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theme/themeOverride1.xml" ContentType="application/vnd.openxmlformats-officedocument.themeOverride+xml"/>
  <Override PartName="/ppt/charts/chart3.xml" ContentType="application/vnd.openxmlformats-officedocument.drawingml.chart+xml"/>
  <Override PartName="/ppt/theme/themeOverride2.xml" ContentType="application/vnd.openxmlformats-officedocument.themeOverride+xml"/>
  <Override PartName="/ppt/charts/chart4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5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23" r:id="rId1"/>
    <p:sldMasterId id="2147483735" r:id="rId2"/>
  </p:sldMasterIdLst>
  <p:sldIdLst>
    <p:sldId id="256" r:id="rId3"/>
    <p:sldId id="257" r:id="rId4"/>
    <p:sldId id="258" r:id="rId5"/>
    <p:sldId id="259" r:id="rId6"/>
    <p:sldId id="264" r:id="rId7"/>
    <p:sldId id="260" r:id="rId8"/>
    <p:sldId id="261" r:id="rId9"/>
    <p:sldId id="262" r:id="rId10"/>
    <p:sldId id="263" r:id="rId11"/>
    <p:sldId id="267" r:id="rId12"/>
    <p:sldId id="268" r:id="rId13"/>
    <p:sldId id="275" r:id="rId14"/>
    <p:sldId id="274" r:id="rId15"/>
    <p:sldId id="277" r:id="rId16"/>
    <p:sldId id="276" r:id="rId17"/>
    <p:sldId id="279" r:id="rId18"/>
    <p:sldId id="280" r:id="rId19"/>
    <p:sldId id="281" r:id="rId20"/>
    <p:sldId id="282" r:id="rId21"/>
    <p:sldId id="283" r:id="rId22"/>
    <p:sldId id="278" r:id="rId23"/>
    <p:sldId id="265" r:id="rId24"/>
    <p:sldId id="266" r:id="rId25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presProps" Target="presProps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D:\PhD\TEZA\Modeliranje\ACCs_NOP_2019-2024_v3.xlsx" TargetMode="Externa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oleObject" Target="file:///D:\PhD\TEZA\Modeliranje\ACCs_NOP_2019-2024_v3.xlsx" TargetMode="External"/><Relationship Id="rId1" Type="http://schemas.openxmlformats.org/officeDocument/2006/relationships/themeOverride" Target="../theme/themeOverride1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oleObject" Target="file:///D:\PhD\TEZA\Modeliranje\ACCs_NOP_2019-2024_v3.xlsx" TargetMode="External"/><Relationship Id="rId1" Type="http://schemas.openxmlformats.org/officeDocument/2006/relationships/themeOverride" Target="../theme/themeOverride2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gpavlovi\AppData\Roaming\Microsoft\Excel\Book1%20(version%201).xlsb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D:\PhD\TEZA\3_Modeliranje\Large%20case%20study\Case%20study%202\Results\High_level_results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9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GB" sz="900" b="1" dirty="0"/>
              <a:t>ACC 3</a:t>
            </a:r>
          </a:p>
        </c:rich>
      </c:tx>
      <c:layout>
        <c:manualLayout>
          <c:xMode val="edge"/>
          <c:yMode val="edge"/>
          <c:x val="0.16397222976438289"/>
          <c:y val="0"/>
        </c:manualLayout>
      </c:layout>
      <c:overlay val="1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0.14951730171659577"/>
          <c:y val="0.10185185185185185"/>
          <c:w val="0.79557727697830871"/>
          <c:h val="0.65441382327209086"/>
        </c:manualLayout>
      </c:layout>
      <c:lineChart>
        <c:grouping val="standard"/>
        <c:varyColors val="0"/>
        <c:ser>
          <c:idx val="0"/>
          <c:order val="0"/>
          <c:spPr>
            <a:ln w="38100" cap="rnd">
              <a:solidFill>
                <a:srgbClr val="00B050"/>
              </a:solidFill>
              <a:round/>
            </a:ln>
            <a:effectLst/>
          </c:spPr>
          <c:marker>
            <c:symbol val="none"/>
          </c:marker>
          <c:cat>
            <c:numRef>
              <c:f>'FROM NOP ALL'!$A$2:$A$49</c:f>
              <c:numCache>
                <c:formatCode>General</c:formatCode>
                <c:ptCount val="48"/>
                <c:pt idx="1">
                  <c:v>1</c:v>
                </c:pt>
                <c:pt idx="3">
                  <c:v>2</c:v>
                </c:pt>
                <c:pt idx="5">
                  <c:v>3</c:v>
                </c:pt>
                <c:pt idx="7">
                  <c:v>4</c:v>
                </c:pt>
                <c:pt idx="9">
                  <c:v>5</c:v>
                </c:pt>
                <c:pt idx="11">
                  <c:v>6</c:v>
                </c:pt>
                <c:pt idx="13">
                  <c:v>7</c:v>
                </c:pt>
                <c:pt idx="15">
                  <c:v>8</c:v>
                </c:pt>
                <c:pt idx="17">
                  <c:v>9</c:v>
                </c:pt>
                <c:pt idx="19">
                  <c:v>10</c:v>
                </c:pt>
                <c:pt idx="21">
                  <c:v>11</c:v>
                </c:pt>
                <c:pt idx="23">
                  <c:v>12</c:v>
                </c:pt>
                <c:pt idx="25">
                  <c:v>13</c:v>
                </c:pt>
                <c:pt idx="27">
                  <c:v>14</c:v>
                </c:pt>
                <c:pt idx="29">
                  <c:v>15</c:v>
                </c:pt>
                <c:pt idx="31">
                  <c:v>16</c:v>
                </c:pt>
                <c:pt idx="33">
                  <c:v>17</c:v>
                </c:pt>
                <c:pt idx="35">
                  <c:v>18</c:v>
                </c:pt>
                <c:pt idx="37">
                  <c:v>19</c:v>
                </c:pt>
                <c:pt idx="39">
                  <c:v>20</c:v>
                </c:pt>
                <c:pt idx="41">
                  <c:v>21</c:v>
                </c:pt>
                <c:pt idx="43">
                  <c:v>22</c:v>
                </c:pt>
                <c:pt idx="45">
                  <c:v>23</c:v>
                </c:pt>
                <c:pt idx="47">
                  <c:v>24</c:v>
                </c:pt>
              </c:numCache>
            </c:numRef>
          </c:cat>
          <c:val>
            <c:numRef>
              <c:f>'FROM NOP ALL'!$AD$2:$AD$49</c:f>
              <c:numCache>
                <c:formatCode>General</c:formatCode>
                <c:ptCount val="48"/>
                <c:pt idx="0">
                  <c:v>2</c:v>
                </c:pt>
                <c:pt idx="1">
                  <c:v>2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4</c:v>
                </c:pt>
                <c:pt idx="13">
                  <c:v>4</c:v>
                </c:pt>
                <c:pt idx="14">
                  <c:v>4</c:v>
                </c:pt>
                <c:pt idx="15">
                  <c:v>4</c:v>
                </c:pt>
                <c:pt idx="16">
                  <c:v>4</c:v>
                </c:pt>
                <c:pt idx="17">
                  <c:v>4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  <c:pt idx="30">
                  <c:v>4</c:v>
                </c:pt>
                <c:pt idx="31">
                  <c:v>4</c:v>
                </c:pt>
                <c:pt idx="32">
                  <c:v>4</c:v>
                </c:pt>
                <c:pt idx="33">
                  <c:v>4</c:v>
                </c:pt>
                <c:pt idx="34">
                  <c:v>4</c:v>
                </c:pt>
                <c:pt idx="35">
                  <c:v>4</c:v>
                </c:pt>
                <c:pt idx="36">
                  <c:v>4</c:v>
                </c:pt>
                <c:pt idx="37">
                  <c:v>4</c:v>
                </c:pt>
                <c:pt idx="38">
                  <c:v>4</c:v>
                </c:pt>
                <c:pt idx="39">
                  <c:v>4</c:v>
                </c:pt>
                <c:pt idx="40">
                  <c:v>4</c:v>
                </c:pt>
                <c:pt idx="41">
                  <c:v>4</c:v>
                </c:pt>
                <c:pt idx="42">
                  <c:v>4</c:v>
                </c:pt>
                <c:pt idx="43">
                  <c:v>4</c:v>
                </c:pt>
                <c:pt idx="44">
                  <c:v>2</c:v>
                </c:pt>
                <c:pt idx="45">
                  <c:v>2</c:v>
                </c:pt>
                <c:pt idx="46">
                  <c:v>2</c:v>
                </c:pt>
                <c:pt idx="47">
                  <c:v>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033-4987-8F2D-45B00A604D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97228288"/>
        <c:axId val="97230208"/>
      </c:lineChart>
      <c:catAx>
        <c:axId val="9722828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 sz="800"/>
                  <a:t>Hour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97230208"/>
        <c:crosses val="autoZero"/>
        <c:auto val="1"/>
        <c:lblAlgn val="ctr"/>
        <c:lblOffset val="100"/>
        <c:noMultiLvlLbl val="0"/>
      </c:catAx>
      <c:valAx>
        <c:axId val="97230208"/>
        <c:scaling>
          <c:orientation val="minMax"/>
          <c:max val="10"/>
        </c:scaling>
        <c:delete val="0"/>
        <c:axPos val="l"/>
        <c:majorGridlines>
          <c:spPr>
            <a:ln w="6350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 sz="800" dirty="0"/>
                  <a:t>Number of sectors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97228288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de-DE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900" b="1" i="0" u="none" strike="noStrike" kern="1200" spc="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r>
              <a:rPr lang="en-GB" sz="900" b="1">
                <a:solidFill>
                  <a:schemeClr val="bg1"/>
                </a:solidFill>
              </a:rPr>
              <a:t>ACC 2</a:t>
            </a:r>
          </a:p>
        </c:rich>
      </c:tx>
      <c:layout>
        <c:manualLayout>
          <c:xMode val="edge"/>
          <c:yMode val="edge"/>
          <c:x val="0.15393738498204965"/>
          <c:y val="0"/>
        </c:manualLayout>
      </c:layout>
      <c:overlay val="1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0.14951730171659577"/>
          <c:y val="0.10185185185185185"/>
          <c:w val="0.79557727697830871"/>
          <c:h val="0.67293234179060957"/>
        </c:manualLayout>
      </c:layout>
      <c:lineChart>
        <c:grouping val="standard"/>
        <c:varyColors val="0"/>
        <c:ser>
          <c:idx val="0"/>
          <c:order val="0"/>
          <c:spPr>
            <a:ln w="38100" cap="rnd">
              <a:solidFill>
                <a:srgbClr val="FFC000"/>
              </a:solidFill>
              <a:round/>
            </a:ln>
            <a:effectLst/>
          </c:spPr>
          <c:marker>
            <c:symbol val="none"/>
          </c:marker>
          <c:cat>
            <c:numRef>
              <c:f>'FROM NOP ALL'!$A$2:$A$49</c:f>
              <c:numCache>
                <c:formatCode>General</c:formatCode>
                <c:ptCount val="48"/>
                <c:pt idx="1">
                  <c:v>1</c:v>
                </c:pt>
                <c:pt idx="3">
                  <c:v>2</c:v>
                </c:pt>
                <c:pt idx="5">
                  <c:v>3</c:v>
                </c:pt>
                <c:pt idx="7">
                  <c:v>4</c:v>
                </c:pt>
                <c:pt idx="9">
                  <c:v>5</c:v>
                </c:pt>
                <c:pt idx="11">
                  <c:v>6</c:v>
                </c:pt>
                <c:pt idx="13">
                  <c:v>7</c:v>
                </c:pt>
                <c:pt idx="15">
                  <c:v>8</c:v>
                </c:pt>
                <c:pt idx="17">
                  <c:v>9</c:v>
                </c:pt>
                <c:pt idx="19">
                  <c:v>10</c:v>
                </c:pt>
                <c:pt idx="21">
                  <c:v>11</c:v>
                </c:pt>
                <c:pt idx="23">
                  <c:v>12</c:v>
                </c:pt>
                <c:pt idx="25">
                  <c:v>13</c:v>
                </c:pt>
                <c:pt idx="27">
                  <c:v>14</c:v>
                </c:pt>
                <c:pt idx="29">
                  <c:v>15</c:v>
                </c:pt>
                <c:pt idx="31">
                  <c:v>16</c:v>
                </c:pt>
                <c:pt idx="33">
                  <c:v>17</c:v>
                </c:pt>
                <c:pt idx="35">
                  <c:v>18</c:v>
                </c:pt>
                <c:pt idx="37">
                  <c:v>19</c:v>
                </c:pt>
                <c:pt idx="39">
                  <c:v>20</c:v>
                </c:pt>
                <c:pt idx="41">
                  <c:v>21</c:v>
                </c:pt>
                <c:pt idx="43">
                  <c:v>22</c:v>
                </c:pt>
                <c:pt idx="45">
                  <c:v>23</c:v>
                </c:pt>
                <c:pt idx="47">
                  <c:v>24</c:v>
                </c:pt>
              </c:numCache>
            </c:numRef>
          </c:cat>
          <c:val>
            <c:numRef>
              <c:f>'FROM NOP ALL'!$M$2:$M$49</c:f>
              <c:numCache>
                <c:formatCode>General</c:formatCode>
                <c:ptCount val="48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3</c:v>
                </c:pt>
                <c:pt idx="11">
                  <c:v>3</c:v>
                </c:pt>
                <c:pt idx="12">
                  <c:v>5</c:v>
                </c:pt>
                <c:pt idx="13">
                  <c:v>5</c:v>
                </c:pt>
                <c:pt idx="14">
                  <c:v>6</c:v>
                </c:pt>
                <c:pt idx="15">
                  <c:v>6</c:v>
                </c:pt>
                <c:pt idx="16">
                  <c:v>5</c:v>
                </c:pt>
                <c:pt idx="17">
                  <c:v>5</c:v>
                </c:pt>
                <c:pt idx="18">
                  <c:v>6</c:v>
                </c:pt>
                <c:pt idx="19">
                  <c:v>6</c:v>
                </c:pt>
                <c:pt idx="20">
                  <c:v>6</c:v>
                </c:pt>
                <c:pt idx="21">
                  <c:v>6</c:v>
                </c:pt>
                <c:pt idx="22">
                  <c:v>5</c:v>
                </c:pt>
                <c:pt idx="23">
                  <c:v>5</c:v>
                </c:pt>
                <c:pt idx="24">
                  <c:v>5</c:v>
                </c:pt>
                <c:pt idx="25">
                  <c:v>5</c:v>
                </c:pt>
                <c:pt idx="26">
                  <c:v>5</c:v>
                </c:pt>
                <c:pt idx="27">
                  <c:v>5</c:v>
                </c:pt>
                <c:pt idx="28">
                  <c:v>5</c:v>
                </c:pt>
                <c:pt idx="29">
                  <c:v>5</c:v>
                </c:pt>
                <c:pt idx="30">
                  <c:v>6</c:v>
                </c:pt>
                <c:pt idx="31">
                  <c:v>6</c:v>
                </c:pt>
                <c:pt idx="32">
                  <c:v>5</c:v>
                </c:pt>
                <c:pt idx="33">
                  <c:v>5</c:v>
                </c:pt>
                <c:pt idx="34">
                  <c:v>5</c:v>
                </c:pt>
                <c:pt idx="35">
                  <c:v>5</c:v>
                </c:pt>
                <c:pt idx="36">
                  <c:v>5</c:v>
                </c:pt>
                <c:pt idx="37">
                  <c:v>5</c:v>
                </c:pt>
                <c:pt idx="38">
                  <c:v>5</c:v>
                </c:pt>
                <c:pt idx="39">
                  <c:v>5</c:v>
                </c:pt>
                <c:pt idx="40">
                  <c:v>5</c:v>
                </c:pt>
                <c:pt idx="41">
                  <c:v>5</c:v>
                </c:pt>
                <c:pt idx="42">
                  <c:v>3</c:v>
                </c:pt>
                <c:pt idx="43">
                  <c:v>3</c:v>
                </c:pt>
                <c:pt idx="44">
                  <c:v>2</c:v>
                </c:pt>
                <c:pt idx="45">
                  <c:v>2</c:v>
                </c:pt>
                <c:pt idx="46">
                  <c:v>1</c:v>
                </c:pt>
                <c:pt idx="47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FEB-4693-B97A-3BCCF7437F4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96720768"/>
        <c:axId val="96722944"/>
      </c:lineChart>
      <c:catAx>
        <c:axId val="9672076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 sz="800">
                    <a:solidFill>
                      <a:schemeClr val="bg1"/>
                    </a:solidFill>
                  </a:rPr>
                  <a:t>Hour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96722944"/>
        <c:crosses val="autoZero"/>
        <c:auto val="1"/>
        <c:lblAlgn val="ctr"/>
        <c:lblOffset val="100"/>
        <c:noMultiLvlLbl val="0"/>
      </c:catAx>
      <c:valAx>
        <c:axId val="96722944"/>
        <c:scaling>
          <c:orientation val="minMax"/>
          <c:max val="10"/>
        </c:scaling>
        <c:delete val="0"/>
        <c:axPos val="l"/>
        <c:majorGridlines>
          <c:spPr>
            <a:ln w="6350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 sz="800">
                    <a:solidFill>
                      <a:schemeClr val="bg1"/>
                    </a:solidFill>
                  </a:rPr>
                  <a:t>Number of sectors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967207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de-DE"/>
    </a:p>
  </c:txPr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900" b="1" i="0" u="none" strike="noStrike" kern="1200" spc="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r>
              <a:rPr lang="en-GB" sz="900" b="1">
                <a:solidFill>
                  <a:schemeClr val="bg1"/>
                </a:solidFill>
              </a:rPr>
              <a:t>ACC</a:t>
            </a:r>
            <a:r>
              <a:rPr lang="en-GB" sz="900" b="1" baseline="0">
                <a:solidFill>
                  <a:schemeClr val="bg1"/>
                </a:solidFill>
              </a:rPr>
              <a:t> 1</a:t>
            </a:r>
            <a:endParaRPr lang="en-GB" sz="900" b="1">
              <a:solidFill>
                <a:schemeClr val="bg1"/>
              </a:solidFill>
            </a:endParaRPr>
          </a:p>
        </c:rich>
      </c:tx>
      <c:layout>
        <c:manualLayout>
          <c:xMode val="edge"/>
          <c:yMode val="edge"/>
          <c:x val="0.175729704045615"/>
          <c:y val="2.3702245552639223E-3"/>
        </c:manualLayout>
      </c:layout>
      <c:overlay val="1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0.16165829486831387"/>
          <c:y val="0.10185185185185185"/>
          <c:w val="0.7834362838265907"/>
          <c:h val="0.67293234179060957"/>
        </c:manualLayout>
      </c:layout>
      <c:lineChart>
        <c:grouping val="standard"/>
        <c:varyColors val="0"/>
        <c:ser>
          <c:idx val="0"/>
          <c:order val="0"/>
          <c:spPr>
            <a:ln w="38100" cap="rnd">
              <a:solidFill>
                <a:srgbClr val="4F81BD"/>
              </a:solidFill>
              <a:round/>
            </a:ln>
            <a:effectLst/>
          </c:spPr>
          <c:marker>
            <c:symbol val="none"/>
          </c:marker>
          <c:cat>
            <c:numRef>
              <c:f>'FROM NOP ALL'!$A$2:$A$49</c:f>
              <c:numCache>
                <c:formatCode>General</c:formatCode>
                <c:ptCount val="48"/>
                <c:pt idx="1">
                  <c:v>1</c:v>
                </c:pt>
                <c:pt idx="3">
                  <c:v>2</c:v>
                </c:pt>
                <c:pt idx="5">
                  <c:v>3</c:v>
                </c:pt>
                <c:pt idx="7">
                  <c:v>4</c:v>
                </c:pt>
                <c:pt idx="9">
                  <c:v>5</c:v>
                </c:pt>
                <c:pt idx="11">
                  <c:v>6</c:v>
                </c:pt>
                <c:pt idx="13">
                  <c:v>7</c:v>
                </c:pt>
                <c:pt idx="15">
                  <c:v>8</c:v>
                </c:pt>
                <c:pt idx="17">
                  <c:v>9</c:v>
                </c:pt>
                <c:pt idx="19">
                  <c:v>10</c:v>
                </c:pt>
                <c:pt idx="21">
                  <c:v>11</c:v>
                </c:pt>
                <c:pt idx="23">
                  <c:v>12</c:v>
                </c:pt>
                <c:pt idx="25">
                  <c:v>13</c:v>
                </c:pt>
                <c:pt idx="27">
                  <c:v>14</c:v>
                </c:pt>
                <c:pt idx="29">
                  <c:v>15</c:v>
                </c:pt>
                <c:pt idx="31">
                  <c:v>16</c:v>
                </c:pt>
                <c:pt idx="33">
                  <c:v>17</c:v>
                </c:pt>
                <c:pt idx="35">
                  <c:v>18</c:v>
                </c:pt>
                <c:pt idx="37">
                  <c:v>19</c:v>
                </c:pt>
                <c:pt idx="39">
                  <c:v>20</c:v>
                </c:pt>
                <c:pt idx="41">
                  <c:v>21</c:v>
                </c:pt>
                <c:pt idx="43">
                  <c:v>22</c:v>
                </c:pt>
                <c:pt idx="45">
                  <c:v>23</c:v>
                </c:pt>
                <c:pt idx="47">
                  <c:v>24</c:v>
                </c:pt>
              </c:numCache>
            </c:numRef>
          </c:cat>
          <c:val>
            <c:numRef>
              <c:f>'FROM NOP ALL'!$H$2:$H$49</c:f>
              <c:numCache>
                <c:formatCode>General</c:formatCode>
                <c:ptCount val="48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2</c:v>
                </c:pt>
                <c:pt idx="7">
                  <c:v>2</c:v>
                </c:pt>
                <c:pt idx="8">
                  <c:v>3</c:v>
                </c:pt>
                <c:pt idx="9">
                  <c:v>3</c:v>
                </c:pt>
                <c:pt idx="10">
                  <c:v>4</c:v>
                </c:pt>
                <c:pt idx="11">
                  <c:v>4</c:v>
                </c:pt>
                <c:pt idx="12">
                  <c:v>5</c:v>
                </c:pt>
                <c:pt idx="13">
                  <c:v>5</c:v>
                </c:pt>
                <c:pt idx="14">
                  <c:v>6</c:v>
                </c:pt>
                <c:pt idx="15">
                  <c:v>6</c:v>
                </c:pt>
                <c:pt idx="16">
                  <c:v>7</c:v>
                </c:pt>
                <c:pt idx="17">
                  <c:v>7</c:v>
                </c:pt>
                <c:pt idx="18">
                  <c:v>8</c:v>
                </c:pt>
                <c:pt idx="19">
                  <c:v>8</c:v>
                </c:pt>
                <c:pt idx="20">
                  <c:v>9</c:v>
                </c:pt>
                <c:pt idx="21">
                  <c:v>9</c:v>
                </c:pt>
                <c:pt idx="22">
                  <c:v>8</c:v>
                </c:pt>
                <c:pt idx="23">
                  <c:v>8</c:v>
                </c:pt>
                <c:pt idx="24">
                  <c:v>8</c:v>
                </c:pt>
                <c:pt idx="25">
                  <c:v>8</c:v>
                </c:pt>
                <c:pt idx="26">
                  <c:v>8</c:v>
                </c:pt>
                <c:pt idx="27">
                  <c:v>8</c:v>
                </c:pt>
                <c:pt idx="28">
                  <c:v>9</c:v>
                </c:pt>
                <c:pt idx="29">
                  <c:v>9</c:v>
                </c:pt>
                <c:pt idx="30">
                  <c:v>8</c:v>
                </c:pt>
                <c:pt idx="31">
                  <c:v>8</c:v>
                </c:pt>
                <c:pt idx="32">
                  <c:v>7</c:v>
                </c:pt>
                <c:pt idx="33">
                  <c:v>7</c:v>
                </c:pt>
                <c:pt idx="34">
                  <c:v>6</c:v>
                </c:pt>
                <c:pt idx="35">
                  <c:v>6</c:v>
                </c:pt>
                <c:pt idx="36">
                  <c:v>5</c:v>
                </c:pt>
                <c:pt idx="37">
                  <c:v>5</c:v>
                </c:pt>
                <c:pt idx="38">
                  <c:v>5</c:v>
                </c:pt>
                <c:pt idx="39">
                  <c:v>5</c:v>
                </c:pt>
                <c:pt idx="40">
                  <c:v>5</c:v>
                </c:pt>
                <c:pt idx="41">
                  <c:v>5</c:v>
                </c:pt>
                <c:pt idx="42">
                  <c:v>3</c:v>
                </c:pt>
                <c:pt idx="43">
                  <c:v>3</c:v>
                </c:pt>
                <c:pt idx="44">
                  <c:v>2</c:v>
                </c:pt>
                <c:pt idx="45">
                  <c:v>2</c:v>
                </c:pt>
                <c:pt idx="46">
                  <c:v>1</c:v>
                </c:pt>
                <c:pt idx="47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45D-42F9-83C9-36239DC96B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96671232"/>
        <c:axId val="96673152"/>
      </c:lineChart>
      <c:catAx>
        <c:axId val="9667123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 sz="800">
                    <a:solidFill>
                      <a:schemeClr val="bg1"/>
                    </a:solidFill>
                  </a:rPr>
                  <a:t>Hour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96673152"/>
        <c:crosses val="autoZero"/>
        <c:auto val="1"/>
        <c:lblAlgn val="ctr"/>
        <c:lblOffset val="100"/>
        <c:noMultiLvlLbl val="0"/>
      </c:catAx>
      <c:valAx>
        <c:axId val="96673152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 sz="800">
                    <a:solidFill>
                      <a:schemeClr val="bg1"/>
                    </a:solidFill>
                  </a:rPr>
                  <a:t>Number of sectors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966712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de-DE"/>
    </a:p>
  </c:txPr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2"/>
          <c:order val="2"/>
          <c:tx>
            <c:strRef>
              <c:f>Sheet1!$F$2</c:f>
              <c:strCache>
                <c:ptCount val="1"/>
                <c:pt idx="0">
                  <c:v>base</c:v>
                </c:pt>
              </c:strCache>
            </c:strRef>
          </c:tx>
          <c:spPr>
            <a:noFill/>
            <a:ln>
              <a:noFill/>
            </a:ln>
            <a:effectLst/>
          </c:spPr>
          <c:val>
            <c:numRef>
              <c:f>Sheet1!$F$3:$F$26</c:f>
              <c:numCache>
                <c:formatCode>General</c:formatCode>
                <c:ptCount val="24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4</c:v>
                </c:pt>
                <c:pt idx="12">
                  <c:v>4</c:v>
                </c:pt>
                <c:pt idx="13">
                  <c:v>4</c:v>
                </c:pt>
                <c:pt idx="14">
                  <c:v>4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3</c:v>
                </c:pt>
                <c:pt idx="19">
                  <c:v>3</c:v>
                </c:pt>
                <c:pt idx="20">
                  <c:v>2</c:v>
                </c:pt>
                <c:pt idx="21">
                  <c:v>2</c:v>
                </c:pt>
                <c:pt idx="22">
                  <c:v>1</c:v>
                </c:pt>
                <c:pt idx="2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D06-41E0-9235-2FC91053D125}"/>
            </c:ext>
          </c:extLst>
        </c:ser>
        <c:ser>
          <c:idx val="3"/>
          <c:order val="3"/>
          <c:tx>
            <c:strRef>
              <c:f>Sheet1!$G$2</c:f>
              <c:strCache>
                <c:ptCount val="1"/>
                <c:pt idx="0">
                  <c:v>diff</c:v>
                </c:pt>
              </c:strCache>
            </c:strRef>
          </c:tx>
          <c:spPr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ffectLst/>
          </c:spPr>
          <c:val>
            <c:numRef>
              <c:f>Sheet1!$G$3:$G$26</c:f>
              <c:numCache>
                <c:formatCode>General</c:formatCode>
                <c:ptCount val="24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-1</c:v>
                </c:pt>
                <c:pt idx="6">
                  <c:v>-1</c:v>
                </c:pt>
                <c:pt idx="7">
                  <c:v>0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-1</c:v>
                </c:pt>
                <c:pt idx="12">
                  <c:v>-1</c:v>
                </c:pt>
                <c:pt idx="13">
                  <c:v>-1</c:v>
                </c:pt>
                <c:pt idx="14">
                  <c:v>-1</c:v>
                </c:pt>
                <c:pt idx="15">
                  <c:v>2</c:v>
                </c:pt>
                <c:pt idx="16">
                  <c:v>2</c:v>
                </c:pt>
                <c:pt idx="17">
                  <c:v>1</c:v>
                </c:pt>
                <c:pt idx="18">
                  <c:v>1</c:v>
                </c:pt>
                <c:pt idx="19">
                  <c:v>-1</c:v>
                </c:pt>
                <c:pt idx="20">
                  <c:v>0</c:v>
                </c:pt>
                <c:pt idx="21">
                  <c:v>-1</c:v>
                </c:pt>
                <c:pt idx="22">
                  <c:v>0</c:v>
                </c:pt>
                <c:pt idx="2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D06-41E0-9235-2FC91053D12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86771552"/>
        <c:axId val="486775488"/>
      </c:areaChart>
      <c:lineChart>
        <c:grouping val="standard"/>
        <c:varyColors val="0"/>
        <c:ser>
          <c:idx val="1"/>
          <c:order val="0"/>
          <c:tx>
            <c:strRef>
              <c:f>Sheet1!$D$2</c:f>
              <c:strCache>
                <c:ptCount val="1"/>
                <c:pt idx="0">
                  <c:v>ACC 1</c:v>
                </c:pt>
              </c:strCache>
            </c:strRef>
          </c:tx>
          <c:spPr>
            <a:ln w="38100" cap="flat" cmpd="dbl" algn="ctr">
              <a:solidFill>
                <a:srgbClr val="002060"/>
              </a:solidFill>
              <a:miter lim="800000"/>
            </a:ln>
            <a:effectLst/>
          </c:spPr>
          <c:marker>
            <c:symbol val="none"/>
          </c:marker>
          <c:val>
            <c:numRef>
              <c:f>Sheet1!$D$3:$D$26</c:f>
              <c:numCache>
                <c:formatCode>General</c:formatCode>
                <c:ptCount val="24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2</c:v>
                </c:pt>
                <c:pt idx="6">
                  <c:v>2</c:v>
                </c:pt>
                <c:pt idx="7">
                  <c:v>3</c:v>
                </c:pt>
                <c:pt idx="8">
                  <c:v>4</c:v>
                </c:pt>
                <c:pt idx="9">
                  <c:v>4</c:v>
                </c:pt>
                <c:pt idx="10">
                  <c:v>4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5</c:v>
                </c:pt>
                <c:pt idx="16">
                  <c:v>5</c:v>
                </c:pt>
                <c:pt idx="17">
                  <c:v>4</c:v>
                </c:pt>
                <c:pt idx="18">
                  <c:v>4</c:v>
                </c:pt>
                <c:pt idx="19">
                  <c:v>2</c:v>
                </c:pt>
                <c:pt idx="20">
                  <c:v>2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D06-41E0-9235-2FC91053D125}"/>
            </c:ext>
          </c:extLst>
        </c:ser>
        <c:ser>
          <c:idx val="0"/>
          <c:order val="1"/>
          <c:tx>
            <c:strRef>
              <c:f>Sheet1!$E$2</c:f>
              <c:strCache>
                <c:ptCount val="1"/>
                <c:pt idx="0">
                  <c:v>ACC 2</c:v>
                </c:pt>
              </c:strCache>
            </c:strRef>
          </c:tx>
          <c:spPr>
            <a:ln w="38100" cap="flat" cmpd="dbl" algn="ctr">
              <a:solidFill>
                <a:srgbClr val="FF0000"/>
              </a:solidFill>
              <a:miter lim="800000"/>
            </a:ln>
            <a:effectLst/>
          </c:spPr>
          <c:marker>
            <c:symbol val="none"/>
          </c:marker>
          <c:val>
            <c:numRef>
              <c:f>Sheet1!$E$3:$E$26</c:f>
              <c:numCache>
                <c:formatCode>General</c:formatCode>
                <c:ptCount val="24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4</c:v>
                </c:pt>
                <c:pt idx="12">
                  <c:v>4</c:v>
                </c:pt>
                <c:pt idx="13">
                  <c:v>4</c:v>
                </c:pt>
                <c:pt idx="14">
                  <c:v>4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3</c:v>
                </c:pt>
                <c:pt idx="19">
                  <c:v>3</c:v>
                </c:pt>
                <c:pt idx="20">
                  <c:v>2</c:v>
                </c:pt>
                <c:pt idx="21">
                  <c:v>2</c:v>
                </c:pt>
                <c:pt idx="22">
                  <c:v>1</c:v>
                </c:pt>
                <c:pt idx="23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D06-41E0-9235-2FC91053D12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6771552"/>
        <c:axId val="486775488"/>
      </c:lineChart>
      <c:catAx>
        <c:axId val="486771552"/>
        <c:scaling>
          <c:orientation val="minMax"/>
        </c:scaling>
        <c:delete val="1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  <a:alpha val="32000"/>
                </a:schemeClr>
              </a:solidFill>
              <a:round/>
            </a:ln>
            <a:effectLst/>
          </c:spPr>
        </c:majorGridlines>
        <c:majorTickMark val="none"/>
        <c:minorTickMark val="none"/>
        <c:tickLblPos val="nextTo"/>
        <c:crossAx val="486775488"/>
        <c:crosses val="autoZero"/>
        <c:auto val="1"/>
        <c:lblAlgn val="ctr"/>
        <c:lblOffset val="100"/>
        <c:noMultiLvlLbl val="0"/>
      </c:catAx>
      <c:valAx>
        <c:axId val="486775488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  <a:alpha val="32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4867715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de-DE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800" b="1"/>
              <a:t>Summer Saturday - full ECAC</a:t>
            </a:r>
            <a:endParaRPr lang="en-BE" sz="18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de-DE"/>
        </a:p>
      </c:txPr>
    </c:title>
    <c:autoTitleDeleted val="0"/>
    <c:plotArea>
      <c:layout/>
      <c:lineChart>
        <c:grouping val="standard"/>
        <c:varyColors val="0"/>
        <c:ser>
          <c:idx val="6"/>
          <c:order val="0"/>
          <c:tx>
            <c:strRef>
              <c:f>Sheet1!$K$1</c:f>
              <c:strCache>
                <c:ptCount val="1"/>
                <c:pt idx="0">
                  <c:v>individual rostering</c:v>
                </c:pt>
              </c:strCache>
            </c:strRef>
          </c:tx>
          <c:spPr>
            <a:ln w="38100" cap="rnd">
              <a:solidFill>
                <a:schemeClr val="tx1"/>
              </a:solidFill>
              <a:prstDash val="sysDot"/>
              <a:round/>
            </a:ln>
            <a:effectLst/>
          </c:spPr>
          <c:marker>
            <c:symbol val="none"/>
          </c:marker>
          <c:dPt>
            <c:idx val="0"/>
            <c:marker>
              <c:symbol val="none"/>
            </c:marker>
            <c:bubble3D val="0"/>
            <c:spPr>
              <a:ln w="38100" cap="rnd">
                <a:solidFill>
                  <a:schemeClr val="tx1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A81A-43F3-8714-276092030B1B}"/>
              </c:ext>
            </c:extLst>
          </c:dPt>
          <c:cat>
            <c:numRef>
              <c:f>Sheet1!$A$5:$A$7</c:f>
              <c:numCache>
                <c:formatCode>General</c:formatCode>
                <c:ptCount val="3"/>
                <c:pt idx="0">
                  <c:v>3</c:v>
                </c:pt>
                <c:pt idx="1">
                  <c:v>6</c:v>
                </c:pt>
                <c:pt idx="2">
                  <c:v>12</c:v>
                </c:pt>
              </c:numCache>
            </c:numRef>
          </c:cat>
          <c:val>
            <c:numRef>
              <c:f>Sheet1!$K$5:$K$7</c:f>
              <c:numCache>
                <c:formatCode>General</c:formatCode>
                <c:ptCount val="3"/>
                <c:pt idx="0">
                  <c:v>4170</c:v>
                </c:pt>
                <c:pt idx="1">
                  <c:v>3816</c:v>
                </c:pt>
                <c:pt idx="2">
                  <c:v>3576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81A-43F3-8714-276092030B1B}"/>
            </c:ext>
          </c:extLst>
        </c:ser>
        <c:ser>
          <c:idx val="7"/>
          <c:order val="1"/>
          <c:tx>
            <c:strRef>
              <c:f>Sheet1!$P$1</c:f>
              <c:strCache>
                <c:ptCount val="1"/>
                <c:pt idx="0">
                  <c:v>optimum ACC pairing</c:v>
                </c:pt>
              </c:strCache>
            </c:strRef>
          </c:tx>
          <c:spPr>
            <a:ln w="38100" cap="rnd">
              <a:solidFill>
                <a:schemeClr val="bg2">
                  <a:lumMod val="50000"/>
                </a:schemeClr>
              </a:solidFill>
              <a:prstDash val="dash"/>
              <a:round/>
            </a:ln>
            <a:effectLst/>
          </c:spPr>
          <c:marker>
            <c:symbol val="none"/>
          </c:marker>
          <c:dPt>
            <c:idx val="0"/>
            <c:marker>
              <c:symbol val="none"/>
            </c:marker>
            <c:bubble3D val="0"/>
            <c:spPr>
              <a:ln w="38100" cap="rnd">
                <a:solidFill>
                  <a:schemeClr val="bg2">
                    <a:lumMod val="50000"/>
                  </a:schemeClr>
                </a:solidFill>
                <a:prstDash val="dash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4-A81A-43F3-8714-276092030B1B}"/>
              </c:ext>
            </c:extLst>
          </c:dPt>
          <c:cat>
            <c:numRef>
              <c:f>Sheet1!$A$5:$A$7</c:f>
              <c:numCache>
                <c:formatCode>General</c:formatCode>
                <c:ptCount val="3"/>
                <c:pt idx="0">
                  <c:v>3</c:v>
                </c:pt>
                <c:pt idx="1">
                  <c:v>6</c:v>
                </c:pt>
                <c:pt idx="2">
                  <c:v>12</c:v>
                </c:pt>
              </c:numCache>
            </c:numRef>
          </c:cat>
          <c:val>
            <c:numRef>
              <c:f>Sheet1!$P$5:$P$7</c:f>
              <c:numCache>
                <c:formatCode>General</c:formatCode>
                <c:ptCount val="3"/>
                <c:pt idx="0">
                  <c:v>3962</c:v>
                </c:pt>
                <c:pt idx="1">
                  <c:v>3600</c:v>
                </c:pt>
                <c:pt idx="2">
                  <c:v>3372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A81A-43F3-8714-276092030B1B}"/>
            </c:ext>
          </c:extLst>
        </c:ser>
        <c:ser>
          <c:idx val="5"/>
          <c:order val="2"/>
          <c:tx>
            <c:strRef>
              <c:f>Sheet1!$J$1</c:f>
              <c:strCache>
                <c:ptCount val="1"/>
                <c:pt idx="0">
                  <c:v>"super ATCO"</c:v>
                </c:pt>
              </c:strCache>
            </c:strRef>
          </c:tx>
          <c:spPr>
            <a:ln w="38100" cap="rnd">
              <a:solidFill>
                <a:schemeClr val="bg1">
                  <a:lumMod val="10000"/>
                  <a:lumOff val="90000"/>
                </a:schemeClr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none"/>
            </c:marker>
            <c:bubble3D val="0"/>
            <c:spPr>
              <a:ln w="38100" cap="rnd">
                <a:solidFill>
                  <a:schemeClr val="bg1">
                    <a:lumMod val="10000"/>
                    <a:lumOff val="90000"/>
                  </a:schemeClr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7-A81A-43F3-8714-276092030B1B}"/>
              </c:ext>
            </c:extLst>
          </c:dPt>
          <c:cat>
            <c:numRef>
              <c:f>Sheet1!$A$5:$A$7</c:f>
              <c:numCache>
                <c:formatCode>General</c:formatCode>
                <c:ptCount val="3"/>
                <c:pt idx="0">
                  <c:v>3</c:v>
                </c:pt>
                <c:pt idx="1">
                  <c:v>6</c:v>
                </c:pt>
                <c:pt idx="2">
                  <c:v>12</c:v>
                </c:pt>
              </c:numCache>
            </c:numRef>
          </c:cat>
          <c:val>
            <c:numRef>
              <c:f>Sheet1!$J$5:$J$7</c:f>
              <c:numCache>
                <c:formatCode>General</c:formatCode>
                <c:ptCount val="3"/>
                <c:pt idx="0">
                  <c:v>3887</c:v>
                </c:pt>
                <c:pt idx="1">
                  <c:v>3540</c:v>
                </c:pt>
                <c:pt idx="2">
                  <c:v>3274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A81A-43F3-8714-276092030B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49150959"/>
        <c:axId val="219116975"/>
      </c:lineChart>
      <c:catAx>
        <c:axId val="4915095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 b="1"/>
                  <a:t>Number</a:t>
                </a:r>
                <a:r>
                  <a:rPr lang="en-US" sz="1400" b="1" baseline="0"/>
                  <a:t> of shifts</a:t>
                </a:r>
                <a:endParaRPr lang="en-BE" sz="1400" b="1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de-DE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219116975"/>
        <c:crosses val="autoZero"/>
        <c:auto val="1"/>
        <c:lblAlgn val="ctr"/>
        <c:lblOffset val="100"/>
        <c:noMultiLvlLbl val="0"/>
      </c:catAx>
      <c:valAx>
        <c:axId val="219116975"/>
        <c:scaling>
          <c:orientation val="minMax"/>
          <c:min val="30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 b="1"/>
                  <a:t>Number of ATCOs</a:t>
                </a:r>
                <a:endParaRPr lang="en-BE" sz="1400" b="1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de-DE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4915095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de-DE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de-DE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3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900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3175" cap="flat" cmpd="sng" algn="ctr">
        <a:solidFill>
          <a:schemeClr val="tx1">
            <a:lumMod val="15000"/>
            <a:lumOff val="85000"/>
          </a:schemeClr>
        </a:solidFill>
        <a:round/>
        <a:tailEnd type="none" w="med" len="lg"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38100" cap="flat" cmpd="dbl" algn="ctr">
        <a:solidFill>
          <a:schemeClr val="phClr"/>
        </a:solidFill>
        <a:miter lim="800000"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 cap="flat" cmpd="sng" algn="ctr">
        <a:solidFill>
          <a:schemeClr val="lt1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>
        <a:solidFill>
          <a:schemeClr val="tx1">
            <a:lumMod val="35000"/>
            <a:lumOff val="65000"/>
          </a:schemeClr>
        </a:solidFill>
      </a:ln>
    </cs:spPr>
  </cs:dropLine>
  <cs:errorBar>
    <cs:lnRef idx="0"/>
    <cs:fillRef idx="0"/>
    <cs:effectRef idx="0"/>
    <cs:fontRef idx="minor">
      <a:schemeClr val="tx1"/>
    </cs:fontRef>
    <cs:spPr>
      <a:ln w="9525">
        <a:solidFill>
          <a:schemeClr val="tx1">
            <a:lumMod val="65000"/>
            <a:lumOff val="35000"/>
          </a:schemeClr>
        </a:solidFill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  <a:alpha val="32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>
        <a:solidFill>
          <a:schemeClr val="tx1">
            <a:lumMod val="5000"/>
            <a:lumOff val="95000"/>
            <a:alpha val="32000"/>
          </a:schemeClr>
        </a:solidFill>
      </a:ln>
    </cs:spPr>
  </cs:gridlineMinor>
  <cs:hiLoLine>
    <cs:lnRef idx="0"/>
    <cs:fillRef idx="0"/>
    <cs:effectRef idx="0"/>
    <cs:fontRef idx="minor">
      <a:schemeClr val="tx1"/>
    </cs:fontRef>
    <cs:spPr>
      <a:ln w="9525">
        <a:solidFill>
          <a:schemeClr val="tx1"/>
        </a:solidFill>
      </a:ln>
    </cs:spPr>
  </cs:hiLoLine>
  <cs:leaderLine>
    <cs:lnRef idx="0"/>
    <cs:fillRef idx="0"/>
    <cs:effectRef idx="0"/>
    <cs:fontRef idx="minor">
      <a:schemeClr val="tx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/>
    </cs:fontRef>
    <cs:spPr>
      <a:ln w="3175" cap="flat" cmpd="sng" algn="ctr">
        <a:solidFill>
          <a:schemeClr val="tx1">
            <a:lumMod val="15000"/>
            <a:lumOff val="85000"/>
          </a:schemeClr>
        </a:solidFill>
        <a:round/>
        <a:tailEnd type="none" w="med" len="lg"/>
      </a:ln>
    </cs:spPr>
    <cs:defRPr sz="900" kern="1200"/>
  </cs:seriesAxis>
  <cs:seriesLine>
    <cs:lnRef idx="0"/>
    <cs:fillRef idx="0"/>
    <cs:effectRef idx="0"/>
    <cs:fontRef idx="minor">
      <a:schemeClr val="tx1"/>
    </cs:fontRef>
    <cs:spPr>
      <a:ln w="9525">
        <a:solidFill>
          <a:schemeClr val="tx1">
            <a:lumMod val="35000"/>
            <a:lumOff val="65000"/>
          </a:schemeClr>
        </a:solidFill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1800" b="1" kern="1200" cap="all" spc="15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2700" cap="rnd"/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>
        <a:solidFill>
          <a:schemeClr val="tx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3175" cap="flat" cmpd="sng" algn="ctr">
        <a:solidFill>
          <a:schemeClr val="tx1">
            <a:lumMod val="15000"/>
            <a:lumOff val="85000"/>
          </a:schemeClr>
        </a:solidFill>
        <a:round/>
        <a:tailEnd type="none" w="med" len="lg"/>
      </a:ln>
    </cs:spPr>
    <cs:defRPr sz="900" kern="1200"/>
  </cs:valueAxis>
  <cs:wall>
    <cs:lnRef idx="0"/>
    <cs:fillRef idx="0"/>
    <cs:effectRef idx="0"/>
    <cs:fontRef idx="minor">
      <a:schemeClr val="tx1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6843" y="2059012"/>
            <a:ext cx="12195668" cy="18288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65759" y="2166364"/>
            <a:ext cx="11471565" cy="1739347"/>
          </a:xfrm>
        </p:spPr>
        <p:txBody>
          <a:bodyPr tIns="45720" bIns="45720" anchor="ctr">
            <a:normAutofit/>
          </a:bodyPr>
          <a:lstStyle>
            <a:lvl1pPr algn="ctr">
              <a:lnSpc>
                <a:spcPct val="80000"/>
              </a:lnSpc>
              <a:defRPr sz="6000" spc="15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996250"/>
            <a:ext cx="9144000" cy="1309255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20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813093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3756740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9019312" y="0"/>
            <a:ext cx="27432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60624" y="274638"/>
            <a:ext cx="2402380" cy="5897562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199" y="274638"/>
            <a:ext cx="7973291" cy="589756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422854"/>
            <a:ext cx="2743196" cy="365125"/>
          </a:xfrm>
        </p:spPr>
        <p:txBody>
          <a:bodyPr/>
          <a:lstStyle/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776135" y="6422854"/>
            <a:ext cx="4279669" cy="365125"/>
          </a:xfrm>
        </p:spPr>
        <p:txBody>
          <a:bodyPr/>
          <a:lstStyle/>
          <a:p>
            <a:endParaRPr lang="en-B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073048" y="6422854"/>
            <a:ext cx="879759" cy="365125"/>
          </a:xfrm>
        </p:spPr>
        <p:txBody>
          <a:bodyPr/>
          <a:lstStyle/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596849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2837BF-7580-6B3A-A080-1E645891EBC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BE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813A1DE-5905-5754-5205-FEB7ED8CE18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B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A539E5A-B9BB-B224-9A23-A4C55EC9655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7CBFFC3-2F10-364C-2148-5C61E9E7F7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E854121-491C-6825-DEEF-EB9EA023BE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12415341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3F2839A-B69F-AF8A-872B-C551C8AC02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BE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778BD9-49E7-B888-4F19-01C8605A337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B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2FC1F5D-E1A7-0EB3-AC51-33B3A8E792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D2C7800-06E0-A643-D689-309C7BC799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47A0BCD-3C2E-43F3-44C9-8497D49523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3079958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B619C3-514C-7BC2-3975-B1A91B2A9A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BE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109F8CF-8D8E-DAB0-AE11-409AFAC286E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0DF24E7-8430-D385-1E38-666B909247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C1676C5-A40F-06C8-465A-B6C45F791A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657FF8-4B6C-1C58-6B80-904126F390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389310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D1B974-6548-9EC5-D725-2CE54C521B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BE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A7FB3B-2E74-3C21-99C3-DFB61777706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BE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4674483-E26F-15B4-1F21-A7CD8E16664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BE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79C2F88-96A8-A147-1932-060EE6AC621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436DDAB-9E88-A5B9-8BF9-EFCB9BDB6D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04F1C2A-8220-774D-322F-0A04FB8689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1512950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A00E2A-3A8A-FA03-8F2E-95DDBC998F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BE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DB82238-114A-58A8-F6A7-D312804C549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C529D74-D684-758A-5D65-A1B29040F54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BE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9F0AF3A-925E-2008-2CA1-417738B73D1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B8B68F3-1F2E-F44B-7EC2-5540459012E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BE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FBD2237-AF08-FEAF-23EA-E6EE0B8413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F22A9E1-9F35-E607-5997-EABCC645AF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F50183AD-DB76-5BCB-3924-3120423D4F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734150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32B845-1716-5ED5-824C-CBB68D558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BE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0CE3818-0D6D-A5BD-2A04-5E8E27AB0E7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A8ECEC7-FB86-4B9E-84FB-C370F451B3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D658C3C-6EE9-D1CD-D285-106935A2A1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2013693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B4E2F7E-43B3-6F57-9112-C1EB2020A31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D9E5C5-F787-CE99-6EA7-8122A4C733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087C60-AF07-7203-87A4-C5D1FCDD2F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2682734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67D0A7-1AB1-A47B-976E-84F7D33CAC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BE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6EEFFC1-B716-6D29-2BDE-4BCBACBCEA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BE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4B69D85-FF26-C990-1728-6C6833BE79D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5A7BF3-0445-9362-6C02-F8CE71373F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2318B27-7C8A-90EB-13CC-4418D01554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9AF5A4E-EA84-42BC-28F5-48AE2BFE2B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3558545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28240611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57E1D0-D6CF-C3DC-7638-A76558D56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BE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F0FE7B2-0A21-4A8B-307D-088FB3AA878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BE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8469BA2-62D0-5D0A-006C-41DD27379DB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E7954B-8072-51A5-DA02-9D0992B9FC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722416E-D43C-EDB6-3710-179BA0E193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FB008A6-BDF2-FDCB-EB2B-4BF2E36EA9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25649713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56B34F4-6FA3-FF80-42AF-1CB4AED04E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BE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73FB2B5-D0AB-70AF-0468-35DD6D65554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B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19C561-CE33-D890-5B75-230B9778E8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22A9114-792B-D359-6A62-33F66843C4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F7A835C-1AD3-E7CD-4698-149B502D23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3661709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E235BC7-E8C9-D428-B3E3-F6F04066CA2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BE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5754A50-B1D3-2DF1-A5E3-47DE7E2F7BE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B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B2DA576-5E69-7A4E-D2C7-F6AB21EAF6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5C2173E-D54E-7118-1951-63382AD2D4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C8D09D9-04BE-2273-6F94-8B1877ED16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7879122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6843" y="2059012"/>
            <a:ext cx="12195668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3191" y="2208879"/>
            <a:ext cx="10515600" cy="1676400"/>
          </a:xfrm>
        </p:spPr>
        <p:txBody>
          <a:bodyPr anchor="ctr">
            <a:noAutofit/>
          </a:bodyPr>
          <a:lstStyle>
            <a:lvl1pPr algn="ctr">
              <a:lnSpc>
                <a:spcPct val="80000"/>
              </a:lnSpc>
              <a:defRPr sz="6000" b="0" spc="15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3191" y="4010334"/>
            <a:ext cx="10515600" cy="1174639"/>
          </a:xfrm>
        </p:spPr>
        <p:txBody>
          <a:bodyPr anchor="t">
            <a:normAutofit/>
          </a:bodyPr>
          <a:lstStyle>
            <a:lvl1pPr marL="0" indent="0" algn="ctr">
              <a:buNone/>
              <a:defRPr sz="2000">
                <a:solidFill>
                  <a:schemeClr val="tx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B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25303436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05344" y="2011680"/>
            <a:ext cx="4754880" cy="420624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30391" y="2011680"/>
            <a:ext cx="4754880" cy="420624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5141102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07008" y="1913470"/>
            <a:ext cx="4754880" cy="743094"/>
          </a:xfrm>
        </p:spPr>
        <p:txBody>
          <a:bodyPr anchor="ctr">
            <a:normAutofit/>
          </a:bodyPr>
          <a:lstStyle>
            <a:lvl1pPr marL="0" indent="0">
              <a:buNone/>
              <a:defRPr sz="21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07008" y="2656566"/>
            <a:ext cx="4754880" cy="35661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31230" y="1913470"/>
            <a:ext cx="4754880" cy="743094"/>
          </a:xfrm>
        </p:spPr>
        <p:txBody>
          <a:bodyPr anchor="ctr">
            <a:normAutofit/>
          </a:bodyPr>
          <a:lstStyle>
            <a:lvl1pPr marL="0" indent="0">
              <a:buNone/>
              <a:defRPr sz="21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31230" y="2656564"/>
            <a:ext cx="4754880" cy="35661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1757811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651594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1352207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07008" y="2120054"/>
            <a:ext cx="6126480" cy="41148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789023" y="2147486"/>
            <a:ext cx="3200400" cy="3432319"/>
          </a:xfrm>
        </p:spPr>
        <p:txBody>
          <a:bodyPr>
            <a:normAutofit/>
          </a:bodyPr>
          <a:lstStyle>
            <a:lvl1pPr marL="0" indent="0">
              <a:lnSpc>
                <a:spcPct val="95000"/>
              </a:lnSpc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3078946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280160" y="2211494"/>
            <a:ext cx="6126480" cy="3931920"/>
          </a:xfrm>
          <a:solidFill>
            <a:schemeClr val="tx2">
              <a:lumMod val="60000"/>
              <a:lumOff val="40000"/>
            </a:schemeClr>
          </a:solidFill>
        </p:spPr>
        <p:txBody>
          <a:bodyPr tIns="365760" anchor="t"/>
          <a:lstStyle>
            <a:lvl1pPr marL="0" indent="0" algn="ctr">
              <a:buNone/>
              <a:defRPr sz="3200">
                <a:solidFill>
                  <a:schemeClr val="tx1">
                    <a:lumMod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790688" y="2150621"/>
            <a:ext cx="3200400" cy="3429000"/>
          </a:xfrm>
        </p:spPr>
        <p:txBody>
          <a:bodyPr>
            <a:normAutofit/>
          </a:bodyPr>
          <a:lstStyle>
            <a:lvl1pPr marL="0" indent="0">
              <a:lnSpc>
                <a:spcPct val="95000"/>
              </a:lnSpc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565538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83" y="176109"/>
            <a:ext cx="12188952" cy="16459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02919" y="284176"/>
            <a:ext cx="9784080" cy="150876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02919" y="2011680"/>
            <a:ext cx="9784080" cy="420624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02266" y="6422854"/>
            <a:ext cx="3000894" cy="365125"/>
          </a:xfrm>
          <a:prstGeom prst="rect">
            <a:avLst/>
          </a:prstGeom>
        </p:spPr>
        <p:txBody>
          <a:bodyPr vert="horz" lIns="91440" tIns="45720" rIns="45720" bIns="45720" rtlCol="0" anchor="ctr"/>
          <a:lstStyle>
            <a:lvl1pPr algn="l">
              <a:defRPr sz="1050">
                <a:solidFill>
                  <a:schemeClr val="tx1"/>
                </a:solidFill>
              </a:defRPr>
            </a:lvl1pPr>
          </a:lstStyle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596471" y="6422854"/>
            <a:ext cx="504444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/>
                </a:solidFill>
              </a:defRPr>
            </a:lvl1pPr>
          </a:lstStyle>
          <a:p>
            <a:endParaRPr lang="en-B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658927" y="6422854"/>
            <a:ext cx="946264" cy="365125"/>
          </a:xfrm>
          <a:prstGeom prst="rect">
            <a:avLst/>
          </a:prstGeom>
        </p:spPr>
        <p:txBody>
          <a:bodyPr vert="horz" lIns="45720" tIns="45720" rIns="91440" bIns="45720" rtlCol="0" anchor="ctr"/>
          <a:lstStyle>
            <a:lvl1pPr algn="l">
              <a:defRPr sz="1200" b="0">
                <a:solidFill>
                  <a:schemeClr val="tx1"/>
                </a:solidFill>
              </a:defRPr>
            </a:lvl1pPr>
          </a:lstStyle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2709253889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24" r:id="rId1"/>
    <p:sldLayoutId id="2147483725" r:id="rId2"/>
    <p:sldLayoutId id="2147483726" r:id="rId3"/>
    <p:sldLayoutId id="2147483727" r:id="rId4"/>
    <p:sldLayoutId id="2147483728" r:id="rId5"/>
    <p:sldLayoutId id="2147483729" r:id="rId6"/>
    <p:sldLayoutId id="2147483730" r:id="rId7"/>
    <p:sldLayoutId id="2147483731" r:id="rId8"/>
    <p:sldLayoutId id="2147483732" r:id="rId9"/>
    <p:sldLayoutId id="2147483733" r:id="rId10"/>
    <p:sldLayoutId id="2147483734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000" kern="1200" cap="all" baseline="0">
          <a:solidFill>
            <a:schemeClr val="bg2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tx1"/>
        </a:buClr>
        <a:buFont typeface="Wingdings" pitchFamily="2" charset="2"/>
        <a:buChar char="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4114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6400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8686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0972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2846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4718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1629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18062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A48BFDD-B925-56FA-D05B-05AFF32399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BE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4715543-0DB0-8E9C-0824-5EC3A08785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B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36A2239-B660-41C1-9A12-4134B8876F2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1AFCCA1-0234-4136-AD0F-321477E82E02}" type="datetimeFigureOut">
              <a:rPr lang="en-BE" smtClean="0"/>
              <a:t>04/12/2024</a:t>
            </a:fld>
            <a:endParaRPr lang="en-B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09E6730-AD4E-542D-6D3F-DD0F142E86B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B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E36FE75-F8C2-AD28-691B-D7DAA4ACA5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4C4BCF9-02D7-479A-8F0A-486B73F8D681}" type="slidenum">
              <a:rPr lang="en-BE" smtClean="0"/>
              <a:t>‹Nr.›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27679092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6" r:id="rId1"/>
    <p:sldLayoutId id="2147483737" r:id="rId2"/>
    <p:sldLayoutId id="2147483738" r:id="rId3"/>
    <p:sldLayoutId id="2147483739" r:id="rId4"/>
    <p:sldLayoutId id="2147483740" r:id="rId5"/>
    <p:sldLayoutId id="2147483741" r:id="rId6"/>
    <p:sldLayoutId id="2147483742" r:id="rId7"/>
    <p:sldLayoutId id="2147483743" r:id="rId8"/>
    <p:sldLayoutId id="2147483744" r:id="rId9"/>
    <p:sldLayoutId id="2147483745" r:id="rId10"/>
    <p:sldLayoutId id="2147483746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B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43B766-109F-0D4A-AA2F-D91026F4E3C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3600" b="1" dirty="0"/>
              <a:t>Rostering of air traffic controllers - flexibility in time and space</a:t>
            </a:r>
            <a:endParaRPr lang="en-BE" sz="3600" b="1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7799D69-C47B-7D1F-FDE5-8D78F7C79A3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r>
              <a:rPr lang="en-US" b="1" dirty="0"/>
              <a:t>Goran </a:t>
            </a:r>
            <a:r>
              <a:rPr lang="en-US" b="1" dirty="0" err="1"/>
              <a:t>Pavlovi</a:t>
            </a:r>
            <a:r>
              <a:rPr lang="sr-Latn-RS" b="1" dirty="0"/>
              <a:t>ć </a:t>
            </a:r>
            <a:r>
              <a:rPr lang="sr-Latn-RS" dirty="0"/>
              <a:t>– </a:t>
            </a:r>
            <a:r>
              <a:rPr lang="en-US" dirty="0"/>
              <a:t>University of Belgrade / EUROCONTROL*</a:t>
            </a:r>
          </a:p>
          <a:p>
            <a:endParaRPr lang="en-BE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FE7734F-38BD-0666-1602-B0BD6E37D4C8}"/>
              </a:ext>
            </a:extLst>
          </p:cNvPr>
          <p:cNvSpPr txBox="1"/>
          <p:nvPr/>
        </p:nvSpPr>
        <p:spPr>
          <a:xfrm>
            <a:off x="1448380" y="6355292"/>
            <a:ext cx="941052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i="1" dirty="0">
                <a:solidFill>
                  <a:schemeClr val="bg2">
                    <a:lumMod val="50000"/>
                  </a:schemeClr>
                </a:solidFill>
              </a:rPr>
              <a:t>*The views expressed in this presentation are the author’s own and do not represent a policy or position of EUROCONTROL</a:t>
            </a:r>
            <a:endParaRPr lang="en-BE" sz="1400" b="1" i="1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C3C6E6C-7555-DEE0-39B4-13A674A81E97}"/>
              </a:ext>
            </a:extLst>
          </p:cNvPr>
          <p:cNvSpPr txBox="1"/>
          <p:nvPr/>
        </p:nvSpPr>
        <p:spPr>
          <a:xfrm>
            <a:off x="2563282" y="4628397"/>
            <a:ext cx="7065434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b="1" dirty="0">
                <a:solidFill>
                  <a:schemeClr val="bg2">
                    <a:lumMod val="50000"/>
                  </a:schemeClr>
                </a:solidFill>
              </a:rPr>
              <a:t>Acknowledgements: </a:t>
            </a:r>
          </a:p>
          <a:p>
            <a:pPr algn="ctr"/>
            <a:r>
              <a:rPr lang="en-US" sz="2000" b="1" dirty="0" err="1"/>
              <a:t>Radosav</a:t>
            </a:r>
            <a:r>
              <a:rPr lang="en-US" sz="2000" b="1" dirty="0"/>
              <a:t> </a:t>
            </a:r>
            <a:r>
              <a:rPr lang="en-US" sz="2000" b="1" dirty="0" err="1"/>
              <a:t>Jovanovi</a:t>
            </a:r>
            <a:r>
              <a:rPr lang="sr-Latn-RS" sz="2000" b="1" dirty="0"/>
              <a:t>ć </a:t>
            </a:r>
            <a:r>
              <a:rPr lang="en-US" sz="2000" b="1" dirty="0"/>
              <a:t>&amp; Milan </a:t>
            </a:r>
            <a:r>
              <a:rPr lang="en-US" sz="2000" b="1" dirty="0" err="1"/>
              <a:t>Stanojevi</a:t>
            </a:r>
            <a:r>
              <a:rPr lang="sr-Latn-RS" sz="2000" b="1" dirty="0"/>
              <a:t>ć </a:t>
            </a:r>
            <a:r>
              <a:rPr lang="en-US" sz="2000" dirty="0"/>
              <a:t>– University of Belgrade</a:t>
            </a:r>
          </a:p>
        </p:txBody>
      </p:sp>
    </p:spTree>
    <p:extLst>
      <p:ext uri="{BB962C8B-B14F-4D97-AF65-F5344CB8AC3E}">
        <p14:creationId xmlns:p14="http://schemas.microsoft.com/office/powerpoint/2010/main" val="767517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513799-D2DC-924A-5650-DEAF561D1C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Flexibility in space – case study</a:t>
            </a:r>
            <a:endParaRPr lang="en-BE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59949BA-2B2F-660B-FD71-7F36B7FB444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202920" y="2011680"/>
            <a:ext cx="9431552" cy="4206240"/>
          </a:xfrm>
        </p:spPr>
        <p:txBody>
          <a:bodyPr>
            <a:normAutofit/>
          </a:bodyPr>
          <a:lstStyle/>
          <a:p>
            <a:r>
              <a:rPr lang="en-US" dirty="0"/>
              <a:t>85 ACCs/sector groups simulated (ECAC area without Azerbaijan &amp; Iceland)</a:t>
            </a:r>
          </a:p>
          <a:p>
            <a:r>
              <a:rPr lang="en-US" dirty="0"/>
              <a:t>EUROCONTROL NEST (Network Strategic Tool) used to simulate Sector Opening Schemes</a:t>
            </a:r>
          </a:p>
          <a:p>
            <a:r>
              <a:rPr lang="en-US" dirty="0"/>
              <a:t>4 days of 2018 (Monday &amp; Saturday in Winter &amp; Summer)</a:t>
            </a:r>
          </a:p>
          <a:p>
            <a:r>
              <a:rPr lang="en-US" dirty="0"/>
              <a:t>3 shift designs with 3, 6 and 12 shifts</a:t>
            </a:r>
          </a:p>
          <a:p>
            <a:endParaRPr lang="en-US" dirty="0"/>
          </a:p>
          <a:p>
            <a:r>
              <a:rPr lang="en-US" dirty="0"/>
              <a:t>Two step approach:</a:t>
            </a:r>
          </a:p>
          <a:p>
            <a:pPr lvl="1"/>
            <a:r>
              <a:rPr lang="en-US" dirty="0"/>
              <a:t>savings matrix (85 x 85 </a:t>
            </a:r>
            <a:r>
              <a:rPr lang="en-US" sz="2000" b="1" dirty="0"/>
              <a:t>≈ </a:t>
            </a:r>
            <a:r>
              <a:rPr lang="en-US" sz="2000" dirty="0"/>
              <a:t>7225 potential pairs</a:t>
            </a:r>
            <a:r>
              <a:rPr lang="en-US" dirty="0"/>
              <a:t>)</a:t>
            </a:r>
          </a:p>
          <a:p>
            <a:pPr lvl="1"/>
            <a:r>
              <a:rPr lang="en-US" dirty="0"/>
              <a:t>savings maximization by optimally matching/pairing ACCs</a:t>
            </a:r>
          </a:p>
        </p:txBody>
      </p:sp>
      <p:sp>
        <p:nvSpPr>
          <p:cNvPr id="4" name="Right Brace 3">
            <a:extLst>
              <a:ext uri="{FF2B5EF4-FFF2-40B4-BE49-F238E27FC236}">
                <a16:creationId xmlns:a16="http://schemas.microsoft.com/office/drawing/2014/main" id="{8C739C89-D150-DD9E-1218-9ED9F3612A19}"/>
              </a:ext>
            </a:extLst>
          </p:cNvPr>
          <p:cNvSpPr/>
          <p:nvPr/>
        </p:nvSpPr>
        <p:spPr>
          <a:xfrm>
            <a:off x="8048625" y="3219450"/>
            <a:ext cx="504825" cy="1009650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BE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70715FA-D0D1-8594-3609-6343216A278D}"/>
              </a:ext>
            </a:extLst>
          </p:cNvPr>
          <p:cNvSpPr txBox="1"/>
          <p:nvPr/>
        </p:nvSpPr>
        <p:spPr>
          <a:xfrm>
            <a:off x="8553450" y="3539609"/>
            <a:ext cx="18213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12 scenarios/runs</a:t>
            </a:r>
            <a:endParaRPr lang="en-BE" dirty="0"/>
          </a:p>
        </p:txBody>
      </p:sp>
    </p:spTree>
    <p:extLst>
      <p:ext uri="{BB962C8B-B14F-4D97-AF65-F5344CB8AC3E}">
        <p14:creationId xmlns:p14="http://schemas.microsoft.com/office/powerpoint/2010/main" val="724287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 animBg="1"/>
      <p:bldP spid="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E01C0E7-FE6B-CA9A-D68A-10D429033D8D}"/>
              </a:ext>
            </a:extLst>
          </p:cNvPr>
          <p:cNvSpPr>
            <a:spLocks/>
          </p:cNvSpPr>
          <p:nvPr/>
        </p:nvSpPr>
        <p:spPr>
          <a:xfrm flipV="1">
            <a:off x="5273528" y="3630967"/>
            <a:ext cx="281771" cy="320216"/>
          </a:xfrm>
          <a:custGeom>
            <a:avLst/>
            <a:gdLst>
              <a:gd name="connsiteX0" fmla="*/ 60806 w 191885"/>
              <a:gd name="connsiteY0" fmla="*/ 99067 h 218066"/>
              <a:gd name="connsiteX1" fmla="*/ 58190 w 191885"/>
              <a:gd name="connsiteY1" fmla="*/ 100594 h 218066"/>
              <a:gd name="connsiteX2" fmla="*/ 57042 w 191885"/>
              <a:gd name="connsiteY2" fmla="*/ 101251 h 218066"/>
              <a:gd name="connsiteX3" fmla="*/ 49706 w 191885"/>
              <a:gd name="connsiteY3" fmla="*/ 104102 h 218066"/>
              <a:gd name="connsiteX4" fmla="*/ 49321 w 191885"/>
              <a:gd name="connsiteY4" fmla="*/ 104372 h 218066"/>
              <a:gd name="connsiteX5" fmla="*/ 47631 w 191885"/>
              <a:gd name="connsiteY5" fmla="*/ 106227 h 218066"/>
              <a:gd name="connsiteX6" fmla="*/ 40534 w 191885"/>
              <a:gd name="connsiteY6" fmla="*/ 113279 h 218066"/>
              <a:gd name="connsiteX7" fmla="*/ 34962 w 191885"/>
              <a:gd name="connsiteY7" fmla="*/ 121844 h 218066"/>
              <a:gd name="connsiteX8" fmla="*/ 28881 w 191885"/>
              <a:gd name="connsiteY8" fmla="*/ 124436 h 218066"/>
              <a:gd name="connsiteX9" fmla="*/ 27191 w 191885"/>
              <a:gd name="connsiteY9" fmla="*/ 124835 h 218066"/>
              <a:gd name="connsiteX10" fmla="*/ 25996 w 191885"/>
              <a:gd name="connsiteY10" fmla="*/ 125105 h 218066"/>
              <a:gd name="connsiteX11" fmla="*/ 12651 w 191885"/>
              <a:gd name="connsiteY11" fmla="*/ 130645 h 218066"/>
              <a:gd name="connsiteX12" fmla="*/ 446 w 191885"/>
              <a:gd name="connsiteY12" fmla="*/ 134411 h 218066"/>
              <a:gd name="connsiteX13" fmla="*/ 772 w 191885"/>
              <a:gd name="connsiteY13" fmla="*/ 142593 h 218066"/>
              <a:gd name="connsiteX14" fmla="*/ 2318 w 191885"/>
              <a:gd name="connsiteY14" fmla="*/ 147711 h 218066"/>
              <a:gd name="connsiteX15" fmla="*/ 2461 w 191885"/>
              <a:gd name="connsiteY15" fmla="*/ 148621 h 218066"/>
              <a:gd name="connsiteX16" fmla="*/ 3998 w 191885"/>
              <a:gd name="connsiteY16" fmla="*/ 158042 h 218066"/>
              <a:gd name="connsiteX17" fmla="*/ 6141 w 191885"/>
              <a:gd name="connsiteY17" fmla="*/ 175801 h 218066"/>
              <a:gd name="connsiteX18" fmla="*/ 15348 w 191885"/>
              <a:gd name="connsiteY18" fmla="*/ 175212 h 218066"/>
              <a:gd name="connsiteX19" fmla="*/ 30696 w 191885"/>
              <a:gd name="connsiteY19" fmla="*/ 174271 h 218066"/>
              <a:gd name="connsiteX20" fmla="*/ 43488 w 191885"/>
              <a:gd name="connsiteY20" fmla="*/ 188783 h 218066"/>
              <a:gd name="connsiteX21" fmla="*/ 45336 w 191885"/>
              <a:gd name="connsiteY21" fmla="*/ 190442 h 218066"/>
              <a:gd name="connsiteX22" fmla="*/ 49214 w 191885"/>
              <a:gd name="connsiteY22" fmla="*/ 194076 h 218066"/>
              <a:gd name="connsiteX23" fmla="*/ 52372 w 191885"/>
              <a:gd name="connsiteY23" fmla="*/ 196758 h 218066"/>
              <a:gd name="connsiteX24" fmla="*/ 54545 w 191885"/>
              <a:gd name="connsiteY24" fmla="*/ 198254 h 218066"/>
              <a:gd name="connsiteX25" fmla="*/ 57620 w 191885"/>
              <a:gd name="connsiteY25" fmla="*/ 199453 h 218066"/>
              <a:gd name="connsiteX26" fmla="*/ 68621 w 191885"/>
              <a:gd name="connsiteY26" fmla="*/ 202425 h 218066"/>
              <a:gd name="connsiteX27" fmla="*/ 76232 w 191885"/>
              <a:gd name="connsiteY27" fmla="*/ 204448 h 218066"/>
              <a:gd name="connsiteX28" fmla="*/ 100185 w 191885"/>
              <a:gd name="connsiteY28" fmla="*/ 203363 h 218066"/>
              <a:gd name="connsiteX29" fmla="*/ 101663 w 191885"/>
              <a:gd name="connsiteY29" fmla="*/ 202180 h 218066"/>
              <a:gd name="connsiteX30" fmla="*/ 108064 w 191885"/>
              <a:gd name="connsiteY30" fmla="*/ 209053 h 218066"/>
              <a:gd name="connsiteX31" fmla="*/ 116853 w 191885"/>
              <a:gd name="connsiteY31" fmla="*/ 218517 h 218066"/>
              <a:gd name="connsiteX32" fmla="*/ 136528 w 191885"/>
              <a:gd name="connsiteY32" fmla="*/ 191982 h 218066"/>
              <a:gd name="connsiteX33" fmla="*/ 136963 w 191885"/>
              <a:gd name="connsiteY33" fmla="*/ 191767 h 218066"/>
              <a:gd name="connsiteX34" fmla="*/ 143642 w 191885"/>
              <a:gd name="connsiteY34" fmla="*/ 182395 h 218066"/>
              <a:gd name="connsiteX35" fmla="*/ 166583 w 191885"/>
              <a:gd name="connsiteY35" fmla="*/ 151206 h 218066"/>
              <a:gd name="connsiteX36" fmla="*/ 178251 w 191885"/>
              <a:gd name="connsiteY36" fmla="*/ 151273 h 218066"/>
              <a:gd name="connsiteX37" fmla="*/ 192332 w 191885"/>
              <a:gd name="connsiteY37" fmla="*/ 134765 h 218066"/>
              <a:gd name="connsiteX38" fmla="*/ 183630 w 191885"/>
              <a:gd name="connsiteY38" fmla="*/ 128805 h 218066"/>
              <a:gd name="connsiteX39" fmla="*/ 183175 w 191885"/>
              <a:gd name="connsiteY39" fmla="*/ 128494 h 218066"/>
              <a:gd name="connsiteX40" fmla="*/ 186298 w 191885"/>
              <a:gd name="connsiteY40" fmla="*/ 121519 h 218066"/>
              <a:gd name="connsiteX41" fmla="*/ 179385 w 191885"/>
              <a:gd name="connsiteY41" fmla="*/ 112348 h 218066"/>
              <a:gd name="connsiteX42" fmla="*/ 176446 w 191885"/>
              <a:gd name="connsiteY42" fmla="*/ 107094 h 218066"/>
              <a:gd name="connsiteX43" fmla="*/ 175519 w 191885"/>
              <a:gd name="connsiteY43" fmla="*/ 105433 h 218066"/>
              <a:gd name="connsiteX44" fmla="*/ 171802 w 191885"/>
              <a:gd name="connsiteY44" fmla="*/ 105040 h 218066"/>
              <a:gd name="connsiteX45" fmla="*/ 169835 w 191885"/>
              <a:gd name="connsiteY45" fmla="*/ 101524 h 218066"/>
              <a:gd name="connsiteX46" fmla="*/ 169231 w 191885"/>
              <a:gd name="connsiteY46" fmla="*/ 100326 h 218066"/>
              <a:gd name="connsiteX47" fmla="*/ 167926 w 191885"/>
              <a:gd name="connsiteY47" fmla="*/ 98950 h 218066"/>
              <a:gd name="connsiteX48" fmla="*/ 160078 w 191885"/>
              <a:gd name="connsiteY48" fmla="*/ 99829 h 218066"/>
              <a:gd name="connsiteX49" fmla="*/ 149182 w 191885"/>
              <a:gd name="connsiteY49" fmla="*/ 103549 h 218066"/>
              <a:gd name="connsiteX50" fmla="*/ 143165 w 191885"/>
              <a:gd name="connsiteY50" fmla="*/ 99782 h 218066"/>
              <a:gd name="connsiteX51" fmla="*/ 139281 w 191885"/>
              <a:gd name="connsiteY51" fmla="*/ 93616 h 218066"/>
              <a:gd name="connsiteX52" fmla="*/ 136223 w 191885"/>
              <a:gd name="connsiteY52" fmla="*/ 88490 h 218066"/>
              <a:gd name="connsiteX53" fmla="*/ 127149 w 191885"/>
              <a:gd name="connsiteY53" fmla="*/ 75998 h 218066"/>
              <a:gd name="connsiteX54" fmla="*/ 123102 w 191885"/>
              <a:gd name="connsiteY54" fmla="*/ 70223 h 218066"/>
              <a:gd name="connsiteX55" fmla="*/ 121638 w 191885"/>
              <a:gd name="connsiteY55" fmla="*/ 68394 h 218066"/>
              <a:gd name="connsiteX56" fmla="*/ 119264 w 191885"/>
              <a:gd name="connsiteY56" fmla="*/ 65137 h 218066"/>
              <a:gd name="connsiteX57" fmla="*/ 116240 w 191885"/>
              <a:gd name="connsiteY57" fmla="*/ 60990 h 218066"/>
              <a:gd name="connsiteX58" fmla="*/ 115479 w 191885"/>
              <a:gd name="connsiteY58" fmla="*/ 59830 h 218066"/>
              <a:gd name="connsiteX59" fmla="*/ 114763 w 191885"/>
              <a:gd name="connsiteY59" fmla="*/ 58941 h 218066"/>
              <a:gd name="connsiteX60" fmla="*/ 118710 w 191885"/>
              <a:gd name="connsiteY60" fmla="*/ 54047 h 218066"/>
              <a:gd name="connsiteX61" fmla="*/ 122747 w 191885"/>
              <a:gd name="connsiteY61" fmla="*/ 49501 h 218066"/>
              <a:gd name="connsiteX62" fmla="*/ 122394 w 191885"/>
              <a:gd name="connsiteY62" fmla="*/ 34486 h 218066"/>
              <a:gd name="connsiteX63" fmla="*/ 122224 w 191885"/>
              <a:gd name="connsiteY63" fmla="*/ 27375 h 218066"/>
              <a:gd name="connsiteX64" fmla="*/ 121958 w 191885"/>
              <a:gd name="connsiteY64" fmla="*/ 16153 h 218066"/>
              <a:gd name="connsiteX65" fmla="*/ 119389 w 191885"/>
              <a:gd name="connsiteY65" fmla="*/ 1400 h 218066"/>
              <a:gd name="connsiteX66" fmla="*/ 111989 w 191885"/>
              <a:gd name="connsiteY66" fmla="*/ 450 h 218066"/>
              <a:gd name="connsiteX67" fmla="*/ 101647 w 191885"/>
              <a:gd name="connsiteY67" fmla="*/ 876 h 218066"/>
              <a:gd name="connsiteX68" fmla="*/ 97864 w 191885"/>
              <a:gd name="connsiteY68" fmla="*/ 1037 h 218066"/>
              <a:gd name="connsiteX69" fmla="*/ 96344 w 191885"/>
              <a:gd name="connsiteY69" fmla="*/ 1102 h 218066"/>
              <a:gd name="connsiteX70" fmla="*/ 90436 w 191885"/>
              <a:gd name="connsiteY70" fmla="*/ 18351 h 218066"/>
              <a:gd name="connsiteX71" fmla="*/ 86569 w 191885"/>
              <a:gd name="connsiteY71" fmla="*/ 29663 h 218066"/>
              <a:gd name="connsiteX72" fmla="*/ 79122 w 191885"/>
              <a:gd name="connsiteY72" fmla="*/ 51519 h 218066"/>
              <a:gd name="connsiteX73" fmla="*/ 78052 w 191885"/>
              <a:gd name="connsiteY73" fmla="*/ 54597 h 218066"/>
              <a:gd name="connsiteX74" fmla="*/ 74836 w 191885"/>
              <a:gd name="connsiteY74" fmla="*/ 64604 h 218066"/>
              <a:gd name="connsiteX75" fmla="*/ 72044 w 191885"/>
              <a:gd name="connsiteY75" fmla="*/ 72186 h 218066"/>
              <a:gd name="connsiteX76" fmla="*/ 60806 w 191885"/>
              <a:gd name="connsiteY76" fmla="*/ 99067 h 218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91885" h="218066">
                <a:moveTo>
                  <a:pt x="60806" y="99067"/>
                </a:moveTo>
                <a:lnTo>
                  <a:pt x="58190" y="100594"/>
                </a:lnTo>
                <a:lnTo>
                  <a:pt x="57042" y="101251"/>
                </a:lnTo>
                <a:lnTo>
                  <a:pt x="49706" y="104102"/>
                </a:lnTo>
                <a:lnTo>
                  <a:pt x="49321" y="104372"/>
                </a:lnTo>
                <a:lnTo>
                  <a:pt x="47631" y="106227"/>
                </a:lnTo>
                <a:lnTo>
                  <a:pt x="40534" y="113279"/>
                </a:lnTo>
                <a:lnTo>
                  <a:pt x="34962" y="121844"/>
                </a:lnTo>
                <a:lnTo>
                  <a:pt x="28881" y="124436"/>
                </a:lnTo>
                <a:lnTo>
                  <a:pt x="27191" y="124835"/>
                </a:lnTo>
                <a:lnTo>
                  <a:pt x="25996" y="125105"/>
                </a:lnTo>
                <a:lnTo>
                  <a:pt x="12651" y="130645"/>
                </a:lnTo>
                <a:lnTo>
                  <a:pt x="446" y="134411"/>
                </a:lnTo>
                <a:lnTo>
                  <a:pt x="772" y="142593"/>
                </a:lnTo>
                <a:lnTo>
                  <a:pt x="2318" y="147711"/>
                </a:lnTo>
                <a:lnTo>
                  <a:pt x="2461" y="148621"/>
                </a:lnTo>
                <a:lnTo>
                  <a:pt x="3998" y="158042"/>
                </a:lnTo>
                <a:lnTo>
                  <a:pt x="6141" y="175801"/>
                </a:lnTo>
                <a:lnTo>
                  <a:pt x="15348" y="175212"/>
                </a:lnTo>
                <a:lnTo>
                  <a:pt x="30696" y="174271"/>
                </a:lnTo>
                <a:lnTo>
                  <a:pt x="43488" y="188783"/>
                </a:lnTo>
                <a:lnTo>
                  <a:pt x="45336" y="190442"/>
                </a:lnTo>
                <a:lnTo>
                  <a:pt x="49214" y="194076"/>
                </a:lnTo>
                <a:lnTo>
                  <a:pt x="52372" y="196758"/>
                </a:lnTo>
                <a:lnTo>
                  <a:pt x="54545" y="198254"/>
                </a:lnTo>
                <a:lnTo>
                  <a:pt x="57620" y="199453"/>
                </a:lnTo>
                <a:lnTo>
                  <a:pt x="68621" y="202425"/>
                </a:lnTo>
                <a:lnTo>
                  <a:pt x="76232" y="204448"/>
                </a:lnTo>
                <a:lnTo>
                  <a:pt x="100185" y="203363"/>
                </a:lnTo>
                <a:lnTo>
                  <a:pt x="101663" y="202180"/>
                </a:lnTo>
                <a:lnTo>
                  <a:pt x="108064" y="209053"/>
                </a:lnTo>
                <a:lnTo>
                  <a:pt x="116853" y="218517"/>
                </a:lnTo>
                <a:lnTo>
                  <a:pt x="136528" y="191982"/>
                </a:lnTo>
                <a:lnTo>
                  <a:pt x="136963" y="191767"/>
                </a:lnTo>
                <a:lnTo>
                  <a:pt x="143642" y="182395"/>
                </a:lnTo>
                <a:lnTo>
                  <a:pt x="166583" y="151206"/>
                </a:lnTo>
                <a:lnTo>
                  <a:pt x="178251" y="151273"/>
                </a:lnTo>
                <a:lnTo>
                  <a:pt x="192332" y="134765"/>
                </a:lnTo>
                <a:lnTo>
                  <a:pt x="183630" y="128805"/>
                </a:lnTo>
                <a:lnTo>
                  <a:pt x="183175" y="128494"/>
                </a:lnTo>
                <a:lnTo>
                  <a:pt x="186298" y="121519"/>
                </a:lnTo>
                <a:lnTo>
                  <a:pt x="179385" y="112348"/>
                </a:lnTo>
                <a:lnTo>
                  <a:pt x="176446" y="107094"/>
                </a:lnTo>
                <a:lnTo>
                  <a:pt x="175519" y="105433"/>
                </a:lnTo>
                <a:lnTo>
                  <a:pt x="171802" y="105040"/>
                </a:lnTo>
                <a:lnTo>
                  <a:pt x="169835" y="101524"/>
                </a:lnTo>
                <a:lnTo>
                  <a:pt x="169231" y="100326"/>
                </a:lnTo>
                <a:lnTo>
                  <a:pt x="167926" y="98950"/>
                </a:lnTo>
                <a:lnTo>
                  <a:pt x="160078" y="99829"/>
                </a:lnTo>
                <a:lnTo>
                  <a:pt x="149182" y="103549"/>
                </a:lnTo>
                <a:lnTo>
                  <a:pt x="143165" y="99782"/>
                </a:lnTo>
                <a:lnTo>
                  <a:pt x="139281" y="93616"/>
                </a:lnTo>
                <a:lnTo>
                  <a:pt x="136223" y="88490"/>
                </a:lnTo>
                <a:lnTo>
                  <a:pt x="127149" y="75998"/>
                </a:lnTo>
                <a:lnTo>
                  <a:pt x="123102" y="70223"/>
                </a:lnTo>
                <a:lnTo>
                  <a:pt x="121638" y="68394"/>
                </a:lnTo>
                <a:lnTo>
                  <a:pt x="119264" y="65137"/>
                </a:lnTo>
                <a:lnTo>
                  <a:pt x="116240" y="60990"/>
                </a:lnTo>
                <a:lnTo>
                  <a:pt x="115479" y="59830"/>
                </a:lnTo>
                <a:lnTo>
                  <a:pt x="114763" y="58941"/>
                </a:lnTo>
                <a:lnTo>
                  <a:pt x="118710" y="54047"/>
                </a:lnTo>
                <a:lnTo>
                  <a:pt x="122747" y="49501"/>
                </a:lnTo>
                <a:lnTo>
                  <a:pt x="122394" y="34486"/>
                </a:lnTo>
                <a:lnTo>
                  <a:pt x="122224" y="27375"/>
                </a:lnTo>
                <a:lnTo>
                  <a:pt x="121958" y="16153"/>
                </a:lnTo>
                <a:lnTo>
                  <a:pt x="119389" y="1400"/>
                </a:lnTo>
                <a:lnTo>
                  <a:pt x="111989" y="450"/>
                </a:lnTo>
                <a:lnTo>
                  <a:pt x="101647" y="876"/>
                </a:lnTo>
                <a:lnTo>
                  <a:pt x="97864" y="1037"/>
                </a:lnTo>
                <a:lnTo>
                  <a:pt x="96344" y="1102"/>
                </a:lnTo>
                <a:lnTo>
                  <a:pt x="90436" y="18351"/>
                </a:lnTo>
                <a:lnTo>
                  <a:pt x="86569" y="29663"/>
                </a:lnTo>
                <a:lnTo>
                  <a:pt x="79122" y="51519"/>
                </a:lnTo>
                <a:lnTo>
                  <a:pt x="78052" y="54597"/>
                </a:lnTo>
                <a:lnTo>
                  <a:pt x="74836" y="64604"/>
                </a:lnTo>
                <a:lnTo>
                  <a:pt x="72044" y="72186"/>
                </a:lnTo>
                <a:lnTo>
                  <a:pt x="60806" y="99067"/>
                </a:lnTo>
                <a:close/>
              </a:path>
            </a:pathLst>
          </a:custGeom>
          <a:solidFill>
            <a:schemeClr val="bg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50A91401-0E08-C9F5-58E4-EFB517BC450B}"/>
              </a:ext>
            </a:extLst>
          </p:cNvPr>
          <p:cNvSpPr>
            <a:spLocks/>
          </p:cNvSpPr>
          <p:nvPr/>
        </p:nvSpPr>
        <p:spPr>
          <a:xfrm flipV="1">
            <a:off x="7278013" y="3687584"/>
            <a:ext cx="1970950" cy="1148819"/>
          </a:xfrm>
          <a:custGeom>
            <a:avLst/>
            <a:gdLst>
              <a:gd name="connsiteX0" fmla="*/ 1072387 w 1342212"/>
              <a:gd name="connsiteY0" fmla="*/ 782898 h 782343"/>
              <a:gd name="connsiteX1" fmla="*/ 1081387 w 1342212"/>
              <a:gd name="connsiteY1" fmla="*/ 780097 h 782343"/>
              <a:gd name="connsiteX2" fmla="*/ 1099038 w 1342212"/>
              <a:gd name="connsiteY2" fmla="*/ 776163 h 782343"/>
              <a:gd name="connsiteX3" fmla="*/ 1096375 w 1342212"/>
              <a:gd name="connsiteY3" fmla="*/ 769886 h 782343"/>
              <a:gd name="connsiteX4" fmla="*/ 1100970 w 1342212"/>
              <a:gd name="connsiteY4" fmla="*/ 771468 h 782343"/>
              <a:gd name="connsiteX5" fmla="*/ 1105257 w 1342212"/>
              <a:gd name="connsiteY5" fmla="*/ 766471 h 782343"/>
              <a:gd name="connsiteX6" fmla="*/ 1113186 w 1342212"/>
              <a:gd name="connsiteY6" fmla="*/ 772928 h 782343"/>
              <a:gd name="connsiteX7" fmla="*/ 1117827 w 1342212"/>
              <a:gd name="connsiteY7" fmla="*/ 772913 h 782343"/>
              <a:gd name="connsiteX8" fmla="*/ 1121211 w 1342212"/>
              <a:gd name="connsiteY8" fmla="*/ 769954 h 782343"/>
              <a:gd name="connsiteX9" fmla="*/ 1121664 w 1342212"/>
              <a:gd name="connsiteY9" fmla="*/ 766037 h 782343"/>
              <a:gd name="connsiteX10" fmla="*/ 1124087 w 1342212"/>
              <a:gd name="connsiteY10" fmla="*/ 763997 h 782343"/>
              <a:gd name="connsiteX11" fmla="*/ 1125302 w 1342212"/>
              <a:gd name="connsiteY11" fmla="*/ 761369 h 782343"/>
              <a:gd name="connsiteX12" fmla="*/ 1134493 w 1342212"/>
              <a:gd name="connsiteY12" fmla="*/ 761669 h 782343"/>
              <a:gd name="connsiteX13" fmla="*/ 1140717 w 1342212"/>
              <a:gd name="connsiteY13" fmla="*/ 759468 h 782343"/>
              <a:gd name="connsiteX14" fmla="*/ 1144173 w 1342212"/>
              <a:gd name="connsiteY14" fmla="*/ 752296 h 782343"/>
              <a:gd name="connsiteX15" fmla="*/ 1144867 w 1342212"/>
              <a:gd name="connsiteY15" fmla="*/ 752193 h 782343"/>
              <a:gd name="connsiteX16" fmla="*/ 1147584 w 1342212"/>
              <a:gd name="connsiteY16" fmla="*/ 750720 h 782343"/>
              <a:gd name="connsiteX17" fmla="*/ 1152452 w 1342212"/>
              <a:gd name="connsiteY17" fmla="*/ 745522 h 782343"/>
              <a:gd name="connsiteX18" fmla="*/ 1152706 w 1342212"/>
              <a:gd name="connsiteY18" fmla="*/ 742812 h 782343"/>
              <a:gd name="connsiteX19" fmla="*/ 1154425 w 1342212"/>
              <a:gd name="connsiteY19" fmla="*/ 741015 h 782343"/>
              <a:gd name="connsiteX20" fmla="*/ 1154008 w 1342212"/>
              <a:gd name="connsiteY20" fmla="*/ 731411 h 782343"/>
              <a:gd name="connsiteX21" fmla="*/ 1152529 w 1342212"/>
              <a:gd name="connsiteY21" fmla="*/ 728490 h 782343"/>
              <a:gd name="connsiteX22" fmla="*/ 1152470 w 1342212"/>
              <a:gd name="connsiteY22" fmla="*/ 728155 h 782343"/>
              <a:gd name="connsiteX23" fmla="*/ 1153717 w 1342212"/>
              <a:gd name="connsiteY23" fmla="*/ 725266 h 782343"/>
              <a:gd name="connsiteX24" fmla="*/ 1152429 w 1342212"/>
              <a:gd name="connsiteY24" fmla="*/ 725551 h 782343"/>
              <a:gd name="connsiteX25" fmla="*/ 1153246 w 1342212"/>
              <a:gd name="connsiteY25" fmla="*/ 724368 h 782343"/>
              <a:gd name="connsiteX26" fmla="*/ 1152352 w 1342212"/>
              <a:gd name="connsiteY26" fmla="*/ 724542 h 782343"/>
              <a:gd name="connsiteX27" fmla="*/ 1150601 w 1342212"/>
              <a:gd name="connsiteY27" fmla="*/ 721628 h 782343"/>
              <a:gd name="connsiteX28" fmla="*/ 1149444 w 1342212"/>
              <a:gd name="connsiteY28" fmla="*/ 718176 h 782343"/>
              <a:gd name="connsiteX29" fmla="*/ 1150714 w 1342212"/>
              <a:gd name="connsiteY29" fmla="*/ 716743 h 782343"/>
              <a:gd name="connsiteX30" fmla="*/ 1156022 w 1342212"/>
              <a:gd name="connsiteY30" fmla="*/ 715450 h 782343"/>
              <a:gd name="connsiteX31" fmla="*/ 1156498 w 1342212"/>
              <a:gd name="connsiteY31" fmla="*/ 712436 h 782343"/>
              <a:gd name="connsiteX32" fmla="*/ 1156879 w 1342212"/>
              <a:gd name="connsiteY32" fmla="*/ 708595 h 782343"/>
              <a:gd name="connsiteX33" fmla="*/ 1162359 w 1342212"/>
              <a:gd name="connsiteY33" fmla="*/ 703863 h 782343"/>
              <a:gd name="connsiteX34" fmla="*/ 1165453 w 1342212"/>
              <a:gd name="connsiteY34" fmla="*/ 703965 h 782343"/>
              <a:gd name="connsiteX35" fmla="*/ 1166641 w 1342212"/>
              <a:gd name="connsiteY35" fmla="*/ 701298 h 782343"/>
              <a:gd name="connsiteX36" fmla="*/ 1165344 w 1342212"/>
              <a:gd name="connsiteY36" fmla="*/ 700301 h 782343"/>
              <a:gd name="connsiteX37" fmla="*/ 1168070 w 1342212"/>
              <a:gd name="connsiteY37" fmla="*/ 694389 h 782343"/>
              <a:gd name="connsiteX38" fmla="*/ 1169435 w 1342212"/>
              <a:gd name="connsiteY38" fmla="*/ 691782 h 782343"/>
              <a:gd name="connsiteX39" fmla="*/ 1174022 w 1342212"/>
              <a:gd name="connsiteY39" fmla="*/ 690448 h 782343"/>
              <a:gd name="connsiteX40" fmla="*/ 1177142 w 1342212"/>
              <a:gd name="connsiteY40" fmla="*/ 691953 h 782343"/>
              <a:gd name="connsiteX41" fmla="*/ 1187630 w 1342212"/>
              <a:gd name="connsiteY41" fmla="*/ 691005 h 782343"/>
              <a:gd name="connsiteX42" fmla="*/ 1199833 w 1342212"/>
              <a:gd name="connsiteY42" fmla="*/ 698307 h 782343"/>
              <a:gd name="connsiteX43" fmla="*/ 1203825 w 1342212"/>
              <a:gd name="connsiteY43" fmla="*/ 699182 h 782343"/>
              <a:gd name="connsiteX44" fmla="*/ 1204904 w 1342212"/>
              <a:gd name="connsiteY44" fmla="*/ 701253 h 782343"/>
              <a:gd name="connsiteX45" fmla="*/ 1209468 w 1342212"/>
              <a:gd name="connsiteY45" fmla="*/ 704564 h 782343"/>
              <a:gd name="connsiteX46" fmla="*/ 1211178 w 1342212"/>
              <a:gd name="connsiteY46" fmla="*/ 704054 h 782343"/>
              <a:gd name="connsiteX47" fmla="*/ 1213777 w 1342212"/>
              <a:gd name="connsiteY47" fmla="*/ 705051 h 782343"/>
              <a:gd name="connsiteX48" fmla="*/ 1216993 w 1342212"/>
              <a:gd name="connsiteY48" fmla="*/ 703792 h 782343"/>
              <a:gd name="connsiteX49" fmla="*/ 1219652 w 1342212"/>
              <a:gd name="connsiteY49" fmla="*/ 705128 h 782343"/>
              <a:gd name="connsiteX50" fmla="*/ 1225172 w 1342212"/>
              <a:gd name="connsiteY50" fmla="*/ 704334 h 782343"/>
              <a:gd name="connsiteX51" fmla="*/ 1231577 w 1342212"/>
              <a:gd name="connsiteY51" fmla="*/ 701449 h 782343"/>
              <a:gd name="connsiteX52" fmla="*/ 1232961 w 1342212"/>
              <a:gd name="connsiteY52" fmla="*/ 699493 h 782343"/>
              <a:gd name="connsiteX53" fmla="*/ 1235909 w 1342212"/>
              <a:gd name="connsiteY53" fmla="*/ 698302 h 782343"/>
              <a:gd name="connsiteX54" fmla="*/ 1237102 w 1342212"/>
              <a:gd name="connsiteY54" fmla="*/ 696392 h 782343"/>
              <a:gd name="connsiteX55" fmla="*/ 1238463 w 1342212"/>
              <a:gd name="connsiteY55" fmla="*/ 697358 h 782343"/>
              <a:gd name="connsiteX56" fmla="*/ 1238672 w 1342212"/>
              <a:gd name="connsiteY56" fmla="*/ 696179 h 782343"/>
              <a:gd name="connsiteX57" fmla="*/ 1242968 w 1342212"/>
              <a:gd name="connsiteY57" fmla="*/ 695562 h 782343"/>
              <a:gd name="connsiteX58" fmla="*/ 1244147 w 1342212"/>
              <a:gd name="connsiteY58" fmla="*/ 696746 h 782343"/>
              <a:gd name="connsiteX59" fmla="*/ 1245250 w 1342212"/>
              <a:gd name="connsiteY59" fmla="*/ 694678 h 782343"/>
              <a:gd name="connsiteX60" fmla="*/ 1246275 w 1342212"/>
              <a:gd name="connsiteY60" fmla="*/ 695225 h 782343"/>
              <a:gd name="connsiteX61" fmla="*/ 1247676 w 1342212"/>
              <a:gd name="connsiteY61" fmla="*/ 693700 h 782343"/>
              <a:gd name="connsiteX62" fmla="*/ 1251569 w 1342212"/>
              <a:gd name="connsiteY62" fmla="*/ 692463 h 782343"/>
              <a:gd name="connsiteX63" fmla="*/ 1257833 w 1342212"/>
              <a:gd name="connsiteY63" fmla="*/ 685887 h 782343"/>
              <a:gd name="connsiteX64" fmla="*/ 1248747 w 1342212"/>
              <a:gd name="connsiteY64" fmla="*/ 690385 h 782343"/>
              <a:gd name="connsiteX65" fmla="*/ 1243812 w 1342212"/>
              <a:gd name="connsiteY65" fmla="*/ 690454 h 782343"/>
              <a:gd name="connsiteX66" fmla="*/ 1240713 w 1342212"/>
              <a:gd name="connsiteY66" fmla="*/ 693244 h 782343"/>
              <a:gd name="connsiteX67" fmla="*/ 1238250 w 1342212"/>
              <a:gd name="connsiteY67" fmla="*/ 692613 h 782343"/>
              <a:gd name="connsiteX68" fmla="*/ 1238241 w 1342212"/>
              <a:gd name="connsiteY68" fmla="*/ 689479 h 782343"/>
              <a:gd name="connsiteX69" fmla="*/ 1243771 w 1342212"/>
              <a:gd name="connsiteY69" fmla="*/ 655313 h 782343"/>
              <a:gd name="connsiteX70" fmla="*/ 1223503 w 1342212"/>
              <a:gd name="connsiteY70" fmla="*/ 639186 h 782343"/>
              <a:gd name="connsiteX71" fmla="*/ 1245726 w 1342212"/>
              <a:gd name="connsiteY71" fmla="*/ 608819 h 782343"/>
              <a:gd name="connsiteX72" fmla="*/ 1285032 w 1342212"/>
              <a:gd name="connsiteY72" fmla="*/ 569605 h 782343"/>
              <a:gd name="connsiteX73" fmla="*/ 1283145 w 1342212"/>
              <a:gd name="connsiteY73" fmla="*/ 549114 h 782343"/>
              <a:gd name="connsiteX74" fmla="*/ 1281857 w 1342212"/>
              <a:gd name="connsiteY74" fmla="*/ 540668 h 782343"/>
              <a:gd name="connsiteX75" fmla="*/ 1283172 w 1342212"/>
              <a:gd name="connsiteY75" fmla="*/ 526165 h 782343"/>
              <a:gd name="connsiteX76" fmla="*/ 1314486 w 1342212"/>
              <a:gd name="connsiteY76" fmla="*/ 522894 h 782343"/>
              <a:gd name="connsiteX77" fmla="*/ 1325382 w 1342212"/>
              <a:gd name="connsiteY77" fmla="*/ 500749 h 782343"/>
              <a:gd name="connsiteX78" fmla="*/ 1342434 w 1342212"/>
              <a:gd name="connsiteY78" fmla="*/ 493062 h 782343"/>
              <a:gd name="connsiteX79" fmla="*/ 1339975 w 1342212"/>
              <a:gd name="connsiteY79" fmla="*/ 482171 h 782343"/>
              <a:gd name="connsiteX80" fmla="*/ 1335425 w 1342212"/>
              <a:gd name="connsiteY80" fmla="*/ 480356 h 782343"/>
              <a:gd name="connsiteX81" fmla="*/ 1338165 w 1342212"/>
              <a:gd name="connsiteY81" fmla="*/ 474734 h 782343"/>
              <a:gd name="connsiteX82" fmla="*/ 1318419 w 1342212"/>
              <a:gd name="connsiteY82" fmla="*/ 448265 h 782343"/>
              <a:gd name="connsiteX83" fmla="*/ 1299403 w 1342212"/>
              <a:gd name="connsiteY83" fmla="*/ 475151 h 782343"/>
              <a:gd name="connsiteX84" fmla="*/ 1287015 w 1342212"/>
              <a:gd name="connsiteY84" fmla="*/ 465885 h 782343"/>
              <a:gd name="connsiteX85" fmla="*/ 1286824 w 1342212"/>
              <a:gd name="connsiteY85" fmla="*/ 462504 h 782343"/>
              <a:gd name="connsiteX86" fmla="*/ 1268548 w 1342212"/>
              <a:gd name="connsiteY86" fmla="*/ 452049 h 782343"/>
              <a:gd name="connsiteX87" fmla="*/ 1237107 w 1342212"/>
              <a:gd name="connsiteY87" fmla="*/ 449372 h 782343"/>
              <a:gd name="connsiteX88" fmla="*/ 1229904 w 1342212"/>
              <a:gd name="connsiteY88" fmla="*/ 448560 h 782343"/>
              <a:gd name="connsiteX89" fmla="*/ 1213333 w 1342212"/>
              <a:gd name="connsiteY89" fmla="*/ 433735 h 782343"/>
              <a:gd name="connsiteX90" fmla="*/ 1204006 w 1342212"/>
              <a:gd name="connsiteY90" fmla="*/ 423779 h 782343"/>
              <a:gd name="connsiteX91" fmla="*/ 1189005 w 1342212"/>
              <a:gd name="connsiteY91" fmla="*/ 400522 h 782343"/>
              <a:gd name="connsiteX92" fmla="*/ 1177596 w 1342212"/>
              <a:gd name="connsiteY92" fmla="*/ 413296 h 782343"/>
              <a:gd name="connsiteX93" fmla="*/ 1153137 w 1342212"/>
              <a:gd name="connsiteY93" fmla="*/ 386124 h 782343"/>
              <a:gd name="connsiteX94" fmla="*/ 1137482 w 1342212"/>
              <a:gd name="connsiteY94" fmla="*/ 368980 h 782343"/>
              <a:gd name="connsiteX95" fmla="*/ 1117568 w 1342212"/>
              <a:gd name="connsiteY95" fmla="*/ 367183 h 782343"/>
              <a:gd name="connsiteX96" fmla="*/ 1110501 w 1342212"/>
              <a:gd name="connsiteY96" fmla="*/ 366094 h 782343"/>
              <a:gd name="connsiteX97" fmla="*/ 1092818 w 1342212"/>
              <a:gd name="connsiteY97" fmla="*/ 352530 h 782343"/>
              <a:gd name="connsiteX98" fmla="*/ 1004929 w 1342212"/>
              <a:gd name="connsiteY98" fmla="*/ 279862 h 782343"/>
              <a:gd name="connsiteX99" fmla="*/ 983386 w 1342212"/>
              <a:gd name="connsiteY99" fmla="*/ 275111 h 782343"/>
              <a:gd name="connsiteX100" fmla="*/ 966049 w 1342212"/>
              <a:gd name="connsiteY100" fmla="*/ 264088 h 782343"/>
              <a:gd name="connsiteX101" fmla="*/ 933715 w 1342212"/>
              <a:gd name="connsiteY101" fmla="*/ 273595 h 782343"/>
              <a:gd name="connsiteX102" fmla="*/ 908180 w 1342212"/>
              <a:gd name="connsiteY102" fmla="*/ 254368 h 782343"/>
              <a:gd name="connsiteX103" fmla="*/ 874902 w 1342212"/>
              <a:gd name="connsiteY103" fmla="*/ 226833 h 782343"/>
              <a:gd name="connsiteX104" fmla="*/ 853364 w 1342212"/>
              <a:gd name="connsiteY104" fmla="*/ 218824 h 782343"/>
              <a:gd name="connsiteX105" fmla="*/ 821588 w 1342212"/>
              <a:gd name="connsiteY105" fmla="*/ 224437 h 782343"/>
              <a:gd name="connsiteX106" fmla="*/ 821207 w 1342212"/>
              <a:gd name="connsiteY106" fmla="*/ 219659 h 782343"/>
              <a:gd name="connsiteX107" fmla="*/ 825231 w 1342212"/>
              <a:gd name="connsiteY107" fmla="*/ 194165 h 782343"/>
              <a:gd name="connsiteX108" fmla="*/ 840037 w 1342212"/>
              <a:gd name="connsiteY108" fmla="*/ 174326 h 782343"/>
              <a:gd name="connsiteX109" fmla="*/ 819125 w 1342212"/>
              <a:gd name="connsiteY109" fmla="*/ 160372 h 782343"/>
              <a:gd name="connsiteX110" fmla="*/ 814511 w 1342212"/>
              <a:gd name="connsiteY110" fmla="*/ 130345 h 782343"/>
              <a:gd name="connsiteX111" fmla="*/ 803788 w 1342212"/>
              <a:gd name="connsiteY111" fmla="*/ 128076 h 782343"/>
              <a:gd name="connsiteX112" fmla="*/ 777763 w 1342212"/>
              <a:gd name="connsiteY112" fmla="*/ 121996 h 782343"/>
              <a:gd name="connsiteX113" fmla="*/ 708686 w 1342212"/>
              <a:gd name="connsiteY113" fmla="*/ 98490 h 782343"/>
              <a:gd name="connsiteX114" fmla="*/ 672164 w 1342212"/>
              <a:gd name="connsiteY114" fmla="*/ 86142 h 782343"/>
              <a:gd name="connsiteX115" fmla="*/ 663967 w 1342212"/>
              <a:gd name="connsiteY115" fmla="*/ 83401 h 782343"/>
              <a:gd name="connsiteX116" fmla="*/ 631602 w 1342212"/>
              <a:gd name="connsiteY116" fmla="*/ 72837 h 782343"/>
              <a:gd name="connsiteX117" fmla="*/ 623935 w 1342212"/>
              <a:gd name="connsiteY117" fmla="*/ 71118 h 782343"/>
              <a:gd name="connsiteX118" fmla="*/ 615099 w 1342212"/>
              <a:gd name="connsiteY118" fmla="*/ 68935 h 782343"/>
              <a:gd name="connsiteX119" fmla="*/ 612704 w 1342212"/>
              <a:gd name="connsiteY119" fmla="*/ 68490 h 782343"/>
              <a:gd name="connsiteX120" fmla="*/ 592649 w 1342212"/>
              <a:gd name="connsiteY120" fmla="*/ 63644 h 782343"/>
              <a:gd name="connsiteX121" fmla="*/ 565241 w 1342212"/>
              <a:gd name="connsiteY121" fmla="*/ 57196 h 782343"/>
              <a:gd name="connsiteX122" fmla="*/ 516690 w 1342212"/>
              <a:gd name="connsiteY122" fmla="*/ 45570 h 782343"/>
              <a:gd name="connsiteX123" fmla="*/ 491591 w 1342212"/>
              <a:gd name="connsiteY123" fmla="*/ 39852 h 782343"/>
              <a:gd name="connsiteX124" fmla="*/ 438707 w 1342212"/>
              <a:gd name="connsiteY124" fmla="*/ 26711 h 782343"/>
              <a:gd name="connsiteX125" fmla="*/ 430107 w 1342212"/>
              <a:gd name="connsiteY125" fmla="*/ 24768 h 782343"/>
              <a:gd name="connsiteX126" fmla="*/ 379904 w 1342212"/>
              <a:gd name="connsiteY126" fmla="*/ 14327 h 782343"/>
              <a:gd name="connsiteX127" fmla="*/ 366726 w 1342212"/>
              <a:gd name="connsiteY127" fmla="*/ 10225 h 782343"/>
              <a:gd name="connsiteX128" fmla="*/ 359405 w 1342212"/>
              <a:gd name="connsiteY128" fmla="*/ 8972 h 782343"/>
              <a:gd name="connsiteX129" fmla="*/ 348981 w 1342212"/>
              <a:gd name="connsiteY129" fmla="*/ 11758 h 782343"/>
              <a:gd name="connsiteX130" fmla="*/ 342997 w 1342212"/>
              <a:gd name="connsiteY130" fmla="*/ 12766 h 782343"/>
              <a:gd name="connsiteX131" fmla="*/ 329865 w 1342212"/>
              <a:gd name="connsiteY131" fmla="*/ 10424 h 782343"/>
              <a:gd name="connsiteX132" fmla="*/ 327116 w 1342212"/>
              <a:gd name="connsiteY132" fmla="*/ 555 h 782343"/>
              <a:gd name="connsiteX133" fmla="*/ 294001 w 1342212"/>
              <a:gd name="connsiteY133" fmla="*/ 4330 h 782343"/>
              <a:gd name="connsiteX134" fmla="*/ 272064 w 1342212"/>
              <a:gd name="connsiteY134" fmla="*/ 14091 h 782343"/>
              <a:gd name="connsiteX135" fmla="*/ 264244 w 1342212"/>
              <a:gd name="connsiteY135" fmla="*/ 27387 h 782343"/>
              <a:gd name="connsiteX136" fmla="*/ 245228 w 1342212"/>
              <a:gd name="connsiteY136" fmla="*/ 21202 h 782343"/>
              <a:gd name="connsiteX137" fmla="*/ 235008 w 1342212"/>
              <a:gd name="connsiteY137" fmla="*/ 14168 h 782343"/>
              <a:gd name="connsiteX138" fmla="*/ 230943 w 1342212"/>
              <a:gd name="connsiteY138" fmla="*/ 14227 h 782343"/>
              <a:gd name="connsiteX139" fmla="*/ 222274 w 1342212"/>
              <a:gd name="connsiteY139" fmla="*/ 27836 h 782343"/>
              <a:gd name="connsiteX140" fmla="*/ 218156 w 1342212"/>
              <a:gd name="connsiteY140" fmla="*/ 29892 h 782343"/>
              <a:gd name="connsiteX141" fmla="*/ 195583 w 1342212"/>
              <a:gd name="connsiteY141" fmla="*/ 47471 h 782343"/>
              <a:gd name="connsiteX142" fmla="*/ 152557 w 1342212"/>
              <a:gd name="connsiteY142" fmla="*/ 81409 h 782343"/>
              <a:gd name="connsiteX143" fmla="*/ 141688 w 1342212"/>
              <a:gd name="connsiteY143" fmla="*/ 92772 h 782343"/>
              <a:gd name="connsiteX144" fmla="*/ 139910 w 1342212"/>
              <a:gd name="connsiteY144" fmla="*/ 95985 h 782343"/>
              <a:gd name="connsiteX145" fmla="*/ 138835 w 1342212"/>
              <a:gd name="connsiteY145" fmla="*/ 98018 h 782343"/>
              <a:gd name="connsiteX146" fmla="*/ 145540 w 1342212"/>
              <a:gd name="connsiteY146" fmla="*/ 104098 h 782343"/>
              <a:gd name="connsiteX147" fmla="*/ 140323 w 1342212"/>
              <a:gd name="connsiteY147" fmla="*/ 115919 h 782343"/>
              <a:gd name="connsiteX148" fmla="*/ 138840 w 1342212"/>
              <a:gd name="connsiteY148" fmla="*/ 119273 h 782343"/>
              <a:gd name="connsiteX149" fmla="*/ 135356 w 1342212"/>
              <a:gd name="connsiteY149" fmla="*/ 124555 h 782343"/>
              <a:gd name="connsiteX150" fmla="*/ 126478 w 1342212"/>
              <a:gd name="connsiteY150" fmla="*/ 123330 h 782343"/>
              <a:gd name="connsiteX151" fmla="*/ 101883 w 1342212"/>
              <a:gd name="connsiteY151" fmla="*/ 119990 h 782343"/>
              <a:gd name="connsiteX152" fmla="*/ 84178 w 1342212"/>
              <a:gd name="connsiteY152" fmla="*/ 127477 h 782343"/>
              <a:gd name="connsiteX153" fmla="*/ 79755 w 1342212"/>
              <a:gd name="connsiteY153" fmla="*/ 131920 h 782343"/>
              <a:gd name="connsiteX154" fmla="*/ 72692 w 1342212"/>
              <a:gd name="connsiteY154" fmla="*/ 137538 h 782343"/>
              <a:gd name="connsiteX155" fmla="*/ 73187 w 1342212"/>
              <a:gd name="connsiteY155" fmla="*/ 147063 h 782343"/>
              <a:gd name="connsiteX156" fmla="*/ 77836 w 1342212"/>
              <a:gd name="connsiteY156" fmla="*/ 160299 h 782343"/>
              <a:gd name="connsiteX157" fmla="*/ 76992 w 1342212"/>
              <a:gd name="connsiteY157" fmla="*/ 170732 h 782343"/>
              <a:gd name="connsiteX158" fmla="*/ 80989 w 1342212"/>
              <a:gd name="connsiteY158" fmla="*/ 192849 h 782343"/>
              <a:gd name="connsiteX159" fmla="*/ 93790 w 1342212"/>
              <a:gd name="connsiteY159" fmla="*/ 200241 h 782343"/>
              <a:gd name="connsiteX160" fmla="*/ 95192 w 1342212"/>
              <a:gd name="connsiteY160" fmla="*/ 212602 h 782343"/>
              <a:gd name="connsiteX161" fmla="*/ 79923 w 1342212"/>
              <a:gd name="connsiteY161" fmla="*/ 231861 h 782343"/>
              <a:gd name="connsiteX162" fmla="*/ 79900 w 1342212"/>
              <a:gd name="connsiteY162" fmla="*/ 233553 h 782343"/>
              <a:gd name="connsiteX163" fmla="*/ 76852 w 1342212"/>
              <a:gd name="connsiteY163" fmla="*/ 237383 h 782343"/>
              <a:gd name="connsiteX164" fmla="*/ 70900 w 1342212"/>
              <a:gd name="connsiteY164" fmla="*/ 243763 h 782343"/>
              <a:gd name="connsiteX165" fmla="*/ 66092 w 1342212"/>
              <a:gd name="connsiteY165" fmla="*/ 244222 h 782343"/>
              <a:gd name="connsiteX166" fmla="*/ 52538 w 1342212"/>
              <a:gd name="connsiteY166" fmla="*/ 235196 h 782343"/>
              <a:gd name="connsiteX167" fmla="*/ 33027 w 1342212"/>
              <a:gd name="connsiteY167" fmla="*/ 238586 h 782343"/>
              <a:gd name="connsiteX168" fmla="*/ 7584 w 1342212"/>
              <a:gd name="connsiteY168" fmla="*/ 274548 h 782343"/>
              <a:gd name="connsiteX169" fmla="*/ 221 w 1342212"/>
              <a:gd name="connsiteY169" fmla="*/ 290793 h 782343"/>
              <a:gd name="connsiteX170" fmla="*/ 19491 w 1342212"/>
              <a:gd name="connsiteY170" fmla="*/ 320661 h 782343"/>
              <a:gd name="connsiteX171" fmla="*/ 15277 w 1342212"/>
              <a:gd name="connsiteY171" fmla="*/ 330390 h 782343"/>
              <a:gd name="connsiteX172" fmla="*/ 15254 w 1342212"/>
              <a:gd name="connsiteY172" fmla="*/ 336457 h 782343"/>
              <a:gd name="connsiteX173" fmla="*/ 13544 w 1342212"/>
              <a:gd name="connsiteY173" fmla="*/ 345202 h 782343"/>
              <a:gd name="connsiteX174" fmla="*/ 23932 w 1342212"/>
              <a:gd name="connsiteY174" fmla="*/ 357899 h 782343"/>
              <a:gd name="connsiteX175" fmla="*/ 27870 w 1342212"/>
              <a:gd name="connsiteY175" fmla="*/ 362482 h 782343"/>
              <a:gd name="connsiteX176" fmla="*/ 33032 w 1342212"/>
              <a:gd name="connsiteY176" fmla="*/ 369084 h 782343"/>
              <a:gd name="connsiteX177" fmla="*/ 36293 w 1342212"/>
              <a:gd name="connsiteY177" fmla="*/ 375986 h 782343"/>
              <a:gd name="connsiteX178" fmla="*/ 32592 w 1342212"/>
              <a:gd name="connsiteY178" fmla="*/ 385820 h 782343"/>
              <a:gd name="connsiteX179" fmla="*/ 33522 w 1342212"/>
              <a:gd name="connsiteY179" fmla="*/ 391374 h 782343"/>
              <a:gd name="connsiteX180" fmla="*/ 31013 w 1342212"/>
              <a:gd name="connsiteY180" fmla="*/ 402210 h 782343"/>
              <a:gd name="connsiteX181" fmla="*/ 48169 w 1342212"/>
              <a:gd name="connsiteY181" fmla="*/ 413641 h 782343"/>
              <a:gd name="connsiteX182" fmla="*/ 39496 w 1342212"/>
              <a:gd name="connsiteY182" fmla="*/ 439121 h 782343"/>
              <a:gd name="connsiteX183" fmla="*/ 21369 w 1342212"/>
              <a:gd name="connsiteY183" fmla="*/ 444231 h 782343"/>
              <a:gd name="connsiteX184" fmla="*/ 36398 w 1342212"/>
              <a:gd name="connsiteY184" fmla="*/ 460222 h 782343"/>
              <a:gd name="connsiteX185" fmla="*/ 37523 w 1342212"/>
              <a:gd name="connsiteY185" fmla="*/ 470691 h 782343"/>
              <a:gd name="connsiteX186" fmla="*/ 47475 w 1342212"/>
              <a:gd name="connsiteY186" fmla="*/ 471825 h 782343"/>
              <a:gd name="connsiteX187" fmla="*/ 61900 w 1342212"/>
              <a:gd name="connsiteY187" fmla="*/ 481518 h 782343"/>
              <a:gd name="connsiteX188" fmla="*/ 69208 w 1342212"/>
              <a:gd name="connsiteY188" fmla="*/ 487104 h 782343"/>
              <a:gd name="connsiteX189" fmla="*/ 74906 w 1342212"/>
              <a:gd name="connsiteY189" fmla="*/ 486804 h 782343"/>
              <a:gd name="connsiteX190" fmla="*/ 79238 w 1342212"/>
              <a:gd name="connsiteY190" fmla="*/ 487925 h 782343"/>
              <a:gd name="connsiteX191" fmla="*/ 89463 w 1342212"/>
              <a:gd name="connsiteY191" fmla="*/ 483174 h 782343"/>
              <a:gd name="connsiteX192" fmla="*/ 100917 w 1342212"/>
              <a:gd name="connsiteY192" fmla="*/ 477947 h 782343"/>
              <a:gd name="connsiteX193" fmla="*/ 113119 w 1342212"/>
              <a:gd name="connsiteY193" fmla="*/ 486822 h 782343"/>
              <a:gd name="connsiteX194" fmla="*/ 117356 w 1342212"/>
              <a:gd name="connsiteY194" fmla="*/ 490607 h 782343"/>
              <a:gd name="connsiteX195" fmla="*/ 127327 w 1342212"/>
              <a:gd name="connsiteY195" fmla="*/ 491714 h 782343"/>
              <a:gd name="connsiteX196" fmla="*/ 147703 w 1342212"/>
              <a:gd name="connsiteY196" fmla="*/ 496860 h 782343"/>
              <a:gd name="connsiteX197" fmla="*/ 157796 w 1342212"/>
              <a:gd name="connsiteY197" fmla="*/ 502460 h 782343"/>
              <a:gd name="connsiteX198" fmla="*/ 171024 w 1342212"/>
              <a:gd name="connsiteY198" fmla="*/ 509607 h 782343"/>
              <a:gd name="connsiteX199" fmla="*/ 174694 w 1342212"/>
              <a:gd name="connsiteY199" fmla="*/ 512797 h 782343"/>
              <a:gd name="connsiteX200" fmla="*/ 189033 w 1342212"/>
              <a:gd name="connsiteY200" fmla="*/ 519676 h 782343"/>
              <a:gd name="connsiteX201" fmla="*/ 197085 w 1342212"/>
              <a:gd name="connsiteY201" fmla="*/ 526751 h 782343"/>
              <a:gd name="connsiteX202" fmla="*/ 204102 w 1342212"/>
              <a:gd name="connsiteY202" fmla="*/ 532242 h 782343"/>
              <a:gd name="connsiteX203" fmla="*/ 211251 w 1342212"/>
              <a:gd name="connsiteY203" fmla="*/ 540142 h 782343"/>
              <a:gd name="connsiteX204" fmla="*/ 219203 w 1342212"/>
              <a:gd name="connsiteY204" fmla="*/ 547556 h 782343"/>
              <a:gd name="connsiteX205" fmla="*/ 223812 w 1342212"/>
              <a:gd name="connsiteY205" fmla="*/ 551725 h 782343"/>
              <a:gd name="connsiteX206" fmla="*/ 237398 w 1342212"/>
              <a:gd name="connsiteY206" fmla="*/ 564461 h 782343"/>
              <a:gd name="connsiteX207" fmla="*/ 245514 w 1342212"/>
              <a:gd name="connsiteY207" fmla="*/ 571782 h 782343"/>
              <a:gd name="connsiteX208" fmla="*/ 248557 w 1342212"/>
              <a:gd name="connsiteY208" fmla="*/ 574836 h 782343"/>
              <a:gd name="connsiteX209" fmla="*/ 259177 w 1342212"/>
              <a:gd name="connsiteY209" fmla="*/ 584277 h 782343"/>
              <a:gd name="connsiteX210" fmla="*/ 277299 w 1342212"/>
              <a:gd name="connsiteY210" fmla="*/ 601298 h 782343"/>
              <a:gd name="connsiteX211" fmla="*/ 285628 w 1342212"/>
              <a:gd name="connsiteY211" fmla="*/ 609356 h 782343"/>
              <a:gd name="connsiteX212" fmla="*/ 301396 w 1342212"/>
              <a:gd name="connsiteY212" fmla="*/ 613896 h 782343"/>
              <a:gd name="connsiteX213" fmla="*/ 361029 w 1342212"/>
              <a:gd name="connsiteY213" fmla="*/ 631499 h 782343"/>
              <a:gd name="connsiteX214" fmla="*/ 438204 w 1342212"/>
              <a:gd name="connsiteY214" fmla="*/ 655680 h 782343"/>
              <a:gd name="connsiteX215" fmla="*/ 482976 w 1342212"/>
              <a:gd name="connsiteY215" fmla="*/ 669115 h 782343"/>
              <a:gd name="connsiteX216" fmla="*/ 495124 w 1342212"/>
              <a:gd name="connsiteY216" fmla="*/ 672713 h 782343"/>
              <a:gd name="connsiteX217" fmla="*/ 552499 w 1342212"/>
              <a:gd name="connsiteY217" fmla="*/ 689531 h 782343"/>
              <a:gd name="connsiteX218" fmla="*/ 631075 w 1342212"/>
              <a:gd name="connsiteY218" fmla="*/ 716172 h 782343"/>
              <a:gd name="connsiteX219" fmla="*/ 645632 w 1342212"/>
              <a:gd name="connsiteY219" fmla="*/ 720902 h 782343"/>
              <a:gd name="connsiteX220" fmla="*/ 652935 w 1342212"/>
              <a:gd name="connsiteY220" fmla="*/ 723163 h 782343"/>
              <a:gd name="connsiteX221" fmla="*/ 671529 w 1342212"/>
              <a:gd name="connsiteY221" fmla="*/ 729135 h 782343"/>
              <a:gd name="connsiteX222" fmla="*/ 684258 w 1342212"/>
              <a:gd name="connsiteY222" fmla="*/ 733471 h 782343"/>
              <a:gd name="connsiteX223" fmla="*/ 718248 w 1342212"/>
              <a:gd name="connsiteY223" fmla="*/ 744753 h 782343"/>
              <a:gd name="connsiteX224" fmla="*/ 721060 w 1342212"/>
              <a:gd name="connsiteY224" fmla="*/ 745752 h 782343"/>
              <a:gd name="connsiteX225" fmla="*/ 727797 w 1342212"/>
              <a:gd name="connsiteY225" fmla="*/ 745622 h 782343"/>
              <a:gd name="connsiteX226" fmla="*/ 839561 w 1342212"/>
              <a:gd name="connsiteY226" fmla="*/ 745695 h 782343"/>
              <a:gd name="connsiteX227" fmla="*/ 905322 w 1342212"/>
              <a:gd name="connsiteY227" fmla="*/ 746121 h 782343"/>
              <a:gd name="connsiteX228" fmla="*/ 928271 w 1342212"/>
              <a:gd name="connsiteY228" fmla="*/ 746294 h 782343"/>
              <a:gd name="connsiteX229" fmla="*/ 951220 w 1342212"/>
              <a:gd name="connsiteY229" fmla="*/ 746486 h 782343"/>
              <a:gd name="connsiteX230" fmla="*/ 972903 w 1342212"/>
              <a:gd name="connsiteY230" fmla="*/ 746618 h 782343"/>
              <a:gd name="connsiteX231" fmla="*/ 984811 w 1342212"/>
              <a:gd name="connsiteY231" fmla="*/ 746969 h 782343"/>
              <a:gd name="connsiteX232" fmla="*/ 988902 w 1342212"/>
              <a:gd name="connsiteY232" fmla="*/ 747459 h 782343"/>
              <a:gd name="connsiteX233" fmla="*/ 991901 w 1342212"/>
              <a:gd name="connsiteY233" fmla="*/ 747015 h 782343"/>
              <a:gd name="connsiteX234" fmla="*/ 999476 w 1342212"/>
              <a:gd name="connsiteY234" fmla="*/ 747210 h 782343"/>
              <a:gd name="connsiteX235" fmla="*/ 1002275 w 1342212"/>
              <a:gd name="connsiteY235" fmla="*/ 749863 h 782343"/>
              <a:gd name="connsiteX236" fmla="*/ 1003314 w 1342212"/>
              <a:gd name="connsiteY236" fmla="*/ 749570 h 782343"/>
              <a:gd name="connsiteX237" fmla="*/ 1003477 w 1342212"/>
              <a:gd name="connsiteY237" fmla="*/ 748191 h 782343"/>
              <a:gd name="connsiteX238" fmla="*/ 1007823 w 1342212"/>
              <a:gd name="connsiteY238" fmla="*/ 749114 h 782343"/>
              <a:gd name="connsiteX239" fmla="*/ 1011352 w 1342212"/>
              <a:gd name="connsiteY239" fmla="*/ 747827 h 782343"/>
              <a:gd name="connsiteX240" fmla="*/ 1013829 w 1342212"/>
              <a:gd name="connsiteY240" fmla="*/ 751551 h 782343"/>
              <a:gd name="connsiteX241" fmla="*/ 1014242 w 1342212"/>
              <a:gd name="connsiteY241" fmla="*/ 755615 h 782343"/>
              <a:gd name="connsiteX242" fmla="*/ 1016900 w 1342212"/>
              <a:gd name="connsiteY242" fmla="*/ 759264 h 782343"/>
              <a:gd name="connsiteX243" fmla="*/ 1017562 w 1342212"/>
              <a:gd name="connsiteY243" fmla="*/ 759652 h 782343"/>
              <a:gd name="connsiteX244" fmla="*/ 1019150 w 1342212"/>
              <a:gd name="connsiteY244" fmla="*/ 758518 h 782343"/>
              <a:gd name="connsiteX245" fmla="*/ 1022947 w 1342212"/>
              <a:gd name="connsiteY245" fmla="*/ 759069 h 782343"/>
              <a:gd name="connsiteX246" fmla="*/ 1024680 w 1342212"/>
              <a:gd name="connsiteY246" fmla="*/ 761608 h 782343"/>
              <a:gd name="connsiteX247" fmla="*/ 1030454 w 1342212"/>
              <a:gd name="connsiteY247" fmla="*/ 764545 h 782343"/>
              <a:gd name="connsiteX248" fmla="*/ 1032396 w 1342212"/>
              <a:gd name="connsiteY248" fmla="*/ 763387 h 782343"/>
              <a:gd name="connsiteX249" fmla="*/ 1037495 w 1342212"/>
              <a:gd name="connsiteY249" fmla="*/ 765826 h 782343"/>
              <a:gd name="connsiteX250" fmla="*/ 1041006 w 1342212"/>
              <a:gd name="connsiteY250" fmla="*/ 765209 h 782343"/>
              <a:gd name="connsiteX251" fmla="*/ 1045628 w 1342212"/>
              <a:gd name="connsiteY251" fmla="*/ 766913 h 782343"/>
              <a:gd name="connsiteX252" fmla="*/ 1048345 w 1342212"/>
              <a:gd name="connsiteY252" fmla="*/ 765847 h 782343"/>
              <a:gd name="connsiteX253" fmla="*/ 1050382 w 1342212"/>
              <a:gd name="connsiteY253" fmla="*/ 766448 h 782343"/>
              <a:gd name="connsiteX254" fmla="*/ 1053353 w 1342212"/>
              <a:gd name="connsiteY254" fmla="*/ 767933 h 782343"/>
              <a:gd name="connsiteX255" fmla="*/ 1051761 w 1342212"/>
              <a:gd name="connsiteY255" fmla="*/ 769998 h 782343"/>
              <a:gd name="connsiteX256" fmla="*/ 1053857 w 1342212"/>
              <a:gd name="connsiteY256" fmla="*/ 775185 h 782343"/>
              <a:gd name="connsiteX257" fmla="*/ 1052573 w 1342212"/>
              <a:gd name="connsiteY257" fmla="*/ 779660 h 782343"/>
              <a:gd name="connsiteX258" fmla="*/ 1067320 w 1342212"/>
              <a:gd name="connsiteY258" fmla="*/ 782193 h 782343"/>
              <a:gd name="connsiteX259" fmla="*/ 1068922 w 1342212"/>
              <a:gd name="connsiteY259" fmla="*/ 780550 h 782343"/>
              <a:gd name="connsiteX260" fmla="*/ 1072156 w 1342212"/>
              <a:gd name="connsiteY260" fmla="*/ 780131 h 782343"/>
              <a:gd name="connsiteX261" fmla="*/ 1072387 w 1342212"/>
              <a:gd name="connsiteY261" fmla="*/ 782898 h 782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</a:cxnLst>
            <a:rect l="l" t="t" r="r" b="b"/>
            <a:pathLst>
              <a:path w="1342212" h="782343">
                <a:moveTo>
                  <a:pt x="1072387" y="782898"/>
                </a:moveTo>
                <a:lnTo>
                  <a:pt x="1081387" y="780097"/>
                </a:lnTo>
                <a:lnTo>
                  <a:pt x="1099038" y="776163"/>
                </a:lnTo>
                <a:lnTo>
                  <a:pt x="1096375" y="769886"/>
                </a:lnTo>
                <a:lnTo>
                  <a:pt x="1100970" y="771468"/>
                </a:lnTo>
                <a:lnTo>
                  <a:pt x="1105257" y="766471"/>
                </a:lnTo>
                <a:lnTo>
                  <a:pt x="1113186" y="772928"/>
                </a:lnTo>
                <a:lnTo>
                  <a:pt x="1117827" y="772913"/>
                </a:lnTo>
                <a:lnTo>
                  <a:pt x="1121211" y="769954"/>
                </a:lnTo>
                <a:lnTo>
                  <a:pt x="1121664" y="766037"/>
                </a:lnTo>
                <a:lnTo>
                  <a:pt x="1124087" y="763997"/>
                </a:lnTo>
                <a:lnTo>
                  <a:pt x="1125302" y="761369"/>
                </a:lnTo>
                <a:lnTo>
                  <a:pt x="1134493" y="761669"/>
                </a:lnTo>
                <a:lnTo>
                  <a:pt x="1140717" y="759468"/>
                </a:lnTo>
                <a:lnTo>
                  <a:pt x="1144173" y="752296"/>
                </a:lnTo>
                <a:lnTo>
                  <a:pt x="1144867" y="752193"/>
                </a:lnTo>
                <a:lnTo>
                  <a:pt x="1147584" y="750720"/>
                </a:lnTo>
                <a:lnTo>
                  <a:pt x="1152452" y="745522"/>
                </a:lnTo>
                <a:lnTo>
                  <a:pt x="1152706" y="742812"/>
                </a:lnTo>
                <a:lnTo>
                  <a:pt x="1154425" y="741015"/>
                </a:lnTo>
                <a:lnTo>
                  <a:pt x="1154008" y="731411"/>
                </a:lnTo>
                <a:lnTo>
                  <a:pt x="1152529" y="728490"/>
                </a:lnTo>
                <a:lnTo>
                  <a:pt x="1152470" y="728155"/>
                </a:lnTo>
                <a:lnTo>
                  <a:pt x="1153717" y="725266"/>
                </a:lnTo>
                <a:lnTo>
                  <a:pt x="1152429" y="725551"/>
                </a:lnTo>
                <a:lnTo>
                  <a:pt x="1153246" y="724368"/>
                </a:lnTo>
                <a:lnTo>
                  <a:pt x="1152352" y="724542"/>
                </a:lnTo>
                <a:lnTo>
                  <a:pt x="1150601" y="721628"/>
                </a:lnTo>
                <a:lnTo>
                  <a:pt x="1149444" y="718176"/>
                </a:lnTo>
                <a:lnTo>
                  <a:pt x="1150714" y="716743"/>
                </a:lnTo>
                <a:lnTo>
                  <a:pt x="1156022" y="715450"/>
                </a:lnTo>
                <a:lnTo>
                  <a:pt x="1156498" y="712436"/>
                </a:lnTo>
                <a:lnTo>
                  <a:pt x="1156879" y="708595"/>
                </a:lnTo>
                <a:lnTo>
                  <a:pt x="1162359" y="703863"/>
                </a:lnTo>
                <a:lnTo>
                  <a:pt x="1165453" y="703965"/>
                </a:lnTo>
                <a:lnTo>
                  <a:pt x="1166641" y="701298"/>
                </a:lnTo>
                <a:lnTo>
                  <a:pt x="1165344" y="700301"/>
                </a:lnTo>
                <a:lnTo>
                  <a:pt x="1168070" y="694389"/>
                </a:lnTo>
                <a:lnTo>
                  <a:pt x="1169435" y="691782"/>
                </a:lnTo>
                <a:lnTo>
                  <a:pt x="1174022" y="690448"/>
                </a:lnTo>
                <a:lnTo>
                  <a:pt x="1177142" y="691953"/>
                </a:lnTo>
                <a:lnTo>
                  <a:pt x="1187630" y="691005"/>
                </a:lnTo>
                <a:lnTo>
                  <a:pt x="1199833" y="698307"/>
                </a:lnTo>
                <a:lnTo>
                  <a:pt x="1203825" y="699182"/>
                </a:lnTo>
                <a:lnTo>
                  <a:pt x="1204904" y="701253"/>
                </a:lnTo>
                <a:lnTo>
                  <a:pt x="1209468" y="704564"/>
                </a:lnTo>
                <a:lnTo>
                  <a:pt x="1211178" y="704054"/>
                </a:lnTo>
                <a:lnTo>
                  <a:pt x="1213777" y="705051"/>
                </a:lnTo>
                <a:lnTo>
                  <a:pt x="1216993" y="703792"/>
                </a:lnTo>
                <a:lnTo>
                  <a:pt x="1219652" y="705128"/>
                </a:lnTo>
                <a:lnTo>
                  <a:pt x="1225172" y="704334"/>
                </a:lnTo>
                <a:lnTo>
                  <a:pt x="1231577" y="701449"/>
                </a:lnTo>
                <a:lnTo>
                  <a:pt x="1232961" y="699493"/>
                </a:lnTo>
                <a:lnTo>
                  <a:pt x="1235909" y="698302"/>
                </a:lnTo>
                <a:lnTo>
                  <a:pt x="1237102" y="696392"/>
                </a:lnTo>
                <a:lnTo>
                  <a:pt x="1238463" y="697358"/>
                </a:lnTo>
                <a:lnTo>
                  <a:pt x="1238672" y="696179"/>
                </a:lnTo>
                <a:lnTo>
                  <a:pt x="1242968" y="695562"/>
                </a:lnTo>
                <a:lnTo>
                  <a:pt x="1244147" y="696746"/>
                </a:lnTo>
                <a:lnTo>
                  <a:pt x="1245250" y="694678"/>
                </a:lnTo>
                <a:lnTo>
                  <a:pt x="1246275" y="695225"/>
                </a:lnTo>
                <a:lnTo>
                  <a:pt x="1247676" y="693700"/>
                </a:lnTo>
                <a:lnTo>
                  <a:pt x="1251569" y="692463"/>
                </a:lnTo>
                <a:lnTo>
                  <a:pt x="1257833" y="685887"/>
                </a:lnTo>
                <a:lnTo>
                  <a:pt x="1248747" y="690385"/>
                </a:lnTo>
                <a:lnTo>
                  <a:pt x="1243812" y="690454"/>
                </a:lnTo>
                <a:lnTo>
                  <a:pt x="1240713" y="693244"/>
                </a:lnTo>
                <a:lnTo>
                  <a:pt x="1238250" y="692613"/>
                </a:lnTo>
                <a:lnTo>
                  <a:pt x="1238241" y="689479"/>
                </a:lnTo>
                <a:lnTo>
                  <a:pt x="1243771" y="655313"/>
                </a:lnTo>
                <a:lnTo>
                  <a:pt x="1223503" y="639186"/>
                </a:lnTo>
                <a:lnTo>
                  <a:pt x="1245726" y="608819"/>
                </a:lnTo>
                <a:lnTo>
                  <a:pt x="1285032" y="569605"/>
                </a:lnTo>
                <a:lnTo>
                  <a:pt x="1283145" y="549114"/>
                </a:lnTo>
                <a:lnTo>
                  <a:pt x="1281857" y="540668"/>
                </a:lnTo>
                <a:lnTo>
                  <a:pt x="1283172" y="526165"/>
                </a:lnTo>
                <a:lnTo>
                  <a:pt x="1314486" y="522894"/>
                </a:lnTo>
                <a:lnTo>
                  <a:pt x="1325382" y="500749"/>
                </a:lnTo>
                <a:lnTo>
                  <a:pt x="1342434" y="493062"/>
                </a:lnTo>
                <a:lnTo>
                  <a:pt x="1339975" y="482171"/>
                </a:lnTo>
                <a:lnTo>
                  <a:pt x="1335425" y="480356"/>
                </a:lnTo>
                <a:lnTo>
                  <a:pt x="1338165" y="474734"/>
                </a:lnTo>
                <a:lnTo>
                  <a:pt x="1318419" y="448265"/>
                </a:lnTo>
                <a:lnTo>
                  <a:pt x="1299403" y="475151"/>
                </a:lnTo>
                <a:lnTo>
                  <a:pt x="1287015" y="465885"/>
                </a:lnTo>
                <a:lnTo>
                  <a:pt x="1286824" y="462504"/>
                </a:lnTo>
                <a:lnTo>
                  <a:pt x="1268548" y="452049"/>
                </a:lnTo>
                <a:lnTo>
                  <a:pt x="1237107" y="449372"/>
                </a:lnTo>
                <a:lnTo>
                  <a:pt x="1229904" y="448560"/>
                </a:lnTo>
                <a:lnTo>
                  <a:pt x="1213333" y="433735"/>
                </a:lnTo>
                <a:lnTo>
                  <a:pt x="1204006" y="423779"/>
                </a:lnTo>
                <a:lnTo>
                  <a:pt x="1189005" y="400522"/>
                </a:lnTo>
                <a:lnTo>
                  <a:pt x="1177596" y="413296"/>
                </a:lnTo>
                <a:lnTo>
                  <a:pt x="1153137" y="386124"/>
                </a:lnTo>
                <a:lnTo>
                  <a:pt x="1137482" y="368980"/>
                </a:lnTo>
                <a:lnTo>
                  <a:pt x="1117568" y="367183"/>
                </a:lnTo>
                <a:lnTo>
                  <a:pt x="1110501" y="366094"/>
                </a:lnTo>
                <a:lnTo>
                  <a:pt x="1092818" y="352530"/>
                </a:lnTo>
                <a:lnTo>
                  <a:pt x="1004929" y="279862"/>
                </a:lnTo>
                <a:lnTo>
                  <a:pt x="983386" y="275111"/>
                </a:lnTo>
                <a:lnTo>
                  <a:pt x="966049" y="264088"/>
                </a:lnTo>
                <a:lnTo>
                  <a:pt x="933715" y="273595"/>
                </a:lnTo>
                <a:lnTo>
                  <a:pt x="908180" y="254368"/>
                </a:lnTo>
                <a:lnTo>
                  <a:pt x="874902" y="226833"/>
                </a:lnTo>
                <a:lnTo>
                  <a:pt x="853364" y="218824"/>
                </a:lnTo>
                <a:lnTo>
                  <a:pt x="821588" y="224437"/>
                </a:lnTo>
                <a:lnTo>
                  <a:pt x="821207" y="219659"/>
                </a:lnTo>
                <a:lnTo>
                  <a:pt x="825231" y="194165"/>
                </a:lnTo>
                <a:lnTo>
                  <a:pt x="840037" y="174326"/>
                </a:lnTo>
                <a:lnTo>
                  <a:pt x="819125" y="160372"/>
                </a:lnTo>
                <a:lnTo>
                  <a:pt x="814511" y="130345"/>
                </a:lnTo>
                <a:lnTo>
                  <a:pt x="803788" y="128076"/>
                </a:lnTo>
                <a:lnTo>
                  <a:pt x="777763" y="121996"/>
                </a:lnTo>
                <a:lnTo>
                  <a:pt x="708686" y="98490"/>
                </a:lnTo>
                <a:lnTo>
                  <a:pt x="672164" y="86142"/>
                </a:lnTo>
                <a:lnTo>
                  <a:pt x="663967" y="83401"/>
                </a:lnTo>
                <a:lnTo>
                  <a:pt x="631602" y="72837"/>
                </a:lnTo>
                <a:lnTo>
                  <a:pt x="623935" y="71118"/>
                </a:lnTo>
                <a:lnTo>
                  <a:pt x="615099" y="68935"/>
                </a:lnTo>
                <a:lnTo>
                  <a:pt x="612704" y="68490"/>
                </a:lnTo>
                <a:lnTo>
                  <a:pt x="592649" y="63644"/>
                </a:lnTo>
                <a:lnTo>
                  <a:pt x="565241" y="57196"/>
                </a:lnTo>
                <a:lnTo>
                  <a:pt x="516690" y="45570"/>
                </a:lnTo>
                <a:lnTo>
                  <a:pt x="491591" y="39852"/>
                </a:lnTo>
                <a:lnTo>
                  <a:pt x="438707" y="26711"/>
                </a:lnTo>
                <a:lnTo>
                  <a:pt x="430107" y="24768"/>
                </a:lnTo>
                <a:lnTo>
                  <a:pt x="379904" y="14327"/>
                </a:lnTo>
                <a:lnTo>
                  <a:pt x="366726" y="10225"/>
                </a:lnTo>
                <a:lnTo>
                  <a:pt x="359405" y="8972"/>
                </a:lnTo>
                <a:lnTo>
                  <a:pt x="348981" y="11758"/>
                </a:lnTo>
                <a:lnTo>
                  <a:pt x="342997" y="12766"/>
                </a:lnTo>
                <a:lnTo>
                  <a:pt x="329865" y="10424"/>
                </a:lnTo>
                <a:lnTo>
                  <a:pt x="327116" y="555"/>
                </a:lnTo>
                <a:lnTo>
                  <a:pt x="294001" y="4330"/>
                </a:lnTo>
                <a:lnTo>
                  <a:pt x="272064" y="14091"/>
                </a:lnTo>
                <a:lnTo>
                  <a:pt x="264244" y="27387"/>
                </a:lnTo>
                <a:lnTo>
                  <a:pt x="245228" y="21202"/>
                </a:lnTo>
                <a:lnTo>
                  <a:pt x="235008" y="14168"/>
                </a:lnTo>
                <a:lnTo>
                  <a:pt x="230943" y="14227"/>
                </a:lnTo>
                <a:lnTo>
                  <a:pt x="222274" y="27836"/>
                </a:lnTo>
                <a:lnTo>
                  <a:pt x="218156" y="29892"/>
                </a:lnTo>
                <a:lnTo>
                  <a:pt x="195583" y="47471"/>
                </a:lnTo>
                <a:lnTo>
                  <a:pt x="152557" y="81409"/>
                </a:lnTo>
                <a:lnTo>
                  <a:pt x="141688" y="92772"/>
                </a:lnTo>
                <a:lnTo>
                  <a:pt x="139910" y="95985"/>
                </a:lnTo>
                <a:lnTo>
                  <a:pt x="138835" y="98018"/>
                </a:lnTo>
                <a:lnTo>
                  <a:pt x="145540" y="104098"/>
                </a:lnTo>
                <a:lnTo>
                  <a:pt x="140323" y="115919"/>
                </a:lnTo>
                <a:lnTo>
                  <a:pt x="138840" y="119273"/>
                </a:lnTo>
                <a:lnTo>
                  <a:pt x="135356" y="124555"/>
                </a:lnTo>
                <a:lnTo>
                  <a:pt x="126478" y="123330"/>
                </a:lnTo>
                <a:lnTo>
                  <a:pt x="101883" y="119990"/>
                </a:lnTo>
                <a:lnTo>
                  <a:pt x="84178" y="127477"/>
                </a:lnTo>
                <a:lnTo>
                  <a:pt x="79755" y="131920"/>
                </a:lnTo>
                <a:lnTo>
                  <a:pt x="72692" y="137538"/>
                </a:lnTo>
                <a:lnTo>
                  <a:pt x="73187" y="147063"/>
                </a:lnTo>
                <a:lnTo>
                  <a:pt x="77836" y="160299"/>
                </a:lnTo>
                <a:lnTo>
                  <a:pt x="76992" y="170732"/>
                </a:lnTo>
                <a:lnTo>
                  <a:pt x="80989" y="192849"/>
                </a:lnTo>
                <a:lnTo>
                  <a:pt x="93790" y="200241"/>
                </a:lnTo>
                <a:lnTo>
                  <a:pt x="95192" y="212602"/>
                </a:lnTo>
                <a:lnTo>
                  <a:pt x="79923" y="231861"/>
                </a:lnTo>
                <a:lnTo>
                  <a:pt x="79900" y="233553"/>
                </a:lnTo>
                <a:lnTo>
                  <a:pt x="76852" y="237383"/>
                </a:lnTo>
                <a:lnTo>
                  <a:pt x="70900" y="243763"/>
                </a:lnTo>
                <a:lnTo>
                  <a:pt x="66092" y="244222"/>
                </a:lnTo>
                <a:lnTo>
                  <a:pt x="52538" y="235196"/>
                </a:lnTo>
                <a:lnTo>
                  <a:pt x="33027" y="238586"/>
                </a:lnTo>
                <a:lnTo>
                  <a:pt x="7584" y="274548"/>
                </a:lnTo>
                <a:lnTo>
                  <a:pt x="221" y="290793"/>
                </a:lnTo>
                <a:lnTo>
                  <a:pt x="19491" y="320661"/>
                </a:lnTo>
                <a:lnTo>
                  <a:pt x="15277" y="330390"/>
                </a:lnTo>
                <a:lnTo>
                  <a:pt x="15254" y="336457"/>
                </a:lnTo>
                <a:lnTo>
                  <a:pt x="13544" y="345202"/>
                </a:lnTo>
                <a:lnTo>
                  <a:pt x="23932" y="357899"/>
                </a:lnTo>
                <a:lnTo>
                  <a:pt x="27870" y="362482"/>
                </a:lnTo>
                <a:lnTo>
                  <a:pt x="33032" y="369084"/>
                </a:lnTo>
                <a:lnTo>
                  <a:pt x="36293" y="375986"/>
                </a:lnTo>
                <a:lnTo>
                  <a:pt x="32592" y="385820"/>
                </a:lnTo>
                <a:lnTo>
                  <a:pt x="33522" y="391374"/>
                </a:lnTo>
                <a:lnTo>
                  <a:pt x="31013" y="402210"/>
                </a:lnTo>
                <a:lnTo>
                  <a:pt x="48169" y="413641"/>
                </a:lnTo>
                <a:lnTo>
                  <a:pt x="39496" y="439121"/>
                </a:lnTo>
                <a:lnTo>
                  <a:pt x="21369" y="444231"/>
                </a:lnTo>
                <a:lnTo>
                  <a:pt x="36398" y="460222"/>
                </a:lnTo>
                <a:lnTo>
                  <a:pt x="37523" y="470691"/>
                </a:lnTo>
                <a:lnTo>
                  <a:pt x="47475" y="471825"/>
                </a:lnTo>
                <a:lnTo>
                  <a:pt x="61900" y="481518"/>
                </a:lnTo>
                <a:lnTo>
                  <a:pt x="69208" y="487104"/>
                </a:lnTo>
                <a:lnTo>
                  <a:pt x="74906" y="486804"/>
                </a:lnTo>
                <a:lnTo>
                  <a:pt x="79238" y="487925"/>
                </a:lnTo>
                <a:lnTo>
                  <a:pt x="89463" y="483174"/>
                </a:lnTo>
                <a:lnTo>
                  <a:pt x="100917" y="477947"/>
                </a:lnTo>
                <a:lnTo>
                  <a:pt x="113119" y="486822"/>
                </a:lnTo>
                <a:lnTo>
                  <a:pt x="117356" y="490607"/>
                </a:lnTo>
                <a:lnTo>
                  <a:pt x="127327" y="491714"/>
                </a:lnTo>
                <a:lnTo>
                  <a:pt x="147703" y="496860"/>
                </a:lnTo>
                <a:lnTo>
                  <a:pt x="157796" y="502460"/>
                </a:lnTo>
                <a:lnTo>
                  <a:pt x="171024" y="509607"/>
                </a:lnTo>
                <a:lnTo>
                  <a:pt x="174694" y="512797"/>
                </a:lnTo>
                <a:lnTo>
                  <a:pt x="189033" y="519676"/>
                </a:lnTo>
                <a:lnTo>
                  <a:pt x="197085" y="526751"/>
                </a:lnTo>
                <a:lnTo>
                  <a:pt x="204102" y="532242"/>
                </a:lnTo>
                <a:lnTo>
                  <a:pt x="211251" y="540142"/>
                </a:lnTo>
                <a:lnTo>
                  <a:pt x="219203" y="547556"/>
                </a:lnTo>
                <a:lnTo>
                  <a:pt x="223812" y="551725"/>
                </a:lnTo>
                <a:lnTo>
                  <a:pt x="237398" y="564461"/>
                </a:lnTo>
                <a:lnTo>
                  <a:pt x="245514" y="571782"/>
                </a:lnTo>
                <a:lnTo>
                  <a:pt x="248557" y="574836"/>
                </a:lnTo>
                <a:lnTo>
                  <a:pt x="259177" y="584277"/>
                </a:lnTo>
                <a:lnTo>
                  <a:pt x="277299" y="601298"/>
                </a:lnTo>
                <a:lnTo>
                  <a:pt x="285628" y="609356"/>
                </a:lnTo>
                <a:lnTo>
                  <a:pt x="301396" y="613896"/>
                </a:lnTo>
                <a:lnTo>
                  <a:pt x="361029" y="631499"/>
                </a:lnTo>
                <a:lnTo>
                  <a:pt x="438204" y="655680"/>
                </a:lnTo>
                <a:lnTo>
                  <a:pt x="482976" y="669115"/>
                </a:lnTo>
                <a:lnTo>
                  <a:pt x="495124" y="672713"/>
                </a:lnTo>
                <a:lnTo>
                  <a:pt x="552499" y="689531"/>
                </a:lnTo>
                <a:lnTo>
                  <a:pt x="631075" y="716172"/>
                </a:lnTo>
                <a:lnTo>
                  <a:pt x="645632" y="720902"/>
                </a:lnTo>
                <a:lnTo>
                  <a:pt x="652935" y="723163"/>
                </a:lnTo>
                <a:lnTo>
                  <a:pt x="671529" y="729135"/>
                </a:lnTo>
                <a:lnTo>
                  <a:pt x="684258" y="733471"/>
                </a:lnTo>
                <a:lnTo>
                  <a:pt x="718248" y="744753"/>
                </a:lnTo>
                <a:lnTo>
                  <a:pt x="721060" y="745752"/>
                </a:lnTo>
                <a:lnTo>
                  <a:pt x="727797" y="745622"/>
                </a:lnTo>
                <a:lnTo>
                  <a:pt x="839561" y="745695"/>
                </a:lnTo>
                <a:lnTo>
                  <a:pt x="905322" y="746121"/>
                </a:lnTo>
                <a:lnTo>
                  <a:pt x="928271" y="746294"/>
                </a:lnTo>
                <a:lnTo>
                  <a:pt x="951220" y="746486"/>
                </a:lnTo>
                <a:lnTo>
                  <a:pt x="972903" y="746618"/>
                </a:lnTo>
                <a:lnTo>
                  <a:pt x="984811" y="746969"/>
                </a:lnTo>
                <a:lnTo>
                  <a:pt x="988902" y="747459"/>
                </a:lnTo>
                <a:lnTo>
                  <a:pt x="991901" y="747015"/>
                </a:lnTo>
                <a:lnTo>
                  <a:pt x="999476" y="747210"/>
                </a:lnTo>
                <a:lnTo>
                  <a:pt x="1002275" y="749863"/>
                </a:lnTo>
                <a:lnTo>
                  <a:pt x="1003314" y="749570"/>
                </a:lnTo>
                <a:lnTo>
                  <a:pt x="1003477" y="748191"/>
                </a:lnTo>
                <a:lnTo>
                  <a:pt x="1007823" y="749114"/>
                </a:lnTo>
                <a:lnTo>
                  <a:pt x="1011352" y="747827"/>
                </a:lnTo>
                <a:lnTo>
                  <a:pt x="1013829" y="751551"/>
                </a:lnTo>
                <a:lnTo>
                  <a:pt x="1014242" y="755615"/>
                </a:lnTo>
                <a:lnTo>
                  <a:pt x="1016900" y="759264"/>
                </a:lnTo>
                <a:lnTo>
                  <a:pt x="1017562" y="759652"/>
                </a:lnTo>
                <a:lnTo>
                  <a:pt x="1019150" y="758518"/>
                </a:lnTo>
                <a:lnTo>
                  <a:pt x="1022947" y="759069"/>
                </a:lnTo>
                <a:lnTo>
                  <a:pt x="1024680" y="761608"/>
                </a:lnTo>
                <a:lnTo>
                  <a:pt x="1030454" y="764545"/>
                </a:lnTo>
                <a:lnTo>
                  <a:pt x="1032396" y="763387"/>
                </a:lnTo>
                <a:lnTo>
                  <a:pt x="1037495" y="765826"/>
                </a:lnTo>
                <a:lnTo>
                  <a:pt x="1041006" y="765209"/>
                </a:lnTo>
                <a:lnTo>
                  <a:pt x="1045628" y="766913"/>
                </a:lnTo>
                <a:lnTo>
                  <a:pt x="1048345" y="765847"/>
                </a:lnTo>
                <a:lnTo>
                  <a:pt x="1050382" y="766448"/>
                </a:lnTo>
                <a:lnTo>
                  <a:pt x="1053353" y="767933"/>
                </a:lnTo>
                <a:lnTo>
                  <a:pt x="1051761" y="769998"/>
                </a:lnTo>
                <a:lnTo>
                  <a:pt x="1053857" y="775185"/>
                </a:lnTo>
                <a:lnTo>
                  <a:pt x="1052573" y="779660"/>
                </a:lnTo>
                <a:lnTo>
                  <a:pt x="1067320" y="782193"/>
                </a:lnTo>
                <a:lnTo>
                  <a:pt x="1068922" y="780550"/>
                </a:lnTo>
                <a:lnTo>
                  <a:pt x="1072156" y="780131"/>
                </a:lnTo>
                <a:lnTo>
                  <a:pt x="1072387" y="78289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05B0B17-A0C8-E309-D700-C1EF625033F0}"/>
              </a:ext>
            </a:extLst>
          </p:cNvPr>
          <p:cNvSpPr>
            <a:spLocks/>
          </p:cNvSpPr>
          <p:nvPr/>
        </p:nvSpPr>
        <p:spPr>
          <a:xfrm flipV="1">
            <a:off x="5876424" y="4922690"/>
            <a:ext cx="1324079" cy="396157"/>
          </a:xfrm>
          <a:custGeom>
            <a:avLst/>
            <a:gdLst>
              <a:gd name="connsiteX0" fmla="*/ 2738 w 901694"/>
              <a:gd name="connsiteY0" fmla="*/ 63729 h 269782"/>
              <a:gd name="connsiteX1" fmla="*/ 1822 w 901694"/>
              <a:gd name="connsiteY1" fmla="*/ 117503 h 269782"/>
              <a:gd name="connsiteX2" fmla="*/ 1568 w 901694"/>
              <a:gd name="connsiteY2" fmla="*/ 132368 h 269782"/>
              <a:gd name="connsiteX3" fmla="*/ 541 w 901694"/>
              <a:gd name="connsiteY3" fmla="*/ 192023 h 269782"/>
              <a:gd name="connsiteX4" fmla="*/ 376 w 901694"/>
              <a:gd name="connsiteY4" fmla="*/ 201575 h 269782"/>
              <a:gd name="connsiteX5" fmla="*/ 358 w 901694"/>
              <a:gd name="connsiteY5" fmla="*/ 202632 h 269782"/>
              <a:gd name="connsiteX6" fmla="*/ 7778 w 901694"/>
              <a:gd name="connsiteY6" fmla="*/ 206662 h 269782"/>
              <a:gd name="connsiteX7" fmla="*/ 33759 w 901694"/>
              <a:gd name="connsiteY7" fmla="*/ 220611 h 269782"/>
              <a:gd name="connsiteX8" fmla="*/ 52305 w 901694"/>
              <a:gd name="connsiteY8" fmla="*/ 235477 h 269782"/>
              <a:gd name="connsiteX9" fmla="*/ 75014 w 901694"/>
              <a:gd name="connsiteY9" fmla="*/ 253397 h 269782"/>
              <a:gd name="connsiteX10" fmla="*/ 95101 w 901694"/>
              <a:gd name="connsiteY10" fmla="*/ 263402 h 269782"/>
              <a:gd name="connsiteX11" fmla="*/ 108664 w 901694"/>
              <a:gd name="connsiteY11" fmla="*/ 270046 h 269782"/>
              <a:gd name="connsiteX12" fmla="*/ 120537 w 901694"/>
              <a:gd name="connsiteY12" fmla="*/ 270527 h 269782"/>
              <a:gd name="connsiteX13" fmla="*/ 154508 w 901694"/>
              <a:gd name="connsiteY13" fmla="*/ 252380 h 269782"/>
              <a:gd name="connsiteX14" fmla="*/ 178569 w 901694"/>
              <a:gd name="connsiteY14" fmla="*/ 243409 h 269782"/>
              <a:gd name="connsiteX15" fmla="*/ 194727 w 901694"/>
              <a:gd name="connsiteY15" fmla="*/ 237305 h 269782"/>
              <a:gd name="connsiteX16" fmla="*/ 198406 w 901694"/>
              <a:gd name="connsiteY16" fmla="*/ 234823 h 269782"/>
              <a:gd name="connsiteX17" fmla="*/ 203885 w 901694"/>
              <a:gd name="connsiteY17" fmla="*/ 233285 h 269782"/>
              <a:gd name="connsiteX18" fmla="*/ 208866 w 901694"/>
              <a:gd name="connsiteY18" fmla="*/ 232114 h 269782"/>
              <a:gd name="connsiteX19" fmla="*/ 217939 w 901694"/>
              <a:gd name="connsiteY19" fmla="*/ 230031 h 269782"/>
              <a:gd name="connsiteX20" fmla="*/ 217812 w 901694"/>
              <a:gd name="connsiteY20" fmla="*/ 228670 h 269782"/>
              <a:gd name="connsiteX21" fmla="*/ 215044 w 901694"/>
              <a:gd name="connsiteY21" fmla="*/ 200322 h 269782"/>
              <a:gd name="connsiteX22" fmla="*/ 215893 w 901694"/>
              <a:gd name="connsiteY22" fmla="*/ 200372 h 269782"/>
              <a:gd name="connsiteX23" fmla="*/ 223123 w 901694"/>
              <a:gd name="connsiteY23" fmla="*/ 200799 h 269782"/>
              <a:gd name="connsiteX24" fmla="*/ 242434 w 901694"/>
              <a:gd name="connsiteY24" fmla="*/ 201979 h 269782"/>
              <a:gd name="connsiteX25" fmla="*/ 254514 w 901694"/>
              <a:gd name="connsiteY25" fmla="*/ 202755 h 269782"/>
              <a:gd name="connsiteX26" fmla="*/ 274964 w 901694"/>
              <a:gd name="connsiteY26" fmla="*/ 204120 h 269782"/>
              <a:gd name="connsiteX27" fmla="*/ 290741 w 901694"/>
              <a:gd name="connsiteY27" fmla="*/ 205228 h 269782"/>
              <a:gd name="connsiteX28" fmla="*/ 299192 w 901694"/>
              <a:gd name="connsiteY28" fmla="*/ 205840 h 269782"/>
              <a:gd name="connsiteX29" fmla="*/ 326949 w 901694"/>
              <a:gd name="connsiteY29" fmla="*/ 207941 h 269782"/>
              <a:gd name="connsiteX30" fmla="*/ 359619 w 901694"/>
              <a:gd name="connsiteY30" fmla="*/ 210591 h 269782"/>
              <a:gd name="connsiteX31" fmla="*/ 388973 w 901694"/>
              <a:gd name="connsiteY31" fmla="*/ 213137 h 269782"/>
              <a:gd name="connsiteX32" fmla="*/ 408941 w 901694"/>
              <a:gd name="connsiteY32" fmla="*/ 214961 h 269782"/>
              <a:gd name="connsiteX33" fmla="*/ 430080 w 901694"/>
              <a:gd name="connsiteY33" fmla="*/ 216967 h 269782"/>
              <a:gd name="connsiteX34" fmla="*/ 447481 w 901694"/>
              <a:gd name="connsiteY34" fmla="*/ 218682 h 269782"/>
              <a:gd name="connsiteX35" fmla="*/ 455165 w 901694"/>
              <a:gd name="connsiteY35" fmla="*/ 219454 h 269782"/>
              <a:gd name="connsiteX36" fmla="*/ 495615 w 901694"/>
              <a:gd name="connsiteY36" fmla="*/ 223710 h 269782"/>
              <a:gd name="connsiteX37" fmla="*/ 543704 w 901694"/>
              <a:gd name="connsiteY37" fmla="*/ 229156 h 269782"/>
              <a:gd name="connsiteX38" fmla="*/ 637962 w 901694"/>
              <a:gd name="connsiteY38" fmla="*/ 191719 h 269782"/>
              <a:gd name="connsiteX39" fmla="*/ 709684 w 901694"/>
              <a:gd name="connsiteY39" fmla="*/ 163425 h 269782"/>
              <a:gd name="connsiteX40" fmla="*/ 773028 w 901694"/>
              <a:gd name="connsiteY40" fmla="*/ 138603 h 269782"/>
              <a:gd name="connsiteX41" fmla="*/ 778631 w 901694"/>
              <a:gd name="connsiteY41" fmla="*/ 136425 h 269782"/>
              <a:gd name="connsiteX42" fmla="*/ 855375 w 901694"/>
              <a:gd name="connsiteY42" fmla="*/ 106562 h 269782"/>
              <a:gd name="connsiteX43" fmla="*/ 902052 w 901694"/>
              <a:gd name="connsiteY43" fmla="*/ 88506 h 269782"/>
              <a:gd name="connsiteX44" fmla="*/ 901585 w 901694"/>
              <a:gd name="connsiteY44" fmla="*/ 88420 h 269782"/>
              <a:gd name="connsiteX45" fmla="*/ 745961 w 901694"/>
              <a:gd name="connsiteY45" fmla="*/ 62990 h 269782"/>
              <a:gd name="connsiteX46" fmla="*/ 673150 w 901694"/>
              <a:gd name="connsiteY46" fmla="*/ 52589 h 269782"/>
              <a:gd name="connsiteX47" fmla="*/ 565995 w 901694"/>
              <a:gd name="connsiteY47" fmla="*/ 39012 h 269782"/>
              <a:gd name="connsiteX48" fmla="*/ 498645 w 901694"/>
              <a:gd name="connsiteY48" fmla="*/ 31515 h 269782"/>
              <a:gd name="connsiteX49" fmla="*/ 420985 w 901694"/>
              <a:gd name="connsiteY49" fmla="*/ 23865 h 269782"/>
              <a:gd name="connsiteX50" fmla="*/ 410642 w 901694"/>
              <a:gd name="connsiteY50" fmla="*/ 22925 h 269782"/>
              <a:gd name="connsiteX51" fmla="*/ 367530 w 901694"/>
              <a:gd name="connsiteY51" fmla="*/ 19213 h 269782"/>
              <a:gd name="connsiteX52" fmla="*/ 277799 w 901694"/>
              <a:gd name="connsiteY52" fmla="*/ 12525 h 269782"/>
              <a:gd name="connsiteX53" fmla="*/ 243047 w 901694"/>
              <a:gd name="connsiteY53" fmla="*/ 10315 h 269782"/>
              <a:gd name="connsiteX54" fmla="*/ 170571 w 901694"/>
              <a:gd name="connsiteY54" fmla="*/ 6371 h 269782"/>
              <a:gd name="connsiteX55" fmla="*/ 139267 w 901694"/>
              <a:gd name="connsiteY55" fmla="*/ 4946 h 269782"/>
              <a:gd name="connsiteX56" fmla="*/ 134390 w 901694"/>
              <a:gd name="connsiteY56" fmla="*/ 4742 h 269782"/>
              <a:gd name="connsiteX57" fmla="*/ 106233 w 901694"/>
              <a:gd name="connsiteY57" fmla="*/ 3631 h 269782"/>
              <a:gd name="connsiteX58" fmla="*/ 88892 w 901694"/>
              <a:gd name="connsiteY58" fmla="*/ 3018 h 269782"/>
              <a:gd name="connsiteX59" fmla="*/ 3802 w 901694"/>
              <a:gd name="connsiteY59" fmla="*/ 744 h 269782"/>
              <a:gd name="connsiteX60" fmla="*/ 3520 w 901694"/>
              <a:gd name="connsiteY60" fmla="*/ 17521 h 269782"/>
              <a:gd name="connsiteX61" fmla="*/ 2738 w 901694"/>
              <a:gd name="connsiteY61" fmla="*/ 63729 h 269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1694" h="269782">
                <a:moveTo>
                  <a:pt x="2738" y="63729"/>
                </a:moveTo>
                <a:lnTo>
                  <a:pt x="1822" y="117503"/>
                </a:lnTo>
                <a:lnTo>
                  <a:pt x="1568" y="132368"/>
                </a:lnTo>
                <a:lnTo>
                  <a:pt x="541" y="192023"/>
                </a:lnTo>
                <a:lnTo>
                  <a:pt x="376" y="201575"/>
                </a:lnTo>
                <a:lnTo>
                  <a:pt x="358" y="202632"/>
                </a:lnTo>
                <a:lnTo>
                  <a:pt x="7778" y="206662"/>
                </a:lnTo>
                <a:lnTo>
                  <a:pt x="33759" y="220611"/>
                </a:lnTo>
                <a:lnTo>
                  <a:pt x="52305" y="235477"/>
                </a:lnTo>
                <a:lnTo>
                  <a:pt x="75014" y="253397"/>
                </a:lnTo>
                <a:lnTo>
                  <a:pt x="95101" y="263402"/>
                </a:lnTo>
                <a:lnTo>
                  <a:pt x="108664" y="270046"/>
                </a:lnTo>
                <a:lnTo>
                  <a:pt x="120537" y="270527"/>
                </a:lnTo>
                <a:lnTo>
                  <a:pt x="154508" y="252380"/>
                </a:lnTo>
                <a:lnTo>
                  <a:pt x="178569" y="243409"/>
                </a:lnTo>
                <a:lnTo>
                  <a:pt x="194727" y="237305"/>
                </a:lnTo>
                <a:lnTo>
                  <a:pt x="198406" y="234823"/>
                </a:lnTo>
                <a:lnTo>
                  <a:pt x="203885" y="233285"/>
                </a:lnTo>
                <a:lnTo>
                  <a:pt x="208866" y="232114"/>
                </a:lnTo>
                <a:lnTo>
                  <a:pt x="217939" y="230031"/>
                </a:lnTo>
                <a:lnTo>
                  <a:pt x="217812" y="228670"/>
                </a:lnTo>
                <a:lnTo>
                  <a:pt x="215044" y="200322"/>
                </a:lnTo>
                <a:lnTo>
                  <a:pt x="215893" y="200372"/>
                </a:lnTo>
                <a:lnTo>
                  <a:pt x="223123" y="200799"/>
                </a:lnTo>
                <a:lnTo>
                  <a:pt x="242434" y="201979"/>
                </a:lnTo>
                <a:lnTo>
                  <a:pt x="254514" y="202755"/>
                </a:lnTo>
                <a:lnTo>
                  <a:pt x="274964" y="204120"/>
                </a:lnTo>
                <a:lnTo>
                  <a:pt x="290741" y="205228"/>
                </a:lnTo>
                <a:lnTo>
                  <a:pt x="299192" y="205840"/>
                </a:lnTo>
                <a:lnTo>
                  <a:pt x="326949" y="207941"/>
                </a:lnTo>
                <a:lnTo>
                  <a:pt x="359619" y="210591"/>
                </a:lnTo>
                <a:lnTo>
                  <a:pt x="388973" y="213137"/>
                </a:lnTo>
                <a:lnTo>
                  <a:pt x="408941" y="214961"/>
                </a:lnTo>
                <a:lnTo>
                  <a:pt x="430080" y="216967"/>
                </a:lnTo>
                <a:lnTo>
                  <a:pt x="447481" y="218682"/>
                </a:lnTo>
                <a:lnTo>
                  <a:pt x="455165" y="219454"/>
                </a:lnTo>
                <a:lnTo>
                  <a:pt x="495615" y="223710"/>
                </a:lnTo>
                <a:lnTo>
                  <a:pt x="543704" y="229156"/>
                </a:lnTo>
                <a:lnTo>
                  <a:pt x="637962" y="191719"/>
                </a:lnTo>
                <a:lnTo>
                  <a:pt x="709684" y="163425"/>
                </a:lnTo>
                <a:lnTo>
                  <a:pt x="773028" y="138603"/>
                </a:lnTo>
                <a:lnTo>
                  <a:pt x="778631" y="136425"/>
                </a:lnTo>
                <a:lnTo>
                  <a:pt x="855375" y="106562"/>
                </a:lnTo>
                <a:lnTo>
                  <a:pt x="902052" y="88506"/>
                </a:lnTo>
                <a:lnTo>
                  <a:pt x="901585" y="88420"/>
                </a:lnTo>
                <a:lnTo>
                  <a:pt x="745961" y="62990"/>
                </a:lnTo>
                <a:lnTo>
                  <a:pt x="673150" y="52589"/>
                </a:lnTo>
                <a:lnTo>
                  <a:pt x="565995" y="39012"/>
                </a:lnTo>
                <a:lnTo>
                  <a:pt x="498645" y="31515"/>
                </a:lnTo>
                <a:lnTo>
                  <a:pt x="420985" y="23865"/>
                </a:lnTo>
                <a:lnTo>
                  <a:pt x="410642" y="22925"/>
                </a:lnTo>
                <a:lnTo>
                  <a:pt x="367530" y="19213"/>
                </a:lnTo>
                <a:lnTo>
                  <a:pt x="277799" y="12525"/>
                </a:lnTo>
                <a:lnTo>
                  <a:pt x="243047" y="10315"/>
                </a:lnTo>
                <a:lnTo>
                  <a:pt x="170571" y="6371"/>
                </a:lnTo>
                <a:lnTo>
                  <a:pt x="139267" y="4946"/>
                </a:lnTo>
                <a:lnTo>
                  <a:pt x="134390" y="4742"/>
                </a:lnTo>
                <a:lnTo>
                  <a:pt x="106233" y="3631"/>
                </a:lnTo>
                <a:lnTo>
                  <a:pt x="88892" y="3018"/>
                </a:lnTo>
                <a:lnTo>
                  <a:pt x="3802" y="744"/>
                </a:lnTo>
                <a:lnTo>
                  <a:pt x="3520" y="17521"/>
                </a:lnTo>
                <a:lnTo>
                  <a:pt x="2738" y="6372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3D6EF0D-1DC0-BAD4-4F03-752A487BA8ED}"/>
              </a:ext>
            </a:extLst>
          </p:cNvPr>
          <p:cNvSpPr>
            <a:spLocks/>
          </p:cNvSpPr>
          <p:nvPr/>
        </p:nvSpPr>
        <p:spPr>
          <a:xfrm flipV="1">
            <a:off x="7160137" y="3292653"/>
            <a:ext cx="359755" cy="371521"/>
          </a:xfrm>
          <a:custGeom>
            <a:avLst/>
            <a:gdLst>
              <a:gd name="connsiteX0" fmla="*/ 128661 w 244992"/>
              <a:gd name="connsiteY0" fmla="*/ 101844 h 253005"/>
              <a:gd name="connsiteX1" fmla="*/ 121589 w 244992"/>
              <a:gd name="connsiteY1" fmla="*/ 111950 h 253005"/>
              <a:gd name="connsiteX2" fmla="*/ 120532 w 244992"/>
              <a:gd name="connsiteY2" fmla="*/ 114150 h 253005"/>
              <a:gd name="connsiteX3" fmla="*/ 114744 w 244992"/>
              <a:gd name="connsiteY3" fmla="*/ 125175 h 253005"/>
              <a:gd name="connsiteX4" fmla="*/ 113927 w 244992"/>
              <a:gd name="connsiteY4" fmla="*/ 125817 h 253005"/>
              <a:gd name="connsiteX5" fmla="*/ 95573 w 244992"/>
              <a:gd name="connsiteY5" fmla="*/ 137718 h 253005"/>
              <a:gd name="connsiteX6" fmla="*/ 93854 w 244992"/>
              <a:gd name="connsiteY6" fmla="*/ 143219 h 253005"/>
              <a:gd name="connsiteX7" fmla="*/ 86551 w 244992"/>
              <a:gd name="connsiteY7" fmla="*/ 149779 h 253005"/>
              <a:gd name="connsiteX8" fmla="*/ 78667 w 244992"/>
              <a:gd name="connsiteY8" fmla="*/ 152562 h 253005"/>
              <a:gd name="connsiteX9" fmla="*/ 74639 w 244992"/>
              <a:gd name="connsiteY9" fmla="*/ 153244 h 253005"/>
              <a:gd name="connsiteX10" fmla="*/ 73210 w 244992"/>
              <a:gd name="connsiteY10" fmla="*/ 160152 h 253005"/>
              <a:gd name="connsiteX11" fmla="*/ 70946 w 244992"/>
              <a:gd name="connsiteY11" fmla="*/ 161651 h 253005"/>
              <a:gd name="connsiteX12" fmla="*/ 64709 w 244992"/>
              <a:gd name="connsiteY12" fmla="*/ 166083 h 253005"/>
              <a:gd name="connsiteX13" fmla="*/ 63312 w 244992"/>
              <a:gd name="connsiteY13" fmla="*/ 169127 h 253005"/>
              <a:gd name="connsiteX14" fmla="*/ 59524 w 244992"/>
              <a:gd name="connsiteY14" fmla="*/ 173439 h 253005"/>
              <a:gd name="connsiteX15" fmla="*/ 48147 w 244992"/>
              <a:gd name="connsiteY15" fmla="*/ 183460 h 253005"/>
              <a:gd name="connsiteX16" fmla="*/ 49036 w 244992"/>
              <a:gd name="connsiteY16" fmla="*/ 186746 h 253005"/>
              <a:gd name="connsiteX17" fmla="*/ 46237 w 244992"/>
              <a:gd name="connsiteY17" fmla="*/ 187305 h 253005"/>
              <a:gd name="connsiteX18" fmla="*/ 44164 w 244992"/>
              <a:gd name="connsiteY18" fmla="*/ 190958 h 253005"/>
              <a:gd name="connsiteX19" fmla="*/ 44019 w 244992"/>
              <a:gd name="connsiteY19" fmla="*/ 192921 h 253005"/>
              <a:gd name="connsiteX20" fmla="*/ 41520 w 244992"/>
              <a:gd name="connsiteY20" fmla="*/ 197088 h 253005"/>
              <a:gd name="connsiteX21" fmla="*/ 40762 w 244992"/>
              <a:gd name="connsiteY21" fmla="*/ 199058 h 253005"/>
              <a:gd name="connsiteX22" fmla="*/ 38036 w 244992"/>
              <a:gd name="connsiteY22" fmla="*/ 199330 h 253005"/>
              <a:gd name="connsiteX23" fmla="*/ 38435 w 244992"/>
              <a:gd name="connsiteY23" fmla="*/ 202038 h 253005"/>
              <a:gd name="connsiteX24" fmla="*/ 36711 w 244992"/>
              <a:gd name="connsiteY24" fmla="*/ 203317 h 253005"/>
              <a:gd name="connsiteX25" fmla="*/ 36371 w 244992"/>
              <a:gd name="connsiteY25" fmla="*/ 205234 h 253005"/>
              <a:gd name="connsiteX26" fmla="*/ 32316 w 244992"/>
              <a:gd name="connsiteY26" fmla="*/ 206881 h 253005"/>
              <a:gd name="connsiteX27" fmla="*/ 26972 w 244992"/>
              <a:gd name="connsiteY27" fmla="*/ 213295 h 253005"/>
              <a:gd name="connsiteX28" fmla="*/ 26305 w 244992"/>
              <a:gd name="connsiteY28" fmla="*/ 216210 h 253005"/>
              <a:gd name="connsiteX29" fmla="*/ 22626 w 244992"/>
              <a:gd name="connsiteY29" fmla="*/ 215802 h 253005"/>
              <a:gd name="connsiteX30" fmla="*/ 19923 w 244992"/>
              <a:gd name="connsiteY30" fmla="*/ 220079 h 253005"/>
              <a:gd name="connsiteX31" fmla="*/ 12792 w 244992"/>
              <a:gd name="connsiteY31" fmla="*/ 221937 h 253005"/>
              <a:gd name="connsiteX32" fmla="*/ 294 w 244992"/>
              <a:gd name="connsiteY32" fmla="*/ 220622 h 253005"/>
              <a:gd name="connsiteX33" fmla="*/ 3855 w 244992"/>
              <a:gd name="connsiteY33" fmla="*/ 228093 h 253005"/>
              <a:gd name="connsiteX34" fmla="*/ 8015 w 244992"/>
              <a:gd name="connsiteY34" fmla="*/ 237528 h 253005"/>
              <a:gd name="connsiteX35" fmla="*/ 36298 w 244992"/>
              <a:gd name="connsiteY35" fmla="*/ 244543 h 253005"/>
              <a:gd name="connsiteX36" fmla="*/ 59628 w 244992"/>
              <a:gd name="connsiteY36" fmla="*/ 253387 h 253005"/>
              <a:gd name="connsiteX37" fmla="*/ 66387 w 244992"/>
              <a:gd name="connsiteY37" fmla="*/ 252236 h 253005"/>
              <a:gd name="connsiteX38" fmla="*/ 67090 w 244992"/>
              <a:gd name="connsiteY38" fmla="*/ 251845 h 253005"/>
              <a:gd name="connsiteX39" fmla="*/ 124714 w 244992"/>
              <a:gd name="connsiteY39" fmla="*/ 239634 h 253005"/>
              <a:gd name="connsiteX40" fmla="*/ 151378 w 244992"/>
              <a:gd name="connsiteY40" fmla="*/ 234437 h 253005"/>
              <a:gd name="connsiteX41" fmla="*/ 159008 w 244992"/>
              <a:gd name="connsiteY41" fmla="*/ 226596 h 253005"/>
              <a:gd name="connsiteX42" fmla="*/ 163508 w 244992"/>
              <a:gd name="connsiteY42" fmla="*/ 220164 h 253005"/>
              <a:gd name="connsiteX43" fmla="*/ 161993 w 244992"/>
              <a:gd name="connsiteY43" fmla="*/ 212631 h 253005"/>
              <a:gd name="connsiteX44" fmla="*/ 164424 w 244992"/>
              <a:gd name="connsiteY44" fmla="*/ 198751 h 253005"/>
              <a:gd name="connsiteX45" fmla="*/ 165772 w 244992"/>
              <a:gd name="connsiteY45" fmla="*/ 189667 h 253005"/>
              <a:gd name="connsiteX46" fmla="*/ 174703 w 244992"/>
              <a:gd name="connsiteY46" fmla="*/ 189667 h 253005"/>
              <a:gd name="connsiteX47" fmla="*/ 180728 w 244992"/>
              <a:gd name="connsiteY47" fmla="*/ 180062 h 253005"/>
              <a:gd name="connsiteX48" fmla="*/ 184329 w 244992"/>
              <a:gd name="connsiteY48" fmla="*/ 178894 h 253005"/>
              <a:gd name="connsiteX49" fmla="*/ 186502 w 244992"/>
              <a:gd name="connsiteY49" fmla="*/ 180621 h 253005"/>
              <a:gd name="connsiteX50" fmla="*/ 186770 w 244992"/>
              <a:gd name="connsiteY50" fmla="*/ 185861 h 253005"/>
              <a:gd name="connsiteX51" fmla="*/ 191106 w 244992"/>
              <a:gd name="connsiteY51" fmla="*/ 187406 h 253005"/>
              <a:gd name="connsiteX52" fmla="*/ 193896 w 244992"/>
              <a:gd name="connsiteY52" fmla="*/ 180390 h 253005"/>
              <a:gd name="connsiteX53" fmla="*/ 193869 w 244992"/>
              <a:gd name="connsiteY53" fmla="*/ 164078 h 253005"/>
              <a:gd name="connsiteX54" fmla="*/ 200002 w 244992"/>
              <a:gd name="connsiteY54" fmla="*/ 162291 h 253005"/>
              <a:gd name="connsiteX55" fmla="*/ 200741 w 244992"/>
              <a:gd name="connsiteY55" fmla="*/ 156653 h 253005"/>
              <a:gd name="connsiteX56" fmla="*/ 201993 w 244992"/>
              <a:gd name="connsiteY56" fmla="*/ 156143 h 253005"/>
              <a:gd name="connsiteX57" fmla="*/ 200233 w 244992"/>
              <a:gd name="connsiteY57" fmla="*/ 150753 h 253005"/>
              <a:gd name="connsiteX58" fmla="*/ 209737 w 244992"/>
              <a:gd name="connsiteY58" fmla="*/ 150695 h 253005"/>
              <a:gd name="connsiteX59" fmla="*/ 213062 w 244992"/>
              <a:gd name="connsiteY59" fmla="*/ 145898 h 253005"/>
              <a:gd name="connsiteX60" fmla="*/ 219372 w 244992"/>
              <a:gd name="connsiteY60" fmla="*/ 149297 h 253005"/>
              <a:gd name="connsiteX61" fmla="*/ 220102 w 244992"/>
              <a:gd name="connsiteY61" fmla="*/ 149449 h 253005"/>
              <a:gd name="connsiteX62" fmla="*/ 227696 w 244992"/>
              <a:gd name="connsiteY62" fmla="*/ 147397 h 253005"/>
              <a:gd name="connsiteX63" fmla="*/ 228639 w 244992"/>
              <a:gd name="connsiteY63" fmla="*/ 130454 h 253005"/>
              <a:gd name="connsiteX64" fmla="*/ 228426 w 244992"/>
              <a:gd name="connsiteY64" fmla="*/ 120721 h 253005"/>
              <a:gd name="connsiteX65" fmla="*/ 233702 w 244992"/>
              <a:gd name="connsiteY65" fmla="*/ 119575 h 253005"/>
              <a:gd name="connsiteX66" fmla="*/ 240724 w 244992"/>
              <a:gd name="connsiteY66" fmla="*/ 115481 h 253005"/>
              <a:gd name="connsiteX67" fmla="*/ 241463 w 244992"/>
              <a:gd name="connsiteY67" fmla="*/ 114032 h 253005"/>
              <a:gd name="connsiteX68" fmla="*/ 243763 w 244992"/>
              <a:gd name="connsiteY68" fmla="*/ 114624 h 253005"/>
              <a:gd name="connsiteX69" fmla="*/ 244611 w 244992"/>
              <a:gd name="connsiteY69" fmla="*/ 114034 h 253005"/>
              <a:gd name="connsiteX70" fmla="*/ 245287 w 244992"/>
              <a:gd name="connsiteY70" fmla="*/ 113551 h 253005"/>
              <a:gd name="connsiteX71" fmla="*/ 241545 w 244992"/>
              <a:gd name="connsiteY71" fmla="*/ 111053 h 253005"/>
              <a:gd name="connsiteX72" fmla="*/ 237997 w 244992"/>
              <a:gd name="connsiteY72" fmla="*/ 108561 h 253005"/>
              <a:gd name="connsiteX73" fmla="*/ 234486 w 244992"/>
              <a:gd name="connsiteY73" fmla="*/ 109188 h 253005"/>
              <a:gd name="connsiteX74" fmla="*/ 231688 w 244992"/>
              <a:gd name="connsiteY74" fmla="*/ 104843 h 253005"/>
              <a:gd name="connsiteX75" fmla="*/ 227954 w 244992"/>
              <a:gd name="connsiteY75" fmla="*/ 105440 h 253005"/>
              <a:gd name="connsiteX76" fmla="*/ 224561 w 244992"/>
              <a:gd name="connsiteY76" fmla="*/ 109568 h 253005"/>
              <a:gd name="connsiteX77" fmla="*/ 221839 w 244992"/>
              <a:gd name="connsiteY77" fmla="*/ 110707 h 253005"/>
              <a:gd name="connsiteX78" fmla="*/ 218324 w 244992"/>
              <a:gd name="connsiteY78" fmla="*/ 104884 h 253005"/>
              <a:gd name="connsiteX79" fmla="*/ 220211 w 244992"/>
              <a:gd name="connsiteY79" fmla="*/ 101577 h 253005"/>
              <a:gd name="connsiteX80" fmla="*/ 196219 w 244992"/>
              <a:gd name="connsiteY80" fmla="*/ 104901 h 253005"/>
              <a:gd name="connsiteX81" fmla="*/ 180886 w 244992"/>
              <a:gd name="connsiteY81" fmla="*/ 105550 h 253005"/>
              <a:gd name="connsiteX82" fmla="*/ 186126 w 244992"/>
              <a:gd name="connsiteY82" fmla="*/ 75246 h 253005"/>
              <a:gd name="connsiteX83" fmla="*/ 182102 w 244992"/>
              <a:gd name="connsiteY83" fmla="*/ 66896 h 253005"/>
              <a:gd name="connsiteX84" fmla="*/ 179371 w 244992"/>
              <a:gd name="connsiteY84" fmla="*/ 54596 h 253005"/>
              <a:gd name="connsiteX85" fmla="*/ 174785 w 244992"/>
              <a:gd name="connsiteY85" fmla="*/ 39226 h 253005"/>
              <a:gd name="connsiteX86" fmla="*/ 164234 w 244992"/>
              <a:gd name="connsiteY86" fmla="*/ 22602 h 253005"/>
              <a:gd name="connsiteX87" fmla="*/ 168230 w 244992"/>
              <a:gd name="connsiteY87" fmla="*/ 16715 h 253005"/>
              <a:gd name="connsiteX88" fmla="*/ 166502 w 244992"/>
              <a:gd name="connsiteY88" fmla="*/ 13754 h 253005"/>
              <a:gd name="connsiteX89" fmla="*/ 168031 w 244992"/>
              <a:gd name="connsiteY89" fmla="*/ 7723 h 253005"/>
              <a:gd name="connsiteX90" fmla="*/ 163798 w 244992"/>
              <a:gd name="connsiteY90" fmla="*/ 5514 h 253005"/>
              <a:gd name="connsiteX91" fmla="*/ 155184 w 244992"/>
              <a:gd name="connsiteY91" fmla="*/ 8538 h 253005"/>
              <a:gd name="connsiteX92" fmla="*/ 149600 w 244992"/>
              <a:gd name="connsiteY92" fmla="*/ 381 h 253005"/>
              <a:gd name="connsiteX93" fmla="*/ 145563 w 244992"/>
              <a:gd name="connsiteY93" fmla="*/ 6166 h 253005"/>
              <a:gd name="connsiteX94" fmla="*/ 140346 w 244992"/>
              <a:gd name="connsiteY94" fmla="*/ 10555 h 253005"/>
              <a:gd name="connsiteX95" fmla="*/ 144070 w 244992"/>
              <a:gd name="connsiteY95" fmla="*/ 14259 h 253005"/>
              <a:gd name="connsiteX96" fmla="*/ 136041 w 244992"/>
              <a:gd name="connsiteY96" fmla="*/ 34464 h 253005"/>
              <a:gd name="connsiteX97" fmla="*/ 133818 w 244992"/>
              <a:gd name="connsiteY97" fmla="*/ 39860 h 253005"/>
              <a:gd name="connsiteX98" fmla="*/ 131768 w 244992"/>
              <a:gd name="connsiteY98" fmla="*/ 48123 h 253005"/>
              <a:gd name="connsiteX99" fmla="*/ 131795 w 244992"/>
              <a:gd name="connsiteY99" fmla="*/ 49360 h 253005"/>
              <a:gd name="connsiteX100" fmla="*/ 130280 w 244992"/>
              <a:gd name="connsiteY100" fmla="*/ 62120 h 253005"/>
              <a:gd name="connsiteX101" fmla="*/ 128792 w 244992"/>
              <a:gd name="connsiteY101" fmla="*/ 65546 h 253005"/>
              <a:gd name="connsiteX102" fmla="*/ 130017 w 244992"/>
              <a:gd name="connsiteY102" fmla="*/ 70166 h 253005"/>
              <a:gd name="connsiteX103" fmla="*/ 132580 w 244992"/>
              <a:gd name="connsiteY103" fmla="*/ 74045 h 253005"/>
              <a:gd name="connsiteX104" fmla="*/ 131364 w 244992"/>
              <a:gd name="connsiteY104" fmla="*/ 79130 h 253005"/>
              <a:gd name="connsiteX105" fmla="*/ 132698 w 244992"/>
              <a:gd name="connsiteY105" fmla="*/ 82215 h 253005"/>
              <a:gd name="connsiteX106" fmla="*/ 132616 w 244992"/>
              <a:gd name="connsiteY106" fmla="*/ 86226 h 253005"/>
              <a:gd name="connsiteX107" fmla="*/ 130756 w 244992"/>
              <a:gd name="connsiteY107" fmla="*/ 88684 h 253005"/>
              <a:gd name="connsiteX108" fmla="*/ 130407 w 244992"/>
              <a:gd name="connsiteY108" fmla="*/ 90137 h 253005"/>
              <a:gd name="connsiteX109" fmla="*/ 129514 w 244992"/>
              <a:gd name="connsiteY109" fmla="*/ 91735 h 253005"/>
              <a:gd name="connsiteX110" fmla="*/ 128661 w 244992"/>
              <a:gd name="connsiteY110" fmla="*/ 101844 h 253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244992" h="253005">
                <a:moveTo>
                  <a:pt x="128661" y="101844"/>
                </a:moveTo>
                <a:lnTo>
                  <a:pt x="121589" y="111950"/>
                </a:lnTo>
                <a:lnTo>
                  <a:pt x="120532" y="114150"/>
                </a:lnTo>
                <a:lnTo>
                  <a:pt x="114744" y="125175"/>
                </a:lnTo>
                <a:lnTo>
                  <a:pt x="113927" y="125817"/>
                </a:lnTo>
                <a:lnTo>
                  <a:pt x="95573" y="137718"/>
                </a:lnTo>
                <a:lnTo>
                  <a:pt x="93854" y="143219"/>
                </a:lnTo>
                <a:lnTo>
                  <a:pt x="86551" y="149779"/>
                </a:lnTo>
                <a:lnTo>
                  <a:pt x="78667" y="152562"/>
                </a:lnTo>
                <a:lnTo>
                  <a:pt x="74639" y="153244"/>
                </a:lnTo>
                <a:lnTo>
                  <a:pt x="73210" y="160152"/>
                </a:lnTo>
                <a:lnTo>
                  <a:pt x="70946" y="161651"/>
                </a:lnTo>
                <a:lnTo>
                  <a:pt x="64709" y="166083"/>
                </a:lnTo>
                <a:lnTo>
                  <a:pt x="63312" y="169127"/>
                </a:lnTo>
                <a:lnTo>
                  <a:pt x="59524" y="173439"/>
                </a:lnTo>
                <a:lnTo>
                  <a:pt x="48147" y="183460"/>
                </a:lnTo>
                <a:lnTo>
                  <a:pt x="49036" y="186746"/>
                </a:lnTo>
                <a:lnTo>
                  <a:pt x="46237" y="187305"/>
                </a:lnTo>
                <a:lnTo>
                  <a:pt x="44164" y="190958"/>
                </a:lnTo>
                <a:lnTo>
                  <a:pt x="44019" y="192921"/>
                </a:lnTo>
                <a:lnTo>
                  <a:pt x="41520" y="197088"/>
                </a:lnTo>
                <a:lnTo>
                  <a:pt x="40762" y="199058"/>
                </a:lnTo>
                <a:lnTo>
                  <a:pt x="38036" y="199330"/>
                </a:lnTo>
                <a:lnTo>
                  <a:pt x="38435" y="202038"/>
                </a:lnTo>
                <a:lnTo>
                  <a:pt x="36711" y="203317"/>
                </a:lnTo>
                <a:lnTo>
                  <a:pt x="36371" y="205234"/>
                </a:lnTo>
                <a:lnTo>
                  <a:pt x="32316" y="206881"/>
                </a:lnTo>
                <a:lnTo>
                  <a:pt x="26972" y="213295"/>
                </a:lnTo>
                <a:lnTo>
                  <a:pt x="26305" y="216210"/>
                </a:lnTo>
                <a:lnTo>
                  <a:pt x="22626" y="215802"/>
                </a:lnTo>
                <a:lnTo>
                  <a:pt x="19923" y="220079"/>
                </a:lnTo>
                <a:lnTo>
                  <a:pt x="12792" y="221937"/>
                </a:lnTo>
                <a:lnTo>
                  <a:pt x="294" y="220622"/>
                </a:lnTo>
                <a:lnTo>
                  <a:pt x="3855" y="228093"/>
                </a:lnTo>
                <a:lnTo>
                  <a:pt x="8015" y="237528"/>
                </a:lnTo>
                <a:lnTo>
                  <a:pt x="36298" y="244543"/>
                </a:lnTo>
                <a:lnTo>
                  <a:pt x="59628" y="253387"/>
                </a:lnTo>
                <a:lnTo>
                  <a:pt x="66387" y="252236"/>
                </a:lnTo>
                <a:lnTo>
                  <a:pt x="67090" y="251845"/>
                </a:lnTo>
                <a:lnTo>
                  <a:pt x="124714" y="239634"/>
                </a:lnTo>
                <a:lnTo>
                  <a:pt x="151378" y="234437"/>
                </a:lnTo>
                <a:lnTo>
                  <a:pt x="159008" y="226596"/>
                </a:lnTo>
                <a:lnTo>
                  <a:pt x="163508" y="220164"/>
                </a:lnTo>
                <a:lnTo>
                  <a:pt x="161993" y="212631"/>
                </a:lnTo>
                <a:lnTo>
                  <a:pt x="164424" y="198751"/>
                </a:lnTo>
                <a:lnTo>
                  <a:pt x="165772" y="189667"/>
                </a:lnTo>
                <a:lnTo>
                  <a:pt x="174703" y="189667"/>
                </a:lnTo>
                <a:lnTo>
                  <a:pt x="180728" y="180062"/>
                </a:lnTo>
                <a:lnTo>
                  <a:pt x="184329" y="178894"/>
                </a:lnTo>
                <a:lnTo>
                  <a:pt x="186502" y="180621"/>
                </a:lnTo>
                <a:lnTo>
                  <a:pt x="186770" y="185861"/>
                </a:lnTo>
                <a:lnTo>
                  <a:pt x="191106" y="187406"/>
                </a:lnTo>
                <a:lnTo>
                  <a:pt x="193896" y="180390"/>
                </a:lnTo>
                <a:lnTo>
                  <a:pt x="193869" y="164078"/>
                </a:lnTo>
                <a:lnTo>
                  <a:pt x="200002" y="162291"/>
                </a:lnTo>
                <a:lnTo>
                  <a:pt x="200741" y="156653"/>
                </a:lnTo>
                <a:lnTo>
                  <a:pt x="201993" y="156143"/>
                </a:lnTo>
                <a:lnTo>
                  <a:pt x="200233" y="150753"/>
                </a:lnTo>
                <a:lnTo>
                  <a:pt x="209737" y="150695"/>
                </a:lnTo>
                <a:lnTo>
                  <a:pt x="213062" y="145898"/>
                </a:lnTo>
                <a:lnTo>
                  <a:pt x="219372" y="149297"/>
                </a:lnTo>
                <a:lnTo>
                  <a:pt x="220102" y="149449"/>
                </a:lnTo>
                <a:lnTo>
                  <a:pt x="227696" y="147397"/>
                </a:lnTo>
                <a:lnTo>
                  <a:pt x="228639" y="130454"/>
                </a:lnTo>
                <a:lnTo>
                  <a:pt x="228426" y="120721"/>
                </a:lnTo>
                <a:lnTo>
                  <a:pt x="233702" y="119575"/>
                </a:lnTo>
                <a:lnTo>
                  <a:pt x="240724" y="115481"/>
                </a:lnTo>
                <a:lnTo>
                  <a:pt x="241463" y="114032"/>
                </a:lnTo>
                <a:lnTo>
                  <a:pt x="243763" y="114624"/>
                </a:lnTo>
                <a:lnTo>
                  <a:pt x="244611" y="114034"/>
                </a:lnTo>
                <a:lnTo>
                  <a:pt x="245287" y="113551"/>
                </a:lnTo>
                <a:lnTo>
                  <a:pt x="241545" y="111053"/>
                </a:lnTo>
                <a:lnTo>
                  <a:pt x="237997" y="108561"/>
                </a:lnTo>
                <a:lnTo>
                  <a:pt x="234486" y="109188"/>
                </a:lnTo>
                <a:lnTo>
                  <a:pt x="231688" y="104843"/>
                </a:lnTo>
                <a:lnTo>
                  <a:pt x="227954" y="105440"/>
                </a:lnTo>
                <a:lnTo>
                  <a:pt x="224561" y="109568"/>
                </a:lnTo>
                <a:lnTo>
                  <a:pt x="221839" y="110707"/>
                </a:lnTo>
                <a:lnTo>
                  <a:pt x="218324" y="104884"/>
                </a:lnTo>
                <a:lnTo>
                  <a:pt x="220211" y="101577"/>
                </a:lnTo>
                <a:lnTo>
                  <a:pt x="196219" y="104901"/>
                </a:lnTo>
                <a:lnTo>
                  <a:pt x="180886" y="105550"/>
                </a:lnTo>
                <a:lnTo>
                  <a:pt x="186126" y="75246"/>
                </a:lnTo>
                <a:lnTo>
                  <a:pt x="182102" y="66896"/>
                </a:lnTo>
                <a:lnTo>
                  <a:pt x="179371" y="54596"/>
                </a:lnTo>
                <a:lnTo>
                  <a:pt x="174785" y="39226"/>
                </a:lnTo>
                <a:lnTo>
                  <a:pt x="164234" y="22602"/>
                </a:lnTo>
                <a:lnTo>
                  <a:pt x="168230" y="16715"/>
                </a:lnTo>
                <a:lnTo>
                  <a:pt x="166502" y="13754"/>
                </a:lnTo>
                <a:lnTo>
                  <a:pt x="168031" y="7723"/>
                </a:lnTo>
                <a:lnTo>
                  <a:pt x="163798" y="5514"/>
                </a:lnTo>
                <a:lnTo>
                  <a:pt x="155184" y="8538"/>
                </a:lnTo>
                <a:lnTo>
                  <a:pt x="149600" y="381"/>
                </a:lnTo>
                <a:lnTo>
                  <a:pt x="145563" y="6166"/>
                </a:lnTo>
                <a:lnTo>
                  <a:pt x="140346" y="10555"/>
                </a:lnTo>
                <a:lnTo>
                  <a:pt x="144070" y="14259"/>
                </a:lnTo>
                <a:lnTo>
                  <a:pt x="136041" y="34464"/>
                </a:lnTo>
                <a:lnTo>
                  <a:pt x="133818" y="39860"/>
                </a:lnTo>
                <a:lnTo>
                  <a:pt x="131768" y="48123"/>
                </a:lnTo>
                <a:lnTo>
                  <a:pt x="131795" y="49360"/>
                </a:lnTo>
                <a:lnTo>
                  <a:pt x="130280" y="62120"/>
                </a:lnTo>
                <a:lnTo>
                  <a:pt x="128792" y="65546"/>
                </a:lnTo>
                <a:lnTo>
                  <a:pt x="130017" y="70166"/>
                </a:lnTo>
                <a:lnTo>
                  <a:pt x="132580" y="74045"/>
                </a:lnTo>
                <a:lnTo>
                  <a:pt x="131364" y="79130"/>
                </a:lnTo>
                <a:lnTo>
                  <a:pt x="132698" y="82215"/>
                </a:lnTo>
                <a:lnTo>
                  <a:pt x="132616" y="86226"/>
                </a:lnTo>
                <a:lnTo>
                  <a:pt x="130756" y="88684"/>
                </a:lnTo>
                <a:lnTo>
                  <a:pt x="130407" y="90137"/>
                </a:lnTo>
                <a:lnTo>
                  <a:pt x="129514" y="91735"/>
                </a:lnTo>
                <a:lnTo>
                  <a:pt x="128661" y="10184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893C3DF9-0BBC-8CAC-4103-23D64DE8527B}"/>
              </a:ext>
            </a:extLst>
          </p:cNvPr>
          <p:cNvSpPr>
            <a:spLocks/>
          </p:cNvSpPr>
          <p:nvPr/>
        </p:nvSpPr>
        <p:spPr>
          <a:xfrm flipV="1">
            <a:off x="5835721" y="738435"/>
            <a:ext cx="651831" cy="1408227"/>
          </a:xfrm>
          <a:custGeom>
            <a:avLst/>
            <a:gdLst>
              <a:gd name="connsiteX0" fmla="*/ 323869 w 443895"/>
              <a:gd name="connsiteY0" fmla="*/ 296618 h 958999"/>
              <a:gd name="connsiteX1" fmla="*/ 324109 w 443895"/>
              <a:gd name="connsiteY1" fmla="*/ 274723 h 958999"/>
              <a:gd name="connsiteX2" fmla="*/ 323592 w 443895"/>
              <a:gd name="connsiteY2" fmla="*/ 247791 h 958999"/>
              <a:gd name="connsiteX3" fmla="*/ 323678 w 443895"/>
              <a:gd name="connsiteY3" fmla="*/ 241965 h 958999"/>
              <a:gd name="connsiteX4" fmla="*/ 324676 w 443895"/>
              <a:gd name="connsiteY4" fmla="*/ 214883 h 958999"/>
              <a:gd name="connsiteX5" fmla="*/ 324794 w 443895"/>
              <a:gd name="connsiteY5" fmla="*/ 200766 h 958999"/>
              <a:gd name="connsiteX6" fmla="*/ 324817 w 443895"/>
              <a:gd name="connsiteY6" fmla="*/ 196732 h 958999"/>
              <a:gd name="connsiteX7" fmla="*/ 324822 w 443895"/>
              <a:gd name="connsiteY7" fmla="*/ 194177 h 958999"/>
              <a:gd name="connsiteX8" fmla="*/ 324903 w 443895"/>
              <a:gd name="connsiteY8" fmla="*/ 185918 h 958999"/>
              <a:gd name="connsiteX9" fmla="*/ 324899 w 443895"/>
              <a:gd name="connsiteY9" fmla="*/ 185319 h 958999"/>
              <a:gd name="connsiteX10" fmla="*/ 325030 w 443895"/>
              <a:gd name="connsiteY10" fmla="*/ 184257 h 958999"/>
              <a:gd name="connsiteX11" fmla="*/ 324944 w 443895"/>
              <a:gd name="connsiteY11" fmla="*/ 179057 h 958999"/>
              <a:gd name="connsiteX12" fmla="*/ 324640 w 443895"/>
              <a:gd name="connsiteY12" fmla="*/ 174632 h 958999"/>
              <a:gd name="connsiteX13" fmla="*/ 324255 w 443895"/>
              <a:gd name="connsiteY13" fmla="*/ 169123 h 958999"/>
              <a:gd name="connsiteX14" fmla="*/ 324763 w 443895"/>
              <a:gd name="connsiteY14" fmla="*/ 168588 h 958999"/>
              <a:gd name="connsiteX15" fmla="*/ 326781 w 443895"/>
              <a:gd name="connsiteY15" fmla="*/ 166469 h 958999"/>
              <a:gd name="connsiteX16" fmla="*/ 330492 w 443895"/>
              <a:gd name="connsiteY16" fmla="*/ 162439 h 958999"/>
              <a:gd name="connsiteX17" fmla="*/ 333858 w 443895"/>
              <a:gd name="connsiteY17" fmla="*/ 159072 h 958999"/>
              <a:gd name="connsiteX18" fmla="*/ 335586 w 443895"/>
              <a:gd name="connsiteY18" fmla="*/ 157321 h 958999"/>
              <a:gd name="connsiteX19" fmla="*/ 340408 w 443895"/>
              <a:gd name="connsiteY19" fmla="*/ 152270 h 958999"/>
              <a:gd name="connsiteX20" fmla="*/ 340952 w 443895"/>
              <a:gd name="connsiteY20" fmla="*/ 151716 h 958999"/>
              <a:gd name="connsiteX21" fmla="*/ 341234 w 443895"/>
              <a:gd name="connsiteY21" fmla="*/ 151426 h 958999"/>
              <a:gd name="connsiteX22" fmla="*/ 344119 w 443895"/>
              <a:gd name="connsiteY22" fmla="*/ 148404 h 958999"/>
              <a:gd name="connsiteX23" fmla="*/ 352656 w 443895"/>
              <a:gd name="connsiteY23" fmla="*/ 139501 h 958999"/>
              <a:gd name="connsiteX24" fmla="*/ 354992 w 443895"/>
              <a:gd name="connsiteY24" fmla="*/ 136914 h 958999"/>
              <a:gd name="connsiteX25" fmla="*/ 358149 w 443895"/>
              <a:gd name="connsiteY25" fmla="*/ 133760 h 958999"/>
              <a:gd name="connsiteX26" fmla="*/ 362209 w 443895"/>
              <a:gd name="connsiteY26" fmla="*/ 129354 h 958999"/>
              <a:gd name="connsiteX27" fmla="*/ 366441 w 443895"/>
              <a:gd name="connsiteY27" fmla="*/ 124898 h 958999"/>
              <a:gd name="connsiteX28" fmla="*/ 368778 w 443895"/>
              <a:gd name="connsiteY28" fmla="*/ 122438 h 958999"/>
              <a:gd name="connsiteX29" fmla="*/ 372212 w 443895"/>
              <a:gd name="connsiteY29" fmla="*/ 118831 h 958999"/>
              <a:gd name="connsiteX30" fmla="*/ 314434 w 443895"/>
              <a:gd name="connsiteY30" fmla="*/ 74288 h 958999"/>
              <a:gd name="connsiteX31" fmla="*/ 309403 w 443895"/>
              <a:gd name="connsiteY31" fmla="*/ 70426 h 958999"/>
              <a:gd name="connsiteX32" fmla="*/ 294823 w 443895"/>
              <a:gd name="connsiteY32" fmla="*/ 59304 h 958999"/>
              <a:gd name="connsiteX33" fmla="*/ 276833 w 443895"/>
              <a:gd name="connsiteY33" fmla="*/ 78558 h 958999"/>
              <a:gd name="connsiteX34" fmla="*/ 233634 w 443895"/>
              <a:gd name="connsiteY34" fmla="*/ 77183 h 958999"/>
              <a:gd name="connsiteX35" fmla="*/ 225718 w 443895"/>
              <a:gd name="connsiteY35" fmla="*/ 65221 h 958999"/>
              <a:gd name="connsiteX36" fmla="*/ 207084 w 443895"/>
              <a:gd name="connsiteY36" fmla="*/ 36338 h 958999"/>
              <a:gd name="connsiteX37" fmla="*/ 178537 w 443895"/>
              <a:gd name="connsiteY37" fmla="*/ -69 h 958999"/>
              <a:gd name="connsiteX38" fmla="*/ 161086 w 443895"/>
              <a:gd name="connsiteY38" fmla="*/ 14089 h 958999"/>
              <a:gd name="connsiteX39" fmla="*/ 160283 w 443895"/>
              <a:gd name="connsiteY39" fmla="*/ 14751 h 958999"/>
              <a:gd name="connsiteX40" fmla="*/ 151388 w 443895"/>
              <a:gd name="connsiteY40" fmla="*/ 22112 h 958999"/>
              <a:gd name="connsiteX41" fmla="*/ 142197 w 443895"/>
              <a:gd name="connsiteY41" fmla="*/ 28823 h 958999"/>
              <a:gd name="connsiteX42" fmla="*/ 133577 w 443895"/>
              <a:gd name="connsiteY42" fmla="*/ 35072 h 958999"/>
              <a:gd name="connsiteX43" fmla="*/ 118818 w 443895"/>
              <a:gd name="connsiteY43" fmla="*/ 45613 h 958999"/>
              <a:gd name="connsiteX44" fmla="*/ 88600 w 443895"/>
              <a:gd name="connsiteY44" fmla="*/ 67740 h 958999"/>
              <a:gd name="connsiteX45" fmla="*/ 63889 w 443895"/>
              <a:gd name="connsiteY45" fmla="*/ 85659 h 958999"/>
              <a:gd name="connsiteX46" fmla="*/ 24490 w 443895"/>
              <a:gd name="connsiteY46" fmla="*/ 105372 h 958999"/>
              <a:gd name="connsiteX47" fmla="*/ 17386 w 443895"/>
              <a:gd name="connsiteY47" fmla="*/ 117637 h 958999"/>
              <a:gd name="connsiteX48" fmla="*/ 17073 w 443895"/>
              <a:gd name="connsiteY48" fmla="*/ 118400 h 958999"/>
              <a:gd name="connsiteX49" fmla="*/ 26825 w 443895"/>
              <a:gd name="connsiteY49" fmla="*/ 128941 h 958999"/>
              <a:gd name="connsiteX50" fmla="*/ 31375 w 443895"/>
              <a:gd name="connsiteY50" fmla="*/ 136896 h 958999"/>
              <a:gd name="connsiteX51" fmla="*/ 32669 w 443895"/>
              <a:gd name="connsiteY51" fmla="*/ 143898 h 958999"/>
              <a:gd name="connsiteX52" fmla="*/ 30586 w 443895"/>
              <a:gd name="connsiteY52" fmla="*/ 154748 h 958999"/>
              <a:gd name="connsiteX53" fmla="*/ 30738 w 443895"/>
              <a:gd name="connsiteY53" fmla="*/ 155324 h 958999"/>
              <a:gd name="connsiteX54" fmla="*/ 34148 w 443895"/>
              <a:gd name="connsiteY54" fmla="*/ 161954 h 958999"/>
              <a:gd name="connsiteX55" fmla="*/ 34720 w 443895"/>
              <a:gd name="connsiteY55" fmla="*/ 173915 h 958999"/>
              <a:gd name="connsiteX56" fmla="*/ 30046 w 443895"/>
              <a:gd name="connsiteY56" fmla="*/ 185319 h 958999"/>
              <a:gd name="connsiteX57" fmla="*/ 24672 w 443895"/>
              <a:gd name="connsiteY57" fmla="*/ 193324 h 958999"/>
              <a:gd name="connsiteX58" fmla="*/ 22357 w 443895"/>
              <a:gd name="connsiteY58" fmla="*/ 202132 h 958999"/>
              <a:gd name="connsiteX59" fmla="*/ 19599 w 443895"/>
              <a:gd name="connsiteY59" fmla="*/ 209687 h 958999"/>
              <a:gd name="connsiteX60" fmla="*/ 16988 w 443895"/>
              <a:gd name="connsiteY60" fmla="*/ 216848 h 958999"/>
              <a:gd name="connsiteX61" fmla="*/ 27216 w 443895"/>
              <a:gd name="connsiteY61" fmla="*/ 221907 h 958999"/>
              <a:gd name="connsiteX62" fmla="*/ 31219 w 443895"/>
              <a:gd name="connsiteY62" fmla="*/ 222325 h 958999"/>
              <a:gd name="connsiteX63" fmla="*/ 36053 w 443895"/>
              <a:gd name="connsiteY63" fmla="*/ 222824 h 958999"/>
              <a:gd name="connsiteX64" fmla="*/ 37385 w 443895"/>
              <a:gd name="connsiteY64" fmla="*/ 231092 h 958999"/>
              <a:gd name="connsiteX65" fmla="*/ 41507 w 443895"/>
              <a:gd name="connsiteY65" fmla="*/ 250491 h 958999"/>
              <a:gd name="connsiteX66" fmla="*/ 35601 w 443895"/>
              <a:gd name="connsiteY66" fmla="*/ 259467 h 958999"/>
              <a:gd name="connsiteX67" fmla="*/ 33894 w 443895"/>
              <a:gd name="connsiteY67" fmla="*/ 262085 h 958999"/>
              <a:gd name="connsiteX68" fmla="*/ 30037 w 443895"/>
              <a:gd name="connsiteY68" fmla="*/ 267921 h 958999"/>
              <a:gd name="connsiteX69" fmla="*/ 13034 w 443895"/>
              <a:gd name="connsiteY69" fmla="*/ 306043 h 958999"/>
              <a:gd name="connsiteX70" fmla="*/ 14150 w 443895"/>
              <a:gd name="connsiteY70" fmla="*/ 315005 h 958999"/>
              <a:gd name="connsiteX71" fmla="*/ 16190 w 443895"/>
              <a:gd name="connsiteY71" fmla="*/ 329953 h 958999"/>
              <a:gd name="connsiteX72" fmla="*/ 13980 w 443895"/>
              <a:gd name="connsiteY72" fmla="*/ 334618 h 958999"/>
              <a:gd name="connsiteX73" fmla="*/ 12660 w 443895"/>
              <a:gd name="connsiteY73" fmla="*/ 338198 h 958999"/>
              <a:gd name="connsiteX74" fmla="*/ 12455 w 443895"/>
              <a:gd name="connsiteY74" fmla="*/ 338761 h 958999"/>
              <a:gd name="connsiteX75" fmla="*/ 10260 w 443895"/>
              <a:gd name="connsiteY75" fmla="*/ 344714 h 958999"/>
              <a:gd name="connsiteX76" fmla="*/ 9626 w 443895"/>
              <a:gd name="connsiteY76" fmla="*/ 350573 h 958999"/>
              <a:gd name="connsiteX77" fmla="*/ 4138 w 443895"/>
              <a:gd name="connsiteY77" fmla="*/ 365284 h 958999"/>
              <a:gd name="connsiteX78" fmla="*/ 4807 w 443895"/>
              <a:gd name="connsiteY78" fmla="*/ 387610 h 958999"/>
              <a:gd name="connsiteX79" fmla="*/ 6467 w 443895"/>
              <a:gd name="connsiteY79" fmla="*/ 389498 h 958999"/>
              <a:gd name="connsiteX80" fmla="*/ 11386 w 443895"/>
              <a:gd name="connsiteY80" fmla="*/ 395252 h 958999"/>
              <a:gd name="connsiteX81" fmla="*/ 387 w 443895"/>
              <a:gd name="connsiteY81" fmla="*/ 420196 h 958999"/>
              <a:gd name="connsiteX82" fmla="*/ 2381 w 443895"/>
              <a:gd name="connsiteY82" fmla="*/ 424489 h 958999"/>
              <a:gd name="connsiteX83" fmla="*/ 3574 w 443895"/>
              <a:gd name="connsiteY83" fmla="*/ 426236 h 958999"/>
              <a:gd name="connsiteX84" fmla="*/ 8192 w 443895"/>
              <a:gd name="connsiteY84" fmla="*/ 433910 h 958999"/>
              <a:gd name="connsiteX85" fmla="*/ 9951 w 443895"/>
              <a:gd name="connsiteY85" fmla="*/ 436841 h 958999"/>
              <a:gd name="connsiteX86" fmla="*/ 6200 w 443895"/>
              <a:gd name="connsiteY86" fmla="*/ 448612 h 958999"/>
              <a:gd name="connsiteX87" fmla="*/ 30627 w 443895"/>
              <a:gd name="connsiteY87" fmla="*/ 481716 h 958999"/>
              <a:gd name="connsiteX88" fmla="*/ 36955 w 443895"/>
              <a:gd name="connsiteY88" fmla="*/ 490401 h 958999"/>
              <a:gd name="connsiteX89" fmla="*/ 37666 w 443895"/>
              <a:gd name="connsiteY89" fmla="*/ 491399 h 958999"/>
              <a:gd name="connsiteX90" fmla="*/ 45201 w 443895"/>
              <a:gd name="connsiteY90" fmla="*/ 492325 h 958999"/>
              <a:gd name="connsiteX91" fmla="*/ 52428 w 443895"/>
              <a:gd name="connsiteY91" fmla="*/ 493237 h 958999"/>
              <a:gd name="connsiteX92" fmla="*/ 64077 w 443895"/>
              <a:gd name="connsiteY92" fmla="*/ 536283 h 958999"/>
              <a:gd name="connsiteX93" fmla="*/ 61238 w 443895"/>
              <a:gd name="connsiteY93" fmla="*/ 540099 h 958999"/>
              <a:gd name="connsiteX94" fmla="*/ 62648 w 443895"/>
              <a:gd name="connsiteY94" fmla="*/ 544038 h 958999"/>
              <a:gd name="connsiteX95" fmla="*/ 62966 w 443895"/>
              <a:gd name="connsiteY95" fmla="*/ 544678 h 958999"/>
              <a:gd name="connsiteX96" fmla="*/ 63997 w 443895"/>
              <a:gd name="connsiteY96" fmla="*/ 546910 h 958999"/>
              <a:gd name="connsiteX97" fmla="*/ 71119 w 443895"/>
              <a:gd name="connsiteY97" fmla="*/ 562275 h 958999"/>
              <a:gd name="connsiteX98" fmla="*/ 71590 w 443895"/>
              <a:gd name="connsiteY98" fmla="*/ 563986 h 958999"/>
              <a:gd name="connsiteX99" fmla="*/ 74133 w 443895"/>
              <a:gd name="connsiteY99" fmla="*/ 573230 h 958999"/>
              <a:gd name="connsiteX100" fmla="*/ 76618 w 443895"/>
              <a:gd name="connsiteY100" fmla="*/ 582346 h 958999"/>
              <a:gd name="connsiteX101" fmla="*/ 81210 w 443895"/>
              <a:gd name="connsiteY101" fmla="*/ 599227 h 958999"/>
              <a:gd name="connsiteX102" fmla="*/ 86679 w 443895"/>
              <a:gd name="connsiteY102" fmla="*/ 619620 h 958999"/>
              <a:gd name="connsiteX103" fmla="*/ 87679 w 443895"/>
              <a:gd name="connsiteY103" fmla="*/ 623350 h 958999"/>
              <a:gd name="connsiteX104" fmla="*/ 87768 w 443895"/>
              <a:gd name="connsiteY104" fmla="*/ 627098 h 958999"/>
              <a:gd name="connsiteX105" fmla="*/ 87820 w 443895"/>
              <a:gd name="connsiteY105" fmla="*/ 629458 h 958999"/>
              <a:gd name="connsiteX106" fmla="*/ 88100 w 443895"/>
              <a:gd name="connsiteY106" fmla="*/ 639958 h 958999"/>
              <a:gd name="connsiteX107" fmla="*/ 89337 w 443895"/>
              <a:gd name="connsiteY107" fmla="*/ 644351 h 958999"/>
              <a:gd name="connsiteX108" fmla="*/ 89633 w 443895"/>
              <a:gd name="connsiteY108" fmla="*/ 648830 h 958999"/>
              <a:gd name="connsiteX109" fmla="*/ 85055 w 443895"/>
              <a:gd name="connsiteY109" fmla="*/ 678257 h 958999"/>
              <a:gd name="connsiteX110" fmla="*/ 87493 w 443895"/>
              <a:gd name="connsiteY110" fmla="*/ 678639 h 958999"/>
              <a:gd name="connsiteX111" fmla="*/ 103227 w 443895"/>
              <a:gd name="connsiteY111" fmla="*/ 681293 h 958999"/>
              <a:gd name="connsiteX112" fmla="*/ 103236 w 443895"/>
              <a:gd name="connsiteY112" fmla="*/ 681321 h 958999"/>
              <a:gd name="connsiteX113" fmla="*/ 120821 w 443895"/>
              <a:gd name="connsiteY113" fmla="*/ 676610 h 958999"/>
              <a:gd name="connsiteX114" fmla="*/ 145073 w 443895"/>
              <a:gd name="connsiteY114" fmla="*/ 760324 h 958999"/>
              <a:gd name="connsiteX115" fmla="*/ 170463 w 443895"/>
              <a:gd name="connsiteY115" fmla="*/ 859761 h 958999"/>
              <a:gd name="connsiteX116" fmla="*/ 177439 w 443895"/>
              <a:gd name="connsiteY116" fmla="*/ 857324 h 958999"/>
              <a:gd name="connsiteX117" fmla="*/ 187247 w 443895"/>
              <a:gd name="connsiteY117" fmla="*/ 851280 h 958999"/>
              <a:gd name="connsiteX118" fmla="*/ 193234 w 443895"/>
              <a:gd name="connsiteY118" fmla="*/ 873157 h 958999"/>
              <a:gd name="connsiteX119" fmla="*/ 188843 w 443895"/>
              <a:gd name="connsiteY119" fmla="*/ 891104 h 958999"/>
              <a:gd name="connsiteX120" fmla="*/ 188839 w 443895"/>
              <a:gd name="connsiteY120" fmla="*/ 892420 h 958999"/>
              <a:gd name="connsiteX121" fmla="*/ 188213 w 443895"/>
              <a:gd name="connsiteY121" fmla="*/ 902362 h 958999"/>
              <a:gd name="connsiteX122" fmla="*/ 197258 w 443895"/>
              <a:gd name="connsiteY122" fmla="*/ 907481 h 958999"/>
              <a:gd name="connsiteX123" fmla="*/ 205047 w 443895"/>
              <a:gd name="connsiteY123" fmla="*/ 901586 h 958999"/>
              <a:gd name="connsiteX124" fmla="*/ 220733 w 443895"/>
              <a:gd name="connsiteY124" fmla="*/ 902820 h 958999"/>
              <a:gd name="connsiteX125" fmla="*/ 223205 w 443895"/>
              <a:gd name="connsiteY125" fmla="*/ 902004 h 958999"/>
              <a:gd name="connsiteX126" fmla="*/ 236769 w 443895"/>
              <a:gd name="connsiteY126" fmla="*/ 898056 h 958999"/>
              <a:gd name="connsiteX127" fmla="*/ 249502 w 443895"/>
              <a:gd name="connsiteY127" fmla="*/ 894430 h 958999"/>
              <a:gd name="connsiteX128" fmla="*/ 251108 w 443895"/>
              <a:gd name="connsiteY128" fmla="*/ 893867 h 958999"/>
              <a:gd name="connsiteX129" fmla="*/ 258965 w 443895"/>
              <a:gd name="connsiteY129" fmla="*/ 907463 h 958999"/>
              <a:gd name="connsiteX130" fmla="*/ 248640 w 443895"/>
              <a:gd name="connsiteY130" fmla="*/ 912373 h 958999"/>
              <a:gd name="connsiteX131" fmla="*/ 256569 w 443895"/>
              <a:gd name="connsiteY131" fmla="*/ 932248 h 958999"/>
              <a:gd name="connsiteX132" fmla="*/ 256692 w 443895"/>
              <a:gd name="connsiteY132" fmla="*/ 934263 h 958999"/>
              <a:gd name="connsiteX133" fmla="*/ 255612 w 443895"/>
              <a:gd name="connsiteY133" fmla="*/ 942390 h 958999"/>
              <a:gd name="connsiteX134" fmla="*/ 255077 w 443895"/>
              <a:gd name="connsiteY134" fmla="*/ 946479 h 958999"/>
              <a:gd name="connsiteX135" fmla="*/ 259890 w 443895"/>
              <a:gd name="connsiteY135" fmla="*/ 958931 h 958999"/>
              <a:gd name="connsiteX136" fmla="*/ 283456 w 443895"/>
              <a:gd name="connsiteY136" fmla="*/ 942263 h 958999"/>
              <a:gd name="connsiteX137" fmla="*/ 291408 w 443895"/>
              <a:gd name="connsiteY137" fmla="*/ 937898 h 958999"/>
              <a:gd name="connsiteX138" fmla="*/ 333018 w 443895"/>
              <a:gd name="connsiteY138" fmla="*/ 915599 h 958999"/>
              <a:gd name="connsiteX139" fmla="*/ 356348 w 443895"/>
              <a:gd name="connsiteY139" fmla="*/ 903133 h 958999"/>
              <a:gd name="connsiteX140" fmla="*/ 365607 w 443895"/>
              <a:gd name="connsiteY140" fmla="*/ 894530 h 958999"/>
              <a:gd name="connsiteX141" fmla="*/ 366382 w 443895"/>
              <a:gd name="connsiteY141" fmla="*/ 893672 h 958999"/>
              <a:gd name="connsiteX142" fmla="*/ 373523 w 443895"/>
              <a:gd name="connsiteY142" fmla="*/ 885372 h 958999"/>
              <a:gd name="connsiteX143" fmla="*/ 379111 w 443895"/>
              <a:gd name="connsiteY143" fmla="*/ 881416 h 958999"/>
              <a:gd name="connsiteX144" fmla="*/ 378789 w 443895"/>
              <a:gd name="connsiteY144" fmla="*/ 874913 h 958999"/>
              <a:gd name="connsiteX145" fmla="*/ 379932 w 443895"/>
              <a:gd name="connsiteY145" fmla="*/ 856412 h 958999"/>
              <a:gd name="connsiteX146" fmla="*/ 394856 w 443895"/>
              <a:gd name="connsiteY146" fmla="*/ 835112 h 958999"/>
              <a:gd name="connsiteX147" fmla="*/ 396000 w 443895"/>
              <a:gd name="connsiteY147" fmla="*/ 827057 h 958999"/>
              <a:gd name="connsiteX148" fmla="*/ 393037 w 443895"/>
              <a:gd name="connsiteY148" fmla="*/ 815771 h 958999"/>
              <a:gd name="connsiteX149" fmla="*/ 400037 w 443895"/>
              <a:gd name="connsiteY149" fmla="*/ 800806 h 958999"/>
              <a:gd name="connsiteX150" fmla="*/ 406093 w 443895"/>
              <a:gd name="connsiteY150" fmla="*/ 792806 h 958999"/>
              <a:gd name="connsiteX151" fmla="*/ 411808 w 443895"/>
              <a:gd name="connsiteY151" fmla="*/ 785268 h 958999"/>
              <a:gd name="connsiteX152" fmla="*/ 413863 w 443895"/>
              <a:gd name="connsiteY152" fmla="*/ 782555 h 958999"/>
              <a:gd name="connsiteX153" fmla="*/ 411908 w 443895"/>
              <a:gd name="connsiteY153" fmla="*/ 775957 h 958999"/>
              <a:gd name="connsiteX154" fmla="*/ 411795 w 443895"/>
              <a:gd name="connsiteY154" fmla="*/ 761490 h 958999"/>
              <a:gd name="connsiteX155" fmla="*/ 411781 w 443895"/>
              <a:gd name="connsiteY155" fmla="*/ 756380 h 958999"/>
              <a:gd name="connsiteX156" fmla="*/ 411736 w 443895"/>
              <a:gd name="connsiteY156" fmla="*/ 751947 h 958999"/>
              <a:gd name="connsiteX157" fmla="*/ 411654 w 443895"/>
              <a:gd name="connsiteY157" fmla="*/ 743838 h 958999"/>
              <a:gd name="connsiteX158" fmla="*/ 411586 w 443895"/>
              <a:gd name="connsiteY158" fmla="*/ 737880 h 958999"/>
              <a:gd name="connsiteX159" fmla="*/ 414330 w 443895"/>
              <a:gd name="connsiteY159" fmla="*/ 734436 h 958999"/>
              <a:gd name="connsiteX160" fmla="*/ 414834 w 443895"/>
              <a:gd name="connsiteY160" fmla="*/ 733832 h 958999"/>
              <a:gd name="connsiteX161" fmla="*/ 419007 w 443895"/>
              <a:gd name="connsiteY161" fmla="*/ 728650 h 958999"/>
              <a:gd name="connsiteX162" fmla="*/ 420191 w 443895"/>
              <a:gd name="connsiteY162" fmla="*/ 726590 h 958999"/>
              <a:gd name="connsiteX163" fmla="*/ 426134 w 443895"/>
              <a:gd name="connsiteY163" fmla="*/ 720078 h 958999"/>
              <a:gd name="connsiteX164" fmla="*/ 433950 w 443895"/>
              <a:gd name="connsiteY164" fmla="*/ 708062 h 958999"/>
              <a:gd name="connsiteX165" fmla="*/ 439008 w 443895"/>
              <a:gd name="connsiteY165" fmla="*/ 694893 h 958999"/>
              <a:gd name="connsiteX166" fmla="*/ 439611 w 443895"/>
              <a:gd name="connsiteY166" fmla="*/ 693323 h 958999"/>
              <a:gd name="connsiteX167" fmla="*/ 443557 w 443895"/>
              <a:gd name="connsiteY167" fmla="*/ 678330 h 958999"/>
              <a:gd name="connsiteX168" fmla="*/ 444283 w 443895"/>
              <a:gd name="connsiteY168" fmla="*/ 672753 h 958999"/>
              <a:gd name="connsiteX169" fmla="*/ 441843 w 443895"/>
              <a:gd name="connsiteY169" fmla="*/ 665892 h 958999"/>
              <a:gd name="connsiteX170" fmla="*/ 441834 w 443895"/>
              <a:gd name="connsiteY170" fmla="*/ 665887 h 958999"/>
              <a:gd name="connsiteX171" fmla="*/ 441661 w 443895"/>
              <a:gd name="connsiteY171" fmla="*/ 665425 h 958999"/>
              <a:gd name="connsiteX172" fmla="*/ 440269 w 443895"/>
              <a:gd name="connsiteY172" fmla="*/ 661490 h 958999"/>
              <a:gd name="connsiteX173" fmla="*/ 438867 w 443895"/>
              <a:gd name="connsiteY173" fmla="*/ 657456 h 958999"/>
              <a:gd name="connsiteX174" fmla="*/ 435805 w 443895"/>
              <a:gd name="connsiteY174" fmla="*/ 649016 h 958999"/>
              <a:gd name="connsiteX175" fmla="*/ 434499 w 443895"/>
              <a:gd name="connsiteY175" fmla="*/ 645386 h 958999"/>
              <a:gd name="connsiteX176" fmla="*/ 430792 w 443895"/>
              <a:gd name="connsiteY176" fmla="*/ 634527 h 958999"/>
              <a:gd name="connsiteX177" fmla="*/ 428905 w 443895"/>
              <a:gd name="connsiteY177" fmla="*/ 629726 h 958999"/>
              <a:gd name="connsiteX178" fmla="*/ 426079 w 443895"/>
              <a:gd name="connsiteY178" fmla="*/ 621158 h 958999"/>
              <a:gd name="connsiteX179" fmla="*/ 421112 w 443895"/>
              <a:gd name="connsiteY179" fmla="*/ 607835 h 958999"/>
              <a:gd name="connsiteX180" fmla="*/ 417592 w 443895"/>
              <a:gd name="connsiteY180" fmla="*/ 598092 h 958999"/>
              <a:gd name="connsiteX181" fmla="*/ 414879 w 443895"/>
              <a:gd name="connsiteY181" fmla="*/ 589675 h 958999"/>
              <a:gd name="connsiteX182" fmla="*/ 412262 w 443895"/>
              <a:gd name="connsiteY182" fmla="*/ 583177 h 958999"/>
              <a:gd name="connsiteX183" fmla="*/ 411681 w 443895"/>
              <a:gd name="connsiteY183" fmla="*/ 581507 h 958999"/>
              <a:gd name="connsiteX184" fmla="*/ 410139 w 443895"/>
              <a:gd name="connsiteY184" fmla="*/ 577205 h 958999"/>
              <a:gd name="connsiteX185" fmla="*/ 409336 w 443895"/>
              <a:gd name="connsiteY185" fmla="*/ 574963 h 958999"/>
              <a:gd name="connsiteX186" fmla="*/ 406410 w 443895"/>
              <a:gd name="connsiteY186" fmla="*/ 566754 h 958999"/>
              <a:gd name="connsiteX187" fmla="*/ 398227 w 443895"/>
              <a:gd name="connsiteY187" fmla="*/ 543793 h 958999"/>
              <a:gd name="connsiteX188" fmla="*/ 395033 w 443895"/>
              <a:gd name="connsiteY188" fmla="*/ 534908 h 958999"/>
              <a:gd name="connsiteX189" fmla="*/ 394035 w 443895"/>
              <a:gd name="connsiteY189" fmla="*/ 532085 h 958999"/>
              <a:gd name="connsiteX190" fmla="*/ 393264 w 443895"/>
              <a:gd name="connsiteY190" fmla="*/ 529934 h 958999"/>
              <a:gd name="connsiteX191" fmla="*/ 391867 w 443895"/>
              <a:gd name="connsiteY191" fmla="*/ 525991 h 958999"/>
              <a:gd name="connsiteX192" fmla="*/ 390107 w 443895"/>
              <a:gd name="connsiteY192" fmla="*/ 521049 h 958999"/>
              <a:gd name="connsiteX193" fmla="*/ 389544 w 443895"/>
              <a:gd name="connsiteY193" fmla="*/ 519643 h 958999"/>
              <a:gd name="connsiteX194" fmla="*/ 386972 w 443895"/>
              <a:gd name="connsiteY194" fmla="*/ 512246 h 958999"/>
              <a:gd name="connsiteX195" fmla="*/ 386256 w 443895"/>
              <a:gd name="connsiteY195" fmla="*/ 510236 h 958999"/>
              <a:gd name="connsiteX196" fmla="*/ 386147 w 443895"/>
              <a:gd name="connsiteY196" fmla="*/ 509968 h 958999"/>
              <a:gd name="connsiteX197" fmla="*/ 383443 w 443895"/>
              <a:gd name="connsiteY197" fmla="*/ 502331 h 958999"/>
              <a:gd name="connsiteX198" fmla="*/ 382940 w 443895"/>
              <a:gd name="connsiteY198" fmla="*/ 500960 h 958999"/>
              <a:gd name="connsiteX199" fmla="*/ 379955 w 443895"/>
              <a:gd name="connsiteY199" fmla="*/ 492606 h 958999"/>
              <a:gd name="connsiteX200" fmla="*/ 379569 w 443895"/>
              <a:gd name="connsiteY200" fmla="*/ 491563 h 958999"/>
              <a:gd name="connsiteX201" fmla="*/ 377773 w 443895"/>
              <a:gd name="connsiteY201" fmla="*/ 486507 h 958999"/>
              <a:gd name="connsiteX202" fmla="*/ 375305 w 443895"/>
              <a:gd name="connsiteY202" fmla="*/ 485092 h 958999"/>
              <a:gd name="connsiteX203" fmla="*/ 370755 w 443895"/>
              <a:gd name="connsiteY203" fmla="*/ 482482 h 958999"/>
              <a:gd name="connsiteX204" fmla="*/ 366255 w 443895"/>
              <a:gd name="connsiteY204" fmla="*/ 479864 h 958999"/>
              <a:gd name="connsiteX205" fmla="*/ 365548 w 443895"/>
              <a:gd name="connsiteY205" fmla="*/ 479524 h 958999"/>
              <a:gd name="connsiteX206" fmla="*/ 360662 w 443895"/>
              <a:gd name="connsiteY206" fmla="*/ 476656 h 958999"/>
              <a:gd name="connsiteX207" fmla="*/ 355001 w 443895"/>
              <a:gd name="connsiteY207" fmla="*/ 473398 h 958999"/>
              <a:gd name="connsiteX208" fmla="*/ 333014 w 443895"/>
              <a:gd name="connsiteY208" fmla="*/ 347169 h 958999"/>
              <a:gd name="connsiteX209" fmla="*/ 323864 w 443895"/>
              <a:gd name="connsiteY209" fmla="*/ 297970 h 958999"/>
              <a:gd name="connsiteX210" fmla="*/ 323869 w 443895"/>
              <a:gd name="connsiteY210" fmla="*/ 296618 h 95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443895" h="958999">
                <a:moveTo>
                  <a:pt x="323869" y="296618"/>
                </a:moveTo>
                <a:lnTo>
                  <a:pt x="324109" y="274723"/>
                </a:lnTo>
                <a:lnTo>
                  <a:pt x="323592" y="247791"/>
                </a:lnTo>
                <a:lnTo>
                  <a:pt x="323678" y="241965"/>
                </a:lnTo>
                <a:lnTo>
                  <a:pt x="324676" y="214883"/>
                </a:lnTo>
                <a:lnTo>
                  <a:pt x="324794" y="200766"/>
                </a:lnTo>
                <a:lnTo>
                  <a:pt x="324817" y="196732"/>
                </a:lnTo>
                <a:lnTo>
                  <a:pt x="324822" y="194177"/>
                </a:lnTo>
                <a:lnTo>
                  <a:pt x="324903" y="185918"/>
                </a:lnTo>
                <a:lnTo>
                  <a:pt x="324899" y="185319"/>
                </a:lnTo>
                <a:lnTo>
                  <a:pt x="325030" y="184257"/>
                </a:lnTo>
                <a:lnTo>
                  <a:pt x="324944" y="179057"/>
                </a:lnTo>
                <a:lnTo>
                  <a:pt x="324640" y="174632"/>
                </a:lnTo>
                <a:lnTo>
                  <a:pt x="324255" y="169123"/>
                </a:lnTo>
                <a:lnTo>
                  <a:pt x="324763" y="168588"/>
                </a:lnTo>
                <a:lnTo>
                  <a:pt x="326781" y="166469"/>
                </a:lnTo>
                <a:lnTo>
                  <a:pt x="330492" y="162439"/>
                </a:lnTo>
                <a:lnTo>
                  <a:pt x="333858" y="159072"/>
                </a:lnTo>
                <a:lnTo>
                  <a:pt x="335586" y="157321"/>
                </a:lnTo>
                <a:lnTo>
                  <a:pt x="340408" y="152270"/>
                </a:lnTo>
                <a:lnTo>
                  <a:pt x="340952" y="151716"/>
                </a:lnTo>
                <a:lnTo>
                  <a:pt x="341234" y="151426"/>
                </a:lnTo>
                <a:lnTo>
                  <a:pt x="344119" y="148404"/>
                </a:lnTo>
                <a:lnTo>
                  <a:pt x="352656" y="139501"/>
                </a:lnTo>
                <a:lnTo>
                  <a:pt x="354992" y="136914"/>
                </a:lnTo>
                <a:lnTo>
                  <a:pt x="358149" y="133760"/>
                </a:lnTo>
                <a:lnTo>
                  <a:pt x="362209" y="129354"/>
                </a:lnTo>
                <a:lnTo>
                  <a:pt x="366441" y="124898"/>
                </a:lnTo>
                <a:lnTo>
                  <a:pt x="368778" y="122438"/>
                </a:lnTo>
                <a:lnTo>
                  <a:pt x="372212" y="118831"/>
                </a:lnTo>
                <a:lnTo>
                  <a:pt x="314434" y="74288"/>
                </a:lnTo>
                <a:lnTo>
                  <a:pt x="309403" y="70426"/>
                </a:lnTo>
                <a:lnTo>
                  <a:pt x="294823" y="59304"/>
                </a:lnTo>
                <a:lnTo>
                  <a:pt x="276833" y="78558"/>
                </a:lnTo>
                <a:lnTo>
                  <a:pt x="233634" y="77183"/>
                </a:lnTo>
                <a:lnTo>
                  <a:pt x="225718" y="65221"/>
                </a:lnTo>
                <a:lnTo>
                  <a:pt x="207084" y="36338"/>
                </a:lnTo>
                <a:lnTo>
                  <a:pt x="178537" y="-69"/>
                </a:lnTo>
                <a:lnTo>
                  <a:pt x="161086" y="14089"/>
                </a:lnTo>
                <a:lnTo>
                  <a:pt x="160283" y="14751"/>
                </a:lnTo>
                <a:lnTo>
                  <a:pt x="151388" y="22112"/>
                </a:lnTo>
                <a:lnTo>
                  <a:pt x="142197" y="28823"/>
                </a:lnTo>
                <a:lnTo>
                  <a:pt x="133577" y="35072"/>
                </a:lnTo>
                <a:lnTo>
                  <a:pt x="118818" y="45613"/>
                </a:lnTo>
                <a:lnTo>
                  <a:pt x="88600" y="67740"/>
                </a:lnTo>
                <a:lnTo>
                  <a:pt x="63889" y="85659"/>
                </a:lnTo>
                <a:lnTo>
                  <a:pt x="24490" y="105372"/>
                </a:lnTo>
                <a:lnTo>
                  <a:pt x="17386" y="117637"/>
                </a:lnTo>
                <a:lnTo>
                  <a:pt x="17073" y="118400"/>
                </a:lnTo>
                <a:lnTo>
                  <a:pt x="26825" y="128941"/>
                </a:lnTo>
                <a:lnTo>
                  <a:pt x="31375" y="136896"/>
                </a:lnTo>
                <a:lnTo>
                  <a:pt x="32669" y="143898"/>
                </a:lnTo>
                <a:lnTo>
                  <a:pt x="30586" y="154748"/>
                </a:lnTo>
                <a:lnTo>
                  <a:pt x="30738" y="155324"/>
                </a:lnTo>
                <a:lnTo>
                  <a:pt x="34148" y="161954"/>
                </a:lnTo>
                <a:lnTo>
                  <a:pt x="34720" y="173915"/>
                </a:lnTo>
                <a:lnTo>
                  <a:pt x="30046" y="185319"/>
                </a:lnTo>
                <a:lnTo>
                  <a:pt x="24672" y="193324"/>
                </a:lnTo>
                <a:lnTo>
                  <a:pt x="22357" y="202132"/>
                </a:lnTo>
                <a:lnTo>
                  <a:pt x="19599" y="209687"/>
                </a:lnTo>
                <a:lnTo>
                  <a:pt x="16988" y="216848"/>
                </a:lnTo>
                <a:lnTo>
                  <a:pt x="27216" y="221907"/>
                </a:lnTo>
                <a:lnTo>
                  <a:pt x="31219" y="222325"/>
                </a:lnTo>
                <a:lnTo>
                  <a:pt x="36053" y="222824"/>
                </a:lnTo>
                <a:lnTo>
                  <a:pt x="37385" y="231092"/>
                </a:lnTo>
                <a:lnTo>
                  <a:pt x="41507" y="250491"/>
                </a:lnTo>
                <a:lnTo>
                  <a:pt x="35601" y="259467"/>
                </a:lnTo>
                <a:lnTo>
                  <a:pt x="33894" y="262085"/>
                </a:lnTo>
                <a:lnTo>
                  <a:pt x="30037" y="267921"/>
                </a:lnTo>
                <a:lnTo>
                  <a:pt x="13034" y="306043"/>
                </a:lnTo>
                <a:lnTo>
                  <a:pt x="14150" y="315005"/>
                </a:lnTo>
                <a:lnTo>
                  <a:pt x="16190" y="329953"/>
                </a:lnTo>
                <a:lnTo>
                  <a:pt x="13980" y="334618"/>
                </a:lnTo>
                <a:lnTo>
                  <a:pt x="12660" y="338198"/>
                </a:lnTo>
                <a:lnTo>
                  <a:pt x="12455" y="338761"/>
                </a:lnTo>
                <a:lnTo>
                  <a:pt x="10260" y="344714"/>
                </a:lnTo>
                <a:lnTo>
                  <a:pt x="9626" y="350573"/>
                </a:lnTo>
                <a:lnTo>
                  <a:pt x="4138" y="365284"/>
                </a:lnTo>
                <a:lnTo>
                  <a:pt x="4807" y="387610"/>
                </a:lnTo>
                <a:lnTo>
                  <a:pt x="6467" y="389498"/>
                </a:lnTo>
                <a:lnTo>
                  <a:pt x="11386" y="395252"/>
                </a:lnTo>
                <a:lnTo>
                  <a:pt x="387" y="420196"/>
                </a:lnTo>
                <a:lnTo>
                  <a:pt x="2381" y="424489"/>
                </a:lnTo>
                <a:lnTo>
                  <a:pt x="3574" y="426236"/>
                </a:lnTo>
                <a:lnTo>
                  <a:pt x="8192" y="433910"/>
                </a:lnTo>
                <a:lnTo>
                  <a:pt x="9951" y="436841"/>
                </a:lnTo>
                <a:lnTo>
                  <a:pt x="6200" y="448612"/>
                </a:lnTo>
                <a:lnTo>
                  <a:pt x="30627" y="481716"/>
                </a:lnTo>
                <a:lnTo>
                  <a:pt x="36955" y="490401"/>
                </a:lnTo>
                <a:lnTo>
                  <a:pt x="37666" y="491399"/>
                </a:lnTo>
                <a:lnTo>
                  <a:pt x="45201" y="492325"/>
                </a:lnTo>
                <a:lnTo>
                  <a:pt x="52428" y="493237"/>
                </a:lnTo>
                <a:lnTo>
                  <a:pt x="64077" y="536283"/>
                </a:lnTo>
                <a:lnTo>
                  <a:pt x="61238" y="540099"/>
                </a:lnTo>
                <a:lnTo>
                  <a:pt x="62648" y="544038"/>
                </a:lnTo>
                <a:lnTo>
                  <a:pt x="62966" y="544678"/>
                </a:lnTo>
                <a:lnTo>
                  <a:pt x="63997" y="546910"/>
                </a:lnTo>
                <a:lnTo>
                  <a:pt x="71119" y="562275"/>
                </a:lnTo>
                <a:lnTo>
                  <a:pt x="71590" y="563986"/>
                </a:lnTo>
                <a:lnTo>
                  <a:pt x="74133" y="573230"/>
                </a:lnTo>
                <a:lnTo>
                  <a:pt x="76618" y="582346"/>
                </a:lnTo>
                <a:lnTo>
                  <a:pt x="81210" y="599227"/>
                </a:lnTo>
                <a:lnTo>
                  <a:pt x="86679" y="619620"/>
                </a:lnTo>
                <a:lnTo>
                  <a:pt x="87679" y="623350"/>
                </a:lnTo>
                <a:lnTo>
                  <a:pt x="87768" y="627098"/>
                </a:lnTo>
                <a:lnTo>
                  <a:pt x="87820" y="629458"/>
                </a:lnTo>
                <a:lnTo>
                  <a:pt x="88100" y="639958"/>
                </a:lnTo>
                <a:lnTo>
                  <a:pt x="89337" y="644351"/>
                </a:lnTo>
                <a:lnTo>
                  <a:pt x="89633" y="648830"/>
                </a:lnTo>
                <a:lnTo>
                  <a:pt x="85055" y="678257"/>
                </a:lnTo>
                <a:lnTo>
                  <a:pt x="87493" y="678639"/>
                </a:lnTo>
                <a:lnTo>
                  <a:pt x="103227" y="681293"/>
                </a:lnTo>
                <a:lnTo>
                  <a:pt x="103236" y="681321"/>
                </a:lnTo>
                <a:lnTo>
                  <a:pt x="120821" y="676610"/>
                </a:lnTo>
                <a:lnTo>
                  <a:pt x="145073" y="760324"/>
                </a:lnTo>
                <a:lnTo>
                  <a:pt x="170463" y="859761"/>
                </a:lnTo>
                <a:lnTo>
                  <a:pt x="177439" y="857324"/>
                </a:lnTo>
                <a:lnTo>
                  <a:pt x="187247" y="851280"/>
                </a:lnTo>
                <a:lnTo>
                  <a:pt x="193234" y="873157"/>
                </a:lnTo>
                <a:lnTo>
                  <a:pt x="188843" y="891104"/>
                </a:lnTo>
                <a:lnTo>
                  <a:pt x="188839" y="892420"/>
                </a:lnTo>
                <a:lnTo>
                  <a:pt x="188213" y="902362"/>
                </a:lnTo>
                <a:lnTo>
                  <a:pt x="197258" y="907481"/>
                </a:lnTo>
                <a:lnTo>
                  <a:pt x="205047" y="901586"/>
                </a:lnTo>
                <a:lnTo>
                  <a:pt x="220733" y="902820"/>
                </a:lnTo>
                <a:lnTo>
                  <a:pt x="223205" y="902004"/>
                </a:lnTo>
                <a:lnTo>
                  <a:pt x="236769" y="898056"/>
                </a:lnTo>
                <a:lnTo>
                  <a:pt x="249502" y="894430"/>
                </a:lnTo>
                <a:lnTo>
                  <a:pt x="251108" y="893867"/>
                </a:lnTo>
                <a:lnTo>
                  <a:pt x="258965" y="907463"/>
                </a:lnTo>
                <a:lnTo>
                  <a:pt x="248640" y="912373"/>
                </a:lnTo>
                <a:lnTo>
                  <a:pt x="256569" y="932248"/>
                </a:lnTo>
                <a:lnTo>
                  <a:pt x="256692" y="934263"/>
                </a:lnTo>
                <a:lnTo>
                  <a:pt x="255612" y="942390"/>
                </a:lnTo>
                <a:lnTo>
                  <a:pt x="255077" y="946479"/>
                </a:lnTo>
                <a:lnTo>
                  <a:pt x="259890" y="958931"/>
                </a:lnTo>
                <a:lnTo>
                  <a:pt x="283456" y="942263"/>
                </a:lnTo>
                <a:lnTo>
                  <a:pt x="291408" y="937898"/>
                </a:lnTo>
                <a:lnTo>
                  <a:pt x="333018" y="915599"/>
                </a:lnTo>
                <a:lnTo>
                  <a:pt x="356348" y="903133"/>
                </a:lnTo>
                <a:lnTo>
                  <a:pt x="365607" y="894530"/>
                </a:lnTo>
                <a:lnTo>
                  <a:pt x="366382" y="893672"/>
                </a:lnTo>
                <a:lnTo>
                  <a:pt x="373523" y="885372"/>
                </a:lnTo>
                <a:lnTo>
                  <a:pt x="379111" y="881416"/>
                </a:lnTo>
                <a:lnTo>
                  <a:pt x="378789" y="874913"/>
                </a:lnTo>
                <a:lnTo>
                  <a:pt x="379932" y="856412"/>
                </a:lnTo>
                <a:lnTo>
                  <a:pt x="394856" y="835112"/>
                </a:lnTo>
                <a:lnTo>
                  <a:pt x="396000" y="827057"/>
                </a:lnTo>
                <a:lnTo>
                  <a:pt x="393037" y="815771"/>
                </a:lnTo>
                <a:lnTo>
                  <a:pt x="400037" y="800806"/>
                </a:lnTo>
                <a:lnTo>
                  <a:pt x="406093" y="792806"/>
                </a:lnTo>
                <a:lnTo>
                  <a:pt x="411808" y="785268"/>
                </a:lnTo>
                <a:lnTo>
                  <a:pt x="413863" y="782555"/>
                </a:lnTo>
                <a:lnTo>
                  <a:pt x="411908" y="775957"/>
                </a:lnTo>
                <a:lnTo>
                  <a:pt x="411795" y="761490"/>
                </a:lnTo>
                <a:lnTo>
                  <a:pt x="411781" y="756380"/>
                </a:lnTo>
                <a:lnTo>
                  <a:pt x="411736" y="751947"/>
                </a:lnTo>
                <a:lnTo>
                  <a:pt x="411654" y="743838"/>
                </a:lnTo>
                <a:lnTo>
                  <a:pt x="411586" y="737880"/>
                </a:lnTo>
                <a:lnTo>
                  <a:pt x="414330" y="734436"/>
                </a:lnTo>
                <a:lnTo>
                  <a:pt x="414834" y="733832"/>
                </a:lnTo>
                <a:lnTo>
                  <a:pt x="419007" y="728650"/>
                </a:lnTo>
                <a:lnTo>
                  <a:pt x="420191" y="726590"/>
                </a:lnTo>
                <a:lnTo>
                  <a:pt x="426134" y="720078"/>
                </a:lnTo>
                <a:lnTo>
                  <a:pt x="433950" y="708062"/>
                </a:lnTo>
                <a:lnTo>
                  <a:pt x="439008" y="694893"/>
                </a:lnTo>
                <a:lnTo>
                  <a:pt x="439611" y="693323"/>
                </a:lnTo>
                <a:lnTo>
                  <a:pt x="443557" y="678330"/>
                </a:lnTo>
                <a:lnTo>
                  <a:pt x="444283" y="672753"/>
                </a:lnTo>
                <a:lnTo>
                  <a:pt x="441843" y="665892"/>
                </a:lnTo>
                <a:lnTo>
                  <a:pt x="441834" y="665887"/>
                </a:lnTo>
                <a:lnTo>
                  <a:pt x="441661" y="665425"/>
                </a:lnTo>
                <a:lnTo>
                  <a:pt x="440269" y="661490"/>
                </a:lnTo>
                <a:lnTo>
                  <a:pt x="438867" y="657456"/>
                </a:lnTo>
                <a:lnTo>
                  <a:pt x="435805" y="649016"/>
                </a:lnTo>
                <a:lnTo>
                  <a:pt x="434499" y="645386"/>
                </a:lnTo>
                <a:lnTo>
                  <a:pt x="430792" y="634527"/>
                </a:lnTo>
                <a:lnTo>
                  <a:pt x="428905" y="629726"/>
                </a:lnTo>
                <a:lnTo>
                  <a:pt x="426079" y="621158"/>
                </a:lnTo>
                <a:lnTo>
                  <a:pt x="421112" y="607835"/>
                </a:lnTo>
                <a:lnTo>
                  <a:pt x="417592" y="598092"/>
                </a:lnTo>
                <a:lnTo>
                  <a:pt x="414879" y="589675"/>
                </a:lnTo>
                <a:lnTo>
                  <a:pt x="412262" y="583177"/>
                </a:lnTo>
                <a:lnTo>
                  <a:pt x="411681" y="581507"/>
                </a:lnTo>
                <a:lnTo>
                  <a:pt x="410139" y="577205"/>
                </a:lnTo>
                <a:lnTo>
                  <a:pt x="409336" y="574963"/>
                </a:lnTo>
                <a:lnTo>
                  <a:pt x="406410" y="566754"/>
                </a:lnTo>
                <a:lnTo>
                  <a:pt x="398227" y="543793"/>
                </a:lnTo>
                <a:lnTo>
                  <a:pt x="395033" y="534908"/>
                </a:lnTo>
                <a:lnTo>
                  <a:pt x="394035" y="532085"/>
                </a:lnTo>
                <a:lnTo>
                  <a:pt x="393264" y="529934"/>
                </a:lnTo>
                <a:lnTo>
                  <a:pt x="391867" y="525991"/>
                </a:lnTo>
                <a:lnTo>
                  <a:pt x="390107" y="521049"/>
                </a:lnTo>
                <a:lnTo>
                  <a:pt x="389544" y="519643"/>
                </a:lnTo>
                <a:lnTo>
                  <a:pt x="386972" y="512246"/>
                </a:lnTo>
                <a:lnTo>
                  <a:pt x="386256" y="510236"/>
                </a:lnTo>
                <a:lnTo>
                  <a:pt x="386147" y="509968"/>
                </a:lnTo>
                <a:lnTo>
                  <a:pt x="383443" y="502331"/>
                </a:lnTo>
                <a:lnTo>
                  <a:pt x="382940" y="500960"/>
                </a:lnTo>
                <a:lnTo>
                  <a:pt x="379955" y="492606"/>
                </a:lnTo>
                <a:lnTo>
                  <a:pt x="379569" y="491563"/>
                </a:lnTo>
                <a:lnTo>
                  <a:pt x="377773" y="486507"/>
                </a:lnTo>
                <a:lnTo>
                  <a:pt x="375305" y="485092"/>
                </a:lnTo>
                <a:lnTo>
                  <a:pt x="370755" y="482482"/>
                </a:lnTo>
                <a:lnTo>
                  <a:pt x="366255" y="479864"/>
                </a:lnTo>
                <a:lnTo>
                  <a:pt x="365548" y="479524"/>
                </a:lnTo>
                <a:lnTo>
                  <a:pt x="360662" y="476656"/>
                </a:lnTo>
                <a:lnTo>
                  <a:pt x="355001" y="473398"/>
                </a:lnTo>
                <a:lnTo>
                  <a:pt x="333014" y="347169"/>
                </a:lnTo>
                <a:lnTo>
                  <a:pt x="323864" y="297970"/>
                </a:lnTo>
                <a:lnTo>
                  <a:pt x="323869" y="29661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7354F12A-54BC-4E85-964A-EFC5C0067038}"/>
              </a:ext>
            </a:extLst>
          </p:cNvPr>
          <p:cNvSpPr>
            <a:spLocks/>
          </p:cNvSpPr>
          <p:nvPr/>
        </p:nvSpPr>
        <p:spPr>
          <a:xfrm flipV="1">
            <a:off x="5057139" y="2604963"/>
            <a:ext cx="805172" cy="816921"/>
          </a:xfrm>
          <a:custGeom>
            <a:avLst/>
            <a:gdLst>
              <a:gd name="connsiteX0" fmla="*/ 344344 w 548320"/>
              <a:gd name="connsiteY0" fmla="*/ 549181 h 556321"/>
              <a:gd name="connsiteX1" fmla="*/ 346716 w 548320"/>
              <a:gd name="connsiteY1" fmla="*/ 549113 h 556321"/>
              <a:gd name="connsiteX2" fmla="*/ 350494 w 548320"/>
              <a:gd name="connsiteY2" fmla="*/ 550329 h 556321"/>
              <a:gd name="connsiteX3" fmla="*/ 352440 w 548320"/>
              <a:gd name="connsiteY3" fmla="*/ 550950 h 556321"/>
              <a:gd name="connsiteX4" fmla="*/ 358792 w 548320"/>
              <a:gd name="connsiteY4" fmla="*/ 552974 h 556321"/>
              <a:gd name="connsiteX5" fmla="*/ 364000 w 548320"/>
              <a:gd name="connsiteY5" fmla="*/ 554640 h 556321"/>
              <a:gd name="connsiteX6" fmla="*/ 367015 w 548320"/>
              <a:gd name="connsiteY6" fmla="*/ 554799 h 556321"/>
              <a:gd name="connsiteX7" fmla="*/ 368246 w 548320"/>
              <a:gd name="connsiteY7" fmla="*/ 554322 h 556321"/>
              <a:gd name="connsiteX8" fmla="*/ 369929 w 548320"/>
              <a:gd name="connsiteY8" fmla="*/ 554930 h 556321"/>
              <a:gd name="connsiteX9" fmla="*/ 370387 w 548320"/>
              <a:gd name="connsiteY9" fmla="*/ 554349 h 556321"/>
              <a:gd name="connsiteX10" fmla="*/ 372040 w 548320"/>
              <a:gd name="connsiteY10" fmla="*/ 552226 h 556321"/>
              <a:gd name="connsiteX11" fmla="*/ 373221 w 548320"/>
              <a:gd name="connsiteY11" fmla="*/ 550687 h 556321"/>
              <a:gd name="connsiteX12" fmla="*/ 375560 w 548320"/>
              <a:gd name="connsiteY12" fmla="*/ 547679 h 556321"/>
              <a:gd name="connsiteX13" fmla="*/ 380865 w 548320"/>
              <a:gd name="connsiteY13" fmla="*/ 540867 h 556321"/>
              <a:gd name="connsiteX14" fmla="*/ 380640 w 548320"/>
              <a:gd name="connsiteY14" fmla="*/ 528942 h 556321"/>
              <a:gd name="connsiteX15" fmla="*/ 380499 w 548320"/>
              <a:gd name="connsiteY15" fmla="*/ 521486 h 556321"/>
              <a:gd name="connsiteX16" fmla="*/ 384712 w 548320"/>
              <a:gd name="connsiteY16" fmla="*/ 515447 h 556321"/>
              <a:gd name="connsiteX17" fmla="*/ 385102 w 548320"/>
              <a:gd name="connsiteY17" fmla="*/ 515465 h 556321"/>
              <a:gd name="connsiteX18" fmla="*/ 386357 w 548320"/>
              <a:gd name="connsiteY18" fmla="*/ 515469 h 556321"/>
              <a:gd name="connsiteX19" fmla="*/ 395517 w 548320"/>
              <a:gd name="connsiteY19" fmla="*/ 515673 h 556321"/>
              <a:gd name="connsiteX20" fmla="*/ 408382 w 548320"/>
              <a:gd name="connsiteY20" fmla="*/ 515905 h 556321"/>
              <a:gd name="connsiteX21" fmla="*/ 422067 w 548320"/>
              <a:gd name="connsiteY21" fmla="*/ 516177 h 556321"/>
              <a:gd name="connsiteX22" fmla="*/ 427646 w 548320"/>
              <a:gd name="connsiteY22" fmla="*/ 516291 h 556321"/>
              <a:gd name="connsiteX23" fmla="*/ 444974 w 548320"/>
              <a:gd name="connsiteY23" fmla="*/ 516626 h 556321"/>
              <a:gd name="connsiteX24" fmla="*/ 452166 w 548320"/>
              <a:gd name="connsiteY24" fmla="*/ 516776 h 556321"/>
              <a:gd name="connsiteX25" fmla="*/ 475542 w 548320"/>
              <a:gd name="connsiteY25" fmla="*/ 517212 h 556321"/>
              <a:gd name="connsiteX26" fmla="*/ 479866 w 548320"/>
              <a:gd name="connsiteY26" fmla="*/ 517121 h 556321"/>
              <a:gd name="connsiteX27" fmla="*/ 484191 w 548320"/>
              <a:gd name="connsiteY27" fmla="*/ 517030 h 556321"/>
              <a:gd name="connsiteX28" fmla="*/ 493758 w 548320"/>
              <a:gd name="connsiteY28" fmla="*/ 512533 h 556321"/>
              <a:gd name="connsiteX29" fmla="*/ 495497 w 548320"/>
              <a:gd name="connsiteY29" fmla="*/ 511934 h 556321"/>
              <a:gd name="connsiteX30" fmla="*/ 498477 w 548320"/>
              <a:gd name="connsiteY30" fmla="*/ 510332 h 556321"/>
              <a:gd name="connsiteX31" fmla="*/ 500730 w 548320"/>
              <a:gd name="connsiteY31" fmla="*/ 509271 h 556321"/>
              <a:gd name="connsiteX32" fmla="*/ 502914 w 548320"/>
              <a:gd name="connsiteY32" fmla="*/ 507088 h 556321"/>
              <a:gd name="connsiteX33" fmla="*/ 508997 w 548320"/>
              <a:gd name="connsiteY33" fmla="*/ 503626 h 556321"/>
              <a:gd name="connsiteX34" fmla="*/ 511207 w 548320"/>
              <a:gd name="connsiteY34" fmla="*/ 502119 h 556321"/>
              <a:gd name="connsiteX35" fmla="*/ 512598 w 548320"/>
              <a:gd name="connsiteY35" fmla="*/ 501171 h 556321"/>
              <a:gd name="connsiteX36" fmla="*/ 516908 w 548320"/>
              <a:gd name="connsiteY36" fmla="*/ 498239 h 556321"/>
              <a:gd name="connsiteX37" fmla="*/ 525947 w 548320"/>
              <a:gd name="connsiteY37" fmla="*/ 492050 h 556321"/>
              <a:gd name="connsiteX38" fmla="*/ 528760 w 548320"/>
              <a:gd name="connsiteY38" fmla="*/ 490144 h 556321"/>
              <a:gd name="connsiteX39" fmla="*/ 535342 w 548320"/>
              <a:gd name="connsiteY39" fmla="*/ 485637 h 556321"/>
              <a:gd name="connsiteX40" fmla="*/ 537274 w 548320"/>
              <a:gd name="connsiteY40" fmla="*/ 485109 h 556321"/>
              <a:gd name="connsiteX41" fmla="*/ 541316 w 548320"/>
              <a:gd name="connsiteY41" fmla="*/ 483987 h 556321"/>
              <a:gd name="connsiteX42" fmla="*/ 548763 w 548320"/>
              <a:gd name="connsiteY42" fmla="*/ 481888 h 556321"/>
              <a:gd name="connsiteX43" fmla="*/ 530501 w 548320"/>
              <a:gd name="connsiteY43" fmla="*/ 417892 h 556321"/>
              <a:gd name="connsiteX44" fmla="*/ 526795 w 548320"/>
              <a:gd name="connsiteY44" fmla="*/ 404915 h 556321"/>
              <a:gd name="connsiteX45" fmla="*/ 525992 w 548320"/>
              <a:gd name="connsiteY45" fmla="*/ 401220 h 556321"/>
              <a:gd name="connsiteX46" fmla="*/ 521826 w 548320"/>
              <a:gd name="connsiteY46" fmla="*/ 387072 h 556321"/>
              <a:gd name="connsiteX47" fmla="*/ 513738 w 548320"/>
              <a:gd name="connsiteY47" fmla="*/ 358969 h 556321"/>
              <a:gd name="connsiteX48" fmla="*/ 509712 w 548320"/>
              <a:gd name="connsiteY48" fmla="*/ 345111 h 556321"/>
              <a:gd name="connsiteX49" fmla="*/ 509385 w 548320"/>
              <a:gd name="connsiteY49" fmla="*/ 337849 h 556321"/>
              <a:gd name="connsiteX50" fmla="*/ 508691 w 548320"/>
              <a:gd name="connsiteY50" fmla="*/ 322629 h 556321"/>
              <a:gd name="connsiteX51" fmla="*/ 508179 w 548320"/>
              <a:gd name="connsiteY51" fmla="*/ 313152 h 556321"/>
              <a:gd name="connsiteX52" fmla="*/ 508850 w 548320"/>
              <a:gd name="connsiteY52" fmla="*/ 305831 h 556321"/>
              <a:gd name="connsiteX53" fmla="*/ 509572 w 548320"/>
              <a:gd name="connsiteY53" fmla="*/ 298386 h 556321"/>
              <a:gd name="connsiteX54" fmla="*/ 511453 w 548320"/>
              <a:gd name="connsiteY54" fmla="*/ 277291 h 556321"/>
              <a:gd name="connsiteX55" fmla="*/ 511770 w 548320"/>
              <a:gd name="connsiteY55" fmla="*/ 273668 h 556321"/>
              <a:gd name="connsiteX56" fmla="*/ 511956 w 548320"/>
              <a:gd name="connsiteY56" fmla="*/ 271583 h 556321"/>
              <a:gd name="connsiteX57" fmla="*/ 516526 w 548320"/>
              <a:gd name="connsiteY57" fmla="*/ 265642 h 556321"/>
              <a:gd name="connsiteX58" fmla="*/ 512808 w 548320"/>
              <a:gd name="connsiteY58" fmla="*/ 262302 h 556321"/>
              <a:gd name="connsiteX59" fmla="*/ 505475 w 548320"/>
              <a:gd name="connsiteY59" fmla="*/ 255783 h 556321"/>
              <a:gd name="connsiteX60" fmla="*/ 504286 w 548320"/>
              <a:gd name="connsiteY60" fmla="*/ 254723 h 556321"/>
              <a:gd name="connsiteX61" fmla="*/ 488608 w 548320"/>
              <a:gd name="connsiteY61" fmla="*/ 240726 h 556321"/>
              <a:gd name="connsiteX62" fmla="*/ 485575 w 548320"/>
              <a:gd name="connsiteY62" fmla="*/ 237021 h 556321"/>
              <a:gd name="connsiteX63" fmla="*/ 482675 w 548320"/>
              <a:gd name="connsiteY63" fmla="*/ 233542 h 556321"/>
              <a:gd name="connsiteX64" fmla="*/ 471304 w 548320"/>
              <a:gd name="connsiteY64" fmla="*/ 219776 h 556321"/>
              <a:gd name="connsiteX65" fmla="*/ 452930 w 548320"/>
              <a:gd name="connsiteY65" fmla="*/ 219695 h 556321"/>
              <a:gd name="connsiteX66" fmla="*/ 446023 w 548320"/>
              <a:gd name="connsiteY66" fmla="*/ 219670 h 556321"/>
              <a:gd name="connsiteX67" fmla="*/ 426186 w 548320"/>
              <a:gd name="connsiteY67" fmla="*/ 219736 h 556321"/>
              <a:gd name="connsiteX68" fmla="*/ 422561 w 548320"/>
              <a:gd name="connsiteY68" fmla="*/ 219758 h 556321"/>
              <a:gd name="connsiteX69" fmla="*/ 419676 w 548320"/>
              <a:gd name="connsiteY69" fmla="*/ 206039 h 556321"/>
              <a:gd name="connsiteX70" fmla="*/ 418043 w 548320"/>
              <a:gd name="connsiteY70" fmla="*/ 198647 h 556321"/>
              <a:gd name="connsiteX71" fmla="*/ 417691 w 548320"/>
              <a:gd name="connsiteY71" fmla="*/ 197631 h 556321"/>
              <a:gd name="connsiteX72" fmla="*/ 407102 w 548320"/>
              <a:gd name="connsiteY72" fmla="*/ 197727 h 556321"/>
              <a:gd name="connsiteX73" fmla="*/ 388207 w 548320"/>
              <a:gd name="connsiteY73" fmla="*/ 197965 h 556321"/>
              <a:gd name="connsiteX74" fmla="*/ 371563 w 548320"/>
              <a:gd name="connsiteY74" fmla="*/ 198048 h 556321"/>
              <a:gd name="connsiteX75" fmla="*/ 364858 w 548320"/>
              <a:gd name="connsiteY75" fmla="*/ 208295 h 556321"/>
              <a:gd name="connsiteX76" fmla="*/ 360492 w 548320"/>
              <a:gd name="connsiteY76" fmla="*/ 214973 h 556321"/>
              <a:gd name="connsiteX77" fmla="*/ 357535 w 548320"/>
              <a:gd name="connsiteY77" fmla="*/ 213746 h 556321"/>
              <a:gd name="connsiteX78" fmla="*/ 349378 w 548320"/>
              <a:gd name="connsiteY78" fmla="*/ 210384 h 556321"/>
              <a:gd name="connsiteX79" fmla="*/ 347045 w 548320"/>
              <a:gd name="connsiteY79" fmla="*/ 209398 h 556321"/>
              <a:gd name="connsiteX80" fmla="*/ 340079 w 548320"/>
              <a:gd name="connsiteY80" fmla="*/ 204507 h 556321"/>
              <a:gd name="connsiteX81" fmla="*/ 334214 w 548320"/>
              <a:gd name="connsiteY81" fmla="*/ 200418 h 556321"/>
              <a:gd name="connsiteX82" fmla="*/ 318675 w 548320"/>
              <a:gd name="connsiteY82" fmla="*/ 185894 h 556321"/>
              <a:gd name="connsiteX83" fmla="*/ 325561 w 548320"/>
              <a:gd name="connsiteY83" fmla="*/ 167139 h 556321"/>
              <a:gd name="connsiteX84" fmla="*/ 320626 w 548320"/>
              <a:gd name="connsiteY84" fmla="*/ 165649 h 556321"/>
              <a:gd name="connsiteX85" fmla="*/ 316280 w 548320"/>
              <a:gd name="connsiteY85" fmla="*/ 164941 h 556321"/>
              <a:gd name="connsiteX86" fmla="*/ 313307 w 548320"/>
              <a:gd name="connsiteY86" fmla="*/ 163770 h 556321"/>
              <a:gd name="connsiteX87" fmla="*/ 309332 w 548320"/>
              <a:gd name="connsiteY87" fmla="*/ 162908 h 556321"/>
              <a:gd name="connsiteX88" fmla="*/ 300521 w 548320"/>
              <a:gd name="connsiteY88" fmla="*/ 161127 h 556321"/>
              <a:gd name="connsiteX89" fmla="*/ 291836 w 548320"/>
              <a:gd name="connsiteY89" fmla="*/ 159160 h 556321"/>
              <a:gd name="connsiteX90" fmla="*/ 291215 w 548320"/>
              <a:gd name="connsiteY90" fmla="*/ 159010 h 556321"/>
              <a:gd name="connsiteX91" fmla="*/ 287593 w 548320"/>
              <a:gd name="connsiteY91" fmla="*/ 158155 h 556321"/>
              <a:gd name="connsiteX92" fmla="*/ 286300 w 548320"/>
              <a:gd name="connsiteY92" fmla="*/ 157857 h 556321"/>
              <a:gd name="connsiteX93" fmla="*/ 282053 w 548320"/>
              <a:gd name="connsiteY93" fmla="*/ 156832 h 556321"/>
              <a:gd name="connsiteX94" fmla="*/ 278890 w 548320"/>
              <a:gd name="connsiteY94" fmla="*/ 156090 h 556321"/>
              <a:gd name="connsiteX95" fmla="*/ 274622 w 548320"/>
              <a:gd name="connsiteY95" fmla="*/ 153533 h 556321"/>
              <a:gd name="connsiteX96" fmla="*/ 272948 w 548320"/>
              <a:gd name="connsiteY96" fmla="*/ 152484 h 556321"/>
              <a:gd name="connsiteX97" fmla="*/ 268088 w 548320"/>
              <a:gd name="connsiteY97" fmla="*/ 149610 h 556321"/>
              <a:gd name="connsiteX98" fmla="*/ 264051 w 548320"/>
              <a:gd name="connsiteY98" fmla="*/ 147201 h 556321"/>
              <a:gd name="connsiteX99" fmla="*/ 257267 w 548320"/>
              <a:gd name="connsiteY99" fmla="*/ 143131 h 556321"/>
              <a:gd name="connsiteX100" fmla="*/ 257668 w 548320"/>
              <a:gd name="connsiteY100" fmla="*/ 131996 h 556321"/>
              <a:gd name="connsiteX101" fmla="*/ 257787 w 548320"/>
              <a:gd name="connsiteY101" fmla="*/ 129355 h 556321"/>
              <a:gd name="connsiteX102" fmla="*/ 255681 w 548320"/>
              <a:gd name="connsiteY102" fmla="*/ 111074 h 556321"/>
              <a:gd name="connsiteX103" fmla="*/ 255306 w 548320"/>
              <a:gd name="connsiteY103" fmla="*/ 109499 h 556321"/>
              <a:gd name="connsiteX104" fmla="*/ 253998 w 548320"/>
              <a:gd name="connsiteY104" fmla="*/ 99091 h 556321"/>
              <a:gd name="connsiteX105" fmla="*/ 247711 w 548320"/>
              <a:gd name="connsiteY105" fmla="*/ 90259 h 556321"/>
              <a:gd name="connsiteX106" fmla="*/ 247408 w 548320"/>
              <a:gd name="connsiteY106" fmla="*/ 88260 h 556321"/>
              <a:gd name="connsiteX107" fmla="*/ 248945 w 548320"/>
              <a:gd name="connsiteY107" fmla="*/ 84308 h 556321"/>
              <a:gd name="connsiteX108" fmla="*/ 247983 w 548320"/>
              <a:gd name="connsiteY108" fmla="*/ 80946 h 556321"/>
              <a:gd name="connsiteX109" fmla="*/ 244483 w 548320"/>
              <a:gd name="connsiteY109" fmla="*/ 77807 h 556321"/>
              <a:gd name="connsiteX110" fmla="*/ 242735 w 548320"/>
              <a:gd name="connsiteY110" fmla="*/ 75653 h 556321"/>
              <a:gd name="connsiteX111" fmla="*/ 242133 w 548320"/>
              <a:gd name="connsiteY111" fmla="*/ 73196 h 556321"/>
              <a:gd name="connsiteX112" fmla="*/ 242264 w 548320"/>
              <a:gd name="connsiteY112" fmla="*/ 72891 h 556321"/>
              <a:gd name="connsiteX113" fmla="*/ 242292 w 548320"/>
              <a:gd name="connsiteY113" fmla="*/ 72815 h 556321"/>
              <a:gd name="connsiteX114" fmla="*/ 248301 w 548320"/>
              <a:gd name="connsiteY114" fmla="*/ 56489 h 556321"/>
              <a:gd name="connsiteX115" fmla="*/ 249096 w 548320"/>
              <a:gd name="connsiteY115" fmla="*/ 54413 h 556321"/>
              <a:gd name="connsiteX116" fmla="*/ 254912 w 548320"/>
              <a:gd name="connsiteY116" fmla="*/ 40496 h 556321"/>
              <a:gd name="connsiteX117" fmla="*/ 255571 w 548320"/>
              <a:gd name="connsiteY117" fmla="*/ 37756 h 556321"/>
              <a:gd name="connsiteX118" fmla="*/ 257069 w 548320"/>
              <a:gd name="connsiteY118" fmla="*/ 34830 h 556321"/>
              <a:gd name="connsiteX119" fmla="*/ 250227 w 548320"/>
              <a:gd name="connsiteY119" fmla="*/ 27560 h 556321"/>
              <a:gd name="connsiteX120" fmla="*/ 229869 w 548320"/>
              <a:gd name="connsiteY120" fmla="*/ 278 h 556321"/>
              <a:gd name="connsiteX121" fmla="*/ 227160 w 548320"/>
              <a:gd name="connsiteY121" fmla="*/ 590 h 556321"/>
              <a:gd name="connsiteX122" fmla="*/ 210784 w 548320"/>
              <a:gd name="connsiteY122" fmla="*/ 2629 h 556321"/>
              <a:gd name="connsiteX123" fmla="*/ 206224 w 548320"/>
              <a:gd name="connsiteY123" fmla="*/ 49024 h 556321"/>
              <a:gd name="connsiteX124" fmla="*/ 206016 w 548320"/>
              <a:gd name="connsiteY124" fmla="*/ 51126 h 556321"/>
              <a:gd name="connsiteX125" fmla="*/ 205507 w 548320"/>
              <a:gd name="connsiteY125" fmla="*/ 56528 h 556321"/>
              <a:gd name="connsiteX126" fmla="*/ 205670 w 548320"/>
              <a:gd name="connsiteY126" fmla="*/ 58559 h 556321"/>
              <a:gd name="connsiteX127" fmla="*/ 206390 w 548320"/>
              <a:gd name="connsiteY127" fmla="*/ 67076 h 556321"/>
              <a:gd name="connsiteX128" fmla="*/ 202838 w 548320"/>
              <a:gd name="connsiteY128" fmla="*/ 66633 h 556321"/>
              <a:gd name="connsiteX129" fmla="*/ 202512 w 548320"/>
              <a:gd name="connsiteY129" fmla="*/ 66602 h 556321"/>
              <a:gd name="connsiteX130" fmla="*/ 192293 w 548320"/>
              <a:gd name="connsiteY130" fmla="*/ 65938 h 556321"/>
              <a:gd name="connsiteX131" fmla="*/ 184246 w 548320"/>
              <a:gd name="connsiteY131" fmla="*/ 65659 h 556321"/>
              <a:gd name="connsiteX132" fmla="*/ 185200 w 548320"/>
              <a:gd name="connsiteY132" fmla="*/ 68039 h 556321"/>
              <a:gd name="connsiteX133" fmla="*/ 184787 w 548320"/>
              <a:gd name="connsiteY133" fmla="*/ 70006 h 556321"/>
              <a:gd name="connsiteX134" fmla="*/ 183712 w 548320"/>
              <a:gd name="connsiteY134" fmla="*/ 73059 h 556321"/>
              <a:gd name="connsiteX135" fmla="*/ 181640 w 548320"/>
              <a:gd name="connsiteY135" fmla="*/ 74583 h 556321"/>
              <a:gd name="connsiteX136" fmla="*/ 181012 w 548320"/>
              <a:gd name="connsiteY136" fmla="*/ 75394 h 556321"/>
              <a:gd name="connsiteX137" fmla="*/ 177906 w 548320"/>
              <a:gd name="connsiteY137" fmla="*/ 77657 h 556321"/>
              <a:gd name="connsiteX138" fmla="*/ 176638 w 548320"/>
              <a:gd name="connsiteY138" fmla="*/ 80328 h 556321"/>
              <a:gd name="connsiteX139" fmla="*/ 175088 w 548320"/>
              <a:gd name="connsiteY139" fmla="*/ 81846 h 556321"/>
              <a:gd name="connsiteX140" fmla="*/ 169471 w 548320"/>
              <a:gd name="connsiteY140" fmla="*/ 84329 h 556321"/>
              <a:gd name="connsiteX141" fmla="*/ 167100 w 548320"/>
              <a:gd name="connsiteY141" fmla="*/ 86055 h 556321"/>
              <a:gd name="connsiteX142" fmla="*/ 166791 w 548320"/>
              <a:gd name="connsiteY142" fmla="*/ 86249 h 556321"/>
              <a:gd name="connsiteX143" fmla="*/ 159838 w 548320"/>
              <a:gd name="connsiteY143" fmla="*/ 92446 h 556321"/>
              <a:gd name="connsiteX144" fmla="*/ 157033 w 548320"/>
              <a:gd name="connsiteY144" fmla="*/ 92639 h 556321"/>
              <a:gd name="connsiteX145" fmla="*/ 152352 w 548320"/>
              <a:gd name="connsiteY145" fmla="*/ 92965 h 556321"/>
              <a:gd name="connsiteX146" fmla="*/ 152702 w 548320"/>
              <a:gd name="connsiteY146" fmla="*/ 98494 h 556321"/>
              <a:gd name="connsiteX147" fmla="*/ 153964 w 548320"/>
              <a:gd name="connsiteY147" fmla="*/ 109290 h 556321"/>
              <a:gd name="connsiteX148" fmla="*/ 136667 w 548320"/>
              <a:gd name="connsiteY148" fmla="*/ 109791 h 556321"/>
              <a:gd name="connsiteX149" fmla="*/ 134801 w 548320"/>
              <a:gd name="connsiteY149" fmla="*/ 109082 h 556321"/>
              <a:gd name="connsiteX150" fmla="*/ 131712 w 548320"/>
              <a:gd name="connsiteY150" fmla="*/ 107919 h 556321"/>
              <a:gd name="connsiteX151" fmla="*/ 125083 w 548320"/>
              <a:gd name="connsiteY151" fmla="*/ 109470 h 556321"/>
              <a:gd name="connsiteX152" fmla="*/ 112779 w 548320"/>
              <a:gd name="connsiteY152" fmla="*/ 112106 h 556321"/>
              <a:gd name="connsiteX153" fmla="*/ 112525 w 548320"/>
              <a:gd name="connsiteY153" fmla="*/ 112151 h 556321"/>
              <a:gd name="connsiteX154" fmla="*/ 114982 w 548320"/>
              <a:gd name="connsiteY154" fmla="*/ 127061 h 556321"/>
              <a:gd name="connsiteX155" fmla="*/ 116087 w 548320"/>
              <a:gd name="connsiteY155" fmla="*/ 133778 h 556321"/>
              <a:gd name="connsiteX156" fmla="*/ 113216 w 548320"/>
              <a:gd name="connsiteY156" fmla="*/ 140465 h 556321"/>
              <a:gd name="connsiteX157" fmla="*/ 111680 w 548320"/>
              <a:gd name="connsiteY157" fmla="*/ 142210 h 556321"/>
              <a:gd name="connsiteX158" fmla="*/ 105126 w 548320"/>
              <a:gd name="connsiteY158" fmla="*/ 143967 h 556321"/>
              <a:gd name="connsiteX159" fmla="*/ 102522 w 548320"/>
              <a:gd name="connsiteY159" fmla="*/ 144681 h 556321"/>
              <a:gd name="connsiteX160" fmla="*/ 99516 w 548320"/>
              <a:gd name="connsiteY160" fmla="*/ 145531 h 556321"/>
              <a:gd name="connsiteX161" fmla="*/ 94635 w 548320"/>
              <a:gd name="connsiteY161" fmla="*/ 145868 h 556321"/>
              <a:gd name="connsiteX162" fmla="*/ 88244 w 548320"/>
              <a:gd name="connsiteY162" fmla="*/ 146641 h 556321"/>
              <a:gd name="connsiteX163" fmla="*/ 87829 w 548320"/>
              <a:gd name="connsiteY163" fmla="*/ 147376 h 556321"/>
              <a:gd name="connsiteX164" fmla="*/ 88338 w 548320"/>
              <a:gd name="connsiteY164" fmla="*/ 153319 h 556321"/>
              <a:gd name="connsiteX165" fmla="*/ 87408 w 548320"/>
              <a:gd name="connsiteY165" fmla="*/ 156568 h 556321"/>
              <a:gd name="connsiteX166" fmla="*/ 86878 w 548320"/>
              <a:gd name="connsiteY166" fmla="*/ 158535 h 556321"/>
              <a:gd name="connsiteX167" fmla="*/ 85098 w 548320"/>
              <a:gd name="connsiteY167" fmla="*/ 159639 h 556321"/>
              <a:gd name="connsiteX168" fmla="*/ 82567 w 548320"/>
              <a:gd name="connsiteY168" fmla="*/ 161059 h 556321"/>
              <a:gd name="connsiteX169" fmla="*/ 80385 w 548320"/>
              <a:gd name="connsiteY169" fmla="*/ 163897 h 556321"/>
              <a:gd name="connsiteX170" fmla="*/ 78800 w 548320"/>
              <a:gd name="connsiteY170" fmla="*/ 163390 h 556321"/>
              <a:gd name="connsiteX171" fmla="*/ 72474 w 548320"/>
              <a:gd name="connsiteY171" fmla="*/ 161763 h 556321"/>
              <a:gd name="connsiteX172" fmla="*/ 71783 w 548320"/>
              <a:gd name="connsiteY172" fmla="*/ 163623 h 556321"/>
              <a:gd name="connsiteX173" fmla="*/ 68033 w 548320"/>
              <a:gd name="connsiteY173" fmla="*/ 171130 h 556321"/>
              <a:gd name="connsiteX174" fmla="*/ 67353 w 548320"/>
              <a:gd name="connsiteY174" fmla="*/ 172541 h 556321"/>
              <a:gd name="connsiteX175" fmla="*/ 65240 w 548320"/>
              <a:gd name="connsiteY175" fmla="*/ 178877 h 556321"/>
              <a:gd name="connsiteX176" fmla="*/ 62000 w 548320"/>
              <a:gd name="connsiteY176" fmla="*/ 188642 h 556321"/>
              <a:gd name="connsiteX177" fmla="*/ 47587 w 548320"/>
              <a:gd name="connsiteY177" fmla="*/ 181780 h 556321"/>
              <a:gd name="connsiteX178" fmla="*/ 47188 w 548320"/>
              <a:gd name="connsiteY178" fmla="*/ 182568 h 556321"/>
              <a:gd name="connsiteX179" fmla="*/ 34037 w 548320"/>
              <a:gd name="connsiteY179" fmla="*/ 193615 h 556321"/>
              <a:gd name="connsiteX180" fmla="*/ 33975 w 548320"/>
              <a:gd name="connsiteY180" fmla="*/ 194571 h 556321"/>
              <a:gd name="connsiteX181" fmla="*/ 32600 w 548320"/>
              <a:gd name="connsiteY181" fmla="*/ 212253 h 556321"/>
              <a:gd name="connsiteX182" fmla="*/ 30892 w 548320"/>
              <a:gd name="connsiteY182" fmla="*/ 218676 h 556321"/>
              <a:gd name="connsiteX183" fmla="*/ 13994 w 548320"/>
              <a:gd name="connsiteY183" fmla="*/ 222067 h 556321"/>
              <a:gd name="connsiteX184" fmla="*/ 443 w 548320"/>
              <a:gd name="connsiteY184" fmla="*/ 224911 h 556321"/>
              <a:gd name="connsiteX185" fmla="*/ 580 w 548320"/>
              <a:gd name="connsiteY185" fmla="*/ 226172 h 556321"/>
              <a:gd name="connsiteX186" fmla="*/ 1224 w 548320"/>
              <a:gd name="connsiteY186" fmla="*/ 232054 h 556321"/>
              <a:gd name="connsiteX187" fmla="*/ 1370 w 548320"/>
              <a:gd name="connsiteY187" fmla="*/ 233389 h 556321"/>
              <a:gd name="connsiteX188" fmla="*/ 1402 w 548320"/>
              <a:gd name="connsiteY188" fmla="*/ 233686 h 556321"/>
              <a:gd name="connsiteX189" fmla="*/ 1705 w 548320"/>
              <a:gd name="connsiteY189" fmla="*/ 236455 h 556321"/>
              <a:gd name="connsiteX190" fmla="*/ 2520 w 548320"/>
              <a:gd name="connsiteY190" fmla="*/ 243895 h 556321"/>
              <a:gd name="connsiteX191" fmla="*/ 2804 w 548320"/>
              <a:gd name="connsiteY191" fmla="*/ 246491 h 556321"/>
              <a:gd name="connsiteX192" fmla="*/ 3040 w 548320"/>
              <a:gd name="connsiteY192" fmla="*/ 248642 h 556321"/>
              <a:gd name="connsiteX193" fmla="*/ 3208 w 548320"/>
              <a:gd name="connsiteY193" fmla="*/ 250174 h 556321"/>
              <a:gd name="connsiteX194" fmla="*/ 3623 w 548320"/>
              <a:gd name="connsiteY194" fmla="*/ 253956 h 556321"/>
              <a:gd name="connsiteX195" fmla="*/ 4075 w 548320"/>
              <a:gd name="connsiteY195" fmla="*/ 258085 h 556321"/>
              <a:gd name="connsiteX196" fmla="*/ 4178 w 548320"/>
              <a:gd name="connsiteY196" fmla="*/ 259024 h 556321"/>
              <a:gd name="connsiteX197" fmla="*/ 8725 w 548320"/>
              <a:gd name="connsiteY197" fmla="*/ 257850 h 556321"/>
              <a:gd name="connsiteX198" fmla="*/ 19195 w 548320"/>
              <a:gd name="connsiteY198" fmla="*/ 255222 h 556321"/>
              <a:gd name="connsiteX199" fmla="*/ 21470 w 548320"/>
              <a:gd name="connsiteY199" fmla="*/ 254631 h 556321"/>
              <a:gd name="connsiteX200" fmla="*/ 31493 w 548320"/>
              <a:gd name="connsiteY200" fmla="*/ 252108 h 556321"/>
              <a:gd name="connsiteX201" fmla="*/ 32341 w 548320"/>
              <a:gd name="connsiteY201" fmla="*/ 260345 h 556321"/>
              <a:gd name="connsiteX202" fmla="*/ 33155 w 548320"/>
              <a:gd name="connsiteY202" fmla="*/ 268260 h 556321"/>
              <a:gd name="connsiteX203" fmla="*/ 42027 w 548320"/>
              <a:gd name="connsiteY203" fmla="*/ 263880 h 556321"/>
              <a:gd name="connsiteX204" fmla="*/ 65196 w 548320"/>
              <a:gd name="connsiteY204" fmla="*/ 252766 h 556321"/>
              <a:gd name="connsiteX205" fmla="*/ 69121 w 548320"/>
              <a:gd name="connsiteY205" fmla="*/ 250648 h 556321"/>
              <a:gd name="connsiteX206" fmla="*/ 69724 w 548320"/>
              <a:gd name="connsiteY206" fmla="*/ 257258 h 556321"/>
              <a:gd name="connsiteX207" fmla="*/ 71134 w 548320"/>
              <a:gd name="connsiteY207" fmla="*/ 273133 h 556321"/>
              <a:gd name="connsiteX208" fmla="*/ 71412 w 548320"/>
              <a:gd name="connsiteY208" fmla="*/ 275929 h 556321"/>
              <a:gd name="connsiteX209" fmla="*/ 72108 w 548320"/>
              <a:gd name="connsiteY209" fmla="*/ 283506 h 556321"/>
              <a:gd name="connsiteX210" fmla="*/ 73082 w 548320"/>
              <a:gd name="connsiteY210" fmla="*/ 293879 h 556321"/>
              <a:gd name="connsiteX211" fmla="*/ 45247 w 548320"/>
              <a:gd name="connsiteY211" fmla="*/ 295820 h 556321"/>
              <a:gd name="connsiteX212" fmla="*/ 36064 w 548320"/>
              <a:gd name="connsiteY212" fmla="*/ 296459 h 556321"/>
              <a:gd name="connsiteX213" fmla="*/ 28150 w 548320"/>
              <a:gd name="connsiteY213" fmla="*/ 297011 h 556321"/>
              <a:gd name="connsiteX214" fmla="*/ 36239 w 548320"/>
              <a:gd name="connsiteY214" fmla="*/ 309892 h 556321"/>
              <a:gd name="connsiteX215" fmla="*/ 36894 w 548320"/>
              <a:gd name="connsiteY215" fmla="*/ 310874 h 556321"/>
              <a:gd name="connsiteX216" fmla="*/ 37315 w 548320"/>
              <a:gd name="connsiteY216" fmla="*/ 311530 h 556321"/>
              <a:gd name="connsiteX217" fmla="*/ 42395 w 548320"/>
              <a:gd name="connsiteY217" fmla="*/ 319582 h 556321"/>
              <a:gd name="connsiteX218" fmla="*/ 43204 w 548320"/>
              <a:gd name="connsiteY218" fmla="*/ 321049 h 556321"/>
              <a:gd name="connsiteX219" fmla="*/ 44164 w 548320"/>
              <a:gd name="connsiteY219" fmla="*/ 322351 h 556321"/>
              <a:gd name="connsiteX220" fmla="*/ 47163 w 548320"/>
              <a:gd name="connsiteY220" fmla="*/ 327145 h 556321"/>
              <a:gd name="connsiteX221" fmla="*/ 47708 w 548320"/>
              <a:gd name="connsiteY221" fmla="*/ 327989 h 556321"/>
              <a:gd name="connsiteX222" fmla="*/ 50272 w 548320"/>
              <a:gd name="connsiteY222" fmla="*/ 332029 h 556321"/>
              <a:gd name="connsiteX223" fmla="*/ 55963 w 548320"/>
              <a:gd name="connsiteY223" fmla="*/ 341306 h 556321"/>
              <a:gd name="connsiteX224" fmla="*/ 59365 w 548320"/>
              <a:gd name="connsiteY224" fmla="*/ 346266 h 556321"/>
              <a:gd name="connsiteX225" fmla="*/ 63781 w 548320"/>
              <a:gd name="connsiteY225" fmla="*/ 353427 h 556321"/>
              <a:gd name="connsiteX226" fmla="*/ 69950 w 548320"/>
              <a:gd name="connsiteY226" fmla="*/ 363171 h 556321"/>
              <a:gd name="connsiteX227" fmla="*/ 74720 w 548320"/>
              <a:gd name="connsiteY227" fmla="*/ 370731 h 556321"/>
              <a:gd name="connsiteX228" fmla="*/ 79823 w 548320"/>
              <a:gd name="connsiteY228" fmla="*/ 378788 h 556321"/>
              <a:gd name="connsiteX229" fmla="*/ 80571 w 548320"/>
              <a:gd name="connsiteY229" fmla="*/ 379991 h 556321"/>
              <a:gd name="connsiteX230" fmla="*/ 86618 w 548320"/>
              <a:gd name="connsiteY230" fmla="*/ 389514 h 556321"/>
              <a:gd name="connsiteX231" fmla="*/ 89703 w 548320"/>
              <a:gd name="connsiteY231" fmla="*/ 394397 h 556321"/>
              <a:gd name="connsiteX232" fmla="*/ 93660 w 548320"/>
              <a:gd name="connsiteY232" fmla="*/ 400675 h 556321"/>
              <a:gd name="connsiteX233" fmla="*/ 97670 w 548320"/>
              <a:gd name="connsiteY233" fmla="*/ 407001 h 556321"/>
              <a:gd name="connsiteX234" fmla="*/ 105930 w 548320"/>
              <a:gd name="connsiteY234" fmla="*/ 420040 h 556321"/>
              <a:gd name="connsiteX235" fmla="*/ 109312 w 548320"/>
              <a:gd name="connsiteY235" fmla="*/ 425382 h 556321"/>
              <a:gd name="connsiteX236" fmla="*/ 111196 w 548320"/>
              <a:gd name="connsiteY236" fmla="*/ 428336 h 556321"/>
              <a:gd name="connsiteX237" fmla="*/ 114944 w 548320"/>
              <a:gd name="connsiteY237" fmla="*/ 434273 h 556321"/>
              <a:gd name="connsiteX238" fmla="*/ 129522 w 548320"/>
              <a:gd name="connsiteY238" fmla="*/ 457284 h 556321"/>
              <a:gd name="connsiteX239" fmla="*/ 131097 w 548320"/>
              <a:gd name="connsiteY239" fmla="*/ 459523 h 556321"/>
              <a:gd name="connsiteX240" fmla="*/ 138205 w 548320"/>
              <a:gd name="connsiteY240" fmla="*/ 470960 h 556321"/>
              <a:gd name="connsiteX241" fmla="*/ 143978 w 548320"/>
              <a:gd name="connsiteY241" fmla="*/ 479970 h 556321"/>
              <a:gd name="connsiteX242" fmla="*/ 165331 w 548320"/>
              <a:gd name="connsiteY242" fmla="*/ 513713 h 556321"/>
              <a:gd name="connsiteX243" fmla="*/ 192589 w 548320"/>
              <a:gd name="connsiteY243" fmla="*/ 556600 h 556321"/>
              <a:gd name="connsiteX244" fmla="*/ 196309 w 548320"/>
              <a:gd name="connsiteY244" fmla="*/ 556346 h 556321"/>
              <a:gd name="connsiteX245" fmla="*/ 203094 w 548320"/>
              <a:gd name="connsiteY245" fmla="*/ 555888 h 556321"/>
              <a:gd name="connsiteX246" fmla="*/ 207029 w 548320"/>
              <a:gd name="connsiteY246" fmla="*/ 555629 h 556321"/>
              <a:gd name="connsiteX247" fmla="*/ 221672 w 548320"/>
              <a:gd name="connsiteY247" fmla="*/ 554694 h 556321"/>
              <a:gd name="connsiteX248" fmla="*/ 236248 w 548320"/>
              <a:gd name="connsiteY248" fmla="*/ 553827 h 556321"/>
              <a:gd name="connsiteX249" fmla="*/ 236676 w 548320"/>
              <a:gd name="connsiteY249" fmla="*/ 553805 h 556321"/>
              <a:gd name="connsiteX250" fmla="*/ 237104 w 548320"/>
              <a:gd name="connsiteY250" fmla="*/ 553778 h 556321"/>
              <a:gd name="connsiteX251" fmla="*/ 238915 w 548320"/>
              <a:gd name="connsiteY251" fmla="*/ 553673 h 556321"/>
              <a:gd name="connsiteX252" fmla="*/ 240499 w 548320"/>
              <a:gd name="connsiteY252" fmla="*/ 553587 h 556321"/>
              <a:gd name="connsiteX253" fmla="*/ 243166 w 548320"/>
              <a:gd name="connsiteY253" fmla="*/ 553437 h 556321"/>
              <a:gd name="connsiteX254" fmla="*/ 246005 w 548320"/>
              <a:gd name="connsiteY254" fmla="*/ 553278 h 556321"/>
              <a:gd name="connsiteX255" fmla="*/ 251513 w 548320"/>
              <a:gd name="connsiteY255" fmla="*/ 552979 h 556321"/>
              <a:gd name="connsiteX256" fmla="*/ 261901 w 548320"/>
              <a:gd name="connsiteY256" fmla="*/ 552439 h 556321"/>
              <a:gd name="connsiteX257" fmla="*/ 265540 w 548320"/>
              <a:gd name="connsiteY257" fmla="*/ 552257 h 556321"/>
              <a:gd name="connsiteX258" fmla="*/ 269607 w 548320"/>
              <a:gd name="connsiteY258" fmla="*/ 552058 h 556321"/>
              <a:gd name="connsiteX259" fmla="*/ 275530 w 548320"/>
              <a:gd name="connsiteY259" fmla="*/ 551772 h 556321"/>
              <a:gd name="connsiteX260" fmla="*/ 277657 w 548320"/>
              <a:gd name="connsiteY260" fmla="*/ 551672 h 556321"/>
              <a:gd name="connsiteX261" fmla="*/ 286008 w 548320"/>
              <a:gd name="connsiteY261" fmla="*/ 551295 h 556321"/>
              <a:gd name="connsiteX262" fmla="*/ 303269 w 548320"/>
              <a:gd name="connsiteY262" fmla="*/ 550574 h 556321"/>
              <a:gd name="connsiteX263" fmla="*/ 308153 w 548320"/>
              <a:gd name="connsiteY263" fmla="*/ 550383 h 556321"/>
              <a:gd name="connsiteX264" fmla="*/ 314336 w 548320"/>
              <a:gd name="connsiteY264" fmla="*/ 550152 h 556321"/>
              <a:gd name="connsiteX265" fmla="*/ 316635 w 548320"/>
              <a:gd name="connsiteY265" fmla="*/ 550070 h 556321"/>
              <a:gd name="connsiteX266" fmla="*/ 327204 w 548320"/>
              <a:gd name="connsiteY266" fmla="*/ 549707 h 556321"/>
              <a:gd name="connsiteX267" fmla="*/ 327632 w 548320"/>
              <a:gd name="connsiteY267" fmla="*/ 549693 h 556321"/>
              <a:gd name="connsiteX268" fmla="*/ 328232 w 548320"/>
              <a:gd name="connsiteY268" fmla="*/ 549675 h 556321"/>
              <a:gd name="connsiteX269" fmla="*/ 328975 w 548320"/>
              <a:gd name="connsiteY269" fmla="*/ 549648 h 556321"/>
              <a:gd name="connsiteX270" fmla="*/ 331146 w 548320"/>
              <a:gd name="connsiteY270" fmla="*/ 549580 h 556321"/>
              <a:gd name="connsiteX271" fmla="*/ 331532 w 548320"/>
              <a:gd name="connsiteY271" fmla="*/ 549566 h 556321"/>
              <a:gd name="connsiteX272" fmla="*/ 332103 w 548320"/>
              <a:gd name="connsiteY272" fmla="*/ 549548 h 556321"/>
              <a:gd name="connsiteX273" fmla="*/ 332431 w 548320"/>
              <a:gd name="connsiteY273" fmla="*/ 549539 h 556321"/>
              <a:gd name="connsiteX274" fmla="*/ 336931 w 548320"/>
              <a:gd name="connsiteY274" fmla="*/ 549399 h 556321"/>
              <a:gd name="connsiteX275" fmla="*/ 337759 w 548320"/>
              <a:gd name="connsiteY275" fmla="*/ 549376 h 556321"/>
              <a:gd name="connsiteX276" fmla="*/ 340345 w 548320"/>
              <a:gd name="connsiteY276" fmla="*/ 549299 h 556321"/>
              <a:gd name="connsiteX277" fmla="*/ 344344 w 548320"/>
              <a:gd name="connsiteY277" fmla="*/ 549181 h 556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</a:cxnLst>
            <a:rect l="l" t="t" r="r" b="b"/>
            <a:pathLst>
              <a:path w="548320" h="556321">
                <a:moveTo>
                  <a:pt x="344344" y="549181"/>
                </a:moveTo>
                <a:lnTo>
                  <a:pt x="346716" y="549113"/>
                </a:lnTo>
                <a:lnTo>
                  <a:pt x="350494" y="550329"/>
                </a:lnTo>
                <a:lnTo>
                  <a:pt x="352440" y="550950"/>
                </a:lnTo>
                <a:lnTo>
                  <a:pt x="358792" y="552974"/>
                </a:lnTo>
                <a:lnTo>
                  <a:pt x="364000" y="554640"/>
                </a:lnTo>
                <a:lnTo>
                  <a:pt x="367015" y="554799"/>
                </a:lnTo>
                <a:lnTo>
                  <a:pt x="368246" y="554322"/>
                </a:lnTo>
                <a:lnTo>
                  <a:pt x="369929" y="554930"/>
                </a:lnTo>
                <a:lnTo>
                  <a:pt x="370387" y="554349"/>
                </a:lnTo>
                <a:lnTo>
                  <a:pt x="372040" y="552226"/>
                </a:lnTo>
                <a:lnTo>
                  <a:pt x="373221" y="550687"/>
                </a:lnTo>
                <a:lnTo>
                  <a:pt x="375560" y="547679"/>
                </a:lnTo>
                <a:lnTo>
                  <a:pt x="380865" y="540867"/>
                </a:lnTo>
                <a:lnTo>
                  <a:pt x="380640" y="528942"/>
                </a:lnTo>
                <a:lnTo>
                  <a:pt x="380499" y="521486"/>
                </a:lnTo>
                <a:lnTo>
                  <a:pt x="384712" y="515447"/>
                </a:lnTo>
                <a:lnTo>
                  <a:pt x="385102" y="515465"/>
                </a:lnTo>
                <a:lnTo>
                  <a:pt x="386357" y="515469"/>
                </a:lnTo>
                <a:lnTo>
                  <a:pt x="395517" y="515673"/>
                </a:lnTo>
                <a:lnTo>
                  <a:pt x="408382" y="515905"/>
                </a:lnTo>
                <a:lnTo>
                  <a:pt x="422067" y="516177"/>
                </a:lnTo>
                <a:lnTo>
                  <a:pt x="427646" y="516291"/>
                </a:lnTo>
                <a:lnTo>
                  <a:pt x="444974" y="516626"/>
                </a:lnTo>
                <a:lnTo>
                  <a:pt x="452166" y="516776"/>
                </a:lnTo>
                <a:lnTo>
                  <a:pt x="475542" y="517212"/>
                </a:lnTo>
                <a:lnTo>
                  <a:pt x="479866" y="517121"/>
                </a:lnTo>
                <a:lnTo>
                  <a:pt x="484191" y="517030"/>
                </a:lnTo>
                <a:lnTo>
                  <a:pt x="493758" y="512533"/>
                </a:lnTo>
                <a:lnTo>
                  <a:pt x="495497" y="511934"/>
                </a:lnTo>
                <a:lnTo>
                  <a:pt x="498477" y="510332"/>
                </a:lnTo>
                <a:lnTo>
                  <a:pt x="500730" y="509271"/>
                </a:lnTo>
                <a:lnTo>
                  <a:pt x="502914" y="507088"/>
                </a:lnTo>
                <a:lnTo>
                  <a:pt x="508997" y="503626"/>
                </a:lnTo>
                <a:lnTo>
                  <a:pt x="511207" y="502119"/>
                </a:lnTo>
                <a:lnTo>
                  <a:pt x="512598" y="501171"/>
                </a:lnTo>
                <a:lnTo>
                  <a:pt x="516908" y="498239"/>
                </a:lnTo>
                <a:lnTo>
                  <a:pt x="525947" y="492050"/>
                </a:lnTo>
                <a:lnTo>
                  <a:pt x="528760" y="490144"/>
                </a:lnTo>
                <a:lnTo>
                  <a:pt x="535342" y="485637"/>
                </a:lnTo>
                <a:lnTo>
                  <a:pt x="537274" y="485109"/>
                </a:lnTo>
                <a:lnTo>
                  <a:pt x="541316" y="483987"/>
                </a:lnTo>
                <a:lnTo>
                  <a:pt x="548763" y="481888"/>
                </a:lnTo>
                <a:lnTo>
                  <a:pt x="530501" y="417892"/>
                </a:lnTo>
                <a:lnTo>
                  <a:pt x="526795" y="404915"/>
                </a:lnTo>
                <a:lnTo>
                  <a:pt x="525992" y="401220"/>
                </a:lnTo>
                <a:lnTo>
                  <a:pt x="521826" y="387072"/>
                </a:lnTo>
                <a:lnTo>
                  <a:pt x="513738" y="358969"/>
                </a:lnTo>
                <a:lnTo>
                  <a:pt x="509712" y="345111"/>
                </a:lnTo>
                <a:lnTo>
                  <a:pt x="509385" y="337849"/>
                </a:lnTo>
                <a:lnTo>
                  <a:pt x="508691" y="322629"/>
                </a:lnTo>
                <a:lnTo>
                  <a:pt x="508179" y="313152"/>
                </a:lnTo>
                <a:lnTo>
                  <a:pt x="508850" y="305831"/>
                </a:lnTo>
                <a:lnTo>
                  <a:pt x="509572" y="298386"/>
                </a:lnTo>
                <a:lnTo>
                  <a:pt x="511453" y="277291"/>
                </a:lnTo>
                <a:lnTo>
                  <a:pt x="511770" y="273668"/>
                </a:lnTo>
                <a:lnTo>
                  <a:pt x="511956" y="271583"/>
                </a:lnTo>
                <a:lnTo>
                  <a:pt x="516526" y="265642"/>
                </a:lnTo>
                <a:lnTo>
                  <a:pt x="512808" y="262302"/>
                </a:lnTo>
                <a:lnTo>
                  <a:pt x="505475" y="255783"/>
                </a:lnTo>
                <a:lnTo>
                  <a:pt x="504286" y="254723"/>
                </a:lnTo>
                <a:lnTo>
                  <a:pt x="488608" y="240726"/>
                </a:lnTo>
                <a:lnTo>
                  <a:pt x="485575" y="237021"/>
                </a:lnTo>
                <a:lnTo>
                  <a:pt x="482675" y="233542"/>
                </a:lnTo>
                <a:lnTo>
                  <a:pt x="471304" y="219776"/>
                </a:lnTo>
                <a:lnTo>
                  <a:pt x="452930" y="219695"/>
                </a:lnTo>
                <a:lnTo>
                  <a:pt x="446023" y="219670"/>
                </a:lnTo>
                <a:lnTo>
                  <a:pt x="426186" y="219736"/>
                </a:lnTo>
                <a:lnTo>
                  <a:pt x="422561" y="219758"/>
                </a:lnTo>
                <a:lnTo>
                  <a:pt x="419676" y="206039"/>
                </a:lnTo>
                <a:lnTo>
                  <a:pt x="418043" y="198647"/>
                </a:lnTo>
                <a:lnTo>
                  <a:pt x="417691" y="197631"/>
                </a:lnTo>
                <a:lnTo>
                  <a:pt x="407102" y="197727"/>
                </a:lnTo>
                <a:lnTo>
                  <a:pt x="388207" y="197965"/>
                </a:lnTo>
                <a:lnTo>
                  <a:pt x="371563" y="198048"/>
                </a:lnTo>
                <a:lnTo>
                  <a:pt x="364858" y="208295"/>
                </a:lnTo>
                <a:lnTo>
                  <a:pt x="360492" y="214973"/>
                </a:lnTo>
                <a:lnTo>
                  <a:pt x="357535" y="213746"/>
                </a:lnTo>
                <a:lnTo>
                  <a:pt x="349378" y="210384"/>
                </a:lnTo>
                <a:lnTo>
                  <a:pt x="347045" y="209398"/>
                </a:lnTo>
                <a:lnTo>
                  <a:pt x="340079" y="204507"/>
                </a:lnTo>
                <a:lnTo>
                  <a:pt x="334214" y="200418"/>
                </a:lnTo>
                <a:lnTo>
                  <a:pt x="318675" y="185894"/>
                </a:lnTo>
                <a:lnTo>
                  <a:pt x="325561" y="167139"/>
                </a:lnTo>
                <a:lnTo>
                  <a:pt x="320626" y="165649"/>
                </a:lnTo>
                <a:lnTo>
                  <a:pt x="316280" y="164941"/>
                </a:lnTo>
                <a:lnTo>
                  <a:pt x="313307" y="163770"/>
                </a:lnTo>
                <a:lnTo>
                  <a:pt x="309332" y="162908"/>
                </a:lnTo>
                <a:lnTo>
                  <a:pt x="300521" y="161127"/>
                </a:lnTo>
                <a:lnTo>
                  <a:pt x="291836" y="159160"/>
                </a:lnTo>
                <a:lnTo>
                  <a:pt x="291215" y="159010"/>
                </a:lnTo>
                <a:lnTo>
                  <a:pt x="287593" y="158155"/>
                </a:lnTo>
                <a:lnTo>
                  <a:pt x="286300" y="157857"/>
                </a:lnTo>
                <a:lnTo>
                  <a:pt x="282053" y="156832"/>
                </a:lnTo>
                <a:lnTo>
                  <a:pt x="278890" y="156090"/>
                </a:lnTo>
                <a:lnTo>
                  <a:pt x="274622" y="153533"/>
                </a:lnTo>
                <a:lnTo>
                  <a:pt x="272948" y="152484"/>
                </a:lnTo>
                <a:lnTo>
                  <a:pt x="268088" y="149610"/>
                </a:lnTo>
                <a:lnTo>
                  <a:pt x="264051" y="147201"/>
                </a:lnTo>
                <a:lnTo>
                  <a:pt x="257267" y="143131"/>
                </a:lnTo>
                <a:lnTo>
                  <a:pt x="257668" y="131996"/>
                </a:lnTo>
                <a:lnTo>
                  <a:pt x="257787" y="129355"/>
                </a:lnTo>
                <a:lnTo>
                  <a:pt x="255681" y="111074"/>
                </a:lnTo>
                <a:lnTo>
                  <a:pt x="255306" y="109499"/>
                </a:lnTo>
                <a:lnTo>
                  <a:pt x="253998" y="99091"/>
                </a:lnTo>
                <a:lnTo>
                  <a:pt x="247711" y="90259"/>
                </a:lnTo>
                <a:lnTo>
                  <a:pt x="247408" y="88260"/>
                </a:lnTo>
                <a:lnTo>
                  <a:pt x="248945" y="84308"/>
                </a:lnTo>
                <a:lnTo>
                  <a:pt x="247983" y="80946"/>
                </a:lnTo>
                <a:lnTo>
                  <a:pt x="244483" y="77807"/>
                </a:lnTo>
                <a:lnTo>
                  <a:pt x="242735" y="75653"/>
                </a:lnTo>
                <a:lnTo>
                  <a:pt x="242133" y="73196"/>
                </a:lnTo>
                <a:lnTo>
                  <a:pt x="242264" y="72891"/>
                </a:lnTo>
                <a:lnTo>
                  <a:pt x="242292" y="72815"/>
                </a:lnTo>
                <a:lnTo>
                  <a:pt x="248301" y="56489"/>
                </a:lnTo>
                <a:lnTo>
                  <a:pt x="249096" y="54413"/>
                </a:lnTo>
                <a:lnTo>
                  <a:pt x="254912" y="40496"/>
                </a:lnTo>
                <a:lnTo>
                  <a:pt x="255571" y="37756"/>
                </a:lnTo>
                <a:lnTo>
                  <a:pt x="257069" y="34830"/>
                </a:lnTo>
                <a:lnTo>
                  <a:pt x="250227" y="27560"/>
                </a:lnTo>
                <a:lnTo>
                  <a:pt x="229869" y="278"/>
                </a:lnTo>
                <a:lnTo>
                  <a:pt x="227160" y="590"/>
                </a:lnTo>
                <a:lnTo>
                  <a:pt x="210784" y="2629"/>
                </a:lnTo>
                <a:lnTo>
                  <a:pt x="206224" y="49024"/>
                </a:lnTo>
                <a:lnTo>
                  <a:pt x="206016" y="51126"/>
                </a:lnTo>
                <a:lnTo>
                  <a:pt x="205507" y="56528"/>
                </a:lnTo>
                <a:lnTo>
                  <a:pt x="205670" y="58559"/>
                </a:lnTo>
                <a:lnTo>
                  <a:pt x="206390" y="67076"/>
                </a:lnTo>
                <a:lnTo>
                  <a:pt x="202838" y="66633"/>
                </a:lnTo>
                <a:lnTo>
                  <a:pt x="202512" y="66602"/>
                </a:lnTo>
                <a:lnTo>
                  <a:pt x="192293" y="65938"/>
                </a:lnTo>
                <a:lnTo>
                  <a:pt x="184246" y="65659"/>
                </a:lnTo>
                <a:lnTo>
                  <a:pt x="185200" y="68039"/>
                </a:lnTo>
                <a:lnTo>
                  <a:pt x="184787" y="70006"/>
                </a:lnTo>
                <a:lnTo>
                  <a:pt x="183712" y="73059"/>
                </a:lnTo>
                <a:lnTo>
                  <a:pt x="181640" y="74583"/>
                </a:lnTo>
                <a:lnTo>
                  <a:pt x="181012" y="75394"/>
                </a:lnTo>
                <a:lnTo>
                  <a:pt x="177906" y="77657"/>
                </a:lnTo>
                <a:lnTo>
                  <a:pt x="176638" y="80328"/>
                </a:lnTo>
                <a:lnTo>
                  <a:pt x="175088" y="81846"/>
                </a:lnTo>
                <a:lnTo>
                  <a:pt x="169471" y="84329"/>
                </a:lnTo>
                <a:lnTo>
                  <a:pt x="167100" y="86055"/>
                </a:lnTo>
                <a:lnTo>
                  <a:pt x="166791" y="86249"/>
                </a:lnTo>
                <a:lnTo>
                  <a:pt x="159838" y="92446"/>
                </a:lnTo>
                <a:lnTo>
                  <a:pt x="157033" y="92639"/>
                </a:lnTo>
                <a:lnTo>
                  <a:pt x="152352" y="92965"/>
                </a:lnTo>
                <a:lnTo>
                  <a:pt x="152702" y="98494"/>
                </a:lnTo>
                <a:lnTo>
                  <a:pt x="153964" y="109290"/>
                </a:lnTo>
                <a:lnTo>
                  <a:pt x="136667" y="109791"/>
                </a:lnTo>
                <a:lnTo>
                  <a:pt x="134801" y="109082"/>
                </a:lnTo>
                <a:lnTo>
                  <a:pt x="131712" y="107919"/>
                </a:lnTo>
                <a:lnTo>
                  <a:pt x="125083" y="109470"/>
                </a:lnTo>
                <a:lnTo>
                  <a:pt x="112779" y="112106"/>
                </a:lnTo>
                <a:lnTo>
                  <a:pt x="112525" y="112151"/>
                </a:lnTo>
                <a:lnTo>
                  <a:pt x="114982" y="127061"/>
                </a:lnTo>
                <a:lnTo>
                  <a:pt x="116087" y="133778"/>
                </a:lnTo>
                <a:lnTo>
                  <a:pt x="113216" y="140465"/>
                </a:lnTo>
                <a:lnTo>
                  <a:pt x="111680" y="142210"/>
                </a:lnTo>
                <a:lnTo>
                  <a:pt x="105126" y="143967"/>
                </a:lnTo>
                <a:lnTo>
                  <a:pt x="102522" y="144681"/>
                </a:lnTo>
                <a:lnTo>
                  <a:pt x="99516" y="145531"/>
                </a:lnTo>
                <a:lnTo>
                  <a:pt x="94635" y="145868"/>
                </a:lnTo>
                <a:lnTo>
                  <a:pt x="88244" y="146641"/>
                </a:lnTo>
                <a:lnTo>
                  <a:pt x="87829" y="147376"/>
                </a:lnTo>
                <a:lnTo>
                  <a:pt x="88338" y="153319"/>
                </a:lnTo>
                <a:lnTo>
                  <a:pt x="87408" y="156568"/>
                </a:lnTo>
                <a:lnTo>
                  <a:pt x="86878" y="158535"/>
                </a:lnTo>
                <a:lnTo>
                  <a:pt x="85098" y="159639"/>
                </a:lnTo>
                <a:lnTo>
                  <a:pt x="82567" y="161059"/>
                </a:lnTo>
                <a:lnTo>
                  <a:pt x="80385" y="163897"/>
                </a:lnTo>
                <a:lnTo>
                  <a:pt x="78800" y="163390"/>
                </a:lnTo>
                <a:lnTo>
                  <a:pt x="72474" y="161763"/>
                </a:lnTo>
                <a:lnTo>
                  <a:pt x="71783" y="163623"/>
                </a:lnTo>
                <a:lnTo>
                  <a:pt x="68033" y="171130"/>
                </a:lnTo>
                <a:lnTo>
                  <a:pt x="67353" y="172541"/>
                </a:lnTo>
                <a:lnTo>
                  <a:pt x="65240" y="178877"/>
                </a:lnTo>
                <a:lnTo>
                  <a:pt x="62000" y="188642"/>
                </a:lnTo>
                <a:lnTo>
                  <a:pt x="47587" y="181780"/>
                </a:lnTo>
                <a:lnTo>
                  <a:pt x="47188" y="182568"/>
                </a:lnTo>
                <a:lnTo>
                  <a:pt x="34037" y="193615"/>
                </a:lnTo>
                <a:lnTo>
                  <a:pt x="33975" y="194571"/>
                </a:lnTo>
                <a:lnTo>
                  <a:pt x="32600" y="212253"/>
                </a:lnTo>
                <a:lnTo>
                  <a:pt x="30892" y="218676"/>
                </a:lnTo>
                <a:lnTo>
                  <a:pt x="13994" y="222067"/>
                </a:lnTo>
                <a:lnTo>
                  <a:pt x="443" y="224911"/>
                </a:lnTo>
                <a:lnTo>
                  <a:pt x="580" y="226172"/>
                </a:lnTo>
                <a:lnTo>
                  <a:pt x="1224" y="232054"/>
                </a:lnTo>
                <a:lnTo>
                  <a:pt x="1370" y="233389"/>
                </a:lnTo>
                <a:lnTo>
                  <a:pt x="1402" y="233686"/>
                </a:lnTo>
                <a:lnTo>
                  <a:pt x="1705" y="236455"/>
                </a:lnTo>
                <a:lnTo>
                  <a:pt x="2520" y="243895"/>
                </a:lnTo>
                <a:lnTo>
                  <a:pt x="2804" y="246491"/>
                </a:lnTo>
                <a:lnTo>
                  <a:pt x="3040" y="248642"/>
                </a:lnTo>
                <a:lnTo>
                  <a:pt x="3208" y="250174"/>
                </a:lnTo>
                <a:lnTo>
                  <a:pt x="3623" y="253956"/>
                </a:lnTo>
                <a:lnTo>
                  <a:pt x="4075" y="258085"/>
                </a:lnTo>
                <a:lnTo>
                  <a:pt x="4178" y="259024"/>
                </a:lnTo>
                <a:lnTo>
                  <a:pt x="8725" y="257850"/>
                </a:lnTo>
                <a:lnTo>
                  <a:pt x="19195" y="255222"/>
                </a:lnTo>
                <a:lnTo>
                  <a:pt x="21470" y="254631"/>
                </a:lnTo>
                <a:lnTo>
                  <a:pt x="31493" y="252108"/>
                </a:lnTo>
                <a:lnTo>
                  <a:pt x="32341" y="260345"/>
                </a:lnTo>
                <a:lnTo>
                  <a:pt x="33155" y="268260"/>
                </a:lnTo>
                <a:lnTo>
                  <a:pt x="42027" y="263880"/>
                </a:lnTo>
                <a:lnTo>
                  <a:pt x="65196" y="252766"/>
                </a:lnTo>
                <a:lnTo>
                  <a:pt x="69121" y="250648"/>
                </a:lnTo>
                <a:lnTo>
                  <a:pt x="69724" y="257258"/>
                </a:lnTo>
                <a:lnTo>
                  <a:pt x="71134" y="273133"/>
                </a:lnTo>
                <a:lnTo>
                  <a:pt x="71412" y="275929"/>
                </a:lnTo>
                <a:lnTo>
                  <a:pt x="72108" y="283506"/>
                </a:lnTo>
                <a:lnTo>
                  <a:pt x="73082" y="293879"/>
                </a:lnTo>
                <a:lnTo>
                  <a:pt x="45247" y="295820"/>
                </a:lnTo>
                <a:lnTo>
                  <a:pt x="36064" y="296459"/>
                </a:lnTo>
                <a:lnTo>
                  <a:pt x="28150" y="297011"/>
                </a:lnTo>
                <a:lnTo>
                  <a:pt x="36239" y="309892"/>
                </a:lnTo>
                <a:lnTo>
                  <a:pt x="36894" y="310874"/>
                </a:lnTo>
                <a:lnTo>
                  <a:pt x="37315" y="311530"/>
                </a:lnTo>
                <a:lnTo>
                  <a:pt x="42395" y="319582"/>
                </a:lnTo>
                <a:lnTo>
                  <a:pt x="43204" y="321049"/>
                </a:lnTo>
                <a:lnTo>
                  <a:pt x="44164" y="322351"/>
                </a:lnTo>
                <a:lnTo>
                  <a:pt x="47163" y="327145"/>
                </a:lnTo>
                <a:lnTo>
                  <a:pt x="47708" y="327989"/>
                </a:lnTo>
                <a:lnTo>
                  <a:pt x="50272" y="332029"/>
                </a:lnTo>
                <a:lnTo>
                  <a:pt x="55963" y="341306"/>
                </a:lnTo>
                <a:lnTo>
                  <a:pt x="59365" y="346266"/>
                </a:lnTo>
                <a:lnTo>
                  <a:pt x="63781" y="353427"/>
                </a:lnTo>
                <a:lnTo>
                  <a:pt x="69950" y="363171"/>
                </a:lnTo>
                <a:lnTo>
                  <a:pt x="74720" y="370731"/>
                </a:lnTo>
                <a:lnTo>
                  <a:pt x="79823" y="378788"/>
                </a:lnTo>
                <a:lnTo>
                  <a:pt x="80571" y="379991"/>
                </a:lnTo>
                <a:lnTo>
                  <a:pt x="86618" y="389514"/>
                </a:lnTo>
                <a:lnTo>
                  <a:pt x="89703" y="394397"/>
                </a:lnTo>
                <a:lnTo>
                  <a:pt x="93660" y="400675"/>
                </a:lnTo>
                <a:lnTo>
                  <a:pt x="97670" y="407001"/>
                </a:lnTo>
                <a:lnTo>
                  <a:pt x="105930" y="420040"/>
                </a:lnTo>
                <a:lnTo>
                  <a:pt x="109312" y="425382"/>
                </a:lnTo>
                <a:lnTo>
                  <a:pt x="111196" y="428336"/>
                </a:lnTo>
                <a:lnTo>
                  <a:pt x="114944" y="434273"/>
                </a:lnTo>
                <a:lnTo>
                  <a:pt x="129522" y="457284"/>
                </a:lnTo>
                <a:lnTo>
                  <a:pt x="131097" y="459523"/>
                </a:lnTo>
                <a:lnTo>
                  <a:pt x="138205" y="470960"/>
                </a:lnTo>
                <a:lnTo>
                  <a:pt x="143978" y="479970"/>
                </a:lnTo>
                <a:lnTo>
                  <a:pt x="165331" y="513713"/>
                </a:lnTo>
                <a:lnTo>
                  <a:pt x="192589" y="556600"/>
                </a:lnTo>
                <a:lnTo>
                  <a:pt x="196309" y="556346"/>
                </a:lnTo>
                <a:lnTo>
                  <a:pt x="203094" y="555888"/>
                </a:lnTo>
                <a:lnTo>
                  <a:pt x="207029" y="555629"/>
                </a:lnTo>
                <a:lnTo>
                  <a:pt x="221672" y="554694"/>
                </a:lnTo>
                <a:lnTo>
                  <a:pt x="236248" y="553827"/>
                </a:lnTo>
                <a:lnTo>
                  <a:pt x="236676" y="553805"/>
                </a:lnTo>
                <a:lnTo>
                  <a:pt x="237104" y="553778"/>
                </a:lnTo>
                <a:lnTo>
                  <a:pt x="238915" y="553673"/>
                </a:lnTo>
                <a:lnTo>
                  <a:pt x="240499" y="553587"/>
                </a:lnTo>
                <a:lnTo>
                  <a:pt x="243166" y="553437"/>
                </a:lnTo>
                <a:lnTo>
                  <a:pt x="246005" y="553278"/>
                </a:lnTo>
                <a:lnTo>
                  <a:pt x="251513" y="552979"/>
                </a:lnTo>
                <a:lnTo>
                  <a:pt x="261901" y="552439"/>
                </a:lnTo>
                <a:lnTo>
                  <a:pt x="265540" y="552257"/>
                </a:lnTo>
                <a:lnTo>
                  <a:pt x="269607" y="552058"/>
                </a:lnTo>
                <a:lnTo>
                  <a:pt x="275530" y="551772"/>
                </a:lnTo>
                <a:lnTo>
                  <a:pt x="277657" y="551672"/>
                </a:lnTo>
                <a:lnTo>
                  <a:pt x="286008" y="551295"/>
                </a:lnTo>
                <a:lnTo>
                  <a:pt x="303269" y="550574"/>
                </a:lnTo>
                <a:lnTo>
                  <a:pt x="308153" y="550383"/>
                </a:lnTo>
                <a:lnTo>
                  <a:pt x="314336" y="550152"/>
                </a:lnTo>
                <a:lnTo>
                  <a:pt x="316635" y="550070"/>
                </a:lnTo>
                <a:lnTo>
                  <a:pt x="327204" y="549707"/>
                </a:lnTo>
                <a:lnTo>
                  <a:pt x="327632" y="549693"/>
                </a:lnTo>
                <a:lnTo>
                  <a:pt x="328232" y="549675"/>
                </a:lnTo>
                <a:lnTo>
                  <a:pt x="328975" y="549648"/>
                </a:lnTo>
                <a:lnTo>
                  <a:pt x="331146" y="549580"/>
                </a:lnTo>
                <a:lnTo>
                  <a:pt x="331532" y="549566"/>
                </a:lnTo>
                <a:lnTo>
                  <a:pt x="332103" y="549548"/>
                </a:lnTo>
                <a:lnTo>
                  <a:pt x="332431" y="549539"/>
                </a:lnTo>
                <a:lnTo>
                  <a:pt x="336931" y="549399"/>
                </a:lnTo>
                <a:lnTo>
                  <a:pt x="337759" y="549376"/>
                </a:lnTo>
                <a:lnTo>
                  <a:pt x="340345" y="549299"/>
                </a:lnTo>
                <a:lnTo>
                  <a:pt x="344344" y="54918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A7260C91-A01F-1397-6722-AFAC805DBE78}"/>
              </a:ext>
            </a:extLst>
          </p:cNvPr>
          <p:cNvSpPr>
            <a:spLocks/>
          </p:cNvSpPr>
          <p:nvPr/>
        </p:nvSpPr>
        <p:spPr>
          <a:xfrm flipV="1">
            <a:off x="8505072" y="3443005"/>
            <a:ext cx="697664" cy="298584"/>
          </a:xfrm>
          <a:custGeom>
            <a:avLst/>
            <a:gdLst>
              <a:gd name="connsiteX0" fmla="*/ 383019 w 475107"/>
              <a:gd name="connsiteY0" fmla="*/ 107201 h 203335"/>
              <a:gd name="connsiteX1" fmla="*/ 382339 w 475107"/>
              <a:gd name="connsiteY1" fmla="*/ 106423 h 203335"/>
              <a:gd name="connsiteX2" fmla="*/ 380642 w 475107"/>
              <a:gd name="connsiteY2" fmla="*/ 105030 h 203335"/>
              <a:gd name="connsiteX3" fmla="*/ 380583 w 475107"/>
              <a:gd name="connsiteY3" fmla="*/ 102633 h 203335"/>
              <a:gd name="connsiteX4" fmla="*/ 377426 w 475107"/>
              <a:gd name="connsiteY4" fmla="*/ 97891 h 203335"/>
              <a:gd name="connsiteX5" fmla="*/ 373906 w 475107"/>
              <a:gd name="connsiteY5" fmla="*/ 91361 h 203335"/>
              <a:gd name="connsiteX6" fmla="*/ 371347 w 475107"/>
              <a:gd name="connsiteY6" fmla="*/ 84244 h 203335"/>
              <a:gd name="connsiteX7" fmla="*/ 369125 w 475107"/>
              <a:gd name="connsiteY7" fmla="*/ 78515 h 203335"/>
              <a:gd name="connsiteX8" fmla="*/ 365564 w 475107"/>
              <a:gd name="connsiteY8" fmla="*/ 77889 h 203335"/>
              <a:gd name="connsiteX9" fmla="*/ 360901 w 475107"/>
              <a:gd name="connsiteY9" fmla="*/ 74289 h 203335"/>
              <a:gd name="connsiteX10" fmla="*/ 356464 w 475107"/>
              <a:gd name="connsiteY10" fmla="*/ 68426 h 203335"/>
              <a:gd name="connsiteX11" fmla="*/ 350948 w 475107"/>
              <a:gd name="connsiteY11" fmla="*/ 62811 h 203335"/>
              <a:gd name="connsiteX12" fmla="*/ 350358 w 475107"/>
              <a:gd name="connsiteY12" fmla="*/ 61811 h 203335"/>
              <a:gd name="connsiteX13" fmla="*/ 349519 w 475107"/>
              <a:gd name="connsiteY13" fmla="*/ 63179 h 203335"/>
              <a:gd name="connsiteX14" fmla="*/ 345559 w 475107"/>
              <a:gd name="connsiteY14" fmla="*/ 59936 h 203335"/>
              <a:gd name="connsiteX15" fmla="*/ 341907 w 475107"/>
              <a:gd name="connsiteY15" fmla="*/ 57638 h 203335"/>
              <a:gd name="connsiteX16" fmla="*/ 334373 w 475107"/>
              <a:gd name="connsiteY16" fmla="*/ 55933 h 203335"/>
              <a:gd name="connsiteX17" fmla="*/ 329455 w 475107"/>
              <a:gd name="connsiteY17" fmla="*/ 54327 h 203335"/>
              <a:gd name="connsiteX18" fmla="*/ 325286 w 475107"/>
              <a:gd name="connsiteY18" fmla="*/ 52512 h 203335"/>
              <a:gd name="connsiteX19" fmla="*/ 324883 w 475107"/>
              <a:gd name="connsiteY19" fmla="*/ 49658 h 203335"/>
              <a:gd name="connsiteX20" fmla="*/ 321553 w 475107"/>
              <a:gd name="connsiteY20" fmla="*/ 47684 h 203335"/>
              <a:gd name="connsiteX21" fmla="*/ 318967 w 475107"/>
              <a:gd name="connsiteY21" fmla="*/ 46365 h 203335"/>
              <a:gd name="connsiteX22" fmla="*/ 315329 w 475107"/>
              <a:gd name="connsiteY22" fmla="*/ 41205 h 203335"/>
              <a:gd name="connsiteX23" fmla="*/ 306756 w 475107"/>
              <a:gd name="connsiteY23" fmla="*/ 37285 h 203335"/>
              <a:gd name="connsiteX24" fmla="*/ 304760 w 475107"/>
              <a:gd name="connsiteY24" fmla="*/ 33820 h 203335"/>
              <a:gd name="connsiteX25" fmla="*/ 303091 w 475107"/>
              <a:gd name="connsiteY25" fmla="*/ 30713 h 203335"/>
              <a:gd name="connsiteX26" fmla="*/ 297979 w 475107"/>
              <a:gd name="connsiteY26" fmla="*/ 30809 h 203335"/>
              <a:gd name="connsiteX27" fmla="*/ 294658 w 475107"/>
              <a:gd name="connsiteY27" fmla="*/ 27953 h 203335"/>
              <a:gd name="connsiteX28" fmla="*/ 290888 w 475107"/>
              <a:gd name="connsiteY28" fmla="*/ 28412 h 203335"/>
              <a:gd name="connsiteX29" fmla="*/ 285540 w 475107"/>
              <a:gd name="connsiteY29" fmla="*/ 24240 h 203335"/>
              <a:gd name="connsiteX30" fmla="*/ 282156 w 475107"/>
              <a:gd name="connsiteY30" fmla="*/ 27199 h 203335"/>
              <a:gd name="connsiteX31" fmla="*/ 277515 w 475107"/>
              <a:gd name="connsiteY31" fmla="*/ 27214 h 203335"/>
              <a:gd name="connsiteX32" fmla="*/ 269586 w 475107"/>
              <a:gd name="connsiteY32" fmla="*/ 20757 h 203335"/>
              <a:gd name="connsiteX33" fmla="*/ 265299 w 475107"/>
              <a:gd name="connsiteY33" fmla="*/ 25754 h 203335"/>
              <a:gd name="connsiteX34" fmla="*/ 260704 w 475107"/>
              <a:gd name="connsiteY34" fmla="*/ 24171 h 203335"/>
              <a:gd name="connsiteX35" fmla="*/ 263367 w 475107"/>
              <a:gd name="connsiteY35" fmla="*/ 30449 h 203335"/>
              <a:gd name="connsiteX36" fmla="*/ 245716 w 475107"/>
              <a:gd name="connsiteY36" fmla="*/ 34383 h 203335"/>
              <a:gd name="connsiteX37" fmla="*/ 236717 w 475107"/>
              <a:gd name="connsiteY37" fmla="*/ 37184 h 203335"/>
              <a:gd name="connsiteX38" fmla="*/ 236485 w 475107"/>
              <a:gd name="connsiteY38" fmla="*/ 34417 h 203335"/>
              <a:gd name="connsiteX39" fmla="*/ 233251 w 475107"/>
              <a:gd name="connsiteY39" fmla="*/ 34836 h 203335"/>
              <a:gd name="connsiteX40" fmla="*/ 231650 w 475107"/>
              <a:gd name="connsiteY40" fmla="*/ 36478 h 203335"/>
              <a:gd name="connsiteX41" fmla="*/ 216902 w 475107"/>
              <a:gd name="connsiteY41" fmla="*/ 33945 h 203335"/>
              <a:gd name="connsiteX42" fmla="*/ 218186 w 475107"/>
              <a:gd name="connsiteY42" fmla="*/ 29471 h 203335"/>
              <a:gd name="connsiteX43" fmla="*/ 216090 w 475107"/>
              <a:gd name="connsiteY43" fmla="*/ 24284 h 203335"/>
              <a:gd name="connsiteX44" fmla="*/ 217682 w 475107"/>
              <a:gd name="connsiteY44" fmla="*/ 22219 h 203335"/>
              <a:gd name="connsiteX45" fmla="*/ 214711 w 475107"/>
              <a:gd name="connsiteY45" fmla="*/ 20734 h 203335"/>
              <a:gd name="connsiteX46" fmla="*/ 212674 w 475107"/>
              <a:gd name="connsiteY46" fmla="*/ 20132 h 203335"/>
              <a:gd name="connsiteX47" fmla="*/ 209957 w 475107"/>
              <a:gd name="connsiteY47" fmla="*/ 21199 h 203335"/>
              <a:gd name="connsiteX48" fmla="*/ 205335 w 475107"/>
              <a:gd name="connsiteY48" fmla="*/ 19495 h 203335"/>
              <a:gd name="connsiteX49" fmla="*/ 201824 w 475107"/>
              <a:gd name="connsiteY49" fmla="*/ 20112 h 203335"/>
              <a:gd name="connsiteX50" fmla="*/ 196725 w 475107"/>
              <a:gd name="connsiteY50" fmla="*/ 17672 h 203335"/>
              <a:gd name="connsiteX51" fmla="*/ 194784 w 475107"/>
              <a:gd name="connsiteY51" fmla="*/ 18830 h 203335"/>
              <a:gd name="connsiteX52" fmla="*/ 189009 w 475107"/>
              <a:gd name="connsiteY52" fmla="*/ 15894 h 203335"/>
              <a:gd name="connsiteX53" fmla="*/ 187276 w 475107"/>
              <a:gd name="connsiteY53" fmla="*/ 13355 h 203335"/>
              <a:gd name="connsiteX54" fmla="*/ 183479 w 475107"/>
              <a:gd name="connsiteY54" fmla="*/ 12804 h 203335"/>
              <a:gd name="connsiteX55" fmla="*/ 181892 w 475107"/>
              <a:gd name="connsiteY55" fmla="*/ 13938 h 203335"/>
              <a:gd name="connsiteX56" fmla="*/ 181229 w 475107"/>
              <a:gd name="connsiteY56" fmla="*/ 13550 h 203335"/>
              <a:gd name="connsiteX57" fmla="*/ 178571 w 475107"/>
              <a:gd name="connsiteY57" fmla="*/ 9901 h 203335"/>
              <a:gd name="connsiteX58" fmla="*/ 178158 w 475107"/>
              <a:gd name="connsiteY58" fmla="*/ 5836 h 203335"/>
              <a:gd name="connsiteX59" fmla="*/ 175682 w 475107"/>
              <a:gd name="connsiteY59" fmla="*/ 2113 h 203335"/>
              <a:gd name="connsiteX60" fmla="*/ 172152 w 475107"/>
              <a:gd name="connsiteY60" fmla="*/ 3400 h 203335"/>
              <a:gd name="connsiteX61" fmla="*/ 167807 w 475107"/>
              <a:gd name="connsiteY61" fmla="*/ 2477 h 203335"/>
              <a:gd name="connsiteX62" fmla="*/ 167643 w 475107"/>
              <a:gd name="connsiteY62" fmla="*/ 3856 h 203335"/>
              <a:gd name="connsiteX63" fmla="*/ 166605 w 475107"/>
              <a:gd name="connsiteY63" fmla="*/ 4148 h 203335"/>
              <a:gd name="connsiteX64" fmla="*/ 163806 w 475107"/>
              <a:gd name="connsiteY64" fmla="*/ 1496 h 203335"/>
              <a:gd name="connsiteX65" fmla="*/ 156230 w 475107"/>
              <a:gd name="connsiteY65" fmla="*/ 1300 h 203335"/>
              <a:gd name="connsiteX66" fmla="*/ 153232 w 475107"/>
              <a:gd name="connsiteY66" fmla="*/ 1745 h 203335"/>
              <a:gd name="connsiteX67" fmla="*/ 149140 w 475107"/>
              <a:gd name="connsiteY67" fmla="*/ 1255 h 203335"/>
              <a:gd name="connsiteX68" fmla="*/ 137232 w 475107"/>
              <a:gd name="connsiteY68" fmla="*/ 904 h 203335"/>
              <a:gd name="connsiteX69" fmla="*/ 115549 w 475107"/>
              <a:gd name="connsiteY69" fmla="*/ 772 h 203335"/>
              <a:gd name="connsiteX70" fmla="*/ 92600 w 475107"/>
              <a:gd name="connsiteY70" fmla="*/ 580 h 203335"/>
              <a:gd name="connsiteX71" fmla="*/ 69652 w 475107"/>
              <a:gd name="connsiteY71" fmla="*/ 406 h 203335"/>
              <a:gd name="connsiteX72" fmla="*/ 38964 w 475107"/>
              <a:gd name="connsiteY72" fmla="*/ 44887 h 203335"/>
              <a:gd name="connsiteX73" fmla="*/ 12958 w 475107"/>
              <a:gd name="connsiteY73" fmla="*/ 82544 h 203335"/>
              <a:gd name="connsiteX74" fmla="*/ 2320 w 475107"/>
              <a:gd name="connsiteY74" fmla="*/ 97239 h 203335"/>
              <a:gd name="connsiteX75" fmla="*/ 1880 w 475107"/>
              <a:gd name="connsiteY75" fmla="*/ 116314 h 203335"/>
              <a:gd name="connsiteX76" fmla="*/ 175 w 475107"/>
              <a:gd name="connsiteY76" fmla="*/ 119714 h 203335"/>
              <a:gd name="connsiteX77" fmla="*/ 515 w 475107"/>
              <a:gd name="connsiteY77" fmla="*/ 127894 h 203335"/>
              <a:gd name="connsiteX78" fmla="*/ 1558 w 475107"/>
              <a:gd name="connsiteY78" fmla="*/ 130119 h 203335"/>
              <a:gd name="connsiteX79" fmla="*/ 955 w 475107"/>
              <a:gd name="connsiteY79" fmla="*/ 133888 h 203335"/>
              <a:gd name="connsiteX80" fmla="*/ 9524 w 475107"/>
              <a:gd name="connsiteY80" fmla="*/ 139559 h 203335"/>
              <a:gd name="connsiteX81" fmla="*/ 15063 w 475107"/>
              <a:gd name="connsiteY81" fmla="*/ 138711 h 203335"/>
              <a:gd name="connsiteX82" fmla="*/ 20601 w 475107"/>
              <a:gd name="connsiteY82" fmla="*/ 140380 h 203335"/>
              <a:gd name="connsiteX83" fmla="*/ 21491 w 475107"/>
              <a:gd name="connsiteY83" fmla="*/ 141727 h 203335"/>
              <a:gd name="connsiteX84" fmla="*/ 29873 w 475107"/>
              <a:gd name="connsiteY84" fmla="*/ 141603 h 203335"/>
              <a:gd name="connsiteX85" fmla="*/ 33616 w 475107"/>
              <a:gd name="connsiteY85" fmla="*/ 147499 h 203335"/>
              <a:gd name="connsiteX86" fmla="*/ 37299 w 475107"/>
              <a:gd name="connsiteY86" fmla="*/ 146594 h 203335"/>
              <a:gd name="connsiteX87" fmla="*/ 46667 w 475107"/>
              <a:gd name="connsiteY87" fmla="*/ 146035 h 203335"/>
              <a:gd name="connsiteX88" fmla="*/ 49479 w 475107"/>
              <a:gd name="connsiteY88" fmla="*/ 147294 h 203335"/>
              <a:gd name="connsiteX89" fmla="*/ 54841 w 475107"/>
              <a:gd name="connsiteY89" fmla="*/ 143779 h 203335"/>
              <a:gd name="connsiteX90" fmla="*/ 58189 w 475107"/>
              <a:gd name="connsiteY90" fmla="*/ 145830 h 203335"/>
              <a:gd name="connsiteX91" fmla="*/ 60761 w 475107"/>
              <a:gd name="connsiteY91" fmla="*/ 145453 h 203335"/>
              <a:gd name="connsiteX92" fmla="*/ 63705 w 475107"/>
              <a:gd name="connsiteY92" fmla="*/ 143516 h 203335"/>
              <a:gd name="connsiteX93" fmla="*/ 66254 w 475107"/>
              <a:gd name="connsiteY93" fmla="*/ 144201 h 203335"/>
              <a:gd name="connsiteX94" fmla="*/ 66739 w 475107"/>
              <a:gd name="connsiteY94" fmla="*/ 146093 h 203335"/>
              <a:gd name="connsiteX95" fmla="*/ 67946 w 475107"/>
              <a:gd name="connsiteY95" fmla="*/ 146609 h 203335"/>
              <a:gd name="connsiteX96" fmla="*/ 78416 w 475107"/>
              <a:gd name="connsiteY96" fmla="*/ 147047 h 203335"/>
              <a:gd name="connsiteX97" fmla="*/ 80117 w 475107"/>
              <a:gd name="connsiteY97" fmla="*/ 146173 h 203335"/>
              <a:gd name="connsiteX98" fmla="*/ 81709 w 475107"/>
              <a:gd name="connsiteY98" fmla="*/ 147447 h 203335"/>
              <a:gd name="connsiteX99" fmla="*/ 82521 w 475107"/>
              <a:gd name="connsiteY99" fmla="*/ 149988 h 203335"/>
              <a:gd name="connsiteX100" fmla="*/ 84812 w 475107"/>
              <a:gd name="connsiteY100" fmla="*/ 151032 h 203335"/>
              <a:gd name="connsiteX101" fmla="*/ 85842 w 475107"/>
              <a:gd name="connsiteY101" fmla="*/ 150651 h 203335"/>
              <a:gd name="connsiteX102" fmla="*/ 87778 w 475107"/>
              <a:gd name="connsiteY102" fmla="*/ 146863 h 203335"/>
              <a:gd name="connsiteX103" fmla="*/ 91226 w 475107"/>
              <a:gd name="connsiteY103" fmla="*/ 147559 h 203335"/>
              <a:gd name="connsiteX104" fmla="*/ 97304 w 475107"/>
              <a:gd name="connsiteY104" fmla="*/ 145615 h 203335"/>
              <a:gd name="connsiteX105" fmla="*/ 102231 w 475107"/>
              <a:gd name="connsiteY105" fmla="*/ 145431 h 203335"/>
              <a:gd name="connsiteX106" fmla="*/ 104041 w 475107"/>
              <a:gd name="connsiteY106" fmla="*/ 146841 h 203335"/>
              <a:gd name="connsiteX107" fmla="*/ 107520 w 475107"/>
              <a:gd name="connsiteY107" fmla="*/ 146958 h 203335"/>
              <a:gd name="connsiteX108" fmla="*/ 108586 w 475107"/>
              <a:gd name="connsiteY108" fmla="*/ 149213 h 203335"/>
              <a:gd name="connsiteX109" fmla="*/ 114515 w 475107"/>
              <a:gd name="connsiteY109" fmla="*/ 149065 h 203335"/>
              <a:gd name="connsiteX110" fmla="*/ 116638 w 475107"/>
              <a:gd name="connsiteY110" fmla="*/ 151262 h 203335"/>
              <a:gd name="connsiteX111" fmla="*/ 115794 w 475107"/>
              <a:gd name="connsiteY111" fmla="*/ 152939 h 203335"/>
              <a:gd name="connsiteX112" fmla="*/ 116098 w 475107"/>
              <a:gd name="connsiteY112" fmla="*/ 154072 h 203335"/>
              <a:gd name="connsiteX113" fmla="*/ 121034 w 475107"/>
              <a:gd name="connsiteY113" fmla="*/ 154215 h 203335"/>
              <a:gd name="connsiteX114" fmla="*/ 122499 w 475107"/>
              <a:gd name="connsiteY114" fmla="*/ 153380 h 203335"/>
              <a:gd name="connsiteX115" fmla="*/ 125783 w 475107"/>
              <a:gd name="connsiteY115" fmla="*/ 155354 h 203335"/>
              <a:gd name="connsiteX116" fmla="*/ 128858 w 475107"/>
              <a:gd name="connsiteY116" fmla="*/ 154777 h 203335"/>
              <a:gd name="connsiteX117" fmla="*/ 135944 w 475107"/>
              <a:gd name="connsiteY117" fmla="*/ 160502 h 203335"/>
              <a:gd name="connsiteX118" fmla="*/ 140471 w 475107"/>
              <a:gd name="connsiteY118" fmla="*/ 161803 h 203335"/>
              <a:gd name="connsiteX119" fmla="*/ 143801 w 475107"/>
              <a:gd name="connsiteY119" fmla="*/ 163815 h 203335"/>
              <a:gd name="connsiteX120" fmla="*/ 145806 w 475107"/>
              <a:gd name="connsiteY120" fmla="*/ 167723 h 203335"/>
              <a:gd name="connsiteX121" fmla="*/ 149879 w 475107"/>
              <a:gd name="connsiteY121" fmla="*/ 170485 h 203335"/>
              <a:gd name="connsiteX122" fmla="*/ 151676 w 475107"/>
              <a:gd name="connsiteY122" fmla="*/ 169898 h 203335"/>
              <a:gd name="connsiteX123" fmla="*/ 153576 w 475107"/>
              <a:gd name="connsiteY123" fmla="*/ 167699 h 203335"/>
              <a:gd name="connsiteX124" fmla="*/ 167471 w 475107"/>
              <a:gd name="connsiteY124" fmla="*/ 167368 h 203335"/>
              <a:gd name="connsiteX125" fmla="*/ 166015 w 475107"/>
              <a:gd name="connsiteY125" fmla="*/ 170331 h 203335"/>
              <a:gd name="connsiteX126" fmla="*/ 168392 w 475107"/>
              <a:gd name="connsiteY126" fmla="*/ 170776 h 203335"/>
              <a:gd name="connsiteX127" fmla="*/ 178186 w 475107"/>
              <a:gd name="connsiteY127" fmla="*/ 176761 h 203335"/>
              <a:gd name="connsiteX128" fmla="*/ 181955 w 475107"/>
              <a:gd name="connsiteY128" fmla="*/ 174412 h 203335"/>
              <a:gd name="connsiteX129" fmla="*/ 182441 w 475107"/>
              <a:gd name="connsiteY129" fmla="*/ 172396 h 203335"/>
              <a:gd name="connsiteX130" fmla="*/ 189984 w 475107"/>
              <a:gd name="connsiteY130" fmla="*/ 173517 h 203335"/>
              <a:gd name="connsiteX131" fmla="*/ 189962 w 475107"/>
              <a:gd name="connsiteY131" fmla="*/ 171142 h 203335"/>
              <a:gd name="connsiteX132" fmla="*/ 191685 w 475107"/>
              <a:gd name="connsiteY132" fmla="*/ 169170 h 203335"/>
              <a:gd name="connsiteX133" fmla="*/ 204555 w 475107"/>
              <a:gd name="connsiteY133" fmla="*/ 165048 h 203335"/>
              <a:gd name="connsiteX134" fmla="*/ 210493 w 475107"/>
              <a:gd name="connsiteY134" fmla="*/ 166302 h 203335"/>
              <a:gd name="connsiteX135" fmla="*/ 214997 w 475107"/>
              <a:gd name="connsiteY135" fmla="*/ 165611 h 203335"/>
              <a:gd name="connsiteX136" fmla="*/ 217501 w 475107"/>
              <a:gd name="connsiteY136" fmla="*/ 167421 h 203335"/>
              <a:gd name="connsiteX137" fmla="*/ 222092 w 475107"/>
              <a:gd name="connsiteY137" fmla="*/ 169230 h 203335"/>
              <a:gd name="connsiteX138" fmla="*/ 228638 w 475107"/>
              <a:gd name="connsiteY138" fmla="*/ 169974 h 203335"/>
              <a:gd name="connsiteX139" fmla="*/ 231999 w 475107"/>
              <a:gd name="connsiteY139" fmla="*/ 169262 h 203335"/>
              <a:gd name="connsiteX140" fmla="*/ 235905 w 475107"/>
              <a:gd name="connsiteY140" fmla="*/ 166924 h 203335"/>
              <a:gd name="connsiteX141" fmla="*/ 238617 w 475107"/>
              <a:gd name="connsiteY141" fmla="*/ 167904 h 203335"/>
              <a:gd name="connsiteX142" fmla="*/ 246338 w 475107"/>
              <a:gd name="connsiteY142" fmla="*/ 166988 h 203335"/>
              <a:gd name="connsiteX143" fmla="*/ 248184 w 475107"/>
              <a:gd name="connsiteY143" fmla="*/ 164805 h 203335"/>
              <a:gd name="connsiteX144" fmla="*/ 248021 w 475107"/>
              <a:gd name="connsiteY144" fmla="*/ 159248 h 203335"/>
              <a:gd name="connsiteX145" fmla="*/ 246891 w 475107"/>
              <a:gd name="connsiteY145" fmla="*/ 156480 h 203335"/>
              <a:gd name="connsiteX146" fmla="*/ 247286 w 475107"/>
              <a:gd name="connsiteY146" fmla="*/ 155226 h 203335"/>
              <a:gd name="connsiteX147" fmla="*/ 251019 w 475107"/>
              <a:gd name="connsiteY147" fmla="*/ 153000 h 203335"/>
              <a:gd name="connsiteX148" fmla="*/ 253256 w 475107"/>
              <a:gd name="connsiteY148" fmla="*/ 154756 h 203335"/>
              <a:gd name="connsiteX149" fmla="*/ 255161 w 475107"/>
              <a:gd name="connsiteY149" fmla="*/ 154139 h 203335"/>
              <a:gd name="connsiteX150" fmla="*/ 256213 w 475107"/>
              <a:gd name="connsiteY150" fmla="*/ 155529 h 203335"/>
              <a:gd name="connsiteX151" fmla="*/ 262505 w 475107"/>
              <a:gd name="connsiteY151" fmla="*/ 155818 h 203335"/>
              <a:gd name="connsiteX152" fmla="*/ 263789 w 475107"/>
              <a:gd name="connsiteY152" fmla="*/ 156738 h 203335"/>
              <a:gd name="connsiteX153" fmla="*/ 265848 w 475107"/>
              <a:gd name="connsiteY153" fmla="*/ 162218 h 203335"/>
              <a:gd name="connsiteX154" fmla="*/ 273859 w 475107"/>
              <a:gd name="connsiteY154" fmla="*/ 168908 h 203335"/>
              <a:gd name="connsiteX155" fmla="*/ 275769 w 475107"/>
              <a:gd name="connsiteY155" fmla="*/ 175646 h 203335"/>
              <a:gd name="connsiteX156" fmla="*/ 277588 w 475107"/>
              <a:gd name="connsiteY156" fmla="*/ 178391 h 203335"/>
              <a:gd name="connsiteX157" fmla="*/ 280709 w 475107"/>
              <a:gd name="connsiteY157" fmla="*/ 180898 h 203335"/>
              <a:gd name="connsiteX158" fmla="*/ 289627 w 475107"/>
              <a:gd name="connsiteY158" fmla="*/ 183948 h 203335"/>
              <a:gd name="connsiteX159" fmla="*/ 287781 w 475107"/>
              <a:gd name="connsiteY159" fmla="*/ 186209 h 203335"/>
              <a:gd name="connsiteX160" fmla="*/ 288003 w 475107"/>
              <a:gd name="connsiteY160" fmla="*/ 188036 h 203335"/>
              <a:gd name="connsiteX161" fmla="*/ 298668 w 475107"/>
              <a:gd name="connsiteY161" fmla="*/ 193045 h 203335"/>
              <a:gd name="connsiteX162" fmla="*/ 301294 w 475107"/>
              <a:gd name="connsiteY162" fmla="*/ 192483 h 203335"/>
              <a:gd name="connsiteX163" fmla="*/ 305931 w 475107"/>
              <a:gd name="connsiteY163" fmla="*/ 186478 h 203335"/>
              <a:gd name="connsiteX164" fmla="*/ 308484 w 475107"/>
              <a:gd name="connsiteY164" fmla="*/ 185823 h 203335"/>
              <a:gd name="connsiteX165" fmla="*/ 309423 w 475107"/>
              <a:gd name="connsiteY165" fmla="*/ 187039 h 203335"/>
              <a:gd name="connsiteX166" fmla="*/ 308738 w 475107"/>
              <a:gd name="connsiteY166" fmla="*/ 193810 h 203335"/>
              <a:gd name="connsiteX167" fmla="*/ 309687 w 475107"/>
              <a:gd name="connsiteY167" fmla="*/ 198837 h 203335"/>
              <a:gd name="connsiteX168" fmla="*/ 314014 w 475107"/>
              <a:gd name="connsiteY168" fmla="*/ 201247 h 203335"/>
              <a:gd name="connsiteX169" fmla="*/ 320465 w 475107"/>
              <a:gd name="connsiteY169" fmla="*/ 199772 h 203335"/>
              <a:gd name="connsiteX170" fmla="*/ 328258 w 475107"/>
              <a:gd name="connsiteY170" fmla="*/ 203495 h 203335"/>
              <a:gd name="connsiteX171" fmla="*/ 344057 w 475107"/>
              <a:gd name="connsiteY171" fmla="*/ 194983 h 203335"/>
              <a:gd name="connsiteX172" fmla="*/ 351270 w 475107"/>
              <a:gd name="connsiteY172" fmla="*/ 201069 h 203335"/>
              <a:gd name="connsiteX173" fmla="*/ 366938 w 475107"/>
              <a:gd name="connsiteY173" fmla="*/ 202198 h 203335"/>
              <a:gd name="connsiteX174" fmla="*/ 371170 w 475107"/>
              <a:gd name="connsiteY174" fmla="*/ 203742 h 203335"/>
              <a:gd name="connsiteX175" fmla="*/ 373225 w 475107"/>
              <a:gd name="connsiteY175" fmla="*/ 200638 h 203335"/>
              <a:gd name="connsiteX176" fmla="*/ 373525 w 475107"/>
              <a:gd name="connsiteY176" fmla="*/ 199493 h 203335"/>
              <a:gd name="connsiteX177" fmla="*/ 373067 w 475107"/>
              <a:gd name="connsiteY177" fmla="*/ 194032 h 203335"/>
              <a:gd name="connsiteX178" fmla="*/ 374595 w 475107"/>
              <a:gd name="connsiteY178" fmla="*/ 190676 h 203335"/>
              <a:gd name="connsiteX179" fmla="*/ 376646 w 475107"/>
              <a:gd name="connsiteY179" fmla="*/ 189188 h 203335"/>
              <a:gd name="connsiteX180" fmla="*/ 373389 w 475107"/>
              <a:gd name="connsiteY180" fmla="*/ 185075 h 203335"/>
              <a:gd name="connsiteX181" fmla="*/ 371311 w 475107"/>
              <a:gd name="connsiteY181" fmla="*/ 184653 h 203335"/>
              <a:gd name="connsiteX182" fmla="*/ 372345 w 475107"/>
              <a:gd name="connsiteY182" fmla="*/ 177610 h 203335"/>
              <a:gd name="connsiteX183" fmla="*/ 381427 w 475107"/>
              <a:gd name="connsiteY183" fmla="*/ 176620 h 203335"/>
              <a:gd name="connsiteX184" fmla="*/ 384956 w 475107"/>
              <a:gd name="connsiteY184" fmla="*/ 175180 h 203335"/>
              <a:gd name="connsiteX185" fmla="*/ 392627 w 475107"/>
              <a:gd name="connsiteY185" fmla="*/ 176916 h 203335"/>
              <a:gd name="connsiteX186" fmla="*/ 394482 w 475107"/>
              <a:gd name="connsiteY186" fmla="*/ 176374 h 203335"/>
              <a:gd name="connsiteX187" fmla="*/ 395598 w 475107"/>
              <a:gd name="connsiteY187" fmla="*/ 174360 h 203335"/>
              <a:gd name="connsiteX188" fmla="*/ 398823 w 475107"/>
              <a:gd name="connsiteY188" fmla="*/ 172424 h 203335"/>
              <a:gd name="connsiteX189" fmla="*/ 402557 w 475107"/>
              <a:gd name="connsiteY189" fmla="*/ 175988 h 203335"/>
              <a:gd name="connsiteX190" fmla="*/ 404221 w 475107"/>
              <a:gd name="connsiteY190" fmla="*/ 174920 h 203335"/>
              <a:gd name="connsiteX191" fmla="*/ 405233 w 475107"/>
              <a:gd name="connsiteY191" fmla="*/ 177310 h 203335"/>
              <a:gd name="connsiteX192" fmla="*/ 409701 w 475107"/>
              <a:gd name="connsiteY192" fmla="*/ 174654 h 203335"/>
              <a:gd name="connsiteX193" fmla="*/ 409697 w 475107"/>
              <a:gd name="connsiteY193" fmla="*/ 177467 h 203335"/>
              <a:gd name="connsiteX194" fmla="*/ 413353 w 475107"/>
              <a:gd name="connsiteY194" fmla="*/ 176395 h 203335"/>
              <a:gd name="connsiteX195" fmla="*/ 417254 w 475107"/>
              <a:gd name="connsiteY195" fmla="*/ 179867 h 203335"/>
              <a:gd name="connsiteX196" fmla="*/ 421654 w 475107"/>
              <a:gd name="connsiteY196" fmla="*/ 177411 h 203335"/>
              <a:gd name="connsiteX197" fmla="*/ 423723 w 475107"/>
              <a:gd name="connsiteY197" fmla="*/ 176738 h 203335"/>
              <a:gd name="connsiteX198" fmla="*/ 424807 w 475107"/>
              <a:gd name="connsiteY198" fmla="*/ 177495 h 203335"/>
              <a:gd name="connsiteX199" fmla="*/ 424548 w 475107"/>
              <a:gd name="connsiteY199" fmla="*/ 179092 h 203335"/>
              <a:gd name="connsiteX200" fmla="*/ 426286 w 475107"/>
              <a:gd name="connsiteY200" fmla="*/ 178897 h 203335"/>
              <a:gd name="connsiteX201" fmla="*/ 427084 w 475107"/>
              <a:gd name="connsiteY201" fmla="*/ 180838 h 203335"/>
              <a:gd name="connsiteX202" fmla="*/ 429175 w 475107"/>
              <a:gd name="connsiteY202" fmla="*/ 177874 h 203335"/>
              <a:gd name="connsiteX203" fmla="*/ 431276 w 475107"/>
              <a:gd name="connsiteY203" fmla="*/ 177563 h 203335"/>
              <a:gd name="connsiteX204" fmla="*/ 432645 w 475107"/>
              <a:gd name="connsiteY204" fmla="*/ 168394 h 203335"/>
              <a:gd name="connsiteX205" fmla="*/ 431775 w 475107"/>
              <a:gd name="connsiteY205" fmla="*/ 166128 h 203335"/>
              <a:gd name="connsiteX206" fmla="*/ 429030 w 475107"/>
              <a:gd name="connsiteY206" fmla="*/ 164328 h 203335"/>
              <a:gd name="connsiteX207" fmla="*/ 428908 w 475107"/>
              <a:gd name="connsiteY207" fmla="*/ 162668 h 203335"/>
              <a:gd name="connsiteX208" fmla="*/ 431258 w 475107"/>
              <a:gd name="connsiteY208" fmla="*/ 151454 h 203335"/>
              <a:gd name="connsiteX209" fmla="*/ 433970 w 475107"/>
              <a:gd name="connsiteY209" fmla="*/ 149875 h 203335"/>
              <a:gd name="connsiteX210" fmla="*/ 434056 w 475107"/>
              <a:gd name="connsiteY210" fmla="*/ 148530 h 203335"/>
              <a:gd name="connsiteX211" fmla="*/ 436737 w 475107"/>
              <a:gd name="connsiteY211" fmla="*/ 148472 h 203335"/>
              <a:gd name="connsiteX212" fmla="*/ 437309 w 475107"/>
              <a:gd name="connsiteY212" fmla="*/ 146932 h 203335"/>
              <a:gd name="connsiteX213" fmla="*/ 441337 w 475107"/>
              <a:gd name="connsiteY213" fmla="*/ 144306 h 203335"/>
              <a:gd name="connsiteX214" fmla="*/ 442689 w 475107"/>
              <a:gd name="connsiteY214" fmla="*/ 142078 h 203335"/>
              <a:gd name="connsiteX215" fmla="*/ 447683 w 475107"/>
              <a:gd name="connsiteY215" fmla="*/ 142282 h 203335"/>
              <a:gd name="connsiteX216" fmla="*/ 448318 w 475107"/>
              <a:gd name="connsiteY216" fmla="*/ 141290 h 203335"/>
              <a:gd name="connsiteX217" fmla="*/ 450350 w 475107"/>
              <a:gd name="connsiteY217" fmla="*/ 141880 h 203335"/>
              <a:gd name="connsiteX218" fmla="*/ 454206 w 475107"/>
              <a:gd name="connsiteY218" fmla="*/ 140587 h 203335"/>
              <a:gd name="connsiteX219" fmla="*/ 461950 w 475107"/>
              <a:gd name="connsiteY219" fmla="*/ 141020 h 203335"/>
              <a:gd name="connsiteX220" fmla="*/ 474424 w 475107"/>
              <a:gd name="connsiteY220" fmla="*/ 138638 h 203335"/>
              <a:gd name="connsiteX221" fmla="*/ 472315 w 475107"/>
              <a:gd name="connsiteY221" fmla="*/ 127929 h 203335"/>
              <a:gd name="connsiteX222" fmla="*/ 473635 w 475107"/>
              <a:gd name="connsiteY222" fmla="*/ 126628 h 203335"/>
              <a:gd name="connsiteX223" fmla="*/ 475282 w 475107"/>
              <a:gd name="connsiteY223" fmla="*/ 119150 h 203335"/>
              <a:gd name="connsiteX224" fmla="*/ 470791 w 475107"/>
              <a:gd name="connsiteY224" fmla="*/ 118296 h 203335"/>
              <a:gd name="connsiteX225" fmla="*/ 469235 w 475107"/>
              <a:gd name="connsiteY225" fmla="*/ 110816 h 203335"/>
              <a:gd name="connsiteX226" fmla="*/ 464653 w 475107"/>
              <a:gd name="connsiteY226" fmla="*/ 113221 h 203335"/>
              <a:gd name="connsiteX227" fmla="*/ 458498 w 475107"/>
              <a:gd name="connsiteY227" fmla="*/ 109772 h 203335"/>
              <a:gd name="connsiteX228" fmla="*/ 451965 w 475107"/>
              <a:gd name="connsiteY228" fmla="*/ 111019 h 203335"/>
              <a:gd name="connsiteX229" fmla="*/ 449992 w 475107"/>
              <a:gd name="connsiteY229" fmla="*/ 113022 h 203335"/>
              <a:gd name="connsiteX230" fmla="*/ 443786 w 475107"/>
              <a:gd name="connsiteY230" fmla="*/ 110306 h 203335"/>
              <a:gd name="connsiteX231" fmla="*/ 441101 w 475107"/>
              <a:gd name="connsiteY231" fmla="*/ 111165 h 203335"/>
              <a:gd name="connsiteX232" fmla="*/ 440167 w 475107"/>
              <a:gd name="connsiteY232" fmla="*/ 110237 h 203335"/>
              <a:gd name="connsiteX233" fmla="*/ 439894 w 475107"/>
              <a:gd name="connsiteY233" fmla="*/ 107509 h 203335"/>
              <a:gd name="connsiteX234" fmla="*/ 431543 w 475107"/>
              <a:gd name="connsiteY234" fmla="*/ 103499 h 203335"/>
              <a:gd name="connsiteX235" fmla="*/ 426082 w 475107"/>
              <a:gd name="connsiteY235" fmla="*/ 104186 h 203335"/>
              <a:gd name="connsiteX236" fmla="*/ 420457 w 475107"/>
              <a:gd name="connsiteY236" fmla="*/ 102641 h 203335"/>
              <a:gd name="connsiteX237" fmla="*/ 414945 w 475107"/>
              <a:gd name="connsiteY237" fmla="*/ 103314 h 203335"/>
              <a:gd name="connsiteX238" fmla="*/ 410840 w 475107"/>
              <a:gd name="connsiteY238" fmla="*/ 105723 h 203335"/>
              <a:gd name="connsiteX239" fmla="*/ 411384 w 475107"/>
              <a:gd name="connsiteY239" fmla="*/ 109121 h 203335"/>
              <a:gd name="connsiteX240" fmla="*/ 413026 w 475107"/>
              <a:gd name="connsiteY240" fmla="*/ 110672 h 203335"/>
              <a:gd name="connsiteX241" fmla="*/ 410940 w 475107"/>
              <a:gd name="connsiteY241" fmla="*/ 111603 h 203335"/>
              <a:gd name="connsiteX242" fmla="*/ 409720 w 475107"/>
              <a:gd name="connsiteY242" fmla="*/ 109968 h 203335"/>
              <a:gd name="connsiteX243" fmla="*/ 405814 w 475107"/>
              <a:gd name="connsiteY243" fmla="*/ 109683 h 203335"/>
              <a:gd name="connsiteX244" fmla="*/ 403323 w 475107"/>
              <a:gd name="connsiteY244" fmla="*/ 108059 h 203335"/>
              <a:gd name="connsiteX245" fmla="*/ 401763 w 475107"/>
              <a:gd name="connsiteY245" fmla="*/ 108339 h 203335"/>
              <a:gd name="connsiteX246" fmla="*/ 400416 w 475107"/>
              <a:gd name="connsiteY246" fmla="*/ 109973 h 203335"/>
              <a:gd name="connsiteX247" fmla="*/ 395929 w 475107"/>
              <a:gd name="connsiteY247" fmla="*/ 109225 h 203335"/>
              <a:gd name="connsiteX248" fmla="*/ 392681 w 475107"/>
              <a:gd name="connsiteY248" fmla="*/ 110172 h 203335"/>
              <a:gd name="connsiteX249" fmla="*/ 391402 w 475107"/>
              <a:gd name="connsiteY249" fmla="*/ 109672 h 203335"/>
              <a:gd name="connsiteX250" fmla="*/ 389642 w 475107"/>
              <a:gd name="connsiteY250" fmla="*/ 106348 h 203335"/>
              <a:gd name="connsiteX251" fmla="*/ 383019 w 475107"/>
              <a:gd name="connsiteY251" fmla="*/ 107201 h 203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</a:cxnLst>
            <a:rect l="l" t="t" r="r" b="b"/>
            <a:pathLst>
              <a:path w="475107" h="203335">
                <a:moveTo>
                  <a:pt x="383019" y="107201"/>
                </a:moveTo>
                <a:lnTo>
                  <a:pt x="382339" y="106423"/>
                </a:lnTo>
                <a:lnTo>
                  <a:pt x="380642" y="105030"/>
                </a:lnTo>
                <a:lnTo>
                  <a:pt x="380583" y="102633"/>
                </a:lnTo>
                <a:lnTo>
                  <a:pt x="377426" y="97891"/>
                </a:lnTo>
                <a:lnTo>
                  <a:pt x="373906" y="91361"/>
                </a:lnTo>
                <a:lnTo>
                  <a:pt x="371347" y="84244"/>
                </a:lnTo>
                <a:lnTo>
                  <a:pt x="369125" y="78515"/>
                </a:lnTo>
                <a:lnTo>
                  <a:pt x="365564" y="77889"/>
                </a:lnTo>
                <a:lnTo>
                  <a:pt x="360901" y="74289"/>
                </a:lnTo>
                <a:lnTo>
                  <a:pt x="356464" y="68426"/>
                </a:lnTo>
                <a:lnTo>
                  <a:pt x="350948" y="62811"/>
                </a:lnTo>
                <a:lnTo>
                  <a:pt x="350358" y="61811"/>
                </a:lnTo>
                <a:lnTo>
                  <a:pt x="349519" y="63179"/>
                </a:lnTo>
                <a:lnTo>
                  <a:pt x="345559" y="59936"/>
                </a:lnTo>
                <a:lnTo>
                  <a:pt x="341907" y="57638"/>
                </a:lnTo>
                <a:lnTo>
                  <a:pt x="334373" y="55933"/>
                </a:lnTo>
                <a:lnTo>
                  <a:pt x="329455" y="54327"/>
                </a:lnTo>
                <a:lnTo>
                  <a:pt x="325286" y="52512"/>
                </a:lnTo>
                <a:lnTo>
                  <a:pt x="324883" y="49658"/>
                </a:lnTo>
                <a:lnTo>
                  <a:pt x="321553" y="47684"/>
                </a:lnTo>
                <a:lnTo>
                  <a:pt x="318967" y="46365"/>
                </a:lnTo>
                <a:lnTo>
                  <a:pt x="315329" y="41205"/>
                </a:lnTo>
                <a:lnTo>
                  <a:pt x="306756" y="37285"/>
                </a:lnTo>
                <a:lnTo>
                  <a:pt x="304760" y="33820"/>
                </a:lnTo>
                <a:lnTo>
                  <a:pt x="303091" y="30713"/>
                </a:lnTo>
                <a:lnTo>
                  <a:pt x="297979" y="30809"/>
                </a:lnTo>
                <a:lnTo>
                  <a:pt x="294658" y="27953"/>
                </a:lnTo>
                <a:lnTo>
                  <a:pt x="290888" y="28412"/>
                </a:lnTo>
                <a:lnTo>
                  <a:pt x="285540" y="24240"/>
                </a:lnTo>
                <a:lnTo>
                  <a:pt x="282156" y="27199"/>
                </a:lnTo>
                <a:lnTo>
                  <a:pt x="277515" y="27214"/>
                </a:lnTo>
                <a:lnTo>
                  <a:pt x="269586" y="20757"/>
                </a:lnTo>
                <a:lnTo>
                  <a:pt x="265299" y="25754"/>
                </a:lnTo>
                <a:lnTo>
                  <a:pt x="260704" y="24171"/>
                </a:lnTo>
                <a:lnTo>
                  <a:pt x="263367" y="30449"/>
                </a:lnTo>
                <a:lnTo>
                  <a:pt x="245716" y="34383"/>
                </a:lnTo>
                <a:lnTo>
                  <a:pt x="236717" y="37184"/>
                </a:lnTo>
                <a:lnTo>
                  <a:pt x="236485" y="34417"/>
                </a:lnTo>
                <a:lnTo>
                  <a:pt x="233251" y="34836"/>
                </a:lnTo>
                <a:lnTo>
                  <a:pt x="231650" y="36478"/>
                </a:lnTo>
                <a:lnTo>
                  <a:pt x="216902" y="33945"/>
                </a:lnTo>
                <a:lnTo>
                  <a:pt x="218186" y="29471"/>
                </a:lnTo>
                <a:lnTo>
                  <a:pt x="216090" y="24284"/>
                </a:lnTo>
                <a:lnTo>
                  <a:pt x="217682" y="22219"/>
                </a:lnTo>
                <a:lnTo>
                  <a:pt x="214711" y="20734"/>
                </a:lnTo>
                <a:lnTo>
                  <a:pt x="212674" y="20132"/>
                </a:lnTo>
                <a:lnTo>
                  <a:pt x="209957" y="21199"/>
                </a:lnTo>
                <a:lnTo>
                  <a:pt x="205335" y="19495"/>
                </a:lnTo>
                <a:lnTo>
                  <a:pt x="201824" y="20112"/>
                </a:lnTo>
                <a:lnTo>
                  <a:pt x="196725" y="17672"/>
                </a:lnTo>
                <a:lnTo>
                  <a:pt x="194784" y="18830"/>
                </a:lnTo>
                <a:lnTo>
                  <a:pt x="189009" y="15894"/>
                </a:lnTo>
                <a:lnTo>
                  <a:pt x="187276" y="13355"/>
                </a:lnTo>
                <a:lnTo>
                  <a:pt x="183479" y="12804"/>
                </a:lnTo>
                <a:lnTo>
                  <a:pt x="181892" y="13938"/>
                </a:lnTo>
                <a:lnTo>
                  <a:pt x="181229" y="13550"/>
                </a:lnTo>
                <a:lnTo>
                  <a:pt x="178571" y="9901"/>
                </a:lnTo>
                <a:lnTo>
                  <a:pt x="178158" y="5836"/>
                </a:lnTo>
                <a:lnTo>
                  <a:pt x="175682" y="2113"/>
                </a:lnTo>
                <a:lnTo>
                  <a:pt x="172152" y="3400"/>
                </a:lnTo>
                <a:lnTo>
                  <a:pt x="167807" y="2477"/>
                </a:lnTo>
                <a:lnTo>
                  <a:pt x="167643" y="3856"/>
                </a:lnTo>
                <a:lnTo>
                  <a:pt x="166605" y="4148"/>
                </a:lnTo>
                <a:lnTo>
                  <a:pt x="163806" y="1496"/>
                </a:lnTo>
                <a:lnTo>
                  <a:pt x="156230" y="1300"/>
                </a:lnTo>
                <a:lnTo>
                  <a:pt x="153232" y="1745"/>
                </a:lnTo>
                <a:lnTo>
                  <a:pt x="149140" y="1255"/>
                </a:lnTo>
                <a:lnTo>
                  <a:pt x="137232" y="904"/>
                </a:lnTo>
                <a:lnTo>
                  <a:pt x="115549" y="772"/>
                </a:lnTo>
                <a:lnTo>
                  <a:pt x="92600" y="580"/>
                </a:lnTo>
                <a:lnTo>
                  <a:pt x="69652" y="406"/>
                </a:lnTo>
                <a:lnTo>
                  <a:pt x="38964" y="44887"/>
                </a:lnTo>
                <a:lnTo>
                  <a:pt x="12958" y="82544"/>
                </a:lnTo>
                <a:lnTo>
                  <a:pt x="2320" y="97239"/>
                </a:lnTo>
                <a:lnTo>
                  <a:pt x="1880" y="116314"/>
                </a:lnTo>
                <a:lnTo>
                  <a:pt x="175" y="119714"/>
                </a:lnTo>
                <a:lnTo>
                  <a:pt x="515" y="127894"/>
                </a:lnTo>
                <a:lnTo>
                  <a:pt x="1558" y="130119"/>
                </a:lnTo>
                <a:lnTo>
                  <a:pt x="955" y="133888"/>
                </a:lnTo>
                <a:lnTo>
                  <a:pt x="9524" y="139559"/>
                </a:lnTo>
                <a:lnTo>
                  <a:pt x="15063" y="138711"/>
                </a:lnTo>
                <a:lnTo>
                  <a:pt x="20601" y="140380"/>
                </a:lnTo>
                <a:lnTo>
                  <a:pt x="21491" y="141727"/>
                </a:lnTo>
                <a:lnTo>
                  <a:pt x="29873" y="141603"/>
                </a:lnTo>
                <a:lnTo>
                  <a:pt x="33616" y="147499"/>
                </a:lnTo>
                <a:lnTo>
                  <a:pt x="37299" y="146594"/>
                </a:lnTo>
                <a:lnTo>
                  <a:pt x="46667" y="146035"/>
                </a:lnTo>
                <a:lnTo>
                  <a:pt x="49479" y="147294"/>
                </a:lnTo>
                <a:lnTo>
                  <a:pt x="54841" y="143779"/>
                </a:lnTo>
                <a:lnTo>
                  <a:pt x="58189" y="145830"/>
                </a:lnTo>
                <a:lnTo>
                  <a:pt x="60761" y="145453"/>
                </a:lnTo>
                <a:lnTo>
                  <a:pt x="63705" y="143516"/>
                </a:lnTo>
                <a:lnTo>
                  <a:pt x="66254" y="144201"/>
                </a:lnTo>
                <a:lnTo>
                  <a:pt x="66739" y="146093"/>
                </a:lnTo>
                <a:lnTo>
                  <a:pt x="67946" y="146609"/>
                </a:lnTo>
                <a:lnTo>
                  <a:pt x="78416" y="147047"/>
                </a:lnTo>
                <a:lnTo>
                  <a:pt x="80117" y="146173"/>
                </a:lnTo>
                <a:lnTo>
                  <a:pt x="81709" y="147447"/>
                </a:lnTo>
                <a:lnTo>
                  <a:pt x="82521" y="149988"/>
                </a:lnTo>
                <a:lnTo>
                  <a:pt x="84812" y="151032"/>
                </a:lnTo>
                <a:lnTo>
                  <a:pt x="85842" y="150651"/>
                </a:lnTo>
                <a:lnTo>
                  <a:pt x="87778" y="146863"/>
                </a:lnTo>
                <a:lnTo>
                  <a:pt x="91226" y="147559"/>
                </a:lnTo>
                <a:lnTo>
                  <a:pt x="97304" y="145615"/>
                </a:lnTo>
                <a:lnTo>
                  <a:pt x="102231" y="145431"/>
                </a:lnTo>
                <a:lnTo>
                  <a:pt x="104041" y="146841"/>
                </a:lnTo>
                <a:lnTo>
                  <a:pt x="107520" y="146958"/>
                </a:lnTo>
                <a:lnTo>
                  <a:pt x="108586" y="149213"/>
                </a:lnTo>
                <a:lnTo>
                  <a:pt x="114515" y="149065"/>
                </a:lnTo>
                <a:lnTo>
                  <a:pt x="116638" y="151262"/>
                </a:lnTo>
                <a:lnTo>
                  <a:pt x="115794" y="152939"/>
                </a:lnTo>
                <a:lnTo>
                  <a:pt x="116098" y="154072"/>
                </a:lnTo>
                <a:lnTo>
                  <a:pt x="121034" y="154215"/>
                </a:lnTo>
                <a:lnTo>
                  <a:pt x="122499" y="153380"/>
                </a:lnTo>
                <a:lnTo>
                  <a:pt x="125783" y="155354"/>
                </a:lnTo>
                <a:lnTo>
                  <a:pt x="128858" y="154777"/>
                </a:lnTo>
                <a:lnTo>
                  <a:pt x="135944" y="160502"/>
                </a:lnTo>
                <a:lnTo>
                  <a:pt x="140471" y="161803"/>
                </a:lnTo>
                <a:lnTo>
                  <a:pt x="143801" y="163815"/>
                </a:lnTo>
                <a:lnTo>
                  <a:pt x="145806" y="167723"/>
                </a:lnTo>
                <a:lnTo>
                  <a:pt x="149879" y="170485"/>
                </a:lnTo>
                <a:lnTo>
                  <a:pt x="151676" y="169898"/>
                </a:lnTo>
                <a:lnTo>
                  <a:pt x="153576" y="167699"/>
                </a:lnTo>
                <a:lnTo>
                  <a:pt x="167471" y="167368"/>
                </a:lnTo>
                <a:lnTo>
                  <a:pt x="166015" y="170331"/>
                </a:lnTo>
                <a:lnTo>
                  <a:pt x="168392" y="170776"/>
                </a:lnTo>
                <a:lnTo>
                  <a:pt x="178186" y="176761"/>
                </a:lnTo>
                <a:lnTo>
                  <a:pt x="181955" y="174412"/>
                </a:lnTo>
                <a:lnTo>
                  <a:pt x="182441" y="172396"/>
                </a:lnTo>
                <a:lnTo>
                  <a:pt x="189984" y="173517"/>
                </a:lnTo>
                <a:lnTo>
                  <a:pt x="189962" y="171142"/>
                </a:lnTo>
                <a:lnTo>
                  <a:pt x="191685" y="169170"/>
                </a:lnTo>
                <a:lnTo>
                  <a:pt x="204555" y="165048"/>
                </a:lnTo>
                <a:lnTo>
                  <a:pt x="210493" y="166302"/>
                </a:lnTo>
                <a:lnTo>
                  <a:pt x="214997" y="165611"/>
                </a:lnTo>
                <a:lnTo>
                  <a:pt x="217501" y="167421"/>
                </a:lnTo>
                <a:lnTo>
                  <a:pt x="222092" y="169230"/>
                </a:lnTo>
                <a:lnTo>
                  <a:pt x="228638" y="169974"/>
                </a:lnTo>
                <a:lnTo>
                  <a:pt x="231999" y="169262"/>
                </a:lnTo>
                <a:lnTo>
                  <a:pt x="235905" y="166924"/>
                </a:lnTo>
                <a:lnTo>
                  <a:pt x="238617" y="167904"/>
                </a:lnTo>
                <a:lnTo>
                  <a:pt x="246338" y="166988"/>
                </a:lnTo>
                <a:lnTo>
                  <a:pt x="248184" y="164805"/>
                </a:lnTo>
                <a:lnTo>
                  <a:pt x="248021" y="159248"/>
                </a:lnTo>
                <a:lnTo>
                  <a:pt x="246891" y="156480"/>
                </a:lnTo>
                <a:lnTo>
                  <a:pt x="247286" y="155226"/>
                </a:lnTo>
                <a:lnTo>
                  <a:pt x="251019" y="153000"/>
                </a:lnTo>
                <a:lnTo>
                  <a:pt x="253256" y="154756"/>
                </a:lnTo>
                <a:lnTo>
                  <a:pt x="255161" y="154139"/>
                </a:lnTo>
                <a:lnTo>
                  <a:pt x="256213" y="155529"/>
                </a:lnTo>
                <a:lnTo>
                  <a:pt x="262505" y="155818"/>
                </a:lnTo>
                <a:lnTo>
                  <a:pt x="263789" y="156738"/>
                </a:lnTo>
                <a:lnTo>
                  <a:pt x="265848" y="162218"/>
                </a:lnTo>
                <a:lnTo>
                  <a:pt x="273859" y="168908"/>
                </a:lnTo>
                <a:lnTo>
                  <a:pt x="275769" y="175646"/>
                </a:lnTo>
                <a:lnTo>
                  <a:pt x="277588" y="178391"/>
                </a:lnTo>
                <a:lnTo>
                  <a:pt x="280709" y="180898"/>
                </a:lnTo>
                <a:lnTo>
                  <a:pt x="289627" y="183948"/>
                </a:lnTo>
                <a:lnTo>
                  <a:pt x="287781" y="186209"/>
                </a:lnTo>
                <a:lnTo>
                  <a:pt x="288003" y="188036"/>
                </a:lnTo>
                <a:lnTo>
                  <a:pt x="298668" y="193045"/>
                </a:lnTo>
                <a:lnTo>
                  <a:pt x="301294" y="192483"/>
                </a:lnTo>
                <a:lnTo>
                  <a:pt x="305931" y="186478"/>
                </a:lnTo>
                <a:lnTo>
                  <a:pt x="308484" y="185823"/>
                </a:lnTo>
                <a:lnTo>
                  <a:pt x="309423" y="187039"/>
                </a:lnTo>
                <a:lnTo>
                  <a:pt x="308738" y="193810"/>
                </a:lnTo>
                <a:lnTo>
                  <a:pt x="309687" y="198837"/>
                </a:lnTo>
                <a:lnTo>
                  <a:pt x="314014" y="201247"/>
                </a:lnTo>
                <a:lnTo>
                  <a:pt x="320465" y="199772"/>
                </a:lnTo>
                <a:lnTo>
                  <a:pt x="328258" y="203495"/>
                </a:lnTo>
                <a:lnTo>
                  <a:pt x="344057" y="194983"/>
                </a:lnTo>
                <a:lnTo>
                  <a:pt x="351270" y="201069"/>
                </a:lnTo>
                <a:lnTo>
                  <a:pt x="366938" y="202198"/>
                </a:lnTo>
                <a:lnTo>
                  <a:pt x="371170" y="203742"/>
                </a:lnTo>
                <a:lnTo>
                  <a:pt x="373225" y="200638"/>
                </a:lnTo>
                <a:lnTo>
                  <a:pt x="373525" y="199493"/>
                </a:lnTo>
                <a:lnTo>
                  <a:pt x="373067" y="194032"/>
                </a:lnTo>
                <a:lnTo>
                  <a:pt x="374595" y="190676"/>
                </a:lnTo>
                <a:lnTo>
                  <a:pt x="376646" y="189188"/>
                </a:lnTo>
                <a:lnTo>
                  <a:pt x="373389" y="185075"/>
                </a:lnTo>
                <a:lnTo>
                  <a:pt x="371311" y="184653"/>
                </a:lnTo>
                <a:lnTo>
                  <a:pt x="372345" y="177610"/>
                </a:lnTo>
                <a:lnTo>
                  <a:pt x="381427" y="176620"/>
                </a:lnTo>
                <a:lnTo>
                  <a:pt x="384956" y="175180"/>
                </a:lnTo>
                <a:lnTo>
                  <a:pt x="392627" y="176916"/>
                </a:lnTo>
                <a:lnTo>
                  <a:pt x="394482" y="176374"/>
                </a:lnTo>
                <a:lnTo>
                  <a:pt x="395598" y="174360"/>
                </a:lnTo>
                <a:lnTo>
                  <a:pt x="398823" y="172424"/>
                </a:lnTo>
                <a:lnTo>
                  <a:pt x="402557" y="175988"/>
                </a:lnTo>
                <a:lnTo>
                  <a:pt x="404221" y="174920"/>
                </a:lnTo>
                <a:lnTo>
                  <a:pt x="405233" y="177310"/>
                </a:lnTo>
                <a:lnTo>
                  <a:pt x="409701" y="174654"/>
                </a:lnTo>
                <a:lnTo>
                  <a:pt x="409697" y="177467"/>
                </a:lnTo>
                <a:lnTo>
                  <a:pt x="413353" y="176395"/>
                </a:lnTo>
                <a:lnTo>
                  <a:pt x="417254" y="179867"/>
                </a:lnTo>
                <a:lnTo>
                  <a:pt x="421654" y="177411"/>
                </a:lnTo>
                <a:lnTo>
                  <a:pt x="423723" y="176738"/>
                </a:lnTo>
                <a:lnTo>
                  <a:pt x="424807" y="177495"/>
                </a:lnTo>
                <a:lnTo>
                  <a:pt x="424548" y="179092"/>
                </a:lnTo>
                <a:lnTo>
                  <a:pt x="426286" y="178897"/>
                </a:lnTo>
                <a:lnTo>
                  <a:pt x="427084" y="180838"/>
                </a:lnTo>
                <a:lnTo>
                  <a:pt x="429175" y="177874"/>
                </a:lnTo>
                <a:lnTo>
                  <a:pt x="431276" y="177563"/>
                </a:lnTo>
                <a:lnTo>
                  <a:pt x="432645" y="168394"/>
                </a:lnTo>
                <a:lnTo>
                  <a:pt x="431775" y="166128"/>
                </a:lnTo>
                <a:lnTo>
                  <a:pt x="429030" y="164328"/>
                </a:lnTo>
                <a:lnTo>
                  <a:pt x="428908" y="162668"/>
                </a:lnTo>
                <a:lnTo>
                  <a:pt x="431258" y="151454"/>
                </a:lnTo>
                <a:lnTo>
                  <a:pt x="433970" y="149875"/>
                </a:lnTo>
                <a:lnTo>
                  <a:pt x="434056" y="148530"/>
                </a:lnTo>
                <a:lnTo>
                  <a:pt x="436737" y="148472"/>
                </a:lnTo>
                <a:lnTo>
                  <a:pt x="437309" y="146932"/>
                </a:lnTo>
                <a:lnTo>
                  <a:pt x="441337" y="144306"/>
                </a:lnTo>
                <a:lnTo>
                  <a:pt x="442689" y="142078"/>
                </a:lnTo>
                <a:lnTo>
                  <a:pt x="447683" y="142282"/>
                </a:lnTo>
                <a:lnTo>
                  <a:pt x="448318" y="141290"/>
                </a:lnTo>
                <a:lnTo>
                  <a:pt x="450350" y="141880"/>
                </a:lnTo>
                <a:lnTo>
                  <a:pt x="454206" y="140587"/>
                </a:lnTo>
                <a:lnTo>
                  <a:pt x="461950" y="141020"/>
                </a:lnTo>
                <a:lnTo>
                  <a:pt x="474424" y="138638"/>
                </a:lnTo>
                <a:lnTo>
                  <a:pt x="472315" y="127929"/>
                </a:lnTo>
                <a:lnTo>
                  <a:pt x="473635" y="126628"/>
                </a:lnTo>
                <a:lnTo>
                  <a:pt x="475282" y="119150"/>
                </a:lnTo>
                <a:lnTo>
                  <a:pt x="470791" y="118296"/>
                </a:lnTo>
                <a:lnTo>
                  <a:pt x="469235" y="110816"/>
                </a:lnTo>
                <a:lnTo>
                  <a:pt x="464653" y="113221"/>
                </a:lnTo>
                <a:lnTo>
                  <a:pt x="458498" y="109772"/>
                </a:lnTo>
                <a:lnTo>
                  <a:pt x="451965" y="111019"/>
                </a:lnTo>
                <a:lnTo>
                  <a:pt x="449992" y="113022"/>
                </a:lnTo>
                <a:lnTo>
                  <a:pt x="443786" y="110306"/>
                </a:lnTo>
                <a:lnTo>
                  <a:pt x="441101" y="111165"/>
                </a:lnTo>
                <a:lnTo>
                  <a:pt x="440167" y="110237"/>
                </a:lnTo>
                <a:lnTo>
                  <a:pt x="439894" y="107509"/>
                </a:lnTo>
                <a:lnTo>
                  <a:pt x="431543" y="103499"/>
                </a:lnTo>
                <a:lnTo>
                  <a:pt x="426082" y="104186"/>
                </a:lnTo>
                <a:lnTo>
                  <a:pt x="420457" y="102641"/>
                </a:lnTo>
                <a:lnTo>
                  <a:pt x="414945" y="103314"/>
                </a:lnTo>
                <a:lnTo>
                  <a:pt x="410840" y="105723"/>
                </a:lnTo>
                <a:lnTo>
                  <a:pt x="411384" y="109121"/>
                </a:lnTo>
                <a:lnTo>
                  <a:pt x="413026" y="110672"/>
                </a:lnTo>
                <a:lnTo>
                  <a:pt x="410940" y="111603"/>
                </a:lnTo>
                <a:lnTo>
                  <a:pt x="409720" y="109968"/>
                </a:lnTo>
                <a:lnTo>
                  <a:pt x="405814" y="109683"/>
                </a:lnTo>
                <a:lnTo>
                  <a:pt x="403323" y="108059"/>
                </a:lnTo>
                <a:lnTo>
                  <a:pt x="401763" y="108339"/>
                </a:lnTo>
                <a:lnTo>
                  <a:pt x="400416" y="109973"/>
                </a:lnTo>
                <a:lnTo>
                  <a:pt x="395929" y="109225"/>
                </a:lnTo>
                <a:lnTo>
                  <a:pt x="392681" y="110172"/>
                </a:lnTo>
                <a:lnTo>
                  <a:pt x="391402" y="109672"/>
                </a:lnTo>
                <a:lnTo>
                  <a:pt x="389642" y="106348"/>
                </a:lnTo>
                <a:lnTo>
                  <a:pt x="383019" y="10720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9A94C58-806D-0621-67DE-52C17281149A}"/>
              </a:ext>
            </a:extLst>
          </p:cNvPr>
          <p:cNvSpPr>
            <a:spLocks/>
          </p:cNvSpPr>
          <p:nvPr/>
        </p:nvSpPr>
        <p:spPr>
          <a:xfrm flipV="1">
            <a:off x="3001680" y="4937604"/>
            <a:ext cx="1483740" cy="980878"/>
          </a:xfrm>
          <a:custGeom>
            <a:avLst/>
            <a:gdLst>
              <a:gd name="connsiteX0" fmla="*/ 884386 w 1010423"/>
              <a:gd name="connsiteY0" fmla="*/ 623583 h 667975"/>
              <a:gd name="connsiteX1" fmla="*/ 897791 w 1010423"/>
              <a:gd name="connsiteY1" fmla="*/ 621264 h 667975"/>
              <a:gd name="connsiteX2" fmla="*/ 924033 w 1010423"/>
              <a:gd name="connsiteY2" fmla="*/ 616830 h 667975"/>
              <a:gd name="connsiteX3" fmla="*/ 965204 w 1010423"/>
              <a:gd name="connsiteY3" fmla="*/ 610132 h 667975"/>
              <a:gd name="connsiteX4" fmla="*/ 966406 w 1010423"/>
              <a:gd name="connsiteY4" fmla="*/ 609937 h 667975"/>
              <a:gd name="connsiteX5" fmla="*/ 945335 w 1010423"/>
              <a:gd name="connsiteY5" fmla="*/ 538684 h 667975"/>
              <a:gd name="connsiteX6" fmla="*/ 973505 w 1010423"/>
              <a:gd name="connsiteY6" fmla="*/ 520715 h 667975"/>
              <a:gd name="connsiteX7" fmla="*/ 978164 w 1010423"/>
              <a:gd name="connsiteY7" fmla="*/ 434351 h 667975"/>
              <a:gd name="connsiteX8" fmla="*/ 968302 w 1010423"/>
              <a:gd name="connsiteY8" fmla="*/ 381699 h 667975"/>
              <a:gd name="connsiteX9" fmla="*/ 973986 w 1010423"/>
              <a:gd name="connsiteY9" fmla="*/ 351867 h 667975"/>
              <a:gd name="connsiteX10" fmla="*/ 1011002 w 1010423"/>
              <a:gd name="connsiteY10" fmla="*/ 308018 h 667975"/>
              <a:gd name="connsiteX11" fmla="*/ 989105 w 1010423"/>
              <a:gd name="connsiteY11" fmla="*/ 293484 h 667975"/>
              <a:gd name="connsiteX12" fmla="*/ 990140 w 1010423"/>
              <a:gd name="connsiteY12" fmla="*/ 274447 h 667975"/>
              <a:gd name="connsiteX13" fmla="*/ 857378 w 1010423"/>
              <a:gd name="connsiteY13" fmla="*/ 292508 h 667975"/>
              <a:gd name="connsiteX14" fmla="*/ 875858 w 1010423"/>
              <a:gd name="connsiteY14" fmla="*/ 267160 h 667975"/>
              <a:gd name="connsiteX15" fmla="*/ 797989 w 1010423"/>
              <a:gd name="connsiteY15" fmla="*/ 238757 h 667975"/>
              <a:gd name="connsiteX16" fmla="*/ 752618 w 1010423"/>
              <a:gd name="connsiteY16" fmla="*/ 214199 h 667975"/>
              <a:gd name="connsiteX17" fmla="*/ 627123 w 1010423"/>
              <a:gd name="connsiteY17" fmla="*/ 177347 h 667975"/>
              <a:gd name="connsiteX18" fmla="*/ 458693 w 1010423"/>
              <a:gd name="connsiteY18" fmla="*/ 118342 h 667975"/>
              <a:gd name="connsiteX19" fmla="*/ 368131 w 1010423"/>
              <a:gd name="connsiteY19" fmla="*/ 86741 h 667975"/>
              <a:gd name="connsiteX20" fmla="*/ 351424 w 1010423"/>
              <a:gd name="connsiteY20" fmla="*/ 812 h 667975"/>
              <a:gd name="connsiteX21" fmla="*/ 314114 w 1010423"/>
              <a:gd name="connsiteY21" fmla="*/ 9929 h 667975"/>
              <a:gd name="connsiteX22" fmla="*/ 206464 w 1010423"/>
              <a:gd name="connsiteY22" fmla="*/ 37596 h 667975"/>
              <a:gd name="connsiteX23" fmla="*/ 150569 w 1010423"/>
              <a:gd name="connsiteY23" fmla="*/ 52770 h 667975"/>
              <a:gd name="connsiteX24" fmla="*/ 44784 w 1010423"/>
              <a:gd name="connsiteY24" fmla="*/ 83033 h 667975"/>
              <a:gd name="connsiteX25" fmla="*/ 578 w 1010423"/>
              <a:gd name="connsiteY25" fmla="*/ 96284 h 667975"/>
              <a:gd name="connsiteX26" fmla="*/ 25419 w 1010423"/>
              <a:gd name="connsiteY26" fmla="*/ 142102 h 667975"/>
              <a:gd name="connsiteX27" fmla="*/ 53004 w 1010423"/>
              <a:gd name="connsiteY27" fmla="*/ 193838 h 667975"/>
              <a:gd name="connsiteX28" fmla="*/ 67538 w 1010423"/>
              <a:gd name="connsiteY28" fmla="*/ 220792 h 667975"/>
              <a:gd name="connsiteX29" fmla="*/ 88155 w 1010423"/>
              <a:gd name="connsiteY29" fmla="*/ 258914 h 667975"/>
              <a:gd name="connsiteX30" fmla="*/ 99632 w 1010423"/>
              <a:gd name="connsiteY30" fmla="*/ 280120 h 667975"/>
              <a:gd name="connsiteX31" fmla="*/ 248252 w 1010423"/>
              <a:gd name="connsiteY31" fmla="*/ 390225 h 667975"/>
              <a:gd name="connsiteX32" fmla="*/ 364838 w 1010423"/>
              <a:gd name="connsiteY32" fmla="*/ 476852 h 667975"/>
              <a:gd name="connsiteX33" fmla="*/ 376836 w 1010423"/>
              <a:gd name="connsiteY33" fmla="*/ 478667 h 667975"/>
              <a:gd name="connsiteX34" fmla="*/ 386639 w 1010423"/>
              <a:gd name="connsiteY34" fmla="*/ 480142 h 667975"/>
              <a:gd name="connsiteX35" fmla="*/ 392663 w 1010423"/>
              <a:gd name="connsiteY35" fmla="*/ 501556 h 667975"/>
              <a:gd name="connsiteX36" fmla="*/ 653569 w 1010423"/>
              <a:gd name="connsiteY36" fmla="*/ 668788 h 667975"/>
              <a:gd name="connsiteX37" fmla="*/ 662642 w 1010423"/>
              <a:gd name="connsiteY37" fmla="*/ 666819 h 667975"/>
              <a:gd name="connsiteX38" fmla="*/ 668698 w 1010423"/>
              <a:gd name="connsiteY38" fmla="*/ 665512 h 667975"/>
              <a:gd name="connsiteX39" fmla="*/ 683781 w 1010423"/>
              <a:gd name="connsiteY39" fmla="*/ 662290 h 667975"/>
              <a:gd name="connsiteX40" fmla="*/ 689065 w 1010423"/>
              <a:gd name="connsiteY40" fmla="*/ 661174 h 667975"/>
              <a:gd name="connsiteX41" fmla="*/ 707283 w 1010423"/>
              <a:gd name="connsiteY41" fmla="*/ 657362 h 667975"/>
              <a:gd name="connsiteX42" fmla="*/ 709669 w 1010423"/>
              <a:gd name="connsiteY42" fmla="*/ 656863 h 667975"/>
              <a:gd name="connsiteX43" fmla="*/ 747161 w 1010423"/>
              <a:gd name="connsiteY43" fmla="*/ 649235 h 667975"/>
              <a:gd name="connsiteX44" fmla="*/ 748916 w 1010423"/>
              <a:gd name="connsiteY44" fmla="*/ 648881 h 667975"/>
              <a:gd name="connsiteX45" fmla="*/ 763868 w 1010423"/>
              <a:gd name="connsiteY45" fmla="*/ 645918 h 667975"/>
              <a:gd name="connsiteX46" fmla="*/ 764643 w 1010423"/>
              <a:gd name="connsiteY46" fmla="*/ 645768 h 667975"/>
              <a:gd name="connsiteX47" fmla="*/ 802662 w 1010423"/>
              <a:gd name="connsiteY47" fmla="*/ 638430 h 667975"/>
              <a:gd name="connsiteX48" fmla="*/ 825878 w 1010423"/>
              <a:gd name="connsiteY48" fmla="*/ 634083 h 667975"/>
              <a:gd name="connsiteX49" fmla="*/ 829335 w 1010423"/>
              <a:gd name="connsiteY49" fmla="*/ 633443 h 667975"/>
              <a:gd name="connsiteX50" fmla="*/ 832333 w 1010423"/>
              <a:gd name="connsiteY50" fmla="*/ 632894 h 667975"/>
              <a:gd name="connsiteX51" fmla="*/ 850696 w 1010423"/>
              <a:gd name="connsiteY51" fmla="*/ 629550 h 667975"/>
              <a:gd name="connsiteX52" fmla="*/ 865343 w 1010423"/>
              <a:gd name="connsiteY52" fmla="*/ 626927 h 667975"/>
              <a:gd name="connsiteX53" fmla="*/ 869607 w 1010423"/>
              <a:gd name="connsiteY53" fmla="*/ 626174 h 667975"/>
              <a:gd name="connsiteX54" fmla="*/ 870147 w 1010423"/>
              <a:gd name="connsiteY54" fmla="*/ 626078 h 667975"/>
              <a:gd name="connsiteX55" fmla="*/ 882363 w 1010423"/>
              <a:gd name="connsiteY55" fmla="*/ 623932 h 667975"/>
              <a:gd name="connsiteX56" fmla="*/ 884386 w 1010423"/>
              <a:gd name="connsiteY56" fmla="*/ 623583 h 667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010423" h="667975">
                <a:moveTo>
                  <a:pt x="884386" y="623583"/>
                </a:moveTo>
                <a:lnTo>
                  <a:pt x="897791" y="621264"/>
                </a:lnTo>
                <a:lnTo>
                  <a:pt x="924033" y="616830"/>
                </a:lnTo>
                <a:lnTo>
                  <a:pt x="965204" y="610132"/>
                </a:lnTo>
                <a:lnTo>
                  <a:pt x="966406" y="609937"/>
                </a:lnTo>
                <a:lnTo>
                  <a:pt x="945335" y="538684"/>
                </a:lnTo>
                <a:lnTo>
                  <a:pt x="973505" y="520715"/>
                </a:lnTo>
                <a:lnTo>
                  <a:pt x="978164" y="434351"/>
                </a:lnTo>
                <a:lnTo>
                  <a:pt x="968302" y="381699"/>
                </a:lnTo>
                <a:lnTo>
                  <a:pt x="973986" y="351867"/>
                </a:lnTo>
                <a:lnTo>
                  <a:pt x="1011002" y="308018"/>
                </a:lnTo>
                <a:lnTo>
                  <a:pt x="989105" y="293484"/>
                </a:lnTo>
                <a:lnTo>
                  <a:pt x="990140" y="274447"/>
                </a:lnTo>
                <a:lnTo>
                  <a:pt x="857378" y="292508"/>
                </a:lnTo>
                <a:lnTo>
                  <a:pt x="875858" y="267160"/>
                </a:lnTo>
                <a:lnTo>
                  <a:pt x="797989" y="238757"/>
                </a:lnTo>
                <a:lnTo>
                  <a:pt x="752618" y="214199"/>
                </a:lnTo>
                <a:lnTo>
                  <a:pt x="627123" y="177347"/>
                </a:lnTo>
                <a:lnTo>
                  <a:pt x="458693" y="118342"/>
                </a:lnTo>
                <a:lnTo>
                  <a:pt x="368131" y="86741"/>
                </a:lnTo>
                <a:lnTo>
                  <a:pt x="351424" y="812"/>
                </a:lnTo>
                <a:lnTo>
                  <a:pt x="314114" y="9929"/>
                </a:lnTo>
                <a:lnTo>
                  <a:pt x="206464" y="37596"/>
                </a:lnTo>
                <a:lnTo>
                  <a:pt x="150569" y="52770"/>
                </a:lnTo>
                <a:lnTo>
                  <a:pt x="44784" y="83033"/>
                </a:lnTo>
                <a:lnTo>
                  <a:pt x="578" y="96284"/>
                </a:lnTo>
                <a:lnTo>
                  <a:pt x="25419" y="142102"/>
                </a:lnTo>
                <a:lnTo>
                  <a:pt x="53004" y="193838"/>
                </a:lnTo>
                <a:lnTo>
                  <a:pt x="67538" y="220792"/>
                </a:lnTo>
                <a:lnTo>
                  <a:pt x="88155" y="258914"/>
                </a:lnTo>
                <a:lnTo>
                  <a:pt x="99632" y="280120"/>
                </a:lnTo>
                <a:lnTo>
                  <a:pt x="248252" y="390225"/>
                </a:lnTo>
                <a:lnTo>
                  <a:pt x="364838" y="476852"/>
                </a:lnTo>
                <a:lnTo>
                  <a:pt x="376836" y="478667"/>
                </a:lnTo>
                <a:lnTo>
                  <a:pt x="386639" y="480142"/>
                </a:lnTo>
                <a:lnTo>
                  <a:pt x="392663" y="501556"/>
                </a:lnTo>
                <a:lnTo>
                  <a:pt x="653569" y="668788"/>
                </a:lnTo>
                <a:lnTo>
                  <a:pt x="662642" y="666819"/>
                </a:lnTo>
                <a:lnTo>
                  <a:pt x="668698" y="665512"/>
                </a:lnTo>
                <a:lnTo>
                  <a:pt x="683781" y="662290"/>
                </a:lnTo>
                <a:lnTo>
                  <a:pt x="689065" y="661174"/>
                </a:lnTo>
                <a:lnTo>
                  <a:pt x="707283" y="657362"/>
                </a:lnTo>
                <a:lnTo>
                  <a:pt x="709669" y="656863"/>
                </a:lnTo>
                <a:lnTo>
                  <a:pt x="747161" y="649235"/>
                </a:lnTo>
                <a:lnTo>
                  <a:pt x="748916" y="648881"/>
                </a:lnTo>
                <a:lnTo>
                  <a:pt x="763868" y="645918"/>
                </a:lnTo>
                <a:lnTo>
                  <a:pt x="764643" y="645768"/>
                </a:lnTo>
                <a:lnTo>
                  <a:pt x="802662" y="638430"/>
                </a:lnTo>
                <a:lnTo>
                  <a:pt x="825878" y="634083"/>
                </a:lnTo>
                <a:lnTo>
                  <a:pt x="829335" y="633443"/>
                </a:lnTo>
                <a:lnTo>
                  <a:pt x="832333" y="632894"/>
                </a:lnTo>
                <a:lnTo>
                  <a:pt x="850696" y="629550"/>
                </a:lnTo>
                <a:lnTo>
                  <a:pt x="865343" y="626927"/>
                </a:lnTo>
                <a:lnTo>
                  <a:pt x="869607" y="626174"/>
                </a:lnTo>
                <a:lnTo>
                  <a:pt x="870147" y="626078"/>
                </a:lnTo>
                <a:lnTo>
                  <a:pt x="882363" y="623932"/>
                </a:lnTo>
                <a:lnTo>
                  <a:pt x="884386" y="62358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6961BCA-4CB6-FF6D-E6B5-477B58DDDB51}"/>
              </a:ext>
            </a:extLst>
          </p:cNvPr>
          <p:cNvSpPr>
            <a:spLocks/>
          </p:cNvSpPr>
          <p:nvPr/>
        </p:nvSpPr>
        <p:spPr>
          <a:xfrm flipV="1">
            <a:off x="6887635" y="3835821"/>
            <a:ext cx="809477" cy="461748"/>
          </a:xfrm>
          <a:custGeom>
            <a:avLst/>
            <a:gdLst>
              <a:gd name="connsiteX0" fmla="*/ 369960 w 551252"/>
              <a:gd name="connsiteY0" fmla="*/ 280334 h 314449"/>
              <a:gd name="connsiteX1" fmla="*/ 386921 w 551252"/>
              <a:gd name="connsiteY1" fmla="*/ 276625 h 314449"/>
              <a:gd name="connsiteX2" fmla="*/ 389820 w 551252"/>
              <a:gd name="connsiteY2" fmla="*/ 285384 h 314449"/>
              <a:gd name="connsiteX3" fmla="*/ 394610 w 551252"/>
              <a:gd name="connsiteY3" fmla="*/ 286886 h 314449"/>
              <a:gd name="connsiteX4" fmla="*/ 409802 w 551252"/>
              <a:gd name="connsiteY4" fmla="*/ 287221 h 314449"/>
              <a:gd name="connsiteX5" fmla="*/ 422503 w 551252"/>
              <a:gd name="connsiteY5" fmla="*/ 287440 h 314449"/>
              <a:gd name="connsiteX6" fmla="*/ 423179 w 551252"/>
              <a:gd name="connsiteY6" fmla="*/ 293782 h 314449"/>
              <a:gd name="connsiteX7" fmla="*/ 430056 w 551252"/>
              <a:gd name="connsiteY7" fmla="*/ 295588 h 314449"/>
              <a:gd name="connsiteX8" fmla="*/ 430474 w 551252"/>
              <a:gd name="connsiteY8" fmla="*/ 295698 h 314449"/>
              <a:gd name="connsiteX9" fmla="*/ 449036 w 551252"/>
              <a:gd name="connsiteY9" fmla="*/ 299523 h 314449"/>
              <a:gd name="connsiteX10" fmla="*/ 461116 w 551252"/>
              <a:gd name="connsiteY10" fmla="*/ 302492 h 314449"/>
              <a:gd name="connsiteX11" fmla="*/ 517823 w 551252"/>
              <a:gd name="connsiteY11" fmla="*/ 314961 h 314449"/>
              <a:gd name="connsiteX12" fmla="*/ 534290 w 551252"/>
              <a:gd name="connsiteY12" fmla="*/ 279626 h 314449"/>
              <a:gd name="connsiteX13" fmla="*/ 551550 w 551252"/>
              <a:gd name="connsiteY13" fmla="*/ 242367 h 314449"/>
              <a:gd name="connsiteX14" fmla="*/ 543222 w 551252"/>
              <a:gd name="connsiteY14" fmla="*/ 234309 h 314449"/>
              <a:gd name="connsiteX15" fmla="*/ 525099 w 551252"/>
              <a:gd name="connsiteY15" fmla="*/ 217288 h 314449"/>
              <a:gd name="connsiteX16" fmla="*/ 514480 w 551252"/>
              <a:gd name="connsiteY16" fmla="*/ 207846 h 314449"/>
              <a:gd name="connsiteX17" fmla="*/ 511436 w 551252"/>
              <a:gd name="connsiteY17" fmla="*/ 204793 h 314449"/>
              <a:gd name="connsiteX18" fmla="*/ 503321 w 551252"/>
              <a:gd name="connsiteY18" fmla="*/ 197472 h 314449"/>
              <a:gd name="connsiteX19" fmla="*/ 489735 w 551252"/>
              <a:gd name="connsiteY19" fmla="*/ 184735 h 314449"/>
              <a:gd name="connsiteX20" fmla="*/ 485126 w 551252"/>
              <a:gd name="connsiteY20" fmla="*/ 180567 h 314449"/>
              <a:gd name="connsiteX21" fmla="*/ 477174 w 551252"/>
              <a:gd name="connsiteY21" fmla="*/ 173153 h 314449"/>
              <a:gd name="connsiteX22" fmla="*/ 470025 w 551252"/>
              <a:gd name="connsiteY22" fmla="*/ 165252 h 314449"/>
              <a:gd name="connsiteX23" fmla="*/ 463007 w 551252"/>
              <a:gd name="connsiteY23" fmla="*/ 159761 h 314449"/>
              <a:gd name="connsiteX24" fmla="*/ 454956 w 551252"/>
              <a:gd name="connsiteY24" fmla="*/ 152687 h 314449"/>
              <a:gd name="connsiteX25" fmla="*/ 440617 w 551252"/>
              <a:gd name="connsiteY25" fmla="*/ 145808 h 314449"/>
              <a:gd name="connsiteX26" fmla="*/ 436947 w 551252"/>
              <a:gd name="connsiteY26" fmla="*/ 142618 h 314449"/>
              <a:gd name="connsiteX27" fmla="*/ 423719 w 551252"/>
              <a:gd name="connsiteY27" fmla="*/ 135471 h 314449"/>
              <a:gd name="connsiteX28" fmla="*/ 413626 w 551252"/>
              <a:gd name="connsiteY28" fmla="*/ 129871 h 314449"/>
              <a:gd name="connsiteX29" fmla="*/ 393249 w 551252"/>
              <a:gd name="connsiteY29" fmla="*/ 124725 h 314449"/>
              <a:gd name="connsiteX30" fmla="*/ 383279 w 551252"/>
              <a:gd name="connsiteY30" fmla="*/ 123618 h 314449"/>
              <a:gd name="connsiteX31" fmla="*/ 379042 w 551252"/>
              <a:gd name="connsiteY31" fmla="*/ 119833 h 314449"/>
              <a:gd name="connsiteX32" fmla="*/ 366839 w 551252"/>
              <a:gd name="connsiteY32" fmla="*/ 110957 h 314449"/>
              <a:gd name="connsiteX33" fmla="*/ 355385 w 551252"/>
              <a:gd name="connsiteY33" fmla="*/ 116185 h 314449"/>
              <a:gd name="connsiteX34" fmla="*/ 345161 w 551252"/>
              <a:gd name="connsiteY34" fmla="*/ 120936 h 314449"/>
              <a:gd name="connsiteX35" fmla="*/ 340829 w 551252"/>
              <a:gd name="connsiteY35" fmla="*/ 119815 h 314449"/>
              <a:gd name="connsiteX36" fmla="*/ 335131 w 551252"/>
              <a:gd name="connsiteY36" fmla="*/ 120115 h 314449"/>
              <a:gd name="connsiteX37" fmla="*/ 327823 w 551252"/>
              <a:gd name="connsiteY37" fmla="*/ 114528 h 314449"/>
              <a:gd name="connsiteX38" fmla="*/ 313398 w 551252"/>
              <a:gd name="connsiteY38" fmla="*/ 104836 h 314449"/>
              <a:gd name="connsiteX39" fmla="*/ 303445 w 551252"/>
              <a:gd name="connsiteY39" fmla="*/ 103701 h 314449"/>
              <a:gd name="connsiteX40" fmla="*/ 302321 w 551252"/>
              <a:gd name="connsiteY40" fmla="*/ 93233 h 314449"/>
              <a:gd name="connsiteX41" fmla="*/ 287292 w 551252"/>
              <a:gd name="connsiteY41" fmla="*/ 77241 h 314449"/>
              <a:gd name="connsiteX42" fmla="*/ 272037 w 551252"/>
              <a:gd name="connsiteY42" fmla="*/ 73897 h 314449"/>
              <a:gd name="connsiteX43" fmla="*/ 284135 w 551252"/>
              <a:gd name="connsiteY43" fmla="*/ 47627 h 314449"/>
              <a:gd name="connsiteX44" fmla="*/ 282955 w 551252"/>
              <a:gd name="connsiteY44" fmla="*/ 42754 h 314449"/>
              <a:gd name="connsiteX45" fmla="*/ 274622 w 551252"/>
              <a:gd name="connsiteY45" fmla="*/ 37957 h 314449"/>
              <a:gd name="connsiteX46" fmla="*/ 267818 w 551252"/>
              <a:gd name="connsiteY46" fmla="*/ 34363 h 314449"/>
              <a:gd name="connsiteX47" fmla="*/ 263468 w 551252"/>
              <a:gd name="connsiteY47" fmla="*/ 37104 h 314449"/>
              <a:gd name="connsiteX48" fmla="*/ 257557 w 551252"/>
              <a:gd name="connsiteY48" fmla="*/ 33288 h 314449"/>
              <a:gd name="connsiteX49" fmla="*/ 256845 w 551252"/>
              <a:gd name="connsiteY49" fmla="*/ 30779 h 314449"/>
              <a:gd name="connsiteX50" fmla="*/ 252508 w 551252"/>
              <a:gd name="connsiteY50" fmla="*/ 31709 h 314449"/>
              <a:gd name="connsiteX51" fmla="*/ 250553 w 551252"/>
              <a:gd name="connsiteY51" fmla="*/ 30588 h 314449"/>
              <a:gd name="connsiteX52" fmla="*/ 246584 w 551252"/>
              <a:gd name="connsiteY52" fmla="*/ 30992 h 314449"/>
              <a:gd name="connsiteX53" fmla="*/ 244901 w 551252"/>
              <a:gd name="connsiteY53" fmla="*/ 27148 h 314449"/>
              <a:gd name="connsiteX54" fmla="*/ 241281 w 551252"/>
              <a:gd name="connsiteY54" fmla="*/ 27148 h 314449"/>
              <a:gd name="connsiteX55" fmla="*/ 232172 w 551252"/>
              <a:gd name="connsiteY55" fmla="*/ 20804 h 314449"/>
              <a:gd name="connsiteX56" fmla="*/ 225880 w 551252"/>
              <a:gd name="connsiteY56" fmla="*/ 20392 h 314449"/>
              <a:gd name="connsiteX57" fmla="*/ 216363 w 551252"/>
              <a:gd name="connsiteY57" fmla="*/ 27244 h 314449"/>
              <a:gd name="connsiteX58" fmla="*/ 214485 w 551252"/>
              <a:gd name="connsiteY58" fmla="*/ 26504 h 314449"/>
              <a:gd name="connsiteX59" fmla="*/ 211537 w 551252"/>
              <a:gd name="connsiteY59" fmla="*/ 27725 h 314449"/>
              <a:gd name="connsiteX60" fmla="*/ 199452 w 551252"/>
              <a:gd name="connsiteY60" fmla="*/ 28374 h 314449"/>
              <a:gd name="connsiteX61" fmla="*/ 194181 w 551252"/>
              <a:gd name="connsiteY61" fmla="*/ 28528 h 314449"/>
              <a:gd name="connsiteX62" fmla="*/ 187531 w 551252"/>
              <a:gd name="connsiteY62" fmla="*/ 27893 h 314449"/>
              <a:gd name="connsiteX63" fmla="*/ 180396 w 551252"/>
              <a:gd name="connsiteY63" fmla="*/ 29131 h 314449"/>
              <a:gd name="connsiteX64" fmla="*/ 169894 w 551252"/>
              <a:gd name="connsiteY64" fmla="*/ 34672 h 314449"/>
              <a:gd name="connsiteX65" fmla="*/ 165934 w 551252"/>
              <a:gd name="connsiteY65" fmla="*/ 34990 h 314449"/>
              <a:gd name="connsiteX66" fmla="*/ 160327 w 551252"/>
              <a:gd name="connsiteY66" fmla="*/ 31886 h 314449"/>
              <a:gd name="connsiteX67" fmla="*/ 156694 w 551252"/>
              <a:gd name="connsiteY67" fmla="*/ 36356 h 314449"/>
              <a:gd name="connsiteX68" fmla="*/ 150443 w 551252"/>
              <a:gd name="connsiteY68" fmla="*/ 31958 h 314449"/>
              <a:gd name="connsiteX69" fmla="*/ 147322 w 551252"/>
              <a:gd name="connsiteY69" fmla="*/ 31491 h 314449"/>
              <a:gd name="connsiteX70" fmla="*/ 143298 w 551252"/>
              <a:gd name="connsiteY70" fmla="*/ 22261 h 314449"/>
              <a:gd name="connsiteX71" fmla="*/ 126578 w 551252"/>
              <a:gd name="connsiteY71" fmla="*/ 14479 h 314449"/>
              <a:gd name="connsiteX72" fmla="*/ 117732 w 551252"/>
              <a:gd name="connsiteY72" fmla="*/ 9678 h 314449"/>
              <a:gd name="connsiteX73" fmla="*/ 109204 w 551252"/>
              <a:gd name="connsiteY73" fmla="*/ 9632 h 314449"/>
              <a:gd name="connsiteX74" fmla="*/ 105421 w 551252"/>
              <a:gd name="connsiteY74" fmla="*/ 10708 h 314449"/>
              <a:gd name="connsiteX75" fmla="*/ 94139 w 551252"/>
              <a:gd name="connsiteY75" fmla="*/ 7277 h 314449"/>
              <a:gd name="connsiteX76" fmla="*/ 74851 w 551252"/>
              <a:gd name="connsiteY76" fmla="*/ 511 h 314449"/>
              <a:gd name="connsiteX77" fmla="*/ 69893 w 551252"/>
              <a:gd name="connsiteY77" fmla="*/ 10200 h 314449"/>
              <a:gd name="connsiteX78" fmla="*/ 72978 w 551252"/>
              <a:gd name="connsiteY78" fmla="*/ 33352 h 314449"/>
              <a:gd name="connsiteX79" fmla="*/ 67870 w 551252"/>
              <a:gd name="connsiteY79" fmla="*/ 36982 h 314449"/>
              <a:gd name="connsiteX80" fmla="*/ 59559 w 551252"/>
              <a:gd name="connsiteY80" fmla="*/ 53631 h 314449"/>
              <a:gd name="connsiteX81" fmla="*/ 39509 w 551252"/>
              <a:gd name="connsiteY81" fmla="*/ 61981 h 314449"/>
              <a:gd name="connsiteX82" fmla="*/ 38856 w 551252"/>
              <a:gd name="connsiteY82" fmla="*/ 63655 h 314449"/>
              <a:gd name="connsiteX83" fmla="*/ 20480 w 551252"/>
              <a:gd name="connsiteY83" fmla="*/ 78149 h 314449"/>
              <a:gd name="connsiteX84" fmla="*/ 31444 w 551252"/>
              <a:gd name="connsiteY84" fmla="*/ 89525 h 314449"/>
              <a:gd name="connsiteX85" fmla="*/ 30936 w 551252"/>
              <a:gd name="connsiteY85" fmla="*/ 94539 h 314449"/>
              <a:gd name="connsiteX86" fmla="*/ 23941 w 551252"/>
              <a:gd name="connsiteY86" fmla="*/ 101827 h 314449"/>
              <a:gd name="connsiteX87" fmla="*/ 22294 w 551252"/>
              <a:gd name="connsiteY87" fmla="*/ 104414 h 314449"/>
              <a:gd name="connsiteX88" fmla="*/ 19287 w 551252"/>
              <a:gd name="connsiteY88" fmla="*/ 122175 h 314449"/>
              <a:gd name="connsiteX89" fmla="*/ 21804 w 551252"/>
              <a:gd name="connsiteY89" fmla="*/ 126767 h 314449"/>
              <a:gd name="connsiteX90" fmla="*/ 24676 w 551252"/>
              <a:gd name="connsiteY90" fmla="*/ 129086 h 314449"/>
              <a:gd name="connsiteX91" fmla="*/ 27606 w 551252"/>
              <a:gd name="connsiteY91" fmla="*/ 132072 h 314449"/>
              <a:gd name="connsiteX92" fmla="*/ 30995 w 551252"/>
              <a:gd name="connsiteY92" fmla="*/ 131114 h 314449"/>
              <a:gd name="connsiteX93" fmla="*/ 37881 w 551252"/>
              <a:gd name="connsiteY93" fmla="*/ 133596 h 314449"/>
              <a:gd name="connsiteX94" fmla="*/ 39759 w 551252"/>
              <a:gd name="connsiteY94" fmla="*/ 141265 h 314449"/>
              <a:gd name="connsiteX95" fmla="*/ 45034 w 551252"/>
              <a:gd name="connsiteY95" fmla="*/ 147786 h 314449"/>
              <a:gd name="connsiteX96" fmla="*/ 46037 w 551252"/>
              <a:gd name="connsiteY96" fmla="*/ 152061 h 314449"/>
              <a:gd name="connsiteX97" fmla="*/ 49761 w 551252"/>
              <a:gd name="connsiteY97" fmla="*/ 155682 h 314449"/>
              <a:gd name="connsiteX98" fmla="*/ 49952 w 551252"/>
              <a:gd name="connsiteY98" fmla="*/ 156975 h 314449"/>
              <a:gd name="connsiteX99" fmla="*/ 50033 w 551252"/>
              <a:gd name="connsiteY99" fmla="*/ 159630 h 314449"/>
              <a:gd name="connsiteX100" fmla="*/ 50056 w 551252"/>
              <a:gd name="connsiteY100" fmla="*/ 160619 h 314449"/>
              <a:gd name="connsiteX101" fmla="*/ 36729 w 551252"/>
              <a:gd name="connsiteY101" fmla="*/ 172585 h 314449"/>
              <a:gd name="connsiteX102" fmla="*/ 32510 w 551252"/>
              <a:gd name="connsiteY102" fmla="*/ 174296 h 314449"/>
              <a:gd name="connsiteX103" fmla="*/ 32183 w 551252"/>
              <a:gd name="connsiteY103" fmla="*/ 176305 h 314449"/>
              <a:gd name="connsiteX104" fmla="*/ 24821 w 551252"/>
              <a:gd name="connsiteY104" fmla="*/ 180399 h 314449"/>
              <a:gd name="connsiteX105" fmla="*/ 14683 w 551252"/>
              <a:gd name="connsiteY105" fmla="*/ 184509 h 314449"/>
              <a:gd name="connsiteX106" fmla="*/ 11516 w 551252"/>
              <a:gd name="connsiteY106" fmla="*/ 190210 h 314449"/>
              <a:gd name="connsiteX107" fmla="*/ 11335 w 551252"/>
              <a:gd name="connsiteY107" fmla="*/ 196214 h 314449"/>
              <a:gd name="connsiteX108" fmla="*/ 5347 w 551252"/>
              <a:gd name="connsiteY108" fmla="*/ 199959 h 314449"/>
              <a:gd name="connsiteX109" fmla="*/ 375 w 551252"/>
              <a:gd name="connsiteY109" fmla="*/ 209335 h 314449"/>
              <a:gd name="connsiteX110" fmla="*/ 298 w 551252"/>
              <a:gd name="connsiteY110" fmla="*/ 212264 h 314449"/>
              <a:gd name="connsiteX111" fmla="*/ 575 w 551252"/>
              <a:gd name="connsiteY111" fmla="*/ 219652 h 314449"/>
              <a:gd name="connsiteX112" fmla="*/ 1972 w 551252"/>
              <a:gd name="connsiteY112" fmla="*/ 227833 h 314449"/>
              <a:gd name="connsiteX113" fmla="*/ 12451 w 551252"/>
              <a:gd name="connsiteY113" fmla="*/ 237155 h 314449"/>
              <a:gd name="connsiteX114" fmla="*/ 13966 w 551252"/>
              <a:gd name="connsiteY114" fmla="*/ 247984 h 314449"/>
              <a:gd name="connsiteX115" fmla="*/ 38108 w 551252"/>
              <a:gd name="connsiteY115" fmla="*/ 243120 h 314449"/>
              <a:gd name="connsiteX116" fmla="*/ 30373 w 551252"/>
              <a:gd name="connsiteY116" fmla="*/ 220611 h 314449"/>
              <a:gd name="connsiteX117" fmla="*/ 39827 w 551252"/>
              <a:gd name="connsiteY117" fmla="*/ 216221 h 314449"/>
              <a:gd name="connsiteX118" fmla="*/ 56325 w 551252"/>
              <a:gd name="connsiteY118" fmla="*/ 222171 h 314449"/>
              <a:gd name="connsiteX119" fmla="*/ 72279 w 551252"/>
              <a:gd name="connsiteY119" fmla="*/ 223045 h 314449"/>
              <a:gd name="connsiteX120" fmla="*/ 85021 w 551252"/>
              <a:gd name="connsiteY120" fmla="*/ 223701 h 314449"/>
              <a:gd name="connsiteX121" fmla="*/ 92071 w 551252"/>
              <a:gd name="connsiteY121" fmla="*/ 224181 h 314449"/>
              <a:gd name="connsiteX122" fmla="*/ 94058 w 551252"/>
              <a:gd name="connsiteY122" fmla="*/ 223872 h 314449"/>
              <a:gd name="connsiteX123" fmla="*/ 98163 w 551252"/>
              <a:gd name="connsiteY123" fmla="*/ 223255 h 314449"/>
              <a:gd name="connsiteX124" fmla="*/ 105570 w 551252"/>
              <a:gd name="connsiteY124" fmla="*/ 222180 h 314449"/>
              <a:gd name="connsiteX125" fmla="*/ 111567 w 551252"/>
              <a:gd name="connsiteY125" fmla="*/ 221833 h 314449"/>
              <a:gd name="connsiteX126" fmla="*/ 121484 w 551252"/>
              <a:gd name="connsiteY126" fmla="*/ 221186 h 314449"/>
              <a:gd name="connsiteX127" fmla="*/ 128197 w 551252"/>
              <a:gd name="connsiteY127" fmla="*/ 225723 h 314449"/>
              <a:gd name="connsiteX128" fmla="*/ 138930 w 551252"/>
              <a:gd name="connsiteY128" fmla="*/ 231671 h 314449"/>
              <a:gd name="connsiteX129" fmla="*/ 140785 w 551252"/>
              <a:gd name="connsiteY129" fmla="*/ 231050 h 314449"/>
              <a:gd name="connsiteX130" fmla="*/ 150425 w 551252"/>
              <a:gd name="connsiteY130" fmla="*/ 227703 h 314449"/>
              <a:gd name="connsiteX131" fmla="*/ 156109 w 551252"/>
              <a:gd name="connsiteY131" fmla="*/ 238536 h 314449"/>
              <a:gd name="connsiteX132" fmla="*/ 165231 w 551252"/>
              <a:gd name="connsiteY132" fmla="*/ 255781 h 314449"/>
              <a:gd name="connsiteX133" fmla="*/ 186021 w 551252"/>
              <a:gd name="connsiteY133" fmla="*/ 260479 h 314449"/>
              <a:gd name="connsiteX134" fmla="*/ 188692 w 551252"/>
              <a:gd name="connsiteY134" fmla="*/ 261088 h 314449"/>
              <a:gd name="connsiteX135" fmla="*/ 191364 w 551252"/>
              <a:gd name="connsiteY135" fmla="*/ 261699 h 314449"/>
              <a:gd name="connsiteX136" fmla="*/ 194735 w 551252"/>
              <a:gd name="connsiteY136" fmla="*/ 262459 h 314449"/>
              <a:gd name="connsiteX137" fmla="*/ 212372 w 551252"/>
              <a:gd name="connsiteY137" fmla="*/ 263188 h 314449"/>
              <a:gd name="connsiteX138" fmla="*/ 228452 w 551252"/>
              <a:gd name="connsiteY138" fmla="*/ 259705 h 314449"/>
              <a:gd name="connsiteX139" fmla="*/ 229745 w 551252"/>
              <a:gd name="connsiteY139" fmla="*/ 261180 h 314449"/>
              <a:gd name="connsiteX140" fmla="*/ 241589 w 551252"/>
              <a:gd name="connsiteY140" fmla="*/ 272936 h 314449"/>
              <a:gd name="connsiteX141" fmla="*/ 258038 w 551252"/>
              <a:gd name="connsiteY141" fmla="*/ 282870 h 314449"/>
              <a:gd name="connsiteX142" fmla="*/ 262755 w 551252"/>
              <a:gd name="connsiteY142" fmla="*/ 284394 h 314449"/>
              <a:gd name="connsiteX143" fmla="*/ 268113 w 551252"/>
              <a:gd name="connsiteY143" fmla="*/ 286273 h 314449"/>
              <a:gd name="connsiteX144" fmla="*/ 278061 w 551252"/>
              <a:gd name="connsiteY144" fmla="*/ 290233 h 314449"/>
              <a:gd name="connsiteX145" fmla="*/ 283563 w 551252"/>
              <a:gd name="connsiteY145" fmla="*/ 293849 h 314449"/>
              <a:gd name="connsiteX146" fmla="*/ 287423 w 551252"/>
              <a:gd name="connsiteY146" fmla="*/ 297091 h 314449"/>
              <a:gd name="connsiteX147" fmla="*/ 288866 w 551252"/>
              <a:gd name="connsiteY147" fmla="*/ 298090 h 314449"/>
              <a:gd name="connsiteX148" fmla="*/ 304725 w 551252"/>
              <a:gd name="connsiteY148" fmla="*/ 294613 h 314449"/>
              <a:gd name="connsiteX149" fmla="*/ 340026 w 551252"/>
              <a:gd name="connsiteY149" fmla="*/ 286623 h 314449"/>
              <a:gd name="connsiteX150" fmla="*/ 359150 w 551252"/>
              <a:gd name="connsiteY150" fmla="*/ 282462 h 314449"/>
              <a:gd name="connsiteX151" fmla="*/ 369960 w 551252"/>
              <a:gd name="connsiteY151" fmla="*/ 280334 h 314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551252" h="314449">
                <a:moveTo>
                  <a:pt x="369960" y="280334"/>
                </a:moveTo>
                <a:lnTo>
                  <a:pt x="386921" y="276625"/>
                </a:lnTo>
                <a:lnTo>
                  <a:pt x="389820" y="285384"/>
                </a:lnTo>
                <a:lnTo>
                  <a:pt x="394610" y="286886"/>
                </a:lnTo>
                <a:lnTo>
                  <a:pt x="409802" y="287221"/>
                </a:lnTo>
                <a:lnTo>
                  <a:pt x="422503" y="287440"/>
                </a:lnTo>
                <a:lnTo>
                  <a:pt x="423179" y="293782"/>
                </a:lnTo>
                <a:lnTo>
                  <a:pt x="430056" y="295588"/>
                </a:lnTo>
                <a:lnTo>
                  <a:pt x="430474" y="295698"/>
                </a:lnTo>
                <a:lnTo>
                  <a:pt x="449036" y="299523"/>
                </a:lnTo>
                <a:lnTo>
                  <a:pt x="461116" y="302492"/>
                </a:lnTo>
                <a:lnTo>
                  <a:pt x="517823" y="314961"/>
                </a:lnTo>
                <a:lnTo>
                  <a:pt x="534290" y="279626"/>
                </a:lnTo>
                <a:lnTo>
                  <a:pt x="551550" y="242367"/>
                </a:lnTo>
                <a:lnTo>
                  <a:pt x="543222" y="234309"/>
                </a:lnTo>
                <a:lnTo>
                  <a:pt x="525099" y="217288"/>
                </a:lnTo>
                <a:lnTo>
                  <a:pt x="514480" y="207846"/>
                </a:lnTo>
                <a:lnTo>
                  <a:pt x="511436" y="204793"/>
                </a:lnTo>
                <a:lnTo>
                  <a:pt x="503321" y="197472"/>
                </a:lnTo>
                <a:lnTo>
                  <a:pt x="489735" y="184735"/>
                </a:lnTo>
                <a:lnTo>
                  <a:pt x="485126" y="180567"/>
                </a:lnTo>
                <a:lnTo>
                  <a:pt x="477174" y="173153"/>
                </a:lnTo>
                <a:lnTo>
                  <a:pt x="470025" y="165252"/>
                </a:lnTo>
                <a:lnTo>
                  <a:pt x="463007" y="159761"/>
                </a:lnTo>
                <a:lnTo>
                  <a:pt x="454956" y="152687"/>
                </a:lnTo>
                <a:lnTo>
                  <a:pt x="440617" y="145808"/>
                </a:lnTo>
                <a:lnTo>
                  <a:pt x="436947" y="142618"/>
                </a:lnTo>
                <a:lnTo>
                  <a:pt x="423719" y="135471"/>
                </a:lnTo>
                <a:lnTo>
                  <a:pt x="413626" y="129871"/>
                </a:lnTo>
                <a:lnTo>
                  <a:pt x="393249" y="124725"/>
                </a:lnTo>
                <a:lnTo>
                  <a:pt x="383279" y="123618"/>
                </a:lnTo>
                <a:lnTo>
                  <a:pt x="379042" y="119833"/>
                </a:lnTo>
                <a:lnTo>
                  <a:pt x="366839" y="110957"/>
                </a:lnTo>
                <a:lnTo>
                  <a:pt x="355385" y="116185"/>
                </a:lnTo>
                <a:lnTo>
                  <a:pt x="345161" y="120936"/>
                </a:lnTo>
                <a:lnTo>
                  <a:pt x="340829" y="119815"/>
                </a:lnTo>
                <a:lnTo>
                  <a:pt x="335131" y="120115"/>
                </a:lnTo>
                <a:lnTo>
                  <a:pt x="327823" y="114528"/>
                </a:lnTo>
                <a:lnTo>
                  <a:pt x="313398" y="104836"/>
                </a:lnTo>
                <a:lnTo>
                  <a:pt x="303445" y="103701"/>
                </a:lnTo>
                <a:lnTo>
                  <a:pt x="302321" y="93233"/>
                </a:lnTo>
                <a:lnTo>
                  <a:pt x="287292" y="77241"/>
                </a:lnTo>
                <a:lnTo>
                  <a:pt x="272037" y="73897"/>
                </a:lnTo>
                <a:lnTo>
                  <a:pt x="284135" y="47627"/>
                </a:lnTo>
                <a:lnTo>
                  <a:pt x="282955" y="42754"/>
                </a:lnTo>
                <a:lnTo>
                  <a:pt x="274622" y="37957"/>
                </a:lnTo>
                <a:lnTo>
                  <a:pt x="267818" y="34363"/>
                </a:lnTo>
                <a:lnTo>
                  <a:pt x="263468" y="37104"/>
                </a:lnTo>
                <a:lnTo>
                  <a:pt x="257557" y="33288"/>
                </a:lnTo>
                <a:lnTo>
                  <a:pt x="256845" y="30779"/>
                </a:lnTo>
                <a:lnTo>
                  <a:pt x="252508" y="31709"/>
                </a:lnTo>
                <a:lnTo>
                  <a:pt x="250553" y="30588"/>
                </a:lnTo>
                <a:lnTo>
                  <a:pt x="246584" y="30992"/>
                </a:lnTo>
                <a:lnTo>
                  <a:pt x="244901" y="27148"/>
                </a:lnTo>
                <a:lnTo>
                  <a:pt x="241281" y="27148"/>
                </a:lnTo>
                <a:lnTo>
                  <a:pt x="232172" y="20804"/>
                </a:lnTo>
                <a:lnTo>
                  <a:pt x="225880" y="20392"/>
                </a:lnTo>
                <a:lnTo>
                  <a:pt x="216363" y="27244"/>
                </a:lnTo>
                <a:lnTo>
                  <a:pt x="214485" y="26504"/>
                </a:lnTo>
                <a:lnTo>
                  <a:pt x="211537" y="27725"/>
                </a:lnTo>
                <a:lnTo>
                  <a:pt x="199452" y="28374"/>
                </a:lnTo>
                <a:lnTo>
                  <a:pt x="194181" y="28528"/>
                </a:lnTo>
                <a:lnTo>
                  <a:pt x="187531" y="27893"/>
                </a:lnTo>
                <a:lnTo>
                  <a:pt x="180396" y="29131"/>
                </a:lnTo>
                <a:lnTo>
                  <a:pt x="169894" y="34672"/>
                </a:lnTo>
                <a:lnTo>
                  <a:pt x="165934" y="34990"/>
                </a:lnTo>
                <a:lnTo>
                  <a:pt x="160327" y="31886"/>
                </a:lnTo>
                <a:lnTo>
                  <a:pt x="156694" y="36356"/>
                </a:lnTo>
                <a:lnTo>
                  <a:pt x="150443" y="31958"/>
                </a:lnTo>
                <a:lnTo>
                  <a:pt x="147322" y="31491"/>
                </a:lnTo>
                <a:lnTo>
                  <a:pt x="143298" y="22261"/>
                </a:lnTo>
                <a:lnTo>
                  <a:pt x="126578" y="14479"/>
                </a:lnTo>
                <a:lnTo>
                  <a:pt x="117732" y="9678"/>
                </a:lnTo>
                <a:lnTo>
                  <a:pt x="109204" y="9632"/>
                </a:lnTo>
                <a:lnTo>
                  <a:pt x="105421" y="10708"/>
                </a:lnTo>
                <a:lnTo>
                  <a:pt x="94139" y="7277"/>
                </a:lnTo>
                <a:lnTo>
                  <a:pt x="74851" y="511"/>
                </a:lnTo>
                <a:lnTo>
                  <a:pt x="69893" y="10200"/>
                </a:lnTo>
                <a:lnTo>
                  <a:pt x="72978" y="33352"/>
                </a:lnTo>
                <a:lnTo>
                  <a:pt x="67870" y="36982"/>
                </a:lnTo>
                <a:lnTo>
                  <a:pt x="59559" y="53631"/>
                </a:lnTo>
                <a:lnTo>
                  <a:pt x="39509" y="61981"/>
                </a:lnTo>
                <a:lnTo>
                  <a:pt x="38856" y="63655"/>
                </a:lnTo>
                <a:lnTo>
                  <a:pt x="20480" y="78149"/>
                </a:lnTo>
                <a:lnTo>
                  <a:pt x="31444" y="89525"/>
                </a:lnTo>
                <a:lnTo>
                  <a:pt x="30936" y="94539"/>
                </a:lnTo>
                <a:lnTo>
                  <a:pt x="23941" y="101827"/>
                </a:lnTo>
                <a:lnTo>
                  <a:pt x="22294" y="104414"/>
                </a:lnTo>
                <a:lnTo>
                  <a:pt x="19287" y="122175"/>
                </a:lnTo>
                <a:lnTo>
                  <a:pt x="21804" y="126767"/>
                </a:lnTo>
                <a:lnTo>
                  <a:pt x="24676" y="129086"/>
                </a:lnTo>
                <a:lnTo>
                  <a:pt x="27606" y="132072"/>
                </a:lnTo>
                <a:lnTo>
                  <a:pt x="30995" y="131114"/>
                </a:lnTo>
                <a:lnTo>
                  <a:pt x="37881" y="133596"/>
                </a:lnTo>
                <a:lnTo>
                  <a:pt x="39759" y="141265"/>
                </a:lnTo>
                <a:lnTo>
                  <a:pt x="45034" y="147786"/>
                </a:lnTo>
                <a:lnTo>
                  <a:pt x="46037" y="152061"/>
                </a:lnTo>
                <a:lnTo>
                  <a:pt x="49761" y="155682"/>
                </a:lnTo>
                <a:lnTo>
                  <a:pt x="49952" y="156975"/>
                </a:lnTo>
                <a:lnTo>
                  <a:pt x="50033" y="159630"/>
                </a:lnTo>
                <a:lnTo>
                  <a:pt x="50056" y="160619"/>
                </a:lnTo>
                <a:lnTo>
                  <a:pt x="36729" y="172585"/>
                </a:lnTo>
                <a:lnTo>
                  <a:pt x="32510" y="174296"/>
                </a:lnTo>
                <a:lnTo>
                  <a:pt x="32183" y="176305"/>
                </a:lnTo>
                <a:lnTo>
                  <a:pt x="24821" y="180399"/>
                </a:lnTo>
                <a:lnTo>
                  <a:pt x="14683" y="184509"/>
                </a:lnTo>
                <a:lnTo>
                  <a:pt x="11516" y="190210"/>
                </a:lnTo>
                <a:lnTo>
                  <a:pt x="11335" y="196214"/>
                </a:lnTo>
                <a:lnTo>
                  <a:pt x="5347" y="199959"/>
                </a:lnTo>
                <a:lnTo>
                  <a:pt x="375" y="209335"/>
                </a:lnTo>
                <a:lnTo>
                  <a:pt x="298" y="212264"/>
                </a:lnTo>
                <a:lnTo>
                  <a:pt x="575" y="219652"/>
                </a:lnTo>
                <a:lnTo>
                  <a:pt x="1972" y="227833"/>
                </a:lnTo>
                <a:lnTo>
                  <a:pt x="12451" y="237155"/>
                </a:lnTo>
                <a:lnTo>
                  <a:pt x="13966" y="247984"/>
                </a:lnTo>
                <a:lnTo>
                  <a:pt x="38108" y="243120"/>
                </a:lnTo>
                <a:lnTo>
                  <a:pt x="30373" y="220611"/>
                </a:lnTo>
                <a:lnTo>
                  <a:pt x="39827" y="216221"/>
                </a:lnTo>
                <a:lnTo>
                  <a:pt x="56325" y="222171"/>
                </a:lnTo>
                <a:lnTo>
                  <a:pt x="72279" y="223045"/>
                </a:lnTo>
                <a:lnTo>
                  <a:pt x="85021" y="223701"/>
                </a:lnTo>
                <a:lnTo>
                  <a:pt x="92071" y="224181"/>
                </a:lnTo>
                <a:lnTo>
                  <a:pt x="94058" y="223872"/>
                </a:lnTo>
                <a:lnTo>
                  <a:pt x="98163" y="223255"/>
                </a:lnTo>
                <a:lnTo>
                  <a:pt x="105570" y="222180"/>
                </a:lnTo>
                <a:lnTo>
                  <a:pt x="111567" y="221833"/>
                </a:lnTo>
                <a:lnTo>
                  <a:pt x="121484" y="221186"/>
                </a:lnTo>
                <a:lnTo>
                  <a:pt x="128197" y="225723"/>
                </a:lnTo>
                <a:lnTo>
                  <a:pt x="138930" y="231671"/>
                </a:lnTo>
                <a:lnTo>
                  <a:pt x="140785" y="231050"/>
                </a:lnTo>
                <a:lnTo>
                  <a:pt x="150425" y="227703"/>
                </a:lnTo>
                <a:lnTo>
                  <a:pt x="156109" y="238536"/>
                </a:lnTo>
                <a:lnTo>
                  <a:pt x="165231" y="255781"/>
                </a:lnTo>
                <a:lnTo>
                  <a:pt x="186021" y="260479"/>
                </a:lnTo>
                <a:lnTo>
                  <a:pt x="188692" y="261088"/>
                </a:lnTo>
                <a:lnTo>
                  <a:pt x="191364" y="261699"/>
                </a:lnTo>
                <a:lnTo>
                  <a:pt x="194735" y="262459"/>
                </a:lnTo>
                <a:lnTo>
                  <a:pt x="212372" y="263188"/>
                </a:lnTo>
                <a:lnTo>
                  <a:pt x="228452" y="259705"/>
                </a:lnTo>
                <a:lnTo>
                  <a:pt x="229745" y="261180"/>
                </a:lnTo>
                <a:lnTo>
                  <a:pt x="241589" y="272936"/>
                </a:lnTo>
                <a:lnTo>
                  <a:pt x="258038" y="282870"/>
                </a:lnTo>
                <a:lnTo>
                  <a:pt x="262755" y="284394"/>
                </a:lnTo>
                <a:lnTo>
                  <a:pt x="268113" y="286273"/>
                </a:lnTo>
                <a:lnTo>
                  <a:pt x="278061" y="290233"/>
                </a:lnTo>
                <a:lnTo>
                  <a:pt x="283563" y="293849"/>
                </a:lnTo>
                <a:lnTo>
                  <a:pt x="287423" y="297091"/>
                </a:lnTo>
                <a:lnTo>
                  <a:pt x="288866" y="298090"/>
                </a:lnTo>
                <a:lnTo>
                  <a:pt x="304725" y="294613"/>
                </a:lnTo>
                <a:lnTo>
                  <a:pt x="340026" y="286623"/>
                </a:lnTo>
                <a:lnTo>
                  <a:pt x="359150" y="282462"/>
                </a:lnTo>
                <a:lnTo>
                  <a:pt x="369960" y="28033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F98C34C1-E6A4-420C-58A4-3539BADA6618}"/>
              </a:ext>
            </a:extLst>
          </p:cNvPr>
          <p:cNvSpPr>
            <a:spLocks/>
          </p:cNvSpPr>
          <p:nvPr/>
        </p:nvSpPr>
        <p:spPr>
          <a:xfrm flipV="1">
            <a:off x="6012886" y="3689925"/>
            <a:ext cx="240519" cy="182525"/>
          </a:xfrm>
          <a:custGeom>
            <a:avLst/>
            <a:gdLst>
              <a:gd name="connsiteX0" fmla="*/ 154099 w 163793"/>
              <a:gd name="connsiteY0" fmla="*/ 51738 h 124299"/>
              <a:gd name="connsiteX1" fmla="*/ 153287 w 163793"/>
              <a:gd name="connsiteY1" fmla="*/ 49537 h 124299"/>
              <a:gd name="connsiteX2" fmla="*/ 151827 w 163793"/>
              <a:gd name="connsiteY2" fmla="*/ 49252 h 124299"/>
              <a:gd name="connsiteX3" fmla="*/ 144891 w 163793"/>
              <a:gd name="connsiteY3" fmla="*/ 47435 h 124299"/>
              <a:gd name="connsiteX4" fmla="*/ 141820 w 163793"/>
              <a:gd name="connsiteY4" fmla="*/ 45566 h 124299"/>
              <a:gd name="connsiteX5" fmla="*/ 137937 w 163793"/>
              <a:gd name="connsiteY5" fmla="*/ 44112 h 124299"/>
              <a:gd name="connsiteX6" fmla="*/ 133441 w 163793"/>
              <a:gd name="connsiteY6" fmla="*/ 41871 h 124299"/>
              <a:gd name="connsiteX7" fmla="*/ 131151 w 163793"/>
              <a:gd name="connsiteY7" fmla="*/ 36611 h 124299"/>
              <a:gd name="connsiteX8" fmla="*/ 130815 w 163793"/>
              <a:gd name="connsiteY8" fmla="*/ 35170 h 124299"/>
              <a:gd name="connsiteX9" fmla="*/ 131663 w 163793"/>
              <a:gd name="connsiteY9" fmla="*/ 33739 h 124299"/>
              <a:gd name="connsiteX10" fmla="*/ 135755 w 163793"/>
              <a:gd name="connsiteY10" fmla="*/ 34605 h 124299"/>
              <a:gd name="connsiteX11" fmla="*/ 137433 w 163793"/>
              <a:gd name="connsiteY11" fmla="*/ 33584 h 124299"/>
              <a:gd name="connsiteX12" fmla="*/ 137052 w 163793"/>
              <a:gd name="connsiteY12" fmla="*/ 30474 h 124299"/>
              <a:gd name="connsiteX13" fmla="*/ 136549 w 163793"/>
              <a:gd name="connsiteY13" fmla="*/ 29939 h 124299"/>
              <a:gd name="connsiteX14" fmla="*/ 133237 w 163793"/>
              <a:gd name="connsiteY14" fmla="*/ 29576 h 124299"/>
              <a:gd name="connsiteX15" fmla="*/ 131931 w 163793"/>
              <a:gd name="connsiteY15" fmla="*/ 26227 h 124299"/>
              <a:gd name="connsiteX16" fmla="*/ 131191 w 163793"/>
              <a:gd name="connsiteY16" fmla="*/ 23962 h 124299"/>
              <a:gd name="connsiteX17" fmla="*/ 113428 w 163793"/>
              <a:gd name="connsiteY17" fmla="*/ 15598 h 124299"/>
              <a:gd name="connsiteX18" fmla="*/ 108547 w 163793"/>
              <a:gd name="connsiteY18" fmla="*/ 18378 h 124299"/>
              <a:gd name="connsiteX19" fmla="*/ 106864 w 163793"/>
              <a:gd name="connsiteY19" fmla="*/ 13372 h 124299"/>
              <a:gd name="connsiteX20" fmla="*/ 104822 w 163793"/>
              <a:gd name="connsiteY20" fmla="*/ 12419 h 124299"/>
              <a:gd name="connsiteX21" fmla="*/ 96453 w 163793"/>
              <a:gd name="connsiteY21" fmla="*/ 17020 h 124299"/>
              <a:gd name="connsiteX22" fmla="*/ 91254 w 163793"/>
              <a:gd name="connsiteY22" fmla="*/ 15326 h 124299"/>
              <a:gd name="connsiteX23" fmla="*/ 88011 w 163793"/>
              <a:gd name="connsiteY23" fmla="*/ 14254 h 124299"/>
              <a:gd name="connsiteX24" fmla="*/ 83475 w 163793"/>
              <a:gd name="connsiteY24" fmla="*/ 12784 h 124299"/>
              <a:gd name="connsiteX25" fmla="*/ 78499 w 163793"/>
              <a:gd name="connsiteY25" fmla="*/ 11069 h 124299"/>
              <a:gd name="connsiteX26" fmla="*/ 77741 w 163793"/>
              <a:gd name="connsiteY26" fmla="*/ 11147 h 124299"/>
              <a:gd name="connsiteX27" fmla="*/ 72352 w 163793"/>
              <a:gd name="connsiteY27" fmla="*/ 12046 h 124299"/>
              <a:gd name="connsiteX28" fmla="*/ 71449 w 163793"/>
              <a:gd name="connsiteY28" fmla="*/ 11596 h 124299"/>
              <a:gd name="connsiteX29" fmla="*/ 69131 w 163793"/>
              <a:gd name="connsiteY29" fmla="*/ 12678 h 124299"/>
              <a:gd name="connsiteX30" fmla="*/ 67575 w 163793"/>
              <a:gd name="connsiteY30" fmla="*/ 12365 h 124299"/>
              <a:gd name="connsiteX31" fmla="*/ 67072 w 163793"/>
              <a:gd name="connsiteY31" fmla="*/ 11591 h 124299"/>
              <a:gd name="connsiteX32" fmla="*/ 66278 w 163793"/>
              <a:gd name="connsiteY32" fmla="*/ 13631 h 124299"/>
              <a:gd name="connsiteX33" fmla="*/ 65226 w 163793"/>
              <a:gd name="connsiteY33" fmla="*/ 13720 h 124299"/>
              <a:gd name="connsiteX34" fmla="*/ 64241 w 163793"/>
              <a:gd name="connsiteY34" fmla="*/ 13143 h 124299"/>
              <a:gd name="connsiteX35" fmla="*/ 63139 w 163793"/>
              <a:gd name="connsiteY35" fmla="*/ 10275 h 124299"/>
              <a:gd name="connsiteX36" fmla="*/ 58698 w 163793"/>
              <a:gd name="connsiteY36" fmla="*/ 10498 h 124299"/>
              <a:gd name="connsiteX37" fmla="*/ 27144 w 163793"/>
              <a:gd name="connsiteY37" fmla="*/ 1258 h 124299"/>
              <a:gd name="connsiteX38" fmla="*/ 26427 w 163793"/>
              <a:gd name="connsiteY38" fmla="*/ 1174 h 124299"/>
              <a:gd name="connsiteX39" fmla="*/ 17436 w 163793"/>
              <a:gd name="connsiteY39" fmla="*/ 448 h 124299"/>
              <a:gd name="connsiteX40" fmla="*/ 18951 w 163793"/>
              <a:gd name="connsiteY40" fmla="*/ 11512 h 124299"/>
              <a:gd name="connsiteX41" fmla="*/ 19850 w 163793"/>
              <a:gd name="connsiteY41" fmla="*/ 18354 h 124299"/>
              <a:gd name="connsiteX42" fmla="*/ 20385 w 163793"/>
              <a:gd name="connsiteY42" fmla="*/ 22399 h 124299"/>
              <a:gd name="connsiteX43" fmla="*/ 22159 w 163793"/>
              <a:gd name="connsiteY43" fmla="*/ 31642 h 124299"/>
              <a:gd name="connsiteX44" fmla="*/ 22871 w 163793"/>
              <a:gd name="connsiteY44" fmla="*/ 35399 h 124299"/>
              <a:gd name="connsiteX45" fmla="*/ 22766 w 163793"/>
              <a:gd name="connsiteY45" fmla="*/ 40680 h 124299"/>
              <a:gd name="connsiteX46" fmla="*/ 22957 w 163793"/>
              <a:gd name="connsiteY46" fmla="*/ 42204 h 124299"/>
              <a:gd name="connsiteX47" fmla="*/ 22952 w 163793"/>
              <a:gd name="connsiteY47" fmla="*/ 46051 h 124299"/>
              <a:gd name="connsiteX48" fmla="*/ 22943 w 163793"/>
              <a:gd name="connsiteY48" fmla="*/ 52678 h 124299"/>
              <a:gd name="connsiteX49" fmla="*/ 22939 w 163793"/>
              <a:gd name="connsiteY49" fmla="*/ 54291 h 124299"/>
              <a:gd name="connsiteX50" fmla="*/ 23343 w 163793"/>
              <a:gd name="connsiteY50" fmla="*/ 56719 h 124299"/>
              <a:gd name="connsiteX51" fmla="*/ 22930 w 163793"/>
              <a:gd name="connsiteY51" fmla="*/ 60795 h 124299"/>
              <a:gd name="connsiteX52" fmla="*/ 22916 w 163793"/>
              <a:gd name="connsiteY52" fmla="*/ 64394 h 124299"/>
              <a:gd name="connsiteX53" fmla="*/ 22912 w 163793"/>
              <a:gd name="connsiteY53" fmla="*/ 66007 h 124299"/>
              <a:gd name="connsiteX54" fmla="*/ 22898 w 163793"/>
              <a:gd name="connsiteY54" fmla="*/ 72958 h 124299"/>
              <a:gd name="connsiteX55" fmla="*/ 14191 w 163793"/>
              <a:gd name="connsiteY55" fmla="*/ 74603 h 124299"/>
              <a:gd name="connsiteX56" fmla="*/ 9718 w 163793"/>
              <a:gd name="connsiteY56" fmla="*/ 82514 h 124299"/>
              <a:gd name="connsiteX57" fmla="*/ 390 w 163793"/>
              <a:gd name="connsiteY57" fmla="*/ 98976 h 124299"/>
              <a:gd name="connsiteX58" fmla="*/ 5967 w 163793"/>
              <a:gd name="connsiteY58" fmla="*/ 104141 h 124299"/>
              <a:gd name="connsiteX59" fmla="*/ 7056 w 163793"/>
              <a:gd name="connsiteY59" fmla="*/ 105134 h 124299"/>
              <a:gd name="connsiteX60" fmla="*/ 8077 w 163793"/>
              <a:gd name="connsiteY60" fmla="*/ 106099 h 124299"/>
              <a:gd name="connsiteX61" fmla="*/ 34928 w 163793"/>
              <a:gd name="connsiteY61" fmla="*/ 108227 h 124299"/>
              <a:gd name="connsiteX62" fmla="*/ 38258 w 163793"/>
              <a:gd name="connsiteY62" fmla="*/ 108500 h 124299"/>
              <a:gd name="connsiteX63" fmla="*/ 45357 w 163793"/>
              <a:gd name="connsiteY63" fmla="*/ 109126 h 124299"/>
              <a:gd name="connsiteX64" fmla="*/ 79710 w 163793"/>
              <a:gd name="connsiteY64" fmla="*/ 112080 h 124299"/>
              <a:gd name="connsiteX65" fmla="*/ 93777 w 163793"/>
              <a:gd name="connsiteY65" fmla="*/ 118685 h 124299"/>
              <a:gd name="connsiteX66" fmla="*/ 106487 w 163793"/>
              <a:gd name="connsiteY66" fmla="*/ 124748 h 124299"/>
              <a:gd name="connsiteX67" fmla="*/ 111799 w 163793"/>
              <a:gd name="connsiteY67" fmla="*/ 123892 h 124299"/>
              <a:gd name="connsiteX68" fmla="*/ 120731 w 163793"/>
              <a:gd name="connsiteY68" fmla="*/ 122476 h 124299"/>
              <a:gd name="connsiteX69" fmla="*/ 125235 w 163793"/>
              <a:gd name="connsiteY69" fmla="*/ 121751 h 124299"/>
              <a:gd name="connsiteX70" fmla="*/ 127377 w 163793"/>
              <a:gd name="connsiteY70" fmla="*/ 120015 h 124299"/>
              <a:gd name="connsiteX71" fmla="*/ 132375 w 163793"/>
              <a:gd name="connsiteY71" fmla="*/ 115951 h 124299"/>
              <a:gd name="connsiteX72" fmla="*/ 139026 w 163793"/>
              <a:gd name="connsiteY72" fmla="*/ 110547 h 124299"/>
              <a:gd name="connsiteX73" fmla="*/ 140223 w 163793"/>
              <a:gd name="connsiteY73" fmla="*/ 109690 h 124299"/>
              <a:gd name="connsiteX74" fmla="*/ 150452 w 163793"/>
              <a:gd name="connsiteY74" fmla="*/ 101285 h 124299"/>
              <a:gd name="connsiteX75" fmla="*/ 156876 w 163793"/>
              <a:gd name="connsiteY75" fmla="*/ 96907 h 124299"/>
              <a:gd name="connsiteX76" fmla="*/ 164183 w 163793"/>
              <a:gd name="connsiteY76" fmla="*/ 90192 h 124299"/>
              <a:gd name="connsiteX77" fmla="*/ 163984 w 163793"/>
              <a:gd name="connsiteY77" fmla="*/ 90077 h 124299"/>
              <a:gd name="connsiteX78" fmla="*/ 161988 w 163793"/>
              <a:gd name="connsiteY78" fmla="*/ 89097 h 124299"/>
              <a:gd name="connsiteX79" fmla="*/ 159634 w 163793"/>
              <a:gd name="connsiteY79" fmla="*/ 87991 h 124299"/>
              <a:gd name="connsiteX80" fmla="*/ 158831 w 163793"/>
              <a:gd name="connsiteY80" fmla="*/ 84917 h 124299"/>
              <a:gd name="connsiteX81" fmla="*/ 156907 w 163793"/>
              <a:gd name="connsiteY81" fmla="*/ 84269 h 124299"/>
              <a:gd name="connsiteX82" fmla="*/ 148193 w 163793"/>
              <a:gd name="connsiteY82" fmla="*/ 81285 h 124299"/>
              <a:gd name="connsiteX83" fmla="*/ 147921 w 163793"/>
              <a:gd name="connsiteY83" fmla="*/ 78603 h 124299"/>
              <a:gd name="connsiteX84" fmla="*/ 147227 w 163793"/>
              <a:gd name="connsiteY84" fmla="*/ 74794 h 124299"/>
              <a:gd name="connsiteX85" fmla="*/ 148307 w 163793"/>
              <a:gd name="connsiteY85" fmla="*/ 72364 h 124299"/>
              <a:gd name="connsiteX86" fmla="*/ 154812 w 163793"/>
              <a:gd name="connsiteY86" fmla="*/ 68235 h 124299"/>
              <a:gd name="connsiteX87" fmla="*/ 153954 w 163793"/>
              <a:gd name="connsiteY87" fmla="*/ 61279 h 124299"/>
              <a:gd name="connsiteX88" fmla="*/ 154535 w 163793"/>
              <a:gd name="connsiteY88" fmla="*/ 59283 h 124299"/>
              <a:gd name="connsiteX89" fmla="*/ 153773 w 163793"/>
              <a:gd name="connsiteY89" fmla="*/ 54996 h 124299"/>
              <a:gd name="connsiteX90" fmla="*/ 154099 w 163793"/>
              <a:gd name="connsiteY90" fmla="*/ 51738 h 124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63793" h="124299">
                <a:moveTo>
                  <a:pt x="154099" y="51738"/>
                </a:moveTo>
                <a:lnTo>
                  <a:pt x="153287" y="49537"/>
                </a:lnTo>
                <a:lnTo>
                  <a:pt x="151827" y="49252"/>
                </a:lnTo>
                <a:lnTo>
                  <a:pt x="144891" y="47435"/>
                </a:lnTo>
                <a:lnTo>
                  <a:pt x="141820" y="45566"/>
                </a:lnTo>
                <a:lnTo>
                  <a:pt x="137937" y="44112"/>
                </a:lnTo>
                <a:lnTo>
                  <a:pt x="133441" y="41871"/>
                </a:lnTo>
                <a:lnTo>
                  <a:pt x="131151" y="36611"/>
                </a:lnTo>
                <a:lnTo>
                  <a:pt x="130815" y="35170"/>
                </a:lnTo>
                <a:lnTo>
                  <a:pt x="131663" y="33739"/>
                </a:lnTo>
                <a:lnTo>
                  <a:pt x="135755" y="34605"/>
                </a:lnTo>
                <a:lnTo>
                  <a:pt x="137433" y="33584"/>
                </a:lnTo>
                <a:lnTo>
                  <a:pt x="137052" y="30474"/>
                </a:lnTo>
                <a:lnTo>
                  <a:pt x="136549" y="29939"/>
                </a:lnTo>
                <a:lnTo>
                  <a:pt x="133237" y="29576"/>
                </a:lnTo>
                <a:lnTo>
                  <a:pt x="131931" y="26227"/>
                </a:lnTo>
                <a:lnTo>
                  <a:pt x="131191" y="23962"/>
                </a:lnTo>
                <a:lnTo>
                  <a:pt x="113428" y="15598"/>
                </a:lnTo>
                <a:lnTo>
                  <a:pt x="108547" y="18378"/>
                </a:lnTo>
                <a:lnTo>
                  <a:pt x="106864" y="13372"/>
                </a:lnTo>
                <a:lnTo>
                  <a:pt x="104822" y="12419"/>
                </a:lnTo>
                <a:lnTo>
                  <a:pt x="96453" y="17020"/>
                </a:lnTo>
                <a:lnTo>
                  <a:pt x="91254" y="15326"/>
                </a:lnTo>
                <a:lnTo>
                  <a:pt x="88011" y="14254"/>
                </a:lnTo>
                <a:lnTo>
                  <a:pt x="83475" y="12784"/>
                </a:lnTo>
                <a:lnTo>
                  <a:pt x="78499" y="11069"/>
                </a:lnTo>
                <a:lnTo>
                  <a:pt x="77741" y="11147"/>
                </a:lnTo>
                <a:lnTo>
                  <a:pt x="72352" y="12046"/>
                </a:lnTo>
                <a:lnTo>
                  <a:pt x="71449" y="11596"/>
                </a:lnTo>
                <a:lnTo>
                  <a:pt x="69131" y="12678"/>
                </a:lnTo>
                <a:lnTo>
                  <a:pt x="67575" y="12365"/>
                </a:lnTo>
                <a:lnTo>
                  <a:pt x="67072" y="11591"/>
                </a:lnTo>
                <a:lnTo>
                  <a:pt x="66278" y="13631"/>
                </a:lnTo>
                <a:lnTo>
                  <a:pt x="65226" y="13720"/>
                </a:lnTo>
                <a:lnTo>
                  <a:pt x="64241" y="13143"/>
                </a:lnTo>
                <a:lnTo>
                  <a:pt x="63139" y="10275"/>
                </a:lnTo>
                <a:lnTo>
                  <a:pt x="58698" y="10498"/>
                </a:lnTo>
                <a:lnTo>
                  <a:pt x="27144" y="1258"/>
                </a:lnTo>
                <a:lnTo>
                  <a:pt x="26427" y="1174"/>
                </a:lnTo>
                <a:lnTo>
                  <a:pt x="17436" y="448"/>
                </a:lnTo>
                <a:lnTo>
                  <a:pt x="18951" y="11512"/>
                </a:lnTo>
                <a:lnTo>
                  <a:pt x="19850" y="18354"/>
                </a:lnTo>
                <a:lnTo>
                  <a:pt x="20385" y="22399"/>
                </a:lnTo>
                <a:lnTo>
                  <a:pt x="22159" y="31642"/>
                </a:lnTo>
                <a:lnTo>
                  <a:pt x="22871" y="35399"/>
                </a:lnTo>
                <a:lnTo>
                  <a:pt x="22766" y="40680"/>
                </a:lnTo>
                <a:lnTo>
                  <a:pt x="22957" y="42204"/>
                </a:lnTo>
                <a:lnTo>
                  <a:pt x="22952" y="46051"/>
                </a:lnTo>
                <a:lnTo>
                  <a:pt x="22943" y="52678"/>
                </a:lnTo>
                <a:lnTo>
                  <a:pt x="22939" y="54291"/>
                </a:lnTo>
                <a:lnTo>
                  <a:pt x="23343" y="56719"/>
                </a:lnTo>
                <a:lnTo>
                  <a:pt x="22930" y="60795"/>
                </a:lnTo>
                <a:lnTo>
                  <a:pt x="22916" y="64394"/>
                </a:lnTo>
                <a:lnTo>
                  <a:pt x="22912" y="66007"/>
                </a:lnTo>
                <a:lnTo>
                  <a:pt x="22898" y="72958"/>
                </a:lnTo>
                <a:lnTo>
                  <a:pt x="14191" y="74603"/>
                </a:lnTo>
                <a:lnTo>
                  <a:pt x="9718" y="82514"/>
                </a:lnTo>
                <a:lnTo>
                  <a:pt x="390" y="98976"/>
                </a:lnTo>
                <a:lnTo>
                  <a:pt x="5967" y="104141"/>
                </a:lnTo>
                <a:lnTo>
                  <a:pt x="7056" y="105134"/>
                </a:lnTo>
                <a:lnTo>
                  <a:pt x="8077" y="106099"/>
                </a:lnTo>
                <a:lnTo>
                  <a:pt x="34928" y="108227"/>
                </a:lnTo>
                <a:lnTo>
                  <a:pt x="38258" y="108500"/>
                </a:lnTo>
                <a:lnTo>
                  <a:pt x="45357" y="109126"/>
                </a:lnTo>
                <a:lnTo>
                  <a:pt x="79710" y="112080"/>
                </a:lnTo>
                <a:lnTo>
                  <a:pt x="93777" y="118685"/>
                </a:lnTo>
                <a:lnTo>
                  <a:pt x="106487" y="124748"/>
                </a:lnTo>
                <a:lnTo>
                  <a:pt x="111799" y="123892"/>
                </a:lnTo>
                <a:lnTo>
                  <a:pt x="120731" y="122476"/>
                </a:lnTo>
                <a:lnTo>
                  <a:pt x="125235" y="121751"/>
                </a:lnTo>
                <a:lnTo>
                  <a:pt x="127377" y="120015"/>
                </a:lnTo>
                <a:lnTo>
                  <a:pt x="132375" y="115951"/>
                </a:lnTo>
                <a:lnTo>
                  <a:pt x="139026" y="110547"/>
                </a:lnTo>
                <a:lnTo>
                  <a:pt x="140223" y="109690"/>
                </a:lnTo>
                <a:lnTo>
                  <a:pt x="150452" y="101285"/>
                </a:lnTo>
                <a:lnTo>
                  <a:pt x="156876" y="96907"/>
                </a:lnTo>
                <a:lnTo>
                  <a:pt x="164183" y="90192"/>
                </a:lnTo>
                <a:lnTo>
                  <a:pt x="163984" y="90077"/>
                </a:lnTo>
                <a:lnTo>
                  <a:pt x="161988" y="89097"/>
                </a:lnTo>
                <a:lnTo>
                  <a:pt x="159634" y="87991"/>
                </a:lnTo>
                <a:lnTo>
                  <a:pt x="158831" y="84917"/>
                </a:lnTo>
                <a:lnTo>
                  <a:pt x="156907" y="84269"/>
                </a:lnTo>
                <a:lnTo>
                  <a:pt x="148193" y="81285"/>
                </a:lnTo>
                <a:lnTo>
                  <a:pt x="147921" y="78603"/>
                </a:lnTo>
                <a:lnTo>
                  <a:pt x="147227" y="74794"/>
                </a:lnTo>
                <a:lnTo>
                  <a:pt x="148307" y="72364"/>
                </a:lnTo>
                <a:lnTo>
                  <a:pt x="154812" y="68235"/>
                </a:lnTo>
                <a:lnTo>
                  <a:pt x="153954" y="61279"/>
                </a:lnTo>
                <a:lnTo>
                  <a:pt x="154535" y="59283"/>
                </a:lnTo>
                <a:lnTo>
                  <a:pt x="153773" y="54996"/>
                </a:lnTo>
                <a:lnTo>
                  <a:pt x="154099" y="5173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2A0A0B1-1880-1C13-736C-52AF1CF30670}"/>
              </a:ext>
            </a:extLst>
          </p:cNvPr>
          <p:cNvSpPr>
            <a:spLocks/>
          </p:cNvSpPr>
          <p:nvPr/>
        </p:nvSpPr>
        <p:spPr>
          <a:xfrm flipV="1">
            <a:off x="3989937" y="3166371"/>
            <a:ext cx="1119534" cy="844099"/>
          </a:xfrm>
          <a:custGeom>
            <a:avLst/>
            <a:gdLst>
              <a:gd name="connsiteX0" fmla="*/ 701777 w 762400"/>
              <a:gd name="connsiteY0" fmla="*/ 492565 h 574829"/>
              <a:gd name="connsiteX1" fmla="*/ 721534 w 762400"/>
              <a:gd name="connsiteY1" fmla="*/ 461203 h 574829"/>
              <a:gd name="connsiteX2" fmla="*/ 728301 w 762400"/>
              <a:gd name="connsiteY2" fmla="*/ 450169 h 574829"/>
              <a:gd name="connsiteX3" fmla="*/ 733721 w 762400"/>
              <a:gd name="connsiteY3" fmla="*/ 441487 h 574829"/>
              <a:gd name="connsiteX4" fmla="*/ 738093 w 762400"/>
              <a:gd name="connsiteY4" fmla="*/ 434244 h 574829"/>
              <a:gd name="connsiteX5" fmla="*/ 762915 w 762400"/>
              <a:gd name="connsiteY5" fmla="*/ 394354 h 574829"/>
              <a:gd name="connsiteX6" fmla="*/ 748104 w 762400"/>
              <a:gd name="connsiteY6" fmla="*/ 378890 h 574829"/>
              <a:gd name="connsiteX7" fmla="*/ 735016 w 762400"/>
              <a:gd name="connsiteY7" fmla="*/ 356653 h 574829"/>
              <a:gd name="connsiteX8" fmla="*/ 685776 w 762400"/>
              <a:gd name="connsiteY8" fmla="*/ 361884 h 574829"/>
              <a:gd name="connsiteX9" fmla="*/ 684612 w 762400"/>
              <a:gd name="connsiteY9" fmla="*/ 359939 h 574829"/>
              <a:gd name="connsiteX10" fmla="*/ 683888 w 762400"/>
              <a:gd name="connsiteY10" fmla="*/ 357596 h 574829"/>
              <a:gd name="connsiteX11" fmla="*/ 683445 w 762400"/>
              <a:gd name="connsiteY11" fmla="*/ 356296 h 574829"/>
              <a:gd name="connsiteX12" fmla="*/ 683191 w 762400"/>
              <a:gd name="connsiteY12" fmla="*/ 355499 h 574829"/>
              <a:gd name="connsiteX13" fmla="*/ 681365 w 762400"/>
              <a:gd name="connsiteY13" fmla="*/ 350280 h 574829"/>
              <a:gd name="connsiteX14" fmla="*/ 680047 w 762400"/>
              <a:gd name="connsiteY14" fmla="*/ 346354 h 574829"/>
              <a:gd name="connsiteX15" fmla="*/ 679196 w 762400"/>
              <a:gd name="connsiteY15" fmla="*/ 343026 h 574829"/>
              <a:gd name="connsiteX16" fmla="*/ 677390 w 762400"/>
              <a:gd name="connsiteY16" fmla="*/ 335581 h 574829"/>
              <a:gd name="connsiteX17" fmla="*/ 676051 w 762400"/>
              <a:gd name="connsiteY17" fmla="*/ 330583 h 574829"/>
              <a:gd name="connsiteX18" fmla="*/ 673600 w 762400"/>
              <a:gd name="connsiteY18" fmla="*/ 320538 h 574829"/>
              <a:gd name="connsiteX19" fmla="*/ 671207 w 762400"/>
              <a:gd name="connsiteY19" fmla="*/ 311061 h 574829"/>
              <a:gd name="connsiteX20" fmla="*/ 657374 w 762400"/>
              <a:gd name="connsiteY20" fmla="*/ 278130 h 574829"/>
              <a:gd name="connsiteX21" fmla="*/ 626634 w 762400"/>
              <a:gd name="connsiteY21" fmla="*/ 267164 h 574829"/>
              <a:gd name="connsiteX22" fmla="*/ 595108 w 762400"/>
              <a:gd name="connsiteY22" fmla="*/ 278098 h 574829"/>
              <a:gd name="connsiteX23" fmla="*/ 552197 w 762400"/>
              <a:gd name="connsiteY23" fmla="*/ 280544 h 574829"/>
              <a:gd name="connsiteX24" fmla="*/ 547223 w 762400"/>
              <a:gd name="connsiteY24" fmla="*/ 243447 h 574829"/>
              <a:gd name="connsiteX25" fmla="*/ 545733 w 762400"/>
              <a:gd name="connsiteY25" fmla="*/ 232297 h 574829"/>
              <a:gd name="connsiteX26" fmla="*/ 514491 w 762400"/>
              <a:gd name="connsiteY26" fmla="*/ 219140 h 574829"/>
              <a:gd name="connsiteX27" fmla="*/ 499883 w 762400"/>
              <a:gd name="connsiteY27" fmla="*/ 213008 h 574829"/>
              <a:gd name="connsiteX28" fmla="*/ 496941 w 762400"/>
              <a:gd name="connsiteY28" fmla="*/ 212141 h 574829"/>
              <a:gd name="connsiteX29" fmla="*/ 489927 w 762400"/>
              <a:gd name="connsiteY29" fmla="*/ 210079 h 574829"/>
              <a:gd name="connsiteX30" fmla="*/ 452373 w 762400"/>
              <a:gd name="connsiteY30" fmla="*/ 199330 h 574829"/>
              <a:gd name="connsiteX31" fmla="*/ 446054 w 762400"/>
              <a:gd name="connsiteY31" fmla="*/ 162295 h 574829"/>
              <a:gd name="connsiteX32" fmla="*/ 433539 w 762400"/>
              <a:gd name="connsiteY32" fmla="*/ 96933 h 574829"/>
              <a:gd name="connsiteX33" fmla="*/ 422956 w 762400"/>
              <a:gd name="connsiteY33" fmla="*/ 42851 h 574829"/>
              <a:gd name="connsiteX34" fmla="*/ 420665 w 762400"/>
              <a:gd name="connsiteY34" fmla="*/ 31162 h 574829"/>
              <a:gd name="connsiteX35" fmla="*/ 396410 w 762400"/>
              <a:gd name="connsiteY35" fmla="*/ 406 h 574829"/>
              <a:gd name="connsiteX36" fmla="*/ 390554 w 762400"/>
              <a:gd name="connsiteY36" fmla="*/ 4629 h 574829"/>
              <a:gd name="connsiteX37" fmla="*/ 369623 w 762400"/>
              <a:gd name="connsiteY37" fmla="*/ 18929 h 574829"/>
              <a:gd name="connsiteX38" fmla="*/ 363096 w 762400"/>
              <a:gd name="connsiteY38" fmla="*/ 23510 h 574829"/>
              <a:gd name="connsiteX39" fmla="*/ 357294 w 762400"/>
              <a:gd name="connsiteY39" fmla="*/ 27550 h 574829"/>
              <a:gd name="connsiteX40" fmla="*/ 356727 w 762400"/>
              <a:gd name="connsiteY40" fmla="*/ 27951 h 574829"/>
              <a:gd name="connsiteX41" fmla="*/ 350753 w 762400"/>
              <a:gd name="connsiteY41" fmla="*/ 32105 h 574829"/>
              <a:gd name="connsiteX42" fmla="*/ 346520 w 762400"/>
              <a:gd name="connsiteY42" fmla="*/ 35109 h 574829"/>
              <a:gd name="connsiteX43" fmla="*/ 332562 w 762400"/>
              <a:gd name="connsiteY43" fmla="*/ 44625 h 574829"/>
              <a:gd name="connsiteX44" fmla="*/ 289423 w 762400"/>
              <a:gd name="connsiteY44" fmla="*/ 74863 h 574829"/>
              <a:gd name="connsiteX45" fmla="*/ 283884 w 762400"/>
              <a:gd name="connsiteY45" fmla="*/ 78791 h 574829"/>
              <a:gd name="connsiteX46" fmla="*/ 269287 w 762400"/>
              <a:gd name="connsiteY46" fmla="*/ 85862 h 574829"/>
              <a:gd name="connsiteX47" fmla="*/ 257016 w 762400"/>
              <a:gd name="connsiteY47" fmla="*/ 91593 h 574829"/>
              <a:gd name="connsiteX48" fmla="*/ 246800 w 762400"/>
              <a:gd name="connsiteY48" fmla="*/ 96421 h 574829"/>
              <a:gd name="connsiteX49" fmla="*/ 226496 w 762400"/>
              <a:gd name="connsiteY49" fmla="*/ 106156 h 574829"/>
              <a:gd name="connsiteX50" fmla="*/ 215151 w 762400"/>
              <a:gd name="connsiteY50" fmla="*/ 112031 h 574829"/>
              <a:gd name="connsiteX51" fmla="*/ 190465 w 762400"/>
              <a:gd name="connsiteY51" fmla="*/ 123189 h 574829"/>
              <a:gd name="connsiteX52" fmla="*/ 186201 w 762400"/>
              <a:gd name="connsiteY52" fmla="*/ 125240 h 574829"/>
              <a:gd name="connsiteX53" fmla="*/ 173672 w 762400"/>
              <a:gd name="connsiteY53" fmla="*/ 131287 h 574829"/>
              <a:gd name="connsiteX54" fmla="*/ 109938 w 762400"/>
              <a:gd name="connsiteY54" fmla="*/ 161699 h 574829"/>
              <a:gd name="connsiteX55" fmla="*/ 109761 w 762400"/>
              <a:gd name="connsiteY55" fmla="*/ 161791 h 574829"/>
              <a:gd name="connsiteX56" fmla="*/ 81260 w 762400"/>
              <a:gd name="connsiteY56" fmla="*/ 175429 h 574829"/>
              <a:gd name="connsiteX57" fmla="*/ 46476 w 762400"/>
              <a:gd name="connsiteY57" fmla="*/ 192141 h 574829"/>
              <a:gd name="connsiteX58" fmla="*/ 515 w 762400"/>
              <a:gd name="connsiteY58" fmla="*/ 203786 h 574829"/>
              <a:gd name="connsiteX59" fmla="*/ 8054 w 762400"/>
              <a:gd name="connsiteY59" fmla="*/ 234683 h 574829"/>
              <a:gd name="connsiteX60" fmla="*/ 16178 w 762400"/>
              <a:gd name="connsiteY60" fmla="*/ 267854 h 574829"/>
              <a:gd name="connsiteX61" fmla="*/ 21826 w 762400"/>
              <a:gd name="connsiteY61" fmla="*/ 290822 h 574829"/>
              <a:gd name="connsiteX62" fmla="*/ 27124 w 762400"/>
              <a:gd name="connsiteY62" fmla="*/ 312316 h 574829"/>
              <a:gd name="connsiteX63" fmla="*/ 32572 w 762400"/>
              <a:gd name="connsiteY63" fmla="*/ 334341 h 574829"/>
              <a:gd name="connsiteX64" fmla="*/ 38202 w 762400"/>
              <a:gd name="connsiteY64" fmla="*/ 357044 h 574829"/>
              <a:gd name="connsiteX65" fmla="*/ 39408 w 762400"/>
              <a:gd name="connsiteY65" fmla="*/ 361904 h 574829"/>
              <a:gd name="connsiteX66" fmla="*/ 43378 w 762400"/>
              <a:gd name="connsiteY66" fmla="*/ 377861 h 574829"/>
              <a:gd name="connsiteX67" fmla="*/ 48807 w 762400"/>
              <a:gd name="connsiteY67" fmla="*/ 399621 h 574829"/>
              <a:gd name="connsiteX68" fmla="*/ 54246 w 762400"/>
              <a:gd name="connsiteY68" fmla="*/ 421380 h 574829"/>
              <a:gd name="connsiteX69" fmla="*/ 59581 w 762400"/>
              <a:gd name="connsiteY69" fmla="*/ 442656 h 574829"/>
              <a:gd name="connsiteX70" fmla="*/ 65174 w 762400"/>
              <a:gd name="connsiteY70" fmla="*/ 464898 h 574829"/>
              <a:gd name="connsiteX71" fmla="*/ 70532 w 762400"/>
              <a:gd name="connsiteY71" fmla="*/ 486148 h 574829"/>
              <a:gd name="connsiteX72" fmla="*/ 76161 w 762400"/>
              <a:gd name="connsiteY72" fmla="*/ 508414 h 574829"/>
              <a:gd name="connsiteX73" fmla="*/ 77046 w 762400"/>
              <a:gd name="connsiteY73" fmla="*/ 511895 h 574829"/>
              <a:gd name="connsiteX74" fmla="*/ 77780 w 762400"/>
              <a:gd name="connsiteY74" fmla="*/ 514796 h 574829"/>
              <a:gd name="connsiteX75" fmla="*/ 89688 w 762400"/>
              <a:gd name="connsiteY75" fmla="*/ 509734 h 574829"/>
              <a:gd name="connsiteX76" fmla="*/ 119137 w 762400"/>
              <a:gd name="connsiteY76" fmla="*/ 497386 h 574829"/>
              <a:gd name="connsiteX77" fmla="*/ 152451 w 762400"/>
              <a:gd name="connsiteY77" fmla="*/ 528725 h 574829"/>
              <a:gd name="connsiteX78" fmla="*/ 158398 w 762400"/>
              <a:gd name="connsiteY78" fmla="*/ 534379 h 574829"/>
              <a:gd name="connsiteX79" fmla="*/ 172869 w 762400"/>
              <a:gd name="connsiteY79" fmla="*/ 547822 h 574829"/>
              <a:gd name="connsiteX80" fmla="*/ 177124 w 762400"/>
              <a:gd name="connsiteY80" fmla="*/ 551642 h 574829"/>
              <a:gd name="connsiteX81" fmla="*/ 187444 w 762400"/>
              <a:gd name="connsiteY81" fmla="*/ 561779 h 574829"/>
              <a:gd name="connsiteX82" fmla="*/ 195038 w 762400"/>
              <a:gd name="connsiteY82" fmla="*/ 568940 h 574829"/>
              <a:gd name="connsiteX83" fmla="*/ 201665 w 762400"/>
              <a:gd name="connsiteY83" fmla="*/ 575235 h 574829"/>
              <a:gd name="connsiteX84" fmla="*/ 263934 w 762400"/>
              <a:gd name="connsiteY84" fmla="*/ 557042 h 574829"/>
              <a:gd name="connsiteX85" fmla="*/ 264859 w 762400"/>
              <a:gd name="connsiteY85" fmla="*/ 556762 h 574829"/>
              <a:gd name="connsiteX86" fmla="*/ 265857 w 762400"/>
              <a:gd name="connsiteY86" fmla="*/ 556492 h 574829"/>
              <a:gd name="connsiteX87" fmla="*/ 274331 w 762400"/>
              <a:gd name="connsiteY87" fmla="*/ 554030 h 574829"/>
              <a:gd name="connsiteX88" fmla="*/ 306488 w 762400"/>
              <a:gd name="connsiteY88" fmla="*/ 544910 h 574829"/>
              <a:gd name="connsiteX89" fmla="*/ 314159 w 762400"/>
              <a:gd name="connsiteY89" fmla="*/ 542729 h 574829"/>
              <a:gd name="connsiteX90" fmla="*/ 314381 w 762400"/>
              <a:gd name="connsiteY90" fmla="*/ 542683 h 574829"/>
              <a:gd name="connsiteX91" fmla="*/ 342470 w 762400"/>
              <a:gd name="connsiteY91" fmla="*/ 545150 h 574829"/>
              <a:gd name="connsiteX92" fmla="*/ 349664 w 762400"/>
              <a:gd name="connsiteY92" fmla="*/ 545797 h 574829"/>
              <a:gd name="connsiteX93" fmla="*/ 359435 w 762400"/>
              <a:gd name="connsiteY93" fmla="*/ 546660 h 574829"/>
              <a:gd name="connsiteX94" fmla="*/ 359798 w 762400"/>
              <a:gd name="connsiteY94" fmla="*/ 546665 h 574829"/>
              <a:gd name="connsiteX95" fmla="*/ 369392 w 762400"/>
              <a:gd name="connsiteY95" fmla="*/ 547508 h 574829"/>
              <a:gd name="connsiteX96" fmla="*/ 380252 w 762400"/>
              <a:gd name="connsiteY96" fmla="*/ 548460 h 574829"/>
              <a:gd name="connsiteX97" fmla="*/ 397621 w 762400"/>
              <a:gd name="connsiteY97" fmla="*/ 549962 h 574829"/>
              <a:gd name="connsiteX98" fmla="*/ 413725 w 762400"/>
              <a:gd name="connsiteY98" fmla="*/ 551358 h 574829"/>
              <a:gd name="connsiteX99" fmla="*/ 418855 w 762400"/>
              <a:gd name="connsiteY99" fmla="*/ 551888 h 574829"/>
              <a:gd name="connsiteX100" fmla="*/ 425120 w 762400"/>
              <a:gd name="connsiteY100" fmla="*/ 552320 h 574829"/>
              <a:gd name="connsiteX101" fmla="*/ 427138 w 762400"/>
              <a:gd name="connsiteY101" fmla="*/ 552513 h 574829"/>
              <a:gd name="connsiteX102" fmla="*/ 429216 w 762400"/>
              <a:gd name="connsiteY102" fmla="*/ 552923 h 574829"/>
              <a:gd name="connsiteX103" fmla="*/ 458366 w 762400"/>
              <a:gd name="connsiteY103" fmla="*/ 555267 h 574829"/>
              <a:gd name="connsiteX104" fmla="*/ 466513 w 762400"/>
              <a:gd name="connsiteY104" fmla="*/ 555938 h 574829"/>
              <a:gd name="connsiteX105" fmla="*/ 474079 w 762400"/>
              <a:gd name="connsiteY105" fmla="*/ 556596 h 574829"/>
              <a:gd name="connsiteX106" fmla="*/ 478235 w 762400"/>
              <a:gd name="connsiteY106" fmla="*/ 556931 h 574829"/>
              <a:gd name="connsiteX107" fmla="*/ 478792 w 762400"/>
              <a:gd name="connsiteY107" fmla="*/ 556988 h 574829"/>
              <a:gd name="connsiteX108" fmla="*/ 482181 w 762400"/>
              <a:gd name="connsiteY108" fmla="*/ 557304 h 574829"/>
              <a:gd name="connsiteX109" fmla="*/ 488177 w 762400"/>
              <a:gd name="connsiteY109" fmla="*/ 557820 h 574829"/>
              <a:gd name="connsiteX110" fmla="*/ 488472 w 762400"/>
              <a:gd name="connsiteY110" fmla="*/ 557847 h 574829"/>
              <a:gd name="connsiteX111" fmla="*/ 489907 w 762400"/>
              <a:gd name="connsiteY111" fmla="*/ 557610 h 574829"/>
              <a:gd name="connsiteX112" fmla="*/ 495093 w 762400"/>
              <a:gd name="connsiteY112" fmla="*/ 556756 h 574829"/>
              <a:gd name="connsiteX113" fmla="*/ 496465 w 762400"/>
              <a:gd name="connsiteY113" fmla="*/ 556531 h 574829"/>
              <a:gd name="connsiteX114" fmla="*/ 497269 w 762400"/>
              <a:gd name="connsiteY114" fmla="*/ 556400 h 574829"/>
              <a:gd name="connsiteX115" fmla="*/ 500770 w 762400"/>
              <a:gd name="connsiteY115" fmla="*/ 555829 h 574829"/>
              <a:gd name="connsiteX116" fmla="*/ 504539 w 762400"/>
              <a:gd name="connsiteY116" fmla="*/ 555218 h 574829"/>
              <a:gd name="connsiteX117" fmla="*/ 505990 w 762400"/>
              <a:gd name="connsiteY117" fmla="*/ 554984 h 574829"/>
              <a:gd name="connsiteX118" fmla="*/ 516276 w 762400"/>
              <a:gd name="connsiteY118" fmla="*/ 553339 h 574829"/>
              <a:gd name="connsiteX119" fmla="*/ 516860 w 762400"/>
              <a:gd name="connsiteY119" fmla="*/ 553246 h 574829"/>
              <a:gd name="connsiteX120" fmla="*/ 523647 w 762400"/>
              <a:gd name="connsiteY120" fmla="*/ 552176 h 574829"/>
              <a:gd name="connsiteX121" fmla="*/ 530910 w 762400"/>
              <a:gd name="connsiteY121" fmla="*/ 551043 h 574829"/>
              <a:gd name="connsiteX122" fmla="*/ 534447 w 762400"/>
              <a:gd name="connsiteY122" fmla="*/ 550496 h 574829"/>
              <a:gd name="connsiteX123" fmla="*/ 536295 w 762400"/>
              <a:gd name="connsiteY123" fmla="*/ 550211 h 574829"/>
              <a:gd name="connsiteX124" fmla="*/ 542218 w 762400"/>
              <a:gd name="connsiteY124" fmla="*/ 549305 h 574829"/>
              <a:gd name="connsiteX125" fmla="*/ 545283 w 762400"/>
              <a:gd name="connsiteY125" fmla="*/ 548839 h 574829"/>
              <a:gd name="connsiteX126" fmla="*/ 554765 w 762400"/>
              <a:gd name="connsiteY126" fmla="*/ 547414 h 574829"/>
              <a:gd name="connsiteX127" fmla="*/ 571842 w 762400"/>
              <a:gd name="connsiteY127" fmla="*/ 544903 h 574829"/>
              <a:gd name="connsiteX128" fmla="*/ 571921 w 762400"/>
              <a:gd name="connsiteY128" fmla="*/ 544891 h 574829"/>
              <a:gd name="connsiteX129" fmla="*/ 581239 w 762400"/>
              <a:gd name="connsiteY129" fmla="*/ 543551 h 574829"/>
              <a:gd name="connsiteX130" fmla="*/ 587981 w 762400"/>
              <a:gd name="connsiteY130" fmla="*/ 542596 h 574829"/>
              <a:gd name="connsiteX131" fmla="*/ 596586 w 762400"/>
              <a:gd name="connsiteY131" fmla="*/ 546414 h 574829"/>
              <a:gd name="connsiteX132" fmla="*/ 603431 w 762400"/>
              <a:gd name="connsiteY132" fmla="*/ 549485 h 574829"/>
              <a:gd name="connsiteX133" fmla="*/ 609517 w 762400"/>
              <a:gd name="connsiteY133" fmla="*/ 551664 h 574829"/>
              <a:gd name="connsiteX134" fmla="*/ 619718 w 762400"/>
              <a:gd name="connsiteY134" fmla="*/ 556712 h 574829"/>
              <a:gd name="connsiteX135" fmla="*/ 630686 w 762400"/>
              <a:gd name="connsiteY135" fmla="*/ 561579 h 574829"/>
              <a:gd name="connsiteX136" fmla="*/ 642780 w 762400"/>
              <a:gd name="connsiteY136" fmla="*/ 566978 h 574829"/>
              <a:gd name="connsiteX137" fmla="*/ 650606 w 762400"/>
              <a:gd name="connsiteY137" fmla="*/ 570466 h 574829"/>
              <a:gd name="connsiteX138" fmla="*/ 671939 w 762400"/>
              <a:gd name="connsiteY138" fmla="*/ 537909 h 574829"/>
              <a:gd name="connsiteX139" fmla="*/ 677865 w 762400"/>
              <a:gd name="connsiteY139" fmla="*/ 528935 h 574829"/>
              <a:gd name="connsiteX140" fmla="*/ 681544 w 762400"/>
              <a:gd name="connsiteY140" fmla="*/ 523443 h 574829"/>
              <a:gd name="connsiteX141" fmla="*/ 687180 w 762400"/>
              <a:gd name="connsiteY141" fmla="*/ 514798 h 574829"/>
              <a:gd name="connsiteX142" fmla="*/ 691905 w 762400"/>
              <a:gd name="connsiteY142" fmla="*/ 507595 h 574829"/>
              <a:gd name="connsiteX143" fmla="*/ 698514 w 762400"/>
              <a:gd name="connsiteY143" fmla="*/ 497510 h 574829"/>
              <a:gd name="connsiteX144" fmla="*/ 701777 w 762400"/>
              <a:gd name="connsiteY144" fmla="*/ 492565 h 574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762400" h="574829">
                <a:moveTo>
                  <a:pt x="701777" y="492565"/>
                </a:moveTo>
                <a:lnTo>
                  <a:pt x="721534" y="461203"/>
                </a:lnTo>
                <a:lnTo>
                  <a:pt x="728301" y="450169"/>
                </a:lnTo>
                <a:lnTo>
                  <a:pt x="733721" y="441487"/>
                </a:lnTo>
                <a:lnTo>
                  <a:pt x="738093" y="434244"/>
                </a:lnTo>
                <a:lnTo>
                  <a:pt x="762915" y="394354"/>
                </a:lnTo>
                <a:lnTo>
                  <a:pt x="748104" y="378890"/>
                </a:lnTo>
                <a:lnTo>
                  <a:pt x="735016" y="356653"/>
                </a:lnTo>
                <a:lnTo>
                  <a:pt x="685776" y="361884"/>
                </a:lnTo>
                <a:lnTo>
                  <a:pt x="684612" y="359939"/>
                </a:lnTo>
                <a:lnTo>
                  <a:pt x="683888" y="357596"/>
                </a:lnTo>
                <a:lnTo>
                  <a:pt x="683445" y="356296"/>
                </a:lnTo>
                <a:lnTo>
                  <a:pt x="683191" y="355499"/>
                </a:lnTo>
                <a:lnTo>
                  <a:pt x="681365" y="350280"/>
                </a:lnTo>
                <a:lnTo>
                  <a:pt x="680047" y="346354"/>
                </a:lnTo>
                <a:lnTo>
                  <a:pt x="679196" y="343026"/>
                </a:lnTo>
                <a:lnTo>
                  <a:pt x="677390" y="335581"/>
                </a:lnTo>
                <a:lnTo>
                  <a:pt x="676051" y="330583"/>
                </a:lnTo>
                <a:lnTo>
                  <a:pt x="673600" y="320538"/>
                </a:lnTo>
                <a:lnTo>
                  <a:pt x="671207" y="311061"/>
                </a:lnTo>
                <a:lnTo>
                  <a:pt x="657374" y="278130"/>
                </a:lnTo>
                <a:lnTo>
                  <a:pt x="626634" y="267164"/>
                </a:lnTo>
                <a:lnTo>
                  <a:pt x="595108" y="278098"/>
                </a:lnTo>
                <a:lnTo>
                  <a:pt x="552197" y="280544"/>
                </a:lnTo>
                <a:lnTo>
                  <a:pt x="547223" y="243447"/>
                </a:lnTo>
                <a:lnTo>
                  <a:pt x="545733" y="232297"/>
                </a:lnTo>
                <a:lnTo>
                  <a:pt x="514491" y="219140"/>
                </a:lnTo>
                <a:lnTo>
                  <a:pt x="499883" y="213008"/>
                </a:lnTo>
                <a:lnTo>
                  <a:pt x="496941" y="212141"/>
                </a:lnTo>
                <a:lnTo>
                  <a:pt x="489927" y="210079"/>
                </a:lnTo>
                <a:lnTo>
                  <a:pt x="452373" y="199330"/>
                </a:lnTo>
                <a:lnTo>
                  <a:pt x="446054" y="162295"/>
                </a:lnTo>
                <a:lnTo>
                  <a:pt x="433539" y="96933"/>
                </a:lnTo>
                <a:lnTo>
                  <a:pt x="422956" y="42851"/>
                </a:lnTo>
                <a:lnTo>
                  <a:pt x="420665" y="31162"/>
                </a:lnTo>
                <a:lnTo>
                  <a:pt x="396410" y="406"/>
                </a:lnTo>
                <a:lnTo>
                  <a:pt x="390554" y="4629"/>
                </a:lnTo>
                <a:lnTo>
                  <a:pt x="369623" y="18929"/>
                </a:lnTo>
                <a:lnTo>
                  <a:pt x="363096" y="23510"/>
                </a:lnTo>
                <a:lnTo>
                  <a:pt x="357294" y="27550"/>
                </a:lnTo>
                <a:lnTo>
                  <a:pt x="356727" y="27951"/>
                </a:lnTo>
                <a:lnTo>
                  <a:pt x="350753" y="32105"/>
                </a:lnTo>
                <a:lnTo>
                  <a:pt x="346520" y="35109"/>
                </a:lnTo>
                <a:lnTo>
                  <a:pt x="332562" y="44625"/>
                </a:lnTo>
                <a:lnTo>
                  <a:pt x="289423" y="74863"/>
                </a:lnTo>
                <a:lnTo>
                  <a:pt x="283884" y="78791"/>
                </a:lnTo>
                <a:lnTo>
                  <a:pt x="269287" y="85862"/>
                </a:lnTo>
                <a:lnTo>
                  <a:pt x="257016" y="91593"/>
                </a:lnTo>
                <a:lnTo>
                  <a:pt x="246800" y="96421"/>
                </a:lnTo>
                <a:lnTo>
                  <a:pt x="226496" y="106156"/>
                </a:lnTo>
                <a:lnTo>
                  <a:pt x="215151" y="112031"/>
                </a:lnTo>
                <a:lnTo>
                  <a:pt x="190465" y="123189"/>
                </a:lnTo>
                <a:lnTo>
                  <a:pt x="186201" y="125240"/>
                </a:lnTo>
                <a:lnTo>
                  <a:pt x="173672" y="131287"/>
                </a:lnTo>
                <a:lnTo>
                  <a:pt x="109938" y="161699"/>
                </a:lnTo>
                <a:lnTo>
                  <a:pt x="109761" y="161791"/>
                </a:lnTo>
                <a:lnTo>
                  <a:pt x="81260" y="175429"/>
                </a:lnTo>
                <a:lnTo>
                  <a:pt x="46476" y="192141"/>
                </a:lnTo>
                <a:lnTo>
                  <a:pt x="515" y="203786"/>
                </a:lnTo>
                <a:lnTo>
                  <a:pt x="8054" y="234683"/>
                </a:lnTo>
                <a:lnTo>
                  <a:pt x="16178" y="267854"/>
                </a:lnTo>
                <a:lnTo>
                  <a:pt x="21826" y="290822"/>
                </a:lnTo>
                <a:lnTo>
                  <a:pt x="27124" y="312316"/>
                </a:lnTo>
                <a:lnTo>
                  <a:pt x="32572" y="334341"/>
                </a:lnTo>
                <a:lnTo>
                  <a:pt x="38202" y="357044"/>
                </a:lnTo>
                <a:lnTo>
                  <a:pt x="39408" y="361904"/>
                </a:lnTo>
                <a:lnTo>
                  <a:pt x="43378" y="377861"/>
                </a:lnTo>
                <a:lnTo>
                  <a:pt x="48807" y="399621"/>
                </a:lnTo>
                <a:lnTo>
                  <a:pt x="54246" y="421380"/>
                </a:lnTo>
                <a:lnTo>
                  <a:pt x="59581" y="442656"/>
                </a:lnTo>
                <a:lnTo>
                  <a:pt x="65174" y="464898"/>
                </a:lnTo>
                <a:lnTo>
                  <a:pt x="70532" y="486148"/>
                </a:lnTo>
                <a:lnTo>
                  <a:pt x="76161" y="508414"/>
                </a:lnTo>
                <a:lnTo>
                  <a:pt x="77046" y="511895"/>
                </a:lnTo>
                <a:lnTo>
                  <a:pt x="77780" y="514796"/>
                </a:lnTo>
                <a:lnTo>
                  <a:pt x="89688" y="509734"/>
                </a:lnTo>
                <a:lnTo>
                  <a:pt x="119137" y="497386"/>
                </a:lnTo>
                <a:lnTo>
                  <a:pt x="152451" y="528725"/>
                </a:lnTo>
                <a:lnTo>
                  <a:pt x="158398" y="534379"/>
                </a:lnTo>
                <a:lnTo>
                  <a:pt x="172869" y="547822"/>
                </a:lnTo>
                <a:lnTo>
                  <a:pt x="177124" y="551642"/>
                </a:lnTo>
                <a:lnTo>
                  <a:pt x="187444" y="561779"/>
                </a:lnTo>
                <a:lnTo>
                  <a:pt x="195038" y="568940"/>
                </a:lnTo>
                <a:lnTo>
                  <a:pt x="201665" y="575235"/>
                </a:lnTo>
                <a:lnTo>
                  <a:pt x="263934" y="557042"/>
                </a:lnTo>
                <a:lnTo>
                  <a:pt x="264859" y="556762"/>
                </a:lnTo>
                <a:lnTo>
                  <a:pt x="265857" y="556492"/>
                </a:lnTo>
                <a:lnTo>
                  <a:pt x="274331" y="554030"/>
                </a:lnTo>
                <a:lnTo>
                  <a:pt x="306488" y="544910"/>
                </a:lnTo>
                <a:lnTo>
                  <a:pt x="314159" y="542729"/>
                </a:lnTo>
                <a:lnTo>
                  <a:pt x="314381" y="542683"/>
                </a:lnTo>
                <a:lnTo>
                  <a:pt x="342470" y="545150"/>
                </a:lnTo>
                <a:lnTo>
                  <a:pt x="349664" y="545797"/>
                </a:lnTo>
                <a:lnTo>
                  <a:pt x="359435" y="546660"/>
                </a:lnTo>
                <a:lnTo>
                  <a:pt x="359798" y="546665"/>
                </a:lnTo>
                <a:lnTo>
                  <a:pt x="369392" y="547508"/>
                </a:lnTo>
                <a:lnTo>
                  <a:pt x="380252" y="548460"/>
                </a:lnTo>
                <a:lnTo>
                  <a:pt x="397621" y="549962"/>
                </a:lnTo>
                <a:lnTo>
                  <a:pt x="413725" y="551358"/>
                </a:lnTo>
                <a:lnTo>
                  <a:pt x="418855" y="551888"/>
                </a:lnTo>
                <a:lnTo>
                  <a:pt x="425120" y="552320"/>
                </a:lnTo>
                <a:lnTo>
                  <a:pt x="427138" y="552513"/>
                </a:lnTo>
                <a:lnTo>
                  <a:pt x="429216" y="552923"/>
                </a:lnTo>
                <a:lnTo>
                  <a:pt x="458366" y="555267"/>
                </a:lnTo>
                <a:lnTo>
                  <a:pt x="466513" y="555938"/>
                </a:lnTo>
                <a:lnTo>
                  <a:pt x="474079" y="556596"/>
                </a:lnTo>
                <a:lnTo>
                  <a:pt x="478235" y="556931"/>
                </a:lnTo>
                <a:lnTo>
                  <a:pt x="478792" y="556988"/>
                </a:lnTo>
                <a:lnTo>
                  <a:pt x="482181" y="557304"/>
                </a:lnTo>
                <a:lnTo>
                  <a:pt x="488177" y="557820"/>
                </a:lnTo>
                <a:lnTo>
                  <a:pt x="488472" y="557847"/>
                </a:lnTo>
                <a:lnTo>
                  <a:pt x="489907" y="557610"/>
                </a:lnTo>
                <a:lnTo>
                  <a:pt x="495093" y="556756"/>
                </a:lnTo>
                <a:lnTo>
                  <a:pt x="496465" y="556531"/>
                </a:lnTo>
                <a:lnTo>
                  <a:pt x="497269" y="556400"/>
                </a:lnTo>
                <a:lnTo>
                  <a:pt x="500770" y="555829"/>
                </a:lnTo>
                <a:lnTo>
                  <a:pt x="504539" y="555218"/>
                </a:lnTo>
                <a:lnTo>
                  <a:pt x="505990" y="554984"/>
                </a:lnTo>
                <a:lnTo>
                  <a:pt x="516276" y="553339"/>
                </a:lnTo>
                <a:lnTo>
                  <a:pt x="516860" y="553246"/>
                </a:lnTo>
                <a:lnTo>
                  <a:pt x="523647" y="552176"/>
                </a:lnTo>
                <a:lnTo>
                  <a:pt x="530910" y="551043"/>
                </a:lnTo>
                <a:lnTo>
                  <a:pt x="534447" y="550496"/>
                </a:lnTo>
                <a:lnTo>
                  <a:pt x="536295" y="550211"/>
                </a:lnTo>
                <a:lnTo>
                  <a:pt x="542218" y="549305"/>
                </a:lnTo>
                <a:lnTo>
                  <a:pt x="545283" y="548839"/>
                </a:lnTo>
                <a:lnTo>
                  <a:pt x="554765" y="547414"/>
                </a:lnTo>
                <a:lnTo>
                  <a:pt x="571842" y="544903"/>
                </a:lnTo>
                <a:lnTo>
                  <a:pt x="571921" y="544891"/>
                </a:lnTo>
                <a:lnTo>
                  <a:pt x="581239" y="543551"/>
                </a:lnTo>
                <a:lnTo>
                  <a:pt x="587981" y="542596"/>
                </a:lnTo>
                <a:lnTo>
                  <a:pt x="596586" y="546414"/>
                </a:lnTo>
                <a:lnTo>
                  <a:pt x="603431" y="549485"/>
                </a:lnTo>
                <a:lnTo>
                  <a:pt x="609517" y="551664"/>
                </a:lnTo>
                <a:lnTo>
                  <a:pt x="619718" y="556712"/>
                </a:lnTo>
                <a:lnTo>
                  <a:pt x="630686" y="561579"/>
                </a:lnTo>
                <a:lnTo>
                  <a:pt x="642780" y="566978"/>
                </a:lnTo>
                <a:lnTo>
                  <a:pt x="650606" y="570466"/>
                </a:lnTo>
                <a:lnTo>
                  <a:pt x="671939" y="537909"/>
                </a:lnTo>
                <a:lnTo>
                  <a:pt x="677865" y="528935"/>
                </a:lnTo>
                <a:lnTo>
                  <a:pt x="681544" y="523443"/>
                </a:lnTo>
                <a:lnTo>
                  <a:pt x="687180" y="514798"/>
                </a:lnTo>
                <a:lnTo>
                  <a:pt x="691905" y="507595"/>
                </a:lnTo>
                <a:lnTo>
                  <a:pt x="698514" y="497510"/>
                </a:lnTo>
                <a:lnTo>
                  <a:pt x="701777" y="49256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DB63B96-DDD7-7E3A-DCD3-7B2DE0A71657}"/>
              </a:ext>
            </a:extLst>
          </p:cNvPr>
          <p:cNvSpPr>
            <a:spLocks/>
          </p:cNvSpPr>
          <p:nvPr/>
        </p:nvSpPr>
        <p:spPr>
          <a:xfrm flipV="1">
            <a:off x="6027281" y="4106060"/>
            <a:ext cx="647010" cy="877381"/>
          </a:xfrm>
          <a:custGeom>
            <a:avLst/>
            <a:gdLst>
              <a:gd name="connsiteX0" fmla="*/ 169182 w 440612"/>
              <a:gd name="connsiteY0" fmla="*/ 326682 h 597494"/>
              <a:gd name="connsiteX1" fmla="*/ 162269 w 440612"/>
              <a:gd name="connsiteY1" fmla="*/ 339746 h 597494"/>
              <a:gd name="connsiteX2" fmla="*/ 158228 w 440612"/>
              <a:gd name="connsiteY2" fmla="*/ 347129 h 597494"/>
              <a:gd name="connsiteX3" fmla="*/ 143430 w 440612"/>
              <a:gd name="connsiteY3" fmla="*/ 361582 h 597494"/>
              <a:gd name="connsiteX4" fmla="*/ 141412 w 440612"/>
              <a:gd name="connsiteY4" fmla="*/ 363547 h 597494"/>
              <a:gd name="connsiteX5" fmla="*/ 131505 w 440612"/>
              <a:gd name="connsiteY5" fmla="*/ 373249 h 597494"/>
              <a:gd name="connsiteX6" fmla="*/ 118467 w 440612"/>
              <a:gd name="connsiteY6" fmla="*/ 386009 h 597494"/>
              <a:gd name="connsiteX7" fmla="*/ 112652 w 440612"/>
              <a:gd name="connsiteY7" fmla="*/ 392294 h 597494"/>
              <a:gd name="connsiteX8" fmla="*/ 102690 w 440612"/>
              <a:gd name="connsiteY8" fmla="*/ 403035 h 597494"/>
              <a:gd name="connsiteX9" fmla="*/ 94276 w 440612"/>
              <a:gd name="connsiteY9" fmla="*/ 412152 h 597494"/>
              <a:gd name="connsiteX10" fmla="*/ 39160 w 440612"/>
              <a:gd name="connsiteY10" fmla="*/ 471397 h 597494"/>
              <a:gd name="connsiteX11" fmla="*/ 37736 w 440612"/>
              <a:gd name="connsiteY11" fmla="*/ 473331 h 597494"/>
              <a:gd name="connsiteX12" fmla="*/ 28092 w 440612"/>
              <a:gd name="connsiteY12" fmla="*/ 486504 h 597494"/>
              <a:gd name="connsiteX13" fmla="*/ 27661 w 440612"/>
              <a:gd name="connsiteY13" fmla="*/ 487098 h 597494"/>
              <a:gd name="connsiteX14" fmla="*/ 17976 w 440612"/>
              <a:gd name="connsiteY14" fmla="*/ 513431 h 597494"/>
              <a:gd name="connsiteX15" fmla="*/ 17863 w 440612"/>
              <a:gd name="connsiteY15" fmla="*/ 516522 h 597494"/>
              <a:gd name="connsiteX16" fmla="*/ 7257 w 440612"/>
              <a:gd name="connsiteY16" fmla="*/ 551304 h 597494"/>
              <a:gd name="connsiteX17" fmla="*/ 372 w 440612"/>
              <a:gd name="connsiteY17" fmla="*/ 569033 h 597494"/>
              <a:gd name="connsiteX18" fmla="*/ 9117 w 440612"/>
              <a:gd name="connsiteY18" fmla="*/ 568602 h 597494"/>
              <a:gd name="connsiteX19" fmla="*/ 29734 w 440612"/>
              <a:gd name="connsiteY19" fmla="*/ 567613 h 597494"/>
              <a:gd name="connsiteX20" fmla="*/ 42032 w 440612"/>
              <a:gd name="connsiteY20" fmla="*/ 575590 h 597494"/>
              <a:gd name="connsiteX21" fmla="*/ 57877 w 440612"/>
              <a:gd name="connsiteY21" fmla="*/ 585882 h 597494"/>
              <a:gd name="connsiteX22" fmla="*/ 64609 w 440612"/>
              <a:gd name="connsiteY22" fmla="*/ 590247 h 597494"/>
              <a:gd name="connsiteX23" fmla="*/ 76702 w 440612"/>
              <a:gd name="connsiteY23" fmla="*/ 598111 h 597494"/>
              <a:gd name="connsiteX24" fmla="*/ 80626 w 440612"/>
              <a:gd name="connsiteY24" fmla="*/ 594027 h 597494"/>
              <a:gd name="connsiteX25" fmla="*/ 81914 w 440612"/>
              <a:gd name="connsiteY25" fmla="*/ 592693 h 597494"/>
              <a:gd name="connsiteX26" fmla="*/ 91069 w 440612"/>
              <a:gd name="connsiteY26" fmla="*/ 585787 h 597494"/>
              <a:gd name="connsiteX27" fmla="*/ 102282 w 440612"/>
              <a:gd name="connsiteY27" fmla="*/ 577142 h 597494"/>
              <a:gd name="connsiteX28" fmla="*/ 123212 w 440612"/>
              <a:gd name="connsiteY28" fmla="*/ 561337 h 597494"/>
              <a:gd name="connsiteX29" fmla="*/ 123979 w 440612"/>
              <a:gd name="connsiteY29" fmla="*/ 560743 h 597494"/>
              <a:gd name="connsiteX30" fmla="*/ 130357 w 440612"/>
              <a:gd name="connsiteY30" fmla="*/ 556173 h 597494"/>
              <a:gd name="connsiteX31" fmla="*/ 136259 w 440612"/>
              <a:gd name="connsiteY31" fmla="*/ 551499 h 597494"/>
              <a:gd name="connsiteX32" fmla="*/ 146438 w 440612"/>
              <a:gd name="connsiteY32" fmla="*/ 544066 h 597494"/>
              <a:gd name="connsiteX33" fmla="*/ 148466 w 440612"/>
              <a:gd name="connsiteY33" fmla="*/ 542255 h 597494"/>
              <a:gd name="connsiteX34" fmla="*/ 152525 w 440612"/>
              <a:gd name="connsiteY34" fmla="*/ 539202 h 597494"/>
              <a:gd name="connsiteX35" fmla="*/ 158609 w 440612"/>
              <a:gd name="connsiteY35" fmla="*/ 534813 h 597494"/>
              <a:gd name="connsiteX36" fmla="*/ 168130 w 440612"/>
              <a:gd name="connsiteY36" fmla="*/ 527498 h 597494"/>
              <a:gd name="connsiteX37" fmla="*/ 173397 w 440612"/>
              <a:gd name="connsiteY37" fmla="*/ 523587 h 597494"/>
              <a:gd name="connsiteX38" fmla="*/ 181290 w 440612"/>
              <a:gd name="connsiteY38" fmla="*/ 517602 h 597494"/>
              <a:gd name="connsiteX39" fmla="*/ 189219 w 440612"/>
              <a:gd name="connsiteY39" fmla="*/ 511634 h 597494"/>
              <a:gd name="connsiteX40" fmla="*/ 194649 w 440612"/>
              <a:gd name="connsiteY40" fmla="*/ 505549 h 597494"/>
              <a:gd name="connsiteX41" fmla="*/ 193125 w 440612"/>
              <a:gd name="connsiteY41" fmla="*/ 500512 h 597494"/>
              <a:gd name="connsiteX42" fmla="*/ 198618 w 440612"/>
              <a:gd name="connsiteY42" fmla="*/ 496614 h 597494"/>
              <a:gd name="connsiteX43" fmla="*/ 210480 w 440612"/>
              <a:gd name="connsiteY43" fmla="*/ 499019 h 597494"/>
              <a:gd name="connsiteX44" fmla="*/ 252944 w 440612"/>
              <a:gd name="connsiteY44" fmla="*/ 477455 h 597494"/>
              <a:gd name="connsiteX45" fmla="*/ 272967 w 440612"/>
              <a:gd name="connsiteY45" fmla="*/ 467254 h 597494"/>
              <a:gd name="connsiteX46" fmla="*/ 298910 w 440612"/>
              <a:gd name="connsiteY46" fmla="*/ 454167 h 597494"/>
              <a:gd name="connsiteX47" fmla="*/ 306998 w 440612"/>
              <a:gd name="connsiteY47" fmla="*/ 469782 h 597494"/>
              <a:gd name="connsiteX48" fmla="*/ 335848 w 440612"/>
              <a:gd name="connsiteY48" fmla="*/ 474116 h 597494"/>
              <a:gd name="connsiteX49" fmla="*/ 355272 w 440612"/>
              <a:gd name="connsiteY49" fmla="*/ 471919 h 597494"/>
              <a:gd name="connsiteX50" fmla="*/ 362757 w 440612"/>
              <a:gd name="connsiteY50" fmla="*/ 471102 h 597494"/>
              <a:gd name="connsiteX51" fmla="*/ 366105 w 440612"/>
              <a:gd name="connsiteY51" fmla="*/ 460012 h 597494"/>
              <a:gd name="connsiteX52" fmla="*/ 366722 w 440612"/>
              <a:gd name="connsiteY52" fmla="*/ 458065 h 597494"/>
              <a:gd name="connsiteX53" fmla="*/ 345529 w 440612"/>
              <a:gd name="connsiteY53" fmla="*/ 430380 h 597494"/>
              <a:gd name="connsiteX54" fmla="*/ 365855 w 440612"/>
              <a:gd name="connsiteY54" fmla="*/ 419993 h 597494"/>
              <a:gd name="connsiteX55" fmla="*/ 370369 w 440612"/>
              <a:gd name="connsiteY55" fmla="*/ 417647 h 597494"/>
              <a:gd name="connsiteX56" fmla="*/ 388210 w 440612"/>
              <a:gd name="connsiteY56" fmla="*/ 408449 h 597494"/>
              <a:gd name="connsiteX57" fmla="*/ 396262 w 440612"/>
              <a:gd name="connsiteY57" fmla="*/ 387752 h 597494"/>
              <a:gd name="connsiteX58" fmla="*/ 400898 w 440612"/>
              <a:gd name="connsiteY58" fmla="*/ 375613 h 597494"/>
              <a:gd name="connsiteX59" fmla="*/ 402368 w 440612"/>
              <a:gd name="connsiteY59" fmla="*/ 362204 h 597494"/>
              <a:gd name="connsiteX60" fmla="*/ 404128 w 440612"/>
              <a:gd name="connsiteY60" fmla="*/ 346145 h 597494"/>
              <a:gd name="connsiteX61" fmla="*/ 404767 w 440612"/>
              <a:gd name="connsiteY61" fmla="*/ 340250 h 597494"/>
              <a:gd name="connsiteX62" fmla="*/ 405783 w 440612"/>
              <a:gd name="connsiteY62" fmla="*/ 330947 h 597494"/>
              <a:gd name="connsiteX63" fmla="*/ 407593 w 440612"/>
              <a:gd name="connsiteY63" fmla="*/ 314325 h 597494"/>
              <a:gd name="connsiteX64" fmla="*/ 408777 w 440612"/>
              <a:gd name="connsiteY64" fmla="*/ 303430 h 597494"/>
              <a:gd name="connsiteX65" fmla="*/ 409898 w 440612"/>
              <a:gd name="connsiteY65" fmla="*/ 293120 h 597494"/>
              <a:gd name="connsiteX66" fmla="*/ 411277 w 440612"/>
              <a:gd name="connsiteY66" fmla="*/ 279865 h 597494"/>
              <a:gd name="connsiteX67" fmla="*/ 412170 w 440612"/>
              <a:gd name="connsiteY67" fmla="*/ 270154 h 597494"/>
              <a:gd name="connsiteX68" fmla="*/ 412420 w 440612"/>
              <a:gd name="connsiteY68" fmla="*/ 268221 h 597494"/>
              <a:gd name="connsiteX69" fmla="*/ 413940 w 440612"/>
              <a:gd name="connsiteY69" fmla="*/ 255756 h 597494"/>
              <a:gd name="connsiteX70" fmla="*/ 414892 w 440612"/>
              <a:gd name="connsiteY70" fmla="*/ 246898 h 597494"/>
              <a:gd name="connsiteX71" fmla="*/ 418784 w 440612"/>
              <a:gd name="connsiteY71" fmla="*/ 210704 h 597494"/>
              <a:gd name="connsiteX72" fmla="*/ 420290 w 440612"/>
              <a:gd name="connsiteY72" fmla="*/ 196655 h 597494"/>
              <a:gd name="connsiteX73" fmla="*/ 422232 w 440612"/>
              <a:gd name="connsiteY73" fmla="*/ 178495 h 597494"/>
              <a:gd name="connsiteX74" fmla="*/ 423887 w 440612"/>
              <a:gd name="connsiteY74" fmla="*/ 162957 h 597494"/>
              <a:gd name="connsiteX75" fmla="*/ 424591 w 440612"/>
              <a:gd name="connsiteY75" fmla="*/ 156369 h 597494"/>
              <a:gd name="connsiteX76" fmla="*/ 426160 w 440612"/>
              <a:gd name="connsiteY76" fmla="*/ 141593 h 597494"/>
              <a:gd name="connsiteX77" fmla="*/ 429431 w 440612"/>
              <a:gd name="connsiteY77" fmla="*/ 110732 h 597494"/>
              <a:gd name="connsiteX78" fmla="*/ 432683 w 440612"/>
              <a:gd name="connsiteY78" fmla="*/ 79884 h 597494"/>
              <a:gd name="connsiteX79" fmla="*/ 436693 w 440612"/>
              <a:gd name="connsiteY79" fmla="*/ 41707 h 597494"/>
              <a:gd name="connsiteX80" fmla="*/ 438535 w 440612"/>
              <a:gd name="connsiteY80" fmla="*/ 24096 h 597494"/>
              <a:gd name="connsiteX81" fmla="*/ 440984 w 440612"/>
              <a:gd name="connsiteY81" fmla="*/ 617 h 597494"/>
              <a:gd name="connsiteX82" fmla="*/ 417387 w 440612"/>
              <a:gd name="connsiteY82" fmla="*/ 38331 h 597494"/>
              <a:gd name="connsiteX83" fmla="*/ 343061 w 440612"/>
              <a:gd name="connsiteY83" fmla="*/ 78658 h 597494"/>
              <a:gd name="connsiteX84" fmla="*/ 325279 w 440612"/>
              <a:gd name="connsiteY84" fmla="*/ 97631 h 597494"/>
              <a:gd name="connsiteX85" fmla="*/ 267446 w 440612"/>
              <a:gd name="connsiteY85" fmla="*/ 172510 h 597494"/>
              <a:gd name="connsiteX86" fmla="*/ 253788 w 440612"/>
              <a:gd name="connsiteY86" fmla="*/ 190280 h 597494"/>
              <a:gd name="connsiteX87" fmla="*/ 244856 w 440612"/>
              <a:gd name="connsiteY87" fmla="*/ 201851 h 597494"/>
              <a:gd name="connsiteX88" fmla="*/ 238954 w 440612"/>
              <a:gd name="connsiteY88" fmla="*/ 207805 h 597494"/>
              <a:gd name="connsiteX89" fmla="*/ 237430 w 440612"/>
              <a:gd name="connsiteY89" fmla="*/ 209384 h 597494"/>
              <a:gd name="connsiteX90" fmla="*/ 233062 w 440612"/>
              <a:gd name="connsiteY90" fmla="*/ 213813 h 597494"/>
              <a:gd name="connsiteX91" fmla="*/ 230363 w 440612"/>
              <a:gd name="connsiteY91" fmla="*/ 216558 h 597494"/>
              <a:gd name="connsiteX92" fmla="*/ 224597 w 440612"/>
              <a:gd name="connsiteY92" fmla="*/ 222412 h 597494"/>
              <a:gd name="connsiteX93" fmla="*/ 215874 w 440612"/>
              <a:gd name="connsiteY93" fmla="*/ 238771 h 597494"/>
              <a:gd name="connsiteX94" fmla="*/ 207491 w 440612"/>
              <a:gd name="connsiteY94" fmla="*/ 255025 h 597494"/>
              <a:gd name="connsiteX95" fmla="*/ 199897 w 440612"/>
              <a:gd name="connsiteY95" fmla="*/ 268802 h 597494"/>
              <a:gd name="connsiteX96" fmla="*/ 188983 w 440612"/>
              <a:gd name="connsiteY96" fmla="*/ 289313 h 597494"/>
              <a:gd name="connsiteX97" fmla="*/ 183644 w 440612"/>
              <a:gd name="connsiteY97" fmla="*/ 299346 h 597494"/>
              <a:gd name="connsiteX98" fmla="*/ 177411 w 440612"/>
              <a:gd name="connsiteY98" fmla="*/ 311203 h 597494"/>
              <a:gd name="connsiteX99" fmla="*/ 174023 w 440612"/>
              <a:gd name="connsiteY99" fmla="*/ 317438 h 597494"/>
              <a:gd name="connsiteX100" fmla="*/ 169182 w 440612"/>
              <a:gd name="connsiteY100" fmla="*/ 326682 h 59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440612" h="597494">
                <a:moveTo>
                  <a:pt x="169182" y="326682"/>
                </a:moveTo>
                <a:lnTo>
                  <a:pt x="162269" y="339746"/>
                </a:lnTo>
                <a:lnTo>
                  <a:pt x="158228" y="347129"/>
                </a:lnTo>
                <a:lnTo>
                  <a:pt x="143430" y="361582"/>
                </a:lnTo>
                <a:lnTo>
                  <a:pt x="141412" y="363547"/>
                </a:lnTo>
                <a:lnTo>
                  <a:pt x="131505" y="373249"/>
                </a:lnTo>
                <a:lnTo>
                  <a:pt x="118467" y="386009"/>
                </a:lnTo>
                <a:lnTo>
                  <a:pt x="112652" y="392294"/>
                </a:lnTo>
                <a:lnTo>
                  <a:pt x="102690" y="403035"/>
                </a:lnTo>
                <a:lnTo>
                  <a:pt x="94276" y="412152"/>
                </a:lnTo>
                <a:lnTo>
                  <a:pt x="39160" y="471397"/>
                </a:lnTo>
                <a:lnTo>
                  <a:pt x="37736" y="473331"/>
                </a:lnTo>
                <a:lnTo>
                  <a:pt x="28092" y="486504"/>
                </a:lnTo>
                <a:lnTo>
                  <a:pt x="27661" y="487098"/>
                </a:lnTo>
                <a:lnTo>
                  <a:pt x="17976" y="513431"/>
                </a:lnTo>
                <a:lnTo>
                  <a:pt x="17863" y="516522"/>
                </a:lnTo>
                <a:lnTo>
                  <a:pt x="7257" y="551304"/>
                </a:lnTo>
                <a:lnTo>
                  <a:pt x="372" y="569033"/>
                </a:lnTo>
                <a:lnTo>
                  <a:pt x="9117" y="568602"/>
                </a:lnTo>
                <a:lnTo>
                  <a:pt x="29734" y="567613"/>
                </a:lnTo>
                <a:lnTo>
                  <a:pt x="42032" y="575590"/>
                </a:lnTo>
                <a:lnTo>
                  <a:pt x="57877" y="585882"/>
                </a:lnTo>
                <a:lnTo>
                  <a:pt x="64609" y="590247"/>
                </a:lnTo>
                <a:lnTo>
                  <a:pt x="76702" y="598111"/>
                </a:lnTo>
                <a:lnTo>
                  <a:pt x="80626" y="594027"/>
                </a:lnTo>
                <a:lnTo>
                  <a:pt x="81914" y="592693"/>
                </a:lnTo>
                <a:lnTo>
                  <a:pt x="91069" y="585787"/>
                </a:lnTo>
                <a:lnTo>
                  <a:pt x="102282" y="577142"/>
                </a:lnTo>
                <a:lnTo>
                  <a:pt x="123212" y="561337"/>
                </a:lnTo>
                <a:lnTo>
                  <a:pt x="123979" y="560743"/>
                </a:lnTo>
                <a:lnTo>
                  <a:pt x="130357" y="556173"/>
                </a:lnTo>
                <a:lnTo>
                  <a:pt x="136259" y="551499"/>
                </a:lnTo>
                <a:lnTo>
                  <a:pt x="146438" y="544066"/>
                </a:lnTo>
                <a:lnTo>
                  <a:pt x="148466" y="542255"/>
                </a:lnTo>
                <a:lnTo>
                  <a:pt x="152525" y="539202"/>
                </a:lnTo>
                <a:lnTo>
                  <a:pt x="158609" y="534813"/>
                </a:lnTo>
                <a:lnTo>
                  <a:pt x="168130" y="527498"/>
                </a:lnTo>
                <a:lnTo>
                  <a:pt x="173397" y="523587"/>
                </a:lnTo>
                <a:lnTo>
                  <a:pt x="181290" y="517602"/>
                </a:lnTo>
                <a:lnTo>
                  <a:pt x="189219" y="511634"/>
                </a:lnTo>
                <a:lnTo>
                  <a:pt x="194649" y="505549"/>
                </a:lnTo>
                <a:lnTo>
                  <a:pt x="193125" y="500512"/>
                </a:lnTo>
                <a:lnTo>
                  <a:pt x="198618" y="496614"/>
                </a:lnTo>
                <a:lnTo>
                  <a:pt x="210480" y="499019"/>
                </a:lnTo>
                <a:lnTo>
                  <a:pt x="252944" y="477455"/>
                </a:lnTo>
                <a:lnTo>
                  <a:pt x="272967" y="467254"/>
                </a:lnTo>
                <a:lnTo>
                  <a:pt x="298910" y="454167"/>
                </a:lnTo>
                <a:lnTo>
                  <a:pt x="306998" y="469782"/>
                </a:lnTo>
                <a:lnTo>
                  <a:pt x="335848" y="474116"/>
                </a:lnTo>
                <a:lnTo>
                  <a:pt x="355272" y="471919"/>
                </a:lnTo>
                <a:lnTo>
                  <a:pt x="362757" y="471102"/>
                </a:lnTo>
                <a:lnTo>
                  <a:pt x="366105" y="460012"/>
                </a:lnTo>
                <a:lnTo>
                  <a:pt x="366722" y="458065"/>
                </a:lnTo>
                <a:lnTo>
                  <a:pt x="345529" y="430380"/>
                </a:lnTo>
                <a:lnTo>
                  <a:pt x="365855" y="419993"/>
                </a:lnTo>
                <a:lnTo>
                  <a:pt x="370369" y="417647"/>
                </a:lnTo>
                <a:lnTo>
                  <a:pt x="388210" y="408449"/>
                </a:lnTo>
                <a:lnTo>
                  <a:pt x="396262" y="387752"/>
                </a:lnTo>
                <a:lnTo>
                  <a:pt x="400898" y="375613"/>
                </a:lnTo>
                <a:lnTo>
                  <a:pt x="402368" y="362204"/>
                </a:lnTo>
                <a:lnTo>
                  <a:pt x="404128" y="346145"/>
                </a:lnTo>
                <a:lnTo>
                  <a:pt x="404767" y="340250"/>
                </a:lnTo>
                <a:lnTo>
                  <a:pt x="405783" y="330947"/>
                </a:lnTo>
                <a:lnTo>
                  <a:pt x="407593" y="314325"/>
                </a:lnTo>
                <a:lnTo>
                  <a:pt x="408777" y="303430"/>
                </a:lnTo>
                <a:lnTo>
                  <a:pt x="409898" y="293120"/>
                </a:lnTo>
                <a:lnTo>
                  <a:pt x="411277" y="279865"/>
                </a:lnTo>
                <a:lnTo>
                  <a:pt x="412170" y="270154"/>
                </a:lnTo>
                <a:lnTo>
                  <a:pt x="412420" y="268221"/>
                </a:lnTo>
                <a:lnTo>
                  <a:pt x="413940" y="255756"/>
                </a:lnTo>
                <a:lnTo>
                  <a:pt x="414892" y="246898"/>
                </a:lnTo>
                <a:lnTo>
                  <a:pt x="418784" y="210704"/>
                </a:lnTo>
                <a:lnTo>
                  <a:pt x="420290" y="196655"/>
                </a:lnTo>
                <a:lnTo>
                  <a:pt x="422232" y="178495"/>
                </a:lnTo>
                <a:lnTo>
                  <a:pt x="423887" y="162957"/>
                </a:lnTo>
                <a:lnTo>
                  <a:pt x="424591" y="156369"/>
                </a:lnTo>
                <a:lnTo>
                  <a:pt x="426160" y="141593"/>
                </a:lnTo>
                <a:lnTo>
                  <a:pt x="429431" y="110732"/>
                </a:lnTo>
                <a:lnTo>
                  <a:pt x="432683" y="79884"/>
                </a:lnTo>
                <a:lnTo>
                  <a:pt x="436693" y="41707"/>
                </a:lnTo>
                <a:lnTo>
                  <a:pt x="438535" y="24096"/>
                </a:lnTo>
                <a:lnTo>
                  <a:pt x="440984" y="617"/>
                </a:lnTo>
                <a:lnTo>
                  <a:pt x="417387" y="38331"/>
                </a:lnTo>
                <a:lnTo>
                  <a:pt x="343061" y="78658"/>
                </a:lnTo>
                <a:lnTo>
                  <a:pt x="325279" y="97631"/>
                </a:lnTo>
                <a:lnTo>
                  <a:pt x="267446" y="172510"/>
                </a:lnTo>
                <a:lnTo>
                  <a:pt x="253788" y="190280"/>
                </a:lnTo>
                <a:lnTo>
                  <a:pt x="244856" y="201851"/>
                </a:lnTo>
                <a:lnTo>
                  <a:pt x="238954" y="207805"/>
                </a:lnTo>
                <a:lnTo>
                  <a:pt x="237430" y="209384"/>
                </a:lnTo>
                <a:lnTo>
                  <a:pt x="233062" y="213813"/>
                </a:lnTo>
                <a:lnTo>
                  <a:pt x="230363" y="216558"/>
                </a:lnTo>
                <a:lnTo>
                  <a:pt x="224597" y="222412"/>
                </a:lnTo>
                <a:lnTo>
                  <a:pt x="215874" y="238771"/>
                </a:lnTo>
                <a:lnTo>
                  <a:pt x="207491" y="255025"/>
                </a:lnTo>
                <a:lnTo>
                  <a:pt x="199897" y="268802"/>
                </a:lnTo>
                <a:lnTo>
                  <a:pt x="188983" y="289313"/>
                </a:lnTo>
                <a:lnTo>
                  <a:pt x="183644" y="299346"/>
                </a:lnTo>
                <a:lnTo>
                  <a:pt x="177411" y="311203"/>
                </a:lnTo>
                <a:lnTo>
                  <a:pt x="174023" y="317438"/>
                </a:lnTo>
                <a:lnTo>
                  <a:pt x="169182" y="32668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C3AE4A5-673F-3D68-C89F-34278761B7B0}"/>
              </a:ext>
            </a:extLst>
          </p:cNvPr>
          <p:cNvSpPr>
            <a:spLocks/>
          </p:cNvSpPr>
          <p:nvPr/>
        </p:nvSpPr>
        <p:spPr>
          <a:xfrm flipV="1">
            <a:off x="4571283" y="3479663"/>
            <a:ext cx="635810" cy="757154"/>
          </a:xfrm>
          <a:custGeom>
            <a:avLst/>
            <a:gdLst>
              <a:gd name="connsiteX0" fmla="*/ 231420 w 432985"/>
              <a:gd name="connsiteY0" fmla="*/ 15948 h 515620"/>
              <a:gd name="connsiteX1" fmla="*/ 229837 w 432985"/>
              <a:gd name="connsiteY1" fmla="*/ 17096 h 515620"/>
              <a:gd name="connsiteX2" fmla="*/ 227963 w 432985"/>
              <a:gd name="connsiteY2" fmla="*/ 14365 h 515620"/>
              <a:gd name="connsiteX3" fmla="*/ 221187 w 432985"/>
              <a:gd name="connsiteY3" fmla="*/ 12386 h 515620"/>
              <a:gd name="connsiteX4" fmla="*/ 218759 w 432985"/>
              <a:gd name="connsiteY4" fmla="*/ 12186 h 515620"/>
              <a:gd name="connsiteX5" fmla="*/ 215648 w 432985"/>
              <a:gd name="connsiteY5" fmla="*/ 13062 h 515620"/>
              <a:gd name="connsiteX6" fmla="*/ 214180 w 432985"/>
              <a:gd name="connsiteY6" fmla="*/ 16493 h 515620"/>
              <a:gd name="connsiteX7" fmla="*/ 213833 w 432985"/>
              <a:gd name="connsiteY7" fmla="*/ 17232 h 515620"/>
              <a:gd name="connsiteX8" fmla="*/ 216325 w 432985"/>
              <a:gd name="connsiteY8" fmla="*/ 19787 h 515620"/>
              <a:gd name="connsiteX9" fmla="*/ 215469 w 432985"/>
              <a:gd name="connsiteY9" fmla="*/ 22002 h 515620"/>
              <a:gd name="connsiteX10" fmla="*/ 213914 w 432985"/>
              <a:gd name="connsiteY10" fmla="*/ 22328 h 515620"/>
              <a:gd name="connsiteX11" fmla="*/ 214567 w 432985"/>
              <a:gd name="connsiteY11" fmla="*/ 26712 h 515620"/>
              <a:gd name="connsiteX12" fmla="*/ 215597 w 432985"/>
              <a:gd name="connsiteY12" fmla="*/ 27892 h 515620"/>
              <a:gd name="connsiteX13" fmla="*/ 212149 w 432985"/>
              <a:gd name="connsiteY13" fmla="*/ 36182 h 515620"/>
              <a:gd name="connsiteX14" fmla="*/ 202896 w 432985"/>
              <a:gd name="connsiteY14" fmla="*/ 39953 h 515620"/>
              <a:gd name="connsiteX15" fmla="*/ 195825 w 432985"/>
              <a:gd name="connsiteY15" fmla="*/ 45349 h 515620"/>
              <a:gd name="connsiteX16" fmla="*/ 188185 w 432985"/>
              <a:gd name="connsiteY16" fmla="*/ 46211 h 515620"/>
              <a:gd name="connsiteX17" fmla="*/ 179749 w 432985"/>
              <a:gd name="connsiteY17" fmla="*/ 50926 h 515620"/>
              <a:gd name="connsiteX18" fmla="*/ 172732 w 432985"/>
              <a:gd name="connsiteY18" fmla="*/ 54434 h 515620"/>
              <a:gd name="connsiteX19" fmla="*/ 171692 w 432985"/>
              <a:gd name="connsiteY19" fmla="*/ 54987 h 515620"/>
              <a:gd name="connsiteX20" fmla="*/ 158625 w 432985"/>
              <a:gd name="connsiteY20" fmla="*/ 42526 h 515620"/>
              <a:gd name="connsiteX21" fmla="*/ 149424 w 432985"/>
              <a:gd name="connsiteY21" fmla="*/ 44323 h 515620"/>
              <a:gd name="connsiteX22" fmla="*/ 146152 w 432985"/>
              <a:gd name="connsiteY22" fmla="*/ 44741 h 515620"/>
              <a:gd name="connsiteX23" fmla="*/ 132399 w 432985"/>
              <a:gd name="connsiteY23" fmla="*/ 49433 h 515620"/>
              <a:gd name="connsiteX24" fmla="*/ 117806 w 432985"/>
              <a:gd name="connsiteY24" fmla="*/ 48484 h 515620"/>
              <a:gd name="connsiteX25" fmla="*/ 110595 w 432985"/>
              <a:gd name="connsiteY25" fmla="*/ 58159 h 515620"/>
              <a:gd name="connsiteX26" fmla="*/ 110207 w 432985"/>
              <a:gd name="connsiteY26" fmla="*/ 58436 h 515620"/>
              <a:gd name="connsiteX27" fmla="*/ 105858 w 432985"/>
              <a:gd name="connsiteY27" fmla="*/ 62633 h 515620"/>
              <a:gd name="connsiteX28" fmla="*/ 104549 w 432985"/>
              <a:gd name="connsiteY28" fmla="*/ 63486 h 515620"/>
              <a:gd name="connsiteX29" fmla="*/ 94833 w 432985"/>
              <a:gd name="connsiteY29" fmla="*/ 61086 h 515620"/>
              <a:gd name="connsiteX30" fmla="*/ 91194 w 432985"/>
              <a:gd name="connsiteY30" fmla="*/ 63300 h 515620"/>
              <a:gd name="connsiteX31" fmla="*/ 81296 w 432985"/>
              <a:gd name="connsiteY31" fmla="*/ 69308 h 515620"/>
              <a:gd name="connsiteX32" fmla="*/ 80829 w 432985"/>
              <a:gd name="connsiteY32" fmla="*/ 69821 h 515620"/>
              <a:gd name="connsiteX33" fmla="*/ 75930 w 432985"/>
              <a:gd name="connsiteY33" fmla="*/ 75330 h 515620"/>
              <a:gd name="connsiteX34" fmla="*/ 71067 w 432985"/>
              <a:gd name="connsiteY34" fmla="*/ 77640 h 515620"/>
              <a:gd name="connsiteX35" fmla="*/ 61518 w 432985"/>
              <a:gd name="connsiteY35" fmla="*/ 81039 h 515620"/>
              <a:gd name="connsiteX36" fmla="*/ 57164 w 432985"/>
              <a:gd name="connsiteY36" fmla="*/ 83639 h 515620"/>
              <a:gd name="connsiteX37" fmla="*/ 53585 w 432985"/>
              <a:gd name="connsiteY37" fmla="*/ 85445 h 515620"/>
              <a:gd name="connsiteX38" fmla="*/ 39481 w 432985"/>
              <a:gd name="connsiteY38" fmla="*/ 91258 h 515620"/>
              <a:gd name="connsiteX39" fmla="*/ 31974 w 432985"/>
              <a:gd name="connsiteY39" fmla="*/ 93159 h 515620"/>
              <a:gd name="connsiteX40" fmla="*/ 31298 w 432985"/>
              <a:gd name="connsiteY40" fmla="*/ 94865 h 515620"/>
              <a:gd name="connsiteX41" fmla="*/ 32650 w 432985"/>
              <a:gd name="connsiteY41" fmla="*/ 106918 h 515620"/>
              <a:gd name="connsiteX42" fmla="*/ 33226 w 432985"/>
              <a:gd name="connsiteY42" fmla="*/ 112173 h 515620"/>
              <a:gd name="connsiteX43" fmla="*/ 32223 w 432985"/>
              <a:gd name="connsiteY43" fmla="*/ 113480 h 515620"/>
              <a:gd name="connsiteX44" fmla="*/ 26775 w 432985"/>
              <a:gd name="connsiteY44" fmla="*/ 112822 h 515620"/>
              <a:gd name="connsiteX45" fmla="*/ 23881 w 432985"/>
              <a:gd name="connsiteY45" fmla="*/ 112468 h 515620"/>
              <a:gd name="connsiteX46" fmla="*/ 17789 w 432985"/>
              <a:gd name="connsiteY46" fmla="*/ 118444 h 515620"/>
              <a:gd name="connsiteX47" fmla="*/ 17091 w 432985"/>
              <a:gd name="connsiteY47" fmla="*/ 122269 h 515620"/>
              <a:gd name="connsiteX48" fmla="*/ 14754 w 432985"/>
              <a:gd name="connsiteY48" fmla="*/ 124420 h 515620"/>
              <a:gd name="connsiteX49" fmla="*/ 14691 w 432985"/>
              <a:gd name="connsiteY49" fmla="*/ 125210 h 515620"/>
              <a:gd name="connsiteX50" fmla="*/ 16301 w 432985"/>
              <a:gd name="connsiteY50" fmla="*/ 136045 h 515620"/>
              <a:gd name="connsiteX51" fmla="*/ 17313 w 432985"/>
              <a:gd name="connsiteY51" fmla="*/ 142862 h 515620"/>
              <a:gd name="connsiteX52" fmla="*/ 6662 w 432985"/>
              <a:gd name="connsiteY52" fmla="*/ 150266 h 515620"/>
              <a:gd name="connsiteX53" fmla="*/ 3518 w 432985"/>
              <a:gd name="connsiteY53" fmla="*/ 152483 h 515620"/>
              <a:gd name="connsiteX54" fmla="*/ 488 w 432985"/>
              <a:gd name="connsiteY54" fmla="*/ 154608 h 515620"/>
              <a:gd name="connsiteX55" fmla="*/ 24743 w 432985"/>
              <a:gd name="connsiteY55" fmla="*/ 185364 h 515620"/>
              <a:gd name="connsiteX56" fmla="*/ 27034 w 432985"/>
              <a:gd name="connsiteY56" fmla="*/ 197053 h 515620"/>
              <a:gd name="connsiteX57" fmla="*/ 37617 w 432985"/>
              <a:gd name="connsiteY57" fmla="*/ 251135 h 515620"/>
              <a:gd name="connsiteX58" fmla="*/ 50132 w 432985"/>
              <a:gd name="connsiteY58" fmla="*/ 316498 h 515620"/>
              <a:gd name="connsiteX59" fmla="*/ 56451 w 432985"/>
              <a:gd name="connsiteY59" fmla="*/ 353532 h 515620"/>
              <a:gd name="connsiteX60" fmla="*/ 94005 w 432985"/>
              <a:gd name="connsiteY60" fmla="*/ 364282 h 515620"/>
              <a:gd name="connsiteX61" fmla="*/ 101019 w 432985"/>
              <a:gd name="connsiteY61" fmla="*/ 366343 h 515620"/>
              <a:gd name="connsiteX62" fmla="*/ 103961 w 432985"/>
              <a:gd name="connsiteY62" fmla="*/ 367210 h 515620"/>
              <a:gd name="connsiteX63" fmla="*/ 118569 w 432985"/>
              <a:gd name="connsiteY63" fmla="*/ 373343 h 515620"/>
              <a:gd name="connsiteX64" fmla="*/ 149811 w 432985"/>
              <a:gd name="connsiteY64" fmla="*/ 386499 h 515620"/>
              <a:gd name="connsiteX65" fmla="*/ 151301 w 432985"/>
              <a:gd name="connsiteY65" fmla="*/ 397649 h 515620"/>
              <a:gd name="connsiteX66" fmla="*/ 156275 w 432985"/>
              <a:gd name="connsiteY66" fmla="*/ 434746 h 515620"/>
              <a:gd name="connsiteX67" fmla="*/ 199186 w 432985"/>
              <a:gd name="connsiteY67" fmla="*/ 432301 h 515620"/>
              <a:gd name="connsiteX68" fmla="*/ 230712 w 432985"/>
              <a:gd name="connsiteY68" fmla="*/ 421366 h 515620"/>
              <a:gd name="connsiteX69" fmla="*/ 261452 w 432985"/>
              <a:gd name="connsiteY69" fmla="*/ 432332 h 515620"/>
              <a:gd name="connsiteX70" fmla="*/ 275285 w 432985"/>
              <a:gd name="connsiteY70" fmla="*/ 465264 h 515620"/>
              <a:gd name="connsiteX71" fmla="*/ 277678 w 432985"/>
              <a:gd name="connsiteY71" fmla="*/ 474740 h 515620"/>
              <a:gd name="connsiteX72" fmla="*/ 280129 w 432985"/>
              <a:gd name="connsiteY72" fmla="*/ 484786 h 515620"/>
              <a:gd name="connsiteX73" fmla="*/ 281468 w 432985"/>
              <a:gd name="connsiteY73" fmla="*/ 489783 h 515620"/>
              <a:gd name="connsiteX74" fmla="*/ 283274 w 432985"/>
              <a:gd name="connsiteY74" fmla="*/ 497228 h 515620"/>
              <a:gd name="connsiteX75" fmla="*/ 284125 w 432985"/>
              <a:gd name="connsiteY75" fmla="*/ 500557 h 515620"/>
              <a:gd name="connsiteX76" fmla="*/ 285443 w 432985"/>
              <a:gd name="connsiteY76" fmla="*/ 504483 h 515620"/>
              <a:gd name="connsiteX77" fmla="*/ 287269 w 432985"/>
              <a:gd name="connsiteY77" fmla="*/ 509702 h 515620"/>
              <a:gd name="connsiteX78" fmla="*/ 287523 w 432985"/>
              <a:gd name="connsiteY78" fmla="*/ 510498 h 515620"/>
              <a:gd name="connsiteX79" fmla="*/ 287966 w 432985"/>
              <a:gd name="connsiteY79" fmla="*/ 511798 h 515620"/>
              <a:gd name="connsiteX80" fmla="*/ 288690 w 432985"/>
              <a:gd name="connsiteY80" fmla="*/ 514142 h 515620"/>
              <a:gd name="connsiteX81" fmla="*/ 289854 w 432985"/>
              <a:gd name="connsiteY81" fmla="*/ 516086 h 515620"/>
              <a:gd name="connsiteX82" fmla="*/ 339094 w 432985"/>
              <a:gd name="connsiteY82" fmla="*/ 510855 h 515620"/>
              <a:gd name="connsiteX83" fmla="*/ 348975 w 432985"/>
              <a:gd name="connsiteY83" fmla="*/ 474017 h 515620"/>
              <a:gd name="connsiteX84" fmla="*/ 359501 w 432985"/>
              <a:gd name="connsiteY84" fmla="*/ 435273 h 515620"/>
              <a:gd name="connsiteX85" fmla="*/ 380186 w 432985"/>
              <a:gd name="connsiteY85" fmla="*/ 366354 h 515620"/>
              <a:gd name="connsiteX86" fmla="*/ 371861 w 432985"/>
              <a:gd name="connsiteY86" fmla="*/ 363282 h 515620"/>
              <a:gd name="connsiteX87" fmla="*/ 382699 w 432985"/>
              <a:gd name="connsiteY87" fmla="*/ 306299 h 515620"/>
              <a:gd name="connsiteX88" fmla="*/ 384806 w 432985"/>
              <a:gd name="connsiteY88" fmla="*/ 295241 h 515620"/>
              <a:gd name="connsiteX89" fmla="*/ 419174 w 432985"/>
              <a:gd name="connsiteY89" fmla="*/ 284528 h 515620"/>
              <a:gd name="connsiteX90" fmla="*/ 433473 w 432985"/>
              <a:gd name="connsiteY90" fmla="*/ 253804 h 515620"/>
              <a:gd name="connsiteX91" fmla="*/ 359181 w 432985"/>
              <a:gd name="connsiteY91" fmla="*/ 215149 h 515620"/>
              <a:gd name="connsiteX92" fmla="*/ 413744 w 432985"/>
              <a:gd name="connsiteY92" fmla="*/ 172383 h 515620"/>
              <a:gd name="connsiteX93" fmla="*/ 408186 w 432985"/>
              <a:gd name="connsiteY93" fmla="*/ 141805 h 515620"/>
              <a:gd name="connsiteX94" fmla="*/ 400527 w 432985"/>
              <a:gd name="connsiteY94" fmla="*/ 130329 h 515620"/>
              <a:gd name="connsiteX95" fmla="*/ 393464 w 432985"/>
              <a:gd name="connsiteY95" fmla="*/ 117850 h 515620"/>
              <a:gd name="connsiteX96" fmla="*/ 383676 w 432985"/>
              <a:gd name="connsiteY96" fmla="*/ 100651 h 515620"/>
              <a:gd name="connsiteX97" fmla="*/ 330069 w 432985"/>
              <a:gd name="connsiteY97" fmla="*/ 465 h 515620"/>
              <a:gd name="connsiteX98" fmla="*/ 328468 w 432985"/>
              <a:gd name="connsiteY98" fmla="*/ 760 h 515620"/>
              <a:gd name="connsiteX99" fmla="*/ 327830 w 432985"/>
              <a:gd name="connsiteY99" fmla="*/ 869 h 515620"/>
              <a:gd name="connsiteX100" fmla="*/ 325290 w 432985"/>
              <a:gd name="connsiteY100" fmla="*/ 1001 h 515620"/>
              <a:gd name="connsiteX101" fmla="*/ 324036 w 432985"/>
              <a:gd name="connsiteY101" fmla="*/ 1690 h 515620"/>
              <a:gd name="connsiteX102" fmla="*/ 322078 w 432985"/>
              <a:gd name="connsiteY102" fmla="*/ 2789 h 515620"/>
              <a:gd name="connsiteX103" fmla="*/ 316068 w 432985"/>
              <a:gd name="connsiteY103" fmla="*/ 6156 h 515620"/>
              <a:gd name="connsiteX104" fmla="*/ 310971 w 432985"/>
              <a:gd name="connsiteY104" fmla="*/ 5339 h 515620"/>
              <a:gd name="connsiteX105" fmla="*/ 305891 w 432985"/>
              <a:gd name="connsiteY105" fmla="*/ 4531 h 515620"/>
              <a:gd name="connsiteX106" fmla="*/ 304437 w 432985"/>
              <a:gd name="connsiteY106" fmla="*/ 4200 h 515620"/>
              <a:gd name="connsiteX107" fmla="*/ 296337 w 432985"/>
              <a:gd name="connsiteY107" fmla="*/ 2348 h 515620"/>
              <a:gd name="connsiteX108" fmla="*/ 285749 w 432985"/>
              <a:gd name="connsiteY108" fmla="*/ 1899 h 515620"/>
              <a:gd name="connsiteX109" fmla="*/ 275870 w 432985"/>
              <a:gd name="connsiteY109" fmla="*/ 4309 h 515620"/>
              <a:gd name="connsiteX110" fmla="*/ 265585 w 432985"/>
              <a:gd name="connsiteY110" fmla="*/ 6859 h 515620"/>
              <a:gd name="connsiteX111" fmla="*/ 265116 w 432985"/>
              <a:gd name="connsiteY111" fmla="*/ 6982 h 515620"/>
              <a:gd name="connsiteX112" fmla="*/ 261406 w 432985"/>
              <a:gd name="connsiteY112" fmla="*/ 2888 h 515620"/>
              <a:gd name="connsiteX113" fmla="*/ 257311 w 432985"/>
              <a:gd name="connsiteY113" fmla="*/ 3242 h 515620"/>
              <a:gd name="connsiteX114" fmla="*/ 257010 w 432985"/>
              <a:gd name="connsiteY114" fmla="*/ 3202 h 515620"/>
              <a:gd name="connsiteX115" fmla="*/ 254086 w 432985"/>
              <a:gd name="connsiteY115" fmla="*/ 1718 h 515620"/>
              <a:gd name="connsiteX116" fmla="*/ 250814 w 432985"/>
              <a:gd name="connsiteY116" fmla="*/ 2539 h 515620"/>
              <a:gd name="connsiteX117" fmla="*/ 233572 w 432985"/>
              <a:gd name="connsiteY117" fmla="*/ 16729 h 515620"/>
              <a:gd name="connsiteX118" fmla="*/ 231420 w 432985"/>
              <a:gd name="connsiteY118" fmla="*/ 15948 h 51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432985" h="515620">
                <a:moveTo>
                  <a:pt x="231420" y="15948"/>
                </a:moveTo>
                <a:lnTo>
                  <a:pt x="229837" y="17096"/>
                </a:lnTo>
                <a:lnTo>
                  <a:pt x="227963" y="14365"/>
                </a:lnTo>
                <a:lnTo>
                  <a:pt x="221187" y="12386"/>
                </a:lnTo>
                <a:lnTo>
                  <a:pt x="218759" y="12186"/>
                </a:lnTo>
                <a:lnTo>
                  <a:pt x="215648" y="13062"/>
                </a:lnTo>
                <a:lnTo>
                  <a:pt x="214180" y="16493"/>
                </a:lnTo>
                <a:lnTo>
                  <a:pt x="213833" y="17232"/>
                </a:lnTo>
                <a:lnTo>
                  <a:pt x="216325" y="19787"/>
                </a:lnTo>
                <a:lnTo>
                  <a:pt x="215469" y="22002"/>
                </a:lnTo>
                <a:lnTo>
                  <a:pt x="213914" y="22328"/>
                </a:lnTo>
                <a:lnTo>
                  <a:pt x="214567" y="26712"/>
                </a:lnTo>
                <a:lnTo>
                  <a:pt x="215597" y="27892"/>
                </a:lnTo>
                <a:lnTo>
                  <a:pt x="212149" y="36182"/>
                </a:lnTo>
                <a:lnTo>
                  <a:pt x="202896" y="39953"/>
                </a:lnTo>
                <a:lnTo>
                  <a:pt x="195825" y="45349"/>
                </a:lnTo>
                <a:lnTo>
                  <a:pt x="188185" y="46211"/>
                </a:lnTo>
                <a:lnTo>
                  <a:pt x="179749" y="50926"/>
                </a:lnTo>
                <a:lnTo>
                  <a:pt x="172732" y="54434"/>
                </a:lnTo>
                <a:lnTo>
                  <a:pt x="171692" y="54987"/>
                </a:lnTo>
                <a:lnTo>
                  <a:pt x="158625" y="42526"/>
                </a:lnTo>
                <a:lnTo>
                  <a:pt x="149424" y="44323"/>
                </a:lnTo>
                <a:lnTo>
                  <a:pt x="146152" y="44741"/>
                </a:lnTo>
                <a:lnTo>
                  <a:pt x="132399" y="49433"/>
                </a:lnTo>
                <a:lnTo>
                  <a:pt x="117806" y="48484"/>
                </a:lnTo>
                <a:lnTo>
                  <a:pt x="110595" y="58159"/>
                </a:lnTo>
                <a:lnTo>
                  <a:pt x="110207" y="58436"/>
                </a:lnTo>
                <a:lnTo>
                  <a:pt x="105858" y="62633"/>
                </a:lnTo>
                <a:lnTo>
                  <a:pt x="104549" y="63486"/>
                </a:lnTo>
                <a:lnTo>
                  <a:pt x="94833" y="61086"/>
                </a:lnTo>
                <a:lnTo>
                  <a:pt x="91194" y="63300"/>
                </a:lnTo>
                <a:lnTo>
                  <a:pt x="81296" y="69308"/>
                </a:lnTo>
                <a:lnTo>
                  <a:pt x="80829" y="69821"/>
                </a:lnTo>
                <a:lnTo>
                  <a:pt x="75930" y="75330"/>
                </a:lnTo>
                <a:lnTo>
                  <a:pt x="71067" y="77640"/>
                </a:lnTo>
                <a:lnTo>
                  <a:pt x="61518" y="81039"/>
                </a:lnTo>
                <a:lnTo>
                  <a:pt x="57164" y="83639"/>
                </a:lnTo>
                <a:lnTo>
                  <a:pt x="53585" y="85445"/>
                </a:lnTo>
                <a:lnTo>
                  <a:pt x="39481" y="91258"/>
                </a:lnTo>
                <a:lnTo>
                  <a:pt x="31974" y="93159"/>
                </a:lnTo>
                <a:lnTo>
                  <a:pt x="31298" y="94865"/>
                </a:lnTo>
                <a:lnTo>
                  <a:pt x="32650" y="106918"/>
                </a:lnTo>
                <a:lnTo>
                  <a:pt x="33226" y="112173"/>
                </a:lnTo>
                <a:lnTo>
                  <a:pt x="32223" y="113480"/>
                </a:lnTo>
                <a:lnTo>
                  <a:pt x="26775" y="112822"/>
                </a:lnTo>
                <a:lnTo>
                  <a:pt x="23881" y="112468"/>
                </a:lnTo>
                <a:lnTo>
                  <a:pt x="17789" y="118444"/>
                </a:lnTo>
                <a:lnTo>
                  <a:pt x="17091" y="122269"/>
                </a:lnTo>
                <a:lnTo>
                  <a:pt x="14754" y="124420"/>
                </a:lnTo>
                <a:lnTo>
                  <a:pt x="14691" y="125210"/>
                </a:lnTo>
                <a:lnTo>
                  <a:pt x="16301" y="136045"/>
                </a:lnTo>
                <a:lnTo>
                  <a:pt x="17313" y="142862"/>
                </a:lnTo>
                <a:lnTo>
                  <a:pt x="6662" y="150266"/>
                </a:lnTo>
                <a:lnTo>
                  <a:pt x="3518" y="152483"/>
                </a:lnTo>
                <a:lnTo>
                  <a:pt x="488" y="154608"/>
                </a:lnTo>
                <a:lnTo>
                  <a:pt x="24743" y="185364"/>
                </a:lnTo>
                <a:lnTo>
                  <a:pt x="27034" y="197053"/>
                </a:lnTo>
                <a:lnTo>
                  <a:pt x="37617" y="251135"/>
                </a:lnTo>
                <a:lnTo>
                  <a:pt x="50132" y="316498"/>
                </a:lnTo>
                <a:lnTo>
                  <a:pt x="56451" y="353532"/>
                </a:lnTo>
                <a:lnTo>
                  <a:pt x="94005" y="364282"/>
                </a:lnTo>
                <a:lnTo>
                  <a:pt x="101019" y="366343"/>
                </a:lnTo>
                <a:lnTo>
                  <a:pt x="103961" y="367210"/>
                </a:lnTo>
                <a:lnTo>
                  <a:pt x="118569" y="373343"/>
                </a:lnTo>
                <a:lnTo>
                  <a:pt x="149811" y="386499"/>
                </a:lnTo>
                <a:lnTo>
                  <a:pt x="151301" y="397649"/>
                </a:lnTo>
                <a:lnTo>
                  <a:pt x="156275" y="434746"/>
                </a:lnTo>
                <a:lnTo>
                  <a:pt x="199186" y="432301"/>
                </a:lnTo>
                <a:lnTo>
                  <a:pt x="230712" y="421366"/>
                </a:lnTo>
                <a:lnTo>
                  <a:pt x="261452" y="432332"/>
                </a:lnTo>
                <a:lnTo>
                  <a:pt x="275285" y="465264"/>
                </a:lnTo>
                <a:lnTo>
                  <a:pt x="277678" y="474740"/>
                </a:lnTo>
                <a:lnTo>
                  <a:pt x="280129" y="484786"/>
                </a:lnTo>
                <a:lnTo>
                  <a:pt x="281468" y="489783"/>
                </a:lnTo>
                <a:lnTo>
                  <a:pt x="283274" y="497228"/>
                </a:lnTo>
                <a:lnTo>
                  <a:pt x="284125" y="500557"/>
                </a:lnTo>
                <a:lnTo>
                  <a:pt x="285443" y="504483"/>
                </a:lnTo>
                <a:lnTo>
                  <a:pt x="287269" y="509702"/>
                </a:lnTo>
                <a:lnTo>
                  <a:pt x="287523" y="510498"/>
                </a:lnTo>
                <a:lnTo>
                  <a:pt x="287966" y="511798"/>
                </a:lnTo>
                <a:lnTo>
                  <a:pt x="288690" y="514142"/>
                </a:lnTo>
                <a:lnTo>
                  <a:pt x="289854" y="516086"/>
                </a:lnTo>
                <a:lnTo>
                  <a:pt x="339094" y="510855"/>
                </a:lnTo>
                <a:lnTo>
                  <a:pt x="348975" y="474017"/>
                </a:lnTo>
                <a:lnTo>
                  <a:pt x="359501" y="435273"/>
                </a:lnTo>
                <a:lnTo>
                  <a:pt x="380186" y="366354"/>
                </a:lnTo>
                <a:lnTo>
                  <a:pt x="371861" y="363282"/>
                </a:lnTo>
                <a:lnTo>
                  <a:pt x="382699" y="306299"/>
                </a:lnTo>
                <a:lnTo>
                  <a:pt x="384806" y="295241"/>
                </a:lnTo>
                <a:lnTo>
                  <a:pt x="419174" y="284528"/>
                </a:lnTo>
                <a:lnTo>
                  <a:pt x="433473" y="253804"/>
                </a:lnTo>
                <a:lnTo>
                  <a:pt x="359181" y="215149"/>
                </a:lnTo>
                <a:lnTo>
                  <a:pt x="413744" y="172383"/>
                </a:lnTo>
                <a:lnTo>
                  <a:pt x="408186" y="141805"/>
                </a:lnTo>
                <a:lnTo>
                  <a:pt x="400527" y="130329"/>
                </a:lnTo>
                <a:lnTo>
                  <a:pt x="393464" y="117850"/>
                </a:lnTo>
                <a:lnTo>
                  <a:pt x="383676" y="100651"/>
                </a:lnTo>
                <a:lnTo>
                  <a:pt x="330069" y="465"/>
                </a:lnTo>
                <a:lnTo>
                  <a:pt x="328468" y="760"/>
                </a:lnTo>
                <a:lnTo>
                  <a:pt x="327830" y="869"/>
                </a:lnTo>
                <a:lnTo>
                  <a:pt x="325290" y="1001"/>
                </a:lnTo>
                <a:lnTo>
                  <a:pt x="324036" y="1690"/>
                </a:lnTo>
                <a:lnTo>
                  <a:pt x="322078" y="2789"/>
                </a:lnTo>
                <a:lnTo>
                  <a:pt x="316068" y="6156"/>
                </a:lnTo>
                <a:lnTo>
                  <a:pt x="310971" y="5339"/>
                </a:lnTo>
                <a:lnTo>
                  <a:pt x="305891" y="4531"/>
                </a:lnTo>
                <a:lnTo>
                  <a:pt x="304437" y="4200"/>
                </a:lnTo>
                <a:lnTo>
                  <a:pt x="296337" y="2348"/>
                </a:lnTo>
                <a:lnTo>
                  <a:pt x="285749" y="1899"/>
                </a:lnTo>
                <a:lnTo>
                  <a:pt x="275870" y="4309"/>
                </a:lnTo>
                <a:lnTo>
                  <a:pt x="265585" y="6859"/>
                </a:lnTo>
                <a:lnTo>
                  <a:pt x="265116" y="6982"/>
                </a:lnTo>
                <a:lnTo>
                  <a:pt x="261406" y="2888"/>
                </a:lnTo>
                <a:lnTo>
                  <a:pt x="257311" y="3242"/>
                </a:lnTo>
                <a:lnTo>
                  <a:pt x="257010" y="3202"/>
                </a:lnTo>
                <a:lnTo>
                  <a:pt x="254086" y="1718"/>
                </a:lnTo>
                <a:lnTo>
                  <a:pt x="250814" y="2539"/>
                </a:lnTo>
                <a:lnTo>
                  <a:pt x="233572" y="16729"/>
                </a:lnTo>
                <a:lnTo>
                  <a:pt x="231420" y="1594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D0CB88B-E4B8-D5FC-1B7C-A7BBCC2B0FC0}"/>
              </a:ext>
            </a:extLst>
          </p:cNvPr>
          <p:cNvSpPr>
            <a:spLocks/>
          </p:cNvSpPr>
          <p:nvPr/>
        </p:nvSpPr>
        <p:spPr>
          <a:xfrm flipV="1">
            <a:off x="1537124" y="4984961"/>
            <a:ext cx="1684807" cy="1632927"/>
          </a:xfrm>
          <a:custGeom>
            <a:avLst/>
            <a:gdLst>
              <a:gd name="connsiteX0" fmla="*/ 1055188 w 1147349"/>
              <a:gd name="connsiteY0" fmla="*/ 797359 h 1112019"/>
              <a:gd name="connsiteX1" fmla="*/ 1082914 w 1147349"/>
              <a:gd name="connsiteY1" fmla="*/ 770287 h 1112019"/>
              <a:gd name="connsiteX2" fmla="*/ 1097098 w 1147349"/>
              <a:gd name="connsiteY2" fmla="*/ 756496 h 1112019"/>
              <a:gd name="connsiteX3" fmla="*/ 1085622 w 1147349"/>
              <a:gd name="connsiteY3" fmla="*/ 735291 h 1112019"/>
              <a:gd name="connsiteX4" fmla="*/ 1065005 w 1147349"/>
              <a:gd name="connsiteY4" fmla="*/ 697169 h 1112019"/>
              <a:gd name="connsiteX5" fmla="*/ 1050470 w 1147349"/>
              <a:gd name="connsiteY5" fmla="*/ 670214 h 1112019"/>
              <a:gd name="connsiteX6" fmla="*/ 1022886 w 1147349"/>
              <a:gd name="connsiteY6" fmla="*/ 618478 h 1112019"/>
              <a:gd name="connsiteX7" fmla="*/ 998045 w 1147349"/>
              <a:gd name="connsiteY7" fmla="*/ 572660 h 1112019"/>
              <a:gd name="connsiteX8" fmla="*/ 1042251 w 1147349"/>
              <a:gd name="connsiteY8" fmla="*/ 559410 h 1112019"/>
              <a:gd name="connsiteX9" fmla="*/ 1148036 w 1147349"/>
              <a:gd name="connsiteY9" fmla="*/ 529147 h 1112019"/>
              <a:gd name="connsiteX10" fmla="*/ 1056345 w 1147349"/>
              <a:gd name="connsiteY10" fmla="*/ 403826 h 1112019"/>
              <a:gd name="connsiteX11" fmla="*/ 1003321 w 1147349"/>
              <a:gd name="connsiteY11" fmla="*/ 328521 h 1112019"/>
              <a:gd name="connsiteX12" fmla="*/ 934053 w 1147349"/>
              <a:gd name="connsiteY12" fmla="*/ 231230 h 1112019"/>
              <a:gd name="connsiteX13" fmla="*/ 808925 w 1147349"/>
              <a:gd name="connsiteY13" fmla="*/ 55299 h 1112019"/>
              <a:gd name="connsiteX14" fmla="*/ 724057 w 1147349"/>
              <a:gd name="connsiteY14" fmla="*/ 81963 h 1112019"/>
              <a:gd name="connsiteX15" fmla="*/ 638209 w 1147349"/>
              <a:gd name="connsiteY15" fmla="*/ 110197 h 1112019"/>
              <a:gd name="connsiteX16" fmla="*/ 571721 w 1147349"/>
              <a:gd name="connsiteY16" fmla="*/ 132955 h 1112019"/>
              <a:gd name="connsiteX17" fmla="*/ 566305 w 1147349"/>
              <a:gd name="connsiteY17" fmla="*/ 134842 h 1112019"/>
              <a:gd name="connsiteX18" fmla="*/ 549121 w 1147349"/>
              <a:gd name="connsiteY18" fmla="*/ 102597 h 1112019"/>
              <a:gd name="connsiteX19" fmla="*/ 546128 w 1147349"/>
              <a:gd name="connsiteY19" fmla="*/ 90159 h 1112019"/>
              <a:gd name="connsiteX20" fmla="*/ 474764 w 1147349"/>
              <a:gd name="connsiteY20" fmla="*/ 60667 h 1112019"/>
              <a:gd name="connsiteX21" fmla="*/ 346923 w 1147349"/>
              <a:gd name="connsiteY21" fmla="*/ 895 h 1112019"/>
              <a:gd name="connsiteX22" fmla="*/ 299796 w 1147349"/>
              <a:gd name="connsiteY22" fmla="*/ 72456 h 1112019"/>
              <a:gd name="connsiteX23" fmla="*/ 283974 w 1147349"/>
              <a:gd name="connsiteY23" fmla="*/ 101675 h 1112019"/>
              <a:gd name="connsiteX24" fmla="*/ 239886 w 1147349"/>
              <a:gd name="connsiteY24" fmla="*/ 168427 h 1112019"/>
              <a:gd name="connsiteX25" fmla="*/ 162839 w 1147349"/>
              <a:gd name="connsiteY25" fmla="*/ 293348 h 1112019"/>
              <a:gd name="connsiteX26" fmla="*/ 76845 w 1147349"/>
              <a:gd name="connsiteY26" fmla="*/ 478115 h 1112019"/>
              <a:gd name="connsiteX27" fmla="*/ 33383 w 1147349"/>
              <a:gd name="connsiteY27" fmla="*/ 563494 h 1112019"/>
              <a:gd name="connsiteX28" fmla="*/ 686 w 1147349"/>
              <a:gd name="connsiteY28" fmla="*/ 617480 h 1112019"/>
              <a:gd name="connsiteX29" fmla="*/ 30045 w 1147349"/>
              <a:gd name="connsiteY29" fmla="*/ 700041 h 1112019"/>
              <a:gd name="connsiteX30" fmla="*/ 59911 w 1147349"/>
              <a:gd name="connsiteY30" fmla="*/ 782616 h 1112019"/>
              <a:gd name="connsiteX31" fmla="*/ 90282 w 1147349"/>
              <a:gd name="connsiteY31" fmla="*/ 865195 h 1112019"/>
              <a:gd name="connsiteX32" fmla="*/ 121146 w 1147349"/>
              <a:gd name="connsiteY32" fmla="*/ 947774 h 1112019"/>
              <a:gd name="connsiteX33" fmla="*/ 152510 w 1147349"/>
              <a:gd name="connsiteY33" fmla="*/ 1030349 h 1112019"/>
              <a:gd name="connsiteX34" fmla="*/ 184363 w 1147349"/>
              <a:gd name="connsiteY34" fmla="*/ 1112914 h 1112019"/>
              <a:gd name="connsiteX35" fmla="*/ 254879 w 1147349"/>
              <a:gd name="connsiteY35" fmla="*/ 1078822 h 1112019"/>
              <a:gd name="connsiteX36" fmla="*/ 325880 w 1147349"/>
              <a:gd name="connsiteY36" fmla="*/ 1045691 h 1112019"/>
              <a:gd name="connsiteX37" fmla="*/ 397353 w 1147349"/>
              <a:gd name="connsiteY37" fmla="*/ 1013527 h 1112019"/>
              <a:gd name="connsiteX38" fmla="*/ 469284 w 1147349"/>
              <a:gd name="connsiteY38" fmla="*/ 982330 h 1112019"/>
              <a:gd name="connsiteX39" fmla="*/ 513258 w 1147349"/>
              <a:gd name="connsiteY39" fmla="*/ 963824 h 1112019"/>
              <a:gd name="connsiteX40" fmla="*/ 541659 w 1147349"/>
              <a:gd name="connsiteY40" fmla="*/ 952103 h 1112019"/>
              <a:gd name="connsiteX41" fmla="*/ 770667 w 1147349"/>
              <a:gd name="connsiteY41" fmla="*/ 1021895 h 1112019"/>
              <a:gd name="connsiteX42" fmla="*/ 772712 w 1147349"/>
              <a:gd name="connsiteY42" fmla="*/ 1018020 h 1112019"/>
              <a:gd name="connsiteX43" fmla="*/ 799408 w 1147349"/>
              <a:gd name="connsiteY43" fmla="*/ 994291 h 1112019"/>
              <a:gd name="connsiteX44" fmla="*/ 802860 w 1147349"/>
              <a:gd name="connsiteY44" fmla="*/ 991206 h 1112019"/>
              <a:gd name="connsiteX45" fmla="*/ 812214 w 1147349"/>
              <a:gd name="connsiteY45" fmla="*/ 984703 h 1112019"/>
              <a:gd name="connsiteX46" fmla="*/ 828785 w 1147349"/>
              <a:gd name="connsiteY46" fmla="*/ 974688 h 1112019"/>
              <a:gd name="connsiteX47" fmla="*/ 867288 w 1147349"/>
              <a:gd name="connsiteY47" fmla="*/ 962381 h 1112019"/>
              <a:gd name="connsiteX48" fmla="*/ 889811 w 1147349"/>
              <a:gd name="connsiteY48" fmla="*/ 961869 h 1112019"/>
              <a:gd name="connsiteX49" fmla="*/ 917790 w 1147349"/>
              <a:gd name="connsiteY49" fmla="*/ 933693 h 1112019"/>
              <a:gd name="connsiteX50" fmla="*/ 945693 w 1147349"/>
              <a:gd name="connsiteY50" fmla="*/ 905713 h 1112019"/>
              <a:gd name="connsiteX51" fmla="*/ 973654 w 1147349"/>
              <a:gd name="connsiteY51" fmla="*/ 877846 h 1112019"/>
              <a:gd name="connsiteX52" fmla="*/ 997061 w 1147349"/>
              <a:gd name="connsiteY52" fmla="*/ 854572 h 1112019"/>
              <a:gd name="connsiteX53" fmla="*/ 1000563 w 1147349"/>
              <a:gd name="connsiteY53" fmla="*/ 851141 h 1112019"/>
              <a:gd name="connsiteX54" fmla="*/ 1009780 w 1147349"/>
              <a:gd name="connsiteY54" fmla="*/ 841993 h 1112019"/>
              <a:gd name="connsiteX55" fmla="*/ 1027513 w 1147349"/>
              <a:gd name="connsiteY55" fmla="*/ 824563 h 1112019"/>
              <a:gd name="connsiteX56" fmla="*/ 1043893 w 1147349"/>
              <a:gd name="connsiteY56" fmla="*/ 808459 h 1112019"/>
              <a:gd name="connsiteX57" fmla="*/ 1055188 w 1147349"/>
              <a:gd name="connsiteY57" fmla="*/ 797359 h 111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147349" h="1112019">
                <a:moveTo>
                  <a:pt x="1055188" y="797359"/>
                </a:moveTo>
                <a:lnTo>
                  <a:pt x="1082914" y="770287"/>
                </a:lnTo>
                <a:lnTo>
                  <a:pt x="1097098" y="756496"/>
                </a:lnTo>
                <a:lnTo>
                  <a:pt x="1085622" y="735291"/>
                </a:lnTo>
                <a:lnTo>
                  <a:pt x="1065005" y="697169"/>
                </a:lnTo>
                <a:lnTo>
                  <a:pt x="1050470" y="670214"/>
                </a:lnTo>
                <a:lnTo>
                  <a:pt x="1022886" y="618478"/>
                </a:lnTo>
                <a:lnTo>
                  <a:pt x="998045" y="572660"/>
                </a:lnTo>
                <a:lnTo>
                  <a:pt x="1042251" y="559410"/>
                </a:lnTo>
                <a:lnTo>
                  <a:pt x="1148036" y="529147"/>
                </a:lnTo>
                <a:lnTo>
                  <a:pt x="1056345" y="403826"/>
                </a:lnTo>
                <a:lnTo>
                  <a:pt x="1003321" y="328521"/>
                </a:lnTo>
                <a:lnTo>
                  <a:pt x="934053" y="231230"/>
                </a:lnTo>
                <a:lnTo>
                  <a:pt x="808925" y="55299"/>
                </a:lnTo>
                <a:lnTo>
                  <a:pt x="724057" y="81963"/>
                </a:lnTo>
                <a:lnTo>
                  <a:pt x="638209" y="110197"/>
                </a:lnTo>
                <a:lnTo>
                  <a:pt x="571721" y="132955"/>
                </a:lnTo>
                <a:lnTo>
                  <a:pt x="566305" y="134842"/>
                </a:lnTo>
                <a:lnTo>
                  <a:pt x="549121" y="102597"/>
                </a:lnTo>
                <a:lnTo>
                  <a:pt x="546128" y="90159"/>
                </a:lnTo>
                <a:lnTo>
                  <a:pt x="474764" y="60667"/>
                </a:lnTo>
                <a:lnTo>
                  <a:pt x="346923" y="895"/>
                </a:lnTo>
                <a:lnTo>
                  <a:pt x="299796" y="72456"/>
                </a:lnTo>
                <a:lnTo>
                  <a:pt x="283974" y="101675"/>
                </a:lnTo>
                <a:lnTo>
                  <a:pt x="239886" y="168427"/>
                </a:lnTo>
                <a:lnTo>
                  <a:pt x="162839" y="293348"/>
                </a:lnTo>
                <a:lnTo>
                  <a:pt x="76845" y="478115"/>
                </a:lnTo>
                <a:lnTo>
                  <a:pt x="33383" y="563494"/>
                </a:lnTo>
                <a:lnTo>
                  <a:pt x="686" y="617480"/>
                </a:lnTo>
                <a:lnTo>
                  <a:pt x="30045" y="700041"/>
                </a:lnTo>
                <a:lnTo>
                  <a:pt x="59911" y="782616"/>
                </a:lnTo>
                <a:lnTo>
                  <a:pt x="90282" y="865195"/>
                </a:lnTo>
                <a:lnTo>
                  <a:pt x="121146" y="947774"/>
                </a:lnTo>
                <a:lnTo>
                  <a:pt x="152510" y="1030349"/>
                </a:lnTo>
                <a:lnTo>
                  <a:pt x="184363" y="1112914"/>
                </a:lnTo>
                <a:lnTo>
                  <a:pt x="254879" y="1078822"/>
                </a:lnTo>
                <a:lnTo>
                  <a:pt x="325880" y="1045691"/>
                </a:lnTo>
                <a:lnTo>
                  <a:pt x="397353" y="1013527"/>
                </a:lnTo>
                <a:lnTo>
                  <a:pt x="469284" y="982330"/>
                </a:lnTo>
                <a:lnTo>
                  <a:pt x="513258" y="963824"/>
                </a:lnTo>
                <a:lnTo>
                  <a:pt x="541659" y="952103"/>
                </a:lnTo>
                <a:lnTo>
                  <a:pt x="770667" y="1021895"/>
                </a:lnTo>
                <a:lnTo>
                  <a:pt x="772712" y="1018020"/>
                </a:lnTo>
                <a:lnTo>
                  <a:pt x="799408" y="994291"/>
                </a:lnTo>
                <a:lnTo>
                  <a:pt x="802860" y="991206"/>
                </a:lnTo>
                <a:lnTo>
                  <a:pt x="812214" y="984703"/>
                </a:lnTo>
                <a:lnTo>
                  <a:pt x="828785" y="974688"/>
                </a:lnTo>
                <a:lnTo>
                  <a:pt x="867288" y="962381"/>
                </a:lnTo>
                <a:lnTo>
                  <a:pt x="889811" y="961869"/>
                </a:lnTo>
                <a:lnTo>
                  <a:pt x="917790" y="933693"/>
                </a:lnTo>
                <a:lnTo>
                  <a:pt x="945693" y="905713"/>
                </a:lnTo>
                <a:lnTo>
                  <a:pt x="973654" y="877846"/>
                </a:lnTo>
                <a:lnTo>
                  <a:pt x="997061" y="854572"/>
                </a:lnTo>
                <a:lnTo>
                  <a:pt x="1000563" y="851141"/>
                </a:lnTo>
                <a:lnTo>
                  <a:pt x="1009780" y="841993"/>
                </a:lnTo>
                <a:lnTo>
                  <a:pt x="1027513" y="824563"/>
                </a:lnTo>
                <a:lnTo>
                  <a:pt x="1043893" y="808459"/>
                </a:lnTo>
                <a:lnTo>
                  <a:pt x="1055188" y="79735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B3E0815-8270-2C80-9B55-C6A878294326}"/>
              </a:ext>
            </a:extLst>
          </p:cNvPr>
          <p:cNvSpPr>
            <a:spLocks/>
          </p:cNvSpPr>
          <p:nvPr/>
        </p:nvSpPr>
        <p:spPr>
          <a:xfrm flipV="1">
            <a:off x="3536299" y="3601936"/>
            <a:ext cx="1207259" cy="1025008"/>
          </a:xfrm>
          <a:custGeom>
            <a:avLst/>
            <a:gdLst>
              <a:gd name="connsiteX0" fmla="*/ 768373 w 822140"/>
              <a:gd name="connsiteY0" fmla="*/ 179348 h 698028"/>
              <a:gd name="connsiteX1" fmla="*/ 753154 w 822140"/>
              <a:gd name="connsiteY1" fmla="*/ 144439 h 698028"/>
              <a:gd name="connsiteX2" fmla="*/ 737263 w 822140"/>
              <a:gd name="connsiteY2" fmla="*/ 104188 h 698028"/>
              <a:gd name="connsiteX3" fmla="*/ 732473 w 822140"/>
              <a:gd name="connsiteY3" fmla="*/ 92054 h 698028"/>
              <a:gd name="connsiteX4" fmla="*/ 729493 w 822140"/>
              <a:gd name="connsiteY4" fmla="*/ 84576 h 698028"/>
              <a:gd name="connsiteX5" fmla="*/ 725687 w 822140"/>
              <a:gd name="connsiteY5" fmla="*/ 77197 h 698028"/>
              <a:gd name="connsiteX6" fmla="*/ 702311 w 822140"/>
              <a:gd name="connsiteY6" fmla="*/ 12229 h 698028"/>
              <a:gd name="connsiteX7" fmla="*/ 690540 w 822140"/>
              <a:gd name="connsiteY7" fmla="*/ 522 h 698028"/>
              <a:gd name="connsiteX8" fmla="*/ 684430 w 822140"/>
              <a:gd name="connsiteY8" fmla="*/ 1448 h 698028"/>
              <a:gd name="connsiteX9" fmla="*/ 585549 w 822140"/>
              <a:gd name="connsiteY9" fmla="*/ 17457 h 698028"/>
              <a:gd name="connsiteX10" fmla="*/ 580264 w 822140"/>
              <a:gd name="connsiteY10" fmla="*/ 18369 h 698028"/>
              <a:gd name="connsiteX11" fmla="*/ 577012 w 822140"/>
              <a:gd name="connsiteY11" fmla="*/ 18932 h 698028"/>
              <a:gd name="connsiteX12" fmla="*/ 576535 w 822140"/>
              <a:gd name="connsiteY12" fmla="*/ 19013 h 698028"/>
              <a:gd name="connsiteX13" fmla="*/ 572802 w 822140"/>
              <a:gd name="connsiteY13" fmla="*/ 19662 h 698028"/>
              <a:gd name="connsiteX14" fmla="*/ 565667 w 822140"/>
              <a:gd name="connsiteY14" fmla="*/ 20910 h 698028"/>
              <a:gd name="connsiteX15" fmla="*/ 550996 w 822140"/>
              <a:gd name="connsiteY15" fmla="*/ 23510 h 698028"/>
              <a:gd name="connsiteX16" fmla="*/ 542355 w 822140"/>
              <a:gd name="connsiteY16" fmla="*/ 25058 h 698028"/>
              <a:gd name="connsiteX17" fmla="*/ 534634 w 822140"/>
              <a:gd name="connsiteY17" fmla="*/ 26456 h 698028"/>
              <a:gd name="connsiteX18" fmla="*/ 531005 w 822140"/>
              <a:gd name="connsiteY18" fmla="*/ 27118 h 698028"/>
              <a:gd name="connsiteX19" fmla="*/ 517179 w 822140"/>
              <a:gd name="connsiteY19" fmla="*/ 29659 h 698028"/>
              <a:gd name="connsiteX20" fmla="*/ 505303 w 822140"/>
              <a:gd name="connsiteY20" fmla="*/ 31874 h 698028"/>
              <a:gd name="connsiteX21" fmla="*/ 492556 w 822140"/>
              <a:gd name="connsiteY21" fmla="*/ 34283 h 698028"/>
              <a:gd name="connsiteX22" fmla="*/ 492366 w 822140"/>
              <a:gd name="connsiteY22" fmla="*/ 34320 h 698028"/>
              <a:gd name="connsiteX23" fmla="*/ 478979 w 822140"/>
              <a:gd name="connsiteY23" fmla="*/ 36883 h 698028"/>
              <a:gd name="connsiteX24" fmla="*/ 471458 w 822140"/>
              <a:gd name="connsiteY24" fmla="*/ 38390 h 698028"/>
              <a:gd name="connsiteX25" fmla="*/ 449258 w 822140"/>
              <a:gd name="connsiteY25" fmla="*/ 42710 h 698028"/>
              <a:gd name="connsiteX26" fmla="*/ 444862 w 822140"/>
              <a:gd name="connsiteY26" fmla="*/ 43586 h 698028"/>
              <a:gd name="connsiteX27" fmla="*/ 431975 w 822140"/>
              <a:gd name="connsiteY27" fmla="*/ 46177 h 698028"/>
              <a:gd name="connsiteX28" fmla="*/ 418257 w 822140"/>
              <a:gd name="connsiteY28" fmla="*/ 48945 h 698028"/>
              <a:gd name="connsiteX29" fmla="*/ 388772 w 822140"/>
              <a:gd name="connsiteY29" fmla="*/ 55112 h 698028"/>
              <a:gd name="connsiteX30" fmla="*/ 358483 w 822140"/>
              <a:gd name="connsiteY30" fmla="*/ 61601 h 698028"/>
              <a:gd name="connsiteX31" fmla="*/ 307423 w 822140"/>
              <a:gd name="connsiteY31" fmla="*/ 72973 h 698028"/>
              <a:gd name="connsiteX32" fmla="*/ 302338 w 822140"/>
              <a:gd name="connsiteY32" fmla="*/ 74134 h 698028"/>
              <a:gd name="connsiteX33" fmla="*/ 305650 w 822140"/>
              <a:gd name="connsiteY33" fmla="*/ 83314 h 698028"/>
              <a:gd name="connsiteX34" fmla="*/ 306580 w 822140"/>
              <a:gd name="connsiteY34" fmla="*/ 83814 h 698028"/>
              <a:gd name="connsiteX35" fmla="*/ 329365 w 822140"/>
              <a:gd name="connsiteY35" fmla="*/ 89064 h 698028"/>
              <a:gd name="connsiteX36" fmla="*/ 348236 w 822140"/>
              <a:gd name="connsiteY36" fmla="*/ 93856 h 698028"/>
              <a:gd name="connsiteX37" fmla="*/ 353244 w 822140"/>
              <a:gd name="connsiteY37" fmla="*/ 110519 h 698028"/>
              <a:gd name="connsiteX38" fmla="*/ 357462 w 822140"/>
              <a:gd name="connsiteY38" fmla="*/ 124323 h 698028"/>
              <a:gd name="connsiteX39" fmla="*/ 360375 w 822140"/>
              <a:gd name="connsiteY39" fmla="*/ 134220 h 698028"/>
              <a:gd name="connsiteX40" fmla="*/ 361872 w 822140"/>
              <a:gd name="connsiteY40" fmla="*/ 139179 h 698028"/>
              <a:gd name="connsiteX41" fmla="*/ 365950 w 822140"/>
              <a:gd name="connsiteY41" fmla="*/ 152693 h 698028"/>
              <a:gd name="connsiteX42" fmla="*/ 380584 w 822140"/>
              <a:gd name="connsiteY42" fmla="*/ 201084 h 698028"/>
              <a:gd name="connsiteX43" fmla="*/ 385977 w 822140"/>
              <a:gd name="connsiteY43" fmla="*/ 224431 h 698028"/>
              <a:gd name="connsiteX44" fmla="*/ 388640 w 822140"/>
              <a:gd name="connsiteY44" fmla="*/ 236470 h 698028"/>
              <a:gd name="connsiteX45" fmla="*/ 392269 w 822140"/>
              <a:gd name="connsiteY45" fmla="*/ 252334 h 698028"/>
              <a:gd name="connsiteX46" fmla="*/ 394927 w 822140"/>
              <a:gd name="connsiteY46" fmla="*/ 264001 h 698028"/>
              <a:gd name="connsiteX47" fmla="*/ 397876 w 822140"/>
              <a:gd name="connsiteY47" fmla="*/ 279380 h 698028"/>
              <a:gd name="connsiteX48" fmla="*/ 388608 w 822140"/>
              <a:gd name="connsiteY48" fmla="*/ 291355 h 698028"/>
              <a:gd name="connsiteX49" fmla="*/ 379377 w 822140"/>
              <a:gd name="connsiteY49" fmla="*/ 303380 h 698028"/>
              <a:gd name="connsiteX50" fmla="*/ 356451 w 822140"/>
              <a:gd name="connsiteY50" fmla="*/ 311349 h 698028"/>
              <a:gd name="connsiteX51" fmla="*/ 340257 w 822140"/>
              <a:gd name="connsiteY51" fmla="*/ 316989 h 698028"/>
              <a:gd name="connsiteX52" fmla="*/ 322792 w 822140"/>
              <a:gd name="connsiteY52" fmla="*/ 323047 h 698028"/>
              <a:gd name="connsiteX53" fmla="*/ 308857 w 822140"/>
              <a:gd name="connsiteY53" fmla="*/ 327944 h 698028"/>
              <a:gd name="connsiteX54" fmla="*/ 305137 w 822140"/>
              <a:gd name="connsiteY54" fmla="*/ 329250 h 698028"/>
              <a:gd name="connsiteX55" fmla="*/ 286570 w 822140"/>
              <a:gd name="connsiteY55" fmla="*/ 335744 h 698028"/>
              <a:gd name="connsiteX56" fmla="*/ 279067 w 822140"/>
              <a:gd name="connsiteY56" fmla="*/ 338390 h 698028"/>
              <a:gd name="connsiteX57" fmla="*/ 253828 w 822140"/>
              <a:gd name="connsiteY57" fmla="*/ 347252 h 698028"/>
              <a:gd name="connsiteX58" fmla="*/ 238268 w 822140"/>
              <a:gd name="connsiteY58" fmla="*/ 352738 h 698028"/>
              <a:gd name="connsiteX59" fmla="*/ 233011 w 822140"/>
              <a:gd name="connsiteY59" fmla="*/ 354581 h 698028"/>
              <a:gd name="connsiteX60" fmla="*/ 227826 w 822140"/>
              <a:gd name="connsiteY60" fmla="*/ 356872 h 698028"/>
              <a:gd name="connsiteX61" fmla="*/ 226188 w 822140"/>
              <a:gd name="connsiteY61" fmla="*/ 357580 h 698028"/>
              <a:gd name="connsiteX62" fmla="*/ 206039 w 822140"/>
              <a:gd name="connsiteY62" fmla="*/ 366510 h 698028"/>
              <a:gd name="connsiteX63" fmla="*/ 203752 w 822140"/>
              <a:gd name="connsiteY63" fmla="*/ 367836 h 698028"/>
              <a:gd name="connsiteX64" fmla="*/ 166619 w 822140"/>
              <a:gd name="connsiteY64" fmla="*/ 384022 h 698028"/>
              <a:gd name="connsiteX65" fmla="*/ 162772 w 822140"/>
              <a:gd name="connsiteY65" fmla="*/ 387294 h 698028"/>
              <a:gd name="connsiteX66" fmla="*/ 144296 w 822140"/>
              <a:gd name="connsiteY66" fmla="*/ 403041 h 698028"/>
              <a:gd name="connsiteX67" fmla="*/ 120771 w 822140"/>
              <a:gd name="connsiteY67" fmla="*/ 423157 h 698028"/>
              <a:gd name="connsiteX68" fmla="*/ 55159 w 822140"/>
              <a:gd name="connsiteY68" fmla="*/ 479476 h 698028"/>
              <a:gd name="connsiteX69" fmla="*/ 27574 w 822140"/>
              <a:gd name="connsiteY69" fmla="*/ 502456 h 698028"/>
              <a:gd name="connsiteX70" fmla="*/ 547 w 822140"/>
              <a:gd name="connsiteY70" fmla="*/ 526659 h 698028"/>
              <a:gd name="connsiteX71" fmla="*/ 7574 w 822140"/>
              <a:gd name="connsiteY71" fmla="*/ 550487 h 698028"/>
              <a:gd name="connsiteX72" fmla="*/ 13240 w 822140"/>
              <a:gd name="connsiteY72" fmla="*/ 569635 h 698028"/>
              <a:gd name="connsiteX73" fmla="*/ 26009 w 822140"/>
              <a:gd name="connsiteY73" fmla="*/ 612609 h 698028"/>
              <a:gd name="connsiteX74" fmla="*/ 33829 w 822140"/>
              <a:gd name="connsiteY74" fmla="*/ 638799 h 698028"/>
              <a:gd name="connsiteX75" fmla="*/ 38851 w 822140"/>
              <a:gd name="connsiteY75" fmla="*/ 655581 h 698028"/>
              <a:gd name="connsiteX76" fmla="*/ 42376 w 822140"/>
              <a:gd name="connsiteY76" fmla="*/ 667326 h 698028"/>
              <a:gd name="connsiteX77" fmla="*/ 47456 w 822140"/>
              <a:gd name="connsiteY77" fmla="*/ 684228 h 698028"/>
              <a:gd name="connsiteX78" fmla="*/ 49611 w 822140"/>
              <a:gd name="connsiteY78" fmla="*/ 691390 h 698028"/>
              <a:gd name="connsiteX79" fmla="*/ 51770 w 822140"/>
              <a:gd name="connsiteY79" fmla="*/ 698551 h 698028"/>
              <a:gd name="connsiteX80" fmla="*/ 56774 w 822140"/>
              <a:gd name="connsiteY80" fmla="*/ 696940 h 698028"/>
              <a:gd name="connsiteX81" fmla="*/ 76810 w 822140"/>
              <a:gd name="connsiteY81" fmla="*/ 690553 h 698028"/>
              <a:gd name="connsiteX82" fmla="*/ 81827 w 822140"/>
              <a:gd name="connsiteY82" fmla="*/ 688970 h 698028"/>
              <a:gd name="connsiteX83" fmla="*/ 94874 w 822140"/>
              <a:gd name="connsiteY83" fmla="*/ 684883 h 698028"/>
              <a:gd name="connsiteX84" fmla="*/ 111957 w 822140"/>
              <a:gd name="connsiteY84" fmla="*/ 679596 h 698028"/>
              <a:gd name="connsiteX85" fmla="*/ 138213 w 822140"/>
              <a:gd name="connsiteY85" fmla="*/ 671614 h 698028"/>
              <a:gd name="connsiteX86" fmla="*/ 142159 w 822140"/>
              <a:gd name="connsiteY86" fmla="*/ 670429 h 698028"/>
              <a:gd name="connsiteX87" fmla="*/ 172430 w 822140"/>
              <a:gd name="connsiteY87" fmla="*/ 661470 h 698028"/>
              <a:gd name="connsiteX88" fmla="*/ 202768 w 822140"/>
              <a:gd name="connsiteY88" fmla="*/ 652717 h 698028"/>
              <a:gd name="connsiteX89" fmla="*/ 233174 w 822140"/>
              <a:gd name="connsiteY89" fmla="*/ 644173 h 698028"/>
              <a:gd name="connsiteX90" fmla="*/ 243122 w 822140"/>
              <a:gd name="connsiteY90" fmla="*/ 641426 h 698028"/>
              <a:gd name="connsiteX91" fmla="*/ 252349 w 822140"/>
              <a:gd name="connsiteY91" fmla="*/ 638901 h 698028"/>
              <a:gd name="connsiteX92" fmla="*/ 263649 w 822140"/>
              <a:gd name="connsiteY92" fmla="*/ 635836 h 698028"/>
              <a:gd name="connsiteX93" fmla="*/ 286239 w 822140"/>
              <a:gd name="connsiteY93" fmla="*/ 629801 h 698028"/>
              <a:gd name="connsiteX94" fmla="*/ 294182 w 822140"/>
              <a:gd name="connsiteY94" fmla="*/ 627707 h 698028"/>
              <a:gd name="connsiteX95" fmla="*/ 309474 w 822140"/>
              <a:gd name="connsiteY95" fmla="*/ 623721 h 698028"/>
              <a:gd name="connsiteX96" fmla="*/ 355435 w 822140"/>
              <a:gd name="connsiteY96" fmla="*/ 612076 h 698028"/>
              <a:gd name="connsiteX97" fmla="*/ 390219 w 822140"/>
              <a:gd name="connsiteY97" fmla="*/ 595364 h 698028"/>
              <a:gd name="connsiteX98" fmla="*/ 418720 w 822140"/>
              <a:gd name="connsiteY98" fmla="*/ 581726 h 698028"/>
              <a:gd name="connsiteX99" fmla="*/ 418897 w 822140"/>
              <a:gd name="connsiteY99" fmla="*/ 581633 h 698028"/>
              <a:gd name="connsiteX100" fmla="*/ 482631 w 822140"/>
              <a:gd name="connsiteY100" fmla="*/ 551222 h 698028"/>
              <a:gd name="connsiteX101" fmla="*/ 495160 w 822140"/>
              <a:gd name="connsiteY101" fmla="*/ 545175 h 698028"/>
              <a:gd name="connsiteX102" fmla="*/ 499424 w 822140"/>
              <a:gd name="connsiteY102" fmla="*/ 543124 h 698028"/>
              <a:gd name="connsiteX103" fmla="*/ 524110 w 822140"/>
              <a:gd name="connsiteY103" fmla="*/ 531966 h 698028"/>
              <a:gd name="connsiteX104" fmla="*/ 535455 w 822140"/>
              <a:gd name="connsiteY104" fmla="*/ 526091 h 698028"/>
              <a:gd name="connsiteX105" fmla="*/ 555759 w 822140"/>
              <a:gd name="connsiteY105" fmla="*/ 516356 h 698028"/>
              <a:gd name="connsiteX106" fmla="*/ 565975 w 822140"/>
              <a:gd name="connsiteY106" fmla="*/ 511528 h 698028"/>
              <a:gd name="connsiteX107" fmla="*/ 578246 w 822140"/>
              <a:gd name="connsiteY107" fmla="*/ 505797 h 698028"/>
              <a:gd name="connsiteX108" fmla="*/ 592843 w 822140"/>
              <a:gd name="connsiteY108" fmla="*/ 498726 h 698028"/>
              <a:gd name="connsiteX109" fmla="*/ 598382 w 822140"/>
              <a:gd name="connsiteY109" fmla="*/ 494797 h 698028"/>
              <a:gd name="connsiteX110" fmla="*/ 641521 w 822140"/>
              <a:gd name="connsiteY110" fmla="*/ 464560 h 698028"/>
              <a:gd name="connsiteX111" fmla="*/ 655479 w 822140"/>
              <a:gd name="connsiteY111" fmla="*/ 455043 h 698028"/>
              <a:gd name="connsiteX112" fmla="*/ 659712 w 822140"/>
              <a:gd name="connsiteY112" fmla="*/ 452040 h 698028"/>
              <a:gd name="connsiteX113" fmla="*/ 665686 w 822140"/>
              <a:gd name="connsiteY113" fmla="*/ 447885 h 698028"/>
              <a:gd name="connsiteX114" fmla="*/ 666253 w 822140"/>
              <a:gd name="connsiteY114" fmla="*/ 447485 h 698028"/>
              <a:gd name="connsiteX115" fmla="*/ 672055 w 822140"/>
              <a:gd name="connsiteY115" fmla="*/ 443445 h 698028"/>
              <a:gd name="connsiteX116" fmla="*/ 678582 w 822140"/>
              <a:gd name="connsiteY116" fmla="*/ 438864 h 698028"/>
              <a:gd name="connsiteX117" fmla="*/ 699513 w 822140"/>
              <a:gd name="connsiteY117" fmla="*/ 424564 h 698028"/>
              <a:gd name="connsiteX118" fmla="*/ 705369 w 822140"/>
              <a:gd name="connsiteY118" fmla="*/ 420340 h 698028"/>
              <a:gd name="connsiteX119" fmla="*/ 708399 w 822140"/>
              <a:gd name="connsiteY119" fmla="*/ 418215 h 698028"/>
              <a:gd name="connsiteX120" fmla="*/ 711543 w 822140"/>
              <a:gd name="connsiteY120" fmla="*/ 415999 h 698028"/>
              <a:gd name="connsiteX121" fmla="*/ 722194 w 822140"/>
              <a:gd name="connsiteY121" fmla="*/ 408594 h 698028"/>
              <a:gd name="connsiteX122" fmla="*/ 721182 w 822140"/>
              <a:gd name="connsiteY122" fmla="*/ 401777 h 698028"/>
              <a:gd name="connsiteX123" fmla="*/ 719572 w 822140"/>
              <a:gd name="connsiteY123" fmla="*/ 390942 h 698028"/>
              <a:gd name="connsiteX124" fmla="*/ 719635 w 822140"/>
              <a:gd name="connsiteY124" fmla="*/ 390152 h 698028"/>
              <a:gd name="connsiteX125" fmla="*/ 721972 w 822140"/>
              <a:gd name="connsiteY125" fmla="*/ 388002 h 698028"/>
              <a:gd name="connsiteX126" fmla="*/ 722670 w 822140"/>
              <a:gd name="connsiteY126" fmla="*/ 384176 h 698028"/>
              <a:gd name="connsiteX127" fmla="*/ 728762 w 822140"/>
              <a:gd name="connsiteY127" fmla="*/ 378200 h 698028"/>
              <a:gd name="connsiteX128" fmla="*/ 731656 w 822140"/>
              <a:gd name="connsiteY128" fmla="*/ 378554 h 698028"/>
              <a:gd name="connsiteX129" fmla="*/ 737104 w 822140"/>
              <a:gd name="connsiteY129" fmla="*/ 379212 h 698028"/>
              <a:gd name="connsiteX130" fmla="*/ 738107 w 822140"/>
              <a:gd name="connsiteY130" fmla="*/ 377905 h 698028"/>
              <a:gd name="connsiteX131" fmla="*/ 737531 w 822140"/>
              <a:gd name="connsiteY131" fmla="*/ 372650 h 698028"/>
              <a:gd name="connsiteX132" fmla="*/ 736179 w 822140"/>
              <a:gd name="connsiteY132" fmla="*/ 360598 h 698028"/>
              <a:gd name="connsiteX133" fmla="*/ 736855 w 822140"/>
              <a:gd name="connsiteY133" fmla="*/ 358891 h 698028"/>
              <a:gd name="connsiteX134" fmla="*/ 744362 w 822140"/>
              <a:gd name="connsiteY134" fmla="*/ 356990 h 698028"/>
              <a:gd name="connsiteX135" fmla="*/ 758466 w 822140"/>
              <a:gd name="connsiteY135" fmla="*/ 351177 h 698028"/>
              <a:gd name="connsiteX136" fmla="*/ 762045 w 822140"/>
              <a:gd name="connsiteY136" fmla="*/ 349371 h 698028"/>
              <a:gd name="connsiteX137" fmla="*/ 766399 w 822140"/>
              <a:gd name="connsiteY137" fmla="*/ 346771 h 698028"/>
              <a:gd name="connsiteX138" fmla="*/ 775948 w 822140"/>
              <a:gd name="connsiteY138" fmla="*/ 343372 h 698028"/>
              <a:gd name="connsiteX139" fmla="*/ 780811 w 822140"/>
              <a:gd name="connsiteY139" fmla="*/ 341062 h 698028"/>
              <a:gd name="connsiteX140" fmla="*/ 785710 w 822140"/>
              <a:gd name="connsiteY140" fmla="*/ 335553 h 698028"/>
              <a:gd name="connsiteX141" fmla="*/ 786177 w 822140"/>
              <a:gd name="connsiteY141" fmla="*/ 335041 h 698028"/>
              <a:gd name="connsiteX142" fmla="*/ 796075 w 822140"/>
              <a:gd name="connsiteY142" fmla="*/ 329033 h 698028"/>
              <a:gd name="connsiteX143" fmla="*/ 799714 w 822140"/>
              <a:gd name="connsiteY143" fmla="*/ 326818 h 698028"/>
              <a:gd name="connsiteX144" fmla="*/ 809430 w 822140"/>
              <a:gd name="connsiteY144" fmla="*/ 329219 h 698028"/>
              <a:gd name="connsiteX145" fmla="*/ 810739 w 822140"/>
              <a:gd name="connsiteY145" fmla="*/ 328366 h 698028"/>
              <a:gd name="connsiteX146" fmla="*/ 815088 w 822140"/>
              <a:gd name="connsiteY146" fmla="*/ 324168 h 698028"/>
              <a:gd name="connsiteX147" fmla="*/ 815476 w 822140"/>
              <a:gd name="connsiteY147" fmla="*/ 323891 h 698028"/>
              <a:gd name="connsiteX148" fmla="*/ 822687 w 822140"/>
              <a:gd name="connsiteY148" fmla="*/ 314217 h 698028"/>
              <a:gd name="connsiteX149" fmla="*/ 801188 w 822140"/>
              <a:gd name="connsiteY149" fmla="*/ 263184 h 698028"/>
              <a:gd name="connsiteX150" fmla="*/ 790990 w 822140"/>
              <a:gd name="connsiteY150" fmla="*/ 236116 h 698028"/>
              <a:gd name="connsiteX151" fmla="*/ 768373 w 822140"/>
              <a:gd name="connsiteY151" fmla="*/ 179348 h 698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822140" h="698028">
                <a:moveTo>
                  <a:pt x="768373" y="179348"/>
                </a:moveTo>
                <a:lnTo>
                  <a:pt x="753154" y="144439"/>
                </a:lnTo>
                <a:lnTo>
                  <a:pt x="737263" y="104188"/>
                </a:lnTo>
                <a:lnTo>
                  <a:pt x="732473" y="92054"/>
                </a:lnTo>
                <a:lnTo>
                  <a:pt x="729493" y="84576"/>
                </a:lnTo>
                <a:lnTo>
                  <a:pt x="725687" y="77197"/>
                </a:lnTo>
                <a:lnTo>
                  <a:pt x="702311" y="12229"/>
                </a:lnTo>
                <a:lnTo>
                  <a:pt x="690540" y="522"/>
                </a:lnTo>
                <a:lnTo>
                  <a:pt x="684430" y="1448"/>
                </a:lnTo>
                <a:lnTo>
                  <a:pt x="585549" y="17457"/>
                </a:lnTo>
                <a:lnTo>
                  <a:pt x="580264" y="18369"/>
                </a:lnTo>
                <a:lnTo>
                  <a:pt x="577012" y="18932"/>
                </a:lnTo>
                <a:lnTo>
                  <a:pt x="576535" y="19013"/>
                </a:lnTo>
                <a:lnTo>
                  <a:pt x="572802" y="19662"/>
                </a:lnTo>
                <a:lnTo>
                  <a:pt x="565667" y="20910"/>
                </a:lnTo>
                <a:lnTo>
                  <a:pt x="550996" y="23510"/>
                </a:lnTo>
                <a:lnTo>
                  <a:pt x="542355" y="25058"/>
                </a:lnTo>
                <a:lnTo>
                  <a:pt x="534634" y="26456"/>
                </a:lnTo>
                <a:lnTo>
                  <a:pt x="531005" y="27118"/>
                </a:lnTo>
                <a:lnTo>
                  <a:pt x="517179" y="29659"/>
                </a:lnTo>
                <a:lnTo>
                  <a:pt x="505303" y="31874"/>
                </a:lnTo>
                <a:lnTo>
                  <a:pt x="492556" y="34283"/>
                </a:lnTo>
                <a:lnTo>
                  <a:pt x="492366" y="34320"/>
                </a:lnTo>
                <a:lnTo>
                  <a:pt x="478979" y="36883"/>
                </a:lnTo>
                <a:lnTo>
                  <a:pt x="471458" y="38390"/>
                </a:lnTo>
                <a:lnTo>
                  <a:pt x="449258" y="42710"/>
                </a:lnTo>
                <a:lnTo>
                  <a:pt x="444862" y="43586"/>
                </a:lnTo>
                <a:lnTo>
                  <a:pt x="431975" y="46177"/>
                </a:lnTo>
                <a:lnTo>
                  <a:pt x="418257" y="48945"/>
                </a:lnTo>
                <a:lnTo>
                  <a:pt x="388772" y="55112"/>
                </a:lnTo>
                <a:lnTo>
                  <a:pt x="358483" y="61601"/>
                </a:lnTo>
                <a:lnTo>
                  <a:pt x="307423" y="72973"/>
                </a:lnTo>
                <a:lnTo>
                  <a:pt x="302338" y="74134"/>
                </a:lnTo>
                <a:lnTo>
                  <a:pt x="305650" y="83314"/>
                </a:lnTo>
                <a:lnTo>
                  <a:pt x="306580" y="83814"/>
                </a:lnTo>
                <a:lnTo>
                  <a:pt x="329365" y="89064"/>
                </a:lnTo>
                <a:lnTo>
                  <a:pt x="348236" y="93856"/>
                </a:lnTo>
                <a:lnTo>
                  <a:pt x="353244" y="110519"/>
                </a:lnTo>
                <a:lnTo>
                  <a:pt x="357462" y="124323"/>
                </a:lnTo>
                <a:lnTo>
                  <a:pt x="360375" y="134220"/>
                </a:lnTo>
                <a:lnTo>
                  <a:pt x="361872" y="139179"/>
                </a:lnTo>
                <a:lnTo>
                  <a:pt x="365950" y="152693"/>
                </a:lnTo>
                <a:lnTo>
                  <a:pt x="380584" y="201084"/>
                </a:lnTo>
                <a:lnTo>
                  <a:pt x="385977" y="224431"/>
                </a:lnTo>
                <a:lnTo>
                  <a:pt x="388640" y="236470"/>
                </a:lnTo>
                <a:lnTo>
                  <a:pt x="392269" y="252334"/>
                </a:lnTo>
                <a:lnTo>
                  <a:pt x="394927" y="264001"/>
                </a:lnTo>
                <a:lnTo>
                  <a:pt x="397876" y="279380"/>
                </a:lnTo>
                <a:lnTo>
                  <a:pt x="388608" y="291355"/>
                </a:lnTo>
                <a:lnTo>
                  <a:pt x="379377" y="303380"/>
                </a:lnTo>
                <a:lnTo>
                  <a:pt x="356451" y="311349"/>
                </a:lnTo>
                <a:lnTo>
                  <a:pt x="340257" y="316989"/>
                </a:lnTo>
                <a:lnTo>
                  <a:pt x="322792" y="323047"/>
                </a:lnTo>
                <a:lnTo>
                  <a:pt x="308857" y="327944"/>
                </a:lnTo>
                <a:lnTo>
                  <a:pt x="305137" y="329250"/>
                </a:lnTo>
                <a:lnTo>
                  <a:pt x="286570" y="335744"/>
                </a:lnTo>
                <a:lnTo>
                  <a:pt x="279067" y="338390"/>
                </a:lnTo>
                <a:lnTo>
                  <a:pt x="253828" y="347252"/>
                </a:lnTo>
                <a:lnTo>
                  <a:pt x="238268" y="352738"/>
                </a:lnTo>
                <a:lnTo>
                  <a:pt x="233011" y="354581"/>
                </a:lnTo>
                <a:lnTo>
                  <a:pt x="227826" y="356872"/>
                </a:lnTo>
                <a:lnTo>
                  <a:pt x="226188" y="357580"/>
                </a:lnTo>
                <a:lnTo>
                  <a:pt x="206039" y="366510"/>
                </a:lnTo>
                <a:lnTo>
                  <a:pt x="203752" y="367836"/>
                </a:lnTo>
                <a:lnTo>
                  <a:pt x="166619" y="384022"/>
                </a:lnTo>
                <a:lnTo>
                  <a:pt x="162772" y="387294"/>
                </a:lnTo>
                <a:lnTo>
                  <a:pt x="144296" y="403041"/>
                </a:lnTo>
                <a:lnTo>
                  <a:pt x="120771" y="423157"/>
                </a:lnTo>
                <a:lnTo>
                  <a:pt x="55159" y="479476"/>
                </a:lnTo>
                <a:lnTo>
                  <a:pt x="27574" y="502456"/>
                </a:lnTo>
                <a:lnTo>
                  <a:pt x="547" y="526659"/>
                </a:lnTo>
                <a:lnTo>
                  <a:pt x="7574" y="550487"/>
                </a:lnTo>
                <a:lnTo>
                  <a:pt x="13240" y="569635"/>
                </a:lnTo>
                <a:lnTo>
                  <a:pt x="26009" y="612609"/>
                </a:lnTo>
                <a:lnTo>
                  <a:pt x="33829" y="638799"/>
                </a:lnTo>
                <a:lnTo>
                  <a:pt x="38851" y="655581"/>
                </a:lnTo>
                <a:lnTo>
                  <a:pt x="42376" y="667326"/>
                </a:lnTo>
                <a:lnTo>
                  <a:pt x="47456" y="684228"/>
                </a:lnTo>
                <a:lnTo>
                  <a:pt x="49611" y="691390"/>
                </a:lnTo>
                <a:lnTo>
                  <a:pt x="51770" y="698551"/>
                </a:lnTo>
                <a:lnTo>
                  <a:pt x="56774" y="696940"/>
                </a:lnTo>
                <a:lnTo>
                  <a:pt x="76810" y="690553"/>
                </a:lnTo>
                <a:lnTo>
                  <a:pt x="81827" y="688970"/>
                </a:lnTo>
                <a:lnTo>
                  <a:pt x="94874" y="684883"/>
                </a:lnTo>
                <a:lnTo>
                  <a:pt x="111957" y="679596"/>
                </a:lnTo>
                <a:lnTo>
                  <a:pt x="138213" y="671614"/>
                </a:lnTo>
                <a:lnTo>
                  <a:pt x="142159" y="670429"/>
                </a:lnTo>
                <a:lnTo>
                  <a:pt x="172430" y="661470"/>
                </a:lnTo>
                <a:lnTo>
                  <a:pt x="202768" y="652717"/>
                </a:lnTo>
                <a:lnTo>
                  <a:pt x="233174" y="644173"/>
                </a:lnTo>
                <a:lnTo>
                  <a:pt x="243122" y="641426"/>
                </a:lnTo>
                <a:lnTo>
                  <a:pt x="252349" y="638901"/>
                </a:lnTo>
                <a:lnTo>
                  <a:pt x="263649" y="635836"/>
                </a:lnTo>
                <a:lnTo>
                  <a:pt x="286239" y="629801"/>
                </a:lnTo>
                <a:lnTo>
                  <a:pt x="294182" y="627707"/>
                </a:lnTo>
                <a:lnTo>
                  <a:pt x="309474" y="623721"/>
                </a:lnTo>
                <a:lnTo>
                  <a:pt x="355435" y="612076"/>
                </a:lnTo>
                <a:lnTo>
                  <a:pt x="390219" y="595364"/>
                </a:lnTo>
                <a:lnTo>
                  <a:pt x="418720" y="581726"/>
                </a:lnTo>
                <a:lnTo>
                  <a:pt x="418897" y="581633"/>
                </a:lnTo>
                <a:lnTo>
                  <a:pt x="482631" y="551222"/>
                </a:lnTo>
                <a:lnTo>
                  <a:pt x="495160" y="545175"/>
                </a:lnTo>
                <a:lnTo>
                  <a:pt x="499424" y="543124"/>
                </a:lnTo>
                <a:lnTo>
                  <a:pt x="524110" y="531966"/>
                </a:lnTo>
                <a:lnTo>
                  <a:pt x="535455" y="526091"/>
                </a:lnTo>
                <a:lnTo>
                  <a:pt x="555759" y="516356"/>
                </a:lnTo>
                <a:lnTo>
                  <a:pt x="565975" y="511528"/>
                </a:lnTo>
                <a:lnTo>
                  <a:pt x="578246" y="505797"/>
                </a:lnTo>
                <a:lnTo>
                  <a:pt x="592843" y="498726"/>
                </a:lnTo>
                <a:lnTo>
                  <a:pt x="598382" y="494797"/>
                </a:lnTo>
                <a:lnTo>
                  <a:pt x="641521" y="464560"/>
                </a:lnTo>
                <a:lnTo>
                  <a:pt x="655479" y="455043"/>
                </a:lnTo>
                <a:lnTo>
                  <a:pt x="659712" y="452040"/>
                </a:lnTo>
                <a:lnTo>
                  <a:pt x="665686" y="447885"/>
                </a:lnTo>
                <a:lnTo>
                  <a:pt x="666253" y="447485"/>
                </a:lnTo>
                <a:lnTo>
                  <a:pt x="672055" y="443445"/>
                </a:lnTo>
                <a:lnTo>
                  <a:pt x="678582" y="438864"/>
                </a:lnTo>
                <a:lnTo>
                  <a:pt x="699513" y="424564"/>
                </a:lnTo>
                <a:lnTo>
                  <a:pt x="705369" y="420340"/>
                </a:lnTo>
                <a:lnTo>
                  <a:pt x="708399" y="418215"/>
                </a:lnTo>
                <a:lnTo>
                  <a:pt x="711543" y="415999"/>
                </a:lnTo>
                <a:lnTo>
                  <a:pt x="722194" y="408594"/>
                </a:lnTo>
                <a:lnTo>
                  <a:pt x="721182" y="401777"/>
                </a:lnTo>
                <a:lnTo>
                  <a:pt x="719572" y="390942"/>
                </a:lnTo>
                <a:lnTo>
                  <a:pt x="719635" y="390152"/>
                </a:lnTo>
                <a:lnTo>
                  <a:pt x="721972" y="388002"/>
                </a:lnTo>
                <a:lnTo>
                  <a:pt x="722670" y="384176"/>
                </a:lnTo>
                <a:lnTo>
                  <a:pt x="728762" y="378200"/>
                </a:lnTo>
                <a:lnTo>
                  <a:pt x="731656" y="378554"/>
                </a:lnTo>
                <a:lnTo>
                  <a:pt x="737104" y="379212"/>
                </a:lnTo>
                <a:lnTo>
                  <a:pt x="738107" y="377905"/>
                </a:lnTo>
                <a:lnTo>
                  <a:pt x="737531" y="372650"/>
                </a:lnTo>
                <a:lnTo>
                  <a:pt x="736179" y="360598"/>
                </a:lnTo>
                <a:lnTo>
                  <a:pt x="736855" y="358891"/>
                </a:lnTo>
                <a:lnTo>
                  <a:pt x="744362" y="356990"/>
                </a:lnTo>
                <a:lnTo>
                  <a:pt x="758466" y="351177"/>
                </a:lnTo>
                <a:lnTo>
                  <a:pt x="762045" y="349371"/>
                </a:lnTo>
                <a:lnTo>
                  <a:pt x="766399" y="346771"/>
                </a:lnTo>
                <a:lnTo>
                  <a:pt x="775948" y="343372"/>
                </a:lnTo>
                <a:lnTo>
                  <a:pt x="780811" y="341062"/>
                </a:lnTo>
                <a:lnTo>
                  <a:pt x="785710" y="335553"/>
                </a:lnTo>
                <a:lnTo>
                  <a:pt x="786177" y="335041"/>
                </a:lnTo>
                <a:lnTo>
                  <a:pt x="796075" y="329033"/>
                </a:lnTo>
                <a:lnTo>
                  <a:pt x="799714" y="326818"/>
                </a:lnTo>
                <a:lnTo>
                  <a:pt x="809430" y="329219"/>
                </a:lnTo>
                <a:lnTo>
                  <a:pt x="810739" y="328366"/>
                </a:lnTo>
                <a:lnTo>
                  <a:pt x="815088" y="324168"/>
                </a:lnTo>
                <a:lnTo>
                  <a:pt x="815476" y="323891"/>
                </a:lnTo>
                <a:lnTo>
                  <a:pt x="822687" y="314217"/>
                </a:lnTo>
                <a:lnTo>
                  <a:pt x="801188" y="263184"/>
                </a:lnTo>
                <a:lnTo>
                  <a:pt x="790990" y="236116"/>
                </a:lnTo>
                <a:lnTo>
                  <a:pt x="768373" y="17934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B15EA233-1CB9-949B-0074-9E6B53ABB09C}"/>
              </a:ext>
            </a:extLst>
          </p:cNvPr>
          <p:cNvSpPr>
            <a:spLocks/>
          </p:cNvSpPr>
          <p:nvPr/>
        </p:nvSpPr>
        <p:spPr>
          <a:xfrm flipV="1">
            <a:off x="2842746" y="4772656"/>
            <a:ext cx="1117809" cy="735681"/>
          </a:xfrm>
          <a:custGeom>
            <a:avLst/>
            <a:gdLst>
              <a:gd name="connsiteX0" fmla="*/ 168891 w 761225"/>
              <a:gd name="connsiteY0" fmla="*/ 307224 h 500997"/>
              <a:gd name="connsiteX1" fmla="*/ 227122 w 761225"/>
              <a:gd name="connsiteY1" fmla="*/ 363842 h 500997"/>
              <a:gd name="connsiteX2" fmla="*/ 300618 w 761225"/>
              <a:gd name="connsiteY2" fmla="*/ 433765 h 500997"/>
              <a:gd name="connsiteX3" fmla="*/ 340963 w 761225"/>
              <a:gd name="connsiteY3" fmla="*/ 472155 h 500997"/>
              <a:gd name="connsiteX4" fmla="*/ 372182 w 761225"/>
              <a:gd name="connsiteY4" fmla="*/ 501746 h 500997"/>
              <a:gd name="connsiteX5" fmla="*/ 410753 w 761225"/>
              <a:gd name="connsiteY5" fmla="*/ 490443 h 500997"/>
              <a:gd name="connsiteX6" fmla="*/ 422566 w 761225"/>
              <a:gd name="connsiteY6" fmla="*/ 487048 h 500997"/>
              <a:gd name="connsiteX7" fmla="*/ 446694 w 761225"/>
              <a:gd name="connsiteY7" fmla="*/ 480196 h 500997"/>
              <a:gd name="connsiteX8" fmla="*/ 460888 w 761225"/>
              <a:gd name="connsiteY8" fmla="*/ 476221 h 500997"/>
              <a:gd name="connsiteX9" fmla="*/ 496715 w 761225"/>
              <a:gd name="connsiteY9" fmla="*/ 466370 h 500997"/>
              <a:gd name="connsiteX10" fmla="*/ 510814 w 761225"/>
              <a:gd name="connsiteY10" fmla="*/ 462567 h 500997"/>
              <a:gd name="connsiteX11" fmla="*/ 538571 w 761225"/>
              <a:gd name="connsiteY11" fmla="*/ 455198 h 500997"/>
              <a:gd name="connsiteX12" fmla="*/ 542567 w 761225"/>
              <a:gd name="connsiteY12" fmla="*/ 454149 h 500997"/>
              <a:gd name="connsiteX13" fmla="*/ 544509 w 761225"/>
              <a:gd name="connsiteY13" fmla="*/ 453641 h 500997"/>
              <a:gd name="connsiteX14" fmla="*/ 556739 w 761225"/>
              <a:gd name="connsiteY14" fmla="*/ 450456 h 500997"/>
              <a:gd name="connsiteX15" fmla="*/ 565348 w 761225"/>
              <a:gd name="connsiteY15" fmla="*/ 448232 h 500997"/>
              <a:gd name="connsiteX16" fmla="*/ 586551 w 761225"/>
              <a:gd name="connsiteY16" fmla="*/ 442823 h 500997"/>
              <a:gd name="connsiteX17" fmla="*/ 631559 w 761225"/>
              <a:gd name="connsiteY17" fmla="*/ 431633 h 500997"/>
              <a:gd name="connsiteX18" fmla="*/ 653837 w 761225"/>
              <a:gd name="connsiteY18" fmla="*/ 426246 h 500997"/>
              <a:gd name="connsiteX19" fmla="*/ 662120 w 761225"/>
              <a:gd name="connsiteY19" fmla="*/ 424268 h 500997"/>
              <a:gd name="connsiteX20" fmla="*/ 681054 w 761225"/>
              <a:gd name="connsiteY20" fmla="*/ 419793 h 500997"/>
              <a:gd name="connsiteX21" fmla="*/ 697638 w 761225"/>
              <a:gd name="connsiteY21" fmla="*/ 415936 h 500997"/>
              <a:gd name="connsiteX22" fmla="*/ 695302 w 761225"/>
              <a:gd name="connsiteY22" fmla="*/ 404351 h 500997"/>
              <a:gd name="connsiteX23" fmla="*/ 722629 w 761225"/>
              <a:gd name="connsiteY23" fmla="*/ 398112 h 500997"/>
              <a:gd name="connsiteX24" fmla="*/ 736700 w 761225"/>
              <a:gd name="connsiteY24" fmla="*/ 394958 h 500997"/>
              <a:gd name="connsiteX25" fmla="*/ 740465 w 761225"/>
              <a:gd name="connsiteY25" fmla="*/ 394119 h 500997"/>
              <a:gd name="connsiteX26" fmla="*/ 742788 w 761225"/>
              <a:gd name="connsiteY26" fmla="*/ 393606 h 500997"/>
              <a:gd name="connsiteX27" fmla="*/ 748875 w 761225"/>
              <a:gd name="connsiteY27" fmla="*/ 392258 h 500997"/>
              <a:gd name="connsiteX28" fmla="*/ 761831 w 761225"/>
              <a:gd name="connsiteY28" fmla="*/ 389417 h 500997"/>
              <a:gd name="connsiteX29" fmla="*/ 500925 w 761225"/>
              <a:gd name="connsiteY29" fmla="*/ 222185 h 500997"/>
              <a:gd name="connsiteX30" fmla="*/ 494901 w 761225"/>
              <a:gd name="connsiteY30" fmla="*/ 200771 h 500997"/>
              <a:gd name="connsiteX31" fmla="*/ 485098 w 761225"/>
              <a:gd name="connsiteY31" fmla="*/ 199296 h 500997"/>
              <a:gd name="connsiteX32" fmla="*/ 473100 w 761225"/>
              <a:gd name="connsiteY32" fmla="*/ 197481 h 500997"/>
              <a:gd name="connsiteX33" fmla="*/ 356514 w 761225"/>
              <a:gd name="connsiteY33" fmla="*/ 110854 h 500997"/>
              <a:gd name="connsiteX34" fmla="*/ 207893 w 761225"/>
              <a:gd name="connsiteY34" fmla="*/ 749 h 500997"/>
              <a:gd name="connsiteX35" fmla="*/ 193708 w 761225"/>
              <a:gd name="connsiteY35" fmla="*/ 14539 h 500997"/>
              <a:gd name="connsiteX36" fmla="*/ 165983 w 761225"/>
              <a:gd name="connsiteY36" fmla="*/ 41612 h 500997"/>
              <a:gd name="connsiteX37" fmla="*/ 154688 w 761225"/>
              <a:gd name="connsiteY37" fmla="*/ 52711 h 500997"/>
              <a:gd name="connsiteX38" fmla="*/ 138307 w 761225"/>
              <a:gd name="connsiteY38" fmla="*/ 68816 h 500997"/>
              <a:gd name="connsiteX39" fmla="*/ 120575 w 761225"/>
              <a:gd name="connsiteY39" fmla="*/ 86246 h 500997"/>
              <a:gd name="connsiteX40" fmla="*/ 111357 w 761225"/>
              <a:gd name="connsiteY40" fmla="*/ 95394 h 500997"/>
              <a:gd name="connsiteX41" fmla="*/ 107856 w 761225"/>
              <a:gd name="connsiteY41" fmla="*/ 98825 h 500997"/>
              <a:gd name="connsiteX42" fmla="*/ 84449 w 761225"/>
              <a:gd name="connsiteY42" fmla="*/ 122099 h 500997"/>
              <a:gd name="connsiteX43" fmla="*/ 56487 w 761225"/>
              <a:gd name="connsiteY43" fmla="*/ 149966 h 500997"/>
              <a:gd name="connsiteX44" fmla="*/ 28585 w 761225"/>
              <a:gd name="connsiteY44" fmla="*/ 177946 h 500997"/>
              <a:gd name="connsiteX45" fmla="*/ 605 w 761225"/>
              <a:gd name="connsiteY45" fmla="*/ 206121 h 500997"/>
              <a:gd name="connsiteX46" fmla="*/ 81663 w 761225"/>
              <a:gd name="connsiteY46" fmla="*/ 225162 h 500997"/>
              <a:gd name="connsiteX47" fmla="*/ 100942 w 761225"/>
              <a:gd name="connsiteY47" fmla="*/ 242015 h 500997"/>
              <a:gd name="connsiteX48" fmla="*/ 154139 w 761225"/>
              <a:gd name="connsiteY48" fmla="*/ 294314 h 500997"/>
              <a:gd name="connsiteX49" fmla="*/ 168891 w 761225"/>
              <a:gd name="connsiteY49" fmla="*/ 307224 h 50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761225" h="500997">
                <a:moveTo>
                  <a:pt x="168891" y="307224"/>
                </a:moveTo>
                <a:lnTo>
                  <a:pt x="227122" y="363842"/>
                </a:lnTo>
                <a:lnTo>
                  <a:pt x="300618" y="433765"/>
                </a:lnTo>
                <a:lnTo>
                  <a:pt x="340963" y="472155"/>
                </a:lnTo>
                <a:lnTo>
                  <a:pt x="372182" y="501746"/>
                </a:lnTo>
                <a:lnTo>
                  <a:pt x="410753" y="490443"/>
                </a:lnTo>
                <a:lnTo>
                  <a:pt x="422566" y="487048"/>
                </a:lnTo>
                <a:lnTo>
                  <a:pt x="446694" y="480196"/>
                </a:lnTo>
                <a:lnTo>
                  <a:pt x="460888" y="476221"/>
                </a:lnTo>
                <a:lnTo>
                  <a:pt x="496715" y="466370"/>
                </a:lnTo>
                <a:lnTo>
                  <a:pt x="510814" y="462567"/>
                </a:lnTo>
                <a:lnTo>
                  <a:pt x="538571" y="455198"/>
                </a:lnTo>
                <a:lnTo>
                  <a:pt x="542567" y="454149"/>
                </a:lnTo>
                <a:lnTo>
                  <a:pt x="544509" y="453641"/>
                </a:lnTo>
                <a:lnTo>
                  <a:pt x="556739" y="450456"/>
                </a:lnTo>
                <a:lnTo>
                  <a:pt x="565348" y="448232"/>
                </a:lnTo>
                <a:lnTo>
                  <a:pt x="586551" y="442823"/>
                </a:lnTo>
                <a:lnTo>
                  <a:pt x="631559" y="431633"/>
                </a:lnTo>
                <a:lnTo>
                  <a:pt x="653837" y="426246"/>
                </a:lnTo>
                <a:lnTo>
                  <a:pt x="662120" y="424268"/>
                </a:lnTo>
                <a:lnTo>
                  <a:pt x="681054" y="419793"/>
                </a:lnTo>
                <a:lnTo>
                  <a:pt x="697638" y="415936"/>
                </a:lnTo>
                <a:lnTo>
                  <a:pt x="695302" y="404351"/>
                </a:lnTo>
                <a:lnTo>
                  <a:pt x="722629" y="398112"/>
                </a:lnTo>
                <a:lnTo>
                  <a:pt x="736700" y="394958"/>
                </a:lnTo>
                <a:lnTo>
                  <a:pt x="740465" y="394119"/>
                </a:lnTo>
                <a:lnTo>
                  <a:pt x="742788" y="393606"/>
                </a:lnTo>
                <a:lnTo>
                  <a:pt x="748875" y="392258"/>
                </a:lnTo>
                <a:lnTo>
                  <a:pt x="761831" y="389417"/>
                </a:lnTo>
                <a:lnTo>
                  <a:pt x="500925" y="222185"/>
                </a:lnTo>
                <a:lnTo>
                  <a:pt x="494901" y="200771"/>
                </a:lnTo>
                <a:lnTo>
                  <a:pt x="485098" y="199296"/>
                </a:lnTo>
                <a:lnTo>
                  <a:pt x="473100" y="197481"/>
                </a:lnTo>
                <a:lnTo>
                  <a:pt x="356514" y="110854"/>
                </a:lnTo>
                <a:lnTo>
                  <a:pt x="207893" y="749"/>
                </a:lnTo>
                <a:lnTo>
                  <a:pt x="193708" y="14539"/>
                </a:lnTo>
                <a:lnTo>
                  <a:pt x="165983" y="41612"/>
                </a:lnTo>
                <a:lnTo>
                  <a:pt x="154688" y="52711"/>
                </a:lnTo>
                <a:lnTo>
                  <a:pt x="138307" y="68816"/>
                </a:lnTo>
                <a:lnTo>
                  <a:pt x="120575" y="86246"/>
                </a:lnTo>
                <a:lnTo>
                  <a:pt x="111357" y="95394"/>
                </a:lnTo>
                <a:lnTo>
                  <a:pt x="107856" y="98825"/>
                </a:lnTo>
                <a:lnTo>
                  <a:pt x="84449" y="122099"/>
                </a:lnTo>
                <a:lnTo>
                  <a:pt x="56487" y="149966"/>
                </a:lnTo>
                <a:lnTo>
                  <a:pt x="28585" y="177946"/>
                </a:lnTo>
                <a:lnTo>
                  <a:pt x="605" y="206121"/>
                </a:lnTo>
                <a:lnTo>
                  <a:pt x="81663" y="225162"/>
                </a:lnTo>
                <a:lnTo>
                  <a:pt x="100942" y="242015"/>
                </a:lnTo>
                <a:lnTo>
                  <a:pt x="154139" y="294314"/>
                </a:lnTo>
                <a:lnTo>
                  <a:pt x="168891" y="30722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55E734B7-01C6-4214-BBE6-0C24EF0E3B93}"/>
              </a:ext>
            </a:extLst>
          </p:cNvPr>
          <p:cNvSpPr>
            <a:spLocks/>
          </p:cNvSpPr>
          <p:nvPr/>
        </p:nvSpPr>
        <p:spPr>
          <a:xfrm flipV="1">
            <a:off x="6350000" y="3869274"/>
            <a:ext cx="244371" cy="330342"/>
          </a:xfrm>
          <a:custGeom>
            <a:avLst/>
            <a:gdLst>
              <a:gd name="connsiteX0" fmla="*/ 91582 w 166416"/>
              <a:gd name="connsiteY0" fmla="*/ 23638 h 224962"/>
              <a:gd name="connsiteX1" fmla="*/ 71287 w 166416"/>
              <a:gd name="connsiteY1" fmla="*/ 34810 h 224962"/>
              <a:gd name="connsiteX2" fmla="*/ 55070 w 166416"/>
              <a:gd name="connsiteY2" fmla="*/ 45592 h 224962"/>
              <a:gd name="connsiteX3" fmla="*/ 46419 w 166416"/>
              <a:gd name="connsiteY3" fmla="*/ 50112 h 224962"/>
              <a:gd name="connsiteX4" fmla="*/ 44754 w 166416"/>
              <a:gd name="connsiteY4" fmla="*/ 55770 h 224962"/>
              <a:gd name="connsiteX5" fmla="*/ 43675 w 166416"/>
              <a:gd name="connsiteY5" fmla="*/ 59818 h 224962"/>
              <a:gd name="connsiteX6" fmla="*/ 43643 w 166416"/>
              <a:gd name="connsiteY6" fmla="*/ 69293 h 224962"/>
              <a:gd name="connsiteX7" fmla="*/ 42940 w 166416"/>
              <a:gd name="connsiteY7" fmla="*/ 70246 h 224962"/>
              <a:gd name="connsiteX8" fmla="*/ 40454 w 166416"/>
              <a:gd name="connsiteY8" fmla="*/ 71399 h 224962"/>
              <a:gd name="connsiteX9" fmla="*/ 38499 w 166416"/>
              <a:gd name="connsiteY9" fmla="*/ 72302 h 224962"/>
              <a:gd name="connsiteX10" fmla="*/ 37465 w 166416"/>
              <a:gd name="connsiteY10" fmla="*/ 72129 h 224962"/>
              <a:gd name="connsiteX11" fmla="*/ 32470 w 166416"/>
              <a:gd name="connsiteY11" fmla="*/ 73540 h 224962"/>
              <a:gd name="connsiteX12" fmla="*/ 26632 w 166416"/>
              <a:gd name="connsiteY12" fmla="*/ 76717 h 224962"/>
              <a:gd name="connsiteX13" fmla="*/ 20005 w 166416"/>
              <a:gd name="connsiteY13" fmla="*/ 82788 h 224962"/>
              <a:gd name="connsiteX14" fmla="*/ 11200 w 166416"/>
              <a:gd name="connsiteY14" fmla="*/ 91229 h 224962"/>
              <a:gd name="connsiteX15" fmla="*/ 5847 w 166416"/>
              <a:gd name="connsiteY15" fmla="*/ 96561 h 224962"/>
              <a:gd name="connsiteX16" fmla="*/ 4033 w 166416"/>
              <a:gd name="connsiteY16" fmla="*/ 98385 h 224962"/>
              <a:gd name="connsiteX17" fmla="*/ 363 w 166416"/>
              <a:gd name="connsiteY17" fmla="*/ 102732 h 224962"/>
              <a:gd name="connsiteX18" fmla="*/ 6450 w 166416"/>
              <a:gd name="connsiteY18" fmla="*/ 141562 h 224962"/>
              <a:gd name="connsiteX19" fmla="*/ 9980 w 166416"/>
              <a:gd name="connsiteY19" fmla="*/ 163810 h 224962"/>
              <a:gd name="connsiteX20" fmla="*/ 10279 w 166416"/>
              <a:gd name="connsiteY20" fmla="*/ 165679 h 224962"/>
              <a:gd name="connsiteX21" fmla="*/ 10578 w 166416"/>
              <a:gd name="connsiteY21" fmla="*/ 167549 h 224962"/>
              <a:gd name="connsiteX22" fmla="*/ 12094 w 166416"/>
              <a:gd name="connsiteY22" fmla="*/ 177024 h 224962"/>
              <a:gd name="connsiteX23" fmla="*/ 12320 w 166416"/>
              <a:gd name="connsiteY23" fmla="*/ 178488 h 224962"/>
              <a:gd name="connsiteX24" fmla="*/ 14167 w 166416"/>
              <a:gd name="connsiteY24" fmla="*/ 190063 h 224962"/>
              <a:gd name="connsiteX25" fmla="*/ 15432 w 166416"/>
              <a:gd name="connsiteY25" fmla="*/ 195909 h 224962"/>
              <a:gd name="connsiteX26" fmla="*/ 15763 w 166416"/>
              <a:gd name="connsiteY26" fmla="*/ 197384 h 224962"/>
              <a:gd name="connsiteX27" fmla="*/ 16716 w 166416"/>
              <a:gd name="connsiteY27" fmla="*/ 201757 h 224962"/>
              <a:gd name="connsiteX28" fmla="*/ 19320 w 166416"/>
              <a:gd name="connsiteY28" fmla="*/ 210697 h 224962"/>
              <a:gd name="connsiteX29" fmla="*/ 21266 w 166416"/>
              <a:gd name="connsiteY29" fmla="*/ 217409 h 224962"/>
              <a:gd name="connsiteX30" fmla="*/ 21778 w 166416"/>
              <a:gd name="connsiteY30" fmla="*/ 219152 h 224962"/>
              <a:gd name="connsiteX31" fmla="*/ 22867 w 166416"/>
              <a:gd name="connsiteY31" fmla="*/ 218634 h 224962"/>
              <a:gd name="connsiteX32" fmla="*/ 26142 w 166416"/>
              <a:gd name="connsiteY32" fmla="*/ 218504 h 224962"/>
              <a:gd name="connsiteX33" fmla="*/ 27417 w 166416"/>
              <a:gd name="connsiteY33" fmla="*/ 219649 h 224962"/>
              <a:gd name="connsiteX34" fmla="*/ 29885 w 166416"/>
              <a:gd name="connsiteY34" fmla="*/ 221759 h 224962"/>
              <a:gd name="connsiteX35" fmla="*/ 34044 w 166416"/>
              <a:gd name="connsiteY35" fmla="*/ 219180 h 224962"/>
              <a:gd name="connsiteX36" fmla="*/ 34720 w 166416"/>
              <a:gd name="connsiteY36" fmla="*/ 218749 h 224962"/>
              <a:gd name="connsiteX37" fmla="*/ 36762 w 166416"/>
              <a:gd name="connsiteY37" fmla="*/ 218977 h 224962"/>
              <a:gd name="connsiteX38" fmla="*/ 37360 w 166416"/>
              <a:gd name="connsiteY38" fmla="*/ 218987 h 224962"/>
              <a:gd name="connsiteX39" fmla="*/ 39819 w 166416"/>
              <a:gd name="connsiteY39" fmla="*/ 221351 h 224962"/>
              <a:gd name="connsiteX40" fmla="*/ 40359 w 166416"/>
              <a:gd name="connsiteY40" fmla="*/ 218838 h 224962"/>
              <a:gd name="connsiteX41" fmla="*/ 42178 w 166416"/>
              <a:gd name="connsiteY41" fmla="*/ 219768 h 224962"/>
              <a:gd name="connsiteX42" fmla="*/ 43017 w 166416"/>
              <a:gd name="connsiteY42" fmla="*/ 217660 h 224962"/>
              <a:gd name="connsiteX43" fmla="*/ 44432 w 166416"/>
              <a:gd name="connsiteY43" fmla="*/ 216906 h 224962"/>
              <a:gd name="connsiteX44" fmla="*/ 46469 w 166416"/>
              <a:gd name="connsiteY44" fmla="*/ 218309 h 224962"/>
              <a:gd name="connsiteX45" fmla="*/ 53500 w 166416"/>
              <a:gd name="connsiteY45" fmla="*/ 219029 h 224962"/>
              <a:gd name="connsiteX46" fmla="*/ 65267 w 166416"/>
              <a:gd name="connsiteY46" fmla="*/ 213775 h 224962"/>
              <a:gd name="connsiteX47" fmla="*/ 66664 w 166416"/>
              <a:gd name="connsiteY47" fmla="*/ 213948 h 224962"/>
              <a:gd name="connsiteX48" fmla="*/ 68406 w 166416"/>
              <a:gd name="connsiteY48" fmla="*/ 215629 h 224962"/>
              <a:gd name="connsiteX49" fmla="*/ 72194 w 166416"/>
              <a:gd name="connsiteY49" fmla="*/ 220796 h 224962"/>
              <a:gd name="connsiteX50" fmla="*/ 72543 w 166416"/>
              <a:gd name="connsiteY50" fmla="*/ 220834 h 224962"/>
              <a:gd name="connsiteX51" fmla="*/ 77365 w 166416"/>
              <a:gd name="connsiteY51" fmla="*/ 223648 h 224962"/>
              <a:gd name="connsiteX52" fmla="*/ 78649 w 166416"/>
              <a:gd name="connsiteY52" fmla="*/ 223189 h 224962"/>
              <a:gd name="connsiteX53" fmla="*/ 83063 w 166416"/>
              <a:gd name="connsiteY53" fmla="*/ 218956 h 224962"/>
              <a:gd name="connsiteX54" fmla="*/ 88511 w 166416"/>
              <a:gd name="connsiteY54" fmla="*/ 220653 h 224962"/>
              <a:gd name="connsiteX55" fmla="*/ 88348 w 166416"/>
              <a:gd name="connsiteY55" fmla="*/ 222706 h 224962"/>
              <a:gd name="connsiteX56" fmla="*/ 88275 w 166416"/>
              <a:gd name="connsiteY56" fmla="*/ 224046 h 224962"/>
              <a:gd name="connsiteX57" fmla="*/ 89840 w 166416"/>
              <a:gd name="connsiteY57" fmla="*/ 225467 h 224962"/>
              <a:gd name="connsiteX58" fmla="*/ 95651 w 166416"/>
              <a:gd name="connsiteY58" fmla="*/ 222547 h 224962"/>
              <a:gd name="connsiteX59" fmla="*/ 98876 w 166416"/>
              <a:gd name="connsiteY59" fmla="*/ 222611 h 224962"/>
              <a:gd name="connsiteX60" fmla="*/ 116985 w 166416"/>
              <a:gd name="connsiteY60" fmla="*/ 223020 h 224962"/>
              <a:gd name="connsiteX61" fmla="*/ 121644 w 166416"/>
              <a:gd name="connsiteY61" fmla="*/ 216001 h 224962"/>
              <a:gd name="connsiteX62" fmla="*/ 129804 w 166416"/>
              <a:gd name="connsiteY62" fmla="*/ 203557 h 224962"/>
              <a:gd name="connsiteX63" fmla="*/ 139494 w 166416"/>
              <a:gd name="connsiteY63" fmla="*/ 204796 h 224962"/>
              <a:gd name="connsiteX64" fmla="*/ 140723 w 166416"/>
              <a:gd name="connsiteY64" fmla="*/ 206793 h 224962"/>
              <a:gd name="connsiteX65" fmla="*/ 142429 w 166416"/>
              <a:gd name="connsiteY65" fmla="*/ 205078 h 224962"/>
              <a:gd name="connsiteX66" fmla="*/ 162923 w 166416"/>
              <a:gd name="connsiteY66" fmla="*/ 210843 h 224962"/>
              <a:gd name="connsiteX67" fmla="*/ 161172 w 166416"/>
              <a:gd name="connsiteY67" fmla="*/ 195077 h 224962"/>
              <a:gd name="connsiteX68" fmla="*/ 160900 w 166416"/>
              <a:gd name="connsiteY68" fmla="*/ 192718 h 224962"/>
              <a:gd name="connsiteX69" fmla="*/ 156128 w 166416"/>
              <a:gd name="connsiteY69" fmla="*/ 188700 h 224962"/>
              <a:gd name="connsiteX70" fmla="*/ 149564 w 166416"/>
              <a:gd name="connsiteY70" fmla="*/ 183144 h 224962"/>
              <a:gd name="connsiteX71" fmla="*/ 151891 w 166416"/>
              <a:gd name="connsiteY71" fmla="*/ 161525 h 224962"/>
              <a:gd name="connsiteX72" fmla="*/ 153515 w 166416"/>
              <a:gd name="connsiteY72" fmla="*/ 158677 h 224962"/>
              <a:gd name="connsiteX73" fmla="*/ 159095 w 166416"/>
              <a:gd name="connsiteY73" fmla="*/ 142981 h 224962"/>
              <a:gd name="connsiteX74" fmla="*/ 166779 w 166416"/>
              <a:gd name="connsiteY74" fmla="*/ 111272 h 224962"/>
              <a:gd name="connsiteX75" fmla="*/ 162996 w 166416"/>
              <a:gd name="connsiteY75" fmla="*/ 89087 h 224962"/>
              <a:gd name="connsiteX76" fmla="*/ 150204 w 166416"/>
              <a:gd name="connsiteY76" fmla="*/ 86237 h 224962"/>
              <a:gd name="connsiteX77" fmla="*/ 140455 w 166416"/>
              <a:gd name="connsiteY77" fmla="*/ 81486 h 224962"/>
              <a:gd name="connsiteX78" fmla="*/ 135969 w 166416"/>
              <a:gd name="connsiteY78" fmla="*/ 69416 h 224962"/>
              <a:gd name="connsiteX79" fmla="*/ 128811 w 166416"/>
              <a:gd name="connsiteY79" fmla="*/ 50116 h 224962"/>
              <a:gd name="connsiteX80" fmla="*/ 126311 w 166416"/>
              <a:gd name="connsiteY80" fmla="*/ 36621 h 224962"/>
              <a:gd name="connsiteX81" fmla="*/ 133783 w 166416"/>
              <a:gd name="connsiteY81" fmla="*/ 504 h 224962"/>
              <a:gd name="connsiteX82" fmla="*/ 104048 w 166416"/>
              <a:gd name="connsiteY82" fmla="*/ 16813 h 224962"/>
              <a:gd name="connsiteX83" fmla="*/ 91582 w 166416"/>
              <a:gd name="connsiteY83" fmla="*/ 23638 h 22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66416" h="224962">
                <a:moveTo>
                  <a:pt x="91582" y="23638"/>
                </a:moveTo>
                <a:lnTo>
                  <a:pt x="71287" y="34810"/>
                </a:lnTo>
                <a:lnTo>
                  <a:pt x="55070" y="45592"/>
                </a:lnTo>
                <a:lnTo>
                  <a:pt x="46419" y="50112"/>
                </a:lnTo>
                <a:lnTo>
                  <a:pt x="44754" y="55770"/>
                </a:lnTo>
                <a:lnTo>
                  <a:pt x="43675" y="59818"/>
                </a:lnTo>
                <a:lnTo>
                  <a:pt x="43643" y="69293"/>
                </a:lnTo>
                <a:lnTo>
                  <a:pt x="42940" y="70246"/>
                </a:lnTo>
                <a:lnTo>
                  <a:pt x="40454" y="71399"/>
                </a:lnTo>
                <a:lnTo>
                  <a:pt x="38499" y="72302"/>
                </a:lnTo>
                <a:lnTo>
                  <a:pt x="37465" y="72129"/>
                </a:lnTo>
                <a:lnTo>
                  <a:pt x="32470" y="73540"/>
                </a:lnTo>
                <a:lnTo>
                  <a:pt x="26632" y="76717"/>
                </a:lnTo>
                <a:lnTo>
                  <a:pt x="20005" y="82788"/>
                </a:lnTo>
                <a:lnTo>
                  <a:pt x="11200" y="91229"/>
                </a:lnTo>
                <a:lnTo>
                  <a:pt x="5847" y="96561"/>
                </a:lnTo>
                <a:lnTo>
                  <a:pt x="4033" y="98385"/>
                </a:lnTo>
                <a:lnTo>
                  <a:pt x="363" y="102732"/>
                </a:lnTo>
                <a:lnTo>
                  <a:pt x="6450" y="141562"/>
                </a:lnTo>
                <a:lnTo>
                  <a:pt x="9980" y="163810"/>
                </a:lnTo>
                <a:lnTo>
                  <a:pt x="10279" y="165679"/>
                </a:lnTo>
                <a:lnTo>
                  <a:pt x="10578" y="167549"/>
                </a:lnTo>
                <a:lnTo>
                  <a:pt x="12094" y="177024"/>
                </a:lnTo>
                <a:lnTo>
                  <a:pt x="12320" y="178488"/>
                </a:lnTo>
                <a:lnTo>
                  <a:pt x="14167" y="190063"/>
                </a:lnTo>
                <a:lnTo>
                  <a:pt x="15432" y="195909"/>
                </a:lnTo>
                <a:lnTo>
                  <a:pt x="15763" y="197384"/>
                </a:lnTo>
                <a:lnTo>
                  <a:pt x="16716" y="201757"/>
                </a:lnTo>
                <a:lnTo>
                  <a:pt x="19320" y="210697"/>
                </a:lnTo>
                <a:lnTo>
                  <a:pt x="21266" y="217409"/>
                </a:lnTo>
                <a:lnTo>
                  <a:pt x="21778" y="219152"/>
                </a:lnTo>
                <a:lnTo>
                  <a:pt x="22867" y="218634"/>
                </a:lnTo>
                <a:lnTo>
                  <a:pt x="26142" y="218504"/>
                </a:lnTo>
                <a:lnTo>
                  <a:pt x="27417" y="219649"/>
                </a:lnTo>
                <a:lnTo>
                  <a:pt x="29885" y="221759"/>
                </a:lnTo>
                <a:lnTo>
                  <a:pt x="34044" y="219180"/>
                </a:lnTo>
                <a:lnTo>
                  <a:pt x="34720" y="218749"/>
                </a:lnTo>
                <a:lnTo>
                  <a:pt x="36762" y="218977"/>
                </a:lnTo>
                <a:lnTo>
                  <a:pt x="37360" y="218987"/>
                </a:lnTo>
                <a:lnTo>
                  <a:pt x="39819" y="221351"/>
                </a:lnTo>
                <a:lnTo>
                  <a:pt x="40359" y="218838"/>
                </a:lnTo>
                <a:lnTo>
                  <a:pt x="42178" y="219768"/>
                </a:lnTo>
                <a:lnTo>
                  <a:pt x="43017" y="217660"/>
                </a:lnTo>
                <a:lnTo>
                  <a:pt x="44432" y="216906"/>
                </a:lnTo>
                <a:lnTo>
                  <a:pt x="46469" y="218309"/>
                </a:lnTo>
                <a:lnTo>
                  <a:pt x="53500" y="219029"/>
                </a:lnTo>
                <a:lnTo>
                  <a:pt x="65267" y="213775"/>
                </a:lnTo>
                <a:lnTo>
                  <a:pt x="66664" y="213948"/>
                </a:lnTo>
                <a:lnTo>
                  <a:pt x="68406" y="215629"/>
                </a:lnTo>
                <a:lnTo>
                  <a:pt x="72194" y="220796"/>
                </a:lnTo>
                <a:lnTo>
                  <a:pt x="72543" y="220834"/>
                </a:lnTo>
                <a:lnTo>
                  <a:pt x="77365" y="223648"/>
                </a:lnTo>
                <a:lnTo>
                  <a:pt x="78649" y="223189"/>
                </a:lnTo>
                <a:lnTo>
                  <a:pt x="83063" y="218956"/>
                </a:lnTo>
                <a:lnTo>
                  <a:pt x="88511" y="220653"/>
                </a:lnTo>
                <a:lnTo>
                  <a:pt x="88348" y="222706"/>
                </a:lnTo>
                <a:lnTo>
                  <a:pt x="88275" y="224046"/>
                </a:lnTo>
                <a:lnTo>
                  <a:pt x="89840" y="225467"/>
                </a:lnTo>
                <a:lnTo>
                  <a:pt x="95651" y="222547"/>
                </a:lnTo>
                <a:lnTo>
                  <a:pt x="98876" y="222611"/>
                </a:lnTo>
                <a:lnTo>
                  <a:pt x="116985" y="223020"/>
                </a:lnTo>
                <a:lnTo>
                  <a:pt x="121644" y="216001"/>
                </a:lnTo>
                <a:lnTo>
                  <a:pt x="129804" y="203557"/>
                </a:lnTo>
                <a:lnTo>
                  <a:pt x="139494" y="204796"/>
                </a:lnTo>
                <a:lnTo>
                  <a:pt x="140723" y="206793"/>
                </a:lnTo>
                <a:lnTo>
                  <a:pt x="142429" y="205078"/>
                </a:lnTo>
                <a:lnTo>
                  <a:pt x="162923" y="210843"/>
                </a:lnTo>
                <a:lnTo>
                  <a:pt x="161172" y="195077"/>
                </a:lnTo>
                <a:lnTo>
                  <a:pt x="160900" y="192718"/>
                </a:lnTo>
                <a:lnTo>
                  <a:pt x="156128" y="188700"/>
                </a:lnTo>
                <a:lnTo>
                  <a:pt x="149564" y="183144"/>
                </a:lnTo>
                <a:lnTo>
                  <a:pt x="151891" y="161525"/>
                </a:lnTo>
                <a:lnTo>
                  <a:pt x="153515" y="158677"/>
                </a:lnTo>
                <a:lnTo>
                  <a:pt x="159095" y="142981"/>
                </a:lnTo>
                <a:lnTo>
                  <a:pt x="166779" y="111272"/>
                </a:lnTo>
                <a:lnTo>
                  <a:pt x="162996" y="89087"/>
                </a:lnTo>
                <a:lnTo>
                  <a:pt x="150204" y="86237"/>
                </a:lnTo>
                <a:lnTo>
                  <a:pt x="140455" y="81486"/>
                </a:lnTo>
                <a:lnTo>
                  <a:pt x="135969" y="69416"/>
                </a:lnTo>
                <a:lnTo>
                  <a:pt x="128811" y="50116"/>
                </a:lnTo>
                <a:lnTo>
                  <a:pt x="126311" y="36621"/>
                </a:lnTo>
                <a:lnTo>
                  <a:pt x="133783" y="504"/>
                </a:lnTo>
                <a:lnTo>
                  <a:pt x="104048" y="16813"/>
                </a:lnTo>
                <a:lnTo>
                  <a:pt x="91582" y="2363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FEBF9B9-8742-A2A3-1C53-5B67BDEFD873}"/>
              </a:ext>
            </a:extLst>
          </p:cNvPr>
          <p:cNvSpPr>
            <a:spLocks/>
          </p:cNvSpPr>
          <p:nvPr/>
        </p:nvSpPr>
        <p:spPr>
          <a:xfrm flipV="1">
            <a:off x="5882326" y="3398166"/>
            <a:ext cx="464109" cy="342501"/>
          </a:xfrm>
          <a:custGeom>
            <a:avLst/>
            <a:gdLst>
              <a:gd name="connsiteX0" fmla="*/ 200711 w 316057"/>
              <a:gd name="connsiteY0" fmla="*/ 34101 h 233242"/>
              <a:gd name="connsiteX1" fmla="*/ 195399 w 316057"/>
              <a:gd name="connsiteY1" fmla="*/ 34957 h 233242"/>
              <a:gd name="connsiteX2" fmla="*/ 182689 w 316057"/>
              <a:gd name="connsiteY2" fmla="*/ 28894 h 233242"/>
              <a:gd name="connsiteX3" fmla="*/ 168622 w 316057"/>
              <a:gd name="connsiteY3" fmla="*/ 22289 h 233242"/>
              <a:gd name="connsiteX4" fmla="*/ 134269 w 316057"/>
              <a:gd name="connsiteY4" fmla="*/ 19335 h 233242"/>
              <a:gd name="connsiteX5" fmla="*/ 127170 w 316057"/>
              <a:gd name="connsiteY5" fmla="*/ 18709 h 233242"/>
              <a:gd name="connsiteX6" fmla="*/ 123840 w 316057"/>
              <a:gd name="connsiteY6" fmla="*/ 18436 h 233242"/>
              <a:gd name="connsiteX7" fmla="*/ 96989 w 316057"/>
              <a:gd name="connsiteY7" fmla="*/ 16308 h 233242"/>
              <a:gd name="connsiteX8" fmla="*/ 95968 w 316057"/>
              <a:gd name="connsiteY8" fmla="*/ 15343 h 233242"/>
              <a:gd name="connsiteX9" fmla="*/ 94880 w 316057"/>
              <a:gd name="connsiteY9" fmla="*/ 14350 h 233242"/>
              <a:gd name="connsiteX10" fmla="*/ 89302 w 316057"/>
              <a:gd name="connsiteY10" fmla="*/ 9185 h 233242"/>
              <a:gd name="connsiteX11" fmla="*/ 84955 w 316057"/>
              <a:gd name="connsiteY11" fmla="*/ 10932 h 233242"/>
              <a:gd name="connsiteX12" fmla="*/ 67218 w 316057"/>
              <a:gd name="connsiteY12" fmla="*/ 18046 h 233242"/>
              <a:gd name="connsiteX13" fmla="*/ 47352 w 316057"/>
              <a:gd name="connsiteY13" fmla="*/ 26119 h 233242"/>
              <a:gd name="connsiteX14" fmla="*/ 27646 w 316057"/>
              <a:gd name="connsiteY14" fmla="*/ 34082 h 233242"/>
              <a:gd name="connsiteX15" fmla="*/ 391 w 316057"/>
              <a:gd name="connsiteY15" fmla="*/ 45111 h 233242"/>
              <a:gd name="connsiteX16" fmla="*/ 1060 w 316057"/>
              <a:gd name="connsiteY16" fmla="*/ 51232 h 233242"/>
              <a:gd name="connsiteX17" fmla="*/ 1184 w 316057"/>
              <a:gd name="connsiteY17" fmla="*/ 52426 h 233242"/>
              <a:gd name="connsiteX18" fmla="*/ 4031 w 316057"/>
              <a:gd name="connsiteY18" fmla="*/ 77885 h 233242"/>
              <a:gd name="connsiteX19" fmla="*/ 4499 w 316057"/>
              <a:gd name="connsiteY19" fmla="*/ 82142 h 233242"/>
              <a:gd name="connsiteX20" fmla="*/ 5289 w 316057"/>
              <a:gd name="connsiteY20" fmla="*/ 89584 h 233242"/>
              <a:gd name="connsiteX21" fmla="*/ 9216 w 316057"/>
              <a:gd name="connsiteY21" fmla="*/ 99245 h 233242"/>
              <a:gd name="connsiteX22" fmla="*/ 12197 w 316057"/>
              <a:gd name="connsiteY22" fmla="*/ 106600 h 233242"/>
              <a:gd name="connsiteX23" fmla="*/ 18406 w 316057"/>
              <a:gd name="connsiteY23" fmla="*/ 107993 h 233242"/>
              <a:gd name="connsiteX24" fmla="*/ 20559 w 316057"/>
              <a:gd name="connsiteY24" fmla="*/ 108455 h 233242"/>
              <a:gd name="connsiteX25" fmla="*/ 22460 w 316057"/>
              <a:gd name="connsiteY25" fmla="*/ 108909 h 233242"/>
              <a:gd name="connsiteX26" fmla="*/ 36349 w 316057"/>
              <a:gd name="connsiteY26" fmla="*/ 112006 h 233242"/>
              <a:gd name="connsiteX27" fmla="*/ 39248 w 316057"/>
              <a:gd name="connsiteY27" fmla="*/ 112650 h 233242"/>
              <a:gd name="connsiteX28" fmla="*/ 43438 w 316057"/>
              <a:gd name="connsiteY28" fmla="*/ 114781 h 233242"/>
              <a:gd name="connsiteX29" fmla="*/ 48185 w 316057"/>
              <a:gd name="connsiteY29" fmla="*/ 117184 h 233242"/>
              <a:gd name="connsiteX30" fmla="*/ 53224 w 316057"/>
              <a:gd name="connsiteY30" fmla="*/ 119728 h 233242"/>
              <a:gd name="connsiteX31" fmla="*/ 57204 w 316057"/>
              <a:gd name="connsiteY31" fmla="*/ 121765 h 233242"/>
              <a:gd name="connsiteX32" fmla="*/ 53797 w 316057"/>
              <a:gd name="connsiteY32" fmla="*/ 126107 h 233242"/>
              <a:gd name="connsiteX33" fmla="*/ 52568 w 316057"/>
              <a:gd name="connsiteY33" fmla="*/ 127700 h 233242"/>
              <a:gd name="connsiteX34" fmla="*/ 53774 w 316057"/>
              <a:gd name="connsiteY34" fmla="*/ 144162 h 233242"/>
              <a:gd name="connsiteX35" fmla="*/ 57085 w 316057"/>
              <a:gd name="connsiteY35" fmla="*/ 156832 h 233242"/>
              <a:gd name="connsiteX36" fmla="*/ 59630 w 316057"/>
              <a:gd name="connsiteY36" fmla="*/ 165948 h 233242"/>
              <a:gd name="connsiteX37" fmla="*/ 72342 w 316057"/>
              <a:gd name="connsiteY37" fmla="*/ 166313 h 233242"/>
              <a:gd name="connsiteX38" fmla="*/ 76461 w 316057"/>
              <a:gd name="connsiteY38" fmla="*/ 168998 h 233242"/>
              <a:gd name="connsiteX39" fmla="*/ 77321 w 316057"/>
              <a:gd name="connsiteY39" fmla="*/ 169457 h 233242"/>
              <a:gd name="connsiteX40" fmla="*/ 81720 w 316057"/>
              <a:gd name="connsiteY40" fmla="*/ 175886 h 233242"/>
              <a:gd name="connsiteX41" fmla="*/ 84545 w 316057"/>
              <a:gd name="connsiteY41" fmla="*/ 180212 h 233242"/>
              <a:gd name="connsiteX42" fmla="*/ 86022 w 316057"/>
              <a:gd name="connsiteY42" fmla="*/ 182366 h 233242"/>
              <a:gd name="connsiteX43" fmla="*/ 95425 w 316057"/>
              <a:gd name="connsiteY43" fmla="*/ 196075 h 233242"/>
              <a:gd name="connsiteX44" fmla="*/ 99758 w 316057"/>
              <a:gd name="connsiteY44" fmla="*/ 202423 h 233242"/>
              <a:gd name="connsiteX45" fmla="*/ 110975 w 316057"/>
              <a:gd name="connsiteY45" fmla="*/ 218796 h 233242"/>
              <a:gd name="connsiteX46" fmla="*/ 142756 w 316057"/>
              <a:gd name="connsiteY46" fmla="*/ 231146 h 233242"/>
              <a:gd name="connsiteX47" fmla="*/ 149175 w 316057"/>
              <a:gd name="connsiteY47" fmla="*/ 233644 h 233242"/>
              <a:gd name="connsiteX48" fmla="*/ 180670 w 316057"/>
              <a:gd name="connsiteY48" fmla="*/ 225509 h 233242"/>
              <a:gd name="connsiteX49" fmla="*/ 188899 w 316057"/>
              <a:gd name="connsiteY49" fmla="*/ 229608 h 233242"/>
              <a:gd name="connsiteX50" fmla="*/ 196325 w 316057"/>
              <a:gd name="connsiteY50" fmla="*/ 229908 h 233242"/>
              <a:gd name="connsiteX51" fmla="*/ 204848 w 316057"/>
              <a:gd name="connsiteY51" fmla="*/ 230275 h 233242"/>
              <a:gd name="connsiteX52" fmla="*/ 218312 w 316057"/>
              <a:gd name="connsiteY52" fmla="*/ 230860 h 233242"/>
              <a:gd name="connsiteX53" fmla="*/ 231281 w 316057"/>
              <a:gd name="connsiteY53" fmla="*/ 230675 h 233242"/>
              <a:gd name="connsiteX54" fmla="*/ 244581 w 316057"/>
              <a:gd name="connsiteY54" fmla="*/ 221783 h 233242"/>
              <a:gd name="connsiteX55" fmla="*/ 247775 w 316057"/>
              <a:gd name="connsiteY55" fmla="*/ 220577 h 233242"/>
              <a:gd name="connsiteX56" fmla="*/ 253790 w 316057"/>
              <a:gd name="connsiteY56" fmla="*/ 223100 h 233242"/>
              <a:gd name="connsiteX57" fmla="*/ 258988 w 316057"/>
              <a:gd name="connsiteY57" fmla="*/ 223766 h 233242"/>
              <a:gd name="connsiteX58" fmla="*/ 278158 w 316057"/>
              <a:gd name="connsiteY58" fmla="*/ 226574 h 233242"/>
              <a:gd name="connsiteX59" fmla="*/ 288487 w 316057"/>
              <a:gd name="connsiteY59" fmla="*/ 222504 h 233242"/>
              <a:gd name="connsiteX60" fmla="*/ 295274 w 316057"/>
              <a:gd name="connsiteY60" fmla="*/ 222064 h 233242"/>
              <a:gd name="connsiteX61" fmla="*/ 298345 w 316057"/>
              <a:gd name="connsiteY61" fmla="*/ 213247 h 233242"/>
              <a:gd name="connsiteX62" fmla="*/ 296553 w 316057"/>
              <a:gd name="connsiteY62" fmla="*/ 206466 h 233242"/>
              <a:gd name="connsiteX63" fmla="*/ 294380 w 316057"/>
              <a:gd name="connsiteY63" fmla="*/ 198005 h 233242"/>
              <a:gd name="connsiteX64" fmla="*/ 294874 w 316057"/>
              <a:gd name="connsiteY64" fmla="*/ 196031 h 233242"/>
              <a:gd name="connsiteX65" fmla="*/ 293935 w 316057"/>
              <a:gd name="connsiteY65" fmla="*/ 191927 h 233242"/>
              <a:gd name="connsiteX66" fmla="*/ 294430 w 316057"/>
              <a:gd name="connsiteY66" fmla="*/ 191225 h 233242"/>
              <a:gd name="connsiteX67" fmla="*/ 298939 w 316057"/>
              <a:gd name="connsiteY67" fmla="*/ 185485 h 233242"/>
              <a:gd name="connsiteX68" fmla="*/ 300318 w 316057"/>
              <a:gd name="connsiteY68" fmla="*/ 182422 h 233242"/>
              <a:gd name="connsiteX69" fmla="*/ 301583 w 316057"/>
              <a:gd name="connsiteY69" fmla="*/ 180047 h 233242"/>
              <a:gd name="connsiteX70" fmla="*/ 302659 w 316057"/>
              <a:gd name="connsiteY70" fmla="*/ 177778 h 233242"/>
              <a:gd name="connsiteX71" fmla="*/ 303516 w 316057"/>
              <a:gd name="connsiteY71" fmla="*/ 175564 h 233242"/>
              <a:gd name="connsiteX72" fmla="*/ 303788 w 316057"/>
              <a:gd name="connsiteY72" fmla="*/ 174567 h 233242"/>
              <a:gd name="connsiteX73" fmla="*/ 303997 w 316057"/>
              <a:gd name="connsiteY73" fmla="*/ 173963 h 233242"/>
              <a:gd name="connsiteX74" fmla="*/ 306333 w 316057"/>
              <a:gd name="connsiteY74" fmla="*/ 170119 h 233242"/>
              <a:gd name="connsiteX75" fmla="*/ 311141 w 316057"/>
              <a:gd name="connsiteY75" fmla="*/ 168859 h 233242"/>
              <a:gd name="connsiteX76" fmla="*/ 311595 w 316057"/>
              <a:gd name="connsiteY76" fmla="*/ 165284 h 233242"/>
              <a:gd name="connsiteX77" fmla="*/ 311563 w 316057"/>
              <a:gd name="connsiteY77" fmla="*/ 161489 h 233242"/>
              <a:gd name="connsiteX78" fmla="*/ 316449 w 316057"/>
              <a:gd name="connsiteY78" fmla="*/ 160265 h 233242"/>
              <a:gd name="connsiteX79" fmla="*/ 316254 w 316057"/>
              <a:gd name="connsiteY79" fmla="*/ 157876 h 233242"/>
              <a:gd name="connsiteX80" fmla="*/ 315922 w 316057"/>
              <a:gd name="connsiteY80" fmla="*/ 153752 h 233242"/>
              <a:gd name="connsiteX81" fmla="*/ 315900 w 316057"/>
              <a:gd name="connsiteY81" fmla="*/ 152577 h 233242"/>
              <a:gd name="connsiteX82" fmla="*/ 315827 w 316057"/>
              <a:gd name="connsiteY82" fmla="*/ 151747 h 233242"/>
              <a:gd name="connsiteX83" fmla="*/ 315160 w 316057"/>
              <a:gd name="connsiteY83" fmla="*/ 144372 h 233242"/>
              <a:gd name="connsiteX84" fmla="*/ 314775 w 316057"/>
              <a:gd name="connsiteY84" fmla="*/ 138822 h 233242"/>
              <a:gd name="connsiteX85" fmla="*/ 314621 w 316057"/>
              <a:gd name="connsiteY85" fmla="*/ 137609 h 233242"/>
              <a:gd name="connsiteX86" fmla="*/ 314326 w 316057"/>
              <a:gd name="connsiteY86" fmla="*/ 133215 h 233242"/>
              <a:gd name="connsiteX87" fmla="*/ 310334 w 316057"/>
              <a:gd name="connsiteY87" fmla="*/ 130164 h 233242"/>
              <a:gd name="connsiteX88" fmla="*/ 299928 w 316057"/>
              <a:gd name="connsiteY88" fmla="*/ 122129 h 233242"/>
              <a:gd name="connsiteX89" fmla="*/ 298240 w 316057"/>
              <a:gd name="connsiteY89" fmla="*/ 120826 h 233242"/>
              <a:gd name="connsiteX90" fmla="*/ 292810 w 316057"/>
              <a:gd name="connsiteY90" fmla="*/ 116664 h 233242"/>
              <a:gd name="connsiteX91" fmla="*/ 289422 w 316057"/>
              <a:gd name="connsiteY91" fmla="*/ 109677 h 233242"/>
              <a:gd name="connsiteX92" fmla="*/ 288333 w 316057"/>
              <a:gd name="connsiteY92" fmla="*/ 107410 h 233242"/>
              <a:gd name="connsiteX93" fmla="*/ 287444 w 316057"/>
              <a:gd name="connsiteY93" fmla="*/ 105586 h 233242"/>
              <a:gd name="connsiteX94" fmla="*/ 284228 w 316057"/>
              <a:gd name="connsiteY94" fmla="*/ 98944 h 233242"/>
              <a:gd name="connsiteX95" fmla="*/ 282323 w 316057"/>
              <a:gd name="connsiteY95" fmla="*/ 94864 h 233242"/>
              <a:gd name="connsiteX96" fmla="*/ 280957 w 316057"/>
              <a:gd name="connsiteY96" fmla="*/ 92202 h 233242"/>
              <a:gd name="connsiteX97" fmla="*/ 278889 w 316057"/>
              <a:gd name="connsiteY97" fmla="*/ 87959 h 233242"/>
              <a:gd name="connsiteX98" fmla="*/ 276875 w 316057"/>
              <a:gd name="connsiteY98" fmla="*/ 83823 h 233242"/>
              <a:gd name="connsiteX99" fmla="*/ 276312 w 316057"/>
              <a:gd name="connsiteY99" fmla="*/ 82653 h 233242"/>
              <a:gd name="connsiteX100" fmla="*/ 274457 w 316057"/>
              <a:gd name="connsiteY100" fmla="*/ 78831 h 233242"/>
              <a:gd name="connsiteX101" fmla="*/ 267906 w 316057"/>
              <a:gd name="connsiteY101" fmla="*/ 65346 h 233242"/>
              <a:gd name="connsiteX102" fmla="*/ 268337 w 316057"/>
              <a:gd name="connsiteY102" fmla="*/ 64660 h 233242"/>
              <a:gd name="connsiteX103" fmla="*/ 269771 w 316057"/>
              <a:gd name="connsiteY103" fmla="*/ 62341 h 233242"/>
              <a:gd name="connsiteX104" fmla="*/ 277646 w 316057"/>
              <a:gd name="connsiteY104" fmla="*/ 52926 h 233242"/>
              <a:gd name="connsiteX105" fmla="*/ 282314 w 316057"/>
              <a:gd name="connsiteY105" fmla="*/ 38410 h 233242"/>
              <a:gd name="connsiteX106" fmla="*/ 282264 w 316057"/>
              <a:gd name="connsiteY106" fmla="*/ 34495 h 233242"/>
              <a:gd name="connsiteX107" fmla="*/ 290306 w 316057"/>
              <a:gd name="connsiteY107" fmla="*/ 22645 h 233242"/>
              <a:gd name="connsiteX108" fmla="*/ 279814 w 316057"/>
              <a:gd name="connsiteY108" fmla="*/ 28007 h 233242"/>
              <a:gd name="connsiteX109" fmla="*/ 272361 w 316057"/>
              <a:gd name="connsiteY109" fmla="*/ 21396 h 233242"/>
              <a:gd name="connsiteX110" fmla="*/ 275736 w 316057"/>
              <a:gd name="connsiteY110" fmla="*/ 12270 h 233242"/>
              <a:gd name="connsiteX111" fmla="*/ 275418 w 316057"/>
              <a:gd name="connsiteY111" fmla="*/ 10450 h 233242"/>
              <a:gd name="connsiteX112" fmla="*/ 270619 w 316057"/>
              <a:gd name="connsiteY112" fmla="*/ 10121 h 233242"/>
              <a:gd name="connsiteX113" fmla="*/ 261805 w 316057"/>
              <a:gd name="connsiteY113" fmla="*/ 11981 h 233242"/>
              <a:gd name="connsiteX114" fmla="*/ 261134 w 316057"/>
              <a:gd name="connsiteY114" fmla="*/ 8416 h 233242"/>
              <a:gd name="connsiteX115" fmla="*/ 260331 w 316057"/>
              <a:gd name="connsiteY115" fmla="*/ 4368 h 233242"/>
              <a:gd name="connsiteX116" fmla="*/ 257518 w 316057"/>
              <a:gd name="connsiteY116" fmla="*/ 2821 h 233242"/>
              <a:gd name="connsiteX117" fmla="*/ 254584 w 316057"/>
              <a:gd name="connsiteY117" fmla="*/ 545 h 233242"/>
              <a:gd name="connsiteX118" fmla="*/ 253096 w 316057"/>
              <a:gd name="connsiteY118" fmla="*/ 401 h 233242"/>
              <a:gd name="connsiteX119" fmla="*/ 245788 w 316057"/>
              <a:gd name="connsiteY119" fmla="*/ 7116 h 233242"/>
              <a:gd name="connsiteX120" fmla="*/ 239364 w 316057"/>
              <a:gd name="connsiteY120" fmla="*/ 11495 h 233242"/>
              <a:gd name="connsiteX121" fmla="*/ 229135 w 316057"/>
              <a:gd name="connsiteY121" fmla="*/ 19899 h 233242"/>
              <a:gd name="connsiteX122" fmla="*/ 227938 w 316057"/>
              <a:gd name="connsiteY122" fmla="*/ 20756 h 233242"/>
              <a:gd name="connsiteX123" fmla="*/ 221288 w 316057"/>
              <a:gd name="connsiteY123" fmla="*/ 26160 h 233242"/>
              <a:gd name="connsiteX124" fmla="*/ 216289 w 316057"/>
              <a:gd name="connsiteY124" fmla="*/ 30224 h 233242"/>
              <a:gd name="connsiteX125" fmla="*/ 214148 w 316057"/>
              <a:gd name="connsiteY125" fmla="*/ 31961 h 233242"/>
              <a:gd name="connsiteX126" fmla="*/ 209643 w 316057"/>
              <a:gd name="connsiteY126" fmla="*/ 32685 h 233242"/>
              <a:gd name="connsiteX127" fmla="*/ 200711 w 316057"/>
              <a:gd name="connsiteY127" fmla="*/ 34101 h 23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316057" h="233242">
                <a:moveTo>
                  <a:pt x="200711" y="34101"/>
                </a:moveTo>
                <a:lnTo>
                  <a:pt x="195399" y="34957"/>
                </a:lnTo>
                <a:lnTo>
                  <a:pt x="182689" y="28894"/>
                </a:lnTo>
                <a:lnTo>
                  <a:pt x="168622" y="22289"/>
                </a:lnTo>
                <a:lnTo>
                  <a:pt x="134269" y="19335"/>
                </a:lnTo>
                <a:lnTo>
                  <a:pt x="127170" y="18709"/>
                </a:lnTo>
                <a:lnTo>
                  <a:pt x="123840" y="18436"/>
                </a:lnTo>
                <a:lnTo>
                  <a:pt x="96989" y="16308"/>
                </a:lnTo>
                <a:lnTo>
                  <a:pt x="95968" y="15343"/>
                </a:lnTo>
                <a:lnTo>
                  <a:pt x="94880" y="14350"/>
                </a:lnTo>
                <a:lnTo>
                  <a:pt x="89302" y="9185"/>
                </a:lnTo>
                <a:lnTo>
                  <a:pt x="84955" y="10932"/>
                </a:lnTo>
                <a:lnTo>
                  <a:pt x="67218" y="18046"/>
                </a:lnTo>
                <a:lnTo>
                  <a:pt x="47352" y="26119"/>
                </a:lnTo>
                <a:lnTo>
                  <a:pt x="27646" y="34082"/>
                </a:lnTo>
                <a:lnTo>
                  <a:pt x="391" y="45111"/>
                </a:lnTo>
                <a:lnTo>
                  <a:pt x="1060" y="51232"/>
                </a:lnTo>
                <a:lnTo>
                  <a:pt x="1184" y="52426"/>
                </a:lnTo>
                <a:lnTo>
                  <a:pt x="4031" y="77885"/>
                </a:lnTo>
                <a:lnTo>
                  <a:pt x="4499" y="82142"/>
                </a:lnTo>
                <a:lnTo>
                  <a:pt x="5289" y="89584"/>
                </a:lnTo>
                <a:lnTo>
                  <a:pt x="9216" y="99245"/>
                </a:lnTo>
                <a:lnTo>
                  <a:pt x="12197" y="106600"/>
                </a:lnTo>
                <a:lnTo>
                  <a:pt x="18406" y="107993"/>
                </a:lnTo>
                <a:lnTo>
                  <a:pt x="20559" y="108455"/>
                </a:lnTo>
                <a:lnTo>
                  <a:pt x="22460" y="108909"/>
                </a:lnTo>
                <a:lnTo>
                  <a:pt x="36349" y="112006"/>
                </a:lnTo>
                <a:lnTo>
                  <a:pt x="39248" y="112650"/>
                </a:lnTo>
                <a:lnTo>
                  <a:pt x="43438" y="114781"/>
                </a:lnTo>
                <a:lnTo>
                  <a:pt x="48185" y="117184"/>
                </a:lnTo>
                <a:lnTo>
                  <a:pt x="53224" y="119728"/>
                </a:lnTo>
                <a:lnTo>
                  <a:pt x="57204" y="121765"/>
                </a:lnTo>
                <a:lnTo>
                  <a:pt x="53797" y="126107"/>
                </a:lnTo>
                <a:lnTo>
                  <a:pt x="52568" y="127700"/>
                </a:lnTo>
                <a:lnTo>
                  <a:pt x="53774" y="144162"/>
                </a:lnTo>
                <a:lnTo>
                  <a:pt x="57085" y="156832"/>
                </a:lnTo>
                <a:lnTo>
                  <a:pt x="59630" y="165948"/>
                </a:lnTo>
                <a:lnTo>
                  <a:pt x="72342" y="166313"/>
                </a:lnTo>
                <a:lnTo>
                  <a:pt x="76461" y="168998"/>
                </a:lnTo>
                <a:lnTo>
                  <a:pt x="77321" y="169457"/>
                </a:lnTo>
                <a:lnTo>
                  <a:pt x="81720" y="175886"/>
                </a:lnTo>
                <a:lnTo>
                  <a:pt x="84545" y="180212"/>
                </a:lnTo>
                <a:lnTo>
                  <a:pt x="86022" y="182366"/>
                </a:lnTo>
                <a:lnTo>
                  <a:pt x="95425" y="196075"/>
                </a:lnTo>
                <a:lnTo>
                  <a:pt x="99758" y="202423"/>
                </a:lnTo>
                <a:lnTo>
                  <a:pt x="110975" y="218796"/>
                </a:lnTo>
                <a:lnTo>
                  <a:pt x="142756" y="231146"/>
                </a:lnTo>
                <a:lnTo>
                  <a:pt x="149175" y="233644"/>
                </a:lnTo>
                <a:lnTo>
                  <a:pt x="180670" y="225509"/>
                </a:lnTo>
                <a:lnTo>
                  <a:pt x="188899" y="229608"/>
                </a:lnTo>
                <a:lnTo>
                  <a:pt x="196325" y="229908"/>
                </a:lnTo>
                <a:lnTo>
                  <a:pt x="204848" y="230275"/>
                </a:lnTo>
                <a:lnTo>
                  <a:pt x="218312" y="230860"/>
                </a:lnTo>
                <a:lnTo>
                  <a:pt x="231281" y="230675"/>
                </a:lnTo>
                <a:lnTo>
                  <a:pt x="244581" y="221783"/>
                </a:lnTo>
                <a:lnTo>
                  <a:pt x="247775" y="220577"/>
                </a:lnTo>
                <a:lnTo>
                  <a:pt x="253790" y="223100"/>
                </a:lnTo>
                <a:lnTo>
                  <a:pt x="258988" y="223766"/>
                </a:lnTo>
                <a:lnTo>
                  <a:pt x="278158" y="226574"/>
                </a:lnTo>
                <a:lnTo>
                  <a:pt x="288487" y="222504"/>
                </a:lnTo>
                <a:lnTo>
                  <a:pt x="295274" y="222064"/>
                </a:lnTo>
                <a:lnTo>
                  <a:pt x="298345" y="213247"/>
                </a:lnTo>
                <a:lnTo>
                  <a:pt x="296553" y="206466"/>
                </a:lnTo>
                <a:lnTo>
                  <a:pt x="294380" y="198005"/>
                </a:lnTo>
                <a:lnTo>
                  <a:pt x="294874" y="196031"/>
                </a:lnTo>
                <a:lnTo>
                  <a:pt x="293935" y="191927"/>
                </a:lnTo>
                <a:lnTo>
                  <a:pt x="294430" y="191225"/>
                </a:lnTo>
                <a:lnTo>
                  <a:pt x="298939" y="185485"/>
                </a:lnTo>
                <a:lnTo>
                  <a:pt x="300318" y="182422"/>
                </a:lnTo>
                <a:lnTo>
                  <a:pt x="301583" y="180047"/>
                </a:lnTo>
                <a:lnTo>
                  <a:pt x="302659" y="177778"/>
                </a:lnTo>
                <a:lnTo>
                  <a:pt x="303516" y="175564"/>
                </a:lnTo>
                <a:lnTo>
                  <a:pt x="303788" y="174567"/>
                </a:lnTo>
                <a:lnTo>
                  <a:pt x="303997" y="173963"/>
                </a:lnTo>
                <a:lnTo>
                  <a:pt x="306333" y="170119"/>
                </a:lnTo>
                <a:lnTo>
                  <a:pt x="311141" y="168859"/>
                </a:lnTo>
                <a:lnTo>
                  <a:pt x="311595" y="165284"/>
                </a:lnTo>
                <a:lnTo>
                  <a:pt x="311563" y="161489"/>
                </a:lnTo>
                <a:lnTo>
                  <a:pt x="316449" y="160265"/>
                </a:lnTo>
                <a:lnTo>
                  <a:pt x="316254" y="157876"/>
                </a:lnTo>
                <a:lnTo>
                  <a:pt x="315922" y="153752"/>
                </a:lnTo>
                <a:lnTo>
                  <a:pt x="315900" y="152577"/>
                </a:lnTo>
                <a:lnTo>
                  <a:pt x="315827" y="151747"/>
                </a:lnTo>
                <a:lnTo>
                  <a:pt x="315160" y="144372"/>
                </a:lnTo>
                <a:lnTo>
                  <a:pt x="314775" y="138822"/>
                </a:lnTo>
                <a:lnTo>
                  <a:pt x="314621" y="137609"/>
                </a:lnTo>
                <a:lnTo>
                  <a:pt x="314326" y="133215"/>
                </a:lnTo>
                <a:lnTo>
                  <a:pt x="310334" y="130164"/>
                </a:lnTo>
                <a:lnTo>
                  <a:pt x="299928" y="122129"/>
                </a:lnTo>
                <a:lnTo>
                  <a:pt x="298240" y="120826"/>
                </a:lnTo>
                <a:lnTo>
                  <a:pt x="292810" y="116664"/>
                </a:lnTo>
                <a:lnTo>
                  <a:pt x="289422" y="109677"/>
                </a:lnTo>
                <a:lnTo>
                  <a:pt x="288333" y="107410"/>
                </a:lnTo>
                <a:lnTo>
                  <a:pt x="287444" y="105586"/>
                </a:lnTo>
                <a:lnTo>
                  <a:pt x="284228" y="98944"/>
                </a:lnTo>
                <a:lnTo>
                  <a:pt x="282323" y="94864"/>
                </a:lnTo>
                <a:lnTo>
                  <a:pt x="280957" y="92202"/>
                </a:lnTo>
                <a:lnTo>
                  <a:pt x="278889" y="87959"/>
                </a:lnTo>
                <a:lnTo>
                  <a:pt x="276875" y="83823"/>
                </a:lnTo>
                <a:lnTo>
                  <a:pt x="276312" y="82653"/>
                </a:lnTo>
                <a:lnTo>
                  <a:pt x="274457" y="78831"/>
                </a:lnTo>
                <a:lnTo>
                  <a:pt x="267906" y="65346"/>
                </a:lnTo>
                <a:lnTo>
                  <a:pt x="268337" y="64660"/>
                </a:lnTo>
                <a:lnTo>
                  <a:pt x="269771" y="62341"/>
                </a:lnTo>
                <a:lnTo>
                  <a:pt x="277646" y="52926"/>
                </a:lnTo>
                <a:lnTo>
                  <a:pt x="282314" y="38410"/>
                </a:lnTo>
                <a:lnTo>
                  <a:pt x="282264" y="34495"/>
                </a:lnTo>
                <a:lnTo>
                  <a:pt x="290306" y="22645"/>
                </a:lnTo>
                <a:lnTo>
                  <a:pt x="279814" y="28007"/>
                </a:lnTo>
                <a:lnTo>
                  <a:pt x="272361" y="21396"/>
                </a:lnTo>
                <a:lnTo>
                  <a:pt x="275736" y="12270"/>
                </a:lnTo>
                <a:lnTo>
                  <a:pt x="275418" y="10450"/>
                </a:lnTo>
                <a:lnTo>
                  <a:pt x="270619" y="10121"/>
                </a:lnTo>
                <a:lnTo>
                  <a:pt x="261805" y="11981"/>
                </a:lnTo>
                <a:lnTo>
                  <a:pt x="261134" y="8416"/>
                </a:lnTo>
                <a:lnTo>
                  <a:pt x="260331" y="4368"/>
                </a:lnTo>
                <a:lnTo>
                  <a:pt x="257518" y="2821"/>
                </a:lnTo>
                <a:lnTo>
                  <a:pt x="254584" y="545"/>
                </a:lnTo>
                <a:lnTo>
                  <a:pt x="253096" y="401"/>
                </a:lnTo>
                <a:lnTo>
                  <a:pt x="245788" y="7116"/>
                </a:lnTo>
                <a:lnTo>
                  <a:pt x="239364" y="11495"/>
                </a:lnTo>
                <a:lnTo>
                  <a:pt x="229135" y="19899"/>
                </a:lnTo>
                <a:lnTo>
                  <a:pt x="227938" y="20756"/>
                </a:lnTo>
                <a:lnTo>
                  <a:pt x="221288" y="26160"/>
                </a:lnTo>
                <a:lnTo>
                  <a:pt x="216289" y="30224"/>
                </a:lnTo>
                <a:lnTo>
                  <a:pt x="214148" y="31961"/>
                </a:lnTo>
                <a:lnTo>
                  <a:pt x="209643" y="32685"/>
                </a:lnTo>
                <a:lnTo>
                  <a:pt x="200711" y="3410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53BEC0-9D63-BDF0-8E4E-478D9C019463}"/>
              </a:ext>
            </a:extLst>
          </p:cNvPr>
          <p:cNvSpPr>
            <a:spLocks/>
          </p:cNvSpPr>
          <p:nvPr/>
        </p:nvSpPr>
        <p:spPr>
          <a:xfrm flipV="1">
            <a:off x="2619876" y="3854347"/>
            <a:ext cx="1499872" cy="1352414"/>
          </a:xfrm>
          <a:custGeom>
            <a:avLst/>
            <a:gdLst>
              <a:gd name="connsiteX0" fmla="*/ 981605 w 1021409"/>
              <a:gd name="connsiteY0" fmla="*/ 519268 h 920990"/>
              <a:gd name="connsiteX1" fmla="*/ 977386 w 1021409"/>
              <a:gd name="connsiteY1" fmla="*/ 505464 h 920990"/>
              <a:gd name="connsiteX2" fmla="*/ 972378 w 1021409"/>
              <a:gd name="connsiteY2" fmla="*/ 488801 h 920990"/>
              <a:gd name="connsiteX3" fmla="*/ 953507 w 1021409"/>
              <a:gd name="connsiteY3" fmla="*/ 484009 h 920990"/>
              <a:gd name="connsiteX4" fmla="*/ 930722 w 1021409"/>
              <a:gd name="connsiteY4" fmla="*/ 478759 h 920990"/>
              <a:gd name="connsiteX5" fmla="*/ 929792 w 1021409"/>
              <a:gd name="connsiteY5" fmla="*/ 478260 h 920990"/>
              <a:gd name="connsiteX6" fmla="*/ 926480 w 1021409"/>
              <a:gd name="connsiteY6" fmla="*/ 469080 h 920990"/>
              <a:gd name="connsiteX7" fmla="*/ 921881 w 1021409"/>
              <a:gd name="connsiteY7" fmla="*/ 455961 h 920990"/>
              <a:gd name="connsiteX8" fmla="*/ 913525 w 1021409"/>
              <a:gd name="connsiteY8" fmla="*/ 433195 h 920990"/>
              <a:gd name="connsiteX9" fmla="*/ 906630 w 1021409"/>
              <a:gd name="connsiteY9" fmla="*/ 413973 h 920990"/>
              <a:gd name="connsiteX10" fmla="*/ 897303 w 1021409"/>
              <a:gd name="connsiteY10" fmla="*/ 387976 h 920990"/>
              <a:gd name="connsiteX11" fmla="*/ 896128 w 1021409"/>
              <a:gd name="connsiteY11" fmla="*/ 384776 h 920990"/>
              <a:gd name="connsiteX12" fmla="*/ 893026 w 1021409"/>
              <a:gd name="connsiteY12" fmla="*/ 376018 h 920990"/>
              <a:gd name="connsiteX13" fmla="*/ 890100 w 1021409"/>
              <a:gd name="connsiteY13" fmla="*/ 367855 h 920990"/>
              <a:gd name="connsiteX14" fmla="*/ 869945 w 1021409"/>
              <a:gd name="connsiteY14" fmla="*/ 311477 h 920990"/>
              <a:gd name="connsiteX15" fmla="*/ 869006 w 1021409"/>
              <a:gd name="connsiteY15" fmla="*/ 306885 h 920990"/>
              <a:gd name="connsiteX16" fmla="*/ 868303 w 1021409"/>
              <a:gd name="connsiteY16" fmla="*/ 303454 h 920990"/>
              <a:gd name="connsiteX17" fmla="*/ 866171 w 1021409"/>
              <a:gd name="connsiteY17" fmla="*/ 293017 h 920990"/>
              <a:gd name="connsiteX18" fmla="*/ 864692 w 1021409"/>
              <a:gd name="connsiteY18" fmla="*/ 285770 h 920990"/>
              <a:gd name="connsiteX19" fmla="*/ 863513 w 1021409"/>
              <a:gd name="connsiteY19" fmla="*/ 279971 h 920990"/>
              <a:gd name="connsiteX20" fmla="*/ 861739 w 1021409"/>
              <a:gd name="connsiteY20" fmla="*/ 271277 h 920990"/>
              <a:gd name="connsiteX21" fmla="*/ 850467 w 1021409"/>
              <a:gd name="connsiteY21" fmla="*/ 215643 h 920990"/>
              <a:gd name="connsiteX22" fmla="*/ 849414 w 1021409"/>
              <a:gd name="connsiteY22" fmla="*/ 210429 h 920990"/>
              <a:gd name="connsiteX23" fmla="*/ 832830 w 1021409"/>
              <a:gd name="connsiteY23" fmla="*/ 214286 h 920990"/>
              <a:gd name="connsiteX24" fmla="*/ 813896 w 1021409"/>
              <a:gd name="connsiteY24" fmla="*/ 218760 h 920990"/>
              <a:gd name="connsiteX25" fmla="*/ 805612 w 1021409"/>
              <a:gd name="connsiteY25" fmla="*/ 220739 h 920990"/>
              <a:gd name="connsiteX26" fmla="*/ 783335 w 1021409"/>
              <a:gd name="connsiteY26" fmla="*/ 226125 h 920990"/>
              <a:gd name="connsiteX27" fmla="*/ 738326 w 1021409"/>
              <a:gd name="connsiteY27" fmla="*/ 237315 h 920990"/>
              <a:gd name="connsiteX28" fmla="*/ 717124 w 1021409"/>
              <a:gd name="connsiteY28" fmla="*/ 242725 h 920990"/>
              <a:gd name="connsiteX29" fmla="*/ 708514 w 1021409"/>
              <a:gd name="connsiteY29" fmla="*/ 244948 h 920990"/>
              <a:gd name="connsiteX30" fmla="*/ 696285 w 1021409"/>
              <a:gd name="connsiteY30" fmla="*/ 248134 h 920990"/>
              <a:gd name="connsiteX31" fmla="*/ 694343 w 1021409"/>
              <a:gd name="connsiteY31" fmla="*/ 248642 h 920990"/>
              <a:gd name="connsiteX32" fmla="*/ 690347 w 1021409"/>
              <a:gd name="connsiteY32" fmla="*/ 249690 h 920990"/>
              <a:gd name="connsiteX33" fmla="*/ 662590 w 1021409"/>
              <a:gd name="connsiteY33" fmla="*/ 257060 h 920990"/>
              <a:gd name="connsiteX34" fmla="*/ 648491 w 1021409"/>
              <a:gd name="connsiteY34" fmla="*/ 260862 h 920990"/>
              <a:gd name="connsiteX35" fmla="*/ 612664 w 1021409"/>
              <a:gd name="connsiteY35" fmla="*/ 270714 h 920990"/>
              <a:gd name="connsiteX36" fmla="*/ 598470 w 1021409"/>
              <a:gd name="connsiteY36" fmla="*/ 274689 h 920990"/>
              <a:gd name="connsiteX37" fmla="*/ 574342 w 1021409"/>
              <a:gd name="connsiteY37" fmla="*/ 281541 h 920990"/>
              <a:gd name="connsiteX38" fmla="*/ 562529 w 1021409"/>
              <a:gd name="connsiteY38" fmla="*/ 284935 h 920990"/>
              <a:gd name="connsiteX39" fmla="*/ 523958 w 1021409"/>
              <a:gd name="connsiteY39" fmla="*/ 296239 h 920990"/>
              <a:gd name="connsiteX40" fmla="*/ 492739 w 1021409"/>
              <a:gd name="connsiteY40" fmla="*/ 266648 h 920990"/>
              <a:gd name="connsiteX41" fmla="*/ 452394 w 1021409"/>
              <a:gd name="connsiteY41" fmla="*/ 228258 h 920990"/>
              <a:gd name="connsiteX42" fmla="*/ 378898 w 1021409"/>
              <a:gd name="connsiteY42" fmla="*/ 158335 h 920990"/>
              <a:gd name="connsiteX43" fmla="*/ 320666 w 1021409"/>
              <a:gd name="connsiteY43" fmla="*/ 101716 h 920990"/>
              <a:gd name="connsiteX44" fmla="*/ 305915 w 1021409"/>
              <a:gd name="connsiteY44" fmla="*/ 88806 h 920990"/>
              <a:gd name="connsiteX45" fmla="*/ 252718 w 1021409"/>
              <a:gd name="connsiteY45" fmla="*/ 36508 h 920990"/>
              <a:gd name="connsiteX46" fmla="*/ 233439 w 1021409"/>
              <a:gd name="connsiteY46" fmla="*/ 19655 h 920990"/>
              <a:gd name="connsiteX47" fmla="*/ 152381 w 1021409"/>
              <a:gd name="connsiteY47" fmla="*/ 614 h 920990"/>
              <a:gd name="connsiteX48" fmla="*/ 129859 w 1021409"/>
              <a:gd name="connsiteY48" fmla="*/ 1127 h 920990"/>
              <a:gd name="connsiteX49" fmla="*/ 91355 w 1021409"/>
              <a:gd name="connsiteY49" fmla="*/ 13433 h 920990"/>
              <a:gd name="connsiteX50" fmla="*/ 74784 w 1021409"/>
              <a:gd name="connsiteY50" fmla="*/ 23448 h 920990"/>
              <a:gd name="connsiteX51" fmla="*/ 65431 w 1021409"/>
              <a:gd name="connsiteY51" fmla="*/ 29951 h 920990"/>
              <a:gd name="connsiteX52" fmla="*/ 61979 w 1021409"/>
              <a:gd name="connsiteY52" fmla="*/ 33037 h 920990"/>
              <a:gd name="connsiteX53" fmla="*/ 35283 w 1021409"/>
              <a:gd name="connsiteY53" fmla="*/ 56765 h 920990"/>
              <a:gd name="connsiteX54" fmla="*/ 33237 w 1021409"/>
              <a:gd name="connsiteY54" fmla="*/ 60640 h 920990"/>
              <a:gd name="connsiteX55" fmla="*/ 18463 w 1021409"/>
              <a:gd name="connsiteY55" fmla="*/ 80357 h 920990"/>
              <a:gd name="connsiteX56" fmla="*/ 2073 w 1021409"/>
              <a:gd name="connsiteY56" fmla="*/ 133667 h 920990"/>
              <a:gd name="connsiteX57" fmla="*/ 608 w 1021409"/>
              <a:gd name="connsiteY57" fmla="*/ 196117 h 920990"/>
              <a:gd name="connsiteX58" fmla="*/ 49545 w 1021409"/>
              <a:gd name="connsiteY58" fmla="*/ 266639 h 920990"/>
              <a:gd name="connsiteX59" fmla="*/ 74884 w 1021409"/>
              <a:gd name="connsiteY59" fmla="*/ 279867 h 920990"/>
              <a:gd name="connsiteX60" fmla="*/ 219409 w 1021409"/>
              <a:gd name="connsiteY60" fmla="*/ 354455 h 920990"/>
              <a:gd name="connsiteX61" fmla="*/ 294833 w 1021409"/>
              <a:gd name="connsiteY61" fmla="*/ 391302 h 920990"/>
              <a:gd name="connsiteX62" fmla="*/ 329308 w 1021409"/>
              <a:gd name="connsiteY62" fmla="*/ 408146 h 920990"/>
              <a:gd name="connsiteX63" fmla="*/ 342000 w 1021409"/>
              <a:gd name="connsiteY63" fmla="*/ 450820 h 920990"/>
              <a:gd name="connsiteX64" fmla="*/ 367639 w 1021409"/>
              <a:gd name="connsiteY64" fmla="*/ 536185 h 920990"/>
              <a:gd name="connsiteX65" fmla="*/ 380585 w 1021409"/>
              <a:gd name="connsiteY65" fmla="*/ 578873 h 920990"/>
              <a:gd name="connsiteX66" fmla="*/ 393618 w 1021409"/>
              <a:gd name="connsiteY66" fmla="*/ 621564 h 920990"/>
              <a:gd name="connsiteX67" fmla="*/ 406732 w 1021409"/>
              <a:gd name="connsiteY67" fmla="*/ 664261 h 920990"/>
              <a:gd name="connsiteX68" fmla="*/ 419933 w 1021409"/>
              <a:gd name="connsiteY68" fmla="*/ 706961 h 920990"/>
              <a:gd name="connsiteX69" fmla="*/ 446579 w 1021409"/>
              <a:gd name="connsiteY69" fmla="*/ 792359 h 920990"/>
              <a:gd name="connsiteX70" fmla="*/ 473556 w 1021409"/>
              <a:gd name="connsiteY70" fmla="*/ 877759 h 920990"/>
              <a:gd name="connsiteX71" fmla="*/ 549460 w 1021409"/>
              <a:gd name="connsiteY71" fmla="*/ 899115 h 920990"/>
              <a:gd name="connsiteX72" fmla="*/ 624689 w 1021409"/>
              <a:gd name="connsiteY72" fmla="*/ 921605 h 920990"/>
              <a:gd name="connsiteX73" fmla="*/ 651716 w 1021409"/>
              <a:gd name="connsiteY73" fmla="*/ 897402 h 920990"/>
              <a:gd name="connsiteX74" fmla="*/ 679301 w 1021409"/>
              <a:gd name="connsiteY74" fmla="*/ 874422 h 920990"/>
              <a:gd name="connsiteX75" fmla="*/ 744913 w 1021409"/>
              <a:gd name="connsiteY75" fmla="*/ 818103 h 920990"/>
              <a:gd name="connsiteX76" fmla="*/ 768438 w 1021409"/>
              <a:gd name="connsiteY76" fmla="*/ 797987 h 920990"/>
              <a:gd name="connsiteX77" fmla="*/ 786914 w 1021409"/>
              <a:gd name="connsiteY77" fmla="*/ 782239 h 920990"/>
              <a:gd name="connsiteX78" fmla="*/ 790761 w 1021409"/>
              <a:gd name="connsiteY78" fmla="*/ 778968 h 920990"/>
              <a:gd name="connsiteX79" fmla="*/ 827894 w 1021409"/>
              <a:gd name="connsiteY79" fmla="*/ 762781 h 920990"/>
              <a:gd name="connsiteX80" fmla="*/ 830181 w 1021409"/>
              <a:gd name="connsiteY80" fmla="*/ 761456 h 920990"/>
              <a:gd name="connsiteX81" fmla="*/ 850331 w 1021409"/>
              <a:gd name="connsiteY81" fmla="*/ 752526 h 920990"/>
              <a:gd name="connsiteX82" fmla="*/ 851968 w 1021409"/>
              <a:gd name="connsiteY82" fmla="*/ 751818 h 920990"/>
              <a:gd name="connsiteX83" fmla="*/ 857153 w 1021409"/>
              <a:gd name="connsiteY83" fmla="*/ 749526 h 920990"/>
              <a:gd name="connsiteX84" fmla="*/ 862411 w 1021409"/>
              <a:gd name="connsiteY84" fmla="*/ 747684 h 920990"/>
              <a:gd name="connsiteX85" fmla="*/ 877970 w 1021409"/>
              <a:gd name="connsiteY85" fmla="*/ 742198 h 920990"/>
              <a:gd name="connsiteX86" fmla="*/ 903209 w 1021409"/>
              <a:gd name="connsiteY86" fmla="*/ 733335 h 920990"/>
              <a:gd name="connsiteX87" fmla="*/ 910712 w 1021409"/>
              <a:gd name="connsiteY87" fmla="*/ 730690 h 920990"/>
              <a:gd name="connsiteX88" fmla="*/ 929279 w 1021409"/>
              <a:gd name="connsiteY88" fmla="*/ 724196 h 920990"/>
              <a:gd name="connsiteX89" fmla="*/ 932999 w 1021409"/>
              <a:gd name="connsiteY89" fmla="*/ 722889 h 920990"/>
              <a:gd name="connsiteX90" fmla="*/ 946934 w 1021409"/>
              <a:gd name="connsiteY90" fmla="*/ 717993 h 920990"/>
              <a:gd name="connsiteX91" fmla="*/ 964399 w 1021409"/>
              <a:gd name="connsiteY91" fmla="*/ 711935 h 920990"/>
              <a:gd name="connsiteX92" fmla="*/ 980593 w 1021409"/>
              <a:gd name="connsiteY92" fmla="*/ 706294 h 920990"/>
              <a:gd name="connsiteX93" fmla="*/ 1003519 w 1021409"/>
              <a:gd name="connsiteY93" fmla="*/ 698326 h 920990"/>
              <a:gd name="connsiteX94" fmla="*/ 1012750 w 1021409"/>
              <a:gd name="connsiteY94" fmla="*/ 686301 h 920990"/>
              <a:gd name="connsiteX95" fmla="*/ 1022018 w 1021409"/>
              <a:gd name="connsiteY95" fmla="*/ 674325 h 920990"/>
              <a:gd name="connsiteX96" fmla="*/ 1019069 w 1021409"/>
              <a:gd name="connsiteY96" fmla="*/ 658947 h 920990"/>
              <a:gd name="connsiteX97" fmla="*/ 1016411 w 1021409"/>
              <a:gd name="connsiteY97" fmla="*/ 647280 h 920990"/>
              <a:gd name="connsiteX98" fmla="*/ 1012782 w 1021409"/>
              <a:gd name="connsiteY98" fmla="*/ 631416 h 920990"/>
              <a:gd name="connsiteX99" fmla="*/ 1010119 w 1021409"/>
              <a:gd name="connsiteY99" fmla="*/ 619377 h 920990"/>
              <a:gd name="connsiteX100" fmla="*/ 1004726 w 1021409"/>
              <a:gd name="connsiteY100" fmla="*/ 596030 h 920990"/>
              <a:gd name="connsiteX101" fmla="*/ 990092 w 1021409"/>
              <a:gd name="connsiteY101" fmla="*/ 547639 h 920990"/>
              <a:gd name="connsiteX102" fmla="*/ 986014 w 1021409"/>
              <a:gd name="connsiteY102" fmla="*/ 534125 h 920990"/>
              <a:gd name="connsiteX103" fmla="*/ 984517 w 1021409"/>
              <a:gd name="connsiteY103" fmla="*/ 529165 h 920990"/>
              <a:gd name="connsiteX104" fmla="*/ 981605 w 1021409"/>
              <a:gd name="connsiteY104" fmla="*/ 519268 h 920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021409" h="920990">
                <a:moveTo>
                  <a:pt x="981605" y="519268"/>
                </a:moveTo>
                <a:lnTo>
                  <a:pt x="977386" y="505464"/>
                </a:lnTo>
                <a:lnTo>
                  <a:pt x="972378" y="488801"/>
                </a:lnTo>
                <a:lnTo>
                  <a:pt x="953507" y="484009"/>
                </a:lnTo>
                <a:lnTo>
                  <a:pt x="930722" y="478759"/>
                </a:lnTo>
                <a:lnTo>
                  <a:pt x="929792" y="478260"/>
                </a:lnTo>
                <a:lnTo>
                  <a:pt x="926480" y="469080"/>
                </a:lnTo>
                <a:lnTo>
                  <a:pt x="921881" y="455961"/>
                </a:lnTo>
                <a:lnTo>
                  <a:pt x="913525" y="433195"/>
                </a:lnTo>
                <a:lnTo>
                  <a:pt x="906630" y="413973"/>
                </a:lnTo>
                <a:lnTo>
                  <a:pt x="897303" y="387976"/>
                </a:lnTo>
                <a:lnTo>
                  <a:pt x="896128" y="384776"/>
                </a:lnTo>
                <a:lnTo>
                  <a:pt x="893026" y="376018"/>
                </a:lnTo>
                <a:lnTo>
                  <a:pt x="890100" y="367855"/>
                </a:lnTo>
                <a:lnTo>
                  <a:pt x="869945" y="311477"/>
                </a:lnTo>
                <a:lnTo>
                  <a:pt x="869006" y="306885"/>
                </a:lnTo>
                <a:lnTo>
                  <a:pt x="868303" y="303454"/>
                </a:lnTo>
                <a:lnTo>
                  <a:pt x="866171" y="293017"/>
                </a:lnTo>
                <a:lnTo>
                  <a:pt x="864692" y="285770"/>
                </a:lnTo>
                <a:lnTo>
                  <a:pt x="863513" y="279971"/>
                </a:lnTo>
                <a:lnTo>
                  <a:pt x="861739" y="271277"/>
                </a:lnTo>
                <a:lnTo>
                  <a:pt x="850467" y="215643"/>
                </a:lnTo>
                <a:lnTo>
                  <a:pt x="849414" y="210429"/>
                </a:lnTo>
                <a:lnTo>
                  <a:pt x="832830" y="214286"/>
                </a:lnTo>
                <a:lnTo>
                  <a:pt x="813896" y="218760"/>
                </a:lnTo>
                <a:lnTo>
                  <a:pt x="805612" y="220739"/>
                </a:lnTo>
                <a:lnTo>
                  <a:pt x="783335" y="226125"/>
                </a:lnTo>
                <a:lnTo>
                  <a:pt x="738326" y="237315"/>
                </a:lnTo>
                <a:lnTo>
                  <a:pt x="717124" y="242725"/>
                </a:lnTo>
                <a:lnTo>
                  <a:pt x="708514" y="244948"/>
                </a:lnTo>
                <a:lnTo>
                  <a:pt x="696285" y="248134"/>
                </a:lnTo>
                <a:lnTo>
                  <a:pt x="694343" y="248642"/>
                </a:lnTo>
                <a:lnTo>
                  <a:pt x="690347" y="249690"/>
                </a:lnTo>
                <a:lnTo>
                  <a:pt x="662590" y="257060"/>
                </a:lnTo>
                <a:lnTo>
                  <a:pt x="648491" y="260862"/>
                </a:lnTo>
                <a:lnTo>
                  <a:pt x="612664" y="270714"/>
                </a:lnTo>
                <a:lnTo>
                  <a:pt x="598470" y="274689"/>
                </a:lnTo>
                <a:lnTo>
                  <a:pt x="574342" y="281541"/>
                </a:lnTo>
                <a:lnTo>
                  <a:pt x="562529" y="284935"/>
                </a:lnTo>
                <a:lnTo>
                  <a:pt x="523958" y="296239"/>
                </a:lnTo>
                <a:lnTo>
                  <a:pt x="492739" y="266648"/>
                </a:lnTo>
                <a:lnTo>
                  <a:pt x="452394" y="228258"/>
                </a:lnTo>
                <a:lnTo>
                  <a:pt x="378898" y="158335"/>
                </a:lnTo>
                <a:lnTo>
                  <a:pt x="320666" y="101716"/>
                </a:lnTo>
                <a:lnTo>
                  <a:pt x="305915" y="88806"/>
                </a:lnTo>
                <a:lnTo>
                  <a:pt x="252718" y="36508"/>
                </a:lnTo>
                <a:lnTo>
                  <a:pt x="233439" y="19655"/>
                </a:lnTo>
                <a:lnTo>
                  <a:pt x="152381" y="614"/>
                </a:lnTo>
                <a:lnTo>
                  <a:pt x="129859" y="1127"/>
                </a:lnTo>
                <a:lnTo>
                  <a:pt x="91355" y="13433"/>
                </a:lnTo>
                <a:lnTo>
                  <a:pt x="74784" y="23448"/>
                </a:lnTo>
                <a:lnTo>
                  <a:pt x="65431" y="29951"/>
                </a:lnTo>
                <a:lnTo>
                  <a:pt x="61979" y="33037"/>
                </a:lnTo>
                <a:lnTo>
                  <a:pt x="35283" y="56765"/>
                </a:lnTo>
                <a:lnTo>
                  <a:pt x="33237" y="60640"/>
                </a:lnTo>
                <a:lnTo>
                  <a:pt x="18463" y="80357"/>
                </a:lnTo>
                <a:lnTo>
                  <a:pt x="2073" y="133667"/>
                </a:lnTo>
                <a:lnTo>
                  <a:pt x="608" y="196117"/>
                </a:lnTo>
                <a:lnTo>
                  <a:pt x="49545" y="266639"/>
                </a:lnTo>
                <a:lnTo>
                  <a:pt x="74884" y="279867"/>
                </a:lnTo>
                <a:lnTo>
                  <a:pt x="219409" y="354455"/>
                </a:lnTo>
                <a:lnTo>
                  <a:pt x="294833" y="391302"/>
                </a:lnTo>
                <a:lnTo>
                  <a:pt x="329308" y="408146"/>
                </a:lnTo>
                <a:lnTo>
                  <a:pt x="342000" y="450820"/>
                </a:lnTo>
                <a:lnTo>
                  <a:pt x="367639" y="536185"/>
                </a:lnTo>
                <a:lnTo>
                  <a:pt x="380585" y="578873"/>
                </a:lnTo>
                <a:lnTo>
                  <a:pt x="393618" y="621564"/>
                </a:lnTo>
                <a:lnTo>
                  <a:pt x="406732" y="664261"/>
                </a:lnTo>
                <a:lnTo>
                  <a:pt x="419933" y="706961"/>
                </a:lnTo>
                <a:lnTo>
                  <a:pt x="446579" y="792359"/>
                </a:lnTo>
                <a:lnTo>
                  <a:pt x="473556" y="877759"/>
                </a:lnTo>
                <a:lnTo>
                  <a:pt x="549460" y="899115"/>
                </a:lnTo>
                <a:lnTo>
                  <a:pt x="624689" y="921605"/>
                </a:lnTo>
                <a:lnTo>
                  <a:pt x="651716" y="897402"/>
                </a:lnTo>
                <a:lnTo>
                  <a:pt x="679301" y="874422"/>
                </a:lnTo>
                <a:lnTo>
                  <a:pt x="744913" y="818103"/>
                </a:lnTo>
                <a:lnTo>
                  <a:pt x="768438" y="797987"/>
                </a:lnTo>
                <a:lnTo>
                  <a:pt x="786914" y="782239"/>
                </a:lnTo>
                <a:lnTo>
                  <a:pt x="790761" y="778968"/>
                </a:lnTo>
                <a:lnTo>
                  <a:pt x="827894" y="762781"/>
                </a:lnTo>
                <a:lnTo>
                  <a:pt x="830181" y="761456"/>
                </a:lnTo>
                <a:lnTo>
                  <a:pt x="850331" y="752526"/>
                </a:lnTo>
                <a:lnTo>
                  <a:pt x="851968" y="751818"/>
                </a:lnTo>
                <a:lnTo>
                  <a:pt x="857153" y="749526"/>
                </a:lnTo>
                <a:lnTo>
                  <a:pt x="862411" y="747684"/>
                </a:lnTo>
                <a:lnTo>
                  <a:pt x="877970" y="742198"/>
                </a:lnTo>
                <a:lnTo>
                  <a:pt x="903209" y="733335"/>
                </a:lnTo>
                <a:lnTo>
                  <a:pt x="910712" y="730690"/>
                </a:lnTo>
                <a:lnTo>
                  <a:pt x="929279" y="724196"/>
                </a:lnTo>
                <a:lnTo>
                  <a:pt x="932999" y="722889"/>
                </a:lnTo>
                <a:lnTo>
                  <a:pt x="946934" y="717993"/>
                </a:lnTo>
                <a:lnTo>
                  <a:pt x="964399" y="711935"/>
                </a:lnTo>
                <a:lnTo>
                  <a:pt x="980593" y="706294"/>
                </a:lnTo>
                <a:lnTo>
                  <a:pt x="1003519" y="698326"/>
                </a:lnTo>
                <a:lnTo>
                  <a:pt x="1012750" y="686301"/>
                </a:lnTo>
                <a:lnTo>
                  <a:pt x="1022018" y="674325"/>
                </a:lnTo>
                <a:lnTo>
                  <a:pt x="1019069" y="658947"/>
                </a:lnTo>
                <a:lnTo>
                  <a:pt x="1016411" y="647280"/>
                </a:lnTo>
                <a:lnTo>
                  <a:pt x="1012782" y="631416"/>
                </a:lnTo>
                <a:lnTo>
                  <a:pt x="1010119" y="619377"/>
                </a:lnTo>
                <a:lnTo>
                  <a:pt x="1004726" y="596030"/>
                </a:lnTo>
                <a:lnTo>
                  <a:pt x="990092" y="547639"/>
                </a:lnTo>
                <a:lnTo>
                  <a:pt x="986014" y="534125"/>
                </a:lnTo>
                <a:lnTo>
                  <a:pt x="984517" y="529165"/>
                </a:lnTo>
                <a:lnTo>
                  <a:pt x="981605" y="51926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4956DBB5-7A3B-71E8-605E-FBD23B2EE0C8}"/>
              </a:ext>
            </a:extLst>
          </p:cNvPr>
          <p:cNvSpPr>
            <a:spLocks/>
          </p:cNvSpPr>
          <p:nvPr/>
        </p:nvSpPr>
        <p:spPr>
          <a:xfrm flipV="1">
            <a:off x="5055252" y="3699534"/>
            <a:ext cx="637386" cy="1012170"/>
          </a:xfrm>
          <a:custGeom>
            <a:avLst/>
            <a:gdLst>
              <a:gd name="connsiteX0" fmla="*/ 338315 w 434058"/>
              <a:gd name="connsiteY0" fmla="*/ 207172 h 689285"/>
              <a:gd name="connsiteX1" fmla="*/ 334844 w 434058"/>
              <a:gd name="connsiteY1" fmla="*/ 202802 h 689285"/>
              <a:gd name="connsiteX2" fmla="*/ 326360 w 434058"/>
              <a:gd name="connsiteY2" fmla="*/ 192206 h 689285"/>
              <a:gd name="connsiteX3" fmla="*/ 315081 w 434058"/>
              <a:gd name="connsiteY3" fmla="*/ 178089 h 689285"/>
              <a:gd name="connsiteX4" fmla="*/ 314901 w 434058"/>
              <a:gd name="connsiteY4" fmla="*/ 170683 h 689285"/>
              <a:gd name="connsiteX5" fmla="*/ 314783 w 434058"/>
              <a:gd name="connsiteY5" fmla="*/ 165846 h 689285"/>
              <a:gd name="connsiteX6" fmla="*/ 314530 w 434058"/>
              <a:gd name="connsiteY6" fmla="*/ 155431 h 689285"/>
              <a:gd name="connsiteX7" fmla="*/ 314235 w 434058"/>
              <a:gd name="connsiteY7" fmla="*/ 143265 h 689285"/>
              <a:gd name="connsiteX8" fmla="*/ 313841 w 434058"/>
              <a:gd name="connsiteY8" fmla="*/ 126984 h 689285"/>
              <a:gd name="connsiteX9" fmla="*/ 313680 w 434058"/>
              <a:gd name="connsiteY9" fmla="*/ 120345 h 689285"/>
              <a:gd name="connsiteX10" fmla="*/ 312931 w 434058"/>
              <a:gd name="connsiteY10" fmla="*/ 89270 h 689285"/>
              <a:gd name="connsiteX11" fmla="*/ 312288 w 434058"/>
              <a:gd name="connsiteY11" fmla="*/ 62515 h 689285"/>
              <a:gd name="connsiteX12" fmla="*/ 311251 w 434058"/>
              <a:gd name="connsiteY12" fmla="*/ 19115 h 689285"/>
              <a:gd name="connsiteX13" fmla="*/ 311125 w 434058"/>
              <a:gd name="connsiteY13" fmla="*/ 13842 h 689285"/>
              <a:gd name="connsiteX14" fmla="*/ 310808 w 434058"/>
              <a:gd name="connsiteY14" fmla="*/ 542 h 689285"/>
              <a:gd name="connsiteX15" fmla="*/ 308144 w 434058"/>
              <a:gd name="connsiteY15" fmla="*/ 610 h 689285"/>
              <a:gd name="connsiteX16" fmla="*/ 285135 w 434058"/>
              <a:gd name="connsiteY16" fmla="*/ 1277 h 689285"/>
              <a:gd name="connsiteX17" fmla="*/ 280467 w 434058"/>
              <a:gd name="connsiteY17" fmla="*/ 1422 h 689285"/>
              <a:gd name="connsiteX18" fmla="*/ 263977 w 434058"/>
              <a:gd name="connsiteY18" fmla="*/ 1976 h 689285"/>
              <a:gd name="connsiteX19" fmla="*/ 243133 w 434058"/>
              <a:gd name="connsiteY19" fmla="*/ 2747 h 689285"/>
              <a:gd name="connsiteX20" fmla="*/ 220971 w 434058"/>
              <a:gd name="connsiteY20" fmla="*/ 3655 h 689285"/>
              <a:gd name="connsiteX21" fmla="*/ 188320 w 434058"/>
              <a:gd name="connsiteY21" fmla="*/ 5162 h 689285"/>
              <a:gd name="connsiteX22" fmla="*/ 177011 w 434058"/>
              <a:gd name="connsiteY22" fmla="*/ 5729 h 689285"/>
              <a:gd name="connsiteX23" fmla="*/ 127110 w 434058"/>
              <a:gd name="connsiteY23" fmla="*/ 8524 h 689285"/>
              <a:gd name="connsiteX24" fmla="*/ 100919 w 434058"/>
              <a:gd name="connsiteY24" fmla="*/ 10180 h 689285"/>
              <a:gd name="connsiteX25" fmla="*/ 78910 w 434058"/>
              <a:gd name="connsiteY25" fmla="*/ 11673 h 689285"/>
              <a:gd name="connsiteX26" fmla="*/ 80933 w 434058"/>
              <a:gd name="connsiteY26" fmla="*/ 63631 h 689285"/>
              <a:gd name="connsiteX27" fmla="*/ 81676 w 434058"/>
              <a:gd name="connsiteY27" fmla="*/ 75248 h 689285"/>
              <a:gd name="connsiteX28" fmla="*/ 83040 w 434058"/>
              <a:gd name="connsiteY28" fmla="*/ 96517 h 689285"/>
              <a:gd name="connsiteX29" fmla="*/ 83465 w 434058"/>
              <a:gd name="connsiteY29" fmla="*/ 103119 h 689285"/>
              <a:gd name="connsiteX30" fmla="*/ 83656 w 434058"/>
              <a:gd name="connsiteY30" fmla="*/ 106096 h 689285"/>
              <a:gd name="connsiteX31" fmla="*/ 84315 w 434058"/>
              <a:gd name="connsiteY31" fmla="*/ 116343 h 689285"/>
              <a:gd name="connsiteX32" fmla="*/ 84898 w 434058"/>
              <a:gd name="connsiteY32" fmla="*/ 125382 h 689285"/>
              <a:gd name="connsiteX33" fmla="*/ 85520 w 434058"/>
              <a:gd name="connsiteY33" fmla="*/ 135038 h 689285"/>
              <a:gd name="connsiteX34" fmla="*/ 86144 w 434058"/>
              <a:gd name="connsiteY34" fmla="*/ 144695 h 689285"/>
              <a:gd name="connsiteX35" fmla="*/ 86443 w 434058"/>
              <a:gd name="connsiteY35" fmla="*/ 149323 h 689285"/>
              <a:gd name="connsiteX36" fmla="*/ 88195 w 434058"/>
              <a:gd name="connsiteY36" fmla="*/ 176355 h 689285"/>
              <a:gd name="connsiteX37" fmla="*/ 88871 w 434058"/>
              <a:gd name="connsiteY37" fmla="*/ 186756 h 689285"/>
              <a:gd name="connsiteX38" fmla="*/ 89352 w 434058"/>
              <a:gd name="connsiteY38" fmla="*/ 194148 h 689285"/>
              <a:gd name="connsiteX39" fmla="*/ 89833 w 434058"/>
              <a:gd name="connsiteY39" fmla="*/ 201545 h 689285"/>
              <a:gd name="connsiteX40" fmla="*/ 91430 w 434058"/>
              <a:gd name="connsiteY40" fmla="*/ 226026 h 689285"/>
              <a:gd name="connsiteX41" fmla="*/ 93270 w 434058"/>
              <a:gd name="connsiteY41" fmla="*/ 254138 h 689285"/>
              <a:gd name="connsiteX42" fmla="*/ 94826 w 434058"/>
              <a:gd name="connsiteY42" fmla="*/ 277821 h 689285"/>
              <a:gd name="connsiteX43" fmla="*/ 79792 w 434058"/>
              <a:gd name="connsiteY43" fmla="*/ 285054 h 689285"/>
              <a:gd name="connsiteX44" fmla="*/ 78546 w 434058"/>
              <a:gd name="connsiteY44" fmla="*/ 286116 h 689285"/>
              <a:gd name="connsiteX45" fmla="*/ 73230 w 434058"/>
              <a:gd name="connsiteY45" fmla="*/ 288199 h 689285"/>
              <a:gd name="connsiteX46" fmla="*/ 59224 w 434058"/>
              <a:gd name="connsiteY46" fmla="*/ 295845 h 689285"/>
              <a:gd name="connsiteX47" fmla="*/ 54204 w 434058"/>
              <a:gd name="connsiteY47" fmla="*/ 298472 h 689285"/>
              <a:gd name="connsiteX48" fmla="*/ 51813 w 434058"/>
              <a:gd name="connsiteY48" fmla="*/ 299729 h 689285"/>
              <a:gd name="connsiteX49" fmla="*/ 46685 w 434058"/>
              <a:gd name="connsiteY49" fmla="*/ 300837 h 689285"/>
              <a:gd name="connsiteX50" fmla="*/ 40769 w 434058"/>
              <a:gd name="connsiteY50" fmla="*/ 305193 h 689285"/>
              <a:gd name="connsiteX51" fmla="*/ 19513 w 434058"/>
              <a:gd name="connsiteY51" fmla="*/ 313511 h 689285"/>
              <a:gd name="connsiteX52" fmla="*/ 11580 w 434058"/>
              <a:gd name="connsiteY52" fmla="*/ 317903 h 689285"/>
              <a:gd name="connsiteX53" fmla="*/ 450 w 434058"/>
              <a:gd name="connsiteY53" fmla="*/ 323939 h 689285"/>
              <a:gd name="connsiteX54" fmla="*/ 54056 w 434058"/>
              <a:gd name="connsiteY54" fmla="*/ 424125 h 689285"/>
              <a:gd name="connsiteX55" fmla="*/ 63844 w 434058"/>
              <a:gd name="connsiteY55" fmla="*/ 441323 h 689285"/>
              <a:gd name="connsiteX56" fmla="*/ 70907 w 434058"/>
              <a:gd name="connsiteY56" fmla="*/ 453802 h 689285"/>
              <a:gd name="connsiteX57" fmla="*/ 78567 w 434058"/>
              <a:gd name="connsiteY57" fmla="*/ 465279 h 689285"/>
              <a:gd name="connsiteX58" fmla="*/ 84124 w 434058"/>
              <a:gd name="connsiteY58" fmla="*/ 495857 h 689285"/>
              <a:gd name="connsiteX59" fmla="*/ 29561 w 434058"/>
              <a:gd name="connsiteY59" fmla="*/ 538623 h 689285"/>
              <a:gd name="connsiteX60" fmla="*/ 103854 w 434058"/>
              <a:gd name="connsiteY60" fmla="*/ 577278 h 689285"/>
              <a:gd name="connsiteX61" fmla="*/ 89554 w 434058"/>
              <a:gd name="connsiteY61" fmla="*/ 608002 h 689285"/>
              <a:gd name="connsiteX62" fmla="*/ 55187 w 434058"/>
              <a:gd name="connsiteY62" fmla="*/ 618714 h 689285"/>
              <a:gd name="connsiteX63" fmla="*/ 53079 w 434058"/>
              <a:gd name="connsiteY63" fmla="*/ 629773 h 689285"/>
              <a:gd name="connsiteX64" fmla="*/ 42241 w 434058"/>
              <a:gd name="connsiteY64" fmla="*/ 686756 h 689285"/>
              <a:gd name="connsiteX65" fmla="*/ 50566 w 434058"/>
              <a:gd name="connsiteY65" fmla="*/ 689828 h 689285"/>
              <a:gd name="connsiteX66" fmla="*/ 59759 w 434058"/>
              <a:gd name="connsiteY66" fmla="*/ 663632 h 689285"/>
              <a:gd name="connsiteX67" fmla="*/ 82406 w 434058"/>
              <a:gd name="connsiteY67" fmla="*/ 661756 h 689285"/>
              <a:gd name="connsiteX68" fmla="*/ 110214 w 434058"/>
              <a:gd name="connsiteY68" fmla="*/ 659609 h 689285"/>
              <a:gd name="connsiteX69" fmla="*/ 116344 w 434058"/>
              <a:gd name="connsiteY69" fmla="*/ 658412 h 689285"/>
              <a:gd name="connsiteX70" fmla="*/ 149095 w 434058"/>
              <a:gd name="connsiteY70" fmla="*/ 652416 h 689285"/>
              <a:gd name="connsiteX71" fmla="*/ 161299 w 434058"/>
              <a:gd name="connsiteY71" fmla="*/ 648649 h 689285"/>
              <a:gd name="connsiteX72" fmla="*/ 174645 w 434058"/>
              <a:gd name="connsiteY72" fmla="*/ 643109 h 689285"/>
              <a:gd name="connsiteX73" fmla="*/ 175840 w 434058"/>
              <a:gd name="connsiteY73" fmla="*/ 642839 h 689285"/>
              <a:gd name="connsiteX74" fmla="*/ 177529 w 434058"/>
              <a:gd name="connsiteY74" fmla="*/ 642441 h 689285"/>
              <a:gd name="connsiteX75" fmla="*/ 183610 w 434058"/>
              <a:gd name="connsiteY75" fmla="*/ 639849 h 689285"/>
              <a:gd name="connsiteX76" fmla="*/ 189182 w 434058"/>
              <a:gd name="connsiteY76" fmla="*/ 631283 h 689285"/>
              <a:gd name="connsiteX77" fmla="*/ 196279 w 434058"/>
              <a:gd name="connsiteY77" fmla="*/ 624232 h 689285"/>
              <a:gd name="connsiteX78" fmla="*/ 197969 w 434058"/>
              <a:gd name="connsiteY78" fmla="*/ 622376 h 689285"/>
              <a:gd name="connsiteX79" fmla="*/ 198354 w 434058"/>
              <a:gd name="connsiteY79" fmla="*/ 622107 h 689285"/>
              <a:gd name="connsiteX80" fmla="*/ 205690 w 434058"/>
              <a:gd name="connsiteY80" fmla="*/ 619255 h 689285"/>
              <a:gd name="connsiteX81" fmla="*/ 206838 w 434058"/>
              <a:gd name="connsiteY81" fmla="*/ 618599 h 689285"/>
              <a:gd name="connsiteX82" fmla="*/ 209454 w 434058"/>
              <a:gd name="connsiteY82" fmla="*/ 617072 h 689285"/>
              <a:gd name="connsiteX83" fmla="*/ 220693 w 434058"/>
              <a:gd name="connsiteY83" fmla="*/ 590190 h 689285"/>
              <a:gd name="connsiteX84" fmla="*/ 223484 w 434058"/>
              <a:gd name="connsiteY84" fmla="*/ 582608 h 689285"/>
              <a:gd name="connsiteX85" fmla="*/ 226701 w 434058"/>
              <a:gd name="connsiteY85" fmla="*/ 572602 h 689285"/>
              <a:gd name="connsiteX86" fmla="*/ 227770 w 434058"/>
              <a:gd name="connsiteY86" fmla="*/ 569524 h 689285"/>
              <a:gd name="connsiteX87" fmla="*/ 235217 w 434058"/>
              <a:gd name="connsiteY87" fmla="*/ 547667 h 689285"/>
              <a:gd name="connsiteX88" fmla="*/ 239085 w 434058"/>
              <a:gd name="connsiteY88" fmla="*/ 536355 h 689285"/>
              <a:gd name="connsiteX89" fmla="*/ 244992 w 434058"/>
              <a:gd name="connsiteY89" fmla="*/ 519107 h 689285"/>
              <a:gd name="connsiteX90" fmla="*/ 246512 w 434058"/>
              <a:gd name="connsiteY90" fmla="*/ 519041 h 689285"/>
              <a:gd name="connsiteX91" fmla="*/ 250295 w 434058"/>
              <a:gd name="connsiteY91" fmla="*/ 518880 h 689285"/>
              <a:gd name="connsiteX92" fmla="*/ 260637 w 434058"/>
              <a:gd name="connsiteY92" fmla="*/ 518455 h 689285"/>
              <a:gd name="connsiteX93" fmla="*/ 268037 w 434058"/>
              <a:gd name="connsiteY93" fmla="*/ 519404 h 689285"/>
              <a:gd name="connsiteX94" fmla="*/ 276000 w 434058"/>
              <a:gd name="connsiteY94" fmla="*/ 459177 h 689285"/>
              <a:gd name="connsiteX95" fmla="*/ 297889 w 434058"/>
              <a:gd name="connsiteY95" fmla="*/ 458730 h 689285"/>
              <a:gd name="connsiteX96" fmla="*/ 303307 w 434058"/>
              <a:gd name="connsiteY96" fmla="*/ 451029 h 689285"/>
              <a:gd name="connsiteX97" fmla="*/ 305737 w 434058"/>
              <a:gd name="connsiteY97" fmla="*/ 447562 h 689285"/>
              <a:gd name="connsiteX98" fmla="*/ 306566 w 434058"/>
              <a:gd name="connsiteY98" fmla="*/ 440007 h 689285"/>
              <a:gd name="connsiteX99" fmla="*/ 305530 w 434058"/>
              <a:gd name="connsiteY99" fmla="*/ 435161 h 689285"/>
              <a:gd name="connsiteX100" fmla="*/ 305440 w 434058"/>
              <a:gd name="connsiteY100" fmla="*/ 429416 h 689285"/>
              <a:gd name="connsiteX101" fmla="*/ 310481 w 434058"/>
              <a:gd name="connsiteY101" fmla="*/ 418793 h 689285"/>
              <a:gd name="connsiteX102" fmla="*/ 341664 w 434058"/>
              <a:gd name="connsiteY102" fmla="*/ 406259 h 689285"/>
              <a:gd name="connsiteX103" fmla="*/ 356055 w 434058"/>
              <a:gd name="connsiteY103" fmla="*/ 400192 h 689285"/>
              <a:gd name="connsiteX104" fmla="*/ 359562 w 434058"/>
              <a:gd name="connsiteY104" fmla="*/ 398885 h 689285"/>
              <a:gd name="connsiteX105" fmla="*/ 366924 w 434058"/>
              <a:gd name="connsiteY105" fmla="*/ 396131 h 689285"/>
              <a:gd name="connsiteX106" fmla="*/ 372650 w 434058"/>
              <a:gd name="connsiteY106" fmla="*/ 393835 h 689285"/>
              <a:gd name="connsiteX107" fmla="*/ 373856 w 434058"/>
              <a:gd name="connsiteY107" fmla="*/ 393295 h 689285"/>
              <a:gd name="connsiteX108" fmla="*/ 382884 w 434058"/>
              <a:gd name="connsiteY108" fmla="*/ 389301 h 689285"/>
              <a:gd name="connsiteX109" fmla="*/ 397031 w 434058"/>
              <a:gd name="connsiteY109" fmla="*/ 384078 h 689285"/>
              <a:gd name="connsiteX110" fmla="*/ 434508 w 434058"/>
              <a:gd name="connsiteY110" fmla="*/ 369113 h 689285"/>
              <a:gd name="connsiteX111" fmla="*/ 434449 w 434058"/>
              <a:gd name="connsiteY111" fmla="*/ 350163 h 689285"/>
              <a:gd name="connsiteX112" fmla="*/ 434413 w 434058"/>
              <a:gd name="connsiteY112" fmla="*/ 338487 h 689285"/>
              <a:gd name="connsiteX113" fmla="*/ 434357 w 434058"/>
              <a:gd name="connsiteY113" fmla="*/ 320558 h 689285"/>
              <a:gd name="connsiteX114" fmla="*/ 434324 w 434058"/>
              <a:gd name="connsiteY114" fmla="*/ 309826 h 689285"/>
              <a:gd name="connsiteX115" fmla="*/ 434300 w 434058"/>
              <a:gd name="connsiteY115" fmla="*/ 301889 h 689285"/>
              <a:gd name="connsiteX116" fmla="*/ 434276 w 434058"/>
              <a:gd name="connsiteY116" fmla="*/ 294252 h 689285"/>
              <a:gd name="connsiteX117" fmla="*/ 434168 w 434058"/>
              <a:gd name="connsiteY117" fmla="*/ 259325 h 689285"/>
              <a:gd name="connsiteX118" fmla="*/ 434129 w 434058"/>
              <a:gd name="connsiteY118" fmla="*/ 246623 h 689285"/>
              <a:gd name="connsiteX119" fmla="*/ 434118 w 434058"/>
              <a:gd name="connsiteY119" fmla="*/ 243016 h 689285"/>
              <a:gd name="connsiteX120" fmla="*/ 434114 w 434058"/>
              <a:gd name="connsiteY120" fmla="*/ 241532 h 689285"/>
              <a:gd name="connsiteX121" fmla="*/ 434095 w 434058"/>
              <a:gd name="connsiteY121" fmla="*/ 235601 h 689285"/>
              <a:gd name="connsiteX122" fmla="*/ 434004 w 434058"/>
              <a:gd name="connsiteY122" fmla="*/ 205960 h 689285"/>
              <a:gd name="connsiteX123" fmla="*/ 424998 w 434058"/>
              <a:gd name="connsiteY123" fmla="*/ 205996 h 689285"/>
              <a:gd name="connsiteX124" fmla="*/ 417116 w 434058"/>
              <a:gd name="connsiteY124" fmla="*/ 206042 h 689285"/>
              <a:gd name="connsiteX125" fmla="*/ 404732 w 434058"/>
              <a:gd name="connsiteY125" fmla="*/ 206141 h 689285"/>
              <a:gd name="connsiteX126" fmla="*/ 401467 w 434058"/>
              <a:gd name="connsiteY126" fmla="*/ 206169 h 689285"/>
              <a:gd name="connsiteX127" fmla="*/ 390528 w 434058"/>
              <a:gd name="connsiteY127" fmla="*/ 206287 h 689285"/>
              <a:gd name="connsiteX128" fmla="*/ 385837 w 434058"/>
              <a:gd name="connsiteY128" fmla="*/ 206346 h 689285"/>
              <a:gd name="connsiteX129" fmla="*/ 370658 w 434058"/>
              <a:gd name="connsiteY129" fmla="*/ 206559 h 689285"/>
              <a:gd name="connsiteX130" fmla="*/ 362459 w 434058"/>
              <a:gd name="connsiteY130" fmla="*/ 206695 h 689285"/>
              <a:gd name="connsiteX131" fmla="*/ 354298 w 434058"/>
              <a:gd name="connsiteY131" fmla="*/ 206845 h 689285"/>
              <a:gd name="connsiteX132" fmla="*/ 345781 w 434058"/>
              <a:gd name="connsiteY132" fmla="*/ 207013 h 689285"/>
              <a:gd name="connsiteX133" fmla="*/ 338315 w 434058"/>
              <a:gd name="connsiteY133" fmla="*/ 207172 h 68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434058" h="689285">
                <a:moveTo>
                  <a:pt x="338315" y="207172"/>
                </a:moveTo>
                <a:lnTo>
                  <a:pt x="334844" y="202802"/>
                </a:lnTo>
                <a:lnTo>
                  <a:pt x="326360" y="192206"/>
                </a:lnTo>
                <a:lnTo>
                  <a:pt x="315081" y="178089"/>
                </a:lnTo>
                <a:lnTo>
                  <a:pt x="314901" y="170683"/>
                </a:lnTo>
                <a:lnTo>
                  <a:pt x="314783" y="165846"/>
                </a:lnTo>
                <a:lnTo>
                  <a:pt x="314530" y="155431"/>
                </a:lnTo>
                <a:lnTo>
                  <a:pt x="314235" y="143265"/>
                </a:lnTo>
                <a:lnTo>
                  <a:pt x="313841" y="126984"/>
                </a:lnTo>
                <a:lnTo>
                  <a:pt x="313680" y="120345"/>
                </a:lnTo>
                <a:lnTo>
                  <a:pt x="312931" y="89270"/>
                </a:lnTo>
                <a:lnTo>
                  <a:pt x="312288" y="62515"/>
                </a:lnTo>
                <a:lnTo>
                  <a:pt x="311251" y="19115"/>
                </a:lnTo>
                <a:lnTo>
                  <a:pt x="311125" y="13842"/>
                </a:lnTo>
                <a:lnTo>
                  <a:pt x="310808" y="542"/>
                </a:lnTo>
                <a:lnTo>
                  <a:pt x="308144" y="610"/>
                </a:lnTo>
                <a:lnTo>
                  <a:pt x="285135" y="1277"/>
                </a:lnTo>
                <a:lnTo>
                  <a:pt x="280467" y="1422"/>
                </a:lnTo>
                <a:lnTo>
                  <a:pt x="263977" y="1976"/>
                </a:lnTo>
                <a:lnTo>
                  <a:pt x="243133" y="2747"/>
                </a:lnTo>
                <a:lnTo>
                  <a:pt x="220971" y="3655"/>
                </a:lnTo>
                <a:lnTo>
                  <a:pt x="188320" y="5162"/>
                </a:lnTo>
                <a:lnTo>
                  <a:pt x="177011" y="5729"/>
                </a:lnTo>
                <a:lnTo>
                  <a:pt x="127110" y="8524"/>
                </a:lnTo>
                <a:lnTo>
                  <a:pt x="100919" y="10180"/>
                </a:lnTo>
                <a:lnTo>
                  <a:pt x="78910" y="11673"/>
                </a:lnTo>
                <a:lnTo>
                  <a:pt x="80933" y="63631"/>
                </a:lnTo>
                <a:lnTo>
                  <a:pt x="81676" y="75248"/>
                </a:lnTo>
                <a:lnTo>
                  <a:pt x="83040" y="96517"/>
                </a:lnTo>
                <a:lnTo>
                  <a:pt x="83465" y="103119"/>
                </a:lnTo>
                <a:lnTo>
                  <a:pt x="83656" y="106096"/>
                </a:lnTo>
                <a:lnTo>
                  <a:pt x="84315" y="116343"/>
                </a:lnTo>
                <a:lnTo>
                  <a:pt x="84898" y="125382"/>
                </a:lnTo>
                <a:lnTo>
                  <a:pt x="85520" y="135038"/>
                </a:lnTo>
                <a:lnTo>
                  <a:pt x="86144" y="144695"/>
                </a:lnTo>
                <a:lnTo>
                  <a:pt x="86443" y="149323"/>
                </a:lnTo>
                <a:lnTo>
                  <a:pt x="88195" y="176355"/>
                </a:lnTo>
                <a:lnTo>
                  <a:pt x="88871" y="186756"/>
                </a:lnTo>
                <a:lnTo>
                  <a:pt x="89352" y="194148"/>
                </a:lnTo>
                <a:lnTo>
                  <a:pt x="89833" y="201545"/>
                </a:lnTo>
                <a:lnTo>
                  <a:pt x="91430" y="226026"/>
                </a:lnTo>
                <a:lnTo>
                  <a:pt x="93270" y="254138"/>
                </a:lnTo>
                <a:lnTo>
                  <a:pt x="94826" y="277821"/>
                </a:lnTo>
                <a:lnTo>
                  <a:pt x="79792" y="285054"/>
                </a:lnTo>
                <a:lnTo>
                  <a:pt x="78546" y="286116"/>
                </a:lnTo>
                <a:lnTo>
                  <a:pt x="73230" y="288199"/>
                </a:lnTo>
                <a:lnTo>
                  <a:pt x="59224" y="295845"/>
                </a:lnTo>
                <a:lnTo>
                  <a:pt x="54204" y="298472"/>
                </a:lnTo>
                <a:lnTo>
                  <a:pt x="51813" y="299729"/>
                </a:lnTo>
                <a:lnTo>
                  <a:pt x="46685" y="300837"/>
                </a:lnTo>
                <a:lnTo>
                  <a:pt x="40769" y="305193"/>
                </a:lnTo>
                <a:lnTo>
                  <a:pt x="19513" y="313511"/>
                </a:lnTo>
                <a:lnTo>
                  <a:pt x="11580" y="317903"/>
                </a:lnTo>
                <a:lnTo>
                  <a:pt x="450" y="323939"/>
                </a:lnTo>
                <a:lnTo>
                  <a:pt x="54056" y="424125"/>
                </a:lnTo>
                <a:lnTo>
                  <a:pt x="63844" y="441323"/>
                </a:lnTo>
                <a:lnTo>
                  <a:pt x="70907" y="453802"/>
                </a:lnTo>
                <a:lnTo>
                  <a:pt x="78567" y="465279"/>
                </a:lnTo>
                <a:lnTo>
                  <a:pt x="84124" y="495857"/>
                </a:lnTo>
                <a:lnTo>
                  <a:pt x="29561" y="538623"/>
                </a:lnTo>
                <a:lnTo>
                  <a:pt x="103854" y="577278"/>
                </a:lnTo>
                <a:lnTo>
                  <a:pt x="89554" y="608002"/>
                </a:lnTo>
                <a:lnTo>
                  <a:pt x="55187" y="618714"/>
                </a:lnTo>
                <a:lnTo>
                  <a:pt x="53079" y="629773"/>
                </a:lnTo>
                <a:lnTo>
                  <a:pt x="42241" y="686756"/>
                </a:lnTo>
                <a:lnTo>
                  <a:pt x="50566" y="689828"/>
                </a:lnTo>
                <a:lnTo>
                  <a:pt x="59759" y="663632"/>
                </a:lnTo>
                <a:lnTo>
                  <a:pt x="82406" y="661756"/>
                </a:lnTo>
                <a:lnTo>
                  <a:pt x="110214" y="659609"/>
                </a:lnTo>
                <a:lnTo>
                  <a:pt x="116344" y="658412"/>
                </a:lnTo>
                <a:lnTo>
                  <a:pt x="149095" y="652416"/>
                </a:lnTo>
                <a:lnTo>
                  <a:pt x="161299" y="648649"/>
                </a:lnTo>
                <a:lnTo>
                  <a:pt x="174645" y="643109"/>
                </a:lnTo>
                <a:lnTo>
                  <a:pt x="175840" y="642839"/>
                </a:lnTo>
                <a:lnTo>
                  <a:pt x="177529" y="642441"/>
                </a:lnTo>
                <a:lnTo>
                  <a:pt x="183610" y="639849"/>
                </a:lnTo>
                <a:lnTo>
                  <a:pt x="189182" y="631283"/>
                </a:lnTo>
                <a:lnTo>
                  <a:pt x="196279" y="624232"/>
                </a:lnTo>
                <a:lnTo>
                  <a:pt x="197969" y="622376"/>
                </a:lnTo>
                <a:lnTo>
                  <a:pt x="198354" y="622107"/>
                </a:lnTo>
                <a:lnTo>
                  <a:pt x="205690" y="619255"/>
                </a:lnTo>
                <a:lnTo>
                  <a:pt x="206838" y="618599"/>
                </a:lnTo>
                <a:lnTo>
                  <a:pt x="209454" y="617072"/>
                </a:lnTo>
                <a:lnTo>
                  <a:pt x="220693" y="590190"/>
                </a:lnTo>
                <a:lnTo>
                  <a:pt x="223484" y="582608"/>
                </a:lnTo>
                <a:lnTo>
                  <a:pt x="226701" y="572602"/>
                </a:lnTo>
                <a:lnTo>
                  <a:pt x="227770" y="569524"/>
                </a:lnTo>
                <a:lnTo>
                  <a:pt x="235217" y="547667"/>
                </a:lnTo>
                <a:lnTo>
                  <a:pt x="239085" y="536355"/>
                </a:lnTo>
                <a:lnTo>
                  <a:pt x="244992" y="519107"/>
                </a:lnTo>
                <a:lnTo>
                  <a:pt x="246512" y="519041"/>
                </a:lnTo>
                <a:lnTo>
                  <a:pt x="250295" y="518880"/>
                </a:lnTo>
                <a:lnTo>
                  <a:pt x="260637" y="518455"/>
                </a:lnTo>
                <a:lnTo>
                  <a:pt x="268037" y="519404"/>
                </a:lnTo>
                <a:lnTo>
                  <a:pt x="276000" y="459177"/>
                </a:lnTo>
                <a:lnTo>
                  <a:pt x="297889" y="458730"/>
                </a:lnTo>
                <a:lnTo>
                  <a:pt x="303307" y="451029"/>
                </a:lnTo>
                <a:lnTo>
                  <a:pt x="305737" y="447562"/>
                </a:lnTo>
                <a:lnTo>
                  <a:pt x="306566" y="440007"/>
                </a:lnTo>
                <a:lnTo>
                  <a:pt x="305530" y="435161"/>
                </a:lnTo>
                <a:lnTo>
                  <a:pt x="305440" y="429416"/>
                </a:lnTo>
                <a:lnTo>
                  <a:pt x="310481" y="418793"/>
                </a:lnTo>
                <a:lnTo>
                  <a:pt x="341664" y="406259"/>
                </a:lnTo>
                <a:lnTo>
                  <a:pt x="356055" y="400192"/>
                </a:lnTo>
                <a:lnTo>
                  <a:pt x="359562" y="398885"/>
                </a:lnTo>
                <a:lnTo>
                  <a:pt x="366924" y="396131"/>
                </a:lnTo>
                <a:lnTo>
                  <a:pt x="372650" y="393835"/>
                </a:lnTo>
                <a:lnTo>
                  <a:pt x="373856" y="393295"/>
                </a:lnTo>
                <a:lnTo>
                  <a:pt x="382884" y="389301"/>
                </a:lnTo>
                <a:lnTo>
                  <a:pt x="397031" y="384078"/>
                </a:lnTo>
                <a:lnTo>
                  <a:pt x="434508" y="369113"/>
                </a:lnTo>
                <a:lnTo>
                  <a:pt x="434449" y="350163"/>
                </a:lnTo>
                <a:lnTo>
                  <a:pt x="434413" y="338487"/>
                </a:lnTo>
                <a:lnTo>
                  <a:pt x="434357" y="320558"/>
                </a:lnTo>
                <a:lnTo>
                  <a:pt x="434324" y="309826"/>
                </a:lnTo>
                <a:lnTo>
                  <a:pt x="434300" y="301889"/>
                </a:lnTo>
                <a:lnTo>
                  <a:pt x="434276" y="294252"/>
                </a:lnTo>
                <a:lnTo>
                  <a:pt x="434168" y="259325"/>
                </a:lnTo>
                <a:lnTo>
                  <a:pt x="434129" y="246623"/>
                </a:lnTo>
                <a:lnTo>
                  <a:pt x="434118" y="243016"/>
                </a:lnTo>
                <a:lnTo>
                  <a:pt x="434114" y="241532"/>
                </a:lnTo>
                <a:lnTo>
                  <a:pt x="434095" y="235601"/>
                </a:lnTo>
                <a:lnTo>
                  <a:pt x="434004" y="205960"/>
                </a:lnTo>
                <a:lnTo>
                  <a:pt x="424998" y="205996"/>
                </a:lnTo>
                <a:lnTo>
                  <a:pt x="417116" y="206042"/>
                </a:lnTo>
                <a:lnTo>
                  <a:pt x="404732" y="206141"/>
                </a:lnTo>
                <a:lnTo>
                  <a:pt x="401467" y="206169"/>
                </a:lnTo>
                <a:lnTo>
                  <a:pt x="390528" y="206287"/>
                </a:lnTo>
                <a:lnTo>
                  <a:pt x="385837" y="206346"/>
                </a:lnTo>
                <a:lnTo>
                  <a:pt x="370658" y="206559"/>
                </a:lnTo>
                <a:lnTo>
                  <a:pt x="362459" y="206695"/>
                </a:lnTo>
                <a:lnTo>
                  <a:pt x="354298" y="206845"/>
                </a:lnTo>
                <a:lnTo>
                  <a:pt x="345781" y="207013"/>
                </a:lnTo>
                <a:lnTo>
                  <a:pt x="338315" y="20717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001D27D-FEF6-06C8-1F44-32FEDD91207C}"/>
              </a:ext>
            </a:extLst>
          </p:cNvPr>
          <p:cNvSpPr>
            <a:spLocks/>
          </p:cNvSpPr>
          <p:nvPr/>
        </p:nvSpPr>
        <p:spPr>
          <a:xfrm flipV="1">
            <a:off x="5236752" y="2158277"/>
            <a:ext cx="695643" cy="556397"/>
          </a:xfrm>
          <a:custGeom>
            <a:avLst/>
            <a:gdLst>
              <a:gd name="connsiteX0" fmla="*/ 472777 w 473731"/>
              <a:gd name="connsiteY0" fmla="*/ 90446 h 378905"/>
              <a:gd name="connsiteX1" fmla="*/ 473149 w 473731"/>
              <a:gd name="connsiteY1" fmla="*/ 82995 h 378905"/>
              <a:gd name="connsiteX2" fmla="*/ 474164 w 473731"/>
              <a:gd name="connsiteY2" fmla="*/ 61400 h 378905"/>
              <a:gd name="connsiteX3" fmla="*/ 471546 w 473731"/>
              <a:gd name="connsiteY3" fmla="*/ 58758 h 378905"/>
              <a:gd name="connsiteX4" fmla="*/ 470706 w 473731"/>
              <a:gd name="connsiteY4" fmla="*/ 57878 h 378905"/>
              <a:gd name="connsiteX5" fmla="*/ 461620 w 473731"/>
              <a:gd name="connsiteY5" fmla="*/ 48689 h 378905"/>
              <a:gd name="connsiteX6" fmla="*/ 457472 w 473731"/>
              <a:gd name="connsiteY6" fmla="*/ 44460 h 378905"/>
              <a:gd name="connsiteX7" fmla="*/ 445975 w 473731"/>
              <a:gd name="connsiteY7" fmla="*/ 32816 h 378905"/>
              <a:gd name="connsiteX8" fmla="*/ 434842 w 473731"/>
              <a:gd name="connsiteY8" fmla="*/ 21539 h 378905"/>
              <a:gd name="connsiteX9" fmla="*/ 431549 w 473731"/>
              <a:gd name="connsiteY9" fmla="*/ 18190 h 378905"/>
              <a:gd name="connsiteX10" fmla="*/ 427448 w 473731"/>
              <a:gd name="connsiteY10" fmla="*/ 3708 h 378905"/>
              <a:gd name="connsiteX11" fmla="*/ 426437 w 473731"/>
              <a:gd name="connsiteY11" fmla="*/ 151 h 378905"/>
              <a:gd name="connsiteX12" fmla="*/ 418989 w 473731"/>
              <a:gd name="connsiteY12" fmla="*/ 2250 h 378905"/>
              <a:gd name="connsiteX13" fmla="*/ 414948 w 473731"/>
              <a:gd name="connsiteY13" fmla="*/ 3373 h 378905"/>
              <a:gd name="connsiteX14" fmla="*/ 413016 w 473731"/>
              <a:gd name="connsiteY14" fmla="*/ 3900 h 378905"/>
              <a:gd name="connsiteX15" fmla="*/ 406434 w 473731"/>
              <a:gd name="connsiteY15" fmla="*/ 8407 h 378905"/>
              <a:gd name="connsiteX16" fmla="*/ 403621 w 473731"/>
              <a:gd name="connsiteY16" fmla="*/ 10313 h 378905"/>
              <a:gd name="connsiteX17" fmla="*/ 394582 w 473731"/>
              <a:gd name="connsiteY17" fmla="*/ 16502 h 378905"/>
              <a:gd name="connsiteX18" fmla="*/ 390272 w 473731"/>
              <a:gd name="connsiteY18" fmla="*/ 19434 h 378905"/>
              <a:gd name="connsiteX19" fmla="*/ 388881 w 473731"/>
              <a:gd name="connsiteY19" fmla="*/ 20382 h 378905"/>
              <a:gd name="connsiteX20" fmla="*/ 386671 w 473731"/>
              <a:gd name="connsiteY20" fmla="*/ 21889 h 378905"/>
              <a:gd name="connsiteX21" fmla="*/ 380588 w 473731"/>
              <a:gd name="connsiteY21" fmla="*/ 25351 h 378905"/>
              <a:gd name="connsiteX22" fmla="*/ 378404 w 473731"/>
              <a:gd name="connsiteY22" fmla="*/ 27534 h 378905"/>
              <a:gd name="connsiteX23" fmla="*/ 376151 w 473731"/>
              <a:gd name="connsiteY23" fmla="*/ 28596 h 378905"/>
              <a:gd name="connsiteX24" fmla="*/ 373171 w 473731"/>
              <a:gd name="connsiteY24" fmla="*/ 30197 h 378905"/>
              <a:gd name="connsiteX25" fmla="*/ 371432 w 473731"/>
              <a:gd name="connsiteY25" fmla="*/ 30796 h 378905"/>
              <a:gd name="connsiteX26" fmla="*/ 361865 w 473731"/>
              <a:gd name="connsiteY26" fmla="*/ 35293 h 378905"/>
              <a:gd name="connsiteX27" fmla="*/ 357540 w 473731"/>
              <a:gd name="connsiteY27" fmla="*/ 35384 h 378905"/>
              <a:gd name="connsiteX28" fmla="*/ 353215 w 473731"/>
              <a:gd name="connsiteY28" fmla="*/ 35475 h 378905"/>
              <a:gd name="connsiteX29" fmla="*/ 329840 w 473731"/>
              <a:gd name="connsiteY29" fmla="*/ 35039 h 378905"/>
              <a:gd name="connsiteX30" fmla="*/ 322648 w 473731"/>
              <a:gd name="connsiteY30" fmla="*/ 34890 h 378905"/>
              <a:gd name="connsiteX31" fmla="*/ 305320 w 473731"/>
              <a:gd name="connsiteY31" fmla="*/ 34554 h 378905"/>
              <a:gd name="connsiteX32" fmla="*/ 299740 w 473731"/>
              <a:gd name="connsiteY32" fmla="*/ 34440 h 378905"/>
              <a:gd name="connsiteX33" fmla="*/ 286056 w 473731"/>
              <a:gd name="connsiteY33" fmla="*/ 34168 h 378905"/>
              <a:gd name="connsiteX34" fmla="*/ 273191 w 473731"/>
              <a:gd name="connsiteY34" fmla="*/ 33937 h 378905"/>
              <a:gd name="connsiteX35" fmla="*/ 264030 w 473731"/>
              <a:gd name="connsiteY35" fmla="*/ 33732 h 378905"/>
              <a:gd name="connsiteX36" fmla="*/ 262776 w 473731"/>
              <a:gd name="connsiteY36" fmla="*/ 33728 h 378905"/>
              <a:gd name="connsiteX37" fmla="*/ 262386 w 473731"/>
              <a:gd name="connsiteY37" fmla="*/ 33710 h 378905"/>
              <a:gd name="connsiteX38" fmla="*/ 258173 w 473731"/>
              <a:gd name="connsiteY38" fmla="*/ 39750 h 378905"/>
              <a:gd name="connsiteX39" fmla="*/ 258313 w 473731"/>
              <a:gd name="connsiteY39" fmla="*/ 47205 h 378905"/>
              <a:gd name="connsiteX40" fmla="*/ 258538 w 473731"/>
              <a:gd name="connsiteY40" fmla="*/ 59131 h 378905"/>
              <a:gd name="connsiteX41" fmla="*/ 253234 w 473731"/>
              <a:gd name="connsiteY41" fmla="*/ 65942 h 378905"/>
              <a:gd name="connsiteX42" fmla="*/ 250895 w 473731"/>
              <a:gd name="connsiteY42" fmla="*/ 68950 h 378905"/>
              <a:gd name="connsiteX43" fmla="*/ 249714 w 473731"/>
              <a:gd name="connsiteY43" fmla="*/ 70489 h 378905"/>
              <a:gd name="connsiteX44" fmla="*/ 248061 w 473731"/>
              <a:gd name="connsiteY44" fmla="*/ 72612 h 378905"/>
              <a:gd name="connsiteX45" fmla="*/ 247603 w 473731"/>
              <a:gd name="connsiteY45" fmla="*/ 73193 h 378905"/>
              <a:gd name="connsiteX46" fmla="*/ 245919 w 473731"/>
              <a:gd name="connsiteY46" fmla="*/ 72585 h 378905"/>
              <a:gd name="connsiteX47" fmla="*/ 244689 w 473731"/>
              <a:gd name="connsiteY47" fmla="*/ 73062 h 378905"/>
              <a:gd name="connsiteX48" fmla="*/ 241674 w 473731"/>
              <a:gd name="connsiteY48" fmla="*/ 72903 h 378905"/>
              <a:gd name="connsiteX49" fmla="*/ 236466 w 473731"/>
              <a:gd name="connsiteY49" fmla="*/ 71237 h 378905"/>
              <a:gd name="connsiteX50" fmla="*/ 230114 w 473731"/>
              <a:gd name="connsiteY50" fmla="*/ 69214 h 378905"/>
              <a:gd name="connsiteX51" fmla="*/ 228168 w 473731"/>
              <a:gd name="connsiteY51" fmla="*/ 68592 h 378905"/>
              <a:gd name="connsiteX52" fmla="*/ 224390 w 473731"/>
              <a:gd name="connsiteY52" fmla="*/ 67376 h 378905"/>
              <a:gd name="connsiteX53" fmla="*/ 222018 w 473731"/>
              <a:gd name="connsiteY53" fmla="*/ 67444 h 378905"/>
              <a:gd name="connsiteX54" fmla="*/ 218018 w 473731"/>
              <a:gd name="connsiteY54" fmla="*/ 67562 h 378905"/>
              <a:gd name="connsiteX55" fmla="*/ 215433 w 473731"/>
              <a:gd name="connsiteY55" fmla="*/ 67639 h 378905"/>
              <a:gd name="connsiteX56" fmla="*/ 214604 w 473731"/>
              <a:gd name="connsiteY56" fmla="*/ 67662 h 378905"/>
              <a:gd name="connsiteX57" fmla="*/ 210105 w 473731"/>
              <a:gd name="connsiteY57" fmla="*/ 67802 h 378905"/>
              <a:gd name="connsiteX58" fmla="*/ 209777 w 473731"/>
              <a:gd name="connsiteY58" fmla="*/ 67811 h 378905"/>
              <a:gd name="connsiteX59" fmla="*/ 209205 w 473731"/>
              <a:gd name="connsiteY59" fmla="*/ 67830 h 378905"/>
              <a:gd name="connsiteX60" fmla="*/ 208819 w 473731"/>
              <a:gd name="connsiteY60" fmla="*/ 67843 h 378905"/>
              <a:gd name="connsiteX61" fmla="*/ 206648 w 473731"/>
              <a:gd name="connsiteY61" fmla="*/ 67911 h 378905"/>
              <a:gd name="connsiteX62" fmla="*/ 205906 w 473731"/>
              <a:gd name="connsiteY62" fmla="*/ 67939 h 378905"/>
              <a:gd name="connsiteX63" fmla="*/ 205306 w 473731"/>
              <a:gd name="connsiteY63" fmla="*/ 67957 h 378905"/>
              <a:gd name="connsiteX64" fmla="*/ 204877 w 473731"/>
              <a:gd name="connsiteY64" fmla="*/ 67970 h 378905"/>
              <a:gd name="connsiteX65" fmla="*/ 194309 w 473731"/>
              <a:gd name="connsiteY65" fmla="*/ 68333 h 378905"/>
              <a:gd name="connsiteX66" fmla="*/ 192009 w 473731"/>
              <a:gd name="connsiteY66" fmla="*/ 68415 h 378905"/>
              <a:gd name="connsiteX67" fmla="*/ 185827 w 473731"/>
              <a:gd name="connsiteY67" fmla="*/ 68646 h 378905"/>
              <a:gd name="connsiteX68" fmla="*/ 180943 w 473731"/>
              <a:gd name="connsiteY68" fmla="*/ 68837 h 378905"/>
              <a:gd name="connsiteX69" fmla="*/ 163682 w 473731"/>
              <a:gd name="connsiteY69" fmla="*/ 69559 h 378905"/>
              <a:gd name="connsiteX70" fmla="*/ 155331 w 473731"/>
              <a:gd name="connsiteY70" fmla="*/ 69935 h 378905"/>
              <a:gd name="connsiteX71" fmla="*/ 153204 w 473731"/>
              <a:gd name="connsiteY71" fmla="*/ 70035 h 378905"/>
              <a:gd name="connsiteX72" fmla="*/ 147281 w 473731"/>
              <a:gd name="connsiteY72" fmla="*/ 70321 h 378905"/>
              <a:gd name="connsiteX73" fmla="*/ 143214 w 473731"/>
              <a:gd name="connsiteY73" fmla="*/ 70521 h 378905"/>
              <a:gd name="connsiteX74" fmla="*/ 139575 w 473731"/>
              <a:gd name="connsiteY74" fmla="*/ 70702 h 378905"/>
              <a:gd name="connsiteX75" fmla="*/ 129186 w 473731"/>
              <a:gd name="connsiteY75" fmla="*/ 71242 h 378905"/>
              <a:gd name="connsiteX76" fmla="*/ 123679 w 473731"/>
              <a:gd name="connsiteY76" fmla="*/ 71542 h 378905"/>
              <a:gd name="connsiteX77" fmla="*/ 120840 w 473731"/>
              <a:gd name="connsiteY77" fmla="*/ 71700 h 378905"/>
              <a:gd name="connsiteX78" fmla="*/ 118173 w 473731"/>
              <a:gd name="connsiteY78" fmla="*/ 71850 h 378905"/>
              <a:gd name="connsiteX79" fmla="*/ 116589 w 473731"/>
              <a:gd name="connsiteY79" fmla="*/ 71936 h 378905"/>
              <a:gd name="connsiteX80" fmla="*/ 114778 w 473731"/>
              <a:gd name="connsiteY80" fmla="*/ 72041 h 378905"/>
              <a:gd name="connsiteX81" fmla="*/ 114350 w 473731"/>
              <a:gd name="connsiteY81" fmla="*/ 72068 h 378905"/>
              <a:gd name="connsiteX82" fmla="*/ 113922 w 473731"/>
              <a:gd name="connsiteY82" fmla="*/ 72091 h 378905"/>
              <a:gd name="connsiteX83" fmla="*/ 99346 w 473731"/>
              <a:gd name="connsiteY83" fmla="*/ 72957 h 378905"/>
              <a:gd name="connsiteX84" fmla="*/ 84702 w 473731"/>
              <a:gd name="connsiteY84" fmla="*/ 73892 h 378905"/>
              <a:gd name="connsiteX85" fmla="*/ 80768 w 473731"/>
              <a:gd name="connsiteY85" fmla="*/ 74151 h 378905"/>
              <a:gd name="connsiteX86" fmla="*/ 73983 w 473731"/>
              <a:gd name="connsiteY86" fmla="*/ 74609 h 378905"/>
              <a:gd name="connsiteX87" fmla="*/ 70263 w 473731"/>
              <a:gd name="connsiteY87" fmla="*/ 74863 h 378905"/>
              <a:gd name="connsiteX88" fmla="*/ 43005 w 473731"/>
              <a:gd name="connsiteY88" fmla="*/ 31976 h 378905"/>
              <a:gd name="connsiteX89" fmla="*/ 36590 w 473731"/>
              <a:gd name="connsiteY89" fmla="*/ 41297 h 378905"/>
              <a:gd name="connsiteX90" fmla="*/ 33544 w 473731"/>
              <a:gd name="connsiteY90" fmla="*/ 45726 h 378905"/>
              <a:gd name="connsiteX91" fmla="*/ 25839 w 473731"/>
              <a:gd name="connsiteY91" fmla="*/ 65996 h 378905"/>
              <a:gd name="connsiteX92" fmla="*/ 21037 w 473731"/>
              <a:gd name="connsiteY92" fmla="*/ 78616 h 378905"/>
              <a:gd name="connsiteX93" fmla="*/ 19365 w 473731"/>
              <a:gd name="connsiteY93" fmla="*/ 83045 h 378905"/>
              <a:gd name="connsiteX94" fmla="*/ 17242 w 473731"/>
              <a:gd name="connsiteY94" fmla="*/ 91331 h 378905"/>
              <a:gd name="connsiteX95" fmla="*/ 14064 w 473731"/>
              <a:gd name="connsiteY95" fmla="*/ 103706 h 378905"/>
              <a:gd name="connsiteX96" fmla="*/ 10402 w 473731"/>
              <a:gd name="connsiteY96" fmla="*/ 118122 h 378905"/>
              <a:gd name="connsiteX97" fmla="*/ 8519 w 473731"/>
              <a:gd name="connsiteY97" fmla="*/ 125446 h 378905"/>
              <a:gd name="connsiteX98" fmla="*/ 5252 w 473731"/>
              <a:gd name="connsiteY98" fmla="*/ 138415 h 378905"/>
              <a:gd name="connsiteX99" fmla="*/ 433 w 473731"/>
              <a:gd name="connsiteY99" fmla="*/ 157175 h 378905"/>
              <a:gd name="connsiteX100" fmla="*/ 721 w 473731"/>
              <a:gd name="connsiteY100" fmla="*/ 160269 h 378905"/>
              <a:gd name="connsiteX101" fmla="*/ 940 w 473731"/>
              <a:gd name="connsiteY101" fmla="*/ 162620 h 378905"/>
              <a:gd name="connsiteX102" fmla="*/ 1761 w 473731"/>
              <a:gd name="connsiteY102" fmla="*/ 171433 h 378905"/>
              <a:gd name="connsiteX103" fmla="*/ 2057 w 473731"/>
              <a:gd name="connsiteY103" fmla="*/ 174604 h 378905"/>
              <a:gd name="connsiteX104" fmla="*/ 2969 w 473731"/>
              <a:gd name="connsiteY104" fmla="*/ 184383 h 378905"/>
              <a:gd name="connsiteX105" fmla="*/ 3094 w 473731"/>
              <a:gd name="connsiteY105" fmla="*/ 185718 h 378905"/>
              <a:gd name="connsiteX106" fmla="*/ 5886 w 473731"/>
              <a:gd name="connsiteY106" fmla="*/ 215572 h 378905"/>
              <a:gd name="connsiteX107" fmla="*/ 11847 w 473731"/>
              <a:gd name="connsiteY107" fmla="*/ 223173 h 378905"/>
              <a:gd name="connsiteX108" fmla="*/ 15948 w 473731"/>
              <a:gd name="connsiteY108" fmla="*/ 228273 h 378905"/>
              <a:gd name="connsiteX109" fmla="*/ 18937 w 473731"/>
              <a:gd name="connsiteY109" fmla="*/ 231981 h 378905"/>
              <a:gd name="connsiteX110" fmla="*/ 31585 w 473731"/>
              <a:gd name="connsiteY110" fmla="*/ 247908 h 378905"/>
              <a:gd name="connsiteX111" fmla="*/ 61023 w 473731"/>
              <a:gd name="connsiteY111" fmla="*/ 284901 h 378905"/>
              <a:gd name="connsiteX112" fmla="*/ 83049 w 473731"/>
              <a:gd name="connsiteY112" fmla="*/ 253381 h 378905"/>
              <a:gd name="connsiteX113" fmla="*/ 86773 w 473731"/>
              <a:gd name="connsiteY113" fmla="*/ 253122 h 378905"/>
              <a:gd name="connsiteX114" fmla="*/ 91581 w 473731"/>
              <a:gd name="connsiteY114" fmla="*/ 252791 h 378905"/>
              <a:gd name="connsiteX115" fmla="*/ 107798 w 473731"/>
              <a:gd name="connsiteY115" fmla="*/ 251734 h 378905"/>
              <a:gd name="connsiteX116" fmla="*/ 111294 w 473731"/>
              <a:gd name="connsiteY116" fmla="*/ 251516 h 378905"/>
              <a:gd name="connsiteX117" fmla="*/ 112310 w 473731"/>
              <a:gd name="connsiteY117" fmla="*/ 251457 h 378905"/>
              <a:gd name="connsiteX118" fmla="*/ 116741 w 473731"/>
              <a:gd name="connsiteY118" fmla="*/ 251185 h 378905"/>
              <a:gd name="connsiteX119" fmla="*/ 120604 w 473731"/>
              <a:gd name="connsiteY119" fmla="*/ 250953 h 378905"/>
              <a:gd name="connsiteX120" fmla="*/ 130201 w 473731"/>
              <a:gd name="connsiteY120" fmla="*/ 250400 h 378905"/>
              <a:gd name="connsiteX121" fmla="*/ 131827 w 473731"/>
              <a:gd name="connsiteY121" fmla="*/ 250309 h 378905"/>
              <a:gd name="connsiteX122" fmla="*/ 154077 w 473731"/>
              <a:gd name="connsiteY122" fmla="*/ 249138 h 378905"/>
              <a:gd name="connsiteX123" fmla="*/ 158539 w 473731"/>
              <a:gd name="connsiteY123" fmla="*/ 248920 h 378905"/>
              <a:gd name="connsiteX124" fmla="*/ 159014 w 473731"/>
              <a:gd name="connsiteY124" fmla="*/ 248898 h 378905"/>
              <a:gd name="connsiteX125" fmla="*/ 165891 w 473731"/>
              <a:gd name="connsiteY125" fmla="*/ 248571 h 378905"/>
              <a:gd name="connsiteX126" fmla="*/ 167274 w 473731"/>
              <a:gd name="connsiteY126" fmla="*/ 248507 h 378905"/>
              <a:gd name="connsiteX127" fmla="*/ 171059 w 473731"/>
              <a:gd name="connsiteY127" fmla="*/ 248335 h 378905"/>
              <a:gd name="connsiteX128" fmla="*/ 172022 w 473731"/>
              <a:gd name="connsiteY128" fmla="*/ 248294 h 378905"/>
              <a:gd name="connsiteX129" fmla="*/ 172429 w 473731"/>
              <a:gd name="connsiteY129" fmla="*/ 248276 h 378905"/>
              <a:gd name="connsiteX130" fmla="*/ 177489 w 473731"/>
              <a:gd name="connsiteY130" fmla="*/ 248054 h 378905"/>
              <a:gd name="connsiteX131" fmla="*/ 191749 w 473731"/>
              <a:gd name="connsiteY131" fmla="*/ 247473 h 378905"/>
              <a:gd name="connsiteX132" fmla="*/ 197258 w 473731"/>
              <a:gd name="connsiteY132" fmla="*/ 247264 h 378905"/>
              <a:gd name="connsiteX133" fmla="*/ 202930 w 473731"/>
              <a:gd name="connsiteY133" fmla="*/ 247060 h 378905"/>
              <a:gd name="connsiteX134" fmla="*/ 205075 w 473731"/>
              <a:gd name="connsiteY134" fmla="*/ 246983 h 378905"/>
              <a:gd name="connsiteX135" fmla="*/ 210491 w 473731"/>
              <a:gd name="connsiteY135" fmla="*/ 251920 h 378905"/>
              <a:gd name="connsiteX136" fmla="*/ 219516 w 473731"/>
              <a:gd name="connsiteY136" fmla="*/ 260106 h 378905"/>
              <a:gd name="connsiteX137" fmla="*/ 225097 w 473731"/>
              <a:gd name="connsiteY137" fmla="*/ 265179 h 378905"/>
              <a:gd name="connsiteX138" fmla="*/ 232654 w 473731"/>
              <a:gd name="connsiteY138" fmla="*/ 272050 h 378905"/>
              <a:gd name="connsiteX139" fmla="*/ 254957 w 473731"/>
              <a:gd name="connsiteY139" fmla="*/ 292261 h 378905"/>
              <a:gd name="connsiteX140" fmla="*/ 258207 w 473731"/>
              <a:gd name="connsiteY140" fmla="*/ 295224 h 378905"/>
              <a:gd name="connsiteX141" fmla="*/ 258603 w 473731"/>
              <a:gd name="connsiteY141" fmla="*/ 295592 h 378905"/>
              <a:gd name="connsiteX142" fmla="*/ 263084 w 473731"/>
              <a:gd name="connsiteY142" fmla="*/ 299653 h 378905"/>
              <a:gd name="connsiteX143" fmla="*/ 266455 w 473731"/>
              <a:gd name="connsiteY143" fmla="*/ 302698 h 378905"/>
              <a:gd name="connsiteX144" fmla="*/ 267038 w 473731"/>
              <a:gd name="connsiteY144" fmla="*/ 303233 h 378905"/>
              <a:gd name="connsiteX145" fmla="*/ 269127 w 473731"/>
              <a:gd name="connsiteY145" fmla="*/ 305108 h 378905"/>
              <a:gd name="connsiteX146" fmla="*/ 269765 w 473731"/>
              <a:gd name="connsiteY146" fmla="*/ 305720 h 378905"/>
              <a:gd name="connsiteX147" fmla="*/ 269819 w 473731"/>
              <a:gd name="connsiteY147" fmla="*/ 305770 h 378905"/>
              <a:gd name="connsiteX148" fmla="*/ 281855 w 473731"/>
              <a:gd name="connsiteY148" fmla="*/ 316693 h 378905"/>
              <a:gd name="connsiteX149" fmla="*/ 288520 w 473731"/>
              <a:gd name="connsiteY149" fmla="*/ 322719 h 378905"/>
              <a:gd name="connsiteX150" fmla="*/ 290437 w 473731"/>
              <a:gd name="connsiteY150" fmla="*/ 324461 h 378905"/>
              <a:gd name="connsiteX151" fmla="*/ 300550 w 473731"/>
              <a:gd name="connsiteY151" fmla="*/ 333610 h 378905"/>
              <a:gd name="connsiteX152" fmla="*/ 301389 w 473731"/>
              <a:gd name="connsiteY152" fmla="*/ 334372 h 378905"/>
              <a:gd name="connsiteX153" fmla="*/ 303359 w 473731"/>
              <a:gd name="connsiteY153" fmla="*/ 336169 h 378905"/>
              <a:gd name="connsiteX154" fmla="*/ 304689 w 473731"/>
              <a:gd name="connsiteY154" fmla="*/ 337326 h 378905"/>
              <a:gd name="connsiteX155" fmla="*/ 307836 w 473731"/>
              <a:gd name="connsiteY155" fmla="*/ 340189 h 378905"/>
              <a:gd name="connsiteX156" fmla="*/ 309070 w 473731"/>
              <a:gd name="connsiteY156" fmla="*/ 341351 h 378905"/>
              <a:gd name="connsiteX157" fmla="*/ 317140 w 473731"/>
              <a:gd name="connsiteY157" fmla="*/ 348643 h 378905"/>
              <a:gd name="connsiteX158" fmla="*/ 320542 w 473731"/>
              <a:gd name="connsiteY158" fmla="*/ 351688 h 378905"/>
              <a:gd name="connsiteX159" fmla="*/ 321174 w 473731"/>
              <a:gd name="connsiteY159" fmla="*/ 352260 h 378905"/>
              <a:gd name="connsiteX160" fmla="*/ 327747 w 473731"/>
              <a:gd name="connsiteY160" fmla="*/ 358236 h 378905"/>
              <a:gd name="connsiteX161" fmla="*/ 328023 w 473731"/>
              <a:gd name="connsiteY161" fmla="*/ 358509 h 378905"/>
              <a:gd name="connsiteX162" fmla="*/ 333354 w 473731"/>
              <a:gd name="connsiteY162" fmla="*/ 363310 h 378905"/>
              <a:gd name="connsiteX163" fmla="*/ 333956 w 473731"/>
              <a:gd name="connsiteY163" fmla="*/ 363859 h 378905"/>
              <a:gd name="connsiteX164" fmla="*/ 334296 w 473731"/>
              <a:gd name="connsiteY164" fmla="*/ 364181 h 378905"/>
              <a:gd name="connsiteX165" fmla="*/ 337431 w 473731"/>
              <a:gd name="connsiteY165" fmla="*/ 366994 h 378905"/>
              <a:gd name="connsiteX166" fmla="*/ 350744 w 473731"/>
              <a:gd name="connsiteY166" fmla="*/ 379056 h 378905"/>
              <a:gd name="connsiteX167" fmla="*/ 353904 w 473731"/>
              <a:gd name="connsiteY167" fmla="*/ 372326 h 378905"/>
              <a:gd name="connsiteX168" fmla="*/ 369521 w 473731"/>
              <a:gd name="connsiteY168" fmla="*/ 338955 h 378905"/>
              <a:gd name="connsiteX169" fmla="*/ 371548 w 473731"/>
              <a:gd name="connsiteY169" fmla="*/ 334562 h 378905"/>
              <a:gd name="connsiteX170" fmla="*/ 371970 w 473731"/>
              <a:gd name="connsiteY170" fmla="*/ 333723 h 378905"/>
              <a:gd name="connsiteX171" fmla="*/ 372992 w 473731"/>
              <a:gd name="connsiteY171" fmla="*/ 331549 h 378905"/>
              <a:gd name="connsiteX172" fmla="*/ 381924 w 473731"/>
              <a:gd name="connsiteY172" fmla="*/ 312481 h 378905"/>
              <a:gd name="connsiteX173" fmla="*/ 382035 w 473731"/>
              <a:gd name="connsiteY173" fmla="*/ 312259 h 378905"/>
              <a:gd name="connsiteX174" fmla="*/ 385951 w 473731"/>
              <a:gd name="connsiteY174" fmla="*/ 303878 h 378905"/>
              <a:gd name="connsiteX175" fmla="*/ 391982 w 473731"/>
              <a:gd name="connsiteY175" fmla="*/ 290990 h 378905"/>
              <a:gd name="connsiteX176" fmla="*/ 395274 w 473731"/>
              <a:gd name="connsiteY176" fmla="*/ 283948 h 378905"/>
              <a:gd name="connsiteX177" fmla="*/ 399047 w 473731"/>
              <a:gd name="connsiteY177" fmla="*/ 275852 h 378905"/>
              <a:gd name="connsiteX178" fmla="*/ 399894 w 473731"/>
              <a:gd name="connsiteY178" fmla="*/ 274055 h 378905"/>
              <a:gd name="connsiteX179" fmla="*/ 403358 w 473731"/>
              <a:gd name="connsiteY179" fmla="*/ 268043 h 378905"/>
              <a:gd name="connsiteX180" fmla="*/ 407346 w 473731"/>
              <a:gd name="connsiteY180" fmla="*/ 258091 h 378905"/>
              <a:gd name="connsiteX181" fmla="*/ 413645 w 473731"/>
              <a:gd name="connsiteY181" fmla="*/ 244623 h 378905"/>
              <a:gd name="connsiteX182" fmla="*/ 424086 w 473731"/>
              <a:gd name="connsiteY182" fmla="*/ 203538 h 378905"/>
              <a:gd name="connsiteX183" fmla="*/ 425637 w 473731"/>
              <a:gd name="connsiteY183" fmla="*/ 197393 h 378905"/>
              <a:gd name="connsiteX184" fmla="*/ 427314 w 473731"/>
              <a:gd name="connsiteY184" fmla="*/ 190850 h 378905"/>
              <a:gd name="connsiteX185" fmla="*/ 428096 w 473731"/>
              <a:gd name="connsiteY185" fmla="*/ 187714 h 378905"/>
              <a:gd name="connsiteX186" fmla="*/ 430020 w 473731"/>
              <a:gd name="connsiteY186" fmla="*/ 180141 h 378905"/>
              <a:gd name="connsiteX187" fmla="*/ 434177 w 473731"/>
              <a:gd name="connsiteY187" fmla="*/ 163782 h 378905"/>
              <a:gd name="connsiteX188" fmla="*/ 438881 w 473731"/>
              <a:gd name="connsiteY188" fmla="*/ 157656 h 378905"/>
              <a:gd name="connsiteX189" fmla="*/ 443122 w 473731"/>
              <a:gd name="connsiteY189" fmla="*/ 152097 h 378905"/>
              <a:gd name="connsiteX190" fmla="*/ 445692 w 473731"/>
              <a:gd name="connsiteY190" fmla="*/ 148748 h 378905"/>
              <a:gd name="connsiteX191" fmla="*/ 449307 w 473731"/>
              <a:gd name="connsiteY191" fmla="*/ 144069 h 378905"/>
              <a:gd name="connsiteX192" fmla="*/ 454226 w 473731"/>
              <a:gd name="connsiteY192" fmla="*/ 137703 h 378905"/>
              <a:gd name="connsiteX193" fmla="*/ 456389 w 473731"/>
              <a:gd name="connsiteY193" fmla="*/ 134917 h 378905"/>
              <a:gd name="connsiteX194" fmla="*/ 458205 w 473731"/>
              <a:gd name="connsiteY194" fmla="*/ 132121 h 378905"/>
              <a:gd name="connsiteX195" fmla="*/ 459950 w 473731"/>
              <a:gd name="connsiteY195" fmla="*/ 130170 h 378905"/>
              <a:gd name="connsiteX196" fmla="*/ 463960 w 473731"/>
              <a:gd name="connsiteY196" fmla="*/ 124947 h 378905"/>
              <a:gd name="connsiteX197" fmla="*/ 468112 w 473731"/>
              <a:gd name="connsiteY197" fmla="*/ 119288 h 378905"/>
              <a:gd name="connsiteX198" fmla="*/ 469229 w 473731"/>
              <a:gd name="connsiteY198" fmla="*/ 118163 h 378905"/>
              <a:gd name="connsiteX199" fmla="*/ 469496 w 473731"/>
              <a:gd name="connsiteY199" fmla="*/ 117473 h 378905"/>
              <a:gd name="connsiteX200" fmla="*/ 471597 w 473731"/>
              <a:gd name="connsiteY200" fmla="*/ 115046 h 378905"/>
              <a:gd name="connsiteX201" fmla="*/ 471949 w 473731"/>
              <a:gd name="connsiteY201" fmla="*/ 107771 h 378905"/>
              <a:gd name="connsiteX202" fmla="*/ 472777 w 473731"/>
              <a:gd name="connsiteY202" fmla="*/ 90446 h 378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</a:cxnLst>
            <a:rect l="l" t="t" r="r" b="b"/>
            <a:pathLst>
              <a:path w="473731" h="378905">
                <a:moveTo>
                  <a:pt x="472777" y="90446"/>
                </a:moveTo>
                <a:lnTo>
                  <a:pt x="473149" y="82995"/>
                </a:lnTo>
                <a:lnTo>
                  <a:pt x="474164" y="61400"/>
                </a:lnTo>
                <a:lnTo>
                  <a:pt x="471546" y="58758"/>
                </a:lnTo>
                <a:lnTo>
                  <a:pt x="470706" y="57878"/>
                </a:lnTo>
                <a:lnTo>
                  <a:pt x="461620" y="48689"/>
                </a:lnTo>
                <a:lnTo>
                  <a:pt x="457472" y="44460"/>
                </a:lnTo>
                <a:lnTo>
                  <a:pt x="445975" y="32816"/>
                </a:lnTo>
                <a:lnTo>
                  <a:pt x="434842" y="21539"/>
                </a:lnTo>
                <a:lnTo>
                  <a:pt x="431549" y="18190"/>
                </a:lnTo>
                <a:lnTo>
                  <a:pt x="427448" y="3708"/>
                </a:lnTo>
                <a:lnTo>
                  <a:pt x="426437" y="151"/>
                </a:lnTo>
                <a:lnTo>
                  <a:pt x="418989" y="2250"/>
                </a:lnTo>
                <a:lnTo>
                  <a:pt x="414948" y="3373"/>
                </a:lnTo>
                <a:lnTo>
                  <a:pt x="413016" y="3900"/>
                </a:lnTo>
                <a:lnTo>
                  <a:pt x="406434" y="8407"/>
                </a:lnTo>
                <a:lnTo>
                  <a:pt x="403621" y="10313"/>
                </a:lnTo>
                <a:lnTo>
                  <a:pt x="394582" y="16502"/>
                </a:lnTo>
                <a:lnTo>
                  <a:pt x="390272" y="19434"/>
                </a:lnTo>
                <a:lnTo>
                  <a:pt x="388881" y="20382"/>
                </a:lnTo>
                <a:lnTo>
                  <a:pt x="386671" y="21889"/>
                </a:lnTo>
                <a:lnTo>
                  <a:pt x="380588" y="25351"/>
                </a:lnTo>
                <a:lnTo>
                  <a:pt x="378404" y="27534"/>
                </a:lnTo>
                <a:lnTo>
                  <a:pt x="376151" y="28596"/>
                </a:lnTo>
                <a:lnTo>
                  <a:pt x="373171" y="30197"/>
                </a:lnTo>
                <a:lnTo>
                  <a:pt x="371432" y="30796"/>
                </a:lnTo>
                <a:lnTo>
                  <a:pt x="361865" y="35293"/>
                </a:lnTo>
                <a:lnTo>
                  <a:pt x="357540" y="35384"/>
                </a:lnTo>
                <a:lnTo>
                  <a:pt x="353215" y="35475"/>
                </a:lnTo>
                <a:lnTo>
                  <a:pt x="329840" y="35039"/>
                </a:lnTo>
                <a:lnTo>
                  <a:pt x="322648" y="34890"/>
                </a:lnTo>
                <a:lnTo>
                  <a:pt x="305320" y="34554"/>
                </a:lnTo>
                <a:lnTo>
                  <a:pt x="299740" y="34440"/>
                </a:lnTo>
                <a:lnTo>
                  <a:pt x="286056" y="34168"/>
                </a:lnTo>
                <a:lnTo>
                  <a:pt x="273191" y="33937"/>
                </a:lnTo>
                <a:lnTo>
                  <a:pt x="264030" y="33732"/>
                </a:lnTo>
                <a:lnTo>
                  <a:pt x="262776" y="33728"/>
                </a:lnTo>
                <a:lnTo>
                  <a:pt x="262386" y="33710"/>
                </a:lnTo>
                <a:lnTo>
                  <a:pt x="258173" y="39750"/>
                </a:lnTo>
                <a:lnTo>
                  <a:pt x="258313" y="47205"/>
                </a:lnTo>
                <a:lnTo>
                  <a:pt x="258538" y="59131"/>
                </a:lnTo>
                <a:lnTo>
                  <a:pt x="253234" y="65942"/>
                </a:lnTo>
                <a:lnTo>
                  <a:pt x="250895" y="68950"/>
                </a:lnTo>
                <a:lnTo>
                  <a:pt x="249714" y="70489"/>
                </a:lnTo>
                <a:lnTo>
                  <a:pt x="248061" y="72612"/>
                </a:lnTo>
                <a:lnTo>
                  <a:pt x="247603" y="73193"/>
                </a:lnTo>
                <a:lnTo>
                  <a:pt x="245919" y="72585"/>
                </a:lnTo>
                <a:lnTo>
                  <a:pt x="244689" y="73062"/>
                </a:lnTo>
                <a:lnTo>
                  <a:pt x="241674" y="72903"/>
                </a:lnTo>
                <a:lnTo>
                  <a:pt x="236466" y="71237"/>
                </a:lnTo>
                <a:lnTo>
                  <a:pt x="230114" y="69214"/>
                </a:lnTo>
                <a:lnTo>
                  <a:pt x="228168" y="68592"/>
                </a:lnTo>
                <a:lnTo>
                  <a:pt x="224390" y="67376"/>
                </a:lnTo>
                <a:lnTo>
                  <a:pt x="222018" y="67444"/>
                </a:lnTo>
                <a:lnTo>
                  <a:pt x="218018" y="67562"/>
                </a:lnTo>
                <a:lnTo>
                  <a:pt x="215433" y="67639"/>
                </a:lnTo>
                <a:lnTo>
                  <a:pt x="214604" y="67662"/>
                </a:lnTo>
                <a:lnTo>
                  <a:pt x="210105" y="67802"/>
                </a:lnTo>
                <a:lnTo>
                  <a:pt x="209777" y="67811"/>
                </a:lnTo>
                <a:lnTo>
                  <a:pt x="209205" y="67830"/>
                </a:lnTo>
                <a:lnTo>
                  <a:pt x="208819" y="67843"/>
                </a:lnTo>
                <a:lnTo>
                  <a:pt x="206648" y="67911"/>
                </a:lnTo>
                <a:lnTo>
                  <a:pt x="205906" y="67939"/>
                </a:lnTo>
                <a:lnTo>
                  <a:pt x="205306" y="67957"/>
                </a:lnTo>
                <a:lnTo>
                  <a:pt x="204877" y="67970"/>
                </a:lnTo>
                <a:lnTo>
                  <a:pt x="194309" y="68333"/>
                </a:lnTo>
                <a:lnTo>
                  <a:pt x="192009" y="68415"/>
                </a:lnTo>
                <a:lnTo>
                  <a:pt x="185827" y="68646"/>
                </a:lnTo>
                <a:lnTo>
                  <a:pt x="180943" y="68837"/>
                </a:lnTo>
                <a:lnTo>
                  <a:pt x="163682" y="69559"/>
                </a:lnTo>
                <a:lnTo>
                  <a:pt x="155331" y="69935"/>
                </a:lnTo>
                <a:lnTo>
                  <a:pt x="153204" y="70035"/>
                </a:lnTo>
                <a:lnTo>
                  <a:pt x="147281" y="70321"/>
                </a:lnTo>
                <a:lnTo>
                  <a:pt x="143214" y="70521"/>
                </a:lnTo>
                <a:lnTo>
                  <a:pt x="139575" y="70702"/>
                </a:lnTo>
                <a:lnTo>
                  <a:pt x="129186" y="71242"/>
                </a:lnTo>
                <a:lnTo>
                  <a:pt x="123679" y="71542"/>
                </a:lnTo>
                <a:lnTo>
                  <a:pt x="120840" y="71700"/>
                </a:lnTo>
                <a:lnTo>
                  <a:pt x="118173" y="71850"/>
                </a:lnTo>
                <a:lnTo>
                  <a:pt x="116589" y="71936"/>
                </a:lnTo>
                <a:lnTo>
                  <a:pt x="114778" y="72041"/>
                </a:lnTo>
                <a:lnTo>
                  <a:pt x="114350" y="72068"/>
                </a:lnTo>
                <a:lnTo>
                  <a:pt x="113922" y="72091"/>
                </a:lnTo>
                <a:lnTo>
                  <a:pt x="99346" y="72957"/>
                </a:lnTo>
                <a:lnTo>
                  <a:pt x="84702" y="73892"/>
                </a:lnTo>
                <a:lnTo>
                  <a:pt x="80768" y="74151"/>
                </a:lnTo>
                <a:lnTo>
                  <a:pt x="73983" y="74609"/>
                </a:lnTo>
                <a:lnTo>
                  <a:pt x="70263" y="74863"/>
                </a:lnTo>
                <a:lnTo>
                  <a:pt x="43005" y="31976"/>
                </a:lnTo>
                <a:lnTo>
                  <a:pt x="36590" y="41297"/>
                </a:lnTo>
                <a:lnTo>
                  <a:pt x="33544" y="45726"/>
                </a:lnTo>
                <a:lnTo>
                  <a:pt x="25839" y="65996"/>
                </a:lnTo>
                <a:lnTo>
                  <a:pt x="21037" y="78616"/>
                </a:lnTo>
                <a:lnTo>
                  <a:pt x="19365" y="83045"/>
                </a:lnTo>
                <a:lnTo>
                  <a:pt x="17242" y="91331"/>
                </a:lnTo>
                <a:lnTo>
                  <a:pt x="14064" y="103706"/>
                </a:lnTo>
                <a:lnTo>
                  <a:pt x="10402" y="118122"/>
                </a:lnTo>
                <a:lnTo>
                  <a:pt x="8519" y="125446"/>
                </a:lnTo>
                <a:lnTo>
                  <a:pt x="5252" y="138415"/>
                </a:lnTo>
                <a:lnTo>
                  <a:pt x="433" y="157175"/>
                </a:lnTo>
                <a:lnTo>
                  <a:pt x="721" y="160269"/>
                </a:lnTo>
                <a:lnTo>
                  <a:pt x="940" y="162620"/>
                </a:lnTo>
                <a:lnTo>
                  <a:pt x="1761" y="171433"/>
                </a:lnTo>
                <a:lnTo>
                  <a:pt x="2057" y="174604"/>
                </a:lnTo>
                <a:lnTo>
                  <a:pt x="2969" y="184383"/>
                </a:lnTo>
                <a:lnTo>
                  <a:pt x="3094" y="185718"/>
                </a:lnTo>
                <a:lnTo>
                  <a:pt x="5886" y="215572"/>
                </a:lnTo>
                <a:lnTo>
                  <a:pt x="11847" y="223173"/>
                </a:lnTo>
                <a:lnTo>
                  <a:pt x="15948" y="228273"/>
                </a:lnTo>
                <a:lnTo>
                  <a:pt x="18937" y="231981"/>
                </a:lnTo>
                <a:lnTo>
                  <a:pt x="31585" y="247908"/>
                </a:lnTo>
                <a:lnTo>
                  <a:pt x="61023" y="284901"/>
                </a:lnTo>
                <a:lnTo>
                  <a:pt x="83049" y="253381"/>
                </a:lnTo>
                <a:lnTo>
                  <a:pt x="86773" y="253122"/>
                </a:lnTo>
                <a:lnTo>
                  <a:pt x="91581" y="252791"/>
                </a:lnTo>
                <a:lnTo>
                  <a:pt x="107798" y="251734"/>
                </a:lnTo>
                <a:lnTo>
                  <a:pt x="111294" y="251516"/>
                </a:lnTo>
                <a:lnTo>
                  <a:pt x="112310" y="251457"/>
                </a:lnTo>
                <a:lnTo>
                  <a:pt x="116741" y="251185"/>
                </a:lnTo>
                <a:lnTo>
                  <a:pt x="120604" y="250953"/>
                </a:lnTo>
                <a:lnTo>
                  <a:pt x="130201" y="250400"/>
                </a:lnTo>
                <a:lnTo>
                  <a:pt x="131827" y="250309"/>
                </a:lnTo>
                <a:lnTo>
                  <a:pt x="154077" y="249138"/>
                </a:lnTo>
                <a:lnTo>
                  <a:pt x="158539" y="248920"/>
                </a:lnTo>
                <a:lnTo>
                  <a:pt x="159014" y="248898"/>
                </a:lnTo>
                <a:lnTo>
                  <a:pt x="165891" y="248571"/>
                </a:lnTo>
                <a:lnTo>
                  <a:pt x="167274" y="248507"/>
                </a:lnTo>
                <a:lnTo>
                  <a:pt x="171059" y="248335"/>
                </a:lnTo>
                <a:lnTo>
                  <a:pt x="172022" y="248294"/>
                </a:lnTo>
                <a:lnTo>
                  <a:pt x="172429" y="248276"/>
                </a:lnTo>
                <a:lnTo>
                  <a:pt x="177489" y="248054"/>
                </a:lnTo>
                <a:lnTo>
                  <a:pt x="191749" y="247473"/>
                </a:lnTo>
                <a:lnTo>
                  <a:pt x="197258" y="247264"/>
                </a:lnTo>
                <a:lnTo>
                  <a:pt x="202930" y="247060"/>
                </a:lnTo>
                <a:lnTo>
                  <a:pt x="205075" y="246983"/>
                </a:lnTo>
                <a:lnTo>
                  <a:pt x="210491" y="251920"/>
                </a:lnTo>
                <a:lnTo>
                  <a:pt x="219516" y="260106"/>
                </a:lnTo>
                <a:lnTo>
                  <a:pt x="225097" y="265179"/>
                </a:lnTo>
                <a:lnTo>
                  <a:pt x="232654" y="272050"/>
                </a:lnTo>
                <a:lnTo>
                  <a:pt x="254957" y="292261"/>
                </a:lnTo>
                <a:lnTo>
                  <a:pt x="258207" y="295224"/>
                </a:lnTo>
                <a:lnTo>
                  <a:pt x="258603" y="295592"/>
                </a:lnTo>
                <a:lnTo>
                  <a:pt x="263084" y="299653"/>
                </a:lnTo>
                <a:lnTo>
                  <a:pt x="266455" y="302698"/>
                </a:lnTo>
                <a:lnTo>
                  <a:pt x="267038" y="303233"/>
                </a:lnTo>
                <a:lnTo>
                  <a:pt x="269127" y="305108"/>
                </a:lnTo>
                <a:lnTo>
                  <a:pt x="269765" y="305720"/>
                </a:lnTo>
                <a:lnTo>
                  <a:pt x="269819" y="305770"/>
                </a:lnTo>
                <a:lnTo>
                  <a:pt x="281855" y="316693"/>
                </a:lnTo>
                <a:lnTo>
                  <a:pt x="288520" y="322719"/>
                </a:lnTo>
                <a:lnTo>
                  <a:pt x="290437" y="324461"/>
                </a:lnTo>
                <a:lnTo>
                  <a:pt x="300550" y="333610"/>
                </a:lnTo>
                <a:lnTo>
                  <a:pt x="301389" y="334372"/>
                </a:lnTo>
                <a:lnTo>
                  <a:pt x="303359" y="336169"/>
                </a:lnTo>
                <a:lnTo>
                  <a:pt x="304689" y="337326"/>
                </a:lnTo>
                <a:lnTo>
                  <a:pt x="307836" y="340189"/>
                </a:lnTo>
                <a:lnTo>
                  <a:pt x="309070" y="341351"/>
                </a:lnTo>
                <a:lnTo>
                  <a:pt x="317140" y="348643"/>
                </a:lnTo>
                <a:lnTo>
                  <a:pt x="320542" y="351688"/>
                </a:lnTo>
                <a:lnTo>
                  <a:pt x="321174" y="352260"/>
                </a:lnTo>
                <a:lnTo>
                  <a:pt x="327747" y="358236"/>
                </a:lnTo>
                <a:lnTo>
                  <a:pt x="328023" y="358509"/>
                </a:lnTo>
                <a:lnTo>
                  <a:pt x="333354" y="363310"/>
                </a:lnTo>
                <a:lnTo>
                  <a:pt x="333956" y="363859"/>
                </a:lnTo>
                <a:lnTo>
                  <a:pt x="334296" y="364181"/>
                </a:lnTo>
                <a:lnTo>
                  <a:pt x="337431" y="366994"/>
                </a:lnTo>
                <a:lnTo>
                  <a:pt x="350744" y="379056"/>
                </a:lnTo>
                <a:lnTo>
                  <a:pt x="353904" y="372326"/>
                </a:lnTo>
                <a:lnTo>
                  <a:pt x="369521" y="338955"/>
                </a:lnTo>
                <a:lnTo>
                  <a:pt x="371548" y="334562"/>
                </a:lnTo>
                <a:lnTo>
                  <a:pt x="371970" y="333723"/>
                </a:lnTo>
                <a:lnTo>
                  <a:pt x="372992" y="331549"/>
                </a:lnTo>
                <a:lnTo>
                  <a:pt x="381924" y="312481"/>
                </a:lnTo>
                <a:lnTo>
                  <a:pt x="382035" y="312259"/>
                </a:lnTo>
                <a:lnTo>
                  <a:pt x="385951" y="303878"/>
                </a:lnTo>
                <a:lnTo>
                  <a:pt x="391982" y="290990"/>
                </a:lnTo>
                <a:lnTo>
                  <a:pt x="395274" y="283948"/>
                </a:lnTo>
                <a:lnTo>
                  <a:pt x="399047" y="275852"/>
                </a:lnTo>
                <a:lnTo>
                  <a:pt x="399894" y="274055"/>
                </a:lnTo>
                <a:lnTo>
                  <a:pt x="403358" y="268043"/>
                </a:lnTo>
                <a:lnTo>
                  <a:pt x="407346" y="258091"/>
                </a:lnTo>
                <a:lnTo>
                  <a:pt x="413645" y="244623"/>
                </a:lnTo>
                <a:lnTo>
                  <a:pt x="424086" y="203538"/>
                </a:lnTo>
                <a:lnTo>
                  <a:pt x="425637" y="197393"/>
                </a:lnTo>
                <a:lnTo>
                  <a:pt x="427314" y="190850"/>
                </a:lnTo>
                <a:lnTo>
                  <a:pt x="428096" y="187714"/>
                </a:lnTo>
                <a:lnTo>
                  <a:pt x="430020" y="180141"/>
                </a:lnTo>
                <a:lnTo>
                  <a:pt x="434177" y="163782"/>
                </a:lnTo>
                <a:lnTo>
                  <a:pt x="438881" y="157656"/>
                </a:lnTo>
                <a:lnTo>
                  <a:pt x="443122" y="152097"/>
                </a:lnTo>
                <a:lnTo>
                  <a:pt x="445692" y="148748"/>
                </a:lnTo>
                <a:lnTo>
                  <a:pt x="449307" y="144069"/>
                </a:lnTo>
                <a:lnTo>
                  <a:pt x="454226" y="137703"/>
                </a:lnTo>
                <a:lnTo>
                  <a:pt x="456389" y="134917"/>
                </a:lnTo>
                <a:lnTo>
                  <a:pt x="458205" y="132121"/>
                </a:lnTo>
                <a:lnTo>
                  <a:pt x="459950" y="130170"/>
                </a:lnTo>
                <a:lnTo>
                  <a:pt x="463960" y="124947"/>
                </a:lnTo>
                <a:lnTo>
                  <a:pt x="468112" y="119288"/>
                </a:lnTo>
                <a:lnTo>
                  <a:pt x="469229" y="118163"/>
                </a:lnTo>
                <a:lnTo>
                  <a:pt x="469496" y="117473"/>
                </a:lnTo>
                <a:lnTo>
                  <a:pt x="471597" y="115046"/>
                </a:lnTo>
                <a:lnTo>
                  <a:pt x="471949" y="107771"/>
                </a:lnTo>
                <a:lnTo>
                  <a:pt x="472777" y="9044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F60281B-E4DD-6A58-4C28-C436423AD7D6}"/>
              </a:ext>
            </a:extLst>
          </p:cNvPr>
          <p:cNvSpPr>
            <a:spLocks/>
          </p:cNvSpPr>
          <p:nvPr/>
        </p:nvSpPr>
        <p:spPr>
          <a:xfrm flipV="1">
            <a:off x="4476842" y="4156756"/>
            <a:ext cx="716994" cy="804629"/>
          </a:xfrm>
          <a:custGeom>
            <a:avLst/>
            <a:gdLst>
              <a:gd name="connsiteX0" fmla="*/ 478254 w 488271"/>
              <a:gd name="connsiteY0" fmla="*/ 286453 h 547950"/>
              <a:gd name="connsiteX1" fmla="*/ 477595 w 488271"/>
              <a:gd name="connsiteY1" fmla="*/ 276206 h 547950"/>
              <a:gd name="connsiteX2" fmla="*/ 477403 w 488271"/>
              <a:gd name="connsiteY2" fmla="*/ 273230 h 547950"/>
              <a:gd name="connsiteX3" fmla="*/ 476979 w 488271"/>
              <a:gd name="connsiteY3" fmla="*/ 266627 h 547950"/>
              <a:gd name="connsiteX4" fmla="*/ 475615 w 488271"/>
              <a:gd name="connsiteY4" fmla="*/ 245358 h 547950"/>
              <a:gd name="connsiteX5" fmla="*/ 474872 w 488271"/>
              <a:gd name="connsiteY5" fmla="*/ 233742 h 547950"/>
              <a:gd name="connsiteX6" fmla="*/ 472848 w 488271"/>
              <a:gd name="connsiteY6" fmla="*/ 181784 h 547950"/>
              <a:gd name="connsiteX7" fmla="*/ 418200 w 488271"/>
              <a:gd name="connsiteY7" fmla="*/ 139632 h 547950"/>
              <a:gd name="connsiteX8" fmla="*/ 403191 w 488271"/>
              <a:gd name="connsiteY8" fmla="*/ 127770 h 547950"/>
              <a:gd name="connsiteX9" fmla="*/ 388606 w 488271"/>
              <a:gd name="connsiteY9" fmla="*/ 122511 h 547950"/>
              <a:gd name="connsiteX10" fmla="*/ 379250 w 488271"/>
              <a:gd name="connsiteY10" fmla="*/ 119112 h 547950"/>
              <a:gd name="connsiteX11" fmla="*/ 363147 w 488271"/>
              <a:gd name="connsiteY11" fmla="*/ 113281 h 547950"/>
              <a:gd name="connsiteX12" fmla="*/ 359441 w 488271"/>
              <a:gd name="connsiteY12" fmla="*/ 111928 h 547950"/>
              <a:gd name="connsiteX13" fmla="*/ 318126 w 488271"/>
              <a:gd name="connsiteY13" fmla="*/ 97049 h 547950"/>
              <a:gd name="connsiteX14" fmla="*/ 298888 w 488271"/>
              <a:gd name="connsiteY14" fmla="*/ 90142 h 547950"/>
              <a:gd name="connsiteX15" fmla="*/ 283726 w 488271"/>
              <a:gd name="connsiteY15" fmla="*/ 83944 h 547950"/>
              <a:gd name="connsiteX16" fmla="*/ 237024 w 488271"/>
              <a:gd name="connsiteY16" fmla="*/ 64948 h 547950"/>
              <a:gd name="connsiteX17" fmla="*/ 205162 w 488271"/>
              <a:gd name="connsiteY17" fmla="*/ 56699 h 547950"/>
              <a:gd name="connsiteX18" fmla="*/ 182914 w 488271"/>
              <a:gd name="connsiteY18" fmla="*/ 48517 h 547950"/>
              <a:gd name="connsiteX19" fmla="*/ 132097 w 488271"/>
              <a:gd name="connsiteY19" fmla="*/ 30270 h 547950"/>
              <a:gd name="connsiteX20" fmla="*/ 122789 w 488271"/>
              <a:gd name="connsiteY20" fmla="*/ 27416 h 547950"/>
              <a:gd name="connsiteX21" fmla="*/ 46589 w 488271"/>
              <a:gd name="connsiteY21" fmla="*/ 620 h 547950"/>
              <a:gd name="connsiteX22" fmla="*/ 14614 w 488271"/>
              <a:gd name="connsiteY22" fmla="*/ 21830 h 547950"/>
              <a:gd name="connsiteX23" fmla="*/ 6974 w 488271"/>
              <a:gd name="connsiteY23" fmla="*/ 44991 h 547950"/>
              <a:gd name="connsiteX24" fmla="*/ 4076 w 488271"/>
              <a:gd name="connsiteY24" fmla="*/ 53826 h 547950"/>
              <a:gd name="connsiteX25" fmla="*/ 1694 w 488271"/>
              <a:gd name="connsiteY25" fmla="*/ 61940 h 547950"/>
              <a:gd name="connsiteX26" fmla="*/ 492 w 488271"/>
              <a:gd name="connsiteY26" fmla="*/ 64517 h 547950"/>
              <a:gd name="connsiteX27" fmla="*/ 6131 w 488271"/>
              <a:gd name="connsiteY27" fmla="*/ 80186 h 547950"/>
              <a:gd name="connsiteX28" fmla="*/ 24707 w 488271"/>
              <a:gd name="connsiteY28" fmla="*/ 131908 h 547950"/>
              <a:gd name="connsiteX29" fmla="*/ 25510 w 488271"/>
              <a:gd name="connsiteY29" fmla="*/ 134005 h 547950"/>
              <a:gd name="connsiteX30" fmla="*/ 28490 w 488271"/>
              <a:gd name="connsiteY30" fmla="*/ 142001 h 547950"/>
              <a:gd name="connsiteX31" fmla="*/ 36941 w 488271"/>
              <a:gd name="connsiteY31" fmla="*/ 164998 h 547950"/>
              <a:gd name="connsiteX32" fmla="*/ 48957 w 488271"/>
              <a:gd name="connsiteY32" fmla="*/ 202785 h 547950"/>
              <a:gd name="connsiteX33" fmla="*/ 52219 w 488271"/>
              <a:gd name="connsiteY33" fmla="*/ 213067 h 547950"/>
              <a:gd name="connsiteX34" fmla="*/ 56900 w 488271"/>
              <a:gd name="connsiteY34" fmla="*/ 227806 h 547950"/>
              <a:gd name="connsiteX35" fmla="*/ 49978 w 488271"/>
              <a:gd name="connsiteY35" fmla="*/ 228373 h 547950"/>
              <a:gd name="connsiteX36" fmla="*/ 61750 w 488271"/>
              <a:gd name="connsiteY36" fmla="*/ 240081 h 547950"/>
              <a:gd name="connsiteX37" fmla="*/ 85125 w 488271"/>
              <a:gd name="connsiteY37" fmla="*/ 305049 h 547950"/>
              <a:gd name="connsiteX38" fmla="*/ 88931 w 488271"/>
              <a:gd name="connsiteY38" fmla="*/ 312427 h 547950"/>
              <a:gd name="connsiteX39" fmla="*/ 91911 w 488271"/>
              <a:gd name="connsiteY39" fmla="*/ 319906 h 547950"/>
              <a:gd name="connsiteX40" fmla="*/ 96701 w 488271"/>
              <a:gd name="connsiteY40" fmla="*/ 332040 h 547950"/>
              <a:gd name="connsiteX41" fmla="*/ 112592 w 488271"/>
              <a:gd name="connsiteY41" fmla="*/ 372290 h 547950"/>
              <a:gd name="connsiteX42" fmla="*/ 127811 w 488271"/>
              <a:gd name="connsiteY42" fmla="*/ 407200 h 547950"/>
              <a:gd name="connsiteX43" fmla="*/ 150428 w 488271"/>
              <a:gd name="connsiteY43" fmla="*/ 463968 h 547950"/>
              <a:gd name="connsiteX44" fmla="*/ 160626 w 488271"/>
              <a:gd name="connsiteY44" fmla="*/ 491036 h 547950"/>
              <a:gd name="connsiteX45" fmla="*/ 182125 w 488271"/>
              <a:gd name="connsiteY45" fmla="*/ 542068 h 547950"/>
              <a:gd name="connsiteX46" fmla="*/ 196718 w 488271"/>
              <a:gd name="connsiteY46" fmla="*/ 543016 h 547950"/>
              <a:gd name="connsiteX47" fmla="*/ 210471 w 488271"/>
              <a:gd name="connsiteY47" fmla="*/ 538324 h 547950"/>
              <a:gd name="connsiteX48" fmla="*/ 213743 w 488271"/>
              <a:gd name="connsiteY48" fmla="*/ 537907 h 547950"/>
              <a:gd name="connsiteX49" fmla="*/ 222944 w 488271"/>
              <a:gd name="connsiteY49" fmla="*/ 536110 h 547950"/>
              <a:gd name="connsiteX50" fmla="*/ 236011 w 488271"/>
              <a:gd name="connsiteY50" fmla="*/ 548571 h 547950"/>
              <a:gd name="connsiteX51" fmla="*/ 237051 w 488271"/>
              <a:gd name="connsiteY51" fmla="*/ 548017 h 547950"/>
              <a:gd name="connsiteX52" fmla="*/ 244068 w 488271"/>
              <a:gd name="connsiteY52" fmla="*/ 544509 h 547950"/>
              <a:gd name="connsiteX53" fmla="*/ 252504 w 488271"/>
              <a:gd name="connsiteY53" fmla="*/ 539795 h 547950"/>
              <a:gd name="connsiteX54" fmla="*/ 260144 w 488271"/>
              <a:gd name="connsiteY54" fmla="*/ 538932 h 547950"/>
              <a:gd name="connsiteX55" fmla="*/ 267215 w 488271"/>
              <a:gd name="connsiteY55" fmla="*/ 533537 h 547950"/>
              <a:gd name="connsiteX56" fmla="*/ 276468 w 488271"/>
              <a:gd name="connsiteY56" fmla="*/ 529766 h 547950"/>
              <a:gd name="connsiteX57" fmla="*/ 279916 w 488271"/>
              <a:gd name="connsiteY57" fmla="*/ 521475 h 547950"/>
              <a:gd name="connsiteX58" fmla="*/ 278886 w 488271"/>
              <a:gd name="connsiteY58" fmla="*/ 520296 h 547950"/>
              <a:gd name="connsiteX59" fmla="*/ 278233 w 488271"/>
              <a:gd name="connsiteY59" fmla="*/ 515912 h 547950"/>
              <a:gd name="connsiteX60" fmla="*/ 279788 w 488271"/>
              <a:gd name="connsiteY60" fmla="*/ 515585 h 547950"/>
              <a:gd name="connsiteX61" fmla="*/ 280644 w 488271"/>
              <a:gd name="connsiteY61" fmla="*/ 513371 h 547950"/>
              <a:gd name="connsiteX62" fmla="*/ 278152 w 488271"/>
              <a:gd name="connsiteY62" fmla="*/ 510816 h 547950"/>
              <a:gd name="connsiteX63" fmla="*/ 278499 w 488271"/>
              <a:gd name="connsiteY63" fmla="*/ 510076 h 547950"/>
              <a:gd name="connsiteX64" fmla="*/ 279967 w 488271"/>
              <a:gd name="connsiteY64" fmla="*/ 506646 h 547950"/>
              <a:gd name="connsiteX65" fmla="*/ 283078 w 488271"/>
              <a:gd name="connsiteY65" fmla="*/ 505770 h 547950"/>
              <a:gd name="connsiteX66" fmla="*/ 285506 w 488271"/>
              <a:gd name="connsiteY66" fmla="*/ 505970 h 547950"/>
              <a:gd name="connsiteX67" fmla="*/ 292282 w 488271"/>
              <a:gd name="connsiteY67" fmla="*/ 507948 h 547950"/>
              <a:gd name="connsiteX68" fmla="*/ 294156 w 488271"/>
              <a:gd name="connsiteY68" fmla="*/ 510680 h 547950"/>
              <a:gd name="connsiteX69" fmla="*/ 295739 w 488271"/>
              <a:gd name="connsiteY69" fmla="*/ 509532 h 547950"/>
              <a:gd name="connsiteX70" fmla="*/ 297891 w 488271"/>
              <a:gd name="connsiteY70" fmla="*/ 510312 h 547950"/>
              <a:gd name="connsiteX71" fmla="*/ 315133 w 488271"/>
              <a:gd name="connsiteY71" fmla="*/ 496123 h 547950"/>
              <a:gd name="connsiteX72" fmla="*/ 318405 w 488271"/>
              <a:gd name="connsiteY72" fmla="*/ 495301 h 547950"/>
              <a:gd name="connsiteX73" fmla="*/ 321329 w 488271"/>
              <a:gd name="connsiteY73" fmla="*/ 496785 h 547950"/>
              <a:gd name="connsiteX74" fmla="*/ 321630 w 488271"/>
              <a:gd name="connsiteY74" fmla="*/ 496826 h 547950"/>
              <a:gd name="connsiteX75" fmla="*/ 325725 w 488271"/>
              <a:gd name="connsiteY75" fmla="*/ 496472 h 547950"/>
              <a:gd name="connsiteX76" fmla="*/ 329435 w 488271"/>
              <a:gd name="connsiteY76" fmla="*/ 500565 h 547950"/>
              <a:gd name="connsiteX77" fmla="*/ 329904 w 488271"/>
              <a:gd name="connsiteY77" fmla="*/ 500443 h 547950"/>
              <a:gd name="connsiteX78" fmla="*/ 340189 w 488271"/>
              <a:gd name="connsiteY78" fmla="*/ 497892 h 547950"/>
              <a:gd name="connsiteX79" fmla="*/ 350068 w 488271"/>
              <a:gd name="connsiteY79" fmla="*/ 495483 h 547950"/>
              <a:gd name="connsiteX80" fmla="*/ 360656 w 488271"/>
              <a:gd name="connsiteY80" fmla="*/ 495932 h 547950"/>
              <a:gd name="connsiteX81" fmla="*/ 368756 w 488271"/>
              <a:gd name="connsiteY81" fmla="*/ 497783 h 547950"/>
              <a:gd name="connsiteX82" fmla="*/ 370210 w 488271"/>
              <a:gd name="connsiteY82" fmla="*/ 498115 h 547950"/>
              <a:gd name="connsiteX83" fmla="*/ 375290 w 488271"/>
              <a:gd name="connsiteY83" fmla="*/ 498922 h 547950"/>
              <a:gd name="connsiteX84" fmla="*/ 380387 w 488271"/>
              <a:gd name="connsiteY84" fmla="*/ 499739 h 547950"/>
              <a:gd name="connsiteX85" fmla="*/ 386397 w 488271"/>
              <a:gd name="connsiteY85" fmla="*/ 496372 h 547950"/>
              <a:gd name="connsiteX86" fmla="*/ 388355 w 488271"/>
              <a:gd name="connsiteY86" fmla="*/ 495274 h 547950"/>
              <a:gd name="connsiteX87" fmla="*/ 389609 w 488271"/>
              <a:gd name="connsiteY87" fmla="*/ 494584 h 547950"/>
              <a:gd name="connsiteX88" fmla="*/ 392149 w 488271"/>
              <a:gd name="connsiteY88" fmla="*/ 494453 h 547950"/>
              <a:gd name="connsiteX89" fmla="*/ 392787 w 488271"/>
              <a:gd name="connsiteY89" fmla="*/ 494344 h 547950"/>
              <a:gd name="connsiteX90" fmla="*/ 394388 w 488271"/>
              <a:gd name="connsiteY90" fmla="*/ 494049 h 547950"/>
              <a:gd name="connsiteX91" fmla="*/ 405518 w 488271"/>
              <a:gd name="connsiteY91" fmla="*/ 488014 h 547950"/>
              <a:gd name="connsiteX92" fmla="*/ 413451 w 488271"/>
              <a:gd name="connsiteY92" fmla="*/ 483621 h 547950"/>
              <a:gd name="connsiteX93" fmla="*/ 434708 w 488271"/>
              <a:gd name="connsiteY93" fmla="*/ 475303 h 547950"/>
              <a:gd name="connsiteX94" fmla="*/ 440624 w 488271"/>
              <a:gd name="connsiteY94" fmla="*/ 470947 h 547950"/>
              <a:gd name="connsiteX95" fmla="*/ 445752 w 488271"/>
              <a:gd name="connsiteY95" fmla="*/ 469840 h 547950"/>
              <a:gd name="connsiteX96" fmla="*/ 448143 w 488271"/>
              <a:gd name="connsiteY96" fmla="*/ 468583 h 547950"/>
              <a:gd name="connsiteX97" fmla="*/ 453163 w 488271"/>
              <a:gd name="connsiteY97" fmla="*/ 465955 h 547950"/>
              <a:gd name="connsiteX98" fmla="*/ 467169 w 488271"/>
              <a:gd name="connsiteY98" fmla="*/ 458309 h 547950"/>
              <a:gd name="connsiteX99" fmla="*/ 472485 w 488271"/>
              <a:gd name="connsiteY99" fmla="*/ 456226 h 547950"/>
              <a:gd name="connsiteX100" fmla="*/ 473731 w 488271"/>
              <a:gd name="connsiteY100" fmla="*/ 455164 h 547950"/>
              <a:gd name="connsiteX101" fmla="*/ 488764 w 488271"/>
              <a:gd name="connsiteY101" fmla="*/ 447931 h 547950"/>
              <a:gd name="connsiteX102" fmla="*/ 487209 w 488271"/>
              <a:gd name="connsiteY102" fmla="*/ 424248 h 547950"/>
              <a:gd name="connsiteX103" fmla="*/ 485368 w 488271"/>
              <a:gd name="connsiteY103" fmla="*/ 396136 h 547950"/>
              <a:gd name="connsiteX104" fmla="*/ 483772 w 488271"/>
              <a:gd name="connsiteY104" fmla="*/ 371655 h 547950"/>
              <a:gd name="connsiteX105" fmla="*/ 483290 w 488271"/>
              <a:gd name="connsiteY105" fmla="*/ 364258 h 547950"/>
              <a:gd name="connsiteX106" fmla="*/ 482809 w 488271"/>
              <a:gd name="connsiteY106" fmla="*/ 356866 h 547950"/>
              <a:gd name="connsiteX107" fmla="*/ 482134 w 488271"/>
              <a:gd name="connsiteY107" fmla="*/ 346465 h 547950"/>
              <a:gd name="connsiteX108" fmla="*/ 480382 w 488271"/>
              <a:gd name="connsiteY108" fmla="*/ 319434 h 547950"/>
              <a:gd name="connsiteX109" fmla="*/ 480083 w 488271"/>
              <a:gd name="connsiteY109" fmla="*/ 314805 h 547950"/>
              <a:gd name="connsiteX110" fmla="*/ 479459 w 488271"/>
              <a:gd name="connsiteY110" fmla="*/ 305149 h 547950"/>
              <a:gd name="connsiteX111" fmla="*/ 478836 w 488271"/>
              <a:gd name="connsiteY111" fmla="*/ 295492 h 547950"/>
              <a:gd name="connsiteX112" fmla="*/ 478254 w 488271"/>
              <a:gd name="connsiteY112" fmla="*/ 286453 h 54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488271" h="547950">
                <a:moveTo>
                  <a:pt x="478254" y="286453"/>
                </a:moveTo>
                <a:lnTo>
                  <a:pt x="477595" y="276206"/>
                </a:lnTo>
                <a:lnTo>
                  <a:pt x="477403" y="273230"/>
                </a:lnTo>
                <a:lnTo>
                  <a:pt x="476979" y="266627"/>
                </a:lnTo>
                <a:lnTo>
                  <a:pt x="475615" y="245358"/>
                </a:lnTo>
                <a:lnTo>
                  <a:pt x="474872" y="233742"/>
                </a:lnTo>
                <a:lnTo>
                  <a:pt x="472848" y="181784"/>
                </a:lnTo>
                <a:lnTo>
                  <a:pt x="418200" y="139632"/>
                </a:lnTo>
                <a:lnTo>
                  <a:pt x="403191" y="127770"/>
                </a:lnTo>
                <a:lnTo>
                  <a:pt x="388606" y="122511"/>
                </a:lnTo>
                <a:lnTo>
                  <a:pt x="379250" y="119112"/>
                </a:lnTo>
                <a:lnTo>
                  <a:pt x="363147" y="113281"/>
                </a:lnTo>
                <a:lnTo>
                  <a:pt x="359441" y="111928"/>
                </a:lnTo>
                <a:lnTo>
                  <a:pt x="318126" y="97049"/>
                </a:lnTo>
                <a:lnTo>
                  <a:pt x="298888" y="90142"/>
                </a:lnTo>
                <a:lnTo>
                  <a:pt x="283726" y="83944"/>
                </a:lnTo>
                <a:lnTo>
                  <a:pt x="237024" y="64948"/>
                </a:lnTo>
                <a:lnTo>
                  <a:pt x="205162" y="56699"/>
                </a:lnTo>
                <a:lnTo>
                  <a:pt x="182914" y="48517"/>
                </a:lnTo>
                <a:lnTo>
                  <a:pt x="132097" y="30270"/>
                </a:lnTo>
                <a:lnTo>
                  <a:pt x="122789" y="27416"/>
                </a:lnTo>
                <a:lnTo>
                  <a:pt x="46589" y="620"/>
                </a:lnTo>
                <a:lnTo>
                  <a:pt x="14614" y="21830"/>
                </a:lnTo>
                <a:lnTo>
                  <a:pt x="6974" y="44991"/>
                </a:lnTo>
                <a:lnTo>
                  <a:pt x="4076" y="53826"/>
                </a:lnTo>
                <a:lnTo>
                  <a:pt x="1694" y="61940"/>
                </a:lnTo>
                <a:lnTo>
                  <a:pt x="492" y="64517"/>
                </a:lnTo>
                <a:lnTo>
                  <a:pt x="6131" y="80186"/>
                </a:lnTo>
                <a:lnTo>
                  <a:pt x="24707" y="131908"/>
                </a:lnTo>
                <a:lnTo>
                  <a:pt x="25510" y="134005"/>
                </a:lnTo>
                <a:lnTo>
                  <a:pt x="28490" y="142001"/>
                </a:lnTo>
                <a:lnTo>
                  <a:pt x="36941" y="164998"/>
                </a:lnTo>
                <a:lnTo>
                  <a:pt x="48957" y="202785"/>
                </a:lnTo>
                <a:lnTo>
                  <a:pt x="52219" y="213067"/>
                </a:lnTo>
                <a:lnTo>
                  <a:pt x="56900" y="227806"/>
                </a:lnTo>
                <a:lnTo>
                  <a:pt x="49978" y="228373"/>
                </a:lnTo>
                <a:lnTo>
                  <a:pt x="61750" y="240081"/>
                </a:lnTo>
                <a:lnTo>
                  <a:pt x="85125" y="305049"/>
                </a:lnTo>
                <a:lnTo>
                  <a:pt x="88931" y="312427"/>
                </a:lnTo>
                <a:lnTo>
                  <a:pt x="91911" y="319906"/>
                </a:lnTo>
                <a:lnTo>
                  <a:pt x="96701" y="332040"/>
                </a:lnTo>
                <a:lnTo>
                  <a:pt x="112592" y="372290"/>
                </a:lnTo>
                <a:lnTo>
                  <a:pt x="127811" y="407200"/>
                </a:lnTo>
                <a:lnTo>
                  <a:pt x="150428" y="463968"/>
                </a:lnTo>
                <a:lnTo>
                  <a:pt x="160626" y="491036"/>
                </a:lnTo>
                <a:lnTo>
                  <a:pt x="182125" y="542068"/>
                </a:lnTo>
                <a:lnTo>
                  <a:pt x="196718" y="543016"/>
                </a:lnTo>
                <a:lnTo>
                  <a:pt x="210471" y="538324"/>
                </a:lnTo>
                <a:lnTo>
                  <a:pt x="213743" y="537907"/>
                </a:lnTo>
                <a:lnTo>
                  <a:pt x="222944" y="536110"/>
                </a:lnTo>
                <a:lnTo>
                  <a:pt x="236011" y="548571"/>
                </a:lnTo>
                <a:lnTo>
                  <a:pt x="237051" y="548017"/>
                </a:lnTo>
                <a:lnTo>
                  <a:pt x="244068" y="544509"/>
                </a:lnTo>
                <a:lnTo>
                  <a:pt x="252504" y="539795"/>
                </a:lnTo>
                <a:lnTo>
                  <a:pt x="260144" y="538932"/>
                </a:lnTo>
                <a:lnTo>
                  <a:pt x="267215" y="533537"/>
                </a:lnTo>
                <a:lnTo>
                  <a:pt x="276468" y="529766"/>
                </a:lnTo>
                <a:lnTo>
                  <a:pt x="279916" y="521475"/>
                </a:lnTo>
                <a:lnTo>
                  <a:pt x="278886" y="520296"/>
                </a:lnTo>
                <a:lnTo>
                  <a:pt x="278233" y="515912"/>
                </a:lnTo>
                <a:lnTo>
                  <a:pt x="279788" y="515585"/>
                </a:lnTo>
                <a:lnTo>
                  <a:pt x="280644" y="513371"/>
                </a:lnTo>
                <a:lnTo>
                  <a:pt x="278152" y="510816"/>
                </a:lnTo>
                <a:lnTo>
                  <a:pt x="278499" y="510076"/>
                </a:lnTo>
                <a:lnTo>
                  <a:pt x="279967" y="506646"/>
                </a:lnTo>
                <a:lnTo>
                  <a:pt x="283078" y="505770"/>
                </a:lnTo>
                <a:lnTo>
                  <a:pt x="285506" y="505970"/>
                </a:lnTo>
                <a:lnTo>
                  <a:pt x="292282" y="507948"/>
                </a:lnTo>
                <a:lnTo>
                  <a:pt x="294156" y="510680"/>
                </a:lnTo>
                <a:lnTo>
                  <a:pt x="295739" y="509532"/>
                </a:lnTo>
                <a:lnTo>
                  <a:pt x="297891" y="510312"/>
                </a:lnTo>
                <a:lnTo>
                  <a:pt x="315133" y="496123"/>
                </a:lnTo>
                <a:lnTo>
                  <a:pt x="318405" y="495301"/>
                </a:lnTo>
                <a:lnTo>
                  <a:pt x="321329" y="496785"/>
                </a:lnTo>
                <a:lnTo>
                  <a:pt x="321630" y="496826"/>
                </a:lnTo>
                <a:lnTo>
                  <a:pt x="325725" y="496472"/>
                </a:lnTo>
                <a:lnTo>
                  <a:pt x="329435" y="500565"/>
                </a:lnTo>
                <a:lnTo>
                  <a:pt x="329904" y="500443"/>
                </a:lnTo>
                <a:lnTo>
                  <a:pt x="340189" y="497892"/>
                </a:lnTo>
                <a:lnTo>
                  <a:pt x="350068" y="495483"/>
                </a:lnTo>
                <a:lnTo>
                  <a:pt x="360656" y="495932"/>
                </a:lnTo>
                <a:lnTo>
                  <a:pt x="368756" y="497783"/>
                </a:lnTo>
                <a:lnTo>
                  <a:pt x="370210" y="498115"/>
                </a:lnTo>
                <a:lnTo>
                  <a:pt x="375290" y="498922"/>
                </a:lnTo>
                <a:lnTo>
                  <a:pt x="380387" y="499739"/>
                </a:lnTo>
                <a:lnTo>
                  <a:pt x="386397" y="496372"/>
                </a:lnTo>
                <a:lnTo>
                  <a:pt x="388355" y="495274"/>
                </a:lnTo>
                <a:lnTo>
                  <a:pt x="389609" y="494584"/>
                </a:lnTo>
                <a:lnTo>
                  <a:pt x="392149" y="494453"/>
                </a:lnTo>
                <a:lnTo>
                  <a:pt x="392787" y="494344"/>
                </a:lnTo>
                <a:lnTo>
                  <a:pt x="394388" y="494049"/>
                </a:lnTo>
                <a:lnTo>
                  <a:pt x="405518" y="488014"/>
                </a:lnTo>
                <a:lnTo>
                  <a:pt x="413451" y="483621"/>
                </a:lnTo>
                <a:lnTo>
                  <a:pt x="434708" y="475303"/>
                </a:lnTo>
                <a:lnTo>
                  <a:pt x="440624" y="470947"/>
                </a:lnTo>
                <a:lnTo>
                  <a:pt x="445752" y="469840"/>
                </a:lnTo>
                <a:lnTo>
                  <a:pt x="448143" y="468583"/>
                </a:lnTo>
                <a:lnTo>
                  <a:pt x="453163" y="465955"/>
                </a:lnTo>
                <a:lnTo>
                  <a:pt x="467169" y="458309"/>
                </a:lnTo>
                <a:lnTo>
                  <a:pt x="472485" y="456226"/>
                </a:lnTo>
                <a:lnTo>
                  <a:pt x="473731" y="455164"/>
                </a:lnTo>
                <a:lnTo>
                  <a:pt x="488764" y="447931"/>
                </a:lnTo>
                <a:lnTo>
                  <a:pt x="487209" y="424248"/>
                </a:lnTo>
                <a:lnTo>
                  <a:pt x="485368" y="396136"/>
                </a:lnTo>
                <a:lnTo>
                  <a:pt x="483772" y="371655"/>
                </a:lnTo>
                <a:lnTo>
                  <a:pt x="483290" y="364258"/>
                </a:lnTo>
                <a:lnTo>
                  <a:pt x="482809" y="356866"/>
                </a:lnTo>
                <a:lnTo>
                  <a:pt x="482134" y="346465"/>
                </a:lnTo>
                <a:lnTo>
                  <a:pt x="480382" y="319434"/>
                </a:lnTo>
                <a:lnTo>
                  <a:pt x="480083" y="314805"/>
                </a:lnTo>
                <a:lnTo>
                  <a:pt x="479459" y="305149"/>
                </a:lnTo>
                <a:lnTo>
                  <a:pt x="478836" y="295492"/>
                </a:lnTo>
                <a:lnTo>
                  <a:pt x="478254" y="28645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5249958-F76B-3B2B-59D7-E3FFE9666031}"/>
              </a:ext>
            </a:extLst>
          </p:cNvPr>
          <p:cNvSpPr>
            <a:spLocks/>
          </p:cNvSpPr>
          <p:nvPr/>
        </p:nvSpPr>
        <p:spPr>
          <a:xfrm flipV="1">
            <a:off x="6263065" y="577551"/>
            <a:ext cx="726699" cy="1457530"/>
          </a:xfrm>
          <a:custGeom>
            <a:avLst/>
            <a:gdLst>
              <a:gd name="connsiteX0" fmla="*/ 82466 w 494880"/>
              <a:gd name="connsiteY0" fmla="*/ 809357 h 992574"/>
              <a:gd name="connsiteX1" fmla="*/ 75326 w 494880"/>
              <a:gd name="connsiteY1" fmla="*/ 817656 h 992574"/>
              <a:gd name="connsiteX2" fmla="*/ 74550 w 494880"/>
              <a:gd name="connsiteY2" fmla="*/ 818514 h 992574"/>
              <a:gd name="connsiteX3" fmla="*/ 65291 w 494880"/>
              <a:gd name="connsiteY3" fmla="*/ 827118 h 992574"/>
              <a:gd name="connsiteX4" fmla="*/ 41962 w 494880"/>
              <a:gd name="connsiteY4" fmla="*/ 839583 h 992574"/>
              <a:gd name="connsiteX5" fmla="*/ 351 w 494880"/>
              <a:gd name="connsiteY5" fmla="*/ 861882 h 992574"/>
              <a:gd name="connsiteX6" fmla="*/ 12961 w 494880"/>
              <a:gd name="connsiteY6" fmla="*/ 890810 h 992574"/>
              <a:gd name="connsiteX7" fmla="*/ 32581 w 494880"/>
              <a:gd name="connsiteY7" fmla="*/ 864228 h 992574"/>
              <a:gd name="connsiteX8" fmla="*/ 52241 w 494880"/>
              <a:gd name="connsiteY8" fmla="*/ 863969 h 992574"/>
              <a:gd name="connsiteX9" fmla="*/ 64416 w 494880"/>
              <a:gd name="connsiteY9" fmla="*/ 864137 h 992574"/>
              <a:gd name="connsiteX10" fmla="*/ 71883 w 494880"/>
              <a:gd name="connsiteY10" fmla="*/ 873540 h 992574"/>
              <a:gd name="connsiteX11" fmla="*/ 78365 w 494880"/>
              <a:gd name="connsiteY11" fmla="*/ 882121 h 992574"/>
              <a:gd name="connsiteX12" fmla="*/ 83958 w 494880"/>
              <a:gd name="connsiteY12" fmla="*/ 879638 h 992574"/>
              <a:gd name="connsiteX13" fmla="*/ 106449 w 494880"/>
              <a:gd name="connsiteY13" fmla="*/ 869882 h 992574"/>
              <a:gd name="connsiteX14" fmla="*/ 117150 w 494880"/>
              <a:gd name="connsiteY14" fmla="*/ 865331 h 992574"/>
              <a:gd name="connsiteX15" fmla="*/ 120956 w 494880"/>
              <a:gd name="connsiteY15" fmla="*/ 888492 h 992574"/>
              <a:gd name="connsiteX16" fmla="*/ 127932 w 494880"/>
              <a:gd name="connsiteY16" fmla="*/ 900231 h 992574"/>
              <a:gd name="connsiteX17" fmla="*/ 130436 w 494880"/>
              <a:gd name="connsiteY17" fmla="*/ 908685 h 992574"/>
              <a:gd name="connsiteX18" fmla="*/ 127828 w 494880"/>
              <a:gd name="connsiteY18" fmla="*/ 938340 h 992574"/>
              <a:gd name="connsiteX19" fmla="*/ 125823 w 494880"/>
              <a:gd name="connsiteY19" fmla="*/ 962145 h 992574"/>
              <a:gd name="connsiteX20" fmla="*/ 125283 w 494880"/>
              <a:gd name="connsiteY20" fmla="*/ 968475 h 992574"/>
              <a:gd name="connsiteX21" fmla="*/ 126698 w 494880"/>
              <a:gd name="connsiteY21" fmla="*/ 971302 h 992574"/>
              <a:gd name="connsiteX22" fmla="*/ 151362 w 494880"/>
              <a:gd name="connsiteY22" fmla="*/ 976602 h 992574"/>
              <a:gd name="connsiteX23" fmla="*/ 192460 w 494880"/>
              <a:gd name="connsiteY23" fmla="*/ 985515 h 992574"/>
              <a:gd name="connsiteX24" fmla="*/ 199414 w 494880"/>
              <a:gd name="connsiteY24" fmla="*/ 987012 h 992574"/>
              <a:gd name="connsiteX25" fmla="*/ 200208 w 494880"/>
              <a:gd name="connsiteY25" fmla="*/ 987180 h 992574"/>
              <a:gd name="connsiteX26" fmla="*/ 201632 w 494880"/>
              <a:gd name="connsiteY26" fmla="*/ 987470 h 992574"/>
              <a:gd name="connsiteX27" fmla="*/ 209389 w 494880"/>
              <a:gd name="connsiteY27" fmla="*/ 989145 h 992574"/>
              <a:gd name="connsiteX28" fmla="*/ 210800 w 494880"/>
              <a:gd name="connsiteY28" fmla="*/ 989440 h 992574"/>
              <a:gd name="connsiteX29" fmla="*/ 219560 w 494880"/>
              <a:gd name="connsiteY29" fmla="*/ 991337 h 992574"/>
              <a:gd name="connsiteX30" fmla="*/ 224949 w 494880"/>
              <a:gd name="connsiteY30" fmla="*/ 992476 h 992574"/>
              <a:gd name="connsiteX31" fmla="*/ 228519 w 494880"/>
              <a:gd name="connsiteY31" fmla="*/ 987185 h 992574"/>
              <a:gd name="connsiteX32" fmla="*/ 229993 w 494880"/>
              <a:gd name="connsiteY32" fmla="*/ 985288 h 992574"/>
              <a:gd name="connsiteX33" fmla="*/ 233908 w 494880"/>
              <a:gd name="connsiteY33" fmla="*/ 980283 h 992574"/>
              <a:gd name="connsiteX34" fmla="*/ 231000 w 494880"/>
              <a:gd name="connsiteY34" fmla="*/ 970399 h 992574"/>
              <a:gd name="connsiteX35" fmla="*/ 230102 w 494880"/>
              <a:gd name="connsiteY35" fmla="*/ 967354 h 992574"/>
              <a:gd name="connsiteX36" fmla="*/ 229861 w 494880"/>
              <a:gd name="connsiteY36" fmla="*/ 965970 h 992574"/>
              <a:gd name="connsiteX37" fmla="*/ 227335 w 494880"/>
              <a:gd name="connsiteY37" fmla="*/ 958075 h 992574"/>
              <a:gd name="connsiteX38" fmla="*/ 225865 w 494880"/>
              <a:gd name="connsiteY38" fmla="*/ 953196 h 992574"/>
              <a:gd name="connsiteX39" fmla="*/ 226868 w 494880"/>
              <a:gd name="connsiteY39" fmla="*/ 950002 h 992574"/>
              <a:gd name="connsiteX40" fmla="*/ 227058 w 494880"/>
              <a:gd name="connsiteY40" fmla="*/ 949385 h 992574"/>
              <a:gd name="connsiteX41" fmla="*/ 228224 w 494880"/>
              <a:gd name="connsiteY41" fmla="*/ 945668 h 992574"/>
              <a:gd name="connsiteX42" fmla="*/ 228981 w 494880"/>
              <a:gd name="connsiteY42" fmla="*/ 943254 h 992574"/>
              <a:gd name="connsiteX43" fmla="*/ 231735 w 494880"/>
              <a:gd name="connsiteY43" fmla="*/ 941639 h 992574"/>
              <a:gd name="connsiteX44" fmla="*/ 237931 w 494880"/>
              <a:gd name="connsiteY44" fmla="*/ 938063 h 992574"/>
              <a:gd name="connsiteX45" fmla="*/ 225049 w 494880"/>
              <a:gd name="connsiteY45" fmla="*/ 927385 h 992574"/>
              <a:gd name="connsiteX46" fmla="*/ 220866 w 494880"/>
              <a:gd name="connsiteY46" fmla="*/ 923986 h 992574"/>
              <a:gd name="connsiteX47" fmla="*/ 234048 w 494880"/>
              <a:gd name="connsiteY47" fmla="*/ 923805 h 992574"/>
              <a:gd name="connsiteX48" fmla="*/ 232964 w 494880"/>
              <a:gd name="connsiteY48" fmla="*/ 889032 h 992574"/>
              <a:gd name="connsiteX49" fmla="*/ 271722 w 494880"/>
              <a:gd name="connsiteY49" fmla="*/ 862554 h 992574"/>
              <a:gd name="connsiteX50" fmla="*/ 304396 w 494880"/>
              <a:gd name="connsiteY50" fmla="*/ 834896 h 992574"/>
              <a:gd name="connsiteX51" fmla="*/ 298272 w 494880"/>
              <a:gd name="connsiteY51" fmla="*/ 786786 h 992574"/>
              <a:gd name="connsiteX52" fmla="*/ 293954 w 494880"/>
              <a:gd name="connsiteY52" fmla="*/ 763452 h 992574"/>
              <a:gd name="connsiteX53" fmla="*/ 319248 w 494880"/>
              <a:gd name="connsiteY53" fmla="*/ 745918 h 992574"/>
              <a:gd name="connsiteX54" fmla="*/ 332394 w 494880"/>
              <a:gd name="connsiteY54" fmla="*/ 721514 h 992574"/>
              <a:gd name="connsiteX55" fmla="*/ 342473 w 494880"/>
              <a:gd name="connsiteY55" fmla="*/ 702958 h 992574"/>
              <a:gd name="connsiteX56" fmla="*/ 349509 w 494880"/>
              <a:gd name="connsiteY56" fmla="*/ 691519 h 992574"/>
              <a:gd name="connsiteX57" fmla="*/ 366810 w 494880"/>
              <a:gd name="connsiteY57" fmla="*/ 663452 h 992574"/>
              <a:gd name="connsiteX58" fmla="*/ 356640 w 494880"/>
              <a:gd name="connsiteY58" fmla="*/ 652652 h 992574"/>
              <a:gd name="connsiteX59" fmla="*/ 364120 w 494880"/>
              <a:gd name="connsiteY59" fmla="*/ 605582 h 992574"/>
              <a:gd name="connsiteX60" fmla="*/ 367101 w 494880"/>
              <a:gd name="connsiteY60" fmla="*/ 594954 h 992574"/>
              <a:gd name="connsiteX61" fmla="*/ 390512 w 494880"/>
              <a:gd name="connsiteY61" fmla="*/ 580043 h 992574"/>
              <a:gd name="connsiteX62" fmla="*/ 418836 w 494880"/>
              <a:gd name="connsiteY62" fmla="*/ 544843 h 992574"/>
              <a:gd name="connsiteX63" fmla="*/ 414423 w 494880"/>
              <a:gd name="connsiteY63" fmla="*/ 496642 h 992574"/>
              <a:gd name="connsiteX64" fmla="*/ 472368 w 494880"/>
              <a:gd name="connsiteY64" fmla="*/ 468122 h 992574"/>
              <a:gd name="connsiteX65" fmla="*/ 478556 w 494880"/>
              <a:gd name="connsiteY65" fmla="*/ 461175 h 992574"/>
              <a:gd name="connsiteX66" fmla="*/ 491847 w 494880"/>
              <a:gd name="connsiteY66" fmla="*/ 451563 h 992574"/>
              <a:gd name="connsiteX67" fmla="*/ 495231 w 494880"/>
              <a:gd name="connsiteY67" fmla="*/ 447929 h 992574"/>
              <a:gd name="connsiteX68" fmla="*/ 493090 w 494880"/>
              <a:gd name="connsiteY68" fmla="*/ 397423 h 992574"/>
              <a:gd name="connsiteX69" fmla="*/ 473879 w 494880"/>
              <a:gd name="connsiteY69" fmla="*/ 344330 h 992574"/>
              <a:gd name="connsiteX70" fmla="*/ 469202 w 494880"/>
              <a:gd name="connsiteY70" fmla="*/ 331742 h 992574"/>
              <a:gd name="connsiteX71" fmla="*/ 465782 w 494880"/>
              <a:gd name="connsiteY71" fmla="*/ 323393 h 992574"/>
              <a:gd name="connsiteX72" fmla="*/ 458252 w 494880"/>
              <a:gd name="connsiteY72" fmla="*/ 305237 h 992574"/>
              <a:gd name="connsiteX73" fmla="*/ 453012 w 494880"/>
              <a:gd name="connsiteY73" fmla="*/ 292722 h 992574"/>
              <a:gd name="connsiteX74" fmla="*/ 449397 w 494880"/>
              <a:gd name="connsiteY74" fmla="*/ 285107 h 992574"/>
              <a:gd name="connsiteX75" fmla="*/ 443745 w 494880"/>
              <a:gd name="connsiteY75" fmla="*/ 273300 h 992574"/>
              <a:gd name="connsiteX76" fmla="*/ 433384 w 494880"/>
              <a:gd name="connsiteY76" fmla="*/ 253883 h 992574"/>
              <a:gd name="connsiteX77" fmla="*/ 430807 w 494880"/>
              <a:gd name="connsiteY77" fmla="*/ 248882 h 992574"/>
              <a:gd name="connsiteX78" fmla="*/ 421200 w 494880"/>
              <a:gd name="connsiteY78" fmla="*/ 230340 h 992574"/>
              <a:gd name="connsiteX79" fmla="*/ 416582 w 494880"/>
              <a:gd name="connsiteY79" fmla="*/ 219046 h 992574"/>
              <a:gd name="connsiteX80" fmla="*/ 404797 w 494880"/>
              <a:gd name="connsiteY80" fmla="*/ 180265 h 992574"/>
              <a:gd name="connsiteX81" fmla="*/ 404162 w 494880"/>
              <a:gd name="connsiteY81" fmla="*/ 178223 h 992574"/>
              <a:gd name="connsiteX82" fmla="*/ 403554 w 494880"/>
              <a:gd name="connsiteY82" fmla="*/ 176830 h 992574"/>
              <a:gd name="connsiteX83" fmla="*/ 399253 w 494880"/>
              <a:gd name="connsiteY83" fmla="*/ 166625 h 992574"/>
              <a:gd name="connsiteX84" fmla="*/ 398696 w 494880"/>
              <a:gd name="connsiteY84" fmla="*/ 165558 h 992574"/>
              <a:gd name="connsiteX85" fmla="*/ 392172 w 494880"/>
              <a:gd name="connsiteY85" fmla="*/ 161778 h 992574"/>
              <a:gd name="connsiteX86" fmla="*/ 389215 w 494880"/>
              <a:gd name="connsiteY86" fmla="*/ 160444 h 992574"/>
              <a:gd name="connsiteX87" fmla="*/ 377852 w 494880"/>
              <a:gd name="connsiteY87" fmla="*/ 155580 h 992574"/>
              <a:gd name="connsiteX88" fmla="*/ 373420 w 494880"/>
              <a:gd name="connsiteY88" fmla="*/ 153542 h 992574"/>
              <a:gd name="connsiteX89" fmla="*/ 370163 w 494880"/>
              <a:gd name="connsiteY89" fmla="*/ 151931 h 992574"/>
              <a:gd name="connsiteX90" fmla="*/ 368412 w 494880"/>
              <a:gd name="connsiteY90" fmla="*/ 151251 h 992574"/>
              <a:gd name="connsiteX91" fmla="*/ 366125 w 494880"/>
              <a:gd name="connsiteY91" fmla="*/ 150184 h 992574"/>
              <a:gd name="connsiteX92" fmla="*/ 361539 w 494880"/>
              <a:gd name="connsiteY92" fmla="*/ 148083 h 992574"/>
              <a:gd name="connsiteX93" fmla="*/ 355851 w 494880"/>
              <a:gd name="connsiteY93" fmla="*/ 141449 h 992574"/>
              <a:gd name="connsiteX94" fmla="*/ 355288 w 494880"/>
              <a:gd name="connsiteY94" fmla="*/ 140777 h 992574"/>
              <a:gd name="connsiteX95" fmla="*/ 343163 w 494880"/>
              <a:gd name="connsiteY95" fmla="*/ 126447 h 992574"/>
              <a:gd name="connsiteX96" fmla="*/ 337107 w 494880"/>
              <a:gd name="connsiteY96" fmla="*/ 119323 h 992574"/>
              <a:gd name="connsiteX97" fmla="*/ 327776 w 494880"/>
              <a:gd name="connsiteY97" fmla="*/ 118120 h 992574"/>
              <a:gd name="connsiteX98" fmla="*/ 325903 w 494880"/>
              <a:gd name="connsiteY98" fmla="*/ 117907 h 992574"/>
              <a:gd name="connsiteX99" fmla="*/ 324487 w 494880"/>
              <a:gd name="connsiteY99" fmla="*/ 117716 h 992574"/>
              <a:gd name="connsiteX100" fmla="*/ 317102 w 494880"/>
              <a:gd name="connsiteY100" fmla="*/ 116754 h 992574"/>
              <a:gd name="connsiteX101" fmla="*/ 313124 w 494880"/>
              <a:gd name="connsiteY101" fmla="*/ 116232 h 992574"/>
              <a:gd name="connsiteX102" fmla="*/ 309726 w 494880"/>
              <a:gd name="connsiteY102" fmla="*/ 115098 h 992574"/>
              <a:gd name="connsiteX103" fmla="*/ 300831 w 494880"/>
              <a:gd name="connsiteY103" fmla="*/ 112189 h 992574"/>
              <a:gd name="connsiteX104" fmla="*/ 300364 w 494880"/>
              <a:gd name="connsiteY104" fmla="*/ 112039 h 992574"/>
              <a:gd name="connsiteX105" fmla="*/ 298812 w 494880"/>
              <a:gd name="connsiteY105" fmla="*/ 111499 h 992574"/>
              <a:gd name="connsiteX106" fmla="*/ 292502 w 494880"/>
              <a:gd name="connsiteY106" fmla="*/ 109457 h 992574"/>
              <a:gd name="connsiteX107" fmla="*/ 285126 w 494880"/>
              <a:gd name="connsiteY107" fmla="*/ 104352 h 992574"/>
              <a:gd name="connsiteX108" fmla="*/ 285008 w 494880"/>
              <a:gd name="connsiteY108" fmla="*/ 104252 h 992574"/>
              <a:gd name="connsiteX109" fmla="*/ 276616 w 494880"/>
              <a:gd name="connsiteY109" fmla="*/ 98426 h 992574"/>
              <a:gd name="connsiteX110" fmla="*/ 265299 w 494880"/>
              <a:gd name="connsiteY110" fmla="*/ 90557 h 992574"/>
              <a:gd name="connsiteX111" fmla="*/ 264033 w 494880"/>
              <a:gd name="connsiteY111" fmla="*/ 89641 h 992574"/>
              <a:gd name="connsiteX112" fmla="*/ 258113 w 494880"/>
              <a:gd name="connsiteY112" fmla="*/ 85548 h 992574"/>
              <a:gd name="connsiteX113" fmla="*/ 253463 w 494880"/>
              <a:gd name="connsiteY113" fmla="*/ 82308 h 992574"/>
              <a:gd name="connsiteX114" fmla="*/ 252016 w 494880"/>
              <a:gd name="connsiteY114" fmla="*/ 81309 h 992574"/>
              <a:gd name="connsiteX115" fmla="*/ 250923 w 494880"/>
              <a:gd name="connsiteY115" fmla="*/ 80561 h 992574"/>
              <a:gd name="connsiteX116" fmla="*/ 224214 w 494880"/>
              <a:gd name="connsiteY116" fmla="*/ 62042 h 992574"/>
              <a:gd name="connsiteX117" fmla="*/ 220041 w 494880"/>
              <a:gd name="connsiteY117" fmla="*/ 59083 h 992574"/>
              <a:gd name="connsiteX118" fmla="*/ 217146 w 494880"/>
              <a:gd name="connsiteY118" fmla="*/ 57077 h 992574"/>
              <a:gd name="connsiteX119" fmla="*/ 215391 w 494880"/>
              <a:gd name="connsiteY119" fmla="*/ 55839 h 992574"/>
              <a:gd name="connsiteX120" fmla="*/ 214992 w 494880"/>
              <a:gd name="connsiteY120" fmla="*/ 55562 h 992574"/>
              <a:gd name="connsiteX121" fmla="*/ 212832 w 494880"/>
              <a:gd name="connsiteY121" fmla="*/ 54078 h 992574"/>
              <a:gd name="connsiteX122" fmla="*/ 209965 w 494880"/>
              <a:gd name="connsiteY122" fmla="*/ 52081 h 992574"/>
              <a:gd name="connsiteX123" fmla="*/ 207507 w 494880"/>
              <a:gd name="connsiteY123" fmla="*/ 50370 h 992574"/>
              <a:gd name="connsiteX124" fmla="*/ 184118 w 494880"/>
              <a:gd name="connsiteY124" fmla="*/ 34102 h 992574"/>
              <a:gd name="connsiteX125" fmla="*/ 182526 w 494880"/>
              <a:gd name="connsiteY125" fmla="*/ 32991 h 992574"/>
              <a:gd name="connsiteX126" fmla="*/ 174524 w 494880"/>
              <a:gd name="connsiteY126" fmla="*/ 27400 h 992574"/>
              <a:gd name="connsiteX127" fmla="*/ 166590 w 494880"/>
              <a:gd name="connsiteY127" fmla="*/ 21900 h 992574"/>
              <a:gd name="connsiteX128" fmla="*/ 135013 w 494880"/>
              <a:gd name="connsiteY128" fmla="*/ -99 h 992574"/>
              <a:gd name="connsiteX129" fmla="*/ 132251 w 494880"/>
              <a:gd name="connsiteY129" fmla="*/ 2115 h 992574"/>
              <a:gd name="connsiteX130" fmla="*/ 130491 w 494880"/>
              <a:gd name="connsiteY130" fmla="*/ 3527 h 992574"/>
              <a:gd name="connsiteX131" fmla="*/ 125247 w 494880"/>
              <a:gd name="connsiteY131" fmla="*/ 7729 h 992574"/>
              <a:gd name="connsiteX132" fmla="*/ 124712 w 494880"/>
              <a:gd name="connsiteY132" fmla="*/ 8151 h 992574"/>
              <a:gd name="connsiteX133" fmla="*/ 123940 w 494880"/>
              <a:gd name="connsiteY133" fmla="*/ 8759 h 992574"/>
              <a:gd name="connsiteX134" fmla="*/ 123196 w 494880"/>
              <a:gd name="connsiteY134" fmla="*/ 9353 h 992574"/>
              <a:gd name="connsiteX135" fmla="*/ 121160 w 494880"/>
              <a:gd name="connsiteY135" fmla="*/ 11005 h 992574"/>
              <a:gd name="connsiteX136" fmla="*/ 120393 w 494880"/>
              <a:gd name="connsiteY136" fmla="*/ 11613 h 992574"/>
              <a:gd name="connsiteX137" fmla="*/ 118238 w 494880"/>
              <a:gd name="connsiteY137" fmla="*/ 13351 h 992574"/>
              <a:gd name="connsiteX138" fmla="*/ 117667 w 494880"/>
              <a:gd name="connsiteY138" fmla="*/ 13791 h 992574"/>
              <a:gd name="connsiteX139" fmla="*/ 110645 w 494880"/>
              <a:gd name="connsiteY139" fmla="*/ 19423 h 992574"/>
              <a:gd name="connsiteX140" fmla="*/ 104693 w 494880"/>
              <a:gd name="connsiteY140" fmla="*/ 24146 h 992574"/>
              <a:gd name="connsiteX141" fmla="*/ 101654 w 494880"/>
              <a:gd name="connsiteY141" fmla="*/ 26561 h 992574"/>
              <a:gd name="connsiteX142" fmla="*/ 96301 w 494880"/>
              <a:gd name="connsiteY142" fmla="*/ 30803 h 992574"/>
              <a:gd name="connsiteX143" fmla="*/ 89742 w 494880"/>
              <a:gd name="connsiteY143" fmla="*/ 36008 h 992574"/>
              <a:gd name="connsiteX144" fmla="*/ 89365 w 494880"/>
              <a:gd name="connsiteY144" fmla="*/ 36303 h 992574"/>
              <a:gd name="connsiteX145" fmla="*/ 88680 w 494880"/>
              <a:gd name="connsiteY145" fmla="*/ 36861 h 992574"/>
              <a:gd name="connsiteX146" fmla="*/ 83273 w 494880"/>
              <a:gd name="connsiteY146" fmla="*/ 41109 h 992574"/>
              <a:gd name="connsiteX147" fmla="*/ 82833 w 494880"/>
              <a:gd name="connsiteY147" fmla="*/ 41472 h 992574"/>
              <a:gd name="connsiteX148" fmla="*/ 82574 w 494880"/>
              <a:gd name="connsiteY148" fmla="*/ 41690 h 992574"/>
              <a:gd name="connsiteX149" fmla="*/ 81962 w 494880"/>
              <a:gd name="connsiteY149" fmla="*/ 42180 h 992574"/>
              <a:gd name="connsiteX150" fmla="*/ 81155 w 494880"/>
              <a:gd name="connsiteY150" fmla="*/ 42815 h 992574"/>
              <a:gd name="connsiteX151" fmla="*/ 77721 w 494880"/>
              <a:gd name="connsiteY151" fmla="*/ 46423 h 992574"/>
              <a:gd name="connsiteX152" fmla="*/ 75385 w 494880"/>
              <a:gd name="connsiteY152" fmla="*/ 48882 h 992574"/>
              <a:gd name="connsiteX153" fmla="*/ 71152 w 494880"/>
              <a:gd name="connsiteY153" fmla="*/ 53338 h 992574"/>
              <a:gd name="connsiteX154" fmla="*/ 67092 w 494880"/>
              <a:gd name="connsiteY154" fmla="*/ 57744 h 992574"/>
              <a:gd name="connsiteX155" fmla="*/ 63935 w 494880"/>
              <a:gd name="connsiteY155" fmla="*/ 60898 h 992574"/>
              <a:gd name="connsiteX156" fmla="*/ 61599 w 494880"/>
              <a:gd name="connsiteY156" fmla="*/ 63485 h 992574"/>
              <a:gd name="connsiteX157" fmla="*/ 53062 w 494880"/>
              <a:gd name="connsiteY157" fmla="*/ 72388 h 992574"/>
              <a:gd name="connsiteX158" fmla="*/ 50177 w 494880"/>
              <a:gd name="connsiteY158" fmla="*/ 75410 h 992574"/>
              <a:gd name="connsiteX159" fmla="*/ 49895 w 494880"/>
              <a:gd name="connsiteY159" fmla="*/ 75701 h 992574"/>
              <a:gd name="connsiteX160" fmla="*/ 49351 w 494880"/>
              <a:gd name="connsiteY160" fmla="*/ 76254 h 992574"/>
              <a:gd name="connsiteX161" fmla="*/ 44529 w 494880"/>
              <a:gd name="connsiteY161" fmla="*/ 81305 h 992574"/>
              <a:gd name="connsiteX162" fmla="*/ 42801 w 494880"/>
              <a:gd name="connsiteY162" fmla="*/ 83056 h 992574"/>
              <a:gd name="connsiteX163" fmla="*/ 39435 w 494880"/>
              <a:gd name="connsiteY163" fmla="*/ 86423 h 992574"/>
              <a:gd name="connsiteX164" fmla="*/ 35724 w 494880"/>
              <a:gd name="connsiteY164" fmla="*/ 90453 h 992574"/>
              <a:gd name="connsiteX165" fmla="*/ 33706 w 494880"/>
              <a:gd name="connsiteY165" fmla="*/ 92572 h 992574"/>
              <a:gd name="connsiteX166" fmla="*/ 33198 w 494880"/>
              <a:gd name="connsiteY166" fmla="*/ 93108 h 992574"/>
              <a:gd name="connsiteX167" fmla="*/ 33583 w 494880"/>
              <a:gd name="connsiteY167" fmla="*/ 98616 h 992574"/>
              <a:gd name="connsiteX168" fmla="*/ 33887 w 494880"/>
              <a:gd name="connsiteY168" fmla="*/ 103041 h 992574"/>
              <a:gd name="connsiteX169" fmla="*/ 33973 w 494880"/>
              <a:gd name="connsiteY169" fmla="*/ 108241 h 992574"/>
              <a:gd name="connsiteX170" fmla="*/ 33842 w 494880"/>
              <a:gd name="connsiteY170" fmla="*/ 109303 h 992574"/>
              <a:gd name="connsiteX171" fmla="*/ 33846 w 494880"/>
              <a:gd name="connsiteY171" fmla="*/ 109902 h 992574"/>
              <a:gd name="connsiteX172" fmla="*/ 33765 w 494880"/>
              <a:gd name="connsiteY172" fmla="*/ 118161 h 992574"/>
              <a:gd name="connsiteX173" fmla="*/ 33760 w 494880"/>
              <a:gd name="connsiteY173" fmla="*/ 120716 h 992574"/>
              <a:gd name="connsiteX174" fmla="*/ 33737 w 494880"/>
              <a:gd name="connsiteY174" fmla="*/ 124750 h 992574"/>
              <a:gd name="connsiteX175" fmla="*/ 33619 w 494880"/>
              <a:gd name="connsiteY175" fmla="*/ 138867 h 992574"/>
              <a:gd name="connsiteX176" fmla="*/ 32621 w 494880"/>
              <a:gd name="connsiteY176" fmla="*/ 165949 h 992574"/>
              <a:gd name="connsiteX177" fmla="*/ 32535 w 494880"/>
              <a:gd name="connsiteY177" fmla="*/ 171775 h 992574"/>
              <a:gd name="connsiteX178" fmla="*/ 33052 w 494880"/>
              <a:gd name="connsiteY178" fmla="*/ 198707 h 992574"/>
              <a:gd name="connsiteX179" fmla="*/ 32812 w 494880"/>
              <a:gd name="connsiteY179" fmla="*/ 220602 h 992574"/>
              <a:gd name="connsiteX180" fmla="*/ 32807 w 494880"/>
              <a:gd name="connsiteY180" fmla="*/ 221954 h 992574"/>
              <a:gd name="connsiteX181" fmla="*/ 41957 w 494880"/>
              <a:gd name="connsiteY181" fmla="*/ 271153 h 992574"/>
              <a:gd name="connsiteX182" fmla="*/ 63944 w 494880"/>
              <a:gd name="connsiteY182" fmla="*/ 397382 h 992574"/>
              <a:gd name="connsiteX183" fmla="*/ 69605 w 494880"/>
              <a:gd name="connsiteY183" fmla="*/ 400640 h 992574"/>
              <a:gd name="connsiteX184" fmla="*/ 74491 w 494880"/>
              <a:gd name="connsiteY184" fmla="*/ 403508 h 992574"/>
              <a:gd name="connsiteX185" fmla="*/ 75199 w 494880"/>
              <a:gd name="connsiteY185" fmla="*/ 403848 h 992574"/>
              <a:gd name="connsiteX186" fmla="*/ 79699 w 494880"/>
              <a:gd name="connsiteY186" fmla="*/ 406467 h 992574"/>
              <a:gd name="connsiteX187" fmla="*/ 84248 w 494880"/>
              <a:gd name="connsiteY187" fmla="*/ 409076 h 992574"/>
              <a:gd name="connsiteX188" fmla="*/ 86716 w 494880"/>
              <a:gd name="connsiteY188" fmla="*/ 410492 h 992574"/>
              <a:gd name="connsiteX189" fmla="*/ 88512 w 494880"/>
              <a:gd name="connsiteY189" fmla="*/ 415547 h 992574"/>
              <a:gd name="connsiteX190" fmla="*/ 88898 w 494880"/>
              <a:gd name="connsiteY190" fmla="*/ 416590 h 992574"/>
              <a:gd name="connsiteX191" fmla="*/ 91883 w 494880"/>
              <a:gd name="connsiteY191" fmla="*/ 424945 h 992574"/>
              <a:gd name="connsiteX192" fmla="*/ 92386 w 494880"/>
              <a:gd name="connsiteY192" fmla="*/ 426315 h 992574"/>
              <a:gd name="connsiteX193" fmla="*/ 95090 w 494880"/>
              <a:gd name="connsiteY193" fmla="*/ 433952 h 992574"/>
              <a:gd name="connsiteX194" fmla="*/ 95199 w 494880"/>
              <a:gd name="connsiteY194" fmla="*/ 434220 h 992574"/>
              <a:gd name="connsiteX195" fmla="*/ 95916 w 494880"/>
              <a:gd name="connsiteY195" fmla="*/ 436230 h 992574"/>
              <a:gd name="connsiteX196" fmla="*/ 98488 w 494880"/>
              <a:gd name="connsiteY196" fmla="*/ 443627 h 992574"/>
              <a:gd name="connsiteX197" fmla="*/ 99050 w 494880"/>
              <a:gd name="connsiteY197" fmla="*/ 445034 h 992574"/>
              <a:gd name="connsiteX198" fmla="*/ 100810 w 494880"/>
              <a:gd name="connsiteY198" fmla="*/ 449975 h 992574"/>
              <a:gd name="connsiteX199" fmla="*/ 102207 w 494880"/>
              <a:gd name="connsiteY199" fmla="*/ 453919 h 992574"/>
              <a:gd name="connsiteX200" fmla="*/ 102978 w 494880"/>
              <a:gd name="connsiteY200" fmla="*/ 456070 h 992574"/>
              <a:gd name="connsiteX201" fmla="*/ 103976 w 494880"/>
              <a:gd name="connsiteY201" fmla="*/ 458892 h 992574"/>
              <a:gd name="connsiteX202" fmla="*/ 107170 w 494880"/>
              <a:gd name="connsiteY202" fmla="*/ 467777 h 992574"/>
              <a:gd name="connsiteX203" fmla="*/ 115353 w 494880"/>
              <a:gd name="connsiteY203" fmla="*/ 490738 h 992574"/>
              <a:gd name="connsiteX204" fmla="*/ 118279 w 494880"/>
              <a:gd name="connsiteY204" fmla="*/ 498947 h 992574"/>
              <a:gd name="connsiteX205" fmla="*/ 119082 w 494880"/>
              <a:gd name="connsiteY205" fmla="*/ 501189 h 992574"/>
              <a:gd name="connsiteX206" fmla="*/ 120624 w 494880"/>
              <a:gd name="connsiteY206" fmla="*/ 505491 h 992574"/>
              <a:gd name="connsiteX207" fmla="*/ 121205 w 494880"/>
              <a:gd name="connsiteY207" fmla="*/ 507161 h 992574"/>
              <a:gd name="connsiteX208" fmla="*/ 123822 w 494880"/>
              <a:gd name="connsiteY208" fmla="*/ 513659 h 992574"/>
              <a:gd name="connsiteX209" fmla="*/ 126535 w 494880"/>
              <a:gd name="connsiteY209" fmla="*/ 522077 h 992574"/>
              <a:gd name="connsiteX210" fmla="*/ 130055 w 494880"/>
              <a:gd name="connsiteY210" fmla="*/ 531819 h 992574"/>
              <a:gd name="connsiteX211" fmla="*/ 135022 w 494880"/>
              <a:gd name="connsiteY211" fmla="*/ 545142 h 992574"/>
              <a:gd name="connsiteX212" fmla="*/ 137848 w 494880"/>
              <a:gd name="connsiteY212" fmla="*/ 553710 h 992574"/>
              <a:gd name="connsiteX213" fmla="*/ 139736 w 494880"/>
              <a:gd name="connsiteY213" fmla="*/ 558511 h 992574"/>
              <a:gd name="connsiteX214" fmla="*/ 143442 w 494880"/>
              <a:gd name="connsiteY214" fmla="*/ 569370 h 992574"/>
              <a:gd name="connsiteX215" fmla="*/ 144748 w 494880"/>
              <a:gd name="connsiteY215" fmla="*/ 573000 h 992574"/>
              <a:gd name="connsiteX216" fmla="*/ 147810 w 494880"/>
              <a:gd name="connsiteY216" fmla="*/ 581440 h 992574"/>
              <a:gd name="connsiteX217" fmla="*/ 149212 w 494880"/>
              <a:gd name="connsiteY217" fmla="*/ 585474 h 992574"/>
              <a:gd name="connsiteX218" fmla="*/ 150604 w 494880"/>
              <a:gd name="connsiteY218" fmla="*/ 589409 h 992574"/>
              <a:gd name="connsiteX219" fmla="*/ 150777 w 494880"/>
              <a:gd name="connsiteY219" fmla="*/ 589872 h 992574"/>
              <a:gd name="connsiteX220" fmla="*/ 150786 w 494880"/>
              <a:gd name="connsiteY220" fmla="*/ 589876 h 992574"/>
              <a:gd name="connsiteX221" fmla="*/ 153226 w 494880"/>
              <a:gd name="connsiteY221" fmla="*/ 596737 h 992574"/>
              <a:gd name="connsiteX222" fmla="*/ 152500 w 494880"/>
              <a:gd name="connsiteY222" fmla="*/ 602314 h 992574"/>
              <a:gd name="connsiteX223" fmla="*/ 148554 w 494880"/>
              <a:gd name="connsiteY223" fmla="*/ 617307 h 992574"/>
              <a:gd name="connsiteX224" fmla="*/ 147951 w 494880"/>
              <a:gd name="connsiteY224" fmla="*/ 618877 h 992574"/>
              <a:gd name="connsiteX225" fmla="*/ 142893 w 494880"/>
              <a:gd name="connsiteY225" fmla="*/ 632046 h 992574"/>
              <a:gd name="connsiteX226" fmla="*/ 135077 w 494880"/>
              <a:gd name="connsiteY226" fmla="*/ 644062 h 992574"/>
              <a:gd name="connsiteX227" fmla="*/ 129134 w 494880"/>
              <a:gd name="connsiteY227" fmla="*/ 650574 h 992574"/>
              <a:gd name="connsiteX228" fmla="*/ 127950 w 494880"/>
              <a:gd name="connsiteY228" fmla="*/ 652634 h 992574"/>
              <a:gd name="connsiteX229" fmla="*/ 123777 w 494880"/>
              <a:gd name="connsiteY229" fmla="*/ 657816 h 992574"/>
              <a:gd name="connsiteX230" fmla="*/ 123274 w 494880"/>
              <a:gd name="connsiteY230" fmla="*/ 658420 h 992574"/>
              <a:gd name="connsiteX231" fmla="*/ 120529 w 494880"/>
              <a:gd name="connsiteY231" fmla="*/ 661864 h 992574"/>
              <a:gd name="connsiteX232" fmla="*/ 120597 w 494880"/>
              <a:gd name="connsiteY232" fmla="*/ 667822 h 992574"/>
              <a:gd name="connsiteX233" fmla="*/ 120679 w 494880"/>
              <a:gd name="connsiteY233" fmla="*/ 675931 h 992574"/>
              <a:gd name="connsiteX234" fmla="*/ 120724 w 494880"/>
              <a:gd name="connsiteY234" fmla="*/ 680365 h 992574"/>
              <a:gd name="connsiteX235" fmla="*/ 120738 w 494880"/>
              <a:gd name="connsiteY235" fmla="*/ 685474 h 992574"/>
              <a:gd name="connsiteX236" fmla="*/ 120851 w 494880"/>
              <a:gd name="connsiteY236" fmla="*/ 699941 h 992574"/>
              <a:gd name="connsiteX237" fmla="*/ 122806 w 494880"/>
              <a:gd name="connsiteY237" fmla="*/ 706539 h 992574"/>
              <a:gd name="connsiteX238" fmla="*/ 120751 w 494880"/>
              <a:gd name="connsiteY238" fmla="*/ 709252 h 992574"/>
              <a:gd name="connsiteX239" fmla="*/ 115036 w 494880"/>
              <a:gd name="connsiteY239" fmla="*/ 716790 h 992574"/>
              <a:gd name="connsiteX240" fmla="*/ 108980 w 494880"/>
              <a:gd name="connsiteY240" fmla="*/ 724790 h 992574"/>
              <a:gd name="connsiteX241" fmla="*/ 101980 w 494880"/>
              <a:gd name="connsiteY241" fmla="*/ 739756 h 992574"/>
              <a:gd name="connsiteX242" fmla="*/ 104943 w 494880"/>
              <a:gd name="connsiteY242" fmla="*/ 751041 h 992574"/>
              <a:gd name="connsiteX243" fmla="*/ 103800 w 494880"/>
              <a:gd name="connsiteY243" fmla="*/ 759096 h 992574"/>
              <a:gd name="connsiteX244" fmla="*/ 88875 w 494880"/>
              <a:gd name="connsiteY244" fmla="*/ 780396 h 992574"/>
              <a:gd name="connsiteX245" fmla="*/ 87732 w 494880"/>
              <a:gd name="connsiteY245" fmla="*/ 798897 h 992574"/>
              <a:gd name="connsiteX246" fmla="*/ 88054 w 494880"/>
              <a:gd name="connsiteY246" fmla="*/ 805400 h 992574"/>
              <a:gd name="connsiteX247" fmla="*/ 82466 w 494880"/>
              <a:gd name="connsiteY247" fmla="*/ 809357 h 99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494880" h="992574">
                <a:moveTo>
                  <a:pt x="82466" y="809357"/>
                </a:moveTo>
                <a:lnTo>
                  <a:pt x="75326" y="817656"/>
                </a:lnTo>
                <a:lnTo>
                  <a:pt x="74550" y="818514"/>
                </a:lnTo>
                <a:lnTo>
                  <a:pt x="65291" y="827118"/>
                </a:lnTo>
                <a:lnTo>
                  <a:pt x="41962" y="839583"/>
                </a:lnTo>
                <a:lnTo>
                  <a:pt x="351" y="861882"/>
                </a:lnTo>
                <a:lnTo>
                  <a:pt x="12961" y="890810"/>
                </a:lnTo>
                <a:lnTo>
                  <a:pt x="32581" y="864228"/>
                </a:lnTo>
                <a:lnTo>
                  <a:pt x="52241" y="863969"/>
                </a:lnTo>
                <a:lnTo>
                  <a:pt x="64416" y="864137"/>
                </a:lnTo>
                <a:lnTo>
                  <a:pt x="71883" y="873540"/>
                </a:lnTo>
                <a:lnTo>
                  <a:pt x="78365" y="882121"/>
                </a:lnTo>
                <a:lnTo>
                  <a:pt x="83958" y="879638"/>
                </a:lnTo>
                <a:lnTo>
                  <a:pt x="106449" y="869882"/>
                </a:lnTo>
                <a:lnTo>
                  <a:pt x="117150" y="865331"/>
                </a:lnTo>
                <a:lnTo>
                  <a:pt x="120956" y="888492"/>
                </a:lnTo>
                <a:lnTo>
                  <a:pt x="127932" y="900231"/>
                </a:lnTo>
                <a:lnTo>
                  <a:pt x="130436" y="908685"/>
                </a:lnTo>
                <a:lnTo>
                  <a:pt x="127828" y="938340"/>
                </a:lnTo>
                <a:lnTo>
                  <a:pt x="125823" y="962145"/>
                </a:lnTo>
                <a:lnTo>
                  <a:pt x="125283" y="968475"/>
                </a:lnTo>
                <a:lnTo>
                  <a:pt x="126698" y="971302"/>
                </a:lnTo>
                <a:lnTo>
                  <a:pt x="151362" y="976602"/>
                </a:lnTo>
                <a:lnTo>
                  <a:pt x="192460" y="985515"/>
                </a:lnTo>
                <a:lnTo>
                  <a:pt x="199414" y="987012"/>
                </a:lnTo>
                <a:lnTo>
                  <a:pt x="200208" y="987180"/>
                </a:lnTo>
                <a:lnTo>
                  <a:pt x="201632" y="987470"/>
                </a:lnTo>
                <a:lnTo>
                  <a:pt x="209389" y="989145"/>
                </a:lnTo>
                <a:lnTo>
                  <a:pt x="210800" y="989440"/>
                </a:lnTo>
                <a:lnTo>
                  <a:pt x="219560" y="991337"/>
                </a:lnTo>
                <a:lnTo>
                  <a:pt x="224949" y="992476"/>
                </a:lnTo>
                <a:lnTo>
                  <a:pt x="228519" y="987185"/>
                </a:lnTo>
                <a:lnTo>
                  <a:pt x="229993" y="985288"/>
                </a:lnTo>
                <a:lnTo>
                  <a:pt x="233908" y="980283"/>
                </a:lnTo>
                <a:lnTo>
                  <a:pt x="231000" y="970399"/>
                </a:lnTo>
                <a:lnTo>
                  <a:pt x="230102" y="967354"/>
                </a:lnTo>
                <a:lnTo>
                  <a:pt x="229861" y="965970"/>
                </a:lnTo>
                <a:lnTo>
                  <a:pt x="227335" y="958075"/>
                </a:lnTo>
                <a:lnTo>
                  <a:pt x="225865" y="953196"/>
                </a:lnTo>
                <a:lnTo>
                  <a:pt x="226868" y="950002"/>
                </a:lnTo>
                <a:lnTo>
                  <a:pt x="227058" y="949385"/>
                </a:lnTo>
                <a:lnTo>
                  <a:pt x="228224" y="945668"/>
                </a:lnTo>
                <a:lnTo>
                  <a:pt x="228981" y="943254"/>
                </a:lnTo>
                <a:lnTo>
                  <a:pt x="231735" y="941639"/>
                </a:lnTo>
                <a:lnTo>
                  <a:pt x="237931" y="938063"/>
                </a:lnTo>
                <a:lnTo>
                  <a:pt x="225049" y="927385"/>
                </a:lnTo>
                <a:lnTo>
                  <a:pt x="220866" y="923986"/>
                </a:lnTo>
                <a:lnTo>
                  <a:pt x="234048" y="923805"/>
                </a:lnTo>
                <a:lnTo>
                  <a:pt x="232964" y="889032"/>
                </a:lnTo>
                <a:lnTo>
                  <a:pt x="271722" y="862554"/>
                </a:lnTo>
                <a:lnTo>
                  <a:pt x="304396" y="834896"/>
                </a:lnTo>
                <a:lnTo>
                  <a:pt x="298272" y="786786"/>
                </a:lnTo>
                <a:lnTo>
                  <a:pt x="293954" y="763452"/>
                </a:lnTo>
                <a:lnTo>
                  <a:pt x="319248" y="745918"/>
                </a:lnTo>
                <a:lnTo>
                  <a:pt x="332394" y="721514"/>
                </a:lnTo>
                <a:lnTo>
                  <a:pt x="342473" y="702958"/>
                </a:lnTo>
                <a:lnTo>
                  <a:pt x="349509" y="691519"/>
                </a:lnTo>
                <a:lnTo>
                  <a:pt x="366810" y="663452"/>
                </a:lnTo>
                <a:lnTo>
                  <a:pt x="356640" y="652652"/>
                </a:lnTo>
                <a:lnTo>
                  <a:pt x="364120" y="605582"/>
                </a:lnTo>
                <a:lnTo>
                  <a:pt x="367101" y="594954"/>
                </a:lnTo>
                <a:lnTo>
                  <a:pt x="390512" y="580043"/>
                </a:lnTo>
                <a:lnTo>
                  <a:pt x="418836" y="544843"/>
                </a:lnTo>
                <a:lnTo>
                  <a:pt x="414423" y="496642"/>
                </a:lnTo>
                <a:lnTo>
                  <a:pt x="472368" y="468122"/>
                </a:lnTo>
                <a:lnTo>
                  <a:pt x="478556" y="461175"/>
                </a:lnTo>
                <a:lnTo>
                  <a:pt x="491847" y="451563"/>
                </a:lnTo>
                <a:lnTo>
                  <a:pt x="495231" y="447929"/>
                </a:lnTo>
                <a:lnTo>
                  <a:pt x="493090" y="397423"/>
                </a:lnTo>
                <a:lnTo>
                  <a:pt x="473879" y="344330"/>
                </a:lnTo>
                <a:lnTo>
                  <a:pt x="469202" y="331742"/>
                </a:lnTo>
                <a:lnTo>
                  <a:pt x="465782" y="323393"/>
                </a:lnTo>
                <a:lnTo>
                  <a:pt x="458252" y="305237"/>
                </a:lnTo>
                <a:lnTo>
                  <a:pt x="453012" y="292722"/>
                </a:lnTo>
                <a:lnTo>
                  <a:pt x="449397" y="285107"/>
                </a:lnTo>
                <a:lnTo>
                  <a:pt x="443745" y="273300"/>
                </a:lnTo>
                <a:lnTo>
                  <a:pt x="433384" y="253883"/>
                </a:lnTo>
                <a:lnTo>
                  <a:pt x="430807" y="248882"/>
                </a:lnTo>
                <a:lnTo>
                  <a:pt x="421200" y="230340"/>
                </a:lnTo>
                <a:lnTo>
                  <a:pt x="416582" y="219046"/>
                </a:lnTo>
                <a:lnTo>
                  <a:pt x="404797" y="180265"/>
                </a:lnTo>
                <a:lnTo>
                  <a:pt x="404162" y="178223"/>
                </a:lnTo>
                <a:lnTo>
                  <a:pt x="403554" y="176830"/>
                </a:lnTo>
                <a:lnTo>
                  <a:pt x="399253" y="166625"/>
                </a:lnTo>
                <a:lnTo>
                  <a:pt x="398696" y="165558"/>
                </a:lnTo>
                <a:lnTo>
                  <a:pt x="392172" y="161778"/>
                </a:lnTo>
                <a:lnTo>
                  <a:pt x="389215" y="160444"/>
                </a:lnTo>
                <a:lnTo>
                  <a:pt x="377852" y="155580"/>
                </a:lnTo>
                <a:lnTo>
                  <a:pt x="373420" y="153542"/>
                </a:lnTo>
                <a:lnTo>
                  <a:pt x="370163" y="151931"/>
                </a:lnTo>
                <a:lnTo>
                  <a:pt x="368412" y="151251"/>
                </a:lnTo>
                <a:lnTo>
                  <a:pt x="366125" y="150184"/>
                </a:lnTo>
                <a:lnTo>
                  <a:pt x="361539" y="148083"/>
                </a:lnTo>
                <a:lnTo>
                  <a:pt x="355851" y="141449"/>
                </a:lnTo>
                <a:lnTo>
                  <a:pt x="355288" y="140777"/>
                </a:lnTo>
                <a:lnTo>
                  <a:pt x="343163" y="126447"/>
                </a:lnTo>
                <a:lnTo>
                  <a:pt x="337107" y="119323"/>
                </a:lnTo>
                <a:lnTo>
                  <a:pt x="327776" y="118120"/>
                </a:lnTo>
                <a:lnTo>
                  <a:pt x="325903" y="117907"/>
                </a:lnTo>
                <a:lnTo>
                  <a:pt x="324487" y="117716"/>
                </a:lnTo>
                <a:lnTo>
                  <a:pt x="317102" y="116754"/>
                </a:lnTo>
                <a:lnTo>
                  <a:pt x="313124" y="116232"/>
                </a:lnTo>
                <a:lnTo>
                  <a:pt x="309726" y="115098"/>
                </a:lnTo>
                <a:lnTo>
                  <a:pt x="300831" y="112189"/>
                </a:lnTo>
                <a:lnTo>
                  <a:pt x="300364" y="112039"/>
                </a:lnTo>
                <a:lnTo>
                  <a:pt x="298812" y="111499"/>
                </a:lnTo>
                <a:lnTo>
                  <a:pt x="292502" y="109457"/>
                </a:lnTo>
                <a:lnTo>
                  <a:pt x="285126" y="104352"/>
                </a:lnTo>
                <a:lnTo>
                  <a:pt x="285008" y="104252"/>
                </a:lnTo>
                <a:lnTo>
                  <a:pt x="276616" y="98426"/>
                </a:lnTo>
                <a:lnTo>
                  <a:pt x="265299" y="90557"/>
                </a:lnTo>
                <a:lnTo>
                  <a:pt x="264033" y="89641"/>
                </a:lnTo>
                <a:lnTo>
                  <a:pt x="258113" y="85548"/>
                </a:lnTo>
                <a:lnTo>
                  <a:pt x="253463" y="82308"/>
                </a:lnTo>
                <a:lnTo>
                  <a:pt x="252016" y="81309"/>
                </a:lnTo>
                <a:lnTo>
                  <a:pt x="250923" y="80561"/>
                </a:lnTo>
                <a:lnTo>
                  <a:pt x="224214" y="62042"/>
                </a:lnTo>
                <a:lnTo>
                  <a:pt x="220041" y="59083"/>
                </a:lnTo>
                <a:lnTo>
                  <a:pt x="217146" y="57077"/>
                </a:lnTo>
                <a:lnTo>
                  <a:pt x="215391" y="55839"/>
                </a:lnTo>
                <a:lnTo>
                  <a:pt x="214992" y="55562"/>
                </a:lnTo>
                <a:lnTo>
                  <a:pt x="212832" y="54078"/>
                </a:lnTo>
                <a:lnTo>
                  <a:pt x="209965" y="52081"/>
                </a:lnTo>
                <a:lnTo>
                  <a:pt x="207507" y="50370"/>
                </a:lnTo>
                <a:lnTo>
                  <a:pt x="184118" y="34102"/>
                </a:lnTo>
                <a:lnTo>
                  <a:pt x="182526" y="32991"/>
                </a:lnTo>
                <a:lnTo>
                  <a:pt x="174524" y="27400"/>
                </a:lnTo>
                <a:lnTo>
                  <a:pt x="166590" y="21900"/>
                </a:lnTo>
                <a:lnTo>
                  <a:pt x="135013" y="-99"/>
                </a:lnTo>
                <a:lnTo>
                  <a:pt x="132251" y="2115"/>
                </a:lnTo>
                <a:lnTo>
                  <a:pt x="130491" y="3527"/>
                </a:lnTo>
                <a:lnTo>
                  <a:pt x="125247" y="7729"/>
                </a:lnTo>
                <a:lnTo>
                  <a:pt x="124712" y="8151"/>
                </a:lnTo>
                <a:lnTo>
                  <a:pt x="123940" y="8759"/>
                </a:lnTo>
                <a:lnTo>
                  <a:pt x="123196" y="9353"/>
                </a:lnTo>
                <a:lnTo>
                  <a:pt x="121160" y="11005"/>
                </a:lnTo>
                <a:lnTo>
                  <a:pt x="120393" y="11613"/>
                </a:lnTo>
                <a:lnTo>
                  <a:pt x="118238" y="13351"/>
                </a:lnTo>
                <a:lnTo>
                  <a:pt x="117667" y="13791"/>
                </a:lnTo>
                <a:lnTo>
                  <a:pt x="110645" y="19423"/>
                </a:lnTo>
                <a:lnTo>
                  <a:pt x="104693" y="24146"/>
                </a:lnTo>
                <a:lnTo>
                  <a:pt x="101654" y="26561"/>
                </a:lnTo>
                <a:lnTo>
                  <a:pt x="96301" y="30803"/>
                </a:lnTo>
                <a:lnTo>
                  <a:pt x="89742" y="36008"/>
                </a:lnTo>
                <a:lnTo>
                  <a:pt x="89365" y="36303"/>
                </a:lnTo>
                <a:lnTo>
                  <a:pt x="88680" y="36861"/>
                </a:lnTo>
                <a:lnTo>
                  <a:pt x="83273" y="41109"/>
                </a:lnTo>
                <a:lnTo>
                  <a:pt x="82833" y="41472"/>
                </a:lnTo>
                <a:lnTo>
                  <a:pt x="82574" y="41690"/>
                </a:lnTo>
                <a:lnTo>
                  <a:pt x="81962" y="42180"/>
                </a:lnTo>
                <a:lnTo>
                  <a:pt x="81155" y="42815"/>
                </a:lnTo>
                <a:lnTo>
                  <a:pt x="77721" y="46423"/>
                </a:lnTo>
                <a:lnTo>
                  <a:pt x="75385" y="48882"/>
                </a:lnTo>
                <a:lnTo>
                  <a:pt x="71152" y="53338"/>
                </a:lnTo>
                <a:lnTo>
                  <a:pt x="67092" y="57744"/>
                </a:lnTo>
                <a:lnTo>
                  <a:pt x="63935" y="60898"/>
                </a:lnTo>
                <a:lnTo>
                  <a:pt x="61599" y="63485"/>
                </a:lnTo>
                <a:lnTo>
                  <a:pt x="53062" y="72388"/>
                </a:lnTo>
                <a:lnTo>
                  <a:pt x="50177" y="75410"/>
                </a:lnTo>
                <a:lnTo>
                  <a:pt x="49895" y="75701"/>
                </a:lnTo>
                <a:lnTo>
                  <a:pt x="49351" y="76254"/>
                </a:lnTo>
                <a:lnTo>
                  <a:pt x="44529" y="81305"/>
                </a:lnTo>
                <a:lnTo>
                  <a:pt x="42801" y="83056"/>
                </a:lnTo>
                <a:lnTo>
                  <a:pt x="39435" y="86423"/>
                </a:lnTo>
                <a:lnTo>
                  <a:pt x="35724" y="90453"/>
                </a:lnTo>
                <a:lnTo>
                  <a:pt x="33706" y="92572"/>
                </a:lnTo>
                <a:lnTo>
                  <a:pt x="33198" y="93108"/>
                </a:lnTo>
                <a:lnTo>
                  <a:pt x="33583" y="98616"/>
                </a:lnTo>
                <a:lnTo>
                  <a:pt x="33887" y="103041"/>
                </a:lnTo>
                <a:lnTo>
                  <a:pt x="33973" y="108241"/>
                </a:lnTo>
                <a:lnTo>
                  <a:pt x="33842" y="109303"/>
                </a:lnTo>
                <a:lnTo>
                  <a:pt x="33846" y="109902"/>
                </a:lnTo>
                <a:lnTo>
                  <a:pt x="33765" y="118161"/>
                </a:lnTo>
                <a:lnTo>
                  <a:pt x="33760" y="120716"/>
                </a:lnTo>
                <a:lnTo>
                  <a:pt x="33737" y="124750"/>
                </a:lnTo>
                <a:lnTo>
                  <a:pt x="33619" y="138867"/>
                </a:lnTo>
                <a:lnTo>
                  <a:pt x="32621" y="165949"/>
                </a:lnTo>
                <a:lnTo>
                  <a:pt x="32535" y="171775"/>
                </a:lnTo>
                <a:lnTo>
                  <a:pt x="33052" y="198707"/>
                </a:lnTo>
                <a:lnTo>
                  <a:pt x="32812" y="220602"/>
                </a:lnTo>
                <a:lnTo>
                  <a:pt x="32807" y="221954"/>
                </a:lnTo>
                <a:lnTo>
                  <a:pt x="41957" y="271153"/>
                </a:lnTo>
                <a:lnTo>
                  <a:pt x="63944" y="397382"/>
                </a:lnTo>
                <a:lnTo>
                  <a:pt x="69605" y="400640"/>
                </a:lnTo>
                <a:lnTo>
                  <a:pt x="74491" y="403508"/>
                </a:lnTo>
                <a:lnTo>
                  <a:pt x="75199" y="403848"/>
                </a:lnTo>
                <a:lnTo>
                  <a:pt x="79699" y="406467"/>
                </a:lnTo>
                <a:lnTo>
                  <a:pt x="84248" y="409076"/>
                </a:lnTo>
                <a:lnTo>
                  <a:pt x="86716" y="410492"/>
                </a:lnTo>
                <a:lnTo>
                  <a:pt x="88512" y="415547"/>
                </a:lnTo>
                <a:lnTo>
                  <a:pt x="88898" y="416590"/>
                </a:lnTo>
                <a:lnTo>
                  <a:pt x="91883" y="424945"/>
                </a:lnTo>
                <a:lnTo>
                  <a:pt x="92386" y="426315"/>
                </a:lnTo>
                <a:lnTo>
                  <a:pt x="95090" y="433952"/>
                </a:lnTo>
                <a:lnTo>
                  <a:pt x="95199" y="434220"/>
                </a:lnTo>
                <a:lnTo>
                  <a:pt x="95916" y="436230"/>
                </a:lnTo>
                <a:lnTo>
                  <a:pt x="98488" y="443627"/>
                </a:lnTo>
                <a:lnTo>
                  <a:pt x="99050" y="445034"/>
                </a:lnTo>
                <a:lnTo>
                  <a:pt x="100810" y="449975"/>
                </a:lnTo>
                <a:lnTo>
                  <a:pt x="102207" y="453919"/>
                </a:lnTo>
                <a:lnTo>
                  <a:pt x="102978" y="456070"/>
                </a:lnTo>
                <a:lnTo>
                  <a:pt x="103976" y="458892"/>
                </a:lnTo>
                <a:lnTo>
                  <a:pt x="107170" y="467777"/>
                </a:lnTo>
                <a:lnTo>
                  <a:pt x="115353" y="490738"/>
                </a:lnTo>
                <a:lnTo>
                  <a:pt x="118279" y="498947"/>
                </a:lnTo>
                <a:lnTo>
                  <a:pt x="119082" y="501189"/>
                </a:lnTo>
                <a:lnTo>
                  <a:pt x="120624" y="505491"/>
                </a:lnTo>
                <a:lnTo>
                  <a:pt x="121205" y="507161"/>
                </a:lnTo>
                <a:lnTo>
                  <a:pt x="123822" y="513659"/>
                </a:lnTo>
                <a:lnTo>
                  <a:pt x="126535" y="522077"/>
                </a:lnTo>
                <a:lnTo>
                  <a:pt x="130055" y="531819"/>
                </a:lnTo>
                <a:lnTo>
                  <a:pt x="135022" y="545142"/>
                </a:lnTo>
                <a:lnTo>
                  <a:pt x="137848" y="553710"/>
                </a:lnTo>
                <a:lnTo>
                  <a:pt x="139736" y="558511"/>
                </a:lnTo>
                <a:lnTo>
                  <a:pt x="143442" y="569370"/>
                </a:lnTo>
                <a:lnTo>
                  <a:pt x="144748" y="573000"/>
                </a:lnTo>
                <a:lnTo>
                  <a:pt x="147810" y="581440"/>
                </a:lnTo>
                <a:lnTo>
                  <a:pt x="149212" y="585474"/>
                </a:lnTo>
                <a:lnTo>
                  <a:pt x="150604" y="589409"/>
                </a:lnTo>
                <a:lnTo>
                  <a:pt x="150777" y="589872"/>
                </a:lnTo>
                <a:lnTo>
                  <a:pt x="150786" y="589876"/>
                </a:lnTo>
                <a:lnTo>
                  <a:pt x="153226" y="596737"/>
                </a:lnTo>
                <a:lnTo>
                  <a:pt x="152500" y="602314"/>
                </a:lnTo>
                <a:lnTo>
                  <a:pt x="148554" y="617307"/>
                </a:lnTo>
                <a:lnTo>
                  <a:pt x="147951" y="618877"/>
                </a:lnTo>
                <a:lnTo>
                  <a:pt x="142893" y="632046"/>
                </a:lnTo>
                <a:lnTo>
                  <a:pt x="135077" y="644062"/>
                </a:lnTo>
                <a:lnTo>
                  <a:pt x="129134" y="650574"/>
                </a:lnTo>
                <a:lnTo>
                  <a:pt x="127950" y="652634"/>
                </a:lnTo>
                <a:lnTo>
                  <a:pt x="123777" y="657816"/>
                </a:lnTo>
                <a:lnTo>
                  <a:pt x="123274" y="658420"/>
                </a:lnTo>
                <a:lnTo>
                  <a:pt x="120529" y="661864"/>
                </a:lnTo>
                <a:lnTo>
                  <a:pt x="120597" y="667822"/>
                </a:lnTo>
                <a:lnTo>
                  <a:pt x="120679" y="675931"/>
                </a:lnTo>
                <a:lnTo>
                  <a:pt x="120724" y="680365"/>
                </a:lnTo>
                <a:lnTo>
                  <a:pt x="120738" y="685474"/>
                </a:lnTo>
                <a:lnTo>
                  <a:pt x="120851" y="699941"/>
                </a:lnTo>
                <a:lnTo>
                  <a:pt x="122806" y="706539"/>
                </a:lnTo>
                <a:lnTo>
                  <a:pt x="120751" y="709252"/>
                </a:lnTo>
                <a:lnTo>
                  <a:pt x="115036" y="716790"/>
                </a:lnTo>
                <a:lnTo>
                  <a:pt x="108980" y="724790"/>
                </a:lnTo>
                <a:lnTo>
                  <a:pt x="101980" y="739756"/>
                </a:lnTo>
                <a:lnTo>
                  <a:pt x="104943" y="751041"/>
                </a:lnTo>
                <a:lnTo>
                  <a:pt x="103800" y="759096"/>
                </a:lnTo>
                <a:lnTo>
                  <a:pt x="88875" y="780396"/>
                </a:lnTo>
                <a:lnTo>
                  <a:pt x="87732" y="798897"/>
                </a:lnTo>
                <a:lnTo>
                  <a:pt x="88054" y="805400"/>
                </a:lnTo>
                <a:lnTo>
                  <a:pt x="82466" y="80935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934A1BA-DC4F-B188-07D5-86A7164E4AF4}"/>
              </a:ext>
            </a:extLst>
          </p:cNvPr>
          <p:cNvSpPr>
            <a:spLocks/>
          </p:cNvSpPr>
          <p:nvPr/>
        </p:nvSpPr>
        <p:spPr>
          <a:xfrm flipV="1">
            <a:off x="4217869" y="1692199"/>
            <a:ext cx="1107856" cy="1141728"/>
          </a:xfrm>
          <a:custGeom>
            <a:avLst/>
            <a:gdLst>
              <a:gd name="connsiteX0" fmla="*/ 649979 w 754447"/>
              <a:gd name="connsiteY0" fmla="*/ 9214 h 777514"/>
              <a:gd name="connsiteX1" fmla="*/ 646500 w 754447"/>
              <a:gd name="connsiteY1" fmla="*/ 10349 h 777514"/>
              <a:gd name="connsiteX2" fmla="*/ 639675 w 754447"/>
              <a:gd name="connsiteY2" fmla="*/ 12566 h 777514"/>
              <a:gd name="connsiteX3" fmla="*/ 633042 w 754447"/>
              <a:gd name="connsiteY3" fmla="*/ 14701 h 777514"/>
              <a:gd name="connsiteX4" fmla="*/ 630061 w 754447"/>
              <a:gd name="connsiteY4" fmla="*/ 21802 h 777514"/>
              <a:gd name="connsiteX5" fmla="*/ 535269 w 754447"/>
              <a:gd name="connsiteY5" fmla="*/ 84635 h 777514"/>
              <a:gd name="connsiteX6" fmla="*/ 535148 w 754447"/>
              <a:gd name="connsiteY6" fmla="*/ 84725 h 777514"/>
              <a:gd name="connsiteX7" fmla="*/ 519339 w 754447"/>
              <a:gd name="connsiteY7" fmla="*/ 94223 h 777514"/>
              <a:gd name="connsiteX8" fmla="*/ 501637 w 754447"/>
              <a:gd name="connsiteY8" fmla="*/ 95898 h 777514"/>
              <a:gd name="connsiteX9" fmla="*/ 480025 w 754447"/>
              <a:gd name="connsiteY9" fmla="*/ 98942 h 777514"/>
              <a:gd name="connsiteX10" fmla="*/ 473834 w 754447"/>
              <a:gd name="connsiteY10" fmla="*/ 99814 h 777514"/>
              <a:gd name="connsiteX11" fmla="*/ 468630 w 754447"/>
              <a:gd name="connsiteY11" fmla="*/ 100572 h 777514"/>
              <a:gd name="connsiteX12" fmla="*/ 462168 w 754447"/>
              <a:gd name="connsiteY12" fmla="*/ 101606 h 777514"/>
              <a:gd name="connsiteX13" fmla="*/ 413878 w 754447"/>
              <a:gd name="connsiteY13" fmla="*/ 109084 h 777514"/>
              <a:gd name="connsiteX14" fmla="*/ 407356 w 754447"/>
              <a:gd name="connsiteY14" fmla="*/ 109919 h 777514"/>
              <a:gd name="connsiteX15" fmla="*/ 403272 w 754447"/>
              <a:gd name="connsiteY15" fmla="*/ 110464 h 777514"/>
              <a:gd name="connsiteX16" fmla="*/ 399106 w 754447"/>
              <a:gd name="connsiteY16" fmla="*/ 111054 h 777514"/>
              <a:gd name="connsiteX17" fmla="*/ 394491 w 754447"/>
              <a:gd name="connsiteY17" fmla="*/ 111694 h 777514"/>
              <a:gd name="connsiteX18" fmla="*/ 392928 w 754447"/>
              <a:gd name="connsiteY18" fmla="*/ 111907 h 777514"/>
              <a:gd name="connsiteX19" fmla="*/ 377254 w 754447"/>
              <a:gd name="connsiteY19" fmla="*/ 113990 h 777514"/>
              <a:gd name="connsiteX20" fmla="*/ 369629 w 754447"/>
              <a:gd name="connsiteY20" fmla="*/ 114984 h 777514"/>
              <a:gd name="connsiteX21" fmla="*/ 368254 w 754447"/>
              <a:gd name="connsiteY21" fmla="*/ 115170 h 777514"/>
              <a:gd name="connsiteX22" fmla="*/ 364490 w 754447"/>
              <a:gd name="connsiteY22" fmla="*/ 128098 h 777514"/>
              <a:gd name="connsiteX23" fmla="*/ 361013 w 754447"/>
              <a:gd name="connsiteY23" fmla="*/ 138122 h 777514"/>
              <a:gd name="connsiteX24" fmla="*/ 354561 w 754447"/>
              <a:gd name="connsiteY24" fmla="*/ 162059 h 777514"/>
              <a:gd name="connsiteX25" fmla="*/ 334749 w 754447"/>
              <a:gd name="connsiteY25" fmla="*/ 165698 h 777514"/>
              <a:gd name="connsiteX26" fmla="*/ 325391 w 754447"/>
              <a:gd name="connsiteY26" fmla="*/ 167459 h 777514"/>
              <a:gd name="connsiteX27" fmla="*/ 318587 w 754447"/>
              <a:gd name="connsiteY27" fmla="*/ 168752 h 777514"/>
              <a:gd name="connsiteX28" fmla="*/ 316736 w 754447"/>
              <a:gd name="connsiteY28" fmla="*/ 154467 h 777514"/>
              <a:gd name="connsiteX29" fmla="*/ 315970 w 754447"/>
              <a:gd name="connsiteY29" fmla="*/ 146417 h 777514"/>
              <a:gd name="connsiteX30" fmla="*/ 313407 w 754447"/>
              <a:gd name="connsiteY30" fmla="*/ 118369 h 777514"/>
              <a:gd name="connsiteX31" fmla="*/ 313393 w 754447"/>
              <a:gd name="connsiteY31" fmla="*/ 117688 h 777514"/>
              <a:gd name="connsiteX32" fmla="*/ 313139 w 754447"/>
              <a:gd name="connsiteY32" fmla="*/ 115351 h 777514"/>
              <a:gd name="connsiteX33" fmla="*/ 313030 w 754447"/>
              <a:gd name="connsiteY33" fmla="*/ 113899 h 777514"/>
              <a:gd name="connsiteX34" fmla="*/ 312595 w 754447"/>
              <a:gd name="connsiteY34" fmla="*/ 109443 h 777514"/>
              <a:gd name="connsiteX35" fmla="*/ 311284 w 754447"/>
              <a:gd name="connsiteY35" fmla="*/ 96197 h 777514"/>
              <a:gd name="connsiteX36" fmla="*/ 303323 w 754447"/>
              <a:gd name="connsiteY36" fmla="*/ 98343 h 777514"/>
              <a:gd name="connsiteX37" fmla="*/ 286724 w 754447"/>
              <a:gd name="connsiteY37" fmla="*/ 115673 h 777514"/>
              <a:gd name="connsiteX38" fmla="*/ 281544 w 754447"/>
              <a:gd name="connsiteY38" fmla="*/ 121069 h 777514"/>
              <a:gd name="connsiteX39" fmla="*/ 269401 w 754447"/>
              <a:gd name="connsiteY39" fmla="*/ 125021 h 777514"/>
              <a:gd name="connsiteX40" fmla="*/ 268117 w 754447"/>
              <a:gd name="connsiteY40" fmla="*/ 124291 h 777514"/>
              <a:gd name="connsiteX41" fmla="*/ 266760 w 754447"/>
              <a:gd name="connsiteY41" fmla="*/ 123778 h 777514"/>
              <a:gd name="connsiteX42" fmla="*/ 265422 w 754447"/>
              <a:gd name="connsiteY42" fmla="*/ 122421 h 777514"/>
              <a:gd name="connsiteX43" fmla="*/ 264261 w 754447"/>
              <a:gd name="connsiteY43" fmla="*/ 121282 h 777514"/>
              <a:gd name="connsiteX44" fmla="*/ 262356 w 754447"/>
              <a:gd name="connsiteY44" fmla="*/ 119354 h 777514"/>
              <a:gd name="connsiteX45" fmla="*/ 260655 w 754447"/>
              <a:gd name="connsiteY45" fmla="*/ 117688 h 777514"/>
              <a:gd name="connsiteX46" fmla="*/ 259693 w 754447"/>
              <a:gd name="connsiteY46" fmla="*/ 116513 h 777514"/>
              <a:gd name="connsiteX47" fmla="*/ 257652 w 754447"/>
              <a:gd name="connsiteY47" fmla="*/ 114153 h 777514"/>
              <a:gd name="connsiteX48" fmla="*/ 241312 w 754447"/>
              <a:gd name="connsiteY48" fmla="*/ 118446 h 777514"/>
              <a:gd name="connsiteX49" fmla="*/ 223644 w 754447"/>
              <a:gd name="connsiteY49" fmla="*/ 123433 h 777514"/>
              <a:gd name="connsiteX50" fmla="*/ 207653 w 754447"/>
              <a:gd name="connsiteY50" fmla="*/ 127785 h 777514"/>
              <a:gd name="connsiteX51" fmla="*/ 209813 w 754447"/>
              <a:gd name="connsiteY51" fmla="*/ 137600 h 777514"/>
              <a:gd name="connsiteX52" fmla="*/ 198313 w 754447"/>
              <a:gd name="connsiteY52" fmla="*/ 144579 h 777514"/>
              <a:gd name="connsiteX53" fmla="*/ 184251 w 754447"/>
              <a:gd name="connsiteY53" fmla="*/ 153106 h 777514"/>
              <a:gd name="connsiteX54" fmla="*/ 182985 w 754447"/>
              <a:gd name="connsiteY54" fmla="*/ 153909 h 777514"/>
              <a:gd name="connsiteX55" fmla="*/ 176480 w 754447"/>
              <a:gd name="connsiteY55" fmla="*/ 157743 h 777514"/>
              <a:gd name="connsiteX56" fmla="*/ 173368 w 754447"/>
              <a:gd name="connsiteY56" fmla="*/ 159740 h 777514"/>
              <a:gd name="connsiteX57" fmla="*/ 166768 w 754447"/>
              <a:gd name="connsiteY57" fmla="*/ 163724 h 777514"/>
              <a:gd name="connsiteX58" fmla="*/ 155414 w 754447"/>
              <a:gd name="connsiteY58" fmla="*/ 170640 h 777514"/>
              <a:gd name="connsiteX59" fmla="*/ 150107 w 754447"/>
              <a:gd name="connsiteY59" fmla="*/ 173871 h 777514"/>
              <a:gd name="connsiteX60" fmla="*/ 146850 w 754447"/>
              <a:gd name="connsiteY60" fmla="*/ 175799 h 777514"/>
              <a:gd name="connsiteX61" fmla="*/ 143434 w 754447"/>
              <a:gd name="connsiteY61" fmla="*/ 177923 h 777514"/>
              <a:gd name="connsiteX62" fmla="*/ 133277 w 754447"/>
              <a:gd name="connsiteY62" fmla="*/ 184099 h 777514"/>
              <a:gd name="connsiteX63" fmla="*/ 120694 w 754447"/>
              <a:gd name="connsiteY63" fmla="*/ 191759 h 777514"/>
              <a:gd name="connsiteX64" fmla="*/ 106377 w 754447"/>
              <a:gd name="connsiteY64" fmla="*/ 200453 h 777514"/>
              <a:gd name="connsiteX65" fmla="*/ 97423 w 754447"/>
              <a:gd name="connsiteY65" fmla="*/ 205862 h 777514"/>
              <a:gd name="connsiteX66" fmla="*/ 93426 w 754447"/>
              <a:gd name="connsiteY66" fmla="*/ 208354 h 777514"/>
              <a:gd name="connsiteX67" fmla="*/ 87484 w 754447"/>
              <a:gd name="connsiteY67" fmla="*/ 211943 h 777514"/>
              <a:gd name="connsiteX68" fmla="*/ 84721 w 754447"/>
              <a:gd name="connsiteY68" fmla="*/ 213636 h 777514"/>
              <a:gd name="connsiteX69" fmla="*/ 73680 w 754447"/>
              <a:gd name="connsiteY69" fmla="*/ 219844 h 777514"/>
              <a:gd name="connsiteX70" fmla="*/ 45469 w 754447"/>
              <a:gd name="connsiteY70" fmla="*/ 237496 h 777514"/>
              <a:gd name="connsiteX71" fmla="*/ 20792 w 754447"/>
              <a:gd name="connsiteY71" fmla="*/ 252552 h 777514"/>
              <a:gd name="connsiteX72" fmla="*/ 497 w 754447"/>
              <a:gd name="connsiteY72" fmla="*/ 264909 h 777514"/>
              <a:gd name="connsiteX73" fmla="*/ 1250 w 754447"/>
              <a:gd name="connsiteY73" fmla="*/ 267504 h 777514"/>
              <a:gd name="connsiteX74" fmla="*/ 4861 w 754447"/>
              <a:gd name="connsiteY74" fmla="*/ 279965 h 777514"/>
              <a:gd name="connsiteX75" fmla="*/ 7515 w 754447"/>
              <a:gd name="connsiteY75" fmla="*/ 289113 h 777514"/>
              <a:gd name="connsiteX76" fmla="*/ 10445 w 754447"/>
              <a:gd name="connsiteY76" fmla="*/ 299196 h 777514"/>
              <a:gd name="connsiteX77" fmla="*/ 13530 w 754447"/>
              <a:gd name="connsiteY77" fmla="*/ 309806 h 777514"/>
              <a:gd name="connsiteX78" fmla="*/ 20094 w 754447"/>
              <a:gd name="connsiteY78" fmla="*/ 332322 h 777514"/>
              <a:gd name="connsiteX79" fmla="*/ 24299 w 754447"/>
              <a:gd name="connsiteY79" fmla="*/ 346721 h 777514"/>
              <a:gd name="connsiteX80" fmla="*/ 24340 w 754447"/>
              <a:gd name="connsiteY80" fmla="*/ 346862 h 777514"/>
              <a:gd name="connsiteX81" fmla="*/ 26404 w 754447"/>
              <a:gd name="connsiteY81" fmla="*/ 353918 h 777514"/>
              <a:gd name="connsiteX82" fmla="*/ 26517 w 754447"/>
              <a:gd name="connsiteY82" fmla="*/ 354299 h 777514"/>
              <a:gd name="connsiteX83" fmla="*/ 26866 w 754447"/>
              <a:gd name="connsiteY83" fmla="*/ 355502 h 777514"/>
              <a:gd name="connsiteX84" fmla="*/ 28250 w 754447"/>
              <a:gd name="connsiteY84" fmla="*/ 360225 h 777514"/>
              <a:gd name="connsiteX85" fmla="*/ 32732 w 754447"/>
              <a:gd name="connsiteY85" fmla="*/ 375509 h 777514"/>
              <a:gd name="connsiteX86" fmla="*/ 34406 w 754447"/>
              <a:gd name="connsiteY86" fmla="*/ 381217 h 777514"/>
              <a:gd name="connsiteX87" fmla="*/ 35054 w 754447"/>
              <a:gd name="connsiteY87" fmla="*/ 383427 h 777514"/>
              <a:gd name="connsiteX88" fmla="*/ 36111 w 754447"/>
              <a:gd name="connsiteY88" fmla="*/ 387026 h 777514"/>
              <a:gd name="connsiteX89" fmla="*/ 39073 w 754447"/>
              <a:gd name="connsiteY89" fmla="*/ 397100 h 777514"/>
              <a:gd name="connsiteX90" fmla="*/ 39436 w 754447"/>
              <a:gd name="connsiteY90" fmla="*/ 398348 h 777514"/>
              <a:gd name="connsiteX91" fmla="*/ 41187 w 754447"/>
              <a:gd name="connsiteY91" fmla="*/ 404292 h 777514"/>
              <a:gd name="connsiteX92" fmla="*/ 41233 w 754447"/>
              <a:gd name="connsiteY92" fmla="*/ 404437 h 777514"/>
              <a:gd name="connsiteX93" fmla="*/ 43941 w 754447"/>
              <a:gd name="connsiteY93" fmla="*/ 413645 h 777514"/>
              <a:gd name="connsiteX94" fmla="*/ 45429 w 754447"/>
              <a:gd name="connsiteY94" fmla="*/ 418682 h 777514"/>
              <a:gd name="connsiteX95" fmla="*/ 47592 w 754447"/>
              <a:gd name="connsiteY95" fmla="*/ 426019 h 777514"/>
              <a:gd name="connsiteX96" fmla="*/ 47710 w 754447"/>
              <a:gd name="connsiteY96" fmla="*/ 426428 h 777514"/>
              <a:gd name="connsiteX97" fmla="*/ 49248 w 754447"/>
              <a:gd name="connsiteY97" fmla="*/ 431628 h 777514"/>
              <a:gd name="connsiteX98" fmla="*/ 49674 w 754447"/>
              <a:gd name="connsiteY98" fmla="*/ 433066 h 777514"/>
              <a:gd name="connsiteX99" fmla="*/ 49715 w 754447"/>
              <a:gd name="connsiteY99" fmla="*/ 433212 h 777514"/>
              <a:gd name="connsiteX100" fmla="*/ 52138 w 754447"/>
              <a:gd name="connsiteY100" fmla="*/ 441412 h 777514"/>
              <a:gd name="connsiteX101" fmla="*/ 58184 w 754447"/>
              <a:gd name="connsiteY101" fmla="*/ 461836 h 777514"/>
              <a:gd name="connsiteX102" fmla="*/ 58248 w 754447"/>
              <a:gd name="connsiteY102" fmla="*/ 462050 h 777514"/>
              <a:gd name="connsiteX103" fmla="*/ 58674 w 754447"/>
              <a:gd name="connsiteY103" fmla="*/ 463488 h 777514"/>
              <a:gd name="connsiteX104" fmla="*/ 64585 w 754447"/>
              <a:gd name="connsiteY104" fmla="*/ 483404 h 777514"/>
              <a:gd name="connsiteX105" fmla="*/ 64644 w 754447"/>
              <a:gd name="connsiteY105" fmla="*/ 483595 h 777514"/>
              <a:gd name="connsiteX106" fmla="*/ 65175 w 754447"/>
              <a:gd name="connsiteY106" fmla="*/ 485392 h 777514"/>
              <a:gd name="connsiteX107" fmla="*/ 66722 w 754447"/>
              <a:gd name="connsiteY107" fmla="*/ 490592 h 777514"/>
              <a:gd name="connsiteX108" fmla="*/ 68432 w 754447"/>
              <a:gd name="connsiteY108" fmla="*/ 496342 h 777514"/>
              <a:gd name="connsiteX109" fmla="*/ 70146 w 754447"/>
              <a:gd name="connsiteY109" fmla="*/ 502091 h 777514"/>
              <a:gd name="connsiteX110" fmla="*/ 70999 w 754447"/>
              <a:gd name="connsiteY110" fmla="*/ 504968 h 777514"/>
              <a:gd name="connsiteX111" fmla="*/ 72292 w 754447"/>
              <a:gd name="connsiteY111" fmla="*/ 509306 h 777514"/>
              <a:gd name="connsiteX112" fmla="*/ 77459 w 754447"/>
              <a:gd name="connsiteY112" fmla="*/ 526623 h 777514"/>
              <a:gd name="connsiteX113" fmla="*/ 77890 w 754447"/>
              <a:gd name="connsiteY113" fmla="*/ 528061 h 777514"/>
              <a:gd name="connsiteX114" fmla="*/ 78906 w 754447"/>
              <a:gd name="connsiteY114" fmla="*/ 531460 h 777514"/>
              <a:gd name="connsiteX115" fmla="*/ 83456 w 754447"/>
              <a:gd name="connsiteY115" fmla="*/ 546666 h 777514"/>
              <a:gd name="connsiteX116" fmla="*/ 83878 w 754447"/>
              <a:gd name="connsiteY116" fmla="*/ 548082 h 777514"/>
              <a:gd name="connsiteX117" fmla="*/ 86436 w 754447"/>
              <a:gd name="connsiteY117" fmla="*/ 556631 h 777514"/>
              <a:gd name="connsiteX118" fmla="*/ 90396 w 754447"/>
              <a:gd name="connsiteY118" fmla="*/ 569823 h 777514"/>
              <a:gd name="connsiteX119" fmla="*/ 96370 w 754447"/>
              <a:gd name="connsiteY119" fmla="*/ 589712 h 777514"/>
              <a:gd name="connsiteX120" fmla="*/ 96810 w 754447"/>
              <a:gd name="connsiteY120" fmla="*/ 591173 h 777514"/>
              <a:gd name="connsiteX121" fmla="*/ 100648 w 754447"/>
              <a:gd name="connsiteY121" fmla="*/ 603902 h 777514"/>
              <a:gd name="connsiteX122" fmla="*/ 101138 w 754447"/>
              <a:gd name="connsiteY122" fmla="*/ 605531 h 777514"/>
              <a:gd name="connsiteX123" fmla="*/ 108881 w 754447"/>
              <a:gd name="connsiteY123" fmla="*/ 631178 h 777514"/>
              <a:gd name="connsiteX124" fmla="*/ 109154 w 754447"/>
              <a:gd name="connsiteY124" fmla="*/ 632086 h 777514"/>
              <a:gd name="connsiteX125" fmla="*/ 109344 w 754447"/>
              <a:gd name="connsiteY125" fmla="*/ 632708 h 777514"/>
              <a:gd name="connsiteX126" fmla="*/ 109807 w 754447"/>
              <a:gd name="connsiteY126" fmla="*/ 634242 h 777514"/>
              <a:gd name="connsiteX127" fmla="*/ 114148 w 754447"/>
              <a:gd name="connsiteY127" fmla="*/ 648590 h 777514"/>
              <a:gd name="connsiteX128" fmla="*/ 118498 w 754447"/>
              <a:gd name="connsiteY128" fmla="*/ 662939 h 777514"/>
              <a:gd name="connsiteX129" fmla="*/ 121878 w 754447"/>
              <a:gd name="connsiteY129" fmla="*/ 674056 h 777514"/>
              <a:gd name="connsiteX130" fmla="*/ 122422 w 754447"/>
              <a:gd name="connsiteY130" fmla="*/ 675853 h 777514"/>
              <a:gd name="connsiteX131" fmla="*/ 122858 w 754447"/>
              <a:gd name="connsiteY131" fmla="*/ 677287 h 777514"/>
              <a:gd name="connsiteX132" fmla="*/ 135473 w 754447"/>
              <a:gd name="connsiteY132" fmla="*/ 718681 h 777514"/>
              <a:gd name="connsiteX133" fmla="*/ 135967 w 754447"/>
              <a:gd name="connsiteY133" fmla="*/ 720306 h 777514"/>
              <a:gd name="connsiteX134" fmla="*/ 148587 w 754447"/>
              <a:gd name="connsiteY134" fmla="*/ 761514 h 777514"/>
              <a:gd name="connsiteX135" fmla="*/ 149136 w 754447"/>
              <a:gd name="connsiteY135" fmla="*/ 763302 h 777514"/>
              <a:gd name="connsiteX136" fmla="*/ 149208 w 754447"/>
              <a:gd name="connsiteY136" fmla="*/ 763542 h 777514"/>
              <a:gd name="connsiteX137" fmla="*/ 153541 w 754447"/>
              <a:gd name="connsiteY137" fmla="*/ 777627 h 777514"/>
              <a:gd name="connsiteX138" fmla="*/ 287963 w 754447"/>
              <a:gd name="connsiteY138" fmla="*/ 772345 h 777514"/>
              <a:gd name="connsiteX139" fmla="*/ 309759 w 754447"/>
              <a:gd name="connsiteY139" fmla="*/ 767045 h 777514"/>
              <a:gd name="connsiteX140" fmla="*/ 327029 w 754447"/>
              <a:gd name="connsiteY140" fmla="*/ 762970 h 777514"/>
              <a:gd name="connsiteX141" fmla="*/ 330191 w 754447"/>
              <a:gd name="connsiteY141" fmla="*/ 762235 h 777514"/>
              <a:gd name="connsiteX142" fmla="*/ 351367 w 754447"/>
              <a:gd name="connsiteY142" fmla="*/ 757407 h 777514"/>
              <a:gd name="connsiteX143" fmla="*/ 366367 w 754447"/>
              <a:gd name="connsiteY143" fmla="*/ 754085 h 777514"/>
              <a:gd name="connsiteX144" fmla="*/ 379663 w 754447"/>
              <a:gd name="connsiteY144" fmla="*/ 751208 h 777514"/>
              <a:gd name="connsiteX145" fmla="*/ 415129 w 754447"/>
              <a:gd name="connsiteY145" fmla="*/ 743834 h 777514"/>
              <a:gd name="connsiteX146" fmla="*/ 457818 w 754447"/>
              <a:gd name="connsiteY146" fmla="*/ 735544 h 777514"/>
              <a:gd name="connsiteX147" fmla="*/ 479214 w 754447"/>
              <a:gd name="connsiteY147" fmla="*/ 731628 h 777514"/>
              <a:gd name="connsiteX148" fmla="*/ 500642 w 754447"/>
              <a:gd name="connsiteY148" fmla="*/ 727861 h 777514"/>
              <a:gd name="connsiteX149" fmla="*/ 586647 w 754447"/>
              <a:gd name="connsiteY149" fmla="*/ 714329 h 777514"/>
              <a:gd name="connsiteX150" fmla="*/ 573339 w 754447"/>
              <a:gd name="connsiteY150" fmla="*/ 625851 h 777514"/>
              <a:gd name="connsiteX151" fmla="*/ 573898 w 754447"/>
              <a:gd name="connsiteY151" fmla="*/ 625043 h 777514"/>
              <a:gd name="connsiteX152" fmla="*/ 598631 w 754447"/>
              <a:gd name="connsiteY152" fmla="*/ 589707 h 777514"/>
              <a:gd name="connsiteX153" fmla="*/ 636685 w 754447"/>
              <a:gd name="connsiteY153" fmla="*/ 534895 h 777514"/>
              <a:gd name="connsiteX154" fmla="*/ 640241 w 754447"/>
              <a:gd name="connsiteY154" fmla="*/ 530194 h 777514"/>
              <a:gd name="connsiteX155" fmla="*/ 656838 w 754447"/>
              <a:gd name="connsiteY155" fmla="*/ 506470 h 777514"/>
              <a:gd name="connsiteX156" fmla="*/ 674733 w 754447"/>
              <a:gd name="connsiteY156" fmla="*/ 479647 h 777514"/>
              <a:gd name="connsiteX157" fmla="*/ 684218 w 754447"/>
              <a:gd name="connsiteY157" fmla="*/ 467282 h 777514"/>
              <a:gd name="connsiteX158" fmla="*/ 691405 w 754447"/>
              <a:gd name="connsiteY158" fmla="*/ 458469 h 777514"/>
              <a:gd name="connsiteX159" fmla="*/ 697854 w 754447"/>
              <a:gd name="connsiteY159" fmla="*/ 446757 h 777514"/>
              <a:gd name="connsiteX160" fmla="*/ 715774 w 754447"/>
              <a:gd name="connsiteY160" fmla="*/ 422144 h 777514"/>
              <a:gd name="connsiteX161" fmla="*/ 716699 w 754447"/>
              <a:gd name="connsiteY161" fmla="*/ 420814 h 777514"/>
              <a:gd name="connsiteX162" fmla="*/ 735550 w 754447"/>
              <a:gd name="connsiteY162" fmla="*/ 393660 h 777514"/>
              <a:gd name="connsiteX163" fmla="*/ 739241 w 754447"/>
              <a:gd name="connsiteY163" fmla="*/ 388569 h 777514"/>
              <a:gd name="connsiteX164" fmla="*/ 754945 w 754447"/>
              <a:gd name="connsiteY164" fmla="*/ 366075 h 777514"/>
              <a:gd name="connsiteX165" fmla="*/ 725507 w 754447"/>
              <a:gd name="connsiteY165" fmla="*/ 329082 h 777514"/>
              <a:gd name="connsiteX166" fmla="*/ 712858 w 754447"/>
              <a:gd name="connsiteY166" fmla="*/ 313155 h 777514"/>
              <a:gd name="connsiteX167" fmla="*/ 709869 w 754447"/>
              <a:gd name="connsiteY167" fmla="*/ 309447 h 777514"/>
              <a:gd name="connsiteX168" fmla="*/ 705768 w 754447"/>
              <a:gd name="connsiteY168" fmla="*/ 304347 h 777514"/>
              <a:gd name="connsiteX169" fmla="*/ 699808 w 754447"/>
              <a:gd name="connsiteY169" fmla="*/ 296746 h 777514"/>
              <a:gd name="connsiteX170" fmla="*/ 697015 w 754447"/>
              <a:gd name="connsiteY170" fmla="*/ 266892 h 777514"/>
              <a:gd name="connsiteX171" fmla="*/ 696891 w 754447"/>
              <a:gd name="connsiteY171" fmla="*/ 265557 h 777514"/>
              <a:gd name="connsiteX172" fmla="*/ 695978 w 754447"/>
              <a:gd name="connsiteY172" fmla="*/ 255778 h 777514"/>
              <a:gd name="connsiteX173" fmla="*/ 695683 w 754447"/>
              <a:gd name="connsiteY173" fmla="*/ 252607 h 777514"/>
              <a:gd name="connsiteX174" fmla="*/ 694862 w 754447"/>
              <a:gd name="connsiteY174" fmla="*/ 243794 h 777514"/>
              <a:gd name="connsiteX175" fmla="*/ 694642 w 754447"/>
              <a:gd name="connsiteY175" fmla="*/ 241444 h 777514"/>
              <a:gd name="connsiteX176" fmla="*/ 694354 w 754447"/>
              <a:gd name="connsiteY176" fmla="*/ 238349 h 777514"/>
              <a:gd name="connsiteX177" fmla="*/ 699173 w 754447"/>
              <a:gd name="connsiteY177" fmla="*/ 219589 h 777514"/>
              <a:gd name="connsiteX178" fmla="*/ 702440 w 754447"/>
              <a:gd name="connsiteY178" fmla="*/ 206620 h 777514"/>
              <a:gd name="connsiteX179" fmla="*/ 704323 w 754447"/>
              <a:gd name="connsiteY179" fmla="*/ 199296 h 777514"/>
              <a:gd name="connsiteX180" fmla="*/ 707985 w 754447"/>
              <a:gd name="connsiteY180" fmla="*/ 184880 h 777514"/>
              <a:gd name="connsiteX181" fmla="*/ 711163 w 754447"/>
              <a:gd name="connsiteY181" fmla="*/ 172505 h 777514"/>
              <a:gd name="connsiteX182" fmla="*/ 713286 w 754447"/>
              <a:gd name="connsiteY182" fmla="*/ 164219 h 777514"/>
              <a:gd name="connsiteX183" fmla="*/ 714958 w 754447"/>
              <a:gd name="connsiteY183" fmla="*/ 159790 h 777514"/>
              <a:gd name="connsiteX184" fmla="*/ 719760 w 754447"/>
              <a:gd name="connsiteY184" fmla="*/ 147170 h 777514"/>
              <a:gd name="connsiteX185" fmla="*/ 727466 w 754447"/>
              <a:gd name="connsiteY185" fmla="*/ 126900 h 777514"/>
              <a:gd name="connsiteX186" fmla="*/ 730512 w 754447"/>
              <a:gd name="connsiteY186" fmla="*/ 122471 h 777514"/>
              <a:gd name="connsiteX187" fmla="*/ 736926 w 754447"/>
              <a:gd name="connsiteY187" fmla="*/ 113150 h 777514"/>
              <a:gd name="connsiteX188" fmla="*/ 715573 w 754447"/>
              <a:gd name="connsiteY188" fmla="*/ 79408 h 777514"/>
              <a:gd name="connsiteX189" fmla="*/ 709800 w 754447"/>
              <a:gd name="connsiteY189" fmla="*/ 70397 h 777514"/>
              <a:gd name="connsiteX190" fmla="*/ 702692 w 754447"/>
              <a:gd name="connsiteY190" fmla="*/ 58960 h 777514"/>
              <a:gd name="connsiteX191" fmla="*/ 701117 w 754447"/>
              <a:gd name="connsiteY191" fmla="*/ 56721 h 777514"/>
              <a:gd name="connsiteX192" fmla="*/ 686539 w 754447"/>
              <a:gd name="connsiteY192" fmla="*/ 33710 h 777514"/>
              <a:gd name="connsiteX193" fmla="*/ 682791 w 754447"/>
              <a:gd name="connsiteY193" fmla="*/ 27773 h 777514"/>
              <a:gd name="connsiteX194" fmla="*/ 680907 w 754447"/>
              <a:gd name="connsiteY194" fmla="*/ 24819 h 777514"/>
              <a:gd name="connsiteX195" fmla="*/ 677525 w 754447"/>
              <a:gd name="connsiteY195" fmla="*/ 19477 h 777514"/>
              <a:gd name="connsiteX196" fmla="*/ 669265 w 754447"/>
              <a:gd name="connsiteY196" fmla="*/ 6439 h 777514"/>
              <a:gd name="connsiteX197" fmla="*/ 665255 w 754447"/>
              <a:gd name="connsiteY197" fmla="*/ 112 h 777514"/>
              <a:gd name="connsiteX198" fmla="*/ 657009 w 754447"/>
              <a:gd name="connsiteY198" fmla="*/ 6548 h 777514"/>
              <a:gd name="connsiteX199" fmla="*/ 656104 w 754447"/>
              <a:gd name="connsiteY199" fmla="*/ 7258 h 777514"/>
              <a:gd name="connsiteX200" fmla="*/ 649979 w 754447"/>
              <a:gd name="connsiteY200" fmla="*/ 9214 h 777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754447" h="777514">
                <a:moveTo>
                  <a:pt x="649979" y="9214"/>
                </a:moveTo>
                <a:lnTo>
                  <a:pt x="646500" y="10349"/>
                </a:lnTo>
                <a:lnTo>
                  <a:pt x="639675" y="12566"/>
                </a:lnTo>
                <a:lnTo>
                  <a:pt x="633042" y="14701"/>
                </a:lnTo>
                <a:lnTo>
                  <a:pt x="630061" y="21802"/>
                </a:lnTo>
                <a:lnTo>
                  <a:pt x="535269" y="84635"/>
                </a:lnTo>
                <a:lnTo>
                  <a:pt x="535148" y="84725"/>
                </a:lnTo>
                <a:lnTo>
                  <a:pt x="519339" y="94223"/>
                </a:lnTo>
                <a:lnTo>
                  <a:pt x="501637" y="95898"/>
                </a:lnTo>
                <a:lnTo>
                  <a:pt x="480025" y="98942"/>
                </a:lnTo>
                <a:lnTo>
                  <a:pt x="473834" y="99814"/>
                </a:lnTo>
                <a:lnTo>
                  <a:pt x="468630" y="100572"/>
                </a:lnTo>
                <a:lnTo>
                  <a:pt x="462168" y="101606"/>
                </a:lnTo>
                <a:lnTo>
                  <a:pt x="413878" y="109084"/>
                </a:lnTo>
                <a:lnTo>
                  <a:pt x="407356" y="109919"/>
                </a:lnTo>
                <a:lnTo>
                  <a:pt x="403272" y="110464"/>
                </a:lnTo>
                <a:lnTo>
                  <a:pt x="399106" y="111054"/>
                </a:lnTo>
                <a:lnTo>
                  <a:pt x="394491" y="111694"/>
                </a:lnTo>
                <a:lnTo>
                  <a:pt x="392928" y="111907"/>
                </a:lnTo>
                <a:lnTo>
                  <a:pt x="377254" y="113990"/>
                </a:lnTo>
                <a:lnTo>
                  <a:pt x="369629" y="114984"/>
                </a:lnTo>
                <a:lnTo>
                  <a:pt x="368254" y="115170"/>
                </a:lnTo>
                <a:lnTo>
                  <a:pt x="364490" y="128098"/>
                </a:lnTo>
                <a:lnTo>
                  <a:pt x="361013" y="138122"/>
                </a:lnTo>
                <a:lnTo>
                  <a:pt x="354561" y="162059"/>
                </a:lnTo>
                <a:lnTo>
                  <a:pt x="334749" y="165698"/>
                </a:lnTo>
                <a:lnTo>
                  <a:pt x="325391" y="167459"/>
                </a:lnTo>
                <a:lnTo>
                  <a:pt x="318587" y="168752"/>
                </a:lnTo>
                <a:lnTo>
                  <a:pt x="316736" y="154467"/>
                </a:lnTo>
                <a:lnTo>
                  <a:pt x="315970" y="146417"/>
                </a:lnTo>
                <a:lnTo>
                  <a:pt x="313407" y="118369"/>
                </a:lnTo>
                <a:lnTo>
                  <a:pt x="313393" y="117688"/>
                </a:lnTo>
                <a:lnTo>
                  <a:pt x="313139" y="115351"/>
                </a:lnTo>
                <a:lnTo>
                  <a:pt x="313030" y="113899"/>
                </a:lnTo>
                <a:lnTo>
                  <a:pt x="312595" y="109443"/>
                </a:lnTo>
                <a:lnTo>
                  <a:pt x="311284" y="96197"/>
                </a:lnTo>
                <a:lnTo>
                  <a:pt x="303323" y="98343"/>
                </a:lnTo>
                <a:lnTo>
                  <a:pt x="286724" y="115673"/>
                </a:lnTo>
                <a:lnTo>
                  <a:pt x="281544" y="121069"/>
                </a:lnTo>
                <a:lnTo>
                  <a:pt x="269401" y="125021"/>
                </a:lnTo>
                <a:lnTo>
                  <a:pt x="268117" y="124291"/>
                </a:lnTo>
                <a:lnTo>
                  <a:pt x="266760" y="123778"/>
                </a:lnTo>
                <a:lnTo>
                  <a:pt x="265422" y="122421"/>
                </a:lnTo>
                <a:lnTo>
                  <a:pt x="264261" y="121282"/>
                </a:lnTo>
                <a:lnTo>
                  <a:pt x="262356" y="119354"/>
                </a:lnTo>
                <a:lnTo>
                  <a:pt x="260655" y="117688"/>
                </a:lnTo>
                <a:lnTo>
                  <a:pt x="259693" y="116513"/>
                </a:lnTo>
                <a:lnTo>
                  <a:pt x="257652" y="114153"/>
                </a:lnTo>
                <a:lnTo>
                  <a:pt x="241312" y="118446"/>
                </a:lnTo>
                <a:lnTo>
                  <a:pt x="223644" y="123433"/>
                </a:lnTo>
                <a:lnTo>
                  <a:pt x="207653" y="127785"/>
                </a:lnTo>
                <a:lnTo>
                  <a:pt x="209813" y="137600"/>
                </a:lnTo>
                <a:lnTo>
                  <a:pt x="198313" y="144579"/>
                </a:lnTo>
                <a:lnTo>
                  <a:pt x="184251" y="153106"/>
                </a:lnTo>
                <a:lnTo>
                  <a:pt x="182985" y="153909"/>
                </a:lnTo>
                <a:lnTo>
                  <a:pt x="176480" y="157743"/>
                </a:lnTo>
                <a:lnTo>
                  <a:pt x="173368" y="159740"/>
                </a:lnTo>
                <a:lnTo>
                  <a:pt x="166768" y="163724"/>
                </a:lnTo>
                <a:lnTo>
                  <a:pt x="155414" y="170640"/>
                </a:lnTo>
                <a:lnTo>
                  <a:pt x="150107" y="173871"/>
                </a:lnTo>
                <a:lnTo>
                  <a:pt x="146850" y="175799"/>
                </a:lnTo>
                <a:lnTo>
                  <a:pt x="143434" y="177923"/>
                </a:lnTo>
                <a:lnTo>
                  <a:pt x="133277" y="184099"/>
                </a:lnTo>
                <a:lnTo>
                  <a:pt x="120694" y="191759"/>
                </a:lnTo>
                <a:lnTo>
                  <a:pt x="106377" y="200453"/>
                </a:lnTo>
                <a:lnTo>
                  <a:pt x="97423" y="205862"/>
                </a:lnTo>
                <a:lnTo>
                  <a:pt x="93426" y="208354"/>
                </a:lnTo>
                <a:lnTo>
                  <a:pt x="87484" y="211943"/>
                </a:lnTo>
                <a:lnTo>
                  <a:pt x="84721" y="213636"/>
                </a:lnTo>
                <a:lnTo>
                  <a:pt x="73680" y="219844"/>
                </a:lnTo>
                <a:lnTo>
                  <a:pt x="45469" y="237496"/>
                </a:lnTo>
                <a:lnTo>
                  <a:pt x="20792" y="252552"/>
                </a:lnTo>
                <a:lnTo>
                  <a:pt x="497" y="264909"/>
                </a:lnTo>
                <a:lnTo>
                  <a:pt x="1250" y="267504"/>
                </a:lnTo>
                <a:lnTo>
                  <a:pt x="4861" y="279965"/>
                </a:lnTo>
                <a:lnTo>
                  <a:pt x="7515" y="289113"/>
                </a:lnTo>
                <a:lnTo>
                  <a:pt x="10445" y="299196"/>
                </a:lnTo>
                <a:lnTo>
                  <a:pt x="13530" y="309806"/>
                </a:lnTo>
                <a:lnTo>
                  <a:pt x="20094" y="332322"/>
                </a:lnTo>
                <a:lnTo>
                  <a:pt x="24299" y="346721"/>
                </a:lnTo>
                <a:lnTo>
                  <a:pt x="24340" y="346862"/>
                </a:lnTo>
                <a:lnTo>
                  <a:pt x="26404" y="353918"/>
                </a:lnTo>
                <a:lnTo>
                  <a:pt x="26517" y="354299"/>
                </a:lnTo>
                <a:lnTo>
                  <a:pt x="26866" y="355502"/>
                </a:lnTo>
                <a:lnTo>
                  <a:pt x="28250" y="360225"/>
                </a:lnTo>
                <a:lnTo>
                  <a:pt x="32732" y="375509"/>
                </a:lnTo>
                <a:lnTo>
                  <a:pt x="34406" y="381217"/>
                </a:lnTo>
                <a:lnTo>
                  <a:pt x="35054" y="383427"/>
                </a:lnTo>
                <a:lnTo>
                  <a:pt x="36111" y="387026"/>
                </a:lnTo>
                <a:lnTo>
                  <a:pt x="39073" y="397100"/>
                </a:lnTo>
                <a:lnTo>
                  <a:pt x="39436" y="398348"/>
                </a:lnTo>
                <a:lnTo>
                  <a:pt x="41187" y="404292"/>
                </a:lnTo>
                <a:lnTo>
                  <a:pt x="41233" y="404437"/>
                </a:lnTo>
                <a:lnTo>
                  <a:pt x="43941" y="413645"/>
                </a:lnTo>
                <a:lnTo>
                  <a:pt x="45429" y="418682"/>
                </a:lnTo>
                <a:lnTo>
                  <a:pt x="47592" y="426019"/>
                </a:lnTo>
                <a:lnTo>
                  <a:pt x="47710" y="426428"/>
                </a:lnTo>
                <a:lnTo>
                  <a:pt x="49248" y="431628"/>
                </a:lnTo>
                <a:lnTo>
                  <a:pt x="49674" y="433066"/>
                </a:lnTo>
                <a:lnTo>
                  <a:pt x="49715" y="433212"/>
                </a:lnTo>
                <a:lnTo>
                  <a:pt x="52138" y="441412"/>
                </a:lnTo>
                <a:lnTo>
                  <a:pt x="58184" y="461836"/>
                </a:lnTo>
                <a:lnTo>
                  <a:pt x="58248" y="462050"/>
                </a:lnTo>
                <a:lnTo>
                  <a:pt x="58674" y="463488"/>
                </a:lnTo>
                <a:lnTo>
                  <a:pt x="64585" y="483404"/>
                </a:lnTo>
                <a:lnTo>
                  <a:pt x="64644" y="483595"/>
                </a:lnTo>
                <a:lnTo>
                  <a:pt x="65175" y="485392"/>
                </a:lnTo>
                <a:lnTo>
                  <a:pt x="66722" y="490592"/>
                </a:lnTo>
                <a:lnTo>
                  <a:pt x="68432" y="496342"/>
                </a:lnTo>
                <a:lnTo>
                  <a:pt x="70146" y="502091"/>
                </a:lnTo>
                <a:lnTo>
                  <a:pt x="70999" y="504968"/>
                </a:lnTo>
                <a:lnTo>
                  <a:pt x="72292" y="509306"/>
                </a:lnTo>
                <a:lnTo>
                  <a:pt x="77459" y="526623"/>
                </a:lnTo>
                <a:lnTo>
                  <a:pt x="77890" y="528061"/>
                </a:lnTo>
                <a:lnTo>
                  <a:pt x="78906" y="531460"/>
                </a:lnTo>
                <a:lnTo>
                  <a:pt x="83456" y="546666"/>
                </a:lnTo>
                <a:lnTo>
                  <a:pt x="83878" y="548082"/>
                </a:lnTo>
                <a:lnTo>
                  <a:pt x="86436" y="556631"/>
                </a:lnTo>
                <a:lnTo>
                  <a:pt x="90396" y="569823"/>
                </a:lnTo>
                <a:lnTo>
                  <a:pt x="96370" y="589712"/>
                </a:lnTo>
                <a:lnTo>
                  <a:pt x="96810" y="591173"/>
                </a:lnTo>
                <a:lnTo>
                  <a:pt x="100648" y="603902"/>
                </a:lnTo>
                <a:lnTo>
                  <a:pt x="101138" y="605531"/>
                </a:lnTo>
                <a:lnTo>
                  <a:pt x="108881" y="631178"/>
                </a:lnTo>
                <a:lnTo>
                  <a:pt x="109154" y="632086"/>
                </a:lnTo>
                <a:lnTo>
                  <a:pt x="109344" y="632708"/>
                </a:lnTo>
                <a:lnTo>
                  <a:pt x="109807" y="634242"/>
                </a:lnTo>
                <a:lnTo>
                  <a:pt x="114148" y="648590"/>
                </a:lnTo>
                <a:lnTo>
                  <a:pt x="118498" y="662939"/>
                </a:lnTo>
                <a:lnTo>
                  <a:pt x="121878" y="674056"/>
                </a:lnTo>
                <a:lnTo>
                  <a:pt x="122422" y="675853"/>
                </a:lnTo>
                <a:lnTo>
                  <a:pt x="122858" y="677287"/>
                </a:lnTo>
                <a:lnTo>
                  <a:pt x="135473" y="718681"/>
                </a:lnTo>
                <a:lnTo>
                  <a:pt x="135967" y="720306"/>
                </a:lnTo>
                <a:lnTo>
                  <a:pt x="148587" y="761514"/>
                </a:lnTo>
                <a:lnTo>
                  <a:pt x="149136" y="763302"/>
                </a:lnTo>
                <a:lnTo>
                  <a:pt x="149208" y="763542"/>
                </a:lnTo>
                <a:lnTo>
                  <a:pt x="153541" y="777627"/>
                </a:lnTo>
                <a:lnTo>
                  <a:pt x="287963" y="772345"/>
                </a:lnTo>
                <a:lnTo>
                  <a:pt x="309759" y="767045"/>
                </a:lnTo>
                <a:lnTo>
                  <a:pt x="327029" y="762970"/>
                </a:lnTo>
                <a:lnTo>
                  <a:pt x="330191" y="762235"/>
                </a:lnTo>
                <a:lnTo>
                  <a:pt x="351367" y="757407"/>
                </a:lnTo>
                <a:lnTo>
                  <a:pt x="366367" y="754085"/>
                </a:lnTo>
                <a:lnTo>
                  <a:pt x="379663" y="751208"/>
                </a:lnTo>
                <a:lnTo>
                  <a:pt x="415129" y="743834"/>
                </a:lnTo>
                <a:lnTo>
                  <a:pt x="457818" y="735544"/>
                </a:lnTo>
                <a:lnTo>
                  <a:pt x="479214" y="731628"/>
                </a:lnTo>
                <a:lnTo>
                  <a:pt x="500642" y="727861"/>
                </a:lnTo>
                <a:lnTo>
                  <a:pt x="586647" y="714329"/>
                </a:lnTo>
                <a:lnTo>
                  <a:pt x="573339" y="625851"/>
                </a:lnTo>
                <a:lnTo>
                  <a:pt x="573898" y="625043"/>
                </a:lnTo>
                <a:lnTo>
                  <a:pt x="598631" y="589707"/>
                </a:lnTo>
                <a:lnTo>
                  <a:pt x="636685" y="534895"/>
                </a:lnTo>
                <a:lnTo>
                  <a:pt x="640241" y="530194"/>
                </a:lnTo>
                <a:lnTo>
                  <a:pt x="656838" y="506470"/>
                </a:lnTo>
                <a:lnTo>
                  <a:pt x="674733" y="479647"/>
                </a:lnTo>
                <a:lnTo>
                  <a:pt x="684218" y="467282"/>
                </a:lnTo>
                <a:lnTo>
                  <a:pt x="691405" y="458469"/>
                </a:lnTo>
                <a:lnTo>
                  <a:pt x="697854" y="446757"/>
                </a:lnTo>
                <a:lnTo>
                  <a:pt x="715774" y="422144"/>
                </a:lnTo>
                <a:lnTo>
                  <a:pt x="716699" y="420814"/>
                </a:lnTo>
                <a:lnTo>
                  <a:pt x="735550" y="393660"/>
                </a:lnTo>
                <a:lnTo>
                  <a:pt x="739241" y="388569"/>
                </a:lnTo>
                <a:lnTo>
                  <a:pt x="754945" y="366075"/>
                </a:lnTo>
                <a:lnTo>
                  <a:pt x="725507" y="329082"/>
                </a:lnTo>
                <a:lnTo>
                  <a:pt x="712858" y="313155"/>
                </a:lnTo>
                <a:lnTo>
                  <a:pt x="709869" y="309447"/>
                </a:lnTo>
                <a:lnTo>
                  <a:pt x="705768" y="304347"/>
                </a:lnTo>
                <a:lnTo>
                  <a:pt x="699808" y="296746"/>
                </a:lnTo>
                <a:lnTo>
                  <a:pt x="697015" y="266892"/>
                </a:lnTo>
                <a:lnTo>
                  <a:pt x="696891" y="265557"/>
                </a:lnTo>
                <a:lnTo>
                  <a:pt x="695978" y="255778"/>
                </a:lnTo>
                <a:lnTo>
                  <a:pt x="695683" y="252607"/>
                </a:lnTo>
                <a:lnTo>
                  <a:pt x="694862" y="243794"/>
                </a:lnTo>
                <a:lnTo>
                  <a:pt x="694642" y="241444"/>
                </a:lnTo>
                <a:lnTo>
                  <a:pt x="694354" y="238349"/>
                </a:lnTo>
                <a:lnTo>
                  <a:pt x="699173" y="219589"/>
                </a:lnTo>
                <a:lnTo>
                  <a:pt x="702440" y="206620"/>
                </a:lnTo>
                <a:lnTo>
                  <a:pt x="704323" y="199296"/>
                </a:lnTo>
                <a:lnTo>
                  <a:pt x="707985" y="184880"/>
                </a:lnTo>
                <a:lnTo>
                  <a:pt x="711163" y="172505"/>
                </a:lnTo>
                <a:lnTo>
                  <a:pt x="713286" y="164219"/>
                </a:lnTo>
                <a:lnTo>
                  <a:pt x="714958" y="159790"/>
                </a:lnTo>
                <a:lnTo>
                  <a:pt x="719760" y="147170"/>
                </a:lnTo>
                <a:lnTo>
                  <a:pt x="727466" y="126900"/>
                </a:lnTo>
                <a:lnTo>
                  <a:pt x="730512" y="122471"/>
                </a:lnTo>
                <a:lnTo>
                  <a:pt x="736926" y="113150"/>
                </a:lnTo>
                <a:lnTo>
                  <a:pt x="715573" y="79408"/>
                </a:lnTo>
                <a:lnTo>
                  <a:pt x="709800" y="70397"/>
                </a:lnTo>
                <a:lnTo>
                  <a:pt x="702692" y="58960"/>
                </a:lnTo>
                <a:lnTo>
                  <a:pt x="701117" y="56721"/>
                </a:lnTo>
                <a:lnTo>
                  <a:pt x="686539" y="33710"/>
                </a:lnTo>
                <a:lnTo>
                  <a:pt x="682791" y="27773"/>
                </a:lnTo>
                <a:lnTo>
                  <a:pt x="680907" y="24819"/>
                </a:lnTo>
                <a:lnTo>
                  <a:pt x="677525" y="19477"/>
                </a:lnTo>
                <a:lnTo>
                  <a:pt x="669265" y="6439"/>
                </a:lnTo>
                <a:lnTo>
                  <a:pt x="665255" y="112"/>
                </a:lnTo>
                <a:lnTo>
                  <a:pt x="657009" y="6548"/>
                </a:lnTo>
                <a:lnTo>
                  <a:pt x="656104" y="7258"/>
                </a:lnTo>
                <a:lnTo>
                  <a:pt x="649979" y="921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7390A17-A8F5-1019-F95B-172134F78877}"/>
              </a:ext>
            </a:extLst>
          </p:cNvPr>
          <p:cNvSpPr>
            <a:spLocks/>
          </p:cNvSpPr>
          <p:nvPr/>
        </p:nvSpPr>
        <p:spPr>
          <a:xfrm flipV="1">
            <a:off x="8379209" y="4978178"/>
            <a:ext cx="196331" cy="513641"/>
          </a:xfrm>
          <a:custGeom>
            <a:avLst/>
            <a:gdLst>
              <a:gd name="connsiteX0" fmla="*/ 119426 w 133701"/>
              <a:gd name="connsiteY0" fmla="*/ 317219 h 349788"/>
              <a:gd name="connsiteX1" fmla="*/ 114418 w 133701"/>
              <a:gd name="connsiteY1" fmla="*/ 298296 h 349788"/>
              <a:gd name="connsiteX2" fmla="*/ 101721 w 133701"/>
              <a:gd name="connsiteY2" fmla="*/ 282977 h 349788"/>
              <a:gd name="connsiteX3" fmla="*/ 116273 w 133701"/>
              <a:gd name="connsiteY3" fmla="*/ 232035 h 349788"/>
              <a:gd name="connsiteX4" fmla="*/ 116727 w 133701"/>
              <a:gd name="connsiteY4" fmla="*/ 225864 h 349788"/>
              <a:gd name="connsiteX5" fmla="*/ 118378 w 133701"/>
              <a:gd name="connsiteY5" fmla="*/ 216475 h 349788"/>
              <a:gd name="connsiteX6" fmla="*/ 122315 w 133701"/>
              <a:gd name="connsiteY6" fmla="*/ 206111 h 349788"/>
              <a:gd name="connsiteX7" fmla="*/ 130934 w 133701"/>
              <a:gd name="connsiteY7" fmla="*/ 137512 h 349788"/>
              <a:gd name="connsiteX8" fmla="*/ 132780 w 133701"/>
              <a:gd name="connsiteY8" fmla="*/ 56444 h 349788"/>
              <a:gd name="connsiteX9" fmla="*/ 133348 w 133701"/>
              <a:gd name="connsiteY9" fmla="*/ 25342 h 349788"/>
              <a:gd name="connsiteX10" fmla="*/ 133906 w 133701"/>
              <a:gd name="connsiteY10" fmla="*/ 13181 h 349788"/>
              <a:gd name="connsiteX11" fmla="*/ 132359 w 133701"/>
              <a:gd name="connsiteY11" fmla="*/ 8806 h 349788"/>
              <a:gd name="connsiteX12" fmla="*/ 132817 w 133701"/>
              <a:gd name="connsiteY12" fmla="*/ 2018 h 349788"/>
              <a:gd name="connsiteX13" fmla="*/ 129065 w 133701"/>
              <a:gd name="connsiteY13" fmla="*/ 770 h 349788"/>
              <a:gd name="connsiteX14" fmla="*/ 126298 w 133701"/>
              <a:gd name="connsiteY14" fmla="*/ 6025 h 349788"/>
              <a:gd name="connsiteX15" fmla="*/ 105246 w 133701"/>
              <a:gd name="connsiteY15" fmla="*/ 38048 h 349788"/>
              <a:gd name="connsiteX16" fmla="*/ 42142 w 133701"/>
              <a:gd name="connsiteY16" fmla="*/ 134309 h 349788"/>
              <a:gd name="connsiteX17" fmla="*/ 36562 w 133701"/>
              <a:gd name="connsiteY17" fmla="*/ 140221 h 349788"/>
              <a:gd name="connsiteX18" fmla="*/ 8860 w 133701"/>
              <a:gd name="connsiteY18" fmla="*/ 179927 h 349788"/>
              <a:gd name="connsiteX19" fmla="*/ 8529 w 133701"/>
              <a:gd name="connsiteY19" fmla="*/ 180590 h 349788"/>
              <a:gd name="connsiteX20" fmla="*/ 5412 w 133701"/>
              <a:gd name="connsiteY20" fmla="*/ 187315 h 349788"/>
              <a:gd name="connsiteX21" fmla="*/ 4786 w 133701"/>
              <a:gd name="connsiteY21" fmla="*/ 189661 h 349788"/>
              <a:gd name="connsiteX22" fmla="*/ 322 w 133701"/>
              <a:gd name="connsiteY22" fmla="*/ 209106 h 349788"/>
              <a:gd name="connsiteX23" fmla="*/ 204 w 133701"/>
              <a:gd name="connsiteY23" fmla="*/ 219220 h 349788"/>
              <a:gd name="connsiteX24" fmla="*/ 1098 w 133701"/>
              <a:gd name="connsiteY24" fmla="*/ 224711 h 349788"/>
              <a:gd name="connsiteX25" fmla="*/ 1906 w 133701"/>
              <a:gd name="connsiteY25" fmla="*/ 228736 h 349788"/>
              <a:gd name="connsiteX26" fmla="*/ 3334 w 133701"/>
              <a:gd name="connsiteY26" fmla="*/ 234095 h 349788"/>
              <a:gd name="connsiteX27" fmla="*/ 5911 w 133701"/>
              <a:gd name="connsiteY27" fmla="*/ 240861 h 349788"/>
              <a:gd name="connsiteX28" fmla="*/ 8973 w 133701"/>
              <a:gd name="connsiteY28" fmla="*/ 246606 h 349788"/>
              <a:gd name="connsiteX29" fmla="*/ 15560 w 133701"/>
              <a:gd name="connsiteY29" fmla="*/ 256267 h 349788"/>
              <a:gd name="connsiteX30" fmla="*/ 20064 w 133701"/>
              <a:gd name="connsiteY30" fmla="*/ 262988 h 349788"/>
              <a:gd name="connsiteX31" fmla="*/ 26859 w 133701"/>
              <a:gd name="connsiteY31" fmla="*/ 268587 h 349788"/>
              <a:gd name="connsiteX32" fmla="*/ 26088 w 133701"/>
              <a:gd name="connsiteY32" fmla="*/ 274382 h 349788"/>
              <a:gd name="connsiteX33" fmla="*/ 21402 w 133701"/>
              <a:gd name="connsiteY33" fmla="*/ 302476 h 349788"/>
              <a:gd name="connsiteX34" fmla="*/ 30969 w 133701"/>
              <a:gd name="connsiteY34" fmla="*/ 305657 h 349788"/>
              <a:gd name="connsiteX35" fmla="*/ 41729 w 133701"/>
              <a:gd name="connsiteY35" fmla="*/ 309255 h 349788"/>
              <a:gd name="connsiteX36" fmla="*/ 47703 w 133701"/>
              <a:gd name="connsiteY36" fmla="*/ 311265 h 349788"/>
              <a:gd name="connsiteX37" fmla="*/ 58450 w 133701"/>
              <a:gd name="connsiteY37" fmla="*/ 314896 h 349788"/>
              <a:gd name="connsiteX38" fmla="*/ 75152 w 133701"/>
              <a:gd name="connsiteY38" fmla="*/ 320591 h 349788"/>
              <a:gd name="connsiteX39" fmla="*/ 75964 w 133701"/>
              <a:gd name="connsiteY39" fmla="*/ 317755 h 349788"/>
              <a:gd name="connsiteX40" fmla="*/ 83562 w 133701"/>
              <a:gd name="connsiteY40" fmla="*/ 314129 h 349788"/>
              <a:gd name="connsiteX41" fmla="*/ 88629 w 133701"/>
              <a:gd name="connsiteY41" fmla="*/ 328350 h 349788"/>
              <a:gd name="connsiteX42" fmla="*/ 88493 w 133701"/>
              <a:gd name="connsiteY42" fmla="*/ 342349 h 349788"/>
              <a:gd name="connsiteX43" fmla="*/ 103095 w 133701"/>
              <a:gd name="connsiteY43" fmla="*/ 350558 h 349788"/>
              <a:gd name="connsiteX44" fmla="*/ 119426 w 133701"/>
              <a:gd name="connsiteY44" fmla="*/ 317219 h 3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3701" h="349788">
                <a:moveTo>
                  <a:pt x="119426" y="317219"/>
                </a:moveTo>
                <a:lnTo>
                  <a:pt x="114418" y="298296"/>
                </a:lnTo>
                <a:lnTo>
                  <a:pt x="101721" y="282977"/>
                </a:lnTo>
                <a:lnTo>
                  <a:pt x="116273" y="232035"/>
                </a:lnTo>
                <a:lnTo>
                  <a:pt x="116727" y="225864"/>
                </a:lnTo>
                <a:lnTo>
                  <a:pt x="118378" y="216475"/>
                </a:lnTo>
                <a:lnTo>
                  <a:pt x="122315" y="206111"/>
                </a:lnTo>
                <a:lnTo>
                  <a:pt x="130934" y="137512"/>
                </a:lnTo>
                <a:lnTo>
                  <a:pt x="132780" y="56444"/>
                </a:lnTo>
                <a:lnTo>
                  <a:pt x="133348" y="25342"/>
                </a:lnTo>
                <a:lnTo>
                  <a:pt x="133906" y="13181"/>
                </a:lnTo>
                <a:lnTo>
                  <a:pt x="132359" y="8806"/>
                </a:lnTo>
                <a:lnTo>
                  <a:pt x="132817" y="2018"/>
                </a:lnTo>
                <a:lnTo>
                  <a:pt x="129065" y="770"/>
                </a:lnTo>
                <a:lnTo>
                  <a:pt x="126298" y="6025"/>
                </a:lnTo>
                <a:lnTo>
                  <a:pt x="105246" y="38048"/>
                </a:lnTo>
                <a:lnTo>
                  <a:pt x="42142" y="134309"/>
                </a:lnTo>
                <a:lnTo>
                  <a:pt x="36562" y="140221"/>
                </a:lnTo>
                <a:lnTo>
                  <a:pt x="8860" y="179927"/>
                </a:lnTo>
                <a:lnTo>
                  <a:pt x="8529" y="180590"/>
                </a:lnTo>
                <a:lnTo>
                  <a:pt x="5412" y="187315"/>
                </a:lnTo>
                <a:lnTo>
                  <a:pt x="4786" y="189661"/>
                </a:lnTo>
                <a:lnTo>
                  <a:pt x="322" y="209106"/>
                </a:lnTo>
                <a:lnTo>
                  <a:pt x="204" y="219220"/>
                </a:lnTo>
                <a:lnTo>
                  <a:pt x="1098" y="224711"/>
                </a:lnTo>
                <a:lnTo>
                  <a:pt x="1906" y="228736"/>
                </a:lnTo>
                <a:lnTo>
                  <a:pt x="3334" y="234095"/>
                </a:lnTo>
                <a:lnTo>
                  <a:pt x="5911" y="240861"/>
                </a:lnTo>
                <a:lnTo>
                  <a:pt x="8973" y="246606"/>
                </a:lnTo>
                <a:lnTo>
                  <a:pt x="15560" y="256267"/>
                </a:lnTo>
                <a:lnTo>
                  <a:pt x="20064" y="262988"/>
                </a:lnTo>
                <a:lnTo>
                  <a:pt x="26859" y="268587"/>
                </a:lnTo>
                <a:lnTo>
                  <a:pt x="26088" y="274382"/>
                </a:lnTo>
                <a:lnTo>
                  <a:pt x="21402" y="302476"/>
                </a:lnTo>
                <a:lnTo>
                  <a:pt x="30969" y="305657"/>
                </a:lnTo>
                <a:lnTo>
                  <a:pt x="41729" y="309255"/>
                </a:lnTo>
                <a:lnTo>
                  <a:pt x="47703" y="311265"/>
                </a:lnTo>
                <a:lnTo>
                  <a:pt x="58450" y="314896"/>
                </a:lnTo>
                <a:lnTo>
                  <a:pt x="75152" y="320591"/>
                </a:lnTo>
                <a:lnTo>
                  <a:pt x="75964" y="317755"/>
                </a:lnTo>
                <a:lnTo>
                  <a:pt x="83562" y="314129"/>
                </a:lnTo>
                <a:lnTo>
                  <a:pt x="88629" y="328350"/>
                </a:lnTo>
                <a:lnTo>
                  <a:pt x="88493" y="342349"/>
                </a:lnTo>
                <a:lnTo>
                  <a:pt x="103095" y="350558"/>
                </a:lnTo>
                <a:lnTo>
                  <a:pt x="119426" y="31721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7FAB34DA-67C2-D7AF-2098-FADDF36E0EDE}"/>
              </a:ext>
            </a:extLst>
          </p:cNvPr>
          <p:cNvSpPr>
            <a:spLocks/>
          </p:cNvSpPr>
          <p:nvPr/>
        </p:nvSpPr>
        <p:spPr>
          <a:xfrm flipV="1">
            <a:off x="7652251" y="2773592"/>
            <a:ext cx="611767" cy="1011975"/>
          </a:xfrm>
          <a:custGeom>
            <a:avLst/>
            <a:gdLst>
              <a:gd name="connsiteX0" fmla="*/ 114073 w 416612"/>
              <a:gd name="connsiteY0" fmla="*/ 636232 h 689152"/>
              <a:gd name="connsiteX1" fmla="*/ 117326 w 416612"/>
              <a:gd name="connsiteY1" fmla="*/ 635839 h 689152"/>
              <a:gd name="connsiteX2" fmla="*/ 149946 w 416612"/>
              <a:gd name="connsiteY2" fmla="*/ 644894 h 689152"/>
              <a:gd name="connsiteX3" fmla="*/ 156183 w 416612"/>
              <a:gd name="connsiteY3" fmla="*/ 646827 h 689152"/>
              <a:gd name="connsiteX4" fmla="*/ 160347 w 416612"/>
              <a:gd name="connsiteY4" fmla="*/ 648105 h 689152"/>
              <a:gd name="connsiteX5" fmla="*/ 178401 w 416612"/>
              <a:gd name="connsiteY5" fmla="*/ 655428 h 689152"/>
              <a:gd name="connsiteX6" fmla="*/ 208245 w 416612"/>
              <a:gd name="connsiteY6" fmla="*/ 678575 h 689152"/>
              <a:gd name="connsiteX7" fmla="*/ 221659 w 416612"/>
              <a:gd name="connsiteY7" fmla="*/ 671160 h 689152"/>
              <a:gd name="connsiteX8" fmla="*/ 221732 w 416612"/>
              <a:gd name="connsiteY8" fmla="*/ 671108 h 689152"/>
              <a:gd name="connsiteX9" fmla="*/ 234868 w 416612"/>
              <a:gd name="connsiteY9" fmla="*/ 656078 h 689152"/>
              <a:gd name="connsiteX10" fmla="*/ 255862 w 416612"/>
              <a:gd name="connsiteY10" fmla="*/ 646762 h 689152"/>
              <a:gd name="connsiteX11" fmla="*/ 260634 w 416612"/>
              <a:gd name="connsiteY11" fmla="*/ 650840 h 689152"/>
              <a:gd name="connsiteX12" fmla="*/ 261664 w 416612"/>
              <a:gd name="connsiteY12" fmla="*/ 653192 h 689152"/>
              <a:gd name="connsiteX13" fmla="*/ 258525 w 416612"/>
              <a:gd name="connsiteY13" fmla="*/ 663241 h 689152"/>
              <a:gd name="connsiteX14" fmla="*/ 260026 w 416612"/>
              <a:gd name="connsiteY14" fmla="*/ 664731 h 689152"/>
              <a:gd name="connsiteX15" fmla="*/ 338358 w 416612"/>
              <a:gd name="connsiteY15" fmla="*/ 665241 h 689152"/>
              <a:gd name="connsiteX16" fmla="*/ 377107 w 416612"/>
              <a:gd name="connsiteY16" fmla="*/ 669545 h 689152"/>
              <a:gd name="connsiteX17" fmla="*/ 381793 w 416612"/>
              <a:gd name="connsiteY17" fmla="*/ 666740 h 689152"/>
              <a:gd name="connsiteX18" fmla="*/ 375669 w 416612"/>
              <a:gd name="connsiteY18" fmla="*/ 660933 h 689152"/>
              <a:gd name="connsiteX19" fmla="*/ 386601 w 416612"/>
              <a:gd name="connsiteY19" fmla="*/ 649443 h 689152"/>
              <a:gd name="connsiteX20" fmla="*/ 400178 w 416612"/>
              <a:gd name="connsiteY20" fmla="*/ 571618 h 689152"/>
              <a:gd name="connsiteX21" fmla="*/ 415714 w 416612"/>
              <a:gd name="connsiteY21" fmla="*/ 546544 h 689152"/>
              <a:gd name="connsiteX22" fmla="*/ 415229 w 416612"/>
              <a:gd name="connsiteY22" fmla="*/ 539753 h 689152"/>
              <a:gd name="connsiteX23" fmla="*/ 416858 w 416612"/>
              <a:gd name="connsiteY23" fmla="*/ 522886 h 689152"/>
              <a:gd name="connsiteX24" fmla="*/ 413592 w 416612"/>
              <a:gd name="connsiteY24" fmla="*/ 509972 h 689152"/>
              <a:gd name="connsiteX25" fmla="*/ 387817 w 416612"/>
              <a:gd name="connsiteY25" fmla="*/ 501163 h 689152"/>
              <a:gd name="connsiteX26" fmla="*/ 372611 w 416612"/>
              <a:gd name="connsiteY26" fmla="*/ 490790 h 689152"/>
              <a:gd name="connsiteX27" fmla="*/ 347957 w 416612"/>
              <a:gd name="connsiteY27" fmla="*/ 454953 h 689152"/>
              <a:gd name="connsiteX28" fmla="*/ 357360 w 416612"/>
              <a:gd name="connsiteY28" fmla="*/ 415603 h 689152"/>
              <a:gd name="connsiteX29" fmla="*/ 367685 w 416612"/>
              <a:gd name="connsiteY29" fmla="*/ 407331 h 689152"/>
              <a:gd name="connsiteX30" fmla="*/ 327131 w 416612"/>
              <a:gd name="connsiteY30" fmla="*/ 371532 h 689152"/>
              <a:gd name="connsiteX31" fmla="*/ 326618 w 416612"/>
              <a:gd name="connsiteY31" fmla="*/ 359219 h 689152"/>
              <a:gd name="connsiteX32" fmla="*/ 326246 w 416612"/>
              <a:gd name="connsiteY32" fmla="*/ 350842 h 689152"/>
              <a:gd name="connsiteX33" fmla="*/ 322159 w 416612"/>
              <a:gd name="connsiteY33" fmla="*/ 258953 h 689152"/>
              <a:gd name="connsiteX34" fmla="*/ 321520 w 416612"/>
              <a:gd name="connsiteY34" fmla="*/ 245812 h 689152"/>
              <a:gd name="connsiteX35" fmla="*/ 321247 w 416612"/>
              <a:gd name="connsiteY35" fmla="*/ 240467 h 689152"/>
              <a:gd name="connsiteX36" fmla="*/ 323407 w 416612"/>
              <a:gd name="connsiteY36" fmla="*/ 234391 h 689152"/>
              <a:gd name="connsiteX37" fmla="*/ 322114 w 416612"/>
              <a:gd name="connsiteY37" fmla="*/ 231172 h 689152"/>
              <a:gd name="connsiteX38" fmla="*/ 320100 w 416612"/>
              <a:gd name="connsiteY38" fmla="*/ 226238 h 689152"/>
              <a:gd name="connsiteX39" fmla="*/ 322241 w 416612"/>
              <a:gd name="connsiteY39" fmla="*/ 221118 h 689152"/>
              <a:gd name="connsiteX40" fmla="*/ 319818 w 416612"/>
              <a:gd name="connsiteY40" fmla="*/ 216354 h 689152"/>
              <a:gd name="connsiteX41" fmla="*/ 321810 w 416612"/>
              <a:gd name="connsiteY41" fmla="*/ 212700 h 689152"/>
              <a:gd name="connsiteX42" fmla="*/ 322046 w 416612"/>
              <a:gd name="connsiteY42" fmla="*/ 212230 h 689152"/>
              <a:gd name="connsiteX43" fmla="*/ 326056 w 416612"/>
              <a:gd name="connsiteY43" fmla="*/ 205894 h 689152"/>
              <a:gd name="connsiteX44" fmla="*/ 329372 w 416612"/>
              <a:gd name="connsiteY44" fmla="*/ 200261 h 689152"/>
              <a:gd name="connsiteX45" fmla="*/ 332343 w 416612"/>
              <a:gd name="connsiteY45" fmla="*/ 195298 h 689152"/>
              <a:gd name="connsiteX46" fmla="*/ 336403 w 416612"/>
              <a:gd name="connsiteY46" fmla="*/ 186502 h 689152"/>
              <a:gd name="connsiteX47" fmla="*/ 348220 w 416612"/>
              <a:gd name="connsiteY47" fmla="*/ 160942 h 689152"/>
              <a:gd name="connsiteX48" fmla="*/ 351191 w 416612"/>
              <a:gd name="connsiteY48" fmla="*/ 146051 h 689152"/>
              <a:gd name="connsiteX49" fmla="*/ 355981 w 416612"/>
              <a:gd name="connsiteY49" fmla="*/ 117767 h 689152"/>
              <a:gd name="connsiteX50" fmla="*/ 360654 w 416612"/>
              <a:gd name="connsiteY50" fmla="*/ 91215 h 689152"/>
              <a:gd name="connsiteX51" fmla="*/ 368438 w 416612"/>
              <a:gd name="connsiteY51" fmla="*/ 46999 h 689152"/>
              <a:gd name="connsiteX52" fmla="*/ 376245 w 416612"/>
              <a:gd name="connsiteY52" fmla="*/ 337 h 689152"/>
              <a:gd name="connsiteX53" fmla="*/ 246091 w 416612"/>
              <a:gd name="connsiteY53" fmla="*/ 5327 h 689152"/>
              <a:gd name="connsiteX54" fmla="*/ 236093 w 416612"/>
              <a:gd name="connsiteY54" fmla="*/ 37765 h 689152"/>
              <a:gd name="connsiteX55" fmla="*/ 213049 w 416612"/>
              <a:gd name="connsiteY55" fmla="*/ 41667 h 689152"/>
              <a:gd name="connsiteX56" fmla="*/ 171910 w 416612"/>
              <a:gd name="connsiteY56" fmla="*/ 42878 h 689152"/>
              <a:gd name="connsiteX57" fmla="*/ 165582 w 416612"/>
              <a:gd name="connsiteY57" fmla="*/ 74947 h 689152"/>
              <a:gd name="connsiteX58" fmla="*/ 164756 w 416612"/>
              <a:gd name="connsiteY58" fmla="*/ 79451 h 689152"/>
              <a:gd name="connsiteX59" fmla="*/ 161567 w 416612"/>
              <a:gd name="connsiteY59" fmla="*/ 95640 h 689152"/>
              <a:gd name="connsiteX60" fmla="*/ 158542 w 416612"/>
              <a:gd name="connsiteY60" fmla="*/ 110971 h 689152"/>
              <a:gd name="connsiteX61" fmla="*/ 151506 w 416612"/>
              <a:gd name="connsiteY61" fmla="*/ 130780 h 689152"/>
              <a:gd name="connsiteX62" fmla="*/ 153779 w 416612"/>
              <a:gd name="connsiteY62" fmla="*/ 134634 h 689152"/>
              <a:gd name="connsiteX63" fmla="*/ 146403 w 416612"/>
              <a:gd name="connsiteY63" fmla="*/ 148922 h 689152"/>
              <a:gd name="connsiteX64" fmla="*/ 127478 w 416612"/>
              <a:gd name="connsiteY64" fmla="*/ 164815 h 689152"/>
              <a:gd name="connsiteX65" fmla="*/ 129882 w 416612"/>
              <a:gd name="connsiteY65" fmla="*/ 176767 h 689152"/>
              <a:gd name="connsiteX66" fmla="*/ 125368 w 416612"/>
              <a:gd name="connsiteY66" fmla="*/ 200946 h 689152"/>
              <a:gd name="connsiteX67" fmla="*/ 110281 w 416612"/>
              <a:gd name="connsiteY67" fmla="*/ 213309 h 689152"/>
              <a:gd name="connsiteX68" fmla="*/ 81036 w 416612"/>
              <a:gd name="connsiteY68" fmla="*/ 220316 h 689152"/>
              <a:gd name="connsiteX69" fmla="*/ 78459 w 416612"/>
              <a:gd name="connsiteY69" fmla="*/ 228136 h 689152"/>
              <a:gd name="connsiteX70" fmla="*/ 63707 w 416612"/>
              <a:gd name="connsiteY70" fmla="*/ 272150 h 689152"/>
              <a:gd name="connsiteX71" fmla="*/ 57774 w 416612"/>
              <a:gd name="connsiteY71" fmla="*/ 303290 h 689152"/>
              <a:gd name="connsiteX72" fmla="*/ 57284 w 416612"/>
              <a:gd name="connsiteY72" fmla="*/ 304547 h 689152"/>
              <a:gd name="connsiteX73" fmla="*/ 46687 w 416612"/>
              <a:gd name="connsiteY73" fmla="*/ 361135 h 689152"/>
              <a:gd name="connsiteX74" fmla="*/ 33455 w 416612"/>
              <a:gd name="connsiteY74" fmla="*/ 359987 h 689152"/>
              <a:gd name="connsiteX75" fmla="*/ 28878 w 416612"/>
              <a:gd name="connsiteY75" fmla="*/ 383080 h 689152"/>
              <a:gd name="connsiteX76" fmla="*/ 27218 w 416612"/>
              <a:gd name="connsiteY76" fmla="*/ 391209 h 689152"/>
              <a:gd name="connsiteX77" fmla="*/ 8692 w 416612"/>
              <a:gd name="connsiteY77" fmla="*/ 407855 h 689152"/>
              <a:gd name="connsiteX78" fmla="*/ 6719 w 416612"/>
              <a:gd name="connsiteY78" fmla="*/ 409635 h 689152"/>
              <a:gd name="connsiteX79" fmla="*/ 245 w 416612"/>
              <a:gd name="connsiteY79" fmla="*/ 420887 h 689152"/>
              <a:gd name="connsiteX80" fmla="*/ 1910 w 416612"/>
              <a:gd name="connsiteY80" fmla="*/ 429086 h 689152"/>
              <a:gd name="connsiteX81" fmla="*/ 3766 w 416612"/>
              <a:gd name="connsiteY81" fmla="*/ 437508 h 689152"/>
              <a:gd name="connsiteX82" fmla="*/ 31486 w 416612"/>
              <a:gd name="connsiteY82" fmla="*/ 471380 h 689152"/>
              <a:gd name="connsiteX83" fmla="*/ 35233 w 416612"/>
              <a:gd name="connsiteY83" fmla="*/ 507134 h 689152"/>
              <a:gd name="connsiteX84" fmla="*/ 29178 w 416612"/>
              <a:gd name="connsiteY84" fmla="*/ 553680 h 689152"/>
              <a:gd name="connsiteX85" fmla="*/ 24514 w 416612"/>
              <a:gd name="connsiteY85" fmla="*/ 589054 h 689152"/>
              <a:gd name="connsiteX86" fmla="*/ 24514 w 416612"/>
              <a:gd name="connsiteY86" fmla="*/ 601677 h 689152"/>
              <a:gd name="connsiteX87" fmla="*/ 24514 w 416612"/>
              <a:gd name="connsiteY87" fmla="*/ 616979 h 689152"/>
              <a:gd name="connsiteX88" fmla="*/ 24473 w 416612"/>
              <a:gd name="connsiteY88" fmla="*/ 630025 h 689152"/>
              <a:gd name="connsiteX89" fmla="*/ 24537 w 416612"/>
              <a:gd name="connsiteY89" fmla="*/ 647755 h 689152"/>
              <a:gd name="connsiteX90" fmla="*/ 25018 w 416612"/>
              <a:gd name="connsiteY90" fmla="*/ 686617 h 689152"/>
              <a:gd name="connsiteX91" fmla="*/ 76023 w 416612"/>
              <a:gd name="connsiteY91" fmla="*/ 689490 h 689152"/>
              <a:gd name="connsiteX92" fmla="*/ 88198 w 416612"/>
              <a:gd name="connsiteY92" fmla="*/ 672663 h 689152"/>
              <a:gd name="connsiteX93" fmla="*/ 90045 w 416612"/>
              <a:gd name="connsiteY93" fmla="*/ 670058 h 689152"/>
              <a:gd name="connsiteX94" fmla="*/ 114073 w 416612"/>
              <a:gd name="connsiteY94" fmla="*/ 636232 h 68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416612" h="689152">
                <a:moveTo>
                  <a:pt x="114073" y="636232"/>
                </a:moveTo>
                <a:lnTo>
                  <a:pt x="117326" y="635839"/>
                </a:lnTo>
                <a:lnTo>
                  <a:pt x="149946" y="644894"/>
                </a:lnTo>
                <a:lnTo>
                  <a:pt x="156183" y="646827"/>
                </a:lnTo>
                <a:lnTo>
                  <a:pt x="160347" y="648105"/>
                </a:lnTo>
                <a:lnTo>
                  <a:pt x="178401" y="655428"/>
                </a:lnTo>
                <a:lnTo>
                  <a:pt x="208245" y="678575"/>
                </a:lnTo>
                <a:lnTo>
                  <a:pt x="221659" y="671160"/>
                </a:lnTo>
                <a:lnTo>
                  <a:pt x="221732" y="671108"/>
                </a:lnTo>
                <a:lnTo>
                  <a:pt x="234868" y="656078"/>
                </a:lnTo>
                <a:lnTo>
                  <a:pt x="255862" y="646762"/>
                </a:lnTo>
                <a:lnTo>
                  <a:pt x="260634" y="650840"/>
                </a:lnTo>
                <a:lnTo>
                  <a:pt x="261664" y="653192"/>
                </a:lnTo>
                <a:lnTo>
                  <a:pt x="258525" y="663241"/>
                </a:lnTo>
                <a:lnTo>
                  <a:pt x="260026" y="664731"/>
                </a:lnTo>
                <a:lnTo>
                  <a:pt x="338358" y="665241"/>
                </a:lnTo>
                <a:lnTo>
                  <a:pt x="377107" y="669545"/>
                </a:lnTo>
                <a:lnTo>
                  <a:pt x="381793" y="666740"/>
                </a:lnTo>
                <a:lnTo>
                  <a:pt x="375669" y="660933"/>
                </a:lnTo>
                <a:lnTo>
                  <a:pt x="386601" y="649443"/>
                </a:lnTo>
                <a:lnTo>
                  <a:pt x="400178" y="571618"/>
                </a:lnTo>
                <a:lnTo>
                  <a:pt x="415714" y="546544"/>
                </a:lnTo>
                <a:lnTo>
                  <a:pt x="415229" y="539753"/>
                </a:lnTo>
                <a:lnTo>
                  <a:pt x="416858" y="522886"/>
                </a:lnTo>
                <a:lnTo>
                  <a:pt x="413592" y="509972"/>
                </a:lnTo>
                <a:lnTo>
                  <a:pt x="387817" y="501163"/>
                </a:lnTo>
                <a:lnTo>
                  <a:pt x="372611" y="490790"/>
                </a:lnTo>
                <a:lnTo>
                  <a:pt x="347957" y="454953"/>
                </a:lnTo>
                <a:lnTo>
                  <a:pt x="357360" y="415603"/>
                </a:lnTo>
                <a:lnTo>
                  <a:pt x="367685" y="407331"/>
                </a:lnTo>
                <a:lnTo>
                  <a:pt x="327131" y="371532"/>
                </a:lnTo>
                <a:lnTo>
                  <a:pt x="326618" y="359219"/>
                </a:lnTo>
                <a:lnTo>
                  <a:pt x="326246" y="350842"/>
                </a:lnTo>
                <a:lnTo>
                  <a:pt x="322159" y="258953"/>
                </a:lnTo>
                <a:lnTo>
                  <a:pt x="321520" y="245812"/>
                </a:lnTo>
                <a:lnTo>
                  <a:pt x="321247" y="240467"/>
                </a:lnTo>
                <a:lnTo>
                  <a:pt x="323407" y="234391"/>
                </a:lnTo>
                <a:lnTo>
                  <a:pt x="322114" y="231172"/>
                </a:lnTo>
                <a:lnTo>
                  <a:pt x="320100" y="226238"/>
                </a:lnTo>
                <a:lnTo>
                  <a:pt x="322241" y="221118"/>
                </a:lnTo>
                <a:lnTo>
                  <a:pt x="319818" y="216354"/>
                </a:lnTo>
                <a:lnTo>
                  <a:pt x="321810" y="212700"/>
                </a:lnTo>
                <a:lnTo>
                  <a:pt x="322046" y="212230"/>
                </a:lnTo>
                <a:lnTo>
                  <a:pt x="326056" y="205894"/>
                </a:lnTo>
                <a:lnTo>
                  <a:pt x="329372" y="200261"/>
                </a:lnTo>
                <a:lnTo>
                  <a:pt x="332343" y="195298"/>
                </a:lnTo>
                <a:lnTo>
                  <a:pt x="336403" y="186502"/>
                </a:lnTo>
                <a:lnTo>
                  <a:pt x="348220" y="160942"/>
                </a:lnTo>
                <a:lnTo>
                  <a:pt x="351191" y="146051"/>
                </a:lnTo>
                <a:lnTo>
                  <a:pt x="355981" y="117767"/>
                </a:lnTo>
                <a:lnTo>
                  <a:pt x="360654" y="91215"/>
                </a:lnTo>
                <a:lnTo>
                  <a:pt x="368438" y="46999"/>
                </a:lnTo>
                <a:lnTo>
                  <a:pt x="376245" y="337"/>
                </a:lnTo>
                <a:lnTo>
                  <a:pt x="246091" y="5327"/>
                </a:lnTo>
                <a:lnTo>
                  <a:pt x="236093" y="37765"/>
                </a:lnTo>
                <a:lnTo>
                  <a:pt x="213049" y="41667"/>
                </a:lnTo>
                <a:lnTo>
                  <a:pt x="171910" y="42878"/>
                </a:lnTo>
                <a:lnTo>
                  <a:pt x="165582" y="74947"/>
                </a:lnTo>
                <a:lnTo>
                  <a:pt x="164756" y="79451"/>
                </a:lnTo>
                <a:lnTo>
                  <a:pt x="161567" y="95640"/>
                </a:lnTo>
                <a:lnTo>
                  <a:pt x="158542" y="110971"/>
                </a:lnTo>
                <a:lnTo>
                  <a:pt x="151506" y="130780"/>
                </a:lnTo>
                <a:lnTo>
                  <a:pt x="153779" y="134634"/>
                </a:lnTo>
                <a:lnTo>
                  <a:pt x="146403" y="148922"/>
                </a:lnTo>
                <a:lnTo>
                  <a:pt x="127478" y="164815"/>
                </a:lnTo>
                <a:lnTo>
                  <a:pt x="129882" y="176767"/>
                </a:lnTo>
                <a:lnTo>
                  <a:pt x="125368" y="200946"/>
                </a:lnTo>
                <a:lnTo>
                  <a:pt x="110281" y="213309"/>
                </a:lnTo>
                <a:lnTo>
                  <a:pt x="81036" y="220316"/>
                </a:lnTo>
                <a:lnTo>
                  <a:pt x="78459" y="228136"/>
                </a:lnTo>
                <a:lnTo>
                  <a:pt x="63707" y="272150"/>
                </a:lnTo>
                <a:lnTo>
                  <a:pt x="57774" y="303290"/>
                </a:lnTo>
                <a:lnTo>
                  <a:pt x="57284" y="304547"/>
                </a:lnTo>
                <a:lnTo>
                  <a:pt x="46687" y="361135"/>
                </a:lnTo>
                <a:lnTo>
                  <a:pt x="33455" y="359987"/>
                </a:lnTo>
                <a:lnTo>
                  <a:pt x="28878" y="383080"/>
                </a:lnTo>
                <a:lnTo>
                  <a:pt x="27218" y="391209"/>
                </a:lnTo>
                <a:lnTo>
                  <a:pt x="8692" y="407855"/>
                </a:lnTo>
                <a:lnTo>
                  <a:pt x="6719" y="409635"/>
                </a:lnTo>
                <a:lnTo>
                  <a:pt x="245" y="420887"/>
                </a:lnTo>
                <a:lnTo>
                  <a:pt x="1910" y="429086"/>
                </a:lnTo>
                <a:lnTo>
                  <a:pt x="3766" y="437508"/>
                </a:lnTo>
                <a:lnTo>
                  <a:pt x="31486" y="471380"/>
                </a:lnTo>
                <a:lnTo>
                  <a:pt x="35233" y="507134"/>
                </a:lnTo>
                <a:lnTo>
                  <a:pt x="29178" y="553680"/>
                </a:lnTo>
                <a:lnTo>
                  <a:pt x="24514" y="589054"/>
                </a:lnTo>
                <a:lnTo>
                  <a:pt x="24514" y="601677"/>
                </a:lnTo>
                <a:lnTo>
                  <a:pt x="24514" y="616979"/>
                </a:lnTo>
                <a:lnTo>
                  <a:pt x="24473" y="630025"/>
                </a:lnTo>
                <a:lnTo>
                  <a:pt x="24537" y="647755"/>
                </a:lnTo>
                <a:lnTo>
                  <a:pt x="25018" y="686617"/>
                </a:lnTo>
                <a:lnTo>
                  <a:pt x="76023" y="689490"/>
                </a:lnTo>
                <a:lnTo>
                  <a:pt x="88198" y="672663"/>
                </a:lnTo>
                <a:lnTo>
                  <a:pt x="90045" y="670058"/>
                </a:lnTo>
                <a:lnTo>
                  <a:pt x="114073" y="63623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C47ED839-DCE3-A005-1120-A7EEAB7E69E8}"/>
              </a:ext>
            </a:extLst>
          </p:cNvPr>
          <p:cNvSpPr>
            <a:spLocks/>
          </p:cNvSpPr>
          <p:nvPr/>
        </p:nvSpPr>
        <p:spPr>
          <a:xfrm flipV="1">
            <a:off x="5751161" y="1972065"/>
            <a:ext cx="709646" cy="729277"/>
          </a:xfrm>
          <a:custGeom>
            <a:avLst/>
            <a:gdLst>
              <a:gd name="connsiteX0" fmla="*/ 201097 w 483267"/>
              <a:gd name="connsiteY0" fmla="*/ 33745 h 496636"/>
              <a:gd name="connsiteX1" fmla="*/ 170713 w 483267"/>
              <a:gd name="connsiteY1" fmla="*/ 54451 h 496636"/>
              <a:gd name="connsiteX2" fmla="*/ 170155 w 483267"/>
              <a:gd name="connsiteY2" fmla="*/ 54419 h 496636"/>
              <a:gd name="connsiteX3" fmla="*/ 165565 w 483267"/>
              <a:gd name="connsiteY3" fmla="*/ 54183 h 496636"/>
              <a:gd name="connsiteX4" fmla="*/ 160417 w 483267"/>
              <a:gd name="connsiteY4" fmla="*/ 53925 h 496636"/>
              <a:gd name="connsiteX5" fmla="*/ 151421 w 483267"/>
              <a:gd name="connsiteY5" fmla="*/ 53493 h 496636"/>
              <a:gd name="connsiteX6" fmla="*/ 131537 w 483267"/>
              <a:gd name="connsiteY6" fmla="*/ 52613 h 496636"/>
              <a:gd name="connsiteX7" fmla="*/ 127532 w 483267"/>
              <a:gd name="connsiteY7" fmla="*/ 52445 h 496636"/>
              <a:gd name="connsiteX8" fmla="*/ 123812 w 483267"/>
              <a:gd name="connsiteY8" fmla="*/ 52300 h 496636"/>
              <a:gd name="connsiteX9" fmla="*/ 122797 w 483267"/>
              <a:gd name="connsiteY9" fmla="*/ 73895 h 496636"/>
              <a:gd name="connsiteX10" fmla="*/ 122425 w 483267"/>
              <a:gd name="connsiteY10" fmla="*/ 81347 h 496636"/>
              <a:gd name="connsiteX11" fmla="*/ 121596 w 483267"/>
              <a:gd name="connsiteY11" fmla="*/ 98672 h 496636"/>
              <a:gd name="connsiteX12" fmla="*/ 121245 w 483267"/>
              <a:gd name="connsiteY12" fmla="*/ 105946 h 496636"/>
              <a:gd name="connsiteX13" fmla="*/ 119144 w 483267"/>
              <a:gd name="connsiteY13" fmla="*/ 108374 h 496636"/>
              <a:gd name="connsiteX14" fmla="*/ 118876 w 483267"/>
              <a:gd name="connsiteY14" fmla="*/ 109064 h 496636"/>
              <a:gd name="connsiteX15" fmla="*/ 117760 w 483267"/>
              <a:gd name="connsiteY15" fmla="*/ 110189 h 496636"/>
              <a:gd name="connsiteX16" fmla="*/ 113608 w 483267"/>
              <a:gd name="connsiteY16" fmla="*/ 115848 h 496636"/>
              <a:gd name="connsiteX17" fmla="*/ 109598 w 483267"/>
              <a:gd name="connsiteY17" fmla="*/ 121071 h 496636"/>
              <a:gd name="connsiteX18" fmla="*/ 107852 w 483267"/>
              <a:gd name="connsiteY18" fmla="*/ 123022 h 496636"/>
              <a:gd name="connsiteX19" fmla="*/ 106037 w 483267"/>
              <a:gd name="connsiteY19" fmla="*/ 125817 h 496636"/>
              <a:gd name="connsiteX20" fmla="*/ 103874 w 483267"/>
              <a:gd name="connsiteY20" fmla="*/ 128603 h 496636"/>
              <a:gd name="connsiteX21" fmla="*/ 98955 w 483267"/>
              <a:gd name="connsiteY21" fmla="*/ 134970 h 496636"/>
              <a:gd name="connsiteX22" fmla="*/ 95340 w 483267"/>
              <a:gd name="connsiteY22" fmla="*/ 139648 h 496636"/>
              <a:gd name="connsiteX23" fmla="*/ 92769 w 483267"/>
              <a:gd name="connsiteY23" fmla="*/ 142997 h 496636"/>
              <a:gd name="connsiteX24" fmla="*/ 88529 w 483267"/>
              <a:gd name="connsiteY24" fmla="*/ 148556 h 496636"/>
              <a:gd name="connsiteX25" fmla="*/ 83825 w 483267"/>
              <a:gd name="connsiteY25" fmla="*/ 154682 h 496636"/>
              <a:gd name="connsiteX26" fmla="*/ 79667 w 483267"/>
              <a:gd name="connsiteY26" fmla="*/ 171041 h 496636"/>
              <a:gd name="connsiteX27" fmla="*/ 77744 w 483267"/>
              <a:gd name="connsiteY27" fmla="*/ 178615 h 496636"/>
              <a:gd name="connsiteX28" fmla="*/ 76962 w 483267"/>
              <a:gd name="connsiteY28" fmla="*/ 181750 h 496636"/>
              <a:gd name="connsiteX29" fmla="*/ 75285 w 483267"/>
              <a:gd name="connsiteY29" fmla="*/ 188294 h 496636"/>
              <a:gd name="connsiteX30" fmla="*/ 73734 w 483267"/>
              <a:gd name="connsiteY30" fmla="*/ 194438 h 496636"/>
              <a:gd name="connsiteX31" fmla="*/ 63293 w 483267"/>
              <a:gd name="connsiteY31" fmla="*/ 235523 h 496636"/>
              <a:gd name="connsiteX32" fmla="*/ 56994 w 483267"/>
              <a:gd name="connsiteY32" fmla="*/ 248992 h 496636"/>
              <a:gd name="connsiteX33" fmla="*/ 53005 w 483267"/>
              <a:gd name="connsiteY33" fmla="*/ 258943 h 496636"/>
              <a:gd name="connsiteX34" fmla="*/ 49542 w 483267"/>
              <a:gd name="connsiteY34" fmla="*/ 264956 h 496636"/>
              <a:gd name="connsiteX35" fmla="*/ 48695 w 483267"/>
              <a:gd name="connsiteY35" fmla="*/ 266753 h 496636"/>
              <a:gd name="connsiteX36" fmla="*/ 44922 w 483267"/>
              <a:gd name="connsiteY36" fmla="*/ 274848 h 496636"/>
              <a:gd name="connsiteX37" fmla="*/ 41629 w 483267"/>
              <a:gd name="connsiteY37" fmla="*/ 281891 h 496636"/>
              <a:gd name="connsiteX38" fmla="*/ 35598 w 483267"/>
              <a:gd name="connsiteY38" fmla="*/ 294778 h 496636"/>
              <a:gd name="connsiteX39" fmla="*/ 31682 w 483267"/>
              <a:gd name="connsiteY39" fmla="*/ 303160 h 496636"/>
              <a:gd name="connsiteX40" fmla="*/ 31572 w 483267"/>
              <a:gd name="connsiteY40" fmla="*/ 303382 h 496636"/>
              <a:gd name="connsiteX41" fmla="*/ 22640 w 483267"/>
              <a:gd name="connsiteY41" fmla="*/ 322450 h 496636"/>
              <a:gd name="connsiteX42" fmla="*/ 21617 w 483267"/>
              <a:gd name="connsiteY42" fmla="*/ 324624 h 496636"/>
              <a:gd name="connsiteX43" fmla="*/ 21196 w 483267"/>
              <a:gd name="connsiteY43" fmla="*/ 325463 h 496636"/>
              <a:gd name="connsiteX44" fmla="*/ 19169 w 483267"/>
              <a:gd name="connsiteY44" fmla="*/ 329856 h 496636"/>
              <a:gd name="connsiteX45" fmla="*/ 3551 w 483267"/>
              <a:gd name="connsiteY45" fmla="*/ 363227 h 496636"/>
              <a:gd name="connsiteX46" fmla="*/ 392 w 483267"/>
              <a:gd name="connsiteY46" fmla="*/ 369956 h 496636"/>
              <a:gd name="connsiteX47" fmla="*/ 1716 w 483267"/>
              <a:gd name="connsiteY47" fmla="*/ 377416 h 496636"/>
              <a:gd name="connsiteX48" fmla="*/ 3544 w 483267"/>
              <a:gd name="connsiteY48" fmla="*/ 387586 h 496636"/>
              <a:gd name="connsiteX49" fmla="*/ 4621 w 483267"/>
              <a:gd name="connsiteY49" fmla="*/ 393381 h 496636"/>
              <a:gd name="connsiteX50" fmla="*/ 5220 w 483267"/>
              <a:gd name="connsiteY50" fmla="*/ 397333 h 496636"/>
              <a:gd name="connsiteX51" fmla="*/ 6582 w 483267"/>
              <a:gd name="connsiteY51" fmla="*/ 405065 h 496636"/>
              <a:gd name="connsiteX52" fmla="*/ 10269 w 483267"/>
              <a:gd name="connsiteY52" fmla="*/ 406390 h 496636"/>
              <a:gd name="connsiteX53" fmla="*/ 15378 w 483267"/>
              <a:gd name="connsiteY53" fmla="*/ 408210 h 496636"/>
              <a:gd name="connsiteX54" fmla="*/ 21768 w 483267"/>
              <a:gd name="connsiteY54" fmla="*/ 410996 h 496636"/>
              <a:gd name="connsiteX55" fmla="*/ 28605 w 483267"/>
              <a:gd name="connsiteY55" fmla="*/ 416387 h 496636"/>
              <a:gd name="connsiteX56" fmla="*/ 34313 w 483267"/>
              <a:gd name="connsiteY56" fmla="*/ 423307 h 496636"/>
              <a:gd name="connsiteX57" fmla="*/ 39181 w 483267"/>
              <a:gd name="connsiteY57" fmla="*/ 424887 h 496636"/>
              <a:gd name="connsiteX58" fmla="*/ 45024 w 483267"/>
              <a:gd name="connsiteY58" fmla="*/ 404839 h 496636"/>
              <a:gd name="connsiteX59" fmla="*/ 54272 w 483267"/>
              <a:gd name="connsiteY59" fmla="*/ 406531 h 496636"/>
              <a:gd name="connsiteX60" fmla="*/ 54452 w 483267"/>
              <a:gd name="connsiteY60" fmla="*/ 409689 h 496636"/>
              <a:gd name="connsiteX61" fmla="*/ 45792 w 483267"/>
              <a:gd name="connsiteY61" fmla="*/ 460132 h 496636"/>
              <a:gd name="connsiteX62" fmla="*/ 49006 w 483267"/>
              <a:gd name="connsiteY62" fmla="*/ 470628 h 496636"/>
              <a:gd name="connsiteX63" fmla="*/ 57823 w 483267"/>
              <a:gd name="connsiteY63" fmla="*/ 473046 h 496636"/>
              <a:gd name="connsiteX64" fmla="*/ 61531 w 483267"/>
              <a:gd name="connsiteY64" fmla="*/ 474086 h 496636"/>
              <a:gd name="connsiteX65" fmla="*/ 63847 w 483267"/>
              <a:gd name="connsiteY65" fmla="*/ 478292 h 496636"/>
              <a:gd name="connsiteX66" fmla="*/ 64079 w 483267"/>
              <a:gd name="connsiteY66" fmla="*/ 486519 h 496636"/>
              <a:gd name="connsiteX67" fmla="*/ 59745 w 483267"/>
              <a:gd name="connsiteY67" fmla="*/ 490104 h 496636"/>
              <a:gd name="connsiteX68" fmla="*/ 63381 w 483267"/>
              <a:gd name="connsiteY68" fmla="*/ 494669 h 496636"/>
              <a:gd name="connsiteX69" fmla="*/ 67107 w 483267"/>
              <a:gd name="connsiteY69" fmla="*/ 495863 h 496636"/>
              <a:gd name="connsiteX70" fmla="*/ 68021 w 483267"/>
              <a:gd name="connsiteY70" fmla="*/ 495490 h 496636"/>
              <a:gd name="connsiteX71" fmla="*/ 69336 w 483267"/>
              <a:gd name="connsiteY71" fmla="*/ 495504 h 496636"/>
              <a:gd name="connsiteX72" fmla="*/ 71590 w 483267"/>
              <a:gd name="connsiteY72" fmla="*/ 495572 h 496636"/>
              <a:gd name="connsiteX73" fmla="*/ 72796 w 483267"/>
              <a:gd name="connsiteY73" fmla="*/ 495881 h 496636"/>
              <a:gd name="connsiteX74" fmla="*/ 74662 w 483267"/>
              <a:gd name="connsiteY74" fmla="*/ 496334 h 496636"/>
              <a:gd name="connsiteX75" fmla="*/ 74975 w 483267"/>
              <a:gd name="connsiteY75" fmla="*/ 495572 h 496636"/>
              <a:gd name="connsiteX76" fmla="*/ 82079 w 483267"/>
              <a:gd name="connsiteY76" fmla="*/ 483306 h 496636"/>
              <a:gd name="connsiteX77" fmla="*/ 121478 w 483267"/>
              <a:gd name="connsiteY77" fmla="*/ 463594 h 496636"/>
              <a:gd name="connsiteX78" fmla="*/ 146190 w 483267"/>
              <a:gd name="connsiteY78" fmla="*/ 445674 h 496636"/>
              <a:gd name="connsiteX79" fmla="*/ 176407 w 483267"/>
              <a:gd name="connsiteY79" fmla="*/ 423548 h 496636"/>
              <a:gd name="connsiteX80" fmla="*/ 191166 w 483267"/>
              <a:gd name="connsiteY80" fmla="*/ 413007 h 496636"/>
              <a:gd name="connsiteX81" fmla="*/ 199786 w 483267"/>
              <a:gd name="connsiteY81" fmla="*/ 406758 h 496636"/>
              <a:gd name="connsiteX82" fmla="*/ 208977 w 483267"/>
              <a:gd name="connsiteY82" fmla="*/ 400047 h 496636"/>
              <a:gd name="connsiteX83" fmla="*/ 217872 w 483267"/>
              <a:gd name="connsiteY83" fmla="*/ 392686 h 496636"/>
              <a:gd name="connsiteX84" fmla="*/ 218675 w 483267"/>
              <a:gd name="connsiteY84" fmla="*/ 392024 h 496636"/>
              <a:gd name="connsiteX85" fmla="*/ 236126 w 483267"/>
              <a:gd name="connsiteY85" fmla="*/ 377866 h 496636"/>
              <a:gd name="connsiteX86" fmla="*/ 264673 w 483267"/>
              <a:gd name="connsiteY86" fmla="*/ 414273 h 496636"/>
              <a:gd name="connsiteX87" fmla="*/ 283308 w 483267"/>
              <a:gd name="connsiteY87" fmla="*/ 443156 h 496636"/>
              <a:gd name="connsiteX88" fmla="*/ 291223 w 483267"/>
              <a:gd name="connsiteY88" fmla="*/ 455118 h 496636"/>
              <a:gd name="connsiteX89" fmla="*/ 334422 w 483267"/>
              <a:gd name="connsiteY89" fmla="*/ 456492 h 496636"/>
              <a:gd name="connsiteX90" fmla="*/ 352413 w 483267"/>
              <a:gd name="connsiteY90" fmla="*/ 437239 h 496636"/>
              <a:gd name="connsiteX91" fmla="*/ 366992 w 483267"/>
              <a:gd name="connsiteY91" fmla="*/ 448361 h 496636"/>
              <a:gd name="connsiteX92" fmla="*/ 372023 w 483267"/>
              <a:gd name="connsiteY92" fmla="*/ 452222 h 496636"/>
              <a:gd name="connsiteX93" fmla="*/ 429801 w 483267"/>
              <a:gd name="connsiteY93" fmla="*/ 496766 h 496636"/>
              <a:gd name="connsiteX94" fmla="*/ 430608 w 483267"/>
              <a:gd name="connsiteY94" fmla="*/ 496130 h 496636"/>
              <a:gd name="connsiteX95" fmla="*/ 431221 w 483267"/>
              <a:gd name="connsiteY95" fmla="*/ 495640 h 496636"/>
              <a:gd name="connsiteX96" fmla="*/ 431479 w 483267"/>
              <a:gd name="connsiteY96" fmla="*/ 495422 h 496636"/>
              <a:gd name="connsiteX97" fmla="*/ 431919 w 483267"/>
              <a:gd name="connsiteY97" fmla="*/ 495059 h 496636"/>
              <a:gd name="connsiteX98" fmla="*/ 437326 w 483267"/>
              <a:gd name="connsiteY98" fmla="*/ 490812 h 496636"/>
              <a:gd name="connsiteX99" fmla="*/ 438011 w 483267"/>
              <a:gd name="connsiteY99" fmla="*/ 490254 h 496636"/>
              <a:gd name="connsiteX100" fmla="*/ 438388 w 483267"/>
              <a:gd name="connsiteY100" fmla="*/ 489959 h 496636"/>
              <a:gd name="connsiteX101" fmla="*/ 444947 w 483267"/>
              <a:gd name="connsiteY101" fmla="*/ 484754 h 496636"/>
              <a:gd name="connsiteX102" fmla="*/ 450300 w 483267"/>
              <a:gd name="connsiteY102" fmla="*/ 480511 h 496636"/>
              <a:gd name="connsiteX103" fmla="*/ 453339 w 483267"/>
              <a:gd name="connsiteY103" fmla="*/ 478097 h 496636"/>
              <a:gd name="connsiteX104" fmla="*/ 459291 w 483267"/>
              <a:gd name="connsiteY104" fmla="*/ 473373 h 496636"/>
              <a:gd name="connsiteX105" fmla="*/ 466313 w 483267"/>
              <a:gd name="connsiteY105" fmla="*/ 467742 h 496636"/>
              <a:gd name="connsiteX106" fmla="*/ 466884 w 483267"/>
              <a:gd name="connsiteY106" fmla="*/ 467302 h 496636"/>
              <a:gd name="connsiteX107" fmla="*/ 469039 w 483267"/>
              <a:gd name="connsiteY107" fmla="*/ 465564 h 496636"/>
              <a:gd name="connsiteX108" fmla="*/ 469806 w 483267"/>
              <a:gd name="connsiteY108" fmla="*/ 464956 h 496636"/>
              <a:gd name="connsiteX109" fmla="*/ 471843 w 483267"/>
              <a:gd name="connsiteY109" fmla="*/ 463304 h 496636"/>
              <a:gd name="connsiteX110" fmla="*/ 472586 w 483267"/>
              <a:gd name="connsiteY110" fmla="*/ 462709 h 496636"/>
              <a:gd name="connsiteX111" fmla="*/ 473358 w 483267"/>
              <a:gd name="connsiteY111" fmla="*/ 462101 h 496636"/>
              <a:gd name="connsiteX112" fmla="*/ 473893 w 483267"/>
              <a:gd name="connsiteY112" fmla="*/ 461679 h 496636"/>
              <a:gd name="connsiteX113" fmla="*/ 479137 w 483267"/>
              <a:gd name="connsiteY113" fmla="*/ 457477 h 496636"/>
              <a:gd name="connsiteX114" fmla="*/ 480897 w 483267"/>
              <a:gd name="connsiteY114" fmla="*/ 456066 h 496636"/>
              <a:gd name="connsiteX115" fmla="*/ 483659 w 483267"/>
              <a:gd name="connsiteY115" fmla="*/ 453851 h 496636"/>
              <a:gd name="connsiteX116" fmla="*/ 482348 w 483267"/>
              <a:gd name="connsiteY116" fmla="*/ 445039 h 496636"/>
              <a:gd name="connsiteX117" fmla="*/ 478493 w 483267"/>
              <a:gd name="connsiteY117" fmla="*/ 419323 h 496636"/>
              <a:gd name="connsiteX118" fmla="*/ 475526 w 483267"/>
              <a:gd name="connsiteY118" fmla="*/ 399448 h 496636"/>
              <a:gd name="connsiteX119" fmla="*/ 474047 w 483267"/>
              <a:gd name="connsiteY119" fmla="*/ 389360 h 496636"/>
              <a:gd name="connsiteX120" fmla="*/ 472106 w 483267"/>
              <a:gd name="connsiteY120" fmla="*/ 376645 h 496636"/>
              <a:gd name="connsiteX121" fmla="*/ 470160 w 483267"/>
              <a:gd name="connsiteY121" fmla="*/ 363758 h 496636"/>
              <a:gd name="connsiteX122" fmla="*/ 466839 w 483267"/>
              <a:gd name="connsiteY122" fmla="*/ 341196 h 496636"/>
              <a:gd name="connsiteX123" fmla="*/ 461495 w 483267"/>
              <a:gd name="connsiteY123" fmla="*/ 307198 h 496636"/>
              <a:gd name="connsiteX124" fmla="*/ 455925 w 483267"/>
              <a:gd name="connsiteY124" fmla="*/ 268708 h 496636"/>
              <a:gd name="connsiteX125" fmla="*/ 444612 w 483267"/>
              <a:gd name="connsiteY125" fmla="*/ 255535 h 496636"/>
              <a:gd name="connsiteX126" fmla="*/ 423550 w 483267"/>
              <a:gd name="connsiteY126" fmla="*/ 230845 h 496636"/>
              <a:gd name="connsiteX127" fmla="*/ 414967 w 483267"/>
              <a:gd name="connsiteY127" fmla="*/ 221016 h 496636"/>
              <a:gd name="connsiteX128" fmla="*/ 407251 w 483267"/>
              <a:gd name="connsiteY128" fmla="*/ 211691 h 496636"/>
              <a:gd name="connsiteX129" fmla="*/ 398832 w 483267"/>
              <a:gd name="connsiteY129" fmla="*/ 202234 h 496636"/>
              <a:gd name="connsiteX130" fmla="*/ 389170 w 483267"/>
              <a:gd name="connsiteY130" fmla="*/ 190599 h 496636"/>
              <a:gd name="connsiteX131" fmla="*/ 379322 w 483267"/>
              <a:gd name="connsiteY131" fmla="*/ 179536 h 496636"/>
              <a:gd name="connsiteX132" fmla="*/ 377326 w 483267"/>
              <a:gd name="connsiteY132" fmla="*/ 177208 h 496636"/>
              <a:gd name="connsiteX133" fmla="*/ 363182 w 483267"/>
              <a:gd name="connsiteY133" fmla="*/ 160913 h 496636"/>
              <a:gd name="connsiteX134" fmla="*/ 356395 w 483267"/>
              <a:gd name="connsiteY134" fmla="*/ 152840 h 496636"/>
              <a:gd name="connsiteX135" fmla="*/ 369691 w 483267"/>
              <a:gd name="connsiteY135" fmla="*/ 140529 h 496636"/>
              <a:gd name="connsiteX136" fmla="*/ 378723 w 483267"/>
              <a:gd name="connsiteY136" fmla="*/ 132265 h 496636"/>
              <a:gd name="connsiteX137" fmla="*/ 379544 w 483267"/>
              <a:gd name="connsiteY137" fmla="*/ 131430 h 496636"/>
              <a:gd name="connsiteX138" fmla="*/ 391438 w 483267"/>
              <a:gd name="connsiteY138" fmla="*/ 120531 h 496636"/>
              <a:gd name="connsiteX139" fmla="*/ 404166 w 483267"/>
              <a:gd name="connsiteY139" fmla="*/ 108778 h 496636"/>
              <a:gd name="connsiteX140" fmla="*/ 375175 w 483267"/>
              <a:gd name="connsiteY140" fmla="*/ 99820 h 496636"/>
              <a:gd name="connsiteX141" fmla="*/ 360283 w 483267"/>
              <a:gd name="connsiteY141" fmla="*/ 95577 h 496636"/>
              <a:gd name="connsiteX142" fmla="*/ 338373 w 483267"/>
              <a:gd name="connsiteY142" fmla="*/ 91979 h 496636"/>
              <a:gd name="connsiteX143" fmla="*/ 319126 w 483267"/>
              <a:gd name="connsiteY143" fmla="*/ 87958 h 496636"/>
              <a:gd name="connsiteX144" fmla="*/ 296113 w 483267"/>
              <a:gd name="connsiteY144" fmla="*/ 82590 h 496636"/>
              <a:gd name="connsiteX145" fmla="*/ 288579 w 483267"/>
              <a:gd name="connsiteY145" fmla="*/ 72988 h 496636"/>
              <a:gd name="connsiteX146" fmla="*/ 285208 w 483267"/>
              <a:gd name="connsiteY146" fmla="*/ 69684 h 496636"/>
              <a:gd name="connsiteX147" fmla="*/ 278898 w 483267"/>
              <a:gd name="connsiteY147" fmla="*/ 61657 h 496636"/>
              <a:gd name="connsiteX148" fmla="*/ 274253 w 483267"/>
              <a:gd name="connsiteY148" fmla="*/ 44617 h 496636"/>
              <a:gd name="connsiteX149" fmla="*/ 273092 w 483267"/>
              <a:gd name="connsiteY149" fmla="*/ 40411 h 496636"/>
              <a:gd name="connsiteX150" fmla="*/ 272130 w 483267"/>
              <a:gd name="connsiteY150" fmla="*/ 38564 h 496636"/>
              <a:gd name="connsiteX151" fmla="*/ 269245 w 483267"/>
              <a:gd name="connsiteY151" fmla="*/ 33051 h 496636"/>
              <a:gd name="connsiteX152" fmla="*/ 268919 w 483267"/>
              <a:gd name="connsiteY152" fmla="*/ 32424 h 496636"/>
              <a:gd name="connsiteX153" fmla="*/ 265598 w 483267"/>
              <a:gd name="connsiteY153" fmla="*/ 26058 h 496636"/>
              <a:gd name="connsiteX154" fmla="*/ 258490 w 483267"/>
              <a:gd name="connsiteY154" fmla="*/ 12453 h 496636"/>
              <a:gd name="connsiteX155" fmla="*/ 258440 w 483267"/>
              <a:gd name="connsiteY155" fmla="*/ 12372 h 496636"/>
              <a:gd name="connsiteX156" fmla="*/ 241502 w 483267"/>
              <a:gd name="connsiteY156" fmla="*/ 129 h 496636"/>
              <a:gd name="connsiteX157" fmla="*/ 200608 w 483267"/>
              <a:gd name="connsiteY157" fmla="*/ 3836 h 496636"/>
              <a:gd name="connsiteX158" fmla="*/ 200784 w 483267"/>
              <a:gd name="connsiteY158" fmla="*/ 15376 h 496636"/>
              <a:gd name="connsiteX159" fmla="*/ 201097 w 483267"/>
              <a:gd name="connsiteY159" fmla="*/ 33745 h 496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483267" h="496636">
                <a:moveTo>
                  <a:pt x="201097" y="33745"/>
                </a:moveTo>
                <a:lnTo>
                  <a:pt x="170713" y="54451"/>
                </a:lnTo>
                <a:lnTo>
                  <a:pt x="170155" y="54419"/>
                </a:lnTo>
                <a:lnTo>
                  <a:pt x="165565" y="54183"/>
                </a:lnTo>
                <a:lnTo>
                  <a:pt x="160417" y="53925"/>
                </a:lnTo>
                <a:lnTo>
                  <a:pt x="151421" y="53493"/>
                </a:lnTo>
                <a:lnTo>
                  <a:pt x="131537" y="52613"/>
                </a:lnTo>
                <a:lnTo>
                  <a:pt x="127532" y="52445"/>
                </a:lnTo>
                <a:lnTo>
                  <a:pt x="123812" y="52300"/>
                </a:lnTo>
                <a:lnTo>
                  <a:pt x="122797" y="73895"/>
                </a:lnTo>
                <a:lnTo>
                  <a:pt x="122425" y="81347"/>
                </a:lnTo>
                <a:lnTo>
                  <a:pt x="121596" y="98672"/>
                </a:lnTo>
                <a:lnTo>
                  <a:pt x="121245" y="105946"/>
                </a:lnTo>
                <a:lnTo>
                  <a:pt x="119144" y="108374"/>
                </a:lnTo>
                <a:lnTo>
                  <a:pt x="118876" y="109064"/>
                </a:lnTo>
                <a:lnTo>
                  <a:pt x="117760" y="110189"/>
                </a:lnTo>
                <a:lnTo>
                  <a:pt x="113608" y="115848"/>
                </a:lnTo>
                <a:lnTo>
                  <a:pt x="109598" y="121071"/>
                </a:lnTo>
                <a:lnTo>
                  <a:pt x="107852" y="123022"/>
                </a:lnTo>
                <a:lnTo>
                  <a:pt x="106037" y="125817"/>
                </a:lnTo>
                <a:lnTo>
                  <a:pt x="103874" y="128603"/>
                </a:lnTo>
                <a:lnTo>
                  <a:pt x="98955" y="134970"/>
                </a:lnTo>
                <a:lnTo>
                  <a:pt x="95340" y="139648"/>
                </a:lnTo>
                <a:lnTo>
                  <a:pt x="92769" y="142997"/>
                </a:lnTo>
                <a:lnTo>
                  <a:pt x="88529" y="148556"/>
                </a:lnTo>
                <a:lnTo>
                  <a:pt x="83825" y="154682"/>
                </a:lnTo>
                <a:lnTo>
                  <a:pt x="79667" y="171041"/>
                </a:lnTo>
                <a:lnTo>
                  <a:pt x="77744" y="178615"/>
                </a:lnTo>
                <a:lnTo>
                  <a:pt x="76962" y="181750"/>
                </a:lnTo>
                <a:lnTo>
                  <a:pt x="75285" y="188294"/>
                </a:lnTo>
                <a:lnTo>
                  <a:pt x="73734" y="194438"/>
                </a:lnTo>
                <a:lnTo>
                  <a:pt x="63293" y="235523"/>
                </a:lnTo>
                <a:lnTo>
                  <a:pt x="56994" y="248992"/>
                </a:lnTo>
                <a:lnTo>
                  <a:pt x="53005" y="258943"/>
                </a:lnTo>
                <a:lnTo>
                  <a:pt x="49542" y="264956"/>
                </a:lnTo>
                <a:lnTo>
                  <a:pt x="48695" y="266753"/>
                </a:lnTo>
                <a:lnTo>
                  <a:pt x="44922" y="274848"/>
                </a:lnTo>
                <a:lnTo>
                  <a:pt x="41629" y="281891"/>
                </a:lnTo>
                <a:lnTo>
                  <a:pt x="35598" y="294778"/>
                </a:lnTo>
                <a:lnTo>
                  <a:pt x="31682" y="303160"/>
                </a:lnTo>
                <a:lnTo>
                  <a:pt x="31572" y="303382"/>
                </a:lnTo>
                <a:lnTo>
                  <a:pt x="22640" y="322450"/>
                </a:lnTo>
                <a:lnTo>
                  <a:pt x="21617" y="324624"/>
                </a:lnTo>
                <a:lnTo>
                  <a:pt x="21196" y="325463"/>
                </a:lnTo>
                <a:lnTo>
                  <a:pt x="19169" y="329856"/>
                </a:lnTo>
                <a:lnTo>
                  <a:pt x="3551" y="363227"/>
                </a:lnTo>
                <a:lnTo>
                  <a:pt x="392" y="369956"/>
                </a:lnTo>
                <a:lnTo>
                  <a:pt x="1716" y="377416"/>
                </a:lnTo>
                <a:lnTo>
                  <a:pt x="3544" y="387586"/>
                </a:lnTo>
                <a:lnTo>
                  <a:pt x="4621" y="393381"/>
                </a:lnTo>
                <a:lnTo>
                  <a:pt x="5220" y="397333"/>
                </a:lnTo>
                <a:lnTo>
                  <a:pt x="6582" y="405065"/>
                </a:lnTo>
                <a:lnTo>
                  <a:pt x="10269" y="406390"/>
                </a:lnTo>
                <a:lnTo>
                  <a:pt x="15378" y="408210"/>
                </a:lnTo>
                <a:lnTo>
                  <a:pt x="21768" y="410996"/>
                </a:lnTo>
                <a:lnTo>
                  <a:pt x="28605" y="416387"/>
                </a:lnTo>
                <a:lnTo>
                  <a:pt x="34313" y="423307"/>
                </a:lnTo>
                <a:lnTo>
                  <a:pt x="39181" y="424887"/>
                </a:lnTo>
                <a:lnTo>
                  <a:pt x="45024" y="404839"/>
                </a:lnTo>
                <a:lnTo>
                  <a:pt x="54272" y="406531"/>
                </a:lnTo>
                <a:lnTo>
                  <a:pt x="54452" y="409689"/>
                </a:lnTo>
                <a:lnTo>
                  <a:pt x="45792" y="460132"/>
                </a:lnTo>
                <a:lnTo>
                  <a:pt x="49006" y="470628"/>
                </a:lnTo>
                <a:lnTo>
                  <a:pt x="57823" y="473046"/>
                </a:lnTo>
                <a:lnTo>
                  <a:pt x="61531" y="474086"/>
                </a:lnTo>
                <a:lnTo>
                  <a:pt x="63847" y="478292"/>
                </a:lnTo>
                <a:lnTo>
                  <a:pt x="64079" y="486519"/>
                </a:lnTo>
                <a:lnTo>
                  <a:pt x="59745" y="490104"/>
                </a:lnTo>
                <a:lnTo>
                  <a:pt x="63381" y="494669"/>
                </a:lnTo>
                <a:lnTo>
                  <a:pt x="67107" y="495863"/>
                </a:lnTo>
                <a:lnTo>
                  <a:pt x="68021" y="495490"/>
                </a:lnTo>
                <a:lnTo>
                  <a:pt x="69336" y="495504"/>
                </a:lnTo>
                <a:lnTo>
                  <a:pt x="71590" y="495572"/>
                </a:lnTo>
                <a:lnTo>
                  <a:pt x="72796" y="495881"/>
                </a:lnTo>
                <a:lnTo>
                  <a:pt x="74662" y="496334"/>
                </a:lnTo>
                <a:lnTo>
                  <a:pt x="74975" y="495572"/>
                </a:lnTo>
                <a:lnTo>
                  <a:pt x="82079" y="483306"/>
                </a:lnTo>
                <a:lnTo>
                  <a:pt x="121478" y="463594"/>
                </a:lnTo>
                <a:lnTo>
                  <a:pt x="146190" y="445674"/>
                </a:lnTo>
                <a:lnTo>
                  <a:pt x="176407" y="423548"/>
                </a:lnTo>
                <a:lnTo>
                  <a:pt x="191166" y="413007"/>
                </a:lnTo>
                <a:lnTo>
                  <a:pt x="199786" y="406758"/>
                </a:lnTo>
                <a:lnTo>
                  <a:pt x="208977" y="400047"/>
                </a:lnTo>
                <a:lnTo>
                  <a:pt x="217872" y="392686"/>
                </a:lnTo>
                <a:lnTo>
                  <a:pt x="218675" y="392024"/>
                </a:lnTo>
                <a:lnTo>
                  <a:pt x="236126" y="377866"/>
                </a:lnTo>
                <a:lnTo>
                  <a:pt x="264673" y="414273"/>
                </a:lnTo>
                <a:lnTo>
                  <a:pt x="283308" y="443156"/>
                </a:lnTo>
                <a:lnTo>
                  <a:pt x="291223" y="455118"/>
                </a:lnTo>
                <a:lnTo>
                  <a:pt x="334422" y="456492"/>
                </a:lnTo>
                <a:lnTo>
                  <a:pt x="352413" y="437239"/>
                </a:lnTo>
                <a:lnTo>
                  <a:pt x="366992" y="448361"/>
                </a:lnTo>
                <a:lnTo>
                  <a:pt x="372023" y="452222"/>
                </a:lnTo>
                <a:lnTo>
                  <a:pt x="429801" y="496766"/>
                </a:lnTo>
                <a:lnTo>
                  <a:pt x="430608" y="496130"/>
                </a:lnTo>
                <a:lnTo>
                  <a:pt x="431221" y="495640"/>
                </a:lnTo>
                <a:lnTo>
                  <a:pt x="431479" y="495422"/>
                </a:lnTo>
                <a:lnTo>
                  <a:pt x="431919" y="495059"/>
                </a:lnTo>
                <a:lnTo>
                  <a:pt x="437326" y="490812"/>
                </a:lnTo>
                <a:lnTo>
                  <a:pt x="438011" y="490254"/>
                </a:lnTo>
                <a:lnTo>
                  <a:pt x="438388" y="489959"/>
                </a:lnTo>
                <a:lnTo>
                  <a:pt x="444947" y="484754"/>
                </a:lnTo>
                <a:lnTo>
                  <a:pt x="450300" y="480511"/>
                </a:lnTo>
                <a:lnTo>
                  <a:pt x="453339" y="478097"/>
                </a:lnTo>
                <a:lnTo>
                  <a:pt x="459291" y="473373"/>
                </a:lnTo>
                <a:lnTo>
                  <a:pt x="466313" y="467742"/>
                </a:lnTo>
                <a:lnTo>
                  <a:pt x="466884" y="467302"/>
                </a:lnTo>
                <a:lnTo>
                  <a:pt x="469039" y="465564"/>
                </a:lnTo>
                <a:lnTo>
                  <a:pt x="469806" y="464956"/>
                </a:lnTo>
                <a:lnTo>
                  <a:pt x="471843" y="463304"/>
                </a:lnTo>
                <a:lnTo>
                  <a:pt x="472586" y="462709"/>
                </a:lnTo>
                <a:lnTo>
                  <a:pt x="473358" y="462101"/>
                </a:lnTo>
                <a:lnTo>
                  <a:pt x="473893" y="461679"/>
                </a:lnTo>
                <a:lnTo>
                  <a:pt x="479137" y="457477"/>
                </a:lnTo>
                <a:lnTo>
                  <a:pt x="480897" y="456066"/>
                </a:lnTo>
                <a:lnTo>
                  <a:pt x="483659" y="453851"/>
                </a:lnTo>
                <a:lnTo>
                  <a:pt x="482348" y="445039"/>
                </a:lnTo>
                <a:lnTo>
                  <a:pt x="478493" y="419323"/>
                </a:lnTo>
                <a:lnTo>
                  <a:pt x="475526" y="399448"/>
                </a:lnTo>
                <a:lnTo>
                  <a:pt x="474047" y="389360"/>
                </a:lnTo>
                <a:lnTo>
                  <a:pt x="472106" y="376645"/>
                </a:lnTo>
                <a:lnTo>
                  <a:pt x="470160" y="363758"/>
                </a:lnTo>
                <a:lnTo>
                  <a:pt x="466839" y="341196"/>
                </a:lnTo>
                <a:lnTo>
                  <a:pt x="461495" y="307198"/>
                </a:lnTo>
                <a:lnTo>
                  <a:pt x="455925" y="268708"/>
                </a:lnTo>
                <a:lnTo>
                  <a:pt x="444612" y="255535"/>
                </a:lnTo>
                <a:lnTo>
                  <a:pt x="423550" y="230845"/>
                </a:lnTo>
                <a:lnTo>
                  <a:pt x="414967" y="221016"/>
                </a:lnTo>
                <a:lnTo>
                  <a:pt x="407251" y="211691"/>
                </a:lnTo>
                <a:lnTo>
                  <a:pt x="398832" y="202234"/>
                </a:lnTo>
                <a:lnTo>
                  <a:pt x="389170" y="190599"/>
                </a:lnTo>
                <a:lnTo>
                  <a:pt x="379322" y="179536"/>
                </a:lnTo>
                <a:lnTo>
                  <a:pt x="377326" y="177208"/>
                </a:lnTo>
                <a:lnTo>
                  <a:pt x="363182" y="160913"/>
                </a:lnTo>
                <a:lnTo>
                  <a:pt x="356395" y="152840"/>
                </a:lnTo>
                <a:lnTo>
                  <a:pt x="369691" y="140529"/>
                </a:lnTo>
                <a:lnTo>
                  <a:pt x="378723" y="132265"/>
                </a:lnTo>
                <a:lnTo>
                  <a:pt x="379544" y="131430"/>
                </a:lnTo>
                <a:lnTo>
                  <a:pt x="391438" y="120531"/>
                </a:lnTo>
                <a:lnTo>
                  <a:pt x="404166" y="108778"/>
                </a:lnTo>
                <a:lnTo>
                  <a:pt x="375175" y="99820"/>
                </a:lnTo>
                <a:lnTo>
                  <a:pt x="360283" y="95577"/>
                </a:lnTo>
                <a:lnTo>
                  <a:pt x="338373" y="91979"/>
                </a:lnTo>
                <a:lnTo>
                  <a:pt x="319126" y="87958"/>
                </a:lnTo>
                <a:lnTo>
                  <a:pt x="296113" y="82590"/>
                </a:lnTo>
                <a:lnTo>
                  <a:pt x="288579" y="72988"/>
                </a:lnTo>
                <a:lnTo>
                  <a:pt x="285208" y="69684"/>
                </a:lnTo>
                <a:lnTo>
                  <a:pt x="278898" y="61657"/>
                </a:lnTo>
                <a:lnTo>
                  <a:pt x="274253" y="44617"/>
                </a:lnTo>
                <a:lnTo>
                  <a:pt x="273092" y="40411"/>
                </a:lnTo>
                <a:lnTo>
                  <a:pt x="272130" y="38564"/>
                </a:lnTo>
                <a:lnTo>
                  <a:pt x="269245" y="33051"/>
                </a:lnTo>
                <a:lnTo>
                  <a:pt x="268919" y="32424"/>
                </a:lnTo>
                <a:lnTo>
                  <a:pt x="265598" y="26058"/>
                </a:lnTo>
                <a:lnTo>
                  <a:pt x="258490" y="12453"/>
                </a:lnTo>
                <a:lnTo>
                  <a:pt x="258440" y="12372"/>
                </a:lnTo>
                <a:lnTo>
                  <a:pt x="241502" y="129"/>
                </a:lnTo>
                <a:lnTo>
                  <a:pt x="200608" y="3836"/>
                </a:lnTo>
                <a:lnTo>
                  <a:pt x="200784" y="15376"/>
                </a:lnTo>
                <a:lnTo>
                  <a:pt x="201097" y="3374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EE81FD12-F7F8-C126-4E7B-28186C4CAE57}"/>
              </a:ext>
            </a:extLst>
          </p:cNvPr>
          <p:cNvSpPr>
            <a:spLocks/>
          </p:cNvSpPr>
          <p:nvPr/>
        </p:nvSpPr>
        <p:spPr>
          <a:xfrm flipV="1">
            <a:off x="9050115" y="3219343"/>
            <a:ext cx="767652" cy="656624"/>
          </a:xfrm>
          <a:custGeom>
            <a:avLst/>
            <a:gdLst>
              <a:gd name="connsiteX0" fmla="*/ 241557 w 522769"/>
              <a:gd name="connsiteY0" fmla="*/ 145131 h 447159"/>
              <a:gd name="connsiteX1" fmla="*/ 239447 w 522769"/>
              <a:gd name="connsiteY1" fmla="*/ 141288 h 447159"/>
              <a:gd name="connsiteX2" fmla="*/ 235677 w 522769"/>
              <a:gd name="connsiteY2" fmla="*/ 134868 h 447159"/>
              <a:gd name="connsiteX3" fmla="*/ 230397 w 522769"/>
              <a:gd name="connsiteY3" fmla="*/ 131394 h 447159"/>
              <a:gd name="connsiteX4" fmla="*/ 211567 w 522769"/>
              <a:gd name="connsiteY4" fmla="*/ 91645 h 447159"/>
              <a:gd name="connsiteX5" fmla="*/ 202073 w 522769"/>
              <a:gd name="connsiteY5" fmla="*/ 75142 h 447159"/>
              <a:gd name="connsiteX6" fmla="*/ 202304 w 522769"/>
              <a:gd name="connsiteY6" fmla="*/ 66958 h 447159"/>
              <a:gd name="connsiteX7" fmla="*/ 199184 w 522769"/>
              <a:gd name="connsiteY7" fmla="*/ 60922 h 447159"/>
              <a:gd name="connsiteX8" fmla="*/ 196575 w 522769"/>
              <a:gd name="connsiteY8" fmla="*/ 61741 h 447159"/>
              <a:gd name="connsiteX9" fmla="*/ 192792 w 522769"/>
              <a:gd name="connsiteY9" fmla="*/ 57856 h 447159"/>
              <a:gd name="connsiteX10" fmla="*/ 184295 w 522769"/>
              <a:gd name="connsiteY10" fmla="*/ 26216 h 447159"/>
              <a:gd name="connsiteX11" fmla="*/ 182662 w 522769"/>
              <a:gd name="connsiteY11" fmla="*/ 28733 h 447159"/>
              <a:gd name="connsiteX12" fmla="*/ 179424 w 522769"/>
              <a:gd name="connsiteY12" fmla="*/ 31205 h 447159"/>
              <a:gd name="connsiteX13" fmla="*/ 178625 w 522769"/>
              <a:gd name="connsiteY13" fmla="*/ 34569 h 447159"/>
              <a:gd name="connsiteX14" fmla="*/ 177913 w 522769"/>
              <a:gd name="connsiteY14" fmla="*/ 40756 h 447159"/>
              <a:gd name="connsiteX15" fmla="*/ 175767 w 522769"/>
              <a:gd name="connsiteY15" fmla="*/ 40732 h 447159"/>
              <a:gd name="connsiteX16" fmla="*/ 175831 w 522769"/>
              <a:gd name="connsiteY16" fmla="*/ 42864 h 447159"/>
              <a:gd name="connsiteX17" fmla="*/ 171363 w 522769"/>
              <a:gd name="connsiteY17" fmla="*/ 44985 h 447159"/>
              <a:gd name="connsiteX18" fmla="*/ 171113 w 522769"/>
              <a:gd name="connsiteY18" fmla="*/ 46749 h 447159"/>
              <a:gd name="connsiteX19" fmla="*/ 167738 w 522769"/>
              <a:gd name="connsiteY19" fmla="*/ 45695 h 447159"/>
              <a:gd name="connsiteX20" fmla="*/ 165747 w 522769"/>
              <a:gd name="connsiteY20" fmla="*/ 48532 h 447159"/>
              <a:gd name="connsiteX21" fmla="*/ 166400 w 522769"/>
              <a:gd name="connsiteY21" fmla="*/ 49620 h 447159"/>
              <a:gd name="connsiteX22" fmla="*/ 169217 w 522769"/>
              <a:gd name="connsiteY22" fmla="*/ 50146 h 447159"/>
              <a:gd name="connsiteX23" fmla="*/ 170179 w 522769"/>
              <a:gd name="connsiteY23" fmla="*/ 52846 h 447159"/>
              <a:gd name="connsiteX24" fmla="*/ 172878 w 522769"/>
              <a:gd name="connsiteY24" fmla="*/ 49769 h 447159"/>
              <a:gd name="connsiteX25" fmla="*/ 173726 w 522769"/>
              <a:gd name="connsiteY25" fmla="*/ 54112 h 447159"/>
              <a:gd name="connsiteX26" fmla="*/ 176157 w 522769"/>
              <a:gd name="connsiteY26" fmla="*/ 57271 h 447159"/>
              <a:gd name="connsiteX27" fmla="*/ 173604 w 522769"/>
              <a:gd name="connsiteY27" fmla="*/ 56596 h 447159"/>
              <a:gd name="connsiteX28" fmla="*/ 171975 w 522769"/>
              <a:gd name="connsiteY28" fmla="*/ 57870 h 447159"/>
              <a:gd name="connsiteX29" fmla="*/ 169988 w 522769"/>
              <a:gd name="connsiteY29" fmla="*/ 57562 h 447159"/>
              <a:gd name="connsiteX30" fmla="*/ 167484 w 522769"/>
              <a:gd name="connsiteY30" fmla="*/ 59810 h 447159"/>
              <a:gd name="connsiteX31" fmla="*/ 166894 w 522769"/>
              <a:gd name="connsiteY31" fmla="*/ 61758 h 447159"/>
              <a:gd name="connsiteX32" fmla="*/ 163923 w 522769"/>
              <a:gd name="connsiteY32" fmla="*/ 63299 h 447159"/>
              <a:gd name="connsiteX33" fmla="*/ 162776 w 522769"/>
              <a:gd name="connsiteY33" fmla="*/ 61150 h 447159"/>
              <a:gd name="connsiteX34" fmla="*/ 158942 w 522769"/>
              <a:gd name="connsiteY34" fmla="*/ 61692 h 447159"/>
              <a:gd name="connsiteX35" fmla="*/ 153635 w 522769"/>
              <a:gd name="connsiteY35" fmla="*/ 66002 h 447159"/>
              <a:gd name="connsiteX36" fmla="*/ 153812 w 522769"/>
              <a:gd name="connsiteY36" fmla="*/ 69155 h 447159"/>
              <a:gd name="connsiteX37" fmla="*/ 157237 w 522769"/>
              <a:gd name="connsiteY37" fmla="*/ 70378 h 447159"/>
              <a:gd name="connsiteX38" fmla="*/ 158203 w 522769"/>
              <a:gd name="connsiteY38" fmla="*/ 74442 h 447159"/>
              <a:gd name="connsiteX39" fmla="*/ 161873 w 522769"/>
              <a:gd name="connsiteY39" fmla="*/ 74694 h 447159"/>
              <a:gd name="connsiteX40" fmla="*/ 157437 w 522769"/>
              <a:gd name="connsiteY40" fmla="*/ 77119 h 447159"/>
              <a:gd name="connsiteX41" fmla="*/ 158748 w 522769"/>
              <a:gd name="connsiteY41" fmla="*/ 80748 h 447159"/>
              <a:gd name="connsiteX42" fmla="*/ 160358 w 522769"/>
              <a:gd name="connsiteY42" fmla="*/ 81932 h 447159"/>
              <a:gd name="connsiteX43" fmla="*/ 158897 w 522769"/>
              <a:gd name="connsiteY43" fmla="*/ 83352 h 447159"/>
              <a:gd name="connsiteX44" fmla="*/ 156089 w 522769"/>
              <a:gd name="connsiteY44" fmla="*/ 83876 h 447159"/>
              <a:gd name="connsiteX45" fmla="*/ 150995 w 522769"/>
              <a:gd name="connsiteY45" fmla="*/ 79765 h 447159"/>
              <a:gd name="connsiteX46" fmla="*/ 149734 w 522769"/>
              <a:gd name="connsiteY46" fmla="*/ 80758 h 447159"/>
              <a:gd name="connsiteX47" fmla="*/ 148795 w 522769"/>
              <a:gd name="connsiteY47" fmla="*/ 83313 h 447159"/>
              <a:gd name="connsiteX48" fmla="*/ 147334 w 522769"/>
              <a:gd name="connsiteY48" fmla="*/ 81536 h 447159"/>
              <a:gd name="connsiteX49" fmla="*/ 144422 w 522769"/>
              <a:gd name="connsiteY49" fmla="*/ 82831 h 447159"/>
              <a:gd name="connsiteX50" fmla="*/ 139246 w 522769"/>
              <a:gd name="connsiteY50" fmla="*/ 76512 h 447159"/>
              <a:gd name="connsiteX51" fmla="*/ 135930 w 522769"/>
              <a:gd name="connsiteY51" fmla="*/ 74935 h 447159"/>
              <a:gd name="connsiteX52" fmla="*/ 135068 w 522769"/>
              <a:gd name="connsiteY52" fmla="*/ 72268 h 447159"/>
              <a:gd name="connsiteX53" fmla="*/ 132274 w 522769"/>
              <a:gd name="connsiteY53" fmla="*/ 76405 h 447159"/>
              <a:gd name="connsiteX54" fmla="*/ 127048 w 522769"/>
              <a:gd name="connsiteY54" fmla="*/ 77604 h 447159"/>
              <a:gd name="connsiteX55" fmla="*/ 124531 w 522769"/>
              <a:gd name="connsiteY55" fmla="*/ 76940 h 447159"/>
              <a:gd name="connsiteX56" fmla="*/ 124054 w 522769"/>
              <a:gd name="connsiteY56" fmla="*/ 78694 h 447159"/>
              <a:gd name="connsiteX57" fmla="*/ 121541 w 522769"/>
              <a:gd name="connsiteY57" fmla="*/ 78883 h 447159"/>
              <a:gd name="connsiteX58" fmla="*/ 116656 w 522769"/>
              <a:gd name="connsiteY58" fmla="*/ 82221 h 447159"/>
              <a:gd name="connsiteX59" fmla="*/ 104753 w 522769"/>
              <a:gd name="connsiteY59" fmla="*/ 81279 h 447159"/>
              <a:gd name="connsiteX60" fmla="*/ 99450 w 522769"/>
              <a:gd name="connsiteY60" fmla="*/ 88609 h 447159"/>
              <a:gd name="connsiteX61" fmla="*/ 86635 w 522769"/>
              <a:gd name="connsiteY61" fmla="*/ 86684 h 447159"/>
              <a:gd name="connsiteX62" fmla="*/ 84027 w 522769"/>
              <a:gd name="connsiteY62" fmla="*/ 87515 h 447159"/>
              <a:gd name="connsiteX63" fmla="*/ 83251 w 522769"/>
              <a:gd name="connsiteY63" fmla="*/ 88123 h 447159"/>
              <a:gd name="connsiteX64" fmla="*/ 83464 w 522769"/>
              <a:gd name="connsiteY64" fmla="*/ 89615 h 447159"/>
              <a:gd name="connsiteX65" fmla="*/ 84925 w 522769"/>
              <a:gd name="connsiteY65" fmla="*/ 92016 h 447159"/>
              <a:gd name="connsiteX66" fmla="*/ 91938 w 522769"/>
              <a:gd name="connsiteY66" fmla="*/ 95086 h 447159"/>
              <a:gd name="connsiteX67" fmla="*/ 96955 w 522769"/>
              <a:gd name="connsiteY67" fmla="*/ 94402 h 447159"/>
              <a:gd name="connsiteX68" fmla="*/ 100371 w 522769"/>
              <a:gd name="connsiteY68" fmla="*/ 98920 h 447159"/>
              <a:gd name="connsiteX69" fmla="*/ 98429 w 522769"/>
              <a:gd name="connsiteY69" fmla="*/ 105744 h 447159"/>
              <a:gd name="connsiteX70" fmla="*/ 100824 w 522769"/>
              <a:gd name="connsiteY70" fmla="*/ 110011 h 447159"/>
              <a:gd name="connsiteX71" fmla="*/ 99114 w 522769"/>
              <a:gd name="connsiteY71" fmla="*/ 117074 h 447159"/>
              <a:gd name="connsiteX72" fmla="*/ 96238 w 522769"/>
              <a:gd name="connsiteY72" fmla="*/ 118572 h 447159"/>
              <a:gd name="connsiteX73" fmla="*/ 93167 w 522769"/>
              <a:gd name="connsiteY73" fmla="*/ 118664 h 447159"/>
              <a:gd name="connsiteX74" fmla="*/ 95807 w 522769"/>
              <a:gd name="connsiteY74" fmla="*/ 120717 h 447159"/>
              <a:gd name="connsiteX75" fmla="*/ 92015 w 522769"/>
              <a:gd name="connsiteY75" fmla="*/ 122009 h 447159"/>
              <a:gd name="connsiteX76" fmla="*/ 88214 w 522769"/>
              <a:gd name="connsiteY76" fmla="*/ 119910 h 447159"/>
              <a:gd name="connsiteX77" fmla="*/ 82806 w 522769"/>
              <a:gd name="connsiteY77" fmla="*/ 120720 h 447159"/>
              <a:gd name="connsiteX78" fmla="*/ 80557 w 522769"/>
              <a:gd name="connsiteY78" fmla="*/ 121058 h 447159"/>
              <a:gd name="connsiteX79" fmla="*/ 73226 w 522769"/>
              <a:gd name="connsiteY79" fmla="*/ 119396 h 447159"/>
              <a:gd name="connsiteX80" fmla="*/ 72301 w 522769"/>
              <a:gd name="connsiteY80" fmla="*/ 121053 h 447159"/>
              <a:gd name="connsiteX81" fmla="*/ 65868 w 522769"/>
              <a:gd name="connsiteY81" fmla="*/ 122496 h 447159"/>
              <a:gd name="connsiteX82" fmla="*/ 63600 w 522769"/>
              <a:gd name="connsiteY82" fmla="*/ 124380 h 447159"/>
              <a:gd name="connsiteX83" fmla="*/ 59313 w 522769"/>
              <a:gd name="connsiteY83" fmla="*/ 123599 h 447159"/>
              <a:gd name="connsiteX84" fmla="*/ 55321 w 522769"/>
              <a:gd name="connsiteY84" fmla="*/ 124611 h 447159"/>
              <a:gd name="connsiteX85" fmla="*/ 53634 w 522769"/>
              <a:gd name="connsiteY85" fmla="*/ 130774 h 447159"/>
              <a:gd name="connsiteX86" fmla="*/ 50209 w 522769"/>
              <a:gd name="connsiteY86" fmla="*/ 131913 h 447159"/>
              <a:gd name="connsiteX87" fmla="*/ 47977 w 522769"/>
              <a:gd name="connsiteY87" fmla="*/ 130975 h 447159"/>
              <a:gd name="connsiteX88" fmla="*/ 47025 w 522769"/>
              <a:gd name="connsiteY88" fmla="*/ 132167 h 447159"/>
              <a:gd name="connsiteX89" fmla="*/ 44829 w 522769"/>
              <a:gd name="connsiteY89" fmla="*/ 134713 h 447159"/>
              <a:gd name="connsiteX90" fmla="*/ 45487 w 522769"/>
              <a:gd name="connsiteY90" fmla="*/ 142408 h 447159"/>
              <a:gd name="connsiteX91" fmla="*/ 49733 w 522769"/>
              <a:gd name="connsiteY91" fmla="*/ 147535 h 447159"/>
              <a:gd name="connsiteX92" fmla="*/ 51933 w 522769"/>
              <a:gd name="connsiteY92" fmla="*/ 155349 h 447159"/>
              <a:gd name="connsiteX93" fmla="*/ 51561 w 522769"/>
              <a:gd name="connsiteY93" fmla="*/ 158568 h 447159"/>
              <a:gd name="connsiteX94" fmla="*/ 50404 w 522769"/>
              <a:gd name="connsiteY94" fmla="*/ 160445 h 447159"/>
              <a:gd name="connsiteX95" fmla="*/ 43192 w 522769"/>
              <a:gd name="connsiteY95" fmla="*/ 160100 h 447159"/>
              <a:gd name="connsiteX96" fmla="*/ 42783 w 522769"/>
              <a:gd name="connsiteY96" fmla="*/ 161436 h 447159"/>
              <a:gd name="connsiteX97" fmla="*/ 41368 w 522769"/>
              <a:gd name="connsiteY97" fmla="*/ 161568 h 447159"/>
              <a:gd name="connsiteX98" fmla="*/ 39590 w 522769"/>
              <a:gd name="connsiteY98" fmla="*/ 163514 h 447159"/>
              <a:gd name="connsiteX99" fmla="*/ 36564 w 522769"/>
              <a:gd name="connsiteY99" fmla="*/ 161310 h 447159"/>
              <a:gd name="connsiteX100" fmla="*/ 35321 w 522769"/>
              <a:gd name="connsiteY100" fmla="*/ 166553 h 447159"/>
              <a:gd name="connsiteX101" fmla="*/ 30944 w 522769"/>
              <a:gd name="connsiteY101" fmla="*/ 161417 h 447159"/>
              <a:gd name="connsiteX102" fmla="*/ 29968 w 522769"/>
              <a:gd name="connsiteY102" fmla="*/ 160994 h 447159"/>
              <a:gd name="connsiteX103" fmla="*/ 27228 w 522769"/>
              <a:gd name="connsiteY103" fmla="*/ 163087 h 447159"/>
              <a:gd name="connsiteX104" fmla="*/ 23618 w 522769"/>
              <a:gd name="connsiteY104" fmla="*/ 159124 h 447159"/>
              <a:gd name="connsiteX105" fmla="*/ 20746 w 522769"/>
              <a:gd name="connsiteY105" fmla="*/ 160702 h 447159"/>
              <a:gd name="connsiteX106" fmla="*/ 19027 w 522769"/>
              <a:gd name="connsiteY106" fmla="*/ 160174 h 447159"/>
              <a:gd name="connsiteX107" fmla="*/ 16373 w 522769"/>
              <a:gd name="connsiteY107" fmla="*/ 163387 h 447159"/>
              <a:gd name="connsiteX108" fmla="*/ 14645 w 522769"/>
              <a:gd name="connsiteY108" fmla="*/ 162069 h 447159"/>
              <a:gd name="connsiteX109" fmla="*/ 16092 w 522769"/>
              <a:gd name="connsiteY109" fmla="*/ 161271 h 447159"/>
              <a:gd name="connsiteX110" fmla="*/ 16169 w 522769"/>
              <a:gd name="connsiteY110" fmla="*/ 159622 h 447159"/>
              <a:gd name="connsiteX111" fmla="*/ 13506 w 522769"/>
              <a:gd name="connsiteY111" fmla="*/ 156980 h 447159"/>
              <a:gd name="connsiteX112" fmla="*/ 11365 w 522769"/>
              <a:gd name="connsiteY112" fmla="*/ 161328 h 447159"/>
              <a:gd name="connsiteX113" fmla="*/ 11633 w 522769"/>
              <a:gd name="connsiteY113" fmla="*/ 162621 h 447159"/>
              <a:gd name="connsiteX114" fmla="*/ 16233 w 522769"/>
              <a:gd name="connsiteY114" fmla="*/ 166381 h 447159"/>
              <a:gd name="connsiteX115" fmla="*/ 17807 w 522769"/>
              <a:gd name="connsiteY115" fmla="*/ 169593 h 447159"/>
              <a:gd name="connsiteX116" fmla="*/ 15062 w 522769"/>
              <a:gd name="connsiteY116" fmla="*/ 169348 h 447159"/>
              <a:gd name="connsiteX117" fmla="*/ 10449 w 522769"/>
              <a:gd name="connsiteY117" fmla="*/ 171938 h 447159"/>
              <a:gd name="connsiteX118" fmla="*/ 8739 w 522769"/>
              <a:gd name="connsiteY118" fmla="*/ 169197 h 447159"/>
              <a:gd name="connsiteX119" fmla="*/ 4924 w 522769"/>
              <a:gd name="connsiteY119" fmla="*/ 167365 h 447159"/>
              <a:gd name="connsiteX120" fmla="*/ 4003 w 522769"/>
              <a:gd name="connsiteY120" fmla="*/ 168352 h 447159"/>
              <a:gd name="connsiteX121" fmla="*/ 5028 w 522769"/>
              <a:gd name="connsiteY121" fmla="*/ 170401 h 447159"/>
              <a:gd name="connsiteX122" fmla="*/ 4720 w 522769"/>
              <a:gd name="connsiteY122" fmla="*/ 172518 h 447159"/>
              <a:gd name="connsiteX123" fmla="*/ 129 w 522769"/>
              <a:gd name="connsiteY123" fmla="*/ 175745 h 447159"/>
              <a:gd name="connsiteX124" fmla="*/ 2687 w 522769"/>
              <a:gd name="connsiteY124" fmla="*/ 182862 h 447159"/>
              <a:gd name="connsiteX125" fmla="*/ 6208 w 522769"/>
              <a:gd name="connsiteY125" fmla="*/ 189393 h 447159"/>
              <a:gd name="connsiteX126" fmla="*/ 9365 w 522769"/>
              <a:gd name="connsiteY126" fmla="*/ 194134 h 447159"/>
              <a:gd name="connsiteX127" fmla="*/ 9424 w 522769"/>
              <a:gd name="connsiteY127" fmla="*/ 196531 h 447159"/>
              <a:gd name="connsiteX128" fmla="*/ 11120 w 522769"/>
              <a:gd name="connsiteY128" fmla="*/ 197925 h 447159"/>
              <a:gd name="connsiteX129" fmla="*/ 11801 w 522769"/>
              <a:gd name="connsiteY129" fmla="*/ 198702 h 447159"/>
              <a:gd name="connsiteX130" fmla="*/ 18424 w 522769"/>
              <a:gd name="connsiteY130" fmla="*/ 197849 h 447159"/>
              <a:gd name="connsiteX131" fmla="*/ 20184 w 522769"/>
              <a:gd name="connsiteY131" fmla="*/ 201173 h 447159"/>
              <a:gd name="connsiteX132" fmla="*/ 21463 w 522769"/>
              <a:gd name="connsiteY132" fmla="*/ 201673 h 447159"/>
              <a:gd name="connsiteX133" fmla="*/ 24711 w 522769"/>
              <a:gd name="connsiteY133" fmla="*/ 200726 h 447159"/>
              <a:gd name="connsiteX134" fmla="*/ 29197 w 522769"/>
              <a:gd name="connsiteY134" fmla="*/ 201474 h 447159"/>
              <a:gd name="connsiteX135" fmla="*/ 30544 w 522769"/>
              <a:gd name="connsiteY135" fmla="*/ 199840 h 447159"/>
              <a:gd name="connsiteX136" fmla="*/ 32105 w 522769"/>
              <a:gd name="connsiteY136" fmla="*/ 199560 h 447159"/>
              <a:gd name="connsiteX137" fmla="*/ 34595 w 522769"/>
              <a:gd name="connsiteY137" fmla="*/ 201184 h 447159"/>
              <a:gd name="connsiteX138" fmla="*/ 38501 w 522769"/>
              <a:gd name="connsiteY138" fmla="*/ 201469 h 447159"/>
              <a:gd name="connsiteX139" fmla="*/ 39721 w 522769"/>
              <a:gd name="connsiteY139" fmla="*/ 203104 h 447159"/>
              <a:gd name="connsiteX140" fmla="*/ 41808 w 522769"/>
              <a:gd name="connsiteY140" fmla="*/ 202173 h 447159"/>
              <a:gd name="connsiteX141" fmla="*/ 40166 w 522769"/>
              <a:gd name="connsiteY141" fmla="*/ 200622 h 447159"/>
              <a:gd name="connsiteX142" fmla="*/ 39621 w 522769"/>
              <a:gd name="connsiteY142" fmla="*/ 197224 h 447159"/>
              <a:gd name="connsiteX143" fmla="*/ 43727 w 522769"/>
              <a:gd name="connsiteY143" fmla="*/ 194815 h 447159"/>
              <a:gd name="connsiteX144" fmla="*/ 49238 w 522769"/>
              <a:gd name="connsiteY144" fmla="*/ 194142 h 447159"/>
              <a:gd name="connsiteX145" fmla="*/ 54863 w 522769"/>
              <a:gd name="connsiteY145" fmla="*/ 195687 h 447159"/>
              <a:gd name="connsiteX146" fmla="*/ 60325 w 522769"/>
              <a:gd name="connsiteY146" fmla="*/ 195000 h 447159"/>
              <a:gd name="connsiteX147" fmla="*/ 68676 w 522769"/>
              <a:gd name="connsiteY147" fmla="*/ 199010 h 447159"/>
              <a:gd name="connsiteX148" fmla="*/ 68948 w 522769"/>
              <a:gd name="connsiteY148" fmla="*/ 201738 h 447159"/>
              <a:gd name="connsiteX149" fmla="*/ 69883 w 522769"/>
              <a:gd name="connsiteY149" fmla="*/ 202666 h 447159"/>
              <a:gd name="connsiteX150" fmla="*/ 72568 w 522769"/>
              <a:gd name="connsiteY150" fmla="*/ 201808 h 447159"/>
              <a:gd name="connsiteX151" fmla="*/ 78774 w 522769"/>
              <a:gd name="connsiteY151" fmla="*/ 204523 h 447159"/>
              <a:gd name="connsiteX152" fmla="*/ 80747 w 522769"/>
              <a:gd name="connsiteY152" fmla="*/ 202520 h 447159"/>
              <a:gd name="connsiteX153" fmla="*/ 87279 w 522769"/>
              <a:gd name="connsiteY153" fmla="*/ 201273 h 447159"/>
              <a:gd name="connsiteX154" fmla="*/ 93435 w 522769"/>
              <a:gd name="connsiteY154" fmla="*/ 204722 h 447159"/>
              <a:gd name="connsiteX155" fmla="*/ 98016 w 522769"/>
              <a:gd name="connsiteY155" fmla="*/ 202317 h 447159"/>
              <a:gd name="connsiteX156" fmla="*/ 99572 w 522769"/>
              <a:gd name="connsiteY156" fmla="*/ 209797 h 447159"/>
              <a:gd name="connsiteX157" fmla="*/ 104063 w 522769"/>
              <a:gd name="connsiteY157" fmla="*/ 210651 h 447159"/>
              <a:gd name="connsiteX158" fmla="*/ 102416 w 522769"/>
              <a:gd name="connsiteY158" fmla="*/ 218129 h 447159"/>
              <a:gd name="connsiteX159" fmla="*/ 101096 w 522769"/>
              <a:gd name="connsiteY159" fmla="*/ 219430 h 447159"/>
              <a:gd name="connsiteX160" fmla="*/ 103206 w 522769"/>
              <a:gd name="connsiteY160" fmla="*/ 230139 h 447159"/>
              <a:gd name="connsiteX161" fmla="*/ 90731 w 522769"/>
              <a:gd name="connsiteY161" fmla="*/ 232521 h 447159"/>
              <a:gd name="connsiteX162" fmla="*/ 82988 w 522769"/>
              <a:gd name="connsiteY162" fmla="*/ 232088 h 447159"/>
              <a:gd name="connsiteX163" fmla="*/ 79132 w 522769"/>
              <a:gd name="connsiteY163" fmla="*/ 233381 h 447159"/>
              <a:gd name="connsiteX164" fmla="*/ 77100 w 522769"/>
              <a:gd name="connsiteY164" fmla="*/ 232791 h 447159"/>
              <a:gd name="connsiteX165" fmla="*/ 76465 w 522769"/>
              <a:gd name="connsiteY165" fmla="*/ 233783 h 447159"/>
              <a:gd name="connsiteX166" fmla="*/ 71470 w 522769"/>
              <a:gd name="connsiteY166" fmla="*/ 233579 h 447159"/>
              <a:gd name="connsiteX167" fmla="*/ 70119 w 522769"/>
              <a:gd name="connsiteY167" fmla="*/ 235807 h 447159"/>
              <a:gd name="connsiteX168" fmla="*/ 66090 w 522769"/>
              <a:gd name="connsiteY168" fmla="*/ 238433 h 447159"/>
              <a:gd name="connsiteX169" fmla="*/ 65519 w 522769"/>
              <a:gd name="connsiteY169" fmla="*/ 239973 h 447159"/>
              <a:gd name="connsiteX170" fmla="*/ 62838 w 522769"/>
              <a:gd name="connsiteY170" fmla="*/ 240031 h 447159"/>
              <a:gd name="connsiteX171" fmla="*/ 62752 w 522769"/>
              <a:gd name="connsiteY171" fmla="*/ 241376 h 447159"/>
              <a:gd name="connsiteX172" fmla="*/ 60039 w 522769"/>
              <a:gd name="connsiteY172" fmla="*/ 242955 h 447159"/>
              <a:gd name="connsiteX173" fmla="*/ 57689 w 522769"/>
              <a:gd name="connsiteY173" fmla="*/ 254169 h 447159"/>
              <a:gd name="connsiteX174" fmla="*/ 57812 w 522769"/>
              <a:gd name="connsiteY174" fmla="*/ 255829 h 447159"/>
              <a:gd name="connsiteX175" fmla="*/ 60556 w 522769"/>
              <a:gd name="connsiteY175" fmla="*/ 257629 h 447159"/>
              <a:gd name="connsiteX176" fmla="*/ 61427 w 522769"/>
              <a:gd name="connsiteY176" fmla="*/ 259895 h 447159"/>
              <a:gd name="connsiteX177" fmla="*/ 60057 w 522769"/>
              <a:gd name="connsiteY177" fmla="*/ 269064 h 447159"/>
              <a:gd name="connsiteX178" fmla="*/ 67746 w 522769"/>
              <a:gd name="connsiteY178" fmla="*/ 270516 h 447159"/>
              <a:gd name="connsiteX179" fmla="*/ 72078 w 522769"/>
              <a:gd name="connsiteY179" fmla="*/ 265582 h 447159"/>
              <a:gd name="connsiteX180" fmla="*/ 81332 w 522769"/>
              <a:gd name="connsiteY180" fmla="*/ 276078 h 447159"/>
              <a:gd name="connsiteX181" fmla="*/ 91802 w 522769"/>
              <a:gd name="connsiteY181" fmla="*/ 268471 h 447159"/>
              <a:gd name="connsiteX182" fmla="*/ 95149 w 522769"/>
              <a:gd name="connsiteY182" fmla="*/ 270119 h 447159"/>
              <a:gd name="connsiteX183" fmla="*/ 101981 w 522769"/>
              <a:gd name="connsiteY183" fmla="*/ 264659 h 447159"/>
              <a:gd name="connsiteX184" fmla="*/ 104589 w 522769"/>
              <a:gd name="connsiteY184" fmla="*/ 265188 h 447159"/>
              <a:gd name="connsiteX185" fmla="*/ 105338 w 522769"/>
              <a:gd name="connsiteY185" fmla="*/ 264403 h 447159"/>
              <a:gd name="connsiteX186" fmla="*/ 105352 w 522769"/>
              <a:gd name="connsiteY186" fmla="*/ 262063 h 447159"/>
              <a:gd name="connsiteX187" fmla="*/ 108141 w 522769"/>
              <a:gd name="connsiteY187" fmla="*/ 259575 h 447159"/>
              <a:gd name="connsiteX188" fmla="*/ 111022 w 522769"/>
              <a:gd name="connsiteY188" fmla="*/ 261115 h 447159"/>
              <a:gd name="connsiteX189" fmla="*/ 111181 w 522769"/>
              <a:gd name="connsiteY189" fmla="*/ 263436 h 447159"/>
              <a:gd name="connsiteX190" fmla="*/ 113294 w 522769"/>
              <a:gd name="connsiteY190" fmla="*/ 265155 h 447159"/>
              <a:gd name="connsiteX191" fmla="*/ 114927 w 522769"/>
              <a:gd name="connsiteY191" fmla="*/ 263028 h 447159"/>
              <a:gd name="connsiteX192" fmla="*/ 118488 w 522769"/>
              <a:gd name="connsiteY192" fmla="*/ 261917 h 447159"/>
              <a:gd name="connsiteX193" fmla="*/ 119486 w 522769"/>
              <a:gd name="connsiteY193" fmla="*/ 259580 h 447159"/>
              <a:gd name="connsiteX194" fmla="*/ 125329 w 522769"/>
              <a:gd name="connsiteY194" fmla="*/ 257337 h 447159"/>
              <a:gd name="connsiteX195" fmla="*/ 132759 w 522769"/>
              <a:gd name="connsiteY195" fmla="*/ 248761 h 447159"/>
              <a:gd name="connsiteX196" fmla="*/ 147352 w 522769"/>
              <a:gd name="connsiteY196" fmla="*/ 251462 h 447159"/>
              <a:gd name="connsiteX197" fmla="*/ 152587 w 522769"/>
              <a:gd name="connsiteY197" fmla="*/ 248379 h 447159"/>
              <a:gd name="connsiteX198" fmla="*/ 155114 w 522769"/>
              <a:gd name="connsiteY198" fmla="*/ 250955 h 447159"/>
              <a:gd name="connsiteX199" fmla="*/ 156579 w 522769"/>
              <a:gd name="connsiteY199" fmla="*/ 253765 h 447159"/>
              <a:gd name="connsiteX200" fmla="*/ 161020 w 522769"/>
              <a:gd name="connsiteY200" fmla="*/ 254812 h 447159"/>
              <a:gd name="connsiteX201" fmla="*/ 165965 w 522769"/>
              <a:gd name="connsiteY201" fmla="*/ 254019 h 447159"/>
              <a:gd name="connsiteX202" fmla="*/ 167539 w 522769"/>
              <a:gd name="connsiteY202" fmla="*/ 257763 h 447159"/>
              <a:gd name="connsiteX203" fmla="*/ 171032 w 522769"/>
              <a:gd name="connsiteY203" fmla="*/ 260097 h 447159"/>
              <a:gd name="connsiteX204" fmla="*/ 171685 w 522769"/>
              <a:gd name="connsiteY204" fmla="*/ 288297 h 447159"/>
              <a:gd name="connsiteX205" fmla="*/ 181383 w 522769"/>
              <a:gd name="connsiteY205" fmla="*/ 297961 h 447159"/>
              <a:gd name="connsiteX206" fmla="*/ 186391 w 522769"/>
              <a:gd name="connsiteY206" fmla="*/ 316504 h 447159"/>
              <a:gd name="connsiteX207" fmla="*/ 187371 w 522769"/>
              <a:gd name="connsiteY207" fmla="*/ 325251 h 447159"/>
              <a:gd name="connsiteX208" fmla="*/ 187961 w 522769"/>
              <a:gd name="connsiteY208" fmla="*/ 334477 h 447159"/>
              <a:gd name="connsiteX209" fmla="*/ 198721 w 522769"/>
              <a:gd name="connsiteY209" fmla="*/ 360536 h 447159"/>
              <a:gd name="connsiteX210" fmla="*/ 210551 w 522769"/>
              <a:gd name="connsiteY210" fmla="*/ 389136 h 447159"/>
              <a:gd name="connsiteX211" fmla="*/ 214970 w 522769"/>
              <a:gd name="connsiteY211" fmla="*/ 399698 h 447159"/>
              <a:gd name="connsiteX212" fmla="*/ 219283 w 522769"/>
              <a:gd name="connsiteY212" fmla="*/ 410397 h 447159"/>
              <a:gd name="connsiteX213" fmla="*/ 233550 w 522769"/>
              <a:gd name="connsiteY213" fmla="*/ 445403 h 447159"/>
              <a:gd name="connsiteX214" fmla="*/ 268112 w 522769"/>
              <a:gd name="connsiteY214" fmla="*/ 445900 h 447159"/>
              <a:gd name="connsiteX215" fmla="*/ 312816 w 522769"/>
              <a:gd name="connsiteY215" fmla="*/ 446858 h 447159"/>
              <a:gd name="connsiteX216" fmla="*/ 341417 w 522769"/>
              <a:gd name="connsiteY216" fmla="*/ 447506 h 447159"/>
              <a:gd name="connsiteX217" fmla="*/ 344275 w 522769"/>
              <a:gd name="connsiteY217" fmla="*/ 447556 h 447159"/>
              <a:gd name="connsiteX218" fmla="*/ 372499 w 522769"/>
              <a:gd name="connsiteY218" fmla="*/ 396975 h 447159"/>
              <a:gd name="connsiteX219" fmla="*/ 400302 w 522769"/>
              <a:gd name="connsiteY219" fmla="*/ 346727 h 447159"/>
              <a:gd name="connsiteX220" fmla="*/ 411552 w 522769"/>
              <a:gd name="connsiteY220" fmla="*/ 326267 h 447159"/>
              <a:gd name="connsiteX221" fmla="*/ 413797 w 522769"/>
              <a:gd name="connsiteY221" fmla="*/ 322174 h 447159"/>
              <a:gd name="connsiteX222" fmla="*/ 420062 w 522769"/>
              <a:gd name="connsiteY222" fmla="*/ 310783 h 447159"/>
              <a:gd name="connsiteX223" fmla="*/ 421105 w 522769"/>
              <a:gd name="connsiteY223" fmla="*/ 308836 h 447159"/>
              <a:gd name="connsiteX224" fmla="*/ 432151 w 522769"/>
              <a:gd name="connsiteY224" fmla="*/ 288622 h 447159"/>
              <a:gd name="connsiteX225" fmla="*/ 446898 w 522769"/>
              <a:gd name="connsiteY225" fmla="*/ 261522 h 447159"/>
              <a:gd name="connsiteX226" fmla="*/ 522898 w 522769"/>
              <a:gd name="connsiteY226" fmla="*/ 119810 h 447159"/>
              <a:gd name="connsiteX227" fmla="*/ 488577 w 522769"/>
              <a:gd name="connsiteY227" fmla="*/ 112371 h 447159"/>
              <a:gd name="connsiteX228" fmla="*/ 435204 w 522769"/>
              <a:gd name="connsiteY228" fmla="*/ 97200 h 447159"/>
              <a:gd name="connsiteX229" fmla="*/ 401949 w 522769"/>
              <a:gd name="connsiteY229" fmla="*/ 87631 h 447159"/>
              <a:gd name="connsiteX230" fmla="*/ 342265 w 522769"/>
              <a:gd name="connsiteY230" fmla="*/ 70439 h 447159"/>
              <a:gd name="connsiteX231" fmla="*/ 337076 w 522769"/>
              <a:gd name="connsiteY231" fmla="*/ 67678 h 447159"/>
              <a:gd name="connsiteX232" fmla="*/ 332172 w 522769"/>
              <a:gd name="connsiteY232" fmla="*/ 59907 h 447159"/>
              <a:gd name="connsiteX233" fmla="*/ 326638 w 522769"/>
              <a:gd name="connsiteY233" fmla="*/ 59156 h 447159"/>
              <a:gd name="connsiteX234" fmla="*/ 315683 w 522769"/>
              <a:gd name="connsiteY234" fmla="*/ 65965 h 447159"/>
              <a:gd name="connsiteX235" fmla="*/ 310031 w 522769"/>
              <a:gd name="connsiteY235" fmla="*/ 68956 h 447159"/>
              <a:gd name="connsiteX236" fmla="*/ 305086 w 522769"/>
              <a:gd name="connsiteY236" fmla="*/ 64709 h 447159"/>
              <a:gd name="connsiteX237" fmla="*/ 296191 w 522769"/>
              <a:gd name="connsiteY237" fmla="*/ 66631 h 447159"/>
              <a:gd name="connsiteX238" fmla="*/ 293347 w 522769"/>
              <a:gd name="connsiteY238" fmla="*/ 71152 h 447159"/>
              <a:gd name="connsiteX239" fmla="*/ 274793 w 522769"/>
              <a:gd name="connsiteY239" fmla="*/ 73050 h 447159"/>
              <a:gd name="connsiteX240" fmla="*/ 272253 w 522769"/>
              <a:gd name="connsiteY240" fmla="*/ 78290 h 447159"/>
              <a:gd name="connsiteX241" fmla="*/ 286415 w 522769"/>
              <a:gd name="connsiteY241" fmla="*/ 92390 h 447159"/>
              <a:gd name="connsiteX242" fmla="*/ 289196 w 522769"/>
              <a:gd name="connsiteY242" fmla="*/ 97664 h 447159"/>
              <a:gd name="connsiteX243" fmla="*/ 288216 w 522769"/>
              <a:gd name="connsiteY243" fmla="*/ 100180 h 447159"/>
              <a:gd name="connsiteX244" fmla="*/ 281190 w 522769"/>
              <a:gd name="connsiteY244" fmla="*/ 104321 h 447159"/>
              <a:gd name="connsiteX245" fmla="*/ 267862 w 522769"/>
              <a:gd name="connsiteY245" fmla="*/ 106531 h 447159"/>
              <a:gd name="connsiteX246" fmla="*/ 264977 w 522769"/>
              <a:gd name="connsiteY246" fmla="*/ 111554 h 447159"/>
              <a:gd name="connsiteX247" fmla="*/ 275202 w 522769"/>
              <a:gd name="connsiteY247" fmla="*/ 128052 h 447159"/>
              <a:gd name="connsiteX248" fmla="*/ 247372 w 522769"/>
              <a:gd name="connsiteY248" fmla="*/ 138962 h 447159"/>
              <a:gd name="connsiteX249" fmla="*/ 241557 w 522769"/>
              <a:gd name="connsiteY249" fmla="*/ 145131 h 447159"/>
              <a:gd name="connsiteX250" fmla="*/ 60021 w 522769"/>
              <a:gd name="connsiteY250" fmla="*/ 53351 h 447159"/>
              <a:gd name="connsiteX251" fmla="*/ 62307 w 522769"/>
              <a:gd name="connsiteY251" fmla="*/ 53910 h 447159"/>
              <a:gd name="connsiteX252" fmla="*/ 70649 w 522769"/>
              <a:gd name="connsiteY252" fmla="*/ 49567 h 447159"/>
              <a:gd name="connsiteX253" fmla="*/ 73834 w 522769"/>
              <a:gd name="connsiteY253" fmla="*/ 42512 h 447159"/>
              <a:gd name="connsiteX254" fmla="*/ 75385 w 522769"/>
              <a:gd name="connsiteY254" fmla="*/ 41182 h 447159"/>
              <a:gd name="connsiteX255" fmla="*/ 77150 w 522769"/>
              <a:gd name="connsiteY255" fmla="*/ 41812 h 447159"/>
              <a:gd name="connsiteX256" fmla="*/ 77594 w 522769"/>
              <a:gd name="connsiteY256" fmla="*/ 44680 h 447159"/>
              <a:gd name="connsiteX257" fmla="*/ 79831 w 522769"/>
              <a:gd name="connsiteY257" fmla="*/ 45923 h 447159"/>
              <a:gd name="connsiteX258" fmla="*/ 85192 w 522769"/>
              <a:gd name="connsiteY258" fmla="*/ 42970 h 447159"/>
              <a:gd name="connsiteX259" fmla="*/ 91629 w 522769"/>
              <a:gd name="connsiteY259" fmla="*/ 44264 h 447159"/>
              <a:gd name="connsiteX260" fmla="*/ 93104 w 522769"/>
              <a:gd name="connsiteY260" fmla="*/ 42755 h 447159"/>
              <a:gd name="connsiteX261" fmla="*/ 94138 w 522769"/>
              <a:gd name="connsiteY261" fmla="*/ 42591 h 447159"/>
              <a:gd name="connsiteX262" fmla="*/ 96728 w 522769"/>
              <a:gd name="connsiteY262" fmla="*/ 44081 h 447159"/>
              <a:gd name="connsiteX263" fmla="*/ 98211 w 522769"/>
              <a:gd name="connsiteY263" fmla="*/ 48482 h 447159"/>
              <a:gd name="connsiteX264" fmla="*/ 103582 w 522769"/>
              <a:gd name="connsiteY264" fmla="*/ 54390 h 447159"/>
              <a:gd name="connsiteX265" fmla="*/ 105129 w 522769"/>
              <a:gd name="connsiteY265" fmla="*/ 58752 h 447159"/>
              <a:gd name="connsiteX266" fmla="*/ 111140 w 522769"/>
              <a:gd name="connsiteY266" fmla="*/ 59433 h 447159"/>
              <a:gd name="connsiteX267" fmla="*/ 115204 w 522769"/>
              <a:gd name="connsiteY267" fmla="*/ 57037 h 447159"/>
              <a:gd name="connsiteX268" fmla="*/ 116737 w 522769"/>
              <a:gd name="connsiteY268" fmla="*/ 53589 h 447159"/>
              <a:gd name="connsiteX269" fmla="*/ 118747 w 522769"/>
              <a:gd name="connsiteY269" fmla="*/ 52082 h 447159"/>
              <a:gd name="connsiteX270" fmla="*/ 119128 w 522769"/>
              <a:gd name="connsiteY270" fmla="*/ 43658 h 447159"/>
              <a:gd name="connsiteX271" fmla="*/ 120947 w 522769"/>
              <a:gd name="connsiteY271" fmla="*/ 42615 h 447159"/>
              <a:gd name="connsiteX272" fmla="*/ 125955 w 522769"/>
              <a:gd name="connsiteY272" fmla="*/ 43877 h 447159"/>
              <a:gd name="connsiteX273" fmla="*/ 134969 w 522769"/>
              <a:gd name="connsiteY273" fmla="*/ 43005 h 447159"/>
              <a:gd name="connsiteX274" fmla="*/ 137844 w 522769"/>
              <a:gd name="connsiteY274" fmla="*/ 36176 h 447159"/>
              <a:gd name="connsiteX275" fmla="*/ 139119 w 522769"/>
              <a:gd name="connsiteY275" fmla="*/ 33945 h 447159"/>
              <a:gd name="connsiteX276" fmla="*/ 140380 w 522769"/>
              <a:gd name="connsiteY276" fmla="*/ 33485 h 447159"/>
              <a:gd name="connsiteX277" fmla="*/ 140925 w 522769"/>
              <a:gd name="connsiteY277" fmla="*/ 31516 h 447159"/>
              <a:gd name="connsiteX278" fmla="*/ 142852 w 522769"/>
              <a:gd name="connsiteY278" fmla="*/ 30479 h 447159"/>
              <a:gd name="connsiteX279" fmla="*/ 144930 w 522769"/>
              <a:gd name="connsiteY279" fmla="*/ 27039 h 447159"/>
              <a:gd name="connsiteX280" fmla="*/ 147915 w 522769"/>
              <a:gd name="connsiteY280" fmla="*/ 26647 h 447159"/>
              <a:gd name="connsiteX281" fmla="*/ 151403 w 522769"/>
              <a:gd name="connsiteY281" fmla="*/ 23871 h 447159"/>
              <a:gd name="connsiteX282" fmla="*/ 154529 w 522769"/>
              <a:gd name="connsiteY282" fmla="*/ 19210 h 447159"/>
              <a:gd name="connsiteX283" fmla="*/ 159578 w 522769"/>
              <a:gd name="connsiteY283" fmla="*/ 14274 h 447159"/>
              <a:gd name="connsiteX284" fmla="*/ 160689 w 522769"/>
              <a:gd name="connsiteY284" fmla="*/ 9672 h 447159"/>
              <a:gd name="connsiteX285" fmla="*/ 114619 w 522769"/>
              <a:gd name="connsiteY285" fmla="*/ 397 h 447159"/>
              <a:gd name="connsiteX286" fmla="*/ 71874 w 522769"/>
              <a:gd name="connsiteY286" fmla="*/ 19808 h 447159"/>
              <a:gd name="connsiteX287" fmla="*/ 50944 w 522769"/>
              <a:gd name="connsiteY287" fmla="*/ 31674 h 447159"/>
              <a:gd name="connsiteX288" fmla="*/ 44679 w 522769"/>
              <a:gd name="connsiteY288" fmla="*/ 38250 h 447159"/>
              <a:gd name="connsiteX289" fmla="*/ 55153 w 522769"/>
              <a:gd name="connsiteY289" fmla="*/ 45247 h 447159"/>
              <a:gd name="connsiteX290" fmla="*/ 57471 w 522769"/>
              <a:gd name="connsiteY290" fmla="*/ 47836 h 447159"/>
              <a:gd name="connsiteX291" fmla="*/ 57689 w 522769"/>
              <a:gd name="connsiteY291" fmla="*/ 49070 h 447159"/>
              <a:gd name="connsiteX292" fmla="*/ 60021 w 522769"/>
              <a:gd name="connsiteY292" fmla="*/ 53351 h 447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</a:cxnLst>
            <a:rect l="l" t="t" r="r" b="b"/>
            <a:pathLst>
              <a:path w="522769" h="447159">
                <a:moveTo>
                  <a:pt x="241557" y="145131"/>
                </a:moveTo>
                <a:lnTo>
                  <a:pt x="239447" y="141288"/>
                </a:lnTo>
                <a:lnTo>
                  <a:pt x="235677" y="134868"/>
                </a:lnTo>
                <a:lnTo>
                  <a:pt x="230397" y="131394"/>
                </a:lnTo>
                <a:lnTo>
                  <a:pt x="211567" y="91645"/>
                </a:lnTo>
                <a:lnTo>
                  <a:pt x="202073" y="75142"/>
                </a:lnTo>
                <a:lnTo>
                  <a:pt x="202304" y="66958"/>
                </a:lnTo>
                <a:lnTo>
                  <a:pt x="199184" y="60922"/>
                </a:lnTo>
                <a:lnTo>
                  <a:pt x="196575" y="61741"/>
                </a:lnTo>
                <a:lnTo>
                  <a:pt x="192792" y="57856"/>
                </a:lnTo>
                <a:lnTo>
                  <a:pt x="184295" y="26216"/>
                </a:lnTo>
                <a:lnTo>
                  <a:pt x="182662" y="28733"/>
                </a:lnTo>
                <a:lnTo>
                  <a:pt x="179424" y="31205"/>
                </a:lnTo>
                <a:lnTo>
                  <a:pt x="178625" y="34569"/>
                </a:lnTo>
                <a:lnTo>
                  <a:pt x="177913" y="40756"/>
                </a:lnTo>
                <a:lnTo>
                  <a:pt x="175767" y="40732"/>
                </a:lnTo>
                <a:lnTo>
                  <a:pt x="175831" y="42864"/>
                </a:lnTo>
                <a:lnTo>
                  <a:pt x="171363" y="44985"/>
                </a:lnTo>
                <a:lnTo>
                  <a:pt x="171113" y="46749"/>
                </a:lnTo>
                <a:lnTo>
                  <a:pt x="167738" y="45695"/>
                </a:lnTo>
                <a:lnTo>
                  <a:pt x="165747" y="48532"/>
                </a:lnTo>
                <a:lnTo>
                  <a:pt x="166400" y="49620"/>
                </a:lnTo>
                <a:lnTo>
                  <a:pt x="169217" y="50146"/>
                </a:lnTo>
                <a:lnTo>
                  <a:pt x="170179" y="52846"/>
                </a:lnTo>
                <a:lnTo>
                  <a:pt x="172878" y="49769"/>
                </a:lnTo>
                <a:lnTo>
                  <a:pt x="173726" y="54112"/>
                </a:lnTo>
                <a:lnTo>
                  <a:pt x="176157" y="57271"/>
                </a:lnTo>
                <a:lnTo>
                  <a:pt x="173604" y="56596"/>
                </a:lnTo>
                <a:lnTo>
                  <a:pt x="171975" y="57870"/>
                </a:lnTo>
                <a:lnTo>
                  <a:pt x="169988" y="57562"/>
                </a:lnTo>
                <a:lnTo>
                  <a:pt x="167484" y="59810"/>
                </a:lnTo>
                <a:lnTo>
                  <a:pt x="166894" y="61758"/>
                </a:lnTo>
                <a:lnTo>
                  <a:pt x="163923" y="63299"/>
                </a:lnTo>
                <a:lnTo>
                  <a:pt x="162776" y="61150"/>
                </a:lnTo>
                <a:lnTo>
                  <a:pt x="158942" y="61692"/>
                </a:lnTo>
                <a:lnTo>
                  <a:pt x="153635" y="66002"/>
                </a:lnTo>
                <a:lnTo>
                  <a:pt x="153812" y="69155"/>
                </a:lnTo>
                <a:lnTo>
                  <a:pt x="157237" y="70378"/>
                </a:lnTo>
                <a:lnTo>
                  <a:pt x="158203" y="74442"/>
                </a:lnTo>
                <a:lnTo>
                  <a:pt x="161873" y="74694"/>
                </a:lnTo>
                <a:lnTo>
                  <a:pt x="157437" y="77119"/>
                </a:lnTo>
                <a:lnTo>
                  <a:pt x="158748" y="80748"/>
                </a:lnTo>
                <a:lnTo>
                  <a:pt x="160358" y="81932"/>
                </a:lnTo>
                <a:lnTo>
                  <a:pt x="158897" y="83352"/>
                </a:lnTo>
                <a:lnTo>
                  <a:pt x="156089" y="83876"/>
                </a:lnTo>
                <a:lnTo>
                  <a:pt x="150995" y="79765"/>
                </a:lnTo>
                <a:lnTo>
                  <a:pt x="149734" y="80758"/>
                </a:lnTo>
                <a:lnTo>
                  <a:pt x="148795" y="83313"/>
                </a:lnTo>
                <a:lnTo>
                  <a:pt x="147334" y="81536"/>
                </a:lnTo>
                <a:lnTo>
                  <a:pt x="144422" y="82831"/>
                </a:lnTo>
                <a:lnTo>
                  <a:pt x="139246" y="76512"/>
                </a:lnTo>
                <a:lnTo>
                  <a:pt x="135930" y="74935"/>
                </a:lnTo>
                <a:lnTo>
                  <a:pt x="135068" y="72268"/>
                </a:lnTo>
                <a:lnTo>
                  <a:pt x="132274" y="76405"/>
                </a:lnTo>
                <a:lnTo>
                  <a:pt x="127048" y="77604"/>
                </a:lnTo>
                <a:lnTo>
                  <a:pt x="124531" y="76940"/>
                </a:lnTo>
                <a:lnTo>
                  <a:pt x="124054" y="78694"/>
                </a:lnTo>
                <a:lnTo>
                  <a:pt x="121541" y="78883"/>
                </a:lnTo>
                <a:lnTo>
                  <a:pt x="116656" y="82221"/>
                </a:lnTo>
                <a:lnTo>
                  <a:pt x="104753" y="81279"/>
                </a:lnTo>
                <a:lnTo>
                  <a:pt x="99450" y="88609"/>
                </a:lnTo>
                <a:lnTo>
                  <a:pt x="86635" y="86684"/>
                </a:lnTo>
                <a:lnTo>
                  <a:pt x="84027" y="87515"/>
                </a:lnTo>
                <a:lnTo>
                  <a:pt x="83251" y="88123"/>
                </a:lnTo>
                <a:lnTo>
                  <a:pt x="83464" y="89615"/>
                </a:lnTo>
                <a:lnTo>
                  <a:pt x="84925" y="92016"/>
                </a:lnTo>
                <a:lnTo>
                  <a:pt x="91938" y="95086"/>
                </a:lnTo>
                <a:lnTo>
                  <a:pt x="96955" y="94402"/>
                </a:lnTo>
                <a:lnTo>
                  <a:pt x="100371" y="98920"/>
                </a:lnTo>
                <a:lnTo>
                  <a:pt x="98429" y="105744"/>
                </a:lnTo>
                <a:lnTo>
                  <a:pt x="100824" y="110011"/>
                </a:lnTo>
                <a:lnTo>
                  <a:pt x="99114" y="117074"/>
                </a:lnTo>
                <a:lnTo>
                  <a:pt x="96238" y="118572"/>
                </a:lnTo>
                <a:lnTo>
                  <a:pt x="93167" y="118664"/>
                </a:lnTo>
                <a:lnTo>
                  <a:pt x="95807" y="120717"/>
                </a:lnTo>
                <a:lnTo>
                  <a:pt x="92015" y="122009"/>
                </a:lnTo>
                <a:lnTo>
                  <a:pt x="88214" y="119910"/>
                </a:lnTo>
                <a:lnTo>
                  <a:pt x="82806" y="120720"/>
                </a:lnTo>
                <a:lnTo>
                  <a:pt x="80557" y="121058"/>
                </a:lnTo>
                <a:lnTo>
                  <a:pt x="73226" y="119396"/>
                </a:lnTo>
                <a:lnTo>
                  <a:pt x="72301" y="121053"/>
                </a:lnTo>
                <a:lnTo>
                  <a:pt x="65868" y="122496"/>
                </a:lnTo>
                <a:lnTo>
                  <a:pt x="63600" y="124380"/>
                </a:lnTo>
                <a:lnTo>
                  <a:pt x="59313" y="123599"/>
                </a:lnTo>
                <a:lnTo>
                  <a:pt x="55321" y="124611"/>
                </a:lnTo>
                <a:lnTo>
                  <a:pt x="53634" y="130774"/>
                </a:lnTo>
                <a:lnTo>
                  <a:pt x="50209" y="131913"/>
                </a:lnTo>
                <a:lnTo>
                  <a:pt x="47977" y="130975"/>
                </a:lnTo>
                <a:lnTo>
                  <a:pt x="47025" y="132167"/>
                </a:lnTo>
                <a:lnTo>
                  <a:pt x="44829" y="134713"/>
                </a:lnTo>
                <a:lnTo>
                  <a:pt x="45487" y="142408"/>
                </a:lnTo>
                <a:lnTo>
                  <a:pt x="49733" y="147535"/>
                </a:lnTo>
                <a:lnTo>
                  <a:pt x="51933" y="155349"/>
                </a:lnTo>
                <a:lnTo>
                  <a:pt x="51561" y="158568"/>
                </a:lnTo>
                <a:lnTo>
                  <a:pt x="50404" y="160445"/>
                </a:lnTo>
                <a:lnTo>
                  <a:pt x="43192" y="160100"/>
                </a:lnTo>
                <a:lnTo>
                  <a:pt x="42783" y="161436"/>
                </a:lnTo>
                <a:lnTo>
                  <a:pt x="41368" y="161568"/>
                </a:lnTo>
                <a:lnTo>
                  <a:pt x="39590" y="163514"/>
                </a:lnTo>
                <a:lnTo>
                  <a:pt x="36564" y="161310"/>
                </a:lnTo>
                <a:lnTo>
                  <a:pt x="35321" y="166553"/>
                </a:lnTo>
                <a:lnTo>
                  <a:pt x="30944" y="161417"/>
                </a:lnTo>
                <a:lnTo>
                  <a:pt x="29968" y="160994"/>
                </a:lnTo>
                <a:lnTo>
                  <a:pt x="27228" y="163087"/>
                </a:lnTo>
                <a:lnTo>
                  <a:pt x="23618" y="159124"/>
                </a:lnTo>
                <a:lnTo>
                  <a:pt x="20746" y="160702"/>
                </a:lnTo>
                <a:lnTo>
                  <a:pt x="19027" y="160174"/>
                </a:lnTo>
                <a:lnTo>
                  <a:pt x="16373" y="163387"/>
                </a:lnTo>
                <a:lnTo>
                  <a:pt x="14645" y="162069"/>
                </a:lnTo>
                <a:lnTo>
                  <a:pt x="16092" y="161271"/>
                </a:lnTo>
                <a:lnTo>
                  <a:pt x="16169" y="159622"/>
                </a:lnTo>
                <a:lnTo>
                  <a:pt x="13506" y="156980"/>
                </a:lnTo>
                <a:lnTo>
                  <a:pt x="11365" y="161328"/>
                </a:lnTo>
                <a:lnTo>
                  <a:pt x="11633" y="162621"/>
                </a:lnTo>
                <a:lnTo>
                  <a:pt x="16233" y="166381"/>
                </a:lnTo>
                <a:lnTo>
                  <a:pt x="17807" y="169593"/>
                </a:lnTo>
                <a:lnTo>
                  <a:pt x="15062" y="169348"/>
                </a:lnTo>
                <a:lnTo>
                  <a:pt x="10449" y="171938"/>
                </a:lnTo>
                <a:lnTo>
                  <a:pt x="8739" y="169197"/>
                </a:lnTo>
                <a:lnTo>
                  <a:pt x="4924" y="167365"/>
                </a:lnTo>
                <a:lnTo>
                  <a:pt x="4003" y="168352"/>
                </a:lnTo>
                <a:lnTo>
                  <a:pt x="5028" y="170401"/>
                </a:lnTo>
                <a:lnTo>
                  <a:pt x="4720" y="172518"/>
                </a:lnTo>
                <a:lnTo>
                  <a:pt x="129" y="175745"/>
                </a:lnTo>
                <a:lnTo>
                  <a:pt x="2687" y="182862"/>
                </a:lnTo>
                <a:lnTo>
                  <a:pt x="6208" y="189393"/>
                </a:lnTo>
                <a:lnTo>
                  <a:pt x="9365" y="194134"/>
                </a:lnTo>
                <a:lnTo>
                  <a:pt x="9424" y="196531"/>
                </a:lnTo>
                <a:lnTo>
                  <a:pt x="11120" y="197925"/>
                </a:lnTo>
                <a:lnTo>
                  <a:pt x="11801" y="198702"/>
                </a:lnTo>
                <a:lnTo>
                  <a:pt x="18424" y="197849"/>
                </a:lnTo>
                <a:lnTo>
                  <a:pt x="20184" y="201173"/>
                </a:lnTo>
                <a:lnTo>
                  <a:pt x="21463" y="201673"/>
                </a:lnTo>
                <a:lnTo>
                  <a:pt x="24711" y="200726"/>
                </a:lnTo>
                <a:lnTo>
                  <a:pt x="29197" y="201474"/>
                </a:lnTo>
                <a:lnTo>
                  <a:pt x="30544" y="199840"/>
                </a:lnTo>
                <a:lnTo>
                  <a:pt x="32105" y="199560"/>
                </a:lnTo>
                <a:lnTo>
                  <a:pt x="34595" y="201184"/>
                </a:lnTo>
                <a:lnTo>
                  <a:pt x="38501" y="201469"/>
                </a:lnTo>
                <a:lnTo>
                  <a:pt x="39721" y="203104"/>
                </a:lnTo>
                <a:lnTo>
                  <a:pt x="41808" y="202173"/>
                </a:lnTo>
                <a:lnTo>
                  <a:pt x="40166" y="200622"/>
                </a:lnTo>
                <a:lnTo>
                  <a:pt x="39621" y="197224"/>
                </a:lnTo>
                <a:lnTo>
                  <a:pt x="43727" y="194815"/>
                </a:lnTo>
                <a:lnTo>
                  <a:pt x="49238" y="194142"/>
                </a:lnTo>
                <a:lnTo>
                  <a:pt x="54863" y="195687"/>
                </a:lnTo>
                <a:lnTo>
                  <a:pt x="60325" y="195000"/>
                </a:lnTo>
                <a:lnTo>
                  <a:pt x="68676" y="199010"/>
                </a:lnTo>
                <a:lnTo>
                  <a:pt x="68948" y="201738"/>
                </a:lnTo>
                <a:lnTo>
                  <a:pt x="69883" y="202666"/>
                </a:lnTo>
                <a:lnTo>
                  <a:pt x="72568" y="201808"/>
                </a:lnTo>
                <a:lnTo>
                  <a:pt x="78774" y="204523"/>
                </a:lnTo>
                <a:lnTo>
                  <a:pt x="80747" y="202520"/>
                </a:lnTo>
                <a:lnTo>
                  <a:pt x="87279" y="201273"/>
                </a:lnTo>
                <a:lnTo>
                  <a:pt x="93435" y="204722"/>
                </a:lnTo>
                <a:lnTo>
                  <a:pt x="98016" y="202317"/>
                </a:lnTo>
                <a:lnTo>
                  <a:pt x="99572" y="209797"/>
                </a:lnTo>
                <a:lnTo>
                  <a:pt x="104063" y="210651"/>
                </a:lnTo>
                <a:lnTo>
                  <a:pt x="102416" y="218129"/>
                </a:lnTo>
                <a:lnTo>
                  <a:pt x="101096" y="219430"/>
                </a:lnTo>
                <a:lnTo>
                  <a:pt x="103206" y="230139"/>
                </a:lnTo>
                <a:lnTo>
                  <a:pt x="90731" y="232521"/>
                </a:lnTo>
                <a:lnTo>
                  <a:pt x="82988" y="232088"/>
                </a:lnTo>
                <a:lnTo>
                  <a:pt x="79132" y="233381"/>
                </a:lnTo>
                <a:lnTo>
                  <a:pt x="77100" y="232791"/>
                </a:lnTo>
                <a:lnTo>
                  <a:pt x="76465" y="233783"/>
                </a:lnTo>
                <a:lnTo>
                  <a:pt x="71470" y="233579"/>
                </a:lnTo>
                <a:lnTo>
                  <a:pt x="70119" y="235807"/>
                </a:lnTo>
                <a:lnTo>
                  <a:pt x="66090" y="238433"/>
                </a:lnTo>
                <a:lnTo>
                  <a:pt x="65519" y="239973"/>
                </a:lnTo>
                <a:lnTo>
                  <a:pt x="62838" y="240031"/>
                </a:lnTo>
                <a:lnTo>
                  <a:pt x="62752" y="241376"/>
                </a:lnTo>
                <a:lnTo>
                  <a:pt x="60039" y="242955"/>
                </a:lnTo>
                <a:lnTo>
                  <a:pt x="57689" y="254169"/>
                </a:lnTo>
                <a:lnTo>
                  <a:pt x="57812" y="255829"/>
                </a:lnTo>
                <a:lnTo>
                  <a:pt x="60556" y="257629"/>
                </a:lnTo>
                <a:lnTo>
                  <a:pt x="61427" y="259895"/>
                </a:lnTo>
                <a:lnTo>
                  <a:pt x="60057" y="269064"/>
                </a:lnTo>
                <a:lnTo>
                  <a:pt x="67746" y="270516"/>
                </a:lnTo>
                <a:lnTo>
                  <a:pt x="72078" y="265582"/>
                </a:lnTo>
                <a:lnTo>
                  <a:pt x="81332" y="276078"/>
                </a:lnTo>
                <a:lnTo>
                  <a:pt x="91802" y="268471"/>
                </a:lnTo>
                <a:lnTo>
                  <a:pt x="95149" y="270119"/>
                </a:lnTo>
                <a:lnTo>
                  <a:pt x="101981" y="264659"/>
                </a:lnTo>
                <a:lnTo>
                  <a:pt x="104589" y="265188"/>
                </a:lnTo>
                <a:lnTo>
                  <a:pt x="105338" y="264403"/>
                </a:lnTo>
                <a:lnTo>
                  <a:pt x="105352" y="262063"/>
                </a:lnTo>
                <a:lnTo>
                  <a:pt x="108141" y="259575"/>
                </a:lnTo>
                <a:lnTo>
                  <a:pt x="111022" y="261115"/>
                </a:lnTo>
                <a:lnTo>
                  <a:pt x="111181" y="263436"/>
                </a:lnTo>
                <a:lnTo>
                  <a:pt x="113294" y="265155"/>
                </a:lnTo>
                <a:lnTo>
                  <a:pt x="114927" y="263028"/>
                </a:lnTo>
                <a:lnTo>
                  <a:pt x="118488" y="261917"/>
                </a:lnTo>
                <a:lnTo>
                  <a:pt x="119486" y="259580"/>
                </a:lnTo>
                <a:lnTo>
                  <a:pt x="125329" y="257337"/>
                </a:lnTo>
                <a:lnTo>
                  <a:pt x="132759" y="248761"/>
                </a:lnTo>
                <a:lnTo>
                  <a:pt x="147352" y="251462"/>
                </a:lnTo>
                <a:lnTo>
                  <a:pt x="152587" y="248379"/>
                </a:lnTo>
                <a:lnTo>
                  <a:pt x="155114" y="250955"/>
                </a:lnTo>
                <a:lnTo>
                  <a:pt x="156579" y="253765"/>
                </a:lnTo>
                <a:lnTo>
                  <a:pt x="161020" y="254812"/>
                </a:lnTo>
                <a:lnTo>
                  <a:pt x="165965" y="254019"/>
                </a:lnTo>
                <a:lnTo>
                  <a:pt x="167539" y="257763"/>
                </a:lnTo>
                <a:lnTo>
                  <a:pt x="171032" y="260097"/>
                </a:lnTo>
                <a:lnTo>
                  <a:pt x="171685" y="288297"/>
                </a:lnTo>
                <a:lnTo>
                  <a:pt x="181383" y="297961"/>
                </a:lnTo>
                <a:lnTo>
                  <a:pt x="186391" y="316504"/>
                </a:lnTo>
                <a:lnTo>
                  <a:pt x="187371" y="325251"/>
                </a:lnTo>
                <a:lnTo>
                  <a:pt x="187961" y="334477"/>
                </a:lnTo>
                <a:lnTo>
                  <a:pt x="198721" y="360536"/>
                </a:lnTo>
                <a:lnTo>
                  <a:pt x="210551" y="389136"/>
                </a:lnTo>
                <a:lnTo>
                  <a:pt x="214970" y="399698"/>
                </a:lnTo>
                <a:lnTo>
                  <a:pt x="219283" y="410397"/>
                </a:lnTo>
                <a:lnTo>
                  <a:pt x="233550" y="445403"/>
                </a:lnTo>
                <a:lnTo>
                  <a:pt x="268112" y="445900"/>
                </a:lnTo>
                <a:lnTo>
                  <a:pt x="312816" y="446858"/>
                </a:lnTo>
                <a:lnTo>
                  <a:pt x="341417" y="447506"/>
                </a:lnTo>
                <a:lnTo>
                  <a:pt x="344275" y="447556"/>
                </a:lnTo>
                <a:lnTo>
                  <a:pt x="372499" y="396975"/>
                </a:lnTo>
                <a:lnTo>
                  <a:pt x="400302" y="346727"/>
                </a:lnTo>
                <a:lnTo>
                  <a:pt x="411552" y="326267"/>
                </a:lnTo>
                <a:lnTo>
                  <a:pt x="413797" y="322174"/>
                </a:lnTo>
                <a:lnTo>
                  <a:pt x="420062" y="310783"/>
                </a:lnTo>
                <a:lnTo>
                  <a:pt x="421105" y="308836"/>
                </a:lnTo>
                <a:lnTo>
                  <a:pt x="432151" y="288622"/>
                </a:lnTo>
                <a:lnTo>
                  <a:pt x="446898" y="261522"/>
                </a:lnTo>
                <a:lnTo>
                  <a:pt x="522898" y="119810"/>
                </a:lnTo>
                <a:lnTo>
                  <a:pt x="488577" y="112371"/>
                </a:lnTo>
                <a:lnTo>
                  <a:pt x="435204" y="97200"/>
                </a:lnTo>
                <a:lnTo>
                  <a:pt x="401949" y="87631"/>
                </a:lnTo>
                <a:lnTo>
                  <a:pt x="342265" y="70439"/>
                </a:lnTo>
                <a:lnTo>
                  <a:pt x="337076" y="67678"/>
                </a:lnTo>
                <a:lnTo>
                  <a:pt x="332172" y="59907"/>
                </a:lnTo>
                <a:lnTo>
                  <a:pt x="326638" y="59156"/>
                </a:lnTo>
                <a:lnTo>
                  <a:pt x="315683" y="65965"/>
                </a:lnTo>
                <a:lnTo>
                  <a:pt x="310031" y="68956"/>
                </a:lnTo>
                <a:lnTo>
                  <a:pt x="305086" y="64709"/>
                </a:lnTo>
                <a:lnTo>
                  <a:pt x="296191" y="66631"/>
                </a:lnTo>
                <a:lnTo>
                  <a:pt x="293347" y="71152"/>
                </a:lnTo>
                <a:lnTo>
                  <a:pt x="274793" y="73050"/>
                </a:lnTo>
                <a:lnTo>
                  <a:pt x="272253" y="78290"/>
                </a:lnTo>
                <a:lnTo>
                  <a:pt x="286415" y="92390"/>
                </a:lnTo>
                <a:lnTo>
                  <a:pt x="289196" y="97664"/>
                </a:lnTo>
                <a:lnTo>
                  <a:pt x="288216" y="100180"/>
                </a:lnTo>
                <a:lnTo>
                  <a:pt x="281190" y="104321"/>
                </a:lnTo>
                <a:lnTo>
                  <a:pt x="267862" y="106531"/>
                </a:lnTo>
                <a:lnTo>
                  <a:pt x="264977" y="111554"/>
                </a:lnTo>
                <a:lnTo>
                  <a:pt x="275202" y="128052"/>
                </a:lnTo>
                <a:lnTo>
                  <a:pt x="247372" y="138962"/>
                </a:lnTo>
                <a:lnTo>
                  <a:pt x="241557" y="145131"/>
                </a:lnTo>
                <a:close/>
                <a:moveTo>
                  <a:pt x="60021" y="53351"/>
                </a:moveTo>
                <a:lnTo>
                  <a:pt x="62307" y="53910"/>
                </a:lnTo>
                <a:lnTo>
                  <a:pt x="70649" y="49567"/>
                </a:lnTo>
                <a:lnTo>
                  <a:pt x="73834" y="42512"/>
                </a:lnTo>
                <a:lnTo>
                  <a:pt x="75385" y="41182"/>
                </a:lnTo>
                <a:lnTo>
                  <a:pt x="77150" y="41812"/>
                </a:lnTo>
                <a:lnTo>
                  <a:pt x="77594" y="44680"/>
                </a:lnTo>
                <a:lnTo>
                  <a:pt x="79831" y="45923"/>
                </a:lnTo>
                <a:lnTo>
                  <a:pt x="85192" y="42970"/>
                </a:lnTo>
                <a:lnTo>
                  <a:pt x="91629" y="44264"/>
                </a:lnTo>
                <a:lnTo>
                  <a:pt x="93104" y="42755"/>
                </a:lnTo>
                <a:lnTo>
                  <a:pt x="94138" y="42591"/>
                </a:lnTo>
                <a:lnTo>
                  <a:pt x="96728" y="44081"/>
                </a:lnTo>
                <a:lnTo>
                  <a:pt x="98211" y="48482"/>
                </a:lnTo>
                <a:lnTo>
                  <a:pt x="103582" y="54390"/>
                </a:lnTo>
                <a:lnTo>
                  <a:pt x="105129" y="58752"/>
                </a:lnTo>
                <a:lnTo>
                  <a:pt x="111140" y="59433"/>
                </a:lnTo>
                <a:lnTo>
                  <a:pt x="115204" y="57037"/>
                </a:lnTo>
                <a:lnTo>
                  <a:pt x="116737" y="53589"/>
                </a:lnTo>
                <a:lnTo>
                  <a:pt x="118747" y="52082"/>
                </a:lnTo>
                <a:lnTo>
                  <a:pt x="119128" y="43658"/>
                </a:lnTo>
                <a:lnTo>
                  <a:pt x="120947" y="42615"/>
                </a:lnTo>
                <a:lnTo>
                  <a:pt x="125955" y="43877"/>
                </a:lnTo>
                <a:lnTo>
                  <a:pt x="134969" y="43005"/>
                </a:lnTo>
                <a:lnTo>
                  <a:pt x="137844" y="36176"/>
                </a:lnTo>
                <a:lnTo>
                  <a:pt x="139119" y="33945"/>
                </a:lnTo>
                <a:lnTo>
                  <a:pt x="140380" y="33485"/>
                </a:lnTo>
                <a:lnTo>
                  <a:pt x="140925" y="31516"/>
                </a:lnTo>
                <a:lnTo>
                  <a:pt x="142852" y="30479"/>
                </a:lnTo>
                <a:lnTo>
                  <a:pt x="144930" y="27039"/>
                </a:lnTo>
                <a:lnTo>
                  <a:pt x="147915" y="26647"/>
                </a:lnTo>
                <a:lnTo>
                  <a:pt x="151403" y="23871"/>
                </a:lnTo>
                <a:lnTo>
                  <a:pt x="154529" y="19210"/>
                </a:lnTo>
                <a:lnTo>
                  <a:pt x="159578" y="14274"/>
                </a:lnTo>
                <a:lnTo>
                  <a:pt x="160689" y="9672"/>
                </a:lnTo>
                <a:lnTo>
                  <a:pt x="114619" y="397"/>
                </a:lnTo>
                <a:lnTo>
                  <a:pt x="71874" y="19808"/>
                </a:lnTo>
                <a:lnTo>
                  <a:pt x="50944" y="31674"/>
                </a:lnTo>
                <a:lnTo>
                  <a:pt x="44679" y="38250"/>
                </a:lnTo>
                <a:lnTo>
                  <a:pt x="55153" y="45247"/>
                </a:lnTo>
                <a:lnTo>
                  <a:pt x="57471" y="47836"/>
                </a:lnTo>
                <a:lnTo>
                  <a:pt x="57689" y="49070"/>
                </a:lnTo>
                <a:lnTo>
                  <a:pt x="60021" y="5335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8143765B-E425-8E03-9FDD-2C00DB38BD83}"/>
              </a:ext>
            </a:extLst>
          </p:cNvPr>
          <p:cNvSpPr>
            <a:spLocks/>
          </p:cNvSpPr>
          <p:nvPr/>
        </p:nvSpPr>
        <p:spPr>
          <a:xfrm flipV="1">
            <a:off x="6304664" y="2315535"/>
            <a:ext cx="664330" cy="345700"/>
          </a:xfrm>
          <a:custGeom>
            <a:avLst/>
            <a:gdLst>
              <a:gd name="connsiteX0" fmla="*/ 407336 w 452407"/>
              <a:gd name="connsiteY0" fmla="*/ 105839 h 235421"/>
              <a:gd name="connsiteX1" fmla="*/ 407586 w 452407"/>
              <a:gd name="connsiteY1" fmla="*/ 103316 h 235421"/>
              <a:gd name="connsiteX2" fmla="*/ 406579 w 452407"/>
              <a:gd name="connsiteY2" fmla="*/ 100253 h 235421"/>
              <a:gd name="connsiteX3" fmla="*/ 408874 w 452407"/>
              <a:gd name="connsiteY3" fmla="*/ 93405 h 235421"/>
              <a:gd name="connsiteX4" fmla="*/ 408534 w 452407"/>
              <a:gd name="connsiteY4" fmla="*/ 88985 h 235421"/>
              <a:gd name="connsiteX5" fmla="*/ 411641 w 452407"/>
              <a:gd name="connsiteY5" fmla="*/ 82342 h 235421"/>
              <a:gd name="connsiteX6" fmla="*/ 409527 w 452407"/>
              <a:gd name="connsiteY6" fmla="*/ 79288 h 235421"/>
              <a:gd name="connsiteX7" fmla="*/ 406433 w 452407"/>
              <a:gd name="connsiteY7" fmla="*/ 69967 h 235421"/>
              <a:gd name="connsiteX8" fmla="*/ 408547 w 452407"/>
              <a:gd name="connsiteY8" fmla="*/ 65865 h 235421"/>
              <a:gd name="connsiteX9" fmla="*/ 407354 w 452407"/>
              <a:gd name="connsiteY9" fmla="*/ 64704 h 235421"/>
              <a:gd name="connsiteX10" fmla="*/ 406687 w 452407"/>
              <a:gd name="connsiteY10" fmla="*/ 62389 h 235421"/>
              <a:gd name="connsiteX11" fmla="*/ 406288 w 452407"/>
              <a:gd name="connsiteY11" fmla="*/ 59721 h 235421"/>
              <a:gd name="connsiteX12" fmla="*/ 406302 w 452407"/>
              <a:gd name="connsiteY12" fmla="*/ 57194 h 235421"/>
              <a:gd name="connsiteX13" fmla="*/ 408479 w 452407"/>
              <a:gd name="connsiteY13" fmla="*/ 56141 h 235421"/>
              <a:gd name="connsiteX14" fmla="*/ 413338 w 452407"/>
              <a:gd name="connsiteY14" fmla="*/ 57625 h 235421"/>
              <a:gd name="connsiteX15" fmla="*/ 416005 w 452407"/>
              <a:gd name="connsiteY15" fmla="*/ 54412 h 235421"/>
              <a:gd name="connsiteX16" fmla="*/ 420650 w 452407"/>
              <a:gd name="connsiteY16" fmla="*/ 52506 h 235421"/>
              <a:gd name="connsiteX17" fmla="*/ 419493 w 452407"/>
              <a:gd name="connsiteY17" fmla="*/ 50509 h 235421"/>
              <a:gd name="connsiteX18" fmla="*/ 420918 w 452407"/>
              <a:gd name="connsiteY18" fmla="*/ 48631 h 235421"/>
              <a:gd name="connsiteX19" fmla="*/ 421467 w 452407"/>
              <a:gd name="connsiteY19" fmla="*/ 45459 h 235421"/>
              <a:gd name="connsiteX20" fmla="*/ 418854 w 452407"/>
              <a:gd name="connsiteY20" fmla="*/ 45028 h 235421"/>
              <a:gd name="connsiteX21" fmla="*/ 414948 w 452407"/>
              <a:gd name="connsiteY21" fmla="*/ 41375 h 235421"/>
              <a:gd name="connsiteX22" fmla="*/ 408838 w 452407"/>
              <a:gd name="connsiteY22" fmla="*/ 41742 h 235421"/>
              <a:gd name="connsiteX23" fmla="*/ 407418 w 452407"/>
              <a:gd name="connsiteY23" fmla="*/ 43648 h 235421"/>
              <a:gd name="connsiteX24" fmla="*/ 409690 w 452407"/>
              <a:gd name="connsiteY24" fmla="*/ 46217 h 235421"/>
              <a:gd name="connsiteX25" fmla="*/ 409305 w 452407"/>
              <a:gd name="connsiteY25" fmla="*/ 50219 h 235421"/>
              <a:gd name="connsiteX26" fmla="*/ 404333 w 452407"/>
              <a:gd name="connsiteY26" fmla="*/ 55433 h 235421"/>
              <a:gd name="connsiteX27" fmla="*/ 403530 w 452407"/>
              <a:gd name="connsiteY27" fmla="*/ 53699 h 235421"/>
              <a:gd name="connsiteX28" fmla="*/ 401353 w 452407"/>
              <a:gd name="connsiteY28" fmla="*/ 53150 h 235421"/>
              <a:gd name="connsiteX29" fmla="*/ 397978 w 452407"/>
              <a:gd name="connsiteY29" fmla="*/ 50142 h 235421"/>
              <a:gd name="connsiteX30" fmla="*/ 391450 w 452407"/>
              <a:gd name="connsiteY30" fmla="*/ 47687 h 235421"/>
              <a:gd name="connsiteX31" fmla="*/ 390062 w 452407"/>
              <a:gd name="connsiteY31" fmla="*/ 42668 h 235421"/>
              <a:gd name="connsiteX32" fmla="*/ 388706 w 452407"/>
              <a:gd name="connsiteY32" fmla="*/ 40131 h 235421"/>
              <a:gd name="connsiteX33" fmla="*/ 384347 w 452407"/>
              <a:gd name="connsiteY33" fmla="*/ 34282 h 235421"/>
              <a:gd name="connsiteX34" fmla="*/ 378649 w 452407"/>
              <a:gd name="connsiteY34" fmla="*/ 35625 h 235421"/>
              <a:gd name="connsiteX35" fmla="*/ 372997 w 452407"/>
              <a:gd name="connsiteY35" fmla="*/ 31355 h 235421"/>
              <a:gd name="connsiteX36" fmla="*/ 372589 w 452407"/>
              <a:gd name="connsiteY36" fmla="*/ 26586 h 235421"/>
              <a:gd name="connsiteX37" fmla="*/ 374861 w 452407"/>
              <a:gd name="connsiteY37" fmla="*/ 23927 h 235421"/>
              <a:gd name="connsiteX38" fmla="*/ 375551 w 452407"/>
              <a:gd name="connsiteY38" fmla="*/ 21853 h 235421"/>
              <a:gd name="connsiteX39" fmla="*/ 374757 w 452407"/>
              <a:gd name="connsiteY39" fmla="*/ 18046 h 235421"/>
              <a:gd name="connsiteX40" fmla="*/ 372484 w 452407"/>
              <a:gd name="connsiteY40" fmla="*/ 15228 h 235421"/>
              <a:gd name="connsiteX41" fmla="*/ 370252 w 452407"/>
              <a:gd name="connsiteY41" fmla="*/ 15682 h 235421"/>
              <a:gd name="connsiteX42" fmla="*/ 370094 w 452407"/>
              <a:gd name="connsiteY42" fmla="*/ 14529 h 235421"/>
              <a:gd name="connsiteX43" fmla="*/ 369232 w 452407"/>
              <a:gd name="connsiteY43" fmla="*/ 14656 h 235421"/>
              <a:gd name="connsiteX44" fmla="*/ 369386 w 452407"/>
              <a:gd name="connsiteY44" fmla="*/ 19044 h 235421"/>
              <a:gd name="connsiteX45" fmla="*/ 368619 w 452407"/>
              <a:gd name="connsiteY45" fmla="*/ 20156 h 235421"/>
              <a:gd name="connsiteX46" fmla="*/ 367363 w 452407"/>
              <a:gd name="connsiteY46" fmla="*/ 19974 h 235421"/>
              <a:gd name="connsiteX47" fmla="*/ 361910 w 452407"/>
              <a:gd name="connsiteY47" fmla="*/ 15287 h 235421"/>
              <a:gd name="connsiteX48" fmla="*/ 356526 w 452407"/>
              <a:gd name="connsiteY48" fmla="*/ 7799 h 235421"/>
              <a:gd name="connsiteX49" fmla="*/ 354108 w 452407"/>
              <a:gd name="connsiteY49" fmla="*/ 6983 h 235421"/>
              <a:gd name="connsiteX50" fmla="*/ 346709 w 452407"/>
              <a:gd name="connsiteY50" fmla="*/ 6738 h 235421"/>
              <a:gd name="connsiteX51" fmla="*/ 341243 w 452407"/>
              <a:gd name="connsiteY51" fmla="*/ 9533 h 235421"/>
              <a:gd name="connsiteX52" fmla="*/ 333482 w 452407"/>
              <a:gd name="connsiteY52" fmla="*/ 5989 h 235421"/>
              <a:gd name="connsiteX53" fmla="*/ 329830 w 452407"/>
              <a:gd name="connsiteY53" fmla="*/ 7736 h 235421"/>
              <a:gd name="connsiteX54" fmla="*/ 328932 w 452407"/>
              <a:gd name="connsiteY54" fmla="*/ 7536 h 235421"/>
              <a:gd name="connsiteX55" fmla="*/ 329227 w 452407"/>
              <a:gd name="connsiteY55" fmla="*/ 6656 h 235421"/>
              <a:gd name="connsiteX56" fmla="*/ 328560 w 452407"/>
              <a:gd name="connsiteY56" fmla="*/ 5939 h 235421"/>
              <a:gd name="connsiteX57" fmla="*/ 328242 w 452407"/>
              <a:gd name="connsiteY57" fmla="*/ 5748 h 235421"/>
              <a:gd name="connsiteX58" fmla="*/ 325380 w 452407"/>
              <a:gd name="connsiteY58" fmla="*/ 5980 h 235421"/>
              <a:gd name="connsiteX59" fmla="*/ 323443 w 452407"/>
              <a:gd name="connsiteY59" fmla="*/ 3393 h 235421"/>
              <a:gd name="connsiteX60" fmla="*/ 325044 w 452407"/>
              <a:gd name="connsiteY60" fmla="*/ 2082 h 235421"/>
              <a:gd name="connsiteX61" fmla="*/ 324241 w 452407"/>
              <a:gd name="connsiteY61" fmla="*/ 680 h 235421"/>
              <a:gd name="connsiteX62" fmla="*/ 320377 w 452407"/>
              <a:gd name="connsiteY62" fmla="*/ 2853 h 235421"/>
              <a:gd name="connsiteX63" fmla="*/ 314030 w 452407"/>
              <a:gd name="connsiteY63" fmla="*/ 162 h 235421"/>
              <a:gd name="connsiteX64" fmla="*/ 308460 w 452407"/>
              <a:gd name="connsiteY64" fmla="*/ 2095 h 235421"/>
              <a:gd name="connsiteX65" fmla="*/ 303856 w 452407"/>
              <a:gd name="connsiteY65" fmla="*/ 18695 h 235421"/>
              <a:gd name="connsiteX66" fmla="*/ 303606 w 452407"/>
              <a:gd name="connsiteY66" fmla="*/ 19611 h 235421"/>
              <a:gd name="connsiteX67" fmla="*/ 298689 w 452407"/>
              <a:gd name="connsiteY67" fmla="*/ 22565 h 235421"/>
              <a:gd name="connsiteX68" fmla="*/ 284073 w 452407"/>
              <a:gd name="connsiteY68" fmla="*/ 30203 h 235421"/>
              <a:gd name="connsiteX69" fmla="*/ 278947 w 452407"/>
              <a:gd name="connsiteY69" fmla="*/ 29209 h 235421"/>
              <a:gd name="connsiteX70" fmla="*/ 274887 w 452407"/>
              <a:gd name="connsiteY70" fmla="*/ 33964 h 235421"/>
              <a:gd name="connsiteX71" fmla="*/ 267607 w 452407"/>
              <a:gd name="connsiteY71" fmla="*/ 37554 h 235421"/>
              <a:gd name="connsiteX72" fmla="*/ 264331 w 452407"/>
              <a:gd name="connsiteY72" fmla="*/ 31646 h 235421"/>
              <a:gd name="connsiteX73" fmla="*/ 261737 w 452407"/>
              <a:gd name="connsiteY73" fmla="*/ 36369 h 235421"/>
              <a:gd name="connsiteX74" fmla="*/ 256525 w 452407"/>
              <a:gd name="connsiteY74" fmla="*/ 45867 h 235421"/>
              <a:gd name="connsiteX75" fmla="*/ 257817 w 452407"/>
              <a:gd name="connsiteY75" fmla="*/ 56749 h 235421"/>
              <a:gd name="connsiteX76" fmla="*/ 267588 w 452407"/>
              <a:gd name="connsiteY76" fmla="*/ 73584 h 235421"/>
              <a:gd name="connsiteX77" fmla="*/ 252138 w 452407"/>
              <a:gd name="connsiteY77" fmla="*/ 82129 h 235421"/>
              <a:gd name="connsiteX78" fmla="*/ 243220 w 452407"/>
              <a:gd name="connsiteY78" fmla="*/ 90792 h 235421"/>
              <a:gd name="connsiteX79" fmla="*/ 205197 w 452407"/>
              <a:gd name="connsiteY79" fmla="*/ 90851 h 235421"/>
              <a:gd name="connsiteX80" fmla="*/ 197603 w 452407"/>
              <a:gd name="connsiteY80" fmla="*/ 90910 h 235421"/>
              <a:gd name="connsiteX81" fmla="*/ 182167 w 452407"/>
              <a:gd name="connsiteY81" fmla="*/ 96977 h 235421"/>
              <a:gd name="connsiteX82" fmla="*/ 156886 w 452407"/>
              <a:gd name="connsiteY82" fmla="*/ 97367 h 235421"/>
              <a:gd name="connsiteX83" fmla="*/ 154976 w 452407"/>
              <a:gd name="connsiteY83" fmla="*/ 98583 h 235421"/>
              <a:gd name="connsiteX84" fmla="*/ 121372 w 452407"/>
              <a:gd name="connsiteY84" fmla="*/ 109342 h 235421"/>
              <a:gd name="connsiteX85" fmla="*/ 121181 w 452407"/>
              <a:gd name="connsiteY85" fmla="*/ 109365 h 235421"/>
              <a:gd name="connsiteX86" fmla="*/ 96777 w 452407"/>
              <a:gd name="connsiteY86" fmla="*/ 117610 h 235421"/>
              <a:gd name="connsiteX87" fmla="*/ 84166 w 452407"/>
              <a:gd name="connsiteY87" fmla="*/ 121817 h 235421"/>
              <a:gd name="connsiteX88" fmla="*/ 72222 w 452407"/>
              <a:gd name="connsiteY88" fmla="*/ 125851 h 235421"/>
              <a:gd name="connsiteX89" fmla="*/ 69564 w 452407"/>
              <a:gd name="connsiteY89" fmla="*/ 126708 h 235421"/>
              <a:gd name="connsiteX90" fmla="*/ 56894 w 452407"/>
              <a:gd name="connsiteY90" fmla="*/ 130997 h 235421"/>
              <a:gd name="connsiteX91" fmla="*/ 350 w 452407"/>
              <a:gd name="connsiteY91" fmla="*/ 149928 h 235421"/>
              <a:gd name="connsiteX92" fmla="*/ 2346 w 452407"/>
              <a:gd name="connsiteY92" fmla="*/ 152256 h 235421"/>
              <a:gd name="connsiteX93" fmla="*/ 60110 w 452407"/>
              <a:gd name="connsiteY93" fmla="*/ 171370 h 235421"/>
              <a:gd name="connsiteX94" fmla="*/ 61367 w 452407"/>
              <a:gd name="connsiteY94" fmla="*/ 171256 h 235421"/>
              <a:gd name="connsiteX95" fmla="*/ 76050 w 452407"/>
              <a:gd name="connsiteY95" fmla="*/ 169863 h 235421"/>
              <a:gd name="connsiteX96" fmla="*/ 102030 w 452407"/>
              <a:gd name="connsiteY96" fmla="*/ 167417 h 235421"/>
              <a:gd name="connsiteX97" fmla="*/ 107301 w 452407"/>
              <a:gd name="connsiteY97" fmla="*/ 166936 h 235421"/>
              <a:gd name="connsiteX98" fmla="*/ 109433 w 452407"/>
              <a:gd name="connsiteY98" fmla="*/ 166714 h 235421"/>
              <a:gd name="connsiteX99" fmla="*/ 123196 w 452407"/>
              <a:gd name="connsiteY99" fmla="*/ 165425 h 235421"/>
              <a:gd name="connsiteX100" fmla="*/ 131973 w 452407"/>
              <a:gd name="connsiteY100" fmla="*/ 164590 h 235421"/>
              <a:gd name="connsiteX101" fmla="*/ 135974 w 452407"/>
              <a:gd name="connsiteY101" fmla="*/ 165244 h 235421"/>
              <a:gd name="connsiteX102" fmla="*/ 147433 w 452407"/>
              <a:gd name="connsiteY102" fmla="*/ 167118 h 235421"/>
              <a:gd name="connsiteX103" fmla="*/ 151597 w 452407"/>
              <a:gd name="connsiteY103" fmla="*/ 167816 h 235421"/>
              <a:gd name="connsiteX104" fmla="*/ 152971 w 452407"/>
              <a:gd name="connsiteY104" fmla="*/ 168456 h 235421"/>
              <a:gd name="connsiteX105" fmla="*/ 158442 w 452407"/>
              <a:gd name="connsiteY105" fmla="*/ 170022 h 235421"/>
              <a:gd name="connsiteX106" fmla="*/ 158447 w 452407"/>
              <a:gd name="connsiteY106" fmla="*/ 176602 h 235421"/>
              <a:gd name="connsiteX107" fmla="*/ 160610 w 452407"/>
              <a:gd name="connsiteY107" fmla="*/ 179261 h 235421"/>
              <a:gd name="connsiteX108" fmla="*/ 161858 w 452407"/>
              <a:gd name="connsiteY108" fmla="*/ 181856 h 235421"/>
              <a:gd name="connsiteX109" fmla="*/ 167360 w 452407"/>
              <a:gd name="connsiteY109" fmla="*/ 185963 h 235421"/>
              <a:gd name="connsiteX110" fmla="*/ 172450 w 452407"/>
              <a:gd name="connsiteY110" fmla="*/ 192743 h 235421"/>
              <a:gd name="connsiteX111" fmla="*/ 174636 w 452407"/>
              <a:gd name="connsiteY111" fmla="*/ 194712 h 235421"/>
              <a:gd name="connsiteX112" fmla="*/ 185759 w 452407"/>
              <a:gd name="connsiteY112" fmla="*/ 200616 h 235421"/>
              <a:gd name="connsiteX113" fmla="*/ 190341 w 452407"/>
              <a:gd name="connsiteY113" fmla="*/ 201841 h 235421"/>
              <a:gd name="connsiteX114" fmla="*/ 192459 w 452407"/>
              <a:gd name="connsiteY114" fmla="*/ 205834 h 235421"/>
              <a:gd name="connsiteX115" fmla="*/ 192496 w 452407"/>
              <a:gd name="connsiteY115" fmla="*/ 205866 h 235421"/>
              <a:gd name="connsiteX116" fmla="*/ 200243 w 452407"/>
              <a:gd name="connsiteY116" fmla="*/ 207867 h 235421"/>
              <a:gd name="connsiteX117" fmla="*/ 210155 w 452407"/>
              <a:gd name="connsiteY117" fmla="*/ 207055 h 235421"/>
              <a:gd name="connsiteX118" fmla="*/ 222875 w 452407"/>
              <a:gd name="connsiteY118" fmla="*/ 208212 h 235421"/>
              <a:gd name="connsiteX119" fmla="*/ 231716 w 452407"/>
              <a:gd name="connsiteY119" fmla="*/ 208457 h 235421"/>
              <a:gd name="connsiteX120" fmla="*/ 238729 w 452407"/>
              <a:gd name="connsiteY120" fmla="*/ 207300 h 235421"/>
              <a:gd name="connsiteX121" fmla="*/ 248006 w 452407"/>
              <a:gd name="connsiteY121" fmla="*/ 205793 h 235421"/>
              <a:gd name="connsiteX122" fmla="*/ 254615 w 452407"/>
              <a:gd name="connsiteY122" fmla="*/ 213054 h 235421"/>
              <a:gd name="connsiteX123" fmla="*/ 261469 w 452407"/>
              <a:gd name="connsiteY123" fmla="*/ 214524 h 235421"/>
              <a:gd name="connsiteX124" fmla="*/ 262862 w 452407"/>
              <a:gd name="connsiteY124" fmla="*/ 213775 h 235421"/>
              <a:gd name="connsiteX125" fmla="*/ 278738 w 452407"/>
              <a:gd name="connsiteY125" fmla="*/ 217592 h 235421"/>
              <a:gd name="connsiteX126" fmla="*/ 283515 w 452407"/>
              <a:gd name="connsiteY126" fmla="*/ 215609 h 235421"/>
              <a:gd name="connsiteX127" fmla="*/ 293459 w 452407"/>
              <a:gd name="connsiteY127" fmla="*/ 213862 h 235421"/>
              <a:gd name="connsiteX128" fmla="*/ 295459 w 452407"/>
              <a:gd name="connsiteY128" fmla="*/ 212405 h 235421"/>
              <a:gd name="connsiteX129" fmla="*/ 306750 w 452407"/>
              <a:gd name="connsiteY129" fmla="*/ 217397 h 235421"/>
              <a:gd name="connsiteX130" fmla="*/ 316924 w 452407"/>
              <a:gd name="connsiteY130" fmla="*/ 216575 h 235421"/>
              <a:gd name="connsiteX131" fmla="*/ 317387 w 452407"/>
              <a:gd name="connsiteY131" fmla="*/ 217002 h 235421"/>
              <a:gd name="connsiteX132" fmla="*/ 321270 w 452407"/>
              <a:gd name="connsiteY132" fmla="*/ 225923 h 235421"/>
              <a:gd name="connsiteX133" fmla="*/ 332593 w 452407"/>
              <a:gd name="connsiteY133" fmla="*/ 235584 h 235421"/>
              <a:gd name="connsiteX134" fmla="*/ 337174 w 452407"/>
              <a:gd name="connsiteY134" fmla="*/ 229317 h 235421"/>
              <a:gd name="connsiteX135" fmla="*/ 344922 w 452407"/>
              <a:gd name="connsiteY135" fmla="*/ 219221 h 235421"/>
              <a:gd name="connsiteX136" fmla="*/ 350615 w 452407"/>
              <a:gd name="connsiteY136" fmla="*/ 214370 h 235421"/>
              <a:gd name="connsiteX137" fmla="*/ 361008 w 452407"/>
              <a:gd name="connsiteY137" fmla="*/ 214710 h 235421"/>
              <a:gd name="connsiteX138" fmla="*/ 371405 w 452407"/>
              <a:gd name="connsiteY138" fmla="*/ 215568 h 235421"/>
              <a:gd name="connsiteX139" fmla="*/ 388561 w 452407"/>
              <a:gd name="connsiteY139" fmla="*/ 206624 h 235421"/>
              <a:gd name="connsiteX140" fmla="*/ 392856 w 452407"/>
              <a:gd name="connsiteY140" fmla="*/ 206166 h 235421"/>
              <a:gd name="connsiteX141" fmla="*/ 397515 w 452407"/>
              <a:gd name="connsiteY141" fmla="*/ 204845 h 235421"/>
              <a:gd name="connsiteX142" fmla="*/ 406002 w 452407"/>
              <a:gd name="connsiteY142" fmla="*/ 198424 h 235421"/>
              <a:gd name="connsiteX143" fmla="*/ 414322 w 452407"/>
              <a:gd name="connsiteY143" fmla="*/ 194122 h 235421"/>
              <a:gd name="connsiteX144" fmla="*/ 432490 w 452407"/>
              <a:gd name="connsiteY144" fmla="*/ 187338 h 235421"/>
              <a:gd name="connsiteX145" fmla="*/ 432090 w 452407"/>
              <a:gd name="connsiteY145" fmla="*/ 186680 h 235421"/>
              <a:gd name="connsiteX146" fmla="*/ 433025 w 452407"/>
              <a:gd name="connsiteY146" fmla="*/ 185364 h 235421"/>
              <a:gd name="connsiteX147" fmla="*/ 434481 w 452407"/>
              <a:gd name="connsiteY147" fmla="*/ 178603 h 235421"/>
              <a:gd name="connsiteX148" fmla="*/ 432780 w 452407"/>
              <a:gd name="connsiteY148" fmla="*/ 173920 h 235421"/>
              <a:gd name="connsiteX149" fmla="*/ 430176 w 452407"/>
              <a:gd name="connsiteY149" fmla="*/ 172304 h 235421"/>
              <a:gd name="connsiteX150" fmla="*/ 432535 w 452407"/>
              <a:gd name="connsiteY150" fmla="*/ 169759 h 235421"/>
              <a:gd name="connsiteX151" fmla="*/ 433233 w 452407"/>
              <a:gd name="connsiteY151" fmla="*/ 167077 h 235421"/>
              <a:gd name="connsiteX152" fmla="*/ 435057 w 452407"/>
              <a:gd name="connsiteY152" fmla="*/ 161150 h 235421"/>
              <a:gd name="connsiteX153" fmla="*/ 432172 w 452407"/>
              <a:gd name="connsiteY153" fmla="*/ 156422 h 235421"/>
              <a:gd name="connsiteX154" fmla="*/ 438164 w 452407"/>
              <a:gd name="connsiteY154" fmla="*/ 155705 h 235421"/>
              <a:gd name="connsiteX155" fmla="*/ 441258 w 452407"/>
              <a:gd name="connsiteY155" fmla="*/ 158464 h 235421"/>
              <a:gd name="connsiteX156" fmla="*/ 444819 w 452407"/>
              <a:gd name="connsiteY156" fmla="*/ 157488 h 235421"/>
              <a:gd name="connsiteX157" fmla="*/ 447695 w 452407"/>
              <a:gd name="connsiteY157" fmla="*/ 158328 h 235421"/>
              <a:gd name="connsiteX158" fmla="*/ 450943 w 452407"/>
              <a:gd name="connsiteY158" fmla="*/ 157461 h 235421"/>
              <a:gd name="connsiteX159" fmla="*/ 452757 w 452407"/>
              <a:gd name="connsiteY159" fmla="*/ 155614 h 235421"/>
              <a:gd name="connsiteX160" fmla="*/ 446996 w 452407"/>
              <a:gd name="connsiteY160" fmla="*/ 151616 h 235421"/>
              <a:gd name="connsiteX161" fmla="*/ 447074 w 452407"/>
              <a:gd name="connsiteY161" fmla="*/ 147610 h 235421"/>
              <a:gd name="connsiteX162" fmla="*/ 444828 w 452407"/>
              <a:gd name="connsiteY162" fmla="*/ 145690 h 235421"/>
              <a:gd name="connsiteX163" fmla="*/ 438183 w 452407"/>
              <a:gd name="connsiteY163" fmla="*/ 140658 h 235421"/>
              <a:gd name="connsiteX164" fmla="*/ 436985 w 452407"/>
              <a:gd name="connsiteY164" fmla="*/ 139814 h 235421"/>
              <a:gd name="connsiteX165" fmla="*/ 436146 w 452407"/>
              <a:gd name="connsiteY165" fmla="*/ 138003 h 235421"/>
              <a:gd name="connsiteX166" fmla="*/ 430757 w 452407"/>
              <a:gd name="connsiteY166" fmla="*/ 138230 h 235421"/>
              <a:gd name="connsiteX167" fmla="*/ 428679 w 452407"/>
              <a:gd name="connsiteY167" fmla="*/ 136723 h 235421"/>
              <a:gd name="connsiteX168" fmla="*/ 426161 w 452407"/>
              <a:gd name="connsiteY168" fmla="*/ 133170 h 235421"/>
              <a:gd name="connsiteX169" fmla="*/ 427300 w 452407"/>
              <a:gd name="connsiteY169" fmla="*/ 130615 h 235421"/>
              <a:gd name="connsiteX170" fmla="*/ 426338 w 452407"/>
              <a:gd name="connsiteY170" fmla="*/ 123355 h 235421"/>
              <a:gd name="connsiteX171" fmla="*/ 421090 w 452407"/>
              <a:gd name="connsiteY171" fmla="*/ 118772 h 235421"/>
              <a:gd name="connsiteX172" fmla="*/ 419979 w 452407"/>
              <a:gd name="connsiteY172" fmla="*/ 115931 h 235421"/>
              <a:gd name="connsiteX173" fmla="*/ 418337 w 452407"/>
              <a:gd name="connsiteY173" fmla="*/ 115559 h 235421"/>
              <a:gd name="connsiteX174" fmla="*/ 415338 w 452407"/>
              <a:gd name="connsiteY174" fmla="*/ 116825 h 235421"/>
              <a:gd name="connsiteX175" fmla="*/ 410235 w 452407"/>
              <a:gd name="connsiteY175" fmla="*/ 112346 h 235421"/>
              <a:gd name="connsiteX176" fmla="*/ 410162 w 452407"/>
              <a:gd name="connsiteY176" fmla="*/ 109465 h 235421"/>
              <a:gd name="connsiteX177" fmla="*/ 407336 w 452407"/>
              <a:gd name="connsiteY177" fmla="*/ 105839 h 235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452407" h="235421">
                <a:moveTo>
                  <a:pt x="407336" y="105839"/>
                </a:moveTo>
                <a:lnTo>
                  <a:pt x="407586" y="103316"/>
                </a:lnTo>
                <a:lnTo>
                  <a:pt x="406579" y="100253"/>
                </a:lnTo>
                <a:lnTo>
                  <a:pt x="408874" y="93405"/>
                </a:lnTo>
                <a:lnTo>
                  <a:pt x="408534" y="88985"/>
                </a:lnTo>
                <a:lnTo>
                  <a:pt x="411641" y="82342"/>
                </a:lnTo>
                <a:lnTo>
                  <a:pt x="409527" y="79288"/>
                </a:lnTo>
                <a:lnTo>
                  <a:pt x="406433" y="69967"/>
                </a:lnTo>
                <a:lnTo>
                  <a:pt x="408547" y="65865"/>
                </a:lnTo>
                <a:lnTo>
                  <a:pt x="407354" y="64704"/>
                </a:lnTo>
                <a:lnTo>
                  <a:pt x="406687" y="62389"/>
                </a:lnTo>
                <a:lnTo>
                  <a:pt x="406288" y="59721"/>
                </a:lnTo>
                <a:lnTo>
                  <a:pt x="406302" y="57194"/>
                </a:lnTo>
                <a:lnTo>
                  <a:pt x="408479" y="56141"/>
                </a:lnTo>
                <a:lnTo>
                  <a:pt x="413338" y="57625"/>
                </a:lnTo>
                <a:lnTo>
                  <a:pt x="416005" y="54412"/>
                </a:lnTo>
                <a:lnTo>
                  <a:pt x="420650" y="52506"/>
                </a:lnTo>
                <a:lnTo>
                  <a:pt x="419493" y="50509"/>
                </a:lnTo>
                <a:lnTo>
                  <a:pt x="420918" y="48631"/>
                </a:lnTo>
                <a:lnTo>
                  <a:pt x="421467" y="45459"/>
                </a:lnTo>
                <a:lnTo>
                  <a:pt x="418854" y="45028"/>
                </a:lnTo>
                <a:lnTo>
                  <a:pt x="414948" y="41375"/>
                </a:lnTo>
                <a:lnTo>
                  <a:pt x="408838" y="41742"/>
                </a:lnTo>
                <a:lnTo>
                  <a:pt x="407418" y="43648"/>
                </a:lnTo>
                <a:lnTo>
                  <a:pt x="409690" y="46217"/>
                </a:lnTo>
                <a:lnTo>
                  <a:pt x="409305" y="50219"/>
                </a:lnTo>
                <a:lnTo>
                  <a:pt x="404333" y="55433"/>
                </a:lnTo>
                <a:lnTo>
                  <a:pt x="403530" y="53699"/>
                </a:lnTo>
                <a:lnTo>
                  <a:pt x="401353" y="53150"/>
                </a:lnTo>
                <a:lnTo>
                  <a:pt x="397978" y="50142"/>
                </a:lnTo>
                <a:lnTo>
                  <a:pt x="391450" y="47687"/>
                </a:lnTo>
                <a:lnTo>
                  <a:pt x="390062" y="42668"/>
                </a:lnTo>
                <a:lnTo>
                  <a:pt x="388706" y="40131"/>
                </a:lnTo>
                <a:lnTo>
                  <a:pt x="384347" y="34282"/>
                </a:lnTo>
                <a:lnTo>
                  <a:pt x="378649" y="35625"/>
                </a:lnTo>
                <a:lnTo>
                  <a:pt x="372997" y="31355"/>
                </a:lnTo>
                <a:lnTo>
                  <a:pt x="372589" y="26586"/>
                </a:lnTo>
                <a:lnTo>
                  <a:pt x="374861" y="23927"/>
                </a:lnTo>
                <a:lnTo>
                  <a:pt x="375551" y="21853"/>
                </a:lnTo>
                <a:lnTo>
                  <a:pt x="374757" y="18046"/>
                </a:lnTo>
                <a:lnTo>
                  <a:pt x="372484" y="15228"/>
                </a:lnTo>
                <a:lnTo>
                  <a:pt x="370252" y="15682"/>
                </a:lnTo>
                <a:lnTo>
                  <a:pt x="370094" y="14529"/>
                </a:lnTo>
                <a:lnTo>
                  <a:pt x="369232" y="14656"/>
                </a:lnTo>
                <a:lnTo>
                  <a:pt x="369386" y="19044"/>
                </a:lnTo>
                <a:lnTo>
                  <a:pt x="368619" y="20156"/>
                </a:lnTo>
                <a:lnTo>
                  <a:pt x="367363" y="19974"/>
                </a:lnTo>
                <a:lnTo>
                  <a:pt x="361910" y="15287"/>
                </a:lnTo>
                <a:lnTo>
                  <a:pt x="356526" y="7799"/>
                </a:lnTo>
                <a:lnTo>
                  <a:pt x="354108" y="6983"/>
                </a:lnTo>
                <a:lnTo>
                  <a:pt x="346709" y="6738"/>
                </a:lnTo>
                <a:lnTo>
                  <a:pt x="341243" y="9533"/>
                </a:lnTo>
                <a:lnTo>
                  <a:pt x="333482" y="5989"/>
                </a:lnTo>
                <a:lnTo>
                  <a:pt x="329830" y="7736"/>
                </a:lnTo>
                <a:lnTo>
                  <a:pt x="328932" y="7536"/>
                </a:lnTo>
                <a:lnTo>
                  <a:pt x="329227" y="6656"/>
                </a:lnTo>
                <a:lnTo>
                  <a:pt x="328560" y="5939"/>
                </a:lnTo>
                <a:lnTo>
                  <a:pt x="328242" y="5748"/>
                </a:lnTo>
                <a:lnTo>
                  <a:pt x="325380" y="5980"/>
                </a:lnTo>
                <a:lnTo>
                  <a:pt x="323443" y="3393"/>
                </a:lnTo>
                <a:lnTo>
                  <a:pt x="325044" y="2082"/>
                </a:lnTo>
                <a:lnTo>
                  <a:pt x="324241" y="680"/>
                </a:lnTo>
                <a:lnTo>
                  <a:pt x="320377" y="2853"/>
                </a:lnTo>
                <a:lnTo>
                  <a:pt x="314030" y="162"/>
                </a:lnTo>
                <a:lnTo>
                  <a:pt x="308460" y="2095"/>
                </a:lnTo>
                <a:lnTo>
                  <a:pt x="303856" y="18695"/>
                </a:lnTo>
                <a:lnTo>
                  <a:pt x="303606" y="19611"/>
                </a:lnTo>
                <a:lnTo>
                  <a:pt x="298689" y="22565"/>
                </a:lnTo>
                <a:lnTo>
                  <a:pt x="284073" y="30203"/>
                </a:lnTo>
                <a:lnTo>
                  <a:pt x="278947" y="29209"/>
                </a:lnTo>
                <a:lnTo>
                  <a:pt x="274887" y="33964"/>
                </a:lnTo>
                <a:lnTo>
                  <a:pt x="267607" y="37554"/>
                </a:lnTo>
                <a:lnTo>
                  <a:pt x="264331" y="31646"/>
                </a:lnTo>
                <a:lnTo>
                  <a:pt x="261737" y="36369"/>
                </a:lnTo>
                <a:lnTo>
                  <a:pt x="256525" y="45867"/>
                </a:lnTo>
                <a:lnTo>
                  <a:pt x="257817" y="56749"/>
                </a:lnTo>
                <a:lnTo>
                  <a:pt x="267588" y="73584"/>
                </a:lnTo>
                <a:lnTo>
                  <a:pt x="252138" y="82129"/>
                </a:lnTo>
                <a:lnTo>
                  <a:pt x="243220" y="90792"/>
                </a:lnTo>
                <a:lnTo>
                  <a:pt x="205197" y="90851"/>
                </a:lnTo>
                <a:lnTo>
                  <a:pt x="197603" y="90910"/>
                </a:lnTo>
                <a:lnTo>
                  <a:pt x="182167" y="96977"/>
                </a:lnTo>
                <a:lnTo>
                  <a:pt x="156886" y="97367"/>
                </a:lnTo>
                <a:lnTo>
                  <a:pt x="154976" y="98583"/>
                </a:lnTo>
                <a:lnTo>
                  <a:pt x="121372" y="109342"/>
                </a:lnTo>
                <a:lnTo>
                  <a:pt x="121181" y="109365"/>
                </a:lnTo>
                <a:lnTo>
                  <a:pt x="96777" y="117610"/>
                </a:lnTo>
                <a:lnTo>
                  <a:pt x="84166" y="121817"/>
                </a:lnTo>
                <a:lnTo>
                  <a:pt x="72222" y="125851"/>
                </a:lnTo>
                <a:lnTo>
                  <a:pt x="69564" y="126708"/>
                </a:lnTo>
                <a:lnTo>
                  <a:pt x="56894" y="130997"/>
                </a:lnTo>
                <a:lnTo>
                  <a:pt x="350" y="149928"/>
                </a:lnTo>
                <a:lnTo>
                  <a:pt x="2346" y="152256"/>
                </a:lnTo>
                <a:lnTo>
                  <a:pt x="60110" y="171370"/>
                </a:lnTo>
                <a:lnTo>
                  <a:pt x="61367" y="171256"/>
                </a:lnTo>
                <a:lnTo>
                  <a:pt x="76050" y="169863"/>
                </a:lnTo>
                <a:lnTo>
                  <a:pt x="102030" y="167417"/>
                </a:lnTo>
                <a:lnTo>
                  <a:pt x="107301" y="166936"/>
                </a:lnTo>
                <a:lnTo>
                  <a:pt x="109433" y="166714"/>
                </a:lnTo>
                <a:lnTo>
                  <a:pt x="123196" y="165425"/>
                </a:lnTo>
                <a:lnTo>
                  <a:pt x="131973" y="164590"/>
                </a:lnTo>
                <a:lnTo>
                  <a:pt x="135974" y="165244"/>
                </a:lnTo>
                <a:lnTo>
                  <a:pt x="147433" y="167118"/>
                </a:lnTo>
                <a:lnTo>
                  <a:pt x="151597" y="167816"/>
                </a:lnTo>
                <a:lnTo>
                  <a:pt x="152971" y="168456"/>
                </a:lnTo>
                <a:lnTo>
                  <a:pt x="158442" y="170022"/>
                </a:lnTo>
                <a:lnTo>
                  <a:pt x="158447" y="176602"/>
                </a:lnTo>
                <a:lnTo>
                  <a:pt x="160610" y="179261"/>
                </a:lnTo>
                <a:lnTo>
                  <a:pt x="161858" y="181856"/>
                </a:lnTo>
                <a:lnTo>
                  <a:pt x="167360" y="185963"/>
                </a:lnTo>
                <a:lnTo>
                  <a:pt x="172450" y="192743"/>
                </a:lnTo>
                <a:lnTo>
                  <a:pt x="174636" y="194712"/>
                </a:lnTo>
                <a:lnTo>
                  <a:pt x="185759" y="200616"/>
                </a:lnTo>
                <a:lnTo>
                  <a:pt x="190341" y="201841"/>
                </a:lnTo>
                <a:lnTo>
                  <a:pt x="192459" y="205834"/>
                </a:lnTo>
                <a:lnTo>
                  <a:pt x="192496" y="205866"/>
                </a:lnTo>
                <a:lnTo>
                  <a:pt x="200243" y="207867"/>
                </a:lnTo>
                <a:lnTo>
                  <a:pt x="210155" y="207055"/>
                </a:lnTo>
                <a:lnTo>
                  <a:pt x="222875" y="208212"/>
                </a:lnTo>
                <a:lnTo>
                  <a:pt x="231716" y="208457"/>
                </a:lnTo>
                <a:lnTo>
                  <a:pt x="238729" y="207300"/>
                </a:lnTo>
                <a:lnTo>
                  <a:pt x="248006" y="205793"/>
                </a:lnTo>
                <a:lnTo>
                  <a:pt x="254615" y="213054"/>
                </a:lnTo>
                <a:lnTo>
                  <a:pt x="261469" y="214524"/>
                </a:lnTo>
                <a:lnTo>
                  <a:pt x="262862" y="213775"/>
                </a:lnTo>
                <a:lnTo>
                  <a:pt x="278738" y="217592"/>
                </a:lnTo>
                <a:lnTo>
                  <a:pt x="283515" y="215609"/>
                </a:lnTo>
                <a:lnTo>
                  <a:pt x="293459" y="213862"/>
                </a:lnTo>
                <a:lnTo>
                  <a:pt x="295459" y="212405"/>
                </a:lnTo>
                <a:lnTo>
                  <a:pt x="306750" y="217397"/>
                </a:lnTo>
                <a:lnTo>
                  <a:pt x="316924" y="216575"/>
                </a:lnTo>
                <a:lnTo>
                  <a:pt x="317387" y="217002"/>
                </a:lnTo>
                <a:lnTo>
                  <a:pt x="321270" y="225923"/>
                </a:lnTo>
                <a:lnTo>
                  <a:pt x="332593" y="235584"/>
                </a:lnTo>
                <a:lnTo>
                  <a:pt x="337174" y="229317"/>
                </a:lnTo>
                <a:lnTo>
                  <a:pt x="344922" y="219221"/>
                </a:lnTo>
                <a:lnTo>
                  <a:pt x="350615" y="214370"/>
                </a:lnTo>
                <a:lnTo>
                  <a:pt x="361008" y="214710"/>
                </a:lnTo>
                <a:lnTo>
                  <a:pt x="371405" y="215568"/>
                </a:lnTo>
                <a:lnTo>
                  <a:pt x="388561" y="206624"/>
                </a:lnTo>
                <a:lnTo>
                  <a:pt x="392856" y="206166"/>
                </a:lnTo>
                <a:lnTo>
                  <a:pt x="397515" y="204845"/>
                </a:lnTo>
                <a:lnTo>
                  <a:pt x="406002" y="198424"/>
                </a:lnTo>
                <a:lnTo>
                  <a:pt x="414322" y="194122"/>
                </a:lnTo>
                <a:lnTo>
                  <a:pt x="432490" y="187338"/>
                </a:lnTo>
                <a:lnTo>
                  <a:pt x="432090" y="186680"/>
                </a:lnTo>
                <a:lnTo>
                  <a:pt x="433025" y="185364"/>
                </a:lnTo>
                <a:lnTo>
                  <a:pt x="434481" y="178603"/>
                </a:lnTo>
                <a:lnTo>
                  <a:pt x="432780" y="173920"/>
                </a:lnTo>
                <a:lnTo>
                  <a:pt x="430176" y="172304"/>
                </a:lnTo>
                <a:lnTo>
                  <a:pt x="432535" y="169759"/>
                </a:lnTo>
                <a:lnTo>
                  <a:pt x="433233" y="167077"/>
                </a:lnTo>
                <a:lnTo>
                  <a:pt x="435057" y="161150"/>
                </a:lnTo>
                <a:lnTo>
                  <a:pt x="432172" y="156422"/>
                </a:lnTo>
                <a:lnTo>
                  <a:pt x="438164" y="155705"/>
                </a:lnTo>
                <a:lnTo>
                  <a:pt x="441258" y="158464"/>
                </a:lnTo>
                <a:lnTo>
                  <a:pt x="444819" y="157488"/>
                </a:lnTo>
                <a:lnTo>
                  <a:pt x="447695" y="158328"/>
                </a:lnTo>
                <a:lnTo>
                  <a:pt x="450943" y="157461"/>
                </a:lnTo>
                <a:lnTo>
                  <a:pt x="452757" y="155614"/>
                </a:lnTo>
                <a:lnTo>
                  <a:pt x="446996" y="151616"/>
                </a:lnTo>
                <a:lnTo>
                  <a:pt x="447074" y="147610"/>
                </a:lnTo>
                <a:lnTo>
                  <a:pt x="444828" y="145690"/>
                </a:lnTo>
                <a:lnTo>
                  <a:pt x="438183" y="140658"/>
                </a:lnTo>
                <a:lnTo>
                  <a:pt x="436985" y="139814"/>
                </a:lnTo>
                <a:lnTo>
                  <a:pt x="436146" y="138003"/>
                </a:lnTo>
                <a:lnTo>
                  <a:pt x="430757" y="138230"/>
                </a:lnTo>
                <a:lnTo>
                  <a:pt x="428679" y="136723"/>
                </a:lnTo>
                <a:lnTo>
                  <a:pt x="426161" y="133170"/>
                </a:lnTo>
                <a:lnTo>
                  <a:pt x="427300" y="130615"/>
                </a:lnTo>
                <a:lnTo>
                  <a:pt x="426338" y="123355"/>
                </a:lnTo>
                <a:lnTo>
                  <a:pt x="421090" y="118772"/>
                </a:lnTo>
                <a:lnTo>
                  <a:pt x="419979" y="115931"/>
                </a:lnTo>
                <a:lnTo>
                  <a:pt x="418337" y="115559"/>
                </a:lnTo>
                <a:lnTo>
                  <a:pt x="415338" y="116825"/>
                </a:lnTo>
                <a:lnTo>
                  <a:pt x="410235" y="112346"/>
                </a:lnTo>
                <a:lnTo>
                  <a:pt x="410162" y="109465"/>
                </a:lnTo>
                <a:lnTo>
                  <a:pt x="407336" y="10583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B7183581-87AF-B95F-2B71-AEB1AB061F33}"/>
              </a:ext>
            </a:extLst>
          </p:cNvPr>
          <p:cNvSpPr>
            <a:spLocks/>
          </p:cNvSpPr>
          <p:nvPr/>
        </p:nvSpPr>
        <p:spPr>
          <a:xfrm flipV="1">
            <a:off x="5444464" y="3531883"/>
            <a:ext cx="316194" cy="252900"/>
          </a:xfrm>
          <a:custGeom>
            <a:avLst/>
            <a:gdLst>
              <a:gd name="connsiteX0" fmla="*/ 119028 w 215327"/>
              <a:gd name="connsiteY0" fmla="*/ 3530 h 172224"/>
              <a:gd name="connsiteX1" fmla="*/ 103727 w 215327"/>
              <a:gd name="connsiteY1" fmla="*/ 603 h 172224"/>
              <a:gd name="connsiteX2" fmla="*/ 102774 w 215327"/>
              <a:gd name="connsiteY2" fmla="*/ 421 h 172224"/>
              <a:gd name="connsiteX3" fmla="*/ 96954 w 215327"/>
              <a:gd name="connsiteY3" fmla="*/ 6258 h 172224"/>
              <a:gd name="connsiteX4" fmla="*/ 92927 w 215327"/>
              <a:gd name="connsiteY4" fmla="*/ 11396 h 172224"/>
              <a:gd name="connsiteX5" fmla="*/ 91290 w 215327"/>
              <a:gd name="connsiteY5" fmla="*/ 13215 h 172224"/>
              <a:gd name="connsiteX6" fmla="*/ 90236 w 215327"/>
              <a:gd name="connsiteY6" fmla="*/ 13980 h 172224"/>
              <a:gd name="connsiteX7" fmla="*/ 89482 w 215327"/>
              <a:gd name="connsiteY7" fmla="*/ 15931 h 172224"/>
              <a:gd name="connsiteX8" fmla="*/ 89319 w 215327"/>
              <a:gd name="connsiteY8" fmla="*/ 16356 h 172224"/>
              <a:gd name="connsiteX9" fmla="*/ 89070 w 215327"/>
              <a:gd name="connsiteY9" fmla="*/ 32979 h 172224"/>
              <a:gd name="connsiteX10" fmla="*/ 80096 w 215327"/>
              <a:gd name="connsiteY10" fmla="*/ 28538 h 172224"/>
              <a:gd name="connsiteX11" fmla="*/ 81830 w 215327"/>
              <a:gd name="connsiteY11" fmla="*/ 26118 h 172224"/>
              <a:gd name="connsiteX12" fmla="*/ 75910 w 215327"/>
              <a:gd name="connsiteY12" fmla="*/ 21418 h 172224"/>
              <a:gd name="connsiteX13" fmla="*/ 61829 w 215327"/>
              <a:gd name="connsiteY13" fmla="*/ 37926 h 172224"/>
              <a:gd name="connsiteX14" fmla="*/ 50161 w 215327"/>
              <a:gd name="connsiteY14" fmla="*/ 37859 h 172224"/>
              <a:gd name="connsiteX15" fmla="*/ 27220 w 215327"/>
              <a:gd name="connsiteY15" fmla="*/ 69048 h 172224"/>
              <a:gd name="connsiteX16" fmla="*/ 20542 w 215327"/>
              <a:gd name="connsiteY16" fmla="*/ 78420 h 172224"/>
              <a:gd name="connsiteX17" fmla="*/ 20107 w 215327"/>
              <a:gd name="connsiteY17" fmla="*/ 78635 h 172224"/>
              <a:gd name="connsiteX18" fmla="*/ 432 w 215327"/>
              <a:gd name="connsiteY18" fmla="*/ 105170 h 172224"/>
              <a:gd name="connsiteX19" fmla="*/ 3838 w 215327"/>
              <a:gd name="connsiteY19" fmla="*/ 112207 h 172224"/>
              <a:gd name="connsiteX20" fmla="*/ 7351 w 215327"/>
              <a:gd name="connsiteY20" fmla="*/ 113904 h 172224"/>
              <a:gd name="connsiteX21" fmla="*/ 16118 w 215327"/>
              <a:gd name="connsiteY21" fmla="*/ 120840 h 172224"/>
              <a:gd name="connsiteX22" fmla="*/ 26912 w 215327"/>
              <a:gd name="connsiteY22" fmla="*/ 119402 h 172224"/>
              <a:gd name="connsiteX23" fmla="*/ 34764 w 215327"/>
              <a:gd name="connsiteY23" fmla="*/ 138696 h 172224"/>
              <a:gd name="connsiteX24" fmla="*/ 36972 w 215327"/>
              <a:gd name="connsiteY24" fmla="*/ 143612 h 172224"/>
              <a:gd name="connsiteX25" fmla="*/ 37129 w 215327"/>
              <a:gd name="connsiteY25" fmla="*/ 152074 h 172224"/>
              <a:gd name="connsiteX26" fmla="*/ 39020 w 215327"/>
              <a:gd name="connsiteY26" fmla="*/ 156754 h 172224"/>
              <a:gd name="connsiteX27" fmla="*/ 40578 w 215327"/>
              <a:gd name="connsiteY27" fmla="*/ 163134 h 172224"/>
              <a:gd name="connsiteX28" fmla="*/ 41314 w 215327"/>
              <a:gd name="connsiteY28" fmla="*/ 172646 h 172224"/>
              <a:gd name="connsiteX29" fmla="*/ 42838 w 215327"/>
              <a:gd name="connsiteY29" fmla="*/ 171255 h 172224"/>
              <a:gd name="connsiteX30" fmla="*/ 57888 w 215327"/>
              <a:gd name="connsiteY30" fmla="*/ 163893 h 172224"/>
              <a:gd name="connsiteX31" fmla="*/ 58514 w 215327"/>
              <a:gd name="connsiteY31" fmla="*/ 163577 h 172224"/>
              <a:gd name="connsiteX32" fmla="*/ 83240 w 215327"/>
              <a:gd name="connsiteY32" fmla="*/ 155241 h 172224"/>
              <a:gd name="connsiteX33" fmla="*/ 102549 w 215327"/>
              <a:gd name="connsiteY33" fmla="*/ 154838 h 172224"/>
              <a:gd name="connsiteX34" fmla="*/ 117096 w 215327"/>
              <a:gd name="connsiteY34" fmla="*/ 154589 h 172224"/>
              <a:gd name="connsiteX35" fmla="*/ 133924 w 215327"/>
              <a:gd name="connsiteY35" fmla="*/ 159449 h 172224"/>
              <a:gd name="connsiteX36" fmla="*/ 158762 w 215327"/>
              <a:gd name="connsiteY36" fmla="*/ 159203 h 172224"/>
              <a:gd name="connsiteX37" fmla="*/ 158758 w 215327"/>
              <a:gd name="connsiteY37" fmla="*/ 158608 h 172224"/>
              <a:gd name="connsiteX38" fmla="*/ 158732 w 215327"/>
              <a:gd name="connsiteY38" fmla="*/ 154141 h 172224"/>
              <a:gd name="connsiteX39" fmla="*/ 158714 w 215327"/>
              <a:gd name="connsiteY39" fmla="*/ 151163 h 172224"/>
              <a:gd name="connsiteX40" fmla="*/ 169658 w 215327"/>
              <a:gd name="connsiteY40" fmla="*/ 127314 h 172224"/>
              <a:gd name="connsiteX41" fmla="*/ 181078 w 215327"/>
              <a:gd name="connsiteY41" fmla="*/ 109944 h 172224"/>
              <a:gd name="connsiteX42" fmla="*/ 181247 w 215327"/>
              <a:gd name="connsiteY42" fmla="*/ 109696 h 172224"/>
              <a:gd name="connsiteX43" fmla="*/ 184758 w 215327"/>
              <a:gd name="connsiteY43" fmla="*/ 104335 h 172224"/>
              <a:gd name="connsiteX44" fmla="*/ 190480 w 215327"/>
              <a:gd name="connsiteY44" fmla="*/ 95481 h 172224"/>
              <a:gd name="connsiteX45" fmla="*/ 194454 w 215327"/>
              <a:gd name="connsiteY45" fmla="*/ 89483 h 172224"/>
              <a:gd name="connsiteX46" fmla="*/ 197579 w 215327"/>
              <a:gd name="connsiteY46" fmla="*/ 87456 h 172224"/>
              <a:gd name="connsiteX47" fmla="*/ 209647 w 215327"/>
              <a:gd name="connsiteY47" fmla="*/ 79764 h 172224"/>
              <a:gd name="connsiteX48" fmla="*/ 215759 w 215327"/>
              <a:gd name="connsiteY48" fmla="*/ 75162 h 172224"/>
              <a:gd name="connsiteX49" fmla="*/ 214443 w 215327"/>
              <a:gd name="connsiteY49" fmla="*/ 67811 h 172224"/>
              <a:gd name="connsiteX50" fmla="*/ 210688 w 215327"/>
              <a:gd name="connsiteY50" fmla="*/ 56206 h 172224"/>
              <a:gd name="connsiteX51" fmla="*/ 215379 w 215327"/>
              <a:gd name="connsiteY51" fmla="*/ 40635 h 172224"/>
              <a:gd name="connsiteX52" fmla="*/ 206836 w 215327"/>
              <a:gd name="connsiteY52" fmla="*/ 38976 h 172224"/>
              <a:gd name="connsiteX53" fmla="*/ 199169 w 215327"/>
              <a:gd name="connsiteY53" fmla="*/ 46907 h 172224"/>
              <a:gd name="connsiteX54" fmla="*/ 198282 w 215327"/>
              <a:gd name="connsiteY54" fmla="*/ 45888 h 172224"/>
              <a:gd name="connsiteX55" fmla="*/ 194963 w 215327"/>
              <a:gd name="connsiteY55" fmla="*/ 45409 h 172224"/>
              <a:gd name="connsiteX56" fmla="*/ 189750 w 215327"/>
              <a:gd name="connsiteY56" fmla="*/ 35457 h 172224"/>
              <a:gd name="connsiteX57" fmla="*/ 188500 w 215327"/>
              <a:gd name="connsiteY57" fmla="*/ 33051 h 172224"/>
              <a:gd name="connsiteX58" fmla="*/ 179637 w 215327"/>
              <a:gd name="connsiteY58" fmla="*/ 27549 h 172224"/>
              <a:gd name="connsiteX59" fmla="*/ 158018 w 215327"/>
              <a:gd name="connsiteY59" fmla="*/ 17834 h 172224"/>
              <a:gd name="connsiteX60" fmla="*/ 156022 w 215327"/>
              <a:gd name="connsiteY60" fmla="*/ 20699 h 172224"/>
              <a:gd name="connsiteX61" fmla="*/ 155305 w 215327"/>
              <a:gd name="connsiteY61" fmla="*/ 21720 h 172224"/>
              <a:gd name="connsiteX62" fmla="*/ 146461 w 215327"/>
              <a:gd name="connsiteY62" fmla="*/ 36021 h 172224"/>
              <a:gd name="connsiteX63" fmla="*/ 141053 w 215327"/>
              <a:gd name="connsiteY63" fmla="*/ 33591 h 172224"/>
              <a:gd name="connsiteX64" fmla="*/ 141133 w 215327"/>
              <a:gd name="connsiteY64" fmla="*/ 27589 h 172224"/>
              <a:gd name="connsiteX65" fmla="*/ 141355 w 215327"/>
              <a:gd name="connsiteY65" fmla="*/ 18163 h 172224"/>
              <a:gd name="connsiteX66" fmla="*/ 141945 w 215327"/>
              <a:gd name="connsiteY66" fmla="*/ 9182 h 172224"/>
              <a:gd name="connsiteX67" fmla="*/ 137946 w 215327"/>
              <a:gd name="connsiteY67" fmla="*/ 4312 h 172224"/>
              <a:gd name="connsiteX68" fmla="*/ 126334 w 215327"/>
              <a:gd name="connsiteY68" fmla="*/ 4992 h 172224"/>
              <a:gd name="connsiteX69" fmla="*/ 120881 w 215327"/>
              <a:gd name="connsiteY69" fmla="*/ 3901 h 172224"/>
              <a:gd name="connsiteX70" fmla="*/ 119028 w 215327"/>
              <a:gd name="connsiteY70" fmla="*/ 3530 h 172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15327" h="172224">
                <a:moveTo>
                  <a:pt x="119028" y="3530"/>
                </a:moveTo>
                <a:lnTo>
                  <a:pt x="103727" y="603"/>
                </a:lnTo>
                <a:lnTo>
                  <a:pt x="102774" y="421"/>
                </a:lnTo>
                <a:lnTo>
                  <a:pt x="96954" y="6258"/>
                </a:lnTo>
                <a:lnTo>
                  <a:pt x="92927" y="11396"/>
                </a:lnTo>
                <a:lnTo>
                  <a:pt x="91290" y="13215"/>
                </a:lnTo>
                <a:lnTo>
                  <a:pt x="90236" y="13980"/>
                </a:lnTo>
                <a:lnTo>
                  <a:pt x="89482" y="15931"/>
                </a:lnTo>
                <a:lnTo>
                  <a:pt x="89319" y="16356"/>
                </a:lnTo>
                <a:lnTo>
                  <a:pt x="89070" y="32979"/>
                </a:lnTo>
                <a:lnTo>
                  <a:pt x="80096" y="28538"/>
                </a:lnTo>
                <a:lnTo>
                  <a:pt x="81830" y="26118"/>
                </a:lnTo>
                <a:lnTo>
                  <a:pt x="75910" y="21418"/>
                </a:lnTo>
                <a:lnTo>
                  <a:pt x="61829" y="37926"/>
                </a:lnTo>
                <a:lnTo>
                  <a:pt x="50161" y="37859"/>
                </a:lnTo>
                <a:lnTo>
                  <a:pt x="27220" y="69048"/>
                </a:lnTo>
                <a:lnTo>
                  <a:pt x="20542" y="78420"/>
                </a:lnTo>
                <a:lnTo>
                  <a:pt x="20107" y="78635"/>
                </a:lnTo>
                <a:lnTo>
                  <a:pt x="432" y="105170"/>
                </a:lnTo>
                <a:lnTo>
                  <a:pt x="3838" y="112207"/>
                </a:lnTo>
                <a:lnTo>
                  <a:pt x="7351" y="113904"/>
                </a:lnTo>
                <a:lnTo>
                  <a:pt x="16118" y="120840"/>
                </a:lnTo>
                <a:lnTo>
                  <a:pt x="26912" y="119402"/>
                </a:lnTo>
                <a:lnTo>
                  <a:pt x="34764" y="138696"/>
                </a:lnTo>
                <a:lnTo>
                  <a:pt x="36972" y="143612"/>
                </a:lnTo>
                <a:lnTo>
                  <a:pt x="37129" y="152074"/>
                </a:lnTo>
                <a:lnTo>
                  <a:pt x="39020" y="156754"/>
                </a:lnTo>
                <a:lnTo>
                  <a:pt x="40578" y="163134"/>
                </a:lnTo>
                <a:lnTo>
                  <a:pt x="41314" y="172646"/>
                </a:lnTo>
                <a:lnTo>
                  <a:pt x="42838" y="171255"/>
                </a:lnTo>
                <a:lnTo>
                  <a:pt x="57888" y="163893"/>
                </a:lnTo>
                <a:lnTo>
                  <a:pt x="58514" y="163577"/>
                </a:lnTo>
                <a:lnTo>
                  <a:pt x="83240" y="155241"/>
                </a:lnTo>
                <a:lnTo>
                  <a:pt x="102549" y="154838"/>
                </a:lnTo>
                <a:lnTo>
                  <a:pt x="117096" y="154589"/>
                </a:lnTo>
                <a:lnTo>
                  <a:pt x="133924" y="159449"/>
                </a:lnTo>
                <a:lnTo>
                  <a:pt x="158762" y="159203"/>
                </a:lnTo>
                <a:lnTo>
                  <a:pt x="158758" y="158608"/>
                </a:lnTo>
                <a:lnTo>
                  <a:pt x="158732" y="154141"/>
                </a:lnTo>
                <a:lnTo>
                  <a:pt x="158714" y="151163"/>
                </a:lnTo>
                <a:lnTo>
                  <a:pt x="169658" y="127314"/>
                </a:lnTo>
                <a:lnTo>
                  <a:pt x="181078" y="109944"/>
                </a:lnTo>
                <a:lnTo>
                  <a:pt x="181247" y="109696"/>
                </a:lnTo>
                <a:lnTo>
                  <a:pt x="184758" y="104335"/>
                </a:lnTo>
                <a:lnTo>
                  <a:pt x="190480" y="95481"/>
                </a:lnTo>
                <a:lnTo>
                  <a:pt x="194454" y="89483"/>
                </a:lnTo>
                <a:lnTo>
                  <a:pt x="197579" y="87456"/>
                </a:lnTo>
                <a:lnTo>
                  <a:pt x="209647" y="79764"/>
                </a:lnTo>
                <a:lnTo>
                  <a:pt x="215759" y="75162"/>
                </a:lnTo>
                <a:lnTo>
                  <a:pt x="214443" y="67811"/>
                </a:lnTo>
                <a:lnTo>
                  <a:pt x="210688" y="56206"/>
                </a:lnTo>
                <a:lnTo>
                  <a:pt x="215379" y="40635"/>
                </a:lnTo>
                <a:lnTo>
                  <a:pt x="206836" y="38976"/>
                </a:lnTo>
                <a:lnTo>
                  <a:pt x="199169" y="46907"/>
                </a:lnTo>
                <a:lnTo>
                  <a:pt x="198282" y="45888"/>
                </a:lnTo>
                <a:lnTo>
                  <a:pt x="194963" y="45409"/>
                </a:lnTo>
                <a:lnTo>
                  <a:pt x="189750" y="35457"/>
                </a:lnTo>
                <a:lnTo>
                  <a:pt x="188500" y="33051"/>
                </a:lnTo>
                <a:lnTo>
                  <a:pt x="179637" y="27549"/>
                </a:lnTo>
                <a:lnTo>
                  <a:pt x="158018" y="17834"/>
                </a:lnTo>
                <a:lnTo>
                  <a:pt x="156022" y="20699"/>
                </a:lnTo>
                <a:lnTo>
                  <a:pt x="155305" y="21720"/>
                </a:lnTo>
                <a:lnTo>
                  <a:pt x="146461" y="36021"/>
                </a:lnTo>
                <a:lnTo>
                  <a:pt x="141053" y="33591"/>
                </a:lnTo>
                <a:lnTo>
                  <a:pt x="141133" y="27589"/>
                </a:lnTo>
                <a:lnTo>
                  <a:pt x="141355" y="18163"/>
                </a:lnTo>
                <a:lnTo>
                  <a:pt x="141945" y="9182"/>
                </a:lnTo>
                <a:lnTo>
                  <a:pt x="137946" y="4312"/>
                </a:lnTo>
                <a:lnTo>
                  <a:pt x="126334" y="4992"/>
                </a:lnTo>
                <a:lnTo>
                  <a:pt x="120881" y="3901"/>
                </a:lnTo>
                <a:lnTo>
                  <a:pt x="119028" y="353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3FF822B1-E86B-8F0A-FA22-F6B6B04257AB}"/>
              </a:ext>
            </a:extLst>
          </p:cNvPr>
          <p:cNvSpPr>
            <a:spLocks/>
          </p:cNvSpPr>
          <p:nvPr/>
        </p:nvSpPr>
        <p:spPr>
          <a:xfrm flipV="1">
            <a:off x="4989983" y="3092028"/>
            <a:ext cx="572780" cy="568694"/>
          </a:xfrm>
          <a:custGeom>
            <a:avLst/>
            <a:gdLst>
              <a:gd name="connsiteX0" fmla="*/ 210763 w 390062"/>
              <a:gd name="connsiteY0" fmla="*/ 73697 h 387279"/>
              <a:gd name="connsiteX1" fmla="*/ 194540 w 390062"/>
              <a:gd name="connsiteY1" fmla="*/ 62351 h 387279"/>
              <a:gd name="connsiteX2" fmla="*/ 178932 w 390062"/>
              <a:gd name="connsiteY2" fmla="*/ 51338 h 387279"/>
              <a:gd name="connsiteX3" fmla="*/ 160799 w 390062"/>
              <a:gd name="connsiteY3" fmla="*/ 38720 h 387279"/>
              <a:gd name="connsiteX4" fmla="*/ 135320 w 390062"/>
              <a:gd name="connsiteY4" fmla="*/ 33374 h 387279"/>
              <a:gd name="connsiteX5" fmla="*/ 119215 w 390062"/>
              <a:gd name="connsiteY5" fmla="*/ 46726 h 387279"/>
              <a:gd name="connsiteX6" fmla="*/ 104012 w 390062"/>
              <a:gd name="connsiteY6" fmla="*/ 59319 h 387279"/>
              <a:gd name="connsiteX7" fmla="*/ 96096 w 390062"/>
              <a:gd name="connsiteY7" fmla="*/ 84051 h 387279"/>
              <a:gd name="connsiteX8" fmla="*/ 95015 w 390062"/>
              <a:gd name="connsiteY8" fmla="*/ 87415 h 387279"/>
              <a:gd name="connsiteX9" fmla="*/ 93114 w 390062"/>
              <a:gd name="connsiteY9" fmla="*/ 93446 h 387279"/>
              <a:gd name="connsiteX10" fmla="*/ 92580 w 390062"/>
              <a:gd name="connsiteY10" fmla="*/ 95165 h 387279"/>
              <a:gd name="connsiteX11" fmla="*/ 90068 w 390062"/>
              <a:gd name="connsiteY11" fmla="*/ 102876 h 387279"/>
              <a:gd name="connsiteX12" fmla="*/ 85143 w 390062"/>
              <a:gd name="connsiteY12" fmla="*/ 110913 h 387279"/>
              <a:gd name="connsiteX13" fmla="*/ 84664 w 390062"/>
              <a:gd name="connsiteY13" fmla="*/ 111707 h 387279"/>
              <a:gd name="connsiteX14" fmla="*/ 82353 w 390062"/>
              <a:gd name="connsiteY14" fmla="*/ 115465 h 387279"/>
              <a:gd name="connsiteX15" fmla="*/ 79324 w 390062"/>
              <a:gd name="connsiteY15" fmla="*/ 120441 h 387279"/>
              <a:gd name="connsiteX16" fmla="*/ 74209 w 390062"/>
              <a:gd name="connsiteY16" fmla="*/ 128838 h 387279"/>
              <a:gd name="connsiteX17" fmla="*/ 73534 w 390062"/>
              <a:gd name="connsiteY17" fmla="*/ 129976 h 387279"/>
              <a:gd name="connsiteX18" fmla="*/ 67017 w 390062"/>
              <a:gd name="connsiteY18" fmla="*/ 140667 h 387279"/>
              <a:gd name="connsiteX19" fmla="*/ 81829 w 390062"/>
              <a:gd name="connsiteY19" fmla="*/ 156130 h 387279"/>
              <a:gd name="connsiteX20" fmla="*/ 57007 w 390062"/>
              <a:gd name="connsiteY20" fmla="*/ 196021 h 387279"/>
              <a:gd name="connsiteX21" fmla="*/ 52634 w 390062"/>
              <a:gd name="connsiteY21" fmla="*/ 203263 h 387279"/>
              <a:gd name="connsiteX22" fmla="*/ 47215 w 390062"/>
              <a:gd name="connsiteY22" fmla="*/ 211945 h 387279"/>
              <a:gd name="connsiteX23" fmla="*/ 40448 w 390062"/>
              <a:gd name="connsiteY23" fmla="*/ 222980 h 387279"/>
              <a:gd name="connsiteX24" fmla="*/ 20691 w 390062"/>
              <a:gd name="connsiteY24" fmla="*/ 254341 h 387279"/>
              <a:gd name="connsiteX25" fmla="*/ 17428 w 390062"/>
              <a:gd name="connsiteY25" fmla="*/ 259286 h 387279"/>
              <a:gd name="connsiteX26" fmla="*/ 10819 w 390062"/>
              <a:gd name="connsiteY26" fmla="*/ 269371 h 387279"/>
              <a:gd name="connsiteX27" fmla="*/ 6094 w 390062"/>
              <a:gd name="connsiteY27" fmla="*/ 276574 h 387279"/>
              <a:gd name="connsiteX28" fmla="*/ 457 w 390062"/>
              <a:gd name="connsiteY28" fmla="*/ 285219 h 387279"/>
              <a:gd name="connsiteX29" fmla="*/ 3549 w 390062"/>
              <a:gd name="connsiteY29" fmla="*/ 287283 h 387279"/>
              <a:gd name="connsiteX30" fmla="*/ 7654 w 390062"/>
              <a:gd name="connsiteY30" fmla="*/ 290058 h 387279"/>
              <a:gd name="connsiteX31" fmla="*/ 16065 w 390062"/>
              <a:gd name="connsiteY31" fmla="*/ 295694 h 387279"/>
              <a:gd name="connsiteX32" fmla="*/ 17459 w 390062"/>
              <a:gd name="connsiteY32" fmla="*/ 296661 h 387279"/>
              <a:gd name="connsiteX33" fmla="*/ 22671 w 390062"/>
              <a:gd name="connsiteY33" fmla="*/ 300172 h 387279"/>
              <a:gd name="connsiteX34" fmla="*/ 28980 w 390062"/>
              <a:gd name="connsiteY34" fmla="*/ 304416 h 387279"/>
              <a:gd name="connsiteX35" fmla="*/ 34848 w 390062"/>
              <a:gd name="connsiteY35" fmla="*/ 308993 h 387279"/>
              <a:gd name="connsiteX36" fmla="*/ 15152 w 390062"/>
              <a:gd name="connsiteY36" fmla="*/ 344780 h 387279"/>
              <a:gd name="connsiteX37" fmla="*/ 18105 w 390062"/>
              <a:gd name="connsiteY37" fmla="*/ 346841 h 387279"/>
              <a:gd name="connsiteX38" fmla="*/ 21213 w 390062"/>
              <a:gd name="connsiteY38" fmla="*/ 349035 h 387279"/>
              <a:gd name="connsiteX39" fmla="*/ 27313 w 390062"/>
              <a:gd name="connsiteY39" fmla="*/ 353319 h 387279"/>
              <a:gd name="connsiteX40" fmla="*/ 14200 w 390062"/>
              <a:gd name="connsiteY40" fmla="*/ 372156 h 387279"/>
              <a:gd name="connsiteX41" fmla="*/ 14211 w 390062"/>
              <a:gd name="connsiteY41" fmla="*/ 372255 h 387279"/>
              <a:gd name="connsiteX42" fmla="*/ 14321 w 390062"/>
              <a:gd name="connsiteY42" fmla="*/ 373193 h 387279"/>
              <a:gd name="connsiteX43" fmla="*/ 14372 w 390062"/>
              <a:gd name="connsiteY43" fmla="*/ 373638 h 387279"/>
              <a:gd name="connsiteX44" fmla="*/ 14752 w 390062"/>
              <a:gd name="connsiteY44" fmla="*/ 376899 h 387279"/>
              <a:gd name="connsiteX45" fmla="*/ 14844 w 390062"/>
              <a:gd name="connsiteY45" fmla="*/ 377689 h 387279"/>
              <a:gd name="connsiteX46" fmla="*/ 15189 w 390062"/>
              <a:gd name="connsiteY46" fmla="*/ 380653 h 387279"/>
              <a:gd name="connsiteX47" fmla="*/ 23858 w 390062"/>
              <a:gd name="connsiteY47" fmla="*/ 382599 h 387279"/>
              <a:gd name="connsiteX48" fmla="*/ 27009 w 390062"/>
              <a:gd name="connsiteY48" fmla="*/ 383312 h 387279"/>
              <a:gd name="connsiteX49" fmla="*/ 30646 w 390062"/>
              <a:gd name="connsiteY49" fmla="*/ 384149 h 387279"/>
              <a:gd name="connsiteX50" fmla="*/ 46190 w 390062"/>
              <a:gd name="connsiteY50" fmla="*/ 387638 h 387279"/>
              <a:gd name="connsiteX51" fmla="*/ 59741 w 390062"/>
              <a:gd name="connsiteY51" fmla="*/ 384794 h 387279"/>
              <a:gd name="connsiteX52" fmla="*/ 76640 w 390062"/>
              <a:gd name="connsiteY52" fmla="*/ 381403 h 387279"/>
              <a:gd name="connsiteX53" fmla="*/ 78347 w 390062"/>
              <a:gd name="connsiteY53" fmla="*/ 374981 h 387279"/>
              <a:gd name="connsiteX54" fmla="*/ 79722 w 390062"/>
              <a:gd name="connsiteY54" fmla="*/ 357299 h 387279"/>
              <a:gd name="connsiteX55" fmla="*/ 79784 w 390062"/>
              <a:gd name="connsiteY55" fmla="*/ 356343 h 387279"/>
              <a:gd name="connsiteX56" fmla="*/ 92935 w 390062"/>
              <a:gd name="connsiteY56" fmla="*/ 345296 h 387279"/>
              <a:gd name="connsiteX57" fmla="*/ 93334 w 390062"/>
              <a:gd name="connsiteY57" fmla="*/ 344508 h 387279"/>
              <a:gd name="connsiteX58" fmla="*/ 107747 w 390062"/>
              <a:gd name="connsiteY58" fmla="*/ 351370 h 387279"/>
              <a:gd name="connsiteX59" fmla="*/ 110988 w 390062"/>
              <a:gd name="connsiteY59" fmla="*/ 341605 h 387279"/>
              <a:gd name="connsiteX60" fmla="*/ 113101 w 390062"/>
              <a:gd name="connsiteY60" fmla="*/ 335268 h 387279"/>
              <a:gd name="connsiteX61" fmla="*/ 113781 w 390062"/>
              <a:gd name="connsiteY61" fmla="*/ 333857 h 387279"/>
              <a:gd name="connsiteX62" fmla="*/ 117530 w 390062"/>
              <a:gd name="connsiteY62" fmla="*/ 326350 h 387279"/>
              <a:gd name="connsiteX63" fmla="*/ 118221 w 390062"/>
              <a:gd name="connsiteY63" fmla="*/ 324491 h 387279"/>
              <a:gd name="connsiteX64" fmla="*/ 124547 w 390062"/>
              <a:gd name="connsiteY64" fmla="*/ 326118 h 387279"/>
              <a:gd name="connsiteX65" fmla="*/ 126133 w 390062"/>
              <a:gd name="connsiteY65" fmla="*/ 326625 h 387279"/>
              <a:gd name="connsiteX66" fmla="*/ 128315 w 390062"/>
              <a:gd name="connsiteY66" fmla="*/ 323787 h 387279"/>
              <a:gd name="connsiteX67" fmla="*/ 130845 w 390062"/>
              <a:gd name="connsiteY67" fmla="*/ 322366 h 387279"/>
              <a:gd name="connsiteX68" fmla="*/ 132625 w 390062"/>
              <a:gd name="connsiteY68" fmla="*/ 321263 h 387279"/>
              <a:gd name="connsiteX69" fmla="*/ 133156 w 390062"/>
              <a:gd name="connsiteY69" fmla="*/ 319296 h 387279"/>
              <a:gd name="connsiteX70" fmla="*/ 134086 w 390062"/>
              <a:gd name="connsiteY70" fmla="*/ 316046 h 387279"/>
              <a:gd name="connsiteX71" fmla="*/ 133576 w 390062"/>
              <a:gd name="connsiteY71" fmla="*/ 310103 h 387279"/>
              <a:gd name="connsiteX72" fmla="*/ 133991 w 390062"/>
              <a:gd name="connsiteY72" fmla="*/ 309369 h 387279"/>
              <a:gd name="connsiteX73" fmla="*/ 140382 w 390062"/>
              <a:gd name="connsiteY73" fmla="*/ 308596 h 387279"/>
              <a:gd name="connsiteX74" fmla="*/ 145263 w 390062"/>
              <a:gd name="connsiteY74" fmla="*/ 308258 h 387279"/>
              <a:gd name="connsiteX75" fmla="*/ 148270 w 390062"/>
              <a:gd name="connsiteY75" fmla="*/ 307409 h 387279"/>
              <a:gd name="connsiteX76" fmla="*/ 150873 w 390062"/>
              <a:gd name="connsiteY76" fmla="*/ 306694 h 387279"/>
              <a:gd name="connsiteX77" fmla="*/ 157428 w 390062"/>
              <a:gd name="connsiteY77" fmla="*/ 304937 h 387279"/>
              <a:gd name="connsiteX78" fmla="*/ 158963 w 390062"/>
              <a:gd name="connsiteY78" fmla="*/ 303193 h 387279"/>
              <a:gd name="connsiteX79" fmla="*/ 161834 w 390062"/>
              <a:gd name="connsiteY79" fmla="*/ 296506 h 387279"/>
              <a:gd name="connsiteX80" fmla="*/ 160730 w 390062"/>
              <a:gd name="connsiteY80" fmla="*/ 289789 h 387279"/>
              <a:gd name="connsiteX81" fmla="*/ 158272 w 390062"/>
              <a:gd name="connsiteY81" fmla="*/ 274878 h 387279"/>
              <a:gd name="connsiteX82" fmla="*/ 158526 w 390062"/>
              <a:gd name="connsiteY82" fmla="*/ 274834 h 387279"/>
              <a:gd name="connsiteX83" fmla="*/ 170831 w 390062"/>
              <a:gd name="connsiteY83" fmla="*/ 272198 h 387279"/>
              <a:gd name="connsiteX84" fmla="*/ 177459 w 390062"/>
              <a:gd name="connsiteY84" fmla="*/ 270646 h 387279"/>
              <a:gd name="connsiteX85" fmla="*/ 180549 w 390062"/>
              <a:gd name="connsiteY85" fmla="*/ 271810 h 387279"/>
              <a:gd name="connsiteX86" fmla="*/ 182414 w 390062"/>
              <a:gd name="connsiteY86" fmla="*/ 272518 h 387279"/>
              <a:gd name="connsiteX87" fmla="*/ 199711 w 390062"/>
              <a:gd name="connsiteY87" fmla="*/ 272017 h 387279"/>
              <a:gd name="connsiteX88" fmla="*/ 198450 w 390062"/>
              <a:gd name="connsiteY88" fmla="*/ 261222 h 387279"/>
              <a:gd name="connsiteX89" fmla="*/ 198100 w 390062"/>
              <a:gd name="connsiteY89" fmla="*/ 255693 h 387279"/>
              <a:gd name="connsiteX90" fmla="*/ 202781 w 390062"/>
              <a:gd name="connsiteY90" fmla="*/ 255366 h 387279"/>
              <a:gd name="connsiteX91" fmla="*/ 205586 w 390062"/>
              <a:gd name="connsiteY91" fmla="*/ 255173 h 387279"/>
              <a:gd name="connsiteX92" fmla="*/ 212538 w 390062"/>
              <a:gd name="connsiteY92" fmla="*/ 248977 h 387279"/>
              <a:gd name="connsiteX93" fmla="*/ 212848 w 390062"/>
              <a:gd name="connsiteY93" fmla="*/ 248782 h 387279"/>
              <a:gd name="connsiteX94" fmla="*/ 215219 w 390062"/>
              <a:gd name="connsiteY94" fmla="*/ 247057 h 387279"/>
              <a:gd name="connsiteX95" fmla="*/ 220835 w 390062"/>
              <a:gd name="connsiteY95" fmla="*/ 244574 h 387279"/>
              <a:gd name="connsiteX96" fmla="*/ 222385 w 390062"/>
              <a:gd name="connsiteY96" fmla="*/ 243055 h 387279"/>
              <a:gd name="connsiteX97" fmla="*/ 223654 w 390062"/>
              <a:gd name="connsiteY97" fmla="*/ 240385 h 387279"/>
              <a:gd name="connsiteX98" fmla="*/ 226759 w 390062"/>
              <a:gd name="connsiteY98" fmla="*/ 238122 h 387279"/>
              <a:gd name="connsiteX99" fmla="*/ 227388 w 390062"/>
              <a:gd name="connsiteY99" fmla="*/ 237311 h 387279"/>
              <a:gd name="connsiteX100" fmla="*/ 229460 w 390062"/>
              <a:gd name="connsiteY100" fmla="*/ 235787 h 387279"/>
              <a:gd name="connsiteX101" fmla="*/ 230534 w 390062"/>
              <a:gd name="connsiteY101" fmla="*/ 232733 h 387279"/>
              <a:gd name="connsiteX102" fmla="*/ 230948 w 390062"/>
              <a:gd name="connsiteY102" fmla="*/ 230766 h 387279"/>
              <a:gd name="connsiteX103" fmla="*/ 229993 w 390062"/>
              <a:gd name="connsiteY103" fmla="*/ 228387 h 387279"/>
              <a:gd name="connsiteX104" fmla="*/ 238041 w 390062"/>
              <a:gd name="connsiteY104" fmla="*/ 228665 h 387279"/>
              <a:gd name="connsiteX105" fmla="*/ 248260 w 390062"/>
              <a:gd name="connsiteY105" fmla="*/ 229330 h 387279"/>
              <a:gd name="connsiteX106" fmla="*/ 248585 w 390062"/>
              <a:gd name="connsiteY106" fmla="*/ 229361 h 387279"/>
              <a:gd name="connsiteX107" fmla="*/ 252137 w 390062"/>
              <a:gd name="connsiteY107" fmla="*/ 229804 h 387279"/>
              <a:gd name="connsiteX108" fmla="*/ 251417 w 390062"/>
              <a:gd name="connsiteY108" fmla="*/ 221287 h 387279"/>
              <a:gd name="connsiteX109" fmla="*/ 251254 w 390062"/>
              <a:gd name="connsiteY109" fmla="*/ 219256 h 387279"/>
              <a:gd name="connsiteX110" fmla="*/ 251763 w 390062"/>
              <a:gd name="connsiteY110" fmla="*/ 213853 h 387279"/>
              <a:gd name="connsiteX111" fmla="*/ 251971 w 390062"/>
              <a:gd name="connsiteY111" fmla="*/ 211752 h 387279"/>
              <a:gd name="connsiteX112" fmla="*/ 256532 w 390062"/>
              <a:gd name="connsiteY112" fmla="*/ 165357 h 387279"/>
              <a:gd name="connsiteX113" fmla="*/ 272907 w 390062"/>
              <a:gd name="connsiteY113" fmla="*/ 163318 h 387279"/>
              <a:gd name="connsiteX114" fmla="*/ 275617 w 390062"/>
              <a:gd name="connsiteY114" fmla="*/ 163006 h 387279"/>
              <a:gd name="connsiteX115" fmla="*/ 295974 w 390062"/>
              <a:gd name="connsiteY115" fmla="*/ 190287 h 387279"/>
              <a:gd name="connsiteX116" fmla="*/ 302817 w 390062"/>
              <a:gd name="connsiteY116" fmla="*/ 197558 h 387279"/>
              <a:gd name="connsiteX117" fmla="*/ 321863 w 390062"/>
              <a:gd name="connsiteY117" fmla="*/ 192647 h 387279"/>
              <a:gd name="connsiteX118" fmla="*/ 328788 w 390062"/>
              <a:gd name="connsiteY118" fmla="*/ 190510 h 387279"/>
              <a:gd name="connsiteX119" fmla="*/ 339691 w 390062"/>
              <a:gd name="connsiteY119" fmla="*/ 187295 h 387279"/>
              <a:gd name="connsiteX120" fmla="*/ 353553 w 390062"/>
              <a:gd name="connsiteY120" fmla="*/ 183265 h 387279"/>
              <a:gd name="connsiteX121" fmla="*/ 361298 w 390062"/>
              <a:gd name="connsiteY121" fmla="*/ 180384 h 387279"/>
              <a:gd name="connsiteX122" fmla="*/ 368157 w 390062"/>
              <a:gd name="connsiteY122" fmla="*/ 179854 h 387279"/>
              <a:gd name="connsiteX123" fmla="*/ 377898 w 390062"/>
              <a:gd name="connsiteY123" fmla="*/ 177119 h 387279"/>
              <a:gd name="connsiteX124" fmla="*/ 381640 w 390062"/>
              <a:gd name="connsiteY124" fmla="*/ 175256 h 387279"/>
              <a:gd name="connsiteX125" fmla="*/ 384782 w 390062"/>
              <a:gd name="connsiteY125" fmla="*/ 174106 h 387279"/>
              <a:gd name="connsiteX126" fmla="*/ 390520 w 390062"/>
              <a:gd name="connsiteY126" fmla="*/ 172722 h 387279"/>
              <a:gd name="connsiteX127" fmla="*/ 386602 w 390062"/>
              <a:gd name="connsiteY127" fmla="*/ 167677 h 387279"/>
              <a:gd name="connsiteX128" fmla="*/ 378498 w 390062"/>
              <a:gd name="connsiteY128" fmla="*/ 155221 h 387279"/>
              <a:gd name="connsiteX129" fmla="*/ 375076 w 390062"/>
              <a:gd name="connsiteY129" fmla="*/ 150099 h 387279"/>
              <a:gd name="connsiteX130" fmla="*/ 364711 w 390062"/>
              <a:gd name="connsiteY130" fmla="*/ 132887 h 387279"/>
              <a:gd name="connsiteX131" fmla="*/ 364639 w 390062"/>
              <a:gd name="connsiteY131" fmla="*/ 131573 h 387279"/>
              <a:gd name="connsiteX132" fmla="*/ 360539 w 390062"/>
              <a:gd name="connsiteY132" fmla="*/ 125339 h 387279"/>
              <a:gd name="connsiteX133" fmla="*/ 360917 w 390062"/>
              <a:gd name="connsiteY133" fmla="*/ 115816 h 387279"/>
              <a:gd name="connsiteX134" fmla="*/ 355460 w 390062"/>
              <a:gd name="connsiteY134" fmla="*/ 105978 h 387279"/>
              <a:gd name="connsiteX135" fmla="*/ 354781 w 390062"/>
              <a:gd name="connsiteY135" fmla="*/ 104435 h 387279"/>
              <a:gd name="connsiteX136" fmla="*/ 350252 w 390062"/>
              <a:gd name="connsiteY136" fmla="*/ 94225 h 387279"/>
              <a:gd name="connsiteX137" fmla="*/ 350840 w 390062"/>
              <a:gd name="connsiteY137" fmla="*/ 88097 h 387279"/>
              <a:gd name="connsiteX138" fmla="*/ 350104 w 390062"/>
              <a:gd name="connsiteY138" fmla="*/ 78586 h 387279"/>
              <a:gd name="connsiteX139" fmla="*/ 348546 w 390062"/>
              <a:gd name="connsiteY139" fmla="*/ 72205 h 387279"/>
              <a:gd name="connsiteX140" fmla="*/ 346654 w 390062"/>
              <a:gd name="connsiteY140" fmla="*/ 67526 h 387279"/>
              <a:gd name="connsiteX141" fmla="*/ 346498 w 390062"/>
              <a:gd name="connsiteY141" fmla="*/ 59064 h 387279"/>
              <a:gd name="connsiteX142" fmla="*/ 344289 w 390062"/>
              <a:gd name="connsiteY142" fmla="*/ 54147 h 387279"/>
              <a:gd name="connsiteX143" fmla="*/ 336438 w 390062"/>
              <a:gd name="connsiteY143" fmla="*/ 34854 h 387279"/>
              <a:gd name="connsiteX144" fmla="*/ 325644 w 390062"/>
              <a:gd name="connsiteY144" fmla="*/ 36292 h 387279"/>
              <a:gd name="connsiteX145" fmla="*/ 316877 w 390062"/>
              <a:gd name="connsiteY145" fmla="*/ 29356 h 387279"/>
              <a:gd name="connsiteX146" fmla="*/ 313364 w 390062"/>
              <a:gd name="connsiteY146" fmla="*/ 27659 h 387279"/>
              <a:gd name="connsiteX147" fmla="*/ 309957 w 390062"/>
              <a:gd name="connsiteY147" fmla="*/ 20621 h 387279"/>
              <a:gd name="connsiteX148" fmla="*/ 301168 w 390062"/>
              <a:gd name="connsiteY148" fmla="*/ 11158 h 387279"/>
              <a:gd name="connsiteX149" fmla="*/ 294767 w 390062"/>
              <a:gd name="connsiteY149" fmla="*/ 4285 h 387279"/>
              <a:gd name="connsiteX150" fmla="*/ 293289 w 390062"/>
              <a:gd name="connsiteY150" fmla="*/ 5468 h 387279"/>
              <a:gd name="connsiteX151" fmla="*/ 269336 w 390062"/>
              <a:gd name="connsiteY151" fmla="*/ 6552 h 387279"/>
              <a:gd name="connsiteX152" fmla="*/ 261725 w 390062"/>
              <a:gd name="connsiteY152" fmla="*/ 4529 h 387279"/>
              <a:gd name="connsiteX153" fmla="*/ 250724 w 390062"/>
              <a:gd name="connsiteY153" fmla="*/ 1558 h 387279"/>
              <a:gd name="connsiteX154" fmla="*/ 247649 w 390062"/>
              <a:gd name="connsiteY154" fmla="*/ 359 h 387279"/>
              <a:gd name="connsiteX155" fmla="*/ 239845 w 390062"/>
              <a:gd name="connsiteY155" fmla="*/ 44037 h 387279"/>
              <a:gd name="connsiteX156" fmla="*/ 226318 w 390062"/>
              <a:gd name="connsiteY156" fmla="*/ 57908 h 387279"/>
              <a:gd name="connsiteX157" fmla="*/ 213881 w 390062"/>
              <a:gd name="connsiteY157" fmla="*/ 70688 h 387279"/>
              <a:gd name="connsiteX158" fmla="*/ 210763 w 390062"/>
              <a:gd name="connsiteY158" fmla="*/ 73697 h 387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390062" h="387279">
                <a:moveTo>
                  <a:pt x="210763" y="73697"/>
                </a:moveTo>
                <a:lnTo>
                  <a:pt x="194540" y="62351"/>
                </a:lnTo>
                <a:lnTo>
                  <a:pt x="178932" y="51338"/>
                </a:lnTo>
                <a:lnTo>
                  <a:pt x="160799" y="38720"/>
                </a:lnTo>
                <a:lnTo>
                  <a:pt x="135320" y="33374"/>
                </a:lnTo>
                <a:lnTo>
                  <a:pt x="119215" y="46726"/>
                </a:lnTo>
                <a:lnTo>
                  <a:pt x="104012" y="59319"/>
                </a:lnTo>
                <a:lnTo>
                  <a:pt x="96096" y="84051"/>
                </a:lnTo>
                <a:lnTo>
                  <a:pt x="95015" y="87415"/>
                </a:lnTo>
                <a:lnTo>
                  <a:pt x="93114" y="93446"/>
                </a:lnTo>
                <a:lnTo>
                  <a:pt x="92580" y="95165"/>
                </a:lnTo>
                <a:lnTo>
                  <a:pt x="90068" y="102876"/>
                </a:lnTo>
                <a:lnTo>
                  <a:pt x="85143" y="110913"/>
                </a:lnTo>
                <a:lnTo>
                  <a:pt x="84664" y="111707"/>
                </a:lnTo>
                <a:lnTo>
                  <a:pt x="82353" y="115465"/>
                </a:lnTo>
                <a:lnTo>
                  <a:pt x="79324" y="120441"/>
                </a:lnTo>
                <a:lnTo>
                  <a:pt x="74209" y="128838"/>
                </a:lnTo>
                <a:lnTo>
                  <a:pt x="73534" y="129976"/>
                </a:lnTo>
                <a:lnTo>
                  <a:pt x="67017" y="140667"/>
                </a:lnTo>
                <a:lnTo>
                  <a:pt x="81829" y="156130"/>
                </a:lnTo>
                <a:lnTo>
                  <a:pt x="57007" y="196021"/>
                </a:lnTo>
                <a:lnTo>
                  <a:pt x="52634" y="203263"/>
                </a:lnTo>
                <a:lnTo>
                  <a:pt x="47215" y="211945"/>
                </a:lnTo>
                <a:lnTo>
                  <a:pt x="40448" y="222980"/>
                </a:lnTo>
                <a:lnTo>
                  <a:pt x="20691" y="254341"/>
                </a:lnTo>
                <a:lnTo>
                  <a:pt x="17428" y="259286"/>
                </a:lnTo>
                <a:lnTo>
                  <a:pt x="10819" y="269371"/>
                </a:lnTo>
                <a:lnTo>
                  <a:pt x="6094" y="276574"/>
                </a:lnTo>
                <a:lnTo>
                  <a:pt x="457" y="285219"/>
                </a:lnTo>
                <a:lnTo>
                  <a:pt x="3549" y="287283"/>
                </a:lnTo>
                <a:lnTo>
                  <a:pt x="7654" y="290058"/>
                </a:lnTo>
                <a:lnTo>
                  <a:pt x="16065" y="295694"/>
                </a:lnTo>
                <a:lnTo>
                  <a:pt x="17459" y="296661"/>
                </a:lnTo>
                <a:lnTo>
                  <a:pt x="22671" y="300172"/>
                </a:lnTo>
                <a:lnTo>
                  <a:pt x="28980" y="304416"/>
                </a:lnTo>
                <a:lnTo>
                  <a:pt x="34848" y="308993"/>
                </a:lnTo>
                <a:lnTo>
                  <a:pt x="15152" y="344780"/>
                </a:lnTo>
                <a:lnTo>
                  <a:pt x="18105" y="346841"/>
                </a:lnTo>
                <a:lnTo>
                  <a:pt x="21213" y="349035"/>
                </a:lnTo>
                <a:lnTo>
                  <a:pt x="27313" y="353319"/>
                </a:lnTo>
                <a:lnTo>
                  <a:pt x="14200" y="372156"/>
                </a:lnTo>
                <a:lnTo>
                  <a:pt x="14211" y="372255"/>
                </a:lnTo>
                <a:lnTo>
                  <a:pt x="14321" y="373193"/>
                </a:lnTo>
                <a:lnTo>
                  <a:pt x="14372" y="373638"/>
                </a:lnTo>
                <a:lnTo>
                  <a:pt x="14752" y="376899"/>
                </a:lnTo>
                <a:lnTo>
                  <a:pt x="14844" y="377689"/>
                </a:lnTo>
                <a:lnTo>
                  <a:pt x="15189" y="380653"/>
                </a:lnTo>
                <a:lnTo>
                  <a:pt x="23858" y="382599"/>
                </a:lnTo>
                <a:lnTo>
                  <a:pt x="27009" y="383312"/>
                </a:lnTo>
                <a:lnTo>
                  <a:pt x="30646" y="384149"/>
                </a:lnTo>
                <a:lnTo>
                  <a:pt x="46190" y="387638"/>
                </a:lnTo>
                <a:lnTo>
                  <a:pt x="59741" y="384794"/>
                </a:lnTo>
                <a:lnTo>
                  <a:pt x="76640" y="381403"/>
                </a:lnTo>
                <a:lnTo>
                  <a:pt x="78347" y="374981"/>
                </a:lnTo>
                <a:lnTo>
                  <a:pt x="79722" y="357299"/>
                </a:lnTo>
                <a:lnTo>
                  <a:pt x="79784" y="356343"/>
                </a:lnTo>
                <a:lnTo>
                  <a:pt x="92935" y="345296"/>
                </a:lnTo>
                <a:lnTo>
                  <a:pt x="93334" y="344508"/>
                </a:lnTo>
                <a:lnTo>
                  <a:pt x="107747" y="351370"/>
                </a:lnTo>
                <a:lnTo>
                  <a:pt x="110988" y="341605"/>
                </a:lnTo>
                <a:lnTo>
                  <a:pt x="113101" y="335268"/>
                </a:lnTo>
                <a:lnTo>
                  <a:pt x="113781" y="333857"/>
                </a:lnTo>
                <a:lnTo>
                  <a:pt x="117530" y="326350"/>
                </a:lnTo>
                <a:lnTo>
                  <a:pt x="118221" y="324491"/>
                </a:lnTo>
                <a:lnTo>
                  <a:pt x="124547" y="326118"/>
                </a:lnTo>
                <a:lnTo>
                  <a:pt x="126133" y="326625"/>
                </a:lnTo>
                <a:lnTo>
                  <a:pt x="128315" y="323787"/>
                </a:lnTo>
                <a:lnTo>
                  <a:pt x="130845" y="322366"/>
                </a:lnTo>
                <a:lnTo>
                  <a:pt x="132625" y="321263"/>
                </a:lnTo>
                <a:lnTo>
                  <a:pt x="133156" y="319296"/>
                </a:lnTo>
                <a:lnTo>
                  <a:pt x="134086" y="316046"/>
                </a:lnTo>
                <a:lnTo>
                  <a:pt x="133576" y="310103"/>
                </a:lnTo>
                <a:lnTo>
                  <a:pt x="133991" y="309369"/>
                </a:lnTo>
                <a:lnTo>
                  <a:pt x="140382" y="308596"/>
                </a:lnTo>
                <a:lnTo>
                  <a:pt x="145263" y="308258"/>
                </a:lnTo>
                <a:lnTo>
                  <a:pt x="148270" y="307409"/>
                </a:lnTo>
                <a:lnTo>
                  <a:pt x="150873" y="306694"/>
                </a:lnTo>
                <a:lnTo>
                  <a:pt x="157428" y="304937"/>
                </a:lnTo>
                <a:lnTo>
                  <a:pt x="158963" y="303193"/>
                </a:lnTo>
                <a:lnTo>
                  <a:pt x="161834" y="296506"/>
                </a:lnTo>
                <a:lnTo>
                  <a:pt x="160730" y="289789"/>
                </a:lnTo>
                <a:lnTo>
                  <a:pt x="158272" y="274878"/>
                </a:lnTo>
                <a:lnTo>
                  <a:pt x="158526" y="274834"/>
                </a:lnTo>
                <a:lnTo>
                  <a:pt x="170831" y="272198"/>
                </a:lnTo>
                <a:lnTo>
                  <a:pt x="177459" y="270646"/>
                </a:lnTo>
                <a:lnTo>
                  <a:pt x="180549" y="271810"/>
                </a:lnTo>
                <a:lnTo>
                  <a:pt x="182414" y="272518"/>
                </a:lnTo>
                <a:lnTo>
                  <a:pt x="199711" y="272017"/>
                </a:lnTo>
                <a:lnTo>
                  <a:pt x="198450" y="261222"/>
                </a:lnTo>
                <a:lnTo>
                  <a:pt x="198100" y="255693"/>
                </a:lnTo>
                <a:lnTo>
                  <a:pt x="202781" y="255366"/>
                </a:lnTo>
                <a:lnTo>
                  <a:pt x="205586" y="255173"/>
                </a:lnTo>
                <a:lnTo>
                  <a:pt x="212538" y="248977"/>
                </a:lnTo>
                <a:lnTo>
                  <a:pt x="212848" y="248782"/>
                </a:lnTo>
                <a:lnTo>
                  <a:pt x="215219" y="247057"/>
                </a:lnTo>
                <a:lnTo>
                  <a:pt x="220835" y="244574"/>
                </a:lnTo>
                <a:lnTo>
                  <a:pt x="222385" y="243055"/>
                </a:lnTo>
                <a:lnTo>
                  <a:pt x="223654" y="240385"/>
                </a:lnTo>
                <a:lnTo>
                  <a:pt x="226759" y="238122"/>
                </a:lnTo>
                <a:lnTo>
                  <a:pt x="227388" y="237311"/>
                </a:lnTo>
                <a:lnTo>
                  <a:pt x="229460" y="235787"/>
                </a:lnTo>
                <a:lnTo>
                  <a:pt x="230534" y="232733"/>
                </a:lnTo>
                <a:lnTo>
                  <a:pt x="230948" y="230766"/>
                </a:lnTo>
                <a:lnTo>
                  <a:pt x="229993" y="228387"/>
                </a:lnTo>
                <a:lnTo>
                  <a:pt x="238041" y="228665"/>
                </a:lnTo>
                <a:lnTo>
                  <a:pt x="248260" y="229330"/>
                </a:lnTo>
                <a:lnTo>
                  <a:pt x="248585" y="229361"/>
                </a:lnTo>
                <a:lnTo>
                  <a:pt x="252137" y="229804"/>
                </a:lnTo>
                <a:lnTo>
                  <a:pt x="251417" y="221287"/>
                </a:lnTo>
                <a:lnTo>
                  <a:pt x="251254" y="219256"/>
                </a:lnTo>
                <a:lnTo>
                  <a:pt x="251763" y="213853"/>
                </a:lnTo>
                <a:lnTo>
                  <a:pt x="251971" y="211752"/>
                </a:lnTo>
                <a:lnTo>
                  <a:pt x="256532" y="165357"/>
                </a:lnTo>
                <a:lnTo>
                  <a:pt x="272907" y="163318"/>
                </a:lnTo>
                <a:lnTo>
                  <a:pt x="275617" y="163006"/>
                </a:lnTo>
                <a:lnTo>
                  <a:pt x="295974" y="190287"/>
                </a:lnTo>
                <a:lnTo>
                  <a:pt x="302817" y="197558"/>
                </a:lnTo>
                <a:lnTo>
                  <a:pt x="321863" y="192647"/>
                </a:lnTo>
                <a:lnTo>
                  <a:pt x="328788" y="190510"/>
                </a:lnTo>
                <a:lnTo>
                  <a:pt x="339691" y="187295"/>
                </a:lnTo>
                <a:lnTo>
                  <a:pt x="353553" y="183265"/>
                </a:lnTo>
                <a:lnTo>
                  <a:pt x="361298" y="180384"/>
                </a:lnTo>
                <a:lnTo>
                  <a:pt x="368157" y="179854"/>
                </a:lnTo>
                <a:lnTo>
                  <a:pt x="377898" y="177119"/>
                </a:lnTo>
                <a:lnTo>
                  <a:pt x="381640" y="175256"/>
                </a:lnTo>
                <a:lnTo>
                  <a:pt x="384782" y="174106"/>
                </a:lnTo>
                <a:lnTo>
                  <a:pt x="390520" y="172722"/>
                </a:lnTo>
                <a:lnTo>
                  <a:pt x="386602" y="167677"/>
                </a:lnTo>
                <a:lnTo>
                  <a:pt x="378498" y="155221"/>
                </a:lnTo>
                <a:lnTo>
                  <a:pt x="375076" y="150099"/>
                </a:lnTo>
                <a:lnTo>
                  <a:pt x="364711" y="132887"/>
                </a:lnTo>
                <a:lnTo>
                  <a:pt x="364639" y="131573"/>
                </a:lnTo>
                <a:lnTo>
                  <a:pt x="360539" y="125339"/>
                </a:lnTo>
                <a:lnTo>
                  <a:pt x="360917" y="115816"/>
                </a:lnTo>
                <a:lnTo>
                  <a:pt x="355460" y="105978"/>
                </a:lnTo>
                <a:lnTo>
                  <a:pt x="354781" y="104435"/>
                </a:lnTo>
                <a:lnTo>
                  <a:pt x="350252" y="94225"/>
                </a:lnTo>
                <a:lnTo>
                  <a:pt x="350840" y="88097"/>
                </a:lnTo>
                <a:lnTo>
                  <a:pt x="350104" y="78586"/>
                </a:lnTo>
                <a:lnTo>
                  <a:pt x="348546" y="72205"/>
                </a:lnTo>
                <a:lnTo>
                  <a:pt x="346654" y="67526"/>
                </a:lnTo>
                <a:lnTo>
                  <a:pt x="346498" y="59064"/>
                </a:lnTo>
                <a:lnTo>
                  <a:pt x="344289" y="54147"/>
                </a:lnTo>
                <a:lnTo>
                  <a:pt x="336438" y="34854"/>
                </a:lnTo>
                <a:lnTo>
                  <a:pt x="325644" y="36292"/>
                </a:lnTo>
                <a:lnTo>
                  <a:pt x="316877" y="29356"/>
                </a:lnTo>
                <a:lnTo>
                  <a:pt x="313364" y="27659"/>
                </a:lnTo>
                <a:lnTo>
                  <a:pt x="309957" y="20621"/>
                </a:lnTo>
                <a:lnTo>
                  <a:pt x="301168" y="11158"/>
                </a:lnTo>
                <a:lnTo>
                  <a:pt x="294767" y="4285"/>
                </a:lnTo>
                <a:lnTo>
                  <a:pt x="293289" y="5468"/>
                </a:lnTo>
                <a:lnTo>
                  <a:pt x="269336" y="6552"/>
                </a:lnTo>
                <a:lnTo>
                  <a:pt x="261725" y="4529"/>
                </a:lnTo>
                <a:lnTo>
                  <a:pt x="250724" y="1558"/>
                </a:lnTo>
                <a:lnTo>
                  <a:pt x="247649" y="359"/>
                </a:lnTo>
                <a:lnTo>
                  <a:pt x="239845" y="44037"/>
                </a:lnTo>
                <a:lnTo>
                  <a:pt x="226318" y="57908"/>
                </a:lnTo>
                <a:lnTo>
                  <a:pt x="213881" y="70688"/>
                </a:lnTo>
                <a:lnTo>
                  <a:pt x="210763" y="7369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AEAAADA-74B7-1318-E710-BE5A25CA3C71}"/>
              </a:ext>
            </a:extLst>
          </p:cNvPr>
          <p:cNvSpPr>
            <a:spLocks/>
          </p:cNvSpPr>
          <p:nvPr/>
        </p:nvSpPr>
        <p:spPr>
          <a:xfrm flipV="1">
            <a:off x="6307595" y="2113118"/>
            <a:ext cx="724241" cy="324778"/>
          </a:xfrm>
          <a:custGeom>
            <a:avLst/>
            <a:gdLst>
              <a:gd name="connsiteX0" fmla="*/ 252616 w 493206"/>
              <a:gd name="connsiteY0" fmla="*/ 60913 h 221173"/>
              <a:gd name="connsiteX1" fmla="*/ 246007 w 493206"/>
              <a:gd name="connsiteY1" fmla="*/ 53652 h 221173"/>
              <a:gd name="connsiteX2" fmla="*/ 236730 w 493206"/>
              <a:gd name="connsiteY2" fmla="*/ 55159 h 221173"/>
              <a:gd name="connsiteX3" fmla="*/ 229717 w 493206"/>
              <a:gd name="connsiteY3" fmla="*/ 56316 h 221173"/>
              <a:gd name="connsiteX4" fmla="*/ 220876 w 493206"/>
              <a:gd name="connsiteY4" fmla="*/ 56071 h 221173"/>
              <a:gd name="connsiteX5" fmla="*/ 208157 w 493206"/>
              <a:gd name="connsiteY5" fmla="*/ 54914 h 221173"/>
              <a:gd name="connsiteX6" fmla="*/ 198245 w 493206"/>
              <a:gd name="connsiteY6" fmla="*/ 55726 h 221173"/>
              <a:gd name="connsiteX7" fmla="*/ 190497 w 493206"/>
              <a:gd name="connsiteY7" fmla="*/ 53725 h 221173"/>
              <a:gd name="connsiteX8" fmla="*/ 190461 w 493206"/>
              <a:gd name="connsiteY8" fmla="*/ 53693 h 221173"/>
              <a:gd name="connsiteX9" fmla="*/ 188342 w 493206"/>
              <a:gd name="connsiteY9" fmla="*/ 49700 h 221173"/>
              <a:gd name="connsiteX10" fmla="*/ 183761 w 493206"/>
              <a:gd name="connsiteY10" fmla="*/ 48475 h 221173"/>
              <a:gd name="connsiteX11" fmla="*/ 172638 w 493206"/>
              <a:gd name="connsiteY11" fmla="*/ 42571 h 221173"/>
              <a:gd name="connsiteX12" fmla="*/ 170451 w 493206"/>
              <a:gd name="connsiteY12" fmla="*/ 40602 h 221173"/>
              <a:gd name="connsiteX13" fmla="*/ 165362 w 493206"/>
              <a:gd name="connsiteY13" fmla="*/ 33822 h 221173"/>
              <a:gd name="connsiteX14" fmla="*/ 159859 w 493206"/>
              <a:gd name="connsiteY14" fmla="*/ 29715 h 221173"/>
              <a:gd name="connsiteX15" fmla="*/ 158612 w 493206"/>
              <a:gd name="connsiteY15" fmla="*/ 27120 h 221173"/>
              <a:gd name="connsiteX16" fmla="*/ 156448 w 493206"/>
              <a:gd name="connsiteY16" fmla="*/ 24461 h 221173"/>
              <a:gd name="connsiteX17" fmla="*/ 156444 w 493206"/>
              <a:gd name="connsiteY17" fmla="*/ 17881 h 221173"/>
              <a:gd name="connsiteX18" fmla="*/ 150973 w 493206"/>
              <a:gd name="connsiteY18" fmla="*/ 16315 h 221173"/>
              <a:gd name="connsiteX19" fmla="*/ 149598 w 493206"/>
              <a:gd name="connsiteY19" fmla="*/ 15675 h 221173"/>
              <a:gd name="connsiteX20" fmla="*/ 145434 w 493206"/>
              <a:gd name="connsiteY20" fmla="*/ 14977 h 221173"/>
              <a:gd name="connsiteX21" fmla="*/ 133976 w 493206"/>
              <a:gd name="connsiteY21" fmla="*/ 13102 h 221173"/>
              <a:gd name="connsiteX22" fmla="*/ 129975 w 493206"/>
              <a:gd name="connsiteY22" fmla="*/ 12449 h 221173"/>
              <a:gd name="connsiteX23" fmla="*/ 121197 w 493206"/>
              <a:gd name="connsiteY23" fmla="*/ 13284 h 221173"/>
              <a:gd name="connsiteX24" fmla="*/ 107434 w 493206"/>
              <a:gd name="connsiteY24" fmla="*/ 14573 h 221173"/>
              <a:gd name="connsiteX25" fmla="*/ 105302 w 493206"/>
              <a:gd name="connsiteY25" fmla="*/ 14795 h 221173"/>
              <a:gd name="connsiteX26" fmla="*/ 100031 w 493206"/>
              <a:gd name="connsiteY26" fmla="*/ 15276 h 221173"/>
              <a:gd name="connsiteX27" fmla="*/ 74052 w 493206"/>
              <a:gd name="connsiteY27" fmla="*/ 17722 h 221173"/>
              <a:gd name="connsiteX28" fmla="*/ 59368 w 493206"/>
              <a:gd name="connsiteY28" fmla="*/ 19115 h 221173"/>
              <a:gd name="connsiteX29" fmla="*/ 58112 w 493206"/>
              <a:gd name="connsiteY29" fmla="*/ 19228 h 221173"/>
              <a:gd name="connsiteX30" fmla="*/ 347 w 493206"/>
              <a:gd name="connsiteY30" fmla="*/ 115 h 221173"/>
              <a:gd name="connsiteX31" fmla="*/ 10195 w 493206"/>
              <a:gd name="connsiteY31" fmla="*/ 11178 h 221173"/>
              <a:gd name="connsiteX32" fmla="*/ 19858 w 493206"/>
              <a:gd name="connsiteY32" fmla="*/ 22813 h 221173"/>
              <a:gd name="connsiteX33" fmla="*/ 28277 w 493206"/>
              <a:gd name="connsiteY33" fmla="*/ 32270 h 221173"/>
              <a:gd name="connsiteX34" fmla="*/ 35993 w 493206"/>
              <a:gd name="connsiteY34" fmla="*/ 41595 h 221173"/>
              <a:gd name="connsiteX35" fmla="*/ 44576 w 493206"/>
              <a:gd name="connsiteY35" fmla="*/ 51424 h 221173"/>
              <a:gd name="connsiteX36" fmla="*/ 65637 w 493206"/>
              <a:gd name="connsiteY36" fmla="*/ 76114 h 221173"/>
              <a:gd name="connsiteX37" fmla="*/ 76951 w 493206"/>
              <a:gd name="connsiteY37" fmla="*/ 89288 h 221173"/>
              <a:gd name="connsiteX38" fmla="*/ 82521 w 493206"/>
              <a:gd name="connsiteY38" fmla="*/ 127778 h 221173"/>
              <a:gd name="connsiteX39" fmla="*/ 87865 w 493206"/>
              <a:gd name="connsiteY39" fmla="*/ 161775 h 221173"/>
              <a:gd name="connsiteX40" fmla="*/ 91185 w 493206"/>
              <a:gd name="connsiteY40" fmla="*/ 184337 h 221173"/>
              <a:gd name="connsiteX41" fmla="*/ 93131 w 493206"/>
              <a:gd name="connsiteY41" fmla="*/ 197224 h 221173"/>
              <a:gd name="connsiteX42" fmla="*/ 95073 w 493206"/>
              <a:gd name="connsiteY42" fmla="*/ 209939 h 221173"/>
              <a:gd name="connsiteX43" fmla="*/ 96552 w 493206"/>
              <a:gd name="connsiteY43" fmla="*/ 220027 h 221173"/>
              <a:gd name="connsiteX44" fmla="*/ 139982 w 493206"/>
              <a:gd name="connsiteY44" fmla="*/ 199933 h 221173"/>
              <a:gd name="connsiteX45" fmla="*/ 144182 w 493206"/>
              <a:gd name="connsiteY45" fmla="*/ 191947 h 221173"/>
              <a:gd name="connsiteX46" fmla="*/ 149358 w 493206"/>
              <a:gd name="connsiteY46" fmla="*/ 181446 h 221173"/>
              <a:gd name="connsiteX47" fmla="*/ 149399 w 493206"/>
              <a:gd name="connsiteY47" fmla="*/ 181351 h 221173"/>
              <a:gd name="connsiteX48" fmla="*/ 151549 w 493206"/>
              <a:gd name="connsiteY48" fmla="*/ 178225 h 221173"/>
              <a:gd name="connsiteX49" fmla="*/ 152393 w 493206"/>
              <a:gd name="connsiteY49" fmla="*/ 177126 h 221173"/>
              <a:gd name="connsiteX50" fmla="*/ 155904 w 493206"/>
              <a:gd name="connsiteY50" fmla="*/ 172584 h 221173"/>
              <a:gd name="connsiteX51" fmla="*/ 162209 w 493206"/>
              <a:gd name="connsiteY51" fmla="*/ 171495 h 221173"/>
              <a:gd name="connsiteX52" fmla="*/ 165874 w 493206"/>
              <a:gd name="connsiteY52" fmla="*/ 170873 h 221173"/>
              <a:gd name="connsiteX53" fmla="*/ 174362 w 493206"/>
              <a:gd name="connsiteY53" fmla="*/ 174567 h 221173"/>
              <a:gd name="connsiteX54" fmla="*/ 181765 w 493206"/>
              <a:gd name="connsiteY54" fmla="*/ 180471 h 221173"/>
              <a:gd name="connsiteX55" fmla="*/ 191763 w 493206"/>
              <a:gd name="connsiteY55" fmla="*/ 189610 h 221173"/>
              <a:gd name="connsiteX56" fmla="*/ 194403 w 493206"/>
              <a:gd name="connsiteY56" fmla="*/ 192033 h 221173"/>
              <a:gd name="connsiteX57" fmla="*/ 199987 w 493206"/>
              <a:gd name="connsiteY57" fmla="*/ 194247 h 221173"/>
              <a:gd name="connsiteX58" fmla="*/ 204900 w 493206"/>
              <a:gd name="connsiteY58" fmla="*/ 189192 h 221173"/>
              <a:gd name="connsiteX59" fmla="*/ 212035 w 493206"/>
              <a:gd name="connsiteY59" fmla="*/ 181837 h 221173"/>
              <a:gd name="connsiteX60" fmla="*/ 217646 w 493206"/>
              <a:gd name="connsiteY60" fmla="*/ 175729 h 221173"/>
              <a:gd name="connsiteX61" fmla="*/ 228166 w 493206"/>
              <a:gd name="connsiteY61" fmla="*/ 167120 h 221173"/>
              <a:gd name="connsiteX62" fmla="*/ 236386 w 493206"/>
              <a:gd name="connsiteY62" fmla="*/ 169199 h 221173"/>
              <a:gd name="connsiteX63" fmla="*/ 238663 w 493206"/>
              <a:gd name="connsiteY63" fmla="*/ 169784 h 221173"/>
              <a:gd name="connsiteX64" fmla="*/ 245626 w 493206"/>
              <a:gd name="connsiteY64" fmla="*/ 178048 h 221173"/>
              <a:gd name="connsiteX65" fmla="*/ 246751 w 493206"/>
              <a:gd name="connsiteY65" fmla="*/ 188593 h 221173"/>
              <a:gd name="connsiteX66" fmla="*/ 242473 w 493206"/>
              <a:gd name="connsiteY66" fmla="*/ 198395 h 221173"/>
              <a:gd name="connsiteX67" fmla="*/ 251827 w 493206"/>
              <a:gd name="connsiteY67" fmla="*/ 200473 h 221173"/>
              <a:gd name="connsiteX68" fmla="*/ 257112 w 493206"/>
              <a:gd name="connsiteY68" fmla="*/ 201290 h 221173"/>
              <a:gd name="connsiteX69" fmla="*/ 266488 w 493206"/>
              <a:gd name="connsiteY69" fmla="*/ 203391 h 221173"/>
              <a:gd name="connsiteX70" fmla="*/ 270861 w 493206"/>
              <a:gd name="connsiteY70" fmla="*/ 204022 h 221173"/>
              <a:gd name="connsiteX71" fmla="*/ 275043 w 493206"/>
              <a:gd name="connsiteY71" fmla="*/ 204948 h 221173"/>
              <a:gd name="connsiteX72" fmla="*/ 282170 w 493206"/>
              <a:gd name="connsiteY72" fmla="*/ 208700 h 221173"/>
              <a:gd name="connsiteX73" fmla="*/ 304747 w 493206"/>
              <a:gd name="connsiteY73" fmla="*/ 221288 h 221173"/>
              <a:gd name="connsiteX74" fmla="*/ 351125 w 493206"/>
              <a:gd name="connsiteY74" fmla="*/ 217141 h 221173"/>
              <a:gd name="connsiteX75" fmla="*/ 366934 w 493206"/>
              <a:gd name="connsiteY75" fmla="*/ 208415 h 221173"/>
              <a:gd name="connsiteX76" fmla="*/ 377771 w 493206"/>
              <a:gd name="connsiteY76" fmla="*/ 198037 h 221173"/>
              <a:gd name="connsiteX77" fmla="*/ 378923 w 493206"/>
              <a:gd name="connsiteY77" fmla="*/ 197869 h 221173"/>
              <a:gd name="connsiteX78" fmla="*/ 389973 w 493206"/>
              <a:gd name="connsiteY78" fmla="*/ 195691 h 221173"/>
              <a:gd name="connsiteX79" fmla="*/ 398570 w 493206"/>
              <a:gd name="connsiteY79" fmla="*/ 203319 h 221173"/>
              <a:gd name="connsiteX80" fmla="*/ 417363 w 493206"/>
              <a:gd name="connsiteY80" fmla="*/ 209014 h 221173"/>
              <a:gd name="connsiteX81" fmla="*/ 424707 w 493206"/>
              <a:gd name="connsiteY81" fmla="*/ 211278 h 221173"/>
              <a:gd name="connsiteX82" fmla="*/ 440548 w 493206"/>
              <a:gd name="connsiteY82" fmla="*/ 210638 h 221173"/>
              <a:gd name="connsiteX83" fmla="*/ 443750 w 493206"/>
              <a:gd name="connsiteY83" fmla="*/ 195718 h 221173"/>
              <a:gd name="connsiteX84" fmla="*/ 468251 w 493206"/>
              <a:gd name="connsiteY84" fmla="*/ 143660 h 221173"/>
              <a:gd name="connsiteX85" fmla="*/ 484704 w 493206"/>
              <a:gd name="connsiteY85" fmla="*/ 125014 h 221173"/>
              <a:gd name="connsiteX86" fmla="*/ 491481 w 493206"/>
              <a:gd name="connsiteY86" fmla="*/ 113306 h 221173"/>
              <a:gd name="connsiteX87" fmla="*/ 493554 w 493206"/>
              <a:gd name="connsiteY87" fmla="*/ 95886 h 221173"/>
              <a:gd name="connsiteX88" fmla="*/ 480625 w 493206"/>
              <a:gd name="connsiteY88" fmla="*/ 80693 h 221173"/>
              <a:gd name="connsiteX89" fmla="*/ 473957 w 493206"/>
              <a:gd name="connsiteY89" fmla="*/ 55440 h 221173"/>
              <a:gd name="connsiteX90" fmla="*/ 444667 w 493206"/>
              <a:gd name="connsiteY90" fmla="*/ 50812 h 221173"/>
              <a:gd name="connsiteX91" fmla="*/ 430491 w 493206"/>
              <a:gd name="connsiteY91" fmla="*/ 35197 h 221173"/>
              <a:gd name="connsiteX92" fmla="*/ 412323 w 493206"/>
              <a:gd name="connsiteY92" fmla="*/ 41981 h 221173"/>
              <a:gd name="connsiteX93" fmla="*/ 404004 w 493206"/>
              <a:gd name="connsiteY93" fmla="*/ 46283 h 221173"/>
              <a:gd name="connsiteX94" fmla="*/ 395517 w 493206"/>
              <a:gd name="connsiteY94" fmla="*/ 52704 h 221173"/>
              <a:gd name="connsiteX95" fmla="*/ 390858 w 493206"/>
              <a:gd name="connsiteY95" fmla="*/ 54024 h 221173"/>
              <a:gd name="connsiteX96" fmla="*/ 386562 w 493206"/>
              <a:gd name="connsiteY96" fmla="*/ 54483 h 221173"/>
              <a:gd name="connsiteX97" fmla="*/ 369406 w 493206"/>
              <a:gd name="connsiteY97" fmla="*/ 63427 h 221173"/>
              <a:gd name="connsiteX98" fmla="*/ 359009 w 493206"/>
              <a:gd name="connsiteY98" fmla="*/ 62569 h 221173"/>
              <a:gd name="connsiteX99" fmla="*/ 348617 w 493206"/>
              <a:gd name="connsiteY99" fmla="*/ 62229 h 221173"/>
              <a:gd name="connsiteX100" fmla="*/ 342924 w 493206"/>
              <a:gd name="connsiteY100" fmla="*/ 67080 h 221173"/>
              <a:gd name="connsiteX101" fmla="*/ 335176 w 493206"/>
              <a:gd name="connsiteY101" fmla="*/ 77176 h 221173"/>
              <a:gd name="connsiteX102" fmla="*/ 330594 w 493206"/>
              <a:gd name="connsiteY102" fmla="*/ 83443 h 221173"/>
              <a:gd name="connsiteX103" fmla="*/ 319272 w 493206"/>
              <a:gd name="connsiteY103" fmla="*/ 73782 h 221173"/>
              <a:gd name="connsiteX104" fmla="*/ 315389 w 493206"/>
              <a:gd name="connsiteY104" fmla="*/ 64861 h 221173"/>
              <a:gd name="connsiteX105" fmla="*/ 314926 w 493206"/>
              <a:gd name="connsiteY105" fmla="*/ 64434 h 221173"/>
              <a:gd name="connsiteX106" fmla="*/ 304751 w 493206"/>
              <a:gd name="connsiteY106" fmla="*/ 65256 h 221173"/>
              <a:gd name="connsiteX107" fmla="*/ 293461 w 493206"/>
              <a:gd name="connsiteY107" fmla="*/ 60264 h 221173"/>
              <a:gd name="connsiteX108" fmla="*/ 291460 w 493206"/>
              <a:gd name="connsiteY108" fmla="*/ 61721 h 221173"/>
              <a:gd name="connsiteX109" fmla="*/ 281517 w 493206"/>
              <a:gd name="connsiteY109" fmla="*/ 63468 h 221173"/>
              <a:gd name="connsiteX110" fmla="*/ 276740 w 493206"/>
              <a:gd name="connsiteY110" fmla="*/ 65451 h 221173"/>
              <a:gd name="connsiteX111" fmla="*/ 260863 w 493206"/>
              <a:gd name="connsiteY111" fmla="*/ 61634 h 221173"/>
              <a:gd name="connsiteX112" fmla="*/ 259470 w 493206"/>
              <a:gd name="connsiteY112" fmla="*/ 62383 h 221173"/>
              <a:gd name="connsiteX113" fmla="*/ 252616 w 493206"/>
              <a:gd name="connsiteY113" fmla="*/ 60913 h 22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493206" h="221173">
                <a:moveTo>
                  <a:pt x="252616" y="60913"/>
                </a:moveTo>
                <a:lnTo>
                  <a:pt x="246007" y="53652"/>
                </a:lnTo>
                <a:lnTo>
                  <a:pt x="236730" y="55159"/>
                </a:lnTo>
                <a:lnTo>
                  <a:pt x="229717" y="56316"/>
                </a:lnTo>
                <a:lnTo>
                  <a:pt x="220876" y="56071"/>
                </a:lnTo>
                <a:lnTo>
                  <a:pt x="208157" y="54914"/>
                </a:lnTo>
                <a:lnTo>
                  <a:pt x="198245" y="55726"/>
                </a:lnTo>
                <a:lnTo>
                  <a:pt x="190497" y="53725"/>
                </a:lnTo>
                <a:lnTo>
                  <a:pt x="190461" y="53693"/>
                </a:lnTo>
                <a:lnTo>
                  <a:pt x="188342" y="49700"/>
                </a:lnTo>
                <a:lnTo>
                  <a:pt x="183761" y="48475"/>
                </a:lnTo>
                <a:lnTo>
                  <a:pt x="172638" y="42571"/>
                </a:lnTo>
                <a:lnTo>
                  <a:pt x="170451" y="40602"/>
                </a:lnTo>
                <a:lnTo>
                  <a:pt x="165362" y="33822"/>
                </a:lnTo>
                <a:lnTo>
                  <a:pt x="159859" y="29715"/>
                </a:lnTo>
                <a:lnTo>
                  <a:pt x="158612" y="27120"/>
                </a:lnTo>
                <a:lnTo>
                  <a:pt x="156448" y="24461"/>
                </a:lnTo>
                <a:lnTo>
                  <a:pt x="156444" y="17881"/>
                </a:lnTo>
                <a:lnTo>
                  <a:pt x="150973" y="16315"/>
                </a:lnTo>
                <a:lnTo>
                  <a:pt x="149598" y="15675"/>
                </a:lnTo>
                <a:lnTo>
                  <a:pt x="145434" y="14977"/>
                </a:lnTo>
                <a:lnTo>
                  <a:pt x="133976" y="13102"/>
                </a:lnTo>
                <a:lnTo>
                  <a:pt x="129975" y="12449"/>
                </a:lnTo>
                <a:lnTo>
                  <a:pt x="121197" y="13284"/>
                </a:lnTo>
                <a:lnTo>
                  <a:pt x="107434" y="14573"/>
                </a:lnTo>
                <a:lnTo>
                  <a:pt x="105302" y="14795"/>
                </a:lnTo>
                <a:lnTo>
                  <a:pt x="100031" y="15276"/>
                </a:lnTo>
                <a:lnTo>
                  <a:pt x="74052" y="17722"/>
                </a:lnTo>
                <a:lnTo>
                  <a:pt x="59368" y="19115"/>
                </a:lnTo>
                <a:lnTo>
                  <a:pt x="58112" y="19228"/>
                </a:lnTo>
                <a:lnTo>
                  <a:pt x="347" y="115"/>
                </a:lnTo>
                <a:lnTo>
                  <a:pt x="10195" y="11178"/>
                </a:lnTo>
                <a:lnTo>
                  <a:pt x="19858" y="22813"/>
                </a:lnTo>
                <a:lnTo>
                  <a:pt x="28277" y="32270"/>
                </a:lnTo>
                <a:lnTo>
                  <a:pt x="35993" y="41595"/>
                </a:lnTo>
                <a:lnTo>
                  <a:pt x="44576" y="51424"/>
                </a:lnTo>
                <a:lnTo>
                  <a:pt x="65637" y="76114"/>
                </a:lnTo>
                <a:lnTo>
                  <a:pt x="76951" y="89288"/>
                </a:lnTo>
                <a:lnTo>
                  <a:pt x="82521" y="127778"/>
                </a:lnTo>
                <a:lnTo>
                  <a:pt x="87865" y="161775"/>
                </a:lnTo>
                <a:lnTo>
                  <a:pt x="91185" y="184337"/>
                </a:lnTo>
                <a:lnTo>
                  <a:pt x="93131" y="197224"/>
                </a:lnTo>
                <a:lnTo>
                  <a:pt x="95073" y="209939"/>
                </a:lnTo>
                <a:lnTo>
                  <a:pt x="96552" y="220027"/>
                </a:lnTo>
                <a:lnTo>
                  <a:pt x="139982" y="199933"/>
                </a:lnTo>
                <a:lnTo>
                  <a:pt x="144182" y="191947"/>
                </a:lnTo>
                <a:lnTo>
                  <a:pt x="149358" y="181446"/>
                </a:lnTo>
                <a:lnTo>
                  <a:pt x="149399" y="181351"/>
                </a:lnTo>
                <a:lnTo>
                  <a:pt x="151549" y="178225"/>
                </a:lnTo>
                <a:lnTo>
                  <a:pt x="152393" y="177126"/>
                </a:lnTo>
                <a:lnTo>
                  <a:pt x="155904" y="172584"/>
                </a:lnTo>
                <a:lnTo>
                  <a:pt x="162209" y="171495"/>
                </a:lnTo>
                <a:lnTo>
                  <a:pt x="165874" y="170873"/>
                </a:lnTo>
                <a:lnTo>
                  <a:pt x="174362" y="174567"/>
                </a:lnTo>
                <a:lnTo>
                  <a:pt x="181765" y="180471"/>
                </a:lnTo>
                <a:lnTo>
                  <a:pt x="191763" y="189610"/>
                </a:lnTo>
                <a:lnTo>
                  <a:pt x="194403" y="192033"/>
                </a:lnTo>
                <a:lnTo>
                  <a:pt x="199987" y="194247"/>
                </a:lnTo>
                <a:lnTo>
                  <a:pt x="204900" y="189192"/>
                </a:lnTo>
                <a:lnTo>
                  <a:pt x="212035" y="181837"/>
                </a:lnTo>
                <a:lnTo>
                  <a:pt x="217646" y="175729"/>
                </a:lnTo>
                <a:lnTo>
                  <a:pt x="228166" y="167120"/>
                </a:lnTo>
                <a:lnTo>
                  <a:pt x="236386" y="169199"/>
                </a:lnTo>
                <a:lnTo>
                  <a:pt x="238663" y="169784"/>
                </a:lnTo>
                <a:lnTo>
                  <a:pt x="245626" y="178048"/>
                </a:lnTo>
                <a:lnTo>
                  <a:pt x="246751" y="188593"/>
                </a:lnTo>
                <a:lnTo>
                  <a:pt x="242473" y="198395"/>
                </a:lnTo>
                <a:lnTo>
                  <a:pt x="251827" y="200473"/>
                </a:lnTo>
                <a:lnTo>
                  <a:pt x="257112" y="201290"/>
                </a:lnTo>
                <a:lnTo>
                  <a:pt x="266488" y="203391"/>
                </a:lnTo>
                <a:lnTo>
                  <a:pt x="270861" y="204022"/>
                </a:lnTo>
                <a:lnTo>
                  <a:pt x="275043" y="204948"/>
                </a:lnTo>
                <a:lnTo>
                  <a:pt x="282170" y="208700"/>
                </a:lnTo>
                <a:lnTo>
                  <a:pt x="304747" y="221288"/>
                </a:lnTo>
                <a:lnTo>
                  <a:pt x="351125" y="217141"/>
                </a:lnTo>
                <a:lnTo>
                  <a:pt x="366934" y="208415"/>
                </a:lnTo>
                <a:lnTo>
                  <a:pt x="377771" y="198037"/>
                </a:lnTo>
                <a:lnTo>
                  <a:pt x="378923" y="197869"/>
                </a:lnTo>
                <a:lnTo>
                  <a:pt x="389973" y="195691"/>
                </a:lnTo>
                <a:lnTo>
                  <a:pt x="398570" y="203319"/>
                </a:lnTo>
                <a:lnTo>
                  <a:pt x="417363" y="209014"/>
                </a:lnTo>
                <a:lnTo>
                  <a:pt x="424707" y="211278"/>
                </a:lnTo>
                <a:lnTo>
                  <a:pt x="440548" y="210638"/>
                </a:lnTo>
                <a:lnTo>
                  <a:pt x="443750" y="195718"/>
                </a:lnTo>
                <a:lnTo>
                  <a:pt x="468251" y="143660"/>
                </a:lnTo>
                <a:lnTo>
                  <a:pt x="484704" y="125014"/>
                </a:lnTo>
                <a:lnTo>
                  <a:pt x="491481" y="113306"/>
                </a:lnTo>
                <a:lnTo>
                  <a:pt x="493554" y="95886"/>
                </a:lnTo>
                <a:lnTo>
                  <a:pt x="480625" y="80693"/>
                </a:lnTo>
                <a:lnTo>
                  <a:pt x="473957" y="55440"/>
                </a:lnTo>
                <a:lnTo>
                  <a:pt x="444667" y="50812"/>
                </a:lnTo>
                <a:lnTo>
                  <a:pt x="430491" y="35197"/>
                </a:lnTo>
                <a:lnTo>
                  <a:pt x="412323" y="41981"/>
                </a:lnTo>
                <a:lnTo>
                  <a:pt x="404004" y="46283"/>
                </a:lnTo>
                <a:lnTo>
                  <a:pt x="395517" y="52704"/>
                </a:lnTo>
                <a:lnTo>
                  <a:pt x="390858" y="54024"/>
                </a:lnTo>
                <a:lnTo>
                  <a:pt x="386562" y="54483"/>
                </a:lnTo>
                <a:lnTo>
                  <a:pt x="369406" y="63427"/>
                </a:lnTo>
                <a:lnTo>
                  <a:pt x="359009" y="62569"/>
                </a:lnTo>
                <a:lnTo>
                  <a:pt x="348617" y="62229"/>
                </a:lnTo>
                <a:lnTo>
                  <a:pt x="342924" y="67080"/>
                </a:lnTo>
                <a:lnTo>
                  <a:pt x="335176" y="77176"/>
                </a:lnTo>
                <a:lnTo>
                  <a:pt x="330594" y="83443"/>
                </a:lnTo>
                <a:lnTo>
                  <a:pt x="319272" y="73782"/>
                </a:lnTo>
                <a:lnTo>
                  <a:pt x="315389" y="64861"/>
                </a:lnTo>
                <a:lnTo>
                  <a:pt x="314926" y="64434"/>
                </a:lnTo>
                <a:lnTo>
                  <a:pt x="304751" y="65256"/>
                </a:lnTo>
                <a:lnTo>
                  <a:pt x="293461" y="60264"/>
                </a:lnTo>
                <a:lnTo>
                  <a:pt x="291460" y="61721"/>
                </a:lnTo>
                <a:lnTo>
                  <a:pt x="281517" y="63468"/>
                </a:lnTo>
                <a:lnTo>
                  <a:pt x="276740" y="65451"/>
                </a:lnTo>
                <a:lnTo>
                  <a:pt x="260863" y="61634"/>
                </a:lnTo>
                <a:lnTo>
                  <a:pt x="259470" y="62383"/>
                </a:lnTo>
                <a:lnTo>
                  <a:pt x="252616" y="609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AA36F2CE-6793-DA39-2DB5-AECDE718BE64}"/>
              </a:ext>
            </a:extLst>
          </p:cNvPr>
          <p:cNvSpPr>
            <a:spLocks/>
          </p:cNvSpPr>
          <p:nvPr/>
        </p:nvSpPr>
        <p:spPr>
          <a:xfrm flipV="1">
            <a:off x="8924112" y="3618481"/>
            <a:ext cx="396438" cy="243867"/>
          </a:xfrm>
          <a:custGeom>
            <a:avLst/>
            <a:gdLst>
              <a:gd name="connsiteX0" fmla="*/ 130511 w 269973"/>
              <a:gd name="connsiteY0" fmla="*/ 29017 h 166073"/>
              <a:gd name="connsiteX1" fmla="*/ 126619 w 269973"/>
              <a:gd name="connsiteY1" fmla="*/ 30254 h 166073"/>
              <a:gd name="connsiteX2" fmla="*/ 125217 w 269973"/>
              <a:gd name="connsiteY2" fmla="*/ 31780 h 166073"/>
              <a:gd name="connsiteX3" fmla="*/ 124192 w 269973"/>
              <a:gd name="connsiteY3" fmla="*/ 31232 h 166073"/>
              <a:gd name="connsiteX4" fmla="*/ 123090 w 269973"/>
              <a:gd name="connsiteY4" fmla="*/ 33301 h 166073"/>
              <a:gd name="connsiteX5" fmla="*/ 121911 w 269973"/>
              <a:gd name="connsiteY5" fmla="*/ 32116 h 166073"/>
              <a:gd name="connsiteX6" fmla="*/ 117615 w 269973"/>
              <a:gd name="connsiteY6" fmla="*/ 32733 h 166073"/>
              <a:gd name="connsiteX7" fmla="*/ 117406 w 269973"/>
              <a:gd name="connsiteY7" fmla="*/ 33912 h 166073"/>
              <a:gd name="connsiteX8" fmla="*/ 116045 w 269973"/>
              <a:gd name="connsiteY8" fmla="*/ 32946 h 166073"/>
              <a:gd name="connsiteX9" fmla="*/ 114852 w 269973"/>
              <a:gd name="connsiteY9" fmla="*/ 34856 h 166073"/>
              <a:gd name="connsiteX10" fmla="*/ 111903 w 269973"/>
              <a:gd name="connsiteY10" fmla="*/ 36047 h 166073"/>
              <a:gd name="connsiteX11" fmla="*/ 110520 w 269973"/>
              <a:gd name="connsiteY11" fmla="*/ 38004 h 166073"/>
              <a:gd name="connsiteX12" fmla="*/ 104115 w 269973"/>
              <a:gd name="connsiteY12" fmla="*/ 40888 h 166073"/>
              <a:gd name="connsiteX13" fmla="*/ 98594 w 269973"/>
              <a:gd name="connsiteY13" fmla="*/ 41682 h 166073"/>
              <a:gd name="connsiteX14" fmla="*/ 95936 w 269973"/>
              <a:gd name="connsiteY14" fmla="*/ 40346 h 166073"/>
              <a:gd name="connsiteX15" fmla="*/ 92720 w 269973"/>
              <a:gd name="connsiteY15" fmla="*/ 41605 h 166073"/>
              <a:gd name="connsiteX16" fmla="*/ 90120 w 269973"/>
              <a:gd name="connsiteY16" fmla="*/ 40608 h 166073"/>
              <a:gd name="connsiteX17" fmla="*/ 88410 w 269973"/>
              <a:gd name="connsiteY17" fmla="*/ 41118 h 166073"/>
              <a:gd name="connsiteX18" fmla="*/ 83847 w 269973"/>
              <a:gd name="connsiteY18" fmla="*/ 37807 h 166073"/>
              <a:gd name="connsiteX19" fmla="*/ 82767 w 269973"/>
              <a:gd name="connsiteY19" fmla="*/ 35736 h 166073"/>
              <a:gd name="connsiteX20" fmla="*/ 78775 w 269973"/>
              <a:gd name="connsiteY20" fmla="*/ 34861 h 166073"/>
              <a:gd name="connsiteX21" fmla="*/ 66573 w 269973"/>
              <a:gd name="connsiteY21" fmla="*/ 27559 h 166073"/>
              <a:gd name="connsiteX22" fmla="*/ 56085 w 269973"/>
              <a:gd name="connsiteY22" fmla="*/ 28507 h 166073"/>
              <a:gd name="connsiteX23" fmla="*/ 52964 w 269973"/>
              <a:gd name="connsiteY23" fmla="*/ 27003 h 166073"/>
              <a:gd name="connsiteX24" fmla="*/ 48378 w 269973"/>
              <a:gd name="connsiteY24" fmla="*/ 28336 h 166073"/>
              <a:gd name="connsiteX25" fmla="*/ 47013 w 269973"/>
              <a:gd name="connsiteY25" fmla="*/ 30943 h 166073"/>
              <a:gd name="connsiteX26" fmla="*/ 44287 w 269973"/>
              <a:gd name="connsiteY26" fmla="*/ 36856 h 166073"/>
              <a:gd name="connsiteX27" fmla="*/ 45584 w 269973"/>
              <a:gd name="connsiteY27" fmla="*/ 37852 h 166073"/>
              <a:gd name="connsiteX28" fmla="*/ 44395 w 269973"/>
              <a:gd name="connsiteY28" fmla="*/ 40519 h 166073"/>
              <a:gd name="connsiteX29" fmla="*/ 41302 w 269973"/>
              <a:gd name="connsiteY29" fmla="*/ 40417 h 166073"/>
              <a:gd name="connsiteX30" fmla="*/ 35822 w 269973"/>
              <a:gd name="connsiteY30" fmla="*/ 45149 h 166073"/>
              <a:gd name="connsiteX31" fmla="*/ 35441 w 269973"/>
              <a:gd name="connsiteY31" fmla="*/ 48990 h 166073"/>
              <a:gd name="connsiteX32" fmla="*/ 34964 w 269973"/>
              <a:gd name="connsiteY32" fmla="*/ 52005 h 166073"/>
              <a:gd name="connsiteX33" fmla="*/ 29657 w 269973"/>
              <a:gd name="connsiteY33" fmla="*/ 53297 h 166073"/>
              <a:gd name="connsiteX34" fmla="*/ 28387 w 269973"/>
              <a:gd name="connsiteY34" fmla="*/ 54731 h 166073"/>
              <a:gd name="connsiteX35" fmla="*/ 29544 w 269973"/>
              <a:gd name="connsiteY35" fmla="*/ 58182 h 166073"/>
              <a:gd name="connsiteX36" fmla="*/ 31295 w 269973"/>
              <a:gd name="connsiteY36" fmla="*/ 61096 h 166073"/>
              <a:gd name="connsiteX37" fmla="*/ 32188 w 269973"/>
              <a:gd name="connsiteY37" fmla="*/ 60922 h 166073"/>
              <a:gd name="connsiteX38" fmla="*/ 31372 w 269973"/>
              <a:gd name="connsiteY38" fmla="*/ 62105 h 166073"/>
              <a:gd name="connsiteX39" fmla="*/ 32660 w 269973"/>
              <a:gd name="connsiteY39" fmla="*/ 61820 h 166073"/>
              <a:gd name="connsiteX40" fmla="*/ 31413 w 269973"/>
              <a:gd name="connsiteY40" fmla="*/ 64710 h 166073"/>
              <a:gd name="connsiteX41" fmla="*/ 31472 w 269973"/>
              <a:gd name="connsiteY41" fmla="*/ 65045 h 166073"/>
              <a:gd name="connsiteX42" fmla="*/ 32950 w 269973"/>
              <a:gd name="connsiteY42" fmla="*/ 67966 h 166073"/>
              <a:gd name="connsiteX43" fmla="*/ 33368 w 269973"/>
              <a:gd name="connsiteY43" fmla="*/ 77569 h 166073"/>
              <a:gd name="connsiteX44" fmla="*/ 31649 w 269973"/>
              <a:gd name="connsiteY44" fmla="*/ 79366 h 166073"/>
              <a:gd name="connsiteX45" fmla="*/ 31394 w 269973"/>
              <a:gd name="connsiteY45" fmla="*/ 82076 h 166073"/>
              <a:gd name="connsiteX46" fmla="*/ 26527 w 269973"/>
              <a:gd name="connsiteY46" fmla="*/ 87274 h 166073"/>
              <a:gd name="connsiteX47" fmla="*/ 23810 w 269973"/>
              <a:gd name="connsiteY47" fmla="*/ 88747 h 166073"/>
              <a:gd name="connsiteX48" fmla="*/ 23116 w 269973"/>
              <a:gd name="connsiteY48" fmla="*/ 88850 h 166073"/>
              <a:gd name="connsiteX49" fmla="*/ 19659 w 269973"/>
              <a:gd name="connsiteY49" fmla="*/ 96022 h 166073"/>
              <a:gd name="connsiteX50" fmla="*/ 13436 w 269973"/>
              <a:gd name="connsiteY50" fmla="*/ 98224 h 166073"/>
              <a:gd name="connsiteX51" fmla="*/ 4245 w 269973"/>
              <a:gd name="connsiteY51" fmla="*/ 97923 h 166073"/>
              <a:gd name="connsiteX52" fmla="*/ 3029 w 269973"/>
              <a:gd name="connsiteY52" fmla="*/ 100552 h 166073"/>
              <a:gd name="connsiteX53" fmla="*/ 607 w 269973"/>
              <a:gd name="connsiteY53" fmla="*/ 102591 h 166073"/>
              <a:gd name="connsiteX54" fmla="*/ 154 w 269973"/>
              <a:gd name="connsiteY54" fmla="*/ 106508 h 166073"/>
              <a:gd name="connsiteX55" fmla="*/ 5502 w 269973"/>
              <a:gd name="connsiteY55" fmla="*/ 110681 h 166073"/>
              <a:gd name="connsiteX56" fmla="*/ 9271 w 269973"/>
              <a:gd name="connsiteY56" fmla="*/ 110221 h 166073"/>
              <a:gd name="connsiteX57" fmla="*/ 12592 w 269973"/>
              <a:gd name="connsiteY57" fmla="*/ 113078 h 166073"/>
              <a:gd name="connsiteX58" fmla="*/ 17704 w 269973"/>
              <a:gd name="connsiteY58" fmla="*/ 112981 h 166073"/>
              <a:gd name="connsiteX59" fmla="*/ 19374 w 269973"/>
              <a:gd name="connsiteY59" fmla="*/ 116088 h 166073"/>
              <a:gd name="connsiteX60" fmla="*/ 21369 w 269973"/>
              <a:gd name="connsiteY60" fmla="*/ 119554 h 166073"/>
              <a:gd name="connsiteX61" fmla="*/ 29943 w 269973"/>
              <a:gd name="connsiteY61" fmla="*/ 123473 h 166073"/>
              <a:gd name="connsiteX62" fmla="*/ 33581 w 269973"/>
              <a:gd name="connsiteY62" fmla="*/ 128633 h 166073"/>
              <a:gd name="connsiteX63" fmla="*/ 36167 w 269973"/>
              <a:gd name="connsiteY63" fmla="*/ 129952 h 166073"/>
              <a:gd name="connsiteX64" fmla="*/ 39496 w 269973"/>
              <a:gd name="connsiteY64" fmla="*/ 131926 h 166073"/>
              <a:gd name="connsiteX65" fmla="*/ 39900 w 269973"/>
              <a:gd name="connsiteY65" fmla="*/ 134781 h 166073"/>
              <a:gd name="connsiteX66" fmla="*/ 44069 w 269973"/>
              <a:gd name="connsiteY66" fmla="*/ 136595 h 166073"/>
              <a:gd name="connsiteX67" fmla="*/ 48986 w 269973"/>
              <a:gd name="connsiteY67" fmla="*/ 138201 h 166073"/>
              <a:gd name="connsiteX68" fmla="*/ 56521 w 269973"/>
              <a:gd name="connsiteY68" fmla="*/ 139907 h 166073"/>
              <a:gd name="connsiteX69" fmla="*/ 60172 w 269973"/>
              <a:gd name="connsiteY69" fmla="*/ 142204 h 166073"/>
              <a:gd name="connsiteX70" fmla="*/ 64133 w 269973"/>
              <a:gd name="connsiteY70" fmla="*/ 145447 h 166073"/>
              <a:gd name="connsiteX71" fmla="*/ 64972 w 269973"/>
              <a:gd name="connsiteY71" fmla="*/ 144079 h 166073"/>
              <a:gd name="connsiteX72" fmla="*/ 65561 w 269973"/>
              <a:gd name="connsiteY72" fmla="*/ 145080 h 166073"/>
              <a:gd name="connsiteX73" fmla="*/ 71077 w 269973"/>
              <a:gd name="connsiteY73" fmla="*/ 150695 h 166073"/>
              <a:gd name="connsiteX74" fmla="*/ 75514 w 269973"/>
              <a:gd name="connsiteY74" fmla="*/ 156557 h 166073"/>
              <a:gd name="connsiteX75" fmla="*/ 80177 w 269973"/>
              <a:gd name="connsiteY75" fmla="*/ 160158 h 166073"/>
              <a:gd name="connsiteX76" fmla="*/ 83738 w 269973"/>
              <a:gd name="connsiteY76" fmla="*/ 160784 h 166073"/>
              <a:gd name="connsiteX77" fmla="*/ 85961 w 269973"/>
              <a:gd name="connsiteY77" fmla="*/ 166512 h 166073"/>
              <a:gd name="connsiteX78" fmla="*/ 90551 w 269973"/>
              <a:gd name="connsiteY78" fmla="*/ 163285 h 166073"/>
              <a:gd name="connsiteX79" fmla="*/ 90860 w 269973"/>
              <a:gd name="connsiteY79" fmla="*/ 161168 h 166073"/>
              <a:gd name="connsiteX80" fmla="*/ 89835 w 269973"/>
              <a:gd name="connsiteY80" fmla="*/ 159120 h 166073"/>
              <a:gd name="connsiteX81" fmla="*/ 90756 w 269973"/>
              <a:gd name="connsiteY81" fmla="*/ 158132 h 166073"/>
              <a:gd name="connsiteX82" fmla="*/ 94571 w 269973"/>
              <a:gd name="connsiteY82" fmla="*/ 159964 h 166073"/>
              <a:gd name="connsiteX83" fmla="*/ 96281 w 269973"/>
              <a:gd name="connsiteY83" fmla="*/ 162706 h 166073"/>
              <a:gd name="connsiteX84" fmla="*/ 100894 w 269973"/>
              <a:gd name="connsiteY84" fmla="*/ 160115 h 166073"/>
              <a:gd name="connsiteX85" fmla="*/ 103639 w 269973"/>
              <a:gd name="connsiteY85" fmla="*/ 160360 h 166073"/>
              <a:gd name="connsiteX86" fmla="*/ 102065 w 269973"/>
              <a:gd name="connsiteY86" fmla="*/ 157149 h 166073"/>
              <a:gd name="connsiteX87" fmla="*/ 97465 w 269973"/>
              <a:gd name="connsiteY87" fmla="*/ 153388 h 166073"/>
              <a:gd name="connsiteX88" fmla="*/ 97197 w 269973"/>
              <a:gd name="connsiteY88" fmla="*/ 152095 h 166073"/>
              <a:gd name="connsiteX89" fmla="*/ 99338 w 269973"/>
              <a:gd name="connsiteY89" fmla="*/ 147747 h 166073"/>
              <a:gd name="connsiteX90" fmla="*/ 102001 w 269973"/>
              <a:gd name="connsiteY90" fmla="*/ 150390 h 166073"/>
              <a:gd name="connsiteX91" fmla="*/ 101924 w 269973"/>
              <a:gd name="connsiteY91" fmla="*/ 152038 h 166073"/>
              <a:gd name="connsiteX92" fmla="*/ 100477 w 269973"/>
              <a:gd name="connsiteY92" fmla="*/ 152836 h 166073"/>
              <a:gd name="connsiteX93" fmla="*/ 102205 w 269973"/>
              <a:gd name="connsiteY93" fmla="*/ 154154 h 166073"/>
              <a:gd name="connsiteX94" fmla="*/ 104859 w 269973"/>
              <a:gd name="connsiteY94" fmla="*/ 150942 h 166073"/>
              <a:gd name="connsiteX95" fmla="*/ 106578 w 269973"/>
              <a:gd name="connsiteY95" fmla="*/ 151470 h 166073"/>
              <a:gd name="connsiteX96" fmla="*/ 109449 w 269973"/>
              <a:gd name="connsiteY96" fmla="*/ 149891 h 166073"/>
              <a:gd name="connsiteX97" fmla="*/ 113060 w 269973"/>
              <a:gd name="connsiteY97" fmla="*/ 153855 h 166073"/>
              <a:gd name="connsiteX98" fmla="*/ 115800 w 269973"/>
              <a:gd name="connsiteY98" fmla="*/ 151761 h 166073"/>
              <a:gd name="connsiteX99" fmla="*/ 116775 w 269973"/>
              <a:gd name="connsiteY99" fmla="*/ 152184 h 166073"/>
              <a:gd name="connsiteX100" fmla="*/ 121153 w 269973"/>
              <a:gd name="connsiteY100" fmla="*/ 157321 h 166073"/>
              <a:gd name="connsiteX101" fmla="*/ 122396 w 269973"/>
              <a:gd name="connsiteY101" fmla="*/ 152077 h 166073"/>
              <a:gd name="connsiteX102" fmla="*/ 125422 w 269973"/>
              <a:gd name="connsiteY102" fmla="*/ 154282 h 166073"/>
              <a:gd name="connsiteX103" fmla="*/ 127200 w 269973"/>
              <a:gd name="connsiteY103" fmla="*/ 152336 h 166073"/>
              <a:gd name="connsiteX104" fmla="*/ 128615 w 269973"/>
              <a:gd name="connsiteY104" fmla="*/ 152203 h 166073"/>
              <a:gd name="connsiteX105" fmla="*/ 129023 w 269973"/>
              <a:gd name="connsiteY105" fmla="*/ 150867 h 166073"/>
              <a:gd name="connsiteX106" fmla="*/ 136236 w 269973"/>
              <a:gd name="connsiteY106" fmla="*/ 151212 h 166073"/>
              <a:gd name="connsiteX107" fmla="*/ 137393 w 269973"/>
              <a:gd name="connsiteY107" fmla="*/ 149335 h 166073"/>
              <a:gd name="connsiteX108" fmla="*/ 137765 w 269973"/>
              <a:gd name="connsiteY108" fmla="*/ 146117 h 166073"/>
              <a:gd name="connsiteX109" fmla="*/ 135564 w 269973"/>
              <a:gd name="connsiteY109" fmla="*/ 138303 h 166073"/>
              <a:gd name="connsiteX110" fmla="*/ 131319 w 269973"/>
              <a:gd name="connsiteY110" fmla="*/ 133175 h 166073"/>
              <a:gd name="connsiteX111" fmla="*/ 130661 w 269973"/>
              <a:gd name="connsiteY111" fmla="*/ 125480 h 166073"/>
              <a:gd name="connsiteX112" fmla="*/ 132856 w 269973"/>
              <a:gd name="connsiteY112" fmla="*/ 122934 h 166073"/>
              <a:gd name="connsiteX113" fmla="*/ 133809 w 269973"/>
              <a:gd name="connsiteY113" fmla="*/ 121743 h 166073"/>
              <a:gd name="connsiteX114" fmla="*/ 136041 w 269973"/>
              <a:gd name="connsiteY114" fmla="*/ 122681 h 166073"/>
              <a:gd name="connsiteX115" fmla="*/ 139466 w 269973"/>
              <a:gd name="connsiteY115" fmla="*/ 121541 h 166073"/>
              <a:gd name="connsiteX116" fmla="*/ 141153 w 269973"/>
              <a:gd name="connsiteY116" fmla="*/ 115378 h 166073"/>
              <a:gd name="connsiteX117" fmla="*/ 145145 w 269973"/>
              <a:gd name="connsiteY117" fmla="*/ 114366 h 166073"/>
              <a:gd name="connsiteX118" fmla="*/ 149432 w 269973"/>
              <a:gd name="connsiteY118" fmla="*/ 115147 h 166073"/>
              <a:gd name="connsiteX119" fmla="*/ 151700 w 269973"/>
              <a:gd name="connsiteY119" fmla="*/ 113264 h 166073"/>
              <a:gd name="connsiteX120" fmla="*/ 158132 w 269973"/>
              <a:gd name="connsiteY120" fmla="*/ 111820 h 166073"/>
              <a:gd name="connsiteX121" fmla="*/ 159058 w 269973"/>
              <a:gd name="connsiteY121" fmla="*/ 110163 h 166073"/>
              <a:gd name="connsiteX122" fmla="*/ 166388 w 269973"/>
              <a:gd name="connsiteY122" fmla="*/ 111825 h 166073"/>
              <a:gd name="connsiteX123" fmla="*/ 168638 w 269973"/>
              <a:gd name="connsiteY123" fmla="*/ 111487 h 166073"/>
              <a:gd name="connsiteX124" fmla="*/ 174045 w 269973"/>
              <a:gd name="connsiteY124" fmla="*/ 110677 h 166073"/>
              <a:gd name="connsiteX125" fmla="*/ 177847 w 269973"/>
              <a:gd name="connsiteY125" fmla="*/ 112776 h 166073"/>
              <a:gd name="connsiteX126" fmla="*/ 181639 w 269973"/>
              <a:gd name="connsiteY126" fmla="*/ 111484 h 166073"/>
              <a:gd name="connsiteX127" fmla="*/ 178999 w 269973"/>
              <a:gd name="connsiteY127" fmla="*/ 109432 h 166073"/>
              <a:gd name="connsiteX128" fmla="*/ 182070 w 269973"/>
              <a:gd name="connsiteY128" fmla="*/ 109339 h 166073"/>
              <a:gd name="connsiteX129" fmla="*/ 184946 w 269973"/>
              <a:gd name="connsiteY129" fmla="*/ 107842 h 166073"/>
              <a:gd name="connsiteX130" fmla="*/ 186656 w 269973"/>
              <a:gd name="connsiteY130" fmla="*/ 100778 h 166073"/>
              <a:gd name="connsiteX131" fmla="*/ 184261 w 269973"/>
              <a:gd name="connsiteY131" fmla="*/ 96512 h 166073"/>
              <a:gd name="connsiteX132" fmla="*/ 186202 w 269973"/>
              <a:gd name="connsiteY132" fmla="*/ 89687 h 166073"/>
              <a:gd name="connsiteX133" fmla="*/ 182787 w 269973"/>
              <a:gd name="connsiteY133" fmla="*/ 85170 h 166073"/>
              <a:gd name="connsiteX134" fmla="*/ 177770 w 269973"/>
              <a:gd name="connsiteY134" fmla="*/ 85853 h 166073"/>
              <a:gd name="connsiteX135" fmla="*/ 170756 w 269973"/>
              <a:gd name="connsiteY135" fmla="*/ 82783 h 166073"/>
              <a:gd name="connsiteX136" fmla="*/ 169296 w 269973"/>
              <a:gd name="connsiteY136" fmla="*/ 80382 h 166073"/>
              <a:gd name="connsiteX137" fmla="*/ 169083 w 269973"/>
              <a:gd name="connsiteY137" fmla="*/ 78890 h 166073"/>
              <a:gd name="connsiteX138" fmla="*/ 169858 w 269973"/>
              <a:gd name="connsiteY138" fmla="*/ 78283 h 166073"/>
              <a:gd name="connsiteX139" fmla="*/ 172467 w 269973"/>
              <a:gd name="connsiteY139" fmla="*/ 77451 h 166073"/>
              <a:gd name="connsiteX140" fmla="*/ 185282 w 269973"/>
              <a:gd name="connsiteY140" fmla="*/ 79376 h 166073"/>
              <a:gd name="connsiteX141" fmla="*/ 190584 w 269973"/>
              <a:gd name="connsiteY141" fmla="*/ 72046 h 166073"/>
              <a:gd name="connsiteX142" fmla="*/ 202488 w 269973"/>
              <a:gd name="connsiteY142" fmla="*/ 72988 h 166073"/>
              <a:gd name="connsiteX143" fmla="*/ 207373 w 269973"/>
              <a:gd name="connsiteY143" fmla="*/ 69650 h 166073"/>
              <a:gd name="connsiteX144" fmla="*/ 209886 w 269973"/>
              <a:gd name="connsiteY144" fmla="*/ 69462 h 166073"/>
              <a:gd name="connsiteX145" fmla="*/ 210362 w 269973"/>
              <a:gd name="connsiteY145" fmla="*/ 67708 h 166073"/>
              <a:gd name="connsiteX146" fmla="*/ 212880 w 269973"/>
              <a:gd name="connsiteY146" fmla="*/ 68371 h 166073"/>
              <a:gd name="connsiteX147" fmla="*/ 218106 w 269973"/>
              <a:gd name="connsiteY147" fmla="*/ 67172 h 166073"/>
              <a:gd name="connsiteX148" fmla="*/ 220900 w 269973"/>
              <a:gd name="connsiteY148" fmla="*/ 63035 h 166073"/>
              <a:gd name="connsiteX149" fmla="*/ 221762 w 269973"/>
              <a:gd name="connsiteY149" fmla="*/ 65703 h 166073"/>
              <a:gd name="connsiteX150" fmla="*/ 225078 w 269973"/>
              <a:gd name="connsiteY150" fmla="*/ 67279 h 166073"/>
              <a:gd name="connsiteX151" fmla="*/ 230254 w 269973"/>
              <a:gd name="connsiteY151" fmla="*/ 73599 h 166073"/>
              <a:gd name="connsiteX152" fmla="*/ 233166 w 269973"/>
              <a:gd name="connsiteY152" fmla="*/ 72303 h 166073"/>
              <a:gd name="connsiteX153" fmla="*/ 234627 w 269973"/>
              <a:gd name="connsiteY153" fmla="*/ 74081 h 166073"/>
              <a:gd name="connsiteX154" fmla="*/ 235566 w 269973"/>
              <a:gd name="connsiteY154" fmla="*/ 71525 h 166073"/>
              <a:gd name="connsiteX155" fmla="*/ 236827 w 269973"/>
              <a:gd name="connsiteY155" fmla="*/ 70533 h 166073"/>
              <a:gd name="connsiteX156" fmla="*/ 241921 w 269973"/>
              <a:gd name="connsiteY156" fmla="*/ 74643 h 166073"/>
              <a:gd name="connsiteX157" fmla="*/ 244729 w 269973"/>
              <a:gd name="connsiteY157" fmla="*/ 74120 h 166073"/>
              <a:gd name="connsiteX158" fmla="*/ 246190 w 269973"/>
              <a:gd name="connsiteY158" fmla="*/ 72699 h 166073"/>
              <a:gd name="connsiteX159" fmla="*/ 244579 w 269973"/>
              <a:gd name="connsiteY159" fmla="*/ 71515 h 166073"/>
              <a:gd name="connsiteX160" fmla="*/ 243268 w 269973"/>
              <a:gd name="connsiteY160" fmla="*/ 67886 h 166073"/>
              <a:gd name="connsiteX161" fmla="*/ 247705 w 269973"/>
              <a:gd name="connsiteY161" fmla="*/ 65462 h 166073"/>
              <a:gd name="connsiteX162" fmla="*/ 244035 w 269973"/>
              <a:gd name="connsiteY162" fmla="*/ 65209 h 166073"/>
              <a:gd name="connsiteX163" fmla="*/ 243069 w 269973"/>
              <a:gd name="connsiteY163" fmla="*/ 61145 h 166073"/>
              <a:gd name="connsiteX164" fmla="*/ 239644 w 269973"/>
              <a:gd name="connsiteY164" fmla="*/ 59923 h 166073"/>
              <a:gd name="connsiteX165" fmla="*/ 239467 w 269973"/>
              <a:gd name="connsiteY165" fmla="*/ 56770 h 166073"/>
              <a:gd name="connsiteX166" fmla="*/ 244774 w 269973"/>
              <a:gd name="connsiteY166" fmla="*/ 52459 h 166073"/>
              <a:gd name="connsiteX167" fmla="*/ 248608 w 269973"/>
              <a:gd name="connsiteY167" fmla="*/ 51917 h 166073"/>
              <a:gd name="connsiteX168" fmla="*/ 249755 w 269973"/>
              <a:gd name="connsiteY168" fmla="*/ 54067 h 166073"/>
              <a:gd name="connsiteX169" fmla="*/ 252726 w 269973"/>
              <a:gd name="connsiteY169" fmla="*/ 52526 h 166073"/>
              <a:gd name="connsiteX170" fmla="*/ 253316 w 269973"/>
              <a:gd name="connsiteY170" fmla="*/ 50577 h 166073"/>
              <a:gd name="connsiteX171" fmla="*/ 255820 w 269973"/>
              <a:gd name="connsiteY171" fmla="*/ 48329 h 166073"/>
              <a:gd name="connsiteX172" fmla="*/ 257807 w 269973"/>
              <a:gd name="connsiteY172" fmla="*/ 48638 h 166073"/>
              <a:gd name="connsiteX173" fmla="*/ 259435 w 269973"/>
              <a:gd name="connsiteY173" fmla="*/ 47363 h 166073"/>
              <a:gd name="connsiteX174" fmla="*/ 261989 w 269973"/>
              <a:gd name="connsiteY174" fmla="*/ 48038 h 166073"/>
              <a:gd name="connsiteX175" fmla="*/ 259558 w 269973"/>
              <a:gd name="connsiteY175" fmla="*/ 44879 h 166073"/>
              <a:gd name="connsiteX176" fmla="*/ 258710 w 269973"/>
              <a:gd name="connsiteY176" fmla="*/ 40536 h 166073"/>
              <a:gd name="connsiteX177" fmla="*/ 256010 w 269973"/>
              <a:gd name="connsiteY177" fmla="*/ 43614 h 166073"/>
              <a:gd name="connsiteX178" fmla="*/ 255049 w 269973"/>
              <a:gd name="connsiteY178" fmla="*/ 40914 h 166073"/>
              <a:gd name="connsiteX179" fmla="*/ 252232 w 269973"/>
              <a:gd name="connsiteY179" fmla="*/ 40388 h 166073"/>
              <a:gd name="connsiteX180" fmla="*/ 251579 w 269973"/>
              <a:gd name="connsiteY180" fmla="*/ 39299 h 166073"/>
              <a:gd name="connsiteX181" fmla="*/ 253570 w 269973"/>
              <a:gd name="connsiteY181" fmla="*/ 36463 h 166073"/>
              <a:gd name="connsiteX182" fmla="*/ 256945 w 269973"/>
              <a:gd name="connsiteY182" fmla="*/ 37516 h 166073"/>
              <a:gd name="connsiteX183" fmla="*/ 257195 w 269973"/>
              <a:gd name="connsiteY183" fmla="*/ 35752 h 166073"/>
              <a:gd name="connsiteX184" fmla="*/ 261663 w 269973"/>
              <a:gd name="connsiteY184" fmla="*/ 33631 h 166073"/>
              <a:gd name="connsiteX185" fmla="*/ 261599 w 269973"/>
              <a:gd name="connsiteY185" fmla="*/ 31499 h 166073"/>
              <a:gd name="connsiteX186" fmla="*/ 263745 w 269973"/>
              <a:gd name="connsiteY186" fmla="*/ 31524 h 166073"/>
              <a:gd name="connsiteX187" fmla="*/ 264457 w 269973"/>
              <a:gd name="connsiteY187" fmla="*/ 25337 h 166073"/>
              <a:gd name="connsiteX188" fmla="*/ 265255 w 269973"/>
              <a:gd name="connsiteY188" fmla="*/ 21972 h 166073"/>
              <a:gd name="connsiteX189" fmla="*/ 268494 w 269973"/>
              <a:gd name="connsiteY189" fmla="*/ 19501 h 166073"/>
              <a:gd name="connsiteX190" fmla="*/ 270127 w 269973"/>
              <a:gd name="connsiteY190" fmla="*/ 16983 h 166073"/>
              <a:gd name="connsiteX191" fmla="*/ 269637 w 269973"/>
              <a:gd name="connsiteY191" fmla="*/ 15896 h 166073"/>
              <a:gd name="connsiteX192" fmla="*/ 267923 w 269973"/>
              <a:gd name="connsiteY192" fmla="*/ 16897 h 166073"/>
              <a:gd name="connsiteX193" fmla="*/ 266004 w 269973"/>
              <a:gd name="connsiteY193" fmla="*/ 15411 h 166073"/>
              <a:gd name="connsiteX194" fmla="*/ 263758 w 269973"/>
              <a:gd name="connsiteY194" fmla="*/ 15364 h 166073"/>
              <a:gd name="connsiteX195" fmla="*/ 262221 w 269973"/>
              <a:gd name="connsiteY195" fmla="*/ 13236 h 166073"/>
              <a:gd name="connsiteX196" fmla="*/ 259009 w 269973"/>
              <a:gd name="connsiteY196" fmla="*/ 14001 h 166073"/>
              <a:gd name="connsiteX197" fmla="*/ 256587 w 269973"/>
              <a:gd name="connsiteY197" fmla="*/ 13099 h 166073"/>
              <a:gd name="connsiteX198" fmla="*/ 253461 w 269973"/>
              <a:gd name="connsiteY198" fmla="*/ 10043 h 166073"/>
              <a:gd name="connsiteX199" fmla="*/ 249410 w 269973"/>
              <a:gd name="connsiteY199" fmla="*/ 1666 h 166073"/>
              <a:gd name="connsiteX200" fmla="*/ 246521 w 269973"/>
              <a:gd name="connsiteY200" fmla="*/ 439 h 166073"/>
              <a:gd name="connsiteX201" fmla="*/ 245409 w 269973"/>
              <a:gd name="connsiteY201" fmla="*/ 5041 h 166073"/>
              <a:gd name="connsiteX202" fmla="*/ 240361 w 269973"/>
              <a:gd name="connsiteY202" fmla="*/ 9977 h 166073"/>
              <a:gd name="connsiteX203" fmla="*/ 237235 w 269973"/>
              <a:gd name="connsiteY203" fmla="*/ 14638 h 166073"/>
              <a:gd name="connsiteX204" fmla="*/ 233747 w 269973"/>
              <a:gd name="connsiteY204" fmla="*/ 17414 h 166073"/>
              <a:gd name="connsiteX205" fmla="*/ 230762 w 269973"/>
              <a:gd name="connsiteY205" fmla="*/ 17806 h 166073"/>
              <a:gd name="connsiteX206" fmla="*/ 228684 w 269973"/>
              <a:gd name="connsiteY206" fmla="*/ 21246 h 166073"/>
              <a:gd name="connsiteX207" fmla="*/ 226756 w 269973"/>
              <a:gd name="connsiteY207" fmla="*/ 22283 h 166073"/>
              <a:gd name="connsiteX208" fmla="*/ 226212 w 269973"/>
              <a:gd name="connsiteY208" fmla="*/ 24253 h 166073"/>
              <a:gd name="connsiteX209" fmla="*/ 224951 w 269973"/>
              <a:gd name="connsiteY209" fmla="*/ 24712 h 166073"/>
              <a:gd name="connsiteX210" fmla="*/ 223676 w 269973"/>
              <a:gd name="connsiteY210" fmla="*/ 26943 h 166073"/>
              <a:gd name="connsiteX211" fmla="*/ 220800 w 269973"/>
              <a:gd name="connsiteY211" fmla="*/ 33772 h 166073"/>
              <a:gd name="connsiteX212" fmla="*/ 211787 w 269973"/>
              <a:gd name="connsiteY212" fmla="*/ 34644 h 166073"/>
              <a:gd name="connsiteX213" fmla="*/ 206779 w 269973"/>
              <a:gd name="connsiteY213" fmla="*/ 33383 h 166073"/>
              <a:gd name="connsiteX214" fmla="*/ 204960 w 269973"/>
              <a:gd name="connsiteY214" fmla="*/ 34426 h 166073"/>
              <a:gd name="connsiteX215" fmla="*/ 204579 w 269973"/>
              <a:gd name="connsiteY215" fmla="*/ 42850 h 166073"/>
              <a:gd name="connsiteX216" fmla="*/ 202569 w 269973"/>
              <a:gd name="connsiteY216" fmla="*/ 44356 h 166073"/>
              <a:gd name="connsiteX217" fmla="*/ 201036 w 269973"/>
              <a:gd name="connsiteY217" fmla="*/ 47804 h 166073"/>
              <a:gd name="connsiteX218" fmla="*/ 196972 w 269973"/>
              <a:gd name="connsiteY218" fmla="*/ 50200 h 166073"/>
              <a:gd name="connsiteX219" fmla="*/ 190961 w 269973"/>
              <a:gd name="connsiteY219" fmla="*/ 49519 h 166073"/>
              <a:gd name="connsiteX220" fmla="*/ 189414 w 269973"/>
              <a:gd name="connsiteY220" fmla="*/ 45158 h 166073"/>
              <a:gd name="connsiteX221" fmla="*/ 184043 w 269973"/>
              <a:gd name="connsiteY221" fmla="*/ 39250 h 166073"/>
              <a:gd name="connsiteX222" fmla="*/ 182560 w 269973"/>
              <a:gd name="connsiteY222" fmla="*/ 34849 h 166073"/>
              <a:gd name="connsiteX223" fmla="*/ 179970 w 269973"/>
              <a:gd name="connsiteY223" fmla="*/ 33358 h 166073"/>
              <a:gd name="connsiteX224" fmla="*/ 178935 w 269973"/>
              <a:gd name="connsiteY224" fmla="*/ 33522 h 166073"/>
              <a:gd name="connsiteX225" fmla="*/ 177461 w 269973"/>
              <a:gd name="connsiteY225" fmla="*/ 35031 h 166073"/>
              <a:gd name="connsiteX226" fmla="*/ 171024 w 269973"/>
              <a:gd name="connsiteY226" fmla="*/ 33737 h 166073"/>
              <a:gd name="connsiteX227" fmla="*/ 165662 w 269973"/>
              <a:gd name="connsiteY227" fmla="*/ 36690 h 166073"/>
              <a:gd name="connsiteX228" fmla="*/ 163426 w 269973"/>
              <a:gd name="connsiteY228" fmla="*/ 35448 h 166073"/>
              <a:gd name="connsiteX229" fmla="*/ 162981 w 269973"/>
              <a:gd name="connsiteY229" fmla="*/ 32579 h 166073"/>
              <a:gd name="connsiteX230" fmla="*/ 161217 w 269973"/>
              <a:gd name="connsiteY230" fmla="*/ 31949 h 166073"/>
              <a:gd name="connsiteX231" fmla="*/ 159666 w 269973"/>
              <a:gd name="connsiteY231" fmla="*/ 33279 h 166073"/>
              <a:gd name="connsiteX232" fmla="*/ 156481 w 269973"/>
              <a:gd name="connsiteY232" fmla="*/ 40334 h 166073"/>
              <a:gd name="connsiteX233" fmla="*/ 148139 w 269973"/>
              <a:gd name="connsiteY233" fmla="*/ 44677 h 166073"/>
              <a:gd name="connsiteX234" fmla="*/ 145853 w 269973"/>
              <a:gd name="connsiteY234" fmla="*/ 44118 h 166073"/>
              <a:gd name="connsiteX235" fmla="*/ 143521 w 269973"/>
              <a:gd name="connsiteY235" fmla="*/ 39837 h 166073"/>
              <a:gd name="connsiteX236" fmla="*/ 143303 w 269973"/>
              <a:gd name="connsiteY236" fmla="*/ 38604 h 166073"/>
              <a:gd name="connsiteX237" fmla="*/ 140985 w 269973"/>
              <a:gd name="connsiteY237" fmla="*/ 36014 h 166073"/>
              <a:gd name="connsiteX238" fmla="*/ 130511 w 269973"/>
              <a:gd name="connsiteY238" fmla="*/ 29017 h 166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</a:cxnLst>
            <a:rect l="l" t="t" r="r" b="b"/>
            <a:pathLst>
              <a:path w="269973" h="166073">
                <a:moveTo>
                  <a:pt x="130511" y="29017"/>
                </a:moveTo>
                <a:lnTo>
                  <a:pt x="126619" y="30254"/>
                </a:lnTo>
                <a:lnTo>
                  <a:pt x="125217" y="31780"/>
                </a:lnTo>
                <a:lnTo>
                  <a:pt x="124192" y="31232"/>
                </a:lnTo>
                <a:lnTo>
                  <a:pt x="123090" y="33301"/>
                </a:lnTo>
                <a:lnTo>
                  <a:pt x="121911" y="32116"/>
                </a:lnTo>
                <a:lnTo>
                  <a:pt x="117615" y="32733"/>
                </a:lnTo>
                <a:lnTo>
                  <a:pt x="117406" y="33912"/>
                </a:lnTo>
                <a:lnTo>
                  <a:pt x="116045" y="32946"/>
                </a:lnTo>
                <a:lnTo>
                  <a:pt x="114852" y="34856"/>
                </a:lnTo>
                <a:lnTo>
                  <a:pt x="111903" y="36047"/>
                </a:lnTo>
                <a:lnTo>
                  <a:pt x="110520" y="38004"/>
                </a:lnTo>
                <a:lnTo>
                  <a:pt x="104115" y="40888"/>
                </a:lnTo>
                <a:lnTo>
                  <a:pt x="98594" y="41682"/>
                </a:lnTo>
                <a:lnTo>
                  <a:pt x="95936" y="40346"/>
                </a:lnTo>
                <a:lnTo>
                  <a:pt x="92720" y="41605"/>
                </a:lnTo>
                <a:lnTo>
                  <a:pt x="90120" y="40608"/>
                </a:lnTo>
                <a:lnTo>
                  <a:pt x="88410" y="41118"/>
                </a:lnTo>
                <a:lnTo>
                  <a:pt x="83847" y="37807"/>
                </a:lnTo>
                <a:lnTo>
                  <a:pt x="82767" y="35736"/>
                </a:lnTo>
                <a:lnTo>
                  <a:pt x="78775" y="34861"/>
                </a:lnTo>
                <a:lnTo>
                  <a:pt x="66573" y="27559"/>
                </a:lnTo>
                <a:lnTo>
                  <a:pt x="56085" y="28507"/>
                </a:lnTo>
                <a:lnTo>
                  <a:pt x="52964" y="27003"/>
                </a:lnTo>
                <a:lnTo>
                  <a:pt x="48378" y="28336"/>
                </a:lnTo>
                <a:lnTo>
                  <a:pt x="47013" y="30943"/>
                </a:lnTo>
                <a:lnTo>
                  <a:pt x="44287" y="36856"/>
                </a:lnTo>
                <a:lnTo>
                  <a:pt x="45584" y="37852"/>
                </a:lnTo>
                <a:lnTo>
                  <a:pt x="44395" y="40519"/>
                </a:lnTo>
                <a:lnTo>
                  <a:pt x="41302" y="40417"/>
                </a:lnTo>
                <a:lnTo>
                  <a:pt x="35822" y="45149"/>
                </a:lnTo>
                <a:lnTo>
                  <a:pt x="35441" y="48990"/>
                </a:lnTo>
                <a:lnTo>
                  <a:pt x="34964" y="52005"/>
                </a:lnTo>
                <a:lnTo>
                  <a:pt x="29657" y="53297"/>
                </a:lnTo>
                <a:lnTo>
                  <a:pt x="28387" y="54731"/>
                </a:lnTo>
                <a:lnTo>
                  <a:pt x="29544" y="58182"/>
                </a:lnTo>
                <a:lnTo>
                  <a:pt x="31295" y="61096"/>
                </a:lnTo>
                <a:lnTo>
                  <a:pt x="32188" y="60922"/>
                </a:lnTo>
                <a:lnTo>
                  <a:pt x="31372" y="62105"/>
                </a:lnTo>
                <a:lnTo>
                  <a:pt x="32660" y="61820"/>
                </a:lnTo>
                <a:lnTo>
                  <a:pt x="31413" y="64710"/>
                </a:lnTo>
                <a:lnTo>
                  <a:pt x="31472" y="65045"/>
                </a:lnTo>
                <a:lnTo>
                  <a:pt x="32950" y="67966"/>
                </a:lnTo>
                <a:lnTo>
                  <a:pt x="33368" y="77569"/>
                </a:lnTo>
                <a:lnTo>
                  <a:pt x="31649" y="79366"/>
                </a:lnTo>
                <a:lnTo>
                  <a:pt x="31394" y="82076"/>
                </a:lnTo>
                <a:lnTo>
                  <a:pt x="26527" y="87274"/>
                </a:lnTo>
                <a:lnTo>
                  <a:pt x="23810" y="88747"/>
                </a:lnTo>
                <a:lnTo>
                  <a:pt x="23116" y="88850"/>
                </a:lnTo>
                <a:lnTo>
                  <a:pt x="19659" y="96022"/>
                </a:lnTo>
                <a:lnTo>
                  <a:pt x="13436" y="98224"/>
                </a:lnTo>
                <a:lnTo>
                  <a:pt x="4245" y="97923"/>
                </a:lnTo>
                <a:lnTo>
                  <a:pt x="3029" y="100552"/>
                </a:lnTo>
                <a:lnTo>
                  <a:pt x="607" y="102591"/>
                </a:lnTo>
                <a:lnTo>
                  <a:pt x="154" y="106508"/>
                </a:lnTo>
                <a:lnTo>
                  <a:pt x="5502" y="110681"/>
                </a:lnTo>
                <a:lnTo>
                  <a:pt x="9271" y="110221"/>
                </a:lnTo>
                <a:lnTo>
                  <a:pt x="12592" y="113078"/>
                </a:lnTo>
                <a:lnTo>
                  <a:pt x="17704" y="112981"/>
                </a:lnTo>
                <a:lnTo>
                  <a:pt x="19374" y="116088"/>
                </a:lnTo>
                <a:lnTo>
                  <a:pt x="21369" y="119554"/>
                </a:lnTo>
                <a:lnTo>
                  <a:pt x="29943" y="123473"/>
                </a:lnTo>
                <a:lnTo>
                  <a:pt x="33581" y="128633"/>
                </a:lnTo>
                <a:lnTo>
                  <a:pt x="36167" y="129952"/>
                </a:lnTo>
                <a:lnTo>
                  <a:pt x="39496" y="131926"/>
                </a:lnTo>
                <a:lnTo>
                  <a:pt x="39900" y="134781"/>
                </a:lnTo>
                <a:lnTo>
                  <a:pt x="44069" y="136595"/>
                </a:lnTo>
                <a:lnTo>
                  <a:pt x="48986" y="138201"/>
                </a:lnTo>
                <a:lnTo>
                  <a:pt x="56521" y="139907"/>
                </a:lnTo>
                <a:lnTo>
                  <a:pt x="60172" y="142204"/>
                </a:lnTo>
                <a:lnTo>
                  <a:pt x="64133" y="145447"/>
                </a:lnTo>
                <a:lnTo>
                  <a:pt x="64972" y="144079"/>
                </a:lnTo>
                <a:lnTo>
                  <a:pt x="65561" y="145080"/>
                </a:lnTo>
                <a:lnTo>
                  <a:pt x="71077" y="150695"/>
                </a:lnTo>
                <a:lnTo>
                  <a:pt x="75514" y="156557"/>
                </a:lnTo>
                <a:lnTo>
                  <a:pt x="80177" y="160158"/>
                </a:lnTo>
                <a:lnTo>
                  <a:pt x="83738" y="160784"/>
                </a:lnTo>
                <a:lnTo>
                  <a:pt x="85961" y="166512"/>
                </a:lnTo>
                <a:lnTo>
                  <a:pt x="90551" y="163285"/>
                </a:lnTo>
                <a:lnTo>
                  <a:pt x="90860" y="161168"/>
                </a:lnTo>
                <a:lnTo>
                  <a:pt x="89835" y="159120"/>
                </a:lnTo>
                <a:lnTo>
                  <a:pt x="90756" y="158132"/>
                </a:lnTo>
                <a:lnTo>
                  <a:pt x="94571" y="159964"/>
                </a:lnTo>
                <a:lnTo>
                  <a:pt x="96281" y="162706"/>
                </a:lnTo>
                <a:lnTo>
                  <a:pt x="100894" y="160115"/>
                </a:lnTo>
                <a:lnTo>
                  <a:pt x="103639" y="160360"/>
                </a:lnTo>
                <a:lnTo>
                  <a:pt x="102065" y="157149"/>
                </a:lnTo>
                <a:lnTo>
                  <a:pt x="97465" y="153388"/>
                </a:lnTo>
                <a:lnTo>
                  <a:pt x="97197" y="152095"/>
                </a:lnTo>
                <a:lnTo>
                  <a:pt x="99338" y="147747"/>
                </a:lnTo>
                <a:lnTo>
                  <a:pt x="102001" y="150390"/>
                </a:lnTo>
                <a:lnTo>
                  <a:pt x="101924" y="152038"/>
                </a:lnTo>
                <a:lnTo>
                  <a:pt x="100477" y="152836"/>
                </a:lnTo>
                <a:lnTo>
                  <a:pt x="102205" y="154154"/>
                </a:lnTo>
                <a:lnTo>
                  <a:pt x="104859" y="150942"/>
                </a:lnTo>
                <a:lnTo>
                  <a:pt x="106578" y="151470"/>
                </a:lnTo>
                <a:lnTo>
                  <a:pt x="109449" y="149891"/>
                </a:lnTo>
                <a:lnTo>
                  <a:pt x="113060" y="153855"/>
                </a:lnTo>
                <a:lnTo>
                  <a:pt x="115800" y="151761"/>
                </a:lnTo>
                <a:lnTo>
                  <a:pt x="116775" y="152184"/>
                </a:lnTo>
                <a:lnTo>
                  <a:pt x="121153" y="157321"/>
                </a:lnTo>
                <a:lnTo>
                  <a:pt x="122396" y="152077"/>
                </a:lnTo>
                <a:lnTo>
                  <a:pt x="125422" y="154282"/>
                </a:lnTo>
                <a:lnTo>
                  <a:pt x="127200" y="152336"/>
                </a:lnTo>
                <a:lnTo>
                  <a:pt x="128615" y="152203"/>
                </a:lnTo>
                <a:lnTo>
                  <a:pt x="129023" y="150867"/>
                </a:lnTo>
                <a:lnTo>
                  <a:pt x="136236" y="151212"/>
                </a:lnTo>
                <a:lnTo>
                  <a:pt x="137393" y="149335"/>
                </a:lnTo>
                <a:lnTo>
                  <a:pt x="137765" y="146117"/>
                </a:lnTo>
                <a:lnTo>
                  <a:pt x="135564" y="138303"/>
                </a:lnTo>
                <a:lnTo>
                  <a:pt x="131319" y="133175"/>
                </a:lnTo>
                <a:lnTo>
                  <a:pt x="130661" y="125480"/>
                </a:lnTo>
                <a:lnTo>
                  <a:pt x="132856" y="122934"/>
                </a:lnTo>
                <a:lnTo>
                  <a:pt x="133809" y="121743"/>
                </a:lnTo>
                <a:lnTo>
                  <a:pt x="136041" y="122681"/>
                </a:lnTo>
                <a:lnTo>
                  <a:pt x="139466" y="121541"/>
                </a:lnTo>
                <a:lnTo>
                  <a:pt x="141153" y="115378"/>
                </a:lnTo>
                <a:lnTo>
                  <a:pt x="145145" y="114366"/>
                </a:lnTo>
                <a:lnTo>
                  <a:pt x="149432" y="115147"/>
                </a:lnTo>
                <a:lnTo>
                  <a:pt x="151700" y="113264"/>
                </a:lnTo>
                <a:lnTo>
                  <a:pt x="158132" y="111820"/>
                </a:lnTo>
                <a:lnTo>
                  <a:pt x="159058" y="110163"/>
                </a:lnTo>
                <a:lnTo>
                  <a:pt x="166388" y="111825"/>
                </a:lnTo>
                <a:lnTo>
                  <a:pt x="168638" y="111487"/>
                </a:lnTo>
                <a:lnTo>
                  <a:pt x="174045" y="110677"/>
                </a:lnTo>
                <a:lnTo>
                  <a:pt x="177847" y="112776"/>
                </a:lnTo>
                <a:lnTo>
                  <a:pt x="181639" y="111484"/>
                </a:lnTo>
                <a:lnTo>
                  <a:pt x="178999" y="109432"/>
                </a:lnTo>
                <a:lnTo>
                  <a:pt x="182070" y="109339"/>
                </a:lnTo>
                <a:lnTo>
                  <a:pt x="184946" y="107842"/>
                </a:lnTo>
                <a:lnTo>
                  <a:pt x="186656" y="100778"/>
                </a:lnTo>
                <a:lnTo>
                  <a:pt x="184261" y="96512"/>
                </a:lnTo>
                <a:lnTo>
                  <a:pt x="186202" y="89687"/>
                </a:lnTo>
                <a:lnTo>
                  <a:pt x="182787" y="85170"/>
                </a:lnTo>
                <a:lnTo>
                  <a:pt x="177770" y="85853"/>
                </a:lnTo>
                <a:lnTo>
                  <a:pt x="170756" y="82783"/>
                </a:lnTo>
                <a:lnTo>
                  <a:pt x="169296" y="80382"/>
                </a:lnTo>
                <a:lnTo>
                  <a:pt x="169083" y="78890"/>
                </a:lnTo>
                <a:lnTo>
                  <a:pt x="169858" y="78283"/>
                </a:lnTo>
                <a:lnTo>
                  <a:pt x="172467" y="77451"/>
                </a:lnTo>
                <a:lnTo>
                  <a:pt x="185282" y="79376"/>
                </a:lnTo>
                <a:lnTo>
                  <a:pt x="190584" y="72046"/>
                </a:lnTo>
                <a:lnTo>
                  <a:pt x="202488" y="72988"/>
                </a:lnTo>
                <a:lnTo>
                  <a:pt x="207373" y="69650"/>
                </a:lnTo>
                <a:lnTo>
                  <a:pt x="209886" y="69462"/>
                </a:lnTo>
                <a:lnTo>
                  <a:pt x="210362" y="67708"/>
                </a:lnTo>
                <a:lnTo>
                  <a:pt x="212880" y="68371"/>
                </a:lnTo>
                <a:lnTo>
                  <a:pt x="218106" y="67172"/>
                </a:lnTo>
                <a:lnTo>
                  <a:pt x="220900" y="63035"/>
                </a:lnTo>
                <a:lnTo>
                  <a:pt x="221762" y="65703"/>
                </a:lnTo>
                <a:lnTo>
                  <a:pt x="225078" y="67279"/>
                </a:lnTo>
                <a:lnTo>
                  <a:pt x="230254" y="73599"/>
                </a:lnTo>
                <a:lnTo>
                  <a:pt x="233166" y="72303"/>
                </a:lnTo>
                <a:lnTo>
                  <a:pt x="234627" y="74081"/>
                </a:lnTo>
                <a:lnTo>
                  <a:pt x="235566" y="71525"/>
                </a:lnTo>
                <a:lnTo>
                  <a:pt x="236827" y="70533"/>
                </a:lnTo>
                <a:lnTo>
                  <a:pt x="241921" y="74643"/>
                </a:lnTo>
                <a:lnTo>
                  <a:pt x="244729" y="74120"/>
                </a:lnTo>
                <a:lnTo>
                  <a:pt x="246190" y="72699"/>
                </a:lnTo>
                <a:lnTo>
                  <a:pt x="244579" y="71515"/>
                </a:lnTo>
                <a:lnTo>
                  <a:pt x="243268" y="67886"/>
                </a:lnTo>
                <a:lnTo>
                  <a:pt x="247705" y="65462"/>
                </a:lnTo>
                <a:lnTo>
                  <a:pt x="244035" y="65209"/>
                </a:lnTo>
                <a:lnTo>
                  <a:pt x="243069" y="61145"/>
                </a:lnTo>
                <a:lnTo>
                  <a:pt x="239644" y="59923"/>
                </a:lnTo>
                <a:lnTo>
                  <a:pt x="239467" y="56770"/>
                </a:lnTo>
                <a:lnTo>
                  <a:pt x="244774" y="52459"/>
                </a:lnTo>
                <a:lnTo>
                  <a:pt x="248608" y="51917"/>
                </a:lnTo>
                <a:lnTo>
                  <a:pt x="249755" y="54067"/>
                </a:lnTo>
                <a:lnTo>
                  <a:pt x="252726" y="52526"/>
                </a:lnTo>
                <a:lnTo>
                  <a:pt x="253316" y="50577"/>
                </a:lnTo>
                <a:lnTo>
                  <a:pt x="255820" y="48329"/>
                </a:lnTo>
                <a:lnTo>
                  <a:pt x="257807" y="48638"/>
                </a:lnTo>
                <a:lnTo>
                  <a:pt x="259435" y="47363"/>
                </a:lnTo>
                <a:lnTo>
                  <a:pt x="261989" y="48038"/>
                </a:lnTo>
                <a:lnTo>
                  <a:pt x="259558" y="44879"/>
                </a:lnTo>
                <a:lnTo>
                  <a:pt x="258710" y="40536"/>
                </a:lnTo>
                <a:lnTo>
                  <a:pt x="256010" y="43614"/>
                </a:lnTo>
                <a:lnTo>
                  <a:pt x="255049" y="40914"/>
                </a:lnTo>
                <a:lnTo>
                  <a:pt x="252232" y="40388"/>
                </a:lnTo>
                <a:lnTo>
                  <a:pt x="251579" y="39299"/>
                </a:lnTo>
                <a:lnTo>
                  <a:pt x="253570" y="36463"/>
                </a:lnTo>
                <a:lnTo>
                  <a:pt x="256945" y="37516"/>
                </a:lnTo>
                <a:lnTo>
                  <a:pt x="257195" y="35752"/>
                </a:lnTo>
                <a:lnTo>
                  <a:pt x="261663" y="33631"/>
                </a:lnTo>
                <a:lnTo>
                  <a:pt x="261599" y="31499"/>
                </a:lnTo>
                <a:lnTo>
                  <a:pt x="263745" y="31524"/>
                </a:lnTo>
                <a:lnTo>
                  <a:pt x="264457" y="25337"/>
                </a:lnTo>
                <a:lnTo>
                  <a:pt x="265255" y="21972"/>
                </a:lnTo>
                <a:lnTo>
                  <a:pt x="268494" y="19501"/>
                </a:lnTo>
                <a:lnTo>
                  <a:pt x="270127" y="16983"/>
                </a:lnTo>
                <a:lnTo>
                  <a:pt x="269637" y="15896"/>
                </a:lnTo>
                <a:lnTo>
                  <a:pt x="267923" y="16897"/>
                </a:lnTo>
                <a:lnTo>
                  <a:pt x="266004" y="15411"/>
                </a:lnTo>
                <a:lnTo>
                  <a:pt x="263758" y="15364"/>
                </a:lnTo>
                <a:lnTo>
                  <a:pt x="262221" y="13236"/>
                </a:lnTo>
                <a:lnTo>
                  <a:pt x="259009" y="14001"/>
                </a:lnTo>
                <a:lnTo>
                  <a:pt x="256587" y="13099"/>
                </a:lnTo>
                <a:lnTo>
                  <a:pt x="253461" y="10043"/>
                </a:lnTo>
                <a:lnTo>
                  <a:pt x="249410" y="1666"/>
                </a:lnTo>
                <a:lnTo>
                  <a:pt x="246521" y="439"/>
                </a:lnTo>
                <a:lnTo>
                  <a:pt x="245409" y="5041"/>
                </a:lnTo>
                <a:lnTo>
                  <a:pt x="240361" y="9977"/>
                </a:lnTo>
                <a:lnTo>
                  <a:pt x="237235" y="14638"/>
                </a:lnTo>
                <a:lnTo>
                  <a:pt x="233747" y="17414"/>
                </a:lnTo>
                <a:lnTo>
                  <a:pt x="230762" y="17806"/>
                </a:lnTo>
                <a:lnTo>
                  <a:pt x="228684" y="21246"/>
                </a:lnTo>
                <a:lnTo>
                  <a:pt x="226756" y="22283"/>
                </a:lnTo>
                <a:lnTo>
                  <a:pt x="226212" y="24253"/>
                </a:lnTo>
                <a:lnTo>
                  <a:pt x="224951" y="24712"/>
                </a:lnTo>
                <a:lnTo>
                  <a:pt x="223676" y="26943"/>
                </a:lnTo>
                <a:lnTo>
                  <a:pt x="220800" y="33772"/>
                </a:lnTo>
                <a:lnTo>
                  <a:pt x="211787" y="34644"/>
                </a:lnTo>
                <a:lnTo>
                  <a:pt x="206779" y="33383"/>
                </a:lnTo>
                <a:lnTo>
                  <a:pt x="204960" y="34426"/>
                </a:lnTo>
                <a:lnTo>
                  <a:pt x="204579" y="42850"/>
                </a:lnTo>
                <a:lnTo>
                  <a:pt x="202569" y="44356"/>
                </a:lnTo>
                <a:lnTo>
                  <a:pt x="201036" y="47804"/>
                </a:lnTo>
                <a:lnTo>
                  <a:pt x="196972" y="50200"/>
                </a:lnTo>
                <a:lnTo>
                  <a:pt x="190961" y="49519"/>
                </a:lnTo>
                <a:lnTo>
                  <a:pt x="189414" y="45158"/>
                </a:lnTo>
                <a:lnTo>
                  <a:pt x="184043" y="39250"/>
                </a:lnTo>
                <a:lnTo>
                  <a:pt x="182560" y="34849"/>
                </a:lnTo>
                <a:lnTo>
                  <a:pt x="179970" y="33358"/>
                </a:lnTo>
                <a:lnTo>
                  <a:pt x="178935" y="33522"/>
                </a:lnTo>
                <a:lnTo>
                  <a:pt x="177461" y="35031"/>
                </a:lnTo>
                <a:lnTo>
                  <a:pt x="171024" y="33737"/>
                </a:lnTo>
                <a:lnTo>
                  <a:pt x="165662" y="36690"/>
                </a:lnTo>
                <a:lnTo>
                  <a:pt x="163426" y="35448"/>
                </a:lnTo>
                <a:lnTo>
                  <a:pt x="162981" y="32579"/>
                </a:lnTo>
                <a:lnTo>
                  <a:pt x="161217" y="31949"/>
                </a:lnTo>
                <a:lnTo>
                  <a:pt x="159666" y="33279"/>
                </a:lnTo>
                <a:lnTo>
                  <a:pt x="156481" y="40334"/>
                </a:lnTo>
                <a:lnTo>
                  <a:pt x="148139" y="44677"/>
                </a:lnTo>
                <a:lnTo>
                  <a:pt x="145853" y="44118"/>
                </a:lnTo>
                <a:lnTo>
                  <a:pt x="143521" y="39837"/>
                </a:lnTo>
                <a:lnTo>
                  <a:pt x="143303" y="38604"/>
                </a:lnTo>
                <a:lnTo>
                  <a:pt x="140985" y="36014"/>
                </a:lnTo>
                <a:lnTo>
                  <a:pt x="130511" y="2901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ADFD1118-9ABF-D50B-496B-60DD447ACD43}"/>
              </a:ext>
            </a:extLst>
          </p:cNvPr>
          <p:cNvSpPr>
            <a:spLocks/>
          </p:cNvSpPr>
          <p:nvPr/>
        </p:nvSpPr>
        <p:spPr>
          <a:xfrm flipV="1">
            <a:off x="3862861" y="4518850"/>
            <a:ext cx="696810" cy="506843"/>
          </a:xfrm>
          <a:custGeom>
            <a:avLst/>
            <a:gdLst>
              <a:gd name="connsiteX0" fmla="*/ 282908 w 474526"/>
              <a:gd name="connsiteY0" fmla="*/ 303567 h 345159"/>
              <a:gd name="connsiteX1" fmla="*/ 294784 w 474526"/>
              <a:gd name="connsiteY1" fmla="*/ 301352 h 345159"/>
              <a:gd name="connsiteX2" fmla="*/ 308611 w 474526"/>
              <a:gd name="connsiteY2" fmla="*/ 298811 h 345159"/>
              <a:gd name="connsiteX3" fmla="*/ 312240 w 474526"/>
              <a:gd name="connsiteY3" fmla="*/ 298149 h 345159"/>
              <a:gd name="connsiteX4" fmla="*/ 319960 w 474526"/>
              <a:gd name="connsiteY4" fmla="*/ 296751 h 345159"/>
              <a:gd name="connsiteX5" fmla="*/ 328602 w 474526"/>
              <a:gd name="connsiteY5" fmla="*/ 295203 h 345159"/>
              <a:gd name="connsiteX6" fmla="*/ 343272 w 474526"/>
              <a:gd name="connsiteY6" fmla="*/ 292603 h 345159"/>
              <a:gd name="connsiteX7" fmla="*/ 350408 w 474526"/>
              <a:gd name="connsiteY7" fmla="*/ 291355 h 345159"/>
              <a:gd name="connsiteX8" fmla="*/ 354141 w 474526"/>
              <a:gd name="connsiteY8" fmla="*/ 290707 h 345159"/>
              <a:gd name="connsiteX9" fmla="*/ 354617 w 474526"/>
              <a:gd name="connsiteY9" fmla="*/ 290625 h 345159"/>
              <a:gd name="connsiteX10" fmla="*/ 357870 w 474526"/>
              <a:gd name="connsiteY10" fmla="*/ 290062 h 345159"/>
              <a:gd name="connsiteX11" fmla="*/ 363154 w 474526"/>
              <a:gd name="connsiteY11" fmla="*/ 289150 h 345159"/>
              <a:gd name="connsiteX12" fmla="*/ 462035 w 474526"/>
              <a:gd name="connsiteY12" fmla="*/ 273141 h 345159"/>
              <a:gd name="connsiteX13" fmla="*/ 468145 w 474526"/>
              <a:gd name="connsiteY13" fmla="*/ 272215 h 345159"/>
              <a:gd name="connsiteX14" fmla="*/ 475068 w 474526"/>
              <a:gd name="connsiteY14" fmla="*/ 271648 h 345159"/>
              <a:gd name="connsiteX15" fmla="*/ 470386 w 474526"/>
              <a:gd name="connsiteY15" fmla="*/ 256909 h 345159"/>
              <a:gd name="connsiteX16" fmla="*/ 467125 w 474526"/>
              <a:gd name="connsiteY16" fmla="*/ 246626 h 345159"/>
              <a:gd name="connsiteX17" fmla="*/ 455108 w 474526"/>
              <a:gd name="connsiteY17" fmla="*/ 208840 h 345159"/>
              <a:gd name="connsiteX18" fmla="*/ 446657 w 474526"/>
              <a:gd name="connsiteY18" fmla="*/ 185842 h 345159"/>
              <a:gd name="connsiteX19" fmla="*/ 443677 w 474526"/>
              <a:gd name="connsiteY19" fmla="*/ 177846 h 345159"/>
              <a:gd name="connsiteX20" fmla="*/ 442874 w 474526"/>
              <a:gd name="connsiteY20" fmla="*/ 175750 h 345159"/>
              <a:gd name="connsiteX21" fmla="*/ 424298 w 474526"/>
              <a:gd name="connsiteY21" fmla="*/ 124028 h 345159"/>
              <a:gd name="connsiteX22" fmla="*/ 418660 w 474526"/>
              <a:gd name="connsiteY22" fmla="*/ 108359 h 345159"/>
              <a:gd name="connsiteX23" fmla="*/ 419862 w 474526"/>
              <a:gd name="connsiteY23" fmla="*/ 105781 h 345159"/>
              <a:gd name="connsiteX24" fmla="*/ 422243 w 474526"/>
              <a:gd name="connsiteY24" fmla="*/ 97668 h 345159"/>
              <a:gd name="connsiteX25" fmla="*/ 425142 w 474526"/>
              <a:gd name="connsiteY25" fmla="*/ 88833 h 345159"/>
              <a:gd name="connsiteX26" fmla="*/ 432781 w 474526"/>
              <a:gd name="connsiteY26" fmla="*/ 65672 h 345159"/>
              <a:gd name="connsiteX27" fmla="*/ 464757 w 474526"/>
              <a:gd name="connsiteY27" fmla="*/ 44462 h 345159"/>
              <a:gd name="connsiteX28" fmla="*/ 456006 w 474526"/>
              <a:gd name="connsiteY28" fmla="*/ 41385 h 345159"/>
              <a:gd name="connsiteX29" fmla="*/ 428553 w 474526"/>
              <a:gd name="connsiteY29" fmla="*/ 31788 h 345159"/>
              <a:gd name="connsiteX30" fmla="*/ 428168 w 474526"/>
              <a:gd name="connsiteY30" fmla="*/ 31647 h 345159"/>
              <a:gd name="connsiteX31" fmla="*/ 387142 w 474526"/>
              <a:gd name="connsiteY31" fmla="*/ 667 h 345159"/>
              <a:gd name="connsiteX32" fmla="*/ 379907 w 474526"/>
              <a:gd name="connsiteY32" fmla="*/ 1806 h 345159"/>
              <a:gd name="connsiteX33" fmla="*/ 378705 w 474526"/>
              <a:gd name="connsiteY33" fmla="*/ 2002 h 345159"/>
              <a:gd name="connsiteX34" fmla="*/ 337534 w 474526"/>
              <a:gd name="connsiteY34" fmla="*/ 8699 h 345159"/>
              <a:gd name="connsiteX35" fmla="*/ 311292 w 474526"/>
              <a:gd name="connsiteY35" fmla="*/ 13133 h 345159"/>
              <a:gd name="connsiteX36" fmla="*/ 297887 w 474526"/>
              <a:gd name="connsiteY36" fmla="*/ 15452 h 345159"/>
              <a:gd name="connsiteX37" fmla="*/ 295864 w 474526"/>
              <a:gd name="connsiteY37" fmla="*/ 15801 h 345159"/>
              <a:gd name="connsiteX38" fmla="*/ 283648 w 474526"/>
              <a:gd name="connsiteY38" fmla="*/ 17947 h 345159"/>
              <a:gd name="connsiteX39" fmla="*/ 283108 w 474526"/>
              <a:gd name="connsiteY39" fmla="*/ 18043 h 345159"/>
              <a:gd name="connsiteX40" fmla="*/ 278844 w 474526"/>
              <a:gd name="connsiteY40" fmla="*/ 18796 h 345159"/>
              <a:gd name="connsiteX41" fmla="*/ 264196 w 474526"/>
              <a:gd name="connsiteY41" fmla="*/ 21419 h 345159"/>
              <a:gd name="connsiteX42" fmla="*/ 245834 w 474526"/>
              <a:gd name="connsiteY42" fmla="*/ 24763 h 345159"/>
              <a:gd name="connsiteX43" fmla="*/ 242835 w 474526"/>
              <a:gd name="connsiteY43" fmla="*/ 25312 h 345159"/>
              <a:gd name="connsiteX44" fmla="*/ 239379 w 474526"/>
              <a:gd name="connsiteY44" fmla="*/ 25952 h 345159"/>
              <a:gd name="connsiteX45" fmla="*/ 216162 w 474526"/>
              <a:gd name="connsiteY45" fmla="*/ 30299 h 345159"/>
              <a:gd name="connsiteX46" fmla="*/ 178144 w 474526"/>
              <a:gd name="connsiteY46" fmla="*/ 37637 h 345159"/>
              <a:gd name="connsiteX47" fmla="*/ 177368 w 474526"/>
              <a:gd name="connsiteY47" fmla="*/ 37787 h 345159"/>
              <a:gd name="connsiteX48" fmla="*/ 162417 w 474526"/>
              <a:gd name="connsiteY48" fmla="*/ 40750 h 345159"/>
              <a:gd name="connsiteX49" fmla="*/ 160661 w 474526"/>
              <a:gd name="connsiteY49" fmla="*/ 41104 h 345159"/>
              <a:gd name="connsiteX50" fmla="*/ 123169 w 474526"/>
              <a:gd name="connsiteY50" fmla="*/ 48732 h 345159"/>
              <a:gd name="connsiteX51" fmla="*/ 120783 w 474526"/>
              <a:gd name="connsiteY51" fmla="*/ 49231 h 345159"/>
              <a:gd name="connsiteX52" fmla="*/ 102566 w 474526"/>
              <a:gd name="connsiteY52" fmla="*/ 53043 h 345159"/>
              <a:gd name="connsiteX53" fmla="*/ 97281 w 474526"/>
              <a:gd name="connsiteY53" fmla="*/ 54159 h 345159"/>
              <a:gd name="connsiteX54" fmla="*/ 82198 w 474526"/>
              <a:gd name="connsiteY54" fmla="*/ 57381 h 345159"/>
              <a:gd name="connsiteX55" fmla="*/ 76142 w 474526"/>
              <a:gd name="connsiteY55" fmla="*/ 58688 h 345159"/>
              <a:gd name="connsiteX56" fmla="*/ 67070 w 474526"/>
              <a:gd name="connsiteY56" fmla="*/ 60657 h 345159"/>
              <a:gd name="connsiteX57" fmla="*/ 54114 w 474526"/>
              <a:gd name="connsiteY57" fmla="*/ 63498 h 345159"/>
              <a:gd name="connsiteX58" fmla="*/ 48027 w 474526"/>
              <a:gd name="connsiteY58" fmla="*/ 64846 h 345159"/>
              <a:gd name="connsiteX59" fmla="*/ 45704 w 474526"/>
              <a:gd name="connsiteY59" fmla="*/ 65359 h 345159"/>
              <a:gd name="connsiteX60" fmla="*/ 41939 w 474526"/>
              <a:gd name="connsiteY60" fmla="*/ 66198 h 345159"/>
              <a:gd name="connsiteX61" fmla="*/ 27868 w 474526"/>
              <a:gd name="connsiteY61" fmla="*/ 69352 h 345159"/>
              <a:gd name="connsiteX62" fmla="*/ 541 w 474526"/>
              <a:gd name="connsiteY62" fmla="*/ 75591 h 345159"/>
              <a:gd name="connsiteX63" fmla="*/ 2878 w 474526"/>
              <a:gd name="connsiteY63" fmla="*/ 87176 h 345159"/>
              <a:gd name="connsiteX64" fmla="*/ 3930 w 474526"/>
              <a:gd name="connsiteY64" fmla="*/ 92390 h 345159"/>
              <a:gd name="connsiteX65" fmla="*/ 15203 w 474526"/>
              <a:gd name="connsiteY65" fmla="*/ 148024 h 345159"/>
              <a:gd name="connsiteX66" fmla="*/ 16976 w 474526"/>
              <a:gd name="connsiteY66" fmla="*/ 156718 h 345159"/>
              <a:gd name="connsiteX67" fmla="*/ 18156 w 474526"/>
              <a:gd name="connsiteY67" fmla="*/ 162518 h 345159"/>
              <a:gd name="connsiteX68" fmla="*/ 19634 w 474526"/>
              <a:gd name="connsiteY68" fmla="*/ 169765 h 345159"/>
              <a:gd name="connsiteX69" fmla="*/ 21767 w 474526"/>
              <a:gd name="connsiteY69" fmla="*/ 180202 h 345159"/>
              <a:gd name="connsiteX70" fmla="*/ 22470 w 474526"/>
              <a:gd name="connsiteY70" fmla="*/ 183632 h 345159"/>
              <a:gd name="connsiteX71" fmla="*/ 23409 w 474526"/>
              <a:gd name="connsiteY71" fmla="*/ 188224 h 345159"/>
              <a:gd name="connsiteX72" fmla="*/ 43563 w 474526"/>
              <a:gd name="connsiteY72" fmla="*/ 244602 h 345159"/>
              <a:gd name="connsiteX73" fmla="*/ 46489 w 474526"/>
              <a:gd name="connsiteY73" fmla="*/ 252766 h 345159"/>
              <a:gd name="connsiteX74" fmla="*/ 49592 w 474526"/>
              <a:gd name="connsiteY74" fmla="*/ 261524 h 345159"/>
              <a:gd name="connsiteX75" fmla="*/ 50767 w 474526"/>
              <a:gd name="connsiteY75" fmla="*/ 264723 h 345159"/>
              <a:gd name="connsiteX76" fmla="*/ 60093 w 474526"/>
              <a:gd name="connsiteY76" fmla="*/ 290720 h 345159"/>
              <a:gd name="connsiteX77" fmla="*/ 66988 w 474526"/>
              <a:gd name="connsiteY77" fmla="*/ 309942 h 345159"/>
              <a:gd name="connsiteX78" fmla="*/ 75344 w 474526"/>
              <a:gd name="connsiteY78" fmla="*/ 332709 h 345159"/>
              <a:gd name="connsiteX79" fmla="*/ 79944 w 474526"/>
              <a:gd name="connsiteY79" fmla="*/ 345827 h 345159"/>
              <a:gd name="connsiteX80" fmla="*/ 85029 w 474526"/>
              <a:gd name="connsiteY80" fmla="*/ 344666 h 345159"/>
              <a:gd name="connsiteX81" fmla="*/ 136089 w 474526"/>
              <a:gd name="connsiteY81" fmla="*/ 333294 h 345159"/>
              <a:gd name="connsiteX82" fmla="*/ 166377 w 474526"/>
              <a:gd name="connsiteY82" fmla="*/ 326805 h 345159"/>
              <a:gd name="connsiteX83" fmla="*/ 195863 w 474526"/>
              <a:gd name="connsiteY83" fmla="*/ 320638 h 345159"/>
              <a:gd name="connsiteX84" fmla="*/ 209580 w 474526"/>
              <a:gd name="connsiteY84" fmla="*/ 317870 h 345159"/>
              <a:gd name="connsiteX85" fmla="*/ 222468 w 474526"/>
              <a:gd name="connsiteY85" fmla="*/ 315279 h 345159"/>
              <a:gd name="connsiteX86" fmla="*/ 226863 w 474526"/>
              <a:gd name="connsiteY86" fmla="*/ 314403 h 345159"/>
              <a:gd name="connsiteX87" fmla="*/ 249064 w 474526"/>
              <a:gd name="connsiteY87" fmla="*/ 310083 h 345159"/>
              <a:gd name="connsiteX88" fmla="*/ 256585 w 474526"/>
              <a:gd name="connsiteY88" fmla="*/ 308576 h 345159"/>
              <a:gd name="connsiteX89" fmla="*/ 269971 w 474526"/>
              <a:gd name="connsiteY89" fmla="*/ 306013 h 345159"/>
              <a:gd name="connsiteX90" fmla="*/ 270162 w 474526"/>
              <a:gd name="connsiteY90" fmla="*/ 305976 h 345159"/>
              <a:gd name="connsiteX91" fmla="*/ 282908 w 474526"/>
              <a:gd name="connsiteY91" fmla="*/ 303567 h 34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74526" h="345159">
                <a:moveTo>
                  <a:pt x="282908" y="303567"/>
                </a:moveTo>
                <a:lnTo>
                  <a:pt x="294784" y="301352"/>
                </a:lnTo>
                <a:lnTo>
                  <a:pt x="308611" y="298811"/>
                </a:lnTo>
                <a:lnTo>
                  <a:pt x="312240" y="298149"/>
                </a:lnTo>
                <a:lnTo>
                  <a:pt x="319960" y="296751"/>
                </a:lnTo>
                <a:lnTo>
                  <a:pt x="328602" y="295203"/>
                </a:lnTo>
                <a:lnTo>
                  <a:pt x="343272" y="292603"/>
                </a:lnTo>
                <a:lnTo>
                  <a:pt x="350408" y="291355"/>
                </a:lnTo>
                <a:lnTo>
                  <a:pt x="354141" y="290707"/>
                </a:lnTo>
                <a:lnTo>
                  <a:pt x="354617" y="290625"/>
                </a:lnTo>
                <a:lnTo>
                  <a:pt x="357870" y="290062"/>
                </a:lnTo>
                <a:lnTo>
                  <a:pt x="363154" y="289150"/>
                </a:lnTo>
                <a:lnTo>
                  <a:pt x="462035" y="273141"/>
                </a:lnTo>
                <a:lnTo>
                  <a:pt x="468145" y="272215"/>
                </a:lnTo>
                <a:lnTo>
                  <a:pt x="475068" y="271648"/>
                </a:lnTo>
                <a:lnTo>
                  <a:pt x="470386" y="256909"/>
                </a:lnTo>
                <a:lnTo>
                  <a:pt x="467125" y="246626"/>
                </a:lnTo>
                <a:lnTo>
                  <a:pt x="455108" y="208840"/>
                </a:lnTo>
                <a:lnTo>
                  <a:pt x="446657" y="185842"/>
                </a:lnTo>
                <a:lnTo>
                  <a:pt x="443677" y="177846"/>
                </a:lnTo>
                <a:lnTo>
                  <a:pt x="442874" y="175750"/>
                </a:lnTo>
                <a:lnTo>
                  <a:pt x="424298" y="124028"/>
                </a:lnTo>
                <a:lnTo>
                  <a:pt x="418660" y="108359"/>
                </a:lnTo>
                <a:lnTo>
                  <a:pt x="419862" y="105781"/>
                </a:lnTo>
                <a:lnTo>
                  <a:pt x="422243" y="97668"/>
                </a:lnTo>
                <a:lnTo>
                  <a:pt x="425142" y="88833"/>
                </a:lnTo>
                <a:lnTo>
                  <a:pt x="432781" y="65672"/>
                </a:lnTo>
                <a:lnTo>
                  <a:pt x="464757" y="44462"/>
                </a:lnTo>
                <a:lnTo>
                  <a:pt x="456006" y="41385"/>
                </a:lnTo>
                <a:lnTo>
                  <a:pt x="428553" y="31788"/>
                </a:lnTo>
                <a:lnTo>
                  <a:pt x="428168" y="31647"/>
                </a:lnTo>
                <a:lnTo>
                  <a:pt x="387142" y="667"/>
                </a:lnTo>
                <a:lnTo>
                  <a:pt x="379907" y="1806"/>
                </a:lnTo>
                <a:lnTo>
                  <a:pt x="378705" y="2002"/>
                </a:lnTo>
                <a:lnTo>
                  <a:pt x="337534" y="8699"/>
                </a:lnTo>
                <a:lnTo>
                  <a:pt x="311292" y="13133"/>
                </a:lnTo>
                <a:lnTo>
                  <a:pt x="297887" y="15452"/>
                </a:lnTo>
                <a:lnTo>
                  <a:pt x="295864" y="15801"/>
                </a:lnTo>
                <a:lnTo>
                  <a:pt x="283648" y="17947"/>
                </a:lnTo>
                <a:lnTo>
                  <a:pt x="283108" y="18043"/>
                </a:lnTo>
                <a:lnTo>
                  <a:pt x="278844" y="18796"/>
                </a:lnTo>
                <a:lnTo>
                  <a:pt x="264196" y="21419"/>
                </a:lnTo>
                <a:lnTo>
                  <a:pt x="245834" y="24763"/>
                </a:lnTo>
                <a:lnTo>
                  <a:pt x="242835" y="25312"/>
                </a:lnTo>
                <a:lnTo>
                  <a:pt x="239379" y="25952"/>
                </a:lnTo>
                <a:lnTo>
                  <a:pt x="216162" y="30299"/>
                </a:lnTo>
                <a:lnTo>
                  <a:pt x="178144" y="37637"/>
                </a:lnTo>
                <a:lnTo>
                  <a:pt x="177368" y="37787"/>
                </a:lnTo>
                <a:lnTo>
                  <a:pt x="162417" y="40750"/>
                </a:lnTo>
                <a:lnTo>
                  <a:pt x="160661" y="41104"/>
                </a:lnTo>
                <a:lnTo>
                  <a:pt x="123169" y="48732"/>
                </a:lnTo>
                <a:lnTo>
                  <a:pt x="120783" y="49231"/>
                </a:lnTo>
                <a:lnTo>
                  <a:pt x="102566" y="53043"/>
                </a:lnTo>
                <a:lnTo>
                  <a:pt x="97281" y="54159"/>
                </a:lnTo>
                <a:lnTo>
                  <a:pt x="82198" y="57381"/>
                </a:lnTo>
                <a:lnTo>
                  <a:pt x="76142" y="58688"/>
                </a:lnTo>
                <a:lnTo>
                  <a:pt x="67070" y="60657"/>
                </a:lnTo>
                <a:lnTo>
                  <a:pt x="54114" y="63498"/>
                </a:lnTo>
                <a:lnTo>
                  <a:pt x="48027" y="64846"/>
                </a:lnTo>
                <a:lnTo>
                  <a:pt x="45704" y="65359"/>
                </a:lnTo>
                <a:lnTo>
                  <a:pt x="41939" y="66198"/>
                </a:lnTo>
                <a:lnTo>
                  <a:pt x="27868" y="69352"/>
                </a:lnTo>
                <a:lnTo>
                  <a:pt x="541" y="75591"/>
                </a:lnTo>
                <a:lnTo>
                  <a:pt x="2878" y="87176"/>
                </a:lnTo>
                <a:lnTo>
                  <a:pt x="3930" y="92390"/>
                </a:lnTo>
                <a:lnTo>
                  <a:pt x="15203" y="148024"/>
                </a:lnTo>
                <a:lnTo>
                  <a:pt x="16976" y="156718"/>
                </a:lnTo>
                <a:lnTo>
                  <a:pt x="18156" y="162518"/>
                </a:lnTo>
                <a:lnTo>
                  <a:pt x="19634" y="169765"/>
                </a:lnTo>
                <a:lnTo>
                  <a:pt x="21767" y="180202"/>
                </a:lnTo>
                <a:lnTo>
                  <a:pt x="22470" y="183632"/>
                </a:lnTo>
                <a:lnTo>
                  <a:pt x="23409" y="188224"/>
                </a:lnTo>
                <a:lnTo>
                  <a:pt x="43563" y="244602"/>
                </a:lnTo>
                <a:lnTo>
                  <a:pt x="46489" y="252766"/>
                </a:lnTo>
                <a:lnTo>
                  <a:pt x="49592" y="261524"/>
                </a:lnTo>
                <a:lnTo>
                  <a:pt x="50767" y="264723"/>
                </a:lnTo>
                <a:lnTo>
                  <a:pt x="60093" y="290720"/>
                </a:lnTo>
                <a:lnTo>
                  <a:pt x="66988" y="309942"/>
                </a:lnTo>
                <a:lnTo>
                  <a:pt x="75344" y="332709"/>
                </a:lnTo>
                <a:lnTo>
                  <a:pt x="79944" y="345827"/>
                </a:lnTo>
                <a:lnTo>
                  <a:pt x="85029" y="344666"/>
                </a:lnTo>
                <a:lnTo>
                  <a:pt x="136089" y="333294"/>
                </a:lnTo>
                <a:lnTo>
                  <a:pt x="166377" y="326805"/>
                </a:lnTo>
                <a:lnTo>
                  <a:pt x="195863" y="320638"/>
                </a:lnTo>
                <a:lnTo>
                  <a:pt x="209580" y="317870"/>
                </a:lnTo>
                <a:lnTo>
                  <a:pt x="222468" y="315279"/>
                </a:lnTo>
                <a:lnTo>
                  <a:pt x="226863" y="314403"/>
                </a:lnTo>
                <a:lnTo>
                  <a:pt x="249064" y="310083"/>
                </a:lnTo>
                <a:lnTo>
                  <a:pt x="256585" y="308576"/>
                </a:lnTo>
                <a:lnTo>
                  <a:pt x="269971" y="306013"/>
                </a:lnTo>
                <a:lnTo>
                  <a:pt x="270162" y="305976"/>
                </a:lnTo>
                <a:lnTo>
                  <a:pt x="282908" y="30356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F07A4414-C0D0-2350-0953-A0BC2A9E5813}"/>
              </a:ext>
            </a:extLst>
          </p:cNvPr>
          <p:cNvSpPr>
            <a:spLocks/>
          </p:cNvSpPr>
          <p:nvPr/>
        </p:nvSpPr>
        <p:spPr>
          <a:xfrm flipV="1">
            <a:off x="5510993" y="4009941"/>
            <a:ext cx="1163298" cy="1015841"/>
          </a:xfrm>
          <a:custGeom>
            <a:avLst/>
            <a:gdLst>
              <a:gd name="connsiteX0" fmla="*/ 301198 w 792203"/>
              <a:gd name="connsiteY0" fmla="*/ 35766 h 691785"/>
              <a:gd name="connsiteX1" fmla="*/ 282652 w 792203"/>
              <a:gd name="connsiteY1" fmla="*/ 20900 h 691785"/>
              <a:gd name="connsiteX2" fmla="*/ 256671 w 792203"/>
              <a:gd name="connsiteY2" fmla="*/ 6950 h 691785"/>
              <a:gd name="connsiteX3" fmla="*/ 249250 w 792203"/>
              <a:gd name="connsiteY3" fmla="*/ 2921 h 691785"/>
              <a:gd name="connsiteX4" fmla="*/ 248913 w 792203"/>
              <a:gd name="connsiteY4" fmla="*/ 22352 h 691785"/>
              <a:gd name="connsiteX5" fmla="*/ 248376 w 792203"/>
              <a:gd name="connsiteY5" fmla="*/ 53268 h 691785"/>
              <a:gd name="connsiteX6" fmla="*/ 247895 w 792203"/>
              <a:gd name="connsiteY6" fmla="*/ 80781 h 691785"/>
              <a:gd name="connsiteX7" fmla="*/ 233032 w 792203"/>
              <a:gd name="connsiteY7" fmla="*/ 88726 h 691785"/>
              <a:gd name="connsiteX8" fmla="*/ 226238 w 792203"/>
              <a:gd name="connsiteY8" fmla="*/ 92947 h 691785"/>
              <a:gd name="connsiteX9" fmla="*/ 220047 w 792203"/>
              <a:gd name="connsiteY9" fmla="*/ 95678 h 691785"/>
              <a:gd name="connsiteX10" fmla="*/ 219044 w 792203"/>
              <a:gd name="connsiteY10" fmla="*/ 96527 h 691785"/>
              <a:gd name="connsiteX11" fmla="*/ 208927 w 792203"/>
              <a:gd name="connsiteY11" fmla="*/ 101655 h 691785"/>
              <a:gd name="connsiteX12" fmla="*/ 205294 w 792203"/>
              <a:gd name="connsiteY12" fmla="*/ 103974 h 691785"/>
              <a:gd name="connsiteX13" fmla="*/ 196555 w 792203"/>
              <a:gd name="connsiteY13" fmla="*/ 108307 h 691785"/>
              <a:gd name="connsiteX14" fmla="*/ 185243 w 792203"/>
              <a:gd name="connsiteY14" fmla="*/ 114379 h 691785"/>
              <a:gd name="connsiteX15" fmla="*/ 160828 w 792203"/>
              <a:gd name="connsiteY15" fmla="*/ 127498 h 691785"/>
              <a:gd name="connsiteX16" fmla="*/ 125406 w 792203"/>
              <a:gd name="connsiteY16" fmla="*/ 146602 h 691785"/>
              <a:gd name="connsiteX17" fmla="*/ 102052 w 792203"/>
              <a:gd name="connsiteY17" fmla="*/ 159176 h 691785"/>
              <a:gd name="connsiteX18" fmla="*/ 71165 w 792203"/>
              <a:gd name="connsiteY18" fmla="*/ 176157 h 691785"/>
              <a:gd name="connsiteX19" fmla="*/ 61722 w 792203"/>
              <a:gd name="connsiteY19" fmla="*/ 171337 h 691785"/>
              <a:gd name="connsiteX20" fmla="*/ 58569 w 792203"/>
              <a:gd name="connsiteY20" fmla="*/ 182909 h 691785"/>
              <a:gd name="connsiteX21" fmla="*/ 54047 w 792203"/>
              <a:gd name="connsiteY21" fmla="*/ 185346 h 691785"/>
              <a:gd name="connsiteX22" fmla="*/ 35045 w 792203"/>
              <a:gd name="connsiteY22" fmla="*/ 195515 h 691785"/>
              <a:gd name="connsiteX23" fmla="*/ 393 w 792203"/>
              <a:gd name="connsiteY23" fmla="*/ 214497 h 691785"/>
              <a:gd name="connsiteX24" fmla="*/ 709 w 792203"/>
              <a:gd name="connsiteY24" fmla="*/ 227797 h 691785"/>
              <a:gd name="connsiteX25" fmla="*/ 835 w 792203"/>
              <a:gd name="connsiteY25" fmla="*/ 233070 h 691785"/>
              <a:gd name="connsiteX26" fmla="*/ 1873 w 792203"/>
              <a:gd name="connsiteY26" fmla="*/ 276470 h 691785"/>
              <a:gd name="connsiteX27" fmla="*/ 2515 w 792203"/>
              <a:gd name="connsiteY27" fmla="*/ 303225 h 691785"/>
              <a:gd name="connsiteX28" fmla="*/ 3265 w 792203"/>
              <a:gd name="connsiteY28" fmla="*/ 334300 h 691785"/>
              <a:gd name="connsiteX29" fmla="*/ 3425 w 792203"/>
              <a:gd name="connsiteY29" fmla="*/ 340938 h 691785"/>
              <a:gd name="connsiteX30" fmla="*/ 3820 w 792203"/>
              <a:gd name="connsiteY30" fmla="*/ 357220 h 691785"/>
              <a:gd name="connsiteX31" fmla="*/ 4115 w 792203"/>
              <a:gd name="connsiteY31" fmla="*/ 369386 h 691785"/>
              <a:gd name="connsiteX32" fmla="*/ 4368 w 792203"/>
              <a:gd name="connsiteY32" fmla="*/ 379800 h 691785"/>
              <a:gd name="connsiteX33" fmla="*/ 4485 w 792203"/>
              <a:gd name="connsiteY33" fmla="*/ 384638 h 691785"/>
              <a:gd name="connsiteX34" fmla="*/ 4666 w 792203"/>
              <a:gd name="connsiteY34" fmla="*/ 392043 h 691785"/>
              <a:gd name="connsiteX35" fmla="*/ 15945 w 792203"/>
              <a:gd name="connsiteY35" fmla="*/ 406160 h 691785"/>
              <a:gd name="connsiteX36" fmla="*/ 24429 w 792203"/>
              <a:gd name="connsiteY36" fmla="*/ 416756 h 691785"/>
              <a:gd name="connsiteX37" fmla="*/ 27899 w 792203"/>
              <a:gd name="connsiteY37" fmla="*/ 421126 h 691785"/>
              <a:gd name="connsiteX38" fmla="*/ 35365 w 792203"/>
              <a:gd name="connsiteY38" fmla="*/ 420967 h 691785"/>
              <a:gd name="connsiteX39" fmla="*/ 43883 w 792203"/>
              <a:gd name="connsiteY39" fmla="*/ 420799 h 691785"/>
              <a:gd name="connsiteX40" fmla="*/ 52044 w 792203"/>
              <a:gd name="connsiteY40" fmla="*/ 420650 h 691785"/>
              <a:gd name="connsiteX41" fmla="*/ 60243 w 792203"/>
              <a:gd name="connsiteY41" fmla="*/ 420514 h 691785"/>
              <a:gd name="connsiteX42" fmla="*/ 75422 w 792203"/>
              <a:gd name="connsiteY42" fmla="*/ 420300 h 691785"/>
              <a:gd name="connsiteX43" fmla="*/ 80113 w 792203"/>
              <a:gd name="connsiteY43" fmla="*/ 420241 h 691785"/>
              <a:gd name="connsiteX44" fmla="*/ 91052 w 792203"/>
              <a:gd name="connsiteY44" fmla="*/ 420123 h 691785"/>
              <a:gd name="connsiteX45" fmla="*/ 94316 w 792203"/>
              <a:gd name="connsiteY45" fmla="*/ 420096 h 691785"/>
              <a:gd name="connsiteX46" fmla="*/ 106701 w 792203"/>
              <a:gd name="connsiteY46" fmla="*/ 419996 h 691785"/>
              <a:gd name="connsiteX47" fmla="*/ 114582 w 792203"/>
              <a:gd name="connsiteY47" fmla="*/ 419951 h 691785"/>
              <a:gd name="connsiteX48" fmla="*/ 123589 w 792203"/>
              <a:gd name="connsiteY48" fmla="*/ 419915 h 691785"/>
              <a:gd name="connsiteX49" fmla="*/ 123680 w 792203"/>
              <a:gd name="connsiteY49" fmla="*/ 449556 h 691785"/>
              <a:gd name="connsiteX50" fmla="*/ 123698 w 792203"/>
              <a:gd name="connsiteY50" fmla="*/ 455486 h 691785"/>
              <a:gd name="connsiteX51" fmla="*/ 123703 w 792203"/>
              <a:gd name="connsiteY51" fmla="*/ 456970 h 691785"/>
              <a:gd name="connsiteX52" fmla="*/ 123714 w 792203"/>
              <a:gd name="connsiteY52" fmla="*/ 460578 h 691785"/>
              <a:gd name="connsiteX53" fmla="*/ 123753 w 792203"/>
              <a:gd name="connsiteY53" fmla="*/ 473279 h 691785"/>
              <a:gd name="connsiteX54" fmla="*/ 123861 w 792203"/>
              <a:gd name="connsiteY54" fmla="*/ 508207 h 691785"/>
              <a:gd name="connsiteX55" fmla="*/ 123884 w 792203"/>
              <a:gd name="connsiteY55" fmla="*/ 515844 h 691785"/>
              <a:gd name="connsiteX56" fmla="*/ 123909 w 792203"/>
              <a:gd name="connsiteY56" fmla="*/ 523781 h 691785"/>
              <a:gd name="connsiteX57" fmla="*/ 123942 w 792203"/>
              <a:gd name="connsiteY57" fmla="*/ 534513 h 691785"/>
              <a:gd name="connsiteX58" fmla="*/ 123998 w 792203"/>
              <a:gd name="connsiteY58" fmla="*/ 552441 h 691785"/>
              <a:gd name="connsiteX59" fmla="*/ 124034 w 792203"/>
              <a:gd name="connsiteY59" fmla="*/ 564117 h 691785"/>
              <a:gd name="connsiteX60" fmla="*/ 124093 w 792203"/>
              <a:gd name="connsiteY60" fmla="*/ 583067 h 691785"/>
              <a:gd name="connsiteX61" fmla="*/ 128243 w 792203"/>
              <a:gd name="connsiteY61" fmla="*/ 590872 h 691785"/>
              <a:gd name="connsiteX62" fmla="*/ 131180 w 792203"/>
              <a:gd name="connsiteY62" fmla="*/ 596386 h 691785"/>
              <a:gd name="connsiteX63" fmla="*/ 134147 w 792203"/>
              <a:gd name="connsiteY63" fmla="*/ 601945 h 691785"/>
              <a:gd name="connsiteX64" fmla="*/ 140115 w 792203"/>
              <a:gd name="connsiteY64" fmla="*/ 613126 h 691785"/>
              <a:gd name="connsiteX65" fmla="*/ 145608 w 792203"/>
              <a:gd name="connsiteY65" fmla="*/ 623476 h 691785"/>
              <a:gd name="connsiteX66" fmla="*/ 150760 w 792203"/>
              <a:gd name="connsiteY66" fmla="*/ 630560 h 691785"/>
              <a:gd name="connsiteX67" fmla="*/ 152934 w 792203"/>
              <a:gd name="connsiteY67" fmla="*/ 634081 h 691785"/>
              <a:gd name="connsiteX68" fmla="*/ 158835 w 792203"/>
              <a:gd name="connsiteY68" fmla="*/ 642640 h 691785"/>
              <a:gd name="connsiteX69" fmla="*/ 162055 w 792203"/>
              <a:gd name="connsiteY69" fmla="*/ 647282 h 691785"/>
              <a:gd name="connsiteX70" fmla="*/ 164430 w 792203"/>
              <a:gd name="connsiteY70" fmla="*/ 650735 h 691785"/>
              <a:gd name="connsiteX71" fmla="*/ 167895 w 792203"/>
              <a:gd name="connsiteY71" fmla="*/ 654815 h 691785"/>
              <a:gd name="connsiteX72" fmla="*/ 168768 w 792203"/>
              <a:gd name="connsiteY72" fmla="*/ 655881 h 691785"/>
              <a:gd name="connsiteX73" fmla="*/ 174681 w 792203"/>
              <a:gd name="connsiteY73" fmla="*/ 662928 h 691785"/>
              <a:gd name="connsiteX74" fmla="*/ 175570 w 792203"/>
              <a:gd name="connsiteY74" fmla="*/ 663972 h 691785"/>
              <a:gd name="connsiteX75" fmla="*/ 177454 w 792203"/>
              <a:gd name="connsiteY75" fmla="*/ 666191 h 691785"/>
              <a:gd name="connsiteX76" fmla="*/ 178715 w 792203"/>
              <a:gd name="connsiteY76" fmla="*/ 667711 h 691785"/>
              <a:gd name="connsiteX77" fmla="*/ 181237 w 792203"/>
              <a:gd name="connsiteY77" fmla="*/ 672683 h 691785"/>
              <a:gd name="connsiteX78" fmla="*/ 186183 w 792203"/>
              <a:gd name="connsiteY78" fmla="*/ 675748 h 691785"/>
              <a:gd name="connsiteX79" fmla="*/ 192509 w 792203"/>
              <a:gd name="connsiteY79" fmla="*/ 679700 h 691785"/>
              <a:gd name="connsiteX80" fmla="*/ 193415 w 792203"/>
              <a:gd name="connsiteY80" fmla="*/ 680255 h 691785"/>
              <a:gd name="connsiteX81" fmla="*/ 197762 w 792203"/>
              <a:gd name="connsiteY81" fmla="*/ 682955 h 691785"/>
              <a:gd name="connsiteX82" fmla="*/ 197939 w 792203"/>
              <a:gd name="connsiteY82" fmla="*/ 683080 h 691785"/>
              <a:gd name="connsiteX83" fmla="*/ 200864 w 792203"/>
              <a:gd name="connsiteY83" fmla="*/ 684899 h 691785"/>
              <a:gd name="connsiteX84" fmla="*/ 203752 w 792203"/>
              <a:gd name="connsiteY84" fmla="*/ 686670 h 691785"/>
              <a:gd name="connsiteX85" fmla="*/ 212914 w 792203"/>
              <a:gd name="connsiteY85" fmla="*/ 692396 h 691785"/>
              <a:gd name="connsiteX86" fmla="*/ 217566 w 792203"/>
              <a:gd name="connsiteY86" fmla="*/ 686574 h 691785"/>
              <a:gd name="connsiteX87" fmla="*/ 218749 w 792203"/>
              <a:gd name="connsiteY87" fmla="*/ 685108 h 691785"/>
              <a:gd name="connsiteX88" fmla="*/ 222813 w 792203"/>
              <a:gd name="connsiteY88" fmla="*/ 680000 h 691785"/>
              <a:gd name="connsiteX89" fmla="*/ 238143 w 792203"/>
              <a:gd name="connsiteY89" fmla="*/ 660573 h 691785"/>
              <a:gd name="connsiteX90" fmla="*/ 239905 w 792203"/>
              <a:gd name="connsiteY90" fmla="*/ 658504 h 691785"/>
              <a:gd name="connsiteX91" fmla="*/ 245542 w 792203"/>
              <a:gd name="connsiteY91" fmla="*/ 651443 h 691785"/>
              <a:gd name="connsiteX92" fmla="*/ 250028 w 792203"/>
              <a:gd name="connsiteY92" fmla="*/ 645898 h 691785"/>
              <a:gd name="connsiteX93" fmla="*/ 251898 w 792203"/>
              <a:gd name="connsiteY93" fmla="*/ 643438 h 691785"/>
              <a:gd name="connsiteX94" fmla="*/ 258811 w 792203"/>
              <a:gd name="connsiteY94" fmla="*/ 638773 h 691785"/>
              <a:gd name="connsiteX95" fmla="*/ 338980 w 792203"/>
              <a:gd name="connsiteY95" fmla="*/ 598482 h 691785"/>
              <a:gd name="connsiteX96" fmla="*/ 351984 w 792203"/>
              <a:gd name="connsiteY96" fmla="*/ 597860 h 691785"/>
              <a:gd name="connsiteX97" fmla="*/ 358869 w 792203"/>
              <a:gd name="connsiteY97" fmla="*/ 580131 h 691785"/>
              <a:gd name="connsiteX98" fmla="*/ 369474 w 792203"/>
              <a:gd name="connsiteY98" fmla="*/ 545349 h 691785"/>
              <a:gd name="connsiteX99" fmla="*/ 369588 w 792203"/>
              <a:gd name="connsiteY99" fmla="*/ 542259 h 691785"/>
              <a:gd name="connsiteX100" fmla="*/ 379273 w 792203"/>
              <a:gd name="connsiteY100" fmla="*/ 515926 h 691785"/>
              <a:gd name="connsiteX101" fmla="*/ 379704 w 792203"/>
              <a:gd name="connsiteY101" fmla="*/ 515331 h 691785"/>
              <a:gd name="connsiteX102" fmla="*/ 389348 w 792203"/>
              <a:gd name="connsiteY102" fmla="*/ 502158 h 691785"/>
              <a:gd name="connsiteX103" fmla="*/ 390772 w 792203"/>
              <a:gd name="connsiteY103" fmla="*/ 500225 h 691785"/>
              <a:gd name="connsiteX104" fmla="*/ 445887 w 792203"/>
              <a:gd name="connsiteY104" fmla="*/ 440979 h 691785"/>
              <a:gd name="connsiteX105" fmla="*/ 454302 w 792203"/>
              <a:gd name="connsiteY105" fmla="*/ 431863 h 691785"/>
              <a:gd name="connsiteX106" fmla="*/ 464264 w 792203"/>
              <a:gd name="connsiteY106" fmla="*/ 421122 h 691785"/>
              <a:gd name="connsiteX107" fmla="*/ 470079 w 792203"/>
              <a:gd name="connsiteY107" fmla="*/ 414837 h 691785"/>
              <a:gd name="connsiteX108" fmla="*/ 483116 w 792203"/>
              <a:gd name="connsiteY108" fmla="*/ 402076 h 691785"/>
              <a:gd name="connsiteX109" fmla="*/ 493023 w 792203"/>
              <a:gd name="connsiteY109" fmla="*/ 392375 h 691785"/>
              <a:gd name="connsiteX110" fmla="*/ 495042 w 792203"/>
              <a:gd name="connsiteY110" fmla="*/ 390410 h 691785"/>
              <a:gd name="connsiteX111" fmla="*/ 509839 w 792203"/>
              <a:gd name="connsiteY111" fmla="*/ 375957 h 691785"/>
              <a:gd name="connsiteX112" fmla="*/ 513881 w 792203"/>
              <a:gd name="connsiteY112" fmla="*/ 368574 h 691785"/>
              <a:gd name="connsiteX113" fmla="*/ 520794 w 792203"/>
              <a:gd name="connsiteY113" fmla="*/ 355509 h 691785"/>
              <a:gd name="connsiteX114" fmla="*/ 525634 w 792203"/>
              <a:gd name="connsiteY114" fmla="*/ 346266 h 691785"/>
              <a:gd name="connsiteX115" fmla="*/ 529023 w 792203"/>
              <a:gd name="connsiteY115" fmla="*/ 340031 h 691785"/>
              <a:gd name="connsiteX116" fmla="*/ 535256 w 792203"/>
              <a:gd name="connsiteY116" fmla="*/ 328173 h 691785"/>
              <a:gd name="connsiteX117" fmla="*/ 540595 w 792203"/>
              <a:gd name="connsiteY117" fmla="*/ 318140 h 691785"/>
              <a:gd name="connsiteX118" fmla="*/ 551509 w 792203"/>
              <a:gd name="connsiteY118" fmla="*/ 297629 h 691785"/>
              <a:gd name="connsiteX119" fmla="*/ 559103 w 792203"/>
              <a:gd name="connsiteY119" fmla="*/ 283853 h 691785"/>
              <a:gd name="connsiteX120" fmla="*/ 567485 w 792203"/>
              <a:gd name="connsiteY120" fmla="*/ 267598 h 691785"/>
              <a:gd name="connsiteX121" fmla="*/ 576209 w 792203"/>
              <a:gd name="connsiteY121" fmla="*/ 251239 h 691785"/>
              <a:gd name="connsiteX122" fmla="*/ 581974 w 792203"/>
              <a:gd name="connsiteY122" fmla="*/ 245386 h 691785"/>
              <a:gd name="connsiteX123" fmla="*/ 584673 w 792203"/>
              <a:gd name="connsiteY123" fmla="*/ 242640 h 691785"/>
              <a:gd name="connsiteX124" fmla="*/ 589042 w 792203"/>
              <a:gd name="connsiteY124" fmla="*/ 238211 h 691785"/>
              <a:gd name="connsiteX125" fmla="*/ 590566 w 792203"/>
              <a:gd name="connsiteY125" fmla="*/ 236632 h 691785"/>
              <a:gd name="connsiteX126" fmla="*/ 596468 w 792203"/>
              <a:gd name="connsiteY126" fmla="*/ 230678 h 691785"/>
              <a:gd name="connsiteX127" fmla="*/ 605399 w 792203"/>
              <a:gd name="connsiteY127" fmla="*/ 219107 h 691785"/>
              <a:gd name="connsiteX128" fmla="*/ 619058 w 792203"/>
              <a:gd name="connsiteY128" fmla="*/ 201337 h 691785"/>
              <a:gd name="connsiteX129" fmla="*/ 676890 w 792203"/>
              <a:gd name="connsiteY129" fmla="*/ 126458 h 691785"/>
              <a:gd name="connsiteX130" fmla="*/ 694672 w 792203"/>
              <a:gd name="connsiteY130" fmla="*/ 107486 h 691785"/>
              <a:gd name="connsiteX131" fmla="*/ 768999 w 792203"/>
              <a:gd name="connsiteY131" fmla="*/ 67158 h 691785"/>
              <a:gd name="connsiteX132" fmla="*/ 792596 w 792203"/>
              <a:gd name="connsiteY132" fmla="*/ 29444 h 691785"/>
              <a:gd name="connsiteX133" fmla="*/ 744507 w 792203"/>
              <a:gd name="connsiteY133" fmla="*/ 23999 h 691785"/>
              <a:gd name="connsiteX134" fmla="*/ 704058 w 792203"/>
              <a:gd name="connsiteY134" fmla="*/ 19743 h 691785"/>
              <a:gd name="connsiteX135" fmla="*/ 696374 w 792203"/>
              <a:gd name="connsiteY135" fmla="*/ 18971 h 691785"/>
              <a:gd name="connsiteX136" fmla="*/ 678973 w 792203"/>
              <a:gd name="connsiteY136" fmla="*/ 17256 h 691785"/>
              <a:gd name="connsiteX137" fmla="*/ 657834 w 792203"/>
              <a:gd name="connsiteY137" fmla="*/ 15250 h 691785"/>
              <a:gd name="connsiteX138" fmla="*/ 637865 w 792203"/>
              <a:gd name="connsiteY138" fmla="*/ 13426 h 691785"/>
              <a:gd name="connsiteX139" fmla="*/ 608511 w 792203"/>
              <a:gd name="connsiteY139" fmla="*/ 10880 h 691785"/>
              <a:gd name="connsiteX140" fmla="*/ 575841 w 792203"/>
              <a:gd name="connsiteY140" fmla="*/ 8230 h 691785"/>
              <a:gd name="connsiteX141" fmla="*/ 548084 w 792203"/>
              <a:gd name="connsiteY141" fmla="*/ 6129 h 691785"/>
              <a:gd name="connsiteX142" fmla="*/ 539633 w 792203"/>
              <a:gd name="connsiteY142" fmla="*/ 5517 h 691785"/>
              <a:gd name="connsiteX143" fmla="*/ 523856 w 792203"/>
              <a:gd name="connsiteY143" fmla="*/ 4409 h 691785"/>
              <a:gd name="connsiteX144" fmla="*/ 503407 w 792203"/>
              <a:gd name="connsiteY144" fmla="*/ 3043 h 691785"/>
              <a:gd name="connsiteX145" fmla="*/ 491327 w 792203"/>
              <a:gd name="connsiteY145" fmla="*/ 2267 h 691785"/>
              <a:gd name="connsiteX146" fmla="*/ 472016 w 792203"/>
              <a:gd name="connsiteY146" fmla="*/ 1088 h 691785"/>
              <a:gd name="connsiteX147" fmla="*/ 464785 w 792203"/>
              <a:gd name="connsiteY147" fmla="*/ 661 h 691785"/>
              <a:gd name="connsiteX148" fmla="*/ 463937 w 792203"/>
              <a:gd name="connsiteY148" fmla="*/ 611 h 691785"/>
              <a:gd name="connsiteX149" fmla="*/ 466704 w 792203"/>
              <a:gd name="connsiteY149" fmla="*/ 28959 h 691785"/>
              <a:gd name="connsiteX150" fmla="*/ 466831 w 792203"/>
              <a:gd name="connsiteY150" fmla="*/ 30320 h 691785"/>
              <a:gd name="connsiteX151" fmla="*/ 457759 w 792203"/>
              <a:gd name="connsiteY151" fmla="*/ 32403 h 691785"/>
              <a:gd name="connsiteX152" fmla="*/ 452778 w 792203"/>
              <a:gd name="connsiteY152" fmla="*/ 33574 h 691785"/>
              <a:gd name="connsiteX153" fmla="*/ 447298 w 792203"/>
              <a:gd name="connsiteY153" fmla="*/ 35112 h 691785"/>
              <a:gd name="connsiteX154" fmla="*/ 443619 w 792203"/>
              <a:gd name="connsiteY154" fmla="*/ 37594 h 691785"/>
              <a:gd name="connsiteX155" fmla="*/ 427461 w 792203"/>
              <a:gd name="connsiteY155" fmla="*/ 43698 h 691785"/>
              <a:gd name="connsiteX156" fmla="*/ 403401 w 792203"/>
              <a:gd name="connsiteY156" fmla="*/ 52669 h 691785"/>
              <a:gd name="connsiteX157" fmla="*/ 369429 w 792203"/>
              <a:gd name="connsiteY157" fmla="*/ 70816 h 691785"/>
              <a:gd name="connsiteX158" fmla="*/ 357557 w 792203"/>
              <a:gd name="connsiteY158" fmla="*/ 70335 h 691785"/>
              <a:gd name="connsiteX159" fmla="*/ 343993 w 792203"/>
              <a:gd name="connsiteY159" fmla="*/ 63691 h 691785"/>
              <a:gd name="connsiteX160" fmla="*/ 323906 w 792203"/>
              <a:gd name="connsiteY160" fmla="*/ 53685 h 691785"/>
              <a:gd name="connsiteX161" fmla="*/ 301198 w 792203"/>
              <a:gd name="connsiteY161" fmla="*/ 35766 h 691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792203" h="691785">
                <a:moveTo>
                  <a:pt x="301198" y="35766"/>
                </a:moveTo>
                <a:lnTo>
                  <a:pt x="282652" y="20900"/>
                </a:lnTo>
                <a:lnTo>
                  <a:pt x="256671" y="6950"/>
                </a:lnTo>
                <a:lnTo>
                  <a:pt x="249250" y="2921"/>
                </a:lnTo>
                <a:lnTo>
                  <a:pt x="248913" y="22352"/>
                </a:lnTo>
                <a:lnTo>
                  <a:pt x="248376" y="53268"/>
                </a:lnTo>
                <a:lnTo>
                  <a:pt x="247895" y="80781"/>
                </a:lnTo>
                <a:lnTo>
                  <a:pt x="233032" y="88726"/>
                </a:lnTo>
                <a:lnTo>
                  <a:pt x="226238" y="92947"/>
                </a:lnTo>
                <a:lnTo>
                  <a:pt x="220047" y="95678"/>
                </a:lnTo>
                <a:lnTo>
                  <a:pt x="219044" y="96527"/>
                </a:lnTo>
                <a:lnTo>
                  <a:pt x="208927" y="101655"/>
                </a:lnTo>
                <a:lnTo>
                  <a:pt x="205294" y="103974"/>
                </a:lnTo>
                <a:lnTo>
                  <a:pt x="196555" y="108307"/>
                </a:lnTo>
                <a:lnTo>
                  <a:pt x="185243" y="114379"/>
                </a:lnTo>
                <a:lnTo>
                  <a:pt x="160828" y="127498"/>
                </a:lnTo>
                <a:lnTo>
                  <a:pt x="125406" y="146602"/>
                </a:lnTo>
                <a:lnTo>
                  <a:pt x="102052" y="159176"/>
                </a:lnTo>
                <a:lnTo>
                  <a:pt x="71165" y="176157"/>
                </a:lnTo>
                <a:lnTo>
                  <a:pt x="61722" y="171337"/>
                </a:lnTo>
                <a:lnTo>
                  <a:pt x="58569" y="182909"/>
                </a:lnTo>
                <a:lnTo>
                  <a:pt x="54047" y="185346"/>
                </a:lnTo>
                <a:lnTo>
                  <a:pt x="35045" y="195515"/>
                </a:lnTo>
                <a:lnTo>
                  <a:pt x="393" y="214497"/>
                </a:lnTo>
                <a:lnTo>
                  <a:pt x="709" y="227797"/>
                </a:lnTo>
                <a:lnTo>
                  <a:pt x="835" y="233070"/>
                </a:lnTo>
                <a:lnTo>
                  <a:pt x="1873" y="276470"/>
                </a:lnTo>
                <a:lnTo>
                  <a:pt x="2515" y="303225"/>
                </a:lnTo>
                <a:lnTo>
                  <a:pt x="3265" y="334300"/>
                </a:lnTo>
                <a:lnTo>
                  <a:pt x="3425" y="340938"/>
                </a:lnTo>
                <a:lnTo>
                  <a:pt x="3820" y="357220"/>
                </a:lnTo>
                <a:lnTo>
                  <a:pt x="4115" y="369386"/>
                </a:lnTo>
                <a:lnTo>
                  <a:pt x="4368" y="379800"/>
                </a:lnTo>
                <a:lnTo>
                  <a:pt x="4485" y="384638"/>
                </a:lnTo>
                <a:lnTo>
                  <a:pt x="4666" y="392043"/>
                </a:lnTo>
                <a:lnTo>
                  <a:pt x="15945" y="406160"/>
                </a:lnTo>
                <a:lnTo>
                  <a:pt x="24429" y="416756"/>
                </a:lnTo>
                <a:lnTo>
                  <a:pt x="27899" y="421126"/>
                </a:lnTo>
                <a:lnTo>
                  <a:pt x="35365" y="420967"/>
                </a:lnTo>
                <a:lnTo>
                  <a:pt x="43883" y="420799"/>
                </a:lnTo>
                <a:lnTo>
                  <a:pt x="52044" y="420650"/>
                </a:lnTo>
                <a:lnTo>
                  <a:pt x="60243" y="420514"/>
                </a:lnTo>
                <a:lnTo>
                  <a:pt x="75422" y="420300"/>
                </a:lnTo>
                <a:lnTo>
                  <a:pt x="80113" y="420241"/>
                </a:lnTo>
                <a:lnTo>
                  <a:pt x="91052" y="420123"/>
                </a:lnTo>
                <a:lnTo>
                  <a:pt x="94316" y="420096"/>
                </a:lnTo>
                <a:lnTo>
                  <a:pt x="106701" y="419996"/>
                </a:lnTo>
                <a:lnTo>
                  <a:pt x="114582" y="419951"/>
                </a:lnTo>
                <a:lnTo>
                  <a:pt x="123589" y="419915"/>
                </a:lnTo>
                <a:lnTo>
                  <a:pt x="123680" y="449556"/>
                </a:lnTo>
                <a:lnTo>
                  <a:pt x="123698" y="455486"/>
                </a:lnTo>
                <a:lnTo>
                  <a:pt x="123703" y="456970"/>
                </a:lnTo>
                <a:lnTo>
                  <a:pt x="123714" y="460578"/>
                </a:lnTo>
                <a:lnTo>
                  <a:pt x="123753" y="473279"/>
                </a:lnTo>
                <a:lnTo>
                  <a:pt x="123861" y="508207"/>
                </a:lnTo>
                <a:lnTo>
                  <a:pt x="123884" y="515844"/>
                </a:lnTo>
                <a:lnTo>
                  <a:pt x="123909" y="523781"/>
                </a:lnTo>
                <a:lnTo>
                  <a:pt x="123942" y="534513"/>
                </a:lnTo>
                <a:lnTo>
                  <a:pt x="123998" y="552441"/>
                </a:lnTo>
                <a:lnTo>
                  <a:pt x="124034" y="564117"/>
                </a:lnTo>
                <a:lnTo>
                  <a:pt x="124093" y="583067"/>
                </a:lnTo>
                <a:lnTo>
                  <a:pt x="128243" y="590872"/>
                </a:lnTo>
                <a:lnTo>
                  <a:pt x="131180" y="596386"/>
                </a:lnTo>
                <a:lnTo>
                  <a:pt x="134147" y="601945"/>
                </a:lnTo>
                <a:lnTo>
                  <a:pt x="140115" y="613126"/>
                </a:lnTo>
                <a:lnTo>
                  <a:pt x="145608" y="623476"/>
                </a:lnTo>
                <a:lnTo>
                  <a:pt x="150760" y="630560"/>
                </a:lnTo>
                <a:lnTo>
                  <a:pt x="152934" y="634081"/>
                </a:lnTo>
                <a:lnTo>
                  <a:pt x="158835" y="642640"/>
                </a:lnTo>
                <a:lnTo>
                  <a:pt x="162055" y="647282"/>
                </a:lnTo>
                <a:lnTo>
                  <a:pt x="164430" y="650735"/>
                </a:lnTo>
                <a:lnTo>
                  <a:pt x="167895" y="654815"/>
                </a:lnTo>
                <a:lnTo>
                  <a:pt x="168768" y="655881"/>
                </a:lnTo>
                <a:lnTo>
                  <a:pt x="174681" y="662928"/>
                </a:lnTo>
                <a:lnTo>
                  <a:pt x="175570" y="663972"/>
                </a:lnTo>
                <a:lnTo>
                  <a:pt x="177454" y="666191"/>
                </a:lnTo>
                <a:lnTo>
                  <a:pt x="178715" y="667711"/>
                </a:lnTo>
                <a:lnTo>
                  <a:pt x="181237" y="672683"/>
                </a:lnTo>
                <a:lnTo>
                  <a:pt x="186183" y="675748"/>
                </a:lnTo>
                <a:lnTo>
                  <a:pt x="192509" y="679700"/>
                </a:lnTo>
                <a:lnTo>
                  <a:pt x="193415" y="680255"/>
                </a:lnTo>
                <a:lnTo>
                  <a:pt x="197762" y="682955"/>
                </a:lnTo>
                <a:lnTo>
                  <a:pt x="197939" y="683080"/>
                </a:lnTo>
                <a:lnTo>
                  <a:pt x="200864" y="684899"/>
                </a:lnTo>
                <a:lnTo>
                  <a:pt x="203752" y="686670"/>
                </a:lnTo>
                <a:lnTo>
                  <a:pt x="212914" y="692396"/>
                </a:lnTo>
                <a:lnTo>
                  <a:pt x="217566" y="686574"/>
                </a:lnTo>
                <a:lnTo>
                  <a:pt x="218749" y="685108"/>
                </a:lnTo>
                <a:lnTo>
                  <a:pt x="222813" y="680000"/>
                </a:lnTo>
                <a:lnTo>
                  <a:pt x="238143" y="660573"/>
                </a:lnTo>
                <a:lnTo>
                  <a:pt x="239905" y="658504"/>
                </a:lnTo>
                <a:lnTo>
                  <a:pt x="245542" y="651443"/>
                </a:lnTo>
                <a:lnTo>
                  <a:pt x="250028" y="645898"/>
                </a:lnTo>
                <a:lnTo>
                  <a:pt x="251898" y="643438"/>
                </a:lnTo>
                <a:lnTo>
                  <a:pt x="258811" y="638773"/>
                </a:lnTo>
                <a:lnTo>
                  <a:pt x="338980" y="598482"/>
                </a:lnTo>
                <a:lnTo>
                  <a:pt x="351984" y="597860"/>
                </a:lnTo>
                <a:lnTo>
                  <a:pt x="358869" y="580131"/>
                </a:lnTo>
                <a:lnTo>
                  <a:pt x="369474" y="545349"/>
                </a:lnTo>
                <a:lnTo>
                  <a:pt x="369588" y="542259"/>
                </a:lnTo>
                <a:lnTo>
                  <a:pt x="379273" y="515926"/>
                </a:lnTo>
                <a:lnTo>
                  <a:pt x="379704" y="515331"/>
                </a:lnTo>
                <a:lnTo>
                  <a:pt x="389348" y="502158"/>
                </a:lnTo>
                <a:lnTo>
                  <a:pt x="390772" y="500225"/>
                </a:lnTo>
                <a:lnTo>
                  <a:pt x="445887" y="440979"/>
                </a:lnTo>
                <a:lnTo>
                  <a:pt x="454302" y="431863"/>
                </a:lnTo>
                <a:lnTo>
                  <a:pt x="464264" y="421122"/>
                </a:lnTo>
                <a:lnTo>
                  <a:pt x="470079" y="414837"/>
                </a:lnTo>
                <a:lnTo>
                  <a:pt x="483116" y="402076"/>
                </a:lnTo>
                <a:lnTo>
                  <a:pt x="493023" y="392375"/>
                </a:lnTo>
                <a:lnTo>
                  <a:pt x="495042" y="390410"/>
                </a:lnTo>
                <a:lnTo>
                  <a:pt x="509839" y="375957"/>
                </a:lnTo>
                <a:lnTo>
                  <a:pt x="513881" y="368574"/>
                </a:lnTo>
                <a:lnTo>
                  <a:pt x="520794" y="355509"/>
                </a:lnTo>
                <a:lnTo>
                  <a:pt x="525634" y="346266"/>
                </a:lnTo>
                <a:lnTo>
                  <a:pt x="529023" y="340031"/>
                </a:lnTo>
                <a:lnTo>
                  <a:pt x="535256" y="328173"/>
                </a:lnTo>
                <a:lnTo>
                  <a:pt x="540595" y="318140"/>
                </a:lnTo>
                <a:lnTo>
                  <a:pt x="551509" y="297629"/>
                </a:lnTo>
                <a:lnTo>
                  <a:pt x="559103" y="283853"/>
                </a:lnTo>
                <a:lnTo>
                  <a:pt x="567485" y="267598"/>
                </a:lnTo>
                <a:lnTo>
                  <a:pt x="576209" y="251239"/>
                </a:lnTo>
                <a:lnTo>
                  <a:pt x="581974" y="245386"/>
                </a:lnTo>
                <a:lnTo>
                  <a:pt x="584673" y="242640"/>
                </a:lnTo>
                <a:lnTo>
                  <a:pt x="589042" y="238211"/>
                </a:lnTo>
                <a:lnTo>
                  <a:pt x="590566" y="236632"/>
                </a:lnTo>
                <a:lnTo>
                  <a:pt x="596468" y="230678"/>
                </a:lnTo>
                <a:lnTo>
                  <a:pt x="605399" y="219107"/>
                </a:lnTo>
                <a:lnTo>
                  <a:pt x="619058" y="201337"/>
                </a:lnTo>
                <a:lnTo>
                  <a:pt x="676890" y="126458"/>
                </a:lnTo>
                <a:lnTo>
                  <a:pt x="694672" y="107486"/>
                </a:lnTo>
                <a:lnTo>
                  <a:pt x="768999" y="67158"/>
                </a:lnTo>
                <a:lnTo>
                  <a:pt x="792596" y="29444"/>
                </a:lnTo>
                <a:lnTo>
                  <a:pt x="744507" y="23999"/>
                </a:lnTo>
                <a:lnTo>
                  <a:pt x="704058" y="19743"/>
                </a:lnTo>
                <a:lnTo>
                  <a:pt x="696374" y="18971"/>
                </a:lnTo>
                <a:lnTo>
                  <a:pt x="678973" y="17256"/>
                </a:lnTo>
                <a:lnTo>
                  <a:pt x="657834" y="15250"/>
                </a:lnTo>
                <a:lnTo>
                  <a:pt x="637865" y="13426"/>
                </a:lnTo>
                <a:lnTo>
                  <a:pt x="608511" y="10880"/>
                </a:lnTo>
                <a:lnTo>
                  <a:pt x="575841" y="8230"/>
                </a:lnTo>
                <a:lnTo>
                  <a:pt x="548084" y="6129"/>
                </a:lnTo>
                <a:lnTo>
                  <a:pt x="539633" y="5517"/>
                </a:lnTo>
                <a:lnTo>
                  <a:pt x="523856" y="4409"/>
                </a:lnTo>
                <a:lnTo>
                  <a:pt x="503407" y="3043"/>
                </a:lnTo>
                <a:lnTo>
                  <a:pt x="491327" y="2267"/>
                </a:lnTo>
                <a:lnTo>
                  <a:pt x="472016" y="1088"/>
                </a:lnTo>
                <a:lnTo>
                  <a:pt x="464785" y="661"/>
                </a:lnTo>
                <a:lnTo>
                  <a:pt x="463937" y="611"/>
                </a:lnTo>
                <a:lnTo>
                  <a:pt x="466704" y="28959"/>
                </a:lnTo>
                <a:lnTo>
                  <a:pt x="466831" y="30320"/>
                </a:lnTo>
                <a:lnTo>
                  <a:pt x="457759" y="32403"/>
                </a:lnTo>
                <a:lnTo>
                  <a:pt x="452778" y="33574"/>
                </a:lnTo>
                <a:lnTo>
                  <a:pt x="447298" y="35112"/>
                </a:lnTo>
                <a:lnTo>
                  <a:pt x="443619" y="37594"/>
                </a:lnTo>
                <a:lnTo>
                  <a:pt x="427461" y="43698"/>
                </a:lnTo>
                <a:lnTo>
                  <a:pt x="403401" y="52669"/>
                </a:lnTo>
                <a:lnTo>
                  <a:pt x="369429" y="70816"/>
                </a:lnTo>
                <a:lnTo>
                  <a:pt x="357557" y="70335"/>
                </a:lnTo>
                <a:lnTo>
                  <a:pt x="343993" y="63691"/>
                </a:lnTo>
                <a:lnTo>
                  <a:pt x="323906" y="53685"/>
                </a:lnTo>
                <a:lnTo>
                  <a:pt x="301198" y="3576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6171022-C72F-5A32-7235-D2E251FFF589}"/>
              </a:ext>
            </a:extLst>
          </p:cNvPr>
          <p:cNvSpPr>
            <a:spLocks/>
          </p:cNvSpPr>
          <p:nvPr/>
        </p:nvSpPr>
        <p:spPr>
          <a:xfrm flipV="1">
            <a:off x="6042973" y="2541800"/>
            <a:ext cx="843022" cy="781824"/>
          </a:xfrm>
          <a:custGeom>
            <a:avLst/>
            <a:gdLst>
              <a:gd name="connsiteX0" fmla="*/ 243415 w 574096"/>
              <a:gd name="connsiteY0" fmla="*/ 61599 h 532420"/>
              <a:gd name="connsiteX1" fmla="*/ 237899 w 574096"/>
              <a:gd name="connsiteY1" fmla="*/ 63391 h 532420"/>
              <a:gd name="connsiteX2" fmla="*/ 223183 w 574096"/>
              <a:gd name="connsiteY2" fmla="*/ 63578 h 532420"/>
              <a:gd name="connsiteX3" fmla="*/ 220516 w 574096"/>
              <a:gd name="connsiteY3" fmla="*/ 65420 h 532420"/>
              <a:gd name="connsiteX4" fmla="*/ 218806 w 574096"/>
              <a:gd name="connsiteY4" fmla="*/ 66589 h 532420"/>
              <a:gd name="connsiteX5" fmla="*/ 214061 w 574096"/>
              <a:gd name="connsiteY5" fmla="*/ 69842 h 532420"/>
              <a:gd name="connsiteX6" fmla="*/ 213335 w 574096"/>
              <a:gd name="connsiteY6" fmla="*/ 70341 h 532420"/>
              <a:gd name="connsiteX7" fmla="*/ 204299 w 574096"/>
              <a:gd name="connsiteY7" fmla="*/ 77981 h 532420"/>
              <a:gd name="connsiteX8" fmla="*/ 198261 w 574096"/>
              <a:gd name="connsiteY8" fmla="*/ 81616 h 532420"/>
              <a:gd name="connsiteX9" fmla="*/ 188994 w 574096"/>
              <a:gd name="connsiteY9" fmla="*/ 87237 h 532420"/>
              <a:gd name="connsiteX10" fmla="*/ 171643 w 574096"/>
              <a:gd name="connsiteY10" fmla="*/ 92127 h 532420"/>
              <a:gd name="connsiteX11" fmla="*/ 176732 w 574096"/>
              <a:gd name="connsiteY11" fmla="*/ 80027 h 532420"/>
              <a:gd name="connsiteX12" fmla="*/ 145400 w 574096"/>
              <a:gd name="connsiteY12" fmla="*/ 78700 h 532420"/>
              <a:gd name="connsiteX13" fmla="*/ 138142 w 574096"/>
              <a:gd name="connsiteY13" fmla="*/ 83231 h 532420"/>
              <a:gd name="connsiteX14" fmla="*/ 131628 w 574096"/>
              <a:gd name="connsiteY14" fmla="*/ 87388 h 532420"/>
              <a:gd name="connsiteX15" fmla="*/ 142946 w 574096"/>
              <a:gd name="connsiteY15" fmla="*/ 100913 h 532420"/>
              <a:gd name="connsiteX16" fmla="*/ 144217 w 574096"/>
              <a:gd name="connsiteY16" fmla="*/ 102149 h 532420"/>
              <a:gd name="connsiteX17" fmla="*/ 129483 w 574096"/>
              <a:gd name="connsiteY17" fmla="*/ 104266 h 532420"/>
              <a:gd name="connsiteX18" fmla="*/ 123599 w 574096"/>
              <a:gd name="connsiteY18" fmla="*/ 106042 h 532420"/>
              <a:gd name="connsiteX19" fmla="*/ 99594 w 574096"/>
              <a:gd name="connsiteY19" fmla="*/ 113408 h 532420"/>
              <a:gd name="connsiteX20" fmla="*/ 90966 w 574096"/>
              <a:gd name="connsiteY20" fmla="*/ 115139 h 532420"/>
              <a:gd name="connsiteX21" fmla="*/ 81988 w 574096"/>
              <a:gd name="connsiteY21" fmla="*/ 115765 h 532420"/>
              <a:gd name="connsiteX22" fmla="*/ 82283 w 574096"/>
              <a:gd name="connsiteY22" fmla="*/ 116908 h 532420"/>
              <a:gd name="connsiteX23" fmla="*/ 82283 w 574096"/>
              <a:gd name="connsiteY23" fmla="*/ 116933 h 532420"/>
              <a:gd name="connsiteX24" fmla="*/ 76804 w 574096"/>
              <a:gd name="connsiteY24" fmla="*/ 129540 h 532420"/>
              <a:gd name="connsiteX25" fmla="*/ 73515 w 574096"/>
              <a:gd name="connsiteY25" fmla="*/ 133339 h 532420"/>
              <a:gd name="connsiteX26" fmla="*/ 65241 w 574096"/>
              <a:gd name="connsiteY26" fmla="*/ 134173 h 532420"/>
              <a:gd name="connsiteX27" fmla="*/ 59997 w 574096"/>
              <a:gd name="connsiteY27" fmla="*/ 132565 h 532420"/>
              <a:gd name="connsiteX28" fmla="*/ 58568 w 574096"/>
              <a:gd name="connsiteY28" fmla="*/ 132119 h 532420"/>
              <a:gd name="connsiteX29" fmla="*/ 55383 w 574096"/>
              <a:gd name="connsiteY29" fmla="*/ 131404 h 532420"/>
              <a:gd name="connsiteX30" fmla="*/ 58736 w 574096"/>
              <a:gd name="connsiteY30" fmla="*/ 143090 h 532420"/>
              <a:gd name="connsiteX31" fmla="*/ 59353 w 574096"/>
              <a:gd name="connsiteY31" fmla="*/ 150731 h 532420"/>
              <a:gd name="connsiteX32" fmla="*/ 55383 w 574096"/>
              <a:gd name="connsiteY32" fmla="*/ 168744 h 532420"/>
              <a:gd name="connsiteX33" fmla="*/ 55579 w 574096"/>
              <a:gd name="connsiteY33" fmla="*/ 171797 h 532420"/>
              <a:gd name="connsiteX34" fmla="*/ 54544 w 574096"/>
              <a:gd name="connsiteY34" fmla="*/ 173794 h 532420"/>
              <a:gd name="connsiteX35" fmla="*/ 52585 w 574096"/>
              <a:gd name="connsiteY35" fmla="*/ 175156 h 532420"/>
              <a:gd name="connsiteX36" fmla="*/ 48194 w 574096"/>
              <a:gd name="connsiteY36" fmla="*/ 175783 h 532420"/>
              <a:gd name="connsiteX37" fmla="*/ 47409 w 574096"/>
              <a:gd name="connsiteY37" fmla="*/ 176404 h 532420"/>
              <a:gd name="connsiteX38" fmla="*/ 46184 w 574096"/>
              <a:gd name="connsiteY38" fmla="*/ 177519 h 532420"/>
              <a:gd name="connsiteX39" fmla="*/ 41893 w 574096"/>
              <a:gd name="connsiteY39" fmla="*/ 183638 h 532420"/>
              <a:gd name="connsiteX40" fmla="*/ 39910 w 574096"/>
              <a:gd name="connsiteY40" fmla="*/ 193871 h 532420"/>
              <a:gd name="connsiteX41" fmla="*/ 36971 w 574096"/>
              <a:gd name="connsiteY41" fmla="*/ 198290 h 532420"/>
              <a:gd name="connsiteX42" fmla="*/ 33918 w 574096"/>
              <a:gd name="connsiteY42" fmla="*/ 202578 h 532420"/>
              <a:gd name="connsiteX43" fmla="*/ 34653 w 574096"/>
              <a:gd name="connsiteY43" fmla="*/ 205613 h 532420"/>
              <a:gd name="connsiteX44" fmla="*/ 36567 w 574096"/>
              <a:gd name="connsiteY44" fmla="*/ 211987 h 532420"/>
              <a:gd name="connsiteX45" fmla="*/ 40092 w 574096"/>
              <a:gd name="connsiteY45" fmla="*/ 226139 h 532420"/>
              <a:gd name="connsiteX46" fmla="*/ 35492 w 574096"/>
              <a:gd name="connsiteY46" fmla="*/ 233039 h 532420"/>
              <a:gd name="connsiteX47" fmla="*/ 35723 w 574096"/>
              <a:gd name="connsiteY47" fmla="*/ 233453 h 532420"/>
              <a:gd name="connsiteX48" fmla="*/ 36095 w 574096"/>
              <a:gd name="connsiteY48" fmla="*/ 234348 h 532420"/>
              <a:gd name="connsiteX49" fmla="*/ 36771 w 574096"/>
              <a:gd name="connsiteY49" fmla="*/ 235239 h 532420"/>
              <a:gd name="connsiteX50" fmla="*/ 36767 w 574096"/>
              <a:gd name="connsiteY50" fmla="*/ 236484 h 532420"/>
              <a:gd name="connsiteX51" fmla="*/ 36186 w 574096"/>
              <a:gd name="connsiteY51" fmla="*/ 237418 h 532420"/>
              <a:gd name="connsiteX52" fmla="*/ 35905 w 574096"/>
              <a:gd name="connsiteY52" fmla="*/ 238271 h 532420"/>
              <a:gd name="connsiteX53" fmla="*/ 36531 w 574096"/>
              <a:gd name="connsiteY53" fmla="*/ 239209 h 532420"/>
              <a:gd name="connsiteX54" fmla="*/ 36826 w 574096"/>
              <a:gd name="connsiteY54" fmla="*/ 240548 h 532420"/>
              <a:gd name="connsiteX55" fmla="*/ 36740 w 574096"/>
              <a:gd name="connsiteY55" fmla="*/ 241140 h 532420"/>
              <a:gd name="connsiteX56" fmla="*/ 36771 w 574096"/>
              <a:gd name="connsiteY56" fmla="*/ 241864 h 532420"/>
              <a:gd name="connsiteX57" fmla="*/ 36395 w 574096"/>
              <a:gd name="connsiteY57" fmla="*/ 242712 h 532420"/>
              <a:gd name="connsiteX58" fmla="*/ 35556 w 574096"/>
              <a:gd name="connsiteY58" fmla="*/ 243405 h 532420"/>
              <a:gd name="connsiteX59" fmla="*/ 34485 w 574096"/>
              <a:gd name="connsiteY59" fmla="*/ 243635 h 532420"/>
              <a:gd name="connsiteX60" fmla="*/ 33147 w 574096"/>
              <a:gd name="connsiteY60" fmla="*/ 243848 h 532420"/>
              <a:gd name="connsiteX61" fmla="*/ 32122 w 574096"/>
              <a:gd name="connsiteY61" fmla="*/ 244106 h 532420"/>
              <a:gd name="connsiteX62" fmla="*/ 31142 w 574096"/>
              <a:gd name="connsiteY62" fmla="*/ 244642 h 532420"/>
              <a:gd name="connsiteX63" fmla="*/ 30103 w 574096"/>
              <a:gd name="connsiteY63" fmla="*/ 244875 h 532420"/>
              <a:gd name="connsiteX64" fmla="*/ 29423 w 574096"/>
              <a:gd name="connsiteY64" fmla="*/ 245728 h 532420"/>
              <a:gd name="connsiteX65" fmla="*/ 29051 w 574096"/>
              <a:gd name="connsiteY65" fmla="*/ 246552 h 532420"/>
              <a:gd name="connsiteX66" fmla="*/ 29373 w 574096"/>
              <a:gd name="connsiteY66" fmla="*/ 247693 h 532420"/>
              <a:gd name="connsiteX67" fmla="*/ 28924 w 574096"/>
              <a:gd name="connsiteY67" fmla="*/ 248761 h 532420"/>
              <a:gd name="connsiteX68" fmla="*/ 28202 w 574096"/>
              <a:gd name="connsiteY68" fmla="*/ 249562 h 532420"/>
              <a:gd name="connsiteX69" fmla="*/ 27994 w 574096"/>
              <a:gd name="connsiteY69" fmla="*/ 250470 h 532420"/>
              <a:gd name="connsiteX70" fmla="*/ 27517 w 574096"/>
              <a:gd name="connsiteY70" fmla="*/ 251486 h 532420"/>
              <a:gd name="connsiteX71" fmla="*/ 27286 w 574096"/>
              <a:gd name="connsiteY71" fmla="*/ 252742 h 532420"/>
              <a:gd name="connsiteX72" fmla="*/ 27000 w 574096"/>
              <a:gd name="connsiteY72" fmla="*/ 253920 h 532420"/>
              <a:gd name="connsiteX73" fmla="*/ 26469 w 574096"/>
              <a:gd name="connsiteY73" fmla="*/ 254608 h 532420"/>
              <a:gd name="connsiteX74" fmla="*/ 26039 w 574096"/>
              <a:gd name="connsiteY74" fmla="*/ 255678 h 532420"/>
              <a:gd name="connsiteX75" fmla="*/ 26215 w 574096"/>
              <a:gd name="connsiteY75" fmla="*/ 256759 h 532420"/>
              <a:gd name="connsiteX76" fmla="*/ 26401 w 574096"/>
              <a:gd name="connsiteY76" fmla="*/ 258116 h 532420"/>
              <a:gd name="connsiteX77" fmla="*/ 27000 w 574096"/>
              <a:gd name="connsiteY77" fmla="*/ 258751 h 532420"/>
              <a:gd name="connsiteX78" fmla="*/ 28035 w 574096"/>
              <a:gd name="connsiteY78" fmla="*/ 259215 h 532420"/>
              <a:gd name="connsiteX79" fmla="*/ 28810 w 574096"/>
              <a:gd name="connsiteY79" fmla="*/ 259986 h 532420"/>
              <a:gd name="connsiteX80" fmla="*/ 29318 w 574096"/>
              <a:gd name="connsiteY80" fmla="*/ 261064 h 532420"/>
              <a:gd name="connsiteX81" fmla="*/ 29736 w 574096"/>
              <a:gd name="connsiteY81" fmla="*/ 261888 h 532420"/>
              <a:gd name="connsiteX82" fmla="*/ 30294 w 574096"/>
              <a:gd name="connsiteY82" fmla="*/ 262895 h 532420"/>
              <a:gd name="connsiteX83" fmla="*/ 30870 w 574096"/>
              <a:gd name="connsiteY83" fmla="*/ 263903 h 532420"/>
              <a:gd name="connsiteX84" fmla="*/ 30974 w 574096"/>
              <a:gd name="connsiteY84" fmla="*/ 265105 h 532420"/>
              <a:gd name="connsiteX85" fmla="*/ 30271 w 574096"/>
              <a:gd name="connsiteY85" fmla="*/ 265633 h 532420"/>
              <a:gd name="connsiteX86" fmla="*/ 29554 w 574096"/>
              <a:gd name="connsiteY86" fmla="*/ 266459 h 532420"/>
              <a:gd name="connsiteX87" fmla="*/ 29409 w 574096"/>
              <a:gd name="connsiteY87" fmla="*/ 267770 h 532420"/>
              <a:gd name="connsiteX88" fmla="*/ 29817 w 574096"/>
              <a:gd name="connsiteY88" fmla="*/ 268942 h 532420"/>
              <a:gd name="connsiteX89" fmla="*/ 30098 w 574096"/>
              <a:gd name="connsiteY89" fmla="*/ 269807 h 532420"/>
              <a:gd name="connsiteX90" fmla="*/ 30706 w 574096"/>
              <a:gd name="connsiteY90" fmla="*/ 270692 h 532420"/>
              <a:gd name="connsiteX91" fmla="*/ 30693 w 574096"/>
              <a:gd name="connsiteY91" fmla="*/ 271837 h 532420"/>
              <a:gd name="connsiteX92" fmla="*/ 29863 w 574096"/>
              <a:gd name="connsiteY92" fmla="*/ 272531 h 532420"/>
              <a:gd name="connsiteX93" fmla="*/ 29377 w 574096"/>
              <a:gd name="connsiteY93" fmla="*/ 273272 h 532420"/>
              <a:gd name="connsiteX94" fmla="*/ 28701 w 574096"/>
              <a:gd name="connsiteY94" fmla="*/ 274126 h 532420"/>
              <a:gd name="connsiteX95" fmla="*/ 27880 w 574096"/>
              <a:gd name="connsiteY95" fmla="*/ 274847 h 532420"/>
              <a:gd name="connsiteX96" fmla="*/ 26950 w 574096"/>
              <a:gd name="connsiteY96" fmla="*/ 275460 h 532420"/>
              <a:gd name="connsiteX97" fmla="*/ 26247 w 574096"/>
              <a:gd name="connsiteY97" fmla="*/ 276014 h 532420"/>
              <a:gd name="connsiteX98" fmla="*/ 25199 w 574096"/>
              <a:gd name="connsiteY98" fmla="*/ 276546 h 532420"/>
              <a:gd name="connsiteX99" fmla="*/ 24260 w 574096"/>
              <a:gd name="connsiteY99" fmla="*/ 276537 h 532420"/>
              <a:gd name="connsiteX100" fmla="*/ 24065 w 574096"/>
              <a:gd name="connsiteY100" fmla="*/ 276998 h 532420"/>
              <a:gd name="connsiteX101" fmla="*/ 22918 w 574096"/>
              <a:gd name="connsiteY101" fmla="*/ 277450 h 532420"/>
              <a:gd name="connsiteX102" fmla="*/ 22119 w 574096"/>
              <a:gd name="connsiteY102" fmla="*/ 277898 h 532420"/>
              <a:gd name="connsiteX103" fmla="*/ 21276 w 574096"/>
              <a:gd name="connsiteY103" fmla="*/ 278544 h 532420"/>
              <a:gd name="connsiteX104" fmla="*/ 20686 w 574096"/>
              <a:gd name="connsiteY104" fmla="*/ 279479 h 532420"/>
              <a:gd name="connsiteX105" fmla="*/ 19815 w 574096"/>
              <a:gd name="connsiteY105" fmla="*/ 280172 h 532420"/>
              <a:gd name="connsiteX106" fmla="*/ 19071 w 574096"/>
              <a:gd name="connsiteY106" fmla="*/ 280675 h 532420"/>
              <a:gd name="connsiteX107" fmla="*/ 18395 w 574096"/>
              <a:gd name="connsiteY107" fmla="*/ 281604 h 532420"/>
              <a:gd name="connsiteX108" fmla="*/ 17928 w 574096"/>
              <a:gd name="connsiteY108" fmla="*/ 282323 h 532420"/>
              <a:gd name="connsiteX109" fmla="*/ 17479 w 574096"/>
              <a:gd name="connsiteY109" fmla="*/ 282744 h 532420"/>
              <a:gd name="connsiteX110" fmla="*/ 17284 w 574096"/>
              <a:gd name="connsiteY110" fmla="*/ 283230 h 532420"/>
              <a:gd name="connsiteX111" fmla="*/ 16730 w 574096"/>
              <a:gd name="connsiteY111" fmla="*/ 283869 h 532420"/>
              <a:gd name="connsiteX112" fmla="*/ 16118 w 574096"/>
              <a:gd name="connsiteY112" fmla="*/ 284754 h 532420"/>
              <a:gd name="connsiteX113" fmla="*/ 15301 w 574096"/>
              <a:gd name="connsiteY113" fmla="*/ 285501 h 532420"/>
              <a:gd name="connsiteX114" fmla="*/ 14530 w 574096"/>
              <a:gd name="connsiteY114" fmla="*/ 286252 h 532420"/>
              <a:gd name="connsiteX115" fmla="*/ 13791 w 574096"/>
              <a:gd name="connsiteY115" fmla="*/ 286780 h 532420"/>
              <a:gd name="connsiteX116" fmla="*/ 12648 w 574096"/>
              <a:gd name="connsiteY116" fmla="*/ 287210 h 532420"/>
              <a:gd name="connsiteX117" fmla="*/ 11418 w 574096"/>
              <a:gd name="connsiteY117" fmla="*/ 287585 h 532420"/>
              <a:gd name="connsiteX118" fmla="*/ 10534 w 574096"/>
              <a:gd name="connsiteY118" fmla="*/ 288255 h 532420"/>
              <a:gd name="connsiteX119" fmla="*/ 9926 w 574096"/>
              <a:gd name="connsiteY119" fmla="*/ 288767 h 532420"/>
              <a:gd name="connsiteX120" fmla="*/ 9146 w 574096"/>
              <a:gd name="connsiteY120" fmla="*/ 289517 h 532420"/>
              <a:gd name="connsiteX121" fmla="*/ 8402 w 574096"/>
              <a:gd name="connsiteY121" fmla="*/ 290345 h 532420"/>
              <a:gd name="connsiteX122" fmla="*/ 6964 w 574096"/>
              <a:gd name="connsiteY122" fmla="*/ 291681 h 532420"/>
              <a:gd name="connsiteX123" fmla="*/ 6741 w 574096"/>
              <a:gd name="connsiteY123" fmla="*/ 291917 h 532420"/>
              <a:gd name="connsiteX124" fmla="*/ 2799 w 574096"/>
              <a:gd name="connsiteY124" fmla="*/ 299856 h 532420"/>
              <a:gd name="connsiteX125" fmla="*/ 10933 w 574096"/>
              <a:gd name="connsiteY125" fmla="*/ 323688 h 532420"/>
              <a:gd name="connsiteX126" fmla="*/ 13242 w 574096"/>
              <a:gd name="connsiteY126" fmla="*/ 324823 h 532420"/>
              <a:gd name="connsiteX127" fmla="*/ 14448 w 574096"/>
              <a:gd name="connsiteY127" fmla="*/ 333687 h 532420"/>
              <a:gd name="connsiteX128" fmla="*/ 14489 w 574096"/>
              <a:gd name="connsiteY128" fmla="*/ 338845 h 532420"/>
              <a:gd name="connsiteX129" fmla="*/ 13727 w 574096"/>
              <a:gd name="connsiteY129" fmla="*/ 341015 h 532420"/>
              <a:gd name="connsiteX130" fmla="*/ 12743 w 574096"/>
              <a:gd name="connsiteY130" fmla="*/ 342749 h 532420"/>
              <a:gd name="connsiteX131" fmla="*/ 8692 w 574096"/>
              <a:gd name="connsiteY131" fmla="*/ 354135 h 532420"/>
              <a:gd name="connsiteX132" fmla="*/ 7308 w 574096"/>
              <a:gd name="connsiteY132" fmla="*/ 366304 h 532420"/>
              <a:gd name="connsiteX133" fmla="*/ 5235 w 574096"/>
              <a:gd name="connsiteY133" fmla="*/ 369767 h 532420"/>
              <a:gd name="connsiteX134" fmla="*/ 5553 w 574096"/>
              <a:gd name="connsiteY134" fmla="*/ 374567 h 532420"/>
              <a:gd name="connsiteX135" fmla="*/ 4673 w 574096"/>
              <a:gd name="connsiteY135" fmla="*/ 376457 h 532420"/>
              <a:gd name="connsiteX136" fmla="*/ 1652 w 574096"/>
              <a:gd name="connsiteY136" fmla="*/ 384671 h 532420"/>
              <a:gd name="connsiteX137" fmla="*/ 1275 w 574096"/>
              <a:gd name="connsiteY137" fmla="*/ 391497 h 532420"/>
              <a:gd name="connsiteX138" fmla="*/ 1021 w 574096"/>
              <a:gd name="connsiteY138" fmla="*/ 394595 h 532420"/>
              <a:gd name="connsiteX139" fmla="*/ 363 w 574096"/>
              <a:gd name="connsiteY139" fmla="*/ 402400 h 532420"/>
              <a:gd name="connsiteX140" fmla="*/ 1661 w 574096"/>
              <a:gd name="connsiteY140" fmla="*/ 412785 h 532420"/>
              <a:gd name="connsiteX141" fmla="*/ 1856 w 574096"/>
              <a:gd name="connsiteY141" fmla="*/ 427740 h 532420"/>
              <a:gd name="connsiteX142" fmla="*/ 42750 w 574096"/>
              <a:gd name="connsiteY142" fmla="*/ 424032 h 532420"/>
              <a:gd name="connsiteX143" fmla="*/ 59688 w 574096"/>
              <a:gd name="connsiteY143" fmla="*/ 436275 h 532420"/>
              <a:gd name="connsiteX144" fmla="*/ 59738 w 574096"/>
              <a:gd name="connsiteY144" fmla="*/ 436357 h 532420"/>
              <a:gd name="connsiteX145" fmla="*/ 66847 w 574096"/>
              <a:gd name="connsiteY145" fmla="*/ 449961 h 532420"/>
              <a:gd name="connsiteX146" fmla="*/ 70167 w 574096"/>
              <a:gd name="connsiteY146" fmla="*/ 456328 h 532420"/>
              <a:gd name="connsiteX147" fmla="*/ 70494 w 574096"/>
              <a:gd name="connsiteY147" fmla="*/ 456954 h 532420"/>
              <a:gd name="connsiteX148" fmla="*/ 73379 w 574096"/>
              <a:gd name="connsiteY148" fmla="*/ 462468 h 532420"/>
              <a:gd name="connsiteX149" fmla="*/ 74340 w 574096"/>
              <a:gd name="connsiteY149" fmla="*/ 464315 h 532420"/>
              <a:gd name="connsiteX150" fmla="*/ 75502 w 574096"/>
              <a:gd name="connsiteY150" fmla="*/ 468521 h 532420"/>
              <a:gd name="connsiteX151" fmla="*/ 80147 w 574096"/>
              <a:gd name="connsiteY151" fmla="*/ 485561 h 532420"/>
              <a:gd name="connsiteX152" fmla="*/ 86457 w 574096"/>
              <a:gd name="connsiteY152" fmla="*/ 493588 h 532420"/>
              <a:gd name="connsiteX153" fmla="*/ 89827 w 574096"/>
              <a:gd name="connsiteY153" fmla="*/ 496892 h 532420"/>
              <a:gd name="connsiteX154" fmla="*/ 97362 w 574096"/>
              <a:gd name="connsiteY154" fmla="*/ 506494 h 532420"/>
              <a:gd name="connsiteX155" fmla="*/ 120374 w 574096"/>
              <a:gd name="connsiteY155" fmla="*/ 511862 h 532420"/>
              <a:gd name="connsiteX156" fmla="*/ 139621 w 574096"/>
              <a:gd name="connsiteY156" fmla="*/ 515882 h 532420"/>
              <a:gd name="connsiteX157" fmla="*/ 161531 w 574096"/>
              <a:gd name="connsiteY157" fmla="*/ 519481 h 532420"/>
              <a:gd name="connsiteX158" fmla="*/ 176424 w 574096"/>
              <a:gd name="connsiteY158" fmla="*/ 523724 h 532420"/>
              <a:gd name="connsiteX159" fmla="*/ 205415 w 574096"/>
              <a:gd name="connsiteY159" fmla="*/ 532681 h 532420"/>
              <a:gd name="connsiteX160" fmla="*/ 205642 w 574096"/>
              <a:gd name="connsiteY160" fmla="*/ 532205 h 532420"/>
              <a:gd name="connsiteX161" fmla="*/ 206186 w 574096"/>
              <a:gd name="connsiteY161" fmla="*/ 531719 h 532420"/>
              <a:gd name="connsiteX162" fmla="*/ 208903 w 574096"/>
              <a:gd name="connsiteY162" fmla="*/ 529183 h 532420"/>
              <a:gd name="connsiteX163" fmla="*/ 235544 w 574096"/>
              <a:gd name="connsiteY163" fmla="*/ 504216 h 532420"/>
              <a:gd name="connsiteX164" fmla="*/ 238529 w 574096"/>
              <a:gd name="connsiteY164" fmla="*/ 501706 h 532420"/>
              <a:gd name="connsiteX165" fmla="*/ 238688 w 574096"/>
              <a:gd name="connsiteY165" fmla="*/ 501602 h 532420"/>
              <a:gd name="connsiteX166" fmla="*/ 240729 w 574096"/>
              <a:gd name="connsiteY166" fmla="*/ 500200 h 532420"/>
              <a:gd name="connsiteX167" fmla="*/ 241600 w 574096"/>
              <a:gd name="connsiteY167" fmla="*/ 498557 h 532420"/>
              <a:gd name="connsiteX168" fmla="*/ 252841 w 574096"/>
              <a:gd name="connsiteY168" fmla="*/ 488696 h 532420"/>
              <a:gd name="connsiteX169" fmla="*/ 256375 w 574096"/>
              <a:gd name="connsiteY169" fmla="*/ 485039 h 532420"/>
              <a:gd name="connsiteX170" fmla="*/ 258589 w 574096"/>
              <a:gd name="connsiteY170" fmla="*/ 482666 h 532420"/>
              <a:gd name="connsiteX171" fmla="*/ 262222 w 574096"/>
              <a:gd name="connsiteY171" fmla="*/ 479775 h 532420"/>
              <a:gd name="connsiteX172" fmla="*/ 265162 w 574096"/>
              <a:gd name="connsiteY172" fmla="*/ 477020 h 532420"/>
              <a:gd name="connsiteX173" fmla="*/ 268051 w 574096"/>
              <a:gd name="connsiteY173" fmla="*/ 474665 h 532420"/>
              <a:gd name="connsiteX174" fmla="*/ 275237 w 574096"/>
              <a:gd name="connsiteY174" fmla="*/ 468816 h 532420"/>
              <a:gd name="connsiteX175" fmla="*/ 279877 w 574096"/>
              <a:gd name="connsiteY175" fmla="*/ 464945 h 532420"/>
              <a:gd name="connsiteX176" fmla="*/ 290991 w 574096"/>
              <a:gd name="connsiteY176" fmla="*/ 465980 h 532420"/>
              <a:gd name="connsiteX177" fmla="*/ 297986 w 574096"/>
              <a:gd name="connsiteY177" fmla="*/ 465494 h 532420"/>
              <a:gd name="connsiteX178" fmla="*/ 312801 w 574096"/>
              <a:gd name="connsiteY178" fmla="*/ 465177 h 532420"/>
              <a:gd name="connsiteX179" fmla="*/ 324554 w 574096"/>
              <a:gd name="connsiteY179" fmla="*/ 463893 h 532420"/>
              <a:gd name="connsiteX180" fmla="*/ 334766 w 574096"/>
              <a:gd name="connsiteY180" fmla="*/ 465553 h 532420"/>
              <a:gd name="connsiteX181" fmla="*/ 374866 w 574096"/>
              <a:gd name="connsiteY181" fmla="*/ 468594 h 532420"/>
              <a:gd name="connsiteX182" fmla="*/ 411333 w 574096"/>
              <a:gd name="connsiteY182" fmla="*/ 474634 h 532420"/>
              <a:gd name="connsiteX183" fmla="*/ 442556 w 574096"/>
              <a:gd name="connsiteY183" fmla="*/ 482829 h 532420"/>
              <a:gd name="connsiteX184" fmla="*/ 445831 w 574096"/>
              <a:gd name="connsiteY184" fmla="*/ 488737 h 532420"/>
              <a:gd name="connsiteX185" fmla="*/ 453111 w 574096"/>
              <a:gd name="connsiteY185" fmla="*/ 485148 h 532420"/>
              <a:gd name="connsiteX186" fmla="*/ 457171 w 574096"/>
              <a:gd name="connsiteY186" fmla="*/ 480392 h 532420"/>
              <a:gd name="connsiteX187" fmla="*/ 462297 w 574096"/>
              <a:gd name="connsiteY187" fmla="*/ 481386 h 532420"/>
              <a:gd name="connsiteX188" fmla="*/ 476913 w 574096"/>
              <a:gd name="connsiteY188" fmla="*/ 473749 h 532420"/>
              <a:gd name="connsiteX189" fmla="*/ 481830 w 574096"/>
              <a:gd name="connsiteY189" fmla="*/ 470795 h 532420"/>
              <a:gd name="connsiteX190" fmla="*/ 482080 w 574096"/>
              <a:gd name="connsiteY190" fmla="*/ 469878 h 532420"/>
              <a:gd name="connsiteX191" fmla="*/ 486684 w 574096"/>
              <a:gd name="connsiteY191" fmla="*/ 453279 h 532420"/>
              <a:gd name="connsiteX192" fmla="*/ 490599 w 574096"/>
              <a:gd name="connsiteY192" fmla="*/ 443037 h 532420"/>
              <a:gd name="connsiteX193" fmla="*/ 498596 w 574096"/>
              <a:gd name="connsiteY193" fmla="*/ 422921 h 532420"/>
              <a:gd name="connsiteX194" fmla="*/ 509383 w 574096"/>
              <a:gd name="connsiteY194" fmla="*/ 405658 h 532420"/>
              <a:gd name="connsiteX195" fmla="*/ 519526 w 574096"/>
              <a:gd name="connsiteY195" fmla="*/ 389069 h 532420"/>
              <a:gd name="connsiteX196" fmla="*/ 519531 w 574096"/>
              <a:gd name="connsiteY196" fmla="*/ 389044 h 532420"/>
              <a:gd name="connsiteX197" fmla="*/ 527297 w 574096"/>
              <a:gd name="connsiteY197" fmla="*/ 374309 h 532420"/>
              <a:gd name="connsiteX198" fmla="*/ 526612 w 574096"/>
              <a:gd name="connsiteY198" fmla="*/ 360590 h 532420"/>
              <a:gd name="connsiteX199" fmla="*/ 526616 w 574096"/>
              <a:gd name="connsiteY199" fmla="*/ 360566 h 532420"/>
              <a:gd name="connsiteX200" fmla="*/ 527619 w 574096"/>
              <a:gd name="connsiteY200" fmla="*/ 358629 h 532420"/>
              <a:gd name="connsiteX201" fmla="*/ 528386 w 574096"/>
              <a:gd name="connsiteY201" fmla="*/ 354715 h 532420"/>
              <a:gd name="connsiteX202" fmla="*/ 496423 w 574096"/>
              <a:gd name="connsiteY202" fmla="*/ 299217 h 532420"/>
              <a:gd name="connsiteX203" fmla="*/ 498905 w 574096"/>
              <a:gd name="connsiteY203" fmla="*/ 298407 h 532420"/>
              <a:gd name="connsiteX204" fmla="*/ 498923 w 574096"/>
              <a:gd name="connsiteY204" fmla="*/ 298410 h 532420"/>
              <a:gd name="connsiteX205" fmla="*/ 510105 w 574096"/>
              <a:gd name="connsiteY205" fmla="*/ 296862 h 532420"/>
              <a:gd name="connsiteX206" fmla="*/ 519245 w 574096"/>
              <a:gd name="connsiteY206" fmla="*/ 292015 h 532420"/>
              <a:gd name="connsiteX207" fmla="*/ 526997 w 574096"/>
              <a:gd name="connsiteY207" fmla="*/ 284383 h 532420"/>
              <a:gd name="connsiteX208" fmla="*/ 525278 w 574096"/>
              <a:gd name="connsiteY208" fmla="*/ 257279 h 532420"/>
              <a:gd name="connsiteX209" fmla="*/ 527102 w 574096"/>
              <a:gd name="connsiteY209" fmla="*/ 252478 h 532420"/>
              <a:gd name="connsiteX210" fmla="*/ 532985 w 574096"/>
              <a:gd name="connsiteY210" fmla="*/ 238379 h 532420"/>
              <a:gd name="connsiteX211" fmla="*/ 533684 w 574096"/>
              <a:gd name="connsiteY211" fmla="*/ 235925 h 532420"/>
              <a:gd name="connsiteX212" fmla="*/ 537853 w 574096"/>
              <a:gd name="connsiteY212" fmla="*/ 221300 h 532420"/>
              <a:gd name="connsiteX213" fmla="*/ 548132 w 574096"/>
              <a:gd name="connsiteY213" fmla="*/ 209796 h 532420"/>
              <a:gd name="connsiteX214" fmla="*/ 570799 w 574096"/>
              <a:gd name="connsiteY214" fmla="*/ 184783 h 532420"/>
              <a:gd name="connsiteX215" fmla="*/ 570854 w 574096"/>
              <a:gd name="connsiteY215" fmla="*/ 169666 h 532420"/>
              <a:gd name="connsiteX216" fmla="*/ 572836 w 574096"/>
              <a:gd name="connsiteY216" fmla="*/ 161779 h 532420"/>
              <a:gd name="connsiteX217" fmla="*/ 574460 w 574096"/>
              <a:gd name="connsiteY217" fmla="*/ 155346 h 532420"/>
              <a:gd name="connsiteX218" fmla="*/ 562743 w 574096"/>
              <a:gd name="connsiteY218" fmla="*/ 144020 h 532420"/>
              <a:gd name="connsiteX219" fmla="*/ 546657 w 574096"/>
              <a:gd name="connsiteY219" fmla="*/ 124271 h 532420"/>
              <a:gd name="connsiteX220" fmla="*/ 534441 w 574096"/>
              <a:gd name="connsiteY220" fmla="*/ 103834 h 532420"/>
              <a:gd name="connsiteX221" fmla="*/ 531157 w 574096"/>
              <a:gd name="connsiteY221" fmla="*/ 98149 h 532420"/>
              <a:gd name="connsiteX222" fmla="*/ 527841 w 574096"/>
              <a:gd name="connsiteY222" fmla="*/ 90489 h 532420"/>
              <a:gd name="connsiteX223" fmla="*/ 524911 w 574096"/>
              <a:gd name="connsiteY223" fmla="*/ 86092 h 532420"/>
              <a:gd name="connsiteX224" fmla="*/ 522361 w 574096"/>
              <a:gd name="connsiteY224" fmla="*/ 82271 h 532420"/>
              <a:gd name="connsiteX225" fmla="*/ 509778 w 574096"/>
              <a:gd name="connsiteY225" fmla="*/ 58108 h 532420"/>
              <a:gd name="connsiteX226" fmla="*/ 510821 w 574096"/>
              <a:gd name="connsiteY226" fmla="*/ 52556 h 532420"/>
              <a:gd name="connsiteX227" fmla="*/ 519903 w 574096"/>
              <a:gd name="connsiteY227" fmla="*/ 27341 h 532420"/>
              <a:gd name="connsiteX228" fmla="*/ 520048 w 574096"/>
              <a:gd name="connsiteY228" fmla="*/ 26962 h 532420"/>
              <a:gd name="connsiteX229" fmla="*/ 527310 w 574096"/>
              <a:gd name="connsiteY229" fmla="*/ 17630 h 532420"/>
              <a:gd name="connsiteX230" fmla="*/ 524811 w 574096"/>
              <a:gd name="connsiteY230" fmla="*/ 9103 h 532420"/>
              <a:gd name="connsiteX231" fmla="*/ 511928 w 574096"/>
              <a:gd name="connsiteY231" fmla="*/ 14912 h 532420"/>
              <a:gd name="connsiteX232" fmla="*/ 494668 w 574096"/>
              <a:gd name="connsiteY232" fmla="*/ 16831 h 532420"/>
              <a:gd name="connsiteX233" fmla="*/ 472771 w 574096"/>
              <a:gd name="connsiteY233" fmla="*/ 30810 h 532420"/>
              <a:gd name="connsiteX234" fmla="*/ 471034 w 574096"/>
              <a:gd name="connsiteY234" fmla="*/ 31936 h 532420"/>
              <a:gd name="connsiteX235" fmla="*/ 442324 w 574096"/>
              <a:gd name="connsiteY235" fmla="*/ 32839 h 532420"/>
              <a:gd name="connsiteX236" fmla="*/ 435751 w 574096"/>
              <a:gd name="connsiteY236" fmla="*/ 35058 h 532420"/>
              <a:gd name="connsiteX237" fmla="*/ 430022 w 574096"/>
              <a:gd name="connsiteY237" fmla="*/ 31526 h 532420"/>
              <a:gd name="connsiteX238" fmla="*/ 428543 w 574096"/>
              <a:gd name="connsiteY238" fmla="*/ 30291 h 532420"/>
              <a:gd name="connsiteX239" fmla="*/ 423150 w 574096"/>
              <a:gd name="connsiteY239" fmla="*/ 25765 h 532420"/>
              <a:gd name="connsiteX240" fmla="*/ 418645 w 574096"/>
              <a:gd name="connsiteY240" fmla="*/ 22263 h 532420"/>
              <a:gd name="connsiteX241" fmla="*/ 414767 w 574096"/>
              <a:gd name="connsiteY241" fmla="*/ 17655 h 532420"/>
              <a:gd name="connsiteX242" fmla="*/ 399838 w 574096"/>
              <a:gd name="connsiteY242" fmla="*/ 26801 h 532420"/>
              <a:gd name="connsiteX243" fmla="*/ 397851 w 574096"/>
              <a:gd name="connsiteY243" fmla="*/ 25253 h 532420"/>
              <a:gd name="connsiteX244" fmla="*/ 391305 w 574096"/>
              <a:gd name="connsiteY244" fmla="*/ 22892 h 532420"/>
              <a:gd name="connsiteX245" fmla="*/ 378849 w 574096"/>
              <a:gd name="connsiteY245" fmla="*/ 18469 h 532420"/>
              <a:gd name="connsiteX246" fmla="*/ 374902 w 574096"/>
              <a:gd name="connsiteY246" fmla="*/ 17083 h 532420"/>
              <a:gd name="connsiteX247" fmla="*/ 370720 w 574096"/>
              <a:gd name="connsiteY247" fmla="*/ 13232 h 532420"/>
              <a:gd name="connsiteX248" fmla="*/ 367494 w 574096"/>
              <a:gd name="connsiteY248" fmla="*/ 4324 h 532420"/>
              <a:gd name="connsiteX249" fmla="*/ 361674 w 574096"/>
              <a:gd name="connsiteY249" fmla="*/ 3722 h 532420"/>
              <a:gd name="connsiteX250" fmla="*/ 353382 w 574096"/>
              <a:gd name="connsiteY250" fmla="*/ 261 h 532420"/>
              <a:gd name="connsiteX251" fmla="*/ 349118 w 574096"/>
              <a:gd name="connsiteY251" fmla="*/ 9370 h 532420"/>
              <a:gd name="connsiteX252" fmla="*/ 347803 w 574096"/>
              <a:gd name="connsiteY252" fmla="*/ 15766 h 532420"/>
              <a:gd name="connsiteX253" fmla="*/ 346179 w 574096"/>
              <a:gd name="connsiteY253" fmla="*/ 16326 h 532420"/>
              <a:gd name="connsiteX254" fmla="*/ 338222 w 574096"/>
              <a:gd name="connsiteY254" fmla="*/ 19130 h 532420"/>
              <a:gd name="connsiteX255" fmla="*/ 338517 w 574096"/>
              <a:gd name="connsiteY255" fmla="*/ 21627 h 532420"/>
              <a:gd name="connsiteX256" fmla="*/ 334693 w 574096"/>
              <a:gd name="connsiteY256" fmla="*/ 25612 h 532420"/>
              <a:gd name="connsiteX257" fmla="*/ 326519 w 574096"/>
              <a:gd name="connsiteY257" fmla="*/ 34198 h 532420"/>
              <a:gd name="connsiteX258" fmla="*/ 315337 w 574096"/>
              <a:gd name="connsiteY258" fmla="*/ 25392 h 532420"/>
              <a:gd name="connsiteX259" fmla="*/ 313187 w 574096"/>
              <a:gd name="connsiteY259" fmla="*/ 14620 h 532420"/>
              <a:gd name="connsiteX260" fmla="*/ 300780 w 574096"/>
              <a:gd name="connsiteY260" fmla="*/ 10971 h 532420"/>
              <a:gd name="connsiteX261" fmla="*/ 299941 w 574096"/>
              <a:gd name="connsiteY261" fmla="*/ 15777 h 532420"/>
              <a:gd name="connsiteX262" fmla="*/ 298380 w 574096"/>
              <a:gd name="connsiteY262" fmla="*/ 21571 h 532420"/>
              <a:gd name="connsiteX263" fmla="*/ 291907 w 574096"/>
              <a:gd name="connsiteY263" fmla="*/ 21307 h 532420"/>
              <a:gd name="connsiteX264" fmla="*/ 287761 w 574096"/>
              <a:gd name="connsiteY264" fmla="*/ 34178 h 532420"/>
              <a:gd name="connsiteX265" fmla="*/ 281859 w 574096"/>
              <a:gd name="connsiteY265" fmla="*/ 36123 h 532420"/>
              <a:gd name="connsiteX266" fmla="*/ 276978 w 574096"/>
              <a:gd name="connsiteY266" fmla="*/ 37846 h 532420"/>
              <a:gd name="connsiteX267" fmla="*/ 272460 w 574096"/>
              <a:gd name="connsiteY267" fmla="*/ 48779 h 532420"/>
              <a:gd name="connsiteX268" fmla="*/ 271694 w 574096"/>
              <a:gd name="connsiteY268" fmla="*/ 51642 h 532420"/>
              <a:gd name="connsiteX269" fmla="*/ 265874 w 574096"/>
              <a:gd name="connsiteY269" fmla="*/ 53716 h 532420"/>
              <a:gd name="connsiteX270" fmla="*/ 262590 w 574096"/>
              <a:gd name="connsiteY270" fmla="*/ 55363 h 532420"/>
              <a:gd name="connsiteX271" fmla="*/ 258747 w 574096"/>
              <a:gd name="connsiteY271" fmla="*/ 54571 h 532420"/>
              <a:gd name="connsiteX272" fmla="*/ 257164 w 574096"/>
              <a:gd name="connsiteY272" fmla="*/ 53315 h 532420"/>
              <a:gd name="connsiteX273" fmla="*/ 254996 w 574096"/>
              <a:gd name="connsiteY273" fmla="*/ 54544 h 532420"/>
              <a:gd name="connsiteX274" fmla="*/ 254234 w 574096"/>
              <a:gd name="connsiteY274" fmla="*/ 57010 h 532420"/>
              <a:gd name="connsiteX275" fmla="*/ 250959 w 574096"/>
              <a:gd name="connsiteY275" fmla="*/ 57215 h 532420"/>
              <a:gd name="connsiteX276" fmla="*/ 250287 w 574096"/>
              <a:gd name="connsiteY276" fmla="*/ 59240 h 532420"/>
              <a:gd name="connsiteX277" fmla="*/ 249666 w 574096"/>
              <a:gd name="connsiteY277" fmla="*/ 60046 h 532420"/>
              <a:gd name="connsiteX278" fmla="*/ 249271 w 574096"/>
              <a:gd name="connsiteY278" fmla="*/ 60102 h 532420"/>
              <a:gd name="connsiteX279" fmla="*/ 248455 w 574096"/>
              <a:gd name="connsiteY279" fmla="*/ 60060 h 532420"/>
              <a:gd name="connsiteX280" fmla="*/ 247534 w 574096"/>
              <a:gd name="connsiteY280" fmla="*/ 58081 h 532420"/>
              <a:gd name="connsiteX281" fmla="*/ 244939 w 574096"/>
              <a:gd name="connsiteY281" fmla="*/ 58967 h 532420"/>
              <a:gd name="connsiteX282" fmla="*/ 243415 w 574096"/>
              <a:gd name="connsiteY282" fmla="*/ 61599 h 532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</a:cxnLst>
            <a:rect l="l" t="t" r="r" b="b"/>
            <a:pathLst>
              <a:path w="574096" h="532420">
                <a:moveTo>
                  <a:pt x="243415" y="61599"/>
                </a:moveTo>
                <a:lnTo>
                  <a:pt x="237899" y="63391"/>
                </a:lnTo>
                <a:lnTo>
                  <a:pt x="223183" y="63578"/>
                </a:lnTo>
                <a:lnTo>
                  <a:pt x="220516" y="65420"/>
                </a:lnTo>
                <a:lnTo>
                  <a:pt x="218806" y="66589"/>
                </a:lnTo>
                <a:lnTo>
                  <a:pt x="214061" y="69842"/>
                </a:lnTo>
                <a:lnTo>
                  <a:pt x="213335" y="70341"/>
                </a:lnTo>
                <a:lnTo>
                  <a:pt x="204299" y="77981"/>
                </a:lnTo>
                <a:lnTo>
                  <a:pt x="198261" y="81616"/>
                </a:lnTo>
                <a:lnTo>
                  <a:pt x="188994" y="87237"/>
                </a:lnTo>
                <a:lnTo>
                  <a:pt x="171643" y="92127"/>
                </a:lnTo>
                <a:lnTo>
                  <a:pt x="176732" y="80027"/>
                </a:lnTo>
                <a:lnTo>
                  <a:pt x="145400" y="78700"/>
                </a:lnTo>
                <a:lnTo>
                  <a:pt x="138142" y="83231"/>
                </a:lnTo>
                <a:lnTo>
                  <a:pt x="131628" y="87388"/>
                </a:lnTo>
                <a:lnTo>
                  <a:pt x="142946" y="100913"/>
                </a:lnTo>
                <a:lnTo>
                  <a:pt x="144217" y="102149"/>
                </a:lnTo>
                <a:lnTo>
                  <a:pt x="129483" y="104266"/>
                </a:lnTo>
                <a:lnTo>
                  <a:pt x="123599" y="106042"/>
                </a:lnTo>
                <a:lnTo>
                  <a:pt x="99594" y="113408"/>
                </a:lnTo>
                <a:lnTo>
                  <a:pt x="90966" y="115139"/>
                </a:lnTo>
                <a:lnTo>
                  <a:pt x="81988" y="115765"/>
                </a:lnTo>
                <a:lnTo>
                  <a:pt x="82283" y="116908"/>
                </a:lnTo>
                <a:lnTo>
                  <a:pt x="82283" y="116933"/>
                </a:lnTo>
                <a:lnTo>
                  <a:pt x="76804" y="129540"/>
                </a:lnTo>
                <a:lnTo>
                  <a:pt x="73515" y="133339"/>
                </a:lnTo>
                <a:lnTo>
                  <a:pt x="65241" y="134173"/>
                </a:lnTo>
                <a:lnTo>
                  <a:pt x="59997" y="132565"/>
                </a:lnTo>
                <a:lnTo>
                  <a:pt x="58568" y="132119"/>
                </a:lnTo>
                <a:lnTo>
                  <a:pt x="55383" y="131404"/>
                </a:lnTo>
                <a:lnTo>
                  <a:pt x="58736" y="143090"/>
                </a:lnTo>
                <a:lnTo>
                  <a:pt x="59353" y="150731"/>
                </a:lnTo>
                <a:lnTo>
                  <a:pt x="55383" y="168744"/>
                </a:lnTo>
                <a:lnTo>
                  <a:pt x="55579" y="171797"/>
                </a:lnTo>
                <a:lnTo>
                  <a:pt x="54544" y="173794"/>
                </a:lnTo>
                <a:lnTo>
                  <a:pt x="52585" y="175156"/>
                </a:lnTo>
                <a:lnTo>
                  <a:pt x="48194" y="175783"/>
                </a:lnTo>
                <a:lnTo>
                  <a:pt x="47409" y="176404"/>
                </a:lnTo>
                <a:lnTo>
                  <a:pt x="46184" y="177519"/>
                </a:lnTo>
                <a:lnTo>
                  <a:pt x="41893" y="183638"/>
                </a:lnTo>
                <a:lnTo>
                  <a:pt x="39910" y="193871"/>
                </a:lnTo>
                <a:lnTo>
                  <a:pt x="36971" y="198290"/>
                </a:lnTo>
                <a:lnTo>
                  <a:pt x="33918" y="202578"/>
                </a:lnTo>
                <a:lnTo>
                  <a:pt x="34653" y="205613"/>
                </a:lnTo>
                <a:lnTo>
                  <a:pt x="36567" y="211987"/>
                </a:lnTo>
                <a:lnTo>
                  <a:pt x="40092" y="226139"/>
                </a:lnTo>
                <a:lnTo>
                  <a:pt x="35492" y="233039"/>
                </a:lnTo>
                <a:lnTo>
                  <a:pt x="35723" y="233453"/>
                </a:lnTo>
                <a:lnTo>
                  <a:pt x="36095" y="234348"/>
                </a:lnTo>
                <a:lnTo>
                  <a:pt x="36771" y="235239"/>
                </a:lnTo>
                <a:lnTo>
                  <a:pt x="36767" y="236484"/>
                </a:lnTo>
                <a:lnTo>
                  <a:pt x="36186" y="237418"/>
                </a:lnTo>
                <a:lnTo>
                  <a:pt x="35905" y="238271"/>
                </a:lnTo>
                <a:lnTo>
                  <a:pt x="36531" y="239209"/>
                </a:lnTo>
                <a:lnTo>
                  <a:pt x="36826" y="240548"/>
                </a:lnTo>
                <a:lnTo>
                  <a:pt x="36740" y="241140"/>
                </a:lnTo>
                <a:lnTo>
                  <a:pt x="36771" y="241864"/>
                </a:lnTo>
                <a:lnTo>
                  <a:pt x="36395" y="242712"/>
                </a:lnTo>
                <a:lnTo>
                  <a:pt x="35556" y="243405"/>
                </a:lnTo>
                <a:lnTo>
                  <a:pt x="34485" y="243635"/>
                </a:lnTo>
                <a:lnTo>
                  <a:pt x="33147" y="243848"/>
                </a:lnTo>
                <a:lnTo>
                  <a:pt x="32122" y="244106"/>
                </a:lnTo>
                <a:lnTo>
                  <a:pt x="31142" y="244642"/>
                </a:lnTo>
                <a:lnTo>
                  <a:pt x="30103" y="244875"/>
                </a:lnTo>
                <a:lnTo>
                  <a:pt x="29423" y="245728"/>
                </a:lnTo>
                <a:lnTo>
                  <a:pt x="29051" y="246552"/>
                </a:lnTo>
                <a:lnTo>
                  <a:pt x="29373" y="247693"/>
                </a:lnTo>
                <a:lnTo>
                  <a:pt x="28924" y="248761"/>
                </a:lnTo>
                <a:lnTo>
                  <a:pt x="28202" y="249562"/>
                </a:lnTo>
                <a:lnTo>
                  <a:pt x="27994" y="250470"/>
                </a:lnTo>
                <a:lnTo>
                  <a:pt x="27517" y="251486"/>
                </a:lnTo>
                <a:lnTo>
                  <a:pt x="27286" y="252742"/>
                </a:lnTo>
                <a:lnTo>
                  <a:pt x="27000" y="253920"/>
                </a:lnTo>
                <a:lnTo>
                  <a:pt x="26469" y="254608"/>
                </a:lnTo>
                <a:lnTo>
                  <a:pt x="26039" y="255678"/>
                </a:lnTo>
                <a:lnTo>
                  <a:pt x="26215" y="256759"/>
                </a:lnTo>
                <a:lnTo>
                  <a:pt x="26401" y="258116"/>
                </a:lnTo>
                <a:lnTo>
                  <a:pt x="27000" y="258751"/>
                </a:lnTo>
                <a:lnTo>
                  <a:pt x="28035" y="259215"/>
                </a:lnTo>
                <a:lnTo>
                  <a:pt x="28810" y="259986"/>
                </a:lnTo>
                <a:lnTo>
                  <a:pt x="29318" y="261064"/>
                </a:lnTo>
                <a:lnTo>
                  <a:pt x="29736" y="261888"/>
                </a:lnTo>
                <a:lnTo>
                  <a:pt x="30294" y="262895"/>
                </a:lnTo>
                <a:lnTo>
                  <a:pt x="30870" y="263903"/>
                </a:lnTo>
                <a:lnTo>
                  <a:pt x="30974" y="265105"/>
                </a:lnTo>
                <a:lnTo>
                  <a:pt x="30271" y="265633"/>
                </a:lnTo>
                <a:lnTo>
                  <a:pt x="29554" y="266459"/>
                </a:lnTo>
                <a:lnTo>
                  <a:pt x="29409" y="267770"/>
                </a:lnTo>
                <a:lnTo>
                  <a:pt x="29817" y="268942"/>
                </a:lnTo>
                <a:lnTo>
                  <a:pt x="30098" y="269807"/>
                </a:lnTo>
                <a:lnTo>
                  <a:pt x="30706" y="270692"/>
                </a:lnTo>
                <a:lnTo>
                  <a:pt x="30693" y="271837"/>
                </a:lnTo>
                <a:lnTo>
                  <a:pt x="29863" y="272531"/>
                </a:lnTo>
                <a:lnTo>
                  <a:pt x="29377" y="273272"/>
                </a:lnTo>
                <a:lnTo>
                  <a:pt x="28701" y="274126"/>
                </a:lnTo>
                <a:lnTo>
                  <a:pt x="27880" y="274847"/>
                </a:lnTo>
                <a:lnTo>
                  <a:pt x="26950" y="275460"/>
                </a:lnTo>
                <a:lnTo>
                  <a:pt x="26247" y="276014"/>
                </a:lnTo>
                <a:lnTo>
                  <a:pt x="25199" y="276546"/>
                </a:lnTo>
                <a:lnTo>
                  <a:pt x="24260" y="276537"/>
                </a:lnTo>
                <a:lnTo>
                  <a:pt x="24065" y="276998"/>
                </a:lnTo>
                <a:lnTo>
                  <a:pt x="22918" y="277450"/>
                </a:lnTo>
                <a:lnTo>
                  <a:pt x="22119" y="277898"/>
                </a:lnTo>
                <a:lnTo>
                  <a:pt x="21276" y="278544"/>
                </a:lnTo>
                <a:lnTo>
                  <a:pt x="20686" y="279479"/>
                </a:lnTo>
                <a:lnTo>
                  <a:pt x="19815" y="280172"/>
                </a:lnTo>
                <a:lnTo>
                  <a:pt x="19071" y="280675"/>
                </a:lnTo>
                <a:lnTo>
                  <a:pt x="18395" y="281604"/>
                </a:lnTo>
                <a:lnTo>
                  <a:pt x="17928" y="282323"/>
                </a:lnTo>
                <a:lnTo>
                  <a:pt x="17479" y="282744"/>
                </a:lnTo>
                <a:lnTo>
                  <a:pt x="17284" y="283230"/>
                </a:lnTo>
                <a:lnTo>
                  <a:pt x="16730" y="283869"/>
                </a:lnTo>
                <a:lnTo>
                  <a:pt x="16118" y="284754"/>
                </a:lnTo>
                <a:lnTo>
                  <a:pt x="15301" y="285501"/>
                </a:lnTo>
                <a:lnTo>
                  <a:pt x="14530" y="286252"/>
                </a:lnTo>
                <a:lnTo>
                  <a:pt x="13791" y="286780"/>
                </a:lnTo>
                <a:lnTo>
                  <a:pt x="12648" y="287210"/>
                </a:lnTo>
                <a:lnTo>
                  <a:pt x="11418" y="287585"/>
                </a:lnTo>
                <a:lnTo>
                  <a:pt x="10534" y="288255"/>
                </a:lnTo>
                <a:lnTo>
                  <a:pt x="9926" y="288767"/>
                </a:lnTo>
                <a:lnTo>
                  <a:pt x="9146" y="289517"/>
                </a:lnTo>
                <a:lnTo>
                  <a:pt x="8402" y="290345"/>
                </a:lnTo>
                <a:lnTo>
                  <a:pt x="6964" y="291681"/>
                </a:lnTo>
                <a:lnTo>
                  <a:pt x="6741" y="291917"/>
                </a:lnTo>
                <a:lnTo>
                  <a:pt x="2799" y="299856"/>
                </a:lnTo>
                <a:lnTo>
                  <a:pt x="10933" y="323688"/>
                </a:lnTo>
                <a:lnTo>
                  <a:pt x="13242" y="324823"/>
                </a:lnTo>
                <a:lnTo>
                  <a:pt x="14448" y="333687"/>
                </a:lnTo>
                <a:lnTo>
                  <a:pt x="14489" y="338845"/>
                </a:lnTo>
                <a:lnTo>
                  <a:pt x="13727" y="341015"/>
                </a:lnTo>
                <a:lnTo>
                  <a:pt x="12743" y="342749"/>
                </a:lnTo>
                <a:lnTo>
                  <a:pt x="8692" y="354135"/>
                </a:lnTo>
                <a:lnTo>
                  <a:pt x="7308" y="366304"/>
                </a:lnTo>
                <a:lnTo>
                  <a:pt x="5235" y="369767"/>
                </a:lnTo>
                <a:lnTo>
                  <a:pt x="5553" y="374567"/>
                </a:lnTo>
                <a:lnTo>
                  <a:pt x="4673" y="376457"/>
                </a:lnTo>
                <a:lnTo>
                  <a:pt x="1652" y="384671"/>
                </a:lnTo>
                <a:lnTo>
                  <a:pt x="1275" y="391497"/>
                </a:lnTo>
                <a:lnTo>
                  <a:pt x="1021" y="394595"/>
                </a:lnTo>
                <a:lnTo>
                  <a:pt x="363" y="402400"/>
                </a:lnTo>
                <a:lnTo>
                  <a:pt x="1661" y="412785"/>
                </a:lnTo>
                <a:lnTo>
                  <a:pt x="1856" y="427740"/>
                </a:lnTo>
                <a:lnTo>
                  <a:pt x="42750" y="424032"/>
                </a:lnTo>
                <a:lnTo>
                  <a:pt x="59688" y="436275"/>
                </a:lnTo>
                <a:lnTo>
                  <a:pt x="59738" y="436357"/>
                </a:lnTo>
                <a:lnTo>
                  <a:pt x="66847" y="449961"/>
                </a:lnTo>
                <a:lnTo>
                  <a:pt x="70167" y="456328"/>
                </a:lnTo>
                <a:lnTo>
                  <a:pt x="70494" y="456954"/>
                </a:lnTo>
                <a:lnTo>
                  <a:pt x="73379" y="462468"/>
                </a:lnTo>
                <a:lnTo>
                  <a:pt x="74340" y="464315"/>
                </a:lnTo>
                <a:lnTo>
                  <a:pt x="75502" y="468521"/>
                </a:lnTo>
                <a:lnTo>
                  <a:pt x="80147" y="485561"/>
                </a:lnTo>
                <a:lnTo>
                  <a:pt x="86457" y="493588"/>
                </a:lnTo>
                <a:lnTo>
                  <a:pt x="89827" y="496892"/>
                </a:lnTo>
                <a:lnTo>
                  <a:pt x="97362" y="506494"/>
                </a:lnTo>
                <a:lnTo>
                  <a:pt x="120374" y="511862"/>
                </a:lnTo>
                <a:lnTo>
                  <a:pt x="139621" y="515882"/>
                </a:lnTo>
                <a:lnTo>
                  <a:pt x="161531" y="519481"/>
                </a:lnTo>
                <a:lnTo>
                  <a:pt x="176424" y="523724"/>
                </a:lnTo>
                <a:lnTo>
                  <a:pt x="205415" y="532681"/>
                </a:lnTo>
                <a:lnTo>
                  <a:pt x="205642" y="532205"/>
                </a:lnTo>
                <a:lnTo>
                  <a:pt x="206186" y="531719"/>
                </a:lnTo>
                <a:lnTo>
                  <a:pt x="208903" y="529183"/>
                </a:lnTo>
                <a:lnTo>
                  <a:pt x="235544" y="504216"/>
                </a:lnTo>
                <a:lnTo>
                  <a:pt x="238529" y="501706"/>
                </a:lnTo>
                <a:lnTo>
                  <a:pt x="238688" y="501602"/>
                </a:lnTo>
                <a:lnTo>
                  <a:pt x="240729" y="500200"/>
                </a:lnTo>
                <a:lnTo>
                  <a:pt x="241600" y="498557"/>
                </a:lnTo>
                <a:lnTo>
                  <a:pt x="252841" y="488696"/>
                </a:lnTo>
                <a:lnTo>
                  <a:pt x="256375" y="485039"/>
                </a:lnTo>
                <a:lnTo>
                  <a:pt x="258589" y="482666"/>
                </a:lnTo>
                <a:lnTo>
                  <a:pt x="262222" y="479775"/>
                </a:lnTo>
                <a:lnTo>
                  <a:pt x="265162" y="477020"/>
                </a:lnTo>
                <a:lnTo>
                  <a:pt x="268051" y="474665"/>
                </a:lnTo>
                <a:lnTo>
                  <a:pt x="275237" y="468816"/>
                </a:lnTo>
                <a:lnTo>
                  <a:pt x="279877" y="464945"/>
                </a:lnTo>
                <a:lnTo>
                  <a:pt x="290991" y="465980"/>
                </a:lnTo>
                <a:lnTo>
                  <a:pt x="297986" y="465494"/>
                </a:lnTo>
                <a:lnTo>
                  <a:pt x="312801" y="465177"/>
                </a:lnTo>
                <a:lnTo>
                  <a:pt x="324554" y="463893"/>
                </a:lnTo>
                <a:lnTo>
                  <a:pt x="334766" y="465553"/>
                </a:lnTo>
                <a:lnTo>
                  <a:pt x="374866" y="468594"/>
                </a:lnTo>
                <a:lnTo>
                  <a:pt x="411333" y="474634"/>
                </a:lnTo>
                <a:lnTo>
                  <a:pt x="442556" y="482829"/>
                </a:lnTo>
                <a:lnTo>
                  <a:pt x="445831" y="488737"/>
                </a:lnTo>
                <a:lnTo>
                  <a:pt x="453111" y="485148"/>
                </a:lnTo>
                <a:lnTo>
                  <a:pt x="457171" y="480392"/>
                </a:lnTo>
                <a:lnTo>
                  <a:pt x="462297" y="481386"/>
                </a:lnTo>
                <a:lnTo>
                  <a:pt x="476913" y="473749"/>
                </a:lnTo>
                <a:lnTo>
                  <a:pt x="481830" y="470795"/>
                </a:lnTo>
                <a:lnTo>
                  <a:pt x="482080" y="469878"/>
                </a:lnTo>
                <a:lnTo>
                  <a:pt x="486684" y="453279"/>
                </a:lnTo>
                <a:lnTo>
                  <a:pt x="490599" y="443037"/>
                </a:lnTo>
                <a:lnTo>
                  <a:pt x="498596" y="422921"/>
                </a:lnTo>
                <a:lnTo>
                  <a:pt x="509383" y="405658"/>
                </a:lnTo>
                <a:lnTo>
                  <a:pt x="519526" y="389069"/>
                </a:lnTo>
                <a:lnTo>
                  <a:pt x="519531" y="389044"/>
                </a:lnTo>
                <a:lnTo>
                  <a:pt x="527297" y="374309"/>
                </a:lnTo>
                <a:lnTo>
                  <a:pt x="526612" y="360590"/>
                </a:lnTo>
                <a:lnTo>
                  <a:pt x="526616" y="360566"/>
                </a:lnTo>
                <a:lnTo>
                  <a:pt x="527619" y="358629"/>
                </a:lnTo>
                <a:lnTo>
                  <a:pt x="528386" y="354715"/>
                </a:lnTo>
                <a:lnTo>
                  <a:pt x="496423" y="299217"/>
                </a:lnTo>
                <a:lnTo>
                  <a:pt x="498905" y="298407"/>
                </a:lnTo>
                <a:lnTo>
                  <a:pt x="498923" y="298410"/>
                </a:lnTo>
                <a:lnTo>
                  <a:pt x="510105" y="296862"/>
                </a:lnTo>
                <a:lnTo>
                  <a:pt x="519245" y="292015"/>
                </a:lnTo>
                <a:lnTo>
                  <a:pt x="526997" y="284383"/>
                </a:lnTo>
                <a:lnTo>
                  <a:pt x="525278" y="257279"/>
                </a:lnTo>
                <a:lnTo>
                  <a:pt x="527102" y="252478"/>
                </a:lnTo>
                <a:lnTo>
                  <a:pt x="532985" y="238379"/>
                </a:lnTo>
                <a:lnTo>
                  <a:pt x="533684" y="235925"/>
                </a:lnTo>
                <a:lnTo>
                  <a:pt x="537853" y="221300"/>
                </a:lnTo>
                <a:lnTo>
                  <a:pt x="548132" y="209796"/>
                </a:lnTo>
                <a:lnTo>
                  <a:pt x="570799" y="184783"/>
                </a:lnTo>
                <a:lnTo>
                  <a:pt x="570854" y="169666"/>
                </a:lnTo>
                <a:lnTo>
                  <a:pt x="572836" y="161779"/>
                </a:lnTo>
                <a:lnTo>
                  <a:pt x="574460" y="155346"/>
                </a:lnTo>
                <a:lnTo>
                  <a:pt x="562743" y="144020"/>
                </a:lnTo>
                <a:lnTo>
                  <a:pt x="546657" y="124271"/>
                </a:lnTo>
                <a:lnTo>
                  <a:pt x="534441" y="103834"/>
                </a:lnTo>
                <a:lnTo>
                  <a:pt x="531157" y="98149"/>
                </a:lnTo>
                <a:lnTo>
                  <a:pt x="527841" y="90489"/>
                </a:lnTo>
                <a:lnTo>
                  <a:pt x="524911" y="86092"/>
                </a:lnTo>
                <a:lnTo>
                  <a:pt x="522361" y="82271"/>
                </a:lnTo>
                <a:lnTo>
                  <a:pt x="509778" y="58108"/>
                </a:lnTo>
                <a:lnTo>
                  <a:pt x="510821" y="52556"/>
                </a:lnTo>
                <a:lnTo>
                  <a:pt x="519903" y="27341"/>
                </a:lnTo>
                <a:lnTo>
                  <a:pt x="520048" y="26962"/>
                </a:lnTo>
                <a:lnTo>
                  <a:pt x="527310" y="17630"/>
                </a:lnTo>
                <a:lnTo>
                  <a:pt x="524811" y="9103"/>
                </a:lnTo>
                <a:lnTo>
                  <a:pt x="511928" y="14912"/>
                </a:lnTo>
                <a:lnTo>
                  <a:pt x="494668" y="16831"/>
                </a:lnTo>
                <a:lnTo>
                  <a:pt x="472771" y="30810"/>
                </a:lnTo>
                <a:lnTo>
                  <a:pt x="471034" y="31936"/>
                </a:lnTo>
                <a:lnTo>
                  <a:pt x="442324" y="32839"/>
                </a:lnTo>
                <a:lnTo>
                  <a:pt x="435751" y="35058"/>
                </a:lnTo>
                <a:lnTo>
                  <a:pt x="430022" y="31526"/>
                </a:lnTo>
                <a:lnTo>
                  <a:pt x="428543" y="30291"/>
                </a:lnTo>
                <a:lnTo>
                  <a:pt x="423150" y="25765"/>
                </a:lnTo>
                <a:lnTo>
                  <a:pt x="418645" y="22263"/>
                </a:lnTo>
                <a:lnTo>
                  <a:pt x="414767" y="17655"/>
                </a:lnTo>
                <a:lnTo>
                  <a:pt x="399838" y="26801"/>
                </a:lnTo>
                <a:lnTo>
                  <a:pt x="397851" y="25253"/>
                </a:lnTo>
                <a:lnTo>
                  <a:pt x="391305" y="22892"/>
                </a:lnTo>
                <a:lnTo>
                  <a:pt x="378849" y="18469"/>
                </a:lnTo>
                <a:lnTo>
                  <a:pt x="374902" y="17083"/>
                </a:lnTo>
                <a:lnTo>
                  <a:pt x="370720" y="13232"/>
                </a:lnTo>
                <a:lnTo>
                  <a:pt x="367494" y="4324"/>
                </a:lnTo>
                <a:lnTo>
                  <a:pt x="361674" y="3722"/>
                </a:lnTo>
                <a:lnTo>
                  <a:pt x="353382" y="261"/>
                </a:lnTo>
                <a:lnTo>
                  <a:pt x="349118" y="9370"/>
                </a:lnTo>
                <a:lnTo>
                  <a:pt x="347803" y="15766"/>
                </a:lnTo>
                <a:lnTo>
                  <a:pt x="346179" y="16326"/>
                </a:lnTo>
                <a:lnTo>
                  <a:pt x="338222" y="19130"/>
                </a:lnTo>
                <a:lnTo>
                  <a:pt x="338517" y="21627"/>
                </a:lnTo>
                <a:lnTo>
                  <a:pt x="334693" y="25612"/>
                </a:lnTo>
                <a:lnTo>
                  <a:pt x="326519" y="34198"/>
                </a:lnTo>
                <a:lnTo>
                  <a:pt x="315337" y="25392"/>
                </a:lnTo>
                <a:lnTo>
                  <a:pt x="313187" y="14620"/>
                </a:lnTo>
                <a:lnTo>
                  <a:pt x="300780" y="10971"/>
                </a:lnTo>
                <a:lnTo>
                  <a:pt x="299941" y="15777"/>
                </a:lnTo>
                <a:lnTo>
                  <a:pt x="298380" y="21571"/>
                </a:lnTo>
                <a:lnTo>
                  <a:pt x="291907" y="21307"/>
                </a:lnTo>
                <a:lnTo>
                  <a:pt x="287761" y="34178"/>
                </a:lnTo>
                <a:lnTo>
                  <a:pt x="281859" y="36123"/>
                </a:lnTo>
                <a:lnTo>
                  <a:pt x="276978" y="37846"/>
                </a:lnTo>
                <a:lnTo>
                  <a:pt x="272460" y="48779"/>
                </a:lnTo>
                <a:lnTo>
                  <a:pt x="271694" y="51642"/>
                </a:lnTo>
                <a:lnTo>
                  <a:pt x="265874" y="53716"/>
                </a:lnTo>
                <a:lnTo>
                  <a:pt x="262590" y="55363"/>
                </a:lnTo>
                <a:lnTo>
                  <a:pt x="258747" y="54571"/>
                </a:lnTo>
                <a:lnTo>
                  <a:pt x="257164" y="53315"/>
                </a:lnTo>
                <a:lnTo>
                  <a:pt x="254996" y="54544"/>
                </a:lnTo>
                <a:lnTo>
                  <a:pt x="254234" y="57010"/>
                </a:lnTo>
                <a:lnTo>
                  <a:pt x="250959" y="57215"/>
                </a:lnTo>
                <a:lnTo>
                  <a:pt x="250287" y="59240"/>
                </a:lnTo>
                <a:lnTo>
                  <a:pt x="249666" y="60046"/>
                </a:lnTo>
                <a:lnTo>
                  <a:pt x="249271" y="60102"/>
                </a:lnTo>
                <a:lnTo>
                  <a:pt x="248455" y="60060"/>
                </a:lnTo>
                <a:lnTo>
                  <a:pt x="247534" y="58081"/>
                </a:lnTo>
                <a:lnTo>
                  <a:pt x="244939" y="58967"/>
                </a:lnTo>
                <a:lnTo>
                  <a:pt x="243415" y="6159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F7E5FCD1-4251-003B-7018-FE6C477F3671}"/>
              </a:ext>
            </a:extLst>
          </p:cNvPr>
          <p:cNvSpPr>
            <a:spLocks/>
          </p:cNvSpPr>
          <p:nvPr/>
        </p:nvSpPr>
        <p:spPr>
          <a:xfrm flipV="1">
            <a:off x="5412045" y="2621576"/>
            <a:ext cx="717549" cy="1076954"/>
          </a:xfrm>
          <a:custGeom>
            <a:avLst/>
            <a:gdLst>
              <a:gd name="connsiteX0" fmla="*/ 347506 w 488649"/>
              <a:gd name="connsiteY0" fmla="*/ 320293 h 733403"/>
              <a:gd name="connsiteX1" fmla="*/ 344237 w 488649"/>
              <a:gd name="connsiteY1" fmla="*/ 317104 h 733403"/>
              <a:gd name="connsiteX2" fmla="*/ 342695 w 488649"/>
              <a:gd name="connsiteY2" fmla="*/ 312505 h 733403"/>
              <a:gd name="connsiteX3" fmla="*/ 342087 w 488649"/>
              <a:gd name="connsiteY3" fmla="*/ 308037 h 733403"/>
              <a:gd name="connsiteX4" fmla="*/ 342481 w 488649"/>
              <a:gd name="connsiteY4" fmla="*/ 306186 h 733403"/>
              <a:gd name="connsiteX5" fmla="*/ 343177 w 488649"/>
              <a:gd name="connsiteY5" fmla="*/ 302853 h 733403"/>
              <a:gd name="connsiteX6" fmla="*/ 343214 w 488649"/>
              <a:gd name="connsiteY6" fmla="*/ 302706 h 733403"/>
              <a:gd name="connsiteX7" fmla="*/ 345193 w 488649"/>
              <a:gd name="connsiteY7" fmla="*/ 293301 h 733403"/>
              <a:gd name="connsiteX8" fmla="*/ 345362 w 488649"/>
              <a:gd name="connsiteY8" fmla="*/ 292511 h 733403"/>
              <a:gd name="connsiteX9" fmla="*/ 349443 w 488649"/>
              <a:gd name="connsiteY9" fmla="*/ 273087 h 733403"/>
              <a:gd name="connsiteX10" fmla="*/ 351216 w 488649"/>
              <a:gd name="connsiteY10" fmla="*/ 264747 h 733403"/>
              <a:gd name="connsiteX11" fmla="*/ 351299 w 488649"/>
              <a:gd name="connsiteY11" fmla="*/ 264651 h 733403"/>
              <a:gd name="connsiteX12" fmla="*/ 355232 w 488649"/>
              <a:gd name="connsiteY12" fmla="*/ 261306 h 733403"/>
              <a:gd name="connsiteX13" fmla="*/ 357684 w 488649"/>
              <a:gd name="connsiteY13" fmla="*/ 258956 h 733403"/>
              <a:gd name="connsiteX14" fmla="*/ 360846 w 488649"/>
              <a:gd name="connsiteY14" fmla="*/ 256260 h 733403"/>
              <a:gd name="connsiteX15" fmla="*/ 375304 w 488649"/>
              <a:gd name="connsiteY15" fmla="*/ 242288 h 733403"/>
              <a:gd name="connsiteX16" fmla="*/ 390803 w 488649"/>
              <a:gd name="connsiteY16" fmla="*/ 227784 h 733403"/>
              <a:gd name="connsiteX17" fmla="*/ 392665 w 488649"/>
              <a:gd name="connsiteY17" fmla="*/ 226049 h 733403"/>
              <a:gd name="connsiteX18" fmla="*/ 396445 w 488649"/>
              <a:gd name="connsiteY18" fmla="*/ 222510 h 733403"/>
              <a:gd name="connsiteX19" fmla="*/ 403975 w 488649"/>
              <a:gd name="connsiteY19" fmla="*/ 215413 h 733403"/>
              <a:gd name="connsiteX20" fmla="*/ 431263 w 488649"/>
              <a:gd name="connsiteY20" fmla="*/ 190010 h 733403"/>
              <a:gd name="connsiteX21" fmla="*/ 420045 w 488649"/>
              <a:gd name="connsiteY21" fmla="*/ 173637 h 733403"/>
              <a:gd name="connsiteX22" fmla="*/ 415713 w 488649"/>
              <a:gd name="connsiteY22" fmla="*/ 167289 h 733403"/>
              <a:gd name="connsiteX23" fmla="*/ 406309 w 488649"/>
              <a:gd name="connsiteY23" fmla="*/ 153580 h 733403"/>
              <a:gd name="connsiteX24" fmla="*/ 404832 w 488649"/>
              <a:gd name="connsiteY24" fmla="*/ 151426 h 733403"/>
              <a:gd name="connsiteX25" fmla="*/ 402008 w 488649"/>
              <a:gd name="connsiteY25" fmla="*/ 147101 h 733403"/>
              <a:gd name="connsiteX26" fmla="*/ 397608 w 488649"/>
              <a:gd name="connsiteY26" fmla="*/ 140671 h 733403"/>
              <a:gd name="connsiteX27" fmla="*/ 396748 w 488649"/>
              <a:gd name="connsiteY27" fmla="*/ 140212 h 733403"/>
              <a:gd name="connsiteX28" fmla="*/ 392629 w 488649"/>
              <a:gd name="connsiteY28" fmla="*/ 137528 h 733403"/>
              <a:gd name="connsiteX29" fmla="*/ 379917 w 488649"/>
              <a:gd name="connsiteY29" fmla="*/ 137162 h 733403"/>
              <a:gd name="connsiteX30" fmla="*/ 377372 w 488649"/>
              <a:gd name="connsiteY30" fmla="*/ 128046 h 733403"/>
              <a:gd name="connsiteX31" fmla="*/ 374061 w 488649"/>
              <a:gd name="connsiteY31" fmla="*/ 115376 h 733403"/>
              <a:gd name="connsiteX32" fmla="*/ 372855 w 488649"/>
              <a:gd name="connsiteY32" fmla="*/ 98914 h 733403"/>
              <a:gd name="connsiteX33" fmla="*/ 374084 w 488649"/>
              <a:gd name="connsiteY33" fmla="*/ 97321 h 733403"/>
              <a:gd name="connsiteX34" fmla="*/ 377492 w 488649"/>
              <a:gd name="connsiteY34" fmla="*/ 92979 h 733403"/>
              <a:gd name="connsiteX35" fmla="*/ 373511 w 488649"/>
              <a:gd name="connsiteY35" fmla="*/ 90942 h 733403"/>
              <a:gd name="connsiteX36" fmla="*/ 368472 w 488649"/>
              <a:gd name="connsiteY36" fmla="*/ 88398 h 733403"/>
              <a:gd name="connsiteX37" fmla="*/ 363725 w 488649"/>
              <a:gd name="connsiteY37" fmla="*/ 85995 h 733403"/>
              <a:gd name="connsiteX38" fmla="*/ 359535 w 488649"/>
              <a:gd name="connsiteY38" fmla="*/ 83864 h 733403"/>
              <a:gd name="connsiteX39" fmla="*/ 356636 w 488649"/>
              <a:gd name="connsiteY39" fmla="*/ 83220 h 733403"/>
              <a:gd name="connsiteX40" fmla="*/ 342748 w 488649"/>
              <a:gd name="connsiteY40" fmla="*/ 80123 h 733403"/>
              <a:gd name="connsiteX41" fmla="*/ 340847 w 488649"/>
              <a:gd name="connsiteY41" fmla="*/ 79669 h 733403"/>
              <a:gd name="connsiteX42" fmla="*/ 338694 w 488649"/>
              <a:gd name="connsiteY42" fmla="*/ 79208 h 733403"/>
              <a:gd name="connsiteX43" fmla="*/ 332484 w 488649"/>
              <a:gd name="connsiteY43" fmla="*/ 77814 h 733403"/>
              <a:gd name="connsiteX44" fmla="*/ 329503 w 488649"/>
              <a:gd name="connsiteY44" fmla="*/ 70459 h 733403"/>
              <a:gd name="connsiteX45" fmla="*/ 325577 w 488649"/>
              <a:gd name="connsiteY45" fmla="*/ 60798 h 733403"/>
              <a:gd name="connsiteX46" fmla="*/ 324786 w 488649"/>
              <a:gd name="connsiteY46" fmla="*/ 53356 h 733403"/>
              <a:gd name="connsiteX47" fmla="*/ 324319 w 488649"/>
              <a:gd name="connsiteY47" fmla="*/ 49100 h 733403"/>
              <a:gd name="connsiteX48" fmla="*/ 321471 w 488649"/>
              <a:gd name="connsiteY48" fmla="*/ 23640 h 733403"/>
              <a:gd name="connsiteX49" fmla="*/ 321348 w 488649"/>
              <a:gd name="connsiteY49" fmla="*/ 22446 h 733403"/>
              <a:gd name="connsiteX50" fmla="*/ 314949 w 488649"/>
              <a:gd name="connsiteY50" fmla="*/ 23556 h 733403"/>
              <a:gd name="connsiteX51" fmla="*/ 311246 w 488649"/>
              <a:gd name="connsiteY51" fmla="*/ 23495 h 733403"/>
              <a:gd name="connsiteX52" fmla="*/ 301224 w 488649"/>
              <a:gd name="connsiteY52" fmla="*/ 23377 h 733403"/>
              <a:gd name="connsiteX53" fmla="*/ 296538 w 488649"/>
              <a:gd name="connsiteY53" fmla="*/ 20528 h 733403"/>
              <a:gd name="connsiteX54" fmla="*/ 292131 w 488649"/>
              <a:gd name="connsiteY54" fmla="*/ 19774 h 733403"/>
              <a:gd name="connsiteX55" fmla="*/ 290892 w 488649"/>
              <a:gd name="connsiteY55" fmla="*/ 19677 h 733403"/>
              <a:gd name="connsiteX56" fmla="*/ 284592 w 488649"/>
              <a:gd name="connsiteY56" fmla="*/ 19194 h 733403"/>
              <a:gd name="connsiteX57" fmla="*/ 282018 w 488649"/>
              <a:gd name="connsiteY57" fmla="*/ 16373 h 733403"/>
              <a:gd name="connsiteX58" fmla="*/ 273225 w 488649"/>
              <a:gd name="connsiteY58" fmla="*/ 8821 h 733403"/>
              <a:gd name="connsiteX59" fmla="*/ 273096 w 488649"/>
              <a:gd name="connsiteY59" fmla="*/ 4602 h 733403"/>
              <a:gd name="connsiteX60" fmla="*/ 271601 w 488649"/>
              <a:gd name="connsiteY60" fmla="*/ 2844 h 733403"/>
              <a:gd name="connsiteX61" fmla="*/ 270299 w 488649"/>
              <a:gd name="connsiteY61" fmla="*/ 693 h 733403"/>
              <a:gd name="connsiteX62" fmla="*/ 267655 w 488649"/>
              <a:gd name="connsiteY62" fmla="*/ 608 h 733403"/>
              <a:gd name="connsiteX63" fmla="*/ 261735 w 488649"/>
              <a:gd name="connsiteY63" fmla="*/ 311 h 733403"/>
              <a:gd name="connsiteX64" fmla="*/ 257544 w 488649"/>
              <a:gd name="connsiteY64" fmla="*/ 1256 h 733403"/>
              <a:gd name="connsiteX65" fmla="*/ 256401 w 488649"/>
              <a:gd name="connsiteY65" fmla="*/ 2781 h 733403"/>
              <a:gd name="connsiteX66" fmla="*/ 253676 w 488649"/>
              <a:gd name="connsiteY66" fmla="*/ 2381 h 733403"/>
              <a:gd name="connsiteX67" fmla="*/ 252889 w 488649"/>
              <a:gd name="connsiteY67" fmla="*/ 2596 h 733403"/>
              <a:gd name="connsiteX68" fmla="*/ 252510 w 488649"/>
              <a:gd name="connsiteY68" fmla="*/ 2965 h 733403"/>
              <a:gd name="connsiteX69" fmla="*/ 254357 w 488649"/>
              <a:gd name="connsiteY69" fmla="*/ 5910 h 733403"/>
              <a:gd name="connsiteX70" fmla="*/ 250609 w 488649"/>
              <a:gd name="connsiteY70" fmla="*/ 7584 h 733403"/>
              <a:gd name="connsiteX71" fmla="*/ 248817 w 488649"/>
              <a:gd name="connsiteY71" fmla="*/ 9850 h 733403"/>
              <a:gd name="connsiteX72" fmla="*/ 241600 w 488649"/>
              <a:gd name="connsiteY72" fmla="*/ 6666 h 733403"/>
              <a:gd name="connsiteX73" fmla="*/ 241440 w 488649"/>
              <a:gd name="connsiteY73" fmla="*/ 7632 h 733403"/>
              <a:gd name="connsiteX74" fmla="*/ 238903 w 488649"/>
              <a:gd name="connsiteY74" fmla="*/ 7242 h 733403"/>
              <a:gd name="connsiteX75" fmla="*/ 236507 w 488649"/>
              <a:gd name="connsiteY75" fmla="*/ 8962 h 733403"/>
              <a:gd name="connsiteX76" fmla="*/ 237823 w 488649"/>
              <a:gd name="connsiteY76" fmla="*/ 16313 h 733403"/>
              <a:gd name="connsiteX77" fmla="*/ 231710 w 488649"/>
              <a:gd name="connsiteY77" fmla="*/ 20915 h 733403"/>
              <a:gd name="connsiteX78" fmla="*/ 219643 w 488649"/>
              <a:gd name="connsiteY78" fmla="*/ 28607 h 733403"/>
              <a:gd name="connsiteX79" fmla="*/ 216518 w 488649"/>
              <a:gd name="connsiteY79" fmla="*/ 30634 h 733403"/>
              <a:gd name="connsiteX80" fmla="*/ 212543 w 488649"/>
              <a:gd name="connsiteY80" fmla="*/ 36632 h 733403"/>
              <a:gd name="connsiteX81" fmla="*/ 206821 w 488649"/>
              <a:gd name="connsiteY81" fmla="*/ 45486 h 733403"/>
              <a:gd name="connsiteX82" fmla="*/ 203310 w 488649"/>
              <a:gd name="connsiteY82" fmla="*/ 50847 h 733403"/>
              <a:gd name="connsiteX83" fmla="*/ 203142 w 488649"/>
              <a:gd name="connsiteY83" fmla="*/ 51095 h 733403"/>
              <a:gd name="connsiteX84" fmla="*/ 191722 w 488649"/>
              <a:gd name="connsiteY84" fmla="*/ 68465 h 733403"/>
              <a:gd name="connsiteX85" fmla="*/ 180778 w 488649"/>
              <a:gd name="connsiteY85" fmla="*/ 92314 h 733403"/>
              <a:gd name="connsiteX86" fmla="*/ 180796 w 488649"/>
              <a:gd name="connsiteY86" fmla="*/ 95292 h 733403"/>
              <a:gd name="connsiteX87" fmla="*/ 180822 w 488649"/>
              <a:gd name="connsiteY87" fmla="*/ 99759 h 733403"/>
              <a:gd name="connsiteX88" fmla="*/ 180826 w 488649"/>
              <a:gd name="connsiteY88" fmla="*/ 100354 h 733403"/>
              <a:gd name="connsiteX89" fmla="*/ 155988 w 488649"/>
              <a:gd name="connsiteY89" fmla="*/ 100600 h 733403"/>
              <a:gd name="connsiteX90" fmla="*/ 139159 w 488649"/>
              <a:gd name="connsiteY90" fmla="*/ 95740 h 733403"/>
              <a:gd name="connsiteX91" fmla="*/ 124613 w 488649"/>
              <a:gd name="connsiteY91" fmla="*/ 95989 h 733403"/>
              <a:gd name="connsiteX92" fmla="*/ 105303 w 488649"/>
              <a:gd name="connsiteY92" fmla="*/ 96392 h 733403"/>
              <a:gd name="connsiteX93" fmla="*/ 80577 w 488649"/>
              <a:gd name="connsiteY93" fmla="*/ 104728 h 733403"/>
              <a:gd name="connsiteX94" fmla="*/ 79951 w 488649"/>
              <a:gd name="connsiteY94" fmla="*/ 105044 h 733403"/>
              <a:gd name="connsiteX95" fmla="*/ 64901 w 488649"/>
              <a:gd name="connsiteY95" fmla="*/ 112406 h 733403"/>
              <a:gd name="connsiteX96" fmla="*/ 63378 w 488649"/>
              <a:gd name="connsiteY96" fmla="*/ 113797 h 733403"/>
              <a:gd name="connsiteX97" fmla="*/ 62790 w 488649"/>
              <a:gd name="connsiteY97" fmla="*/ 119924 h 733403"/>
              <a:gd name="connsiteX98" fmla="*/ 67319 w 488649"/>
              <a:gd name="connsiteY98" fmla="*/ 130134 h 733403"/>
              <a:gd name="connsiteX99" fmla="*/ 67998 w 488649"/>
              <a:gd name="connsiteY99" fmla="*/ 131677 h 733403"/>
              <a:gd name="connsiteX100" fmla="*/ 73455 w 488649"/>
              <a:gd name="connsiteY100" fmla="*/ 141515 h 733403"/>
              <a:gd name="connsiteX101" fmla="*/ 73077 w 488649"/>
              <a:gd name="connsiteY101" fmla="*/ 151038 h 733403"/>
              <a:gd name="connsiteX102" fmla="*/ 77177 w 488649"/>
              <a:gd name="connsiteY102" fmla="*/ 157273 h 733403"/>
              <a:gd name="connsiteX103" fmla="*/ 77248 w 488649"/>
              <a:gd name="connsiteY103" fmla="*/ 158587 h 733403"/>
              <a:gd name="connsiteX104" fmla="*/ 87614 w 488649"/>
              <a:gd name="connsiteY104" fmla="*/ 175798 h 733403"/>
              <a:gd name="connsiteX105" fmla="*/ 91036 w 488649"/>
              <a:gd name="connsiteY105" fmla="*/ 180921 h 733403"/>
              <a:gd name="connsiteX106" fmla="*/ 99140 w 488649"/>
              <a:gd name="connsiteY106" fmla="*/ 193377 h 733403"/>
              <a:gd name="connsiteX107" fmla="*/ 103058 w 488649"/>
              <a:gd name="connsiteY107" fmla="*/ 198421 h 733403"/>
              <a:gd name="connsiteX108" fmla="*/ 97320 w 488649"/>
              <a:gd name="connsiteY108" fmla="*/ 199806 h 733403"/>
              <a:gd name="connsiteX109" fmla="*/ 94178 w 488649"/>
              <a:gd name="connsiteY109" fmla="*/ 200955 h 733403"/>
              <a:gd name="connsiteX110" fmla="*/ 90436 w 488649"/>
              <a:gd name="connsiteY110" fmla="*/ 202818 h 733403"/>
              <a:gd name="connsiteX111" fmla="*/ 80695 w 488649"/>
              <a:gd name="connsiteY111" fmla="*/ 205553 h 733403"/>
              <a:gd name="connsiteX112" fmla="*/ 73836 w 488649"/>
              <a:gd name="connsiteY112" fmla="*/ 206083 h 733403"/>
              <a:gd name="connsiteX113" fmla="*/ 66091 w 488649"/>
              <a:gd name="connsiteY113" fmla="*/ 208964 h 733403"/>
              <a:gd name="connsiteX114" fmla="*/ 52229 w 488649"/>
              <a:gd name="connsiteY114" fmla="*/ 212994 h 733403"/>
              <a:gd name="connsiteX115" fmla="*/ 41325 w 488649"/>
              <a:gd name="connsiteY115" fmla="*/ 216210 h 733403"/>
              <a:gd name="connsiteX116" fmla="*/ 34401 w 488649"/>
              <a:gd name="connsiteY116" fmla="*/ 218347 h 733403"/>
              <a:gd name="connsiteX117" fmla="*/ 15355 w 488649"/>
              <a:gd name="connsiteY117" fmla="*/ 223257 h 733403"/>
              <a:gd name="connsiteX118" fmla="*/ 13856 w 488649"/>
              <a:gd name="connsiteY118" fmla="*/ 226183 h 733403"/>
              <a:gd name="connsiteX119" fmla="*/ 13197 w 488649"/>
              <a:gd name="connsiteY119" fmla="*/ 228923 h 733403"/>
              <a:gd name="connsiteX120" fmla="*/ 7381 w 488649"/>
              <a:gd name="connsiteY120" fmla="*/ 242840 h 733403"/>
              <a:gd name="connsiteX121" fmla="*/ 6586 w 488649"/>
              <a:gd name="connsiteY121" fmla="*/ 244916 h 733403"/>
              <a:gd name="connsiteX122" fmla="*/ 578 w 488649"/>
              <a:gd name="connsiteY122" fmla="*/ 261242 h 733403"/>
              <a:gd name="connsiteX123" fmla="*/ 549 w 488649"/>
              <a:gd name="connsiteY123" fmla="*/ 261318 h 733403"/>
              <a:gd name="connsiteX124" fmla="*/ 418 w 488649"/>
              <a:gd name="connsiteY124" fmla="*/ 261623 h 733403"/>
              <a:gd name="connsiteX125" fmla="*/ 1020 w 488649"/>
              <a:gd name="connsiteY125" fmla="*/ 264080 h 733403"/>
              <a:gd name="connsiteX126" fmla="*/ 2768 w 488649"/>
              <a:gd name="connsiteY126" fmla="*/ 266234 h 733403"/>
              <a:gd name="connsiteX127" fmla="*/ 6269 w 488649"/>
              <a:gd name="connsiteY127" fmla="*/ 269373 h 733403"/>
              <a:gd name="connsiteX128" fmla="*/ 7231 w 488649"/>
              <a:gd name="connsiteY128" fmla="*/ 272735 h 733403"/>
              <a:gd name="connsiteX129" fmla="*/ 5694 w 488649"/>
              <a:gd name="connsiteY129" fmla="*/ 276687 h 733403"/>
              <a:gd name="connsiteX130" fmla="*/ 5997 w 488649"/>
              <a:gd name="connsiteY130" fmla="*/ 278686 h 733403"/>
              <a:gd name="connsiteX131" fmla="*/ 12284 w 488649"/>
              <a:gd name="connsiteY131" fmla="*/ 287518 h 733403"/>
              <a:gd name="connsiteX132" fmla="*/ 13591 w 488649"/>
              <a:gd name="connsiteY132" fmla="*/ 297926 h 733403"/>
              <a:gd name="connsiteX133" fmla="*/ 13967 w 488649"/>
              <a:gd name="connsiteY133" fmla="*/ 299500 h 733403"/>
              <a:gd name="connsiteX134" fmla="*/ 16072 w 488649"/>
              <a:gd name="connsiteY134" fmla="*/ 317782 h 733403"/>
              <a:gd name="connsiteX135" fmla="*/ 15953 w 488649"/>
              <a:gd name="connsiteY135" fmla="*/ 320423 h 733403"/>
              <a:gd name="connsiteX136" fmla="*/ 15552 w 488649"/>
              <a:gd name="connsiteY136" fmla="*/ 331558 h 733403"/>
              <a:gd name="connsiteX137" fmla="*/ 22336 w 488649"/>
              <a:gd name="connsiteY137" fmla="*/ 335628 h 733403"/>
              <a:gd name="connsiteX138" fmla="*/ 26373 w 488649"/>
              <a:gd name="connsiteY138" fmla="*/ 338037 h 733403"/>
              <a:gd name="connsiteX139" fmla="*/ 31233 w 488649"/>
              <a:gd name="connsiteY139" fmla="*/ 340911 h 733403"/>
              <a:gd name="connsiteX140" fmla="*/ 32908 w 488649"/>
              <a:gd name="connsiteY140" fmla="*/ 341959 h 733403"/>
              <a:gd name="connsiteX141" fmla="*/ 37176 w 488649"/>
              <a:gd name="connsiteY141" fmla="*/ 344517 h 733403"/>
              <a:gd name="connsiteX142" fmla="*/ 40338 w 488649"/>
              <a:gd name="connsiteY142" fmla="*/ 345259 h 733403"/>
              <a:gd name="connsiteX143" fmla="*/ 44586 w 488649"/>
              <a:gd name="connsiteY143" fmla="*/ 346284 h 733403"/>
              <a:gd name="connsiteX144" fmla="*/ 45878 w 488649"/>
              <a:gd name="connsiteY144" fmla="*/ 346582 h 733403"/>
              <a:gd name="connsiteX145" fmla="*/ 49500 w 488649"/>
              <a:gd name="connsiteY145" fmla="*/ 347437 h 733403"/>
              <a:gd name="connsiteX146" fmla="*/ 50122 w 488649"/>
              <a:gd name="connsiteY146" fmla="*/ 347587 h 733403"/>
              <a:gd name="connsiteX147" fmla="*/ 58806 w 488649"/>
              <a:gd name="connsiteY147" fmla="*/ 349554 h 733403"/>
              <a:gd name="connsiteX148" fmla="*/ 67617 w 488649"/>
              <a:gd name="connsiteY148" fmla="*/ 351335 h 733403"/>
              <a:gd name="connsiteX149" fmla="*/ 71593 w 488649"/>
              <a:gd name="connsiteY149" fmla="*/ 352197 h 733403"/>
              <a:gd name="connsiteX150" fmla="*/ 74566 w 488649"/>
              <a:gd name="connsiteY150" fmla="*/ 353368 h 733403"/>
              <a:gd name="connsiteX151" fmla="*/ 78911 w 488649"/>
              <a:gd name="connsiteY151" fmla="*/ 354076 h 733403"/>
              <a:gd name="connsiteX152" fmla="*/ 83846 w 488649"/>
              <a:gd name="connsiteY152" fmla="*/ 355566 h 733403"/>
              <a:gd name="connsiteX153" fmla="*/ 76961 w 488649"/>
              <a:gd name="connsiteY153" fmla="*/ 374321 h 733403"/>
              <a:gd name="connsiteX154" fmla="*/ 92500 w 488649"/>
              <a:gd name="connsiteY154" fmla="*/ 388845 h 733403"/>
              <a:gd name="connsiteX155" fmla="*/ 98364 w 488649"/>
              <a:gd name="connsiteY155" fmla="*/ 392934 h 733403"/>
              <a:gd name="connsiteX156" fmla="*/ 105330 w 488649"/>
              <a:gd name="connsiteY156" fmla="*/ 397825 h 733403"/>
              <a:gd name="connsiteX157" fmla="*/ 107663 w 488649"/>
              <a:gd name="connsiteY157" fmla="*/ 398811 h 733403"/>
              <a:gd name="connsiteX158" fmla="*/ 115820 w 488649"/>
              <a:gd name="connsiteY158" fmla="*/ 402173 h 733403"/>
              <a:gd name="connsiteX159" fmla="*/ 118777 w 488649"/>
              <a:gd name="connsiteY159" fmla="*/ 403400 h 733403"/>
              <a:gd name="connsiteX160" fmla="*/ 123143 w 488649"/>
              <a:gd name="connsiteY160" fmla="*/ 396722 h 733403"/>
              <a:gd name="connsiteX161" fmla="*/ 129848 w 488649"/>
              <a:gd name="connsiteY161" fmla="*/ 386475 h 733403"/>
              <a:gd name="connsiteX162" fmla="*/ 146493 w 488649"/>
              <a:gd name="connsiteY162" fmla="*/ 386392 h 733403"/>
              <a:gd name="connsiteX163" fmla="*/ 165387 w 488649"/>
              <a:gd name="connsiteY163" fmla="*/ 386154 h 733403"/>
              <a:gd name="connsiteX164" fmla="*/ 175976 w 488649"/>
              <a:gd name="connsiteY164" fmla="*/ 386058 h 733403"/>
              <a:gd name="connsiteX165" fmla="*/ 176328 w 488649"/>
              <a:gd name="connsiteY165" fmla="*/ 387074 h 733403"/>
              <a:gd name="connsiteX166" fmla="*/ 177961 w 488649"/>
              <a:gd name="connsiteY166" fmla="*/ 394466 h 733403"/>
              <a:gd name="connsiteX167" fmla="*/ 180846 w 488649"/>
              <a:gd name="connsiteY167" fmla="*/ 408185 h 733403"/>
              <a:gd name="connsiteX168" fmla="*/ 184471 w 488649"/>
              <a:gd name="connsiteY168" fmla="*/ 408163 h 733403"/>
              <a:gd name="connsiteX169" fmla="*/ 204308 w 488649"/>
              <a:gd name="connsiteY169" fmla="*/ 408097 h 733403"/>
              <a:gd name="connsiteX170" fmla="*/ 211216 w 488649"/>
              <a:gd name="connsiteY170" fmla="*/ 408122 h 733403"/>
              <a:gd name="connsiteX171" fmla="*/ 229590 w 488649"/>
              <a:gd name="connsiteY171" fmla="*/ 408203 h 733403"/>
              <a:gd name="connsiteX172" fmla="*/ 240961 w 488649"/>
              <a:gd name="connsiteY172" fmla="*/ 421969 h 733403"/>
              <a:gd name="connsiteX173" fmla="*/ 243861 w 488649"/>
              <a:gd name="connsiteY173" fmla="*/ 425448 h 733403"/>
              <a:gd name="connsiteX174" fmla="*/ 246893 w 488649"/>
              <a:gd name="connsiteY174" fmla="*/ 429153 h 733403"/>
              <a:gd name="connsiteX175" fmla="*/ 262572 w 488649"/>
              <a:gd name="connsiteY175" fmla="*/ 443150 h 733403"/>
              <a:gd name="connsiteX176" fmla="*/ 263761 w 488649"/>
              <a:gd name="connsiteY176" fmla="*/ 444210 h 733403"/>
              <a:gd name="connsiteX177" fmla="*/ 271093 w 488649"/>
              <a:gd name="connsiteY177" fmla="*/ 450729 h 733403"/>
              <a:gd name="connsiteX178" fmla="*/ 274811 w 488649"/>
              <a:gd name="connsiteY178" fmla="*/ 454069 h 733403"/>
              <a:gd name="connsiteX179" fmla="*/ 270241 w 488649"/>
              <a:gd name="connsiteY179" fmla="*/ 460010 h 733403"/>
              <a:gd name="connsiteX180" fmla="*/ 270056 w 488649"/>
              <a:gd name="connsiteY180" fmla="*/ 462095 h 733403"/>
              <a:gd name="connsiteX181" fmla="*/ 269738 w 488649"/>
              <a:gd name="connsiteY181" fmla="*/ 465718 h 733403"/>
              <a:gd name="connsiteX182" fmla="*/ 267857 w 488649"/>
              <a:gd name="connsiteY182" fmla="*/ 486813 h 733403"/>
              <a:gd name="connsiteX183" fmla="*/ 267136 w 488649"/>
              <a:gd name="connsiteY183" fmla="*/ 494258 h 733403"/>
              <a:gd name="connsiteX184" fmla="*/ 266464 w 488649"/>
              <a:gd name="connsiteY184" fmla="*/ 501579 h 733403"/>
              <a:gd name="connsiteX185" fmla="*/ 266976 w 488649"/>
              <a:gd name="connsiteY185" fmla="*/ 511056 h 733403"/>
              <a:gd name="connsiteX186" fmla="*/ 267670 w 488649"/>
              <a:gd name="connsiteY186" fmla="*/ 526276 h 733403"/>
              <a:gd name="connsiteX187" fmla="*/ 267997 w 488649"/>
              <a:gd name="connsiteY187" fmla="*/ 533538 h 733403"/>
              <a:gd name="connsiteX188" fmla="*/ 272023 w 488649"/>
              <a:gd name="connsiteY188" fmla="*/ 547396 h 733403"/>
              <a:gd name="connsiteX189" fmla="*/ 280111 w 488649"/>
              <a:gd name="connsiteY189" fmla="*/ 575499 h 733403"/>
              <a:gd name="connsiteX190" fmla="*/ 284277 w 488649"/>
              <a:gd name="connsiteY190" fmla="*/ 589647 h 733403"/>
              <a:gd name="connsiteX191" fmla="*/ 285080 w 488649"/>
              <a:gd name="connsiteY191" fmla="*/ 593342 h 733403"/>
              <a:gd name="connsiteX192" fmla="*/ 288786 w 488649"/>
              <a:gd name="connsiteY192" fmla="*/ 606319 h 733403"/>
              <a:gd name="connsiteX193" fmla="*/ 307048 w 488649"/>
              <a:gd name="connsiteY193" fmla="*/ 670315 h 733403"/>
              <a:gd name="connsiteX194" fmla="*/ 308059 w 488649"/>
              <a:gd name="connsiteY194" fmla="*/ 673872 h 733403"/>
              <a:gd name="connsiteX195" fmla="*/ 312161 w 488649"/>
              <a:gd name="connsiteY195" fmla="*/ 688354 h 733403"/>
              <a:gd name="connsiteX196" fmla="*/ 315454 w 488649"/>
              <a:gd name="connsiteY196" fmla="*/ 691703 h 733403"/>
              <a:gd name="connsiteX197" fmla="*/ 326587 w 488649"/>
              <a:gd name="connsiteY197" fmla="*/ 702980 h 733403"/>
              <a:gd name="connsiteX198" fmla="*/ 338083 w 488649"/>
              <a:gd name="connsiteY198" fmla="*/ 714624 h 733403"/>
              <a:gd name="connsiteX199" fmla="*/ 342232 w 488649"/>
              <a:gd name="connsiteY199" fmla="*/ 718853 h 733403"/>
              <a:gd name="connsiteX200" fmla="*/ 351317 w 488649"/>
              <a:gd name="connsiteY200" fmla="*/ 728042 h 733403"/>
              <a:gd name="connsiteX201" fmla="*/ 352157 w 488649"/>
              <a:gd name="connsiteY201" fmla="*/ 728922 h 733403"/>
              <a:gd name="connsiteX202" fmla="*/ 354776 w 488649"/>
              <a:gd name="connsiteY202" fmla="*/ 731563 h 733403"/>
              <a:gd name="connsiteX203" fmla="*/ 358495 w 488649"/>
              <a:gd name="connsiteY203" fmla="*/ 731708 h 733403"/>
              <a:gd name="connsiteX204" fmla="*/ 362501 w 488649"/>
              <a:gd name="connsiteY204" fmla="*/ 731876 h 733403"/>
              <a:gd name="connsiteX205" fmla="*/ 382385 w 488649"/>
              <a:gd name="connsiteY205" fmla="*/ 732757 h 733403"/>
              <a:gd name="connsiteX206" fmla="*/ 391381 w 488649"/>
              <a:gd name="connsiteY206" fmla="*/ 733188 h 733403"/>
              <a:gd name="connsiteX207" fmla="*/ 396529 w 488649"/>
              <a:gd name="connsiteY207" fmla="*/ 733446 h 733403"/>
              <a:gd name="connsiteX208" fmla="*/ 401119 w 488649"/>
              <a:gd name="connsiteY208" fmla="*/ 733682 h 733403"/>
              <a:gd name="connsiteX209" fmla="*/ 401677 w 488649"/>
              <a:gd name="connsiteY209" fmla="*/ 733714 h 733403"/>
              <a:gd name="connsiteX210" fmla="*/ 432061 w 488649"/>
              <a:gd name="connsiteY210" fmla="*/ 713008 h 733403"/>
              <a:gd name="connsiteX211" fmla="*/ 431748 w 488649"/>
              <a:gd name="connsiteY211" fmla="*/ 694639 h 733403"/>
              <a:gd name="connsiteX212" fmla="*/ 431571 w 488649"/>
              <a:gd name="connsiteY212" fmla="*/ 683099 h 733403"/>
              <a:gd name="connsiteX213" fmla="*/ 431376 w 488649"/>
              <a:gd name="connsiteY213" fmla="*/ 668145 h 733403"/>
              <a:gd name="connsiteX214" fmla="*/ 430079 w 488649"/>
              <a:gd name="connsiteY214" fmla="*/ 657760 h 733403"/>
              <a:gd name="connsiteX215" fmla="*/ 430737 w 488649"/>
              <a:gd name="connsiteY215" fmla="*/ 649954 h 733403"/>
              <a:gd name="connsiteX216" fmla="*/ 430991 w 488649"/>
              <a:gd name="connsiteY216" fmla="*/ 646857 h 733403"/>
              <a:gd name="connsiteX217" fmla="*/ 431367 w 488649"/>
              <a:gd name="connsiteY217" fmla="*/ 640031 h 733403"/>
              <a:gd name="connsiteX218" fmla="*/ 434388 w 488649"/>
              <a:gd name="connsiteY218" fmla="*/ 631817 h 733403"/>
              <a:gd name="connsiteX219" fmla="*/ 435268 w 488649"/>
              <a:gd name="connsiteY219" fmla="*/ 629927 h 733403"/>
              <a:gd name="connsiteX220" fmla="*/ 434951 w 488649"/>
              <a:gd name="connsiteY220" fmla="*/ 625126 h 733403"/>
              <a:gd name="connsiteX221" fmla="*/ 437024 w 488649"/>
              <a:gd name="connsiteY221" fmla="*/ 621664 h 733403"/>
              <a:gd name="connsiteX222" fmla="*/ 438407 w 488649"/>
              <a:gd name="connsiteY222" fmla="*/ 609494 h 733403"/>
              <a:gd name="connsiteX223" fmla="*/ 442458 w 488649"/>
              <a:gd name="connsiteY223" fmla="*/ 598108 h 733403"/>
              <a:gd name="connsiteX224" fmla="*/ 443443 w 488649"/>
              <a:gd name="connsiteY224" fmla="*/ 596375 h 733403"/>
              <a:gd name="connsiteX225" fmla="*/ 444205 w 488649"/>
              <a:gd name="connsiteY225" fmla="*/ 594204 h 733403"/>
              <a:gd name="connsiteX226" fmla="*/ 444164 w 488649"/>
              <a:gd name="connsiteY226" fmla="*/ 589047 h 733403"/>
              <a:gd name="connsiteX227" fmla="*/ 442957 w 488649"/>
              <a:gd name="connsiteY227" fmla="*/ 580183 h 733403"/>
              <a:gd name="connsiteX228" fmla="*/ 440648 w 488649"/>
              <a:gd name="connsiteY228" fmla="*/ 579048 h 733403"/>
              <a:gd name="connsiteX229" fmla="*/ 432515 w 488649"/>
              <a:gd name="connsiteY229" fmla="*/ 555216 h 733403"/>
              <a:gd name="connsiteX230" fmla="*/ 436457 w 488649"/>
              <a:gd name="connsiteY230" fmla="*/ 547276 h 733403"/>
              <a:gd name="connsiteX231" fmla="*/ 436679 w 488649"/>
              <a:gd name="connsiteY231" fmla="*/ 547040 h 733403"/>
              <a:gd name="connsiteX232" fmla="*/ 438117 w 488649"/>
              <a:gd name="connsiteY232" fmla="*/ 545705 h 733403"/>
              <a:gd name="connsiteX233" fmla="*/ 438861 w 488649"/>
              <a:gd name="connsiteY233" fmla="*/ 544877 h 733403"/>
              <a:gd name="connsiteX234" fmla="*/ 439641 w 488649"/>
              <a:gd name="connsiteY234" fmla="*/ 544126 h 733403"/>
              <a:gd name="connsiteX235" fmla="*/ 440249 w 488649"/>
              <a:gd name="connsiteY235" fmla="*/ 543614 h 733403"/>
              <a:gd name="connsiteX236" fmla="*/ 441134 w 488649"/>
              <a:gd name="connsiteY236" fmla="*/ 542944 h 733403"/>
              <a:gd name="connsiteX237" fmla="*/ 442363 w 488649"/>
              <a:gd name="connsiteY237" fmla="*/ 542569 h 733403"/>
              <a:gd name="connsiteX238" fmla="*/ 443506 w 488649"/>
              <a:gd name="connsiteY238" fmla="*/ 542139 h 733403"/>
              <a:gd name="connsiteX239" fmla="*/ 444246 w 488649"/>
              <a:gd name="connsiteY239" fmla="*/ 541611 h 733403"/>
              <a:gd name="connsiteX240" fmla="*/ 445017 w 488649"/>
              <a:gd name="connsiteY240" fmla="*/ 540861 h 733403"/>
              <a:gd name="connsiteX241" fmla="*/ 445833 w 488649"/>
              <a:gd name="connsiteY241" fmla="*/ 540113 h 733403"/>
              <a:gd name="connsiteX242" fmla="*/ 446446 w 488649"/>
              <a:gd name="connsiteY242" fmla="*/ 539229 h 733403"/>
              <a:gd name="connsiteX243" fmla="*/ 446999 w 488649"/>
              <a:gd name="connsiteY243" fmla="*/ 538590 h 733403"/>
              <a:gd name="connsiteX244" fmla="*/ 447194 w 488649"/>
              <a:gd name="connsiteY244" fmla="*/ 538104 h 733403"/>
              <a:gd name="connsiteX245" fmla="*/ 447643 w 488649"/>
              <a:gd name="connsiteY245" fmla="*/ 537683 h 733403"/>
              <a:gd name="connsiteX246" fmla="*/ 448110 w 488649"/>
              <a:gd name="connsiteY246" fmla="*/ 536964 h 733403"/>
              <a:gd name="connsiteX247" fmla="*/ 448786 w 488649"/>
              <a:gd name="connsiteY247" fmla="*/ 536034 h 733403"/>
              <a:gd name="connsiteX248" fmla="*/ 449530 w 488649"/>
              <a:gd name="connsiteY248" fmla="*/ 535532 h 733403"/>
              <a:gd name="connsiteX249" fmla="*/ 450401 w 488649"/>
              <a:gd name="connsiteY249" fmla="*/ 534838 h 733403"/>
              <a:gd name="connsiteX250" fmla="*/ 450991 w 488649"/>
              <a:gd name="connsiteY250" fmla="*/ 533903 h 733403"/>
              <a:gd name="connsiteX251" fmla="*/ 451835 w 488649"/>
              <a:gd name="connsiteY251" fmla="*/ 533258 h 733403"/>
              <a:gd name="connsiteX252" fmla="*/ 452633 w 488649"/>
              <a:gd name="connsiteY252" fmla="*/ 532809 h 733403"/>
              <a:gd name="connsiteX253" fmla="*/ 453781 w 488649"/>
              <a:gd name="connsiteY253" fmla="*/ 532358 h 733403"/>
              <a:gd name="connsiteX254" fmla="*/ 453976 w 488649"/>
              <a:gd name="connsiteY254" fmla="*/ 531897 h 733403"/>
              <a:gd name="connsiteX255" fmla="*/ 454915 w 488649"/>
              <a:gd name="connsiteY255" fmla="*/ 531905 h 733403"/>
              <a:gd name="connsiteX256" fmla="*/ 455963 w 488649"/>
              <a:gd name="connsiteY256" fmla="*/ 531373 h 733403"/>
              <a:gd name="connsiteX257" fmla="*/ 456666 w 488649"/>
              <a:gd name="connsiteY257" fmla="*/ 530820 h 733403"/>
              <a:gd name="connsiteX258" fmla="*/ 457596 w 488649"/>
              <a:gd name="connsiteY258" fmla="*/ 530206 h 733403"/>
              <a:gd name="connsiteX259" fmla="*/ 458417 w 488649"/>
              <a:gd name="connsiteY259" fmla="*/ 529486 h 733403"/>
              <a:gd name="connsiteX260" fmla="*/ 459093 w 488649"/>
              <a:gd name="connsiteY260" fmla="*/ 528632 h 733403"/>
              <a:gd name="connsiteX261" fmla="*/ 459578 w 488649"/>
              <a:gd name="connsiteY261" fmla="*/ 527891 h 733403"/>
              <a:gd name="connsiteX262" fmla="*/ 460408 w 488649"/>
              <a:gd name="connsiteY262" fmla="*/ 527197 h 733403"/>
              <a:gd name="connsiteX263" fmla="*/ 460422 w 488649"/>
              <a:gd name="connsiteY263" fmla="*/ 526052 h 733403"/>
              <a:gd name="connsiteX264" fmla="*/ 459814 w 488649"/>
              <a:gd name="connsiteY264" fmla="*/ 525166 h 733403"/>
              <a:gd name="connsiteX265" fmla="*/ 459533 w 488649"/>
              <a:gd name="connsiteY265" fmla="*/ 524302 h 733403"/>
              <a:gd name="connsiteX266" fmla="*/ 459124 w 488649"/>
              <a:gd name="connsiteY266" fmla="*/ 523130 h 733403"/>
              <a:gd name="connsiteX267" fmla="*/ 459270 w 488649"/>
              <a:gd name="connsiteY267" fmla="*/ 521819 h 733403"/>
              <a:gd name="connsiteX268" fmla="*/ 459986 w 488649"/>
              <a:gd name="connsiteY268" fmla="*/ 520993 h 733403"/>
              <a:gd name="connsiteX269" fmla="*/ 460689 w 488649"/>
              <a:gd name="connsiteY269" fmla="*/ 520464 h 733403"/>
              <a:gd name="connsiteX270" fmla="*/ 460585 w 488649"/>
              <a:gd name="connsiteY270" fmla="*/ 519262 h 733403"/>
              <a:gd name="connsiteX271" fmla="*/ 460009 w 488649"/>
              <a:gd name="connsiteY271" fmla="*/ 518254 h 733403"/>
              <a:gd name="connsiteX272" fmla="*/ 459451 w 488649"/>
              <a:gd name="connsiteY272" fmla="*/ 517248 h 733403"/>
              <a:gd name="connsiteX273" fmla="*/ 459034 w 488649"/>
              <a:gd name="connsiteY273" fmla="*/ 516424 h 733403"/>
              <a:gd name="connsiteX274" fmla="*/ 458526 w 488649"/>
              <a:gd name="connsiteY274" fmla="*/ 515345 h 733403"/>
              <a:gd name="connsiteX275" fmla="*/ 457750 w 488649"/>
              <a:gd name="connsiteY275" fmla="*/ 514574 h 733403"/>
              <a:gd name="connsiteX276" fmla="*/ 456716 w 488649"/>
              <a:gd name="connsiteY276" fmla="*/ 514111 h 733403"/>
              <a:gd name="connsiteX277" fmla="*/ 456117 w 488649"/>
              <a:gd name="connsiteY277" fmla="*/ 513476 h 733403"/>
              <a:gd name="connsiteX278" fmla="*/ 455931 w 488649"/>
              <a:gd name="connsiteY278" fmla="*/ 512119 h 733403"/>
              <a:gd name="connsiteX279" fmla="*/ 455754 w 488649"/>
              <a:gd name="connsiteY279" fmla="*/ 511037 h 733403"/>
              <a:gd name="connsiteX280" fmla="*/ 456185 w 488649"/>
              <a:gd name="connsiteY280" fmla="*/ 509968 h 733403"/>
              <a:gd name="connsiteX281" fmla="*/ 456716 w 488649"/>
              <a:gd name="connsiteY281" fmla="*/ 509279 h 733403"/>
              <a:gd name="connsiteX282" fmla="*/ 457001 w 488649"/>
              <a:gd name="connsiteY282" fmla="*/ 508102 h 733403"/>
              <a:gd name="connsiteX283" fmla="*/ 457233 w 488649"/>
              <a:gd name="connsiteY283" fmla="*/ 506846 h 733403"/>
              <a:gd name="connsiteX284" fmla="*/ 457709 w 488649"/>
              <a:gd name="connsiteY284" fmla="*/ 505830 h 733403"/>
              <a:gd name="connsiteX285" fmla="*/ 457918 w 488649"/>
              <a:gd name="connsiteY285" fmla="*/ 504922 h 733403"/>
              <a:gd name="connsiteX286" fmla="*/ 458639 w 488649"/>
              <a:gd name="connsiteY286" fmla="*/ 504120 h 733403"/>
              <a:gd name="connsiteX287" fmla="*/ 459088 w 488649"/>
              <a:gd name="connsiteY287" fmla="*/ 503052 h 733403"/>
              <a:gd name="connsiteX288" fmla="*/ 458766 w 488649"/>
              <a:gd name="connsiteY288" fmla="*/ 501911 h 733403"/>
              <a:gd name="connsiteX289" fmla="*/ 459138 w 488649"/>
              <a:gd name="connsiteY289" fmla="*/ 501088 h 733403"/>
              <a:gd name="connsiteX290" fmla="*/ 459818 w 488649"/>
              <a:gd name="connsiteY290" fmla="*/ 500234 h 733403"/>
              <a:gd name="connsiteX291" fmla="*/ 460857 w 488649"/>
              <a:gd name="connsiteY291" fmla="*/ 500001 h 733403"/>
              <a:gd name="connsiteX292" fmla="*/ 461837 w 488649"/>
              <a:gd name="connsiteY292" fmla="*/ 499466 h 733403"/>
              <a:gd name="connsiteX293" fmla="*/ 462862 w 488649"/>
              <a:gd name="connsiteY293" fmla="*/ 499207 h 733403"/>
              <a:gd name="connsiteX294" fmla="*/ 464200 w 488649"/>
              <a:gd name="connsiteY294" fmla="*/ 498995 h 733403"/>
              <a:gd name="connsiteX295" fmla="*/ 465271 w 488649"/>
              <a:gd name="connsiteY295" fmla="*/ 498765 h 733403"/>
              <a:gd name="connsiteX296" fmla="*/ 466110 w 488649"/>
              <a:gd name="connsiteY296" fmla="*/ 498072 h 733403"/>
              <a:gd name="connsiteX297" fmla="*/ 466487 w 488649"/>
              <a:gd name="connsiteY297" fmla="*/ 497224 h 733403"/>
              <a:gd name="connsiteX298" fmla="*/ 466455 w 488649"/>
              <a:gd name="connsiteY298" fmla="*/ 496500 h 733403"/>
              <a:gd name="connsiteX299" fmla="*/ 466541 w 488649"/>
              <a:gd name="connsiteY299" fmla="*/ 495908 h 733403"/>
              <a:gd name="connsiteX300" fmla="*/ 466246 w 488649"/>
              <a:gd name="connsiteY300" fmla="*/ 494569 h 733403"/>
              <a:gd name="connsiteX301" fmla="*/ 465620 w 488649"/>
              <a:gd name="connsiteY301" fmla="*/ 493631 h 733403"/>
              <a:gd name="connsiteX302" fmla="*/ 465901 w 488649"/>
              <a:gd name="connsiteY302" fmla="*/ 492777 h 733403"/>
              <a:gd name="connsiteX303" fmla="*/ 466482 w 488649"/>
              <a:gd name="connsiteY303" fmla="*/ 491844 h 733403"/>
              <a:gd name="connsiteX304" fmla="*/ 466487 w 488649"/>
              <a:gd name="connsiteY304" fmla="*/ 490598 h 733403"/>
              <a:gd name="connsiteX305" fmla="*/ 465811 w 488649"/>
              <a:gd name="connsiteY305" fmla="*/ 489708 h 733403"/>
              <a:gd name="connsiteX306" fmla="*/ 465439 w 488649"/>
              <a:gd name="connsiteY306" fmla="*/ 488812 h 733403"/>
              <a:gd name="connsiteX307" fmla="*/ 465207 w 488649"/>
              <a:gd name="connsiteY307" fmla="*/ 488398 h 733403"/>
              <a:gd name="connsiteX308" fmla="*/ 469807 w 488649"/>
              <a:gd name="connsiteY308" fmla="*/ 481499 h 733403"/>
              <a:gd name="connsiteX309" fmla="*/ 466283 w 488649"/>
              <a:gd name="connsiteY309" fmla="*/ 467347 h 733403"/>
              <a:gd name="connsiteX310" fmla="*/ 464368 w 488649"/>
              <a:gd name="connsiteY310" fmla="*/ 460972 h 733403"/>
              <a:gd name="connsiteX311" fmla="*/ 463633 w 488649"/>
              <a:gd name="connsiteY311" fmla="*/ 457937 h 733403"/>
              <a:gd name="connsiteX312" fmla="*/ 466686 w 488649"/>
              <a:gd name="connsiteY312" fmla="*/ 453649 h 733403"/>
              <a:gd name="connsiteX313" fmla="*/ 469626 w 488649"/>
              <a:gd name="connsiteY313" fmla="*/ 449231 h 733403"/>
              <a:gd name="connsiteX314" fmla="*/ 471608 w 488649"/>
              <a:gd name="connsiteY314" fmla="*/ 438998 h 733403"/>
              <a:gd name="connsiteX315" fmla="*/ 475899 w 488649"/>
              <a:gd name="connsiteY315" fmla="*/ 432878 h 733403"/>
              <a:gd name="connsiteX316" fmla="*/ 477124 w 488649"/>
              <a:gd name="connsiteY316" fmla="*/ 431763 h 733403"/>
              <a:gd name="connsiteX317" fmla="*/ 477909 w 488649"/>
              <a:gd name="connsiteY317" fmla="*/ 431143 h 733403"/>
              <a:gd name="connsiteX318" fmla="*/ 482300 w 488649"/>
              <a:gd name="connsiteY318" fmla="*/ 430516 h 733403"/>
              <a:gd name="connsiteX319" fmla="*/ 484260 w 488649"/>
              <a:gd name="connsiteY319" fmla="*/ 429154 h 733403"/>
              <a:gd name="connsiteX320" fmla="*/ 485294 w 488649"/>
              <a:gd name="connsiteY320" fmla="*/ 427156 h 733403"/>
              <a:gd name="connsiteX321" fmla="*/ 485099 w 488649"/>
              <a:gd name="connsiteY321" fmla="*/ 424104 h 733403"/>
              <a:gd name="connsiteX322" fmla="*/ 489068 w 488649"/>
              <a:gd name="connsiteY322" fmla="*/ 406091 h 733403"/>
              <a:gd name="connsiteX323" fmla="*/ 488451 w 488649"/>
              <a:gd name="connsiteY323" fmla="*/ 398450 h 733403"/>
              <a:gd name="connsiteX324" fmla="*/ 485099 w 488649"/>
              <a:gd name="connsiteY324" fmla="*/ 386764 h 733403"/>
              <a:gd name="connsiteX325" fmla="*/ 481760 w 488649"/>
              <a:gd name="connsiteY325" fmla="*/ 387387 h 733403"/>
              <a:gd name="connsiteX326" fmla="*/ 474257 w 488649"/>
              <a:gd name="connsiteY326" fmla="*/ 386820 h 733403"/>
              <a:gd name="connsiteX327" fmla="*/ 466028 w 488649"/>
              <a:gd name="connsiteY327" fmla="*/ 382610 h 733403"/>
              <a:gd name="connsiteX328" fmla="*/ 455681 w 488649"/>
              <a:gd name="connsiteY328" fmla="*/ 377021 h 733403"/>
              <a:gd name="connsiteX329" fmla="*/ 452805 w 488649"/>
              <a:gd name="connsiteY329" fmla="*/ 375106 h 733403"/>
              <a:gd name="connsiteX330" fmla="*/ 421542 w 488649"/>
              <a:gd name="connsiteY330" fmla="*/ 360010 h 733403"/>
              <a:gd name="connsiteX331" fmla="*/ 413770 w 488649"/>
              <a:gd name="connsiteY331" fmla="*/ 357950 h 733403"/>
              <a:gd name="connsiteX332" fmla="*/ 379346 w 488649"/>
              <a:gd name="connsiteY332" fmla="*/ 338929 h 733403"/>
              <a:gd name="connsiteX333" fmla="*/ 373948 w 488649"/>
              <a:gd name="connsiteY333" fmla="*/ 334807 h 733403"/>
              <a:gd name="connsiteX334" fmla="*/ 364912 w 488649"/>
              <a:gd name="connsiteY334" fmla="*/ 330480 h 733403"/>
              <a:gd name="connsiteX335" fmla="*/ 358367 w 488649"/>
              <a:gd name="connsiteY335" fmla="*/ 326635 h 733403"/>
              <a:gd name="connsiteX336" fmla="*/ 356066 w 488649"/>
              <a:gd name="connsiteY336" fmla="*/ 325210 h 733403"/>
              <a:gd name="connsiteX337" fmla="*/ 350159 w 488649"/>
              <a:gd name="connsiteY337" fmla="*/ 321799 h 733403"/>
              <a:gd name="connsiteX338" fmla="*/ 347506 w 488649"/>
              <a:gd name="connsiteY338" fmla="*/ 320293 h 733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</a:cxnLst>
            <a:rect l="l" t="t" r="r" b="b"/>
            <a:pathLst>
              <a:path w="488649" h="733403">
                <a:moveTo>
                  <a:pt x="347506" y="320293"/>
                </a:moveTo>
                <a:lnTo>
                  <a:pt x="344237" y="317104"/>
                </a:lnTo>
                <a:lnTo>
                  <a:pt x="342695" y="312505"/>
                </a:lnTo>
                <a:lnTo>
                  <a:pt x="342087" y="308037"/>
                </a:lnTo>
                <a:lnTo>
                  <a:pt x="342481" y="306186"/>
                </a:lnTo>
                <a:lnTo>
                  <a:pt x="343177" y="302853"/>
                </a:lnTo>
                <a:lnTo>
                  <a:pt x="343214" y="302706"/>
                </a:lnTo>
                <a:lnTo>
                  <a:pt x="345193" y="293301"/>
                </a:lnTo>
                <a:lnTo>
                  <a:pt x="345362" y="292511"/>
                </a:lnTo>
                <a:lnTo>
                  <a:pt x="349443" y="273087"/>
                </a:lnTo>
                <a:lnTo>
                  <a:pt x="351216" y="264747"/>
                </a:lnTo>
                <a:lnTo>
                  <a:pt x="351299" y="264651"/>
                </a:lnTo>
                <a:lnTo>
                  <a:pt x="355232" y="261306"/>
                </a:lnTo>
                <a:lnTo>
                  <a:pt x="357684" y="258956"/>
                </a:lnTo>
                <a:lnTo>
                  <a:pt x="360846" y="256260"/>
                </a:lnTo>
                <a:lnTo>
                  <a:pt x="375304" y="242288"/>
                </a:lnTo>
                <a:lnTo>
                  <a:pt x="390803" y="227784"/>
                </a:lnTo>
                <a:lnTo>
                  <a:pt x="392665" y="226049"/>
                </a:lnTo>
                <a:lnTo>
                  <a:pt x="396445" y="222510"/>
                </a:lnTo>
                <a:lnTo>
                  <a:pt x="403975" y="215413"/>
                </a:lnTo>
                <a:lnTo>
                  <a:pt x="431263" y="190010"/>
                </a:lnTo>
                <a:lnTo>
                  <a:pt x="420045" y="173637"/>
                </a:lnTo>
                <a:lnTo>
                  <a:pt x="415713" y="167289"/>
                </a:lnTo>
                <a:lnTo>
                  <a:pt x="406309" y="153580"/>
                </a:lnTo>
                <a:lnTo>
                  <a:pt x="404832" y="151426"/>
                </a:lnTo>
                <a:lnTo>
                  <a:pt x="402008" y="147101"/>
                </a:lnTo>
                <a:lnTo>
                  <a:pt x="397608" y="140671"/>
                </a:lnTo>
                <a:lnTo>
                  <a:pt x="396748" y="140212"/>
                </a:lnTo>
                <a:lnTo>
                  <a:pt x="392629" y="137528"/>
                </a:lnTo>
                <a:lnTo>
                  <a:pt x="379917" y="137162"/>
                </a:lnTo>
                <a:lnTo>
                  <a:pt x="377372" y="128046"/>
                </a:lnTo>
                <a:lnTo>
                  <a:pt x="374061" y="115376"/>
                </a:lnTo>
                <a:lnTo>
                  <a:pt x="372855" y="98914"/>
                </a:lnTo>
                <a:lnTo>
                  <a:pt x="374084" y="97321"/>
                </a:lnTo>
                <a:lnTo>
                  <a:pt x="377492" y="92979"/>
                </a:lnTo>
                <a:lnTo>
                  <a:pt x="373511" y="90942"/>
                </a:lnTo>
                <a:lnTo>
                  <a:pt x="368472" y="88398"/>
                </a:lnTo>
                <a:lnTo>
                  <a:pt x="363725" y="85995"/>
                </a:lnTo>
                <a:lnTo>
                  <a:pt x="359535" y="83864"/>
                </a:lnTo>
                <a:lnTo>
                  <a:pt x="356636" y="83220"/>
                </a:lnTo>
                <a:lnTo>
                  <a:pt x="342748" y="80123"/>
                </a:lnTo>
                <a:lnTo>
                  <a:pt x="340847" y="79669"/>
                </a:lnTo>
                <a:lnTo>
                  <a:pt x="338694" y="79208"/>
                </a:lnTo>
                <a:lnTo>
                  <a:pt x="332484" y="77814"/>
                </a:lnTo>
                <a:lnTo>
                  <a:pt x="329503" y="70459"/>
                </a:lnTo>
                <a:lnTo>
                  <a:pt x="325577" y="60798"/>
                </a:lnTo>
                <a:lnTo>
                  <a:pt x="324786" y="53356"/>
                </a:lnTo>
                <a:lnTo>
                  <a:pt x="324319" y="49100"/>
                </a:lnTo>
                <a:lnTo>
                  <a:pt x="321471" y="23640"/>
                </a:lnTo>
                <a:lnTo>
                  <a:pt x="321348" y="22446"/>
                </a:lnTo>
                <a:lnTo>
                  <a:pt x="314949" y="23556"/>
                </a:lnTo>
                <a:lnTo>
                  <a:pt x="311246" y="23495"/>
                </a:lnTo>
                <a:lnTo>
                  <a:pt x="301224" y="23377"/>
                </a:lnTo>
                <a:lnTo>
                  <a:pt x="296538" y="20528"/>
                </a:lnTo>
                <a:lnTo>
                  <a:pt x="292131" y="19774"/>
                </a:lnTo>
                <a:lnTo>
                  <a:pt x="290892" y="19677"/>
                </a:lnTo>
                <a:lnTo>
                  <a:pt x="284592" y="19194"/>
                </a:lnTo>
                <a:lnTo>
                  <a:pt x="282018" y="16373"/>
                </a:lnTo>
                <a:lnTo>
                  <a:pt x="273225" y="8821"/>
                </a:lnTo>
                <a:lnTo>
                  <a:pt x="273096" y="4602"/>
                </a:lnTo>
                <a:lnTo>
                  <a:pt x="271601" y="2844"/>
                </a:lnTo>
                <a:lnTo>
                  <a:pt x="270299" y="693"/>
                </a:lnTo>
                <a:lnTo>
                  <a:pt x="267655" y="608"/>
                </a:lnTo>
                <a:lnTo>
                  <a:pt x="261735" y="311"/>
                </a:lnTo>
                <a:lnTo>
                  <a:pt x="257544" y="1256"/>
                </a:lnTo>
                <a:lnTo>
                  <a:pt x="256401" y="2781"/>
                </a:lnTo>
                <a:lnTo>
                  <a:pt x="253676" y="2381"/>
                </a:lnTo>
                <a:lnTo>
                  <a:pt x="252889" y="2596"/>
                </a:lnTo>
                <a:lnTo>
                  <a:pt x="252510" y="2965"/>
                </a:lnTo>
                <a:lnTo>
                  <a:pt x="254357" y="5910"/>
                </a:lnTo>
                <a:lnTo>
                  <a:pt x="250609" y="7584"/>
                </a:lnTo>
                <a:lnTo>
                  <a:pt x="248817" y="9850"/>
                </a:lnTo>
                <a:lnTo>
                  <a:pt x="241600" y="6666"/>
                </a:lnTo>
                <a:lnTo>
                  <a:pt x="241440" y="7632"/>
                </a:lnTo>
                <a:lnTo>
                  <a:pt x="238903" y="7242"/>
                </a:lnTo>
                <a:lnTo>
                  <a:pt x="236507" y="8962"/>
                </a:lnTo>
                <a:lnTo>
                  <a:pt x="237823" y="16313"/>
                </a:lnTo>
                <a:lnTo>
                  <a:pt x="231710" y="20915"/>
                </a:lnTo>
                <a:lnTo>
                  <a:pt x="219643" y="28607"/>
                </a:lnTo>
                <a:lnTo>
                  <a:pt x="216518" y="30634"/>
                </a:lnTo>
                <a:lnTo>
                  <a:pt x="212543" y="36632"/>
                </a:lnTo>
                <a:lnTo>
                  <a:pt x="206821" y="45486"/>
                </a:lnTo>
                <a:lnTo>
                  <a:pt x="203310" y="50847"/>
                </a:lnTo>
                <a:lnTo>
                  <a:pt x="203142" y="51095"/>
                </a:lnTo>
                <a:lnTo>
                  <a:pt x="191722" y="68465"/>
                </a:lnTo>
                <a:lnTo>
                  <a:pt x="180778" y="92314"/>
                </a:lnTo>
                <a:lnTo>
                  <a:pt x="180796" y="95292"/>
                </a:lnTo>
                <a:lnTo>
                  <a:pt x="180822" y="99759"/>
                </a:lnTo>
                <a:lnTo>
                  <a:pt x="180826" y="100354"/>
                </a:lnTo>
                <a:lnTo>
                  <a:pt x="155988" y="100600"/>
                </a:lnTo>
                <a:lnTo>
                  <a:pt x="139159" y="95740"/>
                </a:lnTo>
                <a:lnTo>
                  <a:pt x="124613" y="95989"/>
                </a:lnTo>
                <a:lnTo>
                  <a:pt x="105303" y="96392"/>
                </a:lnTo>
                <a:lnTo>
                  <a:pt x="80577" y="104728"/>
                </a:lnTo>
                <a:lnTo>
                  <a:pt x="79951" y="105044"/>
                </a:lnTo>
                <a:lnTo>
                  <a:pt x="64901" y="112406"/>
                </a:lnTo>
                <a:lnTo>
                  <a:pt x="63378" y="113797"/>
                </a:lnTo>
                <a:lnTo>
                  <a:pt x="62790" y="119924"/>
                </a:lnTo>
                <a:lnTo>
                  <a:pt x="67319" y="130134"/>
                </a:lnTo>
                <a:lnTo>
                  <a:pt x="67998" y="131677"/>
                </a:lnTo>
                <a:lnTo>
                  <a:pt x="73455" y="141515"/>
                </a:lnTo>
                <a:lnTo>
                  <a:pt x="73077" y="151038"/>
                </a:lnTo>
                <a:lnTo>
                  <a:pt x="77177" y="157273"/>
                </a:lnTo>
                <a:lnTo>
                  <a:pt x="77248" y="158587"/>
                </a:lnTo>
                <a:lnTo>
                  <a:pt x="87614" y="175798"/>
                </a:lnTo>
                <a:lnTo>
                  <a:pt x="91036" y="180921"/>
                </a:lnTo>
                <a:lnTo>
                  <a:pt x="99140" y="193377"/>
                </a:lnTo>
                <a:lnTo>
                  <a:pt x="103058" y="198421"/>
                </a:lnTo>
                <a:lnTo>
                  <a:pt x="97320" y="199806"/>
                </a:lnTo>
                <a:lnTo>
                  <a:pt x="94178" y="200955"/>
                </a:lnTo>
                <a:lnTo>
                  <a:pt x="90436" y="202818"/>
                </a:lnTo>
                <a:lnTo>
                  <a:pt x="80695" y="205553"/>
                </a:lnTo>
                <a:lnTo>
                  <a:pt x="73836" y="206083"/>
                </a:lnTo>
                <a:lnTo>
                  <a:pt x="66091" y="208964"/>
                </a:lnTo>
                <a:lnTo>
                  <a:pt x="52229" y="212994"/>
                </a:lnTo>
                <a:lnTo>
                  <a:pt x="41325" y="216210"/>
                </a:lnTo>
                <a:lnTo>
                  <a:pt x="34401" y="218347"/>
                </a:lnTo>
                <a:lnTo>
                  <a:pt x="15355" y="223257"/>
                </a:lnTo>
                <a:lnTo>
                  <a:pt x="13856" y="226183"/>
                </a:lnTo>
                <a:lnTo>
                  <a:pt x="13197" y="228923"/>
                </a:lnTo>
                <a:lnTo>
                  <a:pt x="7381" y="242840"/>
                </a:lnTo>
                <a:lnTo>
                  <a:pt x="6586" y="244916"/>
                </a:lnTo>
                <a:lnTo>
                  <a:pt x="578" y="261242"/>
                </a:lnTo>
                <a:lnTo>
                  <a:pt x="549" y="261318"/>
                </a:lnTo>
                <a:lnTo>
                  <a:pt x="418" y="261623"/>
                </a:lnTo>
                <a:lnTo>
                  <a:pt x="1020" y="264080"/>
                </a:lnTo>
                <a:lnTo>
                  <a:pt x="2768" y="266234"/>
                </a:lnTo>
                <a:lnTo>
                  <a:pt x="6269" y="269373"/>
                </a:lnTo>
                <a:lnTo>
                  <a:pt x="7231" y="272735"/>
                </a:lnTo>
                <a:lnTo>
                  <a:pt x="5694" y="276687"/>
                </a:lnTo>
                <a:lnTo>
                  <a:pt x="5997" y="278686"/>
                </a:lnTo>
                <a:lnTo>
                  <a:pt x="12284" y="287518"/>
                </a:lnTo>
                <a:lnTo>
                  <a:pt x="13591" y="297926"/>
                </a:lnTo>
                <a:lnTo>
                  <a:pt x="13967" y="299500"/>
                </a:lnTo>
                <a:lnTo>
                  <a:pt x="16072" y="317782"/>
                </a:lnTo>
                <a:lnTo>
                  <a:pt x="15953" y="320423"/>
                </a:lnTo>
                <a:lnTo>
                  <a:pt x="15552" y="331558"/>
                </a:lnTo>
                <a:lnTo>
                  <a:pt x="22336" y="335628"/>
                </a:lnTo>
                <a:lnTo>
                  <a:pt x="26373" y="338037"/>
                </a:lnTo>
                <a:lnTo>
                  <a:pt x="31233" y="340911"/>
                </a:lnTo>
                <a:lnTo>
                  <a:pt x="32908" y="341959"/>
                </a:lnTo>
                <a:lnTo>
                  <a:pt x="37176" y="344517"/>
                </a:lnTo>
                <a:lnTo>
                  <a:pt x="40338" y="345259"/>
                </a:lnTo>
                <a:lnTo>
                  <a:pt x="44586" y="346284"/>
                </a:lnTo>
                <a:lnTo>
                  <a:pt x="45878" y="346582"/>
                </a:lnTo>
                <a:lnTo>
                  <a:pt x="49500" y="347437"/>
                </a:lnTo>
                <a:lnTo>
                  <a:pt x="50122" y="347587"/>
                </a:lnTo>
                <a:lnTo>
                  <a:pt x="58806" y="349554"/>
                </a:lnTo>
                <a:lnTo>
                  <a:pt x="67617" y="351335"/>
                </a:lnTo>
                <a:lnTo>
                  <a:pt x="71593" y="352197"/>
                </a:lnTo>
                <a:lnTo>
                  <a:pt x="74566" y="353368"/>
                </a:lnTo>
                <a:lnTo>
                  <a:pt x="78911" y="354076"/>
                </a:lnTo>
                <a:lnTo>
                  <a:pt x="83846" y="355566"/>
                </a:lnTo>
                <a:lnTo>
                  <a:pt x="76961" y="374321"/>
                </a:lnTo>
                <a:lnTo>
                  <a:pt x="92500" y="388845"/>
                </a:lnTo>
                <a:lnTo>
                  <a:pt x="98364" y="392934"/>
                </a:lnTo>
                <a:lnTo>
                  <a:pt x="105330" y="397825"/>
                </a:lnTo>
                <a:lnTo>
                  <a:pt x="107663" y="398811"/>
                </a:lnTo>
                <a:lnTo>
                  <a:pt x="115820" y="402173"/>
                </a:lnTo>
                <a:lnTo>
                  <a:pt x="118777" y="403400"/>
                </a:lnTo>
                <a:lnTo>
                  <a:pt x="123143" y="396722"/>
                </a:lnTo>
                <a:lnTo>
                  <a:pt x="129848" y="386475"/>
                </a:lnTo>
                <a:lnTo>
                  <a:pt x="146493" y="386392"/>
                </a:lnTo>
                <a:lnTo>
                  <a:pt x="165387" y="386154"/>
                </a:lnTo>
                <a:lnTo>
                  <a:pt x="175976" y="386058"/>
                </a:lnTo>
                <a:lnTo>
                  <a:pt x="176328" y="387074"/>
                </a:lnTo>
                <a:lnTo>
                  <a:pt x="177961" y="394466"/>
                </a:lnTo>
                <a:lnTo>
                  <a:pt x="180846" y="408185"/>
                </a:lnTo>
                <a:lnTo>
                  <a:pt x="184471" y="408163"/>
                </a:lnTo>
                <a:lnTo>
                  <a:pt x="204308" y="408097"/>
                </a:lnTo>
                <a:lnTo>
                  <a:pt x="211216" y="408122"/>
                </a:lnTo>
                <a:lnTo>
                  <a:pt x="229590" y="408203"/>
                </a:lnTo>
                <a:lnTo>
                  <a:pt x="240961" y="421969"/>
                </a:lnTo>
                <a:lnTo>
                  <a:pt x="243861" y="425448"/>
                </a:lnTo>
                <a:lnTo>
                  <a:pt x="246893" y="429153"/>
                </a:lnTo>
                <a:lnTo>
                  <a:pt x="262572" y="443150"/>
                </a:lnTo>
                <a:lnTo>
                  <a:pt x="263761" y="444210"/>
                </a:lnTo>
                <a:lnTo>
                  <a:pt x="271093" y="450729"/>
                </a:lnTo>
                <a:lnTo>
                  <a:pt x="274811" y="454069"/>
                </a:lnTo>
                <a:lnTo>
                  <a:pt x="270241" y="460010"/>
                </a:lnTo>
                <a:lnTo>
                  <a:pt x="270056" y="462095"/>
                </a:lnTo>
                <a:lnTo>
                  <a:pt x="269738" y="465718"/>
                </a:lnTo>
                <a:lnTo>
                  <a:pt x="267857" y="486813"/>
                </a:lnTo>
                <a:lnTo>
                  <a:pt x="267136" y="494258"/>
                </a:lnTo>
                <a:lnTo>
                  <a:pt x="266464" y="501579"/>
                </a:lnTo>
                <a:lnTo>
                  <a:pt x="266976" y="511056"/>
                </a:lnTo>
                <a:lnTo>
                  <a:pt x="267670" y="526276"/>
                </a:lnTo>
                <a:lnTo>
                  <a:pt x="267997" y="533538"/>
                </a:lnTo>
                <a:lnTo>
                  <a:pt x="272023" y="547396"/>
                </a:lnTo>
                <a:lnTo>
                  <a:pt x="280111" y="575499"/>
                </a:lnTo>
                <a:lnTo>
                  <a:pt x="284277" y="589647"/>
                </a:lnTo>
                <a:lnTo>
                  <a:pt x="285080" y="593342"/>
                </a:lnTo>
                <a:lnTo>
                  <a:pt x="288786" y="606319"/>
                </a:lnTo>
                <a:lnTo>
                  <a:pt x="307048" y="670315"/>
                </a:lnTo>
                <a:lnTo>
                  <a:pt x="308059" y="673872"/>
                </a:lnTo>
                <a:lnTo>
                  <a:pt x="312161" y="688354"/>
                </a:lnTo>
                <a:lnTo>
                  <a:pt x="315454" y="691703"/>
                </a:lnTo>
                <a:lnTo>
                  <a:pt x="326587" y="702980"/>
                </a:lnTo>
                <a:lnTo>
                  <a:pt x="338083" y="714624"/>
                </a:lnTo>
                <a:lnTo>
                  <a:pt x="342232" y="718853"/>
                </a:lnTo>
                <a:lnTo>
                  <a:pt x="351317" y="728042"/>
                </a:lnTo>
                <a:lnTo>
                  <a:pt x="352157" y="728922"/>
                </a:lnTo>
                <a:lnTo>
                  <a:pt x="354776" y="731563"/>
                </a:lnTo>
                <a:lnTo>
                  <a:pt x="358495" y="731708"/>
                </a:lnTo>
                <a:lnTo>
                  <a:pt x="362501" y="731876"/>
                </a:lnTo>
                <a:lnTo>
                  <a:pt x="382385" y="732757"/>
                </a:lnTo>
                <a:lnTo>
                  <a:pt x="391381" y="733188"/>
                </a:lnTo>
                <a:lnTo>
                  <a:pt x="396529" y="733446"/>
                </a:lnTo>
                <a:lnTo>
                  <a:pt x="401119" y="733682"/>
                </a:lnTo>
                <a:lnTo>
                  <a:pt x="401677" y="733714"/>
                </a:lnTo>
                <a:lnTo>
                  <a:pt x="432061" y="713008"/>
                </a:lnTo>
                <a:lnTo>
                  <a:pt x="431748" y="694639"/>
                </a:lnTo>
                <a:lnTo>
                  <a:pt x="431571" y="683099"/>
                </a:lnTo>
                <a:lnTo>
                  <a:pt x="431376" y="668145"/>
                </a:lnTo>
                <a:lnTo>
                  <a:pt x="430079" y="657760"/>
                </a:lnTo>
                <a:lnTo>
                  <a:pt x="430737" y="649954"/>
                </a:lnTo>
                <a:lnTo>
                  <a:pt x="430991" y="646857"/>
                </a:lnTo>
                <a:lnTo>
                  <a:pt x="431367" y="640031"/>
                </a:lnTo>
                <a:lnTo>
                  <a:pt x="434388" y="631817"/>
                </a:lnTo>
                <a:lnTo>
                  <a:pt x="435268" y="629927"/>
                </a:lnTo>
                <a:lnTo>
                  <a:pt x="434951" y="625126"/>
                </a:lnTo>
                <a:lnTo>
                  <a:pt x="437024" y="621664"/>
                </a:lnTo>
                <a:lnTo>
                  <a:pt x="438407" y="609494"/>
                </a:lnTo>
                <a:lnTo>
                  <a:pt x="442458" y="598108"/>
                </a:lnTo>
                <a:lnTo>
                  <a:pt x="443443" y="596375"/>
                </a:lnTo>
                <a:lnTo>
                  <a:pt x="444205" y="594204"/>
                </a:lnTo>
                <a:lnTo>
                  <a:pt x="444164" y="589047"/>
                </a:lnTo>
                <a:lnTo>
                  <a:pt x="442957" y="580183"/>
                </a:lnTo>
                <a:lnTo>
                  <a:pt x="440648" y="579048"/>
                </a:lnTo>
                <a:lnTo>
                  <a:pt x="432515" y="555216"/>
                </a:lnTo>
                <a:lnTo>
                  <a:pt x="436457" y="547276"/>
                </a:lnTo>
                <a:lnTo>
                  <a:pt x="436679" y="547040"/>
                </a:lnTo>
                <a:lnTo>
                  <a:pt x="438117" y="545705"/>
                </a:lnTo>
                <a:lnTo>
                  <a:pt x="438861" y="544877"/>
                </a:lnTo>
                <a:lnTo>
                  <a:pt x="439641" y="544126"/>
                </a:lnTo>
                <a:lnTo>
                  <a:pt x="440249" y="543614"/>
                </a:lnTo>
                <a:lnTo>
                  <a:pt x="441134" y="542944"/>
                </a:lnTo>
                <a:lnTo>
                  <a:pt x="442363" y="542569"/>
                </a:lnTo>
                <a:lnTo>
                  <a:pt x="443506" y="542139"/>
                </a:lnTo>
                <a:lnTo>
                  <a:pt x="444246" y="541611"/>
                </a:lnTo>
                <a:lnTo>
                  <a:pt x="445017" y="540861"/>
                </a:lnTo>
                <a:lnTo>
                  <a:pt x="445833" y="540113"/>
                </a:lnTo>
                <a:lnTo>
                  <a:pt x="446446" y="539229"/>
                </a:lnTo>
                <a:lnTo>
                  <a:pt x="446999" y="538590"/>
                </a:lnTo>
                <a:lnTo>
                  <a:pt x="447194" y="538104"/>
                </a:lnTo>
                <a:lnTo>
                  <a:pt x="447643" y="537683"/>
                </a:lnTo>
                <a:lnTo>
                  <a:pt x="448110" y="536964"/>
                </a:lnTo>
                <a:lnTo>
                  <a:pt x="448786" y="536034"/>
                </a:lnTo>
                <a:lnTo>
                  <a:pt x="449530" y="535532"/>
                </a:lnTo>
                <a:lnTo>
                  <a:pt x="450401" y="534838"/>
                </a:lnTo>
                <a:lnTo>
                  <a:pt x="450991" y="533903"/>
                </a:lnTo>
                <a:lnTo>
                  <a:pt x="451835" y="533258"/>
                </a:lnTo>
                <a:lnTo>
                  <a:pt x="452633" y="532809"/>
                </a:lnTo>
                <a:lnTo>
                  <a:pt x="453781" y="532358"/>
                </a:lnTo>
                <a:lnTo>
                  <a:pt x="453976" y="531897"/>
                </a:lnTo>
                <a:lnTo>
                  <a:pt x="454915" y="531905"/>
                </a:lnTo>
                <a:lnTo>
                  <a:pt x="455963" y="531373"/>
                </a:lnTo>
                <a:lnTo>
                  <a:pt x="456666" y="530820"/>
                </a:lnTo>
                <a:lnTo>
                  <a:pt x="457596" y="530206"/>
                </a:lnTo>
                <a:lnTo>
                  <a:pt x="458417" y="529486"/>
                </a:lnTo>
                <a:lnTo>
                  <a:pt x="459093" y="528632"/>
                </a:lnTo>
                <a:lnTo>
                  <a:pt x="459578" y="527891"/>
                </a:lnTo>
                <a:lnTo>
                  <a:pt x="460408" y="527197"/>
                </a:lnTo>
                <a:lnTo>
                  <a:pt x="460422" y="526052"/>
                </a:lnTo>
                <a:lnTo>
                  <a:pt x="459814" y="525166"/>
                </a:lnTo>
                <a:lnTo>
                  <a:pt x="459533" y="524302"/>
                </a:lnTo>
                <a:lnTo>
                  <a:pt x="459124" y="523130"/>
                </a:lnTo>
                <a:lnTo>
                  <a:pt x="459270" y="521819"/>
                </a:lnTo>
                <a:lnTo>
                  <a:pt x="459986" y="520993"/>
                </a:lnTo>
                <a:lnTo>
                  <a:pt x="460689" y="520464"/>
                </a:lnTo>
                <a:lnTo>
                  <a:pt x="460585" y="519262"/>
                </a:lnTo>
                <a:lnTo>
                  <a:pt x="460009" y="518254"/>
                </a:lnTo>
                <a:lnTo>
                  <a:pt x="459451" y="517248"/>
                </a:lnTo>
                <a:lnTo>
                  <a:pt x="459034" y="516424"/>
                </a:lnTo>
                <a:lnTo>
                  <a:pt x="458526" y="515345"/>
                </a:lnTo>
                <a:lnTo>
                  <a:pt x="457750" y="514574"/>
                </a:lnTo>
                <a:lnTo>
                  <a:pt x="456716" y="514111"/>
                </a:lnTo>
                <a:lnTo>
                  <a:pt x="456117" y="513476"/>
                </a:lnTo>
                <a:lnTo>
                  <a:pt x="455931" y="512119"/>
                </a:lnTo>
                <a:lnTo>
                  <a:pt x="455754" y="511037"/>
                </a:lnTo>
                <a:lnTo>
                  <a:pt x="456185" y="509968"/>
                </a:lnTo>
                <a:lnTo>
                  <a:pt x="456716" y="509279"/>
                </a:lnTo>
                <a:lnTo>
                  <a:pt x="457001" y="508102"/>
                </a:lnTo>
                <a:lnTo>
                  <a:pt x="457233" y="506846"/>
                </a:lnTo>
                <a:lnTo>
                  <a:pt x="457709" y="505830"/>
                </a:lnTo>
                <a:lnTo>
                  <a:pt x="457918" y="504922"/>
                </a:lnTo>
                <a:lnTo>
                  <a:pt x="458639" y="504120"/>
                </a:lnTo>
                <a:lnTo>
                  <a:pt x="459088" y="503052"/>
                </a:lnTo>
                <a:lnTo>
                  <a:pt x="458766" y="501911"/>
                </a:lnTo>
                <a:lnTo>
                  <a:pt x="459138" y="501088"/>
                </a:lnTo>
                <a:lnTo>
                  <a:pt x="459818" y="500234"/>
                </a:lnTo>
                <a:lnTo>
                  <a:pt x="460857" y="500001"/>
                </a:lnTo>
                <a:lnTo>
                  <a:pt x="461837" y="499466"/>
                </a:lnTo>
                <a:lnTo>
                  <a:pt x="462862" y="499207"/>
                </a:lnTo>
                <a:lnTo>
                  <a:pt x="464200" y="498995"/>
                </a:lnTo>
                <a:lnTo>
                  <a:pt x="465271" y="498765"/>
                </a:lnTo>
                <a:lnTo>
                  <a:pt x="466110" y="498072"/>
                </a:lnTo>
                <a:lnTo>
                  <a:pt x="466487" y="497224"/>
                </a:lnTo>
                <a:lnTo>
                  <a:pt x="466455" y="496500"/>
                </a:lnTo>
                <a:lnTo>
                  <a:pt x="466541" y="495908"/>
                </a:lnTo>
                <a:lnTo>
                  <a:pt x="466246" y="494569"/>
                </a:lnTo>
                <a:lnTo>
                  <a:pt x="465620" y="493631"/>
                </a:lnTo>
                <a:lnTo>
                  <a:pt x="465901" y="492777"/>
                </a:lnTo>
                <a:lnTo>
                  <a:pt x="466482" y="491844"/>
                </a:lnTo>
                <a:lnTo>
                  <a:pt x="466487" y="490598"/>
                </a:lnTo>
                <a:lnTo>
                  <a:pt x="465811" y="489708"/>
                </a:lnTo>
                <a:lnTo>
                  <a:pt x="465439" y="488812"/>
                </a:lnTo>
                <a:lnTo>
                  <a:pt x="465207" y="488398"/>
                </a:lnTo>
                <a:lnTo>
                  <a:pt x="469807" y="481499"/>
                </a:lnTo>
                <a:lnTo>
                  <a:pt x="466283" y="467347"/>
                </a:lnTo>
                <a:lnTo>
                  <a:pt x="464368" y="460972"/>
                </a:lnTo>
                <a:lnTo>
                  <a:pt x="463633" y="457937"/>
                </a:lnTo>
                <a:lnTo>
                  <a:pt x="466686" y="453649"/>
                </a:lnTo>
                <a:lnTo>
                  <a:pt x="469626" y="449231"/>
                </a:lnTo>
                <a:lnTo>
                  <a:pt x="471608" y="438998"/>
                </a:lnTo>
                <a:lnTo>
                  <a:pt x="475899" y="432878"/>
                </a:lnTo>
                <a:lnTo>
                  <a:pt x="477124" y="431763"/>
                </a:lnTo>
                <a:lnTo>
                  <a:pt x="477909" y="431143"/>
                </a:lnTo>
                <a:lnTo>
                  <a:pt x="482300" y="430516"/>
                </a:lnTo>
                <a:lnTo>
                  <a:pt x="484260" y="429154"/>
                </a:lnTo>
                <a:lnTo>
                  <a:pt x="485294" y="427156"/>
                </a:lnTo>
                <a:lnTo>
                  <a:pt x="485099" y="424104"/>
                </a:lnTo>
                <a:lnTo>
                  <a:pt x="489068" y="406091"/>
                </a:lnTo>
                <a:lnTo>
                  <a:pt x="488451" y="398450"/>
                </a:lnTo>
                <a:lnTo>
                  <a:pt x="485099" y="386764"/>
                </a:lnTo>
                <a:lnTo>
                  <a:pt x="481760" y="387387"/>
                </a:lnTo>
                <a:lnTo>
                  <a:pt x="474257" y="386820"/>
                </a:lnTo>
                <a:lnTo>
                  <a:pt x="466028" y="382610"/>
                </a:lnTo>
                <a:lnTo>
                  <a:pt x="455681" y="377021"/>
                </a:lnTo>
                <a:lnTo>
                  <a:pt x="452805" y="375106"/>
                </a:lnTo>
                <a:lnTo>
                  <a:pt x="421542" y="360010"/>
                </a:lnTo>
                <a:lnTo>
                  <a:pt x="413770" y="357950"/>
                </a:lnTo>
                <a:lnTo>
                  <a:pt x="379346" y="338929"/>
                </a:lnTo>
                <a:lnTo>
                  <a:pt x="373948" y="334807"/>
                </a:lnTo>
                <a:lnTo>
                  <a:pt x="364912" y="330480"/>
                </a:lnTo>
                <a:lnTo>
                  <a:pt x="358367" y="326635"/>
                </a:lnTo>
                <a:lnTo>
                  <a:pt x="356066" y="325210"/>
                </a:lnTo>
                <a:lnTo>
                  <a:pt x="350159" y="321799"/>
                </a:lnTo>
                <a:lnTo>
                  <a:pt x="347506" y="32029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95BADAE6-12A7-838D-9FA9-E978C62DD5F6}"/>
              </a:ext>
            </a:extLst>
          </p:cNvPr>
          <p:cNvSpPr>
            <a:spLocks/>
          </p:cNvSpPr>
          <p:nvPr/>
        </p:nvSpPr>
        <p:spPr>
          <a:xfrm flipV="1">
            <a:off x="5362014" y="380398"/>
            <a:ext cx="1309427" cy="1377336"/>
          </a:xfrm>
          <a:custGeom>
            <a:avLst/>
            <a:gdLst>
              <a:gd name="connsiteX0" fmla="*/ 582495 w 891716"/>
              <a:gd name="connsiteY0" fmla="*/ 693989 h 937962"/>
              <a:gd name="connsiteX1" fmla="*/ 577682 w 891716"/>
              <a:gd name="connsiteY1" fmla="*/ 681537 h 937962"/>
              <a:gd name="connsiteX2" fmla="*/ 578217 w 891716"/>
              <a:gd name="connsiteY2" fmla="*/ 677449 h 937962"/>
              <a:gd name="connsiteX3" fmla="*/ 579296 w 891716"/>
              <a:gd name="connsiteY3" fmla="*/ 669322 h 937962"/>
              <a:gd name="connsiteX4" fmla="*/ 579174 w 891716"/>
              <a:gd name="connsiteY4" fmla="*/ 667307 h 937962"/>
              <a:gd name="connsiteX5" fmla="*/ 571245 w 891716"/>
              <a:gd name="connsiteY5" fmla="*/ 647431 h 937962"/>
              <a:gd name="connsiteX6" fmla="*/ 581569 w 891716"/>
              <a:gd name="connsiteY6" fmla="*/ 642521 h 937962"/>
              <a:gd name="connsiteX7" fmla="*/ 573712 w 891716"/>
              <a:gd name="connsiteY7" fmla="*/ 628926 h 937962"/>
              <a:gd name="connsiteX8" fmla="*/ 572107 w 891716"/>
              <a:gd name="connsiteY8" fmla="*/ 629489 h 937962"/>
              <a:gd name="connsiteX9" fmla="*/ 559373 w 891716"/>
              <a:gd name="connsiteY9" fmla="*/ 633114 h 937962"/>
              <a:gd name="connsiteX10" fmla="*/ 545810 w 891716"/>
              <a:gd name="connsiteY10" fmla="*/ 637062 h 937962"/>
              <a:gd name="connsiteX11" fmla="*/ 543338 w 891716"/>
              <a:gd name="connsiteY11" fmla="*/ 637879 h 937962"/>
              <a:gd name="connsiteX12" fmla="*/ 527651 w 891716"/>
              <a:gd name="connsiteY12" fmla="*/ 636645 h 937962"/>
              <a:gd name="connsiteX13" fmla="*/ 519863 w 891716"/>
              <a:gd name="connsiteY13" fmla="*/ 642539 h 937962"/>
              <a:gd name="connsiteX14" fmla="*/ 510817 w 891716"/>
              <a:gd name="connsiteY14" fmla="*/ 637421 h 937962"/>
              <a:gd name="connsiteX15" fmla="*/ 511443 w 891716"/>
              <a:gd name="connsiteY15" fmla="*/ 627478 h 937962"/>
              <a:gd name="connsiteX16" fmla="*/ 511448 w 891716"/>
              <a:gd name="connsiteY16" fmla="*/ 626162 h 937962"/>
              <a:gd name="connsiteX17" fmla="*/ 515839 w 891716"/>
              <a:gd name="connsiteY17" fmla="*/ 608215 h 937962"/>
              <a:gd name="connsiteX18" fmla="*/ 509851 w 891716"/>
              <a:gd name="connsiteY18" fmla="*/ 586338 h 937962"/>
              <a:gd name="connsiteX19" fmla="*/ 500044 w 891716"/>
              <a:gd name="connsiteY19" fmla="*/ 592383 h 937962"/>
              <a:gd name="connsiteX20" fmla="*/ 493067 w 891716"/>
              <a:gd name="connsiteY20" fmla="*/ 594820 h 937962"/>
              <a:gd name="connsiteX21" fmla="*/ 467678 w 891716"/>
              <a:gd name="connsiteY21" fmla="*/ 495383 h 937962"/>
              <a:gd name="connsiteX22" fmla="*/ 443425 w 891716"/>
              <a:gd name="connsiteY22" fmla="*/ 411669 h 937962"/>
              <a:gd name="connsiteX23" fmla="*/ 425840 w 891716"/>
              <a:gd name="connsiteY23" fmla="*/ 416379 h 937962"/>
              <a:gd name="connsiteX24" fmla="*/ 425832 w 891716"/>
              <a:gd name="connsiteY24" fmla="*/ 416352 h 937962"/>
              <a:gd name="connsiteX25" fmla="*/ 410097 w 891716"/>
              <a:gd name="connsiteY25" fmla="*/ 413697 h 937962"/>
              <a:gd name="connsiteX26" fmla="*/ 407660 w 891716"/>
              <a:gd name="connsiteY26" fmla="*/ 413316 h 937962"/>
              <a:gd name="connsiteX27" fmla="*/ 412237 w 891716"/>
              <a:gd name="connsiteY27" fmla="*/ 383888 h 937962"/>
              <a:gd name="connsiteX28" fmla="*/ 411941 w 891716"/>
              <a:gd name="connsiteY28" fmla="*/ 379410 h 937962"/>
              <a:gd name="connsiteX29" fmla="*/ 410705 w 891716"/>
              <a:gd name="connsiteY29" fmla="*/ 375017 h 937962"/>
              <a:gd name="connsiteX30" fmla="*/ 410425 w 891716"/>
              <a:gd name="connsiteY30" fmla="*/ 364516 h 937962"/>
              <a:gd name="connsiteX31" fmla="*/ 410373 w 891716"/>
              <a:gd name="connsiteY31" fmla="*/ 362157 h 937962"/>
              <a:gd name="connsiteX32" fmla="*/ 410284 w 891716"/>
              <a:gd name="connsiteY32" fmla="*/ 358409 h 937962"/>
              <a:gd name="connsiteX33" fmla="*/ 409284 w 891716"/>
              <a:gd name="connsiteY33" fmla="*/ 354678 h 937962"/>
              <a:gd name="connsiteX34" fmla="*/ 403815 w 891716"/>
              <a:gd name="connsiteY34" fmla="*/ 334285 h 937962"/>
              <a:gd name="connsiteX35" fmla="*/ 399223 w 891716"/>
              <a:gd name="connsiteY35" fmla="*/ 317405 h 937962"/>
              <a:gd name="connsiteX36" fmla="*/ 396738 w 891716"/>
              <a:gd name="connsiteY36" fmla="*/ 308288 h 937962"/>
              <a:gd name="connsiteX37" fmla="*/ 394195 w 891716"/>
              <a:gd name="connsiteY37" fmla="*/ 299045 h 937962"/>
              <a:gd name="connsiteX38" fmla="*/ 393724 w 891716"/>
              <a:gd name="connsiteY38" fmla="*/ 297334 h 937962"/>
              <a:gd name="connsiteX39" fmla="*/ 386601 w 891716"/>
              <a:gd name="connsiteY39" fmla="*/ 281969 h 937962"/>
              <a:gd name="connsiteX40" fmla="*/ 385570 w 891716"/>
              <a:gd name="connsiteY40" fmla="*/ 279736 h 937962"/>
              <a:gd name="connsiteX41" fmla="*/ 385252 w 891716"/>
              <a:gd name="connsiteY41" fmla="*/ 279097 h 937962"/>
              <a:gd name="connsiteX42" fmla="*/ 383842 w 891716"/>
              <a:gd name="connsiteY42" fmla="*/ 275158 h 937962"/>
              <a:gd name="connsiteX43" fmla="*/ 386681 w 891716"/>
              <a:gd name="connsiteY43" fmla="*/ 271341 h 937962"/>
              <a:gd name="connsiteX44" fmla="*/ 375032 w 891716"/>
              <a:gd name="connsiteY44" fmla="*/ 228296 h 937962"/>
              <a:gd name="connsiteX45" fmla="*/ 367806 w 891716"/>
              <a:gd name="connsiteY45" fmla="*/ 227384 h 937962"/>
              <a:gd name="connsiteX46" fmla="*/ 360270 w 891716"/>
              <a:gd name="connsiteY46" fmla="*/ 226458 h 937962"/>
              <a:gd name="connsiteX47" fmla="*/ 359560 w 891716"/>
              <a:gd name="connsiteY47" fmla="*/ 225460 h 937962"/>
              <a:gd name="connsiteX48" fmla="*/ 353232 w 891716"/>
              <a:gd name="connsiteY48" fmla="*/ 216774 h 937962"/>
              <a:gd name="connsiteX49" fmla="*/ 328805 w 891716"/>
              <a:gd name="connsiteY49" fmla="*/ 183671 h 937962"/>
              <a:gd name="connsiteX50" fmla="*/ 332555 w 891716"/>
              <a:gd name="connsiteY50" fmla="*/ 171900 h 937962"/>
              <a:gd name="connsiteX51" fmla="*/ 330796 w 891716"/>
              <a:gd name="connsiteY51" fmla="*/ 168968 h 937962"/>
              <a:gd name="connsiteX52" fmla="*/ 326178 w 891716"/>
              <a:gd name="connsiteY52" fmla="*/ 161295 h 937962"/>
              <a:gd name="connsiteX53" fmla="*/ 324986 w 891716"/>
              <a:gd name="connsiteY53" fmla="*/ 159548 h 937962"/>
              <a:gd name="connsiteX54" fmla="*/ 322992 w 891716"/>
              <a:gd name="connsiteY54" fmla="*/ 155255 h 937962"/>
              <a:gd name="connsiteX55" fmla="*/ 333991 w 891716"/>
              <a:gd name="connsiteY55" fmla="*/ 130311 h 937962"/>
              <a:gd name="connsiteX56" fmla="*/ 329072 w 891716"/>
              <a:gd name="connsiteY56" fmla="*/ 124557 h 937962"/>
              <a:gd name="connsiteX57" fmla="*/ 327412 w 891716"/>
              <a:gd name="connsiteY57" fmla="*/ 122669 h 937962"/>
              <a:gd name="connsiteX58" fmla="*/ 326742 w 891716"/>
              <a:gd name="connsiteY58" fmla="*/ 100343 h 937962"/>
              <a:gd name="connsiteX59" fmla="*/ 332231 w 891716"/>
              <a:gd name="connsiteY59" fmla="*/ 85631 h 937962"/>
              <a:gd name="connsiteX60" fmla="*/ 332865 w 891716"/>
              <a:gd name="connsiteY60" fmla="*/ 79773 h 937962"/>
              <a:gd name="connsiteX61" fmla="*/ 335060 w 891716"/>
              <a:gd name="connsiteY61" fmla="*/ 73819 h 937962"/>
              <a:gd name="connsiteX62" fmla="*/ 335265 w 891716"/>
              <a:gd name="connsiteY62" fmla="*/ 73257 h 937962"/>
              <a:gd name="connsiteX63" fmla="*/ 336584 w 891716"/>
              <a:gd name="connsiteY63" fmla="*/ 69676 h 937962"/>
              <a:gd name="connsiteX64" fmla="*/ 338795 w 891716"/>
              <a:gd name="connsiteY64" fmla="*/ 65011 h 937962"/>
              <a:gd name="connsiteX65" fmla="*/ 336755 w 891716"/>
              <a:gd name="connsiteY65" fmla="*/ 50064 h 937962"/>
              <a:gd name="connsiteX66" fmla="*/ 335639 w 891716"/>
              <a:gd name="connsiteY66" fmla="*/ 41102 h 937962"/>
              <a:gd name="connsiteX67" fmla="*/ 325873 w 891716"/>
              <a:gd name="connsiteY67" fmla="*/ 40811 h 937962"/>
              <a:gd name="connsiteX68" fmla="*/ 312431 w 891716"/>
              <a:gd name="connsiteY68" fmla="*/ 40462 h 937962"/>
              <a:gd name="connsiteX69" fmla="*/ 309637 w 891716"/>
              <a:gd name="connsiteY69" fmla="*/ 40398 h 937962"/>
              <a:gd name="connsiteX70" fmla="*/ 301453 w 891716"/>
              <a:gd name="connsiteY70" fmla="*/ 40221 h 937962"/>
              <a:gd name="connsiteX71" fmla="*/ 301124 w 891716"/>
              <a:gd name="connsiteY71" fmla="*/ 40217 h 937962"/>
              <a:gd name="connsiteX72" fmla="*/ 294079 w 891716"/>
              <a:gd name="connsiteY72" fmla="*/ 40085 h 937962"/>
              <a:gd name="connsiteX73" fmla="*/ 293422 w 891716"/>
              <a:gd name="connsiteY73" fmla="*/ 40072 h 937962"/>
              <a:gd name="connsiteX74" fmla="*/ 292588 w 891716"/>
              <a:gd name="connsiteY74" fmla="*/ 40058 h 937962"/>
              <a:gd name="connsiteX75" fmla="*/ 274575 w 891716"/>
              <a:gd name="connsiteY75" fmla="*/ 39804 h 937962"/>
              <a:gd name="connsiteX76" fmla="*/ 267305 w 891716"/>
              <a:gd name="connsiteY76" fmla="*/ 39736 h 937962"/>
              <a:gd name="connsiteX77" fmla="*/ 266189 w 891716"/>
              <a:gd name="connsiteY77" fmla="*/ 39727 h 937962"/>
              <a:gd name="connsiteX78" fmla="*/ 252778 w 891716"/>
              <a:gd name="connsiteY78" fmla="*/ 39645 h 937962"/>
              <a:gd name="connsiteX79" fmla="*/ 239084 w 891716"/>
              <a:gd name="connsiteY79" fmla="*/ 39627 h 937962"/>
              <a:gd name="connsiteX80" fmla="*/ 205297 w 891716"/>
              <a:gd name="connsiteY80" fmla="*/ 39854 h 937962"/>
              <a:gd name="connsiteX81" fmla="*/ 196853 w 891716"/>
              <a:gd name="connsiteY81" fmla="*/ 39967 h 937962"/>
              <a:gd name="connsiteX82" fmla="*/ 195621 w 891716"/>
              <a:gd name="connsiteY82" fmla="*/ 39985 h 937962"/>
              <a:gd name="connsiteX83" fmla="*/ 192262 w 891716"/>
              <a:gd name="connsiteY83" fmla="*/ 40040 h 937962"/>
              <a:gd name="connsiteX84" fmla="*/ 175267 w 891716"/>
              <a:gd name="connsiteY84" fmla="*/ 31295 h 937962"/>
              <a:gd name="connsiteX85" fmla="*/ 146674 w 891716"/>
              <a:gd name="connsiteY85" fmla="*/ -152 h 937962"/>
              <a:gd name="connsiteX86" fmla="*/ 100154 w 891716"/>
              <a:gd name="connsiteY86" fmla="*/ 43003 h 937962"/>
              <a:gd name="connsiteX87" fmla="*/ 50208 w 891716"/>
              <a:gd name="connsiteY87" fmla="*/ 89311 h 937962"/>
              <a:gd name="connsiteX88" fmla="*/ 45141 w 891716"/>
              <a:gd name="connsiteY88" fmla="*/ 97575 h 937962"/>
              <a:gd name="connsiteX89" fmla="*/ 399 w 891716"/>
              <a:gd name="connsiteY89" fmla="*/ 145403 h 937962"/>
              <a:gd name="connsiteX90" fmla="*/ 1934 w 891716"/>
              <a:gd name="connsiteY90" fmla="*/ 148535 h 937962"/>
              <a:gd name="connsiteX91" fmla="*/ 6752 w 891716"/>
              <a:gd name="connsiteY91" fmla="*/ 157084 h 937962"/>
              <a:gd name="connsiteX92" fmla="*/ 8126 w 891716"/>
              <a:gd name="connsiteY92" fmla="*/ 159557 h 937962"/>
              <a:gd name="connsiteX93" fmla="*/ 14051 w 891716"/>
              <a:gd name="connsiteY93" fmla="*/ 170089 h 937962"/>
              <a:gd name="connsiteX94" fmla="*/ 23442 w 891716"/>
              <a:gd name="connsiteY94" fmla="*/ 186838 h 937962"/>
              <a:gd name="connsiteX95" fmla="*/ 23916 w 891716"/>
              <a:gd name="connsiteY95" fmla="*/ 187823 h 937962"/>
              <a:gd name="connsiteX96" fmla="*/ 31250 w 891716"/>
              <a:gd name="connsiteY96" fmla="*/ 200701 h 937962"/>
              <a:gd name="connsiteX97" fmla="*/ 35086 w 891716"/>
              <a:gd name="connsiteY97" fmla="*/ 207467 h 937962"/>
              <a:gd name="connsiteX98" fmla="*/ 44385 w 891716"/>
              <a:gd name="connsiteY98" fmla="*/ 225042 h 937962"/>
              <a:gd name="connsiteX99" fmla="*/ 48561 w 891716"/>
              <a:gd name="connsiteY99" fmla="*/ 231300 h 937962"/>
              <a:gd name="connsiteX100" fmla="*/ 57860 w 891716"/>
              <a:gd name="connsiteY100" fmla="*/ 247831 h 937962"/>
              <a:gd name="connsiteX101" fmla="*/ 63659 w 891716"/>
              <a:gd name="connsiteY101" fmla="*/ 258241 h 937962"/>
              <a:gd name="connsiteX102" fmla="*/ 65912 w 891716"/>
              <a:gd name="connsiteY102" fmla="*/ 261862 h 937962"/>
              <a:gd name="connsiteX103" fmla="*/ 69854 w 891716"/>
              <a:gd name="connsiteY103" fmla="*/ 269200 h 937962"/>
              <a:gd name="connsiteX104" fmla="*/ 80111 w 891716"/>
              <a:gd name="connsiteY104" fmla="*/ 287215 h 937962"/>
              <a:gd name="connsiteX105" fmla="*/ 100033 w 891716"/>
              <a:gd name="connsiteY105" fmla="*/ 322306 h 937962"/>
              <a:gd name="connsiteX106" fmla="*/ 100216 w 891716"/>
              <a:gd name="connsiteY106" fmla="*/ 322719 h 937962"/>
              <a:gd name="connsiteX107" fmla="*/ 101778 w 891716"/>
              <a:gd name="connsiteY107" fmla="*/ 325437 h 937962"/>
              <a:gd name="connsiteX108" fmla="*/ 121241 w 891716"/>
              <a:gd name="connsiteY108" fmla="*/ 358808 h 937962"/>
              <a:gd name="connsiteX109" fmla="*/ 124115 w 891716"/>
              <a:gd name="connsiteY109" fmla="*/ 364766 h 937962"/>
              <a:gd name="connsiteX110" fmla="*/ 126023 w 891716"/>
              <a:gd name="connsiteY110" fmla="*/ 368142 h 937962"/>
              <a:gd name="connsiteX111" fmla="*/ 130608 w 891716"/>
              <a:gd name="connsiteY111" fmla="*/ 376206 h 937962"/>
              <a:gd name="connsiteX112" fmla="*/ 148005 w 891716"/>
              <a:gd name="connsiteY112" fmla="*/ 401309 h 937962"/>
              <a:gd name="connsiteX113" fmla="*/ 158329 w 891716"/>
              <a:gd name="connsiteY113" fmla="*/ 416202 h 937962"/>
              <a:gd name="connsiteX114" fmla="*/ 168461 w 891716"/>
              <a:gd name="connsiteY114" fmla="*/ 430914 h 937962"/>
              <a:gd name="connsiteX115" fmla="*/ 173582 w 891716"/>
              <a:gd name="connsiteY115" fmla="*/ 438161 h 937962"/>
              <a:gd name="connsiteX116" fmla="*/ 192208 w 891716"/>
              <a:gd name="connsiteY116" fmla="*/ 464916 h 937962"/>
              <a:gd name="connsiteX117" fmla="*/ 208725 w 891716"/>
              <a:gd name="connsiteY117" fmla="*/ 488639 h 937962"/>
              <a:gd name="connsiteX118" fmla="*/ 213053 w 891716"/>
              <a:gd name="connsiteY118" fmla="*/ 494829 h 937962"/>
              <a:gd name="connsiteX119" fmla="*/ 221668 w 891716"/>
              <a:gd name="connsiteY119" fmla="*/ 507253 h 937962"/>
              <a:gd name="connsiteX120" fmla="*/ 232356 w 891716"/>
              <a:gd name="connsiteY120" fmla="*/ 522487 h 937962"/>
              <a:gd name="connsiteX121" fmla="*/ 252403 w 891716"/>
              <a:gd name="connsiteY121" fmla="*/ 551157 h 937962"/>
              <a:gd name="connsiteX122" fmla="*/ 261567 w 891716"/>
              <a:gd name="connsiteY122" fmla="*/ 564262 h 937962"/>
              <a:gd name="connsiteX123" fmla="*/ 274444 w 891716"/>
              <a:gd name="connsiteY123" fmla="*/ 582631 h 937962"/>
              <a:gd name="connsiteX124" fmla="*/ 281587 w 891716"/>
              <a:gd name="connsiteY124" fmla="*/ 591861 h 937962"/>
              <a:gd name="connsiteX125" fmla="*/ 299714 w 891716"/>
              <a:gd name="connsiteY125" fmla="*/ 618725 h 937962"/>
              <a:gd name="connsiteX126" fmla="*/ 302598 w 891716"/>
              <a:gd name="connsiteY126" fmla="*/ 622745 h 937962"/>
              <a:gd name="connsiteX127" fmla="*/ 333117 w 891716"/>
              <a:gd name="connsiteY127" fmla="*/ 666100 h 937962"/>
              <a:gd name="connsiteX128" fmla="*/ 352147 w 891716"/>
              <a:gd name="connsiteY128" fmla="*/ 693073 h 937962"/>
              <a:gd name="connsiteX129" fmla="*/ 363506 w 891716"/>
              <a:gd name="connsiteY129" fmla="*/ 709159 h 937962"/>
              <a:gd name="connsiteX130" fmla="*/ 369873 w 891716"/>
              <a:gd name="connsiteY130" fmla="*/ 718180 h 937962"/>
              <a:gd name="connsiteX131" fmla="*/ 378304 w 891716"/>
              <a:gd name="connsiteY131" fmla="*/ 730165 h 937962"/>
              <a:gd name="connsiteX132" fmla="*/ 397185 w 891716"/>
              <a:gd name="connsiteY132" fmla="*/ 756761 h 937962"/>
              <a:gd name="connsiteX133" fmla="*/ 433008 w 891716"/>
              <a:gd name="connsiteY133" fmla="*/ 777676 h 937962"/>
              <a:gd name="connsiteX134" fmla="*/ 435343 w 891716"/>
              <a:gd name="connsiteY134" fmla="*/ 779028 h 937962"/>
              <a:gd name="connsiteX135" fmla="*/ 463096 w 891716"/>
              <a:gd name="connsiteY135" fmla="*/ 795187 h 937962"/>
              <a:gd name="connsiteX136" fmla="*/ 484525 w 891716"/>
              <a:gd name="connsiteY136" fmla="*/ 806604 h 937962"/>
              <a:gd name="connsiteX137" fmla="*/ 499835 w 891716"/>
              <a:gd name="connsiteY137" fmla="*/ 816524 h 937962"/>
              <a:gd name="connsiteX138" fmla="*/ 512940 w 891716"/>
              <a:gd name="connsiteY138" fmla="*/ 824052 h 937962"/>
              <a:gd name="connsiteX139" fmla="*/ 574951 w 891716"/>
              <a:gd name="connsiteY139" fmla="*/ 859787 h 937962"/>
              <a:gd name="connsiteX140" fmla="*/ 620499 w 891716"/>
              <a:gd name="connsiteY140" fmla="*/ 885884 h 937962"/>
              <a:gd name="connsiteX141" fmla="*/ 635768 w 891716"/>
              <a:gd name="connsiteY141" fmla="*/ 892560 h 937962"/>
              <a:gd name="connsiteX142" fmla="*/ 649000 w 891716"/>
              <a:gd name="connsiteY142" fmla="*/ 900228 h 937962"/>
              <a:gd name="connsiteX143" fmla="*/ 665426 w 891716"/>
              <a:gd name="connsiteY143" fmla="*/ 911509 h 937962"/>
              <a:gd name="connsiteX144" fmla="*/ 674888 w 891716"/>
              <a:gd name="connsiteY144" fmla="*/ 916891 h 937962"/>
              <a:gd name="connsiteX145" fmla="*/ 712784 w 891716"/>
              <a:gd name="connsiteY145" fmla="*/ 925794 h 937962"/>
              <a:gd name="connsiteX146" fmla="*/ 727427 w 891716"/>
              <a:gd name="connsiteY146" fmla="*/ 929447 h 937962"/>
              <a:gd name="connsiteX147" fmla="*/ 741122 w 891716"/>
              <a:gd name="connsiteY147" fmla="*/ 932978 h 937962"/>
              <a:gd name="connsiteX148" fmla="*/ 747999 w 891716"/>
              <a:gd name="connsiteY148" fmla="*/ 934788 h 937962"/>
              <a:gd name="connsiteX149" fmla="*/ 759253 w 891716"/>
              <a:gd name="connsiteY149" fmla="*/ 937811 h 937962"/>
              <a:gd name="connsiteX150" fmla="*/ 814441 w 891716"/>
              <a:gd name="connsiteY150" fmla="*/ 927555 h 937962"/>
              <a:gd name="connsiteX151" fmla="*/ 823899 w 891716"/>
              <a:gd name="connsiteY151" fmla="*/ 925776 h 937962"/>
              <a:gd name="connsiteX152" fmla="*/ 824425 w 891716"/>
              <a:gd name="connsiteY152" fmla="*/ 925677 h 937962"/>
              <a:gd name="connsiteX153" fmla="*/ 859717 w 891716"/>
              <a:gd name="connsiteY153" fmla="*/ 906005 h 937962"/>
              <a:gd name="connsiteX154" fmla="*/ 892115 w 891716"/>
              <a:gd name="connsiteY154" fmla="*/ 887867 h 937962"/>
              <a:gd name="connsiteX155" fmla="*/ 890441 w 891716"/>
              <a:gd name="connsiteY155" fmla="*/ 877172 h 937962"/>
              <a:gd name="connsiteX156" fmla="*/ 887456 w 891716"/>
              <a:gd name="connsiteY156" fmla="*/ 858362 h 937962"/>
              <a:gd name="connsiteX157" fmla="*/ 886381 w 891716"/>
              <a:gd name="connsiteY157" fmla="*/ 851524 h 937962"/>
              <a:gd name="connsiteX158" fmla="*/ 883229 w 891716"/>
              <a:gd name="connsiteY158" fmla="*/ 831263 h 937962"/>
              <a:gd name="connsiteX159" fmla="*/ 891398 w 891716"/>
              <a:gd name="connsiteY159" fmla="*/ 809345 h 937962"/>
              <a:gd name="connsiteX160" fmla="*/ 883147 w 891716"/>
              <a:gd name="connsiteY160" fmla="*/ 807534 h 937962"/>
              <a:gd name="connsiteX161" fmla="*/ 866377 w 891716"/>
              <a:gd name="connsiteY161" fmla="*/ 814568 h 937962"/>
              <a:gd name="connsiteX162" fmla="*/ 865274 w 891716"/>
              <a:gd name="connsiteY162" fmla="*/ 812934 h 937962"/>
              <a:gd name="connsiteX163" fmla="*/ 870337 w 891716"/>
              <a:gd name="connsiteY163" fmla="*/ 792405 h 937962"/>
              <a:gd name="connsiteX164" fmla="*/ 857794 w 891716"/>
              <a:gd name="connsiteY164" fmla="*/ 780394 h 937962"/>
              <a:gd name="connsiteX165" fmla="*/ 857300 w 891716"/>
              <a:gd name="connsiteY165" fmla="*/ 777921 h 937962"/>
              <a:gd name="connsiteX166" fmla="*/ 851593 w 891716"/>
              <a:gd name="connsiteY166" fmla="*/ 749137 h 937962"/>
              <a:gd name="connsiteX167" fmla="*/ 845396 w 891716"/>
              <a:gd name="connsiteY167" fmla="*/ 752713 h 937962"/>
              <a:gd name="connsiteX168" fmla="*/ 842643 w 891716"/>
              <a:gd name="connsiteY168" fmla="*/ 754329 h 937962"/>
              <a:gd name="connsiteX169" fmla="*/ 841885 w 891716"/>
              <a:gd name="connsiteY169" fmla="*/ 756743 h 937962"/>
              <a:gd name="connsiteX170" fmla="*/ 840720 w 891716"/>
              <a:gd name="connsiteY170" fmla="*/ 760459 h 937962"/>
              <a:gd name="connsiteX171" fmla="*/ 840529 w 891716"/>
              <a:gd name="connsiteY171" fmla="*/ 761076 h 937962"/>
              <a:gd name="connsiteX172" fmla="*/ 839527 w 891716"/>
              <a:gd name="connsiteY172" fmla="*/ 764271 h 937962"/>
              <a:gd name="connsiteX173" fmla="*/ 840996 w 891716"/>
              <a:gd name="connsiteY173" fmla="*/ 769149 h 937962"/>
              <a:gd name="connsiteX174" fmla="*/ 843523 w 891716"/>
              <a:gd name="connsiteY174" fmla="*/ 777045 h 937962"/>
              <a:gd name="connsiteX175" fmla="*/ 843763 w 891716"/>
              <a:gd name="connsiteY175" fmla="*/ 778429 h 937962"/>
              <a:gd name="connsiteX176" fmla="*/ 844662 w 891716"/>
              <a:gd name="connsiteY176" fmla="*/ 781474 h 937962"/>
              <a:gd name="connsiteX177" fmla="*/ 847569 w 891716"/>
              <a:gd name="connsiteY177" fmla="*/ 791357 h 937962"/>
              <a:gd name="connsiteX178" fmla="*/ 843655 w 891716"/>
              <a:gd name="connsiteY178" fmla="*/ 796362 h 937962"/>
              <a:gd name="connsiteX179" fmla="*/ 842180 w 891716"/>
              <a:gd name="connsiteY179" fmla="*/ 798259 h 937962"/>
              <a:gd name="connsiteX180" fmla="*/ 838610 w 891716"/>
              <a:gd name="connsiteY180" fmla="*/ 803550 h 937962"/>
              <a:gd name="connsiteX181" fmla="*/ 833221 w 891716"/>
              <a:gd name="connsiteY181" fmla="*/ 802411 h 937962"/>
              <a:gd name="connsiteX182" fmla="*/ 824462 w 891716"/>
              <a:gd name="connsiteY182" fmla="*/ 800514 h 937962"/>
              <a:gd name="connsiteX183" fmla="*/ 823051 w 891716"/>
              <a:gd name="connsiteY183" fmla="*/ 800219 h 937962"/>
              <a:gd name="connsiteX184" fmla="*/ 815294 w 891716"/>
              <a:gd name="connsiteY184" fmla="*/ 798545 h 937962"/>
              <a:gd name="connsiteX185" fmla="*/ 813870 w 891716"/>
              <a:gd name="connsiteY185" fmla="*/ 798255 h 937962"/>
              <a:gd name="connsiteX186" fmla="*/ 813076 w 891716"/>
              <a:gd name="connsiteY186" fmla="*/ 798087 h 937962"/>
              <a:gd name="connsiteX187" fmla="*/ 806122 w 891716"/>
              <a:gd name="connsiteY187" fmla="*/ 796589 h 937962"/>
              <a:gd name="connsiteX188" fmla="*/ 765023 w 891716"/>
              <a:gd name="connsiteY188" fmla="*/ 787677 h 937962"/>
              <a:gd name="connsiteX189" fmla="*/ 740360 w 891716"/>
              <a:gd name="connsiteY189" fmla="*/ 782377 h 937962"/>
              <a:gd name="connsiteX190" fmla="*/ 738945 w 891716"/>
              <a:gd name="connsiteY190" fmla="*/ 779550 h 937962"/>
              <a:gd name="connsiteX191" fmla="*/ 739484 w 891716"/>
              <a:gd name="connsiteY191" fmla="*/ 773219 h 937962"/>
              <a:gd name="connsiteX192" fmla="*/ 741489 w 891716"/>
              <a:gd name="connsiteY192" fmla="*/ 749414 h 937962"/>
              <a:gd name="connsiteX193" fmla="*/ 744098 w 891716"/>
              <a:gd name="connsiteY193" fmla="*/ 719759 h 937962"/>
              <a:gd name="connsiteX194" fmla="*/ 741594 w 891716"/>
              <a:gd name="connsiteY194" fmla="*/ 711305 h 937962"/>
              <a:gd name="connsiteX195" fmla="*/ 734617 w 891716"/>
              <a:gd name="connsiteY195" fmla="*/ 699566 h 937962"/>
              <a:gd name="connsiteX196" fmla="*/ 730811 w 891716"/>
              <a:gd name="connsiteY196" fmla="*/ 676405 h 937962"/>
              <a:gd name="connsiteX197" fmla="*/ 720110 w 891716"/>
              <a:gd name="connsiteY197" fmla="*/ 680957 h 937962"/>
              <a:gd name="connsiteX198" fmla="*/ 697620 w 891716"/>
              <a:gd name="connsiteY198" fmla="*/ 690713 h 937962"/>
              <a:gd name="connsiteX199" fmla="*/ 692026 w 891716"/>
              <a:gd name="connsiteY199" fmla="*/ 693195 h 937962"/>
              <a:gd name="connsiteX200" fmla="*/ 685544 w 891716"/>
              <a:gd name="connsiteY200" fmla="*/ 684614 h 937962"/>
              <a:gd name="connsiteX201" fmla="*/ 678077 w 891716"/>
              <a:gd name="connsiteY201" fmla="*/ 675212 h 937962"/>
              <a:gd name="connsiteX202" fmla="*/ 665902 w 891716"/>
              <a:gd name="connsiteY202" fmla="*/ 675044 h 937962"/>
              <a:gd name="connsiteX203" fmla="*/ 646242 w 891716"/>
              <a:gd name="connsiteY203" fmla="*/ 675302 h 937962"/>
              <a:gd name="connsiteX204" fmla="*/ 626623 w 891716"/>
              <a:gd name="connsiteY204" fmla="*/ 701885 h 937962"/>
              <a:gd name="connsiteX205" fmla="*/ 614012 w 891716"/>
              <a:gd name="connsiteY205" fmla="*/ 672956 h 937962"/>
              <a:gd name="connsiteX206" fmla="*/ 606060 w 891716"/>
              <a:gd name="connsiteY206" fmla="*/ 677322 h 937962"/>
              <a:gd name="connsiteX207" fmla="*/ 582495 w 891716"/>
              <a:gd name="connsiteY207" fmla="*/ 693989 h 93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891716" h="937962">
                <a:moveTo>
                  <a:pt x="582495" y="693989"/>
                </a:moveTo>
                <a:lnTo>
                  <a:pt x="577682" y="681537"/>
                </a:lnTo>
                <a:lnTo>
                  <a:pt x="578217" y="677449"/>
                </a:lnTo>
                <a:lnTo>
                  <a:pt x="579296" y="669322"/>
                </a:lnTo>
                <a:lnTo>
                  <a:pt x="579174" y="667307"/>
                </a:lnTo>
                <a:lnTo>
                  <a:pt x="571245" y="647431"/>
                </a:lnTo>
                <a:lnTo>
                  <a:pt x="581569" y="642521"/>
                </a:lnTo>
                <a:lnTo>
                  <a:pt x="573712" y="628926"/>
                </a:lnTo>
                <a:lnTo>
                  <a:pt x="572107" y="629489"/>
                </a:lnTo>
                <a:lnTo>
                  <a:pt x="559373" y="633114"/>
                </a:lnTo>
                <a:lnTo>
                  <a:pt x="545810" y="637062"/>
                </a:lnTo>
                <a:lnTo>
                  <a:pt x="543338" y="637879"/>
                </a:lnTo>
                <a:lnTo>
                  <a:pt x="527651" y="636645"/>
                </a:lnTo>
                <a:lnTo>
                  <a:pt x="519863" y="642539"/>
                </a:lnTo>
                <a:lnTo>
                  <a:pt x="510817" y="637421"/>
                </a:lnTo>
                <a:lnTo>
                  <a:pt x="511443" y="627478"/>
                </a:lnTo>
                <a:lnTo>
                  <a:pt x="511448" y="626162"/>
                </a:lnTo>
                <a:lnTo>
                  <a:pt x="515839" y="608215"/>
                </a:lnTo>
                <a:lnTo>
                  <a:pt x="509851" y="586338"/>
                </a:lnTo>
                <a:lnTo>
                  <a:pt x="500044" y="592383"/>
                </a:lnTo>
                <a:lnTo>
                  <a:pt x="493067" y="594820"/>
                </a:lnTo>
                <a:lnTo>
                  <a:pt x="467678" y="495383"/>
                </a:lnTo>
                <a:lnTo>
                  <a:pt x="443425" y="411669"/>
                </a:lnTo>
                <a:lnTo>
                  <a:pt x="425840" y="416379"/>
                </a:lnTo>
                <a:lnTo>
                  <a:pt x="425832" y="416352"/>
                </a:lnTo>
                <a:lnTo>
                  <a:pt x="410097" y="413697"/>
                </a:lnTo>
                <a:lnTo>
                  <a:pt x="407660" y="413316"/>
                </a:lnTo>
                <a:lnTo>
                  <a:pt x="412237" y="383888"/>
                </a:lnTo>
                <a:lnTo>
                  <a:pt x="411941" y="379410"/>
                </a:lnTo>
                <a:lnTo>
                  <a:pt x="410705" y="375017"/>
                </a:lnTo>
                <a:lnTo>
                  <a:pt x="410425" y="364516"/>
                </a:lnTo>
                <a:lnTo>
                  <a:pt x="410373" y="362157"/>
                </a:lnTo>
                <a:lnTo>
                  <a:pt x="410284" y="358409"/>
                </a:lnTo>
                <a:lnTo>
                  <a:pt x="409284" y="354678"/>
                </a:lnTo>
                <a:lnTo>
                  <a:pt x="403815" y="334285"/>
                </a:lnTo>
                <a:lnTo>
                  <a:pt x="399223" y="317405"/>
                </a:lnTo>
                <a:lnTo>
                  <a:pt x="396738" y="308288"/>
                </a:lnTo>
                <a:lnTo>
                  <a:pt x="394195" y="299045"/>
                </a:lnTo>
                <a:lnTo>
                  <a:pt x="393724" y="297334"/>
                </a:lnTo>
                <a:lnTo>
                  <a:pt x="386601" y="281969"/>
                </a:lnTo>
                <a:lnTo>
                  <a:pt x="385570" y="279736"/>
                </a:lnTo>
                <a:lnTo>
                  <a:pt x="385252" y="279097"/>
                </a:lnTo>
                <a:lnTo>
                  <a:pt x="383842" y="275158"/>
                </a:lnTo>
                <a:lnTo>
                  <a:pt x="386681" y="271341"/>
                </a:lnTo>
                <a:lnTo>
                  <a:pt x="375032" y="228296"/>
                </a:lnTo>
                <a:lnTo>
                  <a:pt x="367806" y="227384"/>
                </a:lnTo>
                <a:lnTo>
                  <a:pt x="360270" y="226458"/>
                </a:lnTo>
                <a:lnTo>
                  <a:pt x="359560" y="225460"/>
                </a:lnTo>
                <a:lnTo>
                  <a:pt x="353232" y="216774"/>
                </a:lnTo>
                <a:lnTo>
                  <a:pt x="328805" y="183671"/>
                </a:lnTo>
                <a:lnTo>
                  <a:pt x="332555" y="171900"/>
                </a:lnTo>
                <a:lnTo>
                  <a:pt x="330796" y="168968"/>
                </a:lnTo>
                <a:lnTo>
                  <a:pt x="326178" y="161295"/>
                </a:lnTo>
                <a:lnTo>
                  <a:pt x="324986" y="159548"/>
                </a:lnTo>
                <a:lnTo>
                  <a:pt x="322992" y="155255"/>
                </a:lnTo>
                <a:lnTo>
                  <a:pt x="333991" y="130311"/>
                </a:lnTo>
                <a:lnTo>
                  <a:pt x="329072" y="124557"/>
                </a:lnTo>
                <a:lnTo>
                  <a:pt x="327412" y="122669"/>
                </a:lnTo>
                <a:lnTo>
                  <a:pt x="326742" y="100343"/>
                </a:lnTo>
                <a:lnTo>
                  <a:pt x="332231" y="85631"/>
                </a:lnTo>
                <a:lnTo>
                  <a:pt x="332865" y="79773"/>
                </a:lnTo>
                <a:lnTo>
                  <a:pt x="335060" y="73819"/>
                </a:lnTo>
                <a:lnTo>
                  <a:pt x="335265" y="73257"/>
                </a:lnTo>
                <a:lnTo>
                  <a:pt x="336584" y="69676"/>
                </a:lnTo>
                <a:lnTo>
                  <a:pt x="338795" y="65011"/>
                </a:lnTo>
                <a:lnTo>
                  <a:pt x="336755" y="50064"/>
                </a:lnTo>
                <a:lnTo>
                  <a:pt x="335639" y="41102"/>
                </a:lnTo>
                <a:lnTo>
                  <a:pt x="325873" y="40811"/>
                </a:lnTo>
                <a:lnTo>
                  <a:pt x="312431" y="40462"/>
                </a:lnTo>
                <a:lnTo>
                  <a:pt x="309637" y="40398"/>
                </a:lnTo>
                <a:lnTo>
                  <a:pt x="301453" y="40221"/>
                </a:lnTo>
                <a:lnTo>
                  <a:pt x="301124" y="40217"/>
                </a:lnTo>
                <a:lnTo>
                  <a:pt x="294079" y="40085"/>
                </a:lnTo>
                <a:lnTo>
                  <a:pt x="293422" y="40072"/>
                </a:lnTo>
                <a:lnTo>
                  <a:pt x="292588" y="40058"/>
                </a:lnTo>
                <a:lnTo>
                  <a:pt x="274575" y="39804"/>
                </a:lnTo>
                <a:lnTo>
                  <a:pt x="267305" y="39736"/>
                </a:lnTo>
                <a:lnTo>
                  <a:pt x="266189" y="39727"/>
                </a:lnTo>
                <a:lnTo>
                  <a:pt x="252778" y="39645"/>
                </a:lnTo>
                <a:lnTo>
                  <a:pt x="239084" y="39627"/>
                </a:lnTo>
                <a:lnTo>
                  <a:pt x="205297" y="39854"/>
                </a:lnTo>
                <a:lnTo>
                  <a:pt x="196853" y="39967"/>
                </a:lnTo>
                <a:lnTo>
                  <a:pt x="195621" y="39985"/>
                </a:lnTo>
                <a:lnTo>
                  <a:pt x="192262" y="40040"/>
                </a:lnTo>
                <a:lnTo>
                  <a:pt x="175267" y="31295"/>
                </a:lnTo>
                <a:lnTo>
                  <a:pt x="146674" y="-152"/>
                </a:lnTo>
                <a:lnTo>
                  <a:pt x="100154" y="43003"/>
                </a:lnTo>
                <a:lnTo>
                  <a:pt x="50208" y="89311"/>
                </a:lnTo>
                <a:lnTo>
                  <a:pt x="45141" y="97575"/>
                </a:lnTo>
                <a:lnTo>
                  <a:pt x="399" y="145403"/>
                </a:lnTo>
                <a:lnTo>
                  <a:pt x="1934" y="148535"/>
                </a:lnTo>
                <a:lnTo>
                  <a:pt x="6752" y="157084"/>
                </a:lnTo>
                <a:lnTo>
                  <a:pt x="8126" y="159557"/>
                </a:lnTo>
                <a:lnTo>
                  <a:pt x="14051" y="170089"/>
                </a:lnTo>
                <a:lnTo>
                  <a:pt x="23442" y="186838"/>
                </a:lnTo>
                <a:lnTo>
                  <a:pt x="23916" y="187823"/>
                </a:lnTo>
                <a:lnTo>
                  <a:pt x="31250" y="200701"/>
                </a:lnTo>
                <a:lnTo>
                  <a:pt x="35086" y="207467"/>
                </a:lnTo>
                <a:lnTo>
                  <a:pt x="44385" y="225042"/>
                </a:lnTo>
                <a:lnTo>
                  <a:pt x="48561" y="231300"/>
                </a:lnTo>
                <a:lnTo>
                  <a:pt x="57860" y="247831"/>
                </a:lnTo>
                <a:lnTo>
                  <a:pt x="63659" y="258241"/>
                </a:lnTo>
                <a:lnTo>
                  <a:pt x="65912" y="261862"/>
                </a:lnTo>
                <a:lnTo>
                  <a:pt x="69854" y="269200"/>
                </a:lnTo>
                <a:lnTo>
                  <a:pt x="80111" y="287215"/>
                </a:lnTo>
                <a:lnTo>
                  <a:pt x="100033" y="322306"/>
                </a:lnTo>
                <a:lnTo>
                  <a:pt x="100216" y="322719"/>
                </a:lnTo>
                <a:lnTo>
                  <a:pt x="101778" y="325437"/>
                </a:lnTo>
                <a:lnTo>
                  <a:pt x="121241" y="358808"/>
                </a:lnTo>
                <a:lnTo>
                  <a:pt x="124115" y="364766"/>
                </a:lnTo>
                <a:lnTo>
                  <a:pt x="126023" y="368142"/>
                </a:lnTo>
                <a:lnTo>
                  <a:pt x="130608" y="376206"/>
                </a:lnTo>
                <a:lnTo>
                  <a:pt x="148005" y="401309"/>
                </a:lnTo>
                <a:lnTo>
                  <a:pt x="158329" y="416202"/>
                </a:lnTo>
                <a:lnTo>
                  <a:pt x="168461" y="430914"/>
                </a:lnTo>
                <a:lnTo>
                  <a:pt x="173582" y="438161"/>
                </a:lnTo>
                <a:lnTo>
                  <a:pt x="192208" y="464916"/>
                </a:lnTo>
                <a:lnTo>
                  <a:pt x="208725" y="488639"/>
                </a:lnTo>
                <a:lnTo>
                  <a:pt x="213053" y="494829"/>
                </a:lnTo>
                <a:lnTo>
                  <a:pt x="221668" y="507253"/>
                </a:lnTo>
                <a:lnTo>
                  <a:pt x="232356" y="522487"/>
                </a:lnTo>
                <a:lnTo>
                  <a:pt x="252403" y="551157"/>
                </a:lnTo>
                <a:lnTo>
                  <a:pt x="261567" y="564262"/>
                </a:lnTo>
                <a:lnTo>
                  <a:pt x="274444" y="582631"/>
                </a:lnTo>
                <a:lnTo>
                  <a:pt x="281587" y="591861"/>
                </a:lnTo>
                <a:lnTo>
                  <a:pt x="299714" y="618725"/>
                </a:lnTo>
                <a:lnTo>
                  <a:pt x="302598" y="622745"/>
                </a:lnTo>
                <a:lnTo>
                  <a:pt x="333117" y="666100"/>
                </a:lnTo>
                <a:lnTo>
                  <a:pt x="352147" y="693073"/>
                </a:lnTo>
                <a:lnTo>
                  <a:pt x="363506" y="709159"/>
                </a:lnTo>
                <a:lnTo>
                  <a:pt x="369873" y="718180"/>
                </a:lnTo>
                <a:lnTo>
                  <a:pt x="378304" y="730165"/>
                </a:lnTo>
                <a:lnTo>
                  <a:pt x="397185" y="756761"/>
                </a:lnTo>
                <a:lnTo>
                  <a:pt x="433008" y="777676"/>
                </a:lnTo>
                <a:lnTo>
                  <a:pt x="435343" y="779028"/>
                </a:lnTo>
                <a:lnTo>
                  <a:pt x="463096" y="795187"/>
                </a:lnTo>
                <a:lnTo>
                  <a:pt x="484525" y="806604"/>
                </a:lnTo>
                <a:lnTo>
                  <a:pt x="499835" y="816524"/>
                </a:lnTo>
                <a:lnTo>
                  <a:pt x="512940" y="824052"/>
                </a:lnTo>
                <a:lnTo>
                  <a:pt x="574951" y="859787"/>
                </a:lnTo>
                <a:lnTo>
                  <a:pt x="620499" y="885884"/>
                </a:lnTo>
                <a:lnTo>
                  <a:pt x="635768" y="892560"/>
                </a:lnTo>
                <a:lnTo>
                  <a:pt x="649000" y="900228"/>
                </a:lnTo>
                <a:lnTo>
                  <a:pt x="665426" y="911509"/>
                </a:lnTo>
                <a:lnTo>
                  <a:pt x="674888" y="916891"/>
                </a:lnTo>
                <a:lnTo>
                  <a:pt x="712784" y="925794"/>
                </a:lnTo>
                <a:lnTo>
                  <a:pt x="727427" y="929447"/>
                </a:lnTo>
                <a:lnTo>
                  <a:pt x="741122" y="932978"/>
                </a:lnTo>
                <a:lnTo>
                  <a:pt x="747999" y="934788"/>
                </a:lnTo>
                <a:lnTo>
                  <a:pt x="759253" y="937811"/>
                </a:lnTo>
                <a:lnTo>
                  <a:pt x="814441" y="927555"/>
                </a:lnTo>
                <a:lnTo>
                  <a:pt x="823899" y="925776"/>
                </a:lnTo>
                <a:lnTo>
                  <a:pt x="824425" y="925677"/>
                </a:lnTo>
                <a:lnTo>
                  <a:pt x="859717" y="906005"/>
                </a:lnTo>
                <a:lnTo>
                  <a:pt x="892115" y="887867"/>
                </a:lnTo>
                <a:lnTo>
                  <a:pt x="890441" y="877172"/>
                </a:lnTo>
                <a:lnTo>
                  <a:pt x="887456" y="858362"/>
                </a:lnTo>
                <a:lnTo>
                  <a:pt x="886381" y="851524"/>
                </a:lnTo>
                <a:lnTo>
                  <a:pt x="883229" y="831263"/>
                </a:lnTo>
                <a:lnTo>
                  <a:pt x="891398" y="809345"/>
                </a:lnTo>
                <a:lnTo>
                  <a:pt x="883147" y="807534"/>
                </a:lnTo>
                <a:lnTo>
                  <a:pt x="866377" y="814568"/>
                </a:lnTo>
                <a:lnTo>
                  <a:pt x="865274" y="812934"/>
                </a:lnTo>
                <a:lnTo>
                  <a:pt x="870337" y="792405"/>
                </a:lnTo>
                <a:lnTo>
                  <a:pt x="857794" y="780394"/>
                </a:lnTo>
                <a:lnTo>
                  <a:pt x="857300" y="777921"/>
                </a:lnTo>
                <a:lnTo>
                  <a:pt x="851593" y="749137"/>
                </a:lnTo>
                <a:lnTo>
                  <a:pt x="845396" y="752713"/>
                </a:lnTo>
                <a:lnTo>
                  <a:pt x="842643" y="754329"/>
                </a:lnTo>
                <a:lnTo>
                  <a:pt x="841885" y="756743"/>
                </a:lnTo>
                <a:lnTo>
                  <a:pt x="840720" y="760459"/>
                </a:lnTo>
                <a:lnTo>
                  <a:pt x="840529" y="761076"/>
                </a:lnTo>
                <a:lnTo>
                  <a:pt x="839527" y="764271"/>
                </a:lnTo>
                <a:lnTo>
                  <a:pt x="840996" y="769149"/>
                </a:lnTo>
                <a:lnTo>
                  <a:pt x="843523" y="777045"/>
                </a:lnTo>
                <a:lnTo>
                  <a:pt x="843763" y="778429"/>
                </a:lnTo>
                <a:lnTo>
                  <a:pt x="844662" y="781474"/>
                </a:lnTo>
                <a:lnTo>
                  <a:pt x="847569" y="791357"/>
                </a:lnTo>
                <a:lnTo>
                  <a:pt x="843655" y="796362"/>
                </a:lnTo>
                <a:lnTo>
                  <a:pt x="842180" y="798259"/>
                </a:lnTo>
                <a:lnTo>
                  <a:pt x="838610" y="803550"/>
                </a:lnTo>
                <a:lnTo>
                  <a:pt x="833221" y="802411"/>
                </a:lnTo>
                <a:lnTo>
                  <a:pt x="824462" y="800514"/>
                </a:lnTo>
                <a:lnTo>
                  <a:pt x="823051" y="800219"/>
                </a:lnTo>
                <a:lnTo>
                  <a:pt x="815294" y="798545"/>
                </a:lnTo>
                <a:lnTo>
                  <a:pt x="813870" y="798255"/>
                </a:lnTo>
                <a:lnTo>
                  <a:pt x="813076" y="798087"/>
                </a:lnTo>
                <a:lnTo>
                  <a:pt x="806122" y="796589"/>
                </a:lnTo>
                <a:lnTo>
                  <a:pt x="765023" y="787677"/>
                </a:lnTo>
                <a:lnTo>
                  <a:pt x="740360" y="782377"/>
                </a:lnTo>
                <a:lnTo>
                  <a:pt x="738945" y="779550"/>
                </a:lnTo>
                <a:lnTo>
                  <a:pt x="739484" y="773219"/>
                </a:lnTo>
                <a:lnTo>
                  <a:pt x="741489" y="749414"/>
                </a:lnTo>
                <a:lnTo>
                  <a:pt x="744098" y="719759"/>
                </a:lnTo>
                <a:lnTo>
                  <a:pt x="741594" y="711305"/>
                </a:lnTo>
                <a:lnTo>
                  <a:pt x="734617" y="699566"/>
                </a:lnTo>
                <a:lnTo>
                  <a:pt x="730811" y="676405"/>
                </a:lnTo>
                <a:lnTo>
                  <a:pt x="720110" y="680957"/>
                </a:lnTo>
                <a:lnTo>
                  <a:pt x="697620" y="690713"/>
                </a:lnTo>
                <a:lnTo>
                  <a:pt x="692026" y="693195"/>
                </a:lnTo>
                <a:lnTo>
                  <a:pt x="685544" y="684614"/>
                </a:lnTo>
                <a:lnTo>
                  <a:pt x="678077" y="675212"/>
                </a:lnTo>
                <a:lnTo>
                  <a:pt x="665902" y="675044"/>
                </a:lnTo>
                <a:lnTo>
                  <a:pt x="646242" y="675302"/>
                </a:lnTo>
                <a:lnTo>
                  <a:pt x="626623" y="701885"/>
                </a:lnTo>
                <a:lnTo>
                  <a:pt x="614012" y="672956"/>
                </a:lnTo>
                <a:lnTo>
                  <a:pt x="606060" y="677322"/>
                </a:lnTo>
                <a:lnTo>
                  <a:pt x="582495" y="69398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B67361F1-60F4-97C2-7709-C5D98A0FC8DC}"/>
              </a:ext>
            </a:extLst>
          </p:cNvPr>
          <p:cNvSpPr>
            <a:spLocks/>
          </p:cNvSpPr>
          <p:nvPr/>
        </p:nvSpPr>
        <p:spPr>
          <a:xfrm flipV="1">
            <a:off x="5913764" y="3126983"/>
            <a:ext cx="557322" cy="301133"/>
          </a:xfrm>
          <a:custGeom>
            <a:avLst/>
            <a:gdLst>
              <a:gd name="connsiteX0" fmla="*/ 237573 w 379535"/>
              <a:gd name="connsiteY0" fmla="*/ 10856 h 205071"/>
              <a:gd name="connsiteX1" fmla="*/ 232375 w 379535"/>
              <a:gd name="connsiteY1" fmla="*/ 10190 h 205071"/>
              <a:gd name="connsiteX2" fmla="*/ 226360 w 379535"/>
              <a:gd name="connsiteY2" fmla="*/ 7667 h 205071"/>
              <a:gd name="connsiteX3" fmla="*/ 223166 w 379535"/>
              <a:gd name="connsiteY3" fmla="*/ 8873 h 205071"/>
              <a:gd name="connsiteX4" fmla="*/ 209866 w 379535"/>
              <a:gd name="connsiteY4" fmla="*/ 17765 h 205071"/>
              <a:gd name="connsiteX5" fmla="*/ 196897 w 379535"/>
              <a:gd name="connsiteY5" fmla="*/ 17950 h 205071"/>
              <a:gd name="connsiteX6" fmla="*/ 183433 w 379535"/>
              <a:gd name="connsiteY6" fmla="*/ 17365 h 205071"/>
              <a:gd name="connsiteX7" fmla="*/ 174910 w 379535"/>
              <a:gd name="connsiteY7" fmla="*/ 16997 h 205071"/>
              <a:gd name="connsiteX8" fmla="*/ 167484 w 379535"/>
              <a:gd name="connsiteY8" fmla="*/ 16698 h 205071"/>
              <a:gd name="connsiteX9" fmla="*/ 159255 w 379535"/>
              <a:gd name="connsiteY9" fmla="*/ 12599 h 205071"/>
              <a:gd name="connsiteX10" fmla="*/ 127760 w 379535"/>
              <a:gd name="connsiteY10" fmla="*/ 20734 h 205071"/>
              <a:gd name="connsiteX11" fmla="*/ 121341 w 379535"/>
              <a:gd name="connsiteY11" fmla="*/ 18235 h 205071"/>
              <a:gd name="connsiteX12" fmla="*/ 89561 w 379535"/>
              <a:gd name="connsiteY12" fmla="*/ 5886 h 205071"/>
              <a:gd name="connsiteX13" fmla="*/ 62273 w 379535"/>
              <a:gd name="connsiteY13" fmla="*/ 31289 h 205071"/>
              <a:gd name="connsiteX14" fmla="*/ 54743 w 379535"/>
              <a:gd name="connsiteY14" fmla="*/ 38385 h 205071"/>
              <a:gd name="connsiteX15" fmla="*/ 50963 w 379535"/>
              <a:gd name="connsiteY15" fmla="*/ 41925 h 205071"/>
              <a:gd name="connsiteX16" fmla="*/ 49100 w 379535"/>
              <a:gd name="connsiteY16" fmla="*/ 43660 h 205071"/>
              <a:gd name="connsiteX17" fmla="*/ 33602 w 379535"/>
              <a:gd name="connsiteY17" fmla="*/ 58164 h 205071"/>
              <a:gd name="connsiteX18" fmla="*/ 19143 w 379535"/>
              <a:gd name="connsiteY18" fmla="*/ 72136 h 205071"/>
              <a:gd name="connsiteX19" fmla="*/ 15982 w 379535"/>
              <a:gd name="connsiteY19" fmla="*/ 74832 h 205071"/>
              <a:gd name="connsiteX20" fmla="*/ 13530 w 379535"/>
              <a:gd name="connsiteY20" fmla="*/ 77182 h 205071"/>
              <a:gd name="connsiteX21" fmla="*/ 9597 w 379535"/>
              <a:gd name="connsiteY21" fmla="*/ 80526 h 205071"/>
              <a:gd name="connsiteX22" fmla="*/ 9513 w 379535"/>
              <a:gd name="connsiteY22" fmla="*/ 80623 h 205071"/>
              <a:gd name="connsiteX23" fmla="*/ 7741 w 379535"/>
              <a:gd name="connsiteY23" fmla="*/ 88963 h 205071"/>
              <a:gd name="connsiteX24" fmla="*/ 3660 w 379535"/>
              <a:gd name="connsiteY24" fmla="*/ 108387 h 205071"/>
              <a:gd name="connsiteX25" fmla="*/ 3490 w 379535"/>
              <a:gd name="connsiteY25" fmla="*/ 109177 h 205071"/>
              <a:gd name="connsiteX26" fmla="*/ 1511 w 379535"/>
              <a:gd name="connsiteY26" fmla="*/ 118581 h 205071"/>
              <a:gd name="connsiteX27" fmla="*/ 1475 w 379535"/>
              <a:gd name="connsiteY27" fmla="*/ 118729 h 205071"/>
              <a:gd name="connsiteX28" fmla="*/ 779 w 379535"/>
              <a:gd name="connsiteY28" fmla="*/ 122062 h 205071"/>
              <a:gd name="connsiteX29" fmla="*/ 385 w 379535"/>
              <a:gd name="connsiteY29" fmla="*/ 123913 h 205071"/>
              <a:gd name="connsiteX30" fmla="*/ 993 w 379535"/>
              <a:gd name="connsiteY30" fmla="*/ 128381 h 205071"/>
              <a:gd name="connsiteX31" fmla="*/ 2534 w 379535"/>
              <a:gd name="connsiteY31" fmla="*/ 132979 h 205071"/>
              <a:gd name="connsiteX32" fmla="*/ 5803 w 379535"/>
              <a:gd name="connsiteY32" fmla="*/ 136169 h 205071"/>
              <a:gd name="connsiteX33" fmla="*/ 8457 w 379535"/>
              <a:gd name="connsiteY33" fmla="*/ 137675 h 205071"/>
              <a:gd name="connsiteX34" fmla="*/ 14364 w 379535"/>
              <a:gd name="connsiteY34" fmla="*/ 141086 h 205071"/>
              <a:gd name="connsiteX35" fmla="*/ 16665 w 379535"/>
              <a:gd name="connsiteY35" fmla="*/ 142511 h 205071"/>
              <a:gd name="connsiteX36" fmla="*/ 23209 w 379535"/>
              <a:gd name="connsiteY36" fmla="*/ 146355 h 205071"/>
              <a:gd name="connsiteX37" fmla="*/ 32245 w 379535"/>
              <a:gd name="connsiteY37" fmla="*/ 150683 h 205071"/>
              <a:gd name="connsiteX38" fmla="*/ 37644 w 379535"/>
              <a:gd name="connsiteY38" fmla="*/ 154805 h 205071"/>
              <a:gd name="connsiteX39" fmla="*/ 72068 w 379535"/>
              <a:gd name="connsiteY39" fmla="*/ 173826 h 205071"/>
              <a:gd name="connsiteX40" fmla="*/ 79839 w 379535"/>
              <a:gd name="connsiteY40" fmla="*/ 175885 h 205071"/>
              <a:gd name="connsiteX41" fmla="*/ 111103 w 379535"/>
              <a:gd name="connsiteY41" fmla="*/ 190982 h 205071"/>
              <a:gd name="connsiteX42" fmla="*/ 113979 w 379535"/>
              <a:gd name="connsiteY42" fmla="*/ 192897 h 205071"/>
              <a:gd name="connsiteX43" fmla="*/ 124326 w 379535"/>
              <a:gd name="connsiteY43" fmla="*/ 198486 h 205071"/>
              <a:gd name="connsiteX44" fmla="*/ 132555 w 379535"/>
              <a:gd name="connsiteY44" fmla="*/ 202696 h 205071"/>
              <a:gd name="connsiteX45" fmla="*/ 140058 w 379535"/>
              <a:gd name="connsiteY45" fmla="*/ 203263 h 205071"/>
              <a:gd name="connsiteX46" fmla="*/ 143397 w 379535"/>
              <a:gd name="connsiteY46" fmla="*/ 202640 h 205071"/>
              <a:gd name="connsiteX47" fmla="*/ 146581 w 379535"/>
              <a:gd name="connsiteY47" fmla="*/ 203354 h 205071"/>
              <a:gd name="connsiteX48" fmla="*/ 148010 w 379535"/>
              <a:gd name="connsiteY48" fmla="*/ 203800 h 205071"/>
              <a:gd name="connsiteX49" fmla="*/ 153254 w 379535"/>
              <a:gd name="connsiteY49" fmla="*/ 205409 h 205071"/>
              <a:gd name="connsiteX50" fmla="*/ 161528 w 379535"/>
              <a:gd name="connsiteY50" fmla="*/ 204574 h 205071"/>
              <a:gd name="connsiteX51" fmla="*/ 164817 w 379535"/>
              <a:gd name="connsiteY51" fmla="*/ 200775 h 205071"/>
              <a:gd name="connsiteX52" fmla="*/ 170296 w 379535"/>
              <a:gd name="connsiteY52" fmla="*/ 188168 h 205071"/>
              <a:gd name="connsiteX53" fmla="*/ 170296 w 379535"/>
              <a:gd name="connsiteY53" fmla="*/ 188143 h 205071"/>
              <a:gd name="connsiteX54" fmla="*/ 170002 w 379535"/>
              <a:gd name="connsiteY54" fmla="*/ 187000 h 205071"/>
              <a:gd name="connsiteX55" fmla="*/ 178979 w 379535"/>
              <a:gd name="connsiteY55" fmla="*/ 186374 h 205071"/>
              <a:gd name="connsiteX56" fmla="*/ 187607 w 379535"/>
              <a:gd name="connsiteY56" fmla="*/ 184643 h 205071"/>
              <a:gd name="connsiteX57" fmla="*/ 211612 w 379535"/>
              <a:gd name="connsiteY57" fmla="*/ 177277 h 205071"/>
              <a:gd name="connsiteX58" fmla="*/ 217496 w 379535"/>
              <a:gd name="connsiteY58" fmla="*/ 175502 h 205071"/>
              <a:gd name="connsiteX59" fmla="*/ 232230 w 379535"/>
              <a:gd name="connsiteY59" fmla="*/ 173384 h 205071"/>
              <a:gd name="connsiteX60" fmla="*/ 230959 w 379535"/>
              <a:gd name="connsiteY60" fmla="*/ 172149 h 205071"/>
              <a:gd name="connsiteX61" fmla="*/ 219642 w 379535"/>
              <a:gd name="connsiteY61" fmla="*/ 158623 h 205071"/>
              <a:gd name="connsiteX62" fmla="*/ 226156 w 379535"/>
              <a:gd name="connsiteY62" fmla="*/ 154466 h 205071"/>
              <a:gd name="connsiteX63" fmla="*/ 233414 w 379535"/>
              <a:gd name="connsiteY63" fmla="*/ 149935 h 205071"/>
              <a:gd name="connsiteX64" fmla="*/ 264745 w 379535"/>
              <a:gd name="connsiteY64" fmla="*/ 151263 h 205071"/>
              <a:gd name="connsiteX65" fmla="*/ 259656 w 379535"/>
              <a:gd name="connsiteY65" fmla="*/ 163362 h 205071"/>
              <a:gd name="connsiteX66" fmla="*/ 277007 w 379535"/>
              <a:gd name="connsiteY66" fmla="*/ 158472 h 205071"/>
              <a:gd name="connsiteX67" fmla="*/ 286274 w 379535"/>
              <a:gd name="connsiteY67" fmla="*/ 152851 h 205071"/>
              <a:gd name="connsiteX68" fmla="*/ 292312 w 379535"/>
              <a:gd name="connsiteY68" fmla="*/ 149216 h 205071"/>
              <a:gd name="connsiteX69" fmla="*/ 301348 w 379535"/>
              <a:gd name="connsiteY69" fmla="*/ 141576 h 205071"/>
              <a:gd name="connsiteX70" fmla="*/ 302074 w 379535"/>
              <a:gd name="connsiteY70" fmla="*/ 141077 h 205071"/>
              <a:gd name="connsiteX71" fmla="*/ 306819 w 379535"/>
              <a:gd name="connsiteY71" fmla="*/ 137825 h 205071"/>
              <a:gd name="connsiteX72" fmla="*/ 308529 w 379535"/>
              <a:gd name="connsiteY72" fmla="*/ 136655 h 205071"/>
              <a:gd name="connsiteX73" fmla="*/ 311196 w 379535"/>
              <a:gd name="connsiteY73" fmla="*/ 134813 h 205071"/>
              <a:gd name="connsiteX74" fmla="*/ 325912 w 379535"/>
              <a:gd name="connsiteY74" fmla="*/ 134627 h 205071"/>
              <a:gd name="connsiteX75" fmla="*/ 331428 w 379535"/>
              <a:gd name="connsiteY75" fmla="*/ 132835 h 205071"/>
              <a:gd name="connsiteX76" fmla="*/ 332952 w 379535"/>
              <a:gd name="connsiteY76" fmla="*/ 130203 h 205071"/>
              <a:gd name="connsiteX77" fmla="*/ 335547 w 379535"/>
              <a:gd name="connsiteY77" fmla="*/ 129316 h 205071"/>
              <a:gd name="connsiteX78" fmla="*/ 336468 w 379535"/>
              <a:gd name="connsiteY78" fmla="*/ 131296 h 205071"/>
              <a:gd name="connsiteX79" fmla="*/ 337284 w 379535"/>
              <a:gd name="connsiteY79" fmla="*/ 131338 h 205071"/>
              <a:gd name="connsiteX80" fmla="*/ 337679 w 379535"/>
              <a:gd name="connsiteY80" fmla="*/ 131281 h 205071"/>
              <a:gd name="connsiteX81" fmla="*/ 338300 w 379535"/>
              <a:gd name="connsiteY81" fmla="*/ 130476 h 205071"/>
              <a:gd name="connsiteX82" fmla="*/ 338972 w 379535"/>
              <a:gd name="connsiteY82" fmla="*/ 128450 h 205071"/>
              <a:gd name="connsiteX83" fmla="*/ 342247 w 379535"/>
              <a:gd name="connsiteY83" fmla="*/ 128245 h 205071"/>
              <a:gd name="connsiteX84" fmla="*/ 343009 w 379535"/>
              <a:gd name="connsiteY84" fmla="*/ 125779 h 205071"/>
              <a:gd name="connsiteX85" fmla="*/ 345177 w 379535"/>
              <a:gd name="connsiteY85" fmla="*/ 124550 h 205071"/>
              <a:gd name="connsiteX86" fmla="*/ 346760 w 379535"/>
              <a:gd name="connsiteY86" fmla="*/ 125807 h 205071"/>
              <a:gd name="connsiteX87" fmla="*/ 350603 w 379535"/>
              <a:gd name="connsiteY87" fmla="*/ 126599 h 205071"/>
              <a:gd name="connsiteX88" fmla="*/ 353887 w 379535"/>
              <a:gd name="connsiteY88" fmla="*/ 124951 h 205071"/>
              <a:gd name="connsiteX89" fmla="*/ 359707 w 379535"/>
              <a:gd name="connsiteY89" fmla="*/ 122878 h 205071"/>
              <a:gd name="connsiteX90" fmla="*/ 360473 w 379535"/>
              <a:gd name="connsiteY90" fmla="*/ 120014 h 205071"/>
              <a:gd name="connsiteX91" fmla="*/ 364992 w 379535"/>
              <a:gd name="connsiteY91" fmla="*/ 109082 h 205071"/>
              <a:gd name="connsiteX92" fmla="*/ 369873 w 379535"/>
              <a:gd name="connsiteY92" fmla="*/ 107359 h 205071"/>
              <a:gd name="connsiteX93" fmla="*/ 375774 w 379535"/>
              <a:gd name="connsiteY93" fmla="*/ 105413 h 205071"/>
              <a:gd name="connsiteX94" fmla="*/ 379920 w 379535"/>
              <a:gd name="connsiteY94" fmla="*/ 92542 h 205071"/>
              <a:gd name="connsiteX95" fmla="*/ 371433 w 379535"/>
              <a:gd name="connsiteY95" fmla="*/ 89744 h 205071"/>
              <a:gd name="connsiteX96" fmla="*/ 363504 w 379535"/>
              <a:gd name="connsiteY96" fmla="*/ 89659 h 205071"/>
              <a:gd name="connsiteX97" fmla="*/ 363141 w 379535"/>
              <a:gd name="connsiteY97" fmla="*/ 83059 h 205071"/>
              <a:gd name="connsiteX98" fmla="*/ 357856 w 379535"/>
              <a:gd name="connsiteY98" fmla="*/ 78816 h 205071"/>
              <a:gd name="connsiteX99" fmla="*/ 356228 w 379535"/>
              <a:gd name="connsiteY99" fmla="*/ 78953 h 205071"/>
              <a:gd name="connsiteX100" fmla="*/ 354100 w 379535"/>
              <a:gd name="connsiteY100" fmla="*/ 72354 h 205071"/>
              <a:gd name="connsiteX101" fmla="*/ 349074 w 379535"/>
              <a:gd name="connsiteY101" fmla="*/ 69730 h 205071"/>
              <a:gd name="connsiteX102" fmla="*/ 343680 w 379535"/>
              <a:gd name="connsiteY102" fmla="*/ 67548 h 205071"/>
              <a:gd name="connsiteX103" fmla="*/ 342995 w 379535"/>
              <a:gd name="connsiteY103" fmla="*/ 63845 h 205071"/>
              <a:gd name="connsiteX104" fmla="*/ 342197 w 379535"/>
              <a:gd name="connsiteY104" fmla="*/ 62606 h 205071"/>
              <a:gd name="connsiteX105" fmla="*/ 342487 w 379535"/>
              <a:gd name="connsiteY105" fmla="*/ 61138 h 205071"/>
              <a:gd name="connsiteX106" fmla="*/ 342161 w 379535"/>
              <a:gd name="connsiteY106" fmla="*/ 59501 h 205071"/>
              <a:gd name="connsiteX107" fmla="*/ 340968 w 379535"/>
              <a:gd name="connsiteY107" fmla="*/ 57243 h 205071"/>
              <a:gd name="connsiteX108" fmla="*/ 341417 w 379535"/>
              <a:gd name="connsiteY108" fmla="*/ 55367 h 205071"/>
              <a:gd name="connsiteX109" fmla="*/ 340945 w 379535"/>
              <a:gd name="connsiteY109" fmla="*/ 52915 h 205071"/>
              <a:gd name="connsiteX110" fmla="*/ 340387 w 379535"/>
              <a:gd name="connsiteY110" fmla="*/ 47352 h 205071"/>
              <a:gd name="connsiteX111" fmla="*/ 339257 w 379535"/>
              <a:gd name="connsiteY111" fmla="*/ 44427 h 205071"/>
              <a:gd name="connsiteX112" fmla="*/ 333764 w 379535"/>
              <a:gd name="connsiteY112" fmla="*/ 42875 h 205071"/>
              <a:gd name="connsiteX113" fmla="*/ 332557 w 379535"/>
              <a:gd name="connsiteY113" fmla="*/ 42770 h 205071"/>
              <a:gd name="connsiteX114" fmla="*/ 330716 w 379535"/>
              <a:gd name="connsiteY114" fmla="*/ 40645 h 205071"/>
              <a:gd name="connsiteX115" fmla="*/ 330217 w 379535"/>
              <a:gd name="connsiteY115" fmla="*/ 37742 h 205071"/>
              <a:gd name="connsiteX116" fmla="*/ 319951 w 379535"/>
              <a:gd name="connsiteY116" fmla="*/ 27078 h 205071"/>
              <a:gd name="connsiteX117" fmla="*/ 318178 w 379535"/>
              <a:gd name="connsiteY117" fmla="*/ 26242 h 205071"/>
              <a:gd name="connsiteX118" fmla="*/ 318069 w 379535"/>
              <a:gd name="connsiteY118" fmla="*/ 26206 h 205071"/>
              <a:gd name="connsiteX119" fmla="*/ 314063 w 379535"/>
              <a:gd name="connsiteY119" fmla="*/ 24290 h 205071"/>
              <a:gd name="connsiteX120" fmla="*/ 310266 w 379535"/>
              <a:gd name="connsiteY120" fmla="*/ 22124 h 205071"/>
              <a:gd name="connsiteX121" fmla="*/ 302863 w 379535"/>
              <a:gd name="connsiteY121" fmla="*/ 21195 h 205071"/>
              <a:gd name="connsiteX122" fmla="*/ 300296 w 379535"/>
              <a:gd name="connsiteY122" fmla="*/ 20536 h 205071"/>
              <a:gd name="connsiteX123" fmla="*/ 288674 w 379535"/>
              <a:gd name="connsiteY123" fmla="*/ 23279 h 205071"/>
              <a:gd name="connsiteX124" fmla="*/ 288293 w 379535"/>
              <a:gd name="connsiteY124" fmla="*/ 22792 h 205071"/>
              <a:gd name="connsiteX125" fmla="*/ 283684 w 379535"/>
              <a:gd name="connsiteY125" fmla="*/ 16005 h 205071"/>
              <a:gd name="connsiteX126" fmla="*/ 276930 w 379535"/>
              <a:gd name="connsiteY126" fmla="*/ 337 h 205071"/>
              <a:gd name="connsiteX127" fmla="*/ 273859 w 379535"/>
              <a:gd name="connsiteY127" fmla="*/ 9154 h 205071"/>
              <a:gd name="connsiteX128" fmla="*/ 267072 w 379535"/>
              <a:gd name="connsiteY128" fmla="*/ 9594 h 205071"/>
              <a:gd name="connsiteX129" fmla="*/ 256743 w 379535"/>
              <a:gd name="connsiteY129" fmla="*/ 13664 h 205071"/>
              <a:gd name="connsiteX130" fmla="*/ 237573 w 379535"/>
              <a:gd name="connsiteY130" fmla="*/ 10856 h 205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379535" h="205071">
                <a:moveTo>
                  <a:pt x="237573" y="10856"/>
                </a:moveTo>
                <a:lnTo>
                  <a:pt x="232375" y="10190"/>
                </a:lnTo>
                <a:lnTo>
                  <a:pt x="226360" y="7667"/>
                </a:lnTo>
                <a:lnTo>
                  <a:pt x="223166" y="8873"/>
                </a:lnTo>
                <a:lnTo>
                  <a:pt x="209866" y="17765"/>
                </a:lnTo>
                <a:lnTo>
                  <a:pt x="196897" y="17950"/>
                </a:lnTo>
                <a:lnTo>
                  <a:pt x="183433" y="17365"/>
                </a:lnTo>
                <a:lnTo>
                  <a:pt x="174910" y="16997"/>
                </a:lnTo>
                <a:lnTo>
                  <a:pt x="167484" y="16698"/>
                </a:lnTo>
                <a:lnTo>
                  <a:pt x="159255" y="12599"/>
                </a:lnTo>
                <a:lnTo>
                  <a:pt x="127760" y="20734"/>
                </a:lnTo>
                <a:lnTo>
                  <a:pt x="121341" y="18235"/>
                </a:lnTo>
                <a:lnTo>
                  <a:pt x="89561" y="5886"/>
                </a:lnTo>
                <a:lnTo>
                  <a:pt x="62273" y="31289"/>
                </a:lnTo>
                <a:lnTo>
                  <a:pt x="54743" y="38385"/>
                </a:lnTo>
                <a:lnTo>
                  <a:pt x="50963" y="41925"/>
                </a:lnTo>
                <a:lnTo>
                  <a:pt x="49100" y="43660"/>
                </a:lnTo>
                <a:lnTo>
                  <a:pt x="33602" y="58164"/>
                </a:lnTo>
                <a:lnTo>
                  <a:pt x="19143" y="72136"/>
                </a:lnTo>
                <a:lnTo>
                  <a:pt x="15982" y="74832"/>
                </a:lnTo>
                <a:lnTo>
                  <a:pt x="13530" y="77182"/>
                </a:lnTo>
                <a:lnTo>
                  <a:pt x="9597" y="80526"/>
                </a:lnTo>
                <a:lnTo>
                  <a:pt x="9513" y="80623"/>
                </a:lnTo>
                <a:lnTo>
                  <a:pt x="7741" y="88963"/>
                </a:lnTo>
                <a:lnTo>
                  <a:pt x="3660" y="108387"/>
                </a:lnTo>
                <a:lnTo>
                  <a:pt x="3490" y="109177"/>
                </a:lnTo>
                <a:lnTo>
                  <a:pt x="1511" y="118581"/>
                </a:lnTo>
                <a:lnTo>
                  <a:pt x="1475" y="118729"/>
                </a:lnTo>
                <a:lnTo>
                  <a:pt x="779" y="122062"/>
                </a:lnTo>
                <a:lnTo>
                  <a:pt x="385" y="123913"/>
                </a:lnTo>
                <a:lnTo>
                  <a:pt x="993" y="128381"/>
                </a:lnTo>
                <a:lnTo>
                  <a:pt x="2534" y="132979"/>
                </a:lnTo>
                <a:lnTo>
                  <a:pt x="5803" y="136169"/>
                </a:lnTo>
                <a:lnTo>
                  <a:pt x="8457" y="137675"/>
                </a:lnTo>
                <a:lnTo>
                  <a:pt x="14364" y="141086"/>
                </a:lnTo>
                <a:lnTo>
                  <a:pt x="16665" y="142511"/>
                </a:lnTo>
                <a:lnTo>
                  <a:pt x="23209" y="146355"/>
                </a:lnTo>
                <a:lnTo>
                  <a:pt x="32245" y="150683"/>
                </a:lnTo>
                <a:lnTo>
                  <a:pt x="37644" y="154805"/>
                </a:lnTo>
                <a:lnTo>
                  <a:pt x="72068" y="173826"/>
                </a:lnTo>
                <a:lnTo>
                  <a:pt x="79839" y="175885"/>
                </a:lnTo>
                <a:lnTo>
                  <a:pt x="111103" y="190982"/>
                </a:lnTo>
                <a:lnTo>
                  <a:pt x="113979" y="192897"/>
                </a:lnTo>
                <a:lnTo>
                  <a:pt x="124326" y="198486"/>
                </a:lnTo>
                <a:lnTo>
                  <a:pt x="132555" y="202696"/>
                </a:lnTo>
                <a:lnTo>
                  <a:pt x="140058" y="203263"/>
                </a:lnTo>
                <a:lnTo>
                  <a:pt x="143397" y="202640"/>
                </a:lnTo>
                <a:lnTo>
                  <a:pt x="146581" y="203354"/>
                </a:lnTo>
                <a:lnTo>
                  <a:pt x="148010" y="203800"/>
                </a:lnTo>
                <a:lnTo>
                  <a:pt x="153254" y="205409"/>
                </a:lnTo>
                <a:lnTo>
                  <a:pt x="161528" y="204574"/>
                </a:lnTo>
                <a:lnTo>
                  <a:pt x="164817" y="200775"/>
                </a:lnTo>
                <a:lnTo>
                  <a:pt x="170296" y="188168"/>
                </a:lnTo>
                <a:lnTo>
                  <a:pt x="170296" y="188143"/>
                </a:lnTo>
                <a:lnTo>
                  <a:pt x="170002" y="187000"/>
                </a:lnTo>
                <a:lnTo>
                  <a:pt x="178979" y="186374"/>
                </a:lnTo>
                <a:lnTo>
                  <a:pt x="187607" y="184643"/>
                </a:lnTo>
                <a:lnTo>
                  <a:pt x="211612" y="177277"/>
                </a:lnTo>
                <a:lnTo>
                  <a:pt x="217496" y="175502"/>
                </a:lnTo>
                <a:lnTo>
                  <a:pt x="232230" y="173384"/>
                </a:lnTo>
                <a:lnTo>
                  <a:pt x="230959" y="172149"/>
                </a:lnTo>
                <a:lnTo>
                  <a:pt x="219642" y="158623"/>
                </a:lnTo>
                <a:lnTo>
                  <a:pt x="226156" y="154466"/>
                </a:lnTo>
                <a:lnTo>
                  <a:pt x="233414" y="149935"/>
                </a:lnTo>
                <a:lnTo>
                  <a:pt x="264745" y="151263"/>
                </a:lnTo>
                <a:lnTo>
                  <a:pt x="259656" y="163362"/>
                </a:lnTo>
                <a:lnTo>
                  <a:pt x="277007" y="158472"/>
                </a:lnTo>
                <a:lnTo>
                  <a:pt x="286274" y="152851"/>
                </a:lnTo>
                <a:lnTo>
                  <a:pt x="292312" y="149216"/>
                </a:lnTo>
                <a:lnTo>
                  <a:pt x="301348" y="141576"/>
                </a:lnTo>
                <a:lnTo>
                  <a:pt x="302074" y="141077"/>
                </a:lnTo>
                <a:lnTo>
                  <a:pt x="306819" y="137825"/>
                </a:lnTo>
                <a:lnTo>
                  <a:pt x="308529" y="136655"/>
                </a:lnTo>
                <a:lnTo>
                  <a:pt x="311196" y="134813"/>
                </a:lnTo>
                <a:lnTo>
                  <a:pt x="325912" y="134627"/>
                </a:lnTo>
                <a:lnTo>
                  <a:pt x="331428" y="132835"/>
                </a:lnTo>
                <a:lnTo>
                  <a:pt x="332952" y="130203"/>
                </a:lnTo>
                <a:lnTo>
                  <a:pt x="335547" y="129316"/>
                </a:lnTo>
                <a:lnTo>
                  <a:pt x="336468" y="131296"/>
                </a:lnTo>
                <a:lnTo>
                  <a:pt x="337284" y="131338"/>
                </a:lnTo>
                <a:lnTo>
                  <a:pt x="337679" y="131281"/>
                </a:lnTo>
                <a:lnTo>
                  <a:pt x="338300" y="130476"/>
                </a:lnTo>
                <a:lnTo>
                  <a:pt x="338972" y="128450"/>
                </a:lnTo>
                <a:lnTo>
                  <a:pt x="342247" y="128245"/>
                </a:lnTo>
                <a:lnTo>
                  <a:pt x="343009" y="125779"/>
                </a:lnTo>
                <a:lnTo>
                  <a:pt x="345177" y="124550"/>
                </a:lnTo>
                <a:lnTo>
                  <a:pt x="346760" y="125807"/>
                </a:lnTo>
                <a:lnTo>
                  <a:pt x="350603" y="126599"/>
                </a:lnTo>
                <a:lnTo>
                  <a:pt x="353887" y="124951"/>
                </a:lnTo>
                <a:lnTo>
                  <a:pt x="359707" y="122878"/>
                </a:lnTo>
                <a:lnTo>
                  <a:pt x="360473" y="120014"/>
                </a:lnTo>
                <a:lnTo>
                  <a:pt x="364992" y="109082"/>
                </a:lnTo>
                <a:lnTo>
                  <a:pt x="369873" y="107359"/>
                </a:lnTo>
                <a:lnTo>
                  <a:pt x="375774" y="105413"/>
                </a:lnTo>
                <a:lnTo>
                  <a:pt x="379920" y="92542"/>
                </a:lnTo>
                <a:lnTo>
                  <a:pt x="371433" y="89744"/>
                </a:lnTo>
                <a:lnTo>
                  <a:pt x="363504" y="89659"/>
                </a:lnTo>
                <a:lnTo>
                  <a:pt x="363141" y="83059"/>
                </a:lnTo>
                <a:lnTo>
                  <a:pt x="357856" y="78816"/>
                </a:lnTo>
                <a:lnTo>
                  <a:pt x="356228" y="78953"/>
                </a:lnTo>
                <a:lnTo>
                  <a:pt x="354100" y="72354"/>
                </a:lnTo>
                <a:lnTo>
                  <a:pt x="349074" y="69730"/>
                </a:lnTo>
                <a:lnTo>
                  <a:pt x="343680" y="67548"/>
                </a:lnTo>
                <a:lnTo>
                  <a:pt x="342995" y="63845"/>
                </a:lnTo>
                <a:lnTo>
                  <a:pt x="342197" y="62606"/>
                </a:lnTo>
                <a:lnTo>
                  <a:pt x="342487" y="61138"/>
                </a:lnTo>
                <a:lnTo>
                  <a:pt x="342161" y="59501"/>
                </a:lnTo>
                <a:lnTo>
                  <a:pt x="340968" y="57243"/>
                </a:lnTo>
                <a:lnTo>
                  <a:pt x="341417" y="55367"/>
                </a:lnTo>
                <a:lnTo>
                  <a:pt x="340945" y="52915"/>
                </a:lnTo>
                <a:lnTo>
                  <a:pt x="340387" y="47352"/>
                </a:lnTo>
                <a:lnTo>
                  <a:pt x="339257" y="44427"/>
                </a:lnTo>
                <a:lnTo>
                  <a:pt x="333764" y="42875"/>
                </a:lnTo>
                <a:lnTo>
                  <a:pt x="332557" y="42770"/>
                </a:lnTo>
                <a:lnTo>
                  <a:pt x="330716" y="40645"/>
                </a:lnTo>
                <a:lnTo>
                  <a:pt x="330217" y="37742"/>
                </a:lnTo>
                <a:lnTo>
                  <a:pt x="319951" y="27078"/>
                </a:lnTo>
                <a:lnTo>
                  <a:pt x="318178" y="26242"/>
                </a:lnTo>
                <a:lnTo>
                  <a:pt x="318069" y="26206"/>
                </a:lnTo>
                <a:lnTo>
                  <a:pt x="314063" y="24290"/>
                </a:lnTo>
                <a:lnTo>
                  <a:pt x="310266" y="22124"/>
                </a:lnTo>
                <a:lnTo>
                  <a:pt x="302863" y="21195"/>
                </a:lnTo>
                <a:lnTo>
                  <a:pt x="300296" y="20536"/>
                </a:lnTo>
                <a:lnTo>
                  <a:pt x="288674" y="23279"/>
                </a:lnTo>
                <a:lnTo>
                  <a:pt x="288293" y="22792"/>
                </a:lnTo>
                <a:lnTo>
                  <a:pt x="283684" y="16005"/>
                </a:lnTo>
                <a:lnTo>
                  <a:pt x="276930" y="337"/>
                </a:lnTo>
                <a:lnTo>
                  <a:pt x="273859" y="9154"/>
                </a:lnTo>
                <a:lnTo>
                  <a:pt x="267072" y="9594"/>
                </a:lnTo>
                <a:lnTo>
                  <a:pt x="256743" y="13664"/>
                </a:lnTo>
                <a:lnTo>
                  <a:pt x="237573" y="1085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FB47C01A-7447-3276-0102-E03FBA710425}"/>
              </a:ext>
            </a:extLst>
          </p:cNvPr>
          <p:cNvSpPr>
            <a:spLocks/>
          </p:cNvSpPr>
          <p:nvPr/>
        </p:nvSpPr>
        <p:spPr>
          <a:xfrm flipV="1">
            <a:off x="3604962" y="2044625"/>
            <a:ext cx="920272" cy="1236062"/>
          </a:xfrm>
          <a:custGeom>
            <a:avLst/>
            <a:gdLst>
              <a:gd name="connsiteX0" fmla="*/ 216868 w 626703"/>
              <a:gd name="connsiteY0" fmla="*/ 70113 h 841755"/>
              <a:gd name="connsiteX1" fmla="*/ 172435 w 626703"/>
              <a:gd name="connsiteY1" fmla="*/ 89010 h 841755"/>
              <a:gd name="connsiteX2" fmla="*/ 162501 w 626703"/>
              <a:gd name="connsiteY2" fmla="*/ 93321 h 841755"/>
              <a:gd name="connsiteX3" fmla="*/ 161567 w 626703"/>
              <a:gd name="connsiteY3" fmla="*/ 93612 h 841755"/>
              <a:gd name="connsiteX4" fmla="*/ 136146 w 626703"/>
              <a:gd name="connsiteY4" fmla="*/ 104437 h 841755"/>
              <a:gd name="connsiteX5" fmla="*/ 108338 w 626703"/>
              <a:gd name="connsiteY5" fmla="*/ 116525 h 841755"/>
              <a:gd name="connsiteX6" fmla="*/ 553 w 626703"/>
              <a:gd name="connsiteY6" fmla="*/ 162889 h 841755"/>
              <a:gd name="connsiteX7" fmla="*/ 15278 w 626703"/>
              <a:gd name="connsiteY7" fmla="*/ 205470 h 841755"/>
              <a:gd name="connsiteX8" fmla="*/ 22672 w 626703"/>
              <a:gd name="connsiteY8" fmla="*/ 226755 h 841755"/>
              <a:gd name="connsiteX9" fmla="*/ 30084 w 626703"/>
              <a:gd name="connsiteY9" fmla="*/ 248037 h 841755"/>
              <a:gd name="connsiteX10" fmla="*/ 37514 w 626703"/>
              <a:gd name="connsiteY10" fmla="*/ 269314 h 841755"/>
              <a:gd name="connsiteX11" fmla="*/ 44963 w 626703"/>
              <a:gd name="connsiteY11" fmla="*/ 290588 h 841755"/>
              <a:gd name="connsiteX12" fmla="*/ 46922 w 626703"/>
              <a:gd name="connsiteY12" fmla="*/ 296166 h 841755"/>
              <a:gd name="connsiteX13" fmla="*/ 52434 w 626703"/>
              <a:gd name="connsiteY13" fmla="*/ 311858 h 841755"/>
              <a:gd name="connsiteX14" fmla="*/ 55999 w 626703"/>
              <a:gd name="connsiteY14" fmla="*/ 321995 h 841755"/>
              <a:gd name="connsiteX15" fmla="*/ 56027 w 626703"/>
              <a:gd name="connsiteY15" fmla="*/ 322065 h 841755"/>
              <a:gd name="connsiteX16" fmla="*/ 59923 w 626703"/>
              <a:gd name="connsiteY16" fmla="*/ 333123 h 841755"/>
              <a:gd name="connsiteX17" fmla="*/ 61774 w 626703"/>
              <a:gd name="connsiteY17" fmla="*/ 338368 h 841755"/>
              <a:gd name="connsiteX18" fmla="*/ 67431 w 626703"/>
              <a:gd name="connsiteY18" fmla="*/ 354384 h 841755"/>
              <a:gd name="connsiteX19" fmla="*/ 71368 w 626703"/>
              <a:gd name="connsiteY19" fmla="*/ 365509 h 841755"/>
              <a:gd name="connsiteX20" fmla="*/ 71586 w 626703"/>
              <a:gd name="connsiteY20" fmla="*/ 366123 h 841755"/>
              <a:gd name="connsiteX21" fmla="*/ 74956 w 626703"/>
              <a:gd name="connsiteY21" fmla="*/ 375641 h 841755"/>
              <a:gd name="connsiteX22" fmla="*/ 82505 w 626703"/>
              <a:gd name="connsiteY22" fmla="*/ 396891 h 841755"/>
              <a:gd name="connsiteX23" fmla="*/ 86501 w 626703"/>
              <a:gd name="connsiteY23" fmla="*/ 408132 h 841755"/>
              <a:gd name="connsiteX24" fmla="*/ 90066 w 626703"/>
              <a:gd name="connsiteY24" fmla="*/ 418142 h 841755"/>
              <a:gd name="connsiteX25" fmla="*/ 92090 w 626703"/>
              <a:gd name="connsiteY25" fmla="*/ 423805 h 841755"/>
              <a:gd name="connsiteX26" fmla="*/ 97651 w 626703"/>
              <a:gd name="connsiteY26" fmla="*/ 439383 h 841755"/>
              <a:gd name="connsiteX27" fmla="*/ 105254 w 626703"/>
              <a:gd name="connsiteY27" fmla="*/ 460620 h 841755"/>
              <a:gd name="connsiteX28" fmla="*/ 112875 w 626703"/>
              <a:gd name="connsiteY28" fmla="*/ 481853 h 841755"/>
              <a:gd name="connsiteX29" fmla="*/ 120514 w 626703"/>
              <a:gd name="connsiteY29" fmla="*/ 503081 h 841755"/>
              <a:gd name="connsiteX30" fmla="*/ 128175 w 626703"/>
              <a:gd name="connsiteY30" fmla="*/ 524304 h 841755"/>
              <a:gd name="connsiteX31" fmla="*/ 135851 w 626703"/>
              <a:gd name="connsiteY31" fmla="*/ 545523 h 841755"/>
              <a:gd name="connsiteX32" fmla="*/ 141820 w 626703"/>
              <a:gd name="connsiteY32" fmla="*/ 561973 h 841755"/>
              <a:gd name="connsiteX33" fmla="*/ 143549 w 626703"/>
              <a:gd name="connsiteY33" fmla="*/ 566737 h 841755"/>
              <a:gd name="connsiteX34" fmla="*/ 151265 w 626703"/>
              <a:gd name="connsiteY34" fmla="*/ 587943 h 841755"/>
              <a:gd name="connsiteX35" fmla="*/ 158999 w 626703"/>
              <a:gd name="connsiteY35" fmla="*/ 609143 h 841755"/>
              <a:gd name="connsiteX36" fmla="*/ 162347 w 626703"/>
              <a:gd name="connsiteY36" fmla="*/ 618305 h 841755"/>
              <a:gd name="connsiteX37" fmla="*/ 166747 w 626703"/>
              <a:gd name="connsiteY37" fmla="*/ 630339 h 841755"/>
              <a:gd name="connsiteX38" fmla="*/ 167196 w 626703"/>
              <a:gd name="connsiteY38" fmla="*/ 631565 h 841755"/>
              <a:gd name="connsiteX39" fmla="*/ 174522 w 626703"/>
              <a:gd name="connsiteY39" fmla="*/ 651526 h 841755"/>
              <a:gd name="connsiteX40" fmla="*/ 181462 w 626703"/>
              <a:gd name="connsiteY40" fmla="*/ 670404 h 841755"/>
              <a:gd name="connsiteX41" fmla="*/ 182311 w 626703"/>
              <a:gd name="connsiteY41" fmla="*/ 672713 h 841755"/>
              <a:gd name="connsiteX42" fmla="*/ 183386 w 626703"/>
              <a:gd name="connsiteY42" fmla="*/ 675631 h 841755"/>
              <a:gd name="connsiteX43" fmla="*/ 190118 w 626703"/>
              <a:gd name="connsiteY43" fmla="*/ 693892 h 841755"/>
              <a:gd name="connsiteX44" fmla="*/ 193574 w 626703"/>
              <a:gd name="connsiteY44" fmla="*/ 703253 h 841755"/>
              <a:gd name="connsiteX45" fmla="*/ 197915 w 626703"/>
              <a:gd name="connsiteY45" fmla="*/ 714992 h 841755"/>
              <a:gd name="connsiteX46" fmla="*/ 197943 w 626703"/>
              <a:gd name="connsiteY46" fmla="*/ 715060 h 841755"/>
              <a:gd name="connsiteX47" fmla="*/ 205786 w 626703"/>
              <a:gd name="connsiteY47" fmla="*/ 736225 h 841755"/>
              <a:gd name="connsiteX48" fmla="*/ 213652 w 626703"/>
              <a:gd name="connsiteY48" fmla="*/ 757385 h 841755"/>
              <a:gd name="connsiteX49" fmla="*/ 221531 w 626703"/>
              <a:gd name="connsiteY49" fmla="*/ 778535 h 841755"/>
              <a:gd name="connsiteX50" fmla="*/ 229433 w 626703"/>
              <a:gd name="connsiteY50" fmla="*/ 799682 h 841755"/>
              <a:gd name="connsiteX51" fmla="*/ 236056 w 626703"/>
              <a:gd name="connsiteY51" fmla="*/ 817370 h 841755"/>
              <a:gd name="connsiteX52" fmla="*/ 237349 w 626703"/>
              <a:gd name="connsiteY52" fmla="*/ 820823 h 841755"/>
              <a:gd name="connsiteX53" fmla="*/ 245287 w 626703"/>
              <a:gd name="connsiteY53" fmla="*/ 841956 h 841755"/>
              <a:gd name="connsiteX54" fmla="*/ 253439 w 626703"/>
              <a:gd name="connsiteY54" fmla="*/ 838952 h 841755"/>
              <a:gd name="connsiteX55" fmla="*/ 259685 w 626703"/>
              <a:gd name="connsiteY55" fmla="*/ 836669 h 841755"/>
              <a:gd name="connsiteX56" fmla="*/ 265056 w 626703"/>
              <a:gd name="connsiteY56" fmla="*/ 834714 h 841755"/>
              <a:gd name="connsiteX57" fmla="*/ 277504 w 626703"/>
              <a:gd name="connsiteY57" fmla="*/ 830230 h 841755"/>
              <a:gd name="connsiteX58" fmla="*/ 299010 w 626703"/>
              <a:gd name="connsiteY58" fmla="*/ 822616 h 841755"/>
              <a:gd name="connsiteX59" fmla="*/ 299023 w 626703"/>
              <a:gd name="connsiteY59" fmla="*/ 822611 h 841755"/>
              <a:gd name="connsiteX60" fmla="*/ 300357 w 626703"/>
              <a:gd name="connsiteY60" fmla="*/ 822144 h 841755"/>
              <a:gd name="connsiteX61" fmla="*/ 308940 w 626703"/>
              <a:gd name="connsiteY61" fmla="*/ 819153 h 841755"/>
              <a:gd name="connsiteX62" fmla="*/ 309906 w 626703"/>
              <a:gd name="connsiteY62" fmla="*/ 818818 h 841755"/>
              <a:gd name="connsiteX63" fmla="*/ 316270 w 626703"/>
              <a:gd name="connsiteY63" fmla="*/ 816621 h 841755"/>
              <a:gd name="connsiteX64" fmla="*/ 336670 w 626703"/>
              <a:gd name="connsiteY64" fmla="*/ 809669 h 841755"/>
              <a:gd name="connsiteX65" fmla="*/ 337931 w 626703"/>
              <a:gd name="connsiteY65" fmla="*/ 809243 h 841755"/>
              <a:gd name="connsiteX66" fmla="*/ 340743 w 626703"/>
              <a:gd name="connsiteY66" fmla="*/ 808299 h 841755"/>
              <a:gd name="connsiteX67" fmla="*/ 340780 w 626703"/>
              <a:gd name="connsiteY67" fmla="*/ 808290 h 841755"/>
              <a:gd name="connsiteX68" fmla="*/ 351961 w 626703"/>
              <a:gd name="connsiteY68" fmla="*/ 804555 h 841755"/>
              <a:gd name="connsiteX69" fmla="*/ 354343 w 626703"/>
              <a:gd name="connsiteY69" fmla="*/ 803770 h 841755"/>
              <a:gd name="connsiteX70" fmla="*/ 367258 w 626703"/>
              <a:gd name="connsiteY70" fmla="*/ 799523 h 841755"/>
              <a:gd name="connsiteX71" fmla="*/ 370347 w 626703"/>
              <a:gd name="connsiteY71" fmla="*/ 798520 h 841755"/>
              <a:gd name="connsiteX72" fmla="*/ 373899 w 626703"/>
              <a:gd name="connsiteY72" fmla="*/ 797367 h 841755"/>
              <a:gd name="connsiteX73" fmla="*/ 382749 w 626703"/>
              <a:gd name="connsiteY73" fmla="*/ 794508 h 841755"/>
              <a:gd name="connsiteX74" fmla="*/ 405879 w 626703"/>
              <a:gd name="connsiteY74" fmla="*/ 787175 h 841755"/>
              <a:gd name="connsiteX75" fmla="*/ 424958 w 626703"/>
              <a:gd name="connsiteY75" fmla="*/ 781267 h 841755"/>
              <a:gd name="connsiteX76" fmla="*/ 424995 w 626703"/>
              <a:gd name="connsiteY76" fmla="*/ 781254 h 841755"/>
              <a:gd name="connsiteX77" fmla="*/ 425099 w 626703"/>
              <a:gd name="connsiteY77" fmla="*/ 781222 h 841755"/>
              <a:gd name="connsiteX78" fmla="*/ 467440 w 626703"/>
              <a:gd name="connsiteY78" fmla="*/ 768548 h 841755"/>
              <a:gd name="connsiteX79" fmla="*/ 475628 w 626703"/>
              <a:gd name="connsiteY79" fmla="*/ 766165 h 841755"/>
              <a:gd name="connsiteX80" fmla="*/ 469581 w 626703"/>
              <a:gd name="connsiteY80" fmla="*/ 745741 h 841755"/>
              <a:gd name="connsiteX81" fmla="*/ 467159 w 626703"/>
              <a:gd name="connsiteY81" fmla="*/ 737541 h 841755"/>
              <a:gd name="connsiteX82" fmla="*/ 467118 w 626703"/>
              <a:gd name="connsiteY82" fmla="*/ 737396 h 841755"/>
              <a:gd name="connsiteX83" fmla="*/ 466692 w 626703"/>
              <a:gd name="connsiteY83" fmla="*/ 735957 h 841755"/>
              <a:gd name="connsiteX84" fmla="*/ 465154 w 626703"/>
              <a:gd name="connsiteY84" fmla="*/ 730757 h 841755"/>
              <a:gd name="connsiteX85" fmla="*/ 465036 w 626703"/>
              <a:gd name="connsiteY85" fmla="*/ 730348 h 841755"/>
              <a:gd name="connsiteX86" fmla="*/ 462872 w 626703"/>
              <a:gd name="connsiteY86" fmla="*/ 723011 h 841755"/>
              <a:gd name="connsiteX87" fmla="*/ 461384 w 626703"/>
              <a:gd name="connsiteY87" fmla="*/ 717974 h 841755"/>
              <a:gd name="connsiteX88" fmla="*/ 458676 w 626703"/>
              <a:gd name="connsiteY88" fmla="*/ 708766 h 841755"/>
              <a:gd name="connsiteX89" fmla="*/ 458631 w 626703"/>
              <a:gd name="connsiteY89" fmla="*/ 708621 h 841755"/>
              <a:gd name="connsiteX90" fmla="*/ 456880 w 626703"/>
              <a:gd name="connsiteY90" fmla="*/ 702677 h 841755"/>
              <a:gd name="connsiteX91" fmla="*/ 456517 w 626703"/>
              <a:gd name="connsiteY91" fmla="*/ 701429 h 841755"/>
              <a:gd name="connsiteX92" fmla="*/ 453555 w 626703"/>
              <a:gd name="connsiteY92" fmla="*/ 691355 h 841755"/>
              <a:gd name="connsiteX93" fmla="*/ 452498 w 626703"/>
              <a:gd name="connsiteY93" fmla="*/ 687756 h 841755"/>
              <a:gd name="connsiteX94" fmla="*/ 451849 w 626703"/>
              <a:gd name="connsiteY94" fmla="*/ 685546 h 841755"/>
              <a:gd name="connsiteX95" fmla="*/ 450175 w 626703"/>
              <a:gd name="connsiteY95" fmla="*/ 679838 h 841755"/>
              <a:gd name="connsiteX96" fmla="*/ 445694 w 626703"/>
              <a:gd name="connsiteY96" fmla="*/ 664554 h 841755"/>
              <a:gd name="connsiteX97" fmla="*/ 444310 w 626703"/>
              <a:gd name="connsiteY97" fmla="*/ 659831 h 841755"/>
              <a:gd name="connsiteX98" fmla="*/ 443961 w 626703"/>
              <a:gd name="connsiteY98" fmla="*/ 658628 h 841755"/>
              <a:gd name="connsiteX99" fmla="*/ 443847 w 626703"/>
              <a:gd name="connsiteY99" fmla="*/ 658247 h 841755"/>
              <a:gd name="connsiteX100" fmla="*/ 441783 w 626703"/>
              <a:gd name="connsiteY100" fmla="*/ 651191 h 841755"/>
              <a:gd name="connsiteX101" fmla="*/ 441742 w 626703"/>
              <a:gd name="connsiteY101" fmla="*/ 651050 h 841755"/>
              <a:gd name="connsiteX102" fmla="*/ 437537 w 626703"/>
              <a:gd name="connsiteY102" fmla="*/ 636651 h 841755"/>
              <a:gd name="connsiteX103" fmla="*/ 430973 w 626703"/>
              <a:gd name="connsiteY103" fmla="*/ 614135 h 841755"/>
              <a:gd name="connsiteX104" fmla="*/ 427889 w 626703"/>
              <a:gd name="connsiteY104" fmla="*/ 603525 h 841755"/>
              <a:gd name="connsiteX105" fmla="*/ 424958 w 626703"/>
              <a:gd name="connsiteY105" fmla="*/ 593442 h 841755"/>
              <a:gd name="connsiteX106" fmla="*/ 422305 w 626703"/>
              <a:gd name="connsiteY106" fmla="*/ 584294 h 841755"/>
              <a:gd name="connsiteX107" fmla="*/ 418694 w 626703"/>
              <a:gd name="connsiteY107" fmla="*/ 571833 h 841755"/>
              <a:gd name="connsiteX108" fmla="*/ 417941 w 626703"/>
              <a:gd name="connsiteY108" fmla="*/ 569238 h 841755"/>
              <a:gd name="connsiteX109" fmla="*/ 438236 w 626703"/>
              <a:gd name="connsiteY109" fmla="*/ 556881 h 841755"/>
              <a:gd name="connsiteX110" fmla="*/ 462913 w 626703"/>
              <a:gd name="connsiteY110" fmla="*/ 541825 h 841755"/>
              <a:gd name="connsiteX111" fmla="*/ 491124 w 626703"/>
              <a:gd name="connsiteY111" fmla="*/ 524173 h 841755"/>
              <a:gd name="connsiteX112" fmla="*/ 502165 w 626703"/>
              <a:gd name="connsiteY112" fmla="*/ 517965 h 841755"/>
              <a:gd name="connsiteX113" fmla="*/ 504928 w 626703"/>
              <a:gd name="connsiteY113" fmla="*/ 516272 h 841755"/>
              <a:gd name="connsiteX114" fmla="*/ 510870 w 626703"/>
              <a:gd name="connsiteY114" fmla="*/ 512683 h 841755"/>
              <a:gd name="connsiteX115" fmla="*/ 514867 w 626703"/>
              <a:gd name="connsiteY115" fmla="*/ 510192 h 841755"/>
              <a:gd name="connsiteX116" fmla="*/ 523821 w 626703"/>
              <a:gd name="connsiteY116" fmla="*/ 504782 h 841755"/>
              <a:gd name="connsiteX117" fmla="*/ 538137 w 626703"/>
              <a:gd name="connsiteY117" fmla="*/ 496088 h 841755"/>
              <a:gd name="connsiteX118" fmla="*/ 550721 w 626703"/>
              <a:gd name="connsiteY118" fmla="*/ 488428 h 841755"/>
              <a:gd name="connsiteX119" fmla="*/ 560878 w 626703"/>
              <a:gd name="connsiteY119" fmla="*/ 482252 h 841755"/>
              <a:gd name="connsiteX120" fmla="*/ 564293 w 626703"/>
              <a:gd name="connsiteY120" fmla="*/ 480129 h 841755"/>
              <a:gd name="connsiteX121" fmla="*/ 567550 w 626703"/>
              <a:gd name="connsiteY121" fmla="*/ 478200 h 841755"/>
              <a:gd name="connsiteX122" fmla="*/ 572858 w 626703"/>
              <a:gd name="connsiteY122" fmla="*/ 474969 h 841755"/>
              <a:gd name="connsiteX123" fmla="*/ 584212 w 626703"/>
              <a:gd name="connsiteY123" fmla="*/ 468053 h 841755"/>
              <a:gd name="connsiteX124" fmla="*/ 590812 w 626703"/>
              <a:gd name="connsiteY124" fmla="*/ 464069 h 841755"/>
              <a:gd name="connsiteX125" fmla="*/ 593924 w 626703"/>
              <a:gd name="connsiteY125" fmla="*/ 462073 h 841755"/>
              <a:gd name="connsiteX126" fmla="*/ 600429 w 626703"/>
              <a:gd name="connsiteY126" fmla="*/ 458238 h 841755"/>
              <a:gd name="connsiteX127" fmla="*/ 601695 w 626703"/>
              <a:gd name="connsiteY127" fmla="*/ 457435 h 841755"/>
              <a:gd name="connsiteX128" fmla="*/ 615757 w 626703"/>
              <a:gd name="connsiteY128" fmla="*/ 448908 h 841755"/>
              <a:gd name="connsiteX129" fmla="*/ 627256 w 626703"/>
              <a:gd name="connsiteY129" fmla="*/ 441929 h 841755"/>
              <a:gd name="connsiteX130" fmla="*/ 625097 w 626703"/>
              <a:gd name="connsiteY130" fmla="*/ 432114 h 841755"/>
              <a:gd name="connsiteX131" fmla="*/ 624371 w 626703"/>
              <a:gd name="connsiteY131" fmla="*/ 428824 h 841755"/>
              <a:gd name="connsiteX132" fmla="*/ 624362 w 626703"/>
              <a:gd name="connsiteY132" fmla="*/ 428779 h 841755"/>
              <a:gd name="connsiteX133" fmla="*/ 624299 w 626703"/>
              <a:gd name="connsiteY133" fmla="*/ 428484 h 841755"/>
              <a:gd name="connsiteX134" fmla="*/ 622915 w 626703"/>
              <a:gd name="connsiteY134" fmla="*/ 422199 h 841755"/>
              <a:gd name="connsiteX135" fmla="*/ 622688 w 626703"/>
              <a:gd name="connsiteY135" fmla="*/ 421178 h 841755"/>
              <a:gd name="connsiteX136" fmla="*/ 622434 w 626703"/>
              <a:gd name="connsiteY136" fmla="*/ 420007 h 841755"/>
              <a:gd name="connsiteX137" fmla="*/ 619155 w 626703"/>
              <a:gd name="connsiteY137" fmla="*/ 405078 h 841755"/>
              <a:gd name="connsiteX138" fmla="*/ 618842 w 626703"/>
              <a:gd name="connsiteY138" fmla="*/ 403639 h 841755"/>
              <a:gd name="connsiteX139" fmla="*/ 618520 w 626703"/>
              <a:gd name="connsiteY139" fmla="*/ 402178 h 841755"/>
              <a:gd name="connsiteX140" fmla="*/ 616982 w 626703"/>
              <a:gd name="connsiteY140" fmla="*/ 395162 h 841755"/>
              <a:gd name="connsiteX141" fmla="*/ 615076 w 626703"/>
              <a:gd name="connsiteY141" fmla="*/ 386463 h 841755"/>
              <a:gd name="connsiteX142" fmla="*/ 615004 w 626703"/>
              <a:gd name="connsiteY142" fmla="*/ 386122 h 841755"/>
              <a:gd name="connsiteX143" fmla="*/ 614927 w 626703"/>
              <a:gd name="connsiteY143" fmla="*/ 385781 h 841755"/>
              <a:gd name="connsiteX144" fmla="*/ 614423 w 626703"/>
              <a:gd name="connsiteY144" fmla="*/ 383467 h 841755"/>
              <a:gd name="connsiteX145" fmla="*/ 613398 w 626703"/>
              <a:gd name="connsiteY145" fmla="*/ 378789 h 841755"/>
              <a:gd name="connsiteX146" fmla="*/ 613362 w 626703"/>
              <a:gd name="connsiteY146" fmla="*/ 378618 h 841755"/>
              <a:gd name="connsiteX147" fmla="*/ 613162 w 626703"/>
              <a:gd name="connsiteY147" fmla="*/ 377717 h 841755"/>
              <a:gd name="connsiteX148" fmla="*/ 613003 w 626703"/>
              <a:gd name="connsiteY148" fmla="*/ 376986 h 841755"/>
              <a:gd name="connsiteX149" fmla="*/ 611252 w 626703"/>
              <a:gd name="connsiteY149" fmla="*/ 368971 h 841755"/>
              <a:gd name="connsiteX150" fmla="*/ 610853 w 626703"/>
              <a:gd name="connsiteY150" fmla="*/ 367144 h 841755"/>
              <a:gd name="connsiteX151" fmla="*/ 610586 w 626703"/>
              <a:gd name="connsiteY151" fmla="*/ 365925 h 841755"/>
              <a:gd name="connsiteX152" fmla="*/ 608699 w 626703"/>
              <a:gd name="connsiteY152" fmla="*/ 357276 h 841755"/>
              <a:gd name="connsiteX153" fmla="*/ 606127 w 626703"/>
              <a:gd name="connsiteY153" fmla="*/ 345459 h 841755"/>
              <a:gd name="connsiteX154" fmla="*/ 604906 w 626703"/>
              <a:gd name="connsiteY154" fmla="*/ 339855 h 841755"/>
              <a:gd name="connsiteX155" fmla="*/ 604625 w 626703"/>
              <a:gd name="connsiteY155" fmla="*/ 338563 h 841755"/>
              <a:gd name="connsiteX156" fmla="*/ 603350 w 626703"/>
              <a:gd name="connsiteY156" fmla="*/ 332715 h 841755"/>
              <a:gd name="connsiteX157" fmla="*/ 601137 w 626703"/>
              <a:gd name="connsiteY157" fmla="*/ 322530 h 841755"/>
              <a:gd name="connsiteX158" fmla="*/ 601123 w 626703"/>
              <a:gd name="connsiteY158" fmla="*/ 322456 h 841755"/>
              <a:gd name="connsiteX159" fmla="*/ 601105 w 626703"/>
              <a:gd name="connsiteY159" fmla="*/ 322383 h 841755"/>
              <a:gd name="connsiteX160" fmla="*/ 598497 w 626703"/>
              <a:gd name="connsiteY160" fmla="*/ 310370 h 841755"/>
              <a:gd name="connsiteX161" fmla="*/ 596913 w 626703"/>
              <a:gd name="connsiteY161" fmla="*/ 303059 h 841755"/>
              <a:gd name="connsiteX162" fmla="*/ 585990 w 626703"/>
              <a:gd name="connsiteY162" fmla="*/ 297357 h 841755"/>
              <a:gd name="connsiteX163" fmla="*/ 585537 w 626703"/>
              <a:gd name="connsiteY163" fmla="*/ 297125 h 841755"/>
              <a:gd name="connsiteX164" fmla="*/ 585047 w 626703"/>
              <a:gd name="connsiteY164" fmla="*/ 296875 h 841755"/>
              <a:gd name="connsiteX165" fmla="*/ 576523 w 626703"/>
              <a:gd name="connsiteY165" fmla="*/ 292324 h 841755"/>
              <a:gd name="connsiteX166" fmla="*/ 575276 w 626703"/>
              <a:gd name="connsiteY166" fmla="*/ 291759 h 841755"/>
              <a:gd name="connsiteX167" fmla="*/ 574695 w 626703"/>
              <a:gd name="connsiteY167" fmla="*/ 291454 h 841755"/>
              <a:gd name="connsiteX168" fmla="*/ 557448 w 626703"/>
              <a:gd name="connsiteY168" fmla="*/ 282418 h 841755"/>
              <a:gd name="connsiteX169" fmla="*/ 557385 w 626703"/>
              <a:gd name="connsiteY169" fmla="*/ 277676 h 841755"/>
              <a:gd name="connsiteX170" fmla="*/ 557371 w 626703"/>
              <a:gd name="connsiteY170" fmla="*/ 277270 h 841755"/>
              <a:gd name="connsiteX171" fmla="*/ 557362 w 626703"/>
              <a:gd name="connsiteY171" fmla="*/ 276607 h 841755"/>
              <a:gd name="connsiteX172" fmla="*/ 557067 w 626703"/>
              <a:gd name="connsiteY172" fmla="*/ 258727 h 841755"/>
              <a:gd name="connsiteX173" fmla="*/ 557008 w 626703"/>
              <a:gd name="connsiteY173" fmla="*/ 251456 h 841755"/>
              <a:gd name="connsiteX174" fmla="*/ 550022 w 626703"/>
              <a:gd name="connsiteY174" fmla="*/ 249759 h 841755"/>
              <a:gd name="connsiteX175" fmla="*/ 549115 w 626703"/>
              <a:gd name="connsiteY175" fmla="*/ 249528 h 841755"/>
              <a:gd name="connsiteX176" fmla="*/ 516277 w 626703"/>
              <a:gd name="connsiteY176" fmla="*/ 241504 h 841755"/>
              <a:gd name="connsiteX177" fmla="*/ 504007 w 626703"/>
              <a:gd name="connsiteY177" fmla="*/ 238246 h 841755"/>
              <a:gd name="connsiteX178" fmla="*/ 485771 w 626703"/>
              <a:gd name="connsiteY178" fmla="*/ 244874 h 841755"/>
              <a:gd name="connsiteX179" fmla="*/ 473505 w 626703"/>
              <a:gd name="connsiteY179" fmla="*/ 238438 h 841755"/>
              <a:gd name="connsiteX180" fmla="*/ 468493 w 626703"/>
              <a:gd name="connsiteY180" fmla="*/ 235789 h 841755"/>
              <a:gd name="connsiteX181" fmla="*/ 467640 w 626703"/>
              <a:gd name="connsiteY181" fmla="*/ 235357 h 841755"/>
              <a:gd name="connsiteX182" fmla="*/ 463739 w 626703"/>
              <a:gd name="connsiteY182" fmla="*/ 233313 h 841755"/>
              <a:gd name="connsiteX183" fmla="*/ 463612 w 626703"/>
              <a:gd name="connsiteY183" fmla="*/ 233242 h 841755"/>
              <a:gd name="connsiteX184" fmla="*/ 463448 w 626703"/>
              <a:gd name="connsiteY184" fmla="*/ 233178 h 841755"/>
              <a:gd name="connsiteX185" fmla="*/ 456032 w 626703"/>
              <a:gd name="connsiteY185" fmla="*/ 229774 h 841755"/>
              <a:gd name="connsiteX186" fmla="*/ 434974 w 626703"/>
              <a:gd name="connsiteY186" fmla="*/ 218183 h 841755"/>
              <a:gd name="connsiteX187" fmla="*/ 429545 w 626703"/>
              <a:gd name="connsiteY187" fmla="*/ 196391 h 841755"/>
              <a:gd name="connsiteX188" fmla="*/ 427549 w 626703"/>
              <a:gd name="connsiteY188" fmla="*/ 188351 h 841755"/>
              <a:gd name="connsiteX189" fmla="*/ 421252 w 626703"/>
              <a:gd name="connsiteY189" fmla="*/ 162972 h 841755"/>
              <a:gd name="connsiteX190" fmla="*/ 418735 w 626703"/>
              <a:gd name="connsiteY190" fmla="*/ 152801 h 841755"/>
              <a:gd name="connsiteX191" fmla="*/ 414992 w 626703"/>
              <a:gd name="connsiteY191" fmla="*/ 137664 h 841755"/>
              <a:gd name="connsiteX192" fmla="*/ 413350 w 626703"/>
              <a:gd name="connsiteY192" fmla="*/ 131004 h 841755"/>
              <a:gd name="connsiteX193" fmla="*/ 404409 w 626703"/>
              <a:gd name="connsiteY193" fmla="*/ 94673 h 841755"/>
              <a:gd name="connsiteX194" fmla="*/ 463870 w 626703"/>
              <a:gd name="connsiteY194" fmla="*/ 78050 h 841755"/>
              <a:gd name="connsiteX195" fmla="*/ 457243 w 626703"/>
              <a:gd name="connsiteY195" fmla="*/ 71755 h 841755"/>
              <a:gd name="connsiteX196" fmla="*/ 449649 w 626703"/>
              <a:gd name="connsiteY196" fmla="*/ 64594 h 841755"/>
              <a:gd name="connsiteX197" fmla="*/ 439329 w 626703"/>
              <a:gd name="connsiteY197" fmla="*/ 54457 h 841755"/>
              <a:gd name="connsiteX198" fmla="*/ 435074 w 626703"/>
              <a:gd name="connsiteY198" fmla="*/ 50637 h 841755"/>
              <a:gd name="connsiteX199" fmla="*/ 420604 w 626703"/>
              <a:gd name="connsiteY199" fmla="*/ 37194 h 841755"/>
              <a:gd name="connsiteX200" fmla="*/ 414657 w 626703"/>
              <a:gd name="connsiteY200" fmla="*/ 31539 h 841755"/>
              <a:gd name="connsiteX201" fmla="*/ 381343 w 626703"/>
              <a:gd name="connsiteY201" fmla="*/ 201 h 841755"/>
              <a:gd name="connsiteX202" fmla="*/ 351893 w 626703"/>
              <a:gd name="connsiteY202" fmla="*/ 12549 h 841755"/>
              <a:gd name="connsiteX203" fmla="*/ 339986 w 626703"/>
              <a:gd name="connsiteY203" fmla="*/ 17611 h 841755"/>
              <a:gd name="connsiteX204" fmla="*/ 326268 w 626703"/>
              <a:gd name="connsiteY204" fmla="*/ 23554 h 841755"/>
              <a:gd name="connsiteX205" fmla="*/ 298688 w 626703"/>
              <a:gd name="connsiteY205" fmla="*/ 35257 h 841755"/>
              <a:gd name="connsiteX206" fmla="*/ 268241 w 626703"/>
              <a:gd name="connsiteY206" fmla="*/ 48012 h 841755"/>
              <a:gd name="connsiteX207" fmla="*/ 244285 w 626703"/>
              <a:gd name="connsiteY207" fmla="*/ 58428 h 841755"/>
              <a:gd name="connsiteX208" fmla="*/ 236242 w 626703"/>
              <a:gd name="connsiteY208" fmla="*/ 62005 h 841755"/>
              <a:gd name="connsiteX209" fmla="*/ 216868 w 626703"/>
              <a:gd name="connsiteY209" fmla="*/ 70113 h 84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626703" h="841755">
                <a:moveTo>
                  <a:pt x="216868" y="70113"/>
                </a:moveTo>
                <a:lnTo>
                  <a:pt x="172435" y="89010"/>
                </a:lnTo>
                <a:lnTo>
                  <a:pt x="162501" y="93321"/>
                </a:lnTo>
                <a:lnTo>
                  <a:pt x="161567" y="93612"/>
                </a:lnTo>
                <a:lnTo>
                  <a:pt x="136146" y="104437"/>
                </a:lnTo>
                <a:lnTo>
                  <a:pt x="108338" y="116525"/>
                </a:lnTo>
                <a:lnTo>
                  <a:pt x="553" y="162889"/>
                </a:lnTo>
                <a:lnTo>
                  <a:pt x="15278" y="205470"/>
                </a:lnTo>
                <a:lnTo>
                  <a:pt x="22672" y="226755"/>
                </a:lnTo>
                <a:lnTo>
                  <a:pt x="30084" y="248037"/>
                </a:lnTo>
                <a:lnTo>
                  <a:pt x="37514" y="269314"/>
                </a:lnTo>
                <a:lnTo>
                  <a:pt x="44963" y="290588"/>
                </a:lnTo>
                <a:lnTo>
                  <a:pt x="46922" y="296166"/>
                </a:lnTo>
                <a:lnTo>
                  <a:pt x="52434" y="311858"/>
                </a:lnTo>
                <a:lnTo>
                  <a:pt x="55999" y="321995"/>
                </a:lnTo>
                <a:lnTo>
                  <a:pt x="56027" y="322065"/>
                </a:lnTo>
                <a:lnTo>
                  <a:pt x="59923" y="333123"/>
                </a:lnTo>
                <a:lnTo>
                  <a:pt x="61774" y="338368"/>
                </a:lnTo>
                <a:lnTo>
                  <a:pt x="67431" y="354384"/>
                </a:lnTo>
                <a:lnTo>
                  <a:pt x="71368" y="365509"/>
                </a:lnTo>
                <a:lnTo>
                  <a:pt x="71586" y="366123"/>
                </a:lnTo>
                <a:lnTo>
                  <a:pt x="74956" y="375641"/>
                </a:lnTo>
                <a:lnTo>
                  <a:pt x="82505" y="396891"/>
                </a:lnTo>
                <a:lnTo>
                  <a:pt x="86501" y="408132"/>
                </a:lnTo>
                <a:lnTo>
                  <a:pt x="90066" y="418142"/>
                </a:lnTo>
                <a:lnTo>
                  <a:pt x="92090" y="423805"/>
                </a:lnTo>
                <a:lnTo>
                  <a:pt x="97651" y="439383"/>
                </a:lnTo>
                <a:lnTo>
                  <a:pt x="105254" y="460620"/>
                </a:lnTo>
                <a:lnTo>
                  <a:pt x="112875" y="481853"/>
                </a:lnTo>
                <a:lnTo>
                  <a:pt x="120514" y="503081"/>
                </a:lnTo>
                <a:lnTo>
                  <a:pt x="128175" y="524304"/>
                </a:lnTo>
                <a:lnTo>
                  <a:pt x="135851" y="545523"/>
                </a:lnTo>
                <a:lnTo>
                  <a:pt x="141820" y="561973"/>
                </a:lnTo>
                <a:lnTo>
                  <a:pt x="143549" y="566737"/>
                </a:lnTo>
                <a:lnTo>
                  <a:pt x="151265" y="587943"/>
                </a:lnTo>
                <a:lnTo>
                  <a:pt x="158999" y="609143"/>
                </a:lnTo>
                <a:lnTo>
                  <a:pt x="162347" y="618305"/>
                </a:lnTo>
                <a:lnTo>
                  <a:pt x="166747" y="630339"/>
                </a:lnTo>
                <a:lnTo>
                  <a:pt x="167196" y="631565"/>
                </a:lnTo>
                <a:lnTo>
                  <a:pt x="174522" y="651526"/>
                </a:lnTo>
                <a:lnTo>
                  <a:pt x="181462" y="670404"/>
                </a:lnTo>
                <a:lnTo>
                  <a:pt x="182311" y="672713"/>
                </a:lnTo>
                <a:lnTo>
                  <a:pt x="183386" y="675631"/>
                </a:lnTo>
                <a:lnTo>
                  <a:pt x="190118" y="693892"/>
                </a:lnTo>
                <a:lnTo>
                  <a:pt x="193574" y="703253"/>
                </a:lnTo>
                <a:lnTo>
                  <a:pt x="197915" y="714992"/>
                </a:lnTo>
                <a:lnTo>
                  <a:pt x="197943" y="715060"/>
                </a:lnTo>
                <a:lnTo>
                  <a:pt x="205786" y="736225"/>
                </a:lnTo>
                <a:lnTo>
                  <a:pt x="213652" y="757385"/>
                </a:lnTo>
                <a:lnTo>
                  <a:pt x="221531" y="778535"/>
                </a:lnTo>
                <a:lnTo>
                  <a:pt x="229433" y="799682"/>
                </a:lnTo>
                <a:lnTo>
                  <a:pt x="236056" y="817370"/>
                </a:lnTo>
                <a:lnTo>
                  <a:pt x="237349" y="820823"/>
                </a:lnTo>
                <a:lnTo>
                  <a:pt x="245287" y="841956"/>
                </a:lnTo>
                <a:lnTo>
                  <a:pt x="253439" y="838952"/>
                </a:lnTo>
                <a:lnTo>
                  <a:pt x="259685" y="836669"/>
                </a:lnTo>
                <a:lnTo>
                  <a:pt x="265056" y="834714"/>
                </a:lnTo>
                <a:lnTo>
                  <a:pt x="277504" y="830230"/>
                </a:lnTo>
                <a:lnTo>
                  <a:pt x="299010" y="822616"/>
                </a:lnTo>
                <a:lnTo>
                  <a:pt x="299023" y="822611"/>
                </a:lnTo>
                <a:lnTo>
                  <a:pt x="300357" y="822144"/>
                </a:lnTo>
                <a:lnTo>
                  <a:pt x="308940" y="819153"/>
                </a:lnTo>
                <a:lnTo>
                  <a:pt x="309906" y="818818"/>
                </a:lnTo>
                <a:lnTo>
                  <a:pt x="316270" y="816621"/>
                </a:lnTo>
                <a:lnTo>
                  <a:pt x="336670" y="809669"/>
                </a:lnTo>
                <a:lnTo>
                  <a:pt x="337931" y="809243"/>
                </a:lnTo>
                <a:lnTo>
                  <a:pt x="340743" y="808299"/>
                </a:lnTo>
                <a:lnTo>
                  <a:pt x="340780" y="808290"/>
                </a:lnTo>
                <a:lnTo>
                  <a:pt x="351961" y="804555"/>
                </a:lnTo>
                <a:lnTo>
                  <a:pt x="354343" y="803770"/>
                </a:lnTo>
                <a:lnTo>
                  <a:pt x="367258" y="799523"/>
                </a:lnTo>
                <a:lnTo>
                  <a:pt x="370347" y="798520"/>
                </a:lnTo>
                <a:lnTo>
                  <a:pt x="373899" y="797367"/>
                </a:lnTo>
                <a:lnTo>
                  <a:pt x="382749" y="794508"/>
                </a:lnTo>
                <a:lnTo>
                  <a:pt x="405879" y="787175"/>
                </a:lnTo>
                <a:lnTo>
                  <a:pt x="424958" y="781267"/>
                </a:lnTo>
                <a:lnTo>
                  <a:pt x="424995" y="781254"/>
                </a:lnTo>
                <a:lnTo>
                  <a:pt x="425099" y="781222"/>
                </a:lnTo>
                <a:lnTo>
                  <a:pt x="467440" y="768548"/>
                </a:lnTo>
                <a:lnTo>
                  <a:pt x="475628" y="766165"/>
                </a:lnTo>
                <a:lnTo>
                  <a:pt x="469581" y="745741"/>
                </a:lnTo>
                <a:lnTo>
                  <a:pt x="467159" y="737541"/>
                </a:lnTo>
                <a:lnTo>
                  <a:pt x="467118" y="737396"/>
                </a:lnTo>
                <a:lnTo>
                  <a:pt x="466692" y="735957"/>
                </a:lnTo>
                <a:lnTo>
                  <a:pt x="465154" y="730757"/>
                </a:lnTo>
                <a:lnTo>
                  <a:pt x="465036" y="730348"/>
                </a:lnTo>
                <a:lnTo>
                  <a:pt x="462872" y="723011"/>
                </a:lnTo>
                <a:lnTo>
                  <a:pt x="461384" y="717974"/>
                </a:lnTo>
                <a:lnTo>
                  <a:pt x="458676" y="708766"/>
                </a:lnTo>
                <a:lnTo>
                  <a:pt x="458631" y="708621"/>
                </a:lnTo>
                <a:lnTo>
                  <a:pt x="456880" y="702677"/>
                </a:lnTo>
                <a:lnTo>
                  <a:pt x="456517" y="701429"/>
                </a:lnTo>
                <a:lnTo>
                  <a:pt x="453555" y="691355"/>
                </a:lnTo>
                <a:lnTo>
                  <a:pt x="452498" y="687756"/>
                </a:lnTo>
                <a:lnTo>
                  <a:pt x="451849" y="685546"/>
                </a:lnTo>
                <a:lnTo>
                  <a:pt x="450175" y="679838"/>
                </a:lnTo>
                <a:lnTo>
                  <a:pt x="445694" y="664554"/>
                </a:lnTo>
                <a:lnTo>
                  <a:pt x="444310" y="659831"/>
                </a:lnTo>
                <a:lnTo>
                  <a:pt x="443961" y="658628"/>
                </a:lnTo>
                <a:lnTo>
                  <a:pt x="443847" y="658247"/>
                </a:lnTo>
                <a:lnTo>
                  <a:pt x="441783" y="651191"/>
                </a:lnTo>
                <a:lnTo>
                  <a:pt x="441742" y="651050"/>
                </a:lnTo>
                <a:lnTo>
                  <a:pt x="437537" y="636651"/>
                </a:lnTo>
                <a:lnTo>
                  <a:pt x="430973" y="614135"/>
                </a:lnTo>
                <a:lnTo>
                  <a:pt x="427889" y="603525"/>
                </a:lnTo>
                <a:lnTo>
                  <a:pt x="424958" y="593442"/>
                </a:lnTo>
                <a:lnTo>
                  <a:pt x="422305" y="584294"/>
                </a:lnTo>
                <a:lnTo>
                  <a:pt x="418694" y="571833"/>
                </a:lnTo>
                <a:lnTo>
                  <a:pt x="417941" y="569238"/>
                </a:lnTo>
                <a:lnTo>
                  <a:pt x="438236" y="556881"/>
                </a:lnTo>
                <a:lnTo>
                  <a:pt x="462913" y="541825"/>
                </a:lnTo>
                <a:lnTo>
                  <a:pt x="491124" y="524173"/>
                </a:lnTo>
                <a:lnTo>
                  <a:pt x="502165" y="517965"/>
                </a:lnTo>
                <a:lnTo>
                  <a:pt x="504928" y="516272"/>
                </a:lnTo>
                <a:lnTo>
                  <a:pt x="510870" y="512683"/>
                </a:lnTo>
                <a:lnTo>
                  <a:pt x="514867" y="510192"/>
                </a:lnTo>
                <a:lnTo>
                  <a:pt x="523821" y="504782"/>
                </a:lnTo>
                <a:lnTo>
                  <a:pt x="538137" y="496088"/>
                </a:lnTo>
                <a:lnTo>
                  <a:pt x="550721" y="488428"/>
                </a:lnTo>
                <a:lnTo>
                  <a:pt x="560878" y="482252"/>
                </a:lnTo>
                <a:lnTo>
                  <a:pt x="564293" y="480129"/>
                </a:lnTo>
                <a:lnTo>
                  <a:pt x="567550" y="478200"/>
                </a:lnTo>
                <a:lnTo>
                  <a:pt x="572858" y="474969"/>
                </a:lnTo>
                <a:lnTo>
                  <a:pt x="584212" y="468053"/>
                </a:lnTo>
                <a:lnTo>
                  <a:pt x="590812" y="464069"/>
                </a:lnTo>
                <a:lnTo>
                  <a:pt x="593924" y="462073"/>
                </a:lnTo>
                <a:lnTo>
                  <a:pt x="600429" y="458238"/>
                </a:lnTo>
                <a:lnTo>
                  <a:pt x="601695" y="457435"/>
                </a:lnTo>
                <a:lnTo>
                  <a:pt x="615757" y="448908"/>
                </a:lnTo>
                <a:lnTo>
                  <a:pt x="627256" y="441929"/>
                </a:lnTo>
                <a:lnTo>
                  <a:pt x="625097" y="432114"/>
                </a:lnTo>
                <a:lnTo>
                  <a:pt x="624371" y="428824"/>
                </a:lnTo>
                <a:lnTo>
                  <a:pt x="624362" y="428779"/>
                </a:lnTo>
                <a:lnTo>
                  <a:pt x="624299" y="428484"/>
                </a:lnTo>
                <a:lnTo>
                  <a:pt x="622915" y="422199"/>
                </a:lnTo>
                <a:lnTo>
                  <a:pt x="622688" y="421178"/>
                </a:lnTo>
                <a:lnTo>
                  <a:pt x="622434" y="420007"/>
                </a:lnTo>
                <a:lnTo>
                  <a:pt x="619155" y="405078"/>
                </a:lnTo>
                <a:lnTo>
                  <a:pt x="618842" y="403639"/>
                </a:lnTo>
                <a:lnTo>
                  <a:pt x="618520" y="402178"/>
                </a:lnTo>
                <a:lnTo>
                  <a:pt x="616982" y="395162"/>
                </a:lnTo>
                <a:lnTo>
                  <a:pt x="615076" y="386463"/>
                </a:lnTo>
                <a:lnTo>
                  <a:pt x="615004" y="386122"/>
                </a:lnTo>
                <a:lnTo>
                  <a:pt x="614927" y="385781"/>
                </a:lnTo>
                <a:lnTo>
                  <a:pt x="614423" y="383467"/>
                </a:lnTo>
                <a:lnTo>
                  <a:pt x="613398" y="378789"/>
                </a:lnTo>
                <a:lnTo>
                  <a:pt x="613362" y="378618"/>
                </a:lnTo>
                <a:lnTo>
                  <a:pt x="613162" y="377717"/>
                </a:lnTo>
                <a:lnTo>
                  <a:pt x="613003" y="376986"/>
                </a:lnTo>
                <a:lnTo>
                  <a:pt x="611252" y="368971"/>
                </a:lnTo>
                <a:lnTo>
                  <a:pt x="610853" y="367144"/>
                </a:lnTo>
                <a:lnTo>
                  <a:pt x="610586" y="365925"/>
                </a:lnTo>
                <a:lnTo>
                  <a:pt x="608699" y="357276"/>
                </a:lnTo>
                <a:lnTo>
                  <a:pt x="606127" y="345459"/>
                </a:lnTo>
                <a:lnTo>
                  <a:pt x="604906" y="339855"/>
                </a:lnTo>
                <a:lnTo>
                  <a:pt x="604625" y="338563"/>
                </a:lnTo>
                <a:lnTo>
                  <a:pt x="603350" y="332715"/>
                </a:lnTo>
                <a:lnTo>
                  <a:pt x="601137" y="322530"/>
                </a:lnTo>
                <a:lnTo>
                  <a:pt x="601123" y="322456"/>
                </a:lnTo>
                <a:lnTo>
                  <a:pt x="601105" y="322383"/>
                </a:lnTo>
                <a:lnTo>
                  <a:pt x="598497" y="310370"/>
                </a:lnTo>
                <a:lnTo>
                  <a:pt x="596913" y="303059"/>
                </a:lnTo>
                <a:lnTo>
                  <a:pt x="585990" y="297357"/>
                </a:lnTo>
                <a:lnTo>
                  <a:pt x="585537" y="297125"/>
                </a:lnTo>
                <a:lnTo>
                  <a:pt x="585047" y="296875"/>
                </a:lnTo>
                <a:lnTo>
                  <a:pt x="576523" y="292324"/>
                </a:lnTo>
                <a:lnTo>
                  <a:pt x="575276" y="291759"/>
                </a:lnTo>
                <a:lnTo>
                  <a:pt x="574695" y="291454"/>
                </a:lnTo>
                <a:lnTo>
                  <a:pt x="557448" y="282418"/>
                </a:lnTo>
                <a:lnTo>
                  <a:pt x="557385" y="277676"/>
                </a:lnTo>
                <a:lnTo>
                  <a:pt x="557371" y="277270"/>
                </a:lnTo>
                <a:lnTo>
                  <a:pt x="557362" y="276607"/>
                </a:lnTo>
                <a:lnTo>
                  <a:pt x="557067" y="258727"/>
                </a:lnTo>
                <a:lnTo>
                  <a:pt x="557008" y="251456"/>
                </a:lnTo>
                <a:lnTo>
                  <a:pt x="550022" y="249759"/>
                </a:lnTo>
                <a:lnTo>
                  <a:pt x="549115" y="249528"/>
                </a:lnTo>
                <a:lnTo>
                  <a:pt x="516277" y="241504"/>
                </a:lnTo>
                <a:lnTo>
                  <a:pt x="504007" y="238246"/>
                </a:lnTo>
                <a:lnTo>
                  <a:pt x="485771" y="244874"/>
                </a:lnTo>
                <a:lnTo>
                  <a:pt x="473505" y="238438"/>
                </a:lnTo>
                <a:lnTo>
                  <a:pt x="468493" y="235789"/>
                </a:lnTo>
                <a:lnTo>
                  <a:pt x="467640" y="235357"/>
                </a:lnTo>
                <a:lnTo>
                  <a:pt x="463739" y="233313"/>
                </a:lnTo>
                <a:lnTo>
                  <a:pt x="463612" y="233242"/>
                </a:lnTo>
                <a:lnTo>
                  <a:pt x="463448" y="233178"/>
                </a:lnTo>
                <a:lnTo>
                  <a:pt x="456032" y="229774"/>
                </a:lnTo>
                <a:lnTo>
                  <a:pt x="434974" y="218183"/>
                </a:lnTo>
                <a:lnTo>
                  <a:pt x="429545" y="196391"/>
                </a:lnTo>
                <a:lnTo>
                  <a:pt x="427549" y="188351"/>
                </a:lnTo>
                <a:lnTo>
                  <a:pt x="421252" y="162972"/>
                </a:lnTo>
                <a:lnTo>
                  <a:pt x="418735" y="152801"/>
                </a:lnTo>
                <a:lnTo>
                  <a:pt x="414992" y="137664"/>
                </a:lnTo>
                <a:lnTo>
                  <a:pt x="413350" y="131004"/>
                </a:lnTo>
                <a:lnTo>
                  <a:pt x="404409" y="94673"/>
                </a:lnTo>
                <a:lnTo>
                  <a:pt x="463870" y="78050"/>
                </a:lnTo>
                <a:lnTo>
                  <a:pt x="457243" y="71755"/>
                </a:lnTo>
                <a:lnTo>
                  <a:pt x="449649" y="64594"/>
                </a:lnTo>
                <a:lnTo>
                  <a:pt x="439329" y="54457"/>
                </a:lnTo>
                <a:lnTo>
                  <a:pt x="435074" y="50637"/>
                </a:lnTo>
                <a:lnTo>
                  <a:pt x="420604" y="37194"/>
                </a:lnTo>
                <a:lnTo>
                  <a:pt x="414657" y="31539"/>
                </a:lnTo>
                <a:lnTo>
                  <a:pt x="381343" y="201"/>
                </a:lnTo>
                <a:lnTo>
                  <a:pt x="351893" y="12549"/>
                </a:lnTo>
                <a:lnTo>
                  <a:pt x="339986" y="17611"/>
                </a:lnTo>
                <a:lnTo>
                  <a:pt x="326268" y="23554"/>
                </a:lnTo>
                <a:lnTo>
                  <a:pt x="298688" y="35257"/>
                </a:lnTo>
                <a:lnTo>
                  <a:pt x="268241" y="48012"/>
                </a:lnTo>
                <a:lnTo>
                  <a:pt x="244285" y="58428"/>
                </a:lnTo>
                <a:lnTo>
                  <a:pt x="236242" y="62005"/>
                </a:lnTo>
                <a:lnTo>
                  <a:pt x="216868" y="701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6D208EAF-5F06-2734-239B-F80E8F34B7F0}"/>
              </a:ext>
            </a:extLst>
          </p:cNvPr>
          <p:cNvSpPr>
            <a:spLocks/>
          </p:cNvSpPr>
          <p:nvPr/>
        </p:nvSpPr>
        <p:spPr>
          <a:xfrm flipV="1">
            <a:off x="5068503" y="3454689"/>
            <a:ext cx="284462" cy="299781"/>
          </a:xfrm>
          <a:custGeom>
            <a:avLst/>
            <a:gdLst>
              <a:gd name="connsiteX0" fmla="*/ 73394 w 193718"/>
              <a:gd name="connsiteY0" fmla="*/ 9750 h 204150"/>
              <a:gd name="connsiteX1" fmla="*/ 50747 w 193718"/>
              <a:gd name="connsiteY1" fmla="*/ 11625 h 204150"/>
              <a:gd name="connsiteX2" fmla="*/ 41554 w 193718"/>
              <a:gd name="connsiteY2" fmla="*/ 37821 h 204150"/>
              <a:gd name="connsiteX3" fmla="*/ 20870 w 193718"/>
              <a:gd name="connsiteY3" fmla="*/ 106740 h 204150"/>
              <a:gd name="connsiteX4" fmla="*/ 10344 w 193718"/>
              <a:gd name="connsiteY4" fmla="*/ 145484 h 204150"/>
              <a:gd name="connsiteX5" fmla="*/ 463 w 193718"/>
              <a:gd name="connsiteY5" fmla="*/ 182322 h 204150"/>
              <a:gd name="connsiteX6" fmla="*/ 13550 w 193718"/>
              <a:gd name="connsiteY6" fmla="*/ 204560 h 204150"/>
              <a:gd name="connsiteX7" fmla="*/ 20066 w 193718"/>
              <a:gd name="connsiteY7" fmla="*/ 193869 h 204150"/>
              <a:gd name="connsiteX8" fmla="*/ 20742 w 193718"/>
              <a:gd name="connsiteY8" fmla="*/ 192731 h 204150"/>
              <a:gd name="connsiteX9" fmla="*/ 25857 w 193718"/>
              <a:gd name="connsiteY9" fmla="*/ 184334 h 204150"/>
              <a:gd name="connsiteX10" fmla="*/ 28885 w 193718"/>
              <a:gd name="connsiteY10" fmla="*/ 179358 h 204150"/>
              <a:gd name="connsiteX11" fmla="*/ 31196 w 193718"/>
              <a:gd name="connsiteY11" fmla="*/ 175600 h 204150"/>
              <a:gd name="connsiteX12" fmla="*/ 31675 w 193718"/>
              <a:gd name="connsiteY12" fmla="*/ 174807 h 204150"/>
              <a:gd name="connsiteX13" fmla="*/ 36601 w 193718"/>
              <a:gd name="connsiteY13" fmla="*/ 166769 h 204150"/>
              <a:gd name="connsiteX14" fmla="*/ 39112 w 193718"/>
              <a:gd name="connsiteY14" fmla="*/ 159058 h 204150"/>
              <a:gd name="connsiteX15" fmla="*/ 39647 w 193718"/>
              <a:gd name="connsiteY15" fmla="*/ 157339 h 204150"/>
              <a:gd name="connsiteX16" fmla="*/ 41547 w 193718"/>
              <a:gd name="connsiteY16" fmla="*/ 151308 h 204150"/>
              <a:gd name="connsiteX17" fmla="*/ 42629 w 193718"/>
              <a:gd name="connsiteY17" fmla="*/ 147944 h 204150"/>
              <a:gd name="connsiteX18" fmla="*/ 50544 w 193718"/>
              <a:gd name="connsiteY18" fmla="*/ 123212 h 204150"/>
              <a:gd name="connsiteX19" fmla="*/ 65747 w 193718"/>
              <a:gd name="connsiteY19" fmla="*/ 110619 h 204150"/>
              <a:gd name="connsiteX20" fmla="*/ 81853 w 193718"/>
              <a:gd name="connsiteY20" fmla="*/ 97267 h 204150"/>
              <a:gd name="connsiteX21" fmla="*/ 107332 w 193718"/>
              <a:gd name="connsiteY21" fmla="*/ 102613 h 204150"/>
              <a:gd name="connsiteX22" fmla="*/ 125465 w 193718"/>
              <a:gd name="connsiteY22" fmla="*/ 115231 h 204150"/>
              <a:gd name="connsiteX23" fmla="*/ 141072 w 193718"/>
              <a:gd name="connsiteY23" fmla="*/ 126244 h 204150"/>
              <a:gd name="connsiteX24" fmla="*/ 157296 w 193718"/>
              <a:gd name="connsiteY24" fmla="*/ 137590 h 204150"/>
              <a:gd name="connsiteX25" fmla="*/ 160414 w 193718"/>
              <a:gd name="connsiteY25" fmla="*/ 134581 h 204150"/>
              <a:gd name="connsiteX26" fmla="*/ 172851 w 193718"/>
              <a:gd name="connsiteY26" fmla="*/ 121801 h 204150"/>
              <a:gd name="connsiteX27" fmla="*/ 186377 w 193718"/>
              <a:gd name="connsiteY27" fmla="*/ 107930 h 204150"/>
              <a:gd name="connsiteX28" fmla="*/ 194181 w 193718"/>
              <a:gd name="connsiteY28" fmla="*/ 64252 h 204150"/>
              <a:gd name="connsiteX29" fmla="*/ 192008 w 193718"/>
              <a:gd name="connsiteY29" fmla="*/ 62756 h 204150"/>
              <a:gd name="connsiteX30" fmla="*/ 188850 w 193718"/>
              <a:gd name="connsiteY30" fmla="*/ 60074 h 204150"/>
              <a:gd name="connsiteX31" fmla="*/ 184972 w 193718"/>
              <a:gd name="connsiteY31" fmla="*/ 56440 h 204150"/>
              <a:gd name="connsiteX32" fmla="*/ 183125 w 193718"/>
              <a:gd name="connsiteY32" fmla="*/ 54781 h 204150"/>
              <a:gd name="connsiteX33" fmla="*/ 170332 w 193718"/>
              <a:gd name="connsiteY33" fmla="*/ 40268 h 204150"/>
              <a:gd name="connsiteX34" fmla="*/ 154984 w 193718"/>
              <a:gd name="connsiteY34" fmla="*/ 41210 h 204150"/>
              <a:gd name="connsiteX35" fmla="*/ 145777 w 193718"/>
              <a:gd name="connsiteY35" fmla="*/ 41799 h 204150"/>
              <a:gd name="connsiteX36" fmla="*/ 143635 w 193718"/>
              <a:gd name="connsiteY36" fmla="*/ 24039 h 204150"/>
              <a:gd name="connsiteX37" fmla="*/ 142097 w 193718"/>
              <a:gd name="connsiteY37" fmla="*/ 14619 h 204150"/>
              <a:gd name="connsiteX38" fmla="*/ 141954 w 193718"/>
              <a:gd name="connsiteY38" fmla="*/ 13709 h 204150"/>
              <a:gd name="connsiteX39" fmla="*/ 140409 w 193718"/>
              <a:gd name="connsiteY39" fmla="*/ 8590 h 204150"/>
              <a:gd name="connsiteX40" fmla="*/ 140083 w 193718"/>
              <a:gd name="connsiteY40" fmla="*/ 409 h 204150"/>
              <a:gd name="connsiteX41" fmla="*/ 107332 w 193718"/>
              <a:gd name="connsiteY41" fmla="*/ 6405 h 204150"/>
              <a:gd name="connsiteX42" fmla="*/ 101202 w 193718"/>
              <a:gd name="connsiteY42" fmla="*/ 7602 h 204150"/>
              <a:gd name="connsiteX43" fmla="*/ 73394 w 193718"/>
              <a:gd name="connsiteY43" fmla="*/ 9750 h 20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3718" h="204150">
                <a:moveTo>
                  <a:pt x="73394" y="9750"/>
                </a:moveTo>
                <a:lnTo>
                  <a:pt x="50747" y="11625"/>
                </a:lnTo>
                <a:lnTo>
                  <a:pt x="41554" y="37821"/>
                </a:lnTo>
                <a:lnTo>
                  <a:pt x="20870" y="106740"/>
                </a:lnTo>
                <a:lnTo>
                  <a:pt x="10344" y="145484"/>
                </a:lnTo>
                <a:lnTo>
                  <a:pt x="463" y="182322"/>
                </a:lnTo>
                <a:lnTo>
                  <a:pt x="13550" y="204560"/>
                </a:lnTo>
                <a:lnTo>
                  <a:pt x="20066" y="193869"/>
                </a:lnTo>
                <a:lnTo>
                  <a:pt x="20742" y="192731"/>
                </a:lnTo>
                <a:lnTo>
                  <a:pt x="25857" y="184334"/>
                </a:lnTo>
                <a:lnTo>
                  <a:pt x="28885" y="179358"/>
                </a:lnTo>
                <a:lnTo>
                  <a:pt x="31196" y="175600"/>
                </a:lnTo>
                <a:lnTo>
                  <a:pt x="31675" y="174807"/>
                </a:lnTo>
                <a:lnTo>
                  <a:pt x="36601" y="166769"/>
                </a:lnTo>
                <a:lnTo>
                  <a:pt x="39112" y="159058"/>
                </a:lnTo>
                <a:lnTo>
                  <a:pt x="39647" y="157339"/>
                </a:lnTo>
                <a:lnTo>
                  <a:pt x="41547" y="151308"/>
                </a:lnTo>
                <a:lnTo>
                  <a:pt x="42629" y="147944"/>
                </a:lnTo>
                <a:lnTo>
                  <a:pt x="50544" y="123212"/>
                </a:lnTo>
                <a:lnTo>
                  <a:pt x="65747" y="110619"/>
                </a:lnTo>
                <a:lnTo>
                  <a:pt x="81853" y="97267"/>
                </a:lnTo>
                <a:lnTo>
                  <a:pt x="107332" y="102613"/>
                </a:lnTo>
                <a:lnTo>
                  <a:pt x="125465" y="115231"/>
                </a:lnTo>
                <a:lnTo>
                  <a:pt x="141072" y="126244"/>
                </a:lnTo>
                <a:lnTo>
                  <a:pt x="157296" y="137590"/>
                </a:lnTo>
                <a:lnTo>
                  <a:pt x="160414" y="134581"/>
                </a:lnTo>
                <a:lnTo>
                  <a:pt x="172851" y="121801"/>
                </a:lnTo>
                <a:lnTo>
                  <a:pt x="186377" y="107930"/>
                </a:lnTo>
                <a:lnTo>
                  <a:pt x="194181" y="64252"/>
                </a:lnTo>
                <a:lnTo>
                  <a:pt x="192008" y="62756"/>
                </a:lnTo>
                <a:lnTo>
                  <a:pt x="188850" y="60074"/>
                </a:lnTo>
                <a:lnTo>
                  <a:pt x="184972" y="56440"/>
                </a:lnTo>
                <a:lnTo>
                  <a:pt x="183125" y="54781"/>
                </a:lnTo>
                <a:lnTo>
                  <a:pt x="170332" y="40268"/>
                </a:lnTo>
                <a:lnTo>
                  <a:pt x="154984" y="41210"/>
                </a:lnTo>
                <a:lnTo>
                  <a:pt x="145777" y="41799"/>
                </a:lnTo>
                <a:lnTo>
                  <a:pt x="143635" y="24039"/>
                </a:lnTo>
                <a:lnTo>
                  <a:pt x="142097" y="14619"/>
                </a:lnTo>
                <a:lnTo>
                  <a:pt x="141954" y="13709"/>
                </a:lnTo>
                <a:lnTo>
                  <a:pt x="140409" y="8590"/>
                </a:lnTo>
                <a:lnTo>
                  <a:pt x="140083" y="409"/>
                </a:lnTo>
                <a:lnTo>
                  <a:pt x="107332" y="6405"/>
                </a:lnTo>
                <a:lnTo>
                  <a:pt x="101202" y="7602"/>
                </a:lnTo>
                <a:lnTo>
                  <a:pt x="73394" y="975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6B4BF291-9DE3-AFDA-0EC7-72345640DAF9}"/>
              </a:ext>
            </a:extLst>
          </p:cNvPr>
          <p:cNvSpPr>
            <a:spLocks/>
          </p:cNvSpPr>
          <p:nvPr/>
        </p:nvSpPr>
        <p:spPr>
          <a:xfrm flipV="1">
            <a:off x="7138567" y="2656213"/>
            <a:ext cx="565059" cy="685226"/>
          </a:xfrm>
          <a:custGeom>
            <a:avLst/>
            <a:gdLst>
              <a:gd name="connsiteX0" fmla="*/ 184187 w 384804"/>
              <a:gd name="connsiteY0" fmla="*/ 9620 h 466637"/>
              <a:gd name="connsiteX1" fmla="*/ 178780 w 384804"/>
              <a:gd name="connsiteY1" fmla="*/ 512 h 466637"/>
              <a:gd name="connsiteX2" fmla="*/ 178190 w 384804"/>
              <a:gd name="connsiteY2" fmla="*/ 275 h 466637"/>
              <a:gd name="connsiteX3" fmla="*/ 173690 w 384804"/>
              <a:gd name="connsiteY3" fmla="*/ 6708 h 466637"/>
              <a:gd name="connsiteX4" fmla="*/ 166060 w 384804"/>
              <a:gd name="connsiteY4" fmla="*/ 14549 h 466637"/>
              <a:gd name="connsiteX5" fmla="*/ 139396 w 384804"/>
              <a:gd name="connsiteY5" fmla="*/ 19745 h 466637"/>
              <a:gd name="connsiteX6" fmla="*/ 81772 w 384804"/>
              <a:gd name="connsiteY6" fmla="*/ 31957 h 466637"/>
              <a:gd name="connsiteX7" fmla="*/ 78084 w 384804"/>
              <a:gd name="connsiteY7" fmla="*/ 47504 h 466637"/>
              <a:gd name="connsiteX8" fmla="*/ 70318 w 384804"/>
              <a:gd name="connsiteY8" fmla="*/ 80382 h 466637"/>
              <a:gd name="connsiteX9" fmla="*/ 68445 w 384804"/>
              <a:gd name="connsiteY9" fmla="*/ 87315 h 466637"/>
              <a:gd name="connsiteX10" fmla="*/ 66708 w 384804"/>
              <a:gd name="connsiteY10" fmla="*/ 96133 h 466637"/>
              <a:gd name="connsiteX11" fmla="*/ 61722 w 384804"/>
              <a:gd name="connsiteY11" fmla="*/ 117171 h 466637"/>
              <a:gd name="connsiteX12" fmla="*/ 54020 w 384804"/>
              <a:gd name="connsiteY12" fmla="*/ 149563 h 466637"/>
              <a:gd name="connsiteX13" fmla="*/ 29878 w 384804"/>
              <a:gd name="connsiteY13" fmla="*/ 161113 h 466637"/>
              <a:gd name="connsiteX14" fmla="*/ 288 w 384804"/>
              <a:gd name="connsiteY14" fmla="*/ 175282 h 466637"/>
              <a:gd name="connsiteX15" fmla="*/ 3540 w 384804"/>
              <a:gd name="connsiteY15" fmla="*/ 202271 h 466637"/>
              <a:gd name="connsiteX16" fmla="*/ 4575 w 384804"/>
              <a:gd name="connsiteY16" fmla="*/ 209526 h 466637"/>
              <a:gd name="connsiteX17" fmla="*/ 6303 w 384804"/>
              <a:gd name="connsiteY17" fmla="*/ 225217 h 466637"/>
              <a:gd name="connsiteX18" fmla="*/ 7936 w 384804"/>
              <a:gd name="connsiteY18" fmla="*/ 238839 h 466637"/>
              <a:gd name="connsiteX19" fmla="*/ 13742 w 384804"/>
              <a:gd name="connsiteY19" fmla="*/ 288955 h 466637"/>
              <a:gd name="connsiteX20" fmla="*/ 13811 w 384804"/>
              <a:gd name="connsiteY20" fmla="*/ 289642 h 466637"/>
              <a:gd name="connsiteX21" fmla="*/ 13429 w 384804"/>
              <a:gd name="connsiteY21" fmla="*/ 292221 h 466637"/>
              <a:gd name="connsiteX22" fmla="*/ 12441 w 384804"/>
              <a:gd name="connsiteY22" fmla="*/ 297453 h 466637"/>
              <a:gd name="connsiteX23" fmla="*/ 48753 w 384804"/>
              <a:gd name="connsiteY23" fmla="*/ 314020 h 466637"/>
              <a:gd name="connsiteX24" fmla="*/ 59853 w 384804"/>
              <a:gd name="connsiteY24" fmla="*/ 318300 h 466637"/>
              <a:gd name="connsiteX25" fmla="*/ 62530 w 384804"/>
              <a:gd name="connsiteY25" fmla="*/ 307775 h 466637"/>
              <a:gd name="connsiteX26" fmla="*/ 65651 w 384804"/>
              <a:gd name="connsiteY26" fmla="*/ 310072 h 466637"/>
              <a:gd name="connsiteX27" fmla="*/ 68785 w 384804"/>
              <a:gd name="connsiteY27" fmla="*/ 307131 h 466637"/>
              <a:gd name="connsiteX28" fmla="*/ 67197 w 384804"/>
              <a:gd name="connsiteY28" fmla="*/ 313917 h 466637"/>
              <a:gd name="connsiteX29" fmla="*/ 68313 w 384804"/>
              <a:gd name="connsiteY29" fmla="*/ 319977 h 466637"/>
              <a:gd name="connsiteX30" fmla="*/ 71688 w 384804"/>
              <a:gd name="connsiteY30" fmla="*/ 323849 h 466637"/>
              <a:gd name="connsiteX31" fmla="*/ 78057 w 384804"/>
              <a:gd name="connsiteY31" fmla="*/ 325790 h 466637"/>
              <a:gd name="connsiteX32" fmla="*/ 79114 w 384804"/>
              <a:gd name="connsiteY32" fmla="*/ 332930 h 466637"/>
              <a:gd name="connsiteX33" fmla="*/ 94805 w 384804"/>
              <a:gd name="connsiteY33" fmla="*/ 327882 h 466637"/>
              <a:gd name="connsiteX34" fmla="*/ 101587 w 384804"/>
              <a:gd name="connsiteY34" fmla="*/ 314203 h 466637"/>
              <a:gd name="connsiteX35" fmla="*/ 110723 w 384804"/>
              <a:gd name="connsiteY35" fmla="*/ 322918 h 466637"/>
              <a:gd name="connsiteX36" fmla="*/ 129176 w 384804"/>
              <a:gd name="connsiteY36" fmla="*/ 327336 h 466637"/>
              <a:gd name="connsiteX37" fmla="*/ 146554 w 384804"/>
              <a:gd name="connsiteY37" fmla="*/ 333983 h 466637"/>
              <a:gd name="connsiteX38" fmla="*/ 156679 w 384804"/>
              <a:gd name="connsiteY38" fmla="*/ 322316 h 466637"/>
              <a:gd name="connsiteX39" fmla="*/ 167639 w 384804"/>
              <a:gd name="connsiteY39" fmla="*/ 320038 h 466637"/>
              <a:gd name="connsiteX40" fmla="*/ 168882 w 384804"/>
              <a:gd name="connsiteY40" fmla="*/ 325687 h 466637"/>
              <a:gd name="connsiteX41" fmla="*/ 162300 w 384804"/>
              <a:gd name="connsiteY41" fmla="*/ 341832 h 466637"/>
              <a:gd name="connsiteX42" fmla="*/ 158099 w 384804"/>
              <a:gd name="connsiteY42" fmla="*/ 353180 h 466637"/>
              <a:gd name="connsiteX43" fmla="*/ 160276 w 384804"/>
              <a:gd name="connsiteY43" fmla="*/ 360460 h 466637"/>
              <a:gd name="connsiteX44" fmla="*/ 171191 w 384804"/>
              <a:gd name="connsiteY44" fmla="*/ 398148 h 466637"/>
              <a:gd name="connsiteX45" fmla="*/ 190678 w 384804"/>
              <a:gd name="connsiteY45" fmla="*/ 409413 h 466637"/>
              <a:gd name="connsiteX46" fmla="*/ 204863 w 384804"/>
              <a:gd name="connsiteY46" fmla="*/ 413135 h 466637"/>
              <a:gd name="connsiteX47" fmla="*/ 210084 w 384804"/>
              <a:gd name="connsiteY47" fmla="*/ 414759 h 466637"/>
              <a:gd name="connsiteX48" fmla="*/ 211005 w 384804"/>
              <a:gd name="connsiteY48" fmla="*/ 413318 h 466637"/>
              <a:gd name="connsiteX49" fmla="*/ 220236 w 384804"/>
              <a:gd name="connsiteY49" fmla="*/ 413040 h 466637"/>
              <a:gd name="connsiteX50" fmla="*/ 235310 w 384804"/>
              <a:gd name="connsiteY50" fmla="*/ 419576 h 466637"/>
              <a:gd name="connsiteX51" fmla="*/ 234212 w 384804"/>
              <a:gd name="connsiteY51" fmla="*/ 438138 h 466637"/>
              <a:gd name="connsiteX52" fmla="*/ 252512 w 384804"/>
              <a:gd name="connsiteY52" fmla="*/ 441691 h 466637"/>
              <a:gd name="connsiteX53" fmla="*/ 283294 w 384804"/>
              <a:gd name="connsiteY53" fmla="*/ 459008 h 466637"/>
              <a:gd name="connsiteX54" fmla="*/ 314377 w 384804"/>
              <a:gd name="connsiteY54" fmla="*/ 466913 h 466637"/>
              <a:gd name="connsiteX55" fmla="*/ 335017 w 384804"/>
              <a:gd name="connsiteY55" fmla="*/ 443375 h 466637"/>
              <a:gd name="connsiteX56" fmla="*/ 338578 w 384804"/>
              <a:gd name="connsiteY56" fmla="*/ 441433 h 466637"/>
              <a:gd name="connsiteX57" fmla="*/ 363713 w 384804"/>
              <a:gd name="connsiteY57" fmla="*/ 424790 h 466637"/>
              <a:gd name="connsiteX58" fmla="*/ 343499 w 384804"/>
              <a:gd name="connsiteY58" fmla="*/ 412913 h 466637"/>
              <a:gd name="connsiteX59" fmla="*/ 374877 w 384804"/>
              <a:gd name="connsiteY59" fmla="*/ 384104 h 466637"/>
              <a:gd name="connsiteX60" fmla="*/ 374396 w 384804"/>
              <a:gd name="connsiteY60" fmla="*/ 345242 h 466637"/>
              <a:gd name="connsiteX61" fmla="*/ 374332 w 384804"/>
              <a:gd name="connsiteY61" fmla="*/ 327512 h 466637"/>
              <a:gd name="connsiteX62" fmla="*/ 374373 w 384804"/>
              <a:gd name="connsiteY62" fmla="*/ 314466 h 466637"/>
              <a:gd name="connsiteX63" fmla="*/ 374373 w 384804"/>
              <a:gd name="connsiteY63" fmla="*/ 299163 h 466637"/>
              <a:gd name="connsiteX64" fmla="*/ 374373 w 384804"/>
              <a:gd name="connsiteY64" fmla="*/ 286541 h 466637"/>
              <a:gd name="connsiteX65" fmla="*/ 379036 w 384804"/>
              <a:gd name="connsiteY65" fmla="*/ 251167 h 466637"/>
              <a:gd name="connsiteX66" fmla="*/ 385092 w 384804"/>
              <a:gd name="connsiteY66" fmla="*/ 204621 h 466637"/>
              <a:gd name="connsiteX67" fmla="*/ 381345 w 384804"/>
              <a:gd name="connsiteY67" fmla="*/ 168867 h 466637"/>
              <a:gd name="connsiteX68" fmla="*/ 353624 w 384804"/>
              <a:gd name="connsiteY68" fmla="*/ 134995 h 466637"/>
              <a:gd name="connsiteX69" fmla="*/ 351769 w 384804"/>
              <a:gd name="connsiteY69" fmla="*/ 126573 h 466637"/>
              <a:gd name="connsiteX70" fmla="*/ 350104 w 384804"/>
              <a:gd name="connsiteY70" fmla="*/ 118374 h 466637"/>
              <a:gd name="connsiteX71" fmla="*/ 356577 w 384804"/>
              <a:gd name="connsiteY71" fmla="*/ 107122 h 466637"/>
              <a:gd name="connsiteX72" fmla="*/ 358551 w 384804"/>
              <a:gd name="connsiteY72" fmla="*/ 105342 h 466637"/>
              <a:gd name="connsiteX73" fmla="*/ 377077 w 384804"/>
              <a:gd name="connsiteY73" fmla="*/ 88696 h 466637"/>
              <a:gd name="connsiteX74" fmla="*/ 378737 w 384804"/>
              <a:gd name="connsiteY74" fmla="*/ 80567 h 466637"/>
              <a:gd name="connsiteX75" fmla="*/ 383314 w 384804"/>
              <a:gd name="connsiteY75" fmla="*/ 57474 h 466637"/>
              <a:gd name="connsiteX76" fmla="*/ 307985 w 384804"/>
              <a:gd name="connsiteY76" fmla="*/ 51572 h 466637"/>
              <a:gd name="connsiteX77" fmla="*/ 288198 w 384804"/>
              <a:gd name="connsiteY77" fmla="*/ 49819 h 466637"/>
              <a:gd name="connsiteX78" fmla="*/ 270171 w 384804"/>
              <a:gd name="connsiteY78" fmla="*/ 48573 h 466637"/>
              <a:gd name="connsiteX79" fmla="*/ 251160 w 384804"/>
              <a:gd name="connsiteY79" fmla="*/ 47141 h 466637"/>
              <a:gd name="connsiteX80" fmla="*/ 216508 w 384804"/>
              <a:gd name="connsiteY80" fmla="*/ 44415 h 466637"/>
              <a:gd name="connsiteX81" fmla="*/ 204214 w 384804"/>
              <a:gd name="connsiteY81" fmla="*/ 43429 h 466637"/>
              <a:gd name="connsiteX82" fmla="*/ 195859 w 384804"/>
              <a:gd name="connsiteY82" fmla="*/ 29309 h 466637"/>
              <a:gd name="connsiteX83" fmla="*/ 184187 w 384804"/>
              <a:gd name="connsiteY83" fmla="*/ 9620 h 466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84804" h="466637">
                <a:moveTo>
                  <a:pt x="184187" y="9620"/>
                </a:moveTo>
                <a:lnTo>
                  <a:pt x="178780" y="512"/>
                </a:lnTo>
                <a:lnTo>
                  <a:pt x="178190" y="275"/>
                </a:lnTo>
                <a:lnTo>
                  <a:pt x="173690" y="6708"/>
                </a:lnTo>
                <a:lnTo>
                  <a:pt x="166060" y="14549"/>
                </a:lnTo>
                <a:lnTo>
                  <a:pt x="139396" y="19745"/>
                </a:lnTo>
                <a:lnTo>
                  <a:pt x="81772" y="31957"/>
                </a:lnTo>
                <a:lnTo>
                  <a:pt x="78084" y="47504"/>
                </a:lnTo>
                <a:lnTo>
                  <a:pt x="70318" y="80382"/>
                </a:lnTo>
                <a:lnTo>
                  <a:pt x="68445" y="87315"/>
                </a:lnTo>
                <a:lnTo>
                  <a:pt x="66708" y="96133"/>
                </a:lnTo>
                <a:lnTo>
                  <a:pt x="61722" y="117171"/>
                </a:lnTo>
                <a:lnTo>
                  <a:pt x="54020" y="149563"/>
                </a:lnTo>
                <a:lnTo>
                  <a:pt x="29878" y="161113"/>
                </a:lnTo>
                <a:lnTo>
                  <a:pt x="288" y="175282"/>
                </a:lnTo>
                <a:lnTo>
                  <a:pt x="3540" y="202271"/>
                </a:lnTo>
                <a:lnTo>
                  <a:pt x="4575" y="209526"/>
                </a:lnTo>
                <a:lnTo>
                  <a:pt x="6303" y="225217"/>
                </a:lnTo>
                <a:lnTo>
                  <a:pt x="7936" y="238839"/>
                </a:lnTo>
                <a:lnTo>
                  <a:pt x="13742" y="288955"/>
                </a:lnTo>
                <a:lnTo>
                  <a:pt x="13811" y="289642"/>
                </a:lnTo>
                <a:lnTo>
                  <a:pt x="13429" y="292221"/>
                </a:lnTo>
                <a:lnTo>
                  <a:pt x="12441" y="297453"/>
                </a:lnTo>
                <a:lnTo>
                  <a:pt x="48753" y="314020"/>
                </a:lnTo>
                <a:lnTo>
                  <a:pt x="59853" y="318300"/>
                </a:lnTo>
                <a:lnTo>
                  <a:pt x="62530" y="307775"/>
                </a:lnTo>
                <a:lnTo>
                  <a:pt x="65651" y="310072"/>
                </a:lnTo>
                <a:lnTo>
                  <a:pt x="68785" y="307131"/>
                </a:lnTo>
                <a:lnTo>
                  <a:pt x="67197" y="313917"/>
                </a:lnTo>
                <a:lnTo>
                  <a:pt x="68313" y="319977"/>
                </a:lnTo>
                <a:lnTo>
                  <a:pt x="71688" y="323849"/>
                </a:lnTo>
                <a:lnTo>
                  <a:pt x="78057" y="325790"/>
                </a:lnTo>
                <a:lnTo>
                  <a:pt x="79114" y="332930"/>
                </a:lnTo>
                <a:lnTo>
                  <a:pt x="94805" y="327882"/>
                </a:lnTo>
                <a:lnTo>
                  <a:pt x="101587" y="314203"/>
                </a:lnTo>
                <a:lnTo>
                  <a:pt x="110723" y="322918"/>
                </a:lnTo>
                <a:lnTo>
                  <a:pt x="129176" y="327336"/>
                </a:lnTo>
                <a:lnTo>
                  <a:pt x="146554" y="333983"/>
                </a:lnTo>
                <a:lnTo>
                  <a:pt x="156679" y="322316"/>
                </a:lnTo>
                <a:lnTo>
                  <a:pt x="167639" y="320038"/>
                </a:lnTo>
                <a:lnTo>
                  <a:pt x="168882" y="325687"/>
                </a:lnTo>
                <a:lnTo>
                  <a:pt x="162300" y="341832"/>
                </a:lnTo>
                <a:lnTo>
                  <a:pt x="158099" y="353180"/>
                </a:lnTo>
                <a:lnTo>
                  <a:pt x="160276" y="360460"/>
                </a:lnTo>
                <a:lnTo>
                  <a:pt x="171191" y="398148"/>
                </a:lnTo>
                <a:lnTo>
                  <a:pt x="190678" y="409413"/>
                </a:lnTo>
                <a:lnTo>
                  <a:pt x="204863" y="413135"/>
                </a:lnTo>
                <a:lnTo>
                  <a:pt x="210084" y="414759"/>
                </a:lnTo>
                <a:lnTo>
                  <a:pt x="211005" y="413318"/>
                </a:lnTo>
                <a:lnTo>
                  <a:pt x="220236" y="413040"/>
                </a:lnTo>
                <a:lnTo>
                  <a:pt x="235310" y="419576"/>
                </a:lnTo>
                <a:lnTo>
                  <a:pt x="234212" y="438138"/>
                </a:lnTo>
                <a:lnTo>
                  <a:pt x="252512" y="441691"/>
                </a:lnTo>
                <a:lnTo>
                  <a:pt x="283294" y="459008"/>
                </a:lnTo>
                <a:lnTo>
                  <a:pt x="314377" y="466913"/>
                </a:lnTo>
                <a:lnTo>
                  <a:pt x="335017" y="443375"/>
                </a:lnTo>
                <a:lnTo>
                  <a:pt x="338578" y="441433"/>
                </a:lnTo>
                <a:lnTo>
                  <a:pt x="363713" y="424790"/>
                </a:lnTo>
                <a:lnTo>
                  <a:pt x="343499" y="412913"/>
                </a:lnTo>
                <a:lnTo>
                  <a:pt x="374877" y="384104"/>
                </a:lnTo>
                <a:lnTo>
                  <a:pt x="374396" y="345242"/>
                </a:lnTo>
                <a:lnTo>
                  <a:pt x="374332" y="327512"/>
                </a:lnTo>
                <a:lnTo>
                  <a:pt x="374373" y="314466"/>
                </a:lnTo>
                <a:lnTo>
                  <a:pt x="374373" y="299163"/>
                </a:lnTo>
                <a:lnTo>
                  <a:pt x="374373" y="286541"/>
                </a:lnTo>
                <a:lnTo>
                  <a:pt x="379036" y="251167"/>
                </a:lnTo>
                <a:lnTo>
                  <a:pt x="385092" y="204621"/>
                </a:lnTo>
                <a:lnTo>
                  <a:pt x="381345" y="168867"/>
                </a:lnTo>
                <a:lnTo>
                  <a:pt x="353624" y="134995"/>
                </a:lnTo>
                <a:lnTo>
                  <a:pt x="351769" y="126573"/>
                </a:lnTo>
                <a:lnTo>
                  <a:pt x="350104" y="118374"/>
                </a:lnTo>
                <a:lnTo>
                  <a:pt x="356577" y="107122"/>
                </a:lnTo>
                <a:lnTo>
                  <a:pt x="358551" y="105342"/>
                </a:lnTo>
                <a:lnTo>
                  <a:pt x="377077" y="88696"/>
                </a:lnTo>
                <a:lnTo>
                  <a:pt x="378737" y="80567"/>
                </a:lnTo>
                <a:lnTo>
                  <a:pt x="383314" y="57474"/>
                </a:lnTo>
                <a:lnTo>
                  <a:pt x="307985" y="51572"/>
                </a:lnTo>
                <a:lnTo>
                  <a:pt x="288198" y="49819"/>
                </a:lnTo>
                <a:lnTo>
                  <a:pt x="270171" y="48573"/>
                </a:lnTo>
                <a:lnTo>
                  <a:pt x="251160" y="47141"/>
                </a:lnTo>
                <a:lnTo>
                  <a:pt x="216508" y="44415"/>
                </a:lnTo>
                <a:lnTo>
                  <a:pt x="204214" y="43429"/>
                </a:lnTo>
                <a:lnTo>
                  <a:pt x="195859" y="29309"/>
                </a:lnTo>
                <a:lnTo>
                  <a:pt x="184187" y="962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A0D9BB69-F42F-2C7A-BB37-439E0DB6EC44}"/>
              </a:ext>
            </a:extLst>
          </p:cNvPr>
          <p:cNvSpPr>
            <a:spLocks/>
          </p:cNvSpPr>
          <p:nvPr/>
        </p:nvSpPr>
        <p:spPr>
          <a:xfrm flipV="1">
            <a:off x="6771271" y="2881791"/>
            <a:ext cx="486950" cy="558115"/>
          </a:xfrm>
          <a:custGeom>
            <a:avLst/>
            <a:gdLst>
              <a:gd name="connsiteX0" fmla="*/ 268697 w 331612"/>
              <a:gd name="connsiteY0" fmla="*/ 75297 h 380075"/>
              <a:gd name="connsiteX1" fmla="*/ 265136 w 331612"/>
              <a:gd name="connsiteY1" fmla="*/ 67826 h 380075"/>
              <a:gd name="connsiteX2" fmla="*/ 256794 w 331612"/>
              <a:gd name="connsiteY2" fmla="*/ 63151 h 380075"/>
              <a:gd name="connsiteX3" fmla="*/ 246492 w 331612"/>
              <a:gd name="connsiteY3" fmla="*/ 50446 h 380075"/>
              <a:gd name="connsiteX4" fmla="*/ 242895 w 331612"/>
              <a:gd name="connsiteY4" fmla="*/ 46064 h 380075"/>
              <a:gd name="connsiteX5" fmla="*/ 241702 w 331612"/>
              <a:gd name="connsiteY5" fmla="*/ 44598 h 380075"/>
              <a:gd name="connsiteX6" fmla="*/ 236939 w 331612"/>
              <a:gd name="connsiteY6" fmla="*/ 38790 h 380075"/>
              <a:gd name="connsiteX7" fmla="*/ 232117 w 331612"/>
              <a:gd name="connsiteY7" fmla="*/ 32901 h 380075"/>
              <a:gd name="connsiteX8" fmla="*/ 221747 w 331612"/>
              <a:gd name="connsiteY8" fmla="*/ 29606 h 380075"/>
              <a:gd name="connsiteX9" fmla="*/ 218341 w 331612"/>
              <a:gd name="connsiteY9" fmla="*/ 28100 h 380075"/>
              <a:gd name="connsiteX10" fmla="*/ 214879 w 331612"/>
              <a:gd name="connsiteY10" fmla="*/ 26126 h 380075"/>
              <a:gd name="connsiteX11" fmla="*/ 187285 w 331612"/>
              <a:gd name="connsiteY11" fmla="*/ 15469 h 380075"/>
              <a:gd name="connsiteX12" fmla="*/ 182595 w 331612"/>
              <a:gd name="connsiteY12" fmla="*/ 2491 h 380075"/>
              <a:gd name="connsiteX13" fmla="*/ 173010 w 331612"/>
              <a:gd name="connsiteY13" fmla="*/ 311 h 380075"/>
              <a:gd name="connsiteX14" fmla="*/ 151309 w 331612"/>
              <a:gd name="connsiteY14" fmla="*/ 17082 h 380075"/>
              <a:gd name="connsiteX15" fmla="*/ 130310 w 331612"/>
              <a:gd name="connsiteY15" fmla="*/ 7793 h 380075"/>
              <a:gd name="connsiteX16" fmla="*/ 114080 w 331612"/>
              <a:gd name="connsiteY16" fmla="*/ 8728 h 380075"/>
              <a:gd name="connsiteX17" fmla="*/ 111226 w 331612"/>
              <a:gd name="connsiteY17" fmla="*/ 7041 h 380075"/>
              <a:gd name="connsiteX18" fmla="*/ 81600 w 331612"/>
              <a:gd name="connsiteY18" fmla="*/ 5934 h 380075"/>
              <a:gd name="connsiteX19" fmla="*/ 77427 w 331612"/>
              <a:gd name="connsiteY19" fmla="*/ 8506 h 380075"/>
              <a:gd name="connsiteX20" fmla="*/ 63256 w 331612"/>
              <a:gd name="connsiteY20" fmla="*/ 5021 h 380075"/>
              <a:gd name="connsiteX21" fmla="*/ 49175 w 331612"/>
              <a:gd name="connsiteY21" fmla="*/ 1349 h 380075"/>
              <a:gd name="connsiteX22" fmla="*/ 46036 w 331612"/>
              <a:gd name="connsiteY22" fmla="*/ 11049 h 380075"/>
              <a:gd name="connsiteX23" fmla="*/ 37504 w 331612"/>
              <a:gd name="connsiteY23" fmla="*/ 7736 h 380075"/>
              <a:gd name="connsiteX24" fmla="*/ 31729 w 331612"/>
              <a:gd name="connsiteY24" fmla="*/ 10066 h 380075"/>
              <a:gd name="connsiteX25" fmla="*/ 12559 w 331612"/>
              <a:gd name="connsiteY25" fmla="*/ 25560 h 380075"/>
              <a:gd name="connsiteX26" fmla="*/ 6507 w 331612"/>
              <a:gd name="connsiteY26" fmla="*/ 30745 h 380075"/>
              <a:gd name="connsiteX27" fmla="*/ 2243 w 331612"/>
              <a:gd name="connsiteY27" fmla="*/ 32300 h 380075"/>
              <a:gd name="connsiteX28" fmla="*/ 660 w 331612"/>
              <a:gd name="connsiteY28" fmla="*/ 34835 h 380075"/>
              <a:gd name="connsiteX29" fmla="*/ 787 w 331612"/>
              <a:gd name="connsiteY29" fmla="*/ 35083 h 380075"/>
              <a:gd name="connsiteX30" fmla="*/ 320 w 331612"/>
              <a:gd name="connsiteY30" fmla="*/ 41662 h 380075"/>
              <a:gd name="connsiteX31" fmla="*/ 3967 w 331612"/>
              <a:gd name="connsiteY31" fmla="*/ 50874 h 380075"/>
              <a:gd name="connsiteX32" fmla="*/ 4629 w 331612"/>
              <a:gd name="connsiteY32" fmla="*/ 52524 h 380075"/>
              <a:gd name="connsiteX33" fmla="*/ 8072 w 331612"/>
              <a:gd name="connsiteY33" fmla="*/ 64005 h 380075"/>
              <a:gd name="connsiteX34" fmla="*/ 8730 w 331612"/>
              <a:gd name="connsiteY34" fmla="*/ 68861 h 380075"/>
              <a:gd name="connsiteX35" fmla="*/ 11139 w 331612"/>
              <a:gd name="connsiteY35" fmla="*/ 80756 h 380075"/>
              <a:gd name="connsiteX36" fmla="*/ 15875 w 331612"/>
              <a:gd name="connsiteY36" fmla="*/ 94093 h 380075"/>
              <a:gd name="connsiteX37" fmla="*/ 15916 w 331612"/>
              <a:gd name="connsiteY37" fmla="*/ 94151 h 380075"/>
              <a:gd name="connsiteX38" fmla="*/ 28798 w 331612"/>
              <a:gd name="connsiteY38" fmla="*/ 88342 h 380075"/>
              <a:gd name="connsiteX39" fmla="*/ 31298 w 331612"/>
              <a:gd name="connsiteY39" fmla="*/ 96868 h 380075"/>
              <a:gd name="connsiteX40" fmla="*/ 24035 w 331612"/>
              <a:gd name="connsiteY40" fmla="*/ 106201 h 380075"/>
              <a:gd name="connsiteX41" fmla="*/ 23890 w 331612"/>
              <a:gd name="connsiteY41" fmla="*/ 106579 h 380075"/>
              <a:gd name="connsiteX42" fmla="*/ 14809 w 331612"/>
              <a:gd name="connsiteY42" fmla="*/ 131794 h 380075"/>
              <a:gd name="connsiteX43" fmla="*/ 13765 w 331612"/>
              <a:gd name="connsiteY43" fmla="*/ 137346 h 380075"/>
              <a:gd name="connsiteX44" fmla="*/ 26349 w 331612"/>
              <a:gd name="connsiteY44" fmla="*/ 161509 h 380075"/>
              <a:gd name="connsiteX45" fmla="*/ 28898 w 331612"/>
              <a:gd name="connsiteY45" fmla="*/ 165330 h 380075"/>
              <a:gd name="connsiteX46" fmla="*/ 31829 w 331612"/>
              <a:gd name="connsiteY46" fmla="*/ 169728 h 380075"/>
              <a:gd name="connsiteX47" fmla="*/ 35145 w 331612"/>
              <a:gd name="connsiteY47" fmla="*/ 177387 h 380075"/>
              <a:gd name="connsiteX48" fmla="*/ 38429 w 331612"/>
              <a:gd name="connsiteY48" fmla="*/ 183072 h 380075"/>
              <a:gd name="connsiteX49" fmla="*/ 50645 w 331612"/>
              <a:gd name="connsiteY49" fmla="*/ 203510 h 380075"/>
              <a:gd name="connsiteX50" fmla="*/ 66730 w 331612"/>
              <a:gd name="connsiteY50" fmla="*/ 223259 h 380075"/>
              <a:gd name="connsiteX51" fmla="*/ 78448 w 331612"/>
              <a:gd name="connsiteY51" fmla="*/ 234584 h 380075"/>
              <a:gd name="connsiteX52" fmla="*/ 76824 w 331612"/>
              <a:gd name="connsiteY52" fmla="*/ 241018 h 380075"/>
              <a:gd name="connsiteX53" fmla="*/ 74841 w 331612"/>
              <a:gd name="connsiteY53" fmla="*/ 248904 h 380075"/>
              <a:gd name="connsiteX54" fmla="*/ 74787 w 331612"/>
              <a:gd name="connsiteY54" fmla="*/ 264022 h 380075"/>
              <a:gd name="connsiteX55" fmla="*/ 52119 w 331612"/>
              <a:gd name="connsiteY55" fmla="*/ 289035 h 380075"/>
              <a:gd name="connsiteX56" fmla="*/ 41840 w 331612"/>
              <a:gd name="connsiteY56" fmla="*/ 300539 h 380075"/>
              <a:gd name="connsiteX57" fmla="*/ 37671 w 331612"/>
              <a:gd name="connsiteY57" fmla="*/ 315163 h 380075"/>
              <a:gd name="connsiteX58" fmla="*/ 36973 w 331612"/>
              <a:gd name="connsiteY58" fmla="*/ 317617 h 380075"/>
              <a:gd name="connsiteX59" fmla="*/ 88278 w 331612"/>
              <a:gd name="connsiteY59" fmla="*/ 364449 h 380075"/>
              <a:gd name="connsiteX60" fmla="*/ 103651 w 331612"/>
              <a:gd name="connsiteY60" fmla="*/ 365982 h 380075"/>
              <a:gd name="connsiteX61" fmla="*/ 124604 w 331612"/>
              <a:gd name="connsiteY61" fmla="*/ 374611 h 380075"/>
              <a:gd name="connsiteX62" fmla="*/ 152524 w 331612"/>
              <a:gd name="connsiteY62" fmla="*/ 379886 h 380075"/>
              <a:gd name="connsiteX63" fmla="*/ 165679 w 331612"/>
              <a:gd name="connsiteY63" fmla="*/ 380387 h 380075"/>
              <a:gd name="connsiteX64" fmla="*/ 181352 w 331612"/>
              <a:gd name="connsiteY64" fmla="*/ 379717 h 380075"/>
              <a:gd name="connsiteX65" fmla="*/ 204623 w 331612"/>
              <a:gd name="connsiteY65" fmla="*/ 377718 h 380075"/>
              <a:gd name="connsiteX66" fmla="*/ 259171 w 331612"/>
              <a:gd name="connsiteY66" fmla="*/ 364461 h 380075"/>
              <a:gd name="connsiteX67" fmla="*/ 262600 w 331612"/>
              <a:gd name="connsiteY67" fmla="*/ 364546 h 380075"/>
              <a:gd name="connsiteX68" fmla="*/ 263589 w 331612"/>
              <a:gd name="connsiteY68" fmla="*/ 359314 h 380075"/>
              <a:gd name="connsiteX69" fmla="*/ 263970 w 331612"/>
              <a:gd name="connsiteY69" fmla="*/ 356735 h 380075"/>
              <a:gd name="connsiteX70" fmla="*/ 263902 w 331612"/>
              <a:gd name="connsiteY70" fmla="*/ 356048 h 380075"/>
              <a:gd name="connsiteX71" fmla="*/ 258096 w 331612"/>
              <a:gd name="connsiteY71" fmla="*/ 305932 h 380075"/>
              <a:gd name="connsiteX72" fmla="*/ 256463 w 331612"/>
              <a:gd name="connsiteY72" fmla="*/ 292310 h 380075"/>
              <a:gd name="connsiteX73" fmla="*/ 254735 w 331612"/>
              <a:gd name="connsiteY73" fmla="*/ 276619 h 380075"/>
              <a:gd name="connsiteX74" fmla="*/ 253700 w 331612"/>
              <a:gd name="connsiteY74" fmla="*/ 269364 h 380075"/>
              <a:gd name="connsiteX75" fmla="*/ 250448 w 331612"/>
              <a:gd name="connsiteY75" fmla="*/ 242375 h 380075"/>
              <a:gd name="connsiteX76" fmla="*/ 280038 w 331612"/>
              <a:gd name="connsiteY76" fmla="*/ 228206 h 380075"/>
              <a:gd name="connsiteX77" fmla="*/ 304180 w 331612"/>
              <a:gd name="connsiteY77" fmla="*/ 216656 h 380075"/>
              <a:gd name="connsiteX78" fmla="*/ 311882 w 331612"/>
              <a:gd name="connsiteY78" fmla="*/ 184264 h 380075"/>
              <a:gd name="connsiteX79" fmla="*/ 316867 w 331612"/>
              <a:gd name="connsiteY79" fmla="*/ 163226 h 380075"/>
              <a:gd name="connsiteX80" fmla="*/ 318605 w 331612"/>
              <a:gd name="connsiteY80" fmla="*/ 154408 h 380075"/>
              <a:gd name="connsiteX81" fmla="*/ 320478 w 331612"/>
              <a:gd name="connsiteY81" fmla="*/ 147475 h 380075"/>
              <a:gd name="connsiteX82" fmla="*/ 328244 w 331612"/>
              <a:gd name="connsiteY82" fmla="*/ 114597 h 380075"/>
              <a:gd name="connsiteX83" fmla="*/ 331932 w 331612"/>
              <a:gd name="connsiteY83" fmla="*/ 99050 h 380075"/>
              <a:gd name="connsiteX84" fmla="*/ 331229 w 331612"/>
              <a:gd name="connsiteY84" fmla="*/ 99440 h 380075"/>
              <a:gd name="connsiteX85" fmla="*/ 324470 w 331612"/>
              <a:gd name="connsiteY85" fmla="*/ 100591 h 380075"/>
              <a:gd name="connsiteX86" fmla="*/ 301140 w 331612"/>
              <a:gd name="connsiteY86" fmla="*/ 91747 h 380075"/>
              <a:gd name="connsiteX87" fmla="*/ 272857 w 331612"/>
              <a:gd name="connsiteY87" fmla="*/ 84733 h 380075"/>
              <a:gd name="connsiteX88" fmla="*/ 268697 w 331612"/>
              <a:gd name="connsiteY88" fmla="*/ 75297 h 3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331612" h="380075">
                <a:moveTo>
                  <a:pt x="268697" y="75297"/>
                </a:moveTo>
                <a:lnTo>
                  <a:pt x="265136" y="67826"/>
                </a:lnTo>
                <a:lnTo>
                  <a:pt x="256794" y="63151"/>
                </a:lnTo>
                <a:lnTo>
                  <a:pt x="246492" y="50446"/>
                </a:lnTo>
                <a:lnTo>
                  <a:pt x="242895" y="46064"/>
                </a:lnTo>
                <a:lnTo>
                  <a:pt x="241702" y="44598"/>
                </a:lnTo>
                <a:lnTo>
                  <a:pt x="236939" y="38790"/>
                </a:lnTo>
                <a:lnTo>
                  <a:pt x="232117" y="32901"/>
                </a:lnTo>
                <a:lnTo>
                  <a:pt x="221747" y="29606"/>
                </a:lnTo>
                <a:lnTo>
                  <a:pt x="218341" y="28100"/>
                </a:lnTo>
                <a:lnTo>
                  <a:pt x="214879" y="26126"/>
                </a:lnTo>
                <a:lnTo>
                  <a:pt x="187285" y="15469"/>
                </a:lnTo>
                <a:lnTo>
                  <a:pt x="182595" y="2491"/>
                </a:lnTo>
                <a:lnTo>
                  <a:pt x="173010" y="311"/>
                </a:lnTo>
                <a:lnTo>
                  <a:pt x="151309" y="17082"/>
                </a:lnTo>
                <a:lnTo>
                  <a:pt x="130310" y="7793"/>
                </a:lnTo>
                <a:lnTo>
                  <a:pt x="114080" y="8728"/>
                </a:lnTo>
                <a:lnTo>
                  <a:pt x="111226" y="7041"/>
                </a:lnTo>
                <a:lnTo>
                  <a:pt x="81600" y="5934"/>
                </a:lnTo>
                <a:lnTo>
                  <a:pt x="77427" y="8506"/>
                </a:lnTo>
                <a:lnTo>
                  <a:pt x="63256" y="5021"/>
                </a:lnTo>
                <a:lnTo>
                  <a:pt x="49175" y="1349"/>
                </a:lnTo>
                <a:lnTo>
                  <a:pt x="46036" y="11049"/>
                </a:lnTo>
                <a:lnTo>
                  <a:pt x="37504" y="7736"/>
                </a:lnTo>
                <a:lnTo>
                  <a:pt x="31729" y="10066"/>
                </a:lnTo>
                <a:lnTo>
                  <a:pt x="12559" y="25560"/>
                </a:lnTo>
                <a:lnTo>
                  <a:pt x="6507" y="30745"/>
                </a:lnTo>
                <a:lnTo>
                  <a:pt x="2243" y="32300"/>
                </a:lnTo>
                <a:lnTo>
                  <a:pt x="660" y="34835"/>
                </a:lnTo>
                <a:lnTo>
                  <a:pt x="787" y="35083"/>
                </a:lnTo>
                <a:lnTo>
                  <a:pt x="320" y="41662"/>
                </a:lnTo>
                <a:lnTo>
                  <a:pt x="3967" y="50874"/>
                </a:lnTo>
                <a:lnTo>
                  <a:pt x="4629" y="52524"/>
                </a:lnTo>
                <a:lnTo>
                  <a:pt x="8072" y="64005"/>
                </a:lnTo>
                <a:lnTo>
                  <a:pt x="8730" y="68861"/>
                </a:lnTo>
                <a:lnTo>
                  <a:pt x="11139" y="80756"/>
                </a:lnTo>
                <a:lnTo>
                  <a:pt x="15875" y="94093"/>
                </a:lnTo>
                <a:lnTo>
                  <a:pt x="15916" y="94151"/>
                </a:lnTo>
                <a:lnTo>
                  <a:pt x="28798" y="88342"/>
                </a:lnTo>
                <a:lnTo>
                  <a:pt x="31298" y="96868"/>
                </a:lnTo>
                <a:lnTo>
                  <a:pt x="24035" y="106201"/>
                </a:lnTo>
                <a:lnTo>
                  <a:pt x="23890" y="106579"/>
                </a:lnTo>
                <a:lnTo>
                  <a:pt x="14809" y="131794"/>
                </a:lnTo>
                <a:lnTo>
                  <a:pt x="13765" y="137346"/>
                </a:lnTo>
                <a:lnTo>
                  <a:pt x="26349" y="161509"/>
                </a:lnTo>
                <a:lnTo>
                  <a:pt x="28898" y="165330"/>
                </a:lnTo>
                <a:lnTo>
                  <a:pt x="31829" y="169728"/>
                </a:lnTo>
                <a:lnTo>
                  <a:pt x="35145" y="177387"/>
                </a:lnTo>
                <a:lnTo>
                  <a:pt x="38429" y="183072"/>
                </a:lnTo>
                <a:lnTo>
                  <a:pt x="50645" y="203510"/>
                </a:lnTo>
                <a:lnTo>
                  <a:pt x="66730" y="223259"/>
                </a:lnTo>
                <a:lnTo>
                  <a:pt x="78448" y="234584"/>
                </a:lnTo>
                <a:lnTo>
                  <a:pt x="76824" y="241018"/>
                </a:lnTo>
                <a:lnTo>
                  <a:pt x="74841" y="248904"/>
                </a:lnTo>
                <a:lnTo>
                  <a:pt x="74787" y="264022"/>
                </a:lnTo>
                <a:lnTo>
                  <a:pt x="52119" y="289035"/>
                </a:lnTo>
                <a:lnTo>
                  <a:pt x="41840" y="300539"/>
                </a:lnTo>
                <a:lnTo>
                  <a:pt x="37671" y="315163"/>
                </a:lnTo>
                <a:lnTo>
                  <a:pt x="36973" y="317617"/>
                </a:lnTo>
                <a:lnTo>
                  <a:pt x="88278" y="364449"/>
                </a:lnTo>
                <a:lnTo>
                  <a:pt x="103651" y="365982"/>
                </a:lnTo>
                <a:lnTo>
                  <a:pt x="124604" y="374611"/>
                </a:lnTo>
                <a:lnTo>
                  <a:pt x="152524" y="379886"/>
                </a:lnTo>
                <a:lnTo>
                  <a:pt x="165679" y="380387"/>
                </a:lnTo>
                <a:lnTo>
                  <a:pt x="181352" y="379717"/>
                </a:lnTo>
                <a:lnTo>
                  <a:pt x="204623" y="377718"/>
                </a:lnTo>
                <a:lnTo>
                  <a:pt x="259171" y="364461"/>
                </a:lnTo>
                <a:lnTo>
                  <a:pt x="262600" y="364546"/>
                </a:lnTo>
                <a:lnTo>
                  <a:pt x="263589" y="359314"/>
                </a:lnTo>
                <a:lnTo>
                  <a:pt x="263970" y="356735"/>
                </a:lnTo>
                <a:lnTo>
                  <a:pt x="263902" y="356048"/>
                </a:lnTo>
                <a:lnTo>
                  <a:pt x="258096" y="305932"/>
                </a:lnTo>
                <a:lnTo>
                  <a:pt x="256463" y="292310"/>
                </a:lnTo>
                <a:lnTo>
                  <a:pt x="254735" y="276619"/>
                </a:lnTo>
                <a:lnTo>
                  <a:pt x="253700" y="269364"/>
                </a:lnTo>
                <a:lnTo>
                  <a:pt x="250448" y="242375"/>
                </a:lnTo>
                <a:lnTo>
                  <a:pt x="280038" y="228206"/>
                </a:lnTo>
                <a:lnTo>
                  <a:pt x="304180" y="216656"/>
                </a:lnTo>
                <a:lnTo>
                  <a:pt x="311882" y="184264"/>
                </a:lnTo>
                <a:lnTo>
                  <a:pt x="316867" y="163226"/>
                </a:lnTo>
                <a:lnTo>
                  <a:pt x="318605" y="154408"/>
                </a:lnTo>
                <a:lnTo>
                  <a:pt x="320478" y="147475"/>
                </a:lnTo>
                <a:lnTo>
                  <a:pt x="328244" y="114597"/>
                </a:lnTo>
                <a:lnTo>
                  <a:pt x="331932" y="99050"/>
                </a:lnTo>
                <a:lnTo>
                  <a:pt x="331229" y="99440"/>
                </a:lnTo>
                <a:lnTo>
                  <a:pt x="324470" y="100591"/>
                </a:lnTo>
                <a:lnTo>
                  <a:pt x="301140" y="91747"/>
                </a:lnTo>
                <a:lnTo>
                  <a:pt x="272857" y="84733"/>
                </a:lnTo>
                <a:lnTo>
                  <a:pt x="268697" y="7529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F163AC9F-0E62-D826-055D-31D448412344}"/>
              </a:ext>
            </a:extLst>
          </p:cNvPr>
          <p:cNvSpPr>
            <a:spLocks/>
          </p:cNvSpPr>
          <p:nvPr/>
        </p:nvSpPr>
        <p:spPr>
          <a:xfrm flipV="1">
            <a:off x="6522290" y="3714956"/>
            <a:ext cx="438410" cy="669612"/>
          </a:xfrm>
          <a:custGeom>
            <a:avLst/>
            <a:gdLst>
              <a:gd name="connsiteX0" fmla="*/ 199705 w 298556"/>
              <a:gd name="connsiteY0" fmla="*/ 338482 h 456004"/>
              <a:gd name="connsiteX1" fmla="*/ 213939 w 298556"/>
              <a:gd name="connsiteY1" fmla="*/ 338535 h 456004"/>
              <a:gd name="connsiteX2" fmla="*/ 217160 w 298556"/>
              <a:gd name="connsiteY2" fmla="*/ 334609 h 456004"/>
              <a:gd name="connsiteX3" fmla="*/ 223719 w 298556"/>
              <a:gd name="connsiteY3" fmla="*/ 326329 h 456004"/>
              <a:gd name="connsiteX4" fmla="*/ 227362 w 298556"/>
              <a:gd name="connsiteY4" fmla="*/ 326123 h 456004"/>
              <a:gd name="connsiteX5" fmla="*/ 233332 w 298556"/>
              <a:gd name="connsiteY5" fmla="*/ 342932 h 456004"/>
              <a:gd name="connsiteX6" fmla="*/ 241447 w 298556"/>
              <a:gd name="connsiteY6" fmla="*/ 350080 h 456004"/>
              <a:gd name="connsiteX7" fmla="*/ 250107 w 298556"/>
              <a:gd name="connsiteY7" fmla="*/ 345256 h 456004"/>
              <a:gd name="connsiteX8" fmla="*/ 253500 w 298556"/>
              <a:gd name="connsiteY8" fmla="*/ 343468 h 456004"/>
              <a:gd name="connsiteX9" fmla="*/ 256847 w 298556"/>
              <a:gd name="connsiteY9" fmla="*/ 344067 h 456004"/>
              <a:gd name="connsiteX10" fmla="*/ 260005 w 298556"/>
              <a:gd name="connsiteY10" fmla="*/ 342974 h 456004"/>
              <a:gd name="connsiteX11" fmla="*/ 263085 w 298556"/>
              <a:gd name="connsiteY11" fmla="*/ 340282 h 456004"/>
              <a:gd name="connsiteX12" fmla="*/ 263797 w 298556"/>
              <a:gd name="connsiteY12" fmla="*/ 337912 h 456004"/>
              <a:gd name="connsiteX13" fmla="*/ 260027 w 298556"/>
              <a:gd name="connsiteY13" fmla="*/ 335448 h 456004"/>
              <a:gd name="connsiteX14" fmla="*/ 255518 w 298556"/>
              <a:gd name="connsiteY14" fmla="*/ 337645 h 456004"/>
              <a:gd name="connsiteX15" fmla="*/ 253132 w 298556"/>
              <a:gd name="connsiteY15" fmla="*/ 337388 h 456004"/>
              <a:gd name="connsiteX16" fmla="*/ 251912 w 298556"/>
              <a:gd name="connsiteY16" fmla="*/ 336047 h 456004"/>
              <a:gd name="connsiteX17" fmla="*/ 251422 w 298556"/>
              <a:gd name="connsiteY17" fmla="*/ 330703 h 456004"/>
              <a:gd name="connsiteX18" fmla="*/ 245176 w 298556"/>
              <a:gd name="connsiteY18" fmla="*/ 329268 h 456004"/>
              <a:gd name="connsiteX19" fmla="*/ 254171 w 298556"/>
              <a:gd name="connsiteY19" fmla="*/ 315895 h 456004"/>
              <a:gd name="connsiteX20" fmla="*/ 262808 w 298556"/>
              <a:gd name="connsiteY20" fmla="*/ 307226 h 456004"/>
              <a:gd name="connsiteX21" fmla="*/ 261293 w 298556"/>
              <a:gd name="connsiteY21" fmla="*/ 296397 h 456004"/>
              <a:gd name="connsiteX22" fmla="*/ 250814 w 298556"/>
              <a:gd name="connsiteY22" fmla="*/ 287075 h 456004"/>
              <a:gd name="connsiteX23" fmla="*/ 249417 w 298556"/>
              <a:gd name="connsiteY23" fmla="*/ 278894 h 456004"/>
              <a:gd name="connsiteX24" fmla="*/ 249140 w 298556"/>
              <a:gd name="connsiteY24" fmla="*/ 271506 h 456004"/>
              <a:gd name="connsiteX25" fmla="*/ 249217 w 298556"/>
              <a:gd name="connsiteY25" fmla="*/ 268577 h 456004"/>
              <a:gd name="connsiteX26" fmla="*/ 254189 w 298556"/>
              <a:gd name="connsiteY26" fmla="*/ 259201 h 456004"/>
              <a:gd name="connsiteX27" fmla="*/ 260177 w 298556"/>
              <a:gd name="connsiteY27" fmla="*/ 255456 h 456004"/>
              <a:gd name="connsiteX28" fmla="*/ 260359 w 298556"/>
              <a:gd name="connsiteY28" fmla="*/ 249452 h 456004"/>
              <a:gd name="connsiteX29" fmla="*/ 263525 w 298556"/>
              <a:gd name="connsiteY29" fmla="*/ 243751 h 456004"/>
              <a:gd name="connsiteX30" fmla="*/ 273663 w 298556"/>
              <a:gd name="connsiteY30" fmla="*/ 239641 h 456004"/>
              <a:gd name="connsiteX31" fmla="*/ 281026 w 298556"/>
              <a:gd name="connsiteY31" fmla="*/ 235547 h 456004"/>
              <a:gd name="connsiteX32" fmla="*/ 281352 w 298556"/>
              <a:gd name="connsiteY32" fmla="*/ 233538 h 456004"/>
              <a:gd name="connsiteX33" fmla="*/ 285571 w 298556"/>
              <a:gd name="connsiteY33" fmla="*/ 231827 h 456004"/>
              <a:gd name="connsiteX34" fmla="*/ 298898 w 298556"/>
              <a:gd name="connsiteY34" fmla="*/ 219861 h 456004"/>
              <a:gd name="connsiteX35" fmla="*/ 298876 w 298556"/>
              <a:gd name="connsiteY35" fmla="*/ 218872 h 456004"/>
              <a:gd name="connsiteX36" fmla="*/ 298794 w 298556"/>
              <a:gd name="connsiteY36" fmla="*/ 216217 h 456004"/>
              <a:gd name="connsiteX37" fmla="*/ 298604 w 298556"/>
              <a:gd name="connsiteY37" fmla="*/ 214924 h 456004"/>
              <a:gd name="connsiteX38" fmla="*/ 294879 w 298556"/>
              <a:gd name="connsiteY38" fmla="*/ 211303 h 456004"/>
              <a:gd name="connsiteX39" fmla="*/ 293877 w 298556"/>
              <a:gd name="connsiteY39" fmla="*/ 207028 h 456004"/>
              <a:gd name="connsiteX40" fmla="*/ 288601 w 298556"/>
              <a:gd name="connsiteY40" fmla="*/ 200507 h 456004"/>
              <a:gd name="connsiteX41" fmla="*/ 286723 w 298556"/>
              <a:gd name="connsiteY41" fmla="*/ 192838 h 456004"/>
              <a:gd name="connsiteX42" fmla="*/ 279837 w 298556"/>
              <a:gd name="connsiteY42" fmla="*/ 190356 h 456004"/>
              <a:gd name="connsiteX43" fmla="*/ 276449 w 298556"/>
              <a:gd name="connsiteY43" fmla="*/ 191314 h 456004"/>
              <a:gd name="connsiteX44" fmla="*/ 273518 w 298556"/>
              <a:gd name="connsiteY44" fmla="*/ 188328 h 456004"/>
              <a:gd name="connsiteX45" fmla="*/ 270647 w 298556"/>
              <a:gd name="connsiteY45" fmla="*/ 186009 h 456004"/>
              <a:gd name="connsiteX46" fmla="*/ 268129 w 298556"/>
              <a:gd name="connsiteY46" fmla="*/ 181417 h 456004"/>
              <a:gd name="connsiteX47" fmla="*/ 271137 w 298556"/>
              <a:gd name="connsiteY47" fmla="*/ 163656 h 456004"/>
              <a:gd name="connsiteX48" fmla="*/ 272783 w 298556"/>
              <a:gd name="connsiteY48" fmla="*/ 161069 h 456004"/>
              <a:gd name="connsiteX49" fmla="*/ 279778 w 298556"/>
              <a:gd name="connsiteY49" fmla="*/ 153781 h 456004"/>
              <a:gd name="connsiteX50" fmla="*/ 280286 w 298556"/>
              <a:gd name="connsiteY50" fmla="*/ 148767 h 456004"/>
              <a:gd name="connsiteX51" fmla="*/ 269322 w 298556"/>
              <a:gd name="connsiteY51" fmla="*/ 137391 h 456004"/>
              <a:gd name="connsiteX52" fmla="*/ 261665 w 298556"/>
              <a:gd name="connsiteY52" fmla="*/ 135875 h 456004"/>
              <a:gd name="connsiteX53" fmla="*/ 253513 w 298556"/>
              <a:gd name="connsiteY53" fmla="*/ 133788 h 456004"/>
              <a:gd name="connsiteX54" fmla="*/ 252792 w 298556"/>
              <a:gd name="connsiteY54" fmla="*/ 133620 h 456004"/>
              <a:gd name="connsiteX55" fmla="*/ 231880 w 298556"/>
              <a:gd name="connsiteY55" fmla="*/ 128810 h 456004"/>
              <a:gd name="connsiteX56" fmla="*/ 224654 w 298556"/>
              <a:gd name="connsiteY56" fmla="*/ 124290 h 456004"/>
              <a:gd name="connsiteX57" fmla="*/ 219836 w 298556"/>
              <a:gd name="connsiteY57" fmla="*/ 124567 h 456004"/>
              <a:gd name="connsiteX58" fmla="*/ 227548 w 298556"/>
              <a:gd name="connsiteY58" fmla="*/ 161323 h 456004"/>
              <a:gd name="connsiteX59" fmla="*/ 224454 w 298556"/>
              <a:gd name="connsiteY59" fmla="*/ 165348 h 456004"/>
              <a:gd name="connsiteX60" fmla="*/ 200108 w 298556"/>
              <a:gd name="connsiteY60" fmla="*/ 166224 h 456004"/>
              <a:gd name="connsiteX61" fmla="*/ 201623 w 298556"/>
              <a:gd name="connsiteY61" fmla="*/ 177233 h 456004"/>
              <a:gd name="connsiteX62" fmla="*/ 172972 w 298556"/>
              <a:gd name="connsiteY62" fmla="*/ 194876 h 456004"/>
              <a:gd name="connsiteX63" fmla="*/ 170664 w 298556"/>
              <a:gd name="connsiteY63" fmla="*/ 196464 h 456004"/>
              <a:gd name="connsiteX64" fmla="*/ 156651 w 298556"/>
              <a:gd name="connsiteY64" fmla="*/ 206075 h 456004"/>
              <a:gd name="connsiteX65" fmla="*/ 147334 w 298556"/>
              <a:gd name="connsiteY65" fmla="*/ 200076 h 456004"/>
              <a:gd name="connsiteX66" fmla="*/ 144508 w 298556"/>
              <a:gd name="connsiteY66" fmla="*/ 198320 h 456004"/>
              <a:gd name="connsiteX67" fmla="*/ 145410 w 298556"/>
              <a:gd name="connsiteY67" fmla="*/ 192217 h 456004"/>
              <a:gd name="connsiteX68" fmla="*/ 147111 w 298556"/>
              <a:gd name="connsiteY68" fmla="*/ 180949 h 456004"/>
              <a:gd name="connsiteX69" fmla="*/ 144680 w 298556"/>
              <a:gd name="connsiteY69" fmla="*/ 181557 h 456004"/>
              <a:gd name="connsiteX70" fmla="*/ 128912 w 298556"/>
              <a:gd name="connsiteY70" fmla="*/ 163166 h 456004"/>
              <a:gd name="connsiteX71" fmla="*/ 124693 w 298556"/>
              <a:gd name="connsiteY71" fmla="*/ 155211 h 456004"/>
              <a:gd name="connsiteX72" fmla="*/ 121504 w 298556"/>
              <a:gd name="connsiteY72" fmla="*/ 154621 h 456004"/>
              <a:gd name="connsiteX73" fmla="*/ 110989 w 298556"/>
              <a:gd name="connsiteY73" fmla="*/ 152951 h 456004"/>
              <a:gd name="connsiteX74" fmla="*/ 116868 w 298556"/>
              <a:gd name="connsiteY74" fmla="*/ 136452 h 456004"/>
              <a:gd name="connsiteX75" fmla="*/ 115294 w 298556"/>
              <a:gd name="connsiteY75" fmla="*/ 136592 h 456004"/>
              <a:gd name="connsiteX76" fmla="*/ 112867 w 298556"/>
              <a:gd name="connsiteY76" fmla="*/ 134841 h 456004"/>
              <a:gd name="connsiteX77" fmla="*/ 112309 w 298556"/>
              <a:gd name="connsiteY77" fmla="*/ 131719 h 456004"/>
              <a:gd name="connsiteX78" fmla="*/ 108209 w 298556"/>
              <a:gd name="connsiteY78" fmla="*/ 131945 h 456004"/>
              <a:gd name="connsiteX79" fmla="*/ 106022 w 298556"/>
              <a:gd name="connsiteY79" fmla="*/ 130734 h 456004"/>
              <a:gd name="connsiteX80" fmla="*/ 105668 w 298556"/>
              <a:gd name="connsiteY80" fmla="*/ 128660 h 456004"/>
              <a:gd name="connsiteX81" fmla="*/ 104190 w 298556"/>
              <a:gd name="connsiteY81" fmla="*/ 129363 h 456004"/>
              <a:gd name="connsiteX82" fmla="*/ 103804 w 298556"/>
              <a:gd name="connsiteY82" fmla="*/ 128143 h 456004"/>
              <a:gd name="connsiteX83" fmla="*/ 102706 w 298556"/>
              <a:gd name="connsiteY83" fmla="*/ 127721 h 456004"/>
              <a:gd name="connsiteX84" fmla="*/ 100919 w 298556"/>
              <a:gd name="connsiteY84" fmla="*/ 126564 h 456004"/>
              <a:gd name="connsiteX85" fmla="*/ 98805 w 298556"/>
              <a:gd name="connsiteY85" fmla="*/ 127508 h 456004"/>
              <a:gd name="connsiteX86" fmla="*/ 97367 w 298556"/>
              <a:gd name="connsiteY86" fmla="*/ 128819 h 456004"/>
              <a:gd name="connsiteX87" fmla="*/ 94995 w 298556"/>
              <a:gd name="connsiteY87" fmla="*/ 132626 h 456004"/>
              <a:gd name="connsiteX88" fmla="*/ 95194 w 298556"/>
              <a:gd name="connsiteY88" fmla="*/ 135848 h 456004"/>
              <a:gd name="connsiteX89" fmla="*/ 96523 w 298556"/>
              <a:gd name="connsiteY89" fmla="*/ 136946 h 456004"/>
              <a:gd name="connsiteX90" fmla="*/ 94745 w 298556"/>
              <a:gd name="connsiteY90" fmla="*/ 138784 h 456004"/>
              <a:gd name="connsiteX91" fmla="*/ 94849 w 298556"/>
              <a:gd name="connsiteY91" fmla="*/ 140821 h 456004"/>
              <a:gd name="connsiteX92" fmla="*/ 92418 w 298556"/>
              <a:gd name="connsiteY92" fmla="*/ 142727 h 456004"/>
              <a:gd name="connsiteX93" fmla="*/ 91202 w 298556"/>
              <a:gd name="connsiteY93" fmla="*/ 142097 h 456004"/>
              <a:gd name="connsiteX94" fmla="*/ 90359 w 298556"/>
              <a:gd name="connsiteY94" fmla="*/ 139465 h 456004"/>
              <a:gd name="connsiteX95" fmla="*/ 88785 w 298556"/>
              <a:gd name="connsiteY95" fmla="*/ 139333 h 456004"/>
              <a:gd name="connsiteX96" fmla="*/ 85954 w 298556"/>
              <a:gd name="connsiteY96" fmla="*/ 134101 h 456004"/>
              <a:gd name="connsiteX97" fmla="*/ 86743 w 298556"/>
              <a:gd name="connsiteY97" fmla="*/ 131210 h 456004"/>
              <a:gd name="connsiteX98" fmla="*/ 85927 w 298556"/>
              <a:gd name="connsiteY98" fmla="*/ 130480 h 456004"/>
              <a:gd name="connsiteX99" fmla="*/ 83364 w 298556"/>
              <a:gd name="connsiteY99" fmla="*/ 128356 h 456004"/>
              <a:gd name="connsiteX100" fmla="*/ 83436 w 298556"/>
              <a:gd name="connsiteY100" fmla="*/ 126518 h 456004"/>
              <a:gd name="connsiteX101" fmla="*/ 80129 w 298556"/>
              <a:gd name="connsiteY101" fmla="*/ 120633 h 456004"/>
              <a:gd name="connsiteX102" fmla="*/ 78832 w 298556"/>
              <a:gd name="connsiteY102" fmla="*/ 116698 h 456004"/>
              <a:gd name="connsiteX103" fmla="*/ 76001 w 298556"/>
              <a:gd name="connsiteY103" fmla="*/ 114570 h 456004"/>
              <a:gd name="connsiteX104" fmla="*/ 75421 w 298556"/>
              <a:gd name="connsiteY104" fmla="*/ 112578 h 456004"/>
              <a:gd name="connsiteX105" fmla="*/ 76169 w 298556"/>
              <a:gd name="connsiteY105" fmla="*/ 110600 h 456004"/>
              <a:gd name="connsiteX106" fmla="*/ 71415 w 298556"/>
              <a:gd name="connsiteY106" fmla="*/ 101175 h 456004"/>
              <a:gd name="connsiteX107" fmla="*/ 68403 w 298556"/>
              <a:gd name="connsiteY107" fmla="*/ 96464 h 456004"/>
              <a:gd name="connsiteX108" fmla="*/ 77204 w 298556"/>
              <a:gd name="connsiteY108" fmla="*/ 90579 h 456004"/>
              <a:gd name="connsiteX109" fmla="*/ 75947 w 298556"/>
              <a:gd name="connsiteY109" fmla="*/ 87629 h 456004"/>
              <a:gd name="connsiteX110" fmla="*/ 75784 w 298556"/>
              <a:gd name="connsiteY110" fmla="*/ 84194 h 456004"/>
              <a:gd name="connsiteX111" fmla="*/ 76900 w 298556"/>
              <a:gd name="connsiteY111" fmla="*/ 81340 h 456004"/>
              <a:gd name="connsiteX112" fmla="*/ 76695 w 298556"/>
              <a:gd name="connsiteY112" fmla="*/ 79071 h 456004"/>
              <a:gd name="connsiteX113" fmla="*/ 77607 w 298556"/>
              <a:gd name="connsiteY113" fmla="*/ 78463 h 456004"/>
              <a:gd name="connsiteX114" fmla="*/ 75267 w 298556"/>
              <a:gd name="connsiteY114" fmla="*/ 77224 h 456004"/>
              <a:gd name="connsiteX115" fmla="*/ 75316 w 298556"/>
              <a:gd name="connsiteY115" fmla="*/ 75831 h 456004"/>
              <a:gd name="connsiteX116" fmla="*/ 76900 w 298556"/>
              <a:gd name="connsiteY116" fmla="*/ 74411 h 456004"/>
              <a:gd name="connsiteX117" fmla="*/ 75149 w 298556"/>
              <a:gd name="connsiteY117" fmla="*/ 72918 h 456004"/>
              <a:gd name="connsiteX118" fmla="*/ 78020 w 298556"/>
              <a:gd name="connsiteY118" fmla="*/ 71207 h 456004"/>
              <a:gd name="connsiteX119" fmla="*/ 77984 w 298556"/>
              <a:gd name="connsiteY119" fmla="*/ 69560 h 456004"/>
              <a:gd name="connsiteX120" fmla="*/ 77385 w 298556"/>
              <a:gd name="connsiteY120" fmla="*/ 67962 h 456004"/>
              <a:gd name="connsiteX121" fmla="*/ 74641 w 298556"/>
              <a:gd name="connsiteY121" fmla="*/ 60915 h 456004"/>
              <a:gd name="connsiteX122" fmla="*/ 65650 w 298556"/>
              <a:gd name="connsiteY122" fmla="*/ 39628 h 456004"/>
              <a:gd name="connsiteX123" fmla="*/ 63554 w 298556"/>
              <a:gd name="connsiteY123" fmla="*/ 31129 h 456004"/>
              <a:gd name="connsiteX124" fmla="*/ 53338 w 298556"/>
              <a:gd name="connsiteY124" fmla="*/ 6148 h 456004"/>
              <a:gd name="connsiteX125" fmla="*/ 51079 w 298556"/>
              <a:gd name="connsiteY125" fmla="*/ 508 h 456004"/>
              <a:gd name="connsiteX126" fmla="*/ 33238 w 298556"/>
              <a:gd name="connsiteY126" fmla="*/ 9706 h 456004"/>
              <a:gd name="connsiteX127" fmla="*/ 28725 w 298556"/>
              <a:gd name="connsiteY127" fmla="*/ 12052 h 456004"/>
              <a:gd name="connsiteX128" fmla="*/ 8398 w 298556"/>
              <a:gd name="connsiteY128" fmla="*/ 22439 h 456004"/>
              <a:gd name="connsiteX129" fmla="*/ 29591 w 298556"/>
              <a:gd name="connsiteY129" fmla="*/ 50124 h 456004"/>
              <a:gd name="connsiteX130" fmla="*/ 28974 w 298556"/>
              <a:gd name="connsiteY130" fmla="*/ 52071 h 456004"/>
              <a:gd name="connsiteX131" fmla="*/ 25627 w 298556"/>
              <a:gd name="connsiteY131" fmla="*/ 63161 h 456004"/>
              <a:gd name="connsiteX132" fmla="*/ 29936 w 298556"/>
              <a:gd name="connsiteY132" fmla="*/ 69183 h 456004"/>
              <a:gd name="connsiteX133" fmla="*/ 20047 w 298556"/>
              <a:gd name="connsiteY133" fmla="*/ 75844 h 456004"/>
              <a:gd name="connsiteX134" fmla="*/ 21186 w 298556"/>
              <a:gd name="connsiteY134" fmla="*/ 82869 h 456004"/>
              <a:gd name="connsiteX135" fmla="*/ 23141 w 298556"/>
              <a:gd name="connsiteY135" fmla="*/ 92857 h 456004"/>
              <a:gd name="connsiteX136" fmla="*/ 22283 w 298556"/>
              <a:gd name="connsiteY136" fmla="*/ 94450 h 456004"/>
              <a:gd name="connsiteX137" fmla="*/ 19054 w 298556"/>
              <a:gd name="connsiteY137" fmla="*/ 104737 h 456004"/>
              <a:gd name="connsiteX138" fmla="*/ 18958 w 298556"/>
              <a:gd name="connsiteY138" fmla="*/ 105476 h 456004"/>
              <a:gd name="connsiteX139" fmla="*/ 18877 w 298556"/>
              <a:gd name="connsiteY139" fmla="*/ 106212 h 456004"/>
              <a:gd name="connsiteX140" fmla="*/ 16359 w 298556"/>
              <a:gd name="connsiteY140" fmla="*/ 108290 h 456004"/>
              <a:gd name="connsiteX141" fmla="*/ 17352 w 298556"/>
              <a:gd name="connsiteY141" fmla="*/ 109252 h 456004"/>
              <a:gd name="connsiteX142" fmla="*/ 18133 w 298556"/>
              <a:gd name="connsiteY142" fmla="*/ 111158 h 456004"/>
              <a:gd name="connsiteX143" fmla="*/ 12875 w 298556"/>
              <a:gd name="connsiteY143" fmla="*/ 114121 h 456004"/>
              <a:gd name="connsiteX144" fmla="*/ 10435 w 298556"/>
              <a:gd name="connsiteY144" fmla="*/ 118305 h 456004"/>
              <a:gd name="connsiteX145" fmla="*/ 9296 w 298556"/>
              <a:gd name="connsiteY145" fmla="*/ 121763 h 456004"/>
              <a:gd name="connsiteX146" fmla="*/ 9278 w 298556"/>
              <a:gd name="connsiteY146" fmla="*/ 123156 h 456004"/>
              <a:gd name="connsiteX147" fmla="*/ 16432 w 298556"/>
              <a:gd name="connsiteY147" fmla="*/ 126459 h 456004"/>
              <a:gd name="connsiteX148" fmla="*/ 8960 w 298556"/>
              <a:gd name="connsiteY148" fmla="*/ 162576 h 456004"/>
              <a:gd name="connsiteX149" fmla="*/ 11460 w 298556"/>
              <a:gd name="connsiteY149" fmla="*/ 176071 h 456004"/>
              <a:gd name="connsiteX150" fmla="*/ 18618 w 298556"/>
              <a:gd name="connsiteY150" fmla="*/ 195371 h 456004"/>
              <a:gd name="connsiteX151" fmla="*/ 23104 w 298556"/>
              <a:gd name="connsiteY151" fmla="*/ 207441 h 456004"/>
              <a:gd name="connsiteX152" fmla="*/ 32853 w 298556"/>
              <a:gd name="connsiteY152" fmla="*/ 212192 h 456004"/>
              <a:gd name="connsiteX153" fmla="*/ 45645 w 298556"/>
              <a:gd name="connsiteY153" fmla="*/ 215042 h 456004"/>
              <a:gd name="connsiteX154" fmla="*/ 49428 w 298556"/>
              <a:gd name="connsiteY154" fmla="*/ 237227 h 456004"/>
              <a:gd name="connsiteX155" fmla="*/ 41744 w 298556"/>
              <a:gd name="connsiteY155" fmla="*/ 268936 h 456004"/>
              <a:gd name="connsiteX156" fmla="*/ 36164 w 298556"/>
              <a:gd name="connsiteY156" fmla="*/ 284632 h 456004"/>
              <a:gd name="connsiteX157" fmla="*/ 34540 w 298556"/>
              <a:gd name="connsiteY157" fmla="*/ 287480 h 456004"/>
              <a:gd name="connsiteX158" fmla="*/ 32213 w 298556"/>
              <a:gd name="connsiteY158" fmla="*/ 309099 h 456004"/>
              <a:gd name="connsiteX159" fmla="*/ 38777 w 298556"/>
              <a:gd name="connsiteY159" fmla="*/ 314655 h 456004"/>
              <a:gd name="connsiteX160" fmla="*/ 43549 w 298556"/>
              <a:gd name="connsiteY160" fmla="*/ 318674 h 456004"/>
              <a:gd name="connsiteX161" fmla="*/ 43821 w 298556"/>
              <a:gd name="connsiteY161" fmla="*/ 321032 h 456004"/>
              <a:gd name="connsiteX162" fmla="*/ 45572 w 298556"/>
              <a:gd name="connsiteY162" fmla="*/ 336798 h 456004"/>
              <a:gd name="connsiteX163" fmla="*/ 25078 w 298556"/>
              <a:gd name="connsiteY163" fmla="*/ 331033 h 456004"/>
              <a:gd name="connsiteX164" fmla="*/ 23372 w 298556"/>
              <a:gd name="connsiteY164" fmla="*/ 332748 h 456004"/>
              <a:gd name="connsiteX165" fmla="*/ 24597 w 298556"/>
              <a:gd name="connsiteY165" fmla="*/ 336445 h 456004"/>
              <a:gd name="connsiteX166" fmla="*/ 27450 w 298556"/>
              <a:gd name="connsiteY166" fmla="*/ 335594 h 456004"/>
              <a:gd name="connsiteX167" fmla="*/ 28076 w 298556"/>
              <a:gd name="connsiteY167" fmla="*/ 337844 h 456004"/>
              <a:gd name="connsiteX168" fmla="*/ 31814 w 298556"/>
              <a:gd name="connsiteY168" fmla="*/ 341103 h 456004"/>
              <a:gd name="connsiteX169" fmla="*/ 30571 w 298556"/>
              <a:gd name="connsiteY169" fmla="*/ 343373 h 456004"/>
              <a:gd name="connsiteX170" fmla="*/ 28729 w 298556"/>
              <a:gd name="connsiteY170" fmla="*/ 342272 h 456004"/>
              <a:gd name="connsiteX171" fmla="*/ 26761 w 298556"/>
              <a:gd name="connsiteY171" fmla="*/ 342905 h 456004"/>
              <a:gd name="connsiteX172" fmla="*/ 27418 w 298556"/>
              <a:gd name="connsiteY172" fmla="*/ 345184 h 456004"/>
              <a:gd name="connsiteX173" fmla="*/ 25223 w 298556"/>
              <a:gd name="connsiteY173" fmla="*/ 350637 h 456004"/>
              <a:gd name="connsiteX174" fmla="*/ 24828 w 298556"/>
              <a:gd name="connsiteY174" fmla="*/ 354036 h 456004"/>
              <a:gd name="connsiteX175" fmla="*/ 25019 w 298556"/>
              <a:gd name="connsiteY175" fmla="*/ 355909 h 456004"/>
              <a:gd name="connsiteX176" fmla="*/ 26947 w 298556"/>
              <a:gd name="connsiteY176" fmla="*/ 357095 h 456004"/>
              <a:gd name="connsiteX177" fmla="*/ 35266 w 298556"/>
              <a:gd name="connsiteY177" fmla="*/ 359775 h 456004"/>
              <a:gd name="connsiteX178" fmla="*/ 37670 w 298556"/>
              <a:gd name="connsiteY178" fmla="*/ 364525 h 456004"/>
              <a:gd name="connsiteX179" fmla="*/ 39299 w 298556"/>
              <a:gd name="connsiteY179" fmla="*/ 364955 h 456004"/>
              <a:gd name="connsiteX180" fmla="*/ 40932 w 298556"/>
              <a:gd name="connsiteY180" fmla="*/ 362236 h 456004"/>
              <a:gd name="connsiteX181" fmla="*/ 41662 w 298556"/>
              <a:gd name="connsiteY181" fmla="*/ 362778 h 456004"/>
              <a:gd name="connsiteX182" fmla="*/ 42896 w 298556"/>
              <a:gd name="connsiteY182" fmla="*/ 361909 h 456004"/>
              <a:gd name="connsiteX183" fmla="*/ 47419 w 298556"/>
              <a:gd name="connsiteY183" fmla="*/ 362558 h 456004"/>
              <a:gd name="connsiteX184" fmla="*/ 47763 w 298556"/>
              <a:gd name="connsiteY184" fmla="*/ 363803 h 456004"/>
              <a:gd name="connsiteX185" fmla="*/ 45491 w 298556"/>
              <a:gd name="connsiteY185" fmla="*/ 367964 h 456004"/>
              <a:gd name="connsiteX186" fmla="*/ 45405 w 298556"/>
              <a:gd name="connsiteY186" fmla="*/ 367953 h 456004"/>
              <a:gd name="connsiteX187" fmla="*/ 44202 w 298556"/>
              <a:gd name="connsiteY187" fmla="*/ 367800 h 456004"/>
              <a:gd name="connsiteX188" fmla="*/ 42034 w 298556"/>
              <a:gd name="connsiteY188" fmla="*/ 367625 h 456004"/>
              <a:gd name="connsiteX189" fmla="*/ 33973 w 298556"/>
              <a:gd name="connsiteY189" fmla="*/ 370213 h 456004"/>
              <a:gd name="connsiteX190" fmla="*/ 17861 w 298556"/>
              <a:gd name="connsiteY190" fmla="*/ 375126 h 456004"/>
              <a:gd name="connsiteX191" fmla="*/ 18142 w 298556"/>
              <a:gd name="connsiteY191" fmla="*/ 379708 h 456004"/>
              <a:gd name="connsiteX192" fmla="*/ 22247 w 298556"/>
              <a:gd name="connsiteY192" fmla="*/ 388108 h 456004"/>
              <a:gd name="connsiteX193" fmla="*/ 24552 w 298556"/>
              <a:gd name="connsiteY193" fmla="*/ 390191 h 456004"/>
              <a:gd name="connsiteX194" fmla="*/ 19702 w 298556"/>
              <a:gd name="connsiteY194" fmla="*/ 391844 h 456004"/>
              <a:gd name="connsiteX195" fmla="*/ 11424 w 298556"/>
              <a:gd name="connsiteY195" fmla="*/ 392837 h 456004"/>
              <a:gd name="connsiteX196" fmla="*/ 11365 w 298556"/>
              <a:gd name="connsiteY196" fmla="*/ 393655 h 456004"/>
              <a:gd name="connsiteX197" fmla="*/ 9278 w 298556"/>
              <a:gd name="connsiteY197" fmla="*/ 393929 h 456004"/>
              <a:gd name="connsiteX198" fmla="*/ 9242 w 298556"/>
              <a:gd name="connsiteY198" fmla="*/ 394873 h 456004"/>
              <a:gd name="connsiteX199" fmla="*/ 11306 w 298556"/>
              <a:gd name="connsiteY199" fmla="*/ 397347 h 456004"/>
              <a:gd name="connsiteX200" fmla="*/ 9745 w 298556"/>
              <a:gd name="connsiteY200" fmla="*/ 397508 h 456004"/>
              <a:gd name="connsiteX201" fmla="*/ 10013 w 298556"/>
              <a:gd name="connsiteY201" fmla="*/ 398365 h 456004"/>
              <a:gd name="connsiteX202" fmla="*/ 12004 w 298556"/>
              <a:gd name="connsiteY202" fmla="*/ 399205 h 456004"/>
              <a:gd name="connsiteX203" fmla="*/ 10780 w 298556"/>
              <a:gd name="connsiteY203" fmla="*/ 400557 h 456004"/>
              <a:gd name="connsiteX204" fmla="*/ 13447 w 298556"/>
              <a:gd name="connsiteY204" fmla="*/ 402204 h 456004"/>
              <a:gd name="connsiteX205" fmla="*/ 12154 w 298556"/>
              <a:gd name="connsiteY205" fmla="*/ 403372 h 456004"/>
              <a:gd name="connsiteX206" fmla="*/ 8924 w 298556"/>
              <a:gd name="connsiteY206" fmla="*/ 416027 h 456004"/>
              <a:gd name="connsiteX207" fmla="*/ 342 w 298556"/>
              <a:gd name="connsiteY207" fmla="*/ 420846 h 456004"/>
              <a:gd name="connsiteX208" fmla="*/ 2909 w 298556"/>
              <a:gd name="connsiteY208" fmla="*/ 422802 h 456004"/>
              <a:gd name="connsiteX209" fmla="*/ 7473 w 298556"/>
              <a:gd name="connsiteY209" fmla="*/ 426199 h 456004"/>
              <a:gd name="connsiteX210" fmla="*/ 16668 w 298556"/>
              <a:gd name="connsiteY210" fmla="*/ 430470 h 456004"/>
              <a:gd name="connsiteX211" fmla="*/ 28675 w 298556"/>
              <a:gd name="connsiteY211" fmla="*/ 434964 h 456004"/>
              <a:gd name="connsiteX212" fmla="*/ 32649 w 298556"/>
              <a:gd name="connsiteY212" fmla="*/ 439718 h 456004"/>
              <a:gd name="connsiteX213" fmla="*/ 39575 w 298556"/>
              <a:gd name="connsiteY213" fmla="*/ 445405 h 456004"/>
              <a:gd name="connsiteX214" fmla="*/ 42674 w 298556"/>
              <a:gd name="connsiteY214" fmla="*/ 450584 h 456004"/>
              <a:gd name="connsiteX215" fmla="*/ 46316 w 298556"/>
              <a:gd name="connsiteY215" fmla="*/ 452884 h 456004"/>
              <a:gd name="connsiteX216" fmla="*/ 52145 w 298556"/>
              <a:gd name="connsiteY216" fmla="*/ 454598 h 456004"/>
              <a:gd name="connsiteX217" fmla="*/ 54114 w 298556"/>
              <a:gd name="connsiteY217" fmla="*/ 453430 h 456004"/>
              <a:gd name="connsiteX218" fmla="*/ 57026 w 298556"/>
              <a:gd name="connsiteY218" fmla="*/ 450635 h 456004"/>
              <a:gd name="connsiteX219" fmla="*/ 63196 w 298556"/>
              <a:gd name="connsiteY219" fmla="*/ 452959 h 456004"/>
              <a:gd name="connsiteX220" fmla="*/ 67120 w 298556"/>
              <a:gd name="connsiteY220" fmla="*/ 455840 h 456004"/>
              <a:gd name="connsiteX221" fmla="*/ 71901 w 298556"/>
              <a:gd name="connsiteY221" fmla="*/ 456512 h 456004"/>
              <a:gd name="connsiteX222" fmla="*/ 73443 w 298556"/>
              <a:gd name="connsiteY222" fmla="*/ 453991 h 456004"/>
              <a:gd name="connsiteX223" fmla="*/ 75226 w 298556"/>
              <a:gd name="connsiteY223" fmla="*/ 454059 h 456004"/>
              <a:gd name="connsiteX224" fmla="*/ 76827 w 298556"/>
              <a:gd name="connsiteY224" fmla="*/ 456056 h 456004"/>
              <a:gd name="connsiteX225" fmla="*/ 79726 w 298556"/>
              <a:gd name="connsiteY225" fmla="*/ 454626 h 456004"/>
              <a:gd name="connsiteX226" fmla="*/ 82284 w 298556"/>
              <a:gd name="connsiteY226" fmla="*/ 456457 h 456004"/>
              <a:gd name="connsiteX227" fmla="*/ 84262 w 298556"/>
              <a:gd name="connsiteY227" fmla="*/ 454549 h 456004"/>
              <a:gd name="connsiteX228" fmla="*/ 87719 w 298556"/>
              <a:gd name="connsiteY228" fmla="*/ 454178 h 456004"/>
              <a:gd name="connsiteX229" fmla="*/ 113103 w 298556"/>
              <a:gd name="connsiteY229" fmla="*/ 433353 h 456004"/>
              <a:gd name="connsiteX230" fmla="*/ 119195 w 298556"/>
              <a:gd name="connsiteY230" fmla="*/ 424754 h 456004"/>
              <a:gd name="connsiteX231" fmla="*/ 123655 w 298556"/>
              <a:gd name="connsiteY231" fmla="*/ 425830 h 456004"/>
              <a:gd name="connsiteX232" fmla="*/ 123886 w 298556"/>
              <a:gd name="connsiteY232" fmla="*/ 428698 h 456004"/>
              <a:gd name="connsiteX233" fmla="*/ 126308 w 298556"/>
              <a:gd name="connsiteY233" fmla="*/ 427949 h 456004"/>
              <a:gd name="connsiteX234" fmla="*/ 125641 w 298556"/>
              <a:gd name="connsiteY234" fmla="*/ 420651 h 456004"/>
              <a:gd name="connsiteX235" fmla="*/ 126871 w 298556"/>
              <a:gd name="connsiteY235" fmla="*/ 417495 h 456004"/>
              <a:gd name="connsiteX236" fmla="*/ 124811 w 298556"/>
              <a:gd name="connsiteY236" fmla="*/ 413004 h 456004"/>
              <a:gd name="connsiteX237" fmla="*/ 125637 w 298556"/>
              <a:gd name="connsiteY237" fmla="*/ 410466 h 456004"/>
              <a:gd name="connsiteX238" fmla="*/ 127447 w 298556"/>
              <a:gd name="connsiteY238" fmla="*/ 410730 h 456004"/>
              <a:gd name="connsiteX239" fmla="*/ 130019 w 298556"/>
              <a:gd name="connsiteY239" fmla="*/ 406919 h 456004"/>
              <a:gd name="connsiteX240" fmla="*/ 126508 w 298556"/>
              <a:gd name="connsiteY240" fmla="*/ 403068 h 456004"/>
              <a:gd name="connsiteX241" fmla="*/ 126794 w 298556"/>
              <a:gd name="connsiteY241" fmla="*/ 402157 h 456004"/>
              <a:gd name="connsiteX242" fmla="*/ 127519 w 298556"/>
              <a:gd name="connsiteY242" fmla="*/ 401485 h 456004"/>
              <a:gd name="connsiteX243" fmla="*/ 130686 w 298556"/>
              <a:gd name="connsiteY243" fmla="*/ 401899 h 456004"/>
              <a:gd name="connsiteX244" fmla="*/ 138048 w 298556"/>
              <a:gd name="connsiteY244" fmla="*/ 395458 h 456004"/>
              <a:gd name="connsiteX245" fmla="*/ 144077 w 298556"/>
              <a:gd name="connsiteY245" fmla="*/ 389907 h 456004"/>
              <a:gd name="connsiteX246" fmla="*/ 149384 w 298556"/>
              <a:gd name="connsiteY246" fmla="*/ 388167 h 456004"/>
              <a:gd name="connsiteX247" fmla="*/ 150831 w 298556"/>
              <a:gd name="connsiteY247" fmla="*/ 388912 h 456004"/>
              <a:gd name="connsiteX248" fmla="*/ 154007 w 298556"/>
              <a:gd name="connsiteY248" fmla="*/ 391425 h 456004"/>
              <a:gd name="connsiteX249" fmla="*/ 157654 w 298556"/>
              <a:gd name="connsiteY249" fmla="*/ 385151 h 456004"/>
              <a:gd name="connsiteX250" fmla="*/ 161060 w 298556"/>
              <a:gd name="connsiteY250" fmla="*/ 384138 h 456004"/>
              <a:gd name="connsiteX251" fmla="*/ 163333 w 298556"/>
              <a:gd name="connsiteY251" fmla="*/ 385189 h 456004"/>
              <a:gd name="connsiteX252" fmla="*/ 177767 w 298556"/>
              <a:gd name="connsiteY252" fmla="*/ 379762 h 456004"/>
              <a:gd name="connsiteX253" fmla="*/ 172918 w 298556"/>
              <a:gd name="connsiteY253" fmla="*/ 363916 h 456004"/>
              <a:gd name="connsiteX254" fmla="*/ 182308 w 298556"/>
              <a:gd name="connsiteY254" fmla="*/ 360027 h 456004"/>
              <a:gd name="connsiteX255" fmla="*/ 183624 w 298556"/>
              <a:gd name="connsiteY255" fmla="*/ 356566 h 456004"/>
              <a:gd name="connsiteX256" fmla="*/ 178947 w 298556"/>
              <a:gd name="connsiteY256" fmla="*/ 354154 h 456004"/>
              <a:gd name="connsiteX257" fmla="*/ 171852 w 298556"/>
              <a:gd name="connsiteY257" fmla="*/ 352806 h 456004"/>
              <a:gd name="connsiteX258" fmla="*/ 171203 w 298556"/>
              <a:gd name="connsiteY258" fmla="*/ 350295 h 456004"/>
              <a:gd name="connsiteX259" fmla="*/ 171848 w 298556"/>
              <a:gd name="connsiteY259" fmla="*/ 348688 h 456004"/>
              <a:gd name="connsiteX260" fmla="*/ 174864 w 298556"/>
              <a:gd name="connsiteY260" fmla="*/ 345237 h 456004"/>
              <a:gd name="connsiteX261" fmla="*/ 183492 w 298556"/>
              <a:gd name="connsiteY261" fmla="*/ 345973 h 456004"/>
              <a:gd name="connsiteX262" fmla="*/ 186921 w 298556"/>
              <a:gd name="connsiteY262" fmla="*/ 345505 h 456004"/>
              <a:gd name="connsiteX263" fmla="*/ 190990 w 298556"/>
              <a:gd name="connsiteY263" fmla="*/ 337002 h 456004"/>
              <a:gd name="connsiteX264" fmla="*/ 199705 w 298556"/>
              <a:gd name="connsiteY264" fmla="*/ 338482 h 456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298556" h="456004">
                <a:moveTo>
                  <a:pt x="199705" y="338482"/>
                </a:moveTo>
                <a:lnTo>
                  <a:pt x="213939" y="338535"/>
                </a:lnTo>
                <a:lnTo>
                  <a:pt x="217160" y="334609"/>
                </a:lnTo>
                <a:lnTo>
                  <a:pt x="223719" y="326329"/>
                </a:lnTo>
                <a:lnTo>
                  <a:pt x="227362" y="326123"/>
                </a:lnTo>
                <a:lnTo>
                  <a:pt x="233332" y="342932"/>
                </a:lnTo>
                <a:lnTo>
                  <a:pt x="241447" y="350080"/>
                </a:lnTo>
                <a:lnTo>
                  <a:pt x="250107" y="345256"/>
                </a:lnTo>
                <a:lnTo>
                  <a:pt x="253500" y="343468"/>
                </a:lnTo>
                <a:lnTo>
                  <a:pt x="256847" y="344067"/>
                </a:lnTo>
                <a:lnTo>
                  <a:pt x="260005" y="342974"/>
                </a:lnTo>
                <a:lnTo>
                  <a:pt x="263085" y="340282"/>
                </a:lnTo>
                <a:lnTo>
                  <a:pt x="263797" y="337912"/>
                </a:lnTo>
                <a:lnTo>
                  <a:pt x="260027" y="335448"/>
                </a:lnTo>
                <a:lnTo>
                  <a:pt x="255518" y="337645"/>
                </a:lnTo>
                <a:lnTo>
                  <a:pt x="253132" y="337388"/>
                </a:lnTo>
                <a:lnTo>
                  <a:pt x="251912" y="336047"/>
                </a:lnTo>
                <a:lnTo>
                  <a:pt x="251422" y="330703"/>
                </a:lnTo>
                <a:lnTo>
                  <a:pt x="245176" y="329268"/>
                </a:lnTo>
                <a:lnTo>
                  <a:pt x="254171" y="315895"/>
                </a:lnTo>
                <a:lnTo>
                  <a:pt x="262808" y="307226"/>
                </a:lnTo>
                <a:lnTo>
                  <a:pt x="261293" y="296397"/>
                </a:lnTo>
                <a:lnTo>
                  <a:pt x="250814" y="287075"/>
                </a:lnTo>
                <a:lnTo>
                  <a:pt x="249417" y="278894"/>
                </a:lnTo>
                <a:lnTo>
                  <a:pt x="249140" y="271506"/>
                </a:lnTo>
                <a:lnTo>
                  <a:pt x="249217" y="268577"/>
                </a:lnTo>
                <a:lnTo>
                  <a:pt x="254189" y="259201"/>
                </a:lnTo>
                <a:lnTo>
                  <a:pt x="260177" y="255456"/>
                </a:lnTo>
                <a:lnTo>
                  <a:pt x="260359" y="249452"/>
                </a:lnTo>
                <a:lnTo>
                  <a:pt x="263525" y="243751"/>
                </a:lnTo>
                <a:lnTo>
                  <a:pt x="273663" y="239641"/>
                </a:lnTo>
                <a:lnTo>
                  <a:pt x="281026" y="235547"/>
                </a:lnTo>
                <a:lnTo>
                  <a:pt x="281352" y="233538"/>
                </a:lnTo>
                <a:lnTo>
                  <a:pt x="285571" y="231827"/>
                </a:lnTo>
                <a:lnTo>
                  <a:pt x="298898" y="219861"/>
                </a:lnTo>
                <a:lnTo>
                  <a:pt x="298876" y="218872"/>
                </a:lnTo>
                <a:lnTo>
                  <a:pt x="298794" y="216217"/>
                </a:lnTo>
                <a:lnTo>
                  <a:pt x="298604" y="214924"/>
                </a:lnTo>
                <a:lnTo>
                  <a:pt x="294879" y="211303"/>
                </a:lnTo>
                <a:lnTo>
                  <a:pt x="293877" y="207028"/>
                </a:lnTo>
                <a:lnTo>
                  <a:pt x="288601" y="200507"/>
                </a:lnTo>
                <a:lnTo>
                  <a:pt x="286723" y="192838"/>
                </a:lnTo>
                <a:lnTo>
                  <a:pt x="279837" y="190356"/>
                </a:lnTo>
                <a:lnTo>
                  <a:pt x="276449" y="191314"/>
                </a:lnTo>
                <a:lnTo>
                  <a:pt x="273518" y="188328"/>
                </a:lnTo>
                <a:lnTo>
                  <a:pt x="270647" y="186009"/>
                </a:lnTo>
                <a:lnTo>
                  <a:pt x="268129" y="181417"/>
                </a:lnTo>
                <a:lnTo>
                  <a:pt x="271137" y="163656"/>
                </a:lnTo>
                <a:lnTo>
                  <a:pt x="272783" y="161069"/>
                </a:lnTo>
                <a:lnTo>
                  <a:pt x="279778" y="153781"/>
                </a:lnTo>
                <a:lnTo>
                  <a:pt x="280286" y="148767"/>
                </a:lnTo>
                <a:lnTo>
                  <a:pt x="269322" y="137391"/>
                </a:lnTo>
                <a:lnTo>
                  <a:pt x="261665" y="135875"/>
                </a:lnTo>
                <a:lnTo>
                  <a:pt x="253513" y="133788"/>
                </a:lnTo>
                <a:lnTo>
                  <a:pt x="252792" y="133620"/>
                </a:lnTo>
                <a:lnTo>
                  <a:pt x="231880" y="128810"/>
                </a:lnTo>
                <a:lnTo>
                  <a:pt x="224654" y="124290"/>
                </a:lnTo>
                <a:lnTo>
                  <a:pt x="219836" y="124567"/>
                </a:lnTo>
                <a:lnTo>
                  <a:pt x="227548" y="161323"/>
                </a:lnTo>
                <a:lnTo>
                  <a:pt x="224454" y="165348"/>
                </a:lnTo>
                <a:lnTo>
                  <a:pt x="200108" y="166224"/>
                </a:lnTo>
                <a:lnTo>
                  <a:pt x="201623" y="177233"/>
                </a:lnTo>
                <a:lnTo>
                  <a:pt x="172972" y="194876"/>
                </a:lnTo>
                <a:lnTo>
                  <a:pt x="170664" y="196464"/>
                </a:lnTo>
                <a:lnTo>
                  <a:pt x="156651" y="206075"/>
                </a:lnTo>
                <a:lnTo>
                  <a:pt x="147334" y="200076"/>
                </a:lnTo>
                <a:lnTo>
                  <a:pt x="144508" y="198320"/>
                </a:lnTo>
                <a:lnTo>
                  <a:pt x="145410" y="192217"/>
                </a:lnTo>
                <a:lnTo>
                  <a:pt x="147111" y="180949"/>
                </a:lnTo>
                <a:lnTo>
                  <a:pt x="144680" y="181557"/>
                </a:lnTo>
                <a:lnTo>
                  <a:pt x="128912" y="163166"/>
                </a:lnTo>
                <a:lnTo>
                  <a:pt x="124693" y="155211"/>
                </a:lnTo>
                <a:lnTo>
                  <a:pt x="121504" y="154621"/>
                </a:lnTo>
                <a:lnTo>
                  <a:pt x="110989" y="152951"/>
                </a:lnTo>
                <a:lnTo>
                  <a:pt x="116868" y="136452"/>
                </a:lnTo>
                <a:lnTo>
                  <a:pt x="115294" y="136592"/>
                </a:lnTo>
                <a:lnTo>
                  <a:pt x="112867" y="134841"/>
                </a:lnTo>
                <a:lnTo>
                  <a:pt x="112309" y="131719"/>
                </a:lnTo>
                <a:lnTo>
                  <a:pt x="108209" y="131945"/>
                </a:lnTo>
                <a:lnTo>
                  <a:pt x="106022" y="130734"/>
                </a:lnTo>
                <a:lnTo>
                  <a:pt x="105668" y="128660"/>
                </a:lnTo>
                <a:lnTo>
                  <a:pt x="104190" y="129363"/>
                </a:lnTo>
                <a:lnTo>
                  <a:pt x="103804" y="128143"/>
                </a:lnTo>
                <a:lnTo>
                  <a:pt x="102706" y="127721"/>
                </a:lnTo>
                <a:lnTo>
                  <a:pt x="100919" y="126564"/>
                </a:lnTo>
                <a:lnTo>
                  <a:pt x="98805" y="127508"/>
                </a:lnTo>
                <a:lnTo>
                  <a:pt x="97367" y="128819"/>
                </a:lnTo>
                <a:lnTo>
                  <a:pt x="94995" y="132626"/>
                </a:lnTo>
                <a:lnTo>
                  <a:pt x="95194" y="135848"/>
                </a:lnTo>
                <a:lnTo>
                  <a:pt x="96523" y="136946"/>
                </a:lnTo>
                <a:lnTo>
                  <a:pt x="94745" y="138784"/>
                </a:lnTo>
                <a:lnTo>
                  <a:pt x="94849" y="140821"/>
                </a:lnTo>
                <a:lnTo>
                  <a:pt x="92418" y="142727"/>
                </a:lnTo>
                <a:lnTo>
                  <a:pt x="91202" y="142097"/>
                </a:lnTo>
                <a:lnTo>
                  <a:pt x="90359" y="139465"/>
                </a:lnTo>
                <a:lnTo>
                  <a:pt x="88785" y="139333"/>
                </a:lnTo>
                <a:lnTo>
                  <a:pt x="85954" y="134101"/>
                </a:lnTo>
                <a:lnTo>
                  <a:pt x="86743" y="131210"/>
                </a:lnTo>
                <a:lnTo>
                  <a:pt x="85927" y="130480"/>
                </a:lnTo>
                <a:lnTo>
                  <a:pt x="83364" y="128356"/>
                </a:lnTo>
                <a:lnTo>
                  <a:pt x="83436" y="126518"/>
                </a:lnTo>
                <a:lnTo>
                  <a:pt x="80129" y="120633"/>
                </a:lnTo>
                <a:lnTo>
                  <a:pt x="78832" y="116698"/>
                </a:lnTo>
                <a:lnTo>
                  <a:pt x="76001" y="114570"/>
                </a:lnTo>
                <a:lnTo>
                  <a:pt x="75421" y="112578"/>
                </a:lnTo>
                <a:lnTo>
                  <a:pt x="76169" y="110600"/>
                </a:lnTo>
                <a:lnTo>
                  <a:pt x="71415" y="101175"/>
                </a:lnTo>
                <a:lnTo>
                  <a:pt x="68403" y="96464"/>
                </a:lnTo>
                <a:lnTo>
                  <a:pt x="77204" y="90579"/>
                </a:lnTo>
                <a:lnTo>
                  <a:pt x="75947" y="87629"/>
                </a:lnTo>
                <a:lnTo>
                  <a:pt x="75784" y="84194"/>
                </a:lnTo>
                <a:lnTo>
                  <a:pt x="76900" y="81340"/>
                </a:lnTo>
                <a:lnTo>
                  <a:pt x="76695" y="79071"/>
                </a:lnTo>
                <a:lnTo>
                  <a:pt x="77607" y="78463"/>
                </a:lnTo>
                <a:lnTo>
                  <a:pt x="75267" y="77224"/>
                </a:lnTo>
                <a:lnTo>
                  <a:pt x="75316" y="75831"/>
                </a:lnTo>
                <a:lnTo>
                  <a:pt x="76900" y="74411"/>
                </a:lnTo>
                <a:lnTo>
                  <a:pt x="75149" y="72918"/>
                </a:lnTo>
                <a:lnTo>
                  <a:pt x="78020" y="71207"/>
                </a:lnTo>
                <a:lnTo>
                  <a:pt x="77984" y="69560"/>
                </a:lnTo>
                <a:lnTo>
                  <a:pt x="77385" y="67962"/>
                </a:lnTo>
                <a:lnTo>
                  <a:pt x="74641" y="60915"/>
                </a:lnTo>
                <a:lnTo>
                  <a:pt x="65650" y="39628"/>
                </a:lnTo>
                <a:lnTo>
                  <a:pt x="63554" y="31129"/>
                </a:lnTo>
                <a:lnTo>
                  <a:pt x="53338" y="6148"/>
                </a:lnTo>
                <a:lnTo>
                  <a:pt x="51079" y="508"/>
                </a:lnTo>
                <a:lnTo>
                  <a:pt x="33238" y="9706"/>
                </a:lnTo>
                <a:lnTo>
                  <a:pt x="28725" y="12052"/>
                </a:lnTo>
                <a:lnTo>
                  <a:pt x="8398" y="22439"/>
                </a:lnTo>
                <a:lnTo>
                  <a:pt x="29591" y="50124"/>
                </a:lnTo>
                <a:lnTo>
                  <a:pt x="28974" y="52071"/>
                </a:lnTo>
                <a:lnTo>
                  <a:pt x="25627" y="63161"/>
                </a:lnTo>
                <a:lnTo>
                  <a:pt x="29936" y="69183"/>
                </a:lnTo>
                <a:lnTo>
                  <a:pt x="20047" y="75844"/>
                </a:lnTo>
                <a:lnTo>
                  <a:pt x="21186" y="82869"/>
                </a:lnTo>
                <a:lnTo>
                  <a:pt x="23141" y="92857"/>
                </a:lnTo>
                <a:lnTo>
                  <a:pt x="22283" y="94450"/>
                </a:lnTo>
                <a:lnTo>
                  <a:pt x="19054" y="104737"/>
                </a:lnTo>
                <a:lnTo>
                  <a:pt x="18958" y="105476"/>
                </a:lnTo>
                <a:lnTo>
                  <a:pt x="18877" y="106212"/>
                </a:lnTo>
                <a:lnTo>
                  <a:pt x="16359" y="108290"/>
                </a:lnTo>
                <a:lnTo>
                  <a:pt x="17352" y="109252"/>
                </a:lnTo>
                <a:lnTo>
                  <a:pt x="18133" y="111158"/>
                </a:lnTo>
                <a:lnTo>
                  <a:pt x="12875" y="114121"/>
                </a:lnTo>
                <a:lnTo>
                  <a:pt x="10435" y="118305"/>
                </a:lnTo>
                <a:lnTo>
                  <a:pt x="9296" y="121763"/>
                </a:lnTo>
                <a:lnTo>
                  <a:pt x="9278" y="123156"/>
                </a:lnTo>
                <a:lnTo>
                  <a:pt x="16432" y="126459"/>
                </a:lnTo>
                <a:lnTo>
                  <a:pt x="8960" y="162576"/>
                </a:lnTo>
                <a:lnTo>
                  <a:pt x="11460" y="176071"/>
                </a:lnTo>
                <a:lnTo>
                  <a:pt x="18618" y="195371"/>
                </a:lnTo>
                <a:lnTo>
                  <a:pt x="23104" y="207441"/>
                </a:lnTo>
                <a:lnTo>
                  <a:pt x="32853" y="212192"/>
                </a:lnTo>
                <a:lnTo>
                  <a:pt x="45645" y="215042"/>
                </a:lnTo>
                <a:lnTo>
                  <a:pt x="49428" y="237227"/>
                </a:lnTo>
                <a:lnTo>
                  <a:pt x="41744" y="268936"/>
                </a:lnTo>
                <a:lnTo>
                  <a:pt x="36164" y="284632"/>
                </a:lnTo>
                <a:lnTo>
                  <a:pt x="34540" y="287480"/>
                </a:lnTo>
                <a:lnTo>
                  <a:pt x="32213" y="309099"/>
                </a:lnTo>
                <a:lnTo>
                  <a:pt x="38777" y="314655"/>
                </a:lnTo>
                <a:lnTo>
                  <a:pt x="43549" y="318674"/>
                </a:lnTo>
                <a:lnTo>
                  <a:pt x="43821" y="321032"/>
                </a:lnTo>
                <a:lnTo>
                  <a:pt x="45572" y="336798"/>
                </a:lnTo>
                <a:lnTo>
                  <a:pt x="25078" y="331033"/>
                </a:lnTo>
                <a:lnTo>
                  <a:pt x="23372" y="332748"/>
                </a:lnTo>
                <a:lnTo>
                  <a:pt x="24597" y="336445"/>
                </a:lnTo>
                <a:lnTo>
                  <a:pt x="27450" y="335594"/>
                </a:lnTo>
                <a:lnTo>
                  <a:pt x="28076" y="337844"/>
                </a:lnTo>
                <a:lnTo>
                  <a:pt x="31814" y="341103"/>
                </a:lnTo>
                <a:lnTo>
                  <a:pt x="30571" y="343373"/>
                </a:lnTo>
                <a:lnTo>
                  <a:pt x="28729" y="342272"/>
                </a:lnTo>
                <a:lnTo>
                  <a:pt x="26761" y="342905"/>
                </a:lnTo>
                <a:lnTo>
                  <a:pt x="27418" y="345184"/>
                </a:lnTo>
                <a:lnTo>
                  <a:pt x="25223" y="350637"/>
                </a:lnTo>
                <a:lnTo>
                  <a:pt x="24828" y="354036"/>
                </a:lnTo>
                <a:lnTo>
                  <a:pt x="25019" y="355909"/>
                </a:lnTo>
                <a:lnTo>
                  <a:pt x="26947" y="357095"/>
                </a:lnTo>
                <a:lnTo>
                  <a:pt x="35266" y="359775"/>
                </a:lnTo>
                <a:lnTo>
                  <a:pt x="37670" y="364525"/>
                </a:lnTo>
                <a:lnTo>
                  <a:pt x="39299" y="364955"/>
                </a:lnTo>
                <a:lnTo>
                  <a:pt x="40932" y="362236"/>
                </a:lnTo>
                <a:lnTo>
                  <a:pt x="41662" y="362778"/>
                </a:lnTo>
                <a:lnTo>
                  <a:pt x="42896" y="361909"/>
                </a:lnTo>
                <a:lnTo>
                  <a:pt x="47419" y="362558"/>
                </a:lnTo>
                <a:lnTo>
                  <a:pt x="47763" y="363803"/>
                </a:lnTo>
                <a:lnTo>
                  <a:pt x="45491" y="367964"/>
                </a:lnTo>
                <a:lnTo>
                  <a:pt x="45405" y="367953"/>
                </a:lnTo>
                <a:lnTo>
                  <a:pt x="44202" y="367800"/>
                </a:lnTo>
                <a:lnTo>
                  <a:pt x="42034" y="367625"/>
                </a:lnTo>
                <a:lnTo>
                  <a:pt x="33973" y="370213"/>
                </a:lnTo>
                <a:lnTo>
                  <a:pt x="17861" y="375126"/>
                </a:lnTo>
                <a:lnTo>
                  <a:pt x="18142" y="379708"/>
                </a:lnTo>
                <a:lnTo>
                  <a:pt x="22247" y="388108"/>
                </a:lnTo>
                <a:lnTo>
                  <a:pt x="24552" y="390191"/>
                </a:lnTo>
                <a:lnTo>
                  <a:pt x="19702" y="391844"/>
                </a:lnTo>
                <a:lnTo>
                  <a:pt x="11424" y="392837"/>
                </a:lnTo>
                <a:lnTo>
                  <a:pt x="11365" y="393655"/>
                </a:lnTo>
                <a:lnTo>
                  <a:pt x="9278" y="393929"/>
                </a:lnTo>
                <a:lnTo>
                  <a:pt x="9242" y="394873"/>
                </a:lnTo>
                <a:lnTo>
                  <a:pt x="11306" y="397347"/>
                </a:lnTo>
                <a:lnTo>
                  <a:pt x="9745" y="397508"/>
                </a:lnTo>
                <a:lnTo>
                  <a:pt x="10013" y="398365"/>
                </a:lnTo>
                <a:lnTo>
                  <a:pt x="12004" y="399205"/>
                </a:lnTo>
                <a:lnTo>
                  <a:pt x="10780" y="400557"/>
                </a:lnTo>
                <a:lnTo>
                  <a:pt x="13447" y="402204"/>
                </a:lnTo>
                <a:lnTo>
                  <a:pt x="12154" y="403372"/>
                </a:lnTo>
                <a:lnTo>
                  <a:pt x="8924" y="416027"/>
                </a:lnTo>
                <a:lnTo>
                  <a:pt x="342" y="420846"/>
                </a:lnTo>
                <a:lnTo>
                  <a:pt x="2909" y="422802"/>
                </a:lnTo>
                <a:lnTo>
                  <a:pt x="7473" y="426199"/>
                </a:lnTo>
                <a:lnTo>
                  <a:pt x="16668" y="430470"/>
                </a:lnTo>
                <a:lnTo>
                  <a:pt x="28675" y="434964"/>
                </a:lnTo>
                <a:lnTo>
                  <a:pt x="32649" y="439718"/>
                </a:lnTo>
                <a:lnTo>
                  <a:pt x="39575" y="445405"/>
                </a:lnTo>
                <a:lnTo>
                  <a:pt x="42674" y="450584"/>
                </a:lnTo>
                <a:lnTo>
                  <a:pt x="46316" y="452884"/>
                </a:lnTo>
                <a:lnTo>
                  <a:pt x="52145" y="454598"/>
                </a:lnTo>
                <a:lnTo>
                  <a:pt x="54114" y="453430"/>
                </a:lnTo>
                <a:lnTo>
                  <a:pt x="57026" y="450635"/>
                </a:lnTo>
                <a:lnTo>
                  <a:pt x="63196" y="452959"/>
                </a:lnTo>
                <a:lnTo>
                  <a:pt x="67120" y="455840"/>
                </a:lnTo>
                <a:lnTo>
                  <a:pt x="71901" y="456512"/>
                </a:lnTo>
                <a:lnTo>
                  <a:pt x="73443" y="453991"/>
                </a:lnTo>
                <a:lnTo>
                  <a:pt x="75226" y="454059"/>
                </a:lnTo>
                <a:lnTo>
                  <a:pt x="76827" y="456056"/>
                </a:lnTo>
                <a:lnTo>
                  <a:pt x="79726" y="454626"/>
                </a:lnTo>
                <a:lnTo>
                  <a:pt x="82284" y="456457"/>
                </a:lnTo>
                <a:lnTo>
                  <a:pt x="84262" y="454549"/>
                </a:lnTo>
                <a:lnTo>
                  <a:pt x="87719" y="454178"/>
                </a:lnTo>
                <a:lnTo>
                  <a:pt x="113103" y="433353"/>
                </a:lnTo>
                <a:lnTo>
                  <a:pt x="119195" y="424754"/>
                </a:lnTo>
                <a:lnTo>
                  <a:pt x="123655" y="425830"/>
                </a:lnTo>
                <a:lnTo>
                  <a:pt x="123886" y="428698"/>
                </a:lnTo>
                <a:lnTo>
                  <a:pt x="126308" y="427949"/>
                </a:lnTo>
                <a:lnTo>
                  <a:pt x="125641" y="420651"/>
                </a:lnTo>
                <a:lnTo>
                  <a:pt x="126871" y="417495"/>
                </a:lnTo>
                <a:lnTo>
                  <a:pt x="124811" y="413004"/>
                </a:lnTo>
                <a:lnTo>
                  <a:pt x="125637" y="410466"/>
                </a:lnTo>
                <a:lnTo>
                  <a:pt x="127447" y="410730"/>
                </a:lnTo>
                <a:lnTo>
                  <a:pt x="130019" y="406919"/>
                </a:lnTo>
                <a:lnTo>
                  <a:pt x="126508" y="403068"/>
                </a:lnTo>
                <a:lnTo>
                  <a:pt x="126794" y="402157"/>
                </a:lnTo>
                <a:lnTo>
                  <a:pt x="127519" y="401485"/>
                </a:lnTo>
                <a:lnTo>
                  <a:pt x="130686" y="401899"/>
                </a:lnTo>
                <a:lnTo>
                  <a:pt x="138048" y="395458"/>
                </a:lnTo>
                <a:lnTo>
                  <a:pt x="144077" y="389907"/>
                </a:lnTo>
                <a:lnTo>
                  <a:pt x="149384" y="388167"/>
                </a:lnTo>
                <a:lnTo>
                  <a:pt x="150831" y="388912"/>
                </a:lnTo>
                <a:lnTo>
                  <a:pt x="154007" y="391425"/>
                </a:lnTo>
                <a:lnTo>
                  <a:pt x="157654" y="385151"/>
                </a:lnTo>
                <a:lnTo>
                  <a:pt x="161060" y="384138"/>
                </a:lnTo>
                <a:lnTo>
                  <a:pt x="163333" y="385189"/>
                </a:lnTo>
                <a:lnTo>
                  <a:pt x="177767" y="379762"/>
                </a:lnTo>
                <a:lnTo>
                  <a:pt x="172918" y="363916"/>
                </a:lnTo>
                <a:lnTo>
                  <a:pt x="182308" y="360027"/>
                </a:lnTo>
                <a:lnTo>
                  <a:pt x="183624" y="356566"/>
                </a:lnTo>
                <a:lnTo>
                  <a:pt x="178947" y="354154"/>
                </a:lnTo>
                <a:lnTo>
                  <a:pt x="171852" y="352806"/>
                </a:lnTo>
                <a:lnTo>
                  <a:pt x="171203" y="350295"/>
                </a:lnTo>
                <a:lnTo>
                  <a:pt x="171848" y="348688"/>
                </a:lnTo>
                <a:lnTo>
                  <a:pt x="174864" y="345237"/>
                </a:lnTo>
                <a:lnTo>
                  <a:pt x="183492" y="345973"/>
                </a:lnTo>
                <a:lnTo>
                  <a:pt x="186921" y="345505"/>
                </a:lnTo>
                <a:lnTo>
                  <a:pt x="190990" y="337002"/>
                </a:lnTo>
                <a:lnTo>
                  <a:pt x="199705" y="33848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0BCCF6A0-3333-B76A-0FA4-A70104EFCAB3}"/>
              </a:ext>
            </a:extLst>
          </p:cNvPr>
          <p:cNvSpPr>
            <a:spLocks/>
          </p:cNvSpPr>
          <p:nvPr/>
        </p:nvSpPr>
        <p:spPr>
          <a:xfrm flipV="1">
            <a:off x="6313376" y="3272528"/>
            <a:ext cx="480795" cy="261487"/>
          </a:xfrm>
          <a:custGeom>
            <a:avLst/>
            <a:gdLst>
              <a:gd name="connsiteX0" fmla="*/ 280664 w 327420"/>
              <a:gd name="connsiteY0" fmla="*/ 97888 h 178072"/>
              <a:gd name="connsiteX1" fmla="*/ 270067 w 327420"/>
              <a:gd name="connsiteY1" fmla="*/ 102909 h 178072"/>
              <a:gd name="connsiteX2" fmla="*/ 264714 w 327420"/>
              <a:gd name="connsiteY2" fmla="*/ 100008 h 178072"/>
              <a:gd name="connsiteX3" fmla="*/ 261589 w 327420"/>
              <a:gd name="connsiteY3" fmla="*/ 96126 h 178072"/>
              <a:gd name="connsiteX4" fmla="*/ 255306 w 327420"/>
              <a:gd name="connsiteY4" fmla="*/ 94831 h 178072"/>
              <a:gd name="connsiteX5" fmla="*/ 251274 w 327420"/>
              <a:gd name="connsiteY5" fmla="*/ 91700 h 178072"/>
              <a:gd name="connsiteX6" fmla="*/ 229014 w 327420"/>
              <a:gd name="connsiteY6" fmla="*/ 95532 h 178072"/>
              <a:gd name="connsiteX7" fmla="*/ 222668 w 327420"/>
              <a:gd name="connsiteY7" fmla="*/ 92718 h 178072"/>
              <a:gd name="connsiteX8" fmla="*/ 215877 w 327420"/>
              <a:gd name="connsiteY8" fmla="*/ 88596 h 178072"/>
              <a:gd name="connsiteX9" fmla="*/ 214879 w 327420"/>
              <a:gd name="connsiteY9" fmla="*/ 85639 h 178072"/>
              <a:gd name="connsiteX10" fmla="*/ 213020 w 327420"/>
              <a:gd name="connsiteY10" fmla="*/ 82259 h 178072"/>
              <a:gd name="connsiteX11" fmla="*/ 211831 w 327420"/>
              <a:gd name="connsiteY11" fmla="*/ 77243 h 178072"/>
              <a:gd name="connsiteX12" fmla="*/ 210071 w 327420"/>
              <a:gd name="connsiteY12" fmla="*/ 70541 h 178072"/>
              <a:gd name="connsiteX13" fmla="*/ 205734 w 327420"/>
              <a:gd name="connsiteY13" fmla="*/ 64681 h 178072"/>
              <a:gd name="connsiteX14" fmla="*/ 193291 w 327420"/>
              <a:gd name="connsiteY14" fmla="*/ 54646 h 178072"/>
              <a:gd name="connsiteX15" fmla="*/ 183924 w 327420"/>
              <a:gd name="connsiteY15" fmla="*/ 51940 h 178072"/>
              <a:gd name="connsiteX16" fmla="*/ 169336 w 327420"/>
              <a:gd name="connsiteY16" fmla="*/ 58215 h 178072"/>
              <a:gd name="connsiteX17" fmla="*/ 165530 w 327420"/>
              <a:gd name="connsiteY17" fmla="*/ 55960 h 178072"/>
              <a:gd name="connsiteX18" fmla="*/ 155323 w 327420"/>
              <a:gd name="connsiteY18" fmla="*/ 41381 h 178072"/>
              <a:gd name="connsiteX19" fmla="*/ 153309 w 327420"/>
              <a:gd name="connsiteY19" fmla="*/ 41825 h 178072"/>
              <a:gd name="connsiteX20" fmla="*/ 150351 w 327420"/>
              <a:gd name="connsiteY20" fmla="*/ 41223 h 178072"/>
              <a:gd name="connsiteX21" fmla="*/ 146668 w 327420"/>
              <a:gd name="connsiteY21" fmla="*/ 38878 h 178072"/>
              <a:gd name="connsiteX22" fmla="*/ 139324 w 327420"/>
              <a:gd name="connsiteY22" fmla="*/ 38408 h 178072"/>
              <a:gd name="connsiteX23" fmla="*/ 122191 w 327420"/>
              <a:gd name="connsiteY23" fmla="*/ 34058 h 178072"/>
              <a:gd name="connsiteX24" fmla="*/ 121360 w 327420"/>
              <a:gd name="connsiteY24" fmla="*/ 31531 h 178072"/>
              <a:gd name="connsiteX25" fmla="*/ 119668 w 327420"/>
              <a:gd name="connsiteY25" fmla="*/ 24173 h 178072"/>
              <a:gd name="connsiteX26" fmla="*/ 122463 w 327420"/>
              <a:gd name="connsiteY26" fmla="*/ 13849 h 178072"/>
              <a:gd name="connsiteX27" fmla="*/ 118616 w 327420"/>
              <a:gd name="connsiteY27" fmla="*/ 12039 h 178072"/>
              <a:gd name="connsiteX28" fmla="*/ 118308 w 327420"/>
              <a:gd name="connsiteY28" fmla="*/ 10501 h 178072"/>
              <a:gd name="connsiteX29" fmla="*/ 117423 w 327420"/>
              <a:gd name="connsiteY29" fmla="*/ 9546 h 178072"/>
              <a:gd name="connsiteX30" fmla="*/ 116516 w 327420"/>
              <a:gd name="connsiteY30" fmla="*/ 9238 h 178072"/>
              <a:gd name="connsiteX31" fmla="*/ 111086 w 327420"/>
              <a:gd name="connsiteY31" fmla="*/ 7399 h 178072"/>
              <a:gd name="connsiteX32" fmla="*/ 103020 w 327420"/>
              <a:gd name="connsiteY32" fmla="*/ 6237 h 178072"/>
              <a:gd name="connsiteX33" fmla="*/ 95223 w 327420"/>
              <a:gd name="connsiteY33" fmla="*/ 2897 h 178072"/>
              <a:gd name="connsiteX34" fmla="*/ 90918 w 327420"/>
              <a:gd name="connsiteY34" fmla="*/ 2560 h 178072"/>
              <a:gd name="connsiteX35" fmla="*/ 87311 w 327420"/>
              <a:gd name="connsiteY35" fmla="*/ 2282 h 178072"/>
              <a:gd name="connsiteX36" fmla="*/ 82744 w 327420"/>
              <a:gd name="connsiteY36" fmla="*/ 3100 h 178072"/>
              <a:gd name="connsiteX37" fmla="*/ 82027 w 327420"/>
              <a:gd name="connsiteY37" fmla="*/ 3220 h 178072"/>
              <a:gd name="connsiteX38" fmla="*/ 78983 w 327420"/>
              <a:gd name="connsiteY38" fmla="*/ 2860 h 178072"/>
              <a:gd name="connsiteX39" fmla="*/ 61360 w 327420"/>
              <a:gd name="connsiteY39" fmla="*/ 365 h 178072"/>
              <a:gd name="connsiteX40" fmla="*/ 54782 w 327420"/>
              <a:gd name="connsiteY40" fmla="*/ 3021 h 178072"/>
              <a:gd name="connsiteX41" fmla="*/ 51611 w 327420"/>
              <a:gd name="connsiteY41" fmla="*/ 5488 h 178072"/>
              <a:gd name="connsiteX42" fmla="*/ 39409 w 327420"/>
              <a:gd name="connsiteY42" fmla="*/ 13302 h 178072"/>
              <a:gd name="connsiteX43" fmla="*/ 35866 w 327420"/>
              <a:gd name="connsiteY43" fmla="*/ 15417 h 178072"/>
              <a:gd name="connsiteX44" fmla="*/ 33276 w 327420"/>
              <a:gd name="connsiteY44" fmla="*/ 15159 h 178072"/>
              <a:gd name="connsiteX45" fmla="*/ 31380 w 327420"/>
              <a:gd name="connsiteY45" fmla="*/ 18314 h 178072"/>
              <a:gd name="connsiteX46" fmla="*/ 27097 w 327420"/>
              <a:gd name="connsiteY46" fmla="*/ 21135 h 178072"/>
              <a:gd name="connsiteX47" fmla="*/ 22870 w 327420"/>
              <a:gd name="connsiteY47" fmla="*/ 19499 h 178072"/>
              <a:gd name="connsiteX48" fmla="*/ 17984 w 327420"/>
              <a:gd name="connsiteY48" fmla="*/ 20723 h 178072"/>
              <a:gd name="connsiteX49" fmla="*/ 18016 w 327420"/>
              <a:gd name="connsiteY49" fmla="*/ 24518 h 178072"/>
              <a:gd name="connsiteX50" fmla="*/ 17562 w 327420"/>
              <a:gd name="connsiteY50" fmla="*/ 28092 h 178072"/>
              <a:gd name="connsiteX51" fmla="*/ 12754 w 327420"/>
              <a:gd name="connsiteY51" fmla="*/ 29353 h 178072"/>
              <a:gd name="connsiteX52" fmla="*/ 10418 w 327420"/>
              <a:gd name="connsiteY52" fmla="*/ 33197 h 178072"/>
              <a:gd name="connsiteX53" fmla="*/ 10209 w 327420"/>
              <a:gd name="connsiteY53" fmla="*/ 33801 h 178072"/>
              <a:gd name="connsiteX54" fmla="*/ 9937 w 327420"/>
              <a:gd name="connsiteY54" fmla="*/ 34798 h 178072"/>
              <a:gd name="connsiteX55" fmla="*/ 9080 w 327420"/>
              <a:gd name="connsiteY55" fmla="*/ 37012 h 178072"/>
              <a:gd name="connsiteX56" fmla="*/ 8004 w 327420"/>
              <a:gd name="connsiteY56" fmla="*/ 39280 h 178072"/>
              <a:gd name="connsiteX57" fmla="*/ 6739 w 327420"/>
              <a:gd name="connsiteY57" fmla="*/ 41656 h 178072"/>
              <a:gd name="connsiteX58" fmla="*/ 5360 w 327420"/>
              <a:gd name="connsiteY58" fmla="*/ 44719 h 178072"/>
              <a:gd name="connsiteX59" fmla="*/ 851 w 327420"/>
              <a:gd name="connsiteY59" fmla="*/ 50458 h 178072"/>
              <a:gd name="connsiteX60" fmla="*/ 356 w 327420"/>
              <a:gd name="connsiteY60" fmla="*/ 51161 h 178072"/>
              <a:gd name="connsiteX61" fmla="*/ 1295 w 327420"/>
              <a:gd name="connsiteY61" fmla="*/ 55264 h 178072"/>
              <a:gd name="connsiteX62" fmla="*/ 801 w 327420"/>
              <a:gd name="connsiteY62" fmla="*/ 57239 h 178072"/>
              <a:gd name="connsiteX63" fmla="*/ 2974 w 327420"/>
              <a:gd name="connsiteY63" fmla="*/ 65700 h 178072"/>
              <a:gd name="connsiteX64" fmla="*/ 4766 w 327420"/>
              <a:gd name="connsiteY64" fmla="*/ 72481 h 178072"/>
              <a:gd name="connsiteX65" fmla="*/ 11520 w 327420"/>
              <a:gd name="connsiteY65" fmla="*/ 88148 h 178072"/>
              <a:gd name="connsiteX66" fmla="*/ 16129 w 327420"/>
              <a:gd name="connsiteY66" fmla="*/ 94936 h 178072"/>
              <a:gd name="connsiteX67" fmla="*/ 16510 w 327420"/>
              <a:gd name="connsiteY67" fmla="*/ 95422 h 178072"/>
              <a:gd name="connsiteX68" fmla="*/ 28132 w 327420"/>
              <a:gd name="connsiteY68" fmla="*/ 92680 h 178072"/>
              <a:gd name="connsiteX69" fmla="*/ 30699 w 327420"/>
              <a:gd name="connsiteY69" fmla="*/ 93338 h 178072"/>
              <a:gd name="connsiteX70" fmla="*/ 38102 w 327420"/>
              <a:gd name="connsiteY70" fmla="*/ 94268 h 178072"/>
              <a:gd name="connsiteX71" fmla="*/ 41899 w 327420"/>
              <a:gd name="connsiteY71" fmla="*/ 96433 h 178072"/>
              <a:gd name="connsiteX72" fmla="*/ 45905 w 327420"/>
              <a:gd name="connsiteY72" fmla="*/ 98350 h 178072"/>
              <a:gd name="connsiteX73" fmla="*/ 46014 w 327420"/>
              <a:gd name="connsiteY73" fmla="*/ 98386 h 178072"/>
              <a:gd name="connsiteX74" fmla="*/ 47787 w 327420"/>
              <a:gd name="connsiteY74" fmla="*/ 99222 h 178072"/>
              <a:gd name="connsiteX75" fmla="*/ 58053 w 327420"/>
              <a:gd name="connsiteY75" fmla="*/ 109886 h 178072"/>
              <a:gd name="connsiteX76" fmla="*/ 58552 w 327420"/>
              <a:gd name="connsiteY76" fmla="*/ 112789 h 178072"/>
              <a:gd name="connsiteX77" fmla="*/ 60393 w 327420"/>
              <a:gd name="connsiteY77" fmla="*/ 114914 h 178072"/>
              <a:gd name="connsiteX78" fmla="*/ 61600 w 327420"/>
              <a:gd name="connsiteY78" fmla="*/ 115019 h 178072"/>
              <a:gd name="connsiteX79" fmla="*/ 67093 w 327420"/>
              <a:gd name="connsiteY79" fmla="*/ 116571 h 178072"/>
              <a:gd name="connsiteX80" fmla="*/ 68223 w 327420"/>
              <a:gd name="connsiteY80" fmla="*/ 119496 h 178072"/>
              <a:gd name="connsiteX81" fmla="*/ 68781 w 327420"/>
              <a:gd name="connsiteY81" fmla="*/ 125058 h 178072"/>
              <a:gd name="connsiteX82" fmla="*/ 69253 w 327420"/>
              <a:gd name="connsiteY82" fmla="*/ 127511 h 178072"/>
              <a:gd name="connsiteX83" fmla="*/ 68804 w 327420"/>
              <a:gd name="connsiteY83" fmla="*/ 129386 h 178072"/>
              <a:gd name="connsiteX84" fmla="*/ 69997 w 327420"/>
              <a:gd name="connsiteY84" fmla="*/ 131645 h 178072"/>
              <a:gd name="connsiteX85" fmla="*/ 70323 w 327420"/>
              <a:gd name="connsiteY85" fmla="*/ 133282 h 178072"/>
              <a:gd name="connsiteX86" fmla="*/ 70033 w 327420"/>
              <a:gd name="connsiteY86" fmla="*/ 134749 h 178072"/>
              <a:gd name="connsiteX87" fmla="*/ 70831 w 327420"/>
              <a:gd name="connsiteY87" fmla="*/ 135989 h 178072"/>
              <a:gd name="connsiteX88" fmla="*/ 71516 w 327420"/>
              <a:gd name="connsiteY88" fmla="*/ 139692 h 178072"/>
              <a:gd name="connsiteX89" fmla="*/ 76910 w 327420"/>
              <a:gd name="connsiteY89" fmla="*/ 141874 h 178072"/>
              <a:gd name="connsiteX90" fmla="*/ 81936 w 327420"/>
              <a:gd name="connsiteY90" fmla="*/ 144498 h 178072"/>
              <a:gd name="connsiteX91" fmla="*/ 84064 w 327420"/>
              <a:gd name="connsiteY91" fmla="*/ 151097 h 178072"/>
              <a:gd name="connsiteX92" fmla="*/ 85692 w 327420"/>
              <a:gd name="connsiteY92" fmla="*/ 150960 h 178072"/>
              <a:gd name="connsiteX93" fmla="*/ 90977 w 327420"/>
              <a:gd name="connsiteY93" fmla="*/ 155203 h 178072"/>
              <a:gd name="connsiteX94" fmla="*/ 91340 w 327420"/>
              <a:gd name="connsiteY94" fmla="*/ 161802 h 178072"/>
              <a:gd name="connsiteX95" fmla="*/ 99269 w 327420"/>
              <a:gd name="connsiteY95" fmla="*/ 161888 h 178072"/>
              <a:gd name="connsiteX96" fmla="*/ 107756 w 327420"/>
              <a:gd name="connsiteY96" fmla="*/ 164686 h 178072"/>
              <a:gd name="connsiteX97" fmla="*/ 114229 w 327420"/>
              <a:gd name="connsiteY97" fmla="*/ 164950 h 178072"/>
              <a:gd name="connsiteX98" fmla="*/ 115790 w 327420"/>
              <a:gd name="connsiteY98" fmla="*/ 159156 h 178072"/>
              <a:gd name="connsiteX99" fmla="*/ 116629 w 327420"/>
              <a:gd name="connsiteY99" fmla="*/ 154350 h 178072"/>
              <a:gd name="connsiteX100" fmla="*/ 129036 w 327420"/>
              <a:gd name="connsiteY100" fmla="*/ 157999 h 178072"/>
              <a:gd name="connsiteX101" fmla="*/ 131186 w 327420"/>
              <a:gd name="connsiteY101" fmla="*/ 168771 h 178072"/>
              <a:gd name="connsiteX102" fmla="*/ 142368 w 327420"/>
              <a:gd name="connsiteY102" fmla="*/ 177577 h 178072"/>
              <a:gd name="connsiteX103" fmla="*/ 150542 w 327420"/>
              <a:gd name="connsiteY103" fmla="*/ 168991 h 178072"/>
              <a:gd name="connsiteX104" fmla="*/ 154366 w 327420"/>
              <a:gd name="connsiteY104" fmla="*/ 165007 h 178072"/>
              <a:gd name="connsiteX105" fmla="*/ 154071 w 327420"/>
              <a:gd name="connsiteY105" fmla="*/ 162509 h 178072"/>
              <a:gd name="connsiteX106" fmla="*/ 162028 w 327420"/>
              <a:gd name="connsiteY106" fmla="*/ 159705 h 178072"/>
              <a:gd name="connsiteX107" fmla="*/ 163652 w 327420"/>
              <a:gd name="connsiteY107" fmla="*/ 159145 h 178072"/>
              <a:gd name="connsiteX108" fmla="*/ 164967 w 327420"/>
              <a:gd name="connsiteY108" fmla="*/ 152749 h 178072"/>
              <a:gd name="connsiteX109" fmla="*/ 169231 w 327420"/>
              <a:gd name="connsiteY109" fmla="*/ 143640 h 178072"/>
              <a:gd name="connsiteX110" fmla="*/ 177524 w 327420"/>
              <a:gd name="connsiteY110" fmla="*/ 147102 h 178072"/>
              <a:gd name="connsiteX111" fmla="*/ 183343 w 327420"/>
              <a:gd name="connsiteY111" fmla="*/ 147703 h 178072"/>
              <a:gd name="connsiteX112" fmla="*/ 186569 w 327420"/>
              <a:gd name="connsiteY112" fmla="*/ 156612 h 178072"/>
              <a:gd name="connsiteX113" fmla="*/ 190751 w 327420"/>
              <a:gd name="connsiteY113" fmla="*/ 160462 h 178072"/>
              <a:gd name="connsiteX114" fmla="*/ 194698 w 327420"/>
              <a:gd name="connsiteY114" fmla="*/ 161848 h 178072"/>
              <a:gd name="connsiteX115" fmla="*/ 207154 w 327420"/>
              <a:gd name="connsiteY115" fmla="*/ 166271 h 178072"/>
              <a:gd name="connsiteX116" fmla="*/ 213700 w 327420"/>
              <a:gd name="connsiteY116" fmla="*/ 168632 h 178072"/>
              <a:gd name="connsiteX117" fmla="*/ 215687 w 327420"/>
              <a:gd name="connsiteY117" fmla="*/ 170180 h 178072"/>
              <a:gd name="connsiteX118" fmla="*/ 230616 w 327420"/>
              <a:gd name="connsiteY118" fmla="*/ 161034 h 178072"/>
              <a:gd name="connsiteX119" fmla="*/ 234494 w 327420"/>
              <a:gd name="connsiteY119" fmla="*/ 165642 h 178072"/>
              <a:gd name="connsiteX120" fmla="*/ 238999 w 327420"/>
              <a:gd name="connsiteY120" fmla="*/ 169144 h 178072"/>
              <a:gd name="connsiteX121" fmla="*/ 244392 w 327420"/>
              <a:gd name="connsiteY121" fmla="*/ 173670 h 178072"/>
              <a:gd name="connsiteX122" fmla="*/ 245871 w 327420"/>
              <a:gd name="connsiteY122" fmla="*/ 174905 h 178072"/>
              <a:gd name="connsiteX123" fmla="*/ 251600 w 327420"/>
              <a:gd name="connsiteY123" fmla="*/ 178437 h 178072"/>
              <a:gd name="connsiteX124" fmla="*/ 258173 w 327420"/>
              <a:gd name="connsiteY124" fmla="*/ 176218 h 178072"/>
              <a:gd name="connsiteX125" fmla="*/ 286883 w 327420"/>
              <a:gd name="connsiteY125" fmla="*/ 175316 h 178072"/>
              <a:gd name="connsiteX126" fmla="*/ 288620 w 327420"/>
              <a:gd name="connsiteY126" fmla="*/ 174189 h 178072"/>
              <a:gd name="connsiteX127" fmla="*/ 310517 w 327420"/>
              <a:gd name="connsiteY127" fmla="*/ 160211 h 178072"/>
              <a:gd name="connsiteX128" fmla="*/ 327777 w 327420"/>
              <a:gd name="connsiteY128" fmla="*/ 158292 h 178072"/>
              <a:gd name="connsiteX129" fmla="*/ 327736 w 327420"/>
              <a:gd name="connsiteY129" fmla="*/ 158234 h 178072"/>
              <a:gd name="connsiteX130" fmla="*/ 323001 w 327420"/>
              <a:gd name="connsiteY130" fmla="*/ 144897 h 178072"/>
              <a:gd name="connsiteX131" fmla="*/ 320592 w 327420"/>
              <a:gd name="connsiteY131" fmla="*/ 133001 h 178072"/>
              <a:gd name="connsiteX132" fmla="*/ 319934 w 327420"/>
              <a:gd name="connsiteY132" fmla="*/ 128146 h 178072"/>
              <a:gd name="connsiteX133" fmla="*/ 316491 w 327420"/>
              <a:gd name="connsiteY133" fmla="*/ 116664 h 178072"/>
              <a:gd name="connsiteX134" fmla="*/ 315829 w 327420"/>
              <a:gd name="connsiteY134" fmla="*/ 115014 h 178072"/>
              <a:gd name="connsiteX135" fmla="*/ 312182 w 327420"/>
              <a:gd name="connsiteY135" fmla="*/ 105803 h 178072"/>
              <a:gd name="connsiteX136" fmla="*/ 312649 w 327420"/>
              <a:gd name="connsiteY136" fmla="*/ 99224 h 178072"/>
              <a:gd name="connsiteX137" fmla="*/ 312522 w 327420"/>
              <a:gd name="connsiteY137" fmla="*/ 98976 h 178072"/>
              <a:gd name="connsiteX138" fmla="*/ 314105 w 327420"/>
              <a:gd name="connsiteY138" fmla="*/ 96441 h 178072"/>
              <a:gd name="connsiteX139" fmla="*/ 313869 w 327420"/>
              <a:gd name="connsiteY139" fmla="*/ 93678 h 178072"/>
              <a:gd name="connsiteX140" fmla="*/ 305695 w 327420"/>
              <a:gd name="connsiteY140" fmla="*/ 90634 h 178072"/>
              <a:gd name="connsiteX141" fmla="*/ 301086 w 327420"/>
              <a:gd name="connsiteY141" fmla="*/ 87785 h 178072"/>
              <a:gd name="connsiteX142" fmla="*/ 292816 w 327420"/>
              <a:gd name="connsiteY142" fmla="*/ 84425 h 178072"/>
              <a:gd name="connsiteX143" fmla="*/ 285418 w 327420"/>
              <a:gd name="connsiteY143" fmla="*/ 88650 h 178072"/>
              <a:gd name="connsiteX144" fmla="*/ 280664 w 327420"/>
              <a:gd name="connsiteY144" fmla="*/ 97888 h 178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327420" h="178072">
                <a:moveTo>
                  <a:pt x="280664" y="97888"/>
                </a:moveTo>
                <a:lnTo>
                  <a:pt x="270067" y="102909"/>
                </a:lnTo>
                <a:lnTo>
                  <a:pt x="264714" y="100008"/>
                </a:lnTo>
                <a:lnTo>
                  <a:pt x="261589" y="96126"/>
                </a:lnTo>
                <a:lnTo>
                  <a:pt x="255306" y="94831"/>
                </a:lnTo>
                <a:lnTo>
                  <a:pt x="251274" y="91700"/>
                </a:lnTo>
                <a:lnTo>
                  <a:pt x="229014" y="95532"/>
                </a:lnTo>
                <a:lnTo>
                  <a:pt x="222668" y="92718"/>
                </a:lnTo>
                <a:lnTo>
                  <a:pt x="215877" y="88596"/>
                </a:lnTo>
                <a:lnTo>
                  <a:pt x="214879" y="85639"/>
                </a:lnTo>
                <a:lnTo>
                  <a:pt x="213020" y="82259"/>
                </a:lnTo>
                <a:lnTo>
                  <a:pt x="211831" y="77243"/>
                </a:lnTo>
                <a:lnTo>
                  <a:pt x="210071" y="70541"/>
                </a:lnTo>
                <a:lnTo>
                  <a:pt x="205734" y="64681"/>
                </a:lnTo>
                <a:lnTo>
                  <a:pt x="193291" y="54646"/>
                </a:lnTo>
                <a:lnTo>
                  <a:pt x="183924" y="51940"/>
                </a:lnTo>
                <a:lnTo>
                  <a:pt x="169336" y="58215"/>
                </a:lnTo>
                <a:lnTo>
                  <a:pt x="165530" y="55960"/>
                </a:lnTo>
                <a:lnTo>
                  <a:pt x="155323" y="41381"/>
                </a:lnTo>
                <a:lnTo>
                  <a:pt x="153309" y="41825"/>
                </a:lnTo>
                <a:lnTo>
                  <a:pt x="150351" y="41223"/>
                </a:lnTo>
                <a:lnTo>
                  <a:pt x="146668" y="38878"/>
                </a:lnTo>
                <a:lnTo>
                  <a:pt x="139324" y="38408"/>
                </a:lnTo>
                <a:lnTo>
                  <a:pt x="122191" y="34058"/>
                </a:lnTo>
                <a:lnTo>
                  <a:pt x="121360" y="31531"/>
                </a:lnTo>
                <a:lnTo>
                  <a:pt x="119668" y="24173"/>
                </a:lnTo>
                <a:lnTo>
                  <a:pt x="122463" y="13849"/>
                </a:lnTo>
                <a:lnTo>
                  <a:pt x="118616" y="12039"/>
                </a:lnTo>
                <a:lnTo>
                  <a:pt x="118308" y="10501"/>
                </a:lnTo>
                <a:lnTo>
                  <a:pt x="117423" y="9546"/>
                </a:lnTo>
                <a:lnTo>
                  <a:pt x="116516" y="9238"/>
                </a:lnTo>
                <a:lnTo>
                  <a:pt x="111086" y="7399"/>
                </a:lnTo>
                <a:lnTo>
                  <a:pt x="103020" y="6237"/>
                </a:lnTo>
                <a:lnTo>
                  <a:pt x="95223" y="2897"/>
                </a:lnTo>
                <a:lnTo>
                  <a:pt x="90918" y="2560"/>
                </a:lnTo>
                <a:lnTo>
                  <a:pt x="87311" y="2282"/>
                </a:lnTo>
                <a:lnTo>
                  <a:pt x="82744" y="3100"/>
                </a:lnTo>
                <a:lnTo>
                  <a:pt x="82027" y="3220"/>
                </a:lnTo>
                <a:lnTo>
                  <a:pt x="78983" y="2860"/>
                </a:lnTo>
                <a:lnTo>
                  <a:pt x="61360" y="365"/>
                </a:lnTo>
                <a:lnTo>
                  <a:pt x="54782" y="3021"/>
                </a:lnTo>
                <a:lnTo>
                  <a:pt x="51611" y="5488"/>
                </a:lnTo>
                <a:lnTo>
                  <a:pt x="39409" y="13302"/>
                </a:lnTo>
                <a:lnTo>
                  <a:pt x="35866" y="15417"/>
                </a:lnTo>
                <a:lnTo>
                  <a:pt x="33276" y="15159"/>
                </a:lnTo>
                <a:lnTo>
                  <a:pt x="31380" y="18314"/>
                </a:lnTo>
                <a:lnTo>
                  <a:pt x="27097" y="21135"/>
                </a:lnTo>
                <a:lnTo>
                  <a:pt x="22870" y="19499"/>
                </a:lnTo>
                <a:lnTo>
                  <a:pt x="17984" y="20723"/>
                </a:lnTo>
                <a:lnTo>
                  <a:pt x="18016" y="24518"/>
                </a:lnTo>
                <a:lnTo>
                  <a:pt x="17562" y="28092"/>
                </a:lnTo>
                <a:lnTo>
                  <a:pt x="12754" y="29353"/>
                </a:lnTo>
                <a:lnTo>
                  <a:pt x="10418" y="33197"/>
                </a:lnTo>
                <a:lnTo>
                  <a:pt x="10209" y="33801"/>
                </a:lnTo>
                <a:lnTo>
                  <a:pt x="9937" y="34798"/>
                </a:lnTo>
                <a:lnTo>
                  <a:pt x="9080" y="37012"/>
                </a:lnTo>
                <a:lnTo>
                  <a:pt x="8004" y="39280"/>
                </a:lnTo>
                <a:lnTo>
                  <a:pt x="6739" y="41656"/>
                </a:lnTo>
                <a:lnTo>
                  <a:pt x="5360" y="44719"/>
                </a:lnTo>
                <a:lnTo>
                  <a:pt x="851" y="50458"/>
                </a:lnTo>
                <a:lnTo>
                  <a:pt x="356" y="51161"/>
                </a:lnTo>
                <a:lnTo>
                  <a:pt x="1295" y="55264"/>
                </a:lnTo>
                <a:lnTo>
                  <a:pt x="801" y="57239"/>
                </a:lnTo>
                <a:lnTo>
                  <a:pt x="2974" y="65700"/>
                </a:lnTo>
                <a:lnTo>
                  <a:pt x="4766" y="72481"/>
                </a:lnTo>
                <a:lnTo>
                  <a:pt x="11520" y="88148"/>
                </a:lnTo>
                <a:lnTo>
                  <a:pt x="16129" y="94936"/>
                </a:lnTo>
                <a:lnTo>
                  <a:pt x="16510" y="95422"/>
                </a:lnTo>
                <a:lnTo>
                  <a:pt x="28132" y="92680"/>
                </a:lnTo>
                <a:lnTo>
                  <a:pt x="30699" y="93338"/>
                </a:lnTo>
                <a:lnTo>
                  <a:pt x="38102" y="94268"/>
                </a:lnTo>
                <a:lnTo>
                  <a:pt x="41899" y="96433"/>
                </a:lnTo>
                <a:lnTo>
                  <a:pt x="45905" y="98350"/>
                </a:lnTo>
                <a:lnTo>
                  <a:pt x="46014" y="98386"/>
                </a:lnTo>
                <a:lnTo>
                  <a:pt x="47787" y="99222"/>
                </a:lnTo>
                <a:lnTo>
                  <a:pt x="58053" y="109886"/>
                </a:lnTo>
                <a:lnTo>
                  <a:pt x="58552" y="112789"/>
                </a:lnTo>
                <a:lnTo>
                  <a:pt x="60393" y="114914"/>
                </a:lnTo>
                <a:lnTo>
                  <a:pt x="61600" y="115019"/>
                </a:lnTo>
                <a:lnTo>
                  <a:pt x="67093" y="116571"/>
                </a:lnTo>
                <a:lnTo>
                  <a:pt x="68223" y="119496"/>
                </a:lnTo>
                <a:lnTo>
                  <a:pt x="68781" y="125058"/>
                </a:lnTo>
                <a:lnTo>
                  <a:pt x="69253" y="127511"/>
                </a:lnTo>
                <a:lnTo>
                  <a:pt x="68804" y="129386"/>
                </a:lnTo>
                <a:lnTo>
                  <a:pt x="69997" y="131645"/>
                </a:lnTo>
                <a:lnTo>
                  <a:pt x="70323" y="133282"/>
                </a:lnTo>
                <a:lnTo>
                  <a:pt x="70033" y="134749"/>
                </a:lnTo>
                <a:lnTo>
                  <a:pt x="70831" y="135989"/>
                </a:lnTo>
                <a:lnTo>
                  <a:pt x="71516" y="139692"/>
                </a:lnTo>
                <a:lnTo>
                  <a:pt x="76910" y="141874"/>
                </a:lnTo>
                <a:lnTo>
                  <a:pt x="81936" y="144498"/>
                </a:lnTo>
                <a:lnTo>
                  <a:pt x="84064" y="151097"/>
                </a:lnTo>
                <a:lnTo>
                  <a:pt x="85692" y="150960"/>
                </a:lnTo>
                <a:lnTo>
                  <a:pt x="90977" y="155203"/>
                </a:lnTo>
                <a:lnTo>
                  <a:pt x="91340" y="161802"/>
                </a:lnTo>
                <a:lnTo>
                  <a:pt x="99269" y="161888"/>
                </a:lnTo>
                <a:lnTo>
                  <a:pt x="107756" y="164686"/>
                </a:lnTo>
                <a:lnTo>
                  <a:pt x="114229" y="164950"/>
                </a:lnTo>
                <a:lnTo>
                  <a:pt x="115790" y="159156"/>
                </a:lnTo>
                <a:lnTo>
                  <a:pt x="116629" y="154350"/>
                </a:lnTo>
                <a:lnTo>
                  <a:pt x="129036" y="157999"/>
                </a:lnTo>
                <a:lnTo>
                  <a:pt x="131186" y="168771"/>
                </a:lnTo>
                <a:lnTo>
                  <a:pt x="142368" y="177577"/>
                </a:lnTo>
                <a:lnTo>
                  <a:pt x="150542" y="168991"/>
                </a:lnTo>
                <a:lnTo>
                  <a:pt x="154366" y="165007"/>
                </a:lnTo>
                <a:lnTo>
                  <a:pt x="154071" y="162509"/>
                </a:lnTo>
                <a:lnTo>
                  <a:pt x="162028" y="159705"/>
                </a:lnTo>
                <a:lnTo>
                  <a:pt x="163652" y="159145"/>
                </a:lnTo>
                <a:lnTo>
                  <a:pt x="164967" y="152749"/>
                </a:lnTo>
                <a:lnTo>
                  <a:pt x="169231" y="143640"/>
                </a:lnTo>
                <a:lnTo>
                  <a:pt x="177524" y="147102"/>
                </a:lnTo>
                <a:lnTo>
                  <a:pt x="183343" y="147703"/>
                </a:lnTo>
                <a:lnTo>
                  <a:pt x="186569" y="156612"/>
                </a:lnTo>
                <a:lnTo>
                  <a:pt x="190751" y="160462"/>
                </a:lnTo>
                <a:lnTo>
                  <a:pt x="194698" y="161848"/>
                </a:lnTo>
                <a:lnTo>
                  <a:pt x="207154" y="166271"/>
                </a:lnTo>
                <a:lnTo>
                  <a:pt x="213700" y="168632"/>
                </a:lnTo>
                <a:lnTo>
                  <a:pt x="215687" y="170180"/>
                </a:lnTo>
                <a:lnTo>
                  <a:pt x="230616" y="161034"/>
                </a:lnTo>
                <a:lnTo>
                  <a:pt x="234494" y="165642"/>
                </a:lnTo>
                <a:lnTo>
                  <a:pt x="238999" y="169144"/>
                </a:lnTo>
                <a:lnTo>
                  <a:pt x="244392" y="173670"/>
                </a:lnTo>
                <a:lnTo>
                  <a:pt x="245871" y="174905"/>
                </a:lnTo>
                <a:lnTo>
                  <a:pt x="251600" y="178437"/>
                </a:lnTo>
                <a:lnTo>
                  <a:pt x="258173" y="176218"/>
                </a:lnTo>
                <a:lnTo>
                  <a:pt x="286883" y="175316"/>
                </a:lnTo>
                <a:lnTo>
                  <a:pt x="288620" y="174189"/>
                </a:lnTo>
                <a:lnTo>
                  <a:pt x="310517" y="160211"/>
                </a:lnTo>
                <a:lnTo>
                  <a:pt x="327777" y="158292"/>
                </a:lnTo>
                <a:lnTo>
                  <a:pt x="327736" y="158234"/>
                </a:lnTo>
                <a:lnTo>
                  <a:pt x="323001" y="144897"/>
                </a:lnTo>
                <a:lnTo>
                  <a:pt x="320592" y="133001"/>
                </a:lnTo>
                <a:lnTo>
                  <a:pt x="319934" y="128146"/>
                </a:lnTo>
                <a:lnTo>
                  <a:pt x="316491" y="116664"/>
                </a:lnTo>
                <a:lnTo>
                  <a:pt x="315829" y="115014"/>
                </a:lnTo>
                <a:lnTo>
                  <a:pt x="312182" y="105803"/>
                </a:lnTo>
                <a:lnTo>
                  <a:pt x="312649" y="99224"/>
                </a:lnTo>
                <a:lnTo>
                  <a:pt x="312522" y="98976"/>
                </a:lnTo>
                <a:lnTo>
                  <a:pt x="314105" y="96441"/>
                </a:lnTo>
                <a:lnTo>
                  <a:pt x="313869" y="93678"/>
                </a:lnTo>
                <a:lnTo>
                  <a:pt x="305695" y="90634"/>
                </a:lnTo>
                <a:lnTo>
                  <a:pt x="301086" y="87785"/>
                </a:lnTo>
                <a:lnTo>
                  <a:pt x="292816" y="84425"/>
                </a:lnTo>
                <a:lnTo>
                  <a:pt x="285418" y="88650"/>
                </a:lnTo>
                <a:lnTo>
                  <a:pt x="280664" y="9788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E3514263-FD1A-8106-D5C7-8EB41A3D711F}"/>
              </a:ext>
            </a:extLst>
          </p:cNvPr>
          <p:cNvSpPr>
            <a:spLocks/>
          </p:cNvSpPr>
          <p:nvPr/>
        </p:nvSpPr>
        <p:spPr>
          <a:xfrm flipV="1">
            <a:off x="5994699" y="3700131"/>
            <a:ext cx="597227" cy="617302"/>
          </a:xfrm>
          <a:custGeom>
            <a:avLst/>
            <a:gdLst>
              <a:gd name="connsiteX0" fmla="*/ 145405 w 406710"/>
              <a:gd name="connsiteY0" fmla="*/ 107668 h 420381"/>
              <a:gd name="connsiteX1" fmla="*/ 124475 w 406710"/>
              <a:gd name="connsiteY1" fmla="*/ 123473 h 420381"/>
              <a:gd name="connsiteX2" fmla="*/ 113262 w 406710"/>
              <a:gd name="connsiteY2" fmla="*/ 132118 h 420381"/>
              <a:gd name="connsiteX3" fmla="*/ 104107 w 406710"/>
              <a:gd name="connsiteY3" fmla="*/ 139024 h 420381"/>
              <a:gd name="connsiteX4" fmla="*/ 102819 w 406710"/>
              <a:gd name="connsiteY4" fmla="*/ 140359 h 420381"/>
              <a:gd name="connsiteX5" fmla="*/ 98895 w 406710"/>
              <a:gd name="connsiteY5" fmla="*/ 144443 h 420381"/>
              <a:gd name="connsiteX6" fmla="*/ 97566 w 406710"/>
              <a:gd name="connsiteY6" fmla="*/ 145899 h 420381"/>
              <a:gd name="connsiteX7" fmla="*/ 92254 w 406710"/>
              <a:gd name="connsiteY7" fmla="*/ 151717 h 420381"/>
              <a:gd name="connsiteX8" fmla="*/ 91769 w 406710"/>
              <a:gd name="connsiteY8" fmla="*/ 152284 h 420381"/>
              <a:gd name="connsiteX9" fmla="*/ 88521 w 406710"/>
              <a:gd name="connsiteY9" fmla="*/ 155864 h 420381"/>
              <a:gd name="connsiteX10" fmla="*/ 85300 w 406710"/>
              <a:gd name="connsiteY10" fmla="*/ 159426 h 420381"/>
              <a:gd name="connsiteX11" fmla="*/ 81431 w 406710"/>
              <a:gd name="connsiteY11" fmla="*/ 163697 h 420381"/>
              <a:gd name="connsiteX12" fmla="*/ 71097 w 406710"/>
              <a:gd name="connsiteY12" fmla="*/ 175109 h 420381"/>
              <a:gd name="connsiteX13" fmla="*/ 66212 w 406710"/>
              <a:gd name="connsiteY13" fmla="*/ 179661 h 420381"/>
              <a:gd name="connsiteX14" fmla="*/ 64229 w 406710"/>
              <a:gd name="connsiteY14" fmla="*/ 182678 h 420381"/>
              <a:gd name="connsiteX15" fmla="*/ 53179 w 406710"/>
              <a:gd name="connsiteY15" fmla="*/ 194882 h 420381"/>
              <a:gd name="connsiteX16" fmla="*/ 48176 w 406710"/>
              <a:gd name="connsiteY16" fmla="*/ 200410 h 420381"/>
              <a:gd name="connsiteX17" fmla="*/ 35438 w 406710"/>
              <a:gd name="connsiteY17" fmla="*/ 214477 h 420381"/>
              <a:gd name="connsiteX18" fmla="*/ 33079 w 406710"/>
              <a:gd name="connsiteY18" fmla="*/ 217045 h 420381"/>
              <a:gd name="connsiteX19" fmla="*/ 24329 w 406710"/>
              <a:gd name="connsiteY19" fmla="*/ 227085 h 420381"/>
              <a:gd name="connsiteX20" fmla="*/ 19697 w 406710"/>
              <a:gd name="connsiteY20" fmla="*/ 235807 h 420381"/>
              <a:gd name="connsiteX21" fmla="*/ 14540 w 406710"/>
              <a:gd name="connsiteY21" fmla="*/ 249543 h 420381"/>
              <a:gd name="connsiteX22" fmla="*/ 11329 w 406710"/>
              <a:gd name="connsiteY22" fmla="*/ 257169 h 420381"/>
              <a:gd name="connsiteX23" fmla="*/ 10240 w 406710"/>
              <a:gd name="connsiteY23" fmla="*/ 259206 h 420381"/>
              <a:gd name="connsiteX24" fmla="*/ 7274 w 406710"/>
              <a:gd name="connsiteY24" fmla="*/ 266745 h 420381"/>
              <a:gd name="connsiteX25" fmla="*/ 888 w 406710"/>
              <a:gd name="connsiteY25" fmla="*/ 281884 h 420381"/>
              <a:gd name="connsiteX26" fmla="*/ 861 w 406710"/>
              <a:gd name="connsiteY26" fmla="*/ 282603 h 420381"/>
              <a:gd name="connsiteX27" fmla="*/ 860 w 406710"/>
              <a:gd name="connsiteY27" fmla="*/ 282627 h 420381"/>
              <a:gd name="connsiteX28" fmla="*/ 849 w 406710"/>
              <a:gd name="connsiteY28" fmla="*/ 282900 h 420381"/>
              <a:gd name="connsiteX29" fmla="*/ 803 w 406710"/>
              <a:gd name="connsiteY29" fmla="*/ 284113 h 420381"/>
              <a:gd name="connsiteX30" fmla="*/ 377 w 406710"/>
              <a:gd name="connsiteY30" fmla="*/ 287891 h 420381"/>
              <a:gd name="connsiteX31" fmla="*/ 15972 w 406710"/>
              <a:gd name="connsiteY31" fmla="*/ 296183 h 420381"/>
              <a:gd name="connsiteX32" fmla="*/ 29809 w 406710"/>
              <a:gd name="connsiteY32" fmla="*/ 303530 h 420381"/>
              <a:gd name="connsiteX33" fmla="*/ 38799 w 406710"/>
              <a:gd name="connsiteY33" fmla="*/ 304256 h 420381"/>
              <a:gd name="connsiteX34" fmla="*/ 39516 w 406710"/>
              <a:gd name="connsiteY34" fmla="*/ 304340 h 420381"/>
              <a:gd name="connsiteX35" fmla="*/ 71070 w 406710"/>
              <a:gd name="connsiteY35" fmla="*/ 313580 h 420381"/>
              <a:gd name="connsiteX36" fmla="*/ 75511 w 406710"/>
              <a:gd name="connsiteY36" fmla="*/ 313357 h 420381"/>
              <a:gd name="connsiteX37" fmla="*/ 76613 w 406710"/>
              <a:gd name="connsiteY37" fmla="*/ 316225 h 420381"/>
              <a:gd name="connsiteX38" fmla="*/ 77598 w 406710"/>
              <a:gd name="connsiteY38" fmla="*/ 316802 h 420381"/>
              <a:gd name="connsiteX39" fmla="*/ 78650 w 406710"/>
              <a:gd name="connsiteY39" fmla="*/ 316714 h 420381"/>
              <a:gd name="connsiteX40" fmla="*/ 79444 w 406710"/>
              <a:gd name="connsiteY40" fmla="*/ 314673 h 420381"/>
              <a:gd name="connsiteX41" fmla="*/ 79948 w 406710"/>
              <a:gd name="connsiteY41" fmla="*/ 315447 h 420381"/>
              <a:gd name="connsiteX42" fmla="*/ 81503 w 406710"/>
              <a:gd name="connsiteY42" fmla="*/ 315760 h 420381"/>
              <a:gd name="connsiteX43" fmla="*/ 83821 w 406710"/>
              <a:gd name="connsiteY43" fmla="*/ 314678 h 420381"/>
              <a:gd name="connsiteX44" fmla="*/ 84724 w 406710"/>
              <a:gd name="connsiteY44" fmla="*/ 315128 h 420381"/>
              <a:gd name="connsiteX45" fmla="*/ 90113 w 406710"/>
              <a:gd name="connsiteY45" fmla="*/ 314230 h 420381"/>
              <a:gd name="connsiteX46" fmla="*/ 90871 w 406710"/>
              <a:gd name="connsiteY46" fmla="*/ 314151 h 420381"/>
              <a:gd name="connsiteX47" fmla="*/ 95847 w 406710"/>
              <a:gd name="connsiteY47" fmla="*/ 315866 h 420381"/>
              <a:gd name="connsiteX48" fmla="*/ 100383 w 406710"/>
              <a:gd name="connsiteY48" fmla="*/ 317337 h 420381"/>
              <a:gd name="connsiteX49" fmla="*/ 103627 w 406710"/>
              <a:gd name="connsiteY49" fmla="*/ 318408 h 420381"/>
              <a:gd name="connsiteX50" fmla="*/ 108825 w 406710"/>
              <a:gd name="connsiteY50" fmla="*/ 320102 h 420381"/>
              <a:gd name="connsiteX51" fmla="*/ 117195 w 406710"/>
              <a:gd name="connsiteY51" fmla="*/ 315501 h 420381"/>
              <a:gd name="connsiteX52" fmla="*/ 119236 w 406710"/>
              <a:gd name="connsiteY52" fmla="*/ 316454 h 420381"/>
              <a:gd name="connsiteX53" fmla="*/ 120919 w 406710"/>
              <a:gd name="connsiteY53" fmla="*/ 321460 h 420381"/>
              <a:gd name="connsiteX54" fmla="*/ 125800 w 406710"/>
              <a:gd name="connsiteY54" fmla="*/ 318680 h 420381"/>
              <a:gd name="connsiteX55" fmla="*/ 143564 w 406710"/>
              <a:gd name="connsiteY55" fmla="*/ 327044 h 420381"/>
              <a:gd name="connsiteX56" fmla="*/ 144303 w 406710"/>
              <a:gd name="connsiteY56" fmla="*/ 329309 h 420381"/>
              <a:gd name="connsiteX57" fmla="*/ 145609 w 406710"/>
              <a:gd name="connsiteY57" fmla="*/ 332659 h 420381"/>
              <a:gd name="connsiteX58" fmla="*/ 148921 w 406710"/>
              <a:gd name="connsiteY58" fmla="*/ 333022 h 420381"/>
              <a:gd name="connsiteX59" fmla="*/ 149424 w 406710"/>
              <a:gd name="connsiteY59" fmla="*/ 333556 h 420381"/>
              <a:gd name="connsiteX60" fmla="*/ 149806 w 406710"/>
              <a:gd name="connsiteY60" fmla="*/ 336666 h 420381"/>
              <a:gd name="connsiteX61" fmla="*/ 148127 w 406710"/>
              <a:gd name="connsiteY61" fmla="*/ 337687 h 420381"/>
              <a:gd name="connsiteX62" fmla="*/ 144035 w 406710"/>
              <a:gd name="connsiteY62" fmla="*/ 336821 h 420381"/>
              <a:gd name="connsiteX63" fmla="*/ 143187 w 406710"/>
              <a:gd name="connsiteY63" fmla="*/ 338252 h 420381"/>
              <a:gd name="connsiteX64" fmla="*/ 143523 w 406710"/>
              <a:gd name="connsiteY64" fmla="*/ 339693 h 420381"/>
              <a:gd name="connsiteX65" fmla="*/ 145814 w 406710"/>
              <a:gd name="connsiteY65" fmla="*/ 344953 h 420381"/>
              <a:gd name="connsiteX66" fmla="*/ 150309 w 406710"/>
              <a:gd name="connsiteY66" fmla="*/ 347194 h 420381"/>
              <a:gd name="connsiteX67" fmla="*/ 154192 w 406710"/>
              <a:gd name="connsiteY67" fmla="*/ 348648 h 420381"/>
              <a:gd name="connsiteX68" fmla="*/ 157263 w 406710"/>
              <a:gd name="connsiteY68" fmla="*/ 350518 h 420381"/>
              <a:gd name="connsiteX69" fmla="*/ 164199 w 406710"/>
              <a:gd name="connsiteY69" fmla="*/ 352334 h 420381"/>
              <a:gd name="connsiteX70" fmla="*/ 165660 w 406710"/>
              <a:gd name="connsiteY70" fmla="*/ 352619 h 420381"/>
              <a:gd name="connsiteX71" fmla="*/ 166472 w 406710"/>
              <a:gd name="connsiteY71" fmla="*/ 354820 h 420381"/>
              <a:gd name="connsiteX72" fmla="*/ 166145 w 406710"/>
              <a:gd name="connsiteY72" fmla="*/ 358079 h 420381"/>
              <a:gd name="connsiteX73" fmla="*/ 166907 w 406710"/>
              <a:gd name="connsiteY73" fmla="*/ 362365 h 420381"/>
              <a:gd name="connsiteX74" fmla="*/ 166326 w 406710"/>
              <a:gd name="connsiteY74" fmla="*/ 364361 h 420381"/>
              <a:gd name="connsiteX75" fmla="*/ 167184 w 406710"/>
              <a:gd name="connsiteY75" fmla="*/ 371317 h 420381"/>
              <a:gd name="connsiteX76" fmla="*/ 160679 w 406710"/>
              <a:gd name="connsiteY76" fmla="*/ 375446 h 420381"/>
              <a:gd name="connsiteX77" fmla="*/ 159599 w 406710"/>
              <a:gd name="connsiteY77" fmla="*/ 377877 h 420381"/>
              <a:gd name="connsiteX78" fmla="*/ 160293 w 406710"/>
              <a:gd name="connsiteY78" fmla="*/ 381685 h 420381"/>
              <a:gd name="connsiteX79" fmla="*/ 160565 w 406710"/>
              <a:gd name="connsiteY79" fmla="*/ 384367 h 420381"/>
              <a:gd name="connsiteX80" fmla="*/ 169280 w 406710"/>
              <a:gd name="connsiteY80" fmla="*/ 387352 h 420381"/>
              <a:gd name="connsiteX81" fmla="*/ 171203 w 406710"/>
              <a:gd name="connsiteY81" fmla="*/ 387999 h 420381"/>
              <a:gd name="connsiteX82" fmla="*/ 172006 w 406710"/>
              <a:gd name="connsiteY82" fmla="*/ 391073 h 420381"/>
              <a:gd name="connsiteX83" fmla="*/ 174360 w 406710"/>
              <a:gd name="connsiteY83" fmla="*/ 392179 h 420381"/>
              <a:gd name="connsiteX84" fmla="*/ 176356 w 406710"/>
              <a:gd name="connsiteY84" fmla="*/ 393159 h 420381"/>
              <a:gd name="connsiteX85" fmla="*/ 176556 w 406710"/>
              <a:gd name="connsiteY85" fmla="*/ 393274 h 420381"/>
              <a:gd name="connsiteX86" fmla="*/ 178044 w 406710"/>
              <a:gd name="connsiteY86" fmla="*/ 393418 h 420381"/>
              <a:gd name="connsiteX87" fmla="*/ 180979 w 406710"/>
              <a:gd name="connsiteY87" fmla="*/ 395694 h 420381"/>
              <a:gd name="connsiteX88" fmla="*/ 183791 w 406710"/>
              <a:gd name="connsiteY88" fmla="*/ 397241 h 420381"/>
              <a:gd name="connsiteX89" fmla="*/ 184594 w 406710"/>
              <a:gd name="connsiteY89" fmla="*/ 401289 h 420381"/>
              <a:gd name="connsiteX90" fmla="*/ 185265 w 406710"/>
              <a:gd name="connsiteY90" fmla="*/ 404853 h 420381"/>
              <a:gd name="connsiteX91" fmla="*/ 194079 w 406710"/>
              <a:gd name="connsiteY91" fmla="*/ 402994 h 420381"/>
              <a:gd name="connsiteX92" fmla="*/ 198878 w 406710"/>
              <a:gd name="connsiteY92" fmla="*/ 403323 h 420381"/>
              <a:gd name="connsiteX93" fmla="*/ 199196 w 406710"/>
              <a:gd name="connsiteY93" fmla="*/ 405143 h 420381"/>
              <a:gd name="connsiteX94" fmla="*/ 195821 w 406710"/>
              <a:gd name="connsiteY94" fmla="*/ 414269 h 420381"/>
              <a:gd name="connsiteX95" fmla="*/ 203274 w 406710"/>
              <a:gd name="connsiteY95" fmla="*/ 420880 h 420381"/>
              <a:gd name="connsiteX96" fmla="*/ 213766 w 406710"/>
              <a:gd name="connsiteY96" fmla="*/ 415518 h 420381"/>
              <a:gd name="connsiteX97" fmla="*/ 216075 w 406710"/>
              <a:gd name="connsiteY97" fmla="*/ 414253 h 420381"/>
              <a:gd name="connsiteX98" fmla="*/ 220299 w 406710"/>
              <a:gd name="connsiteY98" fmla="*/ 413558 h 420381"/>
              <a:gd name="connsiteX99" fmla="*/ 225107 w 406710"/>
              <a:gd name="connsiteY99" fmla="*/ 408212 h 420381"/>
              <a:gd name="connsiteX100" fmla="*/ 231471 w 406710"/>
              <a:gd name="connsiteY100" fmla="*/ 406775 h 420381"/>
              <a:gd name="connsiteX101" fmla="*/ 234810 w 406710"/>
              <a:gd name="connsiteY101" fmla="*/ 404965 h 420381"/>
              <a:gd name="connsiteX102" fmla="*/ 237328 w 406710"/>
              <a:gd name="connsiteY102" fmla="*/ 402632 h 420381"/>
              <a:gd name="connsiteX103" fmla="*/ 236738 w 406710"/>
              <a:gd name="connsiteY103" fmla="*/ 402278 h 420381"/>
              <a:gd name="connsiteX104" fmla="*/ 237137 w 406710"/>
              <a:gd name="connsiteY104" fmla="*/ 399774 h 420381"/>
              <a:gd name="connsiteX105" fmla="*/ 237464 w 406710"/>
              <a:gd name="connsiteY105" fmla="*/ 399206 h 420381"/>
              <a:gd name="connsiteX106" fmla="*/ 241183 w 406710"/>
              <a:gd name="connsiteY106" fmla="*/ 395318 h 420381"/>
              <a:gd name="connsiteX107" fmla="*/ 242417 w 406710"/>
              <a:gd name="connsiteY107" fmla="*/ 394836 h 420381"/>
              <a:gd name="connsiteX108" fmla="*/ 254411 w 406710"/>
              <a:gd name="connsiteY108" fmla="*/ 389773 h 420381"/>
              <a:gd name="connsiteX109" fmla="*/ 256883 w 406710"/>
              <a:gd name="connsiteY109" fmla="*/ 385501 h 420381"/>
              <a:gd name="connsiteX110" fmla="*/ 265121 w 406710"/>
              <a:gd name="connsiteY110" fmla="*/ 374690 h 420381"/>
              <a:gd name="connsiteX111" fmla="*/ 271259 w 406710"/>
              <a:gd name="connsiteY111" fmla="*/ 368094 h 420381"/>
              <a:gd name="connsiteX112" fmla="*/ 282359 w 406710"/>
              <a:gd name="connsiteY112" fmla="*/ 371209 h 420381"/>
              <a:gd name="connsiteX113" fmla="*/ 289703 w 406710"/>
              <a:gd name="connsiteY113" fmla="*/ 363336 h 420381"/>
              <a:gd name="connsiteX114" fmla="*/ 302332 w 406710"/>
              <a:gd name="connsiteY114" fmla="*/ 358699 h 420381"/>
              <a:gd name="connsiteX115" fmla="*/ 304627 w 406710"/>
              <a:gd name="connsiteY115" fmla="*/ 360665 h 420381"/>
              <a:gd name="connsiteX116" fmla="*/ 310365 w 406710"/>
              <a:gd name="connsiteY116" fmla="*/ 361929 h 420381"/>
              <a:gd name="connsiteX117" fmla="*/ 314970 w 406710"/>
              <a:gd name="connsiteY117" fmla="*/ 360133 h 420381"/>
              <a:gd name="connsiteX118" fmla="*/ 318880 w 406710"/>
              <a:gd name="connsiteY118" fmla="*/ 361984 h 420381"/>
              <a:gd name="connsiteX119" fmla="*/ 321130 w 406710"/>
              <a:gd name="connsiteY119" fmla="*/ 361183 h 420381"/>
              <a:gd name="connsiteX120" fmla="*/ 323017 w 406710"/>
              <a:gd name="connsiteY120" fmla="*/ 361991 h 420381"/>
              <a:gd name="connsiteX121" fmla="*/ 325997 w 406710"/>
              <a:gd name="connsiteY121" fmla="*/ 360575 h 420381"/>
              <a:gd name="connsiteX122" fmla="*/ 332502 w 406710"/>
              <a:gd name="connsiteY122" fmla="*/ 359905 h 420381"/>
              <a:gd name="connsiteX123" fmla="*/ 333528 w 406710"/>
              <a:gd name="connsiteY123" fmla="*/ 361544 h 420381"/>
              <a:gd name="connsiteX124" fmla="*/ 334789 w 406710"/>
              <a:gd name="connsiteY124" fmla="*/ 361537 h 420381"/>
              <a:gd name="connsiteX125" fmla="*/ 336658 w 406710"/>
              <a:gd name="connsiteY125" fmla="*/ 360251 h 420381"/>
              <a:gd name="connsiteX126" fmla="*/ 340840 w 406710"/>
              <a:gd name="connsiteY126" fmla="*/ 364524 h 420381"/>
              <a:gd name="connsiteX127" fmla="*/ 342373 w 406710"/>
              <a:gd name="connsiteY127" fmla="*/ 364101 h 420381"/>
              <a:gd name="connsiteX128" fmla="*/ 346061 w 406710"/>
              <a:gd name="connsiteY128" fmla="*/ 366300 h 420381"/>
              <a:gd name="connsiteX129" fmla="*/ 348275 w 406710"/>
              <a:gd name="connsiteY129" fmla="*/ 370129 h 420381"/>
              <a:gd name="connsiteX130" fmla="*/ 348592 w 406710"/>
              <a:gd name="connsiteY130" fmla="*/ 372764 h 420381"/>
              <a:gd name="connsiteX131" fmla="*/ 349767 w 406710"/>
              <a:gd name="connsiteY131" fmla="*/ 373151 h 420381"/>
              <a:gd name="connsiteX132" fmla="*/ 349300 w 406710"/>
              <a:gd name="connsiteY132" fmla="*/ 374670 h 420381"/>
              <a:gd name="connsiteX133" fmla="*/ 350511 w 406710"/>
              <a:gd name="connsiteY133" fmla="*/ 375561 h 420381"/>
              <a:gd name="connsiteX134" fmla="*/ 350674 w 406710"/>
              <a:gd name="connsiteY134" fmla="*/ 376904 h 420381"/>
              <a:gd name="connsiteX135" fmla="*/ 352720 w 406710"/>
              <a:gd name="connsiteY135" fmla="*/ 377319 h 420381"/>
              <a:gd name="connsiteX136" fmla="*/ 359665 w 406710"/>
              <a:gd name="connsiteY136" fmla="*/ 375118 h 420381"/>
              <a:gd name="connsiteX137" fmla="*/ 368248 w 406710"/>
              <a:gd name="connsiteY137" fmla="*/ 370300 h 420381"/>
              <a:gd name="connsiteX138" fmla="*/ 371478 w 406710"/>
              <a:gd name="connsiteY138" fmla="*/ 357644 h 420381"/>
              <a:gd name="connsiteX139" fmla="*/ 372770 w 406710"/>
              <a:gd name="connsiteY139" fmla="*/ 356476 h 420381"/>
              <a:gd name="connsiteX140" fmla="*/ 370103 w 406710"/>
              <a:gd name="connsiteY140" fmla="*/ 354829 h 420381"/>
              <a:gd name="connsiteX141" fmla="*/ 371328 w 406710"/>
              <a:gd name="connsiteY141" fmla="*/ 353478 h 420381"/>
              <a:gd name="connsiteX142" fmla="*/ 369337 w 406710"/>
              <a:gd name="connsiteY142" fmla="*/ 352638 h 420381"/>
              <a:gd name="connsiteX143" fmla="*/ 369069 w 406710"/>
              <a:gd name="connsiteY143" fmla="*/ 351780 h 420381"/>
              <a:gd name="connsiteX144" fmla="*/ 370629 w 406710"/>
              <a:gd name="connsiteY144" fmla="*/ 351619 h 420381"/>
              <a:gd name="connsiteX145" fmla="*/ 368565 w 406710"/>
              <a:gd name="connsiteY145" fmla="*/ 349146 h 420381"/>
              <a:gd name="connsiteX146" fmla="*/ 368602 w 406710"/>
              <a:gd name="connsiteY146" fmla="*/ 348201 h 420381"/>
              <a:gd name="connsiteX147" fmla="*/ 370688 w 406710"/>
              <a:gd name="connsiteY147" fmla="*/ 347927 h 420381"/>
              <a:gd name="connsiteX148" fmla="*/ 370747 w 406710"/>
              <a:gd name="connsiteY148" fmla="*/ 347110 h 420381"/>
              <a:gd name="connsiteX149" fmla="*/ 379026 w 406710"/>
              <a:gd name="connsiteY149" fmla="*/ 346117 h 420381"/>
              <a:gd name="connsiteX150" fmla="*/ 383875 w 406710"/>
              <a:gd name="connsiteY150" fmla="*/ 344463 h 420381"/>
              <a:gd name="connsiteX151" fmla="*/ 381571 w 406710"/>
              <a:gd name="connsiteY151" fmla="*/ 342380 h 420381"/>
              <a:gd name="connsiteX152" fmla="*/ 377465 w 406710"/>
              <a:gd name="connsiteY152" fmla="*/ 333980 h 420381"/>
              <a:gd name="connsiteX153" fmla="*/ 377184 w 406710"/>
              <a:gd name="connsiteY153" fmla="*/ 329398 h 420381"/>
              <a:gd name="connsiteX154" fmla="*/ 393297 w 406710"/>
              <a:gd name="connsiteY154" fmla="*/ 324485 h 420381"/>
              <a:gd name="connsiteX155" fmla="*/ 401358 w 406710"/>
              <a:gd name="connsiteY155" fmla="*/ 321898 h 420381"/>
              <a:gd name="connsiteX156" fmla="*/ 403526 w 406710"/>
              <a:gd name="connsiteY156" fmla="*/ 322073 h 420381"/>
              <a:gd name="connsiteX157" fmla="*/ 404728 w 406710"/>
              <a:gd name="connsiteY157" fmla="*/ 322225 h 420381"/>
              <a:gd name="connsiteX158" fmla="*/ 404814 w 406710"/>
              <a:gd name="connsiteY158" fmla="*/ 322237 h 420381"/>
              <a:gd name="connsiteX159" fmla="*/ 407087 w 406710"/>
              <a:gd name="connsiteY159" fmla="*/ 318075 h 420381"/>
              <a:gd name="connsiteX160" fmla="*/ 406742 w 406710"/>
              <a:gd name="connsiteY160" fmla="*/ 316831 h 420381"/>
              <a:gd name="connsiteX161" fmla="*/ 402220 w 406710"/>
              <a:gd name="connsiteY161" fmla="*/ 316181 h 420381"/>
              <a:gd name="connsiteX162" fmla="*/ 400986 w 406710"/>
              <a:gd name="connsiteY162" fmla="*/ 317050 h 420381"/>
              <a:gd name="connsiteX163" fmla="*/ 400255 w 406710"/>
              <a:gd name="connsiteY163" fmla="*/ 316508 h 420381"/>
              <a:gd name="connsiteX164" fmla="*/ 398622 w 406710"/>
              <a:gd name="connsiteY164" fmla="*/ 319228 h 420381"/>
              <a:gd name="connsiteX165" fmla="*/ 396994 w 406710"/>
              <a:gd name="connsiteY165" fmla="*/ 318798 h 420381"/>
              <a:gd name="connsiteX166" fmla="*/ 394590 w 406710"/>
              <a:gd name="connsiteY166" fmla="*/ 314047 h 420381"/>
              <a:gd name="connsiteX167" fmla="*/ 386270 w 406710"/>
              <a:gd name="connsiteY167" fmla="*/ 311368 h 420381"/>
              <a:gd name="connsiteX168" fmla="*/ 384342 w 406710"/>
              <a:gd name="connsiteY168" fmla="*/ 310181 h 420381"/>
              <a:gd name="connsiteX169" fmla="*/ 384152 w 406710"/>
              <a:gd name="connsiteY169" fmla="*/ 308309 h 420381"/>
              <a:gd name="connsiteX170" fmla="*/ 384546 w 406710"/>
              <a:gd name="connsiteY170" fmla="*/ 304909 h 420381"/>
              <a:gd name="connsiteX171" fmla="*/ 386742 w 406710"/>
              <a:gd name="connsiteY171" fmla="*/ 299456 h 420381"/>
              <a:gd name="connsiteX172" fmla="*/ 386084 w 406710"/>
              <a:gd name="connsiteY172" fmla="*/ 297177 h 420381"/>
              <a:gd name="connsiteX173" fmla="*/ 388053 w 406710"/>
              <a:gd name="connsiteY173" fmla="*/ 296544 h 420381"/>
              <a:gd name="connsiteX174" fmla="*/ 389895 w 406710"/>
              <a:gd name="connsiteY174" fmla="*/ 297645 h 420381"/>
              <a:gd name="connsiteX175" fmla="*/ 391138 w 406710"/>
              <a:gd name="connsiteY175" fmla="*/ 295375 h 420381"/>
              <a:gd name="connsiteX176" fmla="*/ 387400 w 406710"/>
              <a:gd name="connsiteY176" fmla="*/ 292116 h 420381"/>
              <a:gd name="connsiteX177" fmla="*/ 386774 w 406710"/>
              <a:gd name="connsiteY177" fmla="*/ 289866 h 420381"/>
              <a:gd name="connsiteX178" fmla="*/ 383920 w 406710"/>
              <a:gd name="connsiteY178" fmla="*/ 290717 h 420381"/>
              <a:gd name="connsiteX179" fmla="*/ 382696 w 406710"/>
              <a:gd name="connsiteY179" fmla="*/ 287021 h 420381"/>
              <a:gd name="connsiteX180" fmla="*/ 381466 w 406710"/>
              <a:gd name="connsiteY180" fmla="*/ 285023 h 420381"/>
              <a:gd name="connsiteX181" fmla="*/ 371777 w 406710"/>
              <a:gd name="connsiteY181" fmla="*/ 283785 h 420381"/>
              <a:gd name="connsiteX182" fmla="*/ 363616 w 406710"/>
              <a:gd name="connsiteY182" fmla="*/ 296228 h 420381"/>
              <a:gd name="connsiteX183" fmla="*/ 358958 w 406710"/>
              <a:gd name="connsiteY183" fmla="*/ 303247 h 420381"/>
              <a:gd name="connsiteX184" fmla="*/ 340849 w 406710"/>
              <a:gd name="connsiteY184" fmla="*/ 302839 h 420381"/>
              <a:gd name="connsiteX185" fmla="*/ 337624 w 406710"/>
              <a:gd name="connsiteY185" fmla="*/ 302775 h 420381"/>
              <a:gd name="connsiteX186" fmla="*/ 331813 w 406710"/>
              <a:gd name="connsiteY186" fmla="*/ 305694 h 420381"/>
              <a:gd name="connsiteX187" fmla="*/ 330248 w 406710"/>
              <a:gd name="connsiteY187" fmla="*/ 304273 h 420381"/>
              <a:gd name="connsiteX188" fmla="*/ 330320 w 406710"/>
              <a:gd name="connsiteY188" fmla="*/ 302934 h 420381"/>
              <a:gd name="connsiteX189" fmla="*/ 330484 w 406710"/>
              <a:gd name="connsiteY189" fmla="*/ 300881 h 420381"/>
              <a:gd name="connsiteX190" fmla="*/ 325036 w 406710"/>
              <a:gd name="connsiteY190" fmla="*/ 299184 h 420381"/>
              <a:gd name="connsiteX191" fmla="*/ 320622 w 406710"/>
              <a:gd name="connsiteY191" fmla="*/ 303416 h 420381"/>
              <a:gd name="connsiteX192" fmla="*/ 319338 w 406710"/>
              <a:gd name="connsiteY192" fmla="*/ 303876 h 420381"/>
              <a:gd name="connsiteX193" fmla="*/ 314516 w 406710"/>
              <a:gd name="connsiteY193" fmla="*/ 301061 h 420381"/>
              <a:gd name="connsiteX194" fmla="*/ 314167 w 406710"/>
              <a:gd name="connsiteY194" fmla="*/ 301024 h 420381"/>
              <a:gd name="connsiteX195" fmla="*/ 310379 w 406710"/>
              <a:gd name="connsiteY195" fmla="*/ 295856 h 420381"/>
              <a:gd name="connsiteX196" fmla="*/ 308637 w 406710"/>
              <a:gd name="connsiteY196" fmla="*/ 294176 h 420381"/>
              <a:gd name="connsiteX197" fmla="*/ 307240 w 406710"/>
              <a:gd name="connsiteY197" fmla="*/ 294003 h 420381"/>
              <a:gd name="connsiteX198" fmla="*/ 295473 w 406710"/>
              <a:gd name="connsiteY198" fmla="*/ 299257 h 420381"/>
              <a:gd name="connsiteX199" fmla="*/ 288442 w 406710"/>
              <a:gd name="connsiteY199" fmla="*/ 298536 h 420381"/>
              <a:gd name="connsiteX200" fmla="*/ 286405 w 406710"/>
              <a:gd name="connsiteY200" fmla="*/ 297133 h 420381"/>
              <a:gd name="connsiteX201" fmla="*/ 284990 w 406710"/>
              <a:gd name="connsiteY201" fmla="*/ 297888 h 420381"/>
              <a:gd name="connsiteX202" fmla="*/ 284151 w 406710"/>
              <a:gd name="connsiteY202" fmla="*/ 299996 h 420381"/>
              <a:gd name="connsiteX203" fmla="*/ 282332 w 406710"/>
              <a:gd name="connsiteY203" fmla="*/ 299066 h 420381"/>
              <a:gd name="connsiteX204" fmla="*/ 281792 w 406710"/>
              <a:gd name="connsiteY204" fmla="*/ 301578 h 420381"/>
              <a:gd name="connsiteX205" fmla="*/ 279333 w 406710"/>
              <a:gd name="connsiteY205" fmla="*/ 299214 h 420381"/>
              <a:gd name="connsiteX206" fmla="*/ 278734 w 406710"/>
              <a:gd name="connsiteY206" fmla="*/ 299204 h 420381"/>
              <a:gd name="connsiteX207" fmla="*/ 276693 w 406710"/>
              <a:gd name="connsiteY207" fmla="*/ 298976 h 420381"/>
              <a:gd name="connsiteX208" fmla="*/ 276017 w 406710"/>
              <a:gd name="connsiteY208" fmla="*/ 299407 h 420381"/>
              <a:gd name="connsiteX209" fmla="*/ 271857 w 406710"/>
              <a:gd name="connsiteY209" fmla="*/ 301987 h 420381"/>
              <a:gd name="connsiteX210" fmla="*/ 269390 w 406710"/>
              <a:gd name="connsiteY210" fmla="*/ 299876 h 420381"/>
              <a:gd name="connsiteX211" fmla="*/ 268115 w 406710"/>
              <a:gd name="connsiteY211" fmla="*/ 298732 h 420381"/>
              <a:gd name="connsiteX212" fmla="*/ 264840 w 406710"/>
              <a:gd name="connsiteY212" fmla="*/ 298862 h 420381"/>
              <a:gd name="connsiteX213" fmla="*/ 263751 w 406710"/>
              <a:gd name="connsiteY213" fmla="*/ 299380 h 420381"/>
              <a:gd name="connsiteX214" fmla="*/ 263239 w 406710"/>
              <a:gd name="connsiteY214" fmla="*/ 297637 h 420381"/>
              <a:gd name="connsiteX215" fmla="*/ 261293 w 406710"/>
              <a:gd name="connsiteY215" fmla="*/ 290924 h 420381"/>
              <a:gd name="connsiteX216" fmla="*/ 258689 w 406710"/>
              <a:gd name="connsiteY216" fmla="*/ 281985 h 420381"/>
              <a:gd name="connsiteX217" fmla="*/ 257736 w 406710"/>
              <a:gd name="connsiteY217" fmla="*/ 277612 h 420381"/>
              <a:gd name="connsiteX218" fmla="*/ 257405 w 406710"/>
              <a:gd name="connsiteY218" fmla="*/ 276137 h 420381"/>
              <a:gd name="connsiteX219" fmla="*/ 256139 w 406710"/>
              <a:gd name="connsiteY219" fmla="*/ 270291 h 420381"/>
              <a:gd name="connsiteX220" fmla="*/ 254293 w 406710"/>
              <a:gd name="connsiteY220" fmla="*/ 258716 h 420381"/>
              <a:gd name="connsiteX221" fmla="*/ 254066 w 406710"/>
              <a:gd name="connsiteY221" fmla="*/ 257251 h 420381"/>
              <a:gd name="connsiteX222" fmla="*/ 252551 w 406710"/>
              <a:gd name="connsiteY222" fmla="*/ 247776 h 420381"/>
              <a:gd name="connsiteX223" fmla="*/ 252252 w 406710"/>
              <a:gd name="connsiteY223" fmla="*/ 245906 h 420381"/>
              <a:gd name="connsiteX224" fmla="*/ 251952 w 406710"/>
              <a:gd name="connsiteY224" fmla="*/ 244037 h 420381"/>
              <a:gd name="connsiteX225" fmla="*/ 248423 w 406710"/>
              <a:gd name="connsiteY225" fmla="*/ 221790 h 420381"/>
              <a:gd name="connsiteX226" fmla="*/ 242336 w 406710"/>
              <a:gd name="connsiteY226" fmla="*/ 182960 h 420381"/>
              <a:gd name="connsiteX227" fmla="*/ 246005 w 406710"/>
              <a:gd name="connsiteY227" fmla="*/ 178612 h 420381"/>
              <a:gd name="connsiteX228" fmla="*/ 247820 w 406710"/>
              <a:gd name="connsiteY228" fmla="*/ 176788 h 420381"/>
              <a:gd name="connsiteX229" fmla="*/ 253173 w 406710"/>
              <a:gd name="connsiteY229" fmla="*/ 171456 h 420381"/>
              <a:gd name="connsiteX230" fmla="*/ 261978 w 406710"/>
              <a:gd name="connsiteY230" fmla="*/ 163016 h 420381"/>
              <a:gd name="connsiteX231" fmla="*/ 268605 w 406710"/>
              <a:gd name="connsiteY231" fmla="*/ 156944 h 420381"/>
              <a:gd name="connsiteX232" fmla="*/ 274443 w 406710"/>
              <a:gd name="connsiteY232" fmla="*/ 153768 h 420381"/>
              <a:gd name="connsiteX233" fmla="*/ 279437 w 406710"/>
              <a:gd name="connsiteY233" fmla="*/ 152357 h 420381"/>
              <a:gd name="connsiteX234" fmla="*/ 280472 w 406710"/>
              <a:gd name="connsiteY234" fmla="*/ 152529 h 420381"/>
              <a:gd name="connsiteX235" fmla="*/ 282427 w 406710"/>
              <a:gd name="connsiteY235" fmla="*/ 151626 h 420381"/>
              <a:gd name="connsiteX236" fmla="*/ 284913 w 406710"/>
              <a:gd name="connsiteY236" fmla="*/ 150473 h 420381"/>
              <a:gd name="connsiteX237" fmla="*/ 285616 w 406710"/>
              <a:gd name="connsiteY237" fmla="*/ 149520 h 420381"/>
              <a:gd name="connsiteX238" fmla="*/ 285648 w 406710"/>
              <a:gd name="connsiteY238" fmla="*/ 140045 h 420381"/>
              <a:gd name="connsiteX239" fmla="*/ 286727 w 406710"/>
              <a:gd name="connsiteY239" fmla="*/ 135998 h 420381"/>
              <a:gd name="connsiteX240" fmla="*/ 288392 w 406710"/>
              <a:gd name="connsiteY240" fmla="*/ 130339 h 420381"/>
              <a:gd name="connsiteX241" fmla="*/ 297043 w 406710"/>
              <a:gd name="connsiteY241" fmla="*/ 125819 h 420381"/>
              <a:gd name="connsiteX242" fmla="*/ 313260 w 406710"/>
              <a:gd name="connsiteY242" fmla="*/ 115038 h 420381"/>
              <a:gd name="connsiteX243" fmla="*/ 333555 w 406710"/>
              <a:gd name="connsiteY243" fmla="*/ 103865 h 420381"/>
              <a:gd name="connsiteX244" fmla="*/ 346020 w 406710"/>
              <a:gd name="connsiteY244" fmla="*/ 97041 h 420381"/>
              <a:gd name="connsiteX245" fmla="*/ 375755 w 406710"/>
              <a:gd name="connsiteY245" fmla="*/ 80732 h 420381"/>
              <a:gd name="connsiteX246" fmla="*/ 368602 w 406710"/>
              <a:gd name="connsiteY246" fmla="*/ 77428 h 420381"/>
              <a:gd name="connsiteX247" fmla="*/ 368620 w 406710"/>
              <a:gd name="connsiteY247" fmla="*/ 76035 h 420381"/>
              <a:gd name="connsiteX248" fmla="*/ 369758 w 406710"/>
              <a:gd name="connsiteY248" fmla="*/ 72577 h 420381"/>
              <a:gd name="connsiteX249" fmla="*/ 372199 w 406710"/>
              <a:gd name="connsiteY249" fmla="*/ 68393 h 420381"/>
              <a:gd name="connsiteX250" fmla="*/ 377456 w 406710"/>
              <a:gd name="connsiteY250" fmla="*/ 65430 h 420381"/>
              <a:gd name="connsiteX251" fmla="*/ 376676 w 406710"/>
              <a:gd name="connsiteY251" fmla="*/ 63524 h 420381"/>
              <a:gd name="connsiteX252" fmla="*/ 375683 w 406710"/>
              <a:gd name="connsiteY252" fmla="*/ 62562 h 420381"/>
              <a:gd name="connsiteX253" fmla="*/ 378200 w 406710"/>
              <a:gd name="connsiteY253" fmla="*/ 60484 h 420381"/>
              <a:gd name="connsiteX254" fmla="*/ 378282 w 406710"/>
              <a:gd name="connsiteY254" fmla="*/ 59749 h 420381"/>
              <a:gd name="connsiteX255" fmla="*/ 378377 w 406710"/>
              <a:gd name="connsiteY255" fmla="*/ 59009 h 420381"/>
              <a:gd name="connsiteX256" fmla="*/ 381607 w 406710"/>
              <a:gd name="connsiteY256" fmla="*/ 48722 h 420381"/>
              <a:gd name="connsiteX257" fmla="*/ 382464 w 406710"/>
              <a:gd name="connsiteY257" fmla="*/ 47129 h 420381"/>
              <a:gd name="connsiteX258" fmla="*/ 380509 w 406710"/>
              <a:gd name="connsiteY258" fmla="*/ 37141 h 420381"/>
              <a:gd name="connsiteX259" fmla="*/ 379371 w 406710"/>
              <a:gd name="connsiteY259" fmla="*/ 30117 h 420381"/>
              <a:gd name="connsiteX260" fmla="*/ 389260 w 406710"/>
              <a:gd name="connsiteY260" fmla="*/ 23455 h 420381"/>
              <a:gd name="connsiteX261" fmla="*/ 384950 w 406710"/>
              <a:gd name="connsiteY261" fmla="*/ 17434 h 420381"/>
              <a:gd name="connsiteX262" fmla="*/ 377465 w 406710"/>
              <a:gd name="connsiteY262" fmla="*/ 18250 h 420381"/>
              <a:gd name="connsiteX263" fmla="*/ 358041 w 406710"/>
              <a:gd name="connsiteY263" fmla="*/ 20447 h 420381"/>
              <a:gd name="connsiteX264" fmla="*/ 329191 w 406710"/>
              <a:gd name="connsiteY264" fmla="*/ 16113 h 420381"/>
              <a:gd name="connsiteX265" fmla="*/ 321103 w 406710"/>
              <a:gd name="connsiteY265" fmla="*/ 499 h 420381"/>
              <a:gd name="connsiteX266" fmla="*/ 295160 w 406710"/>
              <a:gd name="connsiteY266" fmla="*/ 13586 h 420381"/>
              <a:gd name="connsiteX267" fmla="*/ 275137 w 406710"/>
              <a:gd name="connsiteY267" fmla="*/ 23787 h 420381"/>
              <a:gd name="connsiteX268" fmla="*/ 232673 w 406710"/>
              <a:gd name="connsiteY268" fmla="*/ 45350 h 420381"/>
              <a:gd name="connsiteX269" fmla="*/ 220811 w 406710"/>
              <a:gd name="connsiteY269" fmla="*/ 42945 h 420381"/>
              <a:gd name="connsiteX270" fmla="*/ 215318 w 406710"/>
              <a:gd name="connsiteY270" fmla="*/ 46843 h 420381"/>
              <a:gd name="connsiteX271" fmla="*/ 216842 w 406710"/>
              <a:gd name="connsiteY271" fmla="*/ 51880 h 420381"/>
              <a:gd name="connsiteX272" fmla="*/ 211412 w 406710"/>
              <a:gd name="connsiteY272" fmla="*/ 57965 h 420381"/>
              <a:gd name="connsiteX273" fmla="*/ 203483 w 406710"/>
              <a:gd name="connsiteY273" fmla="*/ 63933 h 420381"/>
              <a:gd name="connsiteX274" fmla="*/ 195590 w 406710"/>
              <a:gd name="connsiteY274" fmla="*/ 69918 h 420381"/>
              <a:gd name="connsiteX275" fmla="*/ 190323 w 406710"/>
              <a:gd name="connsiteY275" fmla="*/ 73830 h 420381"/>
              <a:gd name="connsiteX276" fmla="*/ 180802 w 406710"/>
              <a:gd name="connsiteY276" fmla="*/ 81145 h 420381"/>
              <a:gd name="connsiteX277" fmla="*/ 174719 w 406710"/>
              <a:gd name="connsiteY277" fmla="*/ 85533 h 420381"/>
              <a:gd name="connsiteX278" fmla="*/ 170659 w 406710"/>
              <a:gd name="connsiteY278" fmla="*/ 88587 h 420381"/>
              <a:gd name="connsiteX279" fmla="*/ 168631 w 406710"/>
              <a:gd name="connsiteY279" fmla="*/ 90397 h 420381"/>
              <a:gd name="connsiteX280" fmla="*/ 158452 w 406710"/>
              <a:gd name="connsiteY280" fmla="*/ 97830 h 420381"/>
              <a:gd name="connsiteX281" fmla="*/ 152550 w 406710"/>
              <a:gd name="connsiteY281" fmla="*/ 102504 h 420381"/>
              <a:gd name="connsiteX282" fmla="*/ 146172 w 406710"/>
              <a:gd name="connsiteY282" fmla="*/ 107074 h 420381"/>
              <a:gd name="connsiteX283" fmla="*/ 145405 w 406710"/>
              <a:gd name="connsiteY283" fmla="*/ 107668 h 420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</a:cxnLst>
            <a:rect l="l" t="t" r="r" b="b"/>
            <a:pathLst>
              <a:path w="406710" h="420381">
                <a:moveTo>
                  <a:pt x="145405" y="107668"/>
                </a:moveTo>
                <a:lnTo>
                  <a:pt x="124475" y="123473"/>
                </a:lnTo>
                <a:lnTo>
                  <a:pt x="113262" y="132118"/>
                </a:lnTo>
                <a:lnTo>
                  <a:pt x="104107" y="139024"/>
                </a:lnTo>
                <a:lnTo>
                  <a:pt x="102819" y="140359"/>
                </a:lnTo>
                <a:lnTo>
                  <a:pt x="98895" y="144443"/>
                </a:lnTo>
                <a:lnTo>
                  <a:pt x="97566" y="145899"/>
                </a:lnTo>
                <a:lnTo>
                  <a:pt x="92254" y="151717"/>
                </a:lnTo>
                <a:lnTo>
                  <a:pt x="91769" y="152284"/>
                </a:lnTo>
                <a:lnTo>
                  <a:pt x="88521" y="155864"/>
                </a:lnTo>
                <a:lnTo>
                  <a:pt x="85300" y="159426"/>
                </a:lnTo>
                <a:lnTo>
                  <a:pt x="81431" y="163697"/>
                </a:lnTo>
                <a:lnTo>
                  <a:pt x="71097" y="175109"/>
                </a:lnTo>
                <a:lnTo>
                  <a:pt x="66212" y="179661"/>
                </a:lnTo>
                <a:lnTo>
                  <a:pt x="64229" y="182678"/>
                </a:lnTo>
                <a:lnTo>
                  <a:pt x="53179" y="194882"/>
                </a:lnTo>
                <a:lnTo>
                  <a:pt x="48176" y="200410"/>
                </a:lnTo>
                <a:lnTo>
                  <a:pt x="35438" y="214477"/>
                </a:lnTo>
                <a:lnTo>
                  <a:pt x="33079" y="217045"/>
                </a:lnTo>
                <a:lnTo>
                  <a:pt x="24329" y="227085"/>
                </a:lnTo>
                <a:lnTo>
                  <a:pt x="19697" y="235807"/>
                </a:lnTo>
                <a:lnTo>
                  <a:pt x="14540" y="249543"/>
                </a:lnTo>
                <a:lnTo>
                  <a:pt x="11329" y="257169"/>
                </a:lnTo>
                <a:lnTo>
                  <a:pt x="10240" y="259206"/>
                </a:lnTo>
                <a:lnTo>
                  <a:pt x="7274" y="266745"/>
                </a:lnTo>
                <a:lnTo>
                  <a:pt x="888" y="281884"/>
                </a:lnTo>
                <a:lnTo>
                  <a:pt x="861" y="282603"/>
                </a:lnTo>
                <a:lnTo>
                  <a:pt x="860" y="282627"/>
                </a:lnTo>
                <a:lnTo>
                  <a:pt x="849" y="282900"/>
                </a:lnTo>
                <a:lnTo>
                  <a:pt x="803" y="284113"/>
                </a:lnTo>
                <a:lnTo>
                  <a:pt x="377" y="287891"/>
                </a:lnTo>
                <a:lnTo>
                  <a:pt x="15972" y="296183"/>
                </a:lnTo>
                <a:lnTo>
                  <a:pt x="29809" y="303530"/>
                </a:lnTo>
                <a:lnTo>
                  <a:pt x="38799" y="304256"/>
                </a:lnTo>
                <a:lnTo>
                  <a:pt x="39516" y="304340"/>
                </a:lnTo>
                <a:lnTo>
                  <a:pt x="71070" y="313580"/>
                </a:lnTo>
                <a:lnTo>
                  <a:pt x="75511" y="313357"/>
                </a:lnTo>
                <a:lnTo>
                  <a:pt x="76613" y="316225"/>
                </a:lnTo>
                <a:lnTo>
                  <a:pt x="77598" y="316802"/>
                </a:lnTo>
                <a:lnTo>
                  <a:pt x="78650" y="316714"/>
                </a:lnTo>
                <a:lnTo>
                  <a:pt x="79444" y="314673"/>
                </a:lnTo>
                <a:lnTo>
                  <a:pt x="79948" y="315447"/>
                </a:lnTo>
                <a:lnTo>
                  <a:pt x="81503" y="315760"/>
                </a:lnTo>
                <a:lnTo>
                  <a:pt x="83821" y="314678"/>
                </a:lnTo>
                <a:lnTo>
                  <a:pt x="84724" y="315128"/>
                </a:lnTo>
                <a:lnTo>
                  <a:pt x="90113" y="314230"/>
                </a:lnTo>
                <a:lnTo>
                  <a:pt x="90871" y="314151"/>
                </a:lnTo>
                <a:lnTo>
                  <a:pt x="95847" y="315866"/>
                </a:lnTo>
                <a:lnTo>
                  <a:pt x="100383" y="317337"/>
                </a:lnTo>
                <a:lnTo>
                  <a:pt x="103627" y="318408"/>
                </a:lnTo>
                <a:lnTo>
                  <a:pt x="108825" y="320102"/>
                </a:lnTo>
                <a:lnTo>
                  <a:pt x="117195" y="315501"/>
                </a:lnTo>
                <a:lnTo>
                  <a:pt x="119236" y="316454"/>
                </a:lnTo>
                <a:lnTo>
                  <a:pt x="120919" y="321460"/>
                </a:lnTo>
                <a:lnTo>
                  <a:pt x="125800" y="318680"/>
                </a:lnTo>
                <a:lnTo>
                  <a:pt x="143564" y="327044"/>
                </a:lnTo>
                <a:lnTo>
                  <a:pt x="144303" y="329309"/>
                </a:lnTo>
                <a:lnTo>
                  <a:pt x="145609" y="332659"/>
                </a:lnTo>
                <a:lnTo>
                  <a:pt x="148921" y="333022"/>
                </a:lnTo>
                <a:lnTo>
                  <a:pt x="149424" y="333556"/>
                </a:lnTo>
                <a:lnTo>
                  <a:pt x="149806" y="336666"/>
                </a:lnTo>
                <a:lnTo>
                  <a:pt x="148127" y="337687"/>
                </a:lnTo>
                <a:lnTo>
                  <a:pt x="144035" y="336821"/>
                </a:lnTo>
                <a:lnTo>
                  <a:pt x="143187" y="338252"/>
                </a:lnTo>
                <a:lnTo>
                  <a:pt x="143523" y="339693"/>
                </a:lnTo>
                <a:lnTo>
                  <a:pt x="145814" y="344953"/>
                </a:lnTo>
                <a:lnTo>
                  <a:pt x="150309" y="347194"/>
                </a:lnTo>
                <a:lnTo>
                  <a:pt x="154192" y="348648"/>
                </a:lnTo>
                <a:lnTo>
                  <a:pt x="157263" y="350518"/>
                </a:lnTo>
                <a:lnTo>
                  <a:pt x="164199" y="352334"/>
                </a:lnTo>
                <a:lnTo>
                  <a:pt x="165660" y="352619"/>
                </a:lnTo>
                <a:lnTo>
                  <a:pt x="166472" y="354820"/>
                </a:lnTo>
                <a:lnTo>
                  <a:pt x="166145" y="358079"/>
                </a:lnTo>
                <a:lnTo>
                  <a:pt x="166907" y="362365"/>
                </a:lnTo>
                <a:lnTo>
                  <a:pt x="166326" y="364361"/>
                </a:lnTo>
                <a:lnTo>
                  <a:pt x="167184" y="371317"/>
                </a:lnTo>
                <a:lnTo>
                  <a:pt x="160679" y="375446"/>
                </a:lnTo>
                <a:lnTo>
                  <a:pt x="159599" y="377877"/>
                </a:lnTo>
                <a:lnTo>
                  <a:pt x="160293" y="381685"/>
                </a:lnTo>
                <a:lnTo>
                  <a:pt x="160565" y="384367"/>
                </a:lnTo>
                <a:lnTo>
                  <a:pt x="169280" y="387352"/>
                </a:lnTo>
                <a:lnTo>
                  <a:pt x="171203" y="387999"/>
                </a:lnTo>
                <a:lnTo>
                  <a:pt x="172006" y="391073"/>
                </a:lnTo>
                <a:lnTo>
                  <a:pt x="174360" y="392179"/>
                </a:lnTo>
                <a:lnTo>
                  <a:pt x="176356" y="393159"/>
                </a:lnTo>
                <a:lnTo>
                  <a:pt x="176556" y="393274"/>
                </a:lnTo>
                <a:lnTo>
                  <a:pt x="178044" y="393418"/>
                </a:lnTo>
                <a:lnTo>
                  <a:pt x="180979" y="395694"/>
                </a:lnTo>
                <a:lnTo>
                  <a:pt x="183791" y="397241"/>
                </a:lnTo>
                <a:lnTo>
                  <a:pt x="184594" y="401289"/>
                </a:lnTo>
                <a:lnTo>
                  <a:pt x="185265" y="404853"/>
                </a:lnTo>
                <a:lnTo>
                  <a:pt x="194079" y="402994"/>
                </a:lnTo>
                <a:lnTo>
                  <a:pt x="198878" y="403323"/>
                </a:lnTo>
                <a:lnTo>
                  <a:pt x="199196" y="405143"/>
                </a:lnTo>
                <a:lnTo>
                  <a:pt x="195821" y="414269"/>
                </a:lnTo>
                <a:lnTo>
                  <a:pt x="203274" y="420880"/>
                </a:lnTo>
                <a:lnTo>
                  <a:pt x="213766" y="415518"/>
                </a:lnTo>
                <a:lnTo>
                  <a:pt x="216075" y="414253"/>
                </a:lnTo>
                <a:lnTo>
                  <a:pt x="220299" y="413558"/>
                </a:lnTo>
                <a:lnTo>
                  <a:pt x="225107" y="408212"/>
                </a:lnTo>
                <a:lnTo>
                  <a:pt x="231471" y="406775"/>
                </a:lnTo>
                <a:lnTo>
                  <a:pt x="234810" y="404965"/>
                </a:lnTo>
                <a:lnTo>
                  <a:pt x="237328" y="402632"/>
                </a:lnTo>
                <a:lnTo>
                  <a:pt x="236738" y="402278"/>
                </a:lnTo>
                <a:lnTo>
                  <a:pt x="237137" y="399774"/>
                </a:lnTo>
                <a:lnTo>
                  <a:pt x="237464" y="399206"/>
                </a:lnTo>
                <a:lnTo>
                  <a:pt x="241183" y="395318"/>
                </a:lnTo>
                <a:lnTo>
                  <a:pt x="242417" y="394836"/>
                </a:lnTo>
                <a:lnTo>
                  <a:pt x="254411" y="389773"/>
                </a:lnTo>
                <a:lnTo>
                  <a:pt x="256883" y="385501"/>
                </a:lnTo>
                <a:lnTo>
                  <a:pt x="265121" y="374690"/>
                </a:lnTo>
                <a:lnTo>
                  <a:pt x="271259" y="368094"/>
                </a:lnTo>
                <a:lnTo>
                  <a:pt x="282359" y="371209"/>
                </a:lnTo>
                <a:lnTo>
                  <a:pt x="289703" y="363336"/>
                </a:lnTo>
                <a:lnTo>
                  <a:pt x="302332" y="358699"/>
                </a:lnTo>
                <a:lnTo>
                  <a:pt x="304627" y="360665"/>
                </a:lnTo>
                <a:lnTo>
                  <a:pt x="310365" y="361929"/>
                </a:lnTo>
                <a:lnTo>
                  <a:pt x="314970" y="360133"/>
                </a:lnTo>
                <a:lnTo>
                  <a:pt x="318880" y="361984"/>
                </a:lnTo>
                <a:lnTo>
                  <a:pt x="321130" y="361183"/>
                </a:lnTo>
                <a:lnTo>
                  <a:pt x="323017" y="361991"/>
                </a:lnTo>
                <a:lnTo>
                  <a:pt x="325997" y="360575"/>
                </a:lnTo>
                <a:lnTo>
                  <a:pt x="332502" y="359905"/>
                </a:lnTo>
                <a:lnTo>
                  <a:pt x="333528" y="361544"/>
                </a:lnTo>
                <a:lnTo>
                  <a:pt x="334789" y="361537"/>
                </a:lnTo>
                <a:lnTo>
                  <a:pt x="336658" y="360251"/>
                </a:lnTo>
                <a:lnTo>
                  <a:pt x="340840" y="364524"/>
                </a:lnTo>
                <a:lnTo>
                  <a:pt x="342373" y="364101"/>
                </a:lnTo>
                <a:lnTo>
                  <a:pt x="346061" y="366300"/>
                </a:lnTo>
                <a:lnTo>
                  <a:pt x="348275" y="370129"/>
                </a:lnTo>
                <a:lnTo>
                  <a:pt x="348592" y="372764"/>
                </a:lnTo>
                <a:lnTo>
                  <a:pt x="349767" y="373151"/>
                </a:lnTo>
                <a:lnTo>
                  <a:pt x="349300" y="374670"/>
                </a:lnTo>
                <a:lnTo>
                  <a:pt x="350511" y="375561"/>
                </a:lnTo>
                <a:lnTo>
                  <a:pt x="350674" y="376904"/>
                </a:lnTo>
                <a:lnTo>
                  <a:pt x="352720" y="377319"/>
                </a:lnTo>
                <a:lnTo>
                  <a:pt x="359665" y="375118"/>
                </a:lnTo>
                <a:lnTo>
                  <a:pt x="368248" y="370300"/>
                </a:lnTo>
                <a:lnTo>
                  <a:pt x="371478" y="357644"/>
                </a:lnTo>
                <a:lnTo>
                  <a:pt x="372770" y="356476"/>
                </a:lnTo>
                <a:lnTo>
                  <a:pt x="370103" y="354829"/>
                </a:lnTo>
                <a:lnTo>
                  <a:pt x="371328" y="353478"/>
                </a:lnTo>
                <a:lnTo>
                  <a:pt x="369337" y="352638"/>
                </a:lnTo>
                <a:lnTo>
                  <a:pt x="369069" y="351780"/>
                </a:lnTo>
                <a:lnTo>
                  <a:pt x="370629" y="351619"/>
                </a:lnTo>
                <a:lnTo>
                  <a:pt x="368565" y="349146"/>
                </a:lnTo>
                <a:lnTo>
                  <a:pt x="368602" y="348201"/>
                </a:lnTo>
                <a:lnTo>
                  <a:pt x="370688" y="347927"/>
                </a:lnTo>
                <a:lnTo>
                  <a:pt x="370747" y="347110"/>
                </a:lnTo>
                <a:lnTo>
                  <a:pt x="379026" y="346117"/>
                </a:lnTo>
                <a:lnTo>
                  <a:pt x="383875" y="344463"/>
                </a:lnTo>
                <a:lnTo>
                  <a:pt x="381571" y="342380"/>
                </a:lnTo>
                <a:lnTo>
                  <a:pt x="377465" y="333980"/>
                </a:lnTo>
                <a:lnTo>
                  <a:pt x="377184" y="329398"/>
                </a:lnTo>
                <a:lnTo>
                  <a:pt x="393297" y="324485"/>
                </a:lnTo>
                <a:lnTo>
                  <a:pt x="401358" y="321898"/>
                </a:lnTo>
                <a:lnTo>
                  <a:pt x="403526" y="322073"/>
                </a:lnTo>
                <a:lnTo>
                  <a:pt x="404728" y="322225"/>
                </a:lnTo>
                <a:lnTo>
                  <a:pt x="404814" y="322237"/>
                </a:lnTo>
                <a:lnTo>
                  <a:pt x="407087" y="318075"/>
                </a:lnTo>
                <a:lnTo>
                  <a:pt x="406742" y="316831"/>
                </a:lnTo>
                <a:lnTo>
                  <a:pt x="402220" y="316181"/>
                </a:lnTo>
                <a:lnTo>
                  <a:pt x="400986" y="317050"/>
                </a:lnTo>
                <a:lnTo>
                  <a:pt x="400255" y="316508"/>
                </a:lnTo>
                <a:lnTo>
                  <a:pt x="398622" y="319228"/>
                </a:lnTo>
                <a:lnTo>
                  <a:pt x="396994" y="318798"/>
                </a:lnTo>
                <a:lnTo>
                  <a:pt x="394590" y="314047"/>
                </a:lnTo>
                <a:lnTo>
                  <a:pt x="386270" y="311368"/>
                </a:lnTo>
                <a:lnTo>
                  <a:pt x="384342" y="310181"/>
                </a:lnTo>
                <a:lnTo>
                  <a:pt x="384152" y="308309"/>
                </a:lnTo>
                <a:lnTo>
                  <a:pt x="384546" y="304909"/>
                </a:lnTo>
                <a:lnTo>
                  <a:pt x="386742" y="299456"/>
                </a:lnTo>
                <a:lnTo>
                  <a:pt x="386084" y="297177"/>
                </a:lnTo>
                <a:lnTo>
                  <a:pt x="388053" y="296544"/>
                </a:lnTo>
                <a:lnTo>
                  <a:pt x="389895" y="297645"/>
                </a:lnTo>
                <a:lnTo>
                  <a:pt x="391138" y="295375"/>
                </a:lnTo>
                <a:lnTo>
                  <a:pt x="387400" y="292116"/>
                </a:lnTo>
                <a:lnTo>
                  <a:pt x="386774" y="289866"/>
                </a:lnTo>
                <a:lnTo>
                  <a:pt x="383920" y="290717"/>
                </a:lnTo>
                <a:lnTo>
                  <a:pt x="382696" y="287021"/>
                </a:lnTo>
                <a:lnTo>
                  <a:pt x="381466" y="285023"/>
                </a:lnTo>
                <a:lnTo>
                  <a:pt x="371777" y="283785"/>
                </a:lnTo>
                <a:lnTo>
                  <a:pt x="363616" y="296228"/>
                </a:lnTo>
                <a:lnTo>
                  <a:pt x="358958" y="303247"/>
                </a:lnTo>
                <a:lnTo>
                  <a:pt x="340849" y="302839"/>
                </a:lnTo>
                <a:lnTo>
                  <a:pt x="337624" y="302775"/>
                </a:lnTo>
                <a:lnTo>
                  <a:pt x="331813" y="305694"/>
                </a:lnTo>
                <a:lnTo>
                  <a:pt x="330248" y="304273"/>
                </a:lnTo>
                <a:lnTo>
                  <a:pt x="330320" y="302934"/>
                </a:lnTo>
                <a:lnTo>
                  <a:pt x="330484" y="300881"/>
                </a:lnTo>
                <a:lnTo>
                  <a:pt x="325036" y="299184"/>
                </a:lnTo>
                <a:lnTo>
                  <a:pt x="320622" y="303416"/>
                </a:lnTo>
                <a:lnTo>
                  <a:pt x="319338" y="303876"/>
                </a:lnTo>
                <a:lnTo>
                  <a:pt x="314516" y="301061"/>
                </a:lnTo>
                <a:lnTo>
                  <a:pt x="314167" y="301024"/>
                </a:lnTo>
                <a:lnTo>
                  <a:pt x="310379" y="295856"/>
                </a:lnTo>
                <a:lnTo>
                  <a:pt x="308637" y="294176"/>
                </a:lnTo>
                <a:lnTo>
                  <a:pt x="307240" y="294003"/>
                </a:lnTo>
                <a:lnTo>
                  <a:pt x="295473" y="299257"/>
                </a:lnTo>
                <a:lnTo>
                  <a:pt x="288442" y="298536"/>
                </a:lnTo>
                <a:lnTo>
                  <a:pt x="286405" y="297133"/>
                </a:lnTo>
                <a:lnTo>
                  <a:pt x="284990" y="297888"/>
                </a:lnTo>
                <a:lnTo>
                  <a:pt x="284151" y="299996"/>
                </a:lnTo>
                <a:lnTo>
                  <a:pt x="282332" y="299066"/>
                </a:lnTo>
                <a:lnTo>
                  <a:pt x="281792" y="301578"/>
                </a:lnTo>
                <a:lnTo>
                  <a:pt x="279333" y="299214"/>
                </a:lnTo>
                <a:lnTo>
                  <a:pt x="278734" y="299204"/>
                </a:lnTo>
                <a:lnTo>
                  <a:pt x="276693" y="298976"/>
                </a:lnTo>
                <a:lnTo>
                  <a:pt x="276017" y="299407"/>
                </a:lnTo>
                <a:lnTo>
                  <a:pt x="271857" y="301987"/>
                </a:lnTo>
                <a:lnTo>
                  <a:pt x="269390" y="299876"/>
                </a:lnTo>
                <a:lnTo>
                  <a:pt x="268115" y="298732"/>
                </a:lnTo>
                <a:lnTo>
                  <a:pt x="264840" y="298862"/>
                </a:lnTo>
                <a:lnTo>
                  <a:pt x="263751" y="299380"/>
                </a:lnTo>
                <a:lnTo>
                  <a:pt x="263239" y="297637"/>
                </a:lnTo>
                <a:lnTo>
                  <a:pt x="261293" y="290924"/>
                </a:lnTo>
                <a:lnTo>
                  <a:pt x="258689" y="281985"/>
                </a:lnTo>
                <a:lnTo>
                  <a:pt x="257736" y="277612"/>
                </a:lnTo>
                <a:lnTo>
                  <a:pt x="257405" y="276137"/>
                </a:lnTo>
                <a:lnTo>
                  <a:pt x="256139" y="270291"/>
                </a:lnTo>
                <a:lnTo>
                  <a:pt x="254293" y="258716"/>
                </a:lnTo>
                <a:lnTo>
                  <a:pt x="254066" y="257251"/>
                </a:lnTo>
                <a:lnTo>
                  <a:pt x="252551" y="247776"/>
                </a:lnTo>
                <a:lnTo>
                  <a:pt x="252252" y="245906"/>
                </a:lnTo>
                <a:lnTo>
                  <a:pt x="251952" y="244037"/>
                </a:lnTo>
                <a:lnTo>
                  <a:pt x="248423" y="221790"/>
                </a:lnTo>
                <a:lnTo>
                  <a:pt x="242336" y="182960"/>
                </a:lnTo>
                <a:lnTo>
                  <a:pt x="246005" y="178612"/>
                </a:lnTo>
                <a:lnTo>
                  <a:pt x="247820" y="176788"/>
                </a:lnTo>
                <a:lnTo>
                  <a:pt x="253173" y="171456"/>
                </a:lnTo>
                <a:lnTo>
                  <a:pt x="261978" y="163016"/>
                </a:lnTo>
                <a:lnTo>
                  <a:pt x="268605" y="156944"/>
                </a:lnTo>
                <a:lnTo>
                  <a:pt x="274443" y="153768"/>
                </a:lnTo>
                <a:lnTo>
                  <a:pt x="279437" y="152357"/>
                </a:lnTo>
                <a:lnTo>
                  <a:pt x="280472" y="152529"/>
                </a:lnTo>
                <a:lnTo>
                  <a:pt x="282427" y="151626"/>
                </a:lnTo>
                <a:lnTo>
                  <a:pt x="284913" y="150473"/>
                </a:lnTo>
                <a:lnTo>
                  <a:pt x="285616" y="149520"/>
                </a:lnTo>
                <a:lnTo>
                  <a:pt x="285648" y="140045"/>
                </a:lnTo>
                <a:lnTo>
                  <a:pt x="286727" y="135998"/>
                </a:lnTo>
                <a:lnTo>
                  <a:pt x="288392" y="130339"/>
                </a:lnTo>
                <a:lnTo>
                  <a:pt x="297043" y="125819"/>
                </a:lnTo>
                <a:lnTo>
                  <a:pt x="313260" y="115038"/>
                </a:lnTo>
                <a:lnTo>
                  <a:pt x="333555" y="103865"/>
                </a:lnTo>
                <a:lnTo>
                  <a:pt x="346020" y="97041"/>
                </a:lnTo>
                <a:lnTo>
                  <a:pt x="375755" y="80732"/>
                </a:lnTo>
                <a:lnTo>
                  <a:pt x="368602" y="77428"/>
                </a:lnTo>
                <a:lnTo>
                  <a:pt x="368620" y="76035"/>
                </a:lnTo>
                <a:lnTo>
                  <a:pt x="369758" y="72577"/>
                </a:lnTo>
                <a:lnTo>
                  <a:pt x="372199" y="68393"/>
                </a:lnTo>
                <a:lnTo>
                  <a:pt x="377456" y="65430"/>
                </a:lnTo>
                <a:lnTo>
                  <a:pt x="376676" y="63524"/>
                </a:lnTo>
                <a:lnTo>
                  <a:pt x="375683" y="62562"/>
                </a:lnTo>
                <a:lnTo>
                  <a:pt x="378200" y="60484"/>
                </a:lnTo>
                <a:lnTo>
                  <a:pt x="378282" y="59749"/>
                </a:lnTo>
                <a:lnTo>
                  <a:pt x="378377" y="59009"/>
                </a:lnTo>
                <a:lnTo>
                  <a:pt x="381607" y="48722"/>
                </a:lnTo>
                <a:lnTo>
                  <a:pt x="382464" y="47129"/>
                </a:lnTo>
                <a:lnTo>
                  <a:pt x="380509" y="37141"/>
                </a:lnTo>
                <a:lnTo>
                  <a:pt x="379371" y="30117"/>
                </a:lnTo>
                <a:lnTo>
                  <a:pt x="389260" y="23455"/>
                </a:lnTo>
                <a:lnTo>
                  <a:pt x="384950" y="17434"/>
                </a:lnTo>
                <a:lnTo>
                  <a:pt x="377465" y="18250"/>
                </a:lnTo>
                <a:lnTo>
                  <a:pt x="358041" y="20447"/>
                </a:lnTo>
                <a:lnTo>
                  <a:pt x="329191" y="16113"/>
                </a:lnTo>
                <a:lnTo>
                  <a:pt x="321103" y="499"/>
                </a:lnTo>
                <a:lnTo>
                  <a:pt x="295160" y="13586"/>
                </a:lnTo>
                <a:lnTo>
                  <a:pt x="275137" y="23787"/>
                </a:lnTo>
                <a:lnTo>
                  <a:pt x="232673" y="45350"/>
                </a:lnTo>
                <a:lnTo>
                  <a:pt x="220811" y="42945"/>
                </a:lnTo>
                <a:lnTo>
                  <a:pt x="215318" y="46843"/>
                </a:lnTo>
                <a:lnTo>
                  <a:pt x="216842" y="51880"/>
                </a:lnTo>
                <a:lnTo>
                  <a:pt x="211412" y="57965"/>
                </a:lnTo>
                <a:lnTo>
                  <a:pt x="203483" y="63933"/>
                </a:lnTo>
                <a:lnTo>
                  <a:pt x="195590" y="69918"/>
                </a:lnTo>
                <a:lnTo>
                  <a:pt x="190323" y="73830"/>
                </a:lnTo>
                <a:lnTo>
                  <a:pt x="180802" y="81145"/>
                </a:lnTo>
                <a:lnTo>
                  <a:pt x="174719" y="85533"/>
                </a:lnTo>
                <a:lnTo>
                  <a:pt x="170659" y="88587"/>
                </a:lnTo>
                <a:lnTo>
                  <a:pt x="168631" y="90397"/>
                </a:lnTo>
                <a:lnTo>
                  <a:pt x="158452" y="97830"/>
                </a:lnTo>
                <a:lnTo>
                  <a:pt x="152550" y="102504"/>
                </a:lnTo>
                <a:lnTo>
                  <a:pt x="146172" y="107074"/>
                </a:lnTo>
                <a:lnTo>
                  <a:pt x="145405" y="10766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4EC3634-CA02-6AA2-BC65-309B86B51B76}"/>
              </a:ext>
            </a:extLst>
          </p:cNvPr>
          <p:cNvSpPr>
            <a:spLocks/>
          </p:cNvSpPr>
          <p:nvPr/>
        </p:nvSpPr>
        <p:spPr>
          <a:xfrm flipV="1">
            <a:off x="7835552" y="4658077"/>
            <a:ext cx="642762" cy="570660"/>
          </a:xfrm>
          <a:custGeom>
            <a:avLst/>
            <a:gdLst>
              <a:gd name="connsiteX0" fmla="*/ 212975 w 437719"/>
              <a:gd name="connsiteY0" fmla="*/ 330972 h 388618"/>
              <a:gd name="connsiteX1" fmla="*/ 233029 w 437719"/>
              <a:gd name="connsiteY1" fmla="*/ 335819 h 388618"/>
              <a:gd name="connsiteX2" fmla="*/ 235424 w 437719"/>
              <a:gd name="connsiteY2" fmla="*/ 336263 h 388618"/>
              <a:gd name="connsiteX3" fmla="*/ 244261 w 437719"/>
              <a:gd name="connsiteY3" fmla="*/ 338446 h 388618"/>
              <a:gd name="connsiteX4" fmla="*/ 251927 w 437719"/>
              <a:gd name="connsiteY4" fmla="*/ 340166 h 388618"/>
              <a:gd name="connsiteX5" fmla="*/ 284293 w 437719"/>
              <a:gd name="connsiteY5" fmla="*/ 350730 h 388618"/>
              <a:gd name="connsiteX6" fmla="*/ 292490 w 437719"/>
              <a:gd name="connsiteY6" fmla="*/ 353471 h 388618"/>
              <a:gd name="connsiteX7" fmla="*/ 329011 w 437719"/>
              <a:gd name="connsiteY7" fmla="*/ 365818 h 388618"/>
              <a:gd name="connsiteX8" fmla="*/ 398089 w 437719"/>
              <a:gd name="connsiteY8" fmla="*/ 389324 h 388618"/>
              <a:gd name="connsiteX9" fmla="*/ 398298 w 437719"/>
              <a:gd name="connsiteY9" fmla="*/ 354877 h 388618"/>
              <a:gd name="connsiteX10" fmla="*/ 420095 w 437719"/>
              <a:gd name="connsiteY10" fmla="*/ 328948 h 388618"/>
              <a:gd name="connsiteX11" fmla="*/ 437949 w 437719"/>
              <a:gd name="connsiteY11" fmla="*/ 277848 h 388618"/>
              <a:gd name="connsiteX12" fmla="*/ 406617 w 437719"/>
              <a:gd name="connsiteY12" fmla="*/ 262737 h 388618"/>
              <a:gd name="connsiteX13" fmla="*/ 391358 w 437719"/>
              <a:gd name="connsiteY13" fmla="*/ 252363 h 388618"/>
              <a:gd name="connsiteX14" fmla="*/ 381863 w 437719"/>
              <a:gd name="connsiteY14" fmla="*/ 238224 h 388618"/>
              <a:gd name="connsiteX15" fmla="*/ 375812 w 437719"/>
              <a:gd name="connsiteY15" fmla="*/ 224810 h 388618"/>
              <a:gd name="connsiteX16" fmla="*/ 372673 w 437719"/>
              <a:gd name="connsiteY16" fmla="*/ 211614 h 388618"/>
              <a:gd name="connsiteX17" fmla="*/ 372106 w 437719"/>
              <a:gd name="connsiteY17" fmla="*/ 203646 h 388618"/>
              <a:gd name="connsiteX18" fmla="*/ 374201 w 437719"/>
              <a:gd name="connsiteY18" fmla="*/ 185703 h 388618"/>
              <a:gd name="connsiteX19" fmla="*/ 382126 w 437719"/>
              <a:gd name="connsiteY19" fmla="*/ 171259 h 388618"/>
              <a:gd name="connsiteX20" fmla="*/ 415159 w 437719"/>
              <a:gd name="connsiteY20" fmla="*/ 137321 h 388618"/>
              <a:gd name="connsiteX21" fmla="*/ 411984 w 437719"/>
              <a:gd name="connsiteY21" fmla="*/ 130033 h 388618"/>
              <a:gd name="connsiteX22" fmla="*/ 401224 w 437719"/>
              <a:gd name="connsiteY22" fmla="*/ 126435 h 388618"/>
              <a:gd name="connsiteX23" fmla="*/ 391657 w 437719"/>
              <a:gd name="connsiteY23" fmla="*/ 123254 h 388618"/>
              <a:gd name="connsiteX24" fmla="*/ 396343 w 437719"/>
              <a:gd name="connsiteY24" fmla="*/ 95160 h 388618"/>
              <a:gd name="connsiteX25" fmla="*/ 397114 w 437719"/>
              <a:gd name="connsiteY25" fmla="*/ 89365 h 388618"/>
              <a:gd name="connsiteX26" fmla="*/ 390319 w 437719"/>
              <a:gd name="connsiteY26" fmla="*/ 83765 h 388618"/>
              <a:gd name="connsiteX27" fmla="*/ 385814 w 437719"/>
              <a:gd name="connsiteY27" fmla="*/ 77045 h 388618"/>
              <a:gd name="connsiteX28" fmla="*/ 379228 w 437719"/>
              <a:gd name="connsiteY28" fmla="*/ 67384 h 388618"/>
              <a:gd name="connsiteX29" fmla="*/ 376166 w 437719"/>
              <a:gd name="connsiteY29" fmla="*/ 61639 h 388618"/>
              <a:gd name="connsiteX30" fmla="*/ 373589 w 437719"/>
              <a:gd name="connsiteY30" fmla="*/ 54873 h 388618"/>
              <a:gd name="connsiteX31" fmla="*/ 372160 w 437719"/>
              <a:gd name="connsiteY31" fmla="*/ 49514 h 388618"/>
              <a:gd name="connsiteX32" fmla="*/ 371353 w 437719"/>
              <a:gd name="connsiteY32" fmla="*/ 45489 h 388618"/>
              <a:gd name="connsiteX33" fmla="*/ 370459 w 437719"/>
              <a:gd name="connsiteY33" fmla="*/ 39998 h 388618"/>
              <a:gd name="connsiteX34" fmla="*/ 370577 w 437719"/>
              <a:gd name="connsiteY34" fmla="*/ 29883 h 388618"/>
              <a:gd name="connsiteX35" fmla="*/ 375041 w 437719"/>
              <a:gd name="connsiteY35" fmla="*/ 10439 h 388618"/>
              <a:gd name="connsiteX36" fmla="*/ 375667 w 437719"/>
              <a:gd name="connsiteY36" fmla="*/ 8093 h 388618"/>
              <a:gd name="connsiteX37" fmla="*/ 378783 w 437719"/>
              <a:gd name="connsiteY37" fmla="*/ 1368 h 388618"/>
              <a:gd name="connsiteX38" fmla="*/ 379114 w 437719"/>
              <a:gd name="connsiteY38" fmla="*/ 705 h 388618"/>
              <a:gd name="connsiteX39" fmla="*/ 304357 w 437719"/>
              <a:gd name="connsiteY39" fmla="*/ 13393 h 388618"/>
              <a:gd name="connsiteX40" fmla="*/ 221036 w 437719"/>
              <a:gd name="connsiteY40" fmla="*/ 26693 h 388618"/>
              <a:gd name="connsiteX41" fmla="*/ 186574 w 437719"/>
              <a:gd name="connsiteY41" fmla="*/ 32770 h 388618"/>
              <a:gd name="connsiteX42" fmla="*/ 128623 w 437719"/>
              <a:gd name="connsiteY42" fmla="*/ 43088 h 388618"/>
              <a:gd name="connsiteX43" fmla="*/ 51426 w 437719"/>
              <a:gd name="connsiteY43" fmla="*/ 58708 h 388618"/>
              <a:gd name="connsiteX44" fmla="*/ 46881 w 437719"/>
              <a:gd name="connsiteY44" fmla="*/ 78833 h 388618"/>
              <a:gd name="connsiteX45" fmla="*/ 38461 w 437719"/>
              <a:gd name="connsiteY45" fmla="*/ 115957 h 388618"/>
              <a:gd name="connsiteX46" fmla="*/ 35318 w 437719"/>
              <a:gd name="connsiteY46" fmla="*/ 129743 h 388618"/>
              <a:gd name="connsiteX47" fmla="*/ 32691 w 437719"/>
              <a:gd name="connsiteY47" fmla="*/ 141251 h 388618"/>
              <a:gd name="connsiteX48" fmla="*/ 30192 w 437719"/>
              <a:gd name="connsiteY48" fmla="*/ 152187 h 388618"/>
              <a:gd name="connsiteX49" fmla="*/ 26744 w 437719"/>
              <a:gd name="connsiteY49" fmla="*/ 167248 h 388618"/>
              <a:gd name="connsiteX50" fmla="*/ 24521 w 437719"/>
              <a:gd name="connsiteY50" fmla="*/ 176936 h 388618"/>
              <a:gd name="connsiteX51" fmla="*/ 23623 w 437719"/>
              <a:gd name="connsiteY51" fmla="*/ 180848 h 388618"/>
              <a:gd name="connsiteX52" fmla="*/ 22603 w 437719"/>
              <a:gd name="connsiteY52" fmla="*/ 185285 h 388618"/>
              <a:gd name="connsiteX53" fmla="*/ 17957 w 437719"/>
              <a:gd name="connsiteY53" fmla="*/ 205438 h 388618"/>
              <a:gd name="connsiteX54" fmla="*/ 11380 w 437719"/>
              <a:gd name="connsiteY54" fmla="*/ 233895 h 388618"/>
              <a:gd name="connsiteX55" fmla="*/ 10296 w 437719"/>
              <a:gd name="connsiteY55" fmla="*/ 238578 h 388618"/>
              <a:gd name="connsiteX56" fmla="*/ 8658 w 437719"/>
              <a:gd name="connsiteY56" fmla="*/ 245634 h 388618"/>
              <a:gd name="connsiteX57" fmla="*/ 5283 w 437719"/>
              <a:gd name="connsiteY57" fmla="*/ 260155 h 388618"/>
              <a:gd name="connsiteX58" fmla="*/ 230 w 437719"/>
              <a:gd name="connsiteY58" fmla="*/ 281655 h 388618"/>
              <a:gd name="connsiteX59" fmla="*/ 50432 w 437719"/>
              <a:gd name="connsiteY59" fmla="*/ 292097 h 388618"/>
              <a:gd name="connsiteX60" fmla="*/ 59033 w 437719"/>
              <a:gd name="connsiteY60" fmla="*/ 294039 h 388618"/>
              <a:gd name="connsiteX61" fmla="*/ 111916 w 437719"/>
              <a:gd name="connsiteY61" fmla="*/ 307180 h 388618"/>
              <a:gd name="connsiteX62" fmla="*/ 137015 w 437719"/>
              <a:gd name="connsiteY62" fmla="*/ 312898 h 388618"/>
              <a:gd name="connsiteX63" fmla="*/ 185567 w 437719"/>
              <a:gd name="connsiteY63" fmla="*/ 324524 h 388618"/>
              <a:gd name="connsiteX64" fmla="*/ 212975 w 437719"/>
              <a:gd name="connsiteY64" fmla="*/ 330972 h 3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37719" h="388618">
                <a:moveTo>
                  <a:pt x="212975" y="330972"/>
                </a:moveTo>
                <a:lnTo>
                  <a:pt x="233029" y="335819"/>
                </a:lnTo>
                <a:lnTo>
                  <a:pt x="235424" y="336263"/>
                </a:lnTo>
                <a:lnTo>
                  <a:pt x="244261" y="338446"/>
                </a:lnTo>
                <a:lnTo>
                  <a:pt x="251927" y="340166"/>
                </a:lnTo>
                <a:lnTo>
                  <a:pt x="284293" y="350730"/>
                </a:lnTo>
                <a:lnTo>
                  <a:pt x="292490" y="353471"/>
                </a:lnTo>
                <a:lnTo>
                  <a:pt x="329011" y="365818"/>
                </a:lnTo>
                <a:lnTo>
                  <a:pt x="398089" y="389324"/>
                </a:lnTo>
                <a:lnTo>
                  <a:pt x="398298" y="354877"/>
                </a:lnTo>
                <a:lnTo>
                  <a:pt x="420095" y="328948"/>
                </a:lnTo>
                <a:lnTo>
                  <a:pt x="437949" y="277848"/>
                </a:lnTo>
                <a:lnTo>
                  <a:pt x="406617" y="262737"/>
                </a:lnTo>
                <a:lnTo>
                  <a:pt x="391358" y="252363"/>
                </a:lnTo>
                <a:lnTo>
                  <a:pt x="381863" y="238224"/>
                </a:lnTo>
                <a:lnTo>
                  <a:pt x="375812" y="224810"/>
                </a:lnTo>
                <a:lnTo>
                  <a:pt x="372673" y="211614"/>
                </a:lnTo>
                <a:lnTo>
                  <a:pt x="372106" y="203646"/>
                </a:lnTo>
                <a:lnTo>
                  <a:pt x="374201" y="185703"/>
                </a:lnTo>
                <a:lnTo>
                  <a:pt x="382126" y="171259"/>
                </a:lnTo>
                <a:lnTo>
                  <a:pt x="415159" y="137321"/>
                </a:lnTo>
                <a:lnTo>
                  <a:pt x="411984" y="130033"/>
                </a:lnTo>
                <a:lnTo>
                  <a:pt x="401224" y="126435"/>
                </a:lnTo>
                <a:lnTo>
                  <a:pt x="391657" y="123254"/>
                </a:lnTo>
                <a:lnTo>
                  <a:pt x="396343" y="95160"/>
                </a:lnTo>
                <a:lnTo>
                  <a:pt x="397114" y="89365"/>
                </a:lnTo>
                <a:lnTo>
                  <a:pt x="390319" y="83765"/>
                </a:lnTo>
                <a:lnTo>
                  <a:pt x="385814" y="77045"/>
                </a:lnTo>
                <a:lnTo>
                  <a:pt x="379228" y="67384"/>
                </a:lnTo>
                <a:lnTo>
                  <a:pt x="376166" y="61639"/>
                </a:lnTo>
                <a:lnTo>
                  <a:pt x="373589" y="54873"/>
                </a:lnTo>
                <a:lnTo>
                  <a:pt x="372160" y="49514"/>
                </a:lnTo>
                <a:lnTo>
                  <a:pt x="371353" y="45489"/>
                </a:lnTo>
                <a:lnTo>
                  <a:pt x="370459" y="39998"/>
                </a:lnTo>
                <a:lnTo>
                  <a:pt x="370577" y="29883"/>
                </a:lnTo>
                <a:lnTo>
                  <a:pt x="375041" y="10439"/>
                </a:lnTo>
                <a:lnTo>
                  <a:pt x="375667" y="8093"/>
                </a:lnTo>
                <a:lnTo>
                  <a:pt x="378783" y="1368"/>
                </a:lnTo>
                <a:lnTo>
                  <a:pt x="379114" y="705"/>
                </a:lnTo>
                <a:lnTo>
                  <a:pt x="304357" y="13393"/>
                </a:lnTo>
                <a:lnTo>
                  <a:pt x="221036" y="26693"/>
                </a:lnTo>
                <a:lnTo>
                  <a:pt x="186574" y="32770"/>
                </a:lnTo>
                <a:lnTo>
                  <a:pt x="128623" y="43088"/>
                </a:lnTo>
                <a:lnTo>
                  <a:pt x="51426" y="58708"/>
                </a:lnTo>
                <a:lnTo>
                  <a:pt x="46881" y="78833"/>
                </a:lnTo>
                <a:lnTo>
                  <a:pt x="38461" y="115957"/>
                </a:lnTo>
                <a:lnTo>
                  <a:pt x="35318" y="129743"/>
                </a:lnTo>
                <a:lnTo>
                  <a:pt x="32691" y="141251"/>
                </a:lnTo>
                <a:lnTo>
                  <a:pt x="30192" y="152187"/>
                </a:lnTo>
                <a:lnTo>
                  <a:pt x="26744" y="167248"/>
                </a:lnTo>
                <a:lnTo>
                  <a:pt x="24521" y="176936"/>
                </a:lnTo>
                <a:lnTo>
                  <a:pt x="23623" y="180848"/>
                </a:lnTo>
                <a:lnTo>
                  <a:pt x="22603" y="185285"/>
                </a:lnTo>
                <a:lnTo>
                  <a:pt x="17957" y="205438"/>
                </a:lnTo>
                <a:lnTo>
                  <a:pt x="11380" y="233895"/>
                </a:lnTo>
                <a:lnTo>
                  <a:pt x="10296" y="238578"/>
                </a:lnTo>
                <a:lnTo>
                  <a:pt x="8658" y="245634"/>
                </a:lnTo>
                <a:lnTo>
                  <a:pt x="5283" y="260155"/>
                </a:lnTo>
                <a:lnTo>
                  <a:pt x="230" y="281655"/>
                </a:lnTo>
                <a:lnTo>
                  <a:pt x="50432" y="292097"/>
                </a:lnTo>
                <a:lnTo>
                  <a:pt x="59033" y="294039"/>
                </a:lnTo>
                <a:lnTo>
                  <a:pt x="111916" y="307180"/>
                </a:lnTo>
                <a:lnTo>
                  <a:pt x="137015" y="312898"/>
                </a:lnTo>
                <a:lnTo>
                  <a:pt x="185567" y="324524"/>
                </a:lnTo>
                <a:lnTo>
                  <a:pt x="212975" y="33097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CBB381F-6A2F-7F35-3CC0-CF16A76C4C5D}"/>
              </a:ext>
            </a:extLst>
          </p:cNvPr>
          <p:cNvSpPr>
            <a:spLocks/>
          </p:cNvSpPr>
          <p:nvPr/>
        </p:nvSpPr>
        <p:spPr>
          <a:xfrm flipV="1">
            <a:off x="6650598" y="3338834"/>
            <a:ext cx="996989" cy="641979"/>
          </a:xfrm>
          <a:custGeom>
            <a:avLst/>
            <a:gdLst>
              <a:gd name="connsiteX0" fmla="*/ 450299 w 678947"/>
              <a:gd name="connsiteY0" fmla="*/ 82291 h 437186"/>
              <a:gd name="connsiteX1" fmla="*/ 448857 w 678947"/>
              <a:gd name="connsiteY1" fmla="*/ 81292 h 437186"/>
              <a:gd name="connsiteX2" fmla="*/ 444996 w 678947"/>
              <a:gd name="connsiteY2" fmla="*/ 78049 h 437186"/>
              <a:gd name="connsiteX3" fmla="*/ 439494 w 678947"/>
              <a:gd name="connsiteY3" fmla="*/ 74434 h 437186"/>
              <a:gd name="connsiteX4" fmla="*/ 429546 w 678947"/>
              <a:gd name="connsiteY4" fmla="*/ 70474 h 437186"/>
              <a:gd name="connsiteX5" fmla="*/ 424189 w 678947"/>
              <a:gd name="connsiteY5" fmla="*/ 68595 h 437186"/>
              <a:gd name="connsiteX6" fmla="*/ 419471 w 678947"/>
              <a:gd name="connsiteY6" fmla="*/ 67071 h 437186"/>
              <a:gd name="connsiteX7" fmla="*/ 403023 w 678947"/>
              <a:gd name="connsiteY7" fmla="*/ 57137 h 437186"/>
              <a:gd name="connsiteX8" fmla="*/ 391178 w 678947"/>
              <a:gd name="connsiteY8" fmla="*/ 45381 h 437186"/>
              <a:gd name="connsiteX9" fmla="*/ 389886 w 678947"/>
              <a:gd name="connsiteY9" fmla="*/ 43905 h 437186"/>
              <a:gd name="connsiteX10" fmla="*/ 373805 w 678947"/>
              <a:gd name="connsiteY10" fmla="*/ 47389 h 437186"/>
              <a:gd name="connsiteX11" fmla="*/ 356168 w 678947"/>
              <a:gd name="connsiteY11" fmla="*/ 46659 h 437186"/>
              <a:gd name="connsiteX12" fmla="*/ 352797 w 678947"/>
              <a:gd name="connsiteY12" fmla="*/ 45900 h 437186"/>
              <a:gd name="connsiteX13" fmla="*/ 350126 w 678947"/>
              <a:gd name="connsiteY13" fmla="*/ 45289 h 437186"/>
              <a:gd name="connsiteX14" fmla="*/ 347454 w 678947"/>
              <a:gd name="connsiteY14" fmla="*/ 44680 h 437186"/>
              <a:gd name="connsiteX15" fmla="*/ 326664 w 678947"/>
              <a:gd name="connsiteY15" fmla="*/ 39982 h 437186"/>
              <a:gd name="connsiteX16" fmla="*/ 317542 w 678947"/>
              <a:gd name="connsiteY16" fmla="*/ 22737 h 437186"/>
              <a:gd name="connsiteX17" fmla="*/ 311858 w 678947"/>
              <a:gd name="connsiteY17" fmla="*/ 11903 h 437186"/>
              <a:gd name="connsiteX18" fmla="*/ 302218 w 678947"/>
              <a:gd name="connsiteY18" fmla="*/ 15251 h 437186"/>
              <a:gd name="connsiteX19" fmla="*/ 300363 w 678947"/>
              <a:gd name="connsiteY19" fmla="*/ 15872 h 437186"/>
              <a:gd name="connsiteX20" fmla="*/ 289630 w 678947"/>
              <a:gd name="connsiteY20" fmla="*/ 9924 h 437186"/>
              <a:gd name="connsiteX21" fmla="*/ 282917 w 678947"/>
              <a:gd name="connsiteY21" fmla="*/ 5387 h 437186"/>
              <a:gd name="connsiteX22" fmla="*/ 273001 w 678947"/>
              <a:gd name="connsiteY22" fmla="*/ 6034 h 437186"/>
              <a:gd name="connsiteX23" fmla="*/ 267004 w 678947"/>
              <a:gd name="connsiteY23" fmla="*/ 6381 h 437186"/>
              <a:gd name="connsiteX24" fmla="*/ 259596 w 678947"/>
              <a:gd name="connsiteY24" fmla="*/ 7456 h 437186"/>
              <a:gd name="connsiteX25" fmla="*/ 255491 w 678947"/>
              <a:gd name="connsiteY25" fmla="*/ 8073 h 437186"/>
              <a:gd name="connsiteX26" fmla="*/ 253504 w 678947"/>
              <a:gd name="connsiteY26" fmla="*/ 8382 h 437186"/>
              <a:gd name="connsiteX27" fmla="*/ 246454 w 678947"/>
              <a:gd name="connsiteY27" fmla="*/ 7902 h 437186"/>
              <a:gd name="connsiteX28" fmla="*/ 233712 w 678947"/>
              <a:gd name="connsiteY28" fmla="*/ 7245 h 437186"/>
              <a:gd name="connsiteX29" fmla="*/ 217758 w 678947"/>
              <a:gd name="connsiteY29" fmla="*/ 6372 h 437186"/>
              <a:gd name="connsiteX30" fmla="*/ 201260 w 678947"/>
              <a:gd name="connsiteY30" fmla="*/ 421 h 437186"/>
              <a:gd name="connsiteX31" fmla="*/ 191806 w 678947"/>
              <a:gd name="connsiteY31" fmla="*/ 4812 h 437186"/>
              <a:gd name="connsiteX32" fmla="*/ 199541 w 678947"/>
              <a:gd name="connsiteY32" fmla="*/ 27321 h 437186"/>
              <a:gd name="connsiteX33" fmla="*/ 175399 w 678947"/>
              <a:gd name="connsiteY33" fmla="*/ 32185 h 437186"/>
              <a:gd name="connsiteX34" fmla="*/ 166762 w 678947"/>
              <a:gd name="connsiteY34" fmla="*/ 40853 h 437186"/>
              <a:gd name="connsiteX35" fmla="*/ 157767 w 678947"/>
              <a:gd name="connsiteY35" fmla="*/ 54227 h 437186"/>
              <a:gd name="connsiteX36" fmla="*/ 164013 w 678947"/>
              <a:gd name="connsiteY36" fmla="*/ 55662 h 437186"/>
              <a:gd name="connsiteX37" fmla="*/ 164503 w 678947"/>
              <a:gd name="connsiteY37" fmla="*/ 61006 h 437186"/>
              <a:gd name="connsiteX38" fmla="*/ 165723 w 678947"/>
              <a:gd name="connsiteY38" fmla="*/ 62347 h 437186"/>
              <a:gd name="connsiteX39" fmla="*/ 168109 w 678947"/>
              <a:gd name="connsiteY39" fmla="*/ 62604 h 437186"/>
              <a:gd name="connsiteX40" fmla="*/ 172618 w 678947"/>
              <a:gd name="connsiteY40" fmla="*/ 60407 h 437186"/>
              <a:gd name="connsiteX41" fmla="*/ 176388 w 678947"/>
              <a:gd name="connsiteY41" fmla="*/ 62870 h 437186"/>
              <a:gd name="connsiteX42" fmla="*/ 175676 w 678947"/>
              <a:gd name="connsiteY42" fmla="*/ 65240 h 437186"/>
              <a:gd name="connsiteX43" fmla="*/ 172596 w 678947"/>
              <a:gd name="connsiteY43" fmla="*/ 67932 h 437186"/>
              <a:gd name="connsiteX44" fmla="*/ 169438 w 678947"/>
              <a:gd name="connsiteY44" fmla="*/ 69026 h 437186"/>
              <a:gd name="connsiteX45" fmla="*/ 166091 w 678947"/>
              <a:gd name="connsiteY45" fmla="*/ 68426 h 437186"/>
              <a:gd name="connsiteX46" fmla="*/ 162697 w 678947"/>
              <a:gd name="connsiteY46" fmla="*/ 70214 h 437186"/>
              <a:gd name="connsiteX47" fmla="*/ 154038 w 678947"/>
              <a:gd name="connsiteY47" fmla="*/ 75039 h 437186"/>
              <a:gd name="connsiteX48" fmla="*/ 145922 w 678947"/>
              <a:gd name="connsiteY48" fmla="*/ 67891 h 437186"/>
              <a:gd name="connsiteX49" fmla="*/ 139953 w 678947"/>
              <a:gd name="connsiteY49" fmla="*/ 51082 h 437186"/>
              <a:gd name="connsiteX50" fmla="*/ 136310 w 678947"/>
              <a:gd name="connsiteY50" fmla="*/ 51288 h 437186"/>
              <a:gd name="connsiteX51" fmla="*/ 129751 w 678947"/>
              <a:gd name="connsiteY51" fmla="*/ 59568 h 437186"/>
              <a:gd name="connsiteX52" fmla="*/ 126530 w 678947"/>
              <a:gd name="connsiteY52" fmla="*/ 63494 h 437186"/>
              <a:gd name="connsiteX53" fmla="*/ 112295 w 678947"/>
              <a:gd name="connsiteY53" fmla="*/ 63441 h 437186"/>
              <a:gd name="connsiteX54" fmla="*/ 103581 w 678947"/>
              <a:gd name="connsiteY54" fmla="*/ 61961 h 437186"/>
              <a:gd name="connsiteX55" fmla="*/ 99512 w 678947"/>
              <a:gd name="connsiteY55" fmla="*/ 70463 h 437186"/>
              <a:gd name="connsiteX56" fmla="*/ 96083 w 678947"/>
              <a:gd name="connsiteY56" fmla="*/ 70931 h 437186"/>
              <a:gd name="connsiteX57" fmla="*/ 87455 w 678947"/>
              <a:gd name="connsiteY57" fmla="*/ 70195 h 437186"/>
              <a:gd name="connsiteX58" fmla="*/ 84438 w 678947"/>
              <a:gd name="connsiteY58" fmla="*/ 73646 h 437186"/>
              <a:gd name="connsiteX59" fmla="*/ 83794 w 678947"/>
              <a:gd name="connsiteY59" fmla="*/ 75254 h 437186"/>
              <a:gd name="connsiteX60" fmla="*/ 84443 w 678947"/>
              <a:gd name="connsiteY60" fmla="*/ 77764 h 437186"/>
              <a:gd name="connsiteX61" fmla="*/ 91538 w 678947"/>
              <a:gd name="connsiteY61" fmla="*/ 79113 h 437186"/>
              <a:gd name="connsiteX62" fmla="*/ 96214 w 678947"/>
              <a:gd name="connsiteY62" fmla="*/ 81524 h 437186"/>
              <a:gd name="connsiteX63" fmla="*/ 94899 w 678947"/>
              <a:gd name="connsiteY63" fmla="*/ 84985 h 437186"/>
              <a:gd name="connsiteX64" fmla="*/ 85509 w 678947"/>
              <a:gd name="connsiteY64" fmla="*/ 88875 h 437186"/>
              <a:gd name="connsiteX65" fmla="*/ 90358 w 678947"/>
              <a:gd name="connsiteY65" fmla="*/ 104721 h 437186"/>
              <a:gd name="connsiteX66" fmla="*/ 75924 w 678947"/>
              <a:gd name="connsiteY66" fmla="*/ 110148 h 437186"/>
              <a:gd name="connsiteX67" fmla="*/ 73651 w 678947"/>
              <a:gd name="connsiteY67" fmla="*/ 109097 h 437186"/>
              <a:gd name="connsiteX68" fmla="*/ 70244 w 678947"/>
              <a:gd name="connsiteY68" fmla="*/ 110109 h 437186"/>
              <a:gd name="connsiteX69" fmla="*/ 66597 w 678947"/>
              <a:gd name="connsiteY69" fmla="*/ 116384 h 437186"/>
              <a:gd name="connsiteX70" fmla="*/ 63422 w 678947"/>
              <a:gd name="connsiteY70" fmla="*/ 113871 h 437186"/>
              <a:gd name="connsiteX71" fmla="*/ 61975 w 678947"/>
              <a:gd name="connsiteY71" fmla="*/ 113126 h 437186"/>
              <a:gd name="connsiteX72" fmla="*/ 56668 w 678947"/>
              <a:gd name="connsiteY72" fmla="*/ 114866 h 437186"/>
              <a:gd name="connsiteX73" fmla="*/ 50639 w 678947"/>
              <a:gd name="connsiteY73" fmla="*/ 120417 h 437186"/>
              <a:gd name="connsiteX74" fmla="*/ 43277 w 678947"/>
              <a:gd name="connsiteY74" fmla="*/ 126858 h 437186"/>
              <a:gd name="connsiteX75" fmla="*/ 40110 w 678947"/>
              <a:gd name="connsiteY75" fmla="*/ 126444 h 437186"/>
              <a:gd name="connsiteX76" fmla="*/ 39385 w 678947"/>
              <a:gd name="connsiteY76" fmla="*/ 127115 h 437186"/>
              <a:gd name="connsiteX77" fmla="*/ 39099 w 678947"/>
              <a:gd name="connsiteY77" fmla="*/ 128027 h 437186"/>
              <a:gd name="connsiteX78" fmla="*/ 42610 w 678947"/>
              <a:gd name="connsiteY78" fmla="*/ 131877 h 437186"/>
              <a:gd name="connsiteX79" fmla="*/ 40038 w 678947"/>
              <a:gd name="connsiteY79" fmla="*/ 135689 h 437186"/>
              <a:gd name="connsiteX80" fmla="*/ 38228 w 678947"/>
              <a:gd name="connsiteY80" fmla="*/ 135425 h 437186"/>
              <a:gd name="connsiteX81" fmla="*/ 37402 w 678947"/>
              <a:gd name="connsiteY81" fmla="*/ 137963 h 437186"/>
              <a:gd name="connsiteX82" fmla="*/ 39462 w 678947"/>
              <a:gd name="connsiteY82" fmla="*/ 142454 h 437186"/>
              <a:gd name="connsiteX83" fmla="*/ 38232 w 678947"/>
              <a:gd name="connsiteY83" fmla="*/ 145610 h 437186"/>
              <a:gd name="connsiteX84" fmla="*/ 38899 w 678947"/>
              <a:gd name="connsiteY84" fmla="*/ 152907 h 437186"/>
              <a:gd name="connsiteX85" fmla="*/ 36477 w 678947"/>
              <a:gd name="connsiteY85" fmla="*/ 153657 h 437186"/>
              <a:gd name="connsiteX86" fmla="*/ 36245 w 678947"/>
              <a:gd name="connsiteY86" fmla="*/ 150788 h 437186"/>
              <a:gd name="connsiteX87" fmla="*/ 31786 w 678947"/>
              <a:gd name="connsiteY87" fmla="*/ 149712 h 437186"/>
              <a:gd name="connsiteX88" fmla="*/ 25694 w 678947"/>
              <a:gd name="connsiteY88" fmla="*/ 158312 h 437186"/>
              <a:gd name="connsiteX89" fmla="*/ 309 w 678947"/>
              <a:gd name="connsiteY89" fmla="*/ 179136 h 437186"/>
              <a:gd name="connsiteX90" fmla="*/ 8375 w 678947"/>
              <a:gd name="connsiteY90" fmla="*/ 183100 h 437186"/>
              <a:gd name="connsiteX91" fmla="*/ 27146 w 678947"/>
              <a:gd name="connsiteY91" fmla="*/ 186316 h 437186"/>
              <a:gd name="connsiteX92" fmla="*/ 34576 w 678947"/>
              <a:gd name="connsiteY92" fmla="*/ 198296 h 437186"/>
              <a:gd name="connsiteX93" fmla="*/ 49078 w 678947"/>
              <a:gd name="connsiteY93" fmla="*/ 197370 h 437186"/>
              <a:gd name="connsiteX94" fmla="*/ 50208 w 678947"/>
              <a:gd name="connsiteY94" fmla="*/ 198696 h 437186"/>
              <a:gd name="connsiteX95" fmla="*/ 51283 w 678947"/>
              <a:gd name="connsiteY95" fmla="*/ 202425 h 437186"/>
              <a:gd name="connsiteX96" fmla="*/ 54594 w 678947"/>
              <a:gd name="connsiteY96" fmla="*/ 208906 h 437186"/>
              <a:gd name="connsiteX97" fmla="*/ 57439 w 678947"/>
              <a:gd name="connsiteY97" fmla="*/ 214014 h 437186"/>
              <a:gd name="connsiteX98" fmla="*/ 57960 w 678947"/>
              <a:gd name="connsiteY98" fmla="*/ 215049 h 437186"/>
              <a:gd name="connsiteX99" fmla="*/ 57176 w 678947"/>
              <a:gd name="connsiteY99" fmla="*/ 220633 h 437186"/>
              <a:gd name="connsiteX100" fmla="*/ 56844 w 678947"/>
              <a:gd name="connsiteY100" fmla="*/ 222667 h 437186"/>
              <a:gd name="connsiteX101" fmla="*/ 58001 w 678947"/>
              <a:gd name="connsiteY101" fmla="*/ 228876 h 437186"/>
              <a:gd name="connsiteX102" fmla="*/ 58582 w 678947"/>
              <a:gd name="connsiteY102" fmla="*/ 231982 h 437186"/>
              <a:gd name="connsiteX103" fmla="*/ 64257 w 678947"/>
              <a:gd name="connsiteY103" fmla="*/ 234695 h 437186"/>
              <a:gd name="connsiteX104" fmla="*/ 68580 w 678947"/>
              <a:gd name="connsiteY104" fmla="*/ 239946 h 437186"/>
              <a:gd name="connsiteX105" fmla="*/ 69428 w 678947"/>
              <a:gd name="connsiteY105" fmla="*/ 242342 h 437186"/>
              <a:gd name="connsiteX106" fmla="*/ 71183 w 678947"/>
              <a:gd name="connsiteY106" fmla="*/ 255696 h 437186"/>
              <a:gd name="connsiteX107" fmla="*/ 73456 w 678947"/>
              <a:gd name="connsiteY107" fmla="*/ 256936 h 437186"/>
              <a:gd name="connsiteX108" fmla="*/ 75094 w 678947"/>
              <a:gd name="connsiteY108" fmla="*/ 270606 h 437186"/>
              <a:gd name="connsiteX109" fmla="*/ 75788 w 678947"/>
              <a:gd name="connsiteY109" fmla="*/ 274693 h 437186"/>
              <a:gd name="connsiteX110" fmla="*/ 79340 w 678947"/>
              <a:gd name="connsiteY110" fmla="*/ 279011 h 437186"/>
              <a:gd name="connsiteX111" fmla="*/ 79612 w 678947"/>
              <a:gd name="connsiteY111" fmla="*/ 280565 h 437186"/>
              <a:gd name="connsiteX112" fmla="*/ 81073 w 678947"/>
              <a:gd name="connsiteY112" fmla="*/ 284602 h 437186"/>
              <a:gd name="connsiteX113" fmla="*/ 82833 w 678947"/>
              <a:gd name="connsiteY113" fmla="*/ 286926 h 437186"/>
              <a:gd name="connsiteX114" fmla="*/ 83527 w 678947"/>
              <a:gd name="connsiteY114" fmla="*/ 289505 h 437186"/>
              <a:gd name="connsiteX115" fmla="*/ 82910 w 678947"/>
              <a:gd name="connsiteY115" fmla="*/ 293030 h 437186"/>
              <a:gd name="connsiteX116" fmla="*/ 83781 w 678947"/>
              <a:gd name="connsiteY116" fmla="*/ 300549 h 437186"/>
              <a:gd name="connsiteX117" fmla="*/ 91533 w 678947"/>
              <a:gd name="connsiteY117" fmla="*/ 305469 h 437186"/>
              <a:gd name="connsiteX118" fmla="*/ 90794 w 678947"/>
              <a:gd name="connsiteY118" fmla="*/ 319027 h 437186"/>
              <a:gd name="connsiteX119" fmla="*/ 93193 w 678947"/>
              <a:gd name="connsiteY119" fmla="*/ 324211 h 437186"/>
              <a:gd name="connsiteX120" fmla="*/ 103813 w 678947"/>
              <a:gd name="connsiteY120" fmla="*/ 341843 h 437186"/>
              <a:gd name="connsiteX121" fmla="*/ 109891 w 678947"/>
              <a:gd name="connsiteY121" fmla="*/ 347011 h 437186"/>
              <a:gd name="connsiteX122" fmla="*/ 125645 w 678947"/>
              <a:gd name="connsiteY122" fmla="*/ 350586 h 437186"/>
              <a:gd name="connsiteX123" fmla="*/ 131343 w 678947"/>
              <a:gd name="connsiteY123" fmla="*/ 369815 h 437186"/>
              <a:gd name="connsiteX124" fmla="*/ 145423 w 678947"/>
              <a:gd name="connsiteY124" fmla="*/ 373487 h 437186"/>
              <a:gd name="connsiteX125" fmla="*/ 159595 w 678947"/>
              <a:gd name="connsiteY125" fmla="*/ 376972 h 437186"/>
              <a:gd name="connsiteX126" fmla="*/ 163768 w 678947"/>
              <a:gd name="connsiteY126" fmla="*/ 374400 h 437186"/>
              <a:gd name="connsiteX127" fmla="*/ 193394 w 678947"/>
              <a:gd name="connsiteY127" fmla="*/ 375508 h 437186"/>
              <a:gd name="connsiteX128" fmla="*/ 196247 w 678947"/>
              <a:gd name="connsiteY128" fmla="*/ 377194 h 437186"/>
              <a:gd name="connsiteX129" fmla="*/ 212478 w 678947"/>
              <a:gd name="connsiteY129" fmla="*/ 376259 h 437186"/>
              <a:gd name="connsiteX130" fmla="*/ 233476 w 678947"/>
              <a:gd name="connsiteY130" fmla="*/ 385548 h 437186"/>
              <a:gd name="connsiteX131" fmla="*/ 255178 w 678947"/>
              <a:gd name="connsiteY131" fmla="*/ 368777 h 437186"/>
              <a:gd name="connsiteX132" fmla="*/ 264763 w 678947"/>
              <a:gd name="connsiteY132" fmla="*/ 370958 h 437186"/>
              <a:gd name="connsiteX133" fmla="*/ 269453 w 678947"/>
              <a:gd name="connsiteY133" fmla="*/ 383935 h 437186"/>
              <a:gd name="connsiteX134" fmla="*/ 297047 w 678947"/>
              <a:gd name="connsiteY134" fmla="*/ 394593 h 437186"/>
              <a:gd name="connsiteX135" fmla="*/ 300508 w 678947"/>
              <a:gd name="connsiteY135" fmla="*/ 396566 h 437186"/>
              <a:gd name="connsiteX136" fmla="*/ 303915 w 678947"/>
              <a:gd name="connsiteY136" fmla="*/ 398072 h 437186"/>
              <a:gd name="connsiteX137" fmla="*/ 314285 w 678947"/>
              <a:gd name="connsiteY137" fmla="*/ 401368 h 437186"/>
              <a:gd name="connsiteX138" fmla="*/ 319107 w 678947"/>
              <a:gd name="connsiteY138" fmla="*/ 407257 h 437186"/>
              <a:gd name="connsiteX139" fmla="*/ 323870 w 678947"/>
              <a:gd name="connsiteY139" fmla="*/ 413064 h 437186"/>
              <a:gd name="connsiteX140" fmla="*/ 325063 w 678947"/>
              <a:gd name="connsiteY140" fmla="*/ 414531 h 437186"/>
              <a:gd name="connsiteX141" fmla="*/ 328660 w 678947"/>
              <a:gd name="connsiteY141" fmla="*/ 418912 h 437186"/>
              <a:gd name="connsiteX142" fmla="*/ 338962 w 678947"/>
              <a:gd name="connsiteY142" fmla="*/ 431617 h 437186"/>
              <a:gd name="connsiteX143" fmla="*/ 347304 w 678947"/>
              <a:gd name="connsiteY143" fmla="*/ 436292 h 437186"/>
              <a:gd name="connsiteX144" fmla="*/ 359801 w 678947"/>
              <a:gd name="connsiteY144" fmla="*/ 437608 h 437186"/>
              <a:gd name="connsiteX145" fmla="*/ 366932 w 678947"/>
              <a:gd name="connsiteY145" fmla="*/ 435750 h 437186"/>
              <a:gd name="connsiteX146" fmla="*/ 369636 w 678947"/>
              <a:gd name="connsiteY146" fmla="*/ 431473 h 437186"/>
              <a:gd name="connsiteX147" fmla="*/ 373315 w 678947"/>
              <a:gd name="connsiteY147" fmla="*/ 431880 h 437186"/>
              <a:gd name="connsiteX148" fmla="*/ 373982 w 678947"/>
              <a:gd name="connsiteY148" fmla="*/ 428966 h 437186"/>
              <a:gd name="connsiteX149" fmla="*/ 379325 w 678947"/>
              <a:gd name="connsiteY149" fmla="*/ 422552 h 437186"/>
              <a:gd name="connsiteX150" fmla="*/ 383381 w 678947"/>
              <a:gd name="connsiteY150" fmla="*/ 420905 h 437186"/>
              <a:gd name="connsiteX151" fmla="*/ 383721 w 678947"/>
              <a:gd name="connsiteY151" fmla="*/ 418988 h 437186"/>
              <a:gd name="connsiteX152" fmla="*/ 385445 w 678947"/>
              <a:gd name="connsiteY152" fmla="*/ 417709 h 437186"/>
              <a:gd name="connsiteX153" fmla="*/ 385045 w 678947"/>
              <a:gd name="connsiteY153" fmla="*/ 415001 h 437186"/>
              <a:gd name="connsiteX154" fmla="*/ 387772 w 678947"/>
              <a:gd name="connsiteY154" fmla="*/ 414729 h 437186"/>
              <a:gd name="connsiteX155" fmla="*/ 388529 w 678947"/>
              <a:gd name="connsiteY155" fmla="*/ 412759 h 437186"/>
              <a:gd name="connsiteX156" fmla="*/ 391029 w 678947"/>
              <a:gd name="connsiteY156" fmla="*/ 408592 h 437186"/>
              <a:gd name="connsiteX157" fmla="*/ 391174 w 678947"/>
              <a:gd name="connsiteY157" fmla="*/ 406629 h 437186"/>
              <a:gd name="connsiteX158" fmla="*/ 393247 w 678947"/>
              <a:gd name="connsiteY158" fmla="*/ 402976 h 437186"/>
              <a:gd name="connsiteX159" fmla="*/ 396046 w 678947"/>
              <a:gd name="connsiteY159" fmla="*/ 402417 h 437186"/>
              <a:gd name="connsiteX160" fmla="*/ 395157 w 678947"/>
              <a:gd name="connsiteY160" fmla="*/ 399131 h 437186"/>
              <a:gd name="connsiteX161" fmla="*/ 406534 w 678947"/>
              <a:gd name="connsiteY161" fmla="*/ 389110 h 437186"/>
              <a:gd name="connsiteX162" fmla="*/ 410321 w 678947"/>
              <a:gd name="connsiteY162" fmla="*/ 384798 h 437186"/>
              <a:gd name="connsiteX163" fmla="*/ 411719 w 678947"/>
              <a:gd name="connsiteY163" fmla="*/ 381754 h 437186"/>
              <a:gd name="connsiteX164" fmla="*/ 417956 w 678947"/>
              <a:gd name="connsiteY164" fmla="*/ 377322 h 437186"/>
              <a:gd name="connsiteX165" fmla="*/ 420219 w 678947"/>
              <a:gd name="connsiteY165" fmla="*/ 375823 h 437186"/>
              <a:gd name="connsiteX166" fmla="*/ 421648 w 678947"/>
              <a:gd name="connsiteY166" fmla="*/ 368915 h 437186"/>
              <a:gd name="connsiteX167" fmla="*/ 425677 w 678947"/>
              <a:gd name="connsiteY167" fmla="*/ 368233 h 437186"/>
              <a:gd name="connsiteX168" fmla="*/ 433561 w 678947"/>
              <a:gd name="connsiteY168" fmla="*/ 365450 h 437186"/>
              <a:gd name="connsiteX169" fmla="*/ 440864 w 678947"/>
              <a:gd name="connsiteY169" fmla="*/ 358890 h 437186"/>
              <a:gd name="connsiteX170" fmla="*/ 442583 w 678947"/>
              <a:gd name="connsiteY170" fmla="*/ 353389 h 437186"/>
              <a:gd name="connsiteX171" fmla="*/ 460937 w 678947"/>
              <a:gd name="connsiteY171" fmla="*/ 341488 h 437186"/>
              <a:gd name="connsiteX172" fmla="*/ 461753 w 678947"/>
              <a:gd name="connsiteY172" fmla="*/ 340846 h 437186"/>
              <a:gd name="connsiteX173" fmla="*/ 467541 w 678947"/>
              <a:gd name="connsiteY173" fmla="*/ 329821 h 437186"/>
              <a:gd name="connsiteX174" fmla="*/ 468598 w 678947"/>
              <a:gd name="connsiteY174" fmla="*/ 327621 h 437186"/>
              <a:gd name="connsiteX175" fmla="*/ 475670 w 678947"/>
              <a:gd name="connsiteY175" fmla="*/ 317515 h 437186"/>
              <a:gd name="connsiteX176" fmla="*/ 476523 w 678947"/>
              <a:gd name="connsiteY176" fmla="*/ 307406 h 437186"/>
              <a:gd name="connsiteX177" fmla="*/ 477417 w 678947"/>
              <a:gd name="connsiteY177" fmla="*/ 305808 h 437186"/>
              <a:gd name="connsiteX178" fmla="*/ 477766 w 678947"/>
              <a:gd name="connsiteY178" fmla="*/ 304355 h 437186"/>
              <a:gd name="connsiteX179" fmla="*/ 479626 w 678947"/>
              <a:gd name="connsiteY179" fmla="*/ 301897 h 437186"/>
              <a:gd name="connsiteX180" fmla="*/ 479708 w 678947"/>
              <a:gd name="connsiteY180" fmla="*/ 297886 h 437186"/>
              <a:gd name="connsiteX181" fmla="*/ 478374 w 678947"/>
              <a:gd name="connsiteY181" fmla="*/ 294801 h 437186"/>
              <a:gd name="connsiteX182" fmla="*/ 479590 w 678947"/>
              <a:gd name="connsiteY182" fmla="*/ 289716 h 437186"/>
              <a:gd name="connsiteX183" fmla="*/ 477027 w 678947"/>
              <a:gd name="connsiteY183" fmla="*/ 285836 h 437186"/>
              <a:gd name="connsiteX184" fmla="*/ 475802 w 678947"/>
              <a:gd name="connsiteY184" fmla="*/ 281217 h 437186"/>
              <a:gd name="connsiteX185" fmla="*/ 477290 w 678947"/>
              <a:gd name="connsiteY185" fmla="*/ 277791 h 437186"/>
              <a:gd name="connsiteX186" fmla="*/ 478805 w 678947"/>
              <a:gd name="connsiteY186" fmla="*/ 265031 h 437186"/>
              <a:gd name="connsiteX187" fmla="*/ 478778 w 678947"/>
              <a:gd name="connsiteY187" fmla="*/ 263794 h 437186"/>
              <a:gd name="connsiteX188" fmla="*/ 480828 w 678947"/>
              <a:gd name="connsiteY188" fmla="*/ 255531 h 437186"/>
              <a:gd name="connsiteX189" fmla="*/ 483051 w 678947"/>
              <a:gd name="connsiteY189" fmla="*/ 250135 h 437186"/>
              <a:gd name="connsiteX190" fmla="*/ 491080 w 678947"/>
              <a:gd name="connsiteY190" fmla="*/ 229930 h 437186"/>
              <a:gd name="connsiteX191" fmla="*/ 487356 w 678947"/>
              <a:gd name="connsiteY191" fmla="*/ 226226 h 437186"/>
              <a:gd name="connsiteX192" fmla="*/ 492572 w 678947"/>
              <a:gd name="connsiteY192" fmla="*/ 221837 h 437186"/>
              <a:gd name="connsiteX193" fmla="*/ 496610 w 678947"/>
              <a:gd name="connsiteY193" fmla="*/ 216052 h 437186"/>
              <a:gd name="connsiteX194" fmla="*/ 505392 w 678947"/>
              <a:gd name="connsiteY194" fmla="*/ 208489 h 437186"/>
              <a:gd name="connsiteX195" fmla="*/ 506825 w 678947"/>
              <a:gd name="connsiteY195" fmla="*/ 207234 h 437186"/>
              <a:gd name="connsiteX196" fmla="*/ 524607 w 678947"/>
              <a:gd name="connsiteY196" fmla="*/ 202290 h 437186"/>
              <a:gd name="connsiteX197" fmla="*/ 533825 w 678947"/>
              <a:gd name="connsiteY197" fmla="*/ 202789 h 437186"/>
              <a:gd name="connsiteX198" fmla="*/ 554143 w 678947"/>
              <a:gd name="connsiteY198" fmla="*/ 222200 h 437186"/>
              <a:gd name="connsiteX199" fmla="*/ 576874 w 678947"/>
              <a:gd name="connsiteY199" fmla="*/ 231912 h 437186"/>
              <a:gd name="connsiteX200" fmla="*/ 591417 w 678947"/>
              <a:gd name="connsiteY200" fmla="*/ 217287 h 437186"/>
              <a:gd name="connsiteX201" fmla="*/ 600385 w 678947"/>
              <a:gd name="connsiteY201" fmla="*/ 216954 h 437186"/>
              <a:gd name="connsiteX202" fmla="*/ 611127 w 678947"/>
              <a:gd name="connsiteY202" fmla="*/ 216507 h 437186"/>
              <a:gd name="connsiteX203" fmla="*/ 620122 w 678947"/>
              <a:gd name="connsiteY203" fmla="*/ 202856 h 437186"/>
              <a:gd name="connsiteX204" fmla="*/ 623384 w 678947"/>
              <a:gd name="connsiteY204" fmla="*/ 197873 h 437186"/>
              <a:gd name="connsiteX205" fmla="*/ 628745 w 678947"/>
              <a:gd name="connsiteY205" fmla="*/ 190013 h 437186"/>
              <a:gd name="connsiteX206" fmla="*/ 633395 w 678947"/>
              <a:gd name="connsiteY206" fmla="*/ 181984 h 437186"/>
              <a:gd name="connsiteX207" fmla="*/ 639356 w 678947"/>
              <a:gd name="connsiteY207" fmla="*/ 173857 h 437186"/>
              <a:gd name="connsiteX208" fmla="*/ 658068 w 678947"/>
              <a:gd name="connsiteY208" fmla="*/ 145904 h 437186"/>
              <a:gd name="connsiteX209" fmla="*/ 664183 w 678947"/>
              <a:gd name="connsiteY209" fmla="*/ 132405 h 437186"/>
              <a:gd name="connsiteX210" fmla="*/ 674757 w 678947"/>
              <a:gd name="connsiteY210" fmla="*/ 109054 h 437186"/>
              <a:gd name="connsiteX211" fmla="*/ 679256 w 678947"/>
              <a:gd name="connsiteY211" fmla="*/ 99162 h 437186"/>
              <a:gd name="connsiteX212" fmla="*/ 622549 w 678947"/>
              <a:gd name="connsiteY212" fmla="*/ 86693 h 437186"/>
              <a:gd name="connsiteX213" fmla="*/ 610469 w 678947"/>
              <a:gd name="connsiteY213" fmla="*/ 83723 h 437186"/>
              <a:gd name="connsiteX214" fmla="*/ 591907 w 678947"/>
              <a:gd name="connsiteY214" fmla="*/ 79899 h 437186"/>
              <a:gd name="connsiteX215" fmla="*/ 591489 w 678947"/>
              <a:gd name="connsiteY215" fmla="*/ 79789 h 437186"/>
              <a:gd name="connsiteX216" fmla="*/ 584612 w 678947"/>
              <a:gd name="connsiteY216" fmla="*/ 77983 h 437186"/>
              <a:gd name="connsiteX217" fmla="*/ 583937 w 678947"/>
              <a:gd name="connsiteY217" fmla="*/ 71641 h 437186"/>
              <a:gd name="connsiteX218" fmla="*/ 571235 w 678947"/>
              <a:gd name="connsiteY218" fmla="*/ 71421 h 437186"/>
              <a:gd name="connsiteX219" fmla="*/ 556043 w 678947"/>
              <a:gd name="connsiteY219" fmla="*/ 71087 h 437186"/>
              <a:gd name="connsiteX220" fmla="*/ 551253 w 678947"/>
              <a:gd name="connsiteY220" fmla="*/ 69584 h 437186"/>
              <a:gd name="connsiteX221" fmla="*/ 548354 w 678947"/>
              <a:gd name="connsiteY221" fmla="*/ 60826 h 437186"/>
              <a:gd name="connsiteX222" fmla="*/ 531393 w 678947"/>
              <a:gd name="connsiteY222" fmla="*/ 64534 h 437186"/>
              <a:gd name="connsiteX223" fmla="*/ 520584 w 678947"/>
              <a:gd name="connsiteY223" fmla="*/ 66663 h 437186"/>
              <a:gd name="connsiteX224" fmla="*/ 501459 w 678947"/>
              <a:gd name="connsiteY224" fmla="*/ 70824 h 437186"/>
              <a:gd name="connsiteX225" fmla="*/ 466158 w 678947"/>
              <a:gd name="connsiteY225" fmla="*/ 78814 h 437186"/>
              <a:gd name="connsiteX226" fmla="*/ 450299 w 678947"/>
              <a:gd name="connsiteY226" fmla="*/ 82291 h 437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</a:cxnLst>
            <a:rect l="l" t="t" r="r" b="b"/>
            <a:pathLst>
              <a:path w="678947" h="437186">
                <a:moveTo>
                  <a:pt x="450299" y="82291"/>
                </a:moveTo>
                <a:lnTo>
                  <a:pt x="448857" y="81292"/>
                </a:lnTo>
                <a:lnTo>
                  <a:pt x="444996" y="78049"/>
                </a:lnTo>
                <a:lnTo>
                  <a:pt x="439494" y="74434"/>
                </a:lnTo>
                <a:lnTo>
                  <a:pt x="429546" y="70474"/>
                </a:lnTo>
                <a:lnTo>
                  <a:pt x="424189" y="68595"/>
                </a:lnTo>
                <a:lnTo>
                  <a:pt x="419471" y="67071"/>
                </a:lnTo>
                <a:lnTo>
                  <a:pt x="403023" y="57137"/>
                </a:lnTo>
                <a:lnTo>
                  <a:pt x="391178" y="45381"/>
                </a:lnTo>
                <a:lnTo>
                  <a:pt x="389886" y="43905"/>
                </a:lnTo>
                <a:lnTo>
                  <a:pt x="373805" y="47389"/>
                </a:lnTo>
                <a:lnTo>
                  <a:pt x="356168" y="46659"/>
                </a:lnTo>
                <a:lnTo>
                  <a:pt x="352797" y="45900"/>
                </a:lnTo>
                <a:lnTo>
                  <a:pt x="350126" y="45289"/>
                </a:lnTo>
                <a:lnTo>
                  <a:pt x="347454" y="44680"/>
                </a:lnTo>
                <a:lnTo>
                  <a:pt x="326664" y="39982"/>
                </a:lnTo>
                <a:lnTo>
                  <a:pt x="317542" y="22737"/>
                </a:lnTo>
                <a:lnTo>
                  <a:pt x="311858" y="11903"/>
                </a:lnTo>
                <a:lnTo>
                  <a:pt x="302218" y="15251"/>
                </a:lnTo>
                <a:lnTo>
                  <a:pt x="300363" y="15872"/>
                </a:lnTo>
                <a:lnTo>
                  <a:pt x="289630" y="9924"/>
                </a:lnTo>
                <a:lnTo>
                  <a:pt x="282917" y="5387"/>
                </a:lnTo>
                <a:lnTo>
                  <a:pt x="273001" y="6034"/>
                </a:lnTo>
                <a:lnTo>
                  <a:pt x="267004" y="6381"/>
                </a:lnTo>
                <a:lnTo>
                  <a:pt x="259596" y="7456"/>
                </a:lnTo>
                <a:lnTo>
                  <a:pt x="255491" y="8073"/>
                </a:lnTo>
                <a:lnTo>
                  <a:pt x="253504" y="8382"/>
                </a:lnTo>
                <a:lnTo>
                  <a:pt x="246454" y="7902"/>
                </a:lnTo>
                <a:lnTo>
                  <a:pt x="233712" y="7245"/>
                </a:lnTo>
                <a:lnTo>
                  <a:pt x="217758" y="6372"/>
                </a:lnTo>
                <a:lnTo>
                  <a:pt x="201260" y="421"/>
                </a:lnTo>
                <a:lnTo>
                  <a:pt x="191806" y="4812"/>
                </a:lnTo>
                <a:lnTo>
                  <a:pt x="199541" y="27321"/>
                </a:lnTo>
                <a:lnTo>
                  <a:pt x="175399" y="32185"/>
                </a:lnTo>
                <a:lnTo>
                  <a:pt x="166762" y="40853"/>
                </a:lnTo>
                <a:lnTo>
                  <a:pt x="157767" y="54227"/>
                </a:lnTo>
                <a:lnTo>
                  <a:pt x="164013" y="55662"/>
                </a:lnTo>
                <a:lnTo>
                  <a:pt x="164503" y="61006"/>
                </a:lnTo>
                <a:lnTo>
                  <a:pt x="165723" y="62347"/>
                </a:lnTo>
                <a:lnTo>
                  <a:pt x="168109" y="62604"/>
                </a:lnTo>
                <a:lnTo>
                  <a:pt x="172618" y="60407"/>
                </a:lnTo>
                <a:lnTo>
                  <a:pt x="176388" y="62870"/>
                </a:lnTo>
                <a:lnTo>
                  <a:pt x="175676" y="65240"/>
                </a:lnTo>
                <a:lnTo>
                  <a:pt x="172596" y="67932"/>
                </a:lnTo>
                <a:lnTo>
                  <a:pt x="169438" y="69026"/>
                </a:lnTo>
                <a:lnTo>
                  <a:pt x="166091" y="68426"/>
                </a:lnTo>
                <a:lnTo>
                  <a:pt x="162697" y="70214"/>
                </a:lnTo>
                <a:lnTo>
                  <a:pt x="154038" y="75039"/>
                </a:lnTo>
                <a:lnTo>
                  <a:pt x="145922" y="67891"/>
                </a:lnTo>
                <a:lnTo>
                  <a:pt x="139953" y="51082"/>
                </a:lnTo>
                <a:lnTo>
                  <a:pt x="136310" y="51288"/>
                </a:lnTo>
                <a:lnTo>
                  <a:pt x="129751" y="59568"/>
                </a:lnTo>
                <a:lnTo>
                  <a:pt x="126530" y="63494"/>
                </a:lnTo>
                <a:lnTo>
                  <a:pt x="112295" y="63441"/>
                </a:lnTo>
                <a:lnTo>
                  <a:pt x="103581" y="61961"/>
                </a:lnTo>
                <a:lnTo>
                  <a:pt x="99512" y="70463"/>
                </a:lnTo>
                <a:lnTo>
                  <a:pt x="96083" y="70931"/>
                </a:lnTo>
                <a:lnTo>
                  <a:pt x="87455" y="70195"/>
                </a:lnTo>
                <a:lnTo>
                  <a:pt x="84438" y="73646"/>
                </a:lnTo>
                <a:lnTo>
                  <a:pt x="83794" y="75254"/>
                </a:lnTo>
                <a:lnTo>
                  <a:pt x="84443" y="77764"/>
                </a:lnTo>
                <a:lnTo>
                  <a:pt x="91538" y="79113"/>
                </a:lnTo>
                <a:lnTo>
                  <a:pt x="96214" y="81524"/>
                </a:lnTo>
                <a:lnTo>
                  <a:pt x="94899" y="84985"/>
                </a:lnTo>
                <a:lnTo>
                  <a:pt x="85509" y="88875"/>
                </a:lnTo>
                <a:lnTo>
                  <a:pt x="90358" y="104721"/>
                </a:lnTo>
                <a:lnTo>
                  <a:pt x="75924" y="110148"/>
                </a:lnTo>
                <a:lnTo>
                  <a:pt x="73651" y="109097"/>
                </a:lnTo>
                <a:lnTo>
                  <a:pt x="70244" y="110109"/>
                </a:lnTo>
                <a:lnTo>
                  <a:pt x="66597" y="116384"/>
                </a:lnTo>
                <a:lnTo>
                  <a:pt x="63422" y="113871"/>
                </a:lnTo>
                <a:lnTo>
                  <a:pt x="61975" y="113126"/>
                </a:lnTo>
                <a:lnTo>
                  <a:pt x="56668" y="114866"/>
                </a:lnTo>
                <a:lnTo>
                  <a:pt x="50639" y="120417"/>
                </a:lnTo>
                <a:lnTo>
                  <a:pt x="43277" y="126858"/>
                </a:lnTo>
                <a:lnTo>
                  <a:pt x="40110" y="126444"/>
                </a:lnTo>
                <a:lnTo>
                  <a:pt x="39385" y="127115"/>
                </a:lnTo>
                <a:lnTo>
                  <a:pt x="39099" y="128027"/>
                </a:lnTo>
                <a:lnTo>
                  <a:pt x="42610" y="131877"/>
                </a:lnTo>
                <a:lnTo>
                  <a:pt x="40038" y="135689"/>
                </a:lnTo>
                <a:lnTo>
                  <a:pt x="38228" y="135425"/>
                </a:lnTo>
                <a:lnTo>
                  <a:pt x="37402" y="137963"/>
                </a:lnTo>
                <a:lnTo>
                  <a:pt x="39462" y="142454"/>
                </a:lnTo>
                <a:lnTo>
                  <a:pt x="38232" y="145610"/>
                </a:lnTo>
                <a:lnTo>
                  <a:pt x="38899" y="152907"/>
                </a:lnTo>
                <a:lnTo>
                  <a:pt x="36477" y="153657"/>
                </a:lnTo>
                <a:lnTo>
                  <a:pt x="36245" y="150788"/>
                </a:lnTo>
                <a:lnTo>
                  <a:pt x="31786" y="149712"/>
                </a:lnTo>
                <a:lnTo>
                  <a:pt x="25694" y="158312"/>
                </a:lnTo>
                <a:lnTo>
                  <a:pt x="309" y="179136"/>
                </a:lnTo>
                <a:lnTo>
                  <a:pt x="8375" y="183100"/>
                </a:lnTo>
                <a:lnTo>
                  <a:pt x="27146" y="186316"/>
                </a:lnTo>
                <a:lnTo>
                  <a:pt x="34576" y="198296"/>
                </a:lnTo>
                <a:lnTo>
                  <a:pt x="49078" y="197370"/>
                </a:lnTo>
                <a:lnTo>
                  <a:pt x="50208" y="198696"/>
                </a:lnTo>
                <a:lnTo>
                  <a:pt x="51283" y="202425"/>
                </a:lnTo>
                <a:lnTo>
                  <a:pt x="54594" y="208906"/>
                </a:lnTo>
                <a:lnTo>
                  <a:pt x="57439" y="214014"/>
                </a:lnTo>
                <a:lnTo>
                  <a:pt x="57960" y="215049"/>
                </a:lnTo>
                <a:lnTo>
                  <a:pt x="57176" y="220633"/>
                </a:lnTo>
                <a:lnTo>
                  <a:pt x="56844" y="222667"/>
                </a:lnTo>
                <a:lnTo>
                  <a:pt x="58001" y="228876"/>
                </a:lnTo>
                <a:lnTo>
                  <a:pt x="58582" y="231982"/>
                </a:lnTo>
                <a:lnTo>
                  <a:pt x="64257" y="234695"/>
                </a:lnTo>
                <a:lnTo>
                  <a:pt x="68580" y="239946"/>
                </a:lnTo>
                <a:lnTo>
                  <a:pt x="69428" y="242342"/>
                </a:lnTo>
                <a:lnTo>
                  <a:pt x="71183" y="255696"/>
                </a:lnTo>
                <a:lnTo>
                  <a:pt x="73456" y="256936"/>
                </a:lnTo>
                <a:lnTo>
                  <a:pt x="75094" y="270606"/>
                </a:lnTo>
                <a:lnTo>
                  <a:pt x="75788" y="274693"/>
                </a:lnTo>
                <a:lnTo>
                  <a:pt x="79340" y="279011"/>
                </a:lnTo>
                <a:lnTo>
                  <a:pt x="79612" y="280565"/>
                </a:lnTo>
                <a:lnTo>
                  <a:pt x="81073" y="284602"/>
                </a:lnTo>
                <a:lnTo>
                  <a:pt x="82833" y="286926"/>
                </a:lnTo>
                <a:lnTo>
                  <a:pt x="83527" y="289505"/>
                </a:lnTo>
                <a:lnTo>
                  <a:pt x="82910" y="293030"/>
                </a:lnTo>
                <a:lnTo>
                  <a:pt x="83781" y="300549"/>
                </a:lnTo>
                <a:lnTo>
                  <a:pt x="91533" y="305469"/>
                </a:lnTo>
                <a:lnTo>
                  <a:pt x="90794" y="319027"/>
                </a:lnTo>
                <a:lnTo>
                  <a:pt x="93193" y="324211"/>
                </a:lnTo>
                <a:lnTo>
                  <a:pt x="103813" y="341843"/>
                </a:lnTo>
                <a:lnTo>
                  <a:pt x="109891" y="347011"/>
                </a:lnTo>
                <a:lnTo>
                  <a:pt x="125645" y="350586"/>
                </a:lnTo>
                <a:lnTo>
                  <a:pt x="131343" y="369815"/>
                </a:lnTo>
                <a:lnTo>
                  <a:pt x="145423" y="373487"/>
                </a:lnTo>
                <a:lnTo>
                  <a:pt x="159595" y="376972"/>
                </a:lnTo>
                <a:lnTo>
                  <a:pt x="163768" y="374400"/>
                </a:lnTo>
                <a:lnTo>
                  <a:pt x="193394" y="375508"/>
                </a:lnTo>
                <a:lnTo>
                  <a:pt x="196247" y="377194"/>
                </a:lnTo>
                <a:lnTo>
                  <a:pt x="212478" y="376259"/>
                </a:lnTo>
                <a:lnTo>
                  <a:pt x="233476" y="385548"/>
                </a:lnTo>
                <a:lnTo>
                  <a:pt x="255178" y="368777"/>
                </a:lnTo>
                <a:lnTo>
                  <a:pt x="264763" y="370958"/>
                </a:lnTo>
                <a:lnTo>
                  <a:pt x="269453" y="383935"/>
                </a:lnTo>
                <a:lnTo>
                  <a:pt x="297047" y="394593"/>
                </a:lnTo>
                <a:lnTo>
                  <a:pt x="300508" y="396566"/>
                </a:lnTo>
                <a:lnTo>
                  <a:pt x="303915" y="398072"/>
                </a:lnTo>
                <a:lnTo>
                  <a:pt x="314285" y="401368"/>
                </a:lnTo>
                <a:lnTo>
                  <a:pt x="319107" y="407257"/>
                </a:lnTo>
                <a:lnTo>
                  <a:pt x="323870" y="413064"/>
                </a:lnTo>
                <a:lnTo>
                  <a:pt x="325063" y="414531"/>
                </a:lnTo>
                <a:lnTo>
                  <a:pt x="328660" y="418912"/>
                </a:lnTo>
                <a:lnTo>
                  <a:pt x="338962" y="431617"/>
                </a:lnTo>
                <a:lnTo>
                  <a:pt x="347304" y="436292"/>
                </a:lnTo>
                <a:lnTo>
                  <a:pt x="359801" y="437608"/>
                </a:lnTo>
                <a:lnTo>
                  <a:pt x="366932" y="435750"/>
                </a:lnTo>
                <a:lnTo>
                  <a:pt x="369636" y="431473"/>
                </a:lnTo>
                <a:lnTo>
                  <a:pt x="373315" y="431880"/>
                </a:lnTo>
                <a:lnTo>
                  <a:pt x="373982" y="428966"/>
                </a:lnTo>
                <a:lnTo>
                  <a:pt x="379325" y="422552"/>
                </a:lnTo>
                <a:lnTo>
                  <a:pt x="383381" y="420905"/>
                </a:lnTo>
                <a:lnTo>
                  <a:pt x="383721" y="418988"/>
                </a:lnTo>
                <a:lnTo>
                  <a:pt x="385445" y="417709"/>
                </a:lnTo>
                <a:lnTo>
                  <a:pt x="385045" y="415001"/>
                </a:lnTo>
                <a:lnTo>
                  <a:pt x="387772" y="414729"/>
                </a:lnTo>
                <a:lnTo>
                  <a:pt x="388529" y="412759"/>
                </a:lnTo>
                <a:lnTo>
                  <a:pt x="391029" y="408592"/>
                </a:lnTo>
                <a:lnTo>
                  <a:pt x="391174" y="406629"/>
                </a:lnTo>
                <a:lnTo>
                  <a:pt x="393247" y="402976"/>
                </a:lnTo>
                <a:lnTo>
                  <a:pt x="396046" y="402417"/>
                </a:lnTo>
                <a:lnTo>
                  <a:pt x="395157" y="399131"/>
                </a:lnTo>
                <a:lnTo>
                  <a:pt x="406534" y="389110"/>
                </a:lnTo>
                <a:lnTo>
                  <a:pt x="410321" y="384798"/>
                </a:lnTo>
                <a:lnTo>
                  <a:pt x="411719" y="381754"/>
                </a:lnTo>
                <a:lnTo>
                  <a:pt x="417956" y="377322"/>
                </a:lnTo>
                <a:lnTo>
                  <a:pt x="420219" y="375823"/>
                </a:lnTo>
                <a:lnTo>
                  <a:pt x="421648" y="368915"/>
                </a:lnTo>
                <a:lnTo>
                  <a:pt x="425677" y="368233"/>
                </a:lnTo>
                <a:lnTo>
                  <a:pt x="433561" y="365450"/>
                </a:lnTo>
                <a:lnTo>
                  <a:pt x="440864" y="358890"/>
                </a:lnTo>
                <a:lnTo>
                  <a:pt x="442583" y="353389"/>
                </a:lnTo>
                <a:lnTo>
                  <a:pt x="460937" y="341488"/>
                </a:lnTo>
                <a:lnTo>
                  <a:pt x="461753" y="340846"/>
                </a:lnTo>
                <a:lnTo>
                  <a:pt x="467541" y="329821"/>
                </a:lnTo>
                <a:lnTo>
                  <a:pt x="468598" y="327621"/>
                </a:lnTo>
                <a:lnTo>
                  <a:pt x="475670" y="317515"/>
                </a:lnTo>
                <a:lnTo>
                  <a:pt x="476523" y="307406"/>
                </a:lnTo>
                <a:lnTo>
                  <a:pt x="477417" y="305808"/>
                </a:lnTo>
                <a:lnTo>
                  <a:pt x="477766" y="304355"/>
                </a:lnTo>
                <a:lnTo>
                  <a:pt x="479626" y="301897"/>
                </a:lnTo>
                <a:lnTo>
                  <a:pt x="479708" y="297886"/>
                </a:lnTo>
                <a:lnTo>
                  <a:pt x="478374" y="294801"/>
                </a:lnTo>
                <a:lnTo>
                  <a:pt x="479590" y="289716"/>
                </a:lnTo>
                <a:lnTo>
                  <a:pt x="477027" y="285836"/>
                </a:lnTo>
                <a:lnTo>
                  <a:pt x="475802" y="281217"/>
                </a:lnTo>
                <a:lnTo>
                  <a:pt x="477290" y="277791"/>
                </a:lnTo>
                <a:lnTo>
                  <a:pt x="478805" y="265031"/>
                </a:lnTo>
                <a:lnTo>
                  <a:pt x="478778" y="263794"/>
                </a:lnTo>
                <a:lnTo>
                  <a:pt x="480828" y="255531"/>
                </a:lnTo>
                <a:lnTo>
                  <a:pt x="483051" y="250135"/>
                </a:lnTo>
                <a:lnTo>
                  <a:pt x="491080" y="229930"/>
                </a:lnTo>
                <a:lnTo>
                  <a:pt x="487356" y="226226"/>
                </a:lnTo>
                <a:lnTo>
                  <a:pt x="492572" y="221837"/>
                </a:lnTo>
                <a:lnTo>
                  <a:pt x="496610" y="216052"/>
                </a:lnTo>
                <a:lnTo>
                  <a:pt x="505392" y="208489"/>
                </a:lnTo>
                <a:lnTo>
                  <a:pt x="506825" y="207234"/>
                </a:lnTo>
                <a:lnTo>
                  <a:pt x="524607" y="202290"/>
                </a:lnTo>
                <a:lnTo>
                  <a:pt x="533825" y="202789"/>
                </a:lnTo>
                <a:lnTo>
                  <a:pt x="554143" y="222200"/>
                </a:lnTo>
                <a:lnTo>
                  <a:pt x="576874" y="231912"/>
                </a:lnTo>
                <a:lnTo>
                  <a:pt x="591417" y="217287"/>
                </a:lnTo>
                <a:lnTo>
                  <a:pt x="600385" y="216954"/>
                </a:lnTo>
                <a:lnTo>
                  <a:pt x="611127" y="216507"/>
                </a:lnTo>
                <a:lnTo>
                  <a:pt x="620122" y="202856"/>
                </a:lnTo>
                <a:lnTo>
                  <a:pt x="623384" y="197873"/>
                </a:lnTo>
                <a:lnTo>
                  <a:pt x="628745" y="190013"/>
                </a:lnTo>
                <a:lnTo>
                  <a:pt x="633395" y="181984"/>
                </a:lnTo>
                <a:lnTo>
                  <a:pt x="639356" y="173857"/>
                </a:lnTo>
                <a:lnTo>
                  <a:pt x="658068" y="145904"/>
                </a:lnTo>
                <a:lnTo>
                  <a:pt x="664183" y="132405"/>
                </a:lnTo>
                <a:lnTo>
                  <a:pt x="674757" y="109054"/>
                </a:lnTo>
                <a:lnTo>
                  <a:pt x="679256" y="99162"/>
                </a:lnTo>
                <a:lnTo>
                  <a:pt x="622549" y="86693"/>
                </a:lnTo>
                <a:lnTo>
                  <a:pt x="610469" y="83723"/>
                </a:lnTo>
                <a:lnTo>
                  <a:pt x="591907" y="79899"/>
                </a:lnTo>
                <a:lnTo>
                  <a:pt x="591489" y="79789"/>
                </a:lnTo>
                <a:lnTo>
                  <a:pt x="584612" y="77983"/>
                </a:lnTo>
                <a:lnTo>
                  <a:pt x="583937" y="71641"/>
                </a:lnTo>
                <a:lnTo>
                  <a:pt x="571235" y="71421"/>
                </a:lnTo>
                <a:lnTo>
                  <a:pt x="556043" y="71087"/>
                </a:lnTo>
                <a:lnTo>
                  <a:pt x="551253" y="69584"/>
                </a:lnTo>
                <a:lnTo>
                  <a:pt x="548354" y="60826"/>
                </a:lnTo>
                <a:lnTo>
                  <a:pt x="531393" y="64534"/>
                </a:lnTo>
                <a:lnTo>
                  <a:pt x="520584" y="66663"/>
                </a:lnTo>
                <a:lnTo>
                  <a:pt x="501459" y="70824"/>
                </a:lnTo>
                <a:lnTo>
                  <a:pt x="466158" y="78814"/>
                </a:lnTo>
                <a:lnTo>
                  <a:pt x="450299" y="8229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EA15162D-EEB1-C33C-573F-5C616B1B3508}"/>
              </a:ext>
            </a:extLst>
          </p:cNvPr>
          <p:cNvSpPr>
            <a:spLocks/>
          </p:cNvSpPr>
          <p:nvPr/>
        </p:nvSpPr>
        <p:spPr>
          <a:xfrm flipV="1">
            <a:off x="6275154" y="3383436"/>
            <a:ext cx="567857" cy="408002"/>
          </a:xfrm>
          <a:custGeom>
            <a:avLst/>
            <a:gdLst>
              <a:gd name="connsiteX0" fmla="*/ 142544 w 386709"/>
              <a:gd name="connsiteY0" fmla="*/ 184584 h 277848"/>
              <a:gd name="connsiteX1" fmla="*/ 143451 w 386709"/>
              <a:gd name="connsiteY1" fmla="*/ 184891 h 277848"/>
              <a:gd name="connsiteX2" fmla="*/ 144336 w 386709"/>
              <a:gd name="connsiteY2" fmla="*/ 185846 h 277848"/>
              <a:gd name="connsiteX3" fmla="*/ 144645 w 386709"/>
              <a:gd name="connsiteY3" fmla="*/ 187384 h 277848"/>
              <a:gd name="connsiteX4" fmla="*/ 148491 w 386709"/>
              <a:gd name="connsiteY4" fmla="*/ 189194 h 277848"/>
              <a:gd name="connsiteX5" fmla="*/ 145697 w 386709"/>
              <a:gd name="connsiteY5" fmla="*/ 199518 h 277848"/>
              <a:gd name="connsiteX6" fmla="*/ 147389 w 386709"/>
              <a:gd name="connsiteY6" fmla="*/ 206876 h 277848"/>
              <a:gd name="connsiteX7" fmla="*/ 148219 w 386709"/>
              <a:gd name="connsiteY7" fmla="*/ 209403 h 277848"/>
              <a:gd name="connsiteX8" fmla="*/ 165352 w 386709"/>
              <a:gd name="connsiteY8" fmla="*/ 213754 h 277848"/>
              <a:gd name="connsiteX9" fmla="*/ 172697 w 386709"/>
              <a:gd name="connsiteY9" fmla="*/ 214223 h 277848"/>
              <a:gd name="connsiteX10" fmla="*/ 176380 w 386709"/>
              <a:gd name="connsiteY10" fmla="*/ 216568 h 277848"/>
              <a:gd name="connsiteX11" fmla="*/ 179338 w 386709"/>
              <a:gd name="connsiteY11" fmla="*/ 217170 h 277848"/>
              <a:gd name="connsiteX12" fmla="*/ 181352 w 386709"/>
              <a:gd name="connsiteY12" fmla="*/ 216726 h 277848"/>
              <a:gd name="connsiteX13" fmla="*/ 191558 w 386709"/>
              <a:gd name="connsiteY13" fmla="*/ 231305 h 277848"/>
              <a:gd name="connsiteX14" fmla="*/ 195364 w 386709"/>
              <a:gd name="connsiteY14" fmla="*/ 233560 h 277848"/>
              <a:gd name="connsiteX15" fmla="*/ 209953 w 386709"/>
              <a:gd name="connsiteY15" fmla="*/ 227285 h 277848"/>
              <a:gd name="connsiteX16" fmla="*/ 219320 w 386709"/>
              <a:gd name="connsiteY16" fmla="*/ 229991 h 277848"/>
              <a:gd name="connsiteX17" fmla="*/ 231763 w 386709"/>
              <a:gd name="connsiteY17" fmla="*/ 240026 h 277848"/>
              <a:gd name="connsiteX18" fmla="*/ 236100 w 386709"/>
              <a:gd name="connsiteY18" fmla="*/ 245886 h 277848"/>
              <a:gd name="connsiteX19" fmla="*/ 237860 w 386709"/>
              <a:gd name="connsiteY19" fmla="*/ 252588 h 277848"/>
              <a:gd name="connsiteX20" fmla="*/ 239048 w 386709"/>
              <a:gd name="connsiteY20" fmla="*/ 257604 h 277848"/>
              <a:gd name="connsiteX21" fmla="*/ 240908 w 386709"/>
              <a:gd name="connsiteY21" fmla="*/ 260984 h 277848"/>
              <a:gd name="connsiteX22" fmla="*/ 241906 w 386709"/>
              <a:gd name="connsiteY22" fmla="*/ 263941 h 277848"/>
              <a:gd name="connsiteX23" fmla="*/ 248697 w 386709"/>
              <a:gd name="connsiteY23" fmla="*/ 268063 h 277848"/>
              <a:gd name="connsiteX24" fmla="*/ 255043 w 386709"/>
              <a:gd name="connsiteY24" fmla="*/ 270877 h 277848"/>
              <a:gd name="connsiteX25" fmla="*/ 277302 w 386709"/>
              <a:gd name="connsiteY25" fmla="*/ 267045 h 277848"/>
              <a:gd name="connsiteX26" fmla="*/ 281335 w 386709"/>
              <a:gd name="connsiteY26" fmla="*/ 270176 h 277848"/>
              <a:gd name="connsiteX27" fmla="*/ 287618 w 386709"/>
              <a:gd name="connsiteY27" fmla="*/ 271471 h 277848"/>
              <a:gd name="connsiteX28" fmla="*/ 290743 w 386709"/>
              <a:gd name="connsiteY28" fmla="*/ 275354 h 277848"/>
              <a:gd name="connsiteX29" fmla="*/ 296096 w 386709"/>
              <a:gd name="connsiteY29" fmla="*/ 278254 h 277848"/>
              <a:gd name="connsiteX30" fmla="*/ 306692 w 386709"/>
              <a:gd name="connsiteY30" fmla="*/ 273234 h 277848"/>
              <a:gd name="connsiteX31" fmla="*/ 311446 w 386709"/>
              <a:gd name="connsiteY31" fmla="*/ 263995 h 277848"/>
              <a:gd name="connsiteX32" fmla="*/ 318845 w 386709"/>
              <a:gd name="connsiteY32" fmla="*/ 259770 h 277848"/>
              <a:gd name="connsiteX33" fmla="*/ 327115 w 386709"/>
              <a:gd name="connsiteY33" fmla="*/ 263130 h 277848"/>
              <a:gd name="connsiteX34" fmla="*/ 331723 w 386709"/>
              <a:gd name="connsiteY34" fmla="*/ 265979 h 277848"/>
              <a:gd name="connsiteX35" fmla="*/ 339898 w 386709"/>
              <a:gd name="connsiteY35" fmla="*/ 269023 h 277848"/>
              <a:gd name="connsiteX36" fmla="*/ 340133 w 386709"/>
              <a:gd name="connsiteY36" fmla="*/ 271786 h 277848"/>
              <a:gd name="connsiteX37" fmla="*/ 344398 w 386709"/>
              <a:gd name="connsiteY37" fmla="*/ 270231 h 277848"/>
              <a:gd name="connsiteX38" fmla="*/ 350449 w 386709"/>
              <a:gd name="connsiteY38" fmla="*/ 265046 h 277848"/>
              <a:gd name="connsiteX39" fmla="*/ 369619 w 386709"/>
              <a:gd name="connsiteY39" fmla="*/ 249552 h 277848"/>
              <a:gd name="connsiteX40" fmla="*/ 375394 w 386709"/>
              <a:gd name="connsiteY40" fmla="*/ 247222 h 277848"/>
              <a:gd name="connsiteX41" fmla="*/ 383926 w 386709"/>
              <a:gd name="connsiteY41" fmla="*/ 250535 h 277848"/>
              <a:gd name="connsiteX42" fmla="*/ 387065 w 386709"/>
              <a:gd name="connsiteY42" fmla="*/ 240835 h 277848"/>
              <a:gd name="connsiteX43" fmla="*/ 381368 w 386709"/>
              <a:gd name="connsiteY43" fmla="*/ 221606 h 277848"/>
              <a:gd name="connsiteX44" fmla="*/ 365614 w 386709"/>
              <a:gd name="connsiteY44" fmla="*/ 218030 h 277848"/>
              <a:gd name="connsiteX45" fmla="*/ 359535 w 386709"/>
              <a:gd name="connsiteY45" fmla="*/ 212863 h 277848"/>
              <a:gd name="connsiteX46" fmla="*/ 348916 w 386709"/>
              <a:gd name="connsiteY46" fmla="*/ 195231 h 277848"/>
              <a:gd name="connsiteX47" fmla="*/ 346516 w 386709"/>
              <a:gd name="connsiteY47" fmla="*/ 190046 h 277848"/>
              <a:gd name="connsiteX48" fmla="*/ 347255 w 386709"/>
              <a:gd name="connsiteY48" fmla="*/ 176489 h 277848"/>
              <a:gd name="connsiteX49" fmla="*/ 339503 w 386709"/>
              <a:gd name="connsiteY49" fmla="*/ 171569 h 277848"/>
              <a:gd name="connsiteX50" fmla="*/ 338632 w 386709"/>
              <a:gd name="connsiteY50" fmla="*/ 164050 h 277848"/>
              <a:gd name="connsiteX51" fmla="*/ 339249 w 386709"/>
              <a:gd name="connsiteY51" fmla="*/ 160524 h 277848"/>
              <a:gd name="connsiteX52" fmla="*/ 338555 w 386709"/>
              <a:gd name="connsiteY52" fmla="*/ 157945 h 277848"/>
              <a:gd name="connsiteX53" fmla="*/ 336795 w 386709"/>
              <a:gd name="connsiteY53" fmla="*/ 155621 h 277848"/>
              <a:gd name="connsiteX54" fmla="*/ 335334 w 386709"/>
              <a:gd name="connsiteY54" fmla="*/ 151585 h 277848"/>
              <a:gd name="connsiteX55" fmla="*/ 335062 w 386709"/>
              <a:gd name="connsiteY55" fmla="*/ 150031 h 277848"/>
              <a:gd name="connsiteX56" fmla="*/ 331510 w 386709"/>
              <a:gd name="connsiteY56" fmla="*/ 145713 h 277848"/>
              <a:gd name="connsiteX57" fmla="*/ 330816 w 386709"/>
              <a:gd name="connsiteY57" fmla="*/ 141626 h 277848"/>
              <a:gd name="connsiteX58" fmla="*/ 329179 w 386709"/>
              <a:gd name="connsiteY58" fmla="*/ 127956 h 277848"/>
              <a:gd name="connsiteX59" fmla="*/ 326906 w 386709"/>
              <a:gd name="connsiteY59" fmla="*/ 126716 h 277848"/>
              <a:gd name="connsiteX60" fmla="*/ 325150 w 386709"/>
              <a:gd name="connsiteY60" fmla="*/ 113362 h 277848"/>
              <a:gd name="connsiteX61" fmla="*/ 324302 w 386709"/>
              <a:gd name="connsiteY61" fmla="*/ 110966 h 277848"/>
              <a:gd name="connsiteX62" fmla="*/ 319979 w 386709"/>
              <a:gd name="connsiteY62" fmla="*/ 105715 h 277848"/>
              <a:gd name="connsiteX63" fmla="*/ 314304 w 386709"/>
              <a:gd name="connsiteY63" fmla="*/ 103001 h 277848"/>
              <a:gd name="connsiteX64" fmla="*/ 313724 w 386709"/>
              <a:gd name="connsiteY64" fmla="*/ 99896 h 277848"/>
              <a:gd name="connsiteX65" fmla="*/ 312567 w 386709"/>
              <a:gd name="connsiteY65" fmla="*/ 93687 h 277848"/>
              <a:gd name="connsiteX66" fmla="*/ 312898 w 386709"/>
              <a:gd name="connsiteY66" fmla="*/ 91652 h 277848"/>
              <a:gd name="connsiteX67" fmla="*/ 313683 w 386709"/>
              <a:gd name="connsiteY67" fmla="*/ 86068 h 277848"/>
              <a:gd name="connsiteX68" fmla="*/ 313161 w 386709"/>
              <a:gd name="connsiteY68" fmla="*/ 85033 h 277848"/>
              <a:gd name="connsiteX69" fmla="*/ 310317 w 386709"/>
              <a:gd name="connsiteY69" fmla="*/ 79926 h 277848"/>
              <a:gd name="connsiteX70" fmla="*/ 307005 w 386709"/>
              <a:gd name="connsiteY70" fmla="*/ 73445 h 277848"/>
              <a:gd name="connsiteX71" fmla="*/ 305930 w 386709"/>
              <a:gd name="connsiteY71" fmla="*/ 69716 h 277848"/>
              <a:gd name="connsiteX72" fmla="*/ 304801 w 386709"/>
              <a:gd name="connsiteY72" fmla="*/ 68390 h 277848"/>
              <a:gd name="connsiteX73" fmla="*/ 290298 w 386709"/>
              <a:gd name="connsiteY73" fmla="*/ 69316 h 277848"/>
              <a:gd name="connsiteX74" fmla="*/ 282868 w 386709"/>
              <a:gd name="connsiteY74" fmla="*/ 57336 h 277848"/>
              <a:gd name="connsiteX75" fmla="*/ 264097 w 386709"/>
              <a:gd name="connsiteY75" fmla="*/ 54120 h 277848"/>
              <a:gd name="connsiteX76" fmla="*/ 256032 w 386709"/>
              <a:gd name="connsiteY76" fmla="*/ 50156 h 277848"/>
              <a:gd name="connsiteX77" fmla="*/ 252575 w 386709"/>
              <a:gd name="connsiteY77" fmla="*/ 50528 h 277848"/>
              <a:gd name="connsiteX78" fmla="*/ 250597 w 386709"/>
              <a:gd name="connsiteY78" fmla="*/ 52435 h 277848"/>
              <a:gd name="connsiteX79" fmla="*/ 248039 w 386709"/>
              <a:gd name="connsiteY79" fmla="*/ 50604 h 277848"/>
              <a:gd name="connsiteX80" fmla="*/ 245140 w 386709"/>
              <a:gd name="connsiteY80" fmla="*/ 52035 h 277848"/>
              <a:gd name="connsiteX81" fmla="*/ 243539 w 386709"/>
              <a:gd name="connsiteY81" fmla="*/ 50037 h 277848"/>
              <a:gd name="connsiteX82" fmla="*/ 241756 w 386709"/>
              <a:gd name="connsiteY82" fmla="*/ 49970 h 277848"/>
              <a:gd name="connsiteX83" fmla="*/ 240214 w 386709"/>
              <a:gd name="connsiteY83" fmla="*/ 52490 h 277848"/>
              <a:gd name="connsiteX84" fmla="*/ 235433 w 386709"/>
              <a:gd name="connsiteY84" fmla="*/ 51818 h 277848"/>
              <a:gd name="connsiteX85" fmla="*/ 231509 w 386709"/>
              <a:gd name="connsiteY85" fmla="*/ 48937 h 277848"/>
              <a:gd name="connsiteX86" fmla="*/ 225340 w 386709"/>
              <a:gd name="connsiteY86" fmla="*/ 46613 h 277848"/>
              <a:gd name="connsiteX87" fmla="*/ 222427 w 386709"/>
              <a:gd name="connsiteY87" fmla="*/ 49409 h 277848"/>
              <a:gd name="connsiteX88" fmla="*/ 220459 w 386709"/>
              <a:gd name="connsiteY88" fmla="*/ 50576 h 277848"/>
              <a:gd name="connsiteX89" fmla="*/ 214630 w 386709"/>
              <a:gd name="connsiteY89" fmla="*/ 48862 h 277848"/>
              <a:gd name="connsiteX90" fmla="*/ 210987 w 386709"/>
              <a:gd name="connsiteY90" fmla="*/ 46563 h 277848"/>
              <a:gd name="connsiteX91" fmla="*/ 207889 w 386709"/>
              <a:gd name="connsiteY91" fmla="*/ 41384 h 277848"/>
              <a:gd name="connsiteX92" fmla="*/ 200962 w 386709"/>
              <a:gd name="connsiteY92" fmla="*/ 35696 h 277848"/>
              <a:gd name="connsiteX93" fmla="*/ 196988 w 386709"/>
              <a:gd name="connsiteY93" fmla="*/ 30942 h 277848"/>
              <a:gd name="connsiteX94" fmla="*/ 184981 w 386709"/>
              <a:gd name="connsiteY94" fmla="*/ 26448 h 277848"/>
              <a:gd name="connsiteX95" fmla="*/ 175786 w 386709"/>
              <a:gd name="connsiteY95" fmla="*/ 22178 h 277848"/>
              <a:gd name="connsiteX96" fmla="*/ 171222 w 386709"/>
              <a:gd name="connsiteY96" fmla="*/ 18780 h 277848"/>
              <a:gd name="connsiteX97" fmla="*/ 168655 w 386709"/>
              <a:gd name="connsiteY97" fmla="*/ 16824 h 277848"/>
              <a:gd name="connsiteX98" fmla="*/ 161710 w 386709"/>
              <a:gd name="connsiteY98" fmla="*/ 19025 h 277848"/>
              <a:gd name="connsiteX99" fmla="*/ 159664 w 386709"/>
              <a:gd name="connsiteY99" fmla="*/ 18610 h 277848"/>
              <a:gd name="connsiteX100" fmla="*/ 159501 w 386709"/>
              <a:gd name="connsiteY100" fmla="*/ 17267 h 277848"/>
              <a:gd name="connsiteX101" fmla="*/ 158290 w 386709"/>
              <a:gd name="connsiteY101" fmla="*/ 16376 h 277848"/>
              <a:gd name="connsiteX102" fmla="*/ 158757 w 386709"/>
              <a:gd name="connsiteY102" fmla="*/ 14857 h 277848"/>
              <a:gd name="connsiteX103" fmla="*/ 157582 w 386709"/>
              <a:gd name="connsiteY103" fmla="*/ 14470 h 277848"/>
              <a:gd name="connsiteX104" fmla="*/ 157264 w 386709"/>
              <a:gd name="connsiteY104" fmla="*/ 11835 h 277848"/>
              <a:gd name="connsiteX105" fmla="*/ 155051 w 386709"/>
              <a:gd name="connsiteY105" fmla="*/ 8006 h 277848"/>
              <a:gd name="connsiteX106" fmla="*/ 151363 w 386709"/>
              <a:gd name="connsiteY106" fmla="*/ 5807 h 277848"/>
              <a:gd name="connsiteX107" fmla="*/ 149829 w 386709"/>
              <a:gd name="connsiteY107" fmla="*/ 6231 h 277848"/>
              <a:gd name="connsiteX108" fmla="*/ 145647 w 386709"/>
              <a:gd name="connsiteY108" fmla="*/ 1957 h 277848"/>
              <a:gd name="connsiteX109" fmla="*/ 143778 w 386709"/>
              <a:gd name="connsiteY109" fmla="*/ 3243 h 277848"/>
              <a:gd name="connsiteX110" fmla="*/ 142517 w 386709"/>
              <a:gd name="connsiteY110" fmla="*/ 3251 h 277848"/>
              <a:gd name="connsiteX111" fmla="*/ 141492 w 386709"/>
              <a:gd name="connsiteY111" fmla="*/ 1611 h 277848"/>
              <a:gd name="connsiteX112" fmla="*/ 134987 w 386709"/>
              <a:gd name="connsiteY112" fmla="*/ 2281 h 277848"/>
              <a:gd name="connsiteX113" fmla="*/ 132007 w 386709"/>
              <a:gd name="connsiteY113" fmla="*/ 3697 h 277848"/>
              <a:gd name="connsiteX114" fmla="*/ 130120 w 386709"/>
              <a:gd name="connsiteY114" fmla="*/ 2889 h 277848"/>
              <a:gd name="connsiteX115" fmla="*/ 127870 w 386709"/>
              <a:gd name="connsiteY115" fmla="*/ 3690 h 277848"/>
              <a:gd name="connsiteX116" fmla="*/ 123959 w 386709"/>
              <a:gd name="connsiteY116" fmla="*/ 1839 h 277848"/>
              <a:gd name="connsiteX117" fmla="*/ 119355 w 386709"/>
              <a:gd name="connsiteY117" fmla="*/ 3635 h 277848"/>
              <a:gd name="connsiteX118" fmla="*/ 113617 w 386709"/>
              <a:gd name="connsiteY118" fmla="*/ 2371 h 277848"/>
              <a:gd name="connsiteX119" fmla="*/ 111321 w 386709"/>
              <a:gd name="connsiteY119" fmla="*/ 405 h 277848"/>
              <a:gd name="connsiteX120" fmla="*/ 98693 w 386709"/>
              <a:gd name="connsiteY120" fmla="*/ 5042 h 277848"/>
              <a:gd name="connsiteX121" fmla="*/ 91348 w 386709"/>
              <a:gd name="connsiteY121" fmla="*/ 12915 h 277848"/>
              <a:gd name="connsiteX122" fmla="*/ 80248 w 386709"/>
              <a:gd name="connsiteY122" fmla="*/ 9800 h 277848"/>
              <a:gd name="connsiteX123" fmla="*/ 74111 w 386709"/>
              <a:gd name="connsiteY123" fmla="*/ 16396 h 277848"/>
              <a:gd name="connsiteX124" fmla="*/ 65873 w 386709"/>
              <a:gd name="connsiteY124" fmla="*/ 27207 h 277848"/>
              <a:gd name="connsiteX125" fmla="*/ 63401 w 386709"/>
              <a:gd name="connsiteY125" fmla="*/ 31479 h 277848"/>
              <a:gd name="connsiteX126" fmla="*/ 51407 w 386709"/>
              <a:gd name="connsiteY126" fmla="*/ 36542 h 277848"/>
              <a:gd name="connsiteX127" fmla="*/ 50173 w 386709"/>
              <a:gd name="connsiteY127" fmla="*/ 37024 h 277848"/>
              <a:gd name="connsiteX128" fmla="*/ 46453 w 386709"/>
              <a:gd name="connsiteY128" fmla="*/ 40912 h 277848"/>
              <a:gd name="connsiteX129" fmla="*/ 46127 w 386709"/>
              <a:gd name="connsiteY129" fmla="*/ 41480 h 277848"/>
              <a:gd name="connsiteX130" fmla="*/ 45727 w 386709"/>
              <a:gd name="connsiteY130" fmla="*/ 43984 h 277848"/>
              <a:gd name="connsiteX131" fmla="*/ 46317 w 386709"/>
              <a:gd name="connsiteY131" fmla="*/ 44338 h 277848"/>
              <a:gd name="connsiteX132" fmla="*/ 43799 w 386709"/>
              <a:gd name="connsiteY132" fmla="*/ 46671 h 277848"/>
              <a:gd name="connsiteX133" fmla="*/ 40461 w 386709"/>
              <a:gd name="connsiteY133" fmla="*/ 48481 h 277848"/>
              <a:gd name="connsiteX134" fmla="*/ 34097 w 386709"/>
              <a:gd name="connsiteY134" fmla="*/ 49918 h 277848"/>
              <a:gd name="connsiteX135" fmla="*/ 29288 w 386709"/>
              <a:gd name="connsiteY135" fmla="*/ 55264 h 277848"/>
              <a:gd name="connsiteX136" fmla="*/ 25065 w 386709"/>
              <a:gd name="connsiteY136" fmla="*/ 55959 h 277848"/>
              <a:gd name="connsiteX137" fmla="*/ 22756 w 386709"/>
              <a:gd name="connsiteY137" fmla="*/ 57224 h 277848"/>
              <a:gd name="connsiteX138" fmla="*/ 14713 w 386709"/>
              <a:gd name="connsiteY138" fmla="*/ 69074 h 277848"/>
              <a:gd name="connsiteX139" fmla="*/ 14763 w 386709"/>
              <a:gd name="connsiteY139" fmla="*/ 72989 h 277848"/>
              <a:gd name="connsiteX140" fmla="*/ 10095 w 386709"/>
              <a:gd name="connsiteY140" fmla="*/ 87505 h 277848"/>
              <a:gd name="connsiteX141" fmla="*/ 2220 w 386709"/>
              <a:gd name="connsiteY141" fmla="*/ 96920 h 277848"/>
              <a:gd name="connsiteX142" fmla="*/ 787 w 386709"/>
              <a:gd name="connsiteY142" fmla="*/ 99239 h 277848"/>
              <a:gd name="connsiteX143" fmla="*/ 356 w 386709"/>
              <a:gd name="connsiteY143" fmla="*/ 99925 h 277848"/>
              <a:gd name="connsiteX144" fmla="*/ 6906 w 386709"/>
              <a:gd name="connsiteY144" fmla="*/ 113410 h 277848"/>
              <a:gd name="connsiteX145" fmla="*/ 8762 w 386709"/>
              <a:gd name="connsiteY145" fmla="*/ 117232 h 277848"/>
              <a:gd name="connsiteX146" fmla="*/ 9324 w 386709"/>
              <a:gd name="connsiteY146" fmla="*/ 118402 h 277848"/>
              <a:gd name="connsiteX147" fmla="*/ 11338 w 386709"/>
              <a:gd name="connsiteY147" fmla="*/ 122538 h 277848"/>
              <a:gd name="connsiteX148" fmla="*/ 13407 w 386709"/>
              <a:gd name="connsiteY148" fmla="*/ 126781 h 277848"/>
              <a:gd name="connsiteX149" fmla="*/ 14772 w 386709"/>
              <a:gd name="connsiteY149" fmla="*/ 129443 h 277848"/>
              <a:gd name="connsiteX150" fmla="*/ 16677 w 386709"/>
              <a:gd name="connsiteY150" fmla="*/ 133523 h 277848"/>
              <a:gd name="connsiteX151" fmla="*/ 19894 w 386709"/>
              <a:gd name="connsiteY151" fmla="*/ 140165 h 277848"/>
              <a:gd name="connsiteX152" fmla="*/ 20783 w 386709"/>
              <a:gd name="connsiteY152" fmla="*/ 141989 h 277848"/>
              <a:gd name="connsiteX153" fmla="*/ 21871 w 386709"/>
              <a:gd name="connsiteY153" fmla="*/ 144256 h 277848"/>
              <a:gd name="connsiteX154" fmla="*/ 25260 w 386709"/>
              <a:gd name="connsiteY154" fmla="*/ 151243 h 277848"/>
              <a:gd name="connsiteX155" fmla="*/ 30690 w 386709"/>
              <a:gd name="connsiteY155" fmla="*/ 155405 h 277848"/>
              <a:gd name="connsiteX156" fmla="*/ 32377 w 386709"/>
              <a:gd name="connsiteY156" fmla="*/ 156708 h 277848"/>
              <a:gd name="connsiteX157" fmla="*/ 42783 w 386709"/>
              <a:gd name="connsiteY157" fmla="*/ 164743 h 277848"/>
              <a:gd name="connsiteX158" fmla="*/ 46775 w 386709"/>
              <a:gd name="connsiteY158" fmla="*/ 167794 h 277848"/>
              <a:gd name="connsiteX159" fmla="*/ 47070 w 386709"/>
              <a:gd name="connsiteY159" fmla="*/ 172188 h 277848"/>
              <a:gd name="connsiteX160" fmla="*/ 47224 w 386709"/>
              <a:gd name="connsiteY160" fmla="*/ 173401 h 277848"/>
              <a:gd name="connsiteX161" fmla="*/ 47610 w 386709"/>
              <a:gd name="connsiteY161" fmla="*/ 178951 h 277848"/>
              <a:gd name="connsiteX162" fmla="*/ 48277 w 386709"/>
              <a:gd name="connsiteY162" fmla="*/ 186326 h 277848"/>
              <a:gd name="connsiteX163" fmla="*/ 48349 w 386709"/>
              <a:gd name="connsiteY163" fmla="*/ 187156 h 277848"/>
              <a:gd name="connsiteX164" fmla="*/ 48372 w 386709"/>
              <a:gd name="connsiteY164" fmla="*/ 188331 h 277848"/>
              <a:gd name="connsiteX165" fmla="*/ 48703 w 386709"/>
              <a:gd name="connsiteY165" fmla="*/ 192455 h 277848"/>
              <a:gd name="connsiteX166" fmla="*/ 48898 w 386709"/>
              <a:gd name="connsiteY166" fmla="*/ 194844 h 277848"/>
              <a:gd name="connsiteX167" fmla="*/ 53126 w 386709"/>
              <a:gd name="connsiteY167" fmla="*/ 196480 h 277848"/>
              <a:gd name="connsiteX168" fmla="*/ 57408 w 386709"/>
              <a:gd name="connsiteY168" fmla="*/ 193660 h 277848"/>
              <a:gd name="connsiteX169" fmla="*/ 59304 w 386709"/>
              <a:gd name="connsiteY169" fmla="*/ 190504 h 277848"/>
              <a:gd name="connsiteX170" fmla="*/ 61895 w 386709"/>
              <a:gd name="connsiteY170" fmla="*/ 190763 h 277848"/>
              <a:gd name="connsiteX171" fmla="*/ 65437 w 386709"/>
              <a:gd name="connsiteY171" fmla="*/ 188648 h 277848"/>
              <a:gd name="connsiteX172" fmla="*/ 77640 w 386709"/>
              <a:gd name="connsiteY172" fmla="*/ 180833 h 277848"/>
              <a:gd name="connsiteX173" fmla="*/ 80811 w 386709"/>
              <a:gd name="connsiteY173" fmla="*/ 178366 h 277848"/>
              <a:gd name="connsiteX174" fmla="*/ 87388 w 386709"/>
              <a:gd name="connsiteY174" fmla="*/ 175710 h 277848"/>
              <a:gd name="connsiteX175" fmla="*/ 105011 w 386709"/>
              <a:gd name="connsiteY175" fmla="*/ 178206 h 277848"/>
              <a:gd name="connsiteX176" fmla="*/ 108055 w 386709"/>
              <a:gd name="connsiteY176" fmla="*/ 178565 h 277848"/>
              <a:gd name="connsiteX177" fmla="*/ 108772 w 386709"/>
              <a:gd name="connsiteY177" fmla="*/ 178445 h 277848"/>
              <a:gd name="connsiteX178" fmla="*/ 113340 w 386709"/>
              <a:gd name="connsiteY178" fmla="*/ 177627 h 277848"/>
              <a:gd name="connsiteX179" fmla="*/ 116946 w 386709"/>
              <a:gd name="connsiteY179" fmla="*/ 177906 h 277848"/>
              <a:gd name="connsiteX180" fmla="*/ 121251 w 386709"/>
              <a:gd name="connsiteY180" fmla="*/ 178242 h 277848"/>
              <a:gd name="connsiteX181" fmla="*/ 129049 w 386709"/>
              <a:gd name="connsiteY181" fmla="*/ 181582 h 277848"/>
              <a:gd name="connsiteX182" fmla="*/ 137114 w 386709"/>
              <a:gd name="connsiteY182" fmla="*/ 182744 h 277848"/>
              <a:gd name="connsiteX183" fmla="*/ 142544 w 386709"/>
              <a:gd name="connsiteY183" fmla="*/ 184584 h 277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386709" h="277848">
                <a:moveTo>
                  <a:pt x="142544" y="184584"/>
                </a:moveTo>
                <a:lnTo>
                  <a:pt x="143451" y="184891"/>
                </a:lnTo>
                <a:lnTo>
                  <a:pt x="144336" y="185846"/>
                </a:lnTo>
                <a:lnTo>
                  <a:pt x="144645" y="187384"/>
                </a:lnTo>
                <a:lnTo>
                  <a:pt x="148491" y="189194"/>
                </a:lnTo>
                <a:lnTo>
                  <a:pt x="145697" y="199518"/>
                </a:lnTo>
                <a:lnTo>
                  <a:pt x="147389" y="206876"/>
                </a:lnTo>
                <a:lnTo>
                  <a:pt x="148219" y="209403"/>
                </a:lnTo>
                <a:lnTo>
                  <a:pt x="165352" y="213754"/>
                </a:lnTo>
                <a:lnTo>
                  <a:pt x="172697" y="214223"/>
                </a:lnTo>
                <a:lnTo>
                  <a:pt x="176380" y="216568"/>
                </a:lnTo>
                <a:lnTo>
                  <a:pt x="179338" y="217170"/>
                </a:lnTo>
                <a:lnTo>
                  <a:pt x="181352" y="216726"/>
                </a:lnTo>
                <a:lnTo>
                  <a:pt x="191558" y="231305"/>
                </a:lnTo>
                <a:lnTo>
                  <a:pt x="195364" y="233560"/>
                </a:lnTo>
                <a:lnTo>
                  <a:pt x="209953" y="227285"/>
                </a:lnTo>
                <a:lnTo>
                  <a:pt x="219320" y="229991"/>
                </a:lnTo>
                <a:lnTo>
                  <a:pt x="231763" y="240026"/>
                </a:lnTo>
                <a:lnTo>
                  <a:pt x="236100" y="245886"/>
                </a:lnTo>
                <a:lnTo>
                  <a:pt x="237860" y="252588"/>
                </a:lnTo>
                <a:lnTo>
                  <a:pt x="239048" y="257604"/>
                </a:lnTo>
                <a:lnTo>
                  <a:pt x="240908" y="260984"/>
                </a:lnTo>
                <a:lnTo>
                  <a:pt x="241906" y="263941"/>
                </a:lnTo>
                <a:lnTo>
                  <a:pt x="248697" y="268063"/>
                </a:lnTo>
                <a:lnTo>
                  <a:pt x="255043" y="270877"/>
                </a:lnTo>
                <a:lnTo>
                  <a:pt x="277302" y="267045"/>
                </a:lnTo>
                <a:lnTo>
                  <a:pt x="281335" y="270176"/>
                </a:lnTo>
                <a:lnTo>
                  <a:pt x="287618" y="271471"/>
                </a:lnTo>
                <a:lnTo>
                  <a:pt x="290743" y="275354"/>
                </a:lnTo>
                <a:lnTo>
                  <a:pt x="296096" y="278254"/>
                </a:lnTo>
                <a:lnTo>
                  <a:pt x="306692" y="273234"/>
                </a:lnTo>
                <a:lnTo>
                  <a:pt x="311446" y="263995"/>
                </a:lnTo>
                <a:lnTo>
                  <a:pt x="318845" y="259770"/>
                </a:lnTo>
                <a:lnTo>
                  <a:pt x="327115" y="263130"/>
                </a:lnTo>
                <a:lnTo>
                  <a:pt x="331723" y="265979"/>
                </a:lnTo>
                <a:lnTo>
                  <a:pt x="339898" y="269023"/>
                </a:lnTo>
                <a:lnTo>
                  <a:pt x="340133" y="271786"/>
                </a:lnTo>
                <a:lnTo>
                  <a:pt x="344398" y="270231"/>
                </a:lnTo>
                <a:lnTo>
                  <a:pt x="350449" y="265046"/>
                </a:lnTo>
                <a:lnTo>
                  <a:pt x="369619" y="249552"/>
                </a:lnTo>
                <a:lnTo>
                  <a:pt x="375394" y="247222"/>
                </a:lnTo>
                <a:lnTo>
                  <a:pt x="383926" y="250535"/>
                </a:lnTo>
                <a:lnTo>
                  <a:pt x="387065" y="240835"/>
                </a:lnTo>
                <a:lnTo>
                  <a:pt x="381368" y="221606"/>
                </a:lnTo>
                <a:lnTo>
                  <a:pt x="365614" y="218030"/>
                </a:lnTo>
                <a:lnTo>
                  <a:pt x="359535" y="212863"/>
                </a:lnTo>
                <a:lnTo>
                  <a:pt x="348916" y="195231"/>
                </a:lnTo>
                <a:lnTo>
                  <a:pt x="346516" y="190046"/>
                </a:lnTo>
                <a:lnTo>
                  <a:pt x="347255" y="176489"/>
                </a:lnTo>
                <a:lnTo>
                  <a:pt x="339503" y="171569"/>
                </a:lnTo>
                <a:lnTo>
                  <a:pt x="338632" y="164050"/>
                </a:lnTo>
                <a:lnTo>
                  <a:pt x="339249" y="160524"/>
                </a:lnTo>
                <a:lnTo>
                  <a:pt x="338555" y="157945"/>
                </a:lnTo>
                <a:lnTo>
                  <a:pt x="336795" y="155621"/>
                </a:lnTo>
                <a:lnTo>
                  <a:pt x="335334" y="151585"/>
                </a:lnTo>
                <a:lnTo>
                  <a:pt x="335062" y="150031"/>
                </a:lnTo>
                <a:lnTo>
                  <a:pt x="331510" y="145713"/>
                </a:lnTo>
                <a:lnTo>
                  <a:pt x="330816" y="141626"/>
                </a:lnTo>
                <a:lnTo>
                  <a:pt x="329179" y="127956"/>
                </a:lnTo>
                <a:lnTo>
                  <a:pt x="326906" y="126716"/>
                </a:lnTo>
                <a:lnTo>
                  <a:pt x="325150" y="113362"/>
                </a:lnTo>
                <a:lnTo>
                  <a:pt x="324302" y="110966"/>
                </a:lnTo>
                <a:lnTo>
                  <a:pt x="319979" y="105715"/>
                </a:lnTo>
                <a:lnTo>
                  <a:pt x="314304" y="103001"/>
                </a:lnTo>
                <a:lnTo>
                  <a:pt x="313724" y="99896"/>
                </a:lnTo>
                <a:lnTo>
                  <a:pt x="312567" y="93687"/>
                </a:lnTo>
                <a:lnTo>
                  <a:pt x="312898" y="91652"/>
                </a:lnTo>
                <a:lnTo>
                  <a:pt x="313683" y="86068"/>
                </a:lnTo>
                <a:lnTo>
                  <a:pt x="313161" y="85033"/>
                </a:lnTo>
                <a:lnTo>
                  <a:pt x="310317" y="79926"/>
                </a:lnTo>
                <a:lnTo>
                  <a:pt x="307005" y="73445"/>
                </a:lnTo>
                <a:lnTo>
                  <a:pt x="305930" y="69716"/>
                </a:lnTo>
                <a:lnTo>
                  <a:pt x="304801" y="68390"/>
                </a:lnTo>
                <a:lnTo>
                  <a:pt x="290298" y="69316"/>
                </a:lnTo>
                <a:lnTo>
                  <a:pt x="282868" y="57336"/>
                </a:lnTo>
                <a:lnTo>
                  <a:pt x="264097" y="54120"/>
                </a:lnTo>
                <a:lnTo>
                  <a:pt x="256032" y="50156"/>
                </a:lnTo>
                <a:lnTo>
                  <a:pt x="252575" y="50528"/>
                </a:lnTo>
                <a:lnTo>
                  <a:pt x="250597" y="52435"/>
                </a:lnTo>
                <a:lnTo>
                  <a:pt x="248039" y="50604"/>
                </a:lnTo>
                <a:lnTo>
                  <a:pt x="245140" y="52035"/>
                </a:lnTo>
                <a:lnTo>
                  <a:pt x="243539" y="50037"/>
                </a:lnTo>
                <a:lnTo>
                  <a:pt x="241756" y="49970"/>
                </a:lnTo>
                <a:lnTo>
                  <a:pt x="240214" y="52490"/>
                </a:lnTo>
                <a:lnTo>
                  <a:pt x="235433" y="51818"/>
                </a:lnTo>
                <a:lnTo>
                  <a:pt x="231509" y="48937"/>
                </a:lnTo>
                <a:lnTo>
                  <a:pt x="225340" y="46613"/>
                </a:lnTo>
                <a:lnTo>
                  <a:pt x="222427" y="49409"/>
                </a:lnTo>
                <a:lnTo>
                  <a:pt x="220459" y="50576"/>
                </a:lnTo>
                <a:lnTo>
                  <a:pt x="214630" y="48862"/>
                </a:lnTo>
                <a:lnTo>
                  <a:pt x="210987" y="46563"/>
                </a:lnTo>
                <a:lnTo>
                  <a:pt x="207889" y="41384"/>
                </a:lnTo>
                <a:lnTo>
                  <a:pt x="200962" y="35696"/>
                </a:lnTo>
                <a:lnTo>
                  <a:pt x="196988" y="30942"/>
                </a:lnTo>
                <a:lnTo>
                  <a:pt x="184981" y="26448"/>
                </a:lnTo>
                <a:lnTo>
                  <a:pt x="175786" y="22178"/>
                </a:lnTo>
                <a:lnTo>
                  <a:pt x="171222" y="18780"/>
                </a:lnTo>
                <a:lnTo>
                  <a:pt x="168655" y="16824"/>
                </a:lnTo>
                <a:lnTo>
                  <a:pt x="161710" y="19025"/>
                </a:lnTo>
                <a:lnTo>
                  <a:pt x="159664" y="18610"/>
                </a:lnTo>
                <a:lnTo>
                  <a:pt x="159501" y="17267"/>
                </a:lnTo>
                <a:lnTo>
                  <a:pt x="158290" y="16376"/>
                </a:lnTo>
                <a:lnTo>
                  <a:pt x="158757" y="14857"/>
                </a:lnTo>
                <a:lnTo>
                  <a:pt x="157582" y="14470"/>
                </a:lnTo>
                <a:lnTo>
                  <a:pt x="157264" y="11835"/>
                </a:lnTo>
                <a:lnTo>
                  <a:pt x="155051" y="8006"/>
                </a:lnTo>
                <a:lnTo>
                  <a:pt x="151363" y="5807"/>
                </a:lnTo>
                <a:lnTo>
                  <a:pt x="149829" y="6231"/>
                </a:lnTo>
                <a:lnTo>
                  <a:pt x="145647" y="1957"/>
                </a:lnTo>
                <a:lnTo>
                  <a:pt x="143778" y="3243"/>
                </a:lnTo>
                <a:lnTo>
                  <a:pt x="142517" y="3251"/>
                </a:lnTo>
                <a:lnTo>
                  <a:pt x="141492" y="1611"/>
                </a:lnTo>
                <a:lnTo>
                  <a:pt x="134987" y="2281"/>
                </a:lnTo>
                <a:lnTo>
                  <a:pt x="132007" y="3697"/>
                </a:lnTo>
                <a:lnTo>
                  <a:pt x="130120" y="2889"/>
                </a:lnTo>
                <a:lnTo>
                  <a:pt x="127870" y="3690"/>
                </a:lnTo>
                <a:lnTo>
                  <a:pt x="123959" y="1839"/>
                </a:lnTo>
                <a:lnTo>
                  <a:pt x="119355" y="3635"/>
                </a:lnTo>
                <a:lnTo>
                  <a:pt x="113617" y="2371"/>
                </a:lnTo>
                <a:lnTo>
                  <a:pt x="111321" y="405"/>
                </a:lnTo>
                <a:lnTo>
                  <a:pt x="98693" y="5042"/>
                </a:lnTo>
                <a:lnTo>
                  <a:pt x="91348" y="12915"/>
                </a:lnTo>
                <a:lnTo>
                  <a:pt x="80248" y="9800"/>
                </a:lnTo>
                <a:lnTo>
                  <a:pt x="74111" y="16396"/>
                </a:lnTo>
                <a:lnTo>
                  <a:pt x="65873" y="27207"/>
                </a:lnTo>
                <a:lnTo>
                  <a:pt x="63401" y="31479"/>
                </a:lnTo>
                <a:lnTo>
                  <a:pt x="51407" y="36542"/>
                </a:lnTo>
                <a:lnTo>
                  <a:pt x="50173" y="37024"/>
                </a:lnTo>
                <a:lnTo>
                  <a:pt x="46453" y="40912"/>
                </a:lnTo>
                <a:lnTo>
                  <a:pt x="46127" y="41480"/>
                </a:lnTo>
                <a:lnTo>
                  <a:pt x="45727" y="43984"/>
                </a:lnTo>
                <a:lnTo>
                  <a:pt x="46317" y="44338"/>
                </a:lnTo>
                <a:lnTo>
                  <a:pt x="43799" y="46671"/>
                </a:lnTo>
                <a:lnTo>
                  <a:pt x="40461" y="48481"/>
                </a:lnTo>
                <a:lnTo>
                  <a:pt x="34097" y="49918"/>
                </a:lnTo>
                <a:lnTo>
                  <a:pt x="29288" y="55264"/>
                </a:lnTo>
                <a:lnTo>
                  <a:pt x="25065" y="55959"/>
                </a:lnTo>
                <a:lnTo>
                  <a:pt x="22756" y="57224"/>
                </a:lnTo>
                <a:lnTo>
                  <a:pt x="14713" y="69074"/>
                </a:lnTo>
                <a:lnTo>
                  <a:pt x="14763" y="72989"/>
                </a:lnTo>
                <a:lnTo>
                  <a:pt x="10095" y="87505"/>
                </a:lnTo>
                <a:lnTo>
                  <a:pt x="2220" y="96920"/>
                </a:lnTo>
                <a:lnTo>
                  <a:pt x="787" y="99239"/>
                </a:lnTo>
                <a:lnTo>
                  <a:pt x="356" y="99925"/>
                </a:lnTo>
                <a:lnTo>
                  <a:pt x="6906" y="113410"/>
                </a:lnTo>
                <a:lnTo>
                  <a:pt x="8762" y="117232"/>
                </a:lnTo>
                <a:lnTo>
                  <a:pt x="9324" y="118402"/>
                </a:lnTo>
                <a:lnTo>
                  <a:pt x="11338" y="122538"/>
                </a:lnTo>
                <a:lnTo>
                  <a:pt x="13407" y="126781"/>
                </a:lnTo>
                <a:lnTo>
                  <a:pt x="14772" y="129443"/>
                </a:lnTo>
                <a:lnTo>
                  <a:pt x="16677" y="133523"/>
                </a:lnTo>
                <a:lnTo>
                  <a:pt x="19894" y="140165"/>
                </a:lnTo>
                <a:lnTo>
                  <a:pt x="20783" y="141989"/>
                </a:lnTo>
                <a:lnTo>
                  <a:pt x="21871" y="144256"/>
                </a:lnTo>
                <a:lnTo>
                  <a:pt x="25260" y="151243"/>
                </a:lnTo>
                <a:lnTo>
                  <a:pt x="30690" y="155405"/>
                </a:lnTo>
                <a:lnTo>
                  <a:pt x="32377" y="156708"/>
                </a:lnTo>
                <a:lnTo>
                  <a:pt x="42783" y="164743"/>
                </a:lnTo>
                <a:lnTo>
                  <a:pt x="46775" y="167794"/>
                </a:lnTo>
                <a:lnTo>
                  <a:pt x="47070" y="172188"/>
                </a:lnTo>
                <a:lnTo>
                  <a:pt x="47224" y="173401"/>
                </a:lnTo>
                <a:lnTo>
                  <a:pt x="47610" y="178951"/>
                </a:lnTo>
                <a:lnTo>
                  <a:pt x="48277" y="186326"/>
                </a:lnTo>
                <a:lnTo>
                  <a:pt x="48349" y="187156"/>
                </a:lnTo>
                <a:lnTo>
                  <a:pt x="48372" y="188331"/>
                </a:lnTo>
                <a:lnTo>
                  <a:pt x="48703" y="192455"/>
                </a:lnTo>
                <a:lnTo>
                  <a:pt x="48898" y="194844"/>
                </a:lnTo>
                <a:lnTo>
                  <a:pt x="53126" y="196480"/>
                </a:lnTo>
                <a:lnTo>
                  <a:pt x="57408" y="193660"/>
                </a:lnTo>
                <a:lnTo>
                  <a:pt x="59304" y="190504"/>
                </a:lnTo>
                <a:lnTo>
                  <a:pt x="61895" y="190763"/>
                </a:lnTo>
                <a:lnTo>
                  <a:pt x="65437" y="188648"/>
                </a:lnTo>
                <a:lnTo>
                  <a:pt x="77640" y="180833"/>
                </a:lnTo>
                <a:lnTo>
                  <a:pt x="80811" y="178366"/>
                </a:lnTo>
                <a:lnTo>
                  <a:pt x="87388" y="175710"/>
                </a:lnTo>
                <a:lnTo>
                  <a:pt x="105011" y="178206"/>
                </a:lnTo>
                <a:lnTo>
                  <a:pt x="108055" y="178565"/>
                </a:lnTo>
                <a:lnTo>
                  <a:pt x="108772" y="178445"/>
                </a:lnTo>
                <a:lnTo>
                  <a:pt x="113340" y="177627"/>
                </a:lnTo>
                <a:lnTo>
                  <a:pt x="116946" y="177906"/>
                </a:lnTo>
                <a:lnTo>
                  <a:pt x="121251" y="178242"/>
                </a:lnTo>
                <a:lnTo>
                  <a:pt x="129049" y="181582"/>
                </a:lnTo>
                <a:lnTo>
                  <a:pt x="137114" y="182744"/>
                </a:lnTo>
                <a:lnTo>
                  <a:pt x="142544" y="18458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553164B6-110C-0C67-032A-AAF5544CF795}"/>
              </a:ext>
            </a:extLst>
          </p:cNvPr>
          <p:cNvSpPr>
            <a:spLocks/>
          </p:cNvSpPr>
          <p:nvPr/>
        </p:nvSpPr>
        <p:spPr>
          <a:xfrm flipV="1">
            <a:off x="6596796" y="4175727"/>
            <a:ext cx="224434" cy="384303"/>
          </a:xfrm>
          <a:custGeom>
            <a:avLst/>
            <a:gdLst>
              <a:gd name="connsiteX0" fmla="*/ 26650 w 152839"/>
              <a:gd name="connsiteY0" fmla="*/ 187522 h 261709"/>
              <a:gd name="connsiteX1" fmla="*/ 27249 w 152839"/>
              <a:gd name="connsiteY1" fmla="*/ 189120 h 261709"/>
              <a:gd name="connsiteX2" fmla="*/ 27285 w 152839"/>
              <a:gd name="connsiteY2" fmla="*/ 190767 h 261709"/>
              <a:gd name="connsiteX3" fmla="*/ 24413 w 152839"/>
              <a:gd name="connsiteY3" fmla="*/ 192478 h 261709"/>
              <a:gd name="connsiteX4" fmla="*/ 26164 w 152839"/>
              <a:gd name="connsiteY4" fmla="*/ 193971 h 261709"/>
              <a:gd name="connsiteX5" fmla="*/ 24581 w 152839"/>
              <a:gd name="connsiteY5" fmla="*/ 195391 h 261709"/>
              <a:gd name="connsiteX6" fmla="*/ 24531 w 152839"/>
              <a:gd name="connsiteY6" fmla="*/ 196784 h 261709"/>
              <a:gd name="connsiteX7" fmla="*/ 26872 w 152839"/>
              <a:gd name="connsiteY7" fmla="*/ 198023 h 261709"/>
              <a:gd name="connsiteX8" fmla="*/ 25960 w 152839"/>
              <a:gd name="connsiteY8" fmla="*/ 198631 h 261709"/>
              <a:gd name="connsiteX9" fmla="*/ 26164 w 152839"/>
              <a:gd name="connsiteY9" fmla="*/ 200900 h 261709"/>
              <a:gd name="connsiteX10" fmla="*/ 25048 w 152839"/>
              <a:gd name="connsiteY10" fmla="*/ 203754 h 261709"/>
              <a:gd name="connsiteX11" fmla="*/ 25212 w 152839"/>
              <a:gd name="connsiteY11" fmla="*/ 207189 h 261709"/>
              <a:gd name="connsiteX12" fmla="*/ 26468 w 152839"/>
              <a:gd name="connsiteY12" fmla="*/ 210139 h 261709"/>
              <a:gd name="connsiteX13" fmla="*/ 17668 w 152839"/>
              <a:gd name="connsiteY13" fmla="*/ 216024 h 261709"/>
              <a:gd name="connsiteX14" fmla="*/ 20680 w 152839"/>
              <a:gd name="connsiteY14" fmla="*/ 220735 h 261709"/>
              <a:gd name="connsiteX15" fmla="*/ 25434 w 152839"/>
              <a:gd name="connsiteY15" fmla="*/ 230160 h 261709"/>
              <a:gd name="connsiteX16" fmla="*/ 24686 w 152839"/>
              <a:gd name="connsiteY16" fmla="*/ 232138 h 261709"/>
              <a:gd name="connsiteX17" fmla="*/ 25266 w 152839"/>
              <a:gd name="connsiteY17" fmla="*/ 234130 h 261709"/>
              <a:gd name="connsiteX18" fmla="*/ 28097 w 152839"/>
              <a:gd name="connsiteY18" fmla="*/ 236259 h 261709"/>
              <a:gd name="connsiteX19" fmla="*/ 29394 w 152839"/>
              <a:gd name="connsiteY19" fmla="*/ 240193 h 261709"/>
              <a:gd name="connsiteX20" fmla="*/ 32701 w 152839"/>
              <a:gd name="connsiteY20" fmla="*/ 246078 h 261709"/>
              <a:gd name="connsiteX21" fmla="*/ 32628 w 152839"/>
              <a:gd name="connsiteY21" fmla="*/ 247916 h 261709"/>
              <a:gd name="connsiteX22" fmla="*/ 35191 w 152839"/>
              <a:gd name="connsiteY22" fmla="*/ 250040 h 261709"/>
              <a:gd name="connsiteX23" fmla="*/ 36008 w 152839"/>
              <a:gd name="connsiteY23" fmla="*/ 250770 h 261709"/>
              <a:gd name="connsiteX24" fmla="*/ 35219 w 152839"/>
              <a:gd name="connsiteY24" fmla="*/ 253661 h 261709"/>
              <a:gd name="connsiteX25" fmla="*/ 38049 w 152839"/>
              <a:gd name="connsiteY25" fmla="*/ 258893 h 261709"/>
              <a:gd name="connsiteX26" fmla="*/ 39623 w 152839"/>
              <a:gd name="connsiteY26" fmla="*/ 259025 h 261709"/>
              <a:gd name="connsiteX27" fmla="*/ 40467 w 152839"/>
              <a:gd name="connsiteY27" fmla="*/ 261657 h 261709"/>
              <a:gd name="connsiteX28" fmla="*/ 41683 w 152839"/>
              <a:gd name="connsiteY28" fmla="*/ 262287 h 261709"/>
              <a:gd name="connsiteX29" fmla="*/ 44114 w 152839"/>
              <a:gd name="connsiteY29" fmla="*/ 260382 h 261709"/>
              <a:gd name="connsiteX30" fmla="*/ 44010 w 152839"/>
              <a:gd name="connsiteY30" fmla="*/ 258344 h 261709"/>
              <a:gd name="connsiteX31" fmla="*/ 45788 w 152839"/>
              <a:gd name="connsiteY31" fmla="*/ 256506 h 261709"/>
              <a:gd name="connsiteX32" fmla="*/ 44459 w 152839"/>
              <a:gd name="connsiteY32" fmla="*/ 255408 h 261709"/>
              <a:gd name="connsiteX33" fmla="*/ 44259 w 152839"/>
              <a:gd name="connsiteY33" fmla="*/ 252186 h 261709"/>
              <a:gd name="connsiteX34" fmla="*/ 46632 w 152839"/>
              <a:gd name="connsiteY34" fmla="*/ 248379 h 261709"/>
              <a:gd name="connsiteX35" fmla="*/ 48070 w 152839"/>
              <a:gd name="connsiteY35" fmla="*/ 247068 h 261709"/>
              <a:gd name="connsiteX36" fmla="*/ 50184 w 152839"/>
              <a:gd name="connsiteY36" fmla="*/ 246124 h 261709"/>
              <a:gd name="connsiteX37" fmla="*/ 51971 w 152839"/>
              <a:gd name="connsiteY37" fmla="*/ 247281 h 261709"/>
              <a:gd name="connsiteX38" fmla="*/ 53069 w 152839"/>
              <a:gd name="connsiteY38" fmla="*/ 247703 h 261709"/>
              <a:gd name="connsiteX39" fmla="*/ 53454 w 152839"/>
              <a:gd name="connsiteY39" fmla="*/ 248924 h 261709"/>
              <a:gd name="connsiteX40" fmla="*/ 54933 w 152839"/>
              <a:gd name="connsiteY40" fmla="*/ 248220 h 261709"/>
              <a:gd name="connsiteX41" fmla="*/ 55287 w 152839"/>
              <a:gd name="connsiteY41" fmla="*/ 250294 h 261709"/>
              <a:gd name="connsiteX42" fmla="*/ 57473 w 152839"/>
              <a:gd name="connsiteY42" fmla="*/ 251506 h 261709"/>
              <a:gd name="connsiteX43" fmla="*/ 61574 w 152839"/>
              <a:gd name="connsiteY43" fmla="*/ 251279 h 261709"/>
              <a:gd name="connsiteX44" fmla="*/ 62132 w 152839"/>
              <a:gd name="connsiteY44" fmla="*/ 254401 h 261709"/>
              <a:gd name="connsiteX45" fmla="*/ 64559 w 152839"/>
              <a:gd name="connsiteY45" fmla="*/ 256152 h 261709"/>
              <a:gd name="connsiteX46" fmla="*/ 66133 w 152839"/>
              <a:gd name="connsiteY46" fmla="*/ 256012 h 261709"/>
              <a:gd name="connsiteX47" fmla="*/ 67653 w 152839"/>
              <a:gd name="connsiteY47" fmla="*/ 254219 h 261709"/>
              <a:gd name="connsiteX48" fmla="*/ 70873 w 152839"/>
              <a:gd name="connsiteY48" fmla="*/ 253085 h 261709"/>
              <a:gd name="connsiteX49" fmla="*/ 72475 w 152839"/>
              <a:gd name="connsiteY49" fmla="*/ 252427 h 261709"/>
              <a:gd name="connsiteX50" fmla="*/ 74952 w 152839"/>
              <a:gd name="connsiteY50" fmla="*/ 248842 h 261709"/>
              <a:gd name="connsiteX51" fmla="*/ 74711 w 152839"/>
              <a:gd name="connsiteY51" fmla="*/ 247934 h 261709"/>
              <a:gd name="connsiteX52" fmla="*/ 76830 w 152839"/>
              <a:gd name="connsiteY52" fmla="*/ 246450 h 261709"/>
              <a:gd name="connsiteX53" fmla="*/ 77351 w 152839"/>
              <a:gd name="connsiteY53" fmla="*/ 245148 h 261709"/>
              <a:gd name="connsiteX54" fmla="*/ 76344 w 152839"/>
              <a:gd name="connsiteY54" fmla="*/ 243560 h 261709"/>
              <a:gd name="connsiteX55" fmla="*/ 78767 w 152839"/>
              <a:gd name="connsiteY55" fmla="*/ 242017 h 261709"/>
              <a:gd name="connsiteX56" fmla="*/ 79356 w 152839"/>
              <a:gd name="connsiteY56" fmla="*/ 239748 h 261709"/>
              <a:gd name="connsiteX57" fmla="*/ 78630 w 152839"/>
              <a:gd name="connsiteY57" fmla="*/ 239004 h 261709"/>
              <a:gd name="connsiteX58" fmla="*/ 79701 w 152839"/>
              <a:gd name="connsiteY58" fmla="*/ 237175 h 261709"/>
              <a:gd name="connsiteX59" fmla="*/ 83743 w 152839"/>
              <a:gd name="connsiteY59" fmla="*/ 236830 h 261709"/>
              <a:gd name="connsiteX60" fmla="*/ 85734 w 152839"/>
              <a:gd name="connsiteY60" fmla="*/ 238255 h 261709"/>
              <a:gd name="connsiteX61" fmla="*/ 86914 w 152839"/>
              <a:gd name="connsiteY61" fmla="*/ 236894 h 261709"/>
              <a:gd name="connsiteX62" fmla="*/ 89712 w 152839"/>
              <a:gd name="connsiteY62" fmla="*/ 236236 h 261709"/>
              <a:gd name="connsiteX63" fmla="*/ 90143 w 152839"/>
              <a:gd name="connsiteY63" fmla="*/ 235496 h 261709"/>
              <a:gd name="connsiteX64" fmla="*/ 94045 w 152839"/>
              <a:gd name="connsiteY64" fmla="*/ 234389 h 261709"/>
              <a:gd name="connsiteX65" fmla="*/ 97070 w 152839"/>
              <a:gd name="connsiteY65" fmla="*/ 232038 h 261709"/>
              <a:gd name="connsiteX66" fmla="*/ 102278 w 152839"/>
              <a:gd name="connsiteY66" fmla="*/ 224274 h 261709"/>
              <a:gd name="connsiteX67" fmla="*/ 103199 w 152839"/>
              <a:gd name="connsiteY67" fmla="*/ 222105 h 261709"/>
              <a:gd name="connsiteX68" fmla="*/ 102781 w 152839"/>
              <a:gd name="connsiteY68" fmla="*/ 218570 h 261709"/>
              <a:gd name="connsiteX69" fmla="*/ 105902 w 152839"/>
              <a:gd name="connsiteY69" fmla="*/ 215289 h 261709"/>
              <a:gd name="connsiteX70" fmla="*/ 108756 w 152839"/>
              <a:gd name="connsiteY70" fmla="*/ 209095 h 261709"/>
              <a:gd name="connsiteX71" fmla="*/ 108560 w 152839"/>
              <a:gd name="connsiteY71" fmla="*/ 206295 h 261709"/>
              <a:gd name="connsiteX72" fmla="*/ 106007 w 152839"/>
              <a:gd name="connsiteY72" fmla="*/ 204081 h 261709"/>
              <a:gd name="connsiteX73" fmla="*/ 107717 w 152839"/>
              <a:gd name="connsiteY73" fmla="*/ 200750 h 261709"/>
              <a:gd name="connsiteX74" fmla="*/ 106274 w 152839"/>
              <a:gd name="connsiteY74" fmla="*/ 200296 h 261709"/>
              <a:gd name="connsiteX75" fmla="*/ 105594 w 152839"/>
              <a:gd name="connsiteY75" fmla="*/ 199352 h 261709"/>
              <a:gd name="connsiteX76" fmla="*/ 106061 w 152839"/>
              <a:gd name="connsiteY76" fmla="*/ 195768 h 261709"/>
              <a:gd name="connsiteX77" fmla="*/ 107336 w 152839"/>
              <a:gd name="connsiteY77" fmla="*/ 192773 h 261709"/>
              <a:gd name="connsiteX78" fmla="*/ 105607 w 152839"/>
              <a:gd name="connsiteY78" fmla="*/ 192632 h 261709"/>
              <a:gd name="connsiteX79" fmla="*/ 104805 w 152839"/>
              <a:gd name="connsiteY79" fmla="*/ 191321 h 261709"/>
              <a:gd name="connsiteX80" fmla="*/ 104206 w 152839"/>
              <a:gd name="connsiteY80" fmla="*/ 186388 h 261709"/>
              <a:gd name="connsiteX81" fmla="*/ 105639 w 152839"/>
              <a:gd name="connsiteY81" fmla="*/ 183593 h 261709"/>
              <a:gd name="connsiteX82" fmla="*/ 105880 w 152839"/>
              <a:gd name="connsiteY82" fmla="*/ 181877 h 261709"/>
              <a:gd name="connsiteX83" fmla="*/ 105920 w 152839"/>
              <a:gd name="connsiteY83" fmla="*/ 178832 h 261709"/>
              <a:gd name="connsiteX84" fmla="*/ 107327 w 152839"/>
              <a:gd name="connsiteY84" fmla="*/ 177857 h 261709"/>
              <a:gd name="connsiteX85" fmla="*/ 108719 w 152839"/>
              <a:gd name="connsiteY85" fmla="*/ 174381 h 261709"/>
              <a:gd name="connsiteX86" fmla="*/ 102378 w 152839"/>
              <a:gd name="connsiteY86" fmla="*/ 170869 h 261709"/>
              <a:gd name="connsiteX87" fmla="*/ 103689 w 152839"/>
              <a:gd name="connsiteY87" fmla="*/ 169181 h 261709"/>
              <a:gd name="connsiteX88" fmla="*/ 102491 w 152839"/>
              <a:gd name="connsiteY88" fmla="*/ 167787 h 261709"/>
              <a:gd name="connsiteX89" fmla="*/ 104188 w 152839"/>
              <a:gd name="connsiteY89" fmla="*/ 167052 h 261709"/>
              <a:gd name="connsiteX90" fmla="*/ 103779 w 152839"/>
              <a:gd name="connsiteY90" fmla="*/ 166272 h 261709"/>
              <a:gd name="connsiteX91" fmla="*/ 105526 w 152839"/>
              <a:gd name="connsiteY91" fmla="*/ 165741 h 261709"/>
              <a:gd name="connsiteX92" fmla="*/ 107091 w 152839"/>
              <a:gd name="connsiteY92" fmla="*/ 161639 h 261709"/>
              <a:gd name="connsiteX93" fmla="*/ 109214 w 152839"/>
              <a:gd name="connsiteY93" fmla="*/ 161262 h 261709"/>
              <a:gd name="connsiteX94" fmla="*/ 111042 w 152839"/>
              <a:gd name="connsiteY94" fmla="*/ 158548 h 261709"/>
              <a:gd name="connsiteX95" fmla="*/ 107871 w 152839"/>
              <a:gd name="connsiteY95" fmla="*/ 152985 h 261709"/>
              <a:gd name="connsiteX96" fmla="*/ 107449 w 152839"/>
              <a:gd name="connsiteY96" fmla="*/ 152899 h 261709"/>
              <a:gd name="connsiteX97" fmla="*/ 107386 w 152839"/>
              <a:gd name="connsiteY97" fmla="*/ 151764 h 261709"/>
              <a:gd name="connsiteX98" fmla="*/ 108520 w 152839"/>
              <a:gd name="connsiteY98" fmla="*/ 149405 h 261709"/>
              <a:gd name="connsiteX99" fmla="*/ 109985 w 152839"/>
              <a:gd name="connsiteY99" fmla="*/ 142916 h 261709"/>
              <a:gd name="connsiteX100" fmla="*/ 115247 w 152839"/>
              <a:gd name="connsiteY100" fmla="*/ 137066 h 261709"/>
              <a:gd name="connsiteX101" fmla="*/ 116549 w 152839"/>
              <a:gd name="connsiteY101" fmla="*/ 134652 h 261709"/>
              <a:gd name="connsiteX102" fmla="*/ 115823 w 152839"/>
              <a:gd name="connsiteY102" fmla="*/ 133078 h 261709"/>
              <a:gd name="connsiteX103" fmla="*/ 117211 w 152839"/>
              <a:gd name="connsiteY103" fmla="*/ 131449 h 261709"/>
              <a:gd name="connsiteX104" fmla="*/ 121920 w 152839"/>
              <a:gd name="connsiteY104" fmla="*/ 131716 h 261709"/>
              <a:gd name="connsiteX105" fmla="*/ 128103 w 152839"/>
              <a:gd name="connsiteY105" fmla="*/ 116841 h 261709"/>
              <a:gd name="connsiteX106" fmla="*/ 133233 w 152839"/>
              <a:gd name="connsiteY106" fmla="*/ 116179 h 261709"/>
              <a:gd name="connsiteX107" fmla="*/ 134540 w 152839"/>
              <a:gd name="connsiteY107" fmla="*/ 117118 h 261709"/>
              <a:gd name="connsiteX108" fmla="*/ 135574 w 152839"/>
              <a:gd name="connsiteY108" fmla="*/ 120213 h 261709"/>
              <a:gd name="connsiteX109" fmla="*/ 140196 w 152839"/>
              <a:gd name="connsiteY109" fmla="*/ 118933 h 261709"/>
              <a:gd name="connsiteX110" fmla="*/ 142405 w 152839"/>
              <a:gd name="connsiteY110" fmla="*/ 119909 h 261709"/>
              <a:gd name="connsiteX111" fmla="*/ 144887 w 152839"/>
              <a:gd name="connsiteY111" fmla="*/ 118021 h 261709"/>
              <a:gd name="connsiteX112" fmla="*/ 145504 w 152839"/>
              <a:gd name="connsiteY112" fmla="*/ 114287 h 261709"/>
              <a:gd name="connsiteX113" fmla="*/ 146447 w 152839"/>
              <a:gd name="connsiteY113" fmla="*/ 108655 h 261709"/>
              <a:gd name="connsiteX114" fmla="*/ 144800 w 152839"/>
              <a:gd name="connsiteY114" fmla="*/ 106568 h 261709"/>
              <a:gd name="connsiteX115" fmla="*/ 146665 w 152839"/>
              <a:gd name="connsiteY115" fmla="*/ 106064 h 261709"/>
              <a:gd name="connsiteX116" fmla="*/ 147078 w 152839"/>
              <a:gd name="connsiteY116" fmla="*/ 103949 h 261709"/>
              <a:gd name="connsiteX117" fmla="*/ 152893 w 152839"/>
              <a:gd name="connsiteY117" fmla="*/ 98486 h 261709"/>
              <a:gd name="connsiteX118" fmla="*/ 153183 w 152839"/>
              <a:gd name="connsiteY118" fmla="*/ 88684 h 261709"/>
              <a:gd name="connsiteX119" fmla="*/ 150784 w 152839"/>
              <a:gd name="connsiteY119" fmla="*/ 87858 h 261709"/>
              <a:gd name="connsiteX120" fmla="*/ 150557 w 152839"/>
              <a:gd name="connsiteY120" fmla="*/ 86125 h 261709"/>
              <a:gd name="connsiteX121" fmla="*/ 148683 w 152839"/>
              <a:gd name="connsiteY121" fmla="*/ 84555 h 261709"/>
              <a:gd name="connsiteX122" fmla="*/ 149046 w 152839"/>
              <a:gd name="connsiteY122" fmla="*/ 81832 h 261709"/>
              <a:gd name="connsiteX123" fmla="*/ 148253 w 152839"/>
              <a:gd name="connsiteY123" fmla="*/ 81020 h 261709"/>
              <a:gd name="connsiteX124" fmla="*/ 146492 w 152839"/>
              <a:gd name="connsiteY124" fmla="*/ 79114 h 261709"/>
              <a:gd name="connsiteX125" fmla="*/ 144977 w 152839"/>
              <a:gd name="connsiteY125" fmla="*/ 80144 h 261709"/>
              <a:gd name="connsiteX126" fmla="*/ 142791 w 152839"/>
              <a:gd name="connsiteY126" fmla="*/ 79277 h 261709"/>
              <a:gd name="connsiteX127" fmla="*/ 140668 w 152839"/>
              <a:gd name="connsiteY127" fmla="*/ 79844 h 261709"/>
              <a:gd name="connsiteX128" fmla="*/ 139724 w 152839"/>
              <a:gd name="connsiteY128" fmla="*/ 76087 h 261709"/>
              <a:gd name="connsiteX129" fmla="*/ 137756 w 152839"/>
              <a:gd name="connsiteY129" fmla="*/ 75030 h 261709"/>
              <a:gd name="connsiteX130" fmla="*/ 138472 w 152839"/>
              <a:gd name="connsiteY130" fmla="*/ 68995 h 261709"/>
              <a:gd name="connsiteX131" fmla="*/ 136785 w 152839"/>
              <a:gd name="connsiteY131" fmla="*/ 66603 h 261709"/>
              <a:gd name="connsiteX132" fmla="*/ 137161 w 152839"/>
              <a:gd name="connsiteY132" fmla="*/ 65060 h 261709"/>
              <a:gd name="connsiteX133" fmla="*/ 135737 w 152839"/>
              <a:gd name="connsiteY133" fmla="*/ 63908 h 261709"/>
              <a:gd name="connsiteX134" fmla="*/ 133882 w 152839"/>
              <a:gd name="connsiteY134" fmla="*/ 59851 h 261709"/>
              <a:gd name="connsiteX135" fmla="*/ 135002 w 152839"/>
              <a:gd name="connsiteY135" fmla="*/ 58639 h 261709"/>
              <a:gd name="connsiteX136" fmla="*/ 135379 w 152839"/>
              <a:gd name="connsiteY136" fmla="*/ 55449 h 261709"/>
              <a:gd name="connsiteX137" fmla="*/ 132798 w 152839"/>
              <a:gd name="connsiteY137" fmla="*/ 52486 h 261709"/>
              <a:gd name="connsiteX138" fmla="*/ 132911 w 152839"/>
              <a:gd name="connsiteY138" fmla="*/ 50430 h 261709"/>
              <a:gd name="connsiteX139" fmla="*/ 134295 w 152839"/>
              <a:gd name="connsiteY139" fmla="*/ 49432 h 261709"/>
              <a:gd name="connsiteX140" fmla="*/ 133301 w 152839"/>
              <a:gd name="connsiteY140" fmla="*/ 46973 h 261709"/>
              <a:gd name="connsiteX141" fmla="*/ 133814 w 152839"/>
              <a:gd name="connsiteY141" fmla="*/ 44350 h 261709"/>
              <a:gd name="connsiteX142" fmla="*/ 130076 w 152839"/>
              <a:gd name="connsiteY142" fmla="*/ 42997 h 261709"/>
              <a:gd name="connsiteX143" fmla="*/ 128438 w 152839"/>
              <a:gd name="connsiteY143" fmla="*/ 41495 h 261709"/>
              <a:gd name="connsiteX144" fmla="*/ 125435 w 152839"/>
              <a:gd name="connsiteY144" fmla="*/ 40248 h 261709"/>
              <a:gd name="connsiteX145" fmla="*/ 122664 w 152839"/>
              <a:gd name="connsiteY145" fmla="*/ 41582 h 261709"/>
              <a:gd name="connsiteX146" fmla="*/ 121325 w 152839"/>
              <a:gd name="connsiteY146" fmla="*/ 39698 h 261709"/>
              <a:gd name="connsiteX147" fmla="*/ 120187 w 152839"/>
              <a:gd name="connsiteY147" fmla="*/ 39866 h 261709"/>
              <a:gd name="connsiteX148" fmla="*/ 119370 w 152839"/>
              <a:gd name="connsiteY148" fmla="*/ 40375 h 261709"/>
              <a:gd name="connsiteX149" fmla="*/ 116145 w 152839"/>
              <a:gd name="connsiteY149" fmla="*/ 37833 h 261709"/>
              <a:gd name="connsiteX150" fmla="*/ 115583 w 152839"/>
              <a:gd name="connsiteY150" fmla="*/ 31576 h 261709"/>
              <a:gd name="connsiteX151" fmla="*/ 110098 w 152839"/>
              <a:gd name="connsiteY151" fmla="*/ 31594 h 261709"/>
              <a:gd name="connsiteX152" fmla="*/ 112811 w 152839"/>
              <a:gd name="connsiteY152" fmla="*/ 27977 h 261709"/>
              <a:gd name="connsiteX153" fmla="*/ 112575 w 152839"/>
              <a:gd name="connsiteY153" fmla="*/ 25999 h 261709"/>
              <a:gd name="connsiteX154" fmla="*/ 116190 w 152839"/>
              <a:gd name="connsiteY154" fmla="*/ 23331 h 261709"/>
              <a:gd name="connsiteX155" fmla="*/ 118917 w 152839"/>
              <a:gd name="connsiteY155" fmla="*/ 19346 h 261709"/>
              <a:gd name="connsiteX156" fmla="*/ 119048 w 152839"/>
              <a:gd name="connsiteY156" fmla="*/ 17046 h 261709"/>
              <a:gd name="connsiteX157" fmla="*/ 116966 w 152839"/>
              <a:gd name="connsiteY157" fmla="*/ 14042 h 261709"/>
              <a:gd name="connsiteX158" fmla="*/ 111545 w 152839"/>
              <a:gd name="connsiteY158" fmla="*/ 16088 h 261709"/>
              <a:gd name="connsiteX159" fmla="*/ 110588 w 152839"/>
              <a:gd name="connsiteY159" fmla="*/ 14936 h 261709"/>
              <a:gd name="connsiteX160" fmla="*/ 112035 w 152839"/>
              <a:gd name="connsiteY160" fmla="*/ 13093 h 261709"/>
              <a:gd name="connsiteX161" fmla="*/ 111192 w 152839"/>
              <a:gd name="connsiteY161" fmla="*/ 11455 h 261709"/>
              <a:gd name="connsiteX162" fmla="*/ 113555 w 152839"/>
              <a:gd name="connsiteY162" fmla="*/ 8664 h 261709"/>
              <a:gd name="connsiteX163" fmla="*/ 110139 w 152839"/>
              <a:gd name="connsiteY163" fmla="*/ 5134 h 261709"/>
              <a:gd name="connsiteX164" fmla="*/ 110280 w 152839"/>
              <a:gd name="connsiteY164" fmla="*/ 3037 h 261709"/>
              <a:gd name="connsiteX165" fmla="*/ 107907 w 152839"/>
              <a:gd name="connsiteY165" fmla="*/ 3886 h 261709"/>
              <a:gd name="connsiteX166" fmla="*/ 107209 w 152839"/>
              <a:gd name="connsiteY166" fmla="*/ 2021 h 261709"/>
              <a:gd name="connsiteX167" fmla="*/ 107966 w 152839"/>
              <a:gd name="connsiteY167" fmla="*/ 578 h 261709"/>
              <a:gd name="connsiteX168" fmla="*/ 100450 w 152839"/>
              <a:gd name="connsiteY168" fmla="*/ 1159 h 261709"/>
              <a:gd name="connsiteX169" fmla="*/ 93967 w 152839"/>
              <a:gd name="connsiteY169" fmla="*/ 3482 h 261709"/>
              <a:gd name="connsiteX170" fmla="*/ 92493 w 152839"/>
              <a:gd name="connsiteY170" fmla="*/ 2538 h 261709"/>
              <a:gd name="connsiteX171" fmla="*/ 90887 w 152839"/>
              <a:gd name="connsiteY171" fmla="*/ 2053 h 261709"/>
              <a:gd name="connsiteX172" fmla="*/ 88719 w 152839"/>
              <a:gd name="connsiteY172" fmla="*/ 14613 h 261709"/>
              <a:gd name="connsiteX173" fmla="*/ 79075 w 152839"/>
              <a:gd name="connsiteY173" fmla="*/ 19324 h 261709"/>
              <a:gd name="connsiteX174" fmla="*/ 72089 w 152839"/>
              <a:gd name="connsiteY174" fmla="*/ 22899 h 261709"/>
              <a:gd name="connsiteX175" fmla="*/ 60431 w 152839"/>
              <a:gd name="connsiteY175" fmla="*/ 23644 h 261709"/>
              <a:gd name="connsiteX176" fmla="*/ 60404 w 152839"/>
              <a:gd name="connsiteY176" fmla="*/ 23889 h 261709"/>
              <a:gd name="connsiteX177" fmla="*/ 51059 w 152839"/>
              <a:gd name="connsiteY177" fmla="*/ 24701 h 261709"/>
              <a:gd name="connsiteX178" fmla="*/ 16262 w 152839"/>
              <a:gd name="connsiteY178" fmla="*/ 57763 h 261709"/>
              <a:gd name="connsiteX179" fmla="*/ 14502 w 152839"/>
              <a:gd name="connsiteY179" fmla="*/ 73823 h 261709"/>
              <a:gd name="connsiteX180" fmla="*/ 13032 w 152839"/>
              <a:gd name="connsiteY180" fmla="*/ 87232 h 261709"/>
              <a:gd name="connsiteX181" fmla="*/ 8396 w 152839"/>
              <a:gd name="connsiteY181" fmla="*/ 99371 h 261709"/>
              <a:gd name="connsiteX182" fmla="*/ 344 w 152839"/>
              <a:gd name="connsiteY182" fmla="*/ 120068 h 261709"/>
              <a:gd name="connsiteX183" fmla="*/ 2603 w 152839"/>
              <a:gd name="connsiteY183" fmla="*/ 125708 h 261709"/>
              <a:gd name="connsiteX184" fmla="*/ 12819 w 152839"/>
              <a:gd name="connsiteY184" fmla="*/ 150689 h 261709"/>
              <a:gd name="connsiteX185" fmla="*/ 14915 w 152839"/>
              <a:gd name="connsiteY185" fmla="*/ 159188 h 261709"/>
              <a:gd name="connsiteX186" fmla="*/ 23905 w 152839"/>
              <a:gd name="connsiteY186" fmla="*/ 180475 h 261709"/>
              <a:gd name="connsiteX187" fmla="*/ 26650 w 152839"/>
              <a:gd name="connsiteY187" fmla="*/ 187522 h 261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152839" h="261709">
                <a:moveTo>
                  <a:pt x="26650" y="187522"/>
                </a:moveTo>
                <a:lnTo>
                  <a:pt x="27249" y="189120"/>
                </a:lnTo>
                <a:lnTo>
                  <a:pt x="27285" y="190767"/>
                </a:lnTo>
                <a:lnTo>
                  <a:pt x="24413" y="192478"/>
                </a:lnTo>
                <a:lnTo>
                  <a:pt x="26164" y="193971"/>
                </a:lnTo>
                <a:lnTo>
                  <a:pt x="24581" y="195391"/>
                </a:lnTo>
                <a:lnTo>
                  <a:pt x="24531" y="196784"/>
                </a:lnTo>
                <a:lnTo>
                  <a:pt x="26872" y="198023"/>
                </a:lnTo>
                <a:lnTo>
                  <a:pt x="25960" y="198631"/>
                </a:lnTo>
                <a:lnTo>
                  <a:pt x="26164" y="200900"/>
                </a:lnTo>
                <a:lnTo>
                  <a:pt x="25048" y="203754"/>
                </a:lnTo>
                <a:lnTo>
                  <a:pt x="25212" y="207189"/>
                </a:lnTo>
                <a:lnTo>
                  <a:pt x="26468" y="210139"/>
                </a:lnTo>
                <a:lnTo>
                  <a:pt x="17668" y="216024"/>
                </a:lnTo>
                <a:lnTo>
                  <a:pt x="20680" y="220735"/>
                </a:lnTo>
                <a:lnTo>
                  <a:pt x="25434" y="230160"/>
                </a:lnTo>
                <a:lnTo>
                  <a:pt x="24686" y="232138"/>
                </a:lnTo>
                <a:lnTo>
                  <a:pt x="25266" y="234130"/>
                </a:lnTo>
                <a:lnTo>
                  <a:pt x="28097" y="236259"/>
                </a:lnTo>
                <a:lnTo>
                  <a:pt x="29394" y="240193"/>
                </a:lnTo>
                <a:lnTo>
                  <a:pt x="32701" y="246078"/>
                </a:lnTo>
                <a:lnTo>
                  <a:pt x="32628" y="247916"/>
                </a:lnTo>
                <a:lnTo>
                  <a:pt x="35191" y="250040"/>
                </a:lnTo>
                <a:lnTo>
                  <a:pt x="36008" y="250770"/>
                </a:lnTo>
                <a:lnTo>
                  <a:pt x="35219" y="253661"/>
                </a:lnTo>
                <a:lnTo>
                  <a:pt x="38049" y="258893"/>
                </a:lnTo>
                <a:lnTo>
                  <a:pt x="39623" y="259025"/>
                </a:lnTo>
                <a:lnTo>
                  <a:pt x="40467" y="261657"/>
                </a:lnTo>
                <a:lnTo>
                  <a:pt x="41683" y="262287"/>
                </a:lnTo>
                <a:lnTo>
                  <a:pt x="44114" y="260382"/>
                </a:lnTo>
                <a:lnTo>
                  <a:pt x="44010" y="258344"/>
                </a:lnTo>
                <a:lnTo>
                  <a:pt x="45788" y="256506"/>
                </a:lnTo>
                <a:lnTo>
                  <a:pt x="44459" y="255408"/>
                </a:lnTo>
                <a:lnTo>
                  <a:pt x="44259" y="252186"/>
                </a:lnTo>
                <a:lnTo>
                  <a:pt x="46632" y="248379"/>
                </a:lnTo>
                <a:lnTo>
                  <a:pt x="48070" y="247068"/>
                </a:lnTo>
                <a:lnTo>
                  <a:pt x="50184" y="246124"/>
                </a:lnTo>
                <a:lnTo>
                  <a:pt x="51971" y="247281"/>
                </a:lnTo>
                <a:lnTo>
                  <a:pt x="53069" y="247703"/>
                </a:lnTo>
                <a:lnTo>
                  <a:pt x="53454" y="248924"/>
                </a:lnTo>
                <a:lnTo>
                  <a:pt x="54933" y="248220"/>
                </a:lnTo>
                <a:lnTo>
                  <a:pt x="55287" y="250294"/>
                </a:lnTo>
                <a:lnTo>
                  <a:pt x="57473" y="251506"/>
                </a:lnTo>
                <a:lnTo>
                  <a:pt x="61574" y="251279"/>
                </a:lnTo>
                <a:lnTo>
                  <a:pt x="62132" y="254401"/>
                </a:lnTo>
                <a:lnTo>
                  <a:pt x="64559" y="256152"/>
                </a:lnTo>
                <a:lnTo>
                  <a:pt x="66133" y="256012"/>
                </a:lnTo>
                <a:lnTo>
                  <a:pt x="67653" y="254219"/>
                </a:lnTo>
                <a:lnTo>
                  <a:pt x="70873" y="253085"/>
                </a:lnTo>
                <a:lnTo>
                  <a:pt x="72475" y="252427"/>
                </a:lnTo>
                <a:lnTo>
                  <a:pt x="74952" y="248842"/>
                </a:lnTo>
                <a:lnTo>
                  <a:pt x="74711" y="247934"/>
                </a:lnTo>
                <a:lnTo>
                  <a:pt x="76830" y="246450"/>
                </a:lnTo>
                <a:lnTo>
                  <a:pt x="77351" y="245148"/>
                </a:lnTo>
                <a:lnTo>
                  <a:pt x="76344" y="243560"/>
                </a:lnTo>
                <a:lnTo>
                  <a:pt x="78767" y="242017"/>
                </a:lnTo>
                <a:lnTo>
                  <a:pt x="79356" y="239748"/>
                </a:lnTo>
                <a:lnTo>
                  <a:pt x="78630" y="239004"/>
                </a:lnTo>
                <a:lnTo>
                  <a:pt x="79701" y="237175"/>
                </a:lnTo>
                <a:lnTo>
                  <a:pt x="83743" y="236830"/>
                </a:lnTo>
                <a:lnTo>
                  <a:pt x="85734" y="238255"/>
                </a:lnTo>
                <a:lnTo>
                  <a:pt x="86914" y="236894"/>
                </a:lnTo>
                <a:lnTo>
                  <a:pt x="89712" y="236236"/>
                </a:lnTo>
                <a:lnTo>
                  <a:pt x="90143" y="235496"/>
                </a:lnTo>
                <a:lnTo>
                  <a:pt x="94045" y="234389"/>
                </a:lnTo>
                <a:lnTo>
                  <a:pt x="97070" y="232038"/>
                </a:lnTo>
                <a:lnTo>
                  <a:pt x="102278" y="224274"/>
                </a:lnTo>
                <a:lnTo>
                  <a:pt x="103199" y="222105"/>
                </a:lnTo>
                <a:lnTo>
                  <a:pt x="102781" y="218570"/>
                </a:lnTo>
                <a:lnTo>
                  <a:pt x="105902" y="215289"/>
                </a:lnTo>
                <a:lnTo>
                  <a:pt x="108756" y="209095"/>
                </a:lnTo>
                <a:lnTo>
                  <a:pt x="108560" y="206295"/>
                </a:lnTo>
                <a:lnTo>
                  <a:pt x="106007" y="204081"/>
                </a:lnTo>
                <a:lnTo>
                  <a:pt x="107717" y="200750"/>
                </a:lnTo>
                <a:lnTo>
                  <a:pt x="106274" y="200296"/>
                </a:lnTo>
                <a:lnTo>
                  <a:pt x="105594" y="199352"/>
                </a:lnTo>
                <a:lnTo>
                  <a:pt x="106061" y="195768"/>
                </a:lnTo>
                <a:lnTo>
                  <a:pt x="107336" y="192773"/>
                </a:lnTo>
                <a:lnTo>
                  <a:pt x="105607" y="192632"/>
                </a:lnTo>
                <a:lnTo>
                  <a:pt x="104805" y="191321"/>
                </a:lnTo>
                <a:lnTo>
                  <a:pt x="104206" y="186388"/>
                </a:lnTo>
                <a:lnTo>
                  <a:pt x="105639" y="183593"/>
                </a:lnTo>
                <a:lnTo>
                  <a:pt x="105880" y="181877"/>
                </a:lnTo>
                <a:lnTo>
                  <a:pt x="105920" y="178832"/>
                </a:lnTo>
                <a:lnTo>
                  <a:pt x="107327" y="177857"/>
                </a:lnTo>
                <a:lnTo>
                  <a:pt x="108719" y="174381"/>
                </a:lnTo>
                <a:lnTo>
                  <a:pt x="102378" y="170869"/>
                </a:lnTo>
                <a:lnTo>
                  <a:pt x="103689" y="169181"/>
                </a:lnTo>
                <a:lnTo>
                  <a:pt x="102491" y="167787"/>
                </a:lnTo>
                <a:lnTo>
                  <a:pt x="104188" y="167052"/>
                </a:lnTo>
                <a:lnTo>
                  <a:pt x="103779" y="166272"/>
                </a:lnTo>
                <a:lnTo>
                  <a:pt x="105526" y="165741"/>
                </a:lnTo>
                <a:lnTo>
                  <a:pt x="107091" y="161639"/>
                </a:lnTo>
                <a:lnTo>
                  <a:pt x="109214" y="161262"/>
                </a:lnTo>
                <a:lnTo>
                  <a:pt x="111042" y="158548"/>
                </a:lnTo>
                <a:lnTo>
                  <a:pt x="107871" y="152985"/>
                </a:lnTo>
                <a:lnTo>
                  <a:pt x="107449" y="152899"/>
                </a:lnTo>
                <a:lnTo>
                  <a:pt x="107386" y="151764"/>
                </a:lnTo>
                <a:lnTo>
                  <a:pt x="108520" y="149405"/>
                </a:lnTo>
                <a:lnTo>
                  <a:pt x="109985" y="142916"/>
                </a:lnTo>
                <a:lnTo>
                  <a:pt x="115247" y="137066"/>
                </a:lnTo>
                <a:lnTo>
                  <a:pt x="116549" y="134652"/>
                </a:lnTo>
                <a:lnTo>
                  <a:pt x="115823" y="133078"/>
                </a:lnTo>
                <a:lnTo>
                  <a:pt x="117211" y="131449"/>
                </a:lnTo>
                <a:lnTo>
                  <a:pt x="121920" y="131716"/>
                </a:lnTo>
                <a:lnTo>
                  <a:pt x="128103" y="116841"/>
                </a:lnTo>
                <a:lnTo>
                  <a:pt x="133233" y="116179"/>
                </a:lnTo>
                <a:lnTo>
                  <a:pt x="134540" y="117118"/>
                </a:lnTo>
                <a:lnTo>
                  <a:pt x="135574" y="120213"/>
                </a:lnTo>
                <a:lnTo>
                  <a:pt x="140196" y="118933"/>
                </a:lnTo>
                <a:lnTo>
                  <a:pt x="142405" y="119909"/>
                </a:lnTo>
                <a:lnTo>
                  <a:pt x="144887" y="118021"/>
                </a:lnTo>
                <a:lnTo>
                  <a:pt x="145504" y="114287"/>
                </a:lnTo>
                <a:lnTo>
                  <a:pt x="146447" y="108655"/>
                </a:lnTo>
                <a:lnTo>
                  <a:pt x="144800" y="106568"/>
                </a:lnTo>
                <a:lnTo>
                  <a:pt x="146665" y="106064"/>
                </a:lnTo>
                <a:lnTo>
                  <a:pt x="147078" y="103949"/>
                </a:lnTo>
                <a:lnTo>
                  <a:pt x="152893" y="98486"/>
                </a:lnTo>
                <a:lnTo>
                  <a:pt x="153183" y="88684"/>
                </a:lnTo>
                <a:lnTo>
                  <a:pt x="150784" y="87858"/>
                </a:lnTo>
                <a:lnTo>
                  <a:pt x="150557" y="86125"/>
                </a:lnTo>
                <a:lnTo>
                  <a:pt x="148683" y="84555"/>
                </a:lnTo>
                <a:lnTo>
                  <a:pt x="149046" y="81832"/>
                </a:lnTo>
                <a:lnTo>
                  <a:pt x="148253" y="81020"/>
                </a:lnTo>
                <a:lnTo>
                  <a:pt x="146492" y="79114"/>
                </a:lnTo>
                <a:lnTo>
                  <a:pt x="144977" y="80144"/>
                </a:lnTo>
                <a:lnTo>
                  <a:pt x="142791" y="79277"/>
                </a:lnTo>
                <a:lnTo>
                  <a:pt x="140668" y="79844"/>
                </a:lnTo>
                <a:lnTo>
                  <a:pt x="139724" y="76087"/>
                </a:lnTo>
                <a:lnTo>
                  <a:pt x="137756" y="75030"/>
                </a:lnTo>
                <a:lnTo>
                  <a:pt x="138472" y="68995"/>
                </a:lnTo>
                <a:lnTo>
                  <a:pt x="136785" y="66603"/>
                </a:lnTo>
                <a:lnTo>
                  <a:pt x="137161" y="65060"/>
                </a:lnTo>
                <a:lnTo>
                  <a:pt x="135737" y="63908"/>
                </a:lnTo>
                <a:lnTo>
                  <a:pt x="133882" y="59851"/>
                </a:lnTo>
                <a:lnTo>
                  <a:pt x="135002" y="58639"/>
                </a:lnTo>
                <a:lnTo>
                  <a:pt x="135379" y="55449"/>
                </a:lnTo>
                <a:lnTo>
                  <a:pt x="132798" y="52486"/>
                </a:lnTo>
                <a:lnTo>
                  <a:pt x="132911" y="50430"/>
                </a:lnTo>
                <a:lnTo>
                  <a:pt x="134295" y="49432"/>
                </a:lnTo>
                <a:lnTo>
                  <a:pt x="133301" y="46973"/>
                </a:lnTo>
                <a:lnTo>
                  <a:pt x="133814" y="44350"/>
                </a:lnTo>
                <a:lnTo>
                  <a:pt x="130076" y="42997"/>
                </a:lnTo>
                <a:lnTo>
                  <a:pt x="128438" y="41495"/>
                </a:lnTo>
                <a:lnTo>
                  <a:pt x="125435" y="40248"/>
                </a:lnTo>
                <a:lnTo>
                  <a:pt x="122664" y="41582"/>
                </a:lnTo>
                <a:lnTo>
                  <a:pt x="121325" y="39698"/>
                </a:lnTo>
                <a:lnTo>
                  <a:pt x="120187" y="39866"/>
                </a:lnTo>
                <a:lnTo>
                  <a:pt x="119370" y="40375"/>
                </a:lnTo>
                <a:lnTo>
                  <a:pt x="116145" y="37833"/>
                </a:lnTo>
                <a:lnTo>
                  <a:pt x="115583" y="31576"/>
                </a:lnTo>
                <a:lnTo>
                  <a:pt x="110098" y="31594"/>
                </a:lnTo>
                <a:lnTo>
                  <a:pt x="112811" y="27977"/>
                </a:lnTo>
                <a:lnTo>
                  <a:pt x="112575" y="25999"/>
                </a:lnTo>
                <a:lnTo>
                  <a:pt x="116190" y="23331"/>
                </a:lnTo>
                <a:lnTo>
                  <a:pt x="118917" y="19346"/>
                </a:lnTo>
                <a:lnTo>
                  <a:pt x="119048" y="17046"/>
                </a:lnTo>
                <a:lnTo>
                  <a:pt x="116966" y="14042"/>
                </a:lnTo>
                <a:lnTo>
                  <a:pt x="111545" y="16088"/>
                </a:lnTo>
                <a:lnTo>
                  <a:pt x="110588" y="14936"/>
                </a:lnTo>
                <a:lnTo>
                  <a:pt x="112035" y="13093"/>
                </a:lnTo>
                <a:lnTo>
                  <a:pt x="111192" y="11455"/>
                </a:lnTo>
                <a:lnTo>
                  <a:pt x="113555" y="8664"/>
                </a:lnTo>
                <a:lnTo>
                  <a:pt x="110139" y="5134"/>
                </a:lnTo>
                <a:lnTo>
                  <a:pt x="110280" y="3037"/>
                </a:lnTo>
                <a:lnTo>
                  <a:pt x="107907" y="3886"/>
                </a:lnTo>
                <a:lnTo>
                  <a:pt x="107209" y="2021"/>
                </a:lnTo>
                <a:lnTo>
                  <a:pt x="107966" y="578"/>
                </a:lnTo>
                <a:lnTo>
                  <a:pt x="100450" y="1159"/>
                </a:lnTo>
                <a:lnTo>
                  <a:pt x="93967" y="3482"/>
                </a:lnTo>
                <a:lnTo>
                  <a:pt x="92493" y="2538"/>
                </a:lnTo>
                <a:lnTo>
                  <a:pt x="90887" y="2053"/>
                </a:lnTo>
                <a:lnTo>
                  <a:pt x="88719" y="14613"/>
                </a:lnTo>
                <a:lnTo>
                  <a:pt x="79075" y="19324"/>
                </a:lnTo>
                <a:lnTo>
                  <a:pt x="72089" y="22899"/>
                </a:lnTo>
                <a:lnTo>
                  <a:pt x="60431" y="23644"/>
                </a:lnTo>
                <a:lnTo>
                  <a:pt x="60404" y="23889"/>
                </a:lnTo>
                <a:lnTo>
                  <a:pt x="51059" y="24701"/>
                </a:lnTo>
                <a:lnTo>
                  <a:pt x="16262" y="57763"/>
                </a:lnTo>
                <a:lnTo>
                  <a:pt x="14502" y="73823"/>
                </a:lnTo>
                <a:lnTo>
                  <a:pt x="13032" y="87232"/>
                </a:lnTo>
                <a:lnTo>
                  <a:pt x="8396" y="99371"/>
                </a:lnTo>
                <a:lnTo>
                  <a:pt x="344" y="120068"/>
                </a:lnTo>
                <a:lnTo>
                  <a:pt x="2603" y="125708"/>
                </a:lnTo>
                <a:lnTo>
                  <a:pt x="12819" y="150689"/>
                </a:lnTo>
                <a:lnTo>
                  <a:pt x="14915" y="159188"/>
                </a:lnTo>
                <a:lnTo>
                  <a:pt x="23905" y="180475"/>
                </a:lnTo>
                <a:lnTo>
                  <a:pt x="26650" y="18752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3A76F674-0AD4-2E6F-52D6-5E7416A56B42}"/>
              </a:ext>
            </a:extLst>
          </p:cNvPr>
          <p:cNvSpPr>
            <a:spLocks/>
          </p:cNvSpPr>
          <p:nvPr/>
        </p:nvSpPr>
        <p:spPr>
          <a:xfrm flipV="1">
            <a:off x="5441393" y="3732508"/>
            <a:ext cx="381673" cy="437974"/>
          </a:xfrm>
          <a:custGeom>
            <a:avLst/>
            <a:gdLst>
              <a:gd name="connsiteX0" fmla="*/ 122970 w 259918"/>
              <a:gd name="connsiteY0" fmla="*/ 266625 h 298259"/>
              <a:gd name="connsiteX1" fmla="*/ 128423 w 259918"/>
              <a:gd name="connsiteY1" fmla="*/ 267717 h 298259"/>
              <a:gd name="connsiteX2" fmla="*/ 140035 w 259918"/>
              <a:gd name="connsiteY2" fmla="*/ 267037 h 298259"/>
              <a:gd name="connsiteX3" fmla="*/ 144033 w 259918"/>
              <a:gd name="connsiteY3" fmla="*/ 271906 h 298259"/>
              <a:gd name="connsiteX4" fmla="*/ 143444 w 259918"/>
              <a:gd name="connsiteY4" fmla="*/ 280888 h 298259"/>
              <a:gd name="connsiteX5" fmla="*/ 143222 w 259918"/>
              <a:gd name="connsiteY5" fmla="*/ 290314 h 298259"/>
              <a:gd name="connsiteX6" fmla="*/ 143141 w 259918"/>
              <a:gd name="connsiteY6" fmla="*/ 296316 h 298259"/>
              <a:gd name="connsiteX7" fmla="*/ 148549 w 259918"/>
              <a:gd name="connsiteY7" fmla="*/ 298746 h 298259"/>
              <a:gd name="connsiteX8" fmla="*/ 157394 w 259918"/>
              <a:gd name="connsiteY8" fmla="*/ 284444 h 298259"/>
              <a:gd name="connsiteX9" fmla="*/ 158110 w 259918"/>
              <a:gd name="connsiteY9" fmla="*/ 283423 h 298259"/>
              <a:gd name="connsiteX10" fmla="*/ 160106 w 259918"/>
              <a:gd name="connsiteY10" fmla="*/ 280559 h 298259"/>
              <a:gd name="connsiteX11" fmla="*/ 181726 w 259918"/>
              <a:gd name="connsiteY11" fmla="*/ 290274 h 298259"/>
              <a:gd name="connsiteX12" fmla="*/ 188341 w 259918"/>
              <a:gd name="connsiteY12" fmla="*/ 278615 h 298259"/>
              <a:gd name="connsiteX13" fmla="*/ 195177 w 259918"/>
              <a:gd name="connsiteY13" fmla="*/ 256927 h 298259"/>
              <a:gd name="connsiteX14" fmla="*/ 214619 w 259918"/>
              <a:gd name="connsiteY14" fmla="*/ 235654 h 298259"/>
              <a:gd name="connsiteX15" fmla="*/ 216881 w 259918"/>
              <a:gd name="connsiteY15" fmla="*/ 229372 h 298259"/>
              <a:gd name="connsiteX16" fmla="*/ 218987 w 259918"/>
              <a:gd name="connsiteY16" fmla="*/ 223783 h 298259"/>
              <a:gd name="connsiteX17" fmla="*/ 222346 w 259918"/>
              <a:gd name="connsiteY17" fmla="*/ 214339 h 298259"/>
              <a:gd name="connsiteX18" fmla="*/ 226342 w 259918"/>
              <a:gd name="connsiteY18" fmla="*/ 203316 h 298259"/>
              <a:gd name="connsiteX19" fmla="*/ 231667 w 259918"/>
              <a:gd name="connsiteY19" fmla="*/ 188692 h 298259"/>
              <a:gd name="connsiteX20" fmla="*/ 239434 w 259918"/>
              <a:gd name="connsiteY20" fmla="*/ 167312 h 298259"/>
              <a:gd name="connsiteX21" fmla="*/ 247226 w 259918"/>
              <a:gd name="connsiteY21" fmla="*/ 146195 h 298259"/>
              <a:gd name="connsiteX22" fmla="*/ 248365 w 259918"/>
              <a:gd name="connsiteY22" fmla="*/ 142766 h 298259"/>
              <a:gd name="connsiteX23" fmla="*/ 249663 w 259918"/>
              <a:gd name="connsiteY23" fmla="*/ 139438 h 298259"/>
              <a:gd name="connsiteX24" fmla="*/ 253911 w 259918"/>
              <a:gd name="connsiteY24" fmla="*/ 127655 h 298259"/>
              <a:gd name="connsiteX25" fmla="*/ 256847 w 259918"/>
              <a:gd name="connsiteY25" fmla="*/ 119522 h 298259"/>
              <a:gd name="connsiteX26" fmla="*/ 257754 w 259918"/>
              <a:gd name="connsiteY26" fmla="*/ 116934 h 298259"/>
              <a:gd name="connsiteX27" fmla="*/ 260348 w 259918"/>
              <a:gd name="connsiteY27" fmla="*/ 109815 h 298259"/>
              <a:gd name="connsiteX28" fmla="*/ 251186 w 259918"/>
              <a:gd name="connsiteY28" fmla="*/ 104089 h 298259"/>
              <a:gd name="connsiteX29" fmla="*/ 248298 w 259918"/>
              <a:gd name="connsiteY29" fmla="*/ 102318 h 298259"/>
              <a:gd name="connsiteX30" fmla="*/ 245373 w 259918"/>
              <a:gd name="connsiteY30" fmla="*/ 100499 h 298259"/>
              <a:gd name="connsiteX31" fmla="*/ 245196 w 259918"/>
              <a:gd name="connsiteY31" fmla="*/ 100373 h 298259"/>
              <a:gd name="connsiteX32" fmla="*/ 240849 w 259918"/>
              <a:gd name="connsiteY32" fmla="*/ 97674 h 298259"/>
              <a:gd name="connsiteX33" fmla="*/ 239943 w 259918"/>
              <a:gd name="connsiteY33" fmla="*/ 97119 h 298259"/>
              <a:gd name="connsiteX34" fmla="*/ 233617 w 259918"/>
              <a:gd name="connsiteY34" fmla="*/ 93167 h 298259"/>
              <a:gd name="connsiteX35" fmla="*/ 228670 w 259918"/>
              <a:gd name="connsiteY35" fmla="*/ 90102 h 298259"/>
              <a:gd name="connsiteX36" fmla="*/ 226149 w 259918"/>
              <a:gd name="connsiteY36" fmla="*/ 85130 h 298259"/>
              <a:gd name="connsiteX37" fmla="*/ 224888 w 259918"/>
              <a:gd name="connsiteY37" fmla="*/ 83610 h 298259"/>
              <a:gd name="connsiteX38" fmla="*/ 223004 w 259918"/>
              <a:gd name="connsiteY38" fmla="*/ 81391 h 298259"/>
              <a:gd name="connsiteX39" fmla="*/ 222115 w 259918"/>
              <a:gd name="connsiteY39" fmla="*/ 80347 h 298259"/>
              <a:gd name="connsiteX40" fmla="*/ 216202 w 259918"/>
              <a:gd name="connsiteY40" fmla="*/ 73300 h 298259"/>
              <a:gd name="connsiteX41" fmla="*/ 215328 w 259918"/>
              <a:gd name="connsiteY41" fmla="*/ 72233 h 298259"/>
              <a:gd name="connsiteX42" fmla="*/ 211864 w 259918"/>
              <a:gd name="connsiteY42" fmla="*/ 68154 h 298259"/>
              <a:gd name="connsiteX43" fmla="*/ 209488 w 259918"/>
              <a:gd name="connsiteY43" fmla="*/ 64701 h 298259"/>
              <a:gd name="connsiteX44" fmla="*/ 206269 w 259918"/>
              <a:gd name="connsiteY44" fmla="*/ 60058 h 298259"/>
              <a:gd name="connsiteX45" fmla="*/ 200368 w 259918"/>
              <a:gd name="connsiteY45" fmla="*/ 51500 h 298259"/>
              <a:gd name="connsiteX46" fmla="*/ 198194 w 259918"/>
              <a:gd name="connsiteY46" fmla="*/ 47979 h 298259"/>
              <a:gd name="connsiteX47" fmla="*/ 193041 w 259918"/>
              <a:gd name="connsiteY47" fmla="*/ 40895 h 298259"/>
              <a:gd name="connsiteX48" fmla="*/ 187549 w 259918"/>
              <a:gd name="connsiteY48" fmla="*/ 30544 h 298259"/>
              <a:gd name="connsiteX49" fmla="*/ 181581 w 259918"/>
              <a:gd name="connsiteY49" fmla="*/ 19363 h 298259"/>
              <a:gd name="connsiteX50" fmla="*/ 178614 w 259918"/>
              <a:gd name="connsiteY50" fmla="*/ 13804 h 298259"/>
              <a:gd name="connsiteX51" fmla="*/ 175677 w 259918"/>
              <a:gd name="connsiteY51" fmla="*/ 8291 h 298259"/>
              <a:gd name="connsiteX52" fmla="*/ 171526 w 259918"/>
              <a:gd name="connsiteY52" fmla="*/ 486 h 298259"/>
              <a:gd name="connsiteX53" fmla="*/ 134049 w 259918"/>
              <a:gd name="connsiteY53" fmla="*/ 15452 h 298259"/>
              <a:gd name="connsiteX54" fmla="*/ 119902 w 259918"/>
              <a:gd name="connsiteY54" fmla="*/ 20675 h 298259"/>
              <a:gd name="connsiteX55" fmla="*/ 110874 w 259918"/>
              <a:gd name="connsiteY55" fmla="*/ 24668 h 298259"/>
              <a:gd name="connsiteX56" fmla="*/ 109668 w 259918"/>
              <a:gd name="connsiteY56" fmla="*/ 25208 h 298259"/>
              <a:gd name="connsiteX57" fmla="*/ 103942 w 259918"/>
              <a:gd name="connsiteY57" fmla="*/ 27504 h 298259"/>
              <a:gd name="connsiteX58" fmla="*/ 96581 w 259918"/>
              <a:gd name="connsiteY58" fmla="*/ 30259 h 298259"/>
              <a:gd name="connsiteX59" fmla="*/ 93074 w 259918"/>
              <a:gd name="connsiteY59" fmla="*/ 31565 h 298259"/>
              <a:gd name="connsiteX60" fmla="*/ 78682 w 259918"/>
              <a:gd name="connsiteY60" fmla="*/ 37632 h 298259"/>
              <a:gd name="connsiteX61" fmla="*/ 47499 w 259918"/>
              <a:gd name="connsiteY61" fmla="*/ 50166 h 298259"/>
              <a:gd name="connsiteX62" fmla="*/ 42458 w 259918"/>
              <a:gd name="connsiteY62" fmla="*/ 60789 h 298259"/>
              <a:gd name="connsiteX63" fmla="*/ 42548 w 259918"/>
              <a:gd name="connsiteY63" fmla="*/ 66534 h 298259"/>
              <a:gd name="connsiteX64" fmla="*/ 43584 w 259918"/>
              <a:gd name="connsiteY64" fmla="*/ 71380 h 298259"/>
              <a:gd name="connsiteX65" fmla="*/ 42755 w 259918"/>
              <a:gd name="connsiteY65" fmla="*/ 78936 h 298259"/>
              <a:gd name="connsiteX66" fmla="*/ 40325 w 259918"/>
              <a:gd name="connsiteY66" fmla="*/ 82403 h 298259"/>
              <a:gd name="connsiteX67" fmla="*/ 34907 w 259918"/>
              <a:gd name="connsiteY67" fmla="*/ 90103 h 298259"/>
              <a:gd name="connsiteX68" fmla="*/ 13019 w 259918"/>
              <a:gd name="connsiteY68" fmla="*/ 90550 h 298259"/>
              <a:gd name="connsiteX69" fmla="*/ 5055 w 259918"/>
              <a:gd name="connsiteY69" fmla="*/ 150777 h 298259"/>
              <a:gd name="connsiteX70" fmla="*/ 7625 w 259918"/>
              <a:gd name="connsiteY70" fmla="*/ 165531 h 298259"/>
              <a:gd name="connsiteX71" fmla="*/ 7890 w 259918"/>
              <a:gd name="connsiteY71" fmla="*/ 176753 h 298259"/>
              <a:gd name="connsiteX72" fmla="*/ 8061 w 259918"/>
              <a:gd name="connsiteY72" fmla="*/ 183864 h 298259"/>
              <a:gd name="connsiteX73" fmla="*/ 8414 w 259918"/>
              <a:gd name="connsiteY73" fmla="*/ 198879 h 298259"/>
              <a:gd name="connsiteX74" fmla="*/ 4376 w 259918"/>
              <a:gd name="connsiteY74" fmla="*/ 203425 h 298259"/>
              <a:gd name="connsiteX75" fmla="*/ 429 w 259918"/>
              <a:gd name="connsiteY75" fmla="*/ 208318 h 298259"/>
              <a:gd name="connsiteX76" fmla="*/ 1146 w 259918"/>
              <a:gd name="connsiteY76" fmla="*/ 209207 h 298259"/>
              <a:gd name="connsiteX77" fmla="*/ 1907 w 259918"/>
              <a:gd name="connsiteY77" fmla="*/ 210368 h 298259"/>
              <a:gd name="connsiteX78" fmla="*/ 4930 w 259918"/>
              <a:gd name="connsiteY78" fmla="*/ 214515 h 298259"/>
              <a:gd name="connsiteX79" fmla="*/ 7304 w 259918"/>
              <a:gd name="connsiteY79" fmla="*/ 217772 h 298259"/>
              <a:gd name="connsiteX80" fmla="*/ 8768 w 259918"/>
              <a:gd name="connsiteY80" fmla="*/ 219601 h 298259"/>
              <a:gd name="connsiteX81" fmla="*/ 12816 w 259918"/>
              <a:gd name="connsiteY81" fmla="*/ 225376 h 298259"/>
              <a:gd name="connsiteX82" fmla="*/ 21889 w 259918"/>
              <a:gd name="connsiteY82" fmla="*/ 237868 h 298259"/>
              <a:gd name="connsiteX83" fmla="*/ 24948 w 259918"/>
              <a:gd name="connsiteY83" fmla="*/ 242994 h 298259"/>
              <a:gd name="connsiteX84" fmla="*/ 28832 w 259918"/>
              <a:gd name="connsiteY84" fmla="*/ 249160 h 298259"/>
              <a:gd name="connsiteX85" fmla="*/ 34849 w 259918"/>
              <a:gd name="connsiteY85" fmla="*/ 252926 h 298259"/>
              <a:gd name="connsiteX86" fmla="*/ 45744 w 259918"/>
              <a:gd name="connsiteY86" fmla="*/ 249206 h 298259"/>
              <a:gd name="connsiteX87" fmla="*/ 53593 w 259918"/>
              <a:gd name="connsiteY87" fmla="*/ 248328 h 298259"/>
              <a:gd name="connsiteX88" fmla="*/ 54897 w 259918"/>
              <a:gd name="connsiteY88" fmla="*/ 249704 h 298259"/>
              <a:gd name="connsiteX89" fmla="*/ 55502 w 259918"/>
              <a:gd name="connsiteY89" fmla="*/ 250902 h 298259"/>
              <a:gd name="connsiteX90" fmla="*/ 57469 w 259918"/>
              <a:gd name="connsiteY90" fmla="*/ 254418 h 298259"/>
              <a:gd name="connsiteX91" fmla="*/ 61186 w 259918"/>
              <a:gd name="connsiteY91" fmla="*/ 254811 h 298259"/>
              <a:gd name="connsiteX92" fmla="*/ 62112 w 259918"/>
              <a:gd name="connsiteY92" fmla="*/ 256472 h 298259"/>
              <a:gd name="connsiteX93" fmla="*/ 65051 w 259918"/>
              <a:gd name="connsiteY93" fmla="*/ 261725 h 298259"/>
              <a:gd name="connsiteX94" fmla="*/ 71965 w 259918"/>
              <a:gd name="connsiteY94" fmla="*/ 270897 h 298259"/>
              <a:gd name="connsiteX95" fmla="*/ 68841 w 259918"/>
              <a:gd name="connsiteY95" fmla="*/ 277872 h 298259"/>
              <a:gd name="connsiteX96" fmla="*/ 69297 w 259918"/>
              <a:gd name="connsiteY96" fmla="*/ 278183 h 298259"/>
              <a:gd name="connsiteX97" fmla="*/ 77999 w 259918"/>
              <a:gd name="connsiteY97" fmla="*/ 284143 h 298259"/>
              <a:gd name="connsiteX98" fmla="*/ 83918 w 259918"/>
              <a:gd name="connsiteY98" fmla="*/ 288842 h 298259"/>
              <a:gd name="connsiteX99" fmla="*/ 82184 w 259918"/>
              <a:gd name="connsiteY99" fmla="*/ 291263 h 298259"/>
              <a:gd name="connsiteX100" fmla="*/ 91158 w 259918"/>
              <a:gd name="connsiteY100" fmla="*/ 295704 h 298259"/>
              <a:gd name="connsiteX101" fmla="*/ 91407 w 259918"/>
              <a:gd name="connsiteY101" fmla="*/ 279081 h 298259"/>
              <a:gd name="connsiteX102" fmla="*/ 91571 w 259918"/>
              <a:gd name="connsiteY102" fmla="*/ 278655 h 298259"/>
              <a:gd name="connsiteX103" fmla="*/ 92325 w 259918"/>
              <a:gd name="connsiteY103" fmla="*/ 276705 h 298259"/>
              <a:gd name="connsiteX104" fmla="*/ 93378 w 259918"/>
              <a:gd name="connsiteY104" fmla="*/ 275940 h 298259"/>
              <a:gd name="connsiteX105" fmla="*/ 95015 w 259918"/>
              <a:gd name="connsiteY105" fmla="*/ 274121 h 298259"/>
              <a:gd name="connsiteX106" fmla="*/ 99042 w 259918"/>
              <a:gd name="connsiteY106" fmla="*/ 268982 h 298259"/>
              <a:gd name="connsiteX107" fmla="*/ 104862 w 259918"/>
              <a:gd name="connsiteY107" fmla="*/ 263146 h 298259"/>
              <a:gd name="connsiteX108" fmla="*/ 105816 w 259918"/>
              <a:gd name="connsiteY108" fmla="*/ 263327 h 298259"/>
              <a:gd name="connsiteX109" fmla="*/ 121117 w 259918"/>
              <a:gd name="connsiteY109" fmla="*/ 266255 h 298259"/>
              <a:gd name="connsiteX110" fmla="*/ 122970 w 259918"/>
              <a:gd name="connsiteY110" fmla="*/ 266625 h 298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259918" h="298259">
                <a:moveTo>
                  <a:pt x="122970" y="266625"/>
                </a:moveTo>
                <a:lnTo>
                  <a:pt x="128423" y="267717"/>
                </a:lnTo>
                <a:lnTo>
                  <a:pt x="140035" y="267037"/>
                </a:lnTo>
                <a:lnTo>
                  <a:pt x="144033" y="271906"/>
                </a:lnTo>
                <a:lnTo>
                  <a:pt x="143444" y="280888"/>
                </a:lnTo>
                <a:lnTo>
                  <a:pt x="143222" y="290314"/>
                </a:lnTo>
                <a:lnTo>
                  <a:pt x="143141" y="296316"/>
                </a:lnTo>
                <a:lnTo>
                  <a:pt x="148549" y="298746"/>
                </a:lnTo>
                <a:lnTo>
                  <a:pt x="157394" y="284444"/>
                </a:lnTo>
                <a:lnTo>
                  <a:pt x="158110" y="283423"/>
                </a:lnTo>
                <a:lnTo>
                  <a:pt x="160106" y="280559"/>
                </a:lnTo>
                <a:lnTo>
                  <a:pt x="181726" y="290274"/>
                </a:lnTo>
                <a:lnTo>
                  <a:pt x="188341" y="278615"/>
                </a:lnTo>
                <a:lnTo>
                  <a:pt x="195177" y="256927"/>
                </a:lnTo>
                <a:lnTo>
                  <a:pt x="214619" y="235654"/>
                </a:lnTo>
                <a:lnTo>
                  <a:pt x="216881" y="229372"/>
                </a:lnTo>
                <a:lnTo>
                  <a:pt x="218987" y="223783"/>
                </a:lnTo>
                <a:lnTo>
                  <a:pt x="222346" y="214339"/>
                </a:lnTo>
                <a:lnTo>
                  <a:pt x="226342" y="203316"/>
                </a:lnTo>
                <a:lnTo>
                  <a:pt x="231667" y="188692"/>
                </a:lnTo>
                <a:lnTo>
                  <a:pt x="239434" y="167312"/>
                </a:lnTo>
                <a:lnTo>
                  <a:pt x="247226" y="146195"/>
                </a:lnTo>
                <a:lnTo>
                  <a:pt x="248365" y="142766"/>
                </a:lnTo>
                <a:lnTo>
                  <a:pt x="249663" y="139438"/>
                </a:lnTo>
                <a:lnTo>
                  <a:pt x="253911" y="127655"/>
                </a:lnTo>
                <a:lnTo>
                  <a:pt x="256847" y="119522"/>
                </a:lnTo>
                <a:lnTo>
                  <a:pt x="257754" y="116934"/>
                </a:lnTo>
                <a:lnTo>
                  <a:pt x="260348" y="109815"/>
                </a:lnTo>
                <a:lnTo>
                  <a:pt x="251186" y="104089"/>
                </a:lnTo>
                <a:lnTo>
                  <a:pt x="248298" y="102318"/>
                </a:lnTo>
                <a:lnTo>
                  <a:pt x="245373" y="100499"/>
                </a:lnTo>
                <a:lnTo>
                  <a:pt x="245196" y="100373"/>
                </a:lnTo>
                <a:lnTo>
                  <a:pt x="240849" y="97674"/>
                </a:lnTo>
                <a:lnTo>
                  <a:pt x="239943" y="97119"/>
                </a:lnTo>
                <a:lnTo>
                  <a:pt x="233617" y="93167"/>
                </a:lnTo>
                <a:lnTo>
                  <a:pt x="228670" y="90102"/>
                </a:lnTo>
                <a:lnTo>
                  <a:pt x="226149" y="85130"/>
                </a:lnTo>
                <a:lnTo>
                  <a:pt x="224888" y="83610"/>
                </a:lnTo>
                <a:lnTo>
                  <a:pt x="223004" y="81391"/>
                </a:lnTo>
                <a:lnTo>
                  <a:pt x="222115" y="80347"/>
                </a:lnTo>
                <a:lnTo>
                  <a:pt x="216202" y="73300"/>
                </a:lnTo>
                <a:lnTo>
                  <a:pt x="215328" y="72233"/>
                </a:lnTo>
                <a:lnTo>
                  <a:pt x="211864" y="68154"/>
                </a:lnTo>
                <a:lnTo>
                  <a:pt x="209488" y="64701"/>
                </a:lnTo>
                <a:lnTo>
                  <a:pt x="206269" y="60058"/>
                </a:lnTo>
                <a:lnTo>
                  <a:pt x="200368" y="51500"/>
                </a:lnTo>
                <a:lnTo>
                  <a:pt x="198194" y="47979"/>
                </a:lnTo>
                <a:lnTo>
                  <a:pt x="193041" y="40895"/>
                </a:lnTo>
                <a:lnTo>
                  <a:pt x="187549" y="30544"/>
                </a:lnTo>
                <a:lnTo>
                  <a:pt x="181581" y="19363"/>
                </a:lnTo>
                <a:lnTo>
                  <a:pt x="178614" y="13804"/>
                </a:lnTo>
                <a:lnTo>
                  <a:pt x="175677" y="8291"/>
                </a:lnTo>
                <a:lnTo>
                  <a:pt x="171526" y="486"/>
                </a:lnTo>
                <a:lnTo>
                  <a:pt x="134049" y="15452"/>
                </a:lnTo>
                <a:lnTo>
                  <a:pt x="119902" y="20675"/>
                </a:lnTo>
                <a:lnTo>
                  <a:pt x="110874" y="24668"/>
                </a:lnTo>
                <a:lnTo>
                  <a:pt x="109668" y="25208"/>
                </a:lnTo>
                <a:lnTo>
                  <a:pt x="103942" y="27504"/>
                </a:lnTo>
                <a:lnTo>
                  <a:pt x="96581" y="30259"/>
                </a:lnTo>
                <a:lnTo>
                  <a:pt x="93074" y="31565"/>
                </a:lnTo>
                <a:lnTo>
                  <a:pt x="78682" y="37632"/>
                </a:lnTo>
                <a:lnTo>
                  <a:pt x="47499" y="50166"/>
                </a:lnTo>
                <a:lnTo>
                  <a:pt x="42458" y="60789"/>
                </a:lnTo>
                <a:lnTo>
                  <a:pt x="42548" y="66534"/>
                </a:lnTo>
                <a:lnTo>
                  <a:pt x="43584" y="71380"/>
                </a:lnTo>
                <a:lnTo>
                  <a:pt x="42755" y="78936"/>
                </a:lnTo>
                <a:lnTo>
                  <a:pt x="40325" y="82403"/>
                </a:lnTo>
                <a:lnTo>
                  <a:pt x="34907" y="90103"/>
                </a:lnTo>
                <a:lnTo>
                  <a:pt x="13019" y="90550"/>
                </a:lnTo>
                <a:lnTo>
                  <a:pt x="5055" y="150777"/>
                </a:lnTo>
                <a:lnTo>
                  <a:pt x="7625" y="165531"/>
                </a:lnTo>
                <a:lnTo>
                  <a:pt x="7890" y="176753"/>
                </a:lnTo>
                <a:lnTo>
                  <a:pt x="8061" y="183864"/>
                </a:lnTo>
                <a:lnTo>
                  <a:pt x="8414" y="198879"/>
                </a:lnTo>
                <a:lnTo>
                  <a:pt x="4376" y="203425"/>
                </a:lnTo>
                <a:lnTo>
                  <a:pt x="429" y="208318"/>
                </a:lnTo>
                <a:lnTo>
                  <a:pt x="1146" y="209207"/>
                </a:lnTo>
                <a:lnTo>
                  <a:pt x="1907" y="210368"/>
                </a:lnTo>
                <a:lnTo>
                  <a:pt x="4930" y="214515"/>
                </a:lnTo>
                <a:lnTo>
                  <a:pt x="7304" y="217772"/>
                </a:lnTo>
                <a:lnTo>
                  <a:pt x="8768" y="219601"/>
                </a:lnTo>
                <a:lnTo>
                  <a:pt x="12816" y="225376"/>
                </a:lnTo>
                <a:lnTo>
                  <a:pt x="21889" y="237868"/>
                </a:lnTo>
                <a:lnTo>
                  <a:pt x="24948" y="242994"/>
                </a:lnTo>
                <a:lnTo>
                  <a:pt x="28832" y="249160"/>
                </a:lnTo>
                <a:lnTo>
                  <a:pt x="34849" y="252926"/>
                </a:lnTo>
                <a:lnTo>
                  <a:pt x="45744" y="249206"/>
                </a:lnTo>
                <a:lnTo>
                  <a:pt x="53593" y="248328"/>
                </a:lnTo>
                <a:lnTo>
                  <a:pt x="54897" y="249704"/>
                </a:lnTo>
                <a:lnTo>
                  <a:pt x="55502" y="250902"/>
                </a:lnTo>
                <a:lnTo>
                  <a:pt x="57469" y="254418"/>
                </a:lnTo>
                <a:lnTo>
                  <a:pt x="61186" y="254811"/>
                </a:lnTo>
                <a:lnTo>
                  <a:pt x="62112" y="256472"/>
                </a:lnTo>
                <a:lnTo>
                  <a:pt x="65051" y="261725"/>
                </a:lnTo>
                <a:lnTo>
                  <a:pt x="71965" y="270897"/>
                </a:lnTo>
                <a:lnTo>
                  <a:pt x="68841" y="277872"/>
                </a:lnTo>
                <a:lnTo>
                  <a:pt x="69297" y="278183"/>
                </a:lnTo>
                <a:lnTo>
                  <a:pt x="77999" y="284143"/>
                </a:lnTo>
                <a:lnTo>
                  <a:pt x="83918" y="288842"/>
                </a:lnTo>
                <a:lnTo>
                  <a:pt x="82184" y="291263"/>
                </a:lnTo>
                <a:lnTo>
                  <a:pt x="91158" y="295704"/>
                </a:lnTo>
                <a:lnTo>
                  <a:pt x="91407" y="279081"/>
                </a:lnTo>
                <a:lnTo>
                  <a:pt x="91571" y="278655"/>
                </a:lnTo>
                <a:lnTo>
                  <a:pt x="92325" y="276705"/>
                </a:lnTo>
                <a:lnTo>
                  <a:pt x="93378" y="275940"/>
                </a:lnTo>
                <a:lnTo>
                  <a:pt x="95015" y="274121"/>
                </a:lnTo>
                <a:lnTo>
                  <a:pt x="99042" y="268982"/>
                </a:lnTo>
                <a:lnTo>
                  <a:pt x="104862" y="263146"/>
                </a:lnTo>
                <a:lnTo>
                  <a:pt x="105816" y="263327"/>
                </a:lnTo>
                <a:lnTo>
                  <a:pt x="121117" y="266255"/>
                </a:lnTo>
                <a:lnTo>
                  <a:pt x="122970" y="26662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B7BF60BF-295F-2BCB-FC5D-55111FD16E30}"/>
              </a:ext>
            </a:extLst>
          </p:cNvPr>
          <p:cNvSpPr>
            <a:spLocks/>
          </p:cNvSpPr>
          <p:nvPr/>
        </p:nvSpPr>
        <p:spPr>
          <a:xfrm flipV="1">
            <a:off x="6798576" y="4184896"/>
            <a:ext cx="618894" cy="560819"/>
          </a:xfrm>
          <a:custGeom>
            <a:avLst/>
            <a:gdLst>
              <a:gd name="connsiteX0" fmla="*/ 189288 w 421465"/>
              <a:gd name="connsiteY0" fmla="*/ 27686 h 381916"/>
              <a:gd name="connsiteX1" fmla="*/ 72285 w 421465"/>
              <a:gd name="connsiteY1" fmla="*/ 135645 h 381916"/>
              <a:gd name="connsiteX2" fmla="*/ 65743 w 421465"/>
              <a:gd name="connsiteY2" fmla="*/ 141403 h 381916"/>
              <a:gd name="connsiteX3" fmla="*/ 313 w 421465"/>
              <a:gd name="connsiteY3" fmla="*/ 201502 h 381916"/>
              <a:gd name="connsiteX4" fmla="*/ 2281 w 421465"/>
              <a:gd name="connsiteY4" fmla="*/ 202560 h 381916"/>
              <a:gd name="connsiteX5" fmla="*/ 3225 w 421465"/>
              <a:gd name="connsiteY5" fmla="*/ 206317 h 381916"/>
              <a:gd name="connsiteX6" fmla="*/ 5348 w 421465"/>
              <a:gd name="connsiteY6" fmla="*/ 205750 h 381916"/>
              <a:gd name="connsiteX7" fmla="*/ 7534 w 421465"/>
              <a:gd name="connsiteY7" fmla="*/ 206616 h 381916"/>
              <a:gd name="connsiteX8" fmla="*/ 9049 w 421465"/>
              <a:gd name="connsiteY8" fmla="*/ 205586 h 381916"/>
              <a:gd name="connsiteX9" fmla="*/ 10809 w 421465"/>
              <a:gd name="connsiteY9" fmla="*/ 207492 h 381916"/>
              <a:gd name="connsiteX10" fmla="*/ 11603 w 421465"/>
              <a:gd name="connsiteY10" fmla="*/ 208304 h 381916"/>
              <a:gd name="connsiteX11" fmla="*/ 11240 w 421465"/>
              <a:gd name="connsiteY11" fmla="*/ 211027 h 381916"/>
              <a:gd name="connsiteX12" fmla="*/ 13114 w 421465"/>
              <a:gd name="connsiteY12" fmla="*/ 212597 h 381916"/>
              <a:gd name="connsiteX13" fmla="*/ 13341 w 421465"/>
              <a:gd name="connsiteY13" fmla="*/ 214331 h 381916"/>
              <a:gd name="connsiteX14" fmla="*/ 15740 w 421465"/>
              <a:gd name="connsiteY14" fmla="*/ 215157 h 381916"/>
              <a:gd name="connsiteX15" fmla="*/ 15450 w 421465"/>
              <a:gd name="connsiteY15" fmla="*/ 224958 h 381916"/>
              <a:gd name="connsiteX16" fmla="*/ 9635 w 421465"/>
              <a:gd name="connsiteY16" fmla="*/ 230422 h 381916"/>
              <a:gd name="connsiteX17" fmla="*/ 9222 w 421465"/>
              <a:gd name="connsiteY17" fmla="*/ 232536 h 381916"/>
              <a:gd name="connsiteX18" fmla="*/ 7357 w 421465"/>
              <a:gd name="connsiteY18" fmla="*/ 233040 h 381916"/>
              <a:gd name="connsiteX19" fmla="*/ 9004 w 421465"/>
              <a:gd name="connsiteY19" fmla="*/ 235127 h 381916"/>
              <a:gd name="connsiteX20" fmla="*/ 8061 w 421465"/>
              <a:gd name="connsiteY20" fmla="*/ 240759 h 381916"/>
              <a:gd name="connsiteX21" fmla="*/ 17573 w 421465"/>
              <a:gd name="connsiteY21" fmla="*/ 242138 h 381916"/>
              <a:gd name="connsiteX22" fmla="*/ 33191 w 421465"/>
              <a:gd name="connsiteY22" fmla="*/ 246327 h 381916"/>
              <a:gd name="connsiteX23" fmla="*/ 37324 w 421465"/>
              <a:gd name="connsiteY23" fmla="*/ 251259 h 381916"/>
              <a:gd name="connsiteX24" fmla="*/ 55079 w 421465"/>
              <a:gd name="connsiteY24" fmla="*/ 254999 h 381916"/>
              <a:gd name="connsiteX25" fmla="*/ 61017 w 421465"/>
              <a:gd name="connsiteY25" fmla="*/ 255829 h 381916"/>
              <a:gd name="connsiteX26" fmla="*/ 68111 w 421465"/>
              <a:gd name="connsiteY26" fmla="*/ 269874 h 381916"/>
              <a:gd name="connsiteX27" fmla="*/ 72947 w 421465"/>
              <a:gd name="connsiteY27" fmla="*/ 275755 h 381916"/>
              <a:gd name="connsiteX28" fmla="*/ 75174 w 421465"/>
              <a:gd name="connsiteY28" fmla="*/ 276113 h 381916"/>
              <a:gd name="connsiteX29" fmla="*/ 84755 w 421465"/>
              <a:gd name="connsiteY29" fmla="*/ 280674 h 381916"/>
              <a:gd name="connsiteX30" fmla="*/ 86311 w 421465"/>
              <a:gd name="connsiteY30" fmla="*/ 281676 h 381916"/>
              <a:gd name="connsiteX31" fmla="*/ 102260 w 421465"/>
              <a:gd name="connsiteY31" fmla="*/ 278890 h 381916"/>
              <a:gd name="connsiteX32" fmla="*/ 105354 w 421465"/>
              <a:gd name="connsiteY32" fmla="*/ 279684 h 381916"/>
              <a:gd name="connsiteX33" fmla="*/ 107499 w 421465"/>
              <a:gd name="connsiteY33" fmla="*/ 281046 h 381916"/>
              <a:gd name="connsiteX34" fmla="*/ 113610 w 421465"/>
              <a:gd name="connsiteY34" fmla="*/ 286287 h 381916"/>
              <a:gd name="connsiteX35" fmla="*/ 121993 w 421465"/>
              <a:gd name="connsiteY35" fmla="*/ 294165 h 381916"/>
              <a:gd name="connsiteX36" fmla="*/ 123050 w 421465"/>
              <a:gd name="connsiteY36" fmla="*/ 301774 h 381916"/>
              <a:gd name="connsiteX37" fmla="*/ 135515 w 421465"/>
              <a:gd name="connsiteY37" fmla="*/ 305786 h 381916"/>
              <a:gd name="connsiteX38" fmla="*/ 154803 w 421465"/>
              <a:gd name="connsiteY38" fmla="*/ 312552 h 381916"/>
              <a:gd name="connsiteX39" fmla="*/ 166085 w 421465"/>
              <a:gd name="connsiteY39" fmla="*/ 315982 h 381916"/>
              <a:gd name="connsiteX40" fmla="*/ 169868 w 421465"/>
              <a:gd name="connsiteY40" fmla="*/ 314907 h 381916"/>
              <a:gd name="connsiteX41" fmla="*/ 178396 w 421465"/>
              <a:gd name="connsiteY41" fmla="*/ 314952 h 381916"/>
              <a:gd name="connsiteX42" fmla="*/ 187242 w 421465"/>
              <a:gd name="connsiteY42" fmla="*/ 319753 h 381916"/>
              <a:gd name="connsiteX43" fmla="*/ 203962 w 421465"/>
              <a:gd name="connsiteY43" fmla="*/ 327536 h 381916"/>
              <a:gd name="connsiteX44" fmla="*/ 207986 w 421465"/>
              <a:gd name="connsiteY44" fmla="*/ 336766 h 381916"/>
              <a:gd name="connsiteX45" fmla="*/ 211107 w 421465"/>
              <a:gd name="connsiteY45" fmla="*/ 337233 h 381916"/>
              <a:gd name="connsiteX46" fmla="*/ 217358 w 421465"/>
              <a:gd name="connsiteY46" fmla="*/ 341630 h 381916"/>
              <a:gd name="connsiteX47" fmla="*/ 220991 w 421465"/>
              <a:gd name="connsiteY47" fmla="*/ 337160 h 381916"/>
              <a:gd name="connsiteX48" fmla="*/ 226598 w 421465"/>
              <a:gd name="connsiteY48" fmla="*/ 340264 h 381916"/>
              <a:gd name="connsiteX49" fmla="*/ 230558 w 421465"/>
              <a:gd name="connsiteY49" fmla="*/ 339947 h 381916"/>
              <a:gd name="connsiteX50" fmla="*/ 241060 w 421465"/>
              <a:gd name="connsiteY50" fmla="*/ 334406 h 381916"/>
              <a:gd name="connsiteX51" fmla="*/ 248195 w 421465"/>
              <a:gd name="connsiteY51" fmla="*/ 333167 h 381916"/>
              <a:gd name="connsiteX52" fmla="*/ 254845 w 421465"/>
              <a:gd name="connsiteY52" fmla="*/ 333802 h 381916"/>
              <a:gd name="connsiteX53" fmla="*/ 260116 w 421465"/>
              <a:gd name="connsiteY53" fmla="*/ 333648 h 381916"/>
              <a:gd name="connsiteX54" fmla="*/ 272201 w 421465"/>
              <a:gd name="connsiteY54" fmla="*/ 332999 h 381916"/>
              <a:gd name="connsiteX55" fmla="*/ 275149 w 421465"/>
              <a:gd name="connsiteY55" fmla="*/ 331779 h 381916"/>
              <a:gd name="connsiteX56" fmla="*/ 277027 w 421465"/>
              <a:gd name="connsiteY56" fmla="*/ 332518 h 381916"/>
              <a:gd name="connsiteX57" fmla="*/ 286544 w 421465"/>
              <a:gd name="connsiteY57" fmla="*/ 325666 h 381916"/>
              <a:gd name="connsiteX58" fmla="*/ 292836 w 421465"/>
              <a:gd name="connsiteY58" fmla="*/ 326079 h 381916"/>
              <a:gd name="connsiteX59" fmla="*/ 301945 w 421465"/>
              <a:gd name="connsiteY59" fmla="*/ 332423 h 381916"/>
              <a:gd name="connsiteX60" fmla="*/ 305565 w 421465"/>
              <a:gd name="connsiteY60" fmla="*/ 332423 h 381916"/>
              <a:gd name="connsiteX61" fmla="*/ 307248 w 421465"/>
              <a:gd name="connsiteY61" fmla="*/ 336266 h 381916"/>
              <a:gd name="connsiteX62" fmla="*/ 311217 w 421465"/>
              <a:gd name="connsiteY62" fmla="*/ 335863 h 381916"/>
              <a:gd name="connsiteX63" fmla="*/ 313172 w 421465"/>
              <a:gd name="connsiteY63" fmla="*/ 336983 h 381916"/>
              <a:gd name="connsiteX64" fmla="*/ 317509 w 421465"/>
              <a:gd name="connsiteY64" fmla="*/ 336053 h 381916"/>
              <a:gd name="connsiteX65" fmla="*/ 318221 w 421465"/>
              <a:gd name="connsiteY65" fmla="*/ 338563 h 381916"/>
              <a:gd name="connsiteX66" fmla="*/ 324132 w 421465"/>
              <a:gd name="connsiteY66" fmla="*/ 342379 h 381916"/>
              <a:gd name="connsiteX67" fmla="*/ 328482 w 421465"/>
              <a:gd name="connsiteY67" fmla="*/ 339638 h 381916"/>
              <a:gd name="connsiteX68" fmla="*/ 335286 w 421465"/>
              <a:gd name="connsiteY68" fmla="*/ 343232 h 381916"/>
              <a:gd name="connsiteX69" fmla="*/ 343619 w 421465"/>
              <a:gd name="connsiteY69" fmla="*/ 348028 h 381916"/>
              <a:gd name="connsiteX70" fmla="*/ 344799 w 421465"/>
              <a:gd name="connsiteY70" fmla="*/ 352902 h 381916"/>
              <a:gd name="connsiteX71" fmla="*/ 332701 w 421465"/>
              <a:gd name="connsiteY71" fmla="*/ 379171 h 381916"/>
              <a:gd name="connsiteX72" fmla="*/ 347956 w 421465"/>
              <a:gd name="connsiteY72" fmla="*/ 382516 h 381916"/>
              <a:gd name="connsiteX73" fmla="*/ 366083 w 421465"/>
              <a:gd name="connsiteY73" fmla="*/ 377406 h 381916"/>
              <a:gd name="connsiteX74" fmla="*/ 374756 w 421465"/>
              <a:gd name="connsiteY74" fmla="*/ 351926 h 381916"/>
              <a:gd name="connsiteX75" fmla="*/ 357600 w 421465"/>
              <a:gd name="connsiteY75" fmla="*/ 340496 h 381916"/>
              <a:gd name="connsiteX76" fmla="*/ 360109 w 421465"/>
              <a:gd name="connsiteY76" fmla="*/ 329659 h 381916"/>
              <a:gd name="connsiteX77" fmla="*/ 359179 w 421465"/>
              <a:gd name="connsiteY77" fmla="*/ 324105 h 381916"/>
              <a:gd name="connsiteX78" fmla="*/ 362880 w 421465"/>
              <a:gd name="connsiteY78" fmla="*/ 314272 h 381916"/>
              <a:gd name="connsiteX79" fmla="*/ 359619 w 421465"/>
              <a:gd name="connsiteY79" fmla="*/ 307370 h 381916"/>
              <a:gd name="connsiteX80" fmla="*/ 354456 w 421465"/>
              <a:gd name="connsiteY80" fmla="*/ 300767 h 381916"/>
              <a:gd name="connsiteX81" fmla="*/ 350519 w 421465"/>
              <a:gd name="connsiteY81" fmla="*/ 296184 h 381916"/>
              <a:gd name="connsiteX82" fmla="*/ 340131 w 421465"/>
              <a:gd name="connsiteY82" fmla="*/ 283487 h 381916"/>
              <a:gd name="connsiteX83" fmla="*/ 341841 w 421465"/>
              <a:gd name="connsiteY83" fmla="*/ 274743 h 381916"/>
              <a:gd name="connsiteX84" fmla="*/ 341864 w 421465"/>
              <a:gd name="connsiteY84" fmla="*/ 268676 h 381916"/>
              <a:gd name="connsiteX85" fmla="*/ 346078 w 421465"/>
              <a:gd name="connsiteY85" fmla="*/ 258947 h 381916"/>
              <a:gd name="connsiteX86" fmla="*/ 326808 w 421465"/>
              <a:gd name="connsiteY86" fmla="*/ 229079 h 381916"/>
              <a:gd name="connsiteX87" fmla="*/ 334170 w 421465"/>
              <a:gd name="connsiteY87" fmla="*/ 212833 h 381916"/>
              <a:gd name="connsiteX88" fmla="*/ 359614 w 421465"/>
              <a:gd name="connsiteY88" fmla="*/ 176871 h 381916"/>
              <a:gd name="connsiteX89" fmla="*/ 379124 w 421465"/>
              <a:gd name="connsiteY89" fmla="*/ 173481 h 381916"/>
              <a:gd name="connsiteX90" fmla="*/ 392679 w 421465"/>
              <a:gd name="connsiteY90" fmla="*/ 182507 h 381916"/>
              <a:gd name="connsiteX91" fmla="*/ 397487 w 421465"/>
              <a:gd name="connsiteY91" fmla="*/ 182049 h 381916"/>
              <a:gd name="connsiteX92" fmla="*/ 403439 w 421465"/>
              <a:gd name="connsiteY92" fmla="*/ 175668 h 381916"/>
              <a:gd name="connsiteX93" fmla="*/ 406487 w 421465"/>
              <a:gd name="connsiteY93" fmla="*/ 171839 h 381916"/>
              <a:gd name="connsiteX94" fmla="*/ 406510 w 421465"/>
              <a:gd name="connsiteY94" fmla="*/ 170146 h 381916"/>
              <a:gd name="connsiteX95" fmla="*/ 421779 w 421465"/>
              <a:gd name="connsiteY95" fmla="*/ 150887 h 381916"/>
              <a:gd name="connsiteX96" fmla="*/ 420377 w 421465"/>
              <a:gd name="connsiteY96" fmla="*/ 138526 h 381916"/>
              <a:gd name="connsiteX97" fmla="*/ 407576 w 421465"/>
              <a:gd name="connsiteY97" fmla="*/ 131134 h 381916"/>
              <a:gd name="connsiteX98" fmla="*/ 403579 w 421465"/>
              <a:gd name="connsiteY98" fmla="*/ 109017 h 381916"/>
              <a:gd name="connsiteX99" fmla="*/ 404423 w 421465"/>
              <a:gd name="connsiteY99" fmla="*/ 98585 h 381916"/>
              <a:gd name="connsiteX100" fmla="*/ 399773 w 421465"/>
              <a:gd name="connsiteY100" fmla="*/ 85348 h 381916"/>
              <a:gd name="connsiteX101" fmla="*/ 399279 w 421465"/>
              <a:gd name="connsiteY101" fmla="*/ 75823 h 381916"/>
              <a:gd name="connsiteX102" fmla="*/ 372746 w 421465"/>
              <a:gd name="connsiteY102" fmla="*/ 61665 h 381916"/>
              <a:gd name="connsiteX103" fmla="*/ 314374 w 421465"/>
              <a:gd name="connsiteY103" fmla="*/ 33435 h 381916"/>
              <a:gd name="connsiteX104" fmla="*/ 299568 w 421465"/>
              <a:gd name="connsiteY104" fmla="*/ 27232 h 381916"/>
              <a:gd name="connsiteX105" fmla="*/ 275843 w 421465"/>
              <a:gd name="connsiteY105" fmla="*/ 14962 h 381916"/>
              <a:gd name="connsiteX106" fmla="*/ 217417 w 421465"/>
              <a:gd name="connsiteY106" fmla="*/ 600 h 381916"/>
              <a:gd name="connsiteX107" fmla="*/ 189288 w 421465"/>
              <a:gd name="connsiteY107" fmla="*/ 27686 h 38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421465" h="381916">
                <a:moveTo>
                  <a:pt x="189288" y="27686"/>
                </a:moveTo>
                <a:lnTo>
                  <a:pt x="72285" y="135645"/>
                </a:lnTo>
                <a:lnTo>
                  <a:pt x="65743" y="141403"/>
                </a:lnTo>
                <a:lnTo>
                  <a:pt x="313" y="201502"/>
                </a:lnTo>
                <a:lnTo>
                  <a:pt x="2281" y="202560"/>
                </a:lnTo>
                <a:lnTo>
                  <a:pt x="3225" y="206317"/>
                </a:lnTo>
                <a:lnTo>
                  <a:pt x="5348" y="205750"/>
                </a:lnTo>
                <a:lnTo>
                  <a:pt x="7534" y="206616"/>
                </a:lnTo>
                <a:lnTo>
                  <a:pt x="9049" y="205586"/>
                </a:lnTo>
                <a:lnTo>
                  <a:pt x="10809" y="207492"/>
                </a:lnTo>
                <a:lnTo>
                  <a:pt x="11603" y="208304"/>
                </a:lnTo>
                <a:lnTo>
                  <a:pt x="11240" y="211027"/>
                </a:lnTo>
                <a:lnTo>
                  <a:pt x="13114" y="212597"/>
                </a:lnTo>
                <a:lnTo>
                  <a:pt x="13341" y="214331"/>
                </a:lnTo>
                <a:lnTo>
                  <a:pt x="15740" y="215157"/>
                </a:lnTo>
                <a:lnTo>
                  <a:pt x="15450" y="224958"/>
                </a:lnTo>
                <a:lnTo>
                  <a:pt x="9635" y="230422"/>
                </a:lnTo>
                <a:lnTo>
                  <a:pt x="9222" y="232536"/>
                </a:lnTo>
                <a:lnTo>
                  <a:pt x="7357" y="233040"/>
                </a:lnTo>
                <a:lnTo>
                  <a:pt x="9004" y="235127"/>
                </a:lnTo>
                <a:lnTo>
                  <a:pt x="8061" y="240759"/>
                </a:lnTo>
                <a:lnTo>
                  <a:pt x="17573" y="242138"/>
                </a:lnTo>
                <a:lnTo>
                  <a:pt x="33191" y="246327"/>
                </a:lnTo>
                <a:lnTo>
                  <a:pt x="37324" y="251259"/>
                </a:lnTo>
                <a:lnTo>
                  <a:pt x="55079" y="254999"/>
                </a:lnTo>
                <a:lnTo>
                  <a:pt x="61017" y="255829"/>
                </a:lnTo>
                <a:lnTo>
                  <a:pt x="68111" y="269874"/>
                </a:lnTo>
                <a:lnTo>
                  <a:pt x="72947" y="275755"/>
                </a:lnTo>
                <a:lnTo>
                  <a:pt x="75174" y="276113"/>
                </a:lnTo>
                <a:lnTo>
                  <a:pt x="84755" y="280674"/>
                </a:lnTo>
                <a:lnTo>
                  <a:pt x="86311" y="281676"/>
                </a:lnTo>
                <a:lnTo>
                  <a:pt x="102260" y="278890"/>
                </a:lnTo>
                <a:lnTo>
                  <a:pt x="105354" y="279684"/>
                </a:lnTo>
                <a:lnTo>
                  <a:pt x="107499" y="281046"/>
                </a:lnTo>
                <a:lnTo>
                  <a:pt x="113610" y="286287"/>
                </a:lnTo>
                <a:lnTo>
                  <a:pt x="121993" y="294165"/>
                </a:lnTo>
                <a:lnTo>
                  <a:pt x="123050" y="301774"/>
                </a:lnTo>
                <a:lnTo>
                  <a:pt x="135515" y="305786"/>
                </a:lnTo>
                <a:lnTo>
                  <a:pt x="154803" y="312552"/>
                </a:lnTo>
                <a:lnTo>
                  <a:pt x="166085" y="315982"/>
                </a:lnTo>
                <a:lnTo>
                  <a:pt x="169868" y="314907"/>
                </a:lnTo>
                <a:lnTo>
                  <a:pt x="178396" y="314952"/>
                </a:lnTo>
                <a:lnTo>
                  <a:pt x="187242" y="319753"/>
                </a:lnTo>
                <a:lnTo>
                  <a:pt x="203962" y="327536"/>
                </a:lnTo>
                <a:lnTo>
                  <a:pt x="207986" y="336766"/>
                </a:lnTo>
                <a:lnTo>
                  <a:pt x="211107" y="337233"/>
                </a:lnTo>
                <a:lnTo>
                  <a:pt x="217358" y="341630"/>
                </a:lnTo>
                <a:lnTo>
                  <a:pt x="220991" y="337160"/>
                </a:lnTo>
                <a:lnTo>
                  <a:pt x="226598" y="340264"/>
                </a:lnTo>
                <a:lnTo>
                  <a:pt x="230558" y="339947"/>
                </a:lnTo>
                <a:lnTo>
                  <a:pt x="241060" y="334406"/>
                </a:lnTo>
                <a:lnTo>
                  <a:pt x="248195" y="333167"/>
                </a:lnTo>
                <a:lnTo>
                  <a:pt x="254845" y="333802"/>
                </a:lnTo>
                <a:lnTo>
                  <a:pt x="260116" y="333648"/>
                </a:lnTo>
                <a:lnTo>
                  <a:pt x="272201" y="332999"/>
                </a:lnTo>
                <a:lnTo>
                  <a:pt x="275149" y="331779"/>
                </a:lnTo>
                <a:lnTo>
                  <a:pt x="277027" y="332518"/>
                </a:lnTo>
                <a:lnTo>
                  <a:pt x="286544" y="325666"/>
                </a:lnTo>
                <a:lnTo>
                  <a:pt x="292836" y="326079"/>
                </a:lnTo>
                <a:lnTo>
                  <a:pt x="301945" y="332423"/>
                </a:lnTo>
                <a:lnTo>
                  <a:pt x="305565" y="332423"/>
                </a:lnTo>
                <a:lnTo>
                  <a:pt x="307248" y="336266"/>
                </a:lnTo>
                <a:lnTo>
                  <a:pt x="311217" y="335863"/>
                </a:lnTo>
                <a:lnTo>
                  <a:pt x="313172" y="336983"/>
                </a:lnTo>
                <a:lnTo>
                  <a:pt x="317509" y="336053"/>
                </a:lnTo>
                <a:lnTo>
                  <a:pt x="318221" y="338563"/>
                </a:lnTo>
                <a:lnTo>
                  <a:pt x="324132" y="342379"/>
                </a:lnTo>
                <a:lnTo>
                  <a:pt x="328482" y="339638"/>
                </a:lnTo>
                <a:lnTo>
                  <a:pt x="335286" y="343232"/>
                </a:lnTo>
                <a:lnTo>
                  <a:pt x="343619" y="348028"/>
                </a:lnTo>
                <a:lnTo>
                  <a:pt x="344799" y="352902"/>
                </a:lnTo>
                <a:lnTo>
                  <a:pt x="332701" y="379171"/>
                </a:lnTo>
                <a:lnTo>
                  <a:pt x="347956" y="382516"/>
                </a:lnTo>
                <a:lnTo>
                  <a:pt x="366083" y="377406"/>
                </a:lnTo>
                <a:lnTo>
                  <a:pt x="374756" y="351926"/>
                </a:lnTo>
                <a:lnTo>
                  <a:pt x="357600" y="340496"/>
                </a:lnTo>
                <a:lnTo>
                  <a:pt x="360109" y="329659"/>
                </a:lnTo>
                <a:lnTo>
                  <a:pt x="359179" y="324105"/>
                </a:lnTo>
                <a:lnTo>
                  <a:pt x="362880" y="314272"/>
                </a:lnTo>
                <a:lnTo>
                  <a:pt x="359619" y="307370"/>
                </a:lnTo>
                <a:lnTo>
                  <a:pt x="354456" y="300767"/>
                </a:lnTo>
                <a:lnTo>
                  <a:pt x="350519" y="296184"/>
                </a:lnTo>
                <a:lnTo>
                  <a:pt x="340131" y="283487"/>
                </a:lnTo>
                <a:lnTo>
                  <a:pt x="341841" y="274743"/>
                </a:lnTo>
                <a:lnTo>
                  <a:pt x="341864" y="268676"/>
                </a:lnTo>
                <a:lnTo>
                  <a:pt x="346078" y="258947"/>
                </a:lnTo>
                <a:lnTo>
                  <a:pt x="326808" y="229079"/>
                </a:lnTo>
                <a:lnTo>
                  <a:pt x="334170" y="212833"/>
                </a:lnTo>
                <a:lnTo>
                  <a:pt x="359614" y="176871"/>
                </a:lnTo>
                <a:lnTo>
                  <a:pt x="379124" y="173481"/>
                </a:lnTo>
                <a:lnTo>
                  <a:pt x="392679" y="182507"/>
                </a:lnTo>
                <a:lnTo>
                  <a:pt x="397487" y="182049"/>
                </a:lnTo>
                <a:lnTo>
                  <a:pt x="403439" y="175668"/>
                </a:lnTo>
                <a:lnTo>
                  <a:pt x="406487" y="171839"/>
                </a:lnTo>
                <a:lnTo>
                  <a:pt x="406510" y="170146"/>
                </a:lnTo>
                <a:lnTo>
                  <a:pt x="421779" y="150887"/>
                </a:lnTo>
                <a:lnTo>
                  <a:pt x="420377" y="138526"/>
                </a:lnTo>
                <a:lnTo>
                  <a:pt x="407576" y="131134"/>
                </a:lnTo>
                <a:lnTo>
                  <a:pt x="403579" y="109017"/>
                </a:lnTo>
                <a:lnTo>
                  <a:pt x="404423" y="98585"/>
                </a:lnTo>
                <a:lnTo>
                  <a:pt x="399773" y="85348"/>
                </a:lnTo>
                <a:lnTo>
                  <a:pt x="399279" y="75823"/>
                </a:lnTo>
                <a:lnTo>
                  <a:pt x="372746" y="61665"/>
                </a:lnTo>
                <a:lnTo>
                  <a:pt x="314374" y="33435"/>
                </a:lnTo>
                <a:lnTo>
                  <a:pt x="299568" y="27232"/>
                </a:lnTo>
                <a:lnTo>
                  <a:pt x="275843" y="14962"/>
                </a:lnTo>
                <a:lnTo>
                  <a:pt x="217417" y="600"/>
                </a:lnTo>
                <a:lnTo>
                  <a:pt x="189288" y="2768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C934A0F9-ACFB-9258-AB9D-448DBD7FF0DF}"/>
              </a:ext>
            </a:extLst>
          </p:cNvPr>
          <p:cNvSpPr>
            <a:spLocks/>
          </p:cNvSpPr>
          <p:nvPr/>
        </p:nvSpPr>
        <p:spPr>
          <a:xfrm flipV="1">
            <a:off x="6746624" y="4183564"/>
            <a:ext cx="250486" cy="209493"/>
          </a:xfrm>
          <a:custGeom>
            <a:avLst/>
            <a:gdLst>
              <a:gd name="connsiteX0" fmla="*/ 50334 w 170580"/>
              <a:gd name="connsiteY0" fmla="*/ 116660 h 142664"/>
              <a:gd name="connsiteX1" fmla="*/ 50969 w 170580"/>
              <a:gd name="connsiteY1" fmla="*/ 117060 h 142664"/>
              <a:gd name="connsiteX2" fmla="*/ 55310 w 170580"/>
              <a:gd name="connsiteY2" fmla="*/ 119773 h 142664"/>
              <a:gd name="connsiteX3" fmla="*/ 68847 w 170580"/>
              <a:gd name="connsiteY3" fmla="*/ 128223 h 142664"/>
              <a:gd name="connsiteX4" fmla="*/ 71872 w 170580"/>
              <a:gd name="connsiteY4" fmla="*/ 130124 h 142664"/>
              <a:gd name="connsiteX5" fmla="*/ 79098 w 170580"/>
              <a:gd name="connsiteY5" fmla="*/ 134644 h 142664"/>
              <a:gd name="connsiteX6" fmla="*/ 100010 w 170580"/>
              <a:gd name="connsiteY6" fmla="*/ 139454 h 142664"/>
              <a:gd name="connsiteX7" fmla="*/ 100732 w 170580"/>
              <a:gd name="connsiteY7" fmla="*/ 139622 h 142664"/>
              <a:gd name="connsiteX8" fmla="*/ 108883 w 170580"/>
              <a:gd name="connsiteY8" fmla="*/ 141709 h 142664"/>
              <a:gd name="connsiteX9" fmla="*/ 116541 w 170580"/>
              <a:gd name="connsiteY9" fmla="*/ 143225 h 142664"/>
              <a:gd name="connsiteX10" fmla="*/ 134917 w 170580"/>
              <a:gd name="connsiteY10" fmla="*/ 128731 h 142664"/>
              <a:gd name="connsiteX11" fmla="*/ 135570 w 170580"/>
              <a:gd name="connsiteY11" fmla="*/ 127057 h 142664"/>
              <a:gd name="connsiteX12" fmla="*/ 155620 w 170580"/>
              <a:gd name="connsiteY12" fmla="*/ 118707 h 142664"/>
              <a:gd name="connsiteX13" fmla="*/ 163931 w 170580"/>
              <a:gd name="connsiteY13" fmla="*/ 102058 h 142664"/>
              <a:gd name="connsiteX14" fmla="*/ 169038 w 170580"/>
              <a:gd name="connsiteY14" fmla="*/ 98427 h 142664"/>
              <a:gd name="connsiteX15" fmla="*/ 165954 w 170580"/>
              <a:gd name="connsiteY15" fmla="*/ 75276 h 142664"/>
              <a:gd name="connsiteX16" fmla="*/ 170912 w 170580"/>
              <a:gd name="connsiteY16" fmla="*/ 65587 h 142664"/>
              <a:gd name="connsiteX17" fmla="*/ 158446 w 170580"/>
              <a:gd name="connsiteY17" fmla="*/ 61576 h 142664"/>
              <a:gd name="connsiteX18" fmla="*/ 157389 w 170580"/>
              <a:gd name="connsiteY18" fmla="*/ 53966 h 142664"/>
              <a:gd name="connsiteX19" fmla="*/ 149006 w 170580"/>
              <a:gd name="connsiteY19" fmla="*/ 46088 h 142664"/>
              <a:gd name="connsiteX20" fmla="*/ 142896 w 170580"/>
              <a:gd name="connsiteY20" fmla="*/ 40847 h 142664"/>
              <a:gd name="connsiteX21" fmla="*/ 140750 w 170580"/>
              <a:gd name="connsiteY21" fmla="*/ 39486 h 142664"/>
              <a:gd name="connsiteX22" fmla="*/ 137657 w 170580"/>
              <a:gd name="connsiteY22" fmla="*/ 38692 h 142664"/>
              <a:gd name="connsiteX23" fmla="*/ 121707 w 170580"/>
              <a:gd name="connsiteY23" fmla="*/ 41478 h 142664"/>
              <a:gd name="connsiteX24" fmla="*/ 120151 w 170580"/>
              <a:gd name="connsiteY24" fmla="*/ 40475 h 142664"/>
              <a:gd name="connsiteX25" fmla="*/ 110571 w 170580"/>
              <a:gd name="connsiteY25" fmla="*/ 35914 h 142664"/>
              <a:gd name="connsiteX26" fmla="*/ 108344 w 170580"/>
              <a:gd name="connsiteY26" fmla="*/ 35556 h 142664"/>
              <a:gd name="connsiteX27" fmla="*/ 103508 w 170580"/>
              <a:gd name="connsiteY27" fmla="*/ 29675 h 142664"/>
              <a:gd name="connsiteX28" fmla="*/ 96413 w 170580"/>
              <a:gd name="connsiteY28" fmla="*/ 15630 h 142664"/>
              <a:gd name="connsiteX29" fmla="*/ 90475 w 170580"/>
              <a:gd name="connsiteY29" fmla="*/ 14800 h 142664"/>
              <a:gd name="connsiteX30" fmla="*/ 72720 w 170580"/>
              <a:gd name="connsiteY30" fmla="*/ 11061 h 142664"/>
              <a:gd name="connsiteX31" fmla="*/ 68588 w 170580"/>
              <a:gd name="connsiteY31" fmla="*/ 6128 h 142664"/>
              <a:gd name="connsiteX32" fmla="*/ 52970 w 170580"/>
              <a:gd name="connsiteY32" fmla="*/ 1940 h 142664"/>
              <a:gd name="connsiteX33" fmla="*/ 43457 w 170580"/>
              <a:gd name="connsiteY33" fmla="*/ 560 h 142664"/>
              <a:gd name="connsiteX34" fmla="*/ 42840 w 170580"/>
              <a:gd name="connsiteY34" fmla="*/ 4295 h 142664"/>
              <a:gd name="connsiteX35" fmla="*/ 40359 w 170580"/>
              <a:gd name="connsiteY35" fmla="*/ 6183 h 142664"/>
              <a:gd name="connsiteX36" fmla="*/ 38150 w 170580"/>
              <a:gd name="connsiteY36" fmla="*/ 5207 h 142664"/>
              <a:gd name="connsiteX37" fmla="*/ 33527 w 170580"/>
              <a:gd name="connsiteY37" fmla="*/ 6487 h 142664"/>
              <a:gd name="connsiteX38" fmla="*/ 32493 w 170580"/>
              <a:gd name="connsiteY38" fmla="*/ 3392 h 142664"/>
              <a:gd name="connsiteX39" fmla="*/ 31187 w 170580"/>
              <a:gd name="connsiteY39" fmla="*/ 2453 h 142664"/>
              <a:gd name="connsiteX40" fmla="*/ 26056 w 170580"/>
              <a:gd name="connsiteY40" fmla="*/ 3115 h 142664"/>
              <a:gd name="connsiteX41" fmla="*/ 19873 w 170580"/>
              <a:gd name="connsiteY41" fmla="*/ 17990 h 142664"/>
              <a:gd name="connsiteX42" fmla="*/ 15165 w 170580"/>
              <a:gd name="connsiteY42" fmla="*/ 17722 h 142664"/>
              <a:gd name="connsiteX43" fmla="*/ 13777 w 170580"/>
              <a:gd name="connsiteY43" fmla="*/ 19351 h 142664"/>
              <a:gd name="connsiteX44" fmla="*/ 14502 w 170580"/>
              <a:gd name="connsiteY44" fmla="*/ 20926 h 142664"/>
              <a:gd name="connsiteX45" fmla="*/ 13201 w 170580"/>
              <a:gd name="connsiteY45" fmla="*/ 23340 h 142664"/>
              <a:gd name="connsiteX46" fmla="*/ 7939 w 170580"/>
              <a:gd name="connsiteY46" fmla="*/ 29189 h 142664"/>
              <a:gd name="connsiteX47" fmla="*/ 6473 w 170580"/>
              <a:gd name="connsiteY47" fmla="*/ 35679 h 142664"/>
              <a:gd name="connsiteX48" fmla="*/ 5339 w 170580"/>
              <a:gd name="connsiteY48" fmla="*/ 38038 h 142664"/>
              <a:gd name="connsiteX49" fmla="*/ 5403 w 170580"/>
              <a:gd name="connsiteY49" fmla="*/ 39173 h 142664"/>
              <a:gd name="connsiteX50" fmla="*/ 5825 w 170580"/>
              <a:gd name="connsiteY50" fmla="*/ 39259 h 142664"/>
              <a:gd name="connsiteX51" fmla="*/ 8996 w 170580"/>
              <a:gd name="connsiteY51" fmla="*/ 44822 h 142664"/>
              <a:gd name="connsiteX52" fmla="*/ 7167 w 170580"/>
              <a:gd name="connsiteY52" fmla="*/ 47536 h 142664"/>
              <a:gd name="connsiteX53" fmla="*/ 5044 w 170580"/>
              <a:gd name="connsiteY53" fmla="*/ 47912 h 142664"/>
              <a:gd name="connsiteX54" fmla="*/ 3479 w 170580"/>
              <a:gd name="connsiteY54" fmla="*/ 52015 h 142664"/>
              <a:gd name="connsiteX55" fmla="*/ 1733 w 170580"/>
              <a:gd name="connsiteY55" fmla="*/ 52546 h 142664"/>
              <a:gd name="connsiteX56" fmla="*/ 2141 w 170580"/>
              <a:gd name="connsiteY56" fmla="*/ 53326 h 142664"/>
              <a:gd name="connsiteX57" fmla="*/ 445 w 170580"/>
              <a:gd name="connsiteY57" fmla="*/ 54061 h 142664"/>
              <a:gd name="connsiteX58" fmla="*/ 1642 w 170580"/>
              <a:gd name="connsiteY58" fmla="*/ 55454 h 142664"/>
              <a:gd name="connsiteX59" fmla="*/ 331 w 170580"/>
              <a:gd name="connsiteY59" fmla="*/ 57142 h 142664"/>
              <a:gd name="connsiteX60" fmla="*/ 6673 w 170580"/>
              <a:gd name="connsiteY60" fmla="*/ 60655 h 142664"/>
              <a:gd name="connsiteX61" fmla="*/ 5280 w 170580"/>
              <a:gd name="connsiteY61" fmla="*/ 64131 h 142664"/>
              <a:gd name="connsiteX62" fmla="*/ 3874 w 170580"/>
              <a:gd name="connsiteY62" fmla="*/ 65106 h 142664"/>
              <a:gd name="connsiteX63" fmla="*/ 3833 w 170580"/>
              <a:gd name="connsiteY63" fmla="*/ 68151 h 142664"/>
              <a:gd name="connsiteX64" fmla="*/ 3593 w 170580"/>
              <a:gd name="connsiteY64" fmla="*/ 69866 h 142664"/>
              <a:gd name="connsiteX65" fmla="*/ 2159 w 170580"/>
              <a:gd name="connsiteY65" fmla="*/ 72662 h 142664"/>
              <a:gd name="connsiteX66" fmla="*/ 2758 w 170580"/>
              <a:gd name="connsiteY66" fmla="*/ 77594 h 142664"/>
              <a:gd name="connsiteX67" fmla="*/ 3561 w 170580"/>
              <a:gd name="connsiteY67" fmla="*/ 78906 h 142664"/>
              <a:gd name="connsiteX68" fmla="*/ 5289 w 170580"/>
              <a:gd name="connsiteY68" fmla="*/ 79046 h 142664"/>
              <a:gd name="connsiteX69" fmla="*/ 4015 w 170580"/>
              <a:gd name="connsiteY69" fmla="*/ 82041 h 142664"/>
              <a:gd name="connsiteX70" fmla="*/ 3547 w 170580"/>
              <a:gd name="connsiteY70" fmla="*/ 85626 h 142664"/>
              <a:gd name="connsiteX71" fmla="*/ 4228 w 170580"/>
              <a:gd name="connsiteY71" fmla="*/ 86570 h 142664"/>
              <a:gd name="connsiteX72" fmla="*/ 5670 w 170580"/>
              <a:gd name="connsiteY72" fmla="*/ 87024 h 142664"/>
              <a:gd name="connsiteX73" fmla="*/ 23035 w 170580"/>
              <a:gd name="connsiteY73" fmla="*/ 109323 h 142664"/>
              <a:gd name="connsiteX74" fmla="*/ 23289 w 170580"/>
              <a:gd name="connsiteY74" fmla="*/ 109636 h 142664"/>
              <a:gd name="connsiteX75" fmla="*/ 33391 w 170580"/>
              <a:gd name="connsiteY75" fmla="*/ 112245 h 142664"/>
              <a:gd name="connsiteX76" fmla="*/ 50334 w 170580"/>
              <a:gd name="connsiteY76" fmla="*/ 116660 h 142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70580" h="142664">
                <a:moveTo>
                  <a:pt x="50334" y="116660"/>
                </a:moveTo>
                <a:lnTo>
                  <a:pt x="50969" y="117060"/>
                </a:lnTo>
                <a:lnTo>
                  <a:pt x="55310" y="119773"/>
                </a:lnTo>
                <a:lnTo>
                  <a:pt x="68847" y="128223"/>
                </a:lnTo>
                <a:lnTo>
                  <a:pt x="71872" y="130124"/>
                </a:lnTo>
                <a:lnTo>
                  <a:pt x="79098" y="134644"/>
                </a:lnTo>
                <a:lnTo>
                  <a:pt x="100010" y="139454"/>
                </a:lnTo>
                <a:lnTo>
                  <a:pt x="100732" y="139622"/>
                </a:lnTo>
                <a:lnTo>
                  <a:pt x="108883" y="141709"/>
                </a:lnTo>
                <a:lnTo>
                  <a:pt x="116541" y="143225"/>
                </a:lnTo>
                <a:lnTo>
                  <a:pt x="134917" y="128731"/>
                </a:lnTo>
                <a:lnTo>
                  <a:pt x="135570" y="127057"/>
                </a:lnTo>
                <a:lnTo>
                  <a:pt x="155620" y="118707"/>
                </a:lnTo>
                <a:lnTo>
                  <a:pt x="163931" y="102058"/>
                </a:lnTo>
                <a:lnTo>
                  <a:pt x="169038" y="98427"/>
                </a:lnTo>
                <a:lnTo>
                  <a:pt x="165954" y="75276"/>
                </a:lnTo>
                <a:lnTo>
                  <a:pt x="170912" y="65587"/>
                </a:lnTo>
                <a:lnTo>
                  <a:pt x="158446" y="61576"/>
                </a:lnTo>
                <a:lnTo>
                  <a:pt x="157389" y="53966"/>
                </a:lnTo>
                <a:lnTo>
                  <a:pt x="149006" y="46088"/>
                </a:lnTo>
                <a:lnTo>
                  <a:pt x="142896" y="40847"/>
                </a:lnTo>
                <a:lnTo>
                  <a:pt x="140750" y="39486"/>
                </a:lnTo>
                <a:lnTo>
                  <a:pt x="137657" y="38692"/>
                </a:lnTo>
                <a:lnTo>
                  <a:pt x="121707" y="41478"/>
                </a:lnTo>
                <a:lnTo>
                  <a:pt x="120151" y="40475"/>
                </a:lnTo>
                <a:lnTo>
                  <a:pt x="110571" y="35914"/>
                </a:lnTo>
                <a:lnTo>
                  <a:pt x="108344" y="35556"/>
                </a:lnTo>
                <a:lnTo>
                  <a:pt x="103508" y="29675"/>
                </a:lnTo>
                <a:lnTo>
                  <a:pt x="96413" y="15630"/>
                </a:lnTo>
                <a:lnTo>
                  <a:pt x="90475" y="14800"/>
                </a:lnTo>
                <a:lnTo>
                  <a:pt x="72720" y="11061"/>
                </a:lnTo>
                <a:lnTo>
                  <a:pt x="68588" y="6128"/>
                </a:lnTo>
                <a:lnTo>
                  <a:pt x="52970" y="1940"/>
                </a:lnTo>
                <a:lnTo>
                  <a:pt x="43457" y="560"/>
                </a:lnTo>
                <a:lnTo>
                  <a:pt x="42840" y="4295"/>
                </a:lnTo>
                <a:lnTo>
                  <a:pt x="40359" y="6183"/>
                </a:lnTo>
                <a:lnTo>
                  <a:pt x="38150" y="5207"/>
                </a:lnTo>
                <a:lnTo>
                  <a:pt x="33527" y="6487"/>
                </a:lnTo>
                <a:lnTo>
                  <a:pt x="32493" y="3392"/>
                </a:lnTo>
                <a:lnTo>
                  <a:pt x="31187" y="2453"/>
                </a:lnTo>
                <a:lnTo>
                  <a:pt x="26056" y="3115"/>
                </a:lnTo>
                <a:lnTo>
                  <a:pt x="19873" y="17990"/>
                </a:lnTo>
                <a:lnTo>
                  <a:pt x="15165" y="17722"/>
                </a:lnTo>
                <a:lnTo>
                  <a:pt x="13777" y="19351"/>
                </a:lnTo>
                <a:lnTo>
                  <a:pt x="14502" y="20926"/>
                </a:lnTo>
                <a:lnTo>
                  <a:pt x="13201" y="23340"/>
                </a:lnTo>
                <a:lnTo>
                  <a:pt x="7939" y="29189"/>
                </a:lnTo>
                <a:lnTo>
                  <a:pt x="6473" y="35679"/>
                </a:lnTo>
                <a:lnTo>
                  <a:pt x="5339" y="38038"/>
                </a:lnTo>
                <a:lnTo>
                  <a:pt x="5403" y="39173"/>
                </a:lnTo>
                <a:lnTo>
                  <a:pt x="5825" y="39259"/>
                </a:lnTo>
                <a:lnTo>
                  <a:pt x="8996" y="44822"/>
                </a:lnTo>
                <a:lnTo>
                  <a:pt x="7167" y="47536"/>
                </a:lnTo>
                <a:lnTo>
                  <a:pt x="5044" y="47912"/>
                </a:lnTo>
                <a:lnTo>
                  <a:pt x="3479" y="52015"/>
                </a:lnTo>
                <a:lnTo>
                  <a:pt x="1733" y="52546"/>
                </a:lnTo>
                <a:lnTo>
                  <a:pt x="2141" y="53326"/>
                </a:lnTo>
                <a:lnTo>
                  <a:pt x="445" y="54061"/>
                </a:lnTo>
                <a:lnTo>
                  <a:pt x="1642" y="55454"/>
                </a:lnTo>
                <a:lnTo>
                  <a:pt x="331" y="57142"/>
                </a:lnTo>
                <a:lnTo>
                  <a:pt x="6673" y="60655"/>
                </a:lnTo>
                <a:lnTo>
                  <a:pt x="5280" y="64131"/>
                </a:lnTo>
                <a:lnTo>
                  <a:pt x="3874" y="65106"/>
                </a:lnTo>
                <a:lnTo>
                  <a:pt x="3833" y="68151"/>
                </a:lnTo>
                <a:lnTo>
                  <a:pt x="3593" y="69866"/>
                </a:lnTo>
                <a:lnTo>
                  <a:pt x="2159" y="72662"/>
                </a:lnTo>
                <a:lnTo>
                  <a:pt x="2758" y="77594"/>
                </a:lnTo>
                <a:lnTo>
                  <a:pt x="3561" y="78906"/>
                </a:lnTo>
                <a:lnTo>
                  <a:pt x="5289" y="79046"/>
                </a:lnTo>
                <a:lnTo>
                  <a:pt x="4015" y="82041"/>
                </a:lnTo>
                <a:lnTo>
                  <a:pt x="3547" y="85626"/>
                </a:lnTo>
                <a:lnTo>
                  <a:pt x="4228" y="86570"/>
                </a:lnTo>
                <a:lnTo>
                  <a:pt x="5670" y="87024"/>
                </a:lnTo>
                <a:lnTo>
                  <a:pt x="23035" y="109323"/>
                </a:lnTo>
                <a:lnTo>
                  <a:pt x="23289" y="109636"/>
                </a:lnTo>
                <a:lnTo>
                  <a:pt x="33391" y="112245"/>
                </a:lnTo>
                <a:lnTo>
                  <a:pt x="50334" y="11666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643C184D-5B13-B9E9-B6B0-0B0C15321061}"/>
              </a:ext>
            </a:extLst>
          </p:cNvPr>
          <p:cNvSpPr>
            <a:spLocks/>
          </p:cNvSpPr>
          <p:nvPr/>
        </p:nvSpPr>
        <p:spPr>
          <a:xfrm flipV="1">
            <a:off x="6684770" y="4082705"/>
            <a:ext cx="171158" cy="183385"/>
          </a:xfrm>
          <a:custGeom>
            <a:avLst/>
            <a:gdLst>
              <a:gd name="connsiteX0" fmla="*/ 36684 w 116558"/>
              <a:gd name="connsiteY0" fmla="*/ 119421 h 124885"/>
              <a:gd name="connsiteX1" fmla="*/ 46001 w 116558"/>
              <a:gd name="connsiteY1" fmla="*/ 125420 h 124885"/>
              <a:gd name="connsiteX2" fmla="*/ 60014 w 116558"/>
              <a:gd name="connsiteY2" fmla="*/ 115809 h 124885"/>
              <a:gd name="connsiteX3" fmla="*/ 62322 w 116558"/>
              <a:gd name="connsiteY3" fmla="*/ 114221 h 124885"/>
              <a:gd name="connsiteX4" fmla="*/ 90973 w 116558"/>
              <a:gd name="connsiteY4" fmla="*/ 96578 h 124885"/>
              <a:gd name="connsiteX5" fmla="*/ 89458 w 116558"/>
              <a:gd name="connsiteY5" fmla="*/ 85569 h 124885"/>
              <a:gd name="connsiteX6" fmla="*/ 113804 w 116558"/>
              <a:gd name="connsiteY6" fmla="*/ 84693 h 124885"/>
              <a:gd name="connsiteX7" fmla="*/ 116898 w 116558"/>
              <a:gd name="connsiteY7" fmla="*/ 80668 h 124885"/>
              <a:gd name="connsiteX8" fmla="*/ 109186 w 116558"/>
              <a:gd name="connsiteY8" fmla="*/ 43912 h 124885"/>
              <a:gd name="connsiteX9" fmla="*/ 114004 w 116558"/>
              <a:gd name="connsiteY9" fmla="*/ 43635 h 124885"/>
              <a:gd name="connsiteX10" fmla="*/ 110978 w 116558"/>
              <a:gd name="connsiteY10" fmla="*/ 41734 h 124885"/>
              <a:gd name="connsiteX11" fmla="*/ 97442 w 116558"/>
              <a:gd name="connsiteY11" fmla="*/ 33285 h 124885"/>
              <a:gd name="connsiteX12" fmla="*/ 93101 w 116558"/>
              <a:gd name="connsiteY12" fmla="*/ 30571 h 124885"/>
              <a:gd name="connsiteX13" fmla="*/ 92466 w 116558"/>
              <a:gd name="connsiteY13" fmla="*/ 30172 h 124885"/>
              <a:gd name="connsiteX14" fmla="*/ 75523 w 116558"/>
              <a:gd name="connsiteY14" fmla="*/ 25756 h 124885"/>
              <a:gd name="connsiteX15" fmla="*/ 65421 w 116558"/>
              <a:gd name="connsiteY15" fmla="*/ 23147 h 124885"/>
              <a:gd name="connsiteX16" fmla="*/ 65167 w 116558"/>
              <a:gd name="connsiteY16" fmla="*/ 22834 h 124885"/>
              <a:gd name="connsiteX17" fmla="*/ 47802 w 116558"/>
              <a:gd name="connsiteY17" fmla="*/ 535 h 124885"/>
              <a:gd name="connsiteX18" fmla="*/ 46092 w 116558"/>
              <a:gd name="connsiteY18" fmla="*/ 3866 h 124885"/>
              <a:gd name="connsiteX19" fmla="*/ 48646 w 116558"/>
              <a:gd name="connsiteY19" fmla="*/ 6080 h 124885"/>
              <a:gd name="connsiteX20" fmla="*/ 48841 w 116558"/>
              <a:gd name="connsiteY20" fmla="*/ 8880 h 124885"/>
              <a:gd name="connsiteX21" fmla="*/ 45987 w 116558"/>
              <a:gd name="connsiteY21" fmla="*/ 15074 h 124885"/>
              <a:gd name="connsiteX22" fmla="*/ 42867 w 116558"/>
              <a:gd name="connsiteY22" fmla="*/ 18355 h 124885"/>
              <a:gd name="connsiteX23" fmla="*/ 43284 w 116558"/>
              <a:gd name="connsiteY23" fmla="*/ 21890 h 124885"/>
              <a:gd name="connsiteX24" fmla="*/ 42363 w 116558"/>
              <a:gd name="connsiteY24" fmla="*/ 24059 h 124885"/>
              <a:gd name="connsiteX25" fmla="*/ 37155 w 116558"/>
              <a:gd name="connsiteY25" fmla="*/ 31823 h 124885"/>
              <a:gd name="connsiteX26" fmla="*/ 34130 w 116558"/>
              <a:gd name="connsiteY26" fmla="*/ 34174 h 124885"/>
              <a:gd name="connsiteX27" fmla="*/ 30229 w 116558"/>
              <a:gd name="connsiteY27" fmla="*/ 35281 h 124885"/>
              <a:gd name="connsiteX28" fmla="*/ 29798 w 116558"/>
              <a:gd name="connsiteY28" fmla="*/ 36021 h 124885"/>
              <a:gd name="connsiteX29" fmla="*/ 26999 w 116558"/>
              <a:gd name="connsiteY29" fmla="*/ 36679 h 124885"/>
              <a:gd name="connsiteX30" fmla="*/ 25819 w 116558"/>
              <a:gd name="connsiteY30" fmla="*/ 38040 h 124885"/>
              <a:gd name="connsiteX31" fmla="*/ 23828 w 116558"/>
              <a:gd name="connsiteY31" fmla="*/ 36615 h 124885"/>
              <a:gd name="connsiteX32" fmla="*/ 19786 w 116558"/>
              <a:gd name="connsiteY32" fmla="*/ 36960 h 124885"/>
              <a:gd name="connsiteX33" fmla="*/ 18716 w 116558"/>
              <a:gd name="connsiteY33" fmla="*/ 38789 h 124885"/>
              <a:gd name="connsiteX34" fmla="*/ 19441 w 116558"/>
              <a:gd name="connsiteY34" fmla="*/ 39533 h 124885"/>
              <a:gd name="connsiteX35" fmla="*/ 18852 w 116558"/>
              <a:gd name="connsiteY35" fmla="*/ 41802 h 124885"/>
              <a:gd name="connsiteX36" fmla="*/ 16429 w 116558"/>
              <a:gd name="connsiteY36" fmla="*/ 43345 h 124885"/>
              <a:gd name="connsiteX37" fmla="*/ 17436 w 116558"/>
              <a:gd name="connsiteY37" fmla="*/ 44933 h 124885"/>
              <a:gd name="connsiteX38" fmla="*/ 16915 w 116558"/>
              <a:gd name="connsiteY38" fmla="*/ 46235 h 124885"/>
              <a:gd name="connsiteX39" fmla="*/ 14796 w 116558"/>
              <a:gd name="connsiteY39" fmla="*/ 47719 h 124885"/>
              <a:gd name="connsiteX40" fmla="*/ 15037 w 116558"/>
              <a:gd name="connsiteY40" fmla="*/ 48627 h 124885"/>
              <a:gd name="connsiteX41" fmla="*/ 12560 w 116558"/>
              <a:gd name="connsiteY41" fmla="*/ 52212 h 124885"/>
              <a:gd name="connsiteX42" fmla="*/ 10959 w 116558"/>
              <a:gd name="connsiteY42" fmla="*/ 52870 h 124885"/>
              <a:gd name="connsiteX43" fmla="*/ 7738 w 116558"/>
              <a:gd name="connsiteY43" fmla="*/ 54004 h 124885"/>
              <a:gd name="connsiteX44" fmla="*/ 6218 w 116558"/>
              <a:gd name="connsiteY44" fmla="*/ 55797 h 124885"/>
              <a:gd name="connsiteX45" fmla="*/ 339 w 116558"/>
              <a:gd name="connsiteY45" fmla="*/ 72296 h 124885"/>
              <a:gd name="connsiteX46" fmla="*/ 10854 w 116558"/>
              <a:gd name="connsiteY46" fmla="*/ 73966 h 124885"/>
              <a:gd name="connsiteX47" fmla="*/ 14043 w 116558"/>
              <a:gd name="connsiteY47" fmla="*/ 74556 h 124885"/>
              <a:gd name="connsiteX48" fmla="*/ 18262 w 116558"/>
              <a:gd name="connsiteY48" fmla="*/ 82511 h 124885"/>
              <a:gd name="connsiteX49" fmla="*/ 34030 w 116558"/>
              <a:gd name="connsiteY49" fmla="*/ 100903 h 124885"/>
              <a:gd name="connsiteX50" fmla="*/ 36461 w 116558"/>
              <a:gd name="connsiteY50" fmla="*/ 100295 h 124885"/>
              <a:gd name="connsiteX51" fmla="*/ 34760 w 116558"/>
              <a:gd name="connsiteY51" fmla="*/ 111562 h 124885"/>
              <a:gd name="connsiteX52" fmla="*/ 33858 w 116558"/>
              <a:gd name="connsiteY52" fmla="*/ 117665 h 124885"/>
              <a:gd name="connsiteX53" fmla="*/ 36684 w 116558"/>
              <a:gd name="connsiteY53" fmla="*/ 119421 h 124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16558" h="124885">
                <a:moveTo>
                  <a:pt x="36684" y="119421"/>
                </a:moveTo>
                <a:lnTo>
                  <a:pt x="46001" y="125420"/>
                </a:lnTo>
                <a:lnTo>
                  <a:pt x="60014" y="115809"/>
                </a:lnTo>
                <a:lnTo>
                  <a:pt x="62322" y="114221"/>
                </a:lnTo>
                <a:lnTo>
                  <a:pt x="90973" y="96578"/>
                </a:lnTo>
                <a:lnTo>
                  <a:pt x="89458" y="85569"/>
                </a:lnTo>
                <a:lnTo>
                  <a:pt x="113804" y="84693"/>
                </a:lnTo>
                <a:lnTo>
                  <a:pt x="116898" y="80668"/>
                </a:lnTo>
                <a:lnTo>
                  <a:pt x="109186" y="43912"/>
                </a:lnTo>
                <a:lnTo>
                  <a:pt x="114004" y="43635"/>
                </a:lnTo>
                <a:lnTo>
                  <a:pt x="110978" y="41734"/>
                </a:lnTo>
                <a:lnTo>
                  <a:pt x="97442" y="33285"/>
                </a:lnTo>
                <a:lnTo>
                  <a:pt x="93101" y="30571"/>
                </a:lnTo>
                <a:lnTo>
                  <a:pt x="92466" y="30172"/>
                </a:lnTo>
                <a:lnTo>
                  <a:pt x="75523" y="25756"/>
                </a:lnTo>
                <a:lnTo>
                  <a:pt x="65421" y="23147"/>
                </a:lnTo>
                <a:lnTo>
                  <a:pt x="65167" y="22834"/>
                </a:lnTo>
                <a:lnTo>
                  <a:pt x="47802" y="535"/>
                </a:lnTo>
                <a:lnTo>
                  <a:pt x="46092" y="3866"/>
                </a:lnTo>
                <a:lnTo>
                  <a:pt x="48646" y="6080"/>
                </a:lnTo>
                <a:lnTo>
                  <a:pt x="48841" y="8880"/>
                </a:lnTo>
                <a:lnTo>
                  <a:pt x="45987" y="15074"/>
                </a:lnTo>
                <a:lnTo>
                  <a:pt x="42867" y="18355"/>
                </a:lnTo>
                <a:lnTo>
                  <a:pt x="43284" y="21890"/>
                </a:lnTo>
                <a:lnTo>
                  <a:pt x="42363" y="24059"/>
                </a:lnTo>
                <a:lnTo>
                  <a:pt x="37155" y="31823"/>
                </a:lnTo>
                <a:lnTo>
                  <a:pt x="34130" y="34174"/>
                </a:lnTo>
                <a:lnTo>
                  <a:pt x="30229" y="35281"/>
                </a:lnTo>
                <a:lnTo>
                  <a:pt x="29798" y="36021"/>
                </a:lnTo>
                <a:lnTo>
                  <a:pt x="26999" y="36679"/>
                </a:lnTo>
                <a:lnTo>
                  <a:pt x="25819" y="38040"/>
                </a:lnTo>
                <a:lnTo>
                  <a:pt x="23828" y="36615"/>
                </a:lnTo>
                <a:lnTo>
                  <a:pt x="19786" y="36960"/>
                </a:lnTo>
                <a:lnTo>
                  <a:pt x="18716" y="38789"/>
                </a:lnTo>
                <a:lnTo>
                  <a:pt x="19441" y="39533"/>
                </a:lnTo>
                <a:lnTo>
                  <a:pt x="18852" y="41802"/>
                </a:lnTo>
                <a:lnTo>
                  <a:pt x="16429" y="43345"/>
                </a:lnTo>
                <a:lnTo>
                  <a:pt x="17436" y="44933"/>
                </a:lnTo>
                <a:lnTo>
                  <a:pt x="16915" y="46235"/>
                </a:lnTo>
                <a:lnTo>
                  <a:pt x="14796" y="47719"/>
                </a:lnTo>
                <a:lnTo>
                  <a:pt x="15037" y="48627"/>
                </a:lnTo>
                <a:lnTo>
                  <a:pt x="12560" y="52212"/>
                </a:lnTo>
                <a:lnTo>
                  <a:pt x="10959" y="52870"/>
                </a:lnTo>
                <a:lnTo>
                  <a:pt x="7738" y="54004"/>
                </a:lnTo>
                <a:lnTo>
                  <a:pt x="6218" y="55797"/>
                </a:lnTo>
                <a:lnTo>
                  <a:pt x="339" y="72296"/>
                </a:lnTo>
                <a:lnTo>
                  <a:pt x="10854" y="73966"/>
                </a:lnTo>
                <a:lnTo>
                  <a:pt x="14043" y="74556"/>
                </a:lnTo>
                <a:lnTo>
                  <a:pt x="18262" y="82511"/>
                </a:lnTo>
                <a:lnTo>
                  <a:pt x="34030" y="100903"/>
                </a:lnTo>
                <a:lnTo>
                  <a:pt x="36461" y="100295"/>
                </a:lnTo>
                <a:lnTo>
                  <a:pt x="34760" y="111562"/>
                </a:lnTo>
                <a:lnTo>
                  <a:pt x="33858" y="117665"/>
                </a:lnTo>
                <a:lnTo>
                  <a:pt x="36684" y="11942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231183C0-1E11-DED8-486A-6410B8A15B7E}"/>
              </a:ext>
            </a:extLst>
          </p:cNvPr>
          <p:cNvSpPr>
            <a:spLocks/>
          </p:cNvSpPr>
          <p:nvPr/>
        </p:nvSpPr>
        <p:spPr>
          <a:xfrm flipV="1">
            <a:off x="5707614" y="3664396"/>
            <a:ext cx="431751" cy="486448"/>
          </a:xfrm>
          <a:custGeom>
            <a:avLst/>
            <a:gdLst>
              <a:gd name="connsiteX0" fmla="*/ 104257 w 294021"/>
              <a:gd name="connsiteY0" fmla="*/ 64609 h 331270"/>
              <a:gd name="connsiteX1" fmla="*/ 88927 w 294021"/>
              <a:gd name="connsiteY1" fmla="*/ 84036 h 331270"/>
              <a:gd name="connsiteX2" fmla="*/ 84863 w 294021"/>
              <a:gd name="connsiteY2" fmla="*/ 89144 h 331270"/>
              <a:gd name="connsiteX3" fmla="*/ 83681 w 294021"/>
              <a:gd name="connsiteY3" fmla="*/ 90610 h 331270"/>
              <a:gd name="connsiteX4" fmla="*/ 79029 w 294021"/>
              <a:gd name="connsiteY4" fmla="*/ 96432 h 331270"/>
              <a:gd name="connsiteX5" fmla="*/ 76435 w 294021"/>
              <a:gd name="connsiteY5" fmla="*/ 103552 h 331270"/>
              <a:gd name="connsiteX6" fmla="*/ 75527 w 294021"/>
              <a:gd name="connsiteY6" fmla="*/ 106140 h 331270"/>
              <a:gd name="connsiteX7" fmla="*/ 72592 w 294021"/>
              <a:gd name="connsiteY7" fmla="*/ 114272 h 331270"/>
              <a:gd name="connsiteX8" fmla="*/ 68344 w 294021"/>
              <a:gd name="connsiteY8" fmla="*/ 126056 h 331270"/>
              <a:gd name="connsiteX9" fmla="*/ 67045 w 294021"/>
              <a:gd name="connsiteY9" fmla="*/ 129383 h 331270"/>
              <a:gd name="connsiteX10" fmla="*/ 65907 w 294021"/>
              <a:gd name="connsiteY10" fmla="*/ 132813 h 331270"/>
              <a:gd name="connsiteX11" fmla="*/ 58114 w 294021"/>
              <a:gd name="connsiteY11" fmla="*/ 153929 h 331270"/>
              <a:gd name="connsiteX12" fmla="*/ 50348 w 294021"/>
              <a:gd name="connsiteY12" fmla="*/ 175309 h 331270"/>
              <a:gd name="connsiteX13" fmla="*/ 45023 w 294021"/>
              <a:gd name="connsiteY13" fmla="*/ 189934 h 331270"/>
              <a:gd name="connsiteX14" fmla="*/ 41027 w 294021"/>
              <a:gd name="connsiteY14" fmla="*/ 200956 h 331270"/>
              <a:gd name="connsiteX15" fmla="*/ 37668 w 294021"/>
              <a:gd name="connsiteY15" fmla="*/ 210401 h 331270"/>
              <a:gd name="connsiteX16" fmla="*/ 35562 w 294021"/>
              <a:gd name="connsiteY16" fmla="*/ 215989 h 331270"/>
              <a:gd name="connsiteX17" fmla="*/ 33300 w 294021"/>
              <a:gd name="connsiteY17" fmla="*/ 222272 h 331270"/>
              <a:gd name="connsiteX18" fmla="*/ 13858 w 294021"/>
              <a:gd name="connsiteY18" fmla="*/ 243544 h 331270"/>
              <a:gd name="connsiteX19" fmla="*/ 7022 w 294021"/>
              <a:gd name="connsiteY19" fmla="*/ 265233 h 331270"/>
              <a:gd name="connsiteX20" fmla="*/ 406 w 294021"/>
              <a:gd name="connsiteY20" fmla="*/ 276891 h 331270"/>
              <a:gd name="connsiteX21" fmla="*/ 9269 w 294021"/>
              <a:gd name="connsiteY21" fmla="*/ 282393 h 331270"/>
              <a:gd name="connsiteX22" fmla="*/ 10519 w 294021"/>
              <a:gd name="connsiteY22" fmla="*/ 284799 h 331270"/>
              <a:gd name="connsiteX23" fmla="*/ 15732 w 294021"/>
              <a:gd name="connsiteY23" fmla="*/ 294751 h 331270"/>
              <a:gd name="connsiteX24" fmla="*/ 19051 w 294021"/>
              <a:gd name="connsiteY24" fmla="*/ 295230 h 331270"/>
              <a:gd name="connsiteX25" fmla="*/ 19938 w 294021"/>
              <a:gd name="connsiteY25" fmla="*/ 296249 h 331270"/>
              <a:gd name="connsiteX26" fmla="*/ 27605 w 294021"/>
              <a:gd name="connsiteY26" fmla="*/ 288318 h 331270"/>
              <a:gd name="connsiteX27" fmla="*/ 36148 w 294021"/>
              <a:gd name="connsiteY27" fmla="*/ 289977 h 331270"/>
              <a:gd name="connsiteX28" fmla="*/ 31457 w 294021"/>
              <a:gd name="connsiteY28" fmla="*/ 305548 h 331270"/>
              <a:gd name="connsiteX29" fmla="*/ 35212 w 294021"/>
              <a:gd name="connsiteY29" fmla="*/ 317153 h 331270"/>
              <a:gd name="connsiteX30" fmla="*/ 37609 w 294021"/>
              <a:gd name="connsiteY30" fmla="*/ 315433 h 331270"/>
              <a:gd name="connsiteX31" fmla="*/ 40145 w 294021"/>
              <a:gd name="connsiteY31" fmla="*/ 315823 h 331270"/>
              <a:gd name="connsiteX32" fmla="*/ 40306 w 294021"/>
              <a:gd name="connsiteY32" fmla="*/ 314857 h 331270"/>
              <a:gd name="connsiteX33" fmla="*/ 47522 w 294021"/>
              <a:gd name="connsiteY33" fmla="*/ 318041 h 331270"/>
              <a:gd name="connsiteX34" fmla="*/ 49314 w 294021"/>
              <a:gd name="connsiteY34" fmla="*/ 315776 h 331270"/>
              <a:gd name="connsiteX35" fmla="*/ 53063 w 294021"/>
              <a:gd name="connsiteY35" fmla="*/ 314101 h 331270"/>
              <a:gd name="connsiteX36" fmla="*/ 51216 w 294021"/>
              <a:gd name="connsiteY36" fmla="*/ 311156 h 331270"/>
              <a:gd name="connsiteX37" fmla="*/ 51594 w 294021"/>
              <a:gd name="connsiteY37" fmla="*/ 310787 h 331270"/>
              <a:gd name="connsiteX38" fmla="*/ 52381 w 294021"/>
              <a:gd name="connsiteY38" fmla="*/ 310572 h 331270"/>
              <a:gd name="connsiteX39" fmla="*/ 55107 w 294021"/>
              <a:gd name="connsiteY39" fmla="*/ 310972 h 331270"/>
              <a:gd name="connsiteX40" fmla="*/ 56249 w 294021"/>
              <a:gd name="connsiteY40" fmla="*/ 309447 h 331270"/>
              <a:gd name="connsiteX41" fmla="*/ 60441 w 294021"/>
              <a:gd name="connsiteY41" fmla="*/ 308502 h 331270"/>
              <a:gd name="connsiteX42" fmla="*/ 66360 w 294021"/>
              <a:gd name="connsiteY42" fmla="*/ 308799 h 331270"/>
              <a:gd name="connsiteX43" fmla="*/ 69005 w 294021"/>
              <a:gd name="connsiteY43" fmla="*/ 308884 h 331270"/>
              <a:gd name="connsiteX44" fmla="*/ 70307 w 294021"/>
              <a:gd name="connsiteY44" fmla="*/ 311035 h 331270"/>
              <a:gd name="connsiteX45" fmla="*/ 71801 w 294021"/>
              <a:gd name="connsiteY45" fmla="*/ 312793 h 331270"/>
              <a:gd name="connsiteX46" fmla="*/ 71930 w 294021"/>
              <a:gd name="connsiteY46" fmla="*/ 317012 h 331270"/>
              <a:gd name="connsiteX47" fmla="*/ 80723 w 294021"/>
              <a:gd name="connsiteY47" fmla="*/ 324564 h 331270"/>
              <a:gd name="connsiteX48" fmla="*/ 83297 w 294021"/>
              <a:gd name="connsiteY48" fmla="*/ 327385 h 331270"/>
              <a:gd name="connsiteX49" fmla="*/ 89597 w 294021"/>
              <a:gd name="connsiteY49" fmla="*/ 327868 h 331270"/>
              <a:gd name="connsiteX50" fmla="*/ 90836 w 294021"/>
              <a:gd name="connsiteY50" fmla="*/ 327965 h 331270"/>
              <a:gd name="connsiteX51" fmla="*/ 95243 w 294021"/>
              <a:gd name="connsiteY51" fmla="*/ 328719 h 331270"/>
              <a:gd name="connsiteX52" fmla="*/ 99929 w 294021"/>
              <a:gd name="connsiteY52" fmla="*/ 331568 h 331270"/>
              <a:gd name="connsiteX53" fmla="*/ 109951 w 294021"/>
              <a:gd name="connsiteY53" fmla="*/ 331686 h 331270"/>
              <a:gd name="connsiteX54" fmla="*/ 113654 w 294021"/>
              <a:gd name="connsiteY54" fmla="*/ 331747 h 331270"/>
              <a:gd name="connsiteX55" fmla="*/ 120053 w 294021"/>
              <a:gd name="connsiteY55" fmla="*/ 330637 h 331270"/>
              <a:gd name="connsiteX56" fmla="*/ 119384 w 294021"/>
              <a:gd name="connsiteY56" fmla="*/ 324516 h 331270"/>
              <a:gd name="connsiteX57" fmla="*/ 146639 w 294021"/>
              <a:gd name="connsiteY57" fmla="*/ 313487 h 331270"/>
              <a:gd name="connsiteX58" fmla="*/ 166345 w 294021"/>
              <a:gd name="connsiteY58" fmla="*/ 305524 h 331270"/>
              <a:gd name="connsiteX59" fmla="*/ 186211 w 294021"/>
              <a:gd name="connsiteY59" fmla="*/ 297451 h 331270"/>
              <a:gd name="connsiteX60" fmla="*/ 203947 w 294021"/>
              <a:gd name="connsiteY60" fmla="*/ 290337 h 331270"/>
              <a:gd name="connsiteX61" fmla="*/ 208295 w 294021"/>
              <a:gd name="connsiteY61" fmla="*/ 288590 h 331270"/>
              <a:gd name="connsiteX62" fmla="*/ 217623 w 294021"/>
              <a:gd name="connsiteY62" fmla="*/ 272129 h 331270"/>
              <a:gd name="connsiteX63" fmla="*/ 222096 w 294021"/>
              <a:gd name="connsiteY63" fmla="*/ 264218 h 331270"/>
              <a:gd name="connsiteX64" fmla="*/ 230803 w 294021"/>
              <a:gd name="connsiteY64" fmla="*/ 262573 h 331270"/>
              <a:gd name="connsiteX65" fmla="*/ 230816 w 294021"/>
              <a:gd name="connsiteY65" fmla="*/ 255622 h 331270"/>
              <a:gd name="connsiteX66" fmla="*/ 230821 w 294021"/>
              <a:gd name="connsiteY66" fmla="*/ 254009 h 331270"/>
              <a:gd name="connsiteX67" fmla="*/ 230835 w 294021"/>
              <a:gd name="connsiteY67" fmla="*/ 250409 h 331270"/>
              <a:gd name="connsiteX68" fmla="*/ 231247 w 294021"/>
              <a:gd name="connsiteY68" fmla="*/ 246333 h 331270"/>
              <a:gd name="connsiteX69" fmla="*/ 230844 w 294021"/>
              <a:gd name="connsiteY69" fmla="*/ 243906 h 331270"/>
              <a:gd name="connsiteX70" fmla="*/ 230848 w 294021"/>
              <a:gd name="connsiteY70" fmla="*/ 242292 h 331270"/>
              <a:gd name="connsiteX71" fmla="*/ 230857 w 294021"/>
              <a:gd name="connsiteY71" fmla="*/ 235665 h 331270"/>
              <a:gd name="connsiteX72" fmla="*/ 230862 w 294021"/>
              <a:gd name="connsiteY72" fmla="*/ 231818 h 331270"/>
              <a:gd name="connsiteX73" fmla="*/ 230671 w 294021"/>
              <a:gd name="connsiteY73" fmla="*/ 230295 h 331270"/>
              <a:gd name="connsiteX74" fmla="*/ 230776 w 294021"/>
              <a:gd name="connsiteY74" fmla="*/ 225013 h 331270"/>
              <a:gd name="connsiteX75" fmla="*/ 230063 w 294021"/>
              <a:gd name="connsiteY75" fmla="*/ 221256 h 331270"/>
              <a:gd name="connsiteX76" fmla="*/ 228290 w 294021"/>
              <a:gd name="connsiteY76" fmla="*/ 212013 h 331270"/>
              <a:gd name="connsiteX77" fmla="*/ 227755 w 294021"/>
              <a:gd name="connsiteY77" fmla="*/ 207968 h 331270"/>
              <a:gd name="connsiteX78" fmla="*/ 226856 w 294021"/>
              <a:gd name="connsiteY78" fmla="*/ 201126 h 331270"/>
              <a:gd name="connsiteX79" fmla="*/ 225341 w 294021"/>
              <a:gd name="connsiteY79" fmla="*/ 190063 h 331270"/>
              <a:gd name="connsiteX80" fmla="*/ 211505 w 294021"/>
              <a:gd name="connsiteY80" fmla="*/ 182715 h 331270"/>
              <a:gd name="connsiteX81" fmla="*/ 195910 w 294021"/>
              <a:gd name="connsiteY81" fmla="*/ 174423 h 331270"/>
              <a:gd name="connsiteX82" fmla="*/ 196336 w 294021"/>
              <a:gd name="connsiteY82" fmla="*/ 170645 h 331270"/>
              <a:gd name="connsiteX83" fmla="*/ 196382 w 294021"/>
              <a:gd name="connsiteY83" fmla="*/ 169432 h 331270"/>
              <a:gd name="connsiteX84" fmla="*/ 196393 w 294021"/>
              <a:gd name="connsiteY84" fmla="*/ 169160 h 331270"/>
              <a:gd name="connsiteX85" fmla="*/ 196394 w 294021"/>
              <a:gd name="connsiteY85" fmla="*/ 169135 h 331270"/>
              <a:gd name="connsiteX86" fmla="*/ 196421 w 294021"/>
              <a:gd name="connsiteY86" fmla="*/ 168417 h 331270"/>
              <a:gd name="connsiteX87" fmla="*/ 202807 w 294021"/>
              <a:gd name="connsiteY87" fmla="*/ 153277 h 331270"/>
              <a:gd name="connsiteX88" fmla="*/ 205773 w 294021"/>
              <a:gd name="connsiteY88" fmla="*/ 145738 h 331270"/>
              <a:gd name="connsiteX89" fmla="*/ 206862 w 294021"/>
              <a:gd name="connsiteY89" fmla="*/ 143701 h 331270"/>
              <a:gd name="connsiteX90" fmla="*/ 210072 w 294021"/>
              <a:gd name="connsiteY90" fmla="*/ 136076 h 331270"/>
              <a:gd name="connsiteX91" fmla="*/ 215230 w 294021"/>
              <a:gd name="connsiteY91" fmla="*/ 122339 h 331270"/>
              <a:gd name="connsiteX92" fmla="*/ 219861 w 294021"/>
              <a:gd name="connsiteY92" fmla="*/ 113617 h 331270"/>
              <a:gd name="connsiteX93" fmla="*/ 228612 w 294021"/>
              <a:gd name="connsiteY93" fmla="*/ 103577 h 331270"/>
              <a:gd name="connsiteX94" fmla="*/ 230971 w 294021"/>
              <a:gd name="connsiteY94" fmla="*/ 101009 h 331270"/>
              <a:gd name="connsiteX95" fmla="*/ 243708 w 294021"/>
              <a:gd name="connsiteY95" fmla="*/ 86942 h 331270"/>
              <a:gd name="connsiteX96" fmla="*/ 248712 w 294021"/>
              <a:gd name="connsiteY96" fmla="*/ 81414 h 331270"/>
              <a:gd name="connsiteX97" fmla="*/ 259762 w 294021"/>
              <a:gd name="connsiteY97" fmla="*/ 69210 h 331270"/>
              <a:gd name="connsiteX98" fmla="*/ 261745 w 294021"/>
              <a:gd name="connsiteY98" fmla="*/ 66193 h 331270"/>
              <a:gd name="connsiteX99" fmla="*/ 266630 w 294021"/>
              <a:gd name="connsiteY99" fmla="*/ 61641 h 331270"/>
              <a:gd name="connsiteX100" fmla="*/ 276964 w 294021"/>
              <a:gd name="connsiteY100" fmla="*/ 50229 h 331270"/>
              <a:gd name="connsiteX101" fmla="*/ 280833 w 294021"/>
              <a:gd name="connsiteY101" fmla="*/ 45959 h 331270"/>
              <a:gd name="connsiteX102" fmla="*/ 284054 w 294021"/>
              <a:gd name="connsiteY102" fmla="*/ 42397 h 331270"/>
              <a:gd name="connsiteX103" fmla="*/ 287302 w 294021"/>
              <a:gd name="connsiteY103" fmla="*/ 38816 h 331270"/>
              <a:gd name="connsiteX104" fmla="*/ 287787 w 294021"/>
              <a:gd name="connsiteY104" fmla="*/ 38249 h 331270"/>
              <a:gd name="connsiteX105" fmla="*/ 293099 w 294021"/>
              <a:gd name="connsiteY105" fmla="*/ 32431 h 331270"/>
              <a:gd name="connsiteX106" fmla="*/ 294428 w 294021"/>
              <a:gd name="connsiteY106" fmla="*/ 30975 h 331270"/>
              <a:gd name="connsiteX107" fmla="*/ 282334 w 294021"/>
              <a:gd name="connsiteY107" fmla="*/ 23111 h 331270"/>
              <a:gd name="connsiteX108" fmla="*/ 275603 w 294021"/>
              <a:gd name="connsiteY108" fmla="*/ 18745 h 331270"/>
              <a:gd name="connsiteX109" fmla="*/ 259758 w 294021"/>
              <a:gd name="connsiteY109" fmla="*/ 8454 h 331270"/>
              <a:gd name="connsiteX110" fmla="*/ 247460 w 294021"/>
              <a:gd name="connsiteY110" fmla="*/ 476 h 331270"/>
              <a:gd name="connsiteX111" fmla="*/ 226843 w 294021"/>
              <a:gd name="connsiteY111" fmla="*/ 1465 h 331270"/>
              <a:gd name="connsiteX112" fmla="*/ 218098 w 294021"/>
              <a:gd name="connsiteY112" fmla="*/ 1897 h 331270"/>
              <a:gd name="connsiteX113" fmla="*/ 205094 w 294021"/>
              <a:gd name="connsiteY113" fmla="*/ 2518 h 331270"/>
              <a:gd name="connsiteX114" fmla="*/ 124925 w 294021"/>
              <a:gd name="connsiteY114" fmla="*/ 42809 h 331270"/>
              <a:gd name="connsiteX115" fmla="*/ 118013 w 294021"/>
              <a:gd name="connsiteY115" fmla="*/ 47474 h 331270"/>
              <a:gd name="connsiteX116" fmla="*/ 116142 w 294021"/>
              <a:gd name="connsiteY116" fmla="*/ 49934 h 331270"/>
              <a:gd name="connsiteX117" fmla="*/ 111656 w 294021"/>
              <a:gd name="connsiteY117" fmla="*/ 55479 h 331270"/>
              <a:gd name="connsiteX118" fmla="*/ 106019 w 294021"/>
              <a:gd name="connsiteY118" fmla="*/ 62540 h 331270"/>
              <a:gd name="connsiteX119" fmla="*/ 104257 w 294021"/>
              <a:gd name="connsiteY119" fmla="*/ 64609 h 33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294021" h="331270">
                <a:moveTo>
                  <a:pt x="104257" y="64609"/>
                </a:moveTo>
                <a:lnTo>
                  <a:pt x="88927" y="84036"/>
                </a:lnTo>
                <a:lnTo>
                  <a:pt x="84863" y="89144"/>
                </a:lnTo>
                <a:lnTo>
                  <a:pt x="83681" y="90610"/>
                </a:lnTo>
                <a:lnTo>
                  <a:pt x="79029" y="96432"/>
                </a:lnTo>
                <a:lnTo>
                  <a:pt x="76435" y="103552"/>
                </a:lnTo>
                <a:lnTo>
                  <a:pt x="75527" y="106140"/>
                </a:lnTo>
                <a:lnTo>
                  <a:pt x="72592" y="114272"/>
                </a:lnTo>
                <a:lnTo>
                  <a:pt x="68344" y="126056"/>
                </a:lnTo>
                <a:lnTo>
                  <a:pt x="67045" y="129383"/>
                </a:lnTo>
                <a:lnTo>
                  <a:pt x="65907" y="132813"/>
                </a:lnTo>
                <a:lnTo>
                  <a:pt x="58114" y="153929"/>
                </a:lnTo>
                <a:lnTo>
                  <a:pt x="50348" y="175309"/>
                </a:lnTo>
                <a:lnTo>
                  <a:pt x="45023" y="189934"/>
                </a:lnTo>
                <a:lnTo>
                  <a:pt x="41027" y="200956"/>
                </a:lnTo>
                <a:lnTo>
                  <a:pt x="37668" y="210401"/>
                </a:lnTo>
                <a:lnTo>
                  <a:pt x="35562" y="215989"/>
                </a:lnTo>
                <a:lnTo>
                  <a:pt x="33300" y="222272"/>
                </a:lnTo>
                <a:lnTo>
                  <a:pt x="13858" y="243544"/>
                </a:lnTo>
                <a:lnTo>
                  <a:pt x="7022" y="265233"/>
                </a:lnTo>
                <a:lnTo>
                  <a:pt x="406" y="276891"/>
                </a:lnTo>
                <a:lnTo>
                  <a:pt x="9269" y="282393"/>
                </a:lnTo>
                <a:lnTo>
                  <a:pt x="10519" y="284799"/>
                </a:lnTo>
                <a:lnTo>
                  <a:pt x="15732" y="294751"/>
                </a:lnTo>
                <a:lnTo>
                  <a:pt x="19051" y="295230"/>
                </a:lnTo>
                <a:lnTo>
                  <a:pt x="19938" y="296249"/>
                </a:lnTo>
                <a:lnTo>
                  <a:pt x="27605" y="288318"/>
                </a:lnTo>
                <a:lnTo>
                  <a:pt x="36148" y="289977"/>
                </a:lnTo>
                <a:lnTo>
                  <a:pt x="31457" y="305548"/>
                </a:lnTo>
                <a:lnTo>
                  <a:pt x="35212" y="317153"/>
                </a:lnTo>
                <a:lnTo>
                  <a:pt x="37609" y="315433"/>
                </a:lnTo>
                <a:lnTo>
                  <a:pt x="40145" y="315823"/>
                </a:lnTo>
                <a:lnTo>
                  <a:pt x="40306" y="314857"/>
                </a:lnTo>
                <a:lnTo>
                  <a:pt x="47522" y="318041"/>
                </a:lnTo>
                <a:lnTo>
                  <a:pt x="49314" y="315776"/>
                </a:lnTo>
                <a:lnTo>
                  <a:pt x="53063" y="314101"/>
                </a:lnTo>
                <a:lnTo>
                  <a:pt x="51216" y="311156"/>
                </a:lnTo>
                <a:lnTo>
                  <a:pt x="51594" y="310787"/>
                </a:lnTo>
                <a:lnTo>
                  <a:pt x="52381" y="310572"/>
                </a:lnTo>
                <a:lnTo>
                  <a:pt x="55107" y="310972"/>
                </a:lnTo>
                <a:lnTo>
                  <a:pt x="56249" y="309447"/>
                </a:lnTo>
                <a:lnTo>
                  <a:pt x="60441" y="308502"/>
                </a:lnTo>
                <a:lnTo>
                  <a:pt x="66360" y="308799"/>
                </a:lnTo>
                <a:lnTo>
                  <a:pt x="69005" y="308884"/>
                </a:lnTo>
                <a:lnTo>
                  <a:pt x="70307" y="311035"/>
                </a:lnTo>
                <a:lnTo>
                  <a:pt x="71801" y="312793"/>
                </a:lnTo>
                <a:lnTo>
                  <a:pt x="71930" y="317012"/>
                </a:lnTo>
                <a:lnTo>
                  <a:pt x="80723" y="324564"/>
                </a:lnTo>
                <a:lnTo>
                  <a:pt x="83297" y="327385"/>
                </a:lnTo>
                <a:lnTo>
                  <a:pt x="89597" y="327868"/>
                </a:lnTo>
                <a:lnTo>
                  <a:pt x="90836" y="327965"/>
                </a:lnTo>
                <a:lnTo>
                  <a:pt x="95243" y="328719"/>
                </a:lnTo>
                <a:lnTo>
                  <a:pt x="99929" y="331568"/>
                </a:lnTo>
                <a:lnTo>
                  <a:pt x="109951" y="331686"/>
                </a:lnTo>
                <a:lnTo>
                  <a:pt x="113654" y="331747"/>
                </a:lnTo>
                <a:lnTo>
                  <a:pt x="120053" y="330637"/>
                </a:lnTo>
                <a:lnTo>
                  <a:pt x="119384" y="324516"/>
                </a:lnTo>
                <a:lnTo>
                  <a:pt x="146639" y="313487"/>
                </a:lnTo>
                <a:lnTo>
                  <a:pt x="166345" y="305524"/>
                </a:lnTo>
                <a:lnTo>
                  <a:pt x="186211" y="297451"/>
                </a:lnTo>
                <a:lnTo>
                  <a:pt x="203947" y="290337"/>
                </a:lnTo>
                <a:lnTo>
                  <a:pt x="208295" y="288590"/>
                </a:lnTo>
                <a:lnTo>
                  <a:pt x="217623" y="272129"/>
                </a:lnTo>
                <a:lnTo>
                  <a:pt x="222096" y="264218"/>
                </a:lnTo>
                <a:lnTo>
                  <a:pt x="230803" y="262573"/>
                </a:lnTo>
                <a:lnTo>
                  <a:pt x="230816" y="255622"/>
                </a:lnTo>
                <a:lnTo>
                  <a:pt x="230821" y="254009"/>
                </a:lnTo>
                <a:lnTo>
                  <a:pt x="230835" y="250409"/>
                </a:lnTo>
                <a:lnTo>
                  <a:pt x="231247" y="246333"/>
                </a:lnTo>
                <a:lnTo>
                  <a:pt x="230844" y="243906"/>
                </a:lnTo>
                <a:lnTo>
                  <a:pt x="230848" y="242292"/>
                </a:lnTo>
                <a:lnTo>
                  <a:pt x="230857" y="235665"/>
                </a:lnTo>
                <a:lnTo>
                  <a:pt x="230862" y="231818"/>
                </a:lnTo>
                <a:lnTo>
                  <a:pt x="230671" y="230295"/>
                </a:lnTo>
                <a:lnTo>
                  <a:pt x="230776" y="225013"/>
                </a:lnTo>
                <a:lnTo>
                  <a:pt x="230063" y="221256"/>
                </a:lnTo>
                <a:lnTo>
                  <a:pt x="228290" y="212013"/>
                </a:lnTo>
                <a:lnTo>
                  <a:pt x="227755" y="207968"/>
                </a:lnTo>
                <a:lnTo>
                  <a:pt x="226856" y="201126"/>
                </a:lnTo>
                <a:lnTo>
                  <a:pt x="225341" y="190063"/>
                </a:lnTo>
                <a:lnTo>
                  <a:pt x="211505" y="182715"/>
                </a:lnTo>
                <a:lnTo>
                  <a:pt x="195910" y="174423"/>
                </a:lnTo>
                <a:lnTo>
                  <a:pt x="196336" y="170645"/>
                </a:lnTo>
                <a:lnTo>
                  <a:pt x="196382" y="169432"/>
                </a:lnTo>
                <a:lnTo>
                  <a:pt x="196393" y="169160"/>
                </a:lnTo>
                <a:lnTo>
                  <a:pt x="196394" y="169135"/>
                </a:lnTo>
                <a:lnTo>
                  <a:pt x="196421" y="168417"/>
                </a:lnTo>
                <a:lnTo>
                  <a:pt x="202807" y="153277"/>
                </a:lnTo>
                <a:lnTo>
                  <a:pt x="205773" y="145738"/>
                </a:lnTo>
                <a:lnTo>
                  <a:pt x="206862" y="143701"/>
                </a:lnTo>
                <a:lnTo>
                  <a:pt x="210072" y="136076"/>
                </a:lnTo>
                <a:lnTo>
                  <a:pt x="215230" y="122339"/>
                </a:lnTo>
                <a:lnTo>
                  <a:pt x="219861" y="113617"/>
                </a:lnTo>
                <a:lnTo>
                  <a:pt x="228612" y="103577"/>
                </a:lnTo>
                <a:lnTo>
                  <a:pt x="230971" y="101009"/>
                </a:lnTo>
                <a:lnTo>
                  <a:pt x="243708" y="86942"/>
                </a:lnTo>
                <a:lnTo>
                  <a:pt x="248712" y="81414"/>
                </a:lnTo>
                <a:lnTo>
                  <a:pt x="259762" y="69210"/>
                </a:lnTo>
                <a:lnTo>
                  <a:pt x="261745" y="66193"/>
                </a:lnTo>
                <a:lnTo>
                  <a:pt x="266630" y="61641"/>
                </a:lnTo>
                <a:lnTo>
                  <a:pt x="276964" y="50229"/>
                </a:lnTo>
                <a:lnTo>
                  <a:pt x="280833" y="45959"/>
                </a:lnTo>
                <a:lnTo>
                  <a:pt x="284054" y="42397"/>
                </a:lnTo>
                <a:lnTo>
                  <a:pt x="287302" y="38816"/>
                </a:lnTo>
                <a:lnTo>
                  <a:pt x="287787" y="38249"/>
                </a:lnTo>
                <a:lnTo>
                  <a:pt x="293099" y="32431"/>
                </a:lnTo>
                <a:lnTo>
                  <a:pt x="294428" y="30975"/>
                </a:lnTo>
                <a:lnTo>
                  <a:pt x="282334" y="23111"/>
                </a:lnTo>
                <a:lnTo>
                  <a:pt x="275603" y="18745"/>
                </a:lnTo>
                <a:lnTo>
                  <a:pt x="259758" y="8454"/>
                </a:lnTo>
                <a:lnTo>
                  <a:pt x="247460" y="476"/>
                </a:lnTo>
                <a:lnTo>
                  <a:pt x="226843" y="1465"/>
                </a:lnTo>
                <a:lnTo>
                  <a:pt x="218098" y="1897"/>
                </a:lnTo>
                <a:lnTo>
                  <a:pt x="205094" y="2518"/>
                </a:lnTo>
                <a:lnTo>
                  <a:pt x="124925" y="42809"/>
                </a:lnTo>
                <a:lnTo>
                  <a:pt x="118013" y="47474"/>
                </a:lnTo>
                <a:lnTo>
                  <a:pt x="116142" y="49934"/>
                </a:lnTo>
                <a:lnTo>
                  <a:pt x="111656" y="55479"/>
                </a:lnTo>
                <a:lnTo>
                  <a:pt x="106019" y="62540"/>
                </a:lnTo>
                <a:lnTo>
                  <a:pt x="104257" y="6460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71C457D-09C7-4F09-5DFB-53D0F12E6268}"/>
              </a:ext>
            </a:extLst>
          </p:cNvPr>
          <p:cNvSpPr>
            <a:spLocks/>
          </p:cNvSpPr>
          <p:nvPr/>
        </p:nvSpPr>
        <p:spPr>
          <a:xfrm flipV="1">
            <a:off x="7379382" y="3255760"/>
            <a:ext cx="824997" cy="686659"/>
          </a:xfrm>
          <a:custGeom>
            <a:avLst/>
            <a:gdLst>
              <a:gd name="connsiteX0" fmla="*/ 243609 w 561821"/>
              <a:gd name="connsiteY0" fmla="*/ 410176 h 467613"/>
              <a:gd name="connsiteX1" fmla="*/ 249543 w 561821"/>
              <a:gd name="connsiteY1" fmla="*/ 379036 h 467613"/>
              <a:gd name="connsiteX2" fmla="*/ 264295 w 561821"/>
              <a:gd name="connsiteY2" fmla="*/ 335022 h 467613"/>
              <a:gd name="connsiteX3" fmla="*/ 266871 w 561821"/>
              <a:gd name="connsiteY3" fmla="*/ 327202 h 467613"/>
              <a:gd name="connsiteX4" fmla="*/ 296116 w 561821"/>
              <a:gd name="connsiteY4" fmla="*/ 320195 h 467613"/>
              <a:gd name="connsiteX5" fmla="*/ 311204 w 561821"/>
              <a:gd name="connsiteY5" fmla="*/ 307832 h 467613"/>
              <a:gd name="connsiteX6" fmla="*/ 315717 w 561821"/>
              <a:gd name="connsiteY6" fmla="*/ 283653 h 467613"/>
              <a:gd name="connsiteX7" fmla="*/ 313313 w 561821"/>
              <a:gd name="connsiteY7" fmla="*/ 271701 h 467613"/>
              <a:gd name="connsiteX8" fmla="*/ 332238 w 561821"/>
              <a:gd name="connsiteY8" fmla="*/ 255809 h 467613"/>
              <a:gd name="connsiteX9" fmla="*/ 339614 w 561821"/>
              <a:gd name="connsiteY9" fmla="*/ 241521 h 467613"/>
              <a:gd name="connsiteX10" fmla="*/ 337342 w 561821"/>
              <a:gd name="connsiteY10" fmla="*/ 237666 h 467613"/>
              <a:gd name="connsiteX11" fmla="*/ 344377 w 561821"/>
              <a:gd name="connsiteY11" fmla="*/ 217857 h 467613"/>
              <a:gd name="connsiteX12" fmla="*/ 347403 w 561821"/>
              <a:gd name="connsiteY12" fmla="*/ 202526 h 467613"/>
              <a:gd name="connsiteX13" fmla="*/ 350592 w 561821"/>
              <a:gd name="connsiteY13" fmla="*/ 186337 h 467613"/>
              <a:gd name="connsiteX14" fmla="*/ 351418 w 561821"/>
              <a:gd name="connsiteY14" fmla="*/ 181833 h 467613"/>
              <a:gd name="connsiteX15" fmla="*/ 357746 w 561821"/>
              <a:gd name="connsiteY15" fmla="*/ 149765 h 467613"/>
              <a:gd name="connsiteX16" fmla="*/ 398885 w 561821"/>
              <a:gd name="connsiteY16" fmla="*/ 148553 h 467613"/>
              <a:gd name="connsiteX17" fmla="*/ 421929 w 561821"/>
              <a:gd name="connsiteY17" fmla="*/ 144652 h 467613"/>
              <a:gd name="connsiteX18" fmla="*/ 431927 w 561821"/>
              <a:gd name="connsiteY18" fmla="*/ 112213 h 467613"/>
              <a:gd name="connsiteX19" fmla="*/ 562080 w 561821"/>
              <a:gd name="connsiteY19" fmla="*/ 107224 h 467613"/>
              <a:gd name="connsiteX20" fmla="*/ 483504 w 561821"/>
              <a:gd name="connsiteY20" fmla="*/ 80583 h 467613"/>
              <a:gd name="connsiteX21" fmla="*/ 426129 w 561821"/>
              <a:gd name="connsiteY21" fmla="*/ 63764 h 467613"/>
              <a:gd name="connsiteX22" fmla="*/ 413981 w 561821"/>
              <a:gd name="connsiteY22" fmla="*/ 60166 h 467613"/>
              <a:gd name="connsiteX23" fmla="*/ 369209 w 561821"/>
              <a:gd name="connsiteY23" fmla="*/ 46731 h 467613"/>
              <a:gd name="connsiteX24" fmla="*/ 292034 w 561821"/>
              <a:gd name="connsiteY24" fmla="*/ 22551 h 467613"/>
              <a:gd name="connsiteX25" fmla="*/ 232400 w 561821"/>
              <a:gd name="connsiteY25" fmla="*/ 4948 h 467613"/>
              <a:gd name="connsiteX26" fmla="*/ 216632 w 561821"/>
              <a:gd name="connsiteY26" fmla="*/ 408 h 467613"/>
              <a:gd name="connsiteX27" fmla="*/ 199372 w 561821"/>
              <a:gd name="connsiteY27" fmla="*/ 37667 h 467613"/>
              <a:gd name="connsiteX28" fmla="*/ 182906 w 561821"/>
              <a:gd name="connsiteY28" fmla="*/ 73002 h 467613"/>
              <a:gd name="connsiteX29" fmla="*/ 178406 w 561821"/>
              <a:gd name="connsiteY29" fmla="*/ 82894 h 467613"/>
              <a:gd name="connsiteX30" fmla="*/ 167832 w 561821"/>
              <a:gd name="connsiteY30" fmla="*/ 106245 h 467613"/>
              <a:gd name="connsiteX31" fmla="*/ 161717 w 561821"/>
              <a:gd name="connsiteY31" fmla="*/ 119744 h 467613"/>
              <a:gd name="connsiteX32" fmla="*/ 143005 w 561821"/>
              <a:gd name="connsiteY32" fmla="*/ 147697 h 467613"/>
              <a:gd name="connsiteX33" fmla="*/ 137044 w 561821"/>
              <a:gd name="connsiteY33" fmla="*/ 155824 h 467613"/>
              <a:gd name="connsiteX34" fmla="*/ 132395 w 561821"/>
              <a:gd name="connsiteY34" fmla="*/ 163853 h 467613"/>
              <a:gd name="connsiteX35" fmla="*/ 127033 w 561821"/>
              <a:gd name="connsiteY35" fmla="*/ 171713 h 467613"/>
              <a:gd name="connsiteX36" fmla="*/ 123771 w 561821"/>
              <a:gd name="connsiteY36" fmla="*/ 176696 h 467613"/>
              <a:gd name="connsiteX37" fmla="*/ 114776 w 561821"/>
              <a:gd name="connsiteY37" fmla="*/ 190347 h 467613"/>
              <a:gd name="connsiteX38" fmla="*/ 104034 w 561821"/>
              <a:gd name="connsiteY38" fmla="*/ 190794 h 467613"/>
              <a:gd name="connsiteX39" fmla="*/ 95066 w 561821"/>
              <a:gd name="connsiteY39" fmla="*/ 191127 h 467613"/>
              <a:gd name="connsiteX40" fmla="*/ 80523 w 561821"/>
              <a:gd name="connsiteY40" fmla="*/ 205752 h 467613"/>
              <a:gd name="connsiteX41" fmla="*/ 57792 w 561821"/>
              <a:gd name="connsiteY41" fmla="*/ 196040 h 467613"/>
              <a:gd name="connsiteX42" fmla="*/ 37474 w 561821"/>
              <a:gd name="connsiteY42" fmla="*/ 176629 h 467613"/>
              <a:gd name="connsiteX43" fmla="*/ 28256 w 561821"/>
              <a:gd name="connsiteY43" fmla="*/ 176130 h 467613"/>
              <a:gd name="connsiteX44" fmla="*/ 10474 w 561821"/>
              <a:gd name="connsiteY44" fmla="*/ 181074 h 467613"/>
              <a:gd name="connsiteX45" fmla="*/ 9041 w 561821"/>
              <a:gd name="connsiteY45" fmla="*/ 182329 h 467613"/>
              <a:gd name="connsiteX46" fmla="*/ 259 w 561821"/>
              <a:gd name="connsiteY46" fmla="*/ 189892 h 467613"/>
              <a:gd name="connsiteX47" fmla="*/ 5843 w 561821"/>
              <a:gd name="connsiteY47" fmla="*/ 198049 h 467613"/>
              <a:gd name="connsiteX48" fmla="*/ 14457 w 561821"/>
              <a:gd name="connsiteY48" fmla="*/ 195024 h 467613"/>
              <a:gd name="connsiteX49" fmla="*/ 18689 w 561821"/>
              <a:gd name="connsiteY49" fmla="*/ 197234 h 467613"/>
              <a:gd name="connsiteX50" fmla="*/ 17161 w 561821"/>
              <a:gd name="connsiteY50" fmla="*/ 203265 h 467613"/>
              <a:gd name="connsiteX51" fmla="*/ 18889 w 561821"/>
              <a:gd name="connsiteY51" fmla="*/ 206226 h 467613"/>
              <a:gd name="connsiteX52" fmla="*/ 14893 w 561821"/>
              <a:gd name="connsiteY52" fmla="*/ 212113 h 467613"/>
              <a:gd name="connsiteX53" fmla="*/ 25444 w 561821"/>
              <a:gd name="connsiteY53" fmla="*/ 228737 h 467613"/>
              <a:gd name="connsiteX54" fmla="*/ 30030 w 561821"/>
              <a:gd name="connsiteY54" fmla="*/ 244107 h 467613"/>
              <a:gd name="connsiteX55" fmla="*/ 32761 w 561821"/>
              <a:gd name="connsiteY55" fmla="*/ 256407 h 467613"/>
              <a:gd name="connsiteX56" fmla="*/ 36784 w 561821"/>
              <a:gd name="connsiteY56" fmla="*/ 264757 h 467613"/>
              <a:gd name="connsiteX57" fmla="*/ 31545 w 561821"/>
              <a:gd name="connsiteY57" fmla="*/ 295061 h 467613"/>
              <a:gd name="connsiteX58" fmla="*/ 46878 w 561821"/>
              <a:gd name="connsiteY58" fmla="*/ 294412 h 467613"/>
              <a:gd name="connsiteX59" fmla="*/ 70870 w 561821"/>
              <a:gd name="connsiteY59" fmla="*/ 291088 h 467613"/>
              <a:gd name="connsiteX60" fmla="*/ 68983 w 561821"/>
              <a:gd name="connsiteY60" fmla="*/ 294395 h 467613"/>
              <a:gd name="connsiteX61" fmla="*/ 72498 w 561821"/>
              <a:gd name="connsiteY61" fmla="*/ 300218 h 467613"/>
              <a:gd name="connsiteX62" fmla="*/ 75220 w 561821"/>
              <a:gd name="connsiteY62" fmla="*/ 299079 h 467613"/>
              <a:gd name="connsiteX63" fmla="*/ 78613 w 561821"/>
              <a:gd name="connsiteY63" fmla="*/ 294951 h 467613"/>
              <a:gd name="connsiteX64" fmla="*/ 82346 w 561821"/>
              <a:gd name="connsiteY64" fmla="*/ 294354 h 467613"/>
              <a:gd name="connsiteX65" fmla="*/ 85145 w 561821"/>
              <a:gd name="connsiteY65" fmla="*/ 298699 h 467613"/>
              <a:gd name="connsiteX66" fmla="*/ 88656 w 561821"/>
              <a:gd name="connsiteY66" fmla="*/ 298072 h 467613"/>
              <a:gd name="connsiteX67" fmla="*/ 92204 w 561821"/>
              <a:gd name="connsiteY67" fmla="*/ 300564 h 467613"/>
              <a:gd name="connsiteX68" fmla="*/ 95946 w 561821"/>
              <a:gd name="connsiteY68" fmla="*/ 303062 h 467613"/>
              <a:gd name="connsiteX69" fmla="*/ 95270 w 561821"/>
              <a:gd name="connsiteY69" fmla="*/ 303545 h 467613"/>
              <a:gd name="connsiteX70" fmla="*/ 94422 w 561821"/>
              <a:gd name="connsiteY70" fmla="*/ 304135 h 467613"/>
              <a:gd name="connsiteX71" fmla="*/ 92122 w 561821"/>
              <a:gd name="connsiteY71" fmla="*/ 303543 h 467613"/>
              <a:gd name="connsiteX72" fmla="*/ 91383 w 561821"/>
              <a:gd name="connsiteY72" fmla="*/ 304992 h 467613"/>
              <a:gd name="connsiteX73" fmla="*/ 84360 w 561821"/>
              <a:gd name="connsiteY73" fmla="*/ 309086 h 467613"/>
              <a:gd name="connsiteX74" fmla="*/ 79085 w 561821"/>
              <a:gd name="connsiteY74" fmla="*/ 310231 h 467613"/>
              <a:gd name="connsiteX75" fmla="*/ 79298 w 561821"/>
              <a:gd name="connsiteY75" fmla="*/ 319965 h 467613"/>
              <a:gd name="connsiteX76" fmla="*/ 78354 w 561821"/>
              <a:gd name="connsiteY76" fmla="*/ 336908 h 467613"/>
              <a:gd name="connsiteX77" fmla="*/ 70761 w 561821"/>
              <a:gd name="connsiteY77" fmla="*/ 338959 h 467613"/>
              <a:gd name="connsiteX78" fmla="*/ 70030 w 561821"/>
              <a:gd name="connsiteY78" fmla="*/ 338808 h 467613"/>
              <a:gd name="connsiteX79" fmla="*/ 63721 w 561821"/>
              <a:gd name="connsiteY79" fmla="*/ 335409 h 467613"/>
              <a:gd name="connsiteX80" fmla="*/ 60396 w 561821"/>
              <a:gd name="connsiteY80" fmla="*/ 340206 h 467613"/>
              <a:gd name="connsiteX81" fmla="*/ 50892 w 561821"/>
              <a:gd name="connsiteY81" fmla="*/ 340264 h 467613"/>
              <a:gd name="connsiteX82" fmla="*/ 52652 w 561821"/>
              <a:gd name="connsiteY82" fmla="*/ 345654 h 467613"/>
              <a:gd name="connsiteX83" fmla="*/ 51400 w 561821"/>
              <a:gd name="connsiteY83" fmla="*/ 346164 h 467613"/>
              <a:gd name="connsiteX84" fmla="*/ 50661 w 561821"/>
              <a:gd name="connsiteY84" fmla="*/ 351802 h 467613"/>
              <a:gd name="connsiteX85" fmla="*/ 44528 w 561821"/>
              <a:gd name="connsiteY85" fmla="*/ 353589 h 467613"/>
              <a:gd name="connsiteX86" fmla="*/ 44555 w 561821"/>
              <a:gd name="connsiteY86" fmla="*/ 369901 h 467613"/>
              <a:gd name="connsiteX87" fmla="*/ 41765 w 561821"/>
              <a:gd name="connsiteY87" fmla="*/ 376917 h 467613"/>
              <a:gd name="connsiteX88" fmla="*/ 37429 w 561821"/>
              <a:gd name="connsiteY88" fmla="*/ 375372 h 467613"/>
              <a:gd name="connsiteX89" fmla="*/ 37161 w 561821"/>
              <a:gd name="connsiteY89" fmla="*/ 370132 h 467613"/>
              <a:gd name="connsiteX90" fmla="*/ 34988 w 561821"/>
              <a:gd name="connsiteY90" fmla="*/ 368405 h 467613"/>
              <a:gd name="connsiteX91" fmla="*/ 31386 w 561821"/>
              <a:gd name="connsiteY91" fmla="*/ 369573 h 467613"/>
              <a:gd name="connsiteX92" fmla="*/ 25362 w 561821"/>
              <a:gd name="connsiteY92" fmla="*/ 379178 h 467613"/>
              <a:gd name="connsiteX93" fmla="*/ 16430 w 561821"/>
              <a:gd name="connsiteY93" fmla="*/ 379178 h 467613"/>
              <a:gd name="connsiteX94" fmla="*/ 15083 w 561821"/>
              <a:gd name="connsiteY94" fmla="*/ 388262 h 467613"/>
              <a:gd name="connsiteX95" fmla="*/ 12652 w 561821"/>
              <a:gd name="connsiteY95" fmla="*/ 402142 h 467613"/>
              <a:gd name="connsiteX96" fmla="*/ 14167 w 561821"/>
              <a:gd name="connsiteY96" fmla="*/ 409675 h 467613"/>
              <a:gd name="connsiteX97" fmla="*/ 14756 w 561821"/>
              <a:gd name="connsiteY97" fmla="*/ 409912 h 467613"/>
              <a:gd name="connsiteX98" fmla="*/ 20164 w 561821"/>
              <a:gd name="connsiteY98" fmla="*/ 419019 h 467613"/>
              <a:gd name="connsiteX99" fmla="*/ 31835 w 561821"/>
              <a:gd name="connsiteY99" fmla="*/ 438708 h 467613"/>
              <a:gd name="connsiteX100" fmla="*/ 40191 w 561821"/>
              <a:gd name="connsiteY100" fmla="*/ 452828 h 467613"/>
              <a:gd name="connsiteX101" fmla="*/ 52484 w 561821"/>
              <a:gd name="connsiteY101" fmla="*/ 453814 h 467613"/>
              <a:gd name="connsiteX102" fmla="*/ 87137 w 561821"/>
              <a:gd name="connsiteY102" fmla="*/ 456541 h 467613"/>
              <a:gd name="connsiteX103" fmla="*/ 106148 w 561821"/>
              <a:gd name="connsiteY103" fmla="*/ 457972 h 467613"/>
              <a:gd name="connsiteX104" fmla="*/ 124175 w 561821"/>
              <a:gd name="connsiteY104" fmla="*/ 459218 h 467613"/>
              <a:gd name="connsiteX105" fmla="*/ 143962 w 561821"/>
              <a:gd name="connsiteY105" fmla="*/ 460971 h 467613"/>
              <a:gd name="connsiteX106" fmla="*/ 219291 w 561821"/>
              <a:gd name="connsiteY106" fmla="*/ 466873 h 467613"/>
              <a:gd name="connsiteX107" fmla="*/ 232523 w 561821"/>
              <a:gd name="connsiteY107" fmla="*/ 468022 h 467613"/>
              <a:gd name="connsiteX108" fmla="*/ 243119 w 561821"/>
              <a:gd name="connsiteY108" fmla="*/ 411434 h 467613"/>
              <a:gd name="connsiteX109" fmla="*/ 243609 w 561821"/>
              <a:gd name="connsiteY109" fmla="*/ 410176 h 467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561821" h="467613">
                <a:moveTo>
                  <a:pt x="243609" y="410176"/>
                </a:moveTo>
                <a:lnTo>
                  <a:pt x="249543" y="379036"/>
                </a:lnTo>
                <a:lnTo>
                  <a:pt x="264295" y="335022"/>
                </a:lnTo>
                <a:lnTo>
                  <a:pt x="266871" y="327202"/>
                </a:lnTo>
                <a:lnTo>
                  <a:pt x="296116" y="320195"/>
                </a:lnTo>
                <a:lnTo>
                  <a:pt x="311204" y="307832"/>
                </a:lnTo>
                <a:lnTo>
                  <a:pt x="315717" y="283653"/>
                </a:lnTo>
                <a:lnTo>
                  <a:pt x="313313" y="271701"/>
                </a:lnTo>
                <a:lnTo>
                  <a:pt x="332238" y="255809"/>
                </a:lnTo>
                <a:lnTo>
                  <a:pt x="339614" y="241521"/>
                </a:lnTo>
                <a:lnTo>
                  <a:pt x="337342" y="237666"/>
                </a:lnTo>
                <a:lnTo>
                  <a:pt x="344377" y="217857"/>
                </a:lnTo>
                <a:lnTo>
                  <a:pt x="347403" y="202526"/>
                </a:lnTo>
                <a:lnTo>
                  <a:pt x="350592" y="186337"/>
                </a:lnTo>
                <a:lnTo>
                  <a:pt x="351418" y="181833"/>
                </a:lnTo>
                <a:lnTo>
                  <a:pt x="357746" y="149765"/>
                </a:lnTo>
                <a:lnTo>
                  <a:pt x="398885" y="148553"/>
                </a:lnTo>
                <a:lnTo>
                  <a:pt x="421929" y="144652"/>
                </a:lnTo>
                <a:lnTo>
                  <a:pt x="431927" y="112213"/>
                </a:lnTo>
                <a:lnTo>
                  <a:pt x="562080" y="107224"/>
                </a:lnTo>
                <a:lnTo>
                  <a:pt x="483504" y="80583"/>
                </a:lnTo>
                <a:lnTo>
                  <a:pt x="426129" y="63764"/>
                </a:lnTo>
                <a:lnTo>
                  <a:pt x="413981" y="60166"/>
                </a:lnTo>
                <a:lnTo>
                  <a:pt x="369209" y="46731"/>
                </a:lnTo>
                <a:lnTo>
                  <a:pt x="292034" y="22551"/>
                </a:lnTo>
                <a:lnTo>
                  <a:pt x="232400" y="4948"/>
                </a:lnTo>
                <a:lnTo>
                  <a:pt x="216632" y="408"/>
                </a:lnTo>
                <a:lnTo>
                  <a:pt x="199372" y="37667"/>
                </a:lnTo>
                <a:lnTo>
                  <a:pt x="182906" y="73002"/>
                </a:lnTo>
                <a:lnTo>
                  <a:pt x="178406" y="82894"/>
                </a:lnTo>
                <a:lnTo>
                  <a:pt x="167832" y="106245"/>
                </a:lnTo>
                <a:lnTo>
                  <a:pt x="161717" y="119744"/>
                </a:lnTo>
                <a:lnTo>
                  <a:pt x="143005" y="147697"/>
                </a:lnTo>
                <a:lnTo>
                  <a:pt x="137044" y="155824"/>
                </a:lnTo>
                <a:lnTo>
                  <a:pt x="132395" y="163853"/>
                </a:lnTo>
                <a:lnTo>
                  <a:pt x="127033" y="171713"/>
                </a:lnTo>
                <a:lnTo>
                  <a:pt x="123771" y="176696"/>
                </a:lnTo>
                <a:lnTo>
                  <a:pt x="114776" y="190347"/>
                </a:lnTo>
                <a:lnTo>
                  <a:pt x="104034" y="190794"/>
                </a:lnTo>
                <a:lnTo>
                  <a:pt x="95066" y="191127"/>
                </a:lnTo>
                <a:lnTo>
                  <a:pt x="80523" y="205752"/>
                </a:lnTo>
                <a:lnTo>
                  <a:pt x="57792" y="196040"/>
                </a:lnTo>
                <a:lnTo>
                  <a:pt x="37474" y="176629"/>
                </a:lnTo>
                <a:lnTo>
                  <a:pt x="28256" y="176130"/>
                </a:lnTo>
                <a:lnTo>
                  <a:pt x="10474" y="181074"/>
                </a:lnTo>
                <a:lnTo>
                  <a:pt x="9041" y="182329"/>
                </a:lnTo>
                <a:lnTo>
                  <a:pt x="259" y="189892"/>
                </a:lnTo>
                <a:lnTo>
                  <a:pt x="5843" y="198049"/>
                </a:lnTo>
                <a:lnTo>
                  <a:pt x="14457" y="195024"/>
                </a:lnTo>
                <a:lnTo>
                  <a:pt x="18689" y="197234"/>
                </a:lnTo>
                <a:lnTo>
                  <a:pt x="17161" y="203265"/>
                </a:lnTo>
                <a:lnTo>
                  <a:pt x="18889" y="206226"/>
                </a:lnTo>
                <a:lnTo>
                  <a:pt x="14893" y="212113"/>
                </a:lnTo>
                <a:lnTo>
                  <a:pt x="25444" y="228737"/>
                </a:lnTo>
                <a:lnTo>
                  <a:pt x="30030" y="244107"/>
                </a:lnTo>
                <a:lnTo>
                  <a:pt x="32761" y="256407"/>
                </a:lnTo>
                <a:lnTo>
                  <a:pt x="36784" y="264757"/>
                </a:lnTo>
                <a:lnTo>
                  <a:pt x="31545" y="295061"/>
                </a:lnTo>
                <a:lnTo>
                  <a:pt x="46878" y="294412"/>
                </a:lnTo>
                <a:lnTo>
                  <a:pt x="70870" y="291088"/>
                </a:lnTo>
                <a:lnTo>
                  <a:pt x="68983" y="294395"/>
                </a:lnTo>
                <a:lnTo>
                  <a:pt x="72498" y="300218"/>
                </a:lnTo>
                <a:lnTo>
                  <a:pt x="75220" y="299079"/>
                </a:lnTo>
                <a:lnTo>
                  <a:pt x="78613" y="294951"/>
                </a:lnTo>
                <a:lnTo>
                  <a:pt x="82346" y="294354"/>
                </a:lnTo>
                <a:lnTo>
                  <a:pt x="85145" y="298699"/>
                </a:lnTo>
                <a:lnTo>
                  <a:pt x="88656" y="298072"/>
                </a:lnTo>
                <a:lnTo>
                  <a:pt x="92204" y="300564"/>
                </a:lnTo>
                <a:lnTo>
                  <a:pt x="95946" y="303062"/>
                </a:lnTo>
                <a:lnTo>
                  <a:pt x="95270" y="303545"/>
                </a:lnTo>
                <a:lnTo>
                  <a:pt x="94422" y="304135"/>
                </a:lnTo>
                <a:lnTo>
                  <a:pt x="92122" y="303543"/>
                </a:lnTo>
                <a:lnTo>
                  <a:pt x="91383" y="304992"/>
                </a:lnTo>
                <a:lnTo>
                  <a:pt x="84360" y="309086"/>
                </a:lnTo>
                <a:lnTo>
                  <a:pt x="79085" y="310231"/>
                </a:lnTo>
                <a:lnTo>
                  <a:pt x="79298" y="319965"/>
                </a:lnTo>
                <a:lnTo>
                  <a:pt x="78354" y="336908"/>
                </a:lnTo>
                <a:lnTo>
                  <a:pt x="70761" y="338959"/>
                </a:lnTo>
                <a:lnTo>
                  <a:pt x="70030" y="338808"/>
                </a:lnTo>
                <a:lnTo>
                  <a:pt x="63721" y="335409"/>
                </a:lnTo>
                <a:lnTo>
                  <a:pt x="60396" y="340206"/>
                </a:lnTo>
                <a:lnTo>
                  <a:pt x="50892" y="340264"/>
                </a:lnTo>
                <a:lnTo>
                  <a:pt x="52652" y="345654"/>
                </a:lnTo>
                <a:lnTo>
                  <a:pt x="51400" y="346164"/>
                </a:lnTo>
                <a:lnTo>
                  <a:pt x="50661" y="351802"/>
                </a:lnTo>
                <a:lnTo>
                  <a:pt x="44528" y="353589"/>
                </a:lnTo>
                <a:lnTo>
                  <a:pt x="44555" y="369901"/>
                </a:lnTo>
                <a:lnTo>
                  <a:pt x="41765" y="376917"/>
                </a:lnTo>
                <a:lnTo>
                  <a:pt x="37429" y="375372"/>
                </a:lnTo>
                <a:lnTo>
                  <a:pt x="37161" y="370132"/>
                </a:lnTo>
                <a:lnTo>
                  <a:pt x="34988" y="368405"/>
                </a:lnTo>
                <a:lnTo>
                  <a:pt x="31386" y="369573"/>
                </a:lnTo>
                <a:lnTo>
                  <a:pt x="25362" y="379178"/>
                </a:lnTo>
                <a:lnTo>
                  <a:pt x="16430" y="379178"/>
                </a:lnTo>
                <a:lnTo>
                  <a:pt x="15083" y="388262"/>
                </a:lnTo>
                <a:lnTo>
                  <a:pt x="12652" y="402142"/>
                </a:lnTo>
                <a:lnTo>
                  <a:pt x="14167" y="409675"/>
                </a:lnTo>
                <a:lnTo>
                  <a:pt x="14756" y="409912"/>
                </a:lnTo>
                <a:lnTo>
                  <a:pt x="20164" y="419019"/>
                </a:lnTo>
                <a:lnTo>
                  <a:pt x="31835" y="438708"/>
                </a:lnTo>
                <a:lnTo>
                  <a:pt x="40191" y="452828"/>
                </a:lnTo>
                <a:lnTo>
                  <a:pt x="52484" y="453814"/>
                </a:lnTo>
                <a:lnTo>
                  <a:pt x="87137" y="456541"/>
                </a:lnTo>
                <a:lnTo>
                  <a:pt x="106148" y="457972"/>
                </a:lnTo>
                <a:lnTo>
                  <a:pt x="124175" y="459218"/>
                </a:lnTo>
                <a:lnTo>
                  <a:pt x="143962" y="460971"/>
                </a:lnTo>
                <a:lnTo>
                  <a:pt x="219291" y="466873"/>
                </a:lnTo>
                <a:lnTo>
                  <a:pt x="232523" y="468022"/>
                </a:lnTo>
                <a:lnTo>
                  <a:pt x="243119" y="411434"/>
                </a:lnTo>
                <a:lnTo>
                  <a:pt x="243609" y="41017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84A24875-3E97-1336-7714-6B607B02BA25}"/>
              </a:ext>
            </a:extLst>
          </p:cNvPr>
          <p:cNvSpPr>
            <a:spLocks/>
          </p:cNvSpPr>
          <p:nvPr/>
        </p:nvSpPr>
        <p:spPr>
          <a:xfrm flipV="1">
            <a:off x="6448864" y="1859720"/>
            <a:ext cx="501278" cy="332941"/>
          </a:xfrm>
          <a:custGeom>
            <a:avLst/>
            <a:gdLst>
              <a:gd name="connsiteX0" fmla="*/ 208540 w 341369"/>
              <a:gd name="connsiteY0" fmla="*/ 54228 h 226732"/>
              <a:gd name="connsiteX1" fmla="*/ 185963 w 341369"/>
              <a:gd name="connsiteY1" fmla="*/ 41640 h 226732"/>
              <a:gd name="connsiteX2" fmla="*/ 178837 w 341369"/>
              <a:gd name="connsiteY2" fmla="*/ 37887 h 226732"/>
              <a:gd name="connsiteX3" fmla="*/ 174654 w 341369"/>
              <a:gd name="connsiteY3" fmla="*/ 36962 h 226732"/>
              <a:gd name="connsiteX4" fmla="*/ 170281 w 341369"/>
              <a:gd name="connsiteY4" fmla="*/ 36331 h 226732"/>
              <a:gd name="connsiteX5" fmla="*/ 160905 w 341369"/>
              <a:gd name="connsiteY5" fmla="*/ 34230 h 226732"/>
              <a:gd name="connsiteX6" fmla="*/ 155620 w 341369"/>
              <a:gd name="connsiteY6" fmla="*/ 33413 h 226732"/>
              <a:gd name="connsiteX7" fmla="*/ 146266 w 341369"/>
              <a:gd name="connsiteY7" fmla="*/ 31335 h 226732"/>
              <a:gd name="connsiteX8" fmla="*/ 150544 w 341369"/>
              <a:gd name="connsiteY8" fmla="*/ 21533 h 226732"/>
              <a:gd name="connsiteX9" fmla="*/ 149419 w 341369"/>
              <a:gd name="connsiteY9" fmla="*/ 10987 h 226732"/>
              <a:gd name="connsiteX10" fmla="*/ 142456 w 341369"/>
              <a:gd name="connsiteY10" fmla="*/ 2724 h 226732"/>
              <a:gd name="connsiteX11" fmla="*/ 140179 w 341369"/>
              <a:gd name="connsiteY11" fmla="*/ 2138 h 226732"/>
              <a:gd name="connsiteX12" fmla="*/ 131959 w 341369"/>
              <a:gd name="connsiteY12" fmla="*/ 60 h 226732"/>
              <a:gd name="connsiteX13" fmla="*/ 121440 w 341369"/>
              <a:gd name="connsiteY13" fmla="*/ 8668 h 226732"/>
              <a:gd name="connsiteX14" fmla="*/ 115828 w 341369"/>
              <a:gd name="connsiteY14" fmla="*/ 14776 h 226732"/>
              <a:gd name="connsiteX15" fmla="*/ 108693 w 341369"/>
              <a:gd name="connsiteY15" fmla="*/ 22132 h 226732"/>
              <a:gd name="connsiteX16" fmla="*/ 103780 w 341369"/>
              <a:gd name="connsiteY16" fmla="*/ 27187 h 226732"/>
              <a:gd name="connsiteX17" fmla="*/ 98196 w 341369"/>
              <a:gd name="connsiteY17" fmla="*/ 24973 h 226732"/>
              <a:gd name="connsiteX18" fmla="*/ 95556 w 341369"/>
              <a:gd name="connsiteY18" fmla="*/ 22549 h 226732"/>
              <a:gd name="connsiteX19" fmla="*/ 85558 w 341369"/>
              <a:gd name="connsiteY19" fmla="*/ 13410 h 226732"/>
              <a:gd name="connsiteX20" fmla="*/ 78155 w 341369"/>
              <a:gd name="connsiteY20" fmla="*/ 7507 h 226732"/>
              <a:gd name="connsiteX21" fmla="*/ 69668 w 341369"/>
              <a:gd name="connsiteY21" fmla="*/ 3813 h 226732"/>
              <a:gd name="connsiteX22" fmla="*/ 66002 w 341369"/>
              <a:gd name="connsiteY22" fmla="*/ 4435 h 226732"/>
              <a:gd name="connsiteX23" fmla="*/ 59697 w 341369"/>
              <a:gd name="connsiteY23" fmla="*/ 5524 h 226732"/>
              <a:gd name="connsiteX24" fmla="*/ 56186 w 341369"/>
              <a:gd name="connsiteY24" fmla="*/ 10066 h 226732"/>
              <a:gd name="connsiteX25" fmla="*/ 55342 w 341369"/>
              <a:gd name="connsiteY25" fmla="*/ 11164 h 226732"/>
              <a:gd name="connsiteX26" fmla="*/ 53192 w 341369"/>
              <a:gd name="connsiteY26" fmla="*/ 14291 h 226732"/>
              <a:gd name="connsiteX27" fmla="*/ 53151 w 341369"/>
              <a:gd name="connsiteY27" fmla="*/ 14386 h 226732"/>
              <a:gd name="connsiteX28" fmla="*/ 47975 w 341369"/>
              <a:gd name="connsiteY28" fmla="*/ 24886 h 226732"/>
              <a:gd name="connsiteX29" fmla="*/ 43775 w 341369"/>
              <a:gd name="connsiteY29" fmla="*/ 32873 h 226732"/>
              <a:gd name="connsiteX30" fmla="*/ 345 w 341369"/>
              <a:gd name="connsiteY30" fmla="*/ 52966 h 226732"/>
              <a:gd name="connsiteX31" fmla="*/ 3312 w 341369"/>
              <a:gd name="connsiteY31" fmla="*/ 72842 h 226732"/>
              <a:gd name="connsiteX32" fmla="*/ 7167 w 341369"/>
              <a:gd name="connsiteY32" fmla="*/ 98558 h 226732"/>
              <a:gd name="connsiteX33" fmla="*/ 8478 w 341369"/>
              <a:gd name="connsiteY33" fmla="*/ 107370 h 226732"/>
              <a:gd name="connsiteX34" fmla="*/ 40055 w 341369"/>
              <a:gd name="connsiteY34" fmla="*/ 129370 h 226732"/>
              <a:gd name="connsiteX35" fmla="*/ 47989 w 341369"/>
              <a:gd name="connsiteY35" fmla="*/ 134869 h 226732"/>
              <a:gd name="connsiteX36" fmla="*/ 55991 w 341369"/>
              <a:gd name="connsiteY36" fmla="*/ 140460 h 226732"/>
              <a:gd name="connsiteX37" fmla="*/ 57583 w 341369"/>
              <a:gd name="connsiteY37" fmla="*/ 141572 h 226732"/>
              <a:gd name="connsiteX38" fmla="*/ 80972 w 341369"/>
              <a:gd name="connsiteY38" fmla="*/ 157840 h 226732"/>
              <a:gd name="connsiteX39" fmla="*/ 83431 w 341369"/>
              <a:gd name="connsiteY39" fmla="*/ 159551 h 226732"/>
              <a:gd name="connsiteX40" fmla="*/ 86297 w 341369"/>
              <a:gd name="connsiteY40" fmla="*/ 161547 h 226732"/>
              <a:gd name="connsiteX41" fmla="*/ 88457 w 341369"/>
              <a:gd name="connsiteY41" fmla="*/ 163031 h 226732"/>
              <a:gd name="connsiteX42" fmla="*/ 88856 w 341369"/>
              <a:gd name="connsiteY42" fmla="*/ 163308 h 226732"/>
              <a:gd name="connsiteX43" fmla="*/ 90611 w 341369"/>
              <a:gd name="connsiteY43" fmla="*/ 164547 h 226732"/>
              <a:gd name="connsiteX44" fmla="*/ 93506 w 341369"/>
              <a:gd name="connsiteY44" fmla="*/ 166553 h 226732"/>
              <a:gd name="connsiteX45" fmla="*/ 97679 w 341369"/>
              <a:gd name="connsiteY45" fmla="*/ 169511 h 226732"/>
              <a:gd name="connsiteX46" fmla="*/ 124388 w 341369"/>
              <a:gd name="connsiteY46" fmla="*/ 188030 h 226732"/>
              <a:gd name="connsiteX47" fmla="*/ 125481 w 341369"/>
              <a:gd name="connsiteY47" fmla="*/ 188779 h 226732"/>
              <a:gd name="connsiteX48" fmla="*/ 126928 w 341369"/>
              <a:gd name="connsiteY48" fmla="*/ 189777 h 226732"/>
              <a:gd name="connsiteX49" fmla="*/ 131578 w 341369"/>
              <a:gd name="connsiteY49" fmla="*/ 193017 h 226732"/>
              <a:gd name="connsiteX50" fmla="*/ 137498 w 341369"/>
              <a:gd name="connsiteY50" fmla="*/ 197110 h 226732"/>
              <a:gd name="connsiteX51" fmla="*/ 138764 w 341369"/>
              <a:gd name="connsiteY51" fmla="*/ 198027 h 226732"/>
              <a:gd name="connsiteX52" fmla="*/ 150081 w 341369"/>
              <a:gd name="connsiteY52" fmla="*/ 205895 h 226732"/>
              <a:gd name="connsiteX53" fmla="*/ 158473 w 341369"/>
              <a:gd name="connsiteY53" fmla="*/ 211722 h 226732"/>
              <a:gd name="connsiteX54" fmla="*/ 158591 w 341369"/>
              <a:gd name="connsiteY54" fmla="*/ 211822 h 226732"/>
              <a:gd name="connsiteX55" fmla="*/ 165967 w 341369"/>
              <a:gd name="connsiteY55" fmla="*/ 216927 h 226732"/>
              <a:gd name="connsiteX56" fmla="*/ 172277 w 341369"/>
              <a:gd name="connsiteY56" fmla="*/ 218969 h 226732"/>
              <a:gd name="connsiteX57" fmla="*/ 173829 w 341369"/>
              <a:gd name="connsiteY57" fmla="*/ 219509 h 226732"/>
              <a:gd name="connsiteX58" fmla="*/ 174296 w 341369"/>
              <a:gd name="connsiteY58" fmla="*/ 219659 h 226732"/>
              <a:gd name="connsiteX59" fmla="*/ 183191 w 341369"/>
              <a:gd name="connsiteY59" fmla="*/ 222567 h 226732"/>
              <a:gd name="connsiteX60" fmla="*/ 186589 w 341369"/>
              <a:gd name="connsiteY60" fmla="*/ 223702 h 226732"/>
              <a:gd name="connsiteX61" fmla="*/ 190567 w 341369"/>
              <a:gd name="connsiteY61" fmla="*/ 224224 h 226732"/>
              <a:gd name="connsiteX62" fmla="*/ 197952 w 341369"/>
              <a:gd name="connsiteY62" fmla="*/ 225186 h 226732"/>
              <a:gd name="connsiteX63" fmla="*/ 199368 w 341369"/>
              <a:gd name="connsiteY63" fmla="*/ 225376 h 226732"/>
              <a:gd name="connsiteX64" fmla="*/ 201241 w 341369"/>
              <a:gd name="connsiteY64" fmla="*/ 225590 h 226732"/>
              <a:gd name="connsiteX65" fmla="*/ 210572 w 341369"/>
              <a:gd name="connsiteY65" fmla="*/ 226792 h 226732"/>
              <a:gd name="connsiteX66" fmla="*/ 215666 w 341369"/>
              <a:gd name="connsiteY66" fmla="*/ 226429 h 226732"/>
              <a:gd name="connsiteX67" fmla="*/ 220511 w 341369"/>
              <a:gd name="connsiteY67" fmla="*/ 226166 h 226732"/>
              <a:gd name="connsiteX68" fmla="*/ 221019 w 341369"/>
              <a:gd name="connsiteY68" fmla="*/ 226130 h 226732"/>
              <a:gd name="connsiteX69" fmla="*/ 224997 w 341369"/>
              <a:gd name="connsiteY69" fmla="*/ 225907 h 226732"/>
              <a:gd name="connsiteX70" fmla="*/ 237889 w 341369"/>
              <a:gd name="connsiteY70" fmla="*/ 225149 h 226732"/>
              <a:gd name="connsiteX71" fmla="*/ 240021 w 341369"/>
              <a:gd name="connsiteY71" fmla="*/ 225018 h 226732"/>
              <a:gd name="connsiteX72" fmla="*/ 250759 w 341369"/>
              <a:gd name="connsiteY72" fmla="*/ 224442 h 226732"/>
              <a:gd name="connsiteX73" fmla="*/ 253367 w 341369"/>
              <a:gd name="connsiteY73" fmla="*/ 224301 h 226732"/>
              <a:gd name="connsiteX74" fmla="*/ 294111 w 341369"/>
              <a:gd name="connsiteY74" fmla="*/ 221932 h 226732"/>
              <a:gd name="connsiteX75" fmla="*/ 315232 w 341369"/>
              <a:gd name="connsiteY75" fmla="*/ 214404 h 226732"/>
              <a:gd name="connsiteX76" fmla="*/ 318054 w 341369"/>
              <a:gd name="connsiteY76" fmla="*/ 213750 h 226732"/>
              <a:gd name="connsiteX77" fmla="*/ 324005 w 341369"/>
              <a:gd name="connsiteY77" fmla="*/ 208759 h 226732"/>
              <a:gd name="connsiteX78" fmla="*/ 315137 w 341369"/>
              <a:gd name="connsiteY78" fmla="*/ 187894 h 226732"/>
              <a:gd name="connsiteX79" fmla="*/ 313037 w 341369"/>
              <a:gd name="connsiteY79" fmla="*/ 174825 h 226732"/>
              <a:gd name="connsiteX80" fmla="*/ 304263 w 341369"/>
              <a:gd name="connsiteY80" fmla="*/ 153302 h 226732"/>
              <a:gd name="connsiteX81" fmla="*/ 301428 w 341369"/>
              <a:gd name="connsiteY81" fmla="*/ 148601 h 226732"/>
              <a:gd name="connsiteX82" fmla="*/ 305225 w 341369"/>
              <a:gd name="connsiteY82" fmla="*/ 140265 h 226732"/>
              <a:gd name="connsiteX83" fmla="*/ 313613 w 341369"/>
              <a:gd name="connsiteY83" fmla="*/ 122799 h 226732"/>
              <a:gd name="connsiteX84" fmla="*/ 318076 w 341369"/>
              <a:gd name="connsiteY84" fmla="*/ 109176 h 226732"/>
              <a:gd name="connsiteX85" fmla="*/ 329512 w 341369"/>
              <a:gd name="connsiteY85" fmla="*/ 85090 h 226732"/>
              <a:gd name="connsiteX86" fmla="*/ 341715 w 341369"/>
              <a:gd name="connsiteY86" fmla="*/ 75374 h 226732"/>
              <a:gd name="connsiteX87" fmla="*/ 331481 w 341369"/>
              <a:gd name="connsiteY87" fmla="*/ 66276 h 226732"/>
              <a:gd name="connsiteX88" fmla="*/ 328501 w 341369"/>
              <a:gd name="connsiteY88" fmla="*/ 44218 h 226732"/>
              <a:gd name="connsiteX89" fmla="*/ 321156 w 341369"/>
              <a:gd name="connsiteY89" fmla="*/ 41953 h 226732"/>
              <a:gd name="connsiteX90" fmla="*/ 302363 w 341369"/>
              <a:gd name="connsiteY90" fmla="*/ 36258 h 226732"/>
              <a:gd name="connsiteX91" fmla="*/ 293767 w 341369"/>
              <a:gd name="connsiteY91" fmla="*/ 28630 h 226732"/>
              <a:gd name="connsiteX92" fmla="*/ 282716 w 341369"/>
              <a:gd name="connsiteY92" fmla="*/ 30808 h 226732"/>
              <a:gd name="connsiteX93" fmla="*/ 281564 w 341369"/>
              <a:gd name="connsiteY93" fmla="*/ 30976 h 226732"/>
              <a:gd name="connsiteX94" fmla="*/ 270727 w 341369"/>
              <a:gd name="connsiteY94" fmla="*/ 41354 h 226732"/>
              <a:gd name="connsiteX95" fmla="*/ 254918 w 341369"/>
              <a:gd name="connsiteY95" fmla="*/ 50080 h 226732"/>
              <a:gd name="connsiteX96" fmla="*/ 208540 w 341369"/>
              <a:gd name="connsiteY96" fmla="*/ 54228 h 22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41369" h="226732">
                <a:moveTo>
                  <a:pt x="208540" y="54228"/>
                </a:moveTo>
                <a:lnTo>
                  <a:pt x="185963" y="41640"/>
                </a:lnTo>
                <a:lnTo>
                  <a:pt x="178837" y="37887"/>
                </a:lnTo>
                <a:lnTo>
                  <a:pt x="174654" y="36962"/>
                </a:lnTo>
                <a:lnTo>
                  <a:pt x="170281" y="36331"/>
                </a:lnTo>
                <a:lnTo>
                  <a:pt x="160905" y="34230"/>
                </a:lnTo>
                <a:lnTo>
                  <a:pt x="155620" y="33413"/>
                </a:lnTo>
                <a:lnTo>
                  <a:pt x="146266" y="31335"/>
                </a:lnTo>
                <a:lnTo>
                  <a:pt x="150544" y="21533"/>
                </a:lnTo>
                <a:lnTo>
                  <a:pt x="149419" y="10987"/>
                </a:lnTo>
                <a:lnTo>
                  <a:pt x="142456" y="2724"/>
                </a:lnTo>
                <a:lnTo>
                  <a:pt x="140179" y="2138"/>
                </a:lnTo>
                <a:lnTo>
                  <a:pt x="131959" y="60"/>
                </a:lnTo>
                <a:lnTo>
                  <a:pt x="121440" y="8668"/>
                </a:lnTo>
                <a:lnTo>
                  <a:pt x="115828" y="14776"/>
                </a:lnTo>
                <a:lnTo>
                  <a:pt x="108693" y="22132"/>
                </a:lnTo>
                <a:lnTo>
                  <a:pt x="103780" y="27187"/>
                </a:lnTo>
                <a:lnTo>
                  <a:pt x="98196" y="24973"/>
                </a:lnTo>
                <a:lnTo>
                  <a:pt x="95556" y="22549"/>
                </a:lnTo>
                <a:lnTo>
                  <a:pt x="85558" y="13410"/>
                </a:lnTo>
                <a:lnTo>
                  <a:pt x="78155" y="7507"/>
                </a:lnTo>
                <a:lnTo>
                  <a:pt x="69668" y="3813"/>
                </a:lnTo>
                <a:lnTo>
                  <a:pt x="66002" y="4435"/>
                </a:lnTo>
                <a:lnTo>
                  <a:pt x="59697" y="5524"/>
                </a:lnTo>
                <a:lnTo>
                  <a:pt x="56186" y="10066"/>
                </a:lnTo>
                <a:lnTo>
                  <a:pt x="55342" y="11164"/>
                </a:lnTo>
                <a:lnTo>
                  <a:pt x="53192" y="14291"/>
                </a:lnTo>
                <a:lnTo>
                  <a:pt x="53151" y="14386"/>
                </a:lnTo>
                <a:lnTo>
                  <a:pt x="47975" y="24886"/>
                </a:lnTo>
                <a:lnTo>
                  <a:pt x="43775" y="32873"/>
                </a:lnTo>
                <a:lnTo>
                  <a:pt x="345" y="52966"/>
                </a:lnTo>
                <a:lnTo>
                  <a:pt x="3312" y="72842"/>
                </a:lnTo>
                <a:lnTo>
                  <a:pt x="7167" y="98558"/>
                </a:lnTo>
                <a:lnTo>
                  <a:pt x="8478" y="107370"/>
                </a:lnTo>
                <a:lnTo>
                  <a:pt x="40055" y="129370"/>
                </a:lnTo>
                <a:lnTo>
                  <a:pt x="47989" y="134869"/>
                </a:lnTo>
                <a:lnTo>
                  <a:pt x="55991" y="140460"/>
                </a:lnTo>
                <a:lnTo>
                  <a:pt x="57583" y="141572"/>
                </a:lnTo>
                <a:lnTo>
                  <a:pt x="80972" y="157840"/>
                </a:lnTo>
                <a:lnTo>
                  <a:pt x="83431" y="159551"/>
                </a:lnTo>
                <a:lnTo>
                  <a:pt x="86297" y="161547"/>
                </a:lnTo>
                <a:lnTo>
                  <a:pt x="88457" y="163031"/>
                </a:lnTo>
                <a:lnTo>
                  <a:pt x="88856" y="163308"/>
                </a:lnTo>
                <a:lnTo>
                  <a:pt x="90611" y="164547"/>
                </a:lnTo>
                <a:lnTo>
                  <a:pt x="93506" y="166553"/>
                </a:lnTo>
                <a:lnTo>
                  <a:pt x="97679" y="169511"/>
                </a:lnTo>
                <a:lnTo>
                  <a:pt x="124388" y="188030"/>
                </a:lnTo>
                <a:lnTo>
                  <a:pt x="125481" y="188779"/>
                </a:lnTo>
                <a:lnTo>
                  <a:pt x="126928" y="189777"/>
                </a:lnTo>
                <a:lnTo>
                  <a:pt x="131578" y="193017"/>
                </a:lnTo>
                <a:lnTo>
                  <a:pt x="137498" y="197110"/>
                </a:lnTo>
                <a:lnTo>
                  <a:pt x="138764" y="198027"/>
                </a:lnTo>
                <a:lnTo>
                  <a:pt x="150081" y="205895"/>
                </a:lnTo>
                <a:lnTo>
                  <a:pt x="158473" y="211722"/>
                </a:lnTo>
                <a:lnTo>
                  <a:pt x="158591" y="211822"/>
                </a:lnTo>
                <a:lnTo>
                  <a:pt x="165967" y="216927"/>
                </a:lnTo>
                <a:lnTo>
                  <a:pt x="172277" y="218969"/>
                </a:lnTo>
                <a:lnTo>
                  <a:pt x="173829" y="219509"/>
                </a:lnTo>
                <a:lnTo>
                  <a:pt x="174296" y="219659"/>
                </a:lnTo>
                <a:lnTo>
                  <a:pt x="183191" y="222567"/>
                </a:lnTo>
                <a:lnTo>
                  <a:pt x="186589" y="223702"/>
                </a:lnTo>
                <a:lnTo>
                  <a:pt x="190567" y="224224"/>
                </a:lnTo>
                <a:lnTo>
                  <a:pt x="197952" y="225186"/>
                </a:lnTo>
                <a:lnTo>
                  <a:pt x="199368" y="225376"/>
                </a:lnTo>
                <a:lnTo>
                  <a:pt x="201241" y="225590"/>
                </a:lnTo>
                <a:lnTo>
                  <a:pt x="210572" y="226792"/>
                </a:lnTo>
                <a:lnTo>
                  <a:pt x="215666" y="226429"/>
                </a:lnTo>
                <a:lnTo>
                  <a:pt x="220511" y="226166"/>
                </a:lnTo>
                <a:lnTo>
                  <a:pt x="221019" y="226130"/>
                </a:lnTo>
                <a:lnTo>
                  <a:pt x="224997" y="225907"/>
                </a:lnTo>
                <a:lnTo>
                  <a:pt x="237889" y="225149"/>
                </a:lnTo>
                <a:lnTo>
                  <a:pt x="240021" y="225018"/>
                </a:lnTo>
                <a:lnTo>
                  <a:pt x="250759" y="224442"/>
                </a:lnTo>
                <a:lnTo>
                  <a:pt x="253367" y="224301"/>
                </a:lnTo>
                <a:lnTo>
                  <a:pt x="294111" y="221932"/>
                </a:lnTo>
                <a:lnTo>
                  <a:pt x="315232" y="214404"/>
                </a:lnTo>
                <a:lnTo>
                  <a:pt x="318054" y="213750"/>
                </a:lnTo>
                <a:lnTo>
                  <a:pt x="324005" y="208759"/>
                </a:lnTo>
                <a:lnTo>
                  <a:pt x="315137" y="187894"/>
                </a:lnTo>
                <a:lnTo>
                  <a:pt x="313037" y="174825"/>
                </a:lnTo>
                <a:lnTo>
                  <a:pt x="304263" y="153302"/>
                </a:lnTo>
                <a:lnTo>
                  <a:pt x="301428" y="148601"/>
                </a:lnTo>
                <a:lnTo>
                  <a:pt x="305225" y="140265"/>
                </a:lnTo>
                <a:lnTo>
                  <a:pt x="313613" y="122799"/>
                </a:lnTo>
                <a:lnTo>
                  <a:pt x="318076" y="109176"/>
                </a:lnTo>
                <a:lnTo>
                  <a:pt x="329512" y="85090"/>
                </a:lnTo>
                <a:lnTo>
                  <a:pt x="341715" y="75374"/>
                </a:lnTo>
                <a:lnTo>
                  <a:pt x="331481" y="66276"/>
                </a:lnTo>
                <a:lnTo>
                  <a:pt x="328501" y="44218"/>
                </a:lnTo>
                <a:lnTo>
                  <a:pt x="321156" y="41953"/>
                </a:lnTo>
                <a:lnTo>
                  <a:pt x="302363" y="36258"/>
                </a:lnTo>
                <a:lnTo>
                  <a:pt x="293767" y="28630"/>
                </a:lnTo>
                <a:lnTo>
                  <a:pt x="282716" y="30808"/>
                </a:lnTo>
                <a:lnTo>
                  <a:pt x="281564" y="30976"/>
                </a:lnTo>
                <a:lnTo>
                  <a:pt x="270727" y="41354"/>
                </a:lnTo>
                <a:lnTo>
                  <a:pt x="254918" y="50080"/>
                </a:lnTo>
                <a:lnTo>
                  <a:pt x="208540" y="5422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AA9658AF-A8D5-E8B7-DEF4-17140A58F3BA}"/>
              </a:ext>
            </a:extLst>
          </p:cNvPr>
          <p:cNvSpPr>
            <a:spLocks/>
          </p:cNvSpPr>
          <p:nvPr/>
        </p:nvSpPr>
        <p:spPr>
          <a:xfrm flipV="1">
            <a:off x="6620170" y="4450703"/>
            <a:ext cx="1290559" cy="770532"/>
          </a:xfrm>
          <a:custGeom>
            <a:avLst/>
            <a:gdLst>
              <a:gd name="connsiteX0" fmla="*/ 541169 w 878867"/>
              <a:gd name="connsiteY0" fmla="*/ 19758 h 524730"/>
              <a:gd name="connsiteX1" fmla="*/ 515439 w 878867"/>
              <a:gd name="connsiteY1" fmla="*/ 14585 h 524730"/>
              <a:gd name="connsiteX2" fmla="*/ 463903 w 878867"/>
              <a:gd name="connsiteY2" fmla="*/ 4593 h 524730"/>
              <a:gd name="connsiteX3" fmla="*/ 443014 w 878867"/>
              <a:gd name="connsiteY3" fmla="*/ 681 h 524730"/>
              <a:gd name="connsiteX4" fmla="*/ 395506 w 878867"/>
              <a:gd name="connsiteY4" fmla="*/ 21968 h 524730"/>
              <a:gd name="connsiteX5" fmla="*/ 348828 w 878867"/>
              <a:gd name="connsiteY5" fmla="*/ 40024 h 524730"/>
              <a:gd name="connsiteX6" fmla="*/ 272084 w 878867"/>
              <a:gd name="connsiteY6" fmla="*/ 69888 h 524730"/>
              <a:gd name="connsiteX7" fmla="*/ 266482 w 878867"/>
              <a:gd name="connsiteY7" fmla="*/ 72066 h 524730"/>
              <a:gd name="connsiteX8" fmla="*/ 203138 w 878867"/>
              <a:gd name="connsiteY8" fmla="*/ 96888 h 524730"/>
              <a:gd name="connsiteX9" fmla="*/ 131416 w 878867"/>
              <a:gd name="connsiteY9" fmla="*/ 125181 h 524730"/>
              <a:gd name="connsiteX10" fmla="*/ 37157 w 878867"/>
              <a:gd name="connsiteY10" fmla="*/ 162618 h 524730"/>
              <a:gd name="connsiteX11" fmla="*/ 34708 w 878867"/>
              <a:gd name="connsiteY11" fmla="*/ 186097 h 524730"/>
              <a:gd name="connsiteX12" fmla="*/ 32866 w 878867"/>
              <a:gd name="connsiteY12" fmla="*/ 203708 h 524730"/>
              <a:gd name="connsiteX13" fmla="*/ 28856 w 878867"/>
              <a:gd name="connsiteY13" fmla="*/ 241885 h 524730"/>
              <a:gd name="connsiteX14" fmla="*/ 25603 w 878867"/>
              <a:gd name="connsiteY14" fmla="*/ 272733 h 524730"/>
              <a:gd name="connsiteX15" fmla="*/ 22333 w 878867"/>
              <a:gd name="connsiteY15" fmla="*/ 303594 h 524730"/>
              <a:gd name="connsiteX16" fmla="*/ 20763 w 878867"/>
              <a:gd name="connsiteY16" fmla="*/ 318369 h 524730"/>
              <a:gd name="connsiteX17" fmla="*/ 20060 w 878867"/>
              <a:gd name="connsiteY17" fmla="*/ 324958 h 524730"/>
              <a:gd name="connsiteX18" fmla="*/ 18404 w 878867"/>
              <a:gd name="connsiteY18" fmla="*/ 340496 h 524730"/>
              <a:gd name="connsiteX19" fmla="*/ 16463 w 878867"/>
              <a:gd name="connsiteY19" fmla="*/ 358656 h 524730"/>
              <a:gd name="connsiteX20" fmla="*/ 14957 w 878867"/>
              <a:gd name="connsiteY20" fmla="*/ 372705 h 524730"/>
              <a:gd name="connsiteX21" fmla="*/ 11065 w 878867"/>
              <a:gd name="connsiteY21" fmla="*/ 408899 h 524730"/>
              <a:gd name="connsiteX22" fmla="*/ 10112 w 878867"/>
              <a:gd name="connsiteY22" fmla="*/ 417757 h 524730"/>
              <a:gd name="connsiteX23" fmla="*/ 8592 w 878867"/>
              <a:gd name="connsiteY23" fmla="*/ 430222 h 524730"/>
              <a:gd name="connsiteX24" fmla="*/ 8343 w 878867"/>
              <a:gd name="connsiteY24" fmla="*/ 432155 h 524730"/>
              <a:gd name="connsiteX25" fmla="*/ 7449 w 878867"/>
              <a:gd name="connsiteY25" fmla="*/ 441866 h 524730"/>
              <a:gd name="connsiteX26" fmla="*/ 6070 w 878867"/>
              <a:gd name="connsiteY26" fmla="*/ 455121 h 524730"/>
              <a:gd name="connsiteX27" fmla="*/ 4950 w 878867"/>
              <a:gd name="connsiteY27" fmla="*/ 465431 h 524730"/>
              <a:gd name="connsiteX28" fmla="*/ 3766 w 878867"/>
              <a:gd name="connsiteY28" fmla="*/ 476326 h 524730"/>
              <a:gd name="connsiteX29" fmla="*/ 1956 w 878867"/>
              <a:gd name="connsiteY29" fmla="*/ 492948 h 524730"/>
              <a:gd name="connsiteX30" fmla="*/ 940 w 878867"/>
              <a:gd name="connsiteY30" fmla="*/ 502251 h 524730"/>
              <a:gd name="connsiteX31" fmla="*/ 300 w 878867"/>
              <a:gd name="connsiteY31" fmla="*/ 508146 h 524730"/>
              <a:gd name="connsiteX32" fmla="*/ 35098 w 878867"/>
              <a:gd name="connsiteY32" fmla="*/ 475083 h 524730"/>
              <a:gd name="connsiteX33" fmla="*/ 44442 w 878867"/>
              <a:gd name="connsiteY33" fmla="*/ 474271 h 524730"/>
              <a:gd name="connsiteX34" fmla="*/ 44470 w 878867"/>
              <a:gd name="connsiteY34" fmla="*/ 474026 h 524730"/>
              <a:gd name="connsiteX35" fmla="*/ 56128 w 878867"/>
              <a:gd name="connsiteY35" fmla="*/ 473281 h 524730"/>
              <a:gd name="connsiteX36" fmla="*/ 63113 w 878867"/>
              <a:gd name="connsiteY36" fmla="*/ 469706 h 524730"/>
              <a:gd name="connsiteX37" fmla="*/ 72757 w 878867"/>
              <a:gd name="connsiteY37" fmla="*/ 464995 h 524730"/>
              <a:gd name="connsiteX38" fmla="*/ 74926 w 878867"/>
              <a:gd name="connsiteY38" fmla="*/ 452435 h 524730"/>
              <a:gd name="connsiteX39" fmla="*/ 76532 w 878867"/>
              <a:gd name="connsiteY39" fmla="*/ 452920 h 524730"/>
              <a:gd name="connsiteX40" fmla="*/ 78006 w 878867"/>
              <a:gd name="connsiteY40" fmla="*/ 453864 h 524730"/>
              <a:gd name="connsiteX41" fmla="*/ 84488 w 878867"/>
              <a:gd name="connsiteY41" fmla="*/ 451541 h 524730"/>
              <a:gd name="connsiteX42" fmla="*/ 92005 w 878867"/>
              <a:gd name="connsiteY42" fmla="*/ 450960 h 524730"/>
              <a:gd name="connsiteX43" fmla="*/ 91247 w 878867"/>
              <a:gd name="connsiteY43" fmla="*/ 452403 h 524730"/>
              <a:gd name="connsiteX44" fmla="*/ 91946 w 878867"/>
              <a:gd name="connsiteY44" fmla="*/ 454268 h 524730"/>
              <a:gd name="connsiteX45" fmla="*/ 94318 w 878867"/>
              <a:gd name="connsiteY45" fmla="*/ 453419 h 524730"/>
              <a:gd name="connsiteX46" fmla="*/ 94178 w 878867"/>
              <a:gd name="connsiteY46" fmla="*/ 455516 h 524730"/>
              <a:gd name="connsiteX47" fmla="*/ 97593 w 878867"/>
              <a:gd name="connsiteY47" fmla="*/ 459046 h 524730"/>
              <a:gd name="connsiteX48" fmla="*/ 95230 w 878867"/>
              <a:gd name="connsiteY48" fmla="*/ 461837 h 524730"/>
              <a:gd name="connsiteX49" fmla="*/ 96074 w 878867"/>
              <a:gd name="connsiteY49" fmla="*/ 463475 h 524730"/>
              <a:gd name="connsiteX50" fmla="*/ 94627 w 878867"/>
              <a:gd name="connsiteY50" fmla="*/ 465318 h 524730"/>
              <a:gd name="connsiteX51" fmla="*/ 95584 w 878867"/>
              <a:gd name="connsiteY51" fmla="*/ 466470 h 524730"/>
              <a:gd name="connsiteX52" fmla="*/ 101005 w 878867"/>
              <a:gd name="connsiteY52" fmla="*/ 464424 h 524730"/>
              <a:gd name="connsiteX53" fmla="*/ 103087 w 878867"/>
              <a:gd name="connsiteY53" fmla="*/ 467428 h 524730"/>
              <a:gd name="connsiteX54" fmla="*/ 102955 w 878867"/>
              <a:gd name="connsiteY54" fmla="*/ 469728 h 524730"/>
              <a:gd name="connsiteX55" fmla="*/ 100229 w 878867"/>
              <a:gd name="connsiteY55" fmla="*/ 473713 h 524730"/>
              <a:gd name="connsiteX56" fmla="*/ 96614 w 878867"/>
              <a:gd name="connsiteY56" fmla="*/ 476381 h 524730"/>
              <a:gd name="connsiteX57" fmla="*/ 96849 w 878867"/>
              <a:gd name="connsiteY57" fmla="*/ 478359 h 524730"/>
              <a:gd name="connsiteX58" fmla="*/ 94137 w 878867"/>
              <a:gd name="connsiteY58" fmla="*/ 481976 h 524730"/>
              <a:gd name="connsiteX59" fmla="*/ 99621 w 878867"/>
              <a:gd name="connsiteY59" fmla="*/ 481958 h 524730"/>
              <a:gd name="connsiteX60" fmla="*/ 100184 w 878867"/>
              <a:gd name="connsiteY60" fmla="*/ 488215 h 524730"/>
              <a:gd name="connsiteX61" fmla="*/ 103409 w 878867"/>
              <a:gd name="connsiteY61" fmla="*/ 490757 h 524730"/>
              <a:gd name="connsiteX62" fmla="*/ 104225 w 878867"/>
              <a:gd name="connsiteY62" fmla="*/ 490248 h 524730"/>
              <a:gd name="connsiteX63" fmla="*/ 105364 w 878867"/>
              <a:gd name="connsiteY63" fmla="*/ 490080 h 524730"/>
              <a:gd name="connsiteX64" fmla="*/ 106702 w 878867"/>
              <a:gd name="connsiteY64" fmla="*/ 491964 h 524730"/>
              <a:gd name="connsiteX65" fmla="*/ 109474 w 878867"/>
              <a:gd name="connsiteY65" fmla="*/ 490630 h 524730"/>
              <a:gd name="connsiteX66" fmla="*/ 112477 w 878867"/>
              <a:gd name="connsiteY66" fmla="*/ 491877 h 524730"/>
              <a:gd name="connsiteX67" fmla="*/ 114114 w 878867"/>
              <a:gd name="connsiteY67" fmla="*/ 493379 h 524730"/>
              <a:gd name="connsiteX68" fmla="*/ 117852 w 878867"/>
              <a:gd name="connsiteY68" fmla="*/ 494732 h 524730"/>
              <a:gd name="connsiteX69" fmla="*/ 117340 w 878867"/>
              <a:gd name="connsiteY69" fmla="*/ 497355 h 524730"/>
              <a:gd name="connsiteX70" fmla="*/ 118333 w 878867"/>
              <a:gd name="connsiteY70" fmla="*/ 499814 h 524730"/>
              <a:gd name="connsiteX71" fmla="*/ 116949 w 878867"/>
              <a:gd name="connsiteY71" fmla="*/ 500812 h 524730"/>
              <a:gd name="connsiteX72" fmla="*/ 116836 w 878867"/>
              <a:gd name="connsiteY72" fmla="*/ 502868 h 524730"/>
              <a:gd name="connsiteX73" fmla="*/ 119417 w 878867"/>
              <a:gd name="connsiteY73" fmla="*/ 505831 h 524730"/>
              <a:gd name="connsiteX74" fmla="*/ 119041 w 878867"/>
              <a:gd name="connsiteY74" fmla="*/ 509021 h 524730"/>
              <a:gd name="connsiteX75" fmla="*/ 117920 w 878867"/>
              <a:gd name="connsiteY75" fmla="*/ 510233 h 524730"/>
              <a:gd name="connsiteX76" fmla="*/ 119776 w 878867"/>
              <a:gd name="connsiteY76" fmla="*/ 514290 h 524730"/>
              <a:gd name="connsiteX77" fmla="*/ 121200 w 878867"/>
              <a:gd name="connsiteY77" fmla="*/ 515442 h 524730"/>
              <a:gd name="connsiteX78" fmla="*/ 120823 w 878867"/>
              <a:gd name="connsiteY78" fmla="*/ 516985 h 524730"/>
              <a:gd name="connsiteX79" fmla="*/ 122511 w 878867"/>
              <a:gd name="connsiteY79" fmla="*/ 519377 h 524730"/>
              <a:gd name="connsiteX80" fmla="*/ 121794 w 878867"/>
              <a:gd name="connsiteY80" fmla="*/ 525412 h 524730"/>
              <a:gd name="connsiteX81" fmla="*/ 187225 w 878867"/>
              <a:gd name="connsiteY81" fmla="*/ 465313 h 524730"/>
              <a:gd name="connsiteX82" fmla="*/ 193766 w 878867"/>
              <a:gd name="connsiteY82" fmla="*/ 459555 h 524730"/>
              <a:gd name="connsiteX83" fmla="*/ 310769 w 878867"/>
              <a:gd name="connsiteY83" fmla="*/ 351595 h 524730"/>
              <a:gd name="connsiteX84" fmla="*/ 338898 w 878867"/>
              <a:gd name="connsiteY84" fmla="*/ 324509 h 524730"/>
              <a:gd name="connsiteX85" fmla="*/ 397325 w 878867"/>
              <a:gd name="connsiteY85" fmla="*/ 338871 h 524730"/>
              <a:gd name="connsiteX86" fmla="*/ 421049 w 878867"/>
              <a:gd name="connsiteY86" fmla="*/ 351142 h 524730"/>
              <a:gd name="connsiteX87" fmla="*/ 435856 w 878867"/>
              <a:gd name="connsiteY87" fmla="*/ 357345 h 524730"/>
              <a:gd name="connsiteX88" fmla="*/ 494228 w 878867"/>
              <a:gd name="connsiteY88" fmla="*/ 385575 h 524730"/>
              <a:gd name="connsiteX89" fmla="*/ 520760 w 878867"/>
              <a:gd name="connsiteY89" fmla="*/ 399733 h 524730"/>
              <a:gd name="connsiteX90" fmla="*/ 527823 w 878867"/>
              <a:gd name="connsiteY90" fmla="*/ 394115 h 524730"/>
              <a:gd name="connsiteX91" fmla="*/ 532246 w 878867"/>
              <a:gd name="connsiteY91" fmla="*/ 389672 h 524730"/>
              <a:gd name="connsiteX92" fmla="*/ 549951 w 878867"/>
              <a:gd name="connsiteY92" fmla="*/ 382185 h 524730"/>
              <a:gd name="connsiteX93" fmla="*/ 574547 w 878867"/>
              <a:gd name="connsiteY93" fmla="*/ 385525 h 524730"/>
              <a:gd name="connsiteX94" fmla="*/ 583424 w 878867"/>
              <a:gd name="connsiteY94" fmla="*/ 386750 h 524730"/>
              <a:gd name="connsiteX95" fmla="*/ 586908 w 878867"/>
              <a:gd name="connsiteY95" fmla="*/ 381468 h 524730"/>
              <a:gd name="connsiteX96" fmla="*/ 588391 w 878867"/>
              <a:gd name="connsiteY96" fmla="*/ 378114 h 524730"/>
              <a:gd name="connsiteX97" fmla="*/ 593608 w 878867"/>
              <a:gd name="connsiteY97" fmla="*/ 366293 h 524730"/>
              <a:gd name="connsiteX98" fmla="*/ 586903 w 878867"/>
              <a:gd name="connsiteY98" fmla="*/ 360213 h 524730"/>
              <a:gd name="connsiteX99" fmla="*/ 587978 w 878867"/>
              <a:gd name="connsiteY99" fmla="*/ 358180 h 524730"/>
              <a:gd name="connsiteX100" fmla="*/ 589757 w 878867"/>
              <a:gd name="connsiteY100" fmla="*/ 354967 h 524730"/>
              <a:gd name="connsiteX101" fmla="*/ 600625 w 878867"/>
              <a:gd name="connsiteY101" fmla="*/ 343604 h 524730"/>
              <a:gd name="connsiteX102" fmla="*/ 643651 w 878867"/>
              <a:gd name="connsiteY102" fmla="*/ 309666 h 524730"/>
              <a:gd name="connsiteX103" fmla="*/ 666224 w 878867"/>
              <a:gd name="connsiteY103" fmla="*/ 292086 h 524730"/>
              <a:gd name="connsiteX104" fmla="*/ 670343 w 878867"/>
              <a:gd name="connsiteY104" fmla="*/ 290031 h 524730"/>
              <a:gd name="connsiteX105" fmla="*/ 679011 w 878867"/>
              <a:gd name="connsiteY105" fmla="*/ 276422 h 524730"/>
              <a:gd name="connsiteX106" fmla="*/ 683076 w 878867"/>
              <a:gd name="connsiteY106" fmla="*/ 276363 h 524730"/>
              <a:gd name="connsiteX107" fmla="*/ 693296 w 878867"/>
              <a:gd name="connsiteY107" fmla="*/ 283397 h 524730"/>
              <a:gd name="connsiteX108" fmla="*/ 712312 w 878867"/>
              <a:gd name="connsiteY108" fmla="*/ 289582 h 524730"/>
              <a:gd name="connsiteX109" fmla="*/ 720132 w 878867"/>
              <a:gd name="connsiteY109" fmla="*/ 276286 h 524730"/>
              <a:gd name="connsiteX110" fmla="*/ 742070 w 878867"/>
              <a:gd name="connsiteY110" fmla="*/ 266525 h 524730"/>
              <a:gd name="connsiteX111" fmla="*/ 775184 w 878867"/>
              <a:gd name="connsiteY111" fmla="*/ 262749 h 524730"/>
              <a:gd name="connsiteX112" fmla="*/ 777933 w 878867"/>
              <a:gd name="connsiteY112" fmla="*/ 272619 h 524730"/>
              <a:gd name="connsiteX113" fmla="*/ 791065 w 878867"/>
              <a:gd name="connsiteY113" fmla="*/ 274961 h 524730"/>
              <a:gd name="connsiteX114" fmla="*/ 797049 w 878867"/>
              <a:gd name="connsiteY114" fmla="*/ 273953 h 524730"/>
              <a:gd name="connsiteX115" fmla="*/ 807473 w 878867"/>
              <a:gd name="connsiteY115" fmla="*/ 271167 h 524730"/>
              <a:gd name="connsiteX116" fmla="*/ 814794 w 878867"/>
              <a:gd name="connsiteY116" fmla="*/ 272420 h 524730"/>
              <a:gd name="connsiteX117" fmla="*/ 827972 w 878867"/>
              <a:gd name="connsiteY117" fmla="*/ 276522 h 524730"/>
              <a:gd name="connsiteX118" fmla="*/ 833026 w 878867"/>
              <a:gd name="connsiteY118" fmla="*/ 255022 h 524730"/>
              <a:gd name="connsiteX119" fmla="*/ 836401 w 878867"/>
              <a:gd name="connsiteY119" fmla="*/ 240501 h 524730"/>
              <a:gd name="connsiteX120" fmla="*/ 838038 w 878867"/>
              <a:gd name="connsiteY120" fmla="*/ 233444 h 524730"/>
              <a:gd name="connsiteX121" fmla="*/ 839122 w 878867"/>
              <a:gd name="connsiteY121" fmla="*/ 228761 h 524730"/>
              <a:gd name="connsiteX122" fmla="*/ 845700 w 878867"/>
              <a:gd name="connsiteY122" fmla="*/ 200305 h 524730"/>
              <a:gd name="connsiteX123" fmla="*/ 850345 w 878867"/>
              <a:gd name="connsiteY123" fmla="*/ 180152 h 524730"/>
              <a:gd name="connsiteX124" fmla="*/ 851366 w 878867"/>
              <a:gd name="connsiteY124" fmla="*/ 175714 h 524730"/>
              <a:gd name="connsiteX125" fmla="*/ 852264 w 878867"/>
              <a:gd name="connsiteY125" fmla="*/ 171803 h 524730"/>
              <a:gd name="connsiteX126" fmla="*/ 854486 w 878867"/>
              <a:gd name="connsiteY126" fmla="*/ 162114 h 524730"/>
              <a:gd name="connsiteX127" fmla="*/ 857934 w 878867"/>
              <a:gd name="connsiteY127" fmla="*/ 147053 h 524730"/>
              <a:gd name="connsiteX128" fmla="*/ 860434 w 878867"/>
              <a:gd name="connsiteY128" fmla="*/ 136117 h 524730"/>
              <a:gd name="connsiteX129" fmla="*/ 863060 w 878867"/>
              <a:gd name="connsiteY129" fmla="*/ 124609 h 524730"/>
              <a:gd name="connsiteX130" fmla="*/ 866204 w 878867"/>
              <a:gd name="connsiteY130" fmla="*/ 110823 h 524730"/>
              <a:gd name="connsiteX131" fmla="*/ 874623 w 878867"/>
              <a:gd name="connsiteY131" fmla="*/ 73700 h 524730"/>
              <a:gd name="connsiteX132" fmla="*/ 879168 w 878867"/>
              <a:gd name="connsiteY132" fmla="*/ 53574 h 524730"/>
              <a:gd name="connsiteX133" fmla="*/ 783989 w 878867"/>
              <a:gd name="connsiteY133" fmla="*/ 48642 h 524730"/>
              <a:gd name="connsiteX134" fmla="*/ 747150 w 878867"/>
              <a:gd name="connsiteY134" fmla="*/ 47457 h 524730"/>
              <a:gd name="connsiteX135" fmla="*/ 697968 w 878867"/>
              <a:gd name="connsiteY135" fmla="*/ 47049 h 524730"/>
              <a:gd name="connsiteX136" fmla="*/ 676317 w 878867"/>
              <a:gd name="connsiteY136" fmla="*/ 44576 h 524730"/>
              <a:gd name="connsiteX137" fmla="*/ 663316 w 878867"/>
              <a:gd name="connsiteY137" fmla="*/ 46001 h 524730"/>
              <a:gd name="connsiteX138" fmla="*/ 637718 w 878867"/>
              <a:gd name="connsiteY138" fmla="*/ 40269 h 524730"/>
              <a:gd name="connsiteX139" fmla="*/ 541169 w 878867"/>
              <a:gd name="connsiteY139" fmla="*/ 19758 h 524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878867" h="524730">
                <a:moveTo>
                  <a:pt x="541169" y="19758"/>
                </a:moveTo>
                <a:lnTo>
                  <a:pt x="515439" y="14585"/>
                </a:lnTo>
                <a:lnTo>
                  <a:pt x="463903" y="4593"/>
                </a:lnTo>
                <a:lnTo>
                  <a:pt x="443014" y="681"/>
                </a:lnTo>
                <a:lnTo>
                  <a:pt x="395506" y="21968"/>
                </a:lnTo>
                <a:lnTo>
                  <a:pt x="348828" y="40024"/>
                </a:lnTo>
                <a:lnTo>
                  <a:pt x="272084" y="69888"/>
                </a:lnTo>
                <a:lnTo>
                  <a:pt x="266482" y="72066"/>
                </a:lnTo>
                <a:lnTo>
                  <a:pt x="203138" y="96888"/>
                </a:lnTo>
                <a:lnTo>
                  <a:pt x="131416" y="125181"/>
                </a:lnTo>
                <a:lnTo>
                  <a:pt x="37157" y="162618"/>
                </a:lnTo>
                <a:lnTo>
                  <a:pt x="34708" y="186097"/>
                </a:lnTo>
                <a:lnTo>
                  <a:pt x="32866" y="203708"/>
                </a:lnTo>
                <a:lnTo>
                  <a:pt x="28856" y="241885"/>
                </a:lnTo>
                <a:lnTo>
                  <a:pt x="25603" y="272733"/>
                </a:lnTo>
                <a:lnTo>
                  <a:pt x="22333" y="303594"/>
                </a:lnTo>
                <a:lnTo>
                  <a:pt x="20763" y="318369"/>
                </a:lnTo>
                <a:lnTo>
                  <a:pt x="20060" y="324958"/>
                </a:lnTo>
                <a:lnTo>
                  <a:pt x="18404" y="340496"/>
                </a:lnTo>
                <a:lnTo>
                  <a:pt x="16463" y="358656"/>
                </a:lnTo>
                <a:lnTo>
                  <a:pt x="14957" y="372705"/>
                </a:lnTo>
                <a:lnTo>
                  <a:pt x="11065" y="408899"/>
                </a:lnTo>
                <a:lnTo>
                  <a:pt x="10112" y="417757"/>
                </a:lnTo>
                <a:lnTo>
                  <a:pt x="8592" y="430222"/>
                </a:lnTo>
                <a:lnTo>
                  <a:pt x="8343" y="432155"/>
                </a:lnTo>
                <a:lnTo>
                  <a:pt x="7449" y="441866"/>
                </a:lnTo>
                <a:lnTo>
                  <a:pt x="6070" y="455121"/>
                </a:lnTo>
                <a:lnTo>
                  <a:pt x="4950" y="465431"/>
                </a:lnTo>
                <a:lnTo>
                  <a:pt x="3766" y="476326"/>
                </a:lnTo>
                <a:lnTo>
                  <a:pt x="1956" y="492948"/>
                </a:lnTo>
                <a:lnTo>
                  <a:pt x="940" y="502251"/>
                </a:lnTo>
                <a:lnTo>
                  <a:pt x="300" y="508146"/>
                </a:lnTo>
                <a:lnTo>
                  <a:pt x="35098" y="475083"/>
                </a:lnTo>
                <a:lnTo>
                  <a:pt x="44442" y="474271"/>
                </a:lnTo>
                <a:lnTo>
                  <a:pt x="44470" y="474026"/>
                </a:lnTo>
                <a:lnTo>
                  <a:pt x="56128" y="473281"/>
                </a:lnTo>
                <a:lnTo>
                  <a:pt x="63113" y="469706"/>
                </a:lnTo>
                <a:lnTo>
                  <a:pt x="72757" y="464995"/>
                </a:lnTo>
                <a:lnTo>
                  <a:pt x="74926" y="452435"/>
                </a:lnTo>
                <a:lnTo>
                  <a:pt x="76532" y="452920"/>
                </a:lnTo>
                <a:lnTo>
                  <a:pt x="78006" y="453864"/>
                </a:lnTo>
                <a:lnTo>
                  <a:pt x="84488" y="451541"/>
                </a:lnTo>
                <a:lnTo>
                  <a:pt x="92005" y="450960"/>
                </a:lnTo>
                <a:lnTo>
                  <a:pt x="91247" y="452403"/>
                </a:lnTo>
                <a:lnTo>
                  <a:pt x="91946" y="454268"/>
                </a:lnTo>
                <a:lnTo>
                  <a:pt x="94318" y="453419"/>
                </a:lnTo>
                <a:lnTo>
                  <a:pt x="94178" y="455516"/>
                </a:lnTo>
                <a:lnTo>
                  <a:pt x="97593" y="459046"/>
                </a:lnTo>
                <a:lnTo>
                  <a:pt x="95230" y="461837"/>
                </a:lnTo>
                <a:lnTo>
                  <a:pt x="96074" y="463475"/>
                </a:lnTo>
                <a:lnTo>
                  <a:pt x="94627" y="465318"/>
                </a:lnTo>
                <a:lnTo>
                  <a:pt x="95584" y="466470"/>
                </a:lnTo>
                <a:lnTo>
                  <a:pt x="101005" y="464424"/>
                </a:lnTo>
                <a:lnTo>
                  <a:pt x="103087" y="467428"/>
                </a:lnTo>
                <a:lnTo>
                  <a:pt x="102955" y="469728"/>
                </a:lnTo>
                <a:lnTo>
                  <a:pt x="100229" y="473713"/>
                </a:lnTo>
                <a:lnTo>
                  <a:pt x="96614" y="476381"/>
                </a:lnTo>
                <a:lnTo>
                  <a:pt x="96849" y="478359"/>
                </a:lnTo>
                <a:lnTo>
                  <a:pt x="94137" y="481976"/>
                </a:lnTo>
                <a:lnTo>
                  <a:pt x="99621" y="481958"/>
                </a:lnTo>
                <a:lnTo>
                  <a:pt x="100184" y="488215"/>
                </a:lnTo>
                <a:lnTo>
                  <a:pt x="103409" y="490757"/>
                </a:lnTo>
                <a:lnTo>
                  <a:pt x="104225" y="490248"/>
                </a:lnTo>
                <a:lnTo>
                  <a:pt x="105364" y="490080"/>
                </a:lnTo>
                <a:lnTo>
                  <a:pt x="106702" y="491964"/>
                </a:lnTo>
                <a:lnTo>
                  <a:pt x="109474" y="490630"/>
                </a:lnTo>
                <a:lnTo>
                  <a:pt x="112477" y="491877"/>
                </a:lnTo>
                <a:lnTo>
                  <a:pt x="114114" y="493379"/>
                </a:lnTo>
                <a:lnTo>
                  <a:pt x="117852" y="494732"/>
                </a:lnTo>
                <a:lnTo>
                  <a:pt x="117340" y="497355"/>
                </a:lnTo>
                <a:lnTo>
                  <a:pt x="118333" y="499814"/>
                </a:lnTo>
                <a:lnTo>
                  <a:pt x="116949" y="500812"/>
                </a:lnTo>
                <a:lnTo>
                  <a:pt x="116836" y="502868"/>
                </a:lnTo>
                <a:lnTo>
                  <a:pt x="119417" y="505831"/>
                </a:lnTo>
                <a:lnTo>
                  <a:pt x="119041" y="509021"/>
                </a:lnTo>
                <a:lnTo>
                  <a:pt x="117920" y="510233"/>
                </a:lnTo>
                <a:lnTo>
                  <a:pt x="119776" y="514290"/>
                </a:lnTo>
                <a:lnTo>
                  <a:pt x="121200" y="515442"/>
                </a:lnTo>
                <a:lnTo>
                  <a:pt x="120823" y="516985"/>
                </a:lnTo>
                <a:lnTo>
                  <a:pt x="122511" y="519377"/>
                </a:lnTo>
                <a:lnTo>
                  <a:pt x="121794" y="525412"/>
                </a:lnTo>
                <a:lnTo>
                  <a:pt x="187225" y="465313"/>
                </a:lnTo>
                <a:lnTo>
                  <a:pt x="193766" y="459555"/>
                </a:lnTo>
                <a:lnTo>
                  <a:pt x="310769" y="351595"/>
                </a:lnTo>
                <a:lnTo>
                  <a:pt x="338898" y="324509"/>
                </a:lnTo>
                <a:lnTo>
                  <a:pt x="397325" y="338871"/>
                </a:lnTo>
                <a:lnTo>
                  <a:pt x="421049" y="351142"/>
                </a:lnTo>
                <a:lnTo>
                  <a:pt x="435856" y="357345"/>
                </a:lnTo>
                <a:lnTo>
                  <a:pt x="494228" y="385575"/>
                </a:lnTo>
                <a:lnTo>
                  <a:pt x="520760" y="399733"/>
                </a:lnTo>
                <a:lnTo>
                  <a:pt x="527823" y="394115"/>
                </a:lnTo>
                <a:lnTo>
                  <a:pt x="532246" y="389672"/>
                </a:lnTo>
                <a:lnTo>
                  <a:pt x="549951" y="382185"/>
                </a:lnTo>
                <a:lnTo>
                  <a:pt x="574547" y="385525"/>
                </a:lnTo>
                <a:lnTo>
                  <a:pt x="583424" y="386750"/>
                </a:lnTo>
                <a:lnTo>
                  <a:pt x="586908" y="381468"/>
                </a:lnTo>
                <a:lnTo>
                  <a:pt x="588391" y="378114"/>
                </a:lnTo>
                <a:lnTo>
                  <a:pt x="593608" y="366293"/>
                </a:lnTo>
                <a:lnTo>
                  <a:pt x="586903" y="360213"/>
                </a:lnTo>
                <a:lnTo>
                  <a:pt x="587978" y="358180"/>
                </a:lnTo>
                <a:lnTo>
                  <a:pt x="589757" y="354967"/>
                </a:lnTo>
                <a:lnTo>
                  <a:pt x="600625" y="343604"/>
                </a:lnTo>
                <a:lnTo>
                  <a:pt x="643651" y="309666"/>
                </a:lnTo>
                <a:lnTo>
                  <a:pt x="666224" y="292086"/>
                </a:lnTo>
                <a:lnTo>
                  <a:pt x="670343" y="290031"/>
                </a:lnTo>
                <a:lnTo>
                  <a:pt x="679011" y="276422"/>
                </a:lnTo>
                <a:lnTo>
                  <a:pt x="683076" y="276363"/>
                </a:lnTo>
                <a:lnTo>
                  <a:pt x="693296" y="283397"/>
                </a:lnTo>
                <a:lnTo>
                  <a:pt x="712312" y="289582"/>
                </a:lnTo>
                <a:lnTo>
                  <a:pt x="720132" y="276286"/>
                </a:lnTo>
                <a:lnTo>
                  <a:pt x="742070" y="266525"/>
                </a:lnTo>
                <a:lnTo>
                  <a:pt x="775184" y="262749"/>
                </a:lnTo>
                <a:lnTo>
                  <a:pt x="777933" y="272619"/>
                </a:lnTo>
                <a:lnTo>
                  <a:pt x="791065" y="274961"/>
                </a:lnTo>
                <a:lnTo>
                  <a:pt x="797049" y="273953"/>
                </a:lnTo>
                <a:lnTo>
                  <a:pt x="807473" y="271167"/>
                </a:lnTo>
                <a:lnTo>
                  <a:pt x="814794" y="272420"/>
                </a:lnTo>
                <a:lnTo>
                  <a:pt x="827972" y="276522"/>
                </a:lnTo>
                <a:lnTo>
                  <a:pt x="833026" y="255022"/>
                </a:lnTo>
                <a:lnTo>
                  <a:pt x="836401" y="240501"/>
                </a:lnTo>
                <a:lnTo>
                  <a:pt x="838038" y="233444"/>
                </a:lnTo>
                <a:lnTo>
                  <a:pt x="839122" y="228761"/>
                </a:lnTo>
                <a:lnTo>
                  <a:pt x="845700" y="200305"/>
                </a:lnTo>
                <a:lnTo>
                  <a:pt x="850345" y="180152"/>
                </a:lnTo>
                <a:lnTo>
                  <a:pt x="851366" y="175714"/>
                </a:lnTo>
                <a:lnTo>
                  <a:pt x="852264" y="171803"/>
                </a:lnTo>
                <a:lnTo>
                  <a:pt x="854486" y="162114"/>
                </a:lnTo>
                <a:lnTo>
                  <a:pt x="857934" y="147053"/>
                </a:lnTo>
                <a:lnTo>
                  <a:pt x="860434" y="136117"/>
                </a:lnTo>
                <a:lnTo>
                  <a:pt x="863060" y="124609"/>
                </a:lnTo>
                <a:lnTo>
                  <a:pt x="866204" y="110823"/>
                </a:lnTo>
                <a:lnTo>
                  <a:pt x="874623" y="73700"/>
                </a:lnTo>
                <a:lnTo>
                  <a:pt x="879168" y="53574"/>
                </a:lnTo>
                <a:lnTo>
                  <a:pt x="783989" y="48642"/>
                </a:lnTo>
                <a:lnTo>
                  <a:pt x="747150" y="47457"/>
                </a:lnTo>
                <a:lnTo>
                  <a:pt x="697968" y="47049"/>
                </a:lnTo>
                <a:lnTo>
                  <a:pt x="676317" y="44576"/>
                </a:lnTo>
                <a:lnTo>
                  <a:pt x="663316" y="46001"/>
                </a:lnTo>
                <a:lnTo>
                  <a:pt x="637718" y="40269"/>
                </a:lnTo>
                <a:lnTo>
                  <a:pt x="541169" y="1975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4F50921A-3ECF-ACB2-7D55-95CACF7CFC27}"/>
              </a:ext>
            </a:extLst>
          </p:cNvPr>
          <p:cNvSpPr>
            <a:spLocks/>
          </p:cNvSpPr>
          <p:nvPr/>
        </p:nvSpPr>
        <p:spPr>
          <a:xfrm flipV="1">
            <a:off x="4197998" y="2586292"/>
            <a:ext cx="996023" cy="656130"/>
          </a:xfrm>
          <a:custGeom>
            <a:avLst/>
            <a:gdLst>
              <a:gd name="connsiteX0" fmla="*/ 427415 w 678289"/>
              <a:gd name="connsiteY0" fmla="*/ 387413 h 446823"/>
              <a:gd name="connsiteX1" fmla="*/ 475705 w 678289"/>
              <a:gd name="connsiteY1" fmla="*/ 379934 h 446823"/>
              <a:gd name="connsiteX2" fmla="*/ 482168 w 678289"/>
              <a:gd name="connsiteY2" fmla="*/ 378900 h 446823"/>
              <a:gd name="connsiteX3" fmla="*/ 487371 w 678289"/>
              <a:gd name="connsiteY3" fmla="*/ 378142 h 446823"/>
              <a:gd name="connsiteX4" fmla="*/ 493562 w 678289"/>
              <a:gd name="connsiteY4" fmla="*/ 377271 h 446823"/>
              <a:gd name="connsiteX5" fmla="*/ 515175 w 678289"/>
              <a:gd name="connsiteY5" fmla="*/ 374226 h 446823"/>
              <a:gd name="connsiteX6" fmla="*/ 532877 w 678289"/>
              <a:gd name="connsiteY6" fmla="*/ 372551 h 446823"/>
              <a:gd name="connsiteX7" fmla="*/ 548686 w 678289"/>
              <a:gd name="connsiteY7" fmla="*/ 363054 h 446823"/>
              <a:gd name="connsiteX8" fmla="*/ 548807 w 678289"/>
              <a:gd name="connsiteY8" fmla="*/ 362963 h 446823"/>
              <a:gd name="connsiteX9" fmla="*/ 643599 w 678289"/>
              <a:gd name="connsiteY9" fmla="*/ 300130 h 446823"/>
              <a:gd name="connsiteX10" fmla="*/ 646580 w 678289"/>
              <a:gd name="connsiteY10" fmla="*/ 293030 h 446823"/>
              <a:gd name="connsiteX11" fmla="*/ 653213 w 678289"/>
              <a:gd name="connsiteY11" fmla="*/ 290894 h 446823"/>
              <a:gd name="connsiteX12" fmla="*/ 660037 w 678289"/>
              <a:gd name="connsiteY12" fmla="*/ 288677 h 446823"/>
              <a:gd name="connsiteX13" fmla="*/ 663516 w 678289"/>
              <a:gd name="connsiteY13" fmla="*/ 287543 h 446823"/>
              <a:gd name="connsiteX14" fmla="*/ 669642 w 678289"/>
              <a:gd name="connsiteY14" fmla="*/ 285586 h 446823"/>
              <a:gd name="connsiteX15" fmla="*/ 670547 w 678289"/>
              <a:gd name="connsiteY15" fmla="*/ 284876 h 446823"/>
              <a:gd name="connsiteX16" fmla="*/ 678793 w 678289"/>
              <a:gd name="connsiteY16" fmla="*/ 278441 h 446823"/>
              <a:gd name="connsiteX17" fmla="*/ 674836 w 678289"/>
              <a:gd name="connsiteY17" fmla="*/ 272163 h 446823"/>
              <a:gd name="connsiteX18" fmla="*/ 671750 w 678289"/>
              <a:gd name="connsiteY18" fmla="*/ 267279 h 446823"/>
              <a:gd name="connsiteX19" fmla="*/ 665704 w 678289"/>
              <a:gd name="connsiteY19" fmla="*/ 257757 h 446823"/>
              <a:gd name="connsiteX20" fmla="*/ 664956 w 678289"/>
              <a:gd name="connsiteY20" fmla="*/ 256553 h 446823"/>
              <a:gd name="connsiteX21" fmla="*/ 659853 w 678289"/>
              <a:gd name="connsiteY21" fmla="*/ 248496 h 446823"/>
              <a:gd name="connsiteX22" fmla="*/ 655083 w 678289"/>
              <a:gd name="connsiteY22" fmla="*/ 240936 h 446823"/>
              <a:gd name="connsiteX23" fmla="*/ 648914 w 678289"/>
              <a:gd name="connsiteY23" fmla="*/ 231193 h 446823"/>
              <a:gd name="connsiteX24" fmla="*/ 644498 w 678289"/>
              <a:gd name="connsiteY24" fmla="*/ 224031 h 446823"/>
              <a:gd name="connsiteX25" fmla="*/ 641096 w 678289"/>
              <a:gd name="connsiteY25" fmla="*/ 219071 h 446823"/>
              <a:gd name="connsiteX26" fmla="*/ 635404 w 678289"/>
              <a:gd name="connsiteY26" fmla="*/ 209795 h 446823"/>
              <a:gd name="connsiteX27" fmla="*/ 632840 w 678289"/>
              <a:gd name="connsiteY27" fmla="*/ 205755 h 446823"/>
              <a:gd name="connsiteX28" fmla="*/ 632296 w 678289"/>
              <a:gd name="connsiteY28" fmla="*/ 204910 h 446823"/>
              <a:gd name="connsiteX29" fmla="*/ 629297 w 678289"/>
              <a:gd name="connsiteY29" fmla="*/ 200116 h 446823"/>
              <a:gd name="connsiteX30" fmla="*/ 628337 w 678289"/>
              <a:gd name="connsiteY30" fmla="*/ 198815 h 446823"/>
              <a:gd name="connsiteX31" fmla="*/ 627528 w 678289"/>
              <a:gd name="connsiteY31" fmla="*/ 197347 h 446823"/>
              <a:gd name="connsiteX32" fmla="*/ 622448 w 678289"/>
              <a:gd name="connsiteY32" fmla="*/ 189296 h 446823"/>
              <a:gd name="connsiteX33" fmla="*/ 622027 w 678289"/>
              <a:gd name="connsiteY33" fmla="*/ 188639 h 446823"/>
              <a:gd name="connsiteX34" fmla="*/ 621372 w 678289"/>
              <a:gd name="connsiteY34" fmla="*/ 187657 h 446823"/>
              <a:gd name="connsiteX35" fmla="*/ 613283 w 678289"/>
              <a:gd name="connsiteY35" fmla="*/ 174776 h 446823"/>
              <a:gd name="connsiteX36" fmla="*/ 621197 w 678289"/>
              <a:gd name="connsiteY36" fmla="*/ 174225 h 446823"/>
              <a:gd name="connsiteX37" fmla="*/ 630380 w 678289"/>
              <a:gd name="connsiteY37" fmla="*/ 173585 h 446823"/>
              <a:gd name="connsiteX38" fmla="*/ 658215 w 678289"/>
              <a:gd name="connsiteY38" fmla="*/ 171644 h 446823"/>
              <a:gd name="connsiteX39" fmla="*/ 657240 w 678289"/>
              <a:gd name="connsiteY39" fmla="*/ 161271 h 446823"/>
              <a:gd name="connsiteX40" fmla="*/ 656545 w 678289"/>
              <a:gd name="connsiteY40" fmla="*/ 153695 h 446823"/>
              <a:gd name="connsiteX41" fmla="*/ 656267 w 678289"/>
              <a:gd name="connsiteY41" fmla="*/ 150899 h 446823"/>
              <a:gd name="connsiteX42" fmla="*/ 654857 w 678289"/>
              <a:gd name="connsiteY42" fmla="*/ 135024 h 446823"/>
              <a:gd name="connsiteX43" fmla="*/ 654254 w 678289"/>
              <a:gd name="connsiteY43" fmla="*/ 128413 h 446823"/>
              <a:gd name="connsiteX44" fmla="*/ 650329 w 678289"/>
              <a:gd name="connsiteY44" fmla="*/ 130532 h 446823"/>
              <a:gd name="connsiteX45" fmla="*/ 627160 w 678289"/>
              <a:gd name="connsiteY45" fmla="*/ 141645 h 446823"/>
              <a:gd name="connsiteX46" fmla="*/ 618288 w 678289"/>
              <a:gd name="connsiteY46" fmla="*/ 146025 h 446823"/>
              <a:gd name="connsiteX47" fmla="*/ 617474 w 678289"/>
              <a:gd name="connsiteY47" fmla="*/ 138110 h 446823"/>
              <a:gd name="connsiteX48" fmla="*/ 616626 w 678289"/>
              <a:gd name="connsiteY48" fmla="*/ 129873 h 446823"/>
              <a:gd name="connsiteX49" fmla="*/ 606603 w 678289"/>
              <a:gd name="connsiteY49" fmla="*/ 132396 h 446823"/>
              <a:gd name="connsiteX50" fmla="*/ 604328 w 678289"/>
              <a:gd name="connsiteY50" fmla="*/ 132987 h 446823"/>
              <a:gd name="connsiteX51" fmla="*/ 593857 w 678289"/>
              <a:gd name="connsiteY51" fmla="*/ 135615 h 446823"/>
              <a:gd name="connsiteX52" fmla="*/ 589311 w 678289"/>
              <a:gd name="connsiteY52" fmla="*/ 136789 h 446823"/>
              <a:gd name="connsiteX53" fmla="*/ 589208 w 678289"/>
              <a:gd name="connsiteY53" fmla="*/ 135850 h 446823"/>
              <a:gd name="connsiteX54" fmla="*/ 588756 w 678289"/>
              <a:gd name="connsiteY54" fmla="*/ 131722 h 446823"/>
              <a:gd name="connsiteX55" fmla="*/ 588341 w 678289"/>
              <a:gd name="connsiteY55" fmla="*/ 127940 h 446823"/>
              <a:gd name="connsiteX56" fmla="*/ 588173 w 678289"/>
              <a:gd name="connsiteY56" fmla="*/ 126407 h 446823"/>
              <a:gd name="connsiteX57" fmla="*/ 587937 w 678289"/>
              <a:gd name="connsiteY57" fmla="*/ 124256 h 446823"/>
              <a:gd name="connsiteX58" fmla="*/ 587653 w 678289"/>
              <a:gd name="connsiteY58" fmla="*/ 121661 h 446823"/>
              <a:gd name="connsiteX59" fmla="*/ 586838 w 678289"/>
              <a:gd name="connsiteY59" fmla="*/ 114220 h 446823"/>
              <a:gd name="connsiteX60" fmla="*/ 586535 w 678289"/>
              <a:gd name="connsiteY60" fmla="*/ 111452 h 446823"/>
              <a:gd name="connsiteX61" fmla="*/ 586503 w 678289"/>
              <a:gd name="connsiteY61" fmla="*/ 111155 h 446823"/>
              <a:gd name="connsiteX62" fmla="*/ 586357 w 678289"/>
              <a:gd name="connsiteY62" fmla="*/ 109820 h 446823"/>
              <a:gd name="connsiteX63" fmla="*/ 585713 w 678289"/>
              <a:gd name="connsiteY63" fmla="*/ 103937 h 446823"/>
              <a:gd name="connsiteX64" fmla="*/ 585576 w 678289"/>
              <a:gd name="connsiteY64" fmla="*/ 102676 h 446823"/>
              <a:gd name="connsiteX65" fmla="*/ 570031 w 678289"/>
              <a:gd name="connsiteY65" fmla="*/ 99186 h 446823"/>
              <a:gd name="connsiteX66" fmla="*/ 566395 w 678289"/>
              <a:gd name="connsiteY66" fmla="*/ 98350 h 446823"/>
              <a:gd name="connsiteX67" fmla="*/ 563243 w 678289"/>
              <a:gd name="connsiteY67" fmla="*/ 97636 h 446823"/>
              <a:gd name="connsiteX68" fmla="*/ 554575 w 678289"/>
              <a:gd name="connsiteY68" fmla="*/ 95691 h 446823"/>
              <a:gd name="connsiteX69" fmla="*/ 554229 w 678289"/>
              <a:gd name="connsiteY69" fmla="*/ 92727 h 446823"/>
              <a:gd name="connsiteX70" fmla="*/ 554137 w 678289"/>
              <a:gd name="connsiteY70" fmla="*/ 91936 h 446823"/>
              <a:gd name="connsiteX71" fmla="*/ 553758 w 678289"/>
              <a:gd name="connsiteY71" fmla="*/ 88675 h 446823"/>
              <a:gd name="connsiteX72" fmla="*/ 553706 w 678289"/>
              <a:gd name="connsiteY72" fmla="*/ 88231 h 446823"/>
              <a:gd name="connsiteX73" fmla="*/ 553597 w 678289"/>
              <a:gd name="connsiteY73" fmla="*/ 87292 h 446823"/>
              <a:gd name="connsiteX74" fmla="*/ 553585 w 678289"/>
              <a:gd name="connsiteY74" fmla="*/ 87193 h 446823"/>
              <a:gd name="connsiteX75" fmla="*/ 566699 w 678289"/>
              <a:gd name="connsiteY75" fmla="*/ 68357 h 446823"/>
              <a:gd name="connsiteX76" fmla="*/ 560599 w 678289"/>
              <a:gd name="connsiteY76" fmla="*/ 64073 h 446823"/>
              <a:gd name="connsiteX77" fmla="*/ 557490 w 678289"/>
              <a:gd name="connsiteY77" fmla="*/ 61879 h 446823"/>
              <a:gd name="connsiteX78" fmla="*/ 554537 w 678289"/>
              <a:gd name="connsiteY78" fmla="*/ 59818 h 446823"/>
              <a:gd name="connsiteX79" fmla="*/ 574234 w 678289"/>
              <a:gd name="connsiteY79" fmla="*/ 24031 h 446823"/>
              <a:gd name="connsiteX80" fmla="*/ 568366 w 678289"/>
              <a:gd name="connsiteY80" fmla="*/ 19454 h 446823"/>
              <a:gd name="connsiteX81" fmla="*/ 562056 w 678289"/>
              <a:gd name="connsiteY81" fmla="*/ 15210 h 446823"/>
              <a:gd name="connsiteX82" fmla="*/ 556845 w 678289"/>
              <a:gd name="connsiteY82" fmla="*/ 11699 h 446823"/>
              <a:gd name="connsiteX83" fmla="*/ 555450 w 678289"/>
              <a:gd name="connsiteY83" fmla="*/ 10732 h 446823"/>
              <a:gd name="connsiteX84" fmla="*/ 547039 w 678289"/>
              <a:gd name="connsiteY84" fmla="*/ 5096 h 446823"/>
              <a:gd name="connsiteX85" fmla="*/ 542935 w 678289"/>
              <a:gd name="connsiteY85" fmla="*/ 2321 h 446823"/>
              <a:gd name="connsiteX86" fmla="*/ 539843 w 678289"/>
              <a:gd name="connsiteY86" fmla="*/ 256 h 446823"/>
              <a:gd name="connsiteX87" fmla="*/ 536164 w 678289"/>
              <a:gd name="connsiteY87" fmla="*/ 5749 h 446823"/>
              <a:gd name="connsiteX88" fmla="*/ 530239 w 678289"/>
              <a:gd name="connsiteY88" fmla="*/ 14723 h 446823"/>
              <a:gd name="connsiteX89" fmla="*/ 508905 w 678289"/>
              <a:gd name="connsiteY89" fmla="*/ 47280 h 446823"/>
              <a:gd name="connsiteX90" fmla="*/ 501079 w 678289"/>
              <a:gd name="connsiteY90" fmla="*/ 43792 h 446823"/>
              <a:gd name="connsiteX91" fmla="*/ 488985 w 678289"/>
              <a:gd name="connsiteY91" fmla="*/ 38393 h 446823"/>
              <a:gd name="connsiteX92" fmla="*/ 478017 w 678289"/>
              <a:gd name="connsiteY92" fmla="*/ 33525 h 446823"/>
              <a:gd name="connsiteX93" fmla="*/ 467816 w 678289"/>
              <a:gd name="connsiteY93" fmla="*/ 28478 h 446823"/>
              <a:gd name="connsiteX94" fmla="*/ 461730 w 678289"/>
              <a:gd name="connsiteY94" fmla="*/ 26299 h 446823"/>
              <a:gd name="connsiteX95" fmla="*/ 454885 w 678289"/>
              <a:gd name="connsiteY95" fmla="*/ 23228 h 446823"/>
              <a:gd name="connsiteX96" fmla="*/ 446280 w 678289"/>
              <a:gd name="connsiteY96" fmla="*/ 19410 h 446823"/>
              <a:gd name="connsiteX97" fmla="*/ 439538 w 678289"/>
              <a:gd name="connsiteY97" fmla="*/ 20365 h 446823"/>
              <a:gd name="connsiteX98" fmla="*/ 430221 w 678289"/>
              <a:gd name="connsiteY98" fmla="*/ 21705 h 446823"/>
              <a:gd name="connsiteX99" fmla="*/ 430141 w 678289"/>
              <a:gd name="connsiteY99" fmla="*/ 21717 h 446823"/>
              <a:gd name="connsiteX100" fmla="*/ 413065 w 678289"/>
              <a:gd name="connsiteY100" fmla="*/ 24228 h 446823"/>
              <a:gd name="connsiteX101" fmla="*/ 403582 w 678289"/>
              <a:gd name="connsiteY101" fmla="*/ 25653 h 446823"/>
              <a:gd name="connsiteX102" fmla="*/ 400517 w 678289"/>
              <a:gd name="connsiteY102" fmla="*/ 26119 h 446823"/>
              <a:gd name="connsiteX103" fmla="*/ 394594 w 678289"/>
              <a:gd name="connsiteY103" fmla="*/ 27025 h 446823"/>
              <a:gd name="connsiteX104" fmla="*/ 392746 w 678289"/>
              <a:gd name="connsiteY104" fmla="*/ 27310 h 446823"/>
              <a:gd name="connsiteX105" fmla="*/ 389209 w 678289"/>
              <a:gd name="connsiteY105" fmla="*/ 27857 h 446823"/>
              <a:gd name="connsiteX106" fmla="*/ 381946 w 678289"/>
              <a:gd name="connsiteY106" fmla="*/ 28989 h 446823"/>
              <a:gd name="connsiteX107" fmla="*/ 375159 w 678289"/>
              <a:gd name="connsiteY107" fmla="*/ 30060 h 446823"/>
              <a:gd name="connsiteX108" fmla="*/ 374575 w 678289"/>
              <a:gd name="connsiteY108" fmla="*/ 30153 h 446823"/>
              <a:gd name="connsiteX109" fmla="*/ 364289 w 678289"/>
              <a:gd name="connsiteY109" fmla="*/ 31798 h 446823"/>
              <a:gd name="connsiteX110" fmla="*/ 362838 w 678289"/>
              <a:gd name="connsiteY110" fmla="*/ 32032 h 446823"/>
              <a:gd name="connsiteX111" fmla="*/ 359069 w 678289"/>
              <a:gd name="connsiteY111" fmla="*/ 32643 h 446823"/>
              <a:gd name="connsiteX112" fmla="*/ 355568 w 678289"/>
              <a:gd name="connsiteY112" fmla="*/ 33214 h 446823"/>
              <a:gd name="connsiteX113" fmla="*/ 354764 w 678289"/>
              <a:gd name="connsiteY113" fmla="*/ 33345 h 446823"/>
              <a:gd name="connsiteX114" fmla="*/ 353392 w 678289"/>
              <a:gd name="connsiteY114" fmla="*/ 33570 h 446823"/>
              <a:gd name="connsiteX115" fmla="*/ 348206 w 678289"/>
              <a:gd name="connsiteY115" fmla="*/ 34424 h 446823"/>
              <a:gd name="connsiteX116" fmla="*/ 346772 w 678289"/>
              <a:gd name="connsiteY116" fmla="*/ 34661 h 446823"/>
              <a:gd name="connsiteX117" fmla="*/ 346476 w 678289"/>
              <a:gd name="connsiteY117" fmla="*/ 34634 h 446823"/>
              <a:gd name="connsiteX118" fmla="*/ 340480 w 678289"/>
              <a:gd name="connsiteY118" fmla="*/ 34118 h 446823"/>
              <a:gd name="connsiteX119" fmla="*/ 337092 w 678289"/>
              <a:gd name="connsiteY119" fmla="*/ 33802 h 446823"/>
              <a:gd name="connsiteX120" fmla="*/ 336534 w 678289"/>
              <a:gd name="connsiteY120" fmla="*/ 33745 h 446823"/>
              <a:gd name="connsiteX121" fmla="*/ 332379 w 678289"/>
              <a:gd name="connsiteY121" fmla="*/ 33410 h 446823"/>
              <a:gd name="connsiteX122" fmla="*/ 324812 w 678289"/>
              <a:gd name="connsiteY122" fmla="*/ 32752 h 446823"/>
              <a:gd name="connsiteX123" fmla="*/ 316665 w 678289"/>
              <a:gd name="connsiteY123" fmla="*/ 32081 h 446823"/>
              <a:gd name="connsiteX124" fmla="*/ 287515 w 678289"/>
              <a:gd name="connsiteY124" fmla="*/ 29737 h 446823"/>
              <a:gd name="connsiteX125" fmla="*/ 285438 w 678289"/>
              <a:gd name="connsiteY125" fmla="*/ 29327 h 446823"/>
              <a:gd name="connsiteX126" fmla="*/ 283419 w 678289"/>
              <a:gd name="connsiteY126" fmla="*/ 29134 h 446823"/>
              <a:gd name="connsiteX127" fmla="*/ 277154 w 678289"/>
              <a:gd name="connsiteY127" fmla="*/ 28702 h 446823"/>
              <a:gd name="connsiteX128" fmla="*/ 272024 w 678289"/>
              <a:gd name="connsiteY128" fmla="*/ 28172 h 446823"/>
              <a:gd name="connsiteX129" fmla="*/ 255920 w 678289"/>
              <a:gd name="connsiteY129" fmla="*/ 26776 h 446823"/>
              <a:gd name="connsiteX130" fmla="*/ 238551 w 678289"/>
              <a:gd name="connsiteY130" fmla="*/ 25273 h 446823"/>
              <a:gd name="connsiteX131" fmla="*/ 227691 w 678289"/>
              <a:gd name="connsiteY131" fmla="*/ 24322 h 446823"/>
              <a:gd name="connsiteX132" fmla="*/ 218097 w 678289"/>
              <a:gd name="connsiteY132" fmla="*/ 23479 h 446823"/>
              <a:gd name="connsiteX133" fmla="*/ 217734 w 678289"/>
              <a:gd name="connsiteY133" fmla="*/ 23474 h 446823"/>
              <a:gd name="connsiteX134" fmla="*/ 207963 w 678289"/>
              <a:gd name="connsiteY134" fmla="*/ 22611 h 446823"/>
              <a:gd name="connsiteX135" fmla="*/ 200769 w 678289"/>
              <a:gd name="connsiteY135" fmla="*/ 21964 h 446823"/>
              <a:gd name="connsiteX136" fmla="*/ 172680 w 678289"/>
              <a:gd name="connsiteY136" fmla="*/ 19497 h 446823"/>
              <a:gd name="connsiteX137" fmla="*/ 172458 w 678289"/>
              <a:gd name="connsiteY137" fmla="*/ 19543 h 446823"/>
              <a:gd name="connsiteX138" fmla="*/ 164787 w 678289"/>
              <a:gd name="connsiteY138" fmla="*/ 21724 h 446823"/>
              <a:gd name="connsiteX139" fmla="*/ 132630 w 678289"/>
              <a:gd name="connsiteY139" fmla="*/ 30844 h 446823"/>
              <a:gd name="connsiteX140" fmla="*/ 124156 w 678289"/>
              <a:gd name="connsiteY140" fmla="*/ 33306 h 446823"/>
              <a:gd name="connsiteX141" fmla="*/ 123158 w 678289"/>
              <a:gd name="connsiteY141" fmla="*/ 33576 h 446823"/>
              <a:gd name="connsiteX142" fmla="*/ 122233 w 678289"/>
              <a:gd name="connsiteY142" fmla="*/ 33856 h 446823"/>
              <a:gd name="connsiteX143" fmla="*/ 59964 w 678289"/>
              <a:gd name="connsiteY143" fmla="*/ 52049 h 446823"/>
              <a:gd name="connsiteX144" fmla="*/ 503 w 678289"/>
              <a:gd name="connsiteY144" fmla="*/ 68672 h 446823"/>
              <a:gd name="connsiteX145" fmla="*/ 9444 w 678289"/>
              <a:gd name="connsiteY145" fmla="*/ 105003 h 446823"/>
              <a:gd name="connsiteX146" fmla="*/ 11086 w 678289"/>
              <a:gd name="connsiteY146" fmla="*/ 111663 h 446823"/>
              <a:gd name="connsiteX147" fmla="*/ 14829 w 678289"/>
              <a:gd name="connsiteY147" fmla="*/ 126800 h 446823"/>
              <a:gd name="connsiteX148" fmla="*/ 17346 w 678289"/>
              <a:gd name="connsiteY148" fmla="*/ 136971 h 446823"/>
              <a:gd name="connsiteX149" fmla="*/ 23643 w 678289"/>
              <a:gd name="connsiteY149" fmla="*/ 162350 h 446823"/>
              <a:gd name="connsiteX150" fmla="*/ 25638 w 678289"/>
              <a:gd name="connsiteY150" fmla="*/ 170390 h 446823"/>
              <a:gd name="connsiteX151" fmla="*/ 31068 w 678289"/>
              <a:gd name="connsiteY151" fmla="*/ 192182 h 446823"/>
              <a:gd name="connsiteX152" fmla="*/ 52125 w 678289"/>
              <a:gd name="connsiteY152" fmla="*/ 203773 h 446823"/>
              <a:gd name="connsiteX153" fmla="*/ 59542 w 678289"/>
              <a:gd name="connsiteY153" fmla="*/ 207177 h 446823"/>
              <a:gd name="connsiteX154" fmla="*/ 59706 w 678289"/>
              <a:gd name="connsiteY154" fmla="*/ 207241 h 446823"/>
              <a:gd name="connsiteX155" fmla="*/ 59833 w 678289"/>
              <a:gd name="connsiteY155" fmla="*/ 207312 h 446823"/>
              <a:gd name="connsiteX156" fmla="*/ 63734 w 678289"/>
              <a:gd name="connsiteY156" fmla="*/ 209356 h 446823"/>
              <a:gd name="connsiteX157" fmla="*/ 64587 w 678289"/>
              <a:gd name="connsiteY157" fmla="*/ 209788 h 446823"/>
              <a:gd name="connsiteX158" fmla="*/ 69599 w 678289"/>
              <a:gd name="connsiteY158" fmla="*/ 212437 h 446823"/>
              <a:gd name="connsiteX159" fmla="*/ 81865 w 678289"/>
              <a:gd name="connsiteY159" fmla="*/ 218874 h 446823"/>
              <a:gd name="connsiteX160" fmla="*/ 100101 w 678289"/>
              <a:gd name="connsiteY160" fmla="*/ 212245 h 446823"/>
              <a:gd name="connsiteX161" fmla="*/ 112371 w 678289"/>
              <a:gd name="connsiteY161" fmla="*/ 215503 h 446823"/>
              <a:gd name="connsiteX162" fmla="*/ 145209 w 678289"/>
              <a:gd name="connsiteY162" fmla="*/ 223528 h 446823"/>
              <a:gd name="connsiteX163" fmla="*/ 146116 w 678289"/>
              <a:gd name="connsiteY163" fmla="*/ 223758 h 446823"/>
              <a:gd name="connsiteX164" fmla="*/ 153102 w 678289"/>
              <a:gd name="connsiteY164" fmla="*/ 225455 h 446823"/>
              <a:gd name="connsiteX165" fmla="*/ 153161 w 678289"/>
              <a:gd name="connsiteY165" fmla="*/ 232726 h 446823"/>
              <a:gd name="connsiteX166" fmla="*/ 153456 w 678289"/>
              <a:gd name="connsiteY166" fmla="*/ 250606 h 446823"/>
              <a:gd name="connsiteX167" fmla="*/ 153465 w 678289"/>
              <a:gd name="connsiteY167" fmla="*/ 251269 h 446823"/>
              <a:gd name="connsiteX168" fmla="*/ 153479 w 678289"/>
              <a:gd name="connsiteY168" fmla="*/ 251675 h 446823"/>
              <a:gd name="connsiteX169" fmla="*/ 153542 w 678289"/>
              <a:gd name="connsiteY169" fmla="*/ 256417 h 446823"/>
              <a:gd name="connsiteX170" fmla="*/ 170789 w 678289"/>
              <a:gd name="connsiteY170" fmla="*/ 265453 h 446823"/>
              <a:gd name="connsiteX171" fmla="*/ 171369 w 678289"/>
              <a:gd name="connsiteY171" fmla="*/ 265758 h 446823"/>
              <a:gd name="connsiteX172" fmla="*/ 172617 w 678289"/>
              <a:gd name="connsiteY172" fmla="*/ 266323 h 446823"/>
              <a:gd name="connsiteX173" fmla="*/ 181141 w 678289"/>
              <a:gd name="connsiteY173" fmla="*/ 270874 h 446823"/>
              <a:gd name="connsiteX174" fmla="*/ 181630 w 678289"/>
              <a:gd name="connsiteY174" fmla="*/ 271124 h 446823"/>
              <a:gd name="connsiteX175" fmla="*/ 182084 w 678289"/>
              <a:gd name="connsiteY175" fmla="*/ 271356 h 446823"/>
              <a:gd name="connsiteX176" fmla="*/ 193007 w 678289"/>
              <a:gd name="connsiteY176" fmla="*/ 277058 h 446823"/>
              <a:gd name="connsiteX177" fmla="*/ 194590 w 678289"/>
              <a:gd name="connsiteY177" fmla="*/ 284369 h 446823"/>
              <a:gd name="connsiteX178" fmla="*/ 197199 w 678289"/>
              <a:gd name="connsiteY178" fmla="*/ 296382 h 446823"/>
              <a:gd name="connsiteX179" fmla="*/ 197217 w 678289"/>
              <a:gd name="connsiteY179" fmla="*/ 296455 h 446823"/>
              <a:gd name="connsiteX180" fmla="*/ 197231 w 678289"/>
              <a:gd name="connsiteY180" fmla="*/ 296529 h 446823"/>
              <a:gd name="connsiteX181" fmla="*/ 199444 w 678289"/>
              <a:gd name="connsiteY181" fmla="*/ 306714 h 446823"/>
              <a:gd name="connsiteX182" fmla="*/ 200719 w 678289"/>
              <a:gd name="connsiteY182" fmla="*/ 312562 h 446823"/>
              <a:gd name="connsiteX183" fmla="*/ 201000 w 678289"/>
              <a:gd name="connsiteY183" fmla="*/ 313854 h 446823"/>
              <a:gd name="connsiteX184" fmla="*/ 202220 w 678289"/>
              <a:gd name="connsiteY184" fmla="*/ 319458 h 446823"/>
              <a:gd name="connsiteX185" fmla="*/ 204792 w 678289"/>
              <a:gd name="connsiteY185" fmla="*/ 331275 h 446823"/>
              <a:gd name="connsiteX186" fmla="*/ 206680 w 678289"/>
              <a:gd name="connsiteY186" fmla="*/ 339924 h 446823"/>
              <a:gd name="connsiteX187" fmla="*/ 206947 w 678289"/>
              <a:gd name="connsiteY187" fmla="*/ 341143 h 446823"/>
              <a:gd name="connsiteX188" fmla="*/ 207346 w 678289"/>
              <a:gd name="connsiteY188" fmla="*/ 342970 h 446823"/>
              <a:gd name="connsiteX189" fmla="*/ 209097 w 678289"/>
              <a:gd name="connsiteY189" fmla="*/ 350985 h 446823"/>
              <a:gd name="connsiteX190" fmla="*/ 209256 w 678289"/>
              <a:gd name="connsiteY190" fmla="*/ 351716 h 446823"/>
              <a:gd name="connsiteX191" fmla="*/ 209456 w 678289"/>
              <a:gd name="connsiteY191" fmla="*/ 352618 h 446823"/>
              <a:gd name="connsiteX192" fmla="*/ 209492 w 678289"/>
              <a:gd name="connsiteY192" fmla="*/ 352788 h 446823"/>
              <a:gd name="connsiteX193" fmla="*/ 210517 w 678289"/>
              <a:gd name="connsiteY193" fmla="*/ 357466 h 446823"/>
              <a:gd name="connsiteX194" fmla="*/ 211021 w 678289"/>
              <a:gd name="connsiteY194" fmla="*/ 359780 h 446823"/>
              <a:gd name="connsiteX195" fmla="*/ 211098 w 678289"/>
              <a:gd name="connsiteY195" fmla="*/ 360121 h 446823"/>
              <a:gd name="connsiteX196" fmla="*/ 211170 w 678289"/>
              <a:gd name="connsiteY196" fmla="*/ 360462 h 446823"/>
              <a:gd name="connsiteX197" fmla="*/ 213076 w 678289"/>
              <a:gd name="connsiteY197" fmla="*/ 369161 h 446823"/>
              <a:gd name="connsiteX198" fmla="*/ 214613 w 678289"/>
              <a:gd name="connsiteY198" fmla="*/ 376177 h 446823"/>
              <a:gd name="connsiteX199" fmla="*/ 214935 w 678289"/>
              <a:gd name="connsiteY199" fmla="*/ 377638 h 446823"/>
              <a:gd name="connsiteX200" fmla="*/ 215248 w 678289"/>
              <a:gd name="connsiteY200" fmla="*/ 379077 h 446823"/>
              <a:gd name="connsiteX201" fmla="*/ 218528 w 678289"/>
              <a:gd name="connsiteY201" fmla="*/ 394006 h 446823"/>
              <a:gd name="connsiteX202" fmla="*/ 218782 w 678289"/>
              <a:gd name="connsiteY202" fmla="*/ 395177 h 446823"/>
              <a:gd name="connsiteX203" fmla="*/ 219009 w 678289"/>
              <a:gd name="connsiteY203" fmla="*/ 396198 h 446823"/>
              <a:gd name="connsiteX204" fmla="*/ 220393 w 678289"/>
              <a:gd name="connsiteY204" fmla="*/ 402483 h 446823"/>
              <a:gd name="connsiteX205" fmla="*/ 220456 w 678289"/>
              <a:gd name="connsiteY205" fmla="*/ 402778 h 446823"/>
              <a:gd name="connsiteX206" fmla="*/ 220465 w 678289"/>
              <a:gd name="connsiteY206" fmla="*/ 402823 h 446823"/>
              <a:gd name="connsiteX207" fmla="*/ 221191 w 678289"/>
              <a:gd name="connsiteY207" fmla="*/ 406113 h 446823"/>
              <a:gd name="connsiteX208" fmla="*/ 237181 w 678289"/>
              <a:gd name="connsiteY208" fmla="*/ 401761 h 446823"/>
              <a:gd name="connsiteX209" fmla="*/ 254850 w 678289"/>
              <a:gd name="connsiteY209" fmla="*/ 396774 h 446823"/>
              <a:gd name="connsiteX210" fmla="*/ 271189 w 678289"/>
              <a:gd name="connsiteY210" fmla="*/ 392481 h 446823"/>
              <a:gd name="connsiteX211" fmla="*/ 273231 w 678289"/>
              <a:gd name="connsiteY211" fmla="*/ 394841 h 446823"/>
              <a:gd name="connsiteX212" fmla="*/ 274192 w 678289"/>
              <a:gd name="connsiteY212" fmla="*/ 396016 h 446823"/>
              <a:gd name="connsiteX213" fmla="*/ 275893 w 678289"/>
              <a:gd name="connsiteY213" fmla="*/ 397682 h 446823"/>
              <a:gd name="connsiteX214" fmla="*/ 277799 w 678289"/>
              <a:gd name="connsiteY214" fmla="*/ 399610 h 446823"/>
              <a:gd name="connsiteX215" fmla="*/ 278960 w 678289"/>
              <a:gd name="connsiteY215" fmla="*/ 400749 h 446823"/>
              <a:gd name="connsiteX216" fmla="*/ 280298 w 678289"/>
              <a:gd name="connsiteY216" fmla="*/ 402106 h 446823"/>
              <a:gd name="connsiteX217" fmla="*/ 281654 w 678289"/>
              <a:gd name="connsiteY217" fmla="*/ 402619 h 446823"/>
              <a:gd name="connsiteX218" fmla="*/ 282938 w 678289"/>
              <a:gd name="connsiteY218" fmla="*/ 403349 h 446823"/>
              <a:gd name="connsiteX219" fmla="*/ 295082 w 678289"/>
              <a:gd name="connsiteY219" fmla="*/ 399397 h 446823"/>
              <a:gd name="connsiteX220" fmla="*/ 300262 w 678289"/>
              <a:gd name="connsiteY220" fmla="*/ 394001 h 446823"/>
              <a:gd name="connsiteX221" fmla="*/ 316860 w 678289"/>
              <a:gd name="connsiteY221" fmla="*/ 376672 h 446823"/>
              <a:gd name="connsiteX222" fmla="*/ 324821 w 678289"/>
              <a:gd name="connsiteY222" fmla="*/ 374525 h 446823"/>
              <a:gd name="connsiteX223" fmla="*/ 326132 w 678289"/>
              <a:gd name="connsiteY223" fmla="*/ 387771 h 446823"/>
              <a:gd name="connsiteX224" fmla="*/ 326568 w 678289"/>
              <a:gd name="connsiteY224" fmla="*/ 392227 h 446823"/>
              <a:gd name="connsiteX225" fmla="*/ 326677 w 678289"/>
              <a:gd name="connsiteY225" fmla="*/ 393679 h 446823"/>
              <a:gd name="connsiteX226" fmla="*/ 326931 w 678289"/>
              <a:gd name="connsiteY226" fmla="*/ 396016 h 446823"/>
              <a:gd name="connsiteX227" fmla="*/ 326944 w 678289"/>
              <a:gd name="connsiteY227" fmla="*/ 396697 h 446823"/>
              <a:gd name="connsiteX228" fmla="*/ 329507 w 678289"/>
              <a:gd name="connsiteY228" fmla="*/ 424745 h 446823"/>
              <a:gd name="connsiteX229" fmla="*/ 330274 w 678289"/>
              <a:gd name="connsiteY229" fmla="*/ 432795 h 446823"/>
              <a:gd name="connsiteX230" fmla="*/ 332125 w 678289"/>
              <a:gd name="connsiteY230" fmla="*/ 447080 h 446823"/>
              <a:gd name="connsiteX231" fmla="*/ 338929 w 678289"/>
              <a:gd name="connsiteY231" fmla="*/ 445787 h 446823"/>
              <a:gd name="connsiteX232" fmla="*/ 348286 w 678289"/>
              <a:gd name="connsiteY232" fmla="*/ 444026 h 446823"/>
              <a:gd name="connsiteX233" fmla="*/ 368099 w 678289"/>
              <a:gd name="connsiteY233" fmla="*/ 440387 h 446823"/>
              <a:gd name="connsiteX234" fmla="*/ 374551 w 678289"/>
              <a:gd name="connsiteY234" fmla="*/ 416450 h 446823"/>
              <a:gd name="connsiteX235" fmla="*/ 378028 w 678289"/>
              <a:gd name="connsiteY235" fmla="*/ 406426 h 446823"/>
              <a:gd name="connsiteX236" fmla="*/ 381791 w 678289"/>
              <a:gd name="connsiteY236" fmla="*/ 393498 h 446823"/>
              <a:gd name="connsiteX237" fmla="*/ 383167 w 678289"/>
              <a:gd name="connsiteY237" fmla="*/ 393312 h 446823"/>
              <a:gd name="connsiteX238" fmla="*/ 390791 w 678289"/>
              <a:gd name="connsiteY238" fmla="*/ 392318 h 446823"/>
              <a:gd name="connsiteX239" fmla="*/ 406465 w 678289"/>
              <a:gd name="connsiteY239" fmla="*/ 390235 h 446823"/>
              <a:gd name="connsiteX240" fmla="*/ 408029 w 678289"/>
              <a:gd name="connsiteY240" fmla="*/ 390022 h 446823"/>
              <a:gd name="connsiteX241" fmla="*/ 412644 w 678289"/>
              <a:gd name="connsiteY241" fmla="*/ 389382 h 446823"/>
              <a:gd name="connsiteX242" fmla="*/ 416810 w 678289"/>
              <a:gd name="connsiteY242" fmla="*/ 388792 h 446823"/>
              <a:gd name="connsiteX243" fmla="*/ 420894 w 678289"/>
              <a:gd name="connsiteY243" fmla="*/ 388248 h 446823"/>
              <a:gd name="connsiteX244" fmla="*/ 427415 w 678289"/>
              <a:gd name="connsiteY244" fmla="*/ 387413 h 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678289" h="446823">
                <a:moveTo>
                  <a:pt x="427415" y="387413"/>
                </a:moveTo>
                <a:lnTo>
                  <a:pt x="475705" y="379934"/>
                </a:lnTo>
                <a:lnTo>
                  <a:pt x="482168" y="378900"/>
                </a:lnTo>
                <a:lnTo>
                  <a:pt x="487371" y="378142"/>
                </a:lnTo>
                <a:lnTo>
                  <a:pt x="493562" y="377271"/>
                </a:lnTo>
                <a:lnTo>
                  <a:pt x="515175" y="374226"/>
                </a:lnTo>
                <a:lnTo>
                  <a:pt x="532877" y="372551"/>
                </a:lnTo>
                <a:lnTo>
                  <a:pt x="548686" y="363054"/>
                </a:lnTo>
                <a:lnTo>
                  <a:pt x="548807" y="362963"/>
                </a:lnTo>
                <a:lnTo>
                  <a:pt x="643599" y="300130"/>
                </a:lnTo>
                <a:lnTo>
                  <a:pt x="646580" y="293030"/>
                </a:lnTo>
                <a:lnTo>
                  <a:pt x="653213" y="290894"/>
                </a:lnTo>
                <a:lnTo>
                  <a:pt x="660037" y="288677"/>
                </a:lnTo>
                <a:lnTo>
                  <a:pt x="663516" y="287543"/>
                </a:lnTo>
                <a:lnTo>
                  <a:pt x="669642" y="285586"/>
                </a:lnTo>
                <a:lnTo>
                  <a:pt x="670547" y="284876"/>
                </a:lnTo>
                <a:lnTo>
                  <a:pt x="678793" y="278441"/>
                </a:lnTo>
                <a:lnTo>
                  <a:pt x="674836" y="272163"/>
                </a:lnTo>
                <a:lnTo>
                  <a:pt x="671750" y="267279"/>
                </a:lnTo>
                <a:lnTo>
                  <a:pt x="665704" y="257757"/>
                </a:lnTo>
                <a:lnTo>
                  <a:pt x="664956" y="256553"/>
                </a:lnTo>
                <a:lnTo>
                  <a:pt x="659853" y="248496"/>
                </a:lnTo>
                <a:lnTo>
                  <a:pt x="655083" y="240936"/>
                </a:lnTo>
                <a:lnTo>
                  <a:pt x="648914" y="231193"/>
                </a:lnTo>
                <a:lnTo>
                  <a:pt x="644498" y="224031"/>
                </a:lnTo>
                <a:lnTo>
                  <a:pt x="641096" y="219071"/>
                </a:lnTo>
                <a:lnTo>
                  <a:pt x="635404" y="209795"/>
                </a:lnTo>
                <a:lnTo>
                  <a:pt x="632840" y="205755"/>
                </a:lnTo>
                <a:lnTo>
                  <a:pt x="632296" y="204910"/>
                </a:lnTo>
                <a:lnTo>
                  <a:pt x="629297" y="200116"/>
                </a:lnTo>
                <a:lnTo>
                  <a:pt x="628337" y="198815"/>
                </a:lnTo>
                <a:lnTo>
                  <a:pt x="627528" y="197347"/>
                </a:lnTo>
                <a:lnTo>
                  <a:pt x="622448" y="189296"/>
                </a:lnTo>
                <a:lnTo>
                  <a:pt x="622027" y="188639"/>
                </a:lnTo>
                <a:lnTo>
                  <a:pt x="621372" y="187657"/>
                </a:lnTo>
                <a:lnTo>
                  <a:pt x="613283" y="174776"/>
                </a:lnTo>
                <a:lnTo>
                  <a:pt x="621197" y="174225"/>
                </a:lnTo>
                <a:lnTo>
                  <a:pt x="630380" y="173585"/>
                </a:lnTo>
                <a:lnTo>
                  <a:pt x="658215" y="171644"/>
                </a:lnTo>
                <a:lnTo>
                  <a:pt x="657240" y="161271"/>
                </a:lnTo>
                <a:lnTo>
                  <a:pt x="656545" y="153695"/>
                </a:lnTo>
                <a:lnTo>
                  <a:pt x="656267" y="150899"/>
                </a:lnTo>
                <a:lnTo>
                  <a:pt x="654857" y="135024"/>
                </a:lnTo>
                <a:lnTo>
                  <a:pt x="654254" y="128413"/>
                </a:lnTo>
                <a:lnTo>
                  <a:pt x="650329" y="130532"/>
                </a:lnTo>
                <a:lnTo>
                  <a:pt x="627160" y="141645"/>
                </a:lnTo>
                <a:lnTo>
                  <a:pt x="618288" y="146025"/>
                </a:lnTo>
                <a:lnTo>
                  <a:pt x="617474" y="138110"/>
                </a:lnTo>
                <a:lnTo>
                  <a:pt x="616626" y="129873"/>
                </a:lnTo>
                <a:lnTo>
                  <a:pt x="606603" y="132396"/>
                </a:lnTo>
                <a:lnTo>
                  <a:pt x="604328" y="132987"/>
                </a:lnTo>
                <a:lnTo>
                  <a:pt x="593857" y="135615"/>
                </a:lnTo>
                <a:lnTo>
                  <a:pt x="589311" y="136789"/>
                </a:lnTo>
                <a:lnTo>
                  <a:pt x="589208" y="135850"/>
                </a:lnTo>
                <a:lnTo>
                  <a:pt x="588756" y="131722"/>
                </a:lnTo>
                <a:lnTo>
                  <a:pt x="588341" y="127940"/>
                </a:lnTo>
                <a:lnTo>
                  <a:pt x="588173" y="126407"/>
                </a:lnTo>
                <a:lnTo>
                  <a:pt x="587937" y="124256"/>
                </a:lnTo>
                <a:lnTo>
                  <a:pt x="587653" y="121661"/>
                </a:lnTo>
                <a:lnTo>
                  <a:pt x="586838" y="114220"/>
                </a:lnTo>
                <a:lnTo>
                  <a:pt x="586535" y="111452"/>
                </a:lnTo>
                <a:lnTo>
                  <a:pt x="586503" y="111155"/>
                </a:lnTo>
                <a:lnTo>
                  <a:pt x="586357" y="109820"/>
                </a:lnTo>
                <a:lnTo>
                  <a:pt x="585713" y="103937"/>
                </a:lnTo>
                <a:lnTo>
                  <a:pt x="585576" y="102676"/>
                </a:lnTo>
                <a:lnTo>
                  <a:pt x="570031" y="99186"/>
                </a:lnTo>
                <a:lnTo>
                  <a:pt x="566395" y="98350"/>
                </a:lnTo>
                <a:lnTo>
                  <a:pt x="563243" y="97636"/>
                </a:lnTo>
                <a:lnTo>
                  <a:pt x="554575" y="95691"/>
                </a:lnTo>
                <a:lnTo>
                  <a:pt x="554229" y="92727"/>
                </a:lnTo>
                <a:lnTo>
                  <a:pt x="554137" y="91936"/>
                </a:lnTo>
                <a:lnTo>
                  <a:pt x="553758" y="88675"/>
                </a:lnTo>
                <a:lnTo>
                  <a:pt x="553706" y="88231"/>
                </a:lnTo>
                <a:lnTo>
                  <a:pt x="553597" y="87292"/>
                </a:lnTo>
                <a:lnTo>
                  <a:pt x="553585" y="87193"/>
                </a:lnTo>
                <a:lnTo>
                  <a:pt x="566699" y="68357"/>
                </a:lnTo>
                <a:lnTo>
                  <a:pt x="560599" y="64073"/>
                </a:lnTo>
                <a:lnTo>
                  <a:pt x="557490" y="61879"/>
                </a:lnTo>
                <a:lnTo>
                  <a:pt x="554537" y="59818"/>
                </a:lnTo>
                <a:lnTo>
                  <a:pt x="574234" y="24031"/>
                </a:lnTo>
                <a:lnTo>
                  <a:pt x="568366" y="19454"/>
                </a:lnTo>
                <a:lnTo>
                  <a:pt x="562056" y="15210"/>
                </a:lnTo>
                <a:lnTo>
                  <a:pt x="556845" y="11699"/>
                </a:lnTo>
                <a:lnTo>
                  <a:pt x="555450" y="10732"/>
                </a:lnTo>
                <a:lnTo>
                  <a:pt x="547039" y="5096"/>
                </a:lnTo>
                <a:lnTo>
                  <a:pt x="542935" y="2321"/>
                </a:lnTo>
                <a:lnTo>
                  <a:pt x="539843" y="256"/>
                </a:lnTo>
                <a:lnTo>
                  <a:pt x="536164" y="5749"/>
                </a:lnTo>
                <a:lnTo>
                  <a:pt x="530239" y="14723"/>
                </a:lnTo>
                <a:lnTo>
                  <a:pt x="508905" y="47280"/>
                </a:lnTo>
                <a:lnTo>
                  <a:pt x="501079" y="43792"/>
                </a:lnTo>
                <a:lnTo>
                  <a:pt x="488985" y="38393"/>
                </a:lnTo>
                <a:lnTo>
                  <a:pt x="478017" y="33525"/>
                </a:lnTo>
                <a:lnTo>
                  <a:pt x="467816" y="28478"/>
                </a:lnTo>
                <a:lnTo>
                  <a:pt x="461730" y="26299"/>
                </a:lnTo>
                <a:lnTo>
                  <a:pt x="454885" y="23228"/>
                </a:lnTo>
                <a:lnTo>
                  <a:pt x="446280" y="19410"/>
                </a:lnTo>
                <a:lnTo>
                  <a:pt x="439538" y="20365"/>
                </a:lnTo>
                <a:lnTo>
                  <a:pt x="430221" y="21705"/>
                </a:lnTo>
                <a:lnTo>
                  <a:pt x="430141" y="21717"/>
                </a:lnTo>
                <a:lnTo>
                  <a:pt x="413065" y="24228"/>
                </a:lnTo>
                <a:lnTo>
                  <a:pt x="403582" y="25653"/>
                </a:lnTo>
                <a:lnTo>
                  <a:pt x="400517" y="26119"/>
                </a:lnTo>
                <a:lnTo>
                  <a:pt x="394594" y="27025"/>
                </a:lnTo>
                <a:lnTo>
                  <a:pt x="392746" y="27310"/>
                </a:lnTo>
                <a:lnTo>
                  <a:pt x="389209" y="27857"/>
                </a:lnTo>
                <a:lnTo>
                  <a:pt x="381946" y="28989"/>
                </a:lnTo>
                <a:lnTo>
                  <a:pt x="375159" y="30060"/>
                </a:lnTo>
                <a:lnTo>
                  <a:pt x="374575" y="30153"/>
                </a:lnTo>
                <a:lnTo>
                  <a:pt x="364289" y="31798"/>
                </a:lnTo>
                <a:lnTo>
                  <a:pt x="362838" y="32032"/>
                </a:lnTo>
                <a:lnTo>
                  <a:pt x="359069" y="32643"/>
                </a:lnTo>
                <a:lnTo>
                  <a:pt x="355568" y="33214"/>
                </a:lnTo>
                <a:lnTo>
                  <a:pt x="354764" y="33345"/>
                </a:lnTo>
                <a:lnTo>
                  <a:pt x="353392" y="33570"/>
                </a:lnTo>
                <a:lnTo>
                  <a:pt x="348206" y="34424"/>
                </a:lnTo>
                <a:lnTo>
                  <a:pt x="346772" y="34661"/>
                </a:lnTo>
                <a:lnTo>
                  <a:pt x="346476" y="34634"/>
                </a:lnTo>
                <a:lnTo>
                  <a:pt x="340480" y="34118"/>
                </a:lnTo>
                <a:lnTo>
                  <a:pt x="337092" y="33802"/>
                </a:lnTo>
                <a:lnTo>
                  <a:pt x="336534" y="33745"/>
                </a:lnTo>
                <a:lnTo>
                  <a:pt x="332379" y="33410"/>
                </a:lnTo>
                <a:lnTo>
                  <a:pt x="324812" y="32752"/>
                </a:lnTo>
                <a:lnTo>
                  <a:pt x="316665" y="32081"/>
                </a:lnTo>
                <a:lnTo>
                  <a:pt x="287515" y="29737"/>
                </a:lnTo>
                <a:lnTo>
                  <a:pt x="285438" y="29327"/>
                </a:lnTo>
                <a:lnTo>
                  <a:pt x="283419" y="29134"/>
                </a:lnTo>
                <a:lnTo>
                  <a:pt x="277154" y="28702"/>
                </a:lnTo>
                <a:lnTo>
                  <a:pt x="272024" y="28172"/>
                </a:lnTo>
                <a:lnTo>
                  <a:pt x="255920" y="26776"/>
                </a:lnTo>
                <a:lnTo>
                  <a:pt x="238551" y="25273"/>
                </a:lnTo>
                <a:lnTo>
                  <a:pt x="227691" y="24322"/>
                </a:lnTo>
                <a:lnTo>
                  <a:pt x="218097" y="23479"/>
                </a:lnTo>
                <a:lnTo>
                  <a:pt x="217734" y="23474"/>
                </a:lnTo>
                <a:lnTo>
                  <a:pt x="207963" y="22611"/>
                </a:lnTo>
                <a:lnTo>
                  <a:pt x="200769" y="21964"/>
                </a:lnTo>
                <a:lnTo>
                  <a:pt x="172680" y="19497"/>
                </a:lnTo>
                <a:lnTo>
                  <a:pt x="172458" y="19543"/>
                </a:lnTo>
                <a:lnTo>
                  <a:pt x="164787" y="21724"/>
                </a:lnTo>
                <a:lnTo>
                  <a:pt x="132630" y="30844"/>
                </a:lnTo>
                <a:lnTo>
                  <a:pt x="124156" y="33306"/>
                </a:lnTo>
                <a:lnTo>
                  <a:pt x="123158" y="33576"/>
                </a:lnTo>
                <a:lnTo>
                  <a:pt x="122233" y="33856"/>
                </a:lnTo>
                <a:lnTo>
                  <a:pt x="59964" y="52049"/>
                </a:lnTo>
                <a:lnTo>
                  <a:pt x="503" y="68672"/>
                </a:lnTo>
                <a:lnTo>
                  <a:pt x="9444" y="105003"/>
                </a:lnTo>
                <a:lnTo>
                  <a:pt x="11086" y="111663"/>
                </a:lnTo>
                <a:lnTo>
                  <a:pt x="14829" y="126800"/>
                </a:lnTo>
                <a:lnTo>
                  <a:pt x="17346" y="136971"/>
                </a:lnTo>
                <a:lnTo>
                  <a:pt x="23643" y="162350"/>
                </a:lnTo>
                <a:lnTo>
                  <a:pt x="25638" y="170390"/>
                </a:lnTo>
                <a:lnTo>
                  <a:pt x="31068" y="192182"/>
                </a:lnTo>
                <a:lnTo>
                  <a:pt x="52125" y="203773"/>
                </a:lnTo>
                <a:lnTo>
                  <a:pt x="59542" y="207177"/>
                </a:lnTo>
                <a:lnTo>
                  <a:pt x="59706" y="207241"/>
                </a:lnTo>
                <a:lnTo>
                  <a:pt x="59833" y="207312"/>
                </a:lnTo>
                <a:lnTo>
                  <a:pt x="63734" y="209356"/>
                </a:lnTo>
                <a:lnTo>
                  <a:pt x="64587" y="209788"/>
                </a:lnTo>
                <a:lnTo>
                  <a:pt x="69599" y="212437"/>
                </a:lnTo>
                <a:lnTo>
                  <a:pt x="81865" y="218874"/>
                </a:lnTo>
                <a:lnTo>
                  <a:pt x="100101" y="212245"/>
                </a:lnTo>
                <a:lnTo>
                  <a:pt x="112371" y="215503"/>
                </a:lnTo>
                <a:lnTo>
                  <a:pt x="145209" y="223528"/>
                </a:lnTo>
                <a:lnTo>
                  <a:pt x="146116" y="223758"/>
                </a:lnTo>
                <a:lnTo>
                  <a:pt x="153102" y="225455"/>
                </a:lnTo>
                <a:lnTo>
                  <a:pt x="153161" y="232726"/>
                </a:lnTo>
                <a:lnTo>
                  <a:pt x="153456" y="250606"/>
                </a:lnTo>
                <a:lnTo>
                  <a:pt x="153465" y="251269"/>
                </a:lnTo>
                <a:lnTo>
                  <a:pt x="153479" y="251675"/>
                </a:lnTo>
                <a:lnTo>
                  <a:pt x="153542" y="256417"/>
                </a:lnTo>
                <a:lnTo>
                  <a:pt x="170789" y="265453"/>
                </a:lnTo>
                <a:lnTo>
                  <a:pt x="171369" y="265758"/>
                </a:lnTo>
                <a:lnTo>
                  <a:pt x="172617" y="266323"/>
                </a:lnTo>
                <a:lnTo>
                  <a:pt x="181141" y="270874"/>
                </a:lnTo>
                <a:lnTo>
                  <a:pt x="181630" y="271124"/>
                </a:lnTo>
                <a:lnTo>
                  <a:pt x="182084" y="271356"/>
                </a:lnTo>
                <a:lnTo>
                  <a:pt x="193007" y="277058"/>
                </a:lnTo>
                <a:lnTo>
                  <a:pt x="194590" y="284369"/>
                </a:lnTo>
                <a:lnTo>
                  <a:pt x="197199" y="296382"/>
                </a:lnTo>
                <a:lnTo>
                  <a:pt x="197217" y="296455"/>
                </a:lnTo>
                <a:lnTo>
                  <a:pt x="197231" y="296529"/>
                </a:lnTo>
                <a:lnTo>
                  <a:pt x="199444" y="306714"/>
                </a:lnTo>
                <a:lnTo>
                  <a:pt x="200719" y="312562"/>
                </a:lnTo>
                <a:lnTo>
                  <a:pt x="201000" y="313854"/>
                </a:lnTo>
                <a:lnTo>
                  <a:pt x="202220" y="319458"/>
                </a:lnTo>
                <a:lnTo>
                  <a:pt x="204792" y="331275"/>
                </a:lnTo>
                <a:lnTo>
                  <a:pt x="206680" y="339924"/>
                </a:lnTo>
                <a:lnTo>
                  <a:pt x="206947" y="341143"/>
                </a:lnTo>
                <a:lnTo>
                  <a:pt x="207346" y="342970"/>
                </a:lnTo>
                <a:lnTo>
                  <a:pt x="209097" y="350985"/>
                </a:lnTo>
                <a:lnTo>
                  <a:pt x="209256" y="351716"/>
                </a:lnTo>
                <a:lnTo>
                  <a:pt x="209456" y="352618"/>
                </a:lnTo>
                <a:lnTo>
                  <a:pt x="209492" y="352788"/>
                </a:lnTo>
                <a:lnTo>
                  <a:pt x="210517" y="357466"/>
                </a:lnTo>
                <a:lnTo>
                  <a:pt x="211021" y="359780"/>
                </a:lnTo>
                <a:lnTo>
                  <a:pt x="211098" y="360121"/>
                </a:lnTo>
                <a:lnTo>
                  <a:pt x="211170" y="360462"/>
                </a:lnTo>
                <a:lnTo>
                  <a:pt x="213076" y="369161"/>
                </a:lnTo>
                <a:lnTo>
                  <a:pt x="214613" y="376177"/>
                </a:lnTo>
                <a:lnTo>
                  <a:pt x="214935" y="377638"/>
                </a:lnTo>
                <a:lnTo>
                  <a:pt x="215248" y="379077"/>
                </a:lnTo>
                <a:lnTo>
                  <a:pt x="218528" y="394006"/>
                </a:lnTo>
                <a:lnTo>
                  <a:pt x="218782" y="395177"/>
                </a:lnTo>
                <a:lnTo>
                  <a:pt x="219009" y="396198"/>
                </a:lnTo>
                <a:lnTo>
                  <a:pt x="220393" y="402483"/>
                </a:lnTo>
                <a:lnTo>
                  <a:pt x="220456" y="402778"/>
                </a:lnTo>
                <a:lnTo>
                  <a:pt x="220465" y="402823"/>
                </a:lnTo>
                <a:lnTo>
                  <a:pt x="221191" y="406113"/>
                </a:lnTo>
                <a:lnTo>
                  <a:pt x="237181" y="401761"/>
                </a:lnTo>
                <a:lnTo>
                  <a:pt x="254850" y="396774"/>
                </a:lnTo>
                <a:lnTo>
                  <a:pt x="271189" y="392481"/>
                </a:lnTo>
                <a:lnTo>
                  <a:pt x="273231" y="394841"/>
                </a:lnTo>
                <a:lnTo>
                  <a:pt x="274192" y="396016"/>
                </a:lnTo>
                <a:lnTo>
                  <a:pt x="275893" y="397682"/>
                </a:lnTo>
                <a:lnTo>
                  <a:pt x="277799" y="399610"/>
                </a:lnTo>
                <a:lnTo>
                  <a:pt x="278960" y="400749"/>
                </a:lnTo>
                <a:lnTo>
                  <a:pt x="280298" y="402106"/>
                </a:lnTo>
                <a:lnTo>
                  <a:pt x="281654" y="402619"/>
                </a:lnTo>
                <a:lnTo>
                  <a:pt x="282938" y="403349"/>
                </a:lnTo>
                <a:lnTo>
                  <a:pt x="295082" y="399397"/>
                </a:lnTo>
                <a:lnTo>
                  <a:pt x="300262" y="394001"/>
                </a:lnTo>
                <a:lnTo>
                  <a:pt x="316860" y="376672"/>
                </a:lnTo>
                <a:lnTo>
                  <a:pt x="324821" y="374525"/>
                </a:lnTo>
                <a:lnTo>
                  <a:pt x="326132" y="387771"/>
                </a:lnTo>
                <a:lnTo>
                  <a:pt x="326568" y="392227"/>
                </a:lnTo>
                <a:lnTo>
                  <a:pt x="326677" y="393679"/>
                </a:lnTo>
                <a:lnTo>
                  <a:pt x="326931" y="396016"/>
                </a:lnTo>
                <a:lnTo>
                  <a:pt x="326944" y="396697"/>
                </a:lnTo>
                <a:lnTo>
                  <a:pt x="329507" y="424745"/>
                </a:lnTo>
                <a:lnTo>
                  <a:pt x="330274" y="432795"/>
                </a:lnTo>
                <a:lnTo>
                  <a:pt x="332125" y="447080"/>
                </a:lnTo>
                <a:lnTo>
                  <a:pt x="338929" y="445787"/>
                </a:lnTo>
                <a:lnTo>
                  <a:pt x="348286" y="444026"/>
                </a:lnTo>
                <a:lnTo>
                  <a:pt x="368099" y="440387"/>
                </a:lnTo>
                <a:lnTo>
                  <a:pt x="374551" y="416450"/>
                </a:lnTo>
                <a:lnTo>
                  <a:pt x="378028" y="406426"/>
                </a:lnTo>
                <a:lnTo>
                  <a:pt x="381791" y="393498"/>
                </a:lnTo>
                <a:lnTo>
                  <a:pt x="383167" y="393312"/>
                </a:lnTo>
                <a:lnTo>
                  <a:pt x="390791" y="392318"/>
                </a:lnTo>
                <a:lnTo>
                  <a:pt x="406465" y="390235"/>
                </a:lnTo>
                <a:lnTo>
                  <a:pt x="408029" y="390022"/>
                </a:lnTo>
                <a:lnTo>
                  <a:pt x="412644" y="389382"/>
                </a:lnTo>
                <a:lnTo>
                  <a:pt x="416810" y="388792"/>
                </a:lnTo>
                <a:lnTo>
                  <a:pt x="420894" y="388248"/>
                </a:lnTo>
                <a:lnTo>
                  <a:pt x="427415" y="3874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CC1B1D54-E1C7-7690-E022-7717256DB3A3}"/>
              </a:ext>
            </a:extLst>
          </p:cNvPr>
          <p:cNvSpPr>
            <a:spLocks/>
          </p:cNvSpPr>
          <p:nvPr/>
        </p:nvSpPr>
        <p:spPr>
          <a:xfrm flipV="1">
            <a:off x="5059048" y="1493181"/>
            <a:ext cx="545923" cy="856191"/>
          </a:xfrm>
          <a:custGeom>
            <a:avLst/>
            <a:gdLst>
              <a:gd name="connsiteX0" fmla="*/ 317030 w 371772"/>
              <a:gd name="connsiteY0" fmla="*/ 87603 h 583064"/>
              <a:gd name="connsiteX1" fmla="*/ 314536 w 371772"/>
              <a:gd name="connsiteY1" fmla="*/ 84195 h 583064"/>
              <a:gd name="connsiteX2" fmla="*/ 299956 w 371772"/>
              <a:gd name="connsiteY2" fmla="*/ 64360 h 583064"/>
              <a:gd name="connsiteX3" fmla="*/ 293726 w 371772"/>
              <a:gd name="connsiteY3" fmla="*/ 55711 h 583064"/>
              <a:gd name="connsiteX4" fmla="*/ 289550 w 371772"/>
              <a:gd name="connsiteY4" fmla="*/ 50307 h 583064"/>
              <a:gd name="connsiteX5" fmla="*/ 272561 w 371772"/>
              <a:gd name="connsiteY5" fmla="*/ 27522 h 583064"/>
              <a:gd name="connsiteX6" fmla="*/ 274363 w 371772"/>
              <a:gd name="connsiteY6" fmla="*/ 21437 h 583064"/>
              <a:gd name="connsiteX7" fmla="*/ 279575 w 371772"/>
              <a:gd name="connsiteY7" fmla="*/ 37 h 583064"/>
              <a:gd name="connsiteX8" fmla="*/ 275113 w 371772"/>
              <a:gd name="connsiteY8" fmla="*/ 255 h 583064"/>
              <a:gd name="connsiteX9" fmla="*/ 252863 w 371772"/>
              <a:gd name="connsiteY9" fmla="*/ 1425 h 583064"/>
              <a:gd name="connsiteX10" fmla="*/ 251236 w 371772"/>
              <a:gd name="connsiteY10" fmla="*/ 1516 h 583064"/>
              <a:gd name="connsiteX11" fmla="*/ 241640 w 371772"/>
              <a:gd name="connsiteY11" fmla="*/ 2070 h 583064"/>
              <a:gd name="connsiteX12" fmla="*/ 237777 w 371772"/>
              <a:gd name="connsiteY12" fmla="*/ 2301 h 583064"/>
              <a:gd name="connsiteX13" fmla="*/ 233346 w 371772"/>
              <a:gd name="connsiteY13" fmla="*/ 2574 h 583064"/>
              <a:gd name="connsiteX14" fmla="*/ 232329 w 371772"/>
              <a:gd name="connsiteY14" fmla="*/ 2632 h 583064"/>
              <a:gd name="connsiteX15" fmla="*/ 228833 w 371772"/>
              <a:gd name="connsiteY15" fmla="*/ 2850 h 583064"/>
              <a:gd name="connsiteX16" fmla="*/ 212617 w 371772"/>
              <a:gd name="connsiteY16" fmla="*/ 3908 h 583064"/>
              <a:gd name="connsiteX17" fmla="*/ 207809 w 371772"/>
              <a:gd name="connsiteY17" fmla="*/ 4239 h 583064"/>
              <a:gd name="connsiteX18" fmla="*/ 204085 w 371772"/>
              <a:gd name="connsiteY18" fmla="*/ 4498 h 583064"/>
              <a:gd name="connsiteX19" fmla="*/ 182059 w 371772"/>
              <a:gd name="connsiteY19" fmla="*/ 36017 h 583064"/>
              <a:gd name="connsiteX20" fmla="*/ 166356 w 371772"/>
              <a:gd name="connsiteY20" fmla="*/ 58511 h 583064"/>
              <a:gd name="connsiteX21" fmla="*/ 162664 w 371772"/>
              <a:gd name="connsiteY21" fmla="*/ 63603 h 583064"/>
              <a:gd name="connsiteX22" fmla="*/ 143814 w 371772"/>
              <a:gd name="connsiteY22" fmla="*/ 90757 h 583064"/>
              <a:gd name="connsiteX23" fmla="*/ 142888 w 371772"/>
              <a:gd name="connsiteY23" fmla="*/ 92086 h 583064"/>
              <a:gd name="connsiteX24" fmla="*/ 124968 w 371772"/>
              <a:gd name="connsiteY24" fmla="*/ 116700 h 583064"/>
              <a:gd name="connsiteX25" fmla="*/ 118519 w 371772"/>
              <a:gd name="connsiteY25" fmla="*/ 128412 h 583064"/>
              <a:gd name="connsiteX26" fmla="*/ 111333 w 371772"/>
              <a:gd name="connsiteY26" fmla="*/ 137224 h 583064"/>
              <a:gd name="connsiteX27" fmla="*/ 101847 w 371772"/>
              <a:gd name="connsiteY27" fmla="*/ 149590 h 583064"/>
              <a:gd name="connsiteX28" fmla="*/ 83952 w 371772"/>
              <a:gd name="connsiteY28" fmla="*/ 176413 h 583064"/>
              <a:gd name="connsiteX29" fmla="*/ 67355 w 371772"/>
              <a:gd name="connsiteY29" fmla="*/ 200136 h 583064"/>
              <a:gd name="connsiteX30" fmla="*/ 63800 w 371772"/>
              <a:gd name="connsiteY30" fmla="*/ 204838 h 583064"/>
              <a:gd name="connsiteX31" fmla="*/ 25745 w 371772"/>
              <a:gd name="connsiteY31" fmla="*/ 259650 h 583064"/>
              <a:gd name="connsiteX32" fmla="*/ 1013 w 371772"/>
              <a:gd name="connsiteY32" fmla="*/ 294986 h 583064"/>
              <a:gd name="connsiteX33" fmla="*/ 453 w 371772"/>
              <a:gd name="connsiteY33" fmla="*/ 295794 h 583064"/>
              <a:gd name="connsiteX34" fmla="*/ 13762 w 371772"/>
              <a:gd name="connsiteY34" fmla="*/ 384272 h 583064"/>
              <a:gd name="connsiteX35" fmla="*/ 16631 w 371772"/>
              <a:gd name="connsiteY35" fmla="*/ 403235 h 583064"/>
              <a:gd name="connsiteX36" fmla="*/ 20461 w 371772"/>
              <a:gd name="connsiteY36" fmla="*/ 428488 h 583064"/>
              <a:gd name="connsiteX37" fmla="*/ 20846 w 371772"/>
              <a:gd name="connsiteY37" fmla="*/ 431016 h 583064"/>
              <a:gd name="connsiteX38" fmla="*/ 27190 w 371772"/>
              <a:gd name="connsiteY38" fmla="*/ 472682 h 583064"/>
              <a:gd name="connsiteX39" fmla="*/ 33949 w 371772"/>
              <a:gd name="connsiteY39" fmla="*/ 516862 h 583064"/>
              <a:gd name="connsiteX40" fmla="*/ 40737 w 371772"/>
              <a:gd name="connsiteY40" fmla="*/ 561024 h 583064"/>
              <a:gd name="connsiteX41" fmla="*/ 40964 w 371772"/>
              <a:gd name="connsiteY41" fmla="*/ 562499 h 583064"/>
              <a:gd name="connsiteX42" fmla="*/ 44142 w 371772"/>
              <a:gd name="connsiteY42" fmla="*/ 583101 h 583064"/>
              <a:gd name="connsiteX43" fmla="*/ 54529 w 371772"/>
              <a:gd name="connsiteY43" fmla="*/ 580596 h 583064"/>
              <a:gd name="connsiteX44" fmla="*/ 84432 w 371772"/>
              <a:gd name="connsiteY44" fmla="*/ 574198 h 583064"/>
              <a:gd name="connsiteX45" fmla="*/ 116390 w 371772"/>
              <a:gd name="connsiteY45" fmla="*/ 567087 h 583064"/>
              <a:gd name="connsiteX46" fmla="*/ 159262 w 371772"/>
              <a:gd name="connsiteY46" fmla="*/ 557503 h 583064"/>
              <a:gd name="connsiteX47" fmla="*/ 206771 w 371772"/>
              <a:gd name="connsiteY47" fmla="*/ 548496 h 583064"/>
              <a:gd name="connsiteX48" fmla="*/ 251513 w 371772"/>
              <a:gd name="connsiteY48" fmla="*/ 500667 h 583064"/>
              <a:gd name="connsiteX49" fmla="*/ 256581 w 371772"/>
              <a:gd name="connsiteY49" fmla="*/ 492404 h 583064"/>
              <a:gd name="connsiteX50" fmla="*/ 306526 w 371772"/>
              <a:gd name="connsiteY50" fmla="*/ 446095 h 583064"/>
              <a:gd name="connsiteX51" fmla="*/ 353047 w 371772"/>
              <a:gd name="connsiteY51" fmla="*/ 402941 h 583064"/>
              <a:gd name="connsiteX52" fmla="*/ 347582 w 371772"/>
              <a:gd name="connsiteY52" fmla="*/ 384880 h 583064"/>
              <a:gd name="connsiteX53" fmla="*/ 348197 w 371772"/>
              <a:gd name="connsiteY53" fmla="*/ 381881 h 583064"/>
              <a:gd name="connsiteX54" fmla="*/ 350674 w 371772"/>
              <a:gd name="connsiteY54" fmla="*/ 369892 h 583064"/>
              <a:gd name="connsiteX55" fmla="*/ 347355 w 371772"/>
              <a:gd name="connsiteY55" fmla="*/ 357712 h 583064"/>
              <a:gd name="connsiteX56" fmla="*/ 346538 w 371772"/>
              <a:gd name="connsiteY56" fmla="*/ 355135 h 583064"/>
              <a:gd name="connsiteX57" fmla="*/ 321115 w 371772"/>
              <a:gd name="connsiteY57" fmla="*/ 326778 h 583064"/>
              <a:gd name="connsiteX58" fmla="*/ 320622 w 371772"/>
              <a:gd name="connsiteY58" fmla="*/ 315374 h 583064"/>
              <a:gd name="connsiteX59" fmla="*/ 319924 w 371772"/>
              <a:gd name="connsiteY59" fmla="*/ 299211 h 583064"/>
              <a:gd name="connsiteX60" fmla="*/ 332767 w 371772"/>
              <a:gd name="connsiteY60" fmla="*/ 293724 h 583064"/>
              <a:gd name="connsiteX61" fmla="*/ 358332 w 371772"/>
              <a:gd name="connsiteY61" fmla="*/ 291701 h 583064"/>
              <a:gd name="connsiteX62" fmla="*/ 372226 w 371772"/>
              <a:gd name="connsiteY62" fmla="*/ 287312 h 583064"/>
              <a:gd name="connsiteX63" fmla="*/ 371373 w 371772"/>
              <a:gd name="connsiteY63" fmla="*/ 252208 h 583064"/>
              <a:gd name="connsiteX64" fmla="*/ 370834 w 371772"/>
              <a:gd name="connsiteY64" fmla="*/ 228883 h 583064"/>
              <a:gd name="connsiteX65" fmla="*/ 357137 w 371772"/>
              <a:gd name="connsiteY65" fmla="*/ 222757 h 583064"/>
              <a:gd name="connsiteX66" fmla="*/ 333949 w 371772"/>
              <a:gd name="connsiteY66" fmla="*/ 212543 h 583064"/>
              <a:gd name="connsiteX67" fmla="*/ 333483 w 371772"/>
              <a:gd name="connsiteY67" fmla="*/ 199937 h 583064"/>
              <a:gd name="connsiteX68" fmla="*/ 333370 w 371772"/>
              <a:gd name="connsiteY68" fmla="*/ 196887 h 583064"/>
              <a:gd name="connsiteX69" fmla="*/ 333040 w 371772"/>
              <a:gd name="connsiteY69" fmla="*/ 187930 h 583064"/>
              <a:gd name="connsiteX70" fmla="*/ 332757 w 371772"/>
              <a:gd name="connsiteY70" fmla="*/ 180261 h 583064"/>
              <a:gd name="connsiteX71" fmla="*/ 332388 w 371772"/>
              <a:gd name="connsiteY71" fmla="*/ 170237 h 583064"/>
              <a:gd name="connsiteX72" fmla="*/ 332212 w 371772"/>
              <a:gd name="connsiteY72" fmla="*/ 165449 h 583064"/>
              <a:gd name="connsiteX73" fmla="*/ 331781 w 371772"/>
              <a:gd name="connsiteY73" fmla="*/ 153737 h 583064"/>
              <a:gd name="connsiteX74" fmla="*/ 341462 w 371772"/>
              <a:gd name="connsiteY74" fmla="*/ 141807 h 583064"/>
              <a:gd name="connsiteX75" fmla="*/ 349305 w 371772"/>
              <a:gd name="connsiteY75" fmla="*/ 132223 h 583064"/>
              <a:gd name="connsiteX76" fmla="*/ 324130 w 371772"/>
              <a:gd name="connsiteY76" fmla="*/ 97178 h 583064"/>
              <a:gd name="connsiteX77" fmla="*/ 317030 w 371772"/>
              <a:gd name="connsiteY77" fmla="*/ 87603 h 583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371772" h="583064">
                <a:moveTo>
                  <a:pt x="317030" y="87603"/>
                </a:moveTo>
                <a:lnTo>
                  <a:pt x="314536" y="84195"/>
                </a:lnTo>
                <a:lnTo>
                  <a:pt x="299956" y="64360"/>
                </a:lnTo>
                <a:lnTo>
                  <a:pt x="293726" y="55711"/>
                </a:lnTo>
                <a:lnTo>
                  <a:pt x="289550" y="50307"/>
                </a:lnTo>
                <a:lnTo>
                  <a:pt x="272561" y="27522"/>
                </a:lnTo>
                <a:lnTo>
                  <a:pt x="274363" y="21437"/>
                </a:lnTo>
                <a:lnTo>
                  <a:pt x="279575" y="37"/>
                </a:lnTo>
                <a:lnTo>
                  <a:pt x="275113" y="255"/>
                </a:lnTo>
                <a:lnTo>
                  <a:pt x="252863" y="1425"/>
                </a:lnTo>
                <a:lnTo>
                  <a:pt x="251236" y="1516"/>
                </a:lnTo>
                <a:lnTo>
                  <a:pt x="241640" y="2070"/>
                </a:lnTo>
                <a:lnTo>
                  <a:pt x="237777" y="2301"/>
                </a:lnTo>
                <a:lnTo>
                  <a:pt x="233346" y="2574"/>
                </a:lnTo>
                <a:lnTo>
                  <a:pt x="232329" y="2632"/>
                </a:lnTo>
                <a:lnTo>
                  <a:pt x="228833" y="2850"/>
                </a:lnTo>
                <a:lnTo>
                  <a:pt x="212617" y="3908"/>
                </a:lnTo>
                <a:lnTo>
                  <a:pt x="207809" y="4239"/>
                </a:lnTo>
                <a:lnTo>
                  <a:pt x="204085" y="4498"/>
                </a:lnTo>
                <a:lnTo>
                  <a:pt x="182059" y="36017"/>
                </a:lnTo>
                <a:lnTo>
                  <a:pt x="166356" y="58511"/>
                </a:lnTo>
                <a:lnTo>
                  <a:pt x="162664" y="63603"/>
                </a:lnTo>
                <a:lnTo>
                  <a:pt x="143814" y="90757"/>
                </a:lnTo>
                <a:lnTo>
                  <a:pt x="142888" y="92086"/>
                </a:lnTo>
                <a:lnTo>
                  <a:pt x="124968" y="116700"/>
                </a:lnTo>
                <a:lnTo>
                  <a:pt x="118519" y="128412"/>
                </a:lnTo>
                <a:lnTo>
                  <a:pt x="111333" y="137224"/>
                </a:lnTo>
                <a:lnTo>
                  <a:pt x="101847" y="149590"/>
                </a:lnTo>
                <a:lnTo>
                  <a:pt x="83952" y="176413"/>
                </a:lnTo>
                <a:lnTo>
                  <a:pt x="67355" y="200136"/>
                </a:lnTo>
                <a:lnTo>
                  <a:pt x="63800" y="204838"/>
                </a:lnTo>
                <a:lnTo>
                  <a:pt x="25745" y="259650"/>
                </a:lnTo>
                <a:lnTo>
                  <a:pt x="1013" y="294986"/>
                </a:lnTo>
                <a:lnTo>
                  <a:pt x="453" y="295794"/>
                </a:lnTo>
                <a:lnTo>
                  <a:pt x="13762" y="384272"/>
                </a:lnTo>
                <a:lnTo>
                  <a:pt x="16631" y="403235"/>
                </a:lnTo>
                <a:lnTo>
                  <a:pt x="20461" y="428488"/>
                </a:lnTo>
                <a:lnTo>
                  <a:pt x="20846" y="431016"/>
                </a:lnTo>
                <a:lnTo>
                  <a:pt x="27190" y="472682"/>
                </a:lnTo>
                <a:lnTo>
                  <a:pt x="33949" y="516862"/>
                </a:lnTo>
                <a:lnTo>
                  <a:pt x="40737" y="561024"/>
                </a:lnTo>
                <a:lnTo>
                  <a:pt x="40964" y="562499"/>
                </a:lnTo>
                <a:lnTo>
                  <a:pt x="44142" y="583101"/>
                </a:lnTo>
                <a:lnTo>
                  <a:pt x="54529" y="580596"/>
                </a:lnTo>
                <a:lnTo>
                  <a:pt x="84432" y="574198"/>
                </a:lnTo>
                <a:lnTo>
                  <a:pt x="116390" y="567087"/>
                </a:lnTo>
                <a:lnTo>
                  <a:pt x="159262" y="557503"/>
                </a:lnTo>
                <a:lnTo>
                  <a:pt x="206771" y="548496"/>
                </a:lnTo>
                <a:lnTo>
                  <a:pt x="251513" y="500667"/>
                </a:lnTo>
                <a:lnTo>
                  <a:pt x="256581" y="492404"/>
                </a:lnTo>
                <a:lnTo>
                  <a:pt x="306526" y="446095"/>
                </a:lnTo>
                <a:lnTo>
                  <a:pt x="353047" y="402941"/>
                </a:lnTo>
                <a:lnTo>
                  <a:pt x="347582" y="384880"/>
                </a:lnTo>
                <a:lnTo>
                  <a:pt x="348197" y="381881"/>
                </a:lnTo>
                <a:lnTo>
                  <a:pt x="350674" y="369892"/>
                </a:lnTo>
                <a:lnTo>
                  <a:pt x="347355" y="357712"/>
                </a:lnTo>
                <a:lnTo>
                  <a:pt x="346538" y="355135"/>
                </a:lnTo>
                <a:lnTo>
                  <a:pt x="321115" y="326778"/>
                </a:lnTo>
                <a:lnTo>
                  <a:pt x="320622" y="315374"/>
                </a:lnTo>
                <a:lnTo>
                  <a:pt x="319924" y="299211"/>
                </a:lnTo>
                <a:lnTo>
                  <a:pt x="332767" y="293724"/>
                </a:lnTo>
                <a:lnTo>
                  <a:pt x="358332" y="291701"/>
                </a:lnTo>
                <a:lnTo>
                  <a:pt x="372226" y="287312"/>
                </a:lnTo>
                <a:lnTo>
                  <a:pt x="371373" y="252208"/>
                </a:lnTo>
                <a:lnTo>
                  <a:pt x="370834" y="228883"/>
                </a:lnTo>
                <a:lnTo>
                  <a:pt x="357137" y="222757"/>
                </a:lnTo>
                <a:lnTo>
                  <a:pt x="333949" y="212543"/>
                </a:lnTo>
                <a:lnTo>
                  <a:pt x="333483" y="199937"/>
                </a:lnTo>
                <a:lnTo>
                  <a:pt x="333370" y="196887"/>
                </a:lnTo>
                <a:lnTo>
                  <a:pt x="333040" y="187930"/>
                </a:lnTo>
                <a:lnTo>
                  <a:pt x="332757" y="180261"/>
                </a:lnTo>
                <a:lnTo>
                  <a:pt x="332388" y="170237"/>
                </a:lnTo>
                <a:lnTo>
                  <a:pt x="332212" y="165449"/>
                </a:lnTo>
                <a:lnTo>
                  <a:pt x="331781" y="153737"/>
                </a:lnTo>
                <a:lnTo>
                  <a:pt x="341462" y="141807"/>
                </a:lnTo>
                <a:lnTo>
                  <a:pt x="349305" y="132223"/>
                </a:lnTo>
                <a:lnTo>
                  <a:pt x="324130" y="97178"/>
                </a:lnTo>
                <a:lnTo>
                  <a:pt x="317030" y="8760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40A43C3B-BFC2-4975-9B78-779266ADB450}"/>
              </a:ext>
            </a:extLst>
          </p:cNvPr>
          <p:cNvSpPr>
            <a:spLocks/>
          </p:cNvSpPr>
          <p:nvPr/>
        </p:nvSpPr>
        <p:spPr>
          <a:xfrm flipV="1">
            <a:off x="5458621" y="1697156"/>
            <a:ext cx="437479" cy="655060"/>
          </a:xfrm>
          <a:custGeom>
            <a:avLst/>
            <a:gdLst>
              <a:gd name="connsiteX0" fmla="*/ 270843 w 297922"/>
              <a:gd name="connsiteY0" fmla="*/ 257749 h 446094"/>
              <a:gd name="connsiteX1" fmla="*/ 268589 w 297922"/>
              <a:gd name="connsiteY1" fmla="*/ 257681 h 446094"/>
              <a:gd name="connsiteX2" fmla="*/ 267274 w 297922"/>
              <a:gd name="connsiteY2" fmla="*/ 257667 h 446094"/>
              <a:gd name="connsiteX3" fmla="*/ 266360 w 297922"/>
              <a:gd name="connsiteY3" fmla="*/ 258039 h 446094"/>
              <a:gd name="connsiteX4" fmla="*/ 262634 w 297922"/>
              <a:gd name="connsiteY4" fmla="*/ 256846 h 446094"/>
              <a:gd name="connsiteX5" fmla="*/ 258998 w 297922"/>
              <a:gd name="connsiteY5" fmla="*/ 252281 h 446094"/>
              <a:gd name="connsiteX6" fmla="*/ 263332 w 297922"/>
              <a:gd name="connsiteY6" fmla="*/ 248696 h 446094"/>
              <a:gd name="connsiteX7" fmla="*/ 263100 w 297922"/>
              <a:gd name="connsiteY7" fmla="*/ 240469 h 446094"/>
              <a:gd name="connsiteX8" fmla="*/ 260784 w 297922"/>
              <a:gd name="connsiteY8" fmla="*/ 236262 h 446094"/>
              <a:gd name="connsiteX9" fmla="*/ 257076 w 297922"/>
              <a:gd name="connsiteY9" fmla="*/ 235223 h 446094"/>
              <a:gd name="connsiteX10" fmla="*/ 248259 w 297922"/>
              <a:gd name="connsiteY10" fmla="*/ 232804 h 446094"/>
              <a:gd name="connsiteX11" fmla="*/ 245045 w 297922"/>
              <a:gd name="connsiteY11" fmla="*/ 222308 h 446094"/>
              <a:gd name="connsiteX12" fmla="*/ 253705 w 297922"/>
              <a:gd name="connsiteY12" fmla="*/ 171866 h 446094"/>
              <a:gd name="connsiteX13" fmla="*/ 253525 w 297922"/>
              <a:gd name="connsiteY13" fmla="*/ 168708 h 446094"/>
              <a:gd name="connsiteX14" fmla="*/ 244277 w 297922"/>
              <a:gd name="connsiteY14" fmla="*/ 167015 h 446094"/>
              <a:gd name="connsiteX15" fmla="*/ 238434 w 297922"/>
              <a:gd name="connsiteY15" fmla="*/ 187063 h 446094"/>
              <a:gd name="connsiteX16" fmla="*/ 233566 w 297922"/>
              <a:gd name="connsiteY16" fmla="*/ 185484 h 446094"/>
              <a:gd name="connsiteX17" fmla="*/ 227858 w 297922"/>
              <a:gd name="connsiteY17" fmla="*/ 178564 h 446094"/>
              <a:gd name="connsiteX18" fmla="*/ 221021 w 297922"/>
              <a:gd name="connsiteY18" fmla="*/ 173173 h 446094"/>
              <a:gd name="connsiteX19" fmla="*/ 214631 w 297922"/>
              <a:gd name="connsiteY19" fmla="*/ 170387 h 446094"/>
              <a:gd name="connsiteX20" fmla="*/ 209522 w 297922"/>
              <a:gd name="connsiteY20" fmla="*/ 168567 h 446094"/>
              <a:gd name="connsiteX21" fmla="*/ 205835 w 297922"/>
              <a:gd name="connsiteY21" fmla="*/ 167242 h 446094"/>
              <a:gd name="connsiteX22" fmla="*/ 204473 w 297922"/>
              <a:gd name="connsiteY22" fmla="*/ 159510 h 446094"/>
              <a:gd name="connsiteX23" fmla="*/ 203874 w 297922"/>
              <a:gd name="connsiteY23" fmla="*/ 155557 h 446094"/>
              <a:gd name="connsiteX24" fmla="*/ 202797 w 297922"/>
              <a:gd name="connsiteY24" fmla="*/ 149762 h 446094"/>
              <a:gd name="connsiteX25" fmla="*/ 200969 w 297922"/>
              <a:gd name="connsiteY25" fmla="*/ 139593 h 446094"/>
              <a:gd name="connsiteX26" fmla="*/ 199645 w 297922"/>
              <a:gd name="connsiteY26" fmla="*/ 132133 h 446094"/>
              <a:gd name="connsiteX27" fmla="*/ 186331 w 297922"/>
              <a:gd name="connsiteY27" fmla="*/ 120071 h 446094"/>
              <a:gd name="connsiteX28" fmla="*/ 183196 w 297922"/>
              <a:gd name="connsiteY28" fmla="*/ 117258 h 446094"/>
              <a:gd name="connsiteX29" fmla="*/ 182857 w 297922"/>
              <a:gd name="connsiteY29" fmla="*/ 116936 h 446094"/>
              <a:gd name="connsiteX30" fmla="*/ 182255 w 297922"/>
              <a:gd name="connsiteY30" fmla="*/ 116387 h 446094"/>
              <a:gd name="connsiteX31" fmla="*/ 176923 w 297922"/>
              <a:gd name="connsiteY31" fmla="*/ 111586 h 446094"/>
              <a:gd name="connsiteX32" fmla="*/ 176648 w 297922"/>
              <a:gd name="connsiteY32" fmla="*/ 111313 h 446094"/>
              <a:gd name="connsiteX33" fmla="*/ 170075 w 297922"/>
              <a:gd name="connsiteY33" fmla="*/ 105337 h 446094"/>
              <a:gd name="connsiteX34" fmla="*/ 169443 w 297922"/>
              <a:gd name="connsiteY34" fmla="*/ 104765 h 446094"/>
              <a:gd name="connsiteX35" fmla="*/ 166040 w 297922"/>
              <a:gd name="connsiteY35" fmla="*/ 101720 h 446094"/>
              <a:gd name="connsiteX36" fmla="*/ 157970 w 297922"/>
              <a:gd name="connsiteY36" fmla="*/ 94428 h 446094"/>
              <a:gd name="connsiteX37" fmla="*/ 156737 w 297922"/>
              <a:gd name="connsiteY37" fmla="*/ 93267 h 446094"/>
              <a:gd name="connsiteX38" fmla="*/ 153589 w 297922"/>
              <a:gd name="connsiteY38" fmla="*/ 90403 h 446094"/>
              <a:gd name="connsiteX39" fmla="*/ 152260 w 297922"/>
              <a:gd name="connsiteY39" fmla="*/ 89246 h 446094"/>
              <a:gd name="connsiteX40" fmla="*/ 150290 w 297922"/>
              <a:gd name="connsiteY40" fmla="*/ 87449 h 446094"/>
              <a:gd name="connsiteX41" fmla="*/ 149451 w 297922"/>
              <a:gd name="connsiteY41" fmla="*/ 86687 h 446094"/>
              <a:gd name="connsiteX42" fmla="*/ 139337 w 297922"/>
              <a:gd name="connsiteY42" fmla="*/ 77538 h 446094"/>
              <a:gd name="connsiteX43" fmla="*/ 137420 w 297922"/>
              <a:gd name="connsiteY43" fmla="*/ 75796 h 446094"/>
              <a:gd name="connsiteX44" fmla="*/ 130755 w 297922"/>
              <a:gd name="connsiteY44" fmla="*/ 69770 h 446094"/>
              <a:gd name="connsiteX45" fmla="*/ 118720 w 297922"/>
              <a:gd name="connsiteY45" fmla="*/ 58847 h 446094"/>
              <a:gd name="connsiteX46" fmla="*/ 118666 w 297922"/>
              <a:gd name="connsiteY46" fmla="*/ 58797 h 446094"/>
              <a:gd name="connsiteX47" fmla="*/ 118028 w 297922"/>
              <a:gd name="connsiteY47" fmla="*/ 58185 h 446094"/>
              <a:gd name="connsiteX48" fmla="*/ 115939 w 297922"/>
              <a:gd name="connsiteY48" fmla="*/ 56311 h 446094"/>
              <a:gd name="connsiteX49" fmla="*/ 115355 w 297922"/>
              <a:gd name="connsiteY49" fmla="*/ 55775 h 446094"/>
              <a:gd name="connsiteX50" fmla="*/ 111985 w 297922"/>
              <a:gd name="connsiteY50" fmla="*/ 52730 h 446094"/>
              <a:gd name="connsiteX51" fmla="*/ 107503 w 297922"/>
              <a:gd name="connsiteY51" fmla="*/ 48669 h 446094"/>
              <a:gd name="connsiteX52" fmla="*/ 107107 w 297922"/>
              <a:gd name="connsiteY52" fmla="*/ 48301 h 446094"/>
              <a:gd name="connsiteX53" fmla="*/ 103858 w 297922"/>
              <a:gd name="connsiteY53" fmla="*/ 45338 h 446094"/>
              <a:gd name="connsiteX54" fmla="*/ 81554 w 297922"/>
              <a:gd name="connsiteY54" fmla="*/ 25127 h 446094"/>
              <a:gd name="connsiteX55" fmla="*/ 73997 w 297922"/>
              <a:gd name="connsiteY55" fmla="*/ 18256 h 446094"/>
              <a:gd name="connsiteX56" fmla="*/ 68417 w 297922"/>
              <a:gd name="connsiteY56" fmla="*/ 13183 h 446094"/>
              <a:gd name="connsiteX57" fmla="*/ 59391 w 297922"/>
              <a:gd name="connsiteY57" fmla="*/ 4997 h 446094"/>
              <a:gd name="connsiteX58" fmla="*/ 53975 w 297922"/>
              <a:gd name="connsiteY58" fmla="*/ 60 h 446094"/>
              <a:gd name="connsiteX59" fmla="*/ 51831 w 297922"/>
              <a:gd name="connsiteY59" fmla="*/ 137 h 446094"/>
              <a:gd name="connsiteX60" fmla="*/ 46159 w 297922"/>
              <a:gd name="connsiteY60" fmla="*/ 341 h 446094"/>
              <a:gd name="connsiteX61" fmla="*/ 40650 w 297922"/>
              <a:gd name="connsiteY61" fmla="*/ 550 h 446094"/>
              <a:gd name="connsiteX62" fmla="*/ 26390 w 297922"/>
              <a:gd name="connsiteY62" fmla="*/ 1131 h 446094"/>
              <a:gd name="connsiteX63" fmla="*/ 21330 w 297922"/>
              <a:gd name="connsiteY63" fmla="*/ 1353 h 446094"/>
              <a:gd name="connsiteX64" fmla="*/ 20923 w 297922"/>
              <a:gd name="connsiteY64" fmla="*/ 1371 h 446094"/>
              <a:gd name="connsiteX65" fmla="*/ 19960 w 297922"/>
              <a:gd name="connsiteY65" fmla="*/ 1412 h 446094"/>
              <a:gd name="connsiteX66" fmla="*/ 16175 w 297922"/>
              <a:gd name="connsiteY66" fmla="*/ 1584 h 446094"/>
              <a:gd name="connsiteX67" fmla="*/ 14791 w 297922"/>
              <a:gd name="connsiteY67" fmla="*/ 1648 h 446094"/>
              <a:gd name="connsiteX68" fmla="*/ 7915 w 297922"/>
              <a:gd name="connsiteY68" fmla="*/ 1975 h 446094"/>
              <a:gd name="connsiteX69" fmla="*/ 7440 w 297922"/>
              <a:gd name="connsiteY69" fmla="*/ 1997 h 446094"/>
              <a:gd name="connsiteX70" fmla="*/ 2227 w 297922"/>
              <a:gd name="connsiteY70" fmla="*/ 23398 h 446094"/>
              <a:gd name="connsiteX71" fmla="*/ 426 w 297922"/>
              <a:gd name="connsiteY71" fmla="*/ 29483 h 446094"/>
              <a:gd name="connsiteX72" fmla="*/ 17415 w 297922"/>
              <a:gd name="connsiteY72" fmla="*/ 52267 h 446094"/>
              <a:gd name="connsiteX73" fmla="*/ 21591 w 297922"/>
              <a:gd name="connsiteY73" fmla="*/ 57672 h 446094"/>
              <a:gd name="connsiteX74" fmla="*/ 27821 w 297922"/>
              <a:gd name="connsiteY74" fmla="*/ 66321 h 446094"/>
              <a:gd name="connsiteX75" fmla="*/ 42401 w 297922"/>
              <a:gd name="connsiteY75" fmla="*/ 86156 h 446094"/>
              <a:gd name="connsiteX76" fmla="*/ 44895 w 297922"/>
              <a:gd name="connsiteY76" fmla="*/ 89564 h 446094"/>
              <a:gd name="connsiteX77" fmla="*/ 51995 w 297922"/>
              <a:gd name="connsiteY77" fmla="*/ 99138 h 446094"/>
              <a:gd name="connsiteX78" fmla="*/ 77170 w 297922"/>
              <a:gd name="connsiteY78" fmla="*/ 134184 h 446094"/>
              <a:gd name="connsiteX79" fmla="*/ 69327 w 297922"/>
              <a:gd name="connsiteY79" fmla="*/ 143768 h 446094"/>
              <a:gd name="connsiteX80" fmla="*/ 59646 w 297922"/>
              <a:gd name="connsiteY80" fmla="*/ 155698 h 446094"/>
              <a:gd name="connsiteX81" fmla="*/ 60077 w 297922"/>
              <a:gd name="connsiteY81" fmla="*/ 167410 h 446094"/>
              <a:gd name="connsiteX82" fmla="*/ 60253 w 297922"/>
              <a:gd name="connsiteY82" fmla="*/ 172197 h 446094"/>
              <a:gd name="connsiteX83" fmla="*/ 60622 w 297922"/>
              <a:gd name="connsiteY83" fmla="*/ 182221 h 446094"/>
              <a:gd name="connsiteX84" fmla="*/ 60905 w 297922"/>
              <a:gd name="connsiteY84" fmla="*/ 189890 h 446094"/>
              <a:gd name="connsiteX85" fmla="*/ 61235 w 297922"/>
              <a:gd name="connsiteY85" fmla="*/ 198848 h 446094"/>
              <a:gd name="connsiteX86" fmla="*/ 61348 w 297922"/>
              <a:gd name="connsiteY86" fmla="*/ 201897 h 446094"/>
              <a:gd name="connsiteX87" fmla="*/ 61814 w 297922"/>
              <a:gd name="connsiteY87" fmla="*/ 214503 h 446094"/>
              <a:gd name="connsiteX88" fmla="*/ 85002 w 297922"/>
              <a:gd name="connsiteY88" fmla="*/ 224718 h 446094"/>
              <a:gd name="connsiteX89" fmla="*/ 98699 w 297922"/>
              <a:gd name="connsiteY89" fmla="*/ 230844 h 446094"/>
              <a:gd name="connsiteX90" fmla="*/ 99238 w 297922"/>
              <a:gd name="connsiteY90" fmla="*/ 254168 h 446094"/>
              <a:gd name="connsiteX91" fmla="*/ 100091 w 297922"/>
              <a:gd name="connsiteY91" fmla="*/ 289273 h 446094"/>
              <a:gd name="connsiteX92" fmla="*/ 86197 w 297922"/>
              <a:gd name="connsiteY92" fmla="*/ 293661 h 446094"/>
              <a:gd name="connsiteX93" fmla="*/ 60631 w 297922"/>
              <a:gd name="connsiteY93" fmla="*/ 295685 h 446094"/>
              <a:gd name="connsiteX94" fmla="*/ 47789 w 297922"/>
              <a:gd name="connsiteY94" fmla="*/ 301171 h 446094"/>
              <a:gd name="connsiteX95" fmla="*/ 48487 w 297922"/>
              <a:gd name="connsiteY95" fmla="*/ 317335 h 446094"/>
              <a:gd name="connsiteX96" fmla="*/ 48980 w 297922"/>
              <a:gd name="connsiteY96" fmla="*/ 328738 h 446094"/>
              <a:gd name="connsiteX97" fmla="*/ 74403 w 297922"/>
              <a:gd name="connsiteY97" fmla="*/ 357095 h 446094"/>
              <a:gd name="connsiteX98" fmla="*/ 75220 w 297922"/>
              <a:gd name="connsiteY98" fmla="*/ 359673 h 446094"/>
              <a:gd name="connsiteX99" fmla="*/ 78539 w 297922"/>
              <a:gd name="connsiteY99" fmla="*/ 371852 h 446094"/>
              <a:gd name="connsiteX100" fmla="*/ 76062 w 297922"/>
              <a:gd name="connsiteY100" fmla="*/ 383841 h 446094"/>
              <a:gd name="connsiteX101" fmla="*/ 75447 w 297922"/>
              <a:gd name="connsiteY101" fmla="*/ 386841 h 446094"/>
              <a:gd name="connsiteX102" fmla="*/ 80912 w 297922"/>
              <a:gd name="connsiteY102" fmla="*/ 404901 h 446094"/>
              <a:gd name="connsiteX103" fmla="*/ 109505 w 297922"/>
              <a:gd name="connsiteY103" fmla="*/ 436348 h 446094"/>
              <a:gd name="connsiteX104" fmla="*/ 126500 w 297922"/>
              <a:gd name="connsiteY104" fmla="*/ 445093 h 446094"/>
              <a:gd name="connsiteX105" fmla="*/ 129858 w 297922"/>
              <a:gd name="connsiteY105" fmla="*/ 445038 h 446094"/>
              <a:gd name="connsiteX106" fmla="*/ 131091 w 297922"/>
              <a:gd name="connsiteY106" fmla="*/ 445020 h 446094"/>
              <a:gd name="connsiteX107" fmla="*/ 139534 w 297922"/>
              <a:gd name="connsiteY107" fmla="*/ 444906 h 446094"/>
              <a:gd name="connsiteX108" fmla="*/ 173321 w 297922"/>
              <a:gd name="connsiteY108" fmla="*/ 444680 h 446094"/>
              <a:gd name="connsiteX109" fmla="*/ 187015 w 297922"/>
              <a:gd name="connsiteY109" fmla="*/ 444698 h 446094"/>
              <a:gd name="connsiteX110" fmla="*/ 200427 w 297922"/>
              <a:gd name="connsiteY110" fmla="*/ 444779 h 446094"/>
              <a:gd name="connsiteX111" fmla="*/ 201543 w 297922"/>
              <a:gd name="connsiteY111" fmla="*/ 444788 h 446094"/>
              <a:gd name="connsiteX112" fmla="*/ 208812 w 297922"/>
              <a:gd name="connsiteY112" fmla="*/ 444857 h 446094"/>
              <a:gd name="connsiteX113" fmla="*/ 226825 w 297922"/>
              <a:gd name="connsiteY113" fmla="*/ 445111 h 446094"/>
              <a:gd name="connsiteX114" fmla="*/ 227659 w 297922"/>
              <a:gd name="connsiteY114" fmla="*/ 445124 h 446094"/>
              <a:gd name="connsiteX115" fmla="*/ 228317 w 297922"/>
              <a:gd name="connsiteY115" fmla="*/ 445138 h 446094"/>
              <a:gd name="connsiteX116" fmla="*/ 235362 w 297922"/>
              <a:gd name="connsiteY116" fmla="*/ 445270 h 446094"/>
              <a:gd name="connsiteX117" fmla="*/ 235691 w 297922"/>
              <a:gd name="connsiteY117" fmla="*/ 445274 h 446094"/>
              <a:gd name="connsiteX118" fmla="*/ 243874 w 297922"/>
              <a:gd name="connsiteY118" fmla="*/ 445451 h 446094"/>
              <a:gd name="connsiteX119" fmla="*/ 246668 w 297922"/>
              <a:gd name="connsiteY119" fmla="*/ 445515 h 446094"/>
              <a:gd name="connsiteX120" fmla="*/ 260111 w 297922"/>
              <a:gd name="connsiteY120" fmla="*/ 445864 h 446094"/>
              <a:gd name="connsiteX121" fmla="*/ 269877 w 297922"/>
              <a:gd name="connsiteY121" fmla="*/ 446154 h 446094"/>
              <a:gd name="connsiteX122" fmla="*/ 286879 w 297922"/>
              <a:gd name="connsiteY122" fmla="*/ 408032 h 446094"/>
              <a:gd name="connsiteX123" fmla="*/ 290736 w 297922"/>
              <a:gd name="connsiteY123" fmla="*/ 402197 h 446094"/>
              <a:gd name="connsiteX124" fmla="*/ 292443 w 297922"/>
              <a:gd name="connsiteY124" fmla="*/ 399578 h 446094"/>
              <a:gd name="connsiteX125" fmla="*/ 298349 w 297922"/>
              <a:gd name="connsiteY125" fmla="*/ 390602 h 446094"/>
              <a:gd name="connsiteX126" fmla="*/ 294228 w 297922"/>
              <a:gd name="connsiteY126" fmla="*/ 371203 h 446094"/>
              <a:gd name="connsiteX127" fmla="*/ 292895 w 297922"/>
              <a:gd name="connsiteY127" fmla="*/ 362935 h 446094"/>
              <a:gd name="connsiteX128" fmla="*/ 288061 w 297922"/>
              <a:gd name="connsiteY128" fmla="*/ 362436 h 446094"/>
              <a:gd name="connsiteX129" fmla="*/ 284058 w 297922"/>
              <a:gd name="connsiteY129" fmla="*/ 362019 h 446094"/>
              <a:gd name="connsiteX130" fmla="*/ 273830 w 297922"/>
              <a:gd name="connsiteY130" fmla="*/ 356959 h 446094"/>
              <a:gd name="connsiteX131" fmla="*/ 276441 w 297922"/>
              <a:gd name="connsiteY131" fmla="*/ 349798 h 446094"/>
              <a:gd name="connsiteX132" fmla="*/ 279199 w 297922"/>
              <a:gd name="connsiteY132" fmla="*/ 342243 h 446094"/>
              <a:gd name="connsiteX133" fmla="*/ 281514 w 297922"/>
              <a:gd name="connsiteY133" fmla="*/ 333435 h 446094"/>
              <a:gd name="connsiteX134" fmla="*/ 286888 w 297922"/>
              <a:gd name="connsiteY134" fmla="*/ 325430 h 446094"/>
              <a:gd name="connsiteX135" fmla="*/ 291562 w 297922"/>
              <a:gd name="connsiteY135" fmla="*/ 314027 h 446094"/>
              <a:gd name="connsiteX136" fmla="*/ 290990 w 297922"/>
              <a:gd name="connsiteY136" fmla="*/ 302065 h 446094"/>
              <a:gd name="connsiteX137" fmla="*/ 287580 w 297922"/>
              <a:gd name="connsiteY137" fmla="*/ 295435 h 446094"/>
              <a:gd name="connsiteX138" fmla="*/ 287428 w 297922"/>
              <a:gd name="connsiteY138" fmla="*/ 294859 h 446094"/>
              <a:gd name="connsiteX139" fmla="*/ 289511 w 297922"/>
              <a:gd name="connsiteY139" fmla="*/ 284009 h 446094"/>
              <a:gd name="connsiteX140" fmla="*/ 288217 w 297922"/>
              <a:gd name="connsiteY140" fmla="*/ 277007 h 446094"/>
              <a:gd name="connsiteX141" fmla="*/ 283667 w 297922"/>
              <a:gd name="connsiteY141" fmla="*/ 269052 h 446094"/>
              <a:gd name="connsiteX142" fmla="*/ 273915 w 297922"/>
              <a:gd name="connsiteY142" fmla="*/ 258511 h 446094"/>
              <a:gd name="connsiteX143" fmla="*/ 272049 w 297922"/>
              <a:gd name="connsiteY143" fmla="*/ 258057 h 446094"/>
              <a:gd name="connsiteX144" fmla="*/ 270843 w 297922"/>
              <a:gd name="connsiteY144" fmla="*/ 257749 h 446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297922" h="446094">
                <a:moveTo>
                  <a:pt x="270843" y="257749"/>
                </a:moveTo>
                <a:lnTo>
                  <a:pt x="268589" y="257681"/>
                </a:lnTo>
                <a:lnTo>
                  <a:pt x="267274" y="257667"/>
                </a:lnTo>
                <a:lnTo>
                  <a:pt x="266360" y="258039"/>
                </a:lnTo>
                <a:lnTo>
                  <a:pt x="262634" y="256846"/>
                </a:lnTo>
                <a:lnTo>
                  <a:pt x="258998" y="252281"/>
                </a:lnTo>
                <a:lnTo>
                  <a:pt x="263332" y="248696"/>
                </a:lnTo>
                <a:lnTo>
                  <a:pt x="263100" y="240469"/>
                </a:lnTo>
                <a:lnTo>
                  <a:pt x="260784" y="236262"/>
                </a:lnTo>
                <a:lnTo>
                  <a:pt x="257076" y="235223"/>
                </a:lnTo>
                <a:lnTo>
                  <a:pt x="248259" y="232804"/>
                </a:lnTo>
                <a:lnTo>
                  <a:pt x="245045" y="222308"/>
                </a:lnTo>
                <a:lnTo>
                  <a:pt x="253705" y="171866"/>
                </a:lnTo>
                <a:lnTo>
                  <a:pt x="253525" y="168708"/>
                </a:lnTo>
                <a:lnTo>
                  <a:pt x="244277" y="167015"/>
                </a:lnTo>
                <a:lnTo>
                  <a:pt x="238434" y="187063"/>
                </a:lnTo>
                <a:lnTo>
                  <a:pt x="233566" y="185484"/>
                </a:lnTo>
                <a:lnTo>
                  <a:pt x="227858" y="178564"/>
                </a:lnTo>
                <a:lnTo>
                  <a:pt x="221021" y="173173"/>
                </a:lnTo>
                <a:lnTo>
                  <a:pt x="214631" y="170387"/>
                </a:lnTo>
                <a:lnTo>
                  <a:pt x="209522" y="168567"/>
                </a:lnTo>
                <a:lnTo>
                  <a:pt x="205835" y="167242"/>
                </a:lnTo>
                <a:lnTo>
                  <a:pt x="204473" y="159510"/>
                </a:lnTo>
                <a:lnTo>
                  <a:pt x="203874" y="155557"/>
                </a:lnTo>
                <a:lnTo>
                  <a:pt x="202797" y="149762"/>
                </a:lnTo>
                <a:lnTo>
                  <a:pt x="200969" y="139593"/>
                </a:lnTo>
                <a:lnTo>
                  <a:pt x="199645" y="132133"/>
                </a:lnTo>
                <a:lnTo>
                  <a:pt x="186331" y="120071"/>
                </a:lnTo>
                <a:lnTo>
                  <a:pt x="183196" y="117258"/>
                </a:lnTo>
                <a:lnTo>
                  <a:pt x="182857" y="116936"/>
                </a:lnTo>
                <a:lnTo>
                  <a:pt x="182255" y="116387"/>
                </a:lnTo>
                <a:lnTo>
                  <a:pt x="176923" y="111586"/>
                </a:lnTo>
                <a:lnTo>
                  <a:pt x="176648" y="111313"/>
                </a:lnTo>
                <a:lnTo>
                  <a:pt x="170075" y="105337"/>
                </a:lnTo>
                <a:lnTo>
                  <a:pt x="169443" y="104765"/>
                </a:lnTo>
                <a:lnTo>
                  <a:pt x="166040" y="101720"/>
                </a:lnTo>
                <a:lnTo>
                  <a:pt x="157970" y="94428"/>
                </a:lnTo>
                <a:lnTo>
                  <a:pt x="156737" y="93267"/>
                </a:lnTo>
                <a:lnTo>
                  <a:pt x="153589" y="90403"/>
                </a:lnTo>
                <a:lnTo>
                  <a:pt x="152260" y="89246"/>
                </a:lnTo>
                <a:lnTo>
                  <a:pt x="150290" y="87449"/>
                </a:lnTo>
                <a:lnTo>
                  <a:pt x="149451" y="86687"/>
                </a:lnTo>
                <a:lnTo>
                  <a:pt x="139337" y="77538"/>
                </a:lnTo>
                <a:lnTo>
                  <a:pt x="137420" y="75796"/>
                </a:lnTo>
                <a:lnTo>
                  <a:pt x="130755" y="69770"/>
                </a:lnTo>
                <a:lnTo>
                  <a:pt x="118720" y="58847"/>
                </a:lnTo>
                <a:lnTo>
                  <a:pt x="118666" y="58797"/>
                </a:lnTo>
                <a:lnTo>
                  <a:pt x="118028" y="58185"/>
                </a:lnTo>
                <a:lnTo>
                  <a:pt x="115939" y="56311"/>
                </a:lnTo>
                <a:lnTo>
                  <a:pt x="115355" y="55775"/>
                </a:lnTo>
                <a:lnTo>
                  <a:pt x="111985" y="52730"/>
                </a:lnTo>
                <a:lnTo>
                  <a:pt x="107503" y="48669"/>
                </a:lnTo>
                <a:lnTo>
                  <a:pt x="107107" y="48301"/>
                </a:lnTo>
                <a:lnTo>
                  <a:pt x="103858" y="45338"/>
                </a:lnTo>
                <a:lnTo>
                  <a:pt x="81554" y="25127"/>
                </a:lnTo>
                <a:lnTo>
                  <a:pt x="73997" y="18256"/>
                </a:lnTo>
                <a:lnTo>
                  <a:pt x="68417" y="13183"/>
                </a:lnTo>
                <a:lnTo>
                  <a:pt x="59391" y="4997"/>
                </a:lnTo>
                <a:lnTo>
                  <a:pt x="53975" y="60"/>
                </a:lnTo>
                <a:lnTo>
                  <a:pt x="51831" y="137"/>
                </a:lnTo>
                <a:lnTo>
                  <a:pt x="46159" y="341"/>
                </a:lnTo>
                <a:lnTo>
                  <a:pt x="40650" y="550"/>
                </a:lnTo>
                <a:lnTo>
                  <a:pt x="26390" y="1131"/>
                </a:lnTo>
                <a:lnTo>
                  <a:pt x="21330" y="1353"/>
                </a:lnTo>
                <a:lnTo>
                  <a:pt x="20923" y="1371"/>
                </a:lnTo>
                <a:lnTo>
                  <a:pt x="19960" y="1412"/>
                </a:lnTo>
                <a:lnTo>
                  <a:pt x="16175" y="1584"/>
                </a:lnTo>
                <a:lnTo>
                  <a:pt x="14791" y="1648"/>
                </a:lnTo>
                <a:lnTo>
                  <a:pt x="7915" y="1975"/>
                </a:lnTo>
                <a:lnTo>
                  <a:pt x="7440" y="1997"/>
                </a:lnTo>
                <a:lnTo>
                  <a:pt x="2227" y="23398"/>
                </a:lnTo>
                <a:lnTo>
                  <a:pt x="426" y="29483"/>
                </a:lnTo>
                <a:lnTo>
                  <a:pt x="17415" y="52267"/>
                </a:lnTo>
                <a:lnTo>
                  <a:pt x="21591" y="57672"/>
                </a:lnTo>
                <a:lnTo>
                  <a:pt x="27821" y="66321"/>
                </a:lnTo>
                <a:lnTo>
                  <a:pt x="42401" y="86156"/>
                </a:lnTo>
                <a:lnTo>
                  <a:pt x="44895" y="89564"/>
                </a:lnTo>
                <a:lnTo>
                  <a:pt x="51995" y="99138"/>
                </a:lnTo>
                <a:lnTo>
                  <a:pt x="77170" y="134184"/>
                </a:lnTo>
                <a:lnTo>
                  <a:pt x="69327" y="143768"/>
                </a:lnTo>
                <a:lnTo>
                  <a:pt x="59646" y="155698"/>
                </a:lnTo>
                <a:lnTo>
                  <a:pt x="60077" y="167410"/>
                </a:lnTo>
                <a:lnTo>
                  <a:pt x="60253" y="172197"/>
                </a:lnTo>
                <a:lnTo>
                  <a:pt x="60622" y="182221"/>
                </a:lnTo>
                <a:lnTo>
                  <a:pt x="60905" y="189890"/>
                </a:lnTo>
                <a:lnTo>
                  <a:pt x="61235" y="198848"/>
                </a:lnTo>
                <a:lnTo>
                  <a:pt x="61348" y="201897"/>
                </a:lnTo>
                <a:lnTo>
                  <a:pt x="61814" y="214503"/>
                </a:lnTo>
                <a:lnTo>
                  <a:pt x="85002" y="224718"/>
                </a:lnTo>
                <a:lnTo>
                  <a:pt x="98699" y="230844"/>
                </a:lnTo>
                <a:lnTo>
                  <a:pt x="99238" y="254168"/>
                </a:lnTo>
                <a:lnTo>
                  <a:pt x="100091" y="289273"/>
                </a:lnTo>
                <a:lnTo>
                  <a:pt x="86197" y="293661"/>
                </a:lnTo>
                <a:lnTo>
                  <a:pt x="60631" y="295685"/>
                </a:lnTo>
                <a:lnTo>
                  <a:pt x="47789" y="301171"/>
                </a:lnTo>
                <a:lnTo>
                  <a:pt x="48487" y="317335"/>
                </a:lnTo>
                <a:lnTo>
                  <a:pt x="48980" y="328738"/>
                </a:lnTo>
                <a:lnTo>
                  <a:pt x="74403" y="357095"/>
                </a:lnTo>
                <a:lnTo>
                  <a:pt x="75220" y="359673"/>
                </a:lnTo>
                <a:lnTo>
                  <a:pt x="78539" y="371852"/>
                </a:lnTo>
                <a:lnTo>
                  <a:pt x="76062" y="383841"/>
                </a:lnTo>
                <a:lnTo>
                  <a:pt x="75447" y="386841"/>
                </a:lnTo>
                <a:lnTo>
                  <a:pt x="80912" y="404901"/>
                </a:lnTo>
                <a:lnTo>
                  <a:pt x="109505" y="436348"/>
                </a:lnTo>
                <a:lnTo>
                  <a:pt x="126500" y="445093"/>
                </a:lnTo>
                <a:lnTo>
                  <a:pt x="129858" y="445038"/>
                </a:lnTo>
                <a:lnTo>
                  <a:pt x="131091" y="445020"/>
                </a:lnTo>
                <a:lnTo>
                  <a:pt x="139534" y="444906"/>
                </a:lnTo>
                <a:lnTo>
                  <a:pt x="173321" y="444680"/>
                </a:lnTo>
                <a:lnTo>
                  <a:pt x="187015" y="444698"/>
                </a:lnTo>
                <a:lnTo>
                  <a:pt x="200427" y="444779"/>
                </a:lnTo>
                <a:lnTo>
                  <a:pt x="201543" y="444788"/>
                </a:lnTo>
                <a:lnTo>
                  <a:pt x="208812" y="444857"/>
                </a:lnTo>
                <a:lnTo>
                  <a:pt x="226825" y="445111"/>
                </a:lnTo>
                <a:lnTo>
                  <a:pt x="227659" y="445124"/>
                </a:lnTo>
                <a:lnTo>
                  <a:pt x="228317" y="445138"/>
                </a:lnTo>
                <a:lnTo>
                  <a:pt x="235362" y="445270"/>
                </a:lnTo>
                <a:lnTo>
                  <a:pt x="235691" y="445274"/>
                </a:lnTo>
                <a:lnTo>
                  <a:pt x="243874" y="445451"/>
                </a:lnTo>
                <a:lnTo>
                  <a:pt x="246668" y="445515"/>
                </a:lnTo>
                <a:lnTo>
                  <a:pt x="260111" y="445864"/>
                </a:lnTo>
                <a:lnTo>
                  <a:pt x="269877" y="446154"/>
                </a:lnTo>
                <a:lnTo>
                  <a:pt x="286879" y="408032"/>
                </a:lnTo>
                <a:lnTo>
                  <a:pt x="290736" y="402197"/>
                </a:lnTo>
                <a:lnTo>
                  <a:pt x="292443" y="399578"/>
                </a:lnTo>
                <a:lnTo>
                  <a:pt x="298349" y="390602"/>
                </a:lnTo>
                <a:lnTo>
                  <a:pt x="294228" y="371203"/>
                </a:lnTo>
                <a:lnTo>
                  <a:pt x="292895" y="362935"/>
                </a:lnTo>
                <a:lnTo>
                  <a:pt x="288061" y="362436"/>
                </a:lnTo>
                <a:lnTo>
                  <a:pt x="284058" y="362019"/>
                </a:lnTo>
                <a:lnTo>
                  <a:pt x="273830" y="356959"/>
                </a:lnTo>
                <a:lnTo>
                  <a:pt x="276441" y="349798"/>
                </a:lnTo>
                <a:lnTo>
                  <a:pt x="279199" y="342243"/>
                </a:lnTo>
                <a:lnTo>
                  <a:pt x="281514" y="333435"/>
                </a:lnTo>
                <a:lnTo>
                  <a:pt x="286888" y="325430"/>
                </a:lnTo>
                <a:lnTo>
                  <a:pt x="291562" y="314027"/>
                </a:lnTo>
                <a:lnTo>
                  <a:pt x="290990" y="302065"/>
                </a:lnTo>
                <a:lnTo>
                  <a:pt x="287580" y="295435"/>
                </a:lnTo>
                <a:lnTo>
                  <a:pt x="287428" y="294859"/>
                </a:lnTo>
                <a:lnTo>
                  <a:pt x="289511" y="284009"/>
                </a:lnTo>
                <a:lnTo>
                  <a:pt x="288217" y="277007"/>
                </a:lnTo>
                <a:lnTo>
                  <a:pt x="283667" y="269052"/>
                </a:lnTo>
                <a:lnTo>
                  <a:pt x="273915" y="258511"/>
                </a:lnTo>
                <a:lnTo>
                  <a:pt x="272049" y="258057"/>
                </a:lnTo>
                <a:lnTo>
                  <a:pt x="270843" y="25774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solidFill>
                <a:srgbClr val="00FFCC"/>
              </a:solidFill>
            </a:endParaRPr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33FC7F25-EBBE-E825-B271-F2505BF708F9}"/>
              </a:ext>
            </a:extLst>
          </p:cNvPr>
          <p:cNvSpPr>
            <a:spLocks/>
          </p:cNvSpPr>
          <p:nvPr/>
        </p:nvSpPr>
        <p:spPr>
          <a:xfrm flipV="1">
            <a:off x="8649783" y="1478311"/>
            <a:ext cx="486312" cy="643020"/>
          </a:xfrm>
          <a:custGeom>
            <a:avLst/>
            <a:gdLst>
              <a:gd name="connsiteX0" fmla="*/ 137241 w 331177"/>
              <a:gd name="connsiteY0" fmla="*/ 433076 h 437895"/>
              <a:gd name="connsiteX1" fmla="*/ 136903 w 331177"/>
              <a:gd name="connsiteY1" fmla="*/ 420881 h 437895"/>
              <a:gd name="connsiteX2" fmla="*/ 174632 w 331177"/>
              <a:gd name="connsiteY2" fmla="*/ 421421 h 437895"/>
              <a:gd name="connsiteX3" fmla="*/ 184642 w 331177"/>
              <a:gd name="connsiteY3" fmla="*/ 421556 h 437895"/>
              <a:gd name="connsiteX4" fmla="*/ 190281 w 331177"/>
              <a:gd name="connsiteY4" fmla="*/ 403453 h 437895"/>
              <a:gd name="connsiteX5" fmla="*/ 192298 w 331177"/>
              <a:gd name="connsiteY5" fmla="*/ 397032 h 437895"/>
              <a:gd name="connsiteX6" fmla="*/ 192276 w 331177"/>
              <a:gd name="connsiteY6" fmla="*/ 395521 h 437895"/>
              <a:gd name="connsiteX7" fmla="*/ 192268 w 331177"/>
              <a:gd name="connsiteY7" fmla="*/ 395144 h 437895"/>
              <a:gd name="connsiteX8" fmla="*/ 192217 w 331177"/>
              <a:gd name="connsiteY8" fmla="*/ 391804 h 437895"/>
              <a:gd name="connsiteX9" fmla="*/ 192055 w 331177"/>
              <a:gd name="connsiteY9" fmla="*/ 381351 h 437895"/>
              <a:gd name="connsiteX10" fmla="*/ 191805 w 331177"/>
              <a:gd name="connsiteY10" fmla="*/ 365235 h 437895"/>
              <a:gd name="connsiteX11" fmla="*/ 191651 w 331177"/>
              <a:gd name="connsiteY11" fmla="*/ 355217 h 437895"/>
              <a:gd name="connsiteX12" fmla="*/ 191614 w 331177"/>
              <a:gd name="connsiteY12" fmla="*/ 352807 h 437895"/>
              <a:gd name="connsiteX13" fmla="*/ 194072 w 331177"/>
              <a:gd name="connsiteY13" fmla="*/ 337754 h 437895"/>
              <a:gd name="connsiteX14" fmla="*/ 211017 w 331177"/>
              <a:gd name="connsiteY14" fmla="*/ 337531 h 437895"/>
              <a:gd name="connsiteX15" fmla="*/ 233965 w 331177"/>
              <a:gd name="connsiteY15" fmla="*/ 337324 h 437895"/>
              <a:gd name="connsiteX16" fmla="*/ 238204 w 331177"/>
              <a:gd name="connsiteY16" fmla="*/ 337298 h 437895"/>
              <a:gd name="connsiteX17" fmla="*/ 261387 w 331177"/>
              <a:gd name="connsiteY17" fmla="*/ 337222 h 437895"/>
              <a:gd name="connsiteX18" fmla="*/ 269461 w 331177"/>
              <a:gd name="connsiteY18" fmla="*/ 337250 h 437895"/>
              <a:gd name="connsiteX19" fmla="*/ 290939 w 331177"/>
              <a:gd name="connsiteY19" fmla="*/ 337345 h 437895"/>
              <a:gd name="connsiteX20" fmla="*/ 297830 w 331177"/>
              <a:gd name="connsiteY20" fmla="*/ 337329 h 437895"/>
              <a:gd name="connsiteX21" fmla="*/ 300299 w 331177"/>
              <a:gd name="connsiteY21" fmla="*/ 325324 h 437895"/>
              <a:gd name="connsiteX22" fmla="*/ 304016 w 331177"/>
              <a:gd name="connsiteY22" fmla="*/ 307116 h 437895"/>
              <a:gd name="connsiteX23" fmla="*/ 307568 w 331177"/>
              <a:gd name="connsiteY23" fmla="*/ 289723 h 437895"/>
              <a:gd name="connsiteX24" fmla="*/ 312252 w 331177"/>
              <a:gd name="connsiteY24" fmla="*/ 266798 h 437895"/>
              <a:gd name="connsiteX25" fmla="*/ 303142 w 331177"/>
              <a:gd name="connsiteY25" fmla="*/ 254147 h 437895"/>
              <a:gd name="connsiteX26" fmla="*/ 301199 w 331177"/>
              <a:gd name="connsiteY26" fmla="*/ 251461 h 437895"/>
              <a:gd name="connsiteX27" fmla="*/ 300339 w 331177"/>
              <a:gd name="connsiteY27" fmla="*/ 250235 h 437895"/>
              <a:gd name="connsiteX28" fmla="*/ 298565 w 331177"/>
              <a:gd name="connsiteY28" fmla="*/ 246913 h 437895"/>
              <a:gd name="connsiteX29" fmla="*/ 295799 w 331177"/>
              <a:gd name="connsiteY29" fmla="*/ 241815 h 437895"/>
              <a:gd name="connsiteX30" fmla="*/ 286285 w 331177"/>
              <a:gd name="connsiteY30" fmla="*/ 224114 h 437895"/>
              <a:gd name="connsiteX31" fmla="*/ 284937 w 331177"/>
              <a:gd name="connsiteY31" fmla="*/ 221612 h 437895"/>
              <a:gd name="connsiteX32" fmla="*/ 290910 w 331177"/>
              <a:gd name="connsiteY32" fmla="*/ 211130 h 437895"/>
              <a:gd name="connsiteX33" fmla="*/ 297441 w 331177"/>
              <a:gd name="connsiteY33" fmla="*/ 199643 h 437895"/>
              <a:gd name="connsiteX34" fmla="*/ 331431 w 331177"/>
              <a:gd name="connsiteY34" fmla="*/ 139946 h 437895"/>
              <a:gd name="connsiteX35" fmla="*/ 322886 w 331177"/>
              <a:gd name="connsiteY35" fmla="*/ 130756 h 437895"/>
              <a:gd name="connsiteX36" fmla="*/ 311187 w 331177"/>
              <a:gd name="connsiteY36" fmla="*/ 117953 h 437895"/>
              <a:gd name="connsiteX37" fmla="*/ 310566 w 331177"/>
              <a:gd name="connsiteY37" fmla="*/ 117309 h 437895"/>
              <a:gd name="connsiteX38" fmla="*/ 305835 w 331177"/>
              <a:gd name="connsiteY38" fmla="*/ 112190 h 437895"/>
              <a:gd name="connsiteX39" fmla="*/ 298440 w 331177"/>
              <a:gd name="connsiteY39" fmla="*/ 105084 h 437895"/>
              <a:gd name="connsiteX40" fmla="*/ 286277 w 331177"/>
              <a:gd name="connsiteY40" fmla="*/ 97155 h 437895"/>
              <a:gd name="connsiteX41" fmla="*/ 283269 w 331177"/>
              <a:gd name="connsiteY41" fmla="*/ 95200 h 437895"/>
              <a:gd name="connsiteX42" fmla="*/ 272242 w 331177"/>
              <a:gd name="connsiteY42" fmla="*/ 88006 h 437895"/>
              <a:gd name="connsiteX43" fmla="*/ 256262 w 331177"/>
              <a:gd name="connsiteY43" fmla="*/ 77563 h 437895"/>
              <a:gd name="connsiteX44" fmla="*/ 250139 w 331177"/>
              <a:gd name="connsiteY44" fmla="*/ 73603 h 437895"/>
              <a:gd name="connsiteX45" fmla="*/ 243879 w 331177"/>
              <a:gd name="connsiteY45" fmla="*/ 61932 h 437895"/>
              <a:gd name="connsiteX46" fmla="*/ 239552 w 331177"/>
              <a:gd name="connsiteY46" fmla="*/ 53886 h 437895"/>
              <a:gd name="connsiteX47" fmla="*/ 238075 w 331177"/>
              <a:gd name="connsiteY47" fmla="*/ 51079 h 437895"/>
              <a:gd name="connsiteX48" fmla="*/ 234340 w 331177"/>
              <a:gd name="connsiteY48" fmla="*/ 44137 h 437895"/>
              <a:gd name="connsiteX49" fmla="*/ 234328 w 331177"/>
              <a:gd name="connsiteY49" fmla="*/ 42542 h 437895"/>
              <a:gd name="connsiteX50" fmla="*/ 234299 w 331177"/>
              <a:gd name="connsiteY50" fmla="*/ 37754 h 437895"/>
              <a:gd name="connsiteX51" fmla="*/ 234284 w 331177"/>
              <a:gd name="connsiteY51" fmla="*/ 35173 h 437895"/>
              <a:gd name="connsiteX52" fmla="*/ 234255 w 331177"/>
              <a:gd name="connsiteY52" fmla="*/ 30095 h 437895"/>
              <a:gd name="connsiteX53" fmla="*/ 234237 w 331177"/>
              <a:gd name="connsiteY53" fmla="*/ 26875 h 437895"/>
              <a:gd name="connsiteX54" fmla="*/ 234193 w 331177"/>
              <a:gd name="connsiteY54" fmla="*/ 19739 h 437895"/>
              <a:gd name="connsiteX55" fmla="*/ 234112 w 331177"/>
              <a:gd name="connsiteY55" fmla="*/ 6424 h 437895"/>
              <a:gd name="connsiteX56" fmla="*/ 227959 w 331177"/>
              <a:gd name="connsiteY56" fmla="*/ 6465 h 437895"/>
              <a:gd name="connsiteX57" fmla="*/ 218639 w 331177"/>
              <a:gd name="connsiteY57" fmla="*/ 6541 h 437895"/>
              <a:gd name="connsiteX58" fmla="*/ 208442 w 331177"/>
              <a:gd name="connsiteY58" fmla="*/ 6644 h 437895"/>
              <a:gd name="connsiteX59" fmla="*/ 203204 w 331177"/>
              <a:gd name="connsiteY59" fmla="*/ 6762 h 437895"/>
              <a:gd name="connsiteX60" fmla="*/ 187475 w 331177"/>
              <a:gd name="connsiteY60" fmla="*/ 6919 h 437895"/>
              <a:gd name="connsiteX61" fmla="*/ 173343 w 331177"/>
              <a:gd name="connsiteY61" fmla="*/ 7384 h 437895"/>
              <a:gd name="connsiteX62" fmla="*/ 153059 w 331177"/>
              <a:gd name="connsiteY62" fmla="*/ 7873 h 437895"/>
              <a:gd name="connsiteX63" fmla="*/ 148246 w 331177"/>
              <a:gd name="connsiteY63" fmla="*/ 8010 h 437895"/>
              <a:gd name="connsiteX64" fmla="*/ 140606 w 331177"/>
              <a:gd name="connsiteY64" fmla="*/ 5955 h 437895"/>
              <a:gd name="connsiteX65" fmla="*/ 123264 w 331177"/>
              <a:gd name="connsiteY65" fmla="*/ 1325 h 437895"/>
              <a:gd name="connsiteX66" fmla="*/ 95982 w 331177"/>
              <a:gd name="connsiteY66" fmla="*/ 407 h 437895"/>
              <a:gd name="connsiteX67" fmla="*/ 101275 w 331177"/>
              <a:gd name="connsiteY67" fmla="*/ 12339 h 437895"/>
              <a:gd name="connsiteX68" fmla="*/ 102068 w 331177"/>
              <a:gd name="connsiteY68" fmla="*/ 14143 h 437895"/>
              <a:gd name="connsiteX69" fmla="*/ 108449 w 331177"/>
              <a:gd name="connsiteY69" fmla="*/ 25642 h 437895"/>
              <a:gd name="connsiteX70" fmla="*/ 108008 w 331177"/>
              <a:gd name="connsiteY70" fmla="*/ 36773 h 437895"/>
              <a:gd name="connsiteX71" fmla="*/ 112798 w 331177"/>
              <a:gd name="connsiteY71" fmla="*/ 44058 h 437895"/>
              <a:gd name="connsiteX72" fmla="*/ 112883 w 331177"/>
              <a:gd name="connsiteY72" fmla="*/ 45594 h 437895"/>
              <a:gd name="connsiteX73" fmla="*/ 124998 w 331177"/>
              <a:gd name="connsiteY73" fmla="*/ 65711 h 437895"/>
              <a:gd name="connsiteX74" fmla="*/ 128998 w 331177"/>
              <a:gd name="connsiteY74" fmla="*/ 71698 h 437895"/>
              <a:gd name="connsiteX75" fmla="*/ 138468 w 331177"/>
              <a:gd name="connsiteY75" fmla="*/ 86257 h 437895"/>
              <a:gd name="connsiteX76" fmla="*/ 143049 w 331177"/>
              <a:gd name="connsiteY76" fmla="*/ 92153 h 437895"/>
              <a:gd name="connsiteX77" fmla="*/ 136341 w 331177"/>
              <a:gd name="connsiteY77" fmla="*/ 93771 h 437895"/>
              <a:gd name="connsiteX78" fmla="*/ 132668 w 331177"/>
              <a:gd name="connsiteY78" fmla="*/ 95115 h 437895"/>
              <a:gd name="connsiteX79" fmla="*/ 128296 w 331177"/>
              <a:gd name="connsiteY79" fmla="*/ 97293 h 437895"/>
              <a:gd name="connsiteX80" fmla="*/ 116909 w 331177"/>
              <a:gd name="connsiteY80" fmla="*/ 100489 h 437895"/>
              <a:gd name="connsiteX81" fmla="*/ 108893 w 331177"/>
              <a:gd name="connsiteY81" fmla="*/ 101108 h 437895"/>
              <a:gd name="connsiteX82" fmla="*/ 99839 w 331177"/>
              <a:gd name="connsiteY82" fmla="*/ 104475 h 437895"/>
              <a:gd name="connsiteX83" fmla="*/ 83639 w 331177"/>
              <a:gd name="connsiteY83" fmla="*/ 109186 h 437895"/>
              <a:gd name="connsiteX84" fmla="*/ 70896 w 331177"/>
              <a:gd name="connsiteY84" fmla="*/ 112944 h 437895"/>
              <a:gd name="connsiteX85" fmla="*/ 62800 w 331177"/>
              <a:gd name="connsiteY85" fmla="*/ 115442 h 437895"/>
              <a:gd name="connsiteX86" fmla="*/ 40539 w 331177"/>
              <a:gd name="connsiteY86" fmla="*/ 121182 h 437895"/>
              <a:gd name="connsiteX87" fmla="*/ 38787 w 331177"/>
              <a:gd name="connsiteY87" fmla="*/ 124602 h 437895"/>
              <a:gd name="connsiteX88" fmla="*/ 38019 w 331177"/>
              <a:gd name="connsiteY88" fmla="*/ 127803 h 437895"/>
              <a:gd name="connsiteX89" fmla="*/ 31220 w 331177"/>
              <a:gd name="connsiteY89" fmla="*/ 144070 h 437895"/>
              <a:gd name="connsiteX90" fmla="*/ 30291 w 331177"/>
              <a:gd name="connsiteY90" fmla="*/ 146496 h 437895"/>
              <a:gd name="connsiteX91" fmla="*/ 23271 w 331177"/>
              <a:gd name="connsiteY91" fmla="*/ 165578 h 437895"/>
              <a:gd name="connsiteX92" fmla="*/ 23234 w 331177"/>
              <a:gd name="connsiteY92" fmla="*/ 165666 h 437895"/>
              <a:gd name="connsiteX93" fmla="*/ 29188 w 331177"/>
              <a:gd name="connsiteY93" fmla="*/ 183545 h 437895"/>
              <a:gd name="connsiteX94" fmla="*/ 18569 w 331177"/>
              <a:gd name="connsiteY94" fmla="*/ 190894 h 437895"/>
              <a:gd name="connsiteX95" fmla="*/ 9492 w 331177"/>
              <a:gd name="connsiteY95" fmla="*/ 197752 h 437895"/>
              <a:gd name="connsiteX96" fmla="*/ 9683 w 331177"/>
              <a:gd name="connsiteY96" fmla="*/ 199661 h 437895"/>
              <a:gd name="connsiteX97" fmla="*/ 10447 w 331177"/>
              <a:gd name="connsiteY97" fmla="*/ 207616 h 437895"/>
              <a:gd name="connsiteX98" fmla="*/ 11424 w 331177"/>
              <a:gd name="connsiteY98" fmla="*/ 218003 h 437895"/>
              <a:gd name="connsiteX99" fmla="*/ 11769 w 331177"/>
              <a:gd name="connsiteY99" fmla="*/ 221445 h 437895"/>
              <a:gd name="connsiteX100" fmla="*/ 12460 w 331177"/>
              <a:gd name="connsiteY100" fmla="*/ 228766 h 437895"/>
              <a:gd name="connsiteX101" fmla="*/ 12530 w 331177"/>
              <a:gd name="connsiteY101" fmla="*/ 229431 h 437895"/>
              <a:gd name="connsiteX102" fmla="*/ 12735 w 331177"/>
              <a:gd name="connsiteY102" fmla="*/ 231630 h 437895"/>
              <a:gd name="connsiteX103" fmla="*/ 18253 w 331177"/>
              <a:gd name="connsiteY103" fmla="*/ 238064 h 437895"/>
              <a:gd name="connsiteX104" fmla="*/ 22319 w 331177"/>
              <a:gd name="connsiteY104" fmla="*/ 242832 h 437895"/>
              <a:gd name="connsiteX105" fmla="*/ 22338 w 331177"/>
              <a:gd name="connsiteY105" fmla="*/ 242831 h 437895"/>
              <a:gd name="connsiteX106" fmla="*/ 26650 w 331177"/>
              <a:gd name="connsiteY106" fmla="*/ 247823 h 437895"/>
              <a:gd name="connsiteX107" fmla="*/ 21247 w 331177"/>
              <a:gd name="connsiteY107" fmla="*/ 255620 h 437895"/>
              <a:gd name="connsiteX108" fmla="*/ 14657 w 331177"/>
              <a:gd name="connsiteY108" fmla="*/ 256566 h 437895"/>
              <a:gd name="connsiteX109" fmla="*/ 12853 w 331177"/>
              <a:gd name="connsiteY109" fmla="*/ 263987 h 437895"/>
              <a:gd name="connsiteX110" fmla="*/ 15101 w 331177"/>
              <a:gd name="connsiteY110" fmla="*/ 265266 h 437895"/>
              <a:gd name="connsiteX111" fmla="*/ 16023 w 331177"/>
              <a:gd name="connsiteY111" fmla="*/ 266323 h 437895"/>
              <a:gd name="connsiteX112" fmla="*/ 16438 w 331177"/>
              <a:gd name="connsiteY112" fmla="*/ 267175 h 437895"/>
              <a:gd name="connsiteX113" fmla="*/ 18330 w 331177"/>
              <a:gd name="connsiteY113" fmla="*/ 269491 h 437895"/>
              <a:gd name="connsiteX114" fmla="*/ 14264 w 331177"/>
              <a:gd name="connsiteY114" fmla="*/ 270543 h 437895"/>
              <a:gd name="connsiteX115" fmla="*/ 13654 w 331177"/>
              <a:gd name="connsiteY115" fmla="*/ 270924 h 437895"/>
              <a:gd name="connsiteX116" fmla="*/ 12184 w 331177"/>
              <a:gd name="connsiteY116" fmla="*/ 272164 h 437895"/>
              <a:gd name="connsiteX117" fmla="*/ 9499 w 331177"/>
              <a:gd name="connsiteY117" fmla="*/ 276637 h 437895"/>
              <a:gd name="connsiteX118" fmla="*/ 9279 w 331177"/>
              <a:gd name="connsiteY118" fmla="*/ 277347 h 437895"/>
              <a:gd name="connsiteX119" fmla="*/ 5407 w 331177"/>
              <a:gd name="connsiteY119" fmla="*/ 280898 h 437895"/>
              <a:gd name="connsiteX120" fmla="*/ 2751 w 331177"/>
              <a:gd name="connsiteY120" fmla="*/ 283368 h 437895"/>
              <a:gd name="connsiteX121" fmla="*/ 2116 w 331177"/>
              <a:gd name="connsiteY121" fmla="*/ 284217 h 437895"/>
              <a:gd name="connsiteX122" fmla="*/ 5991 w 331177"/>
              <a:gd name="connsiteY122" fmla="*/ 293285 h 437895"/>
              <a:gd name="connsiteX123" fmla="*/ 6329 w 331177"/>
              <a:gd name="connsiteY123" fmla="*/ 294808 h 437895"/>
              <a:gd name="connsiteX124" fmla="*/ 5965 w 331177"/>
              <a:gd name="connsiteY124" fmla="*/ 297242 h 437895"/>
              <a:gd name="connsiteX125" fmla="*/ 5572 w 331177"/>
              <a:gd name="connsiteY125" fmla="*/ 299880 h 437895"/>
              <a:gd name="connsiteX126" fmla="*/ 5352 w 331177"/>
              <a:gd name="connsiteY126" fmla="*/ 301289 h 437895"/>
              <a:gd name="connsiteX127" fmla="*/ 2880 w 331177"/>
              <a:gd name="connsiteY127" fmla="*/ 318002 h 437895"/>
              <a:gd name="connsiteX128" fmla="*/ 2773 w 331177"/>
              <a:gd name="connsiteY128" fmla="*/ 318677 h 437895"/>
              <a:gd name="connsiteX129" fmla="*/ 2090 w 331177"/>
              <a:gd name="connsiteY129" fmla="*/ 323601 h 437895"/>
              <a:gd name="connsiteX130" fmla="*/ 1278 w 331177"/>
              <a:gd name="connsiteY130" fmla="*/ 328823 h 437895"/>
              <a:gd name="connsiteX131" fmla="*/ 992 w 331177"/>
              <a:gd name="connsiteY131" fmla="*/ 330904 h 437895"/>
              <a:gd name="connsiteX132" fmla="*/ 639 w 331177"/>
              <a:gd name="connsiteY132" fmla="*/ 333164 h 437895"/>
              <a:gd name="connsiteX133" fmla="*/ 253 w 331177"/>
              <a:gd name="connsiteY133" fmla="*/ 335716 h 437895"/>
              <a:gd name="connsiteX134" fmla="*/ 5021 w 331177"/>
              <a:gd name="connsiteY134" fmla="*/ 342580 h 437895"/>
              <a:gd name="connsiteX135" fmla="*/ 5319 w 331177"/>
              <a:gd name="connsiteY135" fmla="*/ 343001 h 437895"/>
              <a:gd name="connsiteX136" fmla="*/ 6204 w 331177"/>
              <a:gd name="connsiteY136" fmla="*/ 344261 h 437895"/>
              <a:gd name="connsiteX137" fmla="*/ 8180 w 331177"/>
              <a:gd name="connsiteY137" fmla="*/ 379701 h 437895"/>
              <a:gd name="connsiteX138" fmla="*/ 7795 w 331177"/>
              <a:gd name="connsiteY138" fmla="*/ 382573 h 437895"/>
              <a:gd name="connsiteX139" fmla="*/ 33038 w 331177"/>
              <a:gd name="connsiteY139" fmla="*/ 394671 h 437895"/>
              <a:gd name="connsiteX140" fmla="*/ 31238 w 331177"/>
              <a:gd name="connsiteY140" fmla="*/ 398977 h 437895"/>
              <a:gd name="connsiteX141" fmla="*/ 34864 w 331177"/>
              <a:gd name="connsiteY141" fmla="*/ 398507 h 437895"/>
              <a:gd name="connsiteX142" fmla="*/ 39441 w 331177"/>
              <a:gd name="connsiteY142" fmla="*/ 398605 h 437895"/>
              <a:gd name="connsiteX143" fmla="*/ 45021 w 331177"/>
              <a:gd name="connsiteY143" fmla="*/ 401015 h 437895"/>
              <a:gd name="connsiteX144" fmla="*/ 46644 w 331177"/>
              <a:gd name="connsiteY144" fmla="*/ 401550 h 437895"/>
              <a:gd name="connsiteX145" fmla="*/ 49708 w 331177"/>
              <a:gd name="connsiteY145" fmla="*/ 402484 h 437895"/>
              <a:gd name="connsiteX146" fmla="*/ 53701 w 331177"/>
              <a:gd name="connsiteY146" fmla="*/ 402943 h 437895"/>
              <a:gd name="connsiteX147" fmla="*/ 57459 w 331177"/>
              <a:gd name="connsiteY147" fmla="*/ 403386 h 437895"/>
              <a:gd name="connsiteX148" fmla="*/ 58318 w 331177"/>
              <a:gd name="connsiteY148" fmla="*/ 404540 h 437895"/>
              <a:gd name="connsiteX149" fmla="*/ 63755 w 331177"/>
              <a:gd name="connsiteY149" fmla="*/ 401919 h 437895"/>
              <a:gd name="connsiteX150" fmla="*/ 74345 w 331177"/>
              <a:gd name="connsiteY150" fmla="*/ 428454 h 437895"/>
              <a:gd name="connsiteX151" fmla="*/ 77049 w 331177"/>
              <a:gd name="connsiteY151" fmla="*/ 435699 h 437895"/>
              <a:gd name="connsiteX152" fmla="*/ 90244 w 331177"/>
              <a:gd name="connsiteY152" fmla="*/ 436057 h 437895"/>
              <a:gd name="connsiteX153" fmla="*/ 106836 w 331177"/>
              <a:gd name="connsiteY153" fmla="*/ 436887 h 437895"/>
              <a:gd name="connsiteX154" fmla="*/ 113114 w 331177"/>
              <a:gd name="connsiteY154" fmla="*/ 437085 h 437895"/>
              <a:gd name="connsiteX155" fmla="*/ 117739 w 331177"/>
              <a:gd name="connsiteY155" fmla="*/ 437314 h 437895"/>
              <a:gd name="connsiteX156" fmla="*/ 137384 w 331177"/>
              <a:gd name="connsiteY156" fmla="*/ 438302 h 437895"/>
              <a:gd name="connsiteX157" fmla="*/ 137241 w 331177"/>
              <a:gd name="connsiteY157" fmla="*/ 433076 h 437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331177" h="437895">
                <a:moveTo>
                  <a:pt x="137241" y="433076"/>
                </a:moveTo>
                <a:lnTo>
                  <a:pt x="136903" y="420881"/>
                </a:lnTo>
                <a:lnTo>
                  <a:pt x="174632" y="421421"/>
                </a:lnTo>
                <a:lnTo>
                  <a:pt x="184642" y="421556"/>
                </a:lnTo>
                <a:lnTo>
                  <a:pt x="190281" y="403453"/>
                </a:lnTo>
                <a:lnTo>
                  <a:pt x="192298" y="397032"/>
                </a:lnTo>
                <a:lnTo>
                  <a:pt x="192276" y="395521"/>
                </a:lnTo>
                <a:lnTo>
                  <a:pt x="192268" y="395144"/>
                </a:lnTo>
                <a:lnTo>
                  <a:pt x="192217" y="391804"/>
                </a:lnTo>
                <a:lnTo>
                  <a:pt x="192055" y="381351"/>
                </a:lnTo>
                <a:lnTo>
                  <a:pt x="191805" y="365235"/>
                </a:lnTo>
                <a:lnTo>
                  <a:pt x="191651" y="355217"/>
                </a:lnTo>
                <a:lnTo>
                  <a:pt x="191614" y="352807"/>
                </a:lnTo>
                <a:lnTo>
                  <a:pt x="194072" y="337754"/>
                </a:lnTo>
                <a:lnTo>
                  <a:pt x="211017" y="337531"/>
                </a:lnTo>
                <a:lnTo>
                  <a:pt x="233965" y="337324"/>
                </a:lnTo>
                <a:lnTo>
                  <a:pt x="238204" y="337298"/>
                </a:lnTo>
                <a:lnTo>
                  <a:pt x="261387" y="337222"/>
                </a:lnTo>
                <a:lnTo>
                  <a:pt x="269461" y="337250"/>
                </a:lnTo>
                <a:lnTo>
                  <a:pt x="290939" y="337345"/>
                </a:lnTo>
                <a:lnTo>
                  <a:pt x="297830" y="337329"/>
                </a:lnTo>
                <a:lnTo>
                  <a:pt x="300299" y="325324"/>
                </a:lnTo>
                <a:lnTo>
                  <a:pt x="304016" y="307116"/>
                </a:lnTo>
                <a:lnTo>
                  <a:pt x="307568" y="289723"/>
                </a:lnTo>
                <a:lnTo>
                  <a:pt x="312252" y="266798"/>
                </a:lnTo>
                <a:lnTo>
                  <a:pt x="303142" y="254147"/>
                </a:lnTo>
                <a:lnTo>
                  <a:pt x="301199" y="251461"/>
                </a:lnTo>
                <a:lnTo>
                  <a:pt x="300339" y="250235"/>
                </a:lnTo>
                <a:lnTo>
                  <a:pt x="298565" y="246913"/>
                </a:lnTo>
                <a:lnTo>
                  <a:pt x="295799" y="241815"/>
                </a:lnTo>
                <a:lnTo>
                  <a:pt x="286285" y="224114"/>
                </a:lnTo>
                <a:lnTo>
                  <a:pt x="284937" y="221612"/>
                </a:lnTo>
                <a:lnTo>
                  <a:pt x="290910" y="211130"/>
                </a:lnTo>
                <a:lnTo>
                  <a:pt x="297441" y="199643"/>
                </a:lnTo>
                <a:lnTo>
                  <a:pt x="331431" y="139946"/>
                </a:lnTo>
                <a:lnTo>
                  <a:pt x="322886" y="130756"/>
                </a:lnTo>
                <a:lnTo>
                  <a:pt x="311187" y="117953"/>
                </a:lnTo>
                <a:lnTo>
                  <a:pt x="310566" y="117309"/>
                </a:lnTo>
                <a:lnTo>
                  <a:pt x="305835" y="112190"/>
                </a:lnTo>
                <a:lnTo>
                  <a:pt x="298440" y="105084"/>
                </a:lnTo>
                <a:lnTo>
                  <a:pt x="286277" y="97155"/>
                </a:lnTo>
                <a:lnTo>
                  <a:pt x="283269" y="95200"/>
                </a:lnTo>
                <a:lnTo>
                  <a:pt x="272242" y="88006"/>
                </a:lnTo>
                <a:lnTo>
                  <a:pt x="256262" y="77563"/>
                </a:lnTo>
                <a:lnTo>
                  <a:pt x="250139" y="73603"/>
                </a:lnTo>
                <a:lnTo>
                  <a:pt x="243879" y="61932"/>
                </a:lnTo>
                <a:lnTo>
                  <a:pt x="239552" y="53886"/>
                </a:lnTo>
                <a:lnTo>
                  <a:pt x="238075" y="51079"/>
                </a:lnTo>
                <a:lnTo>
                  <a:pt x="234340" y="44137"/>
                </a:lnTo>
                <a:lnTo>
                  <a:pt x="234328" y="42542"/>
                </a:lnTo>
                <a:lnTo>
                  <a:pt x="234299" y="37754"/>
                </a:lnTo>
                <a:lnTo>
                  <a:pt x="234284" y="35173"/>
                </a:lnTo>
                <a:lnTo>
                  <a:pt x="234255" y="30095"/>
                </a:lnTo>
                <a:lnTo>
                  <a:pt x="234237" y="26875"/>
                </a:lnTo>
                <a:lnTo>
                  <a:pt x="234193" y="19739"/>
                </a:lnTo>
                <a:lnTo>
                  <a:pt x="234112" y="6424"/>
                </a:lnTo>
                <a:lnTo>
                  <a:pt x="227959" y="6465"/>
                </a:lnTo>
                <a:lnTo>
                  <a:pt x="218639" y="6541"/>
                </a:lnTo>
                <a:lnTo>
                  <a:pt x="208442" y="6644"/>
                </a:lnTo>
                <a:lnTo>
                  <a:pt x="203204" y="6762"/>
                </a:lnTo>
                <a:lnTo>
                  <a:pt x="187475" y="6919"/>
                </a:lnTo>
                <a:lnTo>
                  <a:pt x="173343" y="7384"/>
                </a:lnTo>
                <a:lnTo>
                  <a:pt x="153059" y="7873"/>
                </a:lnTo>
                <a:lnTo>
                  <a:pt x="148246" y="8010"/>
                </a:lnTo>
                <a:lnTo>
                  <a:pt x="140606" y="5955"/>
                </a:lnTo>
                <a:lnTo>
                  <a:pt x="123264" y="1325"/>
                </a:lnTo>
                <a:lnTo>
                  <a:pt x="95982" y="407"/>
                </a:lnTo>
                <a:lnTo>
                  <a:pt x="101275" y="12339"/>
                </a:lnTo>
                <a:lnTo>
                  <a:pt x="102068" y="14143"/>
                </a:lnTo>
                <a:lnTo>
                  <a:pt x="108449" y="25642"/>
                </a:lnTo>
                <a:lnTo>
                  <a:pt x="108008" y="36773"/>
                </a:lnTo>
                <a:lnTo>
                  <a:pt x="112798" y="44058"/>
                </a:lnTo>
                <a:lnTo>
                  <a:pt x="112883" y="45594"/>
                </a:lnTo>
                <a:lnTo>
                  <a:pt x="124998" y="65711"/>
                </a:lnTo>
                <a:lnTo>
                  <a:pt x="128998" y="71698"/>
                </a:lnTo>
                <a:lnTo>
                  <a:pt x="138468" y="86257"/>
                </a:lnTo>
                <a:lnTo>
                  <a:pt x="143049" y="92153"/>
                </a:lnTo>
                <a:lnTo>
                  <a:pt x="136341" y="93771"/>
                </a:lnTo>
                <a:lnTo>
                  <a:pt x="132668" y="95115"/>
                </a:lnTo>
                <a:lnTo>
                  <a:pt x="128296" y="97293"/>
                </a:lnTo>
                <a:lnTo>
                  <a:pt x="116909" y="100489"/>
                </a:lnTo>
                <a:lnTo>
                  <a:pt x="108893" y="101108"/>
                </a:lnTo>
                <a:lnTo>
                  <a:pt x="99839" y="104475"/>
                </a:lnTo>
                <a:lnTo>
                  <a:pt x="83639" y="109186"/>
                </a:lnTo>
                <a:lnTo>
                  <a:pt x="70896" y="112944"/>
                </a:lnTo>
                <a:lnTo>
                  <a:pt x="62800" y="115442"/>
                </a:lnTo>
                <a:lnTo>
                  <a:pt x="40539" y="121182"/>
                </a:lnTo>
                <a:lnTo>
                  <a:pt x="38787" y="124602"/>
                </a:lnTo>
                <a:lnTo>
                  <a:pt x="38019" y="127803"/>
                </a:lnTo>
                <a:lnTo>
                  <a:pt x="31220" y="144070"/>
                </a:lnTo>
                <a:lnTo>
                  <a:pt x="30291" y="146496"/>
                </a:lnTo>
                <a:lnTo>
                  <a:pt x="23271" y="165578"/>
                </a:lnTo>
                <a:lnTo>
                  <a:pt x="23234" y="165666"/>
                </a:lnTo>
                <a:lnTo>
                  <a:pt x="29188" y="183545"/>
                </a:lnTo>
                <a:lnTo>
                  <a:pt x="18569" y="190894"/>
                </a:lnTo>
                <a:lnTo>
                  <a:pt x="9492" y="197752"/>
                </a:lnTo>
                <a:lnTo>
                  <a:pt x="9683" y="199661"/>
                </a:lnTo>
                <a:lnTo>
                  <a:pt x="10447" y="207616"/>
                </a:lnTo>
                <a:lnTo>
                  <a:pt x="11424" y="218003"/>
                </a:lnTo>
                <a:lnTo>
                  <a:pt x="11769" y="221445"/>
                </a:lnTo>
                <a:lnTo>
                  <a:pt x="12460" y="228766"/>
                </a:lnTo>
                <a:lnTo>
                  <a:pt x="12530" y="229431"/>
                </a:lnTo>
                <a:lnTo>
                  <a:pt x="12735" y="231630"/>
                </a:lnTo>
                <a:lnTo>
                  <a:pt x="18253" y="238064"/>
                </a:lnTo>
                <a:lnTo>
                  <a:pt x="22319" y="242832"/>
                </a:lnTo>
                <a:lnTo>
                  <a:pt x="22338" y="242831"/>
                </a:lnTo>
                <a:lnTo>
                  <a:pt x="26650" y="247823"/>
                </a:lnTo>
                <a:lnTo>
                  <a:pt x="21247" y="255620"/>
                </a:lnTo>
                <a:lnTo>
                  <a:pt x="14657" y="256566"/>
                </a:lnTo>
                <a:lnTo>
                  <a:pt x="12853" y="263987"/>
                </a:lnTo>
                <a:lnTo>
                  <a:pt x="15101" y="265266"/>
                </a:lnTo>
                <a:lnTo>
                  <a:pt x="16023" y="266323"/>
                </a:lnTo>
                <a:lnTo>
                  <a:pt x="16438" y="267175"/>
                </a:lnTo>
                <a:lnTo>
                  <a:pt x="18330" y="269491"/>
                </a:lnTo>
                <a:lnTo>
                  <a:pt x="14264" y="270543"/>
                </a:lnTo>
                <a:lnTo>
                  <a:pt x="13654" y="270924"/>
                </a:lnTo>
                <a:lnTo>
                  <a:pt x="12184" y="272164"/>
                </a:lnTo>
                <a:lnTo>
                  <a:pt x="9499" y="276637"/>
                </a:lnTo>
                <a:lnTo>
                  <a:pt x="9279" y="277347"/>
                </a:lnTo>
                <a:lnTo>
                  <a:pt x="5407" y="280898"/>
                </a:lnTo>
                <a:lnTo>
                  <a:pt x="2751" y="283368"/>
                </a:lnTo>
                <a:lnTo>
                  <a:pt x="2116" y="284217"/>
                </a:lnTo>
                <a:lnTo>
                  <a:pt x="5991" y="293285"/>
                </a:lnTo>
                <a:lnTo>
                  <a:pt x="6329" y="294808"/>
                </a:lnTo>
                <a:lnTo>
                  <a:pt x="5965" y="297242"/>
                </a:lnTo>
                <a:lnTo>
                  <a:pt x="5572" y="299880"/>
                </a:lnTo>
                <a:lnTo>
                  <a:pt x="5352" y="301289"/>
                </a:lnTo>
                <a:lnTo>
                  <a:pt x="2880" y="318002"/>
                </a:lnTo>
                <a:lnTo>
                  <a:pt x="2773" y="318677"/>
                </a:lnTo>
                <a:lnTo>
                  <a:pt x="2090" y="323601"/>
                </a:lnTo>
                <a:lnTo>
                  <a:pt x="1278" y="328823"/>
                </a:lnTo>
                <a:lnTo>
                  <a:pt x="992" y="330904"/>
                </a:lnTo>
                <a:lnTo>
                  <a:pt x="639" y="333164"/>
                </a:lnTo>
                <a:lnTo>
                  <a:pt x="253" y="335716"/>
                </a:lnTo>
                <a:lnTo>
                  <a:pt x="5021" y="342580"/>
                </a:lnTo>
                <a:lnTo>
                  <a:pt x="5319" y="343001"/>
                </a:lnTo>
                <a:lnTo>
                  <a:pt x="6204" y="344261"/>
                </a:lnTo>
                <a:lnTo>
                  <a:pt x="8180" y="379701"/>
                </a:lnTo>
                <a:lnTo>
                  <a:pt x="7795" y="382573"/>
                </a:lnTo>
                <a:lnTo>
                  <a:pt x="33038" y="394671"/>
                </a:lnTo>
                <a:lnTo>
                  <a:pt x="31238" y="398977"/>
                </a:lnTo>
                <a:lnTo>
                  <a:pt x="34864" y="398507"/>
                </a:lnTo>
                <a:lnTo>
                  <a:pt x="39441" y="398605"/>
                </a:lnTo>
                <a:lnTo>
                  <a:pt x="45021" y="401015"/>
                </a:lnTo>
                <a:lnTo>
                  <a:pt x="46644" y="401550"/>
                </a:lnTo>
                <a:lnTo>
                  <a:pt x="49708" y="402484"/>
                </a:lnTo>
                <a:lnTo>
                  <a:pt x="53701" y="402943"/>
                </a:lnTo>
                <a:lnTo>
                  <a:pt x="57459" y="403386"/>
                </a:lnTo>
                <a:lnTo>
                  <a:pt x="58318" y="404540"/>
                </a:lnTo>
                <a:lnTo>
                  <a:pt x="63755" y="401919"/>
                </a:lnTo>
                <a:lnTo>
                  <a:pt x="74345" y="428454"/>
                </a:lnTo>
                <a:lnTo>
                  <a:pt x="77049" y="435699"/>
                </a:lnTo>
                <a:lnTo>
                  <a:pt x="90244" y="436057"/>
                </a:lnTo>
                <a:lnTo>
                  <a:pt x="106836" y="436887"/>
                </a:lnTo>
                <a:lnTo>
                  <a:pt x="113114" y="437085"/>
                </a:lnTo>
                <a:lnTo>
                  <a:pt x="117739" y="437314"/>
                </a:lnTo>
                <a:lnTo>
                  <a:pt x="137384" y="438302"/>
                </a:lnTo>
                <a:lnTo>
                  <a:pt x="137241" y="433076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AE4E5690-510F-4DA3-6997-3873914043CD}"/>
              </a:ext>
            </a:extLst>
          </p:cNvPr>
          <p:cNvSpPr>
            <a:spLocks/>
          </p:cNvSpPr>
          <p:nvPr/>
        </p:nvSpPr>
        <p:spPr>
          <a:xfrm flipV="1">
            <a:off x="8992941" y="1547840"/>
            <a:ext cx="529039" cy="778784"/>
          </a:xfrm>
          <a:custGeom>
            <a:avLst/>
            <a:gdLst>
              <a:gd name="connsiteX0" fmla="*/ 62068 w 360274"/>
              <a:gd name="connsiteY0" fmla="*/ 381654 h 530350"/>
              <a:gd name="connsiteX1" fmla="*/ 64834 w 360274"/>
              <a:gd name="connsiteY1" fmla="*/ 386752 h 530350"/>
              <a:gd name="connsiteX2" fmla="*/ 66608 w 360274"/>
              <a:gd name="connsiteY2" fmla="*/ 390074 h 530350"/>
              <a:gd name="connsiteX3" fmla="*/ 67468 w 360274"/>
              <a:gd name="connsiteY3" fmla="*/ 391300 h 530350"/>
              <a:gd name="connsiteX4" fmla="*/ 69411 w 360274"/>
              <a:gd name="connsiteY4" fmla="*/ 393986 h 530350"/>
              <a:gd name="connsiteX5" fmla="*/ 78521 w 360274"/>
              <a:gd name="connsiteY5" fmla="*/ 406637 h 530350"/>
              <a:gd name="connsiteX6" fmla="*/ 73837 w 360274"/>
              <a:gd name="connsiteY6" fmla="*/ 429562 h 530350"/>
              <a:gd name="connsiteX7" fmla="*/ 70285 w 360274"/>
              <a:gd name="connsiteY7" fmla="*/ 446955 h 530350"/>
              <a:gd name="connsiteX8" fmla="*/ 66568 w 360274"/>
              <a:gd name="connsiteY8" fmla="*/ 465163 h 530350"/>
              <a:gd name="connsiteX9" fmla="*/ 64099 w 360274"/>
              <a:gd name="connsiteY9" fmla="*/ 477167 h 530350"/>
              <a:gd name="connsiteX10" fmla="*/ 57208 w 360274"/>
              <a:gd name="connsiteY10" fmla="*/ 477184 h 530350"/>
              <a:gd name="connsiteX11" fmla="*/ 70498 w 360274"/>
              <a:gd name="connsiteY11" fmla="*/ 493274 h 530350"/>
              <a:gd name="connsiteX12" fmla="*/ 73885 w 360274"/>
              <a:gd name="connsiteY12" fmla="*/ 497340 h 530350"/>
              <a:gd name="connsiteX13" fmla="*/ 77430 w 360274"/>
              <a:gd name="connsiteY13" fmla="*/ 501670 h 530350"/>
              <a:gd name="connsiteX14" fmla="*/ 95756 w 360274"/>
              <a:gd name="connsiteY14" fmla="*/ 518030 h 530350"/>
              <a:gd name="connsiteX15" fmla="*/ 97145 w 360274"/>
              <a:gd name="connsiteY15" fmla="*/ 519269 h 530350"/>
              <a:gd name="connsiteX16" fmla="*/ 105715 w 360274"/>
              <a:gd name="connsiteY16" fmla="*/ 526888 h 530350"/>
              <a:gd name="connsiteX17" fmla="*/ 110060 w 360274"/>
              <a:gd name="connsiteY17" fmla="*/ 530792 h 530350"/>
              <a:gd name="connsiteX18" fmla="*/ 123174 w 360274"/>
              <a:gd name="connsiteY18" fmla="*/ 518508 h 530350"/>
              <a:gd name="connsiteX19" fmla="*/ 167857 w 360274"/>
              <a:gd name="connsiteY19" fmla="*/ 524608 h 530350"/>
              <a:gd name="connsiteX20" fmla="*/ 178371 w 360274"/>
              <a:gd name="connsiteY20" fmla="*/ 526056 h 530350"/>
              <a:gd name="connsiteX21" fmla="*/ 190632 w 360274"/>
              <a:gd name="connsiteY21" fmla="*/ 512852 h 530350"/>
              <a:gd name="connsiteX22" fmla="*/ 196036 w 360274"/>
              <a:gd name="connsiteY22" fmla="*/ 507021 h 530350"/>
              <a:gd name="connsiteX23" fmla="*/ 205568 w 360274"/>
              <a:gd name="connsiteY23" fmla="*/ 500705 h 530350"/>
              <a:gd name="connsiteX24" fmla="*/ 216350 w 360274"/>
              <a:gd name="connsiteY24" fmla="*/ 493583 h 530350"/>
              <a:gd name="connsiteX25" fmla="*/ 233934 w 360274"/>
              <a:gd name="connsiteY25" fmla="*/ 499646 h 530350"/>
              <a:gd name="connsiteX26" fmla="*/ 235653 w 360274"/>
              <a:gd name="connsiteY26" fmla="*/ 499719 h 530350"/>
              <a:gd name="connsiteX27" fmla="*/ 243617 w 360274"/>
              <a:gd name="connsiteY27" fmla="*/ 500067 h 530350"/>
              <a:gd name="connsiteX28" fmla="*/ 249241 w 360274"/>
              <a:gd name="connsiteY28" fmla="*/ 500350 h 530350"/>
              <a:gd name="connsiteX29" fmla="*/ 276270 w 360274"/>
              <a:gd name="connsiteY29" fmla="*/ 501634 h 530350"/>
              <a:gd name="connsiteX30" fmla="*/ 277445 w 360274"/>
              <a:gd name="connsiteY30" fmla="*/ 502073 h 530350"/>
              <a:gd name="connsiteX31" fmla="*/ 296055 w 360274"/>
              <a:gd name="connsiteY31" fmla="*/ 509210 h 530350"/>
              <a:gd name="connsiteX32" fmla="*/ 301995 w 360274"/>
              <a:gd name="connsiteY32" fmla="*/ 511203 h 530350"/>
              <a:gd name="connsiteX33" fmla="*/ 337619 w 360274"/>
              <a:gd name="connsiteY33" fmla="*/ 525099 h 530350"/>
              <a:gd name="connsiteX34" fmla="*/ 337762 w 360274"/>
              <a:gd name="connsiteY34" fmla="*/ 525137 h 530350"/>
              <a:gd name="connsiteX35" fmla="*/ 340073 w 360274"/>
              <a:gd name="connsiteY35" fmla="*/ 513177 h 530350"/>
              <a:gd name="connsiteX36" fmla="*/ 345094 w 360274"/>
              <a:gd name="connsiteY36" fmla="*/ 506024 h 530350"/>
              <a:gd name="connsiteX37" fmla="*/ 346523 w 360274"/>
              <a:gd name="connsiteY37" fmla="*/ 504722 h 530350"/>
              <a:gd name="connsiteX38" fmla="*/ 347442 w 360274"/>
              <a:gd name="connsiteY38" fmla="*/ 503996 h 530350"/>
              <a:gd name="connsiteX39" fmla="*/ 352573 w 360274"/>
              <a:gd name="connsiteY39" fmla="*/ 503263 h 530350"/>
              <a:gd name="connsiteX40" fmla="*/ 354862 w 360274"/>
              <a:gd name="connsiteY40" fmla="*/ 501671 h 530350"/>
              <a:gd name="connsiteX41" fmla="*/ 356074 w 360274"/>
              <a:gd name="connsiteY41" fmla="*/ 499337 h 530350"/>
              <a:gd name="connsiteX42" fmla="*/ 355843 w 360274"/>
              <a:gd name="connsiteY42" fmla="*/ 495769 h 530350"/>
              <a:gd name="connsiteX43" fmla="*/ 360486 w 360274"/>
              <a:gd name="connsiteY43" fmla="*/ 474715 h 530350"/>
              <a:gd name="connsiteX44" fmla="*/ 359759 w 360274"/>
              <a:gd name="connsiteY44" fmla="*/ 465785 h 530350"/>
              <a:gd name="connsiteX45" fmla="*/ 355843 w 360274"/>
              <a:gd name="connsiteY45" fmla="*/ 452126 h 530350"/>
              <a:gd name="connsiteX46" fmla="*/ 351942 w 360274"/>
              <a:gd name="connsiteY46" fmla="*/ 452855 h 530350"/>
              <a:gd name="connsiteX47" fmla="*/ 343177 w 360274"/>
              <a:gd name="connsiteY47" fmla="*/ 452192 h 530350"/>
              <a:gd name="connsiteX48" fmla="*/ 333556 w 360274"/>
              <a:gd name="connsiteY48" fmla="*/ 447272 h 530350"/>
              <a:gd name="connsiteX49" fmla="*/ 321460 w 360274"/>
              <a:gd name="connsiteY49" fmla="*/ 440738 h 530350"/>
              <a:gd name="connsiteX50" fmla="*/ 318099 w 360274"/>
              <a:gd name="connsiteY50" fmla="*/ 438501 h 530350"/>
              <a:gd name="connsiteX51" fmla="*/ 281560 w 360274"/>
              <a:gd name="connsiteY51" fmla="*/ 420856 h 530350"/>
              <a:gd name="connsiteX52" fmla="*/ 272475 w 360274"/>
              <a:gd name="connsiteY52" fmla="*/ 418448 h 530350"/>
              <a:gd name="connsiteX53" fmla="*/ 232241 w 360274"/>
              <a:gd name="connsiteY53" fmla="*/ 396217 h 530350"/>
              <a:gd name="connsiteX54" fmla="*/ 225930 w 360274"/>
              <a:gd name="connsiteY54" fmla="*/ 391399 h 530350"/>
              <a:gd name="connsiteX55" fmla="*/ 215369 w 360274"/>
              <a:gd name="connsiteY55" fmla="*/ 386342 h 530350"/>
              <a:gd name="connsiteX56" fmla="*/ 207721 w 360274"/>
              <a:gd name="connsiteY56" fmla="*/ 381847 h 530350"/>
              <a:gd name="connsiteX57" fmla="*/ 205032 w 360274"/>
              <a:gd name="connsiteY57" fmla="*/ 380182 h 530350"/>
              <a:gd name="connsiteX58" fmla="*/ 198126 w 360274"/>
              <a:gd name="connsiteY58" fmla="*/ 376195 h 530350"/>
              <a:gd name="connsiteX59" fmla="*/ 195026 w 360274"/>
              <a:gd name="connsiteY59" fmla="*/ 374435 h 530350"/>
              <a:gd name="connsiteX60" fmla="*/ 191205 w 360274"/>
              <a:gd name="connsiteY60" fmla="*/ 370707 h 530350"/>
              <a:gd name="connsiteX61" fmla="*/ 189405 w 360274"/>
              <a:gd name="connsiteY61" fmla="*/ 365333 h 530350"/>
              <a:gd name="connsiteX62" fmla="*/ 188693 w 360274"/>
              <a:gd name="connsiteY62" fmla="*/ 360111 h 530350"/>
              <a:gd name="connsiteX63" fmla="*/ 189152 w 360274"/>
              <a:gd name="connsiteY63" fmla="*/ 357947 h 530350"/>
              <a:gd name="connsiteX64" fmla="*/ 189967 w 360274"/>
              <a:gd name="connsiteY64" fmla="*/ 354052 h 530350"/>
              <a:gd name="connsiteX65" fmla="*/ 190008 w 360274"/>
              <a:gd name="connsiteY65" fmla="*/ 353879 h 530350"/>
              <a:gd name="connsiteX66" fmla="*/ 192322 w 360274"/>
              <a:gd name="connsiteY66" fmla="*/ 342887 h 530350"/>
              <a:gd name="connsiteX67" fmla="*/ 192520 w 360274"/>
              <a:gd name="connsiteY67" fmla="*/ 341964 h 530350"/>
              <a:gd name="connsiteX68" fmla="*/ 197289 w 360274"/>
              <a:gd name="connsiteY68" fmla="*/ 319262 h 530350"/>
              <a:gd name="connsiteX69" fmla="*/ 199360 w 360274"/>
              <a:gd name="connsiteY69" fmla="*/ 309514 h 530350"/>
              <a:gd name="connsiteX70" fmla="*/ 199460 w 360274"/>
              <a:gd name="connsiteY70" fmla="*/ 309401 h 530350"/>
              <a:gd name="connsiteX71" fmla="*/ 204059 w 360274"/>
              <a:gd name="connsiteY71" fmla="*/ 305491 h 530350"/>
              <a:gd name="connsiteX72" fmla="*/ 206924 w 360274"/>
              <a:gd name="connsiteY72" fmla="*/ 302745 h 530350"/>
              <a:gd name="connsiteX73" fmla="*/ 210619 w 360274"/>
              <a:gd name="connsiteY73" fmla="*/ 299594 h 530350"/>
              <a:gd name="connsiteX74" fmla="*/ 227517 w 360274"/>
              <a:gd name="connsiteY74" fmla="*/ 283263 h 530350"/>
              <a:gd name="connsiteX75" fmla="*/ 245630 w 360274"/>
              <a:gd name="connsiteY75" fmla="*/ 266311 h 530350"/>
              <a:gd name="connsiteX76" fmla="*/ 247809 w 360274"/>
              <a:gd name="connsiteY76" fmla="*/ 264284 h 530350"/>
              <a:gd name="connsiteX77" fmla="*/ 252228 w 360274"/>
              <a:gd name="connsiteY77" fmla="*/ 260147 h 530350"/>
              <a:gd name="connsiteX78" fmla="*/ 261025 w 360274"/>
              <a:gd name="connsiteY78" fmla="*/ 251852 h 530350"/>
              <a:gd name="connsiteX79" fmla="*/ 292921 w 360274"/>
              <a:gd name="connsiteY79" fmla="*/ 222161 h 530350"/>
              <a:gd name="connsiteX80" fmla="*/ 279811 w 360274"/>
              <a:gd name="connsiteY80" fmla="*/ 203024 h 530350"/>
              <a:gd name="connsiteX81" fmla="*/ 274745 w 360274"/>
              <a:gd name="connsiteY81" fmla="*/ 195604 h 530350"/>
              <a:gd name="connsiteX82" fmla="*/ 263755 w 360274"/>
              <a:gd name="connsiteY82" fmla="*/ 179582 h 530350"/>
              <a:gd name="connsiteX83" fmla="*/ 262028 w 360274"/>
              <a:gd name="connsiteY83" fmla="*/ 177064 h 530350"/>
              <a:gd name="connsiteX84" fmla="*/ 258729 w 360274"/>
              <a:gd name="connsiteY84" fmla="*/ 172009 h 530350"/>
              <a:gd name="connsiteX85" fmla="*/ 253587 w 360274"/>
              <a:gd name="connsiteY85" fmla="*/ 164494 h 530350"/>
              <a:gd name="connsiteX86" fmla="*/ 252580 w 360274"/>
              <a:gd name="connsiteY86" fmla="*/ 163957 h 530350"/>
              <a:gd name="connsiteX87" fmla="*/ 247768 w 360274"/>
              <a:gd name="connsiteY87" fmla="*/ 160820 h 530350"/>
              <a:gd name="connsiteX88" fmla="*/ 232909 w 360274"/>
              <a:gd name="connsiteY88" fmla="*/ 160392 h 530350"/>
              <a:gd name="connsiteX89" fmla="*/ 219968 w 360274"/>
              <a:gd name="connsiteY89" fmla="*/ 160019 h 530350"/>
              <a:gd name="connsiteX90" fmla="*/ 218568 w 360274"/>
              <a:gd name="connsiteY90" fmla="*/ 157993 h 530350"/>
              <a:gd name="connsiteX91" fmla="*/ 220078 w 360274"/>
              <a:gd name="connsiteY91" fmla="*/ 152591 h 530350"/>
              <a:gd name="connsiteX92" fmla="*/ 221481 w 360274"/>
              <a:gd name="connsiteY92" fmla="*/ 147620 h 530350"/>
              <a:gd name="connsiteX93" fmla="*/ 207831 w 360274"/>
              <a:gd name="connsiteY93" fmla="*/ 137238 h 530350"/>
              <a:gd name="connsiteX94" fmla="*/ 207464 w 360274"/>
              <a:gd name="connsiteY94" fmla="*/ 137167 h 530350"/>
              <a:gd name="connsiteX95" fmla="*/ 204000 w 360274"/>
              <a:gd name="connsiteY95" fmla="*/ 136557 h 530350"/>
              <a:gd name="connsiteX96" fmla="*/ 216471 w 360274"/>
              <a:gd name="connsiteY96" fmla="*/ 126160 h 530350"/>
              <a:gd name="connsiteX97" fmla="*/ 224655 w 360274"/>
              <a:gd name="connsiteY97" fmla="*/ 115690 h 530350"/>
              <a:gd name="connsiteX98" fmla="*/ 226092 w 360274"/>
              <a:gd name="connsiteY98" fmla="*/ 113827 h 530350"/>
              <a:gd name="connsiteX99" fmla="*/ 230073 w 360274"/>
              <a:gd name="connsiteY99" fmla="*/ 108753 h 530350"/>
              <a:gd name="connsiteX100" fmla="*/ 225423 w 360274"/>
              <a:gd name="connsiteY100" fmla="*/ 106371 h 530350"/>
              <a:gd name="connsiteX101" fmla="*/ 219531 w 360274"/>
              <a:gd name="connsiteY101" fmla="*/ 103399 h 530350"/>
              <a:gd name="connsiteX102" fmla="*/ 213984 w 360274"/>
              <a:gd name="connsiteY102" fmla="*/ 100588 h 530350"/>
              <a:gd name="connsiteX103" fmla="*/ 209087 w 360274"/>
              <a:gd name="connsiteY103" fmla="*/ 98100 h 530350"/>
              <a:gd name="connsiteX104" fmla="*/ 205697 w 360274"/>
              <a:gd name="connsiteY104" fmla="*/ 97346 h 530350"/>
              <a:gd name="connsiteX105" fmla="*/ 189464 w 360274"/>
              <a:gd name="connsiteY105" fmla="*/ 93727 h 530350"/>
              <a:gd name="connsiteX106" fmla="*/ 187242 w 360274"/>
              <a:gd name="connsiteY106" fmla="*/ 93194 h 530350"/>
              <a:gd name="connsiteX107" fmla="*/ 184726 w 360274"/>
              <a:gd name="connsiteY107" fmla="*/ 92658 h 530350"/>
              <a:gd name="connsiteX108" fmla="*/ 177471 w 360274"/>
              <a:gd name="connsiteY108" fmla="*/ 91026 h 530350"/>
              <a:gd name="connsiteX109" fmla="*/ 173985 w 360274"/>
              <a:gd name="connsiteY109" fmla="*/ 82431 h 530350"/>
              <a:gd name="connsiteX110" fmla="*/ 169397 w 360274"/>
              <a:gd name="connsiteY110" fmla="*/ 71139 h 530350"/>
              <a:gd name="connsiteX111" fmla="*/ 168471 w 360274"/>
              <a:gd name="connsiteY111" fmla="*/ 62441 h 530350"/>
              <a:gd name="connsiteX112" fmla="*/ 167924 w 360274"/>
              <a:gd name="connsiteY112" fmla="*/ 57465 h 530350"/>
              <a:gd name="connsiteX113" fmla="*/ 164599 w 360274"/>
              <a:gd name="connsiteY113" fmla="*/ 27708 h 530350"/>
              <a:gd name="connsiteX114" fmla="*/ 164452 w 360274"/>
              <a:gd name="connsiteY114" fmla="*/ 26312 h 530350"/>
              <a:gd name="connsiteX115" fmla="*/ 156973 w 360274"/>
              <a:gd name="connsiteY115" fmla="*/ 27609 h 530350"/>
              <a:gd name="connsiteX116" fmla="*/ 152646 w 360274"/>
              <a:gd name="connsiteY116" fmla="*/ 27539 h 530350"/>
              <a:gd name="connsiteX117" fmla="*/ 140931 w 360274"/>
              <a:gd name="connsiteY117" fmla="*/ 27399 h 530350"/>
              <a:gd name="connsiteX118" fmla="*/ 135454 w 360274"/>
              <a:gd name="connsiteY118" fmla="*/ 24070 h 530350"/>
              <a:gd name="connsiteX119" fmla="*/ 130304 w 360274"/>
              <a:gd name="connsiteY119" fmla="*/ 23192 h 530350"/>
              <a:gd name="connsiteX120" fmla="*/ 128857 w 360274"/>
              <a:gd name="connsiteY120" fmla="*/ 23078 h 530350"/>
              <a:gd name="connsiteX121" fmla="*/ 121492 w 360274"/>
              <a:gd name="connsiteY121" fmla="*/ 22512 h 530350"/>
              <a:gd name="connsiteX122" fmla="*/ 118483 w 360274"/>
              <a:gd name="connsiteY122" fmla="*/ 19216 h 530350"/>
              <a:gd name="connsiteX123" fmla="*/ 108205 w 360274"/>
              <a:gd name="connsiteY123" fmla="*/ 10389 h 530350"/>
              <a:gd name="connsiteX124" fmla="*/ 108055 w 360274"/>
              <a:gd name="connsiteY124" fmla="*/ 5458 h 530350"/>
              <a:gd name="connsiteX125" fmla="*/ 106310 w 360274"/>
              <a:gd name="connsiteY125" fmla="*/ 3404 h 530350"/>
              <a:gd name="connsiteX126" fmla="*/ 104789 w 360274"/>
              <a:gd name="connsiteY126" fmla="*/ 887 h 530350"/>
              <a:gd name="connsiteX127" fmla="*/ 101696 w 360274"/>
              <a:gd name="connsiteY127" fmla="*/ 787 h 530350"/>
              <a:gd name="connsiteX128" fmla="*/ 94779 w 360274"/>
              <a:gd name="connsiteY128" fmla="*/ 442 h 530350"/>
              <a:gd name="connsiteX129" fmla="*/ 89879 w 360274"/>
              <a:gd name="connsiteY129" fmla="*/ 1544 h 530350"/>
              <a:gd name="connsiteX130" fmla="*/ 88545 w 360274"/>
              <a:gd name="connsiteY130" fmla="*/ 3330 h 530350"/>
              <a:gd name="connsiteX131" fmla="*/ 85357 w 360274"/>
              <a:gd name="connsiteY131" fmla="*/ 2860 h 530350"/>
              <a:gd name="connsiteX132" fmla="*/ 84439 w 360274"/>
              <a:gd name="connsiteY132" fmla="*/ 3113 h 530350"/>
              <a:gd name="connsiteX133" fmla="*/ 83994 w 360274"/>
              <a:gd name="connsiteY133" fmla="*/ 3543 h 530350"/>
              <a:gd name="connsiteX134" fmla="*/ 86154 w 360274"/>
              <a:gd name="connsiteY134" fmla="*/ 6986 h 530350"/>
              <a:gd name="connsiteX135" fmla="*/ 81772 w 360274"/>
              <a:gd name="connsiteY135" fmla="*/ 8941 h 530350"/>
              <a:gd name="connsiteX136" fmla="*/ 79678 w 360274"/>
              <a:gd name="connsiteY136" fmla="*/ 11591 h 530350"/>
              <a:gd name="connsiteX137" fmla="*/ 71244 w 360274"/>
              <a:gd name="connsiteY137" fmla="*/ 7868 h 530350"/>
              <a:gd name="connsiteX138" fmla="*/ 71056 w 360274"/>
              <a:gd name="connsiteY138" fmla="*/ 8996 h 530350"/>
              <a:gd name="connsiteX139" fmla="*/ 68092 w 360274"/>
              <a:gd name="connsiteY139" fmla="*/ 8541 h 530350"/>
              <a:gd name="connsiteX140" fmla="*/ 65293 w 360274"/>
              <a:gd name="connsiteY140" fmla="*/ 10555 h 530350"/>
              <a:gd name="connsiteX141" fmla="*/ 66828 w 360274"/>
              <a:gd name="connsiteY141" fmla="*/ 19146 h 530350"/>
              <a:gd name="connsiteX142" fmla="*/ 59684 w 360274"/>
              <a:gd name="connsiteY142" fmla="*/ 24526 h 530350"/>
              <a:gd name="connsiteX143" fmla="*/ 45582 w 360274"/>
              <a:gd name="connsiteY143" fmla="*/ 33514 h 530350"/>
              <a:gd name="connsiteX144" fmla="*/ 41927 w 360274"/>
              <a:gd name="connsiteY144" fmla="*/ 35884 h 530350"/>
              <a:gd name="connsiteX145" fmla="*/ 37283 w 360274"/>
              <a:gd name="connsiteY145" fmla="*/ 42892 h 530350"/>
              <a:gd name="connsiteX146" fmla="*/ 30594 w 360274"/>
              <a:gd name="connsiteY146" fmla="*/ 53243 h 530350"/>
              <a:gd name="connsiteX147" fmla="*/ 26491 w 360274"/>
              <a:gd name="connsiteY147" fmla="*/ 59508 h 530350"/>
              <a:gd name="connsiteX148" fmla="*/ 26293 w 360274"/>
              <a:gd name="connsiteY148" fmla="*/ 59799 h 530350"/>
              <a:gd name="connsiteX149" fmla="*/ 12947 w 360274"/>
              <a:gd name="connsiteY149" fmla="*/ 80101 h 530350"/>
              <a:gd name="connsiteX150" fmla="*/ 12988 w 360274"/>
              <a:gd name="connsiteY150" fmla="*/ 80127 h 530350"/>
              <a:gd name="connsiteX151" fmla="*/ 17774 w 360274"/>
              <a:gd name="connsiteY151" fmla="*/ 83882 h 530350"/>
              <a:gd name="connsiteX152" fmla="*/ 29426 w 360274"/>
              <a:gd name="connsiteY152" fmla="*/ 93205 h 530350"/>
              <a:gd name="connsiteX153" fmla="*/ 29904 w 360274"/>
              <a:gd name="connsiteY153" fmla="*/ 109763 h 530350"/>
              <a:gd name="connsiteX154" fmla="*/ 25154 w 360274"/>
              <a:gd name="connsiteY154" fmla="*/ 109477 h 530350"/>
              <a:gd name="connsiteX155" fmla="*/ 20283 w 360274"/>
              <a:gd name="connsiteY155" fmla="*/ 118130 h 530350"/>
              <a:gd name="connsiteX156" fmla="*/ 212 w 360274"/>
              <a:gd name="connsiteY156" fmla="*/ 117373 h 530350"/>
              <a:gd name="connsiteX157" fmla="*/ 252 w 360274"/>
              <a:gd name="connsiteY157" fmla="*/ 124362 h 530350"/>
              <a:gd name="connsiteX158" fmla="*/ 263 w 360274"/>
              <a:gd name="connsiteY158" fmla="*/ 126074 h 530350"/>
              <a:gd name="connsiteX159" fmla="*/ 300 w 360274"/>
              <a:gd name="connsiteY159" fmla="*/ 132542 h 530350"/>
              <a:gd name="connsiteX160" fmla="*/ 381 w 360274"/>
              <a:gd name="connsiteY160" fmla="*/ 146263 h 530350"/>
              <a:gd name="connsiteX161" fmla="*/ 461 w 360274"/>
              <a:gd name="connsiteY161" fmla="*/ 159578 h 530350"/>
              <a:gd name="connsiteX162" fmla="*/ 505 w 360274"/>
              <a:gd name="connsiteY162" fmla="*/ 166714 h 530350"/>
              <a:gd name="connsiteX163" fmla="*/ 524 w 360274"/>
              <a:gd name="connsiteY163" fmla="*/ 169934 h 530350"/>
              <a:gd name="connsiteX164" fmla="*/ 553 w 360274"/>
              <a:gd name="connsiteY164" fmla="*/ 175012 h 530350"/>
              <a:gd name="connsiteX165" fmla="*/ 568 w 360274"/>
              <a:gd name="connsiteY165" fmla="*/ 177593 h 530350"/>
              <a:gd name="connsiteX166" fmla="*/ 597 w 360274"/>
              <a:gd name="connsiteY166" fmla="*/ 182381 h 530350"/>
              <a:gd name="connsiteX167" fmla="*/ 608 w 360274"/>
              <a:gd name="connsiteY167" fmla="*/ 183976 h 530350"/>
              <a:gd name="connsiteX168" fmla="*/ 4344 w 360274"/>
              <a:gd name="connsiteY168" fmla="*/ 190918 h 530350"/>
              <a:gd name="connsiteX169" fmla="*/ 5821 w 360274"/>
              <a:gd name="connsiteY169" fmla="*/ 193725 h 530350"/>
              <a:gd name="connsiteX170" fmla="*/ 10148 w 360274"/>
              <a:gd name="connsiteY170" fmla="*/ 201771 h 530350"/>
              <a:gd name="connsiteX171" fmla="*/ 16408 w 360274"/>
              <a:gd name="connsiteY171" fmla="*/ 213442 h 530350"/>
              <a:gd name="connsiteX172" fmla="*/ 22531 w 360274"/>
              <a:gd name="connsiteY172" fmla="*/ 217402 h 530350"/>
              <a:gd name="connsiteX173" fmla="*/ 38510 w 360274"/>
              <a:gd name="connsiteY173" fmla="*/ 227844 h 530350"/>
              <a:gd name="connsiteX174" fmla="*/ 49538 w 360274"/>
              <a:gd name="connsiteY174" fmla="*/ 235039 h 530350"/>
              <a:gd name="connsiteX175" fmla="*/ 52546 w 360274"/>
              <a:gd name="connsiteY175" fmla="*/ 236994 h 530350"/>
              <a:gd name="connsiteX176" fmla="*/ 64709 w 360274"/>
              <a:gd name="connsiteY176" fmla="*/ 244923 h 530350"/>
              <a:gd name="connsiteX177" fmla="*/ 72103 w 360274"/>
              <a:gd name="connsiteY177" fmla="*/ 252029 h 530350"/>
              <a:gd name="connsiteX178" fmla="*/ 76835 w 360274"/>
              <a:gd name="connsiteY178" fmla="*/ 257148 h 530350"/>
              <a:gd name="connsiteX179" fmla="*/ 77455 w 360274"/>
              <a:gd name="connsiteY179" fmla="*/ 257792 h 530350"/>
              <a:gd name="connsiteX180" fmla="*/ 89155 w 360274"/>
              <a:gd name="connsiteY180" fmla="*/ 270595 h 530350"/>
              <a:gd name="connsiteX181" fmla="*/ 97700 w 360274"/>
              <a:gd name="connsiteY181" fmla="*/ 279785 h 530350"/>
              <a:gd name="connsiteX182" fmla="*/ 63710 w 360274"/>
              <a:gd name="connsiteY182" fmla="*/ 339482 h 530350"/>
              <a:gd name="connsiteX183" fmla="*/ 57178 w 360274"/>
              <a:gd name="connsiteY183" fmla="*/ 350969 h 530350"/>
              <a:gd name="connsiteX184" fmla="*/ 51205 w 360274"/>
              <a:gd name="connsiteY184" fmla="*/ 361450 h 530350"/>
              <a:gd name="connsiteX185" fmla="*/ 52554 w 360274"/>
              <a:gd name="connsiteY185" fmla="*/ 363953 h 530350"/>
              <a:gd name="connsiteX186" fmla="*/ 62068 w 360274"/>
              <a:gd name="connsiteY186" fmla="*/ 381654 h 53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360274" h="530350">
                <a:moveTo>
                  <a:pt x="62068" y="381654"/>
                </a:moveTo>
                <a:lnTo>
                  <a:pt x="64834" y="386752"/>
                </a:lnTo>
                <a:lnTo>
                  <a:pt x="66608" y="390074"/>
                </a:lnTo>
                <a:lnTo>
                  <a:pt x="67468" y="391300"/>
                </a:lnTo>
                <a:lnTo>
                  <a:pt x="69411" y="393986"/>
                </a:lnTo>
                <a:lnTo>
                  <a:pt x="78521" y="406637"/>
                </a:lnTo>
                <a:lnTo>
                  <a:pt x="73837" y="429562"/>
                </a:lnTo>
                <a:lnTo>
                  <a:pt x="70285" y="446955"/>
                </a:lnTo>
                <a:lnTo>
                  <a:pt x="66568" y="465163"/>
                </a:lnTo>
                <a:lnTo>
                  <a:pt x="64099" y="477167"/>
                </a:lnTo>
                <a:lnTo>
                  <a:pt x="57208" y="477184"/>
                </a:lnTo>
                <a:lnTo>
                  <a:pt x="70498" y="493274"/>
                </a:lnTo>
                <a:lnTo>
                  <a:pt x="73885" y="497340"/>
                </a:lnTo>
                <a:lnTo>
                  <a:pt x="77430" y="501670"/>
                </a:lnTo>
                <a:lnTo>
                  <a:pt x="95756" y="518030"/>
                </a:lnTo>
                <a:lnTo>
                  <a:pt x="97145" y="519269"/>
                </a:lnTo>
                <a:lnTo>
                  <a:pt x="105715" y="526888"/>
                </a:lnTo>
                <a:lnTo>
                  <a:pt x="110060" y="530792"/>
                </a:lnTo>
                <a:lnTo>
                  <a:pt x="123174" y="518508"/>
                </a:lnTo>
                <a:lnTo>
                  <a:pt x="167857" y="524608"/>
                </a:lnTo>
                <a:lnTo>
                  <a:pt x="178371" y="526056"/>
                </a:lnTo>
                <a:lnTo>
                  <a:pt x="190632" y="512852"/>
                </a:lnTo>
                <a:lnTo>
                  <a:pt x="196036" y="507021"/>
                </a:lnTo>
                <a:lnTo>
                  <a:pt x="205568" y="500705"/>
                </a:lnTo>
                <a:lnTo>
                  <a:pt x="216350" y="493583"/>
                </a:lnTo>
                <a:lnTo>
                  <a:pt x="233934" y="499646"/>
                </a:lnTo>
                <a:lnTo>
                  <a:pt x="235653" y="499719"/>
                </a:lnTo>
                <a:lnTo>
                  <a:pt x="243617" y="500067"/>
                </a:lnTo>
                <a:lnTo>
                  <a:pt x="249241" y="500350"/>
                </a:lnTo>
                <a:lnTo>
                  <a:pt x="276270" y="501634"/>
                </a:lnTo>
                <a:lnTo>
                  <a:pt x="277445" y="502073"/>
                </a:lnTo>
                <a:lnTo>
                  <a:pt x="296055" y="509210"/>
                </a:lnTo>
                <a:lnTo>
                  <a:pt x="301995" y="511203"/>
                </a:lnTo>
                <a:lnTo>
                  <a:pt x="337619" y="525099"/>
                </a:lnTo>
                <a:lnTo>
                  <a:pt x="337762" y="525137"/>
                </a:lnTo>
                <a:lnTo>
                  <a:pt x="340073" y="513177"/>
                </a:lnTo>
                <a:lnTo>
                  <a:pt x="345094" y="506024"/>
                </a:lnTo>
                <a:lnTo>
                  <a:pt x="346523" y="504722"/>
                </a:lnTo>
                <a:lnTo>
                  <a:pt x="347442" y="503996"/>
                </a:lnTo>
                <a:lnTo>
                  <a:pt x="352573" y="503263"/>
                </a:lnTo>
                <a:lnTo>
                  <a:pt x="354862" y="501671"/>
                </a:lnTo>
                <a:lnTo>
                  <a:pt x="356074" y="499337"/>
                </a:lnTo>
                <a:lnTo>
                  <a:pt x="355843" y="495769"/>
                </a:lnTo>
                <a:lnTo>
                  <a:pt x="360486" y="474715"/>
                </a:lnTo>
                <a:lnTo>
                  <a:pt x="359759" y="465785"/>
                </a:lnTo>
                <a:lnTo>
                  <a:pt x="355843" y="452126"/>
                </a:lnTo>
                <a:lnTo>
                  <a:pt x="351942" y="452855"/>
                </a:lnTo>
                <a:lnTo>
                  <a:pt x="343177" y="452192"/>
                </a:lnTo>
                <a:lnTo>
                  <a:pt x="333556" y="447272"/>
                </a:lnTo>
                <a:lnTo>
                  <a:pt x="321460" y="440738"/>
                </a:lnTo>
                <a:lnTo>
                  <a:pt x="318099" y="438501"/>
                </a:lnTo>
                <a:lnTo>
                  <a:pt x="281560" y="420856"/>
                </a:lnTo>
                <a:lnTo>
                  <a:pt x="272475" y="418448"/>
                </a:lnTo>
                <a:lnTo>
                  <a:pt x="232241" y="396217"/>
                </a:lnTo>
                <a:lnTo>
                  <a:pt x="225930" y="391399"/>
                </a:lnTo>
                <a:lnTo>
                  <a:pt x="215369" y="386342"/>
                </a:lnTo>
                <a:lnTo>
                  <a:pt x="207721" y="381847"/>
                </a:lnTo>
                <a:lnTo>
                  <a:pt x="205032" y="380182"/>
                </a:lnTo>
                <a:lnTo>
                  <a:pt x="198126" y="376195"/>
                </a:lnTo>
                <a:lnTo>
                  <a:pt x="195026" y="374435"/>
                </a:lnTo>
                <a:lnTo>
                  <a:pt x="191205" y="370707"/>
                </a:lnTo>
                <a:lnTo>
                  <a:pt x="189405" y="365333"/>
                </a:lnTo>
                <a:lnTo>
                  <a:pt x="188693" y="360111"/>
                </a:lnTo>
                <a:lnTo>
                  <a:pt x="189152" y="357947"/>
                </a:lnTo>
                <a:lnTo>
                  <a:pt x="189967" y="354052"/>
                </a:lnTo>
                <a:lnTo>
                  <a:pt x="190008" y="353879"/>
                </a:lnTo>
                <a:lnTo>
                  <a:pt x="192322" y="342887"/>
                </a:lnTo>
                <a:lnTo>
                  <a:pt x="192520" y="341964"/>
                </a:lnTo>
                <a:lnTo>
                  <a:pt x="197289" y="319262"/>
                </a:lnTo>
                <a:lnTo>
                  <a:pt x="199360" y="309514"/>
                </a:lnTo>
                <a:lnTo>
                  <a:pt x="199460" y="309401"/>
                </a:lnTo>
                <a:lnTo>
                  <a:pt x="204059" y="305491"/>
                </a:lnTo>
                <a:lnTo>
                  <a:pt x="206924" y="302745"/>
                </a:lnTo>
                <a:lnTo>
                  <a:pt x="210619" y="299594"/>
                </a:lnTo>
                <a:lnTo>
                  <a:pt x="227517" y="283263"/>
                </a:lnTo>
                <a:lnTo>
                  <a:pt x="245630" y="266311"/>
                </a:lnTo>
                <a:lnTo>
                  <a:pt x="247809" y="264284"/>
                </a:lnTo>
                <a:lnTo>
                  <a:pt x="252228" y="260147"/>
                </a:lnTo>
                <a:lnTo>
                  <a:pt x="261025" y="251852"/>
                </a:lnTo>
                <a:lnTo>
                  <a:pt x="292921" y="222161"/>
                </a:lnTo>
                <a:lnTo>
                  <a:pt x="279811" y="203024"/>
                </a:lnTo>
                <a:lnTo>
                  <a:pt x="274745" y="195604"/>
                </a:lnTo>
                <a:lnTo>
                  <a:pt x="263755" y="179582"/>
                </a:lnTo>
                <a:lnTo>
                  <a:pt x="262028" y="177064"/>
                </a:lnTo>
                <a:lnTo>
                  <a:pt x="258729" y="172009"/>
                </a:lnTo>
                <a:lnTo>
                  <a:pt x="253587" y="164494"/>
                </a:lnTo>
                <a:lnTo>
                  <a:pt x="252580" y="163957"/>
                </a:lnTo>
                <a:lnTo>
                  <a:pt x="247768" y="160820"/>
                </a:lnTo>
                <a:lnTo>
                  <a:pt x="232909" y="160392"/>
                </a:lnTo>
                <a:lnTo>
                  <a:pt x="219968" y="160019"/>
                </a:lnTo>
                <a:lnTo>
                  <a:pt x="218568" y="157993"/>
                </a:lnTo>
                <a:lnTo>
                  <a:pt x="220078" y="152591"/>
                </a:lnTo>
                <a:lnTo>
                  <a:pt x="221481" y="147620"/>
                </a:lnTo>
                <a:lnTo>
                  <a:pt x="207831" y="137238"/>
                </a:lnTo>
                <a:lnTo>
                  <a:pt x="207464" y="137167"/>
                </a:lnTo>
                <a:lnTo>
                  <a:pt x="204000" y="136557"/>
                </a:lnTo>
                <a:lnTo>
                  <a:pt x="216471" y="126160"/>
                </a:lnTo>
                <a:lnTo>
                  <a:pt x="224655" y="115690"/>
                </a:lnTo>
                <a:lnTo>
                  <a:pt x="226092" y="113827"/>
                </a:lnTo>
                <a:lnTo>
                  <a:pt x="230073" y="108753"/>
                </a:lnTo>
                <a:lnTo>
                  <a:pt x="225423" y="106371"/>
                </a:lnTo>
                <a:lnTo>
                  <a:pt x="219531" y="103399"/>
                </a:lnTo>
                <a:lnTo>
                  <a:pt x="213984" y="100588"/>
                </a:lnTo>
                <a:lnTo>
                  <a:pt x="209087" y="98100"/>
                </a:lnTo>
                <a:lnTo>
                  <a:pt x="205697" y="97346"/>
                </a:lnTo>
                <a:lnTo>
                  <a:pt x="189464" y="93727"/>
                </a:lnTo>
                <a:lnTo>
                  <a:pt x="187242" y="93194"/>
                </a:lnTo>
                <a:lnTo>
                  <a:pt x="184726" y="92658"/>
                </a:lnTo>
                <a:lnTo>
                  <a:pt x="177471" y="91026"/>
                </a:lnTo>
                <a:lnTo>
                  <a:pt x="173985" y="82431"/>
                </a:lnTo>
                <a:lnTo>
                  <a:pt x="169397" y="71139"/>
                </a:lnTo>
                <a:lnTo>
                  <a:pt x="168471" y="62441"/>
                </a:lnTo>
                <a:lnTo>
                  <a:pt x="167924" y="57465"/>
                </a:lnTo>
                <a:lnTo>
                  <a:pt x="164599" y="27708"/>
                </a:lnTo>
                <a:lnTo>
                  <a:pt x="164452" y="26312"/>
                </a:lnTo>
                <a:lnTo>
                  <a:pt x="156973" y="27609"/>
                </a:lnTo>
                <a:lnTo>
                  <a:pt x="152646" y="27539"/>
                </a:lnTo>
                <a:lnTo>
                  <a:pt x="140931" y="27399"/>
                </a:lnTo>
                <a:lnTo>
                  <a:pt x="135454" y="24070"/>
                </a:lnTo>
                <a:lnTo>
                  <a:pt x="130304" y="23192"/>
                </a:lnTo>
                <a:lnTo>
                  <a:pt x="128857" y="23078"/>
                </a:lnTo>
                <a:lnTo>
                  <a:pt x="121492" y="22512"/>
                </a:lnTo>
                <a:lnTo>
                  <a:pt x="118483" y="19216"/>
                </a:lnTo>
                <a:lnTo>
                  <a:pt x="108205" y="10389"/>
                </a:lnTo>
                <a:lnTo>
                  <a:pt x="108055" y="5458"/>
                </a:lnTo>
                <a:lnTo>
                  <a:pt x="106310" y="3404"/>
                </a:lnTo>
                <a:lnTo>
                  <a:pt x="104789" y="887"/>
                </a:lnTo>
                <a:lnTo>
                  <a:pt x="101696" y="787"/>
                </a:lnTo>
                <a:lnTo>
                  <a:pt x="94779" y="442"/>
                </a:lnTo>
                <a:lnTo>
                  <a:pt x="89879" y="1544"/>
                </a:lnTo>
                <a:lnTo>
                  <a:pt x="88545" y="3330"/>
                </a:lnTo>
                <a:lnTo>
                  <a:pt x="85357" y="2860"/>
                </a:lnTo>
                <a:lnTo>
                  <a:pt x="84439" y="3113"/>
                </a:lnTo>
                <a:lnTo>
                  <a:pt x="83994" y="3543"/>
                </a:lnTo>
                <a:lnTo>
                  <a:pt x="86154" y="6986"/>
                </a:lnTo>
                <a:lnTo>
                  <a:pt x="81772" y="8941"/>
                </a:lnTo>
                <a:lnTo>
                  <a:pt x="79678" y="11591"/>
                </a:lnTo>
                <a:lnTo>
                  <a:pt x="71244" y="7868"/>
                </a:lnTo>
                <a:lnTo>
                  <a:pt x="71056" y="8996"/>
                </a:lnTo>
                <a:lnTo>
                  <a:pt x="68092" y="8541"/>
                </a:lnTo>
                <a:lnTo>
                  <a:pt x="65293" y="10555"/>
                </a:lnTo>
                <a:lnTo>
                  <a:pt x="66828" y="19146"/>
                </a:lnTo>
                <a:lnTo>
                  <a:pt x="59684" y="24526"/>
                </a:lnTo>
                <a:lnTo>
                  <a:pt x="45582" y="33514"/>
                </a:lnTo>
                <a:lnTo>
                  <a:pt x="41927" y="35884"/>
                </a:lnTo>
                <a:lnTo>
                  <a:pt x="37283" y="42892"/>
                </a:lnTo>
                <a:lnTo>
                  <a:pt x="30594" y="53243"/>
                </a:lnTo>
                <a:lnTo>
                  <a:pt x="26491" y="59508"/>
                </a:lnTo>
                <a:lnTo>
                  <a:pt x="26293" y="59799"/>
                </a:lnTo>
                <a:lnTo>
                  <a:pt x="12947" y="80101"/>
                </a:lnTo>
                <a:lnTo>
                  <a:pt x="12988" y="80127"/>
                </a:lnTo>
                <a:lnTo>
                  <a:pt x="17774" y="83882"/>
                </a:lnTo>
                <a:lnTo>
                  <a:pt x="29426" y="93205"/>
                </a:lnTo>
                <a:lnTo>
                  <a:pt x="29904" y="109763"/>
                </a:lnTo>
                <a:lnTo>
                  <a:pt x="25154" y="109477"/>
                </a:lnTo>
                <a:lnTo>
                  <a:pt x="20283" y="118130"/>
                </a:lnTo>
                <a:lnTo>
                  <a:pt x="212" y="117373"/>
                </a:lnTo>
                <a:lnTo>
                  <a:pt x="252" y="124362"/>
                </a:lnTo>
                <a:lnTo>
                  <a:pt x="263" y="126074"/>
                </a:lnTo>
                <a:lnTo>
                  <a:pt x="300" y="132542"/>
                </a:lnTo>
                <a:lnTo>
                  <a:pt x="381" y="146263"/>
                </a:lnTo>
                <a:lnTo>
                  <a:pt x="461" y="159578"/>
                </a:lnTo>
                <a:lnTo>
                  <a:pt x="505" y="166714"/>
                </a:lnTo>
                <a:lnTo>
                  <a:pt x="524" y="169934"/>
                </a:lnTo>
                <a:lnTo>
                  <a:pt x="553" y="175012"/>
                </a:lnTo>
                <a:lnTo>
                  <a:pt x="568" y="177593"/>
                </a:lnTo>
                <a:lnTo>
                  <a:pt x="597" y="182381"/>
                </a:lnTo>
                <a:lnTo>
                  <a:pt x="608" y="183976"/>
                </a:lnTo>
                <a:lnTo>
                  <a:pt x="4344" y="190918"/>
                </a:lnTo>
                <a:lnTo>
                  <a:pt x="5821" y="193725"/>
                </a:lnTo>
                <a:lnTo>
                  <a:pt x="10148" y="201771"/>
                </a:lnTo>
                <a:lnTo>
                  <a:pt x="16408" y="213442"/>
                </a:lnTo>
                <a:lnTo>
                  <a:pt x="22531" y="217402"/>
                </a:lnTo>
                <a:lnTo>
                  <a:pt x="38510" y="227844"/>
                </a:lnTo>
                <a:lnTo>
                  <a:pt x="49538" y="235039"/>
                </a:lnTo>
                <a:lnTo>
                  <a:pt x="52546" y="236994"/>
                </a:lnTo>
                <a:lnTo>
                  <a:pt x="64709" y="244923"/>
                </a:lnTo>
                <a:lnTo>
                  <a:pt x="72103" y="252029"/>
                </a:lnTo>
                <a:lnTo>
                  <a:pt x="76835" y="257148"/>
                </a:lnTo>
                <a:lnTo>
                  <a:pt x="77455" y="257792"/>
                </a:lnTo>
                <a:lnTo>
                  <a:pt x="89155" y="270595"/>
                </a:lnTo>
                <a:lnTo>
                  <a:pt x="97700" y="279785"/>
                </a:lnTo>
                <a:lnTo>
                  <a:pt x="63710" y="339482"/>
                </a:lnTo>
                <a:lnTo>
                  <a:pt x="57178" y="350969"/>
                </a:lnTo>
                <a:lnTo>
                  <a:pt x="51205" y="361450"/>
                </a:lnTo>
                <a:lnTo>
                  <a:pt x="52554" y="363953"/>
                </a:lnTo>
                <a:lnTo>
                  <a:pt x="62068" y="381654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BC91706-70FA-DBC0-0007-FEF9069F67D0}"/>
              </a:ext>
            </a:extLst>
          </p:cNvPr>
          <p:cNvSpPr>
            <a:spLocks/>
          </p:cNvSpPr>
          <p:nvPr/>
        </p:nvSpPr>
        <p:spPr>
          <a:xfrm flipV="1">
            <a:off x="8720387" y="1051333"/>
            <a:ext cx="768532" cy="575408"/>
          </a:xfrm>
          <a:custGeom>
            <a:avLst/>
            <a:gdLst>
              <a:gd name="connsiteX0" fmla="*/ 317679 w 523368"/>
              <a:gd name="connsiteY0" fmla="*/ 311149 h 391851"/>
              <a:gd name="connsiteX1" fmla="*/ 319938 w 523368"/>
              <a:gd name="connsiteY1" fmla="*/ 310533 h 391851"/>
              <a:gd name="connsiteX2" fmla="*/ 324662 w 523368"/>
              <a:gd name="connsiteY2" fmla="*/ 309221 h 391851"/>
              <a:gd name="connsiteX3" fmla="*/ 333364 w 523368"/>
              <a:gd name="connsiteY3" fmla="*/ 306767 h 391851"/>
              <a:gd name="connsiteX4" fmla="*/ 334547 w 523368"/>
              <a:gd name="connsiteY4" fmla="*/ 310925 h 391851"/>
              <a:gd name="connsiteX5" fmla="*/ 339341 w 523368"/>
              <a:gd name="connsiteY5" fmla="*/ 327850 h 391851"/>
              <a:gd name="connsiteX6" fmla="*/ 343191 w 523368"/>
              <a:gd name="connsiteY6" fmla="*/ 331765 h 391851"/>
              <a:gd name="connsiteX7" fmla="*/ 356202 w 523368"/>
              <a:gd name="connsiteY7" fmla="*/ 344944 h 391851"/>
              <a:gd name="connsiteX8" fmla="*/ 369639 w 523368"/>
              <a:gd name="connsiteY8" fmla="*/ 358557 h 391851"/>
              <a:gd name="connsiteX9" fmla="*/ 374488 w 523368"/>
              <a:gd name="connsiteY9" fmla="*/ 363496 h 391851"/>
              <a:gd name="connsiteX10" fmla="*/ 385108 w 523368"/>
              <a:gd name="connsiteY10" fmla="*/ 374241 h 391851"/>
              <a:gd name="connsiteX11" fmla="*/ 386088 w 523368"/>
              <a:gd name="connsiteY11" fmla="*/ 375267 h 391851"/>
              <a:gd name="connsiteX12" fmla="*/ 389148 w 523368"/>
              <a:gd name="connsiteY12" fmla="*/ 378352 h 391851"/>
              <a:gd name="connsiteX13" fmla="*/ 393498 w 523368"/>
              <a:gd name="connsiteY13" fmla="*/ 378526 h 391851"/>
              <a:gd name="connsiteX14" fmla="*/ 398178 w 523368"/>
              <a:gd name="connsiteY14" fmla="*/ 378718 h 391851"/>
              <a:gd name="connsiteX15" fmla="*/ 421419 w 523368"/>
              <a:gd name="connsiteY15" fmla="*/ 379749 h 391851"/>
              <a:gd name="connsiteX16" fmla="*/ 431932 w 523368"/>
              <a:gd name="connsiteY16" fmla="*/ 380256 h 391851"/>
              <a:gd name="connsiteX17" fmla="*/ 437949 w 523368"/>
              <a:gd name="connsiteY17" fmla="*/ 380558 h 391851"/>
              <a:gd name="connsiteX18" fmla="*/ 443316 w 523368"/>
              <a:gd name="connsiteY18" fmla="*/ 380833 h 391851"/>
              <a:gd name="connsiteX19" fmla="*/ 443966 w 523368"/>
              <a:gd name="connsiteY19" fmla="*/ 380866 h 391851"/>
              <a:gd name="connsiteX20" fmla="*/ 479481 w 523368"/>
              <a:gd name="connsiteY20" fmla="*/ 356669 h 391851"/>
              <a:gd name="connsiteX21" fmla="*/ 479113 w 523368"/>
              <a:gd name="connsiteY21" fmla="*/ 335196 h 391851"/>
              <a:gd name="connsiteX22" fmla="*/ 478911 w 523368"/>
              <a:gd name="connsiteY22" fmla="*/ 321708 h 391851"/>
              <a:gd name="connsiteX23" fmla="*/ 478683 w 523368"/>
              <a:gd name="connsiteY23" fmla="*/ 304232 h 391851"/>
              <a:gd name="connsiteX24" fmla="*/ 477166 w 523368"/>
              <a:gd name="connsiteY24" fmla="*/ 292093 h 391851"/>
              <a:gd name="connsiteX25" fmla="*/ 477930 w 523368"/>
              <a:gd name="connsiteY25" fmla="*/ 282970 h 391851"/>
              <a:gd name="connsiteX26" fmla="*/ 478232 w 523368"/>
              <a:gd name="connsiteY26" fmla="*/ 279350 h 391851"/>
              <a:gd name="connsiteX27" fmla="*/ 478669 w 523368"/>
              <a:gd name="connsiteY27" fmla="*/ 271372 h 391851"/>
              <a:gd name="connsiteX28" fmla="*/ 482203 w 523368"/>
              <a:gd name="connsiteY28" fmla="*/ 261771 h 391851"/>
              <a:gd name="connsiteX29" fmla="*/ 483231 w 523368"/>
              <a:gd name="connsiteY29" fmla="*/ 259562 h 391851"/>
              <a:gd name="connsiteX30" fmla="*/ 482860 w 523368"/>
              <a:gd name="connsiteY30" fmla="*/ 253952 h 391851"/>
              <a:gd name="connsiteX31" fmla="*/ 485281 w 523368"/>
              <a:gd name="connsiteY31" fmla="*/ 249904 h 391851"/>
              <a:gd name="connsiteX32" fmla="*/ 486901 w 523368"/>
              <a:gd name="connsiteY32" fmla="*/ 235681 h 391851"/>
              <a:gd name="connsiteX33" fmla="*/ 491636 w 523368"/>
              <a:gd name="connsiteY33" fmla="*/ 222372 h 391851"/>
              <a:gd name="connsiteX34" fmla="*/ 492786 w 523368"/>
              <a:gd name="connsiteY34" fmla="*/ 220347 h 391851"/>
              <a:gd name="connsiteX35" fmla="*/ 493671 w 523368"/>
              <a:gd name="connsiteY35" fmla="*/ 217810 h 391851"/>
              <a:gd name="connsiteX36" fmla="*/ 493623 w 523368"/>
              <a:gd name="connsiteY36" fmla="*/ 211782 h 391851"/>
              <a:gd name="connsiteX37" fmla="*/ 492216 w 523368"/>
              <a:gd name="connsiteY37" fmla="*/ 201421 h 391851"/>
              <a:gd name="connsiteX38" fmla="*/ 489520 w 523368"/>
              <a:gd name="connsiteY38" fmla="*/ 200095 h 391851"/>
              <a:gd name="connsiteX39" fmla="*/ 480013 w 523368"/>
              <a:gd name="connsiteY39" fmla="*/ 172240 h 391851"/>
              <a:gd name="connsiteX40" fmla="*/ 484616 w 523368"/>
              <a:gd name="connsiteY40" fmla="*/ 162961 h 391851"/>
              <a:gd name="connsiteX41" fmla="*/ 484880 w 523368"/>
              <a:gd name="connsiteY41" fmla="*/ 162685 h 391851"/>
              <a:gd name="connsiteX42" fmla="*/ 486559 w 523368"/>
              <a:gd name="connsiteY42" fmla="*/ 161124 h 391851"/>
              <a:gd name="connsiteX43" fmla="*/ 487426 w 523368"/>
              <a:gd name="connsiteY43" fmla="*/ 160156 h 391851"/>
              <a:gd name="connsiteX44" fmla="*/ 488341 w 523368"/>
              <a:gd name="connsiteY44" fmla="*/ 159279 h 391851"/>
              <a:gd name="connsiteX45" fmla="*/ 489046 w 523368"/>
              <a:gd name="connsiteY45" fmla="*/ 158680 h 391851"/>
              <a:gd name="connsiteX46" fmla="*/ 490082 w 523368"/>
              <a:gd name="connsiteY46" fmla="*/ 157897 h 391851"/>
              <a:gd name="connsiteX47" fmla="*/ 491518 w 523368"/>
              <a:gd name="connsiteY47" fmla="*/ 157459 h 391851"/>
              <a:gd name="connsiteX48" fmla="*/ 492855 w 523368"/>
              <a:gd name="connsiteY48" fmla="*/ 156956 h 391851"/>
              <a:gd name="connsiteX49" fmla="*/ 493722 w 523368"/>
              <a:gd name="connsiteY49" fmla="*/ 156339 h 391851"/>
              <a:gd name="connsiteX50" fmla="*/ 494622 w 523368"/>
              <a:gd name="connsiteY50" fmla="*/ 155462 h 391851"/>
              <a:gd name="connsiteX51" fmla="*/ 495574 w 523368"/>
              <a:gd name="connsiteY51" fmla="*/ 154588 h 391851"/>
              <a:gd name="connsiteX52" fmla="*/ 496290 w 523368"/>
              <a:gd name="connsiteY52" fmla="*/ 153554 h 391851"/>
              <a:gd name="connsiteX53" fmla="*/ 496937 w 523368"/>
              <a:gd name="connsiteY53" fmla="*/ 152808 h 391851"/>
              <a:gd name="connsiteX54" fmla="*/ 497168 w 523368"/>
              <a:gd name="connsiteY54" fmla="*/ 152240 h 391851"/>
              <a:gd name="connsiteX55" fmla="*/ 497693 w 523368"/>
              <a:gd name="connsiteY55" fmla="*/ 151748 h 391851"/>
              <a:gd name="connsiteX56" fmla="*/ 498237 w 523368"/>
              <a:gd name="connsiteY56" fmla="*/ 150908 h 391851"/>
              <a:gd name="connsiteX57" fmla="*/ 499030 w 523368"/>
              <a:gd name="connsiteY57" fmla="*/ 149821 h 391851"/>
              <a:gd name="connsiteX58" fmla="*/ 499897 w 523368"/>
              <a:gd name="connsiteY58" fmla="*/ 149233 h 391851"/>
              <a:gd name="connsiteX59" fmla="*/ 500918 w 523368"/>
              <a:gd name="connsiteY59" fmla="*/ 148423 h 391851"/>
              <a:gd name="connsiteX60" fmla="*/ 501605 w 523368"/>
              <a:gd name="connsiteY60" fmla="*/ 147330 h 391851"/>
              <a:gd name="connsiteX61" fmla="*/ 502590 w 523368"/>
              <a:gd name="connsiteY61" fmla="*/ 146576 h 391851"/>
              <a:gd name="connsiteX62" fmla="*/ 503523 w 523368"/>
              <a:gd name="connsiteY62" fmla="*/ 146052 h 391851"/>
              <a:gd name="connsiteX63" fmla="*/ 504867 w 523368"/>
              <a:gd name="connsiteY63" fmla="*/ 145524 h 391851"/>
              <a:gd name="connsiteX64" fmla="*/ 505095 w 523368"/>
              <a:gd name="connsiteY64" fmla="*/ 144985 h 391851"/>
              <a:gd name="connsiteX65" fmla="*/ 506190 w 523368"/>
              <a:gd name="connsiteY65" fmla="*/ 144995 h 391851"/>
              <a:gd name="connsiteX66" fmla="*/ 507417 w 523368"/>
              <a:gd name="connsiteY66" fmla="*/ 144373 h 391851"/>
              <a:gd name="connsiteX67" fmla="*/ 508236 w 523368"/>
              <a:gd name="connsiteY67" fmla="*/ 143726 h 391851"/>
              <a:gd name="connsiteX68" fmla="*/ 509327 w 523368"/>
              <a:gd name="connsiteY68" fmla="*/ 143009 h 391851"/>
              <a:gd name="connsiteX69" fmla="*/ 510282 w 523368"/>
              <a:gd name="connsiteY69" fmla="*/ 142167 h 391851"/>
              <a:gd name="connsiteX70" fmla="*/ 511072 w 523368"/>
              <a:gd name="connsiteY70" fmla="*/ 141169 h 391851"/>
              <a:gd name="connsiteX71" fmla="*/ 511641 w 523368"/>
              <a:gd name="connsiteY71" fmla="*/ 140303 h 391851"/>
              <a:gd name="connsiteX72" fmla="*/ 512614 w 523368"/>
              <a:gd name="connsiteY72" fmla="*/ 139492 h 391851"/>
              <a:gd name="connsiteX73" fmla="*/ 512629 w 523368"/>
              <a:gd name="connsiteY73" fmla="*/ 138154 h 391851"/>
              <a:gd name="connsiteX74" fmla="*/ 511917 w 523368"/>
              <a:gd name="connsiteY74" fmla="*/ 137118 h 391851"/>
              <a:gd name="connsiteX75" fmla="*/ 511590 w 523368"/>
              <a:gd name="connsiteY75" fmla="*/ 136108 h 391851"/>
              <a:gd name="connsiteX76" fmla="*/ 511108 w 523368"/>
              <a:gd name="connsiteY76" fmla="*/ 134738 h 391851"/>
              <a:gd name="connsiteX77" fmla="*/ 511277 w 523368"/>
              <a:gd name="connsiteY77" fmla="*/ 133206 h 391851"/>
              <a:gd name="connsiteX78" fmla="*/ 512122 w 523368"/>
              <a:gd name="connsiteY78" fmla="*/ 132240 h 391851"/>
              <a:gd name="connsiteX79" fmla="*/ 512941 w 523368"/>
              <a:gd name="connsiteY79" fmla="*/ 131623 h 391851"/>
              <a:gd name="connsiteX80" fmla="*/ 512820 w 523368"/>
              <a:gd name="connsiteY80" fmla="*/ 130218 h 391851"/>
              <a:gd name="connsiteX81" fmla="*/ 512148 w 523368"/>
              <a:gd name="connsiteY81" fmla="*/ 129040 h 391851"/>
              <a:gd name="connsiteX82" fmla="*/ 511494 w 523368"/>
              <a:gd name="connsiteY82" fmla="*/ 127863 h 391851"/>
              <a:gd name="connsiteX83" fmla="*/ 511006 w 523368"/>
              <a:gd name="connsiteY83" fmla="*/ 126900 h 391851"/>
              <a:gd name="connsiteX84" fmla="*/ 510410 w 523368"/>
              <a:gd name="connsiteY84" fmla="*/ 125640 h 391851"/>
              <a:gd name="connsiteX85" fmla="*/ 509507 w 523368"/>
              <a:gd name="connsiteY85" fmla="*/ 124739 h 391851"/>
              <a:gd name="connsiteX86" fmla="*/ 508298 w 523368"/>
              <a:gd name="connsiteY86" fmla="*/ 124197 h 391851"/>
              <a:gd name="connsiteX87" fmla="*/ 507597 w 523368"/>
              <a:gd name="connsiteY87" fmla="*/ 123455 h 391851"/>
              <a:gd name="connsiteX88" fmla="*/ 507376 w 523368"/>
              <a:gd name="connsiteY88" fmla="*/ 121869 h 391851"/>
              <a:gd name="connsiteX89" fmla="*/ 507170 w 523368"/>
              <a:gd name="connsiteY89" fmla="*/ 120604 h 391851"/>
              <a:gd name="connsiteX90" fmla="*/ 507677 w 523368"/>
              <a:gd name="connsiteY90" fmla="*/ 119355 h 391851"/>
              <a:gd name="connsiteX91" fmla="*/ 508298 w 523368"/>
              <a:gd name="connsiteY91" fmla="*/ 118550 h 391851"/>
              <a:gd name="connsiteX92" fmla="*/ 508633 w 523368"/>
              <a:gd name="connsiteY92" fmla="*/ 117173 h 391851"/>
              <a:gd name="connsiteX93" fmla="*/ 508904 w 523368"/>
              <a:gd name="connsiteY93" fmla="*/ 115706 h 391851"/>
              <a:gd name="connsiteX94" fmla="*/ 509459 w 523368"/>
              <a:gd name="connsiteY94" fmla="*/ 114518 h 391851"/>
              <a:gd name="connsiteX95" fmla="*/ 509705 w 523368"/>
              <a:gd name="connsiteY95" fmla="*/ 113457 h 391851"/>
              <a:gd name="connsiteX96" fmla="*/ 510546 w 523368"/>
              <a:gd name="connsiteY96" fmla="*/ 112520 h 391851"/>
              <a:gd name="connsiteX97" fmla="*/ 511072 w 523368"/>
              <a:gd name="connsiteY97" fmla="*/ 111272 h 391851"/>
              <a:gd name="connsiteX98" fmla="*/ 510693 w 523368"/>
              <a:gd name="connsiteY98" fmla="*/ 109938 h 391851"/>
              <a:gd name="connsiteX99" fmla="*/ 511127 w 523368"/>
              <a:gd name="connsiteY99" fmla="*/ 108976 h 391851"/>
              <a:gd name="connsiteX100" fmla="*/ 511920 w 523368"/>
              <a:gd name="connsiteY100" fmla="*/ 107978 h 391851"/>
              <a:gd name="connsiteX101" fmla="*/ 513136 w 523368"/>
              <a:gd name="connsiteY101" fmla="*/ 107706 h 391851"/>
              <a:gd name="connsiteX102" fmla="*/ 514282 w 523368"/>
              <a:gd name="connsiteY102" fmla="*/ 107080 h 391851"/>
              <a:gd name="connsiteX103" fmla="*/ 515476 w 523368"/>
              <a:gd name="connsiteY103" fmla="*/ 106778 h 391851"/>
              <a:gd name="connsiteX104" fmla="*/ 517048 w 523368"/>
              <a:gd name="connsiteY104" fmla="*/ 106529 h 391851"/>
              <a:gd name="connsiteX105" fmla="*/ 518297 w 523368"/>
              <a:gd name="connsiteY105" fmla="*/ 106260 h 391851"/>
              <a:gd name="connsiteX106" fmla="*/ 519278 w 523368"/>
              <a:gd name="connsiteY106" fmla="*/ 105450 h 391851"/>
              <a:gd name="connsiteX107" fmla="*/ 519715 w 523368"/>
              <a:gd name="connsiteY107" fmla="*/ 104460 h 391851"/>
              <a:gd name="connsiteX108" fmla="*/ 519682 w 523368"/>
              <a:gd name="connsiteY108" fmla="*/ 103613 h 391851"/>
              <a:gd name="connsiteX109" fmla="*/ 519781 w 523368"/>
              <a:gd name="connsiteY109" fmla="*/ 102921 h 391851"/>
              <a:gd name="connsiteX110" fmla="*/ 519436 w 523368"/>
              <a:gd name="connsiteY110" fmla="*/ 101356 h 391851"/>
              <a:gd name="connsiteX111" fmla="*/ 518701 w 523368"/>
              <a:gd name="connsiteY111" fmla="*/ 100260 h 391851"/>
              <a:gd name="connsiteX112" fmla="*/ 519036 w 523368"/>
              <a:gd name="connsiteY112" fmla="*/ 99263 h 391851"/>
              <a:gd name="connsiteX113" fmla="*/ 519711 w 523368"/>
              <a:gd name="connsiteY113" fmla="*/ 98171 h 391851"/>
              <a:gd name="connsiteX114" fmla="*/ 519719 w 523368"/>
              <a:gd name="connsiteY114" fmla="*/ 96716 h 391851"/>
              <a:gd name="connsiteX115" fmla="*/ 518925 w 523368"/>
              <a:gd name="connsiteY115" fmla="*/ 95675 h 391851"/>
              <a:gd name="connsiteX116" fmla="*/ 518492 w 523368"/>
              <a:gd name="connsiteY116" fmla="*/ 94628 h 391851"/>
              <a:gd name="connsiteX117" fmla="*/ 518220 w 523368"/>
              <a:gd name="connsiteY117" fmla="*/ 94145 h 391851"/>
              <a:gd name="connsiteX118" fmla="*/ 523598 w 523368"/>
              <a:gd name="connsiteY118" fmla="*/ 86080 h 391851"/>
              <a:gd name="connsiteX119" fmla="*/ 519480 w 523368"/>
              <a:gd name="connsiteY119" fmla="*/ 69539 h 391851"/>
              <a:gd name="connsiteX120" fmla="*/ 517239 w 523368"/>
              <a:gd name="connsiteY120" fmla="*/ 62089 h 391851"/>
              <a:gd name="connsiteX121" fmla="*/ 516383 w 523368"/>
              <a:gd name="connsiteY121" fmla="*/ 58542 h 391851"/>
              <a:gd name="connsiteX122" fmla="*/ 519950 w 523368"/>
              <a:gd name="connsiteY122" fmla="*/ 53529 h 391851"/>
              <a:gd name="connsiteX123" fmla="*/ 523388 w 523368"/>
              <a:gd name="connsiteY123" fmla="*/ 48365 h 391851"/>
              <a:gd name="connsiteX124" fmla="*/ 523245 w 523368"/>
              <a:gd name="connsiteY124" fmla="*/ 48327 h 391851"/>
              <a:gd name="connsiteX125" fmla="*/ 487621 w 523368"/>
              <a:gd name="connsiteY125" fmla="*/ 34431 h 391851"/>
              <a:gd name="connsiteX126" fmla="*/ 481681 w 523368"/>
              <a:gd name="connsiteY126" fmla="*/ 32438 h 391851"/>
              <a:gd name="connsiteX127" fmla="*/ 463072 w 523368"/>
              <a:gd name="connsiteY127" fmla="*/ 25301 h 391851"/>
              <a:gd name="connsiteX128" fmla="*/ 461896 w 523368"/>
              <a:gd name="connsiteY128" fmla="*/ 24862 h 391851"/>
              <a:gd name="connsiteX129" fmla="*/ 434867 w 523368"/>
              <a:gd name="connsiteY129" fmla="*/ 23578 h 391851"/>
              <a:gd name="connsiteX130" fmla="*/ 429243 w 523368"/>
              <a:gd name="connsiteY130" fmla="*/ 23295 h 391851"/>
              <a:gd name="connsiteX131" fmla="*/ 421280 w 523368"/>
              <a:gd name="connsiteY131" fmla="*/ 22947 h 391851"/>
              <a:gd name="connsiteX132" fmla="*/ 419560 w 523368"/>
              <a:gd name="connsiteY132" fmla="*/ 22874 h 391851"/>
              <a:gd name="connsiteX133" fmla="*/ 401976 w 523368"/>
              <a:gd name="connsiteY133" fmla="*/ 16811 h 391851"/>
              <a:gd name="connsiteX134" fmla="*/ 391195 w 523368"/>
              <a:gd name="connsiteY134" fmla="*/ 23933 h 391851"/>
              <a:gd name="connsiteX135" fmla="*/ 381662 w 523368"/>
              <a:gd name="connsiteY135" fmla="*/ 30249 h 391851"/>
              <a:gd name="connsiteX136" fmla="*/ 376259 w 523368"/>
              <a:gd name="connsiteY136" fmla="*/ 36080 h 391851"/>
              <a:gd name="connsiteX137" fmla="*/ 363997 w 523368"/>
              <a:gd name="connsiteY137" fmla="*/ 49284 h 391851"/>
              <a:gd name="connsiteX138" fmla="*/ 353484 w 523368"/>
              <a:gd name="connsiteY138" fmla="*/ 47836 h 391851"/>
              <a:gd name="connsiteX139" fmla="*/ 308801 w 523368"/>
              <a:gd name="connsiteY139" fmla="*/ 41736 h 391851"/>
              <a:gd name="connsiteX140" fmla="*/ 295687 w 523368"/>
              <a:gd name="connsiteY140" fmla="*/ 54020 h 391851"/>
              <a:gd name="connsiteX141" fmla="*/ 291341 w 523368"/>
              <a:gd name="connsiteY141" fmla="*/ 50116 h 391851"/>
              <a:gd name="connsiteX142" fmla="*/ 282771 w 523368"/>
              <a:gd name="connsiteY142" fmla="*/ 42497 h 391851"/>
              <a:gd name="connsiteX143" fmla="*/ 281382 w 523368"/>
              <a:gd name="connsiteY143" fmla="*/ 41258 h 391851"/>
              <a:gd name="connsiteX144" fmla="*/ 263056 w 523368"/>
              <a:gd name="connsiteY144" fmla="*/ 24898 h 391851"/>
              <a:gd name="connsiteX145" fmla="*/ 259511 w 523368"/>
              <a:gd name="connsiteY145" fmla="*/ 20568 h 391851"/>
              <a:gd name="connsiteX146" fmla="*/ 256124 w 523368"/>
              <a:gd name="connsiteY146" fmla="*/ 16502 h 391851"/>
              <a:gd name="connsiteX147" fmla="*/ 242834 w 523368"/>
              <a:gd name="connsiteY147" fmla="*/ 412 h 391851"/>
              <a:gd name="connsiteX148" fmla="*/ 221356 w 523368"/>
              <a:gd name="connsiteY148" fmla="*/ 317 h 391851"/>
              <a:gd name="connsiteX149" fmla="*/ 213282 w 523368"/>
              <a:gd name="connsiteY149" fmla="*/ 289 h 391851"/>
              <a:gd name="connsiteX150" fmla="*/ 190099 w 523368"/>
              <a:gd name="connsiteY150" fmla="*/ 365 h 391851"/>
              <a:gd name="connsiteX151" fmla="*/ 185860 w 523368"/>
              <a:gd name="connsiteY151" fmla="*/ 391 h 391851"/>
              <a:gd name="connsiteX152" fmla="*/ 162912 w 523368"/>
              <a:gd name="connsiteY152" fmla="*/ 598 h 391851"/>
              <a:gd name="connsiteX153" fmla="*/ 145967 w 523368"/>
              <a:gd name="connsiteY153" fmla="*/ 821 h 391851"/>
              <a:gd name="connsiteX154" fmla="*/ 143509 w 523368"/>
              <a:gd name="connsiteY154" fmla="*/ 15874 h 391851"/>
              <a:gd name="connsiteX155" fmla="*/ 143546 w 523368"/>
              <a:gd name="connsiteY155" fmla="*/ 18284 h 391851"/>
              <a:gd name="connsiteX156" fmla="*/ 143700 w 523368"/>
              <a:gd name="connsiteY156" fmla="*/ 28302 h 391851"/>
              <a:gd name="connsiteX157" fmla="*/ 143950 w 523368"/>
              <a:gd name="connsiteY157" fmla="*/ 44418 h 391851"/>
              <a:gd name="connsiteX158" fmla="*/ 144112 w 523368"/>
              <a:gd name="connsiteY158" fmla="*/ 54871 h 391851"/>
              <a:gd name="connsiteX159" fmla="*/ 144163 w 523368"/>
              <a:gd name="connsiteY159" fmla="*/ 58211 h 391851"/>
              <a:gd name="connsiteX160" fmla="*/ 144171 w 523368"/>
              <a:gd name="connsiteY160" fmla="*/ 58588 h 391851"/>
              <a:gd name="connsiteX161" fmla="*/ 144193 w 523368"/>
              <a:gd name="connsiteY161" fmla="*/ 60099 h 391851"/>
              <a:gd name="connsiteX162" fmla="*/ 142176 w 523368"/>
              <a:gd name="connsiteY162" fmla="*/ 66520 h 391851"/>
              <a:gd name="connsiteX163" fmla="*/ 136537 w 523368"/>
              <a:gd name="connsiteY163" fmla="*/ 84623 h 391851"/>
              <a:gd name="connsiteX164" fmla="*/ 126527 w 523368"/>
              <a:gd name="connsiteY164" fmla="*/ 84488 h 391851"/>
              <a:gd name="connsiteX165" fmla="*/ 88798 w 523368"/>
              <a:gd name="connsiteY165" fmla="*/ 83948 h 391851"/>
              <a:gd name="connsiteX166" fmla="*/ 89136 w 523368"/>
              <a:gd name="connsiteY166" fmla="*/ 96143 h 391851"/>
              <a:gd name="connsiteX167" fmla="*/ 89279 w 523368"/>
              <a:gd name="connsiteY167" fmla="*/ 101369 h 391851"/>
              <a:gd name="connsiteX168" fmla="*/ 69634 w 523368"/>
              <a:gd name="connsiteY168" fmla="*/ 100381 h 391851"/>
              <a:gd name="connsiteX169" fmla="*/ 65009 w 523368"/>
              <a:gd name="connsiteY169" fmla="*/ 100152 h 391851"/>
              <a:gd name="connsiteX170" fmla="*/ 58731 w 523368"/>
              <a:gd name="connsiteY170" fmla="*/ 99954 h 391851"/>
              <a:gd name="connsiteX171" fmla="*/ 42139 w 523368"/>
              <a:gd name="connsiteY171" fmla="*/ 99124 h 391851"/>
              <a:gd name="connsiteX172" fmla="*/ 28944 w 523368"/>
              <a:gd name="connsiteY172" fmla="*/ 98766 h 391851"/>
              <a:gd name="connsiteX173" fmla="*/ 27067 w 523368"/>
              <a:gd name="connsiteY173" fmla="*/ 103407 h 391851"/>
              <a:gd name="connsiteX174" fmla="*/ 28169 w 523368"/>
              <a:gd name="connsiteY174" fmla="*/ 108566 h 391851"/>
              <a:gd name="connsiteX175" fmla="*/ 29616 w 523368"/>
              <a:gd name="connsiteY175" fmla="*/ 115309 h 391851"/>
              <a:gd name="connsiteX176" fmla="*/ 29947 w 523368"/>
              <a:gd name="connsiteY176" fmla="*/ 119075 h 391851"/>
              <a:gd name="connsiteX177" fmla="*/ 29917 w 523368"/>
              <a:gd name="connsiteY177" fmla="*/ 124019 h 391851"/>
              <a:gd name="connsiteX178" fmla="*/ 30546 w 523368"/>
              <a:gd name="connsiteY178" fmla="*/ 129517 h 391851"/>
              <a:gd name="connsiteX179" fmla="*/ 30542 w 523368"/>
              <a:gd name="connsiteY179" fmla="*/ 142454 h 391851"/>
              <a:gd name="connsiteX180" fmla="*/ 30759 w 523368"/>
              <a:gd name="connsiteY180" fmla="*/ 145585 h 391851"/>
              <a:gd name="connsiteX181" fmla="*/ 31155 w 523368"/>
              <a:gd name="connsiteY181" fmla="*/ 148825 h 391851"/>
              <a:gd name="connsiteX182" fmla="*/ 32731 w 523368"/>
              <a:gd name="connsiteY182" fmla="*/ 157338 h 391851"/>
              <a:gd name="connsiteX183" fmla="*/ 39002 w 523368"/>
              <a:gd name="connsiteY183" fmla="*/ 173079 h 391851"/>
              <a:gd name="connsiteX184" fmla="*/ 40930 w 523368"/>
              <a:gd name="connsiteY184" fmla="*/ 177946 h 391851"/>
              <a:gd name="connsiteX185" fmla="*/ 40956 w 523368"/>
              <a:gd name="connsiteY185" fmla="*/ 185416 h 391851"/>
              <a:gd name="connsiteX186" fmla="*/ 41224 w 523368"/>
              <a:gd name="connsiteY186" fmla="*/ 186888 h 391851"/>
              <a:gd name="connsiteX187" fmla="*/ 41511 w 523368"/>
              <a:gd name="connsiteY187" fmla="*/ 189291 h 391851"/>
              <a:gd name="connsiteX188" fmla="*/ 42859 w 523368"/>
              <a:gd name="connsiteY188" fmla="*/ 200198 h 391851"/>
              <a:gd name="connsiteX189" fmla="*/ 42084 w 523368"/>
              <a:gd name="connsiteY189" fmla="*/ 207554 h 391851"/>
              <a:gd name="connsiteX190" fmla="*/ 41628 w 523368"/>
              <a:gd name="connsiteY190" fmla="*/ 209316 h 391851"/>
              <a:gd name="connsiteX191" fmla="*/ 33925 w 523368"/>
              <a:gd name="connsiteY191" fmla="*/ 210377 h 391851"/>
              <a:gd name="connsiteX192" fmla="*/ 31273 w 523368"/>
              <a:gd name="connsiteY192" fmla="*/ 211473 h 391851"/>
              <a:gd name="connsiteX193" fmla="*/ 29396 w 523368"/>
              <a:gd name="connsiteY193" fmla="*/ 213615 h 391851"/>
              <a:gd name="connsiteX194" fmla="*/ 25039 w 523368"/>
              <a:gd name="connsiteY194" fmla="*/ 215048 h 391851"/>
              <a:gd name="connsiteX195" fmla="*/ 26913 w 523368"/>
              <a:gd name="connsiteY195" fmla="*/ 220261 h 391851"/>
              <a:gd name="connsiteX196" fmla="*/ 24573 w 523368"/>
              <a:gd name="connsiteY196" fmla="*/ 224837 h 391851"/>
              <a:gd name="connsiteX197" fmla="*/ 21898 w 523368"/>
              <a:gd name="connsiteY197" fmla="*/ 228384 h 391851"/>
              <a:gd name="connsiteX198" fmla="*/ 19055 w 523368"/>
              <a:gd name="connsiteY198" fmla="*/ 230747 h 391851"/>
              <a:gd name="connsiteX199" fmla="*/ 14441 w 523368"/>
              <a:gd name="connsiteY199" fmla="*/ 231824 h 391851"/>
              <a:gd name="connsiteX200" fmla="*/ 8476 w 523368"/>
              <a:gd name="connsiteY200" fmla="*/ 235790 h 391851"/>
              <a:gd name="connsiteX201" fmla="*/ 6316 w 523368"/>
              <a:gd name="connsiteY201" fmla="*/ 238101 h 391851"/>
              <a:gd name="connsiteX202" fmla="*/ 229 w 523368"/>
              <a:gd name="connsiteY202" fmla="*/ 249501 h 391851"/>
              <a:gd name="connsiteX203" fmla="*/ 431 w 523368"/>
              <a:gd name="connsiteY203" fmla="*/ 253680 h 391851"/>
              <a:gd name="connsiteX204" fmla="*/ 574 w 523368"/>
              <a:gd name="connsiteY204" fmla="*/ 256610 h 391851"/>
              <a:gd name="connsiteX205" fmla="*/ 619 w 523368"/>
              <a:gd name="connsiteY205" fmla="*/ 257510 h 391851"/>
              <a:gd name="connsiteX206" fmla="*/ 861 w 523368"/>
              <a:gd name="connsiteY206" fmla="*/ 262443 h 391851"/>
              <a:gd name="connsiteX207" fmla="*/ 1081 w 523368"/>
              <a:gd name="connsiteY207" fmla="*/ 266911 h 391851"/>
              <a:gd name="connsiteX208" fmla="*/ 1327 w 523368"/>
              <a:gd name="connsiteY208" fmla="*/ 271960 h 391851"/>
              <a:gd name="connsiteX209" fmla="*/ 1552 w 523368"/>
              <a:gd name="connsiteY209" fmla="*/ 276487 h 391851"/>
              <a:gd name="connsiteX210" fmla="*/ 1934 w 523368"/>
              <a:gd name="connsiteY210" fmla="*/ 284321 h 391851"/>
              <a:gd name="connsiteX211" fmla="*/ 2874 w 523368"/>
              <a:gd name="connsiteY211" fmla="*/ 303473 h 391851"/>
              <a:gd name="connsiteX212" fmla="*/ 3219 w 523368"/>
              <a:gd name="connsiteY212" fmla="*/ 310437 h 391851"/>
              <a:gd name="connsiteX213" fmla="*/ 4505 w 523368"/>
              <a:gd name="connsiteY213" fmla="*/ 336552 h 391851"/>
              <a:gd name="connsiteX214" fmla="*/ 5365 w 523368"/>
              <a:gd name="connsiteY214" fmla="*/ 353961 h 391851"/>
              <a:gd name="connsiteX215" fmla="*/ 6874 w 523368"/>
              <a:gd name="connsiteY215" fmla="*/ 384427 h 391851"/>
              <a:gd name="connsiteX216" fmla="*/ 7091 w 523368"/>
              <a:gd name="connsiteY216" fmla="*/ 388782 h 391851"/>
              <a:gd name="connsiteX217" fmla="*/ 14012 w 523368"/>
              <a:gd name="connsiteY217" fmla="*/ 388451 h 391851"/>
              <a:gd name="connsiteX218" fmla="*/ 16499 w 523368"/>
              <a:gd name="connsiteY218" fmla="*/ 388333 h 391851"/>
              <a:gd name="connsiteX219" fmla="*/ 26259 w 523368"/>
              <a:gd name="connsiteY219" fmla="*/ 387892 h 391851"/>
              <a:gd name="connsiteX220" fmla="*/ 46433 w 523368"/>
              <a:gd name="connsiteY220" fmla="*/ 387047 h 391851"/>
              <a:gd name="connsiteX221" fmla="*/ 52141 w 523368"/>
              <a:gd name="connsiteY221" fmla="*/ 386827 h 391851"/>
              <a:gd name="connsiteX222" fmla="*/ 59367 w 523368"/>
              <a:gd name="connsiteY222" fmla="*/ 386558 h 391851"/>
              <a:gd name="connsiteX223" fmla="*/ 62056 w 523368"/>
              <a:gd name="connsiteY223" fmla="*/ 386459 h 391851"/>
              <a:gd name="connsiteX224" fmla="*/ 74409 w 523368"/>
              <a:gd name="connsiteY224" fmla="*/ 386033 h 391851"/>
              <a:gd name="connsiteX225" fmla="*/ 74909 w 523368"/>
              <a:gd name="connsiteY225" fmla="*/ 386018 h 391851"/>
              <a:gd name="connsiteX226" fmla="*/ 75611 w 523368"/>
              <a:gd name="connsiteY226" fmla="*/ 385996 h 391851"/>
              <a:gd name="connsiteX227" fmla="*/ 76478 w 523368"/>
              <a:gd name="connsiteY227" fmla="*/ 385967 h 391851"/>
              <a:gd name="connsiteX228" fmla="*/ 79016 w 523368"/>
              <a:gd name="connsiteY228" fmla="*/ 385886 h 391851"/>
              <a:gd name="connsiteX229" fmla="*/ 79468 w 523368"/>
              <a:gd name="connsiteY229" fmla="*/ 385871 h 391851"/>
              <a:gd name="connsiteX230" fmla="*/ 80133 w 523368"/>
              <a:gd name="connsiteY230" fmla="*/ 385849 h 391851"/>
              <a:gd name="connsiteX231" fmla="*/ 80518 w 523368"/>
              <a:gd name="connsiteY231" fmla="*/ 385838 h 391851"/>
              <a:gd name="connsiteX232" fmla="*/ 85779 w 523368"/>
              <a:gd name="connsiteY232" fmla="*/ 385673 h 391851"/>
              <a:gd name="connsiteX233" fmla="*/ 86745 w 523368"/>
              <a:gd name="connsiteY233" fmla="*/ 385643 h 391851"/>
              <a:gd name="connsiteX234" fmla="*/ 89768 w 523368"/>
              <a:gd name="connsiteY234" fmla="*/ 385555 h 391851"/>
              <a:gd name="connsiteX235" fmla="*/ 94440 w 523368"/>
              <a:gd name="connsiteY235" fmla="*/ 385419 h 391851"/>
              <a:gd name="connsiteX236" fmla="*/ 97214 w 523368"/>
              <a:gd name="connsiteY236" fmla="*/ 385342 h 391851"/>
              <a:gd name="connsiteX237" fmla="*/ 101629 w 523368"/>
              <a:gd name="connsiteY237" fmla="*/ 386760 h 391851"/>
              <a:gd name="connsiteX238" fmla="*/ 103903 w 523368"/>
              <a:gd name="connsiteY238" fmla="*/ 387484 h 391851"/>
              <a:gd name="connsiteX239" fmla="*/ 111327 w 523368"/>
              <a:gd name="connsiteY239" fmla="*/ 389855 h 391851"/>
              <a:gd name="connsiteX240" fmla="*/ 117417 w 523368"/>
              <a:gd name="connsiteY240" fmla="*/ 391802 h 391851"/>
              <a:gd name="connsiteX241" fmla="*/ 120940 w 523368"/>
              <a:gd name="connsiteY241" fmla="*/ 391982 h 391851"/>
              <a:gd name="connsiteX242" fmla="*/ 122376 w 523368"/>
              <a:gd name="connsiteY242" fmla="*/ 391427 h 391851"/>
              <a:gd name="connsiteX243" fmla="*/ 124345 w 523368"/>
              <a:gd name="connsiteY243" fmla="*/ 392140 h 391851"/>
              <a:gd name="connsiteX244" fmla="*/ 124882 w 523368"/>
              <a:gd name="connsiteY244" fmla="*/ 391460 h 391851"/>
              <a:gd name="connsiteX245" fmla="*/ 126814 w 523368"/>
              <a:gd name="connsiteY245" fmla="*/ 388980 h 391851"/>
              <a:gd name="connsiteX246" fmla="*/ 128195 w 523368"/>
              <a:gd name="connsiteY246" fmla="*/ 387179 h 391851"/>
              <a:gd name="connsiteX247" fmla="*/ 130928 w 523368"/>
              <a:gd name="connsiteY247" fmla="*/ 383666 h 391851"/>
              <a:gd name="connsiteX248" fmla="*/ 137125 w 523368"/>
              <a:gd name="connsiteY248" fmla="*/ 375703 h 391851"/>
              <a:gd name="connsiteX249" fmla="*/ 144090 w 523368"/>
              <a:gd name="connsiteY249" fmla="*/ 373808 h 391851"/>
              <a:gd name="connsiteX250" fmla="*/ 157285 w 523368"/>
              <a:gd name="connsiteY250" fmla="*/ 372443 h 391851"/>
              <a:gd name="connsiteX251" fmla="*/ 158357 w 523368"/>
              <a:gd name="connsiteY251" fmla="*/ 373619 h 391851"/>
              <a:gd name="connsiteX252" fmla="*/ 168841 w 523368"/>
              <a:gd name="connsiteY252" fmla="*/ 369161 h 391851"/>
              <a:gd name="connsiteX253" fmla="*/ 170703 w 523368"/>
              <a:gd name="connsiteY253" fmla="*/ 369577 h 391851"/>
              <a:gd name="connsiteX254" fmla="*/ 171273 w 523368"/>
              <a:gd name="connsiteY254" fmla="*/ 366405 h 391851"/>
              <a:gd name="connsiteX255" fmla="*/ 174197 w 523368"/>
              <a:gd name="connsiteY255" fmla="*/ 366897 h 391851"/>
              <a:gd name="connsiteX256" fmla="*/ 176346 w 523368"/>
              <a:gd name="connsiteY256" fmla="*/ 363507 h 391851"/>
              <a:gd name="connsiteX257" fmla="*/ 188292 w 523368"/>
              <a:gd name="connsiteY257" fmla="*/ 368087 h 391851"/>
              <a:gd name="connsiteX258" fmla="*/ 201696 w 523368"/>
              <a:gd name="connsiteY258" fmla="*/ 365230 h 391851"/>
              <a:gd name="connsiteX259" fmla="*/ 202401 w 523368"/>
              <a:gd name="connsiteY259" fmla="*/ 365343 h 391851"/>
              <a:gd name="connsiteX260" fmla="*/ 202452 w 523368"/>
              <a:gd name="connsiteY260" fmla="*/ 365372 h 391851"/>
              <a:gd name="connsiteX261" fmla="*/ 208576 w 523368"/>
              <a:gd name="connsiteY261" fmla="*/ 366576 h 391851"/>
              <a:gd name="connsiteX262" fmla="*/ 210673 w 523368"/>
              <a:gd name="connsiteY262" fmla="*/ 367007 h 391851"/>
              <a:gd name="connsiteX263" fmla="*/ 211026 w 523368"/>
              <a:gd name="connsiteY263" fmla="*/ 367065 h 391851"/>
              <a:gd name="connsiteX264" fmla="*/ 215148 w 523368"/>
              <a:gd name="connsiteY264" fmla="*/ 363662 h 391851"/>
              <a:gd name="connsiteX265" fmla="*/ 217466 w 523368"/>
              <a:gd name="connsiteY265" fmla="*/ 361774 h 391851"/>
              <a:gd name="connsiteX266" fmla="*/ 220709 w 523368"/>
              <a:gd name="connsiteY266" fmla="*/ 359103 h 391851"/>
              <a:gd name="connsiteX267" fmla="*/ 226543 w 523368"/>
              <a:gd name="connsiteY267" fmla="*/ 357165 h 391851"/>
              <a:gd name="connsiteX268" fmla="*/ 227553 w 523368"/>
              <a:gd name="connsiteY268" fmla="*/ 356819 h 391851"/>
              <a:gd name="connsiteX269" fmla="*/ 229555 w 523368"/>
              <a:gd name="connsiteY269" fmla="*/ 355923 h 391851"/>
              <a:gd name="connsiteX270" fmla="*/ 234033 w 523368"/>
              <a:gd name="connsiteY270" fmla="*/ 353963 h 391851"/>
              <a:gd name="connsiteX271" fmla="*/ 237658 w 523368"/>
              <a:gd name="connsiteY271" fmla="*/ 352352 h 391851"/>
              <a:gd name="connsiteX272" fmla="*/ 239781 w 523368"/>
              <a:gd name="connsiteY272" fmla="*/ 351461 h 391851"/>
              <a:gd name="connsiteX273" fmla="*/ 247786 w 523368"/>
              <a:gd name="connsiteY273" fmla="*/ 348053 h 391851"/>
              <a:gd name="connsiteX274" fmla="*/ 252840 w 523368"/>
              <a:gd name="connsiteY274" fmla="*/ 347946 h 391851"/>
              <a:gd name="connsiteX275" fmla="*/ 257895 w 523368"/>
              <a:gd name="connsiteY275" fmla="*/ 347844 h 391851"/>
              <a:gd name="connsiteX276" fmla="*/ 269077 w 523368"/>
              <a:gd name="connsiteY276" fmla="*/ 342588 h 391851"/>
              <a:gd name="connsiteX277" fmla="*/ 271108 w 523368"/>
              <a:gd name="connsiteY277" fmla="*/ 341886 h 391851"/>
              <a:gd name="connsiteX278" fmla="*/ 274590 w 523368"/>
              <a:gd name="connsiteY278" fmla="*/ 340013 h 391851"/>
              <a:gd name="connsiteX279" fmla="*/ 277224 w 523368"/>
              <a:gd name="connsiteY279" fmla="*/ 338770 h 391851"/>
              <a:gd name="connsiteX280" fmla="*/ 279777 w 523368"/>
              <a:gd name="connsiteY280" fmla="*/ 336220 h 391851"/>
              <a:gd name="connsiteX281" fmla="*/ 286889 w 523368"/>
              <a:gd name="connsiteY281" fmla="*/ 332172 h 391851"/>
              <a:gd name="connsiteX282" fmla="*/ 289471 w 523368"/>
              <a:gd name="connsiteY282" fmla="*/ 330412 h 391851"/>
              <a:gd name="connsiteX283" fmla="*/ 291095 w 523368"/>
              <a:gd name="connsiteY283" fmla="*/ 329306 h 391851"/>
              <a:gd name="connsiteX284" fmla="*/ 296135 w 523368"/>
              <a:gd name="connsiteY284" fmla="*/ 325878 h 391851"/>
              <a:gd name="connsiteX285" fmla="*/ 306699 w 523368"/>
              <a:gd name="connsiteY285" fmla="*/ 318642 h 391851"/>
              <a:gd name="connsiteX286" fmla="*/ 309987 w 523368"/>
              <a:gd name="connsiteY286" fmla="*/ 316415 h 391851"/>
              <a:gd name="connsiteX287" fmla="*/ 317679 w 523368"/>
              <a:gd name="connsiteY287" fmla="*/ 311149 h 39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</a:cxnLst>
            <a:rect l="l" t="t" r="r" b="b"/>
            <a:pathLst>
              <a:path w="523368" h="391851">
                <a:moveTo>
                  <a:pt x="317679" y="311149"/>
                </a:moveTo>
                <a:lnTo>
                  <a:pt x="319938" y="310533"/>
                </a:lnTo>
                <a:lnTo>
                  <a:pt x="324662" y="309221"/>
                </a:lnTo>
                <a:lnTo>
                  <a:pt x="333364" y="306767"/>
                </a:lnTo>
                <a:lnTo>
                  <a:pt x="334547" y="310925"/>
                </a:lnTo>
                <a:lnTo>
                  <a:pt x="339341" y="327850"/>
                </a:lnTo>
                <a:lnTo>
                  <a:pt x="343191" y="331765"/>
                </a:lnTo>
                <a:lnTo>
                  <a:pt x="356202" y="344944"/>
                </a:lnTo>
                <a:lnTo>
                  <a:pt x="369639" y="358557"/>
                </a:lnTo>
                <a:lnTo>
                  <a:pt x="374488" y="363496"/>
                </a:lnTo>
                <a:lnTo>
                  <a:pt x="385108" y="374241"/>
                </a:lnTo>
                <a:lnTo>
                  <a:pt x="386088" y="375267"/>
                </a:lnTo>
                <a:lnTo>
                  <a:pt x="389148" y="378352"/>
                </a:lnTo>
                <a:lnTo>
                  <a:pt x="393498" y="378526"/>
                </a:lnTo>
                <a:lnTo>
                  <a:pt x="398178" y="378718"/>
                </a:lnTo>
                <a:lnTo>
                  <a:pt x="421419" y="379749"/>
                </a:lnTo>
                <a:lnTo>
                  <a:pt x="431932" y="380256"/>
                </a:lnTo>
                <a:lnTo>
                  <a:pt x="437949" y="380558"/>
                </a:lnTo>
                <a:lnTo>
                  <a:pt x="443316" y="380833"/>
                </a:lnTo>
                <a:lnTo>
                  <a:pt x="443966" y="380866"/>
                </a:lnTo>
                <a:lnTo>
                  <a:pt x="479481" y="356669"/>
                </a:lnTo>
                <a:lnTo>
                  <a:pt x="479113" y="335196"/>
                </a:lnTo>
                <a:lnTo>
                  <a:pt x="478911" y="321708"/>
                </a:lnTo>
                <a:lnTo>
                  <a:pt x="478683" y="304232"/>
                </a:lnTo>
                <a:lnTo>
                  <a:pt x="477166" y="292093"/>
                </a:lnTo>
                <a:lnTo>
                  <a:pt x="477930" y="282970"/>
                </a:lnTo>
                <a:lnTo>
                  <a:pt x="478232" y="279350"/>
                </a:lnTo>
                <a:lnTo>
                  <a:pt x="478669" y="271372"/>
                </a:lnTo>
                <a:lnTo>
                  <a:pt x="482203" y="261771"/>
                </a:lnTo>
                <a:lnTo>
                  <a:pt x="483231" y="259562"/>
                </a:lnTo>
                <a:lnTo>
                  <a:pt x="482860" y="253952"/>
                </a:lnTo>
                <a:lnTo>
                  <a:pt x="485281" y="249904"/>
                </a:lnTo>
                <a:lnTo>
                  <a:pt x="486901" y="235681"/>
                </a:lnTo>
                <a:lnTo>
                  <a:pt x="491636" y="222372"/>
                </a:lnTo>
                <a:lnTo>
                  <a:pt x="492786" y="220347"/>
                </a:lnTo>
                <a:lnTo>
                  <a:pt x="493671" y="217810"/>
                </a:lnTo>
                <a:lnTo>
                  <a:pt x="493623" y="211782"/>
                </a:lnTo>
                <a:lnTo>
                  <a:pt x="492216" y="201421"/>
                </a:lnTo>
                <a:lnTo>
                  <a:pt x="489520" y="200095"/>
                </a:lnTo>
                <a:lnTo>
                  <a:pt x="480013" y="172240"/>
                </a:lnTo>
                <a:lnTo>
                  <a:pt x="484616" y="162961"/>
                </a:lnTo>
                <a:lnTo>
                  <a:pt x="484880" y="162685"/>
                </a:lnTo>
                <a:lnTo>
                  <a:pt x="486559" y="161124"/>
                </a:lnTo>
                <a:lnTo>
                  <a:pt x="487426" y="160156"/>
                </a:lnTo>
                <a:lnTo>
                  <a:pt x="488341" y="159279"/>
                </a:lnTo>
                <a:lnTo>
                  <a:pt x="489046" y="158680"/>
                </a:lnTo>
                <a:lnTo>
                  <a:pt x="490082" y="157897"/>
                </a:lnTo>
                <a:lnTo>
                  <a:pt x="491518" y="157459"/>
                </a:lnTo>
                <a:lnTo>
                  <a:pt x="492855" y="156956"/>
                </a:lnTo>
                <a:lnTo>
                  <a:pt x="493722" y="156339"/>
                </a:lnTo>
                <a:lnTo>
                  <a:pt x="494622" y="155462"/>
                </a:lnTo>
                <a:lnTo>
                  <a:pt x="495574" y="154588"/>
                </a:lnTo>
                <a:lnTo>
                  <a:pt x="496290" y="153554"/>
                </a:lnTo>
                <a:lnTo>
                  <a:pt x="496937" y="152808"/>
                </a:lnTo>
                <a:lnTo>
                  <a:pt x="497168" y="152240"/>
                </a:lnTo>
                <a:lnTo>
                  <a:pt x="497693" y="151748"/>
                </a:lnTo>
                <a:lnTo>
                  <a:pt x="498237" y="150908"/>
                </a:lnTo>
                <a:lnTo>
                  <a:pt x="499030" y="149821"/>
                </a:lnTo>
                <a:lnTo>
                  <a:pt x="499897" y="149233"/>
                </a:lnTo>
                <a:lnTo>
                  <a:pt x="500918" y="148423"/>
                </a:lnTo>
                <a:lnTo>
                  <a:pt x="501605" y="147330"/>
                </a:lnTo>
                <a:lnTo>
                  <a:pt x="502590" y="146576"/>
                </a:lnTo>
                <a:lnTo>
                  <a:pt x="503523" y="146052"/>
                </a:lnTo>
                <a:lnTo>
                  <a:pt x="504867" y="145524"/>
                </a:lnTo>
                <a:lnTo>
                  <a:pt x="505095" y="144985"/>
                </a:lnTo>
                <a:lnTo>
                  <a:pt x="506190" y="144995"/>
                </a:lnTo>
                <a:lnTo>
                  <a:pt x="507417" y="144373"/>
                </a:lnTo>
                <a:lnTo>
                  <a:pt x="508236" y="143726"/>
                </a:lnTo>
                <a:lnTo>
                  <a:pt x="509327" y="143009"/>
                </a:lnTo>
                <a:lnTo>
                  <a:pt x="510282" y="142167"/>
                </a:lnTo>
                <a:lnTo>
                  <a:pt x="511072" y="141169"/>
                </a:lnTo>
                <a:lnTo>
                  <a:pt x="511641" y="140303"/>
                </a:lnTo>
                <a:lnTo>
                  <a:pt x="512614" y="139492"/>
                </a:lnTo>
                <a:lnTo>
                  <a:pt x="512629" y="138154"/>
                </a:lnTo>
                <a:lnTo>
                  <a:pt x="511917" y="137118"/>
                </a:lnTo>
                <a:lnTo>
                  <a:pt x="511590" y="136108"/>
                </a:lnTo>
                <a:lnTo>
                  <a:pt x="511108" y="134738"/>
                </a:lnTo>
                <a:lnTo>
                  <a:pt x="511277" y="133206"/>
                </a:lnTo>
                <a:lnTo>
                  <a:pt x="512122" y="132240"/>
                </a:lnTo>
                <a:lnTo>
                  <a:pt x="512941" y="131623"/>
                </a:lnTo>
                <a:lnTo>
                  <a:pt x="512820" y="130218"/>
                </a:lnTo>
                <a:lnTo>
                  <a:pt x="512148" y="129040"/>
                </a:lnTo>
                <a:lnTo>
                  <a:pt x="511494" y="127863"/>
                </a:lnTo>
                <a:lnTo>
                  <a:pt x="511006" y="126900"/>
                </a:lnTo>
                <a:lnTo>
                  <a:pt x="510410" y="125640"/>
                </a:lnTo>
                <a:lnTo>
                  <a:pt x="509507" y="124739"/>
                </a:lnTo>
                <a:lnTo>
                  <a:pt x="508298" y="124197"/>
                </a:lnTo>
                <a:lnTo>
                  <a:pt x="507597" y="123455"/>
                </a:lnTo>
                <a:lnTo>
                  <a:pt x="507376" y="121869"/>
                </a:lnTo>
                <a:lnTo>
                  <a:pt x="507170" y="120604"/>
                </a:lnTo>
                <a:lnTo>
                  <a:pt x="507677" y="119355"/>
                </a:lnTo>
                <a:lnTo>
                  <a:pt x="508298" y="118550"/>
                </a:lnTo>
                <a:lnTo>
                  <a:pt x="508633" y="117173"/>
                </a:lnTo>
                <a:lnTo>
                  <a:pt x="508904" y="115706"/>
                </a:lnTo>
                <a:lnTo>
                  <a:pt x="509459" y="114518"/>
                </a:lnTo>
                <a:lnTo>
                  <a:pt x="509705" y="113457"/>
                </a:lnTo>
                <a:lnTo>
                  <a:pt x="510546" y="112520"/>
                </a:lnTo>
                <a:lnTo>
                  <a:pt x="511072" y="111272"/>
                </a:lnTo>
                <a:lnTo>
                  <a:pt x="510693" y="109938"/>
                </a:lnTo>
                <a:lnTo>
                  <a:pt x="511127" y="108976"/>
                </a:lnTo>
                <a:lnTo>
                  <a:pt x="511920" y="107978"/>
                </a:lnTo>
                <a:lnTo>
                  <a:pt x="513136" y="107706"/>
                </a:lnTo>
                <a:lnTo>
                  <a:pt x="514282" y="107080"/>
                </a:lnTo>
                <a:lnTo>
                  <a:pt x="515476" y="106778"/>
                </a:lnTo>
                <a:lnTo>
                  <a:pt x="517048" y="106529"/>
                </a:lnTo>
                <a:lnTo>
                  <a:pt x="518297" y="106260"/>
                </a:lnTo>
                <a:lnTo>
                  <a:pt x="519278" y="105450"/>
                </a:lnTo>
                <a:lnTo>
                  <a:pt x="519715" y="104460"/>
                </a:lnTo>
                <a:lnTo>
                  <a:pt x="519682" y="103613"/>
                </a:lnTo>
                <a:lnTo>
                  <a:pt x="519781" y="102921"/>
                </a:lnTo>
                <a:lnTo>
                  <a:pt x="519436" y="101356"/>
                </a:lnTo>
                <a:lnTo>
                  <a:pt x="518701" y="100260"/>
                </a:lnTo>
                <a:lnTo>
                  <a:pt x="519036" y="99263"/>
                </a:lnTo>
                <a:lnTo>
                  <a:pt x="519711" y="98171"/>
                </a:lnTo>
                <a:lnTo>
                  <a:pt x="519719" y="96716"/>
                </a:lnTo>
                <a:lnTo>
                  <a:pt x="518925" y="95675"/>
                </a:lnTo>
                <a:lnTo>
                  <a:pt x="518492" y="94628"/>
                </a:lnTo>
                <a:lnTo>
                  <a:pt x="518220" y="94145"/>
                </a:lnTo>
                <a:lnTo>
                  <a:pt x="523598" y="86080"/>
                </a:lnTo>
                <a:lnTo>
                  <a:pt x="519480" y="69539"/>
                </a:lnTo>
                <a:lnTo>
                  <a:pt x="517239" y="62089"/>
                </a:lnTo>
                <a:lnTo>
                  <a:pt x="516383" y="58542"/>
                </a:lnTo>
                <a:lnTo>
                  <a:pt x="519950" y="53529"/>
                </a:lnTo>
                <a:lnTo>
                  <a:pt x="523388" y="48365"/>
                </a:lnTo>
                <a:lnTo>
                  <a:pt x="523245" y="48327"/>
                </a:lnTo>
                <a:lnTo>
                  <a:pt x="487621" y="34431"/>
                </a:lnTo>
                <a:lnTo>
                  <a:pt x="481681" y="32438"/>
                </a:lnTo>
                <a:lnTo>
                  <a:pt x="463072" y="25301"/>
                </a:lnTo>
                <a:lnTo>
                  <a:pt x="461896" y="24862"/>
                </a:lnTo>
                <a:lnTo>
                  <a:pt x="434867" y="23578"/>
                </a:lnTo>
                <a:lnTo>
                  <a:pt x="429243" y="23295"/>
                </a:lnTo>
                <a:lnTo>
                  <a:pt x="421280" y="22947"/>
                </a:lnTo>
                <a:lnTo>
                  <a:pt x="419560" y="22874"/>
                </a:lnTo>
                <a:lnTo>
                  <a:pt x="401976" y="16811"/>
                </a:lnTo>
                <a:lnTo>
                  <a:pt x="391195" y="23933"/>
                </a:lnTo>
                <a:lnTo>
                  <a:pt x="381662" y="30249"/>
                </a:lnTo>
                <a:lnTo>
                  <a:pt x="376259" y="36080"/>
                </a:lnTo>
                <a:lnTo>
                  <a:pt x="363997" y="49284"/>
                </a:lnTo>
                <a:lnTo>
                  <a:pt x="353484" y="47836"/>
                </a:lnTo>
                <a:lnTo>
                  <a:pt x="308801" y="41736"/>
                </a:lnTo>
                <a:lnTo>
                  <a:pt x="295687" y="54020"/>
                </a:lnTo>
                <a:lnTo>
                  <a:pt x="291341" y="50116"/>
                </a:lnTo>
                <a:lnTo>
                  <a:pt x="282771" y="42497"/>
                </a:lnTo>
                <a:lnTo>
                  <a:pt x="281382" y="41258"/>
                </a:lnTo>
                <a:lnTo>
                  <a:pt x="263056" y="24898"/>
                </a:lnTo>
                <a:lnTo>
                  <a:pt x="259511" y="20568"/>
                </a:lnTo>
                <a:lnTo>
                  <a:pt x="256124" y="16502"/>
                </a:lnTo>
                <a:lnTo>
                  <a:pt x="242834" y="412"/>
                </a:lnTo>
                <a:lnTo>
                  <a:pt x="221356" y="317"/>
                </a:lnTo>
                <a:lnTo>
                  <a:pt x="213282" y="289"/>
                </a:lnTo>
                <a:lnTo>
                  <a:pt x="190099" y="365"/>
                </a:lnTo>
                <a:lnTo>
                  <a:pt x="185860" y="391"/>
                </a:lnTo>
                <a:lnTo>
                  <a:pt x="162912" y="598"/>
                </a:lnTo>
                <a:lnTo>
                  <a:pt x="145967" y="821"/>
                </a:lnTo>
                <a:lnTo>
                  <a:pt x="143509" y="15874"/>
                </a:lnTo>
                <a:lnTo>
                  <a:pt x="143546" y="18284"/>
                </a:lnTo>
                <a:lnTo>
                  <a:pt x="143700" y="28302"/>
                </a:lnTo>
                <a:lnTo>
                  <a:pt x="143950" y="44418"/>
                </a:lnTo>
                <a:lnTo>
                  <a:pt x="144112" y="54871"/>
                </a:lnTo>
                <a:lnTo>
                  <a:pt x="144163" y="58211"/>
                </a:lnTo>
                <a:lnTo>
                  <a:pt x="144171" y="58588"/>
                </a:lnTo>
                <a:lnTo>
                  <a:pt x="144193" y="60099"/>
                </a:lnTo>
                <a:lnTo>
                  <a:pt x="142176" y="66520"/>
                </a:lnTo>
                <a:lnTo>
                  <a:pt x="136537" y="84623"/>
                </a:lnTo>
                <a:lnTo>
                  <a:pt x="126527" y="84488"/>
                </a:lnTo>
                <a:lnTo>
                  <a:pt x="88798" y="83948"/>
                </a:lnTo>
                <a:lnTo>
                  <a:pt x="89136" y="96143"/>
                </a:lnTo>
                <a:lnTo>
                  <a:pt x="89279" y="101369"/>
                </a:lnTo>
                <a:lnTo>
                  <a:pt x="69634" y="100381"/>
                </a:lnTo>
                <a:lnTo>
                  <a:pt x="65009" y="100152"/>
                </a:lnTo>
                <a:lnTo>
                  <a:pt x="58731" y="99954"/>
                </a:lnTo>
                <a:lnTo>
                  <a:pt x="42139" y="99124"/>
                </a:lnTo>
                <a:lnTo>
                  <a:pt x="28944" y="98766"/>
                </a:lnTo>
                <a:lnTo>
                  <a:pt x="27067" y="103407"/>
                </a:lnTo>
                <a:lnTo>
                  <a:pt x="28169" y="108566"/>
                </a:lnTo>
                <a:lnTo>
                  <a:pt x="29616" y="115309"/>
                </a:lnTo>
                <a:lnTo>
                  <a:pt x="29947" y="119075"/>
                </a:lnTo>
                <a:lnTo>
                  <a:pt x="29917" y="124019"/>
                </a:lnTo>
                <a:lnTo>
                  <a:pt x="30546" y="129517"/>
                </a:lnTo>
                <a:lnTo>
                  <a:pt x="30542" y="142454"/>
                </a:lnTo>
                <a:lnTo>
                  <a:pt x="30759" y="145585"/>
                </a:lnTo>
                <a:lnTo>
                  <a:pt x="31155" y="148825"/>
                </a:lnTo>
                <a:lnTo>
                  <a:pt x="32731" y="157338"/>
                </a:lnTo>
                <a:lnTo>
                  <a:pt x="39002" y="173079"/>
                </a:lnTo>
                <a:lnTo>
                  <a:pt x="40930" y="177946"/>
                </a:lnTo>
                <a:lnTo>
                  <a:pt x="40956" y="185416"/>
                </a:lnTo>
                <a:lnTo>
                  <a:pt x="41224" y="186888"/>
                </a:lnTo>
                <a:lnTo>
                  <a:pt x="41511" y="189291"/>
                </a:lnTo>
                <a:lnTo>
                  <a:pt x="42859" y="200198"/>
                </a:lnTo>
                <a:lnTo>
                  <a:pt x="42084" y="207554"/>
                </a:lnTo>
                <a:lnTo>
                  <a:pt x="41628" y="209316"/>
                </a:lnTo>
                <a:lnTo>
                  <a:pt x="33925" y="210377"/>
                </a:lnTo>
                <a:lnTo>
                  <a:pt x="31273" y="211473"/>
                </a:lnTo>
                <a:lnTo>
                  <a:pt x="29396" y="213615"/>
                </a:lnTo>
                <a:lnTo>
                  <a:pt x="25039" y="215048"/>
                </a:lnTo>
                <a:lnTo>
                  <a:pt x="26913" y="220261"/>
                </a:lnTo>
                <a:lnTo>
                  <a:pt x="24573" y="224837"/>
                </a:lnTo>
                <a:lnTo>
                  <a:pt x="21898" y="228384"/>
                </a:lnTo>
                <a:lnTo>
                  <a:pt x="19055" y="230747"/>
                </a:lnTo>
                <a:lnTo>
                  <a:pt x="14441" y="231824"/>
                </a:lnTo>
                <a:lnTo>
                  <a:pt x="8476" y="235790"/>
                </a:lnTo>
                <a:lnTo>
                  <a:pt x="6316" y="238101"/>
                </a:lnTo>
                <a:lnTo>
                  <a:pt x="229" y="249501"/>
                </a:lnTo>
                <a:lnTo>
                  <a:pt x="431" y="253680"/>
                </a:lnTo>
                <a:lnTo>
                  <a:pt x="574" y="256610"/>
                </a:lnTo>
                <a:lnTo>
                  <a:pt x="619" y="257510"/>
                </a:lnTo>
                <a:lnTo>
                  <a:pt x="861" y="262443"/>
                </a:lnTo>
                <a:lnTo>
                  <a:pt x="1081" y="266911"/>
                </a:lnTo>
                <a:lnTo>
                  <a:pt x="1327" y="271960"/>
                </a:lnTo>
                <a:lnTo>
                  <a:pt x="1552" y="276487"/>
                </a:lnTo>
                <a:lnTo>
                  <a:pt x="1934" y="284321"/>
                </a:lnTo>
                <a:lnTo>
                  <a:pt x="2874" y="303473"/>
                </a:lnTo>
                <a:lnTo>
                  <a:pt x="3219" y="310437"/>
                </a:lnTo>
                <a:lnTo>
                  <a:pt x="4505" y="336552"/>
                </a:lnTo>
                <a:lnTo>
                  <a:pt x="5365" y="353961"/>
                </a:lnTo>
                <a:lnTo>
                  <a:pt x="6874" y="384427"/>
                </a:lnTo>
                <a:lnTo>
                  <a:pt x="7091" y="388782"/>
                </a:lnTo>
                <a:lnTo>
                  <a:pt x="14012" y="388451"/>
                </a:lnTo>
                <a:lnTo>
                  <a:pt x="16499" y="388333"/>
                </a:lnTo>
                <a:lnTo>
                  <a:pt x="26259" y="387892"/>
                </a:lnTo>
                <a:lnTo>
                  <a:pt x="46433" y="387047"/>
                </a:lnTo>
                <a:lnTo>
                  <a:pt x="52141" y="386827"/>
                </a:lnTo>
                <a:lnTo>
                  <a:pt x="59367" y="386558"/>
                </a:lnTo>
                <a:lnTo>
                  <a:pt x="62056" y="386459"/>
                </a:lnTo>
                <a:lnTo>
                  <a:pt x="74409" y="386033"/>
                </a:lnTo>
                <a:lnTo>
                  <a:pt x="74909" y="386018"/>
                </a:lnTo>
                <a:lnTo>
                  <a:pt x="75611" y="385996"/>
                </a:lnTo>
                <a:lnTo>
                  <a:pt x="76478" y="385967"/>
                </a:lnTo>
                <a:lnTo>
                  <a:pt x="79016" y="385886"/>
                </a:lnTo>
                <a:lnTo>
                  <a:pt x="79468" y="385871"/>
                </a:lnTo>
                <a:lnTo>
                  <a:pt x="80133" y="385849"/>
                </a:lnTo>
                <a:lnTo>
                  <a:pt x="80518" y="385838"/>
                </a:lnTo>
                <a:lnTo>
                  <a:pt x="85779" y="385673"/>
                </a:lnTo>
                <a:lnTo>
                  <a:pt x="86745" y="385643"/>
                </a:lnTo>
                <a:lnTo>
                  <a:pt x="89768" y="385555"/>
                </a:lnTo>
                <a:lnTo>
                  <a:pt x="94440" y="385419"/>
                </a:lnTo>
                <a:lnTo>
                  <a:pt x="97214" y="385342"/>
                </a:lnTo>
                <a:lnTo>
                  <a:pt x="101629" y="386760"/>
                </a:lnTo>
                <a:lnTo>
                  <a:pt x="103903" y="387484"/>
                </a:lnTo>
                <a:lnTo>
                  <a:pt x="111327" y="389855"/>
                </a:lnTo>
                <a:lnTo>
                  <a:pt x="117417" y="391802"/>
                </a:lnTo>
                <a:lnTo>
                  <a:pt x="120940" y="391982"/>
                </a:lnTo>
                <a:lnTo>
                  <a:pt x="122376" y="391427"/>
                </a:lnTo>
                <a:lnTo>
                  <a:pt x="124345" y="392140"/>
                </a:lnTo>
                <a:lnTo>
                  <a:pt x="124882" y="391460"/>
                </a:lnTo>
                <a:lnTo>
                  <a:pt x="126814" y="388980"/>
                </a:lnTo>
                <a:lnTo>
                  <a:pt x="128195" y="387179"/>
                </a:lnTo>
                <a:lnTo>
                  <a:pt x="130928" y="383666"/>
                </a:lnTo>
                <a:lnTo>
                  <a:pt x="137125" y="375703"/>
                </a:lnTo>
                <a:lnTo>
                  <a:pt x="144090" y="373808"/>
                </a:lnTo>
                <a:lnTo>
                  <a:pt x="157285" y="372443"/>
                </a:lnTo>
                <a:lnTo>
                  <a:pt x="158357" y="373619"/>
                </a:lnTo>
                <a:lnTo>
                  <a:pt x="168841" y="369161"/>
                </a:lnTo>
                <a:lnTo>
                  <a:pt x="170703" y="369577"/>
                </a:lnTo>
                <a:lnTo>
                  <a:pt x="171273" y="366405"/>
                </a:lnTo>
                <a:lnTo>
                  <a:pt x="174197" y="366897"/>
                </a:lnTo>
                <a:lnTo>
                  <a:pt x="176346" y="363507"/>
                </a:lnTo>
                <a:lnTo>
                  <a:pt x="188292" y="368087"/>
                </a:lnTo>
                <a:lnTo>
                  <a:pt x="201696" y="365230"/>
                </a:lnTo>
                <a:lnTo>
                  <a:pt x="202401" y="365343"/>
                </a:lnTo>
                <a:lnTo>
                  <a:pt x="202452" y="365372"/>
                </a:lnTo>
                <a:lnTo>
                  <a:pt x="208576" y="366576"/>
                </a:lnTo>
                <a:lnTo>
                  <a:pt x="210673" y="367007"/>
                </a:lnTo>
                <a:lnTo>
                  <a:pt x="211026" y="367065"/>
                </a:lnTo>
                <a:lnTo>
                  <a:pt x="215148" y="363662"/>
                </a:lnTo>
                <a:lnTo>
                  <a:pt x="217466" y="361774"/>
                </a:lnTo>
                <a:lnTo>
                  <a:pt x="220709" y="359103"/>
                </a:lnTo>
                <a:lnTo>
                  <a:pt x="226543" y="357165"/>
                </a:lnTo>
                <a:lnTo>
                  <a:pt x="227553" y="356819"/>
                </a:lnTo>
                <a:lnTo>
                  <a:pt x="229555" y="355923"/>
                </a:lnTo>
                <a:lnTo>
                  <a:pt x="234033" y="353963"/>
                </a:lnTo>
                <a:lnTo>
                  <a:pt x="237658" y="352352"/>
                </a:lnTo>
                <a:lnTo>
                  <a:pt x="239781" y="351461"/>
                </a:lnTo>
                <a:lnTo>
                  <a:pt x="247786" y="348053"/>
                </a:lnTo>
                <a:lnTo>
                  <a:pt x="252840" y="347946"/>
                </a:lnTo>
                <a:lnTo>
                  <a:pt x="257895" y="347844"/>
                </a:lnTo>
                <a:lnTo>
                  <a:pt x="269077" y="342588"/>
                </a:lnTo>
                <a:lnTo>
                  <a:pt x="271108" y="341886"/>
                </a:lnTo>
                <a:lnTo>
                  <a:pt x="274590" y="340013"/>
                </a:lnTo>
                <a:lnTo>
                  <a:pt x="277224" y="338770"/>
                </a:lnTo>
                <a:lnTo>
                  <a:pt x="279777" y="336220"/>
                </a:lnTo>
                <a:lnTo>
                  <a:pt x="286889" y="332172"/>
                </a:lnTo>
                <a:lnTo>
                  <a:pt x="289471" y="330412"/>
                </a:lnTo>
                <a:lnTo>
                  <a:pt x="291095" y="329306"/>
                </a:lnTo>
                <a:lnTo>
                  <a:pt x="296135" y="325878"/>
                </a:lnTo>
                <a:lnTo>
                  <a:pt x="306699" y="318642"/>
                </a:lnTo>
                <a:lnTo>
                  <a:pt x="309987" y="316415"/>
                </a:lnTo>
                <a:lnTo>
                  <a:pt x="317679" y="31114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7B8433A-1EEA-057E-E287-49B681C69B08}"/>
              </a:ext>
            </a:extLst>
          </p:cNvPr>
          <p:cNvSpPr>
            <a:spLocks/>
          </p:cNvSpPr>
          <p:nvPr/>
        </p:nvSpPr>
        <p:spPr>
          <a:xfrm flipV="1">
            <a:off x="8316049" y="1048466"/>
            <a:ext cx="466936" cy="580484"/>
          </a:xfrm>
          <a:custGeom>
            <a:avLst/>
            <a:gdLst>
              <a:gd name="connsiteX0" fmla="*/ 275848 w 317982"/>
              <a:gd name="connsiteY0" fmla="*/ 255185 h 395308"/>
              <a:gd name="connsiteX1" fmla="*/ 275646 w 317982"/>
              <a:gd name="connsiteY1" fmla="*/ 251007 h 395308"/>
              <a:gd name="connsiteX2" fmla="*/ 281732 w 317982"/>
              <a:gd name="connsiteY2" fmla="*/ 239607 h 395308"/>
              <a:gd name="connsiteX3" fmla="*/ 283892 w 317982"/>
              <a:gd name="connsiteY3" fmla="*/ 237296 h 395308"/>
              <a:gd name="connsiteX4" fmla="*/ 289858 w 317982"/>
              <a:gd name="connsiteY4" fmla="*/ 233330 h 395308"/>
              <a:gd name="connsiteX5" fmla="*/ 294472 w 317982"/>
              <a:gd name="connsiteY5" fmla="*/ 232252 h 395308"/>
              <a:gd name="connsiteX6" fmla="*/ 297315 w 317982"/>
              <a:gd name="connsiteY6" fmla="*/ 229889 h 395308"/>
              <a:gd name="connsiteX7" fmla="*/ 299989 w 317982"/>
              <a:gd name="connsiteY7" fmla="*/ 226343 h 395308"/>
              <a:gd name="connsiteX8" fmla="*/ 302329 w 317982"/>
              <a:gd name="connsiteY8" fmla="*/ 221766 h 395308"/>
              <a:gd name="connsiteX9" fmla="*/ 300456 w 317982"/>
              <a:gd name="connsiteY9" fmla="*/ 216554 h 395308"/>
              <a:gd name="connsiteX10" fmla="*/ 304812 w 317982"/>
              <a:gd name="connsiteY10" fmla="*/ 215120 h 395308"/>
              <a:gd name="connsiteX11" fmla="*/ 306689 w 317982"/>
              <a:gd name="connsiteY11" fmla="*/ 212979 h 395308"/>
              <a:gd name="connsiteX12" fmla="*/ 309342 w 317982"/>
              <a:gd name="connsiteY12" fmla="*/ 211882 h 395308"/>
              <a:gd name="connsiteX13" fmla="*/ 317045 w 317982"/>
              <a:gd name="connsiteY13" fmla="*/ 210821 h 395308"/>
              <a:gd name="connsiteX14" fmla="*/ 317500 w 317982"/>
              <a:gd name="connsiteY14" fmla="*/ 209059 h 395308"/>
              <a:gd name="connsiteX15" fmla="*/ 318275 w 317982"/>
              <a:gd name="connsiteY15" fmla="*/ 201704 h 395308"/>
              <a:gd name="connsiteX16" fmla="*/ 316927 w 317982"/>
              <a:gd name="connsiteY16" fmla="*/ 190796 h 395308"/>
              <a:gd name="connsiteX17" fmla="*/ 316641 w 317982"/>
              <a:gd name="connsiteY17" fmla="*/ 188394 h 395308"/>
              <a:gd name="connsiteX18" fmla="*/ 316372 w 317982"/>
              <a:gd name="connsiteY18" fmla="*/ 186922 h 395308"/>
              <a:gd name="connsiteX19" fmla="*/ 316347 w 317982"/>
              <a:gd name="connsiteY19" fmla="*/ 179452 h 395308"/>
              <a:gd name="connsiteX20" fmla="*/ 314418 w 317982"/>
              <a:gd name="connsiteY20" fmla="*/ 174585 h 395308"/>
              <a:gd name="connsiteX21" fmla="*/ 308148 w 317982"/>
              <a:gd name="connsiteY21" fmla="*/ 158843 h 395308"/>
              <a:gd name="connsiteX22" fmla="*/ 306572 w 317982"/>
              <a:gd name="connsiteY22" fmla="*/ 150331 h 395308"/>
              <a:gd name="connsiteX23" fmla="*/ 306175 w 317982"/>
              <a:gd name="connsiteY23" fmla="*/ 147090 h 395308"/>
              <a:gd name="connsiteX24" fmla="*/ 305958 w 317982"/>
              <a:gd name="connsiteY24" fmla="*/ 143959 h 395308"/>
              <a:gd name="connsiteX25" fmla="*/ 305962 w 317982"/>
              <a:gd name="connsiteY25" fmla="*/ 131022 h 395308"/>
              <a:gd name="connsiteX26" fmla="*/ 305334 w 317982"/>
              <a:gd name="connsiteY26" fmla="*/ 125524 h 395308"/>
              <a:gd name="connsiteX27" fmla="*/ 305363 w 317982"/>
              <a:gd name="connsiteY27" fmla="*/ 120581 h 395308"/>
              <a:gd name="connsiteX28" fmla="*/ 305033 w 317982"/>
              <a:gd name="connsiteY28" fmla="*/ 116815 h 395308"/>
              <a:gd name="connsiteX29" fmla="*/ 303585 w 317982"/>
              <a:gd name="connsiteY29" fmla="*/ 110071 h 395308"/>
              <a:gd name="connsiteX30" fmla="*/ 302483 w 317982"/>
              <a:gd name="connsiteY30" fmla="*/ 104912 h 395308"/>
              <a:gd name="connsiteX31" fmla="*/ 304360 w 317982"/>
              <a:gd name="connsiteY31" fmla="*/ 100272 h 395308"/>
              <a:gd name="connsiteX32" fmla="*/ 301657 w 317982"/>
              <a:gd name="connsiteY32" fmla="*/ 93027 h 395308"/>
              <a:gd name="connsiteX33" fmla="*/ 291066 w 317982"/>
              <a:gd name="connsiteY33" fmla="*/ 66492 h 395308"/>
              <a:gd name="connsiteX34" fmla="*/ 285630 w 317982"/>
              <a:gd name="connsiteY34" fmla="*/ 69112 h 395308"/>
              <a:gd name="connsiteX35" fmla="*/ 284770 w 317982"/>
              <a:gd name="connsiteY35" fmla="*/ 67958 h 395308"/>
              <a:gd name="connsiteX36" fmla="*/ 281012 w 317982"/>
              <a:gd name="connsiteY36" fmla="*/ 67515 h 395308"/>
              <a:gd name="connsiteX37" fmla="*/ 277019 w 317982"/>
              <a:gd name="connsiteY37" fmla="*/ 67057 h 395308"/>
              <a:gd name="connsiteX38" fmla="*/ 273956 w 317982"/>
              <a:gd name="connsiteY38" fmla="*/ 66123 h 395308"/>
              <a:gd name="connsiteX39" fmla="*/ 272332 w 317982"/>
              <a:gd name="connsiteY39" fmla="*/ 65588 h 395308"/>
              <a:gd name="connsiteX40" fmla="*/ 266752 w 317982"/>
              <a:gd name="connsiteY40" fmla="*/ 63177 h 395308"/>
              <a:gd name="connsiteX41" fmla="*/ 262175 w 317982"/>
              <a:gd name="connsiteY41" fmla="*/ 63079 h 395308"/>
              <a:gd name="connsiteX42" fmla="*/ 258550 w 317982"/>
              <a:gd name="connsiteY42" fmla="*/ 63549 h 395308"/>
              <a:gd name="connsiteX43" fmla="*/ 260350 w 317982"/>
              <a:gd name="connsiteY43" fmla="*/ 59243 h 395308"/>
              <a:gd name="connsiteX44" fmla="*/ 235106 w 317982"/>
              <a:gd name="connsiteY44" fmla="*/ 47145 h 395308"/>
              <a:gd name="connsiteX45" fmla="*/ 235492 w 317982"/>
              <a:gd name="connsiteY45" fmla="*/ 44273 h 395308"/>
              <a:gd name="connsiteX46" fmla="*/ 233516 w 317982"/>
              <a:gd name="connsiteY46" fmla="*/ 8834 h 395308"/>
              <a:gd name="connsiteX47" fmla="*/ 232630 w 317982"/>
              <a:gd name="connsiteY47" fmla="*/ 7573 h 395308"/>
              <a:gd name="connsiteX48" fmla="*/ 232333 w 317982"/>
              <a:gd name="connsiteY48" fmla="*/ 7153 h 395308"/>
              <a:gd name="connsiteX49" fmla="*/ 227565 w 317982"/>
              <a:gd name="connsiteY49" fmla="*/ 288 h 395308"/>
              <a:gd name="connsiteX50" fmla="*/ 214671 w 317982"/>
              <a:gd name="connsiteY50" fmla="*/ 1312 h 395308"/>
              <a:gd name="connsiteX51" fmla="*/ 213962 w 317982"/>
              <a:gd name="connsiteY51" fmla="*/ 1383 h 395308"/>
              <a:gd name="connsiteX52" fmla="*/ 213790 w 317982"/>
              <a:gd name="connsiteY52" fmla="*/ 2207 h 395308"/>
              <a:gd name="connsiteX53" fmla="*/ 203875 w 317982"/>
              <a:gd name="connsiteY53" fmla="*/ 2360 h 395308"/>
              <a:gd name="connsiteX54" fmla="*/ 201719 w 317982"/>
              <a:gd name="connsiteY54" fmla="*/ 2549 h 395308"/>
              <a:gd name="connsiteX55" fmla="*/ 201190 w 317982"/>
              <a:gd name="connsiteY55" fmla="*/ 4066 h 395308"/>
              <a:gd name="connsiteX56" fmla="*/ 198240 w 317982"/>
              <a:gd name="connsiteY56" fmla="*/ 6517 h 395308"/>
              <a:gd name="connsiteX57" fmla="*/ 194879 w 317982"/>
              <a:gd name="connsiteY57" fmla="*/ 4979 h 395308"/>
              <a:gd name="connsiteX58" fmla="*/ 193006 w 317982"/>
              <a:gd name="connsiteY58" fmla="*/ 4136 h 395308"/>
              <a:gd name="connsiteX59" fmla="*/ 192910 w 317982"/>
              <a:gd name="connsiteY59" fmla="*/ 4113 h 395308"/>
              <a:gd name="connsiteX60" fmla="*/ 192840 w 317982"/>
              <a:gd name="connsiteY60" fmla="*/ 4117 h 395308"/>
              <a:gd name="connsiteX61" fmla="*/ 190625 w 317982"/>
              <a:gd name="connsiteY61" fmla="*/ 4606 h 395308"/>
              <a:gd name="connsiteX62" fmla="*/ 187466 w 317982"/>
              <a:gd name="connsiteY62" fmla="*/ 4574 h 395308"/>
              <a:gd name="connsiteX63" fmla="*/ 183653 w 317982"/>
              <a:gd name="connsiteY63" fmla="*/ 4557 h 395308"/>
              <a:gd name="connsiteX64" fmla="*/ 183616 w 317982"/>
              <a:gd name="connsiteY64" fmla="*/ 4531 h 395308"/>
              <a:gd name="connsiteX65" fmla="*/ 180939 w 317982"/>
              <a:gd name="connsiteY65" fmla="*/ 9624 h 395308"/>
              <a:gd name="connsiteX66" fmla="*/ 174495 w 317982"/>
              <a:gd name="connsiteY66" fmla="*/ 12787 h 395308"/>
              <a:gd name="connsiteX67" fmla="*/ 173125 w 317982"/>
              <a:gd name="connsiteY67" fmla="*/ 21205 h 395308"/>
              <a:gd name="connsiteX68" fmla="*/ 173015 w 317982"/>
              <a:gd name="connsiteY68" fmla="*/ 21999 h 395308"/>
              <a:gd name="connsiteX69" fmla="*/ 172427 w 317982"/>
              <a:gd name="connsiteY69" fmla="*/ 25678 h 395308"/>
              <a:gd name="connsiteX70" fmla="*/ 170778 w 317982"/>
              <a:gd name="connsiteY70" fmla="*/ 29254 h 395308"/>
              <a:gd name="connsiteX71" fmla="*/ 167949 w 317982"/>
              <a:gd name="connsiteY71" fmla="*/ 27729 h 395308"/>
              <a:gd name="connsiteX72" fmla="*/ 166675 w 317982"/>
              <a:gd name="connsiteY72" fmla="*/ 27670 h 395308"/>
              <a:gd name="connsiteX73" fmla="*/ 164225 w 317982"/>
              <a:gd name="connsiteY73" fmla="*/ 24549 h 395308"/>
              <a:gd name="connsiteX74" fmla="*/ 160250 w 317982"/>
              <a:gd name="connsiteY74" fmla="*/ 21739 h 395308"/>
              <a:gd name="connsiteX75" fmla="*/ 155588 w 317982"/>
              <a:gd name="connsiteY75" fmla="*/ 22446 h 395308"/>
              <a:gd name="connsiteX76" fmla="*/ 154446 w 317982"/>
              <a:gd name="connsiteY76" fmla="*/ 30973 h 395308"/>
              <a:gd name="connsiteX77" fmla="*/ 154277 w 317982"/>
              <a:gd name="connsiteY77" fmla="*/ 32150 h 395308"/>
              <a:gd name="connsiteX78" fmla="*/ 145880 w 317982"/>
              <a:gd name="connsiteY78" fmla="*/ 24018 h 395308"/>
              <a:gd name="connsiteX79" fmla="*/ 142658 w 317982"/>
              <a:gd name="connsiteY79" fmla="*/ 24778 h 395308"/>
              <a:gd name="connsiteX80" fmla="*/ 139224 w 317982"/>
              <a:gd name="connsiteY80" fmla="*/ 25266 h 395308"/>
              <a:gd name="connsiteX81" fmla="*/ 137357 w 317982"/>
              <a:gd name="connsiteY81" fmla="*/ 24881 h 395308"/>
              <a:gd name="connsiteX82" fmla="*/ 136109 w 317982"/>
              <a:gd name="connsiteY82" fmla="*/ 24741 h 395308"/>
              <a:gd name="connsiteX83" fmla="*/ 136858 w 317982"/>
              <a:gd name="connsiteY83" fmla="*/ 28414 h 395308"/>
              <a:gd name="connsiteX84" fmla="*/ 135422 w 317982"/>
              <a:gd name="connsiteY84" fmla="*/ 28930 h 395308"/>
              <a:gd name="connsiteX85" fmla="*/ 134492 w 317982"/>
              <a:gd name="connsiteY85" fmla="*/ 28417 h 395308"/>
              <a:gd name="connsiteX86" fmla="*/ 125081 w 317982"/>
              <a:gd name="connsiteY86" fmla="*/ 23542 h 395308"/>
              <a:gd name="connsiteX87" fmla="*/ 122770 w 317982"/>
              <a:gd name="connsiteY87" fmla="*/ 21682 h 395308"/>
              <a:gd name="connsiteX88" fmla="*/ 123266 w 317982"/>
              <a:gd name="connsiteY88" fmla="*/ 20536 h 395308"/>
              <a:gd name="connsiteX89" fmla="*/ 123700 w 317982"/>
              <a:gd name="connsiteY89" fmla="*/ 19570 h 395308"/>
              <a:gd name="connsiteX90" fmla="*/ 122881 w 317982"/>
              <a:gd name="connsiteY90" fmla="*/ 19546 h 395308"/>
              <a:gd name="connsiteX91" fmla="*/ 122719 w 317982"/>
              <a:gd name="connsiteY91" fmla="*/ 19588 h 395308"/>
              <a:gd name="connsiteX92" fmla="*/ 119141 w 317982"/>
              <a:gd name="connsiteY92" fmla="*/ 20450 h 395308"/>
              <a:gd name="connsiteX93" fmla="*/ 116551 w 317982"/>
              <a:gd name="connsiteY93" fmla="*/ 18789 h 395308"/>
              <a:gd name="connsiteX94" fmla="*/ 115196 w 317982"/>
              <a:gd name="connsiteY94" fmla="*/ 17294 h 395308"/>
              <a:gd name="connsiteX95" fmla="*/ 113605 w 317982"/>
              <a:gd name="connsiteY95" fmla="*/ 15642 h 395308"/>
              <a:gd name="connsiteX96" fmla="*/ 110241 w 317982"/>
              <a:gd name="connsiteY96" fmla="*/ 12326 h 395308"/>
              <a:gd name="connsiteX97" fmla="*/ 107144 w 317982"/>
              <a:gd name="connsiteY97" fmla="*/ 10827 h 395308"/>
              <a:gd name="connsiteX98" fmla="*/ 106935 w 317982"/>
              <a:gd name="connsiteY98" fmla="*/ 10931 h 395308"/>
              <a:gd name="connsiteX99" fmla="*/ 105572 w 317982"/>
              <a:gd name="connsiteY99" fmla="*/ 11683 h 395308"/>
              <a:gd name="connsiteX100" fmla="*/ 99231 w 317982"/>
              <a:gd name="connsiteY100" fmla="*/ 14535 h 395308"/>
              <a:gd name="connsiteX101" fmla="*/ 92557 w 317982"/>
              <a:gd name="connsiteY101" fmla="*/ 17657 h 395308"/>
              <a:gd name="connsiteX102" fmla="*/ 92208 w 317982"/>
              <a:gd name="connsiteY102" fmla="*/ 17861 h 395308"/>
              <a:gd name="connsiteX103" fmla="*/ 81386 w 317982"/>
              <a:gd name="connsiteY103" fmla="*/ 22692 h 395308"/>
              <a:gd name="connsiteX104" fmla="*/ 72019 w 317982"/>
              <a:gd name="connsiteY104" fmla="*/ 27071 h 395308"/>
              <a:gd name="connsiteX105" fmla="*/ 62953 w 317982"/>
              <a:gd name="connsiteY105" fmla="*/ 31414 h 395308"/>
              <a:gd name="connsiteX106" fmla="*/ 62435 w 317982"/>
              <a:gd name="connsiteY106" fmla="*/ 31723 h 395308"/>
              <a:gd name="connsiteX107" fmla="*/ 48179 w 317982"/>
              <a:gd name="connsiteY107" fmla="*/ 38000 h 395308"/>
              <a:gd name="connsiteX108" fmla="*/ 43591 w 317982"/>
              <a:gd name="connsiteY108" fmla="*/ 40476 h 395308"/>
              <a:gd name="connsiteX109" fmla="*/ 16511 w 317982"/>
              <a:gd name="connsiteY109" fmla="*/ 53466 h 395308"/>
              <a:gd name="connsiteX110" fmla="*/ 20276 w 317982"/>
              <a:gd name="connsiteY110" fmla="*/ 90797 h 395308"/>
              <a:gd name="connsiteX111" fmla="*/ 20474 w 317982"/>
              <a:gd name="connsiteY111" fmla="*/ 92589 h 395308"/>
              <a:gd name="connsiteX112" fmla="*/ 293 w 317982"/>
              <a:gd name="connsiteY112" fmla="*/ 92189 h 395308"/>
              <a:gd name="connsiteX113" fmla="*/ 9748 w 317982"/>
              <a:gd name="connsiteY113" fmla="*/ 107244 h 395308"/>
              <a:gd name="connsiteX114" fmla="*/ 10512 w 317982"/>
              <a:gd name="connsiteY114" fmla="*/ 108392 h 395308"/>
              <a:gd name="connsiteX115" fmla="*/ 11004 w 317982"/>
              <a:gd name="connsiteY115" fmla="*/ 109160 h 395308"/>
              <a:gd name="connsiteX116" fmla="*/ 16940 w 317982"/>
              <a:gd name="connsiteY116" fmla="*/ 118570 h 395308"/>
              <a:gd name="connsiteX117" fmla="*/ 17888 w 317982"/>
              <a:gd name="connsiteY117" fmla="*/ 120285 h 395308"/>
              <a:gd name="connsiteX118" fmla="*/ 19008 w 317982"/>
              <a:gd name="connsiteY118" fmla="*/ 121807 h 395308"/>
              <a:gd name="connsiteX119" fmla="*/ 22513 w 317982"/>
              <a:gd name="connsiteY119" fmla="*/ 127410 h 395308"/>
              <a:gd name="connsiteX120" fmla="*/ 23152 w 317982"/>
              <a:gd name="connsiteY120" fmla="*/ 128397 h 395308"/>
              <a:gd name="connsiteX121" fmla="*/ 26146 w 317982"/>
              <a:gd name="connsiteY121" fmla="*/ 133119 h 395308"/>
              <a:gd name="connsiteX122" fmla="*/ 32798 w 317982"/>
              <a:gd name="connsiteY122" fmla="*/ 143961 h 395308"/>
              <a:gd name="connsiteX123" fmla="*/ 36777 w 317982"/>
              <a:gd name="connsiteY123" fmla="*/ 149758 h 395308"/>
              <a:gd name="connsiteX124" fmla="*/ 41938 w 317982"/>
              <a:gd name="connsiteY124" fmla="*/ 158129 h 395308"/>
              <a:gd name="connsiteX125" fmla="*/ 17267 w 317982"/>
              <a:gd name="connsiteY125" fmla="*/ 166051 h 395308"/>
              <a:gd name="connsiteX126" fmla="*/ 18652 w 317982"/>
              <a:gd name="connsiteY126" fmla="*/ 179351 h 395308"/>
              <a:gd name="connsiteX127" fmla="*/ 19424 w 317982"/>
              <a:gd name="connsiteY127" fmla="*/ 186753 h 395308"/>
              <a:gd name="connsiteX128" fmla="*/ 20386 w 317982"/>
              <a:gd name="connsiteY128" fmla="*/ 195976 h 395308"/>
              <a:gd name="connsiteX129" fmla="*/ 20397 w 317982"/>
              <a:gd name="connsiteY129" fmla="*/ 196063 h 395308"/>
              <a:gd name="connsiteX130" fmla="*/ 20404 w 317982"/>
              <a:gd name="connsiteY130" fmla="*/ 196149 h 395308"/>
              <a:gd name="connsiteX131" fmla="*/ 22032 w 317982"/>
              <a:gd name="connsiteY131" fmla="*/ 211704 h 395308"/>
              <a:gd name="connsiteX132" fmla="*/ 22039 w 317982"/>
              <a:gd name="connsiteY132" fmla="*/ 211791 h 395308"/>
              <a:gd name="connsiteX133" fmla="*/ 22046 w 317982"/>
              <a:gd name="connsiteY133" fmla="*/ 211878 h 395308"/>
              <a:gd name="connsiteX134" fmla="*/ 22968 w 317982"/>
              <a:gd name="connsiteY134" fmla="*/ 220667 h 395308"/>
              <a:gd name="connsiteX135" fmla="*/ 23093 w 317982"/>
              <a:gd name="connsiteY135" fmla="*/ 221852 h 395308"/>
              <a:gd name="connsiteX136" fmla="*/ 24485 w 317982"/>
              <a:gd name="connsiteY136" fmla="*/ 235152 h 395308"/>
              <a:gd name="connsiteX137" fmla="*/ 39208 w 317982"/>
              <a:gd name="connsiteY137" fmla="*/ 230403 h 395308"/>
              <a:gd name="connsiteX138" fmla="*/ 46963 w 317982"/>
              <a:gd name="connsiteY138" fmla="*/ 227908 h 395308"/>
              <a:gd name="connsiteX139" fmla="*/ 54938 w 317982"/>
              <a:gd name="connsiteY139" fmla="*/ 225317 h 395308"/>
              <a:gd name="connsiteX140" fmla="*/ 59004 w 317982"/>
              <a:gd name="connsiteY140" fmla="*/ 223990 h 395308"/>
              <a:gd name="connsiteX141" fmla="*/ 58795 w 317982"/>
              <a:gd name="connsiteY141" fmla="*/ 227047 h 395308"/>
              <a:gd name="connsiteX142" fmla="*/ 56411 w 317982"/>
              <a:gd name="connsiteY142" fmla="*/ 240389 h 395308"/>
              <a:gd name="connsiteX143" fmla="*/ 57483 w 317982"/>
              <a:gd name="connsiteY143" fmla="*/ 255413 h 395308"/>
              <a:gd name="connsiteX144" fmla="*/ 57296 w 317982"/>
              <a:gd name="connsiteY144" fmla="*/ 271465 h 395308"/>
              <a:gd name="connsiteX145" fmla="*/ 70627 w 317982"/>
              <a:gd name="connsiteY145" fmla="*/ 265280 h 395308"/>
              <a:gd name="connsiteX146" fmla="*/ 90276 w 317982"/>
              <a:gd name="connsiteY146" fmla="*/ 257282 h 395308"/>
              <a:gd name="connsiteX147" fmla="*/ 101737 w 317982"/>
              <a:gd name="connsiteY147" fmla="*/ 252621 h 395308"/>
              <a:gd name="connsiteX148" fmla="*/ 118774 w 317982"/>
              <a:gd name="connsiteY148" fmla="*/ 279516 h 395308"/>
              <a:gd name="connsiteX149" fmla="*/ 120618 w 317982"/>
              <a:gd name="connsiteY149" fmla="*/ 282132 h 395308"/>
              <a:gd name="connsiteX150" fmla="*/ 128923 w 317982"/>
              <a:gd name="connsiteY150" fmla="*/ 295501 h 395308"/>
              <a:gd name="connsiteX151" fmla="*/ 135671 w 317982"/>
              <a:gd name="connsiteY151" fmla="*/ 306032 h 395308"/>
              <a:gd name="connsiteX152" fmla="*/ 160628 w 317982"/>
              <a:gd name="connsiteY152" fmla="*/ 345471 h 395308"/>
              <a:gd name="connsiteX153" fmla="*/ 192488 w 317982"/>
              <a:gd name="connsiteY153" fmla="*/ 395597 h 395308"/>
              <a:gd name="connsiteX154" fmla="*/ 196837 w 317982"/>
              <a:gd name="connsiteY154" fmla="*/ 395299 h 395308"/>
              <a:gd name="connsiteX155" fmla="*/ 204764 w 317982"/>
              <a:gd name="connsiteY155" fmla="*/ 394763 h 395308"/>
              <a:gd name="connsiteX156" fmla="*/ 209363 w 317982"/>
              <a:gd name="connsiteY156" fmla="*/ 394458 h 395308"/>
              <a:gd name="connsiteX157" fmla="*/ 226481 w 317982"/>
              <a:gd name="connsiteY157" fmla="*/ 393370 h 395308"/>
              <a:gd name="connsiteX158" fmla="*/ 243515 w 317982"/>
              <a:gd name="connsiteY158" fmla="*/ 392356 h 395308"/>
              <a:gd name="connsiteX159" fmla="*/ 244018 w 317982"/>
              <a:gd name="connsiteY159" fmla="*/ 392326 h 395308"/>
              <a:gd name="connsiteX160" fmla="*/ 244517 w 317982"/>
              <a:gd name="connsiteY160" fmla="*/ 392297 h 395308"/>
              <a:gd name="connsiteX161" fmla="*/ 246633 w 317982"/>
              <a:gd name="connsiteY161" fmla="*/ 392176 h 395308"/>
              <a:gd name="connsiteX162" fmla="*/ 248485 w 317982"/>
              <a:gd name="connsiteY162" fmla="*/ 392073 h 395308"/>
              <a:gd name="connsiteX163" fmla="*/ 251603 w 317982"/>
              <a:gd name="connsiteY163" fmla="*/ 391896 h 395308"/>
              <a:gd name="connsiteX164" fmla="*/ 254920 w 317982"/>
              <a:gd name="connsiteY164" fmla="*/ 391713 h 395308"/>
              <a:gd name="connsiteX165" fmla="*/ 261356 w 317982"/>
              <a:gd name="connsiteY165" fmla="*/ 391364 h 395308"/>
              <a:gd name="connsiteX166" fmla="*/ 273500 w 317982"/>
              <a:gd name="connsiteY166" fmla="*/ 390732 h 395308"/>
              <a:gd name="connsiteX167" fmla="*/ 277750 w 317982"/>
              <a:gd name="connsiteY167" fmla="*/ 390518 h 395308"/>
              <a:gd name="connsiteX168" fmla="*/ 282507 w 317982"/>
              <a:gd name="connsiteY168" fmla="*/ 390287 h 395308"/>
              <a:gd name="connsiteX169" fmla="*/ 282291 w 317982"/>
              <a:gd name="connsiteY169" fmla="*/ 385932 h 395308"/>
              <a:gd name="connsiteX170" fmla="*/ 280781 w 317982"/>
              <a:gd name="connsiteY170" fmla="*/ 355467 h 395308"/>
              <a:gd name="connsiteX171" fmla="*/ 279921 w 317982"/>
              <a:gd name="connsiteY171" fmla="*/ 338057 h 395308"/>
              <a:gd name="connsiteX172" fmla="*/ 278636 w 317982"/>
              <a:gd name="connsiteY172" fmla="*/ 311942 h 395308"/>
              <a:gd name="connsiteX173" fmla="*/ 278290 w 317982"/>
              <a:gd name="connsiteY173" fmla="*/ 304978 h 395308"/>
              <a:gd name="connsiteX174" fmla="*/ 277350 w 317982"/>
              <a:gd name="connsiteY174" fmla="*/ 285827 h 395308"/>
              <a:gd name="connsiteX175" fmla="*/ 276968 w 317982"/>
              <a:gd name="connsiteY175" fmla="*/ 277992 h 395308"/>
              <a:gd name="connsiteX176" fmla="*/ 276744 w 317982"/>
              <a:gd name="connsiteY176" fmla="*/ 273466 h 395308"/>
              <a:gd name="connsiteX177" fmla="*/ 276498 w 317982"/>
              <a:gd name="connsiteY177" fmla="*/ 268417 h 395308"/>
              <a:gd name="connsiteX178" fmla="*/ 276277 w 317982"/>
              <a:gd name="connsiteY178" fmla="*/ 263948 h 395308"/>
              <a:gd name="connsiteX179" fmla="*/ 276035 w 317982"/>
              <a:gd name="connsiteY179" fmla="*/ 259015 h 395308"/>
              <a:gd name="connsiteX180" fmla="*/ 275991 w 317982"/>
              <a:gd name="connsiteY180" fmla="*/ 258116 h 395308"/>
              <a:gd name="connsiteX181" fmla="*/ 275848 w 317982"/>
              <a:gd name="connsiteY181" fmla="*/ 255185 h 39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</a:cxnLst>
            <a:rect l="l" t="t" r="r" b="b"/>
            <a:pathLst>
              <a:path w="317982" h="395308">
                <a:moveTo>
                  <a:pt x="275848" y="255185"/>
                </a:moveTo>
                <a:lnTo>
                  <a:pt x="275646" y="251007"/>
                </a:lnTo>
                <a:lnTo>
                  <a:pt x="281732" y="239607"/>
                </a:lnTo>
                <a:lnTo>
                  <a:pt x="283892" y="237296"/>
                </a:lnTo>
                <a:lnTo>
                  <a:pt x="289858" y="233330"/>
                </a:lnTo>
                <a:lnTo>
                  <a:pt x="294472" y="232252"/>
                </a:lnTo>
                <a:lnTo>
                  <a:pt x="297315" y="229889"/>
                </a:lnTo>
                <a:lnTo>
                  <a:pt x="299989" y="226343"/>
                </a:lnTo>
                <a:lnTo>
                  <a:pt x="302329" y="221766"/>
                </a:lnTo>
                <a:lnTo>
                  <a:pt x="300456" y="216554"/>
                </a:lnTo>
                <a:lnTo>
                  <a:pt x="304812" y="215120"/>
                </a:lnTo>
                <a:lnTo>
                  <a:pt x="306689" y="212979"/>
                </a:lnTo>
                <a:lnTo>
                  <a:pt x="309342" y="211882"/>
                </a:lnTo>
                <a:lnTo>
                  <a:pt x="317045" y="210821"/>
                </a:lnTo>
                <a:lnTo>
                  <a:pt x="317500" y="209059"/>
                </a:lnTo>
                <a:lnTo>
                  <a:pt x="318275" y="201704"/>
                </a:lnTo>
                <a:lnTo>
                  <a:pt x="316927" y="190796"/>
                </a:lnTo>
                <a:lnTo>
                  <a:pt x="316641" y="188394"/>
                </a:lnTo>
                <a:lnTo>
                  <a:pt x="316372" y="186922"/>
                </a:lnTo>
                <a:lnTo>
                  <a:pt x="316347" y="179452"/>
                </a:lnTo>
                <a:lnTo>
                  <a:pt x="314418" y="174585"/>
                </a:lnTo>
                <a:lnTo>
                  <a:pt x="308148" y="158843"/>
                </a:lnTo>
                <a:lnTo>
                  <a:pt x="306572" y="150331"/>
                </a:lnTo>
                <a:lnTo>
                  <a:pt x="306175" y="147090"/>
                </a:lnTo>
                <a:lnTo>
                  <a:pt x="305958" y="143959"/>
                </a:lnTo>
                <a:lnTo>
                  <a:pt x="305962" y="131022"/>
                </a:lnTo>
                <a:lnTo>
                  <a:pt x="305334" y="125524"/>
                </a:lnTo>
                <a:lnTo>
                  <a:pt x="305363" y="120581"/>
                </a:lnTo>
                <a:lnTo>
                  <a:pt x="305033" y="116815"/>
                </a:lnTo>
                <a:lnTo>
                  <a:pt x="303585" y="110071"/>
                </a:lnTo>
                <a:lnTo>
                  <a:pt x="302483" y="104912"/>
                </a:lnTo>
                <a:lnTo>
                  <a:pt x="304360" y="100272"/>
                </a:lnTo>
                <a:lnTo>
                  <a:pt x="301657" y="93027"/>
                </a:lnTo>
                <a:lnTo>
                  <a:pt x="291066" y="66492"/>
                </a:lnTo>
                <a:lnTo>
                  <a:pt x="285630" y="69112"/>
                </a:lnTo>
                <a:lnTo>
                  <a:pt x="284770" y="67958"/>
                </a:lnTo>
                <a:lnTo>
                  <a:pt x="281012" y="67515"/>
                </a:lnTo>
                <a:lnTo>
                  <a:pt x="277019" y="67057"/>
                </a:lnTo>
                <a:lnTo>
                  <a:pt x="273956" y="66123"/>
                </a:lnTo>
                <a:lnTo>
                  <a:pt x="272332" y="65588"/>
                </a:lnTo>
                <a:lnTo>
                  <a:pt x="266752" y="63177"/>
                </a:lnTo>
                <a:lnTo>
                  <a:pt x="262175" y="63079"/>
                </a:lnTo>
                <a:lnTo>
                  <a:pt x="258550" y="63549"/>
                </a:lnTo>
                <a:lnTo>
                  <a:pt x="260350" y="59243"/>
                </a:lnTo>
                <a:lnTo>
                  <a:pt x="235106" y="47145"/>
                </a:lnTo>
                <a:lnTo>
                  <a:pt x="235492" y="44273"/>
                </a:lnTo>
                <a:lnTo>
                  <a:pt x="233516" y="8834"/>
                </a:lnTo>
                <a:lnTo>
                  <a:pt x="232630" y="7573"/>
                </a:lnTo>
                <a:lnTo>
                  <a:pt x="232333" y="7153"/>
                </a:lnTo>
                <a:lnTo>
                  <a:pt x="227565" y="288"/>
                </a:lnTo>
                <a:lnTo>
                  <a:pt x="214671" y="1312"/>
                </a:lnTo>
                <a:lnTo>
                  <a:pt x="213962" y="1383"/>
                </a:lnTo>
                <a:lnTo>
                  <a:pt x="213790" y="2207"/>
                </a:lnTo>
                <a:lnTo>
                  <a:pt x="203875" y="2360"/>
                </a:lnTo>
                <a:lnTo>
                  <a:pt x="201719" y="2549"/>
                </a:lnTo>
                <a:lnTo>
                  <a:pt x="201190" y="4066"/>
                </a:lnTo>
                <a:lnTo>
                  <a:pt x="198240" y="6517"/>
                </a:lnTo>
                <a:lnTo>
                  <a:pt x="194879" y="4979"/>
                </a:lnTo>
                <a:lnTo>
                  <a:pt x="193006" y="4136"/>
                </a:lnTo>
                <a:lnTo>
                  <a:pt x="192910" y="4113"/>
                </a:lnTo>
                <a:lnTo>
                  <a:pt x="192840" y="4117"/>
                </a:lnTo>
                <a:lnTo>
                  <a:pt x="190625" y="4606"/>
                </a:lnTo>
                <a:lnTo>
                  <a:pt x="187466" y="4574"/>
                </a:lnTo>
                <a:lnTo>
                  <a:pt x="183653" y="4557"/>
                </a:lnTo>
                <a:lnTo>
                  <a:pt x="183616" y="4531"/>
                </a:lnTo>
                <a:lnTo>
                  <a:pt x="180939" y="9624"/>
                </a:lnTo>
                <a:lnTo>
                  <a:pt x="174495" y="12787"/>
                </a:lnTo>
                <a:lnTo>
                  <a:pt x="173125" y="21205"/>
                </a:lnTo>
                <a:lnTo>
                  <a:pt x="173015" y="21999"/>
                </a:lnTo>
                <a:lnTo>
                  <a:pt x="172427" y="25678"/>
                </a:lnTo>
                <a:lnTo>
                  <a:pt x="170778" y="29254"/>
                </a:lnTo>
                <a:lnTo>
                  <a:pt x="167949" y="27729"/>
                </a:lnTo>
                <a:lnTo>
                  <a:pt x="166675" y="27670"/>
                </a:lnTo>
                <a:lnTo>
                  <a:pt x="164225" y="24549"/>
                </a:lnTo>
                <a:lnTo>
                  <a:pt x="160250" y="21739"/>
                </a:lnTo>
                <a:lnTo>
                  <a:pt x="155588" y="22446"/>
                </a:lnTo>
                <a:lnTo>
                  <a:pt x="154446" y="30973"/>
                </a:lnTo>
                <a:lnTo>
                  <a:pt x="154277" y="32150"/>
                </a:lnTo>
                <a:lnTo>
                  <a:pt x="145880" y="24018"/>
                </a:lnTo>
                <a:lnTo>
                  <a:pt x="142658" y="24778"/>
                </a:lnTo>
                <a:lnTo>
                  <a:pt x="139224" y="25266"/>
                </a:lnTo>
                <a:lnTo>
                  <a:pt x="137357" y="24881"/>
                </a:lnTo>
                <a:lnTo>
                  <a:pt x="136109" y="24741"/>
                </a:lnTo>
                <a:lnTo>
                  <a:pt x="136858" y="28414"/>
                </a:lnTo>
                <a:lnTo>
                  <a:pt x="135422" y="28930"/>
                </a:lnTo>
                <a:lnTo>
                  <a:pt x="134492" y="28417"/>
                </a:lnTo>
                <a:lnTo>
                  <a:pt x="125081" y="23542"/>
                </a:lnTo>
                <a:lnTo>
                  <a:pt x="122770" y="21682"/>
                </a:lnTo>
                <a:lnTo>
                  <a:pt x="123266" y="20536"/>
                </a:lnTo>
                <a:lnTo>
                  <a:pt x="123700" y="19570"/>
                </a:lnTo>
                <a:lnTo>
                  <a:pt x="122881" y="19546"/>
                </a:lnTo>
                <a:lnTo>
                  <a:pt x="122719" y="19588"/>
                </a:lnTo>
                <a:lnTo>
                  <a:pt x="119141" y="20450"/>
                </a:lnTo>
                <a:lnTo>
                  <a:pt x="116551" y="18789"/>
                </a:lnTo>
                <a:lnTo>
                  <a:pt x="115196" y="17294"/>
                </a:lnTo>
                <a:lnTo>
                  <a:pt x="113605" y="15642"/>
                </a:lnTo>
                <a:lnTo>
                  <a:pt x="110241" y="12326"/>
                </a:lnTo>
                <a:lnTo>
                  <a:pt x="107144" y="10827"/>
                </a:lnTo>
                <a:lnTo>
                  <a:pt x="106935" y="10931"/>
                </a:lnTo>
                <a:lnTo>
                  <a:pt x="105572" y="11683"/>
                </a:lnTo>
                <a:lnTo>
                  <a:pt x="99231" y="14535"/>
                </a:lnTo>
                <a:lnTo>
                  <a:pt x="92557" y="17657"/>
                </a:lnTo>
                <a:lnTo>
                  <a:pt x="92208" y="17861"/>
                </a:lnTo>
                <a:lnTo>
                  <a:pt x="81386" y="22692"/>
                </a:lnTo>
                <a:lnTo>
                  <a:pt x="72019" y="27071"/>
                </a:lnTo>
                <a:lnTo>
                  <a:pt x="62953" y="31414"/>
                </a:lnTo>
                <a:lnTo>
                  <a:pt x="62435" y="31723"/>
                </a:lnTo>
                <a:lnTo>
                  <a:pt x="48179" y="38000"/>
                </a:lnTo>
                <a:lnTo>
                  <a:pt x="43591" y="40476"/>
                </a:lnTo>
                <a:lnTo>
                  <a:pt x="16511" y="53466"/>
                </a:lnTo>
                <a:lnTo>
                  <a:pt x="20276" y="90797"/>
                </a:lnTo>
                <a:lnTo>
                  <a:pt x="20474" y="92589"/>
                </a:lnTo>
                <a:lnTo>
                  <a:pt x="293" y="92189"/>
                </a:lnTo>
                <a:lnTo>
                  <a:pt x="9748" y="107244"/>
                </a:lnTo>
                <a:lnTo>
                  <a:pt x="10512" y="108392"/>
                </a:lnTo>
                <a:lnTo>
                  <a:pt x="11004" y="109160"/>
                </a:lnTo>
                <a:lnTo>
                  <a:pt x="16940" y="118570"/>
                </a:lnTo>
                <a:lnTo>
                  <a:pt x="17888" y="120285"/>
                </a:lnTo>
                <a:lnTo>
                  <a:pt x="19008" y="121807"/>
                </a:lnTo>
                <a:lnTo>
                  <a:pt x="22513" y="127410"/>
                </a:lnTo>
                <a:lnTo>
                  <a:pt x="23152" y="128397"/>
                </a:lnTo>
                <a:lnTo>
                  <a:pt x="26146" y="133119"/>
                </a:lnTo>
                <a:lnTo>
                  <a:pt x="32798" y="143961"/>
                </a:lnTo>
                <a:lnTo>
                  <a:pt x="36777" y="149758"/>
                </a:lnTo>
                <a:lnTo>
                  <a:pt x="41938" y="158129"/>
                </a:lnTo>
                <a:lnTo>
                  <a:pt x="17267" y="166051"/>
                </a:lnTo>
                <a:lnTo>
                  <a:pt x="18652" y="179351"/>
                </a:lnTo>
                <a:lnTo>
                  <a:pt x="19424" y="186753"/>
                </a:lnTo>
                <a:lnTo>
                  <a:pt x="20386" y="195976"/>
                </a:lnTo>
                <a:lnTo>
                  <a:pt x="20397" y="196063"/>
                </a:lnTo>
                <a:lnTo>
                  <a:pt x="20404" y="196149"/>
                </a:lnTo>
                <a:lnTo>
                  <a:pt x="22032" y="211704"/>
                </a:lnTo>
                <a:lnTo>
                  <a:pt x="22039" y="211791"/>
                </a:lnTo>
                <a:lnTo>
                  <a:pt x="22046" y="211878"/>
                </a:lnTo>
                <a:lnTo>
                  <a:pt x="22968" y="220667"/>
                </a:lnTo>
                <a:lnTo>
                  <a:pt x="23093" y="221852"/>
                </a:lnTo>
                <a:lnTo>
                  <a:pt x="24485" y="235152"/>
                </a:lnTo>
                <a:lnTo>
                  <a:pt x="39208" y="230403"/>
                </a:lnTo>
                <a:lnTo>
                  <a:pt x="46963" y="227908"/>
                </a:lnTo>
                <a:lnTo>
                  <a:pt x="54938" y="225317"/>
                </a:lnTo>
                <a:lnTo>
                  <a:pt x="59004" y="223990"/>
                </a:lnTo>
                <a:lnTo>
                  <a:pt x="58795" y="227047"/>
                </a:lnTo>
                <a:lnTo>
                  <a:pt x="56411" y="240389"/>
                </a:lnTo>
                <a:lnTo>
                  <a:pt x="57483" y="255413"/>
                </a:lnTo>
                <a:lnTo>
                  <a:pt x="57296" y="271465"/>
                </a:lnTo>
                <a:lnTo>
                  <a:pt x="70627" y="265280"/>
                </a:lnTo>
                <a:lnTo>
                  <a:pt x="90276" y="257282"/>
                </a:lnTo>
                <a:lnTo>
                  <a:pt x="101737" y="252621"/>
                </a:lnTo>
                <a:lnTo>
                  <a:pt x="118774" y="279516"/>
                </a:lnTo>
                <a:lnTo>
                  <a:pt x="120618" y="282132"/>
                </a:lnTo>
                <a:lnTo>
                  <a:pt x="128923" y="295501"/>
                </a:lnTo>
                <a:lnTo>
                  <a:pt x="135671" y="306032"/>
                </a:lnTo>
                <a:lnTo>
                  <a:pt x="160628" y="345471"/>
                </a:lnTo>
                <a:lnTo>
                  <a:pt x="192488" y="395597"/>
                </a:lnTo>
                <a:lnTo>
                  <a:pt x="196837" y="395299"/>
                </a:lnTo>
                <a:lnTo>
                  <a:pt x="204764" y="394763"/>
                </a:lnTo>
                <a:lnTo>
                  <a:pt x="209363" y="394458"/>
                </a:lnTo>
                <a:lnTo>
                  <a:pt x="226481" y="393370"/>
                </a:lnTo>
                <a:lnTo>
                  <a:pt x="243515" y="392356"/>
                </a:lnTo>
                <a:lnTo>
                  <a:pt x="244018" y="392326"/>
                </a:lnTo>
                <a:lnTo>
                  <a:pt x="244517" y="392297"/>
                </a:lnTo>
                <a:lnTo>
                  <a:pt x="246633" y="392176"/>
                </a:lnTo>
                <a:lnTo>
                  <a:pt x="248485" y="392073"/>
                </a:lnTo>
                <a:lnTo>
                  <a:pt x="251603" y="391896"/>
                </a:lnTo>
                <a:lnTo>
                  <a:pt x="254920" y="391713"/>
                </a:lnTo>
                <a:lnTo>
                  <a:pt x="261356" y="391364"/>
                </a:lnTo>
                <a:lnTo>
                  <a:pt x="273500" y="390732"/>
                </a:lnTo>
                <a:lnTo>
                  <a:pt x="277750" y="390518"/>
                </a:lnTo>
                <a:lnTo>
                  <a:pt x="282507" y="390287"/>
                </a:lnTo>
                <a:lnTo>
                  <a:pt x="282291" y="385932"/>
                </a:lnTo>
                <a:lnTo>
                  <a:pt x="280781" y="355467"/>
                </a:lnTo>
                <a:lnTo>
                  <a:pt x="279921" y="338057"/>
                </a:lnTo>
                <a:lnTo>
                  <a:pt x="278636" y="311942"/>
                </a:lnTo>
                <a:lnTo>
                  <a:pt x="278290" y="304978"/>
                </a:lnTo>
                <a:lnTo>
                  <a:pt x="277350" y="285827"/>
                </a:lnTo>
                <a:lnTo>
                  <a:pt x="276968" y="277992"/>
                </a:lnTo>
                <a:lnTo>
                  <a:pt x="276744" y="273466"/>
                </a:lnTo>
                <a:lnTo>
                  <a:pt x="276498" y="268417"/>
                </a:lnTo>
                <a:lnTo>
                  <a:pt x="276277" y="263948"/>
                </a:lnTo>
                <a:lnTo>
                  <a:pt x="276035" y="259015"/>
                </a:lnTo>
                <a:lnTo>
                  <a:pt x="275991" y="258116"/>
                </a:lnTo>
                <a:lnTo>
                  <a:pt x="275848" y="255185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5416020F-443B-075A-1FB5-0914C0C2161E}"/>
              </a:ext>
            </a:extLst>
          </p:cNvPr>
          <p:cNvSpPr>
            <a:spLocks/>
          </p:cNvSpPr>
          <p:nvPr/>
        </p:nvSpPr>
        <p:spPr>
          <a:xfrm flipV="1">
            <a:off x="7488163" y="1017861"/>
            <a:ext cx="211531" cy="311207"/>
          </a:xfrm>
          <a:custGeom>
            <a:avLst/>
            <a:gdLst>
              <a:gd name="connsiteX0" fmla="*/ 91779 w 144052"/>
              <a:gd name="connsiteY0" fmla="*/ 93879 h 211931"/>
              <a:gd name="connsiteX1" fmla="*/ 103067 w 144052"/>
              <a:gd name="connsiteY1" fmla="*/ 77898 h 211931"/>
              <a:gd name="connsiteX2" fmla="*/ 116394 w 144052"/>
              <a:gd name="connsiteY2" fmla="*/ 58945 h 211931"/>
              <a:gd name="connsiteX3" fmla="*/ 121951 w 144052"/>
              <a:gd name="connsiteY3" fmla="*/ 51229 h 211931"/>
              <a:gd name="connsiteX4" fmla="*/ 132433 w 144052"/>
              <a:gd name="connsiteY4" fmla="*/ 36259 h 211931"/>
              <a:gd name="connsiteX5" fmla="*/ 125939 w 144052"/>
              <a:gd name="connsiteY5" fmla="*/ 31590 h 211931"/>
              <a:gd name="connsiteX6" fmla="*/ 125357 w 144052"/>
              <a:gd name="connsiteY6" fmla="*/ 31205 h 211931"/>
              <a:gd name="connsiteX7" fmla="*/ 124594 w 144052"/>
              <a:gd name="connsiteY7" fmla="*/ 30649 h 211931"/>
              <a:gd name="connsiteX8" fmla="*/ 118277 w 144052"/>
              <a:gd name="connsiteY8" fmla="*/ 26129 h 211931"/>
              <a:gd name="connsiteX9" fmla="*/ 86749 w 144052"/>
              <a:gd name="connsiteY9" fmla="*/ 70842 h 211931"/>
              <a:gd name="connsiteX10" fmla="*/ 83739 w 144052"/>
              <a:gd name="connsiteY10" fmla="*/ 57030 h 211931"/>
              <a:gd name="connsiteX11" fmla="*/ 82312 w 144052"/>
              <a:gd name="connsiteY11" fmla="*/ 50480 h 211931"/>
              <a:gd name="connsiteX12" fmla="*/ 81984 w 144052"/>
              <a:gd name="connsiteY12" fmla="*/ 48971 h 211931"/>
              <a:gd name="connsiteX13" fmla="*/ 80497 w 144052"/>
              <a:gd name="connsiteY13" fmla="*/ 42135 h 211931"/>
              <a:gd name="connsiteX14" fmla="*/ 77909 w 144052"/>
              <a:gd name="connsiteY14" fmla="*/ 30231 h 211931"/>
              <a:gd name="connsiteX15" fmla="*/ 77891 w 144052"/>
              <a:gd name="connsiteY15" fmla="*/ 30145 h 211931"/>
              <a:gd name="connsiteX16" fmla="*/ 77872 w 144052"/>
              <a:gd name="connsiteY16" fmla="*/ 30060 h 211931"/>
              <a:gd name="connsiteX17" fmla="*/ 74825 w 144052"/>
              <a:gd name="connsiteY17" fmla="*/ 16018 h 211931"/>
              <a:gd name="connsiteX18" fmla="*/ 72972 w 144052"/>
              <a:gd name="connsiteY18" fmla="*/ 7474 h 211931"/>
              <a:gd name="connsiteX19" fmla="*/ 60208 w 144052"/>
              <a:gd name="connsiteY19" fmla="*/ 809 h 211931"/>
              <a:gd name="connsiteX20" fmla="*/ 59676 w 144052"/>
              <a:gd name="connsiteY20" fmla="*/ 538 h 211931"/>
              <a:gd name="connsiteX21" fmla="*/ 59103 w 144052"/>
              <a:gd name="connsiteY21" fmla="*/ 246 h 211931"/>
              <a:gd name="connsiteX22" fmla="*/ 58394 w 144052"/>
              <a:gd name="connsiteY22" fmla="*/ 17744 h 211931"/>
              <a:gd name="connsiteX23" fmla="*/ 29933 w 144052"/>
              <a:gd name="connsiteY23" fmla="*/ 37867 h 211931"/>
              <a:gd name="connsiteX24" fmla="*/ 9561 w 144052"/>
              <a:gd name="connsiteY24" fmla="*/ 52942 h 211931"/>
              <a:gd name="connsiteX25" fmla="*/ 402 w 144052"/>
              <a:gd name="connsiteY25" fmla="*/ 70473 h 211931"/>
              <a:gd name="connsiteX26" fmla="*/ 4139 w 144052"/>
              <a:gd name="connsiteY26" fmla="*/ 85922 h 211931"/>
              <a:gd name="connsiteX27" fmla="*/ 5304 w 144052"/>
              <a:gd name="connsiteY27" fmla="*/ 90831 h 211931"/>
              <a:gd name="connsiteX28" fmla="*/ 17107 w 144052"/>
              <a:gd name="connsiteY28" fmla="*/ 140399 h 211931"/>
              <a:gd name="connsiteX29" fmla="*/ 33197 w 144052"/>
              <a:gd name="connsiteY29" fmla="*/ 207569 h 211931"/>
              <a:gd name="connsiteX30" fmla="*/ 37075 w 144052"/>
              <a:gd name="connsiteY30" fmla="*/ 210693 h 211931"/>
              <a:gd name="connsiteX31" fmla="*/ 38652 w 144052"/>
              <a:gd name="connsiteY31" fmla="*/ 212177 h 211931"/>
              <a:gd name="connsiteX32" fmla="*/ 44856 w 144052"/>
              <a:gd name="connsiteY32" fmla="*/ 208400 h 211931"/>
              <a:gd name="connsiteX33" fmla="*/ 58125 w 144052"/>
              <a:gd name="connsiteY33" fmla="*/ 200319 h 211931"/>
              <a:gd name="connsiteX34" fmla="*/ 65844 w 144052"/>
              <a:gd name="connsiteY34" fmla="*/ 195660 h 211931"/>
              <a:gd name="connsiteX35" fmla="*/ 69480 w 144052"/>
              <a:gd name="connsiteY35" fmla="*/ 193330 h 211931"/>
              <a:gd name="connsiteX36" fmla="*/ 77081 w 144052"/>
              <a:gd name="connsiteY36" fmla="*/ 188843 h 211931"/>
              <a:gd name="connsiteX37" fmla="*/ 78562 w 144052"/>
              <a:gd name="connsiteY37" fmla="*/ 187910 h 211931"/>
              <a:gd name="connsiteX38" fmla="*/ 94997 w 144052"/>
              <a:gd name="connsiteY38" fmla="*/ 177944 h 211931"/>
              <a:gd name="connsiteX39" fmla="*/ 108437 w 144052"/>
              <a:gd name="connsiteY39" fmla="*/ 169785 h 211931"/>
              <a:gd name="connsiteX40" fmla="*/ 105911 w 144052"/>
              <a:gd name="connsiteY40" fmla="*/ 158312 h 211931"/>
              <a:gd name="connsiteX41" fmla="*/ 124602 w 144052"/>
              <a:gd name="connsiteY41" fmla="*/ 153225 h 211931"/>
              <a:gd name="connsiteX42" fmla="*/ 118183 w 144052"/>
              <a:gd name="connsiteY42" fmla="*/ 150549 h 211931"/>
              <a:gd name="connsiteX43" fmla="*/ 144454 w 144052"/>
              <a:gd name="connsiteY43" fmla="*/ 143605 h 211931"/>
              <a:gd name="connsiteX44" fmla="*/ 142896 w 144052"/>
              <a:gd name="connsiteY44" fmla="*/ 136191 h 211931"/>
              <a:gd name="connsiteX45" fmla="*/ 142638 w 144052"/>
              <a:gd name="connsiteY45" fmla="*/ 134964 h 211931"/>
              <a:gd name="connsiteX46" fmla="*/ 142237 w 144052"/>
              <a:gd name="connsiteY46" fmla="*/ 133054 h 211931"/>
              <a:gd name="connsiteX47" fmla="*/ 137567 w 144052"/>
              <a:gd name="connsiteY47" fmla="*/ 116435 h 211931"/>
              <a:gd name="connsiteX48" fmla="*/ 137207 w 144052"/>
              <a:gd name="connsiteY48" fmla="*/ 114724 h 211931"/>
              <a:gd name="connsiteX49" fmla="*/ 136848 w 144052"/>
              <a:gd name="connsiteY49" fmla="*/ 113013 h 211931"/>
              <a:gd name="connsiteX50" fmla="*/ 136788 w 144052"/>
              <a:gd name="connsiteY50" fmla="*/ 112728 h 211931"/>
              <a:gd name="connsiteX51" fmla="*/ 135418 w 144052"/>
              <a:gd name="connsiteY51" fmla="*/ 106197 h 211931"/>
              <a:gd name="connsiteX52" fmla="*/ 135352 w 144052"/>
              <a:gd name="connsiteY52" fmla="*/ 105883 h 211931"/>
              <a:gd name="connsiteX53" fmla="*/ 132929 w 144052"/>
              <a:gd name="connsiteY53" fmla="*/ 94660 h 211931"/>
              <a:gd name="connsiteX54" fmla="*/ 132713 w 144052"/>
              <a:gd name="connsiteY54" fmla="*/ 93633 h 211931"/>
              <a:gd name="connsiteX55" fmla="*/ 131017 w 144052"/>
              <a:gd name="connsiteY55" fmla="*/ 85533 h 211931"/>
              <a:gd name="connsiteX56" fmla="*/ 122484 w 144052"/>
              <a:gd name="connsiteY56" fmla="*/ 87800 h 211931"/>
              <a:gd name="connsiteX57" fmla="*/ 110089 w 144052"/>
              <a:gd name="connsiteY57" fmla="*/ 91028 h 211931"/>
              <a:gd name="connsiteX58" fmla="*/ 92197 w 144052"/>
              <a:gd name="connsiteY58" fmla="*/ 95787 h 211931"/>
              <a:gd name="connsiteX59" fmla="*/ 91966 w 144052"/>
              <a:gd name="connsiteY59" fmla="*/ 94734 h 211931"/>
              <a:gd name="connsiteX60" fmla="*/ 91779 w 144052"/>
              <a:gd name="connsiteY60" fmla="*/ 93879 h 21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052" h="211931">
                <a:moveTo>
                  <a:pt x="91779" y="93879"/>
                </a:moveTo>
                <a:lnTo>
                  <a:pt x="103067" y="77898"/>
                </a:lnTo>
                <a:lnTo>
                  <a:pt x="116394" y="58945"/>
                </a:lnTo>
                <a:lnTo>
                  <a:pt x="121951" y="51229"/>
                </a:lnTo>
                <a:lnTo>
                  <a:pt x="132433" y="36259"/>
                </a:lnTo>
                <a:lnTo>
                  <a:pt x="125939" y="31590"/>
                </a:lnTo>
                <a:lnTo>
                  <a:pt x="125357" y="31205"/>
                </a:lnTo>
                <a:lnTo>
                  <a:pt x="124594" y="30649"/>
                </a:lnTo>
                <a:lnTo>
                  <a:pt x="118277" y="26129"/>
                </a:lnTo>
                <a:lnTo>
                  <a:pt x="86749" y="70842"/>
                </a:lnTo>
                <a:lnTo>
                  <a:pt x="83739" y="57030"/>
                </a:lnTo>
                <a:lnTo>
                  <a:pt x="82312" y="50480"/>
                </a:lnTo>
                <a:lnTo>
                  <a:pt x="81984" y="48971"/>
                </a:lnTo>
                <a:lnTo>
                  <a:pt x="80497" y="42135"/>
                </a:lnTo>
                <a:lnTo>
                  <a:pt x="77909" y="30231"/>
                </a:lnTo>
                <a:lnTo>
                  <a:pt x="77891" y="30145"/>
                </a:lnTo>
                <a:lnTo>
                  <a:pt x="77872" y="30060"/>
                </a:lnTo>
                <a:lnTo>
                  <a:pt x="74825" y="16018"/>
                </a:lnTo>
                <a:lnTo>
                  <a:pt x="72972" y="7474"/>
                </a:lnTo>
                <a:lnTo>
                  <a:pt x="60208" y="809"/>
                </a:lnTo>
                <a:lnTo>
                  <a:pt x="59676" y="538"/>
                </a:lnTo>
                <a:lnTo>
                  <a:pt x="59103" y="246"/>
                </a:lnTo>
                <a:lnTo>
                  <a:pt x="58394" y="17744"/>
                </a:lnTo>
                <a:lnTo>
                  <a:pt x="29933" y="37867"/>
                </a:lnTo>
                <a:lnTo>
                  <a:pt x="9561" y="52942"/>
                </a:lnTo>
                <a:lnTo>
                  <a:pt x="402" y="70473"/>
                </a:lnTo>
                <a:lnTo>
                  <a:pt x="4139" y="85922"/>
                </a:lnTo>
                <a:lnTo>
                  <a:pt x="5304" y="90831"/>
                </a:lnTo>
                <a:lnTo>
                  <a:pt x="17107" y="140399"/>
                </a:lnTo>
                <a:lnTo>
                  <a:pt x="33197" y="207569"/>
                </a:lnTo>
                <a:lnTo>
                  <a:pt x="37075" y="210693"/>
                </a:lnTo>
                <a:lnTo>
                  <a:pt x="38652" y="212177"/>
                </a:lnTo>
                <a:lnTo>
                  <a:pt x="44856" y="208400"/>
                </a:lnTo>
                <a:lnTo>
                  <a:pt x="58125" y="200319"/>
                </a:lnTo>
                <a:lnTo>
                  <a:pt x="65844" y="195660"/>
                </a:lnTo>
                <a:lnTo>
                  <a:pt x="69480" y="193330"/>
                </a:lnTo>
                <a:lnTo>
                  <a:pt x="77081" y="188843"/>
                </a:lnTo>
                <a:lnTo>
                  <a:pt x="78562" y="187910"/>
                </a:lnTo>
                <a:lnTo>
                  <a:pt x="94997" y="177944"/>
                </a:lnTo>
                <a:lnTo>
                  <a:pt x="108437" y="169785"/>
                </a:lnTo>
                <a:lnTo>
                  <a:pt x="105911" y="158312"/>
                </a:lnTo>
                <a:lnTo>
                  <a:pt x="124602" y="153225"/>
                </a:lnTo>
                <a:lnTo>
                  <a:pt x="118183" y="150549"/>
                </a:lnTo>
                <a:lnTo>
                  <a:pt x="144454" y="143605"/>
                </a:lnTo>
                <a:lnTo>
                  <a:pt x="142896" y="136191"/>
                </a:lnTo>
                <a:lnTo>
                  <a:pt x="142638" y="134964"/>
                </a:lnTo>
                <a:lnTo>
                  <a:pt x="142237" y="133054"/>
                </a:lnTo>
                <a:lnTo>
                  <a:pt x="137567" y="116435"/>
                </a:lnTo>
                <a:lnTo>
                  <a:pt x="137207" y="114724"/>
                </a:lnTo>
                <a:lnTo>
                  <a:pt x="136848" y="113013"/>
                </a:lnTo>
                <a:lnTo>
                  <a:pt x="136788" y="112728"/>
                </a:lnTo>
                <a:lnTo>
                  <a:pt x="135418" y="106197"/>
                </a:lnTo>
                <a:lnTo>
                  <a:pt x="135352" y="105883"/>
                </a:lnTo>
                <a:lnTo>
                  <a:pt x="132929" y="94660"/>
                </a:lnTo>
                <a:lnTo>
                  <a:pt x="132713" y="93633"/>
                </a:lnTo>
                <a:lnTo>
                  <a:pt x="131017" y="85533"/>
                </a:lnTo>
                <a:lnTo>
                  <a:pt x="122484" y="87800"/>
                </a:lnTo>
                <a:lnTo>
                  <a:pt x="110089" y="91028"/>
                </a:lnTo>
                <a:lnTo>
                  <a:pt x="92197" y="95787"/>
                </a:lnTo>
                <a:lnTo>
                  <a:pt x="91966" y="94734"/>
                </a:lnTo>
                <a:lnTo>
                  <a:pt x="91779" y="9387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0900706D-4323-8B2F-A837-5B88AF3A8795}"/>
              </a:ext>
            </a:extLst>
          </p:cNvPr>
          <p:cNvSpPr>
            <a:spLocks/>
          </p:cNvSpPr>
          <p:nvPr/>
        </p:nvSpPr>
        <p:spPr>
          <a:xfrm flipV="1">
            <a:off x="7895900" y="1326999"/>
            <a:ext cx="449783" cy="364304"/>
          </a:xfrm>
          <a:custGeom>
            <a:avLst/>
            <a:gdLst>
              <a:gd name="connsiteX0" fmla="*/ 120237 w 306301"/>
              <a:gd name="connsiteY0" fmla="*/ 57589 h 248090"/>
              <a:gd name="connsiteX1" fmla="*/ 116090 w 306301"/>
              <a:gd name="connsiteY1" fmla="*/ 64419 h 248090"/>
              <a:gd name="connsiteX2" fmla="*/ 111763 w 306301"/>
              <a:gd name="connsiteY2" fmla="*/ 71574 h 248090"/>
              <a:gd name="connsiteX3" fmla="*/ 78023 w 306301"/>
              <a:gd name="connsiteY3" fmla="*/ 47105 h 248090"/>
              <a:gd name="connsiteX4" fmla="*/ 60196 w 306301"/>
              <a:gd name="connsiteY4" fmla="*/ 55730 h 248090"/>
              <a:gd name="connsiteX5" fmla="*/ 57922 w 306301"/>
              <a:gd name="connsiteY5" fmla="*/ 64517 h 248090"/>
              <a:gd name="connsiteX6" fmla="*/ 52768 w 306301"/>
              <a:gd name="connsiteY6" fmla="*/ 84460 h 248090"/>
              <a:gd name="connsiteX7" fmla="*/ 49124 w 306301"/>
              <a:gd name="connsiteY7" fmla="*/ 86170 h 248090"/>
              <a:gd name="connsiteX8" fmla="*/ 36759 w 306301"/>
              <a:gd name="connsiteY8" fmla="*/ 91483 h 248090"/>
              <a:gd name="connsiteX9" fmla="*/ 38534 w 306301"/>
              <a:gd name="connsiteY9" fmla="*/ 95533 h 248090"/>
              <a:gd name="connsiteX10" fmla="*/ 39294 w 306301"/>
              <a:gd name="connsiteY10" fmla="*/ 100773 h 248090"/>
              <a:gd name="connsiteX11" fmla="*/ 39834 w 306301"/>
              <a:gd name="connsiteY11" fmla="*/ 104223 h 248090"/>
              <a:gd name="connsiteX12" fmla="*/ 40943 w 306301"/>
              <a:gd name="connsiteY12" fmla="*/ 111351 h 248090"/>
              <a:gd name="connsiteX13" fmla="*/ 41421 w 306301"/>
              <a:gd name="connsiteY13" fmla="*/ 114280 h 248090"/>
              <a:gd name="connsiteX14" fmla="*/ 41884 w 306301"/>
              <a:gd name="connsiteY14" fmla="*/ 117359 h 248090"/>
              <a:gd name="connsiteX15" fmla="*/ 42556 w 306301"/>
              <a:gd name="connsiteY15" fmla="*/ 121670 h 248090"/>
              <a:gd name="connsiteX16" fmla="*/ 43610 w 306301"/>
              <a:gd name="connsiteY16" fmla="*/ 128750 h 248090"/>
              <a:gd name="connsiteX17" fmla="*/ 39639 w 306301"/>
              <a:gd name="connsiteY17" fmla="*/ 130230 h 248090"/>
              <a:gd name="connsiteX18" fmla="*/ 38905 w 306301"/>
              <a:gd name="connsiteY18" fmla="*/ 135060 h 248090"/>
              <a:gd name="connsiteX19" fmla="*/ 38592 w 306301"/>
              <a:gd name="connsiteY19" fmla="*/ 137142 h 248090"/>
              <a:gd name="connsiteX20" fmla="*/ 30261 w 306301"/>
              <a:gd name="connsiteY20" fmla="*/ 140387 h 248090"/>
              <a:gd name="connsiteX21" fmla="*/ 29703 w 306301"/>
              <a:gd name="connsiteY21" fmla="*/ 143041 h 248090"/>
              <a:gd name="connsiteX22" fmla="*/ 27466 w 306301"/>
              <a:gd name="connsiteY22" fmla="*/ 147970 h 248090"/>
              <a:gd name="connsiteX23" fmla="*/ 26709 w 306301"/>
              <a:gd name="connsiteY23" fmla="*/ 149714 h 248090"/>
              <a:gd name="connsiteX24" fmla="*/ 25067 w 306301"/>
              <a:gd name="connsiteY24" fmla="*/ 153517 h 248090"/>
              <a:gd name="connsiteX25" fmla="*/ 20321 w 306301"/>
              <a:gd name="connsiteY25" fmla="*/ 164256 h 248090"/>
              <a:gd name="connsiteX26" fmla="*/ 15667 w 306301"/>
              <a:gd name="connsiteY26" fmla="*/ 174724 h 248090"/>
              <a:gd name="connsiteX27" fmla="*/ 6836 w 306301"/>
              <a:gd name="connsiteY27" fmla="*/ 194369 h 248090"/>
              <a:gd name="connsiteX28" fmla="*/ 6432 w 306301"/>
              <a:gd name="connsiteY28" fmla="*/ 195293 h 248090"/>
              <a:gd name="connsiteX29" fmla="*/ 771 w 306301"/>
              <a:gd name="connsiteY29" fmla="*/ 208057 h 248090"/>
              <a:gd name="connsiteX30" fmla="*/ 342 w 306301"/>
              <a:gd name="connsiteY30" fmla="*/ 209251 h 248090"/>
              <a:gd name="connsiteX31" fmla="*/ 2549 w 306301"/>
              <a:gd name="connsiteY31" fmla="*/ 210884 h 248090"/>
              <a:gd name="connsiteX32" fmla="*/ 3284 w 306301"/>
              <a:gd name="connsiteY32" fmla="*/ 209166 h 248090"/>
              <a:gd name="connsiteX33" fmla="*/ 5150 w 306301"/>
              <a:gd name="connsiteY33" fmla="*/ 206134 h 248090"/>
              <a:gd name="connsiteX34" fmla="*/ 21890 w 306301"/>
              <a:gd name="connsiteY34" fmla="*/ 204815 h 248090"/>
              <a:gd name="connsiteX35" fmla="*/ 22959 w 306301"/>
              <a:gd name="connsiteY35" fmla="*/ 202574 h 248090"/>
              <a:gd name="connsiteX36" fmla="*/ 23524 w 306301"/>
              <a:gd name="connsiteY36" fmla="*/ 201390 h 248090"/>
              <a:gd name="connsiteX37" fmla="*/ 29203 w 306301"/>
              <a:gd name="connsiteY37" fmla="*/ 199751 h 248090"/>
              <a:gd name="connsiteX38" fmla="*/ 28436 w 306301"/>
              <a:gd name="connsiteY38" fmla="*/ 204978 h 248090"/>
              <a:gd name="connsiteX39" fmla="*/ 27976 w 306301"/>
              <a:gd name="connsiteY39" fmla="*/ 208002 h 248090"/>
              <a:gd name="connsiteX40" fmla="*/ 23381 w 306301"/>
              <a:gd name="connsiteY40" fmla="*/ 217901 h 248090"/>
              <a:gd name="connsiteX41" fmla="*/ 32623 w 306301"/>
              <a:gd name="connsiteY41" fmla="*/ 221927 h 248090"/>
              <a:gd name="connsiteX42" fmla="*/ 45447 w 306301"/>
              <a:gd name="connsiteY42" fmla="*/ 227630 h 248090"/>
              <a:gd name="connsiteX43" fmla="*/ 49381 w 306301"/>
              <a:gd name="connsiteY43" fmla="*/ 229387 h 248090"/>
              <a:gd name="connsiteX44" fmla="*/ 51919 w 306301"/>
              <a:gd name="connsiteY44" fmla="*/ 230602 h 248090"/>
              <a:gd name="connsiteX45" fmla="*/ 57363 w 306301"/>
              <a:gd name="connsiteY45" fmla="*/ 232919 h 248090"/>
              <a:gd name="connsiteX46" fmla="*/ 66881 w 306301"/>
              <a:gd name="connsiteY46" fmla="*/ 236427 h 248090"/>
              <a:gd name="connsiteX47" fmla="*/ 89068 w 306301"/>
              <a:gd name="connsiteY47" fmla="*/ 245106 h 248090"/>
              <a:gd name="connsiteX48" fmla="*/ 97109 w 306301"/>
              <a:gd name="connsiteY48" fmla="*/ 248423 h 248090"/>
              <a:gd name="connsiteX49" fmla="*/ 113654 w 306301"/>
              <a:gd name="connsiteY49" fmla="*/ 208131 h 248090"/>
              <a:gd name="connsiteX50" fmla="*/ 131584 w 306301"/>
              <a:gd name="connsiteY50" fmla="*/ 205624 h 248090"/>
              <a:gd name="connsiteX51" fmla="*/ 137829 w 306301"/>
              <a:gd name="connsiteY51" fmla="*/ 204746 h 248090"/>
              <a:gd name="connsiteX52" fmla="*/ 144577 w 306301"/>
              <a:gd name="connsiteY52" fmla="*/ 203486 h 248090"/>
              <a:gd name="connsiteX53" fmla="*/ 143280 w 306301"/>
              <a:gd name="connsiteY53" fmla="*/ 194886 h 248090"/>
              <a:gd name="connsiteX54" fmla="*/ 142773 w 306301"/>
              <a:gd name="connsiteY54" fmla="*/ 193546 h 248090"/>
              <a:gd name="connsiteX55" fmla="*/ 139868 w 306301"/>
              <a:gd name="connsiteY55" fmla="*/ 186050 h 248090"/>
              <a:gd name="connsiteX56" fmla="*/ 136481 w 306301"/>
              <a:gd name="connsiteY56" fmla="*/ 177711 h 248090"/>
              <a:gd name="connsiteX57" fmla="*/ 138927 w 306301"/>
              <a:gd name="connsiteY57" fmla="*/ 177312 h 248090"/>
              <a:gd name="connsiteX58" fmla="*/ 144716 w 306301"/>
              <a:gd name="connsiteY58" fmla="*/ 176514 h 248090"/>
              <a:gd name="connsiteX59" fmla="*/ 147402 w 306301"/>
              <a:gd name="connsiteY59" fmla="*/ 176146 h 248090"/>
              <a:gd name="connsiteX60" fmla="*/ 152963 w 306301"/>
              <a:gd name="connsiteY60" fmla="*/ 175390 h 248090"/>
              <a:gd name="connsiteX61" fmla="*/ 168123 w 306301"/>
              <a:gd name="connsiteY61" fmla="*/ 173392 h 248090"/>
              <a:gd name="connsiteX62" fmla="*/ 173582 w 306301"/>
              <a:gd name="connsiteY62" fmla="*/ 172645 h 248090"/>
              <a:gd name="connsiteX63" fmla="*/ 183261 w 306301"/>
              <a:gd name="connsiteY63" fmla="*/ 172620 h 248090"/>
              <a:gd name="connsiteX64" fmla="*/ 190428 w 306301"/>
              <a:gd name="connsiteY64" fmla="*/ 172758 h 248090"/>
              <a:gd name="connsiteX65" fmla="*/ 199960 w 306301"/>
              <a:gd name="connsiteY65" fmla="*/ 181607 h 248090"/>
              <a:gd name="connsiteX66" fmla="*/ 200934 w 306301"/>
              <a:gd name="connsiteY66" fmla="*/ 182804 h 248090"/>
              <a:gd name="connsiteX67" fmla="*/ 203208 w 306301"/>
              <a:gd name="connsiteY67" fmla="*/ 184952 h 248090"/>
              <a:gd name="connsiteX68" fmla="*/ 204809 w 306301"/>
              <a:gd name="connsiteY68" fmla="*/ 186452 h 248090"/>
              <a:gd name="connsiteX69" fmla="*/ 212928 w 306301"/>
              <a:gd name="connsiteY69" fmla="*/ 193094 h 248090"/>
              <a:gd name="connsiteX70" fmla="*/ 232617 w 306301"/>
              <a:gd name="connsiteY70" fmla="*/ 188403 h 248090"/>
              <a:gd name="connsiteX71" fmla="*/ 235442 w 306301"/>
              <a:gd name="connsiteY71" fmla="*/ 189768 h 248090"/>
              <a:gd name="connsiteX72" fmla="*/ 250745 w 306301"/>
              <a:gd name="connsiteY72" fmla="*/ 189217 h 248090"/>
              <a:gd name="connsiteX73" fmla="*/ 261016 w 306301"/>
              <a:gd name="connsiteY73" fmla="*/ 160905 h 248090"/>
              <a:gd name="connsiteX74" fmla="*/ 295994 w 306301"/>
              <a:gd name="connsiteY74" fmla="*/ 159649 h 248090"/>
              <a:gd name="connsiteX75" fmla="*/ 303109 w 306301"/>
              <a:gd name="connsiteY75" fmla="*/ 161076 h 248090"/>
              <a:gd name="connsiteX76" fmla="*/ 297173 w 306301"/>
              <a:gd name="connsiteY76" fmla="*/ 151665 h 248090"/>
              <a:gd name="connsiteX77" fmla="*/ 296681 w 306301"/>
              <a:gd name="connsiteY77" fmla="*/ 150898 h 248090"/>
              <a:gd name="connsiteX78" fmla="*/ 295917 w 306301"/>
              <a:gd name="connsiteY78" fmla="*/ 149750 h 248090"/>
              <a:gd name="connsiteX79" fmla="*/ 286461 w 306301"/>
              <a:gd name="connsiteY79" fmla="*/ 134694 h 248090"/>
              <a:gd name="connsiteX80" fmla="*/ 306643 w 306301"/>
              <a:gd name="connsiteY80" fmla="*/ 135095 h 248090"/>
              <a:gd name="connsiteX81" fmla="*/ 306444 w 306301"/>
              <a:gd name="connsiteY81" fmla="*/ 133303 h 248090"/>
              <a:gd name="connsiteX82" fmla="*/ 302679 w 306301"/>
              <a:gd name="connsiteY82" fmla="*/ 95972 h 248090"/>
              <a:gd name="connsiteX83" fmla="*/ 292309 w 306301"/>
              <a:gd name="connsiteY83" fmla="*/ 101091 h 248090"/>
              <a:gd name="connsiteX84" fmla="*/ 291358 w 306301"/>
              <a:gd name="connsiteY84" fmla="*/ 91840 h 248090"/>
              <a:gd name="connsiteX85" fmla="*/ 290370 w 306301"/>
              <a:gd name="connsiteY85" fmla="*/ 82212 h 248090"/>
              <a:gd name="connsiteX86" fmla="*/ 278652 w 306301"/>
              <a:gd name="connsiteY86" fmla="*/ 85161 h 248090"/>
              <a:gd name="connsiteX87" fmla="*/ 275992 w 306301"/>
              <a:gd name="connsiteY87" fmla="*/ 85852 h 248090"/>
              <a:gd name="connsiteX88" fmla="*/ 263756 w 306301"/>
              <a:gd name="connsiteY88" fmla="*/ 88924 h 248090"/>
              <a:gd name="connsiteX89" fmla="*/ 258444 w 306301"/>
              <a:gd name="connsiteY89" fmla="*/ 90296 h 248090"/>
              <a:gd name="connsiteX90" fmla="*/ 258323 w 306301"/>
              <a:gd name="connsiteY90" fmla="*/ 89198 h 248090"/>
              <a:gd name="connsiteX91" fmla="*/ 257794 w 306301"/>
              <a:gd name="connsiteY91" fmla="*/ 84373 h 248090"/>
              <a:gd name="connsiteX92" fmla="*/ 257309 w 306301"/>
              <a:gd name="connsiteY92" fmla="*/ 79953 h 248090"/>
              <a:gd name="connsiteX93" fmla="*/ 257111 w 306301"/>
              <a:gd name="connsiteY93" fmla="*/ 78161 h 248090"/>
              <a:gd name="connsiteX94" fmla="*/ 232220 w 306301"/>
              <a:gd name="connsiteY94" fmla="*/ 83604 h 248090"/>
              <a:gd name="connsiteX95" fmla="*/ 226442 w 306301"/>
              <a:gd name="connsiteY95" fmla="*/ 84802 h 248090"/>
              <a:gd name="connsiteX96" fmla="*/ 225417 w 306301"/>
              <a:gd name="connsiteY96" fmla="*/ 79449 h 248090"/>
              <a:gd name="connsiteX97" fmla="*/ 224686 w 306301"/>
              <a:gd name="connsiteY97" fmla="*/ 75671 h 248090"/>
              <a:gd name="connsiteX98" fmla="*/ 223143 w 306301"/>
              <a:gd name="connsiteY98" fmla="*/ 68857 h 248090"/>
              <a:gd name="connsiteX99" fmla="*/ 222989 w 306301"/>
              <a:gd name="connsiteY99" fmla="*/ 66885 h 248090"/>
              <a:gd name="connsiteX100" fmla="*/ 217842 w 306301"/>
              <a:gd name="connsiteY100" fmla="*/ 42260 h 248090"/>
              <a:gd name="connsiteX101" fmla="*/ 217438 w 306301"/>
              <a:gd name="connsiteY101" fmla="*/ 38796 h 248090"/>
              <a:gd name="connsiteX102" fmla="*/ 217332 w 306301"/>
              <a:gd name="connsiteY102" fmla="*/ 37872 h 248090"/>
              <a:gd name="connsiteX103" fmla="*/ 216887 w 306301"/>
              <a:gd name="connsiteY103" fmla="*/ 34061 h 248090"/>
              <a:gd name="connsiteX104" fmla="*/ 216829 w 306301"/>
              <a:gd name="connsiteY104" fmla="*/ 33541 h 248090"/>
              <a:gd name="connsiteX105" fmla="*/ 216700 w 306301"/>
              <a:gd name="connsiteY105" fmla="*/ 32444 h 248090"/>
              <a:gd name="connsiteX106" fmla="*/ 216685 w 306301"/>
              <a:gd name="connsiteY106" fmla="*/ 32329 h 248090"/>
              <a:gd name="connsiteX107" fmla="*/ 232014 w 306301"/>
              <a:gd name="connsiteY107" fmla="*/ 10313 h 248090"/>
              <a:gd name="connsiteX108" fmla="*/ 224884 w 306301"/>
              <a:gd name="connsiteY108" fmla="*/ 5306 h 248090"/>
              <a:gd name="connsiteX109" fmla="*/ 221251 w 306301"/>
              <a:gd name="connsiteY109" fmla="*/ 2741 h 248090"/>
              <a:gd name="connsiteX110" fmla="*/ 217798 w 306301"/>
              <a:gd name="connsiteY110" fmla="*/ 332 h 248090"/>
              <a:gd name="connsiteX111" fmla="*/ 212972 w 306301"/>
              <a:gd name="connsiteY111" fmla="*/ 7246 h 248090"/>
              <a:gd name="connsiteX112" fmla="*/ 213813 w 306301"/>
              <a:gd name="connsiteY112" fmla="*/ 7616 h 248090"/>
              <a:gd name="connsiteX113" fmla="*/ 213174 w 306301"/>
              <a:gd name="connsiteY113" fmla="*/ 8978 h 248090"/>
              <a:gd name="connsiteX114" fmla="*/ 192044 w 306301"/>
              <a:gd name="connsiteY114" fmla="*/ 37454 h 248090"/>
              <a:gd name="connsiteX115" fmla="*/ 188782 w 306301"/>
              <a:gd name="connsiteY115" fmla="*/ 40374 h 248090"/>
              <a:gd name="connsiteX116" fmla="*/ 183133 w 306301"/>
              <a:gd name="connsiteY116" fmla="*/ 22357 h 248090"/>
              <a:gd name="connsiteX117" fmla="*/ 181028 w 306301"/>
              <a:gd name="connsiteY117" fmla="*/ 15647 h 248090"/>
              <a:gd name="connsiteX118" fmla="*/ 153411 w 306301"/>
              <a:gd name="connsiteY118" fmla="*/ 3655 h 248090"/>
              <a:gd name="connsiteX119" fmla="*/ 140801 w 306301"/>
              <a:gd name="connsiteY119" fmla="*/ 24194 h 248090"/>
              <a:gd name="connsiteX120" fmla="*/ 132892 w 306301"/>
              <a:gd name="connsiteY120" fmla="*/ 37076 h 248090"/>
              <a:gd name="connsiteX121" fmla="*/ 128638 w 306301"/>
              <a:gd name="connsiteY121" fmla="*/ 43991 h 248090"/>
              <a:gd name="connsiteX122" fmla="*/ 127536 w 306301"/>
              <a:gd name="connsiteY122" fmla="*/ 45814 h 248090"/>
              <a:gd name="connsiteX123" fmla="*/ 123330 w 306301"/>
              <a:gd name="connsiteY123" fmla="*/ 52671 h 248090"/>
              <a:gd name="connsiteX124" fmla="*/ 120237 w 306301"/>
              <a:gd name="connsiteY124" fmla="*/ 57589 h 24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306301" h="248090">
                <a:moveTo>
                  <a:pt x="120237" y="57589"/>
                </a:moveTo>
                <a:lnTo>
                  <a:pt x="116090" y="64419"/>
                </a:lnTo>
                <a:lnTo>
                  <a:pt x="111763" y="71574"/>
                </a:lnTo>
                <a:lnTo>
                  <a:pt x="78023" y="47105"/>
                </a:lnTo>
                <a:lnTo>
                  <a:pt x="60196" y="55730"/>
                </a:lnTo>
                <a:lnTo>
                  <a:pt x="57922" y="64517"/>
                </a:lnTo>
                <a:lnTo>
                  <a:pt x="52768" y="84460"/>
                </a:lnTo>
                <a:lnTo>
                  <a:pt x="49124" y="86170"/>
                </a:lnTo>
                <a:lnTo>
                  <a:pt x="36759" y="91483"/>
                </a:lnTo>
                <a:lnTo>
                  <a:pt x="38534" y="95533"/>
                </a:lnTo>
                <a:lnTo>
                  <a:pt x="39294" y="100773"/>
                </a:lnTo>
                <a:lnTo>
                  <a:pt x="39834" y="104223"/>
                </a:lnTo>
                <a:lnTo>
                  <a:pt x="40943" y="111351"/>
                </a:lnTo>
                <a:lnTo>
                  <a:pt x="41421" y="114280"/>
                </a:lnTo>
                <a:lnTo>
                  <a:pt x="41884" y="117359"/>
                </a:lnTo>
                <a:lnTo>
                  <a:pt x="42556" y="121670"/>
                </a:lnTo>
                <a:lnTo>
                  <a:pt x="43610" y="128750"/>
                </a:lnTo>
                <a:lnTo>
                  <a:pt x="39639" y="130230"/>
                </a:lnTo>
                <a:lnTo>
                  <a:pt x="38905" y="135060"/>
                </a:lnTo>
                <a:lnTo>
                  <a:pt x="38592" y="137142"/>
                </a:lnTo>
                <a:lnTo>
                  <a:pt x="30261" y="140387"/>
                </a:lnTo>
                <a:lnTo>
                  <a:pt x="29703" y="143041"/>
                </a:lnTo>
                <a:lnTo>
                  <a:pt x="27466" y="147970"/>
                </a:lnTo>
                <a:lnTo>
                  <a:pt x="26709" y="149714"/>
                </a:lnTo>
                <a:lnTo>
                  <a:pt x="25067" y="153517"/>
                </a:lnTo>
                <a:lnTo>
                  <a:pt x="20321" y="164256"/>
                </a:lnTo>
                <a:lnTo>
                  <a:pt x="15667" y="174724"/>
                </a:lnTo>
                <a:lnTo>
                  <a:pt x="6836" y="194369"/>
                </a:lnTo>
                <a:lnTo>
                  <a:pt x="6432" y="195293"/>
                </a:lnTo>
                <a:lnTo>
                  <a:pt x="771" y="208057"/>
                </a:lnTo>
                <a:lnTo>
                  <a:pt x="342" y="209251"/>
                </a:lnTo>
                <a:lnTo>
                  <a:pt x="2549" y="210884"/>
                </a:lnTo>
                <a:lnTo>
                  <a:pt x="3284" y="209166"/>
                </a:lnTo>
                <a:lnTo>
                  <a:pt x="5150" y="206134"/>
                </a:lnTo>
                <a:lnTo>
                  <a:pt x="21890" y="204815"/>
                </a:lnTo>
                <a:lnTo>
                  <a:pt x="22959" y="202574"/>
                </a:lnTo>
                <a:lnTo>
                  <a:pt x="23524" y="201390"/>
                </a:lnTo>
                <a:lnTo>
                  <a:pt x="29203" y="199751"/>
                </a:lnTo>
                <a:lnTo>
                  <a:pt x="28436" y="204978"/>
                </a:lnTo>
                <a:lnTo>
                  <a:pt x="27976" y="208002"/>
                </a:lnTo>
                <a:lnTo>
                  <a:pt x="23381" y="217901"/>
                </a:lnTo>
                <a:lnTo>
                  <a:pt x="32623" y="221927"/>
                </a:lnTo>
                <a:lnTo>
                  <a:pt x="45447" y="227630"/>
                </a:lnTo>
                <a:lnTo>
                  <a:pt x="49381" y="229387"/>
                </a:lnTo>
                <a:lnTo>
                  <a:pt x="51919" y="230602"/>
                </a:lnTo>
                <a:lnTo>
                  <a:pt x="57363" y="232919"/>
                </a:lnTo>
                <a:lnTo>
                  <a:pt x="66881" y="236427"/>
                </a:lnTo>
                <a:lnTo>
                  <a:pt x="89068" y="245106"/>
                </a:lnTo>
                <a:lnTo>
                  <a:pt x="97109" y="248423"/>
                </a:lnTo>
                <a:lnTo>
                  <a:pt x="113654" y="208131"/>
                </a:lnTo>
                <a:lnTo>
                  <a:pt x="131584" y="205624"/>
                </a:lnTo>
                <a:lnTo>
                  <a:pt x="137829" y="204746"/>
                </a:lnTo>
                <a:lnTo>
                  <a:pt x="144577" y="203486"/>
                </a:lnTo>
                <a:lnTo>
                  <a:pt x="143280" y="194886"/>
                </a:lnTo>
                <a:lnTo>
                  <a:pt x="142773" y="193546"/>
                </a:lnTo>
                <a:lnTo>
                  <a:pt x="139868" y="186050"/>
                </a:lnTo>
                <a:lnTo>
                  <a:pt x="136481" y="177711"/>
                </a:lnTo>
                <a:lnTo>
                  <a:pt x="138927" y="177312"/>
                </a:lnTo>
                <a:lnTo>
                  <a:pt x="144716" y="176514"/>
                </a:lnTo>
                <a:lnTo>
                  <a:pt x="147402" y="176146"/>
                </a:lnTo>
                <a:lnTo>
                  <a:pt x="152963" y="175390"/>
                </a:lnTo>
                <a:lnTo>
                  <a:pt x="168123" y="173392"/>
                </a:lnTo>
                <a:lnTo>
                  <a:pt x="173582" y="172645"/>
                </a:lnTo>
                <a:lnTo>
                  <a:pt x="183261" y="172620"/>
                </a:lnTo>
                <a:lnTo>
                  <a:pt x="190428" y="172758"/>
                </a:lnTo>
                <a:lnTo>
                  <a:pt x="199960" y="181607"/>
                </a:lnTo>
                <a:lnTo>
                  <a:pt x="200934" y="182804"/>
                </a:lnTo>
                <a:lnTo>
                  <a:pt x="203208" y="184952"/>
                </a:lnTo>
                <a:lnTo>
                  <a:pt x="204809" y="186452"/>
                </a:lnTo>
                <a:lnTo>
                  <a:pt x="212928" y="193094"/>
                </a:lnTo>
                <a:lnTo>
                  <a:pt x="232617" y="188403"/>
                </a:lnTo>
                <a:lnTo>
                  <a:pt x="235442" y="189768"/>
                </a:lnTo>
                <a:lnTo>
                  <a:pt x="250745" y="189217"/>
                </a:lnTo>
                <a:lnTo>
                  <a:pt x="261016" y="160905"/>
                </a:lnTo>
                <a:lnTo>
                  <a:pt x="295994" y="159649"/>
                </a:lnTo>
                <a:lnTo>
                  <a:pt x="303109" y="161076"/>
                </a:lnTo>
                <a:lnTo>
                  <a:pt x="297173" y="151665"/>
                </a:lnTo>
                <a:lnTo>
                  <a:pt x="296681" y="150898"/>
                </a:lnTo>
                <a:lnTo>
                  <a:pt x="295917" y="149750"/>
                </a:lnTo>
                <a:lnTo>
                  <a:pt x="286461" y="134694"/>
                </a:lnTo>
                <a:lnTo>
                  <a:pt x="306643" y="135095"/>
                </a:lnTo>
                <a:lnTo>
                  <a:pt x="306444" y="133303"/>
                </a:lnTo>
                <a:lnTo>
                  <a:pt x="302679" y="95972"/>
                </a:lnTo>
                <a:lnTo>
                  <a:pt x="292309" y="101091"/>
                </a:lnTo>
                <a:lnTo>
                  <a:pt x="291358" y="91840"/>
                </a:lnTo>
                <a:lnTo>
                  <a:pt x="290370" y="82212"/>
                </a:lnTo>
                <a:lnTo>
                  <a:pt x="278652" y="85161"/>
                </a:lnTo>
                <a:lnTo>
                  <a:pt x="275992" y="85852"/>
                </a:lnTo>
                <a:lnTo>
                  <a:pt x="263756" y="88924"/>
                </a:lnTo>
                <a:lnTo>
                  <a:pt x="258444" y="90296"/>
                </a:lnTo>
                <a:lnTo>
                  <a:pt x="258323" y="89198"/>
                </a:lnTo>
                <a:lnTo>
                  <a:pt x="257794" y="84373"/>
                </a:lnTo>
                <a:lnTo>
                  <a:pt x="257309" y="79953"/>
                </a:lnTo>
                <a:lnTo>
                  <a:pt x="257111" y="78161"/>
                </a:lnTo>
                <a:lnTo>
                  <a:pt x="232220" y="83604"/>
                </a:lnTo>
                <a:lnTo>
                  <a:pt x="226442" y="84802"/>
                </a:lnTo>
                <a:lnTo>
                  <a:pt x="225417" y="79449"/>
                </a:lnTo>
                <a:lnTo>
                  <a:pt x="224686" y="75671"/>
                </a:lnTo>
                <a:lnTo>
                  <a:pt x="223143" y="68857"/>
                </a:lnTo>
                <a:lnTo>
                  <a:pt x="222989" y="66885"/>
                </a:lnTo>
                <a:lnTo>
                  <a:pt x="217842" y="42260"/>
                </a:lnTo>
                <a:lnTo>
                  <a:pt x="217438" y="38796"/>
                </a:lnTo>
                <a:lnTo>
                  <a:pt x="217332" y="37872"/>
                </a:lnTo>
                <a:lnTo>
                  <a:pt x="216887" y="34061"/>
                </a:lnTo>
                <a:lnTo>
                  <a:pt x="216829" y="33541"/>
                </a:lnTo>
                <a:lnTo>
                  <a:pt x="216700" y="32444"/>
                </a:lnTo>
                <a:lnTo>
                  <a:pt x="216685" y="32329"/>
                </a:lnTo>
                <a:lnTo>
                  <a:pt x="232014" y="10313"/>
                </a:lnTo>
                <a:lnTo>
                  <a:pt x="224884" y="5306"/>
                </a:lnTo>
                <a:lnTo>
                  <a:pt x="221251" y="2741"/>
                </a:lnTo>
                <a:lnTo>
                  <a:pt x="217798" y="332"/>
                </a:lnTo>
                <a:lnTo>
                  <a:pt x="212972" y="7246"/>
                </a:lnTo>
                <a:lnTo>
                  <a:pt x="213813" y="7616"/>
                </a:lnTo>
                <a:lnTo>
                  <a:pt x="213174" y="8978"/>
                </a:lnTo>
                <a:lnTo>
                  <a:pt x="192044" y="37454"/>
                </a:lnTo>
                <a:lnTo>
                  <a:pt x="188782" y="40374"/>
                </a:lnTo>
                <a:lnTo>
                  <a:pt x="183133" y="22357"/>
                </a:lnTo>
                <a:lnTo>
                  <a:pt x="181028" y="15647"/>
                </a:lnTo>
                <a:lnTo>
                  <a:pt x="153411" y="3655"/>
                </a:lnTo>
                <a:lnTo>
                  <a:pt x="140801" y="24194"/>
                </a:lnTo>
                <a:lnTo>
                  <a:pt x="132892" y="37076"/>
                </a:lnTo>
                <a:lnTo>
                  <a:pt x="128638" y="43991"/>
                </a:lnTo>
                <a:lnTo>
                  <a:pt x="127536" y="45814"/>
                </a:lnTo>
                <a:lnTo>
                  <a:pt x="123330" y="52671"/>
                </a:lnTo>
                <a:lnTo>
                  <a:pt x="120237" y="5758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96BE9161-C28D-057A-B67B-A56F960B43DA}"/>
              </a:ext>
            </a:extLst>
          </p:cNvPr>
          <p:cNvSpPr>
            <a:spLocks/>
          </p:cNvSpPr>
          <p:nvPr/>
        </p:nvSpPr>
        <p:spPr>
          <a:xfrm flipV="1">
            <a:off x="8268495" y="1543346"/>
            <a:ext cx="425395" cy="363461"/>
          </a:xfrm>
          <a:custGeom>
            <a:avLst/>
            <a:gdLst>
              <a:gd name="connsiteX0" fmla="*/ 153726 w 289693"/>
              <a:gd name="connsiteY0" fmla="*/ 60498 h 247516"/>
              <a:gd name="connsiteX1" fmla="*/ 145979 w 289693"/>
              <a:gd name="connsiteY1" fmla="*/ 62312 h 247516"/>
              <a:gd name="connsiteX2" fmla="*/ 131598 w 289693"/>
              <a:gd name="connsiteY2" fmla="*/ 65392 h 247516"/>
              <a:gd name="connsiteX3" fmla="*/ 131301 w 289693"/>
              <a:gd name="connsiteY3" fmla="*/ 65445 h 247516"/>
              <a:gd name="connsiteX4" fmla="*/ 134173 w 289693"/>
              <a:gd name="connsiteY4" fmla="*/ 82872 h 247516"/>
              <a:gd name="connsiteX5" fmla="*/ 135462 w 289693"/>
              <a:gd name="connsiteY5" fmla="*/ 90723 h 247516"/>
              <a:gd name="connsiteX6" fmla="*/ 132109 w 289693"/>
              <a:gd name="connsiteY6" fmla="*/ 98539 h 247516"/>
              <a:gd name="connsiteX7" fmla="*/ 130312 w 289693"/>
              <a:gd name="connsiteY7" fmla="*/ 100578 h 247516"/>
              <a:gd name="connsiteX8" fmla="*/ 122653 w 289693"/>
              <a:gd name="connsiteY8" fmla="*/ 102631 h 247516"/>
              <a:gd name="connsiteX9" fmla="*/ 119612 w 289693"/>
              <a:gd name="connsiteY9" fmla="*/ 103466 h 247516"/>
              <a:gd name="connsiteX10" fmla="*/ 116096 w 289693"/>
              <a:gd name="connsiteY10" fmla="*/ 104459 h 247516"/>
              <a:gd name="connsiteX11" fmla="*/ 110392 w 289693"/>
              <a:gd name="connsiteY11" fmla="*/ 104853 h 247516"/>
              <a:gd name="connsiteX12" fmla="*/ 102920 w 289693"/>
              <a:gd name="connsiteY12" fmla="*/ 105757 h 247516"/>
              <a:gd name="connsiteX13" fmla="*/ 102435 w 289693"/>
              <a:gd name="connsiteY13" fmla="*/ 106615 h 247516"/>
              <a:gd name="connsiteX14" fmla="*/ 103030 w 289693"/>
              <a:gd name="connsiteY14" fmla="*/ 113562 h 247516"/>
              <a:gd name="connsiteX15" fmla="*/ 101947 w 289693"/>
              <a:gd name="connsiteY15" fmla="*/ 117359 h 247516"/>
              <a:gd name="connsiteX16" fmla="*/ 101326 w 289693"/>
              <a:gd name="connsiteY16" fmla="*/ 119659 h 247516"/>
              <a:gd name="connsiteX17" fmla="*/ 99243 w 289693"/>
              <a:gd name="connsiteY17" fmla="*/ 120948 h 247516"/>
              <a:gd name="connsiteX18" fmla="*/ 96286 w 289693"/>
              <a:gd name="connsiteY18" fmla="*/ 122609 h 247516"/>
              <a:gd name="connsiteX19" fmla="*/ 93737 w 289693"/>
              <a:gd name="connsiteY19" fmla="*/ 125926 h 247516"/>
              <a:gd name="connsiteX20" fmla="*/ 91885 w 289693"/>
              <a:gd name="connsiteY20" fmla="*/ 125333 h 247516"/>
              <a:gd name="connsiteX21" fmla="*/ 84491 w 289693"/>
              <a:gd name="connsiteY21" fmla="*/ 123432 h 247516"/>
              <a:gd name="connsiteX22" fmla="*/ 83682 w 289693"/>
              <a:gd name="connsiteY22" fmla="*/ 125605 h 247516"/>
              <a:gd name="connsiteX23" fmla="*/ 79300 w 289693"/>
              <a:gd name="connsiteY23" fmla="*/ 134379 h 247516"/>
              <a:gd name="connsiteX24" fmla="*/ 78503 w 289693"/>
              <a:gd name="connsiteY24" fmla="*/ 136028 h 247516"/>
              <a:gd name="connsiteX25" fmla="*/ 76034 w 289693"/>
              <a:gd name="connsiteY25" fmla="*/ 143434 h 247516"/>
              <a:gd name="connsiteX26" fmla="*/ 72247 w 289693"/>
              <a:gd name="connsiteY26" fmla="*/ 154848 h 247516"/>
              <a:gd name="connsiteX27" fmla="*/ 55401 w 289693"/>
              <a:gd name="connsiteY27" fmla="*/ 146827 h 247516"/>
              <a:gd name="connsiteX28" fmla="*/ 54935 w 289693"/>
              <a:gd name="connsiteY28" fmla="*/ 147748 h 247516"/>
              <a:gd name="connsiteX29" fmla="*/ 39565 w 289693"/>
              <a:gd name="connsiteY29" fmla="*/ 160660 h 247516"/>
              <a:gd name="connsiteX30" fmla="*/ 39492 w 289693"/>
              <a:gd name="connsiteY30" fmla="*/ 161777 h 247516"/>
              <a:gd name="connsiteX31" fmla="*/ 37886 w 289693"/>
              <a:gd name="connsiteY31" fmla="*/ 182444 h 247516"/>
              <a:gd name="connsiteX32" fmla="*/ 35888 w 289693"/>
              <a:gd name="connsiteY32" fmla="*/ 189950 h 247516"/>
              <a:gd name="connsiteX33" fmla="*/ 16136 w 289693"/>
              <a:gd name="connsiteY33" fmla="*/ 193914 h 247516"/>
              <a:gd name="connsiteX34" fmla="*/ 300 w 289693"/>
              <a:gd name="connsiteY34" fmla="*/ 197238 h 247516"/>
              <a:gd name="connsiteX35" fmla="*/ 462 w 289693"/>
              <a:gd name="connsiteY35" fmla="*/ 198712 h 247516"/>
              <a:gd name="connsiteX36" fmla="*/ 1211 w 289693"/>
              <a:gd name="connsiteY36" fmla="*/ 205588 h 247516"/>
              <a:gd name="connsiteX37" fmla="*/ 1384 w 289693"/>
              <a:gd name="connsiteY37" fmla="*/ 207148 h 247516"/>
              <a:gd name="connsiteX38" fmla="*/ 1421 w 289693"/>
              <a:gd name="connsiteY38" fmla="*/ 207495 h 247516"/>
              <a:gd name="connsiteX39" fmla="*/ 1777 w 289693"/>
              <a:gd name="connsiteY39" fmla="*/ 210731 h 247516"/>
              <a:gd name="connsiteX40" fmla="*/ 2728 w 289693"/>
              <a:gd name="connsiteY40" fmla="*/ 219427 h 247516"/>
              <a:gd name="connsiteX41" fmla="*/ 3059 w 289693"/>
              <a:gd name="connsiteY41" fmla="*/ 222461 h 247516"/>
              <a:gd name="connsiteX42" fmla="*/ 3335 w 289693"/>
              <a:gd name="connsiteY42" fmla="*/ 224975 h 247516"/>
              <a:gd name="connsiteX43" fmla="*/ 3533 w 289693"/>
              <a:gd name="connsiteY43" fmla="*/ 226766 h 247516"/>
              <a:gd name="connsiteX44" fmla="*/ 4018 w 289693"/>
              <a:gd name="connsiteY44" fmla="*/ 231187 h 247516"/>
              <a:gd name="connsiteX45" fmla="*/ 4547 w 289693"/>
              <a:gd name="connsiteY45" fmla="*/ 236012 h 247516"/>
              <a:gd name="connsiteX46" fmla="*/ 4668 w 289693"/>
              <a:gd name="connsiteY46" fmla="*/ 237110 h 247516"/>
              <a:gd name="connsiteX47" fmla="*/ 9980 w 289693"/>
              <a:gd name="connsiteY47" fmla="*/ 235738 h 247516"/>
              <a:gd name="connsiteX48" fmla="*/ 22216 w 289693"/>
              <a:gd name="connsiteY48" fmla="*/ 232666 h 247516"/>
              <a:gd name="connsiteX49" fmla="*/ 24875 w 289693"/>
              <a:gd name="connsiteY49" fmla="*/ 231974 h 247516"/>
              <a:gd name="connsiteX50" fmla="*/ 36593 w 289693"/>
              <a:gd name="connsiteY50" fmla="*/ 229026 h 247516"/>
              <a:gd name="connsiteX51" fmla="*/ 37582 w 289693"/>
              <a:gd name="connsiteY51" fmla="*/ 238653 h 247516"/>
              <a:gd name="connsiteX52" fmla="*/ 38533 w 289693"/>
              <a:gd name="connsiteY52" fmla="*/ 247904 h 247516"/>
              <a:gd name="connsiteX53" fmla="*/ 48903 w 289693"/>
              <a:gd name="connsiteY53" fmla="*/ 242785 h 247516"/>
              <a:gd name="connsiteX54" fmla="*/ 75983 w 289693"/>
              <a:gd name="connsiteY54" fmla="*/ 229796 h 247516"/>
              <a:gd name="connsiteX55" fmla="*/ 80571 w 289693"/>
              <a:gd name="connsiteY55" fmla="*/ 227319 h 247516"/>
              <a:gd name="connsiteX56" fmla="*/ 94827 w 289693"/>
              <a:gd name="connsiteY56" fmla="*/ 221042 h 247516"/>
              <a:gd name="connsiteX57" fmla="*/ 95345 w 289693"/>
              <a:gd name="connsiteY57" fmla="*/ 220733 h 247516"/>
              <a:gd name="connsiteX58" fmla="*/ 104411 w 289693"/>
              <a:gd name="connsiteY58" fmla="*/ 216390 h 247516"/>
              <a:gd name="connsiteX59" fmla="*/ 113778 w 289693"/>
              <a:gd name="connsiteY59" fmla="*/ 212011 h 247516"/>
              <a:gd name="connsiteX60" fmla="*/ 124600 w 289693"/>
              <a:gd name="connsiteY60" fmla="*/ 207180 h 247516"/>
              <a:gd name="connsiteX61" fmla="*/ 124949 w 289693"/>
              <a:gd name="connsiteY61" fmla="*/ 206976 h 247516"/>
              <a:gd name="connsiteX62" fmla="*/ 131624 w 289693"/>
              <a:gd name="connsiteY62" fmla="*/ 203854 h 247516"/>
              <a:gd name="connsiteX63" fmla="*/ 137964 w 289693"/>
              <a:gd name="connsiteY63" fmla="*/ 201003 h 247516"/>
              <a:gd name="connsiteX64" fmla="*/ 139327 w 289693"/>
              <a:gd name="connsiteY64" fmla="*/ 200251 h 247516"/>
              <a:gd name="connsiteX65" fmla="*/ 139536 w 289693"/>
              <a:gd name="connsiteY65" fmla="*/ 200146 h 247516"/>
              <a:gd name="connsiteX66" fmla="*/ 142633 w 289693"/>
              <a:gd name="connsiteY66" fmla="*/ 201646 h 247516"/>
              <a:gd name="connsiteX67" fmla="*/ 145998 w 289693"/>
              <a:gd name="connsiteY67" fmla="*/ 204961 h 247516"/>
              <a:gd name="connsiteX68" fmla="*/ 147588 w 289693"/>
              <a:gd name="connsiteY68" fmla="*/ 206613 h 247516"/>
              <a:gd name="connsiteX69" fmla="*/ 148944 w 289693"/>
              <a:gd name="connsiteY69" fmla="*/ 208108 h 247516"/>
              <a:gd name="connsiteX70" fmla="*/ 151533 w 289693"/>
              <a:gd name="connsiteY70" fmla="*/ 209769 h 247516"/>
              <a:gd name="connsiteX71" fmla="*/ 155111 w 289693"/>
              <a:gd name="connsiteY71" fmla="*/ 208907 h 247516"/>
              <a:gd name="connsiteX72" fmla="*/ 155273 w 289693"/>
              <a:gd name="connsiteY72" fmla="*/ 208865 h 247516"/>
              <a:gd name="connsiteX73" fmla="*/ 156092 w 289693"/>
              <a:gd name="connsiteY73" fmla="*/ 208889 h 247516"/>
              <a:gd name="connsiteX74" fmla="*/ 155659 w 289693"/>
              <a:gd name="connsiteY74" fmla="*/ 209855 h 247516"/>
              <a:gd name="connsiteX75" fmla="*/ 155163 w 289693"/>
              <a:gd name="connsiteY75" fmla="*/ 211001 h 247516"/>
              <a:gd name="connsiteX76" fmla="*/ 157473 w 289693"/>
              <a:gd name="connsiteY76" fmla="*/ 212861 h 247516"/>
              <a:gd name="connsiteX77" fmla="*/ 166885 w 289693"/>
              <a:gd name="connsiteY77" fmla="*/ 217736 h 247516"/>
              <a:gd name="connsiteX78" fmla="*/ 167814 w 289693"/>
              <a:gd name="connsiteY78" fmla="*/ 218249 h 247516"/>
              <a:gd name="connsiteX79" fmla="*/ 169250 w 289693"/>
              <a:gd name="connsiteY79" fmla="*/ 217733 h 247516"/>
              <a:gd name="connsiteX80" fmla="*/ 168501 w 289693"/>
              <a:gd name="connsiteY80" fmla="*/ 214060 h 247516"/>
              <a:gd name="connsiteX81" fmla="*/ 169750 w 289693"/>
              <a:gd name="connsiteY81" fmla="*/ 214200 h 247516"/>
              <a:gd name="connsiteX82" fmla="*/ 171616 w 289693"/>
              <a:gd name="connsiteY82" fmla="*/ 214585 h 247516"/>
              <a:gd name="connsiteX83" fmla="*/ 175050 w 289693"/>
              <a:gd name="connsiteY83" fmla="*/ 214098 h 247516"/>
              <a:gd name="connsiteX84" fmla="*/ 178272 w 289693"/>
              <a:gd name="connsiteY84" fmla="*/ 213337 h 247516"/>
              <a:gd name="connsiteX85" fmla="*/ 186669 w 289693"/>
              <a:gd name="connsiteY85" fmla="*/ 221469 h 247516"/>
              <a:gd name="connsiteX86" fmla="*/ 186838 w 289693"/>
              <a:gd name="connsiteY86" fmla="*/ 220292 h 247516"/>
              <a:gd name="connsiteX87" fmla="*/ 187981 w 289693"/>
              <a:gd name="connsiteY87" fmla="*/ 211765 h 247516"/>
              <a:gd name="connsiteX88" fmla="*/ 192642 w 289693"/>
              <a:gd name="connsiteY88" fmla="*/ 211058 h 247516"/>
              <a:gd name="connsiteX89" fmla="*/ 196617 w 289693"/>
              <a:gd name="connsiteY89" fmla="*/ 213868 h 247516"/>
              <a:gd name="connsiteX90" fmla="*/ 199067 w 289693"/>
              <a:gd name="connsiteY90" fmla="*/ 216990 h 247516"/>
              <a:gd name="connsiteX91" fmla="*/ 200342 w 289693"/>
              <a:gd name="connsiteY91" fmla="*/ 217048 h 247516"/>
              <a:gd name="connsiteX92" fmla="*/ 203170 w 289693"/>
              <a:gd name="connsiteY92" fmla="*/ 218573 h 247516"/>
              <a:gd name="connsiteX93" fmla="*/ 204820 w 289693"/>
              <a:gd name="connsiteY93" fmla="*/ 214997 h 247516"/>
              <a:gd name="connsiteX94" fmla="*/ 205407 w 289693"/>
              <a:gd name="connsiteY94" fmla="*/ 211318 h 247516"/>
              <a:gd name="connsiteX95" fmla="*/ 205517 w 289693"/>
              <a:gd name="connsiteY95" fmla="*/ 210524 h 247516"/>
              <a:gd name="connsiteX96" fmla="*/ 206888 w 289693"/>
              <a:gd name="connsiteY96" fmla="*/ 202106 h 247516"/>
              <a:gd name="connsiteX97" fmla="*/ 213331 w 289693"/>
              <a:gd name="connsiteY97" fmla="*/ 198944 h 247516"/>
              <a:gd name="connsiteX98" fmla="*/ 216009 w 289693"/>
              <a:gd name="connsiteY98" fmla="*/ 193850 h 247516"/>
              <a:gd name="connsiteX99" fmla="*/ 216045 w 289693"/>
              <a:gd name="connsiteY99" fmla="*/ 193877 h 247516"/>
              <a:gd name="connsiteX100" fmla="*/ 219858 w 289693"/>
              <a:gd name="connsiteY100" fmla="*/ 193893 h 247516"/>
              <a:gd name="connsiteX101" fmla="*/ 223018 w 289693"/>
              <a:gd name="connsiteY101" fmla="*/ 193925 h 247516"/>
              <a:gd name="connsiteX102" fmla="*/ 225233 w 289693"/>
              <a:gd name="connsiteY102" fmla="*/ 193436 h 247516"/>
              <a:gd name="connsiteX103" fmla="*/ 225302 w 289693"/>
              <a:gd name="connsiteY103" fmla="*/ 193432 h 247516"/>
              <a:gd name="connsiteX104" fmla="*/ 225398 w 289693"/>
              <a:gd name="connsiteY104" fmla="*/ 193455 h 247516"/>
              <a:gd name="connsiteX105" fmla="*/ 227271 w 289693"/>
              <a:gd name="connsiteY105" fmla="*/ 194298 h 247516"/>
              <a:gd name="connsiteX106" fmla="*/ 230632 w 289693"/>
              <a:gd name="connsiteY106" fmla="*/ 195836 h 247516"/>
              <a:gd name="connsiteX107" fmla="*/ 233582 w 289693"/>
              <a:gd name="connsiteY107" fmla="*/ 193385 h 247516"/>
              <a:gd name="connsiteX108" fmla="*/ 234111 w 289693"/>
              <a:gd name="connsiteY108" fmla="*/ 191868 h 247516"/>
              <a:gd name="connsiteX109" fmla="*/ 236267 w 289693"/>
              <a:gd name="connsiteY109" fmla="*/ 191679 h 247516"/>
              <a:gd name="connsiteX110" fmla="*/ 246182 w 289693"/>
              <a:gd name="connsiteY110" fmla="*/ 191526 h 247516"/>
              <a:gd name="connsiteX111" fmla="*/ 246354 w 289693"/>
              <a:gd name="connsiteY111" fmla="*/ 190702 h 247516"/>
              <a:gd name="connsiteX112" fmla="*/ 247063 w 289693"/>
              <a:gd name="connsiteY112" fmla="*/ 190631 h 247516"/>
              <a:gd name="connsiteX113" fmla="*/ 259957 w 289693"/>
              <a:gd name="connsiteY113" fmla="*/ 189608 h 247516"/>
              <a:gd name="connsiteX114" fmla="*/ 260343 w 289693"/>
              <a:gd name="connsiteY114" fmla="*/ 187055 h 247516"/>
              <a:gd name="connsiteX115" fmla="*/ 260695 w 289693"/>
              <a:gd name="connsiteY115" fmla="*/ 184796 h 247516"/>
              <a:gd name="connsiteX116" fmla="*/ 260982 w 289693"/>
              <a:gd name="connsiteY116" fmla="*/ 182715 h 247516"/>
              <a:gd name="connsiteX117" fmla="*/ 261794 w 289693"/>
              <a:gd name="connsiteY117" fmla="*/ 177493 h 247516"/>
              <a:gd name="connsiteX118" fmla="*/ 262477 w 289693"/>
              <a:gd name="connsiteY118" fmla="*/ 172568 h 247516"/>
              <a:gd name="connsiteX119" fmla="*/ 262583 w 289693"/>
              <a:gd name="connsiteY119" fmla="*/ 171893 h 247516"/>
              <a:gd name="connsiteX120" fmla="*/ 265056 w 289693"/>
              <a:gd name="connsiteY120" fmla="*/ 155180 h 247516"/>
              <a:gd name="connsiteX121" fmla="*/ 265276 w 289693"/>
              <a:gd name="connsiteY121" fmla="*/ 153772 h 247516"/>
              <a:gd name="connsiteX122" fmla="*/ 265669 w 289693"/>
              <a:gd name="connsiteY122" fmla="*/ 151134 h 247516"/>
              <a:gd name="connsiteX123" fmla="*/ 266033 w 289693"/>
              <a:gd name="connsiteY123" fmla="*/ 148700 h 247516"/>
              <a:gd name="connsiteX124" fmla="*/ 265695 w 289693"/>
              <a:gd name="connsiteY124" fmla="*/ 147176 h 247516"/>
              <a:gd name="connsiteX125" fmla="*/ 261819 w 289693"/>
              <a:gd name="connsiteY125" fmla="*/ 138108 h 247516"/>
              <a:gd name="connsiteX126" fmla="*/ 262455 w 289693"/>
              <a:gd name="connsiteY126" fmla="*/ 137259 h 247516"/>
              <a:gd name="connsiteX127" fmla="*/ 265111 w 289693"/>
              <a:gd name="connsiteY127" fmla="*/ 134789 h 247516"/>
              <a:gd name="connsiteX128" fmla="*/ 268983 w 289693"/>
              <a:gd name="connsiteY128" fmla="*/ 131239 h 247516"/>
              <a:gd name="connsiteX129" fmla="*/ 269203 w 289693"/>
              <a:gd name="connsiteY129" fmla="*/ 130529 h 247516"/>
              <a:gd name="connsiteX130" fmla="*/ 271888 w 289693"/>
              <a:gd name="connsiteY130" fmla="*/ 126055 h 247516"/>
              <a:gd name="connsiteX131" fmla="*/ 273358 w 289693"/>
              <a:gd name="connsiteY131" fmla="*/ 124816 h 247516"/>
              <a:gd name="connsiteX132" fmla="*/ 273967 w 289693"/>
              <a:gd name="connsiteY132" fmla="*/ 124435 h 247516"/>
              <a:gd name="connsiteX133" fmla="*/ 278034 w 289693"/>
              <a:gd name="connsiteY133" fmla="*/ 123383 h 247516"/>
              <a:gd name="connsiteX134" fmla="*/ 276142 w 289693"/>
              <a:gd name="connsiteY134" fmla="*/ 121066 h 247516"/>
              <a:gd name="connsiteX135" fmla="*/ 275727 w 289693"/>
              <a:gd name="connsiteY135" fmla="*/ 120215 h 247516"/>
              <a:gd name="connsiteX136" fmla="*/ 274805 w 289693"/>
              <a:gd name="connsiteY136" fmla="*/ 119158 h 247516"/>
              <a:gd name="connsiteX137" fmla="*/ 272557 w 289693"/>
              <a:gd name="connsiteY137" fmla="*/ 117878 h 247516"/>
              <a:gd name="connsiteX138" fmla="*/ 274360 w 289693"/>
              <a:gd name="connsiteY138" fmla="*/ 110457 h 247516"/>
              <a:gd name="connsiteX139" fmla="*/ 280950 w 289693"/>
              <a:gd name="connsiteY139" fmla="*/ 109512 h 247516"/>
              <a:gd name="connsiteX140" fmla="*/ 286354 w 289693"/>
              <a:gd name="connsiteY140" fmla="*/ 101714 h 247516"/>
              <a:gd name="connsiteX141" fmla="*/ 282041 w 289693"/>
              <a:gd name="connsiteY141" fmla="*/ 96723 h 247516"/>
              <a:gd name="connsiteX142" fmla="*/ 282023 w 289693"/>
              <a:gd name="connsiteY142" fmla="*/ 96724 h 247516"/>
              <a:gd name="connsiteX143" fmla="*/ 277957 w 289693"/>
              <a:gd name="connsiteY143" fmla="*/ 91956 h 247516"/>
              <a:gd name="connsiteX144" fmla="*/ 272439 w 289693"/>
              <a:gd name="connsiteY144" fmla="*/ 85521 h 247516"/>
              <a:gd name="connsiteX145" fmla="*/ 272234 w 289693"/>
              <a:gd name="connsiteY145" fmla="*/ 83322 h 247516"/>
              <a:gd name="connsiteX146" fmla="*/ 272164 w 289693"/>
              <a:gd name="connsiteY146" fmla="*/ 82657 h 247516"/>
              <a:gd name="connsiteX147" fmla="*/ 271473 w 289693"/>
              <a:gd name="connsiteY147" fmla="*/ 75337 h 247516"/>
              <a:gd name="connsiteX148" fmla="*/ 271128 w 289693"/>
              <a:gd name="connsiteY148" fmla="*/ 71895 h 247516"/>
              <a:gd name="connsiteX149" fmla="*/ 270151 w 289693"/>
              <a:gd name="connsiteY149" fmla="*/ 61508 h 247516"/>
              <a:gd name="connsiteX150" fmla="*/ 269387 w 289693"/>
              <a:gd name="connsiteY150" fmla="*/ 53552 h 247516"/>
              <a:gd name="connsiteX151" fmla="*/ 269196 w 289693"/>
              <a:gd name="connsiteY151" fmla="*/ 51643 h 247516"/>
              <a:gd name="connsiteX152" fmla="*/ 278272 w 289693"/>
              <a:gd name="connsiteY152" fmla="*/ 44786 h 247516"/>
              <a:gd name="connsiteX153" fmla="*/ 288892 w 289693"/>
              <a:gd name="connsiteY153" fmla="*/ 37437 h 247516"/>
              <a:gd name="connsiteX154" fmla="*/ 282938 w 289693"/>
              <a:gd name="connsiteY154" fmla="*/ 19558 h 247516"/>
              <a:gd name="connsiteX155" fmla="*/ 282974 w 289693"/>
              <a:gd name="connsiteY155" fmla="*/ 19469 h 247516"/>
              <a:gd name="connsiteX156" fmla="*/ 289994 w 289693"/>
              <a:gd name="connsiteY156" fmla="*/ 388 h 247516"/>
              <a:gd name="connsiteX157" fmla="*/ 284760 w 289693"/>
              <a:gd name="connsiteY157" fmla="*/ 1799 h 247516"/>
              <a:gd name="connsiteX158" fmla="*/ 280227 w 289693"/>
              <a:gd name="connsiteY158" fmla="*/ 2019 h 247516"/>
              <a:gd name="connsiteX159" fmla="*/ 279657 w 289693"/>
              <a:gd name="connsiteY159" fmla="*/ 2047 h 247516"/>
              <a:gd name="connsiteX160" fmla="*/ 276763 w 289693"/>
              <a:gd name="connsiteY160" fmla="*/ 2103 h 247516"/>
              <a:gd name="connsiteX161" fmla="*/ 268545 w 289693"/>
              <a:gd name="connsiteY161" fmla="*/ 6966 h 247516"/>
              <a:gd name="connsiteX162" fmla="*/ 267271 w 289693"/>
              <a:gd name="connsiteY162" fmla="*/ 6479 h 247516"/>
              <a:gd name="connsiteX163" fmla="*/ 265724 w 289693"/>
              <a:gd name="connsiteY163" fmla="*/ 5862 h 247516"/>
              <a:gd name="connsiteX164" fmla="*/ 264567 w 289693"/>
              <a:gd name="connsiteY164" fmla="*/ 5428 h 247516"/>
              <a:gd name="connsiteX165" fmla="*/ 260897 w 289693"/>
              <a:gd name="connsiteY165" fmla="*/ 4022 h 247516"/>
              <a:gd name="connsiteX166" fmla="*/ 256805 w 289693"/>
              <a:gd name="connsiteY166" fmla="*/ 3223 h 247516"/>
              <a:gd name="connsiteX167" fmla="*/ 252967 w 289693"/>
              <a:gd name="connsiteY167" fmla="*/ 2268 h 247516"/>
              <a:gd name="connsiteX168" fmla="*/ 245737 w 289693"/>
              <a:gd name="connsiteY168" fmla="*/ 8278 h 247516"/>
              <a:gd name="connsiteX169" fmla="*/ 242916 w 289693"/>
              <a:gd name="connsiteY169" fmla="*/ 10618 h 247516"/>
              <a:gd name="connsiteX170" fmla="*/ 242141 w 289693"/>
              <a:gd name="connsiteY170" fmla="*/ 12029 h 247516"/>
              <a:gd name="connsiteX171" fmla="*/ 241520 w 289693"/>
              <a:gd name="connsiteY171" fmla="*/ 12064 h 247516"/>
              <a:gd name="connsiteX172" fmla="*/ 241010 w 289693"/>
              <a:gd name="connsiteY172" fmla="*/ 12762 h 247516"/>
              <a:gd name="connsiteX173" fmla="*/ 236859 w 289693"/>
              <a:gd name="connsiteY173" fmla="*/ 12244 h 247516"/>
              <a:gd name="connsiteX174" fmla="*/ 236477 w 289693"/>
              <a:gd name="connsiteY174" fmla="*/ 12208 h 247516"/>
              <a:gd name="connsiteX175" fmla="*/ 224535 w 289693"/>
              <a:gd name="connsiteY175" fmla="*/ 11431 h 247516"/>
              <a:gd name="connsiteX176" fmla="*/ 215127 w 289693"/>
              <a:gd name="connsiteY176" fmla="*/ 11105 h 247516"/>
              <a:gd name="connsiteX177" fmla="*/ 216244 w 289693"/>
              <a:gd name="connsiteY177" fmla="*/ 13887 h 247516"/>
              <a:gd name="connsiteX178" fmla="*/ 215759 w 289693"/>
              <a:gd name="connsiteY178" fmla="*/ 16186 h 247516"/>
              <a:gd name="connsiteX179" fmla="*/ 214506 w 289693"/>
              <a:gd name="connsiteY179" fmla="*/ 19755 h 247516"/>
              <a:gd name="connsiteX180" fmla="*/ 212082 w 289693"/>
              <a:gd name="connsiteY180" fmla="*/ 21536 h 247516"/>
              <a:gd name="connsiteX181" fmla="*/ 211347 w 289693"/>
              <a:gd name="connsiteY181" fmla="*/ 22484 h 247516"/>
              <a:gd name="connsiteX182" fmla="*/ 207718 w 289693"/>
              <a:gd name="connsiteY182" fmla="*/ 25129 h 247516"/>
              <a:gd name="connsiteX183" fmla="*/ 206238 w 289693"/>
              <a:gd name="connsiteY183" fmla="*/ 28250 h 247516"/>
              <a:gd name="connsiteX184" fmla="*/ 204423 w 289693"/>
              <a:gd name="connsiteY184" fmla="*/ 30025 h 247516"/>
              <a:gd name="connsiteX185" fmla="*/ 197859 w 289693"/>
              <a:gd name="connsiteY185" fmla="*/ 32927 h 247516"/>
              <a:gd name="connsiteX186" fmla="*/ 195089 w 289693"/>
              <a:gd name="connsiteY186" fmla="*/ 34944 h 247516"/>
              <a:gd name="connsiteX187" fmla="*/ 194725 w 289693"/>
              <a:gd name="connsiteY187" fmla="*/ 35172 h 247516"/>
              <a:gd name="connsiteX188" fmla="*/ 186600 w 289693"/>
              <a:gd name="connsiteY188" fmla="*/ 42414 h 247516"/>
              <a:gd name="connsiteX189" fmla="*/ 183323 w 289693"/>
              <a:gd name="connsiteY189" fmla="*/ 42639 h 247516"/>
              <a:gd name="connsiteX190" fmla="*/ 177853 w 289693"/>
              <a:gd name="connsiteY190" fmla="*/ 43020 h 247516"/>
              <a:gd name="connsiteX191" fmla="*/ 178261 w 289693"/>
              <a:gd name="connsiteY191" fmla="*/ 49483 h 247516"/>
              <a:gd name="connsiteX192" fmla="*/ 179734 w 289693"/>
              <a:gd name="connsiteY192" fmla="*/ 62101 h 247516"/>
              <a:gd name="connsiteX193" fmla="*/ 159519 w 289693"/>
              <a:gd name="connsiteY193" fmla="*/ 62686 h 247516"/>
              <a:gd name="connsiteX194" fmla="*/ 157337 w 289693"/>
              <a:gd name="connsiteY194" fmla="*/ 61858 h 247516"/>
              <a:gd name="connsiteX195" fmla="*/ 153726 w 289693"/>
              <a:gd name="connsiteY195" fmla="*/ 60498 h 24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289693" h="247516">
                <a:moveTo>
                  <a:pt x="153726" y="60498"/>
                </a:moveTo>
                <a:lnTo>
                  <a:pt x="145979" y="62312"/>
                </a:lnTo>
                <a:lnTo>
                  <a:pt x="131598" y="65392"/>
                </a:lnTo>
                <a:lnTo>
                  <a:pt x="131301" y="65445"/>
                </a:lnTo>
                <a:lnTo>
                  <a:pt x="134173" y="82872"/>
                </a:lnTo>
                <a:lnTo>
                  <a:pt x="135462" y="90723"/>
                </a:lnTo>
                <a:lnTo>
                  <a:pt x="132109" y="98539"/>
                </a:lnTo>
                <a:lnTo>
                  <a:pt x="130312" y="100578"/>
                </a:lnTo>
                <a:lnTo>
                  <a:pt x="122653" y="102631"/>
                </a:lnTo>
                <a:lnTo>
                  <a:pt x="119612" y="103466"/>
                </a:lnTo>
                <a:lnTo>
                  <a:pt x="116096" y="104459"/>
                </a:lnTo>
                <a:lnTo>
                  <a:pt x="110392" y="104853"/>
                </a:lnTo>
                <a:lnTo>
                  <a:pt x="102920" y="105757"/>
                </a:lnTo>
                <a:lnTo>
                  <a:pt x="102435" y="106615"/>
                </a:lnTo>
                <a:lnTo>
                  <a:pt x="103030" y="113562"/>
                </a:lnTo>
                <a:lnTo>
                  <a:pt x="101947" y="117359"/>
                </a:lnTo>
                <a:lnTo>
                  <a:pt x="101326" y="119659"/>
                </a:lnTo>
                <a:lnTo>
                  <a:pt x="99243" y="120948"/>
                </a:lnTo>
                <a:lnTo>
                  <a:pt x="96286" y="122609"/>
                </a:lnTo>
                <a:lnTo>
                  <a:pt x="93737" y="125926"/>
                </a:lnTo>
                <a:lnTo>
                  <a:pt x="91885" y="125333"/>
                </a:lnTo>
                <a:lnTo>
                  <a:pt x="84491" y="123432"/>
                </a:lnTo>
                <a:lnTo>
                  <a:pt x="83682" y="125605"/>
                </a:lnTo>
                <a:lnTo>
                  <a:pt x="79300" y="134379"/>
                </a:lnTo>
                <a:lnTo>
                  <a:pt x="78503" y="136028"/>
                </a:lnTo>
                <a:lnTo>
                  <a:pt x="76034" y="143434"/>
                </a:lnTo>
                <a:lnTo>
                  <a:pt x="72247" y="154848"/>
                </a:lnTo>
                <a:lnTo>
                  <a:pt x="55401" y="146827"/>
                </a:lnTo>
                <a:lnTo>
                  <a:pt x="54935" y="147748"/>
                </a:lnTo>
                <a:lnTo>
                  <a:pt x="39565" y="160660"/>
                </a:lnTo>
                <a:lnTo>
                  <a:pt x="39492" y="161777"/>
                </a:lnTo>
                <a:lnTo>
                  <a:pt x="37886" y="182444"/>
                </a:lnTo>
                <a:lnTo>
                  <a:pt x="35888" y="189950"/>
                </a:lnTo>
                <a:lnTo>
                  <a:pt x="16136" y="193914"/>
                </a:lnTo>
                <a:lnTo>
                  <a:pt x="300" y="197238"/>
                </a:lnTo>
                <a:lnTo>
                  <a:pt x="462" y="198712"/>
                </a:lnTo>
                <a:lnTo>
                  <a:pt x="1211" y="205588"/>
                </a:lnTo>
                <a:lnTo>
                  <a:pt x="1384" y="207148"/>
                </a:lnTo>
                <a:lnTo>
                  <a:pt x="1421" y="207495"/>
                </a:lnTo>
                <a:lnTo>
                  <a:pt x="1777" y="210731"/>
                </a:lnTo>
                <a:lnTo>
                  <a:pt x="2728" y="219427"/>
                </a:lnTo>
                <a:lnTo>
                  <a:pt x="3059" y="222461"/>
                </a:lnTo>
                <a:lnTo>
                  <a:pt x="3335" y="224975"/>
                </a:lnTo>
                <a:lnTo>
                  <a:pt x="3533" y="226766"/>
                </a:lnTo>
                <a:lnTo>
                  <a:pt x="4018" y="231187"/>
                </a:lnTo>
                <a:lnTo>
                  <a:pt x="4547" y="236012"/>
                </a:lnTo>
                <a:lnTo>
                  <a:pt x="4668" y="237110"/>
                </a:lnTo>
                <a:lnTo>
                  <a:pt x="9980" y="235738"/>
                </a:lnTo>
                <a:lnTo>
                  <a:pt x="22216" y="232666"/>
                </a:lnTo>
                <a:lnTo>
                  <a:pt x="24875" y="231974"/>
                </a:lnTo>
                <a:lnTo>
                  <a:pt x="36593" y="229026"/>
                </a:lnTo>
                <a:lnTo>
                  <a:pt x="37582" y="238653"/>
                </a:lnTo>
                <a:lnTo>
                  <a:pt x="38533" y="247904"/>
                </a:lnTo>
                <a:lnTo>
                  <a:pt x="48903" y="242785"/>
                </a:lnTo>
                <a:lnTo>
                  <a:pt x="75983" y="229796"/>
                </a:lnTo>
                <a:lnTo>
                  <a:pt x="80571" y="227319"/>
                </a:lnTo>
                <a:lnTo>
                  <a:pt x="94827" y="221042"/>
                </a:lnTo>
                <a:lnTo>
                  <a:pt x="95345" y="220733"/>
                </a:lnTo>
                <a:lnTo>
                  <a:pt x="104411" y="216390"/>
                </a:lnTo>
                <a:lnTo>
                  <a:pt x="113778" y="212011"/>
                </a:lnTo>
                <a:lnTo>
                  <a:pt x="124600" y="207180"/>
                </a:lnTo>
                <a:lnTo>
                  <a:pt x="124949" y="206976"/>
                </a:lnTo>
                <a:lnTo>
                  <a:pt x="131624" y="203854"/>
                </a:lnTo>
                <a:lnTo>
                  <a:pt x="137964" y="201003"/>
                </a:lnTo>
                <a:lnTo>
                  <a:pt x="139327" y="200251"/>
                </a:lnTo>
                <a:lnTo>
                  <a:pt x="139536" y="200146"/>
                </a:lnTo>
                <a:lnTo>
                  <a:pt x="142633" y="201646"/>
                </a:lnTo>
                <a:lnTo>
                  <a:pt x="145998" y="204961"/>
                </a:lnTo>
                <a:lnTo>
                  <a:pt x="147588" y="206613"/>
                </a:lnTo>
                <a:lnTo>
                  <a:pt x="148944" y="208108"/>
                </a:lnTo>
                <a:lnTo>
                  <a:pt x="151533" y="209769"/>
                </a:lnTo>
                <a:lnTo>
                  <a:pt x="155111" y="208907"/>
                </a:lnTo>
                <a:lnTo>
                  <a:pt x="155273" y="208865"/>
                </a:lnTo>
                <a:lnTo>
                  <a:pt x="156092" y="208889"/>
                </a:lnTo>
                <a:lnTo>
                  <a:pt x="155659" y="209855"/>
                </a:lnTo>
                <a:lnTo>
                  <a:pt x="155163" y="211001"/>
                </a:lnTo>
                <a:lnTo>
                  <a:pt x="157473" y="212861"/>
                </a:lnTo>
                <a:lnTo>
                  <a:pt x="166885" y="217736"/>
                </a:lnTo>
                <a:lnTo>
                  <a:pt x="167814" y="218249"/>
                </a:lnTo>
                <a:lnTo>
                  <a:pt x="169250" y="217733"/>
                </a:lnTo>
                <a:lnTo>
                  <a:pt x="168501" y="214060"/>
                </a:lnTo>
                <a:lnTo>
                  <a:pt x="169750" y="214200"/>
                </a:lnTo>
                <a:lnTo>
                  <a:pt x="171616" y="214585"/>
                </a:lnTo>
                <a:lnTo>
                  <a:pt x="175050" y="214098"/>
                </a:lnTo>
                <a:lnTo>
                  <a:pt x="178272" y="213337"/>
                </a:lnTo>
                <a:lnTo>
                  <a:pt x="186669" y="221469"/>
                </a:lnTo>
                <a:lnTo>
                  <a:pt x="186838" y="220292"/>
                </a:lnTo>
                <a:lnTo>
                  <a:pt x="187981" y="211765"/>
                </a:lnTo>
                <a:lnTo>
                  <a:pt x="192642" y="211058"/>
                </a:lnTo>
                <a:lnTo>
                  <a:pt x="196617" y="213868"/>
                </a:lnTo>
                <a:lnTo>
                  <a:pt x="199067" y="216990"/>
                </a:lnTo>
                <a:lnTo>
                  <a:pt x="200342" y="217048"/>
                </a:lnTo>
                <a:lnTo>
                  <a:pt x="203170" y="218573"/>
                </a:lnTo>
                <a:lnTo>
                  <a:pt x="204820" y="214997"/>
                </a:lnTo>
                <a:lnTo>
                  <a:pt x="205407" y="211318"/>
                </a:lnTo>
                <a:lnTo>
                  <a:pt x="205517" y="210524"/>
                </a:lnTo>
                <a:lnTo>
                  <a:pt x="206888" y="202106"/>
                </a:lnTo>
                <a:lnTo>
                  <a:pt x="213331" y="198944"/>
                </a:lnTo>
                <a:lnTo>
                  <a:pt x="216009" y="193850"/>
                </a:lnTo>
                <a:lnTo>
                  <a:pt x="216045" y="193877"/>
                </a:lnTo>
                <a:lnTo>
                  <a:pt x="219858" y="193893"/>
                </a:lnTo>
                <a:lnTo>
                  <a:pt x="223018" y="193925"/>
                </a:lnTo>
                <a:lnTo>
                  <a:pt x="225233" y="193436"/>
                </a:lnTo>
                <a:lnTo>
                  <a:pt x="225302" y="193432"/>
                </a:lnTo>
                <a:lnTo>
                  <a:pt x="225398" y="193455"/>
                </a:lnTo>
                <a:lnTo>
                  <a:pt x="227271" y="194298"/>
                </a:lnTo>
                <a:lnTo>
                  <a:pt x="230632" y="195836"/>
                </a:lnTo>
                <a:lnTo>
                  <a:pt x="233582" y="193385"/>
                </a:lnTo>
                <a:lnTo>
                  <a:pt x="234111" y="191868"/>
                </a:lnTo>
                <a:lnTo>
                  <a:pt x="236267" y="191679"/>
                </a:lnTo>
                <a:lnTo>
                  <a:pt x="246182" y="191526"/>
                </a:lnTo>
                <a:lnTo>
                  <a:pt x="246354" y="190702"/>
                </a:lnTo>
                <a:lnTo>
                  <a:pt x="247063" y="190631"/>
                </a:lnTo>
                <a:lnTo>
                  <a:pt x="259957" y="189608"/>
                </a:lnTo>
                <a:lnTo>
                  <a:pt x="260343" y="187055"/>
                </a:lnTo>
                <a:lnTo>
                  <a:pt x="260695" y="184796"/>
                </a:lnTo>
                <a:lnTo>
                  <a:pt x="260982" y="182715"/>
                </a:lnTo>
                <a:lnTo>
                  <a:pt x="261794" y="177493"/>
                </a:lnTo>
                <a:lnTo>
                  <a:pt x="262477" y="172568"/>
                </a:lnTo>
                <a:lnTo>
                  <a:pt x="262583" y="171893"/>
                </a:lnTo>
                <a:lnTo>
                  <a:pt x="265056" y="155180"/>
                </a:lnTo>
                <a:lnTo>
                  <a:pt x="265276" y="153772"/>
                </a:lnTo>
                <a:lnTo>
                  <a:pt x="265669" y="151134"/>
                </a:lnTo>
                <a:lnTo>
                  <a:pt x="266033" y="148700"/>
                </a:lnTo>
                <a:lnTo>
                  <a:pt x="265695" y="147176"/>
                </a:lnTo>
                <a:lnTo>
                  <a:pt x="261819" y="138108"/>
                </a:lnTo>
                <a:lnTo>
                  <a:pt x="262455" y="137259"/>
                </a:lnTo>
                <a:lnTo>
                  <a:pt x="265111" y="134789"/>
                </a:lnTo>
                <a:lnTo>
                  <a:pt x="268983" y="131239"/>
                </a:lnTo>
                <a:lnTo>
                  <a:pt x="269203" y="130529"/>
                </a:lnTo>
                <a:lnTo>
                  <a:pt x="271888" y="126055"/>
                </a:lnTo>
                <a:lnTo>
                  <a:pt x="273358" y="124816"/>
                </a:lnTo>
                <a:lnTo>
                  <a:pt x="273967" y="124435"/>
                </a:lnTo>
                <a:lnTo>
                  <a:pt x="278034" y="123383"/>
                </a:lnTo>
                <a:lnTo>
                  <a:pt x="276142" y="121066"/>
                </a:lnTo>
                <a:lnTo>
                  <a:pt x="275727" y="120215"/>
                </a:lnTo>
                <a:lnTo>
                  <a:pt x="274805" y="119158"/>
                </a:lnTo>
                <a:lnTo>
                  <a:pt x="272557" y="117878"/>
                </a:lnTo>
                <a:lnTo>
                  <a:pt x="274360" y="110457"/>
                </a:lnTo>
                <a:lnTo>
                  <a:pt x="280950" y="109512"/>
                </a:lnTo>
                <a:lnTo>
                  <a:pt x="286354" y="101714"/>
                </a:lnTo>
                <a:lnTo>
                  <a:pt x="282041" y="96723"/>
                </a:lnTo>
                <a:lnTo>
                  <a:pt x="282023" y="96724"/>
                </a:lnTo>
                <a:lnTo>
                  <a:pt x="277957" y="91956"/>
                </a:lnTo>
                <a:lnTo>
                  <a:pt x="272439" y="85521"/>
                </a:lnTo>
                <a:lnTo>
                  <a:pt x="272234" y="83322"/>
                </a:lnTo>
                <a:lnTo>
                  <a:pt x="272164" y="82657"/>
                </a:lnTo>
                <a:lnTo>
                  <a:pt x="271473" y="75337"/>
                </a:lnTo>
                <a:lnTo>
                  <a:pt x="271128" y="71895"/>
                </a:lnTo>
                <a:lnTo>
                  <a:pt x="270151" y="61508"/>
                </a:lnTo>
                <a:lnTo>
                  <a:pt x="269387" y="53552"/>
                </a:lnTo>
                <a:lnTo>
                  <a:pt x="269196" y="51643"/>
                </a:lnTo>
                <a:lnTo>
                  <a:pt x="278272" y="44786"/>
                </a:lnTo>
                <a:lnTo>
                  <a:pt x="288892" y="37437"/>
                </a:lnTo>
                <a:lnTo>
                  <a:pt x="282938" y="19558"/>
                </a:lnTo>
                <a:lnTo>
                  <a:pt x="282974" y="19469"/>
                </a:lnTo>
                <a:lnTo>
                  <a:pt x="289994" y="388"/>
                </a:lnTo>
                <a:lnTo>
                  <a:pt x="284760" y="1799"/>
                </a:lnTo>
                <a:lnTo>
                  <a:pt x="280227" y="2019"/>
                </a:lnTo>
                <a:lnTo>
                  <a:pt x="279657" y="2047"/>
                </a:lnTo>
                <a:lnTo>
                  <a:pt x="276763" y="2103"/>
                </a:lnTo>
                <a:lnTo>
                  <a:pt x="268545" y="6966"/>
                </a:lnTo>
                <a:lnTo>
                  <a:pt x="267271" y="6479"/>
                </a:lnTo>
                <a:lnTo>
                  <a:pt x="265724" y="5862"/>
                </a:lnTo>
                <a:lnTo>
                  <a:pt x="264567" y="5428"/>
                </a:lnTo>
                <a:lnTo>
                  <a:pt x="260897" y="4022"/>
                </a:lnTo>
                <a:lnTo>
                  <a:pt x="256805" y="3223"/>
                </a:lnTo>
                <a:lnTo>
                  <a:pt x="252967" y="2268"/>
                </a:lnTo>
                <a:lnTo>
                  <a:pt x="245737" y="8278"/>
                </a:lnTo>
                <a:lnTo>
                  <a:pt x="242916" y="10618"/>
                </a:lnTo>
                <a:lnTo>
                  <a:pt x="242141" y="12029"/>
                </a:lnTo>
                <a:lnTo>
                  <a:pt x="241520" y="12064"/>
                </a:lnTo>
                <a:lnTo>
                  <a:pt x="241010" y="12762"/>
                </a:lnTo>
                <a:lnTo>
                  <a:pt x="236859" y="12244"/>
                </a:lnTo>
                <a:lnTo>
                  <a:pt x="236477" y="12208"/>
                </a:lnTo>
                <a:lnTo>
                  <a:pt x="224535" y="11431"/>
                </a:lnTo>
                <a:lnTo>
                  <a:pt x="215127" y="11105"/>
                </a:lnTo>
                <a:lnTo>
                  <a:pt x="216244" y="13887"/>
                </a:lnTo>
                <a:lnTo>
                  <a:pt x="215759" y="16186"/>
                </a:lnTo>
                <a:lnTo>
                  <a:pt x="214506" y="19755"/>
                </a:lnTo>
                <a:lnTo>
                  <a:pt x="212082" y="21536"/>
                </a:lnTo>
                <a:lnTo>
                  <a:pt x="211347" y="22484"/>
                </a:lnTo>
                <a:lnTo>
                  <a:pt x="207718" y="25129"/>
                </a:lnTo>
                <a:lnTo>
                  <a:pt x="206238" y="28250"/>
                </a:lnTo>
                <a:lnTo>
                  <a:pt x="204423" y="30025"/>
                </a:lnTo>
                <a:lnTo>
                  <a:pt x="197859" y="32927"/>
                </a:lnTo>
                <a:lnTo>
                  <a:pt x="195089" y="34944"/>
                </a:lnTo>
                <a:lnTo>
                  <a:pt x="194725" y="35172"/>
                </a:lnTo>
                <a:lnTo>
                  <a:pt x="186600" y="42414"/>
                </a:lnTo>
                <a:lnTo>
                  <a:pt x="183323" y="42639"/>
                </a:lnTo>
                <a:lnTo>
                  <a:pt x="177853" y="43020"/>
                </a:lnTo>
                <a:lnTo>
                  <a:pt x="178261" y="49483"/>
                </a:lnTo>
                <a:lnTo>
                  <a:pt x="179734" y="62101"/>
                </a:lnTo>
                <a:lnTo>
                  <a:pt x="159519" y="62686"/>
                </a:lnTo>
                <a:lnTo>
                  <a:pt x="157337" y="61858"/>
                </a:lnTo>
                <a:lnTo>
                  <a:pt x="153726" y="60498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359A8BD-BA98-B867-A17B-2BF070340E42}"/>
              </a:ext>
            </a:extLst>
          </p:cNvPr>
          <p:cNvSpPr>
            <a:spLocks/>
          </p:cNvSpPr>
          <p:nvPr/>
        </p:nvSpPr>
        <p:spPr>
          <a:xfrm flipV="1">
            <a:off x="4885669" y="5055638"/>
            <a:ext cx="533785" cy="302245"/>
          </a:xfrm>
          <a:custGeom>
            <a:avLst/>
            <a:gdLst>
              <a:gd name="connsiteX0" fmla="*/ 276334 w 363506"/>
              <a:gd name="connsiteY0" fmla="*/ 197667 h 205828"/>
              <a:gd name="connsiteX1" fmla="*/ 293405 w 363506"/>
              <a:gd name="connsiteY1" fmla="*/ 196237 h 205828"/>
              <a:gd name="connsiteX2" fmla="*/ 310034 w 363506"/>
              <a:gd name="connsiteY2" fmla="*/ 194896 h 205828"/>
              <a:gd name="connsiteX3" fmla="*/ 339913 w 363506"/>
              <a:gd name="connsiteY3" fmla="*/ 192596 h 205828"/>
              <a:gd name="connsiteX4" fmla="*/ 363845 w 363506"/>
              <a:gd name="connsiteY4" fmla="*/ 190861 h 205828"/>
              <a:gd name="connsiteX5" fmla="*/ 363118 w 363506"/>
              <a:gd name="connsiteY5" fmla="*/ 179576 h 205828"/>
              <a:gd name="connsiteX6" fmla="*/ 362391 w 363506"/>
              <a:gd name="connsiteY6" fmla="*/ 168288 h 205828"/>
              <a:gd name="connsiteX7" fmla="*/ 361708 w 363506"/>
              <a:gd name="connsiteY7" fmla="*/ 157723 h 205828"/>
              <a:gd name="connsiteX8" fmla="*/ 360940 w 363506"/>
              <a:gd name="connsiteY8" fmla="*/ 145751 h 205828"/>
              <a:gd name="connsiteX9" fmla="*/ 360716 w 363506"/>
              <a:gd name="connsiteY9" fmla="*/ 142267 h 205828"/>
              <a:gd name="connsiteX10" fmla="*/ 360220 w 363506"/>
              <a:gd name="connsiteY10" fmla="*/ 134554 h 205828"/>
              <a:gd name="connsiteX11" fmla="*/ 358626 w 363506"/>
              <a:gd name="connsiteY11" fmla="*/ 109695 h 205828"/>
              <a:gd name="connsiteX12" fmla="*/ 357167 w 363506"/>
              <a:gd name="connsiteY12" fmla="*/ 108064 h 205828"/>
              <a:gd name="connsiteX13" fmla="*/ 265002 w 363506"/>
              <a:gd name="connsiteY13" fmla="*/ 71512 h 205828"/>
              <a:gd name="connsiteX14" fmla="*/ 243755 w 363506"/>
              <a:gd name="connsiteY14" fmla="*/ 63372 h 205828"/>
              <a:gd name="connsiteX15" fmla="*/ 229646 w 363506"/>
              <a:gd name="connsiteY15" fmla="*/ 57717 h 205828"/>
              <a:gd name="connsiteX16" fmla="*/ 209986 w 363506"/>
              <a:gd name="connsiteY16" fmla="*/ 49831 h 205828"/>
              <a:gd name="connsiteX17" fmla="*/ 152692 w 363506"/>
              <a:gd name="connsiteY17" fmla="*/ 26927 h 205828"/>
              <a:gd name="connsiteX18" fmla="*/ 149048 w 363506"/>
              <a:gd name="connsiteY18" fmla="*/ 25446 h 205828"/>
              <a:gd name="connsiteX19" fmla="*/ 123210 w 363506"/>
              <a:gd name="connsiteY19" fmla="*/ 15153 h 205828"/>
              <a:gd name="connsiteX20" fmla="*/ 87203 w 363506"/>
              <a:gd name="connsiteY20" fmla="*/ 815 h 205828"/>
              <a:gd name="connsiteX21" fmla="*/ 60527 w 363506"/>
              <a:gd name="connsiteY21" fmla="*/ 22139 h 205828"/>
              <a:gd name="connsiteX22" fmla="*/ 55351 w 363506"/>
              <a:gd name="connsiteY22" fmla="*/ 22745 h 205828"/>
              <a:gd name="connsiteX23" fmla="*/ 1687 w 363506"/>
              <a:gd name="connsiteY23" fmla="*/ 8576 h 205828"/>
              <a:gd name="connsiteX24" fmla="*/ 7417 w 363506"/>
              <a:gd name="connsiteY24" fmla="*/ 17259 h 205828"/>
              <a:gd name="connsiteX25" fmla="*/ 8681 w 363506"/>
              <a:gd name="connsiteY25" fmla="*/ 28426 h 205828"/>
              <a:gd name="connsiteX26" fmla="*/ 12101 w 363506"/>
              <a:gd name="connsiteY26" fmla="*/ 58636 h 205828"/>
              <a:gd name="connsiteX27" fmla="*/ 12325 w 363506"/>
              <a:gd name="connsiteY27" fmla="*/ 60613 h 205828"/>
              <a:gd name="connsiteX28" fmla="*/ 12380 w 363506"/>
              <a:gd name="connsiteY28" fmla="*/ 61098 h 205828"/>
              <a:gd name="connsiteX29" fmla="*/ 12578 w 363506"/>
              <a:gd name="connsiteY29" fmla="*/ 62817 h 205828"/>
              <a:gd name="connsiteX30" fmla="*/ 14007 w 363506"/>
              <a:gd name="connsiteY30" fmla="*/ 75422 h 205828"/>
              <a:gd name="connsiteX31" fmla="*/ 14852 w 363506"/>
              <a:gd name="connsiteY31" fmla="*/ 82841 h 205828"/>
              <a:gd name="connsiteX32" fmla="*/ 15212 w 363506"/>
              <a:gd name="connsiteY32" fmla="*/ 85990 h 205828"/>
              <a:gd name="connsiteX33" fmla="*/ 15708 w 363506"/>
              <a:gd name="connsiteY33" fmla="*/ 90344 h 205828"/>
              <a:gd name="connsiteX34" fmla="*/ 16189 w 363506"/>
              <a:gd name="connsiteY34" fmla="*/ 94585 h 205828"/>
              <a:gd name="connsiteX35" fmla="*/ 12957 w 363506"/>
              <a:gd name="connsiteY35" fmla="*/ 103540 h 205828"/>
              <a:gd name="connsiteX36" fmla="*/ 11800 w 363506"/>
              <a:gd name="connsiteY36" fmla="*/ 106737 h 205828"/>
              <a:gd name="connsiteX37" fmla="*/ 4721 w 363506"/>
              <a:gd name="connsiteY37" fmla="*/ 126249 h 205828"/>
              <a:gd name="connsiteX38" fmla="*/ 2355 w 363506"/>
              <a:gd name="connsiteY38" fmla="*/ 132981 h 205828"/>
              <a:gd name="connsiteX39" fmla="*/ 339 w 363506"/>
              <a:gd name="connsiteY39" fmla="*/ 138391 h 205828"/>
              <a:gd name="connsiteX40" fmla="*/ 32613 w 363506"/>
              <a:gd name="connsiteY40" fmla="*/ 133893 h 205828"/>
              <a:gd name="connsiteX41" fmla="*/ 95769 w 363506"/>
              <a:gd name="connsiteY41" fmla="*/ 132632 h 205828"/>
              <a:gd name="connsiteX42" fmla="*/ 121178 w 363506"/>
              <a:gd name="connsiteY42" fmla="*/ 155334 h 205828"/>
              <a:gd name="connsiteX43" fmla="*/ 127724 w 363506"/>
              <a:gd name="connsiteY43" fmla="*/ 160714 h 205828"/>
              <a:gd name="connsiteX44" fmla="*/ 135501 w 363506"/>
              <a:gd name="connsiteY44" fmla="*/ 167531 h 205828"/>
              <a:gd name="connsiteX45" fmla="*/ 143241 w 363506"/>
              <a:gd name="connsiteY45" fmla="*/ 174362 h 205828"/>
              <a:gd name="connsiteX46" fmla="*/ 149195 w 363506"/>
              <a:gd name="connsiteY46" fmla="*/ 179591 h 205828"/>
              <a:gd name="connsiteX47" fmla="*/ 156880 w 363506"/>
              <a:gd name="connsiteY47" fmla="*/ 186356 h 205828"/>
              <a:gd name="connsiteX48" fmla="*/ 158074 w 363506"/>
              <a:gd name="connsiteY48" fmla="*/ 187594 h 205828"/>
              <a:gd name="connsiteX49" fmla="*/ 170956 w 363506"/>
              <a:gd name="connsiteY49" fmla="*/ 198740 h 205828"/>
              <a:gd name="connsiteX50" fmla="*/ 174321 w 363506"/>
              <a:gd name="connsiteY50" fmla="*/ 202223 h 205828"/>
              <a:gd name="connsiteX51" fmla="*/ 179930 w 363506"/>
              <a:gd name="connsiteY51" fmla="*/ 206644 h 205828"/>
              <a:gd name="connsiteX52" fmla="*/ 182671 w 363506"/>
              <a:gd name="connsiteY52" fmla="*/ 206368 h 205828"/>
              <a:gd name="connsiteX53" fmla="*/ 193808 w 363506"/>
              <a:gd name="connsiteY53" fmla="*/ 205255 h 205828"/>
              <a:gd name="connsiteX54" fmla="*/ 207315 w 363506"/>
              <a:gd name="connsiteY54" fmla="*/ 203936 h 205828"/>
              <a:gd name="connsiteX55" fmla="*/ 224187 w 363506"/>
              <a:gd name="connsiteY55" fmla="*/ 202330 h 205828"/>
              <a:gd name="connsiteX56" fmla="*/ 233033 w 363506"/>
              <a:gd name="connsiteY56" fmla="*/ 201507 h 205828"/>
              <a:gd name="connsiteX57" fmla="*/ 242212 w 363506"/>
              <a:gd name="connsiteY57" fmla="*/ 200665 h 205828"/>
              <a:gd name="connsiteX58" fmla="*/ 276334 w 363506"/>
              <a:gd name="connsiteY58" fmla="*/ 197667 h 20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63506" h="205828">
                <a:moveTo>
                  <a:pt x="276334" y="197667"/>
                </a:moveTo>
                <a:lnTo>
                  <a:pt x="293405" y="196237"/>
                </a:lnTo>
                <a:lnTo>
                  <a:pt x="310034" y="194896"/>
                </a:lnTo>
                <a:lnTo>
                  <a:pt x="339913" y="192596"/>
                </a:lnTo>
                <a:lnTo>
                  <a:pt x="363845" y="190861"/>
                </a:lnTo>
                <a:lnTo>
                  <a:pt x="363118" y="179576"/>
                </a:lnTo>
                <a:lnTo>
                  <a:pt x="362391" y="168288"/>
                </a:lnTo>
                <a:lnTo>
                  <a:pt x="361708" y="157723"/>
                </a:lnTo>
                <a:lnTo>
                  <a:pt x="360940" y="145751"/>
                </a:lnTo>
                <a:lnTo>
                  <a:pt x="360716" y="142267"/>
                </a:lnTo>
                <a:lnTo>
                  <a:pt x="360220" y="134554"/>
                </a:lnTo>
                <a:lnTo>
                  <a:pt x="358626" y="109695"/>
                </a:lnTo>
                <a:lnTo>
                  <a:pt x="357167" y="108064"/>
                </a:lnTo>
                <a:lnTo>
                  <a:pt x="265002" y="71512"/>
                </a:lnTo>
                <a:lnTo>
                  <a:pt x="243755" y="63372"/>
                </a:lnTo>
                <a:lnTo>
                  <a:pt x="229646" y="57717"/>
                </a:lnTo>
                <a:lnTo>
                  <a:pt x="209986" y="49831"/>
                </a:lnTo>
                <a:lnTo>
                  <a:pt x="152692" y="26927"/>
                </a:lnTo>
                <a:lnTo>
                  <a:pt x="149048" y="25446"/>
                </a:lnTo>
                <a:lnTo>
                  <a:pt x="123210" y="15153"/>
                </a:lnTo>
                <a:lnTo>
                  <a:pt x="87203" y="815"/>
                </a:lnTo>
                <a:lnTo>
                  <a:pt x="60527" y="22139"/>
                </a:lnTo>
                <a:lnTo>
                  <a:pt x="55351" y="22745"/>
                </a:lnTo>
                <a:lnTo>
                  <a:pt x="1687" y="8576"/>
                </a:lnTo>
                <a:lnTo>
                  <a:pt x="7417" y="17259"/>
                </a:lnTo>
                <a:lnTo>
                  <a:pt x="8681" y="28426"/>
                </a:lnTo>
                <a:lnTo>
                  <a:pt x="12101" y="58636"/>
                </a:lnTo>
                <a:lnTo>
                  <a:pt x="12325" y="60613"/>
                </a:lnTo>
                <a:lnTo>
                  <a:pt x="12380" y="61098"/>
                </a:lnTo>
                <a:lnTo>
                  <a:pt x="12578" y="62817"/>
                </a:lnTo>
                <a:lnTo>
                  <a:pt x="14007" y="75422"/>
                </a:lnTo>
                <a:lnTo>
                  <a:pt x="14852" y="82841"/>
                </a:lnTo>
                <a:lnTo>
                  <a:pt x="15212" y="85990"/>
                </a:lnTo>
                <a:lnTo>
                  <a:pt x="15708" y="90344"/>
                </a:lnTo>
                <a:lnTo>
                  <a:pt x="16189" y="94585"/>
                </a:lnTo>
                <a:lnTo>
                  <a:pt x="12957" y="103540"/>
                </a:lnTo>
                <a:lnTo>
                  <a:pt x="11800" y="106737"/>
                </a:lnTo>
                <a:lnTo>
                  <a:pt x="4721" y="126249"/>
                </a:lnTo>
                <a:lnTo>
                  <a:pt x="2355" y="132981"/>
                </a:lnTo>
                <a:lnTo>
                  <a:pt x="339" y="138391"/>
                </a:lnTo>
                <a:lnTo>
                  <a:pt x="32613" y="133893"/>
                </a:lnTo>
                <a:lnTo>
                  <a:pt x="95769" y="132632"/>
                </a:lnTo>
                <a:lnTo>
                  <a:pt x="121178" y="155334"/>
                </a:lnTo>
                <a:lnTo>
                  <a:pt x="127724" y="160714"/>
                </a:lnTo>
                <a:lnTo>
                  <a:pt x="135501" y="167531"/>
                </a:lnTo>
                <a:lnTo>
                  <a:pt x="143241" y="174362"/>
                </a:lnTo>
                <a:lnTo>
                  <a:pt x="149195" y="179591"/>
                </a:lnTo>
                <a:lnTo>
                  <a:pt x="156880" y="186356"/>
                </a:lnTo>
                <a:lnTo>
                  <a:pt x="158074" y="187594"/>
                </a:lnTo>
                <a:lnTo>
                  <a:pt x="170956" y="198740"/>
                </a:lnTo>
                <a:lnTo>
                  <a:pt x="174321" y="202223"/>
                </a:lnTo>
                <a:lnTo>
                  <a:pt x="179930" y="206644"/>
                </a:lnTo>
                <a:lnTo>
                  <a:pt x="182671" y="206368"/>
                </a:lnTo>
                <a:lnTo>
                  <a:pt x="193808" y="205255"/>
                </a:lnTo>
                <a:lnTo>
                  <a:pt x="207315" y="203936"/>
                </a:lnTo>
                <a:lnTo>
                  <a:pt x="224187" y="202330"/>
                </a:lnTo>
                <a:lnTo>
                  <a:pt x="233033" y="201507"/>
                </a:lnTo>
                <a:lnTo>
                  <a:pt x="242212" y="200665"/>
                </a:lnTo>
                <a:lnTo>
                  <a:pt x="276334" y="197667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8C6F36AE-EE18-49DB-1F0D-2F1FAF2F4CD7}"/>
              </a:ext>
            </a:extLst>
          </p:cNvPr>
          <p:cNvSpPr txBox="1"/>
          <p:nvPr/>
        </p:nvSpPr>
        <p:spPr>
          <a:xfrm>
            <a:off x="508000" y="279400"/>
            <a:ext cx="44763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>
                    <a:lumMod val="50000"/>
                  </a:schemeClr>
                </a:solidFill>
              </a:rPr>
              <a:t>Optimum ACC pairing – TOP 10</a:t>
            </a:r>
          </a:p>
          <a:p>
            <a:r>
              <a:rPr lang="en-US" b="1" dirty="0">
                <a:solidFill>
                  <a:schemeClr val="accent1">
                    <a:lumMod val="50000"/>
                  </a:schemeClr>
                </a:solidFill>
              </a:rPr>
              <a:t>(based on avg. savings across 12 scenarios)</a:t>
            </a:r>
            <a:endParaRPr lang="en-BE" b="1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209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E01C0E7-FE6B-CA9A-D68A-10D429033D8D}"/>
              </a:ext>
            </a:extLst>
          </p:cNvPr>
          <p:cNvSpPr>
            <a:spLocks/>
          </p:cNvSpPr>
          <p:nvPr/>
        </p:nvSpPr>
        <p:spPr>
          <a:xfrm flipV="1">
            <a:off x="5273528" y="3630967"/>
            <a:ext cx="281771" cy="320216"/>
          </a:xfrm>
          <a:custGeom>
            <a:avLst/>
            <a:gdLst>
              <a:gd name="connsiteX0" fmla="*/ 60806 w 191885"/>
              <a:gd name="connsiteY0" fmla="*/ 99067 h 218066"/>
              <a:gd name="connsiteX1" fmla="*/ 58190 w 191885"/>
              <a:gd name="connsiteY1" fmla="*/ 100594 h 218066"/>
              <a:gd name="connsiteX2" fmla="*/ 57042 w 191885"/>
              <a:gd name="connsiteY2" fmla="*/ 101251 h 218066"/>
              <a:gd name="connsiteX3" fmla="*/ 49706 w 191885"/>
              <a:gd name="connsiteY3" fmla="*/ 104102 h 218066"/>
              <a:gd name="connsiteX4" fmla="*/ 49321 w 191885"/>
              <a:gd name="connsiteY4" fmla="*/ 104372 h 218066"/>
              <a:gd name="connsiteX5" fmla="*/ 47631 w 191885"/>
              <a:gd name="connsiteY5" fmla="*/ 106227 h 218066"/>
              <a:gd name="connsiteX6" fmla="*/ 40534 w 191885"/>
              <a:gd name="connsiteY6" fmla="*/ 113279 h 218066"/>
              <a:gd name="connsiteX7" fmla="*/ 34962 w 191885"/>
              <a:gd name="connsiteY7" fmla="*/ 121844 h 218066"/>
              <a:gd name="connsiteX8" fmla="*/ 28881 w 191885"/>
              <a:gd name="connsiteY8" fmla="*/ 124436 h 218066"/>
              <a:gd name="connsiteX9" fmla="*/ 27191 w 191885"/>
              <a:gd name="connsiteY9" fmla="*/ 124835 h 218066"/>
              <a:gd name="connsiteX10" fmla="*/ 25996 w 191885"/>
              <a:gd name="connsiteY10" fmla="*/ 125105 h 218066"/>
              <a:gd name="connsiteX11" fmla="*/ 12651 w 191885"/>
              <a:gd name="connsiteY11" fmla="*/ 130645 h 218066"/>
              <a:gd name="connsiteX12" fmla="*/ 446 w 191885"/>
              <a:gd name="connsiteY12" fmla="*/ 134411 h 218066"/>
              <a:gd name="connsiteX13" fmla="*/ 772 w 191885"/>
              <a:gd name="connsiteY13" fmla="*/ 142593 h 218066"/>
              <a:gd name="connsiteX14" fmla="*/ 2318 w 191885"/>
              <a:gd name="connsiteY14" fmla="*/ 147711 h 218066"/>
              <a:gd name="connsiteX15" fmla="*/ 2461 w 191885"/>
              <a:gd name="connsiteY15" fmla="*/ 148621 h 218066"/>
              <a:gd name="connsiteX16" fmla="*/ 3998 w 191885"/>
              <a:gd name="connsiteY16" fmla="*/ 158042 h 218066"/>
              <a:gd name="connsiteX17" fmla="*/ 6141 w 191885"/>
              <a:gd name="connsiteY17" fmla="*/ 175801 h 218066"/>
              <a:gd name="connsiteX18" fmla="*/ 15348 w 191885"/>
              <a:gd name="connsiteY18" fmla="*/ 175212 h 218066"/>
              <a:gd name="connsiteX19" fmla="*/ 30696 w 191885"/>
              <a:gd name="connsiteY19" fmla="*/ 174271 h 218066"/>
              <a:gd name="connsiteX20" fmla="*/ 43488 w 191885"/>
              <a:gd name="connsiteY20" fmla="*/ 188783 h 218066"/>
              <a:gd name="connsiteX21" fmla="*/ 45336 w 191885"/>
              <a:gd name="connsiteY21" fmla="*/ 190442 h 218066"/>
              <a:gd name="connsiteX22" fmla="*/ 49214 w 191885"/>
              <a:gd name="connsiteY22" fmla="*/ 194076 h 218066"/>
              <a:gd name="connsiteX23" fmla="*/ 52372 w 191885"/>
              <a:gd name="connsiteY23" fmla="*/ 196758 h 218066"/>
              <a:gd name="connsiteX24" fmla="*/ 54545 w 191885"/>
              <a:gd name="connsiteY24" fmla="*/ 198254 h 218066"/>
              <a:gd name="connsiteX25" fmla="*/ 57620 w 191885"/>
              <a:gd name="connsiteY25" fmla="*/ 199453 h 218066"/>
              <a:gd name="connsiteX26" fmla="*/ 68621 w 191885"/>
              <a:gd name="connsiteY26" fmla="*/ 202425 h 218066"/>
              <a:gd name="connsiteX27" fmla="*/ 76232 w 191885"/>
              <a:gd name="connsiteY27" fmla="*/ 204448 h 218066"/>
              <a:gd name="connsiteX28" fmla="*/ 100185 w 191885"/>
              <a:gd name="connsiteY28" fmla="*/ 203363 h 218066"/>
              <a:gd name="connsiteX29" fmla="*/ 101663 w 191885"/>
              <a:gd name="connsiteY29" fmla="*/ 202180 h 218066"/>
              <a:gd name="connsiteX30" fmla="*/ 108064 w 191885"/>
              <a:gd name="connsiteY30" fmla="*/ 209053 h 218066"/>
              <a:gd name="connsiteX31" fmla="*/ 116853 w 191885"/>
              <a:gd name="connsiteY31" fmla="*/ 218517 h 218066"/>
              <a:gd name="connsiteX32" fmla="*/ 136528 w 191885"/>
              <a:gd name="connsiteY32" fmla="*/ 191982 h 218066"/>
              <a:gd name="connsiteX33" fmla="*/ 136963 w 191885"/>
              <a:gd name="connsiteY33" fmla="*/ 191767 h 218066"/>
              <a:gd name="connsiteX34" fmla="*/ 143642 w 191885"/>
              <a:gd name="connsiteY34" fmla="*/ 182395 h 218066"/>
              <a:gd name="connsiteX35" fmla="*/ 166583 w 191885"/>
              <a:gd name="connsiteY35" fmla="*/ 151206 h 218066"/>
              <a:gd name="connsiteX36" fmla="*/ 178251 w 191885"/>
              <a:gd name="connsiteY36" fmla="*/ 151273 h 218066"/>
              <a:gd name="connsiteX37" fmla="*/ 192332 w 191885"/>
              <a:gd name="connsiteY37" fmla="*/ 134765 h 218066"/>
              <a:gd name="connsiteX38" fmla="*/ 183630 w 191885"/>
              <a:gd name="connsiteY38" fmla="*/ 128805 h 218066"/>
              <a:gd name="connsiteX39" fmla="*/ 183175 w 191885"/>
              <a:gd name="connsiteY39" fmla="*/ 128494 h 218066"/>
              <a:gd name="connsiteX40" fmla="*/ 186298 w 191885"/>
              <a:gd name="connsiteY40" fmla="*/ 121519 h 218066"/>
              <a:gd name="connsiteX41" fmla="*/ 179385 w 191885"/>
              <a:gd name="connsiteY41" fmla="*/ 112348 h 218066"/>
              <a:gd name="connsiteX42" fmla="*/ 176446 w 191885"/>
              <a:gd name="connsiteY42" fmla="*/ 107094 h 218066"/>
              <a:gd name="connsiteX43" fmla="*/ 175519 w 191885"/>
              <a:gd name="connsiteY43" fmla="*/ 105433 h 218066"/>
              <a:gd name="connsiteX44" fmla="*/ 171802 w 191885"/>
              <a:gd name="connsiteY44" fmla="*/ 105040 h 218066"/>
              <a:gd name="connsiteX45" fmla="*/ 169835 w 191885"/>
              <a:gd name="connsiteY45" fmla="*/ 101524 h 218066"/>
              <a:gd name="connsiteX46" fmla="*/ 169231 w 191885"/>
              <a:gd name="connsiteY46" fmla="*/ 100326 h 218066"/>
              <a:gd name="connsiteX47" fmla="*/ 167926 w 191885"/>
              <a:gd name="connsiteY47" fmla="*/ 98950 h 218066"/>
              <a:gd name="connsiteX48" fmla="*/ 160078 w 191885"/>
              <a:gd name="connsiteY48" fmla="*/ 99829 h 218066"/>
              <a:gd name="connsiteX49" fmla="*/ 149182 w 191885"/>
              <a:gd name="connsiteY49" fmla="*/ 103549 h 218066"/>
              <a:gd name="connsiteX50" fmla="*/ 143165 w 191885"/>
              <a:gd name="connsiteY50" fmla="*/ 99782 h 218066"/>
              <a:gd name="connsiteX51" fmla="*/ 139281 w 191885"/>
              <a:gd name="connsiteY51" fmla="*/ 93616 h 218066"/>
              <a:gd name="connsiteX52" fmla="*/ 136223 w 191885"/>
              <a:gd name="connsiteY52" fmla="*/ 88490 h 218066"/>
              <a:gd name="connsiteX53" fmla="*/ 127149 w 191885"/>
              <a:gd name="connsiteY53" fmla="*/ 75998 h 218066"/>
              <a:gd name="connsiteX54" fmla="*/ 123102 w 191885"/>
              <a:gd name="connsiteY54" fmla="*/ 70223 h 218066"/>
              <a:gd name="connsiteX55" fmla="*/ 121638 w 191885"/>
              <a:gd name="connsiteY55" fmla="*/ 68394 h 218066"/>
              <a:gd name="connsiteX56" fmla="*/ 119264 w 191885"/>
              <a:gd name="connsiteY56" fmla="*/ 65137 h 218066"/>
              <a:gd name="connsiteX57" fmla="*/ 116240 w 191885"/>
              <a:gd name="connsiteY57" fmla="*/ 60990 h 218066"/>
              <a:gd name="connsiteX58" fmla="*/ 115479 w 191885"/>
              <a:gd name="connsiteY58" fmla="*/ 59830 h 218066"/>
              <a:gd name="connsiteX59" fmla="*/ 114763 w 191885"/>
              <a:gd name="connsiteY59" fmla="*/ 58941 h 218066"/>
              <a:gd name="connsiteX60" fmla="*/ 118710 w 191885"/>
              <a:gd name="connsiteY60" fmla="*/ 54047 h 218066"/>
              <a:gd name="connsiteX61" fmla="*/ 122747 w 191885"/>
              <a:gd name="connsiteY61" fmla="*/ 49501 h 218066"/>
              <a:gd name="connsiteX62" fmla="*/ 122394 w 191885"/>
              <a:gd name="connsiteY62" fmla="*/ 34486 h 218066"/>
              <a:gd name="connsiteX63" fmla="*/ 122224 w 191885"/>
              <a:gd name="connsiteY63" fmla="*/ 27375 h 218066"/>
              <a:gd name="connsiteX64" fmla="*/ 121958 w 191885"/>
              <a:gd name="connsiteY64" fmla="*/ 16153 h 218066"/>
              <a:gd name="connsiteX65" fmla="*/ 119389 w 191885"/>
              <a:gd name="connsiteY65" fmla="*/ 1400 h 218066"/>
              <a:gd name="connsiteX66" fmla="*/ 111989 w 191885"/>
              <a:gd name="connsiteY66" fmla="*/ 450 h 218066"/>
              <a:gd name="connsiteX67" fmla="*/ 101647 w 191885"/>
              <a:gd name="connsiteY67" fmla="*/ 876 h 218066"/>
              <a:gd name="connsiteX68" fmla="*/ 97864 w 191885"/>
              <a:gd name="connsiteY68" fmla="*/ 1037 h 218066"/>
              <a:gd name="connsiteX69" fmla="*/ 96344 w 191885"/>
              <a:gd name="connsiteY69" fmla="*/ 1102 h 218066"/>
              <a:gd name="connsiteX70" fmla="*/ 90436 w 191885"/>
              <a:gd name="connsiteY70" fmla="*/ 18351 h 218066"/>
              <a:gd name="connsiteX71" fmla="*/ 86569 w 191885"/>
              <a:gd name="connsiteY71" fmla="*/ 29663 h 218066"/>
              <a:gd name="connsiteX72" fmla="*/ 79122 w 191885"/>
              <a:gd name="connsiteY72" fmla="*/ 51519 h 218066"/>
              <a:gd name="connsiteX73" fmla="*/ 78052 w 191885"/>
              <a:gd name="connsiteY73" fmla="*/ 54597 h 218066"/>
              <a:gd name="connsiteX74" fmla="*/ 74836 w 191885"/>
              <a:gd name="connsiteY74" fmla="*/ 64604 h 218066"/>
              <a:gd name="connsiteX75" fmla="*/ 72044 w 191885"/>
              <a:gd name="connsiteY75" fmla="*/ 72186 h 218066"/>
              <a:gd name="connsiteX76" fmla="*/ 60806 w 191885"/>
              <a:gd name="connsiteY76" fmla="*/ 99067 h 218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91885" h="218066">
                <a:moveTo>
                  <a:pt x="60806" y="99067"/>
                </a:moveTo>
                <a:lnTo>
                  <a:pt x="58190" y="100594"/>
                </a:lnTo>
                <a:lnTo>
                  <a:pt x="57042" y="101251"/>
                </a:lnTo>
                <a:lnTo>
                  <a:pt x="49706" y="104102"/>
                </a:lnTo>
                <a:lnTo>
                  <a:pt x="49321" y="104372"/>
                </a:lnTo>
                <a:lnTo>
                  <a:pt x="47631" y="106227"/>
                </a:lnTo>
                <a:lnTo>
                  <a:pt x="40534" y="113279"/>
                </a:lnTo>
                <a:lnTo>
                  <a:pt x="34962" y="121844"/>
                </a:lnTo>
                <a:lnTo>
                  <a:pt x="28881" y="124436"/>
                </a:lnTo>
                <a:lnTo>
                  <a:pt x="27191" y="124835"/>
                </a:lnTo>
                <a:lnTo>
                  <a:pt x="25996" y="125105"/>
                </a:lnTo>
                <a:lnTo>
                  <a:pt x="12651" y="130645"/>
                </a:lnTo>
                <a:lnTo>
                  <a:pt x="446" y="134411"/>
                </a:lnTo>
                <a:lnTo>
                  <a:pt x="772" y="142593"/>
                </a:lnTo>
                <a:lnTo>
                  <a:pt x="2318" y="147711"/>
                </a:lnTo>
                <a:lnTo>
                  <a:pt x="2461" y="148621"/>
                </a:lnTo>
                <a:lnTo>
                  <a:pt x="3998" y="158042"/>
                </a:lnTo>
                <a:lnTo>
                  <a:pt x="6141" y="175801"/>
                </a:lnTo>
                <a:lnTo>
                  <a:pt x="15348" y="175212"/>
                </a:lnTo>
                <a:lnTo>
                  <a:pt x="30696" y="174271"/>
                </a:lnTo>
                <a:lnTo>
                  <a:pt x="43488" y="188783"/>
                </a:lnTo>
                <a:lnTo>
                  <a:pt x="45336" y="190442"/>
                </a:lnTo>
                <a:lnTo>
                  <a:pt x="49214" y="194076"/>
                </a:lnTo>
                <a:lnTo>
                  <a:pt x="52372" y="196758"/>
                </a:lnTo>
                <a:lnTo>
                  <a:pt x="54545" y="198254"/>
                </a:lnTo>
                <a:lnTo>
                  <a:pt x="57620" y="199453"/>
                </a:lnTo>
                <a:lnTo>
                  <a:pt x="68621" y="202425"/>
                </a:lnTo>
                <a:lnTo>
                  <a:pt x="76232" y="204448"/>
                </a:lnTo>
                <a:lnTo>
                  <a:pt x="100185" y="203363"/>
                </a:lnTo>
                <a:lnTo>
                  <a:pt x="101663" y="202180"/>
                </a:lnTo>
                <a:lnTo>
                  <a:pt x="108064" y="209053"/>
                </a:lnTo>
                <a:lnTo>
                  <a:pt x="116853" y="218517"/>
                </a:lnTo>
                <a:lnTo>
                  <a:pt x="136528" y="191982"/>
                </a:lnTo>
                <a:lnTo>
                  <a:pt x="136963" y="191767"/>
                </a:lnTo>
                <a:lnTo>
                  <a:pt x="143642" y="182395"/>
                </a:lnTo>
                <a:lnTo>
                  <a:pt x="166583" y="151206"/>
                </a:lnTo>
                <a:lnTo>
                  <a:pt x="178251" y="151273"/>
                </a:lnTo>
                <a:lnTo>
                  <a:pt x="192332" y="134765"/>
                </a:lnTo>
                <a:lnTo>
                  <a:pt x="183630" y="128805"/>
                </a:lnTo>
                <a:lnTo>
                  <a:pt x="183175" y="128494"/>
                </a:lnTo>
                <a:lnTo>
                  <a:pt x="186298" y="121519"/>
                </a:lnTo>
                <a:lnTo>
                  <a:pt x="179385" y="112348"/>
                </a:lnTo>
                <a:lnTo>
                  <a:pt x="176446" y="107094"/>
                </a:lnTo>
                <a:lnTo>
                  <a:pt x="175519" y="105433"/>
                </a:lnTo>
                <a:lnTo>
                  <a:pt x="171802" y="105040"/>
                </a:lnTo>
                <a:lnTo>
                  <a:pt x="169835" y="101524"/>
                </a:lnTo>
                <a:lnTo>
                  <a:pt x="169231" y="100326"/>
                </a:lnTo>
                <a:lnTo>
                  <a:pt x="167926" y="98950"/>
                </a:lnTo>
                <a:lnTo>
                  <a:pt x="160078" y="99829"/>
                </a:lnTo>
                <a:lnTo>
                  <a:pt x="149182" y="103549"/>
                </a:lnTo>
                <a:lnTo>
                  <a:pt x="143165" y="99782"/>
                </a:lnTo>
                <a:lnTo>
                  <a:pt x="139281" y="93616"/>
                </a:lnTo>
                <a:lnTo>
                  <a:pt x="136223" y="88490"/>
                </a:lnTo>
                <a:lnTo>
                  <a:pt x="127149" y="75998"/>
                </a:lnTo>
                <a:lnTo>
                  <a:pt x="123102" y="70223"/>
                </a:lnTo>
                <a:lnTo>
                  <a:pt x="121638" y="68394"/>
                </a:lnTo>
                <a:lnTo>
                  <a:pt x="119264" y="65137"/>
                </a:lnTo>
                <a:lnTo>
                  <a:pt x="116240" y="60990"/>
                </a:lnTo>
                <a:lnTo>
                  <a:pt x="115479" y="59830"/>
                </a:lnTo>
                <a:lnTo>
                  <a:pt x="114763" y="58941"/>
                </a:lnTo>
                <a:lnTo>
                  <a:pt x="118710" y="54047"/>
                </a:lnTo>
                <a:lnTo>
                  <a:pt x="122747" y="49501"/>
                </a:lnTo>
                <a:lnTo>
                  <a:pt x="122394" y="34486"/>
                </a:lnTo>
                <a:lnTo>
                  <a:pt x="122224" y="27375"/>
                </a:lnTo>
                <a:lnTo>
                  <a:pt x="121958" y="16153"/>
                </a:lnTo>
                <a:lnTo>
                  <a:pt x="119389" y="1400"/>
                </a:lnTo>
                <a:lnTo>
                  <a:pt x="111989" y="450"/>
                </a:lnTo>
                <a:lnTo>
                  <a:pt x="101647" y="876"/>
                </a:lnTo>
                <a:lnTo>
                  <a:pt x="97864" y="1037"/>
                </a:lnTo>
                <a:lnTo>
                  <a:pt x="96344" y="1102"/>
                </a:lnTo>
                <a:lnTo>
                  <a:pt x="90436" y="18351"/>
                </a:lnTo>
                <a:lnTo>
                  <a:pt x="86569" y="29663"/>
                </a:lnTo>
                <a:lnTo>
                  <a:pt x="79122" y="51519"/>
                </a:lnTo>
                <a:lnTo>
                  <a:pt x="78052" y="54597"/>
                </a:lnTo>
                <a:lnTo>
                  <a:pt x="74836" y="64604"/>
                </a:lnTo>
                <a:lnTo>
                  <a:pt x="72044" y="72186"/>
                </a:lnTo>
                <a:lnTo>
                  <a:pt x="60806" y="99067"/>
                </a:lnTo>
                <a:close/>
              </a:path>
            </a:pathLst>
          </a:custGeom>
          <a:solidFill>
            <a:schemeClr val="bg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50A91401-0E08-C9F5-58E4-EFB517BC450B}"/>
              </a:ext>
            </a:extLst>
          </p:cNvPr>
          <p:cNvSpPr>
            <a:spLocks/>
          </p:cNvSpPr>
          <p:nvPr/>
        </p:nvSpPr>
        <p:spPr>
          <a:xfrm flipV="1">
            <a:off x="7278013" y="3687584"/>
            <a:ext cx="1970950" cy="1148819"/>
          </a:xfrm>
          <a:custGeom>
            <a:avLst/>
            <a:gdLst>
              <a:gd name="connsiteX0" fmla="*/ 1072387 w 1342212"/>
              <a:gd name="connsiteY0" fmla="*/ 782898 h 782343"/>
              <a:gd name="connsiteX1" fmla="*/ 1081387 w 1342212"/>
              <a:gd name="connsiteY1" fmla="*/ 780097 h 782343"/>
              <a:gd name="connsiteX2" fmla="*/ 1099038 w 1342212"/>
              <a:gd name="connsiteY2" fmla="*/ 776163 h 782343"/>
              <a:gd name="connsiteX3" fmla="*/ 1096375 w 1342212"/>
              <a:gd name="connsiteY3" fmla="*/ 769886 h 782343"/>
              <a:gd name="connsiteX4" fmla="*/ 1100970 w 1342212"/>
              <a:gd name="connsiteY4" fmla="*/ 771468 h 782343"/>
              <a:gd name="connsiteX5" fmla="*/ 1105257 w 1342212"/>
              <a:gd name="connsiteY5" fmla="*/ 766471 h 782343"/>
              <a:gd name="connsiteX6" fmla="*/ 1113186 w 1342212"/>
              <a:gd name="connsiteY6" fmla="*/ 772928 h 782343"/>
              <a:gd name="connsiteX7" fmla="*/ 1117827 w 1342212"/>
              <a:gd name="connsiteY7" fmla="*/ 772913 h 782343"/>
              <a:gd name="connsiteX8" fmla="*/ 1121211 w 1342212"/>
              <a:gd name="connsiteY8" fmla="*/ 769954 h 782343"/>
              <a:gd name="connsiteX9" fmla="*/ 1121664 w 1342212"/>
              <a:gd name="connsiteY9" fmla="*/ 766037 h 782343"/>
              <a:gd name="connsiteX10" fmla="*/ 1124087 w 1342212"/>
              <a:gd name="connsiteY10" fmla="*/ 763997 h 782343"/>
              <a:gd name="connsiteX11" fmla="*/ 1125302 w 1342212"/>
              <a:gd name="connsiteY11" fmla="*/ 761369 h 782343"/>
              <a:gd name="connsiteX12" fmla="*/ 1134493 w 1342212"/>
              <a:gd name="connsiteY12" fmla="*/ 761669 h 782343"/>
              <a:gd name="connsiteX13" fmla="*/ 1140717 w 1342212"/>
              <a:gd name="connsiteY13" fmla="*/ 759468 h 782343"/>
              <a:gd name="connsiteX14" fmla="*/ 1144173 w 1342212"/>
              <a:gd name="connsiteY14" fmla="*/ 752296 h 782343"/>
              <a:gd name="connsiteX15" fmla="*/ 1144867 w 1342212"/>
              <a:gd name="connsiteY15" fmla="*/ 752193 h 782343"/>
              <a:gd name="connsiteX16" fmla="*/ 1147584 w 1342212"/>
              <a:gd name="connsiteY16" fmla="*/ 750720 h 782343"/>
              <a:gd name="connsiteX17" fmla="*/ 1152452 w 1342212"/>
              <a:gd name="connsiteY17" fmla="*/ 745522 h 782343"/>
              <a:gd name="connsiteX18" fmla="*/ 1152706 w 1342212"/>
              <a:gd name="connsiteY18" fmla="*/ 742812 h 782343"/>
              <a:gd name="connsiteX19" fmla="*/ 1154425 w 1342212"/>
              <a:gd name="connsiteY19" fmla="*/ 741015 h 782343"/>
              <a:gd name="connsiteX20" fmla="*/ 1154008 w 1342212"/>
              <a:gd name="connsiteY20" fmla="*/ 731411 h 782343"/>
              <a:gd name="connsiteX21" fmla="*/ 1152529 w 1342212"/>
              <a:gd name="connsiteY21" fmla="*/ 728490 h 782343"/>
              <a:gd name="connsiteX22" fmla="*/ 1152470 w 1342212"/>
              <a:gd name="connsiteY22" fmla="*/ 728155 h 782343"/>
              <a:gd name="connsiteX23" fmla="*/ 1153717 w 1342212"/>
              <a:gd name="connsiteY23" fmla="*/ 725266 h 782343"/>
              <a:gd name="connsiteX24" fmla="*/ 1152429 w 1342212"/>
              <a:gd name="connsiteY24" fmla="*/ 725551 h 782343"/>
              <a:gd name="connsiteX25" fmla="*/ 1153246 w 1342212"/>
              <a:gd name="connsiteY25" fmla="*/ 724368 h 782343"/>
              <a:gd name="connsiteX26" fmla="*/ 1152352 w 1342212"/>
              <a:gd name="connsiteY26" fmla="*/ 724542 h 782343"/>
              <a:gd name="connsiteX27" fmla="*/ 1150601 w 1342212"/>
              <a:gd name="connsiteY27" fmla="*/ 721628 h 782343"/>
              <a:gd name="connsiteX28" fmla="*/ 1149444 w 1342212"/>
              <a:gd name="connsiteY28" fmla="*/ 718176 h 782343"/>
              <a:gd name="connsiteX29" fmla="*/ 1150714 w 1342212"/>
              <a:gd name="connsiteY29" fmla="*/ 716743 h 782343"/>
              <a:gd name="connsiteX30" fmla="*/ 1156022 w 1342212"/>
              <a:gd name="connsiteY30" fmla="*/ 715450 h 782343"/>
              <a:gd name="connsiteX31" fmla="*/ 1156498 w 1342212"/>
              <a:gd name="connsiteY31" fmla="*/ 712436 h 782343"/>
              <a:gd name="connsiteX32" fmla="*/ 1156879 w 1342212"/>
              <a:gd name="connsiteY32" fmla="*/ 708595 h 782343"/>
              <a:gd name="connsiteX33" fmla="*/ 1162359 w 1342212"/>
              <a:gd name="connsiteY33" fmla="*/ 703863 h 782343"/>
              <a:gd name="connsiteX34" fmla="*/ 1165453 w 1342212"/>
              <a:gd name="connsiteY34" fmla="*/ 703965 h 782343"/>
              <a:gd name="connsiteX35" fmla="*/ 1166641 w 1342212"/>
              <a:gd name="connsiteY35" fmla="*/ 701298 h 782343"/>
              <a:gd name="connsiteX36" fmla="*/ 1165344 w 1342212"/>
              <a:gd name="connsiteY36" fmla="*/ 700301 h 782343"/>
              <a:gd name="connsiteX37" fmla="*/ 1168070 w 1342212"/>
              <a:gd name="connsiteY37" fmla="*/ 694389 h 782343"/>
              <a:gd name="connsiteX38" fmla="*/ 1169435 w 1342212"/>
              <a:gd name="connsiteY38" fmla="*/ 691782 h 782343"/>
              <a:gd name="connsiteX39" fmla="*/ 1174022 w 1342212"/>
              <a:gd name="connsiteY39" fmla="*/ 690448 h 782343"/>
              <a:gd name="connsiteX40" fmla="*/ 1177142 w 1342212"/>
              <a:gd name="connsiteY40" fmla="*/ 691953 h 782343"/>
              <a:gd name="connsiteX41" fmla="*/ 1187630 w 1342212"/>
              <a:gd name="connsiteY41" fmla="*/ 691005 h 782343"/>
              <a:gd name="connsiteX42" fmla="*/ 1199833 w 1342212"/>
              <a:gd name="connsiteY42" fmla="*/ 698307 h 782343"/>
              <a:gd name="connsiteX43" fmla="*/ 1203825 w 1342212"/>
              <a:gd name="connsiteY43" fmla="*/ 699182 h 782343"/>
              <a:gd name="connsiteX44" fmla="*/ 1204904 w 1342212"/>
              <a:gd name="connsiteY44" fmla="*/ 701253 h 782343"/>
              <a:gd name="connsiteX45" fmla="*/ 1209468 w 1342212"/>
              <a:gd name="connsiteY45" fmla="*/ 704564 h 782343"/>
              <a:gd name="connsiteX46" fmla="*/ 1211178 w 1342212"/>
              <a:gd name="connsiteY46" fmla="*/ 704054 h 782343"/>
              <a:gd name="connsiteX47" fmla="*/ 1213777 w 1342212"/>
              <a:gd name="connsiteY47" fmla="*/ 705051 h 782343"/>
              <a:gd name="connsiteX48" fmla="*/ 1216993 w 1342212"/>
              <a:gd name="connsiteY48" fmla="*/ 703792 h 782343"/>
              <a:gd name="connsiteX49" fmla="*/ 1219652 w 1342212"/>
              <a:gd name="connsiteY49" fmla="*/ 705128 h 782343"/>
              <a:gd name="connsiteX50" fmla="*/ 1225172 w 1342212"/>
              <a:gd name="connsiteY50" fmla="*/ 704334 h 782343"/>
              <a:gd name="connsiteX51" fmla="*/ 1231577 w 1342212"/>
              <a:gd name="connsiteY51" fmla="*/ 701449 h 782343"/>
              <a:gd name="connsiteX52" fmla="*/ 1232961 w 1342212"/>
              <a:gd name="connsiteY52" fmla="*/ 699493 h 782343"/>
              <a:gd name="connsiteX53" fmla="*/ 1235909 w 1342212"/>
              <a:gd name="connsiteY53" fmla="*/ 698302 h 782343"/>
              <a:gd name="connsiteX54" fmla="*/ 1237102 w 1342212"/>
              <a:gd name="connsiteY54" fmla="*/ 696392 h 782343"/>
              <a:gd name="connsiteX55" fmla="*/ 1238463 w 1342212"/>
              <a:gd name="connsiteY55" fmla="*/ 697358 h 782343"/>
              <a:gd name="connsiteX56" fmla="*/ 1238672 w 1342212"/>
              <a:gd name="connsiteY56" fmla="*/ 696179 h 782343"/>
              <a:gd name="connsiteX57" fmla="*/ 1242968 w 1342212"/>
              <a:gd name="connsiteY57" fmla="*/ 695562 h 782343"/>
              <a:gd name="connsiteX58" fmla="*/ 1244147 w 1342212"/>
              <a:gd name="connsiteY58" fmla="*/ 696746 h 782343"/>
              <a:gd name="connsiteX59" fmla="*/ 1245250 w 1342212"/>
              <a:gd name="connsiteY59" fmla="*/ 694678 h 782343"/>
              <a:gd name="connsiteX60" fmla="*/ 1246275 w 1342212"/>
              <a:gd name="connsiteY60" fmla="*/ 695225 h 782343"/>
              <a:gd name="connsiteX61" fmla="*/ 1247676 w 1342212"/>
              <a:gd name="connsiteY61" fmla="*/ 693700 h 782343"/>
              <a:gd name="connsiteX62" fmla="*/ 1251569 w 1342212"/>
              <a:gd name="connsiteY62" fmla="*/ 692463 h 782343"/>
              <a:gd name="connsiteX63" fmla="*/ 1257833 w 1342212"/>
              <a:gd name="connsiteY63" fmla="*/ 685887 h 782343"/>
              <a:gd name="connsiteX64" fmla="*/ 1248747 w 1342212"/>
              <a:gd name="connsiteY64" fmla="*/ 690385 h 782343"/>
              <a:gd name="connsiteX65" fmla="*/ 1243812 w 1342212"/>
              <a:gd name="connsiteY65" fmla="*/ 690454 h 782343"/>
              <a:gd name="connsiteX66" fmla="*/ 1240713 w 1342212"/>
              <a:gd name="connsiteY66" fmla="*/ 693244 h 782343"/>
              <a:gd name="connsiteX67" fmla="*/ 1238250 w 1342212"/>
              <a:gd name="connsiteY67" fmla="*/ 692613 h 782343"/>
              <a:gd name="connsiteX68" fmla="*/ 1238241 w 1342212"/>
              <a:gd name="connsiteY68" fmla="*/ 689479 h 782343"/>
              <a:gd name="connsiteX69" fmla="*/ 1243771 w 1342212"/>
              <a:gd name="connsiteY69" fmla="*/ 655313 h 782343"/>
              <a:gd name="connsiteX70" fmla="*/ 1223503 w 1342212"/>
              <a:gd name="connsiteY70" fmla="*/ 639186 h 782343"/>
              <a:gd name="connsiteX71" fmla="*/ 1245726 w 1342212"/>
              <a:gd name="connsiteY71" fmla="*/ 608819 h 782343"/>
              <a:gd name="connsiteX72" fmla="*/ 1285032 w 1342212"/>
              <a:gd name="connsiteY72" fmla="*/ 569605 h 782343"/>
              <a:gd name="connsiteX73" fmla="*/ 1283145 w 1342212"/>
              <a:gd name="connsiteY73" fmla="*/ 549114 h 782343"/>
              <a:gd name="connsiteX74" fmla="*/ 1281857 w 1342212"/>
              <a:gd name="connsiteY74" fmla="*/ 540668 h 782343"/>
              <a:gd name="connsiteX75" fmla="*/ 1283172 w 1342212"/>
              <a:gd name="connsiteY75" fmla="*/ 526165 h 782343"/>
              <a:gd name="connsiteX76" fmla="*/ 1314486 w 1342212"/>
              <a:gd name="connsiteY76" fmla="*/ 522894 h 782343"/>
              <a:gd name="connsiteX77" fmla="*/ 1325382 w 1342212"/>
              <a:gd name="connsiteY77" fmla="*/ 500749 h 782343"/>
              <a:gd name="connsiteX78" fmla="*/ 1342434 w 1342212"/>
              <a:gd name="connsiteY78" fmla="*/ 493062 h 782343"/>
              <a:gd name="connsiteX79" fmla="*/ 1339975 w 1342212"/>
              <a:gd name="connsiteY79" fmla="*/ 482171 h 782343"/>
              <a:gd name="connsiteX80" fmla="*/ 1335425 w 1342212"/>
              <a:gd name="connsiteY80" fmla="*/ 480356 h 782343"/>
              <a:gd name="connsiteX81" fmla="*/ 1338165 w 1342212"/>
              <a:gd name="connsiteY81" fmla="*/ 474734 h 782343"/>
              <a:gd name="connsiteX82" fmla="*/ 1318419 w 1342212"/>
              <a:gd name="connsiteY82" fmla="*/ 448265 h 782343"/>
              <a:gd name="connsiteX83" fmla="*/ 1299403 w 1342212"/>
              <a:gd name="connsiteY83" fmla="*/ 475151 h 782343"/>
              <a:gd name="connsiteX84" fmla="*/ 1287015 w 1342212"/>
              <a:gd name="connsiteY84" fmla="*/ 465885 h 782343"/>
              <a:gd name="connsiteX85" fmla="*/ 1286824 w 1342212"/>
              <a:gd name="connsiteY85" fmla="*/ 462504 h 782343"/>
              <a:gd name="connsiteX86" fmla="*/ 1268548 w 1342212"/>
              <a:gd name="connsiteY86" fmla="*/ 452049 h 782343"/>
              <a:gd name="connsiteX87" fmla="*/ 1237107 w 1342212"/>
              <a:gd name="connsiteY87" fmla="*/ 449372 h 782343"/>
              <a:gd name="connsiteX88" fmla="*/ 1229904 w 1342212"/>
              <a:gd name="connsiteY88" fmla="*/ 448560 h 782343"/>
              <a:gd name="connsiteX89" fmla="*/ 1213333 w 1342212"/>
              <a:gd name="connsiteY89" fmla="*/ 433735 h 782343"/>
              <a:gd name="connsiteX90" fmla="*/ 1204006 w 1342212"/>
              <a:gd name="connsiteY90" fmla="*/ 423779 h 782343"/>
              <a:gd name="connsiteX91" fmla="*/ 1189005 w 1342212"/>
              <a:gd name="connsiteY91" fmla="*/ 400522 h 782343"/>
              <a:gd name="connsiteX92" fmla="*/ 1177596 w 1342212"/>
              <a:gd name="connsiteY92" fmla="*/ 413296 h 782343"/>
              <a:gd name="connsiteX93" fmla="*/ 1153137 w 1342212"/>
              <a:gd name="connsiteY93" fmla="*/ 386124 h 782343"/>
              <a:gd name="connsiteX94" fmla="*/ 1137482 w 1342212"/>
              <a:gd name="connsiteY94" fmla="*/ 368980 h 782343"/>
              <a:gd name="connsiteX95" fmla="*/ 1117568 w 1342212"/>
              <a:gd name="connsiteY95" fmla="*/ 367183 h 782343"/>
              <a:gd name="connsiteX96" fmla="*/ 1110501 w 1342212"/>
              <a:gd name="connsiteY96" fmla="*/ 366094 h 782343"/>
              <a:gd name="connsiteX97" fmla="*/ 1092818 w 1342212"/>
              <a:gd name="connsiteY97" fmla="*/ 352530 h 782343"/>
              <a:gd name="connsiteX98" fmla="*/ 1004929 w 1342212"/>
              <a:gd name="connsiteY98" fmla="*/ 279862 h 782343"/>
              <a:gd name="connsiteX99" fmla="*/ 983386 w 1342212"/>
              <a:gd name="connsiteY99" fmla="*/ 275111 h 782343"/>
              <a:gd name="connsiteX100" fmla="*/ 966049 w 1342212"/>
              <a:gd name="connsiteY100" fmla="*/ 264088 h 782343"/>
              <a:gd name="connsiteX101" fmla="*/ 933715 w 1342212"/>
              <a:gd name="connsiteY101" fmla="*/ 273595 h 782343"/>
              <a:gd name="connsiteX102" fmla="*/ 908180 w 1342212"/>
              <a:gd name="connsiteY102" fmla="*/ 254368 h 782343"/>
              <a:gd name="connsiteX103" fmla="*/ 874902 w 1342212"/>
              <a:gd name="connsiteY103" fmla="*/ 226833 h 782343"/>
              <a:gd name="connsiteX104" fmla="*/ 853364 w 1342212"/>
              <a:gd name="connsiteY104" fmla="*/ 218824 h 782343"/>
              <a:gd name="connsiteX105" fmla="*/ 821588 w 1342212"/>
              <a:gd name="connsiteY105" fmla="*/ 224437 h 782343"/>
              <a:gd name="connsiteX106" fmla="*/ 821207 w 1342212"/>
              <a:gd name="connsiteY106" fmla="*/ 219659 h 782343"/>
              <a:gd name="connsiteX107" fmla="*/ 825231 w 1342212"/>
              <a:gd name="connsiteY107" fmla="*/ 194165 h 782343"/>
              <a:gd name="connsiteX108" fmla="*/ 840037 w 1342212"/>
              <a:gd name="connsiteY108" fmla="*/ 174326 h 782343"/>
              <a:gd name="connsiteX109" fmla="*/ 819125 w 1342212"/>
              <a:gd name="connsiteY109" fmla="*/ 160372 h 782343"/>
              <a:gd name="connsiteX110" fmla="*/ 814511 w 1342212"/>
              <a:gd name="connsiteY110" fmla="*/ 130345 h 782343"/>
              <a:gd name="connsiteX111" fmla="*/ 803788 w 1342212"/>
              <a:gd name="connsiteY111" fmla="*/ 128076 h 782343"/>
              <a:gd name="connsiteX112" fmla="*/ 777763 w 1342212"/>
              <a:gd name="connsiteY112" fmla="*/ 121996 h 782343"/>
              <a:gd name="connsiteX113" fmla="*/ 708686 w 1342212"/>
              <a:gd name="connsiteY113" fmla="*/ 98490 h 782343"/>
              <a:gd name="connsiteX114" fmla="*/ 672164 w 1342212"/>
              <a:gd name="connsiteY114" fmla="*/ 86142 h 782343"/>
              <a:gd name="connsiteX115" fmla="*/ 663967 w 1342212"/>
              <a:gd name="connsiteY115" fmla="*/ 83401 h 782343"/>
              <a:gd name="connsiteX116" fmla="*/ 631602 w 1342212"/>
              <a:gd name="connsiteY116" fmla="*/ 72837 h 782343"/>
              <a:gd name="connsiteX117" fmla="*/ 623935 w 1342212"/>
              <a:gd name="connsiteY117" fmla="*/ 71118 h 782343"/>
              <a:gd name="connsiteX118" fmla="*/ 615099 w 1342212"/>
              <a:gd name="connsiteY118" fmla="*/ 68935 h 782343"/>
              <a:gd name="connsiteX119" fmla="*/ 612704 w 1342212"/>
              <a:gd name="connsiteY119" fmla="*/ 68490 h 782343"/>
              <a:gd name="connsiteX120" fmla="*/ 592649 w 1342212"/>
              <a:gd name="connsiteY120" fmla="*/ 63644 h 782343"/>
              <a:gd name="connsiteX121" fmla="*/ 565241 w 1342212"/>
              <a:gd name="connsiteY121" fmla="*/ 57196 h 782343"/>
              <a:gd name="connsiteX122" fmla="*/ 516690 w 1342212"/>
              <a:gd name="connsiteY122" fmla="*/ 45570 h 782343"/>
              <a:gd name="connsiteX123" fmla="*/ 491591 w 1342212"/>
              <a:gd name="connsiteY123" fmla="*/ 39852 h 782343"/>
              <a:gd name="connsiteX124" fmla="*/ 438707 w 1342212"/>
              <a:gd name="connsiteY124" fmla="*/ 26711 h 782343"/>
              <a:gd name="connsiteX125" fmla="*/ 430107 w 1342212"/>
              <a:gd name="connsiteY125" fmla="*/ 24768 h 782343"/>
              <a:gd name="connsiteX126" fmla="*/ 379904 w 1342212"/>
              <a:gd name="connsiteY126" fmla="*/ 14327 h 782343"/>
              <a:gd name="connsiteX127" fmla="*/ 366726 w 1342212"/>
              <a:gd name="connsiteY127" fmla="*/ 10225 h 782343"/>
              <a:gd name="connsiteX128" fmla="*/ 359405 w 1342212"/>
              <a:gd name="connsiteY128" fmla="*/ 8972 h 782343"/>
              <a:gd name="connsiteX129" fmla="*/ 348981 w 1342212"/>
              <a:gd name="connsiteY129" fmla="*/ 11758 h 782343"/>
              <a:gd name="connsiteX130" fmla="*/ 342997 w 1342212"/>
              <a:gd name="connsiteY130" fmla="*/ 12766 h 782343"/>
              <a:gd name="connsiteX131" fmla="*/ 329865 w 1342212"/>
              <a:gd name="connsiteY131" fmla="*/ 10424 h 782343"/>
              <a:gd name="connsiteX132" fmla="*/ 327116 w 1342212"/>
              <a:gd name="connsiteY132" fmla="*/ 555 h 782343"/>
              <a:gd name="connsiteX133" fmla="*/ 294001 w 1342212"/>
              <a:gd name="connsiteY133" fmla="*/ 4330 h 782343"/>
              <a:gd name="connsiteX134" fmla="*/ 272064 w 1342212"/>
              <a:gd name="connsiteY134" fmla="*/ 14091 h 782343"/>
              <a:gd name="connsiteX135" fmla="*/ 264244 w 1342212"/>
              <a:gd name="connsiteY135" fmla="*/ 27387 h 782343"/>
              <a:gd name="connsiteX136" fmla="*/ 245228 w 1342212"/>
              <a:gd name="connsiteY136" fmla="*/ 21202 h 782343"/>
              <a:gd name="connsiteX137" fmla="*/ 235008 w 1342212"/>
              <a:gd name="connsiteY137" fmla="*/ 14168 h 782343"/>
              <a:gd name="connsiteX138" fmla="*/ 230943 w 1342212"/>
              <a:gd name="connsiteY138" fmla="*/ 14227 h 782343"/>
              <a:gd name="connsiteX139" fmla="*/ 222274 w 1342212"/>
              <a:gd name="connsiteY139" fmla="*/ 27836 h 782343"/>
              <a:gd name="connsiteX140" fmla="*/ 218156 w 1342212"/>
              <a:gd name="connsiteY140" fmla="*/ 29892 h 782343"/>
              <a:gd name="connsiteX141" fmla="*/ 195583 w 1342212"/>
              <a:gd name="connsiteY141" fmla="*/ 47471 h 782343"/>
              <a:gd name="connsiteX142" fmla="*/ 152557 w 1342212"/>
              <a:gd name="connsiteY142" fmla="*/ 81409 h 782343"/>
              <a:gd name="connsiteX143" fmla="*/ 141688 w 1342212"/>
              <a:gd name="connsiteY143" fmla="*/ 92772 h 782343"/>
              <a:gd name="connsiteX144" fmla="*/ 139910 w 1342212"/>
              <a:gd name="connsiteY144" fmla="*/ 95985 h 782343"/>
              <a:gd name="connsiteX145" fmla="*/ 138835 w 1342212"/>
              <a:gd name="connsiteY145" fmla="*/ 98018 h 782343"/>
              <a:gd name="connsiteX146" fmla="*/ 145540 w 1342212"/>
              <a:gd name="connsiteY146" fmla="*/ 104098 h 782343"/>
              <a:gd name="connsiteX147" fmla="*/ 140323 w 1342212"/>
              <a:gd name="connsiteY147" fmla="*/ 115919 h 782343"/>
              <a:gd name="connsiteX148" fmla="*/ 138840 w 1342212"/>
              <a:gd name="connsiteY148" fmla="*/ 119273 h 782343"/>
              <a:gd name="connsiteX149" fmla="*/ 135356 w 1342212"/>
              <a:gd name="connsiteY149" fmla="*/ 124555 h 782343"/>
              <a:gd name="connsiteX150" fmla="*/ 126478 w 1342212"/>
              <a:gd name="connsiteY150" fmla="*/ 123330 h 782343"/>
              <a:gd name="connsiteX151" fmla="*/ 101883 w 1342212"/>
              <a:gd name="connsiteY151" fmla="*/ 119990 h 782343"/>
              <a:gd name="connsiteX152" fmla="*/ 84178 w 1342212"/>
              <a:gd name="connsiteY152" fmla="*/ 127477 h 782343"/>
              <a:gd name="connsiteX153" fmla="*/ 79755 w 1342212"/>
              <a:gd name="connsiteY153" fmla="*/ 131920 h 782343"/>
              <a:gd name="connsiteX154" fmla="*/ 72692 w 1342212"/>
              <a:gd name="connsiteY154" fmla="*/ 137538 h 782343"/>
              <a:gd name="connsiteX155" fmla="*/ 73187 w 1342212"/>
              <a:gd name="connsiteY155" fmla="*/ 147063 h 782343"/>
              <a:gd name="connsiteX156" fmla="*/ 77836 w 1342212"/>
              <a:gd name="connsiteY156" fmla="*/ 160299 h 782343"/>
              <a:gd name="connsiteX157" fmla="*/ 76992 w 1342212"/>
              <a:gd name="connsiteY157" fmla="*/ 170732 h 782343"/>
              <a:gd name="connsiteX158" fmla="*/ 80989 w 1342212"/>
              <a:gd name="connsiteY158" fmla="*/ 192849 h 782343"/>
              <a:gd name="connsiteX159" fmla="*/ 93790 w 1342212"/>
              <a:gd name="connsiteY159" fmla="*/ 200241 h 782343"/>
              <a:gd name="connsiteX160" fmla="*/ 95192 w 1342212"/>
              <a:gd name="connsiteY160" fmla="*/ 212602 h 782343"/>
              <a:gd name="connsiteX161" fmla="*/ 79923 w 1342212"/>
              <a:gd name="connsiteY161" fmla="*/ 231861 h 782343"/>
              <a:gd name="connsiteX162" fmla="*/ 79900 w 1342212"/>
              <a:gd name="connsiteY162" fmla="*/ 233553 h 782343"/>
              <a:gd name="connsiteX163" fmla="*/ 76852 w 1342212"/>
              <a:gd name="connsiteY163" fmla="*/ 237383 h 782343"/>
              <a:gd name="connsiteX164" fmla="*/ 70900 w 1342212"/>
              <a:gd name="connsiteY164" fmla="*/ 243763 h 782343"/>
              <a:gd name="connsiteX165" fmla="*/ 66092 w 1342212"/>
              <a:gd name="connsiteY165" fmla="*/ 244222 h 782343"/>
              <a:gd name="connsiteX166" fmla="*/ 52538 w 1342212"/>
              <a:gd name="connsiteY166" fmla="*/ 235196 h 782343"/>
              <a:gd name="connsiteX167" fmla="*/ 33027 w 1342212"/>
              <a:gd name="connsiteY167" fmla="*/ 238586 h 782343"/>
              <a:gd name="connsiteX168" fmla="*/ 7584 w 1342212"/>
              <a:gd name="connsiteY168" fmla="*/ 274548 h 782343"/>
              <a:gd name="connsiteX169" fmla="*/ 221 w 1342212"/>
              <a:gd name="connsiteY169" fmla="*/ 290793 h 782343"/>
              <a:gd name="connsiteX170" fmla="*/ 19491 w 1342212"/>
              <a:gd name="connsiteY170" fmla="*/ 320661 h 782343"/>
              <a:gd name="connsiteX171" fmla="*/ 15277 w 1342212"/>
              <a:gd name="connsiteY171" fmla="*/ 330390 h 782343"/>
              <a:gd name="connsiteX172" fmla="*/ 15254 w 1342212"/>
              <a:gd name="connsiteY172" fmla="*/ 336457 h 782343"/>
              <a:gd name="connsiteX173" fmla="*/ 13544 w 1342212"/>
              <a:gd name="connsiteY173" fmla="*/ 345202 h 782343"/>
              <a:gd name="connsiteX174" fmla="*/ 23932 w 1342212"/>
              <a:gd name="connsiteY174" fmla="*/ 357899 h 782343"/>
              <a:gd name="connsiteX175" fmla="*/ 27870 w 1342212"/>
              <a:gd name="connsiteY175" fmla="*/ 362482 h 782343"/>
              <a:gd name="connsiteX176" fmla="*/ 33032 w 1342212"/>
              <a:gd name="connsiteY176" fmla="*/ 369084 h 782343"/>
              <a:gd name="connsiteX177" fmla="*/ 36293 w 1342212"/>
              <a:gd name="connsiteY177" fmla="*/ 375986 h 782343"/>
              <a:gd name="connsiteX178" fmla="*/ 32592 w 1342212"/>
              <a:gd name="connsiteY178" fmla="*/ 385820 h 782343"/>
              <a:gd name="connsiteX179" fmla="*/ 33522 w 1342212"/>
              <a:gd name="connsiteY179" fmla="*/ 391374 h 782343"/>
              <a:gd name="connsiteX180" fmla="*/ 31013 w 1342212"/>
              <a:gd name="connsiteY180" fmla="*/ 402210 h 782343"/>
              <a:gd name="connsiteX181" fmla="*/ 48169 w 1342212"/>
              <a:gd name="connsiteY181" fmla="*/ 413641 h 782343"/>
              <a:gd name="connsiteX182" fmla="*/ 39496 w 1342212"/>
              <a:gd name="connsiteY182" fmla="*/ 439121 h 782343"/>
              <a:gd name="connsiteX183" fmla="*/ 21369 w 1342212"/>
              <a:gd name="connsiteY183" fmla="*/ 444231 h 782343"/>
              <a:gd name="connsiteX184" fmla="*/ 36398 w 1342212"/>
              <a:gd name="connsiteY184" fmla="*/ 460222 h 782343"/>
              <a:gd name="connsiteX185" fmla="*/ 37523 w 1342212"/>
              <a:gd name="connsiteY185" fmla="*/ 470691 h 782343"/>
              <a:gd name="connsiteX186" fmla="*/ 47475 w 1342212"/>
              <a:gd name="connsiteY186" fmla="*/ 471825 h 782343"/>
              <a:gd name="connsiteX187" fmla="*/ 61900 w 1342212"/>
              <a:gd name="connsiteY187" fmla="*/ 481518 h 782343"/>
              <a:gd name="connsiteX188" fmla="*/ 69208 w 1342212"/>
              <a:gd name="connsiteY188" fmla="*/ 487104 h 782343"/>
              <a:gd name="connsiteX189" fmla="*/ 74906 w 1342212"/>
              <a:gd name="connsiteY189" fmla="*/ 486804 h 782343"/>
              <a:gd name="connsiteX190" fmla="*/ 79238 w 1342212"/>
              <a:gd name="connsiteY190" fmla="*/ 487925 h 782343"/>
              <a:gd name="connsiteX191" fmla="*/ 89463 w 1342212"/>
              <a:gd name="connsiteY191" fmla="*/ 483174 h 782343"/>
              <a:gd name="connsiteX192" fmla="*/ 100917 w 1342212"/>
              <a:gd name="connsiteY192" fmla="*/ 477947 h 782343"/>
              <a:gd name="connsiteX193" fmla="*/ 113119 w 1342212"/>
              <a:gd name="connsiteY193" fmla="*/ 486822 h 782343"/>
              <a:gd name="connsiteX194" fmla="*/ 117356 w 1342212"/>
              <a:gd name="connsiteY194" fmla="*/ 490607 h 782343"/>
              <a:gd name="connsiteX195" fmla="*/ 127327 w 1342212"/>
              <a:gd name="connsiteY195" fmla="*/ 491714 h 782343"/>
              <a:gd name="connsiteX196" fmla="*/ 147703 w 1342212"/>
              <a:gd name="connsiteY196" fmla="*/ 496860 h 782343"/>
              <a:gd name="connsiteX197" fmla="*/ 157796 w 1342212"/>
              <a:gd name="connsiteY197" fmla="*/ 502460 h 782343"/>
              <a:gd name="connsiteX198" fmla="*/ 171024 w 1342212"/>
              <a:gd name="connsiteY198" fmla="*/ 509607 h 782343"/>
              <a:gd name="connsiteX199" fmla="*/ 174694 w 1342212"/>
              <a:gd name="connsiteY199" fmla="*/ 512797 h 782343"/>
              <a:gd name="connsiteX200" fmla="*/ 189033 w 1342212"/>
              <a:gd name="connsiteY200" fmla="*/ 519676 h 782343"/>
              <a:gd name="connsiteX201" fmla="*/ 197085 w 1342212"/>
              <a:gd name="connsiteY201" fmla="*/ 526751 h 782343"/>
              <a:gd name="connsiteX202" fmla="*/ 204102 w 1342212"/>
              <a:gd name="connsiteY202" fmla="*/ 532242 h 782343"/>
              <a:gd name="connsiteX203" fmla="*/ 211251 w 1342212"/>
              <a:gd name="connsiteY203" fmla="*/ 540142 h 782343"/>
              <a:gd name="connsiteX204" fmla="*/ 219203 w 1342212"/>
              <a:gd name="connsiteY204" fmla="*/ 547556 h 782343"/>
              <a:gd name="connsiteX205" fmla="*/ 223812 w 1342212"/>
              <a:gd name="connsiteY205" fmla="*/ 551725 h 782343"/>
              <a:gd name="connsiteX206" fmla="*/ 237398 w 1342212"/>
              <a:gd name="connsiteY206" fmla="*/ 564461 h 782343"/>
              <a:gd name="connsiteX207" fmla="*/ 245514 w 1342212"/>
              <a:gd name="connsiteY207" fmla="*/ 571782 h 782343"/>
              <a:gd name="connsiteX208" fmla="*/ 248557 w 1342212"/>
              <a:gd name="connsiteY208" fmla="*/ 574836 h 782343"/>
              <a:gd name="connsiteX209" fmla="*/ 259177 w 1342212"/>
              <a:gd name="connsiteY209" fmla="*/ 584277 h 782343"/>
              <a:gd name="connsiteX210" fmla="*/ 277299 w 1342212"/>
              <a:gd name="connsiteY210" fmla="*/ 601298 h 782343"/>
              <a:gd name="connsiteX211" fmla="*/ 285628 w 1342212"/>
              <a:gd name="connsiteY211" fmla="*/ 609356 h 782343"/>
              <a:gd name="connsiteX212" fmla="*/ 301396 w 1342212"/>
              <a:gd name="connsiteY212" fmla="*/ 613896 h 782343"/>
              <a:gd name="connsiteX213" fmla="*/ 361029 w 1342212"/>
              <a:gd name="connsiteY213" fmla="*/ 631499 h 782343"/>
              <a:gd name="connsiteX214" fmla="*/ 438204 w 1342212"/>
              <a:gd name="connsiteY214" fmla="*/ 655680 h 782343"/>
              <a:gd name="connsiteX215" fmla="*/ 482976 w 1342212"/>
              <a:gd name="connsiteY215" fmla="*/ 669115 h 782343"/>
              <a:gd name="connsiteX216" fmla="*/ 495124 w 1342212"/>
              <a:gd name="connsiteY216" fmla="*/ 672713 h 782343"/>
              <a:gd name="connsiteX217" fmla="*/ 552499 w 1342212"/>
              <a:gd name="connsiteY217" fmla="*/ 689531 h 782343"/>
              <a:gd name="connsiteX218" fmla="*/ 631075 w 1342212"/>
              <a:gd name="connsiteY218" fmla="*/ 716172 h 782343"/>
              <a:gd name="connsiteX219" fmla="*/ 645632 w 1342212"/>
              <a:gd name="connsiteY219" fmla="*/ 720902 h 782343"/>
              <a:gd name="connsiteX220" fmla="*/ 652935 w 1342212"/>
              <a:gd name="connsiteY220" fmla="*/ 723163 h 782343"/>
              <a:gd name="connsiteX221" fmla="*/ 671529 w 1342212"/>
              <a:gd name="connsiteY221" fmla="*/ 729135 h 782343"/>
              <a:gd name="connsiteX222" fmla="*/ 684258 w 1342212"/>
              <a:gd name="connsiteY222" fmla="*/ 733471 h 782343"/>
              <a:gd name="connsiteX223" fmla="*/ 718248 w 1342212"/>
              <a:gd name="connsiteY223" fmla="*/ 744753 h 782343"/>
              <a:gd name="connsiteX224" fmla="*/ 721060 w 1342212"/>
              <a:gd name="connsiteY224" fmla="*/ 745752 h 782343"/>
              <a:gd name="connsiteX225" fmla="*/ 727797 w 1342212"/>
              <a:gd name="connsiteY225" fmla="*/ 745622 h 782343"/>
              <a:gd name="connsiteX226" fmla="*/ 839561 w 1342212"/>
              <a:gd name="connsiteY226" fmla="*/ 745695 h 782343"/>
              <a:gd name="connsiteX227" fmla="*/ 905322 w 1342212"/>
              <a:gd name="connsiteY227" fmla="*/ 746121 h 782343"/>
              <a:gd name="connsiteX228" fmla="*/ 928271 w 1342212"/>
              <a:gd name="connsiteY228" fmla="*/ 746294 h 782343"/>
              <a:gd name="connsiteX229" fmla="*/ 951220 w 1342212"/>
              <a:gd name="connsiteY229" fmla="*/ 746486 h 782343"/>
              <a:gd name="connsiteX230" fmla="*/ 972903 w 1342212"/>
              <a:gd name="connsiteY230" fmla="*/ 746618 h 782343"/>
              <a:gd name="connsiteX231" fmla="*/ 984811 w 1342212"/>
              <a:gd name="connsiteY231" fmla="*/ 746969 h 782343"/>
              <a:gd name="connsiteX232" fmla="*/ 988902 w 1342212"/>
              <a:gd name="connsiteY232" fmla="*/ 747459 h 782343"/>
              <a:gd name="connsiteX233" fmla="*/ 991901 w 1342212"/>
              <a:gd name="connsiteY233" fmla="*/ 747015 h 782343"/>
              <a:gd name="connsiteX234" fmla="*/ 999476 w 1342212"/>
              <a:gd name="connsiteY234" fmla="*/ 747210 h 782343"/>
              <a:gd name="connsiteX235" fmla="*/ 1002275 w 1342212"/>
              <a:gd name="connsiteY235" fmla="*/ 749863 h 782343"/>
              <a:gd name="connsiteX236" fmla="*/ 1003314 w 1342212"/>
              <a:gd name="connsiteY236" fmla="*/ 749570 h 782343"/>
              <a:gd name="connsiteX237" fmla="*/ 1003477 w 1342212"/>
              <a:gd name="connsiteY237" fmla="*/ 748191 h 782343"/>
              <a:gd name="connsiteX238" fmla="*/ 1007823 w 1342212"/>
              <a:gd name="connsiteY238" fmla="*/ 749114 h 782343"/>
              <a:gd name="connsiteX239" fmla="*/ 1011352 w 1342212"/>
              <a:gd name="connsiteY239" fmla="*/ 747827 h 782343"/>
              <a:gd name="connsiteX240" fmla="*/ 1013829 w 1342212"/>
              <a:gd name="connsiteY240" fmla="*/ 751551 h 782343"/>
              <a:gd name="connsiteX241" fmla="*/ 1014242 w 1342212"/>
              <a:gd name="connsiteY241" fmla="*/ 755615 h 782343"/>
              <a:gd name="connsiteX242" fmla="*/ 1016900 w 1342212"/>
              <a:gd name="connsiteY242" fmla="*/ 759264 h 782343"/>
              <a:gd name="connsiteX243" fmla="*/ 1017562 w 1342212"/>
              <a:gd name="connsiteY243" fmla="*/ 759652 h 782343"/>
              <a:gd name="connsiteX244" fmla="*/ 1019150 w 1342212"/>
              <a:gd name="connsiteY244" fmla="*/ 758518 h 782343"/>
              <a:gd name="connsiteX245" fmla="*/ 1022947 w 1342212"/>
              <a:gd name="connsiteY245" fmla="*/ 759069 h 782343"/>
              <a:gd name="connsiteX246" fmla="*/ 1024680 w 1342212"/>
              <a:gd name="connsiteY246" fmla="*/ 761608 h 782343"/>
              <a:gd name="connsiteX247" fmla="*/ 1030454 w 1342212"/>
              <a:gd name="connsiteY247" fmla="*/ 764545 h 782343"/>
              <a:gd name="connsiteX248" fmla="*/ 1032396 w 1342212"/>
              <a:gd name="connsiteY248" fmla="*/ 763387 h 782343"/>
              <a:gd name="connsiteX249" fmla="*/ 1037495 w 1342212"/>
              <a:gd name="connsiteY249" fmla="*/ 765826 h 782343"/>
              <a:gd name="connsiteX250" fmla="*/ 1041006 w 1342212"/>
              <a:gd name="connsiteY250" fmla="*/ 765209 h 782343"/>
              <a:gd name="connsiteX251" fmla="*/ 1045628 w 1342212"/>
              <a:gd name="connsiteY251" fmla="*/ 766913 h 782343"/>
              <a:gd name="connsiteX252" fmla="*/ 1048345 w 1342212"/>
              <a:gd name="connsiteY252" fmla="*/ 765847 h 782343"/>
              <a:gd name="connsiteX253" fmla="*/ 1050382 w 1342212"/>
              <a:gd name="connsiteY253" fmla="*/ 766448 h 782343"/>
              <a:gd name="connsiteX254" fmla="*/ 1053353 w 1342212"/>
              <a:gd name="connsiteY254" fmla="*/ 767933 h 782343"/>
              <a:gd name="connsiteX255" fmla="*/ 1051761 w 1342212"/>
              <a:gd name="connsiteY255" fmla="*/ 769998 h 782343"/>
              <a:gd name="connsiteX256" fmla="*/ 1053857 w 1342212"/>
              <a:gd name="connsiteY256" fmla="*/ 775185 h 782343"/>
              <a:gd name="connsiteX257" fmla="*/ 1052573 w 1342212"/>
              <a:gd name="connsiteY257" fmla="*/ 779660 h 782343"/>
              <a:gd name="connsiteX258" fmla="*/ 1067320 w 1342212"/>
              <a:gd name="connsiteY258" fmla="*/ 782193 h 782343"/>
              <a:gd name="connsiteX259" fmla="*/ 1068922 w 1342212"/>
              <a:gd name="connsiteY259" fmla="*/ 780550 h 782343"/>
              <a:gd name="connsiteX260" fmla="*/ 1072156 w 1342212"/>
              <a:gd name="connsiteY260" fmla="*/ 780131 h 782343"/>
              <a:gd name="connsiteX261" fmla="*/ 1072387 w 1342212"/>
              <a:gd name="connsiteY261" fmla="*/ 782898 h 782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</a:cxnLst>
            <a:rect l="l" t="t" r="r" b="b"/>
            <a:pathLst>
              <a:path w="1342212" h="782343">
                <a:moveTo>
                  <a:pt x="1072387" y="782898"/>
                </a:moveTo>
                <a:lnTo>
                  <a:pt x="1081387" y="780097"/>
                </a:lnTo>
                <a:lnTo>
                  <a:pt x="1099038" y="776163"/>
                </a:lnTo>
                <a:lnTo>
                  <a:pt x="1096375" y="769886"/>
                </a:lnTo>
                <a:lnTo>
                  <a:pt x="1100970" y="771468"/>
                </a:lnTo>
                <a:lnTo>
                  <a:pt x="1105257" y="766471"/>
                </a:lnTo>
                <a:lnTo>
                  <a:pt x="1113186" y="772928"/>
                </a:lnTo>
                <a:lnTo>
                  <a:pt x="1117827" y="772913"/>
                </a:lnTo>
                <a:lnTo>
                  <a:pt x="1121211" y="769954"/>
                </a:lnTo>
                <a:lnTo>
                  <a:pt x="1121664" y="766037"/>
                </a:lnTo>
                <a:lnTo>
                  <a:pt x="1124087" y="763997"/>
                </a:lnTo>
                <a:lnTo>
                  <a:pt x="1125302" y="761369"/>
                </a:lnTo>
                <a:lnTo>
                  <a:pt x="1134493" y="761669"/>
                </a:lnTo>
                <a:lnTo>
                  <a:pt x="1140717" y="759468"/>
                </a:lnTo>
                <a:lnTo>
                  <a:pt x="1144173" y="752296"/>
                </a:lnTo>
                <a:lnTo>
                  <a:pt x="1144867" y="752193"/>
                </a:lnTo>
                <a:lnTo>
                  <a:pt x="1147584" y="750720"/>
                </a:lnTo>
                <a:lnTo>
                  <a:pt x="1152452" y="745522"/>
                </a:lnTo>
                <a:lnTo>
                  <a:pt x="1152706" y="742812"/>
                </a:lnTo>
                <a:lnTo>
                  <a:pt x="1154425" y="741015"/>
                </a:lnTo>
                <a:lnTo>
                  <a:pt x="1154008" y="731411"/>
                </a:lnTo>
                <a:lnTo>
                  <a:pt x="1152529" y="728490"/>
                </a:lnTo>
                <a:lnTo>
                  <a:pt x="1152470" y="728155"/>
                </a:lnTo>
                <a:lnTo>
                  <a:pt x="1153717" y="725266"/>
                </a:lnTo>
                <a:lnTo>
                  <a:pt x="1152429" y="725551"/>
                </a:lnTo>
                <a:lnTo>
                  <a:pt x="1153246" y="724368"/>
                </a:lnTo>
                <a:lnTo>
                  <a:pt x="1152352" y="724542"/>
                </a:lnTo>
                <a:lnTo>
                  <a:pt x="1150601" y="721628"/>
                </a:lnTo>
                <a:lnTo>
                  <a:pt x="1149444" y="718176"/>
                </a:lnTo>
                <a:lnTo>
                  <a:pt x="1150714" y="716743"/>
                </a:lnTo>
                <a:lnTo>
                  <a:pt x="1156022" y="715450"/>
                </a:lnTo>
                <a:lnTo>
                  <a:pt x="1156498" y="712436"/>
                </a:lnTo>
                <a:lnTo>
                  <a:pt x="1156879" y="708595"/>
                </a:lnTo>
                <a:lnTo>
                  <a:pt x="1162359" y="703863"/>
                </a:lnTo>
                <a:lnTo>
                  <a:pt x="1165453" y="703965"/>
                </a:lnTo>
                <a:lnTo>
                  <a:pt x="1166641" y="701298"/>
                </a:lnTo>
                <a:lnTo>
                  <a:pt x="1165344" y="700301"/>
                </a:lnTo>
                <a:lnTo>
                  <a:pt x="1168070" y="694389"/>
                </a:lnTo>
                <a:lnTo>
                  <a:pt x="1169435" y="691782"/>
                </a:lnTo>
                <a:lnTo>
                  <a:pt x="1174022" y="690448"/>
                </a:lnTo>
                <a:lnTo>
                  <a:pt x="1177142" y="691953"/>
                </a:lnTo>
                <a:lnTo>
                  <a:pt x="1187630" y="691005"/>
                </a:lnTo>
                <a:lnTo>
                  <a:pt x="1199833" y="698307"/>
                </a:lnTo>
                <a:lnTo>
                  <a:pt x="1203825" y="699182"/>
                </a:lnTo>
                <a:lnTo>
                  <a:pt x="1204904" y="701253"/>
                </a:lnTo>
                <a:lnTo>
                  <a:pt x="1209468" y="704564"/>
                </a:lnTo>
                <a:lnTo>
                  <a:pt x="1211178" y="704054"/>
                </a:lnTo>
                <a:lnTo>
                  <a:pt x="1213777" y="705051"/>
                </a:lnTo>
                <a:lnTo>
                  <a:pt x="1216993" y="703792"/>
                </a:lnTo>
                <a:lnTo>
                  <a:pt x="1219652" y="705128"/>
                </a:lnTo>
                <a:lnTo>
                  <a:pt x="1225172" y="704334"/>
                </a:lnTo>
                <a:lnTo>
                  <a:pt x="1231577" y="701449"/>
                </a:lnTo>
                <a:lnTo>
                  <a:pt x="1232961" y="699493"/>
                </a:lnTo>
                <a:lnTo>
                  <a:pt x="1235909" y="698302"/>
                </a:lnTo>
                <a:lnTo>
                  <a:pt x="1237102" y="696392"/>
                </a:lnTo>
                <a:lnTo>
                  <a:pt x="1238463" y="697358"/>
                </a:lnTo>
                <a:lnTo>
                  <a:pt x="1238672" y="696179"/>
                </a:lnTo>
                <a:lnTo>
                  <a:pt x="1242968" y="695562"/>
                </a:lnTo>
                <a:lnTo>
                  <a:pt x="1244147" y="696746"/>
                </a:lnTo>
                <a:lnTo>
                  <a:pt x="1245250" y="694678"/>
                </a:lnTo>
                <a:lnTo>
                  <a:pt x="1246275" y="695225"/>
                </a:lnTo>
                <a:lnTo>
                  <a:pt x="1247676" y="693700"/>
                </a:lnTo>
                <a:lnTo>
                  <a:pt x="1251569" y="692463"/>
                </a:lnTo>
                <a:lnTo>
                  <a:pt x="1257833" y="685887"/>
                </a:lnTo>
                <a:lnTo>
                  <a:pt x="1248747" y="690385"/>
                </a:lnTo>
                <a:lnTo>
                  <a:pt x="1243812" y="690454"/>
                </a:lnTo>
                <a:lnTo>
                  <a:pt x="1240713" y="693244"/>
                </a:lnTo>
                <a:lnTo>
                  <a:pt x="1238250" y="692613"/>
                </a:lnTo>
                <a:lnTo>
                  <a:pt x="1238241" y="689479"/>
                </a:lnTo>
                <a:lnTo>
                  <a:pt x="1243771" y="655313"/>
                </a:lnTo>
                <a:lnTo>
                  <a:pt x="1223503" y="639186"/>
                </a:lnTo>
                <a:lnTo>
                  <a:pt x="1245726" y="608819"/>
                </a:lnTo>
                <a:lnTo>
                  <a:pt x="1285032" y="569605"/>
                </a:lnTo>
                <a:lnTo>
                  <a:pt x="1283145" y="549114"/>
                </a:lnTo>
                <a:lnTo>
                  <a:pt x="1281857" y="540668"/>
                </a:lnTo>
                <a:lnTo>
                  <a:pt x="1283172" y="526165"/>
                </a:lnTo>
                <a:lnTo>
                  <a:pt x="1314486" y="522894"/>
                </a:lnTo>
                <a:lnTo>
                  <a:pt x="1325382" y="500749"/>
                </a:lnTo>
                <a:lnTo>
                  <a:pt x="1342434" y="493062"/>
                </a:lnTo>
                <a:lnTo>
                  <a:pt x="1339975" y="482171"/>
                </a:lnTo>
                <a:lnTo>
                  <a:pt x="1335425" y="480356"/>
                </a:lnTo>
                <a:lnTo>
                  <a:pt x="1338165" y="474734"/>
                </a:lnTo>
                <a:lnTo>
                  <a:pt x="1318419" y="448265"/>
                </a:lnTo>
                <a:lnTo>
                  <a:pt x="1299403" y="475151"/>
                </a:lnTo>
                <a:lnTo>
                  <a:pt x="1287015" y="465885"/>
                </a:lnTo>
                <a:lnTo>
                  <a:pt x="1286824" y="462504"/>
                </a:lnTo>
                <a:lnTo>
                  <a:pt x="1268548" y="452049"/>
                </a:lnTo>
                <a:lnTo>
                  <a:pt x="1237107" y="449372"/>
                </a:lnTo>
                <a:lnTo>
                  <a:pt x="1229904" y="448560"/>
                </a:lnTo>
                <a:lnTo>
                  <a:pt x="1213333" y="433735"/>
                </a:lnTo>
                <a:lnTo>
                  <a:pt x="1204006" y="423779"/>
                </a:lnTo>
                <a:lnTo>
                  <a:pt x="1189005" y="400522"/>
                </a:lnTo>
                <a:lnTo>
                  <a:pt x="1177596" y="413296"/>
                </a:lnTo>
                <a:lnTo>
                  <a:pt x="1153137" y="386124"/>
                </a:lnTo>
                <a:lnTo>
                  <a:pt x="1137482" y="368980"/>
                </a:lnTo>
                <a:lnTo>
                  <a:pt x="1117568" y="367183"/>
                </a:lnTo>
                <a:lnTo>
                  <a:pt x="1110501" y="366094"/>
                </a:lnTo>
                <a:lnTo>
                  <a:pt x="1092818" y="352530"/>
                </a:lnTo>
                <a:lnTo>
                  <a:pt x="1004929" y="279862"/>
                </a:lnTo>
                <a:lnTo>
                  <a:pt x="983386" y="275111"/>
                </a:lnTo>
                <a:lnTo>
                  <a:pt x="966049" y="264088"/>
                </a:lnTo>
                <a:lnTo>
                  <a:pt x="933715" y="273595"/>
                </a:lnTo>
                <a:lnTo>
                  <a:pt x="908180" y="254368"/>
                </a:lnTo>
                <a:lnTo>
                  <a:pt x="874902" y="226833"/>
                </a:lnTo>
                <a:lnTo>
                  <a:pt x="853364" y="218824"/>
                </a:lnTo>
                <a:lnTo>
                  <a:pt x="821588" y="224437"/>
                </a:lnTo>
                <a:lnTo>
                  <a:pt x="821207" y="219659"/>
                </a:lnTo>
                <a:lnTo>
                  <a:pt x="825231" y="194165"/>
                </a:lnTo>
                <a:lnTo>
                  <a:pt x="840037" y="174326"/>
                </a:lnTo>
                <a:lnTo>
                  <a:pt x="819125" y="160372"/>
                </a:lnTo>
                <a:lnTo>
                  <a:pt x="814511" y="130345"/>
                </a:lnTo>
                <a:lnTo>
                  <a:pt x="803788" y="128076"/>
                </a:lnTo>
                <a:lnTo>
                  <a:pt x="777763" y="121996"/>
                </a:lnTo>
                <a:lnTo>
                  <a:pt x="708686" y="98490"/>
                </a:lnTo>
                <a:lnTo>
                  <a:pt x="672164" y="86142"/>
                </a:lnTo>
                <a:lnTo>
                  <a:pt x="663967" y="83401"/>
                </a:lnTo>
                <a:lnTo>
                  <a:pt x="631602" y="72837"/>
                </a:lnTo>
                <a:lnTo>
                  <a:pt x="623935" y="71118"/>
                </a:lnTo>
                <a:lnTo>
                  <a:pt x="615099" y="68935"/>
                </a:lnTo>
                <a:lnTo>
                  <a:pt x="612704" y="68490"/>
                </a:lnTo>
                <a:lnTo>
                  <a:pt x="592649" y="63644"/>
                </a:lnTo>
                <a:lnTo>
                  <a:pt x="565241" y="57196"/>
                </a:lnTo>
                <a:lnTo>
                  <a:pt x="516690" y="45570"/>
                </a:lnTo>
                <a:lnTo>
                  <a:pt x="491591" y="39852"/>
                </a:lnTo>
                <a:lnTo>
                  <a:pt x="438707" y="26711"/>
                </a:lnTo>
                <a:lnTo>
                  <a:pt x="430107" y="24768"/>
                </a:lnTo>
                <a:lnTo>
                  <a:pt x="379904" y="14327"/>
                </a:lnTo>
                <a:lnTo>
                  <a:pt x="366726" y="10225"/>
                </a:lnTo>
                <a:lnTo>
                  <a:pt x="359405" y="8972"/>
                </a:lnTo>
                <a:lnTo>
                  <a:pt x="348981" y="11758"/>
                </a:lnTo>
                <a:lnTo>
                  <a:pt x="342997" y="12766"/>
                </a:lnTo>
                <a:lnTo>
                  <a:pt x="329865" y="10424"/>
                </a:lnTo>
                <a:lnTo>
                  <a:pt x="327116" y="555"/>
                </a:lnTo>
                <a:lnTo>
                  <a:pt x="294001" y="4330"/>
                </a:lnTo>
                <a:lnTo>
                  <a:pt x="272064" y="14091"/>
                </a:lnTo>
                <a:lnTo>
                  <a:pt x="264244" y="27387"/>
                </a:lnTo>
                <a:lnTo>
                  <a:pt x="245228" y="21202"/>
                </a:lnTo>
                <a:lnTo>
                  <a:pt x="235008" y="14168"/>
                </a:lnTo>
                <a:lnTo>
                  <a:pt x="230943" y="14227"/>
                </a:lnTo>
                <a:lnTo>
                  <a:pt x="222274" y="27836"/>
                </a:lnTo>
                <a:lnTo>
                  <a:pt x="218156" y="29892"/>
                </a:lnTo>
                <a:lnTo>
                  <a:pt x="195583" y="47471"/>
                </a:lnTo>
                <a:lnTo>
                  <a:pt x="152557" y="81409"/>
                </a:lnTo>
                <a:lnTo>
                  <a:pt x="141688" y="92772"/>
                </a:lnTo>
                <a:lnTo>
                  <a:pt x="139910" y="95985"/>
                </a:lnTo>
                <a:lnTo>
                  <a:pt x="138835" y="98018"/>
                </a:lnTo>
                <a:lnTo>
                  <a:pt x="145540" y="104098"/>
                </a:lnTo>
                <a:lnTo>
                  <a:pt x="140323" y="115919"/>
                </a:lnTo>
                <a:lnTo>
                  <a:pt x="138840" y="119273"/>
                </a:lnTo>
                <a:lnTo>
                  <a:pt x="135356" y="124555"/>
                </a:lnTo>
                <a:lnTo>
                  <a:pt x="126478" y="123330"/>
                </a:lnTo>
                <a:lnTo>
                  <a:pt x="101883" y="119990"/>
                </a:lnTo>
                <a:lnTo>
                  <a:pt x="84178" y="127477"/>
                </a:lnTo>
                <a:lnTo>
                  <a:pt x="79755" y="131920"/>
                </a:lnTo>
                <a:lnTo>
                  <a:pt x="72692" y="137538"/>
                </a:lnTo>
                <a:lnTo>
                  <a:pt x="73187" y="147063"/>
                </a:lnTo>
                <a:lnTo>
                  <a:pt x="77836" y="160299"/>
                </a:lnTo>
                <a:lnTo>
                  <a:pt x="76992" y="170732"/>
                </a:lnTo>
                <a:lnTo>
                  <a:pt x="80989" y="192849"/>
                </a:lnTo>
                <a:lnTo>
                  <a:pt x="93790" y="200241"/>
                </a:lnTo>
                <a:lnTo>
                  <a:pt x="95192" y="212602"/>
                </a:lnTo>
                <a:lnTo>
                  <a:pt x="79923" y="231861"/>
                </a:lnTo>
                <a:lnTo>
                  <a:pt x="79900" y="233553"/>
                </a:lnTo>
                <a:lnTo>
                  <a:pt x="76852" y="237383"/>
                </a:lnTo>
                <a:lnTo>
                  <a:pt x="70900" y="243763"/>
                </a:lnTo>
                <a:lnTo>
                  <a:pt x="66092" y="244222"/>
                </a:lnTo>
                <a:lnTo>
                  <a:pt x="52538" y="235196"/>
                </a:lnTo>
                <a:lnTo>
                  <a:pt x="33027" y="238586"/>
                </a:lnTo>
                <a:lnTo>
                  <a:pt x="7584" y="274548"/>
                </a:lnTo>
                <a:lnTo>
                  <a:pt x="221" y="290793"/>
                </a:lnTo>
                <a:lnTo>
                  <a:pt x="19491" y="320661"/>
                </a:lnTo>
                <a:lnTo>
                  <a:pt x="15277" y="330390"/>
                </a:lnTo>
                <a:lnTo>
                  <a:pt x="15254" y="336457"/>
                </a:lnTo>
                <a:lnTo>
                  <a:pt x="13544" y="345202"/>
                </a:lnTo>
                <a:lnTo>
                  <a:pt x="23932" y="357899"/>
                </a:lnTo>
                <a:lnTo>
                  <a:pt x="27870" y="362482"/>
                </a:lnTo>
                <a:lnTo>
                  <a:pt x="33032" y="369084"/>
                </a:lnTo>
                <a:lnTo>
                  <a:pt x="36293" y="375986"/>
                </a:lnTo>
                <a:lnTo>
                  <a:pt x="32592" y="385820"/>
                </a:lnTo>
                <a:lnTo>
                  <a:pt x="33522" y="391374"/>
                </a:lnTo>
                <a:lnTo>
                  <a:pt x="31013" y="402210"/>
                </a:lnTo>
                <a:lnTo>
                  <a:pt x="48169" y="413641"/>
                </a:lnTo>
                <a:lnTo>
                  <a:pt x="39496" y="439121"/>
                </a:lnTo>
                <a:lnTo>
                  <a:pt x="21369" y="444231"/>
                </a:lnTo>
                <a:lnTo>
                  <a:pt x="36398" y="460222"/>
                </a:lnTo>
                <a:lnTo>
                  <a:pt x="37523" y="470691"/>
                </a:lnTo>
                <a:lnTo>
                  <a:pt x="47475" y="471825"/>
                </a:lnTo>
                <a:lnTo>
                  <a:pt x="61900" y="481518"/>
                </a:lnTo>
                <a:lnTo>
                  <a:pt x="69208" y="487104"/>
                </a:lnTo>
                <a:lnTo>
                  <a:pt x="74906" y="486804"/>
                </a:lnTo>
                <a:lnTo>
                  <a:pt x="79238" y="487925"/>
                </a:lnTo>
                <a:lnTo>
                  <a:pt x="89463" y="483174"/>
                </a:lnTo>
                <a:lnTo>
                  <a:pt x="100917" y="477947"/>
                </a:lnTo>
                <a:lnTo>
                  <a:pt x="113119" y="486822"/>
                </a:lnTo>
                <a:lnTo>
                  <a:pt x="117356" y="490607"/>
                </a:lnTo>
                <a:lnTo>
                  <a:pt x="127327" y="491714"/>
                </a:lnTo>
                <a:lnTo>
                  <a:pt x="147703" y="496860"/>
                </a:lnTo>
                <a:lnTo>
                  <a:pt x="157796" y="502460"/>
                </a:lnTo>
                <a:lnTo>
                  <a:pt x="171024" y="509607"/>
                </a:lnTo>
                <a:lnTo>
                  <a:pt x="174694" y="512797"/>
                </a:lnTo>
                <a:lnTo>
                  <a:pt x="189033" y="519676"/>
                </a:lnTo>
                <a:lnTo>
                  <a:pt x="197085" y="526751"/>
                </a:lnTo>
                <a:lnTo>
                  <a:pt x="204102" y="532242"/>
                </a:lnTo>
                <a:lnTo>
                  <a:pt x="211251" y="540142"/>
                </a:lnTo>
                <a:lnTo>
                  <a:pt x="219203" y="547556"/>
                </a:lnTo>
                <a:lnTo>
                  <a:pt x="223812" y="551725"/>
                </a:lnTo>
                <a:lnTo>
                  <a:pt x="237398" y="564461"/>
                </a:lnTo>
                <a:lnTo>
                  <a:pt x="245514" y="571782"/>
                </a:lnTo>
                <a:lnTo>
                  <a:pt x="248557" y="574836"/>
                </a:lnTo>
                <a:lnTo>
                  <a:pt x="259177" y="584277"/>
                </a:lnTo>
                <a:lnTo>
                  <a:pt x="277299" y="601298"/>
                </a:lnTo>
                <a:lnTo>
                  <a:pt x="285628" y="609356"/>
                </a:lnTo>
                <a:lnTo>
                  <a:pt x="301396" y="613896"/>
                </a:lnTo>
                <a:lnTo>
                  <a:pt x="361029" y="631499"/>
                </a:lnTo>
                <a:lnTo>
                  <a:pt x="438204" y="655680"/>
                </a:lnTo>
                <a:lnTo>
                  <a:pt x="482976" y="669115"/>
                </a:lnTo>
                <a:lnTo>
                  <a:pt x="495124" y="672713"/>
                </a:lnTo>
                <a:lnTo>
                  <a:pt x="552499" y="689531"/>
                </a:lnTo>
                <a:lnTo>
                  <a:pt x="631075" y="716172"/>
                </a:lnTo>
                <a:lnTo>
                  <a:pt x="645632" y="720902"/>
                </a:lnTo>
                <a:lnTo>
                  <a:pt x="652935" y="723163"/>
                </a:lnTo>
                <a:lnTo>
                  <a:pt x="671529" y="729135"/>
                </a:lnTo>
                <a:lnTo>
                  <a:pt x="684258" y="733471"/>
                </a:lnTo>
                <a:lnTo>
                  <a:pt x="718248" y="744753"/>
                </a:lnTo>
                <a:lnTo>
                  <a:pt x="721060" y="745752"/>
                </a:lnTo>
                <a:lnTo>
                  <a:pt x="727797" y="745622"/>
                </a:lnTo>
                <a:lnTo>
                  <a:pt x="839561" y="745695"/>
                </a:lnTo>
                <a:lnTo>
                  <a:pt x="905322" y="746121"/>
                </a:lnTo>
                <a:lnTo>
                  <a:pt x="928271" y="746294"/>
                </a:lnTo>
                <a:lnTo>
                  <a:pt x="951220" y="746486"/>
                </a:lnTo>
                <a:lnTo>
                  <a:pt x="972903" y="746618"/>
                </a:lnTo>
                <a:lnTo>
                  <a:pt x="984811" y="746969"/>
                </a:lnTo>
                <a:lnTo>
                  <a:pt x="988902" y="747459"/>
                </a:lnTo>
                <a:lnTo>
                  <a:pt x="991901" y="747015"/>
                </a:lnTo>
                <a:lnTo>
                  <a:pt x="999476" y="747210"/>
                </a:lnTo>
                <a:lnTo>
                  <a:pt x="1002275" y="749863"/>
                </a:lnTo>
                <a:lnTo>
                  <a:pt x="1003314" y="749570"/>
                </a:lnTo>
                <a:lnTo>
                  <a:pt x="1003477" y="748191"/>
                </a:lnTo>
                <a:lnTo>
                  <a:pt x="1007823" y="749114"/>
                </a:lnTo>
                <a:lnTo>
                  <a:pt x="1011352" y="747827"/>
                </a:lnTo>
                <a:lnTo>
                  <a:pt x="1013829" y="751551"/>
                </a:lnTo>
                <a:lnTo>
                  <a:pt x="1014242" y="755615"/>
                </a:lnTo>
                <a:lnTo>
                  <a:pt x="1016900" y="759264"/>
                </a:lnTo>
                <a:lnTo>
                  <a:pt x="1017562" y="759652"/>
                </a:lnTo>
                <a:lnTo>
                  <a:pt x="1019150" y="758518"/>
                </a:lnTo>
                <a:lnTo>
                  <a:pt x="1022947" y="759069"/>
                </a:lnTo>
                <a:lnTo>
                  <a:pt x="1024680" y="761608"/>
                </a:lnTo>
                <a:lnTo>
                  <a:pt x="1030454" y="764545"/>
                </a:lnTo>
                <a:lnTo>
                  <a:pt x="1032396" y="763387"/>
                </a:lnTo>
                <a:lnTo>
                  <a:pt x="1037495" y="765826"/>
                </a:lnTo>
                <a:lnTo>
                  <a:pt x="1041006" y="765209"/>
                </a:lnTo>
                <a:lnTo>
                  <a:pt x="1045628" y="766913"/>
                </a:lnTo>
                <a:lnTo>
                  <a:pt x="1048345" y="765847"/>
                </a:lnTo>
                <a:lnTo>
                  <a:pt x="1050382" y="766448"/>
                </a:lnTo>
                <a:lnTo>
                  <a:pt x="1053353" y="767933"/>
                </a:lnTo>
                <a:lnTo>
                  <a:pt x="1051761" y="769998"/>
                </a:lnTo>
                <a:lnTo>
                  <a:pt x="1053857" y="775185"/>
                </a:lnTo>
                <a:lnTo>
                  <a:pt x="1052573" y="779660"/>
                </a:lnTo>
                <a:lnTo>
                  <a:pt x="1067320" y="782193"/>
                </a:lnTo>
                <a:lnTo>
                  <a:pt x="1068922" y="780550"/>
                </a:lnTo>
                <a:lnTo>
                  <a:pt x="1072156" y="780131"/>
                </a:lnTo>
                <a:lnTo>
                  <a:pt x="1072387" y="782898"/>
                </a:lnTo>
                <a:close/>
              </a:path>
            </a:pathLst>
          </a:custGeom>
          <a:solidFill>
            <a:schemeClr val="accent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05B0B17-A0C8-E309-D700-C1EF625033F0}"/>
              </a:ext>
            </a:extLst>
          </p:cNvPr>
          <p:cNvSpPr>
            <a:spLocks/>
          </p:cNvSpPr>
          <p:nvPr/>
        </p:nvSpPr>
        <p:spPr>
          <a:xfrm flipV="1">
            <a:off x="5876424" y="4922690"/>
            <a:ext cx="1324079" cy="396157"/>
          </a:xfrm>
          <a:custGeom>
            <a:avLst/>
            <a:gdLst>
              <a:gd name="connsiteX0" fmla="*/ 2738 w 901694"/>
              <a:gd name="connsiteY0" fmla="*/ 63729 h 269782"/>
              <a:gd name="connsiteX1" fmla="*/ 1822 w 901694"/>
              <a:gd name="connsiteY1" fmla="*/ 117503 h 269782"/>
              <a:gd name="connsiteX2" fmla="*/ 1568 w 901694"/>
              <a:gd name="connsiteY2" fmla="*/ 132368 h 269782"/>
              <a:gd name="connsiteX3" fmla="*/ 541 w 901694"/>
              <a:gd name="connsiteY3" fmla="*/ 192023 h 269782"/>
              <a:gd name="connsiteX4" fmla="*/ 376 w 901694"/>
              <a:gd name="connsiteY4" fmla="*/ 201575 h 269782"/>
              <a:gd name="connsiteX5" fmla="*/ 358 w 901694"/>
              <a:gd name="connsiteY5" fmla="*/ 202632 h 269782"/>
              <a:gd name="connsiteX6" fmla="*/ 7778 w 901694"/>
              <a:gd name="connsiteY6" fmla="*/ 206662 h 269782"/>
              <a:gd name="connsiteX7" fmla="*/ 33759 w 901694"/>
              <a:gd name="connsiteY7" fmla="*/ 220611 h 269782"/>
              <a:gd name="connsiteX8" fmla="*/ 52305 w 901694"/>
              <a:gd name="connsiteY8" fmla="*/ 235477 h 269782"/>
              <a:gd name="connsiteX9" fmla="*/ 75014 w 901694"/>
              <a:gd name="connsiteY9" fmla="*/ 253397 h 269782"/>
              <a:gd name="connsiteX10" fmla="*/ 95101 w 901694"/>
              <a:gd name="connsiteY10" fmla="*/ 263402 h 269782"/>
              <a:gd name="connsiteX11" fmla="*/ 108664 w 901694"/>
              <a:gd name="connsiteY11" fmla="*/ 270046 h 269782"/>
              <a:gd name="connsiteX12" fmla="*/ 120537 w 901694"/>
              <a:gd name="connsiteY12" fmla="*/ 270527 h 269782"/>
              <a:gd name="connsiteX13" fmla="*/ 154508 w 901694"/>
              <a:gd name="connsiteY13" fmla="*/ 252380 h 269782"/>
              <a:gd name="connsiteX14" fmla="*/ 178569 w 901694"/>
              <a:gd name="connsiteY14" fmla="*/ 243409 h 269782"/>
              <a:gd name="connsiteX15" fmla="*/ 194727 w 901694"/>
              <a:gd name="connsiteY15" fmla="*/ 237305 h 269782"/>
              <a:gd name="connsiteX16" fmla="*/ 198406 w 901694"/>
              <a:gd name="connsiteY16" fmla="*/ 234823 h 269782"/>
              <a:gd name="connsiteX17" fmla="*/ 203885 w 901694"/>
              <a:gd name="connsiteY17" fmla="*/ 233285 h 269782"/>
              <a:gd name="connsiteX18" fmla="*/ 208866 w 901694"/>
              <a:gd name="connsiteY18" fmla="*/ 232114 h 269782"/>
              <a:gd name="connsiteX19" fmla="*/ 217939 w 901694"/>
              <a:gd name="connsiteY19" fmla="*/ 230031 h 269782"/>
              <a:gd name="connsiteX20" fmla="*/ 217812 w 901694"/>
              <a:gd name="connsiteY20" fmla="*/ 228670 h 269782"/>
              <a:gd name="connsiteX21" fmla="*/ 215044 w 901694"/>
              <a:gd name="connsiteY21" fmla="*/ 200322 h 269782"/>
              <a:gd name="connsiteX22" fmla="*/ 215893 w 901694"/>
              <a:gd name="connsiteY22" fmla="*/ 200372 h 269782"/>
              <a:gd name="connsiteX23" fmla="*/ 223123 w 901694"/>
              <a:gd name="connsiteY23" fmla="*/ 200799 h 269782"/>
              <a:gd name="connsiteX24" fmla="*/ 242434 w 901694"/>
              <a:gd name="connsiteY24" fmla="*/ 201979 h 269782"/>
              <a:gd name="connsiteX25" fmla="*/ 254514 w 901694"/>
              <a:gd name="connsiteY25" fmla="*/ 202755 h 269782"/>
              <a:gd name="connsiteX26" fmla="*/ 274964 w 901694"/>
              <a:gd name="connsiteY26" fmla="*/ 204120 h 269782"/>
              <a:gd name="connsiteX27" fmla="*/ 290741 w 901694"/>
              <a:gd name="connsiteY27" fmla="*/ 205228 h 269782"/>
              <a:gd name="connsiteX28" fmla="*/ 299192 w 901694"/>
              <a:gd name="connsiteY28" fmla="*/ 205840 h 269782"/>
              <a:gd name="connsiteX29" fmla="*/ 326949 w 901694"/>
              <a:gd name="connsiteY29" fmla="*/ 207941 h 269782"/>
              <a:gd name="connsiteX30" fmla="*/ 359619 w 901694"/>
              <a:gd name="connsiteY30" fmla="*/ 210591 h 269782"/>
              <a:gd name="connsiteX31" fmla="*/ 388973 w 901694"/>
              <a:gd name="connsiteY31" fmla="*/ 213137 h 269782"/>
              <a:gd name="connsiteX32" fmla="*/ 408941 w 901694"/>
              <a:gd name="connsiteY32" fmla="*/ 214961 h 269782"/>
              <a:gd name="connsiteX33" fmla="*/ 430080 w 901694"/>
              <a:gd name="connsiteY33" fmla="*/ 216967 h 269782"/>
              <a:gd name="connsiteX34" fmla="*/ 447481 w 901694"/>
              <a:gd name="connsiteY34" fmla="*/ 218682 h 269782"/>
              <a:gd name="connsiteX35" fmla="*/ 455165 w 901694"/>
              <a:gd name="connsiteY35" fmla="*/ 219454 h 269782"/>
              <a:gd name="connsiteX36" fmla="*/ 495615 w 901694"/>
              <a:gd name="connsiteY36" fmla="*/ 223710 h 269782"/>
              <a:gd name="connsiteX37" fmla="*/ 543704 w 901694"/>
              <a:gd name="connsiteY37" fmla="*/ 229156 h 269782"/>
              <a:gd name="connsiteX38" fmla="*/ 637962 w 901694"/>
              <a:gd name="connsiteY38" fmla="*/ 191719 h 269782"/>
              <a:gd name="connsiteX39" fmla="*/ 709684 w 901694"/>
              <a:gd name="connsiteY39" fmla="*/ 163425 h 269782"/>
              <a:gd name="connsiteX40" fmla="*/ 773028 w 901694"/>
              <a:gd name="connsiteY40" fmla="*/ 138603 h 269782"/>
              <a:gd name="connsiteX41" fmla="*/ 778631 w 901694"/>
              <a:gd name="connsiteY41" fmla="*/ 136425 h 269782"/>
              <a:gd name="connsiteX42" fmla="*/ 855375 w 901694"/>
              <a:gd name="connsiteY42" fmla="*/ 106562 h 269782"/>
              <a:gd name="connsiteX43" fmla="*/ 902052 w 901694"/>
              <a:gd name="connsiteY43" fmla="*/ 88506 h 269782"/>
              <a:gd name="connsiteX44" fmla="*/ 901585 w 901694"/>
              <a:gd name="connsiteY44" fmla="*/ 88420 h 269782"/>
              <a:gd name="connsiteX45" fmla="*/ 745961 w 901694"/>
              <a:gd name="connsiteY45" fmla="*/ 62990 h 269782"/>
              <a:gd name="connsiteX46" fmla="*/ 673150 w 901694"/>
              <a:gd name="connsiteY46" fmla="*/ 52589 h 269782"/>
              <a:gd name="connsiteX47" fmla="*/ 565995 w 901694"/>
              <a:gd name="connsiteY47" fmla="*/ 39012 h 269782"/>
              <a:gd name="connsiteX48" fmla="*/ 498645 w 901694"/>
              <a:gd name="connsiteY48" fmla="*/ 31515 h 269782"/>
              <a:gd name="connsiteX49" fmla="*/ 420985 w 901694"/>
              <a:gd name="connsiteY49" fmla="*/ 23865 h 269782"/>
              <a:gd name="connsiteX50" fmla="*/ 410642 w 901694"/>
              <a:gd name="connsiteY50" fmla="*/ 22925 h 269782"/>
              <a:gd name="connsiteX51" fmla="*/ 367530 w 901694"/>
              <a:gd name="connsiteY51" fmla="*/ 19213 h 269782"/>
              <a:gd name="connsiteX52" fmla="*/ 277799 w 901694"/>
              <a:gd name="connsiteY52" fmla="*/ 12525 h 269782"/>
              <a:gd name="connsiteX53" fmla="*/ 243047 w 901694"/>
              <a:gd name="connsiteY53" fmla="*/ 10315 h 269782"/>
              <a:gd name="connsiteX54" fmla="*/ 170571 w 901694"/>
              <a:gd name="connsiteY54" fmla="*/ 6371 h 269782"/>
              <a:gd name="connsiteX55" fmla="*/ 139267 w 901694"/>
              <a:gd name="connsiteY55" fmla="*/ 4946 h 269782"/>
              <a:gd name="connsiteX56" fmla="*/ 134390 w 901694"/>
              <a:gd name="connsiteY56" fmla="*/ 4742 h 269782"/>
              <a:gd name="connsiteX57" fmla="*/ 106233 w 901694"/>
              <a:gd name="connsiteY57" fmla="*/ 3631 h 269782"/>
              <a:gd name="connsiteX58" fmla="*/ 88892 w 901694"/>
              <a:gd name="connsiteY58" fmla="*/ 3018 h 269782"/>
              <a:gd name="connsiteX59" fmla="*/ 3802 w 901694"/>
              <a:gd name="connsiteY59" fmla="*/ 744 h 269782"/>
              <a:gd name="connsiteX60" fmla="*/ 3520 w 901694"/>
              <a:gd name="connsiteY60" fmla="*/ 17521 h 269782"/>
              <a:gd name="connsiteX61" fmla="*/ 2738 w 901694"/>
              <a:gd name="connsiteY61" fmla="*/ 63729 h 269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1694" h="269782">
                <a:moveTo>
                  <a:pt x="2738" y="63729"/>
                </a:moveTo>
                <a:lnTo>
                  <a:pt x="1822" y="117503"/>
                </a:lnTo>
                <a:lnTo>
                  <a:pt x="1568" y="132368"/>
                </a:lnTo>
                <a:lnTo>
                  <a:pt x="541" y="192023"/>
                </a:lnTo>
                <a:lnTo>
                  <a:pt x="376" y="201575"/>
                </a:lnTo>
                <a:lnTo>
                  <a:pt x="358" y="202632"/>
                </a:lnTo>
                <a:lnTo>
                  <a:pt x="7778" y="206662"/>
                </a:lnTo>
                <a:lnTo>
                  <a:pt x="33759" y="220611"/>
                </a:lnTo>
                <a:lnTo>
                  <a:pt x="52305" y="235477"/>
                </a:lnTo>
                <a:lnTo>
                  <a:pt x="75014" y="253397"/>
                </a:lnTo>
                <a:lnTo>
                  <a:pt x="95101" y="263402"/>
                </a:lnTo>
                <a:lnTo>
                  <a:pt x="108664" y="270046"/>
                </a:lnTo>
                <a:lnTo>
                  <a:pt x="120537" y="270527"/>
                </a:lnTo>
                <a:lnTo>
                  <a:pt x="154508" y="252380"/>
                </a:lnTo>
                <a:lnTo>
                  <a:pt x="178569" y="243409"/>
                </a:lnTo>
                <a:lnTo>
                  <a:pt x="194727" y="237305"/>
                </a:lnTo>
                <a:lnTo>
                  <a:pt x="198406" y="234823"/>
                </a:lnTo>
                <a:lnTo>
                  <a:pt x="203885" y="233285"/>
                </a:lnTo>
                <a:lnTo>
                  <a:pt x="208866" y="232114"/>
                </a:lnTo>
                <a:lnTo>
                  <a:pt x="217939" y="230031"/>
                </a:lnTo>
                <a:lnTo>
                  <a:pt x="217812" y="228670"/>
                </a:lnTo>
                <a:lnTo>
                  <a:pt x="215044" y="200322"/>
                </a:lnTo>
                <a:lnTo>
                  <a:pt x="215893" y="200372"/>
                </a:lnTo>
                <a:lnTo>
                  <a:pt x="223123" y="200799"/>
                </a:lnTo>
                <a:lnTo>
                  <a:pt x="242434" y="201979"/>
                </a:lnTo>
                <a:lnTo>
                  <a:pt x="254514" y="202755"/>
                </a:lnTo>
                <a:lnTo>
                  <a:pt x="274964" y="204120"/>
                </a:lnTo>
                <a:lnTo>
                  <a:pt x="290741" y="205228"/>
                </a:lnTo>
                <a:lnTo>
                  <a:pt x="299192" y="205840"/>
                </a:lnTo>
                <a:lnTo>
                  <a:pt x="326949" y="207941"/>
                </a:lnTo>
                <a:lnTo>
                  <a:pt x="359619" y="210591"/>
                </a:lnTo>
                <a:lnTo>
                  <a:pt x="388973" y="213137"/>
                </a:lnTo>
                <a:lnTo>
                  <a:pt x="408941" y="214961"/>
                </a:lnTo>
                <a:lnTo>
                  <a:pt x="430080" y="216967"/>
                </a:lnTo>
                <a:lnTo>
                  <a:pt x="447481" y="218682"/>
                </a:lnTo>
                <a:lnTo>
                  <a:pt x="455165" y="219454"/>
                </a:lnTo>
                <a:lnTo>
                  <a:pt x="495615" y="223710"/>
                </a:lnTo>
                <a:lnTo>
                  <a:pt x="543704" y="229156"/>
                </a:lnTo>
                <a:lnTo>
                  <a:pt x="637962" y="191719"/>
                </a:lnTo>
                <a:lnTo>
                  <a:pt x="709684" y="163425"/>
                </a:lnTo>
                <a:lnTo>
                  <a:pt x="773028" y="138603"/>
                </a:lnTo>
                <a:lnTo>
                  <a:pt x="778631" y="136425"/>
                </a:lnTo>
                <a:lnTo>
                  <a:pt x="855375" y="106562"/>
                </a:lnTo>
                <a:lnTo>
                  <a:pt x="902052" y="88506"/>
                </a:lnTo>
                <a:lnTo>
                  <a:pt x="901585" y="88420"/>
                </a:lnTo>
                <a:lnTo>
                  <a:pt x="745961" y="62990"/>
                </a:lnTo>
                <a:lnTo>
                  <a:pt x="673150" y="52589"/>
                </a:lnTo>
                <a:lnTo>
                  <a:pt x="565995" y="39012"/>
                </a:lnTo>
                <a:lnTo>
                  <a:pt x="498645" y="31515"/>
                </a:lnTo>
                <a:lnTo>
                  <a:pt x="420985" y="23865"/>
                </a:lnTo>
                <a:lnTo>
                  <a:pt x="410642" y="22925"/>
                </a:lnTo>
                <a:lnTo>
                  <a:pt x="367530" y="19213"/>
                </a:lnTo>
                <a:lnTo>
                  <a:pt x="277799" y="12525"/>
                </a:lnTo>
                <a:lnTo>
                  <a:pt x="243047" y="10315"/>
                </a:lnTo>
                <a:lnTo>
                  <a:pt x="170571" y="6371"/>
                </a:lnTo>
                <a:lnTo>
                  <a:pt x="139267" y="4946"/>
                </a:lnTo>
                <a:lnTo>
                  <a:pt x="134390" y="4742"/>
                </a:lnTo>
                <a:lnTo>
                  <a:pt x="106233" y="3631"/>
                </a:lnTo>
                <a:lnTo>
                  <a:pt x="88892" y="3018"/>
                </a:lnTo>
                <a:lnTo>
                  <a:pt x="3802" y="744"/>
                </a:lnTo>
                <a:lnTo>
                  <a:pt x="3520" y="17521"/>
                </a:lnTo>
                <a:lnTo>
                  <a:pt x="2738" y="6372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3D6EF0D-1DC0-BAD4-4F03-752A487BA8ED}"/>
              </a:ext>
            </a:extLst>
          </p:cNvPr>
          <p:cNvSpPr>
            <a:spLocks/>
          </p:cNvSpPr>
          <p:nvPr/>
        </p:nvSpPr>
        <p:spPr>
          <a:xfrm flipV="1">
            <a:off x="7160137" y="3292653"/>
            <a:ext cx="359755" cy="371521"/>
          </a:xfrm>
          <a:custGeom>
            <a:avLst/>
            <a:gdLst>
              <a:gd name="connsiteX0" fmla="*/ 128661 w 244992"/>
              <a:gd name="connsiteY0" fmla="*/ 101844 h 253005"/>
              <a:gd name="connsiteX1" fmla="*/ 121589 w 244992"/>
              <a:gd name="connsiteY1" fmla="*/ 111950 h 253005"/>
              <a:gd name="connsiteX2" fmla="*/ 120532 w 244992"/>
              <a:gd name="connsiteY2" fmla="*/ 114150 h 253005"/>
              <a:gd name="connsiteX3" fmla="*/ 114744 w 244992"/>
              <a:gd name="connsiteY3" fmla="*/ 125175 h 253005"/>
              <a:gd name="connsiteX4" fmla="*/ 113927 w 244992"/>
              <a:gd name="connsiteY4" fmla="*/ 125817 h 253005"/>
              <a:gd name="connsiteX5" fmla="*/ 95573 w 244992"/>
              <a:gd name="connsiteY5" fmla="*/ 137718 h 253005"/>
              <a:gd name="connsiteX6" fmla="*/ 93854 w 244992"/>
              <a:gd name="connsiteY6" fmla="*/ 143219 h 253005"/>
              <a:gd name="connsiteX7" fmla="*/ 86551 w 244992"/>
              <a:gd name="connsiteY7" fmla="*/ 149779 h 253005"/>
              <a:gd name="connsiteX8" fmla="*/ 78667 w 244992"/>
              <a:gd name="connsiteY8" fmla="*/ 152562 h 253005"/>
              <a:gd name="connsiteX9" fmla="*/ 74639 w 244992"/>
              <a:gd name="connsiteY9" fmla="*/ 153244 h 253005"/>
              <a:gd name="connsiteX10" fmla="*/ 73210 w 244992"/>
              <a:gd name="connsiteY10" fmla="*/ 160152 h 253005"/>
              <a:gd name="connsiteX11" fmla="*/ 70946 w 244992"/>
              <a:gd name="connsiteY11" fmla="*/ 161651 h 253005"/>
              <a:gd name="connsiteX12" fmla="*/ 64709 w 244992"/>
              <a:gd name="connsiteY12" fmla="*/ 166083 h 253005"/>
              <a:gd name="connsiteX13" fmla="*/ 63312 w 244992"/>
              <a:gd name="connsiteY13" fmla="*/ 169127 h 253005"/>
              <a:gd name="connsiteX14" fmla="*/ 59524 w 244992"/>
              <a:gd name="connsiteY14" fmla="*/ 173439 h 253005"/>
              <a:gd name="connsiteX15" fmla="*/ 48147 w 244992"/>
              <a:gd name="connsiteY15" fmla="*/ 183460 h 253005"/>
              <a:gd name="connsiteX16" fmla="*/ 49036 w 244992"/>
              <a:gd name="connsiteY16" fmla="*/ 186746 h 253005"/>
              <a:gd name="connsiteX17" fmla="*/ 46237 w 244992"/>
              <a:gd name="connsiteY17" fmla="*/ 187305 h 253005"/>
              <a:gd name="connsiteX18" fmla="*/ 44164 w 244992"/>
              <a:gd name="connsiteY18" fmla="*/ 190958 h 253005"/>
              <a:gd name="connsiteX19" fmla="*/ 44019 w 244992"/>
              <a:gd name="connsiteY19" fmla="*/ 192921 h 253005"/>
              <a:gd name="connsiteX20" fmla="*/ 41520 w 244992"/>
              <a:gd name="connsiteY20" fmla="*/ 197088 h 253005"/>
              <a:gd name="connsiteX21" fmla="*/ 40762 w 244992"/>
              <a:gd name="connsiteY21" fmla="*/ 199058 h 253005"/>
              <a:gd name="connsiteX22" fmla="*/ 38036 w 244992"/>
              <a:gd name="connsiteY22" fmla="*/ 199330 h 253005"/>
              <a:gd name="connsiteX23" fmla="*/ 38435 w 244992"/>
              <a:gd name="connsiteY23" fmla="*/ 202038 h 253005"/>
              <a:gd name="connsiteX24" fmla="*/ 36711 w 244992"/>
              <a:gd name="connsiteY24" fmla="*/ 203317 h 253005"/>
              <a:gd name="connsiteX25" fmla="*/ 36371 w 244992"/>
              <a:gd name="connsiteY25" fmla="*/ 205234 h 253005"/>
              <a:gd name="connsiteX26" fmla="*/ 32316 w 244992"/>
              <a:gd name="connsiteY26" fmla="*/ 206881 h 253005"/>
              <a:gd name="connsiteX27" fmla="*/ 26972 w 244992"/>
              <a:gd name="connsiteY27" fmla="*/ 213295 h 253005"/>
              <a:gd name="connsiteX28" fmla="*/ 26305 w 244992"/>
              <a:gd name="connsiteY28" fmla="*/ 216210 h 253005"/>
              <a:gd name="connsiteX29" fmla="*/ 22626 w 244992"/>
              <a:gd name="connsiteY29" fmla="*/ 215802 h 253005"/>
              <a:gd name="connsiteX30" fmla="*/ 19923 w 244992"/>
              <a:gd name="connsiteY30" fmla="*/ 220079 h 253005"/>
              <a:gd name="connsiteX31" fmla="*/ 12792 w 244992"/>
              <a:gd name="connsiteY31" fmla="*/ 221937 h 253005"/>
              <a:gd name="connsiteX32" fmla="*/ 294 w 244992"/>
              <a:gd name="connsiteY32" fmla="*/ 220622 h 253005"/>
              <a:gd name="connsiteX33" fmla="*/ 3855 w 244992"/>
              <a:gd name="connsiteY33" fmla="*/ 228093 h 253005"/>
              <a:gd name="connsiteX34" fmla="*/ 8015 w 244992"/>
              <a:gd name="connsiteY34" fmla="*/ 237528 h 253005"/>
              <a:gd name="connsiteX35" fmla="*/ 36298 w 244992"/>
              <a:gd name="connsiteY35" fmla="*/ 244543 h 253005"/>
              <a:gd name="connsiteX36" fmla="*/ 59628 w 244992"/>
              <a:gd name="connsiteY36" fmla="*/ 253387 h 253005"/>
              <a:gd name="connsiteX37" fmla="*/ 66387 w 244992"/>
              <a:gd name="connsiteY37" fmla="*/ 252236 h 253005"/>
              <a:gd name="connsiteX38" fmla="*/ 67090 w 244992"/>
              <a:gd name="connsiteY38" fmla="*/ 251845 h 253005"/>
              <a:gd name="connsiteX39" fmla="*/ 124714 w 244992"/>
              <a:gd name="connsiteY39" fmla="*/ 239634 h 253005"/>
              <a:gd name="connsiteX40" fmla="*/ 151378 w 244992"/>
              <a:gd name="connsiteY40" fmla="*/ 234437 h 253005"/>
              <a:gd name="connsiteX41" fmla="*/ 159008 w 244992"/>
              <a:gd name="connsiteY41" fmla="*/ 226596 h 253005"/>
              <a:gd name="connsiteX42" fmla="*/ 163508 w 244992"/>
              <a:gd name="connsiteY42" fmla="*/ 220164 h 253005"/>
              <a:gd name="connsiteX43" fmla="*/ 161993 w 244992"/>
              <a:gd name="connsiteY43" fmla="*/ 212631 h 253005"/>
              <a:gd name="connsiteX44" fmla="*/ 164424 w 244992"/>
              <a:gd name="connsiteY44" fmla="*/ 198751 h 253005"/>
              <a:gd name="connsiteX45" fmla="*/ 165772 w 244992"/>
              <a:gd name="connsiteY45" fmla="*/ 189667 h 253005"/>
              <a:gd name="connsiteX46" fmla="*/ 174703 w 244992"/>
              <a:gd name="connsiteY46" fmla="*/ 189667 h 253005"/>
              <a:gd name="connsiteX47" fmla="*/ 180728 w 244992"/>
              <a:gd name="connsiteY47" fmla="*/ 180062 h 253005"/>
              <a:gd name="connsiteX48" fmla="*/ 184329 w 244992"/>
              <a:gd name="connsiteY48" fmla="*/ 178894 h 253005"/>
              <a:gd name="connsiteX49" fmla="*/ 186502 w 244992"/>
              <a:gd name="connsiteY49" fmla="*/ 180621 h 253005"/>
              <a:gd name="connsiteX50" fmla="*/ 186770 w 244992"/>
              <a:gd name="connsiteY50" fmla="*/ 185861 h 253005"/>
              <a:gd name="connsiteX51" fmla="*/ 191106 w 244992"/>
              <a:gd name="connsiteY51" fmla="*/ 187406 h 253005"/>
              <a:gd name="connsiteX52" fmla="*/ 193896 w 244992"/>
              <a:gd name="connsiteY52" fmla="*/ 180390 h 253005"/>
              <a:gd name="connsiteX53" fmla="*/ 193869 w 244992"/>
              <a:gd name="connsiteY53" fmla="*/ 164078 h 253005"/>
              <a:gd name="connsiteX54" fmla="*/ 200002 w 244992"/>
              <a:gd name="connsiteY54" fmla="*/ 162291 h 253005"/>
              <a:gd name="connsiteX55" fmla="*/ 200741 w 244992"/>
              <a:gd name="connsiteY55" fmla="*/ 156653 h 253005"/>
              <a:gd name="connsiteX56" fmla="*/ 201993 w 244992"/>
              <a:gd name="connsiteY56" fmla="*/ 156143 h 253005"/>
              <a:gd name="connsiteX57" fmla="*/ 200233 w 244992"/>
              <a:gd name="connsiteY57" fmla="*/ 150753 h 253005"/>
              <a:gd name="connsiteX58" fmla="*/ 209737 w 244992"/>
              <a:gd name="connsiteY58" fmla="*/ 150695 h 253005"/>
              <a:gd name="connsiteX59" fmla="*/ 213062 w 244992"/>
              <a:gd name="connsiteY59" fmla="*/ 145898 h 253005"/>
              <a:gd name="connsiteX60" fmla="*/ 219372 w 244992"/>
              <a:gd name="connsiteY60" fmla="*/ 149297 h 253005"/>
              <a:gd name="connsiteX61" fmla="*/ 220102 w 244992"/>
              <a:gd name="connsiteY61" fmla="*/ 149449 h 253005"/>
              <a:gd name="connsiteX62" fmla="*/ 227696 w 244992"/>
              <a:gd name="connsiteY62" fmla="*/ 147397 h 253005"/>
              <a:gd name="connsiteX63" fmla="*/ 228639 w 244992"/>
              <a:gd name="connsiteY63" fmla="*/ 130454 h 253005"/>
              <a:gd name="connsiteX64" fmla="*/ 228426 w 244992"/>
              <a:gd name="connsiteY64" fmla="*/ 120721 h 253005"/>
              <a:gd name="connsiteX65" fmla="*/ 233702 w 244992"/>
              <a:gd name="connsiteY65" fmla="*/ 119575 h 253005"/>
              <a:gd name="connsiteX66" fmla="*/ 240724 w 244992"/>
              <a:gd name="connsiteY66" fmla="*/ 115481 h 253005"/>
              <a:gd name="connsiteX67" fmla="*/ 241463 w 244992"/>
              <a:gd name="connsiteY67" fmla="*/ 114032 h 253005"/>
              <a:gd name="connsiteX68" fmla="*/ 243763 w 244992"/>
              <a:gd name="connsiteY68" fmla="*/ 114624 h 253005"/>
              <a:gd name="connsiteX69" fmla="*/ 244611 w 244992"/>
              <a:gd name="connsiteY69" fmla="*/ 114034 h 253005"/>
              <a:gd name="connsiteX70" fmla="*/ 245287 w 244992"/>
              <a:gd name="connsiteY70" fmla="*/ 113551 h 253005"/>
              <a:gd name="connsiteX71" fmla="*/ 241545 w 244992"/>
              <a:gd name="connsiteY71" fmla="*/ 111053 h 253005"/>
              <a:gd name="connsiteX72" fmla="*/ 237997 w 244992"/>
              <a:gd name="connsiteY72" fmla="*/ 108561 h 253005"/>
              <a:gd name="connsiteX73" fmla="*/ 234486 w 244992"/>
              <a:gd name="connsiteY73" fmla="*/ 109188 h 253005"/>
              <a:gd name="connsiteX74" fmla="*/ 231688 w 244992"/>
              <a:gd name="connsiteY74" fmla="*/ 104843 h 253005"/>
              <a:gd name="connsiteX75" fmla="*/ 227954 w 244992"/>
              <a:gd name="connsiteY75" fmla="*/ 105440 h 253005"/>
              <a:gd name="connsiteX76" fmla="*/ 224561 w 244992"/>
              <a:gd name="connsiteY76" fmla="*/ 109568 h 253005"/>
              <a:gd name="connsiteX77" fmla="*/ 221839 w 244992"/>
              <a:gd name="connsiteY77" fmla="*/ 110707 h 253005"/>
              <a:gd name="connsiteX78" fmla="*/ 218324 w 244992"/>
              <a:gd name="connsiteY78" fmla="*/ 104884 h 253005"/>
              <a:gd name="connsiteX79" fmla="*/ 220211 w 244992"/>
              <a:gd name="connsiteY79" fmla="*/ 101577 h 253005"/>
              <a:gd name="connsiteX80" fmla="*/ 196219 w 244992"/>
              <a:gd name="connsiteY80" fmla="*/ 104901 h 253005"/>
              <a:gd name="connsiteX81" fmla="*/ 180886 w 244992"/>
              <a:gd name="connsiteY81" fmla="*/ 105550 h 253005"/>
              <a:gd name="connsiteX82" fmla="*/ 186126 w 244992"/>
              <a:gd name="connsiteY82" fmla="*/ 75246 h 253005"/>
              <a:gd name="connsiteX83" fmla="*/ 182102 w 244992"/>
              <a:gd name="connsiteY83" fmla="*/ 66896 h 253005"/>
              <a:gd name="connsiteX84" fmla="*/ 179371 w 244992"/>
              <a:gd name="connsiteY84" fmla="*/ 54596 h 253005"/>
              <a:gd name="connsiteX85" fmla="*/ 174785 w 244992"/>
              <a:gd name="connsiteY85" fmla="*/ 39226 h 253005"/>
              <a:gd name="connsiteX86" fmla="*/ 164234 w 244992"/>
              <a:gd name="connsiteY86" fmla="*/ 22602 h 253005"/>
              <a:gd name="connsiteX87" fmla="*/ 168230 w 244992"/>
              <a:gd name="connsiteY87" fmla="*/ 16715 h 253005"/>
              <a:gd name="connsiteX88" fmla="*/ 166502 w 244992"/>
              <a:gd name="connsiteY88" fmla="*/ 13754 h 253005"/>
              <a:gd name="connsiteX89" fmla="*/ 168031 w 244992"/>
              <a:gd name="connsiteY89" fmla="*/ 7723 h 253005"/>
              <a:gd name="connsiteX90" fmla="*/ 163798 w 244992"/>
              <a:gd name="connsiteY90" fmla="*/ 5514 h 253005"/>
              <a:gd name="connsiteX91" fmla="*/ 155184 w 244992"/>
              <a:gd name="connsiteY91" fmla="*/ 8538 h 253005"/>
              <a:gd name="connsiteX92" fmla="*/ 149600 w 244992"/>
              <a:gd name="connsiteY92" fmla="*/ 381 h 253005"/>
              <a:gd name="connsiteX93" fmla="*/ 145563 w 244992"/>
              <a:gd name="connsiteY93" fmla="*/ 6166 h 253005"/>
              <a:gd name="connsiteX94" fmla="*/ 140346 w 244992"/>
              <a:gd name="connsiteY94" fmla="*/ 10555 h 253005"/>
              <a:gd name="connsiteX95" fmla="*/ 144070 w 244992"/>
              <a:gd name="connsiteY95" fmla="*/ 14259 h 253005"/>
              <a:gd name="connsiteX96" fmla="*/ 136041 w 244992"/>
              <a:gd name="connsiteY96" fmla="*/ 34464 h 253005"/>
              <a:gd name="connsiteX97" fmla="*/ 133818 w 244992"/>
              <a:gd name="connsiteY97" fmla="*/ 39860 h 253005"/>
              <a:gd name="connsiteX98" fmla="*/ 131768 w 244992"/>
              <a:gd name="connsiteY98" fmla="*/ 48123 h 253005"/>
              <a:gd name="connsiteX99" fmla="*/ 131795 w 244992"/>
              <a:gd name="connsiteY99" fmla="*/ 49360 h 253005"/>
              <a:gd name="connsiteX100" fmla="*/ 130280 w 244992"/>
              <a:gd name="connsiteY100" fmla="*/ 62120 h 253005"/>
              <a:gd name="connsiteX101" fmla="*/ 128792 w 244992"/>
              <a:gd name="connsiteY101" fmla="*/ 65546 h 253005"/>
              <a:gd name="connsiteX102" fmla="*/ 130017 w 244992"/>
              <a:gd name="connsiteY102" fmla="*/ 70166 h 253005"/>
              <a:gd name="connsiteX103" fmla="*/ 132580 w 244992"/>
              <a:gd name="connsiteY103" fmla="*/ 74045 h 253005"/>
              <a:gd name="connsiteX104" fmla="*/ 131364 w 244992"/>
              <a:gd name="connsiteY104" fmla="*/ 79130 h 253005"/>
              <a:gd name="connsiteX105" fmla="*/ 132698 w 244992"/>
              <a:gd name="connsiteY105" fmla="*/ 82215 h 253005"/>
              <a:gd name="connsiteX106" fmla="*/ 132616 w 244992"/>
              <a:gd name="connsiteY106" fmla="*/ 86226 h 253005"/>
              <a:gd name="connsiteX107" fmla="*/ 130756 w 244992"/>
              <a:gd name="connsiteY107" fmla="*/ 88684 h 253005"/>
              <a:gd name="connsiteX108" fmla="*/ 130407 w 244992"/>
              <a:gd name="connsiteY108" fmla="*/ 90137 h 253005"/>
              <a:gd name="connsiteX109" fmla="*/ 129514 w 244992"/>
              <a:gd name="connsiteY109" fmla="*/ 91735 h 253005"/>
              <a:gd name="connsiteX110" fmla="*/ 128661 w 244992"/>
              <a:gd name="connsiteY110" fmla="*/ 101844 h 253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244992" h="253005">
                <a:moveTo>
                  <a:pt x="128661" y="101844"/>
                </a:moveTo>
                <a:lnTo>
                  <a:pt x="121589" y="111950"/>
                </a:lnTo>
                <a:lnTo>
                  <a:pt x="120532" y="114150"/>
                </a:lnTo>
                <a:lnTo>
                  <a:pt x="114744" y="125175"/>
                </a:lnTo>
                <a:lnTo>
                  <a:pt x="113927" y="125817"/>
                </a:lnTo>
                <a:lnTo>
                  <a:pt x="95573" y="137718"/>
                </a:lnTo>
                <a:lnTo>
                  <a:pt x="93854" y="143219"/>
                </a:lnTo>
                <a:lnTo>
                  <a:pt x="86551" y="149779"/>
                </a:lnTo>
                <a:lnTo>
                  <a:pt x="78667" y="152562"/>
                </a:lnTo>
                <a:lnTo>
                  <a:pt x="74639" y="153244"/>
                </a:lnTo>
                <a:lnTo>
                  <a:pt x="73210" y="160152"/>
                </a:lnTo>
                <a:lnTo>
                  <a:pt x="70946" y="161651"/>
                </a:lnTo>
                <a:lnTo>
                  <a:pt x="64709" y="166083"/>
                </a:lnTo>
                <a:lnTo>
                  <a:pt x="63312" y="169127"/>
                </a:lnTo>
                <a:lnTo>
                  <a:pt x="59524" y="173439"/>
                </a:lnTo>
                <a:lnTo>
                  <a:pt x="48147" y="183460"/>
                </a:lnTo>
                <a:lnTo>
                  <a:pt x="49036" y="186746"/>
                </a:lnTo>
                <a:lnTo>
                  <a:pt x="46237" y="187305"/>
                </a:lnTo>
                <a:lnTo>
                  <a:pt x="44164" y="190958"/>
                </a:lnTo>
                <a:lnTo>
                  <a:pt x="44019" y="192921"/>
                </a:lnTo>
                <a:lnTo>
                  <a:pt x="41520" y="197088"/>
                </a:lnTo>
                <a:lnTo>
                  <a:pt x="40762" y="199058"/>
                </a:lnTo>
                <a:lnTo>
                  <a:pt x="38036" y="199330"/>
                </a:lnTo>
                <a:lnTo>
                  <a:pt x="38435" y="202038"/>
                </a:lnTo>
                <a:lnTo>
                  <a:pt x="36711" y="203317"/>
                </a:lnTo>
                <a:lnTo>
                  <a:pt x="36371" y="205234"/>
                </a:lnTo>
                <a:lnTo>
                  <a:pt x="32316" y="206881"/>
                </a:lnTo>
                <a:lnTo>
                  <a:pt x="26972" y="213295"/>
                </a:lnTo>
                <a:lnTo>
                  <a:pt x="26305" y="216210"/>
                </a:lnTo>
                <a:lnTo>
                  <a:pt x="22626" y="215802"/>
                </a:lnTo>
                <a:lnTo>
                  <a:pt x="19923" y="220079"/>
                </a:lnTo>
                <a:lnTo>
                  <a:pt x="12792" y="221937"/>
                </a:lnTo>
                <a:lnTo>
                  <a:pt x="294" y="220622"/>
                </a:lnTo>
                <a:lnTo>
                  <a:pt x="3855" y="228093"/>
                </a:lnTo>
                <a:lnTo>
                  <a:pt x="8015" y="237528"/>
                </a:lnTo>
                <a:lnTo>
                  <a:pt x="36298" y="244543"/>
                </a:lnTo>
                <a:lnTo>
                  <a:pt x="59628" y="253387"/>
                </a:lnTo>
                <a:lnTo>
                  <a:pt x="66387" y="252236"/>
                </a:lnTo>
                <a:lnTo>
                  <a:pt x="67090" y="251845"/>
                </a:lnTo>
                <a:lnTo>
                  <a:pt x="124714" y="239634"/>
                </a:lnTo>
                <a:lnTo>
                  <a:pt x="151378" y="234437"/>
                </a:lnTo>
                <a:lnTo>
                  <a:pt x="159008" y="226596"/>
                </a:lnTo>
                <a:lnTo>
                  <a:pt x="163508" y="220164"/>
                </a:lnTo>
                <a:lnTo>
                  <a:pt x="161993" y="212631"/>
                </a:lnTo>
                <a:lnTo>
                  <a:pt x="164424" y="198751"/>
                </a:lnTo>
                <a:lnTo>
                  <a:pt x="165772" y="189667"/>
                </a:lnTo>
                <a:lnTo>
                  <a:pt x="174703" y="189667"/>
                </a:lnTo>
                <a:lnTo>
                  <a:pt x="180728" y="180062"/>
                </a:lnTo>
                <a:lnTo>
                  <a:pt x="184329" y="178894"/>
                </a:lnTo>
                <a:lnTo>
                  <a:pt x="186502" y="180621"/>
                </a:lnTo>
                <a:lnTo>
                  <a:pt x="186770" y="185861"/>
                </a:lnTo>
                <a:lnTo>
                  <a:pt x="191106" y="187406"/>
                </a:lnTo>
                <a:lnTo>
                  <a:pt x="193896" y="180390"/>
                </a:lnTo>
                <a:lnTo>
                  <a:pt x="193869" y="164078"/>
                </a:lnTo>
                <a:lnTo>
                  <a:pt x="200002" y="162291"/>
                </a:lnTo>
                <a:lnTo>
                  <a:pt x="200741" y="156653"/>
                </a:lnTo>
                <a:lnTo>
                  <a:pt x="201993" y="156143"/>
                </a:lnTo>
                <a:lnTo>
                  <a:pt x="200233" y="150753"/>
                </a:lnTo>
                <a:lnTo>
                  <a:pt x="209737" y="150695"/>
                </a:lnTo>
                <a:lnTo>
                  <a:pt x="213062" y="145898"/>
                </a:lnTo>
                <a:lnTo>
                  <a:pt x="219372" y="149297"/>
                </a:lnTo>
                <a:lnTo>
                  <a:pt x="220102" y="149449"/>
                </a:lnTo>
                <a:lnTo>
                  <a:pt x="227696" y="147397"/>
                </a:lnTo>
                <a:lnTo>
                  <a:pt x="228639" y="130454"/>
                </a:lnTo>
                <a:lnTo>
                  <a:pt x="228426" y="120721"/>
                </a:lnTo>
                <a:lnTo>
                  <a:pt x="233702" y="119575"/>
                </a:lnTo>
                <a:lnTo>
                  <a:pt x="240724" y="115481"/>
                </a:lnTo>
                <a:lnTo>
                  <a:pt x="241463" y="114032"/>
                </a:lnTo>
                <a:lnTo>
                  <a:pt x="243763" y="114624"/>
                </a:lnTo>
                <a:lnTo>
                  <a:pt x="244611" y="114034"/>
                </a:lnTo>
                <a:lnTo>
                  <a:pt x="245287" y="113551"/>
                </a:lnTo>
                <a:lnTo>
                  <a:pt x="241545" y="111053"/>
                </a:lnTo>
                <a:lnTo>
                  <a:pt x="237997" y="108561"/>
                </a:lnTo>
                <a:lnTo>
                  <a:pt x="234486" y="109188"/>
                </a:lnTo>
                <a:lnTo>
                  <a:pt x="231688" y="104843"/>
                </a:lnTo>
                <a:lnTo>
                  <a:pt x="227954" y="105440"/>
                </a:lnTo>
                <a:lnTo>
                  <a:pt x="224561" y="109568"/>
                </a:lnTo>
                <a:lnTo>
                  <a:pt x="221839" y="110707"/>
                </a:lnTo>
                <a:lnTo>
                  <a:pt x="218324" y="104884"/>
                </a:lnTo>
                <a:lnTo>
                  <a:pt x="220211" y="101577"/>
                </a:lnTo>
                <a:lnTo>
                  <a:pt x="196219" y="104901"/>
                </a:lnTo>
                <a:lnTo>
                  <a:pt x="180886" y="105550"/>
                </a:lnTo>
                <a:lnTo>
                  <a:pt x="186126" y="75246"/>
                </a:lnTo>
                <a:lnTo>
                  <a:pt x="182102" y="66896"/>
                </a:lnTo>
                <a:lnTo>
                  <a:pt x="179371" y="54596"/>
                </a:lnTo>
                <a:lnTo>
                  <a:pt x="174785" y="39226"/>
                </a:lnTo>
                <a:lnTo>
                  <a:pt x="164234" y="22602"/>
                </a:lnTo>
                <a:lnTo>
                  <a:pt x="168230" y="16715"/>
                </a:lnTo>
                <a:lnTo>
                  <a:pt x="166502" y="13754"/>
                </a:lnTo>
                <a:lnTo>
                  <a:pt x="168031" y="7723"/>
                </a:lnTo>
                <a:lnTo>
                  <a:pt x="163798" y="5514"/>
                </a:lnTo>
                <a:lnTo>
                  <a:pt x="155184" y="8538"/>
                </a:lnTo>
                <a:lnTo>
                  <a:pt x="149600" y="381"/>
                </a:lnTo>
                <a:lnTo>
                  <a:pt x="145563" y="6166"/>
                </a:lnTo>
                <a:lnTo>
                  <a:pt x="140346" y="10555"/>
                </a:lnTo>
                <a:lnTo>
                  <a:pt x="144070" y="14259"/>
                </a:lnTo>
                <a:lnTo>
                  <a:pt x="136041" y="34464"/>
                </a:lnTo>
                <a:lnTo>
                  <a:pt x="133818" y="39860"/>
                </a:lnTo>
                <a:lnTo>
                  <a:pt x="131768" y="48123"/>
                </a:lnTo>
                <a:lnTo>
                  <a:pt x="131795" y="49360"/>
                </a:lnTo>
                <a:lnTo>
                  <a:pt x="130280" y="62120"/>
                </a:lnTo>
                <a:lnTo>
                  <a:pt x="128792" y="65546"/>
                </a:lnTo>
                <a:lnTo>
                  <a:pt x="130017" y="70166"/>
                </a:lnTo>
                <a:lnTo>
                  <a:pt x="132580" y="74045"/>
                </a:lnTo>
                <a:lnTo>
                  <a:pt x="131364" y="79130"/>
                </a:lnTo>
                <a:lnTo>
                  <a:pt x="132698" y="82215"/>
                </a:lnTo>
                <a:lnTo>
                  <a:pt x="132616" y="86226"/>
                </a:lnTo>
                <a:lnTo>
                  <a:pt x="130756" y="88684"/>
                </a:lnTo>
                <a:lnTo>
                  <a:pt x="130407" y="90137"/>
                </a:lnTo>
                <a:lnTo>
                  <a:pt x="129514" y="91735"/>
                </a:lnTo>
                <a:lnTo>
                  <a:pt x="128661" y="10184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893C3DF9-0BBC-8CAC-4103-23D64DE8527B}"/>
              </a:ext>
            </a:extLst>
          </p:cNvPr>
          <p:cNvSpPr>
            <a:spLocks/>
          </p:cNvSpPr>
          <p:nvPr/>
        </p:nvSpPr>
        <p:spPr>
          <a:xfrm flipV="1">
            <a:off x="5835721" y="738435"/>
            <a:ext cx="651831" cy="1408227"/>
          </a:xfrm>
          <a:custGeom>
            <a:avLst/>
            <a:gdLst>
              <a:gd name="connsiteX0" fmla="*/ 323869 w 443895"/>
              <a:gd name="connsiteY0" fmla="*/ 296618 h 958999"/>
              <a:gd name="connsiteX1" fmla="*/ 324109 w 443895"/>
              <a:gd name="connsiteY1" fmla="*/ 274723 h 958999"/>
              <a:gd name="connsiteX2" fmla="*/ 323592 w 443895"/>
              <a:gd name="connsiteY2" fmla="*/ 247791 h 958999"/>
              <a:gd name="connsiteX3" fmla="*/ 323678 w 443895"/>
              <a:gd name="connsiteY3" fmla="*/ 241965 h 958999"/>
              <a:gd name="connsiteX4" fmla="*/ 324676 w 443895"/>
              <a:gd name="connsiteY4" fmla="*/ 214883 h 958999"/>
              <a:gd name="connsiteX5" fmla="*/ 324794 w 443895"/>
              <a:gd name="connsiteY5" fmla="*/ 200766 h 958999"/>
              <a:gd name="connsiteX6" fmla="*/ 324817 w 443895"/>
              <a:gd name="connsiteY6" fmla="*/ 196732 h 958999"/>
              <a:gd name="connsiteX7" fmla="*/ 324822 w 443895"/>
              <a:gd name="connsiteY7" fmla="*/ 194177 h 958999"/>
              <a:gd name="connsiteX8" fmla="*/ 324903 w 443895"/>
              <a:gd name="connsiteY8" fmla="*/ 185918 h 958999"/>
              <a:gd name="connsiteX9" fmla="*/ 324899 w 443895"/>
              <a:gd name="connsiteY9" fmla="*/ 185319 h 958999"/>
              <a:gd name="connsiteX10" fmla="*/ 325030 w 443895"/>
              <a:gd name="connsiteY10" fmla="*/ 184257 h 958999"/>
              <a:gd name="connsiteX11" fmla="*/ 324944 w 443895"/>
              <a:gd name="connsiteY11" fmla="*/ 179057 h 958999"/>
              <a:gd name="connsiteX12" fmla="*/ 324640 w 443895"/>
              <a:gd name="connsiteY12" fmla="*/ 174632 h 958999"/>
              <a:gd name="connsiteX13" fmla="*/ 324255 w 443895"/>
              <a:gd name="connsiteY13" fmla="*/ 169123 h 958999"/>
              <a:gd name="connsiteX14" fmla="*/ 324763 w 443895"/>
              <a:gd name="connsiteY14" fmla="*/ 168588 h 958999"/>
              <a:gd name="connsiteX15" fmla="*/ 326781 w 443895"/>
              <a:gd name="connsiteY15" fmla="*/ 166469 h 958999"/>
              <a:gd name="connsiteX16" fmla="*/ 330492 w 443895"/>
              <a:gd name="connsiteY16" fmla="*/ 162439 h 958999"/>
              <a:gd name="connsiteX17" fmla="*/ 333858 w 443895"/>
              <a:gd name="connsiteY17" fmla="*/ 159072 h 958999"/>
              <a:gd name="connsiteX18" fmla="*/ 335586 w 443895"/>
              <a:gd name="connsiteY18" fmla="*/ 157321 h 958999"/>
              <a:gd name="connsiteX19" fmla="*/ 340408 w 443895"/>
              <a:gd name="connsiteY19" fmla="*/ 152270 h 958999"/>
              <a:gd name="connsiteX20" fmla="*/ 340952 w 443895"/>
              <a:gd name="connsiteY20" fmla="*/ 151716 h 958999"/>
              <a:gd name="connsiteX21" fmla="*/ 341234 w 443895"/>
              <a:gd name="connsiteY21" fmla="*/ 151426 h 958999"/>
              <a:gd name="connsiteX22" fmla="*/ 344119 w 443895"/>
              <a:gd name="connsiteY22" fmla="*/ 148404 h 958999"/>
              <a:gd name="connsiteX23" fmla="*/ 352656 w 443895"/>
              <a:gd name="connsiteY23" fmla="*/ 139501 h 958999"/>
              <a:gd name="connsiteX24" fmla="*/ 354992 w 443895"/>
              <a:gd name="connsiteY24" fmla="*/ 136914 h 958999"/>
              <a:gd name="connsiteX25" fmla="*/ 358149 w 443895"/>
              <a:gd name="connsiteY25" fmla="*/ 133760 h 958999"/>
              <a:gd name="connsiteX26" fmla="*/ 362209 w 443895"/>
              <a:gd name="connsiteY26" fmla="*/ 129354 h 958999"/>
              <a:gd name="connsiteX27" fmla="*/ 366441 w 443895"/>
              <a:gd name="connsiteY27" fmla="*/ 124898 h 958999"/>
              <a:gd name="connsiteX28" fmla="*/ 368778 w 443895"/>
              <a:gd name="connsiteY28" fmla="*/ 122438 h 958999"/>
              <a:gd name="connsiteX29" fmla="*/ 372212 w 443895"/>
              <a:gd name="connsiteY29" fmla="*/ 118831 h 958999"/>
              <a:gd name="connsiteX30" fmla="*/ 314434 w 443895"/>
              <a:gd name="connsiteY30" fmla="*/ 74288 h 958999"/>
              <a:gd name="connsiteX31" fmla="*/ 309403 w 443895"/>
              <a:gd name="connsiteY31" fmla="*/ 70426 h 958999"/>
              <a:gd name="connsiteX32" fmla="*/ 294823 w 443895"/>
              <a:gd name="connsiteY32" fmla="*/ 59304 h 958999"/>
              <a:gd name="connsiteX33" fmla="*/ 276833 w 443895"/>
              <a:gd name="connsiteY33" fmla="*/ 78558 h 958999"/>
              <a:gd name="connsiteX34" fmla="*/ 233634 w 443895"/>
              <a:gd name="connsiteY34" fmla="*/ 77183 h 958999"/>
              <a:gd name="connsiteX35" fmla="*/ 225718 w 443895"/>
              <a:gd name="connsiteY35" fmla="*/ 65221 h 958999"/>
              <a:gd name="connsiteX36" fmla="*/ 207084 w 443895"/>
              <a:gd name="connsiteY36" fmla="*/ 36338 h 958999"/>
              <a:gd name="connsiteX37" fmla="*/ 178537 w 443895"/>
              <a:gd name="connsiteY37" fmla="*/ -69 h 958999"/>
              <a:gd name="connsiteX38" fmla="*/ 161086 w 443895"/>
              <a:gd name="connsiteY38" fmla="*/ 14089 h 958999"/>
              <a:gd name="connsiteX39" fmla="*/ 160283 w 443895"/>
              <a:gd name="connsiteY39" fmla="*/ 14751 h 958999"/>
              <a:gd name="connsiteX40" fmla="*/ 151388 w 443895"/>
              <a:gd name="connsiteY40" fmla="*/ 22112 h 958999"/>
              <a:gd name="connsiteX41" fmla="*/ 142197 w 443895"/>
              <a:gd name="connsiteY41" fmla="*/ 28823 h 958999"/>
              <a:gd name="connsiteX42" fmla="*/ 133577 w 443895"/>
              <a:gd name="connsiteY42" fmla="*/ 35072 h 958999"/>
              <a:gd name="connsiteX43" fmla="*/ 118818 w 443895"/>
              <a:gd name="connsiteY43" fmla="*/ 45613 h 958999"/>
              <a:gd name="connsiteX44" fmla="*/ 88600 w 443895"/>
              <a:gd name="connsiteY44" fmla="*/ 67740 h 958999"/>
              <a:gd name="connsiteX45" fmla="*/ 63889 w 443895"/>
              <a:gd name="connsiteY45" fmla="*/ 85659 h 958999"/>
              <a:gd name="connsiteX46" fmla="*/ 24490 w 443895"/>
              <a:gd name="connsiteY46" fmla="*/ 105372 h 958999"/>
              <a:gd name="connsiteX47" fmla="*/ 17386 w 443895"/>
              <a:gd name="connsiteY47" fmla="*/ 117637 h 958999"/>
              <a:gd name="connsiteX48" fmla="*/ 17073 w 443895"/>
              <a:gd name="connsiteY48" fmla="*/ 118400 h 958999"/>
              <a:gd name="connsiteX49" fmla="*/ 26825 w 443895"/>
              <a:gd name="connsiteY49" fmla="*/ 128941 h 958999"/>
              <a:gd name="connsiteX50" fmla="*/ 31375 w 443895"/>
              <a:gd name="connsiteY50" fmla="*/ 136896 h 958999"/>
              <a:gd name="connsiteX51" fmla="*/ 32669 w 443895"/>
              <a:gd name="connsiteY51" fmla="*/ 143898 h 958999"/>
              <a:gd name="connsiteX52" fmla="*/ 30586 w 443895"/>
              <a:gd name="connsiteY52" fmla="*/ 154748 h 958999"/>
              <a:gd name="connsiteX53" fmla="*/ 30738 w 443895"/>
              <a:gd name="connsiteY53" fmla="*/ 155324 h 958999"/>
              <a:gd name="connsiteX54" fmla="*/ 34148 w 443895"/>
              <a:gd name="connsiteY54" fmla="*/ 161954 h 958999"/>
              <a:gd name="connsiteX55" fmla="*/ 34720 w 443895"/>
              <a:gd name="connsiteY55" fmla="*/ 173915 h 958999"/>
              <a:gd name="connsiteX56" fmla="*/ 30046 w 443895"/>
              <a:gd name="connsiteY56" fmla="*/ 185319 h 958999"/>
              <a:gd name="connsiteX57" fmla="*/ 24672 w 443895"/>
              <a:gd name="connsiteY57" fmla="*/ 193324 h 958999"/>
              <a:gd name="connsiteX58" fmla="*/ 22357 w 443895"/>
              <a:gd name="connsiteY58" fmla="*/ 202132 h 958999"/>
              <a:gd name="connsiteX59" fmla="*/ 19599 w 443895"/>
              <a:gd name="connsiteY59" fmla="*/ 209687 h 958999"/>
              <a:gd name="connsiteX60" fmla="*/ 16988 w 443895"/>
              <a:gd name="connsiteY60" fmla="*/ 216848 h 958999"/>
              <a:gd name="connsiteX61" fmla="*/ 27216 w 443895"/>
              <a:gd name="connsiteY61" fmla="*/ 221907 h 958999"/>
              <a:gd name="connsiteX62" fmla="*/ 31219 w 443895"/>
              <a:gd name="connsiteY62" fmla="*/ 222325 h 958999"/>
              <a:gd name="connsiteX63" fmla="*/ 36053 w 443895"/>
              <a:gd name="connsiteY63" fmla="*/ 222824 h 958999"/>
              <a:gd name="connsiteX64" fmla="*/ 37385 w 443895"/>
              <a:gd name="connsiteY64" fmla="*/ 231092 h 958999"/>
              <a:gd name="connsiteX65" fmla="*/ 41507 w 443895"/>
              <a:gd name="connsiteY65" fmla="*/ 250491 h 958999"/>
              <a:gd name="connsiteX66" fmla="*/ 35601 w 443895"/>
              <a:gd name="connsiteY66" fmla="*/ 259467 h 958999"/>
              <a:gd name="connsiteX67" fmla="*/ 33894 w 443895"/>
              <a:gd name="connsiteY67" fmla="*/ 262085 h 958999"/>
              <a:gd name="connsiteX68" fmla="*/ 30037 w 443895"/>
              <a:gd name="connsiteY68" fmla="*/ 267921 h 958999"/>
              <a:gd name="connsiteX69" fmla="*/ 13034 w 443895"/>
              <a:gd name="connsiteY69" fmla="*/ 306043 h 958999"/>
              <a:gd name="connsiteX70" fmla="*/ 14150 w 443895"/>
              <a:gd name="connsiteY70" fmla="*/ 315005 h 958999"/>
              <a:gd name="connsiteX71" fmla="*/ 16190 w 443895"/>
              <a:gd name="connsiteY71" fmla="*/ 329953 h 958999"/>
              <a:gd name="connsiteX72" fmla="*/ 13980 w 443895"/>
              <a:gd name="connsiteY72" fmla="*/ 334618 h 958999"/>
              <a:gd name="connsiteX73" fmla="*/ 12660 w 443895"/>
              <a:gd name="connsiteY73" fmla="*/ 338198 h 958999"/>
              <a:gd name="connsiteX74" fmla="*/ 12455 w 443895"/>
              <a:gd name="connsiteY74" fmla="*/ 338761 h 958999"/>
              <a:gd name="connsiteX75" fmla="*/ 10260 w 443895"/>
              <a:gd name="connsiteY75" fmla="*/ 344714 h 958999"/>
              <a:gd name="connsiteX76" fmla="*/ 9626 w 443895"/>
              <a:gd name="connsiteY76" fmla="*/ 350573 h 958999"/>
              <a:gd name="connsiteX77" fmla="*/ 4138 w 443895"/>
              <a:gd name="connsiteY77" fmla="*/ 365284 h 958999"/>
              <a:gd name="connsiteX78" fmla="*/ 4807 w 443895"/>
              <a:gd name="connsiteY78" fmla="*/ 387610 h 958999"/>
              <a:gd name="connsiteX79" fmla="*/ 6467 w 443895"/>
              <a:gd name="connsiteY79" fmla="*/ 389498 h 958999"/>
              <a:gd name="connsiteX80" fmla="*/ 11386 w 443895"/>
              <a:gd name="connsiteY80" fmla="*/ 395252 h 958999"/>
              <a:gd name="connsiteX81" fmla="*/ 387 w 443895"/>
              <a:gd name="connsiteY81" fmla="*/ 420196 h 958999"/>
              <a:gd name="connsiteX82" fmla="*/ 2381 w 443895"/>
              <a:gd name="connsiteY82" fmla="*/ 424489 h 958999"/>
              <a:gd name="connsiteX83" fmla="*/ 3574 w 443895"/>
              <a:gd name="connsiteY83" fmla="*/ 426236 h 958999"/>
              <a:gd name="connsiteX84" fmla="*/ 8192 w 443895"/>
              <a:gd name="connsiteY84" fmla="*/ 433910 h 958999"/>
              <a:gd name="connsiteX85" fmla="*/ 9951 w 443895"/>
              <a:gd name="connsiteY85" fmla="*/ 436841 h 958999"/>
              <a:gd name="connsiteX86" fmla="*/ 6200 w 443895"/>
              <a:gd name="connsiteY86" fmla="*/ 448612 h 958999"/>
              <a:gd name="connsiteX87" fmla="*/ 30627 w 443895"/>
              <a:gd name="connsiteY87" fmla="*/ 481716 h 958999"/>
              <a:gd name="connsiteX88" fmla="*/ 36955 w 443895"/>
              <a:gd name="connsiteY88" fmla="*/ 490401 h 958999"/>
              <a:gd name="connsiteX89" fmla="*/ 37666 w 443895"/>
              <a:gd name="connsiteY89" fmla="*/ 491399 h 958999"/>
              <a:gd name="connsiteX90" fmla="*/ 45201 w 443895"/>
              <a:gd name="connsiteY90" fmla="*/ 492325 h 958999"/>
              <a:gd name="connsiteX91" fmla="*/ 52428 w 443895"/>
              <a:gd name="connsiteY91" fmla="*/ 493237 h 958999"/>
              <a:gd name="connsiteX92" fmla="*/ 64077 w 443895"/>
              <a:gd name="connsiteY92" fmla="*/ 536283 h 958999"/>
              <a:gd name="connsiteX93" fmla="*/ 61238 w 443895"/>
              <a:gd name="connsiteY93" fmla="*/ 540099 h 958999"/>
              <a:gd name="connsiteX94" fmla="*/ 62648 w 443895"/>
              <a:gd name="connsiteY94" fmla="*/ 544038 h 958999"/>
              <a:gd name="connsiteX95" fmla="*/ 62966 w 443895"/>
              <a:gd name="connsiteY95" fmla="*/ 544678 h 958999"/>
              <a:gd name="connsiteX96" fmla="*/ 63997 w 443895"/>
              <a:gd name="connsiteY96" fmla="*/ 546910 h 958999"/>
              <a:gd name="connsiteX97" fmla="*/ 71119 w 443895"/>
              <a:gd name="connsiteY97" fmla="*/ 562275 h 958999"/>
              <a:gd name="connsiteX98" fmla="*/ 71590 w 443895"/>
              <a:gd name="connsiteY98" fmla="*/ 563986 h 958999"/>
              <a:gd name="connsiteX99" fmla="*/ 74133 w 443895"/>
              <a:gd name="connsiteY99" fmla="*/ 573230 h 958999"/>
              <a:gd name="connsiteX100" fmla="*/ 76618 w 443895"/>
              <a:gd name="connsiteY100" fmla="*/ 582346 h 958999"/>
              <a:gd name="connsiteX101" fmla="*/ 81210 w 443895"/>
              <a:gd name="connsiteY101" fmla="*/ 599227 h 958999"/>
              <a:gd name="connsiteX102" fmla="*/ 86679 w 443895"/>
              <a:gd name="connsiteY102" fmla="*/ 619620 h 958999"/>
              <a:gd name="connsiteX103" fmla="*/ 87679 w 443895"/>
              <a:gd name="connsiteY103" fmla="*/ 623350 h 958999"/>
              <a:gd name="connsiteX104" fmla="*/ 87768 w 443895"/>
              <a:gd name="connsiteY104" fmla="*/ 627098 h 958999"/>
              <a:gd name="connsiteX105" fmla="*/ 87820 w 443895"/>
              <a:gd name="connsiteY105" fmla="*/ 629458 h 958999"/>
              <a:gd name="connsiteX106" fmla="*/ 88100 w 443895"/>
              <a:gd name="connsiteY106" fmla="*/ 639958 h 958999"/>
              <a:gd name="connsiteX107" fmla="*/ 89337 w 443895"/>
              <a:gd name="connsiteY107" fmla="*/ 644351 h 958999"/>
              <a:gd name="connsiteX108" fmla="*/ 89633 w 443895"/>
              <a:gd name="connsiteY108" fmla="*/ 648830 h 958999"/>
              <a:gd name="connsiteX109" fmla="*/ 85055 w 443895"/>
              <a:gd name="connsiteY109" fmla="*/ 678257 h 958999"/>
              <a:gd name="connsiteX110" fmla="*/ 87493 w 443895"/>
              <a:gd name="connsiteY110" fmla="*/ 678639 h 958999"/>
              <a:gd name="connsiteX111" fmla="*/ 103227 w 443895"/>
              <a:gd name="connsiteY111" fmla="*/ 681293 h 958999"/>
              <a:gd name="connsiteX112" fmla="*/ 103236 w 443895"/>
              <a:gd name="connsiteY112" fmla="*/ 681321 h 958999"/>
              <a:gd name="connsiteX113" fmla="*/ 120821 w 443895"/>
              <a:gd name="connsiteY113" fmla="*/ 676610 h 958999"/>
              <a:gd name="connsiteX114" fmla="*/ 145073 w 443895"/>
              <a:gd name="connsiteY114" fmla="*/ 760324 h 958999"/>
              <a:gd name="connsiteX115" fmla="*/ 170463 w 443895"/>
              <a:gd name="connsiteY115" fmla="*/ 859761 h 958999"/>
              <a:gd name="connsiteX116" fmla="*/ 177439 w 443895"/>
              <a:gd name="connsiteY116" fmla="*/ 857324 h 958999"/>
              <a:gd name="connsiteX117" fmla="*/ 187247 w 443895"/>
              <a:gd name="connsiteY117" fmla="*/ 851280 h 958999"/>
              <a:gd name="connsiteX118" fmla="*/ 193234 w 443895"/>
              <a:gd name="connsiteY118" fmla="*/ 873157 h 958999"/>
              <a:gd name="connsiteX119" fmla="*/ 188843 w 443895"/>
              <a:gd name="connsiteY119" fmla="*/ 891104 h 958999"/>
              <a:gd name="connsiteX120" fmla="*/ 188839 w 443895"/>
              <a:gd name="connsiteY120" fmla="*/ 892420 h 958999"/>
              <a:gd name="connsiteX121" fmla="*/ 188213 w 443895"/>
              <a:gd name="connsiteY121" fmla="*/ 902362 h 958999"/>
              <a:gd name="connsiteX122" fmla="*/ 197258 w 443895"/>
              <a:gd name="connsiteY122" fmla="*/ 907481 h 958999"/>
              <a:gd name="connsiteX123" fmla="*/ 205047 w 443895"/>
              <a:gd name="connsiteY123" fmla="*/ 901586 h 958999"/>
              <a:gd name="connsiteX124" fmla="*/ 220733 w 443895"/>
              <a:gd name="connsiteY124" fmla="*/ 902820 h 958999"/>
              <a:gd name="connsiteX125" fmla="*/ 223205 w 443895"/>
              <a:gd name="connsiteY125" fmla="*/ 902004 h 958999"/>
              <a:gd name="connsiteX126" fmla="*/ 236769 w 443895"/>
              <a:gd name="connsiteY126" fmla="*/ 898056 h 958999"/>
              <a:gd name="connsiteX127" fmla="*/ 249502 w 443895"/>
              <a:gd name="connsiteY127" fmla="*/ 894430 h 958999"/>
              <a:gd name="connsiteX128" fmla="*/ 251108 w 443895"/>
              <a:gd name="connsiteY128" fmla="*/ 893867 h 958999"/>
              <a:gd name="connsiteX129" fmla="*/ 258965 w 443895"/>
              <a:gd name="connsiteY129" fmla="*/ 907463 h 958999"/>
              <a:gd name="connsiteX130" fmla="*/ 248640 w 443895"/>
              <a:gd name="connsiteY130" fmla="*/ 912373 h 958999"/>
              <a:gd name="connsiteX131" fmla="*/ 256569 w 443895"/>
              <a:gd name="connsiteY131" fmla="*/ 932248 h 958999"/>
              <a:gd name="connsiteX132" fmla="*/ 256692 w 443895"/>
              <a:gd name="connsiteY132" fmla="*/ 934263 h 958999"/>
              <a:gd name="connsiteX133" fmla="*/ 255612 w 443895"/>
              <a:gd name="connsiteY133" fmla="*/ 942390 h 958999"/>
              <a:gd name="connsiteX134" fmla="*/ 255077 w 443895"/>
              <a:gd name="connsiteY134" fmla="*/ 946479 h 958999"/>
              <a:gd name="connsiteX135" fmla="*/ 259890 w 443895"/>
              <a:gd name="connsiteY135" fmla="*/ 958931 h 958999"/>
              <a:gd name="connsiteX136" fmla="*/ 283456 w 443895"/>
              <a:gd name="connsiteY136" fmla="*/ 942263 h 958999"/>
              <a:gd name="connsiteX137" fmla="*/ 291408 w 443895"/>
              <a:gd name="connsiteY137" fmla="*/ 937898 h 958999"/>
              <a:gd name="connsiteX138" fmla="*/ 333018 w 443895"/>
              <a:gd name="connsiteY138" fmla="*/ 915599 h 958999"/>
              <a:gd name="connsiteX139" fmla="*/ 356348 w 443895"/>
              <a:gd name="connsiteY139" fmla="*/ 903133 h 958999"/>
              <a:gd name="connsiteX140" fmla="*/ 365607 w 443895"/>
              <a:gd name="connsiteY140" fmla="*/ 894530 h 958999"/>
              <a:gd name="connsiteX141" fmla="*/ 366382 w 443895"/>
              <a:gd name="connsiteY141" fmla="*/ 893672 h 958999"/>
              <a:gd name="connsiteX142" fmla="*/ 373523 w 443895"/>
              <a:gd name="connsiteY142" fmla="*/ 885372 h 958999"/>
              <a:gd name="connsiteX143" fmla="*/ 379111 w 443895"/>
              <a:gd name="connsiteY143" fmla="*/ 881416 h 958999"/>
              <a:gd name="connsiteX144" fmla="*/ 378789 w 443895"/>
              <a:gd name="connsiteY144" fmla="*/ 874913 h 958999"/>
              <a:gd name="connsiteX145" fmla="*/ 379932 w 443895"/>
              <a:gd name="connsiteY145" fmla="*/ 856412 h 958999"/>
              <a:gd name="connsiteX146" fmla="*/ 394856 w 443895"/>
              <a:gd name="connsiteY146" fmla="*/ 835112 h 958999"/>
              <a:gd name="connsiteX147" fmla="*/ 396000 w 443895"/>
              <a:gd name="connsiteY147" fmla="*/ 827057 h 958999"/>
              <a:gd name="connsiteX148" fmla="*/ 393037 w 443895"/>
              <a:gd name="connsiteY148" fmla="*/ 815771 h 958999"/>
              <a:gd name="connsiteX149" fmla="*/ 400037 w 443895"/>
              <a:gd name="connsiteY149" fmla="*/ 800806 h 958999"/>
              <a:gd name="connsiteX150" fmla="*/ 406093 w 443895"/>
              <a:gd name="connsiteY150" fmla="*/ 792806 h 958999"/>
              <a:gd name="connsiteX151" fmla="*/ 411808 w 443895"/>
              <a:gd name="connsiteY151" fmla="*/ 785268 h 958999"/>
              <a:gd name="connsiteX152" fmla="*/ 413863 w 443895"/>
              <a:gd name="connsiteY152" fmla="*/ 782555 h 958999"/>
              <a:gd name="connsiteX153" fmla="*/ 411908 w 443895"/>
              <a:gd name="connsiteY153" fmla="*/ 775957 h 958999"/>
              <a:gd name="connsiteX154" fmla="*/ 411795 w 443895"/>
              <a:gd name="connsiteY154" fmla="*/ 761490 h 958999"/>
              <a:gd name="connsiteX155" fmla="*/ 411781 w 443895"/>
              <a:gd name="connsiteY155" fmla="*/ 756380 h 958999"/>
              <a:gd name="connsiteX156" fmla="*/ 411736 w 443895"/>
              <a:gd name="connsiteY156" fmla="*/ 751947 h 958999"/>
              <a:gd name="connsiteX157" fmla="*/ 411654 w 443895"/>
              <a:gd name="connsiteY157" fmla="*/ 743838 h 958999"/>
              <a:gd name="connsiteX158" fmla="*/ 411586 w 443895"/>
              <a:gd name="connsiteY158" fmla="*/ 737880 h 958999"/>
              <a:gd name="connsiteX159" fmla="*/ 414330 w 443895"/>
              <a:gd name="connsiteY159" fmla="*/ 734436 h 958999"/>
              <a:gd name="connsiteX160" fmla="*/ 414834 w 443895"/>
              <a:gd name="connsiteY160" fmla="*/ 733832 h 958999"/>
              <a:gd name="connsiteX161" fmla="*/ 419007 w 443895"/>
              <a:gd name="connsiteY161" fmla="*/ 728650 h 958999"/>
              <a:gd name="connsiteX162" fmla="*/ 420191 w 443895"/>
              <a:gd name="connsiteY162" fmla="*/ 726590 h 958999"/>
              <a:gd name="connsiteX163" fmla="*/ 426134 w 443895"/>
              <a:gd name="connsiteY163" fmla="*/ 720078 h 958999"/>
              <a:gd name="connsiteX164" fmla="*/ 433950 w 443895"/>
              <a:gd name="connsiteY164" fmla="*/ 708062 h 958999"/>
              <a:gd name="connsiteX165" fmla="*/ 439008 w 443895"/>
              <a:gd name="connsiteY165" fmla="*/ 694893 h 958999"/>
              <a:gd name="connsiteX166" fmla="*/ 439611 w 443895"/>
              <a:gd name="connsiteY166" fmla="*/ 693323 h 958999"/>
              <a:gd name="connsiteX167" fmla="*/ 443557 w 443895"/>
              <a:gd name="connsiteY167" fmla="*/ 678330 h 958999"/>
              <a:gd name="connsiteX168" fmla="*/ 444283 w 443895"/>
              <a:gd name="connsiteY168" fmla="*/ 672753 h 958999"/>
              <a:gd name="connsiteX169" fmla="*/ 441843 w 443895"/>
              <a:gd name="connsiteY169" fmla="*/ 665892 h 958999"/>
              <a:gd name="connsiteX170" fmla="*/ 441834 w 443895"/>
              <a:gd name="connsiteY170" fmla="*/ 665887 h 958999"/>
              <a:gd name="connsiteX171" fmla="*/ 441661 w 443895"/>
              <a:gd name="connsiteY171" fmla="*/ 665425 h 958999"/>
              <a:gd name="connsiteX172" fmla="*/ 440269 w 443895"/>
              <a:gd name="connsiteY172" fmla="*/ 661490 h 958999"/>
              <a:gd name="connsiteX173" fmla="*/ 438867 w 443895"/>
              <a:gd name="connsiteY173" fmla="*/ 657456 h 958999"/>
              <a:gd name="connsiteX174" fmla="*/ 435805 w 443895"/>
              <a:gd name="connsiteY174" fmla="*/ 649016 h 958999"/>
              <a:gd name="connsiteX175" fmla="*/ 434499 w 443895"/>
              <a:gd name="connsiteY175" fmla="*/ 645386 h 958999"/>
              <a:gd name="connsiteX176" fmla="*/ 430792 w 443895"/>
              <a:gd name="connsiteY176" fmla="*/ 634527 h 958999"/>
              <a:gd name="connsiteX177" fmla="*/ 428905 w 443895"/>
              <a:gd name="connsiteY177" fmla="*/ 629726 h 958999"/>
              <a:gd name="connsiteX178" fmla="*/ 426079 w 443895"/>
              <a:gd name="connsiteY178" fmla="*/ 621158 h 958999"/>
              <a:gd name="connsiteX179" fmla="*/ 421112 w 443895"/>
              <a:gd name="connsiteY179" fmla="*/ 607835 h 958999"/>
              <a:gd name="connsiteX180" fmla="*/ 417592 w 443895"/>
              <a:gd name="connsiteY180" fmla="*/ 598092 h 958999"/>
              <a:gd name="connsiteX181" fmla="*/ 414879 w 443895"/>
              <a:gd name="connsiteY181" fmla="*/ 589675 h 958999"/>
              <a:gd name="connsiteX182" fmla="*/ 412262 w 443895"/>
              <a:gd name="connsiteY182" fmla="*/ 583177 h 958999"/>
              <a:gd name="connsiteX183" fmla="*/ 411681 w 443895"/>
              <a:gd name="connsiteY183" fmla="*/ 581507 h 958999"/>
              <a:gd name="connsiteX184" fmla="*/ 410139 w 443895"/>
              <a:gd name="connsiteY184" fmla="*/ 577205 h 958999"/>
              <a:gd name="connsiteX185" fmla="*/ 409336 w 443895"/>
              <a:gd name="connsiteY185" fmla="*/ 574963 h 958999"/>
              <a:gd name="connsiteX186" fmla="*/ 406410 w 443895"/>
              <a:gd name="connsiteY186" fmla="*/ 566754 h 958999"/>
              <a:gd name="connsiteX187" fmla="*/ 398227 w 443895"/>
              <a:gd name="connsiteY187" fmla="*/ 543793 h 958999"/>
              <a:gd name="connsiteX188" fmla="*/ 395033 w 443895"/>
              <a:gd name="connsiteY188" fmla="*/ 534908 h 958999"/>
              <a:gd name="connsiteX189" fmla="*/ 394035 w 443895"/>
              <a:gd name="connsiteY189" fmla="*/ 532085 h 958999"/>
              <a:gd name="connsiteX190" fmla="*/ 393264 w 443895"/>
              <a:gd name="connsiteY190" fmla="*/ 529934 h 958999"/>
              <a:gd name="connsiteX191" fmla="*/ 391867 w 443895"/>
              <a:gd name="connsiteY191" fmla="*/ 525991 h 958999"/>
              <a:gd name="connsiteX192" fmla="*/ 390107 w 443895"/>
              <a:gd name="connsiteY192" fmla="*/ 521049 h 958999"/>
              <a:gd name="connsiteX193" fmla="*/ 389544 w 443895"/>
              <a:gd name="connsiteY193" fmla="*/ 519643 h 958999"/>
              <a:gd name="connsiteX194" fmla="*/ 386972 w 443895"/>
              <a:gd name="connsiteY194" fmla="*/ 512246 h 958999"/>
              <a:gd name="connsiteX195" fmla="*/ 386256 w 443895"/>
              <a:gd name="connsiteY195" fmla="*/ 510236 h 958999"/>
              <a:gd name="connsiteX196" fmla="*/ 386147 w 443895"/>
              <a:gd name="connsiteY196" fmla="*/ 509968 h 958999"/>
              <a:gd name="connsiteX197" fmla="*/ 383443 w 443895"/>
              <a:gd name="connsiteY197" fmla="*/ 502331 h 958999"/>
              <a:gd name="connsiteX198" fmla="*/ 382940 w 443895"/>
              <a:gd name="connsiteY198" fmla="*/ 500960 h 958999"/>
              <a:gd name="connsiteX199" fmla="*/ 379955 w 443895"/>
              <a:gd name="connsiteY199" fmla="*/ 492606 h 958999"/>
              <a:gd name="connsiteX200" fmla="*/ 379569 w 443895"/>
              <a:gd name="connsiteY200" fmla="*/ 491563 h 958999"/>
              <a:gd name="connsiteX201" fmla="*/ 377773 w 443895"/>
              <a:gd name="connsiteY201" fmla="*/ 486507 h 958999"/>
              <a:gd name="connsiteX202" fmla="*/ 375305 w 443895"/>
              <a:gd name="connsiteY202" fmla="*/ 485092 h 958999"/>
              <a:gd name="connsiteX203" fmla="*/ 370755 w 443895"/>
              <a:gd name="connsiteY203" fmla="*/ 482482 h 958999"/>
              <a:gd name="connsiteX204" fmla="*/ 366255 w 443895"/>
              <a:gd name="connsiteY204" fmla="*/ 479864 h 958999"/>
              <a:gd name="connsiteX205" fmla="*/ 365548 w 443895"/>
              <a:gd name="connsiteY205" fmla="*/ 479524 h 958999"/>
              <a:gd name="connsiteX206" fmla="*/ 360662 w 443895"/>
              <a:gd name="connsiteY206" fmla="*/ 476656 h 958999"/>
              <a:gd name="connsiteX207" fmla="*/ 355001 w 443895"/>
              <a:gd name="connsiteY207" fmla="*/ 473398 h 958999"/>
              <a:gd name="connsiteX208" fmla="*/ 333014 w 443895"/>
              <a:gd name="connsiteY208" fmla="*/ 347169 h 958999"/>
              <a:gd name="connsiteX209" fmla="*/ 323864 w 443895"/>
              <a:gd name="connsiteY209" fmla="*/ 297970 h 958999"/>
              <a:gd name="connsiteX210" fmla="*/ 323869 w 443895"/>
              <a:gd name="connsiteY210" fmla="*/ 296618 h 95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443895" h="958999">
                <a:moveTo>
                  <a:pt x="323869" y="296618"/>
                </a:moveTo>
                <a:lnTo>
                  <a:pt x="324109" y="274723"/>
                </a:lnTo>
                <a:lnTo>
                  <a:pt x="323592" y="247791"/>
                </a:lnTo>
                <a:lnTo>
                  <a:pt x="323678" y="241965"/>
                </a:lnTo>
                <a:lnTo>
                  <a:pt x="324676" y="214883"/>
                </a:lnTo>
                <a:lnTo>
                  <a:pt x="324794" y="200766"/>
                </a:lnTo>
                <a:lnTo>
                  <a:pt x="324817" y="196732"/>
                </a:lnTo>
                <a:lnTo>
                  <a:pt x="324822" y="194177"/>
                </a:lnTo>
                <a:lnTo>
                  <a:pt x="324903" y="185918"/>
                </a:lnTo>
                <a:lnTo>
                  <a:pt x="324899" y="185319"/>
                </a:lnTo>
                <a:lnTo>
                  <a:pt x="325030" y="184257"/>
                </a:lnTo>
                <a:lnTo>
                  <a:pt x="324944" y="179057"/>
                </a:lnTo>
                <a:lnTo>
                  <a:pt x="324640" y="174632"/>
                </a:lnTo>
                <a:lnTo>
                  <a:pt x="324255" y="169123"/>
                </a:lnTo>
                <a:lnTo>
                  <a:pt x="324763" y="168588"/>
                </a:lnTo>
                <a:lnTo>
                  <a:pt x="326781" y="166469"/>
                </a:lnTo>
                <a:lnTo>
                  <a:pt x="330492" y="162439"/>
                </a:lnTo>
                <a:lnTo>
                  <a:pt x="333858" y="159072"/>
                </a:lnTo>
                <a:lnTo>
                  <a:pt x="335586" y="157321"/>
                </a:lnTo>
                <a:lnTo>
                  <a:pt x="340408" y="152270"/>
                </a:lnTo>
                <a:lnTo>
                  <a:pt x="340952" y="151716"/>
                </a:lnTo>
                <a:lnTo>
                  <a:pt x="341234" y="151426"/>
                </a:lnTo>
                <a:lnTo>
                  <a:pt x="344119" y="148404"/>
                </a:lnTo>
                <a:lnTo>
                  <a:pt x="352656" y="139501"/>
                </a:lnTo>
                <a:lnTo>
                  <a:pt x="354992" y="136914"/>
                </a:lnTo>
                <a:lnTo>
                  <a:pt x="358149" y="133760"/>
                </a:lnTo>
                <a:lnTo>
                  <a:pt x="362209" y="129354"/>
                </a:lnTo>
                <a:lnTo>
                  <a:pt x="366441" y="124898"/>
                </a:lnTo>
                <a:lnTo>
                  <a:pt x="368778" y="122438"/>
                </a:lnTo>
                <a:lnTo>
                  <a:pt x="372212" y="118831"/>
                </a:lnTo>
                <a:lnTo>
                  <a:pt x="314434" y="74288"/>
                </a:lnTo>
                <a:lnTo>
                  <a:pt x="309403" y="70426"/>
                </a:lnTo>
                <a:lnTo>
                  <a:pt x="294823" y="59304"/>
                </a:lnTo>
                <a:lnTo>
                  <a:pt x="276833" y="78558"/>
                </a:lnTo>
                <a:lnTo>
                  <a:pt x="233634" y="77183"/>
                </a:lnTo>
                <a:lnTo>
                  <a:pt x="225718" y="65221"/>
                </a:lnTo>
                <a:lnTo>
                  <a:pt x="207084" y="36338"/>
                </a:lnTo>
                <a:lnTo>
                  <a:pt x="178537" y="-69"/>
                </a:lnTo>
                <a:lnTo>
                  <a:pt x="161086" y="14089"/>
                </a:lnTo>
                <a:lnTo>
                  <a:pt x="160283" y="14751"/>
                </a:lnTo>
                <a:lnTo>
                  <a:pt x="151388" y="22112"/>
                </a:lnTo>
                <a:lnTo>
                  <a:pt x="142197" y="28823"/>
                </a:lnTo>
                <a:lnTo>
                  <a:pt x="133577" y="35072"/>
                </a:lnTo>
                <a:lnTo>
                  <a:pt x="118818" y="45613"/>
                </a:lnTo>
                <a:lnTo>
                  <a:pt x="88600" y="67740"/>
                </a:lnTo>
                <a:lnTo>
                  <a:pt x="63889" y="85659"/>
                </a:lnTo>
                <a:lnTo>
                  <a:pt x="24490" y="105372"/>
                </a:lnTo>
                <a:lnTo>
                  <a:pt x="17386" y="117637"/>
                </a:lnTo>
                <a:lnTo>
                  <a:pt x="17073" y="118400"/>
                </a:lnTo>
                <a:lnTo>
                  <a:pt x="26825" y="128941"/>
                </a:lnTo>
                <a:lnTo>
                  <a:pt x="31375" y="136896"/>
                </a:lnTo>
                <a:lnTo>
                  <a:pt x="32669" y="143898"/>
                </a:lnTo>
                <a:lnTo>
                  <a:pt x="30586" y="154748"/>
                </a:lnTo>
                <a:lnTo>
                  <a:pt x="30738" y="155324"/>
                </a:lnTo>
                <a:lnTo>
                  <a:pt x="34148" y="161954"/>
                </a:lnTo>
                <a:lnTo>
                  <a:pt x="34720" y="173915"/>
                </a:lnTo>
                <a:lnTo>
                  <a:pt x="30046" y="185319"/>
                </a:lnTo>
                <a:lnTo>
                  <a:pt x="24672" y="193324"/>
                </a:lnTo>
                <a:lnTo>
                  <a:pt x="22357" y="202132"/>
                </a:lnTo>
                <a:lnTo>
                  <a:pt x="19599" y="209687"/>
                </a:lnTo>
                <a:lnTo>
                  <a:pt x="16988" y="216848"/>
                </a:lnTo>
                <a:lnTo>
                  <a:pt x="27216" y="221907"/>
                </a:lnTo>
                <a:lnTo>
                  <a:pt x="31219" y="222325"/>
                </a:lnTo>
                <a:lnTo>
                  <a:pt x="36053" y="222824"/>
                </a:lnTo>
                <a:lnTo>
                  <a:pt x="37385" y="231092"/>
                </a:lnTo>
                <a:lnTo>
                  <a:pt x="41507" y="250491"/>
                </a:lnTo>
                <a:lnTo>
                  <a:pt x="35601" y="259467"/>
                </a:lnTo>
                <a:lnTo>
                  <a:pt x="33894" y="262085"/>
                </a:lnTo>
                <a:lnTo>
                  <a:pt x="30037" y="267921"/>
                </a:lnTo>
                <a:lnTo>
                  <a:pt x="13034" y="306043"/>
                </a:lnTo>
                <a:lnTo>
                  <a:pt x="14150" y="315005"/>
                </a:lnTo>
                <a:lnTo>
                  <a:pt x="16190" y="329953"/>
                </a:lnTo>
                <a:lnTo>
                  <a:pt x="13980" y="334618"/>
                </a:lnTo>
                <a:lnTo>
                  <a:pt x="12660" y="338198"/>
                </a:lnTo>
                <a:lnTo>
                  <a:pt x="12455" y="338761"/>
                </a:lnTo>
                <a:lnTo>
                  <a:pt x="10260" y="344714"/>
                </a:lnTo>
                <a:lnTo>
                  <a:pt x="9626" y="350573"/>
                </a:lnTo>
                <a:lnTo>
                  <a:pt x="4138" y="365284"/>
                </a:lnTo>
                <a:lnTo>
                  <a:pt x="4807" y="387610"/>
                </a:lnTo>
                <a:lnTo>
                  <a:pt x="6467" y="389498"/>
                </a:lnTo>
                <a:lnTo>
                  <a:pt x="11386" y="395252"/>
                </a:lnTo>
                <a:lnTo>
                  <a:pt x="387" y="420196"/>
                </a:lnTo>
                <a:lnTo>
                  <a:pt x="2381" y="424489"/>
                </a:lnTo>
                <a:lnTo>
                  <a:pt x="3574" y="426236"/>
                </a:lnTo>
                <a:lnTo>
                  <a:pt x="8192" y="433910"/>
                </a:lnTo>
                <a:lnTo>
                  <a:pt x="9951" y="436841"/>
                </a:lnTo>
                <a:lnTo>
                  <a:pt x="6200" y="448612"/>
                </a:lnTo>
                <a:lnTo>
                  <a:pt x="30627" y="481716"/>
                </a:lnTo>
                <a:lnTo>
                  <a:pt x="36955" y="490401"/>
                </a:lnTo>
                <a:lnTo>
                  <a:pt x="37666" y="491399"/>
                </a:lnTo>
                <a:lnTo>
                  <a:pt x="45201" y="492325"/>
                </a:lnTo>
                <a:lnTo>
                  <a:pt x="52428" y="493237"/>
                </a:lnTo>
                <a:lnTo>
                  <a:pt x="64077" y="536283"/>
                </a:lnTo>
                <a:lnTo>
                  <a:pt x="61238" y="540099"/>
                </a:lnTo>
                <a:lnTo>
                  <a:pt x="62648" y="544038"/>
                </a:lnTo>
                <a:lnTo>
                  <a:pt x="62966" y="544678"/>
                </a:lnTo>
                <a:lnTo>
                  <a:pt x="63997" y="546910"/>
                </a:lnTo>
                <a:lnTo>
                  <a:pt x="71119" y="562275"/>
                </a:lnTo>
                <a:lnTo>
                  <a:pt x="71590" y="563986"/>
                </a:lnTo>
                <a:lnTo>
                  <a:pt x="74133" y="573230"/>
                </a:lnTo>
                <a:lnTo>
                  <a:pt x="76618" y="582346"/>
                </a:lnTo>
                <a:lnTo>
                  <a:pt x="81210" y="599227"/>
                </a:lnTo>
                <a:lnTo>
                  <a:pt x="86679" y="619620"/>
                </a:lnTo>
                <a:lnTo>
                  <a:pt x="87679" y="623350"/>
                </a:lnTo>
                <a:lnTo>
                  <a:pt x="87768" y="627098"/>
                </a:lnTo>
                <a:lnTo>
                  <a:pt x="87820" y="629458"/>
                </a:lnTo>
                <a:lnTo>
                  <a:pt x="88100" y="639958"/>
                </a:lnTo>
                <a:lnTo>
                  <a:pt x="89337" y="644351"/>
                </a:lnTo>
                <a:lnTo>
                  <a:pt x="89633" y="648830"/>
                </a:lnTo>
                <a:lnTo>
                  <a:pt x="85055" y="678257"/>
                </a:lnTo>
                <a:lnTo>
                  <a:pt x="87493" y="678639"/>
                </a:lnTo>
                <a:lnTo>
                  <a:pt x="103227" y="681293"/>
                </a:lnTo>
                <a:lnTo>
                  <a:pt x="103236" y="681321"/>
                </a:lnTo>
                <a:lnTo>
                  <a:pt x="120821" y="676610"/>
                </a:lnTo>
                <a:lnTo>
                  <a:pt x="145073" y="760324"/>
                </a:lnTo>
                <a:lnTo>
                  <a:pt x="170463" y="859761"/>
                </a:lnTo>
                <a:lnTo>
                  <a:pt x="177439" y="857324"/>
                </a:lnTo>
                <a:lnTo>
                  <a:pt x="187247" y="851280"/>
                </a:lnTo>
                <a:lnTo>
                  <a:pt x="193234" y="873157"/>
                </a:lnTo>
                <a:lnTo>
                  <a:pt x="188843" y="891104"/>
                </a:lnTo>
                <a:lnTo>
                  <a:pt x="188839" y="892420"/>
                </a:lnTo>
                <a:lnTo>
                  <a:pt x="188213" y="902362"/>
                </a:lnTo>
                <a:lnTo>
                  <a:pt x="197258" y="907481"/>
                </a:lnTo>
                <a:lnTo>
                  <a:pt x="205047" y="901586"/>
                </a:lnTo>
                <a:lnTo>
                  <a:pt x="220733" y="902820"/>
                </a:lnTo>
                <a:lnTo>
                  <a:pt x="223205" y="902004"/>
                </a:lnTo>
                <a:lnTo>
                  <a:pt x="236769" y="898056"/>
                </a:lnTo>
                <a:lnTo>
                  <a:pt x="249502" y="894430"/>
                </a:lnTo>
                <a:lnTo>
                  <a:pt x="251108" y="893867"/>
                </a:lnTo>
                <a:lnTo>
                  <a:pt x="258965" y="907463"/>
                </a:lnTo>
                <a:lnTo>
                  <a:pt x="248640" y="912373"/>
                </a:lnTo>
                <a:lnTo>
                  <a:pt x="256569" y="932248"/>
                </a:lnTo>
                <a:lnTo>
                  <a:pt x="256692" y="934263"/>
                </a:lnTo>
                <a:lnTo>
                  <a:pt x="255612" y="942390"/>
                </a:lnTo>
                <a:lnTo>
                  <a:pt x="255077" y="946479"/>
                </a:lnTo>
                <a:lnTo>
                  <a:pt x="259890" y="958931"/>
                </a:lnTo>
                <a:lnTo>
                  <a:pt x="283456" y="942263"/>
                </a:lnTo>
                <a:lnTo>
                  <a:pt x="291408" y="937898"/>
                </a:lnTo>
                <a:lnTo>
                  <a:pt x="333018" y="915599"/>
                </a:lnTo>
                <a:lnTo>
                  <a:pt x="356348" y="903133"/>
                </a:lnTo>
                <a:lnTo>
                  <a:pt x="365607" y="894530"/>
                </a:lnTo>
                <a:lnTo>
                  <a:pt x="366382" y="893672"/>
                </a:lnTo>
                <a:lnTo>
                  <a:pt x="373523" y="885372"/>
                </a:lnTo>
                <a:lnTo>
                  <a:pt x="379111" y="881416"/>
                </a:lnTo>
                <a:lnTo>
                  <a:pt x="378789" y="874913"/>
                </a:lnTo>
                <a:lnTo>
                  <a:pt x="379932" y="856412"/>
                </a:lnTo>
                <a:lnTo>
                  <a:pt x="394856" y="835112"/>
                </a:lnTo>
                <a:lnTo>
                  <a:pt x="396000" y="827057"/>
                </a:lnTo>
                <a:lnTo>
                  <a:pt x="393037" y="815771"/>
                </a:lnTo>
                <a:lnTo>
                  <a:pt x="400037" y="800806"/>
                </a:lnTo>
                <a:lnTo>
                  <a:pt x="406093" y="792806"/>
                </a:lnTo>
                <a:lnTo>
                  <a:pt x="411808" y="785268"/>
                </a:lnTo>
                <a:lnTo>
                  <a:pt x="413863" y="782555"/>
                </a:lnTo>
                <a:lnTo>
                  <a:pt x="411908" y="775957"/>
                </a:lnTo>
                <a:lnTo>
                  <a:pt x="411795" y="761490"/>
                </a:lnTo>
                <a:lnTo>
                  <a:pt x="411781" y="756380"/>
                </a:lnTo>
                <a:lnTo>
                  <a:pt x="411736" y="751947"/>
                </a:lnTo>
                <a:lnTo>
                  <a:pt x="411654" y="743838"/>
                </a:lnTo>
                <a:lnTo>
                  <a:pt x="411586" y="737880"/>
                </a:lnTo>
                <a:lnTo>
                  <a:pt x="414330" y="734436"/>
                </a:lnTo>
                <a:lnTo>
                  <a:pt x="414834" y="733832"/>
                </a:lnTo>
                <a:lnTo>
                  <a:pt x="419007" y="728650"/>
                </a:lnTo>
                <a:lnTo>
                  <a:pt x="420191" y="726590"/>
                </a:lnTo>
                <a:lnTo>
                  <a:pt x="426134" y="720078"/>
                </a:lnTo>
                <a:lnTo>
                  <a:pt x="433950" y="708062"/>
                </a:lnTo>
                <a:lnTo>
                  <a:pt x="439008" y="694893"/>
                </a:lnTo>
                <a:lnTo>
                  <a:pt x="439611" y="693323"/>
                </a:lnTo>
                <a:lnTo>
                  <a:pt x="443557" y="678330"/>
                </a:lnTo>
                <a:lnTo>
                  <a:pt x="444283" y="672753"/>
                </a:lnTo>
                <a:lnTo>
                  <a:pt x="441843" y="665892"/>
                </a:lnTo>
                <a:lnTo>
                  <a:pt x="441834" y="665887"/>
                </a:lnTo>
                <a:lnTo>
                  <a:pt x="441661" y="665425"/>
                </a:lnTo>
                <a:lnTo>
                  <a:pt x="440269" y="661490"/>
                </a:lnTo>
                <a:lnTo>
                  <a:pt x="438867" y="657456"/>
                </a:lnTo>
                <a:lnTo>
                  <a:pt x="435805" y="649016"/>
                </a:lnTo>
                <a:lnTo>
                  <a:pt x="434499" y="645386"/>
                </a:lnTo>
                <a:lnTo>
                  <a:pt x="430792" y="634527"/>
                </a:lnTo>
                <a:lnTo>
                  <a:pt x="428905" y="629726"/>
                </a:lnTo>
                <a:lnTo>
                  <a:pt x="426079" y="621158"/>
                </a:lnTo>
                <a:lnTo>
                  <a:pt x="421112" y="607835"/>
                </a:lnTo>
                <a:lnTo>
                  <a:pt x="417592" y="598092"/>
                </a:lnTo>
                <a:lnTo>
                  <a:pt x="414879" y="589675"/>
                </a:lnTo>
                <a:lnTo>
                  <a:pt x="412262" y="583177"/>
                </a:lnTo>
                <a:lnTo>
                  <a:pt x="411681" y="581507"/>
                </a:lnTo>
                <a:lnTo>
                  <a:pt x="410139" y="577205"/>
                </a:lnTo>
                <a:lnTo>
                  <a:pt x="409336" y="574963"/>
                </a:lnTo>
                <a:lnTo>
                  <a:pt x="406410" y="566754"/>
                </a:lnTo>
                <a:lnTo>
                  <a:pt x="398227" y="543793"/>
                </a:lnTo>
                <a:lnTo>
                  <a:pt x="395033" y="534908"/>
                </a:lnTo>
                <a:lnTo>
                  <a:pt x="394035" y="532085"/>
                </a:lnTo>
                <a:lnTo>
                  <a:pt x="393264" y="529934"/>
                </a:lnTo>
                <a:lnTo>
                  <a:pt x="391867" y="525991"/>
                </a:lnTo>
                <a:lnTo>
                  <a:pt x="390107" y="521049"/>
                </a:lnTo>
                <a:lnTo>
                  <a:pt x="389544" y="519643"/>
                </a:lnTo>
                <a:lnTo>
                  <a:pt x="386972" y="512246"/>
                </a:lnTo>
                <a:lnTo>
                  <a:pt x="386256" y="510236"/>
                </a:lnTo>
                <a:lnTo>
                  <a:pt x="386147" y="509968"/>
                </a:lnTo>
                <a:lnTo>
                  <a:pt x="383443" y="502331"/>
                </a:lnTo>
                <a:lnTo>
                  <a:pt x="382940" y="500960"/>
                </a:lnTo>
                <a:lnTo>
                  <a:pt x="379955" y="492606"/>
                </a:lnTo>
                <a:lnTo>
                  <a:pt x="379569" y="491563"/>
                </a:lnTo>
                <a:lnTo>
                  <a:pt x="377773" y="486507"/>
                </a:lnTo>
                <a:lnTo>
                  <a:pt x="375305" y="485092"/>
                </a:lnTo>
                <a:lnTo>
                  <a:pt x="370755" y="482482"/>
                </a:lnTo>
                <a:lnTo>
                  <a:pt x="366255" y="479864"/>
                </a:lnTo>
                <a:lnTo>
                  <a:pt x="365548" y="479524"/>
                </a:lnTo>
                <a:lnTo>
                  <a:pt x="360662" y="476656"/>
                </a:lnTo>
                <a:lnTo>
                  <a:pt x="355001" y="473398"/>
                </a:lnTo>
                <a:lnTo>
                  <a:pt x="333014" y="347169"/>
                </a:lnTo>
                <a:lnTo>
                  <a:pt x="323864" y="297970"/>
                </a:lnTo>
                <a:lnTo>
                  <a:pt x="323869" y="29661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7354F12A-54BC-4E85-964A-EFC5C0067038}"/>
              </a:ext>
            </a:extLst>
          </p:cNvPr>
          <p:cNvSpPr>
            <a:spLocks/>
          </p:cNvSpPr>
          <p:nvPr/>
        </p:nvSpPr>
        <p:spPr>
          <a:xfrm flipV="1">
            <a:off x="5057139" y="2604963"/>
            <a:ext cx="805172" cy="816921"/>
          </a:xfrm>
          <a:custGeom>
            <a:avLst/>
            <a:gdLst>
              <a:gd name="connsiteX0" fmla="*/ 344344 w 548320"/>
              <a:gd name="connsiteY0" fmla="*/ 549181 h 556321"/>
              <a:gd name="connsiteX1" fmla="*/ 346716 w 548320"/>
              <a:gd name="connsiteY1" fmla="*/ 549113 h 556321"/>
              <a:gd name="connsiteX2" fmla="*/ 350494 w 548320"/>
              <a:gd name="connsiteY2" fmla="*/ 550329 h 556321"/>
              <a:gd name="connsiteX3" fmla="*/ 352440 w 548320"/>
              <a:gd name="connsiteY3" fmla="*/ 550950 h 556321"/>
              <a:gd name="connsiteX4" fmla="*/ 358792 w 548320"/>
              <a:gd name="connsiteY4" fmla="*/ 552974 h 556321"/>
              <a:gd name="connsiteX5" fmla="*/ 364000 w 548320"/>
              <a:gd name="connsiteY5" fmla="*/ 554640 h 556321"/>
              <a:gd name="connsiteX6" fmla="*/ 367015 w 548320"/>
              <a:gd name="connsiteY6" fmla="*/ 554799 h 556321"/>
              <a:gd name="connsiteX7" fmla="*/ 368246 w 548320"/>
              <a:gd name="connsiteY7" fmla="*/ 554322 h 556321"/>
              <a:gd name="connsiteX8" fmla="*/ 369929 w 548320"/>
              <a:gd name="connsiteY8" fmla="*/ 554930 h 556321"/>
              <a:gd name="connsiteX9" fmla="*/ 370387 w 548320"/>
              <a:gd name="connsiteY9" fmla="*/ 554349 h 556321"/>
              <a:gd name="connsiteX10" fmla="*/ 372040 w 548320"/>
              <a:gd name="connsiteY10" fmla="*/ 552226 h 556321"/>
              <a:gd name="connsiteX11" fmla="*/ 373221 w 548320"/>
              <a:gd name="connsiteY11" fmla="*/ 550687 h 556321"/>
              <a:gd name="connsiteX12" fmla="*/ 375560 w 548320"/>
              <a:gd name="connsiteY12" fmla="*/ 547679 h 556321"/>
              <a:gd name="connsiteX13" fmla="*/ 380865 w 548320"/>
              <a:gd name="connsiteY13" fmla="*/ 540867 h 556321"/>
              <a:gd name="connsiteX14" fmla="*/ 380640 w 548320"/>
              <a:gd name="connsiteY14" fmla="*/ 528942 h 556321"/>
              <a:gd name="connsiteX15" fmla="*/ 380499 w 548320"/>
              <a:gd name="connsiteY15" fmla="*/ 521486 h 556321"/>
              <a:gd name="connsiteX16" fmla="*/ 384712 w 548320"/>
              <a:gd name="connsiteY16" fmla="*/ 515447 h 556321"/>
              <a:gd name="connsiteX17" fmla="*/ 385102 w 548320"/>
              <a:gd name="connsiteY17" fmla="*/ 515465 h 556321"/>
              <a:gd name="connsiteX18" fmla="*/ 386357 w 548320"/>
              <a:gd name="connsiteY18" fmla="*/ 515469 h 556321"/>
              <a:gd name="connsiteX19" fmla="*/ 395517 w 548320"/>
              <a:gd name="connsiteY19" fmla="*/ 515673 h 556321"/>
              <a:gd name="connsiteX20" fmla="*/ 408382 w 548320"/>
              <a:gd name="connsiteY20" fmla="*/ 515905 h 556321"/>
              <a:gd name="connsiteX21" fmla="*/ 422067 w 548320"/>
              <a:gd name="connsiteY21" fmla="*/ 516177 h 556321"/>
              <a:gd name="connsiteX22" fmla="*/ 427646 w 548320"/>
              <a:gd name="connsiteY22" fmla="*/ 516291 h 556321"/>
              <a:gd name="connsiteX23" fmla="*/ 444974 w 548320"/>
              <a:gd name="connsiteY23" fmla="*/ 516626 h 556321"/>
              <a:gd name="connsiteX24" fmla="*/ 452166 w 548320"/>
              <a:gd name="connsiteY24" fmla="*/ 516776 h 556321"/>
              <a:gd name="connsiteX25" fmla="*/ 475542 w 548320"/>
              <a:gd name="connsiteY25" fmla="*/ 517212 h 556321"/>
              <a:gd name="connsiteX26" fmla="*/ 479866 w 548320"/>
              <a:gd name="connsiteY26" fmla="*/ 517121 h 556321"/>
              <a:gd name="connsiteX27" fmla="*/ 484191 w 548320"/>
              <a:gd name="connsiteY27" fmla="*/ 517030 h 556321"/>
              <a:gd name="connsiteX28" fmla="*/ 493758 w 548320"/>
              <a:gd name="connsiteY28" fmla="*/ 512533 h 556321"/>
              <a:gd name="connsiteX29" fmla="*/ 495497 w 548320"/>
              <a:gd name="connsiteY29" fmla="*/ 511934 h 556321"/>
              <a:gd name="connsiteX30" fmla="*/ 498477 w 548320"/>
              <a:gd name="connsiteY30" fmla="*/ 510332 h 556321"/>
              <a:gd name="connsiteX31" fmla="*/ 500730 w 548320"/>
              <a:gd name="connsiteY31" fmla="*/ 509271 h 556321"/>
              <a:gd name="connsiteX32" fmla="*/ 502914 w 548320"/>
              <a:gd name="connsiteY32" fmla="*/ 507088 h 556321"/>
              <a:gd name="connsiteX33" fmla="*/ 508997 w 548320"/>
              <a:gd name="connsiteY33" fmla="*/ 503626 h 556321"/>
              <a:gd name="connsiteX34" fmla="*/ 511207 w 548320"/>
              <a:gd name="connsiteY34" fmla="*/ 502119 h 556321"/>
              <a:gd name="connsiteX35" fmla="*/ 512598 w 548320"/>
              <a:gd name="connsiteY35" fmla="*/ 501171 h 556321"/>
              <a:gd name="connsiteX36" fmla="*/ 516908 w 548320"/>
              <a:gd name="connsiteY36" fmla="*/ 498239 h 556321"/>
              <a:gd name="connsiteX37" fmla="*/ 525947 w 548320"/>
              <a:gd name="connsiteY37" fmla="*/ 492050 h 556321"/>
              <a:gd name="connsiteX38" fmla="*/ 528760 w 548320"/>
              <a:gd name="connsiteY38" fmla="*/ 490144 h 556321"/>
              <a:gd name="connsiteX39" fmla="*/ 535342 w 548320"/>
              <a:gd name="connsiteY39" fmla="*/ 485637 h 556321"/>
              <a:gd name="connsiteX40" fmla="*/ 537274 w 548320"/>
              <a:gd name="connsiteY40" fmla="*/ 485109 h 556321"/>
              <a:gd name="connsiteX41" fmla="*/ 541316 w 548320"/>
              <a:gd name="connsiteY41" fmla="*/ 483987 h 556321"/>
              <a:gd name="connsiteX42" fmla="*/ 548763 w 548320"/>
              <a:gd name="connsiteY42" fmla="*/ 481888 h 556321"/>
              <a:gd name="connsiteX43" fmla="*/ 530501 w 548320"/>
              <a:gd name="connsiteY43" fmla="*/ 417892 h 556321"/>
              <a:gd name="connsiteX44" fmla="*/ 526795 w 548320"/>
              <a:gd name="connsiteY44" fmla="*/ 404915 h 556321"/>
              <a:gd name="connsiteX45" fmla="*/ 525992 w 548320"/>
              <a:gd name="connsiteY45" fmla="*/ 401220 h 556321"/>
              <a:gd name="connsiteX46" fmla="*/ 521826 w 548320"/>
              <a:gd name="connsiteY46" fmla="*/ 387072 h 556321"/>
              <a:gd name="connsiteX47" fmla="*/ 513738 w 548320"/>
              <a:gd name="connsiteY47" fmla="*/ 358969 h 556321"/>
              <a:gd name="connsiteX48" fmla="*/ 509712 w 548320"/>
              <a:gd name="connsiteY48" fmla="*/ 345111 h 556321"/>
              <a:gd name="connsiteX49" fmla="*/ 509385 w 548320"/>
              <a:gd name="connsiteY49" fmla="*/ 337849 h 556321"/>
              <a:gd name="connsiteX50" fmla="*/ 508691 w 548320"/>
              <a:gd name="connsiteY50" fmla="*/ 322629 h 556321"/>
              <a:gd name="connsiteX51" fmla="*/ 508179 w 548320"/>
              <a:gd name="connsiteY51" fmla="*/ 313152 h 556321"/>
              <a:gd name="connsiteX52" fmla="*/ 508850 w 548320"/>
              <a:gd name="connsiteY52" fmla="*/ 305831 h 556321"/>
              <a:gd name="connsiteX53" fmla="*/ 509572 w 548320"/>
              <a:gd name="connsiteY53" fmla="*/ 298386 h 556321"/>
              <a:gd name="connsiteX54" fmla="*/ 511453 w 548320"/>
              <a:gd name="connsiteY54" fmla="*/ 277291 h 556321"/>
              <a:gd name="connsiteX55" fmla="*/ 511770 w 548320"/>
              <a:gd name="connsiteY55" fmla="*/ 273668 h 556321"/>
              <a:gd name="connsiteX56" fmla="*/ 511956 w 548320"/>
              <a:gd name="connsiteY56" fmla="*/ 271583 h 556321"/>
              <a:gd name="connsiteX57" fmla="*/ 516526 w 548320"/>
              <a:gd name="connsiteY57" fmla="*/ 265642 h 556321"/>
              <a:gd name="connsiteX58" fmla="*/ 512808 w 548320"/>
              <a:gd name="connsiteY58" fmla="*/ 262302 h 556321"/>
              <a:gd name="connsiteX59" fmla="*/ 505475 w 548320"/>
              <a:gd name="connsiteY59" fmla="*/ 255783 h 556321"/>
              <a:gd name="connsiteX60" fmla="*/ 504286 w 548320"/>
              <a:gd name="connsiteY60" fmla="*/ 254723 h 556321"/>
              <a:gd name="connsiteX61" fmla="*/ 488608 w 548320"/>
              <a:gd name="connsiteY61" fmla="*/ 240726 h 556321"/>
              <a:gd name="connsiteX62" fmla="*/ 485575 w 548320"/>
              <a:gd name="connsiteY62" fmla="*/ 237021 h 556321"/>
              <a:gd name="connsiteX63" fmla="*/ 482675 w 548320"/>
              <a:gd name="connsiteY63" fmla="*/ 233542 h 556321"/>
              <a:gd name="connsiteX64" fmla="*/ 471304 w 548320"/>
              <a:gd name="connsiteY64" fmla="*/ 219776 h 556321"/>
              <a:gd name="connsiteX65" fmla="*/ 452930 w 548320"/>
              <a:gd name="connsiteY65" fmla="*/ 219695 h 556321"/>
              <a:gd name="connsiteX66" fmla="*/ 446023 w 548320"/>
              <a:gd name="connsiteY66" fmla="*/ 219670 h 556321"/>
              <a:gd name="connsiteX67" fmla="*/ 426186 w 548320"/>
              <a:gd name="connsiteY67" fmla="*/ 219736 h 556321"/>
              <a:gd name="connsiteX68" fmla="*/ 422561 w 548320"/>
              <a:gd name="connsiteY68" fmla="*/ 219758 h 556321"/>
              <a:gd name="connsiteX69" fmla="*/ 419676 w 548320"/>
              <a:gd name="connsiteY69" fmla="*/ 206039 h 556321"/>
              <a:gd name="connsiteX70" fmla="*/ 418043 w 548320"/>
              <a:gd name="connsiteY70" fmla="*/ 198647 h 556321"/>
              <a:gd name="connsiteX71" fmla="*/ 417691 w 548320"/>
              <a:gd name="connsiteY71" fmla="*/ 197631 h 556321"/>
              <a:gd name="connsiteX72" fmla="*/ 407102 w 548320"/>
              <a:gd name="connsiteY72" fmla="*/ 197727 h 556321"/>
              <a:gd name="connsiteX73" fmla="*/ 388207 w 548320"/>
              <a:gd name="connsiteY73" fmla="*/ 197965 h 556321"/>
              <a:gd name="connsiteX74" fmla="*/ 371563 w 548320"/>
              <a:gd name="connsiteY74" fmla="*/ 198048 h 556321"/>
              <a:gd name="connsiteX75" fmla="*/ 364858 w 548320"/>
              <a:gd name="connsiteY75" fmla="*/ 208295 h 556321"/>
              <a:gd name="connsiteX76" fmla="*/ 360492 w 548320"/>
              <a:gd name="connsiteY76" fmla="*/ 214973 h 556321"/>
              <a:gd name="connsiteX77" fmla="*/ 357535 w 548320"/>
              <a:gd name="connsiteY77" fmla="*/ 213746 h 556321"/>
              <a:gd name="connsiteX78" fmla="*/ 349378 w 548320"/>
              <a:gd name="connsiteY78" fmla="*/ 210384 h 556321"/>
              <a:gd name="connsiteX79" fmla="*/ 347045 w 548320"/>
              <a:gd name="connsiteY79" fmla="*/ 209398 h 556321"/>
              <a:gd name="connsiteX80" fmla="*/ 340079 w 548320"/>
              <a:gd name="connsiteY80" fmla="*/ 204507 h 556321"/>
              <a:gd name="connsiteX81" fmla="*/ 334214 w 548320"/>
              <a:gd name="connsiteY81" fmla="*/ 200418 h 556321"/>
              <a:gd name="connsiteX82" fmla="*/ 318675 w 548320"/>
              <a:gd name="connsiteY82" fmla="*/ 185894 h 556321"/>
              <a:gd name="connsiteX83" fmla="*/ 325561 w 548320"/>
              <a:gd name="connsiteY83" fmla="*/ 167139 h 556321"/>
              <a:gd name="connsiteX84" fmla="*/ 320626 w 548320"/>
              <a:gd name="connsiteY84" fmla="*/ 165649 h 556321"/>
              <a:gd name="connsiteX85" fmla="*/ 316280 w 548320"/>
              <a:gd name="connsiteY85" fmla="*/ 164941 h 556321"/>
              <a:gd name="connsiteX86" fmla="*/ 313307 w 548320"/>
              <a:gd name="connsiteY86" fmla="*/ 163770 h 556321"/>
              <a:gd name="connsiteX87" fmla="*/ 309332 w 548320"/>
              <a:gd name="connsiteY87" fmla="*/ 162908 h 556321"/>
              <a:gd name="connsiteX88" fmla="*/ 300521 w 548320"/>
              <a:gd name="connsiteY88" fmla="*/ 161127 h 556321"/>
              <a:gd name="connsiteX89" fmla="*/ 291836 w 548320"/>
              <a:gd name="connsiteY89" fmla="*/ 159160 h 556321"/>
              <a:gd name="connsiteX90" fmla="*/ 291215 w 548320"/>
              <a:gd name="connsiteY90" fmla="*/ 159010 h 556321"/>
              <a:gd name="connsiteX91" fmla="*/ 287593 w 548320"/>
              <a:gd name="connsiteY91" fmla="*/ 158155 h 556321"/>
              <a:gd name="connsiteX92" fmla="*/ 286300 w 548320"/>
              <a:gd name="connsiteY92" fmla="*/ 157857 h 556321"/>
              <a:gd name="connsiteX93" fmla="*/ 282053 w 548320"/>
              <a:gd name="connsiteY93" fmla="*/ 156832 h 556321"/>
              <a:gd name="connsiteX94" fmla="*/ 278890 w 548320"/>
              <a:gd name="connsiteY94" fmla="*/ 156090 h 556321"/>
              <a:gd name="connsiteX95" fmla="*/ 274622 w 548320"/>
              <a:gd name="connsiteY95" fmla="*/ 153533 h 556321"/>
              <a:gd name="connsiteX96" fmla="*/ 272948 w 548320"/>
              <a:gd name="connsiteY96" fmla="*/ 152484 h 556321"/>
              <a:gd name="connsiteX97" fmla="*/ 268088 w 548320"/>
              <a:gd name="connsiteY97" fmla="*/ 149610 h 556321"/>
              <a:gd name="connsiteX98" fmla="*/ 264051 w 548320"/>
              <a:gd name="connsiteY98" fmla="*/ 147201 h 556321"/>
              <a:gd name="connsiteX99" fmla="*/ 257267 w 548320"/>
              <a:gd name="connsiteY99" fmla="*/ 143131 h 556321"/>
              <a:gd name="connsiteX100" fmla="*/ 257668 w 548320"/>
              <a:gd name="connsiteY100" fmla="*/ 131996 h 556321"/>
              <a:gd name="connsiteX101" fmla="*/ 257787 w 548320"/>
              <a:gd name="connsiteY101" fmla="*/ 129355 h 556321"/>
              <a:gd name="connsiteX102" fmla="*/ 255681 w 548320"/>
              <a:gd name="connsiteY102" fmla="*/ 111074 h 556321"/>
              <a:gd name="connsiteX103" fmla="*/ 255306 w 548320"/>
              <a:gd name="connsiteY103" fmla="*/ 109499 h 556321"/>
              <a:gd name="connsiteX104" fmla="*/ 253998 w 548320"/>
              <a:gd name="connsiteY104" fmla="*/ 99091 h 556321"/>
              <a:gd name="connsiteX105" fmla="*/ 247711 w 548320"/>
              <a:gd name="connsiteY105" fmla="*/ 90259 h 556321"/>
              <a:gd name="connsiteX106" fmla="*/ 247408 w 548320"/>
              <a:gd name="connsiteY106" fmla="*/ 88260 h 556321"/>
              <a:gd name="connsiteX107" fmla="*/ 248945 w 548320"/>
              <a:gd name="connsiteY107" fmla="*/ 84308 h 556321"/>
              <a:gd name="connsiteX108" fmla="*/ 247983 w 548320"/>
              <a:gd name="connsiteY108" fmla="*/ 80946 h 556321"/>
              <a:gd name="connsiteX109" fmla="*/ 244483 w 548320"/>
              <a:gd name="connsiteY109" fmla="*/ 77807 h 556321"/>
              <a:gd name="connsiteX110" fmla="*/ 242735 w 548320"/>
              <a:gd name="connsiteY110" fmla="*/ 75653 h 556321"/>
              <a:gd name="connsiteX111" fmla="*/ 242133 w 548320"/>
              <a:gd name="connsiteY111" fmla="*/ 73196 h 556321"/>
              <a:gd name="connsiteX112" fmla="*/ 242264 w 548320"/>
              <a:gd name="connsiteY112" fmla="*/ 72891 h 556321"/>
              <a:gd name="connsiteX113" fmla="*/ 242292 w 548320"/>
              <a:gd name="connsiteY113" fmla="*/ 72815 h 556321"/>
              <a:gd name="connsiteX114" fmla="*/ 248301 w 548320"/>
              <a:gd name="connsiteY114" fmla="*/ 56489 h 556321"/>
              <a:gd name="connsiteX115" fmla="*/ 249096 w 548320"/>
              <a:gd name="connsiteY115" fmla="*/ 54413 h 556321"/>
              <a:gd name="connsiteX116" fmla="*/ 254912 w 548320"/>
              <a:gd name="connsiteY116" fmla="*/ 40496 h 556321"/>
              <a:gd name="connsiteX117" fmla="*/ 255571 w 548320"/>
              <a:gd name="connsiteY117" fmla="*/ 37756 h 556321"/>
              <a:gd name="connsiteX118" fmla="*/ 257069 w 548320"/>
              <a:gd name="connsiteY118" fmla="*/ 34830 h 556321"/>
              <a:gd name="connsiteX119" fmla="*/ 250227 w 548320"/>
              <a:gd name="connsiteY119" fmla="*/ 27560 h 556321"/>
              <a:gd name="connsiteX120" fmla="*/ 229869 w 548320"/>
              <a:gd name="connsiteY120" fmla="*/ 278 h 556321"/>
              <a:gd name="connsiteX121" fmla="*/ 227160 w 548320"/>
              <a:gd name="connsiteY121" fmla="*/ 590 h 556321"/>
              <a:gd name="connsiteX122" fmla="*/ 210784 w 548320"/>
              <a:gd name="connsiteY122" fmla="*/ 2629 h 556321"/>
              <a:gd name="connsiteX123" fmla="*/ 206224 w 548320"/>
              <a:gd name="connsiteY123" fmla="*/ 49024 h 556321"/>
              <a:gd name="connsiteX124" fmla="*/ 206016 w 548320"/>
              <a:gd name="connsiteY124" fmla="*/ 51126 h 556321"/>
              <a:gd name="connsiteX125" fmla="*/ 205507 w 548320"/>
              <a:gd name="connsiteY125" fmla="*/ 56528 h 556321"/>
              <a:gd name="connsiteX126" fmla="*/ 205670 w 548320"/>
              <a:gd name="connsiteY126" fmla="*/ 58559 h 556321"/>
              <a:gd name="connsiteX127" fmla="*/ 206390 w 548320"/>
              <a:gd name="connsiteY127" fmla="*/ 67076 h 556321"/>
              <a:gd name="connsiteX128" fmla="*/ 202838 w 548320"/>
              <a:gd name="connsiteY128" fmla="*/ 66633 h 556321"/>
              <a:gd name="connsiteX129" fmla="*/ 202512 w 548320"/>
              <a:gd name="connsiteY129" fmla="*/ 66602 h 556321"/>
              <a:gd name="connsiteX130" fmla="*/ 192293 w 548320"/>
              <a:gd name="connsiteY130" fmla="*/ 65938 h 556321"/>
              <a:gd name="connsiteX131" fmla="*/ 184246 w 548320"/>
              <a:gd name="connsiteY131" fmla="*/ 65659 h 556321"/>
              <a:gd name="connsiteX132" fmla="*/ 185200 w 548320"/>
              <a:gd name="connsiteY132" fmla="*/ 68039 h 556321"/>
              <a:gd name="connsiteX133" fmla="*/ 184787 w 548320"/>
              <a:gd name="connsiteY133" fmla="*/ 70006 h 556321"/>
              <a:gd name="connsiteX134" fmla="*/ 183712 w 548320"/>
              <a:gd name="connsiteY134" fmla="*/ 73059 h 556321"/>
              <a:gd name="connsiteX135" fmla="*/ 181640 w 548320"/>
              <a:gd name="connsiteY135" fmla="*/ 74583 h 556321"/>
              <a:gd name="connsiteX136" fmla="*/ 181012 w 548320"/>
              <a:gd name="connsiteY136" fmla="*/ 75394 h 556321"/>
              <a:gd name="connsiteX137" fmla="*/ 177906 w 548320"/>
              <a:gd name="connsiteY137" fmla="*/ 77657 h 556321"/>
              <a:gd name="connsiteX138" fmla="*/ 176638 w 548320"/>
              <a:gd name="connsiteY138" fmla="*/ 80328 h 556321"/>
              <a:gd name="connsiteX139" fmla="*/ 175088 w 548320"/>
              <a:gd name="connsiteY139" fmla="*/ 81846 h 556321"/>
              <a:gd name="connsiteX140" fmla="*/ 169471 w 548320"/>
              <a:gd name="connsiteY140" fmla="*/ 84329 h 556321"/>
              <a:gd name="connsiteX141" fmla="*/ 167100 w 548320"/>
              <a:gd name="connsiteY141" fmla="*/ 86055 h 556321"/>
              <a:gd name="connsiteX142" fmla="*/ 166791 w 548320"/>
              <a:gd name="connsiteY142" fmla="*/ 86249 h 556321"/>
              <a:gd name="connsiteX143" fmla="*/ 159838 w 548320"/>
              <a:gd name="connsiteY143" fmla="*/ 92446 h 556321"/>
              <a:gd name="connsiteX144" fmla="*/ 157033 w 548320"/>
              <a:gd name="connsiteY144" fmla="*/ 92639 h 556321"/>
              <a:gd name="connsiteX145" fmla="*/ 152352 w 548320"/>
              <a:gd name="connsiteY145" fmla="*/ 92965 h 556321"/>
              <a:gd name="connsiteX146" fmla="*/ 152702 w 548320"/>
              <a:gd name="connsiteY146" fmla="*/ 98494 h 556321"/>
              <a:gd name="connsiteX147" fmla="*/ 153964 w 548320"/>
              <a:gd name="connsiteY147" fmla="*/ 109290 h 556321"/>
              <a:gd name="connsiteX148" fmla="*/ 136667 w 548320"/>
              <a:gd name="connsiteY148" fmla="*/ 109791 h 556321"/>
              <a:gd name="connsiteX149" fmla="*/ 134801 w 548320"/>
              <a:gd name="connsiteY149" fmla="*/ 109082 h 556321"/>
              <a:gd name="connsiteX150" fmla="*/ 131712 w 548320"/>
              <a:gd name="connsiteY150" fmla="*/ 107919 h 556321"/>
              <a:gd name="connsiteX151" fmla="*/ 125083 w 548320"/>
              <a:gd name="connsiteY151" fmla="*/ 109470 h 556321"/>
              <a:gd name="connsiteX152" fmla="*/ 112779 w 548320"/>
              <a:gd name="connsiteY152" fmla="*/ 112106 h 556321"/>
              <a:gd name="connsiteX153" fmla="*/ 112525 w 548320"/>
              <a:gd name="connsiteY153" fmla="*/ 112151 h 556321"/>
              <a:gd name="connsiteX154" fmla="*/ 114982 w 548320"/>
              <a:gd name="connsiteY154" fmla="*/ 127061 h 556321"/>
              <a:gd name="connsiteX155" fmla="*/ 116087 w 548320"/>
              <a:gd name="connsiteY155" fmla="*/ 133778 h 556321"/>
              <a:gd name="connsiteX156" fmla="*/ 113216 w 548320"/>
              <a:gd name="connsiteY156" fmla="*/ 140465 h 556321"/>
              <a:gd name="connsiteX157" fmla="*/ 111680 w 548320"/>
              <a:gd name="connsiteY157" fmla="*/ 142210 h 556321"/>
              <a:gd name="connsiteX158" fmla="*/ 105126 w 548320"/>
              <a:gd name="connsiteY158" fmla="*/ 143967 h 556321"/>
              <a:gd name="connsiteX159" fmla="*/ 102522 w 548320"/>
              <a:gd name="connsiteY159" fmla="*/ 144681 h 556321"/>
              <a:gd name="connsiteX160" fmla="*/ 99516 w 548320"/>
              <a:gd name="connsiteY160" fmla="*/ 145531 h 556321"/>
              <a:gd name="connsiteX161" fmla="*/ 94635 w 548320"/>
              <a:gd name="connsiteY161" fmla="*/ 145868 h 556321"/>
              <a:gd name="connsiteX162" fmla="*/ 88244 w 548320"/>
              <a:gd name="connsiteY162" fmla="*/ 146641 h 556321"/>
              <a:gd name="connsiteX163" fmla="*/ 87829 w 548320"/>
              <a:gd name="connsiteY163" fmla="*/ 147376 h 556321"/>
              <a:gd name="connsiteX164" fmla="*/ 88338 w 548320"/>
              <a:gd name="connsiteY164" fmla="*/ 153319 h 556321"/>
              <a:gd name="connsiteX165" fmla="*/ 87408 w 548320"/>
              <a:gd name="connsiteY165" fmla="*/ 156568 h 556321"/>
              <a:gd name="connsiteX166" fmla="*/ 86878 w 548320"/>
              <a:gd name="connsiteY166" fmla="*/ 158535 h 556321"/>
              <a:gd name="connsiteX167" fmla="*/ 85098 w 548320"/>
              <a:gd name="connsiteY167" fmla="*/ 159639 h 556321"/>
              <a:gd name="connsiteX168" fmla="*/ 82567 w 548320"/>
              <a:gd name="connsiteY168" fmla="*/ 161059 h 556321"/>
              <a:gd name="connsiteX169" fmla="*/ 80385 w 548320"/>
              <a:gd name="connsiteY169" fmla="*/ 163897 h 556321"/>
              <a:gd name="connsiteX170" fmla="*/ 78800 w 548320"/>
              <a:gd name="connsiteY170" fmla="*/ 163390 h 556321"/>
              <a:gd name="connsiteX171" fmla="*/ 72474 w 548320"/>
              <a:gd name="connsiteY171" fmla="*/ 161763 h 556321"/>
              <a:gd name="connsiteX172" fmla="*/ 71783 w 548320"/>
              <a:gd name="connsiteY172" fmla="*/ 163623 h 556321"/>
              <a:gd name="connsiteX173" fmla="*/ 68033 w 548320"/>
              <a:gd name="connsiteY173" fmla="*/ 171130 h 556321"/>
              <a:gd name="connsiteX174" fmla="*/ 67353 w 548320"/>
              <a:gd name="connsiteY174" fmla="*/ 172541 h 556321"/>
              <a:gd name="connsiteX175" fmla="*/ 65240 w 548320"/>
              <a:gd name="connsiteY175" fmla="*/ 178877 h 556321"/>
              <a:gd name="connsiteX176" fmla="*/ 62000 w 548320"/>
              <a:gd name="connsiteY176" fmla="*/ 188642 h 556321"/>
              <a:gd name="connsiteX177" fmla="*/ 47587 w 548320"/>
              <a:gd name="connsiteY177" fmla="*/ 181780 h 556321"/>
              <a:gd name="connsiteX178" fmla="*/ 47188 w 548320"/>
              <a:gd name="connsiteY178" fmla="*/ 182568 h 556321"/>
              <a:gd name="connsiteX179" fmla="*/ 34037 w 548320"/>
              <a:gd name="connsiteY179" fmla="*/ 193615 h 556321"/>
              <a:gd name="connsiteX180" fmla="*/ 33975 w 548320"/>
              <a:gd name="connsiteY180" fmla="*/ 194571 h 556321"/>
              <a:gd name="connsiteX181" fmla="*/ 32600 w 548320"/>
              <a:gd name="connsiteY181" fmla="*/ 212253 h 556321"/>
              <a:gd name="connsiteX182" fmla="*/ 30892 w 548320"/>
              <a:gd name="connsiteY182" fmla="*/ 218676 h 556321"/>
              <a:gd name="connsiteX183" fmla="*/ 13994 w 548320"/>
              <a:gd name="connsiteY183" fmla="*/ 222067 h 556321"/>
              <a:gd name="connsiteX184" fmla="*/ 443 w 548320"/>
              <a:gd name="connsiteY184" fmla="*/ 224911 h 556321"/>
              <a:gd name="connsiteX185" fmla="*/ 580 w 548320"/>
              <a:gd name="connsiteY185" fmla="*/ 226172 h 556321"/>
              <a:gd name="connsiteX186" fmla="*/ 1224 w 548320"/>
              <a:gd name="connsiteY186" fmla="*/ 232054 h 556321"/>
              <a:gd name="connsiteX187" fmla="*/ 1370 w 548320"/>
              <a:gd name="connsiteY187" fmla="*/ 233389 h 556321"/>
              <a:gd name="connsiteX188" fmla="*/ 1402 w 548320"/>
              <a:gd name="connsiteY188" fmla="*/ 233686 h 556321"/>
              <a:gd name="connsiteX189" fmla="*/ 1705 w 548320"/>
              <a:gd name="connsiteY189" fmla="*/ 236455 h 556321"/>
              <a:gd name="connsiteX190" fmla="*/ 2520 w 548320"/>
              <a:gd name="connsiteY190" fmla="*/ 243895 h 556321"/>
              <a:gd name="connsiteX191" fmla="*/ 2804 w 548320"/>
              <a:gd name="connsiteY191" fmla="*/ 246491 h 556321"/>
              <a:gd name="connsiteX192" fmla="*/ 3040 w 548320"/>
              <a:gd name="connsiteY192" fmla="*/ 248642 h 556321"/>
              <a:gd name="connsiteX193" fmla="*/ 3208 w 548320"/>
              <a:gd name="connsiteY193" fmla="*/ 250174 h 556321"/>
              <a:gd name="connsiteX194" fmla="*/ 3623 w 548320"/>
              <a:gd name="connsiteY194" fmla="*/ 253956 h 556321"/>
              <a:gd name="connsiteX195" fmla="*/ 4075 w 548320"/>
              <a:gd name="connsiteY195" fmla="*/ 258085 h 556321"/>
              <a:gd name="connsiteX196" fmla="*/ 4178 w 548320"/>
              <a:gd name="connsiteY196" fmla="*/ 259024 h 556321"/>
              <a:gd name="connsiteX197" fmla="*/ 8725 w 548320"/>
              <a:gd name="connsiteY197" fmla="*/ 257850 h 556321"/>
              <a:gd name="connsiteX198" fmla="*/ 19195 w 548320"/>
              <a:gd name="connsiteY198" fmla="*/ 255222 h 556321"/>
              <a:gd name="connsiteX199" fmla="*/ 21470 w 548320"/>
              <a:gd name="connsiteY199" fmla="*/ 254631 h 556321"/>
              <a:gd name="connsiteX200" fmla="*/ 31493 w 548320"/>
              <a:gd name="connsiteY200" fmla="*/ 252108 h 556321"/>
              <a:gd name="connsiteX201" fmla="*/ 32341 w 548320"/>
              <a:gd name="connsiteY201" fmla="*/ 260345 h 556321"/>
              <a:gd name="connsiteX202" fmla="*/ 33155 w 548320"/>
              <a:gd name="connsiteY202" fmla="*/ 268260 h 556321"/>
              <a:gd name="connsiteX203" fmla="*/ 42027 w 548320"/>
              <a:gd name="connsiteY203" fmla="*/ 263880 h 556321"/>
              <a:gd name="connsiteX204" fmla="*/ 65196 w 548320"/>
              <a:gd name="connsiteY204" fmla="*/ 252766 h 556321"/>
              <a:gd name="connsiteX205" fmla="*/ 69121 w 548320"/>
              <a:gd name="connsiteY205" fmla="*/ 250648 h 556321"/>
              <a:gd name="connsiteX206" fmla="*/ 69724 w 548320"/>
              <a:gd name="connsiteY206" fmla="*/ 257258 h 556321"/>
              <a:gd name="connsiteX207" fmla="*/ 71134 w 548320"/>
              <a:gd name="connsiteY207" fmla="*/ 273133 h 556321"/>
              <a:gd name="connsiteX208" fmla="*/ 71412 w 548320"/>
              <a:gd name="connsiteY208" fmla="*/ 275929 h 556321"/>
              <a:gd name="connsiteX209" fmla="*/ 72108 w 548320"/>
              <a:gd name="connsiteY209" fmla="*/ 283506 h 556321"/>
              <a:gd name="connsiteX210" fmla="*/ 73082 w 548320"/>
              <a:gd name="connsiteY210" fmla="*/ 293879 h 556321"/>
              <a:gd name="connsiteX211" fmla="*/ 45247 w 548320"/>
              <a:gd name="connsiteY211" fmla="*/ 295820 h 556321"/>
              <a:gd name="connsiteX212" fmla="*/ 36064 w 548320"/>
              <a:gd name="connsiteY212" fmla="*/ 296459 h 556321"/>
              <a:gd name="connsiteX213" fmla="*/ 28150 w 548320"/>
              <a:gd name="connsiteY213" fmla="*/ 297011 h 556321"/>
              <a:gd name="connsiteX214" fmla="*/ 36239 w 548320"/>
              <a:gd name="connsiteY214" fmla="*/ 309892 h 556321"/>
              <a:gd name="connsiteX215" fmla="*/ 36894 w 548320"/>
              <a:gd name="connsiteY215" fmla="*/ 310874 h 556321"/>
              <a:gd name="connsiteX216" fmla="*/ 37315 w 548320"/>
              <a:gd name="connsiteY216" fmla="*/ 311530 h 556321"/>
              <a:gd name="connsiteX217" fmla="*/ 42395 w 548320"/>
              <a:gd name="connsiteY217" fmla="*/ 319582 h 556321"/>
              <a:gd name="connsiteX218" fmla="*/ 43204 w 548320"/>
              <a:gd name="connsiteY218" fmla="*/ 321049 h 556321"/>
              <a:gd name="connsiteX219" fmla="*/ 44164 w 548320"/>
              <a:gd name="connsiteY219" fmla="*/ 322351 h 556321"/>
              <a:gd name="connsiteX220" fmla="*/ 47163 w 548320"/>
              <a:gd name="connsiteY220" fmla="*/ 327145 h 556321"/>
              <a:gd name="connsiteX221" fmla="*/ 47708 w 548320"/>
              <a:gd name="connsiteY221" fmla="*/ 327989 h 556321"/>
              <a:gd name="connsiteX222" fmla="*/ 50272 w 548320"/>
              <a:gd name="connsiteY222" fmla="*/ 332029 h 556321"/>
              <a:gd name="connsiteX223" fmla="*/ 55963 w 548320"/>
              <a:gd name="connsiteY223" fmla="*/ 341306 h 556321"/>
              <a:gd name="connsiteX224" fmla="*/ 59365 w 548320"/>
              <a:gd name="connsiteY224" fmla="*/ 346266 h 556321"/>
              <a:gd name="connsiteX225" fmla="*/ 63781 w 548320"/>
              <a:gd name="connsiteY225" fmla="*/ 353427 h 556321"/>
              <a:gd name="connsiteX226" fmla="*/ 69950 w 548320"/>
              <a:gd name="connsiteY226" fmla="*/ 363171 h 556321"/>
              <a:gd name="connsiteX227" fmla="*/ 74720 w 548320"/>
              <a:gd name="connsiteY227" fmla="*/ 370731 h 556321"/>
              <a:gd name="connsiteX228" fmla="*/ 79823 w 548320"/>
              <a:gd name="connsiteY228" fmla="*/ 378788 h 556321"/>
              <a:gd name="connsiteX229" fmla="*/ 80571 w 548320"/>
              <a:gd name="connsiteY229" fmla="*/ 379991 h 556321"/>
              <a:gd name="connsiteX230" fmla="*/ 86618 w 548320"/>
              <a:gd name="connsiteY230" fmla="*/ 389514 h 556321"/>
              <a:gd name="connsiteX231" fmla="*/ 89703 w 548320"/>
              <a:gd name="connsiteY231" fmla="*/ 394397 h 556321"/>
              <a:gd name="connsiteX232" fmla="*/ 93660 w 548320"/>
              <a:gd name="connsiteY232" fmla="*/ 400675 h 556321"/>
              <a:gd name="connsiteX233" fmla="*/ 97670 w 548320"/>
              <a:gd name="connsiteY233" fmla="*/ 407001 h 556321"/>
              <a:gd name="connsiteX234" fmla="*/ 105930 w 548320"/>
              <a:gd name="connsiteY234" fmla="*/ 420040 h 556321"/>
              <a:gd name="connsiteX235" fmla="*/ 109312 w 548320"/>
              <a:gd name="connsiteY235" fmla="*/ 425382 h 556321"/>
              <a:gd name="connsiteX236" fmla="*/ 111196 w 548320"/>
              <a:gd name="connsiteY236" fmla="*/ 428336 h 556321"/>
              <a:gd name="connsiteX237" fmla="*/ 114944 w 548320"/>
              <a:gd name="connsiteY237" fmla="*/ 434273 h 556321"/>
              <a:gd name="connsiteX238" fmla="*/ 129522 w 548320"/>
              <a:gd name="connsiteY238" fmla="*/ 457284 h 556321"/>
              <a:gd name="connsiteX239" fmla="*/ 131097 w 548320"/>
              <a:gd name="connsiteY239" fmla="*/ 459523 h 556321"/>
              <a:gd name="connsiteX240" fmla="*/ 138205 w 548320"/>
              <a:gd name="connsiteY240" fmla="*/ 470960 h 556321"/>
              <a:gd name="connsiteX241" fmla="*/ 143978 w 548320"/>
              <a:gd name="connsiteY241" fmla="*/ 479970 h 556321"/>
              <a:gd name="connsiteX242" fmla="*/ 165331 w 548320"/>
              <a:gd name="connsiteY242" fmla="*/ 513713 h 556321"/>
              <a:gd name="connsiteX243" fmla="*/ 192589 w 548320"/>
              <a:gd name="connsiteY243" fmla="*/ 556600 h 556321"/>
              <a:gd name="connsiteX244" fmla="*/ 196309 w 548320"/>
              <a:gd name="connsiteY244" fmla="*/ 556346 h 556321"/>
              <a:gd name="connsiteX245" fmla="*/ 203094 w 548320"/>
              <a:gd name="connsiteY245" fmla="*/ 555888 h 556321"/>
              <a:gd name="connsiteX246" fmla="*/ 207029 w 548320"/>
              <a:gd name="connsiteY246" fmla="*/ 555629 h 556321"/>
              <a:gd name="connsiteX247" fmla="*/ 221672 w 548320"/>
              <a:gd name="connsiteY247" fmla="*/ 554694 h 556321"/>
              <a:gd name="connsiteX248" fmla="*/ 236248 w 548320"/>
              <a:gd name="connsiteY248" fmla="*/ 553827 h 556321"/>
              <a:gd name="connsiteX249" fmla="*/ 236676 w 548320"/>
              <a:gd name="connsiteY249" fmla="*/ 553805 h 556321"/>
              <a:gd name="connsiteX250" fmla="*/ 237104 w 548320"/>
              <a:gd name="connsiteY250" fmla="*/ 553778 h 556321"/>
              <a:gd name="connsiteX251" fmla="*/ 238915 w 548320"/>
              <a:gd name="connsiteY251" fmla="*/ 553673 h 556321"/>
              <a:gd name="connsiteX252" fmla="*/ 240499 w 548320"/>
              <a:gd name="connsiteY252" fmla="*/ 553587 h 556321"/>
              <a:gd name="connsiteX253" fmla="*/ 243166 w 548320"/>
              <a:gd name="connsiteY253" fmla="*/ 553437 h 556321"/>
              <a:gd name="connsiteX254" fmla="*/ 246005 w 548320"/>
              <a:gd name="connsiteY254" fmla="*/ 553278 h 556321"/>
              <a:gd name="connsiteX255" fmla="*/ 251513 w 548320"/>
              <a:gd name="connsiteY255" fmla="*/ 552979 h 556321"/>
              <a:gd name="connsiteX256" fmla="*/ 261901 w 548320"/>
              <a:gd name="connsiteY256" fmla="*/ 552439 h 556321"/>
              <a:gd name="connsiteX257" fmla="*/ 265540 w 548320"/>
              <a:gd name="connsiteY257" fmla="*/ 552257 h 556321"/>
              <a:gd name="connsiteX258" fmla="*/ 269607 w 548320"/>
              <a:gd name="connsiteY258" fmla="*/ 552058 h 556321"/>
              <a:gd name="connsiteX259" fmla="*/ 275530 w 548320"/>
              <a:gd name="connsiteY259" fmla="*/ 551772 h 556321"/>
              <a:gd name="connsiteX260" fmla="*/ 277657 w 548320"/>
              <a:gd name="connsiteY260" fmla="*/ 551672 h 556321"/>
              <a:gd name="connsiteX261" fmla="*/ 286008 w 548320"/>
              <a:gd name="connsiteY261" fmla="*/ 551295 h 556321"/>
              <a:gd name="connsiteX262" fmla="*/ 303269 w 548320"/>
              <a:gd name="connsiteY262" fmla="*/ 550574 h 556321"/>
              <a:gd name="connsiteX263" fmla="*/ 308153 w 548320"/>
              <a:gd name="connsiteY263" fmla="*/ 550383 h 556321"/>
              <a:gd name="connsiteX264" fmla="*/ 314336 w 548320"/>
              <a:gd name="connsiteY264" fmla="*/ 550152 h 556321"/>
              <a:gd name="connsiteX265" fmla="*/ 316635 w 548320"/>
              <a:gd name="connsiteY265" fmla="*/ 550070 h 556321"/>
              <a:gd name="connsiteX266" fmla="*/ 327204 w 548320"/>
              <a:gd name="connsiteY266" fmla="*/ 549707 h 556321"/>
              <a:gd name="connsiteX267" fmla="*/ 327632 w 548320"/>
              <a:gd name="connsiteY267" fmla="*/ 549693 h 556321"/>
              <a:gd name="connsiteX268" fmla="*/ 328232 w 548320"/>
              <a:gd name="connsiteY268" fmla="*/ 549675 h 556321"/>
              <a:gd name="connsiteX269" fmla="*/ 328975 w 548320"/>
              <a:gd name="connsiteY269" fmla="*/ 549648 h 556321"/>
              <a:gd name="connsiteX270" fmla="*/ 331146 w 548320"/>
              <a:gd name="connsiteY270" fmla="*/ 549580 h 556321"/>
              <a:gd name="connsiteX271" fmla="*/ 331532 w 548320"/>
              <a:gd name="connsiteY271" fmla="*/ 549566 h 556321"/>
              <a:gd name="connsiteX272" fmla="*/ 332103 w 548320"/>
              <a:gd name="connsiteY272" fmla="*/ 549548 h 556321"/>
              <a:gd name="connsiteX273" fmla="*/ 332431 w 548320"/>
              <a:gd name="connsiteY273" fmla="*/ 549539 h 556321"/>
              <a:gd name="connsiteX274" fmla="*/ 336931 w 548320"/>
              <a:gd name="connsiteY274" fmla="*/ 549399 h 556321"/>
              <a:gd name="connsiteX275" fmla="*/ 337759 w 548320"/>
              <a:gd name="connsiteY275" fmla="*/ 549376 h 556321"/>
              <a:gd name="connsiteX276" fmla="*/ 340345 w 548320"/>
              <a:gd name="connsiteY276" fmla="*/ 549299 h 556321"/>
              <a:gd name="connsiteX277" fmla="*/ 344344 w 548320"/>
              <a:gd name="connsiteY277" fmla="*/ 549181 h 556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</a:cxnLst>
            <a:rect l="l" t="t" r="r" b="b"/>
            <a:pathLst>
              <a:path w="548320" h="556321">
                <a:moveTo>
                  <a:pt x="344344" y="549181"/>
                </a:moveTo>
                <a:lnTo>
                  <a:pt x="346716" y="549113"/>
                </a:lnTo>
                <a:lnTo>
                  <a:pt x="350494" y="550329"/>
                </a:lnTo>
                <a:lnTo>
                  <a:pt x="352440" y="550950"/>
                </a:lnTo>
                <a:lnTo>
                  <a:pt x="358792" y="552974"/>
                </a:lnTo>
                <a:lnTo>
                  <a:pt x="364000" y="554640"/>
                </a:lnTo>
                <a:lnTo>
                  <a:pt x="367015" y="554799"/>
                </a:lnTo>
                <a:lnTo>
                  <a:pt x="368246" y="554322"/>
                </a:lnTo>
                <a:lnTo>
                  <a:pt x="369929" y="554930"/>
                </a:lnTo>
                <a:lnTo>
                  <a:pt x="370387" y="554349"/>
                </a:lnTo>
                <a:lnTo>
                  <a:pt x="372040" y="552226"/>
                </a:lnTo>
                <a:lnTo>
                  <a:pt x="373221" y="550687"/>
                </a:lnTo>
                <a:lnTo>
                  <a:pt x="375560" y="547679"/>
                </a:lnTo>
                <a:lnTo>
                  <a:pt x="380865" y="540867"/>
                </a:lnTo>
                <a:lnTo>
                  <a:pt x="380640" y="528942"/>
                </a:lnTo>
                <a:lnTo>
                  <a:pt x="380499" y="521486"/>
                </a:lnTo>
                <a:lnTo>
                  <a:pt x="384712" y="515447"/>
                </a:lnTo>
                <a:lnTo>
                  <a:pt x="385102" y="515465"/>
                </a:lnTo>
                <a:lnTo>
                  <a:pt x="386357" y="515469"/>
                </a:lnTo>
                <a:lnTo>
                  <a:pt x="395517" y="515673"/>
                </a:lnTo>
                <a:lnTo>
                  <a:pt x="408382" y="515905"/>
                </a:lnTo>
                <a:lnTo>
                  <a:pt x="422067" y="516177"/>
                </a:lnTo>
                <a:lnTo>
                  <a:pt x="427646" y="516291"/>
                </a:lnTo>
                <a:lnTo>
                  <a:pt x="444974" y="516626"/>
                </a:lnTo>
                <a:lnTo>
                  <a:pt x="452166" y="516776"/>
                </a:lnTo>
                <a:lnTo>
                  <a:pt x="475542" y="517212"/>
                </a:lnTo>
                <a:lnTo>
                  <a:pt x="479866" y="517121"/>
                </a:lnTo>
                <a:lnTo>
                  <a:pt x="484191" y="517030"/>
                </a:lnTo>
                <a:lnTo>
                  <a:pt x="493758" y="512533"/>
                </a:lnTo>
                <a:lnTo>
                  <a:pt x="495497" y="511934"/>
                </a:lnTo>
                <a:lnTo>
                  <a:pt x="498477" y="510332"/>
                </a:lnTo>
                <a:lnTo>
                  <a:pt x="500730" y="509271"/>
                </a:lnTo>
                <a:lnTo>
                  <a:pt x="502914" y="507088"/>
                </a:lnTo>
                <a:lnTo>
                  <a:pt x="508997" y="503626"/>
                </a:lnTo>
                <a:lnTo>
                  <a:pt x="511207" y="502119"/>
                </a:lnTo>
                <a:lnTo>
                  <a:pt x="512598" y="501171"/>
                </a:lnTo>
                <a:lnTo>
                  <a:pt x="516908" y="498239"/>
                </a:lnTo>
                <a:lnTo>
                  <a:pt x="525947" y="492050"/>
                </a:lnTo>
                <a:lnTo>
                  <a:pt x="528760" y="490144"/>
                </a:lnTo>
                <a:lnTo>
                  <a:pt x="535342" y="485637"/>
                </a:lnTo>
                <a:lnTo>
                  <a:pt x="537274" y="485109"/>
                </a:lnTo>
                <a:lnTo>
                  <a:pt x="541316" y="483987"/>
                </a:lnTo>
                <a:lnTo>
                  <a:pt x="548763" y="481888"/>
                </a:lnTo>
                <a:lnTo>
                  <a:pt x="530501" y="417892"/>
                </a:lnTo>
                <a:lnTo>
                  <a:pt x="526795" y="404915"/>
                </a:lnTo>
                <a:lnTo>
                  <a:pt x="525992" y="401220"/>
                </a:lnTo>
                <a:lnTo>
                  <a:pt x="521826" y="387072"/>
                </a:lnTo>
                <a:lnTo>
                  <a:pt x="513738" y="358969"/>
                </a:lnTo>
                <a:lnTo>
                  <a:pt x="509712" y="345111"/>
                </a:lnTo>
                <a:lnTo>
                  <a:pt x="509385" y="337849"/>
                </a:lnTo>
                <a:lnTo>
                  <a:pt x="508691" y="322629"/>
                </a:lnTo>
                <a:lnTo>
                  <a:pt x="508179" y="313152"/>
                </a:lnTo>
                <a:lnTo>
                  <a:pt x="508850" y="305831"/>
                </a:lnTo>
                <a:lnTo>
                  <a:pt x="509572" y="298386"/>
                </a:lnTo>
                <a:lnTo>
                  <a:pt x="511453" y="277291"/>
                </a:lnTo>
                <a:lnTo>
                  <a:pt x="511770" y="273668"/>
                </a:lnTo>
                <a:lnTo>
                  <a:pt x="511956" y="271583"/>
                </a:lnTo>
                <a:lnTo>
                  <a:pt x="516526" y="265642"/>
                </a:lnTo>
                <a:lnTo>
                  <a:pt x="512808" y="262302"/>
                </a:lnTo>
                <a:lnTo>
                  <a:pt x="505475" y="255783"/>
                </a:lnTo>
                <a:lnTo>
                  <a:pt x="504286" y="254723"/>
                </a:lnTo>
                <a:lnTo>
                  <a:pt x="488608" y="240726"/>
                </a:lnTo>
                <a:lnTo>
                  <a:pt x="485575" y="237021"/>
                </a:lnTo>
                <a:lnTo>
                  <a:pt x="482675" y="233542"/>
                </a:lnTo>
                <a:lnTo>
                  <a:pt x="471304" y="219776"/>
                </a:lnTo>
                <a:lnTo>
                  <a:pt x="452930" y="219695"/>
                </a:lnTo>
                <a:lnTo>
                  <a:pt x="446023" y="219670"/>
                </a:lnTo>
                <a:lnTo>
                  <a:pt x="426186" y="219736"/>
                </a:lnTo>
                <a:lnTo>
                  <a:pt x="422561" y="219758"/>
                </a:lnTo>
                <a:lnTo>
                  <a:pt x="419676" y="206039"/>
                </a:lnTo>
                <a:lnTo>
                  <a:pt x="418043" y="198647"/>
                </a:lnTo>
                <a:lnTo>
                  <a:pt x="417691" y="197631"/>
                </a:lnTo>
                <a:lnTo>
                  <a:pt x="407102" y="197727"/>
                </a:lnTo>
                <a:lnTo>
                  <a:pt x="388207" y="197965"/>
                </a:lnTo>
                <a:lnTo>
                  <a:pt x="371563" y="198048"/>
                </a:lnTo>
                <a:lnTo>
                  <a:pt x="364858" y="208295"/>
                </a:lnTo>
                <a:lnTo>
                  <a:pt x="360492" y="214973"/>
                </a:lnTo>
                <a:lnTo>
                  <a:pt x="357535" y="213746"/>
                </a:lnTo>
                <a:lnTo>
                  <a:pt x="349378" y="210384"/>
                </a:lnTo>
                <a:lnTo>
                  <a:pt x="347045" y="209398"/>
                </a:lnTo>
                <a:lnTo>
                  <a:pt x="340079" y="204507"/>
                </a:lnTo>
                <a:lnTo>
                  <a:pt x="334214" y="200418"/>
                </a:lnTo>
                <a:lnTo>
                  <a:pt x="318675" y="185894"/>
                </a:lnTo>
                <a:lnTo>
                  <a:pt x="325561" y="167139"/>
                </a:lnTo>
                <a:lnTo>
                  <a:pt x="320626" y="165649"/>
                </a:lnTo>
                <a:lnTo>
                  <a:pt x="316280" y="164941"/>
                </a:lnTo>
                <a:lnTo>
                  <a:pt x="313307" y="163770"/>
                </a:lnTo>
                <a:lnTo>
                  <a:pt x="309332" y="162908"/>
                </a:lnTo>
                <a:lnTo>
                  <a:pt x="300521" y="161127"/>
                </a:lnTo>
                <a:lnTo>
                  <a:pt x="291836" y="159160"/>
                </a:lnTo>
                <a:lnTo>
                  <a:pt x="291215" y="159010"/>
                </a:lnTo>
                <a:lnTo>
                  <a:pt x="287593" y="158155"/>
                </a:lnTo>
                <a:lnTo>
                  <a:pt x="286300" y="157857"/>
                </a:lnTo>
                <a:lnTo>
                  <a:pt x="282053" y="156832"/>
                </a:lnTo>
                <a:lnTo>
                  <a:pt x="278890" y="156090"/>
                </a:lnTo>
                <a:lnTo>
                  <a:pt x="274622" y="153533"/>
                </a:lnTo>
                <a:lnTo>
                  <a:pt x="272948" y="152484"/>
                </a:lnTo>
                <a:lnTo>
                  <a:pt x="268088" y="149610"/>
                </a:lnTo>
                <a:lnTo>
                  <a:pt x="264051" y="147201"/>
                </a:lnTo>
                <a:lnTo>
                  <a:pt x="257267" y="143131"/>
                </a:lnTo>
                <a:lnTo>
                  <a:pt x="257668" y="131996"/>
                </a:lnTo>
                <a:lnTo>
                  <a:pt x="257787" y="129355"/>
                </a:lnTo>
                <a:lnTo>
                  <a:pt x="255681" y="111074"/>
                </a:lnTo>
                <a:lnTo>
                  <a:pt x="255306" y="109499"/>
                </a:lnTo>
                <a:lnTo>
                  <a:pt x="253998" y="99091"/>
                </a:lnTo>
                <a:lnTo>
                  <a:pt x="247711" y="90259"/>
                </a:lnTo>
                <a:lnTo>
                  <a:pt x="247408" y="88260"/>
                </a:lnTo>
                <a:lnTo>
                  <a:pt x="248945" y="84308"/>
                </a:lnTo>
                <a:lnTo>
                  <a:pt x="247983" y="80946"/>
                </a:lnTo>
                <a:lnTo>
                  <a:pt x="244483" y="77807"/>
                </a:lnTo>
                <a:lnTo>
                  <a:pt x="242735" y="75653"/>
                </a:lnTo>
                <a:lnTo>
                  <a:pt x="242133" y="73196"/>
                </a:lnTo>
                <a:lnTo>
                  <a:pt x="242264" y="72891"/>
                </a:lnTo>
                <a:lnTo>
                  <a:pt x="242292" y="72815"/>
                </a:lnTo>
                <a:lnTo>
                  <a:pt x="248301" y="56489"/>
                </a:lnTo>
                <a:lnTo>
                  <a:pt x="249096" y="54413"/>
                </a:lnTo>
                <a:lnTo>
                  <a:pt x="254912" y="40496"/>
                </a:lnTo>
                <a:lnTo>
                  <a:pt x="255571" y="37756"/>
                </a:lnTo>
                <a:lnTo>
                  <a:pt x="257069" y="34830"/>
                </a:lnTo>
                <a:lnTo>
                  <a:pt x="250227" y="27560"/>
                </a:lnTo>
                <a:lnTo>
                  <a:pt x="229869" y="278"/>
                </a:lnTo>
                <a:lnTo>
                  <a:pt x="227160" y="590"/>
                </a:lnTo>
                <a:lnTo>
                  <a:pt x="210784" y="2629"/>
                </a:lnTo>
                <a:lnTo>
                  <a:pt x="206224" y="49024"/>
                </a:lnTo>
                <a:lnTo>
                  <a:pt x="206016" y="51126"/>
                </a:lnTo>
                <a:lnTo>
                  <a:pt x="205507" y="56528"/>
                </a:lnTo>
                <a:lnTo>
                  <a:pt x="205670" y="58559"/>
                </a:lnTo>
                <a:lnTo>
                  <a:pt x="206390" y="67076"/>
                </a:lnTo>
                <a:lnTo>
                  <a:pt x="202838" y="66633"/>
                </a:lnTo>
                <a:lnTo>
                  <a:pt x="202512" y="66602"/>
                </a:lnTo>
                <a:lnTo>
                  <a:pt x="192293" y="65938"/>
                </a:lnTo>
                <a:lnTo>
                  <a:pt x="184246" y="65659"/>
                </a:lnTo>
                <a:lnTo>
                  <a:pt x="185200" y="68039"/>
                </a:lnTo>
                <a:lnTo>
                  <a:pt x="184787" y="70006"/>
                </a:lnTo>
                <a:lnTo>
                  <a:pt x="183712" y="73059"/>
                </a:lnTo>
                <a:lnTo>
                  <a:pt x="181640" y="74583"/>
                </a:lnTo>
                <a:lnTo>
                  <a:pt x="181012" y="75394"/>
                </a:lnTo>
                <a:lnTo>
                  <a:pt x="177906" y="77657"/>
                </a:lnTo>
                <a:lnTo>
                  <a:pt x="176638" y="80328"/>
                </a:lnTo>
                <a:lnTo>
                  <a:pt x="175088" y="81846"/>
                </a:lnTo>
                <a:lnTo>
                  <a:pt x="169471" y="84329"/>
                </a:lnTo>
                <a:lnTo>
                  <a:pt x="167100" y="86055"/>
                </a:lnTo>
                <a:lnTo>
                  <a:pt x="166791" y="86249"/>
                </a:lnTo>
                <a:lnTo>
                  <a:pt x="159838" y="92446"/>
                </a:lnTo>
                <a:lnTo>
                  <a:pt x="157033" y="92639"/>
                </a:lnTo>
                <a:lnTo>
                  <a:pt x="152352" y="92965"/>
                </a:lnTo>
                <a:lnTo>
                  <a:pt x="152702" y="98494"/>
                </a:lnTo>
                <a:lnTo>
                  <a:pt x="153964" y="109290"/>
                </a:lnTo>
                <a:lnTo>
                  <a:pt x="136667" y="109791"/>
                </a:lnTo>
                <a:lnTo>
                  <a:pt x="134801" y="109082"/>
                </a:lnTo>
                <a:lnTo>
                  <a:pt x="131712" y="107919"/>
                </a:lnTo>
                <a:lnTo>
                  <a:pt x="125083" y="109470"/>
                </a:lnTo>
                <a:lnTo>
                  <a:pt x="112779" y="112106"/>
                </a:lnTo>
                <a:lnTo>
                  <a:pt x="112525" y="112151"/>
                </a:lnTo>
                <a:lnTo>
                  <a:pt x="114982" y="127061"/>
                </a:lnTo>
                <a:lnTo>
                  <a:pt x="116087" y="133778"/>
                </a:lnTo>
                <a:lnTo>
                  <a:pt x="113216" y="140465"/>
                </a:lnTo>
                <a:lnTo>
                  <a:pt x="111680" y="142210"/>
                </a:lnTo>
                <a:lnTo>
                  <a:pt x="105126" y="143967"/>
                </a:lnTo>
                <a:lnTo>
                  <a:pt x="102522" y="144681"/>
                </a:lnTo>
                <a:lnTo>
                  <a:pt x="99516" y="145531"/>
                </a:lnTo>
                <a:lnTo>
                  <a:pt x="94635" y="145868"/>
                </a:lnTo>
                <a:lnTo>
                  <a:pt x="88244" y="146641"/>
                </a:lnTo>
                <a:lnTo>
                  <a:pt x="87829" y="147376"/>
                </a:lnTo>
                <a:lnTo>
                  <a:pt x="88338" y="153319"/>
                </a:lnTo>
                <a:lnTo>
                  <a:pt x="87408" y="156568"/>
                </a:lnTo>
                <a:lnTo>
                  <a:pt x="86878" y="158535"/>
                </a:lnTo>
                <a:lnTo>
                  <a:pt x="85098" y="159639"/>
                </a:lnTo>
                <a:lnTo>
                  <a:pt x="82567" y="161059"/>
                </a:lnTo>
                <a:lnTo>
                  <a:pt x="80385" y="163897"/>
                </a:lnTo>
                <a:lnTo>
                  <a:pt x="78800" y="163390"/>
                </a:lnTo>
                <a:lnTo>
                  <a:pt x="72474" y="161763"/>
                </a:lnTo>
                <a:lnTo>
                  <a:pt x="71783" y="163623"/>
                </a:lnTo>
                <a:lnTo>
                  <a:pt x="68033" y="171130"/>
                </a:lnTo>
                <a:lnTo>
                  <a:pt x="67353" y="172541"/>
                </a:lnTo>
                <a:lnTo>
                  <a:pt x="65240" y="178877"/>
                </a:lnTo>
                <a:lnTo>
                  <a:pt x="62000" y="188642"/>
                </a:lnTo>
                <a:lnTo>
                  <a:pt x="47587" y="181780"/>
                </a:lnTo>
                <a:lnTo>
                  <a:pt x="47188" y="182568"/>
                </a:lnTo>
                <a:lnTo>
                  <a:pt x="34037" y="193615"/>
                </a:lnTo>
                <a:lnTo>
                  <a:pt x="33975" y="194571"/>
                </a:lnTo>
                <a:lnTo>
                  <a:pt x="32600" y="212253"/>
                </a:lnTo>
                <a:lnTo>
                  <a:pt x="30892" y="218676"/>
                </a:lnTo>
                <a:lnTo>
                  <a:pt x="13994" y="222067"/>
                </a:lnTo>
                <a:lnTo>
                  <a:pt x="443" y="224911"/>
                </a:lnTo>
                <a:lnTo>
                  <a:pt x="580" y="226172"/>
                </a:lnTo>
                <a:lnTo>
                  <a:pt x="1224" y="232054"/>
                </a:lnTo>
                <a:lnTo>
                  <a:pt x="1370" y="233389"/>
                </a:lnTo>
                <a:lnTo>
                  <a:pt x="1402" y="233686"/>
                </a:lnTo>
                <a:lnTo>
                  <a:pt x="1705" y="236455"/>
                </a:lnTo>
                <a:lnTo>
                  <a:pt x="2520" y="243895"/>
                </a:lnTo>
                <a:lnTo>
                  <a:pt x="2804" y="246491"/>
                </a:lnTo>
                <a:lnTo>
                  <a:pt x="3040" y="248642"/>
                </a:lnTo>
                <a:lnTo>
                  <a:pt x="3208" y="250174"/>
                </a:lnTo>
                <a:lnTo>
                  <a:pt x="3623" y="253956"/>
                </a:lnTo>
                <a:lnTo>
                  <a:pt x="4075" y="258085"/>
                </a:lnTo>
                <a:lnTo>
                  <a:pt x="4178" y="259024"/>
                </a:lnTo>
                <a:lnTo>
                  <a:pt x="8725" y="257850"/>
                </a:lnTo>
                <a:lnTo>
                  <a:pt x="19195" y="255222"/>
                </a:lnTo>
                <a:lnTo>
                  <a:pt x="21470" y="254631"/>
                </a:lnTo>
                <a:lnTo>
                  <a:pt x="31493" y="252108"/>
                </a:lnTo>
                <a:lnTo>
                  <a:pt x="32341" y="260345"/>
                </a:lnTo>
                <a:lnTo>
                  <a:pt x="33155" y="268260"/>
                </a:lnTo>
                <a:lnTo>
                  <a:pt x="42027" y="263880"/>
                </a:lnTo>
                <a:lnTo>
                  <a:pt x="65196" y="252766"/>
                </a:lnTo>
                <a:lnTo>
                  <a:pt x="69121" y="250648"/>
                </a:lnTo>
                <a:lnTo>
                  <a:pt x="69724" y="257258"/>
                </a:lnTo>
                <a:lnTo>
                  <a:pt x="71134" y="273133"/>
                </a:lnTo>
                <a:lnTo>
                  <a:pt x="71412" y="275929"/>
                </a:lnTo>
                <a:lnTo>
                  <a:pt x="72108" y="283506"/>
                </a:lnTo>
                <a:lnTo>
                  <a:pt x="73082" y="293879"/>
                </a:lnTo>
                <a:lnTo>
                  <a:pt x="45247" y="295820"/>
                </a:lnTo>
                <a:lnTo>
                  <a:pt x="36064" y="296459"/>
                </a:lnTo>
                <a:lnTo>
                  <a:pt x="28150" y="297011"/>
                </a:lnTo>
                <a:lnTo>
                  <a:pt x="36239" y="309892"/>
                </a:lnTo>
                <a:lnTo>
                  <a:pt x="36894" y="310874"/>
                </a:lnTo>
                <a:lnTo>
                  <a:pt x="37315" y="311530"/>
                </a:lnTo>
                <a:lnTo>
                  <a:pt x="42395" y="319582"/>
                </a:lnTo>
                <a:lnTo>
                  <a:pt x="43204" y="321049"/>
                </a:lnTo>
                <a:lnTo>
                  <a:pt x="44164" y="322351"/>
                </a:lnTo>
                <a:lnTo>
                  <a:pt x="47163" y="327145"/>
                </a:lnTo>
                <a:lnTo>
                  <a:pt x="47708" y="327989"/>
                </a:lnTo>
                <a:lnTo>
                  <a:pt x="50272" y="332029"/>
                </a:lnTo>
                <a:lnTo>
                  <a:pt x="55963" y="341306"/>
                </a:lnTo>
                <a:lnTo>
                  <a:pt x="59365" y="346266"/>
                </a:lnTo>
                <a:lnTo>
                  <a:pt x="63781" y="353427"/>
                </a:lnTo>
                <a:lnTo>
                  <a:pt x="69950" y="363171"/>
                </a:lnTo>
                <a:lnTo>
                  <a:pt x="74720" y="370731"/>
                </a:lnTo>
                <a:lnTo>
                  <a:pt x="79823" y="378788"/>
                </a:lnTo>
                <a:lnTo>
                  <a:pt x="80571" y="379991"/>
                </a:lnTo>
                <a:lnTo>
                  <a:pt x="86618" y="389514"/>
                </a:lnTo>
                <a:lnTo>
                  <a:pt x="89703" y="394397"/>
                </a:lnTo>
                <a:lnTo>
                  <a:pt x="93660" y="400675"/>
                </a:lnTo>
                <a:lnTo>
                  <a:pt x="97670" y="407001"/>
                </a:lnTo>
                <a:lnTo>
                  <a:pt x="105930" y="420040"/>
                </a:lnTo>
                <a:lnTo>
                  <a:pt x="109312" y="425382"/>
                </a:lnTo>
                <a:lnTo>
                  <a:pt x="111196" y="428336"/>
                </a:lnTo>
                <a:lnTo>
                  <a:pt x="114944" y="434273"/>
                </a:lnTo>
                <a:lnTo>
                  <a:pt x="129522" y="457284"/>
                </a:lnTo>
                <a:lnTo>
                  <a:pt x="131097" y="459523"/>
                </a:lnTo>
                <a:lnTo>
                  <a:pt x="138205" y="470960"/>
                </a:lnTo>
                <a:lnTo>
                  <a:pt x="143978" y="479970"/>
                </a:lnTo>
                <a:lnTo>
                  <a:pt x="165331" y="513713"/>
                </a:lnTo>
                <a:lnTo>
                  <a:pt x="192589" y="556600"/>
                </a:lnTo>
                <a:lnTo>
                  <a:pt x="196309" y="556346"/>
                </a:lnTo>
                <a:lnTo>
                  <a:pt x="203094" y="555888"/>
                </a:lnTo>
                <a:lnTo>
                  <a:pt x="207029" y="555629"/>
                </a:lnTo>
                <a:lnTo>
                  <a:pt x="221672" y="554694"/>
                </a:lnTo>
                <a:lnTo>
                  <a:pt x="236248" y="553827"/>
                </a:lnTo>
                <a:lnTo>
                  <a:pt x="236676" y="553805"/>
                </a:lnTo>
                <a:lnTo>
                  <a:pt x="237104" y="553778"/>
                </a:lnTo>
                <a:lnTo>
                  <a:pt x="238915" y="553673"/>
                </a:lnTo>
                <a:lnTo>
                  <a:pt x="240499" y="553587"/>
                </a:lnTo>
                <a:lnTo>
                  <a:pt x="243166" y="553437"/>
                </a:lnTo>
                <a:lnTo>
                  <a:pt x="246005" y="553278"/>
                </a:lnTo>
                <a:lnTo>
                  <a:pt x="251513" y="552979"/>
                </a:lnTo>
                <a:lnTo>
                  <a:pt x="261901" y="552439"/>
                </a:lnTo>
                <a:lnTo>
                  <a:pt x="265540" y="552257"/>
                </a:lnTo>
                <a:lnTo>
                  <a:pt x="269607" y="552058"/>
                </a:lnTo>
                <a:lnTo>
                  <a:pt x="275530" y="551772"/>
                </a:lnTo>
                <a:lnTo>
                  <a:pt x="277657" y="551672"/>
                </a:lnTo>
                <a:lnTo>
                  <a:pt x="286008" y="551295"/>
                </a:lnTo>
                <a:lnTo>
                  <a:pt x="303269" y="550574"/>
                </a:lnTo>
                <a:lnTo>
                  <a:pt x="308153" y="550383"/>
                </a:lnTo>
                <a:lnTo>
                  <a:pt x="314336" y="550152"/>
                </a:lnTo>
                <a:lnTo>
                  <a:pt x="316635" y="550070"/>
                </a:lnTo>
                <a:lnTo>
                  <a:pt x="327204" y="549707"/>
                </a:lnTo>
                <a:lnTo>
                  <a:pt x="327632" y="549693"/>
                </a:lnTo>
                <a:lnTo>
                  <a:pt x="328232" y="549675"/>
                </a:lnTo>
                <a:lnTo>
                  <a:pt x="328975" y="549648"/>
                </a:lnTo>
                <a:lnTo>
                  <a:pt x="331146" y="549580"/>
                </a:lnTo>
                <a:lnTo>
                  <a:pt x="331532" y="549566"/>
                </a:lnTo>
                <a:lnTo>
                  <a:pt x="332103" y="549548"/>
                </a:lnTo>
                <a:lnTo>
                  <a:pt x="332431" y="549539"/>
                </a:lnTo>
                <a:lnTo>
                  <a:pt x="336931" y="549399"/>
                </a:lnTo>
                <a:lnTo>
                  <a:pt x="337759" y="549376"/>
                </a:lnTo>
                <a:lnTo>
                  <a:pt x="340345" y="549299"/>
                </a:lnTo>
                <a:lnTo>
                  <a:pt x="344344" y="54918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A7260C91-A01F-1397-6722-AFAC805DBE78}"/>
              </a:ext>
            </a:extLst>
          </p:cNvPr>
          <p:cNvSpPr>
            <a:spLocks/>
          </p:cNvSpPr>
          <p:nvPr/>
        </p:nvSpPr>
        <p:spPr>
          <a:xfrm flipV="1">
            <a:off x="8505072" y="3443005"/>
            <a:ext cx="697664" cy="298584"/>
          </a:xfrm>
          <a:custGeom>
            <a:avLst/>
            <a:gdLst>
              <a:gd name="connsiteX0" fmla="*/ 383019 w 475107"/>
              <a:gd name="connsiteY0" fmla="*/ 107201 h 203335"/>
              <a:gd name="connsiteX1" fmla="*/ 382339 w 475107"/>
              <a:gd name="connsiteY1" fmla="*/ 106423 h 203335"/>
              <a:gd name="connsiteX2" fmla="*/ 380642 w 475107"/>
              <a:gd name="connsiteY2" fmla="*/ 105030 h 203335"/>
              <a:gd name="connsiteX3" fmla="*/ 380583 w 475107"/>
              <a:gd name="connsiteY3" fmla="*/ 102633 h 203335"/>
              <a:gd name="connsiteX4" fmla="*/ 377426 w 475107"/>
              <a:gd name="connsiteY4" fmla="*/ 97891 h 203335"/>
              <a:gd name="connsiteX5" fmla="*/ 373906 w 475107"/>
              <a:gd name="connsiteY5" fmla="*/ 91361 h 203335"/>
              <a:gd name="connsiteX6" fmla="*/ 371347 w 475107"/>
              <a:gd name="connsiteY6" fmla="*/ 84244 h 203335"/>
              <a:gd name="connsiteX7" fmla="*/ 369125 w 475107"/>
              <a:gd name="connsiteY7" fmla="*/ 78515 h 203335"/>
              <a:gd name="connsiteX8" fmla="*/ 365564 w 475107"/>
              <a:gd name="connsiteY8" fmla="*/ 77889 h 203335"/>
              <a:gd name="connsiteX9" fmla="*/ 360901 w 475107"/>
              <a:gd name="connsiteY9" fmla="*/ 74289 h 203335"/>
              <a:gd name="connsiteX10" fmla="*/ 356464 w 475107"/>
              <a:gd name="connsiteY10" fmla="*/ 68426 h 203335"/>
              <a:gd name="connsiteX11" fmla="*/ 350948 w 475107"/>
              <a:gd name="connsiteY11" fmla="*/ 62811 h 203335"/>
              <a:gd name="connsiteX12" fmla="*/ 350358 w 475107"/>
              <a:gd name="connsiteY12" fmla="*/ 61811 h 203335"/>
              <a:gd name="connsiteX13" fmla="*/ 349519 w 475107"/>
              <a:gd name="connsiteY13" fmla="*/ 63179 h 203335"/>
              <a:gd name="connsiteX14" fmla="*/ 345559 w 475107"/>
              <a:gd name="connsiteY14" fmla="*/ 59936 h 203335"/>
              <a:gd name="connsiteX15" fmla="*/ 341907 w 475107"/>
              <a:gd name="connsiteY15" fmla="*/ 57638 h 203335"/>
              <a:gd name="connsiteX16" fmla="*/ 334373 w 475107"/>
              <a:gd name="connsiteY16" fmla="*/ 55933 h 203335"/>
              <a:gd name="connsiteX17" fmla="*/ 329455 w 475107"/>
              <a:gd name="connsiteY17" fmla="*/ 54327 h 203335"/>
              <a:gd name="connsiteX18" fmla="*/ 325286 w 475107"/>
              <a:gd name="connsiteY18" fmla="*/ 52512 h 203335"/>
              <a:gd name="connsiteX19" fmla="*/ 324883 w 475107"/>
              <a:gd name="connsiteY19" fmla="*/ 49658 h 203335"/>
              <a:gd name="connsiteX20" fmla="*/ 321553 w 475107"/>
              <a:gd name="connsiteY20" fmla="*/ 47684 h 203335"/>
              <a:gd name="connsiteX21" fmla="*/ 318967 w 475107"/>
              <a:gd name="connsiteY21" fmla="*/ 46365 h 203335"/>
              <a:gd name="connsiteX22" fmla="*/ 315329 w 475107"/>
              <a:gd name="connsiteY22" fmla="*/ 41205 h 203335"/>
              <a:gd name="connsiteX23" fmla="*/ 306756 w 475107"/>
              <a:gd name="connsiteY23" fmla="*/ 37285 h 203335"/>
              <a:gd name="connsiteX24" fmla="*/ 304760 w 475107"/>
              <a:gd name="connsiteY24" fmla="*/ 33820 h 203335"/>
              <a:gd name="connsiteX25" fmla="*/ 303091 w 475107"/>
              <a:gd name="connsiteY25" fmla="*/ 30713 h 203335"/>
              <a:gd name="connsiteX26" fmla="*/ 297979 w 475107"/>
              <a:gd name="connsiteY26" fmla="*/ 30809 h 203335"/>
              <a:gd name="connsiteX27" fmla="*/ 294658 w 475107"/>
              <a:gd name="connsiteY27" fmla="*/ 27953 h 203335"/>
              <a:gd name="connsiteX28" fmla="*/ 290888 w 475107"/>
              <a:gd name="connsiteY28" fmla="*/ 28412 h 203335"/>
              <a:gd name="connsiteX29" fmla="*/ 285540 w 475107"/>
              <a:gd name="connsiteY29" fmla="*/ 24240 h 203335"/>
              <a:gd name="connsiteX30" fmla="*/ 282156 w 475107"/>
              <a:gd name="connsiteY30" fmla="*/ 27199 h 203335"/>
              <a:gd name="connsiteX31" fmla="*/ 277515 w 475107"/>
              <a:gd name="connsiteY31" fmla="*/ 27214 h 203335"/>
              <a:gd name="connsiteX32" fmla="*/ 269586 w 475107"/>
              <a:gd name="connsiteY32" fmla="*/ 20757 h 203335"/>
              <a:gd name="connsiteX33" fmla="*/ 265299 w 475107"/>
              <a:gd name="connsiteY33" fmla="*/ 25754 h 203335"/>
              <a:gd name="connsiteX34" fmla="*/ 260704 w 475107"/>
              <a:gd name="connsiteY34" fmla="*/ 24171 h 203335"/>
              <a:gd name="connsiteX35" fmla="*/ 263367 w 475107"/>
              <a:gd name="connsiteY35" fmla="*/ 30449 h 203335"/>
              <a:gd name="connsiteX36" fmla="*/ 245716 w 475107"/>
              <a:gd name="connsiteY36" fmla="*/ 34383 h 203335"/>
              <a:gd name="connsiteX37" fmla="*/ 236717 w 475107"/>
              <a:gd name="connsiteY37" fmla="*/ 37184 h 203335"/>
              <a:gd name="connsiteX38" fmla="*/ 236485 w 475107"/>
              <a:gd name="connsiteY38" fmla="*/ 34417 h 203335"/>
              <a:gd name="connsiteX39" fmla="*/ 233251 w 475107"/>
              <a:gd name="connsiteY39" fmla="*/ 34836 h 203335"/>
              <a:gd name="connsiteX40" fmla="*/ 231650 w 475107"/>
              <a:gd name="connsiteY40" fmla="*/ 36478 h 203335"/>
              <a:gd name="connsiteX41" fmla="*/ 216902 w 475107"/>
              <a:gd name="connsiteY41" fmla="*/ 33945 h 203335"/>
              <a:gd name="connsiteX42" fmla="*/ 218186 w 475107"/>
              <a:gd name="connsiteY42" fmla="*/ 29471 h 203335"/>
              <a:gd name="connsiteX43" fmla="*/ 216090 w 475107"/>
              <a:gd name="connsiteY43" fmla="*/ 24284 h 203335"/>
              <a:gd name="connsiteX44" fmla="*/ 217682 w 475107"/>
              <a:gd name="connsiteY44" fmla="*/ 22219 h 203335"/>
              <a:gd name="connsiteX45" fmla="*/ 214711 w 475107"/>
              <a:gd name="connsiteY45" fmla="*/ 20734 h 203335"/>
              <a:gd name="connsiteX46" fmla="*/ 212674 w 475107"/>
              <a:gd name="connsiteY46" fmla="*/ 20132 h 203335"/>
              <a:gd name="connsiteX47" fmla="*/ 209957 w 475107"/>
              <a:gd name="connsiteY47" fmla="*/ 21199 h 203335"/>
              <a:gd name="connsiteX48" fmla="*/ 205335 w 475107"/>
              <a:gd name="connsiteY48" fmla="*/ 19495 h 203335"/>
              <a:gd name="connsiteX49" fmla="*/ 201824 w 475107"/>
              <a:gd name="connsiteY49" fmla="*/ 20112 h 203335"/>
              <a:gd name="connsiteX50" fmla="*/ 196725 w 475107"/>
              <a:gd name="connsiteY50" fmla="*/ 17672 h 203335"/>
              <a:gd name="connsiteX51" fmla="*/ 194784 w 475107"/>
              <a:gd name="connsiteY51" fmla="*/ 18830 h 203335"/>
              <a:gd name="connsiteX52" fmla="*/ 189009 w 475107"/>
              <a:gd name="connsiteY52" fmla="*/ 15894 h 203335"/>
              <a:gd name="connsiteX53" fmla="*/ 187276 w 475107"/>
              <a:gd name="connsiteY53" fmla="*/ 13355 h 203335"/>
              <a:gd name="connsiteX54" fmla="*/ 183479 w 475107"/>
              <a:gd name="connsiteY54" fmla="*/ 12804 h 203335"/>
              <a:gd name="connsiteX55" fmla="*/ 181892 w 475107"/>
              <a:gd name="connsiteY55" fmla="*/ 13938 h 203335"/>
              <a:gd name="connsiteX56" fmla="*/ 181229 w 475107"/>
              <a:gd name="connsiteY56" fmla="*/ 13550 h 203335"/>
              <a:gd name="connsiteX57" fmla="*/ 178571 w 475107"/>
              <a:gd name="connsiteY57" fmla="*/ 9901 h 203335"/>
              <a:gd name="connsiteX58" fmla="*/ 178158 w 475107"/>
              <a:gd name="connsiteY58" fmla="*/ 5836 h 203335"/>
              <a:gd name="connsiteX59" fmla="*/ 175682 w 475107"/>
              <a:gd name="connsiteY59" fmla="*/ 2113 h 203335"/>
              <a:gd name="connsiteX60" fmla="*/ 172152 w 475107"/>
              <a:gd name="connsiteY60" fmla="*/ 3400 h 203335"/>
              <a:gd name="connsiteX61" fmla="*/ 167807 w 475107"/>
              <a:gd name="connsiteY61" fmla="*/ 2477 h 203335"/>
              <a:gd name="connsiteX62" fmla="*/ 167643 w 475107"/>
              <a:gd name="connsiteY62" fmla="*/ 3856 h 203335"/>
              <a:gd name="connsiteX63" fmla="*/ 166605 w 475107"/>
              <a:gd name="connsiteY63" fmla="*/ 4148 h 203335"/>
              <a:gd name="connsiteX64" fmla="*/ 163806 w 475107"/>
              <a:gd name="connsiteY64" fmla="*/ 1496 h 203335"/>
              <a:gd name="connsiteX65" fmla="*/ 156230 w 475107"/>
              <a:gd name="connsiteY65" fmla="*/ 1300 h 203335"/>
              <a:gd name="connsiteX66" fmla="*/ 153232 w 475107"/>
              <a:gd name="connsiteY66" fmla="*/ 1745 h 203335"/>
              <a:gd name="connsiteX67" fmla="*/ 149140 w 475107"/>
              <a:gd name="connsiteY67" fmla="*/ 1255 h 203335"/>
              <a:gd name="connsiteX68" fmla="*/ 137232 w 475107"/>
              <a:gd name="connsiteY68" fmla="*/ 904 h 203335"/>
              <a:gd name="connsiteX69" fmla="*/ 115549 w 475107"/>
              <a:gd name="connsiteY69" fmla="*/ 772 h 203335"/>
              <a:gd name="connsiteX70" fmla="*/ 92600 w 475107"/>
              <a:gd name="connsiteY70" fmla="*/ 580 h 203335"/>
              <a:gd name="connsiteX71" fmla="*/ 69652 w 475107"/>
              <a:gd name="connsiteY71" fmla="*/ 406 h 203335"/>
              <a:gd name="connsiteX72" fmla="*/ 38964 w 475107"/>
              <a:gd name="connsiteY72" fmla="*/ 44887 h 203335"/>
              <a:gd name="connsiteX73" fmla="*/ 12958 w 475107"/>
              <a:gd name="connsiteY73" fmla="*/ 82544 h 203335"/>
              <a:gd name="connsiteX74" fmla="*/ 2320 w 475107"/>
              <a:gd name="connsiteY74" fmla="*/ 97239 h 203335"/>
              <a:gd name="connsiteX75" fmla="*/ 1880 w 475107"/>
              <a:gd name="connsiteY75" fmla="*/ 116314 h 203335"/>
              <a:gd name="connsiteX76" fmla="*/ 175 w 475107"/>
              <a:gd name="connsiteY76" fmla="*/ 119714 h 203335"/>
              <a:gd name="connsiteX77" fmla="*/ 515 w 475107"/>
              <a:gd name="connsiteY77" fmla="*/ 127894 h 203335"/>
              <a:gd name="connsiteX78" fmla="*/ 1558 w 475107"/>
              <a:gd name="connsiteY78" fmla="*/ 130119 h 203335"/>
              <a:gd name="connsiteX79" fmla="*/ 955 w 475107"/>
              <a:gd name="connsiteY79" fmla="*/ 133888 h 203335"/>
              <a:gd name="connsiteX80" fmla="*/ 9524 w 475107"/>
              <a:gd name="connsiteY80" fmla="*/ 139559 h 203335"/>
              <a:gd name="connsiteX81" fmla="*/ 15063 w 475107"/>
              <a:gd name="connsiteY81" fmla="*/ 138711 h 203335"/>
              <a:gd name="connsiteX82" fmla="*/ 20601 w 475107"/>
              <a:gd name="connsiteY82" fmla="*/ 140380 h 203335"/>
              <a:gd name="connsiteX83" fmla="*/ 21491 w 475107"/>
              <a:gd name="connsiteY83" fmla="*/ 141727 h 203335"/>
              <a:gd name="connsiteX84" fmla="*/ 29873 w 475107"/>
              <a:gd name="connsiteY84" fmla="*/ 141603 h 203335"/>
              <a:gd name="connsiteX85" fmla="*/ 33616 w 475107"/>
              <a:gd name="connsiteY85" fmla="*/ 147499 h 203335"/>
              <a:gd name="connsiteX86" fmla="*/ 37299 w 475107"/>
              <a:gd name="connsiteY86" fmla="*/ 146594 h 203335"/>
              <a:gd name="connsiteX87" fmla="*/ 46667 w 475107"/>
              <a:gd name="connsiteY87" fmla="*/ 146035 h 203335"/>
              <a:gd name="connsiteX88" fmla="*/ 49479 w 475107"/>
              <a:gd name="connsiteY88" fmla="*/ 147294 h 203335"/>
              <a:gd name="connsiteX89" fmla="*/ 54841 w 475107"/>
              <a:gd name="connsiteY89" fmla="*/ 143779 h 203335"/>
              <a:gd name="connsiteX90" fmla="*/ 58189 w 475107"/>
              <a:gd name="connsiteY90" fmla="*/ 145830 h 203335"/>
              <a:gd name="connsiteX91" fmla="*/ 60761 w 475107"/>
              <a:gd name="connsiteY91" fmla="*/ 145453 h 203335"/>
              <a:gd name="connsiteX92" fmla="*/ 63705 w 475107"/>
              <a:gd name="connsiteY92" fmla="*/ 143516 h 203335"/>
              <a:gd name="connsiteX93" fmla="*/ 66254 w 475107"/>
              <a:gd name="connsiteY93" fmla="*/ 144201 h 203335"/>
              <a:gd name="connsiteX94" fmla="*/ 66739 w 475107"/>
              <a:gd name="connsiteY94" fmla="*/ 146093 h 203335"/>
              <a:gd name="connsiteX95" fmla="*/ 67946 w 475107"/>
              <a:gd name="connsiteY95" fmla="*/ 146609 h 203335"/>
              <a:gd name="connsiteX96" fmla="*/ 78416 w 475107"/>
              <a:gd name="connsiteY96" fmla="*/ 147047 h 203335"/>
              <a:gd name="connsiteX97" fmla="*/ 80117 w 475107"/>
              <a:gd name="connsiteY97" fmla="*/ 146173 h 203335"/>
              <a:gd name="connsiteX98" fmla="*/ 81709 w 475107"/>
              <a:gd name="connsiteY98" fmla="*/ 147447 h 203335"/>
              <a:gd name="connsiteX99" fmla="*/ 82521 w 475107"/>
              <a:gd name="connsiteY99" fmla="*/ 149988 h 203335"/>
              <a:gd name="connsiteX100" fmla="*/ 84812 w 475107"/>
              <a:gd name="connsiteY100" fmla="*/ 151032 h 203335"/>
              <a:gd name="connsiteX101" fmla="*/ 85842 w 475107"/>
              <a:gd name="connsiteY101" fmla="*/ 150651 h 203335"/>
              <a:gd name="connsiteX102" fmla="*/ 87778 w 475107"/>
              <a:gd name="connsiteY102" fmla="*/ 146863 h 203335"/>
              <a:gd name="connsiteX103" fmla="*/ 91226 w 475107"/>
              <a:gd name="connsiteY103" fmla="*/ 147559 h 203335"/>
              <a:gd name="connsiteX104" fmla="*/ 97304 w 475107"/>
              <a:gd name="connsiteY104" fmla="*/ 145615 h 203335"/>
              <a:gd name="connsiteX105" fmla="*/ 102231 w 475107"/>
              <a:gd name="connsiteY105" fmla="*/ 145431 h 203335"/>
              <a:gd name="connsiteX106" fmla="*/ 104041 w 475107"/>
              <a:gd name="connsiteY106" fmla="*/ 146841 h 203335"/>
              <a:gd name="connsiteX107" fmla="*/ 107520 w 475107"/>
              <a:gd name="connsiteY107" fmla="*/ 146958 h 203335"/>
              <a:gd name="connsiteX108" fmla="*/ 108586 w 475107"/>
              <a:gd name="connsiteY108" fmla="*/ 149213 h 203335"/>
              <a:gd name="connsiteX109" fmla="*/ 114515 w 475107"/>
              <a:gd name="connsiteY109" fmla="*/ 149065 h 203335"/>
              <a:gd name="connsiteX110" fmla="*/ 116638 w 475107"/>
              <a:gd name="connsiteY110" fmla="*/ 151262 h 203335"/>
              <a:gd name="connsiteX111" fmla="*/ 115794 w 475107"/>
              <a:gd name="connsiteY111" fmla="*/ 152939 h 203335"/>
              <a:gd name="connsiteX112" fmla="*/ 116098 w 475107"/>
              <a:gd name="connsiteY112" fmla="*/ 154072 h 203335"/>
              <a:gd name="connsiteX113" fmla="*/ 121034 w 475107"/>
              <a:gd name="connsiteY113" fmla="*/ 154215 h 203335"/>
              <a:gd name="connsiteX114" fmla="*/ 122499 w 475107"/>
              <a:gd name="connsiteY114" fmla="*/ 153380 h 203335"/>
              <a:gd name="connsiteX115" fmla="*/ 125783 w 475107"/>
              <a:gd name="connsiteY115" fmla="*/ 155354 h 203335"/>
              <a:gd name="connsiteX116" fmla="*/ 128858 w 475107"/>
              <a:gd name="connsiteY116" fmla="*/ 154777 h 203335"/>
              <a:gd name="connsiteX117" fmla="*/ 135944 w 475107"/>
              <a:gd name="connsiteY117" fmla="*/ 160502 h 203335"/>
              <a:gd name="connsiteX118" fmla="*/ 140471 w 475107"/>
              <a:gd name="connsiteY118" fmla="*/ 161803 h 203335"/>
              <a:gd name="connsiteX119" fmla="*/ 143801 w 475107"/>
              <a:gd name="connsiteY119" fmla="*/ 163815 h 203335"/>
              <a:gd name="connsiteX120" fmla="*/ 145806 w 475107"/>
              <a:gd name="connsiteY120" fmla="*/ 167723 h 203335"/>
              <a:gd name="connsiteX121" fmla="*/ 149879 w 475107"/>
              <a:gd name="connsiteY121" fmla="*/ 170485 h 203335"/>
              <a:gd name="connsiteX122" fmla="*/ 151676 w 475107"/>
              <a:gd name="connsiteY122" fmla="*/ 169898 h 203335"/>
              <a:gd name="connsiteX123" fmla="*/ 153576 w 475107"/>
              <a:gd name="connsiteY123" fmla="*/ 167699 h 203335"/>
              <a:gd name="connsiteX124" fmla="*/ 167471 w 475107"/>
              <a:gd name="connsiteY124" fmla="*/ 167368 h 203335"/>
              <a:gd name="connsiteX125" fmla="*/ 166015 w 475107"/>
              <a:gd name="connsiteY125" fmla="*/ 170331 h 203335"/>
              <a:gd name="connsiteX126" fmla="*/ 168392 w 475107"/>
              <a:gd name="connsiteY126" fmla="*/ 170776 h 203335"/>
              <a:gd name="connsiteX127" fmla="*/ 178186 w 475107"/>
              <a:gd name="connsiteY127" fmla="*/ 176761 h 203335"/>
              <a:gd name="connsiteX128" fmla="*/ 181955 w 475107"/>
              <a:gd name="connsiteY128" fmla="*/ 174412 h 203335"/>
              <a:gd name="connsiteX129" fmla="*/ 182441 w 475107"/>
              <a:gd name="connsiteY129" fmla="*/ 172396 h 203335"/>
              <a:gd name="connsiteX130" fmla="*/ 189984 w 475107"/>
              <a:gd name="connsiteY130" fmla="*/ 173517 h 203335"/>
              <a:gd name="connsiteX131" fmla="*/ 189962 w 475107"/>
              <a:gd name="connsiteY131" fmla="*/ 171142 h 203335"/>
              <a:gd name="connsiteX132" fmla="*/ 191685 w 475107"/>
              <a:gd name="connsiteY132" fmla="*/ 169170 h 203335"/>
              <a:gd name="connsiteX133" fmla="*/ 204555 w 475107"/>
              <a:gd name="connsiteY133" fmla="*/ 165048 h 203335"/>
              <a:gd name="connsiteX134" fmla="*/ 210493 w 475107"/>
              <a:gd name="connsiteY134" fmla="*/ 166302 h 203335"/>
              <a:gd name="connsiteX135" fmla="*/ 214997 w 475107"/>
              <a:gd name="connsiteY135" fmla="*/ 165611 h 203335"/>
              <a:gd name="connsiteX136" fmla="*/ 217501 w 475107"/>
              <a:gd name="connsiteY136" fmla="*/ 167421 h 203335"/>
              <a:gd name="connsiteX137" fmla="*/ 222092 w 475107"/>
              <a:gd name="connsiteY137" fmla="*/ 169230 h 203335"/>
              <a:gd name="connsiteX138" fmla="*/ 228638 w 475107"/>
              <a:gd name="connsiteY138" fmla="*/ 169974 h 203335"/>
              <a:gd name="connsiteX139" fmla="*/ 231999 w 475107"/>
              <a:gd name="connsiteY139" fmla="*/ 169262 h 203335"/>
              <a:gd name="connsiteX140" fmla="*/ 235905 w 475107"/>
              <a:gd name="connsiteY140" fmla="*/ 166924 h 203335"/>
              <a:gd name="connsiteX141" fmla="*/ 238617 w 475107"/>
              <a:gd name="connsiteY141" fmla="*/ 167904 h 203335"/>
              <a:gd name="connsiteX142" fmla="*/ 246338 w 475107"/>
              <a:gd name="connsiteY142" fmla="*/ 166988 h 203335"/>
              <a:gd name="connsiteX143" fmla="*/ 248184 w 475107"/>
              <a:gd name="connsiteY143" fmla="*/ 164805 h 203335"/>
              <a:gd name="connsiteX144" fmla="*/ 248021 w 475107"/>
              <a:gd name="connsiteY144" fmla="*/ 159248 h 203335"/>
              <a:gd name="connsiteX145" fmla="*/ 246891 w 475107"/>
              <a:gd name="connsiteY145" fmla="*/ 156480 h 203335"/>
              <a:gd name="connsiteX146" fmla="*/ 247286 w 475107"/>
              <a:gd name="connsiteY146" fmla="*/ 155226 h 203335"/>
              <a:gd name="connsiteX147" fmla="*/ 251019 w 475107"/>
              <a:gd name="connsiteY147" fmla="*/ 153000 h 203335"/>
              <a:gd name="connsiteX148" fmla="*/ 253256 w 475107"/>
              <a:gd name="connsiteY148" fmla="*/ 154756 h 203335"/>
              <a:gd name="connsiteX149" fmla="*/ 255161 w 475107"/>
              <a:gd name="connsiteY149" fmla="*/ 154139 h 203335"/>
              <a:gd name="connsiteX150" fmla="*/ 256213 w 475107"/>
              <a:gd name="connsiteY150" fmla="*/ 155529 h 203335"/>
              <a:gd name="connsiteX151" fmla="*/ 262505 w 475107"/>
              <a:gd name="connsiteY151" fmla="*/ 155818 h 203335"/>
              <a:gd name="connsiteX152" fmla="*/ 263789 w 475107"/>
              <a:gd name="connsiteY152" fmla="*/ 156738 h 203335"/>
              <a:gd name="connsiteX153" fmla="*/ 265848 w 475107"/>
              <a:gd name="connsiteY153" fmla="*/ 162218 h 203335"/>
              <a:gd name="connsiteX154" fmla="*/ 273859 w 475107"/>
              <a:gd name="connsiteY154" fmla="*/ 168908 h 203335"/>
              <a:gd name="connsiteX155" fmla="*/ 275769 w 475107"/>
              <a:gd name="connsiteY155" fmla="*/ 175646 h 203335"/>
              <a:gd name="connsiteX156" fmla="*/ 277588 w 475107"/>
              <a:gd name="connsiteY156" fmla="*/ 178391 h 203335"/>
              <a:gd name="connsiteX157" fmla="*/ 280709 w 475107"/>
              <a:gd name="connsiteY157" fmla="*/ 180898 h 203335"/>
              <a:gd name="connsiteX158" fmla="*/ 289627 w 475107"/>
              <a:gd name="connsiteY158" fmla="*/ 183948 h 203335"/>
              <a:gd name="connsiteX159" fmla="*/ 287781 w 475107"/>
              <a:gd name="connsiteY159" fmla="*/ 186209 h 203335"/>
              <a:gd name="connsiteX160" fmla="*/ 288003 w 475107"/>
              <a:gd name="connsiteY160" fmla="*/ 188036 h 203335"/>
              <a:gd name="connsiteX161" fmla="*/ 298668 w 475107"/>
              <a:gd name="connsiteY161" fmla="*/ 193045 h 203335"/>
              <a:gd name="connsiteX162" fmla="*/ 301294 w 475107"/>
              <a:gd name="connsiteY162" fmla="*/ 192483 h 203335"/>
              <a:gd name="connsiteX163" fmla="*/ 305931 w 475107"/>
              <a:gd name="connsiteY163" fmla="*/ 186478 h 203335"/>
              <a:gd name="connsiteX164" fmla="*/ 308484 w 475107"/>
              <a:gd name="connsiteY164" fmla="*/ 185823 h 203335"/>
              <a:gd name="connsiteX165" fmla="*/ 309423 w 475107"/>
              <a:gd name="connsiteY165" fmla="*/ 187039 h 203335"/>
              <a:gd name="connsiteX166" fmla="*/ 308738 w 475107"/>
              <a:gd name="connsiteY166" fmla="*/ 193810 h 203335"/>
              <a:gd name="connsiteX167" fmla="*/ 309687 w 475107"/>
              <a:gd name="connsiteY167" fmla="*/ 198837 h 203335"/>
              <a:gd name="connsiteX168" fmla="*/ 314014 w 475107"/>
              <a:gd name="connsiteY168" fmla="*/ 201247 h 203335"/>
              <a:gd name="connsiteX169" fmla="*/ 320465 w 475107"/>
              <a:gd name="connsiteY169" fmla="*/ 199772 h 203335"/>
              <a:gd name="connsiteX170" fmla="*/ 328258 w 475107"/>
              <a:gd name="connsiteY170" fmla="*/ 203495 h 203335"/>
              <a:gd name="connsiteX171" fmla="*/ 344057 w 475107"/>
              <a:gd name="connsiteY171" fmla="*/ 194983 h 203335"/>
              <a:gd name="connsiteX172" fmla="*/ 351270 w 475107"/>
              <a:gd name="connsiteY172" fmla="*/ 201069 h 203335"/>
              <a:gd name="connsiteX173" fmla="*/ 366938 w 475107"/>
              <a:gd name="connsiteY173" fmla="*/ 202198 h 203335"/>
              <a:gd name="connsiteX174" fmla="*/ 371170 w 475107"/>
              <a:gd name="connsiteY174" fmla="*/ 203742 h 203335"/>
              <a:gd name="connsiteX175" fmla="*/ 373225 w 475107"/>
              <a:gd name="connsiteY175" fmla="*/ 200638 h 203335"/>
              <a:gd name="connsiteX176" fmla="*/ 373525 w 475107"/>
              <a:gd name="connsiteY176" fmla="*/ 199493 h 203335"/>
              <a:gd name="connsiteX177" fmla="*/ 373067 w 475107"/>
              <a:gd name="connsiteY177" fmla="*/ 194032 h 203335"/>
              <a:gd name="connsiteX178" fmla="*/ 374595 w 475107"/>
              <a:gd name="connsiteY178" fmla="*/ 190676 h 203335"/>
              <a:gd name="connsiteX179" fmla="*/ 376646 w 475107"/>
              <a:gd name="connsiteY179" fmla="*/ 189188 h 203335"/>
              <a:gd name="connsiteX180" fmla="*/ 373389 w 475107"/>
              <a:gd name="connsiteY180" fmla="*/ 185075 h 203335"/>
              <a:gd name="connsiteX181" fmla="*/ 371311 w 475107"/>
              <a:gd name="connsiteY181" fmla="*/ 184653 h 203335"/>
              <a:gd name="connsiteX182" fmla="*/ 372345 w 475107"/>
              <a:gd name="connsiteY182" fmla="*/ 177610 h 203335"/>
              <a:gd name="connsiteX183" fmla="*/ 381427 w 475107"/>
              <a:gd name="connsiteY183" fmla="*/ 176620 h 203335"/>
              <a:gd name="connsiteX184" fmla="*/ 384956 w 475107"/>
              <a:gd name="connsiteY184" fmla="*/ 175180 h 203335"/>
              <a:gd name="connsiteX185" fmla="*/ 392627 w 475107"/>
              <a:gd name="connsiteY185" fmla="*/ 176916 h 203335"/>
              <a:gd name="connsiteX186" fmla="*/ 394482 w 475107"/>
              <a:gd name="connsiteY186" fmla="*/ 176374 h 203335"/>
              <a:gd name="connsiteX187" fmla="*/ 395598 w 475107"/>
              <a:gd name="connsiteY187" fmla="*/ 174360 h 203335"/>
              <a:gd name="connsiteX188" fmla="*/ 398823 w 475107"/>
              <a:gd name="connsiteY188" fmla="*/ 172424 h 203335"/>
              <a:gd name="connsiteX189" fmla="*/ 402557 w 475107"/>
              <a:gd name="connsiteY189" fmla="*/ 175988 h 203335"/>
              <a:gd name="connsiteX190" fmla="*/ 404221 w 475107"/>
              <a:gd name="connsiteY190" fmla="*/ 174920 h 203335"/>
              <a:gd name="connsiteX191" fmla="*/ 405233 w 475107"/>
              <a:gd name="connsiteY191" fmla="*/ 177310 h 203335"/>
              <a:gd name="connsiteX192" fmla="*/ 409701 w 475107"/>
              <a:gd name="connsiteY192" fmla="*/ 174654 h 203335"/>
              <a:gd name="connsiteX193" fmla="*/ 409697 w 475107"/>
              <a:gd name="connsiteY193" fmla="*/ 177467 h 203335"/>
              <a:gd name="connsiteX194" fmla="*/ 413353 w 475107"/>
              <a:gd name="connsiteY194" fmla="*/ 176395 h 203335"/>
              <a:gd name="connsiteX195" fmla="*/ 417254 w 475107"/>
              <a:gd name="connsiteY195" fmla="*/ 179867 h 203335"/>
              <a:gd name="connsiteX196" fmla="*/ 421654 w 475107"/>
              <a:gd name="connsiteY196" fmla="*/ 177411 h 203335"/>
              <a:gd name="connsiteX197" fmla="*/ 423723 w 475107"/>
              <a:gd name="connsiteY197" fmla="*/ 176738 h 203335"/>
              <a:gd name="connsiteX198" fmla="*/ 424807 w 475107"/>
              <a:gd name="connsiteY198" fmla="*/ 177495 h 203335"/>
              <a:gd name="connsiteX199" fmla="*/ 424548 w 475107"/>
              <a:gd name="connsiteY199" fmla="*/ 179092 h 203335"/>
              <a:gd name="connsiteX200" fmla="*/ 426286 w 475107"/>
              <a:gd name="connsiteY200" fmla="*/ 178897 h 203335"/>
              <a:gd name="connsiteX201" fmla="*/ 427084 w 475107"/>
              <a:gd name="connsiteY201" fmla="*/ 180838 h 203335"/>
              <a:gd name="connsiteX202" fmla="*/ 429175 w 475107"/>
              <a:gd name="connsiteY202" fmla="*/ 177874 h 203335"/>
              <a:gd name="connsiteX203" fmla="*/ 431276 w 475107"/>
              <a:gd name="connsiteY203" fmla="*/ 177563 h 203335"/>
              <a:gd name="connsiteX204" fmla="*/ 432645 w 475107"/>
              <a:gd name="connsiteY204" fmla="*/ 168394 h 203335"/>
              <a:gd name="connsiteX205" fmla="*/ 431775 w 475107"/>
              <a:gd name="connsiteY205" fmla="*/ 166128 h 203335"/>
              <a:gd name="connsiteX206" fmla="*/ 429030 w 475107"/>
              <a:gd name="connsiteY206" fmla="*/ 164328 h 203335"/>
              <a:gd name="connsiteX207" fmla="*/ 428908 w 475107"/>
              <a:gd name="connsiteY207" fmla="*/ 162668 h 203335"/>
              <a:gd name="connsiteX208" fmla="*/ 431258 w 475107"/>
              <a:gd name="connsiteY208" fmla="*/ 151454 h 203335"/>
              <a:gd name="connsiteX209" fmla="*/ 433970 w 475107"/>
              <a:gd name="connsiteY209" fmla="*/ 149875 h 203335"/>
              <a:gd name="connsiteX210" fmla="*/ 434056 w 475107"/>
              <a:gd name="connsiteY210" fmla="*/ 148530 h 203335"/>
              <a:gd name="connsiteX211" fmla="*/ 436737 w 475107"/>
              <a:gd name="connsiteY211" fmla="*/ 148472 h 203335"/>
              <a:gd name="connsiteX212" fmla="*/ 437309 w 475107"/>
              <a:gd name="connsiteY212" fmla="*/ 146932 h 203335"/>
              <a:gd name="connsiteX213" fmla="*/ 441337 w 475107"/>
              <a:gd name="connsiteY213" fmla="*/ 144306 h 203335"/>
              <a:gd name="connsiteX214" fmla="*/ 442689 w 475107"/>
              <a:gd name="connsiteY214" fmla="*/ 142078 h 203335"/>
              <a:gd name="connsiteX215" fmla="*/ 447683 w 475107"/>
              <a:gd name="connsiteY215" fmla="*/ 142282 h 203335"/>
              <a:gd name="connsiteX216" fmla="*/ 448318 w 475107"/>
              <a:gd name="connsiteY216" fmla="*/ 141290 h 203335"/>
              <a:gd name="connsiteX217" fmla="*/ 450350 w 475107"/>
              <a:gd name="connsiteY217" fmla="*/ 141880 h 203335"/>
              <a:gd name="connsiteX218" fmla="*/ 454206 w 475107"/>
              <a:gd name="connsiteY218" fmla="*/ 140587 h 203335"/>
              <a:gd name="connsiteX219" fmla="*/ 461950 w 475107"/>
              <a:gd name="connsiteY219" fmla="*/ 141020 h 203335"/>
              <a:gd name="connsiteX220" fmla="*/ 474424 w 475107"/>
              <a:gd name="connsiteY220" fmla="*/ 138638 h 203335"/>
              <a:gd name="connsiteX221" fmla="*/ 472315 w 475107"/>
              <a:gd name="connsiteY221" fmla="*/ 127929 h 203335"/>
              <a:gd name="connsiteX222" fmla="*/ 473635 w 475107"/>
              <a:gd name="connsiteY222" fmla="*/ 126628 h 203335"/>
              <a:gd name="connsiteX223" fmla="*/ 475282 w 475107"/>
              <a:gd name="connsiteY223" fmla="*/ 119150 h 203335"/>
              <a:gd name="connsiteX224" fmla="*/ 470791 w 475107"/>
              <a:gd name="connsiteY224" fmla="*/ 118296 h 203335"/>
              <a:gd name="connsiteX225" fmla="*/ 469235 w 475107"/>
              <a:gd name="connsiteY225" fmla="*/ 110816 h 203335"/>
              <a:gd name="connsiteX226" fmla="*/ 464653 w 475107"/>
              <a:gd name="connsiteY226" fmla="*/ 113221 h 203335"/>
              <a:gd name="connsiteX227" fmla="*/ 458498 w 475107"/>
              <a:gd name="connsiteY227" fmla="*/ 109772 h 203335"/>
              <a:gd name="connsiteX228" fmla="*/ 451965 w 475107"/>
              <a:gd name="connsiteY228" fmla="*/ 111019 h 203335"/>
              <a:gd name="connsiteX229" fmla="*/ 449992 w 475107"/>
              <a:gd name="connsiteY229" fmla="*/ 113022 h 203335"/>
              <a:gd name="connsiteX230" fmla="*/ 443786 w 475107"/>
              <a:gd name="connsiteY230" fmla="*/ 110306 h 203335"/>
              <a:gd name="connsiteX231" fmla="*/ 441101 w 475107"/>
              <a:gd name="connsiteY231" fmla="*/ 111165 h 203335"/>
              <a:gd name="connsiteX232" fmla="*/ 440167 w 475107"/>
              <a:gd name="connsiteY232" fmla="*/ 110237 h 203335"/>
              <a:gd name="connsiteX233" fmla="*/ 439894 w 475107"/>
              <a:gd name="connsiteY233" fmla="*/ 107509 h 203335"/>
              <a:gd name="connsiteX234" fmla="*/ 431543 w 475107"/>
              <a:gd name="connsiteY234" fmla="*/ 103499 h 203335"/>
              <a:gd name="connsiteX235" fmla="*/ 426082 w 475107"/>
              <a:gd name="connsiteY235" fmla="*/ 104186 h 203335"/>
              <a:gd name="connsiteX236" fmla="*/ 420457 w 475107"/>
              <a:gd name="connsiteY236" fmla="*/ 102641 h 203335"/>
              <a:gd name="connsiteX237" fmla="*/ 414945 w 475107"/>
              <a:gd name="connsiteY237" fmla="*/ 103314 h 203335"/>
              <a:gd name="connsiteX238" fmla="*/ 410840 w 475107"/>
              <a:gd name="connsiteY238" fmla="*/ 105723 h 203335"/>
              <a:gd name="connsiteX239" fmla="*/ 411384 w 475107"/>
              <a:gd name="connsiteY239" fmla="*/ 109121 h 203335"/>
              <a:gd name="connsiteX240" fmla="*/ 413026 w 475107"/>
              <a:gd name="connsiteY240" fmla="*/ 110672 h 203335"/>
              <a:gd name="connsiteX241" fmla="*/ 410940 w 475107"/>
              <a:gd name="connsiteY241" fmla="*/ 111603 h 203335"/>
              <a:gd name="connsiteX242" fmla="*/ 409720 w 475107"/>
              <a:gd name="connsiteY242" fmla="*/ 109968 h 203335"/>
              <a:gd name="connsiteX243" fmla="*/ 405814 w 475107"/>
              <a:gd name="connsiteY243" fmla="*/ 109683 h 203335"/>
              <a:gd name="connsiteX244" fmla="*/ 403323 w 475107"/>
              <a:gd name="connsiteY244" fmla="*/ 108059 h 203335"/>
              <a:gd name="connsiteX245" fmla="*/ 401763 w 475107"/>
              <a:gd name="connsiteY245" fmla="*/ 108339 h 203335"/>
              <a:gd name="connsiteX246" fmla="*/ 400416 w 475107"/>
              <a:gd name="connsiteY246" fmla="*/ 109973 h 203335"/>
              <a:gd name="connsiteX247" fmla="*/ 395929 w 475107"/>
              <a:gd name="connsiteY247" fmla="*/ 109225 h 203335"/>
              <a:gd name="connsiteX248" fmla="*/ 392681 w 475107"/>
              <a:gd name="connsiteY248" fmla="*/ 110172 h 203335"/>
              <a:gd name="connsiteX249" fmla="*/ 391402 w 475107"/>
              <a:gd name="connsiteY249" fmla="*/ 109672 h 203335"/>
              <a:gd name="connsiteX250" fmla="*/ 389642 w 475107"/>
              <a:gd name="connsiteY250" fmla="*/ 106348 h 203335"/>
              <a:gd name="connsiteX251" fmla="*/ 383019 w 475107"/>
              <a:gd name="connsiteY251" fmla="*/ 107201 h 203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</a:cxnLst>
            <a:rect l="l" t="t" r="r" b="b"/>
            <a:pathLst>
              <a:path w="475107" h="203335">
                <a:moveTo>
                  <a:pt x="383019" y="107201"/>
                </a:moveTo>
                <a:lnTo>
                  <a:pt x="382339" y="106423"/>
                </a:lnTo>
                <a:lnTo>
                  <a:pt x="380642" y="105030"/>
                </a:lnTo>
                <a:lnTo>
                  <a:pt x="380583" y="102633"/>
                </a:lnTo>
                <a:lnTo>
                  <a:pt x="377426" y="97891"/>
                </a:lnTo>
                <a:lnTo>
                  <a:pt x="373906" y="91361"/>
                </a:lnTo>
                <a:lnTo>
                  <a:pt x="371347" y="84244"/>
                </a:lnTo>
                <a:lnTo>
                  <a:pt x="369125" y="78515"/>
                </a:lnTo>
                <a:lnTo>
                  <a:pt x="365564" y="77889"/>
                </a:lnTo>
                <a:lnTo>
                  <a:pt x="360901" y="74289"/>
                </a:lnTo>
                <a:lnTo>
                  <a:pt x="356464" y="68426"/>
                </a:lnTo>
                <a:lnTo>
                  <a:pt x="350948" y="62811"/>
                </a:lnTo>
                <a:lnTo>
                  <a:pt x="350358" y="61811"/>
                </a:lnTo>
                <a:lnTo>
                  <a:pt x="349519" y="63179"/>
                </a:lnTo>
                <a:lnTo>
                  <a:pt x="345559" y="59936"/>
                </a:lnTo>
                <a:lnTo>
                  <a:pt x="341907" y="57638"/>
                </a:lnTo>
                <a:lnTo>
                  <a:pt x="334373" y="55933"/>
                </a:lnTo>
                <a:lnTo>
                  <a:pt x="329455" y="54327"/>
                </a:lnTo>
                <a:lnTo>
                  <a:pt x="325286" y="52512"/>
                </a:lnTo>
                <a:lnTo>
                  <a:pt x="324883" y="49658"/>
                </a:lnTo>
                <a:lnTo>
                  <a:pt x="321553" y="47684"/>
                </a:lnTo>
                <a:lnTo>
                  <a:pt x="318967" y="46365"/>
                </a:lnTo>
                <a:lnTo>
                  <a:pt x="315329" y="41205"/>
                </a:lnTo>
                <a:lnTo>
                  <a:pt x="306756" y="37285"/>
                </a:lnTo>
                <a:lnTo>
                  <a:pt x="304760" y="33820"/>
                </a:lnTo>
                <a:lnTo>
                  <a:pt x="303091" y="30713"/>
                </a:lnTo>
                <a:lnTo>
                  <a:pt x="297979" y="30809"/>
                </a:lnTo>
                <a:lnTo>
                  <a:pt x="294658" y="27953"/>
                </a:lnTo>
                <a:lnTo>
                  <a:pt x="290888" y="28412"/>
                </a:lnTo>
                <a:lnTo>
                  <a:pt x="285540" y="24240"/>
                </a:lnTo>
                <a:lnTo>
                  <a:pt x="282156" y="27199"/>
                </a:lnTo>
                <a:lnTo>
                  <a:pt x="277515" y="27214"/>
                </a:lnTo>
                <a:lnTo>
                  <a:pt x="269586" y="20757"/>
                </a:lnTo>
                <a:lnTo>
                  <a:pt x="265299" y="25754"/>
                </a:lnTo>
                <a:lnTo>
                  <a:pt x="260704" y="24171"/>
                </a:lnTo>
                <a:lnTo>
                  <a:pt x="263367" y="30449"/>
                </a:lnTo>
                <a:lnTo>
                  <a:pt x="245716" y="34383"/>
                </a:lnTo>
                <a:lnTo>
                  <a:pt x="236717" y="37184"/>
                </a:lnTo>
                <a:lnTo>
                  <a:pt x="236485" y="34417"/>
                </a:lnTo>
                <a:lnTo>
                  <a:pt x="233251" y="34836"/>
                </a:lnTo>
                <a:lnTo>
                  <a:pt x="231650" y="36478"/>
                </a:lnTo>
                <a:lnTo>
                  <a:pt x="216902" y="33945"/>
                </a:lnTo>
                <a:lnTo>
                  <a:pt x="218186" y="29471"/>
                </a:lnTo>
                <a:lnTo>
                  <a:pt x="216090" y="24284"/>
                </a:lnTo>
                <a:lnTo>
                  <a:pt x="217682" y="22219"/>
                </a:lnTo>
                <a:lnTo>
                  <a:pt x="214711" y="20734"/>
                </a:lnTo>
                <a:lnTo>
                  <a:pt x="212674" y="20132"/>
                </a:lnTo>
                <a:lnTo>
                  <a:pt x="209957" y="21199"/>
                </a:lnTo>
                <a:lnTo>
                  <a:pt x="205335" y="19495"/>
                </a:lnTo>
                <a:lnTo>
                  <a:pt x="201824" y="20112"/>
                </a:lnTo>
                <a:lnTo>
                  <a:pt x="196725" y="17672"/>
                </a:lnTo>
                <a:lnTo>
                  <a:pt x="194784" y="18830"/>
                </a:lnTo>
                <a:lnTo>
                  <a:pt x="189009" y="15894"/>
                </a:lnTo>
                <a:lnTo>
                  <a:pt x="187276" y="13355"/>
                </a:lnTo>
                <a:lnTo>
                  <a:pt x="183479" y="12804"/>
                </a:lnTo>
                <a:lnTo>
                  <a:pt x="181892" y="13938"/>
                </a:lnTo>
                <a:lnTo>
                  <a:pt x="181229" y="13550"/>
                </a:lnTo>
                <a:lnTo>
                  <a:pt x="178571" y="9901"/>
                </a:lnTo>
                <a:lnTo>
                  <a:pt x="178158" y="5836"/>
                </a:lnTo>
                <a:lnTo>
                  <a:pt x="175682" y="2113"/>
                </a:lnTo>
                <a:lnTo>
                  <a:pt x="172152" y="3400"/>
                </a:lnTo>
                <a:lnTo>
                  <a:pt x="167807" y="2477"/>
                </a:lnTo>
                <a:lnTo>
                  <a:pt x="167643" y="3856"/>
                </a:lnTo>
                <a:lnTo>
                  <a:pt x="166605" y="4148"/>
                </a:lnTo>
                <a:lnTo>
                  <a:pt x="163806" y="1496"/>
                </a:lnTo>
                <a:lnTo>
                  <a:pt x="156230" y="1300"/>
                </a:lnTo>
                <a:lnTo>
                  <a:pt x="153232" y="1745"/>
                </a:lnTo>
                <a:lnTo>
                  <a:pt x="149140" y="1255"/>
                </a:lnTo>
                <a:lnTo>
                  <a:pt x="137232" y="904"/>
                </a:lnTo>
                <a:lnTo>
                  <a:pt x="115549" y="772"/>
                </a:lnTo>
                <a:lnTo>
                  <a:pt x="92600" y="580"/>
                </a:lnTo>
                <a:lnTo>
                  <a:pt x="69652" y="406"/>
                </a:lnTo>
                <a:lnTo>
                  <a:pt x="38964" y="44887"/>
                </a:lnTo>
                <a:lnTo>
                  <a:pt x="12958" y="82544"/>
                </a:lnTo>
                <a:lnTo>
                  <a:pt x="2320" y="97239"/>
                </a:lnTo>
                <a:lnTo>
                  <a:pt x="1880" y="116314"/>
                </a:lnTo>
                <a:lnTo>
                  <a:pt x="175" y="119714"/>
                </a:lnTo>
                <a:lnTo>
                  <a:pt x="515" y="127894"/>
                </a:lnTo>
                <a:lnTo>
                  <a:pt x="1558" y="130119"/>
                </a:lnTo>
                <a:lnTo>
                  <a:pt x="955" y="133888"/>
                </a:lnTo>
                <a:lnTo>
                  <a:pt x="9524" y="139559"/>
                </a:lnTo>
                <a:lnTo>
                  <a:pt x="15063" y="138711"/>
                </a:lnTo>
                <a:lnTo>
                  <a:pt x="20601" y="140380"/>
                </a:lnTo>
                <a:lnTo>
                  <a:pt x="21491" y="141727"/>
                </a:lnTo>
                <a:lnTo>
                  <a:pt x="29873" y="141603"/>
                </a:lnTo>
                <a:lnTo>
                  <a:pt x="33616" y="147499"/>
                </a:lnTo>
                <a:lnTo>
                  <a:pt x="37299" y="146594"/>
                </a:lnTo>
                <a:lnTo>
                  <a:pt x="46667" y="146035"/>
                </a:lnTo>
                <a:lnTo>
                  <a:pt x="49479" y="147294"/>
                </a:lnTo>
                <a:lnTo>
                  <a:pt x="54841" y="143779"/>
                </a:lnTo>
                <a:lnTo>
                  <a:pt x="58189" y="145830"/>
                </a:lnTo>
                <a:lnTo>
                  <a:pt x="60761" y="145453"/>
                </a:lnTo>
                <a:lnTo>
                  <a:pt x="63705" y="143516"/>
                </a:lnTo>
                <a:lnTo>
                  <a:pt x="66254" y="144201"/>
                </a:lnTo>
                <a:lnTo>
                  <a:pt x="66739" y="146093"/>
                </a:lnTo>
                <a:lnTo>
                  <a:pt x="67946" y="146609"/>
                </a:lnTo>
                <a:lnTo>
                  <a:pt x="78416" y="147047"/>
                </a:lnTo>
                <a:lnTo>
                  <a:pt x="80117" y="146173"/>
                </a:lnTo>
                <a:lnTo>
                  <a:pt x="81709" y="147447"/>
                </a:lnTo>
                <a:lnTo>
                  <a:pt x="82521" y="149988"/>
                </a:lnTo>
                <a:lnTo>
                  <a:pt x="84812" y="151032"/>
                </a:lnTo>
                <a:lnTo>
                  <a:pt x="85842" y="150651"/>
                </a:lnTo>
                <a:lnTo>
                  <a:pt x="87778" y="146863"/>
                </a:lnTo>
                <a:lnTo>
                  <a:pt x="91226" y="147559"/>
                </a:lnTo>
                <a:lnTo>
                  <a:pt x="97304" y="145615"/>
                </a:lnTo>
                <a:lnTo>
                  <a:pt x="102231" y="145431"/>
                </a:lnTo>
                <a:lnTo>
                  <a:pt x="104041" y="146841"/>
                </a:lnTo>
                <a:lnTo>
                  <a:pt x="107520" y="146958"/>
                </a:lnTo>
                <a:lnTo>
                  <a:pt x="108586" y="149213"/>
                </a:lnTo>
                <a:lnTo>
                  <a:pt x="114515" y="149065"/>
                </a:lnTo>
                <a:lnTo>
                  <a:pt x="116638" y="151262"/>
                </a:lnTo>
                <a:lnTo>
                  <a:pt x="115794" y="152939"/>
                </a:lnTo>
                <a:lnTo>
                  <a:pt x="116098" y="154072"/>
                </a:lnTo>
                <a:lnTo>
                  <a:pt x="121034" y="154215"/>
                </a:lnTo>
                <a:lnTo>
                  <a:pt x="122499" y="153380"/>
                </a:lnTo>
                <a:lnTo>
                  <a:pt x="125783" y="155354"/>
                </a:lnTo>
                <a:lnTo>
                  <a:pt x="128858" y="154777"/>
                </a:lnTo>
                <a:lnTo>
                  <a:pt x="135944" y="160502"/>
                </a:lnTo>
                <a:lnTo>
                  <a:pt x="140471" y="161803"/>
                </a:lnTo>
                <a:lnTo>
                  <a:pt x="143801" y="163815"/>
                </a:lnTo>
                <a:lnTo>
                  <a:pt x="145806" y="167723"/>
                </a:lnTo>
                <a:lnTo>
                  <a:pt x="149879" y="170485"/>
                </a:lnTo>
                <a:lnTo>
                  <a:pt x="151676" y="169898"/>
                </a:lnTo>
                <a:lnTo>
                  <a:pt x="153576" y="167699"/>
                </a:lnTo>
                <a:lnTo>
                  <a:pt x="167471" y="167368"/>
                </a:lnTo>
                <a:lnTo>
                  <a:pt x="166015" y="170331"/>
                </a:lnTo>
                <a:lnTo>
                  <a:pt x="168392" y="170776"/>
                </a:lnTo>
                <a:lnTo>
                  <a:pt x="178186" y="176761"/>
                </a:lnTo>
                <a:lnTo>
                  <a:pt x="181955" y="174412"/>
                </a:lnTo>
                <a:lnTo>
                  <a:pt x="182441" y="172396"/>
                </a:lnTo>
                <a:lnTo>
                  <a:pt x="189984" y="173517"/>
                </a:lnTo>
                <a:lnTo>
                  <a:pt x="189962" y="171142"/>
                </a:lnTo>
                <a:lnTo>
                  <a:pt x="191685" y="169170"/>
                </a:lnTo>
                <a:lnTo>
                  <a:pt x="204555" y="165048"/>
                </a:lnTo>
                <a:lnTo>
                  <a:pt x="210493" y="166302"/>
                </a:lnTo>
                <a:lnTo>
                  <a:pt x="214997" y="165611"/>
                </a:lnTo>
                <a:lnTo>
                  <a:pt x="217501" y="167421"/>
                </a:lnTo>
                <a:lnTo>
                  <a:pt x="222092" y="169230"/>
                </a:lnTo>
                <a:lnTo>
                  <a:pt x="228638" y="169974"/>
                </a:lnTo>
                <a:lnTo>
                  <a:pt x="231999" y="169262"/>
                </a:lnTo>
                <a:lnTo>
                  <a:pt x="235905" y="166924"/>
                </a:lnTo>
                <a:lnTo>
                  <a:pt x="238617" y="167904"/>
                </a:lnTo>
                <a:lnTo>
                  <a:pt x="246338" y="166988"/>
                </a:lnTo>
                <a:lnTo>
                  <a:pt x="248184" y="164805"/>
                </a:lnTo>
                <a:lnTo>
                  <a:pt x="248021" y="159248"/>
                </a:lnTo>
                <a:lnTo>
                  <a:pt x="246891" y="156480"/>
                </a:lnTo>
                <a:lnTo>
                  <a:pt x="247286" y="155226"/>
                </a:lnTo>
                <a:lnTo>
                  <a:pt x="251019" y="153000"/>
                </a:lnTo>
                <a:lnTo>
                  <a:pt x="253256" y="154756"/>
                </a:lnTo>
                <a:lnTo>
                  <a:pt x="255161" y="154139"/>
                </a:lnTo>
                <a:lnTo>
                  <a:pt x="256213" y="155529"/>
                </a:lnTo>
                <a:lnTo>
                  <a:pt x="262505" y="155818"/>
                </a:lnTo>
                <a:lnTo>
                  <a:pt x="263789" y="156738"/>
                </a:lnTo>
                <a:lnTo>
                  <a:pt x="265848" y="162218"/>
                </a:lnTo>
                <a:lnTo>
                  <a:pt x="273859" y="168908"/>
                </a:lnTo>
                <a:lnTo>
                  <a:pt x="275769" y="175646"/>
                </a:lnTo>
                <a:lnTo>
                  <a:pt x="277588" y="178391"/>
                </a:lnTo>
                <a:lnTo>
                  <a:pt x="280709" y="180898"/>
                </a:lnTo>
                <a:lnTo>
                  <a:pt x="289627" y="183948"/>
                </a:lnTo>
                <a:lnTo>
                  <a:pt x="287781" y="186209"/>
                </a:lnTo>
                <a:lnTo>
                  <a:pt x="288003" y="188036"/>
                </a:lnTo>
                <a:lnTo>
                  <a:pt x="298668" y="193045"/>
                </a:lnTo>
                <a:lnTo>
                  <a:pt x="301294" y="192483"/>
                </a:lnTo>
                <a:lnTo>
                  <a:pt x="305931" y="186478"/>
                </a:lnTo>
                <a:lnTo>
                  <a:pt x="308484" y="185823"/>
                </a:lnTo>
                <a:lnTo>
                  <a:pt x="309423" y="187039"/>
                </a:lnTo>
                <a:lnTo>
                  <a:pt x="308738" y="193810"/>
                </a:lnTo>
                <a:lnTo>
                  <a:pt x="309687" y="198837"/>
                </a:lnTo>
                <a:lnTo>
                  <a:pt x="314014" y="201247"/>
                </a:lnTo>
                <a:lnTo>
                  <a:pt x="320465" y="199772"/>
                </a:lnTo>
                <a:lnTo>
                  <a:pt x="328258" y="203495"/>
                </a:lnTo>
                <a:lnTo>
                  <a:pt x="344057" y="194983"/>
                </a:lnTo>
                <a:lnTo>
                  <a:pt x="351270" y="201069"/>
                </a:lnTo>
                <a:lnTo>
                  <a:pt x="366938" y="202198"/>
                </a:lnTo>
                <a:lnTo>
                  <a:pt x="371170" y="203742"/>
                </a:lnTo>
                <a:lnTo>
                  <a:pt x="373225" y="200638"/>
                </a:lnTo>
                <a:lnTo>
                  <a:pt x="373525" y="199493"/>
                </a:lnTo>
                <a:lnTo>
                  <a:pt x="373067" y="194032"/>
                </a:lnTo>
                <a:lnTo>
                  <a:pt x="374595" y="190676"/>
                </a:lnTo>
                <a:lnTo>
                  <a:pt x="376646" y="189188"/>
                </a:lnTo>
                <a:lnTo>
                  <a:pt x="373389" y="185075"/>
                </a:lnTo>
                <a:lnTo>
                  <a:pt x="371311" y="184653"/>
                </a:lnTo>
                <a:lnTo>
                  <a:pt x="372345" y="177610"/>
                </a:lnTo>
                <a:lnTo>
                  <a:pt x="381427" y="176620"/>
                </a:lnTo>
                <a:lnTo>
                  <a:pt x="384956" y="175180"/>
                </a:lnTo>
                <a:lnTo>
                  <a:pt x="392627" y="176916"/>
                </a:lnTo>
                <a:lnTo>
                  <a:pt x="394482" y="176374"/>
                </a:lnTo>
                <a:lnTo>
                  <a:pt x="395598" y="174360"/>
                </a:lnTo>
                <a:lnTo>
                  <a:pt x="398823" y="172424"/>
                </a:lnTo>
                <a:lnTo>
                  <a:pt x="402557" y="175988"/>
                </a:lnTo>
                <a:lnTo>
                  <a:pt x="404221" y="174920"/>
                </a:lnTo>
                <a:lnTo>
                  <a:pt x="405233" y="177310"/>
                </a:lnTo>
                <a:lnTo>
                  <a:pt x="409701" y="174654"/>
                </a:lnTo>
                <a:lnTo>
                  <a:pt x="409697" y="177467"/>
                </a:lnTo>
                <a:lnTo>
                  <a:pt x="413353" y="176395"/>
                </a:lnTo>
                <a:lnTo>
                  <a:pt x="417254" y="179867"/>
                </a:lnTo>
                <a:lnTo>
                  <a:pt x="421654" y="177411"/>
                </a:lnTo>
                <a:lnTo>
                  <a:pt x="423723" y="176738"/>
                </a:lnTo>
                <a:lnTo>
                  <a:pt x="424807" y="177495"/>
                </a:lnTo>
                <a:lnTo>
                  <a:pt x="424548" y="179092"/>
                </a:lnTo>
                <a:lnTo>
                  <a:pt x="426286" y="178897"/>
                </a:lnTo>
                <a:lnTo>
                  <a:pt x="427084" y="180838"/>
                </a:lnTo>
                <a:lnTo>
                  <a:pt x="429175" y="177874"/>
                </a:lnTo>
                <a:lnTo>
                  <a:pt x="431276" y="177563"/>
                </a:lnTo>
                <a:lnTo>
                  <a:pt x="432645" y="168394"/>
                </a:lnTo>
                <a:lnTo>
                  <a:pt x="431775" y="166128"/>
                </a:lnTo>
                <a:lnTo>
                  <a:pt x="429030" y="164328"/>
                </a:lnTo>
                <a:lnTo>
                  <a:pt x="428908" y="162668"/>
                </a:lnTo>
                <a:lnTo>
                  <a:pt x="431258" y="151454"/>
                </a:lnTo>
                <a:lnTo>
                  <a:pt x="433970" y="149875"/>
                </a:lnTo>
                <a:lnTo>
                  <a:pt x="434056" y="148530"/>
                </a:lnTo>
                <a:lnTo>
                  <a:pt x="436737" y="148472"/>
                </a:lnTo>
                <a:lnTo>
                  <a:pt x="437309" y="146932"/>
                </a:lnTo>
                <a:lnTo>
                  <a:pt x="441337" y="144306"/>
                </a:lnTo>
                <a:lnTo>
                  <a:pt x="442689" y="142078"/>
                </a:lnTo>
                <a:lnTo>
                  <a:pt x="447683" y="142282"/>
                </a:lnTo>
                <a:lnTo>
                  <a:pt x="448318" y="141290"/>
                </a:lnTo>
                <a:lnTo>
                  <a:pt x="450350" y="141880"/>
                </a:lnTo>
                <a:lnTo>
                  <a:pt x="454206" y="140587"/>
                </a:lnTo>
                <a:lnTo>
                  <a:pt x="461950" y="141020"/>
                </a:lnTo>
                <a:lnTo>
                  <a:pt x="474424" y="138638"/>
                </a:lnTo>
                <a:lnTo>
                  <a:pt x="472315" y="127929"/>
                </a:lnTo>
                <a:lnTo>
                  <a:pt x="473635" y="126628"/>
                </a:lnTo>
                <a:lnTo>
                  <a:pt x="475282" y="119150"/>
                </a:lnTo>
                <a:lnTo>
                  <a:pt x="470791" y="118296"/>
                </a:lnTo>
                <a:lnTo>
                  <a:pt x="469235" y="110816"/>
                </a:lnTo>
                <a:lnTo>
                  <a:pt x="464653" y="113221"/>
                </a:lnTo>
                <a:lnTo>
                  <a:pt x="458498" y="109772"/>
                </a:lnTo>
                <a:lnTo>
                  <a:pt x="451965" y="111019"/>
                </a:lnTo>
                <a:lnTo>
                  <a:pt x="449992" y="113022"/>
                </a:lnTo>
                <a:lnTo>
                  <a:pt x="443786" y="110306"/>
                </a:lnTo>
                <a:lnTo>
                  <a:pt x="441101" y="111165"/>
                </a:lnTo>
                <a:lnTo>
                  <a:pt x="440167" y="110237"/>
                </a:lnTo>
                <a:lnTo>
                  <a:pt x="439894" y="107509"/>
                </a:lnTo>
                <a:lnTo>
                  <a:pt x="431543" y="103499"/>
                </a:lnTo>
                <a:lnTo>
                  <a:pt x="426082" y="104186"/>
                </a:lnTo>
                <a:lnTo>
                  <a:pt x="420457" y="102641"/>
                </a:lnTo>
                <a:lnTo>
                  <a:pt x="414945" y="103314"/>
                </a:lnTo>
                <a:lnTo>
                  <a:pt x="410840" y="105723"/>
                </a:lnTo>
                <a:lnTo>
                  <a:pt x="411384" y="109121"/>
                </a:lnTo>
                <a:lnTo>
                  <a:pt x="413026" y="110672"/>
                </a:lnTo>
                <a:lnTo>
                  <a:pt x="410940" y="111603"/>
                </a:lnTo>
                <a:lnTo>
                  <a:pt x="409720" y="109968"/>
                </a:lnTo>
                <a:lnTo>
                  <a:pt x="405814" y="109683"/>
                </a:lnTo>
                <a:lnTo>
                  <a:pt x="403323" y="108059"/>
                </a:lnTo>
                <a:lnTo>
                  <a:pt x="401763" y="108339"/>
                </a:lnTo>
                <a:lnTo>
                  <a:pt x="400416" y="109973"/>
                </a:lnTo>
                <a:lnTo>
                  <a:pt x="395929" y="109225"/>
                </a:lnTo>
                <a:lnTo>
                  <a:pt x="392681" y="110172"/>
                </a:lnTo>
                <a:lnTo>
                  <a:pt x="391402" y="109672"/>
                </a:lnTo>
                <a:lnTo>
                  <a:pt x="389642" y="106348"/>
                </a:lnTo>
                <a:lnTo>
                  <a:pt x="383019" y="10720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9A94C58-806D-0621-67DE-52C17281149A}"/>
              </a:ext>
            </a:extLst>
          </p:cNvPr>
          <p:cNvSpPr>
            <a:spLocks/>
          </p:cNvSpPr>
          <p:nvPr/>
        </p:nvSpPr>
        <p:spPr>
          <a:xfrm flipV="1">
            <a:off x="3001680" y="4937604"/>
            <a:ext cx="1483740" cy="980878"/>
          </a:xfrm>
          <a:custGeom>
            <a:avLst/>
            <a:gdLst>
              <a:gd name="connsiteX0" fmla="*/ 884386 w 1010423"/>
              <a:gd name="connsiteY0" fmla="*/ 623583 h 667975"/>
              <a:gd name="connsiteX1" fmla="*/ 897791 w 1010423"/>
              <a:gd name="connsiteY1" fmla="*/ 621264 h 667975"/>
              <a:gd name="connsiteX2" fmla="*/ 924033 w 1010423"/>
              <a:gd name="connsiteY2" fmla="*/ 616830 h 667975"/>
              <a:gd name="connsiteX3" fmla="*/ 965204 w 1010423"/>
              <a:gd name="connsiteY3" fmla="*/ 610132 h 667975"/>
              <a:gd name="connsiteX4" fmla="*/ 966406 w 1010423"/>
              <a:gd name="connsiteY4" fmla="*/ 609937 h 667975"/>
              <a:gd name="connsiteX5" fmla="*/ 945335 w 1010423"/>
              <a:gd name="connsiteY5" fmla="*/ 538684 h 667975"/>
              <a:gd name="connsiteX6" fmla="*/ 973505 w 1010423"/>
              <a:gd name="connsiteY6" fmla="*/ 520715 h 667975"/>
              <a:gd name="connsiteX7" fmla="*/ 978164 w 1010423"/>
              <a:gd name="connsiteY7" fmla="*/ 434351 h 667975"/>
              <a:gd name="connsiteX8" fmla="*/ 968302 w 1010423"/>
              <a:gd name="connsiteY8" fmla="*/ 381699 h 667975"/>
              <a:gd name="connsiteX9" fmla="*/ 973986 w 1010423"/>
              <a:gd name="connsiteY9" fmla="*/ 351867 h 667975"/>
              <a:gd name="connsiteX10" fmla="*/ 1011002 w 1010423"/>
              <a:gd name="connsiteY10" fmla="*/ 308018 h 667975"/>
              <a:gd name="connsiteX11" fmla="*/ 989105 w 1010423"/>
              <a:gd name="connsiteY11" fmla="*/ 293484 h 667975"/>
              <a:gd name="connsiteX12" fmla="*/ 990140 w 1010423"/>
              <a:gd name="connsiteY12" fmla="*/ 274447 h 667975"/>
              <a:gd name="connsiteX13" fmla="*/ 857378 w 1010423"/>
              <a:gd name="connsiteY13" fmla="*/ 292508 h 667975"/>
              <a:gd name="connsiteX14" fmla="*/ 875858 w 1010423"/>
              <a:gd name="connsiteY14" fmla="*/ 267160 h 667975"/>
              <a:gd name="connsiteX15" fmla="*/ 797989 w 1010423"/>
              <a:gd name="connsiteY15" fmla="*/ 238757 h 667975"/>
              <a:gd name="connsiteX16" fmla="*/ 752618 w 1010423"/>
              <a:gd name="connsiteY16" fmla="*/ 214199 h 667975"/>
              <a:gd name="connsiteX17" fmla="*/ 627123 w 1010423"/>
              <a:gd name="connsiteY17" fmla="*/ 177347 h 667975"/>
              <a:gd name="connsiteX18" fmla="*/ 458693 w 1010423"/>
              <a:gd name="connsiteY18" fmla="*/ 118342 h 667975"/>
              <a:gd name="connsiteX19" fmla="*/ 368131 w 1010423"/>
              <a:gd name="connsiteY19" fmla="*/ 86741 h 667975"/>
              <a:gd name="connsiteX20" fmla="*/ 351424 w 1010423"/>
              <a:gd name="connsiteY20" fmla="*/ 812 h 667975"/>
              <a:gd name="connsiteX21" fmla="*/ 314114 w 1010423"/>
              <a:gd name="connsiteY21" fmla="*/ 9929 h 667975"/>
              <a:gd name="connsiteX22" fmla="*/ 206464 w 1010423"/>
              <a:gd name="connsiteY22" fmla="*/ 37596 h 667975"/>
              <a:gd name="connsiteX23" fmla="*/ 150569 w 1010423"/>
              <a:gd name="connsiteY23" fmla="*/ 52770 h 667975"/>
              <a:gd name="connsiteX24" fmla="*/ 44784 w 1010423"/>
              <a:gd name="connsiteY24" fmla="*/ 83033 h 667975"/>
              <a:gd name="connsiteX25" fmla="*/ 578 w 1010423"/>
              <a:gd name="connsiteY25" fmla="*/ 96284 h 667975"/>
              <a:gd name="connsiteX26" fmla="*/ 25419 w 1010423"/>
              <a:gd name="connsiteY26" fmla="*/ 142102 h 667975"/>
              <a:gd name="connsiteX27" fmla="*/ 53004 w 1010423"/>
              <a:gd name="connsiteY27" fmla="*/ 193838 h 667975"/>
              <a:gd name="connsiteX28" fmla="*/ 67538 w 1010423"/>
              <a:gd name="connsiteY28" fmla="*/ 220792 h 667975"/>
              <a:gd name="connsiteX29" fmla="*/ 88155 w 1010423"/>
              <a:gd name="connsiteY29" fmla="*/ 258914 h 667975"/>
              <a:gd name="connsiteX30" fmla="*/ 99632 w 1010423"/>
              <a:gd name="connsiteY30" fmla="*/ 280120 h 667975"/>
              <a:gd name="connsiteX31" fmla="*/ 248252 w 1010423"/>
              <a:gd name="connsiteY31" fmla="*/ 390225 h 667975"/>
              <a:gd name="connsiteX32" fmla="*/ 364838 w 1010423"/>
              <a:gd name="connsiteY32" fmla="*/ 476852 h 667975"/>
              <a:gd name="connsiteX33" fmla="*/ 376836 w 1010423"/>
              <a:gd name="connsiteY33" fmla="*/ 478667 h 667975"/>
              <a:gd name="connsiteX34" fmla="*/ 386639 w 1010423"/>
              <a:gd name="connsiteY34" fmla="*/ 480142 h 667975"/>
              <a:gd name="connsiteX35" fmla="*/ 392663 w 1010423"/>
              <a:gd name="connsiteY35" fmla="*/ 501556 h 667975"/>
              <a:gd name="connsiteX36" fmla="*/ 653569 w 1010423"/>
              <a:gd name="connsiteY36" fmla="*/ 668788 h 667975"/>
              <a:gd name="connsiteX37" fmla="*/ 662642 w 1010423"/>
              <a:gd name="connsiteY37" fmla="*/ 666819 h 667975"/>
              <a:gd name="connsiteX38" fmla="*/ 668698 w 1010423"/>
              <a:gd name="connsiteY38" fmla="*/ 665512 h 667975"/>
              <a:gd name="connsiteX39" fmla="*/ 683781 w 1010423"/>
              <a:gd name="connsiteY39" fmla="*/ 662290 h 667975"/>
              <a:gd name="connsiteX40" fmla="*/ 689065 w 1010423"/>
              <a:gd name="connsiteY40" fmla="*/ 661174 h 667975"/>
              <a:gd name="connsiteX41" fmla="*/ 707283 w 1010423"/>
              <a:gd name="connsiteY41" fmla="*/ 657362 h 667975"/>
              <a:gd name="connsiteX42" fmla="*/ 709669 w 1010423"/>
              <a:gd name="connsiteY42" fmla="*/ 656863 h 667975"/>
              <a:gd name="connsiteX43" fmla="*/ 747161 w 1010423"/>
              <a:gd name="connsiteY43" fmla="*/ 649235 h 667975"/>
              <a:gd name="connsiteX44" fmla="*/ 748916 w 1010423"/>
              <a:gd name="connsiteY44" fmla="*/ 648881 h 667975"/>
              <a:gd name="connsiteX45" fmla="*/ 763868 w 1010423"/>
              <a:gd name="connsiteY45" fmla="*/ 645918 h 667975"/>
              <a:gd name="connsiteX46" fmla="*/ 764643 w 1010423"/>
              <a:gd name="connsiteY46" fmla="*/ 645768 h 667975"/>
              <a:gd name="connsiteX47" fmla="*/ 802662 w 1010423"/>
              <a:gd name="connsiteY47" fmla="*/ 638430 h 667975"/>
              <a:gd name="connsiteX48" fmla="*/ 825878 w 1010423"/>
              <a:gd name="connsiteY48" fmla="*/ 634083 h 667975"/>
              <a:gd name="connsiteX49" fmla="*/ 829335 w 1010423"/>
              <a:gd name="connsiteY49" fmla="*/ 633443 h 667975"/>
              <a:gd name="connsiteX50" fmla="*/ 832333 w 1010423"/>
              <a:gd name="connsiteY50" fmla="*/ 632894 h 667975"/>
              <a:gd name="connsiteX51" fmla="*/ 850696 w 1010423"/>
              <a:gd name="connsiteY51" fmla="*/ 629550 h 667975"/>
              <a:gd name="connsiteX52" fmla="*/ 865343 w 1010423"/>
              <a:gd name="connsiteY52" fmla="*/ 626927 h 667975"/>
              <a:gd name="connsiteX53" fmla="*/ 869607 w 1010423"/>
              <a:gd name="connsiteY53" fmla="*/ 626174 h 667975"/>
              <a:gd name="connsiteX54" fmla="*/ 870147 w 1010423"/>
              <a:gd name="connsiteY54" fmla="*/ 626078 h 667975"/>
              <a:gd name="connsiteX55" fmla="*/ 882363 w 1010423"/>
              <a:gd name="connsiteY55" fmla="*/ 623932 h 667975"/>
              <a:gd name="connsiteX56" fmla="*/ 884386 w 1010423"/>
              <a:gd name="connsiteY56" fmla="*/ 623583 h 667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010423" h="667975">
                <a:moveTo>
                  <a:pt x="884386" y="623583"/>
                </a:moveTo>
                <a:lnTo>
                  <a:pt x="897791" y="621264"/>
                </a:lnTo>
                <a:lnTo>
                  <a:pt x="924033" y="616830"/>
                </a:lnTo>
                <a:lnTo>
                  <a:pt x="965204" y="610132"/>
                </a:lnTo>
                <a:lnTo>
                  <a:pt x="966406" y="609937"/>
                </a:lnTo>
                <a:lnTo>
                  <a:pt x="945335" y="538684"/>
                </a:lnTo>
                <a:lnTo>
                  <a:pt x="973505" y="520715"/>
                </a:lnTo>
                <a:lnTo>
                  <a:pt x="978164" y="434351"/>
                </a:lnTo>
                <a:lnTo>
                  <a:pt x="968302" y="381699"/>
                </a:lnTo>
                <a:lnTo>
                  <a:pt x="973986" y="351867"/>
                </a:lnTo>
                <a:lnTo>
                  <a:pt x="1011002" y="308018"/>
                </a:lnTo>
                <a:lnTo>
                  <a:pt x="989105" y="293484"/>
                </a:lnTo>
                <a:lnTo>
                  <a:pt x="990140" y="274447"/>
                </a:lnTo>
                <a:lnTo>
                  <a:pt x="857378" y="292508"/>
                </a:lnTo>
                <a:lnTo>
                  <a:pt x="875858" y="267160"/>
                </a:lnTo>
                <a:lnTo>
                  <a:pt x="797989" y="238757"/>
                </a:lnTo>
                <a:lnTo>
                  <a:pt x="752618" y="214199"/>
                </a:lnTo>
                <a:lnTo>
                  <a:pt x="627123" y="177347"/>
                </a:lnTo>
                <a:lnTo>
                  <a:pt x="458693" y="118342"/>
                </a:lnTo>
                <a:lnTo>
                  <a:pt x="368131" y="86741"/>
                </a:lnTo>
                <a:lnTo>
                  <a:pt x="351424" y="812"/>
                </a:lnTo>
                <a:lnTo>
                  <a:pt x="314114" y="9929"/>
                </a:lnTo>
                <a:lnTo>
                  <a:pt x="206464" y="37596"/>
                </a:lnTo>
                <a:lnTo>
                  <a:pt x="150569" y="52770"/>
                </a:lnTo>
                <a:lnTo>
                  <a:pt x="44784" y="83033"/>
                </a:lnTo>
                <a:lnTo>
                  <a:pt x="578" y="96284"/>
                </a:lnTo>
                <a:lnTo>
                  <a:pt x="25419" y="142102"/>
                </a:lnTo>
                <a:lnTo>
                  <a:pt x="53004" y="193838"/>
                </a:lnTo>
                <a:lnTo>
                  <a:pt x="67538" y="220792"/>
                </a:lnTo>
                <a:lnTo>
                  <a:pt x="88155" y="258914"/>
                </a:lnTo>
                <a:lnTo>
                  <a:pt x="99632" y="280120"/>
                </a:lnTo>
                <a:lnTo>
                  <a:pt x="248252" y="390225"/>
                </a:lnTo>
                <a:lnTo>
                  <a:pt x="364838" y="476852"/>
                </a:lnTo>
                <a:lnTo>
                  <a:pt x="376836" y="478667"/>
                </a:lnTo>
                <a:lnTo>
                  <a:pt x="386639" y="480142"/>
                </a:lnTo>
                <a:lnTo>
                  <a:pt x="392663" y="501556"/>
                </a:lnTo>
                <a:lnTo>
                  <a:pt x="653569" y="668788"/>
                </a:lnTo>
                <a:lnTo>
                  <a:pt x="662642" y="666819"/>
                </a:lnTo>
                <a:lnTo>
                  <a:pt x="668698" y="665512"/>
                </a:lnTo>
                <a:lnTo>
                  <a:pt x="683781" y="662290"/>
                </a:lnTo>
                <a:lnTo>
                  <a:pt x="689065" y="661174"/>
                </a:lnTo>
                <a:lnTo>
                  <a:pt x="707283" y="657362"/>
                </a:lnTo>
                <a:lnTo>
                  <a:pt x="709669" y="656863"/>
                </a:lnTo>
                <a:lnTo>
                  <a:pt x="747161" y="649235"/>
                </a:lnTo>
                <a:lnTo>
                  <a:pt x="748916" y="648881"/>
                </a:lnTo>
                <a:lnTo>
                  <a:pt x="763868" y="645918"/>
                </a:lnTo>
                <a:lnTo>
                  <a:pt x="764643" y="645768"/>
                </a:lnTo>
                <a:lnTo>
                  <a:pt x="802662" y="638430"/>
                </a:lnTo>
                <a:lnTo>
                  <a:pt x="825878" y="634083"/>
                </a:lnTo>
                <a:lnTo>
                  <a:pt x="829335" y="633443"/>
                </a:lnTo>
                <a:lnTo>
                  <a:pt x="832333" y="632894"/>
                </a:lnTo>
                <a:lnTo>
                  <a:pt x="850696" y="629550"/>
                </a:lnTo>
                <a:lnTo>
                  <a:pt x="865343" y="626927"/>
                </a:lnTo>
                <a:lnTo>
                  <a:pt x="869607" y="626174"/>
                </a:lnTo>
                <a:lnTo>
                  <a:pt x="870147" y="626078"/>
                </a:lnTo>
                <a:lnTo>
                  <a:pt x="882363" y="623932"/>
                </a:lnTo>
                <a:lnTo>
                  <a:pt x="884386" y="62358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6961BCA-4CB6-FF6D-E6B5-477B58DDDB51}"/>
              </a:ext>
            </a:extLst>
          </p:cNvPr>
          <p:cNvSpPr>
            <a:spLocks/>
          </p:cNvSpPr>
          <p:nvPr/>
        </p:nvSpPr>
        <p:spPr>
          <a:xfrm flipV="1">
            <a:off x="6887635" y="3835821"/>
            <a:ext cx="809477" cy="461748"/>
          </a:xfrm>
          <a:custGeom>
            <a:avLst/>
            <a:gdLst>
              <a:gd name="connsiteX0" fmla="*/ 369960 w 551252"/>
              <a:gd name="connsiteY0" fmla="*/ 280334 h 314449"/>
              <a:gd name="connsiteX1" fmla="*/ 386921 w 551252"/>
              <a:gd name="connsiteY1" fmla="*/ 276625 h 314449"/>
              <a:gd name="connsiteX2" fmla="*/ 389820 w 551252"/>
              <a:gd name="connsiteY2" fmla="*/ 285384 h 314449"/>
              <a:gd name="connsiteX3" fmla="*/ 394610 w 551252"/>
              <a:gd name="connsiteY3" fmla="*/ 286886 h 314449"/>
              <a:gd name="connsiteX4" fmla="*/ 409802 w 551252"/>
              <a:gd name="connsiteY4" fmla="*/ 287221 h 314449"/>
              <a:gd name="connsiteX5" fmla="*/ 422503 w 551252"/>
              <a:gd name="connsiteY5" fmla="*/ 287440 h 314449"/>
              <a:gd name="connsiteX6" fmla="*/ 423179 w 551252"/>
              <a:gd name="connsiteY6" fmla="*/ 293782 h 314449"/>
              <a:gd name="connsiteX7" fmla="*/ 430056 w 551252"/>
              <a:gd name="connsiteY7" fmla="*/ 295588 h 314449"/>
              <a:gd name="connsiteX8" fmla="*/ 430474 w 551252"/>
              <a:gd name="connsiteY8" fmla="*/ 295698 h 314449"/>
              <a:gd name="connsiteX9" fmla="*/ 449036 w 551252"/>
              <a:gd name="connsiteY9" fmla="*/ 299523 h 314449"/>
              <a:gd name="connsiteX10" fmla="*/ 461116 w 551252"/>
              <a:gd name="connsiteY10" fmla="*/ 302492 h 314449"/>
              <a:gd name="connsiteX11" fmla="*/ 517823 w 551252"/>
              <a:gd name="connsiteY11" fmla="*/ 314961 h 314449"/>
              <a:gd name="connsiteX12" fmla="*/ 534290 w 551252"/>
              <a:gd name="connsiteY12" fmla="*/ 279626 h 314449"/>
              <a:gd name="connsiteX13" fmla="*/ 551550 w 551252"/>
              <a:gd name="connsiteY13" fmla="*/ 242367 h 314449"/>
              <a:gd name="connsiteX14" fmla="*/ 543222 w 551252"/>
              <a:gd name="connsiteY14" fmla="*/ 234309 h 314449"/>
              <a:gd name="connsiteX15" fmla="*/ 525099 w 551252"/>
              <a:gd name="connsiteY15" fmla="*/ 217288 h 314449"/>
              <a:gd name="connsiteX16" fmla="*/ 514480 w 551252"/>
              <a:gd name="connsiteY16" fmla="*/ 207846 h 314449"/>
              <a:gd name="connsiteX17" fmla="*/ 511436 w 551252"/>
              <a:gd name="connsiteY17" fmla="*/ 204793 h 314449"/>
              <a:gd name="connsiteX18" fmla="*/ 503321 w 551252"/>
              <a:gd name="connsiteY18" fmla="*/ 197472 h 314449"/>
              <a:gd name="connsiteX19" fmla="*/ 489735 w 551252"/>
              <a:gd name="connsiteY19" fmla="*/ 184735 h 314449"/>
              <a:gd name="connsiteX20" fmla="*/ 485126 w 551252"/>
              <a:gd name="connsiteY20" fmla="*/ 180567 h 314449"/>
              <a:gd name="connsiteX21" fmla="*/ 477174 w 551252"/>
              <a:gd name="connsiteY21" fmla="*/ 173153 h 314449"/>
              <a:gd name="connsiteX22" fmla="*/ 470025 w 551252"/>
              <a:gd name="connsiteY22" fmla="*/ 165252 h 314449"/>
              <a:gd name="connsiteX23" fmla="*/ 463007 w 551252"/>
              <a:gd name="connsiteY23" fmla="*/ 159761 h 314449"/>
              <a:gd name="connsiteX24" fmla="*/ 454956 w 551252"/>
              <a:gd name="connsiteY24" fmla="*/ 152687 h 314449"/>
              <a:gd name="connsiteX25" fmla="*/ 440617 w 551252"/>
              <a:gd name="connsiteY25" fmla="*/ 145808 h 314449"/>
              <a:gd name="connsiteX26" fmla="*/ 436947 w 551252"/>
              <a:gd name="connsiteY26" fmla="*/ 142618 h 314449"/>
              <a:gd name="connsiteX27" fmla="*/ 423719 w 551252"/>
              <a:gd name="connsiteY27" fmla="*/ 135471 h 314449"/>
              <a:gd name="connsiteX28" fmla="*/ 413626 w 551252"/>
              <a:gd name="connsiteY28" fmla="*/ 129871 h 314449"/>
              <a:gd name="connsiteX29" fmla="*/ 393249 w 551252"/>
              <a:gd name="connsiteY29" fmla="*/ 124725 h 314449"/>
              <a:gd name="connsiteX30" fmla="*/ 383279 w 551252"/>
              <a:gd name="connsiteY30" fmla="*/ 123618 h 314449"/>
              <a:gd name="connsiteX31" fmla="*/ 379042 w 551252"/>
              <a:gd name="connsiteY31" fmla="*/ 119833 h 314449"/>
              <a:gd name="connsiteX32" fmla="*/ 366839 w 551252"/>
              <a:gd name="connsiteY32" fmla="*/ 110957 h 314449"/>
              <a:gd name="connsiteX33" fmla="*/ 355385 w 551252"/>
              <a:gd name="connsiteY33" fmla="*/ 116185 h 314449"/>
              <a:gd name="connsiteX34" fmla="*/ 345161 w 551252"/>
              <a:gd name="connsiteY34" fmla="*/ 120936 h 314449"/>
              <a:gd name="connsiteX35" fmla="*/ 340829 w 551252"/>
              <a:gd name="connsiteY35" fmla="*/ 119815 h 314449"/>
              <a:gd name="connsiteX36" fmla="*/ 335131 w 551252"/>
              <a:gd name="connsiteY36" fmla="*/ 120115 h 314449"/>
              <a:gd name="connsiteX37" fmla="*/ 327823 w 551252"/>
              <a:gd name="connsiteY37" fmla="*/ 114528 h 314449"/>
              <a:gd name="connsiteX38" fmla="*/ 313398 w 551252"/>
              <a:gd name="connsiteY38" fmla="*/ 104836 h 314449"/>
              <a:gd name="connsiteX39" fmla="*/ 303445 w 551252"/>
              <a:gd name="connsiteY39" fmla="*/ 103701 h 314449"/>
              <a:gd name="connsiteX40" fmla="*/ 302321 w 551252"/>
              <a:gd name="connsiteY40" fmla="*/ 93233 h 314449"/>
              <a:gd name="connsiteX41" fmla="*/ 287292 w 551252"/>
              <a:gd name="connsiteY41" fmla="*/ 77241 h 314449"/>
              <a:gd name="connsiteX42" fmla="*/ 272037 w 551252"/>
              <a:gd name="connsiteY42" fmla="*/ 73897 h 314449"/>
              <a:gd name="connsiteX43" fmla="*/ 284135 w 551252"/>
              <a:gd name="connsiteY43" fmla="*/ 47627 h 314449"/>
              <a:gd name="connsiteX44" fmla="*/ 282955 w 551252"/>
              <a:gd name="connsiteY44" fmla="*/ 42754 h 314449"/>
              <a:gd name="connsiteX45" fmla="*/ 274622 w 551252"/>
              <a:gd name="connsiteY45" fmla="*/ 37957 h 314449"/>
              <a:gd name="connsiteX46" fmla="*/ 267818 w 551252"/>
              <a:gd name="connsiteY46" fmla="*/ 34363 h 314449"/>
              <a:gd name="connsiteX47" fmla="*/ 263468 w 551252"/>
              <a:gd name="connsiteY47" fmla="*/ 37104 h 314449"/>
              <a:gd name="connsiteX48" fmla="*/ 257557 w 551252"/>
              <a:gd name="connsiteY48" fmla="*/ 33288 h 314449"/>
              <a:gd name="connsiteX49" fmla="*/ 256845 w 551252"/>
              <a:gd name="connsiteY49" fmla="*/ 30779 h 314449"/>
              <a:gd name="connsiteX50" fmla="*/ 252508 w 551252"/>
              <a:gd name="connsiteY50" fmla="*/ 31709 h 314449"/>
              <a:gd name="connsiteX51" fmla="*/ 250553 w 551252"/>
              <a:gd name="connsiteY51" fmla="*/ 30588 h 314449"/>
              <a:gd name="connsiteX52" fmla="*/ 246584 w 551252"/>
              <a:gd name="connsiteY52" fmla="*/ 30992 h 314449"/>
              <a:gd name="connsiteX53" fmla="*/ 244901 w 551252"/>
              <a:gd name="connsiteY53" fmla="*/ 27148 h 314449"/>
              <a:gd name="connsiteX54" fmla="*/ 241281 w 551252"/>
              <a:gd name="connsiteY54" fmla="*/ 27148 h 314449"/>
              <a:gd name="connsiteX55" fmla="*/ 232172 w 551252"/>
              <a:gd name="connsiteY55" fmla="*/ 20804 h 314449"/>
              <a:gd name="connsiteX56" fmla="*/ 225880 w 551252"/>
              <a:gd name="connsiteY56" fmla="*/ 20392 h 314449"/>
              <a:gd name="connsiteX57" fmla="*/ 216363 w 551252"/>
              <a:gd name="connsiteY57" fmla="*/ 27244 h 314449"/>
              <a:gd name="connsiteX58" fmla="*/ 214485 w 551252"/>
              <a:gd name="connsiteY58" fmla="*/ 26504 h 314449"/>
              <a:gd name="connsiteX59" fmla="*/ 211537 w 551252"/>
              <a:gd name="connsiteY59" fmla="*/ 27725 h 314449"/>
              <a:gd name="connsiteX60" fmla="*/ 199452 w 551252"/>
              <a:gd name="connsiteY60" fmla="*/ 28374 h 314449"/>
              <a:gd name="connsiteX61" fmla="*/ 194181 w 551252"/>
              <a:gd name="connsiteY61" fmla="*/ 28528 h 314449"/>
              <a:gd name="connsiteX62" fmla="*/ 187531 w 551252"/>
              <a:gd name="connsiteY62" fmla="*/ 27893 h 314449"/>
              <a:gd name="connsiteX63" fmla="*/ 180396 w 551252"/>
              <a:gd name="connsiteY63" fmla="*/ 29131 h 314449"/>
              <a:gd name="connsiteX64" fmla="*/ 169894 w 551252"/>
              <a:gd name="connsiteY64" fmla="*/ 34672 h 314449"/>
              <a:gd name="connsiteX65" fmla="*/ 165934 w 551252"/>
              <a:gd name="connsiteY65" fmla="*/ 34990 h 314449"/>
              <a:gd name="connsiteX66" fmla="*/ 160327 w 551252"/>
              <a:gd name="connsiteY66" fmla="*/ 31886 h 314449"/>
              <a:gd name="connsiteX67" fmla="*/ 156694 w 551252"/>
              <a:gd name="connsiteY67" fmla="*/ 36356 h 314449"/>
              <a:gd name="connsiteX68" fmla="*/ 150443 w 551252"/>
              <a:gd name="connsiteY68" fmla="*/ 31958 h 314449"/>
              <a:gd name="connsiteX69" fmla="*/ 147322 w 551252"/>
              <a:gd name="connsiteY69" fmla="*/ 31491 h 314449"/>
              <a:gd name="connsiteX70" fmla="*/ 143298 w 551252"/>
              <a:gd name="connsiteY70" fmla="*/ 22261 h 314449"/>
              <a:gd name="connsiteX71" fmla="*/ 126578 w 551252"/>
              <a:gd name="connsiteY71" fmla="*/ 14479 h 314449"/>
              <a:gd name="connsiteX72" fmla="*/ 117732 w 551252"/>
              <a:gd name="connsiteY72" fmla="*/ 9678 h 314449"/>
              <a:gd name="connsiteX73" fmla="*/ 109204 w 551252"/>
              <a:gd name="connsiteY73" fmla="*/ 9632 h 314449"/>
              <a:gd name="connsiteX74" fmla="*/ 105421 w 551252"/>
              <a:gd name="connsiteY74" fmla="*/ 10708 h 314449"/>
              <a:gd name="connsiteX75" fmla="*/ 94139 w 551252"/>
              <a:gd name="connsiteY75" fmla="*/ 7277 h 314449"/>
              <a:gd name="connsiteX76" fmla="*/ 74851 w 551252"/>
              <a:gd name="connsiteY76" fmla="*/ 511 h 314449"/>
              <a:gd name="connsiteX77" fmla="*/ 69893 w 551252"/>
              <a:gd name="connsiteY77" fmla="*/ 10200 h 314449"/>
              <a:gd name="connsiteX78" fmla="*/ 72978 w 551252"/>
              <a:gd name="connsiteY78" fmla="*/ 33352 h 314449"/>
              <a:gd name="connsiteX79" fmla="*/ 67870 w 551252"/>
              <a:gd name="connsiteY79" fmla="*/ 36982 h 314449"/>
              <a:gd name="connsiteX80" fmla="*/ 59559 w 551252"/>
              <a:gd name="connsiteY80" fmla="*/ 53631 h 314449"/>
              <a:gd name="connsiteX81" fmla="*/ 39509 w 551252"/>
              <a:gd name="connsiteY81" fmla="*/ 61981 h 314449"/>
              <a:gd name="connsiteX82" fmla="*/ 38856 w 551252"/>
              <a:gd name="connsiteY82" fmla="*/ 63655 h 314449"/>
              <a:gd name="connsiteX83" fmla="*/ 20480 w 551252"/>
              <a:gd name="connsiteY83" fmla="*/ 78149 h 314449"/>
              <a:gd name="connsiteX84" fmla="*/ 31444 w 551252"/>
              <a:gd name="connsiteY84" fmla="*/ 89525 h 314449"/>
              <a:gd name="connsiteX85" fmla="*/ 30936 w 551252"/>
              <a:gd name="connsiteY85" fmla="*/ 94539 h 314449"/>
              <a:gd name="connsiteX86" fmla="*/ 23941 w 551252"/>
              <a:gd name="connsiteY86" fmla="*/ 101827 h 314449"/>
              <a:gd name="connsiteX87" fmla="*/ 22294 w 551252"/>
              <a:gd name="connsiteY87" fmla="*/ 104414 h 314449"/>
              <a:gd name="connsiteX88" fmla="*/ 19287 w 551252"/>
              <a:gd name="connsiteY88" fmla="*/ 122175 h 314449"/>
              <a:gd name="connsiteX89" fmla="*/ 21804 w 551252"/>
              <a:gd name="connsiteY89" fmla="*/ 126767 h 314449"/>
              <a:gd name="connsiteX90" fmla="*/ 24676 w 551252"/>
              <a:gd name="connsiteY90" fmla="*/ 129086 h 314449"/>
              <a:gd name="connsiteX91" fmla="*/ 27606 w 551252"/>
              <a:gd name="connsiteY91" fmla="*/ 132072 h 314449"/>
              <a:gd name="connsiteX92" fmla="*/ 30995 w 551252"/>
              <a:gd name="connsiteY92" fmla="*/ 131114 h 314449"/>
              <a:gd name="connsiteX93" fmla="*/ 37881 w 551252"/>
              <a:gd name="connsiteY93" fmla="*/ 133596 h 314449"/>
              <a:gd name="connsiteX94" fmla="*/ 39759 w 551252"/>
              <a:gd name="connsiteY94" fmla="*/ 141265 h 314449"/>
              <a:gd name="connsiteX95" fmla="*/ 45034 w 551252"/>
              <a:gd name="connsiteY95" fmla="*/ 147786 h 314449"/>
              <a:gd name="connsiteX96" fmla="*/ 46037 w 551252"/>
              <a:gd name="connsiteY96" fmla="*/ 152061 h 314449"/>
              <a:gd name="connsiteX97" fmla="*/ 49761 w 551252"/>
              <a:gd name="connsiteY97" fmla="*/ 155682 h 314449"/>
              <a:gd name="connsiteX98" fmla="*/ 49952 w 551252"/>
              <a:gd name="connsiteY98" fmla="*/ 156975 h 314449"/>
              <a:gd name="connsiteX99" fmla="*/ 50033 w 551252"/>
              <a:gd name="connsiteY99" fmla="*/ 159630 h 314449"/>
              <a:gd name="connsiteX100" fmla="*/ 50056 w 551252"/>
              <a:gd name="connsiteY100" fmla="*/ 160619 h 314449"/>
              <a:gd name="connsiteX101" fmla="*/ 36729 w 551252"/>
              <a:gd name="connsiteY101" fmla="*/ 172585 h 314449"/>
              <a:gd name="connsiteX102" fmla="*/ 32510 w 551252"/>
              <a:gd name="connsiteY102" fmla="*/ 174296 h 314449"/>
              <a:gd name="connsiteX103" fmla="*/ 32183 w 551252"/>
              <a:gd name="connsiteY103" fmla="*/ 176305 h 314449"/>
              <a:gd name="connsiteX104" fmla="*/ 24821 w 551252"/>
              <a:gd name="connsiteY104" fmla="*/ 180399 h 314449"/>
              <a:gd name="connsiteX105" fmla="*/ 14683 w 551252"/>
              <a:gd name="connsiteY105" fmla="*/ 184509 h 314449"/>
              <a:gd name="connsiteX106" fmla="*/ 11516 w 551252"/>
              <a:gd name="connsiteY106" fmla="*/ 190210 h 314449"/>
              <a:gd name="connsiteX107" fmla="*/ 11335 w 551252"/>
              <a:gd name="connsiteY107" fmla="*/ 196214 h 314449"/>
              <a:gd name="connsiteX108" fmla="*/ 5347 w 551252"/>
              <a:gd name="connsiteY108" fmla="*/ 199959 h 314449"/>
              <a:gd name="connsiteX109" fmla="*/ 375 w 551252"/>
              <a:gd name="connsiteY109" fmla="*/ 209335 h 314449"/>
              <a:gd name="connsiteX110" fmla="*/ 298 w 551252"/>
              <a:gd name="connsiteY110" fmla="*/ 212264 h 314449"/>
              <a:gd name="connsiteX111" fmla="*/ 575 w 551252"/>
              <a:gd name="connsiteY111" fmla="*/ 219652 h 314449"/>
              <a:gd name="connsiteX112" fmla="*/ 1972 w 551252"/>
              <a:gd name="connsiteY112" fmla="*/ 227833 h 314449"/>
              <a:gd name="connsiteX113" fmla="*/ 12451 w 551252"/>
              <a:gd name="connsiteY113" fmla="*/ 237155 h 314449"/>
              <a:gd name="connsiteX114" fmla="*/ 13966 w 551252"/>
              <a:gd name="connsiteY114" fmla="*/ 247984 h 314449"/>
              <a:gd name="connsiteX115" fmla="*/ 38108 w 551252"/>
              <a:gd name="connsiteY115" fmla="*/ 243120 h 314449"/>
              <a:gd name="connsiteX116" fmla="*/ 30373 w 551252"/>
              <a:gd name="connsiteY116" fmla="*/ 220611 h 314449"/>
              <a:gd name="connsiteX117" fmla="*/ 39827 w 551252"/>
              <a:gd name="connsiteY117" fmla="*/ 216221 h 314449"/>
              <a:gd name="connsiteX118" fmla="*/ 56325 w 551252"/>
              <a:gd name="connsiteY118" fmla="*/ 222171 h 314449"/>
              <a:gd name="connsiteX119" fmla="*/ 72279 w 551252"/>
              <a:gd name="connsiteY119" fmla="*/ 223045 h 314449"/>
              <a:gd name="connsiteX120" fmla="*/ 85021 w 551252"/>
              <a:gd name="connsiteY120" fmla="*/ 223701 h 314449"/>
              <a:gd name="connsiteX121" fmla="*/ 92071 w 551252"/>
              <a:gd name="connsiteY121" fmla="*/ 224181 h 314449"/>
              <a:gd name="connsiteX122" fmla="*/ 94058 w 551252"/>
              <a:gd name="connsiteY122" fmla="*/ 223872 h 314449"/>
              <a:gd name="connsiteX123" fmla="*/ 98163 w 551252"/>
              <a:gd name="connsiteY123" fmla="*/ 223255 h 314449"/>
              <a:gd name="connsiteX124" fmla="*/ 105570 w 551252"/>
              <a:gd name="connsiteY124" fmla="*/ 222180 h 314449"/>
              <a:gd name="connsiteX125" fmla="*/ 111567 w 551252"/>
              <a:gd name="connsiteY125" fmla="*/ 221833 h 314449"/>
              <a:gd name="connsiteX126" fmla="*/ 121484 w 551252"/>
              <a:gd name="connsiteY126" fmla="*/ 221186 h 314449"/>
              <a:gd name="connsiteX127" fmla="*/ 128197 w 551252"/>
              <a:gd name="connsiteY127" fmla="*/ 225723 h 314449"/>
              <a:gd name="connsiteX128" fmla="*/ 138930 w 551252"/>
              <a:gd name="connsiteY128" fmla="*/ 231671 h 314449"/>
              <a:gd name="connsiteX129" fmla="*/ 140785 w 551252"/>
              <a:gd name="connsiteY129" fmla="*/ 231050 h 314449"/>
              <a:gd name="connsiteX130" fmla="*/ 150425 w 551252"/>
              <a:gd name="connsiteY130" fmla="*/ 227703 h 314449"/>
              <a:gd name="connsiteX131" fmla="*/ 156109 w 551252"/>
              <a:gd name="connsiteY131" fmla="*/ 238536 h 314449"/>
              <a:gd name="connsiteX132" fmla="*/ 165231 w 551252"/>
              <a:gd name="connsiteY132" fmla="*/ 255781 h 314449"/>
              <a:gd name="connsiteX133" fmla="*/ 186021 w 551252"/>
              <a:gd name="connsiteY133" fmla="*/ 260479 h 314449"/>
              <a:gd name="connsiteX134" fmla="*/ 188692 w 551252"/>
              <a:gd name="connsiteY134" fmla="*/ 261088 h 314449"/>
              <a:gd name="connsiteX135" fmla="*/ 191364 w 551252"/>
              <a:gd name="connsiteY135" fmla="*/ 261699 h 314449"/>
              <a:gd name="connsiteX136" fmla="*/ 194735 w 551252"/>
              <a:gd name="connsiteY136" fmla="*/ 262459 h 314449"/>
              <a:gd name="connsiteX137" fmla="*/ 212372 w 551252"/>
              <a:gd name="connsiteY137" fmla="*/ 263188 h 314449"/>
              <a:gd name="connsiteX138" fmla="*/ 228452 w 551252"/>
              <a:gd name="connsiteY138" fmla="*/ 259705 h 314449"/>
              <a:gd name="connsiteX139" fmla="*/ 229745 w 551252"/>
              <a:gd name="connsiteY139" fmla="*/ 261180 h 314449"/>
              <a:gd name="connsiteX140" fmla="*/ 241589 w 551252"/>
              <a:gd name="connsiteY140" fmla="*/ 272936 h 314449"/>
              <a:gd name="connsiteX141" fmla="*/ 258038 w 551252"/>
              <a:gd name="connsiteY141" fmla="*/ 282870 h 314449"/>
              <a:gd name="connsiteX142" fmla="*/ 262755 w 551252"/>
              <a:gd name="connsiteY142" fmla="*/ 284394 h 314449"/>
              <a:gd name="connsiteX143" fmla="*/ 268113 w 551252"/>
              <a:gd name="connsiteY143" fmla="*/ 286273 h 314449"/>
              <a:gd name="connsiteX144" fmla="*/ 278061 w 551252"/>
              <a:gd name="connsiteY144" fmla="*/ 290233 h 314449"/>
              <a:gd name="connsiteX145" fmla="*/ 283563 w 551252"/>
              <a:gd name="connsiteY145" fmla="*/ 293849 h 314449"/>
              <a:gd name="connsiteX146" fmla="*/ 287423 w 551252"/>
              <a:gd name="connsiteY146" fmla="*/ 297091 h 314449"/>
              <a:gd name="connsiteX147" fmla="*/ 288866 w 551252"/>
              <a:gd name="connsiteY147" fmla="*/ 298090 h 314449"/>
              <a:gd name="connsiteX148" fmla="*/ 304725 w 551252"/>
              <a:gd name="connsiteY148" fmla="*/ 294613 h 314449"/>
              <a:gd name="connsiteX149" fmla="*/ 340026 w 551252"/>
              <a:gd name="connsiteY149" fmla="*/ 286623 h 314449"/>
              <a:gd name="connsiteX150" fmla="*/ 359150 w 551252"/>
              <a:gd name="connsiteY150" fmla="*/ 282462 h 314449"/>
              <a:gd name="connsiteX151" fmla="*/ 369960 w 551252"/>
              <a:gd name="connsiteY151" fmla="*/ 280334 h 314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551252" h="314449">
                <a:moveTo>
                  <a:pt x="369960" y="280334"/>
                </a:moveTo>
                <a:lnTo>
                  <a:pt x="386921" y="276625"/>
                </a:lnTo>
                <a:lnTo>
                  <a:pt x="389820" y="285384"/>
                </a:lnTo>
                <a:lnTo>
                  <a:pt x="394610" y="286886"/>
                </a:lnTo>
                <a:lnTo>
                  <a:pt x="409802" y="287221"/>
                </a:lnTo>
                <a:lnTo>
                  <a:pt x="422503" y="287440"/>
                </a:lnTo>
                <a:lnTo>
                  <a:pt x="423179" y="293782"/>
                </a:lnTo>
                <a:lnTo>
                  <a:pt x="430056" y="295588"/>
                </a:lnTo>
                <a:lnTo>
                  <a:pt x="430474" y="295698"/>
                </a:lnTo>
                <a:lnTo>
                  <a:pt x="449036" y="299523"/>
                </a:lnTo>
                <a:lnTo>
                  <a:pt x="461116" y="302492"/>
                </a:lnTo>
                <a:lnTo>
                  <a:pt x="517823" y="314961"/>
                </a:lnTo>
                <a:lnTo>
                  <a:pt x="534290" y="279626"/>
                </a:lnTo>
                <a:lnTo>
                  <a:pt x="551550" y="242367"/>
                </a:lnTo>
                <a:lnTo>
                  <a:pt x="543222" y="234309"/>
                </a:lnTo>
                <a:lnTo>
                  <a:pt x="525099" y="217288"/>
                </a:lnTo>
                <a:lnTo>
                  <a:pt x="514480" y="207846"/>
                </a:lnTo>
                <a:lnTo>
                  <a:pt x="511436" y="204793"/>
                </a:lnTo>
                <a:lnTo>
                  <a:pt x="503321" y="197472"/>
                </a:lnTo>
                <a:lnTo>
                  <a:pt x="489735" y="184735"/>
                </a:lnTo>
                <a:lnTo>
                  <a:pt x="485126" y="180567"/>
                </a:lnTo>
                <a:lnTo>
                  <a:pt x="477174" y="173153"/>
                </a:lnTo>
                <a:lnTo>
                  <a:pt x="470025" y="165252"/>
                </a:lnTo>
                <a:lnTo>
                  <a:pt x="463007" y="159761"/>
                </a:lnTo>
                <a:lnTo>
                  <a:pt x="454956" y="152687"/>
                </a:lnTo>
                <a:lnTo>
                  <a:pt x="440617" y="145808"/>
                </a:lnTo>
                <a:lnTo>
                  <a:pt x="436947" y="142618"/>
                </a:lnTo>
                <a:lnTo>
                  <a:pt x="423719" y="135471"/>
                </a:lnTo>
                <a:lnTo>
                  <a:pt x="413626" y="129871"/>
                </a:lnTo>
                <a:lnTo>
                  <a:pt x="393249" y="124725"/>
                </a:lnTo>
                <a:lnTo>
                  <a:pt x="383279" y="123618"/>
                </a:lnTo>
                <a:lnTo>
                  <a:pt x="379042" y="119833"/>
                </a:lnTo>
                <a:lnTo>
                  <a:pt x="366839" y="110957"/>
                </a:lnTo>
                <a:lnTo>
                  <a:pt x="355385" y="116185"/>
                </a:lnTo>
                <a:lnTo>
                  <a:pt x="345161" y="120936"/>
                </a:lnTo>
                <a:lnTo>
                  <a:pt x="340829" y="119815"/>
                </a:lnTo>
                <a:lnTo>
                  <a:pt x="335131" y="120115"/>
                </a:lnTo>
                <a:lnTo>
                  <a:pt x="327823" y="114528"/>
                </a:lnTo>
                <a:lnTo>
                  <a:pt x="313398" y="104836"/>
                </a:lnTo>
                <a:lnTo>
                  <a:pt x="303445" y="103701"/>
                </a:lnTo>
                <a:lnTo>
                  <a:pt x="302321" y="93233"/>
                </a:lnTo>
                <a:lnTo>
                  <a:pt x="287292" y="77241"/>
                </a:lnTo>
                <a:lnTo>
                  <a:pt x="272037" y="73897"/>
                </a:lnTo>
                <a:lnTo>
                  <a:pt x="284135" y="47627"/>
                </a:lnTo>
                <a:lnTo>
                  <a:pt x="282955" y="42754"/>
                </a:lnTo>
                <a:lnTo>
                  <a:pt x="274622" y="37957"/>
                </a:lnTo>
                <a:lnTo>
                  <a:pt x="267818" y="34363"/>
                </a:lnTo>
                <a:lnTo>
                  <a:pt x="263468" y="37104"/>
                </a:lnTo>
                <a:lnTo>
                  <a:pt x="257557" y="33288"/>
                </a:lnTo>
                <a:lnTo>
                  <a:pt x="256845" y="30779"/>
                </a:lnTo>
                <a:lnTo>
                  <a:pt x="252508" y="31709"/>
                </a:lnTo>
                <a:lnTo>
                  <a:pt x="250553" y="30588"/>
                </a:lnTo>
                <a:lnTo>
                  <a:pt x="246584" y="30992"/>
                </a:lnTo>
                <a:lnTo>
                  <a:pt x="244901" y="27148"/>
                </a:lnTo>
                <a:lnTo>
                  <a:pt x="241281" y="27148"/>
                </a:lnTo>
                <a:lnTo>
                  <a:pt x="232172" y="20804"/>
                </a:lnTo>
                <a:lnTo>
                  <a:pt x="225880" y="20392"/>
                </a:lnTo>
                <a:lnTo>
                  <a:pt x="216363" y="27244"/>
                </a:lnTo>
                <a:lnTo>
                  <a:pt x="214485" y="26504"/>
                </a:lnTo>
                <a:lnTo>
                  <a:pt x="211537" y="27725"/>
                </a:lnTo>
                <a:lnTo>
                  <a:pt x="199452" y="28374"/>
                </a:lnTo>
                <a:lnTo>
                  <a:pt x="194181" y="28528"/>
                </a:lnTo>
                <a:lnTo>
                  <a:pt x="187531" y="27893"/>
                </a:lnTo>
                <a:lnTo>
                  <a:pt x="180396" y="29131"/>
                </a:lnTo>
                <a:lnTo>
                  <a:pt x="169894" y="34672"/>
                </a:lnTo>
                <a:lnTo>
                  <a:pt x="165934" y="34990"/>
                </a:lnTo>
                <a:lnTo>
                  <a:pt x="160327" y="31886"/>
                </a:lnTo>
                <a:lnTo>
                  <a:pt x="156694" y="36356"/>
                </a:lnTo>
                <a:lnTo>
                  <a:pt x="150443" y="31958"/>
                </a:lnTo>
                <a:lnTo>
                  <a:pt x="147322" y="31491"/>
                </a:lnTo>
                <a:lnTo>
                  <a:pt x="143298" y="22261"/>
                </a:lnTo>
                <a:lnTo>
                  <a:pt x="126578" y="14479"/>
                </a:lnTo>
                <a:lnTo>
                  <a:pt x="117732" y="9678"/>
                </a:lnTo>
                <a:lnTo>
                  <a:pt x="109204" y="9632"/>
                </a:lnTo>
                <a:lnTo>
                  <a:pt x="105421" y="10708"/>
                </a:lnTo>
                <a:lnTo>
                  <a:pt x="94139" y="7277"/>
                </a:lnTo>
                <a:lnTo>
                  <a:pt x="74851" y="511"/>
                </a:lnTo>
                <a:lnTo>
                  <a:pt x="69893" y="10200"/>
                </a:lnTo>
                <a:lnTo>
                  <a:pt x="72978" y="33352"/>
                </a:lnTo>
                <a:lnTo>
                  <a:pt x="67870" y="36982"/>
                </a:lnTo>
                <a:lnTo>
                  <a:pt x="59559" y="53631"/>
                </a:lnTo>
                <a:lnTo>
                  <a:pt x="39509" y="61981"/>
                </a:lnTo>
                <a:lnTo>
                  <a:pt x="38856" y="63655"/>
                </a:lnTo>
                <a:lnTo>
                  <a:pt x="20480" y="78149"/>
                </a:lnTo>
                <a:lnTo>
                  <a:pt x="31444" y="89525"/>
                </a:lnTo>
                <a:lnTo>
                  <a:pt x="30936" y="94539"/>
                </a:lnTo>
                <a:lnTo>
                  <a:pt x="23941" y="101827"/>
                </a:lnTo>
                <a:lnTo>
                  <a:pt x="22294" y="104414"/>
                </a:lnTo>
                <a:lnTo>
                  <a:pt x="19287" y="122175"/>
                </a:lnTo>
                <a:lnTo>
                  <a:pt x="21804" y="126767"/>
                </a:lnTo>
                <a:lnTo>
                  <a:pt x="24676" y="129086"/>
                </a:lnTo>
                <a:lnTo>
                  <a:pt x="27606" y="132072"/>
                </a:lnTo>
                <a:lnTo>
                  <a:pt x="30995" y="131114"/>
                </a:lnTo>
                <a:lnTo>
                  <a:pt x="37881" y="133596"/>
                </a:lnTo>
                <a:lnTo>
                  <a:pt x="39759" y="141265"/>
                </a:lnTo>
                <a:lnTo>
                  <a:pt x="45034" y="147786"/>
                </a:lnTo>
                <a:lnTo>
                  <a:pt x="46037" y="152061"/>
                </a:lnTo>
                <a:lnTo>
                  <a:pt x="49761" y="155682"/>
                </a:lnTo>
                <a:lnTo>
                  <a:pt x="49952" y="156975"/>
                </a:lnTo>
                <a:lnTo>
                  <a:pt x="50033" y="159630"/>
                </a:lnTo>
                <a:lnTo>
                  <a:pt x="50056" y="160619"/>
                </a:lnTo>
                <a:lnTo>
                  <a:pt x="36729" y="172585"/>
                </a:lnTo>
                <a:lnTo>
                  <a:pt x="32510" y="174296"/>
                </a:lnTo>
                <a:lnTo>
                  <a:pt x="32183" y="176305"/>
                </a:lnTo>
                <a:lnTo>
                  <a:pt x="24821" y="180399"/>
                </a:lnTo>
                <a:lnTo>
                  <a:pt x="14683" y="184509"/>
                </a:lnTo>
                <a:lnTo>
                  <a:pt x="11516" y="190210"/>
                </a:lnTo>
                <a:lnTo>
                  <a:pt x="11335" y="196214"/>
                </a:lnTo>
                <a:lnTo>
                  <a:pt x="5347" y="199959"/>
                </a:lnTo>
                <a:lnTo>
                  <a:pt x="375" y="209335"/>
                </a:lnTo>
                <a:lnTo>
                  <a:pt x="298" y="212264"/>
                </a:lnTo>
                <a:lnTo>
                  <a:pt x="575" y="219652"/>
                </a:lnTo>
                <a:lnTo>
                  <a:pt x="1972" y="227833"/>
                </a:lnTo>
                <a:lnTo>
                  <a:pt x="12451" y="237155"/>
                </a:lnTo>
                <a:lnTo>
                  <a:pt x="13966" y="247984"/>
                </a:lnTo>
                <a:lnTo>
                  <a:pt x="38108" y="243120"/>
                </a:lnTo>
                <a:lnTo>
                  <a:pt x="30373" y="220611"/>
                </a:lnTo>
                <a:lnTo>
                  <a:pt x="39827" y="216221"/>
                </a:lnTo>
                <a:lnTo>
                  <a:pt x="56325" y="222171"/>
                </a:lnTo>
                <a:lnTo>
                  <a:pt x="72279" y="223045"/>
                </a:lnTo>
                <a:lnTo>
                  <a:pt x="85021" y="223701"/>
                </a:lnTo>
                <a:lnTo>
                  <a:pt x="92071" y="224181"/>
                </a:lnTo>
                <a:lnTo>
                  <a:pt x="94058" y="223872"/>
                </a:lnTo>
                <a:lnTo>
                  <a:pt x="98163" y="223255"/>
                </a:lnTo>
                <a:lnTo>
                  <a:pt x="105570" y="222180"/>
                </a:lnTo>
                <a:lnTo>
                  <a:pt x="111567" y="221833"/>
                </a:lnTo>
                <a:lnTo>
                  <a:pt x="121484" y="221186"/>
                </a:lnTo>
                <a:lnTo>
                  <a:pt x="128197" y="225723"/>
                </a:lnTo>
                <a:lnTo>
                  <a:pt x="138930" y="231671"/>
                </a:lnTo>
                <a:lnTo>
                  <a:pt x="140785" y="231050"/>
                </a:lnTo>
                <a:lnTo>
                  <a:pt x="150425" y="227703"/>
                </a:lnTo>
                <a:lnTo>
                  <a:pt x="156109" y="238536"/>
                </a:lnTo>
                <a:lnTo>
                  <a:pt x="165231" y="255781"/>
                </a:lnTo>
                <a:lnTo>
                  <a:pt x="186021" y="260479"/>
                </a:lnTo>
                <a:lnTo>
                  <a:pt x="188692" y="261088"/>
                </a:lnTo>
                <a:lnTo>
                  <a:pt x="191364" y="261699"/>
                </a:lnTo>
                <a:lnTo>
                  <a:pt x="194735" y="262459"/>
                </a:lnTo>
                <a:lnTo>
                  <a:pt x="212372" y="263188"/>
                </a:lnTo>
                <a:lnTo>
                  <a:pt x="228452" y="259705"/>
                </a:lnTo>
                <a:lnTo>
                  <a:pt x="229745" y="261180"/>
                </a:lnTo>
                <a:lnTo>
                  <a:pt x="241589" y="272936"/>
                </a:lnTo>
                <a:lnTo>
                  <a:pt x="258038" y="282870"/>
                </a:lnTo>
                <a:lnTo>
                  <a:pt x="262755" y="284394"/>
                </a:lnTo>
                <a:lnTo>
                  <a:pt x="268113" y="286273"/>
                </a:lnTo>
                <a:lnTo>
                  <a:pt x="278061" y="290233"/>
                </a:lnTo>
                <a:lnTo>
                  <a:pt x="283563" y="293849"/>
                </a:lnTo>
                <a:lnTo>
                  <a:pt x="287423" y="297091"/>
                </a:lnTo>
                <a:lnTo>
                  <a:pt x="288866" y="298090"/>
                </a:lnTo>
                <a:lnTo>
                  <a:pt x="304725" y="294613"/>
                </a:lnTo>
                <a:lnTo>
                  <a:pt x="340026" y="286623"/>
                </a:lnTo>
                <a:lnTo>
                  <a:pt x="359150" y="282462"/>
                </a:lnTo>
                <a:lnTo>
                  <a:pt x="369960" y="28033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F98C34C1-E6A4-420C-58A4-3539BADA6618}"/>
              </a:ext>
            </a:extLst>
          </p:cNvPr>
          <p:cNvSpPr>
            <a:spLocks/>
          </p:cNvSpPr>
          <p:nvPr/>
        </p:nvSpPr>
        <p:spPr>
          <a:xfrm flipV="1">
            <a:off x="6012886" y="3689925"/>
            <a:ext cx="240519" cy="182525"/>
          </a:xfrm>
          <a:custGeom>
            <a:avLst/>
            <a:gdLst>
              <a:gd name="connsiteX0" fmla="*/ 154099 w 163793"/>
              <a:gd name="connsiteY0" fmla="*/ 51738 h 124299"/>
              <a:gd name="connsiteX1" fmla="*/ 153287 w 163793"/>
              <a:gd name="connsiteY1" fmla="*/ 49537 h 124299"/>
              <a:gd name="connsiteX2" fmla="*/ 151827 w 163793"/>
              <a:gd name="connsiteY2" fmla="*/ 49252 h 124299"/>
              <a:gd name="connsiteX3" fmla="*/ 144891 w 163793"/>
              <a:gd name="connsiteY3" fmla="*/ 47435 h 124299"/>
              <a:gd name="connsiteX4" fmla="*/ 141820 w 163793"/>
              <a:gd name="connsiteY4" fmla="*/ 45566 h 124299"/>
              <a:gd name="connsiteX5" fmla="*/ 137937 w 163793"/>
              <a:gd name="connsiteY5" fmla="*/ 44112 h 124299"/>
              <a:gd name="connsiteX6" fmla="*/ 133441 w 163793"/>
              <a:gd name="connsiteY6" fmla="*/ 41871 h 124299"/>
              <a:gd name="connsiteX7" fmla="*/ 131151 w 163793"/>
              <a:gd name="connsiteY7" fmla="*/ 36611 h 124299"/>
              <a:gd name="connsiteX8" fmla="*/ 130815 w 163793"/>
              <a:gd name="connsiteY8" fmla="*/ 35170 h 124299"/>
              <a:gd name="connsiteX9" fmla="*/ 131663 w 163793"/>
              <a:gd name="connsiteY9" fmla="*/ 33739 h 124299"/>
              <a:gd name="connsiteX10" fmla="*/ 135755 w 163793"/>
              <a:gd name="connsiteY10" fmla="*/ 34605 h 124299"/>
              <a:gd name="connsiteX11" fmla="*/ 137433 w 163793"/>
              <a:gd name="connsiteY11" fmla="*/ 33584 h 124299"/>
              <a:gd name="connsiteX12" fmla="*/ 137052 w 163793"/>
              <a:gd name="connsiteY12" fmla="*/ 30474 h 124299"/>
              <a:gd name="connsiteX13" fmla="*/ 136549 w 163793"/>
              <a:gd name="connsiteY13" fmla="*/ 29939 h 124299"/>
              <a:gd name="connsiteX14" fmla="*/ 133237 w 163793"/>
              <a:gd name="connsiteY14" fmla="*/ 29576 h 124299"/>
              <a:gd name="connsiteX15" fmla="*/ 131931 w 163793"/>
              <a:gd name="connsiteY15" fmla="*/ 26227 h 124299"/>
              <a:gd name="connsiteX16" fmla="*/ 131191 w 163793"/>
              <a:gd name="connsiteY16" fmla="*/ 23962 h 124299"/>
              <a:gd name="connsiteX17" fmla="*/ 113428 w 163793"/>
              <a:gd name="connsiteY17" fmla="*/ 15598 h 124299"/>
              <a:gd name="connsiteX18" fmla="*/ 108547 w 163793"/>
              <a:gd name="connsiteY18" fmla="*/ 18378 h 124299"/>
              <a:gd name="connsiteX19" fmla="*/ 106864 w 163793"/>
              <a:gd name="connsiteY19" fmla="*/ 13372 h 124299"/>
              <a:gd name="connsiteX20" fmla="*/ 104822 w 163793"/>
              <a:gd name="connsiteY20" fmla="*/ 12419 h 124299"/>
              <a:gd name="connsiteX21" fmla="*/ 96453 w 163793"/>
              <a:gd name="connsiteY21" fmla="*/ 17020 h 124299"/>
              <a:gd name="connsiteX22" fmla="*/ 91254 w 163793"/>
              <a:gd name="connsiteY22" fmla="*/ 15326 h 124299"/>
              <a:gd name="connsiteX23" fmla="*/ 88011 w 163793"/>
              <a:gd name="connsiteY23" fmla="*/ 14254 h 124299"/>
              <a:gd name="connsiteX24" fmla="*/ 83475 w 163793"/>
              <a:gd name="connsiteY24" fmla="*/ 12784 h 124299"/>
              <a:gd name="connsiteX25" fmla="*/ 78499 w 163793"/>
              <a:gd name="connsiteY25" fmla="*/ 11069 h 124299"/>
              <a:gd name="connsiteX26" fmla="*/ 77741 w 163793"/>
              <a:gd name="connsiteY26" fmla="*/ 11147 h 124299"/>
              <a:gd name="connsiteX27" fmla="*/ 72352 w 163793"/>
              <a:gd name="connsiteY27" fmla="*/ 12046 h 124299"/>
              <a:gd name="connsiteX28" fmla="*/ 71449 w 163793"/>
              <a:gd name="connsiteY28" fmla="*/ 11596 h 124299"/>
              <a:gd name="connsiteX29" fmla="*/ 69131 w 163793"/>
              <a:gd name="connsiteY29" fmla="*/ 12678 h 124299"/>
              <a:gd name="connsiteX30" fmla="*/ 67575 w 163793"/>
              <a:gd name="connsiteY30" fmla="*/ 12365 h 124299"/>
              <a:gd name="connsiteX31" fmla="*/ 67072 w 163793"/>
              <a:gd name="connsiteY31" fmla="*/ 11591 h 124299"/>
              <a:gd name="connsiteX32" fmla="*/ 66278 w 163793"/>
              <a:gd name="connsiteY32" fmla="*/ 13631 h 124299"/>
              <a:gd name="connsiteX33" fmla="*/ 65226 w 163793"/>
              <a:gd name="connsiteY33" fmla="*/ 13720 h 124299"/>
              <a:gd name="connsiteX34" fmla="*/ 64241 w 163793"/>
              <a:gd name="connsiteY34" fmla="*/ 13143 h 124299"/>
              <a:gd name="connsiteX35" fmla="*/ 63139 w 163793"/>
              <a:gd name="connsiteY35" fmla="*/ 10275 h 124299"/>
              <a:gd name="connsiteX36" fmla="*/ 58698 w 163793"/>
              <a:gd name="connsiteY36" fmla="*/ 10498 h 124299"/>
              <a:gd name="connsiteX37" fmla="*/ 27144 w 163793"/>
              <a:gd name="connsiteY37" fmla="*/ 1258 h 124299"/>
              <a:gd name="connsiteX38" fmla="*/ 26427 w 163793"/>
              <a:gd name="connsiteY38" fmla="*/ 1174 h 124299"/>
              <a:gd name="connsiteX39" fmla="*/ 17436 w 163793"/>
              <a:gd name="connsiteY39" fmla="*/ 448 h 124299"/>
              <a:gd name="connsiteX40" fmla="*/ 18951 w 163793"/>
              <a:gd name="connsiteY40" fmla="*/ 11512 h 124299"/>
              <a:gd name="connsiteX41" fmla="*/ 19850 w 163793"/>
              <a:gd name="connsiteY41" fmla="*/ 18354 h 124299"/>
              <a:gd name="connsiteX42" fmla="*/ 20385 w 163793"/>
              <a:gd name="connsiteY42" fmla="*/ 22399 h 124299"/>
              <a:gd name="connsiteX43" fmla="*/ 22159 w 163793"/>
              <a:gd name="connsiteY43" fmla="*/ 31642 h 124299"/>
              <a:gd name="connsiteX44" fmla="*/ 22871 w 163793"/>
              <a:gd name="connsiteY44" fmla="*/ 35399 h 124299"/>
              <a:gd name="connsiteX45" fmla="*/ 22766 w 163793"/>
              <a:gd name="connsiteY45" fmla="*/ 40680 h 124299"/>
              <a:gd name="connsiteX46" fmla="*/ 22957 w 163793"/>
              <a:gd name="connsiteY46" fmla="*/ 42204 h 124299"/>
              <a:gd name="connsiteX47" fmla="*/ 22952 w 163793"/>
              <a:gd name="connsiteY47" fmla="*/ 46051 h 124299"/>
              <a:gd name="connsiteX48" fmla="*/ 22943 w 163793"/>
              <a:gd name="connsiteY48" fmla="*/ 52678 h 124299"/>
              <a:gd name="connsiteX49" fmla="*/ 22939 w 163793"/>
              <a:gd name="connsiteY49" fmla="*/ 54291 h 124299"/>
              <a:gd name="connsiteX50" fmla="*/ 23343 w 163793"/>
              <a:gd name="connsiteY50" fmla="*/ 56719 h 124299"/>
              <a:gd name="connsiteX51" fmla="*/ 22930 w 163793"/>
              <a:gd name="connsiteY51" fmla="*/ 60795 h 124299"/>
              <a:gd name="connsiteX52" fmla="*/ 22916 w 163793"/>
              <a:gd name="connsiteY52" fmla="*/ 64394 h 124299"/>
              <a:gd name="connsiteX53" fmla="*/ 22912 w 163793"/>
              <a:gd name="connsiteY53" fmla="*/ 66007 h 124299"/>
              <a:gd name="connsiteX54" fmla="*/ 22898 w 163793"/>
              <a:gd name="connsiteY54" fmla="*/ 72958 h 124299"/>
              <a:gd name="connsiteX55" fmla="*/ 14191 w 163793"/>
              <a:gd name="connsiteY55" fmla="*/ 74603 h 124299"/>
              <a:gd name="connsiteX56" fmla="*/ 9718 w 163793"/>
              <a:gd name="connsiteY56" fmla="*/ 82514 h 124299"/>
              <a:gd name="connsiteX57" fmla="*/ 390 w 163793"/>
              <a:gd name="connsiteY57" fmla="*/ 98976 h 124299"/>
              <a:gd name="connsiteX58" fmla="*/ 5967 w 163793"/>
              <a:gd name="connsiteY58" fmla="*/ 104141 h 124299"/>
              <a:gd name="connsiteX59" fmla="*/ 7056 w 163793"/>
              <a:gd name="connsiteY59" fmla="*/ 105134 h 124299"/>
              <a:gd name="connsiteX60" fmla="*/ 8077 w 163793"/>
              <a:gd name="connsiteY60" fmla="*/ 106099 h 124299"/>
              <a:gd name="connsiteX61" fmla="*/ 34928 w 163793"/>
              <a:gd name="connsiteY61" fmla="*/ 108227 h 124299"/>
              <a:gd name="connsiteX62" fmla="*/ 38258 w 163793"/>
              <a:gd name="connsiteY62" fmla="*/ 108500 h 124299"/>
              <a:gd name="connsiteX63" fmla="*/ 45357 w 163793"/>
              <a:gd name="connsiteY63" fmla="*/ 109126 h 124299"/>
              <a:gd name="connsiteX64" fmla="*/ 79710 w 163793"/>
              <a:gd name="connsiteY64" fmla="*/ 112080 h 124299"/>
              <a:gd name="connsiteX65" fmla="*/ 93777 w 163793"/>
              <a:gd name="connsiteY65" fmla="*/ 118685 h 124299"/>
              <a:gd name="connsiteX66" fmla="*/ 106487 w 163793"/>
              <a:gd name="connsiteY66" fmla="*/ 124748 h 124299"/>
              <a:gd name="connsiteX67" fmla="*/ 111799 w 163793"/>
              <a:gd name="connsiteY67" fmla="*/ 123892 h 124299"/>
              <a:gd name="connsiteX68" fmla="*/ 120731 w 163793"/>
              <a:gd name="connsiteY68" fmla="*/ 122476 h 124299"/>
              <a:gd name="connsiteX69" fmla="*/ 125235 w 163793"/>
              <a:gd name="connsiteY69" fmla="*/ 121751 h 124299"/>
              <a:gd name="connsiteX70" fmla="*/ 127377 w 163793"/>
              <a:gd name="connsiteY70" fmla="*/ 120015 h 124299"/>
              <a:gd name="connsiteX71" fmla="*/ 132375 w 163793"/>
              <a:gd name="connsiteY71" fmla="*/ 115951 h 124299"/>
              <a:gd name="connsiteX72" fmla="*/ 139026 w 163793"/>
              <a:gd name="connsiteY72" fmla="*/ 110547 h 124299"/>
              <a:gd name="connsiteX73" fmla="*/ 140223 w 163793"/>
              <a:gd name="connsiteY73" fmla="*/ 109690 h 124299"/>
              <a:gd name="connsiteX74" fmla="*/ 150452 w 163793"/>
              <a:gd name="connsiteY74" fmla="*/ 101285 h 124299"/>
              <a:gd name="connsiteX75" fmla="*/ 156876 w 163793"/>
              <a:gd name="connsiteY75" fmla="*/ 96907 h 124299"/>
              <a:gd name="connsiteX76" fmla="*/ 164183 w 163793"/>
              <a:gd name="connsiteY76" fmla="*/ 90192 h 124299"/>
              <a:gd name="connsiteX77" fmla="*/ 163984 w 163793"/>
              <a:gd name="connsiteY77" fmla="*/ 90077 h 124299"/>
              <a:gd name="connsiteX78" fmla="*/ 161988 w 163793"/>
              <a:gd name="connsiteY78" fmla="*/ 89097 h 124299"/>
              <a:gd name="connsiteX79" fmla="*/ 159634 w 163793"/>
              <a:gd name="connsiteY79" fmla="*/ 87991 h 124299"/>
              <a:gd name="connsiteX80" fmla="*/ 158831 w 163793"/>
              <a:gd name="connsiteY80" fmla="*/ 84917 h 124299"/>
              <a:gd name="connsiteX81" fmla="*/ 156907 w 163793"/>
              <a:gd name="connsiteY81" fmla="*/ 84269 h 124299"/>
              <a:gd name="connsiteX82" fmla="*/ 148193 w 163793"/>
              <a:gd name="connsiteY82" fmla="*/ 81285 h 124299"/>
              <a:gd name="connsiteX83" fmla="*/ 147921 w 163793"/>
              <a:gd name="connsiteY83" fmla="*/ 78603 h 124299"/>
              <a:gd name="connsiteX84" fmla="*/ 147227 w 163793"/>
              <a:gd name="connsiteY84" fmla="*/ 74794 h 124299"/>
              <a:gd name="connsiteX85" fmla="*/ 148307 w 163793"/>
              <a:gd name="connsiteY85" fmla="*/ 72364 h 124299"/>
              <a:gd name="connsiteX86" fmla="*/ 154812 w 163793"/>
              <a:gd name="connsiteY86" fmla="*/ 68235 h 124299"/>
              <a:gd name="connsiteX87" fmla="*/ 153954 w 163793"/>
              <a:gd name="connsiteY87" fmla="*/ 61279 h 124299"/>
              <a:gd name="connsiteX88" fmla="*/ 154535 w 163793"/>
              <a:gd name="connsiteY88" fmla="*/ 59283 h 124299"/>
              <a:gd name="connsiteX89" fmla="*/ 153773 w 163793"/>
              <a:gd name="connsiteY89" fmla="*/ 54996 h 124299"/>
              <a:gd name="connsiteX90" fmla="*/ 154099 w 163793"/>
              <a:gd name="connsiteY90" fmla="*/ 51738 h 124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63793" h="124299">
                <a:moveTo>
                  <a:pt x="154099" y="51738"/>
                </a:moveTo>
                <a:lnTo>
                  <a:pt x="153287" y="49537"/>
                </a:lnTo>
                <a:lnTo>
                  <a:pt x="151827" y="49252"/>
                </a:lnTo>
                <a:lnTo>
                  <a:pt x="144891" y="47435"/>
                </a:lnTo>
                <a:lnTo>
                  <a:pt x="141820" y="45566"/>
                </a:lnTo>
                <a:lnTo>
                  <a:pt x="137937" y="44112"/>
                </a:lnTo>
                <a:lnTo>
                  <a:pt x="133441" y="41871"/>
                </a:lnTo>
                <a:lnTo>
                  <a:pt x="131151" y="36611"/>
                </a:lnTo>
                <a:lnTo>
                  <a:pt x="130815" y="35170"/>
                </a:lnTo>
                <a:lnTo>
                  <a:pt x="131663" y="33739"/>
                </a:lnTo>
                <a:lnTo>
                  <a:pt x="135755" y="34605"/>
                </a:lnTo>
                <a:lnTo>
                  <a:pt x="137433" y="33584"/>
                </a:lnTo>
                <a:lnTo>
                  <a:pt x="137052" y="30474"/>
                </a:lnTo>
                <a:lnTo>
                  <a:pt x="136549" y="29939"/>
                </a:lnTo>
                <a:lnTo>
                  <a:pt x="133237" y="29576"/>
                </a:lnTo>
                <a:lnTo>
                  <a:pt x="131931" y="26227"/>
                </a:lnTo>
                <a:lnTo>
                  <a:pt x="131191" y="23962"/>
                </a:lnTo>
                <a:lnTo>
                  <a:pt x="113428" y="15598"/>
                </a:lnTo>
                <a:lnTo>
                  <a:pt x="108547" y="18378"/>
                </a:lnTo>
                <a:lnTo>
                  <a:pt x="106864" y="13372"/>
                </a:lnTo>
                <a:lnTo>
                  <a:pt x="104822" y="12419"/>
                </a:lnTo>
                <a:lnTo>
                  <a:pt x="96453" y="17020"/>
                </a:lnTo>
                <a:lnTo>
                  <a:pt x="91254" y="15326"/>
                </a:lnTo>
                <a:lnTo>
                  <a:pt x="88011" y="14254"/>
                </a:lnTo>
                <a:lnTo>
                  <a:pt x="83475" y="12784"/>
                </a:lnTo>
                <a:lnTo>
                  <a:pt x="78499" y="11069"/>
                </a:lnTo>
                <a:lnTo>
                  <a:pt x="77741" y="11147"/>
                </a:lnTo>
                <a:lnTo>
                  <a:pt x="72352" y="12046"/>
                </a:lnTo>
                <a:lnTo>
                  <a:pt x="71449" y="11596"/>
                </a:lnTo>
                <a:lnTo>
                  <a:pt x="69131" y="12678"/>
                </a:lnTo>
                <a:lnTo>
                  <a:pt x="67575" y="12365"/>
                </a:lnTo>
                <a:lnTo>
                  <a:pt x="67072" y="11591"/>
                </a:lnTo>
                <a:lnTo>
                  <a:pt x="66278" y="13631"/>
                </a:lnTo>
                <a:lnTo>
                  <a:pt x="65226" y="13720"/>
                </a:lnTo>
                <a:lnTo>
                  <a:pt x="64241" y="13143"/>
                </a:lnTo>
                <a:lnTo>
                  <a:pt x="63139" y="10275"/>
                </a:lnTo>
                <a:lnTo>
                  <a:pt x="58698" y="10498"/>
                </a:lnTo>
                <a:lnTo>
                  <a:pt x="27144" y="1258"/>
                </a:lnTo>
                <a:lnTo>
                  <a:pt x="26427" y="1174"/>
                </a:lnTo>
                <a:lnTo>
                  <a:pt x="17436" y="448"/>
                </a:lnTo>
                <a:lnTo>
                  <a:pt x="18951" y="11512"/>
                </a:lnTo>
                <a:lnTo>
                  <a:pt x="19850" y="18354"/>
                </a:lnTo>
                <a:lnTo>
                  <a:pt x="20385" y="22399"/>
                </a:lnTo>
                <a:lnTo>
                  <a:pt x="22159" y="31642"/>
                </a:lnTo>
                <a:lnTo>
                  <a:pt x="22871" y="35399"/>
                </a:lnTo>
                <a:lnTo>
                  <a:pt x="22766" y="40680"/>
                </a:lnTo>
                <a:lnTo>
                  <a:pt x="22957" y="42204"/>
                </a:lnTo>
                <a:lnTo>
                  <a:pt x="22952" y="46051"/>
                </a:lnTo>
                <a:lnTo>
                  <a:pt x="22943" y="52678"/>
                </a:lnTo>
                <a:lnTo>
                  <a:pt x="22939" y="54291"/>
                </a:lnTo>
                <a:lnTo>
                  <a:pt x="23343" y="56719"/>
                </a:lnTo>
                <a:lnTo>
                  <a:pt x="22930" y="60795"/>
                </a:lnTo>
                <a:lnTo>
                  <a:pt x="22916" y="64394"/>
                </a:lnTo>
                <a:lnTo>
                  <a:pt x="22912" y="66007"/>
                </a:lnTo>
                <a:lnTo>
                  <a:pt x="22898" y="72958"/>
                </a:lnTo>
                <a:lnTo>
                  <a:pt x="14191" y="74603"/>
                </a:lnTo>
                <a:lnTo>
                  <a:pt x="9718" y="82514"/>
                </a:lnTo>
                <a:lnTo>
                  <a:pt x="390" y="98976"/>
                </a:lnTo>
                <a:lnTo>
                  <a:pt x="5967" y="104141"/>
                </a:lnTo>
                <a:lnTo>
                  <a:pt x="7056" y="105134"/>
                </a:lnTo>
                <a:lnTo>
                  <a:pt x="8077" y="106099"/>
                </a:lnTo>
                <a:lnTo>
                  <a:pt x="34928" y="108227"/>
                </a:lnTo>
                <a:lnTo>
                  <a:pt x="38258" y="108500"/>
                </a:lnTo>
                <a:lnTo>
                  <a:pt x="45357" y="109126"/>
                </a:lnTo>
                <a:lnTo>
                  <a:pt x="79710" y="112080"/>
                </a:lnTo>
                <a:lnTo>
                  <a:pt x="93777" y="118685"/>
                </a:lnTo>
                <a:lnTo>
                  <a:pt x="106487" y="124748"/>
                </a:lnTo>
                <a:lnTo>
                  <a:pt x="111799" y="123892"/>
                </a:lnTo>
                <a:lnTo>
                  <a:pt x="120731" y="122476"/>
                </a:lnTo>
                <a:lnTo>
                  <a:pt x="125235" y="121751"/>
                </a:lnTo>
                <a:lnTo>
                  <a:pt x="127377" y="120015"/>
                </a:lnTo>
                <a:lnTo>
                  <a:pt x="132375" y="115951"/>
                </a:lnTo>
                <a:lnTo>
                  <a:pt x="139026" y="110547"/>
                </a:lnTo>
                <a:lnTo>
                  <a:pt x="140223" y="109690"/>
                </a:lnTo>
                <a:lnTo>
                  <a:pt x="150452" y="101285"/>
                </a:lnTo>
                <a:lnTo>
                  <a:pt x="156876" y="96907"/>
                </a:lnTo>
                <a:lnTo>
                  <a:pt x="164183" y="90192"/>
                </a:lnTo>
                <a:lnTo>
                  <a:pt x="163984" y="90077"/>
                </a:lnTo>
                <a:lnTo>
                  <a:pt x="161988" y="89097"/>
                </a:lnTo>
                <a:lnTo>
                  <a:pt x="159634" y="87991"/>
                </a:lnTo>
                <a:lnTo>
                  <a:pt x="158831" y="84917"/>
                </a:lnTo>
                <a:lnTo>
                  <a:pt x="156907" y="84269"/>
                </a:lnTo>
                <a:lnTo>
                  <a:pt x="148193" y="81285"/>
                </a:lnTo>
                <a:lnTo>
                  <a:pt x="147921" y="78603"/>
                </a:lnTo>
                <a:lnTo>
                  <a:pt x="147227" y="74794"/>
                </a:lnTo>
                <a:lnTo>
                  <a:pt x="148307" y="72364"/>
                </a:lnTo>
                <a:lnTo>
                  <a:pt x="154812" y="68235"/>
                </a:lnTo>
                <a:lnTo>
                  <a:pt x="153954" y="61279"/>
                </a:lnTo>
                <a:lnTo>
                  <a:pt x="154535" y="59283"/>
                </a:lnTo>
                <a:lnTo>
                  <a:pt x="153773" y="54996"/>
                </a:lnTo>
                <a:lnTo>
                  <a:pt x="154099" y="5173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2A0A0B1-1880-1C13-736C-52AF1CF30670}"/>
              </a:ext>
            </a:extLst>
          </p:cNvPr>
          <p:cNvSpPr>
            <a:spLocks/>
          </p:cNvSpPr>
          <p:nvPr/>
        </p:nvSpPr>
        <p:spPr>
          <a:xfrm flipV="1">
            <a:off x="3989937" y="3166371"/>
            <a:ext cx="1119534" cy="844099"/>
          </a:xfrm>
          <a:custGeom>
            <a:avLst/>
            <a:gdLst>
              <a:gd name="connsiteX0" fmla="*/ 701777 w 762400"/>
              <a:gd name="connsiteY0" fmla="*/ 492565 h 574829"/>
              <a:gd name="connsiteX1" fmla="*/ 721534 w 762400"/>
              <a:gd name="connsiteY1" fmla="*/ 461203 h 574829"/>
              <a:gd name="connsiteX2" fmla="*/ 728301 w 762400"/>
              <a:gd name="connsiteY2" fmla="*/ 450169 h 574829"/>
              <a:gd name="connsiteX3" fmla="*/ 733721 w 762400"/>
              <a:gd name="connsiteY3" fmla="*/ 441487 h 574829"/>
              <a:gd name="connsiteX4" fmla="*/ 738093 w 762400"/>
              <a:gd name="connsiteY4" fmla="*/ 434244 h 574829"/>
              <a:gd name="connsiteX5" fmla="*/ 762915 w 762400"/>
              <a:gd name="connsiteY5" fmla="*/ 394354 h 574829"/>
              <a:gd name="connsiteX6" fmla="*/ 748104 w 762400"/>
              <a:gd name="connsiteY6" fmla="*/ 378890 h 574829"/>
              <a:gd name="connsiteX7" fmla="*/ 735016 w 762400"/>
              <a:gd name="connsiteY7" fmla="*/ 356653 h 574829"/>
              <a:gd name="connsiteX8" fmla="*/ 685776 w 762400"/>
              <a:gd name="connsiteY8" fmla="*/ 361884 h 574829"/>
              <a:gd name="connsiteX9" fmla="*/ 684612 w 762400"/>
              <a:gd name="connsiteY9" fmla="*/ 359939 h 574829"/>
              <a:gd name="connsiteX10" fmla="*/ 683888 w 762400"/>
              <a:gd name="connsiteY10" fmla="*/ 357596 h 574829"/>
              <a:gd name="connsiteX11" fmla="*/ 683445 w 762400"/>
              <a:gd name="connsiteY11" fmla="*/ 356296 h 574829"/>
              <a:gd name="connsiteX12" fmla="*/ 683191 w 762400"/>
              <a:gd name="connsiteY12" fmla="*/ 355499 h 574829"/>
              <a:gd name="connsiteX13" fmla="*/ 681365 w 762400"/>
              <a:gd name="connsiteY13" fmla="*/ 350280 h 574829"/>
              <a:gd name="connsiteX14" fmla="*/ 680047 w 762400"/>
              <a:gd name="connsiteY14" fmla="*/ 346354 h 574829"/>
              <a:gd name="connsiteX15" fmla="*/ 679196 w 762400"/>
              <a:gd name="connsiteY15" fmla="*/ 343026 h 574829"/>
              <a:gd name="connsiteX16" fmla="*/ 677390 w 762400"/>
              <a:gd name="connsiteY16" fmla="*/ 335581 h 574829"/>
              <a:gd name="connsiteX17" fmla="*/ 676051 w 762400"/>
              <a:gd name="connsiteY17" fmla="*/ 330583 h 574829"/>
              <a:gd name="connsiteX18" fmla="*/ 673600 w 762400"/>
              <a:gd name="connsiteY18" fmla="*/ 320538 h 574829"/>
              <a:gd name="connsiteX19" fmla="*/ 671207 w 762400"/>
              <a:gd name="connsiteY19" fmla="*/ 311061 h 574829"/>
              <a:gd name="connsiteX20" fmla="*/ 657374 w 762400"/>
              <a:gd name="connsiteY20" fmla="*/ 278130 h 574829"/>
              <a:gd name="connsiteX21" fmla="*/ 626634 w 762400"/>
              <a:gd name="connsiteY21" fmla="*/ 267164 h 574829"/>
              <a:gd name="connsiteX22" fmla="*/ 595108 w 762400"/>
              <a:gd name="connsiteY22" fmla="*/ 278098 h 574829"/>
              <a:gd name="connsiteX23" fmla="*/ 552197 w 762400"/>
              <a:gd name="connsiteY23" fmla="*/ 280544 h 574829"/>
              <a:gd name="connsiteX24" fmla="*/ 547223 w 762400"/>
              <a:gd name="connsiteY24" fmla="*/ 243447 h 574829"/>
              <a:gd name="connsiteX25" fmla="*/ 545733 w 762400"/>
              <a:gd name="connsiteY25" fmla="*/ 232297 h 574829"/>
              <a:gd name="connsiteX26" fmla="*/ 514491 w 762400"/>
              <a:gd name="connsiteY26" fmla="*/ 219140 h 574829"/>
              <a:gd name="connsiteX27" fmla="*/ 499883 w 762400"/>
              <a:gd name="connsiteY27" fmla="*/ 213008 h 574829"/>
              <a:gd name="connsiteX28" fmla="*/ 496941 w 762400"/>
              <a:gd name="connsiteY28" fmla="*/ 212141 h 574829"/>
              <a:gd name="connsiteX29" fmla="*/ 489927 w 762400"/>
              <a:gd name="connsiteY29" fmla="*/ 210079 h 574829"/>
              <a:gd name="connsiteX30" fmla="*/ 452373 w 762400"/>
              <a:gd name="connsiteY30" fmla="*/ 199330 h 574829"/>
              <a:gd name="connsiteX31" fmla="*/ 446054 w 762400"/>
              <a:gd name="connsiteY31" fmla="*/ 162295 h 574829"/>
              <a:gd name="connsiteX32" fmla="*/ 433539 w 762400"/>
              <a:gd name="connsiteY32" fmla="*/ 96933 h 574829"/>
              <a:gd name="connsiteX33" fmla="*/ 422956 w 762400"/>
              <a:gd name="connsiteY33" fmla="*/ 42851 h 574829"/>
              <a:gd name="connsiteX34" fmla="*/ 420665 w 762400"/>
              <a:gd name="connsiteY34" fmla="*/ 31162 h 574829"/>
              <a:gd name="connsiteX35" fmla="*/ 396410 w 762400"/>
              <a:gd name="connsiteY35" fmla="*/ 406 h 574829"/>
              <a:gd name="connsiteX36" fmla="*/ 390554 w 762400"/>
              <a:gd name="connsiteY36" fmla="*/ 4629 h 574829"/>
              <a:gd name="connsiteX37" fmla="*/ 369623 w 762400"/>
              <a:gd name="connsiteY37" fmla="*/ 18929 h 574829"/>
              <a:gd name="connsiteX38" fmla="*/ 363096 w 762400"/>
              <a:gd name="connsiteY38" fmla="*/ 23510 h 574829"/>
              <a:gd name="connsiteX39" fmla="*/ 357294 w 762400"/>
              <a:gd name="connsiteY39" fmla="*/ 27550 h 574829"/>
              <a:gd name="connsiteX40" fmla="*/ 356727 w 762400"/>
              <a:gd name="connsiteY40" fmla="*/ 27951 h 574829"/>
              <a:gd name="connsiteX41" fmla="*/ 350753 w 762400"/>
              <a:gd name="connsiteY41" fmla="*/ 32105 h 574829"/>
              <a:gd name="connsiteX42" fmla="*/ 346520 w 762400"/>
              <a:gd name="connsiteY42" fmla="*/ 35109 h 574829"/>
              <a:gd name="connsiteX43" fmla="*/ 332562 w 762400"/>
              <a:gd name="connsiteY43" fmla="*/ 44625 h 574829"/>
              <a:gd name="connsiteX44" fmla="*/ 289423 w 762400"/>
              <a:gd name="connsiteY44" fmla="*/ 74863 h 574829"/>
              <a:gd name="connsiteX45" fmla="*/ 283884 w 762400"/>
              <a:gd name="connsiteY45" fmla="*/ 78791 h 574829"/>
              <a:gd name="connsiteX46" fmla="*/ 269287 w 762400"/>
              <a:gd name="connsiteY46" fmla="*/ 85862 h 574829"/>
              <a:gd name="connsiteX47" fmla="*/ 257016 w 762400"/>
              <a:gd name="connsiteY47" fmla="*/ 91593 h 574829"/>
              <a:gd name="connsiteX48" fmla="*/ 246800 w 762400"/>
              <a:gd name="connsiteY48" fmla="*/ 96421 h 574829"/>
              <a:gd name="connsiteX49" fmla="*/ 226496 w 762400"/>
              <a:gd name="connsiteY49" fmla="*/ 106156 h 574829"/>
              <a:gd name="connsiteX50" fmla="*/ 215151 w 762400"/>
              <a:gd name="connsiteY50" fmla="*/ 112031 h 574829"/>
              <a:gd name="connsiteX51" fmla="*/ 190465 w 762400"/>
              <a:gd name="connsiteY51" fmla="*/ 123189 h 574829"/>
              <a:gd name="connsiteX52" fmla="*/ 186201 w 762400"/>
              <a:gd name="connsiteY52" fmla="*/ 125240 h 574829"/>
              <a:gd name="connsiteX53" fmla="*/ 173672 w 762400"/>
              <a:gd name="connsiteY53" fmla="*/ 131287 h 574829"/>
              <a:gd name="connsiteX54" fmla="*/ 109938 w 762400"/>
              <a:gd name="connsiteY54" fmla="*/ 161699 h 574829"/>
              <a:gd name="connsiteX55" fmla="*/ 109761 w 762400"/>
              <a:gd name="connsiteY55" fmla="*/ 161791 h 574829"/>
              <a:gd name="connsiteX56" fmla="*/ 81260 w 762400"/>
              <a:gd name="connsiteY56" fmla="*/ 175429 h 574829"/>
              <a:gd name="connsiteX57" fmla="*/ 46476 w 762400"/>
              <a:gd name="connsiteY57" fmla="*/ 192141 h 574829"/>
              <a:gd name="connsiteX58" fmla="*/ 515 w 762400"/>
              <a:gd name="connsiteY58" fmla="*/ 203786 h 574829"/>
              <a:gd name="connsiteX59" fmla="*/ 8054 w 762400"/>
              <a:gd name="connsiteY59" fmla="*/ 234683 h 574829"/>
              <a:gd name="connsiteX60" fmla="*/ 16178 w 762400"/>
              <a:gd name="connsiteY60" fmla="*/ 267854 h 574829"/>
              <a:gd name="connsiteX61" fmla="*/ 21826 w 762400"/>
              <a:gd name="connsiteY61" fmla="*/ 290822 h 574829"/>
              <a:gd name="connsiteX62" fmla="*/ 27124 w 762400"/>
              <a:gd name="connsiteY62" fmla="*/ 312316 h 574829"/>
              <a:gd name="connsiteX63" fmla="*/ 32572 w 762400"/>
              <a:gd name="connsiteY63" fmla="*/ 334341 h 574829"/>
              <a:gd name="connsiteX64" fmla="*/ 38202 w 762400"/>
              <a:gd name="connsiteY64" fmla="*/ 357044 h 574829"/>
              <a:gd name="connsiteX65" fmla="*/ 39408 w 762400"/>
              <a:gd name="connsiteY65" fmla="*/ 361904 h 574829"/>
              <a:gd name="connsiteX66" fmla="*/ 43378 w 762400"/>
              <a:gd name="connsiteY66" fmla="*/ 377861 h 574829"/>
              <a:gd name="connsiteX67" fmla="*/ 48807 w 762400"/>
              <a:gd name="connsiteY67" fmla="*/ 399621 h 574829"/>
              <a:gd name="connsiteX68" fmla="*/ 54246 w 762400"/>
              <a:gd name="connsiteY68" fmla="*/ 421380 h 574829"/>
              <a:gd name="connsiteX69" fmla="*/ 59581 w 762400"/>
              <a:gd name="connsiteY69" fmla="*/ 442656 h 574829"/>
              <a:gd name="connsiteX70" fmla="*/ 65174 w 762400"/>
              <a:gd name="connsiteY70" fmla="*/ 464898 h 574829"/>
              <a:gd name="connsiteX71" fmla="*/ 70532 w 762400"/>
              <a:gd name="connsiteY71" fmla="*/ 486148 h 574829"/>
              <a:gd name="connsiteX72" fmla="*/ 76161 w 762400"/>
              <a:gd name="connsiteY72" fmla="*/ 508414 h 574829"/>
              <a:gd name="connsiteX73" fmla="*/ 77046 w 762400"/>
              <a:gd name="connsiteY73" fmla="*/ 511895 h 574829"/>
              <a:gd name="connsiteX74" fmla="*/ 77780 w 762400"/>
              <a:gd name="connsiteY74" fmla="*/ 514796 h 574829"/>
              <a:gd name="connsiteX75" fmla="*/ 89688 w 762400"/>
              <a:gd name="connsiteY75" fmla="*/ 509734 h 574829"/>
              <a:gd name="connsiteX76" fmla="*/ 119137 w 762400"/>
              <a:gd name="connsiteY76" fmla="*/ 497386 h 574829"/>
              <a:gd name="connsiteX77" fmla="*/ 152451 w 762400"/>
              <a:gd name="connsiteY77" fmla="*/ 528725 h 574829"/>
              <a:gd name="connsiteX78" fmla="*/ 158398 w 762400"/>
              <a:gd name="connsiteY78" fmla="*/ 534379 h 574829"/>
              <a:gd name="connsiteX79" fmla="*/ 172869 w 762400"/>
              <a:gd name="connsiteY79" fmla="*/ 547822 h 574829"/>
              <a:gd name="connsiteX80" fmla="*/ 177124 w 762400"/>
              <a:gd name="connsiteY80" fmla="*/ 551642 h 574829"/>
              <a:gd name="connsiteX81" fmla="*/ 187444 w 762400"/>
              <a:gd name="connsiteY81" fmla="*/ 561779 h 574829"/>
              <a:gd name="connsiteX82" fmla="*/ 195038 w 762400"/>
              <a:gd name="connsiteY82" fmla="*/ 568940 h 574829"/>
              <a:gd name="connsiteX83" fmla="*/ 201665 w 762400"/>
              <a:gd name="connsiteY83" fmla="*/ 575235 h 574829"/>
              <a:gd name="connsiteX84" fmla="*/ 263934 w 762400"/>
              <a:gd name="connsiteY84" fmla="*/ 557042 h 574829"/>
              <a:gd name="connsiteX85" fmla="*/ 264859 w 762400"/>
              <a:gd name="connsiteY85" fmla="*/ 556762 h 574829"/>
              <a:gd name="connsiteX86" fmla="*/ 265857 w 762400"/>
              <a:gd name="connsiteY86" fmla="*/ 556492 h 574829"/>
              <a:gd name="connsiteX87" fmla="*/ 274331 w 762400"/>
              <a:gd name="connsiteY87" fmla="*/ 554030 h 574829"/>
              <a:gd name="connsiteX88" fmla="*/ 306488 w 762400"/>
              <a:gd name="connsiteY88" fmla="*/ 544910 h 574829"/>
              <a:gd name="connsiteX89" fmla="*/ 314159 w 762400"/>
              <a:gd name="connsiteY89" fmla="*/ 542729 h 574829"/>
              <a:gd name="connsiteX90" fmla="*/ 314381 w 762400"/>
              <a:gd name="connsiteY90" fmla="*/ 542683 h 574829"/>
              <a:gd name="connsiteX91" fmla="*/ 342470 w 762400"/>
              <a:gd name="connsiteY91" fmla="*/ 545150 h 574829"/>
              <a:gd name="connsiteX92" fmla="*/ 349664 w 762400"/>
              <a:gd name="connsiteY92" fmla="*/ 545797 h 574829"/>
              <a:gd name="connsiteX93" fmla="*/ 359435 w 762400"/>
              <a:gd name="connsiteY93" fmla="*/ 546660 h 574829"/>
              <a:gd name="connsiteX94" fmla="*/ 359798 w 762400"/>
              <a:gd name="connsiteY94" fmla="*/ 546665 h 574829"/>
              <a:gd name="connsiteX95" fmla="*/ 369392 w 762400"/>
              <a:gd name="connsiteY95" fmla="*/ 547508 h 574829"/>
              <a:gd name="connsiteX96" fmla="*/ 380252 w 762400"/>
              <a:gd name="connsiteY96" fmla="*/ 548460 h 574829"/>
              <a:gd name="connsiteX97" fmla="*/ 397621 w 762400"/>
              <a:gd name="connsiteY97" fmla="*/ 549962 h 574829"/>
              <a:gd name="connsiteX98" fmla="*/ 413725 w 762400"/>
              <a:gd name="connsiteY98" fmla="*/ 551358 h 574829"/>
              <a:gd name="connsiteX99" fmla="*/ 418855 w 762400"/>
              <a:gd name="connsiteY99" fmla="*/ 551888 h 574829"/>
              <a:gd name="connsiteX100" fmla="*/ 425120 w 762400"/>
              <a:gd name="connsiteY100" fmla="*/ 552320 h 574829"/>
              <a:gd name="connsiteX101" fmla="*/ 427138 w 762400"/>
              <a:gd name="connsiteY101" fmla="*/ 552513 h 574829"/>
              <a:gd name="connsiteX102" fmla="*/ 429216 w 762400"/>
              <a:gd name="connsiteY102" fmla="*/ 552923 h 574829"/>
              <a:gd name="connsiteX103" fmla="*/ 458366 w 762400"/>
              <a:gd name="connsiteY103" fmla="*/ 555267 h 574829"/>
              <a:gd name="connsiteX104" fmla="*/ 466513 w 762400"/>
              <a:gd name="connsiteY104" fmla="*/ 555938 h 574829"/>
              <a:gd name="connsiteX105" fmla="*/ 474079 w 762400"/>
              <a:gd name="connsiteY105" fmla="*/ 556596 h 574829"/>
              <a:gd name="connsiteX106" fmla="*/ 478235 w 762400"/>
              <a:gd name="connsiteY106" fmla="*/ 556931 h 574829"/>
              <a:gd name="connsiteX107" fmla="*/ 478792 w 762400"/>
              <a:gd name="connsiteY107" fmla="*/ 556988 h 574829"/>
              <a:gd name="connsiteX108" fmla="*/ 482181 w 762400"/>
              <a:gd name="connsiteY108" fmla="*/ 557304 h 574829"/>
              <a:gd name="connsiteX109" fmla="*/ 488177 w 762400"/>
              <a:gd name="connsiteY109" fmla="*/ 557820 h 574829"/>
              <a:gd name="connsiteX110" fmla="*/ 488472 w 762400"/>
              <a:gd name="connsiteY110" fmla="*/ 557847 h 574829"/>
              <a:gd name="connsiteX111" fmla="*/ 489907 w 762400"/>
              <a:gd name="connsiteY111" fmla="*/ 557610 h 574829"/>
              <a:gd name="connsiteX112" fmla="*/ 495093 w 762400"/>
              <a:gd name="connsiteY112" fmla="*/ 556756 h 574829"/>
              <a:gd name="connsiteX113" fmla="*/ 496465 w 762400"/>
              <a:gd name="connsiteY113" fmla="*/ 556531 h 574829"/>
              <a:gd name="connsiteX114" fmla="*/ 497269 w 762400"/>
              <a:gd name="connsiteY114" fmla="*/ 556400 h 574829"/>
              <a:gd name="connsiteX115" fmla="*/ 500770 w 762400"/>
              <a:gd name="connsiteY115" fmla="*/ 555829 h 574829"/>
              <a:gd name="connsiteX116" fmla="*/ 504539 w 762400"/>
              <a:gd name="connsiteY116" fmla="*/ 555218 h 574829"/>
              <a:gd name="connsiteX117" fmla="*/ 505990 w 762400"/>
              <a:gd name="connsiteY117" fmla="*/ 554984 h 574829"/>
              <a:gd name="connsiteX118" fmla="*/ 516276 w 762400"/>
              <a:gd name="connsiteY118" fmla="*/ 553339 h 574829"/>
              <a:gd name="connsiteX119" fmla="*/ 516860 w 762400"/>
              <a:gd name="connsiteY119" fmla="*/ 553246 h 574829"/>
              <a:gd name="connsiteX120" fmla="*/ 523647 w 762400"/>
              <a:gd name="connsiteY120" fmla="*/ 552176 h 574829"/>
              <a:gd name="connsiteX121" fmla="*/ 530910 w 762400"/>
              <a:gd name="connsiteY121" fmla="*/ 551043 h 574829"/>
              <a:gd name="connsiteX122" fmla="*/ 534447 w 762400"/>
              <a:gd name="connsiteY122" fmla="*/ 550496 h 574829"/>
              <a:gd name="connsiteX123" fmla="*/ 536295 w 762400"/>
              <a:gd name="connsiteY123" fmla="*/ 550211 h 574829"/>
              <a:gd name="connsiteX124" fmla="*/ 542218 w 762400"/>
              <a:gd name="connsiteY124" fmla="*/ 549305 h 574829"/>
              <a:gd name="connsiteX125" fmla="*/ 545283 w 762400"/>
              <a:gd name="connsiteY125" fmla="*/ 548839 h 574829"/>
              <a:gd name="connsiteX126" fmla="*/ 554765 w 762400"/>
              <a:gd name="connsiteY126" fmla="*/ 547414 h 574829"/>
              <a:gd name="connsiteX127" fmla="*/ 571842 w 762400"/>
              <a:gd name="connsiteY127" fmla="*/ 544903 h 574829"/>
              <a:gd name="connsiteX128" fmla="*/ 571921 w 762400"/>
              <a:gd name="connsiteY128" fmla="*/ 544891 h 574829"/>
              <a:gd name="connsiteX129" fmla="*/ 581239 w 762400"/>
              <a:gd name="connsiteY129" fmla="*/ 543551 h 574829"/>
              <a:gd name="connsiteX130" fmla="*/ 587981 w 762400"/>
              <a:gd name="connsiteY130" fmla="*/ 542596 h 574829"/>
              <a:gd name="connsiteX131" fmla="*/ 596586 w 762400"/>
              <a:gd name="connsiteY131" fmla="*/ 546414 h 574829"/>
              <a:gd name="connsiteX132" fmla="*/ 603431 w 762400"/>
              <a:gd name="connsiteY132" fmla="*/ 549485 h 574829"/>
              <a:gd name="connsiteX133" fmla="*/ 609517 w 762400"/>
              <a:gd name="connsiteY133" fmla="*/ 551664 h 574829"/>
              <a:gd name="connsiteX134" fmla="*/ 619718 w 762400"/>
              <a:gd name="connsiteY134" fmla="*/ 556712 h 574829"/>
              <a:gd name="connsiteX135" fmla="*/ 630686 w 762400"/>
              <a:gd name="connsiteY135" fmla="*/ 561579 h 574829"/>
              <a:gd name="connsiteX136" fmla="*/ 642780 w 762400"/>
              <a:gd name="connsiteY136" fmla="*/ 566978 h 574829"/>
              <a:gd name="connsiteX137" fmla="*/ 650606 w 762400"/>
              <a:gd name="connsiteY137" fmla="*/ 570466 h 574829"/>
              <a:gd name="connsiteX138" fmla="*/ 671939 w 762400"/>
              <a:gd name="connsiteY138" fmla="*/ 537909 h 574829"/>
              <a:gd name="connsiteX139" fmla="*/ 677865 w 762400"/>
              <a:gd name="connsiteY139" fmla="*/ 528935 h 574829"/>
              <a:gd name="connsiteX140" fmla="*/ 681544 w 762400"/>
              <a:gd name="connsiteY140" fmla="*/ 523443 h 574829"/>
              <a:gd name="connsiteX141" fmla="*/ 687180 w 762400"/>
              <a:gd name="connsiteY141" fmla="*/ 514798 h 574829"/>
              <a:gd name="connsiteX142" fmla="*/ 691905 w 762400"/>
              <a:gd name="connsiteY142" fmla="*/ 507595 h 574829"/>
              <a:gd name="connsiteX143" fmla="*/ 698514 w 762400"/>
              <a:gd name="connsiteY143" fmla="*/ 497510 h 574829"/>
              <a:gd name="connsiteX144" fmla="*/ 701777 w 762400"/>
              <a:gd name="connsiteY144" fmla="*/ 492565 h 574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762400" h="574829">
                <a:moveTo>
                  <a:pt x="701777" y="492565"/>
                </a:moveTo>
                <a:lnTo>
                  <a:pt x="721534" y="461203"/>
                </a:lnTo>
                <a:lnTo>
                  <a:pt x="728301" y="450169"/>
                </a:lnTo>
                <a:lnTo>
                  <a:pt x="733721" y="441487"/>
                </a:lnTo>
                <a:lnTo>
                  <a:pt x="738093" y="434244"/>
                </a:lnTo>
                <a:lnTo>
                  <a:pt x="762915" y="394354"/>
                </a:lnTo>
                <a:lnTo>
                  <a:pt x="748104" y="378890"/>
                </a:lnTo>
                <a:lnTo>
                  <a:pt x="735016" y="356653"/>
                </a:lnTo>
                <a:lnTo>
                  <a:pt x="685776" y="361884"/>
                </a:lnTo>
                <a:lnTo>
                  <a:pt x="684612" y="359939"/>
                </a:lnTo>
                <a:lnTo>
                  <a:pt x="683888" y="357596"/>
                </a:lnTo>
                <a:lnTo>
                  <a:pt x="683445" y="356296"/>
                </a:lnTo>
                <a:lnTo>
                  <a:pt x="683191" y="355499"/>
                </a:lnTo>
                <a:lnTo>
                  <a:pt x="681365" y="350280"/>
                </a:lnTo>
                <a:lnTo>
                  <a:pt x="680047" y="346354"/>
                </a:lnTo>
                <a:lnTo>
                  <a:pt x="679196" y="343026"/>
                </a:lnTo>
                <a:lnTo>
                  <a:pt x="677390" y="335581"/>
                </a:lnTo>
                <a:lnTo>
                  <a:pt x="676051" y="330583"/>
                </a:lnTo>
                <a:lnTo>
                  <a:pt x="673600" y="320538"/>
                </a:lnTo>
                <a:lnTo>
                  <a:pt x="671207" y="311061"/>
                </a:lnTo>
                <a:lnTo>
                  <a:pt x="657374" y="278130"/>
                </a:lnTo>
                <a:lnTo>
                  <a:pt x="626634" y="267164"/>
                </a:lnTo>
                <a:lnTo>
                  <a:pt x="595108" y="278098"/>
                </a:lnTo>
                <a:lnTo>
                  <a:pt x="552197" y="280544"/>
                </a:lnTo>
                <a:lnTo>
                  <a:pt x="547223" y="243447"/>
                </a:lnTo>
                <a:lnTo>
                  <a:pt x="545733" y="232297"/>
                </a:lnTo>
                <a:lnTo>
                  <a:pt x="514491" y="219140"/>
                </a:lnTo>
                <a:lnTo>
                  <a:pt x="499883" y="213008"/>
                </a:lnTo>
                <a:lnTo>
                  <a:pt x="496941" y="212141"/>
                </a:lnTo>
                <a:lnTo>
                  <a:pt x="489927" y="210079"/>
                </a:lnTo>
                <a:lnTo>
                  <a:pt x="452373" y="199330"/>
                </a:lnTo>
                <a:lnTo>
                  <a:pt x="446054" y="162295"/>
                </a:lnTo>
                <a:lnTo>
                  <a:pt x="433539" y="96933"/>
                </a:lnTo>
                <a:lnTo>
                  <a:pt x="422956" y="42851"/>
                </a:lnTo>
                <a:lnTo>
                  <a:pt x="420665" y="31162"/>
                </a:lnTo>
                <a:lnTo>
                  <a:pt x="396410" y="406"/>
                </a:lnTo>
                <a:lnTo>
                  <a:pt x="390554" y="4629"/>
                </a:lnTo>
                <a:lnTo>
                  <a:pt x="369623" y="18929"/>
                </a:lnTo>
                <a:lnTo>
                  <a:pt x="363096" y="23510"/>
                </a:lnTo>
                <a:lnTo>
                  <a:pt x="357294" y="27550"/>
                </a:lnTo>
                <a:lnTo>
                  <a:pt x="356727" y="27951"/>
                </a:lnTo>
                <a:lnTo>
                  <a:pt x="350753" y="32105"/>
                </a:lnTo>
                <a:lnTo>
                  <a:pt x="346520" y="35109"/>
                </a:lnTo>
                <a:lnTo>
                  <a:pt x="332562" y="44625"/>
                </a:lnTo>
                <a:lnTo>
                  <a:pt x="289423" y="74863"/>
                </a:lnTo>
                <a:lnTo>
                  <a:pt x="283884" y="78791"/>
                </a:lnTo>
                <a:lnTo>
                  <a:pt x="269287" y="85862"/>
                </a:lnTo>
                <a:lnTo>
                  <a:pt x="257016" y="91593"/>
                </a:lnTo>
                <a:lnTo>
                  <a:pt x="246800" y="96421"/>
                </a:lnTo>
                <a:lnTo>
                  <a:pt x="226496" y="106156"/>
                </a:lnTo>
                <a:lnTo>
                  <a:pt x="215151" y="112031"/>
                </a:lnTo>
                <a:lnTo>
                  <a:pt x="190465" y="123189"/>
                </a:lnTo>
                <a:lnTo>
                  <a:pt x="186201" y="125240"/>
                </a:lnTo>
                <a:lnTo>
                  <a:pt x="173672" y="131287"/>
                </a:lnTo>
                <a:lnTo>
                  <a:pt x="109938" y="161699"/>
                </a:lnTo>
                <a:lnTo>
                  <a:pt x="109761" y="161791"/>
                </a:lnTo>
                <a:lnTo>
                  <a:pt x="81260" y="175429"/>
                </a:lnTo>
                <a:lnTo>
                  <a:pt x="46476" y="192141"/>
                </a:lnTo>
                <a:lnTo>
                  <a:pt x="515" y="203786"/>
                </a:lnTo>
                <a:lnTo>
                  <a:pt x="8054" y="234683"/>
                </a:lnTo>
                <a:lnTo>
                  <a:pt x="16178" y="267854"/>
                </a:lnTo>
                <a:lnTo>
                  <a:pt x="21826" y="290822"/>
                </a:lnTo>
                <a:lnTo>
                  <a:pt x="27124" y="312316"/>
                </a:lnTo>
                <a:lnTo>
                  <a:pt x="32572" y="334341"/>
                </a:lnTo>
                <a:lnTo>
                  <a:pt x="38202" y="357044"/>
                </a:lnTo>
                <a:lnTo>
                  <a:pt x="39408" y="361904"/>
                </a:lnTo>
                <a:lnTo>
                  <a:pt x="43378" y="377861"/>
                </a:lnTo>
                <a:lnTo>
                  <a:pt x="48807" y="399621"/>
                </a:lnTo>
                <a:lnTo>
                  <a:pt x="54246" y="421380"/>
                </a:lnTo>
                <a:lnTo>
                  <a:pt x="59581" y="442656"/>
                </a:lnTo>
                <a:lnTo>
                  <a:pt x="65174" y="464898"/>
                </a:lnTo>
                <a:lnTo>
                  <a:pt x="70532" y="486148"/>
                </a:lnTo>
                <a:lnTo>
                  <a:pt x="76161" y="508414"/>
                </a:lnTo>
                <a:lnTo>
                  <a:pt x="77046" y="511895"/>
                </a:lnTo>
                <a:lnTo>
                  <a:pt x="77780" y="514796"/>
                </a:lnTo>
                <a:lnTo>
                  <a:pt x="89688" y="509734"/>
                </a:lnTo>
                <a:lnTo>
                  <a:pt x="119137" y="497386"/>
                </a:lnTo>
                <a:lnTo>
                  <a:pt x="152451" y="528725"/>
                </a:lnTo>
                <a:lnTo>
                  <a:pt x="158398" y="534379"/>
                </a:lnTo>
                <a:lnTo>
                  <a:pt x="172869" y="547822"/>
                </a:lnTo>
                <a:lnTo>
                  <a:pt x="177124" y="551642"/>
                </a:lnTo>
                <a:lnTo>
                  <a:pt x="187444" y="561779"/>
                </a:lnTo>
                <a:lnTo>
                  <a:pt x="195038" y="568940"/>
                </a:lnTo>
                <a:lnTo>
                  <a:pt x="201665" y="575235"/>
                </a:lnTo>
                <a:lnTo>
                  <a:pt x="263934" y="557042"/>
                </a:lnTo>
                <a:lnTo>
                  <a:pt x="264859" y="556762"/>
                </a:lnTo>
                <a:lnTo>
                  <a:pt x="265857" y="556492"/>
                </a:lnTo>
                <a:lnTo>
                  <a:pt x="274331" y="554030"/>
                </a:lnTo>
                <a:lnTo>
                  <a:pt x="306488" y="544910"/>
                </a:lnTo>
                <a:lnTo>
                  <a:pt x="314159" y="542729"/>
                </a:lnTo>
                <a:lnTo>
                  <a:pt x="314381" y="542683"/>
                </a:lnTo>
                <a:lnTo>
                  <a:pt x="342470" y="545150"/>
                </a:lnTo>
                <a:lnTo>
                  <a:pt x="349664" y="545797"/>
                </a:lnTo>
                <a:lnTo>
                  <a:pt x="359435" y="546660"/>
                </a:lnTo>
                <a:lnTo>
                  <a:pt x="359798" y="546665"/>
                </a:lnTo>
                <a:lnTo>
                  <a:pt x="369392" y="547508"/>
                </a:lnTo>
                <a:lnTo>
                  <a:pt x="380252" y="548460"/>
                </a:lnTo>
                <a:lnTo>
                  <a:pt x="397621" y="549962"/>
                </a:lnTo>
                <a:lnTo>
                  <a:pt x="413725" y="551358"/>
                </a:lnTo>
                <a:lnTo>
                  <a:pt x="418855" y="551888"/>
                </a:lnTo>
                <a:lnTo>
                  <a:pt x="425120" y="552320"/>
                </a:lnTo>
                <a:lnTo>
                  <a:pt x="427138" y="552513"/>
                </a:lnTo>
                <a:lnTo>
                  <a:pt x="429216" y="552923"/>
                </a:lnTo>
                <a:lnTo>
                  <a:pt x="458366" y="555267"/>
                </a:lnTo>
                <a:lnTo>
                  <a:pt x="466513" y="555938"/>
                </a:lnTo>
                <a:lnTo>
                  <a:pt x="474079" y="556596"/>
                </a:lnTo>
                <a:lnTo>
                  <a:pt x="478235" y="556931"/>
                </a:lnTo>
                <a:lnTo>
                  <a:pt x="478792" y="556988"/>
                </a:lnTo>
                <a:lnTo>
                  <a:pt x="482181" y="557304"/>
                </a:lnTo>
                <a:lnTo>
                  <a:pt x="488177" y="557820"/>
                </a:lnTo>
                <a:lnTo>
                  <a:pt x="488472" y="557847"/>
                </a:lnTo>
                <a:lnTo>
                  <a:pt x="489907" y="557610"/>
                </a:lnTo>
                <a:lnTo>
                  <a:pt x="495093" y="556756"/>
                </a:lnTo>
                <a:lnTo>
                  <a:pt x="496465" y="556531"/>
                </a:lnTo>
                <a:lnTo>
                  <a:pt x="497269" y="556400"/>
                </a:lnTo>
                <a:lnTo>
                  <a:pt x="500770" y="555829"/>
                </a:lnTo>
                <a:lnTo>
                  <a:pt x="504539" y="555218"/>
                </a:lnTo>
                <a:lnTo>
                  <a:pt x="505990" y="554984"/>
                </a:lnTo>
                <a:lnTo>
                  <a:pt x="516276" y="553339"/>
                </a:lnTo>
                <a:lnTo>
                  <a:pt x="516860" y="553246"/>
                </a:lnTo>
                <a:lnTo>
                  <a:pt x="523647" y="552176"/>
                </a:lnTo>
                <a:lnTo>
                  <a:pt x="530910" y="551043"/>
                </a:lnTo>
                <a:lnTo>
                  <a:pt x="534447" y="550496"/>
                </a:lnTo>
                <a:lnTo>
                  <a:pt x="536295" y="550211"/>
                </a:lnTo>
                <a:lnTo>
                  <a:pt x="542218" y="549305"/>
                </a:lnTo>
                <a:lnTo>
                  <a:pt x="545283" y="548839"/>
                </a:lnTo>
                <a:lnTo>
                  <a:pt x="554765" y="547414"/>
                </a:lnTo>
                <a:lnTo>
                  <a:pt x="571842" y="544903"/>
                </a:lnTo>
                <a:lnTo>
                  <a:pt x="571921" y="544891"/>
                </a:lnTo>
                <a:lnTo>
                  <a:pt x="581239" y="543551"/>
                </a:lnTo>
                <a:lnTo>
                  <a:pt x="587981" y="542596"/>
                </a:lnTo>
                <a:lnTo>
                  <a:pt x="596586" y="546414"/>
                </a:lnTo>
                <a:lnTo>
                  <a:pt x="603431" y="549485"/>
                </a:lnTo>
                <a:lnTo>
                  <a:pt x="609517" y="551664"/>
                </a:lnTo>
                <a:lnTo>
                  <a:pt x="619718" y="556712"/>
                </a:lnTo>
                <a:lnTo>
                  <a:pt x="630686" y="561579"/>
                </a:lnTo>
                <a:lnTo>
                  <a:pt x="642780" y="566978"/>
                </a:lnTo>
                <a:lnTo>
                  <a:pt x="650606" y="570466"/>
                </a:lnTo>
                <a:lnTo>
                  <a:pt x="671939" y="537909"/>
                </a:lnTo>
                <a:lnTo>
                  <a:pt x="677865" y="528935"/>
                </a:lnTo>
                <a:lnTo>
                  <a:pt x="681544" y="523443"/>
                </a:lnTo>
                <a:lnTo>
                  <a:pt x="687180" y="514798"/>
                </a:lnTo>
                <a:lnTo>
                  <a:pt x="691905" y="507595"/>
                </a:lnTo>
                <a:lnTo>
                  <a:pt x="698514" y="497510"/>
                </a:lnTo>
                <a:lnTo>
                  <a:pt x="701777" y="49256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DB63B96-DDD7-7E3A-DCD3-7B2DE0A71657}"/>
              </a:ext>
            </a:extLst>
          </p:cNvPr>
          <p:cNvSpPr>
            <a:spLocks/>
          </p:cNvSpPr>
          <p:nvPr/>
        </p:nvSpPr>
        <p:spPr>
          <a:xfrm flipV="1">
            <a:off x="6027281" y="4106060"/>
            <a:ext cx="647010" cy="877381"/>
          </a:xfrm>
          <a:custGeom>
            <a:avLst/>
            <a:gdLst>
              <a:gd name="connsiteX0" fmla="*/ 169182 w 440612"/>
              <a:gd name="connsiteY0" fmla="*/ 326682 h 597494"/>
              <a:gd name="connsiteX1" fmla="*/ 162269 w 440612"/>
              <a:gd name="connsiteY1" fmla="*/ 339746 h 597494"/>
              <a:gd name="connsiteX2" fmla="*/ 158228 w 440612"/>
              <a:gd name="connsiteY2" fmla="*/ 347129 h 597494"/>
              <a:gd name="connsiteX3" fmla="*/ 143430 w 440612"/>
              <a:gd name="connsiteY3" fmla="*/ 361582 h 597494"/>
              <a:gd name="connsiteX4" fmla="*/ 141412 w 440612"/>
              <a:gd name="connsiteY4" fmla="*/ 363547 h 597494"/>
              <a:gd name="connsiteX5" fmla="*/ 131505 w 440612"/>
              <a:gd name="connsiteY5" fmla="*/ 373249 h 597494"/>
              <a:gd name="connsiteX6" fmla="*/ 118467 w 440612"/>
              <a:gd name="connsiteY6" fmla="*/ 386009 h 597494"/>
              <a:gd name="connsiteX7" fmla="*/ 112652 w 440612"/>
              <a:gd name="connsiteY7" fmla="*/ 392294 h 597494"/>
              <a:gd name="connsiteX8" fmla="*/ 102690 w 440612"/>
              <a:gd name="connsiteY8" fmla="*/ 403035 h 597494"/>
              <a:gd name="connsiteX9" fmla="*/ 94276 w 440612"/>
              <a:gd name="connsiteY9" fmla="*/ 412152 h 597494"/>
              <a:gd name="connsiteX10" fmla="*/ 39160 w 440612"/>
              <a:gd name="connsiteY10" fmla="*/ 471397 h 597494"/>
              <a:gd name="connsiteX11" fmla="*/ 37736 w 440612"/>
              <a:gd name="connsiteY11" fmla="*/ 473331 h 597494"/>
              <a:gd name="connsiteX12" fmla="*/ 28092 w 440612"/>
              <a:gd name="connsiteY12" fmla="*/ 486504 h 597494"/>
              <a:gd name="connsiteX13" fmla="*/ 27661 w 440612"/>
              <a:gd name="connsiteY13" fmla="*/ 487098 h 597494"/>
              <a:gd name="connsiteX14" fmla="*/ 17976 w 440612"/>
              <a:gd name="connsiteY14" fmla="*/ 513431 h 597494"/>
              <a:gd name="connsiteX15" fmla="*/ 17863 w 440612"/>
              <a:gd name="connsiteY15" fmla="*/ 516522 h 597494"/>
              <a:gd name="connsiteX16" fmla="*/ 7257 w 440612"/>
              <a:gd name="connsiteY16" fmla="*/ 551304 h 597494"/>
              <a:gd name="connsiteX17" fmla="*/ 372 w 440612"/>
              <a:gd name="connsiteY17" fmla="*/ 569033 h 597494"/>
              <a:gd name="connsiteX18" fmla="*/ 9117 w 440612"/>
              <a:gd name="connsiteY18" fmla="*/ 568602 h 597494"/>
              <a:gd name="connsiteX19" fmla="*/ 29734 w 440612"/>
              <a:gd name="connsiteY19" fmla="*/ 567613 h 597494"/>
              <a:gd name="connsiteX20" fmla="*/ 42032 w 440612"/>
              <a:gd name="connsiteY20" fmla="*/ 575590 h 597494"/>
              <a:gd name="connsiteX21" fmla="*/ 57877 w 440612"/>
              <a:gd name="connsiteY21" fmla="*/ 585882 h 597494"/>
              <a:gd name="connsiteX22" fmla="*/ 64609 w 440612"/>
              <a:gd name="connsiteY22" fmla="*/ 590247 h 597494"/>
              <a:gd name="connsiteX23" fmla="*/ 76702 w 440612"/>
              <a:gd name="connsiteY23" fmla="*/ 598111 h 597494"/>
              <a:gd name="connsiteX24" fmla="*/ 80626 w 440612"/>
              <a:gd name="connsiteY24" fmla="*/ 594027 h 597494"/>
              <a:gd name="connsiteX25" fmla="*/ 81914 w 440612"/>
              <a:gd name="connsiteY25" fmla="*/ 592693 h 597494"/>
              <a:gd name="connsiteX26" fmla="*/ 91069 w 440612"/>
              <a:gd name="connsiteY26" fmla="*/ 585787 h 597494"/>
              <a:gd name="connsiteX27" fmla="*/ 102282 w 440612"/>
              <a:gd name="connsiteY27" fmla="*/ 577142 h 597494"/>
              <a:gd name="connsiteX28" fmla="*/ 123212 w 440612"/>
              <a:gd name="connsiteY28" fmla="*/ 561337 h 597494"/>
              <a:gd name="connsiteX29" fmla="*/ 123979 w 440612"/>
              <a:gd name="connsiteY29" fmla="*/ 560743 h 597494"/>
              <a:gd name="connsiteX30" fmla="*/ 130357 w 440612"/>
              <a:gd name="connsiteY30" fmla="*/ 556173 h 597494"/>
              <a:gd name="connsiteX31" fmla="*/ 136259 w 440612"/>
              <a:gd name="connsiteY31" fmla="*/ 551499 h 597494"/>
              <a:gd name="connsiteX32" fmla="*/ 146438 w 440612"/>
              <a:gd name="connsiteY32" fmla="*/ 544066 h 597494"/>
              <a:gd name="connsiteX33" fmla="*/ 148466 w 440612"/>
              <a:gd name="connsiteY33" fmla="*/ 542255 h 597494"/>
              <a:gd name="connsiteX34" fmla="*/ 152525 w 440612"/>
              <a:gd name="connsiteY34" fmla="*/ 539202 h 597494"/>
              <a:gd name="connsiteX35" fmla="*/ 158609 w 440612"/>
              <a:gd name="connsiteY35" fmla="*/ 534813 h 597494"/>
              <a:gd name="connsiteX36" fmla="*/ 168130 w 440612"/>
              <a:gd name="connsiteY36" fmla="*/ 527498 h 597494"/>
              <a:gd name="connsiteX37" fmla="*/ 173397 w 440612"/>
              <a:gd name="connsiteY37" fmla="*/ 523587 h 597494"/>
              <a:gd name="connsiteX38" fmla="*/ 181290 w 440612"/>
              <a:gd name="connsiteY38" fmla="*/ 517602 h 597494"/>
              <a:gd name="connsiteX39" fmla="*/ 189219 w 440612"/>
              <a:gd name="connsiteY39" fmla="*/ 511634 h 597494"/>
              <a:gd name="connsiteX40" fmla="*/ 194649 w 440612"/>
              <a:gd name="connsiteY40" fmla="*/ 505549 h 597494"/>
              <a:gd name="connsiteX41" fmla="*/ 193125 w 440612"/>
              <a:gd name="connsiteY41" fmla="*/ 500512 h 597494"/>
              <a:gd name="connsiteX42" fmla="*/ 198618 w 440612"/>
              <a:gd name="connsiteY42" fmla="*/ 496614 h 597494"/>
              <a:gd name="connsiteX43" fmla="*/ 210480 w 440612"/>
              <a:gd name="connsiteY43" fmla="*/ 499019 h 597494"/>
              <a:gd name="connsiteX44" fmla="*/ 252944 w 440612"/>
              <a:gd name="connsiteY44" fmla="*/ 477455 h 597494"/>
              <a:gd name="connsiteX45" fmla="*/ 272967 w 440612"/>
              <a:gd name="connsiteY45" fmla="*/ 467254 h 597494"/>
              <a:gd name="connsiteX46" fmla="*/ 298910 w 440612"/>
              <a:gd name="connsiteY46" fmla="*/ 454167 h 597494"/>
              <a:gd name="connsiteX47" fmla="*/ 306998 w 440612"/>
              <a:gd name="connsiteY47" fmla="*/ 469782 h 597494"/>
              <a:gd name="connsiteX48" fmla="*/ 335848 w 440612"/>
              <a:gd name="connsiteY48" fmla="*/ 474116 h 597494"/>
              <a:gd name="connsiteX49" fmla="*/ 355272 w 440612"/>
              <a:gd name="connsiteY49" fmla="*/ 471919 h 597494"/>
              <a:gd name="connsiteX50" fmla="*/ 362757 w 440612"/>
              <a:gd name="connsiteY50" fmla="*/ 471102 h 597494"/>
              <a:gd name="connsiteX51" fmla="*/ 366105 w 440612"/>
              <a:gd name="connsiteY51" fmla="*/ 460012 h 597494"/>
              <a:gd name="connsiteX52" fmla="*/ 366722 w 440612"/>
              <a:gd name="connsiteY52" fmla="*/ 458065 h 597494"/>
              <a:gd name="connsiteX53" fmla="*/ 345529 w 440612"/>
              <a:gd name="connsiteY53" fmla="*/ 430380 h 597494"/>
              <a:gd name="connsiteX54" fmla="*/ 365855 w 440612"/>
              <a:gd name="connsiteY54" fmla="*/ 419993 h 597494"/>
              <a:gd name="connsiteX55" fmla="*/ 370369 w 440612"/>
              <a:gd name="connsiteY55" fmla="*/ 417647 h 597494"/>
              <a:gd name="connsiteX56" fmla="*/ 388210 w 440612"/>
              <a:gd name="connsiteY56" fmla="*/ 408449 h 597494"/>
              <a:gd name="connsiteX57" fmla="*/ 396262 w 440612"/>
              <a:gd name="connsiteY57" fmla="*/ 387752 h 597494"/>
              <a:gd name="connsiteX58" fmla="*/ 400898 w 440612"/>
              <a:gd name="connsiteY58" fmla="*/ 375613 h 597494"/>
              <a:gd name="connsiteX59" fmla="*/ 402368 w 440612"/>
              <a:gd name="connsiteY59" fmla="*/ 362204 h 597494"/>
              <a:gd name="connsiteX60" fmla="*/ 404128 w 440612"/>
              <a:gd name="connsiteY60" fmla="*/ 346145 h 597494"/>
              <a:gd name="connsiteX61" fmla="*/ 404767 w 440612"/>
              <a:gd name="connsiteY61" fmla="*/ 340250 h 597494"/>
              <a:gd name="connsiteX62" fmla="*/ 405783 w 440612"/>
              <a:gd name="connsiteY62" fmla="*/ 330947 h 597494"/>
              <a:gd name="connsiteX63" fmla="*/ 407593 w 440612"/>
              <a:gd name="connsiteY63" fmla="*/ 314325 h 597494"/>
              <a:gd name="connsiteX64" fmla="*/ 408777 w 440612"/>
              <a:gd name="connsiteY64" fmla="*/ 303430 h 597494"/>
              <a:gd name="connsiteX65" fmla="*/ 409898 w 440612"/>
              <a:gd name="connsiteY65" fmla="*/ 293120 h 597494"/>
              <a:gd name="connsiteX66" fmla="*/ 411277 w 440612"/>
              <a:gd name="connsiteY66" fmla="*/ 279865 h 597494"/>
              <a:gd name="connsiteX67" fmla="*/ 412170 w 440612"/>
              <a:gd name="connsiteY67" fmla="*/ 270154 h 597494"/>
              <a:gd name="connsiteX68" fmla="*/ 412420 w 440612"/>
              <a:gd name="connsiteY68" fmla="*/ 268221 h 597494"/>
              <a:gd name="connsiteX69" fmla="*/ 413940 w 440612"/>
              <a:gd name="connsiteY69" fmla="*/ 255756 h 597494"/>
              <a:gd name="connsiteX70" fmla="*/ 414892 w 440612"/>
              <a:gd name="connsiteY70" fmla="*/ 246898 h 597494"/>
              <a:gd name="connsiteX71" fmla="*/ 418784 w 440612"/>
              <a:gd name="connsiteY71" fmla="*/ 210704 h 597494"/>
              <a:gd name="connsiteX72" fmla="*/ 420290 w 440612"/>
              <a:gd name="connsiteY72" fmla="*/ 196655 h 597494"/>
              <a:gd name="connsiteX73" fmla="*/ 422232 w 440612"/>
              <a:gd name="connsiteY73" fmla="*/ 178495 h 597494"/>
              <a:gd name="connsiteX74" fmla="*/ 423887 w 440612"/>
              <a:gd name="connsiteY74" fmla="*/ 162957 h 597494"/>
              <a:gd name="connsiteX75" fmla="*/ 424591 w 440612"/>
              <a:gd name="connsiteY75" fmla="*/ 156369 h 597494"/>
              <a:gd name="connsiteX76" fmla="*/ 426160 w 440612"/>
              <a:gd name="connsiteY76" fmla="*/ 141593 h 597494"/>
              <a:gd name="connsiteX77" fmla="*/ 429431 w 440612"/>
              <a:gd name="connsiteY77" fmla="*/ 110732 h 597494"/>
              <a:gd name="connsiteX78" fmla="*/ 432683 w 440612"/>
              <a:gd name="connsiteY78" fmla="*/ 79884 h 597494"/>
              <a:gd name="connsiteX79" fmla="*/ 436693 w 440612"/>
              <a:gd name="connsiteY79" fmla="*/ 41707 h 597494"/>
              <a:gd name="connsiteX80" fmla="*/ 438535 w 440612"/>
              <a:gd name="connsiteY80" fmla="*/ 24096 h 597494"/>
              <a:gd name="connsiteX81" fmla="*/ 440984 w 440612"/>
              <a:gd name="connsiteY81" fmla="*/ 617 h 597494"/>
              <a:gd name="connsiteX82" fmla="*/ 417387 w 440612"/>
              <a:gd name="connsiteY82" fmla="*/ 38331 h 597494"/>
              <a:gd name="connsiteX83" fmla="*/ 343061 w 440612"/>
              <a:gd name="connsiteY83" fmla="*/ 78658 h 597494"/>
              <a:gd name="connsiteX84" fmla="*/ 325279 w 440612"/>
              <a:gd name="connsiteY84" fmla="*/ 97631 h 597494"/>
              <a:gd name="connsiteX85" fmla="*/ 267446 w 440612"/>
              <a:gd name="connsiteY85" fmla="*/ 172510 h 597494"/>
              <a:gd name="connsiteX86" fmla="*/ 253788 w 440612"/>
              <a:gd name="connsiteY86" fmla="*/ 190280 h 597494"/>
              <a:gd name="connsiteX87" fmla="*/ 244856 w 440612"/>
              <a:gd name="connsiteY87" fmla="*/ 201851 h 597494"/>
              <a:gd name="connsiteX88" fmla="*/ 238954 w 440612"/>
              <a:gd name="connsiteY88" fmla="*/ 207805 h 597494"/>
              <a:gd name="connsiteX89" fmla="*/ 237430 w 440612"/>
              <a:gd name="connsiteY89" fmla="*/ 209384 h 597494"/>
              <a:gd name="connsiteX90" fmla="*/ 233062 w 440612"/>
              <a:gd name="connsiteY90" fmla="*/ 213813 h 597494"/>
              <a:gd name="connsiteX91" fmla="*/ 230363 w 440612"/>
              <a:gd name="connsiteY91" fmla="*/ 216558 h 597494"/>
              <a:gd name="connsiteX92" fmla="*/ 224597 w 440612"/>
              <a:gd name="connsiteY92" fmla="*/ 222412 h 597494"/>
              <a:gd name="connsiteX93" fmla="*/ 215874 w 440612"/>
              <a:gd name="connsiteY93" fmla="*/ 238771 h 597494"/>
              <a:gd name="connsiteX94" fmla="*/ 207491 w 440612"/>
              <a:gd name="connsiteY94" fmla="*/ 255025 h 597494"/>
              <a:gd name="connsiteX95" fmla="*/ 199897 w 440612"/>
              <a:gd name="connsiteY95" fmla="*/ 268802 h 597494"/>
              <a:gd name="connsiteX96" fmla="*/ 188983 w 440612"/>
              <a:gd name="connsiteY96" fmla="*/ 289313 h 597494"/>
              <a:gd name="connsiteX97" fmla="*/ 183644 w 440612"/>
              <a:gd name="connsiteY97" fmla="*/ 299346 h 597494"/>
              <a:gd name="connsiteX98" fmla="*/ 177411 w 440612"/>
              <a:gd name="connsiteY98" fmla="*/ 311203 h 597494"/>
              <a:gd name="connsiteX99" fmla="*/ 174023 w 440612"/>
              <a:gd name="connsiteY99" fmla="*/ 317438 h 597494"/>
              <a:gd name="connsiteX100" fmla="*/ 169182 w 440612"/>
              <a:gd name="connsiteY100" fmla="*/ 326682 h 59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440612" h="597494">
                <a:moveTo>
                  <a:pt x="169182" y="326682"/>
                </a:moveTo>
                <a:lnTo>
                  <a:pt x="162269" y="339746"/>
                </a:lnTo>
                <a:lnTo>
                  <a:pt x="158228" y="347129"/>
                </a:lnTo>
                <a:lnTo>
                  <a:pt x="143430" y="361582"/>
                </a:lnTo>
                <a:lnTo>
                  <a:pt x="141412" y="363547"/>
                </a:lnTo>
                <a:lnTo>
                  <a:pt x="131505" y="373249"/>
                </a:lnTo>
                <a:lnTo>
                  <a:pt x="118467" y="386009"/>
                </a:lnTo>
                <a:lnTo>
                  <a:pt x="112652" y="392294"/>
                </a:lnTo>
                <a:lnTo>
                  <a:pt x="102690" y="403035"/>
                </a:lnTo>
                <a:lnTo>
                  <a:pt x="94276" y="412152"/>
                </a:lnTo>
                <a:lnTo>
                  <a:pt x="39160" y="471397"/>
                </a:lnTo>
                <a:lnTo>
                  <a:pt x="37736" y="473331"/>
                </a:lnTo>
                <a:lnTo>
                  <a:pt x="28092" y="486504"/>
                </a:lnTo>
                <a:lnTo>
                  <a:pt x="27661" y="487098"/>
                </a:lnTo>
                <a:lnTo>
                  <a:pt x="17976" y="513431"/>
                </a:lnTo>
                <a:lnTo>
                  <a:pt x="17863" y="516522"/>
                </a:lnTo>
                <a:lnTo>
                  <a:pt x="7257" y="551304"/>
                </a:lnTo>
                <a:lnTo>
                  <a:pt x="372" y="569033"/>
                </a:lnTo>
                <a:lnTo>
                  <a:pt x="9117" y="568602"/>
                </a:lnTo>
                <a:lnTo>
                  <a:pt x="29734" y="567613"/>
                </a:lnTo>
                <a:lnTo>
                  <a:pt x="42032" y="575590"/>
                </a:lnTo>
                <a:lnTo>
                  <a:pt x="57877" y="585882"/>
                </a:lnTo>
                <a:lnTo>
                  <a:pt x="64609" y="590247"/>
                </a:lnTo>
                <a:lnTo>
                  <a:pt x="76702" y="598111"/>
                </a:lnTo>
                <a:lnTo>
                  <a:pt x="80626" y="594027"/>
                </a:lnTo>
                <a:lnTo>
                  <a:pt x="81914" y="592693"/>
                </a:lnTo>
                <a:lnTo>
                  <a:pt x="91069" y="585787"/>
                </a:lnTo>
                <a:lnTo>
                  <a:pt x="102282" y="577142"/>
                </a:lnTo>
                <a:lnTo>
                  <a:pt x="123212" y="561337"/>
                </a:lnTo>
                <a:lnTo>
                  <a:pt x="123979" y="560743"/>
                </a:lnTo>
                <a:lnTo>
                  <a:pt x="130357" y="556173"/>
                </a:lnTo>
                <a:lnTo>
                  <a:pt x="136259" y="551499"/>
                </a:lnTo>
                <a:lnTo>
                  <a:pt x="146438" y="544066"/>
                </a:lnTo>
                <a:lnTo>
                  <a:pt x="148466" y="542255"/>
                </a:lnTo>
                <a:lnTo>
                  <a:pt x="152525" y="539202"/>
                </a:lnTo>
                <a:lnTo>
                  <a:pt x="158609" y="534813"/>
                </a:lnTo>
                <a:lnTo>
                  <a:pt x="168130" y="527498"/>
                </a:lnTo>
                <a:lnTo>
                  <a:pt x="173397" y="523587"/>
                </a:lnTo>
                <a:lnTo>
                  <a:pt x="181290" y="517602"/>
                </a:lnTo>
                <a:lnTo>
                  <a:pt x="189219" y="511634"/>
                </a:lnTo>
                <a:lnTo>
                  <a:pt x="194649" y="505549"/>
                </a:lnTo>
                <a:lnTo>
                  <a:pt x="193125" y="500512"/>
                </a:lnTo>
                <a:lnTo>
                  <a:pt x="198618" y="496614"/>
                </a:lnTo>
                <a:lnTo>
                  <a:pt x="210480" y="499019"/>
                </a:lnTo>
                <a:lnTo>
                  <a:pt x="252944" y="477455"/>
                </a:lnTo>
                <a:lnTo>
                  <a:pt x="272967" y="467254"/>
                </a:lnTo>
                <a:lnTo>
                  <a:pt x="298910" y="454167"/>
                </a:lnTo>
                <a:lnTo>
                  <a:pt x="306998" y="469782"/>
                </a:lnTo>
                <a:lnTo>
                  <a:pt x="335848" y="474116"/>
                </a:lnTo>
                <a:lnTo>
                  <a:pt x="355272" y="471919"/>
                </a:lnTo>
                <a:lnTo>
                  <a:pt x="362757" y="471102"/>
                </a:lnTo>
                <a:lnTo>
                  <a:pt x="366105" y="460012"/>
                </a:lnTo>
                <a:lnTo>
                  <a:pt x="366722" y="458065"/>
                </a:lnTo>
                <a:lnTo>
                  <a:pt x="345529" y="430380"/>
                </a:lnTo>
                <a:lnTo>
                  <a:pt x="365855" y="419993"/>
                </a:lnTo>
                <a:lnTo>
                  <a:pt x="370369" y="417647"/>
                </a:lnTo>
                <a:lnTo>
                  <a:pt x="388210" y="408449"/>
                </a:lnTo>
                <a:lnTo>
                  <a:pt x="396262" y="387752"/>
                </a:lnTo>
                <a:lnTo>
                  <a:pt x="400898" y="375613"/>
                </a:lnTo>
                <a:lnTo>
                  <a:pt x="402368" y="362204"/>
                </a:lnTo>
                <a:lnTo>
                  <a:pt x="404128" y="346145"/>
                </a:lnTo>
                <a:lnTo>
                  <a:pt x="404767" y="340250"/>
                </a:lnTo>
                <a:lnTo>
                  <a:pt x="405783" y="330947"/>
                </a:lnTo>
                <a:lnTo>
                  <a:pt x="407593" y="314325"/>
                </a:lnTo>
                <a:lnTo>
                  <a:pt x="408777" y="303430"/>
                </a:lnTo>
                <a:lnTo>
                  <a:pt x="409898" y="293120"/>
                </a:lnTo>
                <a:lnTo>
                  <a:pt x="411277" y="279865"/>
                </a:lnTo>
                <a:lnTo>
                  <a:pt x="412170" y="270154"/>
                </a:lnTo>
                <a:lnTo>
                  <a:pt x="412420" y="268221"/>
                </a:lnTo>
                <a:lnTo>
                  <a:pt x="413940" y="255756"/>
                </a:lnTo>
                <a:lnTo>
                  <a:pt x="414892" y="246898"/>
                </a:lnTo>
                <a:lnTo>
                  <a:pt x="418784" y="210704"/>
                </a:lnTo>
                <a:lnTo>
                  <a:pt x="420290" y="196655"/>
                </a:lnTo>
                <a:lnTo>
                  <a:pt x="422232" y="178495"/>
                </a:lnTo>
                <a:lnTo>
                  <a:pt x="423887" y="162957"/>
                </a:lnTo>
                <a:lnTo>
                  <a:pt x="424591" y="156369"/>
                </a:lnTo>
                <a:lnTo>
                  <a:pt x="426160" y="141593"/>
                </a:lnTo>
                <a:lnTo>
                  <a:pt x="429431" y="110732"/>
                </a:lnTo>
                <a:lnTo>
                  <a:pt x="432683" y="79884"/>
                </a:lnTo>
                <a:lnTo>
                  <a:pt x="436693" y="41707"/>
                </a:lnTo>
                <a:lnTo>
                  <a:pt x="438535" y="24096"/>
                </a:lnTo>
                <a:lnTo>
                  <a:pt x="440984" y="617"/>
                </a:lnTo>
                <a:lnTo>
                  <a:pt x="417387" y="38331"/>
                </a:lnTo>
                <a:lnTo>
                  <a:pt x="343061" y="78658"/>
                </a:lnTo>
                <a:lnTo>
                  <a:pt x="325279" y="97631"/>
                </a:lnTo>
                <a:lnTo>
                  <a:pt x="267446" y="172510"/>
                </a:lnTo>
                <a:lnTo>
                  <a:pt x="253788" y="190280"/>
                </a:lnTo>
                <a:lnTo>
                  <a:pt x="244856" y="201851"/>
                </a:lnTo>
                <a:lnTo>
                  <a:pt x="238954" y="207805"/>
                </a:lnTo>
                <a:lnTo>
                  <a:pt x="237430" y="209384"/>
                </a:lnTo>
                <a:lnTo>
                  <a:pt x="233062" y="213813"/>
                </a:lnTo>
                <a:lnTo>
                  <a:pt x="230363" y="216558"/>
                </a:lnTo>
                <a:lnTo>
                  <a:pt x="224597" y="222412"/>
                </a:lnTo>
                <a:lnTo>
                  <a:pt x="215874" y="238771"/>
                </a:lnTo>
                <a:lnTo>
                  <a:pt x="207491" y="255025"/>
                </a:lnTo>
                <a:lnTo>
                  <a:pt x="199897" y="268802"/>
                </a:lnTo>
                <a:lnTo>
                  <a:pt x="188983" y="289313"/>
                </a:lnTo>
                <a:lnTo>
                  <a:pt x="183644" y="299346"/>
                </a:lnTo>
                <a:lnTo>
                  <a:pt x="177411" y="311203"/>
                </a:lnTo>
                <a:lnTo>
                  <a:pt x="174023" y="317438"/>
                </a:lnTo>
                <a:lnTo>
                  <a:pt x="169182" y="32668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C3AE4A5-673F-3D68-C89F-34278761B7B0}"/>
              </a:ext>
            </a:extLst>
          </p:cNvPr>
          <p:cNvSpPr>
            <a:spLocks/>
          </p:cNvSpPr>
          <p:nvPr/>
        </p:nvSpPr>
        <p:spPr>
          <a:xfrm flipV="1">
            <a:off x="4571283" y="3479663"/>
            <a:ext cx="635810" cy="757154"/>
          </a:xfrm>
          <a:custGeom>
            <a:avLst/>
            <a:gdLst>
              <a:gd name="connsiteX0" fmla="*/ 231420 w 432985"/>
              <a:gd name="connsiteY0" fmla="*/ 15948 h 515620"/>
              <a:gd name="connsiteX1" fmla="*/ 229837 w 432985"/>
              <a:gd name="connsiteY1" fmla="*/ 17096 h 515620"/>
              <a:gd name="connsiteX2" fmla="*/ 227963 w 432985"/>
              <a:gd name="connsiteY2" fmla="*/ 14365 h 515620"/>
              <a:gd name="connsiteX3" fmla="*/ 221187 w 432985"/>
              <a:gd name="connsiteY3" fmla="*/ 12386 h 515620"/>
              <a:gd name="connsiteX4" fmla="*/ 218759 w 432985"/>
              <a:gd name="connsiteY4" fmla="*/ 12186 h 515620"/>
              <a:gd name="connsiteX5" fmla="*/ 215648 w 432985"/>
              <a:gd name="connsiteY5" fmla="*/ 13062 h 515620"/>
              <a:gd name="connsiteX6" fmla="*/ 214180 w 432985"/>
              <a:gd name="connsiteY6" fmla="*/ 16493 h 515620"/>
              <a:gd name="connsiteX7" fmla="*/ 213833 w 432985"/>
              <a:gd name="connsiteY7" fmla="*/ 17232 h 515620"/>
              <a:gd name="connsiteX8" fmla="*/ 216325 w 432985"/>
              <a:gd name="connsiteY8" fmla="*/ 19787 h 515620"/>
              <a:gd name="connsiteX9" fmla="*/ 215469 w 432985"/>
              <a:gd name="connsiteY9" fmla="*/ 22002 h 515620"/>
              <a:gd name="connsiteX10" fmla="*/ 213914 w 432985"/>
              <a:gd name="connsiteY10" fmla="*/ 22328 h 515620"/>
              <a:gd name="connsiteX11" fmla="*/ 214567 w 432985"/>
              <a:gd name="connsiteY11" fmla="*/ 26712 h 515620"/>
              <a:gd name="connsiteX12" fmla="*/ 215597 w 432985"/>
              <a:gd name="connsiteY12" fmla="*/ 27892 h 515620"/>
              <a:gd name="connsiteX13" fmla="*/ 212149 w 432985"/>
              <a:gd name="connsiteY13" fmla="*/ 36182 h 515620"/>
              <a:gd name="connsiteX14" fmla="*/ 202896 w 432985"/>
              <a:gd name="connsiteY14" fmla="*/ 39953 h 515620"/>
              <a:gd name="connsiteX15" fmla="*/ 195825 w 432985"/>
              <a:gd name="connsiteY15" fmla="*/ 45349 h 515620"/>
              <a:gd name="connsiteX16" fmla="*/ 188185 w 432985"/>
              <a:gd name="connsiteY16" fmla="*/ 46211 h 515620"/>
              <a:gd name="connsiteX17" fmla="*/ 179749 w 432985"/>
              <a:gd name="connsiteY17" fmla="*/ 50926 h 515620"/>
              <a:gd name="connsiteX18" fmla="*/ 172732 w 432985"/>
              <a:gd name="connsiteY18" fmla="*/ 54434 h 515620"/>
              <a:gd name="connsiteX19" fmla="*/ 171692 w 432985"/>
              <a:gd name="connsiteY19" fmla="*/ 54987 h 515620"/>
              <a:gd name="connsiteX20" fmla="*/ 158625 w 432985"/>
              <a:gd name="connsiteY20" fmla="*/ 42526 h 515620"/>
              <a:gd name="connsiteX21" fmla="*/ 149424 w 432985"/>
              <a:gd name="connsiteY21" fmla="*/ 44323 h 515620"/>
              <a:gd name="connsiteX22" fmla="*/ 146152 w 432985"/>
              <a:gd name="connsiteY22" fmla="*/ 44741 h 515620"/>
              <a:gd name="connsiteX23" fmla="*/ 132399 w 432985"/>
              <a:gd name="connsiteY23" fmla="*/ 49433 h 515620"/>
              <a:gd name="connsiteX24" fmla="*/ 117806 w 432985"/>
              <a:gd name="connsiteY24" fmla="*/ 48484 h 515620"/>
              <a:gd name="connsiteX25" fmla="*/ 110595 w 432985"/>
              <a:gd name="connsiteY25" fmla="*/ 58159 h 515620"/>
              <a:gd name="connsiteX26" fmla="*/ 110207 w 432985"/>
              <a:gd name="connsiteY26" fmla="*/ 58436 h 515620"/>
              <a:gd name="connsiteX27" fmla="*/ 105858 w 432985"/>
              <a:gd name="connsiteY27" fmla="*/ 62633 h 515620"/>
              <a:gd name="connsiteX28" fmla="*/ 104549 w 432985"/>
              <a:gd name="connsiteY28" fmla="*/ 63486 h 515620"/>
              <a:gd name="connsiteX29" fmla="*/ 94833 w 432985"/>
              <a:gd name="connsiteY29" fmla="*/ 61086 h 515620"/>
              <a:gd name="connsiteX30" fmla="*/ 91194 w 432985"/>
              <a:gd name="connsiteY30" fmla="*/ 63300 h 515620"/>
              <a:gd name="connsiteX31" fmla="*/ 81296 w 432985"/>
              <a:gd name="connsiteY31" fmla="*/ 69308 h 515620"/>
              <a:gd name="connsiteX32" fmla="*/ 80829 w 432985"/>
              <a:gd name="connsiteY32" fmla="*/ 69821 h 515620"/>
              <a:gd name="connsiteX33" fmla="*/ 75930 w 432985"/>
              <a:gd name="connsiteY33" fmla="*/ 75330 h 515620"/>
              <a:gd name="connsiteX34" fmla="*/ 71067 w 432985"/>
              <a:gd name="connsiteY34" fmla="*/ 77640 h 515620"/>
              <a:gd name="connsiteX35" fmla="*/ 61518 w 432985"/>
              <a:gd name="connsiteY35" fmla="*/ 81039 h 515620"/>
              <a:gd name="connsiteX36" fmla="*/ 57164 w 432985"/>
              <a:gd name="connsiteY36" fmla="*/ 83639 h 515620"/>
              <a:gd name="connsiteX37" fmla="*/ 53585 w 432985"/>
              <a:gd name="connsiteY37" fmla="*/ 85445 h 515620"/>
              <a:gd name="connsiteX38" fmla="*/ 39481 w 432985"/>
              <a:gd name="connsiteY38" fmla="*/ 91258 h 515620"/>
              <a:gd name="connsiteX39" fmla="*/ 31974 w 432985"/>
              <a:gd name="connsiteY39" fmla="*/ 93159 h 515620"/>
              <a:gd name="connsiteX40" fmla="*/ 31298 w 432985"/>
              <a:gd name="connsiteY40" fmla="*/ 94865 h 515620"/>
              <a:gd name="connsiteX41" fmla="*/ 32650 w 432985"/>
              <a:gd name="connsiteY41" fmla="*/ 106918 h 515620"/>
              <a:gd name="connsiteX42" fmla="*/ 33226 w 432985"/>
              <a:gd name="connsiteY42" fmla="*/ 112173 h 515620"/>
              <a:gd name="connsiteX43" fmla="*/ 32223 w 432985"/>
              <a:gd name="connsiteY43" fmla="*/ 113480 h 515620"/>
              <a:gd name="connsiteX44" fmla="*/ 26775 w 432985"/>
              <a:gd name="connsiteY44" fmla="*/ 112822 h 515620"/>
              <a:gd name="connsiteX45" fmla="*/ 23881 w 432985"/>
              <a:gd name="connsiteY45" fmla="*/ 112468 h 515620"/>
              <a:gd name="connsiteX46" fmla="*/ 17789 w 432985"/>
              <a:gd name="connsiteY46" fmla="*/ 118444 h 515620"/>
              <a:gd name="connsiteX47" fmla="*/ 17091 w 432985"/>
              <a:gd name="connsiteY47" fmla="*/ 122269 h 515620"/>
              <a:gd name="connsiteX48" fmla="*/ 14754 w 432985"/>
              <a:gd name="connsiteY48" fmla="*/ 124420 h 515620"/>
              <a:gd name="connsiteX49" fmla="*/ 14691 w 432985"/>
              <a:gd name="connsiteY49" fmla="*/ 125210 h 515620"/>
              <a:gd name="connsiteX50" fmla="*/ 16301 w 432985"/>
              <a:gd name="connsiteY50" fmla="*/ 136045 h 515620"/>
              <a:gd name="connsiteX51" fmla="*/ 17313 w 432985"/>
              <a:gd name="connsiteY51" fmla="*/ 142862 h 515620"/>
              <a:gd name="connsiteX52" fmla="*/ 6662 w 432985"/>
              <a:gd name="connsiteY52" fmla="*/ 150266 h 515620"/>
              <a:gd name="connsiteX53" fmla="*/ 3518 w 432985"/>
              <a:gd name="connsiteY53" fmla="*/ 152483 h 515620"/>
              <a:gd name="connsiteX54" fmla="*/ 488 w 432985"/>
              <a:gd name="connsiteY54" fmla="*/ 154608 h 515620"/>
              <a:gd name="connsiteX55" fmla="*/ 24743 w 432985"/>
              <a:gd name="connsiteY55" fmla="*/ 185364 h 515620"/>
              <a:gd name="connsiteX56" fmla="*/ 27034 w 432985"/>
              <a:gd name="connsiteY56" fmla="*/ 197053 h 515620"/>
              <a:gd name="connsiteX57" fmla="*/ 37617 w 432985"/>
              <a:gd name="connsiteY57" fmla="*/ 251135 h 515620"/>
              <a:gd name="connsiteX58" fmla="*/ 50132 w 432985"/>
              <a:gd name="connsiteY58" fmla="*/ 316498 h 515620"/>
              <a:gd name="connsiteX59" fmla="*/ 56451 w 432985"/>
              <a:gd name="connsiteY59" fmla="*/ 353532 h 515620"/>
              <a:gd name="connsiteX60" fmla="*/ 94005 w 432985"/>
              <a:gd name="connsiteY60" fmla="*/ 364282 h 515620"/>
              <a:gd name="connsiteX61" fmla="*/ 101019 w 432985"/>
              <a:gd name="connsiteY61" fmla="*/ 366343 h 515620"/>
              <a:gd name="connsiteX62" fmla="*/ 103961 w 432985"/>
              <a:gd name="connsiteY62" fmla="*/ 367210 h 515620"/>
              <a:gd name="connsiteX63" fmla="*/ 118569 w 432985"/>
              <a:gd name="connsiteY63" fmla="*/ 373343 h 515620"/>
              <a:gd name="connsiteX64" fmla="*/ 149811 w 432985"/>
              <a:gd name="connsiteY64" fmla="*/ 386499 h 515620"/>
              <a:gd name="connsiteX65" fmla="*/ 151301 w 432985"/>
              <a:gd name="connsiteY65" fmla="*/ 397649 h 515620"/>
              <a:gd name="connsiteX66" fmla="*/ 156275 w 432985"/>
              <a:gd name="connsiteY66" fmla="*/ 434746 h 515620"/>
              <a:gd name="connsiteX67" fmla="*/ 199186 w 432985"/>
              <a:gd name="connsiteY67" fmla="*/ 432301 h 515620"/>
              <a:gd name="connsiteX68" fmla="*/ 230712 w 432985"/>
              <a:gd name="connsiteY68" fmla="*/ 421366 h 515620"/>
              <a:gd name="connsiteX69" fmla="*/ 261452 w 432985"/>
              <a:gd name="connsiteY69" fmla="*/ 432332 h 515620"/>
              <a:gd name="connsiteX70" fmla="*/ 275285 w 432985"/>
              <a:gd name="connsiteY70" fmla="*/ 465264 h 515620"/>
              <a:gd name="connsiteX71" fmla="*/ 277678 w 432985"/>
              <a:gd name="connsiteY71" fmla="*/ 474740 h 515620"/>
              <a:gd name="connsiteX72" fmla="*/ 280129 w 432985"/>
              <a:gd name="connsiteY72" fmla="*/ 484786 h 515620"/>
              <a:gd name="connsiteX73" fmla="*/ 281468 w 432985"/>
              <a:gd name="connsiteY73" fmla="*/ 489783 h 515620"/>
              <a:gd name="connsiteX74" fmla="*/ 283274 w 432985"/>
              <a:gd name="connsiteY74" fmla="*/ 497228 h 515620"/>
              <a:gd name="connsiteX75" fmla="*/ 284125 w 432985"/>
              <a:gd name="connsiteY75" fmla="*/ 500557 h 515620"/>
              <a:gd name="connsiteX76" fmla="*/ 285443 w 432985"/>
              <a:gd name="connsiteY76" fmla="*/ 504483 h 515620"/>
              <a:gd name="connsiteX77" fmla="*/ 287269 w 432985"/>
              <a:gd name="connsiteY77" fmla="*/ 509702 h 515620"/>
              <a:gd name="connsiteX78" fmla="*/ 287523 w 432985"/>
              <a:gd name="connsiteY78" fmla="*/ 510498 h 515620"/>
              <a:gd name="connsiteX79" fmla="*/ 287966 w 432985"/>
              <a:gd name="connsiteY79" fmla="*/ 511798 h 515620"/>
              <a:gd name="connsiteX80" fmla="*/ 288690 w 432985"/>
              <a:gd name="connsiteY80" fmla="*/ 514142 h 515620"/>
              <a:gd name="connsiteX81" fmla="*/ 289854 w 432985"/>
              <a:gd name="connsiteY81" fmla="*/ 516086 h 515620"/>
              <a:gd name="connsiteX82" fmla="*/ 339094 w 432985"/>
              <a:gd name="connsiteY82" fmla="*/ 510855 h 515620"/>
              <a:gd name="connsiteX83" fmla="*/ 348975 w 432985"/>
              <a:gd name="connsiteY83" fmla="*/ 474017 h 515620"/>
              <a:gd name="connsiteX84" fmla="*/ 359501 w 432985"/>
              <a:gd name="connsiteY84" fmla="*/ 435273 h 515620"/>
              <a:gd name="connsiteX85" fmla="*/ 380186 w 432985"/>
              <a:gd name="connsiteY85" fmla="*/ 366354 h 515620"/>
              <a:gd name="connsiteX86" fmla="*/ 371861 w 432985"/>
              <a:gd name="connsiteY86" fmla="*/ 363282 h 515620"/>
              <a:gd name="connsiteX87" fmla="*/ 382699 w 432985"/>
              <a:gd name="connsiteY87" fmla="*/ 306299 h 515620"/>
              <a:gd name="connsiteX88" fmla="*/ 384806 w 432985"/>
              <a:gd name="connsiteY88" fmla="*/ 295241 h 515620"/>
              <a:gd name="connsiteX89" fmla="*/ 419174 w 432985"/>
              <a:gd name="connsiteY89" fmla="*/ 284528 h 515620"/>
              <a:gd name="connsiteX90" fmla="*/ 433473 w 432985"/>
              <a:gd name="connsiteY90" fmla="*/ 253804 h 515620"/>
              <a:gd name="connsiteX91" fmla="*/ 359181 w 432985"/>
              <a:gd name="connsiteY91" fmla="*/ 215149 h 515620"/>
              <a:gd name="connsiteX92" fmla="*/ 413744 w 432985"/>
              <a:gd name="connsiteY92" fmla="*/ 172383 h 515620"/>
              <a:gd name="connsiteX93" fmla="*/ 408186 w 432985"/>
              <a:gd name="connsiteY93" fmla="*/ 141805 h 515620"/>
              <a:gd name="connsiteX94" fmla="*/ 400527 w 432985"/>
              <a:gd name="connsiteY94" fmla="*/ 130329 h 515620"/>
              <a:gd name="connsiteX95" fmla="*/ 393464 w 432985"/>
              <a:gd name="connsiteY95" fmla="*/ 117850 h 515620"/>
              <a:gd name="connsiteX96" fmla="*/ 383676 w 432985"/>
              <a:gd name="connsiteY96" fmla="*/ 100651 h 515620"/>
              <a:gd name="connsiteX97" fmla="*/ 330069 w 432985"/>
              <a:gd name="connsiteY97" fmla="*/ 465 h 515620"/>
              <a:gd name="connsiteX98" fmla="*/ 328468 w 432985"/>
              <a:gd name="connsiteY98" fmla="*/ 760 h 515620"/>
              <a:gd name="connsiteX99" fmla="*/ 327830 w 432985"/>
              <a:gd name="connsiteY99" fmla="*/ 869 h 515620"/>
              <a:gd name="connsiteX100" fmla="*/ 325290 w 432985"/>
              <a:gd name="connsiteY100" fmla="*/ 1001 h 515620"/>
              <a:gd name="connsiteX101" fmla="*/ 324036 w 432985"/>
              <a:gd name="connsiteY101" fmla="*/ 1690 h 515620"/>
              <a:gd name="connsiteX102" fmla="*/ 322078 w 432985"/>
              <a:gd name="connsiteY102" fmla="*/ 2789 h 515620"/>
              <a:gd name="connsiteX103" fmla="*/ 316068 w 432985"/>
              <a:gd name="connsiteY103" fmla="*/ 6156 h 515620"/>
              <a:gd name="connsiteX104" fmla="*/ 310971 w 432985"/>
              <a:gd name="connsiteY104" fmla="*/ 5339 h 515620"/>
              <a:gd name="connsiteX105" fmla="*/ 305891 w 432985"/>
              <a:gd name="connsiteY105" fmla="*/ 4531 h 515620"/>
              <a:gd name="connsiteX106" fmla="*/ 304437 w 432985"/>
              <a:gd name="connsiteY106" fmla="*/ 4200 h 515620"/>
              <a:gd name="connsiteX107" fmla="*/ 296337 w 432985"/>
              <a:gd name="connsiteY107" fmla="*/ 2348 h 515620"/>
              <a:gd name="connsiteX108" fmla="*/ 285749 w 432985"/>
              <a:gd name="connsiteY108" fmla="*/ 1899 h 515620"/>
              <a:gd name="connsiteX109" fmla="*/ 275870 w 432985"/>
              <a:gd name="connsiteY109" fmla="*/ 4309 h 515620"/>
              <a:gd name="connsiteX110" fmla="*/ 265585 w 432985"/>
              <a:gd name="connsiteY110" fmla="*/ 6859 h 515620"/>
              <a:gd name="connsiteX111" fmla="*/ 265116 w 432985"/>
              <a:gd name="connsiteY111" fmla="*/ 6982 h 515620"/>
              <a:gd name="connsiteX112" fmla="*/ 261406 w 432985"/>
              <a:gd name="connsiteY112" fmla="*/ 2888 h 515620"/>
              <a:gd name="connsiteX113" fmla="*/ 257311 w 432985"/>
              <a:gd name="connsiteY113" fmla="*/ 3242 h 515620"/>
              <a:gd name="connsiteX114" fmla="*/ 257010 w 432985"/>
              <a:gd name="connsiteY114" fmla="*/ 3202 h 515620"/>
              <a:gd name="connsiteX115" fmla="*/ 254086 w 432985"/>
              <a:gd name="connsiteY115" fmla="*/ 1718 h 515620"/>
              <a:gd name="connsiteX116" fmla="*/ 250814 w 432985"/>
              <a:gd name="connsiteY116" fmla="*/ 2539 h 515620"/>
              <a:gd name="connsiteX117" fmla="*/ 233572 w 432985"/>
              <a:gd name="connsiteY117" fmla="*/ 16729 h 515620"/>
              <a:gd name="connsiteX118" fmla="*/ 231420 w 432985"/>
              <a:gd name="connsiteY118" fmla="*/ 15948 h 51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432985" h="515620">
                <a:moveTo>
                  <a:pt x="231420" y="15948"/>
                </a:moveTo>
                <a:lnTo>
                  <a:pt x="229837" y="17096"/>
                </a:lnTo>
                <a:lnTo>
                  <a:pt x="227963" y="14365"/>
                </a:lnTo>
                <a:lnTo>
                  <a:pt x="221187" y="12386"/>
                </a:lnTo>
                <a:lnTo>
                  <a:pt x="218759" y="12186"/>
                </a:lnTo>
                <a:lnTo>
                  <a:pt x="215648" y="13062"/>
                </a:lnTo>
                <a:lnTo>
                  <a:pt x="214180" y="16493"/>
                </a:lnTo>
                <a:lnTo>
                  <a:pt x="213833" y="17232"/>
                </a:lnTo>
                <a:lnTo>
                  <a:pt x="216325" y="19787"/>
                </a:lnTo>
                <a:lnTo>
                  <a:pt x="215469" y="22002"/>
                </a:lnTo>
                <a:lnTo>
                  <a:pt x="213914" y="22328"/>
                </a:lnTo>
                <a:lnTo>
                  <a:pt x="214567" y="26712"/>
                </a:lnTo>
                <a:lnTo>
                  <a:pt x="215597" y="27892"/>
                </a:lnTo>
                <a:lnTo>
                  <a:pt x="212149" y="36182"/>
                </a:lnTo>
                <a:lnTo>
                  <a:pt x="202896" y="39953"/>
                </a:lnTo>
                <a:lnTo>
                  <a:pt x="195825" y="45349"/>
                </a:lnTo>
                <a:lnTo>
                  <a:pt x="188185" y="46211"/>
                </a:lnTo>
                <a:lnTo>
                  <a:pt x="179749" y="50926"/>
                </a:lnTo>
                <a:lnTo>
                  <a:pt x="172732" y="54434"/>
                </a:lnTo>
                <a:lnTo>
                  <a:pt x="171692" y="54987"/>
                </a:lnTo>
                <a:lnTo>
                  <a:pt x="158625" y="42526"/>
                </a:lnTo>
                <a:lnTo>
                  <a:pt x="149424" y="44323"/>
                </a:lnTo>
                <a:lnTo>
                  <a:pt x="146152" y="44741"/>
                </a:lnTo>
                <a:lnTo>
                  <a:pt x="132399" y="49433"/>
                </a:lnTo>
                <a:lnTo>
                  <a:pt x="117806" y="48484"/>
                </a:lnTo>
                <a:lnTo>
                  <a:pt x="110595" y="58159"/>
                </a:lnTo>
                <a:lnTo>
                  <a:pt x="110207" y="58436"/>
                </a:lnTo>
                <a:lnTo>
                  <a:pt x="105858" y="62633"/>
                </a:lnTo>
                <a:lnTo>
                  <a:pt x="104549" y="63486"/>
                </a:lnTo>
                <a:lnTo>
                  <a:pt x="94833" y="61086"/>
                </a:lnTo>
                <a:lnTo>
                  <a:pt x="91194" y="63300"/>
                </a:lnTo>
                <a:lnTo>
                  <a:pt x="81296" y="69308"/>
                </a:lnTo>
                <a:lnTo>
                  <a:pt x="80829" y="69821"/>
                </a:lnTo>
                <a:lnTo>
                  <a:pt x="75930" y="75330"/>
                </a:lnTo>
                <a:lnTo>
                  <a:pt x="71067" y="77640"/>
                </a:lnTo>
                <a:lnTo>
                  <a:pt x="61518" y="81039"/>
                </a:lnTo>
                <a:lnTo>
                  <a:pt x="57164" y="83639"/>
                </a:lnTo>
                <a:lnTo>
                  <a:pt x="53585" y="85445"/>
                </a:lnTo>
                <a:lnTo>
                  <a:pt x="39481" y="91258"/>
                </a:lnTo>
                <a:lnTo>
                  <a:pt x="31974" y="93159"/>
                </a:lnTo>
                <a:lnTo>
                  <a:pt x="31298" y="94865"/>
                </a:lnTo>
                <a:lnTo>
                  <a:pt x="32650" y="106918"/>
                </a:lnTo>
                <a:lnTo>
                  <a:pt x="33226" y="112173"/>
                </a:lnTo>
                <a:lnTo>
                  <a:pt x="32223" y="113480"/>
                </a:lnTo>
                <a:lnTo>
                  <a:pt x="26775" y="112822"/>
                </a:lnTo>
                <a:lnTo>
                  <a:pt x="23881" y="112468"/>
                </a:lnTo>
                <a:lnTo>
                  <a:pt x="17789" y="118444"/>
                </a:lnTo>
                <a:lnTo>
                  <a:pt x="17091" y="122269"/>
                </a:lnTo>
                <a:lnTo>
                  <a:pt x="14754" y="124420"/>
                </a:lnTo>
                <a:lnTo>
                  <a:pt x="14691" y="125210"/>
                </a:lnTo>
                <a:lnTo>
                  <a:pt x="16301" y="136045"/>
                </a:lnTo>
                <a:lnTo>
                  <a:pt x="17313" y="142862"/>
                </a:lnTo>
                <a:lnTo>
                  <a:pt x="6662" y="150266"/>
                </a:lnTo>
                <a:lnTo>
                  <a:pt x="3518" y="152483"/>
                </a:lnTo>
                <a:lnTo>
                  <a:pt x="488" y="154608"/>
                </a:lnTo>
                <a:lnTo>
                  <a:pt x="24743" y="185364"/>
                </a:lnTo>
                <a:lnTo>
                  <a:pt x="27034" y="197053"/>
                </a:lnTo>
                <a:lnTo>
                  <a:pt x="37617" y="251135"/>
                </a:lnTo>
                <a:lnTo>
                  <a:pt x="50132" y="316498"/>
                </a:lnTo>
                <a:lnTo>
                  <a:pt x="56451" y="353532"/>
                </a:lnTo>
                <a:lnTo>
                  <a:pt x="94005" y="364282"/>
                </a:lnTo>
                <a:lnTo>
                  <a:pt x="101019" y="366343"/>
                </a:lnTo>
                <a:lnTo>
                  <a:pt x="103961" y="367210"/>
                </a:lnTo>
                <a:lnTo>
                  <a:pt x="118569" y="373343"/>
                </a:lnTo>
                <a:lnTo>
                  <a:pt x="149811" y="386499"/>
                </a:lnTo>
                <a:lnTo>
                  <a:pt x="151301" y="397649"/>
                </a:lnTo>
                <a:lnTo>
                  <a:pt x="156275" y="434746"/>
                </a:lnTo>
                <a:lnTo>
                  <a:pt x="199186" y="432301"/>
                </a:lnTo>
                <a:lnTo>
                  <a:pt x="230712" y="421366"/>
                </a:lnTo>
                <a:lnTo>
                  <a:pt x="261452" y="432332"/>
                </a:lnTo>
                <a:lnTo>
                  <a:pt x="275285" y="465264"/>
                </a:lnTo>
                <a:lnTo>
                  <a:pt x="277678" y="474740"/>
                </a:lnTo>
                <a:lnTo>
                  <a:pt x="280129" y="484786"/>
                </a:lnTo>
                <a:lnTo>
                  <a:pt x="281468" y="489783"/>
                </a:lnTo>
                <a:lnTo>
                  <a:pt x="283274" y="497228"/>
                </a:lnTo>
                <a:lnTo>
                  <a:pt x="284125" y="500557"/>
                </a:lnTo>
                <a:lnTo>
                  <a:pt x="285443" y="504483"/>
                </a:lnTo>
                <a:lnTo>
                  <a:pt x="287269" y="509702"/>
                </a:lnTo>
                <a:lnTo>
                  <a:pt x="287523" y="510498"/>
                </a:lnTo>
                <a:lnTo>
                  <a:pt x="287966" y="511798"/>
                </a:lnTo>
                <a:lnTo>
                  <a:pt x="288690" y="514142"/>
                </a:lnTo>
                <a:lnTo>
                  <a:pt x="289854" y="516086"/>
                </a:lnTo>
                <a:lnTo>
                  <a:pt x="339094" y="510855"/>
                </a:lnTo>
                <a:lnTo>
                  <a:pt x="348975" y="474017"/>
                </a:lnTo>
                <a:lnTo>
                  <a:pt x="359501" y="435273"/>
                </a:lnTo>
                <a:lnTo>
                  <a:pt x="380186" y="366354"/>
                </a:lnTo>
                <a:lnTo>
                  <a:pt x="371861" y="363282"/>
                </a:lnTo>
                <a:lnTo>
                  <a:pt x="382699" y="306299"/>
                </a:lnTo>
                <a:lnTo>
                  <a:pt x="384806" y="295241"/>
                </a:lnTo>
                <a:lnTo>
                  <a:pt x="419174" y="284528"/>
                </a:lnTo>
                <a:lnTo>
                  <a:pt x="433473" y="253804"/>
                </a:lnTo>
                <a:lnTo>
                  <a:pt x="359181" y="215149"/>
                </a:lnTo>
                <a:lnTo>
                  <a:pt x="413744" y="172383"/>
                </a:lnTo>
                <a:lnTo>
                  <a:pt x="408186" y="141805"/>
                </a:lnTo>
                <a:lnTo>
                  <a:pt x="400527" y="130329"/>
                </a:lnTo>
                <a:lnTo>
                  <a:pt x="393464" y="117850"/>
                </a:lnTo>
                <a:lnTo>
                  <a:pt x="383676" y="100651"/>
                </a:lnTo>
                <a:lnTo>
                  <a:pt x="330069" y="465"/>
                </a:lnTo>
                <a:lnTo>
                  <a:pt x="328468" y="760"/>
                </a:lnTo>
                <a:lnTo>
                  <a:pt x="327830" y="869"/>
                </a:lnTo>
                <a:lnTo>
                  <a:pt x="325290" y="1001"/>
                </a:lnTo>
                <a:lnTo>
                  <a:pt x="324036" y="1690"/>
                </a:lnTo>
                <a:lnTo>
                  <a:pt x="322078" y="2789"/>
                </a:lnTo>
                <a:lnTo>
                  <a:pt x="316068" y="6156"/>
                </a:lnTo>
                <a:lnTo>
                  <a:pt x="310971" y="5339"/>
                </a:lnTo>
                <a:lnTo>
                  <a:pt x="305891" y="4531"/>
                </a:lnTo>
                <a:lnTo>
                  <a:pt x="304437" y="4200"/>
                </a:lnTo>
                <a:lnTo>
                  <a:pt x="296337" y="2348"/>
                </a:lnTo>
                <a:lnTo>
                  <a:pt x="285749" y="1899"/>
                </a:lnTo>
                <a:lnTo>
                  <a:pt x="275870" y="4309"/>
                </a:lnTo>
                <a:lnTo>
                  <a:pt x="265585" y="6859"/>
                </a:lnTo>
                <a:lnTo>
                  <a:pt x="265116" y="6982"/>
                </a:lnTo>
                <a:lnTo>
                  <a:pt x="261406" y="2888"/>
                </a:lnTo>
                <a:lnTo>
                  <a:pt x="257311" y="3242"/>
                </a:lnTo>
                <a:lnTo>
                  <a:pt x="257010" y="3202"/>
                </a:lnTo>
                <a:lnTo>
                  <a:pt x="254086" y="1718"/>
                </a:lnTo>
                <a:lnTo>
                  <a:pt x="250814" y="2539"/>
                </a:lnTo>
                <a:lnTo>
                  <a:pt x="233572" y="16729"/>
                </a:lnTo>
                <a:lnTo>
                  <a:pt x="231420" y="1594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D0CB88B-E4B8-D5FC-1B7C-A7BBCC2B0FC0}"/>
              </a:ext>
            </a:extLst>
          </p:cNvPr>
          <p:cNvSpPr>
            <a:spLocks/>
          </p:cNvSpPr>
          <p:nvPr/>
        </p:nvSpPr>
        <p:spPr>
          <a:xfrm flipV="1">
            <a:off x="1537124" y="4984961"/>
            <a:ext cx="1684807" cy="1632927"/>
          </a:xfrm>
          <a:custGeom>
            <a:avLst/>
            <a:gdLst>
              <a:gd name="connsiteX0" fmla="*/ 1055188 w 1147349"/>
              <a:gd name="connsiteY0" fmla="*/ 797359 h 1112019"/>
              <a:gd name="connsiteX1" fmla="*/ 1082914 w 1147349"/>
              <a:gd name="connsiteY1" fmla="*/ 770287 h 1112019"/>
              <a:gd name="connsiteX2" fmla="*/ 1097098 w 1147349"/>
              <a:gd name="connsiteY2" fmla="*/ 756496 h 1112019"/>
              <a:gd name="connsiteX3" fmla="*/ 1085622 w 1147349"/>
              <a:gd name="connsiteY3" fmla="*/ 735291 h 1112019"/>
              <a:gd name="connsiteX4" fmla="*/ 1065005 w 1147349"/>
              <a:gd name="connsiteY4" fmla="*/ 697169 h 1112019"/>
              <a:gd name="connsiteX5" fmla="*/ 1050470 w 1147349"/>
              <a:gd name="connsiteY5" fmla="*/ 670214 h 1112019"/>
              <a:gd name="connsiteX6" fmla="*/ 1022886 w 1147349"/>
              <a:gd name="connsiteY6" fmla="*/ 618478 h 1112019"/>
              <a:gd name="connsiteX7" fmla="*/ 998045 w 1147349"/>
              <a:gd name="connsiteY7" fmla="*/ 572660 h 1112019"/>
              <a:gd name="connsiteX8" fmla="*/ 1042251 w 1147349"/>
              <a:gd name="connsiteY8" fmla="*/ 559410 h 1112019"/>
              <a:gd name="connsiteX9" fmla="*/ 1148036 w 1147349"/>
              <a:gd name="connsiteY9" fmla="*/ 529147 h 1112019"/>
              <a:gd name="connsiteX10" fmla="*/ 1056345 w 1147349"/>
              <a:gd name="connsiteY10" fmla="*/ 403826 h 1112019"/>
              <a:gd name="connsiteX11" fmla="*/ 1003321 w 1147349"/>
              <a:gd name="connsiteY11" fmla="*/ 328521 h 1112019"/>
              <a:gd name="connsiteX12" fmla="*/ 934053 w 1147349"/>
              <a:gd name="connsiteY12" fmla="*/ 231230 h 1112019"/>
              <a:gd name="connsiteX13" fmla="*/ 808925 w 1147349"/>
              <a:gd name="connsiteY13" fmla="*/ 55299 h 1112019"/>
              <a:gd name="connsiteX14" fmla="*/ 724057 w 1147349"/>
              <a:gd name="connsiteY14" fmla="*/ 81963 h 1112019"/>
              <a:gd name="connsiteX15" fmla="*/ 638209 w 1147349"/>
              <a:gd name="connsiteY15" fmla="*/ 110197 h 1112019"/>
              <a:gd name="connsiteX16" fmla="*/ 571721 w 1147349"/>
              <a:gd name="connsiteY16" fmla="*/ 132955 h 1112019"/>
              <a:gd name="connsiteX17" fmla="*/ 566305 w 1147349"/>
              <a:gd name="connsiteY17" fmla="*/ 134842 h 1112019"/>
              <a:gd name="connsiteX18" fmla="*/ 549121 w 1147349"/>
              <a:gd name="connsiteY18" fmla="*/ 102597 h 1112019"/>
              <a:gd name="connsiteX19" fmla="*/ 546128 w 1147349"/>
              <a:gd name="connsiteY19" fmla="*/ 90159 h 1112019"/>
              <a:gd name="connsiteX20" fmla="*/ 474764 w 1147349"/>
              <a:gd name="connsiteY20" fmla="*/ 60667 h 1112019"/>
              <a:gd name="connsiteX21" fmla="*/ 346923 w 1147349"/>
              <a:gd name="connsiteY21" fmla="*/ 895 h 1112019"/>
              <a:gd name="connsiteX22" fmla="*/ 299796 w 1147349"/>
              <a:gd name="connsiteY22" fmla="*/ 72456 h 1112019"/>
              <a:gd name="connsiteX23" fmla="*/ 283974 w 1147349"/>
              <a:gd name="connsiteY23" fmla="*/ 101675 h 1112019"/>
              <a:gd name="connsiteX24" fmla="*/ 239886 w 1147349"/>
              <a:gd name="connsiteY24" fmla="*/ 168427 h 1112019"/>
              <a:gd name="connsiteX25" fmla="*/ 162839 w 1147349"/>
              <a:gd name="connsiteY25" fmla="*/ 293348 h 1112019"/>
              <a:gd name="connsiteX26" fmla="*/ 76845 w 1147349"/>
              <a:gd name="connsiteY26" fmla="*/ 478115 h 1112019"/>
              <a:gd name="connsiteX27" fmla="*/ 33383 w 1147349"/>
              <a:gd name="connsiteY27" fmla="*/ 563494 h 1112019"/>
              <a:gd name="connsiteX28" fmla="*/ 686 w 1147349"/>
              <a:gd name="connsiteY28" fmla="*/ 617480 h 1112019"/>
              <a:gd name="connsiteX29" fmla="*/ 30045 w 1147349"/>
              <a:gd name="connsiteY29" fmla="*/ 700041 h 1112019"/>
              <a:gd name="connsiteX30" fmla="*/ 59911 w 1147349"/>
              <a:gd name="connsiteY30" fmla="*/ 782616 h 1112019"/>
              <a:gd name="connsiteX31" fmla="*/ 90282 w 1147349"/>
              <a:gd name="connsiteY31" fmla="*/ 865195 h 1112019"/>
              <a:gd name="connsiteX32" fmla="*/ 121146 w 1147349"/>
              <a:gd name="connsiteY32" fmla="*/ 947774 h 1112019"/>
              <a:gd name="connsiteX33" fmla="*/ 152510 w 1147349"/>
              <a:gd name="connsiteY33" fmla="*/ 1030349 h 1112019"/>
              <a:gd name="connsiteX34" fmla="*/ 184363 w 1147349"/>
              <a:gd name="connsiteY34" fmla="*/ 1112914 h 1112019"/>
              <a:gd name="connsiteX35" fmla="*/ 254879 w 1147349"/>
              <a:gd name="connsiteY35" fmla="*/ 1078822 h 1112019"/>
              <a:gd name="connsiteX36" fmla="*/ 325880 w 1147349"/>
              <a:gd name="connsiteY36" fmla="*/ 1045691 h 1112019"/>
              <a:gd name="connsiteX37" fmla="*/ 397353 w 1147349"/>
              <a:gd name="connsiteY37" fmla="*/ 1013527 h 1112019"/>
              <a:gd name="connsiteX38" fmla="*/ 469284 w 1147349"/>
              <a:gd name="connsiteY38" fmla="*/ 982330 h 1112019"/>
              <a:gd name="connsiteX39" fmla="*/ 513258 w 1147349"/>
              <a:gd name="connsiteY39" fmla="*/ 963824 h 1112019"/>
              <a:gd name="connsiteX40" fmla="*/ 541659 w 1147349"/>
              <a:gd name="connsiteY40" fmla="*/ 952103 h 1112019"/>
              <a:gd name="connsiteX41" fmla="*/ 770667 w 1147349"/>
              <a:gd name="connsiteY41" fmla="*/ 1021895 h 1112019"/>
              <a:gd name="connsiteX42" fmla="*/ 772712 w 1147349"/>
              <a:gd name="connsiteY42" fmla="*/ 1018020 h 1112019"/>
              <a:gd name="connsiteX43" fmla="*/ 799408 w 1147349"/>
              <a:gd name="connsiteY43" fmla="*/ 994291 h 1112019"/>
              <a:gd name="connsiteX44" fmla="*/ 802860 w 1147349"/>
              <a:gd name="connsiteY44" fmla="*/ 991206 h 1112019"/>
              <a:gd name="connsiteX45" fmla="*/ 812214 w 1147349"/>
              <a:gd name="connsiteY45" fmla="*/ 984703 h 1112019"/>
              <a:gd name="connsiteX46" fmla="*/ 828785 w 1147349"/>
              <a:gd name="connsiteY46" fmla="*/ 974688 h 1112019"/>
              <a:gd name="connsiteX47" fmla="*/ 867288 w 1147349"/>
              <a:gd name="connsiteY47" fmla="*/ 962381 h 1112019"/>
              <a:gd name="connsiteX48" fmla="*/ 889811 w 1147349"/>
              <a:gd name="connsiteY48" fmla="*/ 961869 h 1112019"/>
              <a:gd name="connsiteX49" fmla="*/ 917790 w 1147349"/>
              <a:gd name="connsiteY49" fmla="*/ 933693 h 1112019"/>
              <a:gd name="connsiteX50" fmla="*/ 945693 w 1147349"/>
              <a:gd name="connsiteY50" fmla="*/ 905713 h 1112019"/>
              <a:gd name="connsiteX51" fmla="*/ 973654 w 1147349"/>
              <a:gd name="connsiteY51" fmla="*/ 877846 h 1112019"/>
              <a:gd name="connsiteX52" fmla="*/ 997061 w 1147349"/>
              <a:gd name="connsiteY52" fmla="*/ 854572 h 1112019"/>
              <a:gd name="connsiteX53" fmla="*/ 1000563 w 1147349"/>
              <a:gd name="connsiteY53" fmla="*/ 851141 h 1112019"/>
              <a:gd name="connsiteX54" fmla="*/ 1009780 w 1147349"/>
              <a:gd name="connsiteY54" fmla="*/ 841993 h 1112019"/>
              <a:gd name="connsiteX55" fmla="*/ 1027513 w 1147349"/>
              <a:gd name="connsiteY55" fmla="*/ 824563 h 1112019"/>
              <a:gd name="connsiteX56" fmla="*/ 1043893 w 1147349"/>
              <a:gd name="connsiteY56" fmla="*/ 808459 h 1112019"/>
              <a:gd name="connsiteX57" fmla="*/ 1055188 w 1147349"/>
              <a:gd name="connsiteY57" fmla="*/ 797359 h 111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147349" h="1112019">
                <a:moveTo>
                  <a:pt x="1055188" y="797359"/>
                </a:moveTo>
                <a:lnTo>
                  <a:pt x="1082914" y="770287"/>
                </a:lnTo>
                <a:lnTo>
                  <a:pt x="1097098" y="756496"/>
                </a:lnTo>
                <a:lnTo>
                  <a:pt x="1085622" y="735291"/>
                </a:lnTo>
                <a:lnTo>
                  <a:pt x="1065005" y="697169"/>
                </a:lnTo>
                <a:lnTo>
                  <a:pt x="1050470" y="670214"/>
                </a:lnTo>
                <a:lnTo>
                  <a:pt x="1022886" y="618478"/>
                </a:lnTo>
                <a:lnTo>
                  <a:pt x="998045" y="572660"/>
                </a:lnTo>
                <a:lnTo>
                  <a:pt x="1042251" y="559410"/>
                </a:lnTo>
                <a:lnTo>
                  <a:pt x="1148036" y="529147"/>
                </a:lnTo>
                <a:lnTo>
                  <a:pt x="1056345" y="403826"/>
                </a:lnTo>
                <a:lnTo>
                  <a:pt x="1003321" y="328521"/>
                </a:lnTo>
                <a:lnTo>
                  <a:pt x="934053" y="231230"/>
                </a:lnTo>
                <a:lnTo>
                  <a:pt x="808925" y="55299"/>
                </a:lnTo>
                <a:lnTo>
                  <a:pt x="724057" y="81963"/>
                </a:lnTo>
                <a:lnTo>
                  <a:pt x="638209" y="110197"/>
                </a:lnTo>
                <a:lnTo>
                  <a:pt x="571721" y="132955"/>
                </a:lnTo>
                <a:lnTo>
                  <a:pt x="566305" y="134842"/>
                </a:lnTo>
                <a:lnTo>
                  <a:pt x="549121" y="102597"/>
                </a:lnTo>
                <a:lnTo>
                  <a:pt x="546128" y="90159"/>
                </a:lnTo>
                <a:lnTo>
                  <a:pt x="474764" y="60667"/>
                </a:lnTo>
                <a:lnTo>
                  <a:pt x="346923" y="895"/>
                </a:lnTo>
                <a:lnTo>
                  <a:pt x="299796" y="72456"/>
                </a:lnTo>
                <a:lnTo>
                  <a:pt x="283974" y="101675"/>
                </a:lnTo>
                <a:lnTo>
                  <a:pt x="239886" y="168427"/>
                </a:lnTo>
                <a:lnTo>
                  <a:pt x="162839" y="293348"/>
                </a:lnTo>
                <a:lnTo>
                  <a:pt x="76845" y="478115"/>
                </a:lnTo>
                <a:lnTo>
                  <a:pt x="33383" y="563494"/>
                </a:lnTo>
                <a:lnTo>
                  <a:pt x="686" y="617480"/>
                </a:lnTo>
                <a:lnTo>
                  <a:pt x="30045" y="700041"/>
                </a:lnTo>
                <a:lnTo>
                  <a:pt x="59911" y="782616"/>
                </a:lnTo>
                <a:lnTo>
                  <a:pt x="90282" y="865195"/>
                </a:lnTo>
                <a:lnTo>
                  <a:pt x="121146" y="947774"/>
                </a:lnTo>
                <a:lnTo>
                  <a:pt x="152510" y="1030349"/>
                </a:lnTo>
                <a:lnTo>
                  <a:pt x="184363" y="1112914"/>
                </a:lnTo>
                <a:lnTo>
                  <a:pt x="254879" y="1078822"/>
                </a:lnTo>
                <a:lnTo>
                  <a:pt x="325880" y="1045691"/>
                </a:lnTo>
                <a:lnTo>
                  <a:pt x="397353" y="1013527"/>
                </a:lnTo>
                <a:lnTo>
                  <a:pt x="469284" y="982330"/>
                </a:lnTo>
                <a:lnTo>
                  <a:pt x="513258" y="963824"/>
                </a:lnTo>
                <a:lnTo>
                  <a:pt x="541659" y="952103"/>
                </a:lnTo>
                <a:lnTo>
                  <a:pt x="770667" y="1021895"/>
                </a:lnTo>
                <a:lnTo>
                  <a:pt x="772712" y="1018020"/>
                </a:lnTo>
                <a:lnTo>
                  <a:pt x="799408" y="994291"/>
                </a:lnTo>
                <a:lnTo>
                  <a:pt x="802860" y="991206"/>
                </a:lnTo>
                <a:lnTo>
                  <a:pt x="812214" y="984703"/>
                </a:lnTo>
                <a:lnTo>
                  <a:pt x="828785" y="974688"/>
                </a:lnTo>
                <a:lnTo>
                  <a:pt x="867288" y="962381"/>
                </a:lnTo>
                <a:lnTo>
                  <a:pt x="889811" y="961869"/>
                </a:lnTo>
                <a:lnTo>
                  <a:pt x="917790" y="933693"/>
                </a:lnTo>
                <a:lnTo>
                  <a:pt x="945693" y="905713"/>
                </a:lnTo>
                <a:lnTo>
                  <a:pt x="973654" y="877846"/>
                </a:lnTo>
                <a:lnTo>
                  <a:pt x="997061" y="854572"/>
                </a:lnTo>
                <a:lnTo>
                  <a:pt x="1000563" y="851141"/>
                </a:lnTo>
                <a:lnTo>
                  <a:pt x="1009780" y="841993"/>
                </a:lnTo>
                <a:lnTo>
                  <a:pt x="1027513" y="824563"/>
                </a:lnTo>
                <a:lnTo>
                  <a:pt x="1043893" y="808459"/>
                </a:lnTo>
                <a:lnTo>
                  <a:pt x="1055188" y="79735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B3E0815-8270-2C80-9B55-C6A878294326}"/>
              </a:ext>
            </a:extLst>
          </p:cNvPr>
          <p:cNvSpPr>
            <a:spLocks/>
          </p:cNvSpPr>
          <p:nvPr/>
        </p:nvSpPr>
        <p:spPr>
          <a:xfrm flipV="1">
            <a:off x="3536299" y="3601936"/>
            <a:ext cx="1207259" cy="1025008"/>
          </a:xfrm>
          <a:custGeom>
            <a:avLst/>
            <a:gdLst>
              <a:gd name="connsiteX0" fmla="*/ 768373 w 822140"/>
              <a:gd name="connsiteY0" fmla="*/ 179348 h 698028"/>
              <a:gd name="connsiteX1" fmla="*/ 753154 w 822140"/>
              <a:gd name="connsiteY1" fmla="*/ 144439 h 698028"/>
              <a:gd name="connsiteX2" fmla="*/ 737263 w 822140"/>
              <a:gd name="connsiteY2" fmla="*/ 104188 h 698028"/>
              <a:gd name="connsiteX3" fmla="*/ 732473 w 822140"/>
              <a:gd name="connsiteY3" fmla="*/ 92054 h 698028"/>
              <a:gd name="connsiteX4" fmla="*/ 729493 w 822140"/>
              <a:gd name="connsiteY4" fmla="*/ 84576 h 698028"/>
              <a:gd name="connsiteX5" fmla="*/ 725687 w 822140"/>
              <a:gd name="connsiteY5" fmla="*/ 77197 h 698028"/>
              <a:gd name="connsiteX6" fmla="*/ 702311 w 822140"/>
              <a:gd name="connsiteY6" fmla="*/ 12229 h 698028"/>
              <a:gd name="connsiteX7" fmla="*/ 690540 w 822140"/>
              <a:gd name="connsiteY7" fmla="*/ 522 h 698028"/>
              <a:gd name="connsiteX8" fmla="*/ 684430 w 822140"/>
              <a:gd name="connsiteY8" fmla="*/ 1448 h 698028"/>
              <a:gd name="connsiteX9" fmla="*/ 585549 w 822140"/>
              <a:gd name="connsiteY9" fmla="*/ 17457 h 698028"/>
              <a:gd name="connsiteX10" fmla="*/ 580264 w 822140"/>
              <a:gd name="connsiteY10" fmla="*/ 18369 h 698028"/>
              <a:gd name="connsiteX11" fmla="*/ 577012 w 822140"/>
              <a:gd name="connsiteY11" fmla="*/ 18932 h 698028"/>
              <a:gd name="connsiteX12" fmla="*/ 576535 w 822140"/>
              <a:gd name="connsiteY12" fmla="*/ 19013 h 698028"/>
              <a:gd name="connsiteX13" fmla="*/ 572802 w 822140"/>
              <a:gd name="connsiteY13" fmla="*/ 19662 h 698028"/>
              <a:gd name="connsiteX14" fmla="*/ 565667 w 822140"/>
              <a:gd name="connsiteY14" fmla="*/ 20910 h 698028"/>
              <a:gd name="connsiteX15" fmla="*/ 550996 w 822140"/>
              <a:gd name="connsiteY15" fmla="*/ 23510 h 698028"/>
              <a:gd name="connsiteX16" fmla="*/ 542355 w 822140"/>
              <a:gd name="connsiteY16" fmla="*/ 25058 h 698028"/>
              <a:gd name="connsiteX17" fmla="*/ 534634 w 822140"/>
              <a:gd name="connsiteY17" fmla="*/ 26456 h 698028"/>
              <a:gd name="connsiteX18" fmla="*/ 531005 w 822140"/>
              <a:gd name="connsiteY18" fmla="*/ 27118 h 698028"/>
              <a:gd name="connsiteX19" fmla="*/ 517179 w 822140"/>
              <a:gd name="connsiteY19" fmla="*/ 29659 h 698028"/>
              <a:gd name="connsiteX20" fmla="*/ 505303 w 822140"/>
              <a:gd name="connsiteY20" fmla="*/ 31874 h 698028"/>
              <a:gd name="connsiteX21" fmla="*/ 492556 w 822140"/>
              <a:gd name="connsiteY21" fmla="*/ 34283 h 698028"/>
              <a:gd name="connsiteX22" fmla="*/ 492366 w 822140"/>
              <a:gd name="connsiteY22" fmla="*/ 34320 h 698028"/>
              <a:gd name="connsiteX23" fmla="*/ 478979 w 822140"/>
              <a:gd name="connsiteY23" fmla="*/ 36883 h 698028"/>
              <a:gd name="connsiteX24" fmla="*/ 471458 w 822140"/>
              <a:gd name="connsiteY24" fmla="*/ 38390 h 698028"/>
              <a:gd name="connsiteX25" fmla="*/ 449258 w 822140"/>
              <a:gd name="connsiteY25" fmla="*/ 42710 h 698028"/>
              <a:gd name="connsiteX26" fmla="*/ 444862 w 822140"/>
              <a:gd name="connsiteY26" fmla="*/ 43586 h 698028"/>
              <a:gd name="connsiteX27" fmla="*/ 431975 w 822140"/>
              <a:gd name="connsiteY27" fmla="*/ 46177 h 698028"/>
              <a:gd name="connsiteX28" fmla="*/ 418257 w 822140"/>
              <a:gd name="connsiteY28" fmla="*/ 48945 h 698028"/>
              <a:gd name="connsiteX29" fmla="*/ 388772 w 822140"/>
              <a:gd name="connsiteY29" fmla="*/ 55112 h 698028"/>
              <a:gd name="connsiteX30" fmla="*/ 358483 w 822140"/>
              <a:gd name="connsiteY30" fmla="*/ 61601 h 698028"/>
              <a:gd name="connsiteX31" fmla="*/ 307423 w 822140"/>
              <a:gd name="connsiteY31" fmla="*/ 72973 h 698028"/>
              <a:gd name="connsiteX32" fmla="*/ 302338 w 822140"/>
              <a:gd name="connsiteY32" fmla="*/ 74134 h 698028"/>
              <a:gd name="connsiteX33" fmla="*/ 305650 w 822140"/>
              <a:gd name="connsiteY33" fmla="*/ 83314 h 698028"/>
              <a:gd name="connsiteX34" fmla="*/ 306580 w 822140"/>
              <a:gd name="connsiteY34" fmla="*/ 83814 h 698028"/>
              <a:gd name="connsiteX35" fmla="*/ 329365 w 822140"/>
              <a:gd name="connsiteY35" fmla="*/ 89064 h 698028"/>
              <a:gd name="connsiteX36" fmla="*/ 348236 w 822140"/>
              <a:gd name="connsiteY36" fmla="*/ 93856 h 698028"/>
              <a:gd name="connsiteX37" fmla="*/ 353244 w 822140"/>
              <a:gd name="connsiteY37" fmla="*/ 110519 h 698028"/>
              <a:gd name="connsiteX38" fmla="*/ 357462 w 822140"/>
              <a:gd name="connsiteY38" fmla="*/ 124323 h 698028"/>
              <a:gd name="connsiteX39" fmla="*/ 360375 w 822140"/>
              <a:gd name="connsiteY39" fmla="*/ 134220 h 698028"/>
              <a:gd name="connsiteX40" fmla="*/ 361872 w 822140"/>
              <a:gd name="connsiteY40" fmla="*/ 139179 h 698028"/>
              <a:gd name="connsiteX41" fmla="*/ 365950 w 822140"/>
              <a:gd name="connsiteY41" fmla="*/ 152693 h 698028"/>
              <a:gd name="connsiteX42" fmla="*/ 380584 w 822140"/>
              <a:gd name="connsiteY42" fmla="*/ 201084 h 698028"/>
              <a:gd name="connsiteX43" fmla="*/ 385977 w 822140"/>
              <a:gd name="connsiteY43" fmla="*/ 224431 h 698028"/>
              <a:gd name="connsiteX44" fmla="*/ 388640 w 822140"/>
              <a:gd name="connsiteY44" fmla="*/ 236470 h 698028"/>
              <a:gd name="connsiteX45" fmla="*/ 392269 w 822140"/>
              <a:gd name="connsiteY45" fmla="*/ 252334 h 698028"/>
              <a:gd name="connsiteX46" fmla="*/ 394927 w 822140"/>
              <a:gd name="connsiteY46" fmla="*/ 264001 h 698028"/>
              <a:gd name="connsiteX47" fmla="*/ 397876 w 822140"/>
              <a:gd name="connsiteY47" fmla="*/ 279380 h 698028"/>
              <a:gd name="connsiteX48" fmla="*/ 388608 w 822140"/>
              <a:gd name="connsiteY48" fmla="*/ 291355 h 698028"/>
              <a:gd name="connsiteX49" fmla="*/ 379377 w 822140"/>
              <a:gd name="connsiteY49" fmla="*/ 303380 h 698028"/>
              <a:gd name="connsiteX50" fmla="*/ 356451 w 822140"/>
              <a:gd name="connsiteY50" fmla="*/ 311349 h 698028"/>
              <a:gd name="connsiteX51" fmla="*/ 340257 w 822140"/>
              <a:gd name="connsiteY51" fmla="*/ 316989 h 698028"/>
              <a:gd name="connsiteX52" fmla="*/ 322792 w 822140"/>
              <a:gd name="connsiteY52" fmla="*/ 323047 h 698028"/>
              <a:gd name="connsiteX53" fmla="*/ 308857 w 822140"/>
              <a:gd name="connsiteY53" fmla="*/ 327944 h 698028"/>
              <a:gd name="connsiteX54" fmla="*/ 305137 w 822140"/>
              <a:gd name="connsiteY54" fmla="*/ 329250 h 698028"/>
              <a:gd name="connsiteX55" fmla="*/ 286570 w 822140"/>
              <a:gd name="connsiteY55" fmla="*/ 335744 h 698028"/>
              <a:gd name="connsiteX56" fmla="*/ 279067 w 822140"/>
              <a:gd name="connsiteY56" fmla="*/ 338390 h 698028"/>
              <a:gd name="connsiteX57" fmla="*/ 253828 w 822140"/>
              <a:gd name="connsiteY57" fmla="*/ 347252 h 698028"/>
              <a:gd name="connsiteX58" fmla="*/ 238268 w 822140"/>
              <a:gd name="connsiteY58" fmla="*/ 352738 h 698028"/>
              <a:gd name="connsiteX59" fmla="*/ 233011 w 822140"/>
              <a:gd name="connsiteY59" fmla="*/ 354581 h 698028"/>
              <a:gd name="connsiteX60" fmla="*/ 227826 w 822140"/>
              <a:gd name="connsiteY60" fmla="*/ 356872 h 698028"/>
              <a:gd name="connsiteX61" fmla="*/ 226188 w 822140"/>
              <a:gd name="connsiteY61" fmla="*/ 357580 h 698028"/>
              <a:gd name="connsiteX62" fmla="*/ 206039 w 822140"/>
              <a:gd name="connsiteY62" fmla="*/ 366510 h 698028"/>
              <a:gd name="connsiteX63" fmla="*/ 203752 w 822140"/>
              <a:gd name="connsiteY63" fmla="*/ 367836 h 698028"/>
              <a:gd name="connsiteX64" fmla="*/ 166619 w 822140"/>
              <a:gd name="connsiteY64" fmla="*/ 384022 h 698028"/>
              <a:gd name="connsiteX65" fmla="*/ 162772 w 822140"/>
              <a:gd name="connsiteY65" fmla="*/ 387294 h 698028"/>
              <a:gd name="connsiteX66" fmla="*/ 144296 w 822140"/>
              <a:gd name="connsiteY66" fmla="*/ 403041 h 698028"/>
              <a:gd name="connsiteX67" fmla="*/ 120771 w 822140"/>
              <a:gd name="connsiteY67" fmla="*/ 423157 h 698028"/>
              <a:gd name="connsiteX68" fmla="*/ 55159 w 822140"/>
              <a:gd name="connsiteY68" fmla="*/ 479476 h 698028"/>
              <a:gd name="connsiteX69" fmla="*/ 27574 w 822140"/>
              <a:gd name="connsiteY69" fmla="*/ 502456 h 698028"/>
              <a:gd name="connsiteX70" fmla="*/ 547 w 822140"/>
              <a:gd name="connsiteY70" fmla="*/ 526659 h 698028"/>
              <a:gd name="connsiteX71" fmla="*/ 7574 w 822140"/>
              <a:gd name="connsiteY71" fmla="*/ 550487 h 698028"/>
              <a:gd name="connsiteX72" fmla="*/ 13240 w 822140"/>
              <a:gd name="connsiteY72" fmla="*/ 569635 h 698028"/>
              <a:gd name="connsiteX73" fmla="*/ 26009 w 822140"/>
              <a:gd name="connsiteY73" fmla="*/ 612609 h 698028"/>
              <a:gd name="connsiteX74" fmla="*/ 33829 w 822140"/>
              <a:gd name="connsiteY74" fmla="*/ 638799 h 698028"/>
              <a:gd name="connsiteX75" fmla="*/ 38851 w 822140"/>
              <a:gd name="connsiteY75" fmla="*/ 655581 h 698028"/>
              <a:gd name="connsiteX76" fmla="*/ 42376 w 822140"/>
              <a:gd name="connsiteY76" fmla="*/ 667326 h 698028"/>
              <a:gd name="connsiteX77" fmla="*/ 47456 w 822140"/>
              <a:gd name="connsiteY77" fmla="*/ 684228 h 698028"/>
              <a:gd name="connsiteX78" fmla="*/ 49611 w 822140"/>
              <a:gd name="connsiteY78" fmla="*/ 691390 h 698028"/>
              <a:gd name="connsiteX79" fmla="*/ 51770 w 822140"/>
              <a:gd name="connsiteY79" fmla="*/ 698551 h 698028"/>
              <a:gd name="connsiteX80" fmla="*/ 56774 w 822140"/>
              <a:gd name="connsiteY80" fmla="*/ 696940 h 698028"/>
              <a:gd name="connsiteX81" fmla="*/ 76810 w 822140"/>
              <a:gd name="connsiteY81" fmla="*/ 690553 h 698028"/>
              <a:gd name="connsiteX82" fmla="*/ 81827 w 822140"/>
              <a:gd name="connsiteY82" fmla="*/ 688970 h 698028"/>
              <a:gd name="connsiteX83" fmla="*/ 94874 w 822140"/>
              <a:gd name="connsiteY83" fmla="*/ 684883 h 698028"/>
              <a:gd name="connsiteX84" fmla="*/ 111957 w 822140"/>
              <a:gd name="connsiteY84" fmla="*/ 679596 h 698028"/>
              <a:gd name="connsiteX85" fmla="*/ 138213 w 822140"/>
              <a:gd name="connsiteY85" fmla="*/ 671614 h 698028"/>
              <a:gd name="connsiteX86" fmla="*/ 142159 w 822140"/>
              <a:gd name="connsiteY86" fmla="*/ 670429 h 698028"/>
              <a:gd name="connsiteX87" fmla="*/ 172430 w 822140"/>
              <a:gd name="connsiteY87" fmla="*/ 661470 h 698028"/>
              <a:gd name="connsiteX88" fmla="*/ 202768 w 822140"/>
              <a:gd name="connsiteY88" fmla="*/ 652717 h 698028"/>
              <a:gd name="connsiteX89" fmla="*/ 233174 w 822140"/>
              <a:gd name="connsiteY89" fmla="*/ 644173 h 698028"/>
              <a:gd name="connsiteX90" fmla="*/ 243122 w 822140"/>
              <a:gd name="connsiteY90" fmla="*/ 641426 h 698028"/>
              <a:gd name="connsiteX91" fmla="*/ 252349 w 822140"/>
              <a:gd name="connsiteY91" fmla="*/ 638901 h 698028"/>
              <a:gd name="connsiteX92" fmla="*/ 263649 w 822140"/>
              <a:gd name="connsiteY92" fmla="*/ 635836 h 698028"/>
              <a:gd name="connsiteX93" fmla="*/ 286239 w 822140"/>
              <a:gd name="connsiteY93" fmla="*/ 629801 h 698028"/>
              <a:gd name="connsiteX94" fmla="*/ 294182 w 822140"/>
              <a:gd name="connsiteY94" fmla="*/ 627707 h 698028"/>
              <a:gd name="connsiteX95" fmla="*/ 309474 w 822140"/>
              <a:gd name="connsiteY95" fmla="*/ 623721 h 698028"/>
              <a:gd name="connsiteX96" fmla="*/ 355435 w 822140"/>
              <a:gd name="connsiteY96" fmla="*/ 612076 h 698028"/>
              <a:gd name="connsiteX97" fmla="*/ 390219 w 822140"/>
              <a:gd name="connsiteY97" fmla="*/ 595364 h 698028"/>
              <a:gd name="connsiteX98" fmla="*/ 418720 w 822140"/>
              <a:gd name="connsiteY98" fmla="*/ 581726 h 698028"/>
              <a:gd name="connsiteX99" fmla="*/ 418897 w 822140"/>
              <a:gd name="connsiteY99" fmla="*/ 581633 h 698028"/>
              <a:gd name="connsiteX100" fmla="*/ 482631 w 822140"/>
              <a:gd name="connsiteY100" fmla="*/ 551222 h 698028"/>
              <a:gd name="connsiteX101" fmla="*/ 495160 w 822140"/>
              <a:gd name="connsiteY101" fmla="*/ 545175 h 698028"/>
              <a:gd name="connsiteX102" fmla="*/ 499424 w 822140"/>
              <a:gd name="connsiteY102" fmla="*/ 543124 h 698028"/>
              <a:gd name="connsiteX103" fmla="*/ 524110 w 822140"/>
              <a:gd name="connsiteY103" fmla="*/ 531966 h 698028"/>
              <a:gd name="connsiteX104" fmla="*/ 535455 w 822140"/>
              <a:gd name="connsiteY104" fmla="*/ 526091 h 698028"/>
              <a:gd name="connsiteX105" fmla="*/ 555759 w 822140"/>
              <a:gd name="connsiteY105" fmla="*/ 516356 h 698028"/>
              <a:gd name="connsiteX106" fmla="*/ 565975 w 822140"/>
              <a:gd name="connsiteY106" fmla="*/ 511528 h 698028"/>
              <a:gd name="connsiteX107" fmla="*/ 578246 w 822140"/>
              <a:gd name="connsiteY107" fmla="*/ 505797 h 698028"/>
              <a:gd name="connsiteX108" fmla="*/ 592843 w 822140"/>
              <a:gd name="connsiteY108" fmla="*/ 498726 h 698028"/>
              <a:gd name="connsiteX109" fmla="*/ 598382 w 822140"/>
              <a:gd name="connsiteY109" fmla="*/ 494797 h 698028"/>
              <a:gd name="connsiteX110" fmla="*/ 641521 w 822140"/>
              <a:gd name="connsiteY110" fmla="*/ 464560 h 698028"/>
              <a:gd name="connsiteX111" fmla="*/ 655479 w 822140"/>
              <a:gd name="connsiteY111" fmla="*/ 455043 h 698028"/>
              <a:gd name="connsiteX112" fmla="*/ 659712 w 822140"/>
              <a:gd name="connsiteY112" fmla="*/ 452040 h 698028"/>
              <a:gd name="connsiteX113" fmla="*/ 665686 w 822140"/>
              <a:gd name="connsiteY113" fmla="*/ 447885 h 698028"/>
              <a:gd name="connsiteX114" fmla="*/ 666253 w 822140"/>
              <a:gd name="connsiteY114" fmla="*/ 447485 h 698028"/>
              <a:gd name="connsiteX115" fmla="*/ 672055 w 822140"/>
              <a:gd name="connsiteY115" fmla="*/ 443445 h 698028"/>
              <a:gd name="connsiteX116" fmla="*/ 678582 w 822140"/>
              <a:gd name="connsiteY116" fmla="*/ 438864 h 698028"/>
              <a:gd name="connsiteX117" fmla="*/ 699513 w 822140"/>
              <a:gd name="connsiteY117" fmla="*/ 424564 h 698028"/>
              <a:gd name="connsiteX118" fmla="*/ 705369 w 822140"/>
              <a:gd name="connsiteY118" fmla="*/ 420340 h 698028"/>
              <a:gd name="connsiteX119" fmla="*/ 708399 w 822140"/>
              <a:gd name="connsiteY119" fmla="*/ 418215 h 698028"/>
              <a:gd name="connsiteX120" fmla="*/ 711543 w 822140"/>
              <a:gd name="connsiteY120" fmla="*/ 415999 h 698028"/>
              <a:gd name="connsiteX121" fmla="*/ 722194 w 822140"/>
              <a:gd name="connsiteY121" fmla="*/ 408594 h 698028"/>
              <a:gd name="connsiteX122" fmla="*/ 721182 w 822140"/>
              <a:gd name="connsiteY122" fmla="*/ 401777 h 698028"/>
              <a:gd name="connsiteX123" fmla="*/ 719572 w 822140"/>
              <a:gd name="connsiteY123" fmla="*/ 390942 h 698028"/>
              <a:gd name="connsiteX124" fmla="*/ 719635 w 822140"/>
              <a:gd name="connsiteY124" fmla="*/ 390152 h 698028"/>
              <a:gd name="connsiteX125" fmla="*/ 721972 w 822140"/>
              <a:gd name="connsiteY125" fmla="*/ 388002 h 698028"/>
              <a:gd name="connsiteX126" fmla="*/ 722670 w 822140"/>
              <a:gd name="connsiteY126" fmla="*/ 384176 h 698028"/>
              <a:gd name="connsiteX127" fmla="*/ 728762 w 822140"/>
              <a:gd name="connsiteY127" fmla="*/ 378200 h 698028"/>
              <a:gd name="connsiteX128" fmla="*/ 731656 w 822140"/>
              <a:gd name="connsiteY128" fmla="*/ 378554 h 698028"/>
              <a:gd name="connsiteX129" fmla="*/ 737104 w 822140"/>
              <a:gd name="connsiteY129" fmla="*/ 379212 h 698028"/>
              <a:gd name="connsiteX130" fmla="*/ 738107 w 822140"/>
              <a:gd name="connsiteY130" fmla="*/ 377905 h 698028"/>
              <a:gd name="connsiteX131" fmla="*/ 737531 w 822140"/>
              <a:gd name="connsiteY131" fmla="*/ 372650 h 698028"/>
              <a:gd name="connsiteX132" fmla="*/ 736179 w 822140"/>
              <a:gd name="connsiteY132" fmla="*/ 360598 h 698028"/>
              <a:gd name="connsiteX133" fmla="*/ 736855 w 822140"/>
              <a:gd name="connsiteY133" fmla="*/ 358891 h 698028"/>
              <a:gd name="connsiteX134" fmla="*/ 744362 w 822140"/>
              <a:gd name="connsiteY134" fmla="*/ 356990 h 698028"/>
              <a:gd name="connsiteX135" fmla="*/ 758466 w 822140"/>
              <a:gd name="connsiteY135" fmla="*/ 351177 h 698028"/>
              <a:gd name="connsiteX136" fmla="*/ 762045 w 822140"/>
              <a:gd name="connsiteY136" fmla="*/ 349371 h 698028"/>
              <a:gd name="connsiteX137" fmla="*/ 766399 w 822140"/>
              <a:gd name="connsiteY137" fmla="*/ 346771 h 698028"/>
              <a:gd name="connsiteX138" fmla="*/ 775948 w 822140"/>
              <a:gd name="connsiteY138" fmla="*/ 343372 h 698028"/>
              <a:gd name="connsiteX139" fmla="*/ 780811 w 822140"/>
              <a:gd name="connsiteY139" fmla="*/ 341062 h 698028"/>
              <a:gd name="connsiteX140" fmla="*/ 785710 w 822140"/>
              <a:gd name="connsiteY140" fmla="*/ 335553 h 698028"/>
              <a:gd name="connsiteX141" fmla="*/ 786177 w 822140"/>
              <a:gd name="connsiteY141" fmla="*/ 335041 h 698028"/>
              <a:gd name="connsiteX142" fmla="*/ 796075 w 822140"/>
              <a:gd name="connsiteY142" fmla="*/ 329033 h 698028"/>
              <a:gd name="connsiteX143" fmla="*/ 799714 w 822140"/>
              <a:gd name="connsiteY143" fmla="*/ 326818 h 698028"/>
              <a:gd name="connsiteX144" fmla="*/ 809430 w 822140"/>
              <a:gd name="connsiteY144" fmla="*/ 329219 h 698028"/>
              <a:gd name="connsiteX145" fmla="*/ 810739 w 822140"/>
              <a:gd name="connsiteY145" fmla="*/ 328366 h 698028"/>
              <a:gd name="connsiteX146" fmla="*/ 815088 w 822140"/>
              <a:gd name="connsiteY146" fmla="*/ 324168 h 698028"/>
              <a:gd name="connsiteX147" fmla="*/ 815476 w 822140"/>
              <a:gd name="connsiteY147" fmla="*/ 323891 h 698028"/>
              <a:gd name="connsiteX148" fmla="*/ 822687 w 822140"/>
              <a:gd name="connsiteY148" fmla="*/ 314217 h 698028"/>
              <a:gd name="connsiteX149" fmla="*/ 801188 w 822140"/>
              <a:gd name="connsiteY149" fmla="*/ 263184 h 698028"/>
              <a:gd name="connsiteX150" fmla="*/ 790990 w 822140"/>
              <a:gd name="connsiteY150" fmla="*/ 236116 h 698028"/>
              <a:gd name="connsiteX151" fmla="*/ 768373 w 822140"/>
              <a:gd name="connsiteY151" fmla="*/ 179348 h 698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822140" h="698028">
                <a:moveTo>
                  <a:pt x="768373" y="179348"/>
                </a:moveTo>
                <a:lnTo>
                  <a:pt x="753154" y="144439"/>
                </a:lnTo>
                <a:lnTo>
                  <a:pt x="737263" y="104188"/>
                </a:lnTo>
                <a:lnTo>
                  <a:pt x="732473" y="92054"/>
                </a:lnTo>
                <a:lnTo>
                  <a:pt x="729493" y="84576"/>
                </a:lnTo>
                <a:lnTo>
                  <a:pt x="725687" y="77197"/>
                </a:lnTo>
                <a:lnTo>
                  <a:pt x="702311" y="12229"/>
                </a:lnTo>
                <a:lnTo>
                  <a:pt x="690540" y="522"/>
                </a:lnTo>
                <a:lnTo>
                  <a:pt x="684430" y="1448"/>
                </a:lnTo>
                <a:lnTo>
                  <a:pt x="585549" y="17457"/>
                </a:lnTo>
                <a:lnTo>
                  <a:pt x="580264" y="18369"/>
                </a:lnTo>
                <a:lnTo>
                  <a:pt x="577012" y="18932"/>
                </a:lnTo>
                <a:lnTo>
                  <a:pt x="576535" y="19013"/>
                </a:lnTo>
                <a:lnTo>
                  <a:pt x="572802" y="19662"/>
                </a:lnTo>
                <a:lnTo>
                  <a:pt x="565667" y="20910"/>
                </a:lnTo>
                <a:lnTo>
                  <a:pt x="550996" y="23510"/>
                </a:lnTo>
                <a:lnTo>
                  <a:pt x="542355" y="25058"/>
                </a:lnTo>
                <a:lnTo>
                  <a:pt x="534634" y="26456"/>
                </a:lnTo>
                <a:lnTo>
                  <a:pt x="531005" y="27118"/>
                </a:lnTo>
                <a:lnTo>
                  <a:pt x="517179" y="29659"/>
                </a:lnTo>
                <a:lnTo>
                  <a:pt x="505303" y="31874"/>
                </a:lnTo>
                <a:lnTo>
                  <a:pt x="492556" y="34283"/>
                </a:lnTo>
                <a:lnTo>
                  <a:pt x="492366" y="34320"/>
                </a:lnTo>
                <a:lnTo>
                  <a:pt x="478979" y="36883"/>
                </a:lnTo>
                <a:lnTo>
                  <a:pt x="471458" y="38390"/>
                </a:lnTo>
                <a:lnTo>
                  <a:pt x="449258" y="42710"/>
                </a:lnTo>
                <a:lnTo>
                  <a:pt x="444862" y="43586"/>
                </a:lnTo>
                <a:lnTo>
                  <a:pt x="431975" y="46177"/>
                </a:lnTo>
                <a:lnTo>
                  <a:pt x="418257" y="48945"/>
                </a:lnTo>
                <a:lnTo>
                  <a:pt x="388772" y="55112"/>
                </a:lnTo>
                <a:lnTo>
                  <a:pt x="358483" y="61601"/>
                </a:lnTo>
                <a:lnTo>
                  <a:pt x="307423" y="72973"/>
                </a:lnTo>
                <a:lnTo>
                  <a:pt x="302338" y="74134"/>
                </a:lnTo>
                <a:lnTo>
                  <a:pt x="305650" y="83314"/>
                </a:lnTo>
                <a:lnTo>
                  <a:pt x="306580" y="83814"/>
                </a:lnTo>
                <a:lnTo>
                  <a:pt x="329365" y="89064"/>
                </a:lnTo>
                <a:lnTo>
                  <a:pt x="348236" y="93856"/>
                </a:lnTo>
                <a:lnTo>
                  <a:pt x="353244" y="110519"/>
                </a:lnTo>
                <a:lnTo>
                  <a:pt x="357462" y="124323"/>
                </a:lnTo>
                <a:lnTo>
                  <a:pt x="360375" y="134220"/>
                </a:lnTo>
                <a:lnTo>
                  <a:pt x="361872" y="139179"/>
                </a:lnTo>
                <a:lnTo>
                  <a:pt x="365950" y="152693"/>
                </a:lnTo>
                <a:lnTo>
                  <a:pt x="380584" y="201084"/>
                </a:lnTo>
                <a:lnTo>
                  <a:pt x="385977" y="224431"/>
                </a:lnTo>
                <a:lnTo>
                  <a:pt x="388640" y="236470"/>
                </a:lnTo>
                <a:lnTo>
                  <a:pt x="392269" y="252334"/>
                </a:lnTo>
                <a:lnTo>
                  <a:pt x="394927" y="264001"/>
                </a:lnTo>
                <a:lnTo>
                  <a:pt x="397876" y="279380"/>
                </a:lnTo>
                <a:lnTo>
                  <a:pt x="388608" y="291355"/>
                </a:lnTo>
                <a:lnTo>
                  <a:pt x="379377" y="303380"/>
                </a:lnTo>
                <a:lnTo>
                  <a:pt x="356451" y="311349"/>
                </a:lnTo>
                <a:lnTo>
                  <a:pt x="340257" y="316989"/>
                </a:lnTo>
                <a:lnTo>
                  <a:pt x="322792" y="323047"/>
                </a:lnTo>
                <a:lnTo>
                  <a:pt x="308857" y="327944"/>
                </a:lnTo>
                <a:lnTo>
                  <a:pt x="305137" y="329250"/>
                </a:lnTo>
                <a:lnTo>
                  <a:pt x="286570" y="335744"/>
                </a:lnTo>
                <a:lnTo>
                  <a:pt x="279067" y="338390"/>
                </a:lnTo>
                <a:lnTo>
                  <a:pt x="253828" y="347252"/>
                </a:lnTo>
                <a:lnTo>
                  <a:pt x="238268" y="352738"/>
                </a:lnTo>
                <a:lnTo>
                  <a:pt x="233011" y="354581"/>
                </a:lnTo>
                <a:lnTo>
                  <a:pt x="227826" y="356872"/>
                </a:lnTo>
                <a:lnTo>
                  <a:pt x="226188" y="357580"/>
                </a:lnTo>
                <a:lnTo>
                  <a:pt x="206039" y="366510"/>
                </a:lnTo>
                <a:lnTo>
                  <a:pt x="203752" y="367836"/>
                </a:lnTo>
                <a:lnTo>
                  <a:pt x="166619" y="384022"/>
                </a:lnTo>
                <a:lnTo>
                  <a:pt x="162772" y="387294"/>
                </a:lnTo>
                <a:lnTo>
                  <a:pt x="144296" y="403041"/>
                </a:lnTo>
                <a:lnTo>
                  <a:pt x="120771" y="423157"/>
                </a:lnTo>
                <a:lnTo>
                  <a:pt x="55159" y="479476"/>
                </a:lnTo>
                <a:lnTo>
                  <a:pt x="27574" y="502456"/>
                </a:lnTo>
                <a:lnTo>
                  <a:pt x="547" y="526659"/>
                </a:lnTo>
                <a:lnTo>
                  <a:pt x="7574" y="550487"/>
                </a:lnTo>
                <a:lnTo>
                  <a:pt x="13240" y="569635"/>
                </a:lnTo>
                <a:lnTo>
                  <a:pt x="26009" y="612609"/>
                </a:lnTo>
                <a:lnTo>
                  <a:pt x="33829" y="638799"/>
                </a:lnTo>
                <a:lnTo>
                  <a:pt x="38851" y="655581"/>
                </a:lnTo>
                <a:lnTo>
                  <a:pt x="42376" y="667326"/>
                </a:lnTo>
                <a:lnTo>
                  <a:pt x="47456" y="684228"/>
                </a:lnTo>
                <a:lnTo>
                  <a:pt x="49611" y="691390"/>
                </a:lnTo>
                <a:lnTo>
                  <a:pt x="51770" y="698551"/>
                </a:lnTo>
                <a:lnTo>
                  <a:pt x="56774" y="696940"/>
                </a:lnTo>
                <a:lnTo>
                  <a:pt x="76810" y="690553"/>
                </a:lnTo>
                <a:lnTo>
                  <a:pt x="81827" y="688970"/>
                </a:lnTo>
                <a:lnTo>
                  <a:pt x="94874" y="684883"/>
                </a:lnTo>
                <a:lnTo>
                  <a:pt x="111957" y="679596"/>
                </a:lnTo>
                <a:lnTo>
                  <a:pt x="138213" y="671614"/>
                </a:lnTo>
                <a:lnTo>
                  <a:pt x="142159" y="670429"/>
                </a:lnTo>
                <a:lnTo>
                  <a:pt x="172430" y="661470"/>
                </a:lnTo>
                <a:lnTo>
                  <a:pt x="202768" y="652717"/>
                </a:lnTo>
                <a:lnTo>
                  <a:pt x="233174" y="644173"/>
                </a:lnTo>
                <a:lnTo>
                  <a:pt x="243122" y="641426"/>
                </a:lnTo>
                <a:lnTo>
                  <a:pt x="252349" y="638901"/>
                </a:lnTo>
                <a:lnTo>
                  <a:pt x="263649" y="635836"/>
                </a:lnTo>
                <a:lnTo>
                  <a:pt x="286239" y="629801"/>
                </a:lnTo>
                <a:lnTo>
                  <a:pt x="294182" y="627707"/>
                </a:lnTo>
                <a:lnTo>
                  <a:pt x="309474" y="623721"/>
                </a:lnTo>
                <a:lnTo>
                  <a:pt x="355435" y="612076"/>
                </a:lnTo>
                <a:lnTo>
                  <a:pt x="390219" y="595364"/>
                </a:lnTo>
                <a:lnTo>
                  <a:pt x="418720" y="581726"/>
                </a:lnTo>
                <a:lnTo>
                  <a:pt x="418897" y="581633"/>
                </a:lnTo>
                <a:lnTo>
                  <a:pt x="482631" y="551222"/>
                </a:lnTo>
                <a:lnTo>
                  <a:pt x="495160" y="545175"/>
                </a:lnTo>
                <a:lnTo>
                  <a:pt x="499424" y="543124"/>
                </a:lnTo>
                <a:lnTo>
                  <a:pt x="524110" y="531966"/>
                </a:lnTo>
                <a:lnTo>
                  <a:pt x="535455" y="526091"/>
                </a:lnTo>
                <a:lnTo>
                  <a:pt x="555759" y="516356"/>
                </a:lnTo>
                <a:lnTo>
                  <a:pt x="565975" y="511528"/>
                </a:lnTo>
                <a:lnTo>
                  <a:pt x="578246" y="505797"/>
                </a:lnTo>
                <a:lnTo>
                  <a:pt x="592843" y="498726"/>
                </a:lnTo>
                <a:lnTo>
                  <a:pt x="598382" y="494797"/>
                </a:lnTo>
                <a:lnTo>
                  <a:pt x="641521" y="464560"/>
                </a:lnTo>
                <a:lnTo>
                  <a:pt x="655479" y="455043"/>
                </a:lnTo>
                <a:lnTo>
                  <a:pt x="659712" y="452040"/>
                </a:lnTo>
                <a:lnTo>
                  <a:pt x="665686" y="447885"/>
                </a:lnTo>
                <a:lnTo>
                  <a:pt x="666253" y="447485"/>
                </a:lnTo>
                <a:lnTo>
                  <a:pt x="672055" y="443445"/>
                </a:lnTo>
                <a:lnTo>
                  <a:pt x="678582" y="438864"/>
                </a:lnTo>
                <a:lnTo>
                  <a:pt x="699513" y="424564"/>
                </a:lnTo>
                <a:lnTo>
                  <a:pt x="705369" y="420340"/>
                </a:lnTo>
                <a:lnTo>
                  <a:pt x="708399" y="418215"/>
                </a:lnTo>
                <a:lnTo>
                  <a:pt x="711543" y="415999"/>
                </a:lnTo>
                <a:lnTo>
                  <a:pt x="722194" y="408594"/>
                </a:lnTo>
                <a:lnTo>
                  <a:pt x="721182" y="401777"/>
                </a:lnTo>
                <a:lnTo>
                  <a:pt x="719572" y="390942"/>
                </a:lnTo>
                <a:lnTo>
                  <a:pt x="719635" y="390152"/>
                </a:lnTo>
                <a:lnTo>
                  <a:pt x="721972" y="388002"/>
                </a:lnTo>
                <a:lnTo>
                  <a:pt x="722670" y="384176"/>
                </a:lnTo>
                <a:lnTo>
                  <a:pt x="728762" y="378200"/>
                </a:lnTo>
                <a:lnTo>
                  <a:pt x="731656" y="378554"/>
                </a:lnTo>
                <a:lnTo>
                  <a:pt x="737104" y="379212"/>
                </a:lnTo>
                <a:lnTo>
                  <a:pt x="738107" y="377905"/>
                </a:lnTo>
                <a:lnTo>
                  <a:pt x="737531" y="372650"/>
                </a:lnTo>
                <a:lnTo>
                  <a:pt x="736179" y="360598"/>
                </a:lnTo>
                <a:lnTo>
                  <a:pt x="736855" y="358891"/>
                </a:lnTo>
                <a:lnTo>
                  <a:pt x="744362" y="356990"/>
                </a:lnTo>
                <a:lnTo>
                  <a:pt x="758466" y="351177"/>
                </a:lnTo>
                <a:lnTo>
                  <a:pt x="762045" y="349371"/>
                </a:lnTo>
                <a:lnTo>
                  <a:pt x="766399" y="346771"/>
                </a:lnTo>
                <a:lnTo>
                  <a:pt x="775948" y="343372"/>
                </a:lnTo>
                <a:lnTo>
                  <a:pt x="780811" y="341062"/>
                </a:lnTo>
                <a:lnTo>
                  <a:pt x="785710" y="335553"/>
                </a:lnTo>
                <a:lnTo>
                  <a:pt x="786177" y="335041"/>
                </a:lnTo>
                <a:lnTo>
                  <a:pt x="796075" y="329033"/>
                </a:lnTo>
                <a:lnTo>
                  <a:pt x="799714" y="326818"/>
                </a:lnTo>
                <a:lnTo>
                  <a:pt x="809430" y="329219"/>
                </a:lnTo>
                <a:lnTo>
                  <a:pt x="810739" y="328366"/>
                </a:lnTo>
                <a:lnTo>
                  <a:pt x="815088" y="324168"/>
                </a:lnTo>
                <a:lnTo>
                  <a:pt x="815476" y="323891"/>
                </a:lnTo>
                <a:lnTo>
                  <a:pt x="822687" y="314217"/>
                </a:lnTo>
                <a:lnTo>
                  <a:pt x="801188" y="263184"/>
                </a:lnTo>
                <a:lnTo>
                  <a:pt x="790990" y="236116"/>
                </a:lnTo>
                <a:lnTo>
                  <a:pt x="768373" y="17934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B15EA233-1CB9-949B-0074-9E6B53ABB09C}"/>
              </a:ext>
            </a:extLst>
          </p:cNvPr>
          <p:cNvSpPr>
            <a:spLocks/>
          </p:cNvSpPr>
          <p:nvPr/>
        </p:nvSpPr>
        <p:spPr>
          <a:xfrm flipV="1">
            <a:off x="2842746" y="4772656"/>
            <a:ext cx="1117809" cy="735681"/>
          </a:xfrm>
          <a:custGeom>
            <a:avLst/>
            <a:gdLst>
              <a:gd name="connsiteX0" fmla="*/ 168891 w 761225"/>
              <a:gd name="connsiteY0" fmla="*/ 307224 h 500997"/>
              <a:gd name="connsiteX1" fmla="*/ 227122 w 761225"/>
              <a:gd name="connsiteY1" fmla="*/ 363842 h 500997"/>
              <a:gd name="connsiteX2" fmla="*/ 300618 w 761225"/>
              <a:gd name="connsiteY2" fmla="*/ 433765 h 500997"/>
              <a:gd name="connsiteX3" fmla="*/ 340963 w 761225"/>
              <a:gd name="connsiteY3" fmla="*/ 472155 h 500997"/>
              <a:gd name="connsiteX4" fmla="*/ 372182 w 761225"/>
              <a:gd name="connsiteY4" fmla="*/ 501746 h 500997"/>
              <a:gd name="connsiteX5" fmla="*/ 410753 w 761225"/>
              <a:gd name="connsiteY5" fmla="*/ 490443 h 500997"/>
              <a:gd name="connsiteX6" fmla="*/ 422566 w 761225"/>
              <a:gd name="connsiteY6" fmla="*/ 487048 h 500997"/>
              <a:gd name="connsiteX7" fmla="*/ 446694 w 761225"/>
              <a:gd name="connsiteY7" fmla="*/ 480196 h 500997"/>
              <a:gd name="connsiteX8" fmla="*/ 460888 w 761225"/>
              <a:gd name="connsiteY8" fmla="*/ 476221 h 500997"/>
              <a:gd name="connsiteX9" fmla="*/ 496715 w 761225"/>
              <a:gd name="connsiteY9" fmla="*/ 466370 h 500997"/>
              <a:gd name="connsiteX10" fmla="*/ 510814 w 761225"/>
              <a:gd name="connsiteY10" fmla="*/ 462567 h 500997"/>
              <a:gd name="connsiteX11" fmla="*/ 538571 w 761225"/>
              <a:gd name="connsiteY11" fmla="*/ 455198 h 500997"/>
              <a:gd name="connsiteX12" fmla="*/ 542567 w 761225"/>
              <a:gd name="connsiteY12" fmla="*/ 454149 h 500997"/>
              <a:gd name="connsiteX13" fmla="*/ 544509 w 761225"/>
              <a:gd name="connsiteY13" fmla="*/ 453641 h 500997"/>
              <a:gd name="connsiteX14" fmla="*/ 556739 w 761225"/>
              <a:gd name="connsiteY14" fmla="*/ 450456 h 500997"/>
              <a:gd name="connsiteX15" fmla="*/ 565348 w 761225"/>
              <a:gd name="connsiteY15" fmla="*/ 448232 h 500997"/>
              <a:gd name="connsiteX16" fmla="*/ 586551 w 761225"/>
              <a:gd name="connsiteY16" fmla="*/ 442823 h 500997"/>
              <a:gd name="connsiteX17" fmla="*/ 631559 w 761225"/>
              <a:gd name="connsiteY17" fmla="*/ 431633 h 500997"/>
              <a:gd name="connsiteX18" fmla="*/ 653837 w 761225"/>
              <a:gd name="connsiteY18" fmla="*/ 426246 h 500997"/>
              <a:gd name="connsiteX19" fmla="*/ 662120 w 761225"/>
              <a:gd name="connsiteY19" fmla="*/ 424268 h 500997"/>
              <a:gd name="connsiteX20" fmla="*/ 681054 w 761225"/>
              <a:gd name="connsiteY20" fmla="*/ 419793 h 500997"/>
              <a:gd name="connsiteX21" fmla="*/ 697638 w 761225"/>
              <a:gd name="connsiteY21" fmla="*/ 415936 h 500997"/>
              <a:gd name="connsiteX22" fmla="*/ 695302 w 761225"/>
              <a:gd name="connsiteY22" fmla="*/ 404351 h 500997"/>
              <a:gd name="connsiteX23" fmla="*/ 722629 w 761225"/>
              <a:gd name="connsiteY23" fmla="*/ 398112 h 500997"/>
              <a:gd name="connsiteX24" fmla="*/ 736700 w 761225"/>
              <a:gd name="connsiteY24" fmla="*/ 394958 h 500997"/>
              <a:gd name="connsiteX25" fmla="*/ 740465 w 761225"/>
              <a:gd name="connsiteY25" fmla="*/ 394119 h 500997"/>
              <a:gd name="connsiteX26" fmla="*/ 742788 w 761225"/>
              <a:gd name="connsiteY26" fmla="*/ 393606 h 500997"/>
              <a:gd name="connsiteX27" fmla="*/ 748875 w 761225"/>
              <a:gd name="connsiteY27" fmla="*/ 392258 h 500997"/>
              <a:gd name="connsiteX28" fmla="*/ 761831 w 761225"/>
              <a:gd name="connsiteY28" fmla="*/ 389417 h 500997"/>
              <a:gd name="connsiteX29" fmla="*/ 500925 w 761225"/>
              <a:gd name="connsiteY29" fmla="*/ 222185 h 500997"/>
              <a:gd name="connsiteX30" fmla="*/ 494901 w 761225"/>
              <a:gd name="connsiteY30" fmla="*/ 200771 h 500997"/>
              <a:gd name="connsiteX31" fmla="*/ 485098 w 761225"/>
              <a:gd name="connsiteY31" fmla="*/ 199296 h 500997"/>
              <a:gd name="connsiteX32" fmla="*/ 473100 w 761225"/>
              <a:gd name="connsiteY32" fmla="*/ 197481 h 500997"/>
              <a:gd name="connsiteX33" fmla="*/ 356514 w 761225"/>
              <a:gd name="connsiteY33" fmla="*/ 110854 h 500997"/>
              <a:gd name="connsiteX34" fmla="*/ 207893 w 761225"/>
              <a:gd name="connsiteY34" fmla="*/ 749 h 500997"/>
              <a:gd name="connsiteX35" fmla="*/ 193708 w 761225"/>
              <a:gd name="connsiteY35" fmla="*/ 14539 h 500997"/>
              <a:gd name="connsiteX36" fmla="*/ 165983 w 761225"/>
              <a:gd name="connsiteY36" fmla="*/ 41612 h 500997"/>
              <a:gd name="connsiteX37" fmla="*/ 154688 w 761225"/>
              <a:gd name="connsiteY37" fmla="*/ 52711 h 500997"/>
              <a:gd name="connsiteX38" fmla="*/ 138307 w 761225"/>
              <a:gd name="connsiteY38" fmla="*/ 68816 h 500997"/>
              <a:gd name="connsiteX39" fmla="*/ 120575 w 761225"/>
              <a:gd name="connsiteY39" fmla="*/ 86246 h 500997"/>
              <a:gd name="connsiteX40" fmla="*/ 111357 w 761225"/>
              <a:gd name="connsiteY40" fmla="*/ 95394 h 500997"/>
              <a:gd name="connsiteX41" fmla="*/ 107856 w 761225"/>
              <a:gd name="connsiteY41" fmla="*/ 98825 h 500997"/>
              <a:gd name="connsiteX42" fmla="*/ 84449 w 761225"/>
              <a:gd name="connsiteY42" fmla="*/ 122099 h 500997"/>
              <a:gd name="connsiteX43" fmla="*/ 56487 w 761225"/>
              <a:gd name="connsiteY43" fmla="*/ 149966 h 500997"/>
              <a:gd name="connsiteX44" fmla="*/ 28585 w 761225"/>
              <a:gd name="connsiteY44" fmla="*/ 177946 h 500997"/>
              <a:gd name="connsiteX45" fmla="*/ 605 w 761225"/>
              <a:gd name="connsiteY45" fmla="*/ 206121 h 500997"/>
              <a:gd name="connsiteX46" fmla="*/ 81663 w 761225"/>
              <a:gd name="connsiteY46" fmla="*/ 225162 h 500997"/>
              <a:gd name="connsiteX47" fmla="*/ 100942 w 761225"/>
              <a:gd name="connsiteY47" fmla="*/ 242015 h 500997"/>
              <a:gd name="connsiteX48" fmla="*/ 154139 w 761225"/>
              <a:gd name="connsiteY48" fmla="*/ 294314 h 500997"/>
              <a:gd name="connsiteX49" fmla="*/ 168891 w 761225"/>
              <a:gd name="connsiteY49" fmla="*/ 307224 h 50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761225" h="500997">
                <a:moveTo>
                  <a:pt x="168891" y="307224"/>
                </a:moveTo>
                <a:lnTo>
                  <a:pt x="227122" y="363842"/>
                </a:lnTo>
                <a:lnTo>
                  <a:pt x="300618" y="433765"/>
                </a:lnTo>
                <a:lnTo>
                  <a:pt x="340963" y="472155"/>
                </a:lnTo>
                <a:lnTo>
                  <a:pt x="372182" y="501746"/>
                </a:lnTo>
                <a:lnTo>
                  <a:pt x="410753" y="490443"/>
                </a:lnTo>
                <a:lnTo>
                  <a:pt x="422566" y="487048"/>
                </a:lnTo>
                <a:lnTo>
                  <a:pt x="446694" y="480196"/>
                </a:lnTo>
                <a:lnTo>
                  <a:pt x="460888" y="476221"/>
                </a:lnTo>
                <a:lnTo>
                  <a:pt x="496715" y="466370"/>
                </a:lnTo>
                <a:lnTo>
                  <a:pt x="510814" y="462567"/>
                </a:lnTo>
                <a:lnTo>
                  <a:pt x="538571" y="455198"/>
                </a:lnTo>
                <a:lnTo>
                  <a:pt x="542567" y="454149"/>
                </a:lnTo>
                <a:lnTo>
                  <a:pt x="544509" y="453641"/>
                </a:lnTo>
                <a:lnTo>
                  <a:pt x="556739" y="450456"/>
                </a:lnTo>
                <a:lnTo>
                  <a:pt x="565348" y="448232"/>
                </a:lnTo>
                <a:lnTo>
                  <a:pt x="586551" y="442823"/>
                </a:lnTo>
                <a:lnTo>
                  <a:pt x="631559" y="431633"/>
                </a:lnTo>
                <a:lnTo>
                  <a:pt x="653837" y="426246"/>
                </a:lnTo>
                <a:lnTo>
                  <a:pt x="662120" y="424268"/>
                </a:lnTo>
                <a:lnTo>
                  <a:pt x="681054" y="419793"/>
                </a:lnTo>
                <a:lnTo>
                  <a:pt x="697638" y="415936"/>
                </a:lnTo>
                <a:lnTo>
                  <a:pt x="695302" y="404351"/>
                </a:lnTo>
                <a:lnTo>
                  <a:pt x="722629" y="398112"/>
                </a:lnTo>
                <a:lnTo>
                  <a:pt x="736700" y="394958"/>
                </a:lnTo>
                <a:lnTo>
                  <a:pt x="740465" y="394119"/>
                </a:lnTo>
                <a:lnTo>
                  <a:pt x="742788" y="393606"/>
                </a:lnTo>
                <a:lnTo>
                  <a:pt x="748875" y="392258"/>
                </a:lnTo>
                <a:lnTo>
                  <a:pt x="761831" y="389417"/>
                </a:lnTo>
                <a:lnTo>
                  <a:pt x="500925" y="222185"/>
                </a:lnTo>
                <a:lnTo>
                  <a:pt x="494901" y="200771"/>
                </a:lnTo>
                <a:lnTo>
                  <a:pt x="485098" y="199296"/>
                </a:lnTo>
                <a:lnTo>
                  <a:pt x="473100" y="197481"/>
                </a:lnTo>
                <a:lnTo>
                  <a:pt x="356514" y="110854"/>
                </a:lnTo>
                <a:lnTo>
                  <a:pt x="207893" y="749"/>
                </a:lnTo>
                <a:lnTo>
                  <a:pt x="193708" y="14539"/>
                </a:lnTo>
                <a:lnTo>
                  <a:pt x="165983" y="41612"/>
                </a:lnTo>
                <a:lnTo>
                  <a:pt x="154688" y="52711"/>
                </a:lnTo>
                <a:lnTo>
                  <a:pt x="138307" y="68816"/>
                </a:lnTo>
                <a:lnTo>
                  <a:pt x="120575" y="86246"/>
                </a:lnTo>
                <a:lnTo>
                  <a:pt x="111357" y="95394"/>
                </a:lnTo>
                <a:lnTo>
                  <a:pt x="107856" y="98825"/>
                </a:lnTo>
                <a:lnTo>
                  <a:pt x="84449" y="122099"/>
                </a:lnTo>
                <a:lnTo>
                  <a:pt x="56487" y="149966"/>
                </a:lnTo>
                <a:lnTo>
                  <a:pt x="28585" y="177946"/>
                </a:lnTo>
                <a:lnTo>
                  <a:pt x="605" y="206121"/>
                </a:lnTo>
                <a:lnTo>
                  <a:pt x="81663" y="225162"/>
                </a:lnTo>
                <a:lnTo>
                  <a:pt x="100942" y="242015"/>
                </a:lnTo>
                <a:lnTo>
                  <a:pt x="154139" y="294314"/>
                </a:lnTo>
                <a:lnTo>
                  <a:pt x="168891" y="30722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55E734B7-01C6-4214-BBE6-0C24EF0E3B93}"/>
              </a:ext>
            </a:extLst>
          </p:cNvPr>
          <p:cNvSpPr>
            <a:spLocks/>
          </p:cNvSpPr>
          <p:nvPr/>
        </p:nvSpPr>
        <p:spPr>
          <a:xfrm flipV="1">
            <a:off x="6350000" y="3869274"/>
            <a:ext cx="244371" cy="330342"/>
          </a:xfrm>
          <a:custGeom>
            <a:avLst/>
            <a:gdLst>
              <a:gd name="connsiteX0" fmla="*/ 91582 w 166416"/>
              <a:gd name="connsiteY0" fmla="*/ 23638 h 224962"/>
              <a:gd name="connsiteX1" fmla="*/ 71287 w 166416"/>
              <a:gd name="connsiteY1" fmla="*/ 34810 h 224962"/>
              <a:gd name="connsiteX2" fmla="*/ 55070 w 166416"/>
              <a:gd name="connsiteY2" fmla="*/ 45592 h 224962"/>
              <a:gd name="connsiteX3" fmla="*/ 46419 w 166416"/>
              <a:gd name="connsiteY3" fmla="*/ 50112 h 224962"/>
              <a:gd name="connsiteX4" fmla="*/ 44754 w 166416"/>
              <a:gd name="connsiteY4" fmla="*/ 55770 h 224962"/>
              <a:gd name="connsiteX5" fmla="*/ 43675 w 166416"/>
              <a:gd name="connsiteY5" fmla="*/ 59818 h 224962"/>
              <a:gd name="connsiteX6" fmla="*/ 43643 w 166416"/>
              <a:gd name="connsiteY6" fmla="*/ 69293 h 224962"/>
              <a:gd name="connsiteX7" fmla="*/ 42940 w 166416"/>
              <a:gd name="connsiteY7" fmla="*/ 70246 h 224962"/>
              <a:gd name="connsiteX8" fmla="*/ 40454 w 166416"/>
              <a:gd name="connsiteY8" fmla="*/ 71399 h 224962"/>
              <a:gd name="connsiteX9" fmla="*/ 38499 w 166416"/>
              <a:gd name="connsiteY9" fmla="*/ 72302 h 224962"/>
              <a:gd name="connsiteX10" fmla="*/ 37465 w 166416"/>
              <a:gd name="connsiteY10" fmla="*/ 72129 h 224962"/>
              <a:gd name="connsiteX11" fmla="*/ 32470 w 166416"/>
              <a:gd name="connsiteY11" fmla="*/ 73540 h 224962"/>
              <a:gd name="connsiteX12" fmla="*/ 26632 w 166416"/>
              <a:gd name="connsiteY12" fmla="*/ 76717 h 224962"/>
              <a:gd name="connsiteX13" fmla="*/ 20005 w 166416"/>
              <a:gd name="connsiteY13" fmla="*/ 82788 h 224962"/>
              <a:gd name="connsiteX14" fmla="*/ 11200 w 166416"/>
              <a:gd name="connsiteY14" fmla="*/ 91229 h 224962"/>
              <a:gd name="connsiteX15" fmla="*/ 5847 w 166416"/>
              <a:gd name="connsiteY15" fmla="*/ 96561 h 224962"/>
              <a:gd name="connsiteX16" fmla="*/ 4033 w 166416"/>
              <a:gd name="connsiteY16" fmla="*/ 98385 h 224962"/>
              <a:gd name="connsiteX17" fmla="*/ 363 w 166416"/>
              <a:gd name="connsiteY17" fmla="*/ 102732 h 224962"/>
              <a:gd name="connsiteX18" fmla="*/ 6450 w 166416"/>
              <a:gd name="connsiteY18" fmla="*/ 141562 h 224962"/>
              <a:gd name="connsiteX19" fmla="*/ 9980 w 166416"/>
              <a:gd name="connsiteY19" fmla="*/ 163810 h 224962"/>
              <a:gd name="connsiteX20" fmla="*/ 10279 w 166416"/>
              <a:gd name="connsiteY20" fmla="*/ 165679 h 224962"/>
              <a:gd name="connsiteX21" fmla="*/ 10578 w 166416"/>
              <a:gd name="connsiteY21" fmla="*/ 167549 h 224962"/>
              <a:gd name="connsiteX22" fmla="*/ 12094 w 166416"/>
              <a:gd name="connsiteY22" fmla="*/ 177024 h 224962"/>
              <a:gd name="connsiteX23" fmla="*/ 12320 w 166416"/>
              <a:gd name="connsiteY23" fmla="*/ 178488 h 224962"/>
              <a:gd name="connsiteX24" fmla="*/ 14167 w 166416"/>
              <a:gd name="connsiteY24" fmla="*/ 190063 h 224962"/>
              <a:gd name="connsiteX25" fmla="*/ 15432 w 166416"/>
              <a:gd name="connsiteY25" fmla="*/ 195909 h 224962"/>
              <a:gd name="connsiteX26" fmla="*/ 15763 w 166416"/>
              <a:gd name="connsiteY26" fmla="*/ 197384 h 224962"/>
              <a:gd name="connsiteX27" fmla="*/ 16716 w 166416"/>
              <a:gd name="connsiteY27" fmla="*/ 201757 h 224962"/>
              <a:gd name="connsiteX28" fmla="*/ 19320 w 166416"/>
              <a:gd name="connsiteY28" fmla="*/ 210697 h 224962"/>
              <a:gd name="connsiteX29" fmla="*/ 21266 w 166416"/>
              <a:gd name="connsiteY29" fmla="*/ 217409 h 224962"/>
              <a:gd name="connsiteX30" fmla="*/ 21778 w 166416"/>
              <a:gd name="connsiteY30" fmla="*/ 219152 h 224962"/>
              <a:gd name="connsiteX31" fmla="*/ 22867 w 166416"/>
              <a:gd name="connsiteY31" fmla="*/ 218634 h 224962"/>
              <a:gd name="connsiteX32" fmla="*/ 26142 w 166416"/>
              <a:gd name="connsiteY32" fmla="*/ 218504 h 224962"/>
              <a:gd name="connsiteX33" fmla="*/ 27417 w 166416"/>
              <a:gd name="connsiteY33" fmla="*/ 219649 h 224962"/>
              <a:gd name="connsiteX34" fmla="*/ 29885 w 166416"/>
              <a:gd name="connsiteY34" fmla="*/ 221759 h 224962"/>
              <a:gd name="connsiteX35" fmla="*/ 34044 w 166416"/>
              <a:gd name="connsiteY35" fmla="*/ 219180 h 224962"/>
              <a:gd name="connsiteX36" fmla="*/ 34720 w 166416"/>
              <a:gd name="connsiteY36" fmla="*/ 218749 h 224962"/>
              <a:gd name="connsiteX37" fmla="*/ 36762 w 166416"/>
              <a:gd name="connsiteY37" fmla="*/ 218977 h 224962"/>
              <a:gd name="connsiteX38" fmla="*/ 37360 w 166416"/>
              <a:gd name="connsiteY38" fmla="*/ 218987 h 224962"/>
              <a:gd name="connsiteX39" fmla="*/ 39819 w 166416"/>
              <a:gd name="connsiteY39" fmla="*/ 221351 h 224962"/>
              <a:gd name="connsiteX40" fmla="*/ 40359 w 166416"/>
              <a:gd name="connsiteY40" fmla="*/ 218838 h 224962"/>
              <a:gd name="connsiteX41" fmla="*/ 42178 w 166416"/>
              <a:gd name="connsiteY41" fmla="*/ 219768 h 224962"/>
              <a:gd name="connsiteX42" fmla="*/ 43017 w 166416"/>
              <a:gd name="connsiteY42" fmla="*/ 217660 h 224962"/>
              <a:gd name="connsiteX43" fmla="*/ 44432 w 166416"/>
              <a:gd name="connsiteY43" fmla="*/ 216906 h 224962"/>
              <a:gd name="connsiteX44" fmla="*/ 46469 w 166416"/>
              <a:gd name="connsiteY44" fmla="*/ 218309 h 224962"/>
              <a:gd name="connsiteX45" fmla="*/ 53500 w 166416"/>
              <a:gd name="connsiteY45" fmla="*/ 219029 h 224962"/>
              <a:gd name="connsiteX46" fmla="*/ 65267 w 166416"/>
              <a:gd name="connsiteY46" fmla="*/ 213775 h 224962"/>
              <a:gd name="connsiteX47" fmla="*/ 66664 w 166416"/>
              <a:gd name="connsiteY47" fmla="*/ 213948 h 224962"/>
              <a:gd name="connsiteX48" fmla="*/ 68406 w 166416"/>
              <a:gd name="connsiteY48" fmla="*/ 215629 h 224962"/>
              <a:gd name="connsiteX49" fmla="*/ 72194 w 166416"/>
              <a:gd name="connsiteY49" fmla="*/ 220796 h 224962"/>
              <a:gd name="connsiteX50" fmla="*/ 72543 w 166416"/>
              <a:gd name="connsiteY50" fmla="*/ 220834 h 224962"/>
              <a:gd name="connsiteX51" fmla="*/ 77365 w 166416"/>
              <a:gd name="connsiteY51" fmla="*/ 223648 h 224962"/>
              <a:gd name="connsiteX52" fmla="*/ 78649 w 166416"/>
              <a:gd name="connsiteY52" fmla="*/ 223189 h 224962"/>
              <a:gd name="connsiteX53" fmla="*/ 83063 w 166416"/>
              <a:gd name="connsiteY53" fmla="*/ 218956 h 224962"/>
              <a:gd name="connsiteX54" fmla="*/ 88511 w 166416"/>
              <a:gd name="connsiteY54" fmla="*/ 220653 h 224962"/>
              <a:gd name="connsiteX55" fmla="*/ 88348 w 166416"/>
              <a:gd name="connsiteY55" fmla="*/ 222706 h 224962"/>
              <a:gd name="connsiteX56" fmla="*/ 88275 w 166416"/>
              <a:gd name="connsiteY56" fmla="*/ 224046 h 224962"/>
              <a:gd name="connsiteX57" fmla="*/ 89840 w 166416"/>
              <a:gd name="connsiteY57" fmla="*/ 225467 h 224962"/>
              <a:gd name="connsiteX58" fmla="*/ 95651 w 166416"/>
              <a:gd name="connsiteY58" fmla="*/ 222547 h 224962"/>
              <a:gd name="connsiteX59" fmla="*/ 98876 w 166416"/>
              <a:gd name="connsiteY59" fmla="*/ 222611 h 224962"/>
              <a:gd name="connsiteX60" fmla="*/ 116985 w 166416"/>
              <a:gd name="connsiteY60" fmla="*/ 223020 h 224962"/>
              <a:gd name="connsiteX61" fmla="*/ 121644 w 166416"/>
              <a:gd name="connsiteY61" fmla="*/ 216001 h 224962"/>
              <a:gd name="connsiteX62" fmla="*/ 129804 w 166416"/>
              <a:gd name="connsiteY62" fmla="*/ 203557 h 224962"/>
              <a:gd name="connsiteX63" fmla="*/ 139494 w 166416"/>
              <a:gd name="connsiteY63" fmla="*/ 204796 h 224962"/>
              <a:gd name="connsiteX64" fmla="*/ 140723 w 166416"/>
              <a:gd name="connsiteY64" fmla="*/ 206793 h 224962"/>
              <a:gd name="connsiteX65" fmla="*/ 142429 w 166416"/>
              <a:gd name="connsiteY65" fmla="*/ 205078 h 224962"/>
              <a:gd name="connsiteX66" fmla="*/ 162923 w 166416"/>
              <a:gd name="connsiteY66" fmla="*/ 210843 h 224962"/>
              <a:gd name="connsiteX67" fmla="*/ 161172 w 166416"/>
              <a:gd name="connsiteY67" fmla="*/ 195077 h 224962"/>
              <a:gd name="connsiteX68" fmla="*/ 160900 w 166416"/>
              <a:gd name="connsiteY68" fmla="*/ 192718 h 224962"/>
              <a:gd name="connsiteX69" fmla="*/ 156128 w 166416"/>
              <a:gd name="connsiteY69" fmla="*/ 188700 h 224962"/>
              <a:gd name="connsiteX70" fmla="*/ 149564 w 166416"/>
              <a:gd name="connsiteY70" fmla="*/ 183144 h 224962"/>
              <a:gd name="connsiteX71" fmla="*/ 151891 w 166416"/>
              <a:gd name="connsiteY71" fmla="*/ 161525 h 224962"/>
              <a:gd name="connsiteX72" fmla="*/ 153515 w 166416"/>
              <a:gd name="connsiteY72" fmla="*/ 158677 h 224962"/>
              <a:gd name="connsiteX73" fmla="*/ 159095 w 166416"/>
              <a:gd name="connsiteY73" fmla="*/ 142981 h 224962"/>
              <a:gd name="connsiteX74" fmla="*/ 166779 w 166416"/>
              <a:gd name="connsiteY74" fmla="*/ 111272 h 224962"/>
              <a:gd name="connsiteX75" fmla="*/ 162996 w 166416"/>
              <a:gd name="connsiteY75" fmla="*/ 89087 h 224962"/>
              <a:gd name="connsiteX76" fmla="*/ 150204 w 166416"/>
              <a:gd name="connsiteY76" fmla="*/ 86237 h 224962"/>
              <a:gd name="connsiteX77" fmla="*/ 140455 w 166416"/>
              <a:gd name="connsiteY77" fmla="*/ 81486 h 224962"/>
              <a:gd name="connsiteX78" fmla="*/ 135969 w 166416"/>
              <a:gd name="connsiteY78" fmla="*/ 69416 h 224962"/>
              <a:gd name="connsiteX79" fmla="*/ 128811 w 166416"/>
              <a:gd name="connsiteY79" fmla="*/ 50116 h 224962"/>
              <a:gd name="connsiteX80" fmla="*/ 126311 w 166416"/>
              <a:gd name="connsiteY80" fmla="*/ 36621 h 224962"/>
              <a:gd name="connsiteX81" fmla="*/ 133783 w 166416"/>
              <a:gd name="connsiteY81" fmla="*/ 504 h 224962"/>
              <a:gd name="connsiteX82" fmla="*/ 104048 w 166416"/>
              <a:gd name="connsiteY82" fmla="*/ 16813 h 224962"/>
              <a:gd name="connsiteX83" fmla="*/ 91582 w 166416"/>
              <a:gd name="connsiteY83" fmla="*/ 23638 h 22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66416" h="224962">
                <a:moveTo>
                  <a:pt x="91582" y="23638"/>
                </a:moveTo>
                <a:lnTo>
                  <a:pt x="71287" y="34810"/>
                </a:lnTo>
                <a:lnTo>
                  <a:pt x="55070" y="45592"/>
                </a:lnTo>
                <a:lnTo>
                  <a:pt x="46419" y="50112"/>
                </a:lnTo>
                <a:lnTo>
                  <a:pt x="44754" y="55770"/>
                </a:lnTo>
                <a:lnTo>
                  <a:pt x="43675" y="59818"/>
                </a:lnTo>
                <a:lnTo>
                  <a:pt x="43643" y="69293"/>
                </a:lnTo>
                <a:lnTo>
                  <a:pt x="42940" y="70246"/>
                </a:lnTo>
                <a:lnTo>
                  <a:pt x="40454" y="71399"/>
                </a:lnTo>
                <a:lnTo>
                  <a:pt x="38499" y="72302"/>
                </a:lnTo>
                <a:lnTo>
                  <a:pt x="37465" y="72129"/>
                </a:lnTo>
                <a:lnTo>
                  <a:pt x="32470" y="73540"/>
                </a:lnTo>
                <a:lnTo>
                  <a:pt x="26632" y="76717"/>
                </a:lnTo>
                <a:lnTo>
                  <a:pt x="20005" y="82788"/>
                </a:lnTo>
                <a:lnTo>
                  <a:pt x="11200" y="91229"/>
                </a:lnTo>
                <a:lnTo>
                  <a:pt x="5847" y="96561"/>
                </a:lnTo>
                <a:lnTo>
                  <a:pt x="4033" y="98385"/>
                </a:lnTo>
                <a:lnTo>
                  <a:pt x="363" y="102732"/>
                </a:lnTo>
                <a:lnTo>
                  <a:pt x="6450" y="141562"/>
                </a:lnTo>
                <a:lnTo>
                  <a:pt x="9980" y="163810"/>
                </a:lnTo>
                <a:lnTo>
                  <a:pt x="10279" y="165679"/>
                </a:lnTo>
                <a:lnTo>
                  <a:pt x="10578" y="167549"/>
                </a:lnTo>
                <a:lnTo>
                  <a:pt x="12094" y="177024"/>
                </a:lnTo>
                <a:lnTo>
                  <a:pt x="12320" y="178488"/>
                </a:lnTo>
                <a:lnTo>
                  <a:pt x="14167" y="190063"/>
                </a:lnTo>
                <a:lnTo>
                  <a:pt x="15432" y="195909"/>
                </a:lnTo>
                <a:lnTo>
                  <a:pt x="15763" y="197384"/>
                </a:lnTo>
                <a:lnTo>
                  <a:pt x="16716" y="201757"/>
                </a:lnTo>
                <a:lnTo>
                  <a:pt x="19320" y="210697"/>
                </a:lnTo>
                <a:lnTo>
                  <a:pt x="21266" y="217409"/>
                </a:lnTo>
                <a:lnTo>
                  <a:pt x="21778" y="219152"/>
                </a:lnTo>
                <a:lnTo>
                  <a:pt x="22867" y="218634"/>
                </a:lnTo>
                <a:lnTo>
                  <a:pt x="26142" y="218504"/>
                </a:lnTo>
                <a:lnTo>
                  <a:pt x="27417" y="219649"/>
                </a:lnTo>
                <a:lnTo>
                  <a:pt x="29885" y="221759"/>
                </a:lnTo>
                <a:lnTo>
                  <a:pt x="34044" y="219180"/>
                </a:lnTo>
                <a:lnTo>
                  <a:pt x="34720" y="218749"/>
                </a:lnTo>
                <a:lnTo>
                  <a:pt x="36762" y="218977"/>
                </a:lnTo>
                <a:lnTo>
                  <a:pt x="37360" y="218987"/>
                </a:lnTo>
                <a:lnTo>
                  <a:pt x="39819" y="221351"/>
                </a:lnTo>
                <a:lnTo>
                  <a:pt x="40359" y="218838"/>
                </a:lnTo>
                <a:lnTo>
                  <a:pt x="42178" y="219768"/>
                </a:lnTo>
                <a:lnTo>
                  <a:pt x="43017" y="217660"/>
                </a:lnTo>
                <a:lnTo>
                  <a:pt x="44432" y="216906"/>
                </a:lnTo>
                <a:lnTo>
                  <a:pt x="46469" y="218309"/>
                </a:lnTo>
                <a:lnTo>
                  <a:pt x="53500" y="219029"/>
                </a:lnTo>
                <a:lnTo>
                  <a:pt x="65267" y="213775"/>
                </a:lnTo>
                <a:lnTo>
                  <a:pt x="66664" y="213948"/>
                </a:lnTo>
                <a:lnTo>
                  <a:pt x="68406" y="215629"/>
                </a:lnTo>
                <a:lnTo>
                  <a:pt x="72194" y="220796"/>
                </a:lnTo>
                <a:lnTo>
                  <a:pt x="72543" y="220834"/>
                </a:lnTo>
                <a:lnTo>
                  <a:pt x="77365" y="223648"/>
                </a:lnTo>
                <a:lnTo>
                  <a:pt x="78649" y="223189"/>
                </a:lnTo>
                <a:lnTo>
                  <a:pt x="83063" y="218956"/>
                </a:lnTo>
                <a:lnTo>
                  <a:pt x="88511" y="220653"/>
                </a:lnTo>
                <a:lnTo>
                  <a:pt x="88348" y="222706"/>
                </a:lnTo>
                <a:lnTo>
                  <a:pt x="88275" y="224046"/>
                </a:lnTo>
                <a:lnTo>
                  <a:pt x="89840" y="225467"/>
                </a:lnTo>
                <a:lnTo>
                  <a:pt x="95651" y="222547"/>
                </a:lnTo>
                <a:lnTo>
                  <a:pt x="98876" y="222611"/>
                </a:lnTo>
                <a:lnTo>
                  <a:pt x="116985" y="223020"/>
                </a:lnTo>
                <a:lnTo>
                  <a:pt x="121644" y="216001"/>
                </a:lnTo>
                <a:lnTo>
                  <a:pt x="129804" y="203557"/>
                </a:lnTo>
                <a:lnTo>
                  <a:pt x="139494" y="204796"/>
                </a:lnTo>
                <a:lnTo>
                  <a:pt x="140723" y="206793"/>
                </a:lnTo>
                <a:lnTo>
                  <a:pt x="142429" y="205078"/>
                </a:lnTo>
                <a:lnTo>
                  <a:pt x="162923" y="210843"/>
                </a:lnTo>
                <a:lnTo>
                  <a:pt x="161172" y="195077"/>
                </a:lnTo>
                <a:lnTo>
                  <a:pt x="160900" y="192718"/>
                </a:lnTo>
                <a:lnTo>
                  <a:pt x="156128" y="188700"/>
                </a:lnTo>
                <a:lnTo>
                  <a:pt x="149564" y="183144"/>
                </a:lnTo>
                <a:lnTo>
                  <a:pt x="151891" y="161525"/>
                </a:lnTo>
                <a:lnTo>
                  <a:pt x="153515" y="158677"/>
                </a:lnTo>
                <a:lnTo>
                  <a:pt x="159095" y="142981"/>
                </a:lnTo>
                <a:lnTo>
                  <a:pt x="166779" y="111272"/>
                </a:lnTo>
                <a:lnTo>
                  <a:pt x="162996" y="89087"/>
                </a:lnTo>
                <a:lnTo>
                  <a:pt x="150204" y="86237"/>
                </a:lnTo>
                <a:lnTo>
                  <a:pt x="140455" y="81486"/>
                </a:lnTo>
                <a:lnTo>
                  <a:pt x="135969" y="69416"/>
                </a:lnTo>
                <a:lnTo>
                  <a:pt x="128811" y="50116"/>
                </a:lnTo>
                <a:lnTo>
                  <a:pt x="126311" y="36621"/>
                </a:lnTo>
                <a:lnTo>
                  <a:pt x="133783" y="504"/>
                </a:lnTo>
                <a:lnTo>
                  <a:pt x="104048" y="16813"/>
                </a:lnTo>
                <a:lnTo>
                  <a:pt x="91582" y="2363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FEBF9B9-8742-A2A3-1C53-5B67BDEFD873}"/>
              </a:ext>
            </a:extLst>
          </p:cNvPr>
          <p:cNvSpPr>
            <a:spLocks/>
          </p:cNvSpPr>
          <p:nvPr/>
        </p:nvSpPr>
        <p:spPr>
          <a:xfrm flipV="1">
            <a:off x="5882326" y="3398166"/>
            <a:ext cx="464109" cy="342501"/>
          </a:xfrm>
          <a:custGeom>
            <a:avLst/>
            <a:gdLst>
              <a:gd name="connsiteX0" fmla="*/ 200711 w 316057"/>
              <a:gd name="connsiteY0" fmla="*/ 34101 h 233242"/>
              <a:gd name="connsiteX1" fmla="*/ 195399 w 316057"/>
              <a:gd name="connsiteY1" fmla="*/ 34957 h 233242"/>
              <a:gd name="connsiteX2" fmla="*/ 182689 w 316057"/>
              <a:gd name="connsiteY2" fmla="*/ 28894 h 233242"/>
              <a:gd name="connsiteX3" fmla="*/ 168622 w 316057"/>
              <a:gd name="connsiteY3" fmla="*/ 22289 h 233242"/>
              <a:gd name="connsiteX4" fmla="*/ 134269 w 316057"/>
              <a:gd name="connsiteY4" fmla="*/ 19335 h 233242"/>
              <a:gd name="connsiteX5" fmla="*/ 127170 w 316057"/>
              <a:gd name="connsiteY5" fmla="*/ 18709 h 233242"/>
              <a:gd name="connsiteX6" fmla="*/ 123840 w 316057"/>
              <a:gd name="connsiteY6" fmla="*/ 18436 h 233242"/>
              <a:gd name="connsiteX7" fmla="*/ 96989 w 316057"/>
              <a:gd name="connsiteY7" fmla="*/ 16308 h 233242"/>
              <a:gd name="connsiteX8" fmla="*/ 95968 w 316057"/>
              <a:gd name="connsiteY8" fmla="*/ 15343 h 233242"/>
              <a:gd name="connsiteX9" fmla="*/ 94880 w 316057"/>
              <a:gd name="connsiteY9" fmla="*/ 14350 h 233242"/>
              <a:gd name="connsiteX10" fmla="*/ 89302 w 316057"/>
              <a:gd name="connsiteY10" fmla="*/ 9185 h 233242"/>
              <a:gd name="connsiteX11" fmla="*/ 84955 w 316057"/>
              <a:gd name="connsiteY11" fmla="*/ 10932 h 233242"/>
              <a:gd name="connsiteX12" fmla="*/ 67218 w 316057"/>
              <a:gd name="connsiteY12" fmla="*/ 18046 h 233242"/>
              <a:gd name="connsiteX13" fmla="*/ 47352 w 316057"/>
              <a:gd name="connsiteY13" fmla="*/ 26119 h 233242"/>
              <a:gd name="connsiteX14" fmla="*/ 27646 w 316057"/>
              <a:gd name="connsiteY14" fmla="*/ 34082 h 233242"/>
              <a:gd name="connsiteX15" fmla="*/ 391 w 316057"/>
              <a:gd name="connsiteY15" fmla="*/ 45111 h 233242"/>
              <a:gd name="connsiteX16" fmla="*/ 1060 w 316057"/>
              <a:gd name="connsiteY16" fmla="*/ 51232 h 233242"/>
              <a:gd name="connsiteX17" fmla="*/ 1184 w 316057"/>
              <a:gd name="connsiteY17" fmla="*/ 52426 h 233242"/>
              <a:gd name="connsiteX18" fmla="*/ 4031 w 316057"/>
              <a:gd name="connsiteY18" fmla="*/ 77885 h 233242"/>
              <a:gd name="connsiteX19" fmla="*/ 4499 w 316057"/>
              <a:gd name="connsiteY19" fmla="*/ 82142 h 233242"/>
              <a:gd name="connsiteX20" fmla="*/ 5289 w 316057"/>
              <a:gd name="connsiteY20" fmla="*/ 89584 h 233242"/>
              <a:gd name="connsiteX21" fmla="*/ 9216 w 316057"/>
              <a:gd name="connsiteY21" fmla="*/ 99245 h 233242"/>
              <a:gd name="connsiteX22" fmla="*/ 12197 w 316057"/>
              <a:gd name="connsiteY22" fmla="*/ 106600 h 233242"/>
              <a:gd name="connsiteX23" fmla="*/ 18406 w 316057"/>
              <a:gd name="connsiteY23" fmla="*/ 107993 h 233242"/>
              <a:gd name="connsiteX24" fmla="*/ 20559 w 316057"/>
              <a:gd name="connsiteY24" fmla="*/ 108455 h 233242"/>
              <a:gd name="connsiteX25" fmla="*/ 22460 w 316057"/>
              <a:gd name="connsiteY25" fmla="*/ 108909 h 233242"/>
              <a:gd name="connsiteX26" fmla="*/ 36349 w 316057"/>
              <a:gd name="connsiteY26" fmla="*/ 112006 h 233242"/>
              <a:gd name="connsiteX27" fmla="*/ 39248 w 316057"/>
              <a:gd name="connsiteY27" fmla="*/ 112650 h 233242"/>
              <a:gd name="connsiteX28" fmla="*/ 43438 w 316057"/>
              <a:gd name="connsiteY28" fmla="*/ 114781 h 233242"/>
              <a:gd name="connsiteX29" fmla="*/ 48185 w 316057"/>
              <a:gd name="connsiteY29" fmla="*/ 117184 h 233242"/>
              <a:gd name="connsiteX30" fmla="*/ 53224 w 316057"/>
              <a:gd name="connsiteY30" fmla="*/ 119728 h 233242"/>
              <a:gd name="connsiteX31" fmla="*/ 57204 w 316057"/>
              <a:gd name="connsiteY31" fmla="*/ 121765 h 233242"/>
              <a:gd name="connsiteX32" fmla="*/ 53797 w 316057"/>
              <a:gd name="connsiteY32" fmla="*/ 126107 h 233242"/>
              <a:gd name="connsiteX33" fmla="*/ 52568 w 316057"/>
              <a:gd name="connsiteY33" fmla="*/ 127700 h 233242"/>
              <a:gd name="connsiteX34" fmla="*/ 53774 w 316057"/>
              <a:gd name="connsiteY34" fmla="*/ 144162 h 233242"/>
              <a:gd name="connsiteX35" fmla="*/ 57085 w 316057"/>
              <a:gd name="connsiteY35" fmla="*/ 156832 h 233242"/>
              <a:gd name="connsiteX36" fmla="*/ 59630 w 316057"/>
              <a:gd name="connsiteY36" fmla="*/ 165948 h 233242"/>
              <a:gd name="connsiteX37" fmla="*/ 72342 w 316057"/>
              <a:gd name="connsiteY37" fmla="*/ 166313 h 233242"/>
              <a:gd name="connsiteX38" fmla="*/ 76461 w 316057"/>
              <a:gd name="connsiteY38" fmla="*/ 168998 h 233242"/>
              <a:gd name="connsiteX39" fmla="*/ 77321 w 316057"/>
              <a:gd name="connsiteY39" fmla="*/ 169457 h 233242"/>
              <a:gd name="connsiteX40" fmla="*/ 81720 w 316057"/>
              <a:gd name="connsiteY40" fmla="*/ 175886 h 233242"/>
              <a:gd name="connsiteX41" fmla="*/ 84545 w 316057"/>
              <a:gd name="connsiteY41" fmla="*/ 180212 h 233242"/>
              <a:gd name="connsiteX42" fmla="*/ 86022 w 316057"/>
              <a:gd name="connsiteY42" fmla="*/ 182366 h 233242"/>
              <a:gd name="connsiteX43" fmla="*/ 95425 w 316057"/>
              <a:gd name="connsiteY43" fmla="*/ 196075 h 233242"/>
              <a:gd name="connsiteX44" fmla="*/ 99758 w 316057"/>
              <a:gd name="connsiteY44" fmla="*/ 202423 h 233242"/>
              <a:gd name="connsiteX45" fmla="*/ 110975 w 316057"/>
              <a:gd name="connsiteY45" fmla="*/ 218796 h 233242"/>
              <a:gd name="connsiteX46" fmla="*/ 142756 w 316057"/>
              <a:gd name="connsiteY46" fmla="*/ 231146 h 233242"/>
              <a:gd name="connsiteX47" fmla="*/ 149175 w 316057"/>
              <a:gd name="connsiteY47" fmla="*/ 233644 h 233242"/>
              <a:gd name="connsiteX48" fmla="*/ 180670 w 316057"/>
              <a:gd name="connsiteY48" fmla="*/ 225509 h 233242"/>
              <a:gd name="connsiteX49" fmla="*/ 188899 w 316057"/>
              <a:gd name="connsiteY49" fmla="*/ 229608 h 233242"/>
              <a:gd name="connsiteX50" fmla="*/ 196325 w 316057"/>
              <a:gd name="connsiteY50" fmla="*/ 229908 h 233242"/>
              <a:gd name="connsiteX51" fmla="*/ 204848 w 316057"/>
              <a:gd name="connsiteY51" fmla="*/ 230275 h 233242"/>
              <a:gd name="connsiteX52" fmla="*/ 218312 w 316057"/>
              <a:gd name="connsiteY52" fmla="*/ 230860 h 233242"/>
              <a:gd name="connsiteX53" fmla="*/ 231281 w 316057"/>
              <a:gd name="connsiteY53" fmla="*/ 230675 h 233242"/>
              <a:gd name="connsiteX54" fmla="*/ 244581 w 316057"/>
              <a:gd name="connsiteY54" fmla="*/ 221783 h 233242"/>
              <a:gd name="connsiteX55" fmla="*/ 247775 w 316057"/>
              <a:gd name="connsiteY55" fmla="*/ 220577 h 233242"/>
              <a:gd name="connsiteX56" fmla="*/ 253790 w 316057"/>
              <a:gd name="connsiteY56" fmla="*/ 223100 h 233242"/>
              <a:gd name="connsiteX57" fmla="*/ 258988 w 316057"/>
              <a:gd name="connsiteY57" fmla="*/ 223766 h 233242"/>
              <a:gd name="connsiteX58" fmla="*/ 278158 w 316057"/>
              <a:gd name="connsiteY58" fmla="*/ 226574 h 233242"/>
              <a:gd name="connsiteX59" fmla="*/ 288487 w 316057"/>
              <a:gd name="connsiteY59" fmla="*/ 222504 h 233242"/>
              <a:gd name="connsiteX60" fmla="*/ 295274 w 316057"/>
              <a:gd name="connsiteY60" fmla="*/ 222064 h 233242"/>
              <a:gd name="connsiteX61" fmla="*/ 298345 w 316057"/>
              <a:gd name="connsiteY61" fmla="*/ 213247 h 233242"/>
              <a:gd name="connsiteX62" fmla="*/ 296553 w 316057"/>
              <a:gd name="connsiteY62" fmla="*/ 206466 h 233242"/>
              <a:gd name="connsiteX63" fmla="*/ 294380 w 316057"/>
              <a:gd name="connsiteY63" fmla="*/ 198005 h 233242"/>
              <a:gd name="connsiteX64" fmla="*/ 294874 w 316057"/>
              <a:gd name="connsiteY64" fmla="*/ 196031 h 233242"/>
              <a:gd name="connsiteX65" fmla="*/ 293935 w 316057"/>
              <a:gd name="connsiteY65" fmla="*/ 191927 h 233242"/>
              <a:gd name="connsiteX66" fmla="*/ 294430 w 316057"/>
              <a:gd name="connsiteY66" fmla="*/ 191225 h 233242"/>
              <a:gd name="connsiteX67" fmla="*/ 298939 w 316057"/>
              <a:gd name="connsiteY67" fmla="*/ 185485 h 233242"/>
              <a:gd name="connsiteX68" fmla="*/ 300318 w 316057"/>
              <a:gd name="connsiteY68" fmla="*/ 182422 h 233242"/>
              <a:gd name="connsiteX69" fmla="*/ 301583 w 316057"/>
              <a:gd name="connsiteY69" fmla="*/ 180047 h 233242"/>
              <a:gd name="connsiteX70" fmla="*/ 302659 w 316057"/>
              <a:gd name="connsiteY70" fmla="*/ 177778 h 233242"/>
              <a:gd name="connsiteX71" fmla="*/ 303516 w 316057"/>
              <a:gd name="connsiteY71" fmla="*/ 175564 h 233242"/>
              <a:gd name="connsiteX72" fmla="*/ 303788 w 316057"/>
              <a:gd name="connsiteY72" fmla="*/ 174567 h 233242"/>
              <a:gd name="connsiteX73" fmla="*/ 303997 w 316057"/>
              <a:gd name="connsiteY73" fmla="*/ 173963 h 233242"/>
              <a:gd name="connsiteX74" fmla="*/ 306333 w 316057"/>
              <a:gd name="connsiteY74" fmla="*/ 170119 h 233242"/>
              <a:gd name="connsiteX75" fmla="*/ 311141 w 316057"/>
              <a:gd name="connsiteY75" fmla="*/ 168859 h 233242"/>
              <a:gd name="connsiteX76" fmla="*/ 311595 w 316057"/>
              <a:gd name="connsiteY76" fmla="*/ 165284 h 233242"/>
              <a:gd name="connsiteX77" fmla="*/ 311563 w 316057"/>
              <a:gd name="connsiteY77" fmla="*/ 161489 h 233242"/>
              <a:gd name="connsiteX78" fmla="*/ 316449 w 316057"/>
              <a:gd name="connsiteY78" fmla="*/ 160265 h 233242"/>
              <a:gd name="connsiteX79" fmla="*/ 316254 w 316057"/>
              <a:gd name="connsiteY79" fmla="*/ 157876 h 233242"/>
              <a:gd name="connsiteX80" fmla="*/ 315922 w 316057"/>
              <a:gd name="connsiteY80" fmla="*/ 153752 h 233242"/>
              <a:gd name="connsiteX81" fmla="*/ 315900 w 316057"/>
              <a:gd name="connsiteY81" fmla="*/ 152577 h 233242"/>
              <a:gd name="connsiteX82" fmla="*/ 315827 w 316057"/>
              <a:gd name="connsiteY82" fmla="*/ 151747 h 233242"/>
              <a:gd name="connsiteX83" fmla="*/ 315160 w 316057"/>
              <a:gd name="connsiteY83" fmla="*/ 144372 h 233242"/>
              <a:gd name="connsiteX84" fmla="*/ 314775 w 316057"/>
              <a:gd name="connsiteY84" fmla="*/ 138822 h 233242"/>
              <a:gd name="connsiteX85" fmla="*/ 314621 w 316057"/>
              <a:gd name="connsiteY85" fmla="*/ 137609 h 233242"/>
              <a:gd name="connsiteX86" fmla="*/ 314326 w 316057"/>
              <a:gd name="connsiteY86" fmla="*/ 133215 h 233242"/>
              <a:gd name="connsiteX87" fmla="*/ 310334 w 316057"/>
              <a:gd name="connsiteY87" fmla="*/ 130164 h 233242"/>
              <a:gd name="connsiteX88" fmla="*/ 299928 w 316057"/>
              <a:gd name="connsiteY88" fmla="*/ 122129 h 233242"/>
              <a:gd name="connsiteX89" fmla="*/ 298240 w 316057"/>
              <a:gd name="connsiteY89" fmla="*/ 120826 h 233242"/>
              <a:gd name="connsiteX90" fmla="*/ 292810 w 316057"/>
              <a:gd name="connsiteY90" fmla="*/ 116664 h 233242"/>
              <a:gd name="connsiteX91" fmla="*/ 289422 w 316057"/>
              <a:gd name="connsiteY91" fmla="*/ 109677 h 233242"/>
              <a:gd name="connsiteX92" fmla="*/ 288333 w 316057"/>
              <a:gd name="connsiteY92" fmla="*/ 107410 h 233242"/>
              <a:gd name="connsiteX93" fmla="*/ 287444 w 316057"/>
              <a:gd name="connsiteY93" fmla="*/ 105586 h 233242"/>
              <a:gd name="connsiteX94" fmla="*/ 284228 w 316057"/>
              <a:gd name="connsiteY94" fmla="*/ 98944 h 233242"/>
              <a:gd name="connsiteX95" fmla="*/ 282323 w 316057"/>
              <a:gd name="connsiteY95" fmla="*/ 94864 h 233242"/>
              <a:gd name="connsiteX96" fmla="*/ 280957 w 316057"/>
              <a:gd name="connsiteY96" fmla="*/ 92202 h 233242"/>
              <a:gd name="connsiteX97" fmla="*/ 278889 w 316057"/>
              <a:gd name="connsiteY97" fmla="*/ 87959 h 233242"/>
              <a:gd name="connsiteX98" fmla="*/ 276875 w 316057"/>
              <a:gd name="connsiteY98" fmla="*/ 83823 h 233242"/>
              <a:gd name="connsiteX99" fmla="*/ 276312 w 316057"/>
              <a:gd name="connsiteY99" fmla="*/ 82653 h 233242"/>
              <a:gd name="connsiteX100" fmla="*/ 274457 w 316057"/>
              <a:gd name="connsiteY100" fmla="*/ 78831 h 233242"/>
              <a:gd name="connsiteX101" fmla="*/ 267906 w 316057"/>
              <a:gd name="connsiteY101" fmla="*/ 65346 h 233242"/>
              <a:gd name="connsiteX102" fmla="*/ 268337 w 316057"/>
              <a:gd name="connsiteY102" fmla="*/ 64660 h 233242"/>
              <a:gd name="connsiteX103" fmla="*/ 269771 w 316057"/>
              <a:gd name="connsiteY103" fmla="*/ 62341 h 233242"/>
              <a:gd name="connsiteX104" fmla="*/ 277646 w 316057"/>
              <a:gd name="connsiteY104" fmla="*/ 52926 h 233242"/>
              <a:gd name="connsiteX105" fmla="*/ 282314 w 316057"/>
              <a:gd name="connsiteY105" fmla="*/ 38410 h 233242"/>
              <a:gd name="connsiteX106" fmla="*/ 282264 w 316057"/>
              <a:gd name="connsiteY106" fmla="*/ 34495 h 233242"/>
              <a:gd name="connsiteX107" fmla="*/ 290306 w 316057"/>
              <a:gd name="connsiteY107" fmla="*/ 22645 h 233242"/>
              <a:gd name="connsiteX108" fmla="*/ 279814 w 316057"/>
              <a:gd name="connsiteY108" fmla="*/ 28007 h 233242"/>
              <a:gd name="connsiteX109" fmla="*/ 272361 w 316057"/>
              <a:gd name="connsiteY109" fmla="*/ 21396 h 233242"/>
              <a:gd name="connsiteX110" fmla="*/ 275736 w 316057"/>
              <a:gd name="connsiteY110" fmla="*/ 12270 h 233242"/>
              <a:gd name="connsiteX111" fmla="*/ 275418 w 316057"/>
              <a:gd name="connsiteY111" fmla="*/ 10450 h 233242"/>
              <a:gd name="connsiteX112" fmla="*/ 270619 w 316057"/>
              <a:gd name="connsiteY112" fmla="*/ 10121 h 233242"/>
              <a:gd name="connsiteX113" fmla="*/ 261805 w 316057"/>
              <a:gd name="connsiteY113" fmla="*/ 11981 h 233242"/>
              <a:gd name="connsiteX114" fmla="*/ 261134 w 316057"/>
              <a:gd name="connsiteY114" fmla="*/ 8416 h 233242"/>
              <a:gd name="connsiteX115" fmla="*/ 260331 w 316057"/>
              <a:gd name="connsiteY115" fmla="*/ 4368 h 233242"/>
              <a:gd name="connsiteX116" fmla="*/ 257518 w 316057"/>
              <a:gd name="connsiteY116" fmla="*/ 2821 h 233242"/>
              <a:gd name="connsiteX117" fmla="*/ 254584 w 316057"/>
              <a:gd name="connsiteY117" fmla="*/ 545 h 233242"/>
              <a:gd name="connsiteX118" fmla="*/ 253096 w 316057"/>
              <a:gd name="connsiteY118" fmla="*/ 401 h 233242"/>
              <a:gd name="connsiteX119" fmla="*/ 245788 w 316057"/>
              <a:gd name="connsiteY119" fmla="*/ 7116 h 233242"/>
              <a:gd name="connsiteX120" fmla="*/ 239364 w 316057"/>
              <a:gd name="connsiteY120" fmla="*/ 11495 h 233242"/>
              <a:gd name="connsiteX121" fmla="*/ 229135 w 316057"/>
              <a:gd name="connsiteY121" fmla="*/ 19899 h 233242"/>
              <a:gd name="connsiteX122" fmla="*/ 227938 w 316057"/>
              <a:gd name="connsiteY122" fmla="*/ 20756 h 233242"/>
              <a:gd name="connsiteX123" fmla="*/ 221288 w 316057"/>
              <a:gd name="connsiteY123" fmla="*/ 26160 h 233242"/>
              <a:gd name="connsiteX124" fmla="*/ 216289 w 316057"/>
              <a:gd name="connsiteY124" fmla="*/ 30224 h 233242"/>
              <a:gd name="connsiteX125" fmla="*/ 214148 w 316057"/>
              <a:gd name="connsiteY125" fmla="*/ 31961 h 233242"/>
              <a:gd name="connsiteX126" fmla="*/ 209643 w 316057"/>
              <a:gd name="connsiteY126" fmla="*/ 32685 h 233242"/>
              <a:gd name="connsiteX127" fmla="*/ 200711 w 316057"/>
              <a:gd name="connsiteY127" fmla="*/ 34101 h 23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316057" h="233242">
                <a:moveTo>
                  <a:pt x="200711" y="34101"/>
                </a:moveTo>
                <a:lnTo>
                  <a:pt x="195399" y="34957"/>
                </a:lnTo>
                <a:lnTo>
                  <a:pt x="182689" y="28894"/>
                </a:lnTo>
                <a:lnTo>
                  <a:pt x="168622" y="22289"/>
                </a:lnTo>
                <a:lnTo>
                  <a:pt x="134269" y="19335"/>
                </a:lnTo>
                <a:lnTo>
                  <a:pt x="127170" y="18709"/>
                </a:lnTo>
                <a:lnTo>
                  <a:pt x="123840" y="18436"/>
                </a:lnTo>
                <a:lnTo>
                  <a:pt x="96989" y="16308"/>
                </a:lnTo>
                <a:lnTo>
                  <a:pt x="95968" y="15343"/>
                </a:lnTo>
                <a:lnTo>
                  <a:pt x="94880" y="14350"/>
                </a:lnTo>
                <a:lnTo>
                  <a:pt x="89302" y="9185"/>
                </a:lnTo>
                <a:lnTo>
                  <a:pt x="84955" y="10932"/>
                </a:lnTo>
                <a:lnTo>
                  <a:pt x="67218" y="18046"/>
                </a:lnTo>
                <a:lnTo>
                  <a:pt x="47352" y="26119"/>
                </a:lnTo>
                <a:lnTo>
                  <a:pt x="27646" y="34082"/>
                </a:lnTo>
                <a:lnTo>
                  <a:pt x="391" y="45111"/>
                </a:lnTo>
                <a:lnTo>
                  <a:pt x="1060" y="51232"/>
                </a:lnTo>
                <a:lnTo>
                  <a:pt x="1184" y="52426"/>
                </a:lnTo>
                <a:lnTo>
                  <a:pt x="4031" y="77885"/>
                </a:lnTo>
                <a:lnTo>
                  <a:pt x="4499" y="82142"/>
                </a:lnTo>
                <a:lnTo>
                  <a:pt x="5289" y="89584"/>
                </a:lnTo>
                <a:lnTo>
                  <a:pt x="9216" y="99245"/>
                </a:lnTo>
                <a:lnTo>
                  <a:pt x="12197" y="106600"/>
                </a:lnTo>
                <a:lnTo>
                  <a:pt x="18406" y="107993"/>
                </a:lnTo>
                <a:lnTo>
                  <a:pt x="20559" y="108455"/>
                </a:lnTo>
                <a:lnTo>
                  <a:pt x="22460" y="108909"/>
                </a:lnTo>
                <a:lnTo>
                  <a:pt x="36349" y="112006"/>
                </a:lnTo>
                <a:lnTo>
                  <a:pt x="39248" y="112650"/>
                </a:lnTo>
                <a:lnTo>
                  <a:pt x="43438" y="114781"/>
                </a:lnTo>
                <a:lnTo>
                  <a:pt x="48185" y="117184"/>
                </a:lnTo>
                <a:lnTo>
                  <a:pt x="53224" y="119728"/>
                </a:lnTo>
                <a:lnTo>
                  <a:pt x="57204" y="121765"/>
                </a:lnTo>
                <a:lnTo>
                  <a:pt x="53797" y="126107"/>
                </a:lnTo>
                <a:lnTo>
                  <a:pt x="52568" y="127700"/>
                </a:lnTo>
                <a:lnTo>
                  <a:pt x="53774" y="144162"/>
                </a:lnTo>
                <a:lnTo>
                  <a:pt x="57085" y="156832"/>
                </a:lnTo>
                <a:lnTo>
                  <a:pt x="59630" y="165948"/>
                </a:lnTo>
                <a:lnTo>
                  <a:pt x="72342" y="166313"/>
                </a:lnTo>
                <a:lnTo>
                  <a:pt x="76461" y="168998"/>
                </a:lnTo>
                <a:lnTo>
                  <a:pt x="77321" y="169457"/>
                </a:lnTo>
                <a:lnTo>
                  <a:pt x="81720" y="175886"/>
                </a:lnTo>
                <a:lnTo>
                  <a:pt x="84545" y="180212"/>
                </a:lnTo>
                <a:lnTo>
                  <a:pt x="86022" y="182366"/>
                </a:lnTo>
                <a:lnTo>
                  <a:pt x="95425" y="196075"/>
                </a:lnTo>
                <a:lnTo>
                  <a:pt x="99758" y="202423"/>
                </a:lnTo>
                <a:lnTo>
                  <a:pt x="110975" y="218796"/>
                </a:lnTo>
                <a:lnTo>
                  <a:pt x="142756" y="231146"/>
                </a:lnTo>
                <a:lnTo>
                  <a:pt x="149175" y="233644"/>
                </a:lnTo>
                <a:lnTo>
                  <a:pt x="180670" y="225509"/>
                </a:lnTo>
                <a:lnTo>
                  <a:pt x="188899" y="229608"/>
                </a:lnTo>
                <a:lnTo>
                  <a:pt x="196325" y="229908"/>
                </a:lnTo>
                <a:lnTo>
                  <a:pt x="204848" y="230275"/>
                </a:lnTo>
                <a:lnTo>
                  <a:pt x="218312" y="230860"/>
                </a:lnTo>
                <a:lnTo>
                  <a:pt x="231281" y="230675"/>
                </a:lnTo>
                <a:lnTo>
                  <a:pt x="244581" y="221783"/>
                </a:lnTo>
                <a:lnTo>
                  <a:pt x="247775" y="220577"/>
                </a:lnTo>
                <a:lnTo>
                  <a:pt x="253790" y="223100"/>
                </a:lnTo>
                <a:lnTo>
                  <a:pt x="258988" y="223766"/>
                </a:lnTo>
                <a:lnTo>
                  <a:pt x="278158" y="226574"/>
                </a:lnTo>
                <a:lnTo>
                  <a:pt x="288487" y="222504"/>
                </a:lnTo>
                <a:lnTo>
                  <a:pt x="295274" y="222064"/>
                </a:lnTo>
                <a:lnTo>
                  <a:pt x="298345" y="213247"/>
                </a:lnTo>
                <a:lnTo>
                  <a:pt x="296553" y="206466"/>
                </a:lnTo>
                <a:lnTo>
                  <a:pt x="294380" y="198005"/>
                </a:lnTo>
                <a:lnTo>
                  <a:pt x="294874" y="196031"/>
                </a:lnTo>
                <a:lnTo>
                  <a:pt x="293935" y="191927"/>
                </a:lnTo>
                <a:lnTo>
                  <a:pt x="294430" y="191225"/>
                </a:lnTo>
                <a:lnTo>
                  <a:pt x="298939" y="185485"/>
                </a:lnTo>
                <a:lnTo>
                  <a:pt x="300318" y="182422"/>
                </a:lnTo>
                <a:lnTo>
                  <a:pt x="301583" y="180047"/>
                </a:lnTo>
                <a:lnTo>
                  <a:pt x="302659" y="177778"/>
                </a:lnTo>
                <a:lnTo>
                  <a:pt x="303516" y="175564"/>
                </a:lnTo>
                <a:lnTo>
                  <a:pt x="303788" y="174567"/>
                </a:lnTo>
                <a:lnTo>
                  <a:pt x="303997" y="173963"/>
                </a:lnTo>
                <a:lnTo>
                  <a:pt x="306333" y="170119"/>
                </a:lnTo>
                <a:lnTo>
                  <a:pt x="311141" y="168859"/>
                </a:lnTo>
                <a:lnTo>
                  <a:pt x="311595" y="165284"/>
                </a:lnTo>
                <a:lnTo>
                  <a:pt x="311563" y="161489"/>
                </a:lnTo>
                <a:lnTo>
                  <a:pt x="316449" y="160265"/>
                </a:lnTo>
                <a:lnTo>
                  <a:pt x="316254" y="157876"/>
                </a:lnTo>
                <a:lnTo>
                  <a:pt x="315922" y="153752"/>
                </a:lnTo>
                <a:lnTo>
                  <a:pt x="315900" y="152577"/>
                </a:lnTo>
                <a:lnTo>
                  <a:pt x="315827" y="151747"/>
                </a:lnTo>
                <a:lnTo>
                  <a:pt x="315160" y="144372"/>
                </a:lnTo>
                <a:lnTo>
                  <a:pt x="314775" y="138822"/>
                </a:lnTo>
                <a:lnTo>
                  <a:pt x="314621" y="137609"/>
                </a:lnTo>
                <a:lnTo>
                  <a:pt x="314326" y="133215"/>
                </a:lnTo>
                <a:lnTo>
                  <a:pt x="310334" y="130164"/>
                </a:lnTo>
                <a:lnTo>
                  <a:pt x="299928" y="122129"/>
                </a:lnTo>
                <a:lnTo>
                  <a:pt x="298240" y="120826"/>
                </a:lnTo>
                <a:lnTo>
                  <a:pt x="292810" y="116664"/>
                </a:lnTo>
                <a:lnTo>
                  <a:pt x="289422" y="109677"/>
                </a:lnTo>
                <a:lnTo>
                  <a:pt x="288333" y="107410"/>
                </a:lnTo>
                <a:lnTo>
                  <a:pt x="287444" y="105586"/>
                </a:lnTo>
                <a:lnTo>
                  <a:pt x="284228" y="98944"/>
                </a:lnTo>
                <a:lnTo>
                  <a:pt x="282323" y="94864"/>
                </a:lnTo>
                <a:lnTo>
                  <a:pt x="280957" y="92202"/>
                </a:lnTo>
                <a:lnTo>
                  <a:pt x="278889" y="87959"/>
                </a:lnTo>
                <a:lnTo>
                  <a:pt x="276875" y="83823"/>
                </a:lnTo>
                <a:lnTo>
                  <a:pt x="276312" y="82653"/>
                </a:lnTo>
                <a:lnTo>
                  <a:pt x="274457" y="78831"/>
                </a:lnTo>
                <a:lnTo>
                  <a:pt x="267906" y="65346"/>
                </a:lnTo>
                <a:lnTo>
                  <a:pt x="268337" y="64660"/>
                </a:lnTo>
                <a:lnTo>
                  <a:pt x="269771" y="62341"/>
                </a:lnTo>
                <a:lnTo>
                  <a:pt x="277646" y="52926"/>
                </a:lnTo>
                <a:lnTo>
                  <a:pt x="282314" y="38410"/>
                </a:lnTo>
                <a:lnTo>
                  <a:pt x="282264" y="34495"/>
                </a:lnTo>
                <a:lnTo>
                  <a:pt x="290306" y="22645"/>
                </a:lnTo>
                <a:lnTo>
                  <a:pt x="279814" y="28007"/>
                </a:lnTo>
                <a:lnTo>
                  <a:pt x="272361" y="21396"/>
                </a:lnTo>
                <a:lnTo>
                  <a:pt x="275736" y="12270"/>
                </a:lnTo>
                <a:lnTo>
                  <a:pt x="275418" y="10450"/>
                </a:lnTo>
                <a:lnTo>
                  <a:pt x="270619" y="10121"/>
                </a:lnTo>
                <a:lnTo>
                  <a:pt x="261805" y="11981"/>
                </a:lnTo>
                <a:lnTo>
                  <a:pt x="261134" y="8416"/>
                </a:lnTo>
                <a:lnTo>
                  <a:pt x="260331" y="4368"/>
                </a:lnTo>
                <a:lnTo>
                  <a:pt x="257518" y="2821"/>
                </a:lnTo>
                <a:lnTo>
                  <a:pt x="254584" y="545"/>
                </a:lnTo>
                <a:lnTo>
                  <a:pt x="253096" y="401"/>
                </a:lnTo>
                <a:lnTo>
                  <a:pt x="245788" y="7116"/>
                </a:lnTo>
                <a:lnTo>
                  <a:pt x="239364" y="11495"/>
                </a:lnTo>
                <a:lnTo>
                  <a:pt x="229135" y="19899"/>
                </a:lnTo>
                <a:lnTo>
                  <a:pt x="227938" y="20756"/>
                </a:lnTo>
                <a:lnTo>
                  <a:pt x="221288" y="26160"/>
                </a:lnTo>
                <a:lnTo>
                  <a:pt x="216289" y="30224"/>
                </a:lnTo>
                <a:lnTo>
                  <a:pt x="214148" y="31961"/>
                </a:lnTo>
                <a:lnTo>
                  <a:pt x="209643" y="32685"/>
                </a:lnTo>
                <a:lnTo>
                  <a:pt x="200711" y="3410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53BEC0-9D63-BDF0-8E4E-478D9C019463}"/>
              </a:ext>
            </a:extLst>
          </p:cNvPr>
          <p:cNvSpPr>
            <a:spLocks/>
          </p:cNvSpPr>
          <p:nvPr/>
        </p:nvSpPr>
        <p:spPr>
          <a:xfrm flipV="1">
            <a:off x="2619876" y="3854347"/>
            <a:ext cx="1499872" cy="1352414"/>
          </a:xfrm>
          <a:custGeom>
            <a:avLst/>
            <a:gdLst>
              <a:gd name="connsiteX0" fmla="*/ 981605 w 1021409"/>
              <a:gd name="connsiteY0" fmla="*/ 519268 h 920990"/>
              <a:gd name="connsiteX1" fmla="*/ 977386 w 1021409"/>
              <a:gd name="connsiteY1" fmla="*/ 505464 h 920990"/>
              <a:gd name="connsiteX2" fmla="*/ 972378 w 1021409"/>
              <a:gd name="connsiteY2" fmla="*/ 488801 h 920990"/>
              <a:gd name="connsiteX3" fmla="*/ 953507 w 1021409"/>
              <a:gd name="connsiteY3" fmla="*/ 484009 h 920990"/>
              <a:gd name="connsiteX4" fmla="*/ 930722 w 1021409"/>
              <a:gd name="connsiteY4" fmla="*/ 478759 h 920990"/>
              <a:gd name="connsiteX5" fmla="*/ 929792 w 1021409"/>
              <a:gd name="connsiteY5" fmla="*/ 478260 h 920990"/>
              <a:gd name="connsiteX6" fmla="*/ 926480 w 1021409"/>
              <a:gd name="connsiteY6" fmla="*/ 469080 h 920990"/>
              <a:gd name="connsiteX7" fmla="*/ 921881 w 1021409"/>
              <a:gd name="connsiteY7" fmla="*/ 455961 h 920990"/>
              <a:gd name="connsiteX8" fmla="*/ 913525 w 1021409"/>
              <a:gd name="connsiteY8" fmla="*/ 433195 h 920990"/>
              <a:gd name="connsiteX9" fmla="*/ 906630 w 1021409"/>
              <a:gd name="connsiteY9" fmla="*/ 413973 h 920990"/>
              <a:gd name="connsiteX10" fmla="*/ 897303 w 1021409"/>
              <a:gd name="connsiteY10" fmla="*/ 387976 h 920990"/>
              <a:gd name="connsiteX11" fmla="*/ 896128 w 1021409"/>
              <a:gd name="connsiteY11" fmla="*/ 384776 h 920990"/>
              <a:gd name="connsiteX12" fmla="*/ 893026 w 1021409"/>
              <a:gd name="connsiteY12" fmla="*/ 376018 h 920990"/>
              <a:gd name="connsiteX13" fmla="*/ 890100 w 1021409"/>
              <a:gd name="connsiteY13" fmla="*/ 367855 h 920990"/>
              <a:gd name="connsiteX14" fmla="*/ 869945 w 1021409"/>
              <a:gd name="connsiteY14" fmla="*/ 311477 h 920990"/>
              <a:gd name="connsiteX15" fmla="*/ 869006 w 1021409"/>
              <a:gd name="connsiteY15" fmla="*/ 306885 h 920990"/>
              <a:gd name="connsiteX16" fmla="*/ 868303 w 1021409"/>
              <a:gd name="connsiteY16" fmla="*/ 303454 h 920990"/>
              <a:gd name="connsiteX17" fmla="*/ 866171 w 1021409"/>
              <a:gd name="connsiteY17" fmla="*/ 293017 h 920990"/>
              <a:gd name="connsiteX18" fmla="*/ 864692 w 1021409"/>
              <a:gd name="connsiteY18" fmla="*/ 285770 h 920990"/>
              <a:gd name="connsiteX19" fmla="*/ 863513 w 1021409"/>
              <a:gd name="connsiteY19" fmla="*/ 279971 h 920990"/>
              <a:gd name="connsiteX20" fmla="*/ 861739 w 1021409"/>
              <a:gd name="connsiteY20" fmla="*/ 271277 h 920990"/>
              <a:gd name="connsiteX21" fmla="*/ 850467 w 1021409"/>
              <a:gd name="connsiteY21" fmla="*/ 215643 h 920990"/>
              <a:gd name="connsiteX22" fmla="*/ 849414 w 1021409"/>
              <a:gd name="connsiteY22" fmla="*/ 210429 h 920990"/>
              <a:gd name="connsiteX23" fmla="*/ 832830 w 1021409"/>
              <a:gd name="connsiteY23" fmla="*/ 214286 h 920990"/>
              <a:gd name="connsiteX24" fmla="*/ 813896 w 1021409"/>
              <a:gd name="connsiteY24" fmla="*/ 218760 h 920990"/>
              <a:gd name="connsiteX25" fmla="*/ 805612 w 1021409"/>
              <a:gd name="connsiteY25" fmla="*/ 220739 h 920990"/>
              <a:gd name="connsiteX26" fmla="*/ 783335 w 1021409"/>
              <a:gd name="connsiteY26" fmla="*/ 226125 h 920990"/>
              <a:gd name="connsiteX27" fmla="*/ 738326 w 1021409"/>
              <a:gd name="connsiteY27" fmla="*/ 237315 h 920990"/>
              <a:gd name="connsiteX28" fmla="*/ 717124 w 1021409"/>
              <a:gd name="connsiteY28" fmla="*/ 242725 h 920990"/>
              <a:gd name="connsiteX29" fmla="*/ 708514 w 1021409"/>
              <a:gd name="connsiteY29" fmla="*/ 244948 h 920990"/>
              <a:gd name="connsiteX30" fmla="*/ 696285 w 1021409"/>
              <a:gd name="connsiteY30" fmla="*/ 248134 h 920990"/>
              <a:gd name="connsiteX31" fmla="*/ 694343 w 1021409"/>
              <a:gd name="connsiteY31" fmla="*/ 248642 h 920990"/>
              <a:gd name="connsiteX32" fmla="*/ 690347 w 1021409"/>
              <a:gd name="connsiteY32" fmla="*/ 249690 h 920990"/>
              <a:gd name="connsiteX33" fmla="*/ 662590 w 1021409"/>
              <a:gd name="connsiteY33" fmla="*/ 257060 h 920990"/>
              <a:gd name="connsiteX34" fmla="*/ 648491 w 1021409"/>
              <a:gd name="connsiteY34" fmla="*/ 260862 h 920990"/>
              <a:gd name="connsiteX35" fmla="*/ 612664 w 1021409"/>
              <a:gd name="connsiteY35" fmla="*/ 270714 h 920990"/>
              <a:gd name="connsiteX36" fmla="*/ 598470 w 1021409"/>
              <a:gd name="connsiteY36" fmla="*/ 274689 h 920990"/>
              <a:gd name="connsiteX37" fmla="*/ 574342 w 1021409"/>
              <a:gd name="connsiteY37" fmla="*/ 281541 h 920990"/>
              <a:gd name="connsiteX38" fmla="*/ 562529 w 1021409"/>
              <a:gd name="connsiteY38" fmla="*/ 284935 h 920990"/>
              <a:gd name="connsiteX39" fmla="*/ 523958 w 1021409"/>
              <a:gd name="connsiteY39" fmla="*/ 296239 h 920990"/>
              <a:gd name="connsiteX40" fmla="*/ 492739 w 1021409"/>
              <a:gd name="connsiteY40" fmla="*/ 266648 h 920990"/>
              <a:gd name="connsiteX41" fmla="*/ 452394 w 1021409"/>
              <a:gd name="connsiteY41" fmla="*/ 228258 h 920990"/>
              <a:gd name="connsiteX42" fmla="*/ 378898 w 1021409"/>
              <a:gd name="connsiteY42" fmla="*/ 158335 h 920990"/>
              <a:gd name="connsiteX43" fmla="*/ 320666 w 1021409"/>
              <a:gd name="connsiteY43" fmla="*/ 101716 h 920990"/>
              <a:gd name="connsiteX44" fmla="*/ 305915 w 1021409"/>
              <a:gd name="connsiteY44" fmla="*/ 88806 h 920990"/>
              <a:gd name="connsiteX45" fmla="*/ 252718 w 1021409"/>
              <a:gd name="connsiteY45" fmla="*/ 36508 h 920990"/>
              <a:gd name="connsiteX46" fmla="*/ 233439 w 1021409"/>
              <a:gd name="connsiteY46" fmla="*/ 19655 h 920990"/>
              <a:gd name="connsiteX47" fmla="*/ 152381 w 1021409"/>
              <a:gd name="connsiteY47" fmla="*/ 614 h 920990"/>
              <a:gd name="connsiteX48" fmla="*/ 129859 w 1021409"/>
              <a:gd name="connsiteY48" fmla="*/ 1127 h 920990"/>
              <a:gd name="connsiteX49" fmla="*/ 91355 w 1021409"/>
              <a:gd name="connsiteY49" fmla="*/ 13433 h 920990"/>
              <a:gd name="connsiteX50" fmla="*/ 74784 w 1021409"/>
              <a:gd name="connsiteY50" fmla="*/ 23448 h 920990"/>
              <a:gd name="connsiteX51" fmla="*/ 65431 w 1021409"/>
              <a:gd name="connsiteY51" fmla="*/ 29951 h 920990"/>
              <a:gd name="connsiteX52" fmla="*/ 61979 w 1021409"/>
              <a:gd name="connsiteY52" fmla="*/ 33037 h 920990"/>
              <a:gd name="connsiteX53" fmla="*/ 35283 w 1021409"/>
              <a:gd name="connsiteY53" fmla="*/ 56765 h 920990"/>
              <a:gd name="connsiteX54" fmla="*/ 33237 w 1021409"/>
              <a:gd name="connsiteY54" fmla="*/ 60640 h 920990"/>
              <a:gd name="connsiteX55" fmla="*/ 18463 w 1021409"/>
              <a:gd name="connsiteY55" fmla="*/ 80357 h 920990"/>
              <a:gd name="connsiteX56" fmla="*/ 2073 w 1021409"/>
              <a:gd name="connsiteY56" fmla="*/ 133667 h 920990"/>
              <a:gd name="connsiteX57" fmla="*/ 608 w 1021409"/>
              <a:gd name="connsiteY57" fmla="*/ 196117 h 920990"/>
              <a:gd name="connsiteX58" fmla="*/ 49545 w 1021409"/>
              <a:gd name="connsiteY58" fmla="*/ 266639 h 920990"/>
              <a:gd name="connsiteX59" fmla="*/ 74884 w 1021409"/>
              <a:gd name="connsiteY59" fmla="*/ 279867 h 920990"/>
              <a:gd name="connsiteX60" fmla="*/ 219409 w 1021409"/>
              <a:gd name="connsiteY60" fmla="*/ 354455 h 920990"/>
              <a:gd name="connsiteX61" fmla="*/ 294833 w 1021409"/>
              <a:gd name="connsiteY61" fmla="*/ 391302 h 920990"/>
              <a:gd name="connsiteX62" fmla="*/ 329308 w 1021409"/>
              <a:gd name="connsiteY62" fmla="*/ 408146 h 920990"/>
              <a:gd name="connsiteX63" fmla="*/ 342000 w 1021409"/>
              <a:gd name="connsiteY63" fmla="*/ 450820 h 920990"/>
              <a:gd name="connsiteX64" fmla="*/ 367639 w 1021409"/>
              <a:gd name="connsiteY64" fmla="*/ 536185 h 920990"/>
              <a:gd name="connsiteX65" fmla="*/ 380585 w 1021409"/>
              <a:gd name="connsiteY65" fmla="*/ 578873 h 920990"/>
              <a:gd name="connsiteX66" fmla="*/ 393618 w 1021409"/>
              <a:gd name="connsiteY66" fmla="*/ 621564 h 920990"/>
              <a:gd name="connsiteX67" fmla="*/ 406732 w 1021409"/>
              <a:gd name="connsiteY67" fmla="*/ 664261 h 920990"/>
              <a:gd name="connsiteX68" fmla="*/ 419933 w 1021409"/>
              <a:gd name="connsiteY68" fmla="*/ 706961 h 920990"/>
              <a:gd name="connsiteX69" fmla="*/ 446579 w 1021409"/>
              <a:gd name="connsiteY69" fmla="*/ 792359 h 920990"/>
              <a:gd name="connsiteX70" fmla="*/ 473556 w 1021409"/>
              <a:gd name="connsiteY70" fmla="*/ 877759 h 920990"/>
              <a:gd name="connsiteX71" fmla="*/ 549460 w 1021409"/>
              <a:gd name="connsiteY71" fmla="*/ 899115 h 920990"/>
              <a:gd name="connsiteX72" fmla="*/ 624689 w 1021409"/>
              <a:gd name="connsiteY72" fmla="*/ 921605 h 920990"/>
              <a:gd name="connsiteX73" fmla="*/ 651716 w 1021409"/>
              <a:gd name="connsiteY73" fmla="*/ 897402 h 920990"/>
              <a:gd name="connsiteX74" fmla="*/ 679301 w 1021409"/>
              <a:gd name="connsiteY74" fmla="*/ 874422 h 920990"/>
              <a:gd name="connsiteX75" fmla="*/ 744913 w 1021409"/>
              <a:gd name="connsiteY75" fmla="*/ 818103 h 920990"/>
              <a:gd name="connsiteX76" fmla="*/ 768438 w 1021409"/>
              <a:gd name="connsiteY76" fmla="*/ 797987 h 920990"/>
              <a:gd name="connsiteX77" fmla="*/ 786914 w 1021409"/>
              <a:gd name="connsiteY77" fmla="*/ 782239 h 920990"/>
              <a:gd name="connsiteX78" fmla="*/ 790761 w 1021409"/>
              <a:gd name="connsiteY78" fmla="*/ 778968 h 920990"/>
              <a:gd name="connsiteX79" fmla="*/ 827894 w 1021409"/>
              <a:gd name="connsiteY79" fmla="*/ 762781 h 920990"/>
              <a:gd name="connsiteX80" fmla="*/ 830181 w 1021409"/>
              <a:gd name="connsiteY80" fmla="*/ 761456 h 920990"/>
              <a:gd name="connsiteX81" fmla="*/ 850331 w 1021409"/>
              <a:gd name="connsiteY81" fmla="*/ 752526 h 920990"/>
              <a:gd name="connsiteX82" fmla="*/ 851968 w 1021409"/>
              <a:gd name="connsiteY82" fmla="*/ 751818 h 920990"/>
              <a:gd name="connsiteX83" fmla="*/ 857153 w 1021409"/>
              <a:gd name="connsiteY83" fmla="*/ 749526 h 920990"/>
              <a:gd name="connsiteX84" fmla="*/ 862411 w 1021409"/>
              <a:gd name="connsiteY84" fmla="*/ 747684 h 920990"/>
              <a:gd name="connsiteX85" fmla="*/ 877970 w 1021409"/>
              <a:gd name="connsiteY85" fmla="*/ 742198 h 920990"/>
              <a:gd name="connsiteX86" fmla="*/ 903209 w 1021409"/>
              <a:gd name="connsiteY86" fmla="*/ 733335 h 920990"/>
              <a:gd name="connsiteX87" fmla="*/ 910712 w 1021409"/>
              <a:gd name="connsiteY87" fmla="*/ 730690 h 920990"/>
              <a:gd name="connsiteX88" fmla="*/ 929279 w 1021409"/>
              <a:gd name="connsiteY88" fmla="*/ 724196 h 920990"/>
              <a:gd name="connsiteX89" fmla="*/ 932999 w 1021409"/>
              <a:gd name="connsiteY89" fmla="*/ 722889 h 920990"/>
              <a:gd name="connsiteX90" fmla="*/ 946934 w 1021409"/>
              <a:gd name="connsiteY90" fmla="*/ 717993 h 920990"/>
              <a:gd name="connsiteX91" fmla="*/ 964399 w 1021409"/>
              <a:gd name="connsiteY91" fmla="*/ 711935 h 920990"/>
              <a:gd name="connsiteX92" fmla="*/ 980593 w 1021409"/>
              <a:gd name="connsiteY92" fmla="*/ 706294 h 920990"/>
              <a:gd name="connsiteX93" fmla="*/ 1003519 w 1021409"/>
              <a:gd name="connsiteY93" fmla="*/ 698326 h 920990"/>
              <a:gd name="connsiteX94" fmla="*/ 1012750 w 1021409"/>
              <a:gd name="connsiteY94" fmla="*/ 686301 h 920990"/>
              <a:gd name="connsiteX95" fmla="*/ 1022018 w 1021409"/>
              <a:gd name="connsiteY95" fmla="*/ 674325 h 920990"/>
              <a:gd name="connsiteX96" fmla="*/ 1019069 w 1021409"/>
              <a:gd name="connsiteY96" fmla="*/ 658947 h 920990"/>
              <a:gd name="connsiteX97" fmla="*/ 1016411 w 1021409"/>
              <a:gd name="connsiteY97" fmla="*/ 647280 h 920990"/>
              <a:gd name="connsiteX98" fmla="*/ 1012782 w 1021409"/>
              <a:gd name="connsiteY98" fmla="*/ 631416 h 920990"/>
              <a:gd name="connsiteX99" fmla="*/ 1010119 w 1021409"/>
              <a:gd name="connsiteY99" fmla="*/ 619377 h 920990"/>
              <a:gd name="connsiteX100" fmla="*/ 1004726 w 1021409"/>
              <a:gd name="connsiteY100" fmla="*/ 596030 h 920990"/>
              <a:gd name="connsiteX101" fmla="*/ 990092 w 1021409"/>
              <a:gd name="connsiteY101" fmla="*/ 547639 h 920990"/>
              <a:gd name="connsiteX102" fmla="*/ 986014 w 1021409"/>
              <a:gd name="connsiteY102" fmla="*/ 534125 h 920990"/>
              <a:gd name="connsiteX103" fmla="*/ 984517 w 1021409"/>
              <a:gd name="connsiteY103" fmla="*/ 529165 h 920990"/>
              <a:gd name="connsiteX104" fmla="*/ 981605 w 1021409"/>
              <a:gd name="connsiteY104" fmla="*/ 519268 h 920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021409" h="920990">
                <a:moveTo>
                  <a:pt x="981605" y="519268"/>
                </a:moveTo>
                <a:lnTo>
                  <a:pt x="977386" y="505464"/>
                </a:lnTo>
                <a:lnTo>
                  <a:pt x="972378" y="488801"/>
                </a:lnTo>
                <a:lnTo>
                  <a:pt x="953507" y="484009"/>
                </a:lnTo>
                <a:lnTo>
                  <a:pt x="930722" y="478759"/>
                </a:lnTo>
                <a:lnTo>
                  <a:pt x="929792" y="478260"/>
                </a:lnTo>
                <a:lnTo>
                  <a:pt x="926480" y="469080"/>
                </a:lnTo>
                <a:lnTo>
                  <a:pt x="921881" y="455961"/>
                </a:lnTo>
                <a:lnTo>
                  <a:pt x="913525" y="433195"/>
                </a:lnTo>
                <a:lnTo>
                  <a:pt x="906630" y="413973"/>
                </a:lnTo>
                <a:lnTo>
                  <a:pt x="897303" y="387976"/>
                </a:lnTo>
                <a:lnTo>
                  <a:pt x="896128" y="384776"/>
                </a:lnTo>
                <a:lnTo>
                  <a:pt x="893026" y="376018"/>
                </a:lnTo>
                <a:lnTo>
                  <a:pt x="890100" y="367855"/>
                </a:lnTo>
                <a:lnTo>
                  <a:pt x="869945" y="311477"/>
                </a:lnTo>
                <a:lnTo>
                  <a:pt x="869006" y="306885"/>
                </a:lnTo>
                <a:lnTo>
                  <a:pt x="868303" y="303454"/>
                </a:lnTo>
                <a:lnTo>
                  <a:pt x="866171" y="293017"/>
                </a:lnTo>
                <a:lnTo>
                  <a:pt x="864692" y="285770"/>
                </a:lnTo>
                <a:lnTo>
                  <a:pt x="863513" y="279971"/>
                </a:lnTo>
                <a:lnTo>
                  <a:pt x="861739" y="271277"/>
                </a:lnTo>
                <a:lnTo>
                  <a:pt x="850467" y="215643"/>
                </a:lnTo>
                <a:lnTo>
                  <a:pt x="849414" y="210429"/>
                </a:lnTo>
                <a:lnTo>
                  <a:pt x="832830" y="214286"/>
                </a:lnTo>
                <a:lnTo>
                  <a:pt x="813896" y="218760"/>
                </a:lnTo>
                <a:lnTo>
                  <a:pt x="805612" y="220739"/>
                </a:lnTo>
                <a:lnTo>
                  <a:pt x="783335" y="226125"/>
                </a:lnTo>
                <a:lnTo>
                  <a:pt x="738326" y="237315"/>
                </a:lnTo>
                <a:lnTo>
                  <a:pt x="717124" y="242725"/>
                </a:lnTo>
                <a:lnTo>
                  <a:pt x="708514" y="244948"/>
                </a:lnTo>
                <a:lnTo>
                  <a:pt x="696285" y="248134"/>
                </a:lnTo>
                <a:lnTo>
                  <a:pt x="694343" y="248642"/>
                </a:lnTo>
                <a:lnTo>
                  <a:pt x="690347" y="249690"/>
                </a:lnTo>
                <a:lnTo>
                  <a:pt x="662590" y="257060"/>
                </a:lnTo>
                <a:lnTo>
                  <a:pt x="648491" y="260862"/>
                </a:lnTo>
                <a:lnTo>
                  <a:pt x="612664" y="270714"/>
                </a:lnTo>
                <a:lnTo>
                  <a:pt x="598470" y="274689"/>
                </a:lnTo>
                <a:lnTo>
                  <a:pt x="574342" y="281541"/>
                </a:lnTo>
                <a:lnTo>
                  <a:pt x="562529" y="284935"/>
                </a:lnTo>
                <a:lnTo>
                  <a:pt x="523958" y="296239"/>
                </a:lnTo>
                <a:lnTo>
                  <a:pt x="492739" y="266648"/>
                </a:lnTo>
                <a:lnTo>
                  <a:pt x="452394" y="228258"/>
                </a:lnTo>
                <a:lnTo>
                  <a:pt x="378898" y="158335"/>
                </a:lnTo>
                <a:lnTo>
                  <a:pt x="320666" y="101716"/>
                </a:lnTo>
                <a:lnTo>
                  <a:pt x="305915" y="88806"/>
                </a:lnTo>
                <a:lnTo>
                  <a:pt x="252718" y="36508"/>
                </a:lnTo>
                <a:lnTo>
                  <a:pt x="233439" y="19655"/>
                </a:lnTo>
                <a:lnTo>
                  <a:pt x="152381" y="614"/>
                </a:lnTo>
                <a:lnTo>
                  <a:pt x="129859" y="1127"/>
                </a:lnTo>
                <a:lnTo>
                  <a:pt x="91355" y="13433"/>
                </a:lnTo>
                <a:lnTo>
                  <a:pt x="74784" y="23448"/>
                </a:lnTo>
                <a:lnTo>
                  <a:pt x="65431" y="29951"/>
                </a:lnTo>
                <a:lnTo>
                  <a:pt x="61979" y="33037"/>
                </a:lnTo>
                <a:lnTo>
                  <a:pt x="35283" y="56765"/>
                </a:lnTo>
                <a:lnTo>
                  <a:pt x="33237" y="60640"/>
                </a:lnTo>
                <a:lnTo>
                  <a:pt x="18463" y="80357"/>
                </a:lnTo>
                <a:lnTo>
                  <a:pt x="2073" y="133667"/>
                </a:lnTo>
                <a:lnTo>
                  <a:pt x="608" y="196117"/>
                </a:lnTo>
                <a:lnTo>
                  <a:pt x="49545" y="266639"/>
                </a:lnTo>
                <a:lnTo>
                  <a:pt x="74884" y="279867"/>
                </a:lnTo>
                <a:lnTo>
                  <a:pt x="219409" y="354455"/>
                </a:lnTo>
                <a:lnTo>
                  <a:pt x="294833" y="391302"/>
                </a:lnTo>
                <a:lnTo>
                  <a:pt x="329308" y="408146"/>
                </a:lnTo>
                <a:lnTo>
                  <a:pt x="342000" y="450820"/>
                </a:lnTo>
                <a:lnTo>
                  <a:pt x="367639" y="536185"/>
                </a:lnTo>
                <a:lnTo>
                  <a:pt x="380585" y="578873"/>
                </a:lnTo>
                <a:lnTo>
                  <a:pt x="393618" y="621564"/>
                </a:lnTo>
                <a:lnTo>
                  <a:pt x="406732" y="664261"/>
                </a:lnTo>
                <a:lnTo>
                  <a:pt x="419933" y="706961"/>
                </a:lnTo>
                <a:lnTo>
                  <a:pt x="446579" y="792359"/>
                </a:lnTo>
                <a:lnTo>
                  <a:pt x="473556" y="877759"/>
                </a:lnTo>
                <a:lnTo>
                  <a:pt x="549460" y="899115"/>
                </a:lnTo>
                <a:lnTo>
                  <a:pt x="624689" y="921605"/>
                </a:lnTo>
                <a:lnTo>
                  <a:pt x="651716" y="897402"/>
                </a:lnTo>
                <a:lnTo>
                  <a:pt x="679301" y="874422"/>
                </a:lnTo>
                <a:lnTo>
                  <a:pt x="744913" y="818103"/>
                </a:lnTo>
                <a:lnTo>
                  <a:pt x="768438" y="797987"/>
                </a:lnTo>
                <a:lnTo>
                  <a:pt x="786914" y="782239"/>
                </a:lnTo>
                <a:lnTo>
                  <a:pt x="790761" y="778968"/>
                </a:lnTo>
                <a:lnTo>
                  <a:pt x="827894" y="762781"/>
                </a:lnTo>
                <a:lnTo>
                  <a:pt x="830181" y="761456"/>
                </a:lnTo>
                <a:lnTo>
                  <a:pt x="850331" y="752526"/>
                </a:lnTo>
                <a:lnTo>
                  <a:pt x="851968" y="751818"/>
                </a:lnTo>
                <a:lnTo>
                  <a:pt x="857153" y="749526"/>
                </a:lnTo>
                <a:lnTo>
                  <a:pt x="862411" y="747684"/>
                </a:lnTo>
                <a:lnTo>
                  <a:pt x="877970" y="742198"/>
                </a:lnTo>
                <a:lnTo>
                  <a:pt x="903209" y="733335"/>
                </a:lnTo>
                <a:lnTo>
                  <a:pt x="910712" y="730690"/>
                </a:lnTo>
                <a:lnTo>
                  <a:pt x="929279" y="724196"/>
                </a:lnTo>
                <a:lnTo>
                  <a:pt x="932999" y="722889"/>
                </a:lnTo>
                <a:lnTo>
                  <a:pt x="946934" y="717993"/>
                </a:lnTo>
                <a:lnTo>
                  <a:pt x="964399" y="711935"/>
                </a:lnTo>
                <a:lnTo>
                  <a:pt x="980593" y="706294"/>
                </a:lnTo>
                <a:lnTo>
                  <a:pt x="1003519" y="698326"/>
                </a:lnTo>
                <a:lnTo>
                  <a:pt x="1012750" y="686301"/>
                </a:lnTo>
                <a:lnTo>
                  <a:pt x="1022018" y="674325"/>
                </a:lnTo>
                <a:lnTo>
                  <a:pt x="1019069" y="658947"/>
                </a:lnTo>
                <a:lnTo>
                  <a:pt x="1016411" y="647280"/>
                </a:lnTo>
                <a:lnTo>
                  <a:pt x="1012782" y="631416"/>
                </a:lnTo>
                <a:lnTo>
                  <a:pt x="1010119" y="619377"/>
                </a:lnTo>
                <a:lnTo>
                  <a:pt x="1004726" y="596030"/>
                </a:lnTo>
                <a:lnTo>
                  <a:pt x="990092" y="547639"/>
                </a:lnTo>
                <a:lnTo>
                  <a:pt x="986014" y="534125"/>
                </a:lnTo>
                <a:lnTo>
                  <a:pt x="984517" y="529165"/>
                </a:lnTo>
                <a:lnTo>
                  <a:pt x="981605" y="51926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4956DBB5-7A3B-71E8-605E-FBD23B2EE0C8}"/>
              </a:ext>
            </a:extLst>
          </p:cNvPr>
          <p:cNvSpPr>
            <a:spLocks/>
          </p:cNvSpPr>
          <p:nvPr/>
        </p:nvSpPr>
        <p:spPr>
          <a:xfrm flipV="1">
            <a:off x="5055252" y="3699534"/>
            <a:ext cx="637386" cy="1012170"/>
          </a:xfrm>
          <a:custGeom>
            <a:avLst/>
            <a:gdLst>
              <a:gd name="connsiteX0" fmla="*/ 338315 w 434058"/>
              <a:gd name="connsiteY0" fmla="*/ 207172 h 689285"/>
              <a:gd name="connsiteX1" fmla="*/ 334844 w 434058"/>
              <a:gd name="connsiteY1" fmla="*/ 202802 h 689285"/>
              <a:gd name="connsiteX2" fmla="*/ 326360 w 434058"/>
              <a:gd name="connsiteY2" fmla="*/ 192206 h 689285"/>
              <a:gd name="connsiteX3" fmla="*/ 315081 w 434058"/>
              <a:gd name="connsiteY3" fmla="*/ 178089 h 689285"/>
              <a:gd name="connsiteX4" fmla="*/ 314901 w 434058"/>
              <a:gd name="connsiteY4" fmla="*/ 170683 h 689285"/>
              <a:gd name="connsiteX5" fmla="*/ 314783 w 434058"/>
              <a:gd name="connsiteY5" fmla="*/ 165846 h 689285"/>
              <a:gd name="connsiteX6" fmla="*/ 314530 w 434058"/>
              <a:gd name="connsiteY6" fmla="*/ 155431 h 689285"/>
              <a:gd name="connsiteX7" fmla="*/ 314235 w 434058"/>
              <a:gd name="connsiteY7" fmla="*/ 143265 h 689285"/>
              <a:gd name="connsiteX8" fmla="*/ 313841 w 434058"/>
              <a:gd name="connsiteY8" fmla="*/ 126984 h 689285"/>
              <a:gd name="connsiteX9" fmla="*/ 313680 w 434058"/>
              <a:gd name="connsiteY9" fmla="*/ 120345 h 689285"/>
              <a:gd name="connsiteX10" fmla="*/ 312931 w 434058"/>
              <a:gd name="connsiteY10" fmla="*/ 89270 h 689285"/>
              <a:gd name="connsiteX11" fmla="*/ 312288 w 434058"/>
              <a:gd name="connsiteY11" fmla="*/ 62515 h 689285"/>
              <a:gd name="connsiteX12" fmla="*/ 311251 w 434058"/>
              <a:gd name="connsiteY12" fmla="*/ 19115 h 689285"/>
              <a:gd name="connsiteX13" fmla="*/ 311125 w 434058"/>
              <a:gd name="connsiteY13" fmla="*/ 13842 h 689285"/>
              <a:gd name="connsiteX14" fmla="*/ 310808 w 434058"/>
              <a:gd name="connsiteY14" fmla="*/ 542 h 689285"/>
              <a:gd name="connsiteX15" fmla="*/ 308144 w 434058"/>
              <a:gd name="connsiteY15" fmla="*/ 610 h 689285"/>
              <a:gd name="connsiteX16" fmla="*/ 285135 w 434058"/>
              <a:gd name="connsiteY16" fmla="*/ 1277 h 689285"/>
              <a:gd name="connsiteX17" fmla="*/ 280467 w 434058"/>
              <a:gd name="connsiteY17" fmla="*/ 1422 h 689285"/>
              <a:gd name="connsiteX18" fmla="*/ 263977 w 434058"/>
              <a:gd name="connsiteY18" fmla="*/ 1976 h 689285"/>
              <a:gd name="connsiteX19" fmla="*/ 243133 w 434058"/>
              <a:gd name="connsiteY19" fmla="*/ 2747 h 689285"/>
              <a:gd name="connsiteX20" fmla="*/ 220971 w 434058"/>
              <a:gd name="connsiteY20" fmla="*/ 3655 h 689285"/>
              <a:gd name="connsiteX21" fmla="*/ 188320 w 434058"/>
              <a:gd name="connsiteY21" fmla="*/ 5162 h 689285"/>
              <a:gd name="connsiteX22" fmla="*/ 177011 w 434058"/>
              <a:gd name="connsiteY22" fmla="*/ 5729 h 689285"/>
              <a:gd name="connsiteX23" fmla="*/ 127110 w 434058"/>
              <a:gd name="connsiteY23" fmla="*/ 8524 h 689285"/>
              <a:gd name="connsiteX24" fmla="*/ 100919 w 434058"/>
              <a:gd name="connsiteY24" fmla="*/ 10180 h 689285"/>
              <a:gd name="connsiteX25" fmla="*/ 78910 w 434058"/>
              <a:gd name="connsiteY25" fmla="*/ 11673 h 689285"/>
              <a:gd name="connsiteX26" fmla="*/ 80933 w 434058"/>
              <a:gd name="connsiteY26" fmla="*/ 63631 h 689285"/>
              <a:gd name="connsiteX27" fmla="*/ 81676 w 434058"/>
              <a:gd name="connsiteY27" fmla="*/ 75248 h 689285"/>
              <a:gd name="connsiteX28" fmla="*/ 83040 w 434058"/>
              <a:gd name="connsiteY28" fmla="*/ 96517 h 689285"/>
              <a:gd name="connsiteX29" fmla="*/ 83465 w 434058"/>
              <a:gd name="connsiteY29" fmla="*/ 103119 h 689285"/>
              <a:gd name="connsiteX30" fmla="*/ 83656 w 434058"/>
              <a:gd name="connsiteY30" fmla="*/ 106096 h 689285"/>
              <a:gd name="connsiteX31" fmla="*/ 84315 w 434058"/>
              <a:gd name="connsiteY31" fmla="*/ 116343 h 689285"/>
              <a:gd name="connsiteX32" fmla="*/ 84898 w 434058"/>
              <a:gd name="connsiteY32" fmla="*/ 125382 h 689285"/>
              <a:gd name="connsiteX33" fmla="*/ 85520 w 434058"/>
              <a:gd name="connsiteY33" fmla="*/ 135038 h 689285"/>
              <a:gd name="connsiteX34" fmla="*/ 86144 w 434058"/>
              <a:gd name="connsiteY34" fmla="*/ 144695 h 689285"/>
              <a:gd name="connsiteX35" fmla="*/ 86443 w 434058"/>
              <a:gd name="connsiteY35" fmla="*/ 149323 h 689285"/>
              <a:gd name="connsiteX36" fmla="*/ 88195 w 434058"/>
              <a:gd name="connsiteY36" fmla="*/ 176355 h 689285"/>
              <a:gd name="connsiteX37" fmla="*/ 88871 w 434058"/>
              <a:gd name="connsiteY37" fmla="*/ 186756 h 689285"/>
              <a:gd name="connsiteX38" fmla="*/ 89352 w 434058"/>
              <a:gd name="connsiteY38" fmla="*/ 194148 h 689285"/>
              <a:gd name="connsiteX39" fmla="*/ 89833 w 434058"/>
              <a:gd name="connsiteY39" fmla="*/ 201545 h 689285"/>
              <a:gd name="connsiteX40" fmla="*/ 91430 w 434058"/>
              <a:gd name="connsiteY40" fmla="*/ 226026 h 689285"/>
              <a:gd name="connsiteX41" fmla="*/ 93270 w 434058"/>
              <a:gd name="connsiteY41" fmla="*/ 254138 h 689285"/>
              <a:gd name="connsiteX42" fmla="*/ 94826 w 434058"/>
              <a:gd name="connsiteY42" fmla="*/ 277821 h 689285"/>
              <a:gd name="connsiteX43" fmla="*/ 79792 w 434058"/>
              <a:gd name="connsiteY43" fmla="*/ 285054 h 689285"/>
              <a:gd name="connsiteX44" fmla="*/ 78546 w 434058"/>
              <a:gd name="connsiteY44" fmla="*/ 286116 h 689285"/>
              <a:gd name="connsiteX45" fmla="*/ 73230 w 434058"/>
              <a:gd name="connsiteY45" fmla="*/ 288199 h 689285"/>
              <a:gd name="connsiteX46" fmla="*/ 59224 w 434058"/>
              <a:gd name="connsiteY46" fmla="*/ 295845 h 689285"/>
              <a:gd name="connsiteX47" fmla="*/ 54204 w 434058"/>
              <a:gd name="connsiteY47" fmla="*/ 298472 h 689285"/>
              <a:gd name="connsiteX48" fmla="*/ 51813 w 434058"/>
              <a:gd name="connsiteY48" fmla="*/ 299729 h 689285"/>
              <a:gd name="connsiteX49" fmla="*/ 46685 w 434058"/>
              <a:gd name="connsiteY49" fmla="*/ 300837 h 689285"/>
              <a:gd name="connsiteX50" fmla="*/ 40769 w 434058"/>
              <a:gd name="connsiteY50" fmla="*/ 305193 h 689285"/>
              <a:gd name="connsiteX51" fmla="*/ 19513 w 434058"/>
              <a:gd name="connsiteY51" fmla="*/ 313511 h 689285"/>
              <a:gd name="connsiteX52" fmla="*/ 11580 w 434058"/>
              <a:gd name="connsiteY52" fmla="*/ 317903 h 689285"/>
              <a:gd name="connsiteX53" fmla="*/ 450 w 434058"/>
              <a:gd name="connsiteY53" fmla="*/ 323939 h 689285"/>
              <a:gd name="connsiteX54" fmla="*/ 54056 w 434058"/>
              <a:gd name="connsiteY54" fmla="*/ 424125 h 689285"/>
              <a:gd name="connsiteX55" fmla="*/ 63844 w 434058"/>
              <a:gd name="connsiteY55" fmla="*/ 441323 h 689285"/>
              <a:gd name="connsiteX56" fmla="*/ 70907 w 434058"/>
              <a:gd name="connsiteY56" fmla="*/ 453802 h 689285"/>
              <a:gd name="connsiteX57" fmla="*/ 78567 w 434058"/>
              <a:gd name="connsiteY57" fmla="*/ 465279 h 689285"/>
              <a:gd name="connsiteX58" fmla="*/ 84124 w 434058"/>
              <a:gd name="connsiteY58" fmla="*/ 495857 h 689285"/>
              <a:gd name="connsiteX59" fmla="*/ 29561 w 434058"/>
              <a:gd name="connsiteY59" fmla="*/ 538623 h 689285"/>
              <a:gd name="connsiteX60" fmla="*/ 103854 w 434058"/>
              <a:gd name="connsiteY60" fmla="*/ 577278 h 689285"/>
              <a:gd name="connsiteX61" fmla="*/ 89554 w 434058"/>
              <a:gd name="connsiteY61" fmla="*/ 608002 h 689285"/>
              <a:gd name="connsiteX62" fmla="*/ 55187 w 434058"/>
              <a:gd name="connsiteY62" fmla="*/ 618714 h 689285"/>
              <a:gd name="connsiteX63" fmla="*/ 53079 w 434058"/>
              <a:gd name="connsiteY63" fmla="*/ 629773 h 689285"/>
              <a:gd name="connsiteX64" fmla="*/ 42241 w 434058"/>
              <a:gd name="connsiteY64" fmla="*/ 686756 h 689285"/>
              <a:gd name="connsiteX65" fmla="*/ 50566 w 434058"/>
              <a:gd name="connsiteY65" fmla="*/ 689828 h 689285"/>
              <a:gd name="connsiteX66" fmla="*/ 59759 w 434058"/>
              <a:gd name="connsiteY66" fmla="*/ 663632 h 689285"/>
              <a:gd name="connsiteX67" fmla="*/ 82406 w 434058"/>
              <a:gd name="connsiteY67" fmla="*/ 661756 h 689285"/>
              <a:gd name="connsiteX68" fmla="*/ 110214 w 434058"/>
              <a:gd name="connsiteY68" fmla="*/ 659609 h 689285"/>
              <a:gd name="connsiteX69" fmla="*/ 116344 w 434058"/>
              <a:gd name="connsiteY69" fmla="*/ 658412 h 689285"/>
              <a:gd name="connsiteX70" fmla="*/ 149095 w 434058"/>
              <a:gd name="connsiteY70" fmla="*/ 652416 h 689285"/>
              <a:gd name="connsiteX71" fmla="*/ 161299 w 434058"/>
              <a:gd name="connsiteY71" fmla="*/ 648649 h 689285"/>
              <a:gd name="connsiteX72" fmla="*/ 174645 w 434058"/>
              <a:gd name="connsiteY72" fmla="*/ 643109 h 689285"/>
              <a:gd name="connsiteX73" fmla="*/ 175840 w 434058"/>
              <a:gd name="connsiteY73" fmla="*/ 642839 h 689285"/>
              <a:gd name="connsiteX74" fmla="*/ 177529 w 434058"/>
              <a:gd name="connsiteY74" fmla="*/ 642441 h 689285"/>
              <a:gd name="connsiteX75" fmla="*/ 183610 w 434058"/>
              <a:gd name="connsiteY75" fmla="*/ 639849 h 689285"/>
              <a:gd name="connsiteX76" fmla="*/ 189182 w 434058"/>
              <a:gd name="connsiteY76" fmla="*/ 631283 h 689285"/>
              <a:gd name="connsiteX77" fmla="*/ 196279 w 434058"/>
              <a:gd name="connsiteY77" fmla="*/ 624232 h 689285"/>
              <a:gd name="connsiteX78" fmla="*/ 197969 w 434058"/>
              <a:gd name="connsiteY78" fmla="*/ 622376 h 689285"/>
              <a:gd name="connsiteX79" fmla="*/ 198354 w 434058"/>
              <a:gd name="connsiteY79" fmla="*/ 622107 h 689285"/>
              <a:gd name="connsiteX80" fmla="*/ 205690 w 434058"/>
              <a:gd name="connsiteY80" fmla="*/ 619255 h 689285"/>
              <a:gd name="connsiteX81" fmla="*/ 206838 w 434058"/>
              <a:gd name="connsiteY81" fmla="*/ 618599 h 689285"/>
              <a:gd name="connsiteX82" fmla="*/ 209454 w 434058"/>
              <a:gd name="connsiteY82" fmla="*/ 617072 h 689285"/>
              <a:gd name="connsiteX83" fmla="*/ 220693 w 434058"/>
              <a:gd name="connsiteY83" fmla="*/ 590190 h 689285"/>
              <a:gd name="connsiteX84" fmla="*/ 223484 w 434058"/>
              <a:gd name="connsiteY84" fmla="*/ 582608 h 689285"/>
              <a:gd name="connsiteX85" fmla="*/ 226701 w 434058"/>
              <a:gd name="connsiteY85" fmla="*/ 572602 h 689285"/>
              <a:gd name="connsiteX86" fmla="*/ 227770 w 434058"/>
              <a:gd name="connsiteY86" fmla="*/ 569524 h 689285"/>
              <a:gd name="connsiteX87" fmla="*/ 235217 w 434058"/>
              <a:gd name="connsiteY87" fmla="*/ 547667 h 689285"/>
              <a:gd name="connsiteX88" fmla="*/ 239085 w 434058"/>
              <a:gd name="connsiteY88" fmla="*/ 536355 h 689285"/>
              <a:gd name="connsiteX89" fmla="*/ 244992 w 434058"/>
              <a:gd name="connsiteY89" fmla="*/ 519107 h 689285"/>
              <a:gd name="connsiteX90" fmla="*/ 246512 w 434058"/>
              <a:gd name="connsiteY90" fmla="*/ 519041 h 689285"/>
              <a:gd name="connsiteX91" fmla="*/ 250295 w 434058"/>
              <a:gd name="connsiteY91" fmla="*/ 518880 h 689285"/>
              <a:gd name="connsiteX92" fmla="*/ 260637 w 434058"/>
              <a:gd name="connsiteY92" fmla="*/ 518455 h 689285"/>
              <a:gd name="connsiteX93" fmla="*/ 268037 w 434058"/>
              <a:gd name="connsiteY93" fmla="*/ 519404 h 689285"/>
              <a:gd name="connsiteX94" fmla="*/ 276000 w 434058"/>
              <a:gd name="connsiteY94" fmla="*/ 459177 h 689285"/>
              <a:gd name="connsiteX95" fmla="*/ 297889 w 434058"/>
              <a:gd name="connsiteY95" fmla="*/ 458730 h 689285"/>
              <a:gd name="connsiteX96" fmla="*/ 303307 w 434058"/>
              <a:gd name="connsiteY96" fmla="*/ 451029 h 689285"/>
              <a:gd name="connsiteX97" fmla="*/ 305737 w 434058"/>
              <a:gd name="connsiteY97" fmla="*/ 447562 h 689285"/>
              <a:gd name="connsiteX98" fmla="*/ 306566 w 434058"/>
              <a:gd name="connsiteY98" fmla="*/ 440007 h 689285"/>
              <a:gd name="connsiteX99" fmla="*/ 305530 w 434058"/>
              <a:gd name="connsiteY99" fmla="*/ 435161 h 689285"/>
              <a:gd name="connsiteX100" fmla="*/ 305440 w 434058"/>
              <a:gd name="connsiteY100" fmla="*/ 429416 h 689285"/>
              <a:gd name="connsiteX101" fmla="*/ 310481 w 434058"/>
              <a:gd name="connsiteY101" fmla="*/ 418793 h 689285"/>
              <a:gd name="connsiteX102" fmla="*/ 341664 w 434058"/>
              <a:gd name="connsiteY102" fmla="*/ 406259 h 689285"/>
              <a:gd name="connsiteX103" fmla="*/ 356055 w 434058"/>
              <a:gd name="connsiteY103" fmla="*/ 400192 h 689285"/>
              <a:gd name="connsiteX104" fmla="*/ 359562 w 434058"/>
              <a:gd name="connsiteY104" fmla="*/ 398885 h 689285"/>
              <a:gd name="connsiteX105" fmla="*/ 366924 w 434058"/>
              <a:gd name="connsiteY105" fmla="*/ 396131 h 689285"/>
              <a:gd name="connsiteX106" fmla="*/ 372650 w 434058"/>
              <a:gd name="connsiteY106" fmla="*/ 393835 h 689285"/>
              <a:gd name="connsiteX107" fmla="*/ 373856 w 434058"/>
              <a:gd name="connsiteY107" fmla="*/ 393295 h 689285"/>
              <a:gd name="connsiteX108" fmla="*/ 382884 w 434058"/>
              <a:gd name="connsiteY108" fmla="*/ 389301 h 689285"/>
              <a:gd name="connsiteX109" fmla="*/ 397031 w 434058"/>
              <a:gd name="connsiteY109" fmla="*/ 384078 h 689285"/>
              <a:gd name="connsiteX110" fmla="*/ 434508 w 434058"/>
              <a:gd name="connsiteY110" fmla="*/ 369113 h 689285"/>
              <a:gd name="connsiteX111" fmla="*/ 434449 w 434058"/>
              <a:gd name="connsiteY111" fmla="*/ 350163 h 689285"/>
              <a:gd name="connsiteX112" fmla="*/ 434413 w 434058"/>
              <a:gd name="connsiteY112" fmla="*/ 338487 h 689285"/>
              <a:gd name="connsiteX113" fmla="*/ 434357 w 434058"/>
              <a:gd name="connsiteY113" fmla="*/ 320558 h 689285"/>
              <a:gd name="connsiteX114" fmla="*/ 434324 w 434058"/>
              <a:gd name="connsiteY114" fmla="*/ 309826 h 689285"/>
              <a:gd name="connsiteX115" fmla="*/ 434300 w 434058"/>
              <a:gd name="connsiteY115" fmla="*/ 301889 h 689285"/>
              <a:gd name="connsiteX116" fmla="*/ 434276 w 434058"/>
              <a:gd name="connsiteY116" fmla="*/ 294252 h 689285"/>
              <a:gd name="connsiteX117" fmla="*/ 434168 w 434058"/>
              <a:gd name="connsiteY117" fmla="*/ 259325 h 689285"/>
              <a:gd name="connsiteX118" fmla="*/ 434129 w 434058"/>
              <a:gd name="connsiteY118" fmla="*/ 246623 h 689285"/>
              <a:gd name="connsiteX119" fmla="*/ 434118 w 434058"/>
              <a:gd name="connsiteY119" fmla="*/ 243016 h 689285"/>
              <a:gd name="connsiteX120" fmla="*/ 434114 w 434058"/>
              <a:gd name="connsiteY120" fmla="*/ 241532 h 689285"/>
              <a:gd name="connsiteX121" fmla="*/ 434095 w 434058"/>
              <a:gd name="connsiteY121" fmla="*/ 235601 h 689285"/>
              <a:gd name="connsiteX122" fmla="*/ 434004 w 434058"/>
              <a:gd name="connsiteY122" fmla="*/ 205960 h 689285"/>
              <a:gd name="connsiteX123" fmla="*/ 424998 w 434058"/>
              <a:gd name="connsiteY123" fmla="*/ 205996 h 689285"/>
              <a:gd name="connsiteX124" fmla="*/ 417116 w 434058"/>
              <a:gd name="connsiteY124" fmla="*/ 206042 h 689285"/>
              <a:gd name="connsiteX125" fmla="*/ 404732 w 434058"/>
              <a:gd name="connsiteY125" fmla="*/ 206141 h 689285"/>
              <a:gd name="connsiteX126" fmla="*/ 401467 w 434058"/>
              <a:gd name="connsiteY126" fmla="*/ 206169 h 689285"/>
              <a:gd name="connsiteX127" fmla="*/ 390528 w 434058"/>
              <a:gd name="connsiteY127" fmla="*/ 206287 h 689285"/>
              <a:gd name="connsiteX128" fmla="*/ 385837 w 434058"/>
              <a:gd name="connsiteY128" fmla="*/ 206346 h 689285"/>
              <a:gd name="connsiteX129" fmla="*/ 370658 w 434058"/>
              <a:gd name="connsiteY129" fmla="*/ 206559 h 689285"/>
              <a:gd name="connsiteX130" fmla="*/ 362459 w 434058"/>
              <a:gd name="connsiteY130" fmla="*/ 206695 h 689285"/>
              <a:gd name="connsiteX131" fmla="*/ 354298 w 434058"/>
              <a:gd name="connsiteY131" fmla="*/ 206845 h 689285"/>
              <a:gd name="connsiteX132" fmla="*/ 345781 w 434058"/>
              <a:gd name="connsiteY132" fmla="*/ 207013 h 689285"/>
              <a:gd name="connsiteX133" fmla="*/ 338315 w 434058"/>
              <a:gd name="connsiteY133" fmla="*/ 207172 h 68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434058" h="689285">
                <a:moveTo>
                  <a:pt x="338315" y="207172"/>
                </a:moveTo>
                <a:lnTo>
                  <a:pt x="334844" y="202802"/>
                </a:lnTo>
                <a:lnTo>
                  <a:pt x="326360" y="192206"/>
                </a:lnTo>
                <a:lnTo>
                  <a:pt x="315081" y="178089"/>
                </a:lnTo>
                <a:lnTo>
                  <a:pt x="314901" y="170683"/>
                </a:lnTo>
                <a:lnTo>
                  <a:pt x="314783" y="165846"/>
                </a:lnTo>
                <a:lnTo>
                  <a:pt x="314530" y="155431"/>
                </a:lnTo>
                <a:lnTo>
                  <a:pt x="314235" y="143265"/>
                </a:lnTo>
                <a:lnTo>
                  <a:pt x="313841" y="126984"/>
                </a:lnTo>
                <a:lnTo>
                  <a:pt x="313680" y="120345"/>
                </a:lnTo>
                <a:lnTo>
                  <a:pt x="312931" y="89270"/>
                </a:lnTo>
                <a:lnTo>
                  <a:pt x="312288" y="62515"/>
                </a:lnTo>
                <a:lnTo>
                  <a:pt x="311251" y="19115"/>
                </a:lnTo>
                <a:lnTo>
                  <a:pt x="311125" y="13842"/>
                </a:lnTo>
                <a:lnTo>
                  <a:pt x="310808" y="542"/>
                </a:lnTo>
                <a:lnTo>
                  <a:pt x="308144" y="610"/>
                </a:lnTo>
                <a:lnTo>
                  <a:pt x="285135" y="1277"/>
                </a:lnTo>
                <a:lnTo>
                  <a:pt x="280467" y="1422"/>
                </a:lnTo>
                <a:lnTo>
                  <a:pt x="263977" y="1976"/>
                </a:lnTo>
                <a:lnTo>
                  <a:pt x="243133" y="2747"/>
                </a:lnTo>
                <a:lnTo>
                  <a:pt x="220971" y="3655"/>
                </a:lnTo>
                <a:lnTo>
                  <a:pt x="188320" y="5162"/>
                </a:lnTo>
                <a:lnTo>
                  <a:pt x="177011" y="5729"/>
                </a:lnTo>
                <a:lnTo>
                  <a:pt x="127110" y="8524"/>
                </a:lnTo>
                <a:lnTo>
                  <a:pt x="100919" y="10180"/>
                </a:lnTo>
                <a:lnTo>
                  <a:pt x="78910" y="11673"/>
                </a:lnTo>
                <a:lnTo>
                  <a:pt x="80933" y="63631"/>
                </a:lnTo>
                <a:lnTo>
                  <a:pt x="81676" y="75248"/>
                </a:lnTo>
                <a:lnTo>
                  <a:pt x="83040" y="96517"/>
                </a:lnTo>
                <a:lnTo>
                  <a:pt x="83465" y="103119"/>
                </a:lnTo>
                <a:lnTo>
                  <a:pt x="83656" y="106096"/>
                </a:lnTo>
                <a:lnTo>
                  <a:pt x="84315" y="116343"/>
                </a:lnTo>
                <a:lnTo>
                  <a:pt x="84898" y="125382"/>
                </a:lnTo>
                <a:lnTo>
                  <a:pt x="85520" y="135038"/>
                </a:lnTo>
                <a:lnTo>
                  <a:pt x="86144" y="144695"/>
                </a:lnTo>
                <a:lnTo>
                  <a:pt x="86443" y="149323"/>
                </a:lnTo>
                <a:lnTo>
                  <a:pt x="88195" y="176355"/>
                </a:lnTo>
                <a:lnTo>
                  <a:pt x="88871" y="186756"/>
                </a:lnTo>
                <a:lnTo>
                  <a:pt x="89352" y="194148"/>
                </a:lnTo>
                <a:lnTo>
                  <a:pt x="89833" y="201545"/>
                </a:lnTo>
                <a:lnTo>
                  <a:pt x="91430" y="226026"/>
                </a:lnTo>
                <a:lnTo>
                  <a:pt x="93270" y="254138"/>
                </a:lnTo>
                <a:lnTo>
                  <a:pt x="94826" y="277821"/>
                </a:lnTo>
                <a:lnTo>
                  <a:pt x="79792" y="285054"/>
                </a:lnTo>
                <a:lnTo>
                  <a:pt x="78546" y="286116"/>
                </a:lnTo>
                <a:lnTo>
                  <a:pt x="73230" y="288199"/>
                </a:lnTo>
                <a:lnTo>
                  <a:pt x="59224" y="295845"/>
                </a:lnTo>
                <a:lnTo>
                  <a:pt x="54204" y="298472"/>
                </a:lnTo>
                <a:lnTo>
                  <a:pt x="51813" y="299729"/>
                </a:lnTo>
                <a:lnTo>
                  <a:pt x="46685" y="300837"/>
                </a:lnTo>
                <a:lnTo>
                  <a:pt x="40769" y="305193"/>
                </a:lnTo>
                <a:lnTo>
                  <a:pt x="19513" y="313511"/>
                </a:lnTo>
                <a:lnTo>
                  <a:pt x="11580" y="317903"/>
                </a:lnTo>
                <a:lnTo>
                  <a:pt x="450" y="323939"/>
                </a:lnTo>
                <a:lnTo>
                  <a:pt x="54056" y="424125"/>
                </a:lnTo>
                <a:lnTo>
                  <a:pt x="63844" y="441323"/>
                </a:lnTo>
                <a:lnTo>
                  <a:pt x="70907" y="453802"/>
                </a:lnTo>
                <a:lnTo>
                  <a:pt x="78567" y="465279"/>
                </a:lnTo>
                <a:lnTo>
                  <a:pt x="84124" y="495857"/>
                </a:lnTo>
                <a:lnTo>
                  <a:pt x="29561" y="538623"/>
                </a:lnTo>
                <a:lnTo>
                  <a:pt x="103854" y="577278"/>
                </a:lnTo>
                <a:lnTo>
                  <a:pt x="89554" y="608002"/>
                </a:lnTo>
                <a:lnTo>
                  <a:pt x="55187" y="618714"/>
                </a:lnTo>
                <a:lnTo>
                  <a:pt x="53079" y="629773"/>
                </a:lnTo>
                <a:lnTo>
                  <a:pt x="42241" y="686756"/>
                </a:lnTo>
                <a:lnTo>
                  <a:pt x="50566" y="689828"/>
                </a:lnTo>
                <a:lnTo>
                  <a:pt x="59759" y="663632"/>
                </a:lnTo>
                <a:lnTo>
                  <a:pt x="82406" y="661756"/>
                </a:lnTo>
                <a:lnTo>
                  <a:pt x="110214" y="659609"/>
                </a:lnTo>
                <a:lnTo>
                  <a:pt x="116344" y="658412"/>
                </a:lnTo>
                <a:lnTo>
                  <a:pt x="149095" y="652416"/>
                </a:lnTo>
                <a:lnTo>
                  <a:pt x="161299" y="648649"/>
                </a:lnTo>
                <a:lnTo>
                  <a:pt x="174645" y="643109"/>
                </a:lnTo>
                <a:lnTo>
                  <a:pt x="175840" y="642839"/>
                </a:lnTo>
                <a:lnTo>
                  <a:pt x="177529" y="642441"/>
                </a:lnTo>
                <a:lnTo>
                  <a:pt x="183610" y="639849"/>
                </a:lnTo>
                <a:lnTo>
                  <a:pt x="189182" y="631283"/>
                </a:lnTo>
                <a:lnTo>
                  <a:pt x="196279" y="624232"/>
                </a:lnTo>
                <a:lnTo>
                  <a:pt x="197969" y="622376"/>
                </a:lnTo>
                <a:lnTo>
                  <a:pt x="198354" y="622107"/>
                </a:lnTo>
                <a:lnTo>
                  <a:pt x="205690" y="619255"/>
                </a:lnTo>
                <a:lnTo>
                  <a:pt x="206838" y="618599"/>
                </a:lnTo>
                <a:lnTo>
                  <a:pt x="209454" y="617072"/>
                </a:lnTo>
                <a:lnTo>
                  <a:pt x="220693" y="590190"/>
                </a:lnTo>
                <a:lnTo>
                  <a:pt x="223484" y="582608"/>
                </a:lnTo>
                <a:lnTo>
                  <a:pt x="226701" y="572602"/>
                </a:lnTo>
                <a:lnTo>
                  <a:pt x="227770" y="569524"/>
                </a:lnTo>
                <a:lnTo>
                  <a:pt x="235217" y="547667"/>
                </a:lnTo>
                <a:lnTo>
                  <a:pt x="239085" y="536355"/>
                </a:lnTo>
                <a:lnTo>
                  <a:pt x="244992" y="519107"/>
                </a:lnTo>
                <a:lnTo>
                  <a:pt x="246512" y="519041"/>
                </a:lnTo>
                <a:lnTo>
                  <a:pt x="250295" y="518880"/>
                </a:lnTo>
                <a:lnTo>
                  <a:pt x="260637" y="518455"/>
                </a:lnTo>
                <a:lnTo>
                  <a:pt x="268037" y="519404"/>
                </a:lnTo>
                <a:lnTo>
                  <a:pt x="276000" y="459177"/>
                </a:lnTo>
                <a:lnTo>
                  <a:pt x="297889" y="458730"/>
                </a:lnTo>
                <a:lnTo>
                  <a:pt x="303307" y="451029"/>
                </a:lnTo>
                <a:lnTo>
                  <a:pt x="305737" y="447562"/>
                </a:lnTo>
                <a:lnTo>
                  <a:pt x="306566" y="440007"/>
                </a:lnTo>
                <a:lnTo>
                  <a:pt x="305530" y="435161"/>
                </a:lnTo>
                <a:lnTo>
                  <a:pt x="305440" y="429416"/>
                </a:lnTo>
                <a:lnTo>
                  <a:pt x="310481" y="418793"/>
                </a:lnTo>
                <a:lnTo>
                  <a:pt x="341664" y="406259"/>
                </a:lnTo>
                <a:lnTo>
                  <a:pt x="356055" y="400192"/>
                </a:lnTo>
                <a:lnTo>
                  <a:pt x="359562" y="398885"/>
                </a:lnTo>
                <a:lnTo>
                  <a:pt x="366924" y="396131"/>
                </a:lnTo>
                <a:lnTo>
                  <a:pt x="372650" y="393835"/>
                </a:lnTo>
                <a:lnTo>
                  <a:pt x="373856" y="393295"/>
                </a:lnTo>
                <a:lnTo>
                  <a:pt x="382884" y="389301"/>
                </a:lnTo>
                <a:lnTo>
                  <a:pt x="397031" y="384078"/>
                </a:lnTo>
                <a:lnTo>
                  <a:pt x="434508" y="369113"/>
                </a:lnTo>
                <a:lnTo>
                  <a:pt x="434449" y="350163"/>
                </a:lnTo>
                <a:lnTo>
                  <a:pt x="434413" y="338487"/>
                </a:lnTo>
                <a:lnTo>
                  <a:pt x="434357" y="320558"/>
                </a:lnTo>
                <a:lnTo>
                  <a:pt x="434324" y="309826"/>
                </a:lnTo>
                <a:lnTo>
                  <a:pt x="434300" y="301889"/>
                </a:lnTo>
                <a:lnTo>
                  <a:pt x="434276" y="294252"/>
                </a:lnTo>
                <a:lnTo>
                  <a:pt x="434168" y="259325"/>
                </a:lnTo>
                <a:lnTo>
                  <a:pt x="434129" y="246623"/>
                </a:lnTo>
                <a:lnTo>
                  <a:pt x="434118" y="243016"/>
                </a:lnTo>
                <a:lnTo>
                  <a:pt x="434114" y="241532"/>
                </a:lnTo>
                <a:lnTo>
                  <a:pt x="434095" y="235601"/>
                </a:lnTo>
                <a:lnTo>
                  <a:pt x="434004" y="205960"/>
                </a:lnTo>
                <a:lnTo>
                  <a:pt x="424998" y="205996"/>
                </a:lnTo>
                <a:lnTo>
                  <a:pt x="417116" y="206042"/>
                </a:lnTo>
                <a:lnTo>
                  <a:pt x="404732" y="206141"/>
                </a:lnTo>
                <a:lnTo>
                  <a:pt x="401467" y="206169"/>
                </a:lnTo>
                <a:lnTo>
                  <a:pt x="390528" y="206287"/>
                </a:lnTo>
                <a:lnTo>
                  <a:pt x="385837" y="206346"/>
                </a:lnTo>
                <a:lnTo>
                  <a:pt x="370658" y="206559"/>
                </a:lnTo>
                <a:lnTo>
                  <a:pt x="362459" y="206695"/>
                </a:lnTo>
                <a:lnTo>
                  <a:pt x="354298" y="206845"/>
                </a:lnTo>
                <a:lnTo>
                  <a:pt x="345781" y="207013"/>
                </a:lnTo>
                <a:lnTo>
                  <a:pt x="338315" y="20717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001D27D-FEF6-06C8-1F44-32FEDD91207C}"/>
              </a:ext>
            </a:extLst>
          </p:cNvPr>
          <p:cNvSpPr>
            <a:spLocks/>
          </p:cNvSpPr>
          <p:nvPr/>
        </p:nvSpPr>
        <p:spPr>
          <a:xfrm flipV="1">
            <a:off x="5236752" y="2158277"/>
            <a:ext cx="695643" cy="556397"/>
          </a:xfrm>
          <a:custGeom>
            <a:avLst/>
            <a:gdLst>
              <a:gd name="connsiteX0" fmla="*/ 472777 w 473731"/>
              <a:gd name="connsiteY0" fmla="*/ 90446 h 378905"/>
              <a:gd name="connsiteX1" fmla="*/ 473149 w 473731"/>
              <a:gd name="connsiteY1" fmla="*/ 82995 h 378905"/>
              <a:gd name="connsiteX2" fmla="*/ 474164 w 473731"/>
              <a:gd name="connsiteY2" fmla="*/ 61400 h 378905"/>
              <a:gd name="connsiteX3" fmla="*/ 471546 w 473731"/>
              <a:gd name="connsiteY3" fmla="*/ 58758 h 378905"/>
              <a:gd name="connsiteX4" fmla="*/ 470706 w 473731"/>
              <a:gd name="connsiteY4" fmla="*/ 57878 h 378905"/>
              <a:gd name="connsiteX5" fmla="*/ 461620 w 473731"/>
              <a:gd name="connsiteY5" fmla="*/ 48689 h 378905"/>
              <a:gd name="connsiteX6" fmla="*/ 457472 w 473731"/>
              <a:gd name="connsiteY6" fmla="*/ 44460 h 378905"/>
              <a:gd name="connsiteX7" fmla="*/ 445975 w 473731"/>
              <a:gd name="connsiteY7" fmla="*/ 32816 h 378905"/>
              <a:gd name="connsiteX8" fmla="*/ 434842 w 473731"/>
              <a:gd name="connsiteY8" fmla="*/ 21539 h 378905"/>
              <a:gd name="connsiteX9" fmla="*/ 431549 w 473731"/>
              <a:gd name="connsiteY9" fmla="*/ 18190 h 378905"/>
              <a:gd name="connsiteX10" fmla="*/ 427448 w 473731"/>
              <a:gd name="connsiteY10" fmla="*/ 3708 h 378905"/>
              <a:gd name="connsiteX11" fmla="*/ 426437 w 473731"/>
              <a:gd name="connsiteY11" fmla="*/ 151 h 378905"/>
              <a:gd name="connsiteX12" fmla="*/ 418989 w 473731"/>
              <a:gd name="connsiteY12" fmla="*/ 2250 h 378905"/>
              <a:gd name="connsiteX13" fmla="*/ 414948 w 473731"/>
              <a:gd name="connsiteY13" fmla="*/ 3373 h 378905"/>
              <a:gd name="connsiteX14" fmla="*/ 413016 w 473731"/>
              <a:gd name="connsiteY14" fmla="*/ 3900 h 378905"/>
              <a:gd name="connsiteX15" fmla="*/ 406434 w 473731"/>
              <a:gd name="connsiteY15" fmla="*/ 8407 h 378905"/>
              <a:gd name="connsiteX16" fmla="*/ 403621 w 473731"/>
              <a:gd name="connsiteY16" fmla="*/ 10313 h 378905"/>
              <a:gd name="connsiteX17" fmla="*/ 394582 w 473731"/>
              <a:gd name="connsiteY17" fmla="*/ 16502 h 378905"/>
              <a:gd name="connsiteX18" fmla="*/ 390272 w 473731"/>
              <a:gd name="connsiteY18" fmla="*/ 19434 h 378905"/>
              <a:gd name="connsiteX19" fmla="*/ 388881 w 473731"/>
              <a:gd name="connsiteY19" fmla="*/ 20382 h 378905"/>
              <a:gd name="connsiteX20" fmla="*/ 386671 w 473731"/>
              <a:gd name="connsiteY20" fmla="*/ 21889 h 378905"/>
              <a:gd name="connsiteX21" fmla="*/ 380588 w 473731"/>
              <a:gd name="connsiteY21" fmla="*/ 25351 h 378905"/>
              <a:gd name="connsiteX22" fmla="*/ 378404 w 473731"/>
              <a:gd name="connsiteY22" fmla="*/ 27534 h 378905"/>
              <a:gd name="connsiteX23" fmla="*/ 376151 w 473731"/>
              <a:gd name="connsiteY23" fmla="*/ 28596 h 378905"/>
              <a:gd name="connsiteX24" fmla="*/ 373171 w 473731"/>
              <a:gd name="connsiteY24" fmla="*/ 30197 h 378905"/>
              <a:gd name="connsiteX25" fmla="*/ 371432 w 473731"/>
              <a:gd name="connsiteY25" fmla="*/ 30796 h 378905"/>
              <a:gd name="connsiteX26" fmla="*/ 361865 w 473731"/>
              <a:gd name="connsiteY26" fmla="*/ 35293 h 378905"/>
              <a:gd name="connsiteX27" fmla="*/ 357540 w 473731"/>
              <a:gd name="connsiteY27" fmla="*/ 35384 h 378905"/>
              <a:gd name="connsiteX28" fmla="*/ 353215 w 473731"/>
              <a:gd name="connsiteY28" fmla="*/ 35475 h 378905"/>
              <a:gd name="connsiteX29" fmla="*/ 329840 w 473731"/>
              <a:gd name="connsiteY29" fmla="*/ 35039 h 378905"/>
              <a:gd name="connsiteX30" fmla="*/ 322648 w 473731"/>
              <a:gd name="connsiteY30" fmla="*/ 34890 h 378905"/>
              <a:gd name="connsiteX31" fmla="*/ 305320 w 473731"/>
              <a:gd name="connsiteY31" fmla="*/ 34554 h 378905"/>
              <a:gd name="connsiteX32" fmla="*/ 299740 w 473731"/>
              <a:gd name="connsiteY32" fmla="*/ 34440 h 378905"/>
              <a:gd name="connsiteX33" fmla="*/ 286056 w 473731"/>
              <a:gd name="connsiteY33" fmla="*/ 34168 h 378905"/>
              <a:gd name="connsiteX34" fmla="*/ 273191 w 473731"/>
              <a:gd name="connsiteY34" fmla="*/ 33937 h 378905"/>
              <a:gd name="connsiteX35" fmla="*/ 264030 w 473731"/>
              <a:gd name="connsiteY35" fmla="*/ 33732 h 378905"/>
              <a:gd name="connsiteX36" fmla="*/ 262776 w 473731"/>
              <a:gd name="connsiteY36" fmla="*/ 33728 h 378905"/>
              <a:gd name="connsiteX37" fmla="*/ 262386 w 473731"/>
              <a:gd name="connsiteY37" fmla="*/ 33710 h 378905"/>
              <a:gd name="connsiteX38" fmla="*/ 258173 w 473731"/>
              <a:gd name="connsiteY38" fmla="*/ 39750 h 378905"/>
              <a:gd name="connsiteX39" fmla="*/ 258313 w 473731"/>
              <a:gd name="connsiteY39" fmla="*/ 47205 h 378905"/>
              <a:gd name="connsiteX40" fmla="*/ 258538 w 473731"/>
              <a:gd name="connsiteY40" fmla="*/ 59131 h 378905"/>
              <a:gd name="connsiteX41" fmla="*/ 253234 w 473731"/>
              <a:gd name="connsiteY41" fmla="*/ 65942 h 378905"/>
              <a:gd name="connsiteX42" fmla="*/ 250895 w 473731"/>
              <a:gd name="connsiteY42" fmla="*/ 68950 h 378905"/>
              <a:gd name="connsiteX43" fmla="*/ 249714 w 473731"/>
              <a:gd name="connsiteY43" fmla="*/ 70489 h 378905"/>
              <a:gd name="connsiteX44" fmla="*/ 248061 w 473731"/>
              <a:gd name="connsiteY44" fmla="*/ 72612 h 378905"/>
              <a:gd name="connsiteX45" fmla="*/ 247603 w 473731"/>
              <a:gd name="connsiteY45" fmla="*/ 73193 h 378905"/>
              <a:gd name="connsiteX46" fmla="*/ 245919 w 473731"/>
              <a:gd name="connsiteY46" fmla="*/ 72585 h 378905"/>
              <a:gd name="connsiteX47" fmla="*/ 244689 w 473731"/>
              <a:gd name="connsiteY47" fmla="*/ 73062 h 378905"/>
              <a:gd name="connsiteX48" fmla="*/ 241674 w 473731"/>
              <a:gd name="connsiteY48" fmla="*/ 72903 h 378905"/>
              <a:gd name="connsiteX49" fmla="*/ 236466 w 473731"/>
              <a:gd name="connsiteY49" fmla="*/ 71237 h 378905"/>
              <a:gd name="connsiteX50" fmla="*/ 230114 w 473731"/>
              <a:gd name="connsiteY50" fmla="*/ 69214 h 378905"/>
              <a:gd name="connsiteX51" fmla="*/ 228168 w 473731"/>
              <a:gd name="connsiteY51" fmla="*/ 68592 h 378905"/>
              <a:gd name="connsiteX52" fmla="*/ 224390 w 473731"/>
              <a:gd name="connsiteY52" fmla="*/ 67376 h 378905"/>
              <a:gd name="connsiteX53" fmla="*/ 222018 w 473731"/>
              <a:gd name="connsiteY53" fmla="*/ 67444 h 378905"/>
              <a:gd name="connsiteX54" fmla="*/ 218018 w 473731"/>
              <a:gd name="connsiteY54" fmla="*/ 67562 h 378905"/>
              <a:gd name="connsiteX55" fmla="*/ 215433 w 473731"/>
              <a:gd name="connsiteY55" fmla="*/ 67639 h 378905"/>
              <a:gd name="connsiteX56" fmla="*/ 214604 w 473731"/>
              <a:gd name="connsiteY56" fmla="*/ 67662 h 378905"/>
              <a:gd name="connsiteX57" fmla="*/ 210105 w 473731"/>
              <a:gd name="connsiteY57" fmla="*/ 67802 h 378905"/>
              <a:gd name="connsiteX58" fmla="*/ 209777 w 473731"/>
              <a:gd name="connsiteY58" fmla="*/ 67811 h 378905"/>
              <a:gd name="connsiteX59" fmla="*/ 209205 w 473731"/>
              <a:gd name="connsiteY59" fmla="*/ 67830 h 378905"/>
              <a:gd name="connsiteX60" fmla="*/ 208819 w 473731"/>
              <a:gd name="connsiteY60" fmla="*/ 67843 h 378905"/>
              <a:gd name="connsiteX61" fmla="*/ 206648 w 473731"/>
              <a:gd name="connsiteY61" fmla="*/ 67911 h 378905"/>
              <a:gd name="connsiteX62" fmla="*/ 205906 w 473731"/>
              <a:gd name="connsiteY62" fmla="*/ 67939 h 378905"/>
              <a:gd name="connsiteX63" fmla="*/ 205306 w 473731"/>
              <a:gd name="connsiteY63" fmla="*/ 67957 h 378905"/>
              <a:gd name="connsiteX64" fmla="*/ 204877 w 473731"/>
              <a:gd name="connsiteY64" fmla="*/ 67970 h 378905"/>
              <a:gd name="connsiteX65" fmla="*/ 194309 w 473731"/>
              <a:gd name="connsiteY65" fmla="*/ 68333 h 378905"/>
              <a:gd name="connsiteX66" fmla="*/ 192009 w 473731"/>
              <a:gd name="connsiteY66" fmla="*/ 68415 h 378905"/>
              <a:gd name="connsiteX67" fmla="*/ 185827 w 473731"/>
              <a:gd name="connsiteY67" fmla="*/ 68646 h 378905"/>
              <a:gd name="connsiteX68" fmla="*/ 180943 w 473731"/>
              <a:gd name="connsiteY68" fmla="*/ 68837 h 378905"/>
              <a:gd name="connsiteX69" fmla="*/ 163682 w 473731"/>
              <a:gd name="connsiteY69" fmla="*/ 69559 h 378905"/>
              <a:gd name="connsiteX70" fmla="*/ 155331 w 473731"/>
              <a:gd name="connsiteY70" fmla="*/ 69935 h 378905"/>
              <a:gd name="connsiteX71" fmla="*/ 153204 w 473731"/>
              <a:gd name="connsiteY71" fmla="*/ 70035 h 378905"/>
              <a:gd name="connsiteX72" fmla="*/ 147281 w 473731"/>
              <a:gd name="connsiteY72" fmla="*/ 70321 h 378905"/>
              <a:gd name="connsiteX73" fmla="*/ 143214 w 473731"/>
              <a:gd name="connsiteY73" fmla="*/ 70521 h 378905"/>
              <a:gd name="connsiteX74" fmla="*/ 139575 w 473731"/>
              <a:gd name="connsiteY74" fmla="*/ 70702 h 378905"/>
              <a:gd name="connsiteX75" fmla="*/ 129186 w 473731"/>
              <a:gd name="connsiteY75" fmla="*/ 71242 h 378905"/>
              <a:gd name="connsiteX76" fmla="*/ 123679 w 473731"/>
              <a:gd name="connsiteY76" fmla="*/ 71542 h 378905"/>
              <a:gd name="connsiteX77" fmla="*/ 120840 w 473731"/>
              <a:gd name="connsiteY77" fmla="*/ 71700 h 378905"/>
              <a:gd name="connsiteX78" fmla="*/ 118173 w 473731"/>
              <a:gd name="connsiteY78" fmla="*/ 71850 h 378905"/>
              <a:gd name="connsiteX79" fmla="*/ 116589 w 473731"/>
              <a:gd name="connsiteY79" fmla="*/ 71936 h 378905"/>
              <a:gd name="connsiteX80" fmla="*/ 114778 w 473731"/>
              <a:gd name="connsiteY80" fmla="*/ 72041 h 378905"/>
              <a:gd name="connsiteX81" fmla="*/ 114350 w 473731"/>
              <a:gd name="connsiteY81" fmla="*/ 72068 h 378905"/>
              <a:gd name="connsiteX82" fmla="*/ 113922 w 473731"/>
              <a:gd name="connsiteY82" fmla="*/ 72091 h 378905"/>
              <a:gd name="connsiteX83" fmla="*/ 99346 w 473731"/>
              <a:gd name="connsiteY83" fmla="*/ 72957 h 378905"/>
              <a:gd name="connsiteX84" fmla="*/ 84702 w 473731"/>
              <a:gd name="connsiteY84" fmla="*/ 73892 h 378905"/>
              <a:gd name="connsiteX85" fmla="*/ 80768 w 473731"/>
              <a:gd name="connsiteY85" fmla="*/ 74151 h 378905"/>
              <a:gd name="connsiteX86" fmla="*/ 73983 w 473731"/>
              <a:gd name="connsiteY86" fmla="*/ 74609 h 378905"/>
              <a:gd name="connsiteX87" fmla="*/ 70263 w 473731"/>
              <a:gd name="connsiteY87" fmla="*/ 74863 h 378905"/>
              <a:gd name="connsiteX88" fmla="*/ 43005 w 473731"/>
              <a:gd name="connsiteY88" fmla="*/ 31976 h 378905"/>
              <a:gd name="connsiteX89" fmla="*/ 36590 w 473731"/>
              <a:gd name="connsiteY89" fmla="*/ 41297 h 378905"/>
              <a:gd name="connsiteX90" fmla="*/ 33544 w 473731"/>
              <a:gd name="connsiteY90" fmla="*/ 45726 h 378905"/>
              <a:gd name="connsiteX91" fmla="*/ 25839 w 473731"/>
              <a:gd name="connsiteY91" fmla="*/ 65996 h 378905"/>
              <a:gd name="connsiteX92" fmla="*/ 21037 w 473731"/>
              <a:gd name="connsiteY92" fmla="*/ 78616 h 378905"/>
              <a:gd name="connsiteX93" fmla="*/ 19365 w 473731"/>
              <a:gd name="connsiteY93" fmla="*/ 83045 h 378905"/>
              <a:gd name="connsiteX94" fmla="*/ 17242 w 473731"/>
              <a:gd name="connsiteY94" fmla="*/ 91331 h 378905"/>
              <a:gd name="connsiteX95" fmla="*/ 14064 w 473731"/>
              <a:gd name="connsiteY95" fmla="*/ 103706 h 378905"/>
              <a:gd name="connsiteX96" fmla="*/ 10402 w 473731"/>
              <a:gd name="connsiteY96" fmla="*/ 118122 h 378905"/>
              <a:gd name="connsiteX97" fmla="*/ 8519 w 473731"/>
              <a:gd name="connsiteY97" fmla="*/ 125446 h 378905"/>
              <a:gd name="connsiteX98" fmla="*/ 5252 w 473731"/>
              <a:gd name="connsiteY98" fmla="*/ 138415 h 378905"/>
              <a:gd name="connsiteX99" fmla="*/ 433 w 473731"/>
              <a:gd name="connsiteY99" fmla="*/ 157175 h 378905"/>
              <a:gd name="connsiteX100" fmla="*/ 721 w 473731"/>
              <a:gd name="connsiteY100" fmla="*/ 160269 h 378905"/>
              <a:gd name="connsiteX101" fmla="*/ 940 w 473731"/>
              <a:gd name="connsiteY101" fmla="*/ 162620 h 378905"/>
              <a:gd name="connsiteX102" fmla="*/ 1761 w 473731"/>
              <a:gd name="connsiteY102" fmla="*/ 171433 h 378905"/>
              <a:gd name="connsiteX103" fmla="*/ 2057 w 473731"/>
              <a:gd name="connsiteY103" fmla="*/ 174604 h 378905"/>
              <a:gd name="connsiteX104" fmla="*/ 2969 w 473731"/>
              <a:gd name="connsiteY104" fmla="*/ 184383 h 378905"/>
              <a:gd name="connsiteX105" fmla="*/ 3094 w 473731"/>
              <a:gd name="connsiteY105" fmla="*/ 185718 h 378905"/>
              <a:gd name="connsiteX106" fmla="*/ 5886 w 473731"/>
              <a:gd name="connsiteY106" fmla="*/ 215572 h 378905"/>
              <a:gd name="connsiteX107" fmla="*/ 11847 w 473731"/>
              <a:gd name="connsiteY107" fmla="*/ 223173 h 378905"/>
              <a:gd name="connsiteX108" fmla="*/ 15948 w 473731"/>
              <a:gd name="connsiteY108" fmla="*/ 228273 h 378905"/>
              <a:gd name="connsiteX109" fmla="*/ 18937 w 473731"/>
              <a:gd name="connsiteY109" fmla="*/ 231981 h 378905"/>
              <a:gd name="connsiteX110" fmla="*/ 31585 w 473731"/>
              <a:gd name="connsiteY110" fmla="*/ 247908 h 378905"/>
              <a:gd name="connsiteX111" fmla="*/ 61023 w 473731"/>
              <a:gd name="connsiteY111" fmla="*/ 284901 h 378905"/>
              <a:gd name="connsiteX112" fmla="*/ 83049 w 473731"/>
              <a:gd name="connsiteY112" fmla="*/ 253381 h 378905"/>
              <a:gd name="connsiteX113" fmla="*/ 86773 w 473731"/>
              <a:gd name="connsiteY113" fmla="*/ 253122 h 378905"/>
              <a:gd name="connsiteX114" fmla="*/ 91581 w 473731"/>
              <a:gd name="connsiteY114" fmla="*/ 252791 h 378905"/>
              <a:gd name="connsiteX115" fmla="*/ 107798 w 473731"/>
              <a:gd name="connsiteY115" fmla="*/ 251734 h 378905"/>
              <a:gd name="connsiteX116" fmla="*/ 111294 w 473731"/>
              <a:gd name="connsiteY116" fmla="*/ 251516 h 378905"/>
              <a:gd name="connsiteX117" fmla="*/ 112310 w 473731"/>
              <a:gd name="connsiteY117" fmla="*/ 251457 h 378905"/>
              <a:gd name="connsiteX118" fmla="*/ 116741 w 473731"/>
              <a:gd name="connsiteY118" fmla="*/ 251185 h 378905"/>
              <a:gd name="connsiteX119" fmla="*/ 120604 w 473731"/>
              <a:gd name="connsiteY119" fmla="*/ 250953 h 378905"/>
              <a:gd name="connsiteX120" fmla="*/ 130201 w 473731"/>
              <a:gd name="connsiteY120" fmla="*/ 250400 h 378905"/>
              <a:gd name="connsiteX121" fmla="*/ 131827 w 473731"/>
              <a:gd name="connsiteY121" fmla="*/ 250309 h 378905"/>
              <a:gd name="connsiteX122" fmla="*/ 154077 w 473731"/>
              <a:gd name="connsiteY122" fmla="*/ 249138 h 378905"/>
              <a:gd name="connsiteX123" fmla="*/ 158539 w 473731"/>
              <a:gd name="connsiteY123" fmla="*/ 248920 h 378905"/>
              <a:gd name="connsiteX124" fmla="*/ 159014 w 473731"/>
              <a:gd name="connsiteY124" fmla="*/ 248898 h 378905"/>
              <a:gd name="connsiteX125" fmla="*/ 165891 w 473731"/>
              <a:gd name="connsiteY125" fmla="*/ 248571 h 378905"/>
              <a:gd name="connsiteX126" fmla="*/ 167274 w 473731"/>
              <a:gd name="connsiteY126" fmla="*/ 248507 h 378905"/>
              <a:gd name="connsiteX127" fmla="*/ 171059 w 473731"/>
              <a:gd name="connsiteY127" fmla="*/ 248335 h 378905"/>
              <a:gd name="connsiteX128" fmla="*/ 172022 w 473731"/>
              <a:gd name="connsiteY128" fmla="*/ 248294 h 378905"/>
              <a:gd name="connsiteX129" fmla="*/ 172429 w 473731"/>
              <a:gd name="connsiteY129" fmla="*/ 248276 h 378905"/>
              <a:gd name="connsiteX130" fmla="*/ 177489 w 473731"/>
              <a:gd name="connsiteY130" fmla="*/ 248054 h 378905"/>
              <a:gd name="connsiteX131" fmla="*/ 191749 w 473731"/>
              <a:gd name="connsiteY131" fmla="*/ 247473 h 378905"/>
              <a:gd name="connsiteX132" fmla="*/ 197258 w 473731"/>
              <a:gd name="connsiteY132" fmla="*/ 247264 h 378905"/>
              <a:gd name="connsiteX133" fmla="*/ 202930 w 473731"/>
              <a:gd name="connsiteY133" fmla="*/ 247060 h 378905"/>
              <a:gd name="connsiteX134" fmla="*/ 205075 w 473731"/>
              <a:gd name="connsiteY134" fmla="*/ 246983 h 378905"/>
              <a:gd name="connsiteX135" fmla="*/ 210491 w 473731"/>
              <a:gd name="connsiteY135" fmla="*/ 251920 h 378905"/>
              <a:gd name="connsiteX136" fmla="*/ 219516 w 473731"/>
              <a:gd name="connsiteY136" fmla="*/ 260106 h 378905"/>
              <a:gd name="connsiteX137" fmla="*/ 225097 w 473731"/>
              <a:gd name="connsiteY137" fmla="*/ 265179 h 378905"/>
              <a:gd name="connsiteX138" fmla="*/ 232654 w 473731"/>
              <a:gd name="connsiteY138" fmla="*/ 272050 h 378905"/>
              <a:gd name="connsiteX139" fmla="*/ 254957 w 473731"/>
              <a:gd name="connsiteY139" fmla="*/ 292261 h 378905"/>
              <a:gd name="connsiteX140" fmla="*/ 258207 w 473731"/>
              <a:gd name="connsiteY140" fmla="*/ 295224 h 378905"/>
              <a:gd name="connsiteX141" fmla="*/ 258603 w 473731"/>
              <a:gd name="connsiteY141" fmla="*/ 295592 h 378905"/>
              <a:gd name="connsiteX142" fmla="*/ 263084 w 473731"/>
              <a:gd name="connsiteY142" fmla="*/ 299653 h 378905"/>
              <a:gd name="connsiteX143" fmla="*/ 266455 w 473731"/>
              <a:gd name="connsiteY143" fmla="*/ 302698 h 378905"/>
              <a:gd name="connsiteX144" fmla="*/ 267038 w 473731"/>
              <a:gd name="connsiteY144" fmla="*/ 303233 h 378905"/>
              <a:gd name="connsiteX145" fmla="*/ 269127 w 473731"/>
              <a:gd name="connsiteY145" fmla="*/ 305108 h 378905"/>
              <a:gd name="connsiteX146" fmla="*/ 269765 w 473731"/>
              <a:gd name="connsiteY146" fmla="*/ 305720 h 378905"/>
              <a:gd name="connsiteX147" fmla="*/ 269819 w 473731"/>
              <a:gd name="connsiteY147" fmla="*/ 305770 h 378905"/>
              <a:gd name="connsiteX148" fmla="*/ 281855 w 473731"/>
              <a:gd name="connsiteY148" fmla="*/ 316693 h 378905"/>
              <a:gd name="connsiteX149" fmla="*/ 288520 w 473731"/>
              <a:gd name="connsiteY149" fmla="*/ 322719 h 378905"/>
              <a:gd name="connsiteX150" fmla="*/ 290437 w 473731"/>
              <a:gd name="connsiteY150" fmla="*/ 324461 h 378905"/>
              <a:gd name="connsiteX151" fmla="*/ 300550 w 473731"/>
              <a:gd name="connsiteY151" fmla="*/ 333610 h 378905"/>
              <a:gd name="connsiteX152" fmla="*/ 301389 w 473731"/>
              <a:gd name="connsiteY152" fmla="*/ 334372 h 378905"/>
              <a:gd name="connsiteX153" fmla="*/ 303359 w 473731"/>
              <a:gd name="connsiteY153" fmla="*/ 336169 h 378905"/>
              <a:gd name="connsiteX154" fmla="*/ 304689 w 473731"/>
              <a:gd name="connsiteY154" fmla="*/ 337326 h 378905"/>
              <a:gd name="connsiteX155" fmla="*/ 307836 w 473731"/>
              <a:gd name="connsiteY155" fmla="*/ 340189 h 378905"/>
              <a:gd name="connsiteX156" fmla="*/ 309070 w 473731"/>
              <a:gd name="connsiteY156" fmla="*/ 341351 h 378905"/>
              <a:gd name="connsiteX157" fmla="*/ 317140 w 473731"/>
              <a:gd name="connsiteY157" fmla="*/ 348643 h 378905"/>
              <a:gd name="connsiteX158" fmla="*/ 320542 w 473731"/>
              <a:gd name="connsiteY158" fmla="*/ 351688 h 378905"/>
              <a:gd name="connsiteX159" fmla="*/ 321174 w 473731"/>
              <a:gd name="connsiteY159" fmla="*/ 352260 h 378905"/>
              <a:gd name="connsiteX160" fmla="*/ 327747 w 473731"/>
              <a:gd name="connsiteY160" fmla="*/ 358236 h 378905"/>
              <a:gd name="connsiteX161" fmla="*/ 328023 w 473731"/>
              <a:gd name="connsiteY161" fmla="*/ 358509 h 378905"/>
              <a:gd name="connsiteX162" fmla="*/ 333354 w 473731"/>
              <a:gd name="connsiteY162" fmla="*/ 363310 h 378905"/>
              <a:gd name="connsiteX163" fmla="*/ 333956 w 473731"/>
              <a:gd name="connsiteY163" fmla="*/ 363859 h 378905"/>
              <a:gd name="connsiteX164" fmla="*/ 334296 w 473731"/>
              <a:gd name="connsiteY164" fmla="*/ 364181 h 378905"/>
              <a:gd name="connsiteX165" fmla="*/ 337431 w 473731"/>
              <a:gd name="connsiteY165" fmla="*/ 366994 h 378905"/>
              <a:gd name="connsiteX166" fmla="*/ 350744 w 473731"/>
              <a:gd name="connsiteY166" fmla="*/ 379056 h 378905"/>
              <a:gd name="connsiteX167" fmla="*/ 353904 w 473731"/>
              <a:gd name="connsiteY167" fmla="*/ 372326 h 378905"/>
              <a:gd name="connsiteX168" fmla="*/ 369521 w 473731"/>
              <a:gd name="connsiteY168" fmla="*/ 338955 h 378905"/>
              <a:gd name="connsiteX169" fmla="*/ 371548 w 473731"/>
              <a:gd name="connsiteY169" fmla="*/ 334562 h 378905"/>
              <a:gd name="connsiteX170" fmla="*/ 371970 w 473731"/>
              <a:gd name="connsiteY170" fmla="*/ 333723 h 378905"/>
              <a:gd name="connsiteX171" fmla="*/ 372992 w 473731"/>
              <a:gd name="connsiteY171" fmla="*/ 331549 h 378905"/>
              <a:gd name="connsiteX172" fmla="*/ 381924 w 473731"/>
              <a:gd name="connsiteY172" fmla="*/ 312481 h 378905"/>
              <a:gd name="connsiteX173" fmla="*/ 382035 w 473731"/>
              <a:gd name="connsiteY173" fmla="*/ 312259 h 378905"/>
              <a:gd name="connsiteX174" fmla="*/ 385951 w 473731"/>
              <a:gd name="connsiteY174" fmla="*/ 303878 h 378905"/>
              <a:gd name="connsiteX175" fmla="*/ 391982 w 473731"/>
              <a:gd name="connsiteY175" fmla="*/ 290990 h 378905"/>
              <a:gd name="connsiteX176" fmla="*/ 395274 w 473731"/>
              <a:gd name="connsiteY176" fmla="*/ 283948 h 378905"/>
              <a:gd name="connsiteX177" fmla="*/ 399047 w 473731"/>
              <a:gd name="connsiteY177" fmla="*/ 275852 h 378905"/>
              <a:gd name="connsiteX178" fmla="*/ 399894 w 473731"/>
              <a:gd name="connsiteY178" fmla="*/ 274055 h 378905"/>
              <a:gd name="connsiteX179" fmla="*/ 403358 w 473731"/>
              <a:gd name="connsiteY179" fmla="*/ 268043 h 378905"/>
              <a:gd name="connsiteX180" fmla="*/ 407346 w 473731"/>
              <a:gd name="connsiteY180" fmla="*/ 258091 h 378905"/>
              <a:gd name="connsiteX181" fmla="*/ 413645 w 473731"/>
              <a:gd name="connsiteY181" fmla="*/ 244623 h 378905"/>
              <a:gd name="connsiteX182" fmla="*/ 424086 w 473731"/>
              <a:gd name="connsiteY182" fmla="*/ 203538 h 378905"/>
              <a:gd name="connsiteX183" fmla="*/ 425637 w 473731"/>
              <a:gd name="connsiteY183" fmla="*/ 197393 h 378905"/>
              <a:gd name="connsiteX184" fmla="*/ 427314 w 473731"/>
              <a:gd name="connsiteY184" fmla="*/ 190850 h 378905"/>
              <a:gd name="connsiteX185" fmla="*/ 428096 w 473731"/>
              <a:gd name="connsiteY185" fmla="*/ 187714 h 378905"/>
              <a:gd name="connsiteX186" fmla="*/ 430020 w 473731"/>
              <a:gd name="connsiteY186" fmla="*/ 180141 h 378905"/>
              <a:gd name="connsiteX187" fmla="*/ 434177 w 473731"/>
              <a:gd name="connsiteY187" fmla="*/ 163782 h 378905"/>
              <a:gd name="connsiteX188" fmla="*/ 438881 w 473731"/>
              <a:gd name="connsiteY188" fmla="*/ 157656 h 378905"/>
              <a:gd name="connsiteX189" fmla="*/ 443122 w 473731"/>
              <a:gd name="connsiteY189" fmla="*/ 152097 h 378905"/>
              <a:gd name="connsiteX190" fmla="*/ 445692 w 473731"/>
              <a:gd name="connsiteY190" fmla="*/ 148748 h 378905"/>
              <a:gd name="connsiteX191" fmla="*/ 449307 w 473731"/>
              <a:gd name="connsiteY191" fmla="*/ 144069 h 378905"/>
              <a:gd name="connsiteX192" fmla="*/ 454226 w 473731"/>
              <a:gd name="connsiteY192" fmla="*/ 137703 h 378905"/>
              <a:gd name="connsiteX193" fmla="*/ 456389 w 473731"/>
              <a:gd name="connsiteY193" fmla="*/ 134917 h 378905"/>
              <a:gd name="connsiteX194" fmla="*/ 458205 w 473731"/>
              <a:gd name="connsiteY194" fmla="*/ 132121 h 378905"/>
              <a:gd name="connsiteX195" fmla="*/ 459950 w 473731"/>
              <a:gd name="connsiteY195" fmla="*/ 130170 h 378905"/>
              <a:gd name="connsiteX196" fmla="*/ 463960 w 473731"/>
              <a:gd name="connsiteY196" fmla="*/ 124947 h 378905"/>
              <a:gd name="connsiteX197" fmla="*/ 468112 w 473731"/>
              <a:gd name="connsiteY197" fmla="*/ 119288 h 378905"/>
              <a:gd name="connsiteX198" fmla="*/ 469229 w 473731"/>
              <a:gd name="connsiteY198" fmla="*/ 118163 h 378905"/>
              <a:gd name="connsiteX199" fmla="*/ 469496 w 473731"/>
              <a:gd name="connsiteY199" fmla="*/ 117473 h 378905"/>
              <a:gd name="connsiteX200" fmla="*/ 471597 w 473731"/>
              <a:gd name="connsiteY200" fmla="*/ 115046 h 378905"/>
              <a:gd name="connsiteX201" fmla="*/ 471949 w 473731"/>
              <a:gd name="connsiteY201" fmla="*/ 107771 h 378905"/>
              <a:gd name="connsiteX202" fmla="*/ 472777 w 473731"/>
              <a:gd name="connsiteY202" fmla="*/ 90446 h 378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</a:cxnLst>
            <a:rect l="l" t="t" r="r" b="b"/>
            <a:pathLst>
              <a:path w="473731" h="378905">
                <a:moveTo>
                  <a:pt x="472777" y="90446"/>
                </a:moveTo>
                <a:lnTo>
                  <a:pt x="473149" y="82995"/>
                </a:lnTo>
                <a:lnTo>
                  <a:pt x="474164" y="61400"/>
                </a:lnTo>
                <a:lnTo>
                  <a:pt x="471546" y="58758"/>
                </a:lnTo>
                <a:lnTo>
                  <a:pt x="470706" y="57878"/>
                </a:lnTo>
                <a:lnTo>
                  <a:pt x="461620" y="48689"/>
                </a:lnTo>
                <a:lnTo>
                  <a:pt x="457472" y="44460"/>
                </a:lnTo>
                <a:lnTo>
                  <a:pt x="445975" y="32816"/>
                </a:lnTo>
                <a:lnTo>
                  <a:pt x="434842" y="21539"/>
                </a:lnTo>
                <a:lnTo>
                  <a:pt x="431549" y="18190"/>
                </a:lnTo>
                <a:lnTo>
                  <a:pt x="427448" y="3708"/>
                </a:lnTo>
                <a:lnTo>
                  <a:pt x="426437" y="151"/>
                </a:lnTo>
                <a:lnTo>
                  <a:pt x="418989" y="2250"/>
                </a:lnTo>
                <a:lnTo>
                  <a:pt x="414948" y="3373"/>
                </a:lnTo>
                <a:lnTo>
                  <a:pt x="413016" y="3900"/>
                </a:lnTo>
                <a:lnTo>
                  <a:pt x="406434" y="8407"/>
                </a:lnTo>
                <a:lnTo>
                  <a:pt x="403621" y="10313"/>
                </a:lnTo>
                <a:lnTo>
                  <a:pt x="394582" y="16502"/>
                </a:lnTo>
                <a:lnTo>
                  <a:pt x="390272" y="19434"/>
                </a:lnTo>
                <a:lnTo>
                  <a:pt x="388881" y="20382"/>
                </a:lnTo>
                <a:lnTo>
                  <a:pt x="386671" y="21889"/>
                </a:lnTo>
                <a:lnTo>
                  <a:pt x="380588" y="25351"/>
                </a:lnTo>
                <a:lnTo>
                  <a:pt x="378404" y="27534"/>
                </a:lnTo>
                <a:lnTo>
                  <a:pt x="376151" y="28596"/>
                </a:lnTo>
                <a:lnTo>
                  <a:pt x="373171" y="30197"/>
                </a:lnTo>
                <a:lnTo>
                  <a:pt x="371432" y="30796"/>
                </a:lnTo>
                <a:lnTo>
                  <a:pt x="361865" y="35293"/>
                </a:lnTo>
                <a:lnTo>
                  <a:pt x="357540" y="35384"/>
                </a:lnTo>
                <a:lnTo>
                  <a:pt x="353215" y="35475"/>
                </a:lnTo>
                <a:lnTo>
                  <a:pt x="329840" y="35039"/>
                </a:lnTo>
                <a:lnTo>
                  <a:pt x="322648" y="34890"/>
                </a:lnTo>
                <a:lnTo>
                  <a:pt x="305320" y="34554"/>
                </a:lnTo>
                <a:lnTo>
                  <a:pt x="299740" y="34440"/>
                </a:lnTo>
                <a:lnTo>
                  <a:pt x="286056" y="34168"/>
                </a:lnTo>
                <a:lnTo>
                  <a:pt x="273191" y="33937"/>
                </a:lnTo>
                <a:lnTo>
                  <a:pt x="264030" y="33732"/>
                </a:lnTo>
                <a:lnTo>
                  <a:pt x="262776" y="33728"/>
                </a:lnTo>
                <a:lnTo>
                  <a:pt x="262386" y="33710"/>
                </a:lnTo>
                <a:lnTo>
                  <a:pt x="258173" y="39750"/>
                </a:lnTo>
                <a:lnTo>
                  <a:pt x="258313" y="47205"/>
                </a:lnTo>
                <a:lnTo>
                  <a:pt x="258538" y="59131"/>
                </a:lnTo>
                <a:lnTo>
                  <a:pt x="253234" y="65942"/>
                </a:lnTo>
                <a:lnTo>
                  <a:pt x="250895" y="68950"/>
                </a:lnTo>
                <a:lnTo>
                  <a:pt x="249714" y="70489"/>
                </a:lnTo>
                <a:lnTo>
                  <a:pt x="248061" y="72612"/>
                </a:lnTo>
                <a:lnTo>
                  <a:pt x="247603" y="73193"/>
                </a:lnTo>
                <a:lnTo>
                  <a:pt x="245919" y="72585"/>
                </a:lnTo>
                <a:lnTo>
                  <a:pt x="244689" y="73062"/>
                </a:lnTo>
                <a:lnTo>
                  <a:pt x="241674" y="72903"/>
                </a:lnTo>
                <a:lnTo>
                  <a:pt x="236466" y="71237"/>
                </a:lnTo>
                <a:lnTo>
                  <a:pt x="230114" y="69214"/>
                </a:lnTo>
                <a:lnTo>
                  <a:pt x="228168" y="68592"/>
                </a:lnTo>
                <a:lnTo>
                  <a:pt x="224390" y="67376"/>
                </a:lnTo>
                <a:lnTo>
                  <a:pt x="222018" y="67444"/>
                </a:lnTo>
                <a:lnTo>
                  <a:pt x="218018" y="67562"/>
                </a:lnTo>
                <a:lnTo>
                  <a:pt x="215433" y="67639"/>
                </a:lnTo>
                <a:lnTo>
                  <a:pt x="214604" y="67662"/>
                </a:lnTo>
                <a:lnTo>
                  <a:pt x="210105" y="67802"/>
                </a:lnTo>
                <a:lnTo>
                  <a:pt x="209777" y="67811"/>
                </a:lnTo>
                <a:lnTo>
                  <a:pt x="209205" y="67830"/>
                </a:lnTo>
                <a:lnTo>
                  <a:pt x="208819" y="67843"/>
                </a:lnTo>
                <a:lnTo>
                  <a:pt x="206648" y="67911"/>
                </a:lnTo>
                <a:lnTo>
                  <a:pt x="205906" y="67939"/>
                </a:lnTo>
                <a:lnTo>
                  <a:pt x="205306" y="67957"/>
                </a:lnTo>
                <a:lnTo>
                  <a:pt x="204877" y="67970"/>
                </a:lnTo>
                <a:lnTo>
                  <a:pt x="194309" y="68333"/>
                </a:lnTo>
                <a:lnTo>
                  <a:pt x="192009" y="68415"/>
                </a:lnTo>
                <a:lnTo>
                  <a:pt x="185827" y="68646"/>
                </a:lnTo>
                <a:lnTo>
                  <a:pt x="180943" y="68837"/>
                </a:lnTo>
                <a:lnTo>
                  <a:pt x="163682" y="69559"/>
                </a:lnTo>
                <a:lnTo>
                  <a:pt x="155331" y="69935"/>
                </a:lnTo>
                <a:lnTo>
                  <a:pt x="153204" y="70035"/>
                </a:lnTo>
                <a:lnTo>
                  <a:pt x="147281" y="70321"/>
                </a:lnTo>
                <a:lnTo>
                  <a:pt x="143214" y="70521"/>
                </a:lnTo>
                <a:lnTo>
                  <a:pt x="139575" y="70702"/>
                </a:lnTo>
                <a:lnTo>
                  <a:pt x="129186" y="71242"/>
                </a:lnTo>
                <a:lnTo>
                  <a:pt x="123679" y="71542"/>
                </a:lnTo>
                <a:lnTo>
                  <a:pt x="120840" y="71700"/>
                </a:lnTo>
                <a:lnTo>
                  <a:pt x="118173" y="71850"/>
                </a:lnTo>
                <a:lnTo>
                  <a:pt x="116589" y="71936"/>
                </a:lnTo>
                <a:lnTo>
                  <a:pt x="114778" y="72041"/>
                </a:lnTo>
                <a:lnTo>
                  <a:pt x="114350" y="72068"/>
                </a:lnTo>
                <a:lnTo>
                  <a:pt x="113922" y="72091"/>
                </a:lnTo>
                <a:lnTo>
                  <a:pt x="99346" y="72957"/>
                </a:lnTo>
                <a:lnTo>
                  <a:pt x="84702" y="73892"/>
                </a:lnTo>
                <a:lnTo>
                  <a:pt x="80768" y="74151"/>
                </a:lnTo>
                <a:lnTo>
                  <a:pt x="73983" y="74609"/>
                </a:lnTo>
                <a:lnTo>
                  <a:pt x="70263" y="74863"/>
                </a:lnTo>
                <a:lnTo>
                  <a:pt x="43005" y="31976"/>
                </a:lnTo>
                <a:lnTo>
                  <a:pt x="36590" y="41297"/>
                </a:lnTo>
                <a:lnTo>
                  <a:pt x="33544" y="45726"/>
                </a:lnTo>
                <a:lnTo>
                  <a:pt x="25839" y="65996"/>
                </a:lnTo>
                <a:lnTo>
                  <a:pt x="21037" y="78616"/>
                </a:lnTo>
                <a:lnTo>
                  <a:pt x="19365" y="83045"/>
                </a:lnTo>
                <a:lnTo>
                  <a:pt x="17242" y="91331"/>
                </a:lnTo>
                <a:lnTo>
                  <a:pt x="14064" y="103706"/>
                </a:lnTo>
                <a:lnTo>
                  <a:pt x="10402" y="118122"/>
                </a:lnTo>
                <a:lnTo>
                  <a:pt x="8519" y="125446"/>
                </a:lnTo>
                <a:lnTo>
                  <a:pt x="5252" y="138415"/>
                </a:lnTo>
                <a:lnTo>
                  <a:pt x="433" y="157175"/>
                </a:lnTo>
                <a:lnTo>
                  <a:pt x="721" y="160269"/>
                </a:lnTo>
                <a:lnTo>
                  <a:pt x="940" y="162620"/>
                </a:lnTo>
                <a:lnTo>
                  <a:pt x="1761" y="171433"/>
                </a:lnTo>
                <a:lnTo>
                  <a:pt x="2057" y="174604"/>
                </a:lnTo>
                <a:lnTo>
                  <a:pt x="2969" y="184383"/>
                </a:lnTo>
                <a:lnTo>
                  <a:pt x="3094" y="185718"/>
                </a:lnTo>
                <a:lnTo>
                  <a:pt x="5886" y="215572"/>
                </a:lnTo>
                <a:lnTo>
                  <a:pt x="11847" y="223173"/>
                </a:lnTo>
                <a:lnTo>
                  <a:pt x="15948" y="228273"/>
                </a:lnTo>
                <a:lnTo>
                  <a:pt x="18937" y="231981"/>
                </a:lnTo>
                <a:lnTo>
                  <a:pt x="31585" y="247908"/>
                </a:lnTo>
                <a:lnTo>
                  <a:pt x="61023" y="284901"/>
                </a:lnTo>
                <a:lnTo>
                  <a:pt x="83049" y="253381"/>
                </a:lnTo>
                <a:lnTo>
                  <a:pt x="86773" y="253122"/>
                </a:lnTo>
                <a:lnTo>
                  <a:pt x="91581" y="252791"/>
                </a:lnTo>
                <a:lnTo>
                  <a:pt x="107798" y="251734"/>
                </a:lnTo>
                <a:lnTo>
                  <a:pt x="111294" y="251516"/>
                </a:lnTo>
                <a:lnTo>
                  <a:pt x="112310" y="251457"/>
                </a:lnTo>
                <a:lnTo>
                  <a:pt x="116741" y="251185"/>
                </a:lnTo>
                <a:lnTo>
                  <a:pt x="120604" y="250953"/>
                </a:lnTo>
                <a:lnTo>
                  <a:pt x="130201" y="250400"/>
                </a:lnTo>
                <a:lnTo>
                  <a:pt x="131827" y="250309"/>
                </a:lnTo>
                <a:lnTo>
                  <a:pt x="154077" y="249138"/>
                </a:lnTo>
                <a:lnTo>
                  <a:pt x="158539" y="248920"/>
                </a:lnTo>
                <a:lnTo>
                  <a:pt x="159014" y="248898"/>
                </a:lnTo>
                <a:lnTo>
                  <a:pt x="165891" y="248571"/>
                </a:lnTo>
                <a:lnTo>
                  <a:pt x="167274" y="248507"/>
                </a:lnTo>
                <a:lnTo>
                  <a:pt x="171059" y="248335"/>
                </a:lnTo>
                <a:lnTo>
                  <a:pt x="172022" y="248294"/>
                </a:lnTo>
                <a:lnTo>
                  <a:pt x="172429" y="248276"/>
                </a:lnTo>
                <a:lnTo>
                  <a:pt x="177489" y="248054"/>
                </a:lnTo>
                <a:lnTo>
                  <a:pt x="191749" y="247473"/>
                </a:lnTo>
                <a:lnTo>
                  <a:pt x="197258" y="247264"/>
                </a:lnTo>
                <a:lnTo>
                  <a:pt x="202930" y="247060"/>
                </a:lnTo>
                <a:lnTo>
                  <a:pt x="205075" y="246983"/>
                </a:lnTo>
                <a:lnTo>
                  <a:pt x="210491" y="251920"/>
                </a:lnTo>
                <a:lnTo>
                  <a:pt x="219516" y="260106"/>
                </a:lnTo>
                <a:lnTo>
                  <a:pt x="225097" y="265179"/>
                </a:lnTo>
                <a:lnTo>
                  <a:pt x="232654" y="272050"/>
                </a:lnTo>
                <a:lnTo>
                  <a:pt x="254957" y="292261"/>
                </a:lnTo>
                <a:lnTo>
                  <a:pt x="258207" y="295224"/>
                </a:lnTo>
                <a:lnTo>
                  <a:pt x="258603" y="295592"/>
                </a:lnTo>
                <a:lnTo>
                  <a:pt x="263084" y="299653"/>
                </a:lnTo>
                <a:lnTo>
                  <a:pt x="266455" y="302698"/>
                </a:lnTo>
                <a:lnTo>
                  <a:pt x="267038" y="303233"/>
                </a:lnTo>
                <a:lnTo>
                  <a:pt x="269127" y="305108"/>
                </a:lnTo>
                <a:lnTo>
                  <a:pt x="269765" y="305720"/>
                </a:lnTo>
                <a:lnTo>
                  <a:pt x="269819" y="305770"/>
                </a:lnTo>
                <a:lnTo>
                  <a:pt x="281855" y="316693"/>
                </a:lnTo>
                <a:lnTo>
                  <a:pt x="288520" y="322719"/>
                </a:lnTo>
                <a:lnTo>
                  <a:pt x="290437" y="324461"/>
                </a:lnTo>
                <a:lnTo>
                  <a:pt x="300550" y="333610"/>
                </a:lnTo>
                <a:lnTo>
                  <a:pt x="301389" y="334372"/>
                </a:lnTo>
                <a:lnTo>
                  <a:pt x="303359" y="336169"/>
                </a:lnTo>
                <a:lnTo>
                  <a:pt x="304689" y="337326"/>
                </a:lnTo>
                <a:lnTo>
                  <a:pt x="307836" y="340189"/>
                </a:lnTo>
                <a:lnTo>
                  <a:pt x="309070" y="341351"/>
                </a:lnTo>
                <a:lnTo>
                  <a:pt x="317140" y="348643"/>
                </a:lnTo>
                <a:lnTo>
                  <a:pt x="320542" y="351688"/>
                </a:lnTo>
                <a:lnTo>
                  <a:pt x="321174" y="352260"/>
                </a:lnTo>
                <a:lnTo>
                  <a:pt x="327747" y="358236"/>
                </a:lnTo>
                <a:lnTo>
                  <a:pt x="328023" y="358509"/>
                </a:lnTo>
                <a:lnTo>
                  <a:pt x="333354" y="363310"/>
                </a:lnTo>
                <a:lnTo>
                  <a:pt x="333956" y="363859"/>
                </a:lnTo>
                <a:lnTo>
                  <a:pt x="334296" y="364181"/>
                </a:lnTo>
                <a:lnTo>
                  <a:pt x="337431" y="366994"/>
                </a:lnTo>
                <a:lnTo>
                  <a:pt x="350744" y="379056"/>
                </a:lnTo>
                <a:lnTo>
                  <a:pt x="353904" y="372326"/>
                </a:lnTo>
                <a:lnTo>
                  <a:pt x="369521" y="338955"/>
                </a:lnTo>
                <a:lnTo>
                  <a:pt x="371548" y="334562"/>
                </a:lnTo>
                <a:lnTo>
                  <a:pt x="371970" y="333723"/>
                </a:lnTo>
                <a:lnTo>
                  <a:pt x="372992" y="331549"/>
                </a:lnTo>
                <a:lnTo>
                  <a:pt x="381924" y="312481"/>
                </a:lnTo>
                <a:lnTo>
                  <a:pt x="382035" y="312259"/>
                </a:lnTo>
                <a:lnTo>
                  <a:pt x="385951" y="303878"/>
                </a:lnTo>
                <a:lnTo>
                  <a:pt x="391982" y="290990"/>
                </a:lnTo>
                <a:lnTo>
                  <a:pt x="395274" y="283948"/>
                </a:lnTo>
                <a:lnTo>
                  <a:pt x="399047" y="275852"/>
                </a:lnTo>
                <a:lnTo>
                  <a:pt x="399894" y="274055"/>
                </a:lnTo>
                <a:lnTo>
                  <a:pt x="403358" y="268043"/>
                </a:lnTo>
                <a:lnTo>
                  <a:pt x="407346" y="258091"/>
                </a:lnTo>
                <a:lnTo>
                  <a:pt x="413645" y="244623"/>
                </a:lnTo>
                <a:lnTo>
                  <a:pt x="424086" y="203538"/>
                </a:lnTo>
                <a:lnTo>
                  <a:pt x="425637" y="197393"/>
                </a:lnTo>
                <a:lnTo>
                  <a:pt x="427314" y="190850"/>
                </a:lnTo>
                <a:lnTo>
                  <a:pt x="428096" y="187714"/>
                </a:lnTo>
                <a:lnTo>
                  <a:pt x="430020" y="180141"/>
                </a:lnTo>
                <a:lnTo>
                  <a:pt x="434177" y="163782"/>
                </a:lnTo>
                <a:lnTo>
                  <a:pt x="438881" y="157656"/>
                </a:lnTo>
                <a:lnTo>
                  <a:pt x="443122" y="152097"/>
                </a:lnTo>
                <a:lnTo>
                  <a:pt x="445692" y="148748"/>
                </a:lnTo>
                <a:lnTo>
                  <a:pt x="449307" y="144069"/>
                </a:lnTo>
                <a:lnTo>
                  <a:pt x="454226" y="137703"/>
                </a:lnTo>
                <a:lnTo>
                  <a:pt x="456389" y="134917"/>
                </a:lnTo>
                <a:lnTo>
                  <a:pt x="458205" y="132121"/>
                </a:lnTo>
                <a:lnTo>
                  <a:pt x="459950" y="130170"/>
                </a:lnTo>
                <a:lnTo>
                  <a:pt x="463960" y="124947"/>
                </a:lnTo>
                <a:lnTo>
                  <a:pt x="468112" y="119288"/>
                </a:lnTo>
                <a:lnTo>
                  <a:pt x="469229" y="118163"/>
                </a:lnTo>
                <a:lnTo>
                  <a:pt x="469496" y="117473"/>
                </a:lnTo>
                <a:lnTo>
                  <a:pt x="471597" y="115046"/>
                </a:lnTo>
                <a:lnTo>
                  <a:pt x="471949" y="107771"/>
                </a:lnTo>
                <a:lnTo>
                  <a:pt x="472777" y="9044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F60281B-E4DD-6A58-4C28-C436423AD7D6}"/>
              </a:ext>
            </a:extLst>
          </p:cNvPr>
          <p:cNvSpPr>
            <a:spLocks/>
          </p:cNvSpPr>
          <p:nvPr/>
        </p:nvSpPr>
        <p:spPr>
          <a:xfrm flipV="1">
            <a:off x="4476842" y="4156756"/>
            <a:ext cx="716994" cy="804629"/>
          </a:xfrm>
          <a:custGeom>
            <a:avLst/>
            <a:gdLst>
              <a:gd name="connsiteX0" fmla="*/ 478254 w 488271"/>
              <a:gd name="connsiteY0" fmla="*/ 286453 h 547950"/>
              <a:gd name="connsiteX1" fmla="*/ 477595 w 488271"/>
              <a:gd name="connsiteY1" fmla="*/ 276206 h 547950"/>
              <a:gd name="connsiteX2" fmla="*/ 477403 w 488271"/>
              <a:gd name="connsiteY2" fmla="*/ 273230 h 547950"/>
              <a:gd name="connsiteX3" fmla="*/ 476979 w 488271"/>
              <a:gd name="connsiteY3" fmla="*/ 266627 h 547950"/>
              <a:gd name="connsiteX4" fmla="*/ 475615 w 488271"/>
              <a:gd name="connsiteY4" fmla="*/ 245358 h 547950"/>
              <a:gd name="connsiteX5" fmla="*/ 474872 w 488271"/>
              <a:gd name="connsiteY5" fmla="*/ 233742 h 547950"/>
              <a:gd name="connsiteX6" fmla="*/ 472848 w 488271"/>
              <a:gd name="connsiteY6" fmla="*/ 181784 h 547950"/>
              <a:gd name="connsiteX7" fmla="*/ 418200 w 488271"/>
              <a:gd name="connsiteY7" fmla="*/ 139632 h 547950"/>
              <a:gd name="connsiteX8" fmla="*/ 403191 w 488271"/>
              <a:gd name="connsiteY8" fmla="*/ 127770 h 547950"/>
              <a:gd name="connsiteX9" fmla="*/ 388606 w 488271"/>
              <a:gd name="connsiteY9" fmla="*/ 122511 h 547950"/>
              <a:gd name="connsiteX10" fmla="*/ 379250 w 488271"/>
              <a:gd name="connsiteY10" fmla="*/ 119112 h 547950"/>
              <a:gd name="connsiteX11" fmla="*/ 363147 w 488271"/>
              <a:gd name="connsiteY11" fmla="*/ 113281 h 547950"/>
              <a:gd name="connsiteX12" fmla="*/ 359441 w 488271"/>
              <a:gd name="connsiteY12" fmla="*/ 111928 h 547950"/>
              <a:gd name="connsiteX13" fmla="*/ 318126 w 488271"/>
              <a:gd name="connsiteY13" fmla="*/ 97049 h 547950"/>
              <a:gd name="connsiteX14" fmla="*/ 298888 w 488271"/>
              <a:gd name="connsiteY14" fmla="*/ 90142 h 547950"/>
              <a:gd name="connsiteX15" fmla="*/ 283726 w 488271"/>
              <a:gd name="connsiteY15" fmla="*/ 83944 h 547950"/>
              <a:gd name="connsiteX16" fmla="*/ 237024 w 488271"/>
              <a:gd name="connsiteY16" fmla="*/ 64948 h 547950"/>
              <a:gd name="connsiteX17" fmla="*/ 205162 w 488271"/>
              <a:gd name="connsiteY17" fmla="*/ 56699 h 547950"/>
              <a:gd name="connsiteX18" fmla="*/ 182914 w 488271"/>
              <a:gd name="connsiteY18" fmla="*/ 48517 h 547950"/>
              <a:gd name="connsiteX19" fmla="*/ 132097 w 488271"/>
              <a:gd name="connsiteY19" fmla="*/ 30270 h 547950"/>
              <a:gd name="connsiteX20" fmla="*/ 122789 w 488271"/>
              <a:gd name="connsiteY20" fmla="*/ 27416 h 547950"/>
              <a:gd name="connsiteX21" fmla="*/ 46589 w 488271"/>
              <a:gd name="connsiteY21" fmla="*/ 620 h 547950"/>
              <a:gd name="connsiteX22" fmla="*/ 14614 w 488271"/>
              <a:gd name="connsiteY22" fmla="*/ 21830 h 547950"/>
              <a:gd name="connsiteX23" fmla="*/ 6974 w 488271"/>
              <a:gd name="connsiteY23" fmla="*/ 44991 h 547950"/>
              <a:gd name="connsiteX24" fmla="*/ 4076 w 488271"/>
              <a:gd name="connsiteY24" fmla="*/ 53826 h 547950"/>
              <a:gd name="connsiteX25" fmla="*/ 1694 w 488271"/>
              <a:gd name="connsiteY25" fmla="*/ 61940 h 547950"/>
              <a:gd name="connsiteX26" fmla="*/ 492 w 488271"/>
              <a:gd name="connsiteY26" fmla="*/ 64517 h 547950"/>
              <a:gd name="connsiteX27" fmla="*/ 6131 w 488271"/>
              <a:gd name="connsiteY27" fmla="*/ 80186 h 547950"/>
              <a:gd name="connsiteX28" fmla="*/ 24707 w 488271"/>
              <a:gd name="connsiteY28" fmla="*/ 131908 h 547950"/>
              <a:gd name="connsiteX29" fmla="*/ 25510 w 488271"/>
              <a:gd name="connsiteY29" fmla="*/ 134005 h 547950"/>
              <a:gd name="connsiteX30" fmla="*/ 28490 w 488271"/>
              <a:gd name="connsiteY30" fmla="*/ 142001 h 547950"/>
              <a:gd name="connsiteX31" fmla="*/ 36941 w 488271"/>
              <a:gd name="connsiteY31" fmla="*/ 164998 h 547950"/>
              <a:gd name="connsiteX32" fmla="*/ 48957 w 488271"/>
              <a:gd name="connsiteY32" fmla="*/ 202785 h 547950"/>
              <a:gd name="connsiteX33" fmla="*/ 52219 w 488271"/>
              <a:gd name="connsiteY33" fmla="*/ 213067 h 547950"/>
              <a:gd name="connsiteX34" fmla="*/ 56900 w 488271"/>
              <a:gd name="connsiteY34" fmla="*/ 227806 h 547950"/>
              <a:gd name="connsiteX35" fmla="*/ 49978 w 488271"/>
              <a:gd name="connsiteY35" fmla="*/ 228373 h 547950"/>
              <a:gd name="connsiteX36" fmla="*/ 61750 w 488271"/>
              <a:gd name="connsiteY36" fmla="*/ 240081 h 547950"/>
              <a:gd name="connsiteX37" fmla="*/ 85125 w 488271"/>
              <a:gd name="connsiteY37" fmla="*/ 305049 h 547950"/>
              <a:gd name="connsiteX38" fmla="*/ 88931 w 488271"/>
              <a:gd name="connsiteY38" fmla="*/ 312427 h 547950"/>
              <a:gd name="connsiteX39" fmla="*/ 91911 w 488271"/>
              <a:gd name="connsiteY39" fmla="*/ 319906 h 547950"/>
              <a:gd name="connsiteX40" fmla="*/ 96701 w 488271"/>
              <a:gd name="connsiteY40" fmla="*/ 332040 h 547950"/>
              <a:gd name="connsiteX41" fmla="*/ 112592 w 488271"/>
              <a:gd name="connsiteY41" fmla="*/ 372290 h 547950"/>
              <a:gd name="connsiteX42" fmla="*/ 127811 w 488271"/>
              <a:gd name="connsiteY42" fmla="*/ 407200 h 547950"/>
              <a:gd name="connsiteX43" fmla="*/ 150428 w 488271"/>
              <a:gd name="connsiteY43" fmla="*/ 463968 h 547950"/>
              <a:gd name="connsiteX44" fmla="*/ 160626 w 488271"/>
              <a:gd name="connsiteY44" fmla="*/ 491036 h 547950"/>
              <a:gd name="connsiteX45" fmla="*/ 182125 w 488271"/>
              <a:gd name="connsiteY45" fmla="*/ 542068 h 547950"/>
              <a:gd name="connsiteX46" fmla="*/ 196718 w 488271"/>
              <a:gd name="connsiteY46" fmla="*/ 543016 h 547950"/>
              <a:gd name="connsiteX47" fmla="*/ 210471 w 488271"/>
              <a:gd name="connsiteY47" fmla="*/ 538324 h 547950"/>
              <a:gd name="connsiteX48" fmla="*/ 213743 w 488271"/>
              <a:gd name="connsiteY48" fmla="*/ 537907 h 547950"/>
              <a:gd name="connsiteX49" fmla="*/ 222944 w 488271"/>
              <a:gd name="connsiteY49" fmla="*/ 536110 h 547950"/>
              <a:gd name="connsiteX50" fmla="*/ 236011 w 488271"/>
              <a:gd name="connsiteY50" fmla="*/ 548571 h 547950"/>
              <a:gd name="connsiteX51" fmla="*/ 237051 w 488271"/>
              <a:gd name="connsiteY51" fmla="*/ 548017 h 547950"/>
              <a:gd name="connsiteX52" fmla="*/ 244068 w 488271"/>
              <a:gd name="connsiteY52" fmla="*/ 544509 h 547950"/>
              <a:gd name="connsiteX53" fmla="*/ 252504 w 488271"/>
              <a:gd name="connsiteY53" fmla="*/ 539795 h 547950"/>
              <a:gd name="connsiteX54" fmla="*/ 260144 w 488271"/>
              <a:gd name="connsiteY54" fmla="*/ 538932 h 547950"/>
              <a:gd name="connsiteX55" fmla="*/ 267215 w 488271"/>
              <a:gd name="connsiteY55" fmla="*/ 533537 h 547950"/>
              <a:gd name="connsiteX56" fmla="*/ 276468 w 488271"/>
              <a:gd name="connsiteY56" fmla="*/ 529766 h 547950"/>
              <a:gd name="connsiteX57" fmla="*/ 279916 w 488271"/>
              <a:gd name="connsiteY57" fmla="*/ 521475 h 547950"/>
              <a:gd name="connsiteX58" fmla="*/ 278886 w 488271"/>
              <a:gd name="connsiteY58" fmla="*/ 520296 h 547950"/>
              <a:gd name="connsiteX59" fmla="*/ 278233 w 488271"/>
              <a:gd name="connsiteY59" fmla="*/ 515912 h 547950"/>
              <a:gd name="connsiteX60" fmla="*/ 279788 w 488271"/>
              <a:gd name="connsiteY60" fmla="*/ 515585 h 547950"/>
              <a:gd name="connsiteX61" fmla="*/ 280644 w 488271"/>
              <a:gd name="connsiteY61" fmla="*/ 513371 h 547950"/>
              <a:gd name="connsiteX62" fmla="*/ 278152 w 488271"/>
              <a:gd name="connsiteY62" fmla="*/ 510816 h 547950"/>
              <a:gd name="connsiteX63" fmla="*/ 278499 w 488271"/>
              <a:gd name="connsiteY63" fmla="*/ 510076 h 547950"/>
              <a:gd name="connsiteX64" fmla="*/ 279967 w 488271"/>
              <a:gd name="connsiteY64" fmla="*/ 506646 h 547950"/>
              <a:gd name="connsiteX65" fmla="*/ 283078 w 488271"/>
              <a:gd name="connsiteY65" fmla="*/ 505770 h 547950"/>
              <a:gd name="connsiteX66" fmla="*/ 285506 w 488271"/>
              <a:gd name="connsiteY66" fmla="*/ 505970 h 547950"/>
              <a:gd name="connsiteX67" fmla="*/ 292282 w 488271"/>
              <a:gd name="connsiteY67" fmla="*/ 507948 h 547950"/>
              <a:gd name="connsiteX68" fmla="*/ 294156 w 488271"/>
              <a:gd name="connsiteY68" fmla="*/ 510680 h 547950"/>
              <a:gd name="connsiteX69" fmla="*/ 295739 w 488271"/>
              <a:gd name="connsiteY69" fmla="*/ 509532 h 547950"/>
              <a:gd name="connsiteX70" fmla="*/ 297891 w 488271"/>
              <a:gd name="connsiteY70" fmla="*/ 510312 h 547950"/>
              <a:gd name="connsiteX71" fmla="*/ 315133 w 488271"/>
              <a:gd name="connsiteY71" fmla="*/ 496123 h 547950"/>
              <a:gd name="connsiteX72" fmla="*/ 318405 w 488271"/>
              <a:gd name="connsiteY72" fmla="*/ 495301 h 547950"/>
              <a:gd name="connsiteX73" fmla="*/ 321329 w 488271"/>
              <a:gd name="connsiteY73" fmla="*/ 496785 h 547950"/>
              <a:gd name="connsiteX74" fmla="*/ 321630 w 488271"/>
              <a:gd name="connsiteY74" fmla="*/ 496826 h 547950"/>
              <a:gd name="connsiteX75" fmla="*/ 325725 w 488271"/>
              <a:gd name="connsiteY75" fmla="*/ 496472 h 547950"/>
              <a:gd name="connsiteX76" fmla="*/ 329435 w 488271"/>
              <a:gd name="connsiteY76" fmla="*/ 500565 h 547950"/>
              <a:gd name="connsiteX77" fmla="*/ 329904 w 488271"/>
              <a:gd name="connsiteY77" fmla="*/ 500443 h 547950"/>
              <a:gd name="connsiteX78" fmla="*/ 340189 w 488271"/>
              <a:gd name="connsiteY78" fmla="*/ 497892 h 547950"/>
              <a:gd name="connsiteX79" fmla="*/ 350068 w 488271"/>
              <a:gd name="connsiteY79" fmla="*/ 495483 h 547950"/>
              <a:gd name="connsiteX80" fmla="*/ 360656 w 488271"/>
              <a:gd name="connsiteY80" fmla="*/ 495932 h 547950"/>
              <a:gd name="connsiteX81" fmla="*/ 368756 w 488271"/>
              <a:gd name="connsiteY81" fmla="*/ 497783 h 547950"/>
              <a:gd name="connsiteX82" fmla="*/ 370210 w 488271"/>
              <a:gd name="connsiteY82" fmla="*/ 498115 h 547950"/>
              <a:gd name="connsiteX83" fmla="*/ 375290 w 488271"/>
              <a:gd name="connsiteY83" fmla="*/ 498922 h 547950"/>
              <a:gd name="connsiteX84" fmla="*/ 380387 w 488271"/>
              <a:gd name="connsiteY84" fmla="*/ 499739 h 547950"/>
              <a:gd name="connsiteX85" fmla="*/ 386397 w 488271"/>
              <a:gd name="connsiteY85" fmla="*/ 496372 h 547950"/>
              <a:gd name="connsiteX86" fmla="*/ 388355 w 488271"/>
              <a:gd name="connsiteY86" fmla="*/ 495274 h 547950"/>
              <a:gd name="connsiteX87" fmla="*/ 389609 w 488271"/>
              <a:gd name="connsiteY87" fmla="*/ 494584 h 547950"/>
              <a:gd name="connsiteX88" fmla="*/ 392149 w 488271"/>
              <a:gd name="connsiteY88" fmla="*/ 494453 h 547950"/>
              <a:gd name="connsiteX89" fmla="*/ 392787 w 488271"/>
              <a:gd name="connsiteY89" fmla="*/ 494344 h 547950"/>
              <a:gd name="connsiteX90" fmla="*/ 394388 w 488271"/>
              <a:gd name="connsiteY90" fmla="*/ 494049 h 547950"/>
              <a:gd name="connsiteX91" fmla="*/ 405518 w 488271"/>
              <a:gd name="connsiteY91" fmla="*/ 488014 h 547950"/>
              <a:gd name="connsiteX92" fmla="*/ 413451 w 488271"/>
              <a:gd name="connsiteY92" fmla="*/ 483621 h 547950"/>
              <a:gd name="connsiteX93" fmla="*/ 434708 w 488271"/>
              <a:gd name="connsiteY93" fmla="*/ 475303 h 547950"/>
              <a:gd name="connsiteX94" fmla="*/ 440624 w 488271"/>
              <a:gd name="connsiteY94" fmla="*/ 470947 h 547950"/>
              <a:gd name="connsiteX95" fmla="*/ 445752 w 488271"/>
              <a:gd name="connsiteY95" fmla="*/ 469840 h 547950"/>
              <a:gd name="connsiteX96" fmla="*/ 448143 w 488271"/>
              <a:gd name="connsiteY96" fmla="*/ 468583 h 547950"/>
              <a:gd name="connsiteX97" fmla="*/ 453163 w 488271"/>
              <a:gd name="connsiteY97" fmla="*/ 465955 h 547950"/>
              <a:gd name="connsiteX98" fmla="*/ 467169 w 488271"/>
              <a:gd name="connsiteY98" fmla="*/ 458309 h 547950"/>
              <a:gd name="connsiteX99" fmla="*/ 472485 w 488271"/>
              <a:gd name="connsiteY99" fmla="*/ 456226 h 547950"/>
              <a:gd name="connsiteX100" fmla="*/ 473731 w 488271"/>
              <a:gd name="connsiteY100" fmla="*/ 455164 h 547950"/>
              <a:gd name="connsiteX101" fmla="*/ 488764 w 488271"/>
              <a:gd name="connsiteY101" fmla="*/ 447931 h 547950"/>
              <a:gd name="connsiteX102" fmla="*/ 487209 w 488271"/>
              <a:gd name="connsiteY102" fmla="*/ 424248 h 547950"/>
              <a:gd name="connsiteX103" fmla="*/ 485368 w 488271"/>
              <a:gd name="connsiteY103" fmla="*/ 396136 h 547950"/>
              <a:gd name="connsiteX104" fmla="*/ 483772 w 488271"/>
              <a:gd name="connsiteY104" fmla="*/ 371655 h 547950"/>
              <a:gd name="connsiteX105" fmla="*/ 483290 w 488271"/>
              <a:gd name="connsiteY105" fmla="*/ 364258 h 547950"/>
              <a:gd name="connsiteX106" fmla="*/ 482809 w 488271"/>
              <a:gd name="connsiteY106" fmla="*/ 356866 h 547950"/>
              <a:gd name="connsiteX107" fmla="*/ 482134 w 488271"/>
              <a:gd name="connsiteY107" fmla="*/ 346465 h 547950"/>
              <a:gd name="connsiteX108" fmla="*/ 480382 w 488271"/>
              <a:gd name="connsiteY108" fmla="*/ 319434 h 547950"/>
              <a:gd name="connsiteX109" fmla="*/ 480083 w 488271"/>
              <a:gd name="connsiteY109" fmla="*/ 314805 h 547950"/>
              <a:gd name="connsiteX110" fmla="*/ 479459 w 488271"/>
              <a:gd name="connsiteY110" fmla="*/ 305149 h 547950"/>
              <a:gd name="connsiteX111" fmla="*/ 478836 w 488271"/>
              <a:gd name="connsiteY111" fmla="*/ 295492 h 547950"/>
              <a:gd name="connsiteX112" fmla="*/ 478254 w 488271"/>
              <a:gd name="connsiteY112" fmla="*/ 286453 h 54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488271" h="547950">
                <a:moveTo>
                  <a:pt x="478254" y="286453"/>
                </a:moveTo>
                <a:lnTo>
                  <a:pt x="477595" y="276206"/>
                </a:lnTo>
                <a:lnTo>
                  <a:pt x="477403" y="273230"/>
                </a:lnTo>
                <a:lnTo>
                  <a:pt x="476979" y="266627"/>
                </a:lnTo>
                <a:lnTo>
                  <a:pt x="475615" y="245358"/>
                </a:lnTo>
                <a:lnTo>
                  <a:pt x="474872" y="233742"/>
                </a:lnTo>
                <a:lnTo>
                  <a:pt x="472848" y="181784"/>
                </a:lnTo>
                <a:lnTo>
                  <a:pt x="418200" y="139632"/>
                </a:lnTo>
                <a:lnTo>
                  <a:pt x="403191" y="127770"/>
                </a:lnTo>
                <a:lnTo>
                  <a:pt x="388606" y="122511"/>
                </a:lnTo>
                <a:lnTo>
                  <a:pt x="379250" y="119112"/>
                </a:lnTo>
                <a:lnTo>
                  <a:pt x="363147" y="113281"/>
                </a:lnTo>
                <a:lnTo>
                  <a:pt x="359441" y="111928"/>
                </a:lnTo>
                <a:lnTo>
                  <a:pt x="318126" y="97049"/>
                </a:lnTo>
                <a:lnTo>
                  <a:pt x="298888" y="90142"/>
                </a:lnTo>
                <a:lnTo>
                  <a:pt x="283726" y="83944"/>
                </a:lnTo>
                <a:lnTo>
                  <a:pt x="237024" y="64948"/>
                </a:lnTo>
                <a:lnTo>
                  <a:pt x="205162" y="56699"/>
                </a:lnTo>
                <a:lnTo>
                  <a:pt x="182914" y="48517"/>
                </a:lnTo>
                <a:lnTo>
                  <a:pt x="132097" y="30270"/>
                </a:lnTo>
                <a:lnTo>
                  <a:pt x="122789" y="27416"/>
                </a:lnTo>
                <a:lnTo>
                  <a:pt x="46589" y="620"/>
                </a:lnTo>
                <a:lnTo>
                  <a:pt x="14614" y="21830"/>
                </a:lnTo>
                <a:lnTo>
                  <a:pt x="6974" y="44991"/>
                </a:lnTo>
                <a:lnTo>
                  <a:pt x="4076" y="53826"/>
                </a:lnTo>
                <a:lnTo>
                  <a:pt x="1694" y="61940"/>
                </a:lnTo>
                <a:lnTo>
                  <a:pt x="492" y="64517"/>
                </a:lnTo>
                <a:lnTo>
                  <a:pt x="6131" y="80186"/>
                </a:lnTo>
                <a:lnTo>
                  <a:pt x="24707" y="131908"/>
                </a:lnTo>
                <a:lnTo>
                  <a:pt x="25510" y="134005"/>
                </a:lnTo>
                <a:lnTo>
                  <a:pt x="28490" y="142001"/>
                </a:lnTo>
                <a:lnTo>
                  <a:pt x="36941" y="164998"/>
                </a:lnTo>
                <a:lnTo>
                  <a:pt x="48957" y="202785"/>
                </a:lnTo>
                <a:lnTo>
                  <a:pt x="52219" y="213067"/>
                </a:lnTo>
                <a:lnTo>
                  <a:pt x="56900" y="227806"/>
                </a:lnTo>
                <a:lnTo>
                  <a:pt x="49978" y="228373"/>
                </a:lnTo>
                <a:lnTo>
                  <a:pt x="61750" y="240081"/>
                </a:lnTo>
                <a:lnTo>
                  <a:pt x="85125" y="305049"/>
                </a:lnTo>
                <a:lnTo>
                  <a:pt x="88931" y="312427"/>
                </a:lnTo>
                <a:lnTo>
                  <a:pt x="91911" y="319906"/>
                </a:lnTo>
                <a:lnTo>
                  <a:pt x="96701" y="332040"/>
                </a:lnTo>
                <a:lnTo>
                  <a:pt x="112592" y="372290"/>
                </a:lnTo>
                <a:lnTo>
                  <a:pt x="127811" y="407200"/>
                </a:lnTo>
                <a:lnTo>
                  <a:pt x="150428" y="463968"/>
                </a:lnTo>
                <a:lnTo>
                  <a:pt x="160626" y="491036"/>
                </a:lnTo>
                <a:lnTo>
                  <a:pt x="182125" y="542068"/>
                </a:lnTo>
                <a:lnTo>
                  <a:pt x="196718" y="543016"/>
                </a:lnTo>
                <a:lnTo>
                  <a:pt x="210471" y="538324"/>
                </a:lnTo>
                <a:lnTo>
                  <a:pt x="213743" y="537907"/>
                </a:lnTo>
                <a:lnTo>
                  <a:pt x="222944" y="536110"/>
                </a:lnTo>
                <a:lnTo>
                  <a:pt x="236011" y="548571"/>
                </a:lnTo>
                <a:lnTo>
                  <a:pt x="237051" y="548017"/>
                </a:lnTo>
                <a:lnTo>
                  <a:pt x="244068" y="544509"/>
                </a:lnTo>
                <a:lnTo>
                  <a:pt x="252504" y="539795"/>
                </a:lnTo>
                <a:lnTo>
                  <a:pt x="260144" y="538932"/>
                </a:lnTo>
                <a:lnTo>
                  <a:pt x="267215" y="533537"/>
                </a:lnTo>
                <a:lnTo>
                  <a:pt x="276468" y="529766"/>
                </a:lnTo>
                <a:lnTo>
                  <a:pt x="279916" y="521475"/>
                </a:lnTo>
                <a:lnTo>
                  <a:pt x="278886" y="520296"/>
                </a:lnTo>
                <a:lnTo>
                  <a:pt x="278233" y="515912"/>
                </a:lnTo>
                <a:lnTo>
                  <a:pt x="279788" y="515585"/>
                </a:lnTo>
                <a:lnTo>
                  <a:pt x="280644" y="513371"/>
                </a:lnTo>
                <a:lnTo>
                  <a:pt x="278152" y="510816"/>
                </a:lnTo>
                <a:lnTo>
                  <a:pt x="278499" y="510076"/>
                </a:lnTo>
                <a:lnTo>
                  <a:pt x="279967" y="506646"/>
                </a:lnTo>
                <a:lnTo>
                  <a:pt x="283078" y="505770"/>
                </a:lnTo>
                <a:lnTo>
                  <a:pt x="285506" y="505970"/>
                </a:lnTo>
                <a:lnTo>
                  <a:pt x="292282" y="507948"/>
                </a:lnTo>
                <a:lnTo>
                  <a:pt x="294156" y="510680"/>
                </a:lnTo>
                <a:lnTo>
                  <a:pt x="295739" y="509532"/>
                </a:lnTo>
                <a:lnTo>
                  <a:pt x="297891" y="510312"/>
                </a:lnTo>
                <a:lnTo>
                  <a:pt x="315133" y="496123"/>
                </a:lnTo>
                <a:lnTo>
                  <a:pt x="318405" y="495301"/>
                </a:lnTo>
                <a:lnTo>
                  <a:pt x="321329" y="496785"/>
                </a:lnTo>
                <a:lnTo>
                  <a:pt x="321630" y="496826"/>
                </a:lnTo>
                <a:lnTo>
                  <a:pt x="325725" y="496472"/>
                </a:lnTo>
                <a:lnTo>
                  <a:pt x="329435" y="500565"/>
                </a:lnTo>
                <a:lnTo>
                  <a:pt x="329904" y="500443"/>
                </a:lnTo>
                <a:lnTo>
                  <a:pt x="340189" y="497892"/>
                </a:lnTo>
                <a:lnTo>
                  <a:pt x="350068" y="495483"/>
                </a:lnTo>
                <a:lnTo>
                  <a:pt x="360656" y="495932"/>
                </a:lnTo>
                <a:lnTo>
                  <a:pt x="368756" y="497783"/>
                </a:lnTo>
                <a:lnTo>
                  <a:pt x="370210" y="498115"/>
                </a:lnTo>
                <a:lnTo>
                  <a:pt x="375290" y="498922"/>
                </a:lnTo>
                <a:lnTo>
                  <a:pt x="380387" y="499739"/>
                </a:lnTo>
                <a:lnTo>
                  <a:pt x="386397" y="496372"/>
                </a:lnTo>
                <a:lnTo>
                  <a:pt x="388355" y="495274"/>
                </a:lnTo>
                <a:lnTo>
                  <a:pt x="389609" y="494584"/>
                </a:lnTo>
                <a:lnTo>
                  <a:pt x="392149" y="494453"/>
                </a:lnTo>
                <a:lnTo>
                  <a:pt x="392787" y="494344"/>
                </a:lnTo>
                <a:lnTo>
                  <a:pt x="394388" y="494049"/>
                </a:lnTo>
                <a:lnTo>
                  <a:pt x="405518" y="488014"/>
                </a:lnTo>
                <a:lnTo>
                  <a:pt x="413451" y="483621"/>
                </a:lnTo>
                <a:lnTo>
                  <a:pt x="434708" y="475303"/>
                </a:lnTo>
                <a:lnTo>
                  <a:pt x="440624" y="470947"/>
                </a:lnTo>
                <a:lnTo>
                  <a:pt x="445752" y="469840"/>
                </a:lnTo>
                <a:lnTo>
                  <a:pt x="448143" y="468583"/>
                </a:lnTo>
                <a:lnTo>
                  <a:pt x="453163" y="465955"/>
                </a:lnTo>
                <a:lnTo>
                  <a:pt x="467169" y="458309"/>
                </a:lnTo>
                <a:lnTo>
                  <a:pt x="472485" y="456226"/>
                </a:lnTo>
                <a:lnTo>
                  <a:pt x="473731" y="455164"/>
                </a:lnTo>
                <a:lnTo>
                  <a:pt x="488764" y="447931"/>
                </a:lnTo>
                <a:lnTo>
                  <a:pt x="487209" y="424248"/>
                </a:lnTo>
                <a:lnTo>
                  <a:pt x="485368" y="396136"/>
                </a:lnTo>
                <a:lnTo>
                  <a:pt x="483772" y="371655"/>
                </a:lnTo>
                <a:lnTo>
                  <a:pt x="483290" y="364258"/>
                </a:lnTo>
                <a:lnTo>
                  <a:pt x="482809" y="356866"/>
                </a:lnTo>
                <a:lnTo>
                  <a:pt x="482134" y="346465"/>
                </a:lnTo>
                <a:lnTo>
                  <a:pt x="480382" y="319434"/>
                </a:lnTo>
                <a:lnTo>
                  <a:pt x="480083" y="314805"/>
                </a:lnTo>
                <a:lnTo>
                  <a:pt x="479459" y="305149"/>
                </a:lnTo>
                <a:lnTo>
                  <a:pt x="478836" y="295492"/>
                </a:lnTo>
                <a:lnTo>
                  <a:pt x="478254" y="28645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5249958-F76B-3B2B-59D7-E3FFE9666031}"/>
              </a:ext>
            </a:extLst>
          </p:cNvPr>
          <p:cNvSpPr>
            <a:spLocks/>
          </p:cNvSpPr>
          <p:nvPr/>
        </p:nvSpPr>
        <p:spPr>
          <a:xfrm flipV="1">
            <a:off x="6263065" y="577551"/>
            <a:ext cx="726699" cy="1457530"/>
          </a:xfrm>
          <a:custGeom>
            <a:avLst/>
            <a:gdLst>
              <a:gd name="connsiteX0" fmla="*/ 82466 w 494880"/>
              <a:gd name="connsiteY0" fmla="*/ 809357 h 992574"/>
              <a:gd name="connsiteX1" fmla="*/ 75326 w 494880"/>
              <a:gd name="connsiteY1" fmla="*/ 817656 h 992574"/>
              <a:gd name="connsiteX2" fmla="*/ 74550 w 494880"/>
              <a:gd name="connsiteY2" fmla="*/ 818514 h 992574"/>
              <a:gd name="connsiteX3" fmla="*/ 65291 w 494880"/>
              <a:gd name="connsiteY3" fmla="*/ 827118 h 992574"/>
              <a:gd name="connsiteX4" fmla="*/ 41962 w 494880"/>
              <a:gd name="connsiteY4" fmla="*/ 839583 h 992574"/>
              <a:gd name="connsiteX5" fmla="*/ 351 w 494880"/>
              <a:gd name="connsiteY5" fmla="*/ 861882 h 992574"/>
              <a:gd name="connsiteX6" fmla="*/ 12961 w 494880"/>
              <a:gd name="connsiteY6" fmla="*/ 890810 h 992574"/>
              <a:gd name="connsiteX7" fmla="*/ 32581 w 494880"/>
              <a:gd name="connsiteY7" fmla="*/ 864228 h 992574"/>
              <a:gd name="connsiteX8" fmla="*/ 52241 w 494880"/>
              <a:gd name="connsiteY8" fmla="*/ 863969 h 992574"/>
              <a:gd name="connsiteX9" fmla="*/ 64416 w 494880"/>
              <a:gd name="connsiteY9" fmla="*/ 864137 h 992574"/>
              <a:gd name="connsiteX10" fmla="*/ 71883 w 494880"/>
              <a:gd name="connsiteY10" fmla="*/ 873540 h 992574"/>
              <a:gd name="connsiteX11" fmla="*/ 78365 w 494880"/>
              <a:gd name="connsiteY11" fmla="*/ 882121 h 992574"/>
              <a:gd name="connsiteX12" fmla="*/ 83958 w 494880"/>
              <a:gd name="connsiteY12" fmla="*/ 879638 h 992574"/>
              <a:gd name="connsiteX13" fmla="*/ 106449 w 494880"/>
              <a:gd name="connsiteY13" fmla="*/ 869882 h 992574"/>
              <a:gd name="connsiteX14" fmla="*/ 117150 w 494880"/>
              <a:gd name="connsiteY14" fmla="*/ 865331 h 992574"/>
              <a:gd name="connsiteX15" fmla="*/ 120956 w 494880"/>
              <a:gd name="connsiteY15" fmla="*/ 888492 h 992574"/>
              <a:gd name="connsiteX16" fmla="*/ 127932 w 494880"/>
              <a:gd name="connsiteY16" fmla="*/ 900231 h 992574"/>
              <a:gd name="connsiteX17" fmla="*/ 130436 w 494880"/>
              <a:gd name="connsiteY17" fmla="*/ 908685 h 992574"/>
              <a:gd name="connsiteX18" fmla="*/ 127828 w 494880"/>
              <a:gd name="connsiteY18" fmla="*/ 938340 h 992574"/>
              <a:gd name="connsiteX19" fmla="*/ 125823 w 494880"/>
              <a:gd name="connsiteY19" fmla="*/ 962145 h 992574"/>
              <a:gd name="connsiteX20" fmla="*/ 125283 w 494880"/>
              <a:gd name="connsiteY20" fmla="*/ 968475 h 992574"/>
              <a:gd name="connsiteX21" fmla="*/ 126698 w 494880"/>
              <a:gd name="connsiteY21" fmla="*/ 971302 h 992574"/>
              <a:gd name="connsiteX22" fmla="*/ 151362 w 494880"/>
              <a:gd name="connsiteY22" fmla="*/ 976602 h 992574"/>
              <a:gd name="connsiteX23" fmla="*/ 192460 w 494880"/>
              <a:gd name="connsiteY23" fmla="*/ 985515 h 992574"/>
              <a:gd name="connsiteX24" fmla="*/ 199414 w 494880"/>
              <a:gd name="connsiteY24" fmla="*/ 987012 h 992574"/>
              <a:gd name="connsiteX25" fmla="*/ 200208 w 494880"/>
              <a:gd name="connsiteY25" fmla="*/ 987180 h 992574"/>
              <a:gd name="connsiteX26" fmla="*/ 201632 w 494880"/>
              <a:gd name="connsiteY26" fmla="*/ 987470 h 992574"/>
              <a:gd name="connsiteX27" fmla="*/ 209389 w 494880"/>
              <a:gd name="connsiteY27" fmla="*/ 989145 h 992574"/>
              <a:gd name="connsiteX28" fmla="*/ 210800 w 494880"/>
              <a:gd name="connsiteY28" fmla="*/ 989440 h 992574"/>
              <a:gd name="connsiteX29" fmla="*/ 219560 w 494880"/>
              <a:gd name="connsiteY29" fmla="*/ 991337 h 992574"/>
              <a:gd name="connsiteX30" fmla="*/ 224949 w 494880"/>
              <a:gd name="connsiteY30" fmla="*/ 992476 h 992574"/>
              <a:gd name="connsiteX31" fmla="*/ 228519 w 494880"/>
              <a:gd name="connsiteY31" fmla="*/ 987185 h 992574"/>
              <a:gd name="connsiteX32" fmla="*/ 229993 w 494880"/>
              <a:gd name="connsiteY32" fmla="*/ 985288 h 992574"/>
              <a:gd name="connsiteX33" fmla="*/ 233908 w 494880"/>
              <a:gd name="connsiteY33" fmla="*/ 980283 h 992574"/>
              <a:gd name="connsiteX34" fmla="*/ 231000 w 494880"/>
              <a:gd name="connsiteY34" fmla="*/ 970399 h 992574"/>
              <a:gd name="connsiteX35" fmla="*/ 230102 w 494880"/>
              <a:gd name="connsiteY35" fmla="*/ 967354 h 992574"/>
              <a:gd name="connsiteX36" fmla="*/ 229861 w 494880"/>
              <a:gd name="connsiteY36" fmla="*/ 965970 h 992574"/>
              <a:gd name="connsiteX37" fmla="*/ 227335 w 494880"/>
              <a:gd name="connsiteY37" fmla="*/ 958075 h 992574"/>
              <a:gd name="connsiteX38" fmla="*/ 225865 w 494880"/>
              <a:gd name="connsiteY38" fmla="*/ 953196 h 992574"/>
              <a:gd name="connsiteX39" fmla="*/ 226868 w 494880"/>
              <a:gd name="connsiteY39" fmla="*/ 950002 h 992574"/>
              <a:gd name="connsiteX40" fmla="*/ 227058 w 494880"/>
              <a:gd name="connsiteY40" fmla="*/ 949385 h 992574"/>
              <a:gd name="connsiteX41" fmla="*/ 228224 w 494880"/>
              <a:gd name="connsiteY41" fmla="*/ 945668 h 992574"/>
              <a:gd name="connsiteX42" fmla="*/ 228981 w 494880"/>
              <a:gd name="connsiteY42" fmla="*/ 943254 h 992574"/>
              <a:gd name="connsiteX43" fmla="*/ 231735 w 494880"/>
              <a:gd name="connsiteY43" fmla="*/ 941639 h 992574"/>
              <a:gd name="connsiteX44" fmla="*/ 237931 w 494880"/>
              <a:gd name="connsiteY44" fmla="*/ 938063 h 992574"/>
              <a:gd name="connsiteX45" fmla="*/ 225049 w 494880"/>
              <a:gd name="connsiteY45" fmla="*/ 927385 h 992574"/>
              <a:gd name="connsiteX46" fmla="*/ 220866 w 494880"/>
              <a:gd name="connsiteY46" fmla="*/ 923986 h 992574"/>
              <a:gd name="connsiteX47" fmla="*/ 234048 w 494880"/>
              <a:gd name="connsiteY47" fmla="*/ 923805 h 992574"/>
              <a:gd name="connsiteX48" fmla="*/ 232964 w 494880"/>
              <a:gd name="connsiteY48" fmla="*/ 889032 h 992574"/>
              <a:gd name="connsiteX49" fmla="*/ 271722 w 494880"/>
              <a:gd name="connsiteY49" fmla="*/ 862554 h 992574"/>
              <a:gd name="connsiteX50" fmla="*/ 304396 w 494880"/>
              <a:gd name="connsiteY50" fmla="*/ 834896 h 992574"/>
              <a:gd name="connsiteX51" fmla="*/ 298272 w 494880"/>
              <a:gd name="connsiteY51" fmla="*/ 786786 h 992574"/>
              <a:gd name="connsiteX52" fmla="*/ 293954 w 494880"/>
              <a:gd name="connsiteY52" fmla="*/ 763452 h 992574"/>
              <a:gd name="connsiteX53" fmla="*/ 319248 w 494880"/>
              <a:gd name="connsiteY53" fmla="*/ 745918 h 992574"/>
              <a:gd name="connsiteX54" fmla="*/ 332394 w 494880"/>
              <a:gd name="connsiteY54" fmla="*/ 721514 h 992574"/>
              <a:gd name="connsiteX55" fmla="*/ 342473 w 494880"/>
              <a:gd name="connsiteY55" fmla="*/ 702958 h 992574"/>
              <a:gd name="connsiteX56" fmla="*/ 349509 w 494880"/>
              <a:gd name="connsiteY56" fmla="*/ 691519 h 992574"/>
              <a:gd name="connsiteX57" fmla="*/ 366810 w 494880"/>
              <a:gd name="connsiteY57" fmla="*/ 663452 h 992574"/>
              <a:gd name="connsiteX58" fmla="*/ 356640 w 494880"/>
              <a:gd name="connsiteY58" fmla="*/ 652652 h 992574"/>
              <a:gd name="connsiteX59" fmla="*/ 364120 w 494880"/>
              <a:gd name="connsiteY59" fmla="*/ 605582 h 992574"/>
              <a:gd name="connsiteX60" fmla="*/ 367101 w 494880"/>
              <a:gd name="connsiteY60" fmla="*/ 594954 h 992574"/>
              <a:gd name="connsiteX61" fmla="*/ 390512 w 494880"/>
              <a:gd name="connsiteY61" fmla="*/ 580043 h 992574"/>
              <a:gd name="connsiteX62" fmla="*/ 418836 w 494880"/>
              <a:gd name="connsiteY62" fmla="*/ 544843 h 992574"/>
              <a:gd name="connsiteX63" fmla="*/ 414423 w 494880"/>
              <a:gd name="connsiteY63" fmla="*/ 496642 h 992574"/>
              <a:gd name="connsiteX64" fmla="*/ 472368 w 494880"/>
              <a:gd name="connsiteY64" fmla="*/ 468122 h 992574"/>
              <a:gd name="connsiteX65" fmla="*/ 478556 w 494880"/>
              <a:gd name="connsiteY65" fmla="*/ 461175 h 992574"/>
              <a:gd name="connsiteX66" fmla="*/ 491847 w 494880"/>
              <a:gd name="connsiteY66" fmla="*/ 451563 h 992574"/>
              <a:gd name="connsiteX67" fmla="*/ 495231 w 494880"/>
              <a:gd name="connsiteY67" fmla="*/ 447929 h 992574"/>
              <a:gd name="connsiteX68" fmla="*/ 493090 w 494880"/>
              <a:gd name="connsiteY68" fmla="*/ 397423 h 992574"/>
              <a:gd name="connsiteX69" fmla="*/ 473879 w 494880"/>
              <a:gd name="connsiteY69" fmla="*/ 344330 h 992574"/>
              <a:gd name="connsiteX70" fmla="*/ 469202 w 494880"/>
              <a:gd name="connsiteY70" fmla="*/ 331742 h 992574"/>
              <a:gd name="connsiteX71" fmla="*/ 465782 w 494880"/>
              <a:gd name="connsiteY71" fmla="*/ 323393 h 992574"/>
              <a:gd name="connsiteX72" fmla="*/ 458252 w 494880"/>
              <a:gd name="connsiteY72" fmla="*/ 305237 h 992574"/>
              <a:gd name="connsiteX73" fmla="*/ 453012 w 494880"/>
              <a:gd name="connsiteY73" fmla="*/ 292722 h 992574"/>
              <a:gd name="connsiteX74" fmla="*/ 449397 w 494880"/>
              <a:gd name="connsiteY74" fmla="*/ 285107 h 992574"/>
              <a:gd name="connsiteX75" fmla="*/ 443745 w 494880"/>
              <a:gd name="connsiteY75" fmla="*/ 273300 h 992574"/>
              <a:gd name="connsiteX76" fmla="*/ 433384 w 494880"/>
              <a:gd name="connsiteY76" fmla="*/ 253883 h 992574"/>
              <a:gd name="connsiteX77" fmla="*/ 430807 w 494880"/>
              <a:gd name="connsiteY77" fmla="*/ 248882 h 992574"/>
              <a:gd name="connsiteX78" fmla="*/ 421200 w 494880"/>
              <a:gd name="connsiteY78" fmla="*/ 230340 h 992574"/>
              <a:gd name="connsiteX79" fmla="*/ 416582 w 494880"/>
              <a:gd name="connsiteY79" fmla="*/ 219046 h 992574"/>
              <a:gd name="connsiteX80" fmla="*/ 404797 w 494880"/>
              <a:gd name="connsiteY80" fmla="*/ 180265 h 992574"/>
              <a:gd name="connsiteX81" fmla="*/ 404162 w 494880"/>
              <a:gd name="connsiteY81" fmla="*/ 178223 h 992574"/>
              <a:gd name="connsiteX82" fmla="*/ 403554 w 494880"/>
              <a:gd name="connsiteY82" fmla="*/ 176830 h 992574"/>
              <a:gd name="connsiteX83" fmla="*/ 399253 w 494880"/>
              <a:gd name="connsiteY83" fmla="*/ 166625 h 992574"/>
              <a:gd name="connsiteX84" fmla="*/ 398696 w 494880"/>
              <a:gd name="connsiteY84" fmla="*/ 165558 h 992574"/>
              <a:gd name="connsiteX85" fmla="*/ 392172 w 494880"/>
              <a:gd name="connsiteY85" fmla="*/ 161778 h 992574"/>
              <a:gd name="connsiteX86" fmla="*/ 389215 w 494880"/>
              <a:gd name="connsiteY86" fmla="*/ 160444 h 992574"/>
              <a:gd name="connsiteX87" fmla="*/ 377852 w 494880"/>
              <a:gd name="connsiteY87" fmla="*/ 155580 h 992574"/>
              <a:gd name="connsiteX88" fmla="*/ 373420 w 494880"/>
              <a:gd name="connsiteY88" fmla="*/ 153542 h 992574"/>
              <a:gd name="connsiteX89" fmla="*/ 370163 w 494880"/>
              <a:gd name="connsiteY89" fmla="*/ 151931 h 992574"/>
              <a:gd name="connsiteX90" fmla="*/ 368412 w 494880"/>
              <a:gd name="connsiteY90" fmla="*/ 151251 h 992574"/>
              <a:gd name="connsiteX91" fmla="*/ 366125 w 494880"/>
              <a:gd name="connsiteY91" fmla="*/ 150184 h 992574"/>
              <a:gd name="connsiteX92" fmla="*/ 361539 w 494880"/>
              <a:gd name="connsiteY92" fmla="*/ 148083 h 992574"/>
              <a:gd name="connsiteX93" fmla="*/ 355851 w 494880"/>
              <a:gd name="connsiteY93" fmla="*/ 141449 h 992574"/>
              <a:gd name="connsiteX94" fmla="*/ 355288 w 494880"/>
              <a:gd name="connsiteY94" fmla="*/ 140777 h 992574"/>
              <a:gd name="connsiteX95" fmla="*/ 343163 w 494880"/>
              <a:gd name="connsiteY95" fmla="*/ 126447 h 992574"/>
              <a:gd name="connsiteX96" fmla="*/ 337107 w 494880"/>
              <a:gd name="connsiteY96" fmla="*/ 119323 h 992574"/>
              <a:gd name="connsiteX97" fmla="*/ 327776 w 494880"/>
              <a:gd name="connsiteY97" fmla="*/ 118120 h 992574"/>
              <a:gd name="connsiteX98" fmla="*/ 325903 w 494880"/>
              <a:gd name="connsiteY98" fmla="*/ 117907 h 992574"/>
              <a:gd name="connsiteX99" fmla="*/ 324487 w 494880"/>
              <a:gd name="connsiteY99" fmla="*/ 117716 h 992574"/>
              <a:gd name="connsiteX100" fmla="*/ 317102 w 494880"/>
              <a:gd name="connsiteY100" fmla="*/ 116754 h 992574"/>
              <a:gd name="connsiteX101" fmla="*/ 313124 w 494880"/>
              <a:gd name="connsiteY101" fmla="*/ 116232 h 992574"/>
              <a:gd name="connsiteX102" fmla="*/ 309726 w 494880"/>
              <a:gd name="connsiteY102" fmla="*/ 115098 h 992574"/>
              <a:gd name="connsiteX103" fmla="*/ 300831 w 494880"/>
              <a:gd name="connsiteY103" fmla="*/ 112189 h 992574"/>
              <a:gd name="connsiteX104" fmla="*/ 300364 w 494880"/>
              <a:gd name="connsiteY104" fmla="*/ 112039 h 992574"/>
              <a:gd name="connsiteX105" fmla="*/ 298812 w 494880"/>
              <a:gd name="connsiteY105" fmla="*/ 111499 h 992574"/>
              <a:gd name="connsiteX106" fmla="*/ 292502 w 494880"/>
              <a:gd name="connsiteY106" fmla="*/ 109457 h 992574"/>
              <a:gd name="connsiteX107" fmla="*/ 285126 w 494880"/>
              <a:gd name="connsiteY107" fmla="*/ 104352 h 992574"/>
              <a:gd name="connsiteX108" fmla="*/ 285008 w 494880"/>
              <a:gd name="connsiteY108" fmla="*/ 104252 h 992574"/>
              <a:gd name="connsiteX109" fmla="*/ 276616 w 494880"/>
              <a:gd name="connsiteY109" fmla="*/ 98426 h 992574"/>
              <a:gd name="connsiteX110" fmla="*/ 265299 w 494880"/>
              <a:gd name="connsiteY110" fmla="*/ 90557 h 992574"/>
              <a:gd name="connsiteX111" fmla="*/ 264033 w 494880"/>
              <a:gd name="connsiteY111" fmla="*/ 89641 h 992574"/>
              <a:gd name="connsiteX112" fmla="*/ 258113 w 494880"/>
              <a:gd name="connsiteY112" fmla="*/ 85548 h 992574"/>
              <a:gd name="connsiteX113" fmla="*/ 253463 w 494880"/>
              <a:gd name="connsiteY113" fmla="*/ 82308 h 992574"/>
              <a:gd name="connsiteX114" fmla="*/ 252016 w 494880"/>
              <a:gd name="connsiteY114" fmla="*/ 81309 h 992574"/>
              <a:gd name="connsiteX115" fmla="*/ 250923 w 494880"/>
              <a:gd name="connsiteY115" fmla="*/ 80561 h 992574"/>
              <a:gd name="connsiteX116" fmla="*/ 224214 w 494880"/>
              <a:gd name="connsiteY116" fmla="*/ 62042 h 992574"/>
              <a:gd name="connsiteX117" fmla="*/ 220041 w 494880"/>
              <a:gd name="connsiteY117" fmla="*/ 59083 h 992574"/>
              <a:gd name="connsiteX118" fmla="*/ 217146 w 494880"/>
              <a:gd name="connsiteY118" fmla="*/ 57077 h 992574"/>
              <a:gd name="connsiteX119" fmla="*/ 215391 w 494880"/>
              <a:gd name="connsiteY119" fmla="*/ 55839 h 992574"/>
              <a:gd name="connsiteX120" fmla="*/ 214992 w 494880"/>
              <a:gd name="connsiteY120" fmla="*/ 55562 h 992574"/>
              <a:gd name="connsiteX121" fmla="*/ 212832 w 494880"/>
              <a:gd name="connsiteY121" fmla="*/ 54078 h 992574"/>
              <a:gd name="connsiteX122" fmla="*/ 209965 w 494880"/>
              <a:gd name="connsiteY122" fmla="*/ 52081 h 992574"/>
              <a:gd name="connsiteX123" fmla="*/ 207507 w 494880"/>
              <a:gd name="connsiteY123" fmla="*/ 50370 h 992574"/>
              <a:gd name="connsiteX124" fmla="*/ 184118 w 494880"/>
              <a:gd name="connsiteY124" fmla="*/ 34102 h 992574"/>
              <a:gd name="connsiteX125" fmla="*/ 182526 w 494880"/>
              <a:gd name="connsiteY125" fmla="*/ 32991 h 992574"/>
              <a:gd name="connsiteX126" fmla="*/ 174524 w 494880"/>
              <a:gd name="connsiteY126" fmla="*/ 27400 h 992574"/>
              <a:gd name="connsiteX127" fmla="*/ 166590 w 494880"/>
              <a:gd name="connsiteY127" fmla="*/ 21900 h 992574"/>
              <a:gd name="connsiteX128" fmla="*/ 135013 w 494880"/>
              <a:gd name="connsiteY128" fmla="*/ -99 h 992574"/>
              <a:gd name="connsiteX129" fmla="*/ 132251 w 494880"/>
              <a:gd name="connsiteY129" fmla="*/ 2115 h 992574"/>
              <a:gd name="connsiteX130" fmla="*/ 130491 w 494880"/>
              <a:gd name="connsiteY130" fmla="*/ 3527 h 992574"/>
              <a:gd name="connsiteX131" fmla="*/ 125247 w 494880"/>
              <a:gd name="connsiteY131" fmla="*/ 7729 h 992574"/>
              <a:gd name="connsiteX132" fmla="*/ 124712 w 494880"/>
              <a:gd name="connsiteY132" fmla="*/ 8151 h 992574"/>
              <a:gd name="connsiteX133" fmla="*/ 123940 w 494880"/>
              <a:gd name="connsiteY133" fmla="*/ 8759 h 992574"/>
              <a:gd name="connsiteX134" fmla="*/ 123196 w 494880"/>
              <a:gd name="connsiteY134" fmla="*/ 9353 h 992574"/>
              <a:gd name="connsiteX135" fmla="*/ 121160 w 494880"/>
              <a:gd name="connsiteY135" fmla="*/ 11005 h 992574"/>
              <a:gd name="connsiteX136" fmla="*/ 120393 w 494880"/>
              <a:gd name="connsiteY136" fmla="*/ 11613 h 992574"/>
              <a:gd name="connsiteX137" fmla="*/ 118238 w 494880"/>
              <a:gd name="connsiteY137" fmla="*/ 13351 h 992574"/>
              <a:gd name="connsiteX138" fmla="*/ 117667 w 494880"/>
              <a:gd name="connsiteY138" fmla="*/ 13791 h 992574"/>
              <a:gd name="connsiteX139" fmla="*/ 110645 w 494880"/>
              <a:gd name="connsiteY139" fmla="*/ 19423 h 992574"/>
              <a:gd name="connsiteX140" fmla="*/ 104693 w 494880"/>
              <a:gd name="connsiteY140" fmla="*/ 24146 h 992574"/>
              <a:gd name="connsiteX141" fmla="*/ 101654 w 494880"/>
              <a:gd name="connsiteY141" fmla="*/ 26561 h 992574"/>
              <a:gd name="connsiteX142" fmla="*/ 96301 w 494880"/>
              <a:gd name="connsiteY142" fmla="*/ 30803 h 992574"/>
              <a:gd name="connsiteX143" fmla="*/ 89742 w 494880"/>
              <a:gd name="connsiteY143" fmla="*/ 36008 h 992574"/>
              <a:gd name="connsiteX144" fmla="*/ 89365 w 494880"/>
              <a:gd name="connsiteY144" fmla="*/ 36303 h 992574"/>
              <a:gd name="connsiteX145" fmla="*/ 88680 w 494880"/>
              <a:gd name="connsiteY145" fmla="*/ 36861 h 992574"/>
              <a:gd name="connsiteX146" fmla="*/ 83273 w 494880"/>
              <a:gd name="connsiteY146" fmla="*/ 41109 h 992574"/>
              <a:gd name="connsiteX147" fmla="*/ 82833 w 494880"/>
              <a:gd name="connsiteY147" fmla="*/ 41472 h 992574"/>
              <a:gd name="connsiteX148" fmla="*/ 82574 w 494880"/>
              <a:gd name="connsiteY148" fmla="*/ 41690 h 992574"/>
              <a:gd name="connsiteX149" fmla="*/ 81962 w 494880"/>
              <a:gd name="connsiteY149" fmla="*/ 42180 h 992574"/>
              <a:gd name="connsiteX150" fmla="*/ 81155 w 494880"/>
              <a:gd name="connsiteY150" fmla="*/ 42815 h 992574"/>
              <a:gd name="connsiteX151" fmla="*/ 77721 w 494880"/>
              <a:gd name="connsiteY151" fmla="*/ 46423 h 992574"/>
              <a:gd name="connsiteX152" fmla="*/ 75385 w 494880"/>
              <a:gd name="connsiteY152" fmla="*/ 48882 h 992574"/>
              <a:gd name="connsiteX153" fmla="*/ 71152 w 494880"/>
              <a:gd name="connsiteY153" fmla="*/ 53338 h 992574"/>
              <a:gd name="connsiteX154" fmla="*/ 67092 w 494880"/>
              <a:gd name="connsiteY154" fmla="*/ 57744 h 992574"/>
              <a:gd name="connsiteX155" fmla="*/ 63935 w 494880"/>
              <a:gd name="connsiteY155" fmla="*/ 60898 h 992574"/>
              <a:gd name="connsiteX156" fmla="*/ 61599 w 494880"/>
              <a:gd name="connsiteY156" fmla="*/ 63485 h 992574"/>
              <a:gd name="connsiteX157" fmla="*/ 53062 w 494880"/>
              <a:gd name="connsiteY157" fmla="*/ 72388 h 992574"/>
              <a:gd name="connsiteX158" fmla="*/ 50177 w 494880"/>
              <a:gd name="connsiteY158" fmla="*/ 75410 h 992574"/>
              <a:gd name="connsiteX159" fmla="*/ 49895 w 494880"/>
              <a:gd name="connsiteY159" fmla="*/ 75701 h 992574"/>
              <a:gd name="connsiteX160" fmla="*/ 49351 w 494880"/>
              <a:gd name="connsiteY160" fmla="*/ 76254 h 992574"/>
              <a:gd name="connsiteX161" fmla="*/ 44529 w 494880"/>
              <a:gd name="connsiteY161" fmla="*/ 81305 h 992574"/>
              <a:gd name="connsiteX162" fmla="*/ 42801 w 494880"/>
              <a:gd name="connsiteY162" fmla="*/ 83056 h 992574"/>
              <a:gd name="connsiteX163" fmla="*/ 39435 w 494880"/>
              <a:gd name="connsiteY163" fmla="*/ 86423 h 992574"/>
              <a:gd name="connsiteX164" fmla="*/ 35724 w 494880"/>
              <a:gd name="connsiteY164" fmla="*/ 90453 h 992574"/>
              <a:gd name="connsiteX165" fmla="*/ 33706 w 494880"/>
              <a:gd name="connsiteY165" fmla="*/ 92572 h 992574"/>
              <a:gd name="connsiteX166" fmla="*/ 33198 w 494880"/>
              <a:gd name="connsiteY166" fmla="*/ 93108 h 992574"/>
              <a:gd name="connsiteX167" fmla="*/ 33583 w 494880"/>
              <a:gd name="connsiteY167" fmla="*/ 98616 h 992574"/>
              <a:gd name="connsiteX168" fmla="*/ 33887 w 494880"/>
              <a:gd name="connsiteY168" fmla="*/ 103041 h 992574"/>
              <a:gd name="connsiteX169" fmla="*/ 33973 w 494880"/>
              <a:gd name="connsiteY169" fmla="*/ 108241 h 992574"/>
              <a:gd name="connsiteX170" fmla="*/ 33842 w 494880"/>
              <a:gd name="connsiteY170" fmla="*/ 109303 h 992574"/>
              <a:gd name="connsiteX171" fmla="*/ 33846 w 494880"/>
              <a:gd name="connsiteY171" fmla="*/ 109902 h 992574"/>
              <a:gd name="connsiteX172" fmla="*/ 33765 w 494880"/>
              <a:gd name="connsiteY172" fmla="*/ 118161 h 992574"/>
              <a:gd name="connsiteX173" fmla="*/ 33760 w 494880"/>
              <a:gd name="connsiteY173" fmla="*/ 120716 h 992574"/>
              <a:gd name="connsiteX174" fmla="*/ 33737 w 494880"/>
              <a:gd name="connsiteY174" fmla="*/ 124750 h 992574"/>
              <a:gd name="connsiteX175" fmla="*/ 33619 w 494880"/>
              <a:gd name="connsiteY175" fmla="*/ 138867 h 992574"/>
              <a:gd name="connsiteX176" fmla="*/ 32621 w 494880"/>
              <a:gd name="connsiteY176" fmla="*/ 165949 h 992574"/>
              <a:gd name="connsiteX177" fmla="*/ 32535 w 494880"/>
              <a:gd name="connsiteY177" fmla="*/ 171775 h 992574"/>
              <a:gd name="connsiteX178" fmla="*/ 33052 w 494880"/>
              <a:gd name="connsiteY178" fmla="*/ 198707 h 992574"/>
              <a:gd name="connsiteX179" fmla="*/ 32812 w 494880"/>
              <a:gd name="connsiteY179" fmla="*/ 220602 h 992574"/>
              <a:gd name="connsiteX180" fmla="*/ 32807 w 494880"/>
              <a:gd name="connsiteY180" fmla="*/ 221954 h 992574"/>
              <a:gd name="connsiteX181" fmla="*/ 41957 w 494880"/>
              <a:gd name="connsiteY181" fmla="*/ 271153 h 992574"/>
              <a:gd name="connsiteX182" fmla="*/ 63944 w 494880"/>
              <a:gd name="connsiteY182" fmla="*/ 397382 h 992574"/>
              <a:gd name="connsiteX183" fmla="*/ 69605 w 494880"/>
              <a:gd name="connsiteY183" fmla="*/ 400640 h 992574"/>
              <a:gd name="connsiteX184" fmla="*/ 74491 w 494880"/>
              <a:gd name="connsiteY184" fmla="*/ 403508 h 992574"/>
              <a:gd name="connsiteX185" fmla="*/ 75199 w 494880"/>
              <a:gd name="connsiteY185" fmla="*/ 403848 h 992574"/>
              <a:gd name="connsiteX186" fmla="*/ 79699 w 494880"/>
              <a:gd name="connsiteY186" fmla="*/ 406467 h 992574"/>
              <a:gd name="connsiteX187" fmla="*/ 84248 w 494880"/>
              <a:gd name="connsiteY187" fmla="*/ 409076 h 992574"/>
              <a:gd name="connsiteX188" fmla="*/ 86716 w 494880"/>
              <a:gd name="connsiteY188" fmla="*/ 410492 h 992574"/>
              <a:gd name="connsiteX189" fmla="*/ 88512 w 494880"/>
              <a:gd name="connsiteY189" fmla="*/ 415547 h 992574"/>
              <a:gd name="connsiteX190" fmla="*/ 88898 w 494880"/>
              <a:gd name="connsiteY190" fmla="*/ 416590 h 992574"/>
              <a:gd name="connsiteX191" fmla="*/ 91883 w 494880"/>
              <a:gd name="connsiteY191" fmla="*/ 424945 h 992574"/>
              <a:gd name="connsiteX192" fmla="*/ 92386 w 494880"/>
              <a:gd name="connsiteY192" fmla="*/ 426315 h 992574"/>
              <a:gd name="connsiteX193" fmla="*/ 95090 w 494880"/>
              <a:gd name="connsiteY193" fmla="*/ 433952 h 992574"/>
              <a:gd name="connsiteX194" fmla="*/ 95199 w 494880"/>
              <a:gd name="connsiteY194" fmla="*/ 434220 h 992574"/>
              <a:gd name="connsiteX195" fmla="*/ 95916 w 494880"/>
              <a:gd name="connsiteY195" fmla="*/ 436230 h 992574"/>
              <a:gd name="connsiteX196" fmla="*/ 98488 w 494880"/>
              <a:gd name="connsiteY196" fmla="*/ 443627 h 992574"/>
              <a:gd name="connsiteX197" fmla="*/ 99050 w 494880"/>
              <a:gd name="connsiteY197" fmla="*/ 445034 h 992574"/>
              <a:gd name="connsiteX198" fmla="*/ 100810 w 494880"/>
              <a:gd name="connsiteY198" fmla="*/ 449975 h 992574"/>
              <a:gd name="connsiteX199" fmla="*/ 102207 w 494880"/>
              <a:gd name="connsiteY199" fmla="*/ 453919 h 992574"/>
              <a:gd name="connsiteX200" fmla="*/ 102978 w 494880"/>
              <a:gd name="connsiteY200" fmla="*/ 456070 h 992574"/>
              <a:gd name="connsiteX201" fmla="*/ 103976 w 494880"/>
              <a:gd name="connsiteY201" fmla="*/ 458892 h 992574"/>
              <a:gd name="connsiteX202" fmla="*/ 107170 w 494880"/>
              <a:gd name="connsiteY202" fmla="*/ 467777 h 992574"/>
              <a:gd name="connsiteX203" fmla="*/ 115353 w 494880"/>
              <a:gd name="connsiteY203" fmla="*/ 490738 h 992574"/>
              <a:gd name="connsiteX204" fmla="*/ 118279 w 494880"/>
              <a:gd name="connsiteY204" fmla="*/ 498947 h 992574"/>
              <a:gd name="connsiteX205" fmla="*/ 119082 w 494880"/>
              <a:gd name="connsiteY205" fmla="*/ 501189 h 992574"/>
              <a:gd name="connsiteX206" fmla="*/ 120624 w 494880"/>
              <a:gd name="connsiteY206" fmla="*/ 505491 h 992574"/>
              <a:gd name="connsiteX207" fmla="*/ 121205 w 494880"/>
              <a:gd name="connsiteY207" fmla="*/ 507161 h 992574"/>
              <a:gd name="connsiteX208" fmla="*/ 123822 w 494880"/>
              <a:gd name="connsiteY208" fmla="*/ 513659 h 992574"/>
              <a:gd name="connsiteX209" fmla="*/ 126535 w 494880"/>
              <a:gd name="connsiteY209" fmla="*/ 522077 h 992574"/>
              <a:gd name="connsiteX210" fmla="*/ 130055 w 494880"/>
              <a:gd name="connsiteY210" fmla="*/ 531819 h 992574"/>
              <a:gd name="connsiteX211" fmla="*/ 135022 w 494880"/>
              <a:gd name="connsiteY211" fmla="*/ 545142 h 992574"/>
              <a:gd name="connsiteX212" fmla="*/ 137848 w 494880"/>
              <a:gd name="connsiteY212" fmla="*/ 553710 h 992574"/>
              <a:gd name="connsiteX213" fmla="*/ 139736 w 494880"/>
              <a:gd name="connsiteY213" fmla="*/ 558511 h 992574"/>
              <a:gd name="connsiteX214" fmla="*/ 143442 w 494880"/>
              <a:gd name="connsiteY214" fmla="*/ 569370 h 992574"/>
              <a:gd name="connsiteX215" fmla="*/ 144748 w 494880"/>
              <a:gd name="connsiteY215" fmla="*/ 573000 h 992574"/>
              <a:gd name="connsiteX216" fmla="*/ 147810 w 494880"/>
              <a:gd name="connsiteY216" fmla="*/ 581440 h 992574"/>
              <a:gd name="connsiteX217" fmla="*/ 149212 w 494880"/>
              <a:gd name="connsiteY217" fmla="*/ 585474 h 992574"/>
              <a:gd name="connsiteX218" fmla="*/ 150604 w 494880"/>
              <a:gd name="connsiteY218" fmla="*/ 589409 h 992574"/>
              <a:gd name="connsiteX219" fmla="*/ 150777 w 494880"/>
              <a:gd name="connsiteY219" fmla="*/ 589872 h 992574"/>
              <a:gd name="connsiteX220" fmla="*/ 150786 w 494880"/>
              <a:gd name="connsiteY220" fmla="*/ 589876 h 992574"/>
              <a:gd name="connsiteX221" fmla="*/ 153226 w 494880"/>
              <a:gd name="connsiteY221" fmla="*/ 596737 h 992574"/>
              <a:gd name="connsiteX222" fmla="*/ 152500 w 494880"/>
              <a:gd name="connsiteY222" fmla="*/ 602314 h 992574"/>
              <a:gd name="connsiteX223" fmla="*/ 148554 w 494880"/>
              <a:gd name="connsiteY223" fmla="*/ 617307 h 992574"/>
              <a:gd name="connsiteX224" fmla="*/ 147951 w 494880"/>
              <a:gd name="connsiteY224" fmla="*/ 618877 h 992574"/>
              <a:gd name="connsiteX225" fmla="*/ 142893 w 494880"/>
              <a:gd name="connsiteY225" fmla="*/ 632046 h 992574"/>
              <a:gd name="connsiteX226" fmla="*/ 135077 w 494880"/>
              <a:gd name="connsiteY226" fmla="*/ 644062 h 992574"/>
              <a:gd name="connsiteX227" fmla="*/ 129134 w 494880"/>
              <a:gd name="connsiteY227" fmla="*/ 650574 h 992574"/>
              <a:gd name="connsiteX228" fmla="*/ 127950 w 494880"/>
              <a:gd name="connsiteY228" fmla="*/ 652634 h 992574"/>
              <a:gd name="connsiteX229" fmla="*/ 123777 w 494880"/>
              <a:gd name="connsiteY229" fmla="*/ 657816 h 992574"/>
              <a:gd name="connsiteX230" fmla="*/ 123274 w 494880"/>
              <a:gd name="connsiteY230" fmla="*/ 658420 h 992574"/>
              <a:gd name="connsiteX231" fmla="*/ 120529 w 494880"/>
              <a:gd name="connsiteY231" fmla="*/ 661864 h 992574"/>
              <a:gd name="connsiteX232" fmla="*/ 120597 w 494880"/>
              <a:gd name="connsiteY232" fmla="*/ 667822 h 992574"/>
              <a:gd name="connsiteX233" fmla="*/ 120679 w 494880"/>
              <a:gd name="connsiteY233" fmla="*/ 675931 h 992574"/>
              <a:gd name="connsiteX234" fmla="*/ 120724 w 494880"/>
              <a:gd name="connsiteY234" fmla="*/ 680365 h 992574"/>
              <a:gd name="connsiteX235" fmla="*/ 120738 w 494880"/>
              <a:gd name="connsiteY235" fmla="*/ 685474 h 992574"/>
              <a:gd name="connsiteX236" fmla="*/ 120851 w 494880"/>
              <a:gd name="connsiteY236" fmla="*/ 699941 h 992574"/>
              <a:gd name="connsiteX237" fmla="*/ 122806 w 494880"/>
              <a:gd name="connsiteY237" fmla="*/ 706539 h 992574"/>
              <a:gd name="connsiteX238" fmla="*/ 120751 w 494880"/>
              <a:gd name="connsiteY238" fmla="*/ 709252 h 992574"/>
              <a:gd name="connsiteX239" fmla="*/ 115036 w 494880"/>
              <a:gd name="connsiteY239" fmla="*/ 716790 h 992574"/>
              <a:gd name="connsiteX240" fmla="*/ 108980 w 494880"/>
              <a:gd name="connsiteY240" fmla="*/ 724790 h 992574"/>
              <a:gd name="connsiteX241" fmla="*/ 101980 w 494880"/>
              <a:gd name="connsiteY241" fmla="*/ 739756 h 992574"/>
              <a:gd name="connsiteX242" fmla="*/ 104943 w 494880"/>
              <a:gd name="connsiteY242" fmla="*/ 751041 h 992574"/>
              <a:gd name="connsiteX243" fmla="*/ 103800 w 494880"/>
              <a:gd name="connsiteY243" fmla="*/ 759096 h 992574"/>
              <a:gd name="connsiteX244" fmla="*/ 88875 w 494880"/>
              <a:gd name="connsiteY244" fmla="*/ 780396 h 992574"/>
              <a:gd name="connsiteX245" fmla="*/ 87732 w 494880"/>
              <a:gd name="connsiteY245" fmla="*/ 798897 h 992574"/>
              <a:gd name="connsiteX246" fmla="*/ 88054 w 494880"/>
              <a:gd name="connsiteY246" fmla="*/ 805400 h 992574"/>
              <a:gd name="connsiteX247" fmla="*/ 82466 w 494880"/>
              <a:gd name="connsiteY247" fmla="*/ 809357 h 99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494880" h="992574">
                <a:moveTo>
                  <a:pt x="82466" y="809357"/>
                </a:moveTo>
                <a:lnTo>
                  <a:pt x="75326" y="817656"/>
                </a:lnTo>
                <a:lnTo>
                  <a:pt x="74550" y="818514"/>
                </a:lnTo>
                <a:lnTo>
                  <a:pt x="65291" y="827118"/>
                </a:lnTo>
                <a:lnTo>
                  <a:pt x="41962" y="839583"/>
                </a:lnTo>
                <a:lnTo>
                  <a:pt x="351" y="861882"/>
                </a:lnTo>
                <a:lnTo>
                  <a:pt x="12961" y="890810"/>
                </a:lnTo>
                <a:lnTo>
                  <a:pt x="32581" y="864228"/>
                </a:lnTo>
                <a:lnTo>
                  <a:pt x="52241" y="863969"/>
                </a:lnTo>
                <a:lnTo>
                  <a:pt x="64416" y="864137"/>
                </a:lnTo>
                <a:lnTo>
                  <a:pt x="71883" y="873540"/>
                </a:lnTo>
                <a:lnTo>
                  <a:pt x="78365" y="882121"/>
                </a:lnTo>
                <a:lnTo>
                  <a:pt x="83958" y="879638"/>
                </a:lnTo>
                <a:lnTo>
                  <a:pt x="106449" y="869882"/>
                </a:lnTo>
                <a:lnTo>
                  <a:pt x="117150" y="865331"/>
                </a:lnTo>
                <a:lnTo>
                  <a:pt x="120956" y="888492"/>
                </a:lnTo>
                <a:lnTo>
                  <a:pt x="127932" y="900231"/>
                </a:lnTo>
                <a:lnTo>
                  <a:pt x="130436" y="908685"/>
                </a:lnTo>
                <a:lnTo>
                  <a:pt x="127828" y="938340"/>
                </a:lnTo>
                <a:lnTo>
                  <a:pt x="125823" y="962145"/>
                </a:lnTo>
                <a:lnTo>
                  <a:pt x="125283" y="968475"/>
                </a:lnTo>
                <a:lnTo>
                  <a:pt x="126698" y="971302"/>
                </a:lnTo>
                <a:lnTo>
                  <a:pt x="151362" y="976602"/>
                </a:lnTo>
                <a:lnTo>
                  <a:pt x="192460" y="985515"/>
                </a:lnTo>
                <a:lnTo>
                  <a:pt x="199414" y="987012"/>
                </a:lnTo>
                <a:lnTo>
                  <a:pt x="200208" y="987180"/>
                </a:lnTo>
                <a:lnTo>
                  <a:pt x="201632" y="987470"/>
                </a:lnTo>
                <a:lnTo>
                  <a:pt x="209389" y="989145"/>
                </a:lnTo>
                <a:lnTo>
                  <a:pt x="210800" y="989440"/>
                </a:lnTo>
                <a:lnTo>
                  <a:pt x="219560" y="991337"/>
                </a:lnTo>
                <a:lnTo>
                  <a:pt x="224949" y="992476"/>
                </a:lnTo>
                <a:lnTo>
                  <a:pt x="228519" y="987185"/>
                </a:lnTo>
                <a:lnTo>
                  <a:pt x="229993" y="985288"/>
                </a:lnTo>
                <a:lnTo>
                  <a:pt x="233908" y="980283"/>
                </a:lnTo>
                <a:lnTo>
                  <a:pt x="231000" y="970399"/>
                </a:lnTo>
                <a:lnTo>
                  <a:pt x="230102" y="967354"/>
                </a:lnTo>
                <a:lnTo>
                  <a:pt x="229861" y="965970"/>
                </a:lnTo>
                <a:lnTo>
                  <a:pt x="227335" y="958075"/>
                </a:lnTo>
                <a:lnTo>
                  <a:pt x="225865" y="953196"/>
                </a:lnTo>
                <a:lnTo>
                  <a:pt x="226868" y="950002"/>
                </a:lnTo>
                <a:lnTo>
                  <a:pt x="227058" y="949385"/>
                </a:lnTo>
                <a:lnTo>
                  <a:pt x="228224" y="945668"/>
                </a:lnTo>
                <a:lnTo>
                  <a:pt x="228981" y="943254"/>
                </a:lnTo>
                <a:lnTo>
                  <a:pt x="231735" y="941639"/>
                </a:lnTo>
                <a:lnTo>
                  <a:pt x="237931" y="938063"/>
                </a:lnTo>
                <a:lnTo>
                  <a:pt x="225049" y="927385"/>
                </a:lnTo>
                <a:lnTo>
                  <a:pt x="220866" y="923986"/>
                </a:lnTo>
                <a:lnTo>
                  <a:pt x="234048" y="923805"/>
                </a:lnTo>
                <a:lnTo>
                  <a:pt x="232964" y="889032"/>
                </a:lnTo>
                <a:lnTo>
                  <a:pt x="271722" y="862554"/>
                </a:lnTo>
                <a:lnTo>
                  <a:pt x="304396" y="834896"/>
                </a:lnTo>
                <a:lnTo>
                  <a:pt x="298272" y="786786"/>
                </a:lnTo>
                <a:lnTo>
                  <a:pt x="293954" y="763452"/>
                </a:lnTo>
                <a:lnTo>
                  <a:pt x="319248" y="745918"/>
                </a:lnTo>
                <a:lnTo>
                  <a:pt x="332394" y="721514"/>
                </a:lnTo>
                <a:lnTo>
                  <a:pt x="342473" y="702958"/>
                </a:lnTo>
                <a:lnTo>
                  <a:pt x="349509" y="691519"/>
                </a:lnTo>
                <a:lnTo>
                  <a:pt x="366810" y="663452"/>
                </a:lnTo>
                <a:lnTo>
                  <a:pt x="356640" y="652652"/>
                </a:lnTo>
                <a:lnTo>
                  <a:pt x="364120" y="605582"/>
                </a:lnTo>
                <a:lnTo>
                  <a:pt x="367101" y="594954"/>
                </a:lnTo>
                <a:lnTo>
                  <a:pt x="390512" y="580043"/>
                </a:lnTo>
                <a:lnTo>
                  <a:pt x="418836" y="544843"/>
                </a:lnTo>
                <a:lnTo>
                  <a:pt x="414423" y="496642"/>
                </a:lnTo>
                <a:lnTo>
                  <a:pt x="472368" y="468122"/>
                </a:lnTo>
                <a:lnTo>
                  <a:pt x="478556" y="461175"/>
                </a:lnTo>
                <a:lnTo>
                  <a:pt x="491847" y="451563"/>
                </a:lnTo>
                <a:lnTo>
                  <a:pt x="495231" y="447929"/>
                </a:lnTo>
                <a:lnTo>
                  <a:pt x="493090" y="397423"/>
                </a:lnTo>
                <a:lnTo>
                  <a:pt x="473879" y="344330"/>
                </a:lnTo>
                <a:lnTo>
                  <a:pt x="469202" y="331742"/>
                </a:lnTo>
                <a:lnTo>
                  <a:pt x="465782" y="323393"/>
                </a:lnTo>
                <a:lnTo>
                  <a:pt x="458252" y="305237"/>
                </a:lnTo>
                <a:lnTo>
                  <a:pt x="453012" y="292722"/>
                </a:lnTo>
                <a:lnTo>
                  <a:pt x="449397" y="285107"/>
                </a:lnTo>
                <a:lnTo>
                  <a:pt x="443745" y="273300"/>
                </a:lnTo>
                <a:lnTo>
                  <a:pt x="433384" y="253883"/>
                </a:lnTo>
                <a:lnTo>
                  <a:pt x="430807" y="248882"/>
                </a:lnTo>
                <a:lnTo>
                  <a:pt x="421200" y="230340"/>
                </a:lnTo>
                <a:lnTo>
                  <a:pt x="416582" y="219046"/>
                </a:lnTo>
                <a:lnTo>
                  <a:pt x="404797" y="180265"/>
                </a:lnTo>
                <a:lnTo>
                  <a:pt x="404162" y="178223"/>
                </a:lnTo>
                <a:lnTo>
                  <a:pt x="403554" y="176830"/>
                </a:lnTo>
                <a:lnTo>
                  <a:pt x="399253" y="166625"/>
                </a:lnTo>
                <a:lnTo>
                  <a:pt x="398696" y="165558"/>
                </a:lnTo>
                <a:lnTo>
                  <a:pt x="392172" y="161778"/>
                </a:lnTo>
                <a:lnTo>
                  <a:pt x="389215" y="160444"/>
                </a:lnTo>
                <a:lnTo>
                  <a:pt x="377852" y="155580"/>
                </a:lnTo>
                <a:lnTo>
                  <a:pt x="373420" y="153542"/>
                </a:lnTo>
                <a:lnTo>
                  <a:pt x="370163" y="151931"/>
                </a:lnTo>
                <a:lnTo>
                  <a:pt x="368412" y="151251"/>
                </a:lnTo>
                <a:lnTo>
                  <a:pt x="366125" y="150184"/>
                </a:lnTo>
                <a:lnTo>
                  <a:pt x="361539" y="148083"/>
                </a:lnTo>
                <a:lnTo>
                  <a:pt x="355851" y="141449"/>
                </a:lnTo>
                <a:lnTo>
                  <a:pt x="355288" y="140777"/>
                </a:lnTo>
                <a:lnTo>
                  <a:pt x="343163" y="126447"/>
                </a:lnTo>
                <a:lnTo>
                  <a:pt x="337107" y="119323"/>
                </a:lnTo>
                <a:lnTo>
                  <a:pt x="327776" y="118120"/>
                </a:lnTo>
                <a:lnTo>
                  <a:pt x="325903" y="117907"/>
                </a:lnTo>
                <a:lnTo>
                  <a:pt x="324487" y="117716"/>
                </a:lnTo>
                <a:lnTo>
                  <a:pt x="317102" y="116754"/>
                </a:lnTo>
                <a:lnTo>
                  <a:pt x="313124" y="116232"/>
                </a:lnTo>
                <a:lnTo>
                  <a:pt x="309726" y="115098"/>
                </a:lnTo>
                <a:lnTo>
                  <a:pt x="300831" y="112189"/>
                </a:lnTo>
                <a:lnTo>
                  <a:pt x="300364" y="112039"/>
                </a:lnTo>
                <a:lnTo>
                  <a:pt x="298812" y="111499"/>
                </a:lnTo>
                <a:lnTo>
                  <a:pt x="292502" y="109457"/>
                </a:lnTo>
                <a:lnTo>
                  <a:pt x="285126" y="104352"/>
                </a:lnTo>
                <a:lnTo>
                  <a:pt x="285008" y="104252"/>
                </a:lnTo>
                <a:lnTo>
                  <a:pt x="276616" y="98426"/>
                </a:lnTo>
                <a:lnTo>
                  <a:pt x="265299" y="90557"/>
                </a:lnTo>
                <a:lnTo>
                  <a:pt x="264033" y="89641"/>
                </a:lnTo>
                <a:lnTo>
                  <a:pt x="258113" y="85548"/>
                </a:lnTo>
                <a:lnTo>
                  <a:pt x="253463" y="82308"/>
                </a:lnTo>
                <a:lnTo>
                  <a:pt x="252016" y="81309"/>
                </a:lnTo>
                <a:lnTo>
                  <a:pt x="250923" y="80561"/>
                </a:lnTo>
                <a:lnTo>
                  <a:pt x="224214" y="62042"/>
                </a:lnTo>
                <a:lnTo>
                  <a:pt x="220041" y="59083"/>
                </a:lnTo>
                <a:lnTo>
                  <a:pt x="217146" y="57077"/>
                </a:lnTo>
                <a:lnTo>
                  <a:pt x="215391" y="55839"/>
                </a:lnTo>
                <a:lnTo>
                  <a:pt x="214992" y="55562"/>
                </a:lnTo>
                <a:lnTo>
                  <a:pt x="212832" y="54078"/>
                </a:lnTo>
                <a:lnTo>
                  <a:pt x="209965" y="52081"/>
                </a:lnTo>
                <a:lnTo>
                  <a:pt x="207507" y="50370"/>
                </a:lnTo>
                <a:lnTo>
                  <a:pt x="184118" y="34102"/>
                </a:lnTo>
                <a:lnTo>
                  <a:pt x="182526" y="32991"/>
                </a:lnTo>
                <a:lnTo>
                  <a:pt x="174524" y="27400"/>
                </a:lnTo>
                <a:lnTo>
                  <a:pt x="166590" y="21900"/>
                </a:lnTo>
                <a:lnTo>
                  <a:pt x="135013" y="-99"/>
                </a:lnTo>
                <a:lnTo>
                  <a:pt x="132251" y="2115"/>
                </a:lnTo>
                <a:lnTo>
                  <a:pt x="130491" y="3527"/>
                </a:lnTo>
                <a:lnTo>
                  <a:pt x="125247" y="7729"/>
                </a:lnTo>
                <a:lnTo>
                  <a:pt x="124712" y="8151"/>
                </a:lnTo>
                <a:lnTo>
                  <a:pt x="123940" y="8759"/>
                </a:lnTo>
                <a:lnTo>
                  <a:pt x="123196" y="9353"/>
                </a:lnTo>
                <a:lnTo>
                  <a:pt x="121160" y="11005"/>
                </a:lnTo>
                <a:lnTo>
                  <a:pt x="120393" y="11613"/>
                </a:lnTo>
                <a:lnTo>
                  <a:pt x="118238" y="13351"/>
                </a:lnTo>
                <a:lnTo>
                  <a:pt x="117667" y="13791"/>
                </a:lnTo>
                <a:lnTo>
                  <a:pt x="110645" y="19423"/>
                </a:lnTo>
                <a:lnTo>
                  <a:pt x="104693" y="24146"/>
                </a:lnTo>
                <a:lnTo>
                  <a:pt x="101654" y="26561"/>
                </a:lnTo>
                <a:lnTo>
                  <a:pt x="96301" y="30803"/>
                </a:lnTo>
                <a:lnTo>
                  <a:pt x="89742" y="36008"/>
                </a:lnTo>
                <a:lnTo>
                  <a:pt x="89365" y="36303"/>
                </a:lnTo>
                <a:lnTo>
                  <a:pt x="88680" y="36861"/>
                </a:lnTo>
                <a:lnTo>
                  <a:pt x="83273" y="41109"/>
                </a:lnTo>
                <a:lnTo>
                  <a:pt x="82833" y="41472"/>
                </a:lnTo>
                <a:lnTo>
                  <a:pt x="82574" y="41690"/>
                </a:lnTo>
                <a:lnTo>
                  <a:pt x="81962" y="42180"/>
                </a:lnTo>
                <a:lnTo>
                  <a:pt x="81155" y="42815"/>
                </a:lnTo>
                <a:lnTo>
                  <a:pt x="77721" y="46423"/>
                </a:lnTo>
                <a:lnTo>
                  <a:pt x="75385" y="48882"/>
                </a:lnTo>
                <a:lnTo>
                  <a:pt x="71152" y="53338"/>
                </a:lnTo>
                <a:lnTo>
                  <a:pt x="67092" y="57744"/>
                </a:lnTo>
                <a:lnTo>
                  <a:pt x="63935" y="60898"/>
                </a:lnTo>
                <a:lnTo>
                  <a:pt x="61599" y="63485"/>
                </a:lnTo>
                <a:lnTo>
                  <a:pt x="53062" y="72388"/>
                </a:lnTo>
                <a:lnTo>
                  <a:pt x="50177" y="75410"/>
                </a:lnTo>
                <a:lnTo>
                  <a:pt x="49895" y="75701"/>
                </a:lnTo>
                <a:lnTo>
                  <a:pt x="49351" y="76254"/>
                </a:lnTo>
                <a:lnTo>
                  <a:pt x="44529" y="81305"/>
                </a:lnTo>
                <a:lnTo>
                  <a:pt x="42801" y="83056"/>
                </a:lnTo>
                <a:lnTo>
                  <a:pt x="39435" y="86423"/>
                </a:lnTo>
                <a:lnTo>
                  <a:pt x="35724" y="90453"/>
                </a:lnTo>
                <a:lnTo>
                  <a:pt x="33706" y="92572"/>
                </a:lnTo>
                <a:lnTo>
                  <a:pt x="33198" y="93108"/>
                </a:lnTo>
                <a:lnTo>
                  <a:pt x="33583" y="98616"/>
                </a:lnTo>
                <a:lnTo>
                  <a:pt x="33887" y="103041"/>
                </a:lnTo>
                <a:lnTo>
                  <a:pt x="33973" y="108241"/>
                </a:lnTo>
                <a:lnTo>
                  <a:pt x="33842" y="109303"/>
                </a:lnTo>
                <a:lnTo>
                  <a:pt x="33846" y="109902"/>
                </a:lnTo>
                <a:lnTo>
                  <a:pt x="33765" y="118161"/>
                </a:lnTo>
                <a:lnTo>
                  <a:pt x="33760" y="120716"/>
                </a:lnTo>
                <a:lnTo>
                  <a:pt x="33737" y="124750"/>
                </a:lnTo>
                <a:lnTo>
                  <a:pt x="33619" y="138867"/>
                </a:lnTo>
                <a:lnTo>
                  <a:pt x="32621" y="165949"/>
                </a:lnTo>
                <a:lnTo>
                  <a:pt x="32535" y="171775"/>
                </a:lnTo>
                <a:lnTo>
                  <a:pt x="33052" y="198707"/>
                </a:lnTo>
                <a:lnTo>
                  <a:pt x="32812" y="220602"/>
                </a:lnTo>
                <a:lnTo>
                  <a:pt x="32807" y="221954"/>
                </a:lnTo>
                <a:lnTo>
                  <a:pt x="41957" y="271153"/>
                </a:lnTo>
                <a:lnTo>
                  <a:pt x="63944" y="397382"/>
                </a:lnTo>
                <a:lnTo>
                  <a:pt x="69605" y="400640"/>
                </a:lnTo>
                <a:lnTo>
                  <a:pt x="74491" y="403508"/>
                </a:lnTo>
                <a:lnTo>
                  <a:pt x="75199" y="403848"/>
                </a:lnTo>
                <a:lnTo>
                  <a:pt x="79699" y="406467"/>
                </a:lnTo>
                <a:lnTo>
                  <a:pt x="84248" y="409076"/>
                </a:lnTo>
                <a:lnTo>
                  <a:pt x="86716" y="410492"/>
                </a:lnTo>
                <a:lnTo>
                  <a:pt x="88512" y="415547"/>
                </a:lnTo>
                <a:lnTo>
                  <a:pt x="88898" y="416590"/>
                </a:lnTo>
                <a:lnTo>
                  <a:pt x="91883" y="424945"/>
                </a:lnTo>
                <a:lnTo>
                  <a:pt x="92386" y="426315"/>
                </a:lnTo>
                <a:lnTo>
                  <a:pt x="95090" y="433952"/>
                </a:lnTo>
                <a:lnTo>
                  <a:pt x="95199" y="434220"/>
                </a:lnTo>
                <a:lnTo>
                  <a:pt x="95916" y="436230"/>
                </a:lnTo>
                <a:lnTo>
                  <a:pt x="98488" y="443627"/>
                </a:lnTo>
                <a:lnTo>
                  <a:pt x="99050" y="445034"/>
                </a:lnTo>
                <a:lnTo>
                  <a:pt x="100810" y="449975"/>
                </a:lnTo>
                <a:lnTo>
                  <a:pt x="102207" y="453919"/>
                </a:lnTo>
                <a:lnTo>
                  <a:pt x="102978" y="456070"/>
                </a:lnTo>
                <a:lnTo>
                  <a:pt x="103976" y="458892"/>
                </a:lnTo>
                <a:lnTo>
                  <a:pt x="107170" y="467777"/>
                </a:lnTo>
                <a:lnTo>
                  <a:pt x="115353" y="490738"/>
                </a:lnTo>
                <a:lnTo>
                  <a:pt x="118279" y="498947"/>
                </a:lnTo>
                <a:lnTo>
                  <a:pt x="119082" y="501189"/>
                </a:lnTo>
                <a:lnTo>
                  <a:pt x="120624" y="505491"/>
                </a:lnTo>
                <a:lnTo>
                  <a:pt x="121205" y="507161"/>
                </a:lnTo>
                <a:lnTo>
                  <a:pt x="123822" y="513659"/>
                </a:lnTo>
                <a:lnTo>
                  <a:pt x="126535" y="522077"/>
                </a:lnTo>
                <a:lnTo>
                  <a:pt x="130055" y="531819"/>
                </a:lnTo>
                <a:lnTo>
                  <a:pt x="135022" y="545142"/>
                </a:lnTo>
                <a:lnTo>
                  <a:pt x="137848" y="553710"/>
                </a:lnTo>
                <a:lnTo>
                  <a:pt x="139736" y="558511"/>
                </a:lnTo>
                <a:lnTo>
                  <a:pt x="143442" y="569370"/>
                </a:lnTo>
                <a:lnTo>
                  <a:pt x="144748" y="573000"/>
                </a:lnTo>
                <a:lnTo>
                  <a:pt x="147810" y="581440"/>
                </a:lnTo>
                <a:lnTo>
                  <a:pt x="149212" y="585474"/>
                </a:lnTo>
                <a:lnTo>
                  <a:pt x="150604" y="589409"/>
                </a:lnTo>
                <a:lnTo>
                  <a:pt x="150777" y="589872"/>
                </a:lnTo>
                <a:lnTo>
                  <a:pt x="150786" y="589876"/>
                </a:lnTo>
                <a:lnTo>
                  <a:pt x="153226" y="596737"/>
                </a:lnTo>
                <a:lnTo>
                  <a:pt x="152500" y="602314"/>
                </a:lnTo>
                <a:lnTo>
                  <a:pt x="148554" y="617307"/>
                </a:lnTo>
                <a:lnTo>
                  <a:pt x="147951" y="618877"/>
                </a:lnTo>
                <a:lnTo>
                  <a:pt x="142893" y="632046"/>
                </a:lnTo>
                <a:lnTo>
                  <a:pt x="135077" y="644062"/>
                </a:lnTo>
                <a:lnTo>
                  <a:pt x="129134" y="650574"/>
                </a:lnTo>
                <a:lnTo>
                  <a:pt x="127950" y="652634"/>
                </a:lnTo>
                <a:lnTo>
                  <a:pt x="123777" y="657816"/>
                </a:lnTo>
                <a:lnTo>
                  <a:pt x="123274" y="658420"/>
                </a:lnTo>
                <a:lnTo>
                  <a:pt x="120529" y="661864"/>
                </a:lnTo>
                <a:lnTo>
                  <a:pt x="120597" y="667822"/>
                </a:lnTo>
                <a:lnTo>
                  <a:pt x="120679" y="675931"/>
                </a:lnTo>
                <a:lnTo>
                  <a:pt x="120724" y="680365"/>
                </a:lnTo>
                <a:lnTo>
                  <a:pt x="120738" y="685474"/>
                </a:lnTo>
                <a:lnTo>
                  <a:pt x="120851" y="699941"/>
                </a:lnTo>
                <a:lnTo>
                  <a:pt x="122806" y="706539"/>
                </a:lnTo>
                <a:lnTo>
                  <a:pt x="120751" y="709252"/>
                </a:lnTo>
                <a:lnTo>
                  <a:pt x="115036" y="716790"/>
                </a:lnTo>
                <a:lnTo>
                  <a:pt x="108980" y="724790"/>
                </a:lnTo>
                <a:lnTo>
                  <a:pt x="101980" y="739756"/>
                </a:lnTo>
                <a:lnTo>
                  <a:pt x="104943" y="751041"/>
                </a:lnTo>
                <a:lnTo>
                  <a:pt x="103800" y="759096"/>
                </a:lnTo>
                <a:lnTo>
                  <a:pt x="88875" y="780396"/>
                </a:lnTo>
                <a:lnTo>
                  <a:pt x="87732" y="798897"/>
                </a:lnTo>
                <a:lnTo>
                  <a:pt x="88054" y="805400"/>
                </a:lnTo>
                <a:lnTo>
                  <a:pt x="82466" y="80935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934A1BA-DC4F-B188-07D5-86A7164E4AF4}"/>
              </a:ext>
            </a:extLst>
          </p:cNvPr>
          <p:cNvSpPr>
            <a:spLocks/>
          </p:cNvSpPr>
          <p:nvPr/>
        </p:nvSpPr>
        <p:spPr>
          <a:xfrm flipV="1">
            <a:off x="4217869" y="1692199"/>
            <a:ext cx="1107856" cy="1141728"/>
          </a:xfrm>
          <a:custGeom>
            <a:avLst/>
            <a:gdLst>
              <a:gd name="connsiteX0" fmla="*/ 649979 w 754447"/>
              <a:gd name="connsiteY0" fmla="*/ 9214 h 777514"/>
              <a:gd name="connsiteX1" fmla="*/ 646500 w 754447"/>
              <a:gd name="connsiteY1" fmla="*/ 10349 h 777514"/>
              <a:gd name="connsiteX2" fmla="*/ 639675 w 754447"/>
              <a:gd name="connsiteY2" fmla="*/ 12566 h 777514"/>
              <a:gd name="connsiteX3" fmla="*/ 633042 w 754447"/>
              <a:gd name="connsiteY3" fmla="*/ 14701 h 777514"/>
              <a:gd name="connsiteX4" fmla="*/ 630061 w 754447"/>
              <a:gd name="connsiteY4" fmla="*/ 21802 h 777514"/>
              <a:gd name="connsiteX5" fmla="*/ 535269 w 754447"/>
              <a:gd name="connsiteY5" fmla="*/ 84635 h 777514"/>
              <a:gd name="connsiteX6" fmla="*/ 535148 w 754447"/>
              <a:gd name="connsiteY6" fmla="*/ 84725 h 777514"/>
              <a:gd name="connsiteX7" fmla="*/ 519339 w 754447"/>
              <a:gd name="connsiteY7" fmla="*/ 94223 h 777514"/>
              <a:gd name="connsiteX8" fmla="*/ 501637 w 754447"/>
              <a:gd name="connsiteY8" fmla="*/ 95898 h 777514"/>
              <a:gd name="connsiteX9" fmla="*/ 480025 w 754447"/>
              <a:gd name="connsiteY9" fmla="*/ 98942 h 777514"/>
              <a:gd name="connsiteX10" fmla="*/ 473834 w 754447"/>
              <a:gd name="connsiteY10" fmla="*/ 99814 h 777514"/>
              <a:gd name="connsiteX11" fmla="*/ 468630 w 754447"/>
              <a:gd name="connsiteY11" fmla="*/ 100572 h 777514"/>
              <a:gd name="connsiteX12" fmla="*/ 462168 w 754447"/>
              <a:gd name="connsiteY12" fmla="*/ 101606 h 777514"/>
              <a:gd name="connsiteX13" fmla="*/ 413878 w 754447"/>
              <a:gd name="connsiteY13" fmla="*/ 109084 h 777514"/>
              <a:gd name="connsiteX14" fmla="*/ 407356 w 754447"/>
              <a:gd name="connsiteY14" fmla="*/ 109919 h 777514"/>
              <a:gd name="connsiteX15" fmla="*/ 403272 w 754447"/>
              <a:gd name="connsiteY15" fmla="*/ 110464 h 777514"/>
              <a:gd name="connsiteX16" fmla="*/ 399106 w 754447"/>
              <a:gd name="connsiteY16" fmla="*/ 111054 h 777514"/>
              <a:gd name="connsiteX17" fmla="*/ 394491 w 754447"/>
              <a:gd name="connsiteY17" fmla="*/ 111694 h 777514"/>
              <a:gd name="connsiteX18" fmla="*/ 392928 w 754447"/>
              <a:gd name="connsiteY18" fmla="*/ 111907 h 777514"/>
              <a:gd name="connsiteX19" fmla="*/ 377254 w 754447"/>
              <a:gd name="connsiteY19" fmla="*/ 113990 h 777514"/>
              <a:gd name="connsiteX20" fmla="*/ 369629 w 754447"/>
              <a:gd name="connsiteY20" fmla="*/ 114984 h 777514"/>
              <a:gd name="connsiteX21" fmla="*/ 368254 w 754447"/>
              <a:gd name="connsiteY21" fmla="*/ 115170 h 777514"/>
              <a:gd name="connsiteX22" fmla="*/ 364490 w 754447"/>
              <a:gd name="connsiteY22" fmla="*/ 128098 h 777514"/>
              <a:gd name="connsiteX23" fmla="*/ 361013 w 754447"/>
              <a:gd name="connsiteY23" fmla="*/ 138122 h 777514"/>
              <a:gd name="connsiteX24" fmla="*/ 354561 w 754447"/>
              <a:gd name="connsiteY24" fmla="*/ 162059 h 777514"/>
              <a:gd name="connsiteX25" fmla="*/ 334749 w 754447"/>
              <a:gd name="connsiteY25" fmla="*/ 165698 h 777514"/>
              <a:gd name="connsiteX26" fmla="*/ 325391 w 754447"/>
              <a:gd name="connsiteY26" fmla="*/ 167459 h 777514"/>
              <a:gd name="connsiteX27" fmla="*/ 318587 w 754447"/>
              <a:gd name="connsiteY27" fmla="*/ 168752 h 777514"/>
              <a:gd name="connsiteX28" fmla="*/ 316736 w 754447"/>
              <a:gd name="connsiteY28" fmla="*/ 154467 h 777514"/>
              <a:gd name="connsiteX29" fmla="*/ 315970 w 754447"/>
              <a:gd name="connsiteY29" fmla="*/ 146417 h 777514"/>
              <a:gd name="connsiteX30" fmla="*/ 313407 w 754447"/>
              <a:gd name="connsiteY30" fmla="*/ 118369 h 777514"/>
              <a:gd name="connsiteX31" fmla="*/ 313393 w 754447"/>
              <a:gd name="connsiteY31" fmla="*/ 117688 h 777514"/>
              <a:gd name="connsiteX32" fmla="*/ 313139 w 754447"/>
              <a:gd name="connsiteY32" fmla="*/ 115351 h 777514"/>
              <a:gd name="connsiteX33" fmla="*/ 313030 w 754447"/>
              <a:gd name="connsiteY33" fmla="*/ 113899 h 777514"/>
              <a:gd name="connsiteX34" fmla="*/ 312595 w 754447"/>
              <a:gd name="connsiteY34" fmla="*/ 109443 h 777514"/>
              <a:gd name="connsiteX35" fmla="*/ 311284 w 754447"/>
              <a:gd name="connsiteY35" fmla="*/ 96197 h 777514"/>
              <a:gd name="connsiteX36" fmla="*/ 303323 w 754447"/>
              <a:gd name="connsiteY36" fmla="*/ 98343 h 777514"/>
              <a:gd name="connsiteX37" fmla="*/ 286724 w 754447"/>
              <a:gd name="connsiteY37" fmla="*/ 115673 h 777514"/>
              <a:gd name="connsiteX38" fmla="*/ 281544 w 754447"/>
              <a:gd name="connsiteY38" fmla="*/ 121069 h 777514"/>
              <a:gd name="connsiteX39" fmla="*/ 269401 w 754447"/>
              <a:gd name="connsiteY39" fmla="*/ 125021 h 777514"/>
              <a:gd name="connsiteX40" fmla="*/ 268117 w 754447"/>
              <a:gd name="connsiteY40" fmla="*/ 124291 h 777514"/>
              <a:gd name="connsiteX41" fmla="*/ 266760 w 754447"/>
              <a:gd name="connsiteY41" fmla="*/ 123778 h 777514"/>
              <a:gd name="connsiteX42" fmla="*/ 265422 w 754447"/>
              <a:gd name="connsiteY42" fmla="*/ 122421 h 777514"/>
              <a:gd name="connsiteX43" fmla="*/ 264261 w 754447"/>
              <a:gd name="connsiteY43" fmla="*/ 121282 h 777514"/>
              <a:gd name="connsiteX44" fmla="*/ 262356 w 754447"/>
              <a:gd name="connsiteY44" fmla="*/ 119354 h 777514"/>
              <a:gd name="connsiteX45" fmla="*/ 260655 w 754447"/>
              <a:gd name="connsiteY45" fmla="*/ 117688 h 777514"/>
              <a:gd name="connsiteX46" fmla="*/ 259693 w 754447"/>
              <a:gd name="connsiteY46" fmla="*/ 116513 h 777514"/>
              <a:gd name="connsiteX47" fmla="*/ 257652 w 754447"/>
              <a:gd name="connsiteY47" fmla="*/ 114153 h 777514"/>
              <a:gd name="connsiteX48" fmla="*/ 241312 w 754447"/>
              <a:gd name="connsiteY48" fmla="*/ 118446 h 777514"/>
              <a:gd name="connsiteX49" fmla="*/ 223644 w 754447"/>
              <a:gd name="connsiteY49" fmla="*/ 123433 h 777514"/>
              <a:gd name="connsiteX50" fmla="*/ 207653 w 754447"/>
              <a:gd name="connsiteY50" fmla="*/ 127785 h 777514"/>
              <a:gd name="connsiteX51" fmla="*/ 209813 w 754447"/>
              <a:gd name="connsiteY51" fmla="*/ 137600 h 777514"/>
              <a:gd name="connsiteX52" fmla="*/ 198313 w 754447"/>
              <a:gd name="connsiteY52" fmla="*/ 144579 h 777514"/>
              <a:gd name="connsiteX53" fmla="*/ 184251 w 754447"/>
              <a:gd name="connsiteY53" fmla="*/ 153106 h 777514"/>
              <a:gd name="connsiteX54" fmla="*/ 182985 w 754447"/>
              <a:gd name="connsiteY54" fmla="*/ 153909 h 777514"/>
              <a:gd name="connsiteX55" fmla="*/ 176480 w 754447"/>
              <a:gd name="connsiteY55" fmla="*/ 157743 h 777514"/>
              <a:gd name="connsiteX56" fmla="*/ 173368 w 754447"/>
              <a:gd name="connsiteY56" fmla="*/ 159740 h 777514"/>
              <a:gd name="connsiteX57" fmla="*/ 166768 w 754447"/>
              <a:gd name="connsiteY57" fmla="*/ 163724 h 777514"/>
              <a:gd name="connsiteX58" fmla="*/ 155414 w 754447"/>
              <a:gd name="connsiteY58" fmla="*/ 170640 h 777514"/>
              <a:gd name="connsiteX59" fmla="*/ 150107 w 754447"/>
              <a:gd name="connsiteY59" fmla="*/ 173871 h 777514"/>
              <a:gd name="connsiteX60" fmla="*/ 146850 w 754447"/>
              <a:gd name="connsiteY60" fmla="*/ 175799 h 777514"/>
              <a:gd name="connsiteX61" fmla="*/ 143434 w 754447"/>
              <a:gd name="connsiteY61" fmla="*/ 177923 h 777514"/>
              <a:gd name="connsiteX62" fmla="*/ 133277 w 754447"/>
              <a:gd name="connsiteY62" fmla="*/ 184099 h 777514"/>
              <a:gd name="connsiteX63" fmla="*/ 120694 w 754447"/>
              <a:gd name="connsiteY63" fmla="*/ 191759 h 777514"/>
              <a:gd name="connsiteX64" fmla="*/ 106377 w 754447"/>
              <a:gd name="connsiteY64" fmla="*/ 200453 h 777514"/>
              <a:gd name="connsiteX65" fmla="*/ 97423 w 754447"/>
              <a:gd name="connsiteY65" fmla="*/ 205862 h 777514"/>
              <a:gd name="connsiteX66" fmla="*/ 93426 w 754447"/>
              <a:gd name="connsiteY66" fmla="*/ 208354 h 777514"/>
              <a:gd name="connsiteX67" fmla="*/ 87484 w 754447"/>
              <a:gd name="connsiteY67" fmla="*/ 211943 h 777514"/>
              <a:gd name="connsiteX68" fmla="*/ 84721 w 754447"/>
              <a:gd name="connsiteY68" fmla="*/ 213636 h 777514"/>
              <a:gd name="connsiteX69" fmla="*/ 73680 w 754447"/>
              <a:gd name="connsiteY69" fmla="*/ 219844 h 777514"/>
              <a:gd name="connsiteX70" fmla="*/ 45469 w 754447"/>
              <a:gd name="connsiteY70" fmla="*/ 237496 h 777514"/>
              <a:gd name="connsiteX71" fmla="*/ 20792 w 754447"/>
              <a:gd name="connsiteY71" fmla="*/ 252552 h 777514"/>
              <a:gd name="connsiteX72" fmla="*/ 497 w 754447"/>
              <a:gd name="connsiteY72" fmla="*/ 264909 h 777514"/>
              <a:gd name="connsiteX73" fmla="*/ 1250 w 754447"/>
              <a:gd name="connsiteY73" fmla="*/ 267504 h 777514"/>
              <a:gd name="connsiteX74" fmla="*/ 4861 w 754447"/>
              <a:gd name="connsiteY74" fmla="*/ 279965 h 777514"/>
              <a:gd name="connsiteX75" fmla="*/ 7515 w 754447"/>
              <a:gd name="connsiteY75" fmla="*/ 289113 h 777514"/>
              <a:gd name="connsiteX76" fmla="*/ 10445 w 754447"/>
              <a:gd name="connsiteY76" fmla="*/ 299196 h 777514"/>
              <a:gd name="connsiteX77" fmla="*/ 13530 w 754447"/>
              <a:gd name="connsiteY77" fmla="*/ 309806 h 777514"/>
              <a:gd name="connsiteX78" fmla="*/ 20094 w 754447"/>
              <a:gd name="connsiteY78" fmla="*/ 332322 h 777514"/>
              <a:gd name="connsiteX79" fmla="*/ 24299 w 754447"/>
              <a:gd name="connsiteY79" fmla="*/ 346721 h 777514"/>
              <a:gd name="connsiteX80" fmla="*/ 24340 w 754447"/>
              <a:gd name="connsiteY80" fmla="*/ 346862 h 777514"/>
              <a:gd name="connsiteX81" fmla="*/ 26404 w 754447"/>
              <a:gd name="connsiteY81" fmla="*/ 353918 h 777514"/>
              <a:gd name="connsiteX82" fmla="*/ 26517 w 754447"/>
              <a:gd name="connsiteY82" fmla="*/ 354299 h 777514"/>
              <a:gd name="connsiteX83" fmla="*/ 26866 w 754447"/>
              <a:gd name="connsiteY83" fmla="*/ 355502 h 777514"/>
              <a:gd name="connsiteX84" fmla="*/ 28250 w 754447"/>
              <a:gd name="connsiteY84" fmla="*/ 360225 h 777514"/>
              <a:gd name="connsiteX85" fmla="*/ 32732 w 754447"/>
              <a:gd name="connsiteY85" fmla="*/ 375509 h 777514"/>
              <a:gd name="connsiteX86" fmla="*/ 34406 w 754447"/>
              <a:gd name="connsiteY86" fmla="*/ 381217 h 777514"/>
              <a:gd name="connsiteX87" fmla="*/ 35054 w 754447"/>
              <a:gd name="connsiteY87" fmla="*/ 383427 h 777514"/>
              <a:gd name="connsiteX88" fmla="*/ 36111 w 754447"/>
              <a:gd name="connsiteY88" fmla="*/ 387026 h 777514"/>
              <a:gd name="connsiteX89" fmla="*/ 39073 w 754447"/>
              <a:gd name="connsiteY89" fmla="*/ 397100 h 777514"/>
              <a:gd name="connsiteX90" fmla="*/ 39436 w 754447"/>
              <a:gd name="connsiteY90" fmla="*/ 398348 h 777514"/>
              <a:gd name="connsiteX91" fmla="*/ 41187 w 754447"/>
              <a:gd name="connsiteY91" fmla="*/ 404292 h 777514"/>
              <a:gd name="connsiteX92" fmla="*/ 41233 w 754447"/>
              <a:gd name="connsiteY92" fmla="*/ 404437 h 777514"/>
              <a:gd name="connsiteX93" fmla="*/ 43941 w 754447"/>
              <a:gd name="connsiteY93" fmla="*/ 413645 h 777514"/>
              <a:gd name="connsiteX94" fmla="*/ 45429 w 754447"/>
              <a:gd name="connsiteY94" fmla="*/ 418682 h 777514"/>
              <a:gd name="connsiteX95" fmla="*/ 47592 w 754447"/>
              <a:gd name="connsiteY95" fmla="*/ 426019 h 777514"/>
              <a:gd name="connsiteX96" fmla="*/ 47710 w 754447"/>
              <a:gd name="connsiteY96" fmla="*/ 426428 h 777514"/>
              <a:gd name="connsiteX97" fmla="*/ 49248 w 754447"/>
              <a:gd name="connsiteY97" fmla="*/ 431628 h 777514"/>
              <a:gd name="connsiteX98" fmla="*/ 49674 w 754447"/>
              <a:gd name="connsiteY98" fmla="*/ 433066 h 777514"/>
              <a:gd name="connsiteX99" fmla="*/ 49715 w 754447"/>
              <a:gd name="connsiteY99" fmla="*/ 433212 h 777514"/>
              <a:gd name="connsiteX100" fmla="*/ 52138 w 754447"/>
              <a:gd name="connsiteY100" fmla="*/ 441412 h 777514"/>
              <a:gd name="connsiteX101" fmla="*/ 58184 w 754447"/>
              <a:gd name="connsiteY101" fmla="*/ 461836 h 777514"/>
              <a:gd name="connsiteX102" fmla="*/ 58248 w 754447"/>
              <a:gd name="connsiteY102" fmla="*/ 462050 h 777514"/>
              <a:gd name="connsiteX103" fmla="*/ 58674 w 754447"/>
              <a:gd name="connsiteY103" fmla="*/ 463488 h 777514"/>
              <a:gd name="connsiteX104" fmla="*/ 64585 w 754447"/>
              <a:gd name="connsiteY104" fmla="*/ 483404 h 777514"/>
              <a:gd name="connsiteX105" fmla="*/ 64644 w 754447"/>
              <a:gd name="connsiteY105" fmla="*/ 483595 h 777514"/>
              <a:gd name="connsiteX106" fmla="*/ 65175 w 754447"/>
              <a:gd name="connsiteY106" fmla="*/ 485392 h 777514"/>
              <a:gd name="connsiteX107" fmla="*/ 66722 w 754447"/>
              <a:gd name="connsiteY107" fmla="*/ 490592 h 777514"/>
              <a:gd name="connsiteX108" fmla="*/ 68432 w 754447"/>
              <a:gd name="connsiteY108" fmla="*/ 496342 h 777514"/>
              <a:gd name="connsiteX109" fmla="*/ 70146 w 754447"/>
              <a:gd name="connsiteY109" fmla="*/ 502091 h 777514"/>
              <a:gd name="connsiteX110" fmla="*/ 70999 w 754447"/>
              <a:gd name="connsiteY110" fmla="*/ 504968 h 777514"/>
              <a:gd name="connsiteX111" fmla="*/ 72292 w 754447"/>
              <a:gd name="connsiteY111" fmla="*/ 509306 h 777514"/>
              <a:gd name="connsiteX112" fmla="*/ 77459 w 754447"/>
              <a:gd name="connsiteY112" fmla="*/ 526623 h 777514"/>
              <a:gd name="connsiteX113" fmla="*/ 77890 w 754447"/>
              <a:gd name="connsiteY113" fmla="*/ 528061 h 777514"/>
              <a:gd name="connsiteX114" fmla="*/ 78906 w 754447"/>
              <a:gd name="connsiteY114" fmla="*/ 531460 h 777514"/>
              <a:gd name="connsiteX115" fmla="*/ 83456 w 754447"/>
              <a:gd name="connsiteY115" fmla="*/ 546666 h 777514"/>
              <a:gd name="connsiteX116" fmla="*/ 83878 w 754447"/>
              <a:gd name="connsiteY116" fmla="*/ 548082 h 777514"/>
              <a:gd name="connsiteX117" fmla="*/ 86436 w 754447"/>
              <a:gd name="connsiteY117" fmla="*/ 556631 h 777514"/>
              <a:gd name="connsiteX118" fmla="*/ 90396 w 754447"/>
              <a:gd name="connsiteY118" fmla="*/ 569823 h 777514"/>
              <a:gd name="connsiteX119" fmla="*/ 96370 w 754447"/>
              <a:gd name="connsiteY119" fmla="*/ 589712 h 777514"/>
              <a:gd name="connsiteX120" fmla="*/ 96810 w 754447"/>
              <a:gd name="connsiteY120" fmla="*/ 591173 h 777514"/>
              <a:gd name="connsiteX121" fmla="*/ 100648 w 754447"/>
              <a:gd name="connsiteY121" fmla="*/ 603902 h 777514"/>
              <a:gd name="connsiteX122" fmla="*/ 101138 w 754447"/>
              <a:gd name="connsiteY122" fmla="*/ 605531 h 777514"/>
              <a:gd name="connsiteX123" fmla="*/ 108881 w 754447"/>
              <a:gd name="connsiteY123" fmla="*/ 631178 h 777514"/>
              <a:gd name="connsiteX124" fmla="*/ 109154 w 754447"/>
              <a:gd name="connsiteY124" fmla="*/ 632086 h 777514"/>
              <a:gd name="connsiteX125" fmla="*/ 109344 w 754447"/>
              <a:gd name="connsiteY125" fmla="*/ 632708 h 777514"/>
              <a:gd name="connsiteX126" fmla="*/ 109807 w 754447"/>
              <a:gd name="connsiteY126" fmla="*/ 634242 h 777514"/>
              <a:gd name="connsiteX127" fmla="*/ 114148 w 754447"/>
              <a:gd name="connsiteY127" fmla="*/ 648590 h 777514"/>
              <a:gd name="connsiteX128" fmla="*/ 118498 w 754447"/>
              <a:gd name="connsiteY128" fmla="*/ 662939 h 777514"/>
              <a:gd name="connsiteX129" fmla="*/ 121878 w 754447"/>
              <a:gd name="connsiteY129" fmla="*/ 674056 h 777514"/>
              <a:gd name="connsiteX130" fmla="*/ 122422 w 754447"/>
              <a:gd name="connsiteY130" fmla="*/ 675853 h 777514"/>
              <a:gd name="connsiteX131" fmla="*/ 122858 w 754447"/>
              <a:gd name="connsiteY131" fmla="*/ 677287 h 777514"/>
              <a:gd name="connsiteX132" fmla="*/ 135473 w 754447"/>
              <a:gd name="connsiteY132" fmla="*/ 718681 h 777514"/>
              <a:gd name="connsiteX133" fmla="*/ 135967 w 754447"/>
              <a:gd name="connsiteY133" fmla="*/ 720306 h 777514"/>
              <a:gd name="connsiteX134" fmla="*/ 148587 w 754447"/>
              <a:gd name="connsiteY134" fmla="*/ 761514 h 777514"/>
              <a:gd name="connsiteX135" fmla="*/ 149136 w 754447"/>
              <a:gd name="connsiteY135" fmla="*/ 763302 h 777514"/>
              <a:gd name="connsiteX136" fmla="*/ 149208 w 754447"/>
              <a:gd name="connsiteY136" fmla="*/ 763542 h 777514"/>
              <a:gd name="connsiteX137" fmla="*/ 153541 w 754447"/>
              <a:gd name="connsiteY137" fmla="*/ 777627 h 777514"/>
              <a:gd name="connsiteX138" fmla="*/ 287963 w 754447"/>
              <a:gd name="connsiteY138" fmla="*/ 772345 h 777514"/>
              <a:gd name="connsiteX139" fmla="*/ 309759 w 754447"/>
              <a:gd name="connsiteY139" fmla="*/ 767045 h 777514"/>
              <a:gd name="connsiteX140" fmla="*/ 327029 w 754447"/>
              <a:gd name="connsiteY140" fmla="*/ 762970 h 777514"/>
              <a:gd name="connsiteX141" fmla="*/ 330191 w 754447"/>
              <a:gd name="connsiteY141" fmla="*/ 762235 h 777514"/>
              <a:gd name="connsiteX142" fmla="*/ 351367 w 754447"/>
              <a:gd name="connsiteY142" fmla="*/ 757407 h 777514"/>
              <a:gd name="connsiteX143" fmla="*/ 366367 w 754447"/>
              <a:gd name="connsiteY143" fmla="*/ 754085 h 777514"/>
              <a:gd name="connsiteX144" fmla="*/ 379663 w 754447"/>
              <a:gd name="connsiteY144" fmla="*/ 751208 h 777514"/>
              <a:gd name="connsiteX145" fmla="*/ 415129 w 754447"/>
              <a:gd name="connsiteY145" fmla="*/ 743834 h 777514"/>
              <a:gd name="connsiteX146" fmla="*/ 457818 w 754447"/>
              <a:gd name="connsiteY146" fmla="*/ 735544 h 777514"/>
              <a:gd name="connsiteX147" fmla="*/ 479214 w 754447"/>
              <a:gd name="connsiteY147" fmla="*/ 731628 h 777514"/>
              <a:gd name="connsiteX148" fmla="*/ 500642 w 754447"/>
              <a:gd name="connsiteY148" fmla="*/ 727861 h 777514"/>
              <a:gd name="connsiteX149" fmla="*/ 586647 w 754447"/>
              <a:gd name="connsiteY149" fmla="*/ 714329 h 777514"/>
              <a:gd name="connsiteX150" fmla="*/ 573339 w 754447"/>
              <a:gd name="connsiteY150" fmla="*/ 625851 h 777514"/>
              <a:gd name="connsiteX151" fmla="*/ 573898 w 754447"/>
              <a:gd name="connsiteY151" fmla="*/ 625043 h 777514"/>
              <a:gd name="connsiteX152" fmla="*/ 598631 w 754447"/>
              <a:gd name="connsiteY152" fmla="*/ 589707 h 777514"/>
              <a:gd name="connsiteX153" fmla="*/ 636685 w 754447"/>
              <a:gd name="connsiteY153" fmla="*/ 534895 h 777514"/>
              <a:gd name="connsiteX154" fmla="*/ 640241 w 754447"/>
              <a:gd name="connsiteY154" fmla="*/ 530194 h 777514"/>
              <a:gd name="connsiteX155" fmla="*/ 656838 w 754447"/>
              <a:gd name="connsiteY155" fmla="*/ 506470 h 777514"/>
              <a:gd name="connsiteX156" fmla="*/ 674733 w 754447"/>
              <a:gd name="connsiteY156" fmla="*/ 479647 h 777514"/>
              <a:gd name="connsiteX157" fmla="*/ 684218 w 754447"/>
              <a:gd name="connsiteY157" fmla="*/ 467282 h 777514"/>
              <a:gd name="connsiteX158" fmla="*/ 691405 w 754447"/>
              <a:gd name="connsiteY158" fmla="*/ 458469 h 777514"/>
              <a:gd name="connsiteX159" fmla="*/ 697854 w 754447"/>
              <a:gd name="connsiteY159" fmla="*/ 446757 h 777514"/>
              <a:gd name="connsiteX160" fmla="*/ 715774 w 754447"/>
              <a:gd name="connsiteY160" fmla="*/ 422144 h 777514"/>
              <a:gd name="connsiteX161" fmla="*/ 716699 w 754447"/>
              <a:gd name="connsiteY161" fmla="*/ 420814 h 777514"/>
              <a:gd name="connsiteX162" fmla="*/ 735550 w 754447"/>
              <a:gd name="connsiteY162" fmla="*/ 393660 h 777514"/>
              <a:gd name="connsiteX163" fmla="*/ 739241 w 754447"/>
              <a:gd name="connsiteY163" fmla="*/ 388569 h 777514"/>
              <a:gd name="connsiteX164" fmla="*/ 754945 w 754447"/>
              <a:gd name="connsiteY164" fmla="*/ 366075 h 777514"/>
              <a:gd name="connsiteX165" fmla="*/ 725507 w 754447"/>
              <a:gd name="connsiteY165" fmla="*/ 329082 h 777514"/>
              <a:gd name="connsiteX166" fmla="*/ 712858 w 754447"/>
              <a:gd name="connsiteY166" fmla="*/ 313155 h 777514"/>
              <a:gd name="connsiteX167" fmla="*/ 709869 w 754447"/>
              <a:gd name="connsiteY167" fmla="*/ 309447 h 777514"/>
              <a:gd name="connsiteX168" fmla="*/ 705768 w 754447"/>
              <a:gd name="connsiteY168" fmla="*/ 304347 h 777514"/>
              <a:gd name="connsiteX169" fmla="*/ 699808 w 754447"/>
              <a:gd name="connsiteY169" fmla="*/ 296746 h 777514"/>
              <a:gd name="connsiteX170" fmla="*/ 697015 w 754447"/>
              <a:gd name="connsiteY170" fmla="*/ 266892 h 777514"/>
              <a:gd name="connsiteX171" fmla="*/ 696891 w 754447"/>
              <a:gd name="connsiteY171" fmla="*/ 265557 h 777514"/>
              <a:gd name="connsiteX172" fmla="*/ 695978 w 754447"/>
              <a:gd name="connsiteY172" fmla="*/ 255778 h 777514"/>
              <a:gd name="connsiteX173" fmla="*/ 695683 w 754447"/>
              <a:gd name="connsiteY173" fmla="*/ 252607 h 777514"/>
              <a:gd name="connsiteX174" fmla="*/ 694862 w 754447"/>
              <a:gd name="connsiteY174" fmla="*/ 243794 h 777514"/>
              <a:gd name="connsiteX175" fmla="*/ 694642 w 754447"/>
              <a:gd name="connsiteY175" fmla="*/ 241444 h 777514"/>
              <a:gd name="connsiteX176" fmla="*/ 694354 w 754447"/>
              <a:gd name="connsiteY176" fmla="*/ 238349 h 777514"/>
              <a:gd name="connsiteX177" fmla="*/ 699173 w 754447"/>
              <a:gd name="connsiteY177" fmla="*/ 219589 h 777514"/>
              <a:gd name="connsiteX178" fmla="*/ 702440 w 754447"/>
              <a:gd name="connsiteY178" fmla="*/ 206620 h 777514"/>
              <a:gd name="connsiteX179" fmla="*/ 704323 w 754447"/>
              <a:gd name="connsiteY179" fmla="*/ 199296 h 777514"/>
              <a:gd name="connsiteX180" fmla="*/ 707985 w 754447"/>
              <a:gd name="connsiteY180" fmla="*/ 184880 h 777514"/>
              <a:gd name="connsiteX181" fmla="*/ 711163 w 754447"/>
              <a:gd name="connsiteY181" fmla="*/ 172505 h 777514"/>
              <a:gd name="connsiteX182" fmla="*/ 713286 w 754447"/>
              <a:gd name="connsiteY182" fmla="*/ 164219 h 777514"/>
              <a:gd name="connsiteX183" fmla="*/ 714958 w 754447"/>
              <a:gd name="connsiteY183" fmla="*/ 159790 h 777514"/>
              <a:gd name="connsiteX184" fmla="*/ 719760 w 754447"/>
              <a:gd name="connsiteY184" fmla="*/ 147170 h 777514"/>
              <a:gd name="connsiteX185" fmla="*/ 727466 w 754447"/>
              <a:gd name="connsiteY185" fmla="*/ 126900 h 777514"/>
              <a:gd name="connsiteX186" fmla="*/ 730512 w 754447"/>
              <a:gd name="connsiteY186" fmla="*/ 122471 h 777514"/>
              <a:gd name="connsiteX187" fmla="*/ 736926 w 754447"/>
              <a:gd name="connsiteY187" fmla="*/ 113150 h 777514"/>
              <a:gd name="connsiteX188" fmla="*/ 715573 w 754447"/>
              <a:gd name="connsiteY188" fmla="*/ 79408 h 777514"/>
              <a:gd name="connsiteX189" fmla="*/ 709800 w 754447"/>
              <a:gd name="connsiteY189" fmla="*/ 70397 h 777514"/>
              <a:gd name="connsiteX190" fmla="*/ 702692 w 754447"/>
              <a:gd name="connsiteY190" fmla="*/ 58960 h 777514"/>
              <a:gd name="connsiteX191" fmla="*/ 701117 w 754447"/>
              <a:gd name="connsiteY191" fmla="*/ 56721 h 777514"/>
              <a:gd name="connsiteX192" fmla="*/ 686539 w 754447"/>
              <a:gd name="connsiteY192" fmla="*/ 33710 h 777514"/>
              <a:gd name="connsiteX193" fmla="*/ 682791 w 754447"/>
              <a:gd name="connsiteY193" fmla="*/ 27773 h 777514"/>
              <a:gd name="connsiteX194" fmla="*/ 680907 w 754447"/>
              <a:gd name="connsiteY194" fmla="*/ 24819 h 777514"/>
              <a:gd name="connsiteX195" fmla="*/ 677525 w 754447"/>
              <a:gd name="connsiteY195" fmla="*/ 19477 h 777514"/>
              <a:gd name="connsiteX196" fmla="*/ 669265 w 754447"/>
              <a:gd name="connsiteY196" fmla="*/ 6439 h 777514"/>
              <a:gd name="connsiteX197" fmla="*/ 665255 w 754447"/>
              <a:gd name="connsiteY197" fmla="*/ 112 h 777514"/>
              <a:gd name="connsiteX198" fmla="*/ 657009 w 754447"/>
              <a:gd name="connsiteY198" fmla="*/ 6548 h 777514"/>
              <a:gd name="connsiteX199" fmla="*/ 656104 w 754447"/>
              <a:gd name="connsiteY199" fmla="*/ 7258 h 777514"/>
              <a:gd name="connsiteX200" fmla="*/ 649979 w 754447"/>
              <a:gd name="connsiteY200" fmla="*/ 9214 h 777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754447" h="777514">
                <a:moveTo>
                  <a:pt x="649979" y="9214"/>
                </a:moveTo>
                <a:lnTo>
                  <a:pt x="646500" y="10349"/>
                </a:lnTo>
                <a:lnTo>
                  <a:pt x="639675" y="12566"/>
                </a:lnTo>
                <a:lnTo>
                  <a:pt x="633042" y="14701"/>
                </a:lnTo>
                <a:lnTo>
                  <a:pt x="630061" y="21802"/>
                </a:lnTo>
                <a:lnTo>
                  <a:pt x="535269" y="84635"/>
                </a:lnTo>
                <a:lnTo>
                  <a:pt x="535148" y="84725"/>
                </a:lnTo>
                <a:lnTo>
                  <a:pt x="519339" y="94223"/>
                </a:lnTo>
                <a:lnTo>
                  <a:pt x="501637" y="95898"/>
                </a:lnTo>
                <a:lnTo>
                  <a:pt x="480025" y="98942"/>
                </a:lnTo>
                <a:lnTo>
                  <a:pt x="473834" y="99814"/>
                </a:lnTo>
                <a:lnTo>
                  <a:pt x="468630" y="100572"/>
                </a:lnTo>
                <a:lnTo>
                  <a:pt x="462168" y="101606"/>
                </a:lnTo>
                <a:lnTo>
                  <a:pt x="413878" y="109084"/>
                </a:lnTo>
                <a:lnTo>
                  <a:pt x="407356" y="109919"/>
                </a:lnTo>
                <a:lnTo>
                  <a:pt x="403272" y="110464"/>
                </a:lnTo>
                <a:lnTo>
                  <a:pt x="399106" y="111054"/>
                </a:lnTo>
                <a:lnTo>
                  <a:pt x="394491" y="111694"/>
                </a:lnTo>
                <a:lnTo>
                  <a:pt x="392928" y="111907"/>
                </a:lnTo>
                <a:lnTo>
                  <a:pt x="377254" y="113990"/>
                </a:lnTo>
                <a:lnTo>
                  <a:pt x="369629" y="114984"/>
                </a:lnTo>
                <a:lnTo>
                  <a:pt x="368254" y="115170"/>
                </a:lnTo>
                <a:lnTo>
                  <a:pt x="364490" y="128098"/>
                </a:lnTo>
                <a:lnTo>
                  <a:pt x="361013" y="138122"/>
                </a:lnTo>
                <a:lnTo>
                  <a:pt x="354561" y="162059"/>
                </a:lnTo>
                <a:lnTo>
                  <a:pt x="334749" y="165698"/>
                </a:lnTo>
                <a:lnTo>
                  <a:pt x="325391" y="167459"/>
                </a:lnTo>
                <a:lnTo>
                  <a:pt x="318587" y="168752"/>
                </a:lnTo>
                <a:lnTo>
                  <a:pt x="316736" y="154467"/>
                </a:lnTo>
                <a:lnTo>
                  <a:pt x="315970" y="146417"/>
                </a:lnTo>
                <a:lnTo>
                  <a:pt x="313407" y="118369"/>
                </a:lnTo>
                <a:lnTo>
                  <a:pt x="313393" y="117688"/>
                </a:lnTo>
                <a:lnTo>
                  <a:pt x="313139" y="115351"/>
                </a:lnTo>
                <a:lnTo>
                  <a:pt x="313030" y="113899"/>
                </a:lnTo>
                <a:lnTo>
                  <a:pt x="312595" y="109443"/>
                </a:lnTo>
                <a:lnTo>
                  <a:pt x="311284" y="96197"/>
                </a:lnTo>
                <a:lnTo>
                  <a:pt x="303323" y="98343"/>
                </a:lnTo>
                <a:lnTo>
                  <a:pt x="286724" y="115673"/>
                </a:lnTo>
                <a:lnTo>
                  <a:pt x="281544" y="121069"/>
                </a:lnTo>
                <a:lnTo>
                  <a:pt x="269401" y="125021"/>
                </a:lnTo>
                <a:lnTo>
                  <a:pt x="268117" y="124291"/>
                </a:lnTo>
                <a:lnTo>
                  <a:pt x="266760" y="123778"/>
                </a:lnTo>
                <a:lnTo>
                  <a:pt x="265422" y="122421"/>
                </a:lnTo>
                <a:lnTo>
                  <a:pt x="264261" y="121282"/>
                </a:lnTo>
                <a:lnTo>
                  <a:pt x="262356" y="119354"/>
                </a:lnTo>
                <a:lnTo>
                  <a:pt x="260655" y="117688"/>
                </a:lnTo>
                <a:lnTo>
                  <a:pt x="259693" y="116513"/>
                </a:lnTo>
                <a:lnTo>
                  <a:pt x="257652" y="114153"/>
                </a:lnTo>
                <a:lnTo>
                  <a:pt x="241312" y="118446"/>
                </a:lnTo>
                <a:lnTo>
                  <a:pt x="223644" y="123433"/>
                </a:lnTo>
                <a:lnTo>
                  <a:pt x="207653" y="127785"/>
                </a:lnTo>
                <a:lnTo>
                  <a:pt x="209813" y="137600"/>
                </a:lnTo>
                <a:lnTo>
                  <a:pt x="198313" y="144579"/>
                </a:lnTo>
                <a:lnTo>
                  <a:pt x="184251" y="153106"/>
                </a:lnTo>
                <a:lnTo>
                  <a:pt x="182985" y="153909"/>
                </a:lnTo>
                <a:lnTo>
                  <a:pt x="176480" y="157743"/>
                </a:lnTo>
                <a:lnTo>
                  <a:pt x="173368" y="159740"/>
                </a:lnTo>
                <a:lnTo>
                  <a:pt x="166768" y="163724"/>
                </a:lnTo>
                <a:lnTo>
                  <a:pt x="155414" y="170640"/>
                </a:lnTo>
                <a:lnTo>
                  <a:pt x="150107" y="173871"/>
                </a:lnTo>
                <a:lnTo>
                  <a:pt x="146850" y="175799"/>
                </a:lnTo>
                <a:lnTo>
                  <a:pt x="143434" y="177923"/>
                </a:lnTo>
                <a:lnTo>
                  <a:pt x="133277" y="184099"/>
                </a:lnTo>
                <a:lnTo>
                  <a:pt x="120694" y="191759"/>
                </a:lnTo>
                <a:lnTo>
                  <a:pt x="106377" y="200453"/>
                </a:lnTo>
                <a:lnTo>
                  <a:pt x="97423" y="205862"/>
                </a:lnTo>
                <a:lnTo>
                  <a:pt x="93426" y="208354"/>
                </a:lnTo>
                <a:lnTo>
                  <a:pt x="87484" y="211943"/>
                </a:lnTo>
                <a:lnTo>
                  <a:pt x="84721" y="213636"/>
                </a:lnTo>
                <a:lnTo>
                  <a:pt x="73680" y="219844"/>
                </a:lnTo>
                <a:lnTo>
                  <a:pt x="45469" y="237496"/>
                </a:lnTo>
                <a:lnTo>
                  <a:pt x="20792" y="252552"/>
                </a:lnTo>
                <a:lnTo>
                  <a:pt x="497" y="264909"/>
                </a:lnTo>
                <a:lnTo>
                  <a:pt x="1250" y="267504"/>
                </a:lnTo>
                <a:lnTo>
                  <a:pt x="4861" y="279965"/>
                </a:lnTo>
                <a:lnTo>
                  <a:pt x="7515" y="289113"/>
                </a:lnTo>
                <a:lnTo>
                  <a:pt x="10445" y="299196"/>
                </a:lnTo>
                <a:lnTo>
                  <a:pt x="13530" y="309806"/>
                </a:lnTo>
                <a:lnTo>
                  <a:pt x="20094" y="332322"/>
                </a:lnTo>
                <a:lnTo>
                  <a:pt x="24299" y="346721"/>
                </a:lnTo>
                <a:lnTo>
                  <a:pt x="24340" y="346862"/>
                </a:lnTo>
                <a:lnTo>
                  <a:pt x="26404" y="353918"/>
                </a:lnTo>
                <a:lnTo>
                  <a:pt x="26517" y="354299"/>
                </a:lnTo>
                <a:lnTo>
                  <a:pt x="26866" y="355502"/>
                </a:lnTo>
                <a:lnTo>
                  <a:pt x="28250" y="360225"/>
                </a:lnTo>
                <a:lnTo>
                  <a:pt x="32732" y="375509"/>
                </a:lnTo>
                <a:lnTo>
                  <a:pt x="34406" y="381217"/>
                </a:lnTo>
                <a:lnTo>
                  <a:pt x="35054" y="383427"/>
                </a:lnTo>
                <a:lnTo>
                  <a:pt x="36111" y="387026"/>
                </a:lnTo>
                <a:lnTo>
                  <a:pt x="39073" y="397100"/>
                </a:lnTo>
                <a:lnTo>
                  <a:pt x="39436" y="398348"/>
                </a:lnTo>
                <a:lnTo>
                  <a:pt x="41187" y="404292"/>
                </a:lnTo>
                <a:lnTo>
                  <a:pt x="41233" y="404437"/>
                </a:lnTo>
                <a:lnTo>
                  <a:pt x="43941" y="413645"/>
                </a:lnTo>
                <a:lnTo>
                  <a:pt x="45429" y="418682"/>
                </a:lnTo>
                <a:lnTo>
                  <a:pt x="47592" y="426019"/>
                </a:lnTo>
                <a:lnTo>
                  <a:pt x="47710" y="426428"/>
                </a:lnTo>
                <a:lnTo>
                  <a:pt x="49248" y="431628"/>
                </a:lnTo>
                <a:lnTo>
                  <a:pt x="49674" y="433066"/>
                </a:lnTo>
                <a:lnTo>
                  <a:pt x="49715" y="433212"/>
                </a:lnTo>
                <a:lnTo>
                  <a:pt x="52138" y="441412"/>
                </a:lnTo>
                <a:lnTo>
                  <a:pt x="58184" y="461836"/>
                </a:lnTo>
                <a:lnTo>
                  <a:pt x="58248" y="462050"/>
                </a:lnTo>
                <a:lnTo>
                  <a:pt x="58674" y="463488"/>
                </a:lnTo>
                <a:lnTo>
                  <a:pt x="64585" y="483404"/>
                </a:lnTo>
                <a:lnTo>
                  <a:pt x="64644" y="483595"/>
                </a:lnTo>
                <a:lnTo>
                  <a:pt x="65175" y="485392"/>
                </a:lnTo>
                <a:lnTo>
                  <a:pt x="66722" y="490592"/>
                </a:lnTo>
                <a:lnTo>
                  <a:pt x="68432" y="496342"/>
                </a:lnTo>
                <a:lnTo>
                  <a:pt x="70146" y="502091"/>
                </a:lnTo>
                <a:lnTo>
                  <a:pt x="70999" y="504968"/>
                </a:lnTo>
                <a:lnTo>
                  <a:pt x="72292" y="509306"/>
                </a:lnTo>
                <a:lnTo>
                  <a:pt x="77459" y="526623"/>
                </a:lnTo>
                <a:lnTo>
                  <a:pt x="77890" y="528061"/>
                </a:lnTo>
                <a:lnTo>
                  <a:pt x="78906" y="531460"/>
                </a:lnTo>
                <a:lnTo>
                  <a:pt x="83456" y="546666"/>
                </a:lnTo>
                <a:lnTo>
                  <a:pt x="83878" y="548082"/>
                </a:lnTo>
                <a:lnTo>
                  <a:pt x="86436" y="556631"/>
                </a:lnTo>
                <a:lnTo>
                  <a:pt x="90396" y="569823"/>
                </a:lnTo>
                <a:lnTo>
                  <a:pt x="96370" y="589712"/>
                </a:lnTo>
                <a:lnTo>
                  <a:pt x="96810" y="591173"/>
                </a:lnTo>
                <a:lnTo>
                  <a:pt x="100648" y="603902"/>
                </a:lnTo>
                <a:lnTo>
                  <a:pt x="101138" y="605531"/>
                </a:lnTo>
                <a:lnTo>
                  <a:pt x="108881" y="631178"/>
                </a:lnTo>
                <a:lnTo>
                  <a:pt x="109154" y="632086"/>
                </a:lnTo>
                <a:lnTo>
                  <a:pt x="109344" y="632708"/>
                </a:lnTo>
                <a:lnTo>
                  <a:pt x="109807" y="634242"/>
                </a:lnTo>
                <a:lnTo>
                  <a:pt x="114148" y="648590"/>
                </a:lnTo>
                <a:lnTo>
                  <a:pt x="118498" y="662939"/>
                </a:lnTo>
                <a:lnTo>
                  <a:pt x="121878" y="674056"/>
                </a:lnTo>
                <a:lnTo>
                  <a:pt x="122422" y="675853"/>
                </a:lnTo>
                <a:lnTo>
                  <a:pt x="122858" y="677287"/>
                </a:lnTo>
                <a:lnTo>
                  <a:pt x="135473" y="718681"/>
                </a:lnTo>
                <a:lnTo>
                  <a:pt x="135967" y="720306"/>
                </a:lnTo>
                <a:lnTo>
                  <a:pt x="148587" y="761514"/>
                </a:lnTo>
                <a:lnTo>
                  <a:pt x="149136" y="763302"/>
                </a:lnTo>
                <a:lnTo>
                  <a:pt x="149208" y="763542"/>
                </a:lnTo>
                <a:lnTo>
                  <a:pt x="153541" y="777627"/>
                </a:lnTo>
                <a:lnTo>
                  <a:pt x="287963" y="772345"/>
                </a:lnTo>
                <a:lnTo>
                  <a:pt x="309759" y="767045"/>
                </a:lnTo>
                <a:lnTo>
                  <a:pt x="327029" y="762970"/>
                </a:lnTo>
                <a:lnTo>
                  <a:pt x="330191" y="762235"/>
                </a:lnTo>
                <a:lnTo>
                  <a:pt x="351367" y="757407"/>
                </a:lnTo>
                <a:lnTo>
                  <a:pt x="366367" y="754085"/>
                </a:lnTo>
                <a:lnTo>
                  <a:pt x="379663" y="751208"/>
                </a:lnTo>
                <a:lnTo>
                  <a:pt x="415129" y="743834"/>
                </a:lnTo>
                <a:lnTo>
                  <a:pt x="457818" y="735544"/>
                </a:lnTo>
                <a:lnTo>
                  <a:pt x="479214" y="731628"/>
                </a:lnTo>
                <a:lnTo>
                  <a:pt x="500642" y="727861"/>
                </a:lnTo>
                <a:lnTo>
                  <a:pt x="586647" y="714329"/>
                </a:lnTo>
                <a:lnTo>
                  <a:pt x="573339" y="625851"/>
                </a:lnTo>
                <a:lnTo>
                  <a:pt x="573898" y="625043"/>
                </a:lnTo>
                <a:lnTo>
                  <a:pt x="598631" y="589707"/>
                </a:lnTo>
                <a:lnTo>
                  <a:pt x="636685" y="534895"/>
                </a:lnTo>
                <a:lnTo>
                  <a:pt x="640241" y="530194"/>
                </a:lnTo>
                <a:lnTo>
                  <a:pt x="656838" y="506470"/>
                </a:lnTo>
                <a:lnTo>
                  <a:pt x="674733" y="479647"/>
                </a:lnTo>
                <a:lnTo>
                  <a:pt x="684218" y="467282"/>
                </a:lnTo>
                <a:lnTo>
                  <a:pt x="691405" y="458469"/>
                </a:lnTo>
                <a:lnTo>
                  <a:pt x="697854" y="446757"/>
                </a:lnTo>
                <a:lnTo>
                  <a:pt x="715774" y="422144"/>
                </a:lnTo>
                <a:lnTo>
                  <a:pt x="716699" y="420814"/>
                </a:lnTo>
                <a:lnTo>
                  <a:pt x="735550" y="393660"/>
                </a:lnTo>
                <a:lnTo>
                  <a:pt x="739241" y="388569"/>
                </a:lnTo>
                <a:lnTo>
                  <a:pt x="754945" y="366075"/>
                </a:lnTo>
                <a:lnTo>
                  <a:pt x="725507" y="329082"/>
                </a:lnTo>
                <a:lnTo>
                  <a:pt x="712858" y="313155"/>
                </a:lnTo>
                <a:lnTo>
                  <a:pt x="709869" y="309447"/>
                </a:lnTo>
                <a:lnTo>
                  <a:pt x="705768" y="304347"/>
                </a:lnTo>
                <a:lnTo>
                  <a:pt x="699808" y="296746"/>
                </a:lnTo>
                <a:lnTo>
                  <a:pt x="697015" y="266892"/>
                </a:lnTo>
                <a:lnTo>
                  <a:pt x="696891" y="265557"/>
                </a:lnTo>
                <a:lnTo>
                  <a:pt x="695978" y="255778"/>
                </a:lnTo>
                <a:lnTo>
                  <a:pt x="695683" y="252607"/>
                </a:lnTo>
                <a:lnTo>
                  <a:pt x="694862" y="243794"/>
                </a:lnTo>
                <a:lnTo>
                  <a:pt x="694642" y="241444"/>
                </a:lnTo>
                <a:lnTo>
                  <a:pt x="694354" y="238349"/>
                </a:lnTo>
                <a:lnTo>
                  <a:pt x="699173" y="219589"/>
                </a:lnTo>
                <a:lnTo>
                  <a:pt x="702440" y="206620"/>
                </a:lnTo>
                <a:lnTo>
                  <a:pt x="704323" y="199296"/>
                </a:lnTo>
                <a:lnTo>
                  <a:pt x="707985" y="184880"/>
                </a:lnTo>
                <a:lnTo>
                  <a:pt x="711163" y="172505"/>
                </a:lnTo>
                <a:lnTo>
                  <a:pt x="713286" y="164219"/>
                </a:lnTo>
                <a:lnTo>
                  <a:pt x="714958" y="159790"/>
                </a:lnTo>
                <a:lnTo>
                  <a:pt x="719760" y="147170"/>
                </a:lnTo>
                <a:lnTo>
                  <a:pt x="727466" y="126900"/>
                </a:lnTo>
                <a:lnTo>
                  <a:pt x="730512" y="122471"/>
                </a:lnTo>
                <a:lnTo>
                  <a:pt x="736926" y="113150"/>
                </a:lnTo>
                <a:lnTo>
                  <a:pt x="715573" y="79408"/>
                </a:lnTo>
                <a:lnTo>
                  <a:pt x="709800" y="70397"/>
                </a:lnTo>
                <a:lnTo>
                  <a:pt x="702692" y="58960"/>
                </a:lnTo>
                <a:lnTo>
                  <a:pt x="701117" y="56721"/>
                </a:lnTo>
                <a:lnTo>
                  <a:pt x="686539" y="33710"/>
                </a:lnTo>
                <a:lnTo>
                  <a:pt x="682791" y="27773"/>
                </a:lnTo>
                <a:lnTo>
                  <a:pt x="680907" y="24819"/>
                </a:lnTo>
                <a:lnTo>
                  <a:pt x="677525" y="19477"/>
                </a:lnTo>
                <a:lnTo>
                  <a:pt x="669265" y="6439"/>
                </a:lnTo>
                <a:lnTo>
                  <a:pt x="665255" y="112"/>
                </a:lnTo>
                <a:lnTo>
                  <a:pt x="657009" y="6548"/>
                </a:lnTo>
                <a:lnTo>
                  <a:pt x="656104" y="7258"/>
                </a:lnTo>
                <a:lnTo>
                  <a:pt x="649979" y="921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7390A17-A8F5-1019-F95B-172134F78877}"/>
              </a:ext>
            </a:extLst>
          </p:cNvPr>
          <p:cNvSpPr>
            <a:spLocks/>
          </p:cNvSpPr>
          <p:nvPr/>
        </p:nvSpPr>
        <p:spPr>
          <a:xfrm flipV="1">
            <a:off x="8379209" y="4978178"/>
            <a:ext cx="196331" cy="513641"/>
          </a:xfrm>
          <a:custGeom>
            <a:avLst/>
            <a:gdLst>
              <a:gd name="connsiteX0" fmla="*/ 119426 w 133701"/>
              <a:gd name="connsiteY0" fmla="*/ 317219 h 349788"/>
              <a:gd name="connsiteX1" fmla="*/ 114418 w 133701"/>
              <a:gd name="connsiteY1" fmla="*/ 298296 h 349788"/>
              <a:gd name="connsiteX2" fmla="*/ 101721 w 133701"/>
              <a:gd name="connsiteY2" fmla="*/ 282977 h 349788"/>
              <a:gd name="connsiteX3" fmla="*/ 116273 w 133701"/>
              <a:gd name="connsiteY3" fmla="*/ 232035 h 349788"/>
              <a:gd name="connsiteX4" fmla="*/ 116727 w 133701"/>
              <a:gd name="connsiteY4" fmla="*/ 225864 h 349788"/>
              <a:gd name="connsiteX5" fmla="*/ 118378 w 133701"/>
              <a:gd name="connsiteY5" fmla="*/ 216475 h 349788"/>
              <a:gd name="connsiteX6" fmla="*/ 122315 w 133701"/>
              <a:gd name="connsiteY6" fmla="*/ 206111 h 349788"/>
              <a:gd name="connsiteX7" fmla="*/ 130934 w 133701"/>
              <a:gd name="connsiteY7" fmla="*/ 137512 h 349788"/>
              <a:gd name="connsiteX8" fmla="*/ 132780 w 133701"/>
              <a:gd name="connsiteY8" fmla="*/ 56444 h 349788"/>
              <a:gd name="connsiteX9" fmla="*/ 133348 w 133701"/>
              <a:gd name="connsiteY9" fmla="*/ 25342 h 349788"/>
              <a:gd name="connsiteX10" fmla="*/ 133906 w 133701"/>
              <a:gd name="connsiteY10" fmla="*/ 13181 h 349788"/>
              <a:gd name="connsiteX11" fmla="*/ 132359 w 133701"/>
              <a:gd name="connsiteY11" fmla="*/ 8806 h 349788"/>
              <a:gd name="connsiteX12" fmla="*/ 132817 w 133701"/>
              <a:gd name="connsiteY12" fmla="*/ 2018 h 349788"/>
              <a:gd name="connsiteX13" fmla="*/ 129065 w 133701"/>
              <a:gd name="connsiteY13" fmla="*/ 770 h 349788"/>
              <a:gd name="connsiteX14" fmla="*/ 126298 w 133701"/>
              <a:gd name="connsiteY14" fmla="*/ 6025 h 349788"/>
              <a:gd name="connsiteX15" fmla="*/ 105246 w 133701"/>
              <a:gd name="connsiteY15" fmla="*/ 38048 h 349788"/>
              <a:gd name="connsiteX16" fmla="*/ 42142 w 133701"/>
              <a:gd name="connsiteY16" fmla="*/ 134309 h 349788"/>
              <a:gd name="connsiteX17" fmla="*/ 36562 w 133701"/>
              <a:gd name="connsiteY17" fmla="*/ 140221 h 349788"/>
              <a:gd name="connsiteX18" fmla="*/ 8860 w 133701"/>
              <a:gd name="connsiteY18" fmla="*/ 179927 h 349788"/>
              <a:gd name="connsiteX19" fmla="*/ 8529 w 133701"/>
              <a:gd name="connsiteY19" fmla="*/ 180590 h 349788"/>
              <a:gd name="connsiteX20" fmla="*/ 5412 w 133701"/>
              <a:gd name="connsiteY20" fmla="*/ 187315 h 349788"/>
              <a:gd name="connsiteX21" fmla="*/ 4786 w 133701"/>
              <a:gd name="connsiteY21" fmla="*/ 189661 h 349788"/>
              <a:gd name="connsiteX22" fmla="*/ 322 w 133701"/>
              <a:gd name="connsiteY22" fmla="*/ 209106 h 349788"/>
              <a:gd name="connsiteX23" fmla="*/ 204 w 133701"/>
              <a:gd name="connsiteY23" fmla="*/ 219220 h 349788"/>
              <a:gd name="connsiteX24" fmla="*/ 1098 w 133701"/>
              <a:gd name="connsiteY24" fmla="*/ 224711 h 349788"/>
              <a:gd name="connsiteX25" fmla="*/ 1906 w 133701"/>
              <a:gd name="connsiteY25" fmla="*/ 228736 h 349788"/>
              <a:gd name="connsiteX26" fmla="*/ 3334 w 133701"/>
              <a:gd name="connsiteY26" fmla="*/ 234095 h 349788"/>
              <a:gd name="connsiteX27" fmla="*/ 5911 w 133701"/>
              <a:gd name="connsiteY27" fmla="*/ 240861 h 349788"/>
              <a:gd name="connsiteX28" fmla="*/ 8973 w 133701"/>
              <a:gd name="connsiteY28" fmla="*/ 246606 h 349788"/>
              <a:gd name="connsiteX29" fmla="*/ 15560 w 133701"/>
              <a:gd name="connsiteY29" fmla="*/ 256267 h 349788"/>
              <a:gd name="connsiteX30" fmla="*/ 20064 w 133701"/>
              <a:gd name="connsiteY30" fmla="*/ 262988 h 349788"/>
              <a:gd name="connsiteX31" fmla="*/ 26859 w 133701"/>
              <a:gd name="connsiteY31" fmla="*/ 268587 h 349788"/>
              <a:gd name="connsiteX32" fmla="*/ 26088 w 133701"/>
              <a:gd name="connsiteY32" fmla="*/ 274382 h 349788"/>
              <a:gd name="connsiteX33" fmla="*/ 21402 w 133701"/>
              <a:gd name="connsiteY33" fmla="*/ 302476 h 349788"/>
              <a:gd name="connsiteX34" fmla="*/ 30969 w 133701"/>
              <a:gd name="connsiteY34" fmla="*/ 305657 h 349788"/>
              <a:gd name="connsiteX35" fmla="*/ 41729 w 133701"/>
              <a:gd name="connsiteY35" fmla="*/ 309255 h 349788"/>
              <a:gd name="connsiteX36" fmla="*/ 47703 w 133701"/>
              <a:gd name="connsiteY36" fmla="*/ 311265 h 349788"/>
              <a:gd name="connsiteX37" fmla="*/ 58450 w 133701"/>
              <a:gd name="connsiteY37" fmla="*/ 314896 h 349788"/>
              <a:gd name="connsiteX38" fmla="*/ 75152 w 133701"/>
              <a:gd name="connsiteY38" fmla="*/ 320591 h 349788"/>
              <a:gd name="connsiteX39" fmla="*/ 75964 w 133701"/>
              <a:gd name="connsiteY39" fmla="*/ 317755 h 349788"/>
              <a:gd name="connsiteX40" fmla="*/ 83562 w 133701"/>
              <a:gd name="connsiteY40" fmla="*/ 314129 h 349788"/>
              <a:gd name="connsiteX41" fmla="*/ 88629 w 133701"/>
              <a:gd name="connsiteY41" fmla="*/ 328350 h 349788"/>
              <a:gd name="connsiteX42" fmla="*/ 88493 w 133701"/>
              <a:gd name="connsiteY42" fmla="*/ 342349 h 349788"/>
              <a:gd name="connsiteX43" fmla="*/ 103095 w 133701"/>
              <a:gd name="connsiteY43" fmla="*/ 350558 h 349788"/>
              <a:gd name="connsiteX44" fmla="*/ 119426 w 133701"/>
              <a:gd name="connsiteY44" fmla="*/ 317219 h 3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3701" h="349788">
                <a:moveTo>
                  <a:pt x="119426" y="317219"/>
                </a:moveTo>
                <a:lnTo>
                  <a:pt x="114418" y="298296"/>
                </a:lnTo>
                <a:lnTo>
                  <a:pt x="101721" y="282977"/>
                </a:lnTo>
                <a:lnTo>
                  <a:pt x="116273" y="232035"/>
                </a:lnTo>
                <a:lnTo>
                  <a:pt x="116727" y="225864"/>
                </a:lnTo>
                <a:lnTo>
                  <a:pt x="118378" y="216475"/>
                </a:lnTo>
                <a:lnTo>
                  <a:pt x="122315" y="206111"/>
                </a:lnTo>
                <a:lnTo>
                  <a:pt x="130934" y="137512"/>
                </a:lnTo>
                <a:lnTo>
                  <a:pt x="132780" y="56444"/>
                </a:lnTo>
                <a:lnTo>
                  <a:pt x="133348" y="25342"/>
                </a:lnTo>
                <a:lnTo>
                  <a:pt x="133906" y="13181"/>
                </a:lnTo>
                <a:lnTo>
                  <a:pt x="132359" y="8806"/>
                </a:lnTo>
                <a:lnTo>
                  <a:pt x="132817" y="2018"/>
                </a:lnTo>
                <a:lnTo>
                  <a:pt x="129065" y="770"/>
                </a:lnTo>
                <a:lnTo>
                  <a:pt x="126298" y="6025"/>
                </a:lnTo>
                <a:lnTo>
                  <a:pt x="105246" y="38048"/>
                </a:lnTo>
                <a:lnTo>
                  <a:pt x="42142" y="134309"/>
                </a:lnTo>
                <a:lnTo>
                  <a:pt x="36562" y="140221"/>
                </a:lnTo>
                <a:lnTo>
                  <a:pt x="8860" y="179927"/>
                </a:lnTo>
                <a:lnTo>
                  <a:pt x="8529" y="180590"/>
                </a:lnTo>
                <a:lnTo>
                  <a:pt x="5412" y="187315"/>
                </a:lnTo>
                <a:lnTo>
                  <a:pt x="4786" y="189661"/>
                </a:lnTo>
                <a:lnTo>
                  <a:pt x="322" y="209106"/>
                </a:lnTo>
                <a:lnTo>
                  <a:pt x="204" y="219220"/>
                </a:lnTo>
                <a:lnTo>
                  <a:pt x="1098" y="224711"/>
                </a:lnTo>
                <a:lnTo>
                  <a:pt x="1906" y="228736"/>
                </a:lnTo>
                <a:lnTo>
                  <a:pt x="3334" y="234095"/>
                </a:lnTo>
                <a:lnTo>
                  <a:pt x="5911" y="240861"/>
                </a:lnTo>
                <a:lnTo>
                  <a:pt x="8973" y="246606"/>
                </a:lnTo>
                <a:lnTo>
                  <a:pt x="15560" y="256267"/>
                </a:lnTo>
                <a:lnTo>
                  <a:pt x="20064" y="262988"/>
                </a:lnTo>
                <a:lnTo>
                  <a:pt x="26859" y="268587"/>
                </a:lnTo>
                <a:lnTo>
                  <a:pt x="26088" y="274382"/>
                </a:lnTo>
                <a:lnTo>
                  <a:pt x="21402" y="302476"/>
                </a:lnTo>
                <a:lnTo>
                  <a:pt x="30969" y="305657"/>
                </a:lnTo>
                <a:lnTo>
                  <a:pt x="41729" y="309255"/>
                </a:lnTo>
                <a:lnTo>
                  <a:pt x="47703" y="311265"/>
                </a:lnTo>
                <a:lnTo>
                  <a:pt x="58450" y="314896"/>
                </a:lnTo>
                <a:lnTo>
                  <a:pt x="75152" y="320591"/>
                </a:lnTo>
                <a:lnTo>
                  <a:pt x="75964" y="317755"/>
                </a:lnTo>
                <a:lnTo>
                  <a:pt x="83562" y="314129"/>
                </a:lnTo>
                <a:lnTo>
                  <a:pt x="88629" y="328350"/>
                </a:lnTo>
                <a:lnTo>
                  <a:pt x="88493" y="342349"/>
                </a:lnTo>
                <a:lnTo>
                  <a:pt x="103095" y="350558"/>
                </a:lnTo>
                <a:lnTo>
                  <a:pt x="119426" y="31721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7FAB34DA-67C2-D7AF-2098-FADDF36E0EDE}"/>
              </a:ext>
            </a:extLst>
          </p:cNvPr>
          <p:cNvSpPr>
            <a:spLocks/>
          </p:cNvSpPr>
          <p:nvPr/>
        </p:nvSpPr>
        <p:spPr>
          <a:xfrm flipV="1">
            <a:off x="7652251" y="2773592"/>
            <a:ext cx="611767" cy="1011975"/>
          </a:xfrm>
          <a:custGeom>
            <a:avLst/>
            <a:gdLst>
              <a:gd name="connsiteX0" fmla="*/ 114073 w 416612"/>
              <a:gd name="connsiteY0" fmla="*/ 636232 h 689152"/>
              <a:gd name="connsiteX1" fmla="*/ 117326 w 416612"/>
              <a:gd name="connsiteY1" fmla="*/ 635839 h 689152"/>
              <a:gd name="connsiteX2" fmla="*/ 149946 w 416612"/>
              <a:gd name="connsiteY2" fmla="*/ 644894 h 689152"/>
              <a:gd name="connsiteX3" fmla="*/ 156183 w 416612"/>
              <a:gd name="connsiteY3" fmla="*/ 646827 h 689152"/>
              <a:gd name="connsiteX4" fmla="*/ 160347 w 416612"/>
              <a:gd name="connsiteY4" fmla="*/ 648105 h 689152"/>
              <a:gd name="connsiteX5" fmla="*/ 178401 w 416612"/>
              <a:gd name="connsiteY5" fmla="*/ 655428 h 689152"/>
              <a:gd name="connsiteX6" fmla="*/ 208245 w 416612"/>
              <a:gd name="connsiteY6" fmla="*/ 678575 h 689152"/>
              <a:gd name="connsiteX7" fmla="*/ 221659 w 416612"/>
              <a:gd name="connsiteY7" fmla="*/ 671160 h 689152"/>
              <a:gd name="connsiteX8" fmla="*/ 221732 w 416612"/>
              <a:gd name="connsiteY8" fmla="*/ 671108 h 689152"/>
              <a:gd name="connsiteX9" fmla="*/ 234868 w 416612"/>
              <a:gd name="connsiteY9" fmla="*/ 656078 h 689152"/>
              <a:gd name="connsiteX10" fmla="*/ 255862 w 416612"/>
              <a:gd name="connsiteY10" fmla="*/ 646762 h 689152"/>
              <a:gd name="connsiteX11" fmla="*/ 260634 w 416612"/>
              <a:gd name="connsiteY11" fmla="*/ 650840 h 689152"/>
              <a:gd name="connsiteX12" fmla="*/ 261664 w 416612"/>
              <a:gd name="connsiteY12" fmla="*/ 653192 h 689152"/>
              <a:gd name="connsiteX13" fmla="*/ 258525 w 416612"/>
              <a:gd name="connsiteY13" fmla="*/ 663241 h 689152"/>
              <a:gd name="connsiteX14" fmla="*/ 260026 w 416612"/>
              <a:gd name="connsiteY14" fmla="*/ 664731 h 689152"/>
              <a:gd name="connsiteX15" fmla="*/ 338358 w 416612"/>
              <a:gd name="connsiteY15" fmla="*/ 665241 h 689152"/>
              <a:gd name="connsiteX16" fmla="*/ 377107 w 416612"/>
              <a:gd name="connsiteY16" fmla="*/ 669545 h 689152"/>
              <a:gd name="connsiteX17" fmla="*/ 381793 w 416612"/>
              <a:gd name="connsiteY17" fmla="*/ 666740 h 689152"/>
              <a:gd name="connsiteX18" fmla="*/ 375669 w 416612"/>
              <a:gd name="connsiteY18" fmla="*/ 660933 h 689152"/>
              <a:gd name="connsiteX19" fmla="*/ 386601 w 416612"/>
              <a:gd name="connsiteY19" fmla="*/ 649443 h 689152"/>
              <a:gd name="connsiteX20" fmla="*/ 400178 w 416612"/>
              <a:gd name="connsiteY20" fmla="*/ 571618 h 689152"/>
              <a:gd name="connsiteX21" fmla="*/ 415714 w 416612"/>
              <a:gd name="connsiteY21" fmla="*/ 546544 h 689152"/>
              <a:gd name="connsiteX22" fmla="*/ 415229 w 416612"/>
              <a:gd name="connsiteY22" fmla="*/ 539753 h 689152"/>
              <a:gd name="connsiteX23" fmla="*/ 416858 w 416612"/>
              <a:gd name="connsiteY23" fmla="*/ 522886 h 689152"/>
              <a:gd name="connsiteX24" fmla="*/ 413592 w 416612"/>
              <a:gd name="connsiteY24" fmla="*/ 509972 h 689152"/>
              <a:gd name="connsiteX25" fmla="*/ 387817 w 416612"/>
              <a:gd name="connsiteY25" fmla="*/ 501163 h 689152"/>
              <a:gd name="connsiteX26" fmla="*/ 372611 w 416612"/>
              <a:gd name="connsiteY26" fmla="*/ 490790 h 689152"/>
              <a:gd name="connsiteX27" fmla="*/ 347957 w 416612"/>
              <a:gd name="connsiteY27" fmla="*/ 454953 h 689152"/>
              <a:gd name="connsiteX28" fmla="*/ 357360 w 416612"/>
              <a:gd name="connsiteY28" fmla="*/ 415603 h 689152"/>
              <a:gd name="connsiteX29" fmla="*/ 367685 w 416612"/>
              <a:gd name="connsiteY29" fmla="*/ 407331 h 689152"/>
              <a:gd name="connsiteX30" fmla="*/ 327131 w 416612"/>
              <a:gd name="connsiteY30" fmla="*/ 371532 h 689152"/>
              <a:gd name="connsiteX31" fmla="*/ 326618 w 416612"/>
              <a:gd name="connsiteY31" fmla="*/ 359219 h 689152"/>
              <a:gd name="connsiteX32" fmla="*/ 326246 w 416612"/>
              <a:gd name="connsiteY32" fmla="*/ 350842 h 689152"/>
              <a:gd name="connsiteX33" fmla="*/ 322159 w 416612"/>
              <a:gd name="connsiteY33" fmla="*/ 258953 h 689152"/>
              <a:gd name="connsiteX34" fmla="*/ 321520 w 416612"/>
              <a:gd name="connsiteY34" fmla="*/ 245812 h 689152"/>
              <a:gd name="connsiteX35" fmla="*/ 321247 w 416612"/>
              <a:gd name="connsiteY35" fmla="*/ 240467 h 689152"/>
              <a:gd name="connsiteX36" fmla="*/ 323407 w 416612"/>
              <a:gd name="connsiteY36" fmla="*/ 234391 h 689152"/>
              <a:gd name="connsiteX37" fmla="*/ 322114 w 416612"/>
              <a:gd name="connsiteY37" fmla="*/ 231172 h 689152"/>
              <a:gd name="connsiteX38" fmla="*/ 320100 w 416612"/>
              <a:gd name="connsiteY38" fmla="*/ 226238 h 689152"/>
              <a:gd name="connsiteX39" fmla="*/ 322241 w 416612"/>
              <a:gd name="connsiteY39" fmla="*/ 221118 h 689152"/>
              <a:gd name="connsiteX40" fmla="*/ 319818 w 416612"/>
              <a:gd name="connsiteY40" fmla="*/ 216354 h 689152"/>
              <a:gd name="connsiteX41" fmla="*/ 321810 w 416612"/>
              <a:gd name="connsiteY41" fmla="*/ 212700 h 689152"/>
              <a:gd name="connsiteX42" fmla="*/ 322046 w 416612"/>
              <a:gd name="connsiteY42" fmla="*/ 212230 h 689152"/>
              <a:gd name="connsiteX43" fmla="*/ 326056 w 416612"/>
              <a:gd name="connsiteY43" fmla="*/ 205894 h 689152"/>
              <a:gd name="connsiteX44" fmla="*/ 329372 w 416612"/>
              <a:gd name="connsiteY44" fmla="*/ 200261 h 689152"/>
              <a:gd name="connsiteX45" fmla="*/ 332343 w 416612"/>
              <a:gd name="connsiteY45" fmla="*/ 195298 h 689152"/>
              <a:gd name="connsiteX46" fmla="*/ 336403 w 416612"/>
              <a:gd name="connsiteY46" fmla="*/ 186502 h 689152"/>
              <a:gd name="connsiteX47" fmla="*/ 348220 w 416612"/>
              <a:gd name="connsiteY47" fmla="*/ 160942 h 689152"/>
              <a:gd name="connsiteX48" fmla="*/ 351191 w 416612"/>
              <a:gd name="connsiteY48" fmla="*/ 146051 h 689152"/>
              <a:gd name="connsiteX49" fmla="*/ 355981 w 416612"/>
              <a:gd name="connsiteY49" fmla="*/ 117767 h 689152"/>
              <a:gd name="connsiteX50" fmla="*/ 360654 w 416612"/>
              <a:gd name="connsiteY50" fmla="*/ 91215 h 689152"/>
              <a:gd name="connsiteX51" fmla="*/ 368438 w 416612"/>
              <a:gd name="connsiteY51" fmla="*/ 46999 h 689152"/>
              <a:gd name="connsiteX52" fmla="*/ 376245 w 416612"/>
              <a:gd name="connsiteY52" fmla="*/ 337 h 689152"/>
              <a:gd name="connsiteX53" fmla="*/ 246091 w 416612"/>
              <a:gd name="connsiteY53" fmla="*/ 5327 h 689152"/>
              <a:gd name="connsiteX54" fmla="*/ 236093 w 416612"/>
              <a:gd name="connsiteY54" fmla="*/ 37765 h 689152"/>
              <a:gd name="connsiteX55" fmla="*/ 213049 w 416612"/>
              <a:gd name="connsiteY55" fmla="*/ 41667 h 689152"/>
              <a:gd name="connsiteX56" fmla="*/ 171910 w 416612"/>
              <a:gd name="connsiteY56" fmla="*/ 42878 h 689152"/>
              <a:gd name="connsiteX57" fmla="*/ 165582 w 416612"/>
              <a:gd name="connsiteY57" fmla="*/ 74947 h 689152"/>
              <a:gd name="connsiteX58" fmla="*/ 164756 w 416612"/>
              <a:gd name="connsiteY58" fmla="*/ 79451 h 689152"/>
              <a:gd name="connsiteX59" fmla="*/ 161567 w 416612"/>
              <a:gd name="connsiteY59" fmla="*/ 95640 h 689152"/>
              <a:gd name="connsiteX60" fmla="*/ 158542 w 416612"/>
              <a:gd name="connsiteY60" fmla="*/ 110971 h 689152"/>
              <a:gd name="connsiteX61" fmla="*/ 151506 w 416612"/>
              <a:gd name="connsiteY61" fmla="*/ 130780 h 689152"/>
              <a:gd name="connsiteX62" fmla="*/ 153779 w 416612"/>
              <a:gd name="connsiteY62" fmla="*/ 134634 h 689152"/>
              <a:gd name="connsiteX63" fmla="*/ 146403 w 416612"/>
              <a:gd name="connsiteY63" fmla="*/ 148922 h 689152"/>
              <a:gd name="connsiteX64" fmla="*/ 127478 w 416612"/>
              <a:gd name="connsiteY64" fmla="*/ 164815 h 689152"/>
              <a:gd name="connsiteX65" fmla="*/ 129882 w 416612"/>
              <a:gd name="connsiteY65" fmla="*/ 176767 h 689152"/>
              <a:gd name="connsiteX66" fmla="*/ 125368 w 416612"/>
              <a:gd name="connsiteY66" fmla="*/ 200946 h 689152"/>
              <a:gd name="connsiteX67" fmla="*/ 110281 w 416612"/>
              <a:gd name="connsiteY67" fmla="*/ 213309 h 689152"/>
              <a:gd name="connsiteX68" fmla="*/ 81036 w 416612"/>
              <a:gd name="connsiteY68" fmla="*/ 220316 h 689152"/>
              <a:gd name="connsiteX69" fmla="*/ 78459 w 416612"/>
              <a:gd name="connsiteY69" fmla="*/ 228136 h 689152"/>
              <a:gd name="connsiteX70" fmla="*/ 63707 w 416612"/>
              <a:gd name="connsiteY70" fmla="*/ 272150 h 689152"/>
              <a:gd name="connsiteX71" fmla="*/ 57774 w 416612"/>
              <a:gd name="connsiteY71" fmla="*/ 303290 h 689152"/>
              <a:gd name="connsiteX72" fmla="*/ 57284 w 416612"/>
              <a:gd name="connsiteY72" fmla="*/ 304547 h 689152"/>
              <a:gd name="connsiteX73" fmla="*/ 46687 w 416612"/>
              <a:gd name="connsiteY73" fmla="*/ 361135 h 689152"/>
              <a:gd name="connsiteX74" fmla="*/ 33455 w 416612"/>
              <a:gd name="connsiteY74" fmla="*/ 359987 h 689152"/>
              <a:gd name="connsiteX75" fmla="*/ 28878 w 416612"/>
              <a:gd name="connsiteY75" fmla="*/ 383080 h 689152"/>
              <a:gd name="connsiteX76" fmla="*/ 27218 w 416612"/>
              <a:gd name="connsiteY76" fmla="*/ 391209 h 689152"/>
              <a:gd name="connsiteX77" fmla="*/ 8692 w 416612"/>
              <a:gd name="connsiteY77" fmla="*/ 407855 h 689152"/>
              <a:gd name="connsiteX78" fmla="*/ 6719 w 416612"/>
              <a:gd name="connsiteY78" fmla="*/ 409635 h 689152"/>
              <a:gd name="connsiteX79" fmla="*/ 245 w 416612"/>
              <a:gd name="connsiteY79" fmla="*/ 420887 h 689152"/>
              <a:gd name="connsiteX80" fmla="*/ 1910 w 416612"/>
              <a:gd name="connsiteY80" fmla="*/ 429086 h 689152"/>
              <a:gd name="connsiteX81" fmla="*/ 3766 w 416612"/>
              <a:gd name="connsiteY81" fmla="*/ 437508 h 689152"/>
              <a:gd name="connsiteX82" fmla="*/ 31486 w 416612"/>
              <a:gd name="connsiteY82" fmla="*/ 471380 h 689152"/>
              <a:gd name="connsiteX83" fmla="*/ 35233 w 416612"/>
              <a:gd name="connsiteY83" fmla="*/ 507134 h 689152"/>
              <a:gd name="connsiteX84" fmla="*/ 29178 w 416612"/>
              <a:gd name="connsiteY84" fmla="*/ 553680 h 689152"/>
              <a:gd name="connsiteX85" fmla="*/ 24514 w 416612"/>
              <a:gd name="connsiteY85" fmla="*/ 589054 h 689152"/>
              <a:gd name="connsiteX86" fmla="*/ 24514 w 416612"/>
              <a:gd name="connsiteY86" fmla="*/ 601677 h 689152"/>
              <a:gd name="connsiteX87" fmla="*/ 24514 w 416612"/>
              <a:gd name="connsiteY87" fmla="*/ 616979 h 689152"/>
              <a:gd name="connsiteX88" fmla="*/ 24473 w 416612"/>
              <a:gd name="connsiteY88" fmla="*/ 630025 h 689152"/>
              <a:gd name="connsiteX89" fmla="*/ 24537 w 416612"/>
              <a:gd name="connsiteY89" fmla="*/ 647755 h 689152"/>
              <a:gd name="connsiteX90" fmla="*/ 25018 w 416612"/>
              <a:gd name="connsiteY90" fmla="*/ 686617 h 689152"/>
              <a:gd name="connsiteX91" fmla="*/ 76023 w 416612"/>
              <a:gd name="connsiteY91" fmla="*/ 689490 h 689152"/>
              <a:gd name="connsiteX92" fmla="*/ 88198 w 416612"/>
              <a:gd name="connsiteY92" fmla="*/ 672663 h 689152"/>
              <a:gd name="connsiteX93" fmla="*/ 90045 w 416612"/>
              <a:gd name="connsiteY93" fmla="*/ 670058 h 689152"/>
              <a:gd name="connsiteX94" fmla="*/ 114073 w 416612"/>
              <a:gd name="connsiteY94" fmla="*/ 636232 h 68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416612" h="689152">
                <a:moveTo>
                  <a:pt x="114073" y="636232"/>
                </a:moveTo>
                <a:lnTo>
                  <a:pt x="117326" y="635839"/>
                </a:lnTo>
                <a:lnTo>
                  <a:pt x="149946" y="644894"/>
                </a:lnTo>
                <a:lnTo>
                  <a:pt x="156183" y="646827"/>
                </a:lnTo>
                <a:lnTo>
                  <a:pt x="160347" y="648105"/>
                </a:lnTo>
                <a:lnTo>
                  <a:pt x="178401" y="655428"/>
                </a:lnTo>
                <a:lnTo>
                  <a:pt x="208245" y="678575"/>
                </a:lnTo>
                <a:lnTo>
                  <a:pt x="221659" y="671160"/>
                </a:lnTo>
                <a:lnTo>
                  <a:pt x="221732" y="671108"/>
                </a:lnTo>
                <a:lnTo>
                  <a:pt x="234868" y="656078"/>
                </a:lnTo>
                <a:lnTo>
                  <a:pt x="255862" y="646762"/>
                </a:lnTo>
                <a:lnTo>
                  <a:pt x="260634" y="650840"/>
                </a:lnTo>
                <a:lnTo>
                  <a:pt x="261664" y="653192"/>
                </a:lnTo>
                <a:lnTo>
                  <a:pt x="258525" y="663241"/>
                </a:lnTo>
                <a:lnTo>
                  <a:pt x="260026" y="664731"/>
                </a:lnTo>
                <a:lnTo>
                  <a:pt x="338358" y="665241"/>
                </a:lnTo>
                <a:lnTo>
                  <a:pt x="377107" y="669545"/>
                </a:lnTo>
                <a:lnTo>
                  <a:pt x="381793" y="666740"/>
                </a:lnTo>
                <a:lnTo>
                  <a:pt x="375669" y="660933"/>
                </a:lnTo>
                <a:lnTo>
                  <a:pt x="386601" y="649443"/>
                </a:lnTo>
                <a:lnTo>
                  <a:pt x="400178" y="571618"/>
                </a:lnTo>
                <a:lnTo>
                  <a:pt x="415714" y="546544"/>
                </a:lnTo>
                <a:lnTo>
                  <a:pt x="415229" y="539753"/>
                </a:lnTo>
                <a:lnTo>
                  <a:pt x="416858" y="522886"/>
                </a:lnTo>
                <a:lnTo>
                  <a:pt x="413592" y="509972"/>
                </a:lnTo>
                <a:lnTo>
                  <a:pt x="387817" y="501163"/>
                </a:lnTo>
                <a:lnTo>
                  <a:pt x="372611" y="490790"/>
                </a:lnTo>
                <a:lnTo>
                  <a:pt x="347957" y="454953"/>
                </a:lnTo>
                <a:lnTo>
                  <a:pt x="357360" y="415603"/>
                </a:lnTo>
                <a:lnTo>
                  <a:pt x="367685" y="407331"/>
                </a:lnTo>
                <a:lnTo>
                  <a:pt x="327131" y="371532"/>
                </a:lnTo>
                <a:lnTo>
                  <a:pt x="326618" y="359219"/>
                </a:lnTo>
                <a:lnTo>
                  <a:pt x="326246" y="350842"/>
                </a:lnTo>
                <a:lnTo>
                  <a:pt x="322159" y="258953"/>
                </a:lnTo>
                <a:lnTo>
                  <a:pt x="321520" y="245812"/>
                </a:lnTo>
                <a:lnTo>
                  <a:pt x="321247" y="240467"/>
                </a:lnTo>
                <a:lnTo>
                  <a:pt x="323407" y="234391"/>
                </a:lnTo>
                <a:lnTo>
                  <a:pt x="322114" y="231172"/>
                </a:lnTo>
                <a:lnTo>
                  <a:pt x="320100" y="226238"/>
                </a:lnTo>
                <a:lnTo>
                  <a:pt x="322241" y="221118"/>
                </a:lnTo>
                <a:lnTo>
                  <a:pt x="319818" y="216354"/>
                </a:lnTo>
                <a:lnTo>
                  <a:pt x="321810" y="212700"/>
                </a:lnTo>
                <a:lnTo>
                  <a:pt x="322046" y="212230"/>
                </a:lnTo>
                <a:lnTo>
                  <a:pt x="326056" y="205894"/>
                </a:lnTo>
                <a:lnTo>
                  <a:pt x="329372" y="200261"/>
                </a:lnTo>
                <a:lnTo>
                  <a:pt x="332343" y="195298"/>
                </a:lnTo>
                <a:lnTo>
                  <a:pt x="336403" y="186502"/>
                </a:lnTo>
                <a:lnTo>
                  <a:pt x="348220" y="160942"/>
                </a:lnTo>
                <a:lnTo>
                  <a:pt x="351191" y="146051"/>
                </a:lnTo>
                <a:lnTo>
                  <a:pt x="355981" y="117767"/>
                </a:lnTo>
                <a:lnTo>
                  <a:pt x="360654" y="91215"/>
                </a:lnTo>
                <a:lnTo>
                  <a:pt x="368438" y="46999"/>
                </a:lnTo>
                <a:lnTo>
                  <a:pt x="376245" y="337"/>
                </a:lnTo>
                <a:lnTo>
                  <a:pt x="246091" y="5327"/>
                </a:lnTo>
                <a:lnTo>
                  <a:pt x="236093" y="37765"/>
                </a:lnTo>
                <a:lnTo>
                  <a:pt x="213049" y="41667"/>
                </a:lnTo>
                <a:lnTo>
                  <a:pt x="171910" y="42878"/>
                </a:lnTo>
                <a:lnTo>
                  <a:pt x="165582" y="74947"/>
                </a:lnTo>
                <a:lnTo>
                  <a:pt x="164756" y="79451"/>
                </a:lnTo>
                <a:lnTo>
                  <a:pt x="161567" y="95640"/>
                </a:lnTo>
                <a:lnTo>
                  <a:pt x="158542" y="110971"/>
                </a:lnTo>
                <a:lnTo>
                  <a:pt x="151506" y="130780"/>
                </a:lnTo>
                <a:lnTo>
                  <a:pt x="153779" y="134634"/>
                </a:lnTo>
                <a:lnTo>
                  <a:pt x="146403" y="148922"/>
                </a:lnTo>
                <a:lnTo>
                  <a:pt x="127478" y="164815"/>
                </a:lnTo>
                <a:lnTo>
                  <a:pt x="129882" y="176767"/>
                </a:lnTo>
                <a:lnTo>
                  <a:pt x="125368" y="200946"/>
                </a:lnTo>
                <a:lnTo>
                  <a:pt x="110281" y="213309"/>
                </a:lnTo>
                <a:lnTo>
                  <a:pt x="81036" y="220316"/>
                </a:lnTo>
                <a:lnTo>
                  <a:pt x="78459" y="228136"/>
                </a:lnTo>
                <a:lnTo>
                  <a:pt x="63707" y="272150"/>
                </a:lnTo>
                <a:lnTo>
                  <a:pt x="57774" y="303290"/>
                </a:lnTo>
                <a:lnTo>
                  <a:pt x="57284" y="304547"/>
                </a:lnTo>
                <a:lnTo>
                  <a:pt x="46687" y="361135"/>
                </a:lnTo>
                <a:lnTo>
                  <a:pt x="33455" y="359987"/>
                </a:lnTo>
                <a:lnTo>
                  <a:pt x="28878" y="383080"/>
                </a:lnTo>
                <a:lnTo>
                  <a:pt x="27218" y="391209"/>
                </a:lnTo>
                <a:lnTo>
                  <a:pt x="8692" y="407855"/>
                </a:lnTo>
                <a:lnTo>
                  <a:pt x="6719" y="409635"/>
                </a:lnTo>
                <a:lnTo>
                  <a:pt x="245" y="420887"/>
                </a:lnTo>
                <a:lnTo>
                  <a:pt x="1910" y="429086"/>
                </a:lnTo>
                <a:lnTo>
                  <a:pt x="3766" y="437508"/>
                </a:lnTo>
                <a:lnTo>
                  <a:pt x="31486" y="471380"/>
                </a:lnTo>
                <a:lnTo>
                  <a:pt x="35233" y="507134"/>
                </a:lnTo>
                <a:lnTo>
                  <a:pt x="29178" y="553680"/>
                </a:lnTo>
                <a:lnTo>
                  <a:pt x="24514" y="589054"/>
                </a:lnTo>
                <a:lnTo>
                  <a:pt x="24514" y="601677"/>
                </a:lnTo>
                <a:lnTo>
                  <a:pt x="24514" y="616979"/>
                </a:lnTo>
                <a:lnTo>
                  <a:pt x="24473" y="630025"/>
                </a:lnTo>
                <a:lnTo>
                  <a:pt x="24537" y="647755"/>
                </a:lnTo>
                <a:lnTo>
                  <a:pt x="25018" y="686617"/>
                </a:lnTo>
                <a:lnTo>
                  <a:pt x="76023" y="689490"/>
                </a:lnTo>
                <a:lnTo>
                  <a:pt x="88198" y="672663"/>
                </a:lnTo>
                <a:lnTo>
                  <a:pt x="90045" y="670058"/>
                </a:lnTo>
                <a:lnTo>
                  <a:pt x="114073" y="63623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C47ED839-DCE3-A005-1120-A7EEAB7E69E8}"/>
              </a:ext>
            </a:extLst>
          </p:cNvPr>
          <p:cNvSpPr>
            <a:spLocks/>
          </p:cNvSpPr>
          <p:nvPr/>
        </p:nvSpPr>
        <p:spPr>
          <a:xfrm flipV="1">
            <a:off x="5751161" y="1972065"/>
            <a:ext cx="709646" cy="729277"/>
          </a:xfrm>
          <a:custGeom>
            <a:avLst/>
            <a:gdLst>
              <a:gd name="connsiteX0" fmla="*/ 201097 w 483267"/>
              <a:gd name="connsiteY0" fmla="*/ 33745 h 496636"/>
              <a:gd name="connsiteX1" fmla="*/ 170713 w 483267"/>
              <a:gd name="connsiteY1" fmla="*/ 54451 h 496636"/>
              <a:gd name="connsiteX2" fmla="*/ 170155 w 483267"/>
              <a:gd name="connsiteY2" fmla="*/ 54419 h 496636"/>
              <a:gd name="connsiteX3" fmla="*/ 165565 w 483267"/>
              <a:gd name="connsiteY3" fmla="*/ 54183 h 496636"/>
              <a:gd name="connsiteX4" fmla="*/ 160417 w 483267"/>
              <a:gd name="connsiteY4" fmla="*/ 53925 h 496636"/>
              <a:gd name="connsiteX5" fmla="*/ 151421 w 483267"/>
              <a:gd name="connsiteY5" fmla="*/ 53493 h 496636"/>
              <a:gd name="connsiteX6" fmla="*/ 131537 w 483267"/>
              <a:gd name="connsiteY6" fmla="*/ 52613 h 496636"/>
              <a:gd name="connsiteX7" fmla="*/ 127532 w 483267"/>
              <a:gd name="connsiteY7" fmla="*/ 52445 h 496636"/>
              <a:gd name="connsiteX8" fmla="*/ 123812 w 483267"/>
              <a:gd name="connsiteY8" fmla="*/ 52300 h 496636"/>
              <a:gd name="connsiteX9" fmla="*/ 122797 w 483267"/>
              <a:gd name="connsiteY9" fmla="*/ 73895 h 496636"/>
              <a:gd name="connsiteX10" fmla="*/ 122425 w 483267"/>
              <a:gd name="connsiteY10" fmla="*/ 81347 h 496636"/>
              <a:gd name="connsiteX11" fmla="*/ 121596 w 483267"/>
              <a:gd name="connsiteY11" fmla="*/ 98672 h 496636"/>
              <a:gd name="connsiteX12" fmla="*/ 121245 w 483267"/>
              <a:gd name="connsiteY12" fmla="*/ 105946 h 496636"/>
              <a:gd name="connsiteX13" fmla="*/ 119144 w 483267"/>
              <a:gd name="connsiteY13" fmla="*/ 108374 h 496636"/>
              <a:gd name="connsiteX14" fmla="*/ 118876 w 483267"/>
              <a:gd name="connsiteY14" fmla="*/ 109064 h 496636"/>
              <a:gd name="connsiteX15" fmla="*/ 117760 w 483267"/>
              <a:gd name="connsiteY15" fmla="*/ 110189 h 496636"/>
              <a:gd name="connsiteX16" fmla="*/ 113608 w 483267"/>
              <a:gd name="connsiteY16" fmla="*/ 115848 h 496636"/>
              <a:gd name="connsiteX17" fmla="*/ 109598 w 483267"/>
              <a:gd name="connsiteY17" fmla="*/ 121071 h 496636"/>
              <a:gd name="connsiteX18" fmla="*/ 107852 w 483267"/>
              <a:gd name="connsiteY18" fmla="*/ 123022 h 496636"/>
              <a:gd name="connsiteX19" fmla="*/ 106037 w 483267"/>
              <a:gd name="connsiteY19" fmla="*/ 125817 h 496636"/>
              <a:gd name="connsiteX20" fmla="*/ 103874 w 483267"/>
              <a:gd name="connsiteY20" fmla="*/ 128603 h 496636"/>
              <a:gd name="connsiteX21" fmla="*/ 98955 w 483267"/>
              <a:gd name="connsiteY21" fmla="*/ 134970 h 496636"/>
              <a:gd name="connsiteX22" fmla="*/ 95340 w 483267"/>
              <a:gd name="connsiteY22" fmla="*/ 139648 h 496636"/>
              <a:gd name="connsiteX23" fmla="*/ 92769 w 483267"/>
              <a:gd name="connsiteY23" fmla="*/ 142997 h 496636"/>
              <a:gd name="connsiteX24" fmla="*/ 88529 w 483267"/>
              <a:gd name="connsiteY24" fmla="*/ 148556 h 496636"/>
              <a:gd name="connsiteX25" fmla="*/ 83825 w 483267"/>
              <a:gd name="connsiteY25" fmla="*/ 154682 h 496636"/>
              <a:gd name="connsiteX26" fmla="*/ 79667 w 483267"/>
              <a:gd name="connsiteY26" fmla="*/ 171041 h 496636"/>
              <a:gd name="connsiteX27" fmla="*/ 77744 w 483267"/>
              <a:gd name="connsiteY27" fmla="*/ 178615 h 496636"/>
              <a:gd name="connsiteX28" fmla="*/ 76962 w 483267"/>
              <a:gd name="connsiteY28" fmla="*/ 181750 h 496636"/>
              <a:gd name="connsiteX29" fmla="*/ 75285 w 483267"/>
              <a:gd name="connsiteY29" fmla="*/ 188294 h 496636"/>
              <a:gd name="connsiteX30" fmla="*/ 73734 w 483267"/>
              <a:gd name="connsiteY30" fmla="*/ 194438 h 496636"/>
              <a:gd name="connsiteX31" fmla="*/ 63293 w 483267"/>
              <a:gd name="connsiteY31" fmla="*/ 235523 h 496636"/>
              <a:gd name="connsiteX32" fmla="*/ 56994 w 483267"/>
              <a:gd name="connsiteY32" fmla="*/ 248992 h 496636"/>
              <a:gd name="connsiteX33" fmla="*/ 53005 w 483267"/>
              <a:gd name="connsiteY33" fmla="*/ 258943 h 496636"/>
              <a:gd name="connsiteX34" fmla="*/ 49542 w 483267"/>
              <a:gd name="connsiteY34" fmla="*/ 264956 h 496636"/>
              <a:gd name="connsiteX35" fmla="*/ 48695 w 483267"/>
              <a:gd name="connsiteY35" fmla="*/ 266753 h 496636"/>
              <a:gd name="connsiteX36" fmla="*/ 44922 w 483267"/>
              <a:gd name="connsiteY36" fmla="*/ 274848 h 496636"/>
              <a:gd name="connsiteX37" fmla="*/ 41629 w 483267"/>
              <a:gd name="connsiteY37" fmla="*/ 281891 h 496636"/>
              <a:gd name="connsiteX38" fmla="*/ 35598 w 483267"/>
              <a:gd name="connsiteY38" fmla="*/ 294778 h 496636"/>
              <a:gd name="connsiteX39" fmla="*/ 31682 w 483267"/>
              <a:gd name="connsiteY39" fmla="*/ 303160 h 496636"/>
              <a:gd name="connsiteX40" fmla="*/ 31572 w 483267"/>
              <a:gd name="connsiteY40" fmla="*/ 303382 h 496636"/>
              <a:gd name="connsiteX41" fmla="*/ 22640 w 483267"/>
              <a:gd name="connsiteY41" fmla="*/ 322450 h 496636"/>
              <a:gd name="connsiteX42" fmla="*/ 21617 w 483267"/>
              <a:gd name="connsiteY42" fmla="*/ 324624 h 496636"/>
              <a:gd name="connsiteX43" fmla="*/ 21196 w 483267"/>
              <a:gd name="connsiteY43" fmla="*/ 325463 h 496636"/>
              <a:gd name="connsiteX44" fmla="*/ 19169 w 483267"/>
              <a:gd name="connsiteY44" fmla="*/ 329856 h 496636"/>
              <a:gd name="connsiteX45" fmla="*/ 3551 w 483267"/>
              <a:gd name="connsiteY45" fmla="*/ 363227 h 496636"/>
              <a:gd name="connsiteX46" fmla="*/ 392 w 483267"/>
              <a:gd name="connsiteY46" fmla="*/ 369956 h 496636"/>
              <a:gd name="connsiteX47" fmla="*/ 1716 w 483267"/>
              <a:gd name="connsiteY47" fmla="*/ 377416 h 496636"/>
              <a:gd name="connsiteX48" fmla="*/ 3544 w 483267"/>
              <a:gd name="connsiteY48" fmla="*/ 387586 h 496636"/>
              <a:gd name="connsiteX49" fmla="*/ 4621 w 483267"/>
              <a:gd name="connsiteY49" fmla="*/ 393381 h 496636"/>
              <a:gd name="connsiteX50" fmla="*/ 5220 w 483267"/>
              <a:gd name="connsiteY50" fmla="*/ 397333 h 496636"/>
              <a:gd name="connsiteX51" fmla="*/ 6582 w 483267"/>
              <a:gd name="connsiteY51" fmla="*/ 405065 h 496636"/>
              <a:gd name="connsiteX52" fmla="*/ 10269 w 483267"/>
              <a:gd name="connsiteY52" fmla="*/ 406390 h 496636"/>
              <a:gd name="connsiteX53" fmla="*/ 15378 w 483267"/>
              <a:gd name="connsiteY53" fmla="*/ 408210 h 496636"/>
              <a:gd name="connsiteX54" fmla="*/ 21768 w 483267"/>
              <a:gd name="connsiteY54" fmla="*/ 410996 h 496636"/>
              <a:gd name="connsiteX55" fmla="*/ 28605 w 483267"/>
              <a:gd name="connsiteY55" fmla="*/ 416387 h 496636"/>
              <a:gd name="connsiteX56" fmla="*/ 34313 w 483267"/>
              <a:gd name="connsiteY56" fmla="*/ 423307 h 496636"/>
              <a:gd name="connsiteX57" fmla="*/ 39181 w 483267"/>
              <a:gd name="connsiteY57" fmla="*/ 424887 h 496636"/>
              <a:gd name="connsiteX58" fmla="*/ 45024 w 483267"/>
              <a:gd name="connsiteY58" fmla="*/ 404839 h 496636"/>
              <a:gd name="connsiteX59" fmla="*/ 54272 w 483267"/>
              <a:gd name="connsiteY59" fmla="*/ 406531 h 496636"/>
              <a:gd name="connsiteX60" fmla="*/ 54452 w 483267"/>
              <a:gd name="connsiteY60" fmla="*/ 409689 h 496636"/>
              <a:gd name="connsiteX61" fmla="*/ 45792 w 483267"/>
              <a:gd name="connsiteY61" fmla="*/ 460132 h 496636"/>
              <a:gd name="connsiteX62" fmla="*/ 49006 w 483267"/>
              <a:gd name="connsiteY62" fmla="*/ 470628 h 496636"/>
              <a:gd name="connsiteX63" fmla="*/ 57823 w 483267"/>
              <a:gd name="connsiteY63" fmla="*/ 473046 h 496636"/>
              <a:gd name="connsiteX64" fmla="*/ 61531 w 483267"/>
              <a:gd name="connsiteY64" fmla="*/ 474086 h 496636"/>
              <a:gd name="connsiteX65" fmla="*/ 63847 w 483267"/>
              <a:gd name="connsiteY65" fmla="*/ 478292 h 496636"/>
              <a:gd name="connsiteX66" fmla="*/ 64079 w 483267"/>
              <a:gd name="connsiteY66" fmla="*/ 486519 h 496636"/>
              <a:gd name="connsiteX67" fmla="*/ 59745 w 483267"/>
              <a:gd name="connsiteY67" fmla="*/ 490104 h 496636"/>
              <a:gd name="connsiteX68" fmla="*/ 63381 w 483267"/>
              <a:gd name="connsiteY68" fmla="*/ 494669 h 496636"/>
              <a:gd name="connsiteX69" fmla="*/ 67107 w 483267"/>
              <a:gd name="connsiteY69" fmla="*/ 495863 h 496636"/>
              <a:gd name="connsiteX70" fmla="*/ 68021 w 483267"/>
              <a:gd name="connsiteY70" fmla="*/ 495490 h 496636"/>
              <a:gd name="connsiteX71" fmla="*/ 69336 w 483267"/>
              <a:gd name="connsiteY71" fmla="*/ 495504 h 496636"/>
              <a:gd name="connsiteX72" fmla="*/ 71590 w 483267"/>
              <a:gd name="connsiteY72" fmla="*/ 495572 h 496636"/>
              <a:gd name="connsiteX73" fmla="*/ 72796 w 483267"/>
              <a:gd name="connsiteY73" fmla="*/ 495881 h 496636"/>
              <a:gd name="connsiteX74" fmla="*/ 74662 w 483267"/>
              <a:gd name="connsiteY74" fmla="*/ 496334 h 496636"/>
              <a:gd name="connsiteX75" fmla="*/ 74975 w 483267"/>
              <a:gd name="connsiteY75" fmla="*/ 495572 h 496636"/>
              <a:gd name="connsiteX76" fmla="*/ 82079 w 483267"/>
              <a:gd name="connsiteY76" fmla="*/ 483306 h 496636"/>
              <a:gd name="connsiteX77" fmla="*/ 121478 w 483267"/>
              <a:gd name="connsiteY77" fmla="*/ 463594 h 496636"/>
              <a:gd name="connsiteX78" fmla="*/ 146190 w 483267"/>
              <a:gd name="connsiteY78" fmla="*/ 445674 h 496636"/>
              <a:gd name="connsiteX79" fmla="*/ 176407 w 483267"/>
              <a:gd name="connsiteY79" fmla="*/ 423548 h 496636"/>
              <a:gd name="connsiteX80" fmla="*/ 191166 w 483267"/>
              <a:gd name="connsiteY80" fmla="*/ 413007 h 496636"/>
              <a:gd name="connsiteX81" fmla="*/ 199786 w 483267"/>
              <a:gd name="connsiteY81" fmla="*/ 406758 h 496636"/>
              <a:gd name="connsiteX82" fmla="*/ 208977 w 483267"/>
              <a:gd name="connsiteY82" fmla="*/ 400047 h 496636"/>
              <a:gd name="connsiteX83" fmla="*/ 217872 w 483267"/>
              <a:gd name="connsiteY83" fmla="*/ 392686 h 496636"/>
              <a:gd name="connsiteX84" fmla="*/ 218675 w 483267"/>
              <a:gd name="connsiteY84" fmla="*/ 392024 h 496636"/>
              <a:gd name="connsiteX85" fmla="*/ 236126 w 483267"/>
              <a:gd name="connsiteY85" fmla="*/ 377866 h 496636"/>
              <a:gd name="connsiteX86" fmla="*/ 264673 w 483267"/>
              <a:gd name="connsiteY86" fmla="*/ 414273 h 496636"/>
              <a:gd name="connsiteX87" fmla="*/ 283308 w 483267"/>
              <a:gd name="connsiteY87" fmla="*/ 443156 h 496636"/>
              <a:gd name="connsiteX88" fmla="*/ 291223 w 483267"/>
              <a:gd name="connsiteY88" fmla="*/ 455118 h 496636"/>
              <a:gd name="connsiteX89" fmla="*/ 334422 w 483267"/>
              <a:gd name="connsiteY89" fmla="*/ 456492 h 496636"/>
              <a:gd name="connsiteX90" fmla="*/ 352413 w 483267"/>
              <a:gd name="connsiteY90" fmla="*/ 437239 h 496636"/>
              <a:gd name="connsiteX91" fmla="*/ 366992 w 483267"/>
              <a:gd name="connsiteY91" fmla="*/ 448361 h 496636"/>
              <a:gd name="connsiteX92" fmla="*/ 372023 w 483267"/>
              <a:gd name="connsiteY92" fmla="*/ 452222 h 496636"/>
              <a:gd name="connsiteX93" fmla="*/ 429801 w 483267"/>
              <a:gd name="connsiteY93" fmla="*/ 496766 h 496636"/>
              <a:gd name="connsiteX94" fmla="*/ 430608 w 483267"/>
              <a:gd name="connsiteY94" fmla="*/ 496130 h 496636"/>
              <a:gd name="connsiteX95" fmla="*/ 431221 w 483267"/>
              <a:gd name="connsiteY95" fmla="*/ 495640 h 496636"/>
              <a:gd name="connsiteX96" fmla="*/ 431479 w 483267"/>
              <a:gd name="connsiteY96" fmla="*/ 495422 h 496636"/>
              <a:gd name="connsiteX97" fmla="*/ 431919 w 483267"/>
              <a:gd name="connsiteY97" fmla="*/ 495059 h 496636"/>
              <a:gd name="connsiteX98" fmla="*/ 437326 w 483267"/>
              <a:gd name="connsiteY98" fmla="*/ 490812 h 496636"/>
              <a:gd name="connsiteX99" fmla="*/ 438011 w 483267"/>
              <a:gd name="connsiteY99" fmla="*/ 490254 h 496636"/>
              <a:gd name="connsiteX100" fmla="*/ 438388 w 483267"/>
              <a:gd name="connsiteY100" fmla="*/ 489959 h 496636"/>
              <a:gd name="connsiteX101" fmla="*/ 444947 w 483267"/>
              <a:gd name="connsiteY101" fmla="*/ 484754 h 496636"/>
              <a:gd name="connsiteX102" fmla="*/ 450300 w 483267"/>
              <a:gd name="connsiteY102" fmla="*/ 480511 h 496636"/>
              <a:gd name="connsiteX103" fmla="*/ 453339 w 483267"/>
              <a:gd name="connsiteY103" fmla="*/ 478097 h 496636"/>
              <a:gd name="connsiteX104" fmla="*/ 459291 w 483267"/>
              <a:gd name="connsiteY104" fmla="*/ 473373 h 496636"/>
              <a:gd name="connsiteX105" fmla="*/ 466313 w 483267"/>
              <a:gd name="connsiteY105" fmla="*/ 467742 h 496636"/>
              <a:gd name="connsiteX106" fmla="*/ 466884 w 483267"/>
              <a:gd name="connsiteY106" fmla="*/ 467302 h 496636"/>
              <a:gd name="connsiteX107" fmla="*/ 469039 w 483267"/>
              <a:gd name="connsiteY107" fmla="*/ 465564 h 496636"/>
              <a:gd name="connsiteX108" fmla="*/ 469806 w 483267"/>
              <a:gd name="connsiteY108" fmla="*/ 464956 h 496636"/>
              <a:gd name="connsiteX109" fmla="*/ 471843 w 483267"/>
              <a:gd name="connsiteY109" fmla="*/ 463304 h 496636"/>
              <a:gd name="connsiteX110" fmla="*/ 472586 w 483267"/>
              <a:gd name="connsiteY110" fmla="*/ 462709 h 496636"/>
              <a:gd name="connsiteX111" fmla="*/ 473358 w 483267"/>
              <a:gd name="connsiteY111" fmla="*/ 462101 h 496636"/>
              <a:gd name="connsiteX112" fmla="*/ 473893 w 483267"/>
              <a:gd name="connsiteY112" fmla="*/ 461679 h 496636"/>
              <a:gd name="connsiteX113" fmla="*/ 479137 w 483267"/>
              <a:gd name="connsiteY113" fmla="*/ 457477 h 496636"/>
              <a:gd name="connsiteX114" fmla="*/ 480897 w 483267"/>
              <a:gd name="connsiteY114" fmla="*/ 456066 h 496636"/>
              <a:gd name="connsiteX115" fmla="*/ 483659 w 483267"/>
              <a:gd name="connsiteY115" fmla="*/ 453851 h 496636"/>
              <a:gd name="connsiteX116" fmla="*/ 482348 w 483267"/>
              <a:gd name="connsiteY116" fmla="*/ 445039 h 496636"/>
              <a:gd name="connsiteX117" fmla="*/ 478493 w 483267"/>
              <a:gd name="connsiteY117" fmla="*/ 419323 h 496636"/>
              <a:gd name="connsiteX118" fmla="*/ 475526 w 483267"/>
              <a:gd name="connsiteY118" fmla="*/ 399448 h 496636"/>
              <a:gd name="connsiteX119" fmla="*/ 474047 w 483267"/>
              <a:gd name="connsiteY119" fmla="*/ 389360 h 496636"/>
              <a:gd name="connsiteX120" fmla="*/ 472106 w 483267"/>
              <a:gd name="connsiteY120" fmla="*/ 376645 h 496636"/>
              <a:gd name="connsiteX121" fmla="*/ 470160 w 483267"/>
              <a:gd name="connsiteY121" fmla="*/ 363758 h 496636"/>
              <a:gd name="connsiteX122" fmla="*/ 466839 w 483267"/>
              <a:gd name="connsiteY122" fmla="*/ 341196 h 496636"/>
              <a:gd name="connsiteX123" fmla="*/ 461495 w 483267"/>
              <a:gd name="connsiteY123" fmla="*/ 307198 h 496636"/>
              <a:gd name="connsiteX124" fmla="*/ 455925 w 483267"/>
              <a:gd name="connsiteY124" fmla="*/ 268708 h 496636"/>
              <a:gd name="connsiteX125" fmla="*/ 444612 w 483267"/>
              <a:gd name="connsiteY125" fmla="*/ 255535 h 496636"/>
              <a:gd name="connsiteX126" fmla="*/ 423550 w 483267"/>
              <a:gd name="connsiteY126" fmla="*/ 230845 h 496636"/>
              <a:gd name="connsiteX127" fmla="*/ 414967 w 483267"/>
              <a:gd name="connsiteY127" fmla="*/ 221016 h 496636"/>
              <a:gd name="connsiteX128" fmla="*/ 407251 w 483267"/>
              <a:gd name="connsiteY128" fmla="*/ 211691 h 496636"/>
              <a:gd name="connsiteX129" fmla="*/ 398832 w 483267"/>
              <a:gd name="connsiteY129" fmla="*/ 202234 h 496636"/>
              <a:gd name="connsiteX130" fmla="*/ 389170 w 483267"/>
              <a:gd name="connsiteY130" fmla="*/ 190599 h 496636"/>
              <a:gd name="connsiteX131" fmla="*/ 379322 w 483267"/>
              <a:gd name="connsiteY131" fmla="*/ 179536 h 496636"/>
              <a:gd name="connsiteX132" fmla="*/ 377326 w 483267"/>
              <a:gd name="connsiteY132" fmla="*/ 177208 h 496636"/>
              <a:gd name="connsiteX133" fmla="*/ 363182 w 483267"/>
              <a:gd name="connsiteY133" fmla="*/ 160913 h 496636"/>
              <a:gd name="connsiteX134" fmla="*/ 356395 w 483267"/>
              <a:gd name="connsiteY134" fmla="*/ 152840 h 496636"/>
              <a:gd name="connsiteX135" fmla="*/ 369691 w 483267"/>
              <a:gd name="connsiteY135" fmla="*/ 140529 h 496636"/>
              <a:gd name="connsiteX136" fmla="*/ 378723 w 483267"/>
              <a:gd name="connsiteY136" fmla="*/ 132265 h 496636"/>
              <a:gd name="connsiteX137" fmla="*/ 379544 w 483267"/>
              <a:gd name="connsiteY137" fmla="*/ 131430 h 496636"/>
              <a:gd name="connsiteX138" fmla="*/ 391438 w 483267"/>
              <a:gd name="connsiteY138" fmla="*/ 120531 h 496636"/>
              <a:gd name="connsiteX139" fmla="*/ 404166 w 483267"/>
              <a:gd name="connsiteY139" fmla="*/ 108778 h 496636"/>
              <a:gd name="connsiteX140" fmla="*/ 375175 w 483267"/>
              <a:gd name="connsiteY140" fmla="*/ 99820 h 496636"/>
              <a:gd name="connsiteX141" fmla="*/ 360283 w 483267"/>
              <a:gd name="connsiteY141" fmla="*/ 95577 h 496636"/>
              <a:gd name="connsiteX142" fmla="*/ 338373 w 483267"/>
              <a:gd name="connsiteY142" fmla="*/ 91979 h 496636"/>
              <a:gd name="connsiteX143" fmla="*/ 319126 w 483267"/>
              <a:gd name="connsiteY143" fmla="*/ 87958 h 496636"/>
              <a:gd name="connsiteX144" fmla="*/ 296113 w 483267"/>
              <a:gd name="connsiteY144" fmla="*/ 82590 h 496636"/>
              <a:gd name="connsiteX145" fmla="*/ 288579 w 483267"/>
              <a:gd name="connsiteY145" fmla="*/ 72988 h 496636"/>
              <a:gd name="connsiteX146" fmla="*/ 285208 w 483267"/>
              <a:gd name="connsiteY146" fmla="*/ 69684 h 496636"/>
              <a:gd name="connsiteX147" fmla="*/ 278898 w 483267"/>
              <a:gd name="connsiteY147" fmla="*/ 61657 h 496636"/>
              <a:gd name="connsiteX148" fmla="*/ 274253 w 483267"/>
              <a:gd name="connsiteY148" fmla="*/ 44617 h 496636"/>
              <a:gd name="connsiteX149" fmla="*/ 273092 w 483267"/>
              <a:gd name="connsiteY149" fmla="*/ 40411 h 496636"/>
              <a:gd name="connsiteX150" fmla="*/ 272130 w 483267"/>
              <a:gd name="connsiteY150" fmla="*/ 38564 h 496636"/>
              <a:gd name="connsiteX151" fmla="*/ 269245 w 483267"/>
              <a:gd name="connsiteY151" fmla="*/ 33051 h 496636"/>
              <a:gd name="connsiteX152" fmla="*/ 268919 w 483267"/>
              <a:gd name="connsiteY152" fmla="*/ 32424 h 496636"/>
              <a:gd name="connsiteX153" fmla="*/ 265598 w 483267"/>
              <a:gd name="connsiteY153" fmla="*/ 26058 h 496636"/>
              <a:gd name="connsiteX154" fmla="*/ 258490 w 483267"/>
              <a:gd name="connsiteY154" fmla="*/ 12453 h 496636"/>
              <a:gd name="connsiteX155" fmla="*/ 258440 w 483267"/>
              <a:gd name="connsiteY155" fmla="*/ 12372 h 496636"/>
              <a:gd name="connsiteX156" fmla="*/ 241502 w 483267"/>
              <a:gd name="connsiteY156" fmla="*/ 129 h 496636"/>
              <a:gd name="connsiteX157" fmla="*/ 200608 w 483267"/>
              <a:gd name="connsiteY157" fmla="*/ 3836 h 496636"/>
              <a:gd name="connsiteX158" fmla="*/ 200784 w 483267"/>
              <a:gd name="connsiteY158" fmla="*/ 15376 h 496636"/>
              <a:gd name="connsiteX159" fmla="*/ 201097 w 483267"/>
              <a:gd name="connsiteY159" fmla="*/ 33745 h 496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483267" h="496636">
                <a:moveTo>
                  <a:pt x="201097" y="33745"/>
                </a:moveTo>
                <a:lnTo>
                  <a:pt x="170713" y="54451"/>
                </a:lnTo>
                <a:lnTo>
                  <a:pt x="170155" y="54419"/>
                </a:lnTo>
                <a:lnTo>
                  <a:pt x="165565" y="54183"/>
                </a:lnTo>
                <a:lnTo>
                  <a:pt x="160417" y="53925"/>
                </a:lnTo>
                <a:lnTo>
                  <a:pt x="151421" y="53493"/>
                </a:lnTo>
                <a:lnTo>
                  <a:pt x="131537" y="52613"/>
                </a:lnTo>
                <a:lnTo>
                  <a:pt x="127532" y="52445"/>
                </a:lnTo>
                <a:lnTo>
                  <a:pt x="123812" y="52300"/>
                </a:lnTo>
                <a:lnTo>
                  <a:pt x="122797" y="73895"/>
                </a:lnTo>
                <a:lnTo>
                  <a:pt x="122425" y="81347"/>
                </a:lnTo>
                <a:lnTo>
                  <a:pt x="121596" y="98672"/>
                </a:lnTo>
                <a:lnTo>
                  <a:pt x="121245" y="105946"/>
                </a:lnTo>
                <a:lnTo>
                  <a:pt x="119144" y="108374"/>
                </a:lnTo>
                <a:lnTo>
                  <a:pt x="118876" y="109064"/>
                </a:lnTo>
                <a:lnTo>
                  <a:pt x="117760" y="110189"/>
                </a:lnTo>
                <a:lnTo>
                  <a:pt x="113608" y="115848"/>
                </a:lnTo>
                <a:lnTo>
                  <a:pt x="109598" y="121071"/>
                </a:lnTo>
                <a:lnTo>
                  <a:pt x="107852" y="123022"/>
                </a:lnTo>
                <a:lnTo>
                  <a:pt x="106037" y="125817"/>
                </a:lnTo>
                <a:lnTo>
                  <a:pt x="103874" y="128603"/>
                </a:lnTo>
                <a:lnTo>
                  <a:pt x="98955" y="134970"/>
                </a:lnTo>
                <a:lnTo>
                  <a:pt x="95340" y="139648"/>
                </a:lnTo>
                <a:lnTo>
                  <a:pt x="92769" y="142997"/>
                </a:lnTo>
                <a:lnTo>
                  <a:pt x="88529" y="148556"/>
                </a:lnTo>
                <a:lnTo>
                  <a:pt x="83825" y="154682"/>
                </a:lnTo>
                <a:lnTo>
                  <a:pt x="79667" y="171041"/>
                </a:lnTo>
                <a:lnTo>
                  <a:pt x="77744" y="178615"/>
                </a:lnTo>
                <a:lnTo>
                  <a:pt x="76962" y="181750"/>
                </a:lnTo>
                <a:lnTo>
                  <a:pt x="75285" y="188294"/>
                </a:lnTo>
                <a:lnTo>
                  <a:pt x="73734" y="194438"/>
                </a:lnTo>
                <a:lnTo>
                  <a:pt x="63293" y="235523"/>
                </a:lnTo>
                <a:lnTo>
                  <a:pt x="56994" y="248992"/>
                </a:lnTo>
                <a:lnTo>
                  <a:pt x="53005" y="258943"/>
                </a:lnTo>
                <a:lnTo>
                  <a:pt x="49542" y="264956"/>
                </a:lnTo>
                <a:lnTo>
                  <a:pt x="48695" y="266753"/>
                </a:lnTo>
                <a:lnTo>
                  <a:pt x="44922" y="274848"/>
                </a:lnTo>
                <a:lnTo>
                  <a:pt x="41629" y="281891"/>
                </a:lnTo>
                <a:lnTo>
                  <a:pt x="35598" y="294778"/>
                </a:lnTo>
                <a:lnTo>
                  <a:pt x="31682" y="303160"/>
                </a:lnTo>
                <a:lnTo>
                  <a:pt x="31572" y="303382"/>
                </a:lnTo>
                <a:lnTo>
                  <a:pt x="22640" y="322450"/>
                </a:lnTo>
                <a:lnTo>
                  <a:pt x="21617" y="324624"/>
                </a:lnTo>
                <a:lnTo>
                  <a:pt x="21196" y="325463"/>
                </a:lnTo>
                <a:lnTo>
                  <a:pt x="19169" y="329856"/>
                </a:lnTo>
                <a:lnTo>
                  <a:pt x="3551" y="363227"/>
                </a:lnTo>
                <a:lnTo>
                  <a:pt x="392" y="369956"/>
                </a:lnTo>
                <a:lnTo>
                  <a:pt x="1716" y="377416"/>
                </a:lnTo>
                <a:lnTo>
                  <a:pt x="3544" y="387586"/>
                </a:lnTo>
                <a:lnTo>
                  <a:pt x="4621" y="393381"/>
                </a:lnTo>
                <a:lnTo>
                  <a:pt x="5220" y="397333"/>
                </a:lnTo>
                <a:lnTo>
                  <a:pt x="6582" y="405065"/>
                </a:lnTo>
                <a:lnTo>
                  <a:pt x="10269" y="406390"/>
                </a:lnTo>
                <a:lnTo>
                  <a:pt x="15378" y="408210"/>
                </a:lnTo>
                <a:lnTo>
                  <a:pt x="21768" y="410996"/>
                </a:lnTo>
                <a:lnTo>
                  <a:pt x="28605" y="416387"/>
                </a:lnTo>
                <a:lnTo>
                  <a:pt x="34313" y="423307"/>
                </a:lnTo>
                <a:lnTo>
                  <a:pt x="39181" y="424887"/>
                </a:lnTo>
                <a:lnTo>
                  <a:pt x="45024" y="404839"/>
                </a:lnTo>
                <a:lnTo>
                  <a:pt x="54272" y="406531"/>
                </a:lnTo>
                <a:lnTo>
                  <a:pt x="54452" y="409689"/>
                </a:lnTo>
                <a:lnTo>
                  <a:pt x="45792" y="460132"/>
                </a:lnTo>
                <a:lnTo>
                  <a:pt x="49006" y="470628"/>
                </a:lnTo>
                <a:lnTo>
                  <a:pt x="57823" y="473046"/>
                </a:lnTo>
                <a:lnTo>
                  <a:pt x="61531" y="474086"/>
                </a:lnTo>
                <a:lnTo>
                  <a:pt x="63847" y="478292"/>
                </a:lnTo>
                <a:lnTo>
                  <a:pt x="64079" y="486519"/>
                </a:lnTo>
                <a:lnTo>
                  <a:pt x="59745" y="490104"/>
                </a:lnTo>
                <a:lnTo>
                  <a:pt x="63381" y="494669"/>
                </a:lnTo>
                <a:lnTo>
                  <a:pt x="67107" y="495863"/>
                </a:lnTo>
                <a:lnTo>
                  <a:pt x="68021" y="495490"/>
                </a:lnTo>
                <a:lnTo>
                  <a:pt x="69336" y="495504"/>
                </a:lnTo>
                <a:lnTo>
                  <a:pt x="71590" y="495572"/>
                </a:lnTo>
                <a:lnTo>
                  <a:pt x="72796" y="495881"/>
                </a:lnTo>
                <a:lnTo>
                  <a:pt x="74662" y="496334"/>
                </a:lnTo>
                <a:lnTo>
                  <a:pt x="74975" y="495572"/>
                </a:lnTo>
                <a:lnTo>
                  <a:pt x="82079" y="483306"/>
                </a:lnTo>
                <a:lnTo>
                  <a:pt x="121478" y="463594"/>
                </a:lnTo>
                <a:lnTo>
                  <a:pt x="146190" y="445674"/>
                </a:lnTo>
                <a:lnTo>
                  <a:pt x="176407" y="423548"/>
                </a:lnTo>
                <a:lnTo>
                  <a:pt x="191166" y="413007"/>
                </a:lnTo>
                <a:lnTo>
                  <a:pt x="199786" y="406758"/>
                </a:lnTo>
                <a:lnTo>
                  <a:pt x="208977" y="400047"/>
                </a:lnTo>
                <a:lnTo>
                  <a:pt x="217872" y="392686"/>
                </a:lnTo>
                <a:lnTo>
                  <a:pt x="218675" y="392024"/>
                </a:lnTo>
                <a:lnTo>
                  <a:pt x="236126" y="377866"/>
                </a:lnTo>
                <a:lnTo>
                  <a:pt x="264673" y="414273"/>
                </a:lnTo>
                <a:lnTo>
                  <a:pt x="283308" y="443156"/>
                </a:lnTo>
                <a:lnTo>
                  <a:pt x="291223" y="455118"/>
                </a:lnTo>
                <a:lnTo>
                  <a:pt x="334422" y="456492"/>
                </a:lnTo>
                <a:lnTo>
                  <a:pt x="352413" y="437239"/>
                </a:lnTo>
                <a:lnTo>
                  <a:pt x="366992" y="448361"/>
                </a:lnTo>
                <a:lnTo>
                  <a:pt x="372023" y="452222"/>
                </a:lnTo>
                <a:lnTo>
                  <a:pt x="429801" y="496766"/>
                </a:lnTo>
                <a:lnTo>
                  <a:pt x="430608" y="496130"/>
                </a:lnTo>
                <a:lnTo>
                  <a:pt x="431221" y="495640"/>
                </a:lnTo>
                <a:lnTo>
                  <a:pt x="431479" y="495422"/>
                </a:lnTo>
                <a:lnTo>
                  <a:pt x="431919" y="495059"/>
                </a:lnTo>
                <a:lnTo>
                  <a:pt x="437326" y="490812"/>
                </a:lnTo>
                <a:lnTo>
                  <a:pt x="438011" y="490254"/>
                </a:lnTo>
                <a:lnTo>
                  <a:pt x="438388" y="489959"/>
                </a:lnTo>
                <a:lnTo>
                  <a:pt x="444947" y="484754"/>
                </a:lnTo>
                <a:lnTo>
                  <a:pt x="450300" y="480511"/>
                </a:lnTo>
                <a:lnTo>
                  <a:pt x="453339" y="478097"/>
                </a:lnTo>
                <a:lnTo>
                  <a:pt x="459291" y="473373"/>
                </a:lnTo>
                <a:lnTo>
                  <a:pt x="466313" y="467742"/>
                </a:lnTo>
                <a:lnTo>
                  <a:pt x="466884" y="467302"/>
                </a:lnTo>
                <a:lnTo>
                  <a:pt x="469039" y="465564"/>
                </a:lnTo>
                <a:lnTo>
                  <a:pt x="469806" y="464956"/>
                </a:lnTo>
                <a:lnTo>
                  <a:pt x="471843" y="463304"/>
                </a:lnTo>
                <a:lnTo>
                  <a:pt x="472586" y="462709"/>
                </a:lnTo>
                <a:lnTo>
                  <a:pt x="473358" y="462101"/>
                </a:lnTo>
                <a:lnTo>
                  <a:pt x="473893" y="461679"/>
                </a:lnTo>
                <a:lnTo>
                  <a:pt x="479137" y="457477"/>
                </a:lnTo>
                <a:lnTo>
                  <a:pt x="480897" y="456066"/>
                </a:lnTo>
                <a:lnTo>
                  <a:pt x="483659" y="453851"/>
                </a:lnTo>
                <a:lnTo>
                  <a:pt x="482348" y="445039"/>
                </a:lnTo>
                <a:lnTo>
                  <a:pt x="478493" y="419323"/>
                </a:lnTo>
                <a:lnTo>
                  <a:pt x="475526" y="399448"/>
                </a:lnTo>
                <a:lnTo>
                  <a:pt x="474047" y="389360"/>
                </a:lnTo>
                <a:lnTo>
                  <a:pt x="472106" y="376645"/>
                </a:lnTo>
                <a:lnTo>
                  <a:pt x="470160" y="363758"/>
                </a:lnTo>
                <a:lnTo>
                  <a:pt x="466839" y="341196"/>
                </a:lnTo>
                <a:lnTo>
                  <a:pt x="461495" y="307198"/>
                </a:lnTo>
                <a:lnTo>
                  <a:pt x="455925" y="268708"/>
                </a:lnTo>
                <a:lnTo>
                  <a:pt x="444612" y="255535"/>
                </a:lnTo>
                <a:lnTo>
                  <a:pt x="423550" y="230845"/>
                </a:lnTo>
                <a:lnTo>
                  <a:pt x="414967" y="221016"/>
                </a:lnTo>
                <a:lnTo>
                  <a:pt x="407251" y="211691"/>
                </a:lnTo>
                <a:lnTo>
                  <a:pt x="398832" y="202234"/>
                </a:lnTo>
                <a:lnTo>
                  <a:pt x="389170" y="190599"/>
                </a:lnTo>
                <a:lnTo>
                  <a:pt x="379322" y="179536"/>
                </a:lnTo>
                <a:lnTo>
                  <a:pt x="377326" y="177208"/>
                </a:lnTo>
                <a:lnTo>
                  <a:pt x="363182" y="160913"/>
                </a:lnTo>
                <a:lnTo>
                  <a:pt x="356395" y="152840"/>
                </a:lnTo>
                <a:lnTo>
                  <a:pt x="369691" y="140529"/>
                </a:lnTo>
                <a:lnTo>
                  <a:pt x="378723" y="132265"/>
                </a:lnTo>
                <a:lnTo>
                  <a:pt x="379544" y="131430"/>
                </a:lnTo>
                <a:lnTo>
                  <a:pt x="391438" y="120531"/>
                </a:lnTo>
                <a:lnTo>
                  <a:pt x="404166" y="108778"/>
                </a:lnTo>
                <a:lnTo>
                  <a:pt x="375175" y="99820"/>
                </a:lnTo>
                <a:lnTo>
                  <a:pt x="360283" y="95577"/>
                </a:lnTo>
                <a:lnTo>
                  <a:pt x="338373" y="91979"/>
                </a:lnTo>
                <a:lnTo>
                  <a:pt x="319126" y="87958"/>
                </a:lnTo>
                <a:lnTo>
                  <a:pt x="296113" y="82590"/>
                </a:lnTo>
                <a:lnTo>
                  <a:pt x="288579" y="72988"/>
                </a:lnTo>
                <a:lnTo>
                  <a:pt x="285208" y="69684"/>
                </a:lnTo>
                <a:lnTo>
                  <a:pt x="278898" y="61657"/>
                </a:lnTo>
                <a:lnTo>
                  <a:pt x="274253" y="44617"/>
                </a:lnTo>
                <a:lnTo>
                  <a:pt x="273092" y="40411"/>
                </a:lnTo>
                <a:lnTo>
                  <a:pt x="272130" y="38564"/>
                </a:lnTo>
                <a:lnTo>
                  <a:pt x="269245" y="33051"/>
                </a:lnTo>
                <a:lnTo>
                  <a:pt x="268919" y="32424"/>
                </a:lnTo>
                <a:lnTo>
                  <a:pt x="265598" y="26058"/>
                </a:lnTo>
                <a:lnTo>
                  <a:pt x="258490" y="12453"/>
                </a:lnTo>
                <a:lnTo>
                  <a:pt x="258440" y="12372"/>
                </a:lnTo>
                <a:lnTo>
                  <a:pt x="241502" y="129"/>
                </a:lnTo>
                <a:lnTo>
                  <a:pt x="200608" y="3836"/>
                </a:lnTo>
                <a:lnTo>
                  <a:pt x="200784" y="15376"/>
                </a:lnTo>
                <a:lnTo>
                  <a:pt x="201097" y="3374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EE81FD12-F7F8-C126-4E7B-28186C4CAE57}"/>
              </a:ext>
            </a:extLst>
          </p:cNvPr>
          <p:cNvSpPr>
            <a:spLocks/>
          </p:cNvSpPr>
          <p:nvPr/>
        </p:nvSpPr>
        <p:spPr>
          <a:xfrm flipV="1">
            <a:off x="9050115" y="3219343"/>
            <a:ext cx="767652" cy="656624"/>
          </a:xfrm>
          <a:custGeom>
            <a:avLst/>
            <a:gdLst>
              <a:gd name="connsiteX0" fmla="*/ 241557 w 522769"/>
              <a:gd name="connsiteY0" fmla="*/ 145131 h 447159"/>
              <a:gd name="connsiteX1" fmla="*/ 239447 w 522769"/>
              <a:gd name="connsiteY1" fmla="*/ 141288 h 447159"/>
              <a:gd name="connsiteX2" fmla="*/ 235677 w 522769"/>
              <a:gd name="connsiteY2" fmla="*/ 134868 h 447159"/>
              <a:gd name="connsiteX3" fmla="*/ 230397 w 522769"/>
              <a:gd name="connsiteY3" fmla="*/ 131394 h 447159"/>
              <a:gd name="connsiteX4" fmla="*/ 211567 w 522769"/>
              <a:gd name="connsiteY4" fmla="*/ 91645 h 447159"/>
              <a:gd name="connsiteX5" fmla="*/ 202073 w 522769"/>
              <a:gd name="connsiteY5" fmla="*/ 75142 h 447159"/>
              <a:gd name="connsiteX6" fmla="*/ 202304 w 522769"/>
              <a:gd name="connsiteY6" fmla="*/ 66958 h 447159"/>
              <a:gd name="connsiteX7" fmla="*/ 199184 w 522769"/>
              <a:gd name="connsiteY7" fmla="*/ 60922 h 447159"/>
              <a:gd name="connsiteX8" fmla="*/ 196575 w 522769"/>
              <a:gd name="connsiteY8" fmla="*/ 61741 h 447159"/>
              <a:gd name="connsiteX9" fmla="*/ 192792 w 522769"/>
              <a:gd name="connsiteY9" fmla="*/ 57856 h 447159"/>
              <a:gd name="connsiteX10" fmla="*/ 184295 w 522769"/>
              <a:gd name="connsiteY10" fmla="*/ 26216 h 447159"/>
              <a:gd name="connsiteX11" fmla="*/ 182662 w 522769"/>
              <a:gd name="connsiteY11" fmla="*/ 28733 h 447159"/>
              <a:gd name="connsiteX12" fmla="*/ 179424 w 522769"/>
              <a:gd name="connsiteY12" fmla="*/ 31205 h 447159"/>
              <a:gd name="connsiteX13" fmla="*/ 178625 w 522769"/>
              <a:gd name="connsiteY13" fmla="*/ 34569 h 447159"/>
              <a:gd name="connsiteX14" fmla="*/ 177913 w 522769"/>
              <a:gd name="connsiteY14" fmla="*/ 40756 h 447159"/>
              <a:gd name="connsiteX15" fmla="*/ 175767 w 522769"/>
              <a:gd name="connsiteY15" fmla="*/ 40732 h 447159"/>
              <a:gd name="connsiteX16" fmla="*/ 175831 w 522769"/>
              <a:gd name="connsiteY16" fmla="*/ 42864 h 447159"/>
              <a:gd name="connsiteX17" fmla="*/ 171363 w 522769"/>
              <a:gd name="connsiteY17" fmla="*/ 44985 h 447159"/>
              <a:gd name="connsiteX18" fmla="*/ 171113 w 522769"/>
              <a:gd name="connsiteY18" fmla="*/ 46749 h 447159"/>
              <a:gd name="connsiteX19" fmla="*/ 167738 w 522769"/>
              <a:gd name="connsiteY19" fmla="*/ 45695 h 447159"/>
              <a:gd name="connsiteX20" fmla="*/ 165747 w 522769"/>
              <a:gd name="connsiteY20" fmla="*/ 48532 h 447159"/>
              <a:gd name="connsiteX21" fmla="*/ 166400 w 522769"/>
              <a:gd name="connsiteY21" fmla="*/ 49620 h 447159"/>
              <a:gd name="connsiteX22" fmla="*/ 169217 w 522769"/>
              <a:gd name="connsiteY22" fmla="*/ 50146 h 447159"/>
              <a:gd name="connsiteX23" fmla="*/ 170179 w 522769"/>
              <a:gd name="connsiteY23" fmla="*/ 52846 h 447159"/>
              <a:gd name="connsiteX24" fmla="*/ 172878 w 522769"/>
              <a:gd name="connsiteY24" fmla="*/ 49769 h 447159"/>
              <a:gd name="connsiteX25" fmla="*/ 173726 w 522769"/>
              <a:gd name="connsiteY25" fmla="*/ 54112 h 447159"/>
              <a:gd name="connsiteX26" fmla="*/ 176157 w 522769"/>
              <a:gd name="connsiteY26" fmla="*/ 57271 h 447159"/>
              <a:gd name="connsiteX27" fmla="*/ 173604 w 522769"/>
              <a:gd name="connsiteY27" fmla="*/ 56596 h 447159"/>
              <a:gd name="connsiteX28" fmla="*/ 171975 w 522769"/>
              <a:gd name="connsiteY28" fmla="*/ 57870 h 447159"/>
              <a:gd name="connsiteX29" fmla="*/ 169988 w 522769"/>
              <a:gd name="connsiteY29" fmla="*/ 57562 h 447159"/>
              <a:gd name="connsiteX30" fmla="*/ 167484 w 522769"/>
              <a:gd name="connsiteY30" fmla="*/ 59810 h 447159"/>
              <a:gd name="connsiteX31" fmla="*/ 166894 w 522769"/>
              <a:gd name="connsiteY31" fmla="*/ 61758 h 447159"/>
              <a:gd name="connsiteX32" fmla="*/ 163923 w 522769"/>
              <a:gd name="connsiteY32" fmla="*/ 63299 h 447159"/>
              <a:gd name="connsiteX33" fmla="*/ 162776 w 522769"/>
              <a:gd name="connsiteY33" fmla="*/ 61150 h 447159"/>
              <a:gd name="connsiteX34" fmla="*/ 158942 w 522769"/>
              <a:gd name="connsiteY34" fmla="*/ 61692 h 447159"/>
              <a:gd name="connsiteX35" fmla="*/ 153635 w 522769"/>
              <a:gd name="connsiteY35" fmla="*/ 66002 h 447159"/>
              <a:gd name="connsiteX36" fmla="*/ 153812 w 522769"/>
              <a:gd name="connsiteY36" fmla="*/ 69155 h 447159"/>
              <a:gd name="connsiteX37" fmla="*/ 157237 w 522769"/>
              <a:gd name="connsiteY37" fmla="*/ 70378 h 447159"/>
              <a:gd name="connsiteX38" fmla="*/ 158203 w 522769"/>
              <a:gd name="connsiteY38" fmla="*/ 74442 h 447159"/>
              <a:gd name="connsiteX39" fmla="*/ 161873 w 522769"/>
              <a:gd name="connsiteY39" fmla="*/ 74694 h 447159"/>
              <a:gd name="connsiteX40" fmla="*/ 157437 w 522769"/>
              <a:gd name="connsiteY40" fmla="*/ 77119 h 447159"/>
              <a:gd name="connsiteX41" fmla="*/ 158748 w 522769"/>
              <a:gd name="connsiteY41" fmla="*/ 80748 h 447159"/>
              <a:gd name="connsiteX42" fmla="*/ 160358 w 522769"/>
              <a:gd name="connsiteY42" fmla="*/ 81932 h 447159"/>
              <a:gd name="connsiteX43" fmla="*/ 158897 w 522769"/>
              <a:gd name="connsiteY43" fmla="*/ 83352 h 447159"/>
              <a:gd name="connsiteX44" fmla="*/ 156089 w 522769"/>
              <a:gd name="connsiteY44" fmla="*/ 83876 h 447159"/>
              <a:gd name="connsiteX45" fmla="*/ 150995 w 522769"/>
              <a:gd name="connsiteY45" fmla="*/ 79765 h 447159"/>
              <a:gd name="connsiteX46" fmla="*/ 149734 w 522769"/>
              <a:gd name="connsiteY46" fmla="*/ 80758 h 447159"/>
              <a:gd name="connsiteX47" fmla="*/ 148795 w 522769"/>
              <a:gd name="connsiteY47" fmla="*/ 83313 h 447159"/>
              <a:gd name="connsiteX48" fmla="*/ 147334 w 522769"/>
              <a:gd name="connsiteY48" fmla="*/ 81536 h 447159"/>
              <a:gd name="connsiteX49" fmla="*/ 144422 w 522769"/>
              <a:gd name="connsiteY49" fmla="*/ 82831 h 447159"/>
              <a:gd name="connsiteX50" fmla="*/ 139246 w 522769"/>
              <a:gd name="connsiteY50" fmla="*/ 76512 h 447159"/>
              <a:gd name="connsiteX51" fmla="*/ 135930 w 522769"/>
              <a:gd name="connsiteY51" fmla="*/ 74935 h 447159"/>
              <a:gd name="connsiteX52" fmla="*/ 135068 w 522769"/>
              <a:gd name="connsiteY52" fmla="*/ 72268 h 447159"/>
              <a:gd name="connsiteX53" fmla="*/ 132274 w 522769"/>
              <a:gd name="connsiteY53" fmla="*/ 76405 h 447159"/>
              <a:gd name="connsiteX54" fmla="*/ 127048 w 522769"/>
              <a:gd name="connsiteY54" fmla="*/ 77604 h 447159"/>
              <a:gd name="connsiteX55" fmla="*/ 124531 w 522769"/>
              <a:gd name="connsiteY55" fmla="*/ 76940 h 447159"/>
              <a:gd name="connsiteX56" fmla="*/ 124054 w 522769"/>
              <a:gd name="connsiteY56" fmla="*/ 78694 h 447159"/>
              <a:gd name="connsiteX57" fmla="*/ 121541 w 522769"/>
              <a:gd name="connsiteY57" fmla="*/ 78883 h 447159"/>
              <a:gd name="connsiteX58" fmla="*/ 116656 w 522769"/>
              <a:gd name="connsiteY58" fmla="*/ 82221 h 447159"/>
              <a:gd name="connsiteX59" fmla="*/ 104753 w 522769"/>
              <a:gd name="connsiteY59" fmla="*/ 81279 h 447159"/>
              <a:gd name="connsiteX60" fmla="*/ 99450 w 522769"/>
              <a:gd name="connsiteY60" fmla="*/ 88609 h 447159"/>
              <a:gd name="connsiteX61" fmla="*/ 86635 w 522769"/>
              <a:gd name="connsiteY61" fmla="*/ 86684 h 447159"/>
              <a:gd name="connsiteX62" fmla="*/ 84027 w 522769"/>
              <a:gd name="connsiteY62" fmla="*/ 87515 h 447159"/>
              <a:gd name="connsiteX63" fmla="*/ 83251 w 522769"/>
              <a:gd name="connsiteY63" fmla="*/ 88123 h 447159"/>
              <a:gd name="connsiteX64" fmla="*/ 83464 w 522769"/>
              <a:gd name="connsiteY64" fmla="*/ 89615 h 447159"/>
              <a:gd name="connsiteX65" fmla="*/ 84925 w 522769"/>
              <a:gd name="connsiteY65" fmla="*/ 92016 h 447159"/>
              <a:gd name="connsiteX66" fmla="*/ 91938 w 522769"/>
              <a:gd name="connsiteY66" fmla="*/ 95086 h 447159"/>
              <a:gd name="connsiteX67" fmla="*/ 96955 w 522769"/>
              <a:gd name="connsiteY67" fmla="*/ 94402 h 447159"/>
              <a:gd name="connsiteX68" fmla="*/ 100371 w 522769"/>
              <a:gd name="connsiteY68" fmla="*/ 98920 h 447159"/>
              <a:gd name="connsiteX69" fmla="*/ 98429 w 522769"/>
              <a:gd name="connsiteY69" fmla="*/ 105744 h 447159"/>
              <a:gd name="connsiteX70" fmla="*/ 100824 w 522769"/>
              <a:gd name="connsiteY70" fmla="*/ 110011 h 447159"/>
              <a:gd name="connsiteX71" fmla="*/ 99114 w 522769"/>
              <a:gd name="connsiteY71" fmla="*/ 117074 h 447159"/>
              <a:gd name="connsiteX72" fmla="*/ 96238 w 522769"/>
              <a:gd name="connsiteY72" fmla="*/ 118572 h 447159"/>
              <a:gd name="connsiteX73" fmla="*/ 93167 w 522769"/>
              <a:gd name="connsiteY73" fmla="*/ 118664 h 447159"/>
              <a:gd name="connsiteX74" fmla="*/ 95807 w 522769"/>
              <a:gd name="connsiteY74" fmla="*/ 120717 h 447159"/>
              <a:gd name="connsiteX75" fmla="*/ 92015 w 522769"/>
              <a:gd name="connsiteY75" fmla="*/ 122009 h 447159"/>
              <a:gd name="connsiteX76" fmla="*/ 88214 w 522769"/>
              <a:gd name="connsiteY76" fmla="*/ 119910 h 447159"/>
              <a:gd name="connsiteX77" fmla="*/ 82806 w 522769"/>
              <a:gd name="connsiteY77" fmla="*/ 120720 h 447159"/>
              <a:gd name="connsiteX78" fmla="*/ 80557 w 522769"/>
              <a:gd name="connsiteY78" fmla="*/ 121058 h 447159"/>
              <a:gd name="connsiteX79" fmla="*/ 73226 w 522769"/>
              <a:gd name="connsiteY79" fmla="*/ 119396 h 447159"/>
              <a:gd name="connsiteX80" fmla="*/ 72301 w 522769"/>
              <a:gd name="connsiteY80" fmla="*/ 121053 h 447159"/>
              <a:gd name="connsiteX81" fmla="*/ 65868 w 522769"/>
              <a:gd name="connsiteY81" fmla="*/ 122496 h 447159"/>
              <a:gd name="connsiteX82" fmla="*/ 63600 w 522769"/>
              <a:gd name="connsiteY82" fmla="*/ 124380 h 447159"/>
              <a:gd name="connsiteX83" fmla="*/ 59313 w 522769"/>
              <a:gd name="connsiteY83" fmla="*/ 123599 h 447159"/>
              <a:gd name="connsiteX84" fmla="*/ 55321 w 522769"/>
              <a:gd name="connsiteY84" fmla="*/ 124611 h 447159"/>
              <a:gd name="connsiteX85" fmla="*/ 53634 w 522769"/>
              <a:gd name="connsiteY85" fmla="*/ 130774 h 447159"/>
              <a:gd name="connsiteX86" fmla="*/ 50209 w 522769"/>
              <a:gd name="connsiteY86" fmla="*/ 131913 h 447159"/>
              <a:gd name="connsiteX87" fmla="*/ 47977 w 522769"/>
              <a:gd name="connsiteY87" fmla="*/ 130975 h 447159"/>
              <a:gd name="connsiteX88" fmla="*/ 47025 w 522769"/>
              <a:gd name="connsiteY88" fmla="*/ 132167 h 447159"/>
              <a:gd name="connsiteX89" fmla="*/ 44829 w 522769"/>
              <a:gd name="connsiteY89" fmla="*/ 134713 h 447159"/>
              <a:gd name="connsiteX90" fmla="*/ 45487 w 522769"/>
              <a:gd name="connsiteY90" fmla="*/ 142408 h 447159"/>
              <a:gd name="connsiteX91" fmla="*/ 49733 w 522769"/>
              <a:gd name="connsiteY91" fmla="*/ 147535 h 447159"/>
              <a:gd name="connsiteX92" fmla="*/ 51933 w 522769"/>
              <a:gd name="connsiteY92" fmla="*/ 155349 h 447159"/>
              <a:gd name="connsiteX93" fmla="*/ 51561 w 522769"/>
              <a:gd name="connsiteY93" fmla="*/ 158568 h 447159"/>
              <a:gd name="connsiteX94" fmla="*/ 50404 w 522769"/>
              <a:gd name="connsiteY94" fmla="*/ 160445 h 447159"/>
              <a:gd name="connsiteX95" fmla="*/ 43192 w 522769"/>
              <a:gd name="connsiteY95" fmla="*/ 160100 h 447159"/>
              <a:gd name="connsiteX96" fmla="*/ 42783 w 522769"/>
              <a:gd name="connsiteY96" fmla="*/ 161436 h 447159"/>
              <a:gd name="connsiteX97" fmla="*/ 41368 w 522769"/>
              <a:gd name="connsiteY97" fmla="*/ 161568 h 447159"/>
              <a:gd name="connsiteX98" fmla="*/ 39590 w 522769"/>
              <a:gd name="connsiteY98" fmla="*/ 163514 h 447159"/>
              <a:gd name="connsiteX99" fmla="*/ 36564 w 522769"/>
              <a:gd name="connsiteY99" fmla="*/ 161310 h 447159"/>
              <a:gd name="connsiteX100" fmla="*/ 35321 w 522769"/>
              <a:gd name="connsiteY100" fmla="*/ 166553 h 447159"/>
              <a:gd name="connsiteX101" fmla="*/ 30944 w 522769"/>
              <a:gd name="connsiteY101" fmla="*/ 161417 h 447159"/>
              <a:gd name="connsiteX102" fmla="*/ 29968 w 522769"/>
              <a:gd name="connsiteY102" fmla="*/ 160994 h 447159"/>
              <a:gd name="connsiteX103" fmla="*/ 27228 w 522769"/>
              <a:gd name="connsiteY103" fmla="*/ 163087 h 447159"/>
              <a:gd name="connsiteX104" fmla="*/ 23618 w 522769"/>
              <a:gd name="connsiteY104" fmla="*/ 159124 h 447159"/>
              <a:gd name="connsiteX105" fmla="*/ 20746 w 522769"/>
              <a:gd name="connsiteY105" fmla="*/ 160702 h 447159"/>
              <a:gd name="connsiteX106" fmla="*/ 19027 w 522769"/>
              <a:gd name="connsiteY106" fmla="*/ 160174 h 447159"/>
              <a:gd name="connsiteX107" fmla="*/ 16373 w 522769"/>
              <a:gd name="connsiteY107" fmla="*/ 163387 h 447159"/>
              <a:gd name="connsiteX108" fmla="*/ 14645 w 522769"/>
              <a:gd name="connsiteY108" fmla="*/ 162069 h 447159"/>
              <a:gd name="connsiteX109" fmla="*/ 16092 w 522769"/>
              <a:gd name="connsiteY109" fmla="*/ 161271 h 447159"/>
              <a:gd name="connsiteX110" fmla="*/ 16169 w 522769"/>
              <a:gd name="connsiteY110" fmla="*/ 159622 h 447159"/>
              <a:gd name="connsiteX111" fmla="*/ 13506 w 522769"/>
              <a:gd name="connsiteY111" fmla="*/ 156980 h 447159"/>
              <a:gd name="connsiteX112" fmla="*/ 11365 w 522769"/>
              <a:gd name="connsiteY112" fmla="*/ 161328 h 447159"/>
              <a:gd name="connsiteX113" fmla="*/ 11633 w 522769"/>
              <a:gd name="connsiteY113" fmla="*/ 162621 h 447159"/>
              <a:gd name="connsiteX114" fmla="*/ 16233 w 522769"/>
              <a:gd name="connsiteY114" fmla="*/ 166381 h 447159"/>
              <a:gd name="connsiteX115" fmla="*/ 17807 w 522769"/>
              <a:gd name="connsiteY115" fmla="*/ 169593 h 447159"/>
              <a:gd name="connsiteX116" fmla="*/ 15062 w 522769"/>
              <a:gd name="connsiteY116" fmla="*/ 169348 h 447159"/>
              <a:gd name="connsiteX117" fmla="*/ 10449 w 522769"/>
              <a:gd name="connsiteY117" fmla="*/ 171938 h 447159"/>
              <a:gd name="connsiteX118" fmla="*/ 8739 w 522769"/>
              <a:gd name="connsiteY118" fmla="*/ 169197 h 447159"/>
              <a:gd name="connsiteX119" fmla="*/ 4924 w 522769"/>
              <a:gd name="connsiteY119" fmla="*/ 167365 h 447159"/>
              <a:gd name="connsiteX120" fmla="*/ 4003 w 522769"/>
              <a:gd name="connsiteY120" fmla="*/ 168352 h 447159"/>
              <a:gd name="connsiteX121" fmla="*/ 5028 w 522769"/>
              <a:gd name="connsiteY121" fmla="*/ 170401 h 447159"/>
              <a:gd name="connsiteX122" fmla="*/ 4720 w 522769"/>
              <a:gd name="connsiteY122" fmla="*/ 172518 h 447159"/>
              <a:gd name="connsiteX123" fmla="*/ 129 w 522769"/>
              <a:gd name="connsiteY123" fmla="*/ 175745 h 447159"/>
              <a:gd name="connsiteX124" fmla="*/ 2687 w 522769"/>
              <a:gd name="connsiteY124" fmla="*/ 182862 h 447159"/>
              <a:gd name="connsiteX125" fmla="*/ 6208 w 522769"/>
              <a:gd name="connsiteY125" fmla="*/ 189393 h 447159"/>
              <a:gd name="connsiteX126" fmla="*/ 9365 w 522769"/>
              <a:gd name="connsiteY126" fmla="*/ 194134 h 447159"/>
              <a:gd name="connsiteX127" fmla="*/ 9424 w 522769"/>
              <a:gd name="connsiteY127" fmla="*/ 196531 h 447159"/>
              <a:gd name="connsiteX128" fmla="*/ 11120 w 522769"/>
              <a:gd name="connsiteY128" fmla="*/ 197925 h 447159"/>
              <a:gd name="connsiteX129" fmla="*/ 11801 w 522769"/>
              <a:gd name="connsiteY129" fmla="*/ 198702 h 447159"/>
              <a:gd name="connsiteX130" fmla="*/ 18424 w 522769"/>
              <a:gd name="connsiteY130" fmla="*/ 197849 h 447159"/>
              <a:gd name="connsiteX131" fmla="*/ 20184 w 522769"/>
              <a:gd name="connsiteY131" fmla="*/ 201173 h 447159"/>
              <a:gd name="connsiteX132" fmla="*/ 21463 w 522769"/>
              <a:gd name="connsiteY132" fmla="*/ 201673 h 447159"/>
              <a:gd name="connsiteX133" fmla="*/ 24711 w 522769"/>
              <a:gd name="connsiteY133" fmla="*/ 200726 h 447159"/>
              <a:gd name="connsiteX134" fmla="*/ 29197 w 522769"/>
              <a:gd name="connsiteY134" fmla="*/ 201474 h 447159"/>
              <a:gd name="connsiteX135" fmla="*/ 30544 w 522769"/>
              <a:gd name="connsiteY135" fmla="*/ 199840 h 447159"/>
              <a:gd name="connsiteX136" fmla="*/ 32105 w 522769"/>
              <a:gd name="connsiteY136" fmla="*/ 199560 h 447159"/>
              <a:gd name="connsiteX137" fmla="*/ 34595 w 522769"/>
              <a:gd name="connsiteY137" fmla="*/ 201184 h 447159"/>
              <a:gd name="connsiteX138" fmla="*/ 38501 w 522769"/>
              <a:gd name="connsiteY138" fmla="*/ 201469 h 447159"/>
              <a:gd name="connsiteX139" fmla="*/ 39721 w 522769"/>
              <a:gd name="connsiteY139" fmla="*/ 203104 h 447159"/>
              <a:gd name="connsiteX140" fmla="*/ 41808 w 522769"/>
              <a:gd name="connsiteY140" fmla="*/ 202173 h 447159"/>
              <a:gd name="connsiteX141" fmla="*/ 40166 w 522769"/>
              <a:gd name="connsiteY141" fmla="*/ 200622 h 447159"/>
              <a:gd name="connsiteX142" fmla="*/ 39621 w 522769"/>
              <a:gd name="connsiteY142" fmla="*/ 197224 h 447159"/>
              <a:gd name="connsiteX143" fmla="*/ 43727 w 522769"/>
              <a:gd name="connsiteY143" fmla="*/ 194815 h 447159"/>
              <a:gd name="connsiteX144" fmla="*/ 49238 w 522769"/>
              <a:gd name="connsiteY144" fmla="*/ 194142 h 447159"/>
              <a:gd name="connsiteX145" fmla="*/ 54863 w 522769"/>
              <a:gd name="connsiteY145" fmla="*/ 195687 h 447159"/>
              <a:gd name="connsiteX146" fmla="*/ 60325 w 522769"/>
              <a:gd name="connsiteY146" fmla="*/ 195000 h 447159"/>
              <a:gd name="connsiteX147" fmla="*/ 68676 w 522769"/>
              <a:gd name="connsiteY147" fmla="*/ 199010 h 447159"/>
              <a:gd name="connsiteX148" fmla="*/ 68948 w 522769"/>
              <a:gd name="connsiteY148" fmla="*/ 201738 h 447159"/>
              <a:gd name="connsiteX149" fmla="*/ 69883 w 522769"/>
              <a:gd name="connsiteY149" fmla="*/ 202666 h 447159"/>
              <a:gd name="connsiteX150" fmla="*/ 72568 w 522769"/>
              <a:gd name="connsiteY150" fmla="*/ 201808 h 447159"/>
              <a:gd name="connsiteX151" fmla="*/ 78774 w 522769"/>
              <a:gd name="connsiteY151" fmla="*/ 204523 h 447159"/>
              <a:gd name="connsiteX152" fmla="*/ 80747 w 522769"/>
              <a:gd name="connsiteY152" fmla="*/ 202520 h 447159"/>
              <a:gd name="connsiteX153" fmla="*/ 87279 w 522769"/>
              <a:gd name="connsiteY153" fmla="*/ 201273 h 447159"/>
              <a:gd name="connsiteX154" fmla="*/ 93435 w 522769"/>
              <a:gd name="connsiteY154" fmla="*/ 204722 h 447159"/>
              <a:gd name="connsiteX155" fmla="*/ 98016 w 522769"/>
              <a:gd name="connsiteY155" fmla="*/ 202317 h 447159"/>
              <a:gd name="connsiteX156" fmla="*/ 99572 w 522769"/>
              <a:gd name="connsiteY156" fmla="*/ 209797 h 447159"/>
              <a:gd name="connsiteX157" fmla="*/ 104063 w 522769"/>
              <a:gd name="connsiteY157" fmla="*/ 210651 h 447159"/>
              <a:gd name="connsiteX158" fmla="*/ 102416 w 522769"/>
              <a:gd name="connsiteY158" fmla="*/ 218129 h 447159"/>
              <a:gd name="connsiteX159" fmla="*/ 101096 w 522769"/>
              <a:gd name="connsiteY159" fmla="*/ 219430 h 447159"/>
              <a:gd name="connsiteX160" fmla="*/ 103206 w 522769"/>
              <a:gd name="connsiteY160" fmla="*/ 230139 h 447159"/>
              <a:gd name="connsiteX161" fmla="*/ 90731 w 522769"/>
              <a:gd name="connsiteY161" fmla="*/ 232521 h 447159"/>
              <a:gd name="connsiteX162" fmla="*/ 82988 w 522769"/>
              <a:gd name="connsiteY162" fmla="*/ 232088 h 447159"/>
              <a:gd name="connsiteX163" fmla="*/ 79132 w 522769"/>
              <a:gd name="connsiteY163" fmla="*/ 233381 h 447159"/>
              <a:gd name="connsiteX164" fmla="*/ 77100 w 522769"/>
              <a:gd name="connsiteY164" fmla="*/ 232791 h 447159"/>
              <a:gd name="connsiteX165" fmla="*/ 76465 w 522769"/>
              <a:gd name="connsiteY165" fmla="*/ 233783 h 447159"/>
              <a:gd name="connsiteX166" fmla="*/ 71470 w 522769"/>
              <a:gd name="connsiteY166" fmla="*/ 233579 h 447159"/>
              <a:gd name="connsiteX167" fmla="*/ 70119 w 522769"/>
              <a:gd name="connsiteY167" fmla="*/ 235807 h 447159"/>
              <a:gd name="connsiteX168" fmla="*/ 66090 w 522769"/>
              <a:gd name="connsiteY168" fmla="*/ 238433 h 447159"/>
              <a:gd name="connsiteX169" fmla="*/ 65519 w 522769"/>
              <a:gd name="connsiteY169" fmla="*/ 239973 h 447159"/>
              <a:gd name="connsiteX170" fmla="*/ 62838 w 522769"/>
              <a:gd name="connsiteY170" fmla="*/ 240031 h 447159"/>
              <a:gd name="connsiteX171" fmla="*/ 62752 w 522769"/>
              <a:gd name="connsiteY171" fmla="*/ 241376 h 447159"/>
              <a:gd name="connsiteX172" fmla="*/ 60039 w 522769"/>
              <a:gd name="connsiteY172" fmla="*/ 242955 h 447159"/>
              <a:gd name="connsiteX173" fmla="*/ 57689 w 522769"/>
              <a:gd name="connsiteY173" fmla="*/ 254169 h 447159"/>
              <a:gd name="connsiteX174" fmla="*/ 57812 w 522769"/>
              <a:gd name="connsiteY174" fmla="*/ 255829 h 447159"/>
              <a:gd name="connsiteX175" fmla="*/ 60556 w 522769"/>
              <a:gd name="connsiteY175" fmla="*/ 257629 h 447159"/>
              <a:gd name="connsiteX176" fmla="*/ 61427 w 522769"/>
              <a:gd name="connsiteY176" fmla="*/ 259895 h 447159"/>
              <a:gd name="connsiteX177" fmla="*/ 60057 w 522769"/>
              <a:gd name="connsiteY177" fmla="*/ 269064 h 447159"/>
              <a:gd name="connsiteX178" fmla="*/ 67746 w 522769"/>
              <a:gd name="connsiteY178" fmla="*/ 270516 h 447159"/>
              <a:gd name="connsiteX179" fmla="*/ 72078 w 522769"/>
              <a:gd name="connsiteY179" fmla="*/ 265582 h 447159"/>
              <a:gd name="connsiteX180" fmla="*/ 81332 w 522769"/>
              <a:gd name="connsiteY180" fmla="*/ 276078 h 447159"/>
              <a:gd name="connsiteX181" fmla="*/ 91802 w 522769"/>
              <a:gd name="connsiteY181" fmla="*/ 268471 h 447159"/>
              <a:gd name="connsiteX182" fmla="*/ 95149 w 522769"/>
              <a:gd name="connsiteY182" fmla="*/ 270119 h 447159"/>
              <a:gd name="connsiteX183" fmla="*/ 101981 w 522769"/>
              <a:gd name="connsiteY183" fmla="*/ 264659 h 447159"/>
              <a:gd name="connsiteX184" fmla="*/ 104589 w 522769"/>
              <a:gd name="connsiteY184" fmla="*/ 265188 h 447159"/>
              <a:gd name="connsiteX185" fmla="*/ 105338 w 522769"/>
              <a:gd name="connsiteY185" fmla="*/ 264403 h 447159"/>
              <a:gd name="connsiteX186" fmla="*/ 105352 w 522769"/>
              <a:gd name="connsiteY186" fmla="*/ 262063 h 447159"/>
              <a:gd name="connsiteX187" fmla="*/ 108141 w 522769"/>
              <a:gd name="connsiteY187" fmla="*/ 259575 h 447159"/>
              <a:gd name="connsiteX188" fmla="*/ 111022 w 522769"/>
              <a:gd name="connsiteY188" fmla="*/ 261115 h 447159"/>
              <a:gd name="connsiteX189" fmla="*/ 111181 w 522769"/>
              <a:gd name="connsiteY189" fmla="*/ 263436 h 447159"/>
              <a:gd name="connsiteX190" fmla="*/ 113294 w 522769"/>
              <a:gd name="connsiteY190" fmla="*/ 265155 h 447159"/>
              <a:gd name="connsiteX191" fmla="*/ 114927 w 522769"/>
              <a:gd name="connsiteY191" fmla="*/ 263028 h 447159"/>
              <a:gd name="connsiteX192" fmla="*/ 118488 w 522769"/>
              <a:gd name="connsiteY192" fmla="*/ 261917 h 447159"/>
              <a:gd name="connsiteX193" fmla="*/ 119486 w 522769"/>
              <a:gd name="connsiteY193" fmla="*/ 259580 h 447159"/>
              <a:gd name="connsiteX194" fmla="*/ 125329 w 522769"/>
              <a:gd name="connsiteY194" fmla="*/ 257337 h 447159"/>
              <a:gd name="connsiteX195" fmla="*/ 132759 w 522769"/>
              <a:gd name="connsiteY195" fmla="*/ 248761 h 447159"/>
              <a:gd name="connsiteX196" fmla="*/ 147352 w 522769"/>
              <a:gd name="connsiteY196" fmla="*/ 251462 h 447159"/>
              <a:gd name="connsiteX197" fmla="*/ 152587 w 522769"/>
              <a:gd name="connsiteY197" fmla="*/ 248379 h 447159"/>
              <a:gd name="connsiteX198" fmla="*/ 155114 w 522769"/>
              <a:gd name="connsiteY198" fmla="*/ 250955 h 447159"/>
              <a:gd name="connsiteX199" fmla="*/ 156579 w 522769"/>
              <a:gd name="connsiteY199" fmla="*/ 253765 h 447159"/>
              <a:gd name="connsiteX200" fmla="*/ 161020 w 522769"/>
              <a:gd name="connsiteY200" fmla="*/ 254812 h 447159"/>
              <a:gd name="connsiteX201" fmla="*/ 165965 w 522769"/>
              <a:gd name="connsiteY201" fmla="*/ 254019 h 447159"/>
              <a:gd name="connsiteX202" fmla="*/ 167539 w 522769"/>
              <a:gd name="connsiteY202" fmla="*/ 257763 h 447159"/>
              <a:gd name="connsiteX203" fmla="*/ 171032 w 522769"/>
              <a:gd name="connsiteY203" fmla="*/ 260097 h 447159"/>
              <a:gd name="connsiteX204" fmla="*/ 171685 w 522769"/>
              <a:gd name="connsiteY204" fmla="*/ 288297 h 447159"/>
              <a:gd name="connsiteX205" fmla="*/ 181383 w 522769"/>
              <a:gd name="connsiteY205" fmla="*/ 297961 h 447159"/>
              <a:gd name="connsiteX206" fmla="*/ 186391 w 522769"/>
              <a:gd name="connsiteY206" fmla="*/ 316504 h 447159"/>
              <a:gd name="connsiteX207" fmla="*/ 187371 w 522769"/>
              <a:gd name="connsiteY207" fmla="*/ 325251 h 447159"/>
              <a:gd name="connsiteX208" fmla="*/ 187961 w 522769"/>
              <a:gd name="connsiteY208" fmla="*/ 334477 h 447159"/>
              <a:gd name="connsiteX209" fmla="*/ 198721 w 522769"/>
              <a:gd name="connsiteY209" fmla="*/ 360536 h 447159"/>
              <a:gd name="connsiteX210" fmla="*/ 210551 w 522769"/>
              <a:gd name="connsiteY210" fmla="*/ 389136 h 447159"/>
              <a:gd name="connsiteX211" fmla="*/ 214970 w 522769"/>
              <a:gd name="connsiteY211" fmla="*/ 399698 h 447159"/>
              <a:gd name="connsiteX212" fmla="*/ 219283 w 522769"/>
              <a:gd name="connsiteY212" fmla="*/ 410397 h 447159"/>
              <a:gd name="connsiteX213" fmla="*/ 233550 w 522769"/>
              <a:gd name="connsiteY213" fmla="*/ 445403 h 447159"/>
              <a:gd name="connsiteX214" fmla="*/ 268112 w 522769"/>
              <a:gd name="connsiteY214" fmla="*/ 445900 h 447159"/>
              <a:gd name="connsiteX215" fmla="*/ 312816 w 522769"/>
              <a:gd name="connsiteY215" fmla="*/ 446858 h 447159"/>
              <a:gd name="connsiteX216" fmla="*/ 341417 w 522769"/>
              <a:gd name="connsiteY216" fmla="*/ 447506 h 447159"/>
              <a:gd name="connsiteX217" fmla="*/ 344275 w 522769"/>
              <a:gd name="connsiteY217" fmla="*/ 447556 h 447159"/>
              <a:gd name="connsiteX218" fmla="*/ 372499 w 522769"/>
              <a:gd name="connsiteY218" fmla="*/ 396975 h 447159"/>
              <a:gd name="connsiteX219" fmla="*/ 400302 w 522769"/>
              <a:gd name="connsiteY219" fmla="*/ 346727 h 447159"/>
              <a:gd name="connsiteX220" fmla="*/ 411552 w 522769"/>
              <a:gd name="connsiteY220" fmla="*/ 326267 h 447159"/>
              <a:gd name="connsiteX221" fmla="*/ 413797 w 522769"/>
              <a:gd name="connsiteY221" fmla="*/ 322174 h 447159"/>
              <a:gd name="connsiteX222" fmla="*/ 420062 w 522769"/>
              <a:gd name="connsiteY222" fmla="*/ 310783 h 447159"/>
              <a:gd name="connsiteX223" fmla="*/ 421105 w 522769"/>
              <a:gd name="connsiteY223" fmla="*/ 308836 h 447159"/>
              <a:gd name="connsiteX224" fmla="*/ 432151 w 522769"/>
              <a:gd name="connsiteY224" fmla="*/ 288622 h 447159"/>
              <a:gd name="connsiteX225" fmla="*/ 446898 w 522769"/>
              <a:gd name="connsiteY225" fmla="*/ 261522 h 447159"/>
              <a:gd name="connsiteX226" fmla="*/ 522898 w 522769"/>
              <a:gd name="connsiteY226" fmla="*/ 119810 h 447159"/>
              <a:gd name="connsiteX227" fmla="*/ 488577 w 522769"/>
              <a:gd name="connsiteY227" fmla="*/ 112371 h 447159"/>
              <a:gd name="connsiteX228" fmla="*/ 435204 w 522769"/>
              <a:gd name="connsiteY228" fmla="*/ 97200 h 447159"/>
              <a:gd name="connsiteX229" fmla="*/ 401949 w 522769"/>
              <a:gd name="connsiteY229" fmla="*/ 87631 h 447159"/>
              <a:gd name="connsiteX230" fmla="*/ 342265 w 522769"/>
              <a:gd name="connsiteY230" fmla="*/ 70439 h 447159"/>
              <a:gd name="connsiteX231" fmla="*/ 337076 w 522769"/>
              <a:gd name="connsiteY231" fmla="*/ 67678 h 447159"/>
              <a:gd name="connsiteX232" fmla="*/ 332172 w 522769"/>
              <a:gd name="connsiteY232" fmla="*/ 59907 h 447159"/>
              <a:gd name="connsiteX233" fmla="*/ 326638 w 522769"/>
              <a:gd name="connsiteY233" fmla="*/ 59156 h 447159"/>
              <a:gd name="connsiteX234" fmla="*/ 315683 w 522769"/>
              <a:gd name="connsiteY234" fmla="*/ 65965 h 447159"/>
              <a:gd name="connsiteX235" fmla="*/ 310031 w 522769"/>
              <a:gd name="connsiteY235" fmla="*/ 68956 h 447159"/>
              <a:gd name="connsiteX236" fmla="*/ 305086 w 522769"/>
              <a:gd name="connsiteY236" fmla="*/ 64709 h 447159"/>
              <a:gd name="connsiteX237" fmla="*/ 296191 w 522769"/>
              <a:gd name="connsiteY237" fmla="*/ 66631 h 447159"/>
              <a:gd name="connsiteX238" fmla="*/ 293347 w 522769"/>
              <a:gd name="connsiteY238" fmla="*/ 71152 h 447159"/>
              <a:gd name="connsiteX239" fmla="*/ 274793 w 522769"/>
              <a:gd name="connsiteY239" fmla="*/ 73050 h 447159"/>
              <a:gd name="connsiteX240" fmla="*/ 272253 w 522769"/>
              <a:gd name="connsiteY240" fmla="*/ 78290 h 447159"/>
              <a:gd name="connsiteX241" fmla="*/ 286415 w 522769"/>
              <a:gd name="connsiteY241" fmla="*/ 92390 h 447159"/>
              <a:gd name="connsiteX242" fmla="*/ 289196 w 522769"/>
              <a:gd name="connsiteY242" fmla="*/ 97664 h 447159"/>
              <a:gd name="connsiteX243" fmla="*/ 288216 w 522769"/>
              <a:gd name="connsiteY243" fmla="*/ 100180 h 447159"/>
              <a:gd name="connsiteX244" fmla="*/ 281190 w 522769"/>
              <a:gd name="connsiteY244" fmla="*/ 104321 h 447159"/>
              <a:gd name="connsiteX245" fmla="*/ 267862 w 522769"/>
              <a:gd name="connsiteY245" fmla="*/ 106531 h 447159"/>
              <a:gd name="connsiteX246" fmla="*/ 264977 w 522769"/>
              <a:gd name="connsiteY246" fmla="*/ 111554 h 447159"/>
              <a:gd name="connsiteX247" fmla="*/ 275202 w 522769"/>
              <a:gd name="connsiteY247" fmla="*/ 128052 h 447159"/>
              <a:gd name="connsiteX248" fmla="*/ 247372 w 522769"/>
              <a:gd name="connsiteY248" fmla="*/ 138962 h 447159"/>
              <a:gd name="connsiteX249" fmla="*/ 241557 w 522769"/>
              <a:gd name="connsiteY249" fmla="*/ 145131 h 447159"/>
              <a:gd name="connsiteX250" fmla="*/ 60021 w 522769"/>
              <a:gd name="connsiteY250" fmla="*/ 53351 h 447159"/>
              <a:gd name="connsiteX251" fmla="*/ 62307 w 522769"/>
              <a:gd name="connsiteY251" fmla="*/ 53910 h 447159"/>
              <a:gd name="connsiteX252" fmla="*/ 70649 w 522769"/>
              <a:gd name="connsiteY252" fmla="*/ 49567 h 447159"/>
              <a:gd name="connsiteX253" fmla="*/ 73834 w 522769"/>
              <a:gd name="connsiteY253" fmla="*/ 42512 h 447159"/>
              <a:gd name="connsiteX254" fmla="*/ 75385 w 522769"/>
              <a:gd name="connsiteY254" fmla="*/ 41182 h 447159"/>
              <a:gd name="connsiteX255" fmla="*/ 77150 w 522769"/>
              <a:gd name="connsiteY255" fmla="*/ 41812 h 447159"/>
              <a:gd name="connsiteX256" fmla="*/ 77594 w 522769"/>
              <a:gd name="connsiteY256" fmla="*/ 44680 h 447159"/>
              <a:gd name="connsiteX257" fmla="*/ 79831 w 522769"/>
              <a:gd name="connsiteY257" fmla="*/ 45923 h 447159"/>
              <a:gd name="connsiteX258" fmla="*/ 85192 w 522769"/>
              <a:gd name="connsiteY258" fmla="*/ 42970 h 447159"/>
              <a:gd name="connsiteX259" fmla="*/ 91629 w 522769"/>
              <a:gd name="connsiteY259" fmla="*/ 44264 h 447159"/>
              <a:gd name="connsiteX260" fmla="*/ 93104 w 522769"/>
              <a:gd name="connsiteY260" fmla="*/ 42755 h 447159"/>
              <a:gd name="connsiteX261" fmla="*/ 94138 w 522769"/>
              <a:gd name="connsiteY261" fmla="*/ 42591 h 447159"/>
              <a:gd name="connsiteX262" fmla="*/ 96728 w 522769"/>
              <a:gd name="connsiteY262" fmla="*/ 44081 h 447159"/>
              <a:gd name="connsiteX263" fmla="*/ 98211 w 522769"/>
              <a:gd name="connsiteY263" fmla="*/ 48482 h 447159"/>
              <a:gd name="connsiteX264" fmla="*/ 103582 w 522769"/>
              <a:gd name="connsiteY264" fmla="*/ 54390 h 447159"/>
              <a:gd name="connsiteX265" fmla="*/ 105129 w 522769"/>
              <a:gd name="connsiteY265" fmla="*/ 58752 h 447159"/>
              <a:gd name="connsiteX266" fmla="*/ 111140 w 522769"/>
              <a:gd name="connsiteY266" fmla="*/ 59433 h 447159"/>
              <a:gd name="connsiteX267" fmla="*/ 115204 w 522769"/>
              <a:gd name="connsiteY267" fmla="*/ 57037 h 447159"/>
              <a:gd name="connsiteX268" fmla="*/ 116737 w 522769"/>
              <a:gd name="connsiteY268" fmla="*/ 53589 h 447159"/>
              <a:gd name="connsiteX269" fmla="*/ 118747 w 522769"/>
              <a:gd name="connsiteY269" fmla="*/ 52082 h 447159"/>
              <a:gd name="connsiteX270" fmla="*/ 119128 w 522769"/>
              <a:gd name="connsiteY270" fmla="*/ 43658 h 447159"/>
              <a:gd name="connsiteX271" fmla="*/ 120947 w 522769"/>
              <a:gd name="connsiteY271" fmla="*/ 42615 h 447159"/>
              <a:gd name="connsiteX272" fmla="*/ 125955 w 522769"/>
              <a:gd name="connsiteY272" fmla="*/ 43877 h 447159"/>
              <a:gd name="connsiteX273" fmla="*/ 134969 w 522769"/>
              <a:gd name="connsiteY273" fmla="*/ 43005 h 447159"/>
              <a:gd name="connsiteX274" fmla="*/ 137844 w 522769"/>
              <a:gd name="connsiteY274" fmla="*/ 36176 h 447159"/>
              <a:gd name="connsiteX275" fmla="*/ 139119 w 522769"/>
              <a:gd name="connsiteY275" fmla="*/ 33945 h 447159"/>
              <a:gd name="connsiteX276" fmla="*/ 140380 w 522769"/>
              <a:gd name="connsiteY276" fmla="*/ 33485 h 447159"/>
              <a:gd name="connsiteX277" fmla="*/ 140925 w 522769"/>
              <a:gd name="connsiteY277" fmla="*/ 31516 h 447159"/>
              <a:gd name="connsiteX278" fmla="*/ 142852 w 522769"/>
              <a:gd name="connsiteY278" fmla="*/ 30479 h 447159"/>
              <a:gd name="connsiteX279" fmla="*/ 144930 w 522769"/>
              <a:gd name="connsiteY279" fmla="*/ 27039 h 447159"/>
              <a:gd name="connsiteX280" fmla="*/ 147915 w 522769"/>
              <a:gd name="connsiteY280" fmla="*/ 26647 h 447159"/>
              <a:gd name="connsiteX281" fmla="*/ 151403 w 522769"/>
              <a:gd name="connsiteY281" fmla="*/ 23871 h 447159"/>
              <a:gd name="connsiteX282" fmla="*/ 154529 w 522769"/>
              <a:gd name="connsiteY282" fmla="*/ 19210 h 447159"/>
              <a:gd name="connsiteX283" fmla="*/ 159578 w 522769"/>
              <a:gd name="connsiteY283" fmla="*/ 14274 h 447159"/>
              <a:gd name="connsiteX284" fmla="*/ 160689 w 522769"/>
              <a:gd name="connsiteY284" fmla="*/ 9672 h 447159"/>
              <a:gd name="connsiteX285" fmla="*/ 114619 w 522769"/>
              <a:gd name="connsiteY285" fmla="*/ 397 h 447159"/>
              <a:gd name="connsiteX286" fmla="*/ 71874 w 522769"/>
              <a:gd name="connsiteY286" fmla="*/ 19808 h 447159"/>
              <a:gd name="connsiteX287" fmla="*/ 50944 w 522769"/>
              <a:gd name="connsiteY287" fmla="*/ 31674 h 447159"/>
              <a:gd name="connsiteX288" fmla="*/ 44679 w 522769"/>
              <a:gd name="connsiteY288" fmla="*/ 38250 h 447159"/>
              <a:gd name="connsiteX289" fmla="*/ 55153 w 522769"/>
              <a:gd name="connsiteY289" fmla="*/ 45247 h 447159"/>
              <a:gd name="connsiteX290" fmla="*/ 57471 w 522769"/>
              <a:gd name="connsiteY290" fmla="*/ 47836 h 447159"/>
              <a:gd name="connsiteX291" fmla="*/ 57689 w 522769"/>
              <a:gd name="connsiteY291" fmla="*/ 49070 h 447159"/>
              <a:gd name="connsiteX292" fmla="*/ 60021 w 522769"/>
              <a:gd name="connsiteY292" fmla="*/ 53351 h 447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</a:cxnLst>
            <a:rect l="l" t="t" r="r" b="b"/>
            <a:pathLst>
              <a:path w="522769" h="447159">
                <a:moveTo>
                  <a:pt x="241557" y="145131"/>
                </a:moveTo>
                <a:lnTo>
                  <a:pt x="239447" y="141288"/>
                </a:lnTo>
                <a:lnTo>
                  <a:pt x="235677" y="134868"/>
                </a:lnTo>
                <a:lnTo>
                  <a:pt x="230397" y="131394"/>
                </a:lnTo>
                <a:lnTo>
                  <a:pt x="211567" y="91645"/>
                </a:lnTo>
                <a:lnTo>
                  <a:pt x="202073" y="75142"/>
                </a:lnTo>
                <a:lnTo>
                  <a:pt x="202304" y="66958"/>
                </a:lnTo>
                <a:lnTo>
                  <a:pt x="199184" y="60922"/>
                </a:lnTo>
                <a:lnTo>
                  <a:pt x="196575" y="61741"/>
                </a:lnTo>
                <a:lnTo>
                  <a:pt x="192792" y="57856"/>
                </a:lnTo>
                <a:lnTo>
                  <a:pt x="184295" y="26216"/>
                </a:lnTo>
                <a:lnTo>
                  <a:pt x="182662" y="28733"/>
                </a:lnTo>
                <a:lnTo>
                  <a:pt x="179424" y="31205"/>
                </a:lnTo>
                <a:lnTo>
                  <a:pt x="178625" y="34569"/>
                </a:lnTo>
                <a:lnTo>
                  <a:pt x="177913" y="40756"/>
                </a:lnTo>
                <a:lnTo>
                  <a:pt x="175767" y="40732"/>
                </a:lnTo>
                <a:lnTo>
                  <a:pt x="175831" y="42864"/>
                </a:lnTo>
                <a:lnTo>
                  <a:pt x="171363" y="44985"/>
                </a:lnTo>
                <a:lnTo>
                  <a:pt x="171113" y="46749"/>
                </a:lnTo>
                <a:lnTo>
                  <a:pt x="167738" y="45695"/>
                </a:lnTo>
                <a:lnTo>
                  <a:pt x="165747" y="48532"/>
                </a:lnTo>
                <a:lnTo>
                  <a:pt x="166400" y="49620"/>
                </a:lnTo>
                <a:lnTo>
                  <a:pt x="169217" y="50146"/>
                </a:lnTo>
                <a:lnTo>
                  <a:pt x="170179" y="52846"/>
                </a:lnTo>
                <a:lnTo>
                  <a:pt x="172878" y="49769"/>
                </a:lnTo>
                <a:lnTo>
                  <a:pt x="173726" y="54112"/>
                </a:lnTo>
                <a:lnTo>
                  <a:pt x="176157" y="57271"/>
                </a:lnTo>
                <a:lnTo>
                  <a:pt x="173604" y="56596"/>
                </a:lnTo>
                <a:lnTo>
                  <a:pt x="171975" y="57870"/>
                </a:lnTo>
                <a:lnTo>
                  <a:pt x="169988" y="57562"/>
                </a:lnTo>
                <a:lnTo>
                  <a:pt x="167484" y="59810"/>
                </a:lnTo>
                <a:lnTo>
                  <a:pt x="166894" y="61758"/>
                </a:lnTo>
                <a:lnTo>
                  <a:pt x="163923" y="63299"/>
                </a:lnTo>
                <a:lnTo>
                  <a:pt x="162776" y="61150"/>
                </a:lnTo>
                <a:lnTo>
                  <a:pt x="158942" y="61692"/>
                </a:lnTo>
                <a:lnTo>
                  <a:pt x="153635" y="66002"/>
                </a:lnTo>
                <a:lnTo>
                  <a:pt x="153812" y="69155"/>
                </a:lnTo>
                <a:lnTo>
                  <a:pt x="157237" y="70378"/>
                </a:lnTo>
                <a:lnTo>
                  <a:pt x="158203" y="74442"/>
                </a:lnTo>
                <a:lnTo>
                  <a:pt x="161873" y="74694"/>
                </a:lnTo>
                <a:lnTo>
                  <a:pt x="157437" y="77119"/>
                </a:lnTo>
                <a:lnTo>
                  <a:pt x="158748" y="80748"/>
                </a:lnTo>
                <a:lnTo>
                  <a:pt x="160358" y="81932"/>
                </a:lnTo>
                <a:lnTo>
                  <a:pt x="158897" y="83352"/>
                </a:lnTo>
                <a:lnTo>
                  <a:pt x="156089" y="83876"/>
                </a:lnTo>
                <a:lnTo>
                  <a:pt x="150995" y="79765"/>
                </a:lnTo>
                <a:lnTo>
                  <a:pt x="149734" y="80758"/>
                </a:lnTo>
                <a:lnTo>
                  <a:pt x="148795" y="83313"/>
                </a:lnTo>
                <a:lnTo>
                  <a:pt x="147334" y="81536"/>
                </a:lnTo>
                <a:lnTo>
                  <a:pt x="144422" y="82831"/>
                </a:lnTo>
                <a:lnTo>
                  <a:pt x="139246" y="76512"/>
                </a:lnTo>
                <a:lnTo>
                  <a:pt x="135930" y="74935"/>
                </a:lnTo>
                <a:lnTo>
                  <a:pt x="135068" y="72268"/>
                </a:lnTo>
                <a:lnTo>
                  <a:pt x="132274" y="76405"/>
                </a:lnTo>
                <a:lnTo>
                  <a:pt x="127048" y="77604"/>
                </a:lnTo>
                <a:lnTo>
                  <a:pt x="124531" y="76940"/>
                </a:lnTo>
                <a:lnTo>
                  <a:pt x="124054" y="78694"/>
                </a:lnTo>
                <a:lnTo>
                  <a:pt x="121541" y="78883"/>
                </a:lnTo>
                <a:lnTo>
                  <a:pt x="116656" y="82221"/>
                </a:lnTo>
                <a:lnTo>
                  <a:pt x="104753" y="81279"/>
                </a:lnTo>
                <a:lnTo>
                  <a:pt x="99450" y="88609"/>
                </a:lnTo>
                <a:lnTo>
                  <a:pt x="86635" y="86684"/>
                </a:lnTo>
                <a:lnTo>
                  <a:pt x="84027" y="87515"/>
                </a:lnTo>
                <a:lnTo>
                  <a:pt x="83251" y="88123"/>
                </a:lnTo>
                <a:lnTo>
                  <a:pt x="83464" y="89615"/>
                </a:lnTo>
                <a:lnTo>
                  <a:pt x="84925" y="92016"/>
                </a:lnTo>
                <a:lnTo>
                  <a:pt x="91938" y="95086"/>
                </a:lnTo>
                <a:lnTo>
                  <a:pt x="96955" y="94402"/>
                </a:lnTo>
                <a:lnTo>
                  <a:pt x="100371" y="98920"/>
                </a:lnTo>
                <a:lnTo>
                  <a:pt x="98429" y="105744"/>
                </a:lnTo>
                <a:lnTo>
                  <a:pt x="100824" y="110011"/>
                </a:lnTo>
                <a:lnTo>
                  <a:pt x="99114" y="117074"/>
                </a:lnTo>
                <a:lnTo>
                  <a:pt x="96238" y="118572"/>
                </a:lnTo>
                <a:lnTo>
                  <a:pt x="93167" y="118664"/>
                </a:lnTo>
                <a:lnTo>
                  <a:pt x="95807" y="120717"/>
                </a:lnTo>
                <a:lnTo>
                  <a:pt x="92015" y="122009"/>
                </a:lnTo>
                <a:lnTo>
                  <a:pt x="88214" y="119910"/>
                </a:lnTo>
                <a:lnTo>
                  <a:pt x="82806" y="120720"/>
                </a:lnTo>
                <a:lnTo>
                  <a:pt x="80557" y="121058"/>
                </a:lnTo>
                <a:lnTo>
                  <a:pt x="73226" y="119396"/>
                </a:lnTo>
                <a:lnTo>
                  <a:pt x="72301" y="121053"/>
                </a:lnTo>
                <a:lnTo>
                  <a:pt x="65868" y="122496"/>
                </a:lnTo>
                <a:lnTo>
                  <a:pt x="63600" y="124380"/>
                </a:lnTo>
                <a:lnTo>
                  <a:pt x="59313" y="123599"/>
                </a:lnTo>
                <a:lnTo>
                  <a:pt x="55321" y="124611"/>
                </a:lnTo>
                <a:lnTo>
                  <a:pt x="53634" y="130774"/>
                </a:lnTo>
                <a:lnTo>
                  <a:pt x="50209" y="131913"/>
                </a:lnTo>
                <a:lnTo>
                  <a:pt x="47977" y="130975"/>
                </a:lnTo>
                <a:lnTo>
                  <a:pt x="47025" y="132167"/>
                </a:lnTo>
                <a:lnTo>
                  <a:pt x="44829" y="134713"/>
                </a:lnTo>
                <a:lnTo>
                  <a:pt x="45487" y="142408"/>
                </a:lnTo>
                <a:lnTo>
                  <a:pt x="49733" y="147535"/>
                </a:lnTo>
                <a:lnTo>
                  <a:pt x="51933" y="155349"/>
                </a:lnTo>
                <a:lnTo>
                  <a:pt x="51561" y="158568"/>
                </a:lnTo>
                <a:lnTo>
                  <a:pt x="50404" y="160445"/>
                </a:lnTo>
                <a:lnTo>
                  <a:pt x="43192" y="160100"/>
                </a:lnTo>
                <a:lnTo>
                  <a:pt x="42783" y="161436"/>
                </a:lnTo>
                <a:lnTo>
                  <a:pt x="41368" y="161568"/>
                </a:lnTo>
                <a:lnTo>
                  <a:pt x="39590" y="163514"/>
                </a:lnTo>
                <a:lnTo>
                  <a:pt x="36564" y="161310"/>
                </a:lnTo>
                <a:lnTo>
                  <a:pt x="35321" y="166553"/>
                </a:lnTo>
                <a:lnTo>
                  <a:pt x="30944" y="161417"/>
                </a:lnTo>
                <a:lnTo>
                  <a:pt x="29968" y="160994"/>
                </a:lnTo>
                <a:lnTo>
                  <a:pt x="27228" y="163087"/>
                </a:lnTo>
                <a:lnTo>
                  <a:pt x="23618" y="159124"/>
                </a:lnTo>
                <a:lnTo>
                  <a:pt x="20746" y="160702"/>
                </a:lnTo>
                <a:lnTo>
                  <a:pt x="19027" y="160174"/>
                </a:lnTo>
                <a:lnTo>
                  <a:pt x="16373" y="163387"/>
                </a:lnTo>
                <a:lnTo>
                  <a:pt x="14645" y="162069"/>
                </a:lnTo>
                <a:lnTo>
                  <a:pt x="16092" y="161271"/>
                </a:lnTo>
                <a:lnTo>
                  <a:pt x="16169" y="159622"/>
                </a:lnTo>
                <a:lnTo>
                  <a:pt x="13506" y="156980"/>
                </a:lnTo>
                <a:lnTo>
                  <a:pt x="11365" y="161328"/>
                </a:lnTo>
                <a:lnTo>
                  <a:pt x="11633" y="162621"/>
                </a:lnTo>
                <a:lnTo>
                  <a:pt x="16233" y="166381"/>
                </a:lnTo>
                <a:lnTo>
                  <a:pt x="17807" y="169593"/>
                </a:lnTo>
                <a:lnTo>
                  <a:pt x="15062" y="169348"/>
                </a:lnTo>
                <a:lnTo>
                  <a:pt x="10449" y="171938"/>
                </a:lnTo>
                <a:lnTo>
                  <a:pt x="8739" y="169197"/>
                </a:lnTo>
                <a:lnTo>
                  <a:pt x="4924" y="167365"/>
                </a:lnTo>
                <a:lnTo>
                  <a:pt x="4003" y="168352"/>
                </a:lnTo>
                <a:lnTo>
                  <a:pt x="5028" y="170401"/>
                </a:lnTo>
                <a:lnTo>
                  <a:pt x="4720" y="172518"/>
                </a:lnTo>
                <a:lnTo>
                  <a:pt x="129" y="175745"/>
                </a:lnTo>
                <a:lnTo>
                  <a:pt x="2687" y="182862"/>
                </a:lnTo>
                <a:lnTo>
                  <a:pt x="6208" y="189393"/>
                </a:lnTo>
                <a:lnTo>
                  <a:pt x="9365" y="194134"/>
                </a:lnTo>
                <a:lnTo>
                  <a:pt x="9424" y="196531"/>
                </a:lnTo>
                <a:lnTo>
                  <a:pt x="11120" y="197925"/>
                </a:lnTo>
                <a:lnTo>
                  <a:pt x="11801" y="198702"/>
                </a:lnTo>
                <a:lnTo>
                  <a:pt x="18424" y="197849"/>
                </a:lnTo>
                <a:lnTo>
                  <a:pt x="20184" y="201173"/>
                </a:lnTo>
                <a:lnTo>
                  <a:pt x="21463" y="201673"/>
                </a:lnTo>
                <a:lnTo>
                  <a:pt x="24711" y="200726"/>
                </a:lnTo>
                <a:lnTo>
                  <a:pt x="29197" y="201474"/>
                </a:lnTo>
                <a:lnTo>
                  <a:pt x="30544" y="199840"/>
                </a:lnTo>
                <a:lnTo>
                  <a:pt x="32105" y="199560"/>
                </a:lnTo>
                <a:lnTo>
                  <a:pt x="34595" y="201184"/>
                </a:lnTo>
                <a:lnTo>
                  <a:pt x="38501" y="201469"/>
                </a:lnTo>
                <a:lnTo>
                  <a:pt x="39721" y="203104"/>
                </a:lnTo>
                <a:lnTo>
                  <a:pt x="41808" y="202173"/>
                </a:lnTo>
                <a:lnTo>
                  <a:pt x="40166" y="200622"/>
                </a:lnTo>
                <a:lnTo>
                  <a:pt x="39621" y="197224"/>
                </a:lnTo>
                <a:lnTo>
                  <a:pt x="43727" y="194815"/>
                </a:lnTo>
                <a:lnTo>
                  <a:pt x="49238" y="194142"/>
                </a:lnTo>
                <a:lnTo>
                  <a:pt x="54863" y="195687"/>
                </a:lnTo>
                <a:lnTo>
                  <a:pt x="60325" y="195000"/>
                </a:lnTo>
                <a:lnTo>
                  <a:pt x="68676" y="199010"/>
                </a:lnTo>
                <a:lnTo>
                  <a:pt x="68948" y="201738"/>
                </a:lnTo>
                <a:lnTo>
                  <a:pt x="69883" y="202666"/>
                </a:lnTo>
                <a:lnTo>
                  <a:pt x="72568" y="201808"/>
                </a:lnTo>
                <a:lnTo>
                  <a:pt x="78774" y="204523"/>
                </a:lnTo>
                <a:lnTo>
                  <a:pt x="80747" y="202520"/>
                </a:lnTo>
                <a:lnTo>
                  <a:pt x="87279" y="201273"/>
                </a:lnTo>
                <a:lnTo>
                  <a:pt x="93435" y="204722"/>
                </a:lnTo>
                <a:lnTo>
                  <a:pt x="98016" y="202317"/>
                </a:lnTo>
                <a:lnTo>
                  <a:pt x="99572" y="209797"/>
                </a:lnTo>
                <a:lnTo>
                  <a:pt x="104063" y="210651"/>
                </a:lnTo>
                <a:lnTo>
                  <a:pt x="102416" y="218129"/>
                </a:lnTo>
                <a:lnTo>
                  <a:pt x="101096" y="219430"/>
                </a:lnTo>
                <a:lnTo>
                  <a:pt x="103206" y="230139"/>
                </a:lnTo>
                <a:lnTo>
                  <a:pt x="90731" y="232521"/>
                </a:lnTo>
                <a:lnTo>
                  <a:pt x="82988" y="232088"/>
                </a:lnTo>
                <a:lnTo>
                  <a:pt x="79132" y="233381"/>
                </a:lnTo>
                <a:lnTo>
                  <a:pt x="77100" y="232791"/>
                </a:lnTo>
                <a:lnTo>
                  <a:pt x="76465" y="233783"/>
                </a:lnTo>
                <a:lnTo>
                  <a:pt x="71470" y="233579"/>
                </a:lnTo>
                <a:lnTo>
                  <a:pt x="70119" y="235807"/>
                </a:lnTo>
                <a:lnTo>
                  <a:pt x="66090" y="238433"/>
                </a:lnTo>
                <a:lnTo>
                  <a:pt x="65519" y="239973"/>
                </a:lnTo>
                <a:lnTo>
                  <a:pt x="62838" y="240031"/>
                </a:lnTo>
                <a:lnTo>
                  <a:pt x="62752" y="241376"/>
                </a:lnTo>
                <a:lnTo>
                  <a:pt x="60039" y="242955"/>
                </a:lnTo>
                <a:lnTo>
                  <a:pt x="57689" y="254169"/>
                </a:lnTo>
                <a:lnTo>
                  <a:pt x="57812" y="255829"/>
                </a:lnTo>
                <a:lnTo>
                  <a:pt x="60556" y="257629"/>
                </a:lnTo>
                <a:lnTo>
                  <a:pt x="61427" y="259895"/>
                </a:lnTo>
                <a:lnTo>
                  <a:pt x="60057" y="269064"/>
                </a:lnTo>
                <a:lnTo>
                  <a:pt x="67746" y="270516"/>
                </a:lnTo>
                <a:lnTo>
                  <a:pt x="72078" y="265582"/>
                </a:lnTo>
                <a:lnTo>
                  <a:pt x="81332" y="276078"/>
                </a:lnTo>
                <a:lnTo>
                  <a:pt x="91802" y="268471"/>
                </a:lnTo>
                <a:lnTo>
                  <a:pt x="95149" y="270119"/>
                </a:lnTo>
                <a:lnTo>
                  <a:pt x="101981" y="264659"/>
                </a:lnTo>
                <a:lnTo>
                  <a:pt x="104589" y="265188"/>
                </a:lnTo>
                <a:lnTo>
                  <a:pt x="105338" y="264403"/>
                </a:lnTo>
                <a:lnTo>
                  <a:pt x="105352" y="262063"/>
                </a:lnTo>
                <a:lnTo>
                  <a:pt x="108141" y="259575"/>
                </a:lnTo>
                <a:lnTo>
                  <a:pt x="111022" y="261115"/>
                </a:lnTo>
                <a:lnTo>
                  <a:pt x="111181" y="263436"/>
                </a:lnTo>
                <a:lnTo>
                  <a:pt x="113294" y="265155"/>
                </a:lnTo>
                <a:lnTo>
                  <a:pt x="114927" y="263028"/>
                </a:lnTo>
                <a:lnTo>
                  <a:pt x="118488" y="261917"/>
                </a:lnTo>
                <a:lnTo>
                  <a:pt x="119486" y="259580"/>
                </a:lnTo>
                <a:lnTo>
                  <a:pt x="125329" y="257337"/>
                </a:lnTo>
                <a:lnTo>
                  <a:pt x="132759" y="248761"/>
                </a:lnTo>
                <a:lnTo>
                  <a:pt x="147352" y="251462"/>
                </a:lnTo>
                <a:lnTo>
                  <a:pt x="152587" y="248379"/>
                </a:lnTo>
                <a:lnTo>
                  <a:pt x="155114" y="250955"/>
                </a:lnTo>
                <a:lnTo>
                  <a:pt x="156579" y="253765"/>
                </a:lnTo>
                <a:lnTo>
                  <a:pt x="161020" y="254812"/>
                </a:lnTo>
                <a:lnTo>
                  <a:pt x="165965" y="254019"/>
                </a:lnTo>
                <a:lnTo>
                  <a:pt x="167539" y="257763"/>
                </a:lnTo>
                <a:lnTo>
                  <a:pt x="171032" y="260097"/>
                </a:lnTo>
                <a:lnTo>
                  <a:pt x="171685" y="288297"/>
                </a:lnTo>
                <a:lnTo>
                  <a:pt x="181383" y="297961"/>
                </a:lnTo>
                <a:lnTo>
                  <a:pt x="186391" y="316504"/>
                </a:lnTo>
                <a:lnTo>
                  <a:pt x="187371" y="325251"/>
                </a:lnTo>
                <a:lnTo>
                  <a:pt x="187961" y="334477"/>
                </a:lnTo>
                <a:lnTo>
                  <a:pt x="198721" y="360536"/>
                </a:lnTo>
                <a:lnTo>
                  <a:pt x="210551" y="389136"/>
                </a:lnTo>
                <a:lnTo>
                  <a:pt x="214970" y="399698"/>
                </a:lnTo>
                <a:lnTo>
                  <a:pt x="219283" y="410397"/>
                </a:lnTo>
                <a:lnTo>
                  <a:pt x="233550" y="445403"/>
                </a:lnTo>
                <a:lnTo>
                  <a:pt x="268112" y="445900"/>
                </a:lnTo>
                <a:lnTo>
                  <a:pt x="312816" y="446858"/>
                </a:lnTo>
                <a:lnTo>
                  <a:pt x="341417" y="447506"/>
                </a:lnTo>
                <a:lnTo>
                  <a:pt x="344275" y="447556"/>
                </a:lnTo>
                <a:lnTo>
                  <a:pt x="372499" y="396975"/>
                </a:lnTo>
                <a:lnTo>
                  <a:pt x="400302" y="346727"/>
                </a:lnTo>
                <a:lnTo>
                  <a:pt x="411552" y="326267"/>
                </a:lnTo>
                <a:lnTo>
                  <a:pt x="413797" y="322174"/>
                </a:lnTo>
                <a:lnTo>
                  <a:pt x="420062" y="310783"/>
                </a:lnTo>
                <a:lnTo>
                  <a:pt x="421105" y="308836"/>
                </a:lnTo>
                <a:lnTo>
                  <a:pt x="432151" y="288622"/>
                </a:lnTo>
                <a:lnTo>
                  <a:pt x="446898" y="261522"/>
                </a:lnTo>
                <a:lnTo>
                  <a:pt x="522898" y="119810"/>
                </a:lnTo>
                <a:lnTo>
                  <a:pt x="488577" y="112371"/>
                </a:lnTo>
                <a:lnTo>
                  <a:pt x="435204" y="97200"/>
                </a:lnTo>
                <a:lnTo>
                  <a:pt x="401949" y="87631"/>
                </a:lnTo>
                <a:lnTo>
                  <a:pt x="342265" y="70439"/>
                </a:lnTo>
                <a:lnTo>
                  <a:pt x="337076" y="67678"/>
                </a:lnTo>
                <a:lnTo>
                  <a:pt x="332172" y="59907"/>
                </a:lnTo>
                <a:lnTo>
                  <a:pt x="326638" y="59156"/>
                </a:lnTo>
                <a:lnTo>
                  <a:pt x="315683" y="65965"/>
                </a:lnTo>
                <a:lnTo>
                  <a:pt x="310031" y="68956"/>
                </a:lnTo>
                <a:lnTo>
                  <a:pt x="305086" y="64709"/>
                </a:lnTo>
                <a:lnTo>
                  <a:pt x="296191" y="66631"/>
                </a:lnTo>
                <a:lnTo>
                  <a:pt x="293347" y="71152"/>
                </a:lnTo>
                <a:lnTo>
                  <a:pt x="274793" y="73050"/>
                </a:lnTo>
                <a:lnTo>
                  <a:pt x="272253" y="78290"/>
                </a:lnTo>
                <a:lnTo>
                  <a:pt x="286415" y="92390"/>
                </a:lnTo>
                <a:lnTo>
                  <a:pt x="289196" y="97664"/>
                </a:lnTo>
                <a:lnTo>
                  <a:pt x="288216" y="100180"/>
                </a:lnTo>
                <a:lnTo>
                  <a:pt x="281190" y="104321"/>
                </a:lnTo>
                <a:lnTo>
                  <a:pt x="267862" y="106531"/>
                </a:lnTo>
                <a:lnTo>
                  <a:pt x="264977" y="111554"/>
                </a:lnTo>
                <a:lnTo>
                  <a:pt x="275202" y="128052"/>
                </a:lnTo>
                <a:lnTo>
                  <a:pt x="247372" y="138962"/>
                </a:lnTo>
                <a:lnTo>
                  <a:pt x="241557" y="145131"/>
                </a:lnTo>
                <a:close/>
                <a:moveTo>
                  <a:pt x="60021" y="53351"/>
                </a:moveTo>
                <a:lnTo>
                  <a:pt x="62307" y="53910"/>
                </a:lnTo>
                <a:lnTo>
                  <a:pt x="70649" y="49567"/>
                </a:lnTo>
                <a:lnTo>
                  <a:pt x="73834" y="42512"/>
                </a:lnTo>
                <a:lnTo>
                  <a:pt x="75385" y="41182"/>
                </a:lnTo>
                <a:lnTo>
                  <a:pt x="77150" y="41812"/>
                </a:lnTo>
                <a:lnTo>
                  <a:pt x="77594" y="44680"/>
                </a:lnTo>
                <a:lnTo>
                  <a:pt x="79831" y="45923"/>
                </a:lnTo>
                <a:lnTo>
                  <a:pt x="85192" y="42970"/>
                </a:lnTo>
                <a:lnTo>
                  <a:pt x="91629" y="44264"/>
                </a:lnTo>
                <a:lnTo>
                  <a:pt x="93104" y="42755"/>
                </a:lnTo>
                <a:lnTo>
                  <a:pt x="94138" y="42591"/>
                </a:lnTo>
                <a:lnTo>
                  <a:pt x="96728" y="44081"/>
                </a:lnTo>
                <a:lnTo>
                  <a:pt x="98211" y="48482"/>
                </a:lnTo>
                <a:lnTo>
                  <a:pt x="103582" y="54390"/>
                </a:lnTo>
                <a:lnTo>
                  <a:pt x="105129" y="58752"/>
                </a:lnTo>
                <a:lnTo>
                  <a:pt x="111140" y="59433"/>
                </a:lnTo>
                <a:lnTo>
                  <a:pt x="115204" y="57037"/>
                </a:lnTo>
                <a:lnTo>
                  <a:pt x="116737" y="53589"/>
                </a:lnTo>
                <a:lnTo>
                  <a:pt x="118747" y="52082"/>
                </a:lnTo>
                <a:lnTo>
                  <a:pt x="119128" y="43658"/>
                </a:lnTo>
                <a:lnTo>
                  <a:pt x="120947" y="42615"/>
                </a:lnTo>
                <a:lnTo>
                  <a:pt x="125955" y="43877"/>
                </a:lnTo>
                <a:lnTo>
                  <a:pt x="134969" y="43005"/>
                </a:lnTo>
                <a:lnTo>
                  <a:pt x="137844" y="36176"/>
                </a:lnTo>
                <a:lnTo>
                  <a:pt x="139119" y="33945"/>
                </a:lnTo>
                <a:lnTo>
                  <a:pt x="140380" y="33485"/>
                </a:lnTo>
                <a:lnTo>
                  <a:pt x="140925" y="31516"/>
                </a:lnTo>
                <a:lnTo>
                  <a:pt x="142852" y="30479"/>
                </a:lnTo>
                <a:lnTo>
                  <a:pt x="144930" y="27039"/>
                </a:lnTo>
                <a:lnTo>
                  <a:pt x="147915" y="26647"/>
                </a:lnTo>
                <a:lnTo>
                  <a:pt x="151403" y="23871"/>
                </a:lnTo>
                <a:lnTo>
                  <a:pt x="154529" y="19210"/>
                </a:lnTo>
                <a:lnTo>
                  <a:pt x="159578" y="14274"/>
                </a:lnTo>
                <a:lnTo>
                  <a:pt x="160689" y="9672"/>
                </a:lnTo>
                <a:lnTo>
                  <a:pt x="114619" y="397"/>
                </a:lnTo>
                <a:lnTo>
                  <a:pt x="71874" y="19808"/>
                </a:lnTo>
                <a:lnTo>
                  <a:pt x="50944" y="31674"/>
                </a:lnTo>
                <a:lnTo>
                  <a:pt x="44679" y="38250"/>
                </a:lnTo>
                <a:lnTo>
                  <a:pt x="55153" y="45247"/>
                </a:lnTo>
                <a:lnTo>
                  <a:pt x="57471" y="47836"/>
                </a:lnTo>
                <a:lnTo>
                  <a:pt x="57689" y="49070"/>
                </a:lnTo>
                <a:lnTo>
                  <a:pt x="60021" y="5335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8143765B-E425-8E03-9FDD-2C00DB38BD83}"/>
              </a:ext>
            </a:extLst>
          </p:cNvPr>
          <p:cNvSpPr>
            <a:spLocks/>
          </p:cNvSpPr>
          <p:nvPr/>
        </p:nvSpPr>
        <p:spPr>
          <a:xfrm flipV="1">
            <a:off x="6304664" y="2315535"/>
            <a:ext cx="664330" cy="345700"/>
          </a:xfrm>
          <a:custGeom>
            <a:avLst/>
            <a:gdLst>
              <a:gd name="connsiteX0" fmla="*/ 407336 w 452407"/>
              <a:gd name="connsiteY0" fmla="*/ 105839 h 235421"/>
              <a:gd name="connsiteX1" fmla="*/ 407586 w 452407"/>
              <a:gd name="connsiteY1" fmla="*/ 103316 h 235421"/>
              <a:gd name="connsiteX2" fmla="*/ 406579 w 452407"/>
              <a:gd name="connsiteY2" fmla="*/ 100253 h 235421"/>
              <a:gd name="connsiteX3" fmla="*/ 408874 w 452407"/>
              <a:gd name="connsiteY3" fmla="*/ 93405 h 235421"/>
              <a:gd name="connsiteX4" fmla="*/ 408534 w 452407"/>
              <a:gd name="connsiteY4" fmla="*/ 88985 h 235421"/>
              <a:gd name="connsiteX5" fmla="*/ 411641 w 452407"/>
              <a:gd name="connsiteY5" fmla="*/ 82342 h 235421"/>
              <a:gd name="connsiteX6" fmla="*/ 409527 w 452407"/>
              <a:gd name="connsiteY6" fmla="*/ 79288 h 235421"/>
              <a:gd name="connsiteX7" fmla="*/ 406433 w 452407"/>
              <a:gd name="connsiteY7" fmla="*/ 69967 h 235421"/>
              <a:gd name="connsiteX8" fmla="*/ 408547 w 452407"/>
              <a:gd name="connsiteY8" fmla="*/ 65865 h 235421"/>
              <a:gd name="connsiteX9" fmla="*/ 407354 w 452407"/>
              <a:gd name="connsiteY9" fmla="*/ 64704 h 235421"/>
              <a:gd name="connsiteX10" fmla="*/ 406687 w 452407"/>
              <a:gd name="connsiteY10" fmla="*/ 62389 h 235421"/>
              <a:gd name="connsiteX11" fmla="*/ 406288 w 452407"/>
              <a:gd name="connsiteY11" fmla="*/ 59721 h 235421"/>
              <a:gd name="connsiteX12" fmla="*/ 406302 w 452407"/>
              <a:gd name="connsiteY12" fmla="*/ 57194 h 235421"/>
              <a:gd name="connsiteX13" fmla="*/ 408479 w 452407"/>
              <a:gd name="connsiteY13" fmla="*/ 56141 h 235421"/>
              <a:gd name="connsiteX14" fmla="*/ 413338 w 452407"/>
              <a:gd name="connsiteY14" fmla="*/ 57625 h 235421"/>
              <a:gd name="connsiteX15" fmla="*/ 416005 w 452407"/>
              <a:gd name="connsiteY15" fmla="*/ 54412 h 235421"/>
              <a:gd name="connsiteX16" fmla="*/ 420650 w 452407"/>
              <a:gd name="connsiteY16" fmla="*/ 52506 h 235421"/>
              <a:gd name="connsiteX17" fmla="*/ 419493 w 452407"/>
              <a:gd name="connsiteY17" fmla="*/ 50509 h 235421"/>
              <a:gd name="connsiteX18" fmla="*/ 420918 w 452407"/>
              <a:gd name="connsiteY18" fmla="*/ 48631 h 235421"/>
              <a:gd name="connsiteX19" fmla="*/ 421467 w 452407"/>
              <a:gd name="connsiteY19" fmla="*/ 45459 h 235421"/>
              <a:gd name="connsiteX20" fmla="*/ 418854 w 452407"/>
              <a:gd name="connsiteY20" fmla="*/ 45028 h 235421"/>
              <a:gd name="connsiteX21" fmla="*/ 414948 w 452407"/>
              <a:gd name="connsiteY21" fmla="*/ 41375 h 235421"/>
              <a:gd name="connsiteX22" fmla="*/ 408838 w 452407"/>
              <a:gd name="connsiteY22" fmla="*/ 41742 h 235421"/>
              <a:gd name="connsiteX23" fmla="*/ 407418 w 452407"/>
              <a:gd name="connsiteY23" fmla="*/ 43648 h 235421"/>
              <a:gd name="connsiteX24" fmla="*/ 409690 w 452407"/>
              <a:gd name="connsiteY24" fmla="*/ 46217 h 235421"/>
              <a:gd name="connsiteX25" fmla="*/ 409305 w 452407"/>
              <a:gd name="connsiteY25" fmla="*/ 50219 h 235421"/>
              <a:gd name="connsiteX26" fmla="*/ 404333 w 452407"/>
              <a:gd name="connsiteY26" fmla="*/ 55433 h 235421"/>
              <a:gd name="connsiteX27" fmla="*/ 403530 w 452407"/>
              <a:gd name="connsiteY27" fmla="*/ 53699 h 235421"/>
              <a:gd name="connsiteX28" fmla="*/ 401353 w 452407"/>
              <a:gd name="connsiteY28" fmla="*/ 53150 h 235421"/>
              <a:gd name="connsiteX29" fmla="*/ 397978 w 452407"/>
              <a:gd name="connsiteY29" fmla="*/ 50142 h 235421"/>
              <a:gd name="connsiteX30" fmla="*/ 391450 w 452407"/>
              <a:gd name="connsiteY30" fmla="*/ 47687 h 235421"/>
              <a:gd name="connsiteX31" fmla="*/ 390062 w 452407"/>
              <a:gd name="connsiteY31" fmla="*/ 42668 h 235421"/>
              <a:gd name="connsiteX32" fmla="*/ 388706 w 452407"/>
              <a:gd name="connsiteY32" fmla="*/ 40131 h 235421"/>
              <a:gd name="connsiteX33" fmla="*/ 384347 w 452407"/>
              <a:gd name="connsiteY33" fmla="*/ 34282 h 235421"/>
              <a:gd name="connsiteX34" fmla="*/ 378649 w 452407"/>
              <a:gd name="connsiteY34" fmla="*/ 35625 h 235421"/>
              <a:gd name="connsiteX35" fmla="*/ 372997 w 452407"/>
              <a:gd name="connsiteY35" fmla="*/ 31355 h 235421"/>
              <a:gd name="connsiteX36" fmla="*/ 372589 w 452407"/>
              <a:gd name="connsiteY36" fmla="*/ 26586 h 235421"/>
              <a:gd name="connsiteX37" fmla="*/ 374861 w 452407"/>
              <a:gd name="connsiteY37" fmla="*/ 23927 h 235421"/>
              <a:gd name="connsiteX38" fmla="*/ 375551 w 452407"/>
              <a:gd name="connsiteY38" fmla="*/ 21853 h 235421"/>
              <a:gd name="connsiteX39" fmla="*/ 374757 w 452407"/>
              <a:gd name="connsiteY39" fmla="*/ 18046 h 235421"/>
              <a:gd name="connsiteX40" fmla="*/ 372484 w 452407"/>
              <a:gd name="connsiteY40" fmla="*/ 15228 h 235421"/>
              <a:gd name="connsiteX41" fmla="*/ 370252 w 452407"/>
              <a:gd name="connsiteY41" fmla="*/ 15682 h 235421"/>
              <a:gd name="connsiteX42" fmla="*/ 370094 w 452407"/>
              <a:gd name="connsiteY42" fmla="*/ 14529 h 235421"/>
              <a:gd name="connsiteX43" fmla="*/ 369232 w 452407"/>
              <a:gd name="connsiteY43" fmla="*/ 14656 h 235421"/>
              <a:gd name="connsiteX44" fmla="*/ 369386 w 452407"/>
              <a:gd name="connsiteY44" fmla="*/ 19044 h 235421"/>
              <a:gd name="connsiteX45" fmla="*/ 368619 w 452407"/>
              <a:gd name="connsiteY45" fmla="*/ 20156 h 235421"/>
              <a:gd name="connsiteX46" fmla="*/ 367363 w 452407"/>
              <a:gd name="connsiteY46" fmla="*/ 19974 h 235421"/>
              <a:gd name="connsiteX47" fmla="*/ 361910 w 452407"/>
              <a:gd name="connsiteY47" fmla="*/ 15287 h 235421"/>
              <a:gd name="connsiteX48" fmla="*/ 356526 w 452407"/>
              <a:gd name="connsiteY48" fmla="*/ 7799 h 235421"/>
              <a:gd name="connsiteX49" fmla="*/ 354108 w 452407"/>
              <a:gd name="connsiteY49" fmla="*/ 6983 h 235421"/>
              <a:gd name="connsiteX50" fmla="*/ 346709 w 452407"/>
              <a:gd name="connsiteY50" fmla="*/ 6738 h 235421"/>
              <a:gd name="connsiteX51" fmla="*/ 341243 w 452407"/>
              <a:gd name="connsiteY51" fmla="*/ 9533 h 235421"/>
              <a:gd name="connsiteX52" fmla="*/ 333482 w 452407"/>
              <a:gd name="connsiteY52" fmla="*/ 5989 h 235421"/>
              <a:gd name="connsiteX53" fmla="*/ 329830 w 452407"/>
              <a:gd name="connsiteY53" fmla="*/ 7736 h 235421"/>
              <a:gd name="connsiteX54" fmla="*/ 328932 w 452407"/>
              <a:gd name="connsiteY54" fmla="*/ 7536 h 235421"/>
              <a:gd name="connsiteX55" fmla="*/ 329227 w 452407"/>
              <a:gd name="connsiteY55" fmla="*/ 6656 h 235421"/>
              <a:gd name="connsiteX56" fmla="*/ 328560 w 452407"/>
              <a:gd name="connsiteY56" fmla="*/ 5939 h 235421"/>
              <a:gd name="connsiteX57" fmla="*/ 328242 w 452407"/>
              <a:gd name="connsiteY57" fmla="*/ 5748 h 235421"/>
              <a:gd name="connsiteX58" fmla="*/ 325380 w 452407"/>
              <a:gd name="connsiteY58" fmla="*/ 5980 h 235421"/>
              <a:gd name="connsiteX59" fmla="*/ 323443 w 452407"/>
              <a:gd name="connsiteY59" fmla="*/ 3393 h 235421"/>
              <a:gd name="connsiteX60" fmla="*/ 325044 w 452407"/>
              <a:gd name="connsiteY60" fmla="*/ 2082 h 235421"/>
              <a:gd name="connsiteX61" fmla="*/ 324241 w 452407"/>
              <a:gd name="connsiteY61" fmla="*/ 680 h 235421"/>
              <a:gd name="connsiteX62" fmla="*/ 320377 w 452407"/>
              <a:gd name="connsiteY62" fmla="*/ 2853 h 235421"/>
              <a:gd name="connsiteX63" fmla="*/ 314030 w 452407"/>
              <a:gd name="connsiteY63" fmla="*/ 162 h 235421"/>
              <a:gd name="connsiteX64" fmla="*/ 308460 w 452407"/>
              <a:gd name="connsiteY64" fmla="*/ 2095 h 235421"/>
              <a:gd name="connsiteX65" fmla="*/ 303856 w 452407"/>
              <a:gd name="connsiteY65" fmla="*/ 18695 h 235421"/>
              <a:gd name="connsiteX66" fmla="*/ 303606 w 452407"/>
              <a:gd name="connsiteY66" fmla="*/ 19611 h 235421"/>
              <a:gd name="connsiteX67" fmla="*/ 298689 w 452407"/>
              <a:gd name="connsiteY67" fmla="*/ 22565 h 235421"/>
              <a:gd name="connsiteX68" fmla="*/ 284073 w 452407"/>
              <a:gd name="connsiteY68" fmla="*/ 30203 h 235421"/>
              <a:gd name="connsiteX69" fmla="*/ 278947 w 452407"/>
              <a:gd name="connsiteY69" fmla="*/ 29209 h 235421"/>
              <a:gd name="connsiteX70" fmla="*/ 274887 w 452407"/>
              <a:gd name="connsiteY70" fmla="*/ 33964 h 235421"/>
              <a:gd name="connsiteX71" fmla="*/ 267607 w 452407"/>
              <a:gd name="connsiteY71" fmla="*/ 37554 h 235421"/>
              <a:gd name="connsiteX72" fmla="*/ 264331 w 452407"/>
              <a:gd name="connsiteY72" fmla="*/ 31646 h 235421"/>
              <a:gd name="connsiteX73" fmla="*/ 261737 w 452407"/>
              <a:gd name="connsiteY73" fmla="*/ 36369 h 235421"/>
              <a:gd name="connsiteX74" fmla="*/ 256525 w 452407"/>
              <a:gd name="connsiteY74" fmla="*/ 45867 h 235421"/>
              <a:gd name="connsiteX75" fmla="*/ 257817 w 452407"/>
              <a:gd name="connsiteY75" fmla="*/ 56749 h 235421"/>
              <a:gd name="connsiteX76" fmla="*/ 267588 w 452407"/>
              <a:gd name="connsiteY76" fmla="*/ 73584 h 235421"/>
              <a:gd name="connsiteX77" fmla="*/ 252138 w 452407"/>
              <a:gd name="connsiteY77" fmla="*/ 82129 h 235421"/>
              <a:gd name="connsiteX78" fmla="*/ 243220 w 452407"/>
              <a:gd name="connsiteY78" fmla="*/ 90792 h 235421"/>
              <a:gd name="connsiteX79" fmla="*/ 205197 w 452407"/>
              <a:gd name="connsiteY79" fmla="*/ 90851 h 235421"/>
              <a:gd name="connsiteX80" fmla="*/ 197603 w 452407"/>
              <a:gd name="connsiteY80" fmla="*/ 90910 h 235421"/>
              <a:gd name="connsiteX81" fmla="*/ 182167 w 452407"/>
              <a:gd name="connsiteY81" fmla="*/ 96977 h 235421"/>
              <a:gd name="connsiteX82" fmla="*/ 156886 w 452407"/>
              <a:gd name="connsiteY82" fmla="*/ 97367 h 235421"/>
              <a:gd name="connsiteX83" fmla="*/ 154976 w 452407"/>
              <a:gd name="connsiteY83" fmla="*/ 98583 h 235421"/>
              <a:gd name="connsiteX84" fmla="*/ 121372 w 452407"/>
              <a:gd name="connsiteY84" fmla="*/ 109342 h 235421"/>
              <a:gd name="connsiteX85" fmla="*/ 121181 w 452407"/>
              <a:gd name="connsiteY85" fmla="*/ 109365 h 235421"/>
              <a:gd name="connsiteX86" fmla="*/ 96777 w 452407"/>
              <a:gd name="connsiteY86" fmla="*/ 117610 h 235421"/>
              <a:gd name="connsiteX87" fmla="*/ 84166 w 452407"/>
              <a:gd name="connsiteY87" fmla="*/ 121817 h 235421"/>
              <a:gd name="connsiteX88" fmla="*/ 72222 w 452407"/>
              <a:gd name="connsiteY88" fmla="*/ 125851 h 235421"/>
              <a:gd name="connsiteX89" fmla="*/ 69564 w 452407"/>
              <a:gd name="connsiteY89" fmla="*/ 126708 h 235421"/>
              <a:gd name="connsiteX90" fmla="*/ 56894 w 452407"/>
              <a:gd name="connsiteY90" fmla="*/ 130997 h 235421"/>
              <a:gd name="connsiteX91" fmla="*/ 350 w 452407"/>
              <a:gd name="connsiteY91" fmla="*/ 149928 h 235421"/>
              <a:gd name="connsiteX92" fmla="*/ 2346 w 452407"/>
              <a:gd name="connsiteY92" fmla="*/ 152256 h 235421"/>
              <a:gd name="connsiteX93" fmla="*/ 60110 w 452407"/>
              <a:gd name="connsiteY93" fmla="*/ 171370 h 235421"/>
              <a:gd name="connsiteX94" fmla="*/ 61367 w 452407"/>
              <a:gd name="connsiteY94" fmla="*/ 171256 h 235421"/>
              <a:gd name="connsiteX95" fmla="*/ 76050 w 452407"/>
              <a:gd name="connsiteY95" fmla="*/ 169863 h 235421"/>
              <a:gd name="connsiteX96" fmla="*/ 102030 w 452407"/>
              <a:gd name="connsiteY96" fmla="*/ 167417 h 235421"/>
              <a:gd name="connsiteX97" fmla="*/ 107301 w 452407"/>
              <a:gd name="connsiteY97" fmla="*/ 166936 h 235421"/>
              <a:gd name="connsiteX98" fmla="*/ 109433 w 452407"/>
              <a:gd name="connsiteY98" fmla="*/ 166714 h 235421"/>
              <a:gd name="connsiteX99" fmla="*/ 123196 w 452407"/>
              <a:gd name="connsiteY99" fmla="*/ 165425 h 235421"/>
              <a:gd name="connsiteX100" fmla="*/ 131973 w 452407"/>
              <a:gd name="connsiteY100" fmla="*/ 164590 h 235421"/>
              <a:gd name="connsiteX101" fmla="*/ 135974 w 452407"/>
              <a:gd name="connsiteY101" fmla="*/ 165244 h 235421"/>
              <a:gd name="connsiteX102" fmla="*/ 147433 w 452407"/>
              <a:gd name="connsiteY102" fmla="*/ 167118 h 235421"/>
              <a:gd name="connsiteX103" fmla="*/ 151597 w 452407"/>
              <a:gd name="connsiteY103" fmla="*/ 167816 h 235421"/>
              <a:gd name="connsiteX104" fmla="*/ 152971 w 452407"/>
              <a:gd name="connsiteY104" fmla="*/ 168456 h 235421"/>
              <a:gd name="connsiteX105" fmla="*/ 158442 w 452407"/>
              <a:gd name="connsiteY105" fmla="*/ 170022 h 235421"/>
              <a:gd name="connsiteX106" fmla="*/ 158447 w 452407"/>
              <a:gd name="connsiteY106" fmla="*/ 176602 h 235421"/>
              <a:gd name="connsiteX107" fmla="*/ 160610 w 452407"/>
              <a:gd name="connsiteY107" fmla="*/ 179261 h 235421"/>
              <a:gd name="connsiteX108" fmla="*/ 161858 w 452407"/>
              <a:gd name="connsiteY108" fmla="*/ 181856 h 235421"/>
              <a:gd name="connsiteX109" fmla="*/ 167360 w 452407"/>
              <a:gd name="connsiteY109" fmla="*/ 185963 h 235421"/>
              <a:gd name="connsiteX110" fmla="*/ 172450 w 452407"/>
              <a:gd name="connsiteY110" fmla="*/ 192743 h 235421"/>
              <a:gd name="connsiteX111" fmla="*/ 174636 w 452407"/>
              <a:gd name="connsiteY111" fmla="*/ 194712 h 235421"/>
              <a:gd name="connsiteX112" fmla="*/ 185759 w 452407"/>
              <a:gd name="connsiteY112" fmla="*/ 200616 h 235421"/>
              <a:gd name="connsiteX113" fmla="*/ 190341 w 452407"/>
              <a:gd name="connsiteY113" fmla="*/ 201841 h 235421"/>
              <a:gd name="connsiteX114" fmla="*/ 192459 w 452407"/>
              <a:gd name="connsiteY114" fmla="*/ 205834 h 235421"/>
              <a:gd name="connsiteX115" fmla="*/ 192496 w 452407"/>
              <a:gd name="connsiteY115" fmla="*/ 205866 h 235421"/>
              <a:gd name="connsiteX116" fmla="*/ 200243 w 452407"/>
              <a:gd name="connsiteY116" fmla="*/ 207867 h 235421"/>
              <a:gd name="connsiteX117" fmla="*/ 210155 w 452407"/>
              <a:gd name="connsiteY117" fmla="*/ 207055 h 235421"/>
              <a:gd name="connsiteX118" fmla="*/ 222875 w 452407"/>
              <a:gd name="connsiteY118" fmla="*/ 208212 h 235421"/>
              <a:gd name="connsiteX119" fmla="*/ 231716 w 452407"/>
              <a:gd name="connsiteY119" fmla="*/ 208457 h 235421"/>
              <a:gd name="connsiteX120" fmla="*/ 238729 w 452407"/>
              <a:gd name="connsiteY120" fmla="*/ 207300 h 235421"/>
              <a:gd name="connsiteX121" fmla="*/ 248006 w 452407"/>
              <a:gd name="connsiteY121" fmla="*/ 205793 h 235421"/>
              <a:gd name="connsiteX122" fmla="*/ 254615 w 452407"/>
              <a:gd name="connsiteY122" fmla="*/ 213054 h 235421"/>
              <a:gd name="connsiteX123" fmla="*/ 261469 w 452407"/>
              <a:gd name="connsiteY123" fmla="*/ 214524 h 235421"/>
              <a:gd name="connsiteX124" fmla="*/ 262862 w 452407"/>
              <a:gd name="connsiteY124" fmla="*/ 213775 h 235421"/>
              <a:gd name="connsiteX125" fmla="*/ 278738 w 452407"/>
              <a:gd name="connsiteY125" fmla="*/ 217592 h 235421"/>
              <a:gd name="connsiteX126" fmla="*/ 283515 w 452407"/>
              <a:gd name="connsiteY126" fmla="*/ 215609 h 235421"/>
              <a:gd name="connsiteX127" fmla="*/ 293459 w 452407"/>
              <a:gd name="connsiteY127" fmla="*/ 213862 h 235421"/>
              <a:gd name="connsiteX128" fmla="*/ 295459 w 452407"/>
              <a:gd name="connsiteY128" fmla="*/ 212405 h 235421"/>
              <a:gd name="connsiteX129" fmla="*/ 306750 w 452407"/>
              <a:gd name="connsiteY129" fmla="*/ 217397 h 235421"/>
              <a:gd name="connsiteX130" fmla="*/ 316924 w 452407"/>
              <a:gd name="connsiteY130" fmla="*/ 216575 h 235421"/>
              <a:gd name="connsiteX131" fmla="*/ 317387 w 452407"/>
              <a:gd name="connsiteY131" fmla="*/ 217002 h 235421"/>
              <a:gd name="connsiteX132" fmla="*/ 321270 w 452407"/>
              <a:gd name="connsiteY132" fmla="*/ 225923 h 235421"/>
              <a:gd name="connsiteX133" fmla="*/ 332593 w 452407"/>
              <a:gd name="connsiteY133" fmla="*/ 235584 h 235421"/>
              <a:gd name="connsiteX134" fmla="*/ 337174 w 452407"/>
              <a:gd name="connsiteY134" fmla="*/ 229317 h 235421"/>
              <a:gd name="connsiteX135" fmla="*/ 344922 w 452407"/>
              <a:gd name="connsiteY135" fmla="*/ 219221 h 235421"/>
              <a:gd name="connsiteX136" fmla="*/ 350615 w 452407"/>
              <a:gd name="connsiteY136" fmla="*/ 214370 h 235421"/>
              <a:gd name="connsiteX137" fmla="*/ 361008 w 452407"/>
              <a:gd name="connsiteY137" fmla="*/ 214710 h 235421"/>
              <a:gd name="connsiteX138" fmla="*/ 371405 w 452407"/>
              <a:gd name="connsiteY138" fmla="*/ 215568 h 235421"/>
              <a:gd name="connsiteX139" fmla="*/ 388561 w 452407"/>
              <a:gd name="connsiteY139" fmla="*/ 206624 h 235421"/>
              <a:gd name="connsiteX140" fmla="*/ 392856 w 452407"/>
              <a:gd name="connsiteY140" fmla="*/ 206166 h 235421"/>
              <a:gd name="connsiteX141" fmla="*/ 397515 w 452407"/>
              <a:gd name="connsiteY141" fmla="*/ 204845 h 235421"/>
              <a:gd name="connsiteX142" fmla="*/ 406002 w 452407"/>
              <a:gd name="connsiteY142" fmla="*/ 198424 h 235421"/>
              <a:gd name="connsiteX143" fmla="*/ 414322 w 452407"/>
              <a:gd name="connsiteY143" fmla="*/ 194122 h 235421"/>
              <a:gd name="connsiteX144" fmla="*/ 432490 w 452407"/>
              <a:gd name="connsiteY144" fmla="*/ 187338 h 235421"/>
              <a:gd name="connsiteX145" fmla="*/ 432090 w 452407"/>
              <a:gd name="connsiteY145" fmla="*/ 186680 h 235421"/>
              <a:gd name="connsiteX146" fmla="*/ 433025 w 452407"/>
              <a:gd name="connsiteY146" fmla="*/ 185364 h 235421"/>
              <a:gd name="connsiteX147" fmla="*/ 434481 w 452407"/>
              <a:gd name="connsiteY147" fmla="*/ 178603 h 235421"/>
              <a:gd name="connsiteX148" fmla="*/ 432780 w 452407"/>
              <a:gd name="connsiteY148" fmla="*/ 173920 h 235421"/>
              <a:gd name="connsiteX149" fmla="*/ 430176 w 452407"/>
              <a:gd name="connsiteY149" fmla="*/ 172304 h 235421"/>
              <a:gd name="connsiteX150" fmla="*/ 432535 w 452407"/>
              <a:gd name="connsiteY150" fmla="*/ 169759 h 235421"/>
              <a:gd name="connsiteX151" fmla="*/ 433233 w 452407"/>
              <a:gd name="connsiteY151" fmla="*/ 167077 h 235421"/>
              <a:gd name="connsiteX152" fmla="*/ 435057 w 452407"/>
              <a:gd name="connsiteY152" fmla="*/ 161150 h 235421"/>
              <a:gd name="connsiteX153" fmla="*/ 432172 w 452407"/>
              <a:gd name="connsiteY153" fmla="*/ 156422 h 235421"/>
              <a:gd name="connsiteX154" fmla="*/ 438164 w 452407"/>
              <a:gd name="connsiteY154" fmla="*/ 155705 h 235421"/>
              <a:gd name="connsiteX155" fmla="*/ 441258 w 452407"/>
              <a:gd name="connsiteY155" fmla="*/ 158464 h 235421"/>
              <a:gd name="connsiteX156" fmla="*/ 444819 w 452407"/>
              <a:gd name="connsiteY156" fmla="*/ 157488 h 235421"/>
              <a:gd name="connsiteX157" fmla="*/ 447695 w 452407"/>
              <a:gd name="connsiteY157" fmla="*/ 158328 h 235421"/>
              <a:gd name="connsiteX158" fmla="*/ 450943 w 452407"/>
              <a:gd name="connsiteY158" fmla="*/ 157461 h 235421"/>
              <a:gd name="connsiteX159" fmla="*/ 452757 w 452407"/>
              <a:gd name="connsiteY159" fmla="*/ 155614 h 235421"/>
              <a:gd name="connsiteX160" fmla="*/ 446996 w 452407"/>
              <a:gd name="connsiteY160" fmla="*/ 151616 h 235421"/>
              <a:gd name="connsiteX161" fmla="*/ 447074 w 452407"/>
              <a:gd name="connsiteY161" fmla="*/ 147610 h 235421"/>
              <a:gd name="connsiteX162" fmla="*/ 444828 w 452407"/>
              <a:gd name="connsiteY162" fmla="*/ 145690 h 235421"/>
              <a:gd name="connsiteX163" fmla="*/ 438183 w 452407"/>
              <a:gd name="connsiteY163" fmla="*/ 140658 h 235421"/>
              <a:gd name="connsiteX164" fmla="*/ 436985 w 452407"/>
              <a:gd name="connsiteY164" fmla="*/ 139814 h 235421"/>
              <a:gd name="connsiteX165" fmla="*/ 436146 w 452407"/>
              <a:gd name="connsiteY165" fmla="*/ 138003 h 235421"/>
              <a:gd name="connsiteX166" fmla="*/ 430757 w 452407"/>
              <a:gd name="connsiteY166" fmla="*/ 138230 h 235421"/>
              <a:gd name="connsiteX167" fmla="*/ 428679 w 452407"/>
              <a:gd name="connsiteY167" fmla="*/ 136723 h 235421"/>
              <a:gd name="connsiteX168" fmla="*/ 426161 w 452407"/>
              <a:gd name="connsiteY168" fmla="*/ 133170 h 235421"/>
              <a:gd name="connsiteX169" fmla="*/ 427300 w 452407"/>
              <a:gd name="connsiteY169" fmla="*/ 130615 h 235421"/>
              <a:gd name="connsiteX170" fmla="*/ 426338 w 452407"/>
              <a:gd name="connsiteY170" fmla="*/ 123355 h 235421"/>
              <a:gd name="connsiteX171" fmla="*/ 421090 w 452407"/>
              <a:gd name="connsiteY171" fmla="*/ 118772 h 235421"/>
              <a:gd name="connsiteX172" fmla="*/ 419979 w 452407"/>
              <a:gd name="connsiteY172" fmla="*/ 115931 h 235421"/>
              <a:gd name="connsiteX173" fmla="*/ 418337 w 452407"/>
              <a:gd name="connsiteY173" fmla="*/ 115559 h 235421"/>
              <a:gd name="connsiteX174" fmla="*/ 415338 w 452407"/>
              <a:gd name="connsiteY174" fmla="*/ 116825 h 235421"/>
              <a:gd name="connsiteX175" fmla="*/ 410235 w 452407"/>
              <a:gd name="connsiteY175" fmla="*/ 112346 h 235421"/>
              <a:gd name="connsiteX176" fmla="*/ 410162 w 452407"/>
              <a:gd name="connsiteY176" fmla="*/ 109465 h 235421"/>
              <a:gd name="connsiteX177" fmla="*/ 407336 w 452407"/>
              <a:gd name="connsiteY177" fmla="*/ 105839 h 235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452407" h="235421">
                <a:moveTo>
                  <a:pt x="407336" y="105839"/>
                </a:moveTo>
                <a:lnTo>
                  <a:pt x="407586" y="103316"/>
                </a:lnTo>
                <a:lnTo>
                  <a:pt x="406579" y="100253"/>
                </a:lnTo>
                <a:lnTo>
                  <a:pt x="408874" y="93405"/>
                </a:lnTo>
                <a:lnTo>
                  <a:pt x="408534" y="88985"/>
                </a:lnTo>
                <a:lnTo>
                  <a:pt x="411641" y="82342"/>
                </a:lnTo>
                <a:lnTo>
                  <a:pt x="409527" y="79288"/>
                </a:lnTo>
                <a:lnTo>
                  <a:pt x="406433" y="69967"/>
                </a:lnTo>
                <a:lnTo>
                  <a:pt x="408547" y="65865"/>
                </a:lnTo>
                <a:lnTo>
                  <a:pt x="407354" y="64704"/>
                </a:lnTo>
                <a:lnTo>
                  <a:pt x="406687" y="62389"/>
                </a:lnTo>
                <a:lnTo>
                  <a:pt x="406288" y="59721"/>
                </a:lnTo>
                <a:lnTo>
                  <a:pt x="406302" y="57194"/>
                </a:lnTo>
                <a:lnTo>
                  <a:pt x="408479" y="56141"/>
                </a:lnTo>
                <a:lnTo>
                  <a:pt x="413338" y="57625"/>
                </a:lnTo>
                <a:lnTo>
                  <a:pt x="416005" y="54412"/>
                </a:lnTo>
                <a:lnTo>
                  <a:pt x="420650" y="52506"/>
                </a:lnTo>
                <a:lnTo>
                  <a:pt x="419493" y="50509"/>
                </a:lnTo>
                <a:lnTo>
                  <a:pt x="420918" y="48631"/>
                </a:lnTo>
                <a:lnTo>
                  <a:pt x="421467" y="45459"/>
                </a:lnTo>
                <a:lnTo>
                  <a:pt x="418854" y="45028"/>
                </a:lnTo>
                <a:lnTo>
                  <a:pt x="414948" y="41375"/>
                </a:lnTo>
                <a:lnTo>
                  <a:pt x="408838" y="41742"/>
                </a:lnTo>
                <a:lnTo>
                  <a:pt x="407418" y="43648"/>
                </a:lnTo>
                <a:lnTo>
                  <a:pt x="409690" y="46217"/>
                </a:lnTo>
                <a:lnTo>
                  <a:pt x="409305" y="50219"/>
                </a:lnTo>
                <a:lnTo>
                  <a:pt x="404333" y="55433"/>
                </a:lnTo>
                <a:lnTo>
                  <a:pt x="403530" y="53699"/>
                </a:lnTo>
                <a:lnTo>
                  <a:pt x="401353" y="53150"/>
                </a:lnTo>
                <a:lnTo>
                  <a:pt x="397978" y="50142"/>
                </a:lnTo>
                <a:lnTo>
                  <a:pt x="391450" y="47687"/>
                </a:lnTo>
                <a:lnTo>
                  <a:pt x="390062" y="42668"/>
                </a:lnTo>
                <a:lnTo>
                  <a:pt x="388706" y="40131"/>
                </a:lnTo>
                <a:lnTo>
                  <a:pt x="384347" y="34282"/>
                </a:lnTo>
                <a:lnTo>
                  <a:pt x="378649" y="35625"/>
                </a:lnTo>
                <a:lnTo>
                  <a:pt x="372997" y="31355"/>
                </a:lnTo>
                <a:lnTo>
                  <a:pt x="372589" y="26586"/>
                </a:lnTo>
                <a:lnTo>
                  <a:pt x="374861" y="23927"/>
                </a:lnTo>
                <a:lnTo>
                  <a:pt x="375551" y="21853"/>
                </a:lnTo>
                <a:lnTo>
                  <a:pt x="374757" y="18046"/>
                </a:lnTo>
                <a:lnTo>
                  <a:pt x="372484" y="15228"/>
                </a:lnTo>
                <a:lnTo>
                  <a:pt x="370252" y="15682"/>
                </a:lnTo>
                <a:lnTo>
                  <a:pt x="370094" y="14529"/>
                </a:lnTo>
                <a:lnTo>
                  <a:pt x="369232" y="14656"/>
                </a:lnTo>
                <a:lnTo>
                  <a:pt x="369386" y="19044"/>
                </a:lnTo>
                <a:lnTo>
                  <a:pt x="368619" y="20156"/>
                </a:lnTo>
                <a:lnTo>
                  <a:pt x="367363" y="19974"/>
                </a:lnTo>
                <a:lnTo>
                  <a:pt x="361910" y="15287"/>
                </a:lnTo>
                <a:lnTo>
                  <a:pt x="356526" y="7799"/>
                </a:lnTo>
                <a:lnTo>
                  <a:pt x="354108" y="6983"/>
                </a:lnTo>
                <a:lnTo>
                  <a:pt x="346709" y="6738"/>
                </a:lnTo>
                <a:lnTo>
                  <a:pt x="341243" y="9533"/>
                </a:lnTo>
                <a:lnTo>
                  <a:pt x="333482" y="5989"/>
                </a:lnTo>
                <a:lnTo>
                  <a:pt x="329830" y="7736"/>
                </a:lnTo>
                <a:lnTo>
                  <a:pt x="328932" y="7536"/>
                </a:lnTo>
                <a:lnTo>
                  <a:pt x="329227" y="6656"/>
                </a:lnTo>
                <a:lnTo>
                  <a:pt x="328560" y="5939"/>
                </a:lnTo>
                <a:lnTo>
                  <a:pt x="328242" y="5748"/>
                </a:lnTo>
                <a:lnTo>
                  <a:pt x="325380" y="5980"/>
                </a:lnTo>
                <a:lnTo>
                  <a:pt x="323443" y="3393"/>
                </a:lnTo>
                <a:lnTo>
                  <a:pt x="325044" y="2082"/>
                </a:lnTo>
                <a:lnTo>
                  <a:pt x="324241" y="680"/>
                </a:lnTo>
                <a:lnTo>
                  <a:pt x="320377" y="2853"/>
                </a:lnTo>
                <a:lnTo>
                  <a:pt x="314030" y="162"/>
                </a:lnTo>
                <a:lnTo>
                  <a:pt x="308460" y="2095"/>
                </a:lnTo>
                <a:lnTo>
                  <a:pt x="303856" y="18695"/>
                </a:lnTo>
                <a:lnTo>
                  <a:pt x="303606" y="19611"/>
                </a:lnTo>
                <a:lnTo>
                  <a:pt x="298689" y="22565"/>
                </a:lnTo>
                <a:lnTo>
                  <a:pt x="284073" y="30203"/>
                </a:lnTo>
                <a:lnTo>
                  <a:pt x="278947" y="29209"/>
                </a:lnTo>
                <a:lnTo>
                  <a:pt x="274887" y="33964"/>
                </a:lnTo>
                <a:lnTo>
                  <a:pt x="267607" y="37554"/>
                </a:lnTo>
                <a:lnTo>
                  <a:pt x="264331" y="31646"/>
                </a:lnTo>
                <a:lnTo>
                  <a:pt x="261737" y="36369"/>
                </a:lnTo>
                <a:lnTo>
                  <a:pt x="256525" y="45867"/>
                </a:lnTo>
                <a:lnTo>
                  <a:pt x="257817" y="56749"/>
                </a:lnTo>
                <a:lnTo>
                  <a:pt x="267588" y="73584"/>
                </a:lnTo>
                <a:lnTo>
                  <a:pt x="252138" y="82129"/>
                </a:lnTo>
                <a:lnTo>
                  <a:pt x="243220" y="90792"/>
                </a:lnTo>
                <a:lnTo>
                  <a:pt x="205197" y="90851"/>
                </a:lnTo>
                <a:lnTo>
                  <a:pt x="197603" y="90910"/>
                </a:lnTo>
                <a:lnTo>
                  <a:pt x="182167" y="96977"/>
                </a:lnTo>
                <a:lnTo>
                  <a:pt x="156886" y="97367"/>
                </a:lnTo>
                <a:lnTo>
                  <a:pt x="154976" y="98583"/>
                </a:lnTo>
                <a:lnTo>
                  <a:pt x="121372" y="109342"/>
                </a:lnTo>
                <a:lnTo>
                  <a:pt x="121181" y="109365"/>
                </a:lnTo>
                <a:lnTo>
                  <a:pt x="96777" y="117610"/>
                </a:lnTo>
                <a:lnTo>
                  <a:pt x="84166" y="121817"/>
                </a:lnTo>
                <a:lnTo>
                  <a:pt x="72222" y="125851"/>
                </a:lnTo>
                <a:lnTo>
                  <a:pt x="69564" y="126708"/>
                </a:lnTo>
                <a:lnTo>
                  <a:pt x="56894" y="130997"/>
                </a:lnTo>
                <a:lnTo>
                  <a:pt x="350" y="149928"/>
                </a:lnTo>
                <a:lnTo>
                  <a:pt x="2346" y="152256"/>
                </a:lnTo>
                <a:lnTo>
                  <a:pt x="60110" y="171370"/>
                </a:lnTo>
                <a:lnTo>
                  <a:pt x="61367" y="171256"/>
                </a:lnTo>
                <a:lnTo>
                  <a:pt x="76050" y="169863"/>
                </a:lnTo>
                <a:lnTo>
                  <a:pt x="102030" y="167417"/>
                </a:lnTo>
                <a:lnTo>
                  <a:pt x="107301" y="166936"/>
                </a:lnTo>
                <a:lnTo>
                  <a:pt x="109433" y="166714"/>
                </a:lnTo>
                <a:lnTo>
                  <a:pt x="123196" y="165425"/>
                </a:lnTo>
                <a:lnTo>
                  <a:pt x="131973" y="164590"/>
                </a:lnTo>
                <a:lnTo>
                  <a:pt x="135974" y="165244"/>
                </a:lnTo>
                <a:lnTo>
                  <a:pt x="147433" y="167118"/>
                </a:lnTo>
                <a:lnTo>
                  <a:pt x="151597" y="167816"/>
                </a:lnTo>
                <a:lnTo>
                  <a:pt x="152971" y="168456"/>
                </a:lnTo>
                <a:lnTo>
                  <a:pt x="158442" y="170022"/>
                </a:lnTo>
                <a:lnTo>
                  <a:pt x="158447" y="176602"/>
                </a:lnTo>
                <a:lnTo>
                  <a:pt x="160610" y="179261"/>
                </a:lnTo>
                <a:lnTo>
                  <a:pt x="161858" y="181856"/>
                </a:lnTo>
                <a:lnTo>
                  <a:pt x="167360" y="185963"/>
                </a:lnTo>
                <a:lnTo>
                  <a:pt x="172450" y="192743"/>
                </a:lnTo>
                <a:lnTo>
                  <a:pt x="174636" y="194712"/>
                </a:lnTo>
                <a:lnTo>
                  <a:pt x="185759" y="200616"/>
                </a:lnTo>
                <a:lnTo>
                  <a:pt x="190341" y="201841"/>
                </a:lnTo>
                <a:lnTo>
                  <a:pt x="192459" y="205834"/>
                </a:lnTo>
                <a:lnTo>
                  <a:pt x="192496" y="205866"/>
                </a:lnTo>
                <a:lnTo>
                  <a:pt x="200243" y="207867"/>
                </a:lnTo>
                <a:lnTo>
                  <a:pt x="210155" y="207055"/>
                </a:lnTo>
                <a:lnTo>
                  <a:pt x="222875" y="208212"/>
                </a:lnTo>
                <a:lnTo>
                  <a:pt x="231716" y="208457"/>
                </a:lnTo>
                <a:lnTo>
                  <a:pt x="238729" y="207300"/>
                </a:lnTo>
                <a:lnTo>
                  <a:pt x="248006" y="205793"/>
                </a:lnTo>
                <a:lnTo>
                  <a:pt x="254615" y="213054"/>
                </a:lnTo>
                <a:lnTo>
                  <a:pt x="261469" y="214524"/>
                </a:lnTo>
                <a:lnTo>
                  <a:pt x="262862" y="213775"/>
                </a:lnTo>
                <a:lnTo>
                  <a:pt x="278738" y="217592"/>
                </a:lnTo>
                <a:lnTo>
                  <a:pt x="283515" y="215609"/>
                </a:lnTo>
                <a:lnTo>
                  <a:pt x="293459" y="213862"/>
                </a:lnTo>
                <a:lnTo>
                  <a:pt x="295459" y="212405"/>
                </a:lnTo>
                <a:lnTo>
                  <a:pt x="306750" y="217397"/>
                </a:lnTo>
                <a:lnTo>
                  <a:pt x="316924" y="216575"/>
                </a:lnTo>
                <a:lnTo>
                  <a:pt x="317387" y="217002"/>
                </a:lnTo>
                <a:lnTo>
                  <a:pt x="321270" y="225923"/>
                </a:lnTo>
                <a:lnTo>
                  <a:pt x="332593" y="235584"/>
                </a:lnTo>
                <a:lnTo>
                  <a:pt x="337174" y="229317"/>
                </a:lnTo>
                <a:lnTo>
                  <a:pt x="344922" y="219221"/>
                </a:lnTo>
                <a:lnTo>
                  <a:pt x="350615" y="214370"/>
                </a:lnTo>
                <a:lnTo>
                  <a:pt x="361008" y="214710"/>
                </a:lnTo>
                <a:lnTo>
                  <a:pt x="371405" y="215568"/>
                </a:lnTo>
                <a:lnTo>
                  <a:pt x="388561" y="206624"/>
                </a:lnTo>
                <a:lnTo>
                  <a:pt x="392856" y="206166"/>
                </a:lnTo>
                <a:lnTo>
                  <a:pt x="397515" y="204845"/>
                </a:lnTo>
                <a:lnTo>
                  <a:pt x="406002" y="198424"/>
                </a:lnTo>
                <a:lnTo>
                  <a:pt x="414322" y="194122"/>
                </a:lnTo>
                <a:lnTo>
                  <a:pt x="432490" y="187338"/>
                </a:lnTo>
                <a:lnTo>
                  <a:pt x="432090" y="186680"/>
                </a:lnTo>
                <a:lnTo>
                  <a:pt x="433025" y="185364"/>
                </a:lnTo>
                <a:lnTo>
                  <a:pt x="434481" y="178603"/>
                </a:lnTo>
                <a:lnTo>
                  <a:pt x="432780" y="173920"/>
                </a:lnTo>
                <a:lnTo>
                  <a:pt x="430176" y="172304"/>
                </a:lnTo>
                <a:lnTo>
                  <a:pt x="432535" y="169759"/>
                </a:lnTo>
                <a:lnTo>
                  <a:pt x="433233" y="167077"/>
                </a:lnTo>
                <a:lnTo>
                  <a:pt x="435057" y="161150"/>
                </a:lnTo>
                <a:lnTo>
                  <a:pt x="432172" y="156422"/>
                </a:lnTo>
                <a:lnTo>
                  <a:pt x="438164" y="155705"/>
                </a:lnTo>
                <a:lnTo>
                  <a:pt x="441258" y="158464"/>
                </a:lnTo>
                <a:lnTo>
                  <a:pt x="444819" y="157488"/>
                </a:lnTo>
                <a:lnTo>
                  <a:pt x="447695" y="158328"/>
                </a:lnTo>
                <a:lnTo>
                  <a:pt x="450943" y="157461"/>
                </a:lnTo>
                <a:lnTo>
                  <a:pt x="452757" y="155614"/>
                </a:lnTo>
                <a:lnTo>
                  <a:pt x="446996" y="151616"/>
                </a:lnTo>
                <a:lnTo>
                  <a:pt x="447074" y="147610"/>
                </a:lnTo>
                <a:lnTo>
                  <a:pt x="444828" y="145690"/>
                </a:lnTo>
                <a:lnTo>
                  <a:pt x="438183" y="140658"/>
                </a:lnTo>
                <a:lnTo>
                  <a:pt x="436985" y="139814"/>
                </a:lnTo>
                <a:lnTo>
                  <a:pt x="436146" y="138003"/>
                </a:lnTo>
                <a:lnTo>
                  <a:pt x="430757" y="138230"/>
                </a:lnTo>
                <a:lnTo>
                  <a:pt x="428679" y="136723"/>
                </a:lnTo>
                <a:lnTo>
                  <a:pt x="426161" y="133170"/>
                </a:lnTo>
                <a:lnTo>
                  <a:pt x="427300" y="130615"/>
                </a:lnTo>
                <a:lnTo>
                  <a:pt x="426338" y="123355"/>
                </a:lnTo>
                <a:lnTo>
                  <a:pt x="421090" y="118772"/>
                </a:lnTo>
                <a:lnTo>
                  <a:pt x="419979" y="115931"/>
                </a:lnTo>
                <a:lnTo>
                  <a:pt x="418337" y="115559"/>
                </a:lnTo>
                <a:lnTo>
                  <a:pt x="415338" y="116825"/>
                </a:lnTo>
                <a:lnTo>
                  <a:pt x="410235" y="112346"/>
                </a:lnTo>
                <a:lnTo>
                  <a:pt x="410162" y="109465"/>
                </a:lnTo>
                <a:lnTo>
                  <a:pt x="407336" y="10583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B7183581-87AF-B95F-2B71-AEB1AB061F33}"/>
              </a:ext>
            </a:extLst>
          </p:cNvPr>
          <p:cNvSpPr>
            <a:spLocks/>
          </p:cNvSpPr>
          <p:nvPr/>
        </p:nvSpPr>
        <p:spPr>
          <a:xfrm flipV="1">
            <a:off x="5444464" y="3531883"/>
            <a:ext cx="316194" cy="252900"/>
          </a:xfrm>
          <a:custGeom>
            <a:avLst/>
            <a:gdLst>
              <a:gd name="connsiteX0" fmla="*/ 119028 w 215327"/>
              <a:gd name="connsiteY0" fmla="*/ 3530 h 172224"/>
              <a:gd name="connsiteX1" fmla="*/ 103727 w 215327"/>
              <a:gd name="connsiteY1" fmla="*/ 603 h 172224"/>
              <a:gd name="connsiteX2" fmla="*/ 102774 w 215327"/>
              <a:gd name="connsiteY2" fmla="*/ 421 h 172224"/>
              <a:gd name="connsiteX3" fmla="*/ 96954 w 215327"/>
              <a:gd name="connsiteY3" fmla="*/ 6258 h 172224"/>
              <a:gd name="connsiteX4" fmla="*/ 92927 w 215327"/>
              <a:gd name="connsiteY4" fmla="*/ 11396 h 172224"/>
              <a:gd name="connsiteX5" fmla="*/ 91290 w 215327"/>
              <a:gd name="connsiteY5" fmla="*/ 13215 h 172224"/>
              <a:gd name="connsiteX6" fmla="*/ 90236 w 215327"/>
              <a:gd name="connsiteY6" fmla="*/ 13980 h 172224"/>
              <a:gd name="connsiteX7" fmla="*/ 89482 w 215327"/>
              <a:gd name="connsiteY7" fmla="*/ 15931 h 172224"/>
              <a:gd name="connsiteX8" fmla="*/ 89319 w 215327"/>
              <a:gd name="connsiteY8" fmla="*/ 16356 h 172224"/>
              <a:gd name="connsiteX9" fmla="*/ 89070 w 215327"/>
              <a:gd name="connsiteY9" fmla="*/ 32979 h 172224"/>
              <a:gd name="connsiteX10" fmla="*/ 80096 w 215327"/>
              <a:gd name="connsiteY10" fmla="*/ 28538 h 172224"/>
              <a:gd name="connsiteX11" fmla="*/ 81830 w 215327"/>
              <a:gd name="connsiteY11" fmla="*/ 26118 h 172224"/>
              <a:gd name="connsiteX12" fmla="*/ 75910 w 215327"/>
              <a:gd name="connsiteY12" fmla="*/ 21418 h 172224"/>
              <a:gd name="connsiteX13" fmla="*/ 61829 w 215327"/>
              <a:gd name="connsiteY13" fmla="*/ 37926 h 172224"/>
              <a:gd name="connsiteX14" fmla="*/ 50161 w 215327"/>
              <a:gd name="connsiteY14" fmla="*/ 37859 h 172224"/>
              <a:gd name="connsiteX15" fmla="*/ 27220 w 215327"/>
              <a:gd name="connsiteY15" fmla="*/ 69048 h 172224"/>
              <a:gd name="connsiteX16" fmla="*/ 20542 w 215327"/>
              <a:gd name="connsiteY16" fmla="*/ 78420 h 172224"/>
              <a:gd name="connsiteX17" fmla="*/ 20107 w 215327"/>
              <a:gd name="connsiteY17" fmla="*/ 78635 h 172224"/>
              <a:gd name="connsiteX18" fmla="*/ 432 w 215327"/>
              <a:gd name="connsiteY18" fmla="*/ 105170 h 172224"/>
              <a:gd name="connsiteX19" fmla="*/ 3838 w 215327"/>
              <a:gd name="connsiteY19" fmla="*/ 112207 h 172224"/>
              <a:gd name="connsiteX20" fmla="*/ 7351 w 215327"/>
              <a:gd name="connsiteY20" fmla="*/ 113904 h 172224"/>
              <a:gd name="connsiteX21" fmla="*/ 16118 w 215327"/>
              <a:gd name="connsiteY21" fmla="*/ 120840 h 172224"/>
              <a:gd name="connsiteX22" fmla="*/ 26912 w 215327"/>
              <a:gd name="connsiteY22" fmla="*/ 119402 h 172224"/>
              <a:gd name="connsiteX23" fmla="*/ 34764 w 215327"/>
              <a:gd name="connsiteY23" fmla="*/ 138696 h 172224"/>
              <a:gd name="connsiteX24" fmla="*/ 36972 w 215327"/>
              <a:gd name="connsiteY24" fmla="*/ 143612 h 172224"/>
              <a:gd name="connsiteX25" fmla="*/ 37129 w 215327"/>
              <a:gd name="connsiteY25" fmla="*/ 152074 h 172224"/>
              <a:gd name="connsiteX26" fmla="*/ 39020 w 215327"/>
              <a:gd name="connsiteY26" fmla="*/ 156754 h 172224"/>
              <a:gd name="connsiteX27" fmla="*/ 40578 w 215327"/>
              <a:gd name="connsiteY27" fmla="*/ 163134 h 172224"/>
              <a:gd name="connsiteX28" fmla="*/ 41314 w 215327"/>
              <a:gd name="connsiteY28" fmla="*/ 172646 h 172224"/>
              <a:gd name="connsiteX29" fmla="*/ 42838 w 215327"/>
              <a:gd name="connsiteY29" fmla="*/ 171255 h 172224"/>
              <a:gd name="connsiteX30" fmla="*/ 57888 w 215327"/>
              <a:gd name="connsiteY30" fmla="*/ 163893 h 172224"/>
              <a:gd name="connsiteX31" fmla="*/ 58514 w 215327"/>
              <a:gd name="connsiteY31" fmla="*/ 163577 h 172224"/>
              <a:gd name="connsiteX32" fmla="*/ 83240 w 215327"/>
              <a:gd name="connsiteY32" fmla="*/ 155241 h 172224"/>
              <a:gd name="connsiteX33" fmla="*/ 102549 w 215327"/>
              <a:gd name="connsiteY33" fmla="*/ 154838 h 172224"/>
              <a:gd name="connsiteX34" fmla="*/ 117096 w 215327"/>
              <a:gd name="connsiteY34" fmla="*/ 154589 h 172224"/>
              <a:gd name="connsiteX35" fmla="*/ 133924 w 215327"/>
              <a:gd name="connsiteY35" fmla="*/ 159449 h 172224"/>
              <a:gd name="connsiteX36" fmla="*/ 158762 w 215327"/>
              <a:gd name="connsiteY36" fmla="*/ 159203 h 172224"/>
              <a:gd name="connsiteX37" fmla="*/ 158758 w 215327"/>
              <a:gd name="connsiteY37" fmla="*/ 158608 h 172224"/>
              <a:gd name="connsiteX38" fmla="*/ 158732 w 215327"/>
              <a:gd name="connsiteY38" fmla="*/ 154141 h 172224"/>
              <a:gd name="connsiteX39" fmla="*/ 158714 w 215327"/>
              <a:gd name="connsiteY39" fmla="*/ 151163 h 172224"/>
              <a:gd name="connsiteX40" fmla="*/ 169658 w 215327"/>
              <a:gd name="connsiteY40" fmla="*/ 127314 h 172224"/>
              <a:gd name="connsiteX41" fmla="*/ 181078 w 215327"/>
              <a:gd name="connsiteY41" fmla="*/ 109944 h 172224"/>
              <a:gd name="connsiteX42" fmla="*/ 181247 w 215327"/>
              <a:gd name="connsiteY42" fmla="*/ 109696 h 172224"/>
              <a:gd name="connsiteX43" fmla="*/ 184758 w 215327"/>
              <a:gd name="connsiteY43" fmla="*/ 104335 h 172224"/>
              <a:gd name="connsiteX44" fmla="*/ 190480 w 215327"/>
              <a:gd name="connsiteY44" fmla="*/ 95481 h 172224"/>
              <a:gd name="connsiteX45" fmla="*/ 194454 w 215327"/>
              <a:gd name="connsiteY45" fmla="*/ 89483 h 172224"/>
              <a:gd name="connsiteX46" fmla="*/ 197579 w 215327"/>
              <a:gd name="connsiteY46" fmla="*/ 87456 h 172224"/>
              <a:gd name="connsiteX47" fmla="*/ 209647 w 215327"/>
              <a:gd name="connsiteY47" fmla="*/ 79764 h 172224"/>
              <a:gd name="connsiteX48" fmla="*/ 215759 w 215327"/>
              <a:gd name="connsiteY48" fmla="*/ 75162 h 172224"/>
              <a:gd name="connsiteX49" fmla="*/ 214443 w 215327"/>
              <a:gd name="connsiteY49" fmla="*/ 67811 h 172224"/>
              <a:gd name="connsiteX50" fmla="*/ 210688 w 215327"/>
              <a:gd name="connsiteY50" fmla="*/ 56206 h 172224"/>
              <a:gd name="connsiteX51" fmla="*/ 215379 w 215327"/>
              <a:gd name="connsiteY51" fmla="*/ 40635 h 172224"/>
              <a:gd name="connsiteX52" fmla="*/ 206836 w 215327"/>
              <a:gd name="connsiteY52" fmla="*/ 38976 h 172224"/>
              <a:gd name="connsiteX53" fmla="*/ 199169 w 215327"/>
              <a:gd name="connsiteY53" fmla="*/ 46907 h 172224"/>
              <a:gd name="connsiteX54" fmla="*/ 198282 w 215327"/>
              <a:gd name="connsiteY54" fmla="*/ 45888 h 172224"/>
              <a:gd name="connsiteX55" fmla="*/ 194963 w 215327"/>
              <a:gd name="connsiteY55" fmla="*/ 45409 h 172224"/>
              <a:gd name="connsiteX56" fmla="*/ 189750 w 215327"/>
              <a:gd name="connsiteY56" fmla="*/ 35457 h 172224"/>
              <a:gd name="connsiteX57" fmla="*/ 188500 w 215327"/>
              <a:gd name="connsiteY57" fmla="*/ 33051 h 172224"/>
              <a:gd name="connsiteX58" fmla="*/ 179637 w 215327"/>
              <a:gd name="connsiteY58" fmla="*/ 27549 h 172224"/>
              <a:gd name="connsiteX59" fmla="*/ 158018 w 215327"/>
              <a:gd name="connsiteY59" fmla="*/ 17834 h 172224"/>
              <a:gd name="connsiteX60" fmla="*/ 156022 w 215327"/>
              <a:gd name="connsiteY60" fmla="*/ 20699 h 172224"/>
              <a:gd name="connsiteX61" fmla="*/ 155305 w 215327"/>
              <a:gd name="connsiteY61" fmla="*/ 21720 h 172224"/>
              <a:gd name="connsiteX62" fmla="*/ 146461 w 215327"/>
              <a:gd name="connsiteY62" fmla="*/ 36021 h 172224"/>
              <a:gd name="connsiteX63" fmla="*/ 141053 w 215327"/>
              <a:gd name="connsiteY63" fmla="*/ 33591 h 172224"/>
              <a:gd name="connsiteX64" fmla="*/ 141133 w 215327"/>
              <a:gd name="connsiteY64" fmla="*/ 27589 h 172224"/>
              <a:gd name="connsiteX65" fmla="*/ 141355 w 215327"/>
              <a:gd name="connsiteY65" fmla="*/ 18163 h 172224"/>
              <a:gd name="connsiteX66" fmla="*/ 141945 w 215327"/>
              <a:gd name="connsiteY66" fmla="*/ 9182 h 172224"/>
              <a:gd name="connsiteX67" fmla="*/ 137946 w 215327"/>
              <a:gd name="connsiteY67" fmla="*/ 4312 h 172224"/>
              <a:gd name="connsiteX68" fmla="*/ 126334 w 215327"/>
              <a:gd name="connsiteY68" fmla="*/ 4992 h 172224"/>
              <a:gd name="connsiteX69" fmla="*/ 120881 w 215327"/>
              <a:gd name="connsiteY69" fmla="*/ 3901 h 172224"/>
              <a:gd name="connsiteX70" fmla="*/ 119028 w 215327"/>
              <a:gd name="connsiteY70" fmla="*/ 3530 h 172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15327" h="172224">
                <a:moveTo>
                  <a:pt x="119028" y="3530"/>
                </a:moveTo>
                <a:lnTo>
                  <a:pt x="103727" y="603"/>
                </a:lnTo>
                <a:lnTo>
                  <a:pt x="102774" y="421"/>
                </a:lnTo>
                <a:lnTo>
                  <a:pt x="96954" y="6258"/>
                </a:lnTo>
                <a:lnTo>
                  <a:pt x="92927" y="11396"/>
                </a:lnTo>
                <a:lnTo>
                  <a:pt x="91290" y="13215"/>
                </a:lnTo>
                <a:lnTo>
                  <a:pt x="90236" y="13980"/>
                </a:lnTo>
                <a:lnTo>
                  <a:pt x="89482" y="15931"/>
                </a:lnTo>
                <a:lnTo>
                  <a:pt x="89319" y="16356"/>
                </a:lnTo>
                <a:lnTo>
                  <a:pt x="89070" y="32979"/>
                </a:lnTo>
                <a:lnTo>
                  <a:pt x="80096" y="28538"/>
                </a:lnTo>
                <a:lnTo>
                  <a:pt x="81830" y="26118"/>
                </a:lnTo>
                <a:lnTo>
                  <a:pt x="75910" y="21418"/>
                </a:lnTo>
                <a:lnTo>
                  <a:pt x="61829" y="37926"/>
                </a:lnTo>
                <a:lnTo>
                  <a:pt x="50161" y="37859"/>
                </a:lnTo>
                <a:lnTo>
                  <a:pt x="27220" y="69048"/>
                </a:lnTo>
                <a:lnTo>
                  <a:pt x="20542" y="78420"/>
                </a:lnTo>
                <a:lnTo>
                  <a:pt x="20107" y="78635"/>
                </a:lnTo>
                <a:lnTo>
                  <a:pt x="432" y="105170"/>
                </a:lnTo>
                <a:lnTo>
                  <a:pt x="3838" y="112207"/>
                </a:lnTo>
                <a:lnTo>
                  <a:pt x="7351" y="113904"/>
                </a:lnTo>
                <a:lnTo>
                  <a:pt x="16118" y="120840"/>
                </a:lnTo>
                <a:lnTo>
                  <a:pt x="26912" y="119402"/>
                </a:lnTo>
                <a:lnTo>
                  <a:pt x="34764" y="138696"/>
                </a:lnTo>
                <a:lnTo>
                  <a:pt x="36972" y="143612"/>
                </a:lnTo>
                <a:lnTo>
                  <a:pt x="37129" y="152074"/>
                </a:lnTo>
                <a:lnTo>
                  <a:pt x="39020" y="156754"/>
                </a:lnTo>
                <a:lnTo>
                  <a:pt x="40578" y="163134"/>
                </a:lnTo>
                <a:lnTo>
                  <a:pt x="41314" y="172646"/>
                </a:lnTo>
                <a:lnTo>
                  <a:pt x="42838" y="171255"/>
                </a:lnTo>
                <a:lnTo>
                  <a:pt x="57888" y="163893"/>
                </a:lnTo>
                <a:lnTo>
                  <a:pt x="58514" y="163577"/>
                </a:lnTo>
                <a:lnTo>
                  <a:pt x="83240" y="155241"/>
                </a:lnTo>
                <a:lnTo>
                  <a:pt x="102549" y="154838"/>
                </a:lnTo>
                <a:lnTo>
                  <a:pt x="117096" y="154589"/>
                </a:lnTo>
                <a:lnTo>
                  <a:pt x="133924" y="159449"/>
                </a:lnTo>
                <a:lnTo>
                  <a:pt x="158762" y="159203"/>
                </a:lnTo>
                <a:lnTo>
                  <a:pt x="158758" y="158608"/>
                </a:lnTo>
                <a:lnTo>
                  <a:pt x="158732" y="154141"/>
                </a:lnTo>
                <a:lnTo>
                  <a:pt x="158714" y="151163"/>
                </a:lnTo>
                <a:lnTo>
                  <a:pt x="169658" y="127314"/>
                </a:lnTo>
                <a:lnTo>
                  <a:pt x="181078" y="109944"/>
                </a:lnTo>
                <a:lnTo>
                  <a:pt x="181247" y="109696"/>
                </a:lnTo>
                <a:lnTo>
                  <a:pt x="184758" y="104335"/>
                </a:lnTo>
                <a:lnTo>
                  <a:pt x="190480" y="95481"/>
                </a:lnTo>
                <a:lnTo>
                  <a:pt x="194454" y="89483"/>
                </a:lnTo>
                <a:lnTo>
                  <a:pt x="197579" y="87456"/>
                </a:lnTo>
                <a:lnTo>
                  <a:pt x="209647" y="79764"/>
                </a:lnTo>
                <a:lnTo>
                  <a:pt x="215759" y="75162"/>
                </a:lnTo>
                <a:lnTo>
                  <a:pt x="214443" y="67811"/>
                </a:lnTo>
                <a:lnTo>
                  <a:pt x="210688" y="56206"/>
                </a:lnTo>
                <a:lnTo>
                  <a:pt x="215379" y="40635"/>
                </a:lnTo>
                <a:lnTo>
                  <a:pt x="206836" y="38976"/>
                </a:lnTo>
                <a:lnTo>
                  <a:pt x="199169" y="46907"/>
                </a:lnTo>
                <a:lnTo>
                  <a:pt x="198282" y="45888"/>
                </a:lnTo>
                <a:lnTo>
                  <a:pt x="194963" y="45409"/>
                </a:lnTo>
                <a:lnTo>
                  <a:pt x="189750" y="35457"/>
                </a:lnTo>
                <a:lnTo>
                  <a:pt x="188500" y="33051"/>
                </a:lnTo>
                <a:lnTo>
                  <a:pt x="179637" y="27549"/>
                </a:lnTo>
                <a:lnTo>
                  <a:pt x="158018" y="17834"/>
                </a:lnTo>
                <a:lnTo>
                  <a:pt x="156022" y="20699"/>
                </a:lnTo>
                <a:lnTo>
                  <a:pt x="155305" y="21720"/>
                </a:lnTo>
                <a:lnTo>
                  <a:pt x="146461" y="36021"/>
                </a:lnTo>
                <a:lnTo>
                  <a:pt x="141053" y="33591"/>
                </a:lnTo>
                <a:lnTo>
                  <a:pt x="141133" y="27589"/>
                </a:lnTo>
                <a:lnTo>
                  <a:pt x="141355" y="18163"/>
                </a:lnTo>
                <a:lnTo>
                  <a:pt x="141945" y="9182"/>
                </a:lnTo>
                <a:lnTo>
                  <a:pt x="137946" y="4312"/>
                </a:lnTo>
                <a:lnTo>
                  <a:pt x="126334" y="4992"/>
                </a:lnTo>
                <a:lnTo>
                  <a:pt x="120881" y="3901"/>
                </a:lnTo>
                <a:lnTo>
                  <a:pt x="119028" y="353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3FF822B1-E86B-8F0A-FA22-F6B6B04257AB}"/>
              </a:ext>
            </a:extLst>
          </p:cNvPr>
          <p:cNvSpPr>
            <a:spLocks/>
          </p:cNvSpPr>
          <p:nvPr/>
        </p:nvSpPr>
        <p:spPr>
          <a:xfrm flipV="1">
            <a:off x="4989983" y="3092028"/>
            <a:ext cx="572780" cy="568694"/>
          </a:xfrm>
          <a:custGeom>
            <a:avLst/>
            <a:gdLst>
              <a:gd name="connsiteX0" fmla="*/ 210763 w 390062"/>
              <a:gd name="connsiteY0" fmla="*/ 73697 h 387279"/>
              <a:gd name="connsiteX1" fmla="*/ 194540 w 390062"/>
              <a:gd name="connsiteY1" fmla="*/ 62351 h 387279"/>
              <a:gd name="connsiteX2" fmla="*/ 178932 w 390062"/>
              <a:gd name="connsiteY2" fmla="*/ 51338 h 387279"/>
              <a:gd name="connsiteX3" fmla="*/ 160799 w 390062"/>
              <a:gd name="connsiteY3" fmla="*/ 38720 h 387279"/>
              <a:gd name="connsiteX4" fmla="*/ 135320 w 390062"/>
              <a:gd name="connsiteY4" fmla="*/ 33374 h 387279"/>
              <a:gd name="connsiteX5" fmla="*/ 119215 w 390062"/>
              <a:gd name="connsiteY5" fmla="*/ 46726 h 387279"/>
              <a:gd name="connsiteX6" fmla="*/ 104012 w 390062"/>
              <a:gd name="connsiteY6" fmla="*/ 59319 h 387279"/>
              <a:gd name="connsiteX7" fmla="*/ 96096 w 390062"/>
              <a:gd name="connsiteY7" fmla="*/ 84051 h 387279"/>
              <a:gd name="connsiteX8" fmla="*/ 95015 w 390062"/>
              <a:gd name="connsiteY8" fmla="*/ 87415 h 387279"/>
              <a:gd name="connsiteX9" fmla="*/ 93114 w 390062"/>
              <a:gd name="connsiteY9" fmla="*/ 93446 h 387279"/>
              <a:gd name="connsiteX10" fmla="*/ 92580 w 390062"/>
              <a:gd name="connsiteY10" fmla="*/ 95165 h 387279"/>
              <a:gd name="connsiteX11" fmla="*/ 90068 w 390062"/>
              <a:gd name="connsiteY11" fmla="*/ 102876 h 387279"/>
              <a:gd name="connsiteX12" fmla="*/ 85143 w 390062"/>
              <a:gd name="connsiteY12" fmla="*/ 110913 h 387279"/>
              <a:gd name="connsiteX13" fmla="*/ 84664 w 390062"/>
              <a:gd name="connsiteY13" fmla="*/ 111707 h 387279"/>
              <a:gd name="connsiteX14" fmla="*/ 82353 w 390062"/>
              <a:gd name="connsiteY14" fmla="*/ 115465 h 387279"/>
              <a:gd name="connsiteX15" fmla="*/ 79324 w 390062"/>
              <a:gd name="connsiteY15" fmla="*/ 120441 h 387279"/>
              <a:gd name="connsiteX16" fmla="*/ 74209 w 390062"/>
              <a:gd name="connsiteY16" fmla="*/ 128838 h 387279"/>
              <a:gd name="connsiteX17" fmla="*/ 73534 w 390062"/>
              <a:gd name="connsiteY17" fmla="*/ 129976 h 387279"/>
              <a:gd name="connsiteX18" fmla="*/ 67017 w 390062"/>
              <a:gd name="connsiteY18" fmla="*/ 140667 h 387279"/>
              <a:gd name="connsiteX19" fmla="*/ 81829 w 390062"/>
              <a:gd name="connsiteY19" fmla="*/ 156130 h 387279"/>
              <a:gd name="connsiteX20" fmla="*/ 57007 w 390062"/>
              <a:gd name="connsiteY20" fmla="*/ 196021 h 387279"/>
              <a:gd name="connsiteX21" fmla="*/ 52634 w 390062"/>
              <a:gd name="connsiteY21" fmla="*/ 203263 h 387279"/>
              <a:gd name="connsiteX22" fmla="*/ 47215 w 390062"/>
              <a:gd name="connsiteY22" fmla="*/ 211945 h 387279"/>
              <a:gd name="connsiteX23" fmla="*/ 40448 w 390062"/>
              <a:gd name="connsiteY23" fmla="*/ 222980 h 387279"/>
              <a:gd name="connsiteX24" fmla="*/ 20691 w 390062"/>
              <a:gd name="connsiteY24" fmla="*/ 254341 h 387279"/>
              <a:gd name="connsiteX25" fmla="*/ 17428 w 390062"/>
              <a:gd name="connsiteY25" fmla="*/ 259286 h 387279"/>
              <a:gd name="connsiteX26" fmla="*/ 10819 w 390062"/>
              <a:gd name="connsiteY26" fmla="*/ 269371 h 387279"/>
              <a:gd name="connsiteX27" fmla="*/ 6094 w 390062"/>
              <a:gd name="connsiteY27" fmla="*/ 276574 h 387279"/>
              <a:gd name="connsiteX28" fmla="*/ 457 w 390062"/>
              <a:gd name="connsiteY28" fmla="*/ 285219 h 387279"/>
              <a:gd name="connsiteX29" fmla="*/ 3549 w 390062"/>
              <a:gd name="connsiteY29" fmla="*/ 287283 h 387279"/>
              <a:gd name="connsiteX30" fmla="*/ 7654 w 390062"/>
              <a:gd name="connsiteY30" fmla="*/ 290058 h 387279"/>
              <a:gd name="connsiteX31" fmla="*/ 16065 w 390062"/>
              <a:gd name="connsiteY31" fmla="*/ 295694 h 387279"/>
              <a:gd name="connsiteX32" fmla="*/ 17459 w 390062"/>
              <a:gd name="connsiteY32" fmla="*/ 296661 h 387279"/>
              <a:gd name="connsiteX33" fmla="*/ 22671 w 390062"/>
              <a:gd name="connsiteY33" fmla="*/ 300172 h 387279"/>
              <a:gd name="connsiteX34" fmla="*/ 28980 w 390062"/>
              <a:gd name="connsiteY34" fmla="*/ 304416 h 387279"/>
              <a:gd name="connsiteX35" fmla="*/ 34848 w 390062"/>
              <a:gd name="connsiteY35" fmla="*/ 308993 h 387279"/>
              <a:gd name="connsiteX36" fmla="*/ 15152 w 390062"/>
              <a:gd name="connsiteY36" fmla="*/ 344780 h 387279"/>
              <a:gd name="connsiteX37" fmla="*/ 18105 w 390062"/>
              <a:gd name="connsiteY37" fmla="*/ 346841 h 387279"/>
              <a:gd name="connsiteX38" fmla="*/ 21213 w 390062"/>
              <a:gd name="connsiteY38" fmla="*/ 349035 h 387279"/>
              <a:gd name="connsiteX39" fmla="*/ 27313 w 390062"/>
              <a:gd name="connsiteY39" fmla="*/ 353319 h 387279"/>
              <a:gd name="connsiteX40" fmla="*/ 14200 w 390062"/>
              <a:gd name="connsiteY40" fmla="*/ 372156 h 387279"/>
              <a:gd name="connsiteX41" fmla="*/ 14211 w 390062"/>
              <a:gd name="connsiteY41" fmla="*/ 372255 h 387279"/>
              <a:gd name="connsiteX42" fmla="*/ 14321 w 390062"/>
              <a:gd name="connsiteY42" fmla="*/ 373193 h 387279"/>
              <a:gd name="connsiteX43" fmla="*/ 14372 w 390062"/>
              <a:gd name="connsiteY43" fmla="*/ 373638 h 387279"/>
              <a:gd name="connsiteX44" fmla="*/ 14752 w 390062"/>
              <a:gd name="connsiteY44" fmla="*/ 376899 h 387279"/>
              <a:gd name="connsiteX45" fmla="*/ 14844 w 390062"/>
              <a:gd name="connsiteY45" fmla="*/ 377689 h 387279"/>
              <a:gd name="connsiteX46" fmla="*/ 15189 w 390062"/>
              <a:gd name="connsiteY46" fmla="*/ 380653 h 387279"/>
              <a:gd name="connsiteX47" fmla="*/ 23858 w 390062"/>
              <a:gd name="connsiteY47" fmla="*/ 382599 h 387279"/>
              <a:gd name="connsiteX48" fmla="*/ 27009 w 390062"/>
              <a:gd name="connsiteY48" fmla="*/ 383312 h 387279"/>
              <a:gd name="connsiteX49" fmla="*/ 30646 w 390062"/>
              <a:gd name="connsiteY49" fmla="*/ 384149 h 387279"/>
              <a:gd name="connsiteX50" fmla="*/ 46190 w 390062"/>
              <a:gd name="connsiteY50" fmla="*/ 387638 h 387279"/>
              <a:gd name="connsiteX51" fmla="*/ 59741 w 390062"/>
              <a:gd name="connsiteY51" fmla="*/ 384794 h 387279"/>
              <a:gd name="connsiteX52" fmla="*/ 76640 w 390062"/>
              <a:gd name="connsiteY52" fmla="*/ 381403 h 387279"/>
              <a:gd name="connsiteX53" fmla="*/ 78347 w 390062"/>
              <a:gd name="connsiteY53" fmla="*/ 374981 h 387279"/>
              <a:gd name="connsiteX54" fmla="*/ 79722 w 390062"/>
              <a:gd name="connsiteY54" fmla="*/ 357299 h 387279"/>
              <a:gd name="connsiteX55" fmla="*/ 79784 w 390062"/>
              <a:gd name="connsiteY55" fmla="*/ 356343 h 387279"/>
              <a:gd name="connsiteX56" fmla="*/ 92935 w 390062"/>
              <a:gd name="connsiteY56" fmla="*/ 345296 h 387279"/>
              <a:gd name="connsiteX57" fmla="*/ 93334 w 390062"/>
              <a:gd name="connsiteY57" fmla="*/ 344508 h 387279"/>
              <a:gd name="connsiteX58" fmla="*/ 107747 w 390062"/>
              <a:gd name="connsiteY58" fmla="*/ 351370 h 387279"/>
              <a:gd name="connsiteX59" fmla="*/ 110988 w 390062"/>
              <a:gd name="connsiteY59" fmla="*/ 341605 h 387279"/>
              <a:gd name="connsiteX60" fmla="*/ 113101 w 390062"/>
              <a:gd name="connsiteY60" fmla="*/ 335268 h 387279"/>
              <a:gd name="connsiteX61" fmla="*/ 113781 w 390062"/>
              <a:gd name="connsiteY61" fmla="*/ 333857 h 387279"/>
              <a:gd name="connsiteX62" fmla="*/ 117530 w 390062"/>
              <a:gd name="connsiteY62" fmla="*/ 326350 h 387279"/>
              <a:gd name="connsiteX63" fmla="*/ 118221 w 390062"/>
              <a:gd name="connsiteY63" fmla="*/ 324491 h 387279"/>
              <a:gd name="connsiteX64" fmla="*/ 124547 w 390062"/>
              <a:gd name="connsiteY64" fmla="*/ 326118 h 387279"/>
              <a:gd name="connsiteX65" fmla="*/ 126133 w 390062"/>
              <a:gd name="connsiteY65" fmla="*/ 326625 h 387279"/>
              <a:gd name="connsiteX66" fmla="*/ 128315 w 390062"/>
              <a:gd name="connsiteY66" fmla="*/ 323787 h 387279"/>
              <a:gd name="connsiteX67" fmla="*/ 130845 w 390062"/>
              <a:gd name="connsiteY67" fmla="*/ 322366 h 387279"/>
              <a:gd name="connsiteX68" fmla="*/ 132625 w 390062"/>
              <a:gd name="connsiteY68" fmla="*/ 321263 h 387279"/>
              <a:gd name="connsiteX69" fmla="*/ 133156 w 390062"/>
              <a:gd name="connsiteY69" fmla="*/ 319296 h 387279"/>
              <a:gd name="connsiteX70" fmla="*/ 134086 w 390062"/>
              <a:gd name="connsiteY70" fmla="*/ 316046 h 387279"/>
              <a:gd name="connsiteX71" fmla="*/ 133576 w 390062"/>
              <a:gd name="connsiteY71" fmla="*/ 310103 h 387279"/>
              <a:gd name="connsiteX72" fmla="*/ 133991 w 390062"/>
              <a:gd name="connsiteY72" fmla="*/ 309369 h 387279"/>
              <a:gd name="connsiteX73" fmla="*/ 140382 w 390062"/>
              <a:gd name="connsiteY73" fmla="*/ 308596 h 387279"/>
              <a:gd name="connsiteX74" fmla="*/ 145263 w 390062"/>
              <a:gd name="connsiteY74" fmla="*/ 308258 h 387279"/>
              <a:gd name="connsiteX75" fmla="*/ 148270 w 390062"/>
              <a:gd name="connsiteY75" fmla="*/ 307409 h 387279"/>
              <a:gd name="connsiteX76" fmla="*/ 150873 w 390062"/>
              <a:gd name="connsiteY76" fmla="*/ 306694 h 387279"/>
              <a:gd name="connsiteX77" fmla="*/ 157428 w 390062"/>
              <a:gd name="connsiteY77" fmla="*/ 304937 h 387279"/>
              <a:gd name="connsiteX78" fmla="*/ 158963 w 390062"/>
              <a:gd name="connsiteY78" fmla="*/ 303193 h 387279"/>
              <a:gd name="connsiteX79" fmla="*/ 161834 w 390062"/>
              <a:gd name="connsiteY79" fmla="*/ 296506 h 387279"/>
              <a:gd name="connsiteX80" fmla="*/ 160730 w 390062"/>
              <a:gd name="connsiteY80" fmla="*/ 289789 h 387279"/>
              <a:gd name="connsiteX81" fmla="*/ 158272 w 390062"/>
              <a:gd name="connsiteY81" fmla="*/ 274878 h 387279"/>
              <a:gd name="connsiteX82" fmla="*/ 158526 w 390062"/>
              <a:gd name="connsiteY82" fmla="*/ 274834 h 387279"/>
              <a:gd name="connsiteX83" fmla="*/ 170831 w 390062"/>
              <a:gd name="connsiteY83" fmla="*/ 272198 h 387279"/>
              <a:gd name="connsiteX84" fmla="*/ 177459 w 390062"/>
              <a:gd name="connsiteY84" fmla="*/ 270646 h 387279"/>
              <a:gd name="connsiteX85" fmla="*/ 180549 w 390062"/>
              <a:gd name="connsiteY85" fmla="*/ 271810 h 387279"/>
              <a:gd name="connsiteX86" fmla="*/ 182414 w 390062"/>
              <a:gd name="connsiteY86" fmla="*/ 272518 h 387279"/>
              <a:gd name="connsiteX87" fmla="*/ 199711 w 390062"/>
              <a:gd name="connsiteY87" fmla="*/ 272017 h 387279"/>
              <a:gd name="connsiteX88" fmla="*/ 198450 w 390062"/>
              <a:gd name="connsiteY88" fmla="*/ 261222 h 387279"/>
              <a:gd name="connsiteX89" fmla="*/ 198100 w 390062"/>
              <a:gd name="connsiteY89" fmla="*/ 255693 h 387279"/>
              <a:gd name="connsiteX90" fmla="*/ 202781 w 390062"/>
              <a:gd name="connsiteY90" fmla="*/ 255366 h 387279"/>
              <a:gd name="connsiteX91" fmla="*/ 205586 w 390062"/>
              <a:gd name="connsiteY91" fmla="*/ 255173 h 387279"/>
              <a:gd name="connsiteX92" fmla="*/ 212538 w 390062"/>
              <a:gd name="connsiteY92" fmla="*/ 248977 h 387279"/>
              <a:gd name="connsiteX93" fmla="*/ 212848 w 390062"/>
              <a:gd name="connsiteY93" fmla="*/ 248782 h 387279"/>
              <a:gd name="connsiteX94" fmla="*/ 215219 w 390062"/>
              <a:gd name="connsiteY94" fmla="*/ 247057 h 387279"/>
              <a:gd name="connsiteX95" fmla="*/ 220835 w 390062"/>
              <a:gd name="connsiteY95" fmla="*/ 244574 h 387279"/>
              <a:gd name="connsiteX96" fmla="*/ 222385 w 390062"/>
              <a:gd name="connsiteY96" fmla="*/ 243055 h 387279"/>
              <a:gd name="connsiteX97" fmla="*/ 223654 w 390062"/>
              <a:gd name="connsiteY97" fmla="*/ 240385 h 387279"/>
              <a:gd name="connsiteX98" fmla="*/ 226759 w 390062"/>
              <a:gd name="connsiteY98" fmla="*/ 238122 h 387279"/>
              <a:gd name="connsiteX99" fmla="*/ 227388 w 390062"/>
              <a:gd name="connsiteY99" fmla="*/ 237311 h 387279"/>
              <a:gd name="connsiteX100" fmla="*/ 229460 w 390062"/>
              <a:gd name="connsiteY100" fmla="*/ 235787 h 387279"/>
              <a:gd name="connsiteX101" fmla="*/ 230534 w 390062"/>
              <a:gd name="connsiteY101" fmla="*/ 232733 h 387279"/>
              <a:gd name="connsiteX102" fmla="*/ 230948 w 390062"/>
              <a:gd name="connsiteY102" fmla="*/ 230766 h 387279"/>
              <a:gd name="connsiteX103" fmla="*/ 229993 w 390062"/>
              <a:gd name="connsiteY103" fmla="*/ 228387 h 387279"/>
              <a:gd name="connsiteX104" fmla="*/ 238041 w 390062"/>
              <a:gd name="connsiteY104" fmla="*/ 228665 h 387279"/>
              <a:gd name="connsiteX105" fmla="*/ 248260 w 390062"/>
              <a:gd name="connsiteY105" fmla="*/ 229330 h 387279"/>
              <a:gd name="connsiteX106" fmla="*/ 248585 w 390062"/>
              <a:gd name="connsiteY106" fmla="*/ 229361 h 387279"/>
              <a:gd name="connsiteX107" fmla="*/ 252137 w 390062"/>
              <a:gd name="connsiteY107" fmla="*/ 229804 h 387279"/>
              <a:gd name="connsiteX108" fmla="*/ 251417 w 390062"/>
              <a:gd name="connsiteY108" fmla="*/ 221287 h 387279"/>
              <a:gd name="connsiteX109" fmla="*/ 251254 w 390062"/>
              <a:gd name="connsiteY109" fmla="*/ 219256 h 387279"/>
              <a:gd name="connsiteX110" fmla="*/ 251763 w 390062"/>
              <a:gd name="connsiteY110" fmla="*/ 213853 h 387279"/>
              <a:gd name="connsiteX111" fmla="*/ 251971 w 390062"/>
              <a:gd name="connsiteY111" fmla="*/ 211752 h 387279"/>
              <a:gd name="connsiteX112" fmla="*/ 256532 w 390062"/>
              <a:gd name="connsiteY112" fmla="*/ 165357 h 387279"/>
              <a:gd name="connsiteX113" fmla="*/ 272907 w 390062"/>
              <a:gd name="connsiteY113" fmla="*/ 163318 h 387279"/>
              <a:gd name="connsiteX114" fmla="*/ 275617 w 390062"/>
              <a:gd name="connsiteY114" fmla="*/ 163006 h 387279"/>
              <a:gd name="connsiteX115" fmla="*/ 295974 w 390062"/>
              <a:gd name="connsiteY115" fmla="*/ 190287 h 387279"/>
              <a:gd name="connsiteX116" fmla="*/ 302817 w 390062"/>
              <a:gd name="connsiteY116" fmla="*/ 197558 h 387279"/>
              <a:gd name="connsiteX117" fmla="*/ 321863 w 390062"/>
              <a:gd name="connsiteY117" fmla="*/ 192647 h 387279"/>
              <a:gd name="connsiteX118" fmla="*/ 328788 w 390062"/>
              <a:gd name="connsiteY118" fmla="*/ 190510 h 387279"/>
              <a:gd name="connsiteX119" fmla="*/ 339691 w 390062"/>
              <a:gd name="connsiteY119" fmla="*/ 187295 h 387279"/>
              <a:gd name="connsiteX120" fmla="*/ 353553 w 390062"/>
              <a:gd name="connsiteY120" fmla="*/ 183265 h 387279"/>
              <a:gd name="connsiteX121" fmla="*/ 361298 w 390062"/>
              <a:gd name="connsiteY121" fmla="*/ 180384 h 387279"/>
              <a:gd name="connsiteX122" fmla="*/ 368157 w 390062"/>
              <a:gd name="connsiteY122" fmla="*/ 179854 h 387279"/>
              <a:gd name="connsiteX123" fmla="*/ 377898 w 390062"/>
              <a:gd name="connsiteY123" fmla="*/ 177119 h 387279"/>
              <a:gd name="connsiteX124" fmla="*/ 381640 w 390062"/>
              <a:gd name="connsiteY124" fmla="*/ 175256 h 387279"/>
              <a:gd name="connsiteX125" fmla="*/ 384782 w 390062"/>
              <a:gd name="connsiteY125" fmla="*/ 174106 h 387279"/>
              <a:gd name="connsiteX126" fmla="*/ 390520 w 390062"/>
              <a:gd name="connsiteY126" fmla="*/ 172722 h 387279"/>
              <a:gd name="connsiteX127" fmla="*/ 386602 w 390062"/>
              <a:gd name="connsiteY127" fmla="*/ 167677 h 387279"/>
              <a:gd name="connsiteX128" fmla="*/ 378498 w 390062"/>
              <a:gd name="connsiteY128" fmla="*/ 155221 h 387279"/>
              <a:gd name="connsiteX129" fmla="*/ 375076 w 390062"/>
              <a:gd name="connsiteY129" fmla="*/ 150099 h 387279"/>
              <a:gd name="connsiteX130" fmla="*/ 364711 w 390062"/>
              <a:gd name="connsiteY130" fmla="*/ 132887 h 387279"/>
              <a:gd name="connsiteX131" fmla="*/ 364639 w 390062"/>
              <a:gd name="connsiteY131" fmla="*/ 131573 h 387279"/>
              <a:gd name="connsiteX132" fmla="*/ 360539 w 390062"/>
              <a:gd name="connsiteY132" fmla="*/ 125339 h 387279"/>
              <a:gd name="connsiteX133" fmla="*/ 360917 w 390062"/>
              <a:gd name="connsiteY133" fmla="*/ 115816 h 387279"/>
              <a:gd name="connsiteX134" fmla="*/ 355460 w 390062"/>
              <a:gd name="connsiteY134" fmla="*/ 105978 h 387279"/>
              <a:gd name="connsiteX135" fmla="*/ 354781 w 390062"/>
              <a:gd name="connsiteY135" fmla="*/ 104435 h 387279"/>
              <a:gd name="connsiteX136" fmla="*/ 350252 w 390062"/>
              <a:gd name="connsiteY136" fmla="*/ 94225 h 387279"/>
              <a:gd name="connsiteX137" fmla="*/ 350840 w 390062"/>
              <a:gd name="connsiteY137" fmla="*/ 88097 h 387279"/>
              <a:gd name="connsiteX138" fmla="*/ 350104 w 390062"/>
              <a:gd name="connsiteY138" fmla="*/ 78586 h 387279"/>
              <a:gd name="connsiteX139" fmla="*/ 348546 w 390062"/>
              <a:gd name="connsiteY139" fmla="*/ 72205 h 387279"/>
              <a:gd name="connsiteX140" fmla="*/ 346654 w 390062"/>
              <a:gd name="connsiteY140" fmla="*/ 67526 h 387279"/>
              <a:gd name="connsiteX141" fmla="*/ 346498 w 390062"/>
              <a:gd name="connsiteY141" fmla="*/ 59064 h 387279"/>
              <a:gd name="connsiteX142" fmla="*/ 344289 w 390062"/>
              <a:gd name="connsiteY142" fmla="*/ 54147 h 387279"/>
              <a:gd name="connsiteX143" fmla="*/ 336438 w 390062"/>
              <a:gd name="connsiteY143" fmla="*/ 34854 h 387279"/>
              <a:gd name="connsiteX144" fmla="*/ 325644 w 390062"/>
              <a:gd name="connsiteY144" fmla="*/ 36292 h 387279"/>
              <a:gd name="connsiteX145" fmla="*/ 316877 w 390062"/>
              <a:gd name="connsiteY145" fmla="*/ 29356 h 387279"/>
              <a:gd name="connsiteX146" fmla="*/ 313364 w 390062"/>
              <a:gd name="connsiteY146" fmla="*/ 27659 h 387279"/>
              <a:gd name="connsiteX147" fmla="*/ 309957 w 390062"/>
              <a:gd name="connsiteY147" fmla="*/ 20621 h 387279"/>
              <a:gd name="connsiteX148" fmla="*/ 301168 w 390062"/>
              <a:gd name="connsiteY148" fmla="*/ 11158 h 387279"/>
              <a:gd name="connsiteX149" fmla="*/ 294767 w 390062"/>
              <a:gd name="connsiteY149" fmla="*/ 4285 h 387279"/>
              <a:gd name="connsiteX150" fmla="*/ 293289 w 390062"/>
              <a:gd name="connsiteY150" fmla="*/ 5468 h 387279"/>
              <a:gd name="connsiteX151" fmla="*/ 269336 w 390062"/>
              <a:gd name="connsiteY151" fmla="*/ 6552 h 387279"/>
              <a:gd name="connsiteX152" fmla="*/ 261725 w 390062"/>
              <a:gd name="connsiteY152" fmla="*/ 4529 h 387279"/>
              <a:gd name="connsiteX153" fmla="*/ 250724 w 390062"/>
              <a:gd name="connsiteY153" fmla="*/ 1558 h 387279"/>
              <a:gd name="connsiteX154" fmla="*/ 247649 w 390062"/>
              <a:gd name="connsiteY154" fmla="*/ 359 h 387279"/>
              <a:gd name="connsiteX155" fmla="*/ 239845 w 390062"/>
              <a:gd name="connsiteY155" fmla="*/ 44037 h 387279"/>
              <a:gd name="connsiteX156" fmla="*/ 226318 w 390062"/>
              <a:gd name="connsiteY156" fmla="*/ 57908 h 387279"/>
              <a:gd name="connsiteX157" fmla="*/ 213881 w 390062"/>
              <a:gd name="connsiteY157" fmla="*/ 70688 h 387279"/>
              <a:gd name="connsiteX158" fmla="*/ 210763 w 390062"/>
              <a:gd name="connsiteY158" fmla="*/ 73697 h 387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390062" h="387279">
                <a:moveTo>
                  <a:pt x="210763" y="73697"/>
                </a:moveTo>
                <a:lnTo>
                  <a:pt x="194540" y="62351"/>
                </a:lnTo>
                <a:lnTo>
                  <a:pt x="178932" y="51338"/>
                </a:lnTo>
                <a:lnTo>
                  <a:pt x="160799" y="38720"/>
                </a:lnTo>
                <a:lnTo>
                  <a:pt x="135320" y="33374"/>
                </a:lnTo>
                <a:lnTo>
                  <a:pt x="119215" y="46726"/>
                </a:lnTo>
                <a:lnTo>
                  <a:pt x="104012" y="59319"/>
                </a:lnTo>
                <a:lnTo>
                  <a:pt x="96096" y="84051"/>
                </a:lnTo>
                <a:lnTo>
                  <a:pt x="95015" y="87415"/>
                </a:lnTo>
                <a:lnTo>
                  <a:pt x="93114" y="93446"/>
                </a:lnTo>
                <a:lnTo>
                  <a:pt x="92580" y="95165"/>
                </a:lnTo>
                <a:lnTo>
                  <a:pt x="90068" y="102876"/>
                </a:lnTo>
                <a:lnTo>
                  <a:pt x="85143" y="110913"/>
                </a:lnTo>
                <a:lnTo>
                  <a:pt x="84664" y="111707"/>
                </a:lnTo>
                <a:lnTo>
                  <a:pt x="82353" y="115465"/>
                </a:lnTo>
                <a:lnTo>
                  <a:pt x="79324" y="120441"/>
                </a:lnTo>
                <a:lnTo>
                  <a:pt x="74209" y="128838"/>
                </a:lnTo>
                <a:lnTo>
                  <a:pt x="73534" y="129976"/>
                </a:lnTo>
                <a:lnTo>
                  <a:pt x="67017" y="140667"/>
                </a:lnTo>
                <a:lnTo>
                  <a:pt x="81829" y="156130"/>
                </a:lnTo>
                <a:lnTo>
                  <a:pt x="57007" y="196021"/>
                </a:lnTo>
                <a:lnTo>
                  <a:pt x="52634" y="203263"/>
                </a:lnTo>
                <a:lnTo>
                  <a:pt x="47215" y="211945"/>
                </a:lnTo>
                <a:lnTo>
                  <a:pt x="40448" y="222980"/>
                </a:lnTo>
                <a:lnTo>
                  <a:pt x="20691" y="254341"/>
                </a:lnTo>
                <a:lnTo>
                  <a:pt x="17428" y="259286"/>
                </a:lnTo>
                <a:lnTo>
                  <a:pt x="10819" y="269371"/>
                </a:lnTo>
                <a:lnTo>
                  <a:pt x="6094" y="276574"/>
                </a:lnTo>
                <a:lnTo>
                  <a:pt x="457" y="285219"/>
                </a:lnTo>
                <a:lnTo>
                  <a:pt x="3549" y="287283"/>
                </a:lnTo>
                <a:lnTo>
                  <a:pt x="7654" y="290058"/>
                </a:lnTo>
                <a:lnTo>
                  <a:pt x="16065" y="295694"/>
                </a:lnTo>
                <a:lnTo>
                  <a:pt x="17459" y="296661"/>
                </a:lnTo>
                <a:lnTo>
                  <a:pt x="22671" y="300172"/>
                </a:lnTo>
                <a:lnTo>
                  <a:pt x="28980" y="304416"/>
                </a:lnTo>
                <a:lnTo>
                  <a:pt x="34848" y="308993"/>
                </a:lnTo>
                <a:lnTo>
                  <a:pt x="15152" y="344780"/>
                </a:lnTo>
                <a:lnTo>
                  <a:pt x="18105" y="346841"/>
                </a:lnTo>
                <a:lnTo>
                  <a:pt x="21213" y="349035"/>
                </a:lnTo>
                <a:lnTo>
                  <a:pt x="27313" y="353319"/>
                </a:lnTo>
                <a:lnTo>
                  <a:pt x="14200" y="372156"/>
                </a:lnTo>
                <a:lnTo>
                  <a:pt x="14211" y="372255"/>
                </a:lnTo>
                <a:lnTo>
                  <a:pt x="14321" y="373193"/>
                </a:lnTo>
                <a:lnTo>
                  <a:pt x="14372" y="373638"/>
                </a:lnTo>
                <a:lnTo>
                  <a:pt x="14752" y="376899"/>
                </a:lnTo>
                <a:lnTo>
                  <a:pt x="14844" y="377689"/>
                </a:lnTo>
                <a:lnTo>
                  <a:pt x="15189" y="380653"/>
                </a:lnTo>
                <a:lnTo>
                  <a:pt x="23858" y="382599"/>
                </a:lnTo>
                <a:lnTo>
                  <a:pt x="27009" y="383312"/>
                </a:lnTo>
                <a:lnTo>
                  <a:pt x="30646" y="384149"/>
                </a:lnTo>
                <a:lnTo>
                  <a:pt x="46190" y="387638"/>
                </a:lnTo>
                <a:lnTo>
                  <a:pt x="59741" y="384794"/>
                </a:lnTo>
                <a:lnTo>
                  <a:pt x="76640" y="381403"/>
                </a:lnTo>
                <a:lnTo>
                  <a:pt x="78347" y="374981"/>
                </a:lnTo>
                <a:lnTo>
                  <a:pt x="79722" y="357299"/>
                </a:lnTo>
                <a:lnTo>
                  <a:pt x="79784" y="356343"/>
                </a:lnTo>
                <a:lnTo>
                  <a:pt x="92935" y="345296"/>
                </a:lnTo>
                <a:lnTo>
                  <a:pt x="93334" y="344508"/>
                </a:lnTo>
                <a:lnTo>
                  <a:pt x="107747" y="351370"/>
                </a:lnTo>
                <a:lnTo>
                  <a:pt x="110988" y="341605"/>
                </a:lnTo>
                <a:lnTo>
                  <a:pt x="113101" y="335268"/>
                </a:lnTo>
                <a:lnTo>
                  <a:pt x="113781" y="333857"/>
                </a:lnTo>
                <a:lnTo>
                  <a:pt x="117530" y="326350"/>
                </a:lnTo>
                <a:lnTo>
                  <a:pt x="118221" y="324491"/>
                </a:lnTo>
                <a:lnTo>
                  <a:pt x="124547" y="326118"/>
                </a:lnTo>
                <a:lnTo>
                  <a:pt x="126133" y="326625"/>
                </a:lnTo>
                <a:lnTo>
                  <a:pt x="128315" y="323787"/>
                </a:lnTo>
                <a:lnTo>
                  <a:pt x="130845" y="322366"/>
                </a:lnTo>
                <a:lnTo>
                  <a:pt x="132625" y="321263"/>
                </a:lnTo>
                <a:lnTo>
                  <a:pt x="133156" y="319296"/>
                </a:lnTo>
                <a:lnTo>
                  <a:pt x="134086" y="316046"/>
                </a:lnTo>
                <a:lnTo>
                  <a:pt x="133576" y="310103"/>
                </a:lnTo>
                <a:lnTo>
                  <a:pt x="133991" y="309369"/>
                </a:lnTo>
                <a:lnTo>
                  <a:pt x="140382" y="308596"/>
                </a:lnTo>
                <a:lnTo>
                  <a:pt x="145263" y="308258"/>
                </a:lnTo>
                <a:lnTo>
                  <a:pt x="148270" y="307409"/>
                </a:lnTo>
                <a:lnTo>
                  <a:pt x="150873" y="306694"/>
                </a:lnTo>
                <a:lnTo>
                  <a:pt x="157428" y="304937"/>
                </a:lnTo>
                <a:lnTo>
                  <a:pt x="158963" y="303193"/>
                </a:lnTo>
                <a:lnTo>
                  <a:pt x="161834" y="296506"/>
                </a:lnTo>
                <a:lnTo>
                  <a:pt x="160730" y="289789"/>
                </a:lnTo>
                <a:lnTo>
                  <a:pt x="158272" y="274878"/>
                </a:lnTo>
                <a:lnTo>
                  <a:pt x="158526" y="274834"/>
                </a:lnTo>
                <a:lnTo>
                  <a:pt x="170831" y="272198"/>
                </a:lnTo>
                <a:lnTo>
                  <a:pt x="177459" y="270646"/>
                </a:lnTo>
                <a:lnTo>
                  <a:pt x="180549" y="271810"/>
                </a:lnTo>
                <a:lnTo>
                  <a:pt x="182414" y="272518"/>
                </a:lnTo>
                <a:lnTo>
                  <a:pt x="199711" y="272017"/>
                </a:lnTo>
                <a:lnTo>
                  <a:pt x="198450" y="261222"/>
                </a:lnTo>
                <a:lnTo>
                  <a:pt x="198100" y="255693"/>
                </a:lnTo>
                <a:lnTo>
                  <a:pt x="202781" y="255366"/>
                </a:lnTo>
                <a:lnTo>
                  <a:pt x="205586" y="255173"/>
                </a:lnTo>
                <a:lnTo>
                  <a:pt x="212538" y="248977"/>
                </a:lnTo>
                <a:lnTo>
                  <a:pt x="212848" y="248782"/>
                </a:lnTo>
                <a:lnTo>
                  <a:pt x="215219" y="247057"/>
                </a:lnTo>
                <a:lnTo>
                  <a:pt x="220835" y="244574"/>
                </a:lnTo>
                <a:lnTo>
                  <a:pt x="222385" y="243055"/>
                </a:lnTo>
                <a:lnTo>
                  <a:pt x="223654" y="240385"/>
                </a:lnTo>
                <a:lnTo>
                  <a:pt x="226759" y="238122"/>
                </a:lnTo>
                <a:lnTo>
                  <a:pt x="227388" y="237311"/>
                </a:lnTo>
                <a:lnTo>
                  <a:pt x="229460" y="235787"/>
                </a:lnTo>
                <a:lnTo>
                  <a:pt x="230534" y="232733"/>
                </a:lnTo>
                <a:lnTo>
                  <a:pt x="230948" y="230766"/>
                </a:lnTo>
                <a:lnTo>
                  <a:pt x="229993" y="228387"/>
                </a:lnTo>
                <a:lnTo>
                  <a:pt x="238041" y="228665"/>
                </a:lnTo>
                <a:lnTo>
                  <a:pt x="248260" y="229330"/>
                </a:lnTo>
                <a:lnTo>
                  <a:pt x="248585" y="229361"/>
                </a:lnTo>
                <a:lnTo>
                  <a:pt x="252137" y="229804"/>
                </a:lnTo>
                <a:lnTo>
                  <a:pt x="251417" y="221287"/>
                </a:lnTo>
                <a:lnTo>
                  <a:pt x="251254" y="219256"/>
                </a:lnTo>
                <a:lnTo>
                  <a:pt x="251763" y="213853"/>
                </a:lnTo>
                <a:lnTo>
                  <a:pt x="251971" y="211752"/>
                </a:lnTo>
                <a:lnTo>
                  <a:pt x="256532" y="165357"/>
                </a:lnTo>
                <a:lnTo>
                  <a:pt x="272907" y="163318"/>
                </a:lnTo>
                <a:lnTo>
                  <a:pt x="275617" y="163006"/>
                </a:lnTo>
                <a:lnTo>
                  <a:pt x="295974" y="190287"/>
                </a:lnTo>
                <a:lnTo>
                  <a:pt x="302817" y="197558"/>
                </a:lnTo>
                <a:lnTo>
                  <a:pt x="321863" y="192647"/>
                </a:lnTo>
                <a:lnTo>
                  <a:pt x="328788" y="190510"/>
                </a:lnTo>
                <a:lnTo>
                  <a:pt x="339691" y="187295"/>
                </a:lnTo>
                <a:lnTo>
                  <a:pt x="353553" y="183265"/>
                </a:lnTo>
                <a:lnTo>
                  <a:pt x="361298" y="180384"/>
                </a:lnTo>
                <a:lnTo>
                  <a:pt x="368157" y="179854"/>
                </a:lnTo>
                <a:lnTo>
                  <a:pt x="377898" y="177119"/>
                </a:lnTo>
                <a:lnTo>
                  <a:pt x="381640" y="175256"/>
                </a:lnTo>
                <a:lnTo>
                  <a:pt x="384782" y="174106"/>
                </a:lnTo>
                <a:lnTo>
                  <a:pt x="390520" y="172722"/>
                </a:lnTo>
                <a:lnTo>
                  <a:pt x="386602" y="167677"/>
                </a:lnTo>
                <a:lnTo>
                  <a:pt x="378498" y="155221"/>
                </a:lnTo>
                <a:lnTo>
                  <a:pt x="375076" y="150099"/>
                </a:lnTo>
                <a:lnTo>
                  <a:pt x="364711" y="132887"/>
                </a:lnTo>
                <a:lnTo>
                  <a:pt x="364639" y="131573"/>
                </a:lnTo>
                <a:lnTo>
                  <a:pt x="360539" y="125339"/>
                </a:lnTo>
                <a:lnTo>
                  <a:pt x="360917" y="115816"/>
                </a:lnTo>
                <a:lnTo>
                  <a:pt x="355460" y="105978"/>
                </a:lnTo>
                <a:lnTo>
                  <a:pt x="354781" y="104435"/>
                </a:lnTo>
                <a:lnTo>
                  <a:pt x="350252" y="94225"/>
                </a:lnTo>
                <a:lnTo>
                  <a:pt x="350840" y="88097"/>
                </a:lnTo>
                <a:lnTo>
                  <a:pt x="350104" y="78586"/>
                </a:lnTo>
                <a:lnTo>
                  <a:pt x="348546" y="72205"/>
                </a:lnTo>
                <a:lnTo>
                  <a:pt x="346654" y="67526"/>
                </a:lnTo>
                <a:lnTo>
                  <a:pt x="346498" y="59064"/>
                </a:lnTo>
                <a:lnTo>
                  <a:pt x="344289" y="54147"/>
                </a:lnTo>
                <a:lnTo>
                  <a:pt x="336438" y="34854"/>
                </a:lnTo>
                <a:lnTo>
                  <a:pt x="325644" y="36292"/>
                </a:lnTo>
                <a:lnTo>
                  <a:pt x="316877" y="29356"/>
                </a:lnTo>
                <a:lnTo>
                  <a:pt x="313364" y="27659"/>
                </a:lnTo>
                <a:lnTo>
                  <a:pt x="309957" y="20621"/>
                </a:lnTo>
                <a:lnTo>
                  <a:pt x="301168" y="11158"/>
                </a:lnTo>
                <a:lnTo>
                  <a:pt x="294767" y="4285"/>
                </a:lnTo>
                <a:lnTo>
                  <a:pt x="293289" y="5468"/>
                </a:lnTo>
                <a:lnTo>
                  <a:pt x="269336" y="6552"/>
                </a:lnTo>
                <a:lnTo>
                  <a:pt x="261725" y="4529"/>
                </a:lnTo>
                <a:lnTo>
                  <a:pt x="250724" y="1558"/>
                </a:lnTo>
                <a:lnTo>
                  <a:pt x="247649" y="359"/>
                </a:lnTo>
                <a:lnTo>
                  <a:pt x="239845" y="44037"/>
                </a:lnTo>
                <a:lnTo>
                  <a:pt x="226318" y="57908"/>
                </a:lnTo>
                <a:lnTo>
                  <a:pt x="213881" y="70688"/>
                </a:lnTo>
                <a:lnTo>
                  <a:pt x="210763" y="73697"/>
                </a:lnTo>
                <a:close/>
              </a:path>
            </a:pathLst>
          </a:custGeom>
          <a:solidFill>
            <a:schemeClr val="accent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AEAAADA-74B7-1318-E710-BE5A25CA3C71}"/>
              </a:ext>
            </a:extLst>
          </p:cNvPr>
          <p:cNvSpPr>
            <a:spLocks/>
          </p:cNvSpPr>
          <p:nvPr/>
        </p:nvSpPr>
        <p:spPr>
          <a:xfrm flipV="1">
            <a:off x="6307595" y="2113118"/>
            <a:ext cx="724241" cy="324778"/>
          </a:xfrm>
          <a:custGeom>
            <a:avLst/>
            <a:gdLst>
              <a:gd name="connsiteX0" fmla="*/ 252616 w 493206"/>
              <a:gd name="connsiteY0" fmla="*/ 60913 h 221173"/>
              <a:gd name="connsiteX1" fmla="*/ 246007 w 493206"/>
              <a:gd name="connsiteY1" fmla="*/ 53652 h 221173"/>
              <a:gd name="connsiteX2" fmla="*/ 236730 w 493206"/>
              <a:gd name="connsiteY2" fmla="*/ 55159 h 221173"/>
              <a:gd name="connsiteX3" fmla="*/ 229717 w 493206"/>
              <a:gd name="connsiteY3" fmla="*/ 56316 h 221173"/>
              <a:gd name="connsiteX4" fmla="*/ 220876 w 493206"/>
              <a:gd name="connsiteY4" fmla="*/ 56071 h 221173"/>
              <a:gd name="connsiteX5" fmla="*/ 208157 w 493206"/>
              <a:gd name="connsiteY5" fmla="*/ 54914 h 221173"/>
              <a:gd name="connsiteX6" fmla="*/ 198245 w 493206"/>
              <a:gd name="connsiteY6" fmla="*/ 55726 h 221173"/>
              <a:gd name="connsiteX7" fmla="*/ 190497 w 493206"/>
              <a:gd name="connsiteY7" fmla="*/ 53725 h 221173"/>
              <a:gd name="connsiteX8" fmla="*/ 190461 w 493206"/>
              <a:gd name="connsiteY8" fmla="*/ 53693 h 221173"/>
              <a:gd name="connsiteX9" fmla="*/ 188342 w 493206"/>
              <a:gd name="connsiteY9" fmla="*/ 49700 h 221173"/>
              <a:gd name="connsiteX10" fmla="*/ 183761 w 493206"/>
              <a:gd name="connsiteY10" fmla="*/ 48475 h 221173"/>
              <a:gd name="connsiteX11" fmla="*/ 172638 w 493206"/>
              <a:gd name="connsiteY11" fmla="*/ 42571 h 221173"/>
              <a:gd name="connsiteX12" fmla="*/ 170451 w 493206"/>
              <a:gd name="connsiteY12" fmla="*/ 40602 h 221173"/>
              <a:gd name="connsiteX13" fmla="*/ 165362 w 493206"/>
              <a:gd name="connsiteY13" fmla="*/ 33822 h 221173"/>
              <a:gd name="connsiteX14" fmla="*/ 159859 w 493206"/>
              <a:gd name="connsiteY14" fmla="*/ 29715 h 221173"/>
              <a:gd name="connsiteX15" fmla="*/ 158612 w 493206"/>
              <a:gd name="connsiteY15" fmla="*/ 27120 h 221173"/>
              <a:gd name="connsiteX16" fmla="*/ 156448 w 493206"/>
              <a:gd name="connsiteY16" fmla="*/ 24461 h 221173"/>
              <a:gd name="connsiteX17" fmla="*/ 156444 w 493206"/>
              <a:gd name="connsiteY17" fmla="*/ 17881 h 221173"/>
              <a:gd name="connsiteX18" fmla="*/ 150973 w 493206"/>
              <a:gd name="connsiteY18" fmla="*/ 16315 h 221173"/>
              <a:gd name="connsiteX19" fmla="*/ 149598 w 493206"/>
              <a:gd name="connsiteY19" fmla="*/ 15675 h 221173"/>
              <a:gd name="connsiteX20" fmla="*/ 145434 w 493206"/>
              <a:gd name="connsiteY20" fmla="*/ 14977 h 221173"/>
              <a:gd name="connsiteX21" fmla="*/ 133976 w 493206"/>
              <a:gd name="connsiteY21" fmla="*/ 13102 h 221173"/>
              <a:gd name="connsiteX22" fmla="*/ 129975 w 493206"/>
              <a:gd name="connsiteY22" fmla="*/ 12449 h 221173"/>
              <a:gd name="connsiteX23" fmla="*/ 121197 w 493206"/>
              <a:gd name="connsiteY23" fmla="*/ 13284 h 221173"/>
              <a:gd name="connsiteX24" fmla="*/ 107434 w 493206"/>
              <a:gd name="connsiteY24" fmla="*/ 14573 h 221173"/>
              <a:gd name="connsiteX25" fmla="*/ 105302 w 493206"/>
              <a:gd name="connsiteY25" fmla="*/ 14795 h 221173"/>
              <a:gd name="connsiteX26" fmla="*/ 100031 w 493206"/>
              <a:gd name="connsiteY26" fmla="*/ 15276 h 221173"/>
              <a:gd name="connsiteX27" fmla="*/ 74052 w 493206"/>
              <a:gd name="connsiteY27" fmla="*/ 17722 h 221173"/>
              <a:gd name="connsiteX28" fmla="*/ 59368 w 493206"/>
              <a:gd name="connsiteY28" fmla="*/ 19115 h 221173"/>
              <a:gd name="connsiteX29" fmla="*/ 58112 w 493206"/>
              <a:gd name="connsiteY29" fmla="*/ 19228 h 221173"/>
              <a:gd name="connsiteX30" fmla="*/ 347 w 493206"/>
              <a:gd name="connsiteY30" fmla="*/ 115 h 221173"/>
              <a:gd name="connsiteX31" fmla="*/ 10195 w 493206"/>
              <a:gd name="connsiteY31" fmla="*/ 11178 h 221173"/>
              <a:gd name="connsiteX32" fmla="*/ 19858 w 493206"/>
              <a:gd name="connsiteY32" fmla="*/ 22813 h 221173"/>
              <a:gd name="connsiteX33" fmla="*/ 28277 w 493206"/>
              <a:gd name="connsiteY33" fmla="*/ 32270 h 221173"/>
              <a:gd name="connsiteX34" fmla="*/ 35993 w 493206"/>
              <a:gd name="connsiteY34" fmla="*/ 41595 h 221173"/>
              <a:gd name="connsiteX35" fmla="*/ 44576 w 493206"/>
              <a:gd name="connsiteY35" fmla="*/ 51424 h 221173"/>
              <a:gd name="connsiteX36" fmla="*/ 65637 w 493206"/>
              <a:gd name="connsiteY36" fmla="*/ 76114 h 221173"/>
              <a:gd name="connsiteX37" fmla="*/ 76951 w 493206"/>
              <a:gd name="connsiteY37" fmla="*/ 89288 h 221173"/>
              <a:gd name="connsiteX38" fmla="*/ 82521 w 493206"/>
              <a:gd name="connsiteY38" fmla="*/ 127778 h 221173"/>
              <a:gd name="connsiteX39" fmla="*/ 87865 w 493206"/>
              <a:gd name="connsiteY39" fmla="*/ 161775 h 221173"/>
              <a:gd name="connsiteX40" fmla="*/ 91185 w 493206"/>
              <a:gd name="connsiteY40" fmla="*/ 184337 h 221173"/>
              <a:gd name="connsiteX41" fmla="*/ 93131 w 493206"/>
              <a:gd name="connsiteY41" fmla="*/ 197224 h 221173"/>
              <a:gd name="connsiteX42" fmla="*/ 95073 w 493206"/>
              <a:gd name="connsiteY42" fmla="*/ 209939 h 221173"/>
              <a:gd name="connsiteX43" fmla="*/ 96552 w 493206"/>
              <a:gd name="connsiteY43" fmla="*/ 220027 h 221173"/>
              <a:gd name="connsiteX44" fmla="*/ 139982 w 493206"/>
              <a:gd name="connsiteY44" fmla="*/ 199933 h 221173"/>
              <a:gd name="connsiteX45" fmla="*/ 144182 w 493206"/>
              <a:gd name="connsiteY45" fmla="*/ 191947 h 221173"/>
              <a:gd name="connsiteX46" fmla="*/ 149358 w 493206"/>
              <a:gd name="connsiteY46" fmla="*/ 181446 h 221173"/>
              <a:gd name="connsiteX47" fmla="*/ 149399 w 493206"/>
              <a:gd name="connsiteY47" fmla="*/ 181351 h 221173"/>
              <a:gd name="connsiteX48" fmla="*/ 151549 w 493206"/>
              <a:gd name="connsiteY48" fmla="*/ 178225 h 221173"/>
              <a:gd name="connsiteX49" fmla="*/ 152393 w 493206"/>
              <a:gd name="connsiteY49" fmla="*/ 177126 h 221173"/>
              <a:gd name="connsiteX50" fmla="*/ 155904 w 493206"/>
              <a:gd name="connsiteY50" fmla="*/ 172584 h 221173"/>
              <a:gd name="connsiteX51" fmla="*/ 162209 w 493206"/>
              <a:gd name="connsiteY51" fmla="*/ 171495 h 221173"/>
              <a:gd name="connsiteX52" fmla="*/ 165874 w 493206"/>
              <a:gd name="connsiteY52" fmla="*/ 170873 h 221173"/>
              <a:gd name="connsiteX53" fmla="*/ 174362 w 493206"/>
              <a:gd name="connsiteY53" fmla="*/ 174567 h 221173"/>
              <a:gd name="connsiteX54" fmla="*/ 181765 w 493206"/>
              <a:gd name="connsiteY54" fmla="*/ 180471 h 221173"/>
              <a:gd name="connsiteX55" fmla="*/ 191763 w 493206"/>
              <a:gd name="connsiteY55" fmla="*/ 189610 h 221173"/>
              <a:gd name="connsiteX56" fmla="*/ 194403 w 493206"/>
              <a:gd name="connsiteY56" fmla="*/ 192033 h 221173"/>
              <a:gd name="connsiteX57" fmla="*/ 199987 w 493206"/>
              <a:gd name="connsiteY57" fmla="*/ 194247 h 221173"/>
              <a:gd name="connsiteX58" fmla="*/ 204900 w 493206"/>
              <a:gd name="connsiteY58" fmla="*/ 189192 h 221173"/>
              <a:gd name="connsiteX59" fmla="*/ 212035 w 493206"/>
              <a:gd name="connsiteY59" fmla="*/ 181837 h 221173"/>
              <a:gd name="connsiteX60" fmla="*/ 217646 w 493206"/>
              <a:gd name="connsiteY60" fmla="*/ 175729 h 221173"/>
              <a:gd name="connsiteX61" fmla="*/ 228166 w 493206"/>
              <a:gd name="connsiteY61" fmla="*/ 167120 h 221173"/>
              <a:gd name="connsiteX62" fmla="*/ 236386 w 493206"/>
              <a:gd name="connsiteY62" fmla="*/ 169199 h 221173"/>
              <a:gd name="connsiteX63" fmla="*/ 238663 w 493206"/>
              <a:gd name="connsiteY63" fmla="*/ 169784 h 221173"/>
              <a:gd name="connsiteX64" fmla="*/ 245626 w 493206"/>
              <a:gd name="connsiteY64" fmla="*/ 178048 h 221173"/>
              <a:gd name="connsiteX65" fmla="*/ 246751 w 493206"/>
              <a:gd name="connsiteY65" fmla="*/ 188593 h 221173"/>
              <a:gd name="connsiteX66" fmla="*/ 242473 w 493206"/>
              <a:gd name="connsiteY66" fmla="*/ 198395 h 221173"/>
              <a:gd name="connsiteX67" fmla="*/ 251827 w 493206"/>
              <a:gd name="connsiteY67" fmla="*/ 200473 h 221173"/>
              <a:gd name="connsiteX68" fmla="*/ 257112 w 493206"/>
              <a:gd name="connsiteY68" fmla="*/ 201290 h 221173"/>
              <a:gd name="connsiteX69" fmla="*/ 266488 w 493206"/>
              <a:gd name="connsiteY69" fmla="*/ 203391 h 221173"/>
              <a:gd name="connsiteX70" fmla="*/ 270861 w 493206"/>
              <a:gd name="connsiteY70" fmla="*/ 204022 h 221173"/>
              <a:gd name="connsiteX71" fmla="*/ 275043 w 493206"/>
              <a:gd name="connsiteY71" fmla="*/ 204948 h 221173"/>
              <a:gd name="connsiteX72" fmla="*/ 282170 w 493206"/>
              <a:gd name="connsiteY72" fmla="*/ 208700 h 221173"/>
              <a:gd name="connsiteX73" fmla="*/ 304747 w 493206"/>
              <a:gd name="connsiteY73" fmla="*/ 221288 h 221173"/>
              <a:gd name="connsiteX74" fmla="*/ 351125 w 493206"/>
              <a:gd name="connsiteY74" fmla="*/ 217141 h 221173"/>
              <a:gd name="connsiteX75" fmla="*/ 366934 w 493206"/>
              <a:gd name="connsiteY75" fmla="*/ 208415 h 221173"/>
              <a:gd name="connsiteX76" fmla="*/ 377771 w 493206"/>
              <a:gd name="connsiteY76" fmla="*/ 198037 h 221173"/>
              <a:gd name="connsiteX77" fmla="*/ 378923 w 493206"/>
              <a:gd name="connsiteY77" fmla="*/ 197869 h 221173"/>
              <a:gd name="connsiteX78" fmla="*/ 389973 w 493206"/>
              <a:gd name="connsiteY78" fmla="*/ 195691 h 221173"/>
              <a:gd name="connsiteX79" fmla="*/ 398570 w 493206"/>
              <a:gd name="connsiteY79" fmla="*/ 203319 h 221173"/>
              <a:gd name="connsiteX80" fmla="*/ 417363 w 493206"/>
              <a:gd name="connsiteY80" fmla="*/ 209014 h 221173"/>
              <a:gd name="connsiteX81" fmla="*/ 424707 w 493206"/>
              <a:gd name="connsiteY81" fmla="*/ 211278 h 221173"/>
              <a:gd name="connsiteX82" fmla="*/ 440548 w 493206"/>
              <a:gd name="connsiteY82" fmla="*/ 210638 h 221173"/>
              <a:gd name="connsiteX83" fmla="*/ 443750 w 493206"/>
              <a:gd name="connsiteY83" fmla="*/ 195718 h 221173"/>
              <a:gd name="connsiteX84" fmla="*/ 468251 w 493206"/>
              <a:gd name="connsiteY84" fmla="*/ 143660 h 221173"/>
              <a:gd name="connsiteX85" fmla="*/ 484704 w 493206"/>
              <a:gd name="connsiteY85" fmla="*/ 125014 h 221173"/>
              <a:gd name="connsiteX86" fmla="*/ 491481 w 493206"/>
              <a:gd name="connsiteY86" fmla="*/ 113306 h 221173"/>
              <a:gd name="connsiteX87" fmla="*/ 493554 w 493206"/>
              <a:gd name="connsiteY87" fmla="*/ 95886 h 221173"/>
              <a:gd name="connsiteX88" fmla="*/ 480625 w 493206"/>
              <a:gd name="connsiteY88" fmla="*/ 80693 h 221173"/>
              <a:gd name="connsiteX89" fmla="*/ 473957 w 493206"/>
              <a:gd name="connsiteY89" fmla="*/ 55440 h 221173"/>
              <a:gd name="connsiteX90" fmla="*/ 444667 w 493206"/>
              <a:gd name="connsiteY90" fmla="*/ 50812 h 221173"/>
              <a:gd name="connsiteX91" fmla="*/ 430491 w 493206"/>
              <a:gd name="connsiteY91" fmla="*/ 35197 h 221173"/>
              <a:gd name="connsiteX92" fmla="*/ 412323 w 493206"/>
              <a:gd name="connsiteY92" fmla="*/ 41981 h 221173"/>
              <a:gd name="connsiteX93" fmla="*/ 404004 w 493206"/>
              <a:gd name="connsiteY93" fmla="*/ 46283 h 221173"/>
              <a:gd name="connsiteX94" fmla="*/ 395517 w 493206"/>
              <a:gd name="connsiteY94" fmla="*/ 52704 h 221173"/>
              <a:gd name="connsiteX95" fmla="*/ 390858 w 493206"/>
              <a:gd name="connsiteY95" fmla="*/ 54024 h 221173"/>
              <a:gd name="connsiteX96" fmla="*/ 386562 w 493206"/>
              <a:gd name="connsiteY96" fmla="*/ 54483 h 221173"/>
              <a:gd name="connsiteX97" fmla="*/ 369406 w 493206"/>
              <a:gd name="connsiteY97" fmla="*/ 63427 h 221173"/>
              <a:gd name="connsiteX98" fmla="*/ 359009 w 493206"/>
              <a:gd name="connsiteY98" fmla="*/ 62569 h 221173"/>
              <a:gd name="connsiteX99" fmla="*/ 348617 w 493206"/>
              <a:gd name="connsiteY99" fmla="*/ 62229 h 221173"/>
              <a:gd name="connsiteX100" fmla="*/ 342924 w 493206"/>
              <a:gd name="connsiteY100" fmla="*/ 67080 h 221173"/>
              <a:gd name="connsiteX101" fmla="*/ 335176 w 493206"/>
              <a:gd name="connsiteY101" fmla="*/ 77176 h 221173"/>
              <a:gd name="connsiteX102" fmla="*/ 330594 w 493206"/>
              <a:gd name="connsiteY102" fmla="*/ 83443 h 221173"/>
              <a:gd name="connsiteX103" fmla="*/ 319272 w 493206"/>
              <a:gd name="connsiteY103" fmla="*/ 73782 h 221173"/>
              <a:gd name="connsiteX104" fmla="*/ 315389 w 493206"/>
              <a:gd name="connsiteY104" fmla="*/ 64861 h 221173"/>
              <a:gd name="connsiteX105" fmla="*/ 314926 w 493206"/>
              <a:gd name="connsiteY105" fmla="*/ 64434 h 221173"/>
              <a:gd name="connsiteX106" fmla="*/ 304751 w 493206"/>
              <a:gd name="connsiteY106" fmla="*/ 65256 h 221173"/>
              <a:gd name="connsiteX107" fmla="*/ 293461 w 493206"/>
              <a:gd name="connsiteY107" fmla="*/ 60264 h 221173"/>
              <a:gd name="connsiteX108" fmla="*/ 291460 w 493206"/>
              <a:gd name="connsiteY108" fmla="*/ 61721 h 221173"/>
              <a:gd name="connsiteX109" fmla="*/ 281517 w 493206"/>
              <a:gd name="connsiteY109" fmla="*/ 63468 h 221173"/>
              <a:gd name="connsiteX110" fmla="*/ 276740 w 493206"/>
              <a:gd name="connsiteY110" fmla="*/ 65451 h 221173"/>
              <a:gd name="connsiteX111" fmla="*/ 260863 w 493206"/>
              <a:gd name="connsiteY111" fmla="*/ 61634 h 221173"/>
              <a:gd name="connsiteX112" fmla="*/ 259470 w 493206"/>
              <a:gd name="connsiteY112" fmla="*/ 62383 h 221173"/>
              <a:gd name="connsiteX113" fmla="*/ 252616 w 493206"/>
              <a:gd name="connsiteY113" fmla="*/ 60913 h 22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493206" h="221173">
                <a:moveTo>
                  <a:pt x="252616" y="60913"/>
                </a:moveTo>
                <a:lnTo>
                  <a:pt x="246007" y="53652"/>
                </a:lnTo>
                <a:lnTo>
                  <a:pt x="236730" y="55159"/>
                </a:lnTo>
                <a:lnTo>
                  <a:pt x="229717" y="56316"/>
                </a:lnTo>
                <a:lnTo>
                  <a:pt x="220876" y="56071"/>
                </a:lnTo>
                <a:lnTo>
                  <a:pt x="208157" y="54914"/>
                </a:lnTo>
                <a:lnTo>
                  <a:pt x="198245" y="55726"/>
                </a:lnTo>
                <a:lnTo>
                  <a:pt x="190497" y="53725"/>
                </a:lnTo>
                <a:lnTo>
                  <a:pt x="190461" y="53693"/>
                </a:lnTo>
                <a:lnTo>
                  <a:pt x="188342" y="49700"/>
                </a:lnTo>
                <a:lnTo>
                  <a:pt x="183761" y="48475"/>
                </a:lnTo>
                <a:lnTo>
                  <a:pt x="172638" y="42571"/>
                </a:lnTo>
                <a:lnTo>
                  <a:pt x="170451" y="40602"/>
                </a:lnTo>
                <a:lnTo>
                  <a:pt x="165362" y="33822"/>
                </a:lnTo>
                <a:lnTo>
                  <a:pt x="159859" y="29715"/>
                </a:lnTo>
                <a:lnTo>
                  <a:pt x="158612" y="27120"/>
                </a:lnTo>
                <a:lnTo>
                  <a:pt x="156448" y="24461"/>
                </a:lnTo>
                <a:lnTo>
                  <a:pt x="156444" y="17881"/>
                </a:lnTo>
                <a:lnTo>
                  <a:pt x="150973" y="16315"/>
                </a:lnTo>
                <a:lnTo>
                  <a:pt x="149598" y="15675"/>
                </a:lnTo>
                <a:lnTo>
                  <a:pt x="145434" y="14977"/>
                </a:lnTo>
                <a:lnTo>
                  <a:pt x="133976" y="13102"/>
                </a:lnTo>
                <a:lnTo>
                  <a:pt x="129975" y="12449"/>
                </a:lnTo>
                <a:lnTo>
                  <a:pt x="121197" y="13284"/>
                </a:lnTo>
                <a:lnTo>
                  <a:pt x="107434" y="14573"/>
                </a:lnTo>
                <a:lnTo>
                  <a:pt x="105302" y="14795"/>
                </a:lnTo>
                <a:lnTo>
                  <a:pt x="100031" y="15276"/>
                </a:lnTo>
                <a:lnTo>
                  <a:pt x="74052" y="17722"/>
                </a:lnTo>
                <a:lnTo>
                  <a:pt x="59368" y="19115"/>
                </a:lnTo>
                <a:lnTo>
                  <a:pt x="58112" y="19228"/>
                </a:lnTo>
                <a:lnTo>
                  <a:pt x="347" y="115"/>
                </a:lnTo>
                <a:lnTo>
                  <a:pt x="10195" y="11178"/>
                </a:lnTo>
                <a:lnTo>
                  <a:pt x="19858" y="22813"/>
                </a:lnTo>
                <a:lnTo>
                  <a:pt x="28277" y="32270"/>
                </a:lnTo>
                <a:lnTo>
                  <a:pt x="35993" y="41595"/>
                </a:lnTo>
                <a:lnTo>
                  <a:pt x="44576" y="51424"/>
                </a:lnTo>
                <a:lnTo>
                  <a:pt x="65637" y="76114"/>
                </a:lnTo>
                <a:lnTo>
                  <a:pt x="76951" y="89288"/>
                </a:lnTo>
                <a:lnTo>
                  <a:pt x="82521" y="127778"/>
                </a:lnTo>
                <a:lnTo>
                  <a:pt x="87865" y="161775"/>
                </a:lnTo>
                <a:lnTo>
                  <a:pt x="91185" y="184337"/>
                </a:lnTo>
                <a:lnTo>
                  <a:pt x="93131" y="197224"/>
                </a:lnTo>
                <a:lnTo>
                  <a:pt x="95073" y="209939"/>
                </a:lnTo>
                <a:lnTo>
                  <a:pt x="96552" y="220027"/>
                </a:lnTo>
                <a:lnTo>
                  <a:pt x="139982" y="199933"/>
                </a:lnTo>
                <a:lnTo>
                  <a:pt x="144182" y="191947"/>
                </a:lnTo>
                <a:lnTo>
                  <a:pt x="149358" y="181446"/>
                </a:lnTo>
                <a:lnTo>
                  <a:pt x="149399" y="181351"/>
                </a:lnTo>
                <a:lnTo>
                  <a:pt x="151549" y="178225"/>
                </a:lnTo>
                <a:lnTo>
                  <a:pt x="152393" y="177126"/>
                </a:lnTo>
                <a:lnTo>
                  <a:pt x="155904" y="172584"/>
                </a:lnTo>
                <a:lnTo>
                  <a:pt x="162209" y="171495"/>
                </a:lnTo>
                <a:lnTo>
                  <a:pt x="165874" y="170873"/>
                </a:lnTo>
                <a:lnTo>
                  <a:pt x="174362" y="174567"/>
                </a:lnTo>
                <a:lnTo>
                  <a:pt x="181765" y="180471"/>
                </a:lnTo>
                <a:lnTo>
                  <a:pt x="191763" y="189610"/>
                </a:lnTo>
                <a:lnTo>
                  <a:pt x="194403" y="192033"/>
                </a:lnTo>
                <a:lnTo>
                  <a:pt x="199987" y="194247"/>
                </a:lnTo>
                <a:lnTo>
                  <a:pt x="204900" y="189192"/>
                </a:lnTo>
                <a:lnTo>
                  <a:pt x="212035" y="181837"/>
                </a:lnTo>
                <a:lnTo>
                  <a:pt x="217646" y="175729"/>
                </a:lnTo>
                <a:lnTo>
                  <a:pt x="228166" y="167120"/>
                </a:lnTo>
                <a:lnTo>
                  <a:pt x="236386" y="169199"/>
                </a:lnTo>
                <a:lnTo>
                  <a:pt x="238663" y="169784"/>
                </a:lnTo>
                <a:lnTo>
                  <a:pt x="245626" y="178048"/>
                </a:lnTo>
                <a:lnTo>
                  <a:pt x="246751" y="188593"/>
                </a:lnTo>
                <a:lnTo>
                  <a:pt x="242473" y="198395"/>
                </a:lnTo>
                <a:lnTo>
                  <a:pt x="251827" y="200473"/>
                </a:lnTo>
                <a:lnTo>
                  <a:pt x="257112" y="201290"/>
                </a:lnTo>
                <a:lnTo>
                  <a:pt x="266488" y="203391"/>
                </a:lnTo>
                <a:lnTo>
                  <a:pt x="270861" y="204022"/>
                </a:lnTo>
                <a:lnTo>
                  <a:pt x="275043" y="204948"/>
                </a:lnTo>
                <a:lnTo>
                  <a:pt x="282170" y="208700"/>
                </a:lnTo>
                <a:lnTo>
                  <a:pt x="304747" y="221288"/>
                </a:lnTo>
                <a:lnTo>
                  <a:pt x="351125" y="217141"/>
                </a:lnTo>
                <a:lnTo>
                  <a:pt x="366934" y="208415"/>
                </a:lnTo>
                <a:lnTo>
                  <a:pt x="377771" y="198037"/>
                </a:lnTo>
                <a:lnTo>
                  <a:pt x="378923" y="197869"/>
                </a:lnTo>
                <a:lnTo>
                  <a:pt x="389973" y="195691"/>
                </a:lnTo>
                <a:lnTo>
                  <a:pt x="398570" y="203319"/>
                </a:lnTo>
                <a:lnTo>
                  <a:pt x="417363" y="209014"/>
                </a:lnTo>
                <a:lnTo>
                  <a:pt x="424707" y="211278"/>
                </a:lnTo>
                <a:lnTo>
                  <a:pt x="440548" y="210638"/>
                </a:lnTo>
                <a:lnTo>
                  <a:pt x="443750" y="195718"/>
                </a:lnTo>
                <a:lnTo>
                  <a:pt x="468251" y="143660"/>
                </a:lnTo>
                <a:lnTo>
                  <a:pt x="484704" y="125014"/>
                </a:lnTo>
                <a:lnTo>
                  <a:pt x="491481" y="113306"/>
                </a:lnTo>
                <a:lnTo>
                  <a:pt x="493554" y="95886"/>
                </a:lnTo>
                <a:lnTo>
                  <a:pt x="480625" y="80693"/>
                </a:lnTo>
                <a:lnTo>
                  <a:pt x="473957" y="55440"/>
                </a:lnTo>
                <a:lnTo>
                  <a:pt x="444667" y="50812"/>
                </a:lnTo>
                <a:lnTo>
                  <a:pt x="430491" y="35197"/>
                </a:lnTo>
                <a:lnTo>
                  <a:pt x="412323" y="41981"/>
                </a:lnTo>
                <a:lnTo>
                  <a:pt x="404004" y="46283"/>
                </a:lnTo>
                <a:lnTo>
                  <a:pt x="395517" y="52704"/>
                </a:lnTo>
                <a:lnTo>
                  <a:pt x="390858" y="54024"/>
                </a:lnTo>
                <a:lnTo>
                  <a:pt x="386562" y="54483"/>
                </a:lnTo>
                <a:lnTo>
                  <a:pt x="369406" y="63427"/>
                </a:lnTo>
                <a:lnTo>
                  <a:pt x="359009" y="62569"/>
                </a:lnTo>
                <a:lnTo>
                  <a:pt x="348617" y="62229"/>
                </a:lnTo>
                <a:lnTo>
                  <a:pt x="342924" y="67080"/>
                </a:lnTo>
                <a:lnTo>
                  <a:pt x="335176" y="77176"/>
                </a:lnTo>
                <a:lnTo>
                  <a:pt x="330594" y="83443"/>
                </a:lnTo>
                <a:lnTo>
                  <a:pt x="319272" y="73782"/>
                </a:lnTo>
                <a:lnTo>
                  <a:pt x="315389" y="64861"/>
                </a:lnTo>
                <a:lnTo>
                  <a:pt x="314926" y="64434"/>
                </a:lnTo>
                <a:lnTo>
                  <a:pt x="304751" y="65256"/>
                </a:lnTo>
                <a:lnTo>
                  <a:pt x="293461" y="60264"/>
                </a:lnTo>
                <a:lnTo>
                  <a:pt x="291460" y="61721"/>
                </a:lnTo>
                <a:lnTo>
                  <a:pt x="281517" y="63468"/>
                </a:lnTo>
                <a:lnTo>
                  <a:pt x="276740" y="65451"/>
                </a:lnTo>
                <a:lnTo>
                  <a:pt x="260863" y="61634"/>
                </a:lnTo>
                <a:lnTo>
                  <a:pt x="259470" y="62383"/>
                </a:lnTo>
                <a:lnTo>
                  <a:pt x="252616" y="609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AA36F2CE-6793-DA39-2DB5-AECDE718BE64}"/>
              </a:ext>
            </a:extLst>
          </p:cNvPr>
          <p:cNvSpPr>
            <a:spLocks/>
          </p:cNvSpPr>
          <p:nvPr/>
        </p:nvSpPr>
        <p:spPr>
          <a:xfrm flipV="1">
            <a:off x="8924112" y="3618481"/>
            <a:ext cx="396438" cy="243867"/>
          </a:xfrm>
          <a:custGeom>
            <a:avLst/>
            <a:gdLst>
              <a:gd name="connsiteX0" fmla="*/ 130511 w 269973"/>
              <a:gd name="connsiteY0" fmla="*/ 29017 h 166073"/>
              <a:gd name="connsiteX1" fmla="*/ 126619 w 269973"/>
              <a:gd name="connsiteY1" fmla="*/ 30254 h 166073"/>
              <a:gd name="connsiteX2" fmla="*/ 125217 w 269973"/>
              <a:gd name="connsiteY2" fmla="*/ 31780 h 166073"/>
              <a:gd name="connsiteX3" fmla="*/ 124192 w 269973"/>
              <a:gd name="connsiteY3" fmla="*/ 31232 h 166073"/>
              <a:gd name="connsiteX4" fmla="*/ 123090 w 269973"/>
              <a:gd name="connsiteY4" fmla="*/ 33301 h 166073"/>
              <a:gd name="connsiteX5" fmla="*/ 121911 w 269973"/>
              <a:gd name="connsiteY5" fmla="*/ 32116 h 166073"/>
              <a:gd name="connsiteX6" fmla="*/ 117615 w 269973"/>
              <a:gd name="connsiteY6" fmla="*/ 32733 h 166073"/>
              <a:gd name="connsiteX7" fmla="*/ 117406 w 269973"/>
              <a:gd name="connsiteY7" fmla="*/ 33912 h 166073"/>
              <a:gd name="connsiteX8" fmla="*/ 116045 w 269973"/>
              <a:gd name="connsiteY8" fmla="*/ 32946 h 166073"/>
              <a:gd name="connsiteX9" fmla="*/ 114852 w 269973"/>
              <a:gd name="connsiteY9" fmla="*/ 34856 h 166073"/>
              <a:gd name="connsiteX10" fmla="*/ 111903 w 269973"/>
              <a:gd name="connsiteY10" fmla="*/ 36047 h 166073"/>
              <a:gd name="connsiteX11" fmla="*/ 110520 w 269973"/>
              <a:gd name="connsiteY11" fmla="*/ 38004 h 166073"/>
              <a:gd name="connsiteX12" fmla="*/ 104115 w 269973"/>
              <a:gd name="connsiteY12" fmla="*/ 40888 h 166073"/>
              <a:gd name="connsiteX13" fmla="*/ 98594 w 269973"/>
              <a:gd name="connsiteY13" fmla="*/ 41682 h 166073"/>
              <a:gd name="connsiteX14" fmla="*/ 95936 w 269973"/>
              <a:gd name="connsiteY14" fmla="*/ 40346 h 166073"/>
              <a:gd name="connsiteX15" fmla="*/ 92720 w 269973"/>
              <a:gd name="connsiteY15" fmla="*/ 41605 h 166073"/>
              <a:gd name="connsiteX16" fmla="*/ 90120 w 269973"/>
              <a:gd name="connsiteY16" fmla="*/ 40608 h 166073"/>
              <a:gd name="connsiteX17" fmla="*/ 88410 w 269973"/>
              <a:gd name="connsiteY17" fmla="*/ 41118 h 166073"/>
              <a:gd name="connsiteX18" fmla="*/ 83847 w 269973"/>
              <a:gd name="connsiteY18" fmla="*/ 37807 h 166073"/>
              <a:gd name="connsiteX19" fmla="*/ 82767 w 269973"/>
              <a:gd name="connsiteY19" fmla="*/ 35736 h 166073"/>
              <a:gd name="connsiteX20" fmla="*/ 78775 w 269973"/>
              <a:gd name="connsiteY20" fmla="*/ 34861 h 166073"/>
              <a:gd name="connsiteX21" fmla="*/ 66573 w 269973"/>
              <a:gd name="connsiteY21" fmla="*/ 27559 h 166073"/>
              <a:gd name="connsiteX22" fmla="*/ 56085 w 269973"/>
              <a:gd name="connsiteY22" fmla="*/ 28507 h 166073"/>
              <a:gd name="connsiteX23" fmla="*/ 52964 w 269973"/>
              <a:gd name="connsiteY23" fmla="*/ 27003 h 166073"/>
              <a:gd name="connsiteX24" fmla="*/ 48378 w 269973"/>
              <a:gd name="connsiteY24" fmla="*/ 28336 h 166073"/>
              <a:gd name="connsiteX25" fmla="*/ 47013 w 269973"/>
              <a:gd name="connsiteY25" fmla="*/ 30943 h 166073"/>
              <a:gd name="connsiteX26" fmla="*/ 44287 w 269973"/>
              <a:gd name="connsiteY26" fmla="*/ 36856 h 166073"/>
              <a:gd name="connsiteX27" fmla="*/ 45584 w 269973"/>
              <a:gd name="connsiteY27" fmla="*/ 37852 h 166073"/>
              <a:gd name="connsiteX28" fmla="*/ 44395 w 269973"/>
              <a:gd name="connsiteY28" fmla="*/ 40519 h 166073"/>
              <a:gd name="connsiteX29" fmla="*/ 41302 w 269973"/>
              <a:gd name="connsiteY29" fmla="*/ 40417 h 166073"/>
              <a:gd name="connsiteX30" fmla="*/ 35822 w 269973"/>
              <a:gd name="connsiteY30" fmla="*/ 45149 h 166073"/>
              <a:gd name="connsiteX31" fmla="*/ 35441 w 269973"/>
              <a:gd name="connsiteY31" fmla="*/ 48990 h 166073"/>
              <a:gd name="connsiteX32" fmla="*/ 34964 w 269973"/>
              <a:gd name="connsiteY32" fmla="*/ 52005 h 166073"/>
              <a:gd name="connsiteX33" fmla="*/ 29657 w 269973"/>
              <a:gd name="connsiteY33" fmla="*/ 53297 h 166073"/>
              <a:gd name="connsiteX34" fmla="*/ 28387 w 269973"/>
              <a:gd name="connsiteY34" fmla="*/ 54731 h 166073"/>
              <a:gd name="connsiteX35" fmla="*/ 29544 w 269973"/>
              <a:gd name="connsiteY35" fmla="*/ 58182 h 166073"/>
              <a:gd name="connsiteX36" fmla="*/ 31295 w 269973"/>
              <a:gd name="connsiteY36" fmla="*/ 61096 h 166073"/>
              <a:gd name="connsiteX37" fmla="*/ 32188 w 269973"/>
              <a:gd name="connsiteY37" fmla="*/ 60922 h 166073"/>
              <a:gd name="connsiteX38" fmla="*/ 31372 w 269973"/>
              <a:gd name="connsiteY38" fmla="*/ 62105 h 166073"/>
              <a:gd name="connsiteX39" fmla="*/ 32660 w 269973"/>
              <a:gd name="connsiteY39" fmla="*/ 61820 h 166073"/>
              <a:gd name="connsiteX40" fmla="*/ 31413 w 269973"/>
              <a:gd name="connsiteY40" fmla="*/ 64710 h 166073"/>
              <a:gd name="connsiteX41" fmla="*/ 31472 w 269973"/>
              <a:gd name="connsiteY41" fmla="*/ 65045 h 166073"/>
              <a:gd name="connsiteX42" fmla="*/ 32950 w 269973"/>
              <a:gd name="connsiteY42" fmla="*/ 67966 h 166073"/>
              <a:gd name="connsiteX43" fmla="*/ 33368 w 269973"/>
              <a:gd name="connsiteY43" fmla="*/ 77569 h 166073"/>
              <a:gd name="connsiteX44" fmla="*/ 31649 w 269973"/>
              <a:gd name="connsiteY44" fmla="*/ 79366 h 166073"/>
              <a:gd name="connsiteX45" fmla="*/ 31394 w 269973"/>
              <a:gd name="connsiteY45" fmla="*/ 82076 h 166073"/>
              <a:gd name="connsiteX46" fmla="*/ 26527 w 269973"/>
              <a:gd name="connsiteY46" fmla="*/ 87274 h 166073"/>
              <a:gd name="connsiteX47" fmla="*/ 23810 w 269973"/>
              <a:gd name="connsiteY47" fmla="*/ 88747 h 166073"/>
              <a:gd name="connsiteX48" fmla="*/ 23116 w 269973"/>
              <a:gd name="connsiteY48" fmla="*/ 88850 h 166073"/>
              <a:gd name="connsiteX49" fmla="*/ 19659 w 269973"/>
              <a:gd name="connsiteY49" fmla="*/ 96022 h 166073"/>
              <a:gd name="connsiteX50" fmla="*/ 13436 w 269973"/>
              <a:gd name="connsiteY50" fmla="*/ 98224 h 166073"/>
              <a:gd name="connsiteX51" fmla="*/ 4245 w 269973"/>
              <a:gd name="connsiteY51" fmla="*/ 97923 h 166073"/>
              <a:gd name="connsiteX52" fmla="*/ 3029 w 269973"/>
              <a:gd name="connsiteY52" fmla="*/ 100552 h 166073"/>
              <a:gd name="connsiteX53" fmla="*/ 607 w 269973"/>
              <a:gd name="connsiteY53" fmla="*/ 102591 h 166073"/>
              <a:gd name="connsiteX54" fmla="*/ 154 w 269973"/>
              <a:gd name="connsiteY54" fmla="*/ 106508 h 166073"/>
              <a:gd name="connsiteX55" fmla="*/ 5502 w 269973"/>
              <a:gd name="connsiteY55" fmla="*/ 110681 h 166073"/>
              <a:gd name="connsiteX56" fmla="*/ 9271 w 269973"/>
              <a:gd name="connsiteY56" fmla="*/ 110221 h 166073"/>
              <a:gd name="connsiteX57" fmla="*/ 12592 w 269973"/>
              <a:gd name="connsiteY57" fmla="*/ 113078 h 166073"/>
              <a:gd name="connsiteX58" fmla="*/ 17704 w 269973"/>
              <a:gd name="connsiteY58" fmla="*/ 112981 h 166073"/>
              <a:gd name="connsiteX59" fmla="*/ 19374 w 269973"/>
              <a:gd name="connsiteY59" fmla="*/ 116088 h 166073"/>
              <a:gd name="connsiteX60" fmla="*/ 21369 w 269973"/>
              <a:gd name="connsiteY60" fmla="*/ 119554 h 166073"/>
              <a:gd name="connsiteX61" fmla="*/ 29943 w 269973"/>
              <a:gd name="connsiteY61" fmla="*/ 123473 h 166073"/>
              <a:gd name="connsiteX62" fmla="*/ 33581 w 269973"/>
              <a:gd name="connsiteY62" fmla="*/ 128633 h 166073"/>
              <a:gd name="connsiteX63" fmla="*/ 36167 w 269973"/>
              <a:gd name="connsiteY63" fmla="*/ 129952 h 166073"/>
              <a:gd name="connsiteX64" fmla="*/ 39496 w 269973"/>
              <a:gd name="connsiteY64" fmla="*/ 131926 h 166073"/>
              <a:gd name="connsiteX65" fmla="*/ 39900 w 269973"/>
              <a:gd name="connsiteY65" fmla="*/ 134781 h 166073"/>
              <a:gd name="connsiteX66" fmla="*/ 44069 w 269973"/>
              <a:gd name="connsiteY66" fmla="*/ 136595 h 166073"/>
              <a:gd name="connsiteX67" fmla="*/ 48986 w 269973"/>
              <a:gd name="connsiteY67" fmla="*/ 138201 h 166073"/>
              <a:gd name="connsiteX68" fmla="*/ 56521 w 269973"/>
              <a:gd name="connsiteY68" fmla="*/ 139907 h 166073"/>
              <a:gd name="connsiteX69" fmla="*/ 60172 w 269973"/>
              <a:gd name="connsiteY69" fmla="*/ 142204 h 166073"/>
              <a:gd name="connsiteX70" fmla="*/ 64133 w 269973"/>
              <a:gd name="connsiteY70" fmla="*/ 145447 h 166073"/>
              <a:gd name="connsiteX71" fmla="*/ 64972 w 269973"/>
              <a:gd name="connsiteY71" fmla="*/ 144079 h 166073"/>
              <a:gd name="connsiteX72" fmla="*/ 65561 w 269973"/>
              <a:gd name="connsiteY72" fmla="*/ 145080 h 166073"/>
              <a:gd name="connsiteX73" fmla="*/ 71077 w 269973"/>
              <a:gd name="connsiteY73" fmla="*/ 150695 h 166073"/>
              <a:gd name="connsiteX74" fmla="*/ 75514 w 269973"/>
              <a:gd name="connsiteY74" fmla="*/ 156557 h 166073"/>
              <a:gd name="connsiteX75" fmla="*/ 80177 w 269973"/>
              <a:gd name="connsiteY75" fmla="*/ 160158 h 166073"/>
              <a:gd name="connsiteX76" fmla="*/ 83738 w 269973"/>
              <a:gd name="connsiteY76" fmla="*/ 160784 h 166073"/>
              <a:gd name="connsiteX77" fmla="*/ 85961 w 269973"/>
              <a:gd name="connsiteY77" fmla="*/ 166512 h 166073"/>
              <a:gd name="connsiteX78" fmla="*/ 90551 w 269973"/>
              <a:gd name="connsiteY78" fmla="*/ 163285 h 166073"/>
              <a:gd name="connsiteX79" fmla="*/ 90860 w 269973"/>
              <a:gd name="connsiteY79" fmla="*/ 161168 h 166073"/>
              <a:gd name="connsiteX80" fmla="*/ 89835 w 269973"/>
              <a:gd name="connsiteY80" fmla="*/ 159120 h 166073"/>
              <a:gd name="connsiteX81" fmla="*/ 90756 w 269973"/>
              <a:gd name="connsiteY81" fmla="*/ 158132 h 166073"/>
              <a:gd name="connsiteX82" fmla="*/ 94571 w 269973"/>
              <a:gd name="connsiteY82" fmla="*/ 159964 h 166073"/>
              <a:gd name="connsiteX83" fmla="*/ 96281 w 269973"/>
              <a:gd name="connsiteY83" fmla="*/ 162706 h 166073"/>
              <a:gd name="connsiteX84" fmla="*/ 100894 w 269973"/>
              <a:gd name="connsiteY84" fmla="*/ 160115 h 166073"/>
              <a:gd name="connsiteX85" fmla="*/ 103639 w 269973"/>
              <a:gd name="connsiteY85" fmla="*/ 160360 h 166073"/>
              <a:gd name="connsiteX86" fmla="*/ 102065 w 269973"/>
              <a:gd name="connsiteY86" fmla="*/ 157149 h 166073"/>
              <a:gd name="connsiteX87" fmla="*/ 97465 w 269973"/>
              <a:gd name="connsiteY87" fmla="*/ 153388 h 166073"/>
              <a:gd name="connsiteX88" fmla="*/ 97197 w 269973"/>
              <a:gd name="connsiteY88" fmla="*/ 152095 h 166073"/>
              <a:gd name="connsiteX89" fmla="*/ 99338 w 269973"/>
              <a:gd name="connsiteY89" fmla="*/ 147747 h 166073"/>
              <a:gd name="connsiteX90" fmla="*/ 102001 w 269973"/>
              <a:gd name="connsiteY90" fmla="*/ 150390 h 166073"/>
              <a:gd name="connsiteX91" fmla="*/ 101924 w 269973"/>
              <a:gd name="connsiteY91" fmla="*/ 152038 h 166073"/>
              <a:gd name="connsiteX92" fmla="*/ 100477 w 269973"/>
              <a:gd name="connsiteY92" fmla="*/ 152836 h 166073"/>
              <a:gd name="connsiteX93" fmla="*/ 102205 w 269973"/>
              <a:gd name="connsiteY93" fmla="*/ 154154 h 166073"/>
              <a:gd name="connsiteX94" fmla="*/ 104859 w 269973"/>
              <a:gd name="connsiteY94" fmla="*/ 150942 h 166073"/>
              <a:gd name="connsiteX95" fmla="*/ 106578 w 269973"/>
              <a:gd name="connsiteY95" fmla="*/ 151470 h 166073"/>
              <a:gd name="connsiteX96" fmla="*/ 109449 w 269973"/>
              <a:gd name="connsiteY96" fmla="*/ 149891 h 166073"/>
              <a:gd name="connsiteX97" fmla="*/ 113060 w 269973"/>
              <a:gd name="connsiteY97" fmla="*/ 153855 h 166073"/>
              <a:gd name="connsiteX98" fmla="*/ 115800 w 269973"/>
              <a:gd name="connsiteY98" fmla="*/ 151761 h 166073"/>
              <a:gd name="connsiteX99" fmla="*/ 116775 w 269973"/>
              <a:gd name="connsiteY99" fmla="*/ 152184 h 166073"/>
              <a:gd name="connsiteX100" fmla="*/ 121153 w 269973"/>
              <a:gd name="connsiteY100" fmla="*/ 157321 h 166073"/>
              <a:gd name="connsiteX101" fmla="*/ 122396 w 269973"/>
              <a:gd name="connsiteY101" fmla="*/ 152077 h 166073"/>
              <a:gd name="connsiteX102" fmla="*/ 125422 w 269973"/>
              <a:gd name="connsiteY102" fmla="*/ 154282 h 166073"/>
              <a:gd name="connsiteX103" fmla="*/ 127200 w 269973"/>
              <a:gd name="connsiteY103" fmla="*/ 152336 h 166073"/>
              <a:gd name="connsiteX104" fmla="*/ 128615 w 269973"/>
              <a:gd name="connsiteY104" fmla="*/ 152203 h 166073"/>
              <a:gd name="connsiteX105" fmla="*/ 129023 w 269973"/>
              <a:gd name="connsiteY105" fmla="*/ 150867 h 166073"/>
              <a:gd name="connsiteX106" fmla="*/ 136236 w 269973"/>
              <a:gd name="connsiteY106" fmla="*/ 151212 h 166073"/>
              <a:gd name="connsiteX107" fmla="*/ 137393 w 269973"/>
              <a:gd name="connsiteY107" fmla="*/ 149335 h 166073"/>
              <a:gd name="connsiteX108" fmla="*/ 137765 w 269973"/>
              <a:gd name="connsiteY108" fmla="*/ 146117 h 166073"/>
              <a:gd name="connsiteX109" fmla="*/ 135564 w 269973"/>
              <a:gd name="connsiteY109" fmla="*/ 138303 h 166073"/>
              <a:gd name="connsiteX110" fmla="*/ 131319 w 269973"/>
              <a:gd name="connsiteY110" fmla="*/ 133175 h 166073"/>
              <a:gd name="connsiteX111" fmla="*/ 130661 w 269973"/>
              <a:gd name="connsiteY111" fmla="*/ 125480 h 166073"/>
              <a:gd name="connsiteX112" fmla="*/ 132856 w 269973"/>
              <a:gd name="connsiteY112" fmla="*/ 122934 h 166073"/>
              <a:gd name="connsiteX113" fmla="*/ 133809 w 269973"/>
              <a:gd name="connsiteY113" fmla="*/ 121743 h 166073"/>
              <a:gd name="connsiteX114" fmla="*/ 136041 w 269973"/>
              <a:gd name="connsiteY114" fmla="*/ 122681 h 166073"/>
              <a:gd name="connsiteX115" fmla="*/ 139466 w 269973"/>
              <a:gd name="connsiteY115" fmla="*/ 121541 h 166073"/>
              <a:gd name="connsiteX116" fmla="*/ 141153 w 269973"/>
              <a:gd name="connsiteY116" fmla="*/ 115378 h 166073"/>
              <a:gd name="connsiteX117" fmla="*/ 145145 w 269973"/>
              <a:gd name="connsiteY117" fmla="*/ 114366 h 166073"/>
              <a:gd name="connsiteX118" fmla="*/ 149432 w 269973"/>
              <a:gd name="connsiteY118" fmla="*/ 115147 h 166073"/>
              <a:gd name="connsiteX119" fmla="*/ 151700 w 269973"/>
              <a:gd name="connsiteY119" fmla="*/ 113264 h 166073"/>
              <a:gd name="connsiteX120" fmla="*/ 158132 w 269973"/>
              <a:gd name="connsiteY120" fmla="*/ 111820 h 166073"/>
              <a:gd name="connsiteX121" fmla="*/ 159058 w 269973"/>
              <a:gd name="connsiteY121" fmla="*/ 110163 h 166073"/>
              <a:gd name="connsiteX122" fmla="*/ 166388 w 269973"/>
              <a:gd name="connsiteY122" fmla="*/ 111825 h 166073"/>
              <a:gd name="connsiteX123" fmla="*/ 168638 w 269973"/>
              <a:gd name="connsiteY123" fmla="*/ 111487 h 166073"/>
              <a:gd name="connsiteX124" fmla="*/ 174045 w 269973"/>
              <a:gd name="connsiteY124" fmla="*/ 110677 h 166073"/>
              <a:gd name="connsiteX125" fmla="*/ 177847 w 269973"/>
              <a:gd name="connsiteY125" fmla="*/ 112776 h 166073"/>
              <a:gd name="connsiteX126" fmla="*/ 181639 w 269973"/>
              <a:gd name="connsiteY126" fmla="*/ 111484 h 166073"/>
              <a:gd name="connsiteX127" fmla="*/ 178999 w 269973"/>
              <a:gd name="connsiteY127" fmla="*/ 109432 h 166073"/>
              <a:gd name="connsiteX128" fmla="*/ 182070 w 269973"/>
              <a:gd name="connsiteY128" fmla="*/ 109339 h 166073"/>
              <a:gd name="connsiteX129" fmla="*/ 184946 w 269973"/>
              <a:gd name="connsiteY129" fmla="*/ 107842 h 166073"/>
              <a:gd name="connsiteX130" fmla="*/ 186656 w 269973"/>
              <a:gd name="connsiteY130" fmla="*/ 100778 h 166073"/>
              <a:gd name="connsiteX131" fmla="*/ 184261 w 269973"/>
              <a:gd name="connsiteY131" fmla="*/ 96512 h 166073"/>
              <a:gd name="connsiteX132" fmla="*/ 186202 w 269973"/>
              <a:gd name="connsiteY132" fmla="*/ 89687 h 166073"/>
              <a:gd name="connsiteX133" fmla="*/ 182787 w 269973"/>
              <a:gd name="connsiteY133" fmla="*/ 85170 h 166073"/>
              <a:gd name="connsiteX134" fmla="*/ 177770 w 269973"/>
              <a:gd name="connsiteY134" fmla="*/ 85853 h 166073"/>
              <a:gd name="connsiteX135" fmla="*/ 170756 w 269973"/>
              <a:gd name="connsiteY135" fmla="*/ 82783 h 166073"/>
              <a:gd name="connsiteX136" fmla="*/ 169296 w 269973"/>
              <a:gd name="connsiteY136" fmla="*/ 80382 h 166073"/>
              <a:gd name="connsiteX137" fmla="*/ 169083 w 269973"/>
              <a:gd name="connsiteY137" fmla="*/ 78890 h 166073"/>
              <a:gd name="connsiteX138" fmla="*/ 169858 w 269973"/>
              <a:gd name="connsiteY138" fmla="*/ 78283 h 166073"/>
              <a:gd name="connsiteX139" fmla="*/ 172467 w 269973"/>
              <a:gd name="connsiteY139" fmla="*/ 77451 h 166073"/>
              <a:gd name="connsiteX140" fmla="*/ 185282 w 269973"/>
              <a:gd name="connsiteY140" fmla="*/ 79376 h 166073"/>
              <a:gd name="connsiteX141" fmla="*/ 190584 w 269973"/>
              <a:gd name="connsiteY141" fmla="*/ 72046 h 166073"/>
              <a:gd name="connsiteX142" fmla="*/ 202488 w 269973"/>
              <a:gd name="connsiteY142" fmla="*/ 72988 h 166073"/>
              <a:gd name="connsiteX143" fmla="*/ 207373 w 269973"/>
              <a:gd name="connsiteY143" fmla="*/ 69650 h 166073"/>
              <a:gd name="connsiteX144" fmla="*/ 209886 w 269973"/>
              <a:gd name="connsiteY144" fmla="*/ 69462 h 166073"/>
              <a:gd name="connsiteX145" fmla="*/ 210362 w 269973"/>
              <a:gd name="connsiteY145" fmla="*/ 67708 h 166073"/>
              <a:gd name="connsiteX146" fmla="*/ 212880 w 269973"/>
              <a:gd name="connsiteY146" fmla="*/ 68371 h 166073"/>
              <a:gd name="connsiteX147" fmla="*/ 218106 w 269973"/>
              <a:gd name="connsiteY147" fmla="*/ 67172 h 166073"/>
              <a:gd name="connsiteX148" fmla="*/ 220900 w 269973"/>
              <a:gd name="connsiteY148" fmla="*/ 63035 h 166073"/>
              <a:gd name="connsiteX149" fmla="*/ 221762 w 269973"/>
              <a:gd name="connsiteY149" fmla="*/ 65703 h 166073"/>
              <a:gd name="connsiteX150" fmla="*/ 225078 w 269973"/>
              <a:gd name="connsiteY150" fmla="*/ 67279 h 166073"/>
              <a:gd name="connsiteX151" fmla="*/ 230254 w 269973"/>
              <a:gd name="connsiteY151" fmla="*/ 73599 h 166073"/>
              <a:gd name="connsiteX152" fmla="*/ 233166 w 269973"/>
              <a:gd name="connsiteY152" fmla="*/ 72303 h 166073"/>
              <a:gd name="connsiteX153" fmla="*/ 234627 w 269973"/>
              <a:gd name="connsiteY153" fmla="*/ 74081 h 166073"/>
              <a:gd name="connsiteX154" fmla="*/ 235566 w 269973"/>
              <a:gd name="connsiteY154" fmla="*/ 71525 h 166073"/>
              <a:gd name="connsiteX155" fmla="*/ 236827 w 269973"/>
              <a:gd name="connsiteY155" fmla="*/ 70533 h 166073"/>
              <a:gd name="connsiteX156" fmla="*/ 241921 w 269973"/>
              <a:gd name="connsiteY156" fmla="*/ 74643 h 166073"/>
              <a:gd name="connsiteX157" fmla="*/ 244729 w 269973"/>
              <a:gd name="connsiteY157" fmla="*/ 74120 h 166073"/>
              <a:gd name="connsiteX158" fmla="*/ 246190 w 269973"/>
              <a:gd name="connsiteY158" fmla="*/ 72699 h 166073"/>
              <a:gd name="connsiteX159" fmla="*/ 244579 w 269973"/>
              <a:gd name="connsiteY159" fmla="*/ 71515 h 166073"/>
              <a:gd name="connsiteX160" fmla="*/ 243268 w 269973"/>
              <a:gd name="connsiteY160" fmla="*/ 67886 h 166073"/>
              <a:gd name="connsiteX161" fmla="*/ 247705 w 269973"/>
              <a:gd name="connsiteY161" fmla="*/ 65462 h 166073"/>
              <a:gd name="connsiteX162" fmla="*/ 244035 w 269973"/>
              <a:gd name="connsiteY162" fmla="*/ 65209 h 166073"/>
              <a:gd name="connsiteX163" fmla="*/ 243069 w 269973"/>
              <a:gd name="connsiteY163" fmla="*/ 61145 h 166073"/>
              <a:gd name="connsiteX164" fmla="*/ 239644 w 269973"/>
              <a:gd name="connsiteY164" fmla="*/ 59923 h 166073"/>
              <a:gd name="connsiteX165" fmla="*/ 239467 w 269973"/>
              <a:gd name="connsiteY165" fmla="*/ 56770 h 166073"/>
              <a:gd name="connsiteX166" fmla="*/ 244774 w 269973"/>
              <a:gd name="connsiteY166" fmla="*/ 52459 h 166073"/>
              <a:gd name="connsiteX167" fmla="*/ 248608 w 269973"/>
              <a:gd name="connsiteY167" fmla="*/ 51917 h 166073"/>
              <a:gd name="connsiteX168" fmla="*/ 249755 w 269973"/>
              <a:gd name="connsiteY168" fmla="*/ 54067 h 166073"/>
              <a:gd name="connsiteX169" fmla="*/ 252726 w 269973"/>
              <a:gd name="connsiteY169" fmla="*/ 52526 h 166073"/>
              <a:gd name="connsiteX170" fmla="*/ 253316 w 269973"/>
              <a:gd name="connsiteY170" fmla="*/ 50577 h 166073"/>
              <a:gd name="connsiteX171" fmla="*/ 255820 w 269973"/>
              <a:gd name="connsiteY171" fmla="*/ 48329 h 166073"/>
              <a:gd name="connsiteX172" fmla="*/ 257807 w 269973"/>
              <a:gd name="connsiteY172" fmla="*/ 48638 h 166073"/>
              <a:gd name="connsiteX173" fmla="*/ 259435 w 269973"/>
              <a:gd name="connsiteY173" fmla="*/ 47363 h 166073"/>
              <a:gd name="connsiteX174" fmla="*/ 261989 w 269973"/>
              <a:gd name="connsiteY174" fmla="*/ 48038 h 166073"/>
              <a:gd name="connsiteX175" fmla="*/ 259558 w 269973"/>
              <a:gd name="connsiteY175" fmla="*/ 44879 h 166073"/>
              <a:gd name="connsiteX176" fmla="*/ 258710 w 269973"/>
              <a:gd name="connsiteY176" fmla="*/ 40536 h 166073"/>
              <a:gd name="connsiteX177" fmla="*/ 256010 w 269973"/>
              <a:gd name="connsiteY177" fmla="*/ 43614 h 166073"/>
              <a:gd name="connsiteX178" fmla="*/ 255049 w 269973"/>
              <a:gd name="connsiteY178" fmla="*/ 40914 h 166073"/>
              <a:gd name="connsiteX179" fmla="*/ 252232 w 269973"/>
              <a:gd name="connsiteY179" fmla="*/ 40388 h 166073"/>
              <a:gd name="connsiteX180" fmla="*/ 251579 w 269973"/>
              <a:gd name="connsiteY180" fmla="*/ 39299 h 166073"/>
              <a:gd name="connsiteX181" fmla="*/ 253570 w 269973"/>
              <a:gd name="connsiteY181" fmla="*/ 36463 h 166073"/>
              <a:gd name="connsiteX182" fmla="*/ 256945 w 269973"/>
              <a:gd name="connsiteY182" fmla="*/ 37516 h 166073"/>
              <a:gd name="connsiteX183" fmla="*/ 257195 w 269973"/>
              <a:gd name="connsiteY183" fmla="*/ 35752 h 166073"/>
              <a:gd name="connsiteX184" fmla="*/ 261663 w 269973"/>
              <a:gd name="connsiteY184" fmla="*/ 33631 h 166073"/>
              <a:gd name="connsiteX185" fmla="*/ 261599 w 269973"/>
              <a:gd name="connsiteY185" fmla="*/ 31499 h 166073"/>
              <a:gd name="connsiteX186" fmla="*/ 263745 w 269973"/>
              <a:gd name="connsiteY186" fmla="*/ 31524 h 166073"/>
              <a:gd name="connsiteX187" fmla="*/ 264457 w 269973"/>
              <a:gd name="connsiteY187" fmla="*/ 25337 h 166073"/>
              <a:gd name="connsiteX188" fmla="*/ 265255 w 269973"/>
              <a:gd name="connsiteY188" fmla="*/ 21972 h 166073"/>
              <a:gd name="connsiteX189" fmla="*/ 268494 w 269973"/>
              <a:gd name="connsiteY189" fmla="*/ 19501 h 166073"/>
              <a:gd name="connsiteX190" fmla="*/ 270127 w 269973"/>
              <a:gd name="connsiteY190" fmla="*/ 16983 h 166073"/>
              <a:gd name="connsiteX191" fmla="*/ 269637 w 269973"/>
              <a:gd name="connsiteY191" fmla="*/ 15896 h 166073"/>
              <a:gd name="connsiteX192" fmla="*/ 267923 w 269973"/>
              <a:gd name="connsiteY192" fmla="*/ 16897 h 166073"/>
              <a:gd name="connsiteX193" fmla="*/ 266004 w 269973"/>
              <a:gd name="connsiteY193" fmla="*/ 15411 h 166073"/>
              <a:gd name="connsiteX194" fmla="*/ 263758 w 269973"/>
              <a:gd name="connsiteY194" fmla="*/ 15364 h 166073"/>
              <a:gd name="connsiteX195" fmla="*/ 262221 w 269973"/>
              <a:gd name="connsiteY195" fmla="*/ 13236 h 166073"/>
              <a:gd name="connsiteX196" fmla="*/ 259009 w 269973"/>
              <a:gd name="connsiteY196" fmla="*/ 14001 h 166073"/>
              <a:gd name="connsiteX197" fmla="*/ 256587 w 269973"/>
              <a:gd name="connsiteY197" fmla="*/ 13099 h 166073"/>
              <a:gd name="connsiteX198" fmla="*/ 253461 w 269973"/>
              <a:gd name="connsiteY198" fmla="*/ 10043 h 166073"/>
              <a:gd name="connsiteX199" fmla="*/ 249410 w 269973"/>
              <a:gd name="connsiteY199" fmla="*/ 1666 h 166073"/>
              <a:gd name="connsiteX200" fmla="*/ 246521 w 269973"/>
              <a:gd name="connsiteY200" fmla="*/ 439 h 166073"/>
              <a:gd name="connsiteX201" fmla="*/ 245409 w 269973"/>
              <a:gd name="connsiteY201" fmla="*/ 5041 h 166073"/>
              <a:gd name="connsiteX202" fmla="*/ 240361 w 269973"/>
              <a:gd name="connsiteY202" fmla="*/ 9977 h 166073"/>
              <a:gd name="connsiteX203" fmla="*/ 237235 w 269973"/>
              <a:gd name="connsiteY203" fmla="*/ 14638 h 166073"/>
              <a:gd name="connsiteX204" fmla="*/ 233747 w 269973"/>
              <a:gd name="connsiteY204" fmla="*/ 17414 h 166073"/>
              <a:gd name="connsiteX205" fmla="*/ 230762 w 269973"/>
              <a:gd name="connsiteY205" fmla="*/ 17806 h 166073"/>
              <a:gd name="connsiteX206" fmla="*/ 228684 w 269973"/>
              <a:gd name="connsiteY206" fmla="*/ 21246 h 166073"/>
              <a:gd name="connsiteX207" fmla="*/ 226756 w 269973"/>
              <a:gd name="connsiteY207" fmla="*/ 22283 h 166073"/>
              <a:gd name="connsiteX208" fmla="*/ 226212 w 269973"/>
              <a:gd name="connsiteY208" fmla="*/ 24253 h 166073"/>
              <a:gd name="connsiteX209" fmla="*/ 224951 w 269973"/>
              <a:gd name="connsiteY209" fmla="*/ 24712 h 166073"/>
              <a:gd name="connsiteX210" fmla="*/ 223676 w 269973"/>
              <a:gd name="connsiteY210" fmla="*/ 26943 h 166073"/>
              <a:gd name="connsiteX211" fmla="*/ 220800 w 269973"/>
              <a:gd name="connsiteY211" fmla="*/ 33772 h 166073"/>
              <a:gd name="connsiteX212" fmla="*/ 211787 w 269973"/>
              <a:gd name="connsiteY212" fmla="*/ 34644 h 166073"/>
              <a:gd name="connsiteX213" fmla="*/ 206779 w 269973"/>
              <a:gd name="connsiteY213" fmla="*/ 33383 h 166073"/>
              <a:gd name="connsiteX214" fmla="*/ 204960 w 269973"/>
              <a:gd name="connsiteY214" fmla="*/ 34426 h 166073"/>
              <a:gd name="connsiteX215" fmla="*/ 204579 w 269973"/>
              <a:gd name="connsiteY215" fmla="*/ 42850 h 166073"/>
              <a:gd name="connsiteX216" fmla="*/ 202569 w 269973"/>
              <a:gd name="connsiteY216" fmla="*/ 44356 h 166073"/>
              <a:gd name="connsiteX217" fmla="*/ 201036 w 269973"/>
              <a:gd name="connsiteY217" fmla="*/ 47804 h 166073"/>
              <a:gd name="connsiteX218" fmla="*/ 196972 w 269973"/>
              <a:gd name="connsiteY218" fmla="*/ 50200 h 166073"/>
              <a:gd name="connsiteX219" fmla="*/ 190961 w 269973"/>
              <a:gd name="connsiteY219" fmla="*/ 49519 h 166073"/>
              <a:gd name="connsiteX220" fmla="*/ 189414 w 269973"/>
              <a:gd name="connsiteY220" fmla="*/ 45158 h 166073"/>
              <a:gd name="connsiteX221" fmla="*/ 184043 w 269973"/>
              <a:gd name="connsiteY221" fmla="*/ 39250 h 166073"/>
              <a:gd name="connsiteX222" fmla="*/ 182560 w 269973"/>
              <a:gd name="connsiteY222" fmla="*/ 34849 h 166073"/>
              <a:gd name="connsiteX223" fmla="*/ 179970 w 269973"/>
              <a:gd name="connsiteY223" fmla="*/ 33358 h 166073"/>
              <a:gd name="connsiteX224" fmla="*/ 178935 w 269973"/>
              <a:gd name="connsiteY224" fmla="*/ 33522 h 166073"/>
              <a:gd name="connsiteX225" fmla="*/ 177461 w 269973"/>
              <a:gd name="connsiteY225" fmla="*/ 35031 h 166073"/>
              <a:gd name="connsiteX226" fmla="*/ 171024 w 269973"/>
              <a:gd name="connsiteY226" fmla="*/ 33737 h 166073"/>
              <a:gd name="connsiteX227" fmla="*/ 165662 w 269973"/>
              <a:gd name="connsiteY227" fmla="*/ 36690 h 166073"/>
              <a:gd name="connsiteX228" fmla="*/ 163426 w 269973"/>
              <a:gd name="connsiteY228" fmla="*/ 35448 h 166073"/>
              <a:gd name="connsiteX229" fmla="*/ 162981 w 269973"/>
              <a:gd name="connsiteY229" fmla="*/ 32579 h 166073"/>
              <a:gd name="connsiteX230" fmla="*/ 161217 w 269973"/>
              <a:gd name="connsiteY230" fmla="*/ 31949 h 166073"/>
              <a:gd name="connsiteX231" fmla="*/ 159666 w 269973"/>
              <a:gd name="connsiteY231" fmla="*/ 33279 h 166073"/>
              <a:gd name="connsiteX232" fmla="*/ 156481 w 269973"/>
              <a:gd name="connsiteY232" fmla="*/ 40334 h 166073"/>
              <a:gd name="connsiteX233" fmla="*/ 148139 w 269973"/>
              <a:gd name="connsiteY233" fmla="*/ 44677 h 166073"/>
              <a:gd name="connsiteX234" fmla="*/ 145853 w 269973"/>
              <a:gd name="connsiteY234" fmla="*/ 44118 h 166073"/>
              <a:gd name="connsiteX235" fmla="*/ 143521 w 269973"/>
              <a:gd name="connsiteY235" fmla="*/ 39837 h 166073"/>
              <a:gd name="connsiteX236" fmla="*/ 143303 w 269973"/>
              <a:gd name="connsiteY236" fmla="*/ 38604 h 166073"/>
              <a:gd name="connsiteX237" fmla="*/ 140985 w 269973"/>
              <a:gd name="connsiteY237" fmla="*/ 36014 h 166073"/>
              <a:gd name="connsiteX238" fmla="*/ 130511 w 269973"/>
              <a:gd name="connsiteY238" fmla="*/ 29017 h 166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</a:cxnLst>
            <a:rect l="l" t="t" r="r" b="b"/>
            <a:pathLst>
              <a:path w="269973" h="166073">
                <a:moveTo>
                  <a:pt x="130511" y="29017"/>
                </a:moveTo>
                <a:lnTo>
                  <a:pt x="126619" y="30254"/>
                </a:lnTo>
                <a:lnTo>
                  <a:pt x="125217" y="31780"/>
                </a:lnTo>
                <a:lnTo>
                  <a:pt x="124192" y="31232"/>
                </a:lnTo>
                <a:lnTo>
                  <a:pt x="123090" y="33301"/>
                </a:lnTo>
                <a:lnTo>
                  <a:pt x="121911" y="32116"/>
                </a:lnTo>
                <a:lnTo>
                  <a:pt x="117615" y="32733"/>
                </a:lnTo>
                <a:lnTo>
                  <a:pt x="117406" y="33912"/>
                </a:lnTo>
                <a:lnTo>
                  <a:pt x="116045" y="32946"/>
                </a:lnTo>
                <a:lnTo>
                  <a:pt x="114852" y="34856"/>
                </a:lnTo>
                <a:lnTo>
                  <a:pt x="111903" y="36047"/>
                </a:lnTo>
                <a:lnTo>
                  <a:pt x="110520" y="38004"/>
                </a:lnTo>
                <a:lnTo>
                  <a:pt x="104115" y="40888"/>
                </a:lnTo>
                <a:lnTo>
                  <a:pt x="98594" y="41682"/>
                </a:lnTo>
                <a:lnTo>
                  <a:pt x="95936" y="40346"/>
                </a:lnTo>
                <a:lnTo>
                  <a:pt x="92720" y="41605"/>
                </a:lnTo>
                <a:lnTo>
                  <a:pt x="90120" y="40608"/>
                </a:lnTo>
                <a:lnTo>
                  <a:pt x="88410" y="41118"/>
                </a:lnTo>
                <a:lnTo>
                  <a:pt x="83847" y="37807"/>
                </a:lnTo>
                <a:lnTo>
                  <a:pt x="82767" y="35736"/>
                </a:lnTo>
                <a:lnTo>
                  <a:pt x="78775" y="34861"/>
                </a:lnTo>
                <a:lnTo>
                  <a:pt x="66573" y="27559"/>
                </a:lnTo>
                <a:lnTo>
                  <a:pt x="56085" y="28507"/>
                </a:lnTo>
                <a:lnTo>
                  <a:pt x="52964" y="27003"/>
                </a:lnTo>
                <a:lnTo>
                  <a:pt x="48378" y="28336"/>
                </a:lnTo>
                <a:lnTo>
                  <a:pt x="47013" y="30943"/>
                </a:lnTo>
                <a:lnTo>
                  <a:pt x="44287" y="36856"/>
                </a:lnTo>
                <a:lnTo>
                  <a:pt x="45584" y="37852"/>
                </a:lnTo>
                <a:lnTo>
                  <a:pt x="44395" y="40519"/>
                </a:lnTo>
                <a:lnTo>
                  <a:pt x="41302" y="40417"/>
                </a:lnTo>
                <a:lnTo>
                  <a:pt x="35822" y="45149"/>
                </a:lnTo>
                <a:lnTo>
                  <a:pt x="35441" y="48990"/>
                </a:lnTo>
                <a:lnTo>
                  <a:pt x="34964" y="52005"/>
                </a:lnTo>
                <a:lnTo>
                  <a:pt x="29657" y="53297"/>
                </a:lnTo>
                <a:lnTo>
                  <a:pt x="28387" y="54731"/>
                </a:lnTo>
                <a:lnTo>
                  <a:pt x="29544" y="58182"/>
                </a:lnTo>
                <a:lnTo>
                  <a:pt x="31295" y="61096"/>
                </a:lnTo>
                <a:lnTo>
                  <a:pt x="32188" y="60922"/>
                </a:lnTo>
                <a:lnTo>
                  <a:pt x="31372" y="62105"/>
                </a:lnTo>
                <a:lnTo>
                  <a:pt x="32660" y="61820"/>
                </a:lnTo>
                <a:lnTo>
                  <a:pt x="31413" y="64710"/>
                </a:lnTo>
                <a:lnTo>
                  <a:pt x="31472" y="65045"/>
                </a:lnTo>
                <a:lnTo>
                  <a:pt x="32950" y="67966"/>
                </a:lnTo>
                <a:lnTo>
                  <a:pt x="33368" y="77569"/>
                </a:lnTo>
                <a:lnTo>
                  <a:pt x="31649" y="79366"/>
                </a:lnTo>
                <a:lnTo>
                  <a:pt x="31394" y="82076"/>
                </a:lnTo>
                <a:lnTo>
                  <a:pt x="26527" y="87274"/>
                </a:lnTo>
                <a:lnTo>
                  <a:pt x="23810" y="88747"/>
                </a:lnTo>
                <a:lnTo>
                  <a:pt x="23116" y="88850"/>
                </a:lnTo>
                <a:lnTo>
                  <a:pt x="19659" y="96022"/>
                </a:lnTo>
                <a:lnTo>
                  <a:pt x="13436" y="98224"/>
                </a:lnTo>
                <a:lnTo>
                  <a:pt x="4245" y="97923"/>
                </a:lnTo>
                <a:lnTo>
                  <a:pt x="3029" y="100552"/>
                </a:lnTo>
                <a:lnTo>
                  <a:pt x="607" y="102591"/>
                </a:lnTo>
                <a:lnTo>
                  <a:pt x="154" y="106508"/>
                </a:lnTo>
                <a:lnTo>
                  <a:pt x="5502" y="110681"/>
                </a:lnTo>
                <a:lnTo>
                  <a:pt x="9271" y="110221"/>
                </a:lnTo>
                <a:lnTo>
                  <a:pt x="12592" y="113078"/>
                </a:lnTo>
                <a:lnTo>
                  <a:pt x="17704" y="112981"/>
                </a:lnTo>
                <a:lnTo>
                  <a:pt x="19374" y="116088"/>
                </a:lnTo>
                <a:lnTo>
                  <a:pt x="21369" y="119554"/>
                </a:lnTo>
                <a:lnTo>
                  <a:pt x="29943" y="123473"/>
                </a:lnTo>
                <a:lnTo>
                  <a:pt x="33581" y="128633"/>
                </a:lnTo>
                <a:lnTo>
                  <a:pt x="36167" y="129952"/>
                </a:lnTo>
                <a:lnTo>
                  <a:pt x="39496" y="131926"/>
                </a:lnTo>
                <a:lnTo>
                  <a:pt x="39900" y="134781"/>
                </a:lnTo>
                <a:lnTo>
                  <a:pt x="44069" y="136595"/>
                </a:lnTo>
                <a:lnTo>
                  <a:pt x="48986" y="138201"/>
                </a:lnTo>
                <a:lnTo>
                  <a:pt x="56521" y="139907"/>
                </a:lnTo>
                <a:lnTo>
                  <a:pt x="60172" y="142204"/>
                </a:lnTo>
                <a:lnTo>
                  <a:pt x="64133" y="145447"/>
                </a:lnTo>
                <a:lnTo>
                  <a:pt x="64972" y="144079"/>
                </a:lnTo>
                <a:lnTo>
                  <a:pt x="65561" y="145080"/>
                </a:lnTo>
                <a:lnTo>
                  <a:pt x="71077" y="150695"/>
                </a:lnTo>
                <a:lnTo>
                  <a:pt x="75514" y="156557"/>
                </a:lnTo>
                <a:lnTo>
                  <a:pt x="80177" y="160158"/>
                </a:lnTo>
                <a:lnTo>
                  <a:pt x="83738" y="160784"/>
                </a:lnTo>
                <a:lnTo>
                  <a:pt x="85961" y="166512"/>
                </a:lnTo>
                <a:lnTo>
                  <a:pt x="90551" y="163285"/>
                </a:lnTo>
                <a:lnTo>
                  <a:pt x="90860" y="161168"/>
                </a:lnTo>
                <a:lnTo>
                  <a:pt x="89835" y="159120"/>
                </a:lnTo>
                <a:lnTo>
                  <a:pt x="90756" y="158132"/>
                </a:lnTo>
                <a:lnTo>
                  <a:pt x="94571" y="159964"/>
                </a:lnTo>
                <a:lnTo>
                  <a:pt x="96281" y="162706"/>
                </a:lnTo>
                <a:lnTo>
                  <a:pt x="100894" y="160115"/>
                </a:lnTo>
                <a:lnTo>
                  <a:pt x="103639" y="160360"/>
                </a:lnTo>
                <a:lnTo>
                  <a:pt x="102065" y="157149"/>
                </a:lnTo>
                <a:lnTo>
                  <a:pt x="97465" y="153388"/>
                </a:lnTo>
                <a:lnTo>
                  <a:pt x="97197" y="152095"/>
                </a:lnTo>
                <a:lnTo>
                  <a:pt x="99338" y="147747"/>
                </a:lnTo>
                <a:lnTo>
                  <a:pt x="102001" y="150390"/>
                </a:lnTo>
                <a:lnTo>
                  <a:pt x="101924" y="152038"/>
                </a:lnTo>
                <a:lnTo>
                  <a:pt x="100477" y="152836"/>
                </a:lnTo>
                <a:lnTo>
                  <a:pt x="102205" y="154154"/>
                </a:lnTo>
                <a:lnTo>
                  <a:pt x="104859" y="150942"/>
                </a:lnTo>
                <a:lnTo>
                  <a:pt x="106578" y="151470"/>
                </a:lnTo>
                <a:lnTo>
                  <a:pt x="109449" y="149891"/>
                </a:lnTo>
                <a:lnTo>
                  <a:pt x="113060" y="153855"/>
                </a:lnTo>
                <a:lnTo>
                  <a:pt x="115800" y="151761"/>
                </a:lnTo>
                <a:lnTo>
                  <a:pt x="116775" y="152184"/>
                </a:lnTo>
                <a:lnTo>
                  <a:pt x="121153" y="157321"/>
                </a:lnTo>
                <a:lnTo>
                  <a:pt x="122396" y="152077"/>
                </a:lnTo>
                <a:lnTo>
                  <a:pt x="125422" y="154282"/>
                </a:lnTo>
                <a:lnTo>
                  <a:pt x="127200" y="152336"/>
                </a:lnTo>
                <a:lnTo>
                  <a:pt x="128615" y="152203"/>
                </a:lnTo>
                <a:lnTo>
                  <a:pt x="129023" y="150867"/>
                </a:lnTo>
                <a:lnTo>
                  <a:pt x="136236" y="151212"/>
                </a:lnTo>
                <a:lnTo>
                  <a:pt x="137393" y="149335"/>
                </a:lnTo>
                <a:lnTo>
                  <a:pt x="137765" y="146117"/>
                </a:lnTo>
                <a:lnTo>
                  <a:pt x="135564" y="138303"/>
                </a:lnTo>
                <a:lnTo>
                  <a:pt x="131319" y="133175"/>
                </a:lnTo>
                <a:lnTo>
                  <a:pt x="130661" y="125480"/>
                </a:lnTo>
                <a:lnTo>
                  <a:pt x="132856" y="122934"/>
                </a:lnTo>
                <a:lnTo>
                  <a:pt x="133809" y="121743"/>
                </a:lnTo>
                <a:lnTo>
                  <a:pt x="136041" y="122681"/>
                </a:lnTo>
                <a:lnTo>
                  <a:pt x="139466" y="121541"/>
                </a:lnTo>
                <a:lnTo>
                  <a:pt x="141153" y="115378"/>
                </a:lnTo>
                <a:lnTo>
                  <a:pt x="145145" y="114366"/>
                </a:lnTo>
                <a:lnTo>
                  <a:pt x="149432" y="115147"/>
                </a:lnTo>
                <a:lnTo>
                  <a:pt x="151700" y="113264"/>
                </a:lnTo>
                <a:lnTo>
                  <a:pt x="158132" y="111820"/>
                </a:lnTo>
                <a:lnTo>
                  <a:pt x="159058" y="110163"/>
                </a:lnTo>
                <a:lnTo>
                  <a:pt x="166388" y="111825"/>
                </a:lnTo>
                <a:lnTo>
                  <a:pt x="168638" y="111487"/>
                </a:lnTo>
                <a:lnTo>
                  <a:pt x="174045" y="110677"/>
                </a:lnTo>
                <a:lnTo>
                  <a:pt x="177847" y="112776"/>
                </a:lnTo>
                <a:lnTo>
                  <a:pt x="181639" y="111484"/>
                </a:lnTo>
                <a:lnTo>
                  <a:pt x="178999" y="109432"/>
                </a:lnTo>
                <a:lnTo>
                  <a:pt x="182070" y="109339"/>
                </a:lnTo>
                <a:lnTo>
                  <a:pt x="184946" y="107842"/>
                </a:lnTo>
                <a:lnTo>
                  <a:pt x="186656" y="100778"/>
                </a:lnTo>
                <a:lnTo>
                  <a:pt x="184261" y="96512"/>
                </a:lnTo>
                <a:lnTo>
                  <a:pt x="186202" y="89687"/>
                </a:lnTo>
                <a:lnTo>
                  <a:pt x="182787" y="85170"/>
                </a:lnTo>
                <a:lnTo>
                  <a:pt x="177770" y="85853"/>
                </a:lnTo>
                <a:lnTo>
                  <a:pt x="170756" y="82783"/>
                </a:lnTo>
                <a:lnTo>
                  <a:pt x="169296" y="80382"/>
                </a:lnTo>
                <a:lnTo>
                  <a:pt x="169083" y="78890"/>
                </a:lnTo>
                <a:lnTo>
                  <a:pt x="169858" y="78283"/>
                </a:lnTo>
                <a:lnTo>
                  <a:pt x="172467" y="77451"/>
                </a:lnTo>
                <a:lnTo>
                  <a:pt x="185282" y="79376"/>
                </a:lnTo>
                <a:lnTo>
                  <a:pt x="190584" y="72046"/>
                </a:lnTo>
                <a:lnTo>
                  <a:pt x="202488" y="72988"/>
                </a:lnTo>
                <a:lnTo>
                  <a:pt x="207373" y="69650"/>
                </a:lnTo>
                <a:lnTo>
                  <a:pt x="209886" y="69462"/>
                </a:lnTo>
                <a:lnTo>
                  <a:pt x="210362" y="67708"/>
                </a:lnTo>
                <a:lnTo>
                  <a:pt x="212880" y="68371"/>
                </a:lnTo>
                <a:lnTo>
                  <a:pt x="218106" y="67172"/>
                </a:lnTo>
                <a:lnTo>
                  <a:pt x="220900" y="63035"/>
                </a:lnTo>
                <a:lnTo>
                  <a:pt x="221762" y="65703"/>
                </a:lnTo>
                <a:lnTo>
                  <a:pt x="225078" y="67279"/>
                </a:lnTo>
                <a:lnTo>
                  <a:pt x="230254" y="73599"/>
                </a:lnTo>
                <a:lnTo>
                  <a:pt x="233166" y="72303"/>
                </a:lnTo>
                <a:lnTo>
                  <a:pt x="234627" y="74081"/>
                </a:lnTo>
                <a:lnTo>
                  <a:pt x="235566" y="71525"/>
                </a:lnTo>
                <a:lnTo>
                  <a:pt x="236827" y="70533"/>
                </a:lnTo>
                <a:lnTo>
                  <a:pt x="241921" y="74643"/>
                </a:lnTo>
                <a:lnTo>
                  <a:pt x="244729" y="74120"/>
                </a:lnTo>
                <a:lnTo>
                  <a:pt x="246190" y="72699"/>
                </a:lnTo>
                <a:lnTo>
                  <a:pt x="244579" y="71515"/>
                </a:lnTo>
                <a:lnTo>
                  <a:pt x="243268" y="67886"/>
                </a:lnTo>
                <a:lnTo>
                  <a:pt x="247705" y="65462"/>
                </a:lnTo>
                <a:lnTo>
                  <a:pt x="244035" y="65209"/>
                </a:lnTo>
                <a:lnTo>
                  <a:pt x="243069" y="61145"/>
                </a:lnTo>
                <a:lnTo>
                  <a:pt x="239644" y="59923"/>
                </a:lnTo>
                <a:lnTo>
                  <a:pt x="239467" y="56770"/>
                </a:lnTo>
                <a:lnTo>
                  <a:pt x="244774" y="52459"/>
                </a:lnTo>
                <a:lnTo>
                  <a:pt x="248608" y="51917"/>
                </a:lnTo>
                <a:lnTo>
                  <a:pt x="249755" y="54067"/>
                </a:lnTo>
                <a:lnTo>
                  <a:pt x="252726" y="52526"/>
                </a:lnTo>
                <a:lnTo>
                  <a:pt x="253316" y="50577"/>
                </a:lnTo>
                <a:lnTo>
                  <a:pt x="255820" y="48329"/>
                </a:lnTo>
                <a:lnTo>
                  <a:pt x="257807" y="48638"/>
                </a:lnTo>
                <a:lnTo>
                  <a:pt x="259435" y="47363"/>
                </a:lnTo>
                <a:lnTo>
                  <a:pt x="261989" y="48038"/>
                </a:lnTo>
                <a:lnTo>
                  <a:pt x="259558" y="44879"/>
                </a:lnTo>
                <a:lnTo>
                  <a:pt x="258710" y="40536"/>
                </a:lnTo>
                <a:lnTo>
                  <a:pt x="256010" y="43614"/>
                </a:lnTo>
                <a:lnTo>
                  <a:pt x="255049" y="40914"/>
                </a:lnTo>
                <a:lnTo>
                  <a:pt x="252232" y="40388"/>
                </a:lnTo>
                <a:lnTo>
                  <a:pt x="251579" y="39299"/>
                </a:lnTo>
                <a:lnTo>
                  <a:pt x="253570" y="36463"/>
                </a:lnTo>
                <a:lnTo>
                  <a:pt x="256945" y="37516"/>
                </a:lnTo>
                <a:lnTo>
                  <a:pt x="257195" y="35752"/>
                </a:lnTo>
                <a:lnTo>
                  <a:pt x="261663" y="33631"/>
                </a:lnTo>
                <a:lnTo>
                  <a:pt x="261599" y="31499"/>
                </a:lnTo>
                <a:lnTo>
                  <a:pt x="263745" y="31524"/>
                </a:lnTo>
                <a:lnTo>
                  <a:pt x="264457" y="25337"/>
                </a:lnTo>
                <a:lnTo>
                  <a:pt x="265255" y="21972"/>
                </a:lnTo>
                <a:lnTo>
                  <a:pt x="268494" y="19501"/>
                </a:lnTo>
                <a:lnTo>
                  <a:pt x="270127" y="16983"/>
                </a:lnTo>
                <a:lnTo>
                  <a:pt x="269637" y="15896"/>
                </a:lnTo>
                <a:lnTo>
                  <a:pt x="267923" y="16897"/>
                </a:lnTo>
                <a:lnTo>
                  <a:pt x="266004" y="15411"/>
                </a:lnTo>
                <a:lnTo>
                  <a:pt x="263758" y="15364"/>
                </a:lnTo>
                <a:lnTo>
                  <a:pt x="262221" y="13236"/>
                </a:lnTo>
                <a:lnTo>
                  <a:pt x="259009" y="14001"/>
                </a:lnTo>
                <a:lnTo>
                  <a:pt x="256587" y="13099"/>
                </a:lnTo>
                <a:lnTo>
                  <a:pt x="253461" y="10043"/>
                </a:lnTo>
                <a:lnTo>
                  <a:pt x="249410" y="1666"/>
                </a:lnTo>
                <a:lnTo>
                  <a:pt x="246521" y="439"/>
                </a:lnTo>
                <a:lnTo>
                  <a:pt x="245409" y="5041"/>
                </a:lnTo>
                <a:lnTo>
                  <a:pt x="240361" y="9977"/>
                </a:lnTo>
                <a:lnTo>
                  <a:pt x="237235" y="14638"/>
                </a:lnTo>
                <a:lnTo>
                  <a:pt x="233747" y="17414"/>
                </a:lnTo>
                <a:lnTo>
                  <a:pt x="230762" y="17806"/>
                </a:lnTo>
                <a:lnTo>
                  <a:pt x="228684" y="21246"/>
                </a:lnTo>
                <a:lnTo>
                  <a:pt x="226756" y="22283"/>
                </a:lnTo>
                <a:lnTo>
                  <a:pt x="226212" y="24253"/>
                </a:lnTo>
                <a:lnTo>
                  <a:pt x="224951" y="24712"/>
                </a:lnTo>
                <a:lnTo>
                  <a:pt x="223676" y="26943"/>
                </a:lnTo>
                <a:lnTo>
                  <a:pt x="220800" y="33772"/>
                </a:lnTo>
                <a:lnTo>
                  <a:pt x="211787" y="34644"/>
                </a:lnTo>
                <a:lnTo>
                  <a:pt x="206779" y="33383"/>
                </a:lnTo>
                <a:lnTo>
                  <a:pt x="204960" y="34426"/>
                </a:lnTo>
                <a:lnTo>
                  <a:pt x="204579" y="42850"/>
                </a:lnTo>
                <a:lnTo>
                  <a:pt x="202569" y="44356"/>
                </a:lnTo>
                <a:lnTo>
                  <a:pt x="201036" y="47804"/>
                </a:lnTo>
                <a:lnTo>
                  <a:pt x="196972" y="50200"/>
                </a:lnTo>
                <a:lnTo>
                  <a:pt x="190961" y="49519"/>
                </a:lnTo>
                <a:lnTo>
                  <a:pt x="189414" y="45158"/>
                </a:lnTo>
                <a:lnTo>
                  <a:pt x="184043" y="39250"/>
                </a:lnTo>
                <a:lnTo>
                  <a:pt x="182560" y="34849"/>
                </a:lnTo>
                <a:lnTo>
                  <a:pt x="179970" y="33358"/>
                </a:lnTo>
                <a:lnTo>
                  <a:pt x="178935" y="33522"/>
                </a:lnTo>
                <a:lnTo>
                  <a:pt x="177461" y="35031"/>
                </a:lnTo>
                <a:lnTo>
                  <a:pt x="171024" y="33737"/>
                </a:lnTo>
                <a:lnTo>
                  <a:pt x="165662" y="36690"/>
                </a:lnTo>
                <a:lnTo>
                  <a:pt x="163426" y="35448"/>
                </a:lnTo>
                <a:lnTo>
                  <a:pt x="162981" y="32579"/>
                </a:lnTo>
                <a:lnTo>
                  <a:pt x="161217" y="31949"/>
                </a:lnTo>
                <a:lnTo>
                  <a:pt x="159666" y="33279"/>
                </a:lnTo>
                <a:lnTo>
                  <a:pt x="156481" y="40334"/>
                </a:lnTo>
                <a:lnTo>
                  <a:pt x="148139" y="44677"/>
                </a:lnTo>
                <a:lnTo>
                  <a:pt x="145853" y="44118"/>
                </a:lnTo>
                <a:lnTo>
                  <a:pt x="143521" y="39837"/>
                </a:lnTo>
                <a:lnTo>
                  <a:pt x="143303" y="38604"/>
                </a:lnTo>
                <a:lnTo>
                  <a:pt x="140985" y="36014"/>
                </a:lnTo>
                <a:lnTo>
                  <a:pt x="130511" y="2901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ADFD1118-9ABF-D50B-496B-60DD447ACD43}"/>
              </a:ext>
            </a:extLst>
          </p:cNvPr>
          <p:cNvSpPr>
            <a:spLocks/>
          </p:cNvSpPr>
          <p:nvPr/>
        </p:nvSpPr>
        <p:spPr>
          <a:xfrm flipV="1">
            <a:off x="3862861" y="4518850"/>
            <a:ext cx="696810" cy="506843"/>
          </a:xfrm>
          <a:custGeom>
            <a:avLst/>
            <a:gdLst>
              <a:gd name="connsiteX0" fmla="*/ 282908 w 474526"/>
              <a:gd name="connsiteY0" fmla="*/ 303567 h 345159"/>
              <a:gd name="connsiteX1" fmla="*/ 294784 w 474526"/>
              <a:gd name="connsiteY1" fmla="*/ 301352 h 345159"/>
              <a:gd name="connsiteX2" fmla="*/ 308611 w 474526"/>
              <a:gd name="connsiteY2" fmla="*/ 298811 h 345159"/>
              <a:gd name="connsiteX3" fmla="*/ 312240 w 474526"/>
              <a:gd name="connsiteY3" fmla="*/ 298149 h 345159"/>
              <a:gd name="connsiteX4" fmla="*/ 319960 w 474526"/>
              <a:gd name="connsiteY4" fmla="*/ 296751 h 345159"/>
              <a:gd name="connsiteX5" fmla="*/ 328602 w 474526"/>
              <a:gd name="connsiteY5" fmla="*/ 295203 h 345159"/>
              <a:gd name="connsiteX6" fmla="*/ 343272 w 474526"/>
              <a:gd name="connsiteY6" fmla="*/ 292603 h 345159"/>
              <a:gd name="connsiteX7" fmla="*/ 350408 w 474526"/>
              <a:gd name="connsiteY7" fmla="*/ 291355 h 345159"/>
              <a:gd name="connsiteX8" fmla="*/ 354141 w 474526"/>
              <a:gd name="connsiteY8" fmla="*/ 290707 h 345159"/>
              <a:gd name="connsiteX9" fmla="*/ 354617 w 474526"/>
              <a:gd name="connsiteY9" fmla="*/ 290625 h 345159"/>
              <a:gd name="connsiteX10" fmla="*/ 357870 w 474526"/>
              <a:gd name="connsiteY10" fmla="*/ 290062 h 345159"/>
              <a:gd name="connsiteX11" fmla="*/ 363154 w 474526"/>
              <a:gd name="connsiteY11" fmla="*/ 289150 h 345159"/>
              <a:gd name="connsiteX12" fmla="*/ 462035 w 474526"/>
              <a:gd name="connsiteY12" fmla="*/ 273141 h 345159"/>
              <a:gd name="connsiteX13" fmla="*/ 468145 w 474526"/>
              <a:gd name="connsiteY13" fmla="*/ 272215 h 345159"/>
              <a:gd name="connsiteX14" fmla="*/ 475068 w 474526"/>
              <a:gd name="connsiteY14" fmla="*/ 271648 h 345159"/>
              <a:gd name="connsiteX15" fmla="*/ 470386 w 474526"/>
              <a:gd name="connsiteY15" fmla="*/ 256909 h 345159"/>
              <a:gd name="connsiteX16" fmla="*/ 467125 w 474526"/>
              <a:gd name="connsiteY16" fmla="*/ 246626 h 345159"/>
              <a:gd name="connsiteX17" fmla="*/ 455108 w 474526"/>
              <a:gd name="connsiteY17" fmla="*/ 208840 h 345159"/>
              <a:gd name="connsiteX18" fmla="*/ 446657 w 474526"/>
              <a:gd name="connsiteY18" fmla="*/ 185842 h 345159"/>
              <a:gd name="connsiteX19" fmla="*/ 443677 w 474526"/>
              <a:gd name="connsiteY19" fmla="*/ 177846 h 345159"/>
              <a:gd name="connsiteX20" fmla="*/ 442874 w 474526"/>
              <a:gd name="connsiteY20" fmla="*/ 175750 h 345159"/>
              <a:gd name="connsiteX21" fmla="*/ 424298 w 474526"/>
              <a:gd name="connsiteY21" fmla="*/ 124028 h 345159"/>
              <a:gd name="connsiteX22" fmla="*/ 418660 w 474526"/>
              <a:gd name="connsiteY22" fmla="*/ 108359 h 345159"/>
              <a:gd name="connsiteX23" fmla="*/ 419862 w 474526"/>
              <a:gd name="connsiteY23" fmla="*/ 105781 h 345159"/>
              <a:gd name="connsiteX24" fmla="*/ 422243 w 474526"/>
              <a:gd name="connsiteY24" fmla="*/ 97668 h 345159"/>
              <a:gd name="connsiteX25" fmla="*/ 425142 w 474526"/>
              <a:gd name="connsiteY25" fmla="*/ 88833 h 345159"/>
              <a:gd name="connsiteX26" fmla="*/ 432781 w 474526"/>
              <a:gd name="connsiteY26" fmla="*/ 65672 h 345159"/>
              <a:gd name="connsiteX27" fmla="*/ 464757 w 474526"/>
              <a:gd name="connsiteY27" fmla="*/ 44462 h 345159"/>
              <a:gd name="connsiteX28" fmla="*/ 456006 w 474526"/>
              <a:gd name="connsiteY28" fmla="*/ 41385 h 345159"/>
              <a:gd name="connsiteX29" fmla="*/ 428553 w 474526"/>
              <a:gd name="connsiteY29" fmla="*/ 31788 h 345159"/>
              <a:gd name="connsiteX30" fmla="*/ 428168 w 474526"/>
              <a:gd name="connsiteY30" fmla="*/ 31647 h 345159"/>
              <a:gd name="connsiteX31" fmla="*/ 387142 w 474526"/>
              <a:gd name="connsiteY31" fmla="*/ 667 h 345159"/>
              <a:gd name="connsiteX32" fmla="*/ 379907 w 474526"/>
              <a:gd name="connsiteY32" fmla="*/ 1806 h 345159"/>
              <a:gd name="connsiteX33" fmla="*/ 378705 w 474526"/>
              <a:gd name="connsiteY33" fmla="*/ 2002 h 345159"/>
              <a:gd name="connsiteX34" fmla="*/ 337534 w 474526"/>
              <a:gd name="connsiteY34" fmla="*/ 8699 h 345159"/>
              <a:gd name="connsiteX35" fmla="*/ 311292 w 474526"/>
              <a:gd name="connsiteY35" fmla="*/ 13133 h 345159"/>
              <a:gd name="connsiteX36" fmla="*/ 297887 w 474526"/>
              <a:gd name="connsiteY36" fmla="*/ 15452 h 345159"/>
              <a:gd name="connsiteX37" fmla="*/ 295864 w 474526"/>
              <a:gd name="connsiteY37" fmla="*/ 15801 h 345159"/>
              <a:gd name="connsiteX38" fmla="*/ 283648 w 474526"/>
              <a:gd name="connsiteY38" fmla="*/ 17947 h 345159"/>
              <a:gd name="connsiteX39" fmla="*/ 283108 w 474526"/>
              <a:gd name="connsiteY39" fmla="*/ 18043 h 345159"/>
              <a:gd name="connsiteX40" fmla="*/ 278844 w 474526"/>
              <a:gd name="connsiteY40" fmla="*/ 18796 h 345159"/>
              <a:gd name="connsiteX41" fmla="*/ 264196 w 474526"/>
              <a:gd name="connsiteY41" fmla="*/ 21419 h 345159"/>
              <a:gd name="connsiteX42" fmla="*/ 245834 w 474526"/>
              <a:gd name="connsiteY42" fmla="*/ 24763 h 345159"/>
              <a:gd name="connsiteX43" fmla="*/ 242835 w 474526"/>
              <a:gd name="connsiteY43" fmla="*/ 25312 h 345159"/>
              <a:gd name="connsiteX44" fmla="*/ 239379 w 474526"/>
              <a:gd name="connsiteY44" fmla="*/ 25952 h 345159"/>
              <a:gd name="connsiteX45" fmla="*/ 216162 w 474526"/>
              <a:gd name="connsiteY45" fmla="*/ 30299 h 345159"/>
              <a:gd name="connsiteX46" fmla="*/ 178144 w 474526"/>
              <a:gd name="connsiteY46" fmla="*/ 37637 h 345159"/>
              <a:gd name="connsiteX47" fmla="*/ 177368 w 474526"/>
              <a:gd name="connsiteY47" fmla="*/ 37787 h 345159"/>
              <a:gd name="connsiteX48" fmla="*/ 162417 w 474526"/>
              <a:gd name="connsiteY48" fmla="*/ 40750 h 345159"/>
              <a:gd name="connsiteX49" fmla="*/ 160661 w 474526"/>
              <a:gd name="connsiteY49" fmla="*/ 41104 h 345159"/>
              <a:gd name="connsiteX50" fmla="*/ 123169 w 474526"/>
              <a:gd name="connsiteY50" fmla="*/ 48732 h 345159"/>
              <a:gd name="connsiteX51" fmla="*/ 120783 w 474526"/>
              <a:gd name="connsiteY51" fmla="*/ 49231 h 345159"/>
              <a:gd name="connsiteX52" fmla="*/ 102566 w 474526"/>
              <a:gd name="connsiteY52" fmla="*/ 53043 h 345159"/>
              <a:gd name="connsiteX53" fmla="*/ 97281 w 474526"/>
              <a:gd name="connsiteY53" fmla="*/ 54159 h 345159"/>
              <a:gd name="connsiteX54" fmla="*/ 82198 w 474526"/>
              <a:gd name="connsiteY54" fmla="*/ 57381 h 345159"/>
              <a:gd name="connsiteX55" fmla="*/ 76142 w 474526"/>
              <a:gd name="connsiteY55" fmla="*/ 58688 h 345159"/>
              <a:gd name="connsiteX56" fmla="*/ 67070 w 474526"/>
              <a:gd name="connsiteY56" fmla="*/ 60657 h 345159"/>
              <a:gd name="connsiteX57" fmla="*/ 54114 w 474526"/>
              <a:gd name="connsiteY57" fmla="*/ 63498 h 345159"/>
              <a:gd name="connsiteX58" fmla="*/ 48027 w 474526"/>
              <a:gd name="connsiteY58" fmla="*/ 64846 h 345159"/>
              <a:gd name="connsiteX59" fmla="*/ 45704 w 474526"/>
              <a:gd name="connsiteY59" fmla="*/ 65359 h 345159"/>
              <a:gd name="connsiteX60" fmla="*/ 41939 w 474526"/>
              <a:gd name="connsiteY60" fmla="*/ 66198 h 345159"/>
              <a:gd name="connsiteX61" fmla="*/ 27868 w 474526"/>
              <a:gd name="connsiteY61" fmla="*/ 69352 h 345159"/>
              <a:gd name="connsiteX62" fmla="*/ 541 w 474526"/>
              <a:gd name="connsiteY62" fmla="*/ 75591 h 345159"/>
              <a:gd name="connsiteX63" fmla="*/ 2878 w 474526"/>
              <a:gd name="connsiteY63" fmla="*/ 87176 h 345159"/>
              <a:gd name="connsiteX64" fmla="*/ 3930 w 474526"/>
              <a:gd name="connsiteY64" fmla="*/ 92390 h 345159"/>
              <a:gd name="connsiteX65" fmla="*/ 15203 w 474526"/>
              <a:gd name="connsiteY65" fmla="*/ 148024 h 345159"/>
              <a:gd name="connsiteX66" fmla="*/ 16976 w 474526"/>
              <a:gd name="connsiteY66" fmla="*/ 156718 h 345159"/>
              <a:gd name="connsiteX67" fmla="*/ 18156 w 474526"/>
              <a:gd name="connsiteY67" fmla="*/ 162518 h 345159"/>
              <a:gd name="connsiteX68" fmla="*/ 19634 w 474526"/>
              <a:gd name="connsiteY68" fmla="*/ 169765 h 345159"/>
              <a:gd name="connsiteX69" fmla="*/ 21767 w 474526"/>
              <a:gd name="connsiteY69" fmla="*/ 180202 h 345159"/>
              <a:gd name="connsiteX70" fmla="*/ 22470 w 474526"/>
              <a:gd name="connsiteY70" fmla="*/ 183632 h 345159"/>
              <a:gd name="connsiteX71" fmla="*/ 23409 w 474526"/>
              <a:gd name="connsiteY71" fmla="*/ 188224 h 345159"/>
              <a:gd name="connsiteX72" fmla="*/ 43563 w 474526"/>
              <a:gd name="connsiteY72" fmla="*/ 244602 h 345159"/>
              <a:gd name="connsiteX73" fmla="*/ 46489 w 474526"/>
              <a:gd name="connsiteY73" fmla="*/ 252766 h 345159"/>
              <a:gd name="connsiteX74" fmla="*/ 49592 w 474526"/>
              <a:gd name="connsiteY74" fmla="*/ 261524 h 345159"/>
              <a:gd name="connsiteX75" fmla="*/ 50767 w 474526"/>
              <a:gd name="connsiteY75" fmla="*/ 264723 h 345159"/>
              <a:gd name="connsiteX76" fmla="*/ 60093 w 474526"/>
              <a:gd name="connsiteY76" fmla="*/ 290720 h 345159"/>
              <a:gd name="connsiteX77" fmla="*/ 66988 w 474526"/>
              <a:gd name="connsiteY77" fmla="*/ 309942 h 345159"/>
              <a:gd name="connsiteX78" fmla="*/ 75344 w 474526"/>
              <a:gd name="connsiteY78" fmla="*/ 332709 h 345159"/>
              <a:gd name="connsiteX79" fmla="*/ 79944 w 474526"/>
              <a:gd name="connsiteY79" fmla="*/ 345827 h 345159"/>
              <a:gd name="connsiteX80" fmla="*/ 85029 w 474526"/>
              <a:gd name="connsiteY80" fmla="*/ 344666 h 345159"/>
              <a:gd name="connsiteX81" fmla="*/ 136089 w 474526"/>
              <a:gd name="connsiteY81" fmla="*/ 333294 h 345159"/>
              <a:gd name="connsiteX82" fmla="*/ 166377 w 474526"/>
              <a:gd name="connsiteY82" fmla="*/ 326805 h 345159"/>
              <a:gd name="connsiteX83" fmla="*/ 195863 w 474526"/>
              <a:gd name="connsiteY83" fmla="*/ 320638 h 345159"/>
              <a:gd name="connsiteX84" fmla="*/ 209580 w 474526"/>
              <a:gd name="connsiteY84" fmla="*/ 317870 h 345159"/>
              <a:gd name="connsiteX85" fmla="*/ 222468 w 474526"/>
              <a:gd name="connsiteY85" fmla="*/ 315279 h 345159"/>
              <a:gd name="connsiteX86" fmla="*/ 226863 w 474526"/>
              <a:gd name="connsiteY86" fmla="*/ 314403 h 345159"/>
              <a:gd name="connsiteX87" fmla="*/ 249064 w 474526"/>
              <a:gd name="connsiteY87" fmla="*/ 310083 h 345159"/>
              <a:gd name="connsiteX88" fmla="*/ 256585 w 474526"/>
              <a:gd name="connsiteY88" fmla="*/ 308576 h 345159"/>
              <a:gd name="connsiteX89" fmla="*/ 269971 w 474526"/>
              <a:gd name="connsiteY89" fmla="*/ 306013 h 345159"/>
              <a:gd name="connsiteX90" fmla="*/ 270162 w 474526"/>
              <a:gd name="connsiteY90" fmla="*/ 305976 h 345159"/>
              <a:gd name="connsiteX91" fmla="*/ 282908 w 474526"/>
              <a:gd name="connsiteY91" fmla="*/ 303567 h 34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74526" h="345159">
                <a:moveTo>
                  <a:pt x="282908" y="303567"/>
                </a:moveTo>
                <a:lnTo>
                  <a:pt x="294784" y="301352"/>
                </a:lnTo>
                <a:lnTo>
                  <a:pt x="308611" y="298811"/>
                </a:lnTo>
                <a:lnTo>
                  <a:pt x="312240" y="298149"/>
                </a:lnTo>
                <a:lnTo>
                  <a:pt x="319960" y="296751"/>
                </a:lnTo>
                <a:lnTo>
                  <a:pt x="328602" y="295203"/>
                </a:lnTo>
                <a:lnTo>
                  <a:pt x="343272" y="292603"/>
                </a:lnTo>
                <a:lnTo>
                  <a:pt x="350408" y="291355"/>
                </a:lnTo>
                <a:lnTo>
                  <a:pt x="354141" y="290707"/>
                </a:lnTo>
                <a:lnTo>
                  <a:pt x="354617" y="290625"/>
                </a:lnTo>
                <a:lnTo>
                  <a:pt x="357870" y="290062"/>
                </a:lnTo>
                <a:lnTo>
                  <a:pt x="363154" y="289150"/>
                </a:lnTo>
                <a:lnTo>
                  <a:pt x="462035" y="273141"/>
                </a:lnTo>
                <a:lnTo>
                  <a:pt x="468145" y="272215"/>
                </a:lnTo>
                <a:lnTo>
                  <a:pt x="475068" y="271648"/>
                </a:lnTo>
                <a:lnTo>
                  <a:pt x="470386" y="256909"/>
                </a:lnTo>
                <a:lnTo>
                  <a:pt x="467125" y="246626"/>
                </a:lnTo>
                <a:lnTo>
                  <a:pt x="455108" y="208840"/>
                </a:lnTo>
                <a:lnTo>
                  <a:pt x="446657" y="185842"/>
                </a:lnTo>
                <a:lnTo>
                  <a:pt x="443677" y="177846"/>
                </a:lnTo>
                <a:lnTo>
                  <a:pt x="442874" y="175750"/>
                </a:lnTo>
                <a:lnTo>
                  <a:pt x="424298" y="124028"/>
                </a:lnTo>
                <a:lnTo>
                  <a:pt x="418660" y="108359"/>
                </a:lnTo>
                <a:lnTo>
                  <a:pt x="419862" y="105781"/>
                </a:lnTo>
                <a:lnTo>
                  <a:pt x="422243" y="97668"/>
                </a:lnTo>
                <a:lnTo>
                  <a:pt x="425142" y="88833"/>
                </a:lnTo>
                <a:lnTo>
                  <a:pt x="432781" y="65672"/>
                </a:lnTo>
                <a:lnTo>
                  <a:pt x="464757" y="44462"/>
                </a:lnTo>
                <a:lnTo>
                  <a:pt x="456006" y="41385"/>
                </a:lnTo>
                <a:lnTo>
                  <a:pt x="428553" y="31788"/>
                </a:lnTo>
                <a:lnTo>
                  <a:pt x="428168" y="31647"/>
                </a:lnTo>
                <a:lnTo>
                  <a:pt x="387142" y="667"/>
                </a:lnTo>
                <a:lnTo>
                  <a:pt x="379907" y="1806"/>
                </a:lnTo>
                <a:lnTo>
                  <a:pt x="378705" y="2002"/>
                </a:lnTo>
                <a:lnTo>
                  <a:pt x="337534" y="8699"/>
                </a:lnTo>
                <a:lnTo>
                  <a:pt x="311292" y="13133"/>
                </a:lnTo>
                <a:lnTo>
                  <a:pt x="297887" y="15452"/>
                </a:lnTo>
                <a:lnTo>
                  <a:pt x="295864" y="15801"/>
                </a:lnTo>
                <a:lnTo>
                  <a:pt x="283648" y="17947"/>
                </a:lnTo>
                <a:lnTo>
                  <a:pt x="283108" y="18043"/>
                </a:lnTo>
                <a:lnTo>
                  <a:pt x="278844" y="18796"/>
                </a:lnTo>
                <a:lnTo>
                  <a:pt x="264196" y="21419"/>
                </a:lnTo>
                <a:lnTo>
                  <a:pt x="245834" y="24763"/>
                </a:lnTo>
                <a:lnTo>
                  <a:pt x="242835" y="25312"/>
                </a:lnTo>
                <a:lnTo>
                  <a:pt x="239379" y="25952"/>
                </a:lnTo>
                <a:lnTo>
                  <a:pt x="216162" y="30299"/>
                </a:lnTo>
                <a:lnTo>
                  <a:pt x="178144" y="37637"/>
                </a:lnTo>
                <a:lnTo>
                  <a:pt x="177368" y="37787"/>
                </a:lnTo>
                <a:lnTo>
                  <a:pt x="162417" y="40750"/>
                </a:lnTo>
                <a:lnTo>
                  <a:pt x="160661" y="41104"/>
                </a:lnTo>
                <a:lnTo>
                  <a:pt x="123169" y="48732"/>
                </a:lnTo>
                <a:lnTo>
                  <a:pt x="120783" y="49231"/>
                </a:lnTo>
                <a:lnTo>
                  <a:pt x="102566" y="53043"/>
                </a:lnTo>
                <a:lnTo>
                  <a:pt x="97281" y="54159"/>
                </a:lnTo>
                <a:lnTo>
                  <a:pt x="82198" y="57381"/>
                </a:lnTo>
                <a:lnTo>
                  <a:pt x="76142" y="58688"/>
                </a:lnTo>
                <a:lnTo>
                  <a:pt x="67070" y="60657"/>
                </a:lnTo>
                <a:lnTo>
                  <a:pt x="54114" y="63498"/>
                </a:lnTo>
                <a:lnTo>
                  <a:pt x="48027" y="64846"/>
                </a:lnTo>
                <a:lnTo>
                  <a:pt x="45704" y="65359"/>
                </a:lnTo>
                <a:lnTo>
                  <a:pt x="41939" y="66198"/>
                </a:lnTo>
                <a:lnTo>
                  <a:pt x="27868" y="69352"/>
                </a:lnTo>
                <a:lnTo>
                  <a:pt x="541" y="75591"/>
                </a:lnTo>
                <a:lnTo>
                  <a:pt x="2878" y="87176"/>
                </a:lnTo>
                <a:lnTo>
                  <a:pt x="3930" y="92390"/>
                </a:lnTo>
                <a:lnTo>
                  <a:pt x="15203" y="148024"/>
                </a:lnTo>
                <a:lnTo>
                  <a:pt x="16976" y="156718"/>
                </a:lnTo>
                <a:lnTo>
                  <a:pt x="18156" y="162518"/>
                </a:lnTo>
                <a:lnTo>
                  <a:pt x="19634" y="169765"/>
                </a:lnTo>
                <a:lnTo>
                  <a:pt x="21767" y="180202"/>
                </a:lnTo>
                <a:lnTo>
                  <a:pt x="22470" y="183632"/>
                </a:lnTo>
                <a:lnTo>
                  <a:pt x="23409" y="188224"/>
                </a:lnTo>
                <a:lnTo>
                  <a:pt x="43563" y="244602"/>
                </a:lnTo>
                <a:lnTo>
                  <a:pt x="46489" y="252766"/>
                </a:lnTo>
                <a:lnTo>
                  <a:pt x="49592" y="261524"/>
                </a:lnTo>
                <a:lnTo>
                  <a:pt x="50767" y="264723"/>
                </a:lnTo>
                <a:lnTo>
                  <a:pt x="60093" y="290720"/>
                </a:lnTo>
                <a:lnTo>
                  <a:pt x="66988" y="309942"/>
                </a:lnTo>
                <a:lnTo>
                  <a:pt x="75344" y="332709"/>
                </a:lnTo>
                <a:lnTo>
                  <a:pt x="79944" y="345827"/>
                </a:lnTo>
                <a:lnTo>
                  <a:pt x="85029" y="344666"/>
                </a:lnTo>
                <a:lnTo>
                  <a:pt x="136089" y="333294"/>
                </a:lnTo>
                <a:lnTo>
                  <a:pt x="166377" y="326805"/>
                </a:lnTo>
                <a:lnTo>
                  <a:pt x="195863" y="320638"/>
                </a:lnTo>
                <a:lnTo>
                  <a:pt x="209580" y="317870"/>
                </a:lnTo>
                <a:lnTo>
                  <a:pt x="222468" y="315279"/>
                </a:lnTo>
                <a:lnTo>
                  <a:pt x="226863" y="314403"/>
                </a:lnTo>
                <a:lnTo>
                  <a:pt x="249064" y="310083"/>
                </a:lnTo>
                <a:lnTo>
                  <a:pt x="256585" y="308576"/>
                </a:lnTo>
                <a:lnTo>
                  <a:pt x="269971" y="306013"/>
                </a:lnTo>
                <a:lnTo>
                  <a:pt x="270162" y="305976"/>
                </a:lnTo>
                <a:lnTo>
                  <a:pt x="282908" y="30356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F07A4414-C0D0-2350-0953-A0BC2A9E5813}"/>
              </a:ext>
            </a:extLst>
          </p:cNvPr>
          <p:cNvSpPr>
            <a:spLocks/>
          </p:cNvSpPr>
          <p:nvPr/>
        </p:nvSpPr>
        <p:spPr>
          <a:xfrm flipV="1">
            <a:off x="5510993" y="4009941"/>
            <a:ext cx="1163298" cy="1015841"/>
          </a:xfrm>
          <a:custGeom>
            <a:avLst/>
            <a:gdLst>
              <a:gd name="connsiteX0" fmla="*/ 301198 w 792203"/>
              <a:gd name="connsiteY0" fmla="*/ 35766 h 691785"/>
              <a:gd name="connsiteX1" fmla="*/ 282652 w 792203"/>
              <a:gd name="connsiteY1" fmla="*/ 20900 h 691785"/>
              <a:gd name="connsiteX2" fmla="*/ 256671 w 792203"/>
              <a:gd name="connsiteY2" fmla="*/ 6950 h 691785"/>
              <a:gd name="connsiteX3" fmla="*/ 249250 w 792203"/>
              <a:gd name="connsiteY3" fmla="*/ 2921 h 691785"/>
              <a:gd name="connsiteX4" fmla="*/ 248913 w 792203"/>
              <a:gd name="connsiteY4" fmla="*/ 22352 h 691785"/>
              <a:gd name="connsiteX5" fmla="*/ 248376 w 792203"/>
              <a:gd name="connsiteY5" fmla="*/ 53268 h 691785"/>
              <a:gd name="connsiteX6" fmla="*/ 247895 w 792203"/>
              <a:gd name="connsiteY6" fmla="*/ 80781 h 691785"/>
              <a:gd name="connsiteX7" fmla="*/ 233032 w 792203"/>
              <a:gd name="connsiteY7" fmla="*/ 88726 h 691785"/>
              <a:gd name="connsiteX8" fmla="*/ 226238 w 792203"/>
              <a:gd name="connsiteY8" fmla="*/ 92947 h 691785"/>
              <a:gd name="connsiteX9" fmla="*/ 220047 w 792203"/>
              <a:gd name="connsiteY9" fmla="*/ 95678 h 691785"/>
              <a:gd name="connsiteX10" fmla="*/ 219044 w 792203"/>
              <a:gd name="connsiteY10" fmla="*/ 96527 h 691785"/>
              <a:gd name="connsiteX11" fmla="*/ 208927 w 792203"/>
              <a:gd name="connsiteY11" fmla="*/ 101655 h 691785"/>
              <a:gd name="connsiteX12" fmla="*/ 205294 w 792203"/>
              <a:gd name="connsiteY12" fmla="*/ 103974 h 691785"/>
              <a:gd name="connsiteX13" fmla="*/ 196555 w 792203"/>
              <a:gd name="connsiteY13" fmla="*/ 108307 h 691785"/>
              <a:gd name="connsiteX14" fmla="*/ 185243 w 792203"/>
              <a:gd name="connsiteY14" fmla="*/ 114379 h 691785"/>
              <a:gd name="connsiteX15" fmla="*/ 160828 w 792203"/>
              <a:gd name="connsiteY15" fmla="*/ 127498 h 691785"/>
              <a:gd name="connsiteX16" fmla="*/ 125406 w 792203"/>
              <a:gd name="connsiteY16" fmla="*/ 146602 h 691785"/>
              <a:gd name="connsiteX17" fmla="*/ 102052 w 792203"/>
              <a:gd name="connsiteY17" fmla="*/ 159176 h 691785"/>
              <a:gd name="connsiteX18" fmla="*/ 71165 w 792203"/>
              <a:gd name="connsiteY18" fmla="*/ 176157 h 691785"/>
              <a:gd name="connsiteX19" fmla="*/ 61722 w 792203"/>
              <a:gd name="connsiteY19" fmla="*/ 171337 h 691785"/>
              <a:gd name="connsiteX20" fmla="*/ 58569 w 792203"/>
              <a:gd name="connsiteY20" fmla="*/ 182909 h 691785"/>
              <a:gd name="connsiteX21" fmla="*/ 54047 w 792203"/>
              <a:gd name="connsiteY21" fmla="*/ 185346 h 691785"/>
              <a:gd name="connsiteX22" fmla="*/ 35045 w 792203"/>
              <a:gd name="connsiteY22" fmla="*/ 195515 h 691785"/>
              <a:gd name="connsiteX23" fmla="*/ 393 w 792203"/>
              <a:gd name="connsiteY23" fmla="*/ 214497 h 691785"/>
              <a:gd name="connsiteX24" fmla="*/ 709 w 792203"/>
              <a:gd name="connsiteY24" fmla="*/ 227797 h 691785"/>
              <a:gd name="connsiteX25" fmla="*/ 835 w 792203"/>
              <a:gd name="connsiteY25" fmla="*/ 233070 h 691785"/>
              <a:gd name="connsiteX26" fmla="*/ 1873 w 792203"/>
              <a:gd name="connsiteY26" fmla="*/ 276470 h 691785"/>
              <a:gd name="connsiteX27" fmla="*/ 2515 w 792203"/>
              <a:gd name="connsiteY27" fmla="*/ 303225 h 691785"/>
              <a:gd name="connsiteX28" fmla="*/ 3265 w 792203"/>
              <a:gd name="connsiteY28" fmla="*/ 334300 h 691785"/>
              <a:gd name="connsiteX29" fmla="*/ 3425 w 792203"/>
              <a:gd name="connsiteY29" fmla="*/ 340938 h 691785"/>
              <a:gd name="connsiteX30" fmla="*/ 3820 w 792203"/>
              <a:gd name="connsiteY30" fmla="*/ 357220 h 691785"/>
              <a:gd name="connsiteX31" fmla="*/ 4115 w 792203"/>
              <a:gd name="connsiteY31" fmla="*/ 369386 h 691785"/>
              <a:gd name="connsiteX32" fmla="*/ 4368 w 792203"/>
              <a:gd name="connsiteY32" fmla="*/ 379800 h 691785"/>
              <a:gd name="connsiteX33" fmla="*/ 4485 w 792203"/>
              <a:gd name="connsiteY33" fmla="*/ 384638 h 691785"/>
              <a:gd name="connsiteX34" fmla="*/ 4666 w 792203"/>
              <a:gd name="connsiteY34" fmla="*/ 392043 h 691785"/>
              <a:gd name="connsiteX35" fmla="*/ 15945 w 792203"/>
              <a:gd name="connsiteY35" fmla="*/ 406160 h 691785"/>
              <a:gd name="connsiteX36" fmla="*/ 24429 w 792203"/>
              <a:gd name="connsiteY36" fmla="*/ 416756 h 691785"/>
              <a:gd name="connsiteX37" fmla="*/ 27899 w 792203"/>
              <a:gd name="connsiteY37" fmla="*/ 421126 h 691785"/>
              <a:gd name="connsiteX38" fmla="*/ 35365 w 792203"/>
              <a:gd name="connsiteY38" fmla="*/ 420967 h 691785"/>
              <a:gd name="connsiteX39" fmla="*/ 43883 w 792203"/>
              <a:gd name="connsiteY39" fmla="*/ 420799 h 691785"/>
              <a:gd name="connsiteX40" fmla="*/ 52044 w 792203"/>
              <a:gd name="connsiteY40" fmla="*/ 420650 h 691785"/>
              <a:gd name="connsiteX41" fmla="*/ 60243 w 792203"/>
              <a:gd name="connsiteY41" fmla="*/ 420514 h 691785"/>
              <a:gd name="connsiteX42" fmla="*/ 75422 w 792203"/>
              <a:gd name="connsiteY42" fmla="*/ 420300 h 691785"/>
              <a:gd name="connsiteX43" fmla="*/ 80113 w 792203"/>
              <a:gd name="connsiteY43" fmla="*/ 420241 h 691785"/>
              <a:gd name="connsiteX44" fmla="*/ 91052 w 792203"/>
              <a:gd name="connsiteY44" fmla="*/ 420123 h 691785"/>
              <a:gd name="connsiteX45" fmla="*/ 94316 w 792203"/>
              <a:gd name="connsiteY45" fmla="*/ 420096 h 691785"/>
              <a:gd name="connsiteX46" fmla="*/ 106701 w 792203"/>
              <a:gd name="connsiteY46" fmla="*/ 419996 h 691785"/>
              <a:gd name="connsiteX47" fmla="*/ 114582 w 792203"/>
              <a:gd name="connsiteY47" fmla="*/ 419951 h 691785"/>
              <a:gd name="connsiteX48" fmla="*/ 123589 w 792203"/>
              <a:gd name="connsiteY48" fmla="*/ 419915 h 691785"/>
              <a:gd name="connsiteX49" fmla="*/ 123680 w 792203"/>
              <a:gd name="connsiteY49" fmla="*/ 449556 h 691785"/>
              <a:gd name="connsiteX50" fmla="*/ 123698 w 792203"/>
              <a:gd name="connsiteY50" fmla="*/ 455486 h 691785"/>
              <a:gd name="connsiteX51" fmla="*/ 123703 w 792203"/>
              <a:gd name="connsiteY51" fmla="*/ 456970 h 691785"/>
              <a:gd name="connsiteX52" fmla="*/ 123714 w 792203"/>
              <a:gd name="connsiteY52" fmla="*/ 460578 h 691785"/>
              <a:gd name="connsiteX53" fmla="*/ 123753 w 792203"/>
              <a:gd name="connsiteY53" fmla="*/ 473279 h 691785"/>
              <a:gd name="connsiteX54" fmla="*/ 123861 w 792203"/>
              <a:gd name="connsiteY54" fmla="*/ 508207 h 691785"/>
              <a:gd name="connsiteX55" fmla="*/ 123884 w 792203"/>
              <a:gd name="connsiteY55" fmla="*/ 515844 h 691785"/>
              <a:gd name="connsiteX56" fmla="*/ 123909 w 792203"/>
              <a:gd name="connsiteY56" fmla="*/ 523781 h 691785"/>
              <a:gd name="connsiteX57" fmla="*/ 123942 w 792203"/>
              <a:gd name="connsiteY57" fmla="*/ 534513 h 691785"/>
              <a:gd name="connsiteX58" fmla="*/ 123998 w 792203"/>
              <a:gd name="connsiteY58" fmla="*/ 552441 h 691785"/>
              <a:gd name="connsiteX59" fmla="*/ 124034 w 792203"/>
              <a:gd name="connsiteY59" fmla="*/ 564117 h 691785"/>
              <a:gd name="connsiteX60" fmla="*/ 124093 w 792203"/>
              <a:gd name="connsiteY60" fmla="*/ 583067 h 691785"/>
              <a:gd name="connsiteX61" fmla="*/ 128243 w 792203"/>
              <a:gd name="connsiteY61" fmla="*/ 590872 h 691785"/>
              <a:gd name="connsiteX62" fmla="*/ 131180 w 792203"/>
              <a:gd name="connsiteY62" fmla="*/ 596386 h 691785"/>
              <a:gd name="connsiteX63" fmla="*/ 134147 w 792203"/>
              <a:gd name="connsiteY63" fmla="*/ 601945 h 691785"/>
              <a:gd name="connsiteX64" fmla="*/ 140115 w 792203"/>
              <a:gd name="connsiteY64" fmla="*/ 613126 h 691785"/>
              <a:gd name="connsiteX65" fmla="*/ 145608 w 792203"/>
              <a:gd name="connsiteY65" fmla="*/ 623476 h 691785"/>
              <a:gd name="connsiteX66" fmla="*/ 150760 w 792203"/>
              <a:gd name="connsiteY66" fmla="*/ 630560 h 691785"/>
              <a:gd name="connsiteX67" fmla="*/ 152934 w 792203"/>
              <a:gd name="connsiteY67" fmla="*/ 634081 h 691785"/>
              <a:gd name="connsiteX68" fmla="*/ 158835 w 792203"/>
              <a:gd name="connsiteY68" fmla="*/ 642640 h 691785"/>
              <a:gd name="connsiteX69" fmla="*/ 162055 w 792203"/>
              <a:gd name="connsiteY69" fmla="*/ 647282 h 691785"/>
              <a:gd name="connsiteX70" fmla="*/ 164430 w 792203"/>
              <a:gd name="connsiteY70" fmla="*/ 650735 h 691785"/>
              <a:gd name="connsiteX71" fmla="*/ 167895 w 792203"/>
              <a:gd name="connsiteY71" fmla="*/ 654815 h 691785"/>
              <a:gd name="connsiteX72" fmla="*/ 168768 w 792203"/>
              <a:gd name="connsiteY72" fmla="*/ 655881 h 691785"/>
              <a:gd name="connsiteX73" fmla="*/ 174681 w 792203"/>
              <a:gd name="connsiteY73" fmla="*/ 662928 h 691785"/>
              <a:gd name="connsiteX74" fmla="*/ 175570 w 792203"/>
              <a:gd name="connsiteY74" fmla="*/ 663972 h 691785"/>
              <a:gd name="connsiteX75" fmla="*/ 177454 w 792203"/>
              <a:gd name="connsiteY75" fmla="*/ 666191 h 691785"/>
              <a:gd name="connsiteX76" fmla="*/ 178715 w 792203"/>
              <a:gd name="connsiteY76" fmla="*/ 667711 h 691785"/>
              <a:gd name="connsiteX77" fmla="*/ 181237 w 792203"/>
              <a:gd name="connsiteY77" fmla="*/ 672683 h 691785"/>
              <a:gd name="connsiteX78" fmla="*/ 186183 w 792203"/>
              <a:gd name="connsiteY78" fmla="*/ 675748 h 691785"/>
              <a:gd name="connsiteX79" fmla="*/ 192509 w 792203"/>
              <a:gd name="connsiteY79" fmla="*/ 679700 h 691785"/>
              <a:gd name="connsiteX80" fmla="*/ 193415 w 792203"/>
              <a:gd name="connsiteY80" fmla="*/ 680255 h 691785"/>
              <a:gd name="connsiteX81" fmla="*/ 197762 w 792203"/>
              <a:gd name="connsiteY81" fmla="*/ 682955 h 691785"/>
              <a:gd name="connsiteX82" fmla="*/ 197939 w 792203"/>
              <a:gd name="connsiteY82" fmla="*/ 683080 h 691785"/>
              <a:gd name="connsiteX83" fmla="*/ 200864 w 792203"/>
              <a:gd name="connsiteY83" fmla="*/ 684899 h 691785"/>
              <a:gd name="connsiteX84" fmla="*/ 203752 w 792203"/>
              <a:gd name="connsiteY84" fmla="*/ 686670 h 691785"/>
              <a:gd name="connsiteX85" fmla="*/ 212914 w 792203"/>
              <a:gd name="connsiteY85" fmla="*/ 692396 h 691785"/>
              <a:gd name="connsiteX86" fmla="*/ 217566 w 792203"/>
              <a:gd name="connsiteY86" fmla="*/ 686574 h 691785"/>
              <a:gd name="connsiteX87" fmla="*/ 218749 w 792203"/>
              <a:gd name="connsiteY87" fmla="*/ 685108 h 691785"/>
              <a:gd name="connsiteX88" fmla="*/ 222813 w 792203"/>
              <a:gd name="connsiteY88" fmla="*/ 680000 h 691785"/>
              <a:gd name="connsiteX89" fmla="*/ 238143 w 792203"/>
              <a:gd name="connsiteY89" fmla="*/ 660573 h 691785"/>
              <a:gd name="connsiteX90" fmla="*/ 239905 w 792203"/>
              <a:gd name="connsiteY90" fmla="*/ 658504 h 691785"/>
              <a:gd name="connsiteX91" fmla="*/ 245542 w 792203"/>
              <a:gd name="connsiteY91" fmla="*/ 651443 h 691785"/>
              <a:gd name="connsiteX92" fmla="*/ 250028 w 792203"/>
              <a:gd name="connsiteY92" fmla="*/ 645898 h 691785"/>
              <a:gd name="connsiteX93" fmla="*/ 251898 w 792203"/>
              <a:gd name="connsiteY93" fmla="*/ 643438 h 691785"/>
              <a:gd name="connsiteX94" fmla="*/ 258811 w 792203"/>
              <a:gd name="connsiteY94" fmla="*/ 638773 h 691785"/>
              <a:gd name="connsiteX95" fmla="*/ 338980 w 792203"/>
              <a:gd name="connsiteY95" fmla="*/ 598482 h 691785"/>
              <a:gd name="connsiteX96" fmla="*/ 351984 w 792203"/>
              <a:gd name="connsiteY96" fmla="*/ 597860 h 691785"/>
              <a:gd name="connsiteX97" fmla="*/ 358869 w 792203"/>
              <a:gd name="connsiteY97" fmla="*/ 580131 h 691785"/>
              <a:gd name="connsiteX98" fmla="*/ 369474 w 792203"/>
              <a:gd name="connsiteY98" fmla="*/ 545349 h 691785"/>
              <a:gd name="connsiteX99" fmla="*/ 369588 w 792203"/>
              <a:gd name="connsiteY99" fmla="*/ 542259 h 691785"/>
              <a:gd name="connsiteX100" fmla="*/ 379273 w 792203"/>
              <a:gd name="connsiteY100" fmla="*/ 515926 h 691785"/>
              <a:gd name="connsiteX101" fmla="*/ 379704 w 792203"/>
              <a:gd name="connsiteY101" fmla="*/ 515331 h 691785"/>
              <a:gd name="connsiteX102" fmla="*/ 389348 w 792203"/>
              <a:gd name="connsiteY102" fmla="*/ 502158 h 691785"/>
              <a:gd name="connsiteX103" fmla="*/ 390772 w 792203"/>
              <a:gd name="connsiteY103" fmla="*/ 500225 h 691785"/>
              <a:gd name="connsiteX104" fmla="*/ 445887 w 792203"/>
              <a:gd name="connsiteY104" fmla="*/ 440979 h 691785"/>
              <a:gd name="connsiteX105" fmla="*/ 454302 w 792203"/>
              <a:gd name="connsiteY105" fmla="*/ 431863 h 691785"/>
              <a:gd name="connsiteX106" fmla="*/ 464264 w 792203"/>
              <a:gd name="connsiteY106" fmla="*/ 421122 h 691785"/>
              <a:gd name="connsiteX107" fmla="*/ 470079 w 792203"/>
              <a:gd name="connsiteY107" fmla="*/ 414837 h 691785"/>
              <a:gd name="connsiteX108" fmla="*/ 483116 w 792203"/>
              <a:gd name="connsiteY108" fmla="*/ 402076 h 691785"/>
              <a:gd name="connsiteX109" fmla="*/ 493023 w 792203"/>
              <a:gd name="connsiteY109" fmla="*/ 392375 h 691785"/>
              <a:gd name="connsiteX110" fmla="*/ 495042 w 792203"/>
              <a:gd name="connsiteY110" fmla="*/ 390410 h 691785"/>
              <a:gd name="connsiteX111" fmla="*/ 509839 w 792203"/>
              <a:gd name="connsiteY111" fmla="*/ 375957 h 691785"/>
              <a:gd name="connsiteX112" fmla="*/ 513881 w 792203"/>
              <a:gd name="connsiteY112" fmla="*/ 368574 h 691785"/>
              <a:gd name="connsiteX113" fmla="*/ 520794 w 792203"/>
              <a:gd name="connsiteY113" fmla="*/ 355509 h 691785"/>
              <a:gd name="connsiteX114" fmla="*/ 525634 w 792203"/>
              <a:gd name="connsiteY114" fmla="*/ 346266 h 691785"/>
              <a:gd name="connsiteX115" fmla="*/ 529023 w 792203"/>
              <a:gd name="connsiteY115" fmla="*/ 340031 h 691785"/>
              <a:gd name="connsiteX116" fmla="*/ 535256 w 792203"/>
              <a:gd name="connsiteY116" fmla="*/ 328173 h 691785"/>
              <a:gd name="connsiteX117" fmla="*/ 540595 w 792203"/>
              <a:gd name="connsiteY117" fmla="*/ 318140 h 691785"/>
              <a:gd name="connsiteX118" fmla="*/ 551509 w 792203"/>
              <a:gd name="connsiteY118" fmla="*/ 297629 h 691785"/>
              <a:gd name="connsiteX119" fmla="*/ 559103 w 792203"/>
              <a:gd name="connsiteY119" fmla="*/ 283853 h 691785"/>
              <a:gd name="connsiteX120" fmla="*/ 567485 w 792203"/>
              <a:gd name="connsiteY120" fmla="*/ 267598 h 691785"/>
              <a:gd name="connsiteX121" fmla="*/ 576209 w 792203"/>
              <a:gd name="connsiteY121" fmla="*/ 251239 h 691785"/>
              <a:gd name="connsiteX122" fmla="*/ 581974 w 792203"/>
              <a:gd name="connsiteY122" fmla="*/ 245386 h 691785"/>
              <a:gd name="connsiteX123" fmla="*/ 584673 w 792203"/>
              <a:gd name="connsiteY123" fmla="*/ 242640 h 691785"/>
              <a:gd name="connsiteX124" fmla="*/ 589042 w 792203"/>
              <a:gd name="connsiteY124" fmla="*/ 238211 h 691785"/>
              <a:gd name="connsiteX125" fmla="*/ 590566 w 792203"/>
              <a:gd name="connsiteY125" fmla="*/ 236632 h 691785"/>
              <a:gd name="connsiteX126" fmla="*/ 596468 w 792203"/>
              <a:gd name="connsiteY126" fmla="*/ 230678 h 691785"/>
              <a:gd name="connsiteX127" fmla="*/ 605399 w 792203"/>
              <a:gd name="connsiteY127" fmla="*/ 219107 h 691785"/>
              <a:gd name="connsiteX128" fmla="*/ 619058 w 792203"/>
              <a:gd name="connsiteY128" fmla="*/ 201337 h 691785"/>
              <a:gd name="connsiteX129" fmla="*/ 676890 w 792203"/>
              <a:gd name="connsiteY129" fmla="*/ 126458 h 691785"/>
              <a:gd name="connsiteX130" fmla="*/ 694672 w 792203"/>
              <a:gd name="connsiteY130" fmla="*/ 107486 h 691785"/>
              <a:gd name="connsiteX131" fmla="*/ 768999 w 792203"/>
              <a:gd name="connsiteY131" fmla="*/ 67158 h 691785"/>
              <a:gd name="connsiteX132" fmla="*/ 792596 w 792203"/>
              <a:gd name="connsiteY132" fmla="*/ 29444 h 691785"/>
              <a:gd name="connsiteX133" fmla="*/ 744507 w 792203"/>
              <a:gd name="connsiteY133" fmla="*/ 23999 h 691785"/>
              <a:gd name="connsiteX134" fmla="*/ 704058 w 792203"/>
              <a:gd name="connsiteY134" fmla="*/ 19743 h 691785"/>
              <a:gd name="connsiteX135" fmla="*/ 696374 w 792203"/>
              <a:gd name="connsiteY135" fmla="*/ 18971 h 691785"/>
              <a:gd name="connsiteX136" fmla="*/ 678973 w 792203"/>
              <a:gd name="connsiteY136" fmla="*/ 17256 h 691785"/>
              <a:gd name="connsiteX137" fmla="*/ 657834 w 792203"/>
              <a:gd name="connsiteY137" fmla="*/ 15250 h 691785"/>
              <a:gd name="connsiteX138" fmla="*/ 637865 w 792203"/>
              <a:gd name="connsiteY138" fmla="*/ 13426 h 691785"/>
              <a:gd name="connsiteX139" fmla="*/ 608511 w 792203"/>
              <a:gd name="connsiteY139" fmla="*/ 10880 h 691785"/>
              <a:gd name="connsiteX140" fmla="*/ 575841 w 792203"/>
              <a:gd name="connsiteY140" fmla="*/ 8230 h 691785"/>
              <a:gd name="connsiteX141" fmla="*/ 548084 w 792203"/>
              <a:gd name="connsiteY141" fmla="*/ 6129 h 691785"/>
              <a:gd name="connsiteX142" fmla="*/ 539633 w 792203"/>
              <a:gd name="connsiteY142" fmla="*/ 5517 h 691785"/>
              <a:gd name="connsiteX143" fmla="*/ 523856 w 792203"/>
              <a:gd name="connsiteY143" fmla="*/ 4409 h 691785"/>
              <a:gd name="connsiteX144" fmla="*/ 503407 w 792203"/>
              <a:gd name="connsiteY144" fmla="*/ 3043 h 691785"/>
              <a:gd name="connsiteX145" fmla="*/ 491327 w 792203"/>
              <a:gd name="connsiteY145" fmla="*/ 2267 h 691785"/>
              <a:gd name="connsiteX146" fmla="*/ 472016 w 792203"/>
              <a:gd name="connsiteY146" fmla="*/ 1088 h 691785"/>
              <a:gd name="connsiteX147" fmla="*/ 464785 w 792203"/>
              <a:gd name="connsiteY147" fmla="*/ 661 h 691785"/>
              <a:gd name="connsiteX148" fmla="*/ 463937 w 792203"/>
              <a:gd name="connsiteY148" fmla="*/ 611 h 691785"/>
              <a:gd name="connsiteX149" fmla="*/ 466704 w 792203"/>
              <a:gd name="connsiteY149" fmla="*/ 28959 h 691785"/>
              <a:gd name="connsiteX150" fmla="*/ 466831 w 792203"/>
              <a:gd name="connsiteY150" fmla="*/ 30320 h 691785"/>
              <a:gd name="connsiteX151" fmla="*/ 457759 w 792203"/>
              <a:gd name="connsiteY151" fmla="*/ 32403 h 691785"/>
              <a:gd name="connsiteX152" fmla="*/ 452778 w 792203"/>
              <a:gd name="connsiteY152" fmla="*/ 33574 h 691785"/>
              <a:gd name="connsiteX153" fmla="*/ 447298 w 792203"/>
              <a:gd name="connsiteY153" fmla="*/ 35112 h 691785"/>
              <a:gd name="connsiteX154" fmla="*/ 443619 w 792203"/>
              <a:gd name="connsiteY154" fmla="*/ 37594 h 691785"/>
              <a:gd name="connsiteX155" fmla="*/ 427461 w 792203"/>
              <a:gd name="connsiteY155" fmla="*/ 43698 h 691785"/>
              <a:gd name="connsiteX156" fmla="*/ 403401 w 792203"/>
              <a:gd name="connsiteY156" fmla="*/ 52669 h 691785"/>
              <a:gd name="connsiteX157" fmla="*/ 369429 w 792203"/>
              <a:gd name="connsiteY157" fmla="*/ 70816 h 691785"/>
              <a:gd name="connsiteX158" fmla="*/ 357557 w 792203"/>
              <a:gd name="connsiteY158" fmla="*/ 70335 h 691785"/>
              <a:gd name="connsiteX159" fmla="*/ 343993 w 792203"/>
              <a:gd name="connsiteY159" fmla="*/ 63691 h 691785"/>
              <a:gd name="connsiteX160" fmla="*/ 323906 w 792203"/>
              <a:gd name="connsiteY160" fmla="*/ 53685 h 691785"/>
              <a:gd name="connsiteX161" fmla="*/ 301198 w 792203"/>
              <a:gd name="connsiteY161" fmla="*/ 35766 h 691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792203" h="691785">
                <a:moveTo>
                  <a:pt x="301198" y="35766"/>
                </a:moveTo>
                <a:lnTo>
                  <a:pt x="282652" y="20900"/>
                </a:lnTo>
                <a:lnTo>
                  <a:pt x="256671" y="6950"/>
                </a:lnTo>
                <a:lnTo>
                  <a:pt x="249250" y="2921"/>
                </a:lnTo>
                <a:lnTo>
                  <a:pt x="248913" y="22352"/>
                </a:lnTo>
                <a:lnTo>
                  <a:pt x="248376" y="53268"/>
                </a:lnTo>
                <a:lnTo>
                  <a:pt x="247895" y="80781"/>
                </a:lnTo>
                <a:lnTo>
                  <a:pt x="233032" y="88726"/>
                </a:lnTo>
                <a:lnTo>
                  <a:pt x="226238" y="92947"/>
                </a:lnTo>
                <a:lnTo>
                  <a:pt x="220047" y="95678"/>
                </a:lnTo>
                <a:lnTo>
                  <a:pt x="219044" y="96527"/>
                </a:lnTo>
                <a:lnTo>
                  <a:pt x="208927" y="101655"/>
                </a:lnTo>
                <a:lnTo>
                  <a:pt x="205294" y="103974"/>
                </a:lnTo>
                <a:lnTo>
                  <a:pt x="196555" y="108307"/>
                </a:lnTo>
                <a:lnTo>
                  <a:pt x="185243" y="114379"/>
                </a:lnTo>
                <a:lnTo>
                  <a:pt x="160828" y="127498"/>
                </a:lnTo>
                <a:lnTo>
                  <a:pt x="125406" y="146602"/>
                </a:lnTo>
                <a:lnTo>
                  <a:pt x="102052" y="159176"/>
                </a:lnTo>
                <a:lnTo>
                  <a:pt x="71165" y="176157"/>
                </a:lnTo>
                <a:lnTo>
                  <a:pt x="61722" y="171337"/>
                </a:lnTo>
                <a:lnTo>
                  <a:pt x="58569" y="182909"/>
                </a:lnTo>
                <a:lnTo>
                  <a:pt x="54047" y="185346"/>
                </a:lnTo>
                <a:lnTo>
                  <a:pt x="35045" y="195515"/>
                </a:lnTo>
                <a:lnTo>
                  <a:pt x="393" y="214497"/>
                </a:lnTo>
                <a:lnTo>
                  <a:pt x="709" y="227797"/>
                </a:lnTo>
                <a:lnTo>
                  <a:pt x="835" y="233070"/>
                </a:lnTo>
                <a:lnTo>
                  <a:pt x="1873" y="276470"/>
                </a:lnTo>
                <a:lnTo>
                  <a:pt x="2515" y="303225"/>
                </a:lnTo>
                <a:lnTo>
                  <a:pt x="3265" y="334300"/>
                </a:lnTo>
                <a:lnTo>
                  <a:pt x="3425" y="340938"/>
                </a:lnTo>
                <a:lnTo>
                  <a:pt x="3820" y="357220"/>
                </a:lnTo>
                <a:lnTo>
                  <a:pt x="4115" y="369386"/>
                </a:lnTo>
                <a:lnTo>
                  <a:pt x="4368" y="379800"/>
                </a:lnTo>
                <a:lnTo>
                  <a:pt x="4485" y="384638"/>
                </a:lnTo>
                <a:lnTo>
                  <a:pt x="4666" y="392043"/>
                </a:lnTo>
                <a:lnTo>
                  <a:pt x="15945" y="406160"/>
                </a:lnTo>
                <a:lnTo>
                  <a:pt x="24429" y="416756"/>
                </a:lnTo>
                <a:lnTo>
                  <a:pt x="27899" y="421126"/>
                </a:lnTo>
                <a:lnTo>
                  <a:pt x="35365" y="420967"/>
                </a:lnTo>
                <a:lnTo>
                  <a:pt x="43883" y="420799"/>
                </a:lnTo>
                <a:lnTo>
                  <a:pt x="52044" y="420650"/>
                </a:lnTo>
                <a:lnTo>
                  <a:pt x="60243" y="420514"/>
                </a:lnTo>
                <a:lnTo>
                  <a:pt x="75422" y="420300"/>
                </a:lnTo>
                <a:lnTo>
                  <a:pt x="80113" y="420241"/>
                </a:lnTo>
                <a:lnTo>
                  <a:pt x="91052" y="420123"/>
                </a:lnTo>
                <a:lnTo>
                  <a:pt x="94316" y="420096"/>
                </a:lnTo>
                <a:lnTo>
                  <a:pt x="106701" y="419996"/>
                </a:lnTo>
                <a:lnTo>
                  <a:pt x="114582" y="419951"/>
                </a:lnTo>
                <a:lnTo>
                  <a:pt x="123589" y="419915"/>
                </a:lnTo>
                <a:lnTo>
                  <a:pt x="123680" y="449556"/>
                </a:lnTo>
                <a:lnTo>
                  <a:pt x="123698" y="455486"/>
                </a:lnTo>
                <a:lnTo>
                  <a:pt x="123703" y="456970"/>
                </a:lnTo>
                <a:lnTo>
                  <a:pt x="123714" y="460578"/>
                </a:lnTo>
                <a:lnTo>
                  <a:pt x="123753" y="473279"/>
                </a:lnTo>
                <a:lnTo>
                  <a:pt x="123861" y="508207"/>
                </a:lnTo>
                <a:lnTo>
                  <a:pt x="123884" y="515844"/>
                </a:lnTo>
                <a:lnTo>
                  <a:pt x="123909" y="523781"/>
                </a:lnTo>
                <a:lnTo>
                  <a:pt x="123942" y="534513"/>
                </a:lnTo>
                <a:lnTo>
                  <a:pt x="123998" y="552441"/>
                </a:lnTo>
                <a:lnTo>
                  <a:pt x="124034" y="564117"/>
                </a:lnTo>
                <a:lnTo>
                  <a:pt x="124093" y="583067"/>
                </a:lnTo>
                <a:lnTo>
                  <a:pt x="128243" y="590872"/>
                </a:lnTo>
                <a:lnTo>
                  <a:pt x="131180" y="596386"/>
                </a:lnTo>
                <a:lnTo>
                  <a:pt x="134147" y="601945"/>
                </a:lnTo>
                <a:lnTo>
                  <a:pt x="140115" y="613126"/>
                </a:lnTo>
                <a:lnTo>
                  <a:pt x="145608" y="623476"/>
                </a:lnTo>
                <a:lnTo>
                  <a:pt x="150760" y="630560"/>
                </a:lnTo>
                <a:lnTo>
                  <a:pt x="152934" y="634081"/>
                </a:lnTo>
                <a:lnTo>
                  <a:pt x="158835" y="642640"/>
                </a:lnTo>
                <a:lnTo>
                  <a:pt x="162055" y="647282"/>
                </a:lnTo>
                <a:lnTo>
                  <a:pt x="164430" y="650735"/>
                </a:lnTo>
                <a:lnTo>
                  <a:pt x="167895" y="654815"/>
                </a:lnTo>
                <a:lnTo>
                  <a:pt x="168768" y="655881"/>
                </a:lnTo>
                <a:lnTo>
                  <a:pt x="174681" y="662928"/>
                </a:lnTo>
                <a:lnTo>
                  <a:pt x="175570" y="663972"/>
                </a:lnTo>
                <a:lnTo>
                  <a:pt x="177454" y="666191"/>
                </a:lnTo>
                <a:lnTo>
                  <a:pt x="178715" y="667711"/>
                </a:lnTo>
                <a:lnTo>
                  <a:pt x="181237" y="672683"/>
                </a:lnTo>
                <a:lnTo>
                  <a:pt x="186183" y="675748"/>
                </a:lnTo>
                <a:lnTo>
                  <a:pt x="192509" y="679700"/>
                </a:lnTo>
                <a:lnTo>
                  <a:pt x="193415" y="680255"/>
                </a:lnTo>
                <a:lnTo>
                  <a:pt x="197762" y="682955"/>
                </a:lnTo>
                <a:lnTo>
                  <a:pt x="197939" y="683080"/>
                </a:lnTo>
                <a:lnTo>
                  <a:pt x="200864" y="684899"/>
                </a:lnTo>
                <a:lnTo>
                  <a:pt x="203752" y="686670"/>
                </a:lnTo>
                <a:lnTo>
                  <a:pt x="212914" y="692396"/>
                </a:lnTo>
                <a:lnTo>
                  <a:pt x="217566" y="686574"/>
                </a:lnTo>
                <a:lnTo>
                  <a:pt x="218749" y="685108"/>
                </a:lnTo>
                <a:lnTo>
                  <a:pt x="222813" y="680000"/>
                </a:lnTo>
                <a:lnTo>
                  <a:pt x="238143" y="660573"/>
                </a:lnTo>
                <a:lnTo>
                  <a:pt x="239905" y="658504"/>
                </a:lnTo>
                <a:lnTo>
                  <a:pt x="245542" y="651443"/>
                </a:lnTo>
                <a:lnTo>
                  <a:pt x="250028" y="645898"/>
                </a:lnTo>
                <a:lnTo>
                  <a:pt x="251898" y="643438"/>
                </a:lnTo>
                <a:lnTo>
                  <a:pt x="258811" y="638773"/>
                </a:lnTo>
                <a:lnTo>
                  <a:pt x="338980" y="598482"/>
                </a:lnTo>
                <a:lnTo>
                  <a:pt x="351984" y="597860"/>
                </a:lnTo>
                <a:lnTo>
                  <a:pt x="358869" y="580131"/>
                </a:lnTo>
                <a:lnTo>
                  <a:pt x="369474" y="545349"/>
                </a:lnTo>
                <a:lnTo>
                  <a:pt x="369588" y="542259"/>
                </a:lnTo>
                <a:lnTo>
                  <a:pt x="379273" y="515926"/>
                </a:lnTo>
                <a:lnTo>
                  <a:pt x="379704" y="515331"/>
                </a:lnTo>
                <a:lnTo>
                  <a:pt x="389348" y="502158"/>
                </a:lnTo>
                <a:lnTo>
                  <a:pt x="390772" y="500225"/>
                </a:lnTo>
                <a:lnTo>
                  <a:pt x="445887" y="440979"/>
                </a:lnTo>
                <a:lnTo>
                  <a:pt x="454302" y="431863"/>
                </a:lnTo>
                <a:lnTo>
                  <a:pt x="464264" y="421122"/>
                </a:lnTo>
                <a:lnTo>
                  <a:pt x="470079" y="414837"/>
                </a:lnTo>
                <a:lnTo>
                  <a:pt x="483116" y="402076"/>
                </a:lnTo>
                <a:lnTo>
                  <a:pt x="493023" y="392375"/>
                </a:lnTo>
                <a:lnTo>
                  <a:pt x="495042" y="390410"/>
                </a:lnTo>
                <a:lnTo>
                  <a:pt x="509839" y="375957"/>
                </a:lnTo>
                <a:lnTo>
                  <a:pt x="513881" y="368574"/>
                </a:lnTo>
                <a:lnTo>
                  <a:pt x="520794" y="355509"/>
                </a:lnTo>
                <a:lnTo>
                  <a:pt x="525634" y="346266"/>
                </a:lnTo>
                <a:lnTo>
                  <a:pt x="529023" y="340031"/>
                </a:lnTo>
                <a:lnTo>
                  <a:pt x="535256" y="328173"/>
                </a:lnTo>
                <a:lnTo>
                  <a:pt x="540595" y="318140"/>
                </a:lnTo>
                <a:lnTo>
                  <a:pt x="551509" y="297629"/>
                </a:lnTo>
                <a:lnTo>
                  <a:pt x="559103" y="283853"/>
                </a:lnTo>
                <a:lnTo>
                  <a:pt x="567485" y="267598"/>
                </a:lnTo>
                <a:lnTo>
                  <a:pt x="576209" y="251239"/>
                </a:lnTo>
                <a:lnTo>
                  <a:pt x="581974" y="245386"/>
                </a:lnTo>
                <a:lnTo>
                  <a:pt x="584673" y="242640"/>
                </a:lnTo>
                <a:lnTo>
                  <a:pt x="589042" y="238211"/>
                </a:lnTo>
                <a:lnTo>
                  <a:pt x="590566" y="236632"/>
                </a:lnTo>
                <a:lnTo>
                  <a:pt x="596468" y="230678"/>
                </a:lnTo>
                <a:lnTo>
                  <a:pt x="605399" y="219107"/>
                </a:lnTo>
                <a:lnTo>
                  <a:pt x="619058" y="201337"/>
                </a:lnTo>
                <a:lnTo>
                  <a:pt x="676890" y="126458"/>
                </a:lnTo>
                <a:lnTo>
                  <a:pt x="694672" y="107486"/>
                </a:lnTo>
                <a:lnTo>
                  <a:pt x="768999" y="67158"/>
                </a:lnTo>
                <a:lnTo>
                  <a:pt x="792596" y="29444"/>
                </a:lnTo>
                <a:lnTo>
                  <a:pt x="744507" y="23999"/>
                </a:lnTo>
                <a:lnTo>
                  <a:pt x="704058" y="19743"/>
                </a:lnTo>
                <a:lnTo>
                  <a:pt x="696374" y="18971"/>
                </a:lnTo>
                <a:lnTo>
                  <a:pt x="678973" y="17256"/>
                </a:lnTo>
                <a:lnTo>
                  <a:pt x="657834" y="15250"/>
                </a:lnTo>
                <a:lnTo>
                  <a:pt x="637865" y="13426"/>
                </a:lnTo>
                <a:lnTo>
                  <a:pt x="608511" y="10880"/>
                </a:lnTo>
                <a:lnTo>
                  <a:pt x="575841" y="8230"/>
                </a:lnTo>
                <a:lnTo>
                  <a:pt x="548084" y="6129"/>
                </a:lnTo>
                <a:lnTo>
                  <a:pt x="539633" y="5517"/>
                </a:lnTo>
                <a:lnTo>
                  <a:pt x="523856" y="4409"/>
                </a:lnTo>
                <a:lnTo>
                  <a:pt x="503407" y="3043"/>
                </a:lnTo>
                <a:lnTo>
                  <a:pt x="491327" y="2267"/>
                </a:lnTo>
                <a:lnTo>
                  <a:pt x="472016" y="1088"/>
                </a:lnTo>
                <a:lnTo>
                  <a:pt x="464785" y="661"/>
                </a:lnTo>
                <a:lnTo>
                  <a:pt x="463937" y="611"/>
                </a:lnTo>
                <a:lnTo>
                  <a:pt x="466704" y="28959"/>
                </a:lnTo>
                <a:lnTo>
                  <a:pt x="466831" y="30320"/>
                </a:lnTo>
                <a:lnTo>
                  <a:pt x="457759" y="32403"/>
                </a:lnTo>
                <a:lnTo>
                  <a:pt x="452778" y="33574"/>
                </a:lnTo>
                <a:lnTo>
                  <a:pt x="447298" y="35112"/>
                </a:lnTo>
                <a:lnTo>
                  <a:pt x="443619" y="37594"/>
                </a:lnTo>
                <a:lnTo>
                  <a:pt x="427461" y="43698"/>
                </a:lnTo>
                <a:lnTo>
                  <a:pt x="403401" y="52669"/>
                </a:lnTo>
                <a:lnTo>
                  <a:pt x="369429" y="70816"/>
                </a:lnTo>
                <a:lnTo>
                  <a:pt x="357557" y="70335"/>
                </a:lnTo>
                <a:lnTo>
                  <a:pt x="343993" y="63691"/>
                </a:lnTo>
                <a:lnTo>
                  <a:pt x="323906" y="53685"/>
                </a:lnTo>
                <a:lnTo>
                  <a:pt x="301198" y="3576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6171022-C72F-5A32-7235-D2E251FFF589}"/>
              </a:ext>
            </a:extLst>
          </p:cNvPr>
          <p:cNvSpPr>
            <a:spLocks/>
          </p:cNvSpPr>
          <p:nvPr/>
        </p:nvSpPr>
        <p:spPr>
          <a:xfrm flipV="1">
            <a:off x="6042973" y="2541800"/>
            <a:ext cx="843022" cy="781824"/>
          </a:xfrm>
          <a:custGeom>
            <a:avLst/>
            <a:gdLst>
              <a:gd name="connsiteX0" fmla="*/ 243415 w 574096"/>
              <a:gd name="connsiteY0" fmla="*/ 61599 h 532420"/>
              <a:gd name="connsiteX1" fmla="*/ 237899 w 574096"/>
              <a:gd name="connsiteY1" fmla="*/ 63391 h 532420"/>
              <a:gd name="connsiteX2" fmla="*/ 223183 w 574096"/>
              <a:gd name="connsiteY2" fmla="*/ 63578 h 532420"/>
              <a:gd name="connsiteX3" fmla="*/ 220516 w 574096"/>
              <a:gd name="connsiteY3" fmla="*/ 65420 h 532420"/>
              <a:gd name="connsiteX4" fmla="*/ 218806 w 574096"/>
              <a:gd name="connsiteY4" fmla="*/ 66589 h 532420"/>
              <a:gd name="connsiteX5" fmla="*/ 214061 w 574096"/>
              <a:gd name="connsiteY5" fmla="*/ 69842 h 532420"/>
              <a:gd name="connsiteX6" fmla="*/ 213335 w 574096"/>
              <a:gd name="connsiteY6" fmla="*/ 70341 h 532420"/>
              <a:gd name="connsiteX7" fmla="*/ 204299 w 574096"/>
              <a:gd name="connsiteY7" fmla="*/ 77981 h 532420"/>
              <a:gd name="connsiteX8" fmla="*/ 198261 w 574096"/>
              <a:gd name="connsiteY8" fmla="*/ 81616 h 532420"/>
              <a:gd name="connsiteX9" fmla="*/ 188994 w 574096"/>
              <a:gd name="connsiteY9" fmla="*/ 87237 h 532420"/>
              <a:gd name="connsiteX10" fmla="*/ 171643 w 574096"/>
              <a:gd name="connsiteY10" fmla="*/ 92127 h 532420"/>
              <a:gd name="connsiteX11" fmla="*/ 176732 w 574096"/>
              <a:gd name="connsiteY11" fmla="*/ 80027 h 532420"/>
              <a:gd name="connsiteX12" fmla="*/ 145400 w 574096"/>
              <a:gd name="connsiteY12" fmla="*/ 78700 h 532420"/>
              <a:gd name="connsiteX13" fmla="*/ 138142 w 574096"/>
              <a:gd name="connsiteY13" fmla="*/ 83231 h 532420"/>
              <a:gd name="connsiteX14" fmla="*/ 131628 w 574096"/>
              <a:gd name="connsiteY14" fmla="*/ 87388 h 532420"/>
              <a:gd name="connsiteX15" fmla="*/ 142946 w 574096"/>
              <a:gd name="connsiteY15" fmla="*/ 100913 h 532420"/>
              <a:gd name="connsiteX16" fmla="*/ 144217 w 574096"/>
              <a:gd name="connsiteY16" fmla="*/ 102149 h 532420"/>
              <a:gd name="connsiteX17" fmla="*/ 129483 w 574096"/>
              <a:gd name="connsiteY17" fmla="*/ 104266 h 532420"/>
              <a:gd name="connsiteX18" fmla="*/ 123599 w 574096"/>
              <a:gd name="connsiteY18" fmla="*/ 106042 h 532420"/>
              <a:gd name="connsiteX19" fmla="*/ 99594 w 574096"/>
              <a:gd name="connsiteY19" fmla="*/ 113408 h 532420"/>
              <a:gd name="connsiteX20" fmla="*/ 90966 w 574096"/>
              <a:gd name="connsiteY20" fmla="*/ 115139 h 532420"/>
              <a:gd name="connsiteX21" fmla="*/ 81988 w 574096"/>
              <a:gd name="connsiteY21" fmla="*/ 115765 h 532420"/>
              <a:gd name="connsiteX22" fmla="*/ 82283 w 574096"/>
              <a:gd name="connsiteY22" fmla="*/ 116908 h 532420"/>
              <a:gd name="connsiteX23" fmla="*/ 82283 w 574096"/>
              <a:gd name="connsiteY23" fmla="*/ 116933 h 532420"/>
              <a:gd name="connsiteX24" fmla="*/ 76804 w 574096"/>
              <a:gd name="connsiteY24" fmla="*/ 129540 h 532420"/>
              <a:gd name="connsiteX25" fmla="*/ 73515 w 574096"/>
              <a:gd name="connsiteY25" fmla="*/ 133339 h 532420"/>
              <a:gd name="connsiteX26" fmla="*/ 65241 w 574096"/>
              <a:gd name="connsiteY26" fmla="*/ 134173 h 532420"/>
              <a:gd name="connsiteX27" fmla="*/ 59997 w 574096"/>
              <a:gd name="connsiteY27" fmla="*/ 132565 h 532420"/>
              <a:gd name="connsiteX28" fmla="*/ 58568 w 574096"/>
              <a:gd name="connsiteY28" fmla="*/ 132119 h 532420"/>
              <a:gd name="connsiteX29" fmla="*/ 55383 w 574096"/>
              <a:gd name="connsiteY29" fmla="*/ 131404 h 532420"/>
              <a:gd name="connsiteX30" fmla="*/ 58736 w 574096"/>
              <a:gd name="connsiteY30" fmla="*/ 143090 h 532420"/>
              <a:gd name="connsiteX31" fmla="*/ 59353 w 574096"/>
              <a:gd name="connsiteY31" fmla="*/ 150731 h 532420"/>
              <a:gd name="connsiteX32" fmla="*/ 55383 w 574096"/>
              <a:gd name="connsiteY32" fmla="*/ 168744 h 532420"/>
              <a:gd name="connsiteX33" fmla="*/ 55579 w 574096"/>
              <a:gd name="connsiteY33" fmla="*/ 171797 h 532420"/>
              <a:gd name="connsiteX34" fmla="*/ 54544 w 574096"/>
              <a:gd name="connsiteY34" fmla="*/ 173794 h 532420"/>
              <a:gd name="connsiteX35" fmla="*/ 52585 w 574096"/>
              <a:gd name="connsiteY35" fmla="*/ 175156 h 532420"/>
              <a:gd name="connsiteX36" fmla="*/ 48194 w 574096"/>
              <a:gd name="connsiteY36" fmla="*/ 175783 h 532420"/>
              <a:gd name="connsiteX37" fmla="*/ 47409 w 574096"/>
              <a:gd name="connsiteY37" fmla="*/ 176404 h 532420"/>
              <a:gd name="connsiteX38" fmla="*/ 46184 w 574096"/>
              <a:gd name="connsiteY38" fmla="*/ 177519 h 532420"/>
              <a:gd name="connsiteX39" fmla="*/ 41893 w 574096"/>
              <a:gd name="connsiteY39" fmla="*/ 183638 h 532420"/>
              <a:gd name="connsiteX40" fmla="*/ 39910 w 574096"/>
              <a:gd name="connsiteY40" fmla="*/ 193871 h 532420"/>
              <a:gd name="connsiteX41" fmla="*/ 36971 w 574096"/>
              <a:gd name="connsiteY41" fmla="*/ 198290 h 532420"/>
              <a:gd name="connsiteX42" fmla="*/ 33918 w 574096"/>
              <a:gd name="connsiteY42" fmla="*/ 202578 h 532420"/>
              <a:gd name="connsiteX43" fmla="*/ 34653 w 574096"/>
              <a:gd name="connsiteY43" fmla="*/ 205613 h 532420"/>
              <a:gd name="connsiteX44" fmla="*/ 36567 w 574096"/>
              <a:gd name="connsiteY44" fmla="*/ 211987 h 532420"/>
              <a:gd name="connsiteX45" fmla="*/ 40092 w 574096"/>
              <a:gd name="connsiteY45" fmla="*/ 226139 h 532420"/>
              <a:gd name="connsiteX46" fmla="*/ 35492 w 574096"/>
              <a:gd name="connsiteY46" fmla="*/ 233039 h 532420"/>
              <a:gd name="connsiteX47" fmla="*/ 35723 w 574096"/>
              <a:gd name="connsiteY47" fmla="*/ 233453 h 532420"/>
              <a:gd name="connsiteX48" fmla="*/ 36095 w 574096"/>
              <a:gd name="connsiteY48" fmla="*/ 234348 h 532420"/>
              <a:gd name="connsiteX49" fmla="*/ 36771 w 574096"/>
              <a:gd name="connsiteY49" fmla="*/ 235239 h 532420"/>
              <a:gd name="connsiteX50" fmla="*/ 36767 w 574096"/>
              <a:gd name="connsiteY50" fmla="*/ 236484 h 532420"/>
              <a:gd name="connsiteX51" fmla="*/ 36186 w 574096"/>
              <a:gd name="connsiteY51" fmla="*/ 237418 h 532420"/>
              <a:gd name="connsiteX52" fmla="*/ 35905 w 574096"/>
              <a:gd name="connsiteY52" fmla="*/ 238271 h 532420"/>
              <a:gd name="connsiteX53" fmla="*/ 36531 w 574096"/>
              <a:gd name="connsiteY53" fmla="*/ 239209 h 532420"/>
              <a:gd name="connsiteX54" fmla="*/ 36826 w 574096"/>
              <a:gd name="connsiteY54" fmla="*/ 240548 h 532420"/>
              <a:gd name="connsiteX55" fmla="*/ 36740 w 574096"/>
              <a:gd name="connsiteY55" fmla="*/ 241140 h 532420"/>
              <a:gd name="connsiteX56" fmla="*/ 36771 w 574096"/>
              <a:gd name="connsiteY56" fmla="*/ 241864 h 532420"/>
              <a:gd name="connsiteX57" fmla="*/ 36395 w 574096"/>
              <a:gd name="connsiteY57" fmla="*/ 242712 h 532420"/>
              <a:gd name="connsiteX58" fmla="*/ 35556 w 574096"/>
              <a:gd name="connsiteY58" fmla="*/ 243405 h 532420"/>
              <a:gd name="connsiteX59" fmla="*/ 34485 w 574096"/>
              <a:gd name="connsiteY59" fmla="*/ 243635 h 532420"/>
              <a:gd name="connsiteX60" fmla="*/ 33147 w 574096"/>
              <a:gd name="connsiteY60" fmla="*/ 243848 h 532420"/>
              <a:gd name="connsiteX61" fmla="*/ 32122 w 574096"/>
              <a:gd name="connsiteY61" fmla="*/ 244106 h 532420"/>
              <a:gd name="connsiteX62" fmla="*/ 31142 w 574096"/>
              <a:gd name="connsiteY62" fmla="*/ 244642 h 532420"/>
              <a:gd name="connsiteX63" fmla="*/ 30103 w 574096"/>
              <a:gd name="connsiteY63" fmla="*/ 244875 h 532420"/>
              <a:gd name="connsiteX64" fmla="*/ 29423 w 574096"/>
              <a:gd name="connsiteY64" fmla="*/ 245728 h 532420"/>
              <a:gd name="connsiteX65" fmla="*/ 29051 w 574096"/>
              <a:gd name="connsiteY65" fmla="*/ 246552 h 532420"/>
              <a:gd name="connsiteX66" fmla="*/ 29373 w 574096"/>
              <a:gd name="connsiteY66" fmla="*/ 247693 h 532420"/>
              <a:gd name="connsiteX67" fmla="*/ 28924 w 574096"/>
              <a:gd name="connsiteY67" fmla="*/ 248761 h 532420"/>
              <a:gd name="connsiteX68" fmla="*/ 28202 w 574096"/>
              <a:gd name="connsiteY68" fmla="*/ 249562 h 532420"/>
              <a:gd name="connsiteX69" fmla="*/ 27994 w 574096"/>
              <a:gd name="connsiteY69" fmla="*/ 250470 h 532420"/>
              <a:gd name="connsiteX70" fmla="*/ 27517 w 574096"/>
              <a:gd name="connsiteY70" fmla="*/ 251486 h 532420"/>
              <a:gd name="connsiteX71" fmla="*/ 27286 w 574096"/>
              <a:gd name="connsiteY71" fmla="*/ 252742 h 532420"/>
              <a:gd name="connsiteX72" fmla="*/ 27000 w 574096"/>
              <a:gd name="connsiteY72" fmla="*/ 253920 h 532420"/>
              <a:gd name="connsiteX73" fmla="*/ 26469 w 574096"/>
              <a:gd name="connsiteY73" fmla="*/ 254608 h 532420"/>
              <a:gd name="connsiteX74" fmla="*/ 26039 w 574096"/>
              <a:gd name="connsiteY74" fmla="*/ 255678 h 532420"/>
              <a:gd name="connsiteX75" fmla="*/ 26215 w 574096"/>
              <a:gd name="connsiteY75" fmla="*/ 256759 h 532420"/>
              <a:gd name="connsiteX76" fmla="*/ 26401 w 574096"/>
              <a:gd name="connsiteY76" fmla="*/ 258116 h 532420"/>
              <a:gd name="connsiteX77" fmla="*/ 27000 w 574096"/>
              <a:gd name="connsiteY77" fmla="*/ 258751 h 532420"/>
              <a:gd name="connsiteX78" fmla="*/ 28035 w 574096"/>
              <a:gd name="connsiteY78" fmla="*/ 259215 h 532420"/>
              <a:gd name="connsiteX79" fmla="*/ 28810 w 574096"/>
              <a:gd name="connsiteY79" fmla="*/ 259986 h 532420"/>
              <a:gd name="connsiteX80" fmla="*/ 29318 w 574096"/>
              <a:gd name="connsiteY80" fmla="*/ 261064 h 532420"/>
              <a:gd name="connsiteX81" fmla="*/ 29736 w 574096"/>
              <a:gd name="connsiteY81" fmla="*/ 261888 h 532420"/>
              <a:gd name="connsiteX82" fmla="*/ 30294 w 574096"/>
              <a:gd name="connsiteY82" fmla="*/ 262895 h 532420"/>
              <a:gd name="connsiteX83" fmla="*/ 30870 w 574096"/>
              <a:gd name="connsiteY83" fmla="*/ 263903 h 532420"/>
              <a:gd name="connsiteX84" fmla="*/ 30974 w 574096"/>
              <a:gd name="connsiteY84" fmla="*/ 265105 h 532420"/>
              <a:gd name="connsiteX85" fmla="*/ 30271 w 574096"/>
              <a:gd name="connsiteY85" fmla="*/ 265633 h 532420"/>
              <a:gd name="connsiteX86" fmla="*/ 29554 w 574096"/>
              <a:gd name="connsiteY86" fmla="*/ 266459 h 532420"/>
              <a:gd name="connsiteX87" fmla="*/ 29409 w 574096"/>
              <a:gd name="connsiteY87" fmla="*/ 267770 h 532420"/>
              <a:gd name="connsiteX88" fmla="*/ 29817 w 574096"/>
              <a:gd name="connsiteY88" fmla="*/ 268942 h 532420"/>
              <a:gd name="connsiteX89" fmla="*/ 30098 w 574096"/>
              <a:gd name="connsiteY89" fmla="*/ 269807 h 532420"/>
              <a:gd name="connsiteX90" fmla="*/ 30706 w 574096"/>
              <a:gd name="connsiteY90" fmla="*/ 270692 h 532420"/>
              <a:gd name="connsiteX91" fmla="*/ 30693 w 574096"/>
              <a:gd name="connsiteY91" fmla="*/ 271837 h 532420"/>
              <a:gd name="connsiteX92" fmla="*/ 29863 w 574096"/>
              <a:gd name="connsiteY92" fmla="*/ 272531 h 532420"/>
              <a:gd name="connsiteX93" fmla="*/ 29377 w 574096"/>
              <a:gd name="connsiteY93" fmla="*/ 273272 h 532420"/>
              <a:gd name="connsiteX94" fmla="*/ 28701 w 574096"/>
              <a:gd name="connsiteY94" fmla="*/ 274126 h 532420"/>
              <a:gd name="connsiteX95" fmla="*/ 27880 w 574096"/>
              <a:gd name="connsiteY95" fmla="*/ 274847 h 532420"/>
              <a:gd name="connsiteX96" fmla="*/ 26950 w 574096"/>
              <a:gd name="connsiteY96" fmla="*/ 275460 h 532420"/>
              <a:gd name="connsiteX97" fmla="*/ 26247 w 574096"/>
              <a:gd name="connsiteY97" fmla="*/ 276014 h 532420"/>
              <a:gd name="connsiteX98" fmla="*/ 25199 w 574096"/>
              <a:gd name="connsiteY98" fmla="*/ 276546 h 532420"/>
              <a:gd name="connsiteX99" fmla="*/ 24260 w 574096"/>
              <a:gd name="connsiteY99" fmla="*/ 276537 h 532420"/>
              <a:gd name="connsiteX100" fmla="*/ 24065 w 574096"/>
              <a:gd name="connsiteY100" fmla="*/ 276998 h 532420"/>
              <a:gd name="connsiteX101" fmla="*/ 22918 w 574096"/>
              <a:gd name="connsiteY101" fmla="*/ 277450 h 532420"/>
              <a:gd name="connsiteX102" fmla="*/ 22119 w 574096"/>
              <a:gd name="connsiteY102" fmla="*/ 277898 h 532420"/>
              <a:gd name="connsiteX103" fmla="*/ 21276 w 574096"/>
              <a:gd name="connsiteY103" fmla="*/ 278544 h 532420"/>
              <a:gd name="connsiteX104" fmla="*/ 20686 w 574096"/>
              <a:gd name="connsiteY104" fmla="*/ 279479 h 532420"/>
              <a:gd name="connsiteX105" fmla="*/ 19815 w 574096"/>
              <a:gd name="connsiteY105" fmla="*/ 280172 h 532420"/>
              <a:gd name="connsiteX106" fmla="*/ 19071 w 574096"/>
              <a:gd name="connsiteY106" fmla="*/ 280675 h 532420"/>
              <a:gd name="connsiteX107" fmla="*/ 18395 w 574096"/>
              <a:gd name="connsiteY107" fmla="*/ 281604 h 532420"/>
              <a:gd name="connsiteX108" fmla="*/ 17928 w 574096"/>
              <a:gd name="connsiteY108" fmla="*/ 282323 h 532420"/>
              <a:gd name="connsiteX109" fmla="*/ 17479 w 574096"/>
              <a:gd name="connsiteY109" fmla="*/ 282744 h 532420"/>
              <a:gd name="connsiteX110" fmla="*/ 17284 w 574096"/>
              <a:gd name="connsiteY110" fmla="*/ 283230 h 532420"/>
              <a:gd name="connsiteX111" fmla="*/ 16730 w 574096"/>
              <a:gd name="connsiteY111" fmla="*/ 283869 h 532420"/>
              <a:gd name="connsiteX112" fmla="*/ 16118 w 574096"/>
              <a:gd name="connsiteY112" fmla="*/ 284754 h 532420"/>
              <a:gd name="connsiteX113" fmla="*/ 15301 w 574096"/>
              <a:gd name="connsiteY113" fmla="*/ 285501 h 532420"/>
              <a:gd name="connsiteX114" fmla="*/ 14530 w 574096"/>
              <a:gd name="connsiteY114" fmla="*/ 286252 h 532420"/>
              <a:gd name="connsiteX115" fmla="*/ 13791 w 574096"/>
              <a:gd name="connsiteY115" fmla="*/ 286780 h 532420"/>
              <a:gd name="connsiteX116" fmla="*/ 12648 w 574096"/>
              <a:gd name="connsiteY116" fmla="*/ 287210 h 532420"/>
              <a:gd name="connsiteX117" fmla="*/ 11418 w 574096"/>
              <a:gd name="connsiteY117" fmla="*/ 287585 h 532420"/>
              <a:gd name="connsiteX118" fmla="*/ 10534 w 574096"/>
              <a:gd name="connsiteY118" fmla="*/ 288255 h 532420"/>
              <a:gd name="connsiteX119" fmla="*/ 9926 w 574096"/>
              <a:gd name="connsiteY119" fmla="*/ 288767 h 532420"/>
              <a:gd name="connsiteX120" fmla="*/ 9146 w 574096"/>
              <a:gd name="connsiteY120" fmla="*/ 289517 h 532420"/>
              <a:gd name="connsiteX121" fmla="*/ 8402 w 574096"/>
              <a:gd name="connsiteY121" fmla="*/ 290345 h 532420"/>
              <a:gd name="connsiteX122" fmla="*/ 6964 w 574096"/>
              <a:gd name="connsiteY122" fmla="*/ 291681 h 532420"/>
              <a:gd name="connsiteX123" fmla="*/ 6741 w 574096"/>
              <a:gd name="connsiteY123" fmla="*/ 291917 h 532420"/>
              <a:gd name="connsiteX124" fmla="*/ 2799 w 574096"/>
              <a:gd name="connsiteY124" fmla="*/ 299856 h 532420"/>
              <a:gd name="connsiteX125" fmla="*/ 10933 w 574096"/>
              <a:gd name="connsiteY125" fmla="*/ 323688 h 532420"/>
              <a:gd name="connsiteX126" fmla="*/ 13242 w 574096"/>
              <a:gd name="connsiteY126" fmla="*/ 324823 h 532420"/>
              <a:gd name="connsiteX127" fmla="*/ 14448 w 574096"/>
              <a:gd name="connsiteY127" fmla="*/ 333687 h 532420"/>
              <a:gd name="connsiteX128" fmla="*/ 14489 w 574096"/>
              <a:gd name="connsiteY128" fmla="*/ 338845 h 532420"/>
              <a:gd name="connsiteX129" fmla="*/ 13727 w 574096"/>
              <a:gd name="connsiteY129" fmla="*/ 341015 h 532420"/>
              <a:gd name="connsiteX130" fmla="*/ 12743 w 574096"/>
              <a:gd name="connsiteY130" fmla="*/ 342749 h 532420"/>
              <a:gd name="connsiteX131" fmla="*/ 8692 w 574096"/>
              <a:gd name="connsiteY131" fmla="*/ 354135 h 532420"/>
              <a:gd name="connsiteX132" fmla="*/ 7308 w 574096"/>
              <a:gd name="connsiteY132" fmla="*/ 366304 h 532420"/>
              <a:gd name="connsiteX133" fmla="*/ 5235 w 574096"/>
              <a:gd name="connsiteY133" fmla="*/ 369767 h 532420"/>
              <a:gd name="connsiteX134" fmla="*/ 5553 w 574096"/>
              <a:gd name="connsiteY134" fmla="*/ 374567 h 532420"/>
              <a:gd name="connsiteX135" fmla="*/ 4673 w 574096"/>
              <a:gd name="connsiteY135" fmla="*/ 376457 h 532420"/>
              <a:gd name="connsiteX136" fmla="*/ 1652 w 574096"/>
              <a:gd name="connsiteY136" fmla="*/ 384671 h 532420"/>
              <a:gd name="connsiteX137" fmla="*/ 1275 w 574096"/>
              <a:gd name="connsiteY137" fmla="*/ 391497 h 532420"/>
              <a:gd name="connsiteX138" fmla="*/ 1021 w 574096"/>
              <a:gd name="connsiteY138" fmla="*/ 394595 h 532420"/>
              <a:gd name="connsiteX139" fmla="*/ 363 w 574096"/>
              <a:gd name="connsiteY139" fmla="*/ 402400 h 532420"/>
              <a:gd name="connsiteX140" fmla="*/ 1661 w 574096"/>
              <a:gd name="connsiteY140" fmla="*/ 412785 h 532420"/>
              <a:gd name="connsiteX141" fmla="*/ 1856 w 574096"/>
              <a:gd name="connsiteY141" fmla="*/ 427740 h 532420"/>
              <a:gd name="connsiteX142" fmla="*/ 42750 w 574096"/>
              <a:gd name="connsiteY142" fmla="*/ 424032 h 532420"/>
              <a:gd name="connsiteX143" fmla="*/ 59688 w 574096"/>
              <a:gd name="connsiteY143" fmla="*/ 436275 h 532420"/>
              <a:gd name="connsiteX144" fmla="*/ 59738 w 574096"/>
              <a:gd name="connsiteY144" fmla="*/ 436357 h 532420"/>
              <a:gd name="connsiteX145" fmla="*/ 66847 w 574096"/>
              <a:gd name="connsiteY145" fmla="*/ 449961 h 532420"/>
              <a:gd name="connsiteX146" fmla="*/ 70167 w 574096"/>
              <a:gd name="connsiteY146" fmla="*/ 456328 h 532420"/>
              <a:gd name="connsiteX147" fmla="*/ 70494 w 574096"/>
              <a:gd name="connsiteY147" fmla="*/ 456954 h 532420"/>
              <a:gd name="connsiteX148" fmla="*/ 73379 w 574096"/>
              <a:gd name="connsiteY148" fmla="*/ 462468 h 532420"/>
              <a:gd name="connsiteX149" fmla="*/ 74340 w 574096"/>
              <a:gd name="connsiteY149" fmla="*/ 464315 h 532420"/>
              <a:gd name="connsiteX150" fmla="*/ 75502 w 574096"/>
              <a:gd name="connsiteY150" fmla="*/ 468521 h 532420"/>
              <a:gd name="connsiteX151" fmla="*/ 80147 w 574096"/>
              <a:gd name="connsiteY151" fmla="*/ 485561 h 532420"/>
              <a:gd name="connsiteX152" fmla="*/ 86457 w 574096"/>
              <a:gd name="connsiteY152" fmla="*/ 493588 h 532420"/>
              <a:gd name="connsiteX153" fmla="*/ 89827 w 574096"/>
              <a:gd name="connsiteY153" fmla="*/ 496892 h 532420"/>
              <a:gd name="connsiteX154" fmla="*/ 97362 w 574096"/>
              <a:gd name="connsiteY154" fmla="*/ 506494 h 532420"/>
              <a:gd name="connsiteX155" fmla="*/ 120374 w 574096"/>
              <a:gd name="connsiteY155" fmla="*/ 511862 h 532420"/>
              <a:gd name="connsiteX156" fmla="*/ 139621 w 574096"/>
              <a:gd name="connsiteY156" fmla="*/ 515882 h 532420"/>
              <a:gd name="connsiteX157" fmla="*/ 161531 w 574096"/>
              <a:gd name="connsiteY157" fmla="*/ 519481 h 532420"/>
              <a:gd name="connsiteX158" fmla="*/ 176424 w 574096"/>
              <a:gd name="connsiteY158" fmla="*/ 523724 h 532420"/>
              <a:gd name="connsiteX159" fmla="*/ 205415 w 574096"/>
              <a:gd name="connsiteY159" fmla="*/ 532681 h 532420"/>
              <a:gd name="connsiteX160" fmla="*/ 205642 w 574096"/>
              <a:gd name="connsiteY160" fmla="*/ 532205 h 532420"/>
              <a:gd name="connsiteX161" fmla="*/ 206186 w 574096"/>
              <a:gd name="connsiteY161" fmla="*/ 531719 h 532420"/>
              <a:gd name="connsiteX162" fmla="*/ 208903 w 574096"/>
              <a:gd name="connsiteY162" fmla="*/ 529183 h 532420"/>
              <a:gd name="connsiteX163" fmla="*/ 235544 w 574096"/>
              <a:gd name="connsiteY163" fmla="*/ 504216 h 532420"/>
              <a:gd name="connsiteX164" fmla="*/ 238529 w 574096"/>
              <a:gd name="connsiteY164" fmla="*/ 501706 h 532420"/>
              <a:gd name="connsiteX165" fmla="*/ 238688 w 574096"/>
              <a:gd name="connsiteY165" fmla="*/ 501602 h 532420"/>
              <a:gd name="connsiteX166" fmla="*/ 240729 w 574096"/>
              <a:gd name="connsiteY166" fmla="*/ 500200 h 532420"/>
              <a:gd name="connsiteX167" fmla="*/ 241600 w 574096"/>
              <a:gd name="connsiteY167" fmla="*/ 498557 h 532420"/>
              <a:gd name="connsiteX168" fmla="*/ 252841 w 574096"/>
              <a:gd name="connsiteY168" fmla="*/ 488696 h 532420"/>
              <a:gd name="connsiteX169" fmla="*/ 256375 w 574096"/>
              <a:gd name="connsiteY169" fmla="*/ 485039 h 532420"/>
              <a:gd name="connsiteX170" fmla="*/ 258589 w 574096"/>
              <a:gd name="connsiteY170" fmla="*/ 482666 h 532420"/>
              <a:gd name="connsiteX171" fmla="*/ 262222 w 574096"/>
              <a:gd name="connsiteY171" fmla="*/ 479775 h 532420"/>
              <a:gd name="connsiteX172" fmla="*/ 265162 w 574096"/>
              <a:gd name="connsiteY172" fmla="*/ 477020 h 532420"/>
              <a:gd name="connsiteX173" fmla="*/ 268051 w 574096"/>
              <a:gd name="connsiteY173" fmla="*/ 474665 h 532420"/>
              <a:gd name="connsiteX174" fmla="*/ 275237 w 574096"/>
              <a:gd name="connsiteY174" fmla="*/ 468816 h 532420"/>
              <a:gd name="connsiteX175" fmla="*/ 279877 w 574096"/>
              <a:gd name="connsiteY175" fmla="*/ 464945 h 532420"/>
              <a:gd name="connsiteX176" fmla="*/ 290991 w 574096"/>
              <a:gd name="connsiteY176" fmla="*/ 465980 h 532420"/>
              <a:gd name="connsiteX177" fmla="*/ 297986 w 574096"/>
              <a:gd name="connsiteY177" fmla="*/ 465494 h 532420"/>
              <a:gd name="connsiteX178" fmla="*/ 312801 w 574096"/>
              <a:gd name="connsiteY178" fmla="*/ 465177 h 532420"/>
              <a:gd name="connsiteX179" fmla="*/ 324554 w 574096"/>
              <a:gd name="connsiteY179" fmla="*/ 463893 h 532420"/>
              <a:gd name="connsiteX180" fmla="*/ 334766 w 574096"/>
              <a:gd name="connsiteY180" fmla="*/ 465553 h 532420"/>
              <a:gd name="connsiteX181" fmla="*/ 374866 w 574096"/>
              <a:gd name="connsiteY181" fmla="*/ 468594 h 532420"/>
              <a:gd name="connsiteX182" fmla="*/ 411333 w 574096"/>
              <a:gd name="connsiteY182" fmla="*/ 474634 h 532420"/>
              <a:gd name="connsiteX183" fmla="*/ 442556 w 574096"/>
              <a:gd name="connsiteY183" fmla="*/ 482829 h 532420"/>
              <a:gd name="connsiteX184" fmla="*/ 445831 w 574096"/>
              <a:gd name="connsiteY184" fmla="*/ 488737 h 532420"/>
              <a:gd name="connsiteX185" fmla="*/ 453111 w 574096"/>
              <a:gd name="connsiteY185" fmla="*/ 485148 h 532420"/>
              <a:gd name="connsiteX186" fmla="*/ 457171 w 574096"/>
              <a:gd name="connsiteY186" fmla="*/ 480392 h 532420"/>
              <a:gd name="connsiteX187" fmla="*/ 462297 w 574096"/>
              <a:gd name="connsiteY187" fmla="*/ 481386 h 532420"/>
              <a:gd name="connsiteX188" fmla="*/ 476913 w 574096"/>
              <a:gd name="connsiteY188" fmla="*/ 473749 h 532420"/>
              <a:gd name="connsiteX189" fmla="*/ 481830 w 574096"/>
              <a:gd name="connsiteY189" fmla="*/ 470795 h 532420"/>
              <a:gd name="connsiteX190" fmla="*/ 482080 w 574096"/>
              <a:gd name="connsiteY190" fmla="*/ 469878 h 532420"/>
              <a:gd name="connsiteX191" fmla="*/ 486684 w 574096"/>
              <a:gd name="connsiteY191" fmla="*/ 453279 h 532420"/>
              <a:gd name="connsiteX192" fmla="*/ 490599 w 574096"/>
              <a:gd name="connsiteY192" fmla="*/ 443037 h 532420"/>
              <a:gd name="connsiteX193" fmla="*/ 498596 w 574096"/>
              <a:gd name="connsiteY193" fmla="*/ 422921 h 532420"/>
              <a:gd name="connsiteX194" fmla="*/ 509383 w 574096"/>
              <a:gd name="connsiteY194" fmla="*/ 405658 h 532420"/>
              <a:gd name="connsiteX195" fmla="*/ 519526 w 574096"/>
              <a:gd name="connsiteY195" fmla="*/ 389069 h 532420"/>
              <a:gd name="connsiteX196" fmla="*/ 519531 w 574096"/>
              <a:gd name="connsiteY196" fmla="*/ 389044 h 532420"/>
              <a:gd name="connsiteX197" fmla="*/ 527297 w 574096"/>
              <a:gd name="connsiteY197" fmla="*/ 374309 h 532420"/>
              <a:gd name="connsiteX198" fmla="*/ 526612 w 574096"/>
              <a:gd name="connsiteY198" fmla="*/ 360590 h 532420"/>
              <a:gd name="connsiteX199" fmla="*/ 526616 w 574096"/>
              <a:gd name="connsiteY199" fmla="*/ 360566 h 532420"/>
              <a:gd name="connsiteX200" fmla="*/ 527619 w 574096"/>
              <a:gd name="connsiteY200" fmla="*/ 358629 h 532420"/>
              <a:gd name="connsiteX201" fmla="*/ 528386 w 574096"/>
              <a:gd name="connsiteY201" fmla="*/ 354715 h 532420"/>
              <a:gd name="connsiteX202" fmla="*/ 496423 w 574096"/>
              <a:gd name="connsiteY202" fmla="*/ 299217 h 532420"/>
              <a:gd name="connsiteX203" fmla="*/ 498905 w 574096"/>
              <a:gd name="connsiteY203" fmla="*/ 298407 h 532420"/>
              <a:gd name="connsiteX204" fmla="*/ 498923 w 574096"/>
              <a:gd name="connsiteY204" fmla="*/ 298410 h 532420"/>
              <a:gd name="connsiteX205" fmla="*/ 510105 w 574096"/>
              <a:gd name="connsiteY205" fmla="*/ 296862 h 532420"/>
              <a:gd name="connsiteX206" fmla="*/ 519245 w 574096"/>
              <a:gd name="connsiteY206" fmla="*/ 292015 h 532420"/>
              <a:gd name="connsiteX207" fmla="*/ 526997 w 574096"/>
              <a:gd name="connsiteY207" fmla="*/ 284383 h 532420"/>
              <a:gd name="connsiteX208" fmla="*/ 525278 w 574096"/>
              <a:gd name="connsiteY208" fmla="*/ 257279 h 532420"/>
              <a:gd name="connsiteX209" fmla="*/ 527102 w 574096"/>
              <a:gd name="connsiteY209" fmla="*/ 252478 h 532420"/>
              <a:gd name="connsiteX210" fmla="*/ 532985 w 574096"/>
              <a:gd name="connsiteY210" fmla="*/ 238379 h 532420"/>
              <a:gd name="connsiteX211" fmla="*/ 533684 w 574096"/>
              <a:gd name="connsiteY211" fmla="*/ 235925 h 532420"/>
              <a:gd name="connsiteX212" fmla="*/ 537853 w 574096"/>
              <a:gd name="connsiteY212" fmla="*/ 221300 h 532420"/>
              <a:gd name="connsiteX213" fmla="*/ 548132 w 574096"/>
              <a:gd name="connsiteY213" fmla="*/ 209796 h 532420"/>
              <a:gd name="connsiteX214" fmla="*/ 570799 w 574096"/>
              <a:gd name="connsiteY214" fmla="*/ 184783 h 532420"/>
              <a:gd name="connsiteX215" fmla="*/ 570854 w 574096"/>
              <a:gd name="connsiteY215" fmla="*/ 169666 h 532420"/>
              <a:gd name="connsiteX216" fmla="*/ 572836 w 574096"/>
              <a:gd name="connsiteY216" fmla="*/ 161779 h 532420"/>
              <a:gd name="connsiteX217" fmla="*/ 574460 w 574096"/>
              <a:gd name="connsiteY217" fmla="*/ 155346 h 532420"/>
              <a:gd name="connsiteX218" fmla="*/ 562743 w 574096"/>
              <a:gd name="connsiteY218" fmla="*/ 144020 h 532420"/>
              <a:gd name="connsiteX219" fmla="*/ 546657 w 574096"/>
              <a:gd name="connsiteY219" fmla="*/ 124271 h 532420"/>
              <a:gd name="connsiteX220" fmla="*/ 534441 w 574096"/>
              <a:gd name="connsiteY220" fmla="*/ 103834 h 532420"/>
              <a:gd name="connsiteX221" fmla="*/ 531157 w 574096"/>
              <a:gd name="connsiteY221" fmla="*/ 98149 h 532420"/>
              <a:gd name="connsiteX222" fmla="*/ 527841 w 574096"/>
              <a:gd name="connsiteY222" fmla="*/ 90489 h 532420"/>
              <a:gd name="connsiteX223" fmla="*/ 524911 w 574096"/>
              <a:gd name="connsiteY223" fmla="*/ 86092 h 532420"/>
              <a:gd name="connsiteX224" fmla="*/ 522361 w 574096"/>
              <a:gd name="connsiteY224" fmla="*/ 82271 h 532420"/>
              <a:gd name="connsiteX225" fmla="*/ 509778 w 574096"/>
              <a:gd name="connsiteY225" fmla="*/ 58108 h 532420"/>
              <a:gd name="connsiteX226" fmla="*/ 510821 w 574096"/>
              <a:gd name="connsiteY226" fmla="*/ 52556 h 532420"/>
              <a:gd name="connsiteX227" fmla="*/ 519903 w 574096"/>
              <a:gd name="connsiteY227" fmla="*/ 27341 h 532420"/>
              <a:gd name="connsiteX228" fmla="*/ 520048 w 574096"/>
              <a:gd name="connsiteY228" fmla="*/ 26962 h 532420"/>
              <a:gd name="connsiteX229" fmla="*/ 527310 w 574096"/>
              <a:gd name="connsiteY229" fmla="*/ 17630 h 532420"/>
              <a:gd name="connsiteX230" fmla="*/ 524811 w 574096"/>
              <a:gd name="connsiteY230" fmla="*/ 9103 h 532420"/>
              <a:gd name="connsiteX231" fmla="*/ 511928 w 574096"/>
              <a:gd name="connsiteY231" fmla="*/ 14912 h 532420"/>
              <a:gd name="connsiteX232" fmla="*/ 494668 w 574096"/>
              <a:gd name="connsiteY232" fmla="*/ 16831 h 532420"/>
              <a:gd name="connsiteX233" fmla="*/ 472771 w 574096"/>
              <a:gd name="connsiteY233" fmla="*/ 30810 h 532420"/>
              <a:gd name="connsiteX234" fmla="*/ 471034 w 574096"/>
              <a:gd name="connsiteY234" fmla="*/ 31936 h 532420"/>
              <a:gd name="connsiteX235" fmla="*/ 442324 w 574096"/>
              <a:gd name="connsiteY235" fmla="*/ 32839 h 532420"/>
              <a:gd name="connsiteX236" fmla="*/ 435751 w 574096"/>
              <a:gd name="connsiteY236" fmla="*/ 35058 h 532420"/>
              <a:gd name="connsiteX237" fmla="*/ 430022 w 574096"/>
              <a:gd name="connsiteY237" fmla="*/ 31526 h 532420"/>
              <a:gd name="connsiteX238" fmla="*/ 428543 w 574096"/>
              <a:gd name="connsiteY238" fmla="*/ 30291 h 532420"/>
              <a:gd name="connsiteX239" fmla="*/ 423150 w 574096"/>
              <a:gd name="connsiteY239" fmla="*/ 25765 h 532420"/>
              <a:gd name="connsiteX240" fmla="*/ 418645 w 574096"/>
              <a:gd name="connsiteY240" fmla="*/ 22263 h 532420"/>
              <a:gd name="connsiteX241" fmla="*/ 414767 w 574096"/>
              <a:gd name="connsiteY241" fmla="*/ 17655 h 532420"/>
              <a:gd name="connsiteX242" fmla="*/ 399838 w 574096"/>
              <a:gd name="connsiteY242" fmla="*/ 26801 h 532420"/>
              <a:gd name="connsiteX243" fmla="*/ 397851 w 574096"/>
              <a:gd name="connsiteY243" fmla="*/ 25253 h 532420"/>
              <a:gd name="connsiteX244" fmla="*/ 391305 w 574096"/>
              <a:gd name="connsiteY244" fmla="*/ 22892 h 532420"/>
              <a:gd name="connsiteX245" fmla="*/ 378849 w 574096"/>
              <a:gd name="connsiteY245" fmla="*/ 18469 h 532420"/>
              <a:gd name="connsiteX246" fmla="*/ 374902 w 574096"/>
              <a:gd name="connsiteY246" fmla="*/ 17083 h 532420"/>
              <a:gd name="connsiteX247" fmla="*/ 370720 w 574096"/>
              <a:gd name="connsiteY247" fmla="*/ 13232 h 532420"/>
              <a:gd name="connsiteX248" fmla="*/ 367494 w 574096"/>
              <a:gd name="connsiteY248" fmla="*/ 4324 h 532420"/>
              <a:gd name="connsiteX249" fmla="*/ 361674 w 574096"/>
              <a:gd name="connsiteY249" fmla="*/ 3722 h 532420"/>
              <a:gd name="connsiteX250" fmla="*/ 353382 w 574096"/>
              <a:gd name="connsiteY250" fmla="*/ 261 h 532420"/>
              <a:gd name="connsiteX251" fmla="*/ 349118 w 574096"/>
              <a:gd name="connsiteY251" fmla="*/ 9370 h 532420"/>
              <a:gd name="connsiteX252" fmla="*/ 347803 w 574096"/>
              <a:gd name="connsiteY252" fmla="*/ 15766 h 532420"/>
              <a:gd name="connsiteX253" fmla="*/ 346179 w 574096"/>
              <a:gd name="connsiteY253" fmla="*/ 16326 h 532420"/>
              <a:gd name="connsiteX254" fmla="*/ 338222 w 574096"/>
              <a:gd name="connsiteY254" fmla="*/ 19130 h 532420"/>
              <a:gd name="connsiteX255" fmla="*/ 338517 w 574096"/>
              <a:gd name="connsiteY255" fmla="*/ 21627 h 532420"/>
              <a:gd name="connsiteX256" fmla="*/ 334693 w 574096"/>
              <a:gd name="connsiteY256" fmla="*/ 25612 h 532420"/>
              <a:gd name="connsiteX257" fmla="*/ 326519 w 574096"/>
              <a:gd name="connsiteY257" fmla="*/ 34198 h 532420"/>
              <a:gd name="connsiteX258" fmla="*/ 315337 w 574096"/>
              <a:gd name="connsiteY258" fmla="*/ 25392 h 532420"/>
              <a:gd name="connsiteX259" fmla="*/ 313187 w 574096"/>
              <a:gd name="connsiteY259" fmla="*/ 14620 h 532420"/>
              <a:gd name="connsiteX260" fmla="*/ 300780 w 574096"/>
              <a:gd name="connsiteY260" fmla="*/ 10971 h 532420"/>
              <a:gd name="connsiteX261" fmla="*/ 299941 w 574096"/>
              <a:gd name="connsiteY261" fmla="*/ 15777 h 532420"/>
              <a:gd name="connsiteX262" fmla="*/ 298380 w 574096"/>
              <a:gd name="connsiteY262" fmla="*/ 21571 h 532420"/>
              <a:gd name="connsiteX263" fmla="*/ 291907 w 574096"/>
              <a:gd name="connsiteY263" fmla="*/ 21307 h 532420"/>
              <a:gd name="connsiteX264" fmla="*/ 287761 w 574096"/>
              <a:gd name="connsiteY264" fmla="*/ 34178 h 532420"/>
              <a:gd name="connsiteX265" fmla="*/ 281859 w 574096"/>
              <a:gd name="connsiteY265" fmla="*/ 36123 h 532420"/>
              <a:gd name="connsiteX266" fmla="*/ 276978 w 574096"/>
              <a:gd name="connsiteY266" fmla="*/ 37846 h 532420"/>
              <a:gd name="connsiteX267" fmla="*/ 272460 w 574096"/>
              <a:gd name="connsiteY267" fmla="*/ 48779 h 532420"/>
              <a:gd name="connsiteX268" fmla="*/ 271694 w 574096"/>
              <a:gd name="connsiteY268" fmla="*/ 51642 h 532420"/>
              <a:gd name="connsiteX269" fmla="*/ 265874 w 574096"/>
              <a:gd name="connsiteY269" fmla="*/ 53716 h 532420"/>
              <a:gd name="connsiteX270" fmla="*/ 262590 w 574096"/>
              <a:gd name="connsiteY270" fmla="*/ 55363 h 532420"/>
              <a:gd name="connsiteX271" fmla="*/ 258747 w 574096"/>
              <a:gd name="connsiteY271" fmla="*/ 54571 h 532420"/>
              <a:gd name="connsiteX272" fmla="*/ 257164 w 574096"/>
              <a:gd name="connsiteY272" fmla="*/ 53315 h 532420"/>
              <a:gd name="connsiteX273" fmla="*/ 254996 w 574096"/>
              <a:gd name="connsiteY273" fmla="*/ 54544 h 532420"/>
              <a:gd name="connsiteX274" fmla="*/ 254234 w 574096"/>
              <a:gd name="connsiteY274" fmla="*/ 57010 h 532420"/>
              <a:gd name="connsiteX275" fmla="*/ 250959 w 574096"/>
              <a:gd name="connsiteY275" fmla="*/ 57215 h 532420"/>
              <a:gd name="connsiteX276" fmla="*/ 250287 w 574096"/>
              <a:gd name="connsiteY276" fmla="*/ 59240 h 532420"/>
              <a:gd name="connsiteX277" fmla="*/ 249666 w 574096"/>
              <a:gd name="connsiteY277" fmla="*/ 60046 h 532420"/>
              <a:gd name="connsiteX278" fmla="*/ 249271 w 574096"/>
              <a:gd name="connsiteY278" fmla="*/ 60102 h 532420"/>
              <a:gd name="connsiteX279" fmla="*/ 248455 w 574096"/>
              <a:gd name="connsiteY279" fmla="*/ 60060 h 532420"/>
              <a:gd name="connsiteX280" fmla="*/ 247534 w 574096"/>
              <a:gd name="connsiteY280" fmla="*/ 58081 h 532420"/>
              <a:gd name="connsiteX281" fmla="*/ 244939 w 574096"/>
              <a:gd name="connsiteY281" fmla="*/ 58967 h 532420"/>
              <a:gd name="connsiteX282" fmla="*/ 243415 w 574096"/>
              <a:gd name="connsiteY282" fmla="*/ 61599 h 532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</a:cxnLst>
            <a:rect l="l" t="t" r="r" b="b"/>
            <a:pathLst>
              <a:path w="574096" h="532420">
                <a:moveTo>
                  <a:pt x="243415" y="61599"/>
                </a:moveTo>
                <a:lnTo>
                  <a:pt x="237899" y="63391"/>
                </a:lnTo>
                <a:lnTo>
                  <a:pt x="223183" y="63578"/>
                </a:lnTo>
                <a:lnTo>
                  <a:pt x="220516" y="65420"/>
                </a:lnTo>
                <a:lnTo>
                  <a:pt x="218806" y="66589"/>
                </a:lnTo>
                <a:lnTo>
                  <a:pt x="214061" y="69842"/>
                </a:lnTo>
                <a:lnTo>
                  <a:pt x="213335" y="70341"/>
                </a:lnTo>
                <a:lnTo>
                  <a:pt x="204299" y="77981"/>
                </a:lnTo>
                <a:lnTo>
                  <a:pt x="198261" y="81616"/>
                </a:lnTo>
                <a:lnTo>
                  <a:pt x="188994" y="87237"/>
                </a:lnTo>
                <a:lnTo>
                  <a:pt x="171643" y="92127"/>
                </a:lnTo>
                <a:lnTo>
                  <a:pt x="176732" y="80027"/>
                </a:lnTo>
                <a:lnTo>
                  <a:pt x="145400" y="78700"/>
                </a:lnTo>
                <a:lnTo>
                  <a:pt x="138142" y="83231"/>
                </a:lnTo>
                <a:lnTo>
                  <a:pt x="131628" y="87388"/>
                </a:lnTo>
                <a:lnTo>
                  <a:pt x="142946" y="100913"/>
                </a:lnTo>
                <a:lnTo>
                  <a:pt x="144217" y="102149"/>
                </a:lnTo>
                <a:lnTo>
                  <a:pt x="129483" y="104266"/>
                </a:lnTo>
                <a:lnTo>
                  <a:pt x="123599" y="106042"/>
                </a:lnTo>
                <a:lnTo>
                  <a:pt x="99594" y="113408"/>
                </a:lnTo>
                <a:lnTo>
                  <a:pt x="90966" y="115139"/>
                </a:lnTo>
                <a:lnTo>
                  <a:pt x="81988" y="115765"/>
                </a:lnTo>
                <a:lnTo>
                  <a:pt x="82283" y="116908"/>
                </a:lnTo>
                <a:lnTo>
                  <a:pt x="82283" y="116933"/>
                </a:lnTo>
                <a:lnTo>
                  <a:pt x="76804" y="129540"/>
                </a:lnTo>
                <a:lnTo>
                  <a:pt x="73515" y="133339"/>
                </a:lnTo>
                <a:lnTo>
                  <a:pt x="65241" y="134173"/>
                </a:lnTo>
                <a:lnTo>
                  <a:pt x="59997" y="132565"/>
                </a:lnTo>
                <a:lnTo>
                  <a:pt x="58568" y="132119"/>
                </a:lnTo>
                <a:lnTo>
                  <a:pt x="55383" y="131404"/>
                </a:lnTo>
                <a:lnTo>
                  <a:pt x="58736" y="143090"/>
                </a:lnTo>
                <a:lnTo>
                  <a:pt x="59353" y="150731"/>
                </a:lnTo>
                <a:lnTo>
                  <a:pt x="55383" y="168744"/>
                </a:lnTo>
                <a:lnTo>
                  <a:pt x="55579" y="171797"/>
                </a:lnTo>
                <a:lnTo>
                  <a:pt x="54544" y="173794"/>
                </a:lnTo>
                <a:lnTo>
                  <a:pt x="52585" y="175156"/>
                </a:lnTo>
                <a:lnTo>
                  <a:pt x="48194" y="175783"/>
                </a:lnTo>
                <a:lnTo>
                  <a:pt x="47409" y="176404"/>
                </a:lnTo>
                <a:lnTo>
                  <a:pt x="46184" y="177519"/>
                </a:lnTo>
                <a:lnTo>
                  <a:pt x="41893" y="183638"/>
                </a:lnTo>
                <a:lnTo>
                  <a:pt x="39910" y="193871"/>
                </a:lnTo>
                <a:lnTo>
                  <a:pt x="36971" y="198290"/>
                </a:lnTo>
                <a:lnTo>
                  <a:pt x="33918" y="202578"/>
                </a:lnTo>
                <a:lnTo>
                  <a:pt x="34653" y="205613"/>
                </a:lnTo>
                <a:lnTo>
                  <a:pt x="36567" y="211987"/>
                </a:lnTo>
                <a:lnTo>
                  <a:pt x="40092" y="226139"/>
                </a:lnTo>
                <a:lnTo>
                  <a:pt x="35492" y="233039"/>
                </a:lnTo>
                <a:lnTo>
                  <a:pt x="35723" y="233453"/>
                </a:lnTo>
                <a:lnTo>
                  <a:pt x="36095" y="234348"/>
                </a:lnTo>
                <a:lnTo>
                  <a:pt x="36771" y="235239"/>
                </a:lnTo>
                <a:lnTo>
                  <a:pt x="36767" y="236484"/>
                </a:lnTo>
                <a:lnTo>
                  <a:pt x="36186" y="237418"/>
                </a:lnTo>
                <a:lnTo>
                  <a:pt x="35905" y="238271"/>
                </a:lnTo>
                <a:lnTo>
                  <a:pt x="36531" y="239209"/>
                </a:lnTo>
                <a:lnTo>
                  <a:pt x="36826" y="240548"/>
                </a:lnTo>
                <a:lnTo>
                  <a:pt x="36740" y="241140"/>
                </a:lnTo>
                <a:lnTo>
                  <a:pt x="36771" y="241864"/>
                </a:lnTo>
                <a:lnTo>
                  <a:pt x="36395" y="242712"/>
                </a:lnTo>
                <a:lnTo>
                  <a:pt x="35556" y="243405"/>
                </a:lnTo>
                <a:lnTo>
                  <a:pt x="34485" y="243635"/>
                </a:lnTo>
                <a:lnTo>
                  <a:pt x="33147" y="243848"/>
                </a:lnTo>
                <a:lnTo>
                  <a:pt x="32122" y="244106"/>
                </a:lnTo>
                <a:lnTo>
                  <a:pt x="31142" y="244642"/>
                </a:lnTo>
                <a:lnTo>
                  <a:pt x="30103" y="244875"/>
                </a:lnTo>
                <a:lnTo>
                  <a:pt x="29423" y="245728"/>
                </a:lnTo>
                <a:lnTo>
                  <a:pt x="29051" y="246552"/>
                </a:lnTo>
                <a:lnTo>
                  <a:pt x="29373" y="247693"/>
                </a:lnTo>
                <a:lnTo>
                  <a:pt x="28924" y="248761"/>
                </a:lnTo>
                <a:lnTo>
                  <a:pt x="28202" y="249562"/>
                </a:lnTo>
                <a:lnTo>
                  <a:pt x="27994" y="250470"/>
                </a:lnTo>
                <a:lnTo>
                  <a:pt x="27517" y="251486"/>
                </a:lnTo>
                <a:lnTo>
                  <a:pt x="27286" y="252742"/>
                </a:lnTo>
                <a:lnTo>
                  <a:pt x="27000" y="253920"/>
                </a:lnTo>
                <a:lnTo>
                  <a:pt x="26469" y="254608"/>
                </a:lnTo>
                <a:lnTo>
                  <a:pt x="26039" y="255678"/>
                </a:lnTo>
                <a:lnTo>
                  <a:pt x="26215" y="256759"/>
                </a:lnTo>
                <a:lnTo>
                  <a:pt x="26401" y="258116"/>
                </a:lnTo>
                <a:lnTo>
                  <a:pt x="27000" y="258751"/>
                </a:lnTo>
                <a:lnTo>
                  <a:pt x="28035" y="259215"/>
                </a:lnTo>
                <a:lnTo>
                  <a:pt x="28810" y="259986"/>
                </a:lnTo>
                <a:lnTo>
                  <a:pt x="29318" y="261064"/>
                </a:lnTo>
                <a:lnTo>
                  <a:pt x="29736" y="261888"/>
                </a:lnTo>
                <a:lnTo>
                  <a:pt x="30294" y="262895"/>
                </a:lnTo>
                <a:lnTo>
                  <a:pt x="30870" y="263903"/>
                </a:lnTo>
                <a:lnTo>
                  <a:pt x="30974" y="265105"/>
                </a:lnTo>
                <a:lnTo>
                  <a:pt x="30271" y="265633"/>
                </a:lnTo>
                <a:lnTo>
                  <a:pt x="29554" y="266459"/>
                </a:lnTo>
                <a:lnTo>
                  <a:pt x="29409" y="267770"/>
                </a:lnTo>
                <a:lnTo>
                  <a:pt x="29817" y="268942"/>
                </a:lnTo>
                <a:lnTo>
                  <a:pt x="30098" y="269807"/>
                </a:lnTo>
                <a:lnTo>
                  <a:pt x="30706" y="270692"/>
                </a:lnTo>
                <a:lnTo>
                  <a:pt x="30693" y="271837"/>
                </a:lnTo>
                <a:lnTo>
                  <a:pt x="29863" y="272531"/>
                </a:lnTo>
                <a:lnTo>
                  <a:pt x="29377" y="273272"/>
                </a:lnTo>
                <a:lnTo>
                  <a:pt x="28701" y="274126"/>
                </a:lnTo>
                <a:lnTo>
                  <a:pt x="27880" y="274847"/>
                </a:lnTo>
                <a:lnTo>
                  <a:pt x="26950" y="275460"/>
                </a:lnTo>
                <a:lnTo>
                  <a:pt x="26247" y="276014"/>
                </a:lnTo>
                <a:lnTo>
                  <a:pt x="25199" y="276546"/>
                </a:lnTo>
                <a:lnTo>
                  <a:pt x="24260" y="276537"/>
                </a:lnTo>
                <a:lnTo>
                  <a:pt x="24065" y="276998"/>
                </a:lnTo>
                <a:lnTo>
                  <a:pt x="22918" y="277450"/>
                </a:lnTo>
                <a:lnTo>
                  <a:pt x="22119" y="277898"/>
                </a:lnTo>
                <a:lnTo>
                  <a:pt x="21276" y="278544"/>
                </a:lnTo>
                <a:lnTo>
                  <a:pt x="20686" y="279479"/>
                </a:lnTo>
                <a:lnTo>
                  <a:pt x="19815" y="280172"/>
                </a:lnTo>
                <a:lnTo>
                  <a:pt x="19071" y="280675"/>
                </a:lnTo>
                <a:lnTo>
                  <a:pt x="18395" y="281604"/>
                </a:lnTo>
                <a:lnTo>
                  <a:pt x="17928" y="282323"/>
                </a:lnTo>
                <a:lnTo>
                  <a:pt x="17479" y="282744"/>
                </a:lnTo>
                <a:lnTo>
                  <a:pt x="17284" y="283230"/>
                </a:lnTo>
                <a:lnTo>
                  <a:pt x="16730" y="283869"/>
                </a:lnTo>
                <a:lnTo>
                  <a:pt x="16118" y="284754"/>
                </a:lnTo>
                <a:lnTo>
                  <a:pt x="15301" y="285501"/>
                </a:lnTo>
                <a:lnTo>
                  <a:pt x="14530" y="286252"/>
                </a:lnTo>
                <a:lnTo>
                  <a:pt x="13791" y="286780"/>
                </a:lnTo>
                <a:lnTo>
                  <a:pt x="12648" y="287210"/>
                </a:lnTo>
                <a:lnTo>
                  <a:pt x="11418" y="287585"/>
                </a:lnTo>
                <a:lnTo>
                  <a:pt x="10534" y="288255"/>
                </a:lnTo>
                <a:lnTo>
                  <a:pt x="9926" y="288767"/>
                </a:lnTo>
                <a:lnTo>
                  <a:pt x="9146" y="289517"/>
                </a:lnTo>
                <a:lnTo>
                  <a:pt x="8402" y="290345"/>
                </a:lnTo>
                <a:lnTo>
                  <a:pt x="6964" y="291681"/>
                </a:lnTo>
                <a:lnTo>
                  <a:pt x="6741" y="291917"/>
                </a:lnTo>
                <a:lnTo>
                  <a:pt x="2799" y="299856"/>
                </a:lnTo>
                <a:lnTo>
                  <a:pt x="10933" y="323688"/>
                </a:lnTo>
                <a:lnTo>
                  <a:pt x="13242" y="324823"/>
                </a:lnTo>
                <a:lnTo>
                  <a:pt x="14448" y="333687"/>
                </a:lnTo>
                <a:lnTo>
                  <a:pt x="14489" y="338845"/>
                </a:lnTo>
                <a:lnTo>
                  <a:pt x="13727" y="341015"/>
                </a:lnTo>
                <a:lnTo>
                  <a:pt x="12743" y="342749"/>
                </a:lnTo>
                <a:lnTo>
                  <a:pt x="8692" y="354135"/>
                </a:lnTo>
                <a:lnTo>
                  <a:pt x="7308" y="366304"/>
                </a:lnTo>
                <a:lnTo>
                  <a:pt x="5235" y="369767"/>
                </a:lnTo>
                <a:lnTo>
                  <a:pt x="5553" y="374567"/>
                </a:lnTo>
                <a:lnTo>
                  <a:pt x="4673" y="376457"/>
                </a:lnTo>
                <a:lnTo>
                  <a:pt x="1652" y="384671"/>
                </a:lnTo>
                <a:lnTo>
                  <a:pt x="1275" y="391497"/>
                </a:lnTo>
                <a:lnTo>
                  <a:pt x="1021" y="394595"/>
                </a:lnTo>
                <a:lnTo>
                  <a:pt x="363" y="402400"/>
                </a:lnTo>
                <a:lnTo>
                  <a:pt x="1661" y="412785"/>
                </a:lnTo>
                <a:lnTo>
                  <a:pt x="1856" y="427740"/>
                </a:lnTo>
                <a:lnTo>
                  <a:pt x="42750" y="424032"/>
                </a:lnTo>
                <a:lnTo>
                  <a:pt x="59688" y="436275"/>
                </a:lnTo>
                <a:lnTo>
                  <a:pt x="59738" y="436357"/>
                </a:lnTo>
                <a:lnTo>
                  <a:pt x="66847" y="449961"/>
                </a:lnTo>
                <a:lnTo>
                  <a:pt x="70167" y="456328"/>
                </a:lnTo>
                <a:lnTo>
                  <a:pt x="70494" y="456954"/>
                </a:lnTo>
                <a:lnTo>
                  <a:pt x="73379" y="462468"/>
                </a:lnTo>
                <a:lnTo>
                  <a:pt x="74340" y="464315"/>
                </a:lnTo>
                <a:lnTo>
                  <a:pt x="75502" y="468521"/>
                </a:lnTo>
                <a:lnTo>
                  <a:pt x="80147" y="485561"/>
                </a:lnTo>
                <a:lnTo>
                  <a:pt x="86457" y="493588"/>
                </a:lnTo>
                <a:lnTo>
                  <a:pt x="89827" y="496892"/>
                </a:lnTo>
                <a:lnTo>
                  <a:pt x="97362" y="506494"/>
                </a:lnTo>
                <a:lnTo>
                  <a:pt x="120374" y="511862"/>
                </a:lnTo>
                <a:lnTo>
                  <a:pt x="139621" y="515882"/>
                </a:lnTo>
                <a:lnTo>
                  <a:pt x="161531" y="519481"/>
                </a:lnTo>
                <a:lnTo>
                  <a:pt x="176424" y="523724"/>
                </a:lnTo>
                <a:lnTo>
                  <a:pt x="205415" y="532681"/>
                </a:lnTo>
                <a:lnTo>
                  <a:pt x="205642" y="532205"/>
                </a:lnTo>
                <a:lnTo>
                  <a:pt x="206186" y="531719"/>
                </a:lnTo>
                <a:lnTo>
                  <a:pt x="208903" y="529183"/>
                </a:lnTo>
                <a:lnTo>
                  <a:pt x="235544" y="504216"/>
                </a:lnTo>
                <a:lnTo>
                  <a:pt x="238529" y="501706"/>
                </a:lnTo>
                <a:lnTo>
                  <a:pt x="238688" y="501602"/>
                </a:lnTo>
                <a:lnTo>
                  <a:pt x="240729" y="500200"/>
                </a:lnTo>
                <a:lnTo>
                  <a:pt x="241600" y="498557"/>
                </a:lnTo>
                <a:lnTo>
                  <a:pt x="252841" y="488696"/>
                </a:lnTo>
                <a:lnTo>
                  <a:pt x="256375" y="485039"/>
                </a:lnTo>
                <a:lnTo>
                  <a:pt x="258589" y="482666"/>
                </a:lnTo>
                <a:lnTo>
                  <a:pt x="262222" y="479775"/>
                </a:lnTo>
                <a:lnTo>
                  <a:pt x="265162" y="477020"/>
                </a:lnTo>
                <a:lnTo>
                  <a:pt x="268051" y="474665"/>
                </a:lnTo>
                <a:lnTo>
                  <a:pt x="275237" y="468816"/>
                </a:lnTo>
                <a:lnTo>
                  <a:pt x="279877" y="464945"/>
                </a:lnTo>
                <a:lnTo>
                  <a:pt x="290991" y="465980"/>
                </a:lnTo>
                <a:lnTo>
                  <a:pt x="297986" y="465494"/>
                </a:lnTo>
                <a:lnTo>
                  <a:pt x="312801" y="465177"/>
                </a:lnTo>
                <a:lnTo>
                  <a:pt x="324554" y="463893"/>
                </a:lnTo>
                <a:lnTo>
                  <a:pt x="334766" y="465553"/>
                </a:lnTo>
                <a:lnTo>
                  <a:pt x="374866" y="468594"/>
                </a:lnTo>
                <a:lnTo>
                  <a:pt x="411333" y="474634"/>
                </a:lnTo>
                <a:lnTo>
                  <a:pt x="442556" y="482829"/>
                </a:lnTo>
                <a:lnTo>
                  <a:pt x="445831" y="488737"/>
                </a:lnTo>
                <a:lnTo>
                  <a:pt x="453111" y="485148"/>
                </a:lnTo>
                <a:lnTo>
                  <a:pt x="457171" y="480392"/>
                </a:lnTo>
                <a:lnTo>
                  <a:pt x="462297" y="481386"/>
                </a:lnTo>
                <a:lnTo>
                  <a:pt x="476913" y="473749"/>
                </a:lnTo>
                <a:lnTo>
                  <a:pt x="481830" y="470795"/>
                </a:lnTo>
                <a:lnTo>
                  <a:pt x="482080" y="469878"/>
                </a:lnTo>
                <a:lnTo>
                  <a:pt x="486684" y="453279"/>
                </a:lnTo>
                <a:lnTo>
                  <a:pt x="490599" y="443037"/>
                </a:lnTo>
                <a:lnTo>
                  <a:pt x="498596" y="422921"/>
                </a:lnTo>
                <a:lnTo>
                  <a:pt x="509383" y="405658"/>
                </a:lnTo>
                <a:lnTo>
                  <a:pt x="519526" y="389069"/>
                </a:lnTo>
                <a:lnTo>
                  <a:pt x="519531" y="389044"/>
                </a:lnTo>
                <a:lnTo>
                  <a:pt x="527297" y="374309"/>
                </a:lnTo>
                <a:lnTo>
                  <a:pt x="526612" y="360590"/>
                </a:lnTo>
                <a:lnTo>
                  <a:pt x="526616" y="360566"/>
                </a:lnTo>
                <a:lnTo>
                  <a:pt x="527619" y="358629"/>
                </a:lnTo>
                <a:lnTo>
                  <a:pt x="528386" y="354715"/>
                </a:lnTo>
                <a:lnTo>
                  <a:pt x="496423" y="299217"/>
                </a:lnTo>
                <a:lnTo>
                  <a:pt x="498905" y="298407"/>
                </a:lnTo>
                <a:lnTo>
                  <a:pt x="498923" y="298410"/>
                </a:lnTo>
                <a:lnTo>
                  <a:pt x="510105" y="296862"/>
                </a:lnTo>
                <a:lnTo>
                  <a:pt x="519245" y="292015"/>
                </a:lnTo>
                <a:lnTo>
                  <a:pt x="526997" y="284383"/>
                </a:lnTo>
                <a:lnTo>
                  <a:pt x="525278" y="257279"/>
                </a:lnTo>
                <a:lnTo>
                  <a:pt x="527102" y="252478"/>
                </a:lnTo>
                <a:lnTo>
                  <a:pt x="532985" y="238379"/>
                </a:lnTo>
                <a:lnTo>
                  <a:pt x="533684" y="235925"/>
                </a:lnTo>
                <a:lnTo>
                  <a:pt x="537853" y="221300"/>
                </a:lnTo>
                <a:lnTo>
                  <a:pt x="548132" y="209796"/>
                </a:lnTo>
                <a:lnTo>
                  <a:pt x="570799" y="184783"/>
                </a:lnTo>
                <a:lnTo>
                  <a:pt x="570854" y="169666"/>
                </a:lnTo>
                <a:lnTo>
                  <a:pt x="572836" y="161779"/>
                </a:lnTo>
                <a:lnTo>
                  <a:pt x="574460" y="155346"/>
                </a:lnTo>
                <a:lnTo>
                  <a:pt x="562743" y="144020"/>
                </a:lnTo>
                <a:lnTo>
                  <a:pt x="546657" y="124271"/>
                </a:lnTo>
                <a:lnTo>
                  <a:pt x="534441" y="103834"/>
                </a:lnTo>
                <a:lnTo>
                  <a:pt x="531157" y="98149"/>
                </a:lnTo>
                <a:lnTo>
                  <a:pt x="527841" y="90489"/>
                </a:lnTo>
                <a:lnTo>
                  <a:pt x="524911" y="86092"/>
                </a:lnTo>
                <a:lnTo>
                  <a:pt x="522361" y="82271"/>
                </a:lnTo>
                <a:lnTo>
                  <a:pt x="509778" y="58108"/>
                </a:lnTo>
                <a:lnTo>
                  <a:pt x="510821" y="52556"/>
                </a:lnTo>
                <a:lnTo>
                  <a:pt x="519903" y="27341"/>
                </a:lnTo>
                <a:lnTo>
                  <a:pt x="520048" y="26962"/>
                </a:lnTo>
                <a:lnTo>
                  <a:pt x="527310" y="17630"/>
                </a:lnTo>
                <a:lnTo>
                  <a:pt x="524811" y="9103"/>
                </a:lnTo>
                <a:lnTo>
                  <a:pt x="511928" y="14912"/>
                </a:lnTo>
                <a:lnTo>
                  <a:pt x="494668" y="16831"/>
                </a:lnTo>
                <a:lnTo>
                  <a:pt x="472771" y="30810"/>
                </a:lnTo>
                <a:lnTo>
                  <a:pt x="471034" y="31936"/>
                </a:lnTo>
                <a:lnTo>
                  <a:pt x="442324" y="32839"/>
                </a:lnTo>
                <a:lnTo>
                  <a:pt x="435751" y="35058"/>
                </a:lnTo>
                <a:lnTo>
                  <a:pt x="430022" y="31526"/>
                </a:lnTo>
                <a:lnTo>
                  <a:pt x="428543" y="30291"/>
                </a:lnTo>
                <a:lnTo>
                  <a:pt x="423150" y="25765"/>
                </a:lnTo>
                <a:lnTo>
                  <a:pt x="418645" y="22263"/>
                </a:lnTo>
                <a:lnTo>
                  <a:pt x="414767" y="17655"/>
                </a:lnTo>
                <a:lnTo>
                  <a:pt x="399838" y="26801"/>
                </a:lnTo>
                <a:lnTo>
                  <a:pt x="397851" y="25253"/>
                </a:lnTo>
                <a:lnTo>
                  <a:pt x="391305" y="22892"/>
                </a:lnTo>
                <a:lnTo>
                  <a:pt x="378849" y="18469"/>
                </a:lnTo>
                <a:lnTo>
                  <a:pt x="374902" y="17083"/>
                </a:lnTo>
                <a:lnTo>
                  <a:pt x="370720" y="13232"/>
                </a:lnTo>
                <a:lnTo>
                  <a:pt x="367494" y="4324"/>
                </a:lnTo>
                <a:lnTo>
                  <a:pt x="361674" y="3722"/>
                </a:lnTo>
                <a:lnTo>
                  <a:pt x="353382" y="261"/>
                </a:lnTo>
                <a:lnTo>
                  <a:pt x="349118" y="9370"/>
                </a:lnTo>
                <a:lnTo>
                  <a:pt x="347803" y="15766"/>
                </a:lnTo>
                <a:lnTo>
                  <a:pt x="346179" y="16326"/>
                </a:lnTo>
                <a:lnTo>
                  <a:pt x="338222" y="19130"/>
                </a:lnTo>
                <a:lnTo>
                  <a:pt x="338517" y="21627"/>
                </a:lnTo>
                <a:lnTo>
                  <a:pt x="334693" y="25612"/>
                </a:lnTo>
                <a:lnTo>
                  <a:pt x="326519" y="34198"/>
                </a:lnTo>
                <a:lnTo>
                  <a:pt x="315337" y="25392"/>
                </a:lnTo>
                <a:lnTo>
                  <a:pt x="313187" y="14620"/>
                </a:lnTo>
                <a:lnTo>
                  <a:pt x="300780" y="10971"/>
                </a:lnTo>
                <a:lnTo>
                  <a:pt x="299941" y="15777"/>
                </a:lnTo>
                <a:lnTo>
                  <a:pt x="298380" y="21571"/>
                </a:lnTo>
                <a:lnTo>
                  <a:pt x="291907" y="21307"/>
                </a:lnTo>
                <a:lnTo>
                  <a:pt x="287761" y="34178"/>
                </a:lnTo>
                <a:lnTo>
                  <a:pt x="281859" y="36123"/>
                </a:lnTo>
                <a:lnTo>
                  <a:pt x="276978" y="37846"/>
                </a:lnTo>
                <a:lnTo>
                  <a:pt x="272460" y="48779"/>
                </a:lnTo>
                <a:lnTo>
                  <a:pt x="271694" y="51642"/>
                </a:lnTo>
                <a:lnTo>
                  <a:pt x="265874" y="53716"/>
                </a:lnTo>
                <a:lnTo>
                  <a:pt x="262590" y="55363"/>
                </a:lnTo>
                <a:lnTo>
                  <a:pt x="258747" y="54571"/>
                </a:lnTo>
                <a:lnTo>
                  <a:pt x="257164" y="53315"/>
                </a:lnTo>
                <a:lnTo>
                  <a:pt x="254996" y="54544"/>
                </a:lnTo>
                <a:lnTo>
                  <a:pt x="254234" y="57010"/>
                </a:lnTo>
                <a:lnTo>
                  <a:pt x="250959" y="57215"/>
                </a:lnTo>
                <a:lnTo>
                  <a:pt x="250287" y="59240"/>
                </a:lnTo>
                <a:lnTo>
                  <a:pt x="249666" y="60046"/>
                </a:lnTo>
                <a:lnTo>
                  <a:pt x="249271" y="60102"/>
                </a:lnTo>
                <a:lnTo>
                  <a:pt x="248455" y="60060"/>
                </a:lnTo>
                <a:lnTo>
                  <a:pt x="247534" y="58081"/>
                </a:lnTo>
                <a:lnTo>
                  <a:pt x="244939" y="58967"/>
                </a:lnTo>
                <a:lnTo>
                  <a:pt x="243415" y="6159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F7E5FCD1-4251-003B-7018-FE6C477F3671}"/>
              </a:ext>
            </a:extLst>
          </p:cNvPr>
          <p:cNvSpPr>
            <a:spLocks/>
          </p:cNvSpPr>
          <p:nvPr/>
        </p:nvSpPr>
        <p:spPr>
          <a:xfrm flipV="1">
            <a:off x="5412045" y="2621576"/>
            <a:ext cx="717549" cy="1076954"/>
          </a:xfrm>
          <a:custGeom>
            <a:avLst/>
            <a:gdLst>
              <a:gd name="connsiteX0" fmla="*/ 347506 w 488649"/>
              <a:gd name="connsiteY0" fmla="*/ 320293 h 733403"/>
              <a:gd name="connsiteX1" fmla="*/ 344237 w 488649"/>
              <a:gd name="connsiteY1" fmla="*/ 317104 h 733403"/>
              <a:gd name="connsiteX2" fmla="*/ 342695 w 488649"/>
              <a:gd name="connsiteY2" fmla="*/ 312505 h 733403"/>
              <a:gd name="connsiteX3" fmla="*/ 342087 w 488649"/>
              <a:gd name="connsiteY3" fmla="*/ 308037 h 733403"/>
              <a:gd name="connsiteX4" fmla="*/ 342481 w 488649"/>
              <a:gd name="connsiteY4" fmla="*/ 306186 h 733403"/>
              <a:gd name="connsiteX5" fmla="*/ 343177 w 488649"/>
              <a:gd name="connsiteY5" fmla="*/ 302853 h 733403"/>
              <a:gd name="connsiteX6" fmla="*/ 343214 w 488649"/>
              <a:gd name="connsiteY6" fmla="*/ 302706 h 733403"/>
              <a:gd name="connsiteX7" fmla="*/ 345193 w 488649"/>
              <a:gd name="connsiteY7" fmla="*/ 293301 h 733403"/>
              <a:gd name="connsiteX8" fmla="*/ 345362 w 488649"/>
              <a:gd name="connsiteY8" fmla="*/ 292511 h 733403"/>
              <a:gd name="connsiteX9" fmla="*/ 349443 w 488649"/>
              <a:gd name="connsiteY9" fmla="*/ 273087 h 733403"/>
              <a:gd name="connsiteX10" fmla="*/ 351216 w 488649"/>
              <a:gd name="connsiteY10" fmla="*/ 264747 h 733403"/>
              <a:gd name="connsiteX11" fmla="*/ 351299 w 488649"/>
              <a:gd name="connsiteY11" fmla="*/ 264651 h 733403"/>
              <a:gd name="connsiteX12" fmla="*/ 355232 w 488649"/>
              <a:gd name="connsiteY12" fmla="*/ 261306 h 733403"/>
              <a:gd name="connsiteX13" fmla="*/ 357684 w 488649"/>
              <a:gd name="connsiteY13" fmla="*/ 258956 h 733403"/>
              <a:gd name="connsiteX14" fmla="*/ 360846 w 488649"/>
              <a:gd name="connsiteY14" fmla="*/ 256260 h 733403"/>
              <a:gd name="connsiteX15" fmla="*/ 375304 w 488649"/>
              <a:gd name="connsiteY15" fmla="*/ 242288 h 733403"/>
              <a:gd name="connsiteX16" fmla="*/ 390803 w 488649"/>
              <a:gd name="connsiteY16" fmla="*/ 227784 h 733403"/>
              <a:gd name="connsiteX17" fmla="*/ 392665 w 488649"/>
              <a:gd name="connsiteY17" fmla="*/ 226049 h 733403"/>
              <a:gd name="connsiteX18" fmla="*/ 396445 w 488649"/>
              <a:gd name="connsiteY18" fmla="*/ 222510 h 733403"/>
              <a:gd name="connsiteX19" fmla="*/ 403975 w 488649"/>
              <a:gd name="connsiteY19" fmla="*/ 215413 h 733403"/>
              <a:gd name="connsiteX20" fmla="*/ 431263 w 488649"/>
              <a:gd name="connsiteY20" fmla="*/ 190010 h 733403"/>
              <a:gd name="connsiteX21" fmla="*/ 420045 w 488649"/>
              <a:gd name="connsiteY21" fmla="*/ 173637 h 733403"/>
              <a:gd name="connsiteX22" fmla="*/ 415713 w 488649"/>
              <a:gd name="connsiteY22" fmla="*/ 167289 h 733403"/>
              <a:gd name="connsiteX23" fmla="*/ 406309 w 488649"/>
              <a:gd name="connsiteY23" fmla="*/ 153580 h 733403"/>
              <a:gd name="connsiteX24" fmla="*/ 404832 w 488649"/>
              <a:gd name="connsiteY24" fmla="*/ 151426 h 733403"/>
              <a:gd name="connsiteX25" fmla="*/ 402008 w 488649"/>
              <a:gd name="connsiteY25" fmla="*/ 147101 h 733403"/>
              <a:gd name="connsiteX26" fmla="*/ 397608 w 488649"/>
              <a:gd name="connsiteY26" fmla="*/ 140671 h 733403"/>
              <a:gd name="connsiteX27" fmla="*/ 396748 w 488649"/>
              <a:gd name="connsiteY27" fmla="*/ 140212 h 733403"/>
              <a:gd name="connsiteX28" fmla="*/ 392629 w 488649"/>
              <a:gd name="connsiteY28" fmla="*/ 137528 h 733403"/>
              <a:gd name="connsiteX29" fmla="*/ 379917 w 488649"/>
              <a:gd name="connsiteY29" fmla="*/ 137162 h 733403"/>
              <a:gd name="connsiteX30" fmla="*/ 377372 w 488649"/>
              <a:gd name="connsiteY30" fmla="*/ 128046 h 733403"/>
              <a:gd name="connsiteX31" fmla="*/ 374061 w 488649"/>
              <a:gd name="connsiteY31" fmla="*/ 115376 h 733403"/>
              <a:gd name="connsiteX32" fmla="*/ 372855 w 488649"/>
              <a:gd name="connsiteY32" fmla="*/ 98914 h 733403"/>
              <a:gd name="connsiteX33" fmla="*/ 374084 w 488649"/>
              <a:gd name="connsiteY33" fmla="*/ 97321 h 733403"/>
              <a:gd name="connsiteX34" fmla="*/ 377492 w 488649"/>
              <a:gd name="connsiteY34" fmla="*/ 92979 h 733403"/>
              <a:gd name="connsiteX35" fmla="*/ 373511 w 488649"/>
              <a:gd name="connsiteY35" fmla="*/ 90942 h 733403"/>
              <a:gd name="connsiteX36" fmla="*/ 368472 w 488649"/>
              <a:gd name="connsiteY36" fmla="*/ 88398 h 733403"/>
              <a:gd name="connsiteX37" fmla="*/ 363725 w 488649"/>
              <a:gd name="connsiteY37" fmla="*/ 85995 h 733403"/>
              <a:gd name="connsiteX38" fmla="*/ 359535 w 488649"/>
              <a:gd name="connsiteY38" fmla="*/ 83864 h 733403"/>
              <a:gd name="connsiteX39" fmla="*/ 356636 w 488649"/>
              <a:gd name="connsiteY39" fmla="*/ 83220 h 733403"/>
              <a:gd name="connsiteX40" fmla="*/ 342748 w 488649"/>
              <a:gd name="connsiteY40" fmla="*/ 80123 h 733403"/>
              <a:gd name="connsiteX41" fmla="*/ 340847 w 488649"/>
              <a:gd name="connsiteY41" fmla="*/ 79669 h 733403"/>
              <a:gd name="connsiteX42" fmla="*/ 338694 w 488649"/>
              <a:gd name="connsiteY42" fmla="*/ 79208 h 733403"/>
              <a:gd name="connsiteX43" fmla="*/ 332484 w 488649"/>
              <a:gd name="connsiteY43" fmla="*/ 77814 h 733403"/>
              <a:gd name="connsiteX44" fmla="*/ 329503 w 488649"/>
              <a:gd name="connsiteY44" fmla="*/ 70459 h 733403"/>
              <a:gd name="connsiteX45" fmla="*/ 325577 w 488649"/>
              <a:gd name="connsiteY45" fmla="*/ 60798 h 733403"/>
              <a:gd name="connsiteX46" fmla="*/ 324786 w 488649"/>
              <a:gd name="connsiteY46" fmla="*/ 53356 h 733403"/>
              <a:gd name="connsiteX47" fmla="*/ 324319 w 488649"/>
              <a:gd name="connsiteY47" fmla="*/ 49100 h 733403"/>
              <a:gd name="connsiteX48" fmla="*/ 321471 w 488649"/>
              <a:gd name="connsiteY48" fmla="*/ 23640 h 733403"/>
              <a:gd name="connsiteX49" fmla="*/ 321348 w 488649"/>
              <a:gd name="connsiteY49" fmla="*/ 22446 h 733403"/>
              <a:gd name="connsiteX50" fmla="*/ 314949 w 488649"/>
              <a:gd name="connsiteY50" fmla="*/ 23556 h 733403"/>
              <a:gd name="connsiteX51" fmla="*/ 311246 w 488649"/>
              <a:gd name="connsiteY51" fmla="*/ 23495 h 733403"/>
              <a:gd name="connsiteX52" fmla="*/ 301224 w 488649"/>
              <a:gd name="connsiteY52" fmla="*/ 23377 h 733403"/>
              <a:gd name="connsiteX53" fmla="*/ 296538 w 488649"/>
              <a:gd name="connsiteY53" fmla="*/ 20528 h 733403"/>
              <a:gd name="connsiteX54" fmla="*/ 292131 w 488649"/>
              <a:gd name="connsiteY54" fmla="*/ 19774 h 733403"/>
              <a:gd name="connsiteX55" fmla="*/ 290892 w 488649"/>
              <a:gd name="connsiteY55" fmla="*/ 19677 h 733403"/>
              <a:gd name="connsiteX56" fmla="*/ 284592 w 488649"/>
              <a:gd name="connsiteY56" fmla="*/ 19194 h 733403"/>
              <a:gd name="connsiteX57" fmla="*/ 282018 w 488649"/>
              <a:gd name="connsiteY57" fmla="*/ 16373 h 733403"/>
              <a:gd name="connsiteX58" fmla="*/ 273225 w 488649"/>
              <a:gd name="connsiteY58" fmla="*/ 8821 h 733403"/>
              <a:gd name="connsiteX59" fmla="*/ 273096 w 488649"/>
              <a:gd name="connsiteY59" fmla="*/ 4602 h 733403"/>
              <a:gd name="connsiteX60" fmla="*/ 271601 w 488649"/>
              <a:gd name="connsiteY60" fmla="*/ 2844 h 733403"/>
              <a:gd name="connsiteX61" fmla="*/ 270299 w 488649"/>
              <a:gd name="connsiteY61" fmla="*/ 693 h 733403"/>
              <a:gd name="connsiteX62" fmla="*/ 267655 w 488649"/>
              <a:gd name="connsiteY62" fmla="*/ 608 h 733403"/>
              <a:gd name="connsiteX63" fmla="*/ 261735 w 488649"/>
              <a:gd name="connsiteY63" fmla="*/ 311 h 733403"/>
              <a:gd name="connsiteX64" fmla="*/ 257544 w 488649"/>
              <a:gd name="connsiteY64" fmla="*/ 1256 h 733403"/>
              <a:gd name="connsiteX65" fmla="*/ 256401 w 488649"/>
              <a:gd name="connsiteY65" fmla="*/ 2781 h 733403"/>
              <a:gd name="connsiteX66" fmla="*/ 253676 w 488649"/>
              <a:gd name="connsiteY66" fmla="*/ 2381 h 733403"/>
              <a:gd name="connsiteX67" fmla="*/ 252889 w 488649"/>
              <a:gd name="connsiteY67" fmla="*/ 2596 h 733403"/>
              <a:gd name="connsiteX68" fmla="*/ 252510 w 488649"/>
              <a:gd name="connsiteY68" fmla="*/ 2965 h 733403"/>
              <a:gd name="connsiteX69" fmla="*/ 254357 w 488649"/>
              <a:gd name="connsiteY69" fmla="*/ 5910 h 733403"/>
              <a:gd name="connsiteX70" fmla="*/ 250609 w 488649"/>
              <a:gd name="connsiteY70" fmla="*/ 7584 h 733403"/>
              <a:gd name="connsiteX71" fmla="*/ 248817 w 488649"/>
              <a:gd name="connsiteY71" fmla="*/ 9850 h 733403"/>
              <a:gd name="connsiteX72" fmla="*/ 241600 w 488649"/>
              <a:gd name="connsiteY72" fmla="*/ 6666 h 733403"/>
              <a:gd name="connsiteX73" fmla="*/ 241440 w 488649"/>
              <a:gd name="connsiteY73" fmla="*/ 7632 h 733403"/>
              <a:gd name="connsiteX74" fmla="*/ 238903 w 488649"/>
              <a:gd name="connsiteY74" fmla="*/ 7242 h 733403"/>
              <a:gd name="connsiteX75" fmla="*/ 236507 w 488649"/>
              <a:gd name="connsiteY75" fmla="*/ 8962 h 733403"/>
              <a:gd name="connsiteX76" fmla="*/ 237823 w 488649"/>
              <a:gd name="connsiteY76" fmla="*/ 16313 h 733403"/>
              <a:gd name="connsiteX77" fmla="*/ 231710 w 488649"/>
              <a:gd name="connsiteY77" fmla="*/ 20915 h 733403"/>
              <a:gd name="connsiteX78" fmla="*/ 219643 w 488649"/>
              <a:gd name="connsiteY78" fmla="*/ 28607 h 733403"/>
              <a:gd name="connsiteX79" fmla="*/ 216518 w 488649"/>
              <a:gd name="connsiteY79" fmla="*/ 30634 h 733403"/>
              <a:gd name="connsiteX80" fmla="*/ 212543 w 488649"/>
              <a:gd name="connsiteY80" fmla="*/ 36632 h 733403"/>
              <a:gd name="connsiteX81" fmla="*/ 206821 w 488649"/>
              <a:gd name="connsiteY81" fmla="*/ 45486 h 733403"/>
              <a:gd name="connsiteX82" fmla="*/ 203310 w 488649"/>
              <a:gd name="connsiteY82" fmla="*/ 50847 h 733403"/>
              <a:gd name="connsiteX83" fmla="*/ 203142 w 488649"/>
              <a:gd name="connsiteY83" fmla="*/ 51095 h 733403"/>
              <a:gd name="connsiteX84" fmla="*/ 191722 w 488649"/>
              <a:gd name="connsiteY84" fmla="*/ 68465 h 733403"/>
              <a:gd name="connsiteX85" fmla="*/ 180778 w 488649"/>
              <a:gd name="connsiteY85" fmla="*/ 92314 h 733403"/>
              <a:gd name="connsiteX86" fmla="*/ 180796 w 488649"/>
              <a:gd name="connsiteY86" fmla="*/ 95292 h 733403"/>
              <a:gd name="connsiteX87" fmla="*/ 180822 w 488649"/>
              <a:gd name="connsiteY87" fmla="*/ 99759 h 733403"/>
              <a:gd name="connsiteX88" fmla="*/ 180826 w 488649"/>
              <a:gd name="connsiteY88" fmla="*/ 100354 h 733403"/>
              <a:gd name="connsiteX89" fmla="*/ 155988 w 488649"/>
              <a:gd name="connsiteY89" fmla="*/ 100600 h 733403"/>
              <a:gd name="connsiteX90" fmla="*/ 139159 w 488649"/>
              <a:gd name="connsiteY90" fmla="*/ 95740 h 733403"/>
              <a:gd name="connsiteX91" fmla="*/ 124613 w 488649"/>
              <a:gd name="connsiteY91" fmla="*/ 95989 h 733403"/>
              <a:gd name="connsiteX92" fmla="*/ 105303 w 488649"/>
              <a:gd name="connsiteY92" fmla="*/ 96392 h 733403"/>
              <a:gd name="connsiteX93" fmla="*/ 80577 w 488649"/>
              <a:gd name="connsiteY93" fmla="*/ 104728 h 733403"/>
              <a:gd name="connsiteX94" fmla="*/ 79951 w 488649"/>
              <a:gd name="connsiteY94" fmla="*/ 105044 h 733403"/>
              <a:gd name="connsiteX95" fmla="*/ 64901 w 488649"/>
              <a:gd name="connsiteY95" fmla="*/ 112406 h 733403"/>
              <a:gd name="connsiteX96" fmla="*/ 63378 w 488649"/>
              <a:gd name="connsiteY96" fmla="*/ 113797 h 733403"/>
              <a:gd name="connsiteX97" fmla="*/ 62790 w 488649"/>
              <a:gd name="connsiteY97" fmla="*/ 119924 h 733403"/>
              <a:gd name="connsiteX98" fmla="*/ 67319 w 488649"/>
              <a:gd name="connsiteY98" fmla="*/ 130134 h 733403"/>
              <a:gd name="connsiteX99" fmla="*/ 67998 w 488649"/>
              <a:gd name="connsiteY99" fmla="*/ 131677 h 733403"/>
              <a:gd name="connsiteX100" fmla="*/ 73455 w 488649"/>
              <a:gd name="connsiteY100" fmla="*/ 141515 h 733403"/>
              <a:gd name="connsiteX101" fmla="*/ 73077 w 488649"/>
              <a:gd name="connsiteY101" fmla="*/ 151038 h 733403"/>
              <a:gd name="connsiteX102" fmla="*/ 77177 w 488649"/>
              <a:gd name="connsiteY102" fmla="*/ 157273 h 733403"/>
              <a:gd name="connsiteX103" fmla="*/ 77248 w 488649"/>
              <a:gd name="connsiteY103" fmla="*/ 158587 h 733403"/>
              <a:gd name="connsiteX104" fmla="*/ 87614 w 488649"/>
              <a:gd name="connsiteY104" fmla="*/ 175798 h 733403"/>
              <a:gd name="connsiteX105" fmla="*/ 91036 w 488649"/>
              <a:gd name="connsiteY105" fmla="*/ 180921 h 733403"/>
              <a:gd name="connsiteX106" fmla="*/ 99140 w 488649"/>
              <a:gd name="connsiteY106" fmla="*/ 193377 h 733403"/>
              <a:gd name="connsiteX107" fmla="*/ 103058 w 488649"/>
              <a:gd name="connsiteY107" fmla="*/ 198421 h 733403"/>
              <a:gd name="connsiteX108" fmla="*/ 97320 w 488649"/>
              <a:gd name="connsiteY108" fmla="*/ 199806 h 733403"/>
              <a:gd name="connsiteX109" fmla="*/ 94178 w 488649"/>
              <a:gd name="connsiteY109" fmla="*/ 200955 h 733403"/>
              <a:gd name="connsiteX110" fmla="*/ 90436 w 488649"/>
              <a:gd name="connsiteY110" fmla="*/ 202818 h 733403"/>
              <a:gd name="connsiteX111" fmla="*/ 80695 w 488649"/>
              <a:gd name="connsiteY111" fmla="*/ 205553 h 733403"/>
              <a:gd name="connsiteX112" fmla="*/ 73836 w 488649"/>
              <a:gd name="connsiteY112" fmla="*/ 206083 h 733403"/>
              <a:gd name="connsiteX113" fmla="*/ 66091 w 488649"/>
              <a:gd name="connsiteY113" fmla="*/ 208964 h 733403"/>
              <a:gd name="connsiteX114" fmla="*/ 52229 w 488649"/>
              <a:gd name="connsiteY114" fmla="*/ 212994 h 733403"/>
              <a:gd name="connsiteX115" fmla="*/ 41325 w 488649"/>
              <a:gd name="connsiteY115" fmla="*/ 216210 h 733403"/>
              <a:gd name="connsiteX116" fmla="*/ 34401 w 488649"/>
              <a:gd name="connsiteY116" fmla="*/ 218347 h 733403"/>
              <a:gd name="connsiteX117" fmla="*/ 15355 w 488649"/>
              <a:gd name="connsiteY117" fmla="*/ 223257 h 733403"/>
              <a:gd name="connsiteX118" fmla="*/ 13856 w 488649"/>
              <a:gd name="connsiteY118" fmla="*/ 226183 h 733403"/>
              <a:gd name="connsiteX119" fmla="*/ 13197 w 488649"/>
              <a:gd name="connsiteY119" fmla="*/ 228923 h 733403"/>
              <a:gd name="connsiteX120" fmla="*/ 7381 w 488649"/>
              <a:gd name="connsiteY120" fmla="*/ 242840 h 733403"/>
              <a:gd name="connsiteX121" fmla="*/ 6586 w 488649"/>
              <a:gd name="connsiteY121" fmla="*/ 244916 h 733403"/>
              <a:gd name="connsiteX122" fmla="*/ 578 w 488649"/>
              <a:gd name="connsiteY122" fmla="*/ 261242 h 733403"/>
              <a:gd name="connsiteX123" fmla="*/ 549 w 488649"/>
              <a:gd name="connsiteY123" fmla="*/ 261318 h 733403"/>
              <a:gd name="connsiteX124" fmla="*/ 418 w 488649"/>
              <a:gd name="connsiteY124" fmla="*/ 261623 h 733403"/>
              <a:gd name="connsiteX125" fmla="*/ 1020 w 488649"/>
              <a:gd name="connsiteY125" fmla="*/ 264080 h 733403"/>
              <a:gd name="connsiteX126" fmla="*/ 2768 w 488649"/>
              <a:gd name="connsiteY126" fmla="*/ 266234 h 733403"/>
              <a:gd name="connsiteX127" fmla="*/ 6269 w 488649"/>
              <a:gd name="connsiteY127" fmla="*/ 269373 h 733403"/>
              <a:gd name="connsiteX128" fmla="*/ 7231 w 488649"/>
              <a:gd name="connsiteY128" fmla="*/ 272735 h 733403"/>
              <a:gd name="connsiteX129" fmla="*/ 5694 w 488649"/>
              <a:gd name="connsiteY129" fmla="*/ 276687 h 733403"/>
              <a:gd name="connsiteX130" fmla="*/ 5997 w 488649"/>
              <a:gd name="connsiteY130" fmla="*/ 278686 h 733403"/>
              <a:gd name="connsiteX131" fmla="*/ 12284 w 488649"/>
              <a:gd name="connsiteY131" fmla="*/ 287518 h 733403"/>
              <a:gd name="connsiteX132" fmla="*/ 13591 w 488649"/>
              <a:gd name="connsiteY132" fmla="*/ 297926 h 733403"/>
              <a:gd name="connsiteX133" fmla="*/ 13967 w 488649"/>
              <a:gd name="connsiteY133" fmla="*/ 299500 h 733403"/>
              <a:gd name="connsiteX134" fmla="*/ 16072 w 488649"/>
              <a:gd name="connsiteY134" fmla="*/ 317782 h 733403"/>
              <a:gd name="connsiteX135" fmla="*/ 15953 w 488649"/>
              <a:gd name="connsiteY135" fmla="*/ 320423 h 733403"/>
              <a:gd name="connsiteX136" fmla="*/ 15552 w 488649"/>
              <a:gd name="connsiteY136" fmla="*/ 331558 h 733403"/>
              <a:gd name="connsiteX137" fmla="*/ 22336 w 488649"/>
              <a:gd name="connsiteY137" fmla="*/ 335628 h 733403"/>
              <a:gd name="connsiteX138" fmla="*/ 26373 w 488649"/>
              <a:gd name="connsiteY138" fmla="*/ 338037 h 733403"/>
              <a:gd name="connsiteX139" fmla="*/ 31233 w 488649"/>
              <a:gd name="connsiteY139" fmla="*/ 340911 h 733403"/>
              <a:gd name="connsiteX140" fmla="*/ 32908 w 488649"/>
              <a:gd name="connsiteY140" fmla="*/ 341959 h 733403"/>
              <a:gd name="connsiteX141" fmla="*/ 37176 w 488649"/>
              <a:gd name="connsiteY141" fmla="*/ 344517 h 733403"/>
              <a:gd name="connsiteX142" fmla="*/ 40338 w 488649"/>
              <a:gd name="connsiteY142" fmla="*/ 345259 h 733403"/>
              <a:gd name="connsiteX143" fmla="*/ 44586 w 488649"/>
              <a:gd name="connsiteY143" fmla="*/ 346284 h 733403"/>
              <a:gd name="connsiteX144" fmla="*/ 45878 w 488649"/>
              <a:gd name="connsiteY144" fmla="*/ 346582 h 733403"/>
              <a:gd name="connsiteX145" fmla="*/ 49500 w 488649"/>
              <a:gd name="connsiteY145" fmla="*/ 347437 h 733403"/>
              <a:gd name="connsiteX146" fmla="*/ 50122 w 488649"/>
              <a:gd name="connsiteY146" fmla="*/ 347587 h 733403"/>
              <a:gd name="connsiteX147" fmla="*/ 58806 w 488649"/>
              <a:gd name="connsiteY147" fmla="*/ 349554 h 733403"/>
              <a:gd name="connsiteX148" fmla="*/ 67617 w 488649"/>
              <a:gd name="connsiteY148" fmla="*/ 351335 h 733403"/>
              <a:gd name="connsiteX149" fmla="*/ 71593 w 488649"/>
              <a:gd name="connsiteY149" fmla="*/ 352197 h 733403"/>
              <a:gd name="connsiteX150" fmla="*/ 74566 w 488649"/>
              <a:gd name="connsiteY150" fmla="*/ 353368 h 733403"/>
              <a:gd name="connsiteX151" fmla="*/ 78911 w 488649"/>
              <a:gd name="connsiteY151" fmla="*/ 354076 h 733403"/>
              <a:gd name="connsiteX152" fmla="*/ 83846 w 488649"/>
              <a:gd name="connsiteY152" fmla="*/ 355566 h 733403"/>
              <a:gd name="connsiteX153" fmla="*/ 76961 w 488649"/>
              <a:gd name="connsiteY153" fmla="*/ 374321 h 733403"/>
              <a:gd name="connsiteX154" fmla="*/ 92500 w 488649"/>
              <a:gd name="connsiteY154" fmla="*/ 388845 h 733403"/>
              <a:gd name="connsiteX155" fmla="*/ 98364 w 488649"/>
              <a:gd name="connsiteY155" fmla="*/ 392934 h 733403"/>
              <a:gd name="connsiteX156" fmla="*/ 105330 w 488649"/>
              <a:gd name="connsiteY156" fmla="*/ 397825 h 733403"/>
              <a:gd name="connsiteX157" fmla="*/ 107663 w 488649"/>
              <a:gd name="connsiteY157" fmla="*/ 398811 h 733403"/>
              <a:gd name="connsiteX158" fmla="*/ 115820 w 488649"/>
              <a:gd name="connsiteY158" fmla="*/ 402173 h 733403"/>
              <a:gd name="connsiteX159" fmla="*/ 118777 w 488649"/>
              <a:gd name="connsiteY159" fmla="*/ 403400 h 733403"/>
              <a:gd name="connsiteX160" fmla="*/ 123143 w 488649"/>
              <a:gd name="connsiteY160" fmla="*/ 396722 h 733403"/>
              <a:gd name="connsiteX161" fmla="*/ 129848 w 488649"/>
              <a:gd name="connsiteY161" fmla="*/ 386475 h 733403"/>
              <a:gd name="connsiteX162" fmla="*/ 146493 w 488649"/>
              <a:gd name="connsiteY162" fmla="*/ 386392 h 733403"/>
              <a:gd name="connsiteX163" fmla="*/ 165387 w 488649"/>
              <a:gd name="connsiteY163" fmla="*/ 386154 h 733403"/>
              <a:gd name="connsiteX164" fmla="*/ 175976 w 488649"/>
              <a:gd name="connsiteY164" fmla="*/ 386058 h 733403"/>
              <a:gd name="connsiteX165" fmla="*/ 176328 w 488649"/>
              <a:gd name="connsiteY165" fmla="*/ 387074 h 733403"/>
              <a:gd name="connsiteX166" fmla="*/ 177961 w 488649"/>
              <a:gd name="connsiteY166" fmla="*/ 394466 h 733403"/>
              <a:gd name="connsiteX167" fmla="*/ 180846 w 488649"/>
              <a:gd name="connsiteY167" fmla="*/ 408185 h 733403"/>
              <a:gd name="connsiteX168" fmla="*/ 184471 w 488649"/>
              <a:gd name="connsiteY168" fmla="*/ 408163 h 733403"/>
              <a:gd name="connsiteX169" fmla="*/ 204308 w 488649"/>
              <a:gd name="connsiteY169" fmla="*/ 408097 h 733403"/>
              <a:gd name="connsiteX170" fmla="*/ 211216 w 488649"/>
              <a:gd name="connsiteY170" fmla="*/ 408122 h 733403"/>
              <a:gd name="connsiteX171" fmla="*/ 229590 w 488649"/>
              <a:gd name="connsiteY171" fmla="*/ 408203 h 733403"/>
              <a:gd name="connsiteX172" fmla="*/ 240961 w 488649"/>
              <a:gd name="connsiteY172" fmla="*/ 421969 h 733403"/>
              <a:gd name="connsiteX173" fmla="*/ 243861 w 488649"/>
              <a:gd name="connsiteY173" fmla="*/ 425448 h 733403"/>
              <a:gd name="connsiteX174" fmla="*/ 246893 w 488649"/>
              <a:gd name="connsiteY174" fmla="*/ 429153 h 733403"/>
              <a:gd name="connsiteX175" fmla="*/ 262572 w 488649"/>
              <a:gd name="connsiteY175" fmla="*/ 443150 h 733403"/>
              <a:gd name="connsiteX176" fmla="*/ 263761 w 488649"/>
              <a:gd name="connsiteY176" fmla="*/ 444210 h 733403"/>
              <a:gd name="connsiteX177" fmla="*/ 271093 w 488649"/>
              <a:gd name="connsiteY177" fmla="*/ 450729 h 733403"/>
              <a:gd name="connsiteX178" fmla="*/ 274811 w 488649"/>
              <a:gd name="connsiteY178" fmla="*/ 454069 h 733403"/>
              <a:gd name="connsiteX179" fmla="*/ 270241 w 488649"/>
              <a:gd name="connsiteY179" fmla="*/ 460010 h 733403"/>
              <a:gd name="connsiteX180" fmla="*/ 270056 w 488649"/>
              <a:gd name="connsiteY180" fmla="*/ 462095 h 733403"/>
              <a:gd name="connsiteX181" fmla="*/ 269738 w 488649"/>
              <a:gd name="connsiteY181" fmla="*/ 465718 h 733403"/>
              <a:gd name="connsiteX182" fmla="*/ 267857 w 488649"/>
              <a:gd name="connsiteY182" fmla="*/ 486813 h 733403"/>
              <a:gd name="connsiteX183" fmla="*/ 267136 w 488649"/>
              <a:gd name="connsiteY183" fmla="*/ 494258 h 733403"/>
              <a:gd name="connsiteX184" fmla="*/ 266464 w 488649"/>
              <a:gd name="connsiteY184" fmla="*/ 501579 h 733403"/>
              <a:gd name="connsiteX185" fmla="*/ 266976 w 488649"/>
              <a:gd name="connsiteY185" fmla="*/ 511056 h 733403"/>
              <a:gd name="connsiteX186" fmla="*/ 267670 w 488649"/>
              <a:gd name="connsiteY186" fmla="*/ 526276 h 733403"/>
              <a:gd name="connsiteX187" fmla="*/ 267997 w 488649"/>
              <a:gd name="connsiteY187" fmla="*/ 533538 h 733403"/>
              <a:gd name="connsiteX188" fmla="*/ 272023 w 488649"/>
              <a:gd name="connsiteY188" fmla="*/ 547396 h 733403"/>
              <a:gd name="connsiteX189" fmla="*/ 280111 w 488649"/>
              <a:gd name="connsiteY189" fmla="*/ 575499 h 733403"/>
              <a:gd name="connsiteX190" fmla="*/ 284277 w 488649"/>
              <a:gd name="connsiteY190" fmla="*/ 589647 h 733403"/>
              <a:gd name="connsiteX191" fmla="*/ 285080 w 488649"/>
              <a:gd name="connsiteY191" fmla="*/ 593342 h 733403"/>
              <a:gd name="connsiteX192" fmla="*/ 288786 w 488649"/>
              <a:gd name="connsiteY192" fmla="*/ 606319 h 733403"/>
              <a:gd name="connsiteX193" fmla="*/ 307048 w 488649"/>
              <a:gd name="connsiteY193" fmla="*/ 670315 h 733403"/>
              <a:gd name="connsiteX194" fmla="*/ 308059 w 488649"/>
              <a:gd name="connsiteY194" fmla="*/ 673872 h 733403"/>
              <a:gd name="connsiteX195" fmla="*/ 312161 w 488649"/>
              <a:gd name="connsiteY195" fmla="*/ 688354 h 733403"/>
              <a:gd name="connsiteX196" fmla="*/ 315454 w 488649"/>
              <a:gd name="connsiteY196" fmla="*/ 691703 h 733403"/>
              <a:gd name="connsiteX197" fmla="*/ 326587 w 488649"/>
              <a:gd name="connsiteY197" fmla="*/ 702980 h 733403"/>
              <a:gd name="connsiteX198" fmla="*/ 338083 w 488649"/>
              <a:gd name="connsiteY198" fmla="*/ 714624 h 733403"/>
              <a:gd name="connsiteX199" fmla="*/ 342232 w 488649"/>
              <a:gd name="connsiteY199" fmla="*/ 718853 h 733403"/>
              <a:gd name="connsiteX200" fmla="*/ 351317 w 488649"/>
              <a:gd name="connsiteY200" fmla="*/ 728042 h 733403"/>
              <a:gd name="connsiteX201" fmla="*/ 352157 w 488649"/>
              <a:gd name="connsiteY201" fmla="*/ 728922 h 733403"/>
              <a:gd name="connsiteX202" fmla="*/ 354776 w 488649"/>
              <a:gd name="connsiteY202" fmla="*/ 731563 h 733403"/>
              <a:gd name="connsiteX203" fmla="*/ 358495 w 488649"/>
              <a:gd name="connsiteY203" fmla="*/ 731708 h 733403"/>
              <a:gd name="connsiteX204" fmla="*/ 362501 w 488649"/>
              <a:gd name="connsiteY204" fmla="*/ 731876 h 733403"/>
              <a:gd name="connsiteX205" fmla="*/ 382385 w 488649"/>
              <a:gd name="connsiteY205" fmla="*/ 732757 h 733403"/>
              <a:gd name="connsiteX206" fmla="*/ 391381 w 488649"/>
              <a:gd name="connsiteY206" fmla="*/ 733188 h 733403"/>
              <a:gd name="connsiteX207" fmla="*/ 396529 w 488649"/>
              <a:gd name="connsiteY207" fmla="*/ 733446 h 733403"/>
              <a:gd name="connsiteX208" fmla="*/ 401119 w 488649"/>
              <a:gd name="connsiteY208" fmla="*/ 733682 h 733403"/>
              <a:gd name="connsiteX209" fmla="*/ 401677 w 488649"/>
              <a:gd name="connsiteY209" fmla="*/ 733714 h 733403"/>
              <a:gd name="connsiteX210" fmla="*/ 432061 w 488649"/>
              <a:gd name="connsiteY210" fmla="*/ 713008 h 733403"/>
              <a:gd name="connsiteX211" fmla="*/ 431748 w 488649"/>
              <a:gd name="connsiteY211" fmla="*/ 694639 h 733403"/>
              <a:gd name="connsiteX212" fmla="*/ 431571 w 488649"/>
              <a:gd name="connsiteY212" fmla="*/ 683099 h 733403"/>
              <a:gd name="connsiteX213" fmla="*/ 431376 w 488649"/>
              <a:gd name="connsiteY213" fmla="*/ 668145 h 733403"/>
              <a:gd name="connsiteX214" fmla="*/ 430079 w 488649"/>
              <a:gd name="connsiteY214" fmla="*/ 657760 h 733403"/>
              <a:gd name="connsiteX215" fmla="*/ 430737 w 488649"/>
              <a:gd name="connsiteY215" fmla="*/ 649954 h 733403"/>
              <a:gd name="connsiteX216" fmla="*/ 430991 w 488649"/>
              <a:gd name="connsiteY216" fmla="*/ 646857 h 733403"/>
              <a:gd name="connsiteX217" fmla="*/ 431367 w 488649"/>
              <a:gd name="connsiteY217" fmla="*/ 640031 h 733403"/>
              <a:gd name="connsiteX218" fmla="*/ 434388 w 488649"/>
              <a:gd name="connsiteY218" fmla="*/ 631817 h 733403"/>
              <a:gd name="connsiteX219" fmla="*/ 435268 w 488649"/>
              <a:gd name="connsiteY219" fmla="*/ 629927 h 733403"/>
              <a:gd name="connsiteX220" fmla="*/ 434951 w 488649"/>
              <a:gd name="connsiteY220" fmla="*/ 625126 h 733403"/>
              <a:gd name="connsiteX221" fmla="*/ 437024 w 488649"/>
              <a:gd name="connsiteY221" fmla="*/ 621664 h 733403"/>
              <a:gd name="connsiteX222" fmla="*/ 438407 w 488649"/>
              <a:gd name="connsiteY222" fmla="*/ 609494 h 733403"/>
              <a:gd name="connsiteX223" fmla="*/ 442458 w 488649"/>
              <a:gd name="connsiteY223" fmla="*/ 598108 h 733403"/>
              <a:gd name="connsiteX224" fmla="*/ 443443 w 488649"/>
              <a:gd name="connsiteY224" fmla="*/ 596375 h 733403"/>
              <a:gd name="connsiteX225" fmla="*/ 444205 w 488649"/>
              <a:gd name="connsiteY225" fmla="*/ 594204 h 733403"/>
              <a:gd name="connsiteX226" fmla="*/ 444164 w 488649"/>
              <a:gd name="connsiteY226" fmla="*/ 589047 h 733403"/>
              <a:gd name="connsiteX227" fmla="*/ 442957 w 488649"/>
              <a:gd name="connsiteY227" fmla="*/ 580183 h 733403"/>
              <a:gd name="connsiteX228" fmla="*/ 440648 w 488649"/>
              <a:gd name="connsiteY228" fmla="*/ 579048 h 733403"/>
              <a:gd name="connsiteX229" fmla="*/ 432515 w 488649"/>
              <a:gd name="connsiteY229" fmla="*/ 555216 h 733403"/>
              <a:gd name="connsiteX230" fmla="*/ 436457 w 488649"/>
              <a:gd name="connsiteY230" fmla="*/ 547276 h 733403"/>
              <a:gd name="connsiteX231" fmla="*/ 436679 w 488649"/>
              <a:gd name="connsiteY231" fmla="*/ 547040 h 733403"/>
              <a:gd name="connsiteX232" fmla="*/ 438117 w 488649"/>
              <a:gd name="connsiteY232" fmla="*/ 545705 h 733403"/>
              <a:gd name="connsiteX233" fmla="*/ 438861 w 488649"/>
              <a:gd name="connsiteY233" fmla="*/ 544877 h 733403"/>
              <a:gd name="connsiteX234" fmla="*/ 439641 w 488649"/>
              <a:gd name="connsiteY234" fmla="*/ 544126 h 733403"/>
              <a:gd name="connsiteX235" fmla="*/ 440249 w 488649"/>
              <a:gd name="connsiteY235" fmla="*/ 543614 h 733403"/>
              <a:gd name="connsiteX236" fmla="*/ 441134 w 488649"/>
              <a:gd name="connsiteY236" fmla="*/ 542944 h 733403"/>
              <a:gd name="connsiteX237" fmla="*/ 442363 w 488649"/>
              <a:gd name="connsiteY237" fmla="*/ 542569 h 733403"/>
              <a:gd name="connsiteX238" fmla="*/ 443506 w 488649"/>
              <a:gd name="connsiteY238" fmla="*/ 542139 h 733403"/>
              <a:gd name="connsiteX239" fmla="*/ 444246 w 488649"/>
              <a:gd name="connsiteY239" fmla="*/ 541611 h 733403"/>
              <a:gd name="connsiteX240" fmla="*/ 445017 w 488649"/>
              <a:gd name="connsiteY240" fmla="*/ 540861 h 733403"/>
              <a:gd name="connsiteX241" fmla="*/ 445833 w 488649"/>
              <a:gd name="connsiteY241" fmla="*/ 540113 h 733403"/>
              <a:gd name="connsiteX242" fmla="*/ 446446 w 488649"/>
              <a:gd name="connsiteY242" fmla="*/ 539229 h 733403"/>
              <a:gd name="connsiteX243" fmla="*/ 446999 w 488649"/>
              <a:gd name="connsiteY243" fmla="*/ 538590 h 733403"/>
              <a:gd name="connsiteX244" fmla="*/ 447194 w 488649"/>
              <a:gd name="connsiteY244" fmla="*/ 538104 h 733403"/>
              <a:gd name="connsiteX245" fmla="*/ 447643 w 488649"/>
              <a:gd name="connsiteY245" fmla="*/ 537683 h 733403"/>
              <a:gd name="connsiteX246" fmla="*/ 448110 w 488649"/>
              <a:gd name="connsiteY246" fmla="*/ 536964 h 733403"/>
              <a:gd name="connsiteX247" fmla="*/ 448786 w 488649"/>
              <a:gd name="connsiteY247" fmla="*/ 536034 h 733403"/>
              <a:gd name="connsiteX248" fmla="*/ 449530 w 488649"/>
              <a:gd name="connsiteY248" fmla="*/ 535532 h 733403"/>
              <a:gd name="connsiteX249" fmla="*/ 450401 w 488649"/>
              <a:gd name="connsiteY249" fmla="*/ 534838 h 733403"/>
              <a:gd name="connsiteX250" fmla="*/ 450991 w 488649"/>
              <a:gd name="connsiteY250" fmla="*/ 533903 h 733403"/>
              <a:gd name="connsiteX251" fmla="*/ 451835 w 488649"/>
              <a:gd name="connsiteY251" fmla="*/ 533258 h 733403"/>
              <a:gd name="connsiteX252" fmla="*/ 452633 w 488649"/>
              <a:gd name="connsiteY252" fmla="*/ 532809 h 733403"/>
              <a:gd name="connsiteX253" fmla="*/ 453781 w 488649"/>
              <a:gd name="connsiteY253" fmla="*/ 532358 h 733403"/>
              <a:gd name="connsiteX254" fmla="*/ 453976 w 488649"/>
              <a:gd name="connsiteY254" fmla="*/ 531897 h 733403"/>
              <a:gd name="connsiteX255" fmla="*/ 454915 w 488649"/>
              <a:gd name="connsiteY255" fmla="*/ 531905 h 733403"/>
              <a:gd name="connsiteX256" fmla="*/ 455963 w 488649"/>
              <a:gd name="connsiteY256" fmla="*/ 531373 h 733403"/>
              <a:gd name="connsiteX257" fmla="*/ 456666 w 488649"/>
              <a:gd name="connsiteY257" fmla="*/ 530820 h 733403"/>
              <a:gd name="connsiteX258" fmla="*/ 457596 w 488649"/>
              <a:gd name="connsiteY258" fmla="*/ 530206 h 733403"/>
              <a:gd name="connsiteX259" fmla="*/ 458417 w 488649"/>
              <a:gd name="connsiteY259" fmla="*/ 529486 h 733403"/>
              <a:gd name="connsiteX260" fmla="*/ 459093 w 488649"/>
              <a:gd name="connsiteY260" fmla="*/ 528632 h 733403"/>
              <a:gd name="connsiteX261" fmla="*/ 459578 w 488649"/>
              <a:gd name="connsiteY261" fmla="*/ 527891 h 733403"/>
              <a:gd name="connsiteX262" fmla="*/ 460408 w 488649"/>
              <a:gd name="connsiteY262" fmla="*/ 527197 h 733403"/>
              <a:gd name="connsiteX263" fmla="*/ 460422 w 488649"/>
              <a:gd name="connsiteY263" fmla="*/ 526052 h 733403"/>
              <a:gd name="connsiteX264" fmla="*/ 459814 w 488649"/>
              <a:gd name="connsiteY264" fmla="*/ 525166 h 733403"/>
              <a:gd name="connsiteX265" fmla="*/ 459533 w 488649"/>
              <a:gd name="connsiteY265" fmla="*/ 524302 h 733403"/>
              <a:gd name="connsiteX266" fmla="*/ 459124 w 488649"/>
              <a:gd name="connsiteY266" fmla="*/ 523130 h 733403"/>
              <a:gd name="connsiteX267" fmla="*/ 459270 w 488649"/>
              <a:gd name="connsiteY267" fmla="*/ 521819 h 733403"/>
              <a:gd name="connsiteX268" fmla="*/ 459986 w 488649"/>
              <a:gd name="connsiteY268" fmla="*/ 520993 h 733403"/>
              <a:gd name="connsiteX269" fmla="*/ 460689 w 488649"/>
              <a:gd name="connsiteY269" fmla="*/ 520464 h 733403"/>
              <a:gd name="connsiteX270" fmla="*/ 460585 w 488649"/>
              <a:gd name="connsiteY270" fmla="*/ 519262 h 733403"/>
              <a:gd name="connsiteX271" fmla="*/ 460009 w 488649"/>
              <a:gd name="connsiteY271" fmla="*/ 518254 h 733403"/>
              <a:gd name="connsiteX272" fmla="*/ 459451 w 488649"/>
              <a:gd name="connsiteY272" fmla="*/ 517248 h 733403"/>
              <a:gd name="connsiteX273" fmla="*/ 459034 w 488649"/>
              <a:gd name="connsiteY273" fmla="*/ 516424 h 733403"/>
              <a:gd name="connsiteX274" fmla="*/ 458526 w 488649"/>
              <a:gd name="connsiteY274" fmla="*/ 515345 h 733403"/>
              <a:gd name="connsiteX275" fmla="*/ 457750 w 488649"/>
              <a:gd name="connsiteY275" fmla="*/ 514574 h 733403"/>
              <a:gd name="connsiteX276" fmla="*/ 456716 w 488649"/>
              <a:gd name="connsiteY276" fmla="*/ 514111 h 733403"/>
              <a:gd name="connsiteX277" fmla="*/ 456117 w 488649"/>
              <a:gd name="connsiteY277" fmla="*/ 513476 h 733403"/>
              <a:gd name="connsiteX278" fmla="*/ 455931 w 488649"/>
              <a:gd name="connsiteY278" fmla="*/ 512119 h 733403"/>
              <a:gd name="connsiteX279" fmla="*/ 455754 w 488649"/>
              <a:gd name="connsiteY279" fmla="*/ 511037 h 733403"/>
              <a:gd name="connsiteX280" fmla="*/ 456185 w 488649"/>
              <a:gd name="connsiteY280" fmla="*/ 509968 h 733403"/>
              <a:gd name="connsiteX281" fmla="*/ 456716 w 488649"/>
              <a:gd name="connsiteY281" fmla="*/ 509279 h 733403"/>
              <a:gd name="connsiteX282" fmla="*/ 457001 w 488649"/>
              <a:gd name="connsiteY282" fmla="*/ 508102 h 733403"/>
              <a:gd name="connsiteX283" fmla="*/ 457233 w 488649"/>
              <a:gd name="connsiteY283" fmla="*/ 506846 h 733403"/>
              <a:gd name="connsiteX284" fmla="*/ 457709 w 488649"/>
              <a:gd name="connsiteY284" fmla="*/ 505830 h 733403"/>
              <a:gd name="connsiteX285" fmla="*/ 457918 w 488649"/>
              <a:gd name="connsiteY285" fmla="*/ 504922 h 733403"/>
              <a:gd name="connsiteX286" fmla="*/ 458639 w 488649"/>
              <a:gd name="connsiteY286" fmla="*/ 504120 h 733403"/>
              <a:gd name="connsiteX287" fmla="*/ 459088 w 488649"/>
              <a:gd name="connsiteY287" fmla="*/ 503052 h 733403"/>
              <a:gd name="connsiteX288" fmla="*/ 458766 w 488649"/>
              <a:gd name="connsiteY288" fmla="*/ 501911 h 733403"/>
              <a:gd name="connsiteX289" fmla="*/ 459138 w 488649"/>
              <a:gd name="connsiteY289" fmla="*/ 501088 h 733403"/>
              <a:gd name="connsiteX290" fmla="*/ 459818 w 488649"/>
              <a:gd name="connsiteY290" fmla="*/ 500234 h 733403"/>
              <a:gd name="connsiteX291" fmla="*/ 460857 w 488649"/>
              <a:gd name="connsiteY291" fmla="*/ 500001 h 733403"/>
              <a:gd name="connsiteX292" fmla="*/ 461837 w 488649"/>
              <a:gd name="connsiteY292" fmla="*/ 499466 h 733403"/>
              <a:gd name="connsiteX293" fmla="*/ 462862 w 488649"/>
              <a:gd name="connsiteY293" fmla="*/ 499207 h 733403"/>
              <a:gd name="connsiteX294" fmla="*/ 464200 w 488649"/>
              <a:gd name="connsiteY294" fmla="*/ 498995 h 733403"/>
              <a:gd name="connsiteX295" fmla="*/ 465271 w 488649"/>
              <a:gd name="connsiteY295" fmla="*/ 498765 h 733403"/>
              <a:gd name="connsiteX296" fmla="*/ 466110 w 488649"/>
              <a:gd name="connsiteY296" fmla="*/ 498072 h 733403"/>
              <a:gd name="connsiteX297" fmla="*/ 466487 w 488649"/>
              <a:gd name="connsiteY297" fmla="*/ 497224 h 733403"/>
              <a:gd name="connsiteX298" fmla="*/ 466455 w 488649"/>
              <a:gd name="connsiteY298" fmla="*/ 496500 h 733403"/>
              <a:gd name="connsiteX299" fmla="*/ 466541 w 488649"/>
              <a:gd name="connsiteY299" fmla="*/ 495908 h 733403"/>
              <a:gd name="connsiteX300" fmla="*/ 466246 w 488649"/>
              <a:gd name="connsiteY300" fmla="*/ 494569 h 733403"/>
              <a:gd name="connsiteX301" fmla="*/ 465620 w 488649"/>
              <a:gd name="connsiteY301" fmla="*/ 493631 h 733403"/>
              <a:gd name="connsiteX302" fmla="*/ 465901 w 488649"/>
              <a:gd name="connsiteY302" fmla="*/ 492777 h 733403"/>
              <a:gd name="connsiteX303" fmla="*/ 466482 w 488649"/>
              <a:gd name="connsiteY303" fmla="*/ 491844 h 733403"/>
              <a:gd name="connsiteX304" fmla="*/ 466487 w 488649"/>
              <a:gd name="connsiteY304" fmla="*/ 490598 h 733403"/>
              <a:gd name="connsiteX305" fmla="*/ 465811 w 488649"/>
              <a:gd name="connsiteY305" fmla="*/ 489708 h 733403"/>
              <a:gd name="connsiteX306" fmla="*/ 465439 w 488649"/>
              <a:gd name="connsiteY306" fmla="*/ 488812 h 733403"/>
              <a:gd name="connsiteX307" fmla="*/ 465207 w 488649"/>
              <a:gd name="connsiteY307" fmla="*/ 488398 h 733403"/>
              <a:gd name="connsiteX308" fmla="*/ 469807 w 488649"/>
              <a:gd name="connsiteY308" fmla="*/ 481499 h 733403"/>
              <a:gd name="connsiteX309" fmla="*/ 466283 w 488649"/>
              <a:gd name="connsiteY309" fmla="*/ 467347 h 733403"/>
              <a:gd name="connsiteX310" fmla="*/ 464368 w 488649"/>
              <a:gd name="connsiteY310" fmla="*/ 460972 h 733403"/>
              <a:gd name="connsiteX311" fmla="*/ 463633 w 488649"/>
              <a:gd name="connsiteY311" fmla="*/ 457937 h 733403"/>
              <a:gd name="connsiteX312" fmla="*/ 466686 w 488649"/>
              <a:gd name="connsiteY312" fmla="*/ 453649 h 733403"/>
              <a:gd name="connsiteX313" fmla="*/ 469626 w 488649"/>
              <a:gd name="connsiteY313" fmla="*/ 449231 h 733403"/>
              <a:gd name="connsiteX314" fmla="*/ 471608 w 488649"/>
              <a:gd name="connsiteY314" fmla="*/ 438998 h 733403"/>
              <a:gd name="connsiteX315" fmla="*/ 475899 w 488649"/>
              <a:gd name="connsiteY315" fmla="*/ 432878 h 733403"/>
              <a:gd name="connsiteX316" fmla="*/ 477124 w 488649"/>
              <a:gd name="connsiteY316" fmla="*/ 431763 h 733403"/>
              <a:gd name="connsiteX317" fmla="*/ 477909 w 488649"/>
              <a:gd name="connsiteY317" fmla="*/ 431143 h 733403"/>
              <a:gd name="connsiteX318" fmla="*/ 482300 w 488649"/>
              <a:gd name="connsiteY318" fmla="*/ 430516 h 733403"/>
              <a:gd name="connsiteX319" fmla="*/ 484260 w 488649"/>
              <a:gd name="connsiteY319" fmla="*/ 429154 h 733403"/>
              <a:gd name="connsiteX320" fmla="*/ 485294 w 488649"/>
              <a:gd name="connsiteY320" fmla="*/ 427156 h 733403"/>
              <a:gd name="connsiteX321" fmla="*/ 485099 w 488649"/>
              <a:gd name="connsiteY321" fmla="*/ 424104 h 733403"/>
              <a:gd name="connsiteX322" fmla="*/ 489068 w 488649"/>
              <a:gd name="connsiteY322" fmla="*/ 406091 h 733403"/>
              <a:gd name="connsiteX323" fmla="*/ 488451 w 488649"/>
              <a:gd name="connsiteY323" fmla="*/ 398450 h 733403"/>
              <a:gd name="connsiteX324" fmla="*/ 485099 w 488649"/>
              <a:gd name="connsiteY324" fmla="*/ 386764 h 733403"/>
              <a:gd name="connsiteX325" fmla="*/ 481760 w 488649"/>
              <a:gd name="connsiteY325" fmla="*/ 387387 h 733403"/>
              <a:gd name="connsiteX326" fmla="*/ 474257 w 488649"/>
              <a:gd name="connsiteY326" fmla="*/ 386820 h 733403"/>
              <a:gd name="connsiteX327" fmla="*/ 466028 w 488649"/>
              <a:gd name="connsiteY327" fmla="*/ 382610 h 733403"/>
              <a:gd name="connsiteX328" fmla="*/ 455681 w 488649"/>
              <a:gd name="connsiteY328" fmla="*/ 377021 h 733403"/>
              <a:gd name="connsiteX329" fmla="*/ 452805 w 488649"/>
              <a:gd name="connsiteY329" fmla="*/ 375106 h 733403"/>
              <a:gd name="connsiteX330" fmla="*/ 421542 w 488649"/>
              <a:gd name="connsiteY330" fmla="*/ 360010 h 733403"/>
              <a:gd name="connsiteX331" fmla="*/ 413770 w 488649"/>
              <a:gd name="connsiteY331" fmla="*/ 357950 h 733403"/>
              <a:gd name="connsiteX332" fmla="*/ 379346 w 488649"/>
              <a:gd name="connsiteY332" fmla="*/ 338929 h 733403"/>
              <a:gd name="connsiteX333" fmla="*/ 373948 w 488649"/>
              <a:gd name="connsiteY333" fmla="*/ 334807 h 733403"/>
              <a:gd name="connsiteX334" fmla="*/ 364912 w 488649"/>
              <a:gd name="connsiteY334" fmla="*/ 330480 h 733403"/>
              <a:gd name="connsiteX335" fmla="*/ 358367 w 488649"/>
              <a:gd name="connsiteY335" fmla="*/ 326635 h 733403"/>
              <a:gd name="connsiteX336" fmla="*/ 356066 w 488649"/>
              <a:gd name="connsiteY336" fmla="*/ 325210 h 733403"/>
              <a:gd name="connsiteX337" fmla="*/ 350159 w 488649"/>
              <a:gd name="connsiteY337" fmla="*/ 321799 h 733403"/>
              <a:gd name="connsiteX338" fmla="*/ 347506 w 488649"/>
              <a:gd name="connsiteY338" fmla="*/ 320293 h 733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</a:cxnLst>
            <a:rect l="l" t="t" r="r" b="b"/>
            <a:pathLst>
              <a:path w="488649" h="733403">
                <a:moveTo>
                  <a:pt x="347506" y="320293"/>
                </a:moveTo>
                <a:lnTo>
                  <a:pt x="344237" y="317104"/>
                </a:lnTo>
                <a:lnTo>
                  <a:pt x="342695" y="312505"/>
                </a:lnTo>
                <a:lnTo>
                  <a:pt x="342087" y="308037"/>
                </a:lnTo>
                <a:lnTo>
                  <a:pt x="342481" y="306186"/>
                </a:lnTo>
                <a:lnTo>
                  <a:pt x="343177" y="302853"/>
                </a:lnTo>
                <a:lnTo>
                  <a:pt x="343214" y="302706"/>
                </a:lnTo>
                <a:lnTo>
                  <a:pt x="345193" y="293301"/>
                </a:lnTo>
                <a:lnTo>
                  <a:pt x="345362" y="292511"/>
                </a:lnTo>
                <a:lnTo>
                  <a:pt x="349443" y="273087"/>
                </a:lnTo>
                <a:lnTo>
                  <a:pt x="351216" y="264747"/>
                </a:lnTo>
                <a:lnTo>
                  <a:pt x="351299" y="264651"/>
                </a:lnTo>
                <a:lnTo>
                  <a:pt x="355232" y="261306"/>
                </a:lnTo>
                <a:lnTo>
                  <a:pt x="357684" y="258956"/>
                </a:lnTo>
                <a:lnTo>
                  <a:pt x="360846" y="256260"/>
                </a:lnTo>
                <a:lnTo>
                  <a:pt x="375304" y="242288"/>
                </a:lnTo>
                <a:lnTo>
                  <a:pt x="390803" y="227784"/>
                </a:lnTo>
                <a:lnTo>
                  <a:pt x="392665" y="226049"/>
                </a:lnTo>
                <a:lnTo>
                  <a:pt x="396445" y="222510"/>
                </a:lnTo>
                <a:lnTo>
                  <a:pt x="403975" y="215413"/>
                </a:lnTo>
                <a:lnTo>
                  <a:pt x="431263" y="190010"/>
                </a:lnTo>
                <a:lnTo>
                  <a:pt x="420045" y="173637"/>
                </a:lnTo>
                <a:lnTo>
                  <a:pt x="415713" y="167289"/>
                </a:lnTo>
                <a:lnTo>
                  <a:pt x="406309" y="153580"/>
                </a:lnTo>
                <a:lnTo>
                  <a:pt x="404832" y="151426"/>
                </a:lnTo>
                <a:lnTo>
                  <a:pt x="402008" y="147101"/>
                </a:lnTo>
                <a:lnTo>
                  <a:pt x="397608" y="140671"/>
                </a:lnTo>
                <a:lnTo>
                  <a:pt x="396748" y="140212"/>
                </a:lnTo>
                <a:lnTo>
                  <a:pt x="392629" y="137528"/>
                </a:lnTo>
                <a:lnTo>
                  <a:pt x="379917" y="137162"/>
                </a:lnTo>
                <a:lnTo>
                  <a:pt x="377372" y="128046"/>
                </a:lnTo>
                <a:lnTo>
                  <a:pt x="374061" y="115376"/>
                </a:lnTo>
                <a:lnTo>
                  <a:pt x="372855" y="98914"/>
                </a:lnTo>
                <a:lnTo>
                  <a:pt x="374084" y="97321"/>
                </a:lnTo>
                <a:lnTo>
                  <a:pt x="377492" y="92979"/>
                </a:lnTo>
                <a:lnTo>
                  <a:pt x="373511" y="90942"/>
                </a:lnTo>
                <a:lnTo>
                  <a:pt x="368472" y="88398"/>
                </a:lnTo>
                <a:lnTo>
                  <a:pt x="363725" y="85995"/>
                </a:lnTo>
                <a:lnTo>
                  <a:pt x="359535" y="83864"/>
                </a:lnTo>
                <a:lnTo>
                  <a:pt x="356636" y="83220"/>
                </a:lnTo>
                <a:lnTo>
                  <a:pt x="342748" y="80123"/>
                </a:lnTo>
                <a:lnTo>
                  <a:pt x="340847" y="79669"/>
                </a:lnTo>
                <a:lnTo>
                  <a:pt x="338694" y="79208"/>
                </a:lnTo>
                <a:lnTo>
                  <a:pt x="332484" y="77814"/>
                </a:lnTo>
                <a:lnTo>
                  <a:pt x="329503" y="70459"/>
                </a:lnTo>
                <a:lnTo>
                  <a:pt x="325577" y="60798"/>
                </a:lnTo>
                <a:lnTo>
                  <a:pt x="324786" y="53356"/>
                </a:lnTo>
                <a:lnTo>
                  <a:pt x="324319" y="49100"/>
                </a:lnTo>
                <a:lnTo>
                  <a:pt x="321471" y="23640"/>
                </a:lnTo>
                <a:lnTo>
                  <a:pt x="321348" y="22446"/>
                </a:lnTo>
                <a:lnTo>
                  <a:pt x="314949" y="23556"/>
                </a:lnTo>
                <a:lnTo>
                  <a:pt x="311246" y="23495"/>
                </a:lnTo>
                <a:lnTo>
                  <a:pt x="301224" y="23377"/>
                </a:lnTo>
                <a:lnTo>
                  <a:pt x="296538" y="20528"/>
                </a:lnTo>
                <a:lnTo>
                  <a:pt x="292131" y="19774"/>
                </a:lnTo>
                <a:lnTo>
                  <a:pt x="290892" y="19677"/>
                </a:lnTo>
                <a:lnTo>
                  <a:pt x="284592" y="19194"/>
                </a:lnTo>
                <a:lnTo>
                  <a:pt x="282018" y="16373"/>
                </a:lnTo>
                <a:lnTo>
                  <a:pt x="273225" y="8821"/>
                </a:lnTo>
                <a:lnTo>
                  <a:pt x="273096" y="4602"/>
                </a:lnTo>
                <a:lnTo>
                  <a:pt x="271601" y="2844"/>
                </a:lnTo>
                <a:lnTo>
                  <a:pt x="270299" y="693"/>
                </a:lnTo>
                <a:lnTo>
                  <a:pt x="267655" y="608"/>
                </a:lnTo>
                <a:lnTo>
                  <a:pt x="261735" y="311"/>
                </a:lnTo>
                <a:lnTo>
                  <a:pt x="257544" y="1256"/>
                </a:lnTo>
                <a:lnTo>
                  <a:pt x="256401" y="2781"/>
                </a:lnTo>
                <a:lnTo>
                  <a:pt x="253676" y="2381"/>
                </a:lnTo>
                <a:lnTo>
                  <a:pt x="252889" y="2596"/>
                </a:lnTo>
                <a:lnTo>
                  <a:pt x="252510" y="2965"/>
                </a:lnTo>
                <a:lnTo>
                  <a:pt x="254357" y="5910"/>
                </a:lnTo>
                <a:lnTo>
                  <a:pt x="250609" y="7584"/>
                </a:lnTo>
                <a:lnTo>
                  <a:pt x="248817" y="9850"/>
                </a:lnTo>
                <a:lnTo>
                  <a:pt x="241600" y="6666"/>
                </a:lnTo>
                <a:lnTo>
                  <a:pt x="241440" y="7632"/>
                </a:lnTo>
                <a:lnTo>
                  <a:pt x="238903" y="7242"/>
                </a:lnTo>
                <a:lnTo>
                  <a:pt x="236507" y="8962"/>
                </a:lnTo>
                <a:lnTo>
                  <a:pt x="237823" y="16313"/>
                </a:lnTo>
                <a:lnTo>
                  <a:pt x="231710" y="20915"/>
                </a:lnTo>
                <a:lnTo>
                  <a:pt x="219643" y="28607"/>
                </a:lnTo>
                <a:lnTo>
                  <a:pt x="216518" y="30634"/>
                </a:lnTo>
                <a:lnTo>
                  <a:pt x="212543" y="36632"/>
                </a:lnTo>
                <a:lnTo>
                  <a:pt x="206821" y="45486"/>
                </a:lnTo>
                <a:lnTo>
                  <a:pt x="203310" y="50847"/>
                </a:lnTo>
                <a:lnTo>
                  <a:pt x="203142" y="51095"/>
                </a:lnTo>
                <a:lnTo>
                  <a:pt x="191722" y="68465"/>
                </a:lnTo>
                <a:lnTo>
                  <a:pt x="180778" y="92314"/>
                </a:lnTo>
                <a:lnTo>
                  <a:pt x="180796" y="95292"/>
                </a:lnTo>
                <a:lnTo>
                  <a:pt x="180822" y="99759"/>
                </a:lnTo>
                <a:lnTo>
                  <a:pt x="180826" y="100354"/>
                </a:lnTo>
                <a:lnTo>
                  <a:pt x="155988" y="100600"/>
                </a:lnTo>
                <a:lnTo>
                  <a:pt x="139159" y="95740"/>
                </a:lnTo>
                <a:lnTo>
                  <a:pt x="124613" y="95989"/>
                </a:lnTo>
                <a:lnTo>
                  <a:pt x="105303" y="96392"/>
                </a:lnTo>
                <a:lnTo>
                  <a:pt x="80577" y="104728"/>
                </a:lnTo>
                <a:lnTo>
                  <a:pt x="79951" y="105044"/>
                </a:lnTo>
                <a:lnTo>
                  <a:pt x="64901" y="112406"/>
                </a:lnTo>
                <a:lnTo>
                  <a:pt x="63378" y="113797"/>
                </a:lnTo>
                <a:lnTo>
                  <a:pt x="62790" y="119924"/>
                </a:lnTo>
                <a:lnTo>
                  <a:pt x="67319" y="130134"/>
                </a:lnTo>
                <a:lnTo>
                  <a:pt x="67998" y="131677"/>
                </a:lnTo>
                <a:lnTo>
                  <a:pt x="73455" y="141515"/>
                </a:lnTo>
                <a:lnTo>
                  <a:pt x="73077" y="151038"/>
                </a:lnTo>
                <a:lnTo>
                  <a:pt x="77177" y="157273"/>
                </a:lnTo>
                <a:lnTo>
                  <a:pt x="77248" y="158587"/>
                </a:lnTo>
                <a:lnTo>
                  <a:pt x="87614" y="175798"/>
                </a:lnTo>
                <a:lnTo>
                  <a:pt x="91036" y="180921"/>
                </a:lnTo>
                <a:lnTo>
                  <a:pt x="99140" y="193377"/>
                </a:lnTo>
                <a:lnTo>
                  <a:pt x="103058" y="198421"/>
                </a:lnTo>
                <a:lnTo>
                  <a:pt x="97320" y="199806"/>
                </a:lnTo>
                <a:lnTo>
                  <a:pt x="94178" y="200955"/>
                </a:lnTo>
                <a:lnTo>
                  <a:pt x="90436" y="202818"/>
                </a:lnTo>
                <a:lnTo>
                  <a:pt x="80695" y="205553"/>
                </a:lnTo>
                <a:lnTo>
                  <a:pt x="73836" y="206083"/>
                </a:lnTo>
                <a:lnTo>
                  <a:pt x="66091" y="208964"/>
                </a:lnTo>
                <a:lnTo>
                  <a:pt x="52229" y="212994"/>
                </a:lnTo>
                <a:lnTo>
                  <a:pt x="41325" y="216210"/>
                </a:lnTo>
                <a:lnTo>
                  <a:pt x="34401" y="218347"/>
                </a:lnTo>
                <a:lnTo>
                  <a:pt x="15355" y="223257"/>
                </a:lnTo>
                <a:lnTo>
                  <a:pt x="13856" y="226183"/>
                </a:lnTo>
                <a:lnTo>
                  <a:pt x="13197" y="228923"/>
                </a:lnTo>
                <a:lnTo>
                  <a:pt x="7381" y="242840"/>
                </a:lnTo>
                <a:lnTo>
                  <a:pt x="6586" y="244916"/>
                </a:lnTo>
                <a:lnTo>
                  <a:pt x="578" y="261242"/>
                </a:lnTo>
                <a:lnTo>
                  <a:pt x="549" y="261318"/>
                </a:lnTo>
                <a:lnTo>
                  <a:pt x="418" y="261623"/>
                </a:lnTo>
                <a:lnTo>
                  <a:pt x="1020" y="264080"/>
                </a:lnTo>
                <a:lnTo>
                  <a:pt x="2768" y="266234"/>
                </a:lnTo>
                <a:lnTo>
                  <a:pt x="6269" y="269373"/>
                </a:lnTo>
                <a:lnTo>
                  <a:pt x="7231" y="272735"/>
                </a:lnTo>
                <a:lnTo>
                  <a:pt x="5694" y="276687"/>
                </a:lnTo>
                <a:lnTo>
                  <a:pt x="5997" y="278686"/>
                </a:lnTo>
                <a:lnTo>
                  <a:pt x="12284" y="287518"/>
                </a:lnTo>
                <a:lnTo>
                  <a:pt x="13591" y="297926"/>
                </a:lnTo>
                <a:lnTo>
                  <a:pt x="13967" y="299500"/>
                </a:lnTo>
                <a:lnTo>
                  <a:pt x="16072" y="317782"/>
                </a:lnTo>
                <a:lnTo>
                  <a:pt x="15953" y="320423"/>
                </a:lnTo>
                <a:lnTo>
                  <a:pt x="15552" y="331558"/>
                </a:lnTo>
                <a:lnTo>
                  <a:pt x="22336" y="335628"/>
                </a:lnTo>
                <a:lnTo>
                  <a:pt x="26373" y="338037"/>
                </a:lnTo>
                <a:lnTo>
                  <a:pt x="31233" y="340911"/>
                </a:lnTo>
                <a:lnTo>
                  <a:pt x="32908" y="341959"/>
                </a:lnTo>
                <a:lnTo>
                  <a:pt x="37176" y="344517"/>
                </a:lnTo>
                <a:lnTo>
                  <a:pt x="40338" y="345259"/>
                </a:lnTo>
                <a:lnTo>
                  <a:pt x="44586" y="346284"/>
                </a:lnTo>
                <a:lnTo>
                  <a:pt x="45878" y="346582"/>
                </a:lnTo>
                <a:lnTo>
                  <a:pt x="49500" y="347437"/>
                </a:lnTo>
                <a:lnTo>
                  <a:pt x="50122" y="347587"/>
                </a:lnTo>
                <a:lnTo>
                  <a:pt x="58806" y="349554"/>
                </a:lnTo>
                <a:lnTo>
                  <a:pt x="67617" y="351335"/>
                </a:lnTo>
                <a:lnTo>
                  <a:pt x="71593" y="352197"/>
                </a:lnTo>
                <a:lnTo>
                  <a:pt x="74566" y="353368"/>
                </a:lnTo>
                <a:lnTo>
                  <a:pt x="78911" y="354076"/>
                </a:lnTo>
                <a:lnTo>
                  <a:pt x="83846" y="355566"/>
                </a:lnTo>
                <a:lnTo>
                  <a:pt x="76961" y="374321"/>
                </a:lnTo>
                <a:lnTo>
                  <a:pt x="92500" y="388845"/>
                </a:lnTo>
                <a:lnTo>
                  <a:pt x="98364" y="392934"/>
                </a:lnTo>
                <a:lnTo>
                  <a:pt x="105330" y="397825"/>
                </a:lnTo>
                <a:lnTo>
                  <a:pt x="107663" y="398811"/>
                </a:lnTo>
                <a:lnTo>
                  <a:pt x="115820" y="402173"/>
                </a:lnTo>
                <a:lnTo>
                  <a:pt x="118777" y="403400"/>
                </a:lnTo>
                <a:lnTo>
                  <a:pt x="123143" y="396722"/>
                </a:lnTo>
                <a:lnTo>
                  <a:pt x="129848" y="386475"/>
                </a:lnTo>
                <a:lnTo>
                  <a:pt x="146493" y="386392"/>
                </a:lnTo>
                <a:lnTo>
                  <a:pt x="165387" y="386154"/>
                </a:lnTo>
                <a:lnTo>
                  <a:pt x="175976" y="386058"/>
                </a:lnTo>
                <a:lnTo>
                  <a:pt x="176328" y="387074"/>
                </a:lnTo>
                <a:lnTo>
                  <a:pt x="177961" y="394466"/>
                </a:lnTo>
                <a:lnTo>
                  <a:pt x="180846" y="408185"/>
                </a:lnTo>
                <a:lnTo>
                  <a:pt x="184471" y="408163"/>
                </a:lnTo>
                <a:lnTo>
                  <a:pt x="204308" y="408097"/>
                </a:lnTo>
                <a:lnTo>
                  <a:pt x="211216" y="408122"/>
                </a:lnTo>
                <a:lnTo>
                  <a:pt x="229590" y="408203"/>
                </a:lnTo>
                <a:lnTo>
                  <a:pt x="240961" y="421969"/>
                </a:lnTo>
                <a:lnTo>
                  <a:pt x="243861" y="425448"/>
                </a:lnTo>
                <a:lnTo>
                  <a:pt x="246893" y="429153"/>
                </a:lnTo>
                <a:lnTo>
                  <a:pt x="262572" y="443150"/>
                </a:lnTo>
                <a:lnTo>
                  <a:pt x="263761" y="444210"/>
                </a:lnTo>
                <a:lnTo>
                  <a:pt x="271093" y="450729"/>
                </a:lnTo>
                <a:lnTo>
                  <a:pt x="274811" y="454069"/>
                </a:lnTo>
                <a:lnTo>
                  <a:pt x="270241" y="460010"/>
                </a:lnTo>
                <a:lnTo>
                  <a:pt x="270056" y="462095"/>
                </a:lnTo>
                <a:lnTo>
                  <a:pt x="269738" y="465718"/>
                </a:lnTo>
                <a:lnTo>
                  <a:pt x="267857" y="486813"/>
                </a:lnTo>
                <a:lnTo>
                  <a:pt x="267136" y="494258"/>
                </a:lnTo>
                <a:lnTo>
                  <a:pt x="266464" y="501579"/>
                </a:lnTo>
                <a:lnTo>
                  <a:pt x="266976" y="511056"/>
                </a:lnTo>
                <a:lnTo>
                  <a:pt x="267670" y="526276"/>
                </a:lnTo>
                <a:lnTo>
                  <a:pt x="267997" y="533538"/>
                </a:lnTo>
                <a:lnTo>
                  <a:pt x="272023" y="547396"/>
                </a:lnTo>
                <a:lnTo>
                  <a:pt x="280111" y="575499"/>
                </a:lnTo>
                <a:lnTo>
                  <a:pt x="284277" y="589647"/>
                </a:lnTo>
                <a:lnTo>
                  <a:pt x="285080" y="593342"/>
                </a:lnTo>
                <a:lnTo>
                  <a:pt x="288786" y="606319"/>
                </a:lnTo>
                <a:lnTo>
                  <a:pt x="307048" y="670315"/>
                </a:lnTo>
                <a:lnTo>
                  <a:pt x="308059" y="673872"/>
                </a:lnTo>
                <a:lnTo>
                  <a:pt x="312161" y="688354"/>
                </a:lnTo>
                <a:lnTo>
                  <a:pt x="315454" y="691703"/>
                </a:lnTo>
                <a:lnTo>
                  <a:pt x="326587" y="702980"/>
                </a:lnTo>
                <a:lnTo>
                  <a:pt x="338083" y="714624"/>
                </a:lnTo>
                <a:lnTo>
                  <a:pt x="342232" y="718853"/>
                </a:lnTo>
                <a:lnTo>
                  <a:pt x="351317" y="728042"/>
                </a:lnTo>
                <a:lnTo>
                  <a:pt x="352157" y="728922"/>
                </a:lnTo>
                <a:lnTo>
                  <a:pt x="354776" y="731563"/>
                </a:lnTo>
                <a:lnTo>
                  <a:pt x="358495" y="731708"/>
                </a:lnTo>
                <a:lnTo>
                  <a:pt x="362501" y="731876"/>
                </a:lnTo>
                <a:lnTo>
                  <a:pt x="382385" y="732757"/>
                </a:lnTo>
                <a:lnTo>
                  <a:pt x="391381" y="733188"/>
                </a:lnTo>
                <a:lnTo>
                  <a:pt x="396529" y="733446"/>
                </a:lnTo>
                <a:lnTo>
                  <a:pt x="401119" y="733682"/>
                </a:lnTo>
                <a:lnTo>
                  <a:pt x="401677" y="733714"/>
                </a:lnTo>
                <a:lnTo>
                  <a:pt x="432061" y="713008"/>
                </a:lnTo>
                <a:lnTo>
                  <a:pt x="431748" y="694639"/>
                </a:lnTo>
                <a:lnTo>
                  <a:pt x="431571" y="683099"/>
                </a:lnTo>
                <a:lnTo>
                  <a:pt x="431376" y="668145"/>
                </a:lnTo>
                <a:lnTo>
                  <a:pt x="430079" y="657760"/>
                </a:lnTo>
                <a:lnTo>
                  <a:pt x="430737" y="649954"/>
                </a:lnTo>
                <a:lnTo>
                  <a:pt x="430991" y="646857"/>
                </a:lnTo>
                <a:lnTo>
                  <a:pt x="431367" y="640031"/>
                </a:lnTo>
                <a:lnTo>
                  <a:pt x="434388" y="631817"/>
                </a:lnTo>
                <a:lnTo>
                  <a:pt x="435268" y="629927"/>
                </a:lnTo>
                <a:lnTo>
                  <a:pt x="434951" y="625126"/>
                </a:lnTo>
                <a:lnTo>
                  <a:pt x="437024" y="621664"/>
                </a:lnTo>
                <a:lnTo>
                  <a:pt x="438407" y="609494"/>
                </a:lnTo>
                <a:lnTo>
                  <a:pt x="442458" y="598108"/>
                </a:lnTo>
                <a:lnTo>
                  <a:pt x="443443" y="596375"/>
                </a:lnTo>
                <a:lnTo>
                  <a:pt x="444205" y="594204"/>
                </a:lnTo>
                <a:lnTo>
                  <a:pt x="444164" y="589047"/>
                </a:lnTo>
                <a:lnTo>
                  <a:pt x="442957" y="580183"/>
                </a:lnTo>
                <a:lnTo>
                  <a:pt x="440648" y="579048"/>
                </a:lnTo>
                <a:lnTo>
                  <a:pt x="432515" y="555216"/>
                </a:lnTo>
                <a:lnTo>
                  <a:pt x="436457" y="547276"/>
                </a:lnTo>
                <a:lnTo>
                  <a:pt x="436679" y="547040"/>
                </a:lnTo>
                <a:lnTo>
                  <a:pt x="438117" y="545705"/>
                </a:lnTo>
                <a:lnTo>
                  <a:pt x="438861" y="544877"/>
                </a:lnTo>
                <a:lnTo>
                  <a:pt x="439641" y="544126"/>
                </a:lnTo>
                <a:lnTo>
                  <a:pt x="440249" y="543614"/>
                </a:lnTo>
                <a:lnTo>
                  <a:pt x="441134" y="542944"/>
                </a:lnTo>
                <a:lnTo>
                  <a:pt x="442363" y="542569"/>
                </a:lnTo>
                <a:lnTo>
                  <a:pt x="443506" y="542139"/>
                </a:lnTo>
                <a:lnTo>
                  <a:pt x="444246" y="541611"/>
                </a:lnTo>
                <a:lnTo>
                  <a:pt x="445017" y="540861"/>
                </a:lnTo>
                <a:lnTo>
                  <a:pt x="445833" y="540113"/>
                </a:lnTo>
                <a:lnTo>
                  <a:pt x="446446" y="539229"/>
                </a:lnTo>
                <a:lnTo>
                  <a:pt x="446999" y="538590"/>
                </a:lnTo>
                <a:lnTo>
                  <a:pt x="447194" y="538104"/>
                </a:lnTo>
                <a:lnTo>
                  <a:pt x="447643" y="537683"/>
                </a:lnTo>
                <a:lnTo>
                  <a:pt x="448110" y="536964"/>
                </a:lnTo>
                <a:lnTo>
                  <a:pt x="448786" y="536034"/>
                </a:lnTo>
                <a:lnTo>
                  <a:pt x="449530" y="535532"/>
                </a:lnTo>
                <a:lnTo>
                  <a:pt x="450401" y="534838"/>
                </a:lnTo>
                <a:lnTo>
                  <a:pt x="450991" y="533903"/>
                </a:lnTo>
                <a:lnTo>
                  <a:pt x="451835" y="533258"/>
                </a:lnTo>
                <a:lnTo>
                  <a:pt x="452633" y="532809"/>
                </a:lnTo>
                <a:lnTo>
                  <a:pt x="453781" y="532358"/>
                </a:lnTo>
                <a:lnTo>
                  <a:pt x="453976" y="531897"/>
                </a:lnTo>
                <a:lnTo>
                  <a:pt x="454915" y="531905"/>
                </a:lnTo>
                <a:lnTo>
                  <a:pt x="455963" y="531373"/>
                </a:lnTo>
                <a:lnTo>
                  <a:pt x="456666" y="530820"/>
                </a:lnTo>
                <a:lnTo>
                  <a:pt x="457596" y="530206"/>
                </a:lnTo>
                <a:lnTo>
                  <a:pt x="458417" y="529486"/>
                </a:lnTo>
                <a:lnTo>
                  <a:pt x="459093" y="528632"/>
                </a:lnTo>
                <a:lnTo>
                  <a:pt x="459578" y="527891"/>
                </a:lnTo>
                <a:lnTo>
                  <a:pt x="460408" y="527197"/>
                </a:lnTo>
                <a:lnTo>
                  <a:pt x="460422" y="526052"/>
                </a:lnTo>
                <a:lnTo>
                  <a:pt x="459814" y="525166"/>
                </a:lnTo>
                <a:lnTo>
                  <a:pt x="459533" y="524302"/>
                </a:lnTo>
                <a:lnTo>
                  <a:pt x="459124" y="523130"/>
                </a:lnTo>
                <a:lnTo>
                  <a:pt x="459270" y="521819"/>
                </a:lnTo>
                <a:lnTo>
                  <a:pt x="459986" y="520993"/>
                </a:lnTo>
                <a:lnTo>
                  <a:pt x="460689" y="520464"/>
                </a:lnTo>
                <a:lnTo>
                  <a:pt x="460585" y="519262"/>
                </a:lnTo>
                <a:lnTo>
                  <a:pt x="460009" y="518254"/>
                </a:lnTo>
                <a:lnTo>
                  <a:pt x="459451" y="517248"/>
                </a:lnTo>
                <a:lnTo>
                  <a:pt x="459034" y="516424"/>
                </a:lnTo>
                <a:lnTo>
                  <a:pt x="458526" y="515345"/>
                </a:lnTo>
                <a:lnTo>
                  <a:pt x="457750" y="514574"/>
                </a:lnTo>
                <a:lnTo>
                  <a:pt x="456716" y="514111"/>
                </a:lnTo>
                <a:lnTo>
                  <a:pt x="456117" y="513476"/>
                </a:lnTo>
                <a:lnTo>
                  <a:pt x="455931" y="512119"/>
                </a:lnTo>
                <a:lnTo>
                  <a:pt x="455754" y="511037"/>
                </a:lnTo>
                <a:lnTo>
                  <a:pt x="456185" y="509968"/>
                </a:lnTo>
                <a:lnTo>
                  <a:pt x="456716" y="509279"/>
                </a:lnTo>
                <a:lnTo>
                  <a:pt x="457001" y="508102"/>
                </a:lnTo>
                <a:lnTo>
                  <a:pt x="457233" y="506846"/>
                </a:lnTo>
                <a:lnTo>
                  <a:pt x="457709" y="505830"/>
                </a:lnTo>
                <a:lnTo>
                  <a:pt x="457918" y="504922"/>
                </a:lnTo>
                <a:lnTo>
                  <a:pt x="458639" y="504120"/>
                </a:lnTo>
                <a:lnTo>
                  <a:pt x="459088" y="503052"/>
                </a:lnTo>
                <a:lnTo>
                  <a:pt x="458766" y="501911"/>
                </a:lnTo>
                <a:lnTo>
                  <a:pt x="459138" y="501088"/>
                </a:lnTo>
                <a:lnTo>
                  <a:pt x="459818" y="500234"/>
                </a:lnTo>
                <a:lnTo>
                  <a:pt x="460857" y="500001"/>
                </a:lnTo>
                <a:lnTo>
                  <a:pt x="461837" y="499466"/>
                </a:lnTo>
                <a:lnTo>
                  <a:pt x="462862" y="499207"/>
                </a:lnTo>
                <a:lnTo>
                  <a:pt x="464200" y="498995"/>
                </a:lnTo>
                <a:lnTo>
                  <a:pt x="465271" y="498765"/>
                </a:lnTo>
                <a:lnTo>
                  <a:pt x="466110" y="498072"/>
                </a:lnTo>
                <a:lnTo>
                  <a:pt x="466487" y="497224"/>
                </a:lnTo>
                <a:lnTo>
                  <a:pt x="466455" y="496500"/>
                </a:lnTo>
                <a:lnTo>
                  <a:pt x="466541" y="495908"/>
                </a:lnTo>
                <a:lnTo>
                  <a:pt x="466246" y="494569"/>
                </a:lnTo>
                <a:lnTo>
                  <a:pt x="465620" y="493631"/>
                </a:lnTo>
                <a:lnTo>
                  <a:pt x="465901" y="492777"/>
                </a:lnTo>
                <a:lnTo>
                  <a:pt x="466482" y="491844"/>
                </a:lnTo>
                <a:lnTo>
                  <a:pt x="466487" y="490598"/>
                </a:lnTo>
                <a:lnTo>
                  <a:pt x="465811" y="489708"/>
                </a:lnTo>
                <a:lnTo>
                  <a:pt x="465439" y="488812"/>
                </a:lnTo>
                <a:lnTo>
                  <a:pt x="465207" y="488398"/>
                </a:lnTo>
                <a:lnTo>
                  <a:pt x="469807" y="481499"/>
                </a:lnTo>
                <a:lnTo>
                  <a:pt x="466283" y="467347"/>
                </a:lnTo>
                <a:lnTo>
                  <a:pt x="464368" y="460972"/>
                </a:lnTo>
                <a:lnTo>
                  <a:pt x="463633" y="457937"/>
                </a:lnTo>
                <a:lnTo>
                  <a:pt x="466686" y="453649"/>
                </a:lnTo>
                <a:lnTo>
                  <a:pt x="469626" y="449231"/>
                </a:lnTo>
                <a:lnTo>
                  <a:pt x="471608" y="438998"/>
                </a:lnTo>
                <a:lnTo>
                  <a:pt x="475899" y="432878"/>
                </a:lnTo>
                <a:lnTo>
                  <a:pt x="477124" y="431763"/>
                </a:lnTo>
                <a:lnTo>
                  <a:pt x="477909" y="431143"/>
                </a:lnTo>
                <a:lnTo>
                  <a:pt x="482300" y="430516"/>
                </a:lnTo>
                <a:lnTo>
                  <a:pt x="484260" y="429154"/>
                </a:lnTo>
                <a:lnTo>
                  <a:pt x="485294" y="427156"/>
                </a:lnTo>
                <a:lnTo>
                  <a:pt x="485099" y="424104"/>
                </a:lnTo>
                <a:lnTo>
                  <a:pt x="489068" y="406091"/>
                </a:lnTo>
                <a:lnTo>
                  <a:pt x="488451" y="398450"/>
                </a:lnTo>
                <a:lnTo>
                  <a:pt x="485099" y="386764"/>
                </a:lnTo>
                <a:lnTo>
                  <a:pt x="481760" y="387387"/>
                </a:lnTo>
                <a:lnTo>
                  <a:pt x="474257" y="386820"/>
                </a:lnTo>
                <a:lnTo>
                  <a:pt x="466028" y="382610"/>
                </a:lnTo>
                <a:lnTo>
                  <a:pt x="455681" y="377021"/>
                </a:lnTo>
                <a:lnTo>
                  <a:pt x="452805" y="375106"/>
                </a:lnTo>
                <a:lnTo>
                  <a:pt x="421542" y="360010"/>
                </a:lnTo>
                <a:lnTo>
                  <a:pt x="413770" y="357950"/>
                </a:lnTo>
                <a:lnTo>
                  <a:pt x="379346" y="338929"/>
                </a:lnTo>
                <a:lnTo>
                  <a:pt x="373948" y="334807"/>
                </a:lnTo>
                <a:lnTo>
                  <a:pt x="364912" y="330480"/>
                </a:lnTo>
                <a:lnTo>
                  <a:pt x="358367" y="326635"/>
                </a:lnTo>
                <a:lnTo>
                  <a:pt x="356066" y="325210"/>
                </a:lnTo>
                <a:lnTo>
                  <a:pt x="350159" y="321799"/>
                </a:lnTo>
                <a:lnTo>
                  <a:pt x="347506" y="32029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95BADAE6-12A7-838D-9FA9-E978C62DD5F6}"/>
              </a:ext>
            </a:extLst>
          </p:cNvPr>
          <p:cNvSpPr>
            <a:spLocks/>
          </p:cNvSpPr>
          <p:nvPr/>
        </p:nvSpPr>
        <p:spPr>
          <a:xfrm flipV="1">
            <a:off x="5362014" y="380398"/>
            <a:ext cx="1309427" cy="1377336"/>
          </a:xfrm>
          <a:custGeom>
            <a:avLst/>
            <a:gdLst>
              <a:gd name="connsiteX0" fmla="*/ 582495 w 891716"/>
              <a:gd name="connsiteY0" fmla="*/ 693989 h 937962"/>
              <a:gd name="connsiteX1" fmla="*/ 577682 w 891716"/>
              <a:gd name="connsiteY1" fmla="*/ 681537 h 937962"/>
              <a:gd name="connsiteX2" fmla="*/ 578217 w 891716"/>
              <a:gd name="connsiteY2" fmla="*/ 677449 h 937962"/>
              <a:gd name="connsiteX3" fmla="*/ 579296 w 891716"/>
              <a:gd name="connsiteY3" fmla="*/ 669322 h 937962"/>
              <a:gd name="connsiteX4" fmla="*/ 579174 w 891716"/>
              <a:gd name="connsiteY4" fmla="*/ 667307 h 937962"/>
              <a:gd name="connsiteX5" fmla="*/ 571245 w 891716"/>
              <a:gd name="connsiteY5" fmla="*/ 647431 h 937962"/>
              <a:gd name="connsiteX6" fmla="*/ 581569 w 891716"/>
              <a:gd name="connsiteY6" fmla="*/ 642521 h 937962"/>
              <a:gd name="connsiteX7" fmla="*/ 573712 w 891716"/>
              <a:gd name="connsiteY7" fmla="*/ 628926 h 937962"/>
              <a:gd name="connsiteX8" fmla="*/ 572107 w 891716"/>
              <a:gd name="connsiteY8" fmla="*/ 629489 h 937962"/>
              <a:gd name="connsiteX9" fmla="*/ 559373 w 891716"/>
              <a:gd name="connsiteY9" fmla="*/ 633114 h 937962"/>
              <a:gd name="connsiteX10" fmla="*/ 545810 w 891716"/>
              <a:gd name="connsiteY10" fmla="*/ 637062 h 937962"/>
              <a:gd name="connsiteX11" fmla="*/ 543338 w 891716"/>
              <a:gd name="connsiteY11" fmla="*/ 637879 h 937962"/>
              <a:gd name="connsiteX12" fmla="*/ 527651 w 891716"/>
              <a:gd name="connsiteY12" fmla="*/ 636645 h 937962"/>
              <a:gd name="connsiteX13" fmla="*/ 519863 w 891716"/>
              <a:gd name="connsiteY13" fmla="*/ 642539 h 937962"/>
              <a:gd name="connsiteX14" fmla="*/ 510817 w 891716"/>
              <a:gd name="connsiteY14" fmla="*/ 637421 h 937962"/>
              <a:gd name="connsiteX15" fmla="*/ 511443 w 891716"/>
              <a:gd name="connsiteY15" fmla="*/ 627478 h 937962"/>
              <a:gd name="connsiteX16" fmla="*/ 511448 w 891716"/>
              <a:gd name="connsiteY16" fmla="*/ 626162 h 937962"/>
              <a:gd name="connsiteX17" fmla="*/ 515839 w 891716"/>
              <a:gd name="connsiteY17" fmla="*/ 608215 h 937962"/>
              <a:gd name="connsiteX18" fmla="*/ 509851 w 891716"/>
              <a:gd name="connsiteY18" fmla="*/ 586338 h 937962"/>
              <a:gd name="connsiteX19" fmla="*/ 500044 w 891716"/>
              <a:gd name="connsiteY19" fmla="*/ 592383 h 937962"/>
              <a:gd name="connsiteX20" fmla="*/ 493067 w 891716"/>
              <a:gd name="connsiteY20" fmla="*/ 594820 h 937962"/>
              <a:gd name="connsiteX21" fmla="*/ 467678 w 891716"/>
              <a:gd name="connsiteY21" fmla="*/ 495383 h 937962"/>
              <a:gd name="connsiteX22" fmla="*/ 443425 w 891716"/>
              <a:gd name="connsiteY22" fmla="*/ 411669 h 937962"/>
              <a:gd name="connsiteX23" fmla="*/ 425840 w 891716"/>
              <a:gd name="connsiteY23" fmla="*/ 416379 h 937962"/>
              <a:gd name="connsiteX24" fmla="*/ 425832 w 891716"/>
              <a:gd name="connsiteY24" fmla="*/ 416352 h 937962"/>
              <a:gd name="connsiteX25" fmla="*/ 410097 w 891716"/>
              <a:gd name="connsiteY25" fmla="*/ 413697 h 937962"/>
              <a:gd name="connsiteX26" fmla="*/ 407660 w 891716"/>
              <a:gd name="connsiteY26" fmla="*/ 413316 h 937962"/>
              <a:gd name="connsiteX27" fmla="*/ 412237 w 891716"/>
              <a:gd name="connsiteY27" fmla="*/ 383888 h 937962"/>
              <a:gd name="connsiteX28" fmla="*/ 411941 w 891716"/>
              <a:gd name="connsiteY28" fmla="*/ 379410 h 937962"/>
              <a:gd name="connsiteX29" fmla="*/ 410705 w 891716"/>
              <a:gd name="connsiteY29" fmla="*/ 375017 h 937962"/>
              <a:gd name="connsiteX30" fmla="*/ 410425 w 891716"/>
              <a:gd name="connsiteY30" fmla="*/ 364516 h 937962"/>
              <a:gd name="connsiteX31" fmla="*/ 410373 w 891716"/>
              <a:gd name="connsiteY31" fmla="*/ 362157 h 937962"/>
              <a:gd name="connsiteX32" fmla="*/ 410284 w 891716"/>
              <a:gd name="connsiteY32" fmla="*/ 358409 h 937962"/>
              <a:gd name="connsiteX33" fmla="*/ 409284 w 891716"/>
              <a:gd name="connsiteY33" fmla="*/ 354678 h 937962"/>
              <a:gd name="connsiteX34" fmla="*/ 403815 w 891716"/>
              <a:gd name="connsiteY34" fmla="*/ 334285 h 937962"/>
              <a:gd name="connsiteX35" fmla="*/ 399223 w 891716"/>
              <a:gd name="connsiteY35" fmla="*/ 317405 h 937962"/>
              <a:gd name="connsiteX36" fmla="*/ 396738 w 891716"/>
              <a:gd name="connsiteY36" fmla="*/ 308288 h 937962"/>
              <a:gd name="connsiteX37" fmla="*/ 394195 w 891716"/>
              <a:gd name="connsiteY37" fmla="*/ 299045 h 937962"/>
              <a:gd name="connsiteX38" fmla="*/ 393724 w 891716"/>
              <a:gd name="connsiteY38" fmla="*/ 297334 h 937962"/>
              <a:gd name="connsiteX39" fmla="*/ 386601 w 891716"/>
              <a:gd name="connsiteY39" fmla="*/ 281969 h 937962"/>
              <a:gd name="connsiteX40" fmla="*/ 385570 w 891716"/>
              <a:gd name="connsiteY40" fmla="*/ 279736 h 937962"/>
              <a:gd name="connsiteX41" fmla="*/ 385252 w 891716"/>
              <a:gd name="connsiteY41" fmla="*/ 279097 h 937962"/>
              <a:gd name="connsiteX42" fmla="*/ 383842 w 891716"/>
              <a:gd name="connsiteY42" fmla="*/ 275158 h 937962"/>
              <a:gd name="connsiteX43" fmla="*/ 386681 w 891716"/>
              <a:gd name="connsiteY43" fmla="*/ 271341 h 937962"/>
              <a:gd name="connsiteX44" fmla="*/ 375032 w 891716"/>
              <a:gd name="connsiteY44" fmla="*/ 228296 h 937962"/>
              <a:gd name="connsiteX45" fmla="*/ 367806 w 891716"/>
              <a:gd name="connsiteY45" fmla="*/ 227384 h 937962"/>
              <a:gd name="connsiteX46" fmla="*/ 360270 w 891716"/>
              <a:gd name="connsiteY46" fmla="*/ 226458 h 937962"/>
              <a:gd name="connsiteX47" fmla="*/ 359560 w 891716"/>
              <a:gd name="connsiteY47" fmla="*/ 225460 h 937962"/>
              <a:gd name="connsiteX48" fmla="*/ 353232 w 891716"/>
              <a:gd name="connsiteY48" fmla="*/ 216774 h 937962"/>
              <a:gd name="connsiteX49" fmla="*/ 328805 w 891716"/>
              <a:gd name="connsiteY49" fmla="*/ 183671 h 937962"/>
              <a:gd name="connsiteX50" fmla="*/ 332555 w 891716"/>
              <a:gd name="connsiteY50" fmla="*/ 171900 h 937962"/>
              <a:gd name="connsiteX51" fmla="*/ 330796 w 891716"/>
              <a:gd name="connsiteY51" fmla="*/ 168968 h 937962"/>
              <a:gd name="connsiteX52" fmla="*/ 326178 w 891716"/>
              <a:gd name="connsiteY52" fmla="*/ 161295 h 937962"/>
              <a:gd name="connsiteX53" fmla="*/ 324986 w 891716"/>
              <a:gd name="connsiteY53" fmla="*/ 159548 h 937962"/>
              <a:gd name="connsiteX54" fmla="*/ 322992 w 891716"/>
              <a:gd name="connsiteY54" fmla="*/ 155255 h 937962"/>
              <a:gd name="connsiteX55" fmla="*/ 333991 w 891716"/>
              <a:gd name="connsiteY55" fmla="*/ 130311 h 937962"/>
              <a:gd name="connsiteX56" fmla="*/ 329072 w 891716"/>
              <a:gd name="connsiteY56" fmla="*/ 124557 h 937962"/>
              <a:gd name="connsiteX57" fmla="*/ 327412 w 891716"/>
              <a:gd name="connsiteY57" fmla="*/ 122669 h 937962"/>
              <a:gd name="connsiteX58" fmla="*/ 326742 w 891716"/>
              <a:gd name="connsiteY58" fmla="*/ 100343 h 937962"/>
              <a:gd name="connsiteX59" fmla="*/ 332231 w 891716"/>
              <a:gd name="connsiteY59" fmla="*/ 85631 h 937962"/>
              <a:gd name="connsiteX60" fmla="*/ 332865 w 891716"/>
              <a:gd name="connsiteY60" fmla="*/ 79773 h 937962"/>
              <a:gd name="connsiteX61" fmla="*/ 335060 w 891716"/>
              <a:gd name="connsiteY61" fmla="*/ 73819 h 937962"/>
              <a:gd name="connsiteX62" fmla="*/ 335265 w 891716"/>
              <a:gd name="connsiteY62" fmla="*/ 73257 h 937962"/>
              <a:gd name="connsiteX63" fmla="*/ 336584 w 891716"/>
              <a:gd name="connsiteY63" fmla="*/ 69676 h 937962"/>
              <a:gd name="connsiteX64" fmla="*/ 338795 w 891716"/>
              <a:gd name="connsiteY64" fmla="*/ 65011 h 937962"/>
              <a:gd name="connsiteX65" fmla="*/ 336755 w 891716"/>
              <a:gd name="connsiteY65" fmla="*/ 50064 h 937962"/>
              <a:gd name="connsiteX66" fmla="*/ 335639 w 891716"/>
              <a:gd name="connsiteY66" fmla="*/ 41102 h 937962"/>
              <a:gd name="connsiteX67" fmla="*/ 325873 w 891716"/>
              <a:gd name="connsiteY67" fmla="*/ 40811 h 937962"/>
              <a:gd name="connsiteX68" fmla="*/ 312431 w 891716"/>
              <a:gd name="connsiteY68" fmla="*/ 40462 h 937962"/>
              <a:gd name="connsiteX69" fmla="*/ 309637 w 891716"/>
              <a:gd name="connsiteY69" fmla="*/ 40398 h 937962"/>
              <a:gd name="connsiteX70" fmla="*/ 301453 w 891716"/>
              <a:gd name="connsiteY70" fmla="*/ 40221 h 937962"/>
              <a:gd name="connsiteX71" fmla="*/ 301124 w 891716"/>
              <a:gd name="connsiteY71" fmla="*/ 40217 h 937962"/>
              <a:gd name="connsiteX72" fmla="*/ 294079 w 891716"/>
              <a:gd name="connsiteY72" fmla="*/ 40085 h 937962"/>
              <a:gd name="connsiteX73" fmla="*/ 293422 w 891716"/>
              <a:gd name="connsiteY73" fmla="*/ 40072 h 937962"/>
              <a:gd name="connsiteX74" fmla="*/ 292588 w 891716"/>
              <a:gd name="connsiteY74" fmla="*/ 40058 h 937962"/>
              <a:gd name="connsiteX75" fmla="*/ 274575 w 891716"/>
              <a:gd name="connsiteY75" fmla="*/ 39804 h 937962"/>
              <a:gd name="connsiteX76" fmla="*/ 267305 w 891716"/>
              <a:gd name="connsiteY76" fmla="*/ 39736 h 937962"/>
              <a:gd name="connsiteX77" fmla="*/ 266189 w 891716"/>
              <a:gd name="connsiteY77" fmla="*/ 39727 h 937962"/>
              <a:gd name="connsiteX78" fmla="*/ 252778 w 891716"/>
              <a:gd name="connsiteY78" fmla="*/ 39645 h 937962"/>
              <a:gd name="connsiteX79" fmla="*/ 239084 w 891716"/>
              <a:gd name="connsiteY79" fmla="*/ 39627 h 937962"/>
              <a:gd name="connsiteX80" fmla="*/ 205297 w 891716"/>
              <a:gd name="connsiteY80" fmla="*/ 39854 h 937962"/>
              <a:gd name="connsiteX81" fmla="*/ 196853 w 891716"/>
              <a:gd name="connsiteY81" fmla="*/ 39967 h 937962"/>
              <a:gd name="connsiteX82" fmla="*/ 195621 w 891716"/>
              <a:gd name="connsiteY82" fmla="*/ 39985 h 937962"/>
              <a:gd name="connsiteX83" fmla="*/ 192262 w 891716"/>
              <a:gd name="connsiteY83" fmla="*/ 40040 h 937962"/>
              <a:gd name="connsiteX84" fmla="*/ 175267 w 891716"/>
              <a:gd name="connsiteY84" fmla="*/ 31295 h 937962"/>
              <a:gd name="connsiteX85" fmla="*/ 146674 w 891716"/>
              <a:gd name="connsiteY85" fmla="*/ -152 h 937962"/>
              <a:gd name="connsiteX86" fmla="*/ 100154 w 891716"/>
              <a:gd name="connsiteY86" fmla="*/ 43003 h 937962"/>
              <a:gd name="connsiteX87" fmla="*/ 50208 w 891716"/>
              <a:gd name="connsiteY87" fmla="*/ 89311 h 937962"/>
              <a:gd name="connsiteX88" fmla="*/ 45141 w 891716"/>
              <a:gd name="connsiteY88" fmla="*/ 97575 h 937962"/>
              <a:gd name="connsiteX89" fmla="*/ 399 w 891716"/>
              <a:gd name="connsiteY89" fmla="*/ 145403 h 937962"/>
              <a:gd name="connsiteX90" fmla="*/ 1934 w 891716"/>
              <a:gd name="connsiteY90" fmla="*/ 148535 h 937962"/>
              <a:gd name="connsiteX91" fmla="*/ 6752 w 891716"/>
              <a:gd name="connsiteY91" fmla="*/ 157084 h 937962"/>
              <a:gd name="connsiteX92" fmla="*/ 8126 w 891716"/>
              <a:gd name="connsiteY92" fmla="*/ 159557 h 937962"/>
              <a:gd name="connsiteX93" fmla="*/ 14051 w 891716"/>
              <a:gd name="connsiteY93" fmla="*/ 170089 h 937962"/>
              <a:gd name="connsiteX94" fmla="*/ 23442 w 891716"/>
              <a:gd name="connsiteY94" fmla="*/ 186838 h 937962"/>
              <a:gd name="connsiteX95" fmla="*/ 23916 w 891716"/>
              <a:gd name="connsiteY95" fmla="*/ 187823 h 937962"/>
              <a:gd name="connsiteX96" fmla="*/ 31250 w 891716"/>
              <a:gd name="connsiteY96" fmla="*/ 200701 h 937962"/>
              <a:gd name="connsiteX97" fmla="*/ 35086 w 891716"/>
              <a:gd name="connsiteY97" fmla="*/ 207467 h 937962"/>
              <a:gd name="connsiteX98" fmla="*/ 44385 w 891716"/>
              <a:gd name="connsiteY98" fmla="*/ 225042 h 937962"/>
              <a:gd name="connsiteX99" fmla="*/ 48561 w 891716"/>
              <a:gd name="connsiteY99" fmla="*/ 231300 h 937962"/>
              <a:gd name="connsiteX100" fmla="*/ 57860 w 891716"/>
              <a:gd name="connsiteY100" fmla="*/ 247831 h 937962"/>
              <a:gd name="connsiteX101" fmla="*/ 63659 w 891716"/>
              <a:gd name="connsiteY101" fmla="*/ 258241 h 937962"/>
              <a:gd name="connsiteX102" fmla="*/ 65912 w 891716"/>
              <a:gd name="connsiteY102" fmla="*/ 261862 h 937962"/>
              <a:gd name="connsiteX103" fmla="*/ 69854 w 891716"/>
              <a:gd name="connsiteY103" fmla="*/ 269200 h 937962"/>
              <a:gd name="connsiteX104" fmla="*/ 80111 w 891716"/>
              <a:gd name="connsiteY104" fmla="*/ 287215 h 937962"/>
              <a:gd name="connsiteX105" fmla="*/ 100033 w 891716"/>
              <a:gd name="connsiteY105" fmla="*/ 322306 h 937962"/>
              <a:gd name="connsiteX106" fmla="*/ 100216 w 891716"/>
              <a:gd name="connsiteY106" fmla="*/ 322719 h 937962"/>
              <a:gd name="connsiteX107" fmla="*/ 101778 w 891716"/>
              <a:gd name="connsiteY107" fmla="*/ 325437 h 937962"/>
              <a:gd name="connsiteX108" fmla="*/ 121241 w 891716"/>
              <a:gd name="connsiteY108" fmla="*/ 358808 h 937962"/>
              <a:gd name="connsiteX109" fmla="*/ 124115 w 891716"/>
              <a:gd name="connsiteY109" fmla="*/ 364766 h 937962"/>
              <a:gd name="connsiteX110" fmla="*/ 126023 w 891716"/>
              <a:gd name="connsiteY110" fmla="*/ 368142 h 937962"/>
              <a:gd name="connsiteX111" fmla="*/ 130608 w 891716"/>
              <a:gd name="connsiteY111" fmla="*/ 376206 h 937962"/>
              <a:gd name="connsiteX112" fmla="*/ 148005 w 891716"/>
              <a:gd name="connsiteY112" fmla="*/ 401309 h 937962"/>
              <a:gd name="connsiteX113" fmla="*/ 158329 w 891716"/>
              <a:gd name="connsiteY113" fmla="*/ 416202 h 937962"/>
              <a:gd name="connsiteX114" fmla="*/ 168461 w 891716"/>
              <a:gd name="connsiteY114" fmla="*/ 430914 h 937962"/>
              <a:gd name="connsiteX115" fmla="*/ 173582 w 891716"/>
              <a:gd name="connsiteY115" fmla="*/ 438161 h 937962"/>
              <a:gd name="connsiteX116" fmla="*/ 192208 w 891716"/>
              <a:gd name="connsiteY116" fmla="*/ 464916 h 937962"/>
              <a:gd name="connsiteX117" fmla="*/ 208725 w 891716"/>
              <a:gd name="connsiteY117" fmla="*/ 488639 h 937962"/>
              <a:gd name="connsiteX118" fmla="*/ 213053 w 891716"/>
              <a:gd name="connsiteY118" fmla="*/ 494829 h 937962"/>
              <a:gd name="connsiteX119" fmla="*/ 221668 w 891716"/>
              <a:gd name="connsiteY119" fmla="*/ 507253 h 937962"/>
              <a:gd name="connsiteX120" fmla="*/ 232356 w 891716"/>
              <a:gd name="connsiteY120" fmla="*/ 522487 h 937962"/>
              <a:gd name="connsiteX121" fmla="*/ 252403 w 891716"/>
              <a:gd name="connsiteY121" fmla="*/ 551157 h 937962"/>
              <a:gd name="connsiteX122" fmla="*/ 261567 w 891716"/>
              <a:gd name="connsiteY122" fmla="*/ 564262 h 937962"/>
              <a:gd name="connsiteX123" fmla="*/ 274444 w 891716"/>
              <a:gd name="connsiteY123" fmla="*/ 582631 h 937962"/>
              <a:gd name="connsiteX124" fmla="*/ 281587 w 891716"/>
              <a:gd name="connsiteY124" fmla="*/ 591861 h 937962"/>
              <a:gd name="connsiteX125" fmla="*/ 299714 w 891716"/>
              <a:gd name="connsiteY125" fmla="*/ 618725 h 937962"/>
              <a:gd name="connsiteX126" fmla="*/ 302598 w 891716"/>
              <a:gd name="connsiteY126" fmla="*/ 622745 h 937962"/>
              <a:gd name="connsiteX127" fmla="*/ 333117 w 891716"/>
              <a:gd name="connsiteY127" fmla="*/ 666100 h 937962"/>
              <a:gd name="connsiteX128" fmla="*/ 352147 w 891716"/>
              <a:gd name="connsiteY128" fmla="*/ 693073 h 937962"/>
              <a:gd name="connsiteX129" fmla="*/ 363506 w 891716"/>
              <a:gd name="connsiteY129" fmla="*/ 709159 h 937962"/>
              <a:gd name="connsiteX130" fmla="*/ 369873 w 891716"/>
              <a:gd name="connsiteY130" fmla="*/ 718180 h 937962"/>
              <a:gd name="connsiteX131" fmla="*/ 378304 w 891716"/>
              <a:gd name="connsiteY131" fmla="*/ 730165 h 937962"/>
              <a:gd name="connsiteX132" fmla="*/ 397185 w 891716"/>
              <a:gd name="connsiteY132" fmla="*/ 756761 h 937962"/>
              <a:gd name="connsiteX133" fmla="*/ 433008 w 891716"/>
              <a:gd name="connsiteY133" fmla="*/ 777676 h 937962"/>
              <a:gd name="connsiteX134" fmla="*/ 435343 w 891716"/>
              <a:gd name="connsiteY134" fmla="*/ 779028 h 937962"/>
              <a:gd name="connsiteX135" fmla="*/ 463096 w 891716"/>
              <a:gd name="connsiteY135" fmla="*/ 795187 h 937962"/>
              <a:gd name="connsiteX136" fmla="*/ 484525 w 891716"/>
              <a:gd name="connsiteY136" fmla="*/ 806604 h 937962"/>
              <a:gd name="connsiteX137" fmla="*/ 499835 w 891716"/>
              <a:gd name="connsiteY137" fmla="*/ 816524 h 937962"/>
              <a:gd name="connsiteX138" fmla="*/ 512940 w 891716"/>
              <a:gd name="connsiteY138" fmla="*/ 824052 h 937962"/>
              <a:gd name="connsiteX139" fmla="*/ 574951 w 891716"/>
              <a:gd name="connsiteY139" fmla="*/ 859787 h 937962"/>
              <a:gd name="connsiteX140" fmla="*/ 620499 w 891716"/>
              <a:gd name="connsiteY140" fmla="*/ 885884 h 937962"/>
              <a:gd name="connsiteX141" fmla="*/ 635768 w 891716"/>
              <a:gd name="connsiteY141" fmla="*/ 892560 h 937962"/>
              <a:gd name="connsiteX142" fmla="*/ 649000 w 891716"/>
              <a:gd name="connsiteY142" fmla="*/ 900228 h 937962"/>
              <a:gd name="connsiteX143" fmla="*/ 665426 w 891716"/>
              <a:gd name="connsiteY143" fmla="*/ 911509 h 937962"/>
              <a:gd name="connsiteX144" fmla="*/ 674888 w 891716"/>
              <a:gd name="connsiteY144" fmla="*/ 916891 h 937962"/>
              <a:gd name="connsiteX145" fmla="*/ 712784 w 891716"/>
              <a:gd name="connsiteY145" fmla="*/ 925794 h 937962"/>
              <a:gd name="connsiteX146" fmla="*/ 727427 w 891716"/>
              <a:gd name="connsiteY146" fmla="*/ 929447 h 937962"/>
              <a:gd name="connsiteX147" fmla="*/ 741122 w 891716"/>
              <a:gd name="connsiteY147" fmla="*/ 932978 h 937962"/>
              <a:gd name="connsiteX148" fmla="*/ 747999 w 891716"/>
              <a:gd name="connsiteY148" fmla="*/ 934788 h 937962"/>
              <a:gd name="connsiteX149" fmla="*/ 759253 w 891716"/>
              <a:gd name="connsiteY149" fmla="*/ 937811 h 937962"/>
              <a:gd name="connsiteX150" fmla="*/ 814441 w 891716"/>
              <a:gd name="connsiteY150" fmla="*/ 927555 h 937962"/>
              <a:gd name="connsiteX151" fmla="*/ 823899 w 891716"/>
              <a:gd name="connsiteY151" fmla="*/ 925776 h 937962"/>
              <a:gd name="connsiteX152" fmla="*/ 824425 w 891716"/>
              <a:gd name="connsiteY152" fmla="*/ 925677 h 937962"/>
              <a:gd name="connsiteX153" fmla="*/ 859717 w 891716"/>
              <a:gd name="connsiteY153" fmla="*/ 906005 h 937962"/>
              <a:gd name="connsiteX154" fmla="*/ 892115 w 891716"/>
              <a:gd name="connsiteY154" fmla="*/ 887867 h 937962"/>
              <a:gd name="connsiteX155" fmla="*/ 890441 w 891716"/>
              <a:gd name="connsiteY155" fmla="*/ 877172 h 937962"/>
              <a:gd name="connsiteX156" fmla="*/ 887456 w 891716"/>
              <a:gd name="connsiteY156" fmla="*/ 858362 h 937962"/>
              <a:gd name="connsiteX157" fmla="*/ 886381 w 891716"/>
              <a:gd name="connsiteY157" fmla="*/ 851524 h 937962"/>
              <a:gd name="connsiteX158" fmla="*/ 883229 w 891716"/>
              <a:gd name="connsiteY158" fmla="*/ 831263 h 937962"/>
              <a:gd name="connsiteX159" fmla="*/ 891398 w 891716"/>
              <a:gd name="connsiteY159" fmla="*/ 809345 h 937962"/>
              <a:gd name="connsiteX160" fmla="*/ 883147 w 891716"/>
              <a:gd name="connsiteY160" fmla="*/ 807534 h 937962"/>
              <a:gd name="connsiteX161" fmla="*/ 866377 w 891716"/>
              <a:gd name="connsiteY161" fmla="*/ 814568 h 937962"/>
              <a:gd name="connsiteX162" fmla="*/ 865274 w 891716"/>
              <a:gd name="connsiteY162" fmla="*/ 812934 h 937962"/>
              <a:gd name="connsiteX163" fmla="*/ 870337 w 891716"/>
              <a:gd name="connsiteY163" fmla="*/ 792405 h 937962"/>
              <a:gd name="connsiteX164" fmla="*/ 857794 w 891716"/>
              <a:gd name="connsiteY164" fmla="*/ 780394 h 937962"/>
              <a:gd name="connsiteX165" fmla="*/ 857300 w 891716"/>
              <a:gd name="connsiteY165" fmla="*/ 777921 h 937962"/>
              <a:gd name="connsiteX166" fmla="*/ 851593 w 891716"/>
              <a:gd name="connsiteY166" fmla="*/ 749137 h 937962"/>
              <a:gd name="connsiteX167" fmla="*/ 845396 w 891716"/>
              <a:gd name="connsiteY167" fmla="*/ 752713 h 937962"/>
              <a:gd name="connsiteX168" fmla="*/ 842643 w 891716"/>
              <a:gd name="connsiteY168" fmla="*/ 754329 h 937962"/>
              <a:gd name="connsiteX169" fmla="*/ 841885 w 891716"/>
              <a:gd name="connsiteY169" fmla="*/ 756743 h 937962"/>
              <a:gd name="connsiteX170" fmla="*/ 840720 w 891716"/>
              <a:gd name="connsiteY170" fmla="*/ 760459 h 937962"/>
              <a:gd name="connsiteX171" fmla="*/ 840529 w 891716"/>
              <a:gd name="connsiteY171" fmla="*/ 761076 h 937962"/>
              <a:gd name="connsiteX172" fmla="*/ 839527 w 891716"/>
              <a:gd name="connsiteY172" fmla="*/ 764271 h 937962"/>
              <a:gd name="connsiteX173" fmla="*/ 840996 w 891716"/>
              <a:gd name="connsiteY173" fmla="*/ 769149 h 937962"/>
              <a:gd name="connsiteX174" fmla="*/ 843523 w 891716"/>
              <a:gd name="connsiteY174" fmla="*/ 777045 h 937962"/>
              <a:gd name="connsiteX175" fmla="*/ 843763 w 891716"/>
              <a:gd name="connsiteY175" fmla="*/ 778429 h 937962"/>
              <a:gd name="connsiteX176" fmla="*/ 844662 w 891716"/>
              <a:gd name="connsiteY176" fmla="*/ 781474 h 937962"/>
              <a:gd name="connsiteX177" fmla="*/ 847569 w 891716"/>
              <a:gd name="connsiteY177" fmla="*/ 791357 h 937962"/>
              <a:gd name="connsiteX178" fmla="*/ 843655 w 891716"/>
              <a:gd name="connsiteY178" fmla="*/ 796362 h 937962"/>
              <a:gd name="connsiteX179" fmla="*/ 842180 w 891716"/>
              <a:gd name="connsiteY179" fmla="*/ 798259 h 937962"/>
              <a:gd name="connsiteX180" fmla="*/ 838610 w 891716"/>
              <a:gd name="connsiteY180" fmla="*/ 803550 h 937962"/>
              <a:gd name="connsiteX181" fmla="*/ 833221 w 891716"/>
              <a:gd name="connsiteY181" fmla="*/ 802411 h 937962"/>
              <a:gd name="connsiteX182" fmla="*/ 824462 w 891716"/>
              <a:gd name="connsiteY182" fmla="*/ 800514 h 937962"/>
              <a:gd name="connsiteX183" fmla="*/ 823051 w 891716"/>
              <a:gd name="connsiteY183" fmla="*/ 800219 h 937962"/>
              <a:gd name="connsiteX184" fmla="*/ 815294 w 891716"/>
              <a:gd name="connsiteY184" fmla="*/ 798545 h 937962"/>
              <a:gd name="connsiteX185" fmla="*/ 813870 w 891716"/>
              <a:gd name="connsiteY185" fmla="*/ 798255 h 937962"/>
              <a:gd name="connsiteX186" fmla="*/ 813076 w 891716"/>
              <a:gd name="connsiteY186" fmla="*/ 798087 h 937962"/>
              <a:gd name="connsiteX187" fmla="*/ 806122 w 891716"/>
              <a:gd name="connsiteY187" fmla="*/ 796589 h 937962"/>
              <a:gd name="connsiteX188" fmla="*/ 765023 w 891716"/>
              <a:gd name="connsiteY188" fmla="*/ 787677 h 937962"/>
              <a:gd name="connsiteX189" fmla="*/ 740360 w 891716"/>
              <a:gd name="connsiteY189" fmla="*/ 782377 h 937962"/>
              <a:gd name="connsiteX190" fmla="*/ 738945 w 891716"/>
              <a:gd name="connsiteY190" fmla="*/ 779550 h 937962"/>
              <a:gd name="connsiteX191" fmla="*/ 739484 w 891716"/>
              <a:gd name="connsiteY191" fmla="*/ 773219 h 937962"/>
              <a:gd name="connsiteX192" fmla="*/ 741489 w 891716"/>
              <a:gd name="connsiteY192" fmla="*/ 749414 h 937962"/>
              <a:gd name="connsiteX193" fmla="*/ 744098 w 891716"/>
              <a:gd name="connsiteY193" fmla="*/ 719759 h 937962"/>
              <a:gd name="connsiteX194" fmla="*/ 741594 w 891716"/>
              <a:gd name="connsiteY194" fmla="*/ 711305 h 937962"/>
              <a:gd name="connsiteX195" fmla="*/ 734617 w 891716"/>
              <a:gd name="connsiteY195" fmla="*/ 699566 h 937962"/>
              <a:gd name="connsiteX196" fmla="*/ 730811 w 891716"/>
              <a:gd name="connsiteY196" fmla="*/ 676405 h 937962"/>
              <a:gd name="connsiteX197" fmla="*/ 720110 w 891716"/>
              <a:gd name="connsiteY197" fmla="*/ 680957 h 937962"/>
              <a:gd name="connsiteX198" fmla="*/ 697620 w 891716"/>
              <a:gd name="connsiteY198" fmla="*/ 690713 h 937962"/>
              <a:gd name="connsiteX199" fmla="*/ 692026 w 891716"/>
              <a:gd name="connsiteY199" fmla="*/ 693195 h 937962"/>
              <a:gd name="connsiteX200" fmla="*/ 685544 w 891716"/>
              <a:gd name="connsiteY200" fmla="*/ 684614 h 937962"/>
              <a:gd name="connsiteX201" fmla="*/ 678077 w 891716"/>
              <a:gd name="connsiteY201" fmla="*/ 675212 h 937962"/>
              <a:gd name="connsiteX202" fmla="*/ 665902 w 891716"/>
              <a:gd name="connsiteY202" fmla="*/ 675044 h 937962"/>
              <a:gd name="connsiteX203" fmla="*/ 646242 w 891716"/>
              <a:gd name="connsiteY203" fmla="*/ 675302 h 937962"/>
              <a:gd name="connsiteX204" fmla="*/ 626623 w 891716"/>
              <a:gd name="connsiteY204" fmla="*/ 701885 h 937962"/>
              <a:gd name="connsiteX205" fmla="*/ 614012 w 891716"/>
              <a:gd name="connsiteY205" fmla="*/ 672956 h 937962"/>
              <a:gd name="connsiteX206" fmla="*/ 606060 w 891716"/>
              <a:gd name="connsiteY206" fmla="*/ 677322 h 937962"/>
              <a:gd name="connsiteX207" fmla="*/ 582495 w 891716"/>
              <a:gd name="connsiteY207" fmla="*/ 693989 h 93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891716" h="937962">
                <a:moveTo>
                  <a:pt x="582495" y="693989"/>
                </a:moveTo>
                <a:lnTo>
                  <a:pt x="577682" y="681537"/>
                </a:lnTo>
                <a:lnTo>
                  <a:pt x="578217" y="677449"/>
                </a:lnTo>
                <a:lnTo>
                  <a:pt x="579296" y="669322"/>
                </a:lnTo>
                <a:lnTo>
                  <a:pt x="579174" y="667307"/>
                </a:lnTo>
                <a:lnTo>
                  <a:pt x="571245" y="647431"/>
                </a:lnTo>
                <a:lnTo>
                  <a:pt x="581569" y="642521"/>
                </a:lnTo>
                <a:lnTo>
                  <a:pt x="573712" y="628926"/>
                </a:lnTo>
                <a:lnTo>
                  <a:pt x="572107" y="629489"/>
                </a:lnTo>
                <a:lnTo>
                  <a:pt x="559373" y="633114"/>
                </a:lnTo>
                <a:lnTo>
                  <a:pt x="545810" y="637062"/>
                </a:lnTo>
                <a:lnTo>
                  <a:pt x="543338" y="637879"/>
                </a:lnTo>
                <a:lnTo>
                  <a:pt x="527651" y="636645"/>
                </a:lnTo>
                <a:lnTo>
                  <a:pt x="519863" y="642539"/>
                </a:lnTo>
                <a:lnTo>
                  <a:pt x="510817" y="637421"/>
                </a:lnTo>
                <a:lnTo>
                  <a:pt x="511443" y="627478"/>
                </a:lnTo>
                <a:lnTo>
                  <a:pt x="511448" y="626162"/>
                </a:lnTo>
                <a:lnTo>
                  <a:pt x="515839" y="608215"/>
                </a:lnTo>
                <a:lnTo>
                  <a:pt x="509851" y="586338"/>
                </a:lnTo>
                <a:lnTo>
                  <a:pt x="500044" y="592383"/>
                </a:lnTo>
                <a:lnTo>
                  <a:pt x="493067" y="594820"/>
                </a:lnTo>
                <a:lnTo>
                  <a:pt x="467678" y="495383"/>
                </a:lnTo>
                <a:lnTo>
                  <a:pt x="443425" y="411669"/>
                </a:lnTo>
                <a:lnTo>
                  <a:pt x="425840" y="416379"/>
                </a:lnTo>
                <a:lnTo>
                  <a:pt x="425832" y="416352"/>
                </a:lnTo>
                <a:lnTo>
                  <a:pt x="410097" y="413697"/>
                </a:lnTo>
                <a:lnTo>
                  <a:pt x="407660" y="413316"/>
                </a:lnTo>
                <a:lnTo>
                  <a:pt x="412237" y="383888"/>
                </a:lnTo>
                <a:lnTo>
                  <a:pt x="411941" y="379410"/>
                </a:lnTo>
                <a:lnTo>
                  <a:pt x="410705" y="375017"/>
                </a:lnTo>
                <a:lnTo>
                  <a:pt x="410425" y="364516"/>
                </a:lnTo>
                <a:lnTo>
                  <a:pt x="410373" y="362157"/>
                </a:lnTo>
                <a:lnTo>
                  <a:pt x="410284" y="358409"/>
                </a:lnTo>
                <a:lnTo>
                  <a:pt x="409284" y="354678"/>
                </a:lnTo>
                <a:lnTo>
                  <a:pt x="403815" y="334285"/>
                </a:lnTo>
                <a:lnTo>
                  <a:pt x="399223" y="317405"/>
                </a:lnTo>
                <a:lnTo>
                  <a:pt x="396738" y="308288"/>
                </a:lnTo>
                <a:lnTo>
                  <a:pt x="394195" y="299045"/>
                </a:lnTo>
                <a:lnTo>
                  <a:pt x="393724" y="297334"/>
                </a:lnTo>
                <a:lnTo>
                  <a:pt x="386601" y="281969"/>
                </a:lnTo>
                <a:lnTo>
                  <a:pt x="385570" y="279736"/>
                </a:lnTo>
                <a:lnTo>
                  <a:pt x="385252" y="279097"/>
                </a:lnTo>
                <a:lnTo>
                  <a:pt x="383842" y="275158"/>
                </a:lnTo>
                <a:lnTo>
                  <a:pt x="386681" y="271341"/>
                </a:lnTo>
                <a:lnTo>
                  <a:pt x="375032" y="228296"/>
                </a:lnTo>
                <a:lnTo>
                  <a:pt x="367806" y="227384"/>
                </a:lnTo>
                <a:lnTo>
                  <a:pt x="360270" y="226458"/>
                </a:lnTo>
                <a:lnTo>
                  <a:pt x="359560" y="225460"/>
                </a:lnTo>
                <a:lnTo>
                  <a:pt x="353232" y="216774"/>
                </a:lnTo>
                <a:lnTo>
                  <a:pt x="328805" y="183671"/>
                </a:lnTo>
                <a:lnTo>
                  <a:pt x="332555" y="171900"/>
                </a:lnTo>
                <a:lnTo>
                  <a:pt x="330796" y="168968"/>
                </a:lnTo>
                <a:lnTo>
                  <a:pt x="326178" y="161295"/>
                </a:lnTo>
                <a:lnTo>
                  <a:pt x="324986" y="159548"/>
                </a:lnTo>
                <a:lnTo>
                  <a:pt x="322992" y="155255"/>
                </a:lnTo>
                <a:lnTo>
                  <a:pt x="333991" y="130311"/>
                </a:lnTo>
                <a:lnTo>
                  <a:pt x="329072" y="124557"/>
                </a:lnTo>
                <a:lnTo>
                  <a:pt x="327412" y="122669"/>
                </a:lnTo>
                <a:lnTo>
                  <a:pt x="326742" y="100343"/>
                </a:lnTo>
                <a:lnTo>
                  <a:pt x="332231" y="85631"/>
                </a:lnTo>
                <a:lnTo>
                  <a:pt x="332865" y="79773"/>
                </a:lnTo>
                <a:lnTo>
                  <a:pt x="335060" y="73819"/>
                </a:lnTo>
                <a:lnTo>
                  <a:pt x="335265" y="73257"/>
                </a:lnTo>
                <a:lnTo>
                  <a:pt x="336584" y="69676"/>
                </a:lnTo>
                <a:lnTo>
                  <a:pt x="338795" y="65011"/>
                </a:lnTo>
                <a:lnTo>
                  <a:pt x="336755" y="50064"/>
                </a:lnTo>
                <a:lnTo>
                  <a:pt x="335639" y="41102"/>
                </a:lnTo>
                <a:lnTo>
                  <a:pt x="325873" y="40811"/>
                </a:lnTo>
                <a:lnTo>
                  <a:pt x="312431" y="40462"/>
                </a:lnTo>
                <a:lnTo>
                  <a:pt x="309637" y="40398"/>
                </a:lnTo>
                <a:lnTo>
                  <a:pt x="301453" y="40221"/>
                </a:lnTo>
                <a:lnTo>
                  <a:pt x="301124" y="40217"/>
                </a:lnTo>
                <a:lnTo>
                  <a:pt x="294079" y="40085"/>
                </a:lnTo>
                <a:lnTo>
                  <a:pt x="293422" y="40072"/>
                </a:lnTo>
                <a:lnTo>
                  <a:pt x="292588" y="40058"/>
                </a:lnTo>
                <a:lnTo>
                  <a:pt x="274575" y="39804"/>
                </a:lnTo>
                <a:lnTo>
                  <a:pt x="267305" y="39736"/>
                </a:lnTo>
                <a:lnTo>
                  <a:pt x="266189" y="39727"/>
                </a:lnTo>
                <a:lnTo>
                  <a:pt x="252778" y="39645"/>
                </a:lnTo>
                <a:lnTo>
                  <a:pt x="239084" y="39627"/>
                </a:lnTo>
                <a:lnTo>
                  <a:pt x="205297" y="39854"/>
                </a:lnTo>
                <a:lnTo>
                  <a:pt x="196853" y="39967"/>
                </a:lnTo>
                <a:lnTo>
                  <a:pt x="195621" y="39985"/>
                </a:lnTo>
                <a:lnTo>
                  <a:pt x="192262" y="40040"/>
                </a:lnTo>
                <a:lnTo>
                  <a:pt x="175267" y="31295"/>
                </a:lnTo>
                <a:lnTo>
                  <a:pt x="146674" y="-152"/>
                </a:lnTo>
                <a:lnTo>
                  <a:pt x="100154" y="43003"/>
                </a:lnTo>
                <a:lnTo>
                  <a:pt x="50208" y="89311"/>
                </a:lnTo>
                <a:lnTo>
                  <a:pt x="45141" y="97575"/>
                </a:lnTo>
                <a:lnTo>
                  <a:pt x="399" y="145403"/>
                </a:lnTo>
                <a:lnTo>
                  <a:pt x="1934" y="148535"/>
                </a:lnTo>
                <a:lnTo>
                  <a:pt x="6752" y="157084"/>
                </a:lnTo>
                <a:lnTo>
                  <a:pt x="8126" y="159557"/>
                </a:lnTo>
                <a:lnTo>
                  <a:pt x="14051" y="170089"/>
                </a:lnTo>
                <a:lnTo>
                  <a:pt x="23442" y="186838"/>
                </a:lnTo>
                <a:lnTo>
                  <a:pt x="23916" y="187823"/>
                </a:lnTo>
                <a:lnTo>
                  <a:pt x="31250" y="200701"/>
                </a:lnTo>
                <a:lnTo>
                  <a:pt x="35086" y="207467"/>
                </a:lnTo>
                <a:lnTo>
                  <a:pt x="44385" y="225042"/>
                </a:lnTo>
                <a:lnTo>
                  <a:pt x="48561" y="231300"/>
                </a:lnTo>
                <a:lnTo>
                  <a:pt x="57860" y="247831"/>
                </a:lnTo>
                <a:lnTo>
                  <a:pt x="63659" y="258241"/>
                </a:lnTo>
                <a:lnTo>
                  <a:pt x="65912" y="261862"/>
                </a:lnTo>
                <a:lnTo>
                  <a:pt x="69854" y="269200"/>
                </a:lnTo>
                <a:lnTo>
                  <a:pt x="80111" y="287215"/>
                </a:lnTo>
                <a:lnTo>
                  <a:pt x="100033" y="322306"/>
                </a:lnTo>
                <a:lnTo>
                  <a:pt x="100216" y="322719"/>
                </a:lnTo>
                <a:lnTo>
                  <a:pt x="101778" y="325437"/>
                </a:lnTo>
                <a:lnTo>
                  <a:pt x="121241" y="358808"/>
                </a:lnTo>
                <a:lnTo>
                  <a:pt x="124115" y="364766"/>
                </a:lnTo>
                <a:lnTo>
                  <a:pt x="126023" y="368142"/>
                </a:lnTo>
                <a:lnTo>
                  <a:pt x="130608" y="376206"/>
                </a:lnTo>
                <a:lnTo>
                  <a:pt x="148005" y="401309"/>
                </a:lnTo>
                <a:lnTo>
                  <a:pt x="158329" y="416202"/>
                </a:lnTo>
                <a:lnTo>
                  <a:pt x="168461" y="430914"/>
                </a:lnTo>
                <a:lnTo>
                  <a:pt x="173582" y="438161"/>
                </a:lnTo>
                <a:lnTo>
                  <a:pt x="192208" y="464916"/>
                </a:lnTo>
                <a:lnTo>
                  <a:pt x="208725" y="488639"/>
                </a:lnTo>
                <a:lnTo>
                  <a:pt x="213053" y="494829"/>
                </a:lnTo>
                <a:lnTo>
                  <a:pt x="221668" y="507253"/>
                </a:lnTo>
                <a:lnTo>
                  <a:pt x="232356" y="522487"/>
                </a:lnTo>
                <a:lnTo>
                  <a:pt x="252403" y="551157"/>
                </a:lnTo>
                <a:lnTo>
                  <a:pt x="261567" y="564262"/>
                </a:lnTo>
                <a:lnTo>
                  <a:pt x="274444" y="582631"/>
                </a:lnTo>
                <a:lnTo>
                  <a:pt x="281587" y="591861"/>
                </a:lnTo>
                <a:lnTo>
                  <a:pt x="299714" y="618725"/>
                </a:lnTo>
                <a:lnTo>
                  <a:pt x="302598" y="622745"/>
                </a:lnTo>
                <a:lnTo>
                  <a:pt x="333117" y="666100"/>
                </a:lnTo>
                <a:lnTo>
                  <a:pt x="352147" y="693073"/>
                </a:lnTo>
                <a:lnTo>
                  <a:pt x="363506" y="709159"/>
                </a:lnTo>
                <a:lnTo>
                  <a:pt x="369873" y="718180"/>
                </a:lnTo>
                <a:lnTo>
                  <a:pt x="378304" y="730165"/>
                </a:lnTo>
                <a:lnTo>
                  <a:pt x="397185" y="756761"/>
                </a:lnTo>
                <a:lnTo>
                  <a:pt x="433008" y="777676"/>
                </a:lnTo>
                <a:lnTo>
                  <a:pt x="435343" y="779028"/>
                </a:lnTo>
                <a:lnTo>
                  <a:pt x="463096" y="795187"/>
                </a:lnTo>
                <a:lnTo>
                  <a:pt x="484525" y="806604"/>
                </a:lnTo>
                <a:lnTo>
                  <a:pt x="499835" y="816524"/>
                </a:lnTo>
                <a:lnTo>
                  <a:pt x="512940" y="824052"/>
                </a:lnTo>
                <a:lnTo>
                  <a:pt x="574951" y="859787"/>
                </a:lnTo>
                <a:lnTo>
                  <a:pt x="620499" y="885884"/>
                </a:lnTo>
                <a:lnTo>
                  <a:pt x="635768" y="892560"/>
                </a:lnTo>
                <a:lnTo>
                  <a:pt x="649000" y="900228"/>
                </a:lnTo>
                <a:lnTo>
                  <a:pt x="665426" y="911509"/>
                </a:lnTo>
                <a:lnTo>
                  <a:pt x="674888" y="916891"/>
                </a:lnTo>
                <a:lnTo>
                  <a:pt x="712784" y="925794"/>
                </a:lnTo>
                <a:lnTo>
                  <a:pt x="727427" y="929447"/>
                </a:lnTo>
                <a:lnTo>
                  <a:pt x="741122" y="932978"/>
                </a:lnTo>
                <a:lnTo>
                  <a:pt x="747999" y="934788"/>
                </a:lnTo>
                <a:lnTo>
                  <a:pt x="759253" y="937811"/>
                </a:lnTo>
                <a:lnTo>
                  <a:pt x="814441" y="927555"/>
                </a:lnTo>
                <a:lnTo>
                  <a:pt x="823899" y="925776"/>
                </a:lnTo>
                <a:lnTo>
                  <a:pt x="824425" y="925677"/>
                </a:lnTo>
                <a:lnTo>
                  <a:pt x="859717" y="906005"/>
                </a:lnTo>
                <a:lnTo>
                  <a:pt x="892115" y="887867"/>
                </a:lnTo>
                <a:lnTo>
                  <a:pt x="890441" y="877172"/>
                </a:lnTo>
                <a:lnTo>
                  <a:pt x="887456" y="858362"/>
                </a:lnTo>
                <a:lnTo>
                  <a:pt x="886381" y="851524"/>
                </a:lnTo>
                <a:lnTo>
                  <a:pt x="883229" y="831263"/>
                </a:lnTo>
                <a:lnTo>
                  <a:pt x="891398" y="809345"/>
                </a:lnTo>
                <a:lnTo>
                  <a:pt x="883147" y="807534"/>
                </a:lnTo>
                <a:lnTo>
                  <a:pt x="866377" y="814568"/>
                </a:lnTo>
                <a:lnTo>
                  <a:pt x="865274" y="812934"/>
                </a:lnTo>
                <a:lnTo>
                  <a:pt x="870337" y="792405"/>
                </a:lnTo>
                <a:lnTo>
                  <a:pt x="857794" y="780394"/>
                </a:lnTo>
                <a:lnTo>
                  <a:pt x="857300" y="777921"/>
                </a:lnTo>
                <a:lnTo>
                  <a:pt x="851593" y="749137"/>
                </a:lnTo>
                <a:lnTo>
                  <a:pt x="845396" y="752713"/>
                </a:lnTo>
                <a:lnTo>
                  <a:pt x="842643" y="754329"/>
                </a:lnTo>
                <a:lnTo>
                  <a:pt x="841885" y="756743"/>
                </a:lnTo>
                <a:lnTo>
                  <a:pt x="840720" y="760459"/>
                </a:lnTo>
                <a:lnTo>
                  <a:pt x="840529" y="761076"/>
                </a:lnTo>
                <a:lnTo>
                  <a:pt x="839527" y="764271"/>
                </a:lnTo>
                <a:lnTo>
                  <a:pt x="840996" y="769149"/>
                </a:lnTo>
                <a:lnTo>
                  <a:pt x="843523" y="777045"/>
                </a:lnTo>
                <a:lnTo>
                  <a:pt x="843763" y="778429"/>
                </a:lnTo>
                <a:lnTo>
                  <a:pt x="844662" y="781474"/>
                </a:lnTo>
                <a:lnTo>
                  <a:pt x="847569" y="791357"/>
                </a:lnTo>
                <a:lnTo>
                  <a:pt x="843655" y="796362"/>
                </a:lnTo>
                <a:lnTo>
                  <a:pt x="842180" y="798259"/>
                </a:lnTo>
                <a:lnTo>
                  <a:pt x="838610" y="803550"/>
                </a:lnTo>
                <a:lnTo>
                  <a:pt x="833221" y="802411"/>
                </a:lnTo>
                <a:lnTo>
                  <a:pt x="824462" y="800514"/>
                </a:lnTo>
                <a:lnTo>
                  <a:pt x="823051" y="800219"/>
                </a:lnTo>
                <a:lnTo>
                  <a:pt x="815294" y="798545"/>
                </a:lnTo>
                <a:lnTo>
                  <a:pt x="813870" y="798255"/>
                </a:lnTo>
                <a:lnTo>
                  <a:pt x="813076" y="798087"/>
                </a:lnTo>
                <a:lnTo>
                  <a:pt x="806122" y="796589"/>
                </a:lnTo>
                <a:lnTo>
                  <a:pt x="765023" y="787677"/>
                </a:lnTo>
                <a:lnTo>
                  <a:pt x="740360" y="782377"/>
                </a:lnTo>
                <a:lnTo>
                  <a:pt x="738945" y="779550"/>
                </a:lnTo>
                <a:lnTo>
                  <a:pt x="739484" y="773219"/>
                </a:lnTo>
                <a:lnTo>
                  <a:pt x="741489" y="749414"/>
                </a:lnTo>
                <a:lnTo>
                  <a:pt x="744098" y="719759"/>
                </a:lnTo>
                <a:lnTo>
                  <a:pt x="741594" y="711305"/>
                </a:lnTo>
                <a:lnTo>
                  <a:pt x="734617" y="699566"/>
                </a:lnTo>
                <a:lnTo>
                  <a:pt x="730811" y="676405"/>
                </a:lnTo>
                <a:lnTo>
                  <a:pt x="720110" y="680957"/>
                </a:lnTo>
                <a:lnTo>
                  <a:pt x="697620" y="690713"/>
                </a:lnTo>
                <a:lnTo>
                  <a:pt x="692026" y="693195"/>
                </a:lnTo>
                <a:lnTo>
                  <a:pt x="685544" y="684614"/>
                </a:lnTo>
                <a:lnTo>
                  <a:pt x="678077" y="675212"/>
                </a:lnTo>
                <a:lnTo>
                  <a:pt x="665902" y="675044"/>
                </a:lnTo>
                <a:lnTo>
                  <a:pt x="646242" y="675302"/>
                </a:lnTo>
                <a:lnTo>
                  <a:pt x="626623" y="701885"/>
                </a:lnTo>
                <a:lnTo>
                  <a:pt x="614012" y="672956"/>
                </a:lnTo>
                <a:lnTo>
                  <a:pt x="606060" y="677322"/>
                </a:lnTo>
                <a:lnTo>
                  <a:pt x="582495" y="69398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B67361F1-60F4-97C2-7709-C5D98A0FC8DC}"/>
              </a:ext>
            </a:extLst>
          </p:cNvPr>
          <p:cNvSpPr>
            <a:spLocks/>
          </p:cNvSpPr>
          <p:nvPr/>
        </p:nvSpPr>
        <p:spPr>
          <a:xfrm flipV="1">
            <a:off x="5913764" y="3126983"/>
            <a:ext cx="557322" cy="301133"/>
          </a:xfrm>
          <a:custGeom>
            <a:avLst/>
            <a:gdLst>
              <a:gd name="connsiteX0" fmla="*/ 237573 w 379535"/>
              <a:gd name="connsiteY0" fmla="*/ 10856 h 205071"/>
              <a:gd name="connsiteX1" fmla="*/ 232375 w 379535"/>
              <a:gd name="connsiteY1" fmla="*/ 10190 h 205071"/>
              <a:gd name="connsiteX2" fmla="*/ 226360 w 379535"/>
              <a:gd name="connsiteY2" fmla="*/ 7667 h 205071"/>
              <a:gd name="connsiteX3" fmla="*/ 223166 w 379535"/>
              <a:gd name="connsiteY3" fmla="*/ 8873 h 205071"/>
              <a:gd name="connsiteX4" fmla="*/ 209866 w 379535"/>
              <a:gd name="connsiteY4" fmla="*/ 17765 h 205071"/>
              <a:gd name="connsiteX5" fmla="*/ 196897 w 379535"/>
              <a:gd name="connsiteY5" fmla="*/ 17950 h 205071"/>
              <a:gd name="connsiteX6" fmla="*/ 183433 w 379535"/>
              <a:gd name="connsiteY6" fmla="*/ 17365 h 205071"/>
              <a:gd name="connsiteX7" fmla="*/ 174910 w 379535"/>
              <a:gd name="connsiteY7" fmla="*/ 16997 h 205071"/>
              <a:gd name="connsiteX8" fmla="*/ 167484 w 379535"/>
              <a:gd name="connsiteY8" fmla="*/ 16698 h 205071"/>
              <a:gd name="connsiteX9" fmla="*/ 159255 w 379535"/>
              <a:gd name="connsiteY9" fmla="*/ 12599 h 205071"/>
              <a:gd name="connsiteX10" fmla="*/ 127760 w 379535"/>
              <a:gd name="connsiteY10" fmla="*/ 20734 h 205071"/>
              <a:gd name="connsiteX11" fmla="*/ 121341 w 379535"/>
              <a:gd name="connsiteY11" fmla="*/ 18235 h 205071"/>
              <a:gd name="connsiteX12" fmla="*/ 89561 w 379535"/>
              <a:gd name="connsiteY12" fmla="*/ 5886 h 205071"/>
              <a:gd name="connsiteX13" fmla="*/ 62273 w 379535"/>
              <a:gd name="connsiteY13" fmla="*/ 31289 h 205071"/>
              <a:gd name="connsiteX14" fmla="*/ 54743 w 379535"/>
              <a:gd name="connsiteY14" fmla="*/ 38385 h 205071"/>
              <a:gd name="connsiteX15" fmla="*/ 50963 w 379535"/>
              <a:gd name="connsiteY15" fmla="*/ 41925 h 205071"/>
              <a:gd name="connsiteX16" fmla="*/ 49100 w 379535"/>
              <a:gd name="connsiteY16" fmla="*/ 43660 h 205071"/>
              <a:gd name="connsiteX17" fmla="*/ 33602 w 379535"/>
              <a:gd name="connsiteY17" fmla="*/ 58164 h 205071"/>
              <a:gd name="connsiteX18" fmla="*/ 19143 w 379535"/>
              <a:gd name="connsiteY18" fmla="*/ 72136 h 205071"/>
              <a:gd name="connsiteX19" fmla="*/ 15982 w 379535"/>
              <a:gd name="connsiteY19" fmla="*/ 74832 h 205071"/>
              <a:gd name="connsiteX20" fmla="*/ 13530 w 379535"/>
              <a:gd name="connsiteY20" fmla="*/ 77182 h 205071"/>
              <a:gd name="connsiteX21" fmla="*/ 9597 w 379535"/>
              <a:gd name="connsiteY21" fmla="*/ 80526 h 205071"/>
              <a:gd name="connsiteX22" fmla="*/ 9513 w 379535"/>
              <a:gd name="connsiteY22" fmla="*/ 80623 h 205071"/>
              <a:gd name="connsiteX23" fmla="*/ 7741 w 379535"/>
              <a:gd name="connsiteY23" fmla="*/ 88963 h 205071"/>
              <a:gd name="connsiteX24" fmla="*/ 3660 w 379535"/>
              <a:gd name="connsiteY24" fmla="*/ 108387 h 205071"/>
              <a:gd name="connsiteX25" fmla="*/ 3490 w 379535"/>
              <a:gd name="connsiteY25" fmla="*/ 109177 h 205071"/>
              <a:gd name="connsiteX26" fmla="*/ 1511 w 379535"/>
              <a:gd name="connsiteY26" fmla="*/ 118581 h 205071"/>
              <a:gd name="connsiteX27" fmla="*/ 1475 w 379535"/>
              <a:gd name="connsiteY27" fmla="*/ 118729 h 205071"/>
              <a:gd name="connsiteX28" fmla="*/ 779 w 379535"/>
              <a:gd name="connsiteY28" fmla="*/ 122062 h 205071"/>
              <a:gd name="connsiteX29" fmla="*/ 385 w 379535"/>
              <a:gd name="connsiteY29" fmla="*/ 123913 h 205071"/>
              <a:gd name="connsiteX30" fmla="*/ 993 w 379535"/>
              <a:gd name="connsiteY30" fmla="*/ 128381 h 205071"/>
              <a:gd name="connsiteX31" fmla="*/ 2534 w 379535"/>
              <a:gd name="connsiteY31" fmla="*/ 132979 h 205071"/>
              <a:gd name="connsiteX32" fmla="*/ 5803 w 379535"/>
              <a:gd name="connsiteY32" fmla="*/ 136169 h 205071"/>
              <a:gd name="connsiteX33" fmla="*/ 8457 w 379535"/>
              <a:gd name="connsiteY33" fmla="*/ 137675 h 205071"/>
              <a:gd name="connsiteX34" fmla="*/ 14364 w 379535"/>
              <a:gd name="connsiteY34" fmla="*/ 141086 h 205071"/>
              <a:gd name="connsiteX35" fmla="*/ 16665 w 379535"/>
              <a:gd name="connsiteY35" fmla="*/ 142511 h 205071"/>
              <a:gd name="connsiteX36" fmla="*/ 23209 w 379535"/>
              <a:gd name="connsiteY36" fmla="*/ 146355 h 205071"/>
              <a:gd name="connsiteX37" fmla="*/ 32245 w 379535"/>
              <a:gd name="connsiteY37" fmla="*/ 150683 h 205071"/>
              <a:gd name="connsiteX38" fmla="*/ 37644 w 379535"/>
              <a:gd name="connsiteY38" fmla="*/ 154805 h 205071"/>
              <a:gd name="connsiteX39" fmla="*/ 72068 w 379535"/>
              <a:gd name="connsiteY39" fmla="*/ 173826 h 205071"/>
              <a:gd name="connsiteX40" fmla="*/ 79839 w 379535"/>
              <a:gd name="connsiteY40" fmla="*/ 175885 h 205071"/>
              <a:gd name="connsiteX41" fmla="*/ 111103 w 379535"/>
              <a:gd name="connsiteY41" fmla="*/ 190982 h 205071"/>
              <a:gd name="connsiteX42" fmla="*/ 113979 w 379535"/>
              <a:gd name="connsiteY42" fmla="*/ 192897 h 205071"/>
              <a:gd name="connsiteX43" fmla="*/ 124326 w 379535"/>
              <a:gd name="connsiteY43" fmla="*/ 198486 h 205071"/>
              <a:gd name="connsiteX44" fmla="*/ 132555 w 379535"/>
              <a:gd name="connsiteY44" fmla="*/ 202696 h 205071"/>
              <a:gd name="connsiteX45" fmla="*/ 140058 w 379535"/>
              <a:gd name="connsiteY45" fmla="*/ 203263 h 205071"/>
              <a:gd name="connsiteX46" fmla="*/ 143397 w 379535"/>
              <a:gd name="connsiteY46" fmla="*/ 202640 h 205071"/>
              <a:gd name="connsiteX47" fmla="*/ 146581 w 379535"/>
              <a:gd name="connsiteY47" fmla="*/ 203354 h 205071"/>
              <a:gd name="connsiteX48" fmla="*/ 148010 w 379535"/>
              <a:gd name="connsiteY48" fmla="*/ 203800 h 205071"/>
              <a:gd name="connsiteX49" fmla="*/ 153254 w 379535"/>
              <a:gd name="connsiteY49" fmla="*/ 205409 h 205071"/>
              <a:gd name="connsiteX50" fmla="*/ 161528 w 379535"/>
              <a:gd name="connsiteY50" fmla="*/ 204574 h 205071"/>
              <a:gd name="connsiteX51" fmla="*/ 164817 w 379535"/>
              <a:gd name="connsiteY51" fmla="*/ 200775 h 205071"/>
              <a:gd name="connsiteX52" fmla="*/ 170296 w 379535"/>
              <a:gd name="connsiteY52" fmla="*/ 188168 h 205071"/>
              <a:gd name="connsiteX53" fmla="*/ 170296 w 379535"/>
              <a:gd name="connsiteY53" fmla="*/ 188143 h 205071"/>
              <a:gd name="connsiteX54" fmla="*/ 170002 w 379535"/>
              <a:gd name="connsiteY54" fmla="*/ 187000 h 205071"/>
              <a:gd name="connsiteX55" fmla="*/ 178979 w 379535"/>
              <a:gd name="connsiteY55" fmla="*/ 186374 h 205071"/>
              <a:gd name="connsiteX56" fmla="*/ 187607 w 379535"/>
              <a:gd name="connsiteY56" fmla="*/ 184643 h 205071"/>
              <a:gd name="connsiteX57" fmla="*/ 211612 w 379535"/>
              <a:gd name="connsiteY57" fmla="*/ 177277 h 205071"/>
              <a:gd name="connsiteX58" fmla="*/ 217496 w 379535"/>
              <a:gd name="connsiteY58" fmla="*/ 175502 h 205071"/>
              <a:gd name="connsiteX59" fmla="*/ 232230 w 379535"/>
              <a:gd name="connsiteY59" fmla="*/ 173384 h 205071"/>
              <a:gd name="connsiteX60" fmla="*/ 230959 w 379535"/>
              <a:gd name="connsiteY60" fmla="*/ 172149 h 205071"/>
              <a:gd name="connsiteX61" fmla="*/ 219642 w 379535"/>
              <a:gd name="connsiteY61" fmla="*/ 158623 h 205071"/>
              <a:gd name="connsiteX62" fmla="*/ 226156 w 379535"/>
              <a:gd name="connsiteY62" fmla="*/ 154466 h 205071"/>
              <a:gd name="connsiteX63" fmla="*/ 233414 w 379535"/>
              <a:gd name="connsiteY63" fmla="*/ 149935 h 205071"/>
              <a:gd name="connsiteX64" fmla="*/ 264745 w 379535"/>
              <a:gd name="connsiteY64" fmla="*/ 151263 h 205071"/>
              <a:gd name="connsiteX65" fmla="*/ 259656 w 379535"/>
              <a:gd name="connsiteY65" fmla="*/ 163362 h 205071"/>
              <a:gd name="connsiteX66" fmla="*/ 277007 w 379535"/>
              <a:gd name="connsiteY66" fmla="*/ 158472 h 205071"/>
              <a:gd name="connsiteX67" fmla="*/ 286274 w 379535"/>
              <a:gd name="connsiteY67" fmla="*/ 152851 h 205071"/>
              <a:gd name="connsiteX68" fmla="*/ 292312 w 379535"/>
              <a:gd name="connsiteY68" fmla="*/ 149216 h 205071"/>
              <a:gd name="connsiteX69" fmla="*/ 301348 w 379535"/>
              <a:gd name="connsiteY69" fmla="*/ 141576 h 205071"/>
              <a:gd name="connsiteX70" fmla="*/ 302074 w 379535"/>
              <a:gd name="connsiteY70" fmla="*/ 141077 h 205071"/>
              <a:gd name="connsiteX71" fmla="*/ 306819 w 379535"/>
              <a:gd name="connsiteY71" fmla="*/ 137825 h 205071"/>
              <a:gd name="connsiteX72" fmla="*/ 308529 w 379535"/>
              <a:gd name="connsiteY72" fmla="*/ 136655 h 205071"/>
              <a:gd name="connsiteX73" fmla="*/ 311196 w 379535"/>
              <a:gd name="connsiteY73" fmla="*/ 134813 h 205071"/>
              <a:gd name="connsiteX74" fmla="*/ 325912 w 379535"/>
              <a:gd name="connsiteY74" fmla="*/ 134627 h 205071"/>
              <a:gd name="connsiteX75" fmla="*/ 331428 w 379535"/>
              <a:gd name="connsiteY75" fmla="*/ 132835 h 205071"/>
              <a:gd name="connsiteX76" fmla="*/ 332952 w 379535"/>
              <a:gd name="connsiteY76" fmla="*/ 130203 h 205071"/>
              <a:gd name="connsiteX77" fmla="*/ 335547 w 379535"/>
              <a:gd name="connsiteY77" fmla="*/ 129316 h 205071"/>
              <a:gd name="connsiteX78" fmla="*/ 336468 w 379535"/>
              <a:gd name="connsiteY78" fmla="*/ 131296 h 205071"/>
              <a:gd name="connsiteX79" fmla="*/ 337284 w 379535"/>
              <a:gd name="connsiteY79" fmla="*/ 131338 h 205071"/>
              <a:gd name="connsiteX80" fmla="*/ 337679 w 379535"/>
              <a:gd name="connsiteY80" fmla="*/ 131281 h 205071"/>
              <a:gd name="connsiteX81" fmla="*/ 338300 w 379535"/>
              <a:gd name="connsiteY81" fmla="*/ 130476 h 205071"/>
              <a:gd name="connsiteX82" fmla="*/ 338972 w 379535"/>
              <a:gd name="connsiteY82" fmla="*/ 128450 h 205071"/>
              <a:gd name="connsiteX83" fmla="*/ 342247 w 379535"/>
              <a:gd name="connsiteY83" fmla="*/ 128245 h 205071"/>
              <a:gd name="connsiteX84" fmla="*/ 343009 w 379535"/>
              <a:gd name="connsiteY84" fmla="*/ 125779 h 205071"/>
              <a:gd name="connsiteX85" fmla="*/ 345177 w 379535"/>
              <a:gd name="connsiteY85" fmla="*/ 124550 h 205071"/>
              <a:gd name="connsiteX86" fmla="*/ 346760 w 379535"/>
              <a:gd name="connsiteY86" fmla="*/ 125807 h 205071"/>
              <a:gd name="connsiteX87" fmla="*/ 350603 w 379535"/>
              <a:gd name="connsiteY87" fmla="*/ 126599 h 205071"/>
              <a:gd name="connsiteX88" fmla="*/ 353887 w 379535"/>
              <a:gd name="connsiteY88" fmla="*/ 124951 h 205071"/>
              <a:gd name="connsiteX89" fmla="*/ 359707 w 379535"/>
              <a:gd name="connsiteY89" fmla="*/ 122878 h 205071"/>
              <a:gd name="connsiteX90" fmla="*/ 360473 w 379535"/>
              <a:gd name="connsiteY90" fmla="*/ 120014 h 205071"/>
              <a:gd name="connsiteX91" fmla="*/ 364992 w 379535"/>
              <a:gd name="connsiteY91" fmla="*/ 109082 h 205071"/>
              <a:gd name="connsiteX92" fmla="*/ 369873 w 379535"/>
              <a:gd name="connsiteY92" fmla="*/ 107359 h 205071"/>
              <a:gd name="connsiteX93" fmla="*/ 375774 w 379535"/>
              <a:gd name="connsiteY93" fmla="*/ 105413 h 205071"/>
              <a:gd name="connsiteX94" fmla="*/ 379920 w 379535"/>
              <a:gd name="connsiteY94" fmla="*/ 92542 h 205071"/>
              <a:gd name="connsiteX95" fmla="*/ 371433 w 379535"/>
              <a:gd name="connsiteY95" fmla="*/ 89744 h 205071"/>
              <a:gd name="connsiteX96" fmla="*/ 363504 w 379535"/>
              <a:gd name="connsiteY96" fmla="*/ 89659 h 205071"/>
              <a:gd name="connsiteX97" fmla="*/ 363141 w 379535"/>
              <a:gd name="connsiteY97" fmla="*/ 83059 h 205071"/>
              <a:gd name="connsiteX98" fmla="*/ 357856 w 379535"/>
              <a:gd name="connsiteY98" fmla="*/ 78816 h 205071"/>
              <a:gd name="connsiteX99" fmla="*/ 356228 w 379535"/>
              <a:gd name="connsiteY99" fmla="*/ 78953 h 205071"/>
              <a:gd name="connsiteX100" fmla="*/ 354100 w 379535"/>
              <a:gd name="connsiteY100" fmla="*/ 72354 h 205071"/>
              <a:gd name="connsiteX101" fmla="*/ 349074 w 379535"/>
              <a:gd name="connsiteY101" fmla="*/ 69730 h 205071"/>
              <a:gd name="connsiteX102" fmla="*/ 343680 w 379535"/>
              <a:gd name="connsiteY102" fmla="*/ 67548 h 205071"/>
              <a:gd name="connsiteX103" fmla="*/ 342995 w 379535"/>
              <a:gd name="connsiteY103" fmla="*/ 63845 h 205071"/>
              <a:gd name="connsiteX104" fmla="*/ 342197 w 379535"/>
              <a:gd name="connsiteY104" fmla="*/ 62606 h 205071"/>
              <a:gd name="connsiteX105" fmla="*/ 342487 w 379535"/>
              <a:gd name="connsiteY105" fmla="*/ 61138 h 205071"/>
              <a:gd name="connsiteX106" fmla="*/ 342161 w 379535"/>
              <a:gd name="connsiteY106" fmla="*/ 59501 h 205071"/>
              <a:gd name="connsiteX107" fmla="*/ 340968 w 379535"/>
              <a:gd name="connsiteY107" fmla="*/ 57243 h 205071"/>
              <a:gd name="connsiteX108" fmla="*/ 341417 w 379535"/>
              <a:gd name="connsiteY108" fmla="*/ 55367 h 205071"/>
              <a:gd name="connsiteX109" fmla="*/ 340945 w 379535"/>
              <a:gd name="connsiteY109" fmla="*/ 52915 h 205071"/>
              <a:gd name="connsiteX110" fmla="*/ 340387 w 379535"/>
              <a:gd name="connsiteY110" fmla="*/ 47352 h 205071"/>
              <a:gd name="connsiteX111" fmla="*/ 339257 w 379535"/>
              <a:gd name="connsiteY111" fmla="*/ 44427 h 205071"/>
              <a:gd name="connsiteX112" fmla="*/ 333764 w 379535"/>
              <a:gd name="connsiteY112" fmla="*/ 42875 h 205071"/>
              <a:gd name="connsiteX113" fmla="*/ 332557 w 379535"/>
              <a:gd name="connsiteY113" fmla="*/ 42770 h 205071"/>
              <a:gd name="connsiteX114" fmla="*/ 330716 w 379535"/>
              <a:gd name="connsiteY114" fmla="*/ 40645 h 205071"/>
              <a:gd name="connsiteX115" fmla="*/ 330217 w 379535"/>
              <a:gd name="connsiteY115" fmla="*/ 37742 h 205071"/>
              <a:gd name="connsiteX116" fmla="*/ 319951 w 379535"/>
              <a:gd name="connsiteY116" fmla="*/ 27078 h 205071"/>
              <a:gd name="connsiteX117" fmla="*/ 318178 w 379535"/>
              <a:gd name="connsiteY117" fmla="*/ 26242 h 205071"/>
              <a:gd name="connsiteX118" fmla="*/ 318069 w 379535"/>
              <a:gd name="connsiteY118" fmla="*/ 26206 h 205071"/>
              <a:gd name="connsiteX119" fmla="*/ 314063 w 379535"/>
              <a:gd name="connsiteY119" fmla="*/ 24290 h 205071"/>
              <a:gd name="connsiteX120" fmla="*/ 310266 w 379535"/>
              <a:gd name="connsiteY120" fmla="*/ 22124 h 205071"/>
              <a:gd name="connsiteX121" fmla="*/ 302863 w 379535"/>
              <a:gd name="connsiteY121" fmla="*/ 21195 h 205071"/>
              <a:gd name="connsiteX122" fmla="*/ 300296 w 379535"/>
              <a:gd name="connsiteY122" fmla="*/ 20536 h 205071"/>
              <a:gd name="connsiteX123" fmla="*/ 288674 w 379535"/>
              <a:gd name="connsiteY123" fmla="*/ 23279 h 205071"/>
              <a:gd name="connsiteX124" fmla="*/ 288293 w 379535"/>
              <a:gd name="connsiteY124" fmla="*/ 22792 h 205071"/>
              <a:gd name="connsiteX125" fmla="*/ 283684 w 379535"/>
              <a:gd name="connsiteY125" fmla="*/ 16005 h 205071"/>
              <a:gd name="connsiteX126" fmla="*/ 276930 w 379535"/>
              <a:gd name="connsiteY126" fmla="*/ 337 h 205071"/>
              <a:gd name="connsiteX127" fmla="*/ 273859 w 379535"/>
              <a:gd name="connsiteY127" fmla="*/ 9154 h 205071"/>
              <a:gd name="connsiteX128" fmla="*/ 267072 w 379535"/>
              <a:gd name="connsiteY128" fmla="*/ 9594 h 205071"/>
              <a:gd name="connsiteX129" fmla="*/ 256743 w 379535"/>
              <a:gd name="connsiteY129" fmla="*/ 13664 h 205071"/>
              <a:gd name="connsiteX130" fmla="*/ 237573 w 379535"/>
              <a:gd name="connsiteY130" fmla="*/ 10856 h 205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379535" h="205071">
                <a:moveTo>
                  <a:pt x="237573" y="10856"/>
                </a:moveTo>
                <a:lnTo>
                  <a:pt x="232375" y="10190"/>
                </a:lnTo>
                <a:lnTo>
                  <a:pt x="226360" y="7667"/>
                </a:lnTo>
                <a:lnTo>
                  <a:pt x="223166" y="8873"/>
                </a:lnTo>
                <a:lnTo>
                  <a:pt x="209866" y="17765"/>
                </a:lnTo>
                <a:lnTo>
                  <a:pt x="196897" y="17950"/>
                </a:lnTo>
                <a:lnTo>
                  <a:pt x="183433" y="17365"/>
                </a:lnTo>
                <a:lnTo>
                  <a:pt x="174910" y="16997"/>
                </a:lnTo>
                <a:lnTo>
                  <a:pt x="167484" y="16698"/>
                </a:lnTo>
                <a:lnTo>
                  <a:pt x="159255" y="12599"/>
                </a:lnTo>
                <a:lnTo>
                  <a:pt x="127760" y="20734"/>
                </a:lnTo>
                <a:lnTo>
                  <a:pt x="121341" y="18235"/>
                </a:lnTo>
                <a:lnTo>
                  <a:pt x="89561" y="5886"/>
                </a:lnTo>
                <a:lnTo>
                  <a:pt x="62273" y="31289"/>
                </a:lnTo>
                <a:lnTo>
                  <a:pt x="54743" y="38385"/>
                </a:lnTo>
                <a:lnTo>
                  <a:pt x="50963" y="41925"/>
                </a:lnTo>
                <a:lnTo>
                  <a:pt x="49100" y="43660"/>
                </a:lnTo>
                <a:lnTo>
                  <a:pt x="33602" y="58164"/>
                </a:lnTo>
                <a:lnTo>
                  <a:pt x="19143" y="72136"/>
                </a:lnTo>
                <a:lnTo>
                  <a:pt x="15982" y="74832"/>
                </a:lnTo>
                <a:lnTo>
                  <a:pt x="13530" y="77182"/>
                </a:lnTo>
                <a:lnTo>
                  <a:pt x="9597" y="80526"/>
                </a:lnTo>
                <a:lnTo>
                  <a:pt x="9513" y="80623"/>
                </a:lnTo>
                <a:lnTo>
                  <a:pt x="7741" y="88963"/>
                </a:lnTo>
                <a:lnTo>
                  <a:pt x="3660" y="108387"/>
                </a:lnTo>
                <a:lnTo>
                  <a:pt x="3490" y="109177"/>
                </a:lnTo>
                <a:lnTo>
                  <a:pt x="1511" y="118581"/>
                </a:lnTo>
                <a:lnTo>
                  <a:pt x="1475" y="118729"/>
                </a:lnTo>
                <a:lnTo>
                  <a:pt x="779" y="122062"/>
                </a:lnTo>
                <a:lnTo>
                  <a:pt x="385" y="123913"/>
                </a:lnTo>
                <a:lnTo>
                  <a:pt x="993" y="128381"/>
                </a:lnTo>
                <a:lnTo>
                  <a:pt x="2534" y="132979"/>
                </a:lnTo>
                <a:lnTo>
                  <a:pt x="5803" y="136169"/>
                </a:lnTo>
                <a:lnTo>
                  <a:pt x="8457" y="137675"/>
                </a:lnTo>
                <a:lnTo>
                  <a:pt x="14364" y="141086"/>
                </a:lnTo>
                <a:lnTo>
                  <a:pt x="16665" y="142511"/>
                </a:lnTo>
                <a:lnTo>
                  <a:pt x="23209" y="146355"/>
                </a:lnTo>
                <a:lnTo>
                  <a:pt x="32245" y="150683"/>
                </a:lnTo>
                <a:lnTo>
                  <a:pt x="37644" y="154805"/>
                </a:lnTo>
                <a:lnTo>
                  <a:pt x="72068" y="173826"/>
                </a:lnTo>
                <a:lnTo>
                  <a:pt x="79839" y="175885"/>
                </a:lnTo>
                <a:lnTo>
                  <a:pt x="111103" y="190982"/>
                </a:lnTo>
                <a:lnTo>
                  <a:pt x="113979" y="192897"/>
                </a:lnTo>
                <a:lnTo>
                  <a:pt x="124326" y="198486"/>
                </a:lnTo>
                <a:lnTo>
                  <a:pt x="132555" y="202696"/>
                </a:lnTo>
                <a:lnTo>
                  <a:pt x="140058" y="203263"/>
                </a:lnTo>
                <a:lnTo>
                  <a:pt x="143397" y="202640"/>
                </a:lnTo>
                <a:lnTo>
                  <a:pt x="146581" y="203354"/>
                </a:lnTo>
                <a:lnTo>
                  <a:pt x="148010" y="203800"/>
                </a:lnTo>
                <a:lnTo>
                  <a:pt x="153254" y="205409"/>
                </a:lnTo>
                <a:lnTo>
                  <a:pt x="161528" y="204574"/>
                </a:lnTo>
                <a:lnTo>
                  <a:pt x="164817" y="200775"/>
                </a:lnTo>
                <a:lnTo>
                  <a:pt x="170296" y="188168"/>
                </a:lnTo>
                <a:lnTo>
                  <a:pt x="170296" y="188143"/>
                </a:lnTo>
                <a:lnTo>
                  <a:pt x="170002" y="187000"/>
                </a:lnTo>
                <a:lnTo>
                  <a:pt x="178979" y="186374"/>
                </a:lnTo>
                <a:lnTo>
                  <a:pt x="187607" y="184643"/>
                </a:lnTo>
                <a:lnTo>
                  <a:pt x="211612" y="177277"/>
                </a:lnTo>
                <a:lnTo>
                  <a:pt x="217496" y="175502"/>
                </a:lnTo>
                <a:lnTo>
                  <a:pt x="232230" y="173384"/>
                </a:lnTo>
                <a:lnTo>
                  <a:pt x="230959" y="172149"/>
                </a:lnTo>
                <a:lnTo>
                  <a:pt x="219642" y="158623"/>
                </a:lnTo>
                <a:lnTo>
                  <a:pt x="226156" y="154466"/>
                </a:lnTo>
                <a:lnTo>
                  <a:pt x="233414" y="149935"/>
                </a:lnTo>
                <a:lnTo>
                  <a:pt x="264745" y="151263"/>
                </a:lnTo>
                <a:lnTo>
                  <a:pt x="259656" y="163362"/>
                </a:lnTo>
                <a:lnTo>
                  <a:pt x="277007" y="158472"/>
                </a:lnTo>
                <a:lnTo>
                  <a:pt x="286274" y="152851"/>
                </a:lnTo>
                <a:lnTo>
                  <a:pt x="292312" y="149216"/>
                </a:lnTo>
                <a:lnTo>
                  <a:pt x="301348" y="141576"/>
                </a:lnTo>
                <a:lnTo>
                  <a:pt x="302074" y="141077"/>
                </a:lnTo>
                <a:lnTo>
                  <a:pt x="306819" y="137825"/>
                </a:lnTo>
                <a:lnTo>
                  <a:pt x="308529" y="136655"/>
                </a:lnTo>
                <a:lnTo>
                  <a:pt x="311196" y="134813"/>
                </a:lnTo>
                <a:lnTo>
                  <a:pt x="325912" y="134627"/>
                </a:lnTo>
                <a:lnTo>
                  <a:pt x="331428" y="132835"/>
                </a:lnTo>
                <a:lnTo>
                  <a:pt x="332952" y="130203"/>
                </a:lnTo>
                <a:lnTo>
                  <a:pt x="335547" y="129316"/>
                </a:lnTo>
                <a:lnTo>
                  <a:pt x="336468" y="131296"/>
                </a:lnTo>
                <a:lnTo>
                  <a:pt x="337284" y="131338"/>
                </a:lnTo>
                <a:lnTo>
                  <a:pt x="337679" y="131281"/>
                </a:lnTo>
                <a:lnTo>
                  <a:pt x="338300" y="130476"/>
                </a:lnTo>
                <a:lnTo>
                  <a:pt x="338972" y="128450"/>
                </a:lnTo>
                <a:lnTo>
                  <a:pt x="342247" y="128245"/>
                </a:lnTo>
                <a:lnTo>
                  <a:pt x="343009" y="125779"/>
                </a:lnTo>
                <a:lnTo>
                  <a:pt x="345177" y="124550"/>
                </a:lnTo>
                <a:lnTo>
                  <a:pt x="346760" y="125807"/>
                </a:lnTo>
                <a:lnTo>
                  <a:pt x="350603" y="126599"/>
                </a:lnTo>
                <a:lnTo>
                  <a:pt x="353887" y="124951"/>
                </a:lnTo>
                <a:lnTo>
                  <a:pt x="359707" y="122878"/>
                </a:lnTo>
                <a:lnTo>
                  <a:pt x="360473" y="120014"/>
                </a:lnTo>
                <a:lnTo>
                  <a:pt x="364992" y="109082"/>
                </a:lnTo>
                <a:lnTo>
                  <a:pt x="369873" y="107359"/>
                </a:lnTo>
                <a:lnTo>
                  <a:pt x="375774" y="105413"/>
                </a:lnTo>
                <a:lnTo>
                  <a:pt x="379920" y="92542"/>
                </a:lnTo>
                <a:lnTo>
                  <a:pt x="371433" y="89744"/>
                </a:lnTo>
                <a:lnTo>
                  <a:pt x="363504" y="89659"/>
                </a:lnTo>
                <a:lnTo>
                  <a:pt x="363141" y="83059"/>
                </a:lnTo>
                <a:lnTo>
                  <a:pt x="357856" y="78816"/>
                </a:lnTo>
                <a:lnTo>
                  <a:pt x="356228" y="78953"/>
                </a:lnTo>
                <a:lnTo>
                  <a:pt x="354100" y="72354"/>
                </a:lnTo>
                <a:lnTo>
                  <a:pt x="349074" y="69730"/>
                </a:lnTo>
                <a:lnTo>
                  <a:pt x="343680" y="67548"/>
                </a:lnTo>
                <a:lnTo>
                  <a:pt x="342995" y="63845"/>
                </a:lnTo>
                <a:lnTo>
                  <a:pt x="342197" y="62606"/>
                </a:lnTo>
                <a:lnTo>
                  <a:pt x="342487" y="61138"/>
                </a:lnTo>
                <a:lnTo>
                  <a:pt x="342161" y="59501"/>
                </a:lnTo>
                <a:lnTo>
                  <a:pt x="340968" y="57243"/>
                </a:lnTo>
                <a:lnTo>
                  <a:pt x="341417" y="55367"/>
                </a:lnTo>
                <a:lnTo>
                  <a:pt x="340945" y="52915"/>
                </a:lnTo>
                <a:lnTo>
                  <a:pt x="340387" y="47352"/>
                </a:lnTo>
                <a:lnTo>
                  <a:pt x="339257" y="44427"/>
                </a:lnTo>
                <a:lnTo>
                  <a:pt x="333764" y="42875"/>
                </a:lnTo>
                <a:lnTo>
                  <a:pt x="332557" y="42770"/>
                </a:lnTo>
                <a:lnTo>
                  <a:pt x="330716" y="40645"/>
                </a:lnTo>
                <a:lnTo>
                  <a:pt x="330217" y="37742"/>
                </a:lnTo>
                <a:lnTo>
                  <a:pt x="319951" y="27078"/>
                </a:lnTo>
                <a:lnTo>
                  <a:pt x="318178" y="26242"/>
                </a:lnTo>
                <a:lnTo>
                  <a:pt x="318069" y="26206"/>
                </a:lnTo>
                <a:lnTo>
                  <a:pt x="314063" y="24290"/>
                </a:lnTo>
                <a:lnTo>
                  <a:pt x="310266" y="22124"/>
                </a:lnTo>
                <a:lnTo>
                  <a:pt x="302863" y="21195"/>
                </a:lnTo>
                <a:lnTo>
                  <a:pt x="300296" y="20536"/>
                </a:lnTo>
                <a:lnTo>
                  <a:pt x="288674" y="23279"/>
                </a:lnTo>
                <a:lnTo>
                  <a:pt x="288293" y="22792"/>
                </a:lnTo>
                <a:lnTo>
                  <a:pt x="283684" y="16005"/>
                </a:lnTo>
                <a:lnTo>
                  <a:pt x="276930" y="337"/>
                </a:lnTo>
                <a:lnTo>
                  <a:pt x="273859" y="9154"/>
                </a:lnTo>
                <a:lnTo>
                  <a:pt x="267072" y="9594"/>
                </a:lnTo>
                <a:lnTo>
                  <a:pt x="256743" y="13664"/>
                </a:lnTo>
                <a:lnTo>
                  <a:pt x="237573" y="1085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FB47C01A-7447-3276-0102-E03FBA710425}"/>
              </a:ext>
            </a:extLst>
          </p:cNvPr>
          <p:cNvSpPr>
            <a:spLocks/>
          </p:cNvSpPr>
          <p:nvPr/>
        </p:nvSpPr>
        <p:spPr>
          <a:xfrm flipV="1">
            <a:off x="3604962" y="2044625"/>
            <a:ext cx="920272" cy="1236062"/>
          </a:xfrm>
          <a:custGeom>
            <a:avLst/>
            <a:gdLst>
              <a:gd name="connsiteX0" fmla="*/ 216868 w 626703"/>
              <a:gd name="connsiteY0" fmla="*/ 70113 h 841755"/>
              <a:gd name="connsiteX1" fmla="*/ 172435 w 626703"/>
              <a:gd name="connsiteY1" fmla="*/ 89010 h 841755"/>
              <a:gd name="connsiteX2" fmla="*/ 162501 w 626703"/>
              <a:gd name="connsiteY2" fmla="*/ 93321 h 841755"/>
              <a:gd name="connsiteX3" fmla="*/ 161567 w 626703"/>
              <a:gd name="connsiteY3" fmla="*/ 93612 h 841755"/>
              <a:gd name="connsiteX4" fmla="*/ 136146 w 626703"/>
              <a:gd name="connsiteY4" fmla="*/ 104437 h 841755"/>
              <a:gd name="connsiteX5" fmla="*/ 108338 w 626703"/>
              <a:gd name="connsiteY5" fmla="*/ 116525 h 841755"/>
              <a:gd name="connsiteX6" fmla="*/ 553 w 626703"/>
              <a:gd name="connsiteY6" fmla="*/ 162889 h 841755"/>
              <a:gd name="connsiteX7" fmla="*/ 15278 w 626703"/>
              <a:gd name="connsiteY7" fmla="*/ 205470 h 841755"/>
              <a:gd name="connsiteX8" fmla="*/ 22672 w 626703"/>
              <a:gd name="connsiteY8" fmla="*/ 226755 h 841755"/>
              <a:gd name="connsiteX9" fmla="*/ 30084 w 626703"/>
              <a:gd name="connsiteY9" fmla="*/ 248037 h 841755"/>
              <a:gd name="connsiteX10" fmla="*/ 37514 w 626703"/>
              <a:gd name="connsiteY10" fmla="*/ 269314 h 841755"/>
              <a:gd name="connsiteX11" fmla="*/ 44963 w 626703"/>
              <a:gd name="connsiteY11" fmla="*/ 290588 h 841755"/>
              <a:gd name="connsiteX12" fmla="*/ 46922 w 626703"/>
              <a:gd name="connsiteY12" fmla="*/ 296166 h 841755"/>
              <a:gd name="connsiteX13" fmla="*/ 52434 w 626703"/>
              <a:gd name="connsiteY13" fmla="*/ 311858 h 841755"/>
              <a:gd name="connsiteX14" fmla="*/ 55999 w 626703"/>
              <a:gd name="connsiteY14" fmla="*/ 321995 h 841755"/>
              <a:gd name="connsiteX15" fmla="*/ 56027 w 626703"/>
              <a:gd name="connsiteY15" fmla="*/ 322065 h 841755"/>
              <a:gd name="connsiteX16" fmla="*/ 59923 w 626703"/>
              <a:gd name="connsiteY16" fmla="*/ 333123 h 841755"/>
              <a:gd name="connsiteX17" fmla="*/ 61774 w 626703"/>
              <a:gd name="connsiteY17" fmla="*/ 338368 h 841755"/>
              <a:gd name="connsiteX18" fmla="*/ 67431 w 626703"/>
              <a:gd name="connsiteY18" fmla="*/ 354384 h 841755"/>
              <a:gd name="connsiteX19" fmla="*/ 71368 w 626703"/>
              <a:gd name="connsiteY19" fmla="*/ 365509 h 841755"/>
              <a:gd name="connsiteX20" fmla="*/ 71586 w 626703"/>
              <a:gd name="connsiteY20" fmla="*/ 366123 h 841755"/>
              <a:gd name="connsiteX21" fmla="*/ 74956 w 626703"/>
              <a:gd name="connsiteY21" fmla="*/ 375641 h 841755"/>
              <a:gd name="connsiteX22" fmla="*/ 82505 w 626703"/>
              <a:gd name="connsiteY22" fmla="*/ 396891 h 841755"/>
              <a:gd name="connsiteX23" fmla="*/ 86501 w 626703"/>
              <a:gd name="connsiteY23" fmla="*/ 408132 h 841755"/>
              <a:gd name="connsiteX24" fmla="*/ 90066 w 626703"/>
              <a:gd name="connsiteY24" fmla="*/ 418142 h 841755"/>
              <a:gd name="connsiteX25" fmla="*/ 92090 w 626703"/>
              <a:gd name="connsiteY25" fmla="*/ 423805 h 841755"/>
              <a:gd name="connsiteX26" fmla="*/ 97651 w 626703"/>
              <a:gd name="connsiteY26" fmla="*/ 439383 h 841755"/>
              <a:gd name="connsiteX27" fmla="*/ 105254 w 626703"/>
              <a:gd name="connsiteY27" fmla="*/ 460620 h 841755"/>
              <a:gd name="connsiteX28" fmla="*/ 112875 w 626703"/>
              <a:gd name="connsiteY28" fmla="*/ 481853 h 841755"/>
              <a:gd name="connsiteX29" fmla="*/ 120514 w 626703"/>
              <a:gd name="connsiteY29" fmla="*/ 503081 h 841755"/>
              <a:gd name="connsiteX30" fmla="*/ 128175 w 626703"/>
              <a:gd name="connsiteY30" fmla="*/ 524304 h 841755"/>
              <a:gd name="connsiteX31" fmla="*/ 135851 w 626703"/>
              <a:gd name="connsiteY31" fmla="*/ 545523 h 841755"/>
              <a:gd name="connsiteX32" fmla="*/ 141820 w 626703"/>
              <a:gd name="connsiteY32" fmla="*/ 561973 h 841755"/>
              <a:gd name="connsiteX33" fmla="*/ 143549 w 626703"/>
              <a:gd name="connsiteY33" fmla="*/ 566737 h 841755"/>
              <a:gd name="connsiteX34" fmla="*/ 151265 w 626703"/>
              <a:gd name="connsiteY34" fmla="*/ 587943 h 841755"/>
              <a:gd name="connsiteX35" fmla="*/ 158999 w 626703"/>
              <a:gd name="connsiteY35" fmla="*/ 609143 h 841755"/>
              <a:gd name="connsiteX36" fmla="*/ 162347 w 626703"/>
              <a:gd name="connsiteY36" fmla="*/ 618305 h 841755"/>
              <a:gd name="connsiteX37" fmla="*/ 166747 w 626703"/>
              <a:gd name="connsiteY37" fmla="*/ 630339 h 841755"/>
              <a:gd name="connsiteX38" fmla="*/ 167196 w 626703"/>
              <a:gd name="connsiteY38" fmla="*/ 631565 h 841755"/>
              <a:gd name="connsiteX39" fmla="*/ 174522 w 626703"/>
              <a:gd name="connsiteY39" fmla="*/ 651526 h 841755"/>
              <a:gd name="connsiteX40" fmla="*/ 181462 w 626703"/>
              <a:gd name="connsiteY40" fmla="*/ 670404 h 841755"/>
              <a:gd name="connsiteX41" fmla="*/ 182311 w 626703"/>
              <a:gd name="connsiteY41" fmla="*/ 672713 h 841755"/>
              <a:gd name="connsiteX42" fmla="*/ 183386 w 626703"/>
              <a:gd name="connsiteY42" fmla="*/ 675631 h 841755"/>
              <a:gd name="connsiteX43" fmla="*/ 190118 w 626703"/>
              <a:gd name="connsiteY43" fmla="*/ 693892 h 841755"/>
              <a:gd name="connsiteX44" fmla="*/ 193574 w 626703"/>
              <a:gd name="connsiteY44" fmla="*/ 703253 h 841755"/>
              <a:gd name="connsiteX45" fmla="*/ 197915 w 626703"/>
              <a:gd name="connsiteY45" fmla="*/ 714992 h 841755"/>
              <a:gd name="connsiteX46" fmla="*/ 197943 w 626703"/>
              <a:gd name="connsiteY46" fmla="*/ 715060 h 841755"/>
              <a:gd name="connsiteX47" fmla="*/ 205786 w 626703"/>
              <a:gd name="connsiteY47" fmla="*/ 736225 h 841755"/>
              <a:gd name="connsiteX48" fmla="*/ 213652 w 626703"/>
              <a:gd name="connsiteY48" fmla="*/ 757385 h 841755"/>
              <a:gd name="connsiteX49" fmla="*/ 221531 w 626703"/>
              <a:gd name="connsiteY49" fmla="*/ 778535 h 841755"/>
              <a:gd name="connsiteX50" fmla="*/ 229433 w 626703"/>
              <a:gd name="connsiteY50" fmla="*/ 799682 h 841755"/>
              <a:gd name="connsiteX51" fmla="*/ 236056 w 626703"/>
              <a:gd name="connsiteY51" fmla="*/ 817370 h 841755"/>
              <a:gd name="connsiteX52" fmla="*/ 237349 w 626703"/>
              <a:gd name="connsiteY52" fmla="*/ 820823 h 841755"/>
              <a:gd name="connsiteX53" fmla="*/ 245287 w 626703"/>
              <a:gd name="connsiteY53" fmla="*/ 841956 h 841755"/>
              <a:gd name="connsiteX54" fmla="*/ 253439 w 626703"/>
              <a:gd name="connsiteY54" fmla="*/ 838952 h 841755"/>
              <a:gd name="connsiteX55" fmla="*/ 259685 w 626703"/>
              <a:gd name="connsiteY55" fmla="*/ 836669 h 841755"/>
              <a:gd name="connsiteX56" fmla="*/ 265056 w 626703"/>
              <a:gd name="connsiteY56" fmla="*/ 834714 h 841755"/>
              <a:gd name="connsiteX57" fmla="*/ 277504 w 626703"/>
              <a:gd name="connsiteY57" fmla="*/ 830230 h 841755"/>
              <a:gd name="connsiteX58" fmla="*/ 299010 w 626703"/>
              <a:gd name="connsiteY58" fmla="*/ 822616 h 841755"/>
              <a:gd name="connsiteX59" fmla="*/ 299023 w 626703"/>
              <a:gd name="connsiteY59" fmla="*/ 822611 h 841755"/>
              <a:gd name="connsiteX60" fmla="*/ 300357 w 626703"/>
              <a:gd name="connsiteY60" fmla="*/ 822144 h 841755"/>
              <a:gd name="connsiteX61" fmla="*/ 308940 w 626703"/>
              <a:gd name="connsiteY61" fmla="*/ 819153 h 841755"/>
              <a:gd name="connsiteX62" fmla="*/ 309906 w 626703"/>
              <a:gd name="connsiteY62" fmla="*/ 818818 h 841755"/>
              <a:gd name="connsiteX63" fmla="*/ 316270 w 626703"/>
              <a:gd name="connsiteY63" fmla="*/ 816621 h 841755"/>
              <a:gd name="connsiteX64" fmla="*/ 336670 w 626703"/>
              <a:gd name="connsiteY64" fmla="*/ 809669 h 841755"/>
              <a:gd name="connsiteX65" fmla="*/ 337931 w 626703"/>
              <a:gd name="connsiteY65" fmla="*/ 809243 h 841755"/>
              <a:gd name="connsiteX66" fmla="*/ 340743 w 626703"/>
              <a:gd name="connsiteY66" fmla="*/ 808299 h 841755"/>
              <a:gd name="connsiteX67" fmla="*/ 340780 w 626703"/>
              <a:gd name="connsiteY67" fmla="*/ 808290 h 841755"/>
              <a:gd name="connsiteX68" fmla="*/ 351961 w 626703"/>
              <a:gd name="connsiteY68" fmla="*/ 804555 h 841755"/>
              <a:gd name="connsiteX69" fmla="*/ 354343 w 626703"/>
              <a:gd name="connsiteY69" fmla="*/ 803770 h 841755"/>
              <a:gd name="connsiteX70" fmla="*/ 367258 w 626703"/>
              <a:gd name="connsiteY70" fmla="*/ 799523 h 841755"/>
              <a:gd name="connsiteX71" fmla="*/ 370347 w 626703"/>
              <a:gd name="connsiteY71" fmla="*/ 798520 h 841755"/>
              <a:gd name="connsiteX72" fmla="*/ 373899 w 626703"/>
              <a:gd name="connsiteY72" fmla="*/ 797367 h 841755"/>
              <a:gd name="connsiteX73" fmla="*/ 382749 w 626703"/>
              <a:gd name="connsiteY73" fmla="*/ 794508 h 841755"/>
              <a:gd name="connsiteX74" fmla="*/ 405879 w 626703"/>
              <a:gd name="connsiteY74" fmla="*/ 787175 h 841755"/>
              <a:gd name="connsiteX75" fmla="*/ 424958 w 626703"/>
              <a:gd name="connsiteY75" fmla="*/ 781267 h 841755"/>
              <a:gd name="connsiteX76" fmla="*/ 424995 w 626703"/>
              <a:gd name="connsiteY76" fmla="*/ 781254 h 841755"/>
              <a:gd name="connsiteX77" fmla="*/ 425099 w 626703"/>
              <a:gd name="connsiteY77" fmla="*/ 781222 h 841755"/>
              <a:gd name="connsiteX78" fmla="*/ 467440 w 626703"/>
              <a:gd name="connsiteY78" fmla="*/ 768548 h 841755"/>
              <a:gd name="connsiteX79" fmla="*/ 475628 w 626703"/>
              <a:gd name="connsiteY79" fmla="*/ 766165 h 841755"/>
              <a:gd name="connsiteX80" fmla="*/ 469581 w 626703"/>
              <a:gd name="connsiteY80" fmla="*/ 745741 h 841755"/>
              <a:gd name="connsiteX81" fmla="*/ 467159 w 626703"/>
              <a:gd name="connsiteY81" fmla="*/ 737541 h 841755"/>
              <a:gd name="connsiteX82" fmla="*/ 467118 w 626703"/>
              <a:gd name="connsiteY82" fmla="*/ 737396 h 841755"/>
              <a:gd name="connsiteX83" fmla="*/ 466692 w 626703"/>
              <a:gd name="connsiteY83" fmla="*/ 735957 h 841755"/>
              <a:gd name="connsiteX84" fmla="*/ 465154 w 626703"/>
              <a:gd name="connsiteY84" fmla="*/ 730757 h 841755"/>
              <a:gd name="connsiteX85" fmla="*/ 465036 w 626703"/>
              <a:gd name="connsiteY85" fmla="*/ 730348 h 841755"/>
              <a:gd name="connsiteX86" fmla="*/ 462872 w 626703"/>
              <a:gd name="connsiteY86" fmla="*/ 723011 h 841755"/>
              <a:gd name="connsiteX87" fmla="*/ 461384 w 626703"/>
              <a:gd name="connsiteY87" fmla="*/ 717974 h 841755"/>
              <a:gd name="connsiteX88" fmla="*/ 458676 w 626703"/>
              <a:gd name="connsiteY88" fmla="*/ 708766 h 841755"/>
              <a:gd name="connsiteX89" fmla="*/ 458631 w 626703"/>
              <a:gd name="connsiteY89" fmla="*/ 708621 h 841755"/>
              <a:gd name="connsiteX90" fmla="*/ 456880 w 626703"/>
              <a:gd name="connsiteY90" fmla="*/ 702677 h 841755"/>
              <a:gd name="connsiteX91" fmla="*/ 456517 w 626703"/>
              <a:gd name="connsiteY91" fmla="*/ 701429 h 841755"/>
              <a:gd name="connsiteX92" fmla="*/ 453555 w 626703"/>
              <a:gd name="connsiteY92" fmla="*/ 691355 h 841755"/>
              <a:gd name="connsiteX93" fmla="*/ 452498 w 626703"/>
              <a:gd name="connsiteY93" fmla="*/ 687756 h 841755"/>
              <a:gd name="connsiteX94" fmla="*/ 451849 w 626703"/>
              <a:gd name="connsiteY94" fmla="*/ 685546 h 841755"/>
              <a:gd name="connsiteX95" fmla="*/ 450175 w 626703"/>
              <a:gd name="connsiteY95" fmla="*/ 679838 h 841755"/>
              <a:gd name="connsiteX96" fmla="*/ 445694 w 626703"/>
              <a:gd name="connsiteY96" fmla="*/ 664554 h 841755"/>
              <a:gd name="connsiteX97" fmla="*/ 444310 w 626703"/>
              <a:gd name="connsiteY97" fmla="*/ 659831 h 841755"/>
              <a:gd name="connsiteX98" fmla="*/ 443961 w 626703"/>
              <a:gd name="connsiteY98" fmla="*/ 658628 h 841755"/>
              <a:gd name="connsiteX99" fmla="*/ 443847 w 626703"/>
              <a:gd name="connsiteY99" fmla="*/ 658247 h 841755"/>
              <a:gd name="connsiteX100" fmla="*/ 441783 w 626703"/>
              <a:gd name="connsiteY100" fmla="*/ 651191 h 841755"/>
              <a:gd name="connsiteX101" fmla="*/ 441742 w 626703"/>
              <a:gd name="connsiteY101" fmla="*/ 651050 h 841755"/>
              <a:gd name="connsiteX102" fmla="*/ 437537 w 626703"/>
              <a:gd name="connsiteY102" fmla="*/ 636651 h 841755"/>
              <a:gd name="connsiteX103" fmla="*/ 430973 w 626703"/>
              <a:gd name="connsiteY103" fmla="*/ 614135 h 841755"/>
              <a:gd name="connsiteX104" fmla="*/ 427889 w 626703"/>
              <a:gd name="connsiteY104" fmla="*/ 603525 h 841755"/>
              <a:gd name="connsiteX105" fmla="*/ 424958 w 626703"/>
              <a:gd name="connsiteY105" fmla="*/ 593442 h 841755"/>
              <a:gd name="connsiteX106" fmla="*/ 422305 w 626703"/>
              <a:gd name="connsiteY106" fmla="*/ 584294 h 841755"/>
              <a:gd name="connsiteX107" fmla="*/ 418694 w 626703"/>
              <a:gd name="connsiteY107" fmla="*/ 571833 h 841755"/>
              <a:gd name="connsiteX108" fmla="*/ 417941 w 626703"/>
              <a:gd name="connsiteY108" fmla="*/ 569238 h 841755"/>
              <a:gd name="connsiteX109" fmla="*/ 438236 w 626703"/>
              <a:gd name="connsiteY109" fmla="*/ 556881 h 841755"/>
              <a:gd name="connsiteX110" fmla="*/ 462913 w 626703"/>
              <a:gd name="connsiteY110" fmla="*/ 541825 h 841755"/>
              <a:gd name="connsiteX111" fmla="*/ 491124 w 626703"/>
              <a:gd name="connsiteY111" fmla="*/ 524173 h 841755"/>
              <a:gd name="connsiteX112" fmla="*/ 502165 w 626703"/>
              <a:gd name="connsiteY112" fmla="*/ 517965 h 841755"/>
              <a:gd name="connsiteX113" fmla="*/ 504928 w 626703"/>
              <a:gd name="connsiteY113" fmla="*/ 516272 h 841755"/>
              <a:gd name="connsiteX114" fmla="*/ 510870 w 626703"/>
              <a:gd name="connsiteY114" fmla="*/ 512683 h 841755"/>
              <a:gd name="connsiteX115" fmla="*/ 514867 w 626703"/>
              <a:gd name="connsiteY115" fmla="*/ 510192 h 841755"/>
              <a:gd name="connsiteX116" fmla="*/ 523821 w 626703"/>
              <a:gd name="connsiteY116" fmla="*/ 504782 h 841755"/>
              <a:gd name="connsiteX117" fmla="*/ 538137 w 626703"/>
              <a:gd name="connsiteY117" fmla="*/ 496088 h 841755"/>
              <a:gd name="connsiteX118" fmla="*/ 550721 w 626703"/>
              <a:gd name="connsiteY118" fmla="*/ 488428 h 841755"/>
              <a:gd name="connsiteX119" fmla="*/ 560878 w 626703"/>
              <a:gd name="connsiteY119" fmla="*/ 482252 h 841755"/>
              <a:gd name="connsiteX120" fmla="*/ 564293 w 626703"/>
              <a:gd name="connsiteY120" fmla="*/ 480129 h 841755"/>
              <a:gd name="connsiteX121" fmla="*/ 567550 w 626703"/>
              <a:gd name="connsiteY121" fmla="*/ 478200 h 841755"/>
              <a:gd name="connsiteX122" fmla="*/ 572858 w 626703"/>
              <a:gd name="connsiteY122" fmla="*/ 474969 h 841755"/>
              <a:gd name="connsiteX123" fmla="*/ 584212 w 626703"/>
              <a:gd name="connsiteY123" fmla="*/ 468053 h 841755"/>
              <a:gd name="connsiteX124" fmla="*/ 590812 w 626703"/>
              <a:gd name="connsiteY124" fmla="*/ 464069 h 841755"/>
              <a:gd name="connsiteX125" fmla="*/ 593924 w 626703"/>
              <a:gd name="connsiteY125" fmla="*/ 462073 h 841755"/>
              <a:gd name="connsiteX126" fmla="*/ 600429 w 626703"/>
              <a:gd name="connsiteY126" fmla="*/ 458238 h 841755"/>
              <a:gd name="connsiteX127" fmla="*/ 601695 w 626703"/>
              <a:gd name="connsiteY127" fmla="*/ 457435 h 841755"/>
              <a:gd name="connsiteX128" fmla="*/ 615757 w 626703"/>
              <a:gd name="connsiteY128" fmla="*/ 448908 h 841755"/>
              <a:gd name="connsiteX129" fmla="*/ 627256 w 626703"/>
              <a:gd name="connsiteY129" fmla="*/ 441929 h 841755"/>
              <a:gd name="connsiteX130" fmla="*/ 625097 w 626703"/>
              <a:gd name="connsiteY130" fmla="*/ 432114 h 841755"/>
              <a:gd name="connsiteX131" fmla="*/ 624371 w 626703"/>
              <a:gd name="connsiteY131" fmla="*/ 428824 h 841755"/>
              <a:gd name="connsiteX132" fmla="*/ 624362 w 626703"/>
              <a:gd name="connsiteY132" fmla="*/ 428779 h 841755"/>
              <a:gd name="connsiteX133" fmla="*/ 624299 w 626703"/>
              <a:gd name="connsiteY133" fmla="*/ 428484 h 841755"/>
              <a:gd name="connsiteX134" fmla="*/ 622915 w 626703"/>
              <a:gd name="connsiteY134" fmla="*/ 422199 h 841755"/>
              <a:gd name="connsiteX135" fmla="*/ 622688 w 626703"/>
              <a:gd name="connsiteY135" fmla="*/ 421178 h 841755"/>
              <a:gd name="connsiteX136" fmla="*/ 622434 w 626703"/>
              <a:gd name="connsiteY136" fmla="*/ 420007 h 841755"/>
              <a:gd name="connsiteX137" fmla="*/ 619155 w 626703"/>
              <a:gd name="connsiteY137" fmla="*/ 405078 h 841755"/>
              <a:gd name="connsiteX138" fmla="*/ 618842 w 626703"/>
              <a:gd name="connsiteY138" fmla="*/ 403639 h 841755"/>
              <a:gd name="connsiteX139" fmla="*/ 618520 w 626703"/>
              <a:gd name="connsiteY139" fmla="*/ 402178 h 841755"/>
              <a:gd name="connsiteX140" fmla="*/ 616982 w 626703"/>
              <a:gd name="connsiteY140" fmla="*/ 395162 h 841755"/>
              <a:gd name="connsiteX141" fmla="*/ 615076 w 626703"/>
              <a:gd name="connsiteY141" fmla="*/ 386463 h 841755"/>
              <a:gd name="connsiteX142" fmla="*/ 615004 w 626703"/>
              <a:gd name="connsiteY142" fmla="*/ 386122 h 841755"/>
              <a:gd name="connsiteX143" fmla="*/ 614927 w 626703"/>
              <a:gd name="connsiteY143" fmla="*/ 385781 h 841755"/>
              <a:gd name="connsiteX144" fmla="*/ 614423 w 626703"/>
              <a:gd name="connsiteY144" fmla="*/ 383467 h 841755"/>
              <a:gd name="connsiteX145" fmla="*/ 613398 w 626703"/>
              <a:gd name="connsiteY145" fmla="*/ 378789 h 841755"/>
              <a:gd name="connsiteX146" fmla="*/ 613362 w 626703"/>
              <a:gd name="connsiteY146" fmla="*/ 378618 h 841755"/>
              <a:gd name="connsiteX147" fmla="*/ 613162 w 626703"/>
              <a:gd name="connsiteY147" fmla="*/ 377717 h 841755"/>
              <a:gd name="connsiteX148" fmla="*/ 613003 w 626703"/>
              <a:gd name="connsiteY148" fmla="*/ 376986 h 841755"/>
              <a:gd name="connsiteX149" fmla="*/ 611252 w 626703"/>
              <a:gd name="connsiteY149" fmla="*/ 368971 h 841755"/>
              <a:gd name="connsiteX150" fmla="*/ 610853 w 626703"/>
              <a:gd name="connsiteY150" fmla="*/ 367144 h 841755"/>
              <a:gd name="connsiteX151" fmla="*/ 610586 w 626703"/>
              <a:gd name="connsiteY151" fmla="*/ 365925 h 841755"/>
              <a:gd name="connsiteX152" fmla="*/ 608699 w 626703"/>
              <a:gd name="connsiteY152" fmla="*/ 357276 h 841755"/>
              <a:gd name="connsiteX153" fmla="*/ 606127 w 626703"/>
              <a:gd name="connsiteY153" fmla="*/ 345459 h 841755"/>
              <a:gd name="connsiteX154" fmla="*/ 604906 w 626703"/>
              <a:gd name="connsiteY154" fmla="*/ 339855 h 841755"/>
              <a:gd name="connsiteX155" fmla="*/ 604625 w 626703"/>
              <a:gd name="connsiteY155" fmla="*/ 338563 h 841755"/>
              <a:gd name="connsiteX156" fmla="*/ 603350 w 626703"/>
              <a:gd name="connsiteY156" fmla="*/ 332715 h 841755"/>
              <a:gd name="connsiteX157" fmla="*/ 601137 w 626703"/>
              <a:gd name="connsiteY157" fmla="*/ 322530 h 841755"/>
              <a:gd name="connsiteX158" fmla="*/ 601123 w 626703"/>
              <a:gd name="connsiteY158" fmla="*/ 322456 h 841755"/>
              <a:gd name="connsiteX159" fmla="*/ 601105 w 626703"/>
              <a:gd name="connsiteY159" fmla="*/ 322383 h 841755"/>
              <a:gd name="connsiteX160" fmla="*/ 598497 w 626703"/>
              <a:gd name="connsiteY160" fmla="*/ 310370 h 841755"/>
              <a:gd name="connsiteX161" fmla="*/ 596913 w 626703"/>
              <a:gd name="connsiteY161" fmla="*/ 303059 h 841755"/>
              <a:gd name="connsiteX162" fmla="*/ 585990 w 626703"/>
              <a:gd name="connsiteY162" fmla="*/ 297357 h 841755"/>
              <a:gd name="connsiteX163" fmla="*/ 585537 w 626703"/>
              <a:gd name="connsiteY163" fmla="*/ 297125 h 841755"/>
              <a:gd name="connsiteX164" fmla="*/ 585047 w 626703"/>
              <a:gd name="connsiteY164" fmla="*/ 296875 h 841755"/>
              <a:gd name="connsiteX165" fmla="*/ 576523 w 626703"/>
              <a:gd name="connsiteY165" fmla="*/ 292324 h 841755"/>
              <a:gd name="connsiteX166" fmla="*/ 575276 w 626703"/>
              <a:gd name="connsiteY166" fmla="*/ 291759 h 841755"/>
              <a:gd name="connsiteX167" fmla="*/ 574695 w 626703"/>
              <a:gd name="connsiteY167" fmla="*/ 291454 h 841755"/>
              <a:gd name="connsiteX168" fmla="*/ 557448 w 626703"/>
              <a:gd name="connsiteY168" fmla="*/ 282418 h 841755"/>
              <a:gd name="connsiteX169" fmla="*/ 557385 w 626703"/>
              <a:gd name="connsiteY169" fmla="*/ 277676 h 841755"/>
              <a:gd name="connsiteX170" fmla="*/ 557371 w 626703"/>
              <a:gd name="connsiteY170" fmla="*/ 277270 h 841755"/>
              <a:gd name="connsiteX171" fmla="*/ 557362 w 626703"/>
              <a:gd name="connsiteY171" fmla="*/ 276607 h 841755"/>
              <a:gd name="connsiteX172" fmla="*/ 557067 w 626703"/>
              <a:gd name="connsiteY172" fmla="*/ 258727 h 841755"/>
              <a:gd name="connsiteX173" fmla="*/ 557008 w 626703"/>
              <a:gd name="connsiteY173" fmla="*/ 251456 h 841755"/>
              <a:gd name="connsiteX174" fmla="*/ 550022 w 626703"/>
              <a:gd name="connsiteY174" fmla="*/ 249759 h 841755"/>
              <a:gd name="connsiteX175" fmla="*/ 549115 w 626703"/>
              <a:gd name="connsiteY175" fmla="*/ 249528 h 841755"/>
              <a:gd name="connsiteX176" fmla="*/ 516277 w 626703"/>
              <a:gd name="connsiteY176" fmla="*/ 241504 h 841755"/>
              <a:gd name="connsiteX177" fmla="*/ 504007 w 626703"/>
              <a:gd name="connsiteY177" fmla="*/ 238246 h 841755"/>
              <a:gd name="connsiteX178" fmla="*/ 485771 w 626703"/>
              <a:gd name="connsiteY178" fmla="*/ 244874 h 841755"/>
              <a:gd name="connsiteX179" fmla="*/ 473505 w 626703"/>
              <a:gd name="connsiteY179" fmla="*/ 238438 h 841755"/>
              <a:gd name="connsiteX180" fmla="*/ 468493 w 626703"/>
              <a:gd name="connsiteY180" fmla="*/ 235789 h 841755"/>
              <a:gd name="connsiteX181" fmla="*/ 467640 w 626703"/>
              <a:gd name="connsiteY181" fmla="*/ 235357 h 841755"/>
              <a:gd name="connsiteX182" fmla="*/ 463739 w 626703"/>
              <a:gd name="connsiteY182" fmla="*/ 233313 h 841755"/>
              <a:gd name="connsiteX183" fmla="*/ 463612 w 626703"/>
              <a:gd name="connsiteY183" fmla="*/ 233242 h 841755"/>
              <a:gd name="connsiteX184" fmla="*/ 463448 w 626703"/>
              <a:gd name="connsiteY184" fmla="*/ 233178 h 841755"/>
              <a:gd name="connsiteX185" fmla="*/ 456032 w 626703"/>
              <a:gd name="connsiteY185" fmla="*/ 229774 h 841755"/>
              <a:gd name="connsiteX186" fmla="*/ 434974 w 626703"/>
              <a:gd name="connsiteY186" fmla="*/ 218183 h 841755"/>
              <a:gd name="connsiteX187" fmla="*/ 429545 w 626703"/>
              <a:gd name="connsiteY187" fmla="*/ 196391 h 841755"/>
              <a:gd name="connsiteX188" fmla="*/ 427549 w 626703"/>
              <a:gd name="connsiteY188" fmla="*/ 188351 h 841755"/>
              <a:gd name="connsiteX189" fmla="*/ 421252 w 626703"/>
              <a:gd name="connsiteY189" fmla="*/ 162972 h 841755"/>
              <a:gd name="connsiteX190" fmla="*/ 418735 w 626703"/>
              <a:gd name="connsiteY190" fmla="*/ 152801 h 841755"/>
              <a:gd name="connsiteX191" fmla="*/ 414992 w 626703"/>
              <a:gd name="connsiteY191" fmla="*/ 137664 h 841755"/>
              <a:gd name="connsiteX192" fmla="*/ 413350 w 626703"/>
              <a:gd name="connsiteY192" fmla="*/ 131004 h 841755"/>
              <a:gd name="connsiteX193" fmla="*/ 404409 w 626703"/>
              <a:gd name="connsiteY193" fmla="*/ 94673 h 841755"/>
              <a:gd name="connsiteX194" fmla="*/ 463870 w 626703"/>
              <a:gd name="connsiteY194" fmla="*/ 78050 h 841755"/>
              <a:gd name="connsiteX195" fmla="*/ 457243 w 626703"/>
              <a:gd name="connsiteY195" fmla="*/ 71755 h 841755"/>
              <a:gd name="connsiteX196" fmla="*/ 449649 w 626703"/>
              <a:gd name="connsiteY196" fmla="*/ 64594 h 841755"/>
              <a:gd name="connsiteX197" fmla="*/ 439329 w 626703"/>
              <a:gd name="connsiteY197" fmla="*/ 54457 h 841755"/>
              <a:gd name="connsiteX198" fmla="*/ 435074 w 626703"/>
              <a:gd name="connsiteY198" fmla="*/ 50637 h 841755"/>
              <a:gd name="connsiteX199" fmla="*/ 420604 w 626703"/>
              <a:gd name="connsiteY199" fmla="*/ 37194 h 841755"/>
              <a:gd name="connsiteX200" fmla="*/ 414657 w 626703"/>
              <a:gd name="connsiteY200" fmla="*/ 31539 h 841755"/>
              <a:gd name="connsiteX201" fmla="*/ 381343 w 626703"/>
              <a:gd name="connsiteY201" fmla="*/ 201 h 841755"/>
              <a:gd name="connsiteX202" fmla="*/ 351893 w 626703"/>
              <a:gd name="connsiteY202" fmla="*/ 12549 h 841755"/>
              <a:gd name="connsiteX203" fmla="*/ 339986 w 626703"/>
              <a:gd name="connsiteY203" fmla="*/ 17611 h 841755"/>
              <a:gd name="connsiteX204" fmla="*/ 326268 w 626703"/>
              <a:gd name="connsiteY204" fmla="*/ 23554 h 841755"/>
              <a:gd name="connsiteX205" fmla="*/ 298688 w 626703"/>
              <a:gd name="connsiteY205" fmla="*/ 35257 h 841755"/>
              <a:gd name="connsiteX206" fmla="*/ 268241 w 626703"/>
              <a:gd name="connsiteY206" fmla="*/ 48012 h 841755"/>
              <a:gd name="connsiteX207" fmla="*/ 244285 w 626703"/>
              <a:gd name="connsiteY207" fmla="*/ 58428 h 841755"/>
              <a:gd name="connsiteX208" fmla="*/ 236242 w 626703"/>
              <a:gd name="connsiteY208" fmla="*/ 62005 h 841755"/>
              <a:gd name="connsiteX209" fmla="*/ 216868 w 626703"/>
              <a:gd name="connsiteY209" fmla="*/ 70113 h 84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626703" h="841755">
                <a:moveTo>
                  <a:pt x="216868" y="70113"/>
                </a:moveTo>
                <a:lnTo>
                  <a:pt x="172435" y="89010"/>
                </a:lnTo>
                <a:lnTo>
                  <a:pt x="162501" y="93321"/>
                </a:lnTo>
                <a:lnTo>
                  <a:pt x="161567" y="93612"/>
                </a:lnTo>
                <a:lnTo>
                  <a:pt x="136146" y="104437"/>
                </a:lnTo>
                <a:lnTo>
                  <a:pt x="108338" y="116525"/>
                </a:lnTo>
                <a:lnTo>
                  <a:pt x="553" y="162889"/>
                </a:lnTo>
                <a:lnTo>
                  <a:pt x="15278" y="205470"/>
                </a:lnTo>
                <a:lnTo>
                  <a:pt x="22672" y="226755"/>
                </a:lnTo>
                <a:lnTo>
                  <a:pt x="30084" y="248037"/>
                </a:lnTo>
                <a:lnTo>
                  <a:pt x="37514" y="269314"/>
                </a:lnTo>
                <a:lnTo>
                  <a:pt x="44963" y="290588"/>
                </a:lnTo>
                <a:lnTo>
                  <a:pt x="46922" y="296166"/>
                </a:lnTo>
                <a:lnTo>
                  <a:pt x="52434" y="311858"/>
                </a:lnTo>
                <a:lnTo>
                  <a:pt x="55999" y="321995"/>
                </a:lnTo>
                <a:lnTo>
                  <a:pt x="56027" y="322065"/>
                </a:lnTo>
                <a:lnTo>
                  <a:pt x="59923" y="333123"/>
                </a:lnTo>
                <a:lnTo>
                  <a:pt x="61774" y="338368"/>
                </a:lnTo>
                <a:lnTo>
                  <a:pt x="67431" y="354384"/>
                </a:lnTo>
                <a:lnTo>
                  <a:pt x="71368" y="365509"/>
                </a:lnTo>
                <a:lnTo>
                  <a:pt x="71586" y="366123"/>
                </a:lnTo>
                <a:lnTo>
                  <a:pt x="74956" y="375641"/>
                </a:lnTo>
                <a:lnTo>
                  <a:pt x="82505" y="396891"/>
                </a:lnTo>
                <a:lnTo>
                  <a:pt x="86501" y="408132"/>
                </a:lnTo>
                <a:lnTo>
                  <a:pt x="90066" y="418142"/>
                </a:lnTo>
                <a:lnTo>
                  <a:pt x="92090" y="423805"/>
                </a:lnTo>
                <a:lnTo>
                  <a:pt x="97651" y="439383"/>
                </a:lnTo>
                <a:lnTo>
                  <a:pt x="105254" y="460620"/>
                </a:lnTo>
                <a:lnTo>
                  <a:pt x="112875" y="481853"/>
                </a:lnTo>
                <a:lnTo>
                  <a:pt x="120514" y="503081"/>
                </a:lnTo>
                <a:lnTo>
                  <a:pt x="128175" y="524304"/>
                </a:lnTo>
                <a:lnTo>
                  <a:pt x="135851" y="545523"/>
                </a:lnTo>
                <a:lnTo>
                  <a:pt x="141820" y="561973"/>
                </a:lnTo>
                <a:lnTo>
                  <a:pt x="143549" y="566737"/>
                </a:lnTo>
                <a:lnTo>
                  <a:pt x="151265" y="587943"/>
                </a:lnTo>
                <a:lnTo>
                  <a:pt x="158999" y="609143"/>
                </a:lnTo>
                <a:lnTo>
                  <a:pt x="162347" y="618305"/>
                </a:lnTo>
                <a:lnTo>
                  <a:pt x="166747" y="630339"/>
                </a:lnTo>
                <a:lnTo>
                  <a:pt x="167196" y="631565"/>
                </a:lnTo>
                <a:lnTo>
                  <a:pt x="174522" y="651526"/>
                </a:lnTo>
                <a:lnTo>
                  <a:pt x="181462" y="670404"/>
                </a:lnTo>
                <a:lnTo>
                  <a:pt x="182311" y="672713"/>
                </a:lnTo>
                <a:lnTo>
                  <a:pt x="183386" y="675631"/>
                </a:lnTo>
                <a:lnTo>
                  <a:pt x="190118" y="693892"/>
                </a:lnTo>
                <a:lnTo>
                  <a:pt x="193574" y="703253"/>
                </a:lnTo>
                <a:lnTo>
                  <a:pt x="197915" y="714992"/>
                </a:lnTo>
                <a:lnTo>
                  <a:pt x="197943" y="715060"/>
                </a:lnTo>
                <a:lnTo>
                  <a:pt x="205786" y="736225"/>
                </a:lnTo>
                <a:lnTo>
                  <a:pt x="213652" y="757385"/>
                </a:lnTo>
                <a:lnTo>
                  <a:pt x="221531" y="778535"/>
                </a:lnTo>
                <a:lnTo>
                  <a:pt x="229433" y="799682"/>
                </a:lnTo>
                <a:lnTo>
                  <a:pt x="236056" y="817370"/>
                </a:lnTo>
                <a:lnTo>
                  <a:pt x="237349" y="820823"/>
                </a:lnTo>
                <a:lnTo>
                  <a:pt x="245287" y="841956"/>
                </a:lnTo>
                <a:lnTo>
                  <a:pt x="253439" y="838952"/>
                </a:lnTo>
                <a:lnTo>
                  <a:pt x="259685" y="836669"/>
                </a:lnTo>
                <a:lnTo>
                  <a:pt x="265056" y="834714"/>
                </a:lnTo>
                <a:lnTo>
                  <a:pt x="277504" y="830230"/>
                </a:lnTo>
                <a:lnTo>
                  <a:pt x="299010" y="822616"/>
                </a:lnTo>
                <a:lnTo>
                  <a:pt x="299023" y="822611"/>
                </a:lnTo>
                <a:lnTo>
                  <a:pt x="300357" y="822144"/>
                </a:lnTo>
                <a:lnTo>
                  <a:pt x="308940" y="819153"/>
                </a:lnTo>
                <a:lnTo>
                  <a:pt x="309906" y="818818"/>
                </a:lnTo>
                <a:lnTo>
                  <a:pt x="316270" y="816621"/>
                </a:lnTo>
                <a:lnTo>
                  <a:pt x="336670" y="809669"/>
                </a:lnTo>
                <a:lnTo>
                  <a:pt x="337931" y="809243"/>
                </a:lnTo>
                <a:lnTo>
                  <a:pt x="340743" y="808299"/>
                </a:lnTo>
                <a:lnTo>
                  <a:pt x="340780" y="808290"/>
                </a:lnTo>
                <a:lnTo>
                  <a:pt x="351961" y="804555"/>
                </a:lnTo>
                <a:lnTo>
                  <a:pt x="354343" y="803770"/>
                </a:lnTo>
                <a:lnTo>
                  <a:pt x="367258" y="799523"/>
                </a:lnTo>
                <a:lnTo>
                  <a:pt x="370347" y="798520"/>
                </a:lnTo>
                <a:lnTo>
                  <a:pt x="373899" y="797367"/>
                </a:lnTo>
                <a:lnTo>
                  <a:pt x="382749" y="794508"/>
                </a:lnTo>
                <a:lnTo>
                  <a:pt x="405879" y="787175"/>
                </a:lnTo>
                <a:lnTo>
                  <a:pt x="424958" y="781267"/>
                </a:lnTo>
                <a:lnTo>
                  <a:pt x="424995" y="781254"/>
                </a:lnTo>
                <a:lnTo>
                  <a:pt x="425099" y="781222"/>
                </a:lnTo>
                <a:lnTo>
                  <a:pt x="467440" y="768548"/>
                </a:lnTo>
                <a:lnTo>
                  <a:pt x="475628" y="766165"/>
                </a:lnTo>
                <a:lnTo>
                  <a:pt x="469581" y="745741"/>
                </a:lnTo>
                <a:lnTo>
                  <a:pt x="467159" y="737541"/>
                </a:lnTo>
                <a:lnTo>
                  <a:pt x="467118" y="737396"/>
                </a:lnTo>
                <a:lnTo>
                  <a:pt x="466692" y="735957"/>
                </a:lnTo>
                <a:lnTo>
                  <a:pt x="465154" y="730757"/>
                </a:lnTo>
                <a:lnTo>
                  <a:pt x="465036" y="730348"/>
                </a:lnTo>
                <a:lnTo>
                  <a:pt x="462872" y="723011"/>
                </a:lnTo>
                <a:lnTo>
                  <a:pt x="461384" y="717974"/>
                </a:lnTo>
                <a:lnTo>
                  <a:pt x="458676" y="708766"/>
                </a:lnTo>
                <a:lnTo>
                  <a:pt x="458631" y="708621"/>
                </a:lnTo>
                <a:lnTo>
                  <a:pt x="456880" y="702677"/>
                </a:lnTo>
                <a:lnTo>
                  <a:pt x="456517" y="701429"/>
                </a:lnTo>
                <a:lnTo>
                  <a:pt x="453555" y="691355"/>
                </a:lnTo>
                <a:lnTo>
                  <a:pt x="452498" y="687756"/>
                </a:lnTo>
                <a:lnTo>
                  <a:pt x="451849" y="685546"/>
                </a:lnTo>
                <a:lnTo>
                  <a:pt x="450175" y="679838"/>
                </a:lnTo>
                <a:lnTo>
                  <a:pt x="445694" y="664554"/>
                </a:lnTo>
                <a:lnTo>
                  <a:pt x="444310" y="659831"/>
                </a:lnTo>
                <a:lnTo>
                  <a:pt x="443961" y="658628"/>
                </a:lnTo>
                <a:lnTo>
                  <a:pt x="443847" y="658247"/>
                </a:lnTo>
                <a:lnTo>
                  <a:pt x="441783" y="651191"/>
                </a:lnTo>
                <a:lnTo>
                  <a:pt x="441742" y="651050"/>
                </a:lnTo>
                <a:lnTo>
                  <a:pt x="437537" y="636651"/>
                </a:lnTo>
                <a:lnTo>
                  <a:pt x="430973" y="614135"/>
                </a:lnTo>
                <a:lnTo>
                  <a:pt x="427889" y="603525"/>
                </a:lnTo>
                <a:lnTo>
                  <a:pt x="424958" y="593442"/>
                </a:lnTo>
                <a:lnTo>
                  <a:pt x="422305" y="584294"/>
                </a:lnTo>
                <a:lnTo>
                  <a:pt x="418694" y="571833"/>
                </a:lnTo>
                <a:lnTo>
                  <a:pt x="417941" y="569238"/>
                </a:lnTo>
                <a:lnTo>
                  <a:pt x="438236" y="556881"/>
                </a:lnTo>
                <a:lnTo>
                  <a:pt x="462913" y="541825"/>
                </a:lnTo>
                <a:lnTo>
                  <a:pt x="491124" y="524173"/>
                </a:lnTo>
                <a:lnTo>
                  <a:pt x="502165" y="517965"/>
                </a:lnTo>
                <a:lnTo>
                  <a:pt x="504928" y="516272"/>
                </a:lnTo>
                <a:lnTo>
                  <a:pt x="510870" y="512683"/>
                </a:lnTo>
                <a:lnTo>
                  <a:pt x="514867" y="510192"/>
                </a:lnTo>
                <a:lnTo>
                  <a:pt x="523821" y="504782"/>
                </a:lnTo>
                <a:lnTo>
                  <a:pt x="538137" y="496088"/>
                </a:lnTo>
                <a:lnTo>
                  <a:pt x="550721" y="488428"/>
                </a:lnTo>
                <a:lnTo>
                  <a:pt x="560878" y="482252"/>
                </a:lnTo>
                <a:lnTo>
                  <a:pt x="564293" y="480129"/>
                </a:lnTo>
                <a:lnTo>
                  <a:pt x="567550" y="478200"/>
                </a:lnTo>
                <a:lnTo>
                  <a:pt x="572858" y="474969"/>
                </a:lnTo>
                <a:lnTo>
                  <a:pt x="584212" y="468053"/>
                </a:lnTo>
                <a:lnTo>
                  <a:pt x="590812" y="464069"/>
                </a:lnTo>
                <a:lnTo>
                  <a:pt x="593924" y="462073"/>
                </a:lnTo>
                <a:lnTo>
                  <a:pt x="600429" y="458238"/>
                </a:lnTo>
                <a:lnTo>
                  <a:pt x="601695" y="457435"/>
                </a:lnTo>
                <a:lnTo>
                  <a:pt x="615757" y="448908"/>
                </a:lnTo>
                <a:lnTo>
                  <a:pt x="627256" y="441929"/>
                </a:lnTo>
                <a:lnTo>
                  <a:pt x="625097" y="432114"/>
                </a:lnTo>
                <a:lnTo>
                  <a:pt x="624371" y="428824"/>
                </a:lnTo>
                <a:lnTo>
                  <a:pt x="624362" y="428779"/>
                </a:lnTo>
                <a:lnTo>
                  <a:pt x="624299" y="428484"/>
                </a:lnTo>
                <a:lnTo>
                  <a:pt x="622915" y="422199"/>
                </a:lnTo>
                <a:lnTo>
                  <a:pt x="622688" y="421178"/>
                </a:lnTo>
                <a:lnTo>
                  <a:pt x="622434" y="420007"/>
                </a:lnTo>
                <a:lnTo>
                  <a:pt x="619155" y="405078"/>
                </a:lnTo>
                <a:lnTo>
                  <a:pt x="618842" y="403639"/>
                </a:lnTo>
                <a:lnTo>
                  <a:pt x="618520" y="402178"/>
                </a:lnTo>
                <a:lnTo>
                  <a:pt x="616982" y="395162"/>
                </a:lnTo>
                <a:lnTo>
                  <a:pt x="615076" y="386463"/>
                </a:lnTo>
                <a:lnTo>
                  <a:pt x="615004" y="386122"/>
                </a:lnTo>
                <a:lnTo>
                  <a:pt x="614927" y="385781"/>
                </a:lnTo>
                <a:lnTo>
                  <a:pt x="614423" y="383467"/>
                </a:lnTo>
                <a:lnTo>
                  <a:pt x="613398" y="378789"/>
                </a:lnTo>
                <a:lnTo>
                  <a:pt x="613362" y="378618"/>
                </a:lnTo>
                <a:lnTo>
                  <a:pt x="613162" y="377717"/>
                </a:lnTo>
                <a:lnTo>
                  <a:pt x="613003" y="376986"/>
                </a:lnTo>
                <a:lnTo>
                  <a:pt x="611252" y="368971"/>
                </a:lnTo>
                <a:lnTo>
                  <a:pt x="610853" y="367144"/>
                </a:lnTo>
                <a:lnTo>
                  <a:pt x="610586" y="365925"/>
                </a:lnTo>
                <a:lnTo>
                  <a:pt x="608699" y="357276"/>
                </a:lnTo>
                <a:lnTo>
                  <a:pt x="606127" y="345459"/>
                </a:lnTo>
                <a:lnTo>
                  <a:pt x="604906" y="339855"/>
                </a:lnTo>
                <a:lnTo>
                  <a:pt x="604625" y="338563"/>
                </a:lnTo>
                <a:lnTo>
                  <a:pt x="603350" y="332715"/>
                </a:lnTo>
                <a:lnTo>
                  <a:pt x="601137" y="322530"/>
                </a:lnTo>
                <a:lnTo>
                  <a:pt x="601123" y="322456"/>
                </a:lnTo>
                <a:lnTo>
                  <a:pt x="601105" y="322383"/>
                </a:lnTo>
                <a:lnTo>
                  <a:pt x="598497" y="310370"/>
                </a:lnTo>
                <a:lnTo>
                  <a:pt x="596913" y="303059"/>
                </a:lnTo>
                <a:lnTo>
                  <a:pt x="585990" y="297357"/>
                </a:lnTo>
                <a:lnTo>
                  <a:pt x="585537" y="297125"/>
                </a:lnTo>
                <a:lnTo>
                  <a:pt x="585047" y="296875"/>
                </a:lnTo>
                <a:lnTo>
                  <a:pt x="576523" y="292324"/>
                </a:lnTo>
                <a:lnTo>
                  <a:pt x="575276" y="291759"/>
                </a:lnTo>
                <a:lnTo>
                  <a:pt x="574695" y="291454"/>
                </a:lnTo>
                <a:lnTo>
                  <a:pt x="557448" y="282418"/>
                </a:lnTo>
                <a:lnTo>
                  <a:pt x="557385" y="277676"/>
                </a:lnTo>
                <a:lnTo>
                  <a:pt x="557371" y="277270"/>
                </a:lnTo>
                <a:lnTo>
                  <a:pt x="557362" y="276607"/>
                </a:lnTo>
                <a:lnTo>
                  <a:pt x="557067" y="258727"/>
                </a:lnTo>
                <a:lnTo>
                  <a:pt x="557008" y="251456"/>
                </a:lnTo>
                <a:lnTo>
                  <a:pt x="550022" y="249759"/>
                </a:lnTo>
                <a:lnTo>
                  <a:pt x="549115" y="249528"/>
                </a:lnTo>
                <a:lnTo>
                  <a:pt x="516277" y="241504"/>
                </a:lnTo>
                <a:lnTo>
                  <a:pt x="504007" y="238246"/>
                </a:lnTo>
                <a:lnTo>
                  <a:pt x="485771" y="244874"/>
                </a:lnTo>
                <a:lnTo>
                  <a:pt x="473505" y="238438"/>
                </a:lnTo>
                <a:lnTo>
                  <a:pt x="468493" y="235789"/>
                </a:lnTo>
                <a:lnTo>
                  <a:pt x="467640" y="235357"/>
                </a:lnTo>
                <a:lnTo>
                  <a:pt x="463739" y="233313"/>
                </a:lnTo>
                <a:lnTo>
                  <a:pt x="463612" y="233242"/>
                </a:lnTo>
                <a:lnTo>
                  <a:pt x="463448" y="233178"/>
                </a:lnTo>
                <a:lnTo>
                  <a:pt x="456032" y="229774"/>
                </a:lnTo>
                <a:lnTo>
                  <a:pt x="434974" y="218183"/>
                </a:lnTo>
                <a:lnTo>
                  <a:pt x="429545" y="196391"/>
                </a:lnTo>
                <a:lnTo>
                  <a:pt x="427549" y="188351"/>
                </a:lnTo>
                <a:lnTo>
                  <a:pt x="421252" y="162972"/>
                </a:lnTo>
                <a:lnTo>
                  <a:pt x="418735" y="152801"/>
                </a:lnTo>
                <a:lnTo>
                  <a:pt x="414992" y="137664"/>
                </a:lnTo>
                <a:lnTo>
                  <a:pt x="413350" y="131004"/>
                </a:lnTo>
                <a:lnTo>
                  <a:pt x="404409" y="94673"/>
                </a:lnTo>
                <a:lnTo>
                  <a:pt x="463870" y="78050"/>
                </a:lnTo>
                <a:lnTo>
                  <a:pt x="457243" y="71755"/>
                </a:lnTo>
                <a:lnTo>
                  <a:pt x="449649" y="64594"/>
                </a:lnTo>
                <a:lnTo>
                  <a:pt x="439329" y="54457"/>
                </a:lnTo>
                <a:lnTo>
                  <a:pt x="435074" y="50637"/>
                </a:lnTo>
                <a:lnTo>
                  <a:pt x="420604" y="37194"/>
                </a:lnTo>
                <a:lnTo>
                  <a:pt x="414657" y="31539"/>
                </a:lnTo>
                <a:lnTo>
                  <a:pt x="381343" y="201"/>
                </a:lnTo>
                <a:lnTo>
                  <a:pt x="351893" y="12549"/>
                </a:lnTo>
                <a:lnTo>
                  <a:pt x="339986" y="17611"/>
                </a:lnTo>
                <a:lnTo>
                  <a:pt x="326268" y="23554"/>
                </a:lnTo>
                <a:lnTo>
                  <a:pt x="298688" y="35257"/>
                </a:lnTo>
                <a:lnTo>
                  <a:pt x="268241" y="48012"/>
                </a:lnTo>
                <a:lnTo>
                  <a:pt x="244285" y="58428"/>
                </a:lnTo>
                <a:lnTo>
                  <a:pt x="236242" y="62005"/>
                </a:lnTo>
                <a:lnTo>
                  <a:pt x="216868" y="701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6D208EAF-5F06-2734-239B-F80E8F34B7F0}"/>
              </a:ext>
            </a:extLst>
          </p:cNvPr>
          <p:cNvSpPr>
            <a:spLocks/>
          </p:cNvSpPr>
          <p:nvPr/>
        </p:nvSpPr>
        <p:spPr>
          <a:xfrm flipV="1">
            <a:off x="5068503" y="3454689"/>
            <a:ext cx="284462" cy="299781"/>
          </a:xfrm>
          <a:custGeom>
            <a:avLst/>
            <a:gdLst>
              <a:gd name="connsiteX0" fmla="*/ 73394 w 193718"/>
              <a:gd name="connsiteY0" fmla="*/ 9750 h 204150"/>
              <a:gd name="connsiteX1" fmla="*/ 50747 w 193718"/>
              <a:gd name="connsiteY1" fmla="*/ 11625 h 204150"/>
              <a:gd name="connsiteX2" fmla="*/ 41554 w 193718"/>
              <a:gd name="connsiteY2" fmla="*/ 37821 h 204150"/>
              <a:gd name="connsiteX3" fmla="*/ 20870 w 193718"/>
              <a:gd name="connsiteY3" fmla="*/ 106740 h 204150"/>
              <a:gd name="connsiteX4" fmla="*/ 10344 w 193718"/>
              <a:gd name="connsiteY4" fmla="*/ 145484 h 204150"/>
              <a:gd name="connsiteX5" fmla="*/ 463 w 193718"/>
              <a:gd name="connsiteY5" fmla="*/ 182322 h 204150"/>
              <a:gd name="connsiteX6" fmla="*/ 13550 w 193718"/>
              <a:gd name="connsiteY6" fmla="*/ 204560 h 204150"/>
              <a:gd name="connsiteX7" fmla="*/ 20066 w 193718"/>
              <a:gd name="connsiteY7" fmla="*/ 193869 h 204150"/>
              <a:gd name="connsiteX8" fmla="*/ 20742 w 193718"/>
              <a:gd name="connsiteY8" fmla="*/ 192731 h 204150"/>
              <a:gd name="connsiteX9" fmla="*/ 25857 w 193718"/>
              <a:gd name="connsiteY9" fmla="*/ 184334 h 204150"/>
              <a:gd name="connsiteX10" fmla="*/ 28885 w 193718"/>
              <a:gd name="connsiteY10" fmla="*/ 179358 h 204150"/>
              <a:gd name="connsiteX11" fmla="*/ 31196 w 193718"/>
              <a:gd name="connsiteY11" fmla="*/ 175600 h 204150"/>
              <a:gd name="connsiteX12" fmla="*/ 31675 w 193718"/>
              <a:gd name="connsiteY12" fmla="*/ 174807 h 204150"/>
              <a:gd name="connsiteX13" fmla="*/ 36601 w 193718"/>
              <a:gd name="connsiteY13" fmla="*/ 166769 h 204150"/>
              <a:gd name="connsiteX14" fmla="*/ 39112 w 193718"/>
              <a:gd name="connsiteY14" fmla="*/ 159058 h 204150"/>
              <a:gd name="connsiteX15" fmla="*/ 39647 w 193718"/>
              <a:gd name="connsiteY15" fmla="*/ 157339 h 204150"/>
              <a:gd name="connsiteX16" fmla="*/ 41547 w 193718"/>
              <a:gd name="connsiteY16" fmla="*/ 151308 h 204150"/>
              <a:gd name="connsiteX17" fmla="*/ 42629 w 193718"/>
              <a:gd name="connsiteY17" fmla="*/ 147944 h 204150"/>
              <a:gd name="connsiteX18" fmla="*/ 50544 w 193718"/>
              <a:gd name="connsiteY18" fmla="*/ 123212 h 204150"/>
              <a:gd name="connsiteX19" fmla="*/ 65747 w 193718"/>
              <a:gd name="connsiteY19" fmla="*/ 110619 h 204150"/>
              <a:gd name="connsiteX20" fmla="*/ 81853 w 193718"/>
              <a:gd name="connsiteY20" fmla="*/ 97267 h 204150"/>
              <a:gd name="connsiteX21" fmla="*/ 107332 w 193718"/>
              <a:gd name="connsiteY21" fmla="*/ 102613 h 204150"/>
              <a:gd name="connsiteX22" fmla="*/ 125465 w 193718"/>
              <a:gd name="connsiteY22" fmla="*/ 115231 h 204150"/>
              <a:gd name="connsiteX23" fmla="*/ 141072 w 193718"/>
              <a:gd name="connsiteY23" fmla="*/ 126244 h 204150"/>
              <a:gd name="connsiteX24" fmla="*/ 157296 w 193718"/>
              <a:gd name="connsiteY24" fmla="*/ 137590 h 204150"/>
              <a:gd name="connsiteX25" fmla="*/ 160414 w 193718"/>
              <a:gd name="connsiteY25" fmla="*/ 134581 h 204150"/>
              <a:gd name="connsiteX26" fmla="*/ 172851 w 193718"/>
              <a:gd name="connsiteY26" fmla="*/ 121801 h 204150"/>
              <a:gd name="connsiteX27" fmla="*/ 186377 w 193718"/>
              <a:gd name="connsiteY27" fmla="*/ 107930 h 204150"/>
              <a:gd name="connsiteX28" fmla="*/ 194181 w 193718"/>
              <a:gd name="connsiteY28" fmla="*/ 64252 h 204150"/>
              <a:gd name="connsiteX29" fmla="*/ 192008 w 193718"/>
              <a:gd name="connsiteY29" fmla="*/ 62756 h 204150"/>
              <a:gd name="connsiteX30" fmla="*/ 188850 w 193718"/>
              <a:gd name="connsiteY30" fmla="*/ 60074 h 204150"/>
              <a:gd name="connsiteX31" fmla="*/ 184972 w 193718"/>
              <a:gd name="connsiteY31" fmla="*/ 56440 h 204150"/>
              <a:gd name="connsiteX32" fmla="*/ 183125 w 193718"/>
              <a:gd name="connsiteY32" fmla="*/ 54781 h 204150"/>
              <a:gd name="connsiteX33" fmla="*/ 170332 w 193718"/>
              <a:gd name="connsiteY33" fmla="*/ 40268 h 204150"/>
              <a:gd name="connsiteX34" fmla="*/ 154984 w 193718"/>
              <a:gd name="connsiteY34" fmla="*/ 41210 h 204150"/>
              <a:gd name="connsiteX35" fmla="*/ 145777 w 193718"/>
              <a:gd name="connsiteY35" fmla="*/ 41799 h 204150"/>
              <a:gd name="connsiteX36" fmla="*/ 143635 w 193718"/>
              <a:gd name="connsiteY36" fmla="*/ 24039 h 204150"/>
              <a:gd name="connsiteX37" fmla="*/ 142097 w 193718"/>
              <a:gd name="connsiteY37" fmla="*/ 14619 h 204150"/>
              <a:gd name="connsiteX38" fmla="*/ 141954 w 193718"/>
              <a:gd name="connsiteY38" fmla="*/ 13709 h 204150"/>
              <a:gd name="connsiteX39" fmla="*/ 140409 w 193718"/>
              <a:gd name="connsiteY39" fmla="*/ 8590 h 204150"/>
              <a:gd name="connsiteX40" fmla="*/ 140083 w 193718"/>
              <a:gd name="connsiteY40" fmla="*/ 409 h 204150"/>
              <a:gd name="connsiteX41" fmla="*/ 107332 w 193718"/>
              <a:gd name="connsiteY41" fmla="*/ 6405 h 204150"/>
              <a:gd name="connsiteX42" fmla="*/ 101202 w 193718"/>
              <a:gd name="connsiteY42" fmla="*/ 7602 h 204150"/>
              <a:gd name="connsiteX43" fmla="*/ 73394 w 193718"/>
              <a:gd name="connsiteY43" fmla="*/ 9750 h 20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3718" h="204150">
                <a:moveTo>
                  <a:pt x="73394" y="9750"/>
                </a:moveTo>
                <a:lnTo>
                  <a:pt x="50747" y="11625"/>
                </a:lnTo>
                <a:lnTo>
                  <a:pt x="41554" y="37821"/>
                </a:lnTo>
                <a:lnTo>
                  <a:pt x="20870" y="106740"/>
                </a:lnTo>
                <a:lnTo>
                  <a:pt x="10344" y="145484"/>
                </a:lnTo>
                <a:lnTo>
                  <a:pt x="463" y="182322"/>
                </a:lnTo>
                <a:lnTo>
                  <a:pt x="13550" y="204560"/>
                </a:lnTo>
                <a:lnTo>
                  <a:pt x="20066" y="193869"/>
                </a:lnTo>
                <a:lnTo>
                  <a:pt x="20742" y="192731"/>
                </a:lnTo>
                <a:lnTo>
                  <a:pt x="25857" y="184334"/>
                </a:lnTo>
                <a:lnTo>
                  <a:pt x="28885" y="179358"/>
                </a:lnTo>
                <a:lnTo>
                  <a:pt x="31196" y="175600"/>
                </a:lnTo>
                <a:lnTo>
                  <a:pt x="31675" y="174807"/>
                </a:lnTo>
                <a:lnTo>
                  <a:pt x="36601" y="166769"/>
                </a:lnTo>
                <a:lnTo>
                  <a:pt x="39112" y="159058"/>
                </a:lnTo>
                <a:lnTo>
                  <a:pt x="39647" y="157339"/>
                </a:lnTo>
                <a:lnTo>
                  <a:pt x="41547" y="151308"/>
                </a:lnTo>
                <a:lnTo>
                  <a:pt x="42629" y="147944"/>
                </a:lnTo>
                <a:lnTo>
                  <a:pt x="50544" y="123212"/>
                </a:lnTo>
                <a:lnTo>
                  <a:pt x="65747" y="110619"/>
                </a:lnTo>
                <a:lnTo>
                  <a:pt x="81853" y="97267"/>
                </a:lnTo>
                <a:lnTo>
                  <a:pt x="107332" y="102613"/>
                </a:lnTo>
                <a:lnTo>
                  <a:pt x="125465" y="115231"/>
                </a:lnTo>
                <a:lnTo>
                  <a:pt x="141072" y="126244"/>
                </a:lnTo>
                <a:lnTo>
                  <a:pt x="157296" y="137590"/>
                </a:lnTo>
                <a:lnTo>
                  <a:pt x="160414" y="134581"/>
                </a:lnTo>
                <a:lnTo>
                  <a:pt x="172851" y="121801"/>
                </a:lnTo>
                <a:lnTo>
                  <a:pt x="186377" y="107930"/>
                </a:lnTo>
                <a:lnTo>
                  <a:pt x="194181" y="64252"/>
                </a:lnTo>
                <a:lnTo>
                  <a:pt x="192008" y="62756"/>
                </a:lnTo>
                <a:lnTo>
                  <a:pt x="188850" y="60074"/>
                </a:lnTo>
                <a:lnTo>
                  <a:pt x="184972" y="56440"/>
                </a:lnTo>
                <a:lnTo>
                  <a:pt x="183125" y="54781"/>
                </a:lnTo>
                <a:lnTo>
                  <a:pt x="170332" y="40268"/>
                </a:lnTo>
                <a:lnTo>
                  <a:pt x="154984" y="41210"/>
                </a:lnTo>
                <a:lnTo>
                  <a:pt x="145777" y="41799"/>
                </a:lnTo>
                <a:lnTo>
                  <a:pt x="143635" y="24039"/>
                </a:lnTo>
                <a:lnTo>
                  <a:pt x="142097" y="14619"/>
                </a:lnTo>
                <a:lnTo>
                  <a:pt x="141954" y="13709"/>
                </a:lnTo>
                <a:lnTo>
                  <a:pt x="140409" y="8590"/>
                </a:lnTo>
                <a:lnTo>
                  <a:pt x="140083" y="409"/>
                </a:lnTo>
                <a:lnTo>
                  <a:pt x="107332" y="6405"/>
                </a:lnTo>
                <a:lnTo>
                  <a:pt x="101202" y="7602"/>
                </a:lnTo>
                <a:lnTo>
                  <a:pt x="73394" y="975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6B4BF291-9DE3-AFDA-0EC7-72345640DAF9}"/>
              </a:ext>
            </a:extLst>
          </p:cNvPr>
          <p:cNvSpPr>
            <a:spLocks/>
          </p:cNvSpPr>
          <p:nvPr/>
        </p:nvSpPr>
        <p:spPr>
          <a:xfrm flipV="1">
            <a:off x="7138567" y="2656213"/>
            <a:ext cx="565059" cy="685226"/>
          </a:xfrm>
          <a:custGeom>
            <a:avLst/>
            <a:gdLst>
              <a:gd name="connsiteX0" fmla="*/ 184187 w 384804"/>
              <a:gd name="connsiteY0" fmla="*/ 9620 h 466637"/>
              <a:gd name="connsiteX1" fmla="*/ 178780 w 384804"/>
              <a:gd name="connsiteY1" fmla="*/ 512 h 466637"/>
              <a:gd name="connsiteX2" fmla="*/ 178190 w 384804"/>
              <a:gd name="connsiteY2" fmla="*/ 275 h 466637"/>
              <a:gd name="connsiteX3" fmla="*/ 173690 w 384804"/>
              <a:gd name="connsiteY3" fmla="*/ 6708 h 466637"/>
              <a:gd name="connsiteX4" fmla="*/ 166060 w 384804"/>
              <a:gd name="connsiteY4" fmla="*/ 14549 h 466637"/>
              <a:gd name="connsiteX5" fmla="*/ 139396 w 384804"/>
              <a:gd name="connsiteY5" fmla="*/ 19745 h 466637"/>
              <a:gd name="connsiteX6" fmla="*/ 81772 w 384804"/>
              <a:gd name="connsiteY6" fmla="*/ 31957 h 466637"/>
              <a:gd name="connsiteX7" fmla="*/ 78084 w 384804"/>
              <a:gd name="connsiteY7" fmla="*/ 47504 h 466637"/>
              <a:gd name="connsiteX8" fmla="*/ 70318 w 384804"/>
              <a:gd name="connsiteY8" fmla="*/ 80382 h 466637"/>
              <a:gd name="connsiteX9" fmla="*/ 68445 w 384804"/>
              <a:gd name="connsiteY9" fmla="*/ 87315 h 466637"/>
              <a:gd name="connsiteX10" fmla="*/ 66708 w 384804"/>
              <a:gd name="connsiteY10" fmla="*/ 96133 h 466637"/>
              <a:gd name="connsiteX11" fmla="*/ 61722 w 384804"/>
              <a:gd name="connsiteY11" fmla="*/ 117171 h 466637"/>
              <a:gd name="connsiteX12" fmla="*/ 54020 w 384804"/>
              <a:gd name="connsiteY12" fmla="*/ 149563 h 466637"/>
              <a:gd name="connsiteX13" fmla="*/ 29878 w 384804"/>
              <a:gd name="connsiteY13" fmla="*/ 161113 h 466637"/>
              <a:gd name="connsiteX14" fmla="*/ 288 w 384804"/>
              <a:gd name="connsiteY14" fmla="*/ 175282 h 466637"/>
              <a:gd name="connsiteX15" fmla="*/ 3540 w 384804"/>
              <a:gd name="connsiteY15" fmla="*/ 202271 h 466637"/>
              <a:gd name="connsiteX16" fmla="*/ 4575 w 384804"/>
              <a:gd name="connsiteY16" fmla="*/ 209526 h 466637"/>
              <a:gd name="connsiteX17" fmla="*/ 6303 w 384804"/>
              <a:gd name="connsiteY17" fmla="*/ 225217 h 466637"/>
              <a:gd name="connsiteX18" fmla="*/ 7936 w 384804"/>
              <a:gd name="connsiteY18" fmla="*/ 238839 h 466637"/>
              <a:gd name="connsiteX19" fmla="*/ 13742 w 384804"/>
              <a:gd name="connsiteY19" fmla="*/ 288955 h 466637"/>
              <a:gd name="connsiteX20" fmla="*/ 13811 w 384804"/>
              <a:gd name="connsiteY20" fmla="*/ 289642 h 466637"/>
              <a:gd name="connsiteX21" fmla="*/ 13429 w 384804"/>
              <a:gd name="connsiteY21" fmla="*/ 292221 h 466637"/>
              <a:gd name="connsiteX22" fmla="*/ 12441 w 384804"/>
              <a:gd name="connsiteY22" fmla="*/ 297453 h 466637"/>
              <a:gd name="connsiteX23" fmla="*/ 48753 w 384804"/>
              <a:gd name="connsiteY23" fmla="*/ 314020 h 466637"/>
              <a:gd name="connsiteX24" fmla="*/ 59853 w 384804"/>
              <a:gd name="connsiteY24" fmla="*/ 318300 h 466637"/>
              <a:gd name="connsiteX25" fmla="*/ 62530 w 384804"/>
              <a:gd name="connsiteY25" fmla="*/ 307775 h 466637"/>
              <a:gd name="connsiteX26" fmla="*/ 65651 w 384804"/>
              <a:gd name="connsiteY26" fmla="*/ 310072 h 466637"/>
              <a:gd name="connsiteX27" fmla="*/ 68785 w 384804"/>
              <a:gd name="connsiteY27" fmla="*/ 307131 h 466637"/>
              <a:gd name="connsiteX28" fmla="*/ 67197 w 384804"/>
              <a:gd name="connsiteY28" fmla="*/ 313917 h 466637"/>
              <a:gd name="connsiteX29" fmla="*/ 68313 w 384804"/>
              <a:gd name="connsiteY29" fmla="*/ 319977 h 466637"/>
              <a:gd name="connsiteX30" fmla="*/ 71688 w 384804"/>
              <a:gd name="connsiteY30" fmla="*/ 323849 h 466637"/>
              <a:gd name="connsiteX31" fmla="*/ 78057 w 384804"/>
              <a:gd name="connsiteY31" fmla="*/ 325790 h 466637"/>
              <a:gd name="connsiteX32" fmla="*/ 79114 w 384804"/>
              <a:gd name="connsiteY32" fmla="*/ 332930 h 466637"/>
              <a:gd name="connsiteX33" fmla="*/ 94805 w 384804"/>
              <a:gd name="connsiteY33" fmla="*/ 327882 h 466637"/>
              <a:gd name="connsiteX34" fmla="*/ 101587 w 384804"/>
              <a:gd name="connsiteY34" fmla="*/ 314203 h 466637"/>
              <a:gd name="connsiteX35" fmla="*/ 110723 w 384804"/>
              <a:gd name="connsiteY35" fmla="*/ 322918 h 466637"/>
              <a:gd name="connsiteX36" fmla="*/ 129176 w 384804"/>
              <a:gd name="connsiteY36" fmla="*/ 327336 h 466637"/>
              <a:gd name="connsiteX37" fmla="*/ 146554 w 384804"/>
              <a:gd name="connsiteY37" fmla="*/ 333983 h 466637"/>
              <a:gd name="connsiteX38" fmla="*/ 156679 w 384804"/>
              <a:gd name="connsiteY38" fmla="*/ 322316 h 466637"/>
              <a:gd name="connsiteX39" fmla="*/ 167639 w 384804"/>
              <a:gd name="connsiteY39" fmla="*/ 320038 h 466637"/>
              <a:gd name="connsiteX40" fmla="*/ 168882 w 384804"/>
              <a:gd name="connsiteY40" fmla="*/ 325687 h 466637"/>
              <a:gd name="connsiteX41" fmla="*/ 162300 w 384804"/>
              <a:gd name="connsiteY41" fmla="*/ 341832 h 466637"/>
              <a:gd name="connsiteX42" fmla="*/ 158099 w 384804"/>
              <a:gd name="connsiteY42" fmla="*/ 353180 h 466637"/>
              <a:gd name="connsiteX43" fmla="*/ 160276 w 384804"/>
              <a:gd name="connsiteY43" fmla="*/ 360460 h 466637"/>
              <a:gd name="connsiteX44" fmla="*/ 171191 w 384804"/>
              <a:gd name="connsiteY44" fmla="*/ 398148 h 466637"/>
              <a:gd name="connsiteX45" fmla="*/ 190678 w 384804"/>
              <a:gd name="connsiteY45" fmla="*/ 409413 h 466637"/>
              <a:gd name="connsiteX46" fmla="*/ 204863 w 384804"/>
              <a:gd name="connsiteY46" fmla="*/ 413135 h 466637"/>
              <a:gd name="connsiteX47" fmla="*/ 210084 w 384804"/>
              <a:gd name="connsiteY47" fmla="*/ 414759 h 466637"/>
              <a:gd name="connsiteX48" fmla="*/ 211005 w 384804"/>
              <a:gd name="connsiteY48" fmla="*/ 413318 h 466637"/>
              <a:gd name="connsiteX49" fmla="*/ 220236 w 384804"/>
              <a:gd name="connsiteY49" fmla="*/ 413040 h 466637"/>
              <a:gd name="connsiteX50" fmla="*/ 235310 w 384804"/>
              <a:gd name="connsiteY50" fmla="*/ 419576 h 466637"/>
              <a:gd name="connsiteX51" fmla="*/ 234212 w 384804"/>
              <a:gd name="connsiteY51" fmla="*/ 438138 h 466637"/>
              <a:gd name="connsiteX52" fmla="*/ 252512 w 384804"/>
              <a:gd name="connsiteY52" fmla="*/ 441691 h 466637"/>
              <a:gd name="connsiteX53" fmla="*/ 283294 w 384804"/>
              <a:gd name="connsiteY53" fmla="*/ 459008 h 466637"/>
              <a:gd name="connsiteX54" fmla="*/ 314377 w 384804"/>
              <a:gd name="connsiteY54" fmla="*/ 466913 h 466637"/>
              <a:gd name="connsiteX55" fmla="*/ 335017 w 384804"/>
              <a:gd name="connsiteY55" fmla="*/ 443375 h 466637"/>
              <a:gd name="connsiteX56" fmla="*/ 338578 w 384804"/>
              <a:gd name="connsiteY56" fmla="*/ 441433 h 466637"/>
              <a:gd name="connsiteX57" fmla="*/ 363713 w 384804"/>
              <a:gd name="connsiteY57" fmla="*/ 424790 h 466637"/>
              <a:gd name="connsiteX58" fmla="*/ 343499 w 384804"/>
              <a:gd name="connsiteY58" fmla="*/ 412913 h 466637"/>
              <a:gd name="connsiteX59" fmla="*/ 374877 w 384804"/>
              <a:gd name="connsiteY59" fmla="*/ 384104 h 466637"/>
              <a:gd name="connsiteX60" fmla="*/ 374396 w 384804"/>
              <a:gd name="connsiteY60" fmla="*/ 345242 h 466637"/>
              <a:gd name="connsiteX61" fmla="*/ 374332 w 384804"/>
              <a:gd name="connsiteY61" fmla="*/ 327512 h 466637"/>
              <a:gd name="connsiteX62" fmla="*/ 374373 w 384804"/>
              <a:gd name="connsiteY62" fmla="*/ 314466 h 466637"/>
              <a:gd name="connsiteX63" fmla="*/ 374373 w 384804"/>
              <a:gd name="connsiteY63" fmla="*/ 299163 h 466637"/>
              <a:gd name="connsiteX64" fmla="*/ 374373 w 384804"/>
              <a:gd name="connsiteY64" fmla="*/ 286541 h 466637"/>
              <a:gd name="connsiteX65" fmla="*/ 379036 w 384804"/>
              <a:gd name="connsiteY65" fmla="*/ 251167 h 466637"/>
              <a:gd name="connsiteX66" fmla="*/ 385092 w 384804"/>
              <a:gd name="connsiteY66" fmla="*/ 204621 h 466637"/>
              <a:gd name="connsiteX67" fmla="*/ 381345 w 384804"/>
              <a:gd name="connsiteY67" fmla="*/ 168867 h 466637"/>
              <a:gd name="connsiteX68" fmla="*/ 353624 w 384804"/>
              <a:gd name="connsiteY68" fmla="*/ 134995 h 466637"/>
              <a:gd name="connsiteX69" fmla="*/ 351769 w 384804"/>
              <a:gd name="connsiteY69" fmla="*/ 126573 h 466637"/>
              <a:gd name="connsiteX70" fmla="*/ 350104 w 384804"/>
              <a:gd name="connsiteY70" fmla="*/ 118374 h 466637"/>
              <a:gd name="connsiteX71" fmla="*/ 356577 w 384804"/>
              <a:gd name="connsiteY71" fmla="*/ 107122 h 466637"/>
              <a:gd name="connsiteX72" fmla="*/ 358551 w 384804"/>
              <a:gd name="connsiteY72" fmla="*/ 105342 h 466637"/>
              <a:gd name="connsiteX73" fmla="*/ 377077 w 384804"/>
              <a:gd name="connsiteY73" fmla="*/ 88696 h 466637"/>
              <a:gd name="connsiteX74" fmla="*/ 378737 w 384804"/>
              <a:gd name="connsiteY74" fmla="*/ 80567 h 466637"/>
              <a:gd name="connsiteX75" fmla="*/ 383314 w 384804"/>
              <a:gd name="connsiteY75" fmla="*/ 57474 h 466637"/>
              <a:gd name="connsiteX76" fmla="*/ 307985 w 384804"/>
              <a:gd name="connsiteY76" fmla="*/ 51572 h 466637"/>
              <a:gd name="connsiteX77" fmla="*/ 288198 w 384804"/>
              <a:gd name="connsiteY77" fmla="*/ 49819 h 466637"/>
              <a:gd name="connsiteX78" fmla="*/ 270171 w 384804"/>
              <a:gd name="connsiteY78" fmla="*/ 48573 h 466637"/>
              <a:gd name="connsiteX79" fmla="*/ 251160 w 384804"/>
              <a:gd name="connsiteY79" fmla="*/ 47141 h 466637"/>
              <a:gd name="connsiteX80" fmla="*/ 216508 w 384804"/>
              <a:gd name="connsiteY80" fmla="*/ 44415 h 466637"/>
              <a:gd name="connsiteX81" fmla="*/ 204214 w 384804"/>
              <a:gd name="connsiteY81" fmla="*/ 43429 h 466637"/>
              <a:gd name="connsiteX82" fmla="*/ 195859 w 384804"/>
              <a:gd name="connsiteY82" fmla="*/ 29309 h 466637"/>
              <a:gd name="connsiteX83" fmla="*/ 184187 w 384804"/>
              <a:gd name="connsiteY83" fmla="*/ 9620 h 466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84804" h="466637">
                <a:moveTo>
                  <a:pt x="184187" y="9620"/>
                </a:moveTo>
                <a:lnTo>
                  <a:pt x="178780" y="512"/>
                </a:lnTo>
                <a:lnTo>
                  <a:pt x="178190" y="275"/>
                </a:lnTo>
                <a:lnTo>
                  <a:pt x="173690" y="6708"/>
                </a:lnTo>
                <a:lnTo>
                  <a:pt x="166060" y="14549"/>
                </a:lnTo>
                <a:lnTo>
                  <a:pt x="139396" y="19745"/>
                </a:lnTo>
                <a:lnTo>
                  <a:pt x="81772" y="31957"/>
                </a:lnTo>
                <a:lnTo>
                  <a:pt x="78084" y="47504"/>
                </a:lnTo>
                <a:lnTo>
                  <a:pt x="70318" y="80382"/>
                </a:lnTo>
                <a:lnTo>
                  <a:pt x="68445" y="87315"/>
                </a:lnTo>
                <a:lnTo>
                  <a:pt x="66708" y="96133"/>
                </a:lnTo>
                <a:lnTo>
                  <a:pt x="61722" y="117171"/>
                </a:lnTo>
                <a:lnTo>
                  <a:pt x="54020" y="149563"/>
                </a:lnTo>
                <a:lnTo>
                  <a:pt x="29878" y="161113"/>
                </a:lnTo>
                <a:lnTo>
                  <a:pt x="288" y="175282"/>
                </a:lnTo>
                <a:lnTo>
                  <a:pt x="3540" y="202271"/>
                </a:lnTo>
                <a:lnTo>
                  <a:pt x="4575" y="209526"/>
                </a:lnTo>
                <a:lnTo>
                  <a:pt x="6303" y="225217"/>
                </a:lnTo>
                <a:lnTo>
                  <a:pt x="7936" y="238839"/>
                </a:lnTo>
                <a:lnTo>
                  <a:pt x="13742" y="288955"/>
                </a:lnTo>
                <a:lnTo>
                  <a:pt x="13811" y="289642"/>
                </a:lnTo>
                <a:lnTo>
                  <a:pt x="13429" y="292221"/>
                </a:lnTo>
                <a:lnTo>
                  <a:pt x="12441" y="297453"/>
                </a:lnTo>
                <a:lnTo>
                  <a:pt x="48753" y="314020"/>
                </a:lnTo>
                <a:lnTo>
                  <a:pt x="59853" y="318300"/>
                </a:lnTo>
                <a:lnTo>
                  <a:pt x="62530" y="307775"/>
                </a:lnTo>
                <a:lnTo>
                  <a:pt x="65651" y="310072"/>
                </a:lnTo>
                <a:lnTo>
                  <a:pt x="68785" y="307131"/>
                </a:lnTo>
                <a:lnTo>
                  <a:pt x="67197" y="313917"/>
                </a:lnTo>
                <a:lnTo>
                  <a:pt x="68313" y="319977"/>
                </a:lnTo>
                <a:lnTo>
                  <a:pt x="71688" y="323849"/>
                </a:lnTo>
                <a:lnTo>
                  <a:pt x="78057" y="325790"/>
                </a:lnTo>
                <a:lnTo>
                  <a:pt x="79114" y="332930"/>
                </a:lnTo>
                <a:lnTo>
                  <a:pt x="94805" y="327882"/>
                </a:lnTo>
                <a:lnTo>
                  <a:pt x="101587" y="314203"/>
                </a:lnTo>
                <a:lnTo>
                  <a:pt x="110723" y="322918"/>
                </a:lnTo>
                <a:lnTo>
                  <a:pt x="129176" y="327336"/>
                </a:lnTo>
                <a:lnTo>
                  <a:pt x="146554" y="333983"/>
                </a:lnTo>
                <a:lnTo>
                  <a:pt x="156679" y="322316"/>
                </a:lnTo>
                <a:lnTo>
                  <a:pt x="167639" y="320038"/>
                </a:lnTo>
                <a:lnTo>
                  <a:pt x="168882" y="325687"/>
                </a:lnTo>
                <a:lnTo>
                  <a:pt x="162300" y="341832"/>
                </a:lnTo>
                <a:lnTo>
                  <a:pt x="158099" y="353180"/>
                </a:lnTo>
                <a:lnTo>
                  <a:pt x="160276" y="360460"/>
                </a:lnTo>
                <a:lnTo>
                  <a:pt x="171191" y="398148"/>
                </a:lnTo>
                <a:lnTo>
                  <a:pt x="190678" y="409413"/>
                </a:lnTo>
                <a:lnTo>
                  <a:pt x="204863" y="413135"/>
                </a:lnTo>
                <a:lnTo>
                  <a:pt x="210084" y="414759"/>
                </a:lnTo>
                <a:lnTo>
                  <a:pt x="211005" y="413318"/>
                </a:lnTo>
                <a:lnTo>
                  <a:pt x="220236" y="413040"/>
                </a:lnTo>
                <a:lnTo>
                  <a:pt x="235310" y="419576"/>
                </a:lnTo>
                <a:lnTo>
                  <a:pt x="234212" y="438138"/>
                </a:lnTo>
                <a:lnTo>
                  <a:pt x="252512" y="441691"/>
                </a:lnTo>
                <a:lnTo>
                  <a:pt x="283294" y="459008"/>
                </a:lnTo>
                <a:lnTo>
                  <a:pt x="314377" y="466913"/>
                </a:lnTo>
                <a:lnTo>
                  <a:pt x="335017" y="443375"/>
                </a:lnTo>
                <a:lnTo>
                  <a:pt x="338578" y="441433"/>
                </a:lnTo>
                <a:lnTo>
                  <a:pt x="363713" y="424790"/>
                </a:lnTo>
                <a:lnTo>
                  <a:pt x="343499" y="412913"/>
                </a:lnTo>
                <a:lnTo>
                  <a:pt x="374877" y="384104"/>
                </a:lnTo>
                <a:lnTo>
                  <a:pt x="374396" y="345242"/>
                </a:lnTo>
                <a:lnTo>
                  <a:pt x="374332" y="327512"/>
                </a:lnTo>
                <a:lnTo>
                  <a:pt x="374373" y="314466"/>
                </a:lnTo>
                <a:lnTo>
                  <a:pt x="374373" y="299163"/>
                </a:lnTo>
                <a:lnTo>
                  <a:pt x="374373" y="286541"/>
                </a:lnTo>
                <a:lnTo>
                  <a:pt x="379036" y="251167"/>
                </a:lnTo>
                <a:lnTo>
                  <a:pt x="385092" y="204621"/>
                </a:lnTo>
                <a:lnTo>
                  <a:pt x="381345" y="168867"/>
                </a:lnTo>
                <a:lnTo>
                  <a:pt x="353624" y="134995"/>
                </a:lnTo>
                <a:lnTo>
                  <a:pt x="351769" y="126573"/>
                </a:lnTo>
                <a:lnTo>
                  <a:pt x="350104" y="118374"/>
                </a:lnTo>
                <a:lnTo>
                  <a:pt x="356577" y="107122"/>
                </a:lnTo>
                <a:lnTo>
                  <a:pt x="358551" y="105342"/>
                </a:lnTo>
                <a:lnTo>
                  <a:pt x="377077" y="88696"/>
                </a:lnTo>
                <a:lnTo>
                  <a:pt x="378737" y="80567"/>
                </a:lnTo>
                <a:lnTo>
                  <a:pt x="383314" y="57474"/>
                </a:lnTo>
                <a:lnTo>
                  <a:pt x="307985" y="51572"/>
                </a:lnTo>
                <a:lnTo>
                  <a:pt x="288198" y="49819"/>
                </a:lnTo>
                <a:lnTo>
                  <a:pt x="270171" y="48573"/>
                </a:lnTo>
                <a:lnTo>
                  <a:pt x="251160" y="47141"/>
                </a:lnTo>
                <a:lnTo>
                  <a:pt x="216508" y="44415"/>
                </a:lnTo>
                <a:lnTo>
                  <a:pt x="204214" y="43429"/>
                </a:lnTo>
                <a:lnTo>
                  <a:pt x="195859" y="29309"/>
                </a:lnTo>
                <a:lnTo>
                  <a:pt x="184187" y="962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A0D9BB69-F42F-2C7A-BB37-439E0DB6EC44}"/>
              </a:ext>
            </a:extLst>
          </p:cNvPr>
          <p:cNvSpPr>
            <a:spLocks/>
          </p:cNvSpPr>
          <p:nvPr/>
        </p:nvSpPr>
        <p:spPr>
          <a:xfrm flipV="1">
            <a:off x="6771271" y="2881791"/>
            <a:ext cx="486950" cy="558115"/>
          </a:xfrm>
          <a:custGeom>
            <a:avLst/>
            <a:gdLst>
              <a:gd name="connsiteX0" fmla="*/ 268697 w 331612"/>
              <a:gd name="connsiteY0" fmla="*/ 75297 h 380075"/>
              <a:gd name="connsiteX1" fmla="*/ 265136 w 331612"/>
              <a:gd name="connsiteY1" fmla="*/ 67826 h 380075"/>
              <a:gd name="connsiteX2" fmla="*/ 256794 w 331612"/>
              <a:gd name="connsiteY2" fmla="*/ 63151 h 380075"/>
              <a:gd name="connsiteX3" fmla="*/ 246492 w 331612"/>
              <a:gd name="connsiteY3" fmla="*/ 50446 h 380075"/>
              <a:gd name="connsiteX4" fmla="*/ 242895 w 331612"/>
              <a:gd name="connsiteY4" fmla="*/ 46064 h 380075"/>
              <a:gd name="connsiteX5" fmla="*/ 241702 w 331612"/>
              <a:gd name="connsiteY5" fmla="*/ 44598 h 380075"/>
              <a:gd name="connsiteX6" fmla="*/ 236939 w 331612"/>
              <a:gd name="connsiteY6" fmla="*/ 38790 h 380075"/>
              <a:gd name="connsiteX7" fmla="*/ 232117 w 331612"/>
              <a:gd name="connsiteY7" fmla="*/ 32901 h 380075"/>
              <a:gd name="connsiteX8" fmla="*/ 221747 w 331612"/>
              <a:gd name="connsiteY8" fmla="*/ 29606 h 380075"/>
              <a:gd name="connsiteX9" fmla="*/ 218341 w 331612"/>
              <a:gd name="connsiteY9" fmla="*/ 28100 h 380075"/>
              <a:gd name="connsiteX10" fmla="*/ 214879 w 331612"/>
              <a:gd name="connsiteY10" fmla="*/ 26126 h 380075"/>
              <a:gd name="connsiteX11" fmla="*/ 187285 w 331612"/>
              <a:gd name="connsiteY11" fmla="*/ 15469 h 380075"/>
              <a:gd name="connsiteX12" fmla="*/ 182595 w 331612"/>
              <a:gd name="connsiteY12" fmla="*/ 2491 h 380075"/>
              <a:gd name="connsiteX13" fmla="*/ 173010 w 331612"/>
              <a:gd name="connsiteY13" fmla="*/ 311 h 380075"/>
              <a:gd name="connsiteX14" fmla="*/ 151309 w 331612"/>
              <a:gd name="connsiteY14" fmla="*/ 17082 h 380075"/>
              <a:gd name="connsiteX15" fmla="*/ 130310 w 331612"/>
              <a:gd name="connsiteY15" fmla="*/ 7793 h 380075"/>
              <a:gd name="connsiteX16" fmla="*/ 114080 w 331612"/>
              <a:gd name="connsiteY16" fmla="*/ 8728 h 380075"/>
              <a:gd name="connsiteX17" fmla="*/ 111226 w 331612"/>
              <a:gd name="connsiteY17" fmla="*/ 7041 h 380075"/>
              <a:gd name="connsiteX18" fmla="*/ 81600 w 331612"/>
              <a:gd name="connsiteY18" fmla="*/ 5934 h 380075"/>
              <a:gd name="connsiteX19" fmla="*/ 77427 w 331612"/>
              <a:gd name="connsiteY19" fmla="*/ 8506 h 380075"/>
              <a:gd name="connsiteX20" fmla="*/ 63256 w 331612"/>
              <a:gd name="connsiteY20" fmla="*/ 5021 h 380075"/>
              <a:gd name="connsiteX21" fmla="*/ 49175 w 331612"/>
              <a:gd name="connsiteY21" fmla="*/ 1349 h 380075"/>
              <a:gd name="connsiteX22" fmla="*/ 46036 w 331612"/>
              <a:gd name="connsiteY22" fmla="*/ 11049 h 380075"/>
              <a:gd name="connsiteX23" fmla="*/ 37504 w 331612"/>
              <a:gd name="connsiteY23" fmla="*/ 7736 h 380075"/>
              <a:gd name="connsiteX24" fmla="*/ 31729 w 331612"/>
              <a:gd name="connsiteY24" fmla="*/ 10066 h 380075"/>
              <a:gd name="connsiteX25" fmla="*/ 12559 w 331612"/>
              <a:gd name="connsiteY25" fmla="*/ 25560 h 380075"/>
              <a:gd name="connsiteX26" fmla="*/ 6507 w 331612"/>
              <a:gd name="connsiteY26" fmla="*/ 30745 h 380075"/>
              <a:gd name="connsiteX27" fmla="*/ 2243 w 331612"/>
              <a:gd name="connsiteY27" fmla="*/ 32300 h 380075"/>
              <a:gd name="connsiteX28" fmla="*/ 660 w 331612"/>
              <a:gd name="connsiteY28" fmla="*/ 34835 h 380075"/>
              <a:gd name="connsiteX29" fmla="*/ 787 w 331612"/>
              <a:gd name="connsiteY29" fmla="*/ 35083 h 380075"/>
              <a:gd name="connsiteX30" fmla="*/ 320 w 331612"/>
              <a:gd name="connsiteY30" fmla="*/ 41662 h 380075"/>
              <a:gd name="connsiteX31" fmla="*/ 3967 w 331612"/>
              <a:gd name="connsiteY31" fmla="*/ 50874 h 380075"/>
              <a:gd name="connsiteX32" fmla="*/ 4629 w 331612"/>
              <a:gd name="connsiteY32" fmla="*/ 52524 h 380075"/>
              <a:gd name="connsiteX33" fmla="*/ 8072 w 331612"/>
              <a:gd name="connsiteY33" fmla="*/ 64005 h 380075"/>
              <a:gd name="connsiteX34" fmla="*/ 8730 w 331612"/>
              <a:gd name="connsiteY34" fmla="*/ 68861 h 380075"/>
              <a:gd name="connsiteX35" fmla="*/ 11139 w 331612"/>
              <a:gd name="connsiteY35" fmla="*/ 80756 h 380075"/>
              <a:gd name="connsiteX36" fmla="*/ 15875 w 331612"/>
              <a:gd name="connsiteY36" fmla="*/ 94093 h 380075"/>
              <a:gd name="connsiteX37" fmla="*/ 15916 w 331612"/>
              <a:gd name="connsiteY37" fmla="*/ 94151 h 380075"/>
              <a:gd name="connsiteX38" fmla="*/ 28798 w 331612"/>
              <a:gd name="connsiteY38" fmla="*/ 88342 h 380075"/>
              <a:gd name="connsiteX39" fmla="*/ 31298 w 331612"/>
              <a:gd name="connsiteY39" fmla="*/ 96868 h 380075"/>
              <a:gd name="connsiteX40" fmla="*/ 24035 w 331612"/>
              <a:gd name="connsiteY40" fmla="*/ 106201 h 380075"/>
              <a:gd name="connsiteX41" fmla="*/ 23890 w 331612"/>
              <a:gd name="connsiteY41" fmla="*/ 106579 h 380075"/>
              <a:gd name="connsiteX42" fmla="*/ 14809 w 331612"/>
              <a:gd name="connsiteY42" fmla="*/ 131794 h 380075"/>
              <a:gd name="connsiteX43" fmla="*/ 13765 w 331612"/>
              <a:gd name="connsiteY43" fmla="*/ 137346 h 380075"/>
              <a:gd name="connsiteX44" fmla="*/ 26349 w 331612"/>
              <a:gd name="connsiteY44" fmla="*/ 161509 h 380075"/>
              <a:gd name="connsiteX45" fmla="*/ 28898 w 331612"/>
              <a:gd name="connsiteY45" fmla="*/ 165330 h 380075"/>
              <a:gd name="connsiteX46" fmla="*/ 31829 w 331612"/>
              <a:gd name="connsiteY46" fmla="*/ 169728 h 380075"/>
              <a:gd name="connsiteX47" fmla="*/ 35145 w 331612"/>
              <a:gd name="connsiteY47" fmla="*/ 177387 h 380075"/>
              <a:gd name="connsiteX48" fmla="*/ 38429 w 331612"/>
              <a:gd name="connsiteY48" fmla="*/ 183072 h 380075"/>
              <a:gd name="connsiteX49" fmla="*/ 50645 w 331612"/>
              <a:gd name="connsiteY49" fmla="*/ 203510 h 380075"/>
              <a:gd name="connsiteX50" fmla="*/ 66730 w 331612"/>
              <a:gd name="connsiteY50" fmla="*/ 223259 h 380075"/>
              <a:gd name="connsiteX51" fmla="*/ 78448 w 331612"/>
              <a:gd name="connsiteY51" fmla="*/ 234584 h 380075"/>
              <a:gd name="connsiteX52" fmla="*/ 76824 w 331612"/>
              <a:gd name="connsiteY52" fmla="*/ 241018 h 380075"/>
              <a:gd name="connsiteX53" fmla="*/ 74841 w 331612"/>
              <a:gd name="connsiteY53" fmla="*/ 248904 h 380075"/>
              <a:gd name="connsiteX54" fmla="*/ 74787 w 331612"/>
              <a:gd name="connsiteY54" fmla="*/ 264022 h 380075"/>
              <a:gd name="connsiteX55" fmla="*/ 52119 w 331612"/>
              <a:gd name="connsiteY55" fmla="*/ 289035 h 380075"/>
              <a:gd name="connsiteX56" fmla="*/ 41840 w 331612"/>
              <a:gd name="connsiteY56" fmla="*/ 300539 h 380075"/>
              <a:gd name="connsiteX57" fmla="*/ 37671 w 331612"/>
              <a:gd name="connsiteY57" fmla="*/ 315163 h 380075"/>
              <a:gd name="connsiteX58" fmla="*/ 36973 w 331612"/>
              <a:gd name="connsiteY58" fmla="*/ 317617 h 380075"/>
              <a:gd name="connsiteX59" fmla="*/ 88278 w 331612"/>
              <a:gd name="connsiteY59" fmla="*/ 364449 h 380075"/>
              <a:gd name="connsiteX60" fmla="*/ 103651 w 331612"/>
              <a:gd name="connsiteY60" fmla="*/ 365982 h 380075"/>
              <a:gd name="connsiteX61" fmla="*/ 124604 w 331612"/>
              <a:gd name="connsiteY61" fmla="*/ 374611 h 380075"/>
              <a:gd name="connsiteX62" fmla="*/ 152524 w 331612"/>
              <a:gd name="connsiteY62" fmla="*/ 379886 h 380075"/>
              <a:gd name="connsiteX63" fmla="*/ 165679 w 331612"/>
              <a:gd name="connsiteY63" fmla="*/ 380387 h 380075"/>
              <a:gd name="connsiteX64" fmla="*/ 181352 w 331612"/>
              <a:gd name="connsiteY64" fmla="*/ 379717 h 380075"/>
              <a:gd name="connsiteX65" fmla="*/ 204623 w 331612"/>
              <a:gd name="connsiteY65" fmla="*/ 377718 h 380075"/>
              <a:gd name="connsiteX66" fmla="*/ 259171 w 331612"/>
              <a:gd name="connsiteY66" fmla="*/ 364461 h 380075"/>
              <a:gd name="connsiteX67" fmla="*/ 262600 w 331612"/>
              <a:gd name="connsiteY67" fmla="*/ 364546 h 380075"/>
              <a:gd name="connsiteX68" fmla="*/ 263589 w 331612"/>
              <a:gd name="connsiteY68" fmla="*/ 359314 h 380075"/>
              <a:gd name="connsiteX69" fmla="*/ 263970 w 331612"/>
              <a:gd name="connsiteY69" fmla="*/ 356735 h 380075"/>
              <a:gd name="connsiteX70" fmla="*/ 263902 w 331612"/>
              <a:gd name="connsiteY70" fmla="*/ 356048 h 380075"/>
              <a:gd name="connsiteX71" fmla="*/ 258096 w 331612"/>
              <a:gd name="connsiteY71" fmla="*/ 305932 h 380075"/>
              <a:gd name="connsiteX72" fmla="*/ 256463 w 331612"/>
              <a:gd name="connsiteY72" fmla="*/ 292310 h 380075"/>
              <a:gd name="connsiteX73" fmla="*/ 254735 w 331612"/>
              <a:gd name="connsiteY73" fmla="*/ 276619 h 380075"/>
              <a:gd name="connsiteX74" fmla="*/ 253700 w 331612"/>
              <a:gd name="connsiteY74" fmla="*/ 269364 h 380075"/>
              <a:gd name="connsiteX75" fmla="*/ 250448 w 331612"/>
              <a:gd name="connsiteY75" fmla="*/ 242375 h 380075"/>
              <a:gd name="connsiteX76" fmla="*/ 280038 w 331612"/>
              <a:gd name="connsiteY76" fmla="*/ 228206 h 380075"/>
              <a:gd name="connsiteX77" fmla="*/ 304180 w 331612"/>
              <a:gd name="connsiteY77" fmla="*/ 216656 h 380075"/>
              <a:gd name="connsiteX78" fmla="*/ 311882 w 331612"/>
              <a:gd name="connsiteY78" fmla="*/ 184264 h 380075"/>
              <a:gd name="connsiteX79" fmla="*/ 316867 w 331612"/>
              <a:gd name="connsiteY79" fmla="*/ 163226 h 380075"/>
              <a:gd name="connsiteX80" fmla="*/ 318605 w 331612"/>
              <a:gd name="connsiteY80" fmla="*/ 154408 h 380075"/>
              <a:gd name="connsiteX81" fmla="*/ 320478 w 331612"/>
              <a:gd name="connsiteY81" fmla="*/ 147475 h 380075"/>
              <a:gd name="connsiteX82" fmla="*/ 328244 w 331612"/>
              <a:gd name="connsiteY82" fmla="*/ 114597 h 380075"/>
              <a:gd name="connsiteX83" fmla="*/ 331932 w 331612"/>
              <a:gd name="connsiteY83" fmla="*/ 99050 h 380075"/>
              <a:gd name="connsiteX84" fmla="*/ 331229 w 331612"/>
              <a:gd name="connsiteY84" fmla="*/ 99440 h 380075"/>
              <a:gd name="connsiteX85" fmla="*/ 324470 w 331612"/>
              <a:gd name="connsiteY85" fmla="*/ 100591 h 380075"/>
              <a:gd name="connsiteX86" fmla="*/ 301140 w 331612"/>
              <a:gd name="connsiteY86" fmla="*/ 91747 h 380075"/>
              <a:gd name="connsiteX87" fmla="*/ 272857 w 331612"/>
              <a:gd name="connsiteY87" fmla="*/ 84733 h 380075"/>
              <a:gd name="connsiteX88" fmla="*/ 268697 w 331612"/>
              <a:gd name="connsiteY88" fmla="*/ 75297 h 3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331612" h="380075">
                <a:moveTo>
                  <a:pt x="268697" y="75297"/>
                </a:moveTo>
                <a:lnTo>
                  <a:pt x="265136" y="67826"/>
                </a:lnTo>
                <a:lnTo>
                  <a:pt x="256794" y="63151"/>
                </a:lnTo>
                <a:lnTo>
                  <a:pt x="246492" y="50446"/>
                </a:lnTo>
                <a:lnTo>
                  <a:pt x="242895" y="46064"/>
                </a:lnTo>
                <a:lnTo>
                  <a:pt x="241702" y="44598"/>
                </a:lnTo>
                <a:lnTo>
                  <a:pt x="236939" y="38790"/>
                </a:lnTo>
                <a:lnTo>
                  <a:pt x="232117" y="32901"/>
                </a:lnTo>
                <a:lnTo>
                  <a:pt x="221747" y="29606"/>
                </a:lnTo>
                <a:lnTo>
                  <a:pt x="218341" y="28100"/>
                </a:lnTo>
                <a:lnTo>
                  <a:pt x="214879" y="26126"/>
                </a:lnTo>
                <a:lnTo>
                  <a:pt x="187285" y="15469"/>
                </a:lnTo>
                <a:lnTo>
                  <a:pt x="182595" y="2491"/>
                </a:lnTo>
                <a:lnTo>
                  <a:pt x="173010" y="311"/>
                </a:lnTo>
                <a:lnTo>
                  <a:pt x="151309" y="17082"/>
                </a:lnTo>
                <a:lnTo>
                  <a:pt x="130310" y="7793"/>
                </a:lnTo>
                <a:lnTo>
                  <a:pt x="114080" y="8728"/>
                </a:lnTo>
                <a:lnTo>
                  <a:pt x="111226" y="7041"/>
                </a:lnTo>
                <a:lnTo>
                  <a:pt x="81600" y="5934"/>
                </a:lnTo>
                <a:lnTo>
                  <a:pt x="77427" y="8506"/>
                </a:lnTo>
                <a:lnTo>
                  <a:pt x="63256" y="5021"/>
                </a:lnTo>
                <a:lnTo>
                  <a:pt x="49175" y="1349"/>
                </a:lnTo>
                <a:lnTo>
                  <a:pt x="46036" y="11049"/>
                </a:lnTo>
                <a:lnTo>
                  <a:pt x="37504" y="7736"/>
                </a:lnTo>
                <a:lnTo>
                  <a:pt x="31729" y="10066"/>
                </a:lnTo>
                <a:lnTo>
                  <a:pt x="12559" y="25560"/>
                </a:lnTo>
                <a:lnTo>
                  <a:pt x="6507" y="30745"/>
                </a:lnTo>
                <a:lnTo>
                  <a:pt x="2243" y="32300"/>
                </a:lnTo>
                <a:lnTo>
                  <a:pt x="660" y="34835"/>
                </a:lnTo>
                <a:lnTo>
                  <a:pt x="787" y="35083"/>
                </a:lnTo>
                <a:lnTo>
                  <a:pt x="320" y="41662"/>
                </a:lnTo>
                <a:lnTo>
                  <a:pt x="3967" y="50874"/>
                </a:lnTo>
                <a:lnTo>
                  <a:pt x="4629" y="52524"/>
                </a:lnTo>
                <a:lnTo>
                  <a:pt x="8072" y="64005"/>
                </a:lnTo>
                <a:lnTo>
                  <a:pt x="8730" y="68861"/>
                </a:lnTo>
                <a:lnTo>
                  <a:pt x="11139" y="80756"/>
                </a:lnTo>
                <a:lnTo>
                  <a:pt x="15875" y="94093"/>
                </a:lnTo>
                <a:lnTo>
                  <a:pt x="15916" y="94151"/>
                </a:lnTo>
                <a:lnTo>
                  <a:pt x="28798" y="88342"/>
                </a:lnTo>
                <a:lnTo>
                  <a:pt x="31298" y="96868"/>
                </a:lnTo>
                <a:lnTo>
                  <a:pt x="24035" y="106201"/>
                </a:lnTo>
                <a:lnTo>
                  <a:pt x="23890" y="106579"/>
                </a:lnTo>
                <a:lnTo>
                  <a:pt x="14809" y="131794"/>
                </a:lnTo>
                <a:lnTo>
                  <a:pt x="13765" y="137346"/>
                </a:lnTo>
                <a:lnTo>
                  <a:pt x="26349" y="161509"/>
                </a:lnTo>
                <a:lnTo>
                  <a:pt x="28898" y="165330"/>
                </a:lnTo>
                <a:lnTo>
                  <a:pt x="31829" y="169728"/>
                </a:lnTo>
                <a:lnTo>
                  <a:pt x="35145" y="177387"/>
                </a:lnTo>
                <a:lnTo>
                  <a:pt x="38429" y="183072"/>
                </a:lnTo>
                <a:lnTo>
                  <a:pt x="50645" y="203510"/>
                </a:lnTo>
                <a:lnTo>
                  <a:pt x="66730" y="223259"/>
                </a:lnTo>
                <a:lnTo>
                  <a:pt x="78448" y="234584"/>
                </a:lnTo>
                <a:lnTo>
                  <a:pt x="76824" y="241018"/>
                </a:lnTo>
                <a:lnTo>
                  <a:pt x="74841" y="248904"/>
                </a:lnTo>
                <a:lnTo>
                  <a:pt x="74787" y="264022"/>
                </a:lnTo>
                <a:lnTo>
                  <a:pt x="52119" y="289035"/>
                </a:lnTo>
                <a:lnTo>
                  <a:pt x="41840" y="300539"/>
                </a:lnTo>
                <a:lnTo>
                  <a:pt x="37671" y="315163"/>
                </a:lnTo>
                <a:lnTo>
                  <a:pt x="36973" y="317617"/>
                </a:lnTo>
                <a:lnTo>
                  <a:pt x="88278" y="364449"/>
                </a:lnTo>
                <a:lnTo>
                  <a:pt x="103651" y="365982"/>
                </a:lnTo>
                <a:lnTo>
                  <a:pt x="124604" y="374611"/>
                </a:lnTo>
                <a:lnTo>
                  <a:pt x="152524" y="379886"/>
                </a:lnTo>
                <a:lnTo>
                  <a:pt x="165679" y="380387"/>
                </a:lnTo>
                <a:lnTo>
                  <a:pt x="181352" y="379717"/>
                </a:lnTo>
                <a:lnTo>
                  <a:pt x="204623" y="377718"/>
                </a:lnTo>
                <a:lnTo>
                  <a:pt x="259171" y="364461"/>
                </a:lnTo>
                <a:lnTo>
                  <a:pt x="262600" y="364546"/>
                </a:lnTo>
                <a:lnTo>
                  <a:pt x="263589" y="359314"/>
                </a:lnTo>
                <a:lnTo>
                  <a:pt x="263970" y="356735"/>
                </a:lnTo>
                <a:lnTo>
                  <a:pt x="263902" y="356048"/>
                </a:lnTo>
                <a:lnTo>
                  <a:pt x="258096" y="305932"/>
                </a:lnTo>
                <a:lnTo>
                  <a:pt x="256463" y="292310"/>
                </a:lnTo>
                <a:lnTo>
                  <a:pt x="254735" y="276619"/>
                </a:lnTo>
                <a:lnTo>
                  <a:pt x="253700" y="269364"/>
                </a:lnTo>
                <a:lnTo>
                  <a:pt x="250448" y="242375"/>
                </a:lnTo>
                <a:lnTo>
                  <a:pt x="280038" y="228206"/>
                </a:lnTo>
                <a:lnTo>
                  <a:pt x="304180" y="216656"/>
                </a:lnTo>
                <a:lnTo>
                  <a:pt x="311882" y="184264"/>
                </a:lnTo>
                <a:lnTo>
                  <a:pt x="316867" y="163226"/>
                </a:lnTo>
                <a:lnTo>
                  <a:pt x="318605" y="154408"/>
                </a:lnTo>
                <a:lnTo>
                  <a:pt x="320478" y="147475"/>
                </a:lnTo>
                <a:lnTo>
                  <a:pt x="328244" y="114597"/>
                </a:lnTo>
                <a:lnTo>
                  <a:pt x="331932" y="99050"/>
                </a:lnTo>
                <a:lnTo>
                  <a:pt x="331229" y="99440"/>
                </a:lnTo>
                <a:lnTo>
                  <a:pt x="324470" y="100591"/>
                </a:lnTo>
                <a:lnTo>
                  <a:pt x="301140" y="91747"/>
                </a:lnTo>
                <a:lnTo>
                  <a:pt x="272857" y="84733"/>
                </a:lnTo>
                <a:lnTo>
                  <a:pt x="268697" y="7529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F163AC9F-0E62-D826-055D-31D448412344}"/>
              </a:ext>
            </a:extLst>
          </p:cNvPr>
          <p:cNvSpPr>
            <a:spLocks/>
          </p:cNvSpPr>
          <p:nvPr/>
        </p:nvSpPr>
        <p:spPr>
          <a:xfrm flipV="1">
            <a:off x="6522290" y="3714956"/>
            <a:ext cx="438410" cy="669612"/>
          </a:xfrm>
          <a:custGeom>
            <a:avLst/>
            <a:gdLst>
              <a:gd name="connsiteX0" fmla="*/ 199705 w 298556"/>
              <a:gd name="connsiteY0" fmla="*/ 338482 h 456004"/>
              <a:gd name="connsiteX1" fmla="*/ 213939 w 298556"/>
              <a:gd name="connsiteY1" fmla="*/ 338535 h 456004"/>
              <a:gd name="connsiteX2" fmla="*/ 217160 w 298556"/>
              <a:gd name="connsiteY2" fmla="*/ 334609 h 456004"/>
              <a:gd name="connsiteX3" fmla="*/ 223719 w 298556"/>
              <a:gd name="connsiteY3" fmla="*/ 326329 h 456004"/>
              <a:gd name="connsiteX4" fmla="*/ 227362 w 298556"/>
              <a:gd name="connsiteY4" fmla="*/ 326123 h 456004"/>
              <a:gd name="connsiteX5" fmla="*/ 233332 w 298556"/>
              <a:gd name="connsiteY5" fmla="*/ 342932 h 456004"/>
              <a:gd name="connsiteX6" fmla="*/ 241447 w 298556"/>
              <a:gd name="connsiteY6" fmla="*/ 350080 h 456004"/>
              <a:gd name="connsiteX7" fmla="*/ 250107 w 298556"/>
              <a:gd name="connsiteY7" fmla="*/ 345256 h 456004"/>
              <a:gd name="connsiteX8" fmla="*/ 253500 w 298556"/>
              <a:gd name="connsiteY8" fmla="*/ 343468 h 456004"/>
              <a:gd name="connsiteX9" fmla="*/ 256847 w 298556"/>
              <a:gd name="connsiteY9" fmla="*/ 344067 h 456004"/>
              <a:gd name="connsiteX10" fmla="*/ 260005 w 298556"/>
              <a:gd name="connsiteY10" fmla="*/ 342974 h 456004"/>
              <a:gd name="connsiteX11" fmla="*/ 263085 w 298556"/>
              <a:gd name="connsiteY11" fmla="*/ 340282 h 456004"/>
              <a:gd name="connsiteX12" fmla="*/ 263797 w 298556"/>
              <a:gd name="connsiteY12" fmla="*/ 337912 h 456004"/>
              <a:gd name="connsiteX13" fmla="*/ 260027 w 298556"/>
              <a:gd name="connsiteY13" fmla="*/ 335448 h 456004"/>
              <a:gd name="connsiteX14" fmla="*/ 255518 w 298556"/>
              <a:gd name="connsiteY14" fmla="*/ 337645 h 456004"/>
              <a:gd name="connsiteX15" fmla="*/ 253132 w 298556"/>
              <a:gd name="connsiteY15" fmla="*/ 337388 h 456004"/>
              <a:gd name="connsiteX16" fmla="*/ 251912 w 298556"/>
              <a:gd name="connsiteY16" fmla="*/ 336047 h 456004"/>
              <a:gd name="connsiteX17" fmla="*/ 251422 w 298556"/>
              <a:gd name="connsiteY17" fmla="*/ 330703 h 456004"/>
              <a:gd name="connsiteX18" fmla="*/ 245176 w 298556"/>
              <a:gd name="connsiteY18" fmla="*/ 329268 h 456004"/>
              <a:gd name="connsiteX19" fmla="*/ 254171 w 298556"/>
              <a:gd name="connsiteY19" fmla="*/ 315895 h 456004"/>
              <a:gd name="connsiteX20" fmla="*/ 262808 w 298556"/>
              <a:gd name="connsiteY20" fmla="*/ 307226 h 456004"/>
              <a:gd name="connsiteX21" fmla="*/ 261293 w 298556"/>
              <a:gd name="connsiteY21" fmla="*/ 296397 h 456004"/>
              <a:gd name="connsiteX22" fmla="*/ 250814 w 298556"/>
              <a:gd name="connsiteY22" fmla="*/ 287075 h 456004"/>
              <a:gd name="connsiteX23" fmla="*/ 249417 w 298556"/>
              <a:gd name="connsiteY23" fmla="*/ 278894 h 456004"/>
              <a:gd name="connsiteX24" fmla="*/ 249140 w 298556"/>
              <a:gd name="connsiteY24" fmla="*/ 271506 h 456004"/>
              <a:gd name="connsiteX25" fmla="*/ 249217 w 298556"/>
              <a:gd name="connsiteY25" fmla="*/ 268577 h 456004"/>
              <a:gd name="connsiteX26" fmla="*/ 254189 w 298556"/>
              <a:gd name="connsiteY26" fmla="*/ 259201 h 456004"/>
              <a:gd name="connsiteX27" fmla="*/ 260177 w 298556"/>
              <a:gd name="connsiteY27" fmla="*/ 255456 h 456004"/>
              <a:gd name="connsiteX28" fmla="*/ 260359 w 298556"/>
              <a:gd name="connsiteY28" fmla="*/ 249452 h 456004"/>
              <a:gd name="connsiteX29" fmla="*/ 263525 w 298556"/>
              <a:gd name="connsiteY29" fmla="*/ 243751 h 456004"/>
              <a:gd name="connsiteX30" fmla="*/ 273663 w 298556"/>
              <a:gd name="connsiteY30" fmla="*/ 239641 h 456004"/>
              <a:gd name="connsiteX31" fmla="*/ 281026 w 298556"/>
              <a:gd name="connsiteY31" fmla="*/ 235547 h 456004"/>
              <a:gd name="connsiteX32" fmla="*/ 281352 w 298556"/>
              <a:gd name="connsiteY32" fmla="*/ 233538 h 456004"/>
              <a:gd name="connsiteX33" fmla="*/ 285571 w 298556"/>
              <a:gd name="connsiteY33" fmla="*/ 231827 h 456004"/>
              <a:gd name="connsiteX34" fmla="*/ 298898 w 298556"/>
              <a:gd name="connsiteY34" fmla="*/ 219861 h 456004"/>
              <a:gd name="connsiteX35" fmla="*/ 298876 w 298556"/>
              <a:gd name="connsiteY35" fmla="*/ 218872 h 456004"/>
              <a:gd name="connsiteX36" fmla="*/ 298794 w 298556"/>
              <a:gd name="connsiteY36" fmla="*/ 216217 h 456004"/>
              <a:gd name="connsiteX37" fmla="*/ 298604 w 298556"/>
              <a:gd name="connsiteY37" fmla="*/ 214924 h 456004"/>
              <a:gd name="connsiteX38" fmla="*/ 294879 w 298556"/>
              <a:gd name="connsiteY38" fmla="*/ 211303 h 456004"/>
              <a:gd name="connsiteX39" fmla="*/ 293877 w 298556"/>
              <a:gd name="connsiteY39" fmla="*/ 207028 h 456004"/>
              <a:gd name="connsiteX40" fmla="*/ 288601 w 298556"/>
              <a:gd name="connsiteY40" fmla="*/ 200507 h 456004"/>
              <a:gd name="connsiteX41" fmla="*/ 286723 w 298556"/>
              <a:gd name="connsiteY41" fmla="*/ 192838 h 456004"/>
              <a:gd name="connsiteX42" fmla="*/ 279837 w 298556"/>
              <a:gd name="connsiteY42" fmla="*/ 190356 h 456004"/>
              <a:gd name="connsiteX43" fmla="*/ 276449 w 298556"/>
              <a:gd name="connsiteY43" fmla="*/ 191314 h 456004"/>
              <a:gd name="connsiteX44" fmla="*/ 273518 w 298556"/>
              <a:gd name="connsiteY44" fmla="*/ 188328 h 456004"/>
              <a:gd name="connsiteX45" fmla="*/ 270647 w 298556"/>
              <a:gd name="connsiteY45" fmla="*/ 186009 h 456004"/>
              <a:gd name="connsiteX46" fmla="*/ 268129 w 298556"/>
              <a:gd name="connsiteY46" fmla="*/ 181417 h 456004"/>
              <a:gd name="connsiteX47" fmla="*/ 271137 w 298556"/>
              <a:gd name="connsiteY47" fmla="*/ 163656 h 456004"/>
              <a:gd name="connsiteX48" fmla="*/ 272783 w 298556"/>
              <a:gd name="connsiteY48" fmla="*/ 161069 h 456004"/>
              <a:gd name="connsiteX49" fmla="*/ 279778 w 298556"/>
              <a:gd name="connsiteY49" fmla="*/ 153781 h 456004"/>
              <a:gd name="connsiteX50" fmla="*/ 280286 w 298556"/>
              <a:gd name="connsiteY50" fmla="*/ 148767 h 456004"/>
              <a:gd name="connsiteX51" fmla="*/ 269322 w 298556"/>
              <a:gd name="connsiteY51" fmla="*/ 137391 h 456004"/>
              <a:gd name="connsiteX52" fmla="*/ 261665 w 298556"/>
              <a:gd name="connsiteY52" fmla="*/ 135875 h 456004"/>
              <a:gd name="connsiteX53" fmla="*/ 253513 w 298556"/>
              <a:gd name="connsiteY53" fmla="*/ 133788 h 456004"/>
              <a:gd name="connsiteX54" fmla="*/ 252792 w 298556"/>
              <a:gd name="connsiteY54" fmla="*/ 133620 h 456004"/>
              <a:gd name="connsiteX55" fmla="*/ 231880 w 298556"/>
              <a:gd name="connsiteY55" fmla="*/ 128810 h 456004"/>
              <a:gd name="connsiteX56" fmla="*/ 224654 w 298556"/>
              <a:gd name="connsiteY56" fmla="*/ 124290 h 456004"/>
              <a:gd name="connsiteX57" fmla="*/ 219836 w 298556"/>
              <a:gd name="connsiteY57" fmla="*/ 124567 h 456004"/>
              <a:gd name="connsiteX58" fmla="*/ 227548 w 298556"/>
              <a:gd name="connsiteY58" fmla="*/ 161323 h 456004"/>
              <a:gd name="connsiteX59" fmla="*/ 224454 w 298556"/>
              <a:gd name="connsiteY59" fmla="*/ 165348 h 456004"/>
              <a:gd name="connsiteX60" fmla="*/ 200108 w 298556"/>
              <a:gd name="connsiteY60" fmla="*/ 166224 h 456004"/>
              <a:gd name="connsiteX61" fmla="*/ 201623 w 298556"/>
              <a:gd name="connsiteY61" fmla="*/ 177233 h 456004"/>
              <a:gd name="connsiteX62" fmla="*/ 172972 w 298556"/>
              <a:gd name="connsiteY62" fmla="*/ 194876 h 456004"/>
              <a:gd name="connsiteX63" fmla="*/ 170664 w 298556"/>
              <a:gd name="connsiteY63" fmla="*/ 196464 h 456004"/>
              <a:gd name="connsiteX64" fmla="*/ 156651 w 298556"/>
              <a:gd name="connsiteY64" fmla="*/ 206075 h 456004"/>
              <a:gd name="connsiteX65" fmla="*/ 147334 w 298556"/>
              <a:gd name="connsiteY65" fmla="*/ 200076 h 456004"/>
              <a:gd name="connsiteX66" fmla="*/ 144508 w 298556"/>
              <a:gd name="connsiteY66" fmla="*/ 198320 h 456004"/>
              <a:gd name="connsiteX67" fmla="*/ 145410 w 298556"/>
              <a:gd name="connsiteY67" fmla="*/ 192217 h 456004"/>
              <a:gd name="connsiteX68" fmla="*/ 147111 w 298556"/>
              <a:gd name="connsiteY68" fmla="*/ 180949 h 456004"/>
              <a:gd name="connsiteX69" fmla="*/ 144680 w 298556"/>
              <a:gd name="connsiteY69" fmla="*/ 181557 h 456004"/>
              <a:gd name="connsiteX70" fmla="*/ 128912 w 298556"/>
              <a:gd name="connsiteY70" fmla="*/ 163166 h 456004"/>
              <a:gd name="connsiteX71" fmla="*/ 124693 w 298556"/>
              <a:gd name="connsiteY71" fmla="*/ 155211 h 456004"/>
              <a:gd name="connsiteX72" fmla="*/ 121504 w 298556"/>
              <a:gd name="connsiteY72" fmla="*/ 154621 h 456004"/>
              <a:gd name="connsiteX73" fmla="*/ 110989 w 298556"/>
              <a:gd name="connsiteY73" fmla="*/ 152951 h 456004"/>
              <a:gd name="connsiteX74" fmla="*/ 116868 w 298556"/>
              <a:gd name="connsiteY74" fmla="*/ 136452 h 456004"/>
              <a:gd name="connsiteX75" fmla="*/ 115294 w 298556"/>
              <a:gd name="connsiteY75" fmla="*/ 136592 h 456004"/>
              <a:gd name="connsiteX76" fmla="*/ 112867 w 298556"/>
              <a:gd name="connsiteY76" fmla="*/ 134841 h 456004"/>
              <a:gd name="connsiteX77" fmla="*/ 112309 w 298556"/>
              <a:gd name="connsiteY77" fmla="*/ 131719 h 456004"/>
              <a:gd name="connsiteX78" fmla="*/ 108209 w 298556"/>
              <a:gd name="connsiteY78" fmla="*/ 131945 h 456004"/>
              <a:gd name="connsiteX79" fmla="*/ 106022 w 298556"/>
              <a:gd name="connsiteY79" fmla="*/ 130734 h 456004"/>
              <a:gd name="connsiteX80" fmla="*/ 105668 w 298556"/>
              <a:gd name="connsiteY80" fmla="*/ 128660 h 456004"/>
              <a:gd name="connsiteX81" fmla="*/ 104190 w 298556"/>
              <a:gd name="connsiteY81" fmla="*/ 129363 h 456004"/>
              <a:gd name="connsiteX82" fmla="*/ 103804 w 298556"/>
              <a:gd name="connsiteY82" fmla="*/ 128143 h 456004"/>
              <a:gd name="connsiteX83" fmla="*/ 102706 w 298556"/>
              <a:gd name="connsiteY83" fmla="*/ 127721 h 456004"/>
              <a:gd name="connsiteX84" fmla="*/ 100919 w 298556"/>
              <a:gd name="connsiteY84" fmla="*/ 126564 h 456004"/>
              <a:gd name="connsiteX85" fmla="*/ 98805 w 298556"/>
              <a:gd name="connsiteY85" fmla="*/ 127508 h 456004"/>
              <a:gd name="connsiteX86" fmla="*/ 97367 w 298556"/>
              <a:gd name="connsiteY86" fmla="*/ 128819 h 456004"/>
              <a:gd name="connsiteX87" fmla="*/ 94995 w 298556"/>
              <a:gd name="connsiteY87" fmla="*/ 132626 h 456004"/>
              <a:gd name="connsiteX88" fmla="*/ 95194 w 298556"/>
              <a:gd name="connsiteY88" fmla="*/ 135848 h 456004"/>
              <a:gd name="connsiteX89" fmla="*/ 96523 w 298556"/>
              <a:gd name="connsiteY89" fmla="*/ 136946 h 456004"/>
              <a:gd name="connsiteX90" fmla="*/ 94745 w 298556"/>
              <a:gd name="connsiteY90" fmla="*/ 138784 h 456004"/>
              <a:gd name="connsiteX91" fmla="*/ 94849 w 298556"/>
              <a:gd name="connsiteY91" fmla="*/ 140821 h 456004"/>
              <a:gd name="connsiteX92" fmla="*/ 92418 w 298556"/>
              <a:gd name="connsiteY92" fmla="*/ 142727 h 456004"/>
              <a:gd name="connsiteX93" fmla="*/ 91202 w 298556"/>
              <a:gd name="connsiteY93" fmla="*/ 142097 h 456004"/>
              <a:gd name="connsiteX94" fmla="*/ 90359 w 298556"/>
              <a:gd name="connsiteY94" fmla="*/ 139465 h 456004"/>
              <a:gd name="connsiteX95" fmla="*/ 88785 w 298556"/>
              <a:gd name="connsiteY95" fmla="*/ 139333 h 456004"/>
              <a:gd name="connsiteX96" fmla="*/ 85954 w 298556"/>
              <a:gd name="connsiteY96" fmla="*/ 134101 h 456004"/>
              <a:gd name="connsiteX97" fmla="*/ 86743 w 298556"/>
              <a:gd name="connsiteY97" fmla="*/ 131210 h 456004"/>
              <a:gd name="connsiteX98" fmla="*/ 85927 w 298556"/>
              <a:gd name="connsiteY98" fmla="*/ 130480 h 456004"/>
              <a:gd name="connsiteX99" fmla="*/ 83364 w 298556"/>
              <a:gd name="connsiteY99" fmla="*/ 128356 h 456004"/>
              <a:gd name="connsiteX100" fmla="*/ 83436 w 298556"/>
              <a:gd name="connsiteY100" fmla="*/ 126518 h 456004"/>
              <a:gd name="connsiteX101" fmla="*/ 80129 w 298556"/>
              <a:gd name="connsiteY101" fmla="*/ 120633 h 456004"/>
              <a:gd name="connsiteX102" fmla="*/ 78832 w 298556"/>
              <a:gd name="connsiteY102" fmla="*/ 116698 h 456004"/>
              <a:gd name="connsiteX103" fmla="*/ 76001 w 298556"/>
              <a:gd name="connsiteY103" fmla="*/ 114570 h 456004"/>
              <a:gd name="connsiteX104" fmla="*/ 75421 w 298556"/>
              <a:gd name="connsiteY104" fmla="*/ 112578 h 456004"/>
              <a:gd name="connsiteX105" fmla="*/ 76169 w 298556"/>
              <a:gd name="connsiteY105" fmla="*/ 110600 h 456004"/>
              <a:gd name="connsiteX106" fmla="*/ 71415 w 298556"/>
              <a:gd name="connsiteY106" fmla="*/ 101175 h 456004"/>
              <a:gd name="connsiteX107" fmla="*/ 68403 w 298556"/>
              <a:gd name="connsiteY107" fmla="*/ 96464 h 456004"/>
              <a:gd name="connsiteX108" fmla="*/ 77204 w 298556"/>
              <a:gd name="connsiteY108" fmla="*/ 90579 h 456004"/>
              <a:gd name="connsiteX109" fmla="*/ 75947 w 298556"/>
              <a:gd name="connsiteY109" fmla="*/ 87629 h 456004"/>
              <a:gd name="connsiteX110" fmla="*/ 75784 w 298556"/>
              <a:gd name="connsiteY110" fmla="*/ 84194 h 456004"/>
              <a:gd name="connsiteX111" fmla="*/ 76900 w 298556"/>
              <a:gd name="connsiteY111" fmla="*/ 81340 h 456004"/>
              <a:gd name="connsiteX112" fmla="*/ 76695 w 298556"/>
              <a:gd name="connsiteY112" fmla="*/ 79071 h 456004"/>
              <a:gd name="connsiteX113" fmla="*/ 77607 w 298556"/>
              <a:gd name="connsiteY113" fmla="*/ 78463 h 456004"/>
              <a:gd name="connsiteX114" fmla="*/ 75267 w 298556"/>
              <a:gd name="connsiteY114" fmla="*/ 77224 h 456004"/>
              <a:gd name="connsiteX115" fmla="*/ 75316 w 298556"/>
              <a:gd name="connsiteY115" fmla="*/ 75831 h 456004"/>
              <a:gd name="connsiteX116" fmla="*/ 76900 w 298556"/>
              <a:gd name="connsiteY116" fmla="*/ 74411 h 456004"/>
              <a:gd name="connsiteX117" fmla="*/ 75149 w 298556"/>
              <a:gd name="connsiteY117" fmla="*/ 72918 h 456004"/>
              <a:gd name="connsiteX118" fmla="*/ 78020 w 298556"/>
              <a:gd name="connsiteY118" fmla="*/ 71207 h 456004"/>
              <a:gd name="connsiteX119" fmla="*/ 77984 w 298556"/>
              <a:gd name="connsiteY119" fmla="*/ 69560 h 456004"/>
              <a:gd name="connsiteX120" fmla="*/ 77385 w 298556"/>
              <a:gd name="connsiteY120" fmla="*/ 67962 h 456004"/>
              <a:gd name="connsiteX121" fmla="*/ 74641 w 298556"/>
              <a:gd name="connsiteY121" fmla="*/ 60915 h 456004"/>
              <a:gd name="connsiteX122" fmla="*/ 65650 w 298556"/>
              <a:gd name="connsiteY122" fmla="*/ 39628 h 456004"/>
              <a:gd name="connsiteX123" fmla="*/ 63554 w 298556"/>
              <a:gd name="connsiteY123" fmla="*/ 31129 h 456004"/>
              <a:gd name="connsiteX124" fmla="*/ 53338 w 298556"/>
              <a:gd name="connsiteY124" fmla="*/ 6148 h 456004"/>
              <a:gd name="connsiteX125" fmla="*/ 51079 w 298556"/>
              <a:gd name="connsiteY125" fmla="*/ 508 h 456004"/>
              <a:gd name="connsiteX126" fmla="*/ 33238 w 298556"/>
              <a:gd name="connsiteY126" fmla="*/ 9706 h 456004"/>
              <a:gd name="connsiteX127" fmla="*/ 28725 w 298556"/>
              <a:gd name="connsiteY127" fmla="*/ 12052 h 456004"/>
              <a:gd name="connsiteX128" fmla="*/ 8398 w 298556"/>
              <a:gd name="connsiteY128" fmla="*/ 22439 h 456004"/>
              <a:gd name="connsiteX129" fmla="*/ 29591 w 298556"/>
              <a:gd name="connsiteY129" fmla="*/ 50124 h 456004"/>
              <a:gd name="connsiteX130" fmla="*/ 28974 w 298556"/>
              <a:gd name="connsiteY130" fmla="*/ 52071 h 456004"/>
              <a:gd name="connsiteX131" fmla="*/ 25627 w 298556"/>
              <a:gd name="connsiteY131" fmla="*/ 63161 h 456004"/>
              <a:gd name="connsiteX132" fmla="*/ 29936 w 298556"/>
              <a:gd name="connsiteY132" fmla="*/ 69183 h 456004"/>
              <a:gd name="connsiteX133" fmla="*/ 20047 w 298556"/>
              <a:gd name="connsiteY133" fmla="*/ 75844 h 456004"/>
              <a:gd name="connsiteX134" fmla="*/ 21186 w 298556"/>
              <a:gd name="connsiteY134" fmla="*/ 82869 h 456004"/>
              <a:gd name="connsiteX135" fmla="*/ 23141 w 298556"/>
              <a:gd name="connsiteY135" fmla="*/ 92857 h 456004"/>
              <a:gd name="connsiteX136" fmla="*/ 22283 w 298556"/>
              <a:gd name="connsiteY136" fmla="*/ 94450 h 456004"/>
              <a:gd name="connsiteX137" fmla="*/ 19054 w 298556"/>
              <a:gd name="connsiteY137" fmla="*/ 104737 h 456004"/>
              <a:gd name="connsiteX138" fmla="*/ 18958 w 298556"/>
              <a:gd name="connsiteY138" fmla="*/ 105476 h 456004"/>
              <a:gd name="connsiteX139" fmla="*/ 18877 w 298556"/>
              <a:gd name="connsiteY139" fmla="*/ 106212 h 456004"/>
              <a:gd name="connsiteX140" fmla="*/ 16359 w 298556"/>
              <a:gd name="connsiteY140" fmla="*/ 108290 h 456004"/>
              <a:gd name="connsiteX141" fmla="*/ 17352 w 298556"/>
              <a:gd name="connsiteY141" fmla="*/ 109252 h 456004"/>
              <a:gd name="connsiteX142" fmla="*/ 18133 w 298556"/>
              <a:gd name="connsiteY142" fmla="*/ 111158 h 456004"/>
              <a:gd name="connsiteX143" fmla="*/ 12875 w 298556"/>
              <a:gd name="connsiteY143" fmla="*/ 114121 h 456004"/>
              <a:gd name="connsiteX144" fmla="*/ 10435 w 298556"/>
              <a:gd name="connsiteY144" fmla="*/ 118305 h 456004"/>
              <a:gd name="connsiteX145" fmla="*/ 9296 w 298556"/>
              <a:gd name="connsiteY145" fmla="*/ 121763 h 456004"/>
              <a:gd name="connsiteX146" fmla="*/ 9278 w 298556"/>
              <a:gd name="connsiteY146" fmla="*/ 123156 h 456004"/>
              <a:gd name="connsiteX147" fmla="*/ 16432 w 298556"/>
              <a:gd name="connsiteY147" fmla="*/ 126459 h 456004"/>
              <a:gd name="connsiteX148" fmla="*/ 8960 w 298556"/>
              <a:gd name="connsiteY148" fmla="*/ 162576 h 456004"/>
              <a:gd name="connsiteX149" fmla="*/ 11460 w 298556"/>
              <a:gd name="connsiteY149" fmla="*/ 176071 h 456004"/>
              <a:gd name="connsiteX150" fmla="*/ 18618 w 298556"/>
              <a:gd name="connsiteY150" fmla="*/ 195371 h 456004"/>
              <a:gd name="connsiteX151" fmla="*/ 23104 w 298556"/>
              <a:gd name="connsiteY151" fmla="*/ 207441 h 456004"/>
              <a:gd name="connsiteX152" fmla="*/ 32853 w 298556"/>
              <a:gd name="connsiteY152" fmla="*/ 212192 h 456004"/>
              <a:gd name="connsiteX153" fmla="*/ 45645 w 298556"/>
              <a:gd name="connsiteY153" fmla="*/ 215042 h 456004"/>
              <a:gd name="connsiteX154" fmla="*/ 49428 w 298556"/>
              <a:gd name="connsiteY154" fmla="*/ 237227 h 456004"/>
              <a:gd name="connsiteX155" fmla="*/ 41744 w 298556"/>
              <a:gd name="connsiteY155" fmla="*/ 268936 h 456004"/>
              <a:gd name="connsiteX156" fmla="*/ 36164 w 298556"/>
              <a:gd name="connsiteY156" fmla="*/ 284632 h 456004"/>
              <a:gd name="connsiteX157" fmla="*/ 34540 w 298556"/>
              <a:gd name="connsiteY157" fmla="*/ 287480 h 456004"/>
              <a:gd name="connsiteX158" fmla="*/ 32213 w 298556"/>
              <a:gd name="connsiteY158" fmla="*/ 309099 h 456004"/>
              <a:gd name="connsiteX159" fmla="*/ 38777 w 298556"/>
              <a:gd name="connsiteY159" fmla="*/ 314655 h 456004"/>
              <a:gd name="connsiteX160" fmla="*/ 43549 w 298556"/>
              <a:gd name="connsiteY160" fmla="*/ 318674 h 456004"/>
              <a:gd name="connsiteX161" fmla="*/ 43821 w 298556"/>
              <a:gd name="connsiteY161" fmla="*/ 321032 h 456004"/>
              <a:gd name="connsiteX162" fmla="*/ 45572 w 298556"/>
              <a:gd name="connsiteY162" fmla="*/ 336798 h 456004"/>
              <a:gd name="connsiteX163" fmla="*/ 25078 w 298556"/>
              <a:gd name="connsiteY163" fmla="*/ 331033 h 456004"/>
              <a:gd name="connsiteX164" fmla="*/ 23372 w 298556"/>
              <a:gd name="connsiteY164" fmla="*/ 332748 h 456004"/>
              <a:gd name="connsiteX165" fmla="*/ 24597 w 298556"/>
              <a:gd name="connsiteY165" fmla="*/ 336445 h 456004"/>
              <a:gd name="connsiteX166" fmla="*/ 27450 w 298556"/>
              <a:gd name="connsiteY166" fmla="*/ 335594 h 456004"/>
              <a:gd name="connsiteX167" fmla="*/ 28076 w 298556"/>
              <a:gd name="connsiteY167" fmla="*/ 337844 h 456004"/>
              <a:gd name="connsiteX168" fmla="*/ 31814 w 298556"/>
              <a:gd name="connsiteY168" fmla="*/ 341103 h 456004"/>
              <a:gd name="connsiteX169" fmla="*/ 30571 w 298556"/>
              <a:gd name="connsiteY169" fmla="*/ 343373 h 456004"/>
              <a:gd name="connsiteX170" fmla="*/ 28729 w 298556"/>
              <a:gd name="connsiteY170" fmla="*/ 342272 h 456004"/>
              <a:gd name="connsiteX171" fmla="*/ 26761 w 298556"/>
              <a:gd name="connsiteY171" fmla="*/ 342905 h 456004"/>
              <a:gd name="connsiteX172" fmla="*/ 27418 w 298556"/>
              <a:gd name="connsiteY172" fmla="*/ 345184 h 456004"/>
              <a:gd name="connsiteX173" fmla="*/ 25223 w 298556"/>
              <a:gd name="connsiteY173" fmla="*/ 350637 h 456004"/>
              <a:gd name="connsiteX174" fmla="*/ 24828 w 298556"/>
              <a:gd name="connsiteY174" fmla="*/ 354036 h 456004"/>
              <a:gd name="connsiteX175" fmla="*/ 25019 w 298556"/>
              <a:gd name="connsiteY175" fmla="*/ 355909 h 456004"/>
              <a:gd name="connsiteX176" fmla="*/ 26947 w 298556"/>
              <a:gd name="connsiteY176" fmla="*/ 357095 h 456004"/>
              <a:gd name="connsiteX177" fmla="*/ 35266 w 298556"/>
              <a:gd name="connsiteY177" fmla="*/ 359775 h 456004"/>
              <a:gd name="connsiteX178" fmla="*/ 37670 w 298556"/>
              <a:gd name="connsiteY178" fmla="*/ 364525 h 456004"/>
              <a:gd name="connsiteX179" fmla="*/ 39299 w 298556"/>
              <a:gd name="connsiteY179" fmla="*/ 364955 h 456004"/>
              <a:gd name="connsiteX180" fmla="*/ 40932 w 298556"/>
              <a:gd name="connsiteY180" fmla="*/ 362236 h 456004"/>
              <a:gd name="connsiteX181" fmla="*/ 41662 w 298556"/>
              <a:gd name="connsiteY181" fmla="*/ 362778 h 456004"/>
              <a:gd name="connsiteX182" fmla="*/ 42896 w 298556"/>
              <a:gd name="connsiteY182" fmla="*/ 361909 h 456004"/>
              <a:gd name="connsiteX183" fmla="*/ 47419 w 298556"/>
              <a:gd name="connsiteY183" fmla="*/ 362558 h 456004"/>
              <a:gd name="connsiteX184" fmla="*/ 47763 w 298556"/>
              <a:gd name="connsiteY184" fmla="*/ 363803 h 456004"/>
              <a:gd name="connsiteX185" fmla="*/ 45491 w 298556"/>
              <a:gd name="connsiteY185" fmla="*/ 367964 h 456004"/>
              <a:gd name="connsiteX186" fmla="*/ 45405 w 298556"/>
              <a:gd name="connsiteY186" fmla="*/ 367953 h 456004"/>
              <a:gd name="connsiteX187" fmla="*/ 44202 w 298556"/>
              <a:gd name="connsiteY187" fmla="*/ 367800 h 456004"/>
              <a:gd name="connsiteX188" fmla="*/ 42034 w 298556"/>
              <a:gd name="connsiteY188" fmla="*/ 367625 h 456004"/>
              <a:gd name="connsiteX189" fmla="*/ 33973 w 298556"/>
              <a:gd name="connsiteY189" fmla="*/ 370213 h 456004"/>
              <a:gd name="connsiteX190" fmla="*/ 17861 w 298556"/>
              <a:gd name="connsiteY190" fmla="*/ 375126 h 456004"/>
              <a:gd name="connsiteX191" fmla="*/ 18142 w 298556"/>
              <a:gd name="connsiteY191" fmla="*/ 379708 h 456004"/>
              <a:gd name="connsiteX192" fmla="*/ 22247 w 298556"/>
              <a:gd name="connsiteY192" fmla="*/ 388108 h 456004"/>
              <a:gd name="connsiteX193" fmla="*/ 24552 w 298556"/>
              <a:gd name="connsiteY193" fmla="*/ 390191 h 456004"/>
              <a:gd name="connsiteX194" fmla="*/ 19702 w 298556"/>
              <a:gd name="connsiteY194" fmla="*/ 391844 h 456004"/>
              <a:gd name="connsiteX195" fmla="*/ 11424 w 298556"/>
              <a:gd name="connsiteY195" fmla="*/ 392837 h 456004"/>
              <a:gd name="connsiteX196" fmla="*/ 11365 w 298556"/>
              <a:gd name="connsiteY196" fmla="*/ 393655 h 456004"/>
              <a:gd name="connsiteX197" fmla="*/ 9278 w 298556"/>
              <a:gd name="connsiteY197" fmla="*/ 393929 h 456004"/>
              <a:gd name="connsiteX198" fmla="*/ 9242 w 298556"/>
              <a:gd name="connsiteY198" fmla="*/ 394873 h 456004"/>
              <a:gd name="connsiteX199" fmla="*/ 11306 w 298556"/>
              <a:gd name="connsiteY199" fmla="*/ 397347 h 456004"/>
              <a:gd name="connsiteX200" fmla="*/ 9745 w 298556"/>
              <a:gd name="connsiteY200" fmla="*/ 397508 h 456004"/>
              <a:gd name="connsiteX201" fmla="*/ 10013 w 298556"/>
              <a:gd name="connsiteY201" fmla="*/ 398365 h 456004"/>
              <a:gd name="connsiteX202" fmla="*/ 12004 w 298556"/>
              <a:gd name="connsiteY202" fmla="*/ 399205 h 456004"/>
              <a:gd name="connsiteX203" fmla="*/ 10780 w 298556"/>
              <a:gd name="connsiteY203" fmla="*/ 400557 h 456004"/>
              <a:gd name="connsiteX204" fmla="*/ 13447 w 298556"/>
              <a:gd name="connsiteY204" fmla="*/ 402204 h 456004"/>
              <a:gd name="connsiteX205" fmla="*/ 12154 w 298556"/>
              <a:gd name="connsiteY205" fmla="*/ 403372 h 456004"/>
              <a:gd name="connsiteX206" fmla="*/ 8924 w 298556"/>
              <a:gd name="connsiteY206" fmla="*/ 416027 h 456004"/>
              <a:gd name="connsiteX207" fmla="*/ 342 w 298556"/>
              <a:gd name="connsiteY207" fmla="*/ 420846 h 456004"/>
              <a:gd name="connsiteX208" fmla="*/ 2909 w 298556"/>
              <a:gd name="connsiteY208" fmla="*/ 422802 h 456004"/>
              <a:gd name="connsiteX209" fmla="*/ 7473 w 298556"/>
              <a:gd name="connsiteY209" fmla="*/ 426199 h 456004"/>
              <a:gd name="connsiteX210" fmla="*/ 16668 w 298556"/>
              <a:gd name="connsiteY210" fmla="*/ 430470 h 456004"/>
              <a:gd name="connsiteX211" fmla="*/ 28675 w 298556"/>
              <a:gd name="connsiteY211" fmla="*/ 434964 h 456004"/>
              <a:gd name="connsiteX212" fmla="*/ 32649 w 298556"/>
              <a:gd name="connsiteY212" fmla="*/ 439718 h 456004"/>
              <a:gd name="connsiteX213" fmla="*/ 39575 w 298556"/>
              <a:gd name="connsiteY213" fmla="*/ 445405 h 456004"/>
              <a:gd name="connsiteX214" fmla="*/ 42674 w 298556"/>
              <a:gd name="connsiteY214" fmla="*/ 450584 h 456004"/>
              <a:gd name="connsiteX215" fmla="*/ 46316 w 298556"/>
              <a:gd name="connsiteY215" fmla="*/ 452884 h 456004"/>
              <a:gd name="connsiteX216" fmla="*/ 52145 w 298556"/>
              <a:gd name="connsiteY216" fmla="*/ 454598 h 456004"/>
              <a:gd name="connsiteX217" fmla="*/ 54114 w 298556"/>
              <a:gd name="connsiteY217" fmla="*/ 453430 h 456004"/>
              <a:gd name="connsiteX218" fmla="*/ 57026 w 298556"/>
              <a:gd name="connsiteY218" fmla="*/ 450635 h 456004"/>
              <a:gd name="connsiteX219" fmla="*/ 63196 w 298556"/>
              <a:gd name="connsiteY219" fmla="*/ 452959 h 456004"/>
              <a:gd name="connsiteX220" fmla="*/ 67120 w 298556"/>
              <a:gd name="connsiteY220" fmla="*/ 455840 h 456004"/>
              <a:gd name="connsiteX221" fmla="*/ 71901 w 298556"/>
              <a:gd name="connsiteY221" fmla="*/ 456512 h 456004"/>
              <a:gd name="connsiteX222" fmla="*/ 73443 w 298556"/>
              <a:gd name="connsiteY222" fmla="*/ 453991 h 456004"/>
              <a:gd name="connsiteX223" fmla="*/ 75226 w 298556"/>
              <a:gd name="connsiteY223" fmla="*/ 454059 h 456004"/>
              <a:gd name="connsiteX224" fmla="*/ 76827 w 298556"/>
              <a:gd name="connsiteY224" fmla="*/ 456056 h 456004"/>
              <a:gd name="connsiteX225" fmla="*/ 79726 w 298556"/>
              <a:gd name="connsiteY225" fmla="*/ 454626 h 456004"/>
              <a:gd name="connsiteX226" fmla="*/ 82284 w 298556"/>
              <a:gd name="connsiteY226" fmla="*/ 456457 h 456004"/>
              <a:gd name="connsiteX227" fmla="*/ 84262 w 298556"/>
              <a:gd name="connsiteY227" fmla="*/ 454549 h 456004"/>
              <a:gd name="connsiteX228" fmla="*/ 87719 w 298556"/>
              <a:gd name="connsiteY228" fmla="*/ 454178 h 456004"/>
              <a:gd name="connsiteX229" fmla="*/ 113103 w 298556"/>
              <a:gd name="connsiteY229" fmla="*/ 433353 h 456004"/>
              <a:gd name="connsiteX230" fmla="*/ 119195 w 298556"/>
              <a:gd name="connsiteY230" fmla="*/ 424754 h 456004"/>
              <a:gd name="connsiteX231" fmla="*/ 123655 w 298556"/>
              <a:gd name="connsiteY231" fmla="*/ 425830 h 456004"/>
              <a:gd name="connsiteX232" fmla="*/ 123886 w 298556"/>
              <a:gd name="connsiteY232" fmla="*/ 428698 h 456004"/>
              <a:gd name="connsiteX233" fmla="*/ 126308 w 298556"/>
              <a:gd name="connsiteY233" fmla="*/ 427949 h 456004"/>
              <a:gd name="connsiteX234" fmla="*/ 125641 w 298556"/>
              <a:gd name="connsiteY234" fmla="*/ 420651 h 456004"/>
              <a:gd name="connsiteX235" fmla="*/ 126871 w 298556"/>
              <a:gd name="connsiteY235" fmla="*/ 417495 h 456004"/>
              <a:gd name="connsiteX236" fmla="*/ 124811 w 298556"/>
              <a:gd name="connsiteY236" fmla="*/ 413004 h 456004"/>
              <a:gd name="connsiteX237" fmla="*/ 125637 w 298556"/>
              <a:gd name="connsiteY237" fmla="*/ 410466 h 456004"/>
              <a:gd name="connsiteX238" fmla="*/ 127447 w 298556"/>
              <a:gd name="connsiteY238" fmla="*/ 410730 h 456004"/>
              <a:gd name="connsiteX239" fmla="*/ 130019 w 298556"/>
              <a:gd name="connsiteY239" fmla="*/ 406919 h 456004"/>
              <a:gd name="connsiteX240" fmla="*/ 126508 w 298556"/>
              <a:gd name="connsiteY240" fmla="*/ 403068 h 456004"/>
              <a:gd name="connsiteX241" fmla="*/ 126794 w 298556"/>
              <a:gd name="connsiteY241" fmla="*/ 402157 h 456004"/>
              <a:gd name="connsiteX242" fmla="*/ 127519 w 298556"/>
              <a:gd name="connsiteY242" fmla="*/ 401485 h 456004"/>
              <a:gd name="connsiteX243" fmla="*/ 130686 w 298556"/>
              <a:gd name="connsiteY243" fmla="*/ 401899 h 456004"/>
              <a:gd name="connsiteX244" fmla="*/ 138048 w 298556"/>
              <a:gd name="connsiteY244" fmla="*/ 395458 h 456004"/>
              <a:gd name="connsiteX245" fmla="*/ 144077 w 298556"/>
              <a:gd name="connsiteY245" fmla="*/ 389907 h 456004"/>
              <a:gd name="connsiteX246" fmla="*/ 149384 w 298556"/>
              <a:gd name="connsiteY246" fmla="*/ 388167 h 456004"/>
              <a:gd name="connsiteX247" fmla="*/ 150831 w 298556"/>
              <a:gd name="connsiteY247" fmla="*/ 388912 h 456004"/>
              <a:gd name="connsiteX248" fmla="*/ 154007 w 298556"/>
              <a:gd name="connsiteY248" fmla="*/ 391425 h 456004"/>
              <a:gd name="connsiteX249" fmla="*/ 157654 w 298556"/>
              <a:gd name="connsiteY249" fmla="*/ 385151 h 456004"/>
              <a:gd name="connsiteX250" fmla="*/ 161060 w 298556"/>
              <a:gd name="connsiteY250" fmla="*/ 384138 h 456004"/>
              <a:gd name="connsiteX251" fmla="*/ 163333 w 298556"/>
              <a:gd name="connsiteY251" fmla="*/ 385189 h 456004"/>
              <a:gd name="connsiteX252" fmla="*/ 177767 w 298556"/>
              <a:gd name="connsiteY252" fmla="*/ 379762 h 456004"/>
              <a:gd name="connsiteX253" fmla="*/ 172918 w 298556"/>
              <a:gd name="connsiteY253" fmla="*/ 363916 h 456004"/>
              <a:gd name="connsiteX254" fmla="*/ 182308 w 298556"/>
              <a:gd name="connsiteY254" fmla="*/ 360027 h 456004"/>
              <a:gd name="connsiteX255" fmla="*/ 183624 w 298556"/>
              <a:gd name="connsiteY255" fmla="*/ 356566 h 456004"/>
              <a:gd name="connsiteX256" fmla="*/ 178947 w 298556"/>
              <a:gd name="connsiteY256" fmla="*/ 354154 h 456004"/>
              <a:gd name="connsiteX257" fmla="*/ 171852 w 298556"/>
              <a:gd name="connsiteY257" fmla="*/ 352806 h 456004"/>
              <a:gd name="connsiteX258" fmla="*/ 171203 w 298556"/>
              <a:gd name="connsiteY258" fmla="*/ 350295 h 456004"/>
              <a:gd name="connsiteX259" fmla="*/ 171848 w 298556"/>
              <a:gd name="connsiteY259" fmla="*/ 348688 h 456004"/>
              <a:gd name="connsiteX260" fmla="*/ 174864 w 298556"/>
              <a:gd name="connsiteY260" fmla="*/ 345237 h 456004"/>
              <a:gd name="connsiteX261" fmla="*/ 183492 w 298556"/>
              <a:gd name="connsiteY261" fmla="*/ 345973 h 456004"/>
              <a:gd name="connsiteX262" fmla="*/ 186921 w 298556"/>
              <a:gd name="connsiteY262" fmla="*/ 345505 h 456004"/>
              <a:gd name="connsiteX263" fmla="*/ 190990 w 298556"/>
              <a:gd name="connsiteY263" fmla="*/ 337002 h 456004"/>
              <a:gd name="connsiteX264" fmla="*/ 199705 w 298556"/>
              <a:gd name="connsiteY264" fmla="*/ 338482 h 456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298556" h="456004">
                <a:moveTo>
                  <a:pt x="199705" y="338482"/>
                </a:moveTo>
                <a:lnTo>
                  <a:pt x="213939" y="338535"/>
                </a:lnTo>
                <a:lnTo>
                  <a:pt x="217160" y="334609"/>
                </a:lnTo>
                <a:lnTo>
                  <a:pt x="223719" y="326329"/>
                </a:lnTo>
                <a:lnTo>
                  <a:pt x="227362" y="326123"/>
                </a:lnTo>
                <a:lnTo>
                  <a:pt x="233332" y="342932"/>
                </a:lnTo>
                <a:lnTo>
                  <a:pt x="241447" y="350080"/>
                </a:lnTo>
                <a:lnTo>
                  <a:pt x="250107" y="345256"/>
                </a:lnTo>
                <a:lnTo>
                  <a:pt x="253500" y="343468"/>
                </a:lnTo>
                <a:lnTo>
                  <a:pt x="256847" y="344067"/>
                </a:lnTo>
                <a:lnTo>
                  <a:pt x="260005" y="342974"/>
                </a:lnTo>
                <a:lnTo>
                  <a:pt x="263085" y="340282"/>
                </a:lnTo>
                <a:lnTo>
                  <a:pt x="263797" y="337912"/>
                </a:lnTo>
                <a:lnTo>
                  <a:pt x="260027" y="335448"/>
                </a:lnTo>
                <a:lnTo>
                  <a:pt x="255518" y="337645"/>
                </a:lnTo>
                <a:lnTo>
                  <a:pt x="253132" y="337388"/>
                </a:lnTo>
                <a:lnTo>
                  <a:pt x="251912" y="336047"/>
                </a:lnTo>
                <a:lnTo>
                  <a:pt x="251422" y="330703"/>
                </a:lnTo>
                <a:lnTo>
                  <a:pt x="245176" y="329268"/>
                </a:lnTo>
                <a:lnTo>
                  <a:pt x="254171" y="315895"/>
                </a:lnTo>
                <a:lnTo>
                  <a:pt x="262808" y="307226"/>
                </a:lnTo>
                <a:lnTo>
                  <a:pt x="261293" y="296397"/>
                </a:lnTo>
                <a:lnTo>
                  <a:pt x="250814" y="287075"/>
                </a:lnTo>
                <a:lnTo>
                  <a:pt x="249417" y="278894"/>
                </a:lnTo>
                <a:lnTo>
                  <a:pt x="249140" y="271506"/>
                </a:lnTo>
                <a:lnTo>
                  <a:pt x="249217" y="268577"/>
                </a:lnTo>
                <a:lnTo>
                  <a:pt x="254189" y="259201"/>
                </a:lnTo>
                <a:lnTo>
                  <a:pt x="260177" y="255456"/>
                </a:lnTo>
                <a:lnTo>
                  <a:pt x="260359" y="249452"/>
                </a:lnTo>
                <a:lnTo>
                  <a:pt x="263525" y="243751"/>
                </a:lnTo>
                <a:lnTo>
                  <a:pt x="273663" y="239641"/>
                </a:lnTo>
                <a:lnTo>
                  <a:pt x="281026" y="235547"/>
                </a:lnTo>
                <a:lnTo>
                  <a:pt x="281352" y="233538"/>
                </a:lnTo>
                <a:lnTo>
                  <a:pt x="285571" y="231827"/>
                </a:lnTo>
                <a:lnTo>
                  <a:pt x="298898" y="219861"/>
                </a:lnTo>
                <a:lnTo>
                  <a:pt x="298876" y="218872"/>
                </a:lnTo>
                <a:lnTo>
                  <a:pt x="298794" y="216217"/>
                </a:lnTo>
                <a:lnTo>
                  <a:pt x="298604" y="214924"/>
                </a:lnTo>
                <a:lnTo>
                  <a:pt x="294879" y="211303"/>
                </a:lnTo>
                <a:lnTo>
                  <a:pt x="293877" y="207028"/>
                </a:lnTo>
                <a:lnTo>
                  <a:pt x="288601" y="200507"/>
                </a:lnTo>
                <a:lnTo>
                  <a:pt x="286723" y="192838"/>
                </a:lnTo>
                <a:lnTo>
                  <a:pt x="279837" y="190356"/>
                </a:lnTo>
                <a:lnTo>
                  <a:pt x="276449" y="191314"/>
                </a:lnTo>
                <a:lnTo>
                  <a:pt x="273518" y="188328"/>
                </a:lnTo>
                <a:lnTo>
                  <a:pt x="270647" y="186009"/>
                </a:lnTo>
                <a:lnTo>
                  <a:pt x="268129" y="181417"/>
                </a:lnTo>
                <a:lnTo>
                  <a:pt x="271137" y="163656"/>
                </a:lnTo>
                <a:lnTo>
                  <a:pt x="272783" y="161069"/>
                </a:lnTo>
                <a:lnTo>
                  <a:pt x="279778" y="153781"/>
                </a:lnTo>
                <a:lnTo>
                  <a:pt x="280286" y="148767"/>
                </a:lnTo>
                <a:lnTo>
                  <a:pt x="269322" y="137391"/>
                </a:lnTo>
                <a:lnTo>
                  <a:pt x="261665" y="135875"/>
                </a:lnTo>
                <a:lnTo>
                  <a:pt x="253513" y="133788"/>
                </a:lnTo>
                <a:lnTo>
                  <a:pt x="252792" y="133620"/>
                </a:lnTo>
                <a:lnTo>
                  <a:pt x="231880" y="128810"/>
                </a:lnTo>
                <a:lnTo>
                  <a:pt x="224654" y="124290"/>
                </a:lnTo>
                <a:lnTo>
                  <a:pt x="219836" y="124567"/>
                </a:lnTo>
                <a:lnTo>
                  <a:pt x="227548" y="161323"/>
                </a:lnTo>
                <a:lnTo>
                  <a:pt x="224454" y="165348"/>
                </a:lnTo>
                <a:lnTo>
                  <a:pt x="200108" y="166224"/>
                </a:lnTo>
                <a:lnTo>
                  <a:pt x="201623" y="177233"/>
                </a:lnTo>
                <a:lnTo>
                  <a:pt x="172972" y="194876"/>
                </a:lnTo>
                <a:lnTo>
                  <a:pt x="170664" y="196464"/>
                </a:lnTo>
                <a:lnTo>
                  <a:pt x="156651" y="206075"/>
                </a:lnTo>
                <a:lnTo>
                  <a:pt x="147334" y="200076"/>
                </a:lnTo>
                <a:lnTo>
                  <a:pt x="144508" y="198320"/>
                </a:lnTo>
                <a:lnTo>
                  <a:pt x="145410" y="192217"/>
                </a:lnTo>
                <a:lnTo>
                  <a:pt x="147111" y="180949"/>
                </a:lnTo>
                <a:lnTo>
                  <a:pt x="144680" y="181557"/>
                </a:lnTo>
                <a:lnTo>
                  <a:pt x="128912" y="163166"/>
                </a:lnTo>
                <a:lnTo>
                  <a:pt x="124693" y="155211"/>
                </a:lnTo>
                <a:lnTo>
                  <a:pt x="121504" y="154621"/>
                </a:lnTo>
                <a:lnTo>
                  <a:pt x="110989" y="152951"/>
                </a:lnTo>
                <a:lnTo>
                  <a:pt x="116868" y="136452"/>
                </a:lnTo>
                <a:lnTo>
                  <a:pt x="115294" y="136592"/>
                </a:lnTo>
                <a:lnTo>
                  <a:pt x="112867" y="134841"/>
                </a:lnTo>
                <a:lnTo>
                  <a:pt x="112309" y="131719"/>
                </a:lnTo>
                <a:lnTo>
                  <a:pt x="108209" y="131945"/>
                </a:lnTo>
                <a:lnTo>
                  <a:pt x="106022" y="130734"/>
                </a:lnTo>
                <a:lnTo>
                  <a:pt x="105668" y="128660"/>
                </a:lnTo>
                <a:lnTo>
                  <a:pt x="104190" y="129363"/>
                </a:lnTo>
                <a:lnTo>
                  <a:pt x="103804" y="128143"/>
                </a:lnTo>
                <a:lnTo>
                  <a:pt x="102706" y="127721"/>
                </a:lnTo>
                <a:lnTo>
                  <a:pt x="100919" y="126564"/>
                </a:lnTo>
                <a:lnTo>
                  <a:pt x="98805" y="127508"/>
                </a:lnTo>
                <a:lnTo>
                  <a:pt x="97367" y="128819"/>
                </a:lnTo>
                <a:lnTo>
                  <a:pt x="94995" y="132626"/>
                </a:lnTo>
                <a:lnTo>
                  <a:pt x="95194" y="135848"/>
                </a:lnTo>
                <a:lnTo>
                  <a:pt x="96523" y="136946"/>
                </a:lnTo>
                <a:lnTo>
                  <a:pt x="94745" y="138784"/>
                </a:lnTo>
                <a:lnTo>
                  <a:pt x="94849" y="140821"/>
                </a:lnTo>
                <a:lnTo>
                  <a:pt x="92418" y="142727"/>
                </a:lnTo>
                <a:lnTo>
                  <a:pt x="91202" y="142097"/>
                </a:lnTo>
                <a:lnTo>
                  <a:pt x="90359" y="139465"/>
                </a:lnTo>
                <a:lnTo>
                  <a:pt x="88785" y="139333"/>
                </a:lnTo>
                <a:lnTo>
                  <a:pt x="85954" y="134101"/>
                </a:lnTo>
                <a:lnTo>
                  <a:pt x="86743" y="131210"/>
                </a:lnTo>
                <a:lnTo>
                  <a:pt x="85927" y="130480"/>
                </a:lnTo>
                <a:lnTo>
                  <a:pt x="83364" y="128356"/>
                </a:lnTo>
                <a:lnTo>
                  <a:pt x="83436" y="126518"/>
                </a:lnTo>
                <a:lnTo>
                  <a:pt x="80129" y="120633"/>
                </a:lnTo>
                <a:lnTo>
                  <a:pt x="78832" y="116698"/>
                </a:lnTo>
                <a:lnTo>
                  <a:pt x="76001" y="114570"/>
                </a:lnTo>
                <a:lnTo>
                  <a:pt x="75421" y="112578"/>
                </a:lnTo>
                <a:lnTo>
                  <a:pt x="76169" y="110600"/>
                </a:lnTo>
                <a:lnTo>
                  <a:pt x="71415" y="101175"/>
                </a:lnTo>
                <a:lnTo>
                  <a:pt x="68403" y="96464"/>
                </a:lnTo>
                <a:lnTo>
                  <a:pt x="77204" y="90579"/>
                </a:lnTo>
                <a:lnTo>
                  <a:pt x="75947" y="87629"/>
                </a:lnTo>
                <a:lnTo>
                  <a:pt x="75784" y="84194"/>
                </a:lnTo>
                <a:lnTo>
                  <a:pt x="76900" y="81340"/>
                </a:lnTo>
                <a:lnTo>
                  <a:pt x="76695" y="79071"/>
                </a:lnTo>
                <a:lnTo>
                  <a:pt x="77607" y="78463"/>
                </a:lnTo>
                <a:lnTo>
                  <a:pt x="75267" y="77224"/>
                </a:lnTo>
                <a:lnTo>
                  <a:pt x="75316" y="75831"/>
                </a:lnTo>
                <a:lnTo>
                  <a:pt x="76900" y="74411"/>
                </a:lnTo>
                <a:lnTo>
                  <a:pt x="75149" y="72918"/>
                </a:lnTo>
                <a:lnTo>
                  <a:pt x="78020" y="71207"/>
                </a:lnTo>
                <a:lnTo>
                  <a:pt x="77984" y="69560"/>
                </a:lnTo>
                <a:lnTo>
                  <a:pt x="77385" y="67962"/>
                </a:lnTo>
                <a:lnTo>
                  <a:pt x="74641" y="60915"/>
                </a:lnTo>
                <a:lnTo>
                  <a:pt x="65650" y="39628"/>
                </a:lnTo>
                <a:lnTo>
                  <a:pt x="63554" y="31129"/>
                </a:lnTo>
                <a:lnTo>
                  <a:pt x="53338" y="6148"/>
                </a:lnTo>
                <a:lnTo>
                  <a:pt x="51079" y="508"/>
                </a:lnTo>
                <a:lnTo>
                  <a:pt x="33238" y="9706"/>
                </a:lnTo>
                <a:lnTo>
                  <a:pt x="28725" y="12052"/>
                </a:lnTo>
                <a:lnTo>
                  <a:pt x="8398" y="22439"/>
                </a:lnTo>
                <a:lnTo>
                  <a:pt x="29591" y="50124"/>
                </a:lnTo>
                <a:lnTo>
                  <a:pt x="28974" y="52071"/>
                </a:lnTo>
                <a:lnTo>
                  <a:pt x="25627" y="63161"/>
                </a:lnTo>
                <a:lnTo>
                  <a:pt x="29936" y="69183"/>
                </a:lnTo>
                <a:lnTo>
                  <a:pt x="20047" y="75844"/>
                </a:lnTo>
                <a:lnTo>
                  <a:pt x="21186" y="82869"/>
                </a:lnTo>
                <a:lnTo>
                  <a:pt x="23141" y="92857"/>
                </a:lnTo>
                <a:lnTo>
                  <a:pt x="22283" y="94450"/>
                </a:lnTo>
                <a:lnTo>
                  <a:pt x="19054" y="104737"/>
                </a:lnTo>
                <a:lnTo>
                  <a:pt x="18958" y="105476"/>
                </a:lnTo>
                <a:lnTo>
                  <a:pt x="18877" y="106212"/>
                </a:lnTo>
                <a:lnTo>
                  <a:pt x="16359" y="108290"/>
                </a:lnTo>
                <a:lnTo>
                  <a:pt x="17352" y="109252"/>
                </a:lnTo>
                <a:lnTo>
                  <a:pt x="18133" y="111158"/>
                </a:lnTo>
                <a:lnTo>
                  <a:pt x="12875" y="114121"/>
                </a:lnTo>
                <a:lnTo>
                  <a:pt x="10435" y="118305"/>
                </a:lnTo>
                <a:lnTo>
                  <a:pt x="9296" y="121763"/>
                </a:lnTo>
                <a:lnTo>
                  <a:pt x="9278" y="123156"/>
                </a:lnTo>
                <a:lnTo>
                  <a:pt x="16432" y="126459"/>
                </a:lnTo>
                <a:lnTo>
                  <a:pt x="8960" y="162576"/>
                </a:lnTo>
                <a:lnTo>
                  <a:pt x="11460" y="176071"/>
                </a:lnTo>
                <a:lnTo>
                  <a:pt x="18618" y="195371"/>
                </a:lnTo>
                <a:lnTo>
                  <a:pt x="23104" y="207441"/>
                </a:lnTo>
                <a:lnTo>
                  <a:pt x="32853" y="212192"/>
                </a:lnTo>
                <a:lnTo>
                  <a:pt x="45645" y="215042"/>
                </a:lnTo>
                <a:lnTo>
                  <a:pt x="49428" y="237227"/>
                </a:lnTo>
                <a:lnTo>
                  <a:pt x="41744" y="268936"/>
                </a:lnTo>
                <a:lnTo>
                  <a:pt x="36164" y="284632"/>
                </a:lnTo>
                <a:lnTo>
                  <a:pt x="34540" y="287480"/>
                </a:lnTo>
                <a:lnTo>
                  <a:pt x="32213" y="309099"/>
                </a:lnTo>
                <a:lnTo>
                  <a:pt x="38777" y="314655"/>
                </a:lnTo>
                <a:lnTo>
                  <a:pt x="43549" y="318674"/>
                </a:lnTo>
                <a:lnTo>
                  <a:pt x="43821" y="321032"/>
                </a:lnTo>
                <a:lnTo>
                  <a:pt x="45572" y="336798"/>
                </a:lnTo>
                <a:lnTo>
                  <a:pt x="25078" y="331033"/>
                </a:lnTo>
                <a:lnTo>
                  <a:pt x="23372" y="332748"/>
                </a:lnTo>
                <a:lnTo>
                  <a:pt x="24597" y="336445"/>
                </a:lnTo>
                <a:lnTo>
                  <a:pt x="27450" y="335594"/>
                </a:lnTo>
                <a:lnTo>
                  <a:pt x="28076" y="337844"/>
                </a:lnTo>
                <a:lnTo>
                  <a:pt x="31814" y="341103"/>
                </a:lnTo>
                <a:lnTo>
                  <a:pt x="30571" y="343373"/>
                </a:lnTo>
                <a:lnTo>
                  <a:pt x="28729" y="342272"/>
                </a:lnTo>
                <a:lnTo>
                  <a:pt x="26761" y="342905"/>
                </a:lnTo>
                <a:lnTo>
                  <a:pt x="27418" y="345184"/>
                </a:lnTo>
                <a:lnTo>
                  <a:pt x="25223" y="350637"/>
                </a:lnTo>
                <a:lnTo>
                  <a:pt x="24828" y="354036"/>
                </a:lnTo>
                <a:lnTo>
                  <a:pt x="25019" y="355909"/>
                </a:lnTo>
                <a:lnTo>
                  <a:pt x="26947" y="357095"/>
                </a:lnTo>
                <a:lnTo>
                  <a:pt x="35266" y="359775"/>
                </a:lnTo>
                <a:lnTo>
                  <a:pt x="37670" y="364525"/>
                </a:lnTo>
                <a:lnTo>
                  <a:pt x="39299" y="364955"/>
                </a:lnTo>
                <a:lnTo>
                  <a:pt x="40932" y="362236"/>
                </a:lnTo>
                <a:lnTo>
                  <a:pt x="41662" y="362778"/>
                </a:lnTo>
                <a:lnTo>
                  <a:pt x="42896" y="361909"/>
                </a:lnTo>
                <a:lnTo>
                  <a:pt x="47419" y="362558"/>
                </a:lnTo>
                <a:lnTo>
                  <a:pt x="47763" y="363803"/>
                </a:lnTo>
                <a:lnTo>
                  <a:pt x="45491" y="367964"/>
                </a:lnTo>
                <a:lnTo>
                  <a:pt x="45405" y="367953"/>
                </a:lnTo>
                <a:lnTo>
                  <a:pt x="44202" y="367800"/>
                </a:lnTo>
                <a:lnTo>
                  <a:pt x="42034" y="367625"/>
                </a:lnTo>
                <a:lnTo>
                  <a:pt x="33973" y="370213"/>
                </a:lnTo>
                <a:lnTo>
                  <a:pt x="17861" y="375126"/>
                </a:lnTo>
                <a:lnTo>
                  <a:pt x="18142" y="379708"/>
                </a:lnTo>
                <a:lnTo>
                  <a:pt x="22247" y="388108"/>
                </a:lnTo>
                <a:lnTo>
                  <a:pt x="24552" y="390191"/>
                </a:lnTo>
                <a:lnTo>
                  <a:pt x="19702" y="391844"/>
                </a:lnTo>
                <a:lnTo>
                  <a:pt x="11424" y="392837"/>
                </a:lnTo>
                <a:lnTo>
                  <a:pt x="11365" y="393655"/>
                </a:lnTo>
                <a:lnTo>
                  <a:pt x="9278" y="393929"/>
                </a:lnTo>
                <a:lnTo>
                  <a:pt x="9242" y="394873"/>
                </a:lnTo>
                <a:lnTo>
                  <a:pt x="11306" y="397347"/>
                </a:lnTo>
                <a:lnTo>
                  <a:pt x="9745" y="397508"/>
                </a:lnTo>
                <a:lnTo>
                  <a:pt x="10013" y="398365"/>
                </a:lnTo>
                <a:lnTo>
                  <a:pt x="12004" y="399205"/>
                </a:lnTo>
                <a:lnTo>
                  <a:pt x="10780" y="400557"/>
                </a:lnTo>
                <a:lnTo>
                  <a:pt x="13447" y="402204"/>
                </a:lnTo>
                <a:lnTo>
                  <a:pt x="12154" y="403372"/>
                </a:lnTo>
                <a:lnTo>
                  <a:pt x="8924" y="416027"/>
                </a:lnTo>
                <a:lnTo>
                  <a:pt x="342" y="420846"/>
                </a:lnTo>
                <a:lnTo>
                  <a:pt x="2909" y="422802"/>
                </a:lnTo>
                <a:lnTo>
                  <a:pt x="7473" y="426199"/>
                </a:lnTo>
                <a:lnTo>
                  <a:pt x="16668" y="430470"/>
                </a:lnTo>
                <a:lnTo>
                  <a:pt x="28675" y="434964"/>
                </a:lnTo>
                <a:lnTo>
                  <a:pt x="32649" y="439718"/>
                </a:lnTo>
                <a:lnTo>
                  <a:pt x="39575" y="445405"/>
                </a:lnTo>
                <a:lnTo>
                  <a:pt x="42674" y="450584"/>
                </a:lnTo>
                <a:lnTo>
                  <a:pt x="46316" y="452884"/>
                </a:lnTo>
                <a:lnTo>
                  <a:pt x="52145" y="454598"/>
                </a:lnTo>
                <a:lnTo>
                  <a:pt x="54114" y="453430"/>
                </a:lnTo>
                <a:lnTo>
                  <a:pt x="57026" y="450635"/>
                </a:lnTo>
                <a:lnTo>
                  <a:pt x="63196" y="452959"/>
                </a:lnTo>
                <a:lnTo>
                  <a:pt x="67120" y="455840"/>
                </a:lnTo>
                <a:lnTo>
                  <a:pt x="71901" y="456512"/>
                </a:lnTo>
                <a:lnTo>
                  <a:pt x="73443" y="453991"/>
                </a:lnTo>
                <a:lnTo>
                  <a:pt x="75226" y="454059"/>
                </a:lnTo>
                <a:lnTo>
                  <a:pt x="76827" y="456056"/>
                </a:lnTo>
                <a:lnTo>
                  <a:pt x="79726" y="454626"/>
                </a:lnTo>
                <a:lnTo>
                  <a:pt x="82284" y="456457"/>
                </a:lnTo>
                <a:lnTo>
                  <a:pt x="84262" y="454549"/>
                </a:lnTo>
                <a:lnTo>
                  <a:pt x="87719" y="454178"/>
                </a:lnTo>
                <a:lnTo>
                  <a:pt x="113103" y="433353"/>
                </a:lnTo>
                <a:lnTo>
                  <a:pt x="119195" y="424754"/>
                </a:lnTo>
                <a:lnTo>
                  <a:pt x="123655" y="425830"/>
                </a:lnTo>
                <a:lnTo>
                  <a:pt x="123886" y="428698"/>
                </a:lnTo>
                <a:lnTo>
                  <a:pt x="126308" y="427949"/>
                </a:lnTo>
                <a:lnTo>
                  <a:pt x="125641" y="420651"/>
                </a:lnTo>
                <a:lnTo>
                  <a:pt x="126871" y="417495"/>
                </a:lnTo>
                <a:lnTo>
                  <a:pt x="124811" y="413004"/>
                </a:lnTo>
                <a:lnTo>
                  <a:pt x="125637" y="410466"/>
                </a:lnTo>
                <a:lnTo>
                  <a:pt x="127447" y="410730"/>
                </a:lnTo>
                <a:lnTo>
                  <a:pt x="130019" y="406919"/>
                </a:lnTo>
                <a:lnTo>
                  <a:pt x="126508" y="403068"/>
                </a:lnTo>
                <a:lnTo>
                  <a:pt x="126794" y="402157"/>
                </a:lnTo>
                <a:lnTo>
                  <a:pt x="127519" y="401485"/>
                </a:lnTo>
                <a:lnTo>
                  <a:pt x="130686" y="401899"/>
                </a:lnTo>
                <a:lnTo>
                  <a:pt x="138048" y="395458"/>
                </a:lnTo>
                <a:lnTo>
                  <a:pt x="144077" y="389907"/>
                </a:lnTo>
                <a:lnTo>
                  <a:pt x="149384" y="388167"/>
                </a:lnTo>
                <a:lnTo>
                  <a:pt x="150831" y="388912"/>
                </a:lnTo>
                <a:lnTo>
                  <a:pt x="154007" y="391425"/>
                </a:lnTo>
                <a:lnTo>
                  <a:pt x="157654" y="385151"/>
                </a:lnTo>
                <a:lnTo>
                  <a:pt x="161060" y="384138"/>
                </a:lnTo>
                <a:lnTo>
                  <a:pt x="163333" y="385189"/>
                </a:lnTo>
                <a:lnTo>
                  <a:pt x="177767" y="379762"/>
                </a:lnTo>
                <a:lnTo>
                  <a:pt x="172918" y="363916"/>
                </a:lnTo>
                <a:lnTo>
                  <a:pt x="182308" y="360027"/>
                </a:lnTo>
                <a:lnTo>
                  <a:pt x="183624" y="356566"/>
                </a:lnTo>
                <a:lnTo>
                  <a:pt x="178947" y="354154"/>
                </a:lnTo>
                <a:lnTo>
                  <a:pt x="171852" y="352806"/>
                </a:lnTo>
                <a:lnTo>
                  <a:pt x="171203" y="350295"/>
                </a:lnTo>
                <a:lnTo>
                  <a:pt x="171848" y="348688"/>
                </a:lnTo>
                <a:lnTo>
                  <a:pt x="174864" y="345237"/>
                </a:lnTo>
                <a:lnTo>
                  <a:pt x="183492" y="345973"/>
                </a:lnTo>
                <a:lnTo>
                  <a:pt x="186921" y="345505"/>
                </a:lnTo>
                <a:lnTo>
                  <a:pt x="190990" y="337002"/>
                </a:lnTo>
                <a:lnTo>
                  <a:pt x="199705" y="33848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0BCCF6A0-3333-B76A-0FA4-A70104EFCAB3}"/>
              </a:ext>
            </a:extLst>
          </p:cNvPr>
          <p:cNvSpPr>
            <a:spLocks/>
          </p:cNvSpPr>
          <p:nvPr/>
        </p:nvSpPr>
        <p:spPr>
          <a:xfrm flipV="1">
            <a:off x="6313376" y="3272528"/>
            <a:ext cx="480795" cy="261487"/>
          </a:xfrm>
          <a:custGeom>
            <a:avLst/>
            <a:gdLst>
              <a:gd name="connsiteX0" fmla="*/ 280664 w 327420"/>
              <a:gd name="connsiteY0" fmla="*/ 97888 h 178072"/>
              <a:gd name="connsiteX1" fmla="*/ 270067 w 327420"/>
              <a:gd name="connsiteY1" fmla="*/ 102909 h 178072"/>
              <a:gd name="connsiteX2" fmla="*/ 264714 w 327420"/>
              <a:gd name="connsiteY2" fmla="*/ 100008 h 178072"/>
              <a:gd name="connsiteX3" fmla="*/ 261589 w 327420"/>
              <a:gd name="connsiteY3" fmla="*/ 96126 h 178072"/>
              <a:gd name="connsiteX4" fmla="*/ 255306 w 327420"/>
              <a:gd name="connsiteY4" fmla="*/ 94831 h 178072"/>
              <a:gd name="connsiteX5" fmla="*/ 251274 w 327420"/>
              <a:gd name="connsiteY5" fmla="*/ 91700 h 178072"/>
              <a:gd name="connsiteX6" fmla="*/ 229014 w 327420"/>
              <a:gd name="connsiteY6" fmla="*/ 95532 h 178072"/>
              <a:gd name="connsiteX7" fmla="*/ 222668 w 327420"/>
              <a:gd name="connsiteY7" fmla="*/ 92718 h 178072"/>
              <a:gd name="connsiteX8" fmla="*/ 215877 w 327420"/>
              <a:gd name="connsiteY8" fmla="*/ 88596 h 178072"/>
              <a:gd name="connsiteX9" fmla="*/ 214879 w 327420"/>
              <a:gd name="connsiteY9" fmla="*/ 85639 h 178072"/>
              <a:gd name="connsiteX10" fmla="*/ 213020 w 327420"/>
              <a:gd name="connsiteY10" fmla="*/ 82259 h 178072"/>
              <a:gd name="connsiteX11" fmla="*/ 211831 w 327420"/>
              <a:gd name="connsiteY11" fmla="*/ 77243 h 178072"/>
              <a:gd name="connsiteX12" fmla="*/ 210071 w 327420"/>
              <a:gd name="connsiteY12" fmla="*/ 70541 h 178072"/>
              <a:gd name="connsiteX13" fmla="*/ 205734 w 327420"/>
              <a:gd name="connsiteY13" fmla="*/ 64681 h 178072"/>
              <a:gd name="connsiteX14" fmla="*/ 193291 w 327420"/>
              <a:gd name="connsiteY14" fmla="*/ 54646 h 178072"/>
              <a:gd name="connsiteX15" fmla="*/ 183924 w 327420"/>
              <a:gd name="connsiteY15" fmla="*/ 51940 h 178072"/>
              <a:gd name="connsiteX16" fmla="*/ 169336 w 327420"/>
              <a:gd name="connsiteY16" fmla="*/ 58215 h 178072"/>
              <a:gd name="connsiteX17" fmla="*/ 165530 w 327420"/>
              <a:gd name="connsiteY17" fmla="*/ 55960 h 178072"/>
              <a:gd name="connsiteX18" fmla="*/ 155323 w 327420"/>
              <a:gd name="connsiteY18" fmla="*/ 41381 h 178072"/>
              <a:gd name="connsiteX19" fmla="*/ 153309 w 327420"/>
              <a:gd name="connsiteY19" fmla="*/ 41825 h 178072"/>
              <a:gd name="connsiteX20" fmla="*/ 150351 w 327420"/>
              <a:gd name="connsiteY20" fmla="*/ 41223 h 178072"/>
              <a:gd name="connsiteX21" fmla="*/ 146668 w 327420"/>
              <a:gd name="connsiteY21" fmla="*/ 38878 h 178072"/>
              <a:gd name="connsiteX22" fmla="*/ 139324 w 327420"/>
              <a:gd name="connsiteY22" fmla="*/ 38408 h 178072"/>
              <a:gd name="connsiteX23" fmla="*/ 122191 w 327420"/>
              <a:gd name="connsiteY23" fmla="*/ 34058 h 178072"/>
              <a:gd name="connsiteX24" fmla="*/ 121360 w 327420"/>
              <a:gd name="connsiteY24" fmla="*/ 31531 h 178072"/>
              <a:gd name="connsiteX25" fmla="*/ 119668 w 327420"/>
              <a:gd name="connsiteY25" fmla="*/ 24173 h 178072"/>
              <a:gd name="connsiteX26" fmla="*/ 122463 w 327420"/>
              <a:gd name="connsiteY26" fmla="*/ 13849 h 178072"/>
              <a:gd name="connsiteX27" fmla="*/ 118616 w 327420"/>
              <a:gd name="connsiteY27" fmla="*/ 12039 h 178072"/>
              <a:gd name="connsiteX28" fmla="*/ 118308 w 327420"/>
              <a:gd name="connsiteY28" fmla="*/ 10501 h 178072"/>
              <a:gd name="connsiteX29" fmla="*/ 117423 w 327420"/>
              <a:gd name="connsiteY29" fmla="*/ 9546 h 178072"/>
              <a:gd name="connsiteX30" fmla="*/ 116516 w 327420"/>
              <a:gd name="connsiteY30" fmla="*/ 9238 h 178072"/>
              <a:gd name="connsiteX31" fmla="*/ 111086 w 327420"/>
              <a:gd name="connsiteY31" fmla="*/ 7399 h 178072"/>
              <a:gd name="connsiteX32" fmla="*/ 103020 w 327420"/>
              <a:gd name="connsiteY32" fmla="*/ 6237 h 178072"/>
              <a:gd name="connsiteX33" fmla="*/ 95223 w 327420"/>
              <a:gd name="connsiteY33" fmla="*/ 2897 h 178072"/>
              <a:gd name="connsiteX34" fmla="*/ 90918 w 327420"/>
              <a:gd name="connsiteY34" fmla="*/ 2560 h 178072"/>
              <a:gd name="connsiteX35" fmla="*/ 87311 w 327420"/>
              <a:gd name="connsiteY35" fmla="*/ 2282 h 178072"/>
              <a:gd name="connsiteX36" fmla="*/ 82744 w 327420"/>
              <a:gd name="connsiteY36" fmla="*/ 3100 h 178072"/>
              <a:gd name="connsiteX37" fmla="*/ 82027 w 327420"/>
              <a:gd name="connsiteY37" fmla="*/ 3220 h 178072"/>
              <a:gd name="connsiteX38" fmla="*/ 78983 w 327420"/>
              <a:gd name="connsiteY38" fmla="*/ 2860 h 178072"/>
              <a:gd name="connsiteX39" fmla="*/ 61360 w 327420"/>
              <a:gd name="connsiteY39" fmla="*/ 365 h 178072"/>
              <a:gd name="connsiteX40" fmla="*/ 54782 w 327420"/>
              <a:gd name="connsiteY40" fmla="*/ 3021 h 178072"/>
              <a:gd name="connsiteX41" fmla="*/ 51611 w 327420"/>
              <a:gd name="connsiteY41" fmla="*/ 5488 h 178072"/>
              <a:gd name="connsiteX42" fmla="*/ 39409 w 327420"/>
              <a:gd name="connsiteY42" fmla="*/ 13302 h 178072"/>
              <a:gd name="connsiteX43" fmla="*/ 35866 w 327420"/>
              <a:gd name="connsiteY43" fmla="*/ 15417 h 178072"/>
              <a:gd name="connsiteX44" fmla="*/ 33276 w 327420"/>
              <a:gd name="connsiteY44" fmla="*/ 15159 h 178072"/>
              <a:gd name="connsiteX45" fmla="*/ 31380 w 327420"/>
              <a:gd name="connsiteY45" fmla="*/ 18314 h 178072"/>
              <a:gd name="connsiteX46" fmla="*/ 27097 w 327420"/>
              <a:gd name="connsiteY46" fmla="*/ 21135 h 178072"/>
              <a:gd name="connsiteX47" fmla="*/ 22870 w 327420"/>
              <a:gd name="connsiteY47" fmla="*/ 19499 h 178072"/>
              <a:gd name="connsiteX48" fmla="*/ 17984 w 327420"/>
              <a:gd name="connsiteY48" fmla="*/ 20723 h 178072"/>
              <a:gd name="connsiteX49" fmla="*/ 18016 w 327420"/>
              <a:gd name="connsiteY49" fmla="*/ 24518 h 178072"/>
              <a:gd name="connsiteX50" fmla="*/ 17562 w 327420"/>
              <a:gd name="connsiteY50" fmla="*/ 28092 h 178072"/>
              <a:gd name="connsiteX51" fmla="*/ 12754 w 327420"/>
              <a:gd name="connsiteY51" fmla="*/ 29353 h 178072"/>
              <a:gd name="connsiteX52" fmla="*/ 10418 w 327420"/>
              <a:gd name="connsiteY52" fmla="*/ 33197 h 178072"/>
              <a:gd name="connsiteX53" fmla="*/ 10209 w 327420"/>
              <a:gd name="connsiteY53" fmla="*/ 33801 h 178072"/>
              <a:gd name="connsiteX54" fmla="*/ 9937 w 327420"/>
              <a:gd name="connsiteY54" fmla="*/ 34798 h 178072"/>
              <a:gd name="connsiteX55" fmla="*/ 9080 w 327420"/>
              <a:gd name="connsiteY55" fmla="*/ 37012 h 178072"/>
              <a:gd name="connsiteX56" fmla="*/ 8004 w 327420"/>
              <a:gd name="connsiteY56" fmla="*/ 39280 h 178072"/>
              <a:gd name="connsiteX57" fmla="*/ 6739 w 327420"/>
              <a:gd name="connsiteY57" fmla="*/ 41656 h 178072"/>
              <a:gd name="connsiteX58" fmla="*/ 5360 w 327420"/>
              <a:gd name="connsiteY58" fmla="*/ 44719 h 178072"/>
              <a:gd name="connsiteX59" fmla="*/ 851 w 327420"/>
              <a:gd name="connsiteY59" fmla="*/ 50458 h 178072"/>
              <a:gd name="connsiteX60" fmla="*/ 356 w 327420"/>
              <a:gd name="connsiteY60" fmla="*/ 51161 h 178072"/>
              <a:gd name="connsiteX61" fmla="*/ 1295 w 327420"/>
              <a:gd name="connsiteY61" fmla="*/ 55264 h 178072"/>
              <a:gd name="connsiteX62" fmla="*/ 801 w 327420"/>
              <a:gd name="connsiteY62" fmla="*/ 57239 h 178072"/>
              <a:gd name="connsiteX63" fmla="*/ 2974 w 327420"/>
              <a:gd name="connsiteY63" fmla="*/ 65700 h 178072"/>
              <a:gd name="connsiteX64" fmla="*/ 4766 w 327420"/>
              <a:gd name="connsiteY64" fmla="*/ 72481 h 178072"/>
              <a:gd name="connsiteX65" fmla="*/ 11520 w 327420"/>
              <a:gd name="connsiteY65" fmla="*/ 88148 h 178072"/>
              <a:gd name="connsiteX66" fmla="*/ 16129 w 327420"/>
              <a:gd name="connsiteY66" fmla="*/ 94936 h 178072"/>
              <a:gd name="connsiteX67" fmla="*/ 16510 w 327420"/>
              <a:gd name="connsiteY67" fmla="*/ 95422 h 178072"/>
              <a:gd name="connsiteX68" fmla="*/ 28132 w 327420"/>
              <a:gd name="connsiteY68" fmla="*/ 92680 h 178072"/>
              <a:gd name="connsiteX69" fmla="*/ 30699 w 327420"/>
              <a:gd name="connsiteY69" fmla="*/ 93338 h 178072"/>
              <a:gd name="connsiteX70" fmla="*/ 38102 w 327420"/>
              <a:gd name="connsiteY70" fmla="*/ 94268 h 178072"/>
              <a:gd name="connsiteX71" fmla="*/ 41899 w 327420"/>
              <a:gd name="connsiteY71" fmla="*/ 96433 h 178072"/>
              <a:gd name="connsiteX72" fmla="*/ 45905 w 327420"/>
              <a:gd name="connsiteY72" fmla="*/ 98350 h 178072"/>
              <a:gd name="connsiteX73" fmla="*/ 46014 w 327420"/>
              <a:gd name="connsiteY73" fmla="*/ 98386 h 178072"/>
              <a:gd name="connsiteX74" fmla="*/ 47787 w 327420"/>
              <a:gd name="connsiteY74" fmla="*/ 99222 h 178072"/>
              <a:gd name="connsiteX75" fmla="*/ 58053 w 327420"/>
              <a:gd name="connsiteY75" fmla="*/ 109886 h 178072"/>
              <a:gd name="connsiteX76" fmla="*/ 58552 w 327420"/>
              <a:gd name="connsiteY76" fmla="*/ 112789 h 178072"/>
              <a:gd name="connsiteX77" fmla="*/ 60393 w 327420"/>
              <a:gd name="connsiteY77" fmla="*/ 114914 h 178072"/>
              <a:gd name="connsiteX78" fmla="*/ 61600 w 327420"/>
              <a:gd name="connsiteY78" fmla="*/ 115019 h 178072"/>
              <a:gd name="connsiteX79" fmla="*/ 67093 w 327420"/>
              <a:gd name="connsiteY79" fmla="*/ 116571 h 178072"/>
              <a:gd name="connsiteX80" fmla="*/ 68223 w 327420"/>
              <a:gd name="connsiteY80" fmla="*/ 119496 h 178072"/>
              <a:gd name="connsiteX81" fmla="*/ 68781 w 327420"/>
              <a:gd name="connsiteY81" fmla="*/ 125058 h 178072"/>
              <a:gd name="connsiteX82" fmla="*/ 69253 w 327420"/>
              <a:gd name="connsiteY82" fmla="*/ 127511 h 178072"/>
              <a:gd name="connsiteX83" fmla="*/ 68804 w 327420"/>
              <a:gd name="connsiteY83" fmla="*/ 129386 h 178072"/>
              <a:gd name="connsiteX84" fmla="*/ 69997 w 327420"/>
              <a:gd name="connsiteY84" fmla="*/ 131645 h 178072"/>
              <a:gd name="connsiteX85" fmla="*/ 70323 w 327420"/>
              <a:gd name="connsiteY85" fmla="*/ 133282 h 178072"/>
              <a:gd name="connsiteX86" fmla="*/ 70033 w 327420"/>
              <a:gd name="connsiteY86" fmla="*/ 134749 h 178072"/>
              <a:gd name="connsiteX87" fmla="*/ 70831 w 327420"/>
              <a:gd name="connsiteY87" fmla="*/ 135989 h 178072"/>
              <a:gd name="connsiteX88" fmla="*/ 71516 w 327420"/>
              <a:gd name="connsiteY88" fmla="*/ 139692 h 178072"/>
              <a:gd name="connsiteX89" fmla="*/ 76910 w 327420"/>
              <a:gd name="connsiteY89" fmla="*/ 141874 h 178072"/>
              <a:gd name="connsiteX90" fmla="*/ 81936 w 327420"/>
              <a:gd name="connsiteY90" fmla="*/ 144498 h 178072"/>
              <a:gd name="connsiteX91" fmla="*/ 84064 w 327420"/>
              <a:gd name="connsiteY91" fmla="*/ 151097 h 178072"/>
              <a:gd name="connsiteX92" fmla="*/ 85692 w 327420"/>
              <a:gd name="connsiteY92" fmla="*/ 150960 h 178072"/>
              <a:gd name="connsiteX93" fmla="*/ 90977 w 327420"/>
              <a:gd name="connsiteY93" fmla="*/ 155203 h 178072"/>
              <a:gd name="connsiteX94" fmla="*/ 91340 w 327420"/>
              <a:gd name="connsiteY94" fmla="*/ 161802 h 178072"/>
              <a:gd name="connsiteX95" fmla="*/ 99269 w 327420"/>
              <a:gd name="connsiteY95" fmla="*/ 161888 h 178072"/>
              <a:gd name="connsiteX96" fmla="*/ 107756 w 327420"/>
              <a:gd name="connsiteY96" fmla="*/ 164686 h 178072"/>
              <a:gd name="connsiteX97" fmla="*/ 114229 w 327420"/>
              <a:gd name="connsiteY97" fmla="*/ 164950 h 178072"/>
              <a:gd name="connsiteX98" fmla="*/ 115790 w 327420"/>
              <a:gd name="connsiteY98" fmla="*/ 159156 h 178072"/>
              <a:gd name="connsiteX99" fmla="*/ 116629 w 327420"/>
              <a:gd name="connsiteY99" fmla="*/ 154350 h 178072"/>
              <a:gd name="connsiteX100" fmla="*/ 129036 w 327420"/>
              <a:gd name="connsiteY100" fmla="*/ 157999 h 178072"/>
              <a:gd name="connsiteX101" fmla="*/ 131186 w 327420"/>
              <a:gd name="connsiteY101" fmla="*/ 168771 h 178072"/>
              <a:gd name="connsiteX102" fmla="*/ 142368 w 327420"/>
              <a:gd name="connsiteY102" fmla="*/ 177577 h 178072"/>
              <a:gd name="connsiteX103" fmla="*/ 150542 w 327420"/>
              <a:gd name="connsiteY103" fmla="*/ 168991 h 178072"/>
              <a:gd name="connsiteX104" fmla="*/ 154366 w 327420"/>
              <a:gd name="connsiteY104" fmla="*/ 165007 h 178072"/>
              <a:gd name="connsiteX105" fmla="*/ 154071 w 327420"/>
              <a:gd name="connsiteY105" fmla="*/ 162509 h 178072"/>
              <a:gd name="connsiteX106" fmla="*/ 162028 w 327420"/>
              <a:gd name="connsiteY106" fmla="*/ 159705 h 178072"/>
              <a:gd name="connsiteX107" fmla="*/ 163652 w 327420"/>
              <a:gd name="connsiteY107" fmla="*/ 159145 h 178072"/>
              <a:gd name="connsiteX108" fmla="*/ 164967 w 327420"/>
              <a:gd name="connsiteY108" fmla="*/ 152749 h 178072"/>
              <a:gd name="connsiteX109" fmla="*/ 169231 w 327420"/>
              <a:gd name="connsiteY109" fmla="*/ 143640 h 178072"/>
              <a:gd name="connsiteX110" fmla="*/ 177524 w 327420"/>
              <a:gd name="connsiteY110" fmla="*/ 147102 h 178072"/>
              <a:gd name="connsiteX111" fmla="*/ 183343 w 327420"/>
              <a:gd name="connsiteY111" fmla="*/ 147703 h 178072"/>
              <a:gd name="connsiteX112" fmla="*/ 186569 w 327420"/>
              <a:gd name="connsiteY112" fmla="*/ 156612 h 178072"/>
              <a:gd name="connsiteX113" fmla="*/ 190751 w 327420"/>
              <a:gd name="connsiteY113" fmla="*/ 160462 h 178072"/>
              <a:gd name="connsiteX114" fmla="*/ 194698 w 327420"/>
              <a:gd name="connsiteY114" fmla="*/ 161848 h 178072"/>
              <a:gd name="connsiteX115" fmla="*/ 207154 w 327420"/>
              <a:gd name="connsiteY115" fmla="*/ 166271 h 178072"/>
              <a:gd name="connsiteX116" fmla="*/ 213700 w 327420"/>
              <a:gd name="connsiteY116" fmla="*/ 168632 h 178072"/>
              <a:gd name="connsiteX117" fmla="*/ 215687 w 327420"/>
              <a:gd name="connsiteY117" fmla="*/ 170180 h 178072"/>
              <a:gd name="connsiteX118" fmla="*/ 230616 w 327420"/>
              <a:gd name="connsiteY118" fmla="*/ 161034 h 178072"/>
              <a:gd name="connsiteX119" fmla="*/ 234494 w 327420"/>
              <a:gd name="connsiteY119" fmla="*/ 165642 h 178072"/>
              <a:gd name="connsiteX120" fmla="*/ 238999 w 327420"/>
              <a:gd name="connsiteY120" fmla="*/ 169144 h 178072"/>
              <a:gd name="connsiteX121" fmla="*/ 244392 w 327420"/>
              <a:gd name="connsiteY121" fmla="*/ 173670 h 178072"/>
              <a:gd name="connsiteX122" fmla="*/ 245871 w 327420"/>
              <a:gd name="connsiteY122" fmla="*/ 174905 h 178072"/>
              <a:gd name="connsiteX123" fmla="*/ 251600 w 327420"/>
              <a:gd name="connsiteY123" fmla="*/ 178437 h 178072"/>
              <a:gd name="connsiteX124" fmla="*/ 258173 w 327420"/>
              <a:gd name="connsiteY124" fmla="*/ 176218 h 178072"/>
              <a:gd name="connsiteX125" fmla="*/ 286883 w 327420"/>
              <a:gd name="connsiteY125" fmla="*/ 175316 h 178072"/>
              <a:gd name="connsiteX126" fmla="*/ 288620 w 327420"/>
              <a:gd name="connsiteY126" fmla="*/ 174189 h 178072"/>
              <a:gd name="connsiteX127" fmla="*/ 310517 w 327420"/>
              <a:gd name="connsiteY127" fmla="*/ 160211 h 178072"/>
              <a:gd name="connsiteX128" fmla="*/ 327777 w 327420"/>
              <a:gd name="connsiteY128" fmla="*/ 158292 h 178072"/>
              <a:gd name="connsiteX129" fmla="*/ 327736 w 327420"/>
              <a:gd name="connsiteY129" fmla="*/ 158234 h 178072"/>
              <a:gd name="connsiteX130" fmla="*/ 323001 w 327420"/>
              <a:gd name="connsiteY130" fmla="*/ 144897 h 178072"/>
              <a:gd name="connsiteX131" fmla="*/ 320592 w 327420"/>
              <a:gd name="connsiteY131" fmla="*/ 133001 h 178072"/>
              <a:gd name="connsiteX132" fmla="*/ 319934 w 327420"/>
              <a:gd name="connsiteY132" fmla="*/ 128146 h 178072"/>
              <a:gd name="connsiteX133" fmla="*/ 316491 w 327420"/>
              <a:gd name="connsiteY133" fmla="*/ 116664 h 178072"/>
              <a:gd name="connsiteX134" fmla="*/ 315829 w 327420"/>
              <a:gd name="connsiteY134" fmla="*/ 115014 h 178072"/>
              <a:gd name="connsiteX135" fmla="*/ 312182 w 327420"/>
              <a:gd name="connsiteY135" fmla="*/ 105803 h 178072"/>
              <a:gd name="connsiteX136" fmla="*/ 312649 w 327420"/>
              <a:gd name="connsiteY136" fmla="*/ 99224 h 178072"/>
              <a:gd name="connsiteX137" fmla="*/ 312522 w 327420"/>
              <a:gd name="connsiteY137" fmla="*/ 98976 h 178072"/>
              <a:gd name="connsiteX138" fmla="*/ 314105 w 327420"/>
              <a:gd name="connsiteY138" fmla="*/ 96441 h 178072"/>
              <a:gd name="connsiteX139" fmla="*/ 313869 w 327420"/>
              <a:gd name="connsiteY139" fmla="*/ 93678 h 178072"/>
              <a:gd name="connsiteX140" fmla="*/ 305695 w 327420"/>
              <a:gd name="connsiteY140" fmla="*/ 90634 h 178072"/>
              <a:gd name="connsiteX141" fmla="*/ 301086 w 327420"/>
              <a:gd name="connsiteY141" fmla="*/ 87785 h 178072"/>
              <a:gd name="connsiteX142" fmla="*/ 292816 w 327420"/>
              <a:gd name="connsiteY142" fmla="*/ 84425 h 178072"/>
              <a:gd name="connsiteX143" fmla="*/ 285418 w 327420"/>
              <a:gd name="connsiteY143" fmla="*/ 88650 h 178072"/>
              <a:gd name="connsiteX144" fmla="*/ 280664 w 327420"/>
              <a:gd name="connsiteY144" fmla="*/ 97888 h 178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327420" h="178072">
                <a:moveTo>
                  <a:pt x="280664" y="97888"/>
                </a:moveTo>
                <a:lnTo>
                  <a:pt x="270067" y="102909"/>
                </a:lnTo>
                <a:lnTo>
                  <a:pt x="264714" y="100008"/>
                </a:lnTo>
                <a:lnTo>
                  <a:pt x="261589" y="96126"/>
                </a:lnTo>
                <a:lnTo>
                  <a:pt x="255306" y="94831"/>
                </a:lnTo>
                <a:lnTo>
                  <a:pt x="251274" y="91700"/>
                </a:lnTo>
                <a:lnTo>
                  <a:pt x="229014" y="95532"/>
                </a:lnTo>
                <a:lnTo>
                  <a:pt x="222668" y="92718"/>
                </a:lnTo>
                <a:lnTo>
                  <a:pt x="215877" y="88596"/>
                </a:lnTo>
                <a:lnTo>
                  <a:pt x="214879" y="85639"/>
                </a:lnTo>
                <a:lnTo>
                  <a:pt x="213020" y="82259"/>
                </a:lnTo>
                <a:lnTo>
                  <a:pt x="211831" y="77243"/>
                </a:lnTo>
                <a:lnTo>
                  <a:pt x="210071" y="70541"/>
                </a:lnTo>
                <a:lnTo>
                  <a:pt x="205734" y="64681"/>
                </a:lnTo>
                <a:lnTo>
                  <a:pt x="193291" y="54646"/>
                </a:lnTo>
                <a:lnTo>
                  <a:pt x="183924" y="51940"/>
                </a:lnTo>
                <a:lnTo>
                  <a:pt x="169336" y="58215"/>
                </a:lnTo>
                <a:lnTo>
                  <a:pt x="165530" y="55960"/>
                </a:lnTo>
                <a:lnTo>
                  <a:pt x="155323" y="41381"/>
                </a:lnTo>
                <a:lnTo>
                  <a:pt x="153309" y="41825"/>
                </a:lnTo>
                <a:lnTo>
                  <a:pt x="150351" y="41223"/>
                </a:lnTo>
                <a:lnTo>
                  <a:pt x="146668" y="38878"/>
                </a:lnTo>
                <a:lnTo>
                  <a:pt x="139324" y="38408"/>
                </a:lnTo>
                <a:lnTo>
                  <a:pt x="122191" y="34058"/>
                </a:lnTo>
                <a:lnTo>
                  <a:pt x="121360" y="31531"/>
                </a:lnTo>
                <a:lnTo>
                  <a:pt x="119668" y="24173"/>
                </a:lnTo>
                <a:lnTo>
                  <a:pt x="122463" y="13849"/>
                </a:lnTo>
                <a:lnTo>
                  <a:pt x="118616" y="12039"/>
                </a:lnTo>
                <a:lnTo>
                  <a:pt x="118308" y="10501"/>
                </a:lnTo>
                <a:lnTo>
                  <a:pt x="117423" y="9546"/>
                </a:lnTo>
                <a:lnTo>
                  <a:pt x="116516" y="9238"/>
                </a:lnTo>
                <a:lnTo>
                  <a:pt x="111086" y="7399"/>
                </a:lnTo>
                <a:lnTo>
                  <a:pt x="103020" y="6237"/>
                </a:lnTo>
                <a:lnTo>
                  <a:pt x="95223" y="2897"/>
                </a:lnTo>
                <a:lnTo>
                  <a:pt x="90918" y="2560"/>
                </a:lnTo>
                <a:lnTo>
                  <a:pt x="87311" y="2282"/>
                </a:lnTo>
                <a:lnTo>
                  <a:pt x="82744" y="3100"/>
                </a:lnTo>
                <a:lnTo>
                  <a:pt x="82027" y="3220"/>
                </a:lnTo>
                <a:lnTo>
                  <a:pt x="78983" y="2860"/>
                </a:lnTo>
                <a:lnTo>
                  <a:pt x="61360" y="365"/>
                </a:lnTo>
                <a:lnTo>
                  <a:pt x="54782" y="3021"/>
                </a:lnTo>
                <a:lnTo>
                  <a:pt x="51611" y="5488"/>
                </a:lnTo>
                <a:lnTo>
                  <a:pt x="39409" y="13302"/>
                </a:lnTo>
                <a:lnTo>
                  <a:pt x="35866" y="15417"/>
                </a:lnTo>
                <a:lnTo>
                  <a:pt x="33276" y="15159"/>
                </a:lnTo>
                <a:lnTo>
                  <a:pt x="31380" y="18314"/>
                </a:lnTo>
                <a:lnTo>
                  <a:pt x="27097" y="21135"/>
                </a:lnTo>
                <a:lnTo>
                  <a:pt x="22870" y="19499"/>
                </a:lnTo>
                <a:lnTo>
                  <a:pt x="17984" y="20723"/>
                </a:lnTo>
                <a:lnTo>
                  <a:pt x="18016" y="24518"/>
                </a:lnTo>
                <a:lnTo>
                  <a:pt x="17562" y="28092"/>
                </a:lnTo>
                <a:lnTo>
                  <a:pt x="12754" y="29353"/>
                </a:lnTo>
                <a:lnTo>
                  <a:pt x="10418" y="33197"/>
                </a:lnTo>
                <a:lnTo>
                  <a:pt x="10209" y="33801"/>
                </a:lnTo>
                <a:lnTo>
                  <a:pt x="9937" y="34798"/>
                </a:lnTo>
                <a:lnTo>
                  <a:pt x="9080" y="37012"/>
                </a:lnTo>
                <a:lnTo>
                  <a:pt x="8004" y="39280"/>
                </a:lnTo>
                <a:lnTo>
                  <a:pt x="6739" y="41656"/>
                </a:lnTo>
                <a:lnTo>
                  <a:pt x="5360" y="44719"/>
                </a:lnTo>
                <a:lnTo>
                  <a:pt x="851" y="50458"/>
                </a:lnTo>
                <a:lnTo>
                  <a:pt x="356" y="51161"/>
                </a:lnTo>
                <a:lnTo>
                  <a:pt x="1295" y="55264"/>
                </a:lnTo>
                <a:lnTo>
                  <a:pt x="801" y="57239"/>
                </a:lnTo>
                <a:lnTo>
                  <a:pt x="2974" y="65700"/>
                </a:lnTo>
                <a:lnTo>
                  <a:pt x="4766" y="72481"/>
                </a:lnTo>
                <a:lnTo>
                  <a:pt x="11520" y="88148"/>
                </a:lnTo>
                <a:lnTo>
                  <a:pt x="16129" y="94936"/>
                </a:lnTo>
                <a:lnTo>
                  <a:pt x="16510" y="95422"/>
                </a:lnTo>
                <a:lnTo>
                  <a:pt x="28132" y="92680"/>
                </a:lnTo>
                <a:lnTo>
                  <a:pt x="30699" y="93338"/>
                </a:lnTo>
                <a:lnTo>
                  <a:pt x="38102" y="94268"/>
                </a:lnTo>
                <a:lnTo>
                  <a:pt x="41899" y="96433"/>
                </a:lnTo>
                <a:lnTo>
                  <a:pt x="45905" y="98350"/>
                </a:lnTo>
                <a:lnTo>
                  <a:pt x="46014" y="98386"/>
                </a:lnTo>
                <a:lnTo>
                  <a:pt x="47787" y="99222"/>
                </a:lnTo>
                <a:lnTo>
                  <a:pt x="58053" y="109886"/>
                </a:lnTo>
                <a:lnTo>
                  <a:pt x="58552" y="112789"/>
                </a:lnTo>
                <a:lnTo>
                  <a:pt x="60393" y="114914"/>
                </a:lnTo>
                <a:lnTo>
                  <a:pt x="61600" y="115019"/>
                </a:lnTo>
                <a:lnTo>
                  <a:pt x="67093" y="116571"/>
                </a:lnTo>
                <a:lnTo>
                  <a:pt x="68223" y="119496"/>
                </a:lnTo>
                <a:lnTo>
                  <a:pt x="68781" y="125058"/>
                </a:lnTo>
                <a:lnTo>
                  <a:pt x="69253" y="127511"/>
                </a:lnTo>
                <a:lnTo>
                  <a:pt x="68804" y="129386"/>
                </a:lnTo>
                <a:lnTo>
                  <a:pt x="69997" y="131645"/>
                </a:lnTo>
                <a:lnTo>
                  <a:pt x="70323" y="133282"/>
                </a:lnTo>
                <a:lnTo>
                  <a:pt x="70033" y="134749"/>
                </a:lnTo>
                <a:lnTo>
                  <a:pt x="70831" y="135989"/>
                </a:lnTo>
                <a:lnTo>
                  <a:pt x="71516" y="139692"/>
                </a:lnTo>
                <a:lnTo>
                  <a:pt x="76910" y="141874"/>
                </a:lnTo>
                <a:lnTo>
                  <a:pt x="81936" y="144498"/>
                </a:lnTo>
                <a:lnTo>
                  <a:pt x="84064" y="151097"/>
                </a:lnTo>
                <a:lnTo>
                  <a:pt x="85692" y="150960"/>
                </a:lnTo>
                <a:lnTo>
                  <a:pt x="90977" y="155203"/>
                </a:lnTo>
                <a:lnTo>
                  <a:pt x="91340" y="161802"/>
                </a:lnTo>
                <a:lnTo>
                  <a:pt x="99269" y="161888"/>
                </a:lnTo>
                <a:lnTo>
                  <a:pt x="107756" y="164686"/>
                </a:lnTo>
                <a:lnTo>
                  <a:pt x="114229" y="164950"/>
                </a:lnTo>
                <a:lnTo>
                  <a:pt x="115790" y="159156"/>
                </a:lnTo>
                <a:lnTo>
                  <a:pt x="116629" y="154350"/>
                </a:lnTo>
                <a:lnTo>
                  <a:pt x="129036" y="157999"/>
                </a:lnTo>
                <a:lnTo>
                  <a:pt x="131186" y="168771"/>
                </a:lnTo>
                <a:lnTo>
                  <a:pt x="142368" y="177577"/>
                </a:lnTo>
                <a:lnTo>
                  <a:pt x="150542" y="168991"/>
                </a:lnTo>
                <a:lnTo>
                  <a:pt x="154366" y="165007"/>
                </a:lnTo>
                <a:lnTo>
                  <a:pt x="154071" y="162509"/>
                </a:lnTo>
                <a:lnTo>
                  <a:pt x="162028" y="159705"/>
                </a:lnTo>
                <a:lnTo>
                  <a:pt x="163652" y="159145"/>
                </a:lnTo>
                <a:lnTo>
                  <a:pt x="164967" y="152749"/>
                </a:lnTo>
                <a:lnTo>
                  <a:pt x="169231" y="143640"/>
                </a:lnTo>
                <a:lnTo>
                  <a:pt x="177524" y="147102"/>
                </a:lnTo>
                <a:lnTo>
                  <a:pt x="183343" y="147703"/>
                </a:lnTo>
                <a:lnTo>
                  <a:pt x="186569" y="156612"/>
                </a:lnTo>
                <a:lnTo>
                  <a:pt x="190751" y="160462"/>
                </a:lnTo>
                <a:lnTo>
                  <a:pt x="194698" y="161848"/>
                </a:lnTo>
                <a:lnTo>
                  <a:pt x="207154" y="166271"/>
                </a:lnTo>
                <a:lnTo>
                  <a:pt x="213700" y="168632"/>
                </a:lnTo>
                <a:lnTo>
                  <a:pt x="215687" y="170180"/>
                </a:lnTo>
                <a:lnTo>
                  <a:pt x="230616" y="161034"/>
                </a:lnTo>
                <a:lnTo>
                  <a:pt x="234494" y="165642"/>
                </a:lnTo>
                <a:lnTo>
                  <a:pt x="238999" y="169144"/>
                </a:lnTo>
                <a:lnTo>
                  <a:pt x="244392" y="173670"/>
                </a:lnTo>
                <a:lnTo>
                  <a:pt x="245871" y="174905"/>
                </a:lnTo>
                <a:lnTo>
                  <a:pt x="251600" y="178437"/>
                </a:lnTo>
                <a:lnTo>
                  <a:pt x="258173" y="176218"/>
                </a:lnTo>
                <a:lnTo>
                  <a:pt x="286883" y="175316"/>
                </a:lnTo>
                <a:lnTo>
                  <a:pt x="288620" y="174189"/>
                </a:lnTo>
                <a:lnTo>
                  <a:pt x="310517" y="160211"/>
                </a:lnTo>
                <a:lnTo>
                  <a:pt x="327777" y="158292"/>
                </a:lnTo>
                <a:lnTo>
                  <a:pt x="327736" y="158234"/>
                </a:lnTo>
                <a:lnTo>
                  <a:pt x="323001" y="144897"/>
                </a:lnTo>
                <a:lnTo>
                  <a:pt x="320592" y="133001"/>
                </a:lnTo>
                <a:lnTo>
                  <a:pt x="319934" y="128146"/>
                </a:lnTo>
                <a:lnTo>
                  <a:pt x="316491" y="116664"/>
                </a:lnTo>
                <a:lnTo>
                  <a:pt x="315829" y="115014"/>
                </a:lnTo>
                <a:lnTo>
                  <a:pt x="312182" y="105803"/>
                </a:lnTo>
                <a:lnTo>
                  <a:pt x="312649" y="99224"/>
                </a:lnTo>
                <a:lnTo>
                  <a:pt x="312522" y="98976"/>
                </a:lnTo>
                <a:lnTo>
                  <a:pt x="314105" y="96441"/>
                </a:lnTo>
                <a:lnTo>
                  <a:pt x="313869" y="93678"/>
                </a:lnTo>
                <a:lnTo>
                  <a:pt x="305695" y="90634"/>
                </a:lnTo>
                <a:lnTo>
                  <a:pt x="301086" y="87785"/>
                </a:lnTo>
                <a:lnTo>
                  <a:pt x="292816" y="84425"/>
                </a:lnTo>
                <a:lnTo>
                  <a:pt x="285418" y="88650"/>
                </a:lnTo>
                <a:lnTo>
                  <a:pt x="280664" y="9788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E3514263-FD1A-8106-D5C7-8EB41A3D711F}"/>
              </a:ext>
            </a:extLst>
          </p:cNvPr>
          <p:cNvSpPr>
            <a:spLocks/>
          </p:cNvSpPr>
          <p:nvPr/>
        </p:nvSpPr>
        <p:spPr>
          <a:xfrm flipV="1">
            <a:off x="5994699" y="3700131"/>
            <a:ext cx="597227" cy="617302"/>
          </a:xfrm>
          <a:custGeom>
            <a:avLst/>
            <a:gdLst>
              <a:gd name="connsiteX0" fmla="*/ 145405 w 406710"/>
              <a:gd name="connsiteY0" fmla="*/ 107668 h 420381"/>
              <a:gd name="connsiteX1" fmla="*/ 124475 w 406710"/>
              <a:gd name="connsiteY1" fmla="*/ 123473 h 420381"/>
              <a:gd name="connsiteX2" fmla="*/ 113262 w 406710"/>
              <a:gd name="connsiteY2" fmla="*/ 132118 h 420381"/>
              <a:gd name="connsiteX3" fmla="*/ 104107 w 406710"/>
              <a:gd name="connsiteY3" fmla="*/ 139024 h 420381"/>
              <a:gd name="connsiteX4" fmla="*/ 102819 w 406710"/>
              <a:gd name="connsiteY4" fmla="*/ 140359 h 420381"/>
              <a:gd name="connsiteX5" fmla="*/ 98895 w 406710"/>
              <a:gd name="connsiteY5" fmla="*/ 144443 h 420381"/>
              <a:gd name="connsiteX6" fmla="*/ 97566 w 406710"/>
              <a:gd name="connsiteY6" fmla="*/ 145899 h 420381"/>
              <a:gd name="connsiteX7" fmla="*/ 92254 w 406710"/>
              <a:gd name="connsiteY7" fmla="*/ 151717 h 420381"/>
              <a:gd name="connsiteX8" fmla="*/ 91769 w 406710"/>
              <a:gd name="connsiteY8" fmla="*/ 152284 h 420381"/>
              <a:gd name="connsiteX9" fmla="*/ 88521 w 406710"/>
              <a:gd name="connsiteY9" fmla="*/ 155864 h 420381"/>
              <a:gd name="connsiteX10" fmla="*/ 85300 w 406710"/>
              <a:gd name="connsiteY10" fmla="*/ 159426 h 420381"/>
              <a:gd name="connsiteX11" fmla="*/ 81431 w 406710"/>
              <a:gd name="connsiteY11" fmla="*/ 163697 h 420381"/>
              <a:gd name="connsiteX12" fmla="*/ 71097 w 406710"/>
              <a:gd name="connsiteY12" fmla="*/ 175109 h 420381"/>
              <a:gd name="connsiteX13" fmla="*/ 66212 w 406710"/>
              <a:gd name="connsiteY13" fmla="*/ 179661 h 420381"/>
              <a:gd name="connsiteX14" fmla="*/ 64229 w 406710"/>
              <a:gd name="connsiteY14" fmla="*/ 182678 h 420381"/>
              <a:gd name="connsiteX15" fmla="*/ 53179 w 406710"/>
              <a:gd name="connsiteY15" fmla="*/ 194882 h 420381"/>
              <a:gd name="connsiteX16" fmla="*/ 48176 w 406710"/>
              <a:gd name="connsiteY16" fmla="*/ 200410 h 420381"/>
              <a:gd name="connsiteX17" fmla="*/ 35438 w 406710"/>
              <a:gd name="connsiteY17" fmla="*/ 214477 h 420381"/>
              <a:gd name="connsiteX18" fmla="*/ 33079 w 406710"/>
              <a:gd name="connsiteY18" fmla="*/ 217045 h 420381"/>
              <a:gd name="connsiteX19" fmla="*/ 24329 w 406710"/>
              <a:gd name="connsiteY19" fmla="*/ 227085 h 420381"/>
              <a:gd name="connsiteX20" fmla="*/ 19697 w 406710"/>
              <a:gd name="connsiteY20" fmla="*/ 235807 h 420381"/>
              <a:gd name="connsiteX21" fmla="*/ 14540 w 406710"/>
              <a:gd name="connsiteY21" fmla="*/ 249543 h 420381"/>
              <a:gd name="connsiteX22" fmla="*/ 11329 w 406710"/>
              <a:gd name="connsiteY22" fmla="*/ 257169 h 420381"/>
              <a:gd name="connsiteX23" fmla="*/ 10240 w 406710"/>
              <a:gd name="connsiteY23" fmla="*/ 259206 h 420381"/>
              <a:gd name="connsiteX24" fmla="*/ 7274 w 406710"/>
              <a:gd name="connsiteY24" fmla="*/ 266745 h 420381"/>
              <a:gd name="connsiteX25" fmla="*/ 888 w 406710"/>
              <a:gd name="connsiteY25" fmla="*/ 281884 h 420381"/>
              <a:gd name="connsiteX26" fmla="*/ 861 w 406710"/>
              <a:gd name="connsiteY26" fmla="*/ 282603 h 420381"/>
              <a:gd name="connsiteX27" fmla="*/ 860 w 406710"/>
              <a:gd name="connsiteY27" fmla="*/ 282627 h 420381"/>
              <a:gd name="connsiteX28" fmla="*/ 849 w 406710"/>
              <a:gd name="connsiteY28" fmla="*/ 282900 h 420381"/>
              <a:gd name="connsiteX29" fmla="*/ 803 w 406710"/>
              <a:gd name="connsiteY29" fmla="*/ 284113 h 420381"/>
              <a:gd name="connsiteX30" fmla="*/ 377 w 406710"/>
              <a:gd name="connsiteY30" fmla="*/ 287891 h 420381"/>
              <a:gd name="connsiteX31" fmla="*/ 15972 w 406710"/>
              <a:gd name="connsiteY31" fmla="*/ 296183 h 420381"/>
              <a:gd name="connsiteX32" fmla="*/ 29809 w 406710"/>
              <a:gd name="connsiteY32" fmla="*/ 303530 h 420381"/>
              <a:gd name="connsiteX33" fmla="*/ 38799 w 406710"/>
              <a:gd name="connsiteY33" fmla="*/ 304256 h 420381"/>
              <a:gd name="connsiteX34" fmla="*/ 39516 w 406710"/>
              <a:gd name="connsiteY34" fmla="*/ 304340 h 420381"/>
              <a:gd name="connsiteX35" fmla="*/ 71070 w 406710"/>
              <a:gd name="connsiteY35" fmla="*/ 313580 h 420381"/>
              <a:gd name="connsiteX36" fmla="*/ 75511 w 406710"/>
              <a:gd name="connsiteY36" fmla="*/ 313357 h 420381"/>
              <a:gd name="connsiteX37" fmla="*/ 76613 w 406710"/>
              <a:gd name="connsiteY37" fmla="*/ 316225 h 420381"/>
              <a:gd name="connsiteX38" fmla="*/ 77598 w 406710"/>
              <a:gd name="connsiteY38" fmla="*/ 316802 h 420381"/>
              <a:gd name="connsiteX39" fmla="*/ 78650 w 406710"/>
              <a:gd name="connsiteY39" fmla="*/ 316714 h 420381"/>
              <a:gd name="connsiteX40" fmla="*/ 79444 w 406710"/>
              <a:gd name="connsiteY40" fmla="*/ 314673 h 420381"/>
              <a:gd name="connsiteX41" fmla="*/ 79948 w 406710"/>
              <a:gd name="connsiteY41" fmla="*/ 315447 h 420381"/>
              <a:gd name="connsiteX42" fmla="*/ 81503 w 406710"/>
              <a:gd name="connsiteY42" fmla="*/ 315760 h 420381"/>
              <a:gd name="connsiteX43" fmla="*/ 83821 w 406710"/>
              <a:gd name="connsiteY43" fmla="*/ 314678 h 420381"/>
              <a:gd name="connsiteX44" fmla="*/ 84724 w 406710"/>
              <a:gd name="connsiteY44" fmla="*/ 315128 h 420381"/>
              <a:gd name="connsiteX45" fmla="*/ 90113 w 406710"/>
              <a:gd name="connsiteY45" fmla="*/ 314230 h 420381"/>
              <a:gd name="connsiteX46" fmla="*/ 90871 w 406710"/>
              <a:gd name="connsiteY46" fmla="*/ 314151 h 420381"/>
              <a:gd name="connsiteX47" fmla="*/ 95847 w 406710"/>
              <a:gd name="connsiteY47" fmla="*/ 315866 h 420381"/>
              <a:gd name="connsiteX48" fmla="*/ 100383 w 406710"/>
              <a:gd name="connsiteY48" fmla="*/ 317337 h 420381"/>
              <a:gd name="connsiteX49" fmla="*/ 103627 w 406710"/>
              <a:gd name="connsiteY49" fmla="*/ 318408 h 420381"/>
              <a:gd name="connsiteX50" fmla="*/ 108825 w 406710"/>
              <a:gd name="connsiteY50" fmla="*/ 320102 h 420381"/>
              <a:gd name="connsiteX51" fmla="*/ 117195 w 406710"/>
              <a:gd name="connsiteY51" fmla="*/ 315501 h 420381"/>
              <a:gd name="connsiteX52" fmla="*/ 119236 w 406710"/>
              <a:gd name="connsiteY52" fmla="*/ 316454 h 420381"/>
              <a:gd name="connsiteX53" fmla="*/ 120919 w 406710"/>
              <a:gd name="connsiteY53" fmla="*/ 321460 h 420381"/>
              <a:gd name="connsiteX54" fmla="*/ 125800 w 406710"/>
              <a:gd name="connsiteY54" fmla="*/ 318680 h 420381"/>
              <a:gd name="connsiteX55" fmla="*/ 143564 w 406710"/>
              <a:gd name="connsiteY55" fmla="*/ 327044 h 420381"/>
              <a:gd name="connsiteX56" fmla="*/ 144303 w 406710"/>
              <a:gd name="connsiteY56" fmla="*/ 329309 h 420381"/>
              <a:gd name="connsiteX57" fmla="*/ 145609 w 406710"/>
              <a:gd name="connsiteY57" fmla="*/ 332659 h 420381"/>
              <a:gd name="connsiteX58" fmla="*/ 148921 w 406710"/>
              <a:gd name="connsiteY58" fmla="*/ 333022 h 420381"/>
              <a:gd name="connsiteX59" fmla="*/ 149424 w 406710"/>
              <a:gd name="connsiteY59" fmla="*/ 333556 h 420381"/>
              <a:gd name="connsiteX60" fmla="*/ 149806 w 406710"/>
              <a:gd name="connsiteY60" fmla="*/ 336666 h 420381"/>
              <a:gd name="connsiteX61" fmla="*/ 148127 w 406710"/>
              <a:gd name="connsiteY61" fmla="*/ 337687 h 420381"/>
              <a:gd name="connsiteX62" fmla="*/ 144035 w 406710"/>
              <a:gd name="connsiteY62" fmla="*/ 336821 h 420381"/>
              <a:gd name="connsiteX63" fmla="*/ 143187 w 406710"/>
              <a:gd name="connsiteY63" fmla="*/ 338252 h 420381"/>
              <a:gd name="connsiteX64" fmla="*/ 143523 w 406710"/>
              <a:gd name="connsiteY64" fmla="*/ 339693 h 420381"/>
              <a:gd name="connsiteX65" fmla="*/ 145814 w 406710"/>
              <a:gd name="connsiteY65" fmla="*/ 344953 h 420381"/>
              <a:gd name="connsiteX66" fmla="*/ 150309 w 406710"/>
              <a:gd name="connsiteY66" fmla="*/ 347194 h 420381"/>
              <a:gd name="connsiteX67" fmla="*/ 154192 w 406710"/>
              <a:gd name="connsiteY67" fmla="*/ 348648 h 420381"/>
              <a:gd name="connsiteX68" fmla="*/ 157263 w 406710"/>
              <a:gd name="connsiteY68" fmla="*/ 350518 h 420381"/>
              <a:gd name="connsiteX69" fmla="*/ 164199 w 406710"/>
              <a:gd name="connsiteY69" fmla="*/ 352334 h 420381"/>
              <a:gd name="connsiteX70" fmla="*/ 165660 w 406710"/>
              <a:gd name="connsiteY70" fmla="*/ 352619 h 420381"/>
              <a:gd name="connsiteX71" fmla="*/ 166472 w 406710"/>
              <a:gd name="connsiteY71" fmla="*/ 354820 h 420381"/>
              <a:gd name="connsiteX72" fmla="*/ 166145 w 406710"/>
              <a:gd name="connsiteY72" fmla="*/ 358079 h 420381"/>
              <a:gd name="connsiteX73" fmla="*/ 166907 w 406710"/>
              <a:gd name="connsiteY73" fmla="*/ 362365 h 420381"/>
              <a:gd name="connsiteX74" fmla="*/ 166326 w 406710"/>
              <a:gd name="connsiteY74" fmla="*/ 364361 h 420381"/>
              <a:gd name="connsiteX75" fmla="*/ 167184 w 406710"/>
              <a:gd name="connsiteY75" fmla="*/ 371317 h 420381"/>
              <a:gd name="connsiteX76" fmla="*/ 160679 w 406710"/>
              <a:gd name="connsiteY76" fmla="*/ 375446 h 420381"/>
              <a:gd name="connsiteX77" fmla="*/ 159599 w 406710"/>
              <a:gd name="connsiteY77" fmla="*/ 377877 h 420381"/>
              <a:gd name="connsiteX78" fmla="*/ 160293 w 406710"/>
              <a:gd name="connsiteY78" fmla="*/ 381685 h 420381"/>
              <a:gd name="connsiteX79" fmla="*/ 160565 w 406710"/>
              <a:gd name="connsiteY79" fmla="*/ 384367 h 420381"/>
              <a:gd name="connsiteX80" fmla="*/ 169280 w 406710"/>
              <a:gd name="connsiteY80" fmla="*/ 387352 h 420381"/>
              <a:gd name="connsiteX81" fmla="*/ 171203 w 406710"/>
              <a:gd name="connsiteY81" fmla="*/ 387999 h 420381"/>
              <a:gd name="connsiteX82" fmla="*/ 172006 w 406710"/>
              <a:gd name="connsiteY82" fmla="*/ 391073 h 420381"/>
              <a:gd name="connsiteX83" fmla="*/ 174360 w 406710"/>
              <a:gd name="connsiteY83" fmla="*/ 392179 h 420381"/>
              <a:gd name="connsiteX84" fmla="*/ 176356 w 406710"/>
              <a:gd name="connsiteY84" fmla="*/ 393159 h 420381"/>
              <a:gd name="connsiteX85" fmla="*/ 176556 w 406710"/>
              <a:gd name="connsiteY85" fmla="*/ 393274 h 420381"/>
              <a:gd name="connsiteX86" fmla="*/ 178044 w 406710"/>
              <a:gd name="connsiteY86" fmla="*/ 393418 h 420381"/>
              <a:gd name="connsiteX87" fmla="*/ 180979 w 406710"/>
              <a:gd name="connsiteY87" fmla="*/ 395694 h 420381"/>
              <a:gd name="connsiteX88" fmla="*/ 183791 w 406710"/>
              <a:gd name="connsiteY88" fmla="*/ 397241 h 420381"/>
              <a:gd name="connsiteX89" fmla="*/ 184594 w 406710"/>
              <a:gd name="connsiteY89" fmla="*/ 401289 h 420381"/>
              <a:gd name="connsiteX90" fmla="*/ 185265 w 406710"/>
              <a:gd name="connsiteY90" fmla="*/ 404853 h 420381"/>
              <a:gd name="connsiteX91" fmla="*/ 194079 w 406710"/>
              <a:gd name="connsiteY91" fmla="*/ 402994 h 420381"/>
              <a:gd name="connsiteX92" fmla="*/ 198878 w 406710"/>
              <a:gd name="connsiteY92" fmla="*/ 403323 h 420381"/>
              <a:gd name="connsiteX93" fmla="*/ 199196 w 406710"/>
              <a:gd name="connsiteY93" fmla="*/ 405143 h 420381"/>
              <a:gd name="connsiteX94" fmla="*/ 195821 w 406710"/>
              <a:gd name="connsiteY94" fmla="*/ 414269 h 420381"/>
              <a:gd name="connsiteX95" fmla="*/ 203274 w 406710"/>
              <a:gd name="connsiteY95" fmla="*/ 420880 h 420381"/>
              <a:gd name="connsiteX96" fmla="*/ 213766 w 406710"/>
              <a:gd name="connsiteY96" fmla="*/ 415518 h 420381"/>
              <a:gd name="connsiteX97" fmla="*/ 216075 w 406710"/>
              <a:gd name="connsiteY97" fmla="*/ 414253 h 420381"/>
              <a:gd name="connsiteX98" fmla="*/ 220299 w 406710"/>
              <a:gd name="connsiteY98" fmla="*/ 413558 h 420381"/>
              <a:gd name="connsiteX99" fmla="*/ 225107 w 406710"/>
              <a:gd name="connsiteY99" fmla="*/ 408212 h 420381"/>
              <a:gd name="connsiteX100" fmla="*/ 231471 w 406710"/>
              <a:gd name="connsiteY100" fmla="*/ 406775 h 420381"/>
              <a:gd name="connsiteX101" fmla="*/ 234810 w 406710"/>
              <a:gd name="connsiteY101" fmla="*/ 404965 h 420381"/>
              <a:gd name="connsiteX102" fmla="*/ 237328 w 406710"/>
              <a:gd name="connsiteY102" fmla="*/ 402632 h 420381"/>
              <a:gd name="connsiteX103" fmla="*/ 236738 w 406710"/>
              <a:gd name="connsiteY103" fmla="*/ 402278 h 420381"/>
              <a:gd name="connsiteX104" fmla="*/ 237137 w 406710"/>
              <a:gd name="connsiteY104" fmla="*/ 399774 h 420381"/>
              <a:gd name="connsiteX105" fmla="*/ 237464 w 406710"/>
              <a:gd name="connsiteY105" fmla="*/ 399206 h 420381"/>
              <a:gd name="connsiteX106" fmla="*/ 241183 w 406710"/>
              <a:gd name="connsiteY106" fmla="*/ 395318 h 420381"/>
              <a:gd name="connsiteX107" fmla="*/ 242417 w 406710"/>
              <a:gd name="connsiteY107" fmla="*/ 394836 h 420381"/>
              <a:gd name="connsiteX108" fmla="*/ 254411 w 406710"/>
              <a:gd name="connsiteY108" fmla="*/ 389773 h 420381"/>
              <a:gd name="connsiteX109" fmla="*/ 256883 w 406710"/>
              <a:gd name="connsiteY109" fmla="*/ 385501 h 420381"/>
              <a:gd name="connsiteX110" fmla="*/ 265121 w 406710"/>
              <a:gd name="connsiteY110" fmla="*/ 374690 h 420381"/>
              <a:gd name="connsiteX111" fmla="*/ 271259 w 406710"/>
              <a:gd name="connsiteY111" fmla="*/ 368094 h 420381"/>
              <a:gd name="connsiteX112" fmla="*/ 282359 w 406710"/>
              <a:gd name="connsiteY112" fmla="*/ 371209 h 420381"/>
              <a:gd name="connsiteX113" fmla="*/ 289703 w 406710"/>
              <a:gd name="connsiteY113" fmla="*/ 363336 h 420381"/>
              <a:gd name="connsiteX114" fmla="*/ 302332 w 406710"/>
              <a:gd name="connsiteY114" fmla="*/ 358699 h 420381"/>
              <a:gd name="connsiteX115" fmla="*/ 304627 w 406710"/>
              <a:gd name="connsiteY115" fmla="*/ 360665 h 420381"/>
              <a:gd name="connsiteX116" fmla="*/ 310365 w 406710"/>
              <a:gd name="connsiteY116" fmla="*/ 361929 h 420381"/>
              <a:gd name="connsiteX117" fmla="*/ 314970 w 406710"/>
              <a:gd name="connsiteY117" fmla="*/ 360133 h 420381"/>
              <a:gd name="connsiteX118" fmla="*/ 318880 w 406710"/>
              <a:gd name="connsiteY118" fmla="*/ 361984 h 420381"/>
              <a:gd name="connsiteX119" fmla="*/ 321130 w 406710"/>
              <a:gd name="connsiteY119" fmla="*/ 361183 h 420381"/>
              <a:gd name="connsiteX120" fmla="*/ 323017 w 406710"/>
              <a:gd name="connsiteY120" fmla="*/ 361991 h 420381"/>
              <a:gd name="connsiteX121" fmla="*/ 325997 w 406710"/>
              <a:gd name="connsiteY121" fmla="*/ 360575 h 420381"/>
              <a:gd name="connsiteX122" fmla="*/ 332502 w 406710"/>
              <a:gd name="connsiteY122" fmla="*/ 359905 h 420381"/>
              <a:gd name="connsiteX123" fmla="*/ 333528 w 406710"/>
              <a:gd name="connsiteY123" fmla="*/ 361544 h 420381"/>
              <a:gd name="connsiteX124" fmla="*/ 334789 w 406710"/>
              <a:gd name="connsiteY124" fmla="*/ 361537 h 420381"/>
              <a:gd name="connsiteX125" fmla="*/ 336658 w 406710"/>
              <a:gd name="connsiteY125" fmla="*/ 360251 h 420381"/>
              <a:gd name="connsiteX126" fmla="*/ 340840 w 406710"/>
              <a:gd name="connsiteY126" fmla="*/ 364524 h 420381"/>
              <a:gd name="connsiteX127" fmla="*/ 342373 w 406710"/>
              <a:gd name="connsiteY127" fmla="*/ 364101 h 420381"/>
              <a:gd name="connsiteX128" fmla="*/ 346061 w 406710"/>
              <a:gd name="connsiteY128" fmla="*/ 366300 h 420381"/>
              <a:gd name="connsiteX129" fmla="*/ 348275 w 406710"/>
              <a:gd name="connsiteY129" fmla="*/ 370129 h 420381"/>
              <a:gd name="connsiteX130" fmla="*/ 348592 w 406710"/>
              <a:gd name="connsiteY130" fmla="*/ 372764 h 420381"/>
              <a:gd name="connsiteX131" fmla="*/ 349767 w 406710"/>
              <a:gd name="connsiteY131" fmla="*/ 373151 h 420381"/>
              <a:gd name="connsiteX132" fmla="*/ 349300 w 406710"/>
              <a:gd name="connsiteY132" fmla="*/ 374670 h 420381"/>
              <a:gd name="connsiteX133" fmla="*/ 350511 w 406710"/>
              <a:gd name="connsiteY133" fmla="*/ 375561 h 420381"/>
              <a:gd name="connsiteX134" fmla="*/ 350674 w 406710"/>
              <a:gd name="connsiteY134" fmla="*/ 376904 h 420381"/>
              <a:gd name="connsiteX135" fmla="*/ 352720 w 406710"/>
              <a:gd name="connsiteY135" fmla="*/ 377319 h 420381"/>
              <a:gd name="connsiteX136" fmla="*/ 359665 w 406710"/>
              <a:gd name="connsiteY136" fmla="*/ 375118 h 420381"/>
              <a:gd name="connsiteX137" fmla="*/ 368248 w 406710"/>
              <a:gd name="connsiteY137" fmla="*/ 370300 h 420381"/>
              <a:gd name="connsiteX138" fmla="*/ 371478 w 406710"/>
              <a:gd name="connsiteY138" fmla="*/ 357644 h 420381"/>
              <a:gd name="connsiteX139" fmla="*/ 372770 w 406710"/>
              <a:gd name="connsiteY139" fmla="*/ 356476 h 420381"/>
              <a:gd name="connsiteX140" fmla="*/ 370103 w 406710"/>
              <a:gd name="connsiteY140" fmla="*/ 354829 h 420381"/>
              <a:gd name="connsiteX141" fmla="*/ 371328 w 406710"/>
              <a:gd name="connsiteY141" fmla="*/ 353478 h 420381"/>
              <a:gd name="connsiteX142" fmla="*/ 369337 w 406710"/>
              <a:gd name="connsiteY142" fmla="*/ 352638 h 420381"/>
              <a:gd name="connsiteX143" fmla="*/ 369069 w 406710"/>
              <a:gd name="connsiteY143" fmla="*/ 351780 h 420381"/>
              <a:gd name="connsiteX144" fmla="*/ 370629 w 406710"/>
              <a:gd name="connsiteY144" fmla="*/ 351619 h 420381"/>
              <a:gd name="connsiteX145" fmla="*/ 368565 w 406710"/>
              <a:gd name="connsiteY145" fmla="*/ 349146 h 420381"/>
              <a:gd name="connsiteX146" fmla="*/ 368602 w 406710"/>
              <a:gd name="connsiteY146" fmla="*/ 348201 h 420381"/>
              <a:gd name="connsiteX147" fmla="*/ 370688 w 406710"/>
              <a:gd name="connsiteY147" fmla="*/ 347927 h 420381"/>
              <a:gd name="connsiteX148" fmla="*/ 370747 w 406710"/>
              <a:gd name="connsiteY148" fmla="*/ 347110 h 420381"/>
              <a:gd name="connsiteX149" fmla="*/ 379026 w 406710"/>
              <a:gd name="connsiteY149" fmla="*/ 346117 h 420381"/>
              <a:gd name="connsiteX150" fmla="*/ 383875 w 406710"/>
              <a:gd name="connsiteY150" fmla="*/ 344463 h 420381"/>
              <a:gd name="connsiteX151" fmla="*/ 381571 w 406710"/>
              <a:gd name="connsiteY151" fmla="*/ 342380 h 420381"/>
              <a:gd name="connsiteX152" fmla="*/ 377465 w 406710"/>
              <a:gd name="connsiteY152" fmla="*/ 333980 h 420381"/>
              <a:gd name="connsiteX153" fmla="*/ 377184 w 406710"/>
              <a:gd name="connsiteY153" fmla="*/ 329398 h 420381"/>
              <a:gd name="connsiteX154" fmla="*/ 393297 w 406710"/>
              <a:gd name="connsiteY154" fmla="*/ 324485 h 420381"/>
              <a:gd name="connsiteX155" fmla="*/ 401358 w 406710"/>
              <a:gd name="connsiteY155" fmla="*/ 321898 h 420381"/>
              <a:gd name="connsiteX156" fmla="*/ 403526 w 406710"/>
              <a:gd name="connsiteY156" fmla="*/ 322073 h 420381"/>
              <a:gd name="connsiteX157" fmla="*/ 404728 w 406710"/>
              <a:gd name="connsiteY157" fmla="*/ 322225 h 420381"/>
              <a:gd name="connsiteX158" fmla="*/ 404814 w 406710"/>
              <a:gd name="connsiteY158" fmla="*/ 322237 h 420381"/>
              <a:gd name="connsiteX159" fmla="*/ 407087 w 406710"/>
              <a:gd name="connsiteY159" fmla="*/ 318075 h 420381"/>
              <a:gd name="connsiteX160" fmla="*/ 406742 w 406710"/>
              <a:gd name="connsiteY160" fmla="*/ 316831 h 420381"/>
              <a:gd name="connsiteX161" fmla="*/ 402220 w 406710"/>
              <a:gd name="connsiteY161" fmla="*/ 316181 h 420381"/>
              <a:gd name="connsiteX162" fmla="*/ 400986 w 406710"/>
              <a:gd name="connsiteY162" fmla="*/ 317050 h 420381"/>
              <a:gd name="connsiteX163" fmla="*/ 400255 w 406710"/>
              <a:gd name="connsiteY163" fmla="*/ 316508 h 420381"/>
              <a:gd name="connsiteX164" fmla="*/ 398622 w 406710"/>
              <a:gd name="connsiteY164" fmla="*/ 319228 h 420381"/>
              <a:gd name="connsiteX165" fmla="*/ 396994 w 406710"/>
              <a:gd name="connsiteY165" fmla="*/ 318798 h 420381"/>
              <a:gd name="connsiteX166" fmla="*/ 394590 w 406710"/>
              <a:gd name="connsiteY166" fmla="*/ 314047 h 420381"/>
              <a:gd name="connsiteX167" fmla="*/ 386270 w 406710"/>
              <a:gd name="connsiteY167" fmla="*/ 311368 h 420381"/>
              <a:gd name="connsiteX168" fmla="*/ 384342 w 406710"/>
              <a:gd name="connsiteY168" fmla="*/ 310181 h 420381"/>
              <a:gd name="connsiteX169" fmla="*/ 384152 w 406710"/>
              <a:gd name="connsiteY169" fmla="*/ 308309 h 420381"/>
              <a:gd name="connsiteX170" fmla="*/ 384546 w 406710"/>
              <a:gd name="connsiteY170" fmla="*/ 304909 h 420381"/>
              <a:gd name="connsiteX171" fmla="*/ 386742 w 406710"/>
              <a:gd name="connsiteY171" fmla="*/ 299456 h 420381"/>
              <a:gd name="connsiteX172" fmla="*/ 386084 w 406710"/>
              <a:gd name="connsiteY172" fmla="*/ 297177 h 420381"/>
              <a:gd name="connsiteX173" fmla="*/ 388053 w 406710"/>
              <a:gd name="connsiteY173" fmla="*/ 296544 h 420381"/>
              <a:gd name="connsiteX174" fmla="*/ 389895 w 406710"/>
              <a:gd name="connsiteY174" fmla="*/ 297645 h 420381"/>
              <a:gd name="connsiteX175" fmla="*/ 391138 w 406710"/>
              <a:gd name="connsiteY175" fmla="*/ 295375 h 420381"/>
              <a:gd name="connsiteX176" fmla="*/ 387400 w 406710"/>
              <a:gd name="connsiteY176" fmla="*/ 292116 h 420381"/>
              <a:gd name="connsiteX177" fmla="*/ 386774 w 406710"/>
              <a:gd name="connsiteY177" fmla="*/ 289866 h 420381"/>
              <a:gd name="connsiteX178" fmla="*/ 383920 w 406710"/>
              <a:gd name="connsiteY178" fmla="*/ 290717 h 420381"/>
              <a:gd name="connsiteX179" fmla="*/ 382696 w 406710"/>
              <a:gd name="connsiteY179" fmla="*/ 287021 h 420381"/>
              <a:gd name="connsiteX180" fmla="*/ 381466 w 406710"/>
              <a:gd name="connsiteY180" fmla="*/ 285023 h 420381"/>
              <a:gd name="connsiteX181" fmla="*/ 371777 w 406710"/>
              <a:gd name="connsiteY181" fmla="*/ 283785 h 420381"/>
              <a:gd name="connsiteX182" fmla="*/ 363616 w 406710"/>
              <a:gd name="connsiteY182" fmla="*/ 296228 h 420381"/>
              <a:gd name="connsiteX183" fmla="*/ 358958 w 406710"/>
              <a:gd name="connsiteY183" fmla="*/ 303247 h 420381"/>
              <a:gd name="connsiteX184" fmla="*/ 340849 w 406710"/>
              <a:gd name="connsiteY184" fmla="*/ 302839 h 420381"/>
              <a:gd name="connsiteX185" fmla="*/ 337624 w 406710"/>
              <a:gd name="connsiteY185" fmla="*/ 302775 h 420381"/>
              <a:gd name="connsiteX186" fmla="*/ 331813 w 406710"/>
              <a:gd name="connsiteY186" fmla="*/ 305694 h 420381"/>
              <a:gd name="connsiteX187" fmla="*/ 330248 w 406710"/>
              <a:gd name="connsiteY187" fmla="*/ 304273 h 420381"/>
              <a:gd name="connsiteX188" fmla="*/ 330320 w 406710"/>
              <a:gd name="connsiteY188" fmla="*/ 302934 h 420381"/>
              <a:gd name="connsiteX189" fmla="*/ 330484 w 406710"/>
              <a:gd name="connsiteY189" fmla="*/ 300881 h 420381"/>
              <a:gd name="connsiteX190" fmla="*/ 325036 w 406710"/>
              <a:gd name="connsiteY190" fmla="*/ 299184 h 420381"/>
              <a:gd name="connsiteX191" fmla="*/ 320622 w 406710"/>
              <a:gd name="connsiteY191" fmla="*/ 303416 h 420381"/>
              <a:gd name="connsiteX192" fmla="*/ 319338 w 406710"/>
              <a:gd name="connsiteY192" fmla="*/ 303876 h 420381"/>
              <a:gd name="connsiteX193" fmla="*/ 314516 w 406710"/>
              <a:gd name="connsiteY193" fmla="*/ 301061 h 420381"/>
              <a:gd name="connsiteX194" fmla="*/ 314167 w 406710"/>
              <a:gd name="connsiteY194" fmla="*/ 301024 h 420381"/>
              <a:gd name="connsiteX195" fmla="*/ 310379 w 406710"/>
              <a:gd name="connsiteY195" fmla="*/ 295856 h 420381"/>
              <a:gd name="connsiteX196" fmla="*/ 308637 w 406710"/>
              <a:gd name="connsiteY196" fmla="*/ 294176 h 420381"/>
              <a:gd name="connsiteX197" fmla="*/ 307240 w 406710"/>
              <a:gd name="connsiteY197" fmla="*/ 294003 h 420381"/>
              <a:gd name="connsiteX198" fmla="*/ 295473 w 406710"/>
              <a:gd name="connsiteY198" fmla="*/ 299257 h 420381"/>
              <a:gd name="connsiteX199" fmla="*/ 288442 w 406710"/>
              <a:gd name="connsiteY199" fmla="*/ 298536 h 420381"/>
              <a:gd name="connsiteX200" fmla="*/ 286405 w 406710"/>
              <a:gd name="connsiteY200" fmla="*/ 297133 h 420381"/>
              <a:gd name="connsiteX201" fmla="*/ 284990 w 406710"/>
              <a:gd name="connsiteY201" fmla="*/ 297888 h 420381"/>
              <a:gd name="connsiteX202" fmla="*/ 284151 w 406710"/>
              <a:gd name="connsiteY202" fmla="*/ 299996 h 420381"/>
              <a:gd name="connsiteX203" fmla="*/ 282332 w 406710"/>
              <a:gd name="connsiteY203" fmla="*/ 299066 h 420381"/>
              <a:gd name="connsiteX204" fmla="*/ 281792 w 406710"/>
              <a:gd name="connsiteY204" fmla="*/ 301578 h 420381"/>
              <a:gd name="connsiteX205" fmla="*/ 279333 w 406710"/>
              <a:gd name="connsiteY205" fmla="*/ 299214 h 420381"/>
              <a:gd name="connsiteX206" fmla="*/ 278734 w 406710"/>
              <a:gd name="connsiteY206" fmla="*/ 299204 h 420381"/>
              <a:gd name="connsiteX207" fmla="*/ 276693 w 406710"/>
              <a:gd name="connsiteY207" fmla="*/ 298976 h 420381"/>
              <a:gd name="connsiteX208" fmla="*/ 276017 w 406710"/>
              <a:gd name="connsiteY208" fmla="*/ 299407 h 420381"/>
              <a:gd name="connsiteX209" fmla="*/ 271857 w 406710"/>
              <a:gd name="connsiteY209" fmla="*/ 301987 h 420381"/>
              <a:gd name="connsiteX210" fmla="*/ 269390 w 406710"/>
              <a:gd name="connsiteY210" fmla="*/ 299876 h 420381"/>
              <a:gd name="connsiteX211" fmla="*/ 268115 w 406710"/>
              <a:gd name="connsiteY211" fmla="*/ 298732 h 420381"/>
              <a:gd name="connsiteX212" fmla="*/ 264840 w 406710"/>
              <a:gd name="connsiteY212" fmla="*/ 298862 h 420381"/>
              <a:gd name="connsiteX213" fmla="*/ 263751 w 406710"/>
              <a:gd name="connsiteY213" fmla="*/ 299380 h 420381"/>
              <a:gd name="connsiteX214" fmla="*/ 263239 w 406710"/>
              <a:gd name="connsiteY214" fmla="*/ 297637 h 420381"/>
              <a:gd name="connsiteX215" fmla="*/ 261293 w 406710"/>
              <a:gd name="connsiteY215" fmla="*/ 290924 h 420381"/>
              <a:gd name="connsiteX216" fmla="*/ 258689 w 406710"/>
              <a:gd name="connsiteY216" fmla="*/ 281985 h 420381"/>
              <a:gd name="connsiteX217" fmla="*/ 257736 w 406710"/>
              <a:gd name="connsiteY217" fmla="*/ 277612 h 420381"/>
              <a:gd name="connsiteX218" fmla="*/ 257405 w 406710"/>
              <a:gd name="connsiteY218" fmla="*/ 276137 h 420381"/>
              <a:gd name="connsiteX219" fmla="*/ 256139 w 406710"/>
              <a:gd name="connsiteY219" fmla="*/ 270291 h 420381"/>
              <a:gd name="connsiteX220" fmla="*/ 254293 w 406710"/>
              <a:gd name="connsiteY220" fmla="*/ 258716 h 420381"/>
              <a:gd name="connsiteX221" fmla="*/ 254066 w 406710"/>
              <a:gd name="connsiteY221" fmla="*/ 257251 h 420381"/>
              <a:gd name="connsiteX222" fmla="*/ 252551 w 406710"/>
              <a:gd name="connsiteY222" fmla="*/ 247776 h 420381"/>
              <a:gd name="connsiteX223" fmla="*/ 252252 w 406710"/>
              <a:gd name="connsiteY223" fmla="*/ 245906 h 420381"/>
              <a:gd name="connsiteX224" fmla="*/ 251952 w 406710"/>
              <a:gd name="connsiteY224" fmla="*/ 244037 h 420381"/>
              <a:gd name="connsiteX225" fmla="*/ 248423 w 406710"/>
              <a:gd name="connsiteY225" fmla="*/ 221790 h 420381"/>
              <a:gd name="connsiteX226" fmla="*/ 242336 w 406710"/>
              <a:gd name="connsiteY226" fmla="*/ 182960 h 420381"/>
              <a:gd name="connsiteX227" fmla="*/ 246005 w 406710"/>
              <a:gd name="connsiteY227" fmla="*/ 178612 h 420381"/>
              <a:gd name="connsiteX228" fmla="*/ 247820 w 406710"/>
              <a:gd name="connsiteY228" fmla="*/ 176788 h 420381"/>
              <a:gd name="connsiteX229" fmla="*/ 253173 w 406710"/>
              <a:gd name="connsiteY229" fmla="*/ 171456 h 420381"/>
              <a:gd name="connsiteX230" fmla="*/ 261978 w 406710"/>
              <a:gd name="connsiteY230" fmla="*/ 163016 h 420381"/>
              <a:gd name="connsiteX231" fmla="*/ 268605 w 406710"/>
              <a:gd name="connsiteY231" fmla="*/ 156944 h 420381"/>
              <a:gd name="connsiteX232" fmla="*/ 274443 w 406710"/>
              <a:gd name="connsiteY232" fmla="*/ 153768 h 420381"/>
              <a:gd name="connsiteX233" fmla="*/ 279437 w 406710"/>
              <a:gd name="connsiteY233" fmla="*/ 152357 h 420381"/>
              <a:gd name="connsiteX234" fmla="*/ 280472 w 406710"/>
              <a:gd name="connsiteY234" fmla="*/ 152529 h 420381"/>
              <a:gd name="connsiteX235" fmla="*/ 282427 w 406710"/>
              <a:gd name="connsiteY235" fmla="*/ 151626 h 420381"/>
              <a:gd name="connsiteX236" fmla="*/ 284913 w 406710"/>
              <a:gd name="connsiteY236" fmla="*/ 150473 h 420381"/>
              <a:gd name="connsiteX237" fmla="*/ 285616 w 406710"/>
              <a:gd name="connsiteY237" fmla="*/ 149520 h 420381"/>
              <a:gd name="connsiteX238" fmla="*/ 285648 w 406710"/>
              <a:gd name="connsiteY238" fmla="*/ 140045 h 420381"/>
              <a:gd name="connsiteX239" fmla="*/ 286727 w 406710"/>
              <a:gd name="connsiteY239" fmla="*/ 135998 h 420381"/>
              <a:gd name="connsiteX240" fmla="*/ 288392 w 406710"/>
              <a:gd name="connsiteY240" fmla="*/ 130339 h 420381"/>
              <a:gd name="connsiteX241" fmla="*/ 297043 w 406710"/>
              <a:gd name="connsiteY241" fmla="*/ 125819 h 420381"/>
              <a:gd name="connsiteX242" fmla="*/ 313260 w 406710"/>
              <a:gd name="connsiteY242" fmla="*/ 115038 h 420381"/>
              <a:gd name="connsiteX243" fmla="*/ 333555 w 406710"/>
              <a:gd name="connsiteY243" fmla="*/ 103865 h 420381"/>
              <a:gd name="connsiteX244" fmla="*/ 346020 w 406710"/>
              <a:gd name="connsiteY244" fmla="*/ 97041 h 420381"/>
              <a:gd name="connsiteX245" fmla="*/ 375755 w 406710"/>
              <a:gd name="connsiteY245" fmla="*/ 80732 h 420381"/>
              <a:gd name="connsiteX246" fmla="*/ 368602 w 406710"/>
              <a:gd name="connsiteY246" fmla="*/ 77428 h 420381"/>
              <a:gd name="connsiteX247" fmla="*/ 368620 w 406710"/>
              <a:gd name="connsiteY247" fmla="*/ 76035 h 420381"/>
              <a:gd name="connsiteX248" fmla="*/ 369758 w 406710"/>
              <a:gd name="connsiteY248" fmla="*/ 72577 h 420381"/>
              <a:gd name="connsiteX249" fmla="*/ 372199 w 406710"/>
              <a:gd name="connsiteY249" fmla="*/ 68393 h 420381"/>
              <a:gd name="connsiteX250" fmla="*/ 377456 w 406710"/>
              <a:gd name="connsiteY250" fmla="*/ 65430 h 420381"/>
              <a:gd name="connsiteX251" fmla="*/ 376676 w 406710"/>
              <a:gd name="connsiteY251" fmla="*/ 63524 h 420381"/>
              <a:gd name="connsiteX252" fmla="*/ 375683 w 406710"/>
              <a:gd name="connsiteY252" fmla="*/ 62562 h 420381"/>
              <a:gd name="connsiteX253" fmla="*/ 378200 w 406710"/>
              <a:gd name="connsiteY253" fmla="*/ 60484 h 420381"/>
              <a:gd name="connsiteX254" fmla="*/ 378282 w 406710"/>
              <a:gd name="connsiteY254" fmla="*/ 59749 h 420381"/>
              <a:gd name="connsiteX255" fmla="*/ 378377 w 406710"/>
              <a:gd name="connsiteY255" fmla="*/ 59009 h 420381"/>
              <a:gd name="connsiteX256" fmla="*/ 381607 w 406710"/>
              <a:gd name="connsiteY256" fmla="*/ 48722 h 420381"/>
              <a:gd name="connsiteX257" fmla="*/ 382464 w 406710"/>
              <a:gd name="connsiteY257" fmla="*/ 47129 h 420381"/>
              <a:gd name="connsiteX258" fmla="*/ 380509 w 406710"/>
              <a:gd name="connsiteY258" fmla="*/ 37141 h 420381"/>
              <a:gd name="connsiteX259" fmla="*/ 379371 w 406710"/>
              <a:gd name="connsiteY259" fmla="*/ 30117 h 420381"/>
              <a:gd name="connsiteX260" fmla="*/ 389260 w 406710"/>
              <a:gd name="connsiteY260" fmla="*/ 23455 h 420381"/>
              <a:gd name="connsiteX261" fmla="*/ 384950 w 406710"/>
              <a:gd name="connsiteY261" fmla="*/ 17434 h 420381"/>
              <a:gd name="connsiteX262" fmla="*/ 377465 w 406710"/>
              <a:gd name="connsiteY262" fmla="*/ 18250 h 420381"/>
              <a:gd name="connsiteX263" fmla="*/ 358041 w 406710"/>
              <a:gd name="connsiteY263" fmla="*/ 20447 h 420381"/>
              <a:gd name="connsiteX264" fmla="*/ 329191 w 406710"/>
              <a:gd name="connsiteY264" fmla="*/ 16113 h 420381"/>
              <a:gd name="connsiteX265" fmla="*/ 321103 w 406710"/>
              <a:gd name="connsiteY265" fmla="*/ 499 h 420381"/>
              <a:gd name="connsiteX266" fmla="*/ 295160 w 406710"/>
              <a:gd name="connsiteY266" fmla="*/ 13586 h 420381"/>
              <a:gd name="connsiteX267" fmla="*/ 275137 w 406710"/>
              <a:gd name="connsiteY267" fmla="*/ 23787 h 420381"/>
              <a:gd name="connsiteX268" fmla="*/ 232673 w 406710"/>
              <a:gd name="connsiteY268" fmla="*/ 45350 h 420381"/>
              <a:gd name="connsiteX269" fmla="*/ 220811 w 406710"/>
              <a:gd name="connsiteY269" fmla="*/ 42945 h 420381"/>
              <a:gd name="connsiteX270" fmla="*/ 215318 w 406710"/>
              <a:gd name="connsiteY270" fmla="*/ 46843 h 420381"/>
              <a:gd name="connsiteX271" fmla="*/ 216842 w 406710"/>
              <a:gd name="connsiteY271" fmla="*/ 51880 h 420381"/>
              <a:gd name="connsiteX272" fmla="*/ 211412 w 406710"/>
              <a:gd name="connsiteY272" fmla="*/ 57965 h 420381"/>
              <a:gd name="connsiteX273" fmla="*/ 203483 w 406710"/>
              <a:gd name="connsiteY273" fmla="*/ 63933 h 420381"/>
              <a:gd name="connsiteX274" fmla="*/ 195590 w 406710"/>
              <a:gd name="connsiteY274" fmla="*/ 69918 h 420381"/>
              <a:gd name="connsiteX275" fmla="*/ 190323 w 406710"/>
              <a:gd name="connsiteY275" fmla="*/ 73830 h 420381"/>
              <a:gd name="connsiteX276" fmla="*/ 180802 w 406710"/>
              <a:gd name="connsiteY276" fmla="*/ 81145 h 420381"/>
              <a:gd name="connsiteX277" fmla="*/ 174719 w 406710"/>
              <a:gd name="connsiteY277" fmla="*/ 85533 h 420381"/>
              <a:gd name="connsiteX278" fmla="*/ 170659 w 406710"/>
              <a:gd name="connsiteY278" fmla="*/ 88587 h 420381"/>
              <a:gd name="connsiteX279" fmla="*/ 168631 w 406710"/>
              <a:gd name="connsiteY279" fmla="*/ 90397 h 420381"/>
              <a:gd name="connsiteX280" fmla="*/ 158452 w 406710"/>
              <a:gd name="connsiteY280" fmla="*/ 97830 h 420381"/>
              <a:gd name="connsiteX281" fmla="*/ 152550 w 406710"/>
              <a:gd name="connsiteY281" fmla="*/ 102504 h 420381"/>
              <a:gd name="connsiteX282" fmla="*/ 146172 w 406710"/>
              <a:gd name="connsiteY282" fmla="*/ 107074 h 420381"/>
              <a:gd name="connsiteX283" fmla="*/ 145405 w 406710"/>
              <a:gd name="connsiteY283" fmla="*/ 107668 h 420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</a:cxnLst>
            <a:rect l="l" t="t" r="r" b="b"/>
            <a:pathLst>
              <a:path w="406710" h="420381">
                <a:moveTo>
                  <a:pt x="145405" y="107668"/>
                </a:moveTo>
                <a:lnTo>
                  <a:pt x="124475" y="123473"/>
                </a:lnTo>
                <a:lnTo>
                  <a:pt x="113262" y="132118"/>
                </a:lnTo>
                <a:lnTo>
                  <a:pt x="104107" y="139024"/>
                </a:lnTo>
                <a:lnTo>
                  <a:pt x="102819" y="140359"/>
                </a:lnTo>
                <a:lnTo>
                  <a:pt x="98895" y="144443"/>
                </a:lnTo>
                <a:lnTo>
                  <a:pt x="97566" y="145899"/>
                </a:lnTo>
                <a:lnTo>
                  <a:pt x="92254" y="151717"/>
                </a:lnTo>
                <a:lnTo>
                  <a:pt x="91769" y="152284"/>
                </a:lnTo>
                <a:lnTo>
                  <a:pt x="88521" y="155864"/>
                </a:lnTo>
                <a:lnTo>
                  <a:pt x="85300" y="159426"/>
                </a:lnTo>
                <a:lnTo>
                  <a:pt x="81431" y="163697"/>
                </a:lnTo>
                <a:lnTo>
                  <a:pt x="71097" y="175109"/>
                </a:lnTo>
                <a:lnTo>
                  <a:pt x="66212" y="179661"/>
                </a:lnTo>
                <a:lnTo>
                  <a:pt x="64229" y="182678"/>
                </a:lnTo>
                <a:lnTo>
                  <a:pt x="53179" y="194882"/>
                </a:lnTo>
                <a:lnTo>
                  <a:pt x="48176" y="200410"/>
                </a:lnTo>
                <a:lnTo>
                  <a:pt x="35438" y="214477"/>
                </a:lnTo>
                <a:lnTo>
                  <a:pt x="33079" y="217045"/>
                </a:lnTo>
                <a:lnTo>
                  <a:pt x="24329" y="227085"/>
                </a:lnTo>
                <a:lnTo>
                  <a:pt x="19697" y="235807"/>
                </a:lnTo>
                <a:lnTo>
                  <a:pt x="14540" y="249543"/>
                </a:lnTo>
                <a:lnTo>
                  <a:pt x="11329" y="257169"/>
                </a:lnTo>
                <a:lnTo>
                  <a:pt x="10240" y="259206"/>
                </a:lnTo>
                <a:lnTo>
                  <a:pt x="7274" y="266745"/>
                </a:lnTo>
                <a:lnTo>
                  <a:pt x="888" y="281884"/>
                </a:lnTo>
                <a:lnTo>
                  <a:pt x="861" y="282603"/>
                </a:lnTo>
                <a:lnTo>
                  <a:pt x="860" y="282627"/>
                </a:lnTo>
                <a:lnTo>
                  <a:pt x="849" y="282900"/>
                </a:lnTo>
                <a:lnTo>
                  <a:pt x="803" y="284113"/>
                </a:lnTo>
                <a:lnTo>
                  <a:pt x="377" y="287891"/>
                </a:lnTo>
                <a:lnTo>
                  <a:pt x="15972" y="296183"/>
                </a:lnTo>
                <a:lnTo>
                  <a:pt x="29809" y="303530"/>
                </a:lnTo>
                <a:lnTo>
                  <a:pt x="38799" y="304256"/>
                </a:lnTo>
                <a:lnTo>
                  <a:pt x="39516" y="304340"/>
                </a:lnTo>
                <a:lnTo>
                  <a:pt x="71070" y="313580"/>
                </a:lnTo>
                <a:lnTo>
                  <a:pt x="75511" y="313357"/>
                </a:lnTo>
                <a:lnTo>
                  <a:pt x="76613" y="316225"/>
                </a:lnTo>
                <a:lnTo>
                  <a:pt x="77598" y="316802"/>
                </a:lnTo>
                <a:lnTo>
                  <a:pt x="78650" y="316714"/>
                </a:lnTo>
                <a:lnTo>
                  <a:pt x="79444" y="314673"/>
                </a:lnTo>
                <a:lnTo>
                  <a:pt x="79948" y="315447"/>
                </a:lnTo>
                <a:lnTo>
                  <a:pt x="81503" y="315760"/>
                </a:lnTo>
                <a:lnTo>
                  <a:pt x="83821" y="314678"/>
                </a:lnTo>
                <a:lnTo>
                  <a:pt x="84724" y="315128"/>
                </a:lnTo>
                <a:lnTo>
                  <a:pt x="90113" y="314230"/>
                </a:lnTo>
                <a:lnTo>
                  <a:pt x="90871" y="314151"/>
                </a:lnTo>
                <a:lnTo>
                  <a:pt x="95847" y="315866"/>
                </a:lnTo>
                <a:lnTo>
                  <a:pt x="100383" y="317337"/>
                </a:lnTo>
                <a:lnTo>
                  <a:pt x="103627" y="318408"/>
                </a:lnTo>
                <a:lnTo>
                  <a:pt x="108825" y="320102"/>
                </a:lnTo>
                <a:lnTo>
                  <a:pt x="117195" y="315501"/>
                </a:lnTo>
                <a:lnTo>
                  <a:pt x="119236" y="316454"/>
                </a:lnTo>
                <a:lnTo>
                  <a:pt x="120919" y="321460"/>
                </a:lnTo>
                <a:lnTo>
                  <a:pt x="125800" y="318680"/>
                </a:lnTo>
                <a:lnTo>
                  <a:pt x="143564" y="327044"/>
                </a:lnTo>
                <a:lnTo>
                  <a:pt x="144303" y="329309"/>
                </a:lnTo>
                <a:lnTo>
                  <a:pt x="145609" y="332659"/>
                </a:lnTo>
                <a:lnTo>
                  <a:pt x="148921" y="333022"/>
                </a:lnTo>
                <a:lnTo>
                  <a:pt x="149424" y="333556"/>
                </a:lnTo>
                <a:lnTo>
                  <a:pt x="149806" y="336666"/>
                </a:lnTo>
                <a:lnTo>
                  <a:pt x="148127" y="337687"/>
                </a:lnTo>
                <a:lnTo>
                  <a:pt x="144035" y="336821"/>
                </a:lnTo>
                <a:lnTo>
                  <a:pt x="143187" y="338252"/>
                </a:lnTo>
                <a:lnTo>
                  <a:pt x="143523" y="339693"/>
                </a:lnTo>
                <a:lnTo>
                  <a:pt x="145814" y="344953"/>
                </a:lnTo>
                <a:lnTo>
                  <a:pt x="150309" y="347194"/>
                </a:lnTo>
                <a:lnTo>
                  <a:pt x="154192" y="348648"/>
                </a:lnTo>
                <a:lnTo>
                  <a:pt x="157263" y="350518"/>
                </a:lnTo>
                <a:lnTo>
                  <a:pt x="164199" y="352334"/>
                </a:lnTo>
                <a:lnTo>
                  <a:pt x="165660" y="352619"/>
                </a:lnTo>
                <a:lnTo>
                  <a:pt x="166472" y="354820"/>
                </a:lnTo>
                <a:lnTo>
                  <a:pt x="166145" y="358079"/>
                </a:lnTo>
                <a:lnTo>
                  <a:pt x="166907" y="362365"/>
                </a:lnTo>
                <a:lnTo>
                  <a:pt x="166326" y="364361"/>
                </a:lnTo>
                <a:lnTo>
                  <a:pt x="167184" y="371317"/>
                </a:lnTo>
                <a:lnTo>
                  <a:pt x="160679" y="375446"/>
                </a:lnTo>
                <a:lnTo>
                  <a:pt x="159599" y="377877"/>
                </a:lnTo>
                <a:lnTo>
                  <a:pt x="160293" y="381685"/>
                </a:lnTo>
                <a:lnTo>
                  <a:pt x="160565" y="384367"/>
                </a:lnTo>
                <a:lnTo>
                  <a:pt x="169280" y="387352"/>
                </a:lnTo>
                <a:lnTo>
                  <a:pt x="171203" y="387999"/>
                </a:lnTo>
                <a:lnTo>
                  <a:pt x="172006" y="391073"/>
                </a:lnTo>
                <a:lnTo>
                  <a:pt x="174360" y="392179"/>
                </a:lnTo>
                <a:lnTo>
                  <a:pt x="176356" y="393159"/>
                </a:lnTo>
                <a:lnTo>
                  <a:pt x="176556" y="393274"/>
                </a:lnTo>
                <a:lnTo>
                  <a:pt x="178044" y="393418"/>
                </a:lnTo>
                <a:lnTo>
                  <a:pt x="180979" y="395694"/>
                </a:lnTo>
                <a:lnTo>
                  <a:pt x="183791" y="397241"/>
                </a:lnTo>
                <a:lnTo>
                  <a:pt x="184594" y="401289"/>
                </a:lnTo>
                <a:lnTo>
                  <a:pt x="185265" y="404853"/>
                </a:lnTo>
                <a:lnTo>
                  <a:pt x="194079" y="402994"/>
                </a:lnTo>
                <a:lnTo>
                  <a:pt x="198878" y="403323"/>
                </a:lnTo>
                <a:lnTo>
                  <a:pt x="199196" y="405143"/>
                </a:lnTo>
                <a:lnTo>
                  <a:pt x="195821" y="414269"/>
                </a:lnTo>
                <a:lnTo>
                  <a:pt x="203274" y="420880"/>
                </a:lnTo>
                <a:lnTo>
                  <a:pt x="213766" y="415518"/>
                </a:lnTo>
                <a:lnTo>
                  <a:pt x="216075" y="414253"/>
                </a:lnTo>
                <a:lnTo>
                  <a:pt x="220299" y="413558"/>
                </a:lnTo>
                <a:lnTo>
                  <a:pt x="225107" y="408212"/>
                </a:lnTo>
                <a:lnTo>
                  <a:pt x="231471" y="406775"/>
                </a:lnTo>
                <a:lnTo>
                  <a:pt x="234810" y="404965"/>
                </a:lnTo>
                <a:lnTo>
                  <a:pt x="237328" y="402632"/>
                </a:lnTo>
                <a:lnTo>
                  <a:pt x="236738" y="402278"/>
                </a:lnTo>
                <a:lnTo>
                  <a:pt x="237137" y="399774"/>
                </a:lnTo>
                <a:lnTo>
                  <a:pt x="237464" y="399206"/>
                </a:lnTo>
                <a:lnTo>
                  <a:pt x="241183" y="395318"/>
                </a:lnTo>
                <a:lnTo>
                  <a:pt x="242417" y="394836"/>
                </a:lnTo>
                <a:lnTo>
                  <a:pt x="254411" y="389773"/>
                </a:lnTo>
                <a:lnTo>
                  <a:pt x="256883" y="385501"/>
                </a:lnTo>
                <a:lnTo>
                  <a:pt x="265121" y="374690"/>
                </a:lnTo>
                <a:lnTo>
                  <a:pt x="271259" y="368094"/>
                </a:lnTo>
                <a:lnTo>
                  <a:pt x="282359" y="371209"/>
                </a:lnTo>
                <a:lnTo>
                  <a:pt x="289703" y="363336"/>
                </a:lnTo>
                <a:lnTo>
                  <a:pt x="302332" y="358699"/>
                </a:lnTo>
                <a:lnTo>
                  <a:pt x="304627" y="360665"/>
                </a:lnTo>
                <a:lnTo>
                  <a:pt x="310365" y="361929"/>
                </a:lnTo>
                <a:lnTo>
                  <a:pt x="314970" y="360133"/>
                </a:lnTo>
                <a:lnTo>
                  <a:pt x="318880" y="361984"/>
                </a:lnTo>
                <a:lnTo>
                  <a:pt x="321130" y="361183"/>
                </a:lnTo>
                <a:lnTo>
                  <a:pt x="323017" y="361991"/>
                </a:lnTo>
                <a:lnTo>
                  <a:pt x="325997" y="360575"/>
                </a:lnTo>
                <a:lnTo>
                  <a:pt x="332502" y="359905"/>
                </a:lnTo>
                <a:lnTo>
                  <a:pt x="333528" y="361544"/>
                </a:lnTo>
                <a:lnTo>
                  <a:pt x="334789" y="361537"/>
                </a:lnTo>
                <a:lnTo>
                  <a:pt x="336658" y="360251"/>
                </a:lnTo>
                <a:lnTo>
                  <a:pt x="340840" y="364524"/>
                </a:lnTo>
                <a:lnTo>
                  <a:pt x="342373" y="364101"/>
                </a:lnTo>
                <a:lnTo>
                  <a:pt x="346061" y="366300"/>
                </a:lnTo>
                <a:lnTo>
                  <a:pt x="348275" y="370129"/>
                </a:lnTo>
                <a:lnTo>
                  <a:pt x="348592" y="372764"/>
                </a:lnTo>
                <a:lnTo>
                  <a:pt x="349767" y="373151"/>
                </a:lnTo>
                <a:lnTo>
                  <a:pt x="349300" y="374670"/>
                </a:lnTo>
                <a:lnTo>
                  <a:pt x="350511" y="375561"/>
                </a:lnTo>
                <a:lnTo>
                  <a:pt x="350674" y="376904"/>
                </a:lnTo>
                <a:lnTo>
                  <a:pt x="352720" y="377319"/>
                </a:lnTo>
                <a:lnTo>
                  <a:pt x="359665" y="375118"/>
                </a:lnTo>
                <a:lnTo>
                  <a:pt x="368248" y="370300"/>
                </a:lnTo>
                <a:lnTo>
                  <a:pt x="371478" y="357644"/>
                </a:lnTo>
                <a:lnTo>
                  <a:pt x="372770" y="356476"/>
                </a:lnTo>
                <a:lnTo>
                  <a:pt x="370103" y="354829"/>
                </a:lnTo>
                <a:lnTo>
                  <a:pt x="371328" y="353478"/>
                </a:lnTo>
                <a:lnTo>
                  <a:pt x="369337" y="352638"/>
                </a:lnTo>
                <a:lnTo>
                  <a:pt x="369069" y="351780"/>
                </a:lnTo>
                <a:lnTo>
                  <a:pt x="370629" y="351619"/>
                </a:lnTo>
                <a:lnTo>
                  <a:pt x="368565" y="349146"/>
                </a:lnTo>
                <a:lnTo>
                  <a:pt x="368602" y="348201"/>
                </a:lnTo>
                <a:lnTo>
                  <a:pt x="370688" y="347927"/>
                </a:lnTo>
                <a:lnTo>
                  <a:pt x="370747" y="347110"/>
                </a:lnTo>
                <a:lnTo>
                  <a:pt x="379026" y="346117"/>
                </a:lnTo>
                <a:lnTo>
                  <a:pt x="383875" y="344463"/>
                </a:lnTo>
                <a:lnTo>
                  <a:pt x="381571" y="342380"/>
                </a:lnTo>
                <a:lnTo>
                  <a:pt x="377465" y="333980"/>
                </a:lnTo>
                <a:lnTo>
                  <a:pt x="377184" y="329398"/>
                </a:lnTo>
                <a:lnTo>
                  <a:pt x="393297" y="324485"/>
                </a:lnTo>
                <a:lnTo>
                  <a:pt x="401358" y="321898"/>
                </a:lnTo>
                <a:lnTo>
                  <a:pt x="403526" y="322073"/>
                </a:lnTo>
                <a:lnTo>
                  <a:pt x="404728" y="322225"/>
                </a:lnTo>
                <a:lnTo>
                  <a:pt x="404814" y="322237"/>
                </a:lnTo>
                <a:lnTo>
                  <a:pt x="407087" y="318075"/>
                </a:lnTo>
                <a:lnTo>
                  <a:pt x="406742" y="316831"/>
                </a:lnTo>
                <a:lnTo>
                  <a:pt x="402220" y="316181"/>
                </a:lnTo>
                <a:lnTo>
                  <a:pt x="400986" y="317050"/>
                </a:lnTo>
                <a:lnTo>
                  <a:pt x="400255" y="316508"/>
                </a:lnTo>
                <a:lnTo>
                  <a:pt x="398622" y="319228"/>
                </a:lnTo>
                <a:lnTo>
                  <a:pt x="396994" y="318798"/>
                </a:lnTo>
                <a:lnTo>
                  <a:pt x="394590" y="314047"/>
                </a:lnTo>
                <a:lnTo>
                  <a:pt x="386270" y="311368"/>
                </a:lnTo>
                <a:lnTo>
                  <a:pt x="384342" y="310181"/>
                </a:lnTo>
                <a:lnTo>
                  <a:pt x="384152" y="308309"/>
                </a:lnTo>
                <a:lnTo>
                  <a:pt x="384546" y="304909"/>
                </a:lnTo>
                <a:lnTo>
                  <a:pt x="386742" y="299456"/>
                </a:lnTo>
                <a:lnTo>
                  <a:pt x="386084" y="297177"/>
                </a:lnTo>
                <a:lnTo>
                  <a:pt x="388053" y="296544"/>
                </a:lnTo>
                <a:lnTo>
                  <a:pt x="389895" y="297645"/>
                </a:lnTo>
                <a:lnTo>
                  <a:pt x="391138" y="295375"/>
                </a:lnTo>
                <a:lnTo>
                  <a:pt x="387400" y="292116"/>
                </a:lnTo>
                <a:lnTo>
                  <a:pt x="386774" y="289866"/>
                </a:lnTo>
                <a:lnTo>
                  <a:pt x="383920" y="290717"/>
                </a:lnTo>
                <a:lnTo>
                  <a:pt x="382696" y="287021"/>
                </a:lnTo>
                <a:lnTo>
                  <a:pt x="381466" y="285023"/>
                </a:lnTo>
                <a:lnTo>
                  <a:pt x="371777" y="283785"/>
                </a:lnTo>
                <a:lnTo>
                  <a:pt x="363616" y="296228"/>
                </a:lnTo>
                <a:lnTo>
                  <a:pt x="358958" y="303247"/>
                </a:lnTo>
                <a:lnTo>
                  <a:pt x="340849" y="302839"/>
                </a:lnTo>
                <a:lnTo>
                  <a:pt x="337624" y="302775"/>
                </a:lnTo>
                <a:lnTo>
                  <a:pt x="331813" y="305694"/>
                </a:lnTo>
                <a:lnTo>
                  <a:pt x="330248" y="304273"/>
                </a:lnTo>
                <a:lnTo>
                  <a:pt x="330320" y="302934"/>
                </a:lnTo>
                <a:lnTo>
                  <a:pt x="330484" y="300881"/>
                </a:lnTo>
                <a:lnTo>
                  <a:pt x="325036" y="299184"/>
                </a:lnTo>
                <a:lnTo>
                  <a:pt x="320622" y="303416"/>
                </a:lnTo>
                <a:lnTo>
                  <a:pt x="319338" y="303876"/>
                </a:lnTo>
                <a:lnTo>
                  <a:pt x="314516" y="301061"/>
                </a:lnTo>
                <a:lnTo>
                  <a:pt x="314167" y="301024"/>
                </a:lnTo>
                <a:lnTo>
                  <a:pt x="310379" y="295856"/>
                </a:lnTo>
                <a:lnTo>
                  <a:pt x="308637" y="294176"/>
                </a:lnTo>
                <a:lnTo>
                  <a:pt x="307240" y="294003"/>
                </a:lnTo>
                <a:lnTo>
                  <a:pt x="295473" y="299257"/>
                </a:lnTo>
                <a:lnTo>
                  <a:pt x="288442" y="298536"/>
                </a:lnTo>
                <a:lnTo>
                  <a:pt x="286405" y="297133"/>
                </a:lnTo>
                <a:lnTo>
                  <a:pt x="284990" y="297888"/>
                </a:lnTo>
                <a:lnTo>
                  <a:pt x="284151" y="299996"/>
                </a:lnTo>
                <a:lnTo>
                  <a:pt x="282332" y="299066"/>
                </a:lnTo>
                <a:lnTo>
                  <a:pt x="281792" y="301578"/>
                </a:lnTo>
                <a:lnTo>
                  <a:pt x="279333" y="299214"/>
                </a:lnTo>
                <a:lnTo>
                  <a:pt x="278734" y="299204"/>
                </a:lnTo>
                <a:lnTo>
                  <a:pt x="276693" y="298976"/>
                </a:lnTo>
                <a:lnTo>
                  <a:pt x="276017" y="299407"/>
                </a:lnTo>
                <a:lnTo>
                  <a:pt x="271857" y="301987"/>
                </a:lnTo>
                <a:lnTo>
                  <a:pt x="269390" y="299876"/>
                </a:lnTo>
                <a:lnTo>
                  <a:pt x="268115" y="298732"/>
                </a:lnTo>
                <a:lnTo>
                  <a:pt x="264840" y="298862"/>
                </a:lnTo>
                <a:lnTo>
                  <a:pt x="263751" y="299380"/>
                </a:lnTo>
                <a:lnTo>
                  <a:pt x="263239" y="297637"/>
                </a:lnTo>
                <a:lnTo>
                  <a:pt x="261293" y="290924"/>
                </a:lnTo>
                <a:lnTo>
                  <a:pt x="258689" y="281985"/>
                </a:lnTo>
                <a:lnTo>
                  <a:pt x="257736" y="277612"/>
                </a:lnTo>
                <a:lnTo>
                  <a:pt x="257405" y="276137"/>
                </a:lnTo>
                <a:lnTo>
                  <a:pt x="256139" y="270291"/>
                </a:lnTo>
                <a:lnTo>
                  <a:pt x="254293" y="258716"/>
                </a:lnTo>
                <a:lnTo>
                  <a:pt x="254066" y="257251"/>
                </a:lnTo>
                <a:lnTo>
                  <a:pt x="252551" y="247776"/>
                </a:lnTo>
                <a:lnTo>
                  <a:pt x="252252" y="245906"/>
                </a:lnTo>
                <a:lnTo>
                  <a:pt x="251952" y="244037"/>
                </a:lnTo>
                <a:lnTo>
                  <a:pt x="248423" y="221790"/>
                </a:lnTo>
                <a:lnTo>
                  <a:pt x="242336" y="182960"/>
                </a:lnTo>
                <a:lnTo>
                  <a:pt x="246005" y="178612"/>
                </a:lnTo>
                <a:lnTo>
                  <a:pt x="247820" y="176788"/>
                </a:lnTo>
                <a:lnTo>
                  <a:pt x="253173" y="171456"/>
                </a:lnTo>
                <a:lnTo>
                  <a:pt x="261978" y="163016"/>
                </a:lnTo>
                <a:lnTo>
                  <a:pt x="268605" y="156944"/>
                </a:lnTo>
                <a:lnTo>
                  <a:pt x="274443" y="153768"/>
                </a:lnTo>
                <a:lnTo>
                  <a:pt x="279437" y="152357"/>
                </a:lnTo>
                <a:lnTo>
                  <a:pt x="280472" y="152529"/>
                </a:lnTo>
                <a:lnTo>
                  <a:pt x="282427" y="151626"/>
                </a:lnTo>
                <a:lnTo>
                  <a:pt x="284913" y="150473"/>
                </a:lnTo>
                <a:lnTo>
                  <a:pt x="285616" y="149520"/>
                </a:lnTo>
                <a:lnTo>
                  <a:pt x="285648" y="140045"/>
                </a:lnTo>
                <a:lnTo>
                  <a:pt x="286727" y="135998"/>
                </a:lnTo>
                <a:lnTo>
                  <a:pt x="288392" y="130339"/>
                </a:lnTo>
                <a:lnTo>
                  <a:pt x="297043" y="125819"/>
                </a:lnTo>
                <a:lnTo>
                  <a:pt x="313260" y="115038"/>
                </a:lnTo>
                <a:lnTo>
                  <a:pt x="333555" y="103865"/>
                </a:lnTo>
                <a:lnTo>
                  <a:pt x="346020" y="97041"/>
                </a:lnTo>
                <a:lnTo>
                  <a:pt x="375755" y="80732"/>
                </a:lnTo>
                <a:lnTo>
                  <a:pt x="368602" y="77428"/>
                </a:lnTo>
                <a:lnTo>
                  <a:pt x="368620" y="76035"/>
                </a:lnTo>
                <a:lnTo>
                  <a:pt x="369758" y="72577"/>
                </a:lnTo>
                <a:lnTo>
                  <a:pt x="372199" y="68393"/>
                </a:lnTo>
                <a:lnTo>
                  <a:pt x="377456" y="65430"/>
                </a:lnTo>
                <a:lnTo>
                  <a:pt x="376676" y="63524"/>
                </a:lnTo>
                <a:lnTo>
                  <a:pt x="375683" y="62562"/>
                </a:lnTo>
                <a:lnTo>
                  <a:pt x="378200" y="60484"/>
                </a:lnTo>
                <a:lnTo>
                  <a:pt x="378282" y="59749"/>
                </a:lnTo>
                <a:lnTo>
                  <a:pt x="378377" y="59009"/>
                </a:lnTo>
                <a:lnTo>
                  <a:pt x="381607" y="48722"/>
                </a:lnTo>
                <a:lnTo>
                  <a:pt x="382464" y="47129"/>
                </a:lnTo>
                <a:lnTo>
                  <a:pt x="380509" y="37141"/>
                </a:lnTo>
                <a:lnTo>
                  <a:pt x="379371" y="30117"/>
                </a:lnTo>
                <a:lnTo>
                  <a:pt x="389260" y="23455"/>
                </a:lnTo>
                <a:lnTo>
                  <a:pt x="384950" y="17434"/>
                </a:lnTo>
                <a:lnTo>
                  <a:pt x="377465" y="18250"/>
                </a:lnTo>
                <a:lnTo>
                  <a:pt x="358041" y="20447"/>
                </a:lnTo>
                <a:lnTo>
                  <a:pt x="329191" y="16113"/>
                </a:lnTo>
                <a:lnTo>
                  <a:pt x="321103" y="499"/>
                </a:lnTo>
                <a:lnTo>
                  <a:pt x="295160" y="13586"/>
                </a:lnTo>
                <a:lnTo>
                  <a:pt x="275137" y="23787"/>
                </a:lnTo>
                <a:lnTo>
                  <a:pt x="232673" y="45350"/>
                </a:lnTo>
                <a:lnTo>
                  <a:pt x="220811" y="42945"/>
                </a:lnTo>
                <a:lnTo>
                  <a:pt x="215318" y="46843"/>
                </a:lnTo>
                <a:lnTo>
                  <a:pt x="216842" y="51880"/>
                </a:lnTo>
                <a:lnTo>
                  <a:pt x="211412" y="57965"/>
                </a:lnTo>
                <a:lnTo>
                  <a:pt x="203483" y="63933"/>
                </a:lnTo>
                <a:lnTo>
                  <a:pt x="195590" y="69918"/>
                </a:lnTo>
                <a:lnTo>
                  <a:pt x="190323" y="73830"/>
                </a:lnTo>
                <a:lnTo>
                  <a:pt x="180802" y="81145"/>
                </a:lnTo>
                <a:lnTo>
                  <a:pt x="174719" y="85533"/>
                </a:lnTo>
                <a:lnTo>
                  <a:pt x="170659" y="88587"/>
                </a:lnTo>
                <a:lnTo>
                  <a:pt x="168631" y="90397"/>
                </a:lnTo>
                <a:lnTo>
                  <a:pt x="158452" y="97830"/>
                </a:lnTo>
                <a:lnTo>
                  <a:pt x="152550" y="102504"/>
                </a:lnTo>
                <a:lnTo>
                  <a:pt x="146172" y="107074"/>
                </a:lnTo>
                <a:lnTo>
                  <a:pt x="145405" y="10766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4EC3634-CA02-6AA2-BC65-309B86B51B76}"/>
              </a:ext>
            </a:extLst>
          </p:cNvPr>
          <p:cNvSpPr>
            <a:spLocks/>
          </p:cNvSpPr>
          <p:nvPr/>
        </p:nvSpPr>
        <p:spPr>
          <a:xfrm flipV="1">
            <a:off x="7835552" y="4658077"/>
            <a:ext cx="642762" cy="570660"/>
          </a:xfrm>
          <a:custGeom>
            <a:avLst/>
            <a:gdLst>
              <a:gd name="connsiteX0" fmla="*/ 212975 w 437719"/>
              <a:gd name="connsiteY0" fmla="*/ 330972 h 388618"/>
              <a:gd name="connsiteX1" fmla="*/ 233029 w 437719"/>
              <a:gd name="connsiteY1" fmla="*/ 335819 h 388618"/>
              <a:gd name="connsiteX2" fmla="*/ 235424 w 437719"/>
              <a:gd name="connsiteY2" fmla="*/ 336263 h 388618"/>
              <a:gd name="connsiteX3" fmla="*/ 244261 w 437719"/>
              <a:gd name="connsiteY3" fmla="*/ 338446 h 388618"/>
              <a:gd name="connsiteX4" fmla="*/ 251927 w 437719"/>
              <a:gd name="connsiteY4" fmla="*/ 340166 h 388618"/>
              <a:gd name="connsiteX5" fmla="*/ 284293 w 437719"/>
              <a:gd name="connsiteY5" fmla="*/ 350730 h 388618"/>
              <a:gd name="connsiteX6" fmla="*/ 292490 w 437719"/>
              <a:gd name="connsiteY6" fmla="*/ 353471 h 388618"/>
              <a:gd name="connsiteX7" fmla="*/ 329011 w 437719"/>
              <a:gd name="connsiteY7" fmla="*/ 365818 h 388618"/>
              <a:gd name="connsiteX8" fmla="*/ 398089 w 437719"/>
              <a:gd name="connsiteY8" fmla="*/ 389324 h 388618"/>
              <a:gd name="connsiteX9" fmla="*/ 398298 w 437719"/>
              <a:gd name="connsiteY9" fmla="*/ 354877 h 388618"/>
              <a:gd name="connsiteX10" fmla="*/ 420095 w 437719"/>
              <a:gd name="connsiteY10" fmla="*/ 328948 h 388618"/>
              <a:gd name="connsiteX11" fmla="*/ 437949 w 437719"/>
              <a:gd name="connsiteY11" fmla="*/ 277848 h 388618"/>
              <a:gd name="connsiteX12" fmla="*/ 406617 w 437719"/>
              <a:gd name="connsiteY12" fmla="*/ 262737 h 388618"/>
              <a:gd name="connsiteX13" fmla="*/ 391358 w 437719"/>
              <a:gd name="connsiteY13" fmla="*/ 252363 h 388618"/>
              <a:gd name="connsiteX14" fmla="*/ 381863 w 437719"/>
              <a:gd name="connsiteY14" fmla="*/ 238224 h 388618"/>
              <a:gd name="connsiteX15" fmla="*/ 375812 w 437719"/>
              <a:gd name="connsiteY15" fmla="*/ 224810 h 388618"/>
              <a:gd name="connsiteX16" fmla="*/ 372673 w 437719"/>
              <a:gd name="connsiteY16" fmla="*/ 211614 h 388618"/>
              <a:gd name="connsiteX17" fmla="*/ 372106 w 437719"/>
              <a:gd name="connsiteY17" fmla="*/ 203646 h 388618"/>
              <a:gd name="connsiteX18" fmla="*/ 374201 w 437719"/>
              <a:gd name="connsiteY18" fmla="*/ 185703 h 388618"/>
              <a:gd name="connsiteX19" fmla="*/ 382126 w 437719"/>
              <a:gd name="connsiteY19" fmla="*/ 171259 h 388618"/>
              <a:gd name="connsiteX20" fmla="*/ 415159 w 437719"/>
              <a:gd name="connsiteY20" fmla="*/ 137321 h 388618"/>
              <a:gd name="connsiteX21" fmla="*/ 411984 w 437719"/>
              <a:gd name="connsiteY21" fmla="*/ 130033 h 388618"/>
              <a:gd name="connsiteX22" fmla="*/ 401224 w 437719"/>
              <a:gd name="connsiteY22" fmla="*/ 126435 h 388618"/>
              <a:gd name="connsiteX23" fmla="*/ 391657 w 437719"/>
              <a:gd name="connsiteY23" fmla="*/ 123254 h 388618"/>
              <a:gd name="connsiteX24" fmla="*/ 396343 w 437719"/>
              <a:gd name="connsiteY24" fmla="*/ 95160 h 388618"/>
              <a:gd name="connsiteX25" fmla="*/ 397114 w 437719"/>
              <a:gd name="connsiteY25" fmla="*/ 89365 h 388618"/>
              <a:gd name="connsiteX26" fmla="*/ 390319 w 437719"/>
              <a:gd name="connsiteY26" fmla="*/ 83765 h 388618"/>
              <a:gd name="connsiteX27" fmla="*/ 385814 w 437719"/>
              <a:gd name="connsiteY27" fmla="*/ 77045 h 388618"/>
              <a:gd name="connsiteX28" fmla="*/ 379228 w 437719"/>
              <a:gd name="connsiteY28" fmla="*/ 67384 h 388618"/>
              <a:gd name="connsiteX29" fmla="*/ 376166 w 437719"/>
              <a:gd name="connsiteY29" fmla="*/ 61639 h 388618"/>
              <a:gd name="connsiteX30" fmla="*/ 373589 w 437719"/>
              <a:gd name="connsiteY30" fmla="*/ 54873 h 388618"/>
              <a:gd name="connsiteX31" fmla="*/ 372160 w 437719"/>
              <a:gd name="connsiteY31" fmla="*/ 49514 h 388618"/>
              <a:gd name="connsiteX32" fmla="*/ 371353 w 437719"/>
              <a:gd name="connsiteY32" fmla="*/ 45489 h 388618"/>
              <a:gd name="connsiteX33" fmla="*/ 370459 w 437719"/>
              <a:gd name="connsiteY33" fmla="*/ 39998 h 388618"/>
              <a:gd name="connsiteX34" fmla="*/ 370577 w 437719"/>
              <a:gd name="connsiteY34" fmla="*/ 29883 h 388618"/>
              <a:gd name="connsiteX35" fmla="*/ 375041 w 437719"/>
              <a:gd name="connsiteY35" fmla="*/ 10439 h 388618"/>
              <a:gd name="connsiteX36" fmla="*/ 375667 w 437719"/>
              <a:gd name="connsiteY36" fmla="*/ 8093 h 388618"/>
              <a:gd name="connsiteX37" fmla="*/ 378783 w 437719"/>
              <a:gd name="connsiteY37" fmla="*/ 1368 h 388618"/>
              <a:gd name="connsiteX38" fmla="*/ 379114 w 437719"/>
              <a:gd name="connsiteY38" fmla="*/ 705 h 388618"/>
              <a:gd name="connsiteX39" fmla="*/ 304357 w 437719"/>
              <a:gd name="connsiteY39" fmla="*/ 13393 h 388618"/>
              <a:gd name="connsiteX40" fmla="*/ 221036 w 437719"/>
              <a:gd name="connsiteY40" fmla="*/ 26693 h 388618"/>
              <a:gd name="connsiteX41" fmla="*/ 186574 w 437719"/>
              <a:gd name="connsiteY41" fmla="*/ 32770 h 388618"/>
              <a:gd name="connsiteX42" fmla="*/ 128623 w 437719"/>
              <a:gd name="connsiteY42" fmla="*/ 43088 h 388618"/>
              <a:gd name="connsiteX43" fmla="*/ 51426 w 437719"/>
              <a:gd name="connsiteY43" fmla="*/ 58708 h 388618"/>
              <a:gd name="connsiteX44" fmla="*/ 46881 w 437719"/>
              <a:gd name="connsiteY44" fmla="*/ 78833 h 388618"/>
              <a:gd name="connsiteX45" fmla="*/ 38461 w 437719"/>
              <a:gd name="connsiteY45" fmla="*/ 115957 h 388618"/>
              <a:gd name="connsiteX46" fmla="*/ 35318 w 437719"/>
              <a:gd name="connsiteY46" fmla="*/ 129743 h 388618"/>
              <a:gd name="connsiteX47" fmla="*/ 32691 w 437719"/>
              <a:gd name="connsiteY47" fmla="*/ 141251 h 388618"/>
              <a:gd name="connsiteX48" fmla="*/ 30192 w 437719"/>
              <a:gd name="connsiteY48" fmla="*/ 152187 h 388618"/>
              <a:gd name="connsiteX49" fmla="*/ 26744 w 437719"/>
              <a:gd name="connsiteY49" fmla="*/ 167248 h 388618"/>
              <a:gd name="connsiteX50" fmla="*/ 24521 w 437719"/>
              <a:gd name="connsiteY50" fmla="*/ 176936 h 388618"/>
              <a:gd name="connsiteX51" fmla="*/ 23623 w 437719"/>
              <a:gd name="connsiteY51" fmla="*/ 180848 h 388618"/>
              <a:gd name="connsiteX52" fmla="*/ 22603 w 437719"/>
              <a:gd name="connsiteY52" fmla="*/ 185285 h 388618"/>
              <a:gd name="connsiteX53" fmla="*/ 17957 w 437719"/>
              <a:gd name="connsiteY53" fmla="*/ 205438 h 388618"/>
              <a:gd name="connsiteX54" fmla="*/ 11380 w 437719"/>
              <a:gd name="connsiteY54" fmla="*/ 233895 h 388618"/>
              <a:gd name="connsiteX55" fmla="*/ 10296 w 437719"/>
              <a:gd name="connsiteY55" fmla="*/ 238578 h 388618"/>
              <a:gd name="connsiteX56" fmla="*/ 8658 w 437719"/>
              <a:gd name="connsiteY56" fmla="*/ 245634 h 388618"/>
              <a:gd name="connsiteX57" fmla="*/ 5283 w 437719"/>
              <a:gd name="connsiteY57" fmla="*/ 260155 h 388618"/>
              <a:gd name="connsiteX58" fmla="*/ 230 w 437719"/>
              <a:gd name="connsiteY58" fmla="*/ 281655 h 388618"/>
              <a:gd name="connsiteX59" fmla="*/ 50432 w 437719"/>
              <a:gd name="connsiteY59" fmla="*/ 292097 h 388618"/>
              <a:gd name="connsiteX60" fmla="*/ 59033 w 437719"/>
              <a:gd name="connsiteY60" fmla="*/ 294039 h 388618"/>
              <a:gd name="connsiteX61" fmla="*/ 111916 w 437719"/>
              <a:gd name="connsiteY61" fmla="*/ 307180 h 388618"/>
              <a:gd name="connsiteX62" fmla="*/ 137015 w 437719"/>
              <a:gd name="connsiteY62" fmla="*/ 312898 h 388618"/>
              <a:gd name="connsiteX63" fmla="*/ 185567 w 437719"/>
              <a:gd name="connsiteY63" fmla="*/ 324524 h 388618"/>
              <a:gd name="connsiteX64" fmla="*/ 212975 w 437719"/>
              <a:gd name="connsiteY64" fmla="*/ 330972 h 3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37719" h="388618">
                <a:moveTo>
                  <a:pt x="212975" y="330972"/>
                </a:moveTo>
                <a:lnTo>
                  <a:pt x="233029" y="335819"/>
                </a:lnTo>
                <a:lnTo>
                  <a:pt x="235424" y="336263"/>
                </a:lnTo>
                <a:lnTo>
                  <a:pt x="244261" y="338446"/>
                </a:lnTo>
                <a:lnTo>
                  <a:pt x="251927" y="340166"/>
                </a:lnTo>
                <a:lnTo>
                  <a:pt x="284293" y="350730"/>
                </a:lnTo>
                <a:lnTo>
                  <a:pt x="292490" y="353471"/>
                </a:lnTo>
                <a:lnTo>
                  <a:pt x="329011" y="365818"/>
                </a:lnTo>
                <a:lnTo>
                  <a:pt x="398089" y="389324"/>
                </a:lnTo>
                <a:lnTo>
                  <a:pt x="398298" y="354877"/>
                </a:lnTo>
                <a:lnTo>
                  <a:pt x="420095" y="328948"/>
                </a:lnTo>
                <a:lnTo>
                  <a:pt x="437949" y="277848"/>
                </a:lnTo>
                <a:lnTo>
                  <a:pt x="406617" y="262737"/>
                </a:lnTo>
                <a:lnTo>
                  <a:pt x="391358" y="252363"/>
                </a:lnTo>
                <a:lnTo>
                  <a:pt x="381863" y="238224"/>
                </a:lnTo>
                <a:lnTo>
                  <a:pt x="375812" y="224810"/>
                </a:lnTo>
                <a:lnTo>
                  <a:pt x="372673" y="211614"/>
                </a:lnTo>
                <a:lnTo>
                  <a:pt x="372106" y="203646"/>
                </a:lnTo>
                <a:lnTo>
                  <a:pt x="374201" y="185703"/>
                </a:lnTo>
                <a:lnTo>
                  <a:pt x="382126" y="171259"/>
                </a:lnTo>
                <a:lnTo>
                  <a:pt x="415159" y="137321"/>
                </a:lnTo>
                <a:lnTo>
                  <a:pt x="411984" y="130033"/>
                </a:lnTo>
                <a:lnTo>
                  <a:pt x="401224" y="126435"/>
                </a:lnTo>
                <a:lnTo>
                  <a:pt x="391657" y="123254"/>
                </a:lnTo>
                <a:lnTo>
                  <a:pt x="396343" y="95160"/>
                </a:lnTo>
                <a:lnTo>
                  <a:pt x="397114" y="89365"/>
                </a:lnTo>
                <a:lnTo>
                  <a:pt x="390319" y="83765"/>
                </a:lnTo>
                <a:lnTo>
                  <a:pt x="385814" y="77045"/>
                </a:lnTo>
                <a:lnTo>
                  <a:pt x="379228" y="67384"/>
                </a:lnTo>
                <a:lnTo>
                  <a:pt x="376166" y="61639"/>
                </a:lnTo>
                <a:lnTo>
                  <a:pt x="373589" y="54873"/>
                </a:lnTo>
                <a:lnTo>
                  <a:pt x="372160" y="49514"/>
                </a:lnTo>
                <a:lnTo>
                  <a:pt x="371353" y="45489"/>
                </a:lnTo>
                <a:lnTo>
                  <a:pt x="370459" y="39998"/>
                </a:lnTo>
                <a:lnTo>
                  <a:pt x="370577" y="29883"/>
                </a:lnTo>
                <a:lnTo>
                  <a:pt x="375041" y="10439"/>
                </a:lnTo>
                <a:lnTo>
                  <a:pt x="375667" y="8093"/>
                </a:lnTo>
                <a:lnTo>
                  <a:pt x="378783" y="1368"/>
                </a:lnTo>
                <a:lnTo>
                  <a:pt x="379114" y="705"/>
                </a:lnTo>
                <a:lnTo>
                  <a:pt x="304357" y="13393"/>
                </a:lnTo>
                <a:lnTo>
                  <a:pt x="221036" y="26693"/>
                </a:lnTo>
                <a:lnTo>
                  <a:pt x="186574" y="32770"/>
                </a:lnTo>
                <a:lnTo>
                  <a:pt x="128623" y="43088"/>
                </a:lnTo>
                <a:lnTo>
                  <a:pt x="51426" y="58708"/>
                </a:lnTo>
                <a:lnTo>
                  <a:pt x="46881" y="78833"/>
                </a:lnTo>
                <a:lnTo>
                  <a:pt x="38461" y="115957"/>
                </a:lnTo>
                <a:lnTo>
                  <a:pt x="35318" y="129743"/>
                </a:lnTo>
                <a:lnTo>
                  <a:pt x="32691" y="141251"/>
                </a:lnTo>
                <a:lnTo>
                  <a:pt x="30192" y="152187"/>
                </a:lnTo>
                <a:lnTo>
                  <a:pt x="26744" y="167248"/>
                </a:lnTo>
                <a:lnTo>
                  <a:pt x="24521" y="176936"/>
                </a:lnTo>
                <a:lnTo>
                  <a:pt x="23623" y="180848"/>
                </a:lnTo>
                <a:lnTo>
                  <a:pt x="22603" y="185285"/>
                </a:lnTo>
                <a:lnTo>
                  <a:pt x="17957" y="205438"/>
                </a:lnTo>
                <a:lnTo>
                  <a:pt x="11380" y="233895"/>
                </a:lnTo>
                <a:lnTo>
                  <a:pt x="10296" y="238578"/>
                </a:lnTo>
                <a:lnTo>
                  <a:pt x="8658" y="245634"/>
                </a:lnTo>
                <a:lnTo>
                  <a:pt x="5283" y="260155"/>
                </a:lnTo>
                <a:lnTo>
                  <a:pt x="230" y="281655"/>
                </a:lnTo>
                <a:lnTo>
                  <a:pt x="50432" y="292097"/>
                </a:lnTo>
                <a:lnTo>
                  <a:pt x="59033" y="294039"/>
                </a:lnTo>
                <a:lnTo>
                  <a:pt x="111916" y="307180"/>
                </a:lnTo>
                <a:lnTo>
                  <a:pt x="137015" y="312898"/>
                </a:lnTo>
                <a:lnTo>
                  <a:pt x="185567" y="324524"/>
                </a:lnTo>
                <a:lnTo>
                  <a:pt x="212975" y="33097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CBB381F-6A2F-7F35-3CC0-CF16A76C4C5D}"/>
              </a:ext>
            </a:extLst>
          </p:cNvPr>
          <p:cNvSpPr>
            <a:spLocks/>
          </p:cNvSpPr>
          <p:nvPr/>
        </p:nvSpPr>
        <p:spPr>
          <a:xfrm flipV="1">
            <a:off x="6650598" y="3338834"/>
            <a:ext cx="996989" cy="641979"/>
          </a:xfrm>
          <a:custGeom>
            <a:avLst/>
            <a:gdLst>
              <a:gd name="connsiteX0" fmla="*/ 450299 w 678947"/>
              <a:gd name="connsiteY0" fmla="*/ 82291 h 437186"/>
              <a:gd name="connsiteX1" fmla="*/ 448857 w 678947"/>
              <a:gd name="connsiteY1" fmla="*/ 81292 h 437186"/>
              <a:gd name="connsiteX2" fmla="*/ 444996 w 678947"/>
              <a:gd name="connsiteY2" fmla="*/ 78049 h 437186"/>
              <a:gd name="connsiteX3" fmla="*/ 439494 w 678947"/>
              <a:gd name="connsiteY3" fmla="*/ 74434 h 437186"/>
              <a:gd name="connsiteX4" fmla="*/ 429546 w 678947"/>
              <a:gd name="connsiteY4" fmla="*/ 70474 h 437186"/>
              <a:gd name="connsiteX5" fmla="*/ 424189 w 678947"/>
              <a:gd name="connsiteY5" fmla="*/ 68595 h 437186"/>
              <a:gd name="connsiteX6" fmla="*/ 419471 w 678947"/>
              <a:gd name="connsiteY6" fmla="*/ 67071 h 437186"/>
              <a:gd name="connsiteX7" fmla="*/ 403023 w 678947"/>
              <a:gd name="connsiteY7" fmla="*/ 57137 h 437186"/>
              <a:gd name="connsiteX8" fmla="*/ 391178 w 678947"/>
              <a:gd name="connsiteY8" fmla="*/ 45381 h 437186"/>
              <a:gd name="connsiteX9" fmla="*/ 389886 w 678947"/>
              <a:gd name="connsiteY9" fmla="*/ 43905 h 437186"/>
              <a:gd name="connsiteX10" fmla="*/ 373805 w 678947"/>
              <a:gd name="connsiteY10" fmla="*/ 47389 h 437186"/>
              <a:gd name="connsiteX11" fmla="*/ 356168 w 678947"/>
              <a:gd name="connsiteY11" fmla="*/ 46659 h 437186"/>
              <a:gd name="connsiteX12" fmla="*/ 352797 w 678947"/>
              <a:gd name="connsiteY12" fmla="*/ 45900 h 437186"/>
              <a:gd name="connsiteX13" fmla="*/ 350126 w 678947"/>
              <a:gd name="connsiteY13" fmla="*/ 45289 h 437186"/>
              <a:gd name="connsiteX14" fmla="*/ 347454 w 678947"/>
              <a:gd name="connsiteY14" fmla="*/ 44680 h 437186"/>
              <a:gd name="connsiteX15" fmla="*/ 326664 w 678947"/>
              <a:gd name="connsiteY15" fmla="*/ 39982 h 437186"/>
              <a:gd name="connsiteX16" fmla="*/ 317542 w 678947"/>
              <a:gd name="connsiteY16" fmla="*/ 22737 h 437186"/>
              <a:gd name="connsiteX17" fmla="*/ 311858 w 678947"/>
              <a:gd name="connsiteY17" fmla="*/ 11903 h 437186"/>
              <a:gd name="connsiteX18" fmla="*/ 302218 w 678947"/>
              <a:gd name="connsiteY18" fmla="*/ 15251 h 437186"/>
              <a:gd name="connsiteX19" fmla="*/ 300363 w 678947"/>
              <a:gd name="connsiteY19" fmla="*/ 15872 h 437186"/>
              <a:gd name="connsiteX20" fmla="*/ 289630 w 678947"/>
              <a:gd name="connsiteY20" fmla="*/ 9924 h 437186"/>
              <a:gd name="connsiteX21" fmla="*/ 282917 w 678947"/>
              <a:gd name="connsiteY21" fmla="*/ 5387 h 437186"/>
              <a:gd name="connsiteX22" fmla="*/ 273001 w 678947"/>
              <a:gd name="connsiteY22" fmla="*/ 6034 h 437186"/>
              <a:gd name="connsiteX23" fmla="*/ 267004 w 678947"/>
              <a:gd name="connsiteY23" fmla="*/ 6381 h 437186"/>
              <a:gd name="connsiteX24" fmla="*/ 259596 w 678947"/>
              <a:gd name="connsiteY24" fmla="*/ 7456 h 437186"/>
              <a:gd name="connsiteX25" fmla="*/ 255491 w 678947"/>
              <a:gd name="connsiteY25" fmla="*/ 8073 h 437186"/>
              <a:gd name="connsiteX26" fmla="*/ 253504 w 678947"/>
              <a:gd name="connsiteY26" fmla="*/ 8382 h 437186"/>
              <a:gd name="connsiteX27" fmla="*/ 246454 w 678947"/>
              <a:gd name="connsiteY27" fmla="*/ 7902 h 437186"/>
              <a:gd name="connsiteX28" fmla="*/ 233712 w 678947"/>
              <a:gd name="connsiteY28" fmla="*/ 7245 h 437186"/>
              <a:gd name="connsiteX29" fmla="*/ 217758 w 678947"/>
              <a:gd name="connsiteY29" fmla="*/ 6372 h 437186"/>
              <a:gd name="connsiteX30" fmla="*/ 201260 w 678947"/>
              <a:gd name="connsiteY30" fmla="*/ 421 h 437186"/>
              <a:gd name="connsiteX31" fmla="*/ 191806 w 678947"/>
              <a:gd name="connsiteY31" fmla="*/ 4812 h 437186"/>
              <a:gd name="connsiteX32" fmla="*/ 199541 w 678947"/>
              <a:gd name="connsiteY32" fmla="*/ 27321 h 437186"/>
              <a:gd name="connsiteX33" fmla="*/ 175399 w 678947"/>
              <a:gd name="connsiteY33" fmla="*/ 32185 h 437186"/>
              <a:gd name="connsiteX34" fmla="*/ 166762 w 678947"/>
              <a:gd name="connsiteY34" fmla="*/ 40853 h 437186"/>
              <a:gd name="connsiteX35" fmla="*/ 157767 w 678947"/>
              <a:gd name="connsiteY35" fmla="*/ 54227 h 437186"/>
              <a:gd name="connsiteX36" fmla="*/ 164013 w 678947"/>
              <a:gd name="connsiteY36" fmla="*/ 55662 h 437186"/>
              <a:gd name="connsiteX37" fmla="*/ 164503 w 678947"/>
              <a:gd name="connsiteY37" fmla="*/ 61006 h 437186"/>
              <a:gd name="connsiteX38" fmla="*/ 165723 w 678947"/>
              <a:gd name="connsiteY38" fmla="*/ 62347 h 437186"/>
              <a:gd name="connsiteX39" fmla="*/ 168109 w 678947"/>
              <a:gd name="connsiteY39" fmla="*/ 62604 h 437186"/>
              <a:gd name="connsiteX40" fmla="*/ 172618 w 678947"/>
              <a:gd name="connsiteY40" fmla="*/ 60407 h 437186"/>
              <a:gd name="connsiteX41" fmla="*/ 176388 w 678947"/>
              <a:gd name="connsiteY41" fmla="*/ 62870 h 437186"/>
              <a:gd name="connsiteX42" fmla="*/ 175676 w 678947"/>
              <a:gd name="connsiteY42" fmla="*/ 65240 h 437186"/>
              <a:gd name="connsiteX43" fmla="*/ 172596 w 678947"/>
              <a:gd name="connsiteY43" fmla="*/ 67932 h 437186"/>
              <a:gd name="connsiteX44" fmla="*/ 169438 w 678947"/>
              <a:gd name="connsiteY44" fmla="*/ 69026 h 437186"/>
              <a:gd name="connsiteX45" fmla="*/ 166091 w 678947"/>
              <a:gd name="connsiteY45" fmla="*/ 68426 h 437186"/>
              <a:gd name="connsiteX46" fmla="*/ 162697 w 678947"/>
              <a:gd name="connsiteY46" fmla="*/ 70214 h 437186"/>
              <a:gd name="connsiteX47" fmla="*/ 154038 w 678947"/>
              <a:gd name="connsiteY47" fmla="*/ 75039 h 437186"/>
              <a:gd name="connsiteX48" fmla="*/ 145922 w 678947"/>
              <a:gd name="connsiteY48" fmla="*/ 67891 h 437186"/>
              <a:gd name="connsiteX49" fmla="*/ 139953 w 678947"/>
              <a:gd name="connsiteY49" fmla="*/ 51082 h 437186"/>
              <a:gd name="connsiteX50" fmla="*/ 136310 w 678947"/>
              <a:gd name="connsiteY50" fmla="*/ 51288 h 437186"/>
              <a:gd name="connsiteX51" fmla="*/ 129751 w 678947"/>
              <a:gd name="connsiteY51" fmla="*/ 59568 h 437186"/>
              <a:gd name="connsiteX52" fmla="*/ 126530 w 678947"/>
              <a:gd name="connsiteY52" fmla="*/ 63494 h 437186"/>
              <a:gd name="connsiteX53" fmla="*/ 112295 w 678947"/>
              <a:gd name="connsiteY53" fmla="*/ 63441 h 437186"/>
              <a:gd name="connsiteX54" fmla="*/ 103581 w 678947"/>
              <a:gd name="connsiteY54" fmla="*/ 61961 h 437186"/>
              <a:gd name="connsiteX55" fmla="*/ 99512 w 678947"/>
              <a:gd name="connsiteY55" fmla="*/ 70463 h 437186"/>
              <a:gd name="connsiteX56" fmla="*/ 96083 w 678947"/>
              <a:gd name="connsiteY56" fmla="*/ 70931 h 437186"/>
              <a:gd name="connsiteX57" fmla="*/ 87455 w 678947"/>
              <a:gd name="connsiteY57" fmla="*/ 70195 h 437186"/>
              <a:gd name="connsiteX58" fmla="*/ 84438 w 678947"/>
              <a:gd name="connsiteY58" fmla="*/ 73646 h 437186"/>
              <a:gd name="connsiteX59" fmla="*/ 83794 w 678947"/>
              <a:gd name="connsiteY59" fmla="*/ 75254 h 437186"/>
              <a:gd name="connsiteX60" fmla="*/ 84443 w 678947"/>
              <a:gd name="connsiteY60" fmla="*/ 77764 h 437186"/>
              <a:gd name="connsiteX61" fmla="*/ 91538 w 678947"/>
              <a:gd name="connsiteY61" fmla="*/ 79113 h 437186"/>
              <a:gd name="connsiteX62" fmla="*/ 96214 w 678947"/>
              <a:gd name="connsiteY62" fmla="*/ 81524 h 437186"/>
              <a:gd name="connsiteX63" fmla="*/ 94899 w 678947"/>
              <a:gd name="connsiteY63" fmla="*/ 84985 h 437186"/>
              <a:gd name="connsiteX64" fmla="*/ 85509 w 678947"/>
              <a:gd name="connsiteY64" fmla="*/ 88875 h 437186"/>
              <a:gd name="connsiteX65" fmla="*/ 90358 w 678947"/>
              <a:gd name="connsiteY65" fmla="*/ 104721 h 437186"/>
              <a:gd name="connsiteX66" fmla="*/ 75924 w 678947"/>
              <a:gd name="connsiteY66" fmla="*/ 110148 h 437186"/>
              <a:gd name="connsiteX67" fmla="*/ 73651 w 678947"/>
              <a:gd name="connsiteY67" fmla="*/ 109097 h 437186"/>
              <a:gd name="connsiteX68" fmla="*/ 70244 w 678947"/>
              <a:gd name="connsiteY68" fmla="*/ 110109 h 437186"/>
              <a:gd name="connsiteX69" fmla="*/ 66597 w 678947"/>
              <a:gd name="connsiteY69" fmla="*/ 116384 h 437186"/>
              <a:gd name="connsiteX70" fmla="*/ 63422 w 678947"/>
              <a:gd name="connsiteY70" fmla="*/ 113871 h 437186"/>
              <a:gd name="connsiteX71" fmla="*/ 61975 w 678947"/>
              <a:gd name="connsiteY71" fmla="*/ 113126 h 437186"/>
              <a:gd name="connsiteX72" fmla="*/ 56668 w 678947"/>
              <a:gd name="connsiteY72" fmla="*/ 114866 h 437186"/>
              <a:gd name="connsiteX73" fmla="*/ 50639 w 678947"/>
              <a:gd name="connsiteY73" fmla="*/ 120417 h 437186"/>
              <a:gd name="connsiteX74" fmla="*/ 43277 w 678947"/>
              <a:gd name="connsiteY74" fmla="*/ 126858 h 437186"/>
              <a:gd name="connsiteX75" fmla="*/ 40110 w 678947"/>
              <a:gd name="connsiteY75" fmla="*/ 126444 h 437186"/>
              <a:gd name="connsiteX76" fmla="*/ 39385 w 678947"/>
              <a:gd name="connsiteY76" fmla="*/ 127115 h 437186"/>
              <a:gd name="connsiteX77" fmla="*/ 39099 w 678947"/>
              <a:gd name="connsiteY77" fmla="*/ 128027 h 437186"/>
              <a:gd name="connsiteX78" fmla="*/ 42610 w 678947"/>
              <a:gd name="connsiteY78" fmla="*/ 131877 h 437186"/>
              <a:gd name="connsiteX79" fmla="*/ 40038 w 678947"/>
              <a:gd name="connsiteY79" fmla="*/ 135689 h 437186"/>
              <a:gd name="connsiteX80" fmla="*/ 38228 w 678947"/>
              <a:gd name="connsiteY80" fmla="*/ 135425 h 437186"/>
              <a:gd name="connsiteX81" fmla="*/ 37402 w 678947"/>
              <a:gd name="connsiteY81" fmla="*/ 137963 h 437186"/>
              <a:gd name="connsiteX82" fmla="*/ 39462 w 678947"/>
              <a:gd name="connsiteY82" fmla="*/ 142454 h 437186"/>
              <a:gd name="connsiteX83" fmla="*/ 38232 w 678947"/>
              <a:gd name="connsiteY83" fmla="*/ 145610 h 437186"/>
              <a:gd name="connsiteX84" fmla="*/ 38899 w 678947"/>
              <a:gd name="connsiteY84" fmla="*/ 152907 h 437186"/>
              <a:gd name="connsiteX85" fmla="*/ 36477 w 678947"/>
              <a:gd name="connsiteY85" fmla="*/ 153657 h 437186"/>
              <a:gd name="connsiteX86" fmla="*/ 36245 w 678947"/>
              <a:gd name="connsiteY86" fmla="*/ 150788 h 437186"/>
              <a:gd name="connsiteX87" fmla="*/ 31786 w 678947"/>
              <a:gd name="connsiteY87" fmla="*/ 149712 h 437186"/>
              <a:gd name="connsiteX88" fmla="*/ 25694 w 678947"/>
              <a:gd name="connsiteY88" fmla="*/ 158312 h 437186"/>
              <a:gd name="connsiteX89" fmla="*/ 309 w 678947"/>
              <a:gd name="connsiteY89" fmla="*/ 179136 h 437186"/>
              <a:gd name="connsiteX90" fmla="*/ 8375 w 678947"/>
              <a:gd name="connsiteY90" fmla="*/ 183100 h 437186"/>
              <a:gd name="connsiteX91" fmla="*/ 27146 w 678947"/>
              <a:gd name="connsiteY91" fmla="*/ 186316 h 437186"/>
              <a:gd name="connsiteX92" fmla="*/ 34576 w 678947"/>
              <a:gd name="connsiteY92" fmla="*/ 198296 h 437186"/>
              <a:gd name="connsiteX93" fmla="*/ 49078 w 678947"/>
              <a:gd name="connsiteY93" fmla="*/ 197370 h 437186"/>
              <a:gd name="connsiteX94" fmla="*/ 50208 w 678947"/>
              <a:gd name="connsiteY94" fmla="*/ 198696 h 437186"/>
              <a:gd name="connsiteX95" fmla="*/ 51283 w 678947"/>
              <a:gd name="connsiteY95" fmla="*/ 202425 h 437186"/>
              <a:gd name="connsiteX96" fmla="*/ 54594 w 678947"/>
              <a:gd name="connsiteY96" fmla="*/ 208906 h 437186"/>
              <a:gd name="connsiteX97" fmla="*/ 57439 w 678947"/>
              <a:gd name="connsiteY97" fmla="*/ 214014 h 437186"/>
              <a:gd name="connsiteX98" fmla="*/ 57960 w 678947"/>
              <a:gd name="connsiteY98" fmla="*/ 215049 h 437186"/>
              <a:gd name="connsiteX99" fmla="*/ 57176 w 678947"/>
              <a:gd name="connsiteY99" fmla="*/ 220633 h 437186"/>
              <a:gd name="connsiteX100" fmla="*/ 56844 w 678947"/>
              <a:gd name="connsiteY100" fmla="*/ 222667 h 437186"/>
              <a:gd name="connsiteX101" fmla="*/ 58001 w 678947"/>
              <a:gd name="connsiteY101" fmla="*/ 228876 h 437186"/>
              <a:gd name="connsiteX102" fmla="*/ 58582 w 678947"/>
              <a:gd name="connsiteY102" fmla="*/ 231982 h 437186"/>
              <a:gd name="connsiteX103" fmla="*/ 64257 w 678947"/>
              <a:gd name="connsiteY103" fmla="*/ 234695 h 437186"/>
              <a:gd name="connsiteX104" fmla="*/ 68580 w 678947"/>
              <a:gd name="connsiteY104" fmla="*/ 239946 h 437186"/>
              <a:gd name="connsiteX105" fmla="*/ 69428 w 678947"/>
              <a:gd name="connsiteY105" fmla="*/ 242342 h 437186"/>
              <a:gd name="connsiteX106" fmla="*/ 71183 w 678947"/>
              <a:gd name="connsiteY106" fmla="*/ 255696 h 437186"/>
              <a:gd name="connsiteX107" fmla="*/ 73456 w 678947"/>
              <a:gd name="connsiteY107" fmla="*/ 256936 h 437186"/>
              <a:gd name="connsiteX108" fmla="*/ 75094 w 678947"/>
              <a:gd name="connsiteY108" fmla="*/ 270606 h 437186"/>
              <a:gd name="connsiteX109" fmla="*/ 75788 w 678947"/>
              <a:gd name="connsiteY109" fmla="*/ 274693 h 437186"/>
              <a:gd name="connsiteX110" fmla="*/ 79340 w 678947"/>
              <a:gd name="connsiteY110" fmla="*/ 279011 h 437186"/>
              <a:gd name="connsiteX111" fmla="*/ 79612 w 678947"/>
              <a:gd name="connsiteY111" fmla="*/ 280565 h 437186"/>
              <a:gd name="connsiteX112" fmla="*/ 81073 w 678947"/>
              <a:gd name="connsiteY112" fmla="*/ 284602 h 437186"/>
              <a:gd name="connsiteX113" fmla="*/ 82833 w 678947"/>
              <a:gd name="connsiteY113" fmla="*/ 286926 h 437186"/>
              <a:gd name="connsiteX114" fmla="*/ 83527 w 678947"/>
              <a:gd name="connsiteY114" fmla="*/ 289505 h 437186"/>
              <a:gd name="connsiteX115" fmla="*/ 82910 w 678947"/>
              <a:gd name="connsiteY115" fmla="*/ 293030 h 437186"/>
              <a:gd name="connsiteX116" fmla="*/ 83781 w 678947"/>
              <a:gd name="connsiteY116" fmla="*/ 300549 h 437186"/>
              <a:gd name="connsiteX117" fmla="*/ 91533 w 678947"/>
              <a:gd name="connsiteY117" fmla="*/ 305469 h 437186"/>
              <a:gd name="connsiteX118" fmla="*/ 90794 w 678947"/>
              <a:gd name="connsiteY118" fmla="*/ 319027 h 437186"/>
              <a:gd name="connsiteX119" fmla="*/ 93193 w 678947"/>
              <a:gd name="connsiteY119" fmla="*/ 324211 h 437186"/>
              <a:gd name="connsiteX120" fmla="*/ 103813 w 678947"/>
              <a:gd name="connsiteY120" fmla="*/ 341843 h 437186"/>
              <a:gd name="connsiteX121" fmla="*/ 109891 w 678947"/>
              <a:gd name="connsiteY121" fmla="*/ 347011 h 437186"/>
              <a:gd name="connsiteX122" fmla="*/ 125645 w 678947"/>
              <a:gd name="connsiteY122" fmla="*/ 350586 h 437186"/>
              <a:gd name="connsiteX123" fmla="*/ 131343 w 678947"/>
              <a:gd name="connsiteY123" fmla="*/ 369815 h 437186"/>
              <a:gd name="connsiteX124" fmla="*/ 145423 w 678947"/>
              <a:gd name="connsiteY124" fmla="*/ 373487 h 437186"/>
              <a:gd name="connsiteX125" fmla="*/ 159595 w 678947"/>
              <a:gd name="connsiteY125" fmla="*/ 376972 h 437186"/>
              <a:gd name="connsiteX126" fmla="*/ 163768 w 678947"/>
              <a:gd name="connsiteY126" fmla="*/ 374400 h 437186"/>
              <a:gd name="connsiteX127" fmla="*/ 193394 w 678947"/>
              <a:gd name="connsiteY127" fmla="*/ 375508 h 437186"/>
              <a:gd name="connsiteX128" fmla="*/ 196247 w 678947"/>
              <a:gd name="connsiteY128" fmla="*/ 377194 h 437186"/>
              <a:gd name="connsiteX129" fmla="*/ 212478 w 678947"/>
              <a:gd name="connsiteY129" fmla="*/ 376259 h 437186"/>
              <a:gd name="connsiteX130" fmla="*/ 233476 w 678947"/>
              <a:gd name="connsiteY130" fmla="*/ 385548 h 437186"/>
              <a:gd name="connsiteX131" fmla="*/ 255178 w 678947"/>
              <a:gd name="connsiteY131" fmla="*/ 368777 h 437186"/>
              <a:gd name="connsiteX132" fmla="*/ 264763 w 678947"/>
              <a:gd name="connsiteY132" fmla="*/ 370958 h 437186"/>
              <a:gd name="connsiteX133" fmla="*/ 269453 w 678947"/>
              <a:gd name="connsiteY133" fmla="*/ 383935 h 437186"/>
              <a:gd name="connsiteX134" fmla="*/ 297047 w 678947"/>
              <a:gd name="connsiteY134" fmla="*/ 394593 h 437186"/>
              <a:gd name="connsiteX135" fmla="*/ 300508 w 678947"/>
              <a:gd name="connsiteY135" fmla="*/ 396566 h 437186"/>
              <a:gd name="connsiteX136" fmla="*/ 303915 w 678947"/>
              <a:gd name="connsiteY136" fmla="*/ 398072 h 437186"/>
              <a:gd name="connsiteX137" fmla="*/ 314285 w 678947"/>
              <a:gd name="connsiteY137" fmla="*/ 401368 h 437186"/>
              <a:gd name="connsiteX138" fmla="*/ 319107 w 678947"/>
              <a:gd name="connsiteY138" fmla="*/ 407257 h 437186"/>
              <a:gd name="connsiteX139" fmla="*/ 323870 w 678947"/>
              <a:gd name="connsiteY139" fmla="*/ 413064 h 437186"/>
              <a:gd name="connsiteX140" fmla="*/ 325063 w 678947"/>
              <a:gd name="connsiteY140" fmla="*/ 414531 h 437186"/>
              <a:gd name="connsiteX141" fmla="*/ 328660 w 678947"/>
              <a:gd name="connsiteY141" fmla="*/ 418912 h 437186"/>
              <a:gd name="connsiteX142" fmla="*/ 338962 w 678947"/>
              <a:gd name="connsiteY142" fmla="*/ 431617 h 437186"/>
              <a:gd name="connsiteX143" fmla="*/ 347304 w 678947"/>
              <a:gd name="connsiteY143" fmla="*/ 436292 h 437186"/>
              <a:gd name="connsiteX144" fmla="*/ 359801 w 678947"/>
              <a:gd name="connsiteY144" fmla="*/ 437608 h 437186"/>
              <a:gd name="connsiteX145" fmla="*/ 366932 w 678947"/>
              <a:gd name="connsiteY145" fmla="*/ 435750 h 437186"/>
              <a:gd name="connsiteX146" fmla="*/ 369636 w 678947"/>
              <a:gd name="connsiteY146" fmla="*/ 431473 h 437186"/>
              <a:gd name="connsiteX147" fmla="*/ 373315 w 678947"/>
              <a:gd name="connsiteY147" fmla="*/ 431880 h 437186"/>
              <a:gd name="connsiteX148" fmla="*/ 373982 w 678947"/>
              <a:gd name="connsiteY148" fmla="*/ 428966 h 437186"/>
              <a:gd name="connsiteX149" fmla="*/ 379325 w 678947"/>
              <a:gd name="connsiteY149" fmla="*/ 422552 h 437186"/>
              <a:gd name="connsiteX150" fmla="*/ 383381 w 678947"/>
              <a:gd name="connsiteY150" fmla="*/ 420905 h 437186"/>
              <a:gd name="connsiteX151" fmla="*/ 383721 w 678947"/>
              <a:gd name="connsiteY151" fmla="*/ 418988 h 437186"/>
              <a:gd name="connsiteX152" fmla="*/ 385445 w 678947"/>
              <a:gd name="connsiteY152" fmla="*/ 417709 h 437186"/>
              <a:gd name="connsiteX153" fmla="*/ 385045 w 678947"/>
              <a:gd name="connsiteY153" fmla="*/ 415001 h 437186"/>
              <a:gd name="connsiteX154" fmla="*/ 387772 w 678947"/>
              <a:gd name="connsiteY154" fmla="*/ 414729 h 437186"/>
              <a:gd name="connsiteX155" fmla="*/ 388529 w 678947"/>
              <a:gd name="connsiteY155" fmla="*/ 412759 h 437186"/>
              <a:gd name="connsiteX156" fmla="*/ 391029 w 678947"/>
              <a:gd name="connsiteY156" fmla="*/ 408592 h 437186"/>
              <a:gd name="connsiteX157" fmla="*/ 391174 w 678947"/>
              <a:gd name="connsiteY157" fmla="*/ 406629 h 437186"/>
              <a:gd name="connsiteX158" fmla="*/ 393247 w 678947"/>
              <a:gd name="connsiteY158" fmla="*/ 402976 h 437186"/>
              <a:gd name="connsiteX159" fmla="*/ 396046 w 678947"/>
              <a:gd name="connsiteY159" fmla="*/ 402417 h 437186"/>
              <a:gd name="connsiteX160" fmla="*/ 395157 w 678947"/>
              <a:gd name="connsiteY160" fmla="*/ 399131 h 437186"/>
              <a:gd name="connsiteX161" fmla="*/ 406534 w 678947"/>
              <a:gd name="connsiteY161" fmla="*/ 389110 h 437186"/>
              <a:gd name="connsiteX162" fmla="*/ 410321 w 678947"/>
              <a:gd name="connsiteY162" fmla="*/ 384798 h 437186"/>
              <a:gd name="connsiteX163" fmla="*/ 411719 w 678947"/>
              <a:gd name="connsiteY163" fmla="*/ 381754 h 437186"/>
              <a:gd name="connsiteX164" fmla="*/ 417956 w 678947"/>
              <a:gd name="connsiteY164" fmla="*/ 377322 h 437186"/>
              <a:gd name="connsiteX165" fmla="*/ 420219 w 678947"/>
              <a:gd name="connsiteY165" fmla="*/ 375823 h 437186"/>
              <a:gd name="connsiteX166" fmla="*/ 421648 w 678947"/>
              <a:gd name="connsiteY166" fmla="*/ 368915 h 437186"/>
              <a:gd name="connsiteX167" fmla="*/ 425677 w 678947"/>
              <a:gd name="connsiteY167" fmla="*/ 368233 h 437186"/>
              <a:gd name="connsiteX168" fmla="*/ 433561 w 678947"/>
              <a:gd name="connsiteY168" fmla="*/ 365450 h 437186"/>
              <a:gd name="connsiteX169" fmla="*/ 440864 w 678947"/>
              <a:gd name="connsiteY169" fmla="*/ 358890 h 437186"/>
              <a:gd name="connsiteX170" fmla="*/ 442583 w 678947"/>
              <a:gd name="connsiteY170" fmla="*/ 353389 h 437186"/>
              <a:gd name="connsiteX171" fmla="*/ 460937 w 678947"/>
              <a:gd name="connsiteY171" fmla="*/ 341488 h 437186"/>
              <a:gd name="connsiteX172" fmla="*/ 461753 w 678947"/>
              <a:gd name="connsiteY172" fmla="*/ 340846 h 437186"/>
              <a:gd name="connsiteX173" fmla="*/ 467541 w 678947"/>
              <a:gd name="connsiteY173" fmla="*/ 329821 h 437186"/>
              <a:gd name="connsiteX174" fmla="*/ 468598 w 678947"/>
              <a:gd name="connsiteY174" fmla="*/ 327621 h 437186"/>
              <a:gd name="connsiteX175" fmla="*/ 475670 w 678947"/>
              <a:gd name="connsiteY175" fmla="*/ 317515 h 437186"/>
              <a:gd name="connsiteX176" fmla="*/ 476523 w 678947"/>
              <a:gd name="connsiteY176" fmla="*/ 307406 h 437186"/>
              <a:gd name="connsiteX177" fmla="*/ 477417 w 678947"/>
              <a:gd name="connsiteY177" fmla="*/ 305808 h 437186"/>
              <a:gd name="connsiteX178" fmla="*/ 477766 w 678947"/>
              <a:gd name="connsiteY178" fmla="*/ 304355 h 437186"/>
              <a:gd name="connsiteX179" fmla="*/ 479626 w 678947"/>
              <a:gd name="connsiteY179" fmla="*/ 301897 h 437186"/>
              <a:gd name="connsiteX180" fmla="*/ 479708 w 678947"/>
              <a:gd name="connsiteY180" fmla="*/ 297886 h 437186"/>
              <a:gd name="connsiteX181" fmla="*/ 478374 w 678947"/>
              <a:gd name="connsiteY181" fmla="*/ 294801 h 437186"/>
              <a:gd name="connsiteX182" fmla="*/ 479590 w 678947"/>
              <a:gd name="connsiteY182" fmla="*/ 289716 h 437186"/>
              <a:gd name="connsiteX183" fmla="*/ 477027 w 678947"/>
              <a:gd name="connsiteY183" fmla="*/ 285836 h 437186"/>
              <a:gd name="connsiteX184" fmla="*/ 475802 w 678947"/>
              <a:gd name="connsiteY184" fmla="*/ 281217 h 437186"/>
              <a:gd name="connsiteX185" fmla="*/ 477290 w 678947"/>
              <a:gd name="connsiteY185" fmla="*/ 277791 h 437186"/>
              <a:gd name="connsiteX186" fmla="*/ 478805 w 678947"/>
              <a:gd name="connsiteY186" fmla="*/ 265031 h 437186"/>
              <a:gd name="connsiteX187" fmla="*/ 478778 w 678947"/>
              <a:gd name="connsiteY187" fmla="*/ 263794 h 437186"/>
              <a:gd name="connsiteX188" fmla="*/ 480828 w 678947"/>
              <a:gd name="connsiteY188" fmla="*/ 255531 h 437186"/>
              <a:gd name="connsiteX189" fmla="*/ 483051 w 678947"/>
              <a:gd name="connsiteY189" fmla="*/ 250135 h 437186"/>
              <a:gd name="connsiteX190" fmla="*/ 491080 w 678947"/>
              <a:gd name="connsiteY190" fmla="*/ 229930 h 437186"/>
              <a:gd name="connsiteX191" fmla="*/ 487356 w 678947"/>
              <a:gd name="connsiteY191" fmla="*/ 226226 h 437186"/>
              <a:gd name="connsiteX192" fmla="*/ 492572 w 678947"/>
              <a:gd name="connsiteY192" fmla="*/ 221837 h 437186"/>
              <a:gd name="connsiteX193" fmla="*/ 496610 w 678947"/>
              <a:gd name="connsiteY193" fmla="*/ 216052 h 437186"/>
              <a:gd name="connsiteX194" fmla="*/ 505392 w 678947"/>
              <a:gd name="connsiteY194" fmla="*/ 208489 h 437186"/>
              <a:gd name="connsiteX195" fmla="*/ 506825 w 678947"/>
              <a:gd name="connsiteY195" fmla="*/ 207234 h 437186"/>
              <a:gd name="connsiteX196" fmla="*/ 524607 w 678947"/>
              <a:gd name="connsiteY196" fmla="*/ 202290 h 437186"/>
              <a:gd name="connsiteX197" fmla="*/ 533825 w 678947"/>
              <a:gd name="connsiteY197" fmla="*/ 202789 h 437186"/>
              <a:gd name="connsiteX198" fmla="*/ 554143 w 678947"/>
              <a:gd name="connsiteY198" fmla="*/ 222200 h 437186"/>
              <a:gd name="connsiteX199" fmla="*/ 576874 w 678947"/>
              <a:gd name="connsiteY199" fmla="*/ 231912 h 437186"/>
              <a:gd name="connsiteX200" fmla="*/ 591417 w 678947"/>
              <a:gd name="connsiteY200" fmla="*/ 217287 h 437186"/>
              <a:gd name="connsiteX201" fmla="*/ 600385 w 678947"/>
              <a:gd name="connsiteY201" fmla="*/ 216954 h 437186"/>
              <a:gd name="connsiteX202" fmla="*/ 611127 w 678947"/>
              <a:gd name="connsiteY202" fmla="*/ 216507 h 437186"/>
              <a:gd name="connsiteX203" fmla="*/ 620122 w 678947"/>
              <a:gd name="connsiteY203" fmla="*/ 202856 h 437186"/>
              <a:gd name="connsiteX204" fmla="*/ 623384 w 678947"/>
              <a:gd name="connsiteY204" fmla="*/ 197873 h 437186"/>
              <a:gd name="connsiteX205" fmla="*/ 628745 w 678947"/>
              <a:gd name="connsiteY205" fmla="*/ 190013 h 437186"/>
              <a:gd name="connsiteX206" fmla="*/ 633395 w 678947"/>
              <a:gd name="connsiteY206" fmla="*/ 181984 h 437186"/>
              <a:gd name="connsiteX207" fmla="*/ 639356 w 678947"/>
              <a:gd name="connsiteY207" fmla="*/ 173857 h 437186"/>
              <a:gd name="connsiteX208" fmla="*/ 658068 w 678947"/>
              <a:gd name="connsiteY208" fmla="*/ 145904 h 437186"/>
              <a:gd name="connsiteX209" fmla="*/ 664183 w 678947"/>
              <a:gd name="connsiteY209" fmla="*/ 132405 h 437186"/>
              <a:gd name="connsiteX210" fmla="*/ 674757 w 678947"/>
              <a:gd name="connsiteY210" fmla="*/ 109054 h 437186"/>
              <a:gd name="connsiteX211" fmla="*/ 679256 w 678947"/>
              <a:gd name="connsiteY211" fmla="*/ 99162 h 437186"/>
              <a:gd name="connsiteX212" fmla="*/ 622549 w 678947"/>
              <a:gd name="connsiteY212" fmla="*/ 86693 h 437186"/>
              <a:gd name="connsiteX213" fmla="*/ 610469 w 678947"/>
              <a:gd name="connsiteY213" fmla="*/ 83723 h 437186"/>
              <a:gd name="connsiteX214" fmla="*/ 591907 w 678947"/>
              <a:gd name="connsiteY214" fmla="*/ 79899 h 437186"/>
              <a:gd name="connsiteX215" fmla="*/ 591489 w 678947"/>
              <a:gd name="connsiteY215" fmla="*/ 79789 h 437186"/>
              <a:gd name="connsiteX216" fmla="*/ 584612 w 678947"/>
              <a:gd name="connsiteY216" fmla="*/ 77983 h 437186"/>
              <a:gd name="connsiteX217" fmla="*/ 583937 w 678947"/>
              <a:gd name="connsiteY217" fmla="*/ 71641 h 437186"/>
              <a:gd name="connsiteX218" fmla="*/ 571235 w 678947"/>
              <a:gd name="connsiteY218" fmla="*/ 71421 h 437186"/>
              <a:gd name="connsiteX219" fmla="*/ 556043 w 678947"/>
              <a:gd name="connsiteY219" fmla="*/ 71087 h 437186"/>
              <a:gd name="connsiteX220" fmla="*/ 551253 w 678947"/>
              <a:gd name="connsiteY220" fmla="*/ 69584 h 437186"/>
              <a:gd name="connsiteX221" fmla="*/ 548354 w 678947"/>
              <a:gd name="connsiteY221" fmla="*/ 60826 h 437186"/>
              <a:gd name="connsiteX222" fmla="*/ 531393 w 678947"/>
              <a:gd name="connsiteY222" fmla="*/ 64534 h 437186"/>
              <a:gd name="connsiteX223" fmla="*/ 520584 w 678947"/>
              <a:gd name="connsiteY223" fmla="*/ 66663 h 437186"/>
              <a:gd name="connsiteX224" fmla="*/ 501459 w 678947"/>
              <a:gd name="connsiteY224" fmla="*/ 70824 h 437186"/>
              <a:gd name="connsiteX225" fmla="*/ 466158 w 678947"/>
              <a:gd name="connsiteY225" fmla="*/ 78814 h 437186"/>
              <a:gd name="connsiteX226" fmla="*/ 450299 w 678947"/>
              <a:gd name="connsiteY226" fmla="*/ 82291 h 437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</a:cxnLst>
            <a:rect l="l" t="t" r="r" b="b"/>
            <a:pathLst>
              <a:path w="678947" h="437186">
                <a:moveTo>
                  <a:pt x="450299" y="82291"/>
                </a:moveTo>
                <a:lnTo>
                  <a:pt x="448857" y="81292"/>
                </a:lnTo>
                <a:lnTo>
                  <a:pt x="444996" y="78049"/>
                </a:lnTo>
                <a:lnTo>
                  <a:pt x="439494" y="74434"/>
                </a:lnTo>
                <a:lnTo>
                  <a:pt x="429546" y="70474"/>
                </a:lnTo>
                <a:lnTo>
                  <a:pt x="424189" y="68595"/>
                </a:lnTo>
                <a:lnTo>
                  <a:pt x="419471" y="67071"/>
                </a:lnTo>
                <a:lnTo>
                  <a:pt x="403023" y="57137"/>
                </a:lnTo>
                <a:lnTo>
                  <a:pt x="391178" y="45381"/>
                </a:lnTo>
                <a:lnTo>
                  <a:pt x="389886" y="43905"/>
                </a:lnTo>
                <a:lnTo>
                  <a:pt x="373805" y="47389"/>
                </a:lnTo>
                <a:lnTo>
                  <a:pt x="356168" y="46659"/>
                </a:lnTo>
                <a:lnTo>
                  <a:pt x="352797" y="45900"/>
                </a:lnTo>
                <a:lnTo>
                  <a:pt x="350126" y="45289"/>
                </a:lnTo>
                <a:lnTo>
                  <a:pt x="347454" y="44680"/>
                </a:lnTo>
                <a:lnTo>
                  <a:pt x="326664" y="39982"/>
                </a:lnTo>
                <a:lnTo>
                  <a:pt x="317542" y="22737"/>
                </a:lnTo>
                <a:lnTo>
                  <a:pt x="311858" y="11903"/>
                </a:lnTo>
                <a:lnTo>
                  <a:pt x="302218" y="15251"/>
                </a:lnTo>
                <a:lnTo>
                  <a:pt x="300363" y="15872"/>
                </a:lnTo>
                <a:lnTo>
                  <a:pt x="289630" y="9924"/>
                </a:lnTo>
                <a:lnTo>
                  <a:pt x="282917" y="5387"/>
                </a:lnTo>
                <a:lnTo>
                  <a:pt x="273001" y="6034"/>
                </a:lnTo>
                <a:lnTo>
                  <a:pt x="267004" y="6381"/>
                </a:lnTo>
                <a:lnTo>
                  <a:pt x="259596" y="7456"/>
                </a:lnTo>
                <a:lnTo>
                  <a:pt x="255491" y="8073"/>
                </a:lnTo>
                <a:lnTo>
                  <a:pt x="253504" y="8382"/>
                </a:lnTo>
                <a:lnTo>
                  <a:pt x="246454" y="7902"/>
                </a:lnTo>
                <a:lnTo>
                  <a:pt x="233712" y="7245"/>
                </a:lnTo>
                <a:lnTo>
                  <a:pt x="217758" y="6372"/>
                </a:lnTo>
                <a:lnTo>
                  <a:pt x="201260" y="421"/>
                </a:lnTo>
                <a:lnTo>
                  <a:pt x="191806" y="4812"/>
                </a:lnTo>
                <a:lnTo>
                  <a:pt x="199541" y="27321"/>
                </a:lnTo>
                <a:lnTo>
                  <a:pt x="175399" y="32185"/>
                </a:lnTo>
                <a:lnTo>
                  <a:pt x="166762" y="40853"/>
                </a:lnTo>
                <a:lnTo>
                  <a:pt x="157767" y="54227"/>
                </a:lnTo>
                <a:lnTo>
                  <a:pt x="164013" y="55662"/>
                </a:lnTo>
                <a:lnTo>
                  <a:pt x="164503" y="61006"/>
                </a:lnTo>
                <a:lnTo>
                  <a:pt x="165723" y="62347"/>
                </a:lnTo>
                <a:lnTo>
                  <a:pt x="168109" y="62604"/>
                </a:lnTo>
                <a:lnTo>
                  <a:pt x="172618" y="60407"/>
                </a:lnTo>
                <a:lnTo>
                  <a:pt x="176388" y="62870"/>
                </a:lnTo>
                <a:lnTo>
                  <a:pt x="175676" y="65240"/>
                </a:lnTo>
                <a:lnTo>
                  <a:pt x="172596" y="67932"/>
                </a:lnTo>
                <a:lnTo>
                  <a:pt x="169438" y="69026"/>
                </a:lnTo>
                <a:lnTo>
                  <a:pt x="166091" y="68426"/>
                </a:lnTo>
                <a:lnTo>
                  <a:pt x="162697" y="70214"/>
                </a:lnTo>
                <a:lnTo>
                  <a:pt x="154038" y="75039"/>
                </a:lnTo>
                <a:lnTo>
                  <a:pt x="145922" y="67891"/>
                </a:lnTo>
                <a:lnTo>
                  <a:pt x="139953" y="51082"/>
                </a:lnTo>
                <a:lnTo>
                  <a:pt x="136310" y="51288"/>
                </a:lnTo>
                <a:lnTo>
                  <a:pt x="129751" y="59568"/>
                </a:lnTo>
                <a:lnTo>
                  <a:pt x="126530" y="63494"/>
                </a:lnTo>
                <a:lnTo>
                  <a:pt x="112295" y="63441"/>
                </a:lnTo>
                <a:lnTo>
                  <a:pt x="103581" y="61961"/>
                </a:lnTo>
                <a:lnTo>
                  <a:pt x="99512" y="70463"/>
                </a:lnTo>
                <a:lnTo>
                  <a:pt x="96083" y="70931"/>
                </a:lnTo>
                <a:lnTo>
                  <a:pt x="87455" y="70195"/>
                </a:lnTo>
                <a:lnTo>
                  <a:pt x="84438" y="73646"/>
                </a:lnTo>
                <a:lnTo>
                  <a:pt x="83794" y="75254"/>
                </a:lnTo>
                <a:lnTo>
                  <a:pt x="84443" y="77764"/>
                </a:lnTo>
                <a:lnTo>
                  <a:pt x="91538" y="79113"/>
                </a:lnTo>
                <a:lnTo>
                  <a:pt x="96214" y="81524"/>
                </a:lnTo>
                <a:lnTo>
                  <a:pt x="94899" y="84985"/>
                </a:lnTo>
                <a:lnTo>
                  <a:pt x="85509" y="88875"/>
                </a:lnTo>
                <a:lnTo>
                  <a:pt x="90358" y="104721"/>
                </a:lnTo>
                <a:lnTo>
                  <a:pt x="75924" y="110148"/>
                </a:lnTo>
                <a:lnTo>
                  <a:pt x="73651" y="109097"/>
                </a:lnTo>
                <a:lnTo>
                  <a:pt x="70244" y="110109"/>
                </a:lnTo>
                <a:lnTo>
                  <a:pt x="66597" y="116384"/>
                </a:lnTo>
                <a:lnTo>
                  <a:pt x="63422" y="113871"/>
                </a:lnTo>
                <a:lnTo>
                  <a:pt x="61975" y="113126"/>
                </a:lnTo>
                <a:lnTo>
                  <a:pt x="56668" y="114866"/>
                </a:lnTo>
                <a:lnTo>
                  <a:pt x="50639" y="120417"/>
                </a:lnTo>
                <a:lnTo>
                  <a:pt x="43277" y="126858"/>
                </a:lnTo>
                <a:lnTo>
                  <a:pt x="40110" y="126444"/>
                </a:lnTo>
                <a:lnTo>
                  <a:pt x="39385" y="127115"/>
                </a:lnTo>
                <a:lnTo>
                  <a:pt x="39099" y="128027"/>
                </a:lnTo>
                <a:lnTo>
                  <a:pt x="42610" y="131877"/>
                </a:lnTo>
                <a:lnTo>
                  <a:pt x="40038" y="135689"/>
                </a:lnTo>
                <a:lnTo>
                  <a:pt x="38228" y="135425"/>
                </a:lnTo>
                <a:lnTo>
                  <a:pt x="37402" y="137963"/>
                </a:lnTo>
                <a:lnTo>
                  <a:pt x="39462" y="142454"/>
                </a:lnTo>
                <a:lnTo>
                  <a:pt x="38232" y="145610"/>
                </a:lnTo>
                <a:lnTo>
                  <a:pt x="38899" y="152907"/>
                </a:lnTo>
                <a:lnTo>
                  <a:pt x="36477" y="153657"/>
                </a:lnTo>
                <a:lnTo>
                  <a:pt x="36245" y="150788"/>
                </a:lnTo>
                <a:lnTo>
                  <a:pt x="31786" y="149712"/>
                </a:lnTo>
                <a:lnTo>
                  <a:pt x="25694" y="158312"/>
                </a:lnTo>
                <a:lnTo>
                  <a:pt x="309" y="179136"/>
                </a:lnTo>
                <a:lnTo>
                  <a:pt x="8375" y="183100"/>
                </a:lnTo>
                <a:lnTo>
                  <a:pt x="27146" y="186316"/>
                </a:lnTo>
                <a:lnTo>
                  <a:pt x="34576" y="198296"/>
                </a:lnTo>
                <a:lnTo>
                  <a:pt x="49078" y="197370"/>
                </a:lnTo>
                <a:lnTo>
                  <a:pt x="50208" y="198696"/>
                </a:lnTo>
                <a:lnTo>
                  <a:pt x="51283" y="202425"/>
                </a:lnTo>
                <a:lnTo>
                  <a:pt x="54594" y="208906"/>
                </a:lnTo>
                <a:lnTo>
                  <a:pt x="57439" y="214014"/>
                </a:lnTo>
                <a:lnTo>
                  <a:pt x="57960" y="215049"/>
                </a:lnTo>
                <a:lnTo>
                  <a:pt x="57176" y="220633"/>
                </a:lnTo>
                <a:lnTo>
                  <a:pt x="56844" y="222667"/>
                </a:lnTo>
                <a:lnTo>
                  <a:pt x="58001" y="228876"/>
                </a:lnTo>
                <a:lnTo>
                  <a:pt x="58582" y="231982"/>
                </a:lnTo>
                <a:lnTo>
                  <a:pt x="64257" y="234695"/>
                </a:lnTo>
                <a:lnTo>
                  <a:pt x="68580" y="239946"/>
                </a:lnTo>
                <a:lnTo>
                  <a:pt x="69428" y="242342"/>
                </a:lnTo>
                <a:lnTo>
                  <a:pt x="71183" y="255696"/>
                </a:lnTo>
                <a:lnTo>
                  <a:pt x="73456" y="256936"/>
                </a:lnTo>
                <a:lnTo>
                  <a:pt x="75094" y="270606"/>
                </a:lnTo>
                <a:lnTo>
                  <a:pt x="75788" y="274693"/>
                </a:lnTo>
                <a:lnTo>
                  <a:pt x="79340" y="279011"/>
                </a:lnTo>
                <a:lnTo>
                  <a:pt x="79612" y="280565"/>
                </a:lnTo>
                <a:lnTo>
                  <a:pt x="81073" y="284602"/>
                </a:lnTo>
                <a:lnTo>
                  <a:pt x="82833" y="286926"/>
                </a:lnTo>
                <a:lnTo>
                  <a:pt x="83527" y="289505"/>
                </a:lnTo>
                <a:lnTo>
                  <a:pt x="82910" y="293030"/>
                </a:lnTo>
                <a:lnTo>
                  <a:pt x="83781" y="300549"/>
                </a:lnTo>
                <a:lnTo>
                  <a:pt x="91533" y="305469"/>
                </a:lnTo>
                <a:lnTo>
                  <a:pt x="90794" y="319027"/>
                </a:lnTo>
                <a:lnTo>
                  <a:pt x="93193" y="324211"/>
                </a:lnTo>
                <a:lnTo>
                  <a:pt x="103813" y="341843"/>
                </a:lnTo>
                <a:lnTo>
                  <a:pt x="109891" y="347011"/>
                </a:lnTo>
                <a:lnTo>
                  <a:pt x="125645" y="350586"/>
                </a:lnTo>
                <a:lnTo>
                  <a:pt x="131343" y="369815"/>
                </a:lnTo>
                <a:lnTo>
                  <a:pt x="145423" y="373487"/>
                </a:lnTo>
                <a:lnTo>
                  <a:pt x="159595" y="376972"/>
                </a:lnTo>
                <a:lnTo>
                  <a:pt x="163768" y="374400"/>
                </a:lnTo>
                <a:lnTo>
                  <a:pt x="193394" y="375508"/>
                </a:lnTo>
                <a:lnTo>
                  <a:pt x="196247" y="377194"/>
                </a:lnTo>
                <a:lnTo>
                  <a:pt x="212478" y="376259"/>
                </a:lnTo>
                <a:lnTo>
                  <a:pt x="233476" y="385548"/>
                </a:lnTo>
                <a:lnTo>
                  <a:pt x="255178" y="368777"/>
                </a:lnTo>
                <a:lnTo>
                  <a:pt x="264763" y="370958"/>
                </a:lnTo>
                <a:lnTo>
                  <a:pt x="269453" y="383935"/>
                </a:lnTo>
                <a:lnTo>
                  <a:pt x="297047" y="394593"/>
                </a:lnTo>
                <a:lnTo>
                  <a:pt x="300508" y="396566"/>
                </a:lnTo>
                <a:lnTo>
                  <a:pt x="303915" y="398072"/>
                </a:lnTo>
                <a:lnTo>
                  <a:pt x="314285" y="401368"/>
                </a:lnTo>
                <a:lnTo>
                  <a:pt x="319107" y="407257"/>
                </a:lnTo>
                <a:lnTo>
                  <a:pt x="323870" y="413064"/>
                </a:lnTo>
                <a:lnTo>
                  <a:pt x="325063" y="414531"/>
                </a:lnTo>
                <a:lnTo>
                  <a:pt x="328660" y="418912"/>
                </a:lnTo>
                <a:lnTo>
                  <a:pt x="338962" y="431617"/>
                </a:lnTo>
                <a:lnTo>
                  <a:pt x="347304" y="436292"/>
                </a:lnTo>
                <a:lnTo>
                  <a:pt x="359801" y="437608"/>
                </a:lnTo>
                <a:lnTo>
                  <a:pt x="366932" y="435750"/>
                </a:lnTo>
                <a:lnTo>
                  <a:pt x="369636" y="431473"/>
                </a:lnTo>
                <a:lnTo>
                  <a:pt x="373315" y="431880"/>
                </a:lnTo>
                <a:lnTo>
                  <a:pt x="373982" y="428966"/>
                </a:lnTo>
                <a:lnTo>
                  <a:pt x="379325" y="422552"/>
                </a:lnTo>
                <a:lnTo>
                  <a:pt x="383381" y="420905"/>
                </a:lnTo>
                <a:lnTo>
                  <a:pt x="383721" y="418988"/>
                </a:lnTo>
                <a:lnTo>
                  <a:pt x="385445" y="417709"/>
                </a:lnTo>
                <a:lnTo>
                  <a:pt x="385045" y="415001"/>
                </a:lnTo>
                <a:lnTo>
                  <a:pt x="387772" y="414729"/>
                </a:lnTo>
                <a:lnTo>
                  <a:pt x="388529" y="412759"/>
                </a:lnTo>
                <a:lnTo>
                  <a:pt x="391029" y="408592"/>
                </a:lnTo>
                <a:lnTo>
                  <a:pt x="391174" y="406629"/>
                </a:lnTo>
                <a:lnTo>
                  <a:pt x="393247" y="402976"/>
                </a:lnTo>
                <a:lnTo>
                  <a:pt x="396046" y="402417"/>
                </a:lnTo>
                <a:lnTo>
                  <a:pt x="395157" y="399131"/>
                </a:lnTo>
                <a:lnTo>
                  <a:pt x="406534" y="389110"/>
                </a:lnTo>
                <a:lnTo>
                  <a:pt x="410321" y="384798"/>
                </a:lnTo>
                <a:lnTo>
                  <a:pt x="411719" y="381754"/>
                </a:lnTo>
                <a:lnTo>
                  <a:pt x="417956" y="377322"/>
                </a:lnTo>
                <a:lnTo>
                  <a:pt x="420219" y="375823"/>
                </a:lnTo>
                <a:lnTo>
                  <a:pt x="421648" y="368915"/>
                </a:lnTo>
                <a:lnTo>
                  <a:pt x="425677" y="368233"/>
                </a:lnTo>
                <a:lnTo>
                  <a:pt x="433561" y="365450"/>
                </a:lnTo>
                <a:lnTo>
                  <a:pt x="440864" y="358890"/>
                </a:lnTo>
                <a:lnTo>
                  <a:pt x="442583" y="353389"/>
                </a:lnTo>
                <a:lnTo>
                  <a:pt x="460937" y="341488"/>
                </a:lnTo>
                <a:lnTo>
                  <a:pt x="461753" y="340846"/>
                </a:lnTo>
                <a:lnTo>
                  <a:pt x="467541" y="329821"/>
                </a:lnTo>
                <a:lnTo>
                  <a:pt x="468598" y="327621"/>
                </a:lnTo>
                <a:lnTo>
                  <a:pt x="475670" y="317515"/>
                </a:lnTo>
                <a:lnTo>
                  <a:pt x="476523" y="307406"/>
                </a:lnTo>
                <a:lnTo>
                  <a:pt x="477417" y="305808"/>
                </a:lnTo>
                <a:lnTo>
                  <a:pt x="477766" y="304355"/>
                </a:lnTo>
                <a:lnTo>
                  <a:pt x="479626" y="301897"/>
                </a:lnTo>
                <a:lnTo>
                  <a:pt x="479708" y="297886"/>
                </a:lnTo>
                <a:lnTo>
                  <a:pt x="478374" y="294801"/>
                </a:lnTo>
                <a:lnTo>
                  <a:pt x="479590" y="289716"/>
                </a:lnTo>
                <a:lnTo>
                  <a:pt x="477027" y="285836"/>
                </a:lnTo>
                <a:lnTo>
                  <a:pt x="475802" y="281217"/>
                </a:lnTo>
                <a:lnTo>
                  <a:pt x="477290" y="277791"/>
                </a:lnTo>
                <a:lnTo>
                  <a:pt x="478805" y="265031"/>
                </a:lnTo>
                <a:lnTo>
                  <a:pt x="478778" y="263794"/>
                </a:lnTo>
                <a:lnTo>
                  <a:pt x="480828" y="255531"/>
                </a:lnTo>
                <a:lnTo>
                  <a:pt x="483051" y="250135"/>
                </a:lnTo>
                <a:lnTo>
                  <a:pt x="491080" y="229930"/>
                </a:lnTo>
                <a:lnTo>
                  <a:pt x="487356" y="226226"/>
                </a:lnTo>
                <a:lnTo>
                  <a:pt x="492572" y="221837"/>
                </a:lnTo>
                <a:lnTo>
                  <a:pt x="496610" y="216052"/>
                </a:lnTo>
                <a:lnTo>
                  <a:pt x="505392" y="208489"/>
                </a:lnTo>
                <a:lnTo>
                  <a:pt x="506825" y="207234"/>
                </a:lnTo>
                <a:lnTo>
                  <a:pt x="524607" y="202290"/>
                </a:lnTo>
                <a:lnTo>
                  <a:pt x="533825" y="202789"/>
                </a:lnTo>
                <a:lnTo>
                  <a:pt x="554143" y="222200"/>
                </a:lnTo>
                <a:lnTo>
                  <a:pt x="576874" y="231912"/>
                </a:lnTo>
                <a:lnTo>
                  <a:pt x="591417" y="217287"/>
                </a:lnTo>
                <a:lnTo>
                  <a:pt x="600385" y="216954"/>
                </a:lnTo>
                <a:lnTo>
                  <a:pt x="611127" y="216507"/>
                </a:lnTo>
                <a:lnTo>
                  <a:pt x="620122" y="202856"/>
                </a:lnTo>
                <a:lnTo>
                  <a:pt x="623384" y="197873"/>
                </a:lnTo>
                <a:lnTo>
                  <a:pt x="628745" y="190013"/>
                </a:lnTo>
                <a:lnTo>
                  <a:pt x="633395" y="181984"/>
                </a:lnTo>
                <a:lnTo>
                  <a:pt x="639356" y="173857"/>
                </a:lnTo>
                <a:lnTo>
                  <a:pt x="658068" y="145904"/>
                </a:lnTo>
                <a:lnTo>
                  <a:pt x="664183" y="132405"/>
                </a:lnTo>
                <a:lnTo>
                  <a:pt x="674757" y="109054"/>
                </a:lnTo>
                <a:lnTo>
                  <a:pt x="679256" y="99162"/>
                </a:lnTo>
                <a:lnTo>
                  <a:pt x="622549" y="86693"/>
                </a:lnTo>
                <a:lnTo>
                  <a:pt x="610469" y="83723"/>
                </a:lnTo>
                <a:lnTo>
                  <a:pt x="591907" y="79899"/>
                </a:lnTo>
                <a:lnTo>
                  <a:pt x="591489" y="79789"/>
                </a:lnTo>
                <a:lnTo>
                  <a:pt x="584612" y="77983"/>
                </a:lnTo>
                <a:lnTo>
                  <a:pt x="583937" y="71641"/>
                </a:lnTo>
                <a:lnTo>
                  <a:pt x="571235" y="71421"/>
                </a:lnTo>
                <a:lnTo>
                  <a:pt x="556043" y="71087"/>
                </a:lnTo>
                <a:lnTo>
                  <a:pt x="551253" y="69584"/>
                </a:lnTo>
                <a:lnTo>
                  <a:pt x="548354" y="60826"/>
                </a:lnTo>
                <a:lnTo>
                  <a:pt x="531393" y="64534"/>
                </a:lnTo>
                <a:lnTo>
                  <a:pt x="520584" y="66663"/>
                </a:lnTo>
                <a:lnTo>
                  <a:pt x="501459" y="70824"/>
                </a:lnTo>
                <a:lnTo>
                  <a:pt x="466158" y="78814"/>
                </a:lnTo>
                <a:lnTo>
                  <a:pt x="450299" y="8229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EA15162D-EEB1-C33C-573F-5C616B1B3508}"/>
              </a:ext>
            </a:extLst>
          </p:cNvPr>
          <p:cNvSpPr>
            <a:spLocks/>
          </p:cNvSpPr>
          <p:nvPr/>
        </p:nvSpPr>
        <p:spPr>
          <a:xfrm flipV="1">
            <a:off x="6275154" y="3383436"/>
            <a:ext cx="567857" cy="408002"/>
          </a:xfrm>
          <a:custGeom>
            <a:avLst/>
            <a:gdLst>
              <a:gd name="connsiteX0" fmla="*/ 142544 w 386709"/>
              <a:gd name="connsiteY0" fmla="*/ 184584 h 277848"/>
              <a:gd name="connsiteX1" fmla="*/ 143451 w 386709"/>
              <a:gd name="connsiteY1" fmla="*/ 184891 h 277848"/>
              <a:gd name="connsiteX2" fmla="*/ 144336 w 386709"/>
              <a:gd name="connsiteY2" fmla="*/ 185846 h 277848"/>
              <a:gd name="connsiteX3" fmla="*/ 144645 w 386709"/>
              <a:gd name="connsiteY3" fmla="*/ 187384 h 277848"/>
              <a:gd name="connsiteX4" fmla="*/ 148491 w 386709"/>
              <a:gd name="connsiteY4" fmla="*/ 189194 h 277848"/>
              <a:gd name="connsiteX5" fmla="*/ 145697 w 386709"/>
              <a:gd name="connsiteY5" fmla="*/ 199518 h 277848"/>
              <a:gd name="connsiteX6" fmla="*/ 147389 w 386709"/>
              <a:gd name="connsiteY6" fmla="*/ 206876 h 277848"/>
              <a:gd name="connsiteX7" fmla="*/ 148219 w 386709"/>
              <a:gd name="connsiteY7" fmla="*/ 209403 h 277848"/>
              <a:gd name="connsiteX8" fmla="*/ 165352 w 386709"/>
              <a:gd name="connsiteY8" fmla="*/ 213754 h 277848"/>
              <a:gd name="connsiteX9" fmla="*/ 172697 w 386709"/>
              <a:gd name="connsiteY9" fmla="*/ 214223 h 277848"/>
              <a:gd name="connsiteX10" fmla="*/ 176380 w 386709"/>
              <a:gd name="connsiteY10" fmla="*/ 216568 h 277848"/>
              <a:gd name="connsiteX11" fmla="*/ 179338 w 386709"/>
              <a:gd name="connsiteY11" fmla="*/ 217170 h 277848"/>
              <a:gd name="connsiteX12" fmla="*/ 181352 w 386709"/>
              <a:gd name="connsiteY12" fmla="*/ 216726 h 277848"/>
              <a:gd name="connsiteX13" fmla="*/ 191558 w 386709"/>
              <a:gd name="connsiteY13" fmla="*/ 231305 h 277848"/>
              <a:gd name="connsiteX14" fmla="*/ 195364 w 386709"/>
              <a:gd name="connsiteY14" fmla="*/ 233560 h 277848"/>
              <a:gd name="connsiteX15" fmla="*/ 209953 w 386709"/>
              <a:gd name="connsiteY15" fmla="*/ 227285 h 277848"/>
              <a:gd name="connsiteX16" fmla="*/ 219320 w 386709"/>
              <a:gd name="connsiteY16" fmla="*/ 229991 h 277848"/>
              <a:gd name="connsiteX17" fmla="*/ 231763 w 386709"/>
              <a:gd name="connsiteY17" fmla="*/ 240026 h 277848"/>
              <a:gd name="connsiteX18" fmla="*/ 236100 w 386709"/>
              <a:gd name="connsiteY18" fmla="*/ 245886 h 277848"/>
              <a:gd name="connsiteX19" fmla="*/ 237860 w 386709"/>
              <a:gd name="connsiteY19" fmla="*/ 252588 h 277848"/>
              <a:gd name="connsiteX20" fmla="*/ 239048 w 386709"/>
              <a:gd name="connsiteY20" fmla="*/ 257604 h 277848"/>
              <a:gd name="connsiteX21" fmla="*/ 240908 w 386709"/>
              <a:gd name="connsiteY21" fmla="*/ 260984 h 277848"/>
              <a:gd name="connsiteX22" fmla="*/ 241906 w 386709"/>
              <a:gd name="connsiteY22" fmla="*/ 263941 h 277848"/>
              <a:gd name="connsiteX23" fmla="*/ 248697 w 386709"/>
              <a:gd name="connsiteY23" fmla="*/ 268063 h 277848"/>
              <a:gd name="connsiteX24" fmla="*/ 255043 w 386709"/>
              <a:gd name="connsiteY24" fmla="*/ 270877 h 277848"/>
              <a:gd name="connsiteX25" fmla="*/ 277302 w 386709"/>
              <a:gd name="connsiteY25" fmla="*/ 267045 h 277848"/>
              <a:gd name="connsiteX26" fmla="*/ 281335 w 386709"/>
              <a:gd name="connsiteY26" fmla="*/ 270176 h 277848"/>
              <a:gd name="connsiteX27" fmla="*/ 287618 w 386709"/>
              <a:gd name="connsiteY27" fmla="*/ 271471 h 277848"/>
              <a:gd name="connsiteX28" fmla="*/ 290743 w 386709"/>
              <a:gd name="connsiteY28" fmla="*/ 275354 h 277848"/>
              <a:gd name="connsiteX29" fmla="*/ 296096 w 386709"/>
              <a:gd name="connsiteY29" fmla="*/ 278254 h 277848"/>
              <a:gd name="connsiteX30" fmla="*/ 306692 w 386709"/>
              <a:gd name="connsiteY30" fmla="*/ 273234 h 277848"/>
              <a:gd name="connsiteX31" fmla="*/ 311446 w 386709"/>
              <a:gd name="connsiteY31" fmla="*/ 263995 h 277848"/>
              <a:gd name="connsiteX32" fmla="*/ 318845 w 386709"/>
              <a:gd name="connsiteY32" fmla="*/ 259770 h 277848"/>
              <a:gd name="connsiteX33" fmla="*/ 327115 w 386709"/>
              <a:gd name="connsiteY33" fmla="*/ 263130 h 277848"/>
              <a:gd name="connsiteX34" fmla="*/ 331723 w 386709"/>
              <a:gd name="connsiteY34" fmla="*/ 265979 h 277848"/>
              <a:gd name="connsiteX35" fmla="*/ 339898 w 386709"/>
              <a:gd name="connsiteY35" fmla="*/ 269023 h 277848"/>
              <a:gd name="connsiteX36" fmla="*/ 340133 w 386709"/>
              <a:gd name="connsiteY36" fmla="*/ 271786 h 277848"/>
              <a:gd name="connsiteX37" fmla="*/ 344398 w 386709"/>
              <a:gd name="connsiteY37" fmla="*/ 270231 h 277848"/>
              <a:gd name="connsiteX38" fmla="*/ 350449 w 386709"/>
              <a:gd name="connsiteY38" fmla="*/ 265046 h 277848"/>
              <a:gd name="connsiteX39" fmla="*/ 369619 w 386709"/>
              <a:gd name="connsiteY39" fmla="*/ 249552 h 277848"/>
              <a:gd name="connsiteX40" fmla="*/ 375394 w 386709"/>
              <a:gd name="connsiteY40" fmla="*/ 247222 h 277848"/>
              <a:gd name="connsiteX41" fmla="*/ 383926 w 386709"/>
              <a:gd name="connsiteY41" fmla="*/ 250535 h 277848"/>
              <a:gd name="connsiteX42" fmla="*/ 387065 w 386709"/>
              <a:gd name="connsiteY42" fmla="*/ 240835 h 277848"/>
              <a:gd name="connsiteX43" fmla="*/ 381368 w 386709"/>
              <a:gd name="connsiteY43" fmla="*/ 221606 h 277848"/>
              <a:gd name="connsiteX44" fmla="*/ 365614 w 386709"/>
              <a:gd name="connsiteY44" fmla="*/ 218030 h 277848"/>
              <a:gd name="connsiteX45" fmla="*/ 359535 w 386709"/>
              <a:gd name="connsiteY45" fmla="*/ 212863 h 277848"/>
              <a:gd name="connsiteX46" fmla="*/ 348916 w 386709"/>
              <a:gd name="connsiteY46" fmla="*/ 195231 h 277848"/>
              <a:gd name="connsiteX47" fmla="*/ 346516 w 386709"/>
              <a:gd name="connsiteY47" fmla="*/ 190046 h 277848"/>
              <a:gd name="connsiteX48" fmla="*/ 347255 w 386709"/>
              <a:gd name="connsiteY48" fmla="*/ 176489 h 277848"/>
              <a:gd name="connsiteX49" fmla="*/ 339503 w 386709"/>
              <a:gd name="connsiteY49" fmla="*/ 171569 h 277848"/>
              <a:gd name="connsiteX50" fmla="*/ 338632 w 386709"/>
              <a:gd name="connsiteY50" fmla="*/ 164050 h 277848"/>
              <a:gd name="connsiteX51" fmla="*/ 339249 w 386709"/>
              <a:gd name="connsiteY51" fmla="*/ 160524 h 277848"/>
              <a:gd name="connsiteX52" fmla="*/ 338555 w 386709"/>
              <a:gd name="connsiteY52" fmla="*/ 157945 h 277848"/>
              <a:gd name="connsiteX53" fmla="*/ 336795 w 386709"/>
              <a:gd name="connsiteY53" fmla="*/ 155621 h 277848"/>
              <a:gd name="connsiteX54" fmla="*/ 335334 w 386709"/>
              <a:gd name="connsiteY54" fmla="*/ 151585 h 277848"/>
              <a:gd name="connsiteX55" fmla="*/ 335062 w 386709"/>
              <a:gd name="connsiteY55" fmla="*/ 150031 h 277848"/>
              <a:gd name="connsiteX56" fmla="*/ 331510 w 386709"/>
              <a:gd name="connsiteY56" fmla="*/ 145713 h 277848"/>
              <a:gd name="connsiteX57" fmla="*/ 330816 w 386709"/>
              <a:gd name="connsiteY57" fmla="*/ 141626 h 277848"/>
              <a:gd name="connsiteX58" fmla="*/ 329179 w 386709"/>
              <a:gd name="connsiteY58" fmla="*/ 127956 h 277848"/>
              <a:gd name="connsiteX59" fmla="*/ 326906 w 386709"/>
              <a:gd name="connsiteY59" fmla="*/ 126716 h 277848"/>
              <a:gd name="connsiteX60" fmla="*/ 325150 w 386709"/>
              <a:gd name="connsiteY60" fmla="*/ 113362 h 277848"/>
              <a:gd name="connsiteX61" fmla="*/ 324302 w 386709"/>
              <a:gd name="connsiteY61" fmla="*/ 110966 h 277848"/>
              <a:gd name="connsiteX62" fmla="*/ 319979 w 386709"/>
              <a:gd name="connsiteY62" fmla="*/ 105715 h 277848"/>
              <a:gd name="connsiteX63" fmla="*/ 314304 w 386709"/>
              <a:gd name="connsiteY63" fmla="*/ 103001 h 277848"/>
              <a:gd name="connsiteX64" fmla="*/ 313724 w 386709"/>
              <a:gd name="connsiteY64" fmla="*/ 99896 h 277848"/>
              <a:gd name="connsiteX65" fmla="*/ 312567 w 386709"/>
              <a:gd name="connsiteY65" fmla="*/ 93687 h 277848"/>
              <a:gd name="connsiteX66" fmla="*/ 312898 w 386709"/>
              <a:gd name="connsiteY66" fmla="*/ 91652 h 277848"/>
              <a:gd name="connsiteX67" fmla="*/ 313683 w 386709"/>
              <a:gd name="connsiteY67" fmla="*/ 86068 h 277848"/>
              <a:gd name="connsiteX68" fmla="*/ 313161 w 386709"/>
              <a:gd name="connsiteY68" fmla="*/ 85033 h 277848"/>
              <a:gd name="connsiteX69" fmla="*/ 310317 w 386709"/>
              <a:gd name="connsiteY69" fmla="*/ 79926 h 277848"/>
              <a:gd name="connsiteX70" fmla="*/ 307005 w 386709"/>
              <a:gd name="connsiteY70" fmla="*/ 73445 h 277848"/>
              <a:gd name="connsiteX71" fmla="*/ 305930 w 386709"/>
              <a:gd name="connsiteY71" fmla="*/ 69716 h 277848"/>
              <a:gd name="connsiteX72" fmla="*/ 304801 w 386709"/>
              <a:gd name="connsiteY72" fmla="*/ 68390 h 277848"/>
              <a:gd name="connsiteX73" fmla="*/ 290298 w 386709"/>
              <a:gd name="connsiteY73" fmla="*/ 69316 h 277848"/>
              <a:gd name="connsiteX74" fmla="*/ 282868 w 386709"/>
              <a:gd name="connsiteY74" fmla="*/ 57336 h 277848"/>
              <a:gd name="connsiteX75" fmla="*/ 264097 w 386709"/>
              <a:gd name="connsiteY75" fmla="*/ 54120 h 277848"/>
              <a:gd name="connsiteX76" fmla="*/ 256032 w 386709"/>
              <a:gd name="connsiteY76" fmla="*/ 50156 h 277848"/>
              <a:gd name="connsiteX77" fmla="*/ 252575 w 386709"/>
              <a:gd name="connsiteY77" fmla="*/ 50528 h 277848"/>
              <a:gd name="connsiteX78" fmla="*/ 250597 w 386709"/>
              <a:gd name="connsiteY78" fmla="*/ 52435 h 277848"/>
              <a:gd name="connsiteX79" fmla="*/ 248039 w 386709"/>
              <a:gd name="connsiteY79" fmla="*/ 50604 h 277848"/>
              <a:gd name="connsiteX80" fmla="*/ 245140 w 386709"/>
              <a:gd name="connsiteY80" fmla="*/ 52035 h 277848"/>
              <a:gd name="connsiteX81" fmla="*/ 243539 w 386709"/>
              <a:gd name="connsiteY81" fmla="*/ 50037 h 277848"/>
              <a:gd name="connsiteX82" fmla="*/ 241756 w 386709"/>
              <a:gd name="connsiteY82" fmla="*/ 49970 h 277848"/>
              <a:gd name="connsiteX83" fmla="*/ 240214 w 386709"/>
              <a:gd name="connsiteY83" fmla="*/ 52490 h 277848"/>
              <a:gd name="connsiteX84" fmla="*/ 235433 w 386709"/>
              <a:gd name="connsiteY84" fmla="*/ 51818 h 277848"/>
              <a:gd name="connsiteX85" fmla="*/ 231509 w 386709"/>
              <a:gd name="connsiteY85" fmla="*/ 48937 h 277848"/>
              <a:gd name="connsiteX86" fmla="*/ 225340 w 386709"/>
              <a:gd name="connsiteY86" fmla="*/ 46613 h 277848"/>
              <a:gd name="connsiteX87" fmla="*/ 222427 w 386709"/>
              <a:gd name="connsiteY87" fmla="*/ 49409 h 277848"/>
              <a:gd name="connsiteX88" fmla="*/ 220459 w 386709"/>
              <a:gd name="connsiteY88" fmla="*/ 50576 h 277848"/>
              <a:gd name="connsiteX89" fmla="*/ 214630 w 386709"/>
              <a:gd name="connsiteY89" fmla="*/ 48862 h 277848"/>
              <a:gd name="connsiteX90" fmla="*/ 210987 w 386709"/>
              <a:gd name="connsiteY90" fmla="*/ 46563 h 277848"/>
              <a:gd name="connsiteX91" fmla="*/ 207889 w 386709"/>
              <a:gd name="connsiteY91" fmla="*/ 41384 h 277848"/>
              <a:gd name="connsiteX92" fmla="*/ 200962 w 386709"/>
              <a:gd name="connsiteY92" fmla="*/ 35696 h 277848"/>
              <a:gd name="connsiteX93" fmla="*/ 196988 w 386709"/>
              <a:gd name="connsiteY93" fmla="*/ 30942 h 277848"/>
              <a:gd name="connsiteX94" fmla="*/ 184981 w 386709"/>
              <a:gd name="connsiteY94" fmla="*/ 26448 h 277848"/>
              <a:gd name="connsiteX95" fmla="*/ 175786 w 386709"/>
              <a:gd name="connsiteY95" fmla="*/ 22178 h 277848"/>
              <a:gd name="connsiteX96" fmla="*/ 171222 w 386709"/>
              <a:gd name="connsiteY96" fmla="*/ 18780 h 277848"/>
              <a:gd name="connsiteX97" fmla="*/ 168655 w 386709"/>
              <a:gd name="connsiteY97" fmla="*/ 16824 h 277848"/>
              <a:gd name="connsiteX98" fmla="*/ 161710 w 386709"/>
              <a:gd name="connsiteY98" fmla="*/ 19025 h 277848"/>
              <a:gd name="connsiteX99" fmla="*/ 159664 w 386709"/>
              <a:gd name="connsiteY99" fmla="*/ 18610 h 277848"/>
              <a:gd name="connsiteX100" fmla="*/ 159501 w 386709"/>
              <a:gd name="connsiteY100" fmla="*/ 17267 h 277848"/>
              <a:gd name="connsiteX101" fmla="*/ 158290 w 386709"/>
              <a:gd name="connsiteY101" fmla="*/ 16376 h 277848"/>
              <a:gd name="connsiteX102" fmla="*/ 158757 w 386709"/>
              <a:gd name="connsiteY102" fmla="*/ 14857 h 277848"/>
              <a:gd name="connsiteX103" fmla="*/ 157582 w 386709"/>
              <a:gd name="connsiteY103" fmla="*/ 14470 h 277848"/>
              <a:gd name="connsiteX104" fmla="*/ 157264 w 386709"/>
              <a:gd name="connsiteY104" fmla="*/ 11835 h 277848"/>
              <a:gd name="connsiteX105" fmla="*/ 155051 w 386709"/>
              <a:gd name="connsiteY105" fmla="*/ 8006 h 277848"/>
              <a:gd name="connsiteX106" fmla="*/ 151363 w 386709"/>
              <a:gd name="connsiteY106" fmla="*/ 5807 h 277848"/>
              <a:gd name="connsiteX107" fmla="*/ 149829 w 386709"/>
              <a:gd name="connsiteY107" fmla="*/ 6231 h 277848"/>
              <a:gd name="connsiteX108" fmla="*/ 145647 w 386709"/>
              <a:gd name="connsiteY108" fmla="*/ 1957 h 277848"/>
              <a:gd name="connsiteX109" fmla="*/ 143778 w 386709"/>
              <a:gd name="connsiteY109" fmla="*/ 3243 h 277848"/>
              <a:gd name="connsiteX110" fmla="*/ 142517 w 386709"/>
              <a:gd name="connsiteY110" fmla="*/ 3251 h 277848"/>
              <a:gd name="connsiteX111" fmla="*/ 141492 w 386709"/>
              <a:gd name="connsiteY111" fmla="*/ 1611 h 277848"/>
              <a:gd name="connsiteX112" fmla="*/ 134987 w 386709"/>
              <a:gd name="connsiteY112" fmla="*/ 2281 h 277848"/>
              <a:gd name="connsiteX113" fmla="*/ 132007 w 386709"/>
              <a:gd name="connsiteY113" fmla="*/ 3697 h 277848"/>
              <a:gd name="connsiteX114" fmla="*/ 130120 w 386709"/>
              <a:gd name="connsiteY114" fmla="*/ 2889 h 277848"/>
              <a:gd name="connsiteX115" fmla="*/ 127870 w 386709"/>
              <a:gd name="connsiteY115" fmla="*/ 3690 h 277848"/>
              <a:gd name="connsiteX116" fmla="*/ 123959 w 386709"/>
              <a:gd name="connsiteY116" fmla="*/ 1839 h 277848"/>
              <a:gd name="connsiteX117" fmla="*/ 119355 w 386709"/>
              <a:gd name="connsiteY117" fmla="*/ 3635 h 277848"/>
              <a:gd name="connsiteX118" fmla="*/ 113617 w 386709"/>
              <a:gd name="connsiteY118" fmla="*/ 2371 h 277848"/>
              <a:gd name="connsiteX119" fmla="*/ 111321 w 386709"/>
              <a:gd name="connsiteY119" fmla="*/ 405 h 277848"/>
              <a:gd name="connsiteX120" fmla="*/ 98693 w 386709"/>
              <a:gd name="connsiteY120" fmla="*/ 5042 h 277848"/>
              <a:gd name="connsiteX121" fmla="*/ 91348 w 386709"/>
              <a:gd name="connsiteY121" fmla="*/ 12915 h 277848"/>
              <a:gd name="connsiteX122" fmla="*/ 80248 w 386709"/>
              <a:gd name="connsiteY122" fmla="*/ 9800 h 277848"/>
              <a:gd name="connsiteX123" fmla="*/ 74111 w 386709"/>
              <a:gd name="connsiteY123" fmla="*/ 16396 h 277848"/>
              <a:gd name="connsiteX124" fmla="*/ 65873 w 386709"/>
              <a:gd name="connsiteY124" fmla="*/ 27207 h 277848"/>
              <a:gd name="connsiteX125" fmla="*/ 63401 w 386709"/>
              <a:gd name="connsiteY125" fmla="*/ 31479 h 277848"/>
              <a:gd name="connsiteX126" fmla="*/ 51407 w 386709"/>
              <a:gd name="connsiteY126" fmla="*/ 36542 h 277848"/>
              <a:gd name="connsiteX127" fmla="*/ 50173 w 386709"/>
              <a:gd name="connsiteY127" fmla="*/ 37024 h 277848"/>
              <a:gd name="connsiteX128" fmla="*/ 46453 w 386709"/>
              <a:gd name="connsiteY128" fmla="*/ 40912 h 277848"/>
              <a:gd name="connsiteX129" fmla="*/ 46127 w 386709"/>
              <a:gd name="connsiteY129" fmla="*/ 41480 h 277848"/>
              <a:gd name="connsiteX130" fmla="*/ 45727 w 386709"/>
              <a:gd name="connsiteY130" fmla="*/ 43984 h 277848"/>
              <a:gd name="connsiteX131" fmla="*/ 46317 w 386709"/>
              <a:gd name="connsiteY131" fmla="*/ 44338 h 277848"/>
              <a:gd name="connsiteX132" fmla="*/ 43799 w 386709"/>
              <a:gd name="connsiteY132" fmla="*/ 46671 h 277848"/>
              <a:gd name="connsiteX133" fmla="*/ 40461 w 386709"/>
              <a:gd name="connsiteY133" fmla="*/ 48481 h 277848"/>
              <a:gd name="connsiteX134" fmla="*/ 34097 w 386709"/>
              <a:gd name="connsiteY134" fmla="*/ 49918 h 277848"/>
              <a:gd name="connsiteX135" fmla="*/ 29288 w 386709"/>
              <a:gd name="connsiteY135" fmla="*/ 55264 h 277848"/>
              <a:gd name="connsiteX136" fmla="*/ 25065 w 386709"/>
              <a:gd name="connsiteY136" fmla="*/ 55959 h 277848"/>
              <a:gd name="connsiteX137" fmla="*/ 22756 w 386709"/>
              <a:gd name="connsiteY137" fmla="*/ 57224 h 277848"/>
              <a:gd name="connsiteX138" fmla="*/ 14713 w 386709"/>
              <a:gd name="connsiteY138" fmla="*/ 69074 h 277848"/>
              <a:gd name="connsiteX139" fmla="*/ 14763 w 386709"/>
              <a:gd name="connsiteY139" fmla="*/ 72989 h 277848"/>
              <a:gd name="connsiteX140" fmla="*/ 10095 w 386709"/>
              <a:gd name="connsiteY140" fmla="*/ 87505 h 277848"/>
              <a:gd name="connsiteX141" fmla="*/ 2220 w 386709"/>
              <a:gd name="connsiteY141" fmla="*/ 96920 h 277848"/>
              <a:gd name="connsiteX142" fmla="*/ 787 w 386709"/>
              <a:gd name="connsiteY142" fmla="*/ 99239 h 277848"/>
              <a:gd name="connsiteX143" fmla="*/ 356 w 386709"/>
              <a:gd name="connsiteY143" fmla="*/ 99925 h 277848"/>
              <a:gd name="connsiteX144" fmla="*/ 6906 w 386709"/>
              <a:gd name="connsiteY144" fmla="*/ 113410 h 277848"/>
              <a:gd name="connsiteX145" fmla="*/ 8762 w 386709"/>
              <a:gd name="connsiteY145" fmla="*/ 117232 h 277848"/>
              <a:gd name="connsiteX146" fmla="*/ 9324 w 386709"/>
              <a:gd name="connsiteY146" fmla="*/ 118402 h 277848"/>
              <a:gd name="connsiteX147" fmla="*/ 11338 w 386709"/>
              <a:gd name="connsiteY147" fmla="*/ 122538 h 277848"/>
              <a:gd name="connsiteX148" fmla="*/ 13407 w 386709"/>
              <a:gd name="connsiteY148" fmla="*/ 126781 h 277848"/>
              <a:gd name="connsiteX149" fmla="*/ 14772 w 386709"/>
              <a:gd name="connsiteY149" fmla="*/ 129443 h 277848"/>
              <a:gd name="connsiteX150" fmla="*/ 16677 w 386709"/>
              <a:gd name="connsiteY150" fmla="*/ 133523 h 277848"/>
              <a:gd name="connsiteX151" fmla="*/ 19894 w 386709"/>
              <a:gd name="connsiteY151" fmla="*/ 140165 h 277848"/>
              <a:gd name="connsiteX152" fmla="*/ 20783 w 386709"/>
              <a:gd name="connsiteY152" fmla="*/ 141989 h 277848"/>
              <a:gd name="connsiteX153" fmla="*/ 21871 w 386709"/>
              <a:gd name="connsiteY153" fmla="*/ 144256 h 277848"/>
              <a:gd name="connsiteX154" fmla="*/ 25260 w 386709"/>
              <a:gd name="connsiteY154" fmla="*/ 151243 h 277848"/>
              <a:gd name="connsiteX155" fmla="*/ 30690 w 386709"/>
              <a:gd name="connsiteY155" fmla="*/ 155405 h 277848"/>
              <a:gd name="connsiteX156" fmla="*/ 32377 w 386709"/>
              <a:gd name="connsiteY156" fmla="*/ 156708 h 277848"/>
              <a:gd name="connsiteX157" fmla="*/ 42783 w 386709"/>
              <a:gd name="connsiteY157" fmla="*/ 164743 h 277848"/>
              <a:gd name="connsiteX158" fmla="*/ 46775 w 386709"/>
              <a:gd name="connsiteY158" fmla="*/ 167794 h 277848"/>
              <a:gd name="connsiteX159" fmla="*/ 47070 w 386709"/>
              <a:gd name="connsiteY159" fmla="*/ 172188 h 277848"/>
              <a:gd name="connsiteX160" fmla="*/ 47224 w 386709"/>
              <a:gd name="connsiteY160" fmla="*/ 173401 h 277848"/>
              <a:gd name="connsiteX161" fmla="*/ 47610 w 386709"/>
              <a:gd name="connsiteY161" fmla="*/ 178951 h 277848"/>
              <a:gd name="connsiteX162" fmla="*/ 48277 w 386709"/>
              <a:gd name="connsiteY162" fmla="*/ 186326 h 277848"/>
              <a:gd name="connsiteX163" fmla="*/ 48349 w 386709"/>
              <a:gd name="connsiteY163" fmla="*/ 187156 h 277848"/>
              <a:gd name="connsiteX164" fmla="*/ 48372 w 386709"/>
              <a:gd name="connsiteY164" fmla="*/ 188331 h 277848"/>
              <a:gd name="connsiteX165" fmla="*/ 48703 w 386709"/>
              <a:gd name="connsiteY165" fmla="*/ 192455 h 277848"/>
              <a:gd name="connsiteX166" fmla="*/ 48898 w 386709"/>
              <a:gd name="connsiteY166" fmla="*/ 194844 h 277848"/>
              <a:gd name="connsiteX167" fmla="*/ 53126 w 386709"/>
              <a:gd name="connsiteY167" fmla="*/ 196480 h 277848"/>
              <a:gd name="connsiteX168" fmla="*/ 57408 w 386709"/>
              <a:gd name="connsiteY168" fmla="*/ 193660 h 277848"/>
              <a:gd name="connsiteX169" fmla="*/ 59304 w 386709"/>
              <a:gd name="connsiteY169" fmla="*/ 190504 h 277848"/>
              <a:gd name="connsiteX170" fmla="*/ 61895 w 386709"/>
              <a:gd name="connsiteY170" fmla="*/ 190763 h 277848"/>
              <a:gd name="connsiteX171" fmla="*/ 65437 w 386709"/>
              <a:gd name="connsiteY171" fmla="*/ 188648 h 277848"/>
              <a:gd name="connsiteX172" fmla="*/ 77640 w 386709"/>
              <a:gd name="connsiteY172" fmla="*/ 180833 h 277848"/>
              <a:gd name="connsiteX173" fmla="*/ 80811 w 386709"/>
              <a:gd name="connsiteY173" fmla="*/ 178366 h 277848"/>
              <a:gd name="connsiteX174" fmla="*/ 87388 w 386709"/>
              <a:gd name="connsiteY174" fmla="*/ 175710 h 277848"/>
              <a:gd name="connsiteX175" fmla="*/ 105011 w 386709"/>
              <a:gd name="connsiteY175" fmla="*/ 178206 h 277848"/>
              <a:gd name="connsiteX176" fmla="*/ 108055 w 386709"/>
              <a:gd name="connsiteY176" fmla="*/ 178565 h 277848"/>
              <a:gd name="connsiteX177" fmla="*/ 108772 w 386709"/>
              <a:gd name="connsiteY177" fmla="*/ 178445 h 277848"/>
              <a:gd name="connsiteX178" fmla="*/ 113340 w 386709"/>
              <a:gd name="connsiteY178" fmla="*/ 177627 h 277848"/>
              <a:gd name="connsiteX179" fmla="*/ 116946 w 386709"/>
              <a:gd name="connsiteY179" fmla="*/ 177906 h 277848"/>
              <a:gd name="connsiteX180" fmla="*/ 121251 w 386709"/>
              <a:gd name="connsiteY180" fmla="*/ 178242 h 277848"/>
              <a:gd name="connsiteX181" fmla="*/ 129049 w 386709"/>
              <a:gd name="connsiteY181" fmla="*/ 181582 h 277848"/>
              <a:gd name="connsiteX182" fmla="*/ 137114 w 386709"/>
              <a:gd name="connsiteY182" fmla="*/ 182744 h 277848"/>
              <a:gd name="connsiteX183" fmla="*/ 142544 w 386709"/>
              <a:gd name="connsiteY183" fmla="*/ 184584 h 277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386709" h="277848">
                <a:moveTo>
                  <a:pt x="142544" y="184584"/>
                </a:moveTo>
                <a:lnTo>
                  <a:pt x="143451" y="184891"/>
                </a:lnTo>
                <a:lnTo>
                  <a:pt x="144336" y="185846"/>
                </a:lnTo>
                <a:lnTo>
                  <a:pt x="144645" y="187384"/>
                </a:lnTo>
                <a:lnTo>
                  <a:pt x="148491" y="189194"/>
                </a:lnTo>
                <a:lnTo>
                  <a:pt x="145697" y="199518"/>
                </a:lnTo>
                <a:lnTo>
                  <a:pt x="147389" y="206876"/>
                </a:lnTo>
                <a:lnTo>
                  <a:pt x="148219" y="209403"/>
                </a:lnTo>
                <a:lnTo>
                  <a:pt x="165352" y="213754"/>
                </a:lnTo>
                <a:lnTo>
                  <a:pt x="172697" y="214223"/>
                </a:lnTo>
                <a:lnTo>
                  <a:pt x="176380" y="216568"/>
                </a:lnTo>
                <a:lnTo>
                  <a:pt x="179338" y="217170"/>
                </a:lnTo>
                <a:lnTo>
                  <a:pt x="181352" y="216726"/>
                </a:lnTo>
                <a:lnTo>
                  <a:pt x="191558" y="231305"/>
                </a:lnTo>
                <a:lnTo>
                  <a:pt x="195364" y="233560"/>
                </a:lnTo>
                <a:lnTo>
                  <a:pt x="209953" y="227285"/>
                </a:lnTo>
                <a:lnTo>
                  <a:pt x="219320" y="229991"/>
                </a:lnTo>
                <a:lnTo>
                  <a:pt x="231763" y="240026"/>
                </a:lnTo>
                <a:lnTo>
                  <a:pt x="236100" y="245886"/>
                </a:lnTo>
                <a:lnTo>
                  <a:pt x="237860" y="252588"/>
                </a:lnTo>
                <a:lnTo>
                  <a:pt x="239048" y="257604"/>
                </a:lnTo>
                <a:lnTo>
                  <a:pt x="240908" y="260984"/>
                </a:lnTo>
                <a:lnTo>
                  <a:pt x="241906" y="263941"/>
                </a:lnTo>
                <a:lnTo>
                  <a:pt x="248697" y="268063"/>
                </a:lnTo>
                <a:lnTo>
                  <a:pt x="255043" y="270877"/>
                </a:lnTo>
                <a:lnTo>
                  <a:pt x="277302" y="267045"/>
                </a:lnTo>
                <a:lnTo>
                  <a:pt x="281335" y="270176"/>
                </a:lnTo>
                <a:lnTo>
                  <a:pt x="287618" y="271471"/>
                </a:lnTo>
                <a:lnTo>
                  <a:pt x="290743" y="275354"/>
                </a:lnTo>
                <a:lnTo>
                  <a:pt x="296096" y="278254"/>
                </a:lnTo>
                <a:lnTo>
                  <a:pt x="306692" y="273234"/>
                </a:lnTo>
                <a:lnTo>
                  <a:pt x="311446" y="263995"/>
                </a:lnTo>
                <a:lnTo>
                  <a:pt x="318845" y="259770"/>
                </a:lnTo>
                <a:lnTo>
                  <a:pt x="327115" y="263130"/>
                </a:lnTo>
                <a:lnTo>
                  <a:pt x="331723" y="265979"/>
                </a:lnTo>
                <a:lnTo>
                  <a:pt x="339898" y="269023"/>
                </a:lnTo>
                <a:lnTo>
                  <a:pt x="340133" y="271786"/>
                </a:lnTo>
                <a:lnTo>
                  <a:pt x="344398" y="270231"/>
                </a:lnTo>
                <a:lnTo>
                  <a:pt x="350449" y="265046"/>
                </a:lnTo>
                <a:lnTo>
                  <a:pt x="369619" y="249552"/>
                </a:lnTo>
                <a:lnTo>
                  <a:pt x="375394" y="247222"/>
                </a:lnTo>
                <a:lnTo>
                  <a:pt x="383926" y="250535"/>
                </a:lnTo>
                <a:lnTo>
                  <a:pt x="387065" y="240835"/>
                </a:lnTo>
                <a:lnTo>
                  <a:pt x="381368" y="221606"/>
                </a:lnTo>
                <a:lnTo>
                  <a:pt x="365614" y="218030"/>
                </a:lnTo>
                <a:lnTo>
                  <a:pt x="359535" y="212863"/>
                </a:lnTo>
                <a:lnTo>
                  <a:pt x="348916" y="195231"/>
                </a:lnTo>
                <a:lnTo>
                  <a:pt x="346516" y="190046"/>
                </a:lnTo>
                <a:lnTo>
                  <a:pt x="347255" y="176489"/>
                </a:lnTo>
                <a:lnTo>
                  <a:pt x="339503" y="171569"/>
                </a:lnTo>
                <a:lnTo>
                  <a:pt x="338632" y="164050"/>
                </a:lnTo>
                <a:lnTo>
                  <a:pt x="339249" y="160524"/>
                </a:lnTo>
                <a:lnTo>
                  <a:pt x="338555" y="157945"/>
                </a:lnTo>
                <a:lnTo>
                  <a:pt x="336795" y="155621"/>
                </a:lnTo>
                <a:lnTo>
                  <a:pt x="335334" y="151585"/>
                </a:lnTo>
                <a:lnTo>
                  <a:pt x="335062" y="150031"/>
                </a:lnTo>
                <a:lnTo>
                  <a:pt x="331510" y="145713"/>
                </a:lnTo>
                <a:lnTo>
                  <a:pt x="330816" y="141626"/>
                </a:lnTo>
                <a:lnTo>
                  <a:pt x="329179" y="127956"/>
                </a:lnTo>
                <a:lnTo>
                  <a:pt x="326906" y="126716"/>
                </a:lnTo>
                <a:lnTo>
                  <a:pt x="325150" y="113362"/>
                </a:lnTo>
                <a:lnTo>
                  <a:pt x="324302" y="110966"/>
                </a:lnTo>
                <a:lnTo>
                  <a:pt x="319979" y="105715"/>
                </a:lnTo>
                <a:lnTo>
                  <a:pt x="314304" y="103001"/>
                </a:lnTo>
                <a:lnTo>
                  <a:pt x="313724" y="99896"/>
                </a:lnTo>
                <a:lnTo>
                  <a:pt x="312567" y="93687"/>
                </a:lnTo>
                <a:lnTo>
                  <a:pt x="312898" y="91652"/>
                </a:lnTo>
                <a:lnTo>
                  <a:pt x="313683" y="86068"/>
                </a:lnTo>
                <a:lnTo>
                  <a:pt x="313161" y="85033"/>
                </a:lnTo>
                <a:lnTo>
                  <a:pt x="310317" y="79926"/>
                </a:lnTo>
                <a:lnTo>
                  <a:pt x="307005" y="73445"/>
                </a:lnTo>
                <a:lnTo>
                  <a:pt x="305930" y="69716"/>
                </a:lnTo>
                <a:lnTo>
                  <a:pt x="304801" y="68390"/>
                </a:lnTo>
                <a:lnTo>
                  <a:pt x="290298" y="69316"/>
                </a:lnTo>
                <a:lnTo>
                  <a:pt x="282868" y="57336"/>
                </a:lnTo>
                <a:lnTo>
                  <a:pt x="264097" y="54120"/>
                </a:lnTo>
                <a:lnTo>
                  <a:pt x="256032" y="50156"/>
                </a:lnTo>
                <a:lnTo>
                  <a:pt x="252575" y="50528"/>
                </a:lnTo>
                <a:lnTo>
                  <a:pt x="250597" y="52435"/>
                </a:lnTo>
                <a:lnTo>
                  <a:pt x="248039" y="50604"/>
                </a:lnTo>
                <a:lnTo>
                  <a:pt x="245140" y="52035"/>
                </a:lnTo>
                <a:lnTo>
                  <a:pt x="243539" y="50037"/>
                </a:lnTo>
                <a:lnTo>
                  <a:pt x="241756" y="49970"/>
                </a:lnTo>
                <a:lnTo>
                  <a:pt x="240214" y="52490"/>
                </a:lnTo>
                <a:lnTo>
                  <a:pt x="235433" y="51818"/>
                </a:lnTo>
                <a:lnTo>
                  <a:pt x="231509" y="48937"/>
                </a:lnTo>
                <a:lnTo>
                  <a:pt x="225340" y="46613"/>
                </a:lnTo>
                <a:lnTo>
                  <a:pt x="222427" y="49409"/>
                </a:lnTo>
                <a:lnTo>
                  <a:pt x="220459" y="50576"/>
                </a:lnTo>
                <a:lnTo>
                  <a:pt x="214630" y="48862"/>
                </a:lnTo>
                <a:lnTo>
                  <a:pt x="210987" y="46563"/>
                </a:lnTo>
                <a:lnTo>
                  <a:pt x="207889" y="41384"/>
                </a:lnTo>
                <a:lnTo>
                  <a:pt x="200962" y="35696"/>
                </a:lnTo>
                <a:lnTo>
                  <a:pt x="196988" y="30942"/>
                </a:lnTo>
                <a:lnTo>
                  <a:pt x="184981" y="26448"/>
                </a:lnTo>
                <a:lnTo>
                  <a:pt x="175786" y="22178"/>
                </a:lnTo>
                <a:lnTo>
                  <a:pt x="171222" y="18780"/>
                </a:lnTo>
                <a:lnTo>
                  <a:pt x="168655" y="16824"/>
                </a:lnTo>
                <a:lnTo>
                  <a:pt x="161710" y="19025"/>
                </a:lnTo>
                <a:lnTo>
                  <a:pt x="159664" y="18610"/>
                </a:lnTo>
                <a:lnTo>
                  <a:pt x="159501" y="17267"/>
                </a:lnTo>
                <a:lnTo>
                  <a:pt x="158290" y="16376"/>
                </a:lnTo>
                <a:lnTo>
                  <a:pt x="158757" y="14857"/>
                </a:lnTo>
                <a:lnTo>
                  <a:pt x="157582" y="14470"/>
                </a:lnTo>
                <a:lnTo>
                  <a:pt x="157264" y="11835"/>
                </a:lnTo>
                <a:lnTo>
                  <a:pt x="155051" y="8006"/>
                </a:lnTo>
                <a:lnTo>
                  <a:pt x="151363" y="5807"/>
                </a:lnTo>
                <a:lnTo>
                  <a:pt x="149829" y="6231"/>
                </a:lnTo>
                <a:lnTo>
                  <a:pt x="145647" y="1957"/>
                </a:lnTo>
                <a:lnTo>
                  <a:pt x="143778" y="3243"/>
                </a:lnTo>
                <a:lnTo>
                  <a:pt x="142517" y="3251"/>
                </a:lnTo>
                <a:lnTo>
                  <a:pt x="141492" y="1611"/>
                </a:lnTo>
                <a:lnTo>
                  <a:pt x="134987" y="2281"/>
                </a:lnTo>
                <a:lnTo>
                  <a:pt x="132007" y="3697"/>
                </a:lnTo>
                <a:lnTo>
                  <a:pt x="130120" y="2889"/>
                </a:lnTo>
                <a:lnTo>
                  <a:pt x="127870" y="3690"/>
                </a:lnTo>
                <a:lnTo>
                  <a:pt x="123959" y="1839"/>
                </a:lnTo>
                <a:lnTo>
                  <a:pt x="119355" y="3635"/>
                </a:lnTo>
                <a:lnTo>
                  <a:pt x="113617" y="2371"/>
                </a:lnTo>
                <a:lnTo>
                  <a:pt x="111321" y="405"/>
                </a:lnTo>
                <a:lnTo>
                  <a:pt x="98693" y="5042"/>
                </a:lnTo>
                <a:lnTo>
                  <a:pt x="91348" y="12915"/>
                </a:lnTo>
                <a:lnTo>
                  <a:pt x="80248" y="9800"/>
                </a:lnTo>
                <a:lnTo>
                  <a:pt x="74111" y="16396"/>
                </a:lnTo>
                <a:lnTo>
                  <a:pt x="65873" y="27207"/>
                </a:lnTo>
                <a:lnTo>
                  <a:pt x="63401" y="31479"/>
                </a:lnTo>
                <a:lnTo>
                  <a:pt x="51407" y="36542"/>
                </a:lnTo>
                <a:lnTo>
                  <a:pt x="50173" y="37024"/>
                </a:lnTo>
                <a:lnTo>
                  <a:pt x="46453" y="40912"/>
                </a:lnTo>
                <a:lnTo>
                  <a:pt x="46127" y="41480"/>
                </a:lnTo>
                <a:lnTo>
                  <a:pt x="45727" y="43984"/>
                </a:lnTo>
                <a:lnTo>
                  <a:pt x="46317" y="44338"/>
                </a:lnTo>
                <a:lnTo>
                  <a:pt x="43799" y="46671"/>
                </a:lnTo>
                <a:lnTo>
                  <a:pt x="40461" y="48481"/>
                </a:lnTo>
                <a:lnTo>
                  <a:pt x="34097" y="49918"/>
                </a:lnTo>
                <a:lnTo>
                  <a:pt x="29288" y="55264"/>
                </a:lnTo>
                <a:lnTo>
                  <a:pt x="25065" y="55959"/>
                </a:lnTo>
                <a:lnTo>
                  <a:pt x="22756" y="57224"/>
                </a:lnTo>
                <a:lnTo>
                  <a:pt x="14713" y="69074"/>
                </a:lnTo>
                <a:lnTo>
                  <a:pt x="14763" y="72989"/>
                </a:lnTo>
                <a:lnTo>
                  <a:pt x="10095" y="87505"/>
                </a:lnTo>
                <a:lnTo>
                  <a:pt x="2220" y="96920"/>
                </a:lnTo>
                <a:lnTo>
                  <a:pt x="787" y="99239"/>
                </a:lnTo>
                <a:lnTo>
                  <a:pt x="356" y="99925"/>
                </a:lnTo>
                <a:lnTo>
                  <a:pt x="6906" y="113410"/>
                </a:lnTo>
                <a:lnTo>
                  <a:pt x="8762" y="117232"/>
                </a:lnTo>
                <a:lnTo>
                  <a:pt x="9324" y="118402"/>
                </a:lnTo>
                <a:lnTo>
                  <a:pt x="11338" y="122538"/>
                </a:lnTo>
                <a:lnTo>
                  <a:pt x="13407" y="126781"/>
                </a:lnTo>
                <a:lnTo>
                  <a:pt x="14772" y="129443"/>
                </a:lnTo>
                <a:lnTo>
                  <a:pt x="16677" y="133523"/>
                </a:lnTo>
                <a:lnTo>
                  <a:pt x="19894" y="140165"/>
                </a:lnTo>
                <a:lnTo>
                  <a:pt x="20783" y="141989"/>
                </a:lnTo>
                <a:lnTo>
                  <a:pt x="21871" y="144256"/>
                </a:lnTo>
                <a:lnTo>
                  <a:pt x="25260" y="151243"/>
                </a:lnTo>
                <a:lnTo>
                  <a:pt x="30690" y="155405"/>
                </a:lnTo>
                <a:lnTo>
                  <a:pt x="32377" y="156708"/>
                </a:lnTo>
                <a:lnTo>
                  <a:pt x="42783" y="164743"/>
                </a:lnTo>
                <a:lnTo>
                  <a:pt x="46775" y="167794"/>
                </a:lnTo>
                <a:lnTo>
                  <a:pt x="47070" y="172188"/>
                </a:lnTo>
                <a:lnTo>
                  <a:pt x="47224" y="173401"/>
                </a:lnTo>
                <a:lnTo>
                  <a:pt x="47610" y="178951"/>
                </a:lnTo>
                <a:lnTo>
                  <a:pt x="48277" y="186326"/>
                </a:lnTo>
                <a:lnTo>
                  <a:pt x="48349" y="187156"/>
                </a:lnTo>
                <a:lnTo>
                  <a:pt x="48372" y="188331"/>
                </a:lnTo>
                <a:lnTo>
                  <a:pt x="48703" y="192455"/>
                </a:lnTo>
                <a:lnTo>
                  <a:pt x="48898" y="194844"/>
                </a:lnTo>
                <a:lnTo>
                  <a:pt x="53126" y="196480"/>
                </a:lnTo>
                <a:lnTo>
                  <a:pt x="57408" y="193660"/>
                </a:lnTo>
                <a:lnTo>
                  <a:pt x="59304" y="190504"/>
                </a:lnTo>
                <a:lnTo>
                  <a:pt x="61895" y="190763"/>
                </a:lnTo>
                <a:lnTo>
                  <a:pt x="65437" y="188648"/>
                </a:lnTo>
                <a:lnTo>
                  <a:pt x="77640" y="180833"/>
                </a:lnTo>
                <a:lnTo>
                  <a:pt x="80811" y="178366"/>
                </a:lnTo>
                <a:lnTo>
                  <a:pt x="87388" y="175710"/>
                </a:lnTo>
                <a:lnTo>
                  <a:pt x="105011" y="178206"/>
                </a:lnTo>
                <a:lnTo>
                  <a:pt x="108055" y="178565"/>
                </a:lnTo>
                <a:lnTo>
                  <a:pt x="108772" y="178445"/>
                </a:lnTo>
                <a:lnTo>
                  <a:pt x="113340" y="177627"/>
                </a:lnTo>
                <a:lnTo>
                  <a:pt x="116946" y="177906"/>
                </a:lnTo>
                <a:lnTo>
                  <a:pt x="121251" y="178242"/>
                </a:lnTo>
                <a:lnTo>
                  <a:pt x="129049" y="181582"/>
                </a:lnTo>
                <a:lnTo>
                  <a:pt x="137114" y="182744"/>
                </a:lnTo>
                <a:lnTo>
                  <a:pt x="142544" y="18458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553164B6-110C-0C67-032A-AAF5544CF795}"/>
              </a:ext>
            </a:extLst>
          </p:cNvPr>
          <p:cNvSpPr>
            <a:spLocks/>
          </p:cNvSpPr>
          <p:nvPr/>
        </p:nvSpPr>
        <p:spPr>
          <a:xfrm flipV="1">
            <a:off x="6596796" y="4175727"/>
            <a:ext cx="224434" cy="384303"/>
          </a:xfrm>
          <a:custGeom>
            <a:avLst/>
            <a:gdLst>
              <a:gd name="connsiteX0" fmla="*/ 26650 w 152839"/>
              <a:gd name="connsiteY0" fmla="*/ 187522 h 261709"/>
              <a:gd name="connsiteX1" fmla="*/ 27249 w 152839"/>
              <a:gd name="connsiteY1" fmla="*/ 189120 h 261709"/>
              <a:gd name="connsiteX2" fmla="*/ 27285 w 152839"/>
              <a:gd name="connsiteY2" fmla="*/ 190767 h 261709"/>
              <a:gd name="connsiteX3" fmla="*/ 24413 w 152839"/>
              <a:gd name="connsiteY3" fmla="*/ 192478 h 261709"/>
              <a:gd name="connsiteX4" fmla="*/ 26164 w 152839"/>
              <a:gd name="connsiteY4" fmla="*/ 193971 h 261709"/>
              <a:gd name="connsiteX5" fmla="*/ 24581 w 152839"/>
              <a:gd name="connsiteY5" fmla="*/ 195391 h 261709"/>
              <a:gd name="connsiteX6" fmla="*/ 24531 w 152839"/>
              <a:gd name="connsiteY6" fmla="*/ 196784 h 261709"/>
              <a:gd name="connsiteX7" fmla="*/ 26872 w 152839"/>
              <a:gd name="connsiteY7" fmla="*/ 198023 h 261709"/>
              <a:gd name="connsiteX8" fmla="*/ 25960 w 152839"/>
              <a:gd name="connsiteY8" fmla="*/ 198631 h 261709"/>
              <a:gd name="connsiteX9" fmla="*/ 26164 w 152839"/>
              <a:gd name="connsiteY9" fmla="*/ 200900 h 261709"/>
              <a:gd name="connsiteX10" fmla="*/ 25048 w 152839"/>
              <a:gd name="connsiteY10" fmla="*/ 203754 h 261709"/>
              <a:gd name="connsiteX11" fmla="*/ 25212 w 152839"/>
              <a:gd name="connsiteY11" fmla="*/ 207189 h 261709"/>
              <a:gd name="connsiteX12" fmla="*/ 26468 w 152839"/>
              <a:gd name="connsiteY12" fmla="*/ 210139 h 261709"/>
              <a:gd name="connsiteX13" fmla="*/ 17668 w 152839"/>
              <a:gd name="connsiteY13" fmla="*/ 216024 h 261709"/>
              <a:gd name="connsiteX14" fmla="*/ 20680 w 152839"/>
              <a:gd name="connsiteY14" fmla="*/ 220735 h 261709"/>
              <a:gd name="connsiteX15" fmla="*/ 25434 w 152839"/>
              <a:gd name="connsiteY15" fmla="*/ 230160 h 261709"/>
              <a:gd name="connsiteX16" fmla="*/ 24686 w 152839"/>
              <a:gd name="connsiteY16" fmla="*/ 232138 h 261709"/>
              <a:gd name="connsiteX17" fmla="*/ 25266 w 152839"/>
              <a:gd name="connsiteY17" fmla="*/ 234130 h 261709"/>
              <a:gd name="connsiteX18" fmla="*/ 28097 w 152839"/>
              <a:gd name="connsiteY18" fmla="*/ 236259 h 261709"/>
              <a:gd name="connsiteX19" fmla="*/ 29394 w 152839"/>
              <a:gd name="connsiteY19" fmla="*/ 240193 h 261709"/>
              <a:gd name="connsiteX20" fmla="*/ 32701 w 152839"/>
              <a:gd name="connsiteY20" fmla="*/ 246078 h 261709"/>
              <a:gd name="connsiteX21" fmla="*/ 32628 w 152839"/>
              <a:gd name="connsiteY21" fmla="*/ 247916 h 261709"/>
              <a:gd name="connsiteX22" fmla="*/ 35191 w 152839"/>
              <a:gd name="connsiteY22" fmla="*/ 250040 h 261709"/>
              <a:gd name="connsiteX23" fmla="*/ 36008 w 152839"/>
              <a:gd name="connsiteY23" fmla="*/ 250770 h 261709"/>
              <a:gd name="connsiteX24" fmla="*/ 35219 w 152839"/>
              <a:gd name="connsiteY24" fmla="*/ 253661 h 261709"/>
              <a:gd name="connsiteX25" fmla="*/ 38049 w 152839"/>
              <a:gd name="connsiteY25" fmla="*/ 258893 h 261709"/>
              <a:gd name="connsiteX26" fmla="*/ 39623 w 152839"/>
              <a:gd name="connsiteY26" fmla="*/ 259025 h 261709"/>
              <a:gd name="connsiteX27" fmla="*/ 40467 w 152839"/>
              <a:gd name="connsiteY27" fmla="*/ 261657 h 261709"/>
              <a:gd name="connsiteX28" fmla="*/ 41683 w 152839"/>
              <a:gd name="connsiteY28" fmla="*/ 262287 h 261709"/>
              <a:gd name="connsiteX29" fmla="*/ 44114 w 152839"/>
              <a:gd name="connsiteY29" fmla="*/ 260382 h 261709"/>
              <a:gd name="connsiteX30" fmla="*/ 44010 w 152839"/>
              <a:gd name="connsiteY30" fmla="*/ 258344 h 261709"/>
              <a:gd name="connsiteX31" fmla="*/ 45788 w 152839"/>
              <a:gd name="connsiteY31" fmla="*/ 256506 h 261709"/>
              <a:gd name="connsiteX32" fmla="*/ 44459 w 152839"/>
              <a:gd name="connsiteY32" fmla="*/ 255408 h 261709"/>
              <a:gd name="connsiteX33" fmla="*/ 44259 w 152839"/>
              <a:gd name="connsiteY33" fmla="*/ 252186 h 261709"/>
              <a:gd name="connsiteX34" fmla="*/ 46632 w 152839"/>
              <a:gd name="connsiteY34" fmla="*/ 248379 h 261709"/>
              <a:gd name="connsiteX35" fmla="*/ 48070 w 152839"/>
              <a:gd name="connsiteY35" fmla="*/ 247068 h 261709"/>
              <a:gd name="connsiteX36" fmla="*/ 50184 w 152839"/>
              <a:gd name="connsiteY36" fmla="*/ 246124 h 261709"/>
              <a:gd name="connsiteX37" fmla="*/ 51971 w 152839"/>
              <a:gd name="connsiteY37" fmla="*/ 247281 h 261709"/>
              <a:gd name="connsiteX38" fmla="*/ 53069 w 152839"/>
              <a:gd name="connsiteY38" fmla="*/ 247703 h 261709"/>
              <a:gd name="connsiteX39" fmla="*/ 53454 w 152839"/>
              <a:gd name="connsiteY39" fmla="*/ 248924 h 261709"/>
              <a:gd name="connsiteX40" fmla="*/ 54933 w 152839"/>
              <a:gd name="connsiteY40" fmla="*/ 248220 h 261709"/>
              <a:gd name="connsiteX41" fmla="*/ 55287 w 152839"/>
              <a:gd name="connsiteY41" fmla="*/ 250294 h 261709"/>
              <a:gd name="connsiteX42" fmla="*/ 57473 w 152839"/>
              <a:gd name="connsiteY42" fmla="*/ 251506 h 261709"/>
              <a:gd name="connsiteX43" fmla="*/ 61574 w 152839"/>
              <a:gd name="connsiteY43" fmla="*/ 251279 h 261709"/>
              <a:gd name="connsiteX44" fmla="*/ 62132 w 152839"/>
              <a:gd name="connsiteY44" fmla="*/ 254401 h 261709"/>
              <a:gd name="connsiteX45" fmla="*/ 64559 w 152839"/>
              <a:gd name="connsiteY45" fmla="*/ 256152 h 261709"/>
              <a:gd name="connsiteX46" fmla="*/ 66133 w 152839"/>
              <a:gd name="connsiteY46" fmla="*/ 256012 h 261709"/>
              <a:gd name="connsiteX47" fmla="*/ 67653 w 152839"/>
              <a:gd name="connsiteY47" fmla="*/ 254219 h 261709"/>
              <a:gd name="connsiteX48" fmla="*/ 70873 w 152839"/>
              <a:gd name="connsiteY48" fmla="*/ 253085 h 261709"/>
              <a:gd name="connsiteX49" fmla="*/ 72475 w 152839"/>
              <a:gd name="connsiteY49" fmla="*/ 252427 h 261709"/>
              <a:gd name="connsiteX50" fmla="*/ 74952 w 152839"/>
              <a:gd name="connsiteY50" fmla="*/ 248842 h 261709"/>
              <a:gd name="connsiteX51" fmla="*/ 74711 w 152839"/>
              <a:gd name="connsiteY51" fmla="*/ 247934 h 261709"/>
              <a:gd name="connsiteX52" fmla="*/ 76830 w 152839"/>
              <a:gd name="connsiteY52" fmla="*/ 246450 h 261709"/>
              <a:gd name="connsiteX53" fmla="*/ 77351 w 152839"/>
              <a:gd name="connsiteY53" fmla="*/ 245148 h 261709"/>
              <a:gd name="connsiteX54" fmla="*/ 76344 w 152839"/>
              <a:gd name="connsiteY54" fmla="*/ 243560 h 261709"/>
              <a:gd name="connsiteX55" fmla="*/ 78767 w 152839"/>
              <a:gd name="connsiteY55" fmla="*/ 242017 h 261709"/>
              <a:gd name="connsiteX56" fmla="*/ 79356 w 152839"/>
              <a:gd name="connsiteY56" fmla="*/ 239748 h 261709"/>
              <a:gd name="connsiteX57" fmla="*/ 78630 w 152839"/>
              <a:gd name="connsiteY57" fmla="*/ 239004 h 261709"/>
              <a:gd name="connsiteX58" fmla="*/ 79701 w 152839"/>
              <a:gd name="connsiteY58" fmla="*/ 237175 h 261709"/>
              <a:gd name="connsiteX59" fmla="*/ 83743 w 152839"/>
              <a:gd name="connsiteY59" fmla="*/ 236830 h 261709"/>
              <a:gd name="connsiteX60" fmla="*/ 85734 w 152839"/>
              <a:gd name="connsiteY60" fmla="*/ 238255 h 261709"/>
              <a:gd name="connsiteX61" fmla="*/ 86914 w 152839"/>
              <a:gd name="connsiteY61" fmla="*/ 236894 h 261709"/>
              <a:gd name="connsiteX62" fmla="*/ 89712 w 152839"/>
              <a:gd name="connsiteY62" fmla="*/ 236236 h 261709"/>
              <a:gd name="connsiteX63" fmla="*/ 90143 w 152839"/>
              <a:gd name="connsiteY63" fmla="*/ 235496 h 261709"/>
              <a:gd name="connsiteX64" fmla="*/ 94045 w 152839"/>
              <a:gd name="connsiteY64" fmla="*/ 234389 h 261709"/>
              <a:gd name="connsiteX65" fmla="*/ 97070 w 152839"/>
              <a:gd name="connsiteY65" fmla="*/ 232038 h 261709"/>
              <a:gd name="connsiteX66" fmla="*/ 102278 w 152839"/>
              <a:gd name="connsiteY66" fmla="*/ 224274 h 261709"/>
              <a:gd name="connsiteX67" fmla="*/ 103199 w 152839"/>
              <a:gd name="connsiteY67" fmla="*/ 222105 h 261709"/>
              <a:gd name="connsiteX68" fmla="*/ 102781 w 152839"/>
              <a:gd name="connsiteY68" fmla="*/ 218570 h 261709"/>
              <a:gd name="connsiteX69" fmla="*/ 105902 w 152839"/>
              <a:gd name="connsiteY69" fmla="*/ 215289 h 261709"/>
              <a:gd name="connsiteX70" fmla="*/ 108756 w 152839"/>
              <a:gd name="connsiteY70" fmla="*/ 209095 h 261709"/>
              <a:gd name="connsiteX71" fmla="*/ 108560 w 152839"/>
              <a:gd name="connsiteY71" fmla="*/ 206295 h 261709"/>
              <a:gd name="connsiteX72" fmla="*/ 106007 w 152839"/>
              <a:gd name="connsiteY72" fmla="*/ 204081 h 261709"/>
              <a:gd name="connsiteX73" fmla="*/ 107717 w 152839"/>
              <a:gd name="connsiteY73" fmla="*/ 200750 h 261709"/>
              <a:gd name="connsiteX74" fmla="*/ 106274 w 152839"/>
              <a:gd name="connsiteY74" fmla="*/ 200296 h 261709"/>
              <a:gd name="connsiteX75" fmla="*/ 105594 w 152839"/>
              <a:gd name="connsiteY75" fmla="*/ 199352 h 261709"/>
              <a:gd name="connsiteX76" fmla="*/ 106061 w 152839"/>
              <a:gd name="connsiteY76" fmla="*/ 195768 h 261709"/>
              <a:gd name="connsiteX77" fmla="*/ 107336 w 152839"/>
              <a:gd name="connsiteY77" fmla="*/ 192773 h 261709"/>
              <a:gd name="connsiteX78" fmla="*/ 105607 w 152839"/>
              <a:gd name="connsiteY78" fmla="*/ 192632 h 261709"/>
              <a:gd name="connsiteX79" fmla="*/ 104805 w 152839"/>
              <a:gd name="connsiteY79" fmla="*/ 191321 h 261709"/>
              <a:gd name="connsiteX80" fmla="*/ 104206 w 152839"/>
              <a:gd name="connsiteY80" fmla="*/ 186388 h 261709"/>
              <a:gd name="connsiteX81" fmla="*/ 105639 w 152839"/>
              <a:gd name="connsiteY81" fmla="*/ 183593 h 261709"/>
              <a:gd name="connsiteX82" fmla="*/ 105880 w 152839"/>
              <a:gd name="connsiteY82" fmla="*/ 181877 h 261709"/>
              <a:gd name="connsiteX83" fmla="*/ 105920 w 152839"/>
              <a:gd name="connsiteY83" fmla="*/ 178832 h 261709"/>
              <a:gd name="connsiteX84" fmla="*/ 107327 w 152839"/>
              <a:gd name="connsiteY84" fmla="*/ 177857 h 261709"/>
              <a:gd name="connsiteX85" fmla="*/ 108719 w 152839"/>
              <a:gd name="connsiteY85" fmla="*/ 174381 h 261709"/>
              <a:gd name="connsiteX86" fmla="*/ 102378 w 152839"/>
              <a:gd name="connsiteY86" fmla="*/ 170869 h 261709"/>
              <a:gd name="connsiteX87" fmla="*/ 103689 w 152839"/>
              <a:gd name="connsiteY87" fmla="*/ 169181 h 261709"/>
              <a:gd name="connsiteX88" fmla="*/ 102491 w 152839"/>
              <a:gd name="connsiteY88" fmla="*/ 167787 h 261709"/>
              <a:gd name="connsiteX89" fmla="*/ 104188 w 152839"/>
              <a:gd name="connsiteY89" fmla="*/ 167052 h 261709"/>
              <a:gd name="connsiteX90" fmla="*/ 103779 w 152839"/>
              <a:gd name="connsiteY90" fmla="*/ 166272 h 261709"/>
              <a:gd name="connsiteX91" fmla="*/ 105526 w 152839"/>
              <a:gd name="connsiteY91" fmla="*/ 165741 h 261709"/>
              <a:gd name="connsiteX92" fmla="*/ 107091 w 152839"/>
              <a:gd name="connsiteY92" fmla="*/ 161639 h 261709"/>
              <a:gd name="connsiteX93" fmla="*/ 109214 w 152839"/>
              <a:gd name="connsiteY93" fmla="*/ 161262 h 261709"/>
              <a:gd name="connsiteX94" fmla="*/ 111042 w 152839"/>
              <a:gd name="connsiteY94" fmla="*/ 158548 h 261709"/>
              <a:gd name="connsiteX95" fmla="*/ 107871 w 152839"/>
              <a:gd name="connsiteY95" fmla="*/ 152985 h 261709"/>
              <a:gd name="connsiteX96" fmla="*/ 107449 w 152839"/>
              <a:gd name="connsiteY96" fmla="*/ 152899 h 261709"/>
              <a:gd name="connsiteX97" fmla="*/ 107386 w 152839"/>
              <a:gd name="connsiteY97" fmla="*/ 151764 h 261709"/>
              <a:gd name="connsiteX98" fmla="*/ 108520 w 152839"/>
              <a:gd name="connsiteY98" fmla="*/ 149405 h 261709"/>
              <a:gd name="connsiteX99" fmla="*/ 109985 w 152839"/>
              <a:gd name="connsiteY99" fmla="*/ 142916 h 261709"/>
              <a:gd name="connsiteX100" fmla="*/ 115247 w 152839"/>
              <a:gd name="connsiteY100" fmla="*/ 137066 h 261709"/>
              <a:gd name="connsiteX101" fmla="*/ 116549 w 152839"/>
              <a:gd name="connsiteY101" fmla="*/ 134652 h 261709"/>
              <a:gd name="connsiteX102" fmla="*/ 115823 w 152839"/>
              <a:gd name="connsiteY102" fmla="*/ 133078 h 261709"/>
              <a:gd name="connsiteX103" fmla="*/ 117211 w 152839"/>
              <a:gd name="connsiteY103" fmla="*/ 131449 h 261709"/>
              <a:gd name="connsiteX104" fmla="*/ 121920 w 152839"/>
              <a:gd name="connsiteY104" fmla="*/ 131716 h 261709"/>
              <a:gd name="connsiteX105" fmla="*/ 128103 w 152839"/>
              <a:gd name="connsiteY105" fmla="*/ 116841 h 261709"/>
              <a:gd name="connsiteX106" fmla="*/ 133233 w 152839"/>
              <a:gd name="connsiteY106" fmla="*/ 116179 h 261709"/>
              <a:gd name="connsiteX107" fmla="*/ 134540 w 152839"/>
              <a:gd name="connsiteY107" fmla="*/ 117118 h 261709"/>
              <a:gd name="connsiteX108" fmla="*/ 135574 w 152839"/>
              <a:gd name="connsiteY108" fmla="*/ 120213 h 261709"/>
              <a:gd name="connsiteX109" fmla="*/ 140196 w 152839"/>
              <a:gd name="connsiteY109" fmla="*/ 118933 h 261709"/>
              <a:gd name="connsiteX110" fmla="*/ 142405 w 152839"/>
              <a:gd name="connsiteY110" fmla="*/ 119909 h 261709"/>
              <a:gd name="connsiteX111" fmla="*/ 144887 w 152839"/>
              <a:gd name="connsiteY111" fmla="*/ 118021 h 261709"/>
              <a:gd name="connsiteX112" fmla="*/ 145504 w 152839"/>
              <a:gd name="connsiteY112" fmla="*/ 114287 h 261709"/>
              <a:gd name="connsiteX113" fmla="*/ 146447 w 152839"/>
              <a:gd name="connsiteY113" fmla="*/ 108655 h 261709"/>
              <a:gd name="connsiteX114" fmla="*/ 144800 w 152839"/>
              <a:gd name="connsiteY114" fmla="*/ 106568 h 261709"/>
              <a:gd name="connsiteX115" fmla="*/ 146665 w 152839"/>
              <a:gd name="connsiteY115" fmla="*/ 106064 h 261709"/>
              <a:gd name="connsiteX116" fmla="*/ 147078 w 152839"/>
              <a:gd name="connsiteY116" fmla="*/ 103949 h 261709"/>
              <a:gd name="connsiteX117" fmla="*/ 152893 w 152839"/>
              <a:gd name="connsiteY117" fmla="*/ 98486 h 261709"/>
              <a:gd name="connsiteX118" fmla="*/ 153183 w 152839"/>
              <a:gd name="connsiteY118" fmla="*/ 88684 h 261709"/>
              <a:gd name="connsiteX119" fmla="*/ 150784 w 152839"/>
              <a:gd name="connsiteY119" fmla="*/ 87858 h 261709"/>
              <a:gd name="connsiteX120" fmla="*/ 150557 w 152839"/>
              <a:gd name="connsiteY120" fmla="*/ 86125 h 261709"/>
              <a:gd name="connsiteX121" fmla="*/ 148683 w 152839"/>
              <a:gd name="connsiteY121" fmla="*/ 84555 h 261709"/>
              <a:gd name="connsiteX122" fmla="*/ 149046 w 152839"/>
              <a:gd name="connsiteY122" fmla="*/ 81832 h 261709"/>
              <a:gd name="connsiteX123" fmla="*/ 148253 w 152839"/>
              <a:gd name="connsiteY123" fmla="*/ 81020 h 261709"/>
              <a:gd name="connsiteX124" fmla="*/ 146492 w 152839"/>
              <a:gd name="connsiteY124" fmla="*/ 79114 h 261709"/>
              <a:gd name="connsiteX125" fmla="*/ 144977 w 152839"/>
              <a:gd name="connsiteY125" fmla="*/ 80144 h 261709"/>
              <a:gd name="connsiteX126" fmla="*/ 142791 w 152839"/>
              <a:gd name="connsiteY126" fmla="*/ 79277 h 261709"/>
              <a:gd name="connsiteX127" fmla="*/ 140668 w 152839"/>
              <a:gd name="connsiteY127" fmla="*/ 79844 h 261709"/>
              <a:gd name="connsiteX128" fmla="*/ 139724 w 152839"/>
              <a:gd name="connsiteY128" fmla="*/ 76087 h 261709"/>
              <a:gd name="connsiteX129" fmla="*/ 137756 w 152839"/>
              <a:gd name="connsiteY129" fmla="*/ 75030 h 261709"/>
              <a:gd name="connsiteX130" fmla="*/ 138472 w 152839"/>
              <a:gd name="connsiteY130" fmla="*/ 68995 h 261709"/>
              <a:gd name="connsiteX131" fmla="*/ 136785 w 152839"/>
              <a:gd name="connsiteY131" fmla="*/ 66603 h 261709"/>
              <a:gd name="connsiteX132" fmla="*/ 137161 w 152839"/>
              <a:gd name="connsiteY132" fmla="*/ 65060 h 261709"/>
              <a:gd name="connsiteX133" fmla="*/ 135737 w 152839"/>
              <a:gd name="connsiteY133" fmla="*/ 63908 h 261709"/>
              <a:gd name="connsiteX134" fmla="*/ 133882 w 152839"/>
              <a:gd name="connsiteY134" fmla="*/ 59851 h 261709"/>
              <a:gd name="connsiteX135" fmla="*/ 135002 w 152839"/>
              <a:gd name="connsiteY135" fmla="*/ 58639 h 261709"/>
              <a:gd name="connsiteX136" fmla="*/ 135379 w 152839"/>
              <a:gd name="connsiteY136" fmla="*/ 55449 h 261709"/>
              <a:gd name="connsiteX137" fmla="*/ 132798 w 152839"/>
              <a:gd name="connsiteY137" fmla="*/ 52486 h 261709"/>
              <a:gd name="connsiteX138" fmla="*/ 132911 w 152839"/>
              <a:gd name="connsiteY138" fmla="*/ 50430 h 261709"/>
              <a:gd name="connsiteX139" fmla="*/ 134295 w 152839"/>
              <a:gd name="connsiteY139" fmla="*/ 49432 h 261709"/>
              <a:gd name="connsiteX140" fmla="*/ 133301 w 152839"/>
              <a:gd name="connsiteY140" fmla="*/ 46973 h 261709"/>
              <a:gd name="connsiteX141" fmla="*/ 133814 w 152839"/>
              <a:gd name="connsiteY141" fmla="*/ 44350 h 261709"/>
              <a:gd name="connsiteX142" fmla="*/ 130076 w 152839"/>
              <a:gd name="connsiteY142" fmla="*/ 42997 h 261709"/>
              <a:gd name="connsiteX143" fmla="*/ 128438 w 152839"/>
              <a:gd name="connsiteY143" fmla="*/ 41495 h 261709"/>
              <a:gd name="connsiteX144" fmla="*/ 125435 w 152839"/>
              <a:gd name="connsiteY144" fmla="*/ 40248 h 261709"/>
              <a:gd name="connsiteX145" fmla="*/ 122664 w 152839"/>
              <a:gd name="connsiteY145" fmla="*/ 41582 h 261709"/>
              <a:gd name="connsiteX146" fmla="*/ 121325 w 152839"/>
              <a:gd name="connsiteY146" fmla="*/ 39698 h 261709"/>
              <a:gd name="connsiteX147" fmla="*/ 120187 w 152839"/>
              <a:gd name="connsiteY147" fmla="*/ 39866 h 261709"/>
              <a:gd name="connsiteX148" fmla="*/ 119370 w 152839"/>
              <a:gd name="connsiteY148" fmla="*/ 40375 h 261709"/>
              <a:gd name="connsiteX149" fmla="*/ 116145 w 152839"/>
              <a:gd name="connsiteY149" fmla="*/ 37833 h 261709"/>
              <a:gd name="connsiteX150" fmla="*/ 115583 w 152839"/>
              <a:gd name="connsiteY150" fmla="*/ 31576 h 261709"/>
              <a:gd name="connsiteX151" fmla="*/ 110098 w 152839"/>
              <a:gd name="connsiteY151" fmla="*/ 31594 h 261709"/>
              <a:gd name="connsiteX152" fmla="*/ 112811 w 152839"/>
              <a:gd name="connsiteY152" fmla="*/ 27977 h 261709"/>
              <a:gd name="connsiteX153" fmla="*/ 112575 w 152839"/>
              <a:gd name="connsiteY153" fmla="*/ 25999 h 261709"/>
              <a:gd name="connsiteX154" fmla="*/ 116190 w 152839"/>
              <a:gd name="connsiteY154" fmla="*/ 23331 h 261709"/>
              <a:gd name="connsiteX155" fmla="*/ 118917 w 152839"/>
              <a:gd name="connsiteY155" fmla="*/ 19346 h 261709"/>
              <a:gd name="connsiteX156" fmla="*/ 119048 w 152839"/>
              <a:gd name="connsiteY156" fmla="*/ 17046 h 261709"/>
              <a:gd name="connsiteX157" fmla="*/ 116966 w 152839"/>
              <a:gd name="connsiteY157" fmla="*/ 14042 h 261709"/>
              <a:gd name="connsiteX158" fmla="*/ 111545 w 152839"/>
              <a:gd name="connsiteY158" fmla="*/ 16088 h 261709"/>
              <a:gd name="connsiteX159" fmla="*/ 110588 w 152839"/>
              <a:gd name="connsiteY159" fmla="*/ 14936 h 261709"/>
              <a:gd name="connsiteX160" fmla="*/ 112035 w 152839"/>
              <a:gd name="connsiteY160" fmla="*/ 13093 h 261709"/>
              <a:gd name="connsiteX161" fmla="*/ 111192 w 152839"/>
              <a:gd name="connsiteY161" fmla="*/ 11455 h 261709"/>
              <a:gd name="connsiteX162" fmla="*/ 113555 w 152839"/>
              <a:gd name="connsiteY162" fmla="*/ 8664 h 261709"/>
              <a:gd name="connsiteX163" fmla="*/ 110139 w 152839"/>
              <a:gd name="connsiteY163" fmla="*/ 5134 h 261709"/>
              <a:gd name="connsiteX164" fmla="*/ 110280 w 152839"/>
              <a:gd name="connsiteY164" fmla="*/ 3037 h 261709"/>
              <a:gd name="connsiteX165" fmla="*/ 107907 w 152839"/>
              <a:gd name="connsiteY165" fmla="*/ 3886 h 261709"/>
              <a:gd name="connsiteX166" fmla="*/ 107209 w 152839"/>
              <a:gd name="connsiteY166" fmla="*/ 2021 h 261709"/>
              <a:gd name="connsiteX167" fmla="*/ 107966 w 152839"/>
              <a:gd name="connsiteY167" fmla="*/ 578 h 261709"/>
              <a:gd name="connsiteX168" fmla="*/ 100450 w 152839"/>
              <a:gd name="connsiteY168" fmla="*/ 1159 h 261709"/>
              <a:gd name="connsiteX169" fmla="*/ 93967 w 152839"/>
              <a:gd name="connsiteY169" fmla="*/ 3482 h 261709"/>
              <a:gd name="connsiteX170" fmla="*/ 92493 w 152839"/>
              <a:gd name="connsiteY170" fmla="*/ 2538 h 261709"/>
              <a:gd name="connsiteX171" fmla="*/ 90887 w 152839"/>
              <a:gd name="connsiteY171" fmla="*/ 2053 h 261709"/>
              <a:gd name="connsiteX172" fmla="*/ 88719 w 152839"/>
              <a:gd name="connsiteY172" fmla="*/ 14613 h 261709"/>
              <a:gd name="connsiteX173" fmla="*/ 79075 w 152839"/>
              <a:gd name="connsiteY173" fmla="*/ 19324 h 261709"/>
              <a:gd name="connsiteX174" fmla="*/ 72089 w 152839"/>
              <a:gd name="connsiteY174" fmla="*/ 22899 h 261709"/>
              <a:gd name="connsiteX175" fmla="*/ 60431 w 152839"/>
              <a:gd name="connsiteY175" fmla="*/ 23644 h 261709"/>
              <a:gd name="connsiteX176" fmla="*/ 60404 w 152839"/>
              <a:gd name="connsiteY176" fmla="*/ 23889 h 261709"/>
              <a:gd name="connsiteX177" fmla="*/ 51059 w 152839"/>
              <a:gd name="connsiteY177" fmla="*/ 24701 h 261709"/>
              <a:gd name="connsiteX178" fmla="*/ 16262 w 152839"/>
              <a:gd name="connsiteY178" fmla="*/ 57763 h 261709"/>
              <a:gd name="connsiteX179" fmla="*/ 14502 w 152839"/>
              <a:gd name="connsiteY179" fmla="*/ 73823 h 261709"/>
              <a:gd name="connsiteX180" fmla="*/ 13032 w 152839"/>
              <a:gd name="connsiteY180" fmla="*/ 87232 h 261709"/>
              <a:gd name="connsiteX181" fmla="*/ 8396 w 152839"/>
              <a:gd name="connsiteY181" fmla="*/ 99371 h 261709"/>
              <a:gd name="connsiteX182" fmla="*/ 344 w 152839"/>
              <a:gd name="connsiteY182" fmla="*/ 120068 h 261709"/>
              <a:gd name="connsiteX183" fmla="*/ 2603 w 152839"/>
              <a:gd name="connsiteY183" fmla="*/ 125708 h 261709"/>
              <a:gd name="connsiteX184" fmla="*/ 12819 w 152839"/>
              <a:gd name="connsiteY184" fmla="*/ 150689 h 261709"/>
              <a:gd name="connsiteX185" fmla="*/ 14915 w 152839"/>
              <a:gd name="connsiteY185" fmla="*/ 159188 h 261709"/>
              <a:gd name="connsiteX186" fmla="*/ 23905 w 152839"/>
              <a:gd name="connsiteY186" fmla="*/ 180475 h 261709"/>
              <a:gd name="connsiteX187" fmla="*/ 26650 w 152839"/>
              <a:gd name="connsiteY187" fmla="*/ 187522 h 261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152839" h="261709">
                <a:moveTo>
                  <a:pt x="26650" y="187522"/>
                </a:moveTo>
                <a:lnTo>
                  <a:pt x="27249" y="189120"/>
                </a:lnTo>
                <a:lnTo>
                  <a:pt x="27285" y="190767"/>
                </a:lnTo>
                <a:lnTo>
                  <a:pt x="24413" y="192478"/>
                </a:lnTo>
                <a:lnTo>
                  <a:pt x="26164" y="193971"/>
                </a:lnTo>
                <a:lnTo>
                  <a:pt x="24581" y="195391"/>
                </a:lnTo>
                <a:lnTo>
                  <a:pt x="24531" y="196784"/>
                </a:lnTo>
                <a:lnTo>
                  <a:pt x="26872" y="198023"/>
                </a:lnTo>
                <a:lnTo>
                  <a:pt x="25960" y="198631"/>
                </a:lnTo>
                <a:lnTo>
                  <a:pt x="26164" y="200900"/>
                </a:lnTo>
                <a:lnTo>
                  <a:pt x="25048" y="203754"/>
                </a:lnTo>
                <a:lnTo>
                  <a:pt x="25212" y="207189"/>
                </a:lnTo>
                <a:lnTo>
                  <a:pt x="26468" y="210139"/>
                </a:lnTo>
                <a:lnTo>
                  <a:pt x="17668" y="216024"/>
                </a:lnTo>
                <a:lnTo>
                  <a:pt x="20680" y="220735"/>
                </a:lnTo>
                <a:lnTo>
                  <a:pt x="25434" y="230160"/>
                </a:lnTo>
                <a:lnTo>
                  <a:pt x="24686" y="232138"/>
                </a:lnTo>
                <a:lnTo>
                  <a:pt x="25266" y="234130"/>
                </a:lnTo>
                <a:lnTo>
                  <a:pt x="28097" y="236259"/>
                </a:lnTo>
                <a:lnTo>
                  <a:pt x="29394" y="240193"/>
                </a:lnTo>
                <a:lnTo>
                  <a:pt x="32701" y="246078"/>
                </a:lnTo>
                <a:lnTo>
                  <a:pt x="32628" y="247916"/>
                </a:lnTo>
                <a:lnTo>
                  <a:pt x="35191" y="250040"/>
                </a:lnTo>
                <a:lnTo>
                  <a:pt x="36008" y="250770"/>
                </a:lnTo>
                <a:lnTo>
                  <a:pt x="35219" y="253661"/>
                </a:lnTo>
                <a:lnTo>
                  <a:pt x="38049" y="258893"/>
                </a:lnTo>
                <a:lnTo>
                  <a:pt x="39623" y="259025"/>
                </a:lnTo>
                <a:lnTo>
                  <a:pt x="40467" y="261657"/>
                </a:lnTo>
                <a:lnTo>
                  <a:pt x="41683" y="262287"/>
                </a:lnTo>
                <a:lnTo>
                  <a:pt x="44114" y="260382"/>
                </a:lnTo>
                <a:lnTo>
                  <a:pt x="44010" y="258344"/>
                </a:lnTo>
                <a:lnTo>
                  <a:pt x="45788" y="256506"/>
                </a:lnTo>
                <a:lnTo>
                  <a:pt x="44459" y="255408"/>
                </a:lnTo>
                <a:lnTo>
                  <a:pt x="44259" y="252186"/>
                </a:lnTo>
                <a:lnTo>
                  <a:pt x="46632" y="248379"/>
                </a:lnTo>
                <a:lnTo>
                  <a:pt x="48070" y="247068"/>
                </a:lnTo>
                <a:lnTo>
                  <a:pt x="50184" y="246124"/>
                </a:lnTo>
                <a:lnTo>
                  <a:pt x="51971" y="247281"/>
                </a:lnTo>
                <a:lnTo>
                  <a:pt x="53069" y="247703"/>
                </a:lnTo>
                <a:lnTo>
                  <a:pt x="53454" y="248924"/>
                </a:lnTo>
                <a:lnTo>
                  <a:pt x="54933" y="248220"/>
                </a:lnTo>
                <a:lnTo>
                  <a:pt x="55287" y="250294"/>
                </a:lnTo>
                <a:lnTo>
                  <a:pt x="57473" y="251506"/>
                </a:lnTo>
                <a:lnTo>
                  <a:pt x="61574" y="251279"/>
                </a:lnTo>
                <a:lnTo>
                  <a:pt x="62132" y="254401"/>
                </a:lnTo>
                <a:lnTo>
                  <a:pt x="64559" y="256152"/>
                </a:lnTo>
                <a:lnTo>
                  <a:pt x="66133" y="256012"/>
                </a:lnTo>
                <a:lnTo>
                  <a:pt x="67653" y="254219"/>
                </a:lnTo>
                <a:lnTo>
                  <a:pt x="70873" y="253085"/>
                </a:lnTo>
                <a:lnTo>
                  <a:pt x="72475" y="252427"/>
                </a:lnTo>
                <a:lnTo>
                  <a:pt x="74952" y="248842"/>
                </a:lnTo>
                <a:lnTo>
                  <a:pt x="74711" y="247934"/>
                </a:lnTo>
                <a:lnTo>
                  <a:pt x="76830" y="246450"/>
                </a:lnTo>
                <a:lnTo>
                  <a:pt x="77351" y="245148"/>
                </a:lnTo>
                <a:lnTo>
                  <a:pt x="76344" y="243560"/>
                </a:lnTo>
                <a:lnTo>
                  <a:pt x="78767" y="242017"/>
                </a:lnTo>
                <a:lnTo>
                  <a:pt x="79356" y="239748"/>
                </a:lnTo>
                <a:lnTo>
                  <a:pt x="78630" y="239004"/>
                </a:lnTo>
                <a:lnTo>
                  <a:pt x="79701" y="237175"/>
                </a:lnTo>
                <a:lnTo>
                  <a:pt x="83743" y="236830"/>
                </a:lnTo>
                <a:lnTo>
                  <a:pt x="85734" y="238255"/>
                </a:lnTo>
                <a:lnTo>
                  <a:pt x="86914" y="236894"/>
                </a:lnTo>
                <a:lnTo>
                  <a:pt x="89712" y="236236"/>
                </a:lnTo>
                <a:lnTo>
                  <a:pt x="90143" y="235496"/>
                </a:lnTo>
                <a:lnTo>
                  <a:pt x="94045" y="234389"/>
                </a:lnTo>
                <a:lnTo>
                  <a:pt x="97070" y="232038"/>
                </a:lnTo>
                <a:lnTo>
                  <a:pt x="102278" y="224274"/>
                </a:lnTo>
                <a:lnTo>
                  <a:pt x="103199" y="222105"/>
                </a:lnTo>
                <a:lnTo>
                  <a:pt x="102781" y="218570"/>
                </a:lnTo>
                <a:lnTo>
                  <a:pt x="105902" y="215289"/>
                </a:lnTo>
                <a:lnTo>
                  <a:pt x="108756" y="209095"/>
                </a:lnTo>
                <a:lnTo>
                  <a:pt x="108560" y="206295"/>
                </a:lnTo>
                <a:lnTo>
                  <a:pt x="106007" y="204081"/>
                </a:lnTo>
                <a:lnTo>
                  <a:pt x="107717" y="200750"/>
                </a:lnTo>
                <a:lnTo>
                  <a:pt x="106274" y="200296"/>
                </a:lnTo>
                <a:lnTo>
                  <a:pt x="105594" y="199352"/>
                </a:lnTo>
                <a:lnTo>
                  <a:pt x="106061" y="195768"/>
                </a:lnTo>
                <a:lnTo>
                  <a:pt x="107336" y="192773"/>
                </a:lnTo>
                <a:lnTo>
                  <a:pt x="105607" y="192632"/>
                </a:lnTo>
                <a:lnTo>
                  <a:pt x="104805" y="191321"/>
                </a:lnTo>
                <a:lnTo>
                  <a:pt x="104206" y="186388"/>
                </a:lnTo>
                <a:lnTo>
                  <a:pt x="105639" y="183593"/>
                </a:lnTo>
                <a:lnTo>
                  <a:pt x="105880" y="181877"/>
                </a:lnTo>
                <a:lnTo>
                  <a:pt x="105920" y="178832"/>
                </a:lnTo>
                <a:lnTo>
                  <a:pt x="107327" y="177857"/>
                </a:lnTo>
                <a:lnTo>
                  <a:pt x="108719" y="174381"/>
                </a:lnTo>
                <a:lnTo>
                  <a:pt x="102378" y="170869"/>
                </a:lnTo>
                <a:lnTo>
                  <a:pt x="103689" y="169181"/>
                </a:lnTo>
                <a:lnTo>
                  <a:pt x="102491" y="167787"/>
                </a:lnTo>
                <a:lnTo>
                  <a:pt x="104188" y="167052"/>
                </a:lnTo>
                <a:lnTo>
                  <a:pt x="103779" y="166272"/>
                </a:lnTo>
                <a:lnTo>
                  <a:pt x="105526" y="165741"/>
                </a:lnTo>
                <a:lnTo>
                  <a:pt x="107091" y="161639"/>
                </a:lnTo>
                <a:lnTo>
                  <a:pt x="109214" y="161262"/>
                </a:lnTo>
                <a:lnTo>
                  <a:pt x="111042" y="158548"/>
                </a:lnTo>
                <a:lnTo>
                  <a:pt x="107871" y="152985"/>
                </a:lnTo>
                <a:lnTo>
                  <a:pt x="107449" y="152899"/>
                </a:lnTo>
                <a:lnTo>
                  <a:pt x="107386" y="151764"/>
                </a:lnTo>
                <a:lnTo>
                  <a:pt x="108520" y="149405"/>
                </a:lnTo>
                <a:lnTo>
                  <a:pt x="109985" y="142916"/>
                </a:lnTo>
                <a:lnTo>
                  <a:pt x="115247" y="137066"/>
                </a:lnTo>
                <a:lnTo>
                  <a:pt x="116549" y="134652"/>
                </a:lnTo>
                <a:lnTo>
                  <a:pt x="115823" y="133078"/>
                </a:lnTo>
                <a:lnTo>
                  <a:pt x="117211" y="131449"/>
                </a:lnTo>
                <a:lnTo>
                  <a:pt x="121920" y="131716"/>
                </a:lnTo>
                <a:lnTo>
                  <a:pt x="128103" y="116841"/>
                </a:lnTo>
                <a:lnTo>
                  <a:pt x="133233" y="116179"/>
                </a:lnTo>
                <a:lnTo>
                  <a:pt x="134540" y="117118"/>
                </a:lnTo>
                <a:lnTo>
                  <a:pt x="135574" y="120213"/>
                </a:lnTo>
                <a:lnTo>
                  <a:pt x="140196" y="118933"/>
                </a:lnTo>
                <a:lnTo>
                  <a:pt x="142405" y="119909"/>
                </a:lnTo>
                <a:lnTo>
                  <a:pt x="144887" y="118021"/>
                </a:lnTo>
                <a:lnTo>
                  <a:pt x="145504" y="114287"/>
                </a:lnTo>
                <a:lnTo>
                  <a:pt x="146447" y="108655"/>
                </a:lnTo>
                <a:lnTo>
                  <a:pt x="144800" y="106568"/>
                </a:lnTo>
                <a:lnTo>
                  <a:pt x="146665" y="106064"/>
                </a:lnTo>
                <a:lnTo>
                  <a:pt x="147078" y="103949"/>
                </a:lnTo>
                <a:lnTo>
                  <a:pt x="152893" y="98486"/>
                </a:lnTo>
                <a:lnTo>
                  <a:pt x="153183" y="88684"/>
                </a:lnTo>
                <a:lnTo>
                  <a:pt x="150784" y="87858"/>
                </a:lnTo>
                <a:lnTo>
                  <a:pt x="150557" y="86125"/>
                </a:lnTo>
                <a:lnTo>
                  <a:pt x="148683" y="84555"/>
                </a:lnTo>
                <a:lnTo>
                  <a:pt x="149046" y="81832"/>
                </a:lnTo>
                <a:lnTo>
                  <a:pt x="148253" y="81020"/>
                </a:lnTo>
                <a:lnTo>
                  <a:pt x="146492" y="79114"/>
                </a:lnTo>
                <a:lnTo>
                  <a:pt x="144977" y="80144"/>
                </a:lnTo>
                <a:lnTo>
                  <a:pt x="142791" y="79277"/>
                </a:lnTo>
                <a:lnTo>
                  <a:pt x="140668" y="79844"/>
                </a:lnTo>
                <a:lnTo>
                  <a:pt x="139724" y="76087"/>
                </a:lnTo>
                <a:lnTo>
                  <a:pt x="137756" y="75030"/>
                </a:lnTo>
                <a:lnTo>
                  <a:pt x="138472" y="68995"/>
                </a:lnTo>
                <a:lnTo>
                  <a:pt x="136785" y="66603"/>
                </a:lnTo>
                <a:lnTo>
                  <a:pt x="137161" y="65060"/>
                </a:lnTo>
                <a:lnTo>
                  <a:pt x="135737" y="63908"/>
                </a:lnTo>
                <a:lnTo>
                  <a:pt x="133882" y="59851"/>
                </a:lnTo>
                <a:lnTo>
                  <a:pt x="135002" y="58639"/>
                </a:lnTo>
                <a:lnTo>
                  <a:pt x="135379" y="55449"/>
                </a:lnTo>
                <a:lnTo>
                  <a:pt x="132798" y="52486"/>
                </a:lnTo>
                <a:lnTo>
                  <a:pt x="132911" y="50430"/>
                </a:lnTo>
                <a:lnTo>
                  <a:pt x="134295" y="49432"/>
                </a:lnTo>
                <a:lnTo>
                  <a:pt x="133301" y="46973"/>
                </a:lnTo>
                <a:lnTo>
                  <a:pt x="133814" y="44350"/>
                </a:lnTo>
                <a:lnTo>
                  <a:pt x="130076" y="42997"/>
                </a:lnTo>
                <a:lnTo>
                  <a:pt x="128438" y="41495"/>
                </a:lnTo>
                <a:lnTo>
                  <a:pt x="125435" y="40248"/>
                </a:lnTo>
                <a:lnTo>
                  <a:pt x="122664" y="41582"/>
                </a:lnTo>
                <a:lnTo>
                  <a:pt x="121325" y="39698"/>
                </a:lnTo>
                <a:lnTo>
                  <a:pt x="120187" y="39866"/>
                </a:lnTo>
                <a:lnTo>
                  <a:pt x="119370" y="40375"/>
                </a:lnTo>
                <a:lnTo>
                  <a:pt x="116145" y="37833"/>
                </a:lnTo>
                <a:lnTo>
                  <a:pt x="115583" y="31576"/>
                </a:lnTo>
                <a:lnTo>
                  <a:pt x="110098" y="31594"/>
                </a:lnTo>
                <a:lnTo>
                  <a:pt x="112811" y="27977"/>
                </a:lnTo>
                <a:lnTo>
                  <a:pt x="112575" y="25999"/>
                </a:lnTo>
                <a:lnTo>
                  <a:pt x="116190" y="23331"/>
                </a:lnTo>
                <a:lnTo>
                  <a:pt x="118917" y="19346"/>
                </a:lnTo>
                <a:lnTo>
                  <a:pt x="119048" y="17046"/>
                </a:lnTo>
                <a:lnTo>
                  <a:pt x="116966" y="14042"/>
                </a:lnTo>
                <a:lnTo>
                  <a:pt x="111545" y="16088"/>
                </a:lnTo>
                <a:lnTo>
                  <a:pt x="110588" y="14936"/>
                </a:lnTo>
                <a:lnTo>
                  <a:pt x="112035" y="13093"/>
                </a:lnTo>
                <a:lnTo>
                  <a:pt x="111192" y="11455"/>
                </a:lnTo>
                <a:lnTo>
                  <a:pt x="113555" y="8664"/>
                </a:lnTo>
                <a:lnTo>
                  <a:pt x="110139" y="5134"/>
                </a:lnTo>
                <a:lnTo>
                  <a:pt x="110280" y="3037"/>
                </a:lnTo>
                <a:lnTo>
                  <a:pt x="107907" y="3886"/>
                </a:lnTo>
                <a:lnTo>
                  <a:pt x="107209" y="2021"/>
                </a:lnTo>
                <a:lnTo>
                  <a:pt x="107966" y="578"/>
                </a:lnTo>
                <a:lnTo>
                  <a:pt x="100450" y="1159"/>
                </a:lnTo>
                <a:lnTo>
                  <a:pt x="93967" y="3482"/>
                </a:lnTo>
                <a:lnTo>
                  <a:pt x="92493" y="2538"/>
                </a:lnTo>
                <a:lnTo>
                  <a:pt x="90887" y="2053"/>
                </a:lnTo>
                <a:lnTo>
                  <a:pt x="88719" y="14613"/>
                </a:lnTo>
                <a:lnTo>
                  <a:pt x="79075" y="19324"/>
                </a:lnTo>
                <a:lnTo>
                  <a:pt x="72089" y="22899"/>
                </a:lnTo>
                <a:lnTo>
                  <a:pt x="60431" y="23644"/>
                </a:lnTo>
                <a:lnTo>
                  <a:pt x="60404" y="23889"/>
                </a:lnTo>
                <a:lnTo>
                  <a:pt x="51059" y="24701"/>
                </a:lnTo>
                <a:lnTo>
                  <a:pt x="16262" y="57763"/>
                </a:lnTo>
                <a:lnTo>
                  <a:pt x="14502" y="73823"/>
                </a:lnTo>
                <a:lnTo>
                  <a:pt x="13032" y="87232"/>
                </a:lnTo>
                <a:lnTo>
                  <a:pt x="8396" y="99371"/>
                </a:lnTo>
                <a:lnTo>
                  <a:pt x="344" y="120068"/>
                </a:lnTo>
                <a:lnTo>
                  <a:pt x="2603" y="125708"/>
                </a:lnTo>
                <a:lnTo>
                  <a:pt x="12819" y="150689"/>
                </a:lnTo>
                <a:lnTo>
                  <a:pt x="14915" y="159188"/>
                </a:lnTo>
                <a:lnTo>
                  <a:pt x="23905" y="180475"/>
                </a:lnTo>
                <a:lnTo>
                  <a:pt x="26650" y="18752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3A76F674-0AD4-2E6F-52D6-5E7416A56B42}"/>
              </a:ext>
            </a:extLst>
          </p:cNvPr>
          <p:cNvSpPr>
            <a:spLocks/>
          </p:cNvSpPr>
          <p:nvPr/>
        </p:nvSpPr>
        <p:spPr>
          <a:xfrm flipV="1">
            <a:off x="5441393" y="3732508"/>
            <a:ext cx="381673" cy="437974"/>
          </a:xfrm>
          <a:custGeom>
            <a:avLst/>
            <a:gdLst>
              <a:gd name="connsiteX0" fmla="*/ 122970 w 259918"/>
              <a:gd name="connsiteY0" fmla="*/ 266625 h 298259"/>
              <a:gd name="connsiteX1" fmla="*/ 128423 w 259918"/>
              <a:gd name="connsiteY1" fmla="*/ 267717 h 298259"/>
              <a:gd name="connsiteX2" fmla="*/ 140035 w 259918"/>
              <a:gd name="connsiteY2" fmla="*/ 267037 h 298259"/>
              <a:gd name="connsiteX3" fmla="*/ 144033 w 259918"/>
              <a:gd name="connsiteY3" fmla="*/ 271906 h 298259"/>
              <a:gd name="connsiteX4" fmla="*/ 143444 w 259918"/>
              <a:gd name="connsiteY4" fmla="*/ 280888 h 298259"/>
              <a:gd name="connsiteX5" fmla="*/ 143222 w 259918"/>
              <a:gd name="connsiteY5" fmla="*/ 290314 h 298259"/>
              <a:gd name="connsiteX6" fmla="*/ 143141 w 259918"/>
              <a:gd name="connsiteY6" fmla="*/ 296316 h 298259"/>
              <a:gd name="connsiteX7" fmla="*/ 148549 w 259918"/>
              <a:gd name="connsiteY7" fmla="*/ 298746 h 298259"/>
              <a:gd name="connsiteX8" fmla="*/ 157394 w 259918"/>
              <a:gd name="connsiteY8" fmla="*/ 284444 h 298259"/>
              <a:gd name="connsiteX9" fmla="*/ 158110 w 259918"/>
              <a:gd name="connsiteY9" fmla="*/ 283423 h 298259"/>
              <a:gd name="connsiteX10" fmla="*/ 160106 w 259918"/>
              <a:gd name="connsiteY10" fmla="*/ 280559 h 298259"/>
              <a:gd name="connsiteX11" fmla="*/ 181726 w 259918"/>
              <a:gd name="connsiteY11" fmla="*/ 290274 h 298259"/>
              <a:gd name="connsiteX12" fmla="*/ 188341 w 259918"/>
              <a:gd name="connsiteY12" fmla="*/ 278615 h 298259"/>
              <a:gd name="connsiteX13" fmla="*/ 195177 w 259918"/>
              <a:gd name="connsiteY13" fmla="*/ 256927 h 298259"/>
              <a:gd name="connsiteX14" fmla="*/ 214619 w 259918"/>
              <a:gd name="connsiteY14" fmla="*/ 235654 h 298259"/>
              <a:gd name="connsiteX15" fmla="*/ 216881 w 259918"/>
              <a:gd name="connsiteY15" fmla="*/ 229372 h 298259"/>
              <a:gd name="connsiteX16" fmla="*/ 218987 w 259918"/>
              <a:gd name="connsiteY16" fmla="*/ 223783 h 298259"/>
              <a:gd name="connsiteX17" fmla="*/ 222346 w 259918"/>
              <a:gd name="connsiteY17" fmla="*/ 214339 h 298259"/>
              <a:gd name="connsiteX18" fmla="*/ 226342 w 259918"/>
              <a:gd name="connsiteY18" fmla="*/ 203316 h 298259"/>
              <a:gd name="connsiteX19" fmla="*/ 231667 w 259918"/>
              <a:gd name="connsiteY19" fmla="*/ 188692 h 298259"/>
              <a:gd name="connsiteX20" fmla="*/ 239434 w 259918"/>
              <a:gd name="connsiteY20" fmla="*/ 167312 h 298259"/>
              <a:gd name="connsiteX21" fmla="*/ 247226 w 259918"/>
              <a:gd name="connsiteY21" fmla="*/ 146195 h 298259"/>
              <a:gd name="connsiteX22" fmla="*/ 248365 w 259918"/>
              <a:gd name="connsiteY22" fmla="*/ 142766 h 298259"/>
              <a:gd name="connsiteX23" fmla="*/ 249663 w 259918"/>
              <a:gd name="connsiteY23" fmla="*/ 139438 h 298259"/>
              <a:gd name="connsiteX24" fmla="*/ 253911 w 259918"/>
              <a:gd name="connsiteY24" fmla="*/ 127655 h 298259"/>
              <a:gd name="connsiteX25" fmla="*/ 256847 w 259918"/>
              <a:gd name="connsiteY25" fmla="*/ 119522 h 298259"/>
              <a:gd name="connsiteX26" fmla="*/ 257754 w 259918"/>
              <a:gd name="connsiteY26" fmla="*/ 116934 h 298259"/>
              <a:gd name="connsiteX27" fmla="*/ 260348 w 259918"/>
              <a:gd name="connsiteY27" fmla="*/ 109815 h 298259"/>
              <a:gd name="connsiteX28" fmla="*/ 251186 w 259918"/>
              <a:gd name="connsiteY28" fmla="*/ 104089 h 298259"/>
              <a:gd name="connsiteX29" fmla="*/ 248298 w 259918"/>
              <a:gd name="connsiteY29" fmla="*/ 102318 h 298259"/>
              <a:gd name="connsiteX30" fmla="*/ 245373 w 259918"/>
              <a:gd name="connsiteY30" fmla="*/ 100499 h 298259"/>
              <a:gd name="connsiteX31" fmla="*/ 245196 w 259918"/>
              <a:gd name="connsiteY31" fmla="*/ 100373 h 298259"/>
              <a:gd name="connsiteX32" fmla="*/ 240849 w 259918"/>
              <a:gd name="connsiteY32" fmla="*/ 97674 h 298259"/>
              <a:gd name="connsiteX33" fmla="*/ 239943 w 259918"/>
              <a:gd name="connsiteY33" fmla="*/ 97119 h 298259"/>
              <a:gd name="connsiteX34" fmla="*/ 233617 w 259918"/>
              <a:gd name="connsiteY34" fmla="*/ 93167 h 298259"/>
              <a:gd name="connsiteX35" fmla="*/ 228670 w 259918"/>
              <a:gd name="connsiteY35" fmla="*/ 90102 h 298259"/>
              <a:gd name="connsiteX36" fmla="*/ 226149 w 259918"/>
              <a:gd name="connsiteY36" fmla="*/ 85130 h 298259"/>
              <a:gd name="connsiteX37" fmla="*/ 224888 w 259918"/>
              <a:gd name="connsiteY37" fmla="*/ 83610 h 298259"/>
              <a:gd name="connsiteX38" fmla="*/ 223004 w 259918"/>
              <a:gd name="connsiteY38" fmla="*/ 81391 h 298259"/>
              <a:gd name="connsiteX39" fmla="*/ 222115 w 259918"/>
              <a:gd name="connsiteY39" fmla="*/ 80347 h 298259"/>
              <a:gd name="connsiteX40" fmla="*/ 216202 w 259918"/>
              <a:gd name="connsiteY40" fmla="*/ 73300 h 298259"/>
              <a:gd name="connsiteX41" fmla="*/ 215328 w 259918"/>
              <a:gd name="connsiteY41" fmla="*/ 72233 h 298259"/>
              <a:gd name="connsiteX42" fmla="*/ 211864 w 259918"/>
              <a:gd name="connsiteY42" fmla="*/ 68154 h 298259"/>
              <a:gd name="connsiteX43" fmla="*/ 209488 w 259918"/>
              <a:gd name="connsiteY43" fmla="*/ 64701 h 298259"/>
              <a:gd name="connsiteX44" fmla="*/ 206269 w 259918"/>
              <a:gd name="connsiteY44" fmla="*/ 60058 h 298259"/>
              <a:gd name="connsiteX45" fmla="*/ 200368 w 259918"/>
              <a:gd name="connsiteY45" fmla="*/ 51500 h 298259"/>
              <a:gd name="connsiteX46" fmla="*/ 198194 w 259918"/>
              <a:gd name="connsiteY46" fmla="*/ 47979 h 298259"/>
              <a:gd name="connsiteX47" fmla="*/ 193041 w 259918"/>
              <a:gd name="connsiteY47" fmla="*/ 40895 h 298259"/>
              <a:gd name="connsiteX48" fmla="*/ 187549 w 259918"/>
              <a:gd name="connsiteY48" fmla="*/ 30544 h 298259"/>
              <a:gd name="connsiteX49" fmla="*/ 181581 w 259918"/>
              <a:gd name="connsiteY49" fmla="*/ 19363 h 298259"/>
              <a:gd name="connsiteX50" fmla="*/ 178614 w 259918"/>
              <a:gd name="connsiteY50" fmla="*/ 13804 h 298259"/>
              <a:gd name="connsiteX51" fmla="*/ 175677 w 259918"/>
              <a:gd name="connsiteY51" fmla="*/ 8291 h 298259"/>
              <a:gd name="connsiteX52" fmla="*/ 171526 w 259918"/>
              <a:gd name="connsiteY52" fmla="*/ 486 h 298259"/>
              <a:gd name="connsiteX53" fmla="*/ 134049 w 259918"/>
              <a:gd name="connsiteY53" fmla="*/ 15452 h 298259"/>
              <a:gd name="connsiteX54" fmla="*/ 119902 w 259918"/>
              <a:gd name="connsiteY54" fmla="*/ 20675 h 298259"/>
              <a:gd name="connsiteX55" fmla="*/ 110874 w 259918"/>
              <a:gd name="connsiteY55" fmla="*/ 24668 h 298259"/>
              <a:gd name="connsiteX56" fmla="*/ 109668 w 259918"/>
              <a:gd name="connsiteY56" fmla="*/ 25208 h 298259"/>
              <a:gd name="connsiteX57" fmla="*/ 103942 w 259918"/>
              <a:gd name="connsiteY57" fmla="*/ 27504 h 298259"/>
              <a:gd name="connsiteX58" fmla="*/ 96581 w 259918"/>
              <a:gd name="connsiteY58" fmla="*/ 30259 h 298259"/>
              <a:gd name="connsiteX59" fmla="*/ 93074 w 259918"/>
              <a:gd name="connsiteY59" fmla="*/ 31565 h 298259"/>
              <a:gd name="connsiteX60" fmla="*/ 78682 w 259918"/>
              <a:gd name="connsiteY60" fmla="*/ 37632 h 298259"/>
              <a:gd name="connsiteX61" fmla="*/ 47499 w 259918"/>
              <a:gd name="connsiteY61" fmla="*/ 50166 h 298259"/>
              <a:gd name="connsiteX62" fmla="*/ 42458 w 259918"/>
              <a:gd name="connsiteY62" fmla="*/ 60789 h 298259"/>
              <a:gd name="connsiteX63" fmla="*/ 42548 w 259918"/>
              <a:gd name="connsiteY63" fmla="*/ 66534 h 298259"/>
              <a:gd name="connsiteX64" fmla="*/ 43584 w 259918"/>
              <a:gd name="connsiteY64" fmla="*/ 71380 h 298259"/>
              <a:gd name="connsiteX65" fmla="*/ 42755 w 259918"/>
              <a:gd name="connsiteY65" fmla="*/ 78936 h 298259"/>
              <a:gd name="connsiteX66" fmla="*/ 40325 w 259918"/>
              <a:gd name="connsiteY66" fmla="*/ 82403 h 298259"/>
              <a:gd name="connsiteX67" fmla="*/ 34907 w 259918"/>
              <a:gd name="connsiteY67" fmla="*/ 90103 h 298259"/>
              <a:gd name="connsiteX68" fmla="*/ 13019 w 259918"/>
              <a:gd name="connsiteY68" fmla="*/ 90550 h 298259"/>
              <a:gd name="connsiteX69" fmla="*/ 5055 w 259918"/>
              <a:gd name="connsiteY69" fmla="*/ 150777 h 298259"/>
              <a:gd name="connsiteX70" fmla="*/ 7625 w 259918"/>
              <a:gd name="connsiteY70" fmla="*/ 165531 h 298259"/>
              <a:gd name="connsiteX71" fmla="*/ 7890 w 259918"/>
              <a:gd name="connsiteY71" fmla="*/ 176753 h 298259"/>
              <a:gd name="connsiteX72" fmla="*/ 8061 w 259918"/>
              <a:gd name="connsiteY72" fmla="*/ 183864 h 298259"/>
              <a:gd name="connsiteX73" fmla="*/ 8414 w 259918"/>
              <a:gd name="connsiteY73" fmla="*/ 198879 h 298259"/>
              <a:gd name="connsiteX74" fmla="*/ 4376 w 259918"/>
              <a:gd name="connsiteY74" fmla="*/ 203425 h 298259"/>
              <a:gd name="connsiteX75" fmla="*/ 429 w 259918"/>
              <a:gd name="connsiteY75" fmla="*/ 208318 h 298259"/>
              <a:gd name="connsiteX76" fmla="*/ 1146 w 259918"/>
              <a:gd name="connsiteY76" fmla="*/ 209207 h 298259"/>
              <a:gd name="connsiteX77" fmla="*/ 1907 w 259918"/>
              <a:gd name="connsiteY77" fmla="*/ 210368 h 298259"/>
              <a:gd name="connsiteX78" fmla="*/ 4930 w 259918"/>
              <a:gd name="connsiteY78" fmla="*/ 214515 h 298259"/>
              <a:gd name="connsiteX79" fmla="*/ 7304 w 259918"/>
              <a:gd name="connsiteY79" fmla="*/ 217772 h 298259"/>
              <a:gd name="connsiteX80" fmla="*/ 8768 w 259918"/>
              <a:gd name="connsiteY80" fmla="*/ 219601 h 298259"/>
              <a:gd name="connsiteX81" fmla="*/ 12816 w 259918"/>
              <a:gd name="connsiteY81" fmla="*/ 225376 h 298259"/>
              <a:gd name="connsiteX82" fmla="*/ 21889 w 259918"/>
              <a:gd name="connsiteY82" fmla="*/ 237868 h 298259"/>
              <a:gd name="connsiteX83" fmla="*/ 24948 w 259918"/>
              <a:gd name="connsiteY83" fmla="*/ 242994 h 298259"/>
              <a:gd name="connsiteX84" fmla="*/ 28832 w 259918"/>
              <a:gd name="connsiteY84" fmla="*/ 249160 h 298259"/>
              <a:gd name="connsiteX85" fmla="*/ 34849 w 259918"/>
              <a:gd name="connsiteY85" fmla="*/ 252926 h 298259"/>
              <a:gd name="connsiteX86" fmla="*/ 45744 w 259918"/>
              <a:gd name="connsiteY86" fmla="*/ 249206 h 298259"/>
              <a:gd name="connsiteX87" fmla="*/ 53593 w 259918"/>
              <a:gd name="connsiteY87" fmla="*/ 248328 h 298259"/>
              <a:gd name="connsiteX88" fmla="*/ 54897 w 259918"/>
              <a:gd name="connsiteY88" fmla="*/ 249704 h 298259"/>
              <a:gd name="connsiteX89" fmla="*/ 55502 w 259918"/>
              <a:gd name="connsiteY89" fmla="*/ 250902 h 298259"/>
              <a:gd name="connsiteX90" fmla="*/ 57469 w 259918"/>
              <a:gd name="connsiteY90" fmla="*/ 254418 h 298259"/>
              <a:gd name="connsiteX91" fmla="*/ 61186 w 259918"/>
              <a:gd name="connsiteY91" fmla="*/ 254811 h 298259"/>
              <a:gd name="connsiteX92" fmla="*/ 62112 w 259918"/>
              <a:gd name="connsiteY92" fmla="*/ 256472 h 298259"/>
              <a:gd name="connsiteX93" fmla="*/ 65051 w 259918"/>
              <a:gd name="connsiteY93" fmla="*/ 261725 h 298259"/>
              <a:gd name="connsiteX94" fmla="*/ 71965 w 259918"/>
              <a:gd name="connsiteY94" fmla="*/ 270897 h 298259"/>
              <a:gd name="connsiteX95" fmla="*/ 68841 w 259918"/>
              <a:gd name="connsiteY95" fmla="*/ 277872 h 298259"/>
              <a:gd name="connsiteX96" fmla="*/ 69297 w 259918"/>
              <a:gd name="connsiteY96" fmla="*/ 278183 h 298259"/>
              <a:gd name="connsiteX97" fmla="*/ 77999 w 259918"/>
              <a:gd name="connsiteY97" fmla="*/ 284143 h 298259"/>
              <a:gd name="connsiteX98" fmla="*/ 83918 w 259918"/>
              <a:gd name="connsiteY98" fmla="*/ 288842 h 298259"/>
              <a:gd name="connsiteX99" fmla="*/ 82184 w 259918"/>
              <a:gd name="connsiteY99" fmla="*/ 291263 h 298259"/>
              <a:gd name="connsiteX100" fmla="*/ 91158 w 259918"/>
              <a:gd name="connsiteY100" fmla="*/ 295704 h 298259"/>
              <a:gd name="connsiteX101" fmla="*/ 91407 w 259918"/>
              <a:gd name="connsiteY101" fmla="*/ 279081 h 298259"/>
              <a:gd name="connsiteX102" fmla="*/ 91571 w 259918"/>
              <a:gd name="connsiteY102" fmla="*/ 278655 h 298259"/>
              <a:gd name="connsiteX103" fmla="*/ 92325 w 259918"/>
              <a:gd name="connsiteY103" fmla="*/ 276705 h 298259"/>
              <a:gd name="connsiteX104" fmla="*/ 93378 w 259918"/>
              <a:gd name="connsiteY104" fmla="*/ 275940 h 298259"/>
              <a:gd name="connsiteX105" fmla="*/ 95015 w 259918"/>
              <a:gd name="connsiteY105" fmla="*/ 274121 h 298259"/>
              <a:gd name="connsiteX106" fmla="*/ 99042 w 259918"/>
              <a:gd name="connsiteY106" fmla="*/ 268982 h 298259"/>
              <a:gd name="connsiteX107" fmla="*/ 104862 w 259918"/>
              <a:gd name="connsiteY107" fmla="*/ 263146 h 298259"/>
              <a:gd name="connsiteX108" fmla="*/ 105816 w 259918"/>
              <a:gd name="connsiteY108" fmla="*/ 263327 h 298259"/>
              <a:gd name="connsiteX109" fmla="*/ 121117 w 259918"/>
              <a:gd name="connsiteY109" fmla="*/ 266255 h 298259"/>
              <a:gd name="connsiteX110" fmla="*/ 122970 w 259918"/>
              <a:gd name="connsiteY110" fmla="*/ 266625 h 298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259918" h="298259">
                <a:moveTo>
                  <a:pt x="122970" y="266625"/>
                </a:moveTo>
                <a:lnTo>
                  <a:pt x="128423" y="267717"/>
                </a:lnTo>
                <a:lnTo>
                  <a:pt x="140035" y="267037"/>
                </a:lnTo>
                <a:lnTo>
                  <a:pt x="144033" y="271906"/>
                </a:lnTo>
                <a:lnTo>
                  <a:pt x="143444" y="280888"/>
                </a:lnTo>
                <a:lnTo>
                  <a:pt x="143222" y="290314"/>
                </a:lnTo>
                <a:lnTo>
                  <a:pt x="143141" y="296316"/>
                </a:lnTo>
                <a:lnTo>
                  <a:pt x="148549" y="298746"/>
                </a:lnTo>
                <a:lnTo>
                  <a:pt x="157394" y="284444"/>
                </a:lnTo>
                <a:lnTo>
                  <a:pt x="158110" y="283423"/>
                </a:lnTo>
                <a:lnTo>
                  <a:pt x="160106" y="280559"/>
                </a:lnTo>
                <a:lnTo>
                  <a:pt x="181726" y="290274"/>
                </a:lnTo>
                <a:lnTo>
                  <a:pt x="188341" y="278615"/>
                </a:lnTo>
                <a:lnTo>
                  <a:pt x="195177" y="256927"/>
                </a:lnTo>
                <a:lnTo>
                  <a:pt x="214619" y="235654"/>
                </a:lnTo>
                <a:lnTo>
                  <a:pt x="216881" y="229372"/>
                </a:lnTo>
                <a:lnTo>
                  <a:pt x="218987" y="223783"/>
                </a:lnTo>
                <a:lnTo>
                  <a:pt x="222346" y="214339"/>
                </a:lnTo>
                <a:lnTo>
                  <a:pt x="226342" y="203316"/>
                </a:lnTo>
                <a:lnTo>
                  <a:pt x="231667" y="188692"/>
                </a:lnTo>
                <a:lnTo>
                  <a:pt x="239434" y="167312"/>
                </a:lnTo>
                <a:lnTo>
                  <a:pt x="247226" y="146195"/>
                </a:lnTo>
                <a:lnTo>
                  <a:pt x="248365" y="142766"/>
                </a:lnTo>
                <a:lnTo>
                  <a:pt x="249663" y="139438"/>
                </a:lnTo>
                <a:lnTo>
                  <a:pt x="253911" y="127655"/>
                </a:lnTo>
                <a:lnTo>
                  <a:pt x="256847" y="119522"/>
                </a:lnTo>
                <a:lnTo>
                  <a:pt x="257754" y="116934"/>
                </a:lnTo>
                <a:lnTo>
                  <a:pt x="260348" y="109815"/>
                </a:lnTo>
                <a:lnTo>
                  <a:pt x="251186" y="104089"/>
                </a:lnTo>
                <a:lnTo>
                  <a:pt x="248298" y="102318"/>
                </a:lnTo>
                <a:lnTo>
                  <a:pt x="245373" y="100499"/>
                </a:lnTo>
                <a:lnTo>
                  <a:pt x="245196" y="100373"/>
                </a:lnTo>
                <a:lnTo>
                  <a:pt x="240849" y="97674"/>
                </a:lnTo>
                <a:lnTo>
                  <a:pt x="239943" y="97119"/>
                </a:lnTo>
                <a:lnTo>
                  <a:pt x="233617" y="93167"/>
                </a:lnTo>
                <a:lnTo>
                  <a:pt x="228670" y="90102"/>
                </a:lnTo>
                <a:lnTo>
                  <a:pt x="226149" y="85130"/>
                </a:lnTo>
                <a:lnTo>
                  <a:pt x="224888" y="83610"/>
                </a:lnTo>
                <a:lnTo>
                  <a:pt x="223004" y="81391"/>
                </a:lnTo>
                <a:lnTo>
                  <a:pt x="222115" y="80347"/>
                </a:lnTo>
                <a:lnTo>
                  <a:pt x="216202" y="73300"/>
                </a:lnTo>
                <a:lnTo>
                  <a:pt x="215328" y="72233"/>
                </a:lnTo>
                <a:lnTo>
                  <a:pt x="211864" y="68154"/>
                </a:lnTo>
                <a:lnTo>
                  <a:pt x="209488" y="64701"/>
                </a:lnTo>
                <a:lnTo>
                  <a:pt x="206269" y="60058"/>
                </a:lnTo>
                <a:lnTo>
                  <a:pt x="200368" y="51500"/>
                </a:lnTo>
                <a:lnTo>
                  <a:pt x="198194" y="47979"/>
                </a:lnTo>
                <a:lnTo>
                  <a:pt x="193041" y="40895"/>
                </a:lnTo>
                <a:lnTo>
                  <a:pt x="187549" y="30544"/>
                </a:lnTo>
                <a:lnTo>
                  <a:pt x="181581" y="19363"/>
                </a:lnTo>
                <a:lnTo>
                  <a:pt x="178614" y="13804"/>
                </a:lnTo>
                <a:lnTo>
                  <a:pt x="175677" y="8291"/>
                </a:lnTo>
                <a:lnTo>
                  <a:pt x="171526" y="486"/>
                </a:lnTo>
                <a:lnTo>
                  <a:pt x="134049" y="15452"/>
                </a:lnTo>
                <a:lnTo>
                  <a:pt x="119902" y="20675"/>
                </a:lnTo>
                <a:lnTo>
                  <a:pt x="110874" y="24668"/>
                </a:lnTo>
                <a:lnTo>
                  <a:pt x="109668" y="25208"/>
                </a:lnTo>
                <a:lnTo>
                  <a:pt x="103942" y="27504"/>
                </a:lnTo>
                <a:lnTo>
                  <a:pt x="96581" y="30259"/>
                </a:lnTo>
                <a:lnTo>
                  <a:pt x="93074" y="31565"/>
                </a:lnTo>
                <a:lnTo>
                  <a:pt x="78682" y="37632"/>
                </a:lnTo>
                <a:lnTo>
                  <a:pt x="47499" y="50166"/>
                </a:lnTo>
                <a:lnTo>
                  <a:pt x="42458" y="60789"/>
                </a:lnTo>
                <a:lnTo>
                  <a:pt x="42548" y="66534"/>
                </a:lnTo>
                <a:lnTo>
                  <a:pt x="43584" y="71380"/>
                </a:lnTo>
                <a:lnTo>
                  <a:pt x="42755" y="78936"/>
                </a:lnTo>
                <a:lnTo>
                  <a:pt x="40325" y="82403"/>
                </a:lnTo>
                <a:lnTo>
                  <a:pt x="34907" y="90103"/>
                </a:lnTo>
                <a:lnTo>
                  <a:pt x="13019" y="90550"/>
                </a:lnTo>
                <a:lnTo>
                  <a:pt x="5055" y="150777"/>
                </a:lnTo>
                <a:lnTo>
                  <a:pt x="7625" y="165531"/>
                </a:lnTo>
                <a:lnTo>
                  <a:pt x="7890" y="176753"/>
                </a:lnTo>
                <a:lnTo>
                  <a:pt x="8061" y="183864"/>
                </a:lnTo>
                <a:lnTo>
                  <a:pt x="8414" y="198879"/>
                </a:lnTo>
                <a:lnTo>
                  <a:pt x="4376" y="203425"/>
                </a:lnTo>
                <a:lnTo>
                  <a:pt x="429" y="208318"/>
                </a:lnTo>
                <a:lnTo>
                  <a:pt x="1146" y="209207"/>
                </a:lnTo>
                <a:lnTo>
                  <a:pt x="1907" y="210368"/>
                </a:lnTo>
                <a:lnTo>
                  <a:pt x="4930" y="214515"/>
                </a:lnTo>
                <a:lnTo>
                  <a:pt x="7304" y="217772"/>
                </a:lnTo>
                <a:lnTo>
                  <a:pt x="8768" y="219601"/>
                </a:lnTo>
                <a:lnTo>
                  <a:pt x="12816" y="225376"/>
                </a:lnTo>
                <a:lnTo>
                  <a:pt x="21889" y="237868"/>
                </a:lnTo>
                <a:lnTo>
                  <a:pt x="24948" y="242994"/>
                </a:lnTo>
                <a:lnTo>
                  <a:pt x="28832" y="249160"/>
                </a:lnTo>
                <a:lnTo>
                  <a:pt x="34849" y="252926"/>
                </a:lnTo>
                <a:lnTo>
                  <a:pt x="45744" y="249206"/>
                </a:lnTo>
                <a:lnTo>
                  <a:pt x="53593" y="248328"/>
                </a:lnTo>
                <a:lnTo>
                  <a:pt x="54897" y="249704"/>
                </a:lnTo>
                <a:lnTo>
                  <a:pt x="55502" y="250902"/>
                </a:lnTo>
                <a:lnTo>
                  <a:pt x="57469" y="254418"/>
                </a:lnTo>
                <a:lnTo>
                  <a:pt x="61186" y="254811"/>
                </a:lnTo>
                <a:lnTo>
                  <a:pt x="62112" y="256472"/>
                </a:lnTo>
                <a:lnTo>
                  <a:pt x="65051" y="261725"/>
                </a:lnTo>
                <a:lnTo>
                  <a:pt x="71965" y="270897"/>
                </a:lnTo>
                <a:lnTo>
                  <a:pt x="68841" y="277872"/>
                </a:lnTo>
                <a:lnTo>
                  <a:pt x="69297" y="278183"/>
                </a:lnTo>
                <a:lnTo>
                  <a:pt x="77999" y="284143"/>
                </a:lnTo>
                <a:lnTo>
                  <a:pt x="83918" y="288842"/>
                </a:lnTo>
                <a:lnTo>
                  <a:pt x="82184" y="291263"/>
                </a:lnTo>
                <a:lnTo>
                  <a:pt x="91158" y="295704"/>
                </a:lnTo>
                <a:lnTo>
                  <a:pt x="91407" y="279081"/>
                </a:lnTo>
                <a:lnTo>
                  <a:pt x="91571" y="278655"/>
                </a:lnTo>
                <a:lnTo>
                  <a:pt x="92325" y="276705"/>
                </a:lnTo>
                <a:lnTo>
                  <a:pt x="93378" y="275940"/>
                </a:lnTo>
                <a:lnTo>
                  <a:pt x="95015" y="274121"/>
                </a:lnTo>
                <a:lnTo>
                  <a:pt x="99042" y="268982"/>
                </a:lnTo>
                <a:lnTo>
                  <a:pt x="104862" y="263146"/>
                </a:lnTo>
                <a:lnTo>
                  <a:pt x="105816" y="263327"/>
                </a:lnTo>
                <a:lnTo>
                  <a:pt x="121117" y="266255"/>
                </a:lnTo>
                <a:lnTo>
                  <a:pt x="122970" y="26662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B7BF60BF-295F-2BCB-FC5D-55111FD16E30}"/>
              </a:ext>
            </a:extLst>
          </p:cNvPr>
          <p:cNvSpPr>
            <a:spLocks/>
          </p:cNvSpPr>
          <p:nvPr/>
        </p:nvSpPr>
        <p:spPr>
          <a:xfrm flipV="1">
            <a:off x="6798576" y="4184896"/>
            <a:ext cx="618894" cy="560819"/>
          </a:xfrm>
          <a:custGeom>
            <a:avLst/>
            <a:gdLst>
              <a:gd name="connsiteX0" fmla="*/ 189288 w 421465"/>
              <a:gd name="connsiteY0" fmla="*/ 27686 h 381916"/>
              <a:gd name="connsiteX1" fmla="*/ 72285 w 421465"/>
              <a:gd name="connsiteY1" fmla="*/ 135645 h 381916"/>
              <a:gd name="connsiteX2" fmla="*/ 65743 w 421465"/>
              <a:gd name="connsiteY2" fmla="*/ 141403 h 381916"/>
              <a:gd name="connsiteX3" fmla="*/ 313 w 421465"/>
              <a:gd name="connsiteY3" fmla="*/ 201502 h 381916"/>
              <a:gd name="connsiteX4" fmla="*/ 2281 w 421465"/>
              <a:gd name="connsiteY4" fmla="*/ 202560 h 381916"/>
              <a:gd name="connsiteX5" fmla="*/ 3225 w 421465"/>
              <a:gd name="connsiteY5" fmla="*/ 206317 h 381916"/>
              <a:gd name="connsiteX6" fmla="*/ 5348 w 421465"/>
              <a:gd name="connsiteY6" fmla="*/ 205750 h 381916"/>
              <a:gd name="connsiteX7" fmla="*/ 7534 w 421465"/>
              <a:gd name="connsiteY7" fmla="*/ 206616 h 381916"/>
              <a:gd name="connsiteX8" fmla="*/ 9049 w 421465"/>
              <a:gd name="connsiteY8" fmla="*/ 205586 h 381916"/>
              <a:gd name="connsiteX9" fmla="*/ 10809 w 421465"/>
              <a:gd name="connsiteY9" fmla="*/ 207492 h 381916"/>
              <a:gd name="connsiteX10" fmla="*/ 11603 w 421465"/>
              <a:gd name="connsiteY10" fmla="*/ 208304 h 381916"/>
              <a:gd name="connsiteX11" fmla="*/ 11240 w 421465"/>
              <a:gd name="connsiteY11" fmla="*/ 211027 h 381916"/>
              <a:gd name="connsiteX12" fmla="*/ 13114 w 421465"/>
              <a:gd name="connsiteY12" fmla="*/ 212597 h 381916"/>
              <a:gd name="connsiteX13" fmla="*/ 13341 w 421465"/>
              <a:gd name="connsiteY13" fmla="*/ 214331 h 381916"/>
              <a:gd name="connsiteX14" fmla="*/ 15740 w 421465"/>
              <a:gd name="connsiteY14" fmla="*/ 215157 h 381916"/>
              <a:gd name="connsiteX15" fmla="*/ 15450 w 421465"/>
              <a:gd name="connsiteY15" fmla="*/ 224958 h 381916"/>
              <a:gd name="connsiteX16" fmla="*/ 9635 w 421465"/>
              <a:gd name="connsiteY16" fmla="*/ 230422 h 381916"/>
              <a:gd name="connsiteX17" fmla="*/ 9222 w 421465"/>
              <a:gd name="connsiteY17" fmla="*/ 232536 h 381916"/>
              <a:gd name="connsiteX18" fmla="*/ 7357 w 421465"/>
              <a:gd name="connsiteY18" fmla="*/ 233040 h 381916"/>
              <a:gd name="connsiteX19" fmla="*/ 9004 w 421465"/>
              <a:gd name="connsiteY19" fmla="*/ 235127 h 381916"/>
              <a:gd name="connsiteX20" fmla="*/ 8061 w 421465"/>
              <a:gd name="connsiteY20" fmla="*/ 240759 h 381916"/>
              <a:gd name="connsiteX21" fmla="*/ 17573 w 421465"/>
              <a:gd name="connsiteY21" fmla="*/ 242138 h 381916"/>
              <a:gd name="connsiteX22" fmla="*/ 33191 w 421465"/>
              <a:gd name="connsiteY22" fmla="*/ 246327 h 381916"/>
              <a:gd name="connsiteX23" fmla="*/ 37324 w 421465"/>
              <a:gd name="connsiteY23" fmla="*/ 251259 h 381916"/>
              <a:gd name="connsiteX24" fmla="*/ 55079 w 421465"/>
              <a:gd name="connsiteY24" fmla="*/ 254999 h 381916"/>
              <a:gd name="connsiteX25" fmla="*/ 61017 w 421465"/>
              <a:gd name="connsiteY25" fmla="*/ 255829 h 381916"/>
              <a:gd name="connsiteX26" fmla="*/ 68111 w 421465"/>
              <a:gd name="connsiteY26" fmla="*/ 269874 h 381916"/>
              <a:gd name="connsiteX27" fmla="*/ 72947 w 421465"/>
              <a:gd name="connsiteY27" fmla="*/ 275755 h 381916"/>
              <a:gd name="connsiteX28" fmla="*/ 75174 w 421465"/>
              <a:gd name="connsiteY28" fmla="*/ 276113 h 381916"/>
              <a:gd name="connsiteX29" fmla="*/ 84755 w 421465"/>
              <a:gd name="connsiteY29" fmla="*/ 280674 h 381916"/>
              <a:gd name="connsiteX30" fmla="*/ 86311 w 421465"/>
              <a:gd name="connsiteY30" fmla="*/ 281676 h 381916"/>
              <a:gd name="connsiteX31" fmla="*/ 102260 w 421465"/>
              <a:gd name="connsiteY31" fmla="*/ 278890 h 381916"/>
              <a:gd name="connsiteX32" fmla="*/ 105354 w 421465"/>
              <a:gd name="connsiteY32" fmla="*/ 279684 h 381916"/>
              <a:gd name="connsiteX33" fmla="*/ 107499 w 421465"/>
              <a:gd name="connsiteY33" fmla="*/ 281046 h 381916"/>
              <a:gd name="connsiteX34" fmla="*/ 113610 w 421465"/>
              <a:gd name="connsiteY34" fmla="*/ 286287 h 381916"/>
              <a:gd name="connsiteX35" fmla="*/ 121993 w 421465"/>
              <a:gd name="connsiteY35" fmla="*/ 294165 h 381916"/>
              <a:gd name="connsiteX36" fmla="*/ 123050 w 421465"/>
              <a:gd name="connsiteY36" fmla="*/ 301774 h 381916"/>
              <a:gd name="connsiteX37" fmla="*/ 135515 w 421465"/>
              <a:gd name="connsiteY37" fmla="*/ 305786 h 381916"/>
              <a:gd name="connsiteX38" fmla="*/ 154803 w 421465"/>
              <a:gd name="connsiteY38" fmla="*/ 312552 h 381916"/>
              <a:gd name="connsiteX39" fmla="*/ 166085 w 421465"/>
              <a:gd name="connsiteY39" fmla="*/ 315982 h 381916"/>
              <a:gd name="connsiteX40" fmla="*/ 169868 w 421465"/>
              <a:gd name="connsiteY40" fmla="*/ 314907 h 381916"/>
              <a:gd name="connsiteX41" fmla="*/ 178396 w 421465"/>
              <a:gd name="connsiteY41" fmla="*/ 314952 h 381916"/>
              <a:gd name="connsiteX42" fmla="*/ 187242 w 421465"/>
              <a:gd name="connsiteY42" fmla="*/ 319753 h 381916"/>
              <a:gd name="connsiteX43" fmla="*/ 203962 w 421465"/>
              <a:gd name="connsiteY43" fmla="*/ 327536 h 381916"/>
              <a:gd name="connsiteX44" fmla="*/ 207986 w 421465"/>
              <a:gd name="connsiteY44" fmla="*/ 336766 h 381916"/>
              <a:gd name="connsiteX45" fmla="*/ 211107 w 421465"/>
              <a:gd name="connsiteY45" fmla="*/ 337233 h 381916"/>
              <a:gd name="connsiteX46" fmla="*/ 217358 w 421465"/>
              <a:gd name="connsiteY46" fmla="*/ 341630 h 381916"/>
              <a:gd name="connsiteX47" fmla="*/ 220991 w 421465"/>
              <a:gd name="connsiteY47" fmla="*/ 337160 h 381916"/>
              <a:gd name="connsiteX48" fmla="*/ 226598 w 421465"/>
              <a:gd name="connsiteY48" fmla="*/ 340264 h 381916"/>
              <a:gd name="connsiteX49" fmla="*/ 230558 w 421465"/>
              <a:gd name="connsiteY49" fmla="*/ 339947 h 381916"/>
              <a:gd name="connsiteX50" fmla="*/ 241060 w 421465"/>
              <a:gd name="connsiteY50" fmla="*/ 334406 h 381916"/>
              <a:gd name="connsiteX51" fmla="*/ 248195 w 421465"/>
              <a:gd name="connsiteY51" fmla="*/ 333167 h 381916"/>
              <a:gd name="connsiteX52" fmla="*/ 254845 w 421465"/>
              <a:gd name="connsiteY52" fmla="*/ 333802 h 381916"/>
              <a:gd name="connsiteX53" fmla="*/ 260116 w 421465"/>
              <a:gd name="connsiteY53" fmla="*/ 333648 h 381916"/>
              <a:gd name="connsiteX54" fmla="*/ 272201 w 421465"/>
              <a:gd name="connsiteY54" fmla="*/ 332999 h 381916"/>
              <a:gd name="connsiteX55" fmla="*/ 275149 w 421465"/>
              <a:gd name="connsiteY55" fmla="*/ 331779 h 381916"/>
              <a:gd name="connsiteX56" fmla="*/ 277027 w 421465"/>
              <a:gd name="connsiteY56" fmla="*/ 332518 h 381916"/>
              <a:gd name="connsiteX57" fmla="*/ 286544 w 421465"/>
              <a:gd name="connsiteY57" fmla="*/ 325666 h 381916"/>
              <a:gd name="connsiteX58" fmla="*/ 292836 w 421465"/>
              <a:gd name="connsiteY58" fmla="*/ 326079 h 381916"/>
              <a:gd name="connsiteX59" fmla="*/ 301945 w 421465"/>
              <a:gd name="connsiteY59" fmla="*/ 332423 h 381916"/>
              <a:gd name="connsiteX60" fmla="*/ 305565 w 421465"/>
              <a:gd name="connsiteY60" fmla="*/ 332423 h 381916"/>
              <a:gd name="connsiteX61" fmla="*/ 307248 w 421465"/>
              <a:gd name="connsiteY61" fmla="*/ 336266 h 381916"/>
              <a:gd name="connsiteX62" fmla="*/ 311217 w 421465"/>
              <a:gd name="connsiteY62" fmla="*/ 335863 h 381916"/>
              <a:gd name="connsiteX63" fmla="*/ 313172 w 421465"/>
              <a:gd name="connsiteY63" fmla="*/ 336983 h 381916"/>
              <a:gd name="connsiteX64" fmla="*/ 317509 w 421465"/>
              <a:gd name="connsiteY64" fmla="*/ 336053 h 381916"/>
              <a:gd name="connsiteX65" fmla="*/ 318221 w 421465"/>
              <a:gd name="connsiteY65" fmla="*/ 338563 h 381916"/>
              <a:gd name="connsiteX66" fmla="*/ 324132 w 421465"/>
              <a:gd name="connsiteY66" fmla="*/ 342379 h 381916"/>
              <a:gd name="connsiteX67" fmla="*/ 328482 w 421465"/>
              <a:gd name="connsiteY67" fmla="*/ 339638 h 381916"/>
              <a:gd name="connsiteX68" fmla="*/ 335286 w 421465"/>
              <a:gd name="connsiteY68" fmla="*/ 343232 h 381916"/>
              <a:gd name="connsiteX69" fmla="*/ 343619 w 421465"/>
              <a:gd name="connsiteY69" fmla="*/ 348028 h 381916"/>
              <a:gd name="connsiteX70" fmla="*/ 344799 w 421465"/>
              <a:gd name="connsiteY70" fmla="*/ 352902 h 381916"/>
              <a:gd name="connsiteX71" fmla="*/ 332701 w 421465"/>
              <a:gd name="connsiteY71" fmla="*/ 379171 h 381916"/>
              <a:gd name="connsiteX72" fmla="*/ 347956 w 421465"/>
              <a:gd name="connsiteY72" fmla="*/ 382516 h 381916"/>
              <a:gd name="connsiteX73" fmla="*/ 366083 w 421465"/>
              <a:gd name="connsiteY73" fmla="*/ 377406 h 381916"/>
              <a:gd name="connsiteX74" fmla="*/ 374756 w 421465"/>
              <a:gd name="connsiteY74" fmla="*/ 351926 h 381916"/>
              <a:gd name="connsiteX75" fmla="*/ 357600 w 421465"/>
              <a:gd name="connsiteY75" fmla="*/ 340496 h 381916"/>
              <a:gd name="connsiteX76" fmla="*/ 360109 w 421465"/>
              <a:gd name="connsiteY76" fmla="*/ 329659 h 381916"/>
              <a:gd name="connsiteX77" fmla="*/ 359179 w 421465"/>
              <a:gd name="connsiteY77" fmla="*/ 324105 h 381916"/>
              <a:gd name="connsiteX78" fmla="*/ 362880 w 421465"/>
              <a:gd name="connsiteY78" fmla="*/ 314272 h 381916"/>
              <a:gd name="connsiteX79" fmla="*/ 359619 w 421465"/>
              <a:gd name="connsiteY79" fmla="*/ 307370 h 381916"/>
              <a:gd name="connsiteX80" fmla="*/ 354456 w 421465"/>
              <a:gd name="connsiteY80" fmla="*/ 300767 h 381916"/>
              <a:gd name="connsiteX81" fmla="*/ 350519 w 421465"/>
              <a:gd name="connsiteY81" fmla="*/ 296184 h 381916"/>
              <a:gd name="connsiteX82" fmla="*/ 340131 w 421465"/>
              <a:gd name="connsiteY82" fmla="*/ 283487 h 381916"/>
              <a:gd name="connsiteX83" fmla="*/ 341841 w 421465"/>
              <a:gd name="connsiteY83" fmla="*/ 274743 h 381916"/>
              <a:gd name="connsiteX84" fmla="*/ 341864 w 421465"/>
              <a:gd name="connsiteY84" fmla="*/ 268676 h 381916"/>
              <a:gd name="connsiteX85" fmla="*/ 346078 w 421465"/>
              <a:gd name="connsiteY85" fmla="*/ 258947 h 381916"/>
              <a:gd name="connsiteX86" fmla="*/ 326808 w 421465"/>
              <a:gd name="connsiteY86" fmla="*/ 229079 h 381916"/>
              <a:gd name="connsiteX87" fmla="*/ 334170 w 421465"/>
              <a:gd name="connsiteY87" fmla="*/ 212833 h 381916"/>
              <a:gd name="connsiteX88" fmla="*/ 359614 w 421465"/>
              <a:gd name="connsiteY88" fmla="*/ 176871 h 381916"/>
              <a:gd name="connsiteX89" fmla="*/ 379124 w 421465"/>
              <a:gd name="connsiteY89" fmla="*/ 173481 h 381916"/>
              <a:gd name="connsiteX90" fmla="*/ 392679 w 421465"/>
              <a:gd name="connsiteY90" fmla="*/ 182507 h 381916"/>
              <a:gd name="connsiteX91" fmla="*/ 397487 w 421465"/>
              <a:gd name="connsiteY91" fmla="*/ 182049 h 381916"/>
              <a:gd name="connsiteX92" fmla="*/ 403439 w 421465"/>
              <a:gd name="connsiteY92" fmla="*/ 175668 h 381916"/>
              <a:gd name="connsiteX93" fmla="*/ 406487 w 421465"/>
              <a:gd name="connsiteY93" fmla="*/ 171839 h 381916"/>
              <a:gd name="connsiteX94" fmla="*/ 406510 w 421465"/>
              <a:gd name="connsiteY94" fmla="*/ 170146 h 381916"/>
              <a:gd name="connsiteX95" fmla="*/ 421779 w 421465"/>
              <a:gd name="connsiteY95" fmla="*/ 150887 h 381916"/>
              <a:gd name="connsiteX96" fmla="*/ 420377 w 421465"/>
              <a:gd name="connsiteY96" fmla="*/ 138526 h 381916"/>
              <a:gd name="connsiteX97" fmla="*/ 407576 w 421465"/>
              <a:gd name="connsiteY97" fmla="*/ 131134 h 381916"/>
              <a:gd name="connsiteX98" fmla="*/ 403579 w 421465"/>
              <a:gd name="connsiteY98" fmla="*/ 109017 h 381916"/>
              <a:gd name="connsiteX99" fmla="*/ 404423 w 421465"/>
              <a:gd name="connsiteY99" fmla="*/ 98585 h 381916"/>
              <a:gd name="connsiteX100" fmla="*/ 399773 w 421465"/>
              <a:gd name="connsiteY100" fmla="*/ 85348 h 381916"/>
              <a:gd name="connsiteX101" fmla="*/ 399279 w 421465"/>
              <a:gd name="connsiteY101" fmla="*/ 75823 h 381916"/>
              <a:gd name="connsiteX102" fmla="*/ 372746 w 421465"/>
              <a:gd name="connsiteY102" fmla="*/ 61665 h 381916"/>
              <a:gd name="connsiteX103" fmla="*/ 314374 w 421465"/>
              <a:gd name="connsiteY103" fmla="*/ 33435 h 381916"/>
              <a:gd name="connsiteX104" fmla="*/ 299568 w 421465"/>
              <a:gd name="connsiteY104" fmla="*/ 27232 h 381916"/>
              <a:gd name="connsiteX105" fmla="*/ 275843 w 421465"/>
              <a:gd name="connsiteY105" fmla="*/ 14962 h 381916"/>
              <a:gd name="connsiteX106" fmla="*/ 217417 w 421465"/>
              <a:gd name="connsiteY106" fmla="*/ 600 h 381916"/>
              <a:gd name="connsiteX107" fmla="*/ 189288 w 421465"/>
              <a:gd name="connsiteY107" fmla="*/ 27686 h 38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421465" h="381916">
                <a:moveTo>
                  <a:pt x="189288" y="27686"/>
                </a:moveTo>
                <a:lnTo>
                  <a:pt x="72285" y="135645"/>
                </a:lnTo>
                <a:lnTo>
                  <a:pt x="65743" y="141403"/>
                </a:lnTo>
                <a:lnTo>
                  <a:pt x="313" y="201502"/>
                </a:lnTo>
                <a:lnTo>
                  <a:pt x="2281" y="202560"/>
                </a:lnTo>
                <a:lnTo>
                  <a:pt x="3225" y="206317"/>
                </a:lnTo>
                <a:lnTo>
                  <a:pt x="5348" y="205750"/>
                </a:lnTo>
                <a:lnTo>
                  <a:pt x="7534" y="206616"/>
                </a:lnTo>
                <a:lnTo>
                  <a:pt x="9049" y="205586"/>
                </a:lnTo>
                <a:lnTo>
                  <a:pt x="10809" y="207492"/>
                </a:lnTo>
                <a:lnTo>
                  <a:pt x="11603" y="208304"/>
                </a:lnTo>
                <a:lnTo>
                  <a:pt x="11240" y="211027"/>
                </a:lnTo>
                <a:lnTo>
                  <a:pt x="13114" y="212597"/>
                </a:lnTo>
                <a:lnTo>
                  <a:pt x="13341" y="214331"/>
                </a:lnTo>
                <a:lnTo>
                  <a:pt x="15740" y="215157"/>
                </a:lnTo>
                <a:lnTo>
                  <a:pt x="15450" y="224958"/>
                </a:lnTo>
                <a:lnTo>
                  <a:pt x="9635" y="230422"/>
                </a:lnTo>
                <a:lnTo>
                  <a:pt x="9222" y="232536"/>
                </a:lnTo>
                <a:lnTo>
                  <a:pt x="7357" y="233040"/>
                </a:lnTo>
                <a:lnTo>
                  <a:pt x="9004" y="235127"/>
                </a:lnTo>
                <a:lnTo>
                  <a:pt x="8061" y="240759"/>
                </a:lnTo>
                <a:lnTo>
                  <a:pt x="17573" y="242138"/>
                </a:lnTo>
                <a:lnTo>
                  <a:pt x="33191" y="246327"/>
                </a:lnTo>
                <a:lnTo>
                  <a:pt x="37324" y="251259"/>
                </a:lnTo>
                <a:lnTo>
                  <a:pt x="55079" y="254999"/>
                </a:lnTo>
                <a:lnTo>
                  <a:pt x="61017" y="255829"/>
                </a:lnTo>
                <a:lnTo>
                  <a:pt x="68111" y="269874"/>
                </a:lnTo>
                <a:lnTo>
                  <a:pt x="72947" y="275755"/>
                </a:lnTo>
                <a:lnTo>
                  <a:pt x="75174" y="276113"/>
                </a:lnTo>
                <a:lnTo>
                  <a:pt x="84755" y="280674"/>
                </a:lnTo>
                <a:lnTo>
                  <a:pt x="86311" y="281676"/>
                </a:lnTo>
                <a:lnTo>
                  <a:pt x="102260" y="278890"/>
                </a:lnTo>
                <a:lnTo>
                  <a:pt x="105354" y="279684"/>
                </a:lnTo>
                <a:lnTo>
                  <a:pt x="107499" y="281046"/>
                </a:lnTo>
                <a:lnTo>
                  <a:pt x="113610" y="286287"/>
                </a:lnTo>
                <a:lnTo>
                  <a:pt x="121993" y="294165"/>
                </a:lnTo>
                <a:lnTo>
                  <a:pt x="123050" y="301774"/>
                </a:lnTo>
                <a:lnTo>
                  <a:pt x="135515" y="305786"/>
                </a:lnTo>
                <a:lnTo>
                  <a:pt x="154803" y="312552"/>
                </a:lnTo>
                <a:lnTo>
                  <a:pt x="166085" y="315982"/>
                </a:lnTo>
                <a:lnTo>
                  <a:pt x="169868" y="314907"/>
                </a:lnTo>
                <a:lnTo>
                  <a:pt x="178396" y="314952"/>
                </a:lnTo>
                <a:lnTo>
                  <a:pt x="187242" y="319753"/>
                </a:lnTo>
                <a:lnTo>
                  <a:pt x="203962" y="327536"/>
                </a:lnTo>
                <a:lnTo>
                  <a:pt x="207986" y="336766"/>
                </a:lnTo>
                <a:lnTo>
                  <a:pt x="211107" y="337233"/>
                </a:lnTo>
                <a:lnTo>
                  <a:pt x="217358" y="341630"/>
                </a:lnTo>
                <a:lnTo>
                  <a:pt x="220991" y="337160"/>
                </a:lnTo>
                <a:lnTo>
                  <a:pt x="226598" y="340264"/>
                </a:lnTo>
                <a:lnTo>
                  <a:pt x="230558" y="339947"/>
                </a:lnTo>
                <a:lnTo>
                  <a:pt x="241060" y="334406"/>
                </a:lnTo>
                <a:lnTo>
                  <a:pt x="248195" y="333167"/>
                </a:lnTo>
                <a:lnTo>
                  <a:pt x="254845" y="333802"/>
                </a:lnTo>
                <a:lnTo>
                  <a:pt x="260116" y="333648"/>
                </a:lnTo>
                <a:lnTo>
                  <a:pt x="272201" y="332999"/>
                </a:lnTo>
                <a:lnTo>
                  <a:pt x="275149" y="331779"/>
                </a:lnTo>
                <a:lnTo>
                  <a:pt x="277027" y="332518"/>
                </a:lnTo>
                <a:lnTo>
                  <a:pt x="286544" y="325666"/>
                </a:lnTo>
                <a:lnTo>
                  <a:pt x="292836" y="326079"/>
                </a:lnTo>
                <a:lnTo>
                  <a:pt x="301945" y="332423"/>
                </a:lnTo>
                <a:lnTo>
                  <a:pt x="305565" y="332423"/>
                </a:lnTo>
                <a:lnTo>
                  <a:pt x="307248" y="336266"/>
                </a:lnTo>
                <a:lnTo>
                  <a:pt x="311217" y="335863"/>
                </a:lnTo>
                <a:lnTo>
                  <a:pt x="313172" y="336983"/>
                </a:lnTo>
                <a:lnTo>
                  <a:pt x="317509" y="336053"/>
                </a:lnTo>
                <a:lnTo>
                  <a:pt x="318221" y="338563"/>
                </a:lnTo>
                <a:lnTo>
                  <a:pt x="324132" y="342379"/>
                </a:lnTo>
                <a:lnTo>
                  <a:pt x="328482" y="339638"/>
                </a:lnTo>
                <a:lnTo>
                  <a:pt x="335286" y="343232"/>
                </a:lnTo>
                <a:lnTo>
                  <a:pt x="343619" y="348028"/>
                </a:lnTo>
                <a:lnTo>
                  <a:pt x="344799" y="352902"/>
                </a:lnTo>
                <a:lnTo>
                  <a:pt x="332701" y="379171"/>
                </a:lnTo>
                <a:lnTo>
                  <a:pt x="347956" y="382516"/>
                </a:lnTo>
                <a:lnTo>
                  <a:pt x="366083" y="377406"/>
                </a:lnTo>
                <a:lnTo>
                  <a:pt x="374756" y="351926"/>
                </a:lnTo>
                <a:lnTo>
                  <a:pt x="357600" y="340496"/>
                </a:lnTo>
                <a:lnTo>
                  <a:pt x="360109" y="329659"/>
                </a:lnTo>
                <a:lnTo>
                  <a:pt x="359179" y="324105"/>
                </a:lnTo>
                <a:lnTo>
                  <a:pt x="362880" y="314272"/>
                </a:lnTo>
                <a:lnTo>
                  <a:pt x="359619" y="307370"/>
                </a:lnTo>
                <a:lnTo>
                  <a:pt x="354456" y="300767"/>
                </a:lnTo>
                <a:lnTo>
                  <a:pt x="350519" y="296184"/>
                </a:lnTo>
                <a:lnTo>
                  <a:pt x="340131" y="283487"/>
                </a:lnTo>
                <a:lnTo>
                  <a:pt x="341841" y="274743"/>
                </a:lnTo>
                <a:lnTo>
                  <a:pt x="341864" y="268676"/>
                </a:lnTo>
                <a:lnTo>
                  <a:pt x="346078" y="258947"/>
                </a:lnTo>
                <a:lnTo>
                  <a:pt x="326808" y="229079"/>
                </a:lnTo>
                <a:lnTo>
                  <a:pt x="334170" y="212833"/>
                </a:lnTo>
                <a:lnTo>
                  <a:pt x="359614" y="176871"/>
                </a:lnTo>
                <a:lnTo>
                  <a:pt x="379124" y="173481"/>
                </a:lnTo>
                <a:lnTo>
                  <a:pt x="392679" y="182507"/>
                </a:lnTo>
                <a:lnTo>
                  <a:pt x="397487" y="182049"/>
                </a:lnTo>
                <a:lnTo>
                  <a:pt x="403439" y="175668"/>
                </a:lnTo>
                <a:lnTo>
                  <a:pt x="406487" y="171839"/>
                </a:lnTo>
                <a:lnTo>
                  <a:pt x="406510" y="170146"/>
                </a:lnTo>
                <a:lnTo>
                  <a:pt x="421779" y="150887"/>
                </a:lnTo>
                <a:lnTo>
                  <a:pt x="420377" y="138526"/>
                </a:lnTo>
                <a:lnTo>
                  <a:pt x="407576" y="131134"/>
                </a:lnTo>
                <a:lnTo>
                  <a:pt x="403579" y="109017"/>
                </a:lnTo>
                <a:lnTo>
                  <a:pt x="404423" y="98585"/>
                </a:lnTo>
                <a:lnTo>
                  <a:pt x="399773" y="85348"/>
                </a:lnTo>
                <a:lnTo>
                  <a:pt x="399279" y="75823"/>
                </a:lnTo>
                <a:lnTo>
                  <a:pt x="372746" y="61665"/>
                </a:lnTo>
                <a:lnTo>
                  <a:pt x="314374" y="33435"/>
                </a:lnTo>
                <a:lnTo>
                  <a:pt x="299568" y="27232"/>
                </a:lnTo>
                <a:lnTo>
                  <a:pt x="275843" y="14962"/>
                </a:lnTo>
                <a:lnTo>
                  <a:pt x="217417" y="600"/>
                </a:lnTo>
                <a:lnTo>
                  <a:pt x="189288" y="2768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C934A0F9-ACFB-9258-AB9D-448DBD7FF0DF}"/>
              </a:ext>
            </a:extLst>
          </p:cNvPr>
          <p:cNvSpPr>
            <a:spLocks/>
          </p:cNvSpPr>
          <p:nvPr/>
        </p:nvSpPr>
        <p:spPr>
          <a:xfrm flipV="1">
            <a:off x="6746624" y="4183564"/>
            <a:ext cx="250486" cy="209493"/>
          </a:xfrm>
          <a:custGeom>
            <a:avLst/>
            <a:gdLst>
              <a:gd name="connsiteX0" fmla="*/ 50334 w 170580"/>
              <a:gd name="connsiteY0" fmla="*/ 116660 h 142664"/>
              <a:gd name="connsiteX1" fmla="*/ 50969 w 170580"/>
              <a:gd name="connsiteY1" fmla="*/ 117060 h 142664"/>
              <a:gd name="connsiteX2" fmla="*/ 55310 w 170580"/>
              <a:gd name="connsiteY2" fmla="*/ 119773 h 142664"/>
              <a:gd name="connsiteX3" fmla="*/ 68847 w 170580"/>
              <a:gd name="connsiteY3" fmla="*/ 128223 h 142664"/>
              <a:gd name="connsiteX4" fmla="*/ 71872 w 170580"/>
              <a:gd name="connsiteY4" fmla="*/ 130124 h 142664"/>
              <a:gd name="connsiteX5" fmla="*/ 79098 w 170580"/>
              <a:gd name="connsiteY5" fmla="*/ 134644 h 142664"/>
              <a:gd name="connsiteX6" fmla="*/ 100010 w 170580"/>
              <a:gd name="connsiteY6" fmla="*/ 139454 h 142664"/>
              <a:gd name="connsiteX7" fmla="*/ 100732 w 170580"/>
              <a:gd name="connsiteY7" fmla="*/ 139622 h 142664"/>
              <a:gd name="connsiteX8" fmla="*/ 108883 w 170580"/>
              <a:gd name="connsiteY8" fmla="*/ 141709 h 142664"/>
              <a:gd name="connsiteX9" fmla="*/ 116541 w 170580"/>
              <a:gd name="connsiteY9" fmla="*/ 143225 h 142664"/>
              <a:gd name="connsiteX10" fmla="*/ 134917 w 170580"/>
              <a:gd name="connsiteY10" fmla="*/ 128731 h 142664"/>
              <a:gd name="connsiteX11" fmla="*/ 135570 w 170580"/>
              <a:gd name="connsiteY11" fmla="*/ 127057 h 142664"/>
              <a:gd name="connsiteX12" fmla="*/ 155620 w 170580"/>
              <a:gd name="connsiteY12" fmla="*/ 118707 h 142664"/>
              <a:gd name="connsiteX13" fmla="*/ 163931 w 170580"/>
              <a:gd name="connsiteY13" fmla="*/ 102058 h 142664"/>
              <a:gd name="connsiteX14" fmla="*/ 169038 w 170580"/>
              <a:gd name="connsiteY14" fmla="*/ 98427 h 142664"/>
              <a:gd name="connsiteX15" fmla="*/ 165954 w 170580"/>
              <a:gd name="connsiteY15" fmla="*/ 75276 h 142664"/>
              <a:gd name="connsiteX16" fmla="*/ 170912 w 170580"/>
              <a:gd name="connsiteY16" fmla="*/ 65587 h 142664"/>
              <a:gd name="connsiteX17" fmla="*/ 158446 w 170580"/>
              <a:gd name="connsiteY17" fmla="*/ 61576 h 142664"/>
              <a:gd name="connsiteX18" fmla="*/ 157389 w 170580"/>
              <a:gd name="connsiteY18" fmla="*/ 53966 h 142664"/>
              <a:gd name="connsiteX19" fmla="*/ 149006 w 170580"/>
              <a:gd name="connsiteY19" fmla="*/ 46088 h 142664"/>
              <a:gd name="connsiteX20" fmla="*/ 142896 w 170580"/>
              <a:gd name="connsiteY20" fmla="*/ 40847 h 142664"/>
              <a:gd name="connsiteX21" fmla="*/ 140750 w 170580"/>
              <a:gd name="connsiteY21" fmla="*/ 39486 h 142664"/>
              <a:gd name="connsiteX22" fmla="*/ 137657 w 170580"/>
              <a:gd name="connsiteY22" fmla="*/ 38692 h 142664"/>
              <a:gd name="connsiteX23" fmla="*/ 121707 w 170580"/>
              <a:gd name="connsiteY23" fmla="*/ 41478 h 142664"/>
              <a:gd name="connsiteX24" fmla="*/ 120151 w 170580"/>
              <a:gd name="connsiteY24" fmla="*/ 40475 h 142664"/>
              <a:gd name="connsiteX25" fmla="*/ 110571 w 170580"/>
              <a:gd name="connsiteY25" fmla="*/ 35914 h 142664"/>
              <a:gd name="connsiteX26" fmla="*/ 108344 w 170580"/>
              <a:gd name="connsiteY26" fmla="*/ 35556 h 142664"/>
              <a:gd name="connsiteX27" fmla="*/ 103508 w 170580"/>
              <a:gd name="connsiteY27" fmla="*/ 29675 h 142664"/>
              <a:gd name="connsiteX28" fmla="*/ 96413 w 170580"/>
              <a:gd name="connsiteY28" fmla="*/ 15630 h 142664"/>
              <a:gd name="connsiteX29" fmla="*/ 90475 w 170580"/>
              <a:gd name="connsiteY29" fmla="*/ 14800 h 142664"/>
              <a:gd name="connsiteX30" fmla="*/ 72720 w 170580"/>
              <a:gd name="connsiteY30" fmla="*/ 11061 h 142664"/>
              <a:gd name="connsiteX31" fmla="*/ 68588 w 170580"/>
              <a:gd name="connsiteY31" fmla="*/ 6128 h 142664"/>
              <a:gd name="connsiteX32" fmla="*/ 52970 w 170580"/>
              <a:gd name="connsiteY32" fmla="*/ 1940 h 142664"/>
              <a:gd name="connsiteX33" fmla="*/ 43457 w 170580"/>
              <a:gd name="connsiteY33" fmla="*/ 560 h 142664"/>
              <a:gd name="connsiteX34" fmla="*/ 42840 w 170580"/>
              <a:gd name="connsiteY34" fmla="*/ 4295 h 142664"/>
              <a:gd name="connsiteX35" fmla="*/ 40359 w 170580"/>
              <a:gd name="connsiteY35" fmla="*/ 6183 h 142664"/>
              <a:gd name="connsiteX36" fmla="*/ 38150 w 170580"/>
              <a:gd name="connsiteY36" fmla="*/ 5207 h 142664"/>
              <a:gd name="connsiteX37" fmla="*/ 33527 w 170580"/>
              <a:gd name="connsiteY37" fmla="*/ 6487 h 142664"/>
              <a:gd name="connsiteX38" fmla="*/ 32493 w 170580"/>
              <a:gd name="connsiteY38" fmla="*/ 3392 h 142664"/>
              <a:gd name="connsiteX39" fmla="*/ 31187 w 170580"/>
              <a:gd name="connsiteY39" fmla="*/ 2453 h 142664"/>
              <a:gd name="connsiteX40" fmla="*/ 26056 w 170580"/>
              <a:gd name="connsiteY40" fmla="*/ 3115 h 142664"/>
              <a:gd name="connsiteX41" fmla="*/ 19873 w 170580"/>
              <a:gd name="connsiteY41" fmla="*/ 17990 h 142664"/>
              <a:gd name="connsiteX42" fmla="*/ 15165 w 170580"/>
              <a:gd name="connsiteY42" fmla="*/ 17722 h 142664"/>
              <a:gd name="connsiteX43" fmla="*/ 13777 w 170580"/>
              <a:gd name="connsiteY43" fmla="*/ 19351 h 142664"/>
              <a:gd name="connsiteX44" fmla="*/ 14502 w 170580"/>
              <a:gd name="connsiteY44" fmla="*/ 20926 h 142664"/>
              <a:gd name="connsiteX45" fmla="*/ 13201 w 170580"/>
              <a:gd name="connsiteY45" fmla="*/ 23340 h 142664"/>
              <a:gd name="connsiteX46" fmla="*/ 7939 w 170580"/>
              <a:gd name="connsiteY46" fmla="*/ 29189 h 142664"/>
              <a:gd name="connsiteX47" fmla="*/ 6473 w 170580"/>
              <a:gd name="connsiteY47" fmla="*/ 35679 h 142664"/>
              <a:gd name="connsiteX48" fmla="*/ 5339 w 170580"/>
              <a:gd name="connsiteY48" fmla="*/ 38038 h 142664"/>
              <a:gd name="connsiteX49" fmla="*/ 5403 w 170580"/>
              <a:gd name="connsiteY49" fmla="*/ 39173 h 142664"/>
              <a:gd name="connsiteX50" fmla="*/ 5825 w 170580"/>
              <a:gd name="connsiteY50" fmla="*/ 39259 h 142664"/>
              <a:gd name="connsiteX51" fmla="*/ 8996 w 170580"/>
              <a:gd name="connsiteY51" fmla="*/ 44822 h 142664"/>
              <a:gd name="connsiteX52" fmla="*/ 7167 w 170580"/>
              <a:gd name="connsiteY52" fmla="*/ 47536 h 142664"/>
              <a:gd name="connsiteX53" fmla="*/ 5044 w 170580"/>
              <a:gd name="connsiteY53" fmla="*/ 47912 h 142664"/>
              <a:gd name="connsiteX54" fmla="*/ 3479 w 170580"/>
              <a:gd name="connsiteY54" fmla="*/ 52015 h 142664"/>
              <a:gd name="connsiteX55" fmla="*/ 1733 w 170580"/>
              <a:gd name="connsiteY55" fmla="*/ 52546 h 142664"/>
              <a:gd name="connsiteX56" fmla="*/ 2141 w 170580"/>
              <a:gd name="connsiteY56" fmla="*/ 53326 h 142664"/>
              <a:gd name="connsiteX57" fmla="*/ 445 w 170580"/>
              <a:gd name="connsiteY57" fmla="*/ 54061 h 142664"/>
              <a:gd name="connsiteX58" fmla="*/ 1642 w 170580"/>
              <a:gd name="connsiteY58" fmla="*/ 55454 h 142664"/>
              <a:gd name="connsiteX59" fmla="*/ 331 w 170580"/>
              <a:gd name="connsiteY59" fmla="*/ 57142 h 142664"/>
              <a:gd name="connsiteX60" fmla="*/ 6673 w 170580"/>
              <a:gd name="connsiteY60" fmla="*/ 60655 h 142664"/>
              <a:gd name="connsiteX61" fmla="*/ 5280 w 170580"/>
              <a:gd name="connsiteY61" fmla="*/ 64131 h 142664"/>
              <a:gd name="connsiteX62" fmla="*/ 3874 w 170580"/>
              <a:gd name="connsiteY62" fmla="*/ 65106 h 142664"/>
              <a:gd name="connsiteX63" fmla="*/ 3833 w 170580"/>
              <a:gd name="connsiteY63" fmla="*/ 68151 h 142664"/>
              <a:gd name="connsiteX64" fmla="*/ 3593 w 170580"/>
              <a:gd name="connsiteY64" fmla="*/ 69866 h 142664"/>
              <a:gd name="connsiteX65" fmla="*/ 2159 w 170580"/>
              <a:gd name="connsiteY65" fmla="*/ 72662 h 142664"/>
              <a:gd name="connsiteX66" fmla="*/ 2758 w 170580"/>
              <a:gd name="connsiteY66" fmla="*/ 77594 h 142664"/>
              <a:gd name="connsiteX67" fmla="*/ 3561 w 170580"/>
              <a:gd name="connsiteY67" fmla="*/ 78906 h 142664"/>
              <a:gd name="connsiteX68" fmla="*/ 5289 w 170580"/>
              <a:gd name="connsiteY68" fmla="*/ 79046 h 142664"/>
              <a:gd name="connsiteX69" fmla="*/ 4015 w 170580"/>
              <a:gd name="connsiteY69" fmla="*/ 82041 h 142664"/>
              <a:gd name="connsiteX70" fmla="*/ 3547 w 170580"/>
              <a:gd name="connsiteY70" fmla="*/ 85626 h 142664"/>
              <a:gd name="connsiteX71" fmla="*/ 4228 w 170580"/>
              <a:gd name="connsiteY71" fmla="*/ 86570 h 142664"/>
              <a:gd name="connsiteX72" fmla="*/ 5670 w 170580"/>
              <a:gd name="connsiteY72" fmla="*/ 87024 h 142664"/>
              <a:gd name="connsiteX73" fmla="*/ 23035 w 170580"/>
              <a:gd name="connsiteY73" fmla="*/ 109323 h 142664"/>
              <a:gd name="connsiteX74" fmla="*/ 23289 w 170580"/>
              <a:gd name="connsiteY74" fmla="*/ 109636 h 142664"/>
              <a:gd name="connsiteX75" fmla="*/ 33391 w 170580"/>
              <a:gd name="connsiteY75" fmla="*/ 112245 h 142664"/>
              <a:gd name="connsiteX76" fmla="*/ 50334 w 170580"/>
              <a:gd name="connsiteY76" fmla="*/ 116660 h 142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70580" h="142664">
                <a:moveTo>
                  <a:pt x="50334" y="116660"/>
                </a:moveTo>
                <a:lnTo>
                  <a:pt x="50969" y="117060"/>
                </a:lnTo>
                <a:lnTo>
                  <a:pt x="55310" y="119773"/>
                </a:lnTo>
                <a:lnTo>
                  <a:pt x="68847" y="128223"/>
                </a:lnTo>
                <a:lnTo>
                  <a:pt x="71872" y="130124"/>
                </a:lnTo>
                <a:lnTo>
                  <a:pt x="79098" y="134644"/>
                </a:lnTo>
                <a:lnTo>
                  <a:pt x="100010" y="139454"/>
                </a:lnTo>
                <a:lnTo>
                  <a:pt x="100732" y="139622"/>
                </a:lnTo>
                <a:lnTo>
                  <a:pt x="108883" y="141709"/>
                </a:lnTo>
                <a:lnTo>
                  <a:pt x="116541" y="143225"/>
                </a:lnTo>
                <a:lnTo>
                  <a:pt x="134917" y="128731"/>
                </a:lnTo>
                <a:lnTo>
                  <a:pt x="135570" y="127057"/>
                </a:lnTo>
                <a:lnTo>
                  <a:pt x="155620" y="118707"/>
                </a:lnTo>
                <a:lnTo>
                  <a:pt x="163931" y="102058"/>
                </a:lnTo>
                <a:lnTo>
                  <a:pt x="169038" y="98427"/>
                </a:lnTo>
                <a:lnTo>
                  <a:pt x="165954" y="75276"/>
                </a:lnTo>
                <a:lnTo>
                  <a:pt x="170912" y="65587"/>
                </a:lnTo>
                <a:lnTo>
                  <a:pt x="158446" y="61576"/>
                </a:lnTo>
                <a:lnTo>
                  <a:pt x="157389" y="53966"/>
                </a:lnTo>
                <a:lnTo>
                  <a:pt x="149006" y="46088"/>
                </a:lnTo>
                <a:lnTo>
                  <a:pt x="142896" y="40847"/>
                </a:lnTo>
                <a:lnTo>
                  <a:pt x="140750" y="39486"/>
                </a:lnTo>
                <a:lnTo>
                  <a:pt x="137657" y="38692"/>
                </a:lnTo>
                <a:lnTo>
                  <a:pt x="121707" y="41478"/>
                </a:lnTo>
                <a:lnTo>
                  <a:pt x="120151" y="40475"/>
                </a:lnTo>
                <a:lnTo>
                  <a:pt x="110571" y="35914"/>
                </a:lnTo>
                <a:lnTo>
                  <a:pt x="108344" y="35556"/>
                </a:lnTo>
                <a:lnTo>
                  <a:pt x="103508" y="29675"/>
                </a:lnTo>
                <a:lnTo>
                  <a:pt x="96413" y="15630"/>
                </a:lnTo>
                <a:lnTo>
                  <a:pt x="90475" y="14800"/>
                </a:lnTo>
                <a:lnTo>
                  <a:pt x="72720" y="11061"/>
                </a:lnTo>
                <a:lnTo>
                  <a:pt x="68588" y="6128"/>
                </a:lnTo>
                <a:lnTo>
                  <a:pt x="52970" y="1940"/>
                </a:lnTo>
                <a:lnTo>
                  <a:pt x="43457" y="560"/>
                </a:lnTo>
                <a:lnTo>
                  <a:pt x="42840" y="4295"/>
                </a:lnTo>
                <a:lnTo>
                  <a:pt x="40359" y="6183"/>
                </a:lnTo>
                <a:lnTo>
                  <a:pt x="38150" y="5207"/>
                </a:lnTo>
                <a:lnTo>
                  <a:pt x="33527" y="6487"/>
                </a:lnTo>
                <a:lnTo>
                  <a:pt x="32493" y="3392"/>
                </a:lnTo>
                <a:lnTo>
                  <a:pt x="31187" y="2453"/>
                </a:lnTo>
                <a:lnTo>
                  <a:pt x="26056" y="3115"/>
                </a:lnTo>
                <a:lnTo>
                  <a:pt x="19873" y="17990"/>
                </a:lnTo>
                <a:lnTo>
                  <a:pt x="15165" y="17722"/>
                </a:lnTo>
                <a:lnTo>
                  <a:pt x="13777" y="19351"/>
                </a:lnTo>
                <a:lnTo>
                  <a:pt x="14502" y="20926"/>
                </a:lnTo>
                <a:lnTo>
                  <a:pt x="13201" y="23340"/>
                </a:lnTo>
                <a:lnTo>
                  <a:pt x="7939" y="29189"/>
                </a:lnTo>
                <a:lnTo>
                  <a:pt x="6473" y="35679"/>
                </a:lnTo>
                <a:lnTo>
                  <a:pt x="5339" y="38038"/>
                </a:lnTo>
                <a:lnTo>
                  <a:pt x="5403" y="39173"/>
                </a:lnTo>
                <a:lnTo>
                  <a:pt x="5825" y="39259"/>
                </a:lnTo>
                <a:lnTo>
                  <a:pt x="8996" y="44822"/>
                </a:lnTo>
                <a:lnTo>
                  <a:pt x="7167" y="47536"/>
                </a:lnTo>
                <a:lnTo>
                  <a:pt x="5044" y="47912"/>
                </a:lnTo>
                <a:lnTo>
                  <a:pt x="3479" y="52015"/>
                </a:lnTo>
                <a:lnTo>
                  <a:pt x="1733" y="52546"/>
                </a:lnTo>
                <a:lnTo>
                  <a:pt x="2141" y="53326"/>
                </a:lnTo>
                <a:lnTo>
                  <a:pt x="445" y="54061"/>
                </a:lnTo>
                <a:lnTo>
                  <a:pt x="1642" y="55454"/>
                </a:lnTo>
                <a:lnTo>
                  <a:pt x="331" y="57142"/>
                </a:lnTo>
                <a:lnTo>
                  <a:pt x="6673" y="60655"/>
                </a:lnTo>
                <a:lnTo>
                  <a:pt x="5280" y="64131"/>
                </a:lnTo>
                <a:lnTo>
                  <a:pt x="3874" y="65106"/>
                </a:lnTo>
                <a:lnTo>
                  <a:pt x="3833" y="68151"/>
                </a:lnTo>
                <a:lnTo>
                  <a:pt x="3593" y="69866"/>
                </a:lnTo>
                <a:lnTo>
                  <a:pt x="2159" y="72662"/>
                </a:lnTo>
                <a:lnTo>
                  <a:pt x="2758" y="77594"/>
                </a:lnTo>
                <a:lnTo>
                  <a:pt x="3561" y="78906"/>
                </a:lnTo>
                <a:lnTo>
                  <a:pt x="5289" y="79046"/>
                </a:lnTo>
                <a:lnTo>
                  <a:pt x="4015" y="82041"/>
                </a:lnTo>
                <a:lnTo>
                  <a:pt x="3547" y="85626"/>
                </a:lnTo>
                <a:lnTo>
                  <a:pt x="4228" y="86570"/>
                </a:lnTo>
                <a:lnTo>
                  <a:pt x="5670" y="87024"/>
                </a:lnTo>
                <a:lnTo>
                  <a:pt x="23035" y="109323"/>
                </a:lnTo>
                <a:lnTo>
                  <a:pt x="23289" y="109636"/>
                </a:lnTo>
                <a:lnTo>
                  <a:pt x="33391" y="112245"/>
                </a:lnTo>
                <a:lnTo>
                  <a:pt x="50334" y="11666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643C184D-5B13-B9E9-B6B0-0B0C15321061}"/>
              </a:ext>
            </a:extLst>
          </p:cNvPr>
          <p:cNvSpPr>
            <a:spLocks/>
          </p:cNvSpPr>
          <p:nvPr/>
        </p:nvSpPr>
        <p:spPr>
          <a:xfrm flipV="1">
            <a:off x="6684770" y="4082705"/>
            <a:ext cx="171158" cy="183385"/>
          </a:xfrm>
          <a:custGeom>
            <a:avLst/>
            <a:gdLst>
              <a:gd name="connsiteX0" fmla="*/ 36684 w 116558"/>
              <a:gd name="connsiteY0" fmla="*/ 119421 h 124885"/>
              <a:gd name="connsiteX1" fmla="*/ 46001 w 116558"/>
              <a:gd name="connsiteY1" fmla="*/ 125420 h 124885"/>
              <a:gd name="connsiteX2" fmla="*/ 60014 w 116558"/>
              <a:gd name="connsiteY2" fmla="*/ 115809 h 124885"/>
              <a:gd name="connsiteX3" fmla="*/ 62322 w 116558"/>
              <a:gd name="connsiteY3" fmla="*/ 114221 h 124885"/>
              <a:gd name="connsiteX4" fmla="*/ 90973 w 116558"/>
              <a:gd name="connsiteY4" fmla="*/ 96578 h 124885"/>
              <a:gd name="connsiteX5" fmla="*/ 89458 w 116558"/>
              <a:gd name="connsiteY5" fmla="*/ 85569 h 124885"/>
              <a:gd name="connsiteX6" fmla="*/ 113804 w 116558"/>
              <a:gd name="connsiteY6" fmla="*/ 84693 h 124885"/>
              <a:gd name="connsiteX7" fmla="*/ 116898 w 116558"/>
              <a:gd name="connsiteY7" fmla="*/ 80668 h 124885"/>
              <a:gd name="connsiteX8" fmla="*/ 109186 w 116558"/>
              <a:gd name="connsiteY8" fmla="*/ 43912 h 124885"/>
              <a:gd name="connsiteX9" fmla="*/ 114004 w 116558"/>
              <a:gd name="connsiteY9" fmla="*/ 43635 h 124885"/>
              <a:gd name="connsiteX10" fmla="*/ 110978 w 116558"/>
              <a:gd name="connsiteY10" fmla="*/ 41734 h 124885"/>
              <a:gd name="connsiteX11" fmla="*/ 97442 w 116558"/>
              <a:gd name="connsiteY11" fmla="*/ 33285 h 124885"/>
              <a:gd name="connsiteX12" fmla="*/ 93101 w 116558"/>
              <a:gd name="connsiteY12" fmla="*/ 30571 h 124885"/>
              <a:gd name="connsiteX13" fmla="*/ 92466 w 116558"/>
              <a:gd name="connsiteY13" fmla="*/ 30172 h 124885"/>
              <a:gd name="connsiteX14" fmla="*/ 75523 w 116558"/>
              <a:gd name="connsiteY14" fmla="*/ 25756 h 124885"/>
              <a:gd name="connsiteX15" fmla="*/ 65421 w 116558"/>
              <a:gd name="connsiteY15" fmla="*/ 23147 h 124885"/>
              <a:gd name="connsiteX16" fmla="*/ 65167 w 116558"/>
              <a:gd name="connsiteY16" fmla="*/ 22834 h 124885"/>
              <a:gd name="connsiteX17" fmla="*/ 47802 w 116558"/>
              <a:gd name="connsiteY17" fmla="*/ 535 h 124885"/>
              <a:gd name="connsiteX18" fmla="*/ 46092 w 116558"/>
              <a:gd name="connsiteY18" fmla="*/ 3866 h 124885"/>
              <a:gd name="connsiteX19" fmla="*/ 48646 w 116558"/>
              <a:gd name="connsiteY19" fmla="*/ 6080 h 124885"/>
              <a:gd name="connsiteX20" fmla="*/ 48841 w 116558"/>
              <a:gd name="connsiteY20" fmla="*/ 8880 h 124885"/>
              <a:gd name="connsiteX21" fmla="*/ 45987 w 116558"/>
              <a:gd name="connsiteY21" fmla="*/ 15074 h 124885"/>
              <a:gd name="connsiteX22" fmla="*/ 42867 w 116558"/>
              <a:gd name="connsiteY22" fmla="*/ 18355 h 124885"/>
              <a:gd name="connsiteX23" fmla="*/ 43284 w 116558"/>
              <a:gd name="connsiteY23" fmla="*/ 21890 h 124885"/>
              <a:gd name="connsiteX24" fmla="*/ 42363 w 116558"/>
              <a:gd name="connsiteY24" fmla="*/ 24059 h 124885"/>
              <a:gd name="connsiteX25" fmla="*/ 37155 w 116558"/>
              <a:gd name="connsiteY25" fmla="*/ 31823 h 124885"/>
              <a:gd name="connsiteX26" fmla="*/ 34130 w 116558"/>
              <a:gd name="connsiteY26" fmla="*/ 34174 h 124885"/>
              <a:gd name="connsiteX27" fmla="*/ 30229 w 116558"/>
              <a:gd name="connsiteY27" fmla="*/ 35281 h 124885"/>
              <a:gd name="connsiteX28" fmla="*/ 29798 w 116558"/>
              <a:gd name="connsiteY28" fmla="*/ 36021 h 124885"/>
              <a:gd name="connsiteX29" fmla="*/ 26999 w 116558"/>
              <a:gd name="connsiteY29" fmla="*/ 36679 h 124885"/>
              <a:gd name="connsiteX30" fmla="*/ 25819 w 116558"/>
              <a:gd name="connsiteY30" fmla="*/ 38040 h 124885"/>
              <a:gd name="connsiteX31" fmla="*/ 23828 w 116558"/>
              <a:gd name="connsiteY31" fmla="*/ 36615 h 124885"/>
              <a:gd name="connsiteX32" fmla="*/ 19786 w 116558"/>
              <a:gd name="connsiteY32" fmla="*/ 36960 h 124885"/>
              <a:gd name="connsiteX33" fmla="*/ 18716 w 116558"/>
              <a:gd name="connsiteY33" fmla="*/ 38789 h 124885"/>
              <a:gd name="connsiteX34" fmla="*/ 19441 w 116558"/>
              <a:gd name="connsiteY34" fmla="*/ 39533 h 124885"/>
              <a:gd name="connsiteX35" fmla="*/ 18852 w 116558"/>
              <a:gd name="connsiteY35" fmla="*/ 41802 h 124885"/>
              <a:gd name="connsiteX36" fmla="*/ 16429 w 116558"/>
              <a:gd name="connsiteY36" fmla="*/ 43345 h 124885"/>
              <a:gd name="connsiteX37" fmla="*/ 17436 w 116558"/>
              <a:gd name="connsiteY37" fmla="*/ 44933 h 124885"/>
              <a:gd name="connsiteX38" fmla="*/ 16915 w 116558"/>
              <a:gd name="connsiteY38" fmla="*/ 46235 h 124885"/>
              <a:gd name="connsiteX39" fmla="*/ 14796 w 116558"/>
              <a:gd name="connsiteY39" fmla="*/ 47719 h 124885"/>
              <a:gd name="connsiteX40" fmla="*/ 15037 w 116558"/>
              <a:gd name="connsiteY40" fmla="*/ 48627 h 124885"/>
              <a:gd name="connsiteX41" fmla="*/ 12560 w 116558"/>
              <a:gd name="connsiteY41" fmla="*/ 52212 h 124885"/>
              <a:gd name="connsiteX42" fmla="*/ 10959 w 116558"/>
              <a:gd name="connsiteY42" fmla="*/ 52870 h 124885"/>
              <a:gd name="connsiteX43" fmla="*/ 7738 w 116558"/>
              <a:gd name="connsiteY43" fmla="*/ 54004 h 124885"/>
              <a:gd name="connsiteX44" fmla="*/ 6218 w 116558"/>
              <a:gd name="connsiteY44" fmla="*/ 55797 h 124885"/>
              <a:gd name="connsiteX45" fmla="*/ 339 w 116558"/>
              <a:gd name="connsiteY45" fmla="*/ 72296 h 124885"/>
              <a:gd name="connsiteX46" fmla="*/ 10854 w 116558"/>
              <a:gd name="connsiteY46" fmla="*/ 73966 h 124885"/>
              <a:gd name="connsiteX47" fmla="*/ 14043 w 116558"/>
              <a:gd name="connsiteY47" fmla="*/ 74556 h 124885"/>
              <a:gd name="connsiteX48" fmla="*/ 18262 w 116558"/>
              <a:gd name="connsiteY48" fmla="*/ 82511 h 124885"/>
              <a:gd name="connsiteX49" fmla="*/ 34030 w 116558"/>
              <a:gd name="connsiteY49" fmla="*/ 100903 h 124885"/>
              <a:gd name="connsiteX50" fmla="*/ 36461 w 116558"/>
              <a:gd name="connsiteY50" fmla="*/ 100295 h 124885"/>
              <a:gd name="connsiteX51" fmla="*/ 34760 w 116558"/>
              <a:gd name="connsiteY51" fmla="*/ 111562 h 124885"/>
              <a:gd name="connsiteX52" fmla="*/ 33858 w 116558"/>
              <a:gd name="connsiteY52" fmla="*/ 117665 h 124885"/>
              <a:gd name="connsiteX53" fmla="*/ 36684 w 116558"/>
              <a:gd name="connsiteY53" fmla="*/ 119421 h 124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16558" h="124885">
                <a:moveTo>
                  <a:pt x="36684" y="119421"/>
                </a:moveTo>
                <a:lnTo>
                  <a:pt x="46001" y="125420"/>
                </a:lnTo>
                <a:lnTo>
                  <a:pt x="60014" y="115809"/>
                </a:lnTo>
                <a:lnTo>
                  <a:pt x="62322" y="114221"/>
                </a:lnTo>
                <a:lnTo>
                  <a:pt x="90973" y="96578"/>
                </a:lnTo>
                <a:lnTo>
                  <a:pt x="89458" y="85569"/>
                </a:lnTo>
                <a:lnTo>
                  <a:pt x="113804" y="84693"/>
                </a:lnTo>
                <a:lnTo>
                  <a:pt x="116898" y="80668"/>
                </a:lnTo>
                <a:lnTo>
                  <a:pt x="109186" y="43912"/>
                </a:lnTo>
                <a:lnTo>
                  <a:pt x="114004" y="43635"/>
                </a:lnTo>
                <a:lnTo>
                  <a:pt x="110978" y="41734"/>
                </a:lnTo>
                <a:lnTo>
                  <a:pt x="97442" y="33285"/>
                </a:lnTo>
                <a:lnTo>
                  <a:pt x="93101" y="30571"/>
                </a:lnTo>
                <a:lnTo>
                  <a:pt x="92466" y="30172"/>
                </a:lnTo>
                <a:lnTo>
                  <a:pt x="75523" y="25756"/>
                </a:lnTo>
                <a:lnTo>
                  <a:pt x="65421" y="23147"/>
                </a:lnTo>
                <a:lnTo>
                  <a:pt x="65167" y="22834"/>
                </a:lnTo>
                <a:lnTo>
                  <a:pt x="47802" y="535"/>
                </a:lnTo>
                <a:lnTo>
                  <a:pt x="46092" y="3866"/>
                </a:lnTo>
                <a:lnTo>
                  <a:pt x="48646" y="6080"/>
                </a:lnTo>
                <a:lnTo>
                  <a:pt x="48841" y="8880"/>
                </a:lnTo>
                <a:lnTo>
                  <a:pt x="45987" y="15074"/>
                </a:lnTo>
                <a:lnTo>
                  <a:pt x="42867" y="18355"/>
                </a:lnTo>
                <a:lnTo>
                  <a:pt x="43284" y="21890"/>
                </a:lnTo>
                <a:lnTo>
                  <a:pt x="42363" y="24059"/>
                </a:lnTo>
                <a:lnTo>
                  <a:pt x="37155" y="31823"/>
                </a:lnTo>
                <a:lnTo>
                  <a:pt x="34130" y="34174"/>
                </a:lnTo>
                <a:lnTo>
                  <a:pt x="30229" y="35281"/>
                </a:lnTo>
                <a:lnTo>
                  <a:pt x="29798" y="36021"/>
                </a:lnTo>
                <a:lnTo>
                  <a:pt x="26999" y="36679"/>
                </a:lnTo>
                <a:lnTo>
                  <a:pt x="25819" y="38040"/>
                </a:lnTo>
                <a:lnTo>
                  <a:pt x="23828" y="36615"/>
                </a:lnTo>
                <a:lnTo>
                  <a:pt x="19786" y="36960"/>
                </a:lnTo>
                <a:lnTo>
                  <a:pt x="18716" y="38789"/>
                </a:lnTo>
                <a:lnTo>
                  <a:pt x="19441" y="39533"/>
                </a:lnTo>
                <a:lnTo>
                  <a:pt x="18852" y="41802"/>
                </a:lnTo>
                <a:lnTo>
                  <a:pt x="16429" y="43345"/>
                </a:lnTo>
                <a:lnTo>
                  <a:pt x="17436" y="44933"/>
                </a:lnTo>
                <a:lnTo>
                  <a:pt x="16915" y="46235"/>
                </a:lnTo>
                <a:lnTo>
                  <a:pt x="14796" y="47719"/>
                </a:lnTo>
                <a:lnTo>
                  <a:pt x="15037" y="48627"/>
                </a:lnTo>
                <a:lnTo>
                  <a:pt x="12560" y="52212"/>
                </a:lnTo>
                <a:lnTo>
                  <a:pt x="10959" y="52870"/>
                </a:lnTo>
                <a:lnTo>
                  <a:pt x="7738" y="54004"/>
                </a:lnTo>
                <a:lnTo>
                  <a:pt x="6218" y="55797"/>
                </a:lnTo>
                <a:lnTo>
                  <a:pt x="339" y="72296"/>
                </a:lnTo>
                <a:lnTo>
                  <a:pt x="10854" y="73966"/>
                </a:lnTo>
                <a:lnTo>
                  <a:pt x="14043" y="74556"/>
                </a:lnTo>
                <a:lnTo>
                  <a:pt x="18262" y="82511"/>
                </a:lnTo>
                <a:lnTo>
                  <a:pt x="34030" y="100903"/>
                </a:lnTo>
                <a:lnTo>
                  <a:pt x="36461" y="100295"/>
                </a:lnTo>
                <a:lnTo>
                  <a:pt x="34760" y="111562"/>
                </a:lnTo>
                <a:lnTo>
                  <a:pt x="33858" y="117665"/>
                </a:lnTo>
                <a:lnTo>
                  <a:pt x="36684" y="11942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231183C0-1E11-DED8-486A-6410B8A15B7E}"/>
              </a:ext>
            </a:extLst>
          </p:cNvPr>
          <p:cNvSpPr>
            <a:spLocks/>
          </p:cNvSpPr>
          <p:nvPr/>
        </p:nvSpPr>
        <p:spPr>
          <a:xfrm flipV="1">
            <a:off x="5707614" y="3664396"/>
            <a:ext cx="431751" cy="486448"/>
          </a:xfrm>
          <a:custGeom>
            <a:avLst/>
            <a:gdLst>
              <a:gd name="connsiteX0" fmla="*/ 104257 w 294021"/>
              <a:gd name="connsiteY0" fmla="*/ 64609 h 331270"/>
              <a:gd name="connsiteX1" fmla="*/ 88927 w 294021"/>
              <a:gd name="connsiteY1" fmla="*/ 84036 h 331270"/>
              <a:gd name="connsiteX2" fmla="*/ 84863 w 294021"/>
              <a:gd name="connsiteY2" fmla="*/ 89144 h 331270"/>
              <a:gd name="connsiteX3" fmla="*/ 83681 w 294021"/>
              <a:gd name="connsiteY3" fmla="*/ 90610 h 331270"/>
              <a:gd name="connsiteX4" fmla="*/ 79029 w 294021"/>
              <a:gd name="connsiteY4" fmla="*/ 96432 h 331270"/>
              <a:gd name="connsiteX5" fmla="*/ 76435 w 294021"/>
              <a:gd name="connsiteY5" fmla="*/ 103552 h 331270"/>
              <a:gd name="connsiteX6" fmla="*/ 75527 w 294021"/>
              <a:gd name="connsiteY6" fmla="*/ 106140 h 331270"/>
              <a:gd name="connsiteX7" fmla="*/ 72592 w 294021"/>
              <a:gd name="connsiteY7" fmla="*/ 114272 h 331270"/>
              <a:gd name="connsiteX8" fmla="*/ 68344 w 294021"/>
              <a:gd name="connsiteY8" fmla="*/ 126056 h 331270"/>
              <a:gd name="connsiteX9" fmla="*/ 67045 w 294021"/>
              <a:gd name="connsiteY9" fmla="*/ 129383 h 331270"/>
              <a:gd name="connsiteX10" fmla="*/ 65907 w 294021"/>
              <a:gd name="connsiteY10" fmla="*/ 132813 h 331270"/>
              <a:gd name="connsiteX11" fmla="*/ 58114 w 294021"/>
              <a:gd name="connsiteY11" fmla="*/ 153929 h 331270"/>
              <a:gd name="connsiteX12" fmla="*/ 50348 w 294021"/>
              <a:gd name="connsiteY12" fmla="*/ 175309 h 331270"/>
              <a:gd name="connsiteX13" fmla="*/ 45023 w 294021"/>
              <a:gd name="connsiteY13" fmla="*/ 189934 h 331270"/>
              <a:gd name="connsiteX14" fmla="*/ 41027 w 294021"/>
              <a:gd name="connsiteY14" fmla="*/ 200956 h 331270"/>
              <a:gd name="connsiteX15" fmla="*/ 37668 w 294021"/>
              <a:gd name="connsiteY15" fmla="*/ 210401 h 331270"/>
              <a:gd name="connsiteX16" fmla="*/ 35562 w 294021"/>
              <a:gd name="connsiteY16" fmla="*/ 215989 h 331270"/>
              <a:gd name="connsiteX17" fmla="*/ 33300 w 294021"/>
              <a:gd name="connsiteY17" fmla="*/ 222272 h 331270"/>
              <a:gd name="connsiteX18" fmla="*/ 13858 w 294021"/>
              <a:gd name="connsiteY18" fmla="*/ 243544 h 331270"/>
              <a:gd name="connsiteX19" fmla="*/ 7022 w 294021"/>
              <a:gd name="connsiteY19" fmla="*/ 265233 h 331270"/>
              <a:gd name="connsiteX20" fmla="*/ 406 w 294021"/>
              <a:gd name="connsiteY20" fmla="*/ 276891 h 331270"/>
              <a:gd name="connsiteX21" fmla="*/ 9269 w 294021"/>
              <a:gd name="connsiteY21" fmla="*/ 282393 h 331270"/>
              <a:gd name="connsiteX22" fmla="*/ 10519 w 294021"/>
              <a:gd name="connsiteY22" fmla="*/ 284799 h 331270"/>
              <a:gd name="connsiteX23" fmla="*/ 15732 w 294021"/>
              <a:gd name="connsiteY23" fmla="*/ 294751 h 331270"/>
              <a:gd name="connsiteX24" fmla="*/ 19051 w 294021"/>
              <a:gd name="connsiteY24" fmla="*/ 295230 h 331270"/>
              <a:gd name="connsiteX25" fmla="*/ 19938 w 294021"/>
              <a:gd name="connsiteY25" fmla="*/ 296249 h 331270"/>
              <a:gd name="connsiteX26" fmla="*/ 27605 w 294021"/>
              <a:gd name="connsiteY26" fmla="*/ 288318 h 331270"/>
              <a:gd name="connsiteX27" fmla="*/ 36148 w 294021"/>
              <a:gd name="connsiteY27" fmla="*/ 289977 h 331270"/>
              <a:gd name="connsiteX28" fmla="*/ 31457 w 294021"/>
              <a:gd name="connsiteY28" fmla="*/ 305548 h 331270"/>
              <a:gd name="connsiteX29" fmla="*/ 35212 w 294021"/>
              <a:gd name="connsiteY29" fmla="*/ 317153 h 331270"/>
              <a:gd name="connsiteX30" fmla="*/ 37609 w 294021"/>
              <a:gd name="connsiteY30" fmla="*/ 315433 h 331270"/>
              <a:gd name="connsiteX31" fmla="*/ 40145 w 294021"/>
              <a:gd name="connsiteY31" fmla="*/ 315823 h 331270"/>
              <a:gd name="connsiteX32" fmla="*/ 40306 w 294021"/>
              <a:gd name="connsiteY32" fmla="*/ 314857 h 331270"/>
              <a:gd name="connsiteX33" fmla="*/ 47522 w 294021"/>
              <a:gd name="connsiteY33" fmla="*/ 318041 h 331270"/>
              <a:gd name="connsiteX34" fmla="*/ 49314 w 294021"/>
              <a:gd name="connsiteY34" fmla="*/ 315776 h 331270"/>
              <a:gd name="connsiteX35" fmla="*/ 53063 w 294021"/>
              <a:gd name="connsiteY35" fmla="*/ 314101 h 331270"/>
              <a:gd name="connsiteX36" fmla="*/ 51216 w 294021"/>
              <a:gd name="connsiteY36" fmla="*/ 311156 h 331270"/>
              <a:gd name="connsiteX37" fmla="*/ 51594 w 294021"/>
              <a:gd name="connsiteY37" fmla="*/ 310787 h 331270"/>
              <a:gd name="connsiteX38" fmla="*/ 52381 w 294021"/>
              <a:gd name="connsiteY38" fmla="*/ 310572 h 331270"/>
              <a:gd name="connsiteX39" fmla="*/ 55107 w 294021"/>
              <a:gd name="connsiteY39" fmla="*/ 310972 h 331270"/>
              <a:gd name="connsiteX40" fmla="*/ 56249 w 294021"/>
              <a:gd name="connsiteY40" fmla="*/ 309447 h 331270"/>
              <a:gd name="connsiteX41" fmla="*/ 60441 w 294021"/>
              <a:gd name="connsiteY41" fmla="*/ 308502 h 331270"/>
              <a:gd name="connsiteX42" fmla="*/ 66360 w 294021"/>
              <a:gd name="connsiteY42" fmla="*/ 308799 h 331270"/>
              <a:gd name="connsiteX43" fmla="*/ 69005 w 294021"/>
              <a:gd name="connsiteY43" fmla="*/ 308884 h 331270"/>
              <a:gd name="connsiteX44" fmla="*/ 70307 w 294021"/>
              <a:gd name="connsiteY44" fmla="*/ 311035 h 331270"/>
              <a:gd name="connsiteX45" fmla="*/ 71801 w 294021"/>
              <a:gd name="connsiteY45" fmla="*/ 312793 h 331270"/>
              <a:gd name="connsiteX46" fmla="*/ 71930 w 294021"/>
              <a:gd name="connsiteY46" fmla="*/ 317012 h 331270"/>
              <a:gd name="connsiteX47" fmla="*/ 80723 w 294021"/>
              <a:gd name="connsiteY47" fmla="*/ 324564 h 331270"/>
              <a:gd name="connsiteX48" fmla="*/ 83297 w 294021"/>
              <a:gd name="connsiteY48" fmla="*/ 327385 h 331270"/>
              <a:gd name="connsiteX49" fmla="*/ 89597 w 294021"/>
              <a:gd name="connsiteY49" fmla="*/ 327868 h 331270"/>
              <a:gd name="connsiteX50" fmla="*/ 90836 w 294021"/>
              <a:gd name="connsiteY50" fmla="*/ 327965 h 331270"/>
              <a:gd name="connsiteX51" fmla="*/ 95243 w 294021"/>
              <a:gd name="connsiteY51" fmla="*/ 328719 h 331270"/>
              <a:gd name="connsiteX52" fmla="*/ 99929 w 294021"/>
              <a:gd name="connsiteY52" fmla="*/ 331568 h 331270"/>
              <a:gd name="connsiteX53" fmla="*/ 109951 w 294021"/>
              <a:gd name="connsiteY53" fmla="*/ 331686 h 331270"/>
              <a:gd name="connsiteX54" fmla="*/ 113654 w 294021"/>
              <a:gd name="connsiteY54" fmla="*/ 331747 h 331270"/>
              <a:gd name="connsiteX55" fmla="*/ 120053 w 294021"/>
              <a:gd name="connsiteY55" fmla="*/ 330637 h 331270"/>
              <a:gd name="connsiteX56" fmla="*/ 119384 w 294021"/>
              <a:gd name="connsiteY56" fmla="*/ 324516 h 331270"/>
              <a:gd name="connsiteX57" fmla="*/ 146639 w 294021"/>
              <a:gd name="connsiteY57" fmla="*/ 313487 h 331270"/>
              <a:gd name="connsiteX58" fmla="*/ 166345 w 294021"/>
              <a:gd name="connsiteY58" fmla="*/ 305524 h 331270"/>
              <a:gd name="connsiteX59" fmla="*/ 186211 w 294021"/>
              <a:gd name="connsiteY59" fmla="*/ 297451 h 331270"/>
              <a:gd name="connsiteX60" fmla="*/ 203947 w 294021"/>
              <a:gd name="connsiteY60" fmla="*/ 290337 h 331270"/>
              <a:gd name="connsiteX61" fmla="*/ 208295 w 294021"/>
              <a:gd name="connsiteY61" fmla="*/ 288590 h 331270"/>
              <a:gd name="connsiteX62" fmla="*/ 217623 w 294021"/>
              <a:gd name="connsiteY62" fmla="*/ 272129 h 331270"/>
              <a:gd name="connsiteX63" fmla="*/ 222096 w 294021"/>
              <a:gd name="connsiteY63" fmla="*/ 264218 h 331270"/>
              <a:gd name="connsiteX64" fmla="*/ 230803 w 294021"/>
              <a:gd name="connsiteY64" fmla="*/ 262573 h 331270"/>
              <a:gd name="connsiteX65" fmla="*/ 230816 w 294021"/>
              <a:gd name="connsiteY65" fmla="*/ 255622 h 331270"/>
              <a:gd name="connsiteX66" fmla="*/ 230821 w 294021"/>
              <a:gd name="connsiteY66" fmla="*/ 254009 h 331270"/>
              <a:gd name="connsiteX67" fmla="*/ 230835 w 294021"/>
              <a:gd name="connsiteY67" fmla="*/ 250409 h 331270"/>
              <a:gd name="connsiteX68" fmla="*/ 231247 w 294021"/>
              <a:gd name="connsiteY68" fmla="*/ 246333 h 331270"/>
              <a:gd name="connsiteX69" fmla="*/ 230844 w 294021"/>
              <a:gd name="connsiteY69" fmla="*/ 243906 h 331270"/>
              <a:gd name="connsiteX70" fmla="*/ 230848 w 294021"/>
              <a:gd name="connsiteY70" fmla="*/ 242292 h 331270"/>
              <a:gd name="connsiteX71" fmla="*/ 230857 w 294021"/>
              <a:gd name="connsiteY71" fmla="*/ 235665 h 331270"/>
              <a:gd name="connsiteX72" fmla="*/ 230862 w 294021"/>
              <a:gd name="connsiteY72" fmla="*/ 231818 h 331270"/>
              <a:gd name="connsiteX73" fmla="*/ 230671 w 294021"/>
              <a:gd name="connsiteY73" fmla="*/ 230295 h 331270"/>
              <a:gd name="connsiteX74" fmla="*/ 230776 w 294021"/>
              <a:gd name="connsiteY74" fmla="*/ 225013 h 331270"/>
              <a:gd name="connsiteX75" fmla="*/ 230063 w 294021"/>
              <a:gd name="connsiteY75" fmla="*/ 221256 h 331270"/>
              <a:gd name="connsiteX76" fmla="*/ 228290 w 294021"/>
              <a:gd name="connsiteY76" fmla="*/ 212013 h 331270"/>
              <a:gd name="connsiteX77" fmla="*/ 227755 w 294021"/>
              <a:gd name="connsiteY77" fmla="*/ 207968 h 331270"/>
              <a:gd name="connsiteX78" fmla="*/ 226856 w 294021"/>
              <a:gd name="connsiteY78" fmla="*/ 201126 h 331270"/>
              <a:gd name="connsiteX79" fmla="*/ 225341 w 294021"/>
              <a:gd name="connsiteY79" fmla="*/ 190063 h 331270"/>
              <a:gd name="connsiteX80" fmla="*/ 211505 w 294021"/>
              <a:gd name="connsiteY80" fmla="*/ 182715 h 331270"/>
              <a:gd name="connsiteX81" fmla="*/ 195910 w 294021"/>
              <a:gd name="connsiteY81" fmla="*/ 174423 h 331270"/>
              <a:gd name="connsiteX82" fmla="*/ 196336 w 294021"/>
              <a:gd name="connsiteY82" fmla="*/ 170645 h 331270"/>
              <a:gd name="connsiteX83" fmla="*/ 196382 w 294021"/>
              <a:gd name="connsiteY83" fmla="*/ 169432 h 331270"/>
              <a:gd name="connsiteX84" fmla="*/ 196393 w 294021"/>
              <a:gd name="connsiteY84" fmla="*/ 169160 h 331270"/>
              <a:gd name="connsiteX85" fmla="*/ 196394 w 294021"/>
              <a:gd name="connsiteY85" fmla="*/ 169135 h 331270"/>
              <a:gd name="connsiteX86" fmla="*/ 196421 w 294021"/>
              <a:gd name="connsiteY86" fmla="*/ 168417 h 331270"/>
              <a:gd name="connsiteX87" fmla="*/ 202807 w 294021"/>
              <a:gd name="connsiteY87" fmla="*/ 153277 h 331270"/>
              <a:gd name="connsiteX88" fmla="*/ 205773 w 294021"/>
              <a:gd name="connsiteY88" fmla="*/ 145738 h 331270"/>
              <a:gd name="connsiteX89" fmla="*/ 206862 w 294021"/>
              <a:gd name="connsiteY89" fmla="*/ 143701 h 331270"/>
              <a:gd name="connsiteX90" fmla="*/ 210072 w 294021"/>
              <a:gd name="connsiteY90" fmla="*/ 136076 h 331270"/>
              <a:gd name="connsiteX91" fmla="*/ 215230 w 294021"/>
              <a:gd name="connsiteY91" fmla="*/ 122339 h 331270"/>
              <a:gd name="connsiteX92" fmla="*/ 219861 w 294021"/>
              <a:gd name="connsiteY92" fmla="*/ 113617 h 331270"/>
              <a:gd name="connsiteX93" fmla="*/ 228612 w 294021"/>
              <a:gd name="connsiteY93" fmla="*/ 103577 h 331270"/>
              <a:gd name="connsiteX94" fmla="*/ 230971 w 294021"/>
              <a:gd name="connsiteY94" fmla="*/ 101009 h 331270"/>
              <a:gd name="connsiteX95" fmla="*/ 243708 w 294021"/>
              <a:gd name="connsiteY95" fmla="*/ 86942 h 331270"/>
              <a:gd name="connsiteX96" fmla="*/ 248712 w 294021"/>
              <a:gd name="connsiteY96" fmla="*/ 81414 h 331270"/>
              <a:gd name="connsiteX97" fmla="*/ 259762 w 294021"/>
              <a:gd name="connsiteY97" fmla="*/ 69210 h 331270"/>
              <a:gd name="connsiteX98" fmla="*/ 261745 w 294021"/>
              <a:gd name="connsiteY98" fmla="*/ 66193 h 331270"/>
              <a:gd name="connsiteX99" fmla="*/ 266630 w 294021"/>
              <a:gd name="connsiteY99" fmla="*/ 61641 h 331270"/>
              <a:gd name="connsiteX100" fmla="*/ 276964 w 294021"/>
              <a:gd name="connsiteY100" fmla="*/ 50229 h 331270"/>
              <a:gd name="connsiteX101" fmla="*/ 280833 w 294021"/>
              <a:gd name="connsiteY101" fmla="*/ 45959 h 331270"/>
              <a:gd name="connsiteX102" fmla="*/ 284054 w 294021"/>
              <a:gd name="connsiteY102" fmla="*/ 42397 h 331270"/>
              <a:gd name="connsiteX103" fmla="*/ 287302 w 294021"/>
              <a:gd name="connsiteY103" fmla="*/ 38816 h 331270"/>
              <a:gd name="connsiteX104" fmla="*/ 287787 w 294021"/>
              <a:gd name="connsiteY104" fmla="*/ 38249 h 331270"/>
              <a:gd name="connsiteX105" fmla="*/ 293099 w 294021"/>
              <a:gd name="connsiteY105" fmla="*/ 32431 h 331270"/>
              <a:gd name="connsiteX106" fmla="*/ 294428 w 294021"/>
              <a:gd name="connsiteY106" fmla="*/ 30975 h 331270"/>
              <a:gd name="connsiteX107" fmla="*/ 282334 w 294021"/>
              <a:gd name="connsiteY107" fmla="*/ 23111 h 331270"/>
              <a:gd name="connsiteX108" fmla="*/ 275603 w 294021"/>
              <a:gd name="connsiteY108" fmla="*/ 18745 h 331270"/>
              <a:gd name="connsiteX109" fmla="*/ 259758 w 294021"/>
              <a:gd name="connsiteY109" fmla="*/ 8454 h 331270"/>
              <a:gd name="connsiteX110" fmla="*/ 247460 w 294021"/>
              <a:gd name="connsiteY110" fmla="*/ 476 h 331270"/>
              <a:gd name="connsiteX111" fmla="*/ 226843 w 294021"/>
              <a:gd name="connsiteY111" fmla="*/ 1465 h 331270"/>
              <a:gd name="connsiteX112" fmla="*/ 218098 w 294021"/>
              <a:gd name="connsiteY112" fmla="*/ 1897 h 331270"/>
              <a:gd name="connsiteX113" fmla="*/ 205094 w 294021"/>
              <a:gd name="connsiteY113" fmla="*/ 2518 h 331270"/>
              <a:gd name="connsiteX114" fmla="*/ 124925 w 294021"/>
              <a:gd name="connsiteY114" fmla="*/ 42809 h 331270"/>
              <a:gd name="connsiteX115" fmla="*/ 118013 w 294021"/>
              <a:gd name="connsiteY115" fmla="*/ 47474 h 331270"/>
              <a:gd name="connsiteX116" fmla="*/ 116142 w 294021"/>
              <a:gd name="connsiteY116" fmla="*/ 49934 h 331270"/>
              <a:gd name="connsiteX117" fmla="*/ 111656 w 294021"/>
              <a:gd name="connsiteY117" fmla="*/ 55479 h 331270"/>
              <a:gd name="connsiteX118" fmla="*/ 106019 w 294021"/>
              <a:gd name="connsiteY118" fmla="*/ 62540 h 331270"/>
              <a:gd name="connsiteX119" fmla="*/ 104257 w 294021"/>
              <a:gd name="connsiteY119" fmla="*/ 64609 h 33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294021" h="331270">
                <a:moveTo>
                  <a:pt x="104257" y="64609"/>
                </a:moveTo>
                <a:lnTo>
                  <a:pt x="88927" y="84036"/>
                </a:lnTo>
                <a:lnTo>
                  <a:pt x="84863" y="89144"/>
                </a:lnTo>
                <a:lnTo>
                  <a:pt x="83681" y="90610"/>
                </a:lnTo>
                <a:lnTo>
                  <a:pt x="79029" y="96432"/>
                </a:lnTo>
                <a:lnTo>
                  <a:pt x="76435" y="103552"/>
                </a:lnTo>
                <a:lnTo>
                  <a:pt x="75527" y="106140"/>
                </a:lnTo>
                <a:lnTo>
                  <a:pt x="72592" y="114272"/>
                </a:lnTo>
                <a:lnTo>
                  <a:pt x="68344" y="126056"/>
                </a:lnTo>
                <a:lnTo>
                  <a:pt x="67045" y="129383"/>
                </a:lnTo>
                <a:lnTo>
                  <a:pt x="65907" y="132813"/>
                </a:lnTo>
                <a:lnTo>
                  <a:pt x="58114" y="153929"/>
                </a:lnTo>
                <a:lnTo>
                  <a:pt x="50348" y="175309"/>
                </a:lnTo>
                <a:lnTo>
                  <a:pt x="45023" y="189934"/>
                </a:lnTo>
                <a:lnTo>
                  <a:pt x="41027" y="200956"/>
                </a:lnTo>
                <a:lnTo>
                  <a:pt x="37668" y="210401"/>
                </a:lnTo>
                <a:lnTo>
                  <a:pt x="35562" y="215989"/>
                </a:lnTo>
                <a:lnTo>
                  <a:pt x="33300" y="222272"/>
                </a:lnTo>
                <a:lnTo>
                  <a:pt x="13858" y="243544"/>
                </a:lnTo>
                <a:lnTo>
                  <a:pt x="7022" y="265233"/>
                </a:lnTo>
                <a:lnTo>
                  <a:pt x="406" y="276891"/>
                </a:lnTo>
                <a:lnTo>
                  <a:pt x="9269" y="282393"/>
                </a:lnTo>
                <a:lnTo>
                  <a:pt x="10519" y="284799"/>
                </a:lnTo>
                <a:lnTo>
                  <a:pt x="15732" y="294751"/>
                </a:lnTo>
                <a:lnTo>
                  <a:pt x="19051" y="295230"/>
                </a:lnTo>
                <a:lnTo>
                  <a:pt x="19938" y="296249"/>
                </a:lnTo>
                <a:lnTo>
                  <a:pt x="27605" y="288318"/>
                </a:lnTo>
                <a:lnTo>
                  <a:pt x="36148" y="289977"/>
                </a:lnTo>
                <a:lnTo>
                  <a:pt x="31457" y="305548"/>
                </a:lnTo>
                <a:lnTo>
                  <a:pt x="35212" y="317153"/>
                </a:lnTo>
                <a:lnTo>
                  <a:pt x="37609" y="315433"/>
                </a:lnTo>
                <a:lnTo>
                  <a:pt x="40145" y="315823"/>
                </a:lnTo>
                <a:lnTo>
                  <a:pt x="40306" y="314857"/>
                </a:lnTo>
                <a:lnTo>
                  <a:pt x="47522" y="318041"/>
                </a:lnTo>
                <a:lnTo>
                  <a:pt x="49314" y="315776"/>
                </a:lnTo>
                <a:lnTo>
                  <a:pt x="53063" y="314101"/>
                </a:lnTo>
                <a:lnTo>
                  <a:pt x="51216" y="311156"/>
                </a:lnTo>
                <a:lnTo>
                  <a:pt x="51594" y="310787"/>
                </a:lnTo>
                <a:lnTo>
                  <a:pt x="52381" y="310572"/>
                </a:lnTo>
                <a:lnTo>
                  <a:pt x="55107" y="310972"/>
                </a:lnTo>
                <a:lnTo>
                  <a:pt x="56249" y="309447"/>
                </a:lnTo>
                <a:lnTo>
                  <a:pt x="60441" y="308502"/>
                </a:lnTo>
                <a:lnTo>
                  <a:pt x="66360" y="308799"/>
                </a:lnTo>
                <a:lnTo>
                  <a:pt x="69005" y="308884"/>
                </a:lnTo>
                <a:lnTo>
                  <a:pt x="70307" y="311035"/>
                </a:lnTo>
                <a:lnTo>
                  <a:pt x="71801" y="312793"/>
                </a:lnTo>
                <a:lnTo>
                  <a:pt x="71930" y="317012"/>
                </a:lnTo>
                <a:lnTo>
                  <a:pt x="80723" y="324564"/>
                </a:lnTo>
                <a:lnTo>
                  <a:pt x="83297" y="327385"/>
                </a:lnTo>
                <a:lnTo>
                  <a:pt x="89597" y="327868"/>
                </a:lnTo>
                <a:lnTo>
                  <a:pt x="90836" y="327965"/>
                </a:lnTo>
                <a:lnTo>
                  <a:pt x="95243" y="328719"/>
                </a:lnTo>
                <a:lnTo>
                  <a:pt x="99929" y="331568"/>
                </a:lnTo>
                <a:lnTo>
                  <a:pt x="109951" y="331686"/>
                </a:lnTo>
                <a:lnTo>
                  <a:pt x="113654" y="331747"/>
                </a:lnTo>
                <a:lnTo>
                  <a:pt x="120053" y="330637"/>
                </a:lnTo>
                <a:lnTo>
                  <a:pt x="119384" y="324516"/>
                </a:lnTo>
                <a:lnTo>
                  <a:pt x="146639" y="313487"/>
                </a:lnTo>
                <a:lnTo>
                  <a:pt x="166345" y="305524"/>
                </a:lnTo>
                <a:lnTo>
                  <a:pt x="186211" y="297451"/>
                </a:lnTo>
                <a:lnTo>
                  <a:pt x="203947" y="290337"/>
                </a:lnTo>
                <a:lnTo>
                  <a:pt x="208295" y="288590"/>
                </a:lnTo>
                <a:lnTo>
                  <a:pt x="217623" y="272129"/>
                </a:lnTo>
                <a:lnTo>
                  <a:pt x="222096" y="264218"/>
                </a:lnTo>
                <a:lnTo>
                  <a:pt x="230803" y="262573"/>
                </a:lnTo>
                <a:lnTo>
                  <a:pt x="230816" y="255622"/>
                </a:lnTo>
                <a:lnTo>
                  <a:pt x="230821" y="254009"/>
                </a:lnTo>
                <a:lnTo>
                  <a:pt x="230835" y="250409"/>
                </a:lnTo>
                <a:lnTo>
                  <a:pt x="231247" y="246333"/>
                </a:lnTo>
                <a:lnTo>
                  <a:pt x="230844" y="243906"/>
                </a:lnTo>
                <a:lnTo>
                  <a:pt x="230848" y="242292"/>
                </a:lnTo>
                <a:lnTo>
                  <a:pt x="230857" y="235665"/>
                </a:lnTo>
                <a:lnTo>
                  <a:pt x="230862" y="231818"/>
                </a:lnTo>
                <a:lnTo>
                  <a:pt x="230671" y="230295"/>
                </a:lnTo>
                <a:lnTo>
                  <a:pt x="230776" y="225013"/>
                </a:lnTo>
                <a:lnTo>
                  <a:pt x="230063" y="221256"/>
                </a:lnTo>
                <a:lnTo>
                  <a:pt x="228290" y="212013"/>
                </a:lnTo>
                <a:lnTo>
                  <a:pt x="227755" y="207968"/>
                </a:lnTo>
                <a:lnTo>
                  <a:pt x="226856" y="201126"/>
                </a:lnTo>
                <a:lnTo>
                  <a:pt x="225341" y="190063"/>
                </a:lnTo>
                <a:lnTo>
                  <a:pt x="211505" y="182715"/>
                </a:lnTo>
                <a:lnTo>
                  <a:pt x="195910" y="174423"/>
                </a:lnTo>
                <a:lnTo>
                  <a:pt x="196336" y="170645"/>
                </a:lnTo>
                <a:lnTo>
                  <a:pt x="196382" y="169432"/>
                </a:lnTo>
                <a:lnTo>
                  <a:pt x="196393" y="169160"/>
                </a:lnTo>
                <a:lnTo>
                  <a:pt x="196394" y="169135"/>
                </a:lnTo>
                <a:lnTo>
                  <a:pt x="196421" y="168417"/>
                </a:lnTo>
                <a:lnTo>
                  <a:pt x="202807" y="153277"/>
                </a:lnTo>
                <a:lnTo>
                  <a:pt x="205773" y="145738"/>
                </a:lnTo>
                <a:lnTo>
                  <a:pt x="206862" y="143701"/>
                </a:lnTo>
                <a:lnTo>
                  <a:pt x="210072" y="136076"/>
                </a:lnTo>
                <a:lnTo>
                  <a:pt x="215230" y="122339"/>
                </a:lnTo>
                <a:lnTo>
                  <a:pt x="219861" y="113617"/>
                </a:lnTo>
                <a:lnTo>
                  <a:pt x="228612" y="103577"/>
                </a:lnTo>
                <a:lnTo>
                  <a:pt x="230971" y="101009"/>
                </a:lnTo>
                <a:lnTo>
                  <a:pt x="243708" y="86942"/>
                </a:lnTo>
                <a:lnTo>
                  <a:pt x="248712" y="81414"/>
                </a:lnTo>
                <a:lnTo>
                  <a:pt x="259762" y="69210"/>
                </a:lnTo>
                <a:lnTo>
                  <a:pt x="261745" y="66193"/>
                </a:lnTo>
                <a:lnTo>
                  <a:pt x="266630" y="61641"/>
                </a:lnTo>
                <a:lnTo>
                  <a:pt x="276964" y="50229"/>
                </a:lnTo>
                <a:lnTo>
                  <a:pt x="280833" y="45959"/>
                </a:lnTo>
                <a:lnTo>
                  <a:pt x="284054" y="42397"/>
                </a:lnTo>
                <a:lnTo>
                  <a:pt x="287302" y="38816"/>
                </a:lnTo>
                <a:lnTo>
                  <a:pt x="287787" y="38249"/>
                </a:lnTo>
                <a:lnTo>
                  <a:pt x="293099" y="32431"/>
                </a:lnTo>
                <a:lnTo>
                  <a:pt x="294428" y="30975"/>
                </a:lnTo>
                <a:lnTo>
                  <a:pt x="282334" y="23111"/>
                </a:lnTo>
                <a:lnTo>
                  <a:pt x="275603" y="18745"/>
                </a:lnTo>
                <a:lnTo>
                  <a:pt x="259758" y="8454"/>
                </a:lnTo>
                <a:lnTo>
                  <a:pt x="247460" y="476"/>
                </a:lnTo>
                <a:lnTo>
                  <a:pt x="226843" y="1465"/>
                </a:lnTo>
                <a:lnTo>
                  <a:pt x="218098" y="1897"/>
                </a:lnTo>
                <a:lnTo>
                  <a:pt x="205094" y="2518"/>
                </a:lnTo>
                <a:lnTo>
                  <a:pt x="124925" y="42809"/>
                </a:lnTo>
                <a:lnTo>
                  <a:pt x="118013" y="47474"/>
                </a:lnTo>
                <a:lnTo>
                  <a:pt x="116142" y="49934"/>
                </a:lnTo>
                <a:lnTo>
                  <a:pt x="111656" y="55479"/>
                </a:lnTo>
                <a:lnTo>
                  <a:pt x="106019" y="62540"/>
                </a:lnTo>
                <a:lnTo>
                  <a:pt x="104257" y="6460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71C457D-09C7-4F09-5DFB-53D0F12E6268}"/>
              </a:ext>
            </a:extLst>
          </p:cNvPr>
          <p:cNvSpPr>
            <a:spLocks/>
          </p:cNvSpPr>
          <p:nvPr/>
        </p:nvSpPr>
        <p:spPr>
          <a:xfrm flipV="1">
            <a:off x="7379382" y="3255760"/>
            <a:ext cx="824997" cy="686659"/>
          </a:xfrm>
          <a:custGeom>
            <a:avLst/>
            <a:gdLst>
              <a:gd name="connsiteX0" fmla="*/ 243609 w 561821"/>
              <a:gd name="connsiteY0" fmla="*/ 410176 h 467613"/>
              <a:gd name="connsiteX1" fmla="*/ 249543 w 561821"/>
              <a:gd name="connsiteY1" fmla="*/ 379036 h 467613"/>
              <a:gd name="connsiteX2" fmla="*/ 264295 w 561821"/>
              <a:gd name="connsiteY2" fmla="*/ 335022 h 467613"/>
              <a:gd name="connsiteX3" fmla="*/ 266871 w 561821"/>
              <a:gd name="connsiteY3" fmla="*/ 327202 h 467613"/>
              <a:gd name="connsiteX4" fmla="*/ 296116 w 561821"/>
              <a:gd name="connsiteY4" fmla="*/ 320195 h 467613"/>
              <a:gd name="connsiteX5" fmla="*/ 311204 w 561821"/>
              <a:gd name="connsiteY5" fmla="*/ 307832 h 467613"/>
              <a:gd name="connsiteX6" fmla="*/ 315717 w 561821"/>
              <a:gd name="connsiteY6" fmla="*/ 283653 h 467613"/>
              <a:gd name="connsiteX7" fmla="*/ 313313 w 561821"/>
              <a:gd name="connsiteY7" fmla="*/ 271701 h 467613"/>
              <a:gd name="connsiteX8" fmla="*/ 332238 w 561821"/>
              <a:gd name="connsiteY8" fmla="*/ 255809 h 467613"/>
              <a:gd name="connsiteX9" fmla="*/ 339614 w 561821"/>
              <a:gd name="connsiteY9" fmla="*/ 241521 h 467613"/>
              <a:gd name="connsiteX10" fmla="*/ 337342 w 561821"/>
              <a:gd name="connsiteY10" fmla="*/ 237666 h 467613"/>
              <a:gd name="connsiteX11" fmla="*/ 344377 w 561821"/>
              <a:gd name="connsiteY11" fmla="*/ 217857 h 467613"/>
              <a:gd name="connsiteX12" fmla="*/ 347403 w 561821"/>
              <a:gd name="connsiteY12" fmla="*/ 202526 h 467613"/>
              <a:gd name="connsiteX13" fmla="*/ 350592 w 561821"/>
              <a:gd name="connsiteY13" fmla="*/ 186337 h 467613"/>
              <a:gd name="connsiteX14" fmla="*/ 351418 w 561821"/>
              <a:gd name="connsiteY14" fmla="*/ 181833 h 467613"/>
              <a:gd name="connsiteX15" fmla="*/ 357746 w 561821"/>
              <a:gd name="connsiteY15" fmla="*/ 149765 h 467613"/>
              <a:gd name="connsiteX16" fmla="*/ 398885 w 561821"/>
              <a:gd name="connsiteY16" fmla="*/ 148553 h 467613"/>
              <a:gd name="connsiteX17" fmla="*/ 421929 w 561821"/>
              <a:gd name="connsiteY17" fmla="*/ 144652 h 467613"/>
              <a:gd name="connsiteX18" fmla="*/ 431927 w 561821"/>
              <a:gd name="connsiteY18" fmla="*/ 112213 h 467613"/>
              <a:gd name="connsiteX19" fmla="*/ 562080 w 561821"/>
              <a:gd name="connsiteY19" fmla="*/ 107224 h 467613"/>
              <a:gd name="connsiteX20" fmla="*/ 483504 w 561821"/>
              <a:gd name="connsiteY20" fmla="*/ 80583 h 467613"/>
              <a:gd name="connsiteX21" fmla="*/ 426129 w 561821"/>
              <a:gd name="connsiteY21" fmla="*/ 63764 h 467613"/>
              <a:gd name="connsiteX22" fmla="*/ 413981 w 561821"/>
              <a:gd name="connsiteY22" fmla="*/ 60166 h 467613"/>
              <a:gd name="connsiteX23" fmla="*/ 369209 w 561821"/>
              <a:gd name="connsiteY23" fmla="*/ 46731 h 467613"/>
              <a:gd name="connsiteX24" fmla="*/ 292034 w 561821"/>
              <a:gd name="connsiteY24" fmla="*/ 22551 h 467613"/>
              <a:gd name="connsiteX25" fmla="*/ 232400 w 561821"/>
              <a:gd name="connsiteY25" fmla="*/ 4948 h 467613"/>
              <a:gd name="connsiteX26" fmla="*/ 216632 w 561821"/>
              <a:gd name="connsiteY26" fmla="*/ 408 h 467613"/>
              <a:gd name="connsiteX27" fmla="*/ 199372 w 561821"/>
              <a:gd name="connsiteY27" fmla="*/ 37667 h 467613"/>
              <a:gd name="connsiteX28" fmla="*/ 182906 w 561821"/>
              <a:gd name="connsiteY28" fmla="*/ 73002 h 467613"/>
              <a:gd name="connsiteX29" fmla="*/ 178406 w 561821"/>
              <a:gd name="connsiteY29" fmla="*/ 82894 h 467613"/>
              <a:gd name="connsiteX30" fmla="*/ 167832 w 561821"/>
              <a:gd name="connsiteY30" fmla="*/ 106245 h 467613"/>
              <a:gd name="connsiteX31" fmla="*/ 161717 w 561821"/>
              <a:gd name="connsiteY31" fmla="*/ 119744 h 467613"/>
              <a:gd name="connsiteX32" fmla="*/ 143005 w 561821"/>
              <a:gd name="connsiteY32" fmla="*/ 147697 h 467613"/>
              <a:gd name="connsiteX33" fmla="*/ 137044 w 561821"/>
              <a:gd name="connsiteY33" fmla="*/ 155824 h 467613"/>
              <a:gd name="connsiteX34" fmla="*/ 132395 w 561821"/>
              <a:gd name="connsiteY34" fmla="*/ 163853 h 467613"/>
              <a:gd name="connsiteX35" fmla="*/ 127033 w 561821"/>
              <a:gd name="connsiteY35" fmla="*/ 171713 h 467613"/>
              <a:gd name="connsiteX36" fmla="*/ 123771 w 561821"/>
              <a:gd name="connsiteY36" fmla="*/ 176696 h 467613"/>
              <a:gd name="connsiteX37" fmla="*/ 114776 w 561821"/>
              <a:gd name="connsiteY37" fmla="*/ 190347 h 467613"/>
              <a:gd name="connsiteX38" fmla="*/ 104034 w 561821"/>
              <a:gd name="connsiteY38" fmla="*/ 190794 h 467613"/>
              <a:gd name="connsiteX39" fmla="*/ 95066 w 561821"/>
              <a:gd name="connsiteY39" fmla="*/ 191127 h 467613"/>
              <a:gd name="connsiteX40" fmla="*/ 80523 w 561821"/>
              <a:gd name="connsiteY40" fmla="*/ 205752 h 467613"/>
              <a:gd name="connsiteX41" fmla="*/ 57792 w 561821"/>
              <a:gd name="connsiteY41" fmla="*/ 196040 h 467613"/>
              <a:gd name="connsiteX42" fmla="*/ 37474 w 561821"/>
              <a:gd name="connsiteY42" fmla="*/ 176629 h 467613"/>
              <a:gd name="connsiteX43" fmla="*/ 28256 w 561821"/>
              <a:gd name="connsiteY43" fmla="*/ 176130 h 467613"/>
              <a:gd name="connsiteX44" fmla="*/ 10474 w 561821"/>
              <a:gd name="connsiteY44" fmla="*/ 181074 h 467613"/>
              <a:gd name="connsiteX45" fmla="*/ 9041 w 561821"/>
              <a:gd name="connsiteY45" fmla="*/ 182329 h 467613"/>
              <a:gd name="connsiteX46" fmla="*/ 259 w 561821"/>
              <a:gd name="connsiteY46" fmla="*/ 189892 h 467613"/>
              <a:gd name="connsiteX47" fmla="*/ 5843 w 561821"/>
              <a:gd name="connsiteY47" fmla="*/ 198049 h 467613"/>
              <a:gd name="connsiteX48" fmla="*/ 14457 w 561821"/>
              <a:gd name="connsiteY48" fmla="*/ 195024 h 467613"/>
              <a:gd name="connsiteX49" fmla="*/ 18689 w 561821"/>
              <a:gd name="connsiteY49" fmla="*/ 197234 h 467613"/>
              <a:gd name="connsiteX50" fmla="*/ 17161 w 561821"/>
              <a:gd name="connsiteY50" fmla="*/ 203265 h 467613"/>
              <a:gd name="connsiteX51" fmla="*/ 18889 w 561821"/>
              <a:gd name="connsiteY51" fmla="*/ 206226 h 467613"/>
              <a:gd name="connsiteX52" fmla="*/ 14893 w 561821"/>
              <a:gd name="connsiteY52" fmla="*/ 212113 h 467613"/>
              <a:gd name="connsiteX53" fmla="*/ 25444 w 561821"/>
              <a:gd name="connsiteY53" fmla="*/ 228737 h 467613"/>
              <a:gd name="connsiteX54" fmla="*/ 30030 w 561821"/>
              <a:gd name="connsiteY54" fmla="*/ 244107 h 467613"/>
              <a:gd name="connsiteX55" fmla="*/ 32761 w 561821"/>
              <a:gd name="connsiteY55" fmla="*/ 256407 h 467613"/>
              <a:gd name="connsiteX56" fmla="*/ 36784 w 561821"/>
              <a:gd name="connsiteY56" fmla="*/ 264757 h 467613"/>
              <a:gd name="connsiteX57" fmla="*/ 31545 w 561821"/>
              <a:gd name="connsiteY57" fmla="*/ 295061 h 467613"/>
              <a:gd name="connsiteX58" fmla="*/ 46878 w 561821"/>
              <a:gd name="connsiteY58" fmla="*/ 294412 h 467613"/>
              <a:gd name="connsiteX59" fmla="*/ 70870 w 561821"/>
              <a:gd name="connsiteY59" fmla="*/ 291088 h 467613"/>
              <a:gd name="connsiteX60" fmla="*/ 68983 w 561821"/>
              <a:gd name="connsiteY60" fmla="*/ 294395 h 467613"/>
              <a:gd name="connsiteX61" fmla="*/ 72498 w 561821"/>
              <a:gd name="connsiteY61" fmla="*/ 300218 h 467613"/>
              <a:gd name="connsiteX62" fmla="*/ 75220 w 561821"/>
              <a:gd name="connsiteY62" fmla="*/ 299079 h 467613"/>
              <a:gd name="connsiteX63" fmla="*/ 78613 w 561821"/>
              <a:gd name="connsiteY63" fmla="*/ 294951 h 467613"/>
              <a:gd name="connsiteX64" fmla="*/ 82346 w 561821"/>
              <a:gd name="connsiteY64" fmla="*/ 294354 h 467613"/>
              <a:gd name="connsiteX65" fmla="*/ 85145 w 561821"/>
              <a:gd name="connsiteY65" fmla="*/ 298699 h 467613"/>
              <a:gd name="connsiteX66" fmla="*/ 88656 w 561821"/>
              <a:gd name="connsiteY66" fmla="*/ 298072 h 467613"/>
              <a:gd name="connsiteX67" fmla="*/ 92204 w 561821"/>
              <a:gd name="connsiteY67" fmla="*/ 300564 h 467613"/>
              <a:gd name="connsiteX68" fmla="*/ 95946 w 561821"/>
              <a:gd name="connsiteY68" fmla="*/ 303062 h 467613"/>
              <a:gd name="connsiteX69" fmla="*/ 95270 w 561821"/>
              <a:gd name="connsiteY69" fmla="*/ 303545 h 467613"/>
              <a:gd name="connsiteX70" fmla="*/ 94422 w 561821"/>
              <a:gd name="connsiteY70" fmla="*/ 304135 h 467613"/>
              <a:gd name="connsiteX71" fmla="*/ 92122 w 561821"/>
              <a:gd name="connsiteY71" fmla="*/ 303543 h 467613"/>
              <a:gd name="connsiteX72" fmla="*/ 91383 w 561821"/>
              <a:gd name="connsiteY72" fmla="*/ 304992 h 467613"/>
              <a:gd name="connsiteX73" fmla="*/ 84360 w 561821"/>
              <a:gd name="connsiteY73" fmla="*/ 309086 h 467613"/>
              <a:gd name="connsiteX74" fmla="*/ 79085 w 561821"/>
              <a:gd name="connsiteY74" fmla="*/ 310231 h 467613"/>
              <a:gd name="connsiteX75" fmla="*/ 79298 w 561821"/>
              <a:gd name="connsiteY75" fmla="*/ 319965 h 467613"/>
              <a:gd name="connsiteX76" fmla="*/ 78354 w 561821"/>
              <a:gd name="connsiteY76" fmla="*/ 336908 h 467613"/>
              <a:gd name="connsiteX77" fmla="*/ 70761 w 561821"/>
              <a:gd name="connsiteY77" fmla="*/ 338959 h 467613"/>
              <a:gd name="connsiteX78" fmla="*/ 70030 w 561821"/>
              <a:gd name="connsiteY78" fmla="*/ 338808 h 467613"/>
              <a:gd name="connsiteX79" fmla="*/ 63721 w 561821"/>
              <a:gd name="connsiteY79" fmla="*/ 335409 h 467613"/>
              <a:gd name="connsiteX80" fmla="*/ 60396 w 561821"/>
              <a:gd name="connsiteY80" fmla="*/ 340206 h 467613"/>
              <a:gd name="connsiteX81" fmla="*/ 50892 w 561821"/>
              <a:gd name="connsiteY81" fmla="*/ 340264 h 467613"/>
              <a:gd name="connsiteX82" fmla="*/ 52652 w 561821"/>
              <a:gd name="connsiteY82" fmla="*/ 345654 h 467613"/>
              <a:gd name="connsiteX83" fmla="*/ 51400 w 561821"/>
              <a:gd name="connsiteY83" fmla="*/ 346164 h 467613"/>
              <a:gd name="connsiteX84" fmla="*/ 50661 w 561821"/>
              <a:gd name="connsiteY84" fmla="*/ 351802 h 467613"/>
              <a:gd name="connsiteX85" fmla="*/ 44528 w 561821"/>
              <a:gd name="connsiteY85" fmla="*/ 353589 h 467613"/>
              <a:gd name="connsiteX86" fmla="*/ 44555 w 561821"/>
              <a:gd name="connsiteY86" fmla="*/ 369901 h 467613"/>
              <a:gd name="connsiteX87" fmla="*/ 41765 w 561821"/>
              <a:gd name="connsiteY87" fmla="*/ 376917 h 467613"/>
              <a:gd name="connsiteX88" fmla="*/ 37429 w 561821"/>
              <a:gd name="connsiteY88" fmla="*/ 375372 h 467613"/>
              <a:gd name="connsiteX89" fmla="*/ 37161 w 561821"/>
              <a:gd name="connsiteY89" fmla="*/ 370132 h 467613"/>
              <a:gd name="connsiteX90" fmla="*/ 34988 w 561821"/>
              <a:gd name="connsiteY90" fmla="*/ 368405 h 467613"/>
              <a:gd name="connsiteX91" fmla="*/ 31386 w 561821"/>
              <a:gd name="connsiteY91" fmla="*/ 369573 h 467613"/>
              <a:gd name="connsiteX92" fmla="*/ 25362 w 561821"/>
              <a:gd name="connsiteY92" fmla="*/ 379178 h 467613"/>
              <a:gd name="connsiteX93" fmla="*/ 16430 w 561821"/>
              <a:gd name="connsiteY93" fmla="*/ 379178 h 467613"/>
              <a:gd name="connsiteX94" fmla="*/ 15083 w 561821"/>
              <a:gd name="connsiteY94" fmla="*/ 388262 h 467613"/>
              <a:gd name="connsiteX95" fmla="*/ 12652 w 561821"/>
              <a:gd name="connsiteY95" fmla="*/ 402142 h 467613"/>
              <a:gd name="connsiteX96" fmla="*/ 14167 w 561821"/>
              <a:gd name="connsiteY96" fmla="*/ 409675 h 467613"/>
              <a:gd name="connsiteX97" fmla="*/ 14756 w 561821"/>
              <a:gd name="connsiteY97" fmla="*/ 409912 h 467613"/>
              <a:gd name="connsiteX98" fmla="*/ 20164 w 561821"/>
              <a:gd name="connsiteY98" fmla="*/ 419019 h 467613"/>
              <a:gd name="connsiteX99" fmla="*/ 31835 w 561821"/>
              <a:gd name="connsiteY99" fmla="*/ 438708 h 467613"/>
              <a:gd name="connsiteX100" fmla="*/ 40191 w 561821"/>
              <a:gd name="connsiteY100" fmla="*/ 452828 h 467613"/>
              <a:gd name="connsiteX101" fmla="*/ 52484 w 561821"/>
              <a:gd name="connsiteY101" fmla="*/ 453814 h 467613"/>
              <a:gd name="connsiteX102" fmla="*/ 87137 w 561821"/>
              <a:gd name="connsiteY102" fmla="*/ 456541 h 467613"/>
              <a:gd name="connsiteX103" fmla="*/ 106148 w 561821"/>
              <a:gd name="connsiteY103" fmla="*/ 457972 h 467613"/>
              <a:gd name="connsiteX104" fmla="*/ 124175 w 561821"/>
              <a:gd name="connsiteY104" fmla="*/ 459218 h 467613"/>
              <a:gd name="connsiteX105" fmla="*/ 143962 w 561821"/>
              <a:gd name="connsiteY105" fmla="*/ 460971 h 467613"/>
              <a:gd name="connsiteX106" fmla="*/ 219291 w 561821"/>
              <a:gd name="connsiteY106" fmla="*/ 466873 h 467613"/>
              <a:gd name="connsiteX107" fmla="*/ 232523 w 561821"/>
              <a:gd name="connsiteY107" fmla="*/ 468022 h 467613"/>
              <a:gd name="connsiteX108" fmla="*/ 243119 w 561821"/>
              <a:gd name="connsiteY108" fmla="*/ 411434 h 467613"/>
              <a:gd name="connsiteX109" fmla="*/ 243609 w 561821"/>
              <a:gd name="connsiteY109" fmla="*/ 410176 h 467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561821" h="467613">
                <a:moveTo>
                  <a:pt x="243609" y="410176"/>
                </a:moveTo>
                <a:lnTo>
                  <a:pt x="249543" y="379036"/>
                </a:lnTo>
                <a:lnTo>
                  <a:pt x="264295" y="335022"/>
                </a:lnTo>
                <a:lnTo>
                  <a:pt x="266871" y="327202"/>
                </a:lnTo>
                <a:lnTo>
                  <a:pt x="296116" y="320195"/>
                </a:lnTo>
                <a:lnTo>
                  <a:pt x="311204" y="307832"/>
                </a:lnTo>
                <a:lnTo>
                  <a:pt x="315717" y="283653"/>
                </a:lnTo>
                <a:lnTo>
                  <a:pt x="313313" y="271701"/>
                </a:lnTo>
                <a:lnTo>
                  <a:pt x="332238" y="255809"/>
                </a:lnTo>
                <a:lnTo>
                  <a:pt x="339614" y="241521"/>
                </a:lnTo>
                <a:lnTo>
                  <a:pt x="337342" y="237666"/>
                </a:lnTo>
                <a:lnTo>
                  <a:pt x="344377" y="217857"/>
                </a:lnTo>
                <a:lnTo>
                  <a:pt x="347403" y="202526"/>
                </a:lnTo>
                <a:lnTo>
                  <a:pt x="350592" y="186337"/>
                </a:lnTo>
                <a:lnTo>
                  <a:pt x="351418" y="181833"/>
                </a:lnTo>
                <a:lnTo>
                  <a:pt x="357746" y="149765"/>
                </a:lnTo>
                <a:lnTo>
                  <a:pt x="398885" y="148553"/>
                </a:lnTo>
                <a:lnTo>
                  <a:pt x="421929" y="144652"/>
                </a:lnTo>
                <a:lnTo>
                  <a:pt x="431927" y="112213"/>
                </a:lnTo>
                <a:lnTo>
                  <a:pt x="562080" y="107224"/>
                </a:lnTo>
                <a:lnTo>
                  <a:pt x="483504" y="80583"/>
                </a:lnTo>
                <a:lnTo>
                  <a:pt x="426129" y="63764"/>
                </a:lnTo>
                <a:lnTo>
                  <a:pt x="413981" y="60166"/>
                </a:lnTo>
                <a:lnTo>
                  <a:pt x="369209" y="46731"/>
                </a:lnTo>
                <a:lnTo>
                  <a:pt x="292034" y="22551"/>
                </a:lnTo>
                <a:lnTo>
                  <a:pt x="232400" y="4948"/>
                </a:lnTo>
                <a:lnTo>
                  <a:pt x="216632" y="408"/>
                </a:lnTo>
                <a:lnTo>
                  <a:pt x="199372" y="37667"/>
                </a:lnTo>
                <a:lnTo>
                  <a:pt x="182906" y="73002"/>
                </a:lnTo>
                <a:lnTo>
                  <a:pt x="178406" y="82894"/>
                </a:lnTo>
                <a:lnTo>
                  <a:pt x="167832" y="106245"/>
                </a:lnTo>
                <a:lnTo>
                  <a:pt x="161717" y="119744"/>
                </a:lnTo>
                <a:lnTo>
                  <a:pt x="143005" y="147697"/>
                </a:lnTo>
                <a:lnTo>
                  <a:pt x="137044" y="155824"/>
                </a:lnTo>
                <a:lnTo>
                  <a:pt x="132395" y="163853"/>
                </a:lnTo>
                <a:lnTo>
                  <a:pt x="127033" y="171713"/>
                </a:lnTo>
                <a:lnTo>
                  <a:pt x="123771" y="176696"/>
                </a:lnTo>
                <a:lnTo>
                  <a:pt x="114776" y="190347"/>
                </a:lnTo>
                <a:lnTo>
                  <a:pt x="104034" y="190794"/>
                </a:lnTo>
                <a:lnTo>
                  <a:pt x="95066" y="191127"/>
                </a:lnTo>
                <a:lnTo>
                  <a:pt x="80523" y="205752"/>
                </a:lnTo>
                <a:lnTo>
                  <a:pt x="57792" y="196040"/>
                </a:lnTo>
                <a:lnTo>
                  <a:pt x="37474" y="176629"/>
                </a:lnTo>
                <a:lnTo>
                  <a:pt x="28256" y="176130"/>
                </a:lnTo>
                <a:lnTo>
                  <a:pt x="10474" y="181074"/>
                </a:lnTo>
                <a:lnTo>
                  <a:pt x="9041" y="182329"/>
                </a:lnTo>
                <a:lnTo>
                  <a:pt x="259" y="189892"/>
                </a:lnTo>
                <a:lnTo>
                  <a:pt x="5843" y="198049"/>
                </a:lnTo>
                <a:lnTo>
                  <a:pt x="14457" y="195024"/>
                </a:lnTo>
                <a:lnTo>
                  <a:pt x="18689" y="197234"/>
                </a:lnTo>
                <a:lnTo>
                  <a:pt x="17161" y="203265"/>
                </a:lnTo>
                <a:lnTo>
                  <a:pt x="18889" y="206226"/>
                </a:lnTo>
                <a:lnTo>
                  <a:pt x="14893" y="212113"/>
                </a:lnTo>
                <a:lnTo>
                  <a:pt x="25444" y="228737"/>
                </a:lnTo>
                <a:lnTo>
                  <a:pt x="30030" y="244107"/>
                </a:lnTo>
                <a:lnTo>
                  <a:pt x="32761" y="256407"/>
                </a:lnTo>
                <a:lnTo>
                  <a:pt x="36784" y="264757"/>
                </a:lnTo>
                <a:lnTo>
                  <a:pt x="31545" y="295061"/>
                </a:lnTo>
                <a:lnTo>
                  <a:pt x="46878" y="294412"/>
                </a:lnTo>
                <a:lnTo>
                  <a:pt x="70870" y="291088"/>
                </a:lnTo>
                <a:lnTo>
                  <a:pt x="68983" y="294395"/>
                </a:lnTo>
                <a:lnTo>
                  <a:pt x="72498" y="300218"/>
                </a:lnTo>
                <a:lnTo>
                  <a:pt x="75220" y="299079"/>
                </a:lnTo>
                <a:lnTo>
                  <a:pt x="78613" y="294951"/>
                </a:lnTo>
                <a:lnTo>
                  <a:pt x="82346" y="294354"/>
                </a:lnTo>
                <a:lnTo>
                  <a:pt x="85145" y="298699"/>
                </a:lnTo>
                <a:lnTo>
                  <a:pt x="88656" y="298072"/>
                </a:lnTo>
                <a:lnTo>
                  <a:pt x="92204" y="300564"/>
                </a:lnTo>
                <a:lnTo>
                  <a:pt x="95946" y="303062"/>
                </a:lnTo>
                <a:lnTo>
                  <a:pt x="95270" y="303545"/>
                </a:lnTo>
                <a:lnTo>
                  <a:pt x="94422" y="304135"/>
                </a:lnTo>
                <a:lnTo>
                  <a:pt x="92122" y="303543"/>
                </a:lnTo>
                <a:lnTo>
                  <a:pt x="91383" y="304992"/>
                </a:lnTo>
                <a:lnTo>
                  <a:pt x="84360" y="309086"/>
                </a:lnTo>
                <a:lnTo>
                  <a:pt x="79085" y="310231"/>
                </a:lnTo>
                <a:lnTo>
                  <a:pt x="79298" y="319965"/>
                </a:lnTo>
                <a:lnTo>
                  <a:pt x="78354" y="336908"/>
                </a:lnTo>
                <a:lnTo>
                  <a:pt x="70761" y="338959"/>
                </a:lnTo>
                <a:lnTo>
                  <a:pt x="70030" y="338808"/>
                </a:lnTo>
                <a:lnTo>
                  <a:pt x="63721" y="335409"/>
                </a:lnTo>
                <a:lnTo>
                  <a:pt x="60396" y="340206"/>
                </a:lnTo>
                <a:lnTo>
                  <a:pt x="50892" y="340264"/>
                </a:lnTo>
                <a:lnTo>
                  <a:pt x="52652" y="345654"/>
                </a:lnTo>
                <a:lnTo>
                  <a:pt x="51400" y="346164"/>
                </a:lnTo>
                <a:lnTo>
                  <a:pt x="50661" y="351802"/>
                </a:lnTo>
                <a:lnTo>
                  <a:pt x="44528" y="353589"/>
                </a:lnTo>
                <a:lnTo>
                  <a:pt x="44555" y="369901"/>
                </a:lnTo>
                <a:lnTo>
                  <a:pt x="41765" y="376917"/>
                </a:lnTo>
                <a:lnTo>
                  <a:pt x="37429" y="375372"/>
                </a:lnTo>
                <a:lnTo>
                  <a:pt x="37161" y="370132"/>
                </a:lnTo>
                <a:lnTo>
                  <a:pt x="34988" y="368405"/>
                </a:lnTo>
                <a:lnTo>
                  <a:pt x="31386" y="369573"/>
                </a:lnTo>
                <a:lnTo>
                  <a:pt x="25362" y="379178"/>
                </a:lnTo>
                <a:lnTo>
                  <a:pt x="16430" y="379178"/>
                </a:lnTo>
                <a:lnTo>
                  <a:pt x="15083" y="388262"/>
                </a:lnTo>
                <a:lnTo>
                  <a:pt x="12652" y="402142"/>
                </a:lnTo>
                <a:lnTo>
                  <a:pt x="14167" y="409675"/>
                </a:lnTo>
                <a:lnTo>
                  <a:pt x="14756" y="409912"/>
                </a:lnTo>
                <a:lnTo>
                  <a:pt x="20164" y="419019"/>
                </a:lnTo>
                <a:lnTo>
                  <a:pt x="31835" y="438708"/>
                </a:lnTo>
                <a:lnTo>
                  <a:pt x="40191" y="452828"/>
                </a:lnTo>
                <a:lnTo>
                  <a:pt x="52484" y="453814"/>
                </a:lnTo>
                <a:lnTo>
                  <a:pt x="87137" y="456541"/>
                </a:lnTo>
                <a:lnTo>
                  <a:pt x="106148" y="457972"/>
                </a:lnTo>
                <a:lnTo>
                  <a:pt x="124175" y="459218"/>
                </a:lnTo>
                <a:lnTo>
                  <a:pt x="143962" y="460971"/>
                </a:lnTo>
                <a:lnTo>
                  <a:pt x="219291" y="466873"/>
                </a:lnTo>
                <a:lnTo>
                  <a:pt x="232523" y="468022"/>
                </a:lnTo>
                <a:lnTo>
                  <a:pt x="243119" y="411434"/>
                </a:lnTo>
                <a:lnTo>
                  <a:pt x="243609" y="41017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84A24875-3E97-1336-7714-6B607B02BA25}"/>
              </a:ext>
            </a:extLst>
          </p:cNvPr>
          <p:cNvSpPr>
            <a:spLocks/>
          </p:cNvSpPr>
          <p:nvPr/>
        </p:nvSpPr>
        <p:spPr>
          <a:xfrm flipV="1">
            <a:off x="6448864" y="1859720"/>
            <a:ext cx="501278" cy="332941"/>
          </a:xfrm>
          <a:custGeom>
            <a:avLst/>
            <a:gdLst>
              <a:gd name="connsiteX0" fmla="*/ 208540 w 341369"/>
              <a:gd name="connsiteY0" fmla="*/ 54228 h 226732"/>
              <a:gd name="connsiteX1" fmla="*/ 185963 w 341369"/>
              <a:gd name="connsiteY1" fmla="*/ 41640 h 226732"/>
              <a:gd name="connsiteX2" fmla="*/ 178837 w 341369"/>
              <a:gd name="connsiteY2" fmla="*/ 37887 h 226732"/>
              <a:gd name="connsiteX3" fmla="*/ 174654 w 341369"/>
              <a:gd name="connsiteY3" fmla="*/ 36962 h 226732"/>
              <a:gd name="connsiteX4" fmla="*/ 170281 w 341369"/>
              <a:gd name="connsiteY4" fmla="*/ 36331 h 226732"/>
              <a:gd name="connsiteX5" fmla="*/ 160905 w 341369"/>
              <a:gd name="connsiteY5" fmla="*/ 34230 h 226732"/>
              <a:gd name="connsiteX6" fmla="*/ 155620 w 341369"/>
              <a:gd name="connsiteY6" fmla="*/ 33413 h 226732"/>
              <a:gd name="connsiteX7" fmla="*/ 146266 w 341369"/>
              <a:gd name="connsiteY7" fmla="*/ 31335 h 226732"/>
              <a:gd name="connsiteX8" fmla="*/ 150544 w 341369"/>
              <a:gd name="connsiteY8" fmla="*/ 21533 h 226732"/>
              <a:gd name="connsiteX9" fmla="*/ 149419 w 341369"/>
              <a:gd name="connsiteY9" fmla="*/ 10987 h 226732"/>
              <a:gd name="connsiteX10" fmla="*/ 142456 w 341369"/>
              <a:gd name="connsiteY10" fmla="*/ 2724 h 226732"/>
              <a:gd name="connsiteX11" fmla="*/ 140179 w 341369"/>
              <a:gd name="connsiteY11" fmla="*/ 2138 h 226732"/>
              <a:gd name="connsiteX12" fmla="*/ 131959 w 341369"/>
              <a:gd name="connsiteY12" fmla="*/ 60 h 226732"/>
              <a:gd name="connsiteX13" fmla="*/ 121440 w 341369"/>
              <a:gd name="connsiteY13" fmla="*/ 8668 h 226732"/>
              <a:gd name="connsiteX14" fmla="*/ 115828 w 341369"/>
              <a:gd name="connsiteY14" fmla="*/ 14776 h 226732"/>
              <a:gd name="connsiteX15" fmla="*/ 108693 w 341369"/>
              <a:gd name="connsiteY15" fmla="*/ 22132 h 226732"/>
              <a:gd name="connsiteX16" fmla="*/ 103780 w 341369"/>
              <a:gd name="connsiteY16" fmla="*/ 27187 h 226732"/>
              <a:gd name="connsiteX17" fmla="*/ 98196 w 341369"/>
              <a:gd name="connsiteY17" fmla="*/ 24973 h 226732"/>
              <a:gd name="connsiteX18" fmla="*/ 95556 w 341369"/>
              <a:gd name="connsiteY18" fmla="*/ 22549 h 226732"/>
              <a:gd name="connsiteX19" fmla="*/ 85558 w 341369"/>
              <a:gd name="connsiteY19" fmla="*/ 13410 h 226732"/>
              <a:gd name="connsiteX20" fmla="*/ 78155 w 341369"/>
              <a:gd name="connsiteY20" fmla="*/ 7507 h 226732"/>
              <a:gd name="connsiteX21" fmla="*/ 69668 w 341369"/>
              <a:gd name="connsiteY21" fmla="*/ 3813 h 226732"/>
              <a:gd name="connsiteX22" fmla="*/ 66002 w 341369"/>
              <a:gd name="connsiteY22" fmla="*/ 4435 h 226732"/>
              <a:gd name="connsiteX23" fmla="*/ 59697 w 341369"/>
              <a:gd name="connsiteY23" fmla="*/ 5524 h 226732"/>
              <a:gd name="connsiteX24" fmla="*/ 56186 w 341369"/>
              <a:gd name="connsiteY24" fmla="*/ 10066 h 226732"/>
              <a:gd name="connsiteX25" fmla="*/ 55342 w 341369"/>
              <a:gd name="connsiteY25" fmla="*/ 11164 h 226732"/>
              <a:gd name="connsiteX26" fmla="*/ 53192 w 341369"/>
              <a:gd name="connsiteY26" fmla="*/ 14291 h 226732"/>
              <a:gd name="connsiteX27" fmla="*/ 53151 w 341369"/>
              <a:gd name="connsiteY27" fmla="*/ 14386 h 226732"/>
              <a:gd name="connsiteX28" fmla="*/ 47975 w 341369"/>
              <a:gd name="connsiteY28" fmla="*/ 24886 h 226732"/>
              <a:gd name="connsiteX29" fmla="*/ 43775 w 341369"/>
              <a:gd name="connsiteY29" fmla="*/ 32873 h 226732"/>
              <a:gd name="connsiteX30" fmla="*/ 345 w 341369"/>
              <a:gd name="connsiteY30" fmla="*/ 52966 h 226732"/>
              <a:gd name="connsiteX31" fmla="*/ 3312 w 341369"/>
              <a:gd name="connsiteY31" fmla="*/ 72842 h 226732"/>
              <a:gd name="connsiteX32" fmla="*/ 7167 w 341369"/>
              <a:gd name="connsiteY32" fmla="*/ 98558 h 226732"/>
              <a:gd name="connsiteX33" fmla="*/ 8478 w 341369"/>
              <a:gd name="connsiteY33" fmla="*/ 107370 h 226732"/>
              <a:gd name="connsiteX34" fmla="*/ 40055 w 341369"/>
              <a:gd name="connsiteY34" fmla="*/ 129370 h 226732"/>
              <a:gd name="connsiteX35" fmla="*/ 47989 w 341369"/>
              <a:gd name="connsiteY35" fmla="*/ 134869 h 226732"/>
              <a:gd name="connsiteX36" fmla="*/ 55991 w 341369"/>
              <a:gd name="connsiteY36" fmla="*/ 140460 h 226732"/>
              <a:gd name="connsiteX37" fmla="*/ 57583 w 341369"/>
              <a:gd name="connsiteY37" fmla="*/ 141572 h 226732"/>
              <a:gd name="connsiteX38" fmla="*/ 80972 w 341369"/>
              <a:gd name="connsiteY38" fmla="*/ 157840 h 226732"/>
              <a:gd name="connsiteX39" fmla="*/ 83431 w 341369"/>
              <a:gd name="connsiteY39" fmla="*/ 159551 h 226732"/>
              <a:gd name="connsiteX40" fmla="*/ 86297 w 341369"/>
              <a:gd name="connsiteY40" fmla="*/ 161547 h 226732"/>
              <a:gd name="connsiteX41" fmla="*/ 88457 w 341369"/>
              <a:gd name="connsiteY41" fmla="*/ 163031 h 226732"/>
              <a:gd name="connsiteX42" fmla="*/ 88856 w 341369"/>
              <a:gd name="connsiteY42" fmla="*/ 163308 h 226732"/>
              <a:gd name="connsiteX43" fmla="*/ 90611 w 341369"/>
              <a:gd name="connsiteY43" fmla="*/ 164547 h 226732"/>
              <a:gd name="connsiteX44" fmla="*/ 93506 w 341369"/>
              <a:gd name="connsiteY44" fmla="*/ 166553 h 226732"/>
              <a:gd name="connsiteX45" fmla="*/ 97679 w 341369"/>
              <a:gd name="connsiteY45" fmla="*/ 169511 h 226732"/>
              <a:gd name="connsiteX46" fmla="*/ 124388 w 341369"/>
              <a:gd name="connsiteY46" fmla="*/ 188030 h 226732"/>
              <a:gd name="connsiteX47" fmla="*/ 125481 w 341369"/>
              <a:gd name="connsiteY47" fmla="*/ 188779 h 226732"/>
              <a:gd name="connsiteX48" fmla="*/ 126928 w 341369"/>
              <a:gd name="connsiteY48" fmla="*/ 189777 h 226732"/>
              <a:gd name="connsiteX49" fmla="*/ 131578 w 341369"/>
              <a:gd name="connsiteY49" fmla="*/ 193017 h 226732"/>
              <a:gd name="connsiteX50" fmla="*/ 137498 w 341369"/>
              <a:gd name="connsiteY50" fmla="*/ 197110 h 226732"/>
              <a:gd name="connsiteX51" fmla="*/ 138764 w 341369"/>
              <a:gd name="connsiteY51" fmla="*/ 198027 h 226732"/>
              <a:gd name="connsiteX52" fmla="*/ 150081 w 341369"/>
              <a:gd name="connsiteY52" fmla="*/ 205895 h 226732"/>
              <a:gd name="connsiteX53" fmla="*/ 158473 w 341369"/>
              <a:gd name="connsiteY53" fmla="*/ 211722 h 226732"/>
              <a:gd name="connsiteX54" fmla="*/ 158591 w 341369"/>
              <a:gd name="connsiteY54" fmla="*/ 211822 h 226732"/>
              <a:gd name="connsiteX55" fmla="*/ 165967 w 341369"/>
              <a:gd name="connsiteY55" fmla="*/ 216927 h 226732"/>
              <a:gd name="connsiteX56" fmla="*/ 172277 w 341369"/>
              <a:gd name="connsiteY56" fmla="*/ 218969 h 226732"/>
              <a:gd name="connsiteX57" fmla="*/ 173829 w 341369"/>
              <a:gd name="connsiteY57" fmla="*/ 219509 h 226732"/>
              <a:gd name="connsiteX58" fmla="*/ 174296 w 341369"/>
              <a:gd name="connsiteY58" fmla="*/ 219659 h 226732"/>
              <a:gd name="connsiteX59" fmla="*/ 183191 w 341369"/>
              <a:gd name="connsiteY59" fmla="*/ 222567 h 226732"/>
              <a:gd name="connsiteX60" fmla="*/ 186589 w 341369"/>
              <a:gd name="connsiteY60" fmla="*/ 223702 h 226732"/>
              <a:gd name="connsiteX61" fmla="*/ 190567 w 341369"/>
              <a:gd name="connsiteY61" fmla="*/ 224224 h 226732"/>
              <a:gd name="connsiteX62" fmla="*/ 197952 w 341369"/>
              <a:gd name="connsiteY62" fmla="*/ 225186 h 226732"/>
              <a:gd name="connsiteX63" fmla="*/ 199368 w 341369"/>
              <a:gd name="connsiteY63" fmla="*/ 225376 h 226732"/>
              <a:gd name="connsiteX64" fmla="*/ 201241 w 341369"/>
              <a:gd name="connsiteY64" fmla="*/ 225590 h 226732"/>
              <a:gd name="connsiteX65" fmla="*/ 210572 w 341369"/>
              <a:gd name="connsiteY65" fmla="*/ 226792 h 226732"/>
              <a:gd name="connsiteX66" fmla="*/ 215666 w 341369"/>
              <a:gd name="connsiteY66" fmla="*/ 226429 h 226732"/>
              <a:gd name="connsiteX67" fmla="*/ 220511 w 341369"/>
              <a:gd name="connsiteY67" fmla="*/ 226166 h 226732"/>
              <a:gd name="connsiteX68" fmla="*/ 221019 w 341369"/>
              <a:gd name="connsiteY68" fmla="*/ 226130 h 226732"/>
              <a:gd name="connsiteX69" fmla="*/ 224997 w 341369"/>
              <a:gd name="connsiteY69" fmla="*/ 225907 h 226732"/>
              <a:gd name="connsiteX70" fmla="*/ 237889 w 341369"/>
              <a:gd name="connsiteY70" fmla="*/ 225149 h 226732"/>
              <a:gd name="connsiteX71" fmla="*/ 240021 w 341369"/>
              <a:gd name="connsiteY71" fmla="*/ 225018 h 226732"/>
              <a:gd name="connsiteX72" fmla="*/ 250759 w 341369"/>
              <a:gd name="connsiteY72" fmla="*/ 224442 h 226732"/>
              <a:gd name="connsiteX73" fmla="*/ 253367 w 341369"/>
              <a:gd name="connsiteY73" fmla="*/ 224301 h 226732"/>
              <a:gd name="connsiteX74" fmla="*/ 294111 w 341369"/>
              <a:gd name="connsiteY74" fmla="*/ 221932 h 226732"/>
              <a:gd name="connsiteX75" fmla="*/ 315232 w 341369"/>
              <a:gd name="connsiteY75" fmla="*/ 214404 h 226732"/>
              <a:gd name="connsiteX76" fmla="*/ 318054 w 341369"/>
              <a:gd name="connsiteY76" fmla="*/ 213750 h 226732"/>
              <a:gd name="connsiteX77" fmla="*/ 324005 w 341369"/>
              <a:gd name="connsiteY77" fmla="*/ 208759 h 226732"/>
              <a:gd name="connsiteX78" fmla="*/ 315137 w 341369"/>
              <a:gd name="connsiteY78" fmla="*/ 187894 h 226732"/>
              <a:gd name="connsiteX79" fmla="*/ 313037 w 341369"/>
              <a:gd name="connsiteY79" fmla="*/ 174825 h 226732"/>
              <a:gd name="connsiteX80" fmla="*/ 304263 w 341369"/>
              <a:gd name="connsiteY80" fmla="*/ 153302 h 226732"/>
              <a:gd name="connsiteX81" fmla="*/ 301428 w 341369"/>
              <a:gd name="connsiteY81" fmla="*/ 148601 h 226732"/>
              <a:gd name="connsiteX82" fmla="*/ 305225 w 341369"/>
              <a:gd name="connsiteY82" fmla="*/ 140265 h 226732"/>
              <a:gd name="connsiteX83" fmla="*/ 313613 w 341369"/>
              <a:gd name="connsiteY83" fmla="*/ 122799 h 226732"/>
              <a:gd name="connsiteX84" fmla="*/ 318076 w 341369"/>
              <a:gd name="connsiteY84" fmla="*/ 109176 h 226732"/>
              <a:gd name="connsiteX85" fmla="*/ 329512 w 341369"/>
              <a:gd name="connsiteY85" fmla="*/ 85090 h 226732"/>
              <a:gd name="connsiteX86" fmla="*/ 341715 w 341369"/>
              <a:gd name="connsiteY86" fmla="*/ 75374 h 226732"/>
              <a:gd name="connsiteX87" fmla="*/ 331481 w 341369"/>
              <a:gd name="connsiteY87" fmla="*/ 66276 h 226732"/>
              <a:gd name="connsiteX88" fmla="*/ 328501 w 341369"/>
              <a:gd name="connsiteY88" fmla="*/ 44218 h 226732"/>
              <a:gd name="connsiteX89" fmla="*/ 321156 w 341369"/>
              <a:gd name="connsiteY89" fmla="*/ 41953 h 226732"/>
              <a:gd name="connsiteX90" fmla="*/ 302363 w 341369"/>
              <a:gd name="connsiteY90" fmla="*/ 36258 h 226732"/>
              <a:gd name="connsiteX91" fmla="*/ 293767 w 341369"/>
              <a:gd name="connsiteY91" fmla="*/ 28630 h 226732"/>
              <a:gd name="connsiteX92" fmla="*/ 282716 w 341369"/>
              <a:gd name="connsiteY92" fmla="*/ 30808 h 226732"/>
              <a:gd name="connsiteX93" fmla="*/ 281564 w 341369"/>
              <a:gd name="connsiteY93" fmla="*/ 30976 h 226732"/>
              <a:gd name="connsiteX94" fmla="*/ 270727 w 341369"/>
              <a:gd name="connsiteY94" fmla="*/ 41354 h 226732"/>
              <a:gd name="connsiteX95" fmla="*/ 254918 w 341369"/>
              <a:gd name="connsiteY95" fmla="*/ 50080 h 226732"/>
              <a:gd name="connsiteX96" fmla="*/ 208540 w 341369"/>
              <a:gd name="connsiteY96" fmla="*/ 54228 h 22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41369" h="226732">
                <a:moveTo>
                  <a:pt x="208540" y="54228"/>
                </a:moveTo>
                <a:lnTo>
                  <a:pt x="185963" y="41640"/>
                </a:lnTo>
                <a:lnTo>
                  <a:pt x="178837" y="37887"/>
                </a:lnTo>
                <a:lnTo>
                  <a:pt x="174654" y="36962"/>
                </a:lnTo>
                <a:lnTo>
                  <a:pt x="170281" y="36331"/>
                </a:lnTo>
                <a:lnTo>
                  <a:pt x="160905" y="34230"/>
                </a:lnTo>
                <a:lnTo>
                  <a:pt x="155620" y="33413"/>
                </a:lnTo>
                <a:lnTo>
                  <a:pt x="146266" y="31335"/>
                </a:lnTo>
                <a:lnTo>
                  <a:pt x="150544" y="21533"/>
                </a:lnTo>
                <a:lnTo>
                  <a:pt x="149419" y="10987"/>
                </a:lnTo>
                <a:lnTo>
                  <a:pt x="142456" y="2724"/>
                </a:lnTo>
                <a:lnTo>
                  <a:pt x="140179" y="2138"/>
                </a:lnTo>
                <a:lnTo>
                  <a:pt x="131959" y="60"/>
                </a:lnTo>
                <a:lnTo>
                  <a:pt x="121440" y="8668"/>
                </a:lnTo>
                <a:lnTo>
                  <a:pt x="115828" y="14776"/>
                </a:lnTo>
                <a:lnTo>
                  <a:pt x="108693" y="22132"/>
                </a:lnTo>
                <a:lnTo>
                  <a:pt x="103780" y="27187"/>
                </a:lnTo>
                <a:lnTo>
                  <a:pt x="98196" y="24973"/>
                </a:lnTo>
                <a:lnTo>
                  <a:pt x="95556" y="22549"/>
                </a:lnTo>
                <a:lnTo>
                  <a:pt x="85558" y="13410"/>
                </a:lnTo>
                <a:lnTo>
                  <a:pt x="78155" y="7507"/>
                </a:lnTo>
                <a:lnTo>
                  <a:pt x="69668" y="3813"/>
                </a:lnTo>
                <a:lnTo>
                  <a:pt x="66002" y="4435"/>
                </a:lnTo>
                <a:lnTo>
                  <a:pt x="59697" y="5524"/>
                </a:lnTo>
                <a:lnTo>
                  <a:pt x="56186" y="10066"/>
                </a:lnTo>
                <a:lnTo>
                  <a:pt x="55342" y="11164"/>
                </a:lnTo>
                <a:lnTo>
                  <a:pt x="53192" y="14291"/>
                </a:lnTo>
                <a:lnTo>
                  <a:pt x="53151" y="14386"/>
                </a:lnTo>
                <a:lnTo>
                  <a:pt x="47975" y="24886"/>
                </a:lnTo>
                <a:lnTo>
                  <a:pt x="43775" y="32873"/>
                </a:lnTo>
                <a:lnTo>
                  <a:pt x="345" y="52966"/>
                </a:lnTo>
                <a:lnTo>
                  <a:pt x="3312" y="72842"/>
                </a:lnTo>
                <a:lnTo>
                  <a:pt x="7167" y="98558"/>
                </a:lnTo>
                <a:lnTo>
                  <a:pt x="8478" y="107370"/>
                </a:lnTo>
                <a:lnTo>
                  <a:pt x="40055" y="129370"/>
                </a:lnTo>
                <a:lnTo>
                  <a:pt x="47989" y="134869"/>
                </a:lnTo>
                <a:lnTo>
                  <a:pt x="55991" y="140460"/>
                </a:lnTo>
                <a:lnTo>
                  <a:pt x="57583" y="141572"/>
                </a:lnTo>
                <a:lnTo>
                  <a:pt x="80972" y="157840"/>
                </a:lnTo>
                <a:lnTo>
                  <a:pt x="83431" y="159551"/>
                </a:lnTo>
                <a:lnTo>
                  <a:pt x="86297" y="161547"/>
                </a:lnTo>
                <a:lnTo>
                  <a:pt x="88457" y="163031"/>
                </a:lnTo>
                <a:lnTo>
                  <a:pt x="88856" y="163308"/>
                </a:lnTo>
                <a:lnTo>
                  <a:pt x="90611" y="164547"/>
                </a:lnTo>
                <a:lnTo>
                  <a:pt x="93506" y="166553"/>
                </a:lnTo>
                <a:lnTo>
                  <a:pt x="97679" y="169511"/>
                </a:lnTo>
                <a:lnTo>
                  <a:pt x="124388" y="188030"/>
                </a:lnTo>
                <a:lnTo>
                  <a:pt x="125481" y="188779"/>
                </a:lnTo>
                <a:lnTo>
                  <a:pt x="126928" y="189777"/>
                </a:lnTo>
                <a:lnTo>
                  <a:pt x="131578" y="193017"/>
                </a:lnTo>
                <a:lnTo>
                  <a:pt x="137498" y="197110"/>
                </a:lnTo>
                <a:lnTo>
                  <a:pt x="138764" y="198027"/>
                </a:lnTo>
                <a:lnTo>
                  <a:pt x="150081" y="205895"/>
                </a:lnTo>
                <a:lnTo>
                  <a:pt x="158473" y="211722"/>
                </a:lnTo>
                <a:lnTo>
                  <a:pt x="158591" y="211822"/>
                </a:lnTo>
                <a:lnTo>
                  <a:pt x="165967" y="216927"/>
                </a:lnTo>
                <a:lnTo>
                  <a:pt x="172277" y="218969"/>
                </a:lnTo>
                <a:lnTo>
                  <a:pt x="173829" y="219509"/>
                </a:lnTo>
                <a:lnTo>
                  <a:pt x="174296" y="219659"/>
                </a:lnTo>
                <a:lnTo>
                  <a:pt x="183191" y="222567"/>
                </a:lnTo>
                <a:lnTo>
                  <a:pt x="186589" y="223702"/>
                </a:lnTo>
                <a:lnTo>
                  <a:pt x="190567" y="224224"/>
                </a:lnTo>
                <a:lnTo>
                  <a:pt x="197952" y="225186"/>
                </a:lnTo>
                <a:lnTo>
                  <a:pt x="199368" y="225376"/>
                </a:lnTo>
                <a:lnTo>
                  <a:pt x="201241" y="225590"/>
                </a:lnTo>
                <a:lnTo>
                  <a:pt x="210572" y="226792"/>
                </a:lnTo>
                <a:lnTo>
                  <a:pt x="215666" y="226429"/>
                </a:lnTo>
                <a:lnTo>
                  <a:pt x="220511" y="226166"/>
                </a:lnTo>
                <a:lnTo>
                  <a:pt x="221019" y="226130"/>
                </a:lnTo>
                <a:lnTo>
                  <a:pt x="224997" y="225907"/>
                </a:lnTo>
                <a:lnTo>
                  <a:pt x="237889" y="225149"/>
                </a:lnTo>
                <a:lnTo>
                  <a:pt x="240021" y="225018"/>
                </a:lnTo>
                <a:lnTo>
                  <a:pt x="250759" y="224442"/>
                </a:lnTo>
                <a:lnTo>
                  <a:pt x="253367" y="224301"/>
                </a:lnTo>
                <a:lnTo>
                  <a:pt x="294111" y="221932"/>
                </a:lnTo>
                <a:lnTo>
                  <a:pt x="315232" y="214404"/>
                </a:lnTo>
                <a:lnTo>
                  <a:pt x="318054" y="213750"/>
                </a:lnTo>
                <a:lnTo>
                  <a:pt x="324005" y="208759"/>
                </a:lnTo>
                <a:lnTo>
                  <a:pt x="315137" y="187894"/>
                </a:lnTo>
                <a:lnTo>
                  <a:pt x="313037" y="174825"/>
                </a:lnTo>
                <a:lnTo>
                  <a:pt x="304263" y="153302"/>
                </a:lnTo>
                <a:lnTo>
                  <a:pt x="301428" y="148601"/>
                </a:lnTo>
                <a:lnTo>
                  <a:pt x="305225" y="140265"/>
                </a:lnTo>
                <a:lnTo>
                  <a:pt x="313613" y="122799"/>
                </a:lnTo>
                <a:lnTo>
                  <a:pt x="318076" y="109176"/>
                </a:lnTo>
                <a:lnTo>
                  <a:pt x="329512" y="85090"/>
                </a:lnTo>
                <a:lnTo>
                  <a:pt x="341715" y="75374"/>
                </a:lnTo>
                <a:lnTo>
                  <a:pt x="331481" y="66276"/>
                </a:lnTo>
                <a:lnTo>
                  <a:pt x="328501" y="44218"/>
                </a:lnTo>
                <a:lnTo>
                  <a:pt x="321156" y="41953"/>
                </a:lnTo>
                <a:lnTo>
                  <a:pt x="302363" y="36258"/>
                </a:lnTo>
                <a:lnTo>
                  <a:pt x="293767" y="28630"/>
                </a:lnTo>
                <a:lnTo>
                  <a:pt x="282716" y="30808"/>
                </a:lnTo>
                <a:lnTo>
                  <a:pt x="281564" y="30976"/>
                </a:lnTo>
                <a:lnTo>
                  <a:pt x="270727" y="41354"/>
                </a:lnTo>
                <a:lnTo>
                  <a:pt x="254918" y="50080"/>
                </a:lnTo>
                <a:lnTo>
                  <a:pt x="208540" y="5422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AA9658AF-A8D5-E8B7-DEF4-17140A58F3BA}"/>
              </a:ext>
            </a:extLst>
          </p:cNvPr>
          <p:cNvSpPr>
            <a:spLocks/>
          </p:cNvSpPr>
          <p:nvPr/>
        </p:nvSpPr>
        <p:spPr>
          <a:xfrm flipV="1">
            <a:off x="6620170" y="4450703"/>
            <a:ext cx="1290559" cy="770532"/>
          </a:xfrm>
          <a:custGeom>
            <a:avLst/>
            <a:gdLst>
              <a:gd name="connsiteX0" fmla="*/ 541169 w 878867"/>
              <a:gd name="connsiteY0" fmla="*/ 19758 h 524730"/>
              <a:gd name="connsiteX1" fmla="*/ 515439 w 878867"/>
              <a:gd name="connsiteY1" fmla="*/ 14585 h 524730"/>
              <a:gd name="connsiteX2" fmla="*/ 463903 w 878867"/>
              <a:gd name="connsiteY2" fmla="*/ 4593 h 524730"/>
              <a:gd name="connsiteX3" fmla="*/ 443014 w 878867"/>
              <a:gd name="connsiteY3" fmla="*/ 681 h 524730"/>
              <a:gd name="connsiteX4" fmla="*/ 395506 w 878867"/>
              <a:gd name="connsiteY4" fmla="*/ 21968 h 524730"/>
              <a:gd name="connsiteX5" fmla="*/ 348828 w 878867"/>
              <a:gd name="connsiteY5" fmla="*/ 40024 h 524730"/>
              <a:gd name="connsiteX6" fmla="*/ 272084 w 878867"/>
              <a:gd name="connsiteY6" fmla="*/ 69888 h 524730"/>
              <a:gd name="connsiteX7" fmla="*/ 266482 w 878867"/>
              <a:gd name="connsiteY7" fmla="*/ 72066 h 524730"/>
              <a:gd name="connsiteX8" fmla="*/ 203138 w 878867"/>
              <a:gd name="connsiteY8" fmla="*/ 96888 h 524730"/>
              <a:gd name="connsiteX9" fmla="*/ 131416 w 878867"/>
              <a:gd name="connsiteY9" fmla="*/ 125181 h 524730"/>
              <a:gd name="connsiteX10" fmla="*/ 37157 w 878867"/>
              <a:gd name="connsiteY10" fmla="*/ 162618 h 524730"/>
              <a:gd name="connsiteX11" fmla="*/ 34708 w 878867"/>
              <a:gd name="connsiteY11" fmla="*/ 186097 h 524730"/>
              <a:gd name="connsiteX12" fmla="*/ 32866 w 878867"/>
              <a:gd name="connsiteY12" fmla="*/ 203708 h 524730"/>
              <a:gd name="connsiteX13" fmla="*/ 28856 w 878867"/>
              <a:gd name="connsiteY13" fmla="*/ 241885 h 524730"/>
              <a:gd name="connsiteX14" fmla="*/ 25603 w 878867"/>
              <a:gd name="connsiteY14" fmla="*/ 272733 h 524730"/>
              <a:gd name="connsiteX15" fmla="*/ 22333 w 878867"/>
              <a:gd name="connsiteY15" fmla="*/ 303594 h 524730"/>
              <a:gd name="connsiteX16" fmla="*/ 20763 w 878867"/>
              <a:gd name="connsiteY16" fmla="*/ 318369 h 524730"/>
              <a:gd name="connsiteX17" fmla="*/ 20060 w 878867"/>
              <a:gd name="connsiteY17" fmla="*/ 324958 h 524730"/>
              <a:gd name="connsiteX18" fmla="*/ 18404 w 878867"/>
              <a:gd name="connsiteY18" fmla="*/ 340496 h 524730"/>
              <a:gd name="connsiteX19" fmla="*/ 16463 w 878867"/>
              <a:gd name="connsiteY19" fmla="*/ 358656 h 524730"/>
              <a:gd name="connsiteX20" fmla="*/ 14957 w 878867"/>
              <a:gd name="connsiteY20" fmla="*/ 372705 h 524730"/>
              <a:gd name="connsiteX21" fmla="*/ 11065 w 878867"/>
              <a:gd name="connsiteY21" fmla="*/ 408899 h 524730"/>
              <a:gd name="connsiteX22" fmla="*/ 10112 w 878867"/>
              <a:gd name="connsiteY22" fmla="*/ 417757 h 524730"/>
              <a:gd name="connsiteX23" fmla="*/ 8592 w 878867"/>
              <a:gd name="connsiteY23" fmla="*/ 430222 h 524730"/>
              <a:gd name="connsiteX24" fmla="*/ 8343 w 878867"/>
              <a:gd name="connsiteY24" fmla="*/ 432155 h 524730"/>
              <a:gd name="connsiteX25" fmla="*/ 7449 w 878867"/>
              <a:gd name="connsiteY25" fmla="*/ 441866 h 524730"/>
              <a:gd name="connsiteX26" fmla="*/ 6070 w 878867"/>
              <a:gd name="connsiteY26" fmla="*/ 455121 h 524730"/>
              <a:gd name="connsiteX27" fmla="*/ 4950 w 878867"/>
              <a:gd name="connsiteY27" fmla="*/ 465431 h 524730"/>
              <a:gd name="connsiteX28" fmla="*/ 3766 w 878867"/>
              <a:gd name="connsiteY28" fmla="*/ 476326 h 524730"/>
              <a:gd name="connsiteX29" fmla="*/ 1956 w 878867"/>
              <a:gd name="connsiteY29" fmla="*/ 492948 h 524730"/>
              <a:gd name="connsiteX30" fmla="*/ 940 w 878867"/>
              <a:gd name="connsiteY30" fmla="*/ 502251 h 524730"/>
              <a:gd name="connsiteX31" fmla="*/ 300 w 878867"/>
              <a:gd name="connsiteY31" fmla="*/ 508146 h 524730"/>
              <a:gd name="connsiteX32" fmla="*/ 35098 w 878867"/>
              <a:gd name="connsiteY32" fmla="*/ 475083 h 524730"/>
              <a:gd name="connsiteX33" fmla="*/ 44442 w 878867"/>
              <a:gd name="connsiteY33" fmla="*/ 474271 h 524730"/>
              <a:gd name="connsiteX34" fmla="*/ 44470 w 878867"/>
              <a:gd name="connsiteY34" fmla="*/ 474026 h 524730"/>
              <a:gd name="connsiteX35" fmla="*/ 56128 w 878867"/>
              <a:gd name="connsiteY35" fmla="*/ 473281 h 524730"/>
              <a:gd name="connsiteX36" fmla="*/ 63113 w 878867"/>
              <a:gd name="connsiteY36" fmla="*/ 469706 h 524730"/>
              <a:gd name="connsiteX37" fmla="*/ 72757 w 878867"/>
              <a:gd name="connsiteY37" fmla="*/ 464995 h 524730"/>
              <a:gd name="connsiteX38" fmla="*/ 74926 w 878867"/>
              <a:gd name="connsiteY38" fmla="*/ 452435 h 524730"/>
              <a:gd name="connsiteX39" fmla="*/ 76532 w 878867"/>
              <a:gd name="connsiteY39" fmla="*/ 452920 h 524730"/>
              <a:gd name="connsiteX40" fmla="*/ 78006 w 878867"/>
              <a:gd name="connsiteY40" fmla="*/ 453864 h 524730"/>
              <a:gd name="connsiteX41" fmla="*/ 84488 w 878867"/>
              <a:gd name="connsiteY41" fmla="*/ 451541 h 524730"/>
              <a:gd name="connsiteX42" fmla="*/ 92005 w 878867"/>
              <a:gd name="connsiteY42" fmla="*/ 450960 h 524730"/>
              <a:gd name="connsiteX43" fmla="*/ 91247 w 878867"/>
              <a:gd name="connsiteY43" fmla="*/ 452403 h 524730"/>
              <a:gd name="connsiteX44" fmla="*/ 91946 w 878867"/>
              <a:gd name="connsiteY44" fmla="*/ 454268 h 524730"/>
              <a:gd name="connsiteX45" fmla="*/ 94318 w 878867"/>
              <a:gd name="connsiteY45" fmla="*/ 453419 h 524730"/>
              <a:gd name="connsiteX46" fmla="*/ 94178 w 878867"/>
              <a:gd name="connsiteY46" fmla="*/ 455516 h 524730"/>
              <a:gd name="connsiteX47" fmla="*/ 97593 w 878867"/>
              <a:gd name="connsiteY47" fmla="*/ 459046 h 524730"/>
              <a:gd name="connsiteX48" fmla="*/ 95230 w 878867"/>
              <a:gd name="connsiteY48" fmla="*/ 461837 h 524730"/>
              <a:gd name="connsiteX49" fmla="*/ 96074 w 878867"/>
              <a:gd name="connsiteY49" fmla="*/ 463475 h 524730"/>
              <a:gd name="connsiteX50" fmla="*/ 94627 w 878867"/>
              <a:gd name="connsiteY50" fmla="*/ 465318 h 524730"/>
              <a:gd name="connsiteX51" fmla="*/ 95584 w 878867"/>
              <a:gd name="connsiteY51" fmla="*/ 466470 h 524730"/>
              <a:gd name="connsiteX52" fmla="*/ 101005 w 878867"/>
              <a:gd name="connsiteY52" fmla="*/ 464424 h 524730"/>
              <a:gd name="connsiteX53" fmla="*/ 103087 w 878867"/>
              <a:gd name="connsiteY53" fmla="*/ 467428 h 524730"/>
              <a:gd name="connsiteX54" fmla="*/ 102955 w 878867"/>
              <a:gd name="connsiteY54" fmla="*/ 469728 h 524730"/>
              <a:gd name="connsiteX55" fmla="*/ 100229 w 878867"/>
              <a:gd name="connsiteY55" fmla="*/ 473713 h 524730"/>
              <a:gd name="connsiteX56" fmla="*/ 96614 w 878867"/>
              <a:gd name="connsiteY56" fmla="*/ 476381 h 524730"/>
              <a:gd name="connsiteX57" fmla="*/ 96849 w 878867"/>
              <a:gd name="connsiteY57" fmla="*/ 478359 h 524730"/>
              <a:gd name="connsiteX58" fmla="*/ 94137 w 878867"/>
              <a:gd name="connsiteY58" fmla="*/ 481976 h 524730"/>
              <a:gd name="connsiteX59" fmla="*/ 99621 w 878867"/>
              <a:gd name="connsiteY59" fmla="*/ 481958 h 524730"/>
              <a:gd name="connsiteX60" fmla="*/ 100184 w 878867"/>
              <a:gd name="connsiteY60" fmla="*/ 488215 h 524730"/>
              <a:gd name="connsiteX61" fmla="*/ 103409 w 878867"/>
              <a:gd name="connsiteY61" fmla="*/ 490757 h 524730"/>
              <a:gd name="connsiteX62" fmla="*/ 104225 w 878867"/>
              <a:gd name="connsiteY62" fmla="*/ 490248 h 524730"/>
              <a:gd name="connsiteX63" fmla="*/ 105364 w 878867"/>
              <a:gd name="connsiteY63" fmla="*/ 490080 h 524730"/>
              <a:gd name="connsiteX64" fmla="*/ 106702 w 878867"/>
              <a:gd name="connsiteY64" fmla="*/ 491964 h 524730"/>
              <a:gd name="connsiteX65" fmla="*/ 109474 w 878867"/>
              <a:gd name="connsiteY65" fmla="*/ 490630 h 524730"/>
              <a:gd name="connsiteX66" fmla="*/ 112477 w 878867"/>
              <a:gd name="connsiteY66" fmla="*/ 491877 h 524730"/>
              <a:gd name="connsiteX67" fmla="*/ 114114 w 878867"/>
              <a:gd name="connsiteY67" fmla="*/ 493379 h 524730"/>
              <a:gd name="connsiteX68" fmla="*/ 117852 w 878867"/>
              <a:gd name="connsiteY68" fmla="*/ 494732 h 524730"/>
              <a:gd name="connsiteX69" fmla="*/ 117340 w 878867"/>
              <a:gd name="connsiteY69" fmla="*/ 497355 h 524730"/>
              <a:gd name="connsiteX70" fmla="*/ 118333 w 878867"/>
              <a:gd name="connsiteY70" fmla="*/ 499814 h 524730"/>
              <a:gd name="connsiteX71" fmla="*/ 116949 w 878867"/>
              <a:gd name="connsiteY71" fmla="*/ 500812 h 524730"/>
              <a:gd name="connsiteX72" fmla="*/ 116836 w 878867"/>
              <a:gd name="connsiteY72" fmla="*/ 502868 h 524730"/>
              <a:gd name="connsiteX73" fmla="*/ 119417 w 878867"/>
              <a:gd name="connsiteY73" fmla="*/ 505831 h 524730"/>
              <a:gd name="connsiteX74" fmla="*/ 119041 w 878867"/>
              <a:gd name="connsiteY74" fmla="*/ 509021 h 524730"/>
              <a:gd name="connsiteX75" fmla="*/ 117920 w 878867"/>
              <a:gd name="connsiteY75" fmla="*/ 510233 h 524730"/>
              <a:gd name="connsiteX76" fmla="*/ 119776 w 878867"/>
              <a:gd name="connsiteY76" fmla="*/ 514290 h 524730"/>
              <a:gd name="connsiteX77" fmla="*/ 121200 w 878867"/>
              <a:gd name="connsiteY77" fmla="*/ 515442 h 524730"/>
              <a:gd name="connsiteX78" fmla="*/ 120823 w 878867"/>
              <a:gd name="connsiteY78" fmla="*/ 516985 h 524730"/>
              <a:gd name="connsiteX79" fmla="*/ 122511 w 878867"/>
              <a:gd name="connsiteY79" fmla="*/ 519377 h 524730"/>
              <a:gd name="connsiteX80" fmla="*/ 121794 w 878867"/>
              <a:gd name="connsiteY80" fmla="*/ 525412 h 524730"/>
              <a:gd name="connsiteX81" fmla="*/ 187225 w 878867"/>
              <a:gd name="connsiteY81" fmla="*/ 465313 h 524730"/>
              <a:gd name="connsiteX82" fmla="*/ 193766 w 878867"/>
              <a:gd name="connsiteY82" fmla="*/ 459555 h 524730"/>
              <a:gd name="connsiteX83" fmla="*/ 310769 w 878867"/>
              <a:gd name="connsiteY83" fmla="*/ 351595 h 524730"/>
              <a:gd name="connsiteX84" fmla="*/ 338898 w 878867"/>
              <a:gd name="connsiteY84" fmla="*/ 324509 h 524730"/>
              <a:gd name="connsiteX85" fmla="*/ 397325 w 878867"/>
              <a:gd name="connsiteY85" fmla="*/ 338871 h 524730"/>
              <a:gd name="connsiteX86" fmla="*/ 421049 w 878867"/>
              <a:gd name="connsiteY86" fmla="*/ 351142 h 524730"/>
              <a:gd name="connsiteX87" fmla="*/ 435856 w 878867"/>
              <a:gd name="connsiteY87" fmla="*/ 357345 h 524730"/>
              <a:gd name="connsiteX88" fmla="*/ 494228 w 878867"/>
              <a:gd name="connsiteY88" fmla="*/ 385575 h 524730"/>
              <a:gd name="connsiteX89" fmla="*/ 520760 w 878867"/>
              <a:gd name="connsiteY89" fmla="*/ 399733 h 524730"/>
              <a:gd name="connsiteX90" fmla="*/ 527823 w 878867"/>
              <a:gd name="connsiteY90" fmla="*/ 394115 h 524730"/>
              <a:gd name="connsiteX91" fmla="*/ 532246 w 878867"/>
              <a:gd name="connsiteY91" fmla="*/ 389672 h 524730"/>
              <a:gd name="connsiteX92" fmla="*/ 549951 w 878867"/>
              <a:gd name="connsiteY92" fmla="*/ 382185 h 524730"/>
              <a:gd name="connsiteX93" fmla="*/ 574547 w 878867"/>
              <a:gd name="connsiteY93" fmla="*/ 385525 h 524730"/>
              <a:gd name="connsiteX94" fmla="*/ 583424 w 878867"/>
              <a:gd name="connsiteY94" fmla="*/ 386750 h 524730"/>
              <a:gd name="connsiteX95" fmla="*/ 586908 w 878867"/>
              <a:gd name="connsiteY95" fmla="*/ 381468 h 524730"/>
              <a:gd name="connsiteX96" fmla="*/ 588391 w 878867"/>
              <a:gd name="connsiteY96" fmla="*/ 378114 h 524730"/>
              <a:gd name="connsiteX97" fmla="*/ 593608 w 878867"/>
              <a:gd name="connsiteY97" fmla="*/ 366293 h 524730"/>
              <a:gd name="connsiteX98" fmla="*/ 586903 w 878867"/>
              <a:gd name="connsiteY98" fmla="*/ 360213 h 524730"/>
              <a:gd name="connsiteX99" fmla="*/ 587978 w 878867"/>
              <a:gd name="connsiteY99" fmla="*/ 358180 h 524730"/>
              <a:gd name="connsiteX100" fmla="*/ 589757 w 878867"/>
              <a:gd name="connsiteY100" fmla="*/ 354967 h 524730"/>
              <a:gd name="connsiteX101" fmla="*/ 600625 w 878867"/>
              <a:gd name="connsiteY101" fmla="*/ 343604 h 524730"/>
              <a:gd name="connsiteX102" fmla="*/ 643651 w 878867"/>
              <a:gd name="connsiteY102" fmla="*/ 309666 h 524730"/>
              <a:gd name="connsiteX103" fmla="*/ 666224 w 878867"/>
              <a:gd name="connsiteY103" fmla="*/ 292086 h 524730"/>
              <a:gd name="connsiteX104" fmla="*/ 670343 w 878867"/>
              <a:gd name="connsiteY104" fmla="*/ 290031 h 524730"/>
              <a:gd name="connsiteX105" fmla="*/ 679011 w 878867"/>
              <a:gd name="connsiteY105" fmla="*/ 276422 h 524730"/>
              <a:gd name="connsiteX106" fmla="*/ 683076 w 878867"/>
              <a:gd name="connsiteY106" fmla="*/ 276363 h 524730"/>
              <a:gd name="connsiteX107" fmla="*/ 693296 w 878867"/>
              <a:gd name="connsiteY107" fmla="*/ 283397 h 524730"/>
              <a:gd name="connsiteX108" fmla="*/ 712312 w 878867"/>
              <a:gd name="connsiteY108" fmla="*/ 289582 h 524730"/>
              <a:gd name="connsiteX109" fmla="*/ 720132 w 878867"/>
              <a:gd name="connsiteY109" fmla="*/ 276286 h 524730"/>
              <a:gd name="connsiteX110" fmla="*/ 742070 w 878867"/>
              <a:gd name="connsiteY110" fmla="*/ 266525 h 524730"/>
              <a:gd name="connsiteX111" fmla="*/ 775184 w 878867"/>
              <a:gd name="connsiteY111" fmla="*/ 262749 h 524730"/>
              <a:gd name="connsiteX112" fmla="*/ 777933 w 878867"/>
              <a:gd name="connsiteY112" fmla="*/ 272619 h 524730"/>
              <a:gd name="connsiteX113" fmla="*/ 791065 w 878867"/>
              <a:gd name="connsiteY113" fmla="*/ 274961 h 524730"/>
              <a:gd name="connsiteX114" fmla="*/ 797049 w 878867"/>
              <a:gd name="connsiteY114" fmla="*/ 273953 h 524730"/>
              <a:gd name="connsiteX115" fmla="*/ 807473 w 878867"/>
              <a:gd name="connsiteY115" fmla="*/ 271167 h 524730"/>
              <a:gd name="connsiteX116" fmla="*/ 814794 w 878867"/>
              <a:gd name="connsiteY116" fmla="*/ 272420 h 524730"/>
              <a:gd name="connsiteX117" fmla="*/ 827972 w 878867"/>
              <a:gd name="connsiteY117" fmla="*/ 276522 h 524730"/>
              <a:gd name="connsiteX118" fmla="*/ 833026 w 878867"/>
              <a:gd name="connsiteY118" fmla="*/ 255022 h 524730"/>
              <a:gd name="connsiteX119" fmla="*/ 836401 w 878867"/>
              <a:gd name="connsiteY119" fmla="*/ 240501 h 524730"/>
              <a:gd name="connsiteX120" fmla="*/ 838038 w 878867"/>
              <a:gd name="connsiteY120" fmla="*/ 233444 h 524730"/>
              <a:gd name="connsiteX121" fmla="*/ 839122 w 878867"/>
              <a:gd name="connsiteY121" fmla="*/ 228761 h 524730"/>
              <a:gd name="connsiteX122" fmla="*/ 845700 w 878867"/>
              <a:gd name="connsiteY122" fmla="*/ 200305 h 524730"/>
              <a:gd name="connsiteX123" fmla="*/ 850345 w 878867"/>
              <a:gd name="connsiteY123" fmla="*/ 180152 h 524730"/>
              <a:gd name="connsiteX124" fmla="*/ 851366 w 878867"/>
              <a:gd name="connsiteY124" fmla="*/ 175714 h 524730"/>
              <a:gd name="connsiteX125" fmla="*/ 852264 w 878867"/>
              <a:gd name="connsiteY125" fmla="*/ 171803 h 524730"/>
              <a:gd name="connsiteX126" fmla="*/ 854486 w 878867"/>
              <a:gd name="connsiteY126" fmla="*/ 162114 h 524730"/>
              <a:gd name="connsiteX127" fmla="*/ 857934 w 878867"/>
              <a:gd name="connsiteY127" fmla="*/ 147053 h 524730"/>
              <a:gd name="connsiteX128" fmla="*/ 860434 w 878867"/>
              <a:gd name="connsiteY128" fmla="*/ 136117 h 524730"/>
              <a:gd name="connsiteX129" fmla="*/ 863060 w 878867"/>
              <a:gd name="connsiteY129" fmla="*/ 124609 h 524730"/>
              <a:gd name="connsiteX130" fmla="*/ 866204 w 878867"/>
              <a:gd name="connsiteY130" fmla="*/ 110823 h 524730"/>
              <a:gd name="connsiteX131" fmla="*/ 874623 w 878867"/>
              <a:gd name="connsiteY131" fmla="*/ 73700 h 524730"/>
              <a:gd name="connsiteX132" fmla="*/ 879168 w 878867"/>
              <a:gd name="connsiteY132" fmla="*/ 53574 h 524730"/>
              <a:gd name="connsiteX133" fmla="*/ 783989 w 878867"/>
              <a:gd name="connsiteY133" fmla="*/ 48642 h 524730"/>
              <a:gd name="connsiteX134" fmla="*/ 747150 w 878867"/>
              <a:gd name="connsiteY134" fmla="*/ 47457 h 524730"/>
              <a:gd name="connsiteX135" fmla="*/ 697968 w 878867"/>
              <a:gd name="connsiteY135" fmla="*/ 47049 h 524730"/>
              <a:gd name="connsiteX136" fmla="*/ 676317 w 878867"/>
              <a:gd name="connsiteY136" fmla="*/ 44576 h 524730"/>
              <a:gd name="connsiteX137" fmla="*/ 663316 w 878867"/>
              <a:gd name="connsiteY137" fmla="*/ 46001 h 524730"/>
              <a:gd name="connsiteX138" fmla="*/ 637718 w 878867"/>
              <a:gd name="connsiteY138" fmla="*/ 40269 h 524730"/>
              <a:gd name="connsiteX139" fmla="*/ 541169 w 878867"/>
              <a:gd name="connsiteY139" fmla="*/ 19758 h 524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878867" h="524730">
                <a:moveTo>
                  <a:pt x="541169" y="19758"/>
                </a:moveTo>
                <a:lnTo>
                  <a:pt x="515439" y="14585"/>
                </a:lnTo>
                <a:lnTo>
                  <a:pt x="463903" y="4593"/>
                </a:lnTo>
                <a:lnTo>
                  <a:pt x="443014" y="681"/>
                </a:lnTo>
                <a:lnTo>
                  <a:pt x="395506" y="21968"/>
                </a:lnTo>
                <a:lnTo>
                  <a:pt x="348828" y="40024"/>
                </a:lnTo>
                <a:lnTo>
                  <a:pt x="272084" y="69888"/>
                </a:lnTo>
                <a:lnTo>
                  <a:pt x="266482" y="72066"/>
                </a:lnTo>
                <a:lnTo>
                  <a:pt x="203138" y="96888"/>
                </a:lnTo>
                <a:lnTo>
                  <a:pt x="131416" y="125181"/>
                </a:lnTo>
                <a:lnTo>
                  <a:pt x="37157" y="162618"/>
                </a:lnTo>
                <a:lnTo>
                  <a:pt x="34708" y="186097"/>
                </a:lnTo>
                <a:lnTo>
                  <a:pt x="32866" y="203708"/>
                </a:lnTo>
                <a:lnTo>
                  <a:pt x="28856" y="241885"/>
                </a:lnTo>
                <a:lnTo>
                  <a:pt x="25603" y="272733"/>
                </a:lnTo>
                <a:lnTo>
                  <a:pt x="22333" y="303594"/>
                </a:lnTo>
                <a:lnTo>
                  <a:pt x="20763" y="318369"/>
                </a:lnTo>
                <a:lnTo>
                  <a:pt x="20060" y="324958"/>
                </a:lnTo>
                <a:lnTo>
                  <a:pt x="18404" y="340496"/>
                </a:lnTo>
                <a:lnTo>
                  <a:pt x="16463" y="358656"/>
                </a:lnTo>
                <a:lnTo>
                  <a:pt x="14957" y="372705"/>
                </a:lnTo>
                <a:lnTo>
                  <a:pt x="11065" y="408899"/>
                </a:lnTo>
                <a:lnTo>
                  <a:pt x="10112" y="417757"/>
                </a:lnTo>
                <a:lnTo>
                  <a:pt x="8592" y="430222"/>
                </a:lnTo>
                <a:lnTo>
                  <a:pt x="8343" y="432155"/>
                </a:lnTo>
                <a:lnTo>
                  <a:pt x="7449" y="441866"/>
                </a:lnTo>
                <a:lnTo>
                  <a:pt x="6070" y="455121"/>
                </a:lnTo>
                <a:lnTo>
                  <a:pt x="4950" y="465431"/>
                </a:lnTo>
                <a:lnTo>
                  <a:pt x="3766" y="476326"/>
                </a:lnTo>
                <a:lnTo>
                  <a:pt x="1956" y="492948"/>
                </a:lnTo>
                <a:lnTo>
                  <a:pt x="940" y="502251"/>
                </a:lnTo>
                <a:lnTo>
                  <a:pt x="300" y="508146"/>
                </a:lnTo>
                <a:lnTo>
                  <a:pt x="35098" y="475083"/>
                </a:lnTo>
                <a:lnTo>
                  <a:pt x="44442" y="474271"/>
                </a:lnTo>
                <a:lnTo>
                  <a:pt x="44470" y="474026"/>
                </a:lnTo>
                <a:lnTo>
                  <a:pt x="56128" y="473281"/>
                </a:lnTo>
                <a:lnTo>
                  <a:pt x="63113" y="469706"/>
                </a:lnTo>
                <a:lnTo>
                  <a:pt x="72757" y="464995"/>
                </a:lnTo>
                <a:lnTo>
                  <a:pt x="74926" y="452435"/>
                </a:lnTo>
                <a:lnTo>
                  <a:pt x="76532" y="452920"/>
                </a:lnTo>
                <a:lnTo>
                  <a:pt x="78006" y="453864"/>
                </a:lnTo>
                <a:lnTo>
                  <a:pt x="84488" y="451541"/>
                </a:lnTo>
                <a:lnTo>
                  <a:pt x="92005" y="450960"/>
                </a:lnTo>
                <a:lnTo>
                  <a:pt x="91247" y="452403"/>
                </a:lnTo>
                <a:lnTo>
                  <a:pt x="91946" y="454268"/>
                </a:lnTo>
                <a:lnTo>
                  <a:pt x="94318" y="453419"/>
                </a:lnTo>
                <a:lnTo>
                  <a:pt x="94178" y="455516"/>
                </a:lnTo>
                <a:lnTo>
                  <a:pt x="97593" y="459046"/>
                </a:lnTo>
                <a:lnTo>
                  <a:pt x="95230" y="461837"/>
                </a:lnTo>
                <a:lnTo>
                  <a:pt x="96074" y="463475"/>
                </a:lnTo>
                <a:lnTo>
                  <a:pt x="94627" y="465318"/>
                </a:lnTo>
                <a:lnTo>
                  <a:pt x="95584" y="466470"/>
                </a:lnTo>
                <a:lnTo>
                  <a:pt x="101005" y="464424"/>
                </a:lnTo>
                <a:lnTo>
                  <a:pt x="103087" y="467428"/>
                </a:lnTo>
                <a:lnTo>
                  <a:pt x="102955" y="469728"/>
                </a:lnTo>
                <a:lnTo>
                  <a:pt x="100229" y="473713"/>
                </a:lnTo>
                <a:lnTo>
                  <a:pt x="96614" y="476381"/>
                </a:lnTo>
                <a:lnTo>
                  <a:pt x="96849" y="478359"/>
                </a:lnTo>
                <a:lnTo>
                  <a:pt x="94137" y="481976"/>
                </a:lnTo>
                <a:lnTo>
                  <a:pt x="99621" y="481958"/>
                </a:lnTo>
                <a:lnTo>
                  <a:pt x="100184" y="488215"/>
                </a:lnTo>
                <a:lnTo>
                  <a:pt x="103409" y="490757"/>
                </a:lnTo>
                <a:lnTo>
                  <a:pt x="104225" y="490248"/>
                </a:lnTo>
                <a:lnTo>
                  <a:pt x="105364" y="490080"/>
                </a:lnTo>
                <a:lnTo>
                  <a:pt x="106702" y="491964"/>
                </a:lnTo>
                <a:lnTo>
                  <a:pt x="109474" y="490630"/>
                </a:lnTo>
                <a:lnTo>
                  <a:pt x="112477" y="491877"/>
                </a:lnTo>
                <a:lnTo>
                  <a:pt x="114114" y="493379"/>
                </a:lnTo>
                <a:lnTo>
                  <a:pt x="117852" y="494732"/>
                </a:lnTo>
                <a:lnTo>
                  <a:pt x="117340" y="497355"/>
                </a:lnTo>
                <a:lnTo>
                  <a:pt x="118333" y="499814"/>
                </a:lnTo>
                <a:lnTo>
                  <a:pt x="116949" y="500812"/>
                </a:lnTo>
                <a:lnTo>
                  <a:pt x="116836" y="502868"/>
                </a:lnTo>
                <a:lnTo>
                  <a:pt x="119417" y="505831"/>
                </a:lnTo>
                <a:lnTo>
                  <a:pt x="119041" y="509021"/>
                </a:lnTo>
                <a:lnTo>
                  <a:pt x="117920" y="510233"/>
                </a:lnTo>
                <a:lnTo>
                  <a:pt x="119776" y="514290"/>
                </a:lnTo>
                <a:lnTo>
                  <a:pt x="121200" y="515442"/>
                </a:lnTo>
                <a:lnTo>
                  <a:pt x="120823" y="516985"/>
                </a:lnTo>
                <a:lnTo>
                  <a:pt x="122511" y="519377"/>
                </a:lnTo>
                <a:lnTo>
                  <a:pt x="121794" y="525412"/>
                </a:lnTo>
                <a:lnTo>
                  <a:pt x="187225" y="465313"/>
                </a:lnTo>
                <a:lnTo>
                  <a:pt x="193766" y="459555"/>
                </a:lnTo>
                <a:lnTo>
                  <a:pt x="310769" y="351595"/>
                </a:lnTo>
                <a:lnTo>
                  <a:pt x="338898" y="324509"/>
                </a:lnTo>
                <a:lnTo>
                  <a:pt x="397325" y="338871"/>
                </a:lnTo>
                <a:lnTo>
                  <a:pt x="421049" y="351142"/>
                </a:lnTo>
                <a:lnTo>
                  <a:pt x="435856" y="357345"/>
                </a:lnTo>
                <a:lnTo>
                  <a:pt x="494228" y="385575"/>
                </a:lnTo>
                <a:lnTo>
                  <a:pt x="520760" y="399733"/>
                </a:lnTo>
                <a:lnTo>
                  <a:pt x="527823" y="394115"/>
                </a:lnTo>
                <a:lnTo>
                  <a:pt x="532246" y="389672"/>
                </a:lnTo>
                <a:lnTo>
                  <a:pt x="549951" y="382185"/>
                </a:lnTo>
                <a:lnTo>
                  <a:pt x="574547" y="385525"/>
                </a:lnTo>
                <a:lnTo>
                  <a:pt x="583424" y="386750"/>
                </a:lnTo>
                <a:lnTo>
                  <a:pt x="586908" y="381468"/>
                </a:lnTo>
                <a:lnTo>
                  <a:pt x="588391" y="378114"/>
                </a:lnTo>
                <a:lnTo>
                  <a:pt x="593608" y="366293"/>
                </a:lnTo>
                <a:lnTo>
                  <a:pt x="586903" y="360213"/>
                </a:lnTo>
                <a:lnTo>
                  <a:pt x="587978" y="358180"/>
                </a:lnTo>
                <a:lnTo>
                  <a:pt x="589757" y="354967"/>
                </a:lnTo>
                <a:lnTo>
                  <a:pt x="600625" y="343604"/>
                </a:lnTo>
                <a:lnTo>
                  <a:pt x="643651" y="309666"/>
                </a:lnTo>
                <a:lnTo>
                  <a:pt x="666224" y="292086"/>
                </a:lnTo>
                <a:lnTo>
                  <a:pt x="670343" y="290031"/>
                </a:lnTo>
                <a:lnTo>
                  <a:pt x="679011" y="276422"/>
                </a:lnTo>
                <a:lnTo>
                  <a:pt x="683076" y="276363"/>
                </a:lnTo>
                <a:lnTo>
                  <a:pt x="693296" y="283397"/>
                </a:lnTo>
                <a:lnTo>
                  <a:pt x="712312" y="289582"/>
                </a:lnTo>
                <a:lnTo>
                  <a:pt x="720132" y="276286"/>
                </a:lnTo>
                <a:lnTo>
                  <a:pt x="742070" y="266525"/>
                </a:lnTo>
                <a:lnTo>
                  <a:pt x="775184" y="262749"/>
                </a:lnTo>
                <a:lnTo>
                  <a:pt x="777933" y="272619"/>
                </a:lnTo>
                <a:lnTo>
                  <a:pt x="791065" y="274961"/>
                </a:lnTo>
                <a:lnTo>
                  <a:pt x="797049" y="273953"/>
                </a:lnTo>
                <a:lnTo>
                  <a:pt x="807473" y="271167"/>
                </a:lnTo>
                <a:lnTo>
                  <a:pt x="814794" y="272420"/>
                </a:lnTo>
                <a:lnTo>
                  <a:pt x="827972" y="276522"/>
                </a:lnTo>
                <a:lnTo>
                  <a:pt x="833026" y="255022"/>
                </a:lnTo>
                <a:lnTo>
                  <a:pt x="836401" y="240501"/>
                </a:lnTo>
                <a:lnTo>
                  <a:pt x="838038" y="233444"/>
                </a:lnTo>
                <a:lnTo>
                  <a:pt x="839122" y="228761"/>
                </a:lnTo>
                <a:lnTo>
                  <a:pt x="845700" y="200305"/>
                </a:lnTo>
                <a:lnTo>
                  <a:pt x="850345" y="180152"/>
                </a:lnTo>
                <a:lnTo>
                  <a:pt x="851366" y="175714"/>
                </a:lnTo>
                <a:lnTo>
                  <a:pt x="852264" y="171803"/>
                </a:lnTo>
                <a:lnTo>
                  <a:pt x="854486" y="162114"/>
                </a:lnTo>
                <a:lnTo>
                  <a:pt x="857934" y="147053"/>
                </a:lnTo>
                <a:lnTo>
                  <a:pt x="860434" y="136117"/>
                </a:lnTo>
                <a:lnTo>
                  <a:pt x="863060" y="124609"/>
                </a:lnTo>
                <a:lnTo>
                  <a:pt x="866204" y="110823"/>
                </a:lnTo>
                <a:lnTo>
                  <a:pt x="874623" y="73700"/>
                </a:lnTo>
                <a:lnTo>
                  <a:pt x="879168" y="53574"/>
                </a:lnTo>
                <a:lnTo>
                  <a:pt x="783989" y="48642"/>
                </a:lnTo>
                <a:lnTo>
                  <a:pt x="747150" y="47457"/>
                </a:lnTo>
                <a:lnTo>
                  <a:pt x="697968" y="47049"/>
                </a:lnTo>
                <a:lnTo>
                  <a:pt x="676317" y="44576"/>
                </a:lnTo>
                <a:lnTo>
                  <a:pt x="663316" y="46001"/>
                </a:lnTo>
                <a:lnTo>
                  <a:pt x="637718" y="40269"/>
                </a:lnTo>
                <a:lnTo>
                  <a:pt x="541169" y="1975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4F50921A-3ECF-ACB2-7D55-95CACF7CFC27}"/>
              </a:ext>
            </a:extLst>
          </p:cNvPr>
          <p:cNvSpPr>
            <a:spLocks/>
          </p:cNvSpPr>
          <p:nvPr/>
        </p:nvSpPr>
        <p:spPr>
          <a:xfrm flipV="1">
            <a:off x="4197998" y="2586292"/>
            <a:ext cx="996023" cy="656130"/>
          </a:xfrm>
          <a:custGeom>
            <a:avLst/>
            <a:gdLst>
              <a:gd name="connsiteX0" fmla="*/ 427415 w 678289"/>
              <a:gd name="connsiteY0" fmla="*/ 387413 h 446823"/>
              <a:gd name="connsiteX1" fmla="*/ 475705 w 678289"/>
              <a:gd name="connsiteY1" fmla="*/ 379934 h 446823"/>
              <a:gd name="connsiteX2" fmla="*/ 482168 w 678289"/>
              <a:gd name="connsiteY2" fmla="*/ 378900 h 446823"/>
              <a:gd name="connsiteX3" fmla="*/ 487371 w 678289"/>
              <a:gd name="connsiteY3" fmla="*/ 378142 h 446823"/>
              <a:gd name="connsiteX4" fmla="*/ 493562 w 678289"/>
              <a:gd name="connsiteY4" fmla="*/ 377271 h 446823"/>
              <a:gd name="connsiteX5" fmla="*/ 515175 w 678289"/>
              <a:gd name="connsiteY5" fmla="*/ 374226 h 446823"/>
              <a:gd name="connsiteX6" fmla="*/ 532877 w 678289"/>
              <a:gd name="connsiteY6" fmla="*/ 372551 h 446823"/>
              <a:gd name="connsiteX7" fmla="*/ 548686 w 678289"/>
              <a:gd name="connsiteY7" fmla="*/ 363054 h 446823"/>
              <a:gd name="connsiteX8" fmla="*/ 548807 w 678289"/>
              <a:gd name="connsiteY8" fmla="*/ 362963 h 446823"/>
              <a:gd name="connsiteX9" fmla="*/ 643599 w 678289"/>
              <a:gd name="connsiteY9" fmla="*/ 300130 h 446823"/>
              <a:gd name="connsiteX10" fmla="*/ 646580 w 678289"/>
              <a:gd name="connsiteY10" fmla="*/ 293030 h 446823"/>
              <a:gd name="connsiteX11" fmla="*/ 653213 w 678289"/>
              <a:gd name="connsiteY11" fmla="*/ 290894 h 446823"/>
              <a:gd name="connsiteX12" fmla="*/ 660037 w 678289"/>
              <a:gd name="connsiteY12" fmla="*/ 288677 h 446823"/>
              <a:gd name="connsiteX13" fmla="*/ 663516 w 678289"/>
              <a:gd name="connsiteY13" fmla="*/ 287543 h 446823"/>
              <a:gd name="connsiteX14" fmla="*/ 669642 w 678289"/>
              <a:gd name="connsiteY14" fmla="*/ 285586 h 446823"/>
              <a:gd name="connsiteX15" fmla="*/ 670547 w 678289"/>
              <a:gd name="connsiteY15" fmla="*/ 284876 h 446823"/>
              <a:gd name="connsiteX16" fmla="*/ 678793 w 678289"/>
              <a:gd name="connsiteY16" fmla="*/ 278441 h 446823"/>
              <a:gd name="connsiteX17" fmla="*/ 674836 w 678289"/>
              <a:gd name="connsiteY17" fmla="*/ 272163 h 446823"/>
              <a:gd name="connsiteX18" fmla="*/ 671750 w 678289"/>
              <a:gd name="connsiteY18" fmla="*/ 267279 h 446823"/>
              <a:gd name="connsiteX19" fmla="*/ 665704 w 678289"/>
              <a:gd name="connsiteY19" fmla="*/ 257757 h 446823"/>
              <a:gd name="connsiteX20" fmla="*/ 664956 w 678289"/>
              <a:gd name="connsiteY20" fmla="*/ 256553 h 446823"/>
              <a:gd name="connsiteX21" fmla="*/ 659853 w 678289"/>
              <a:gd name="connsiteY21" fmla="*/ 248496 h 446823"/>
              <a:gd name="connsiteX22" fmla="*/ 655083 w 678289"/>
              <a:gd name="connsiteY22" fmla="*/ 240936 h 446823"/>
              <a:gd name="connsiteX23" fmla="*/ 648914 w 678289"/>
              <a:gd name="connsiteY23" fmla="*/ 231193 h 446823"/>
              <a:gd name="connsiteX24" fmla="*/ 644498 w 678289"/>
              <a:gd name="connsiteY24" fmla="*/ 224031 h 446823"/>
              <a:gd name="connsiteX25" fmla="*/ 641096 w 678289"/>
              <a:gd name="connsiteY25" fmla="*/ 219071 h 446823"/>
              <a:gd name="connsiteX26" fmla="*/ 635404 w 678289"/>
              <a:gd name="connsiteY26" fmla="*/ 209795 h 446823"/>
              <a:gd name="connsiteX27" fmla="*/ 632840 w 678289"/>
              <a:gd name="connsiteY27" fmla="*/ 205755 h 446823"/>
              <a:gd name="connsiteX28" fmla="*/ 632296 w 678289"/>
              <a:gd name="connsiteY28" fmla="*/ 204910 h 446823"/>
              <a:gd name="connsiteX29" fmla="*/ 629297 w 678289"/>
              <a:gd name="connsiteY29" fmla="*/ 200116 h 446823"/>
              <a:gd name="connsiteX30" fmla="*/ 628337 w 678289"/>
              <a:gd name="connsiteY30" fmla="*/ 198815 h 446823"/>
              <a:gd name="connsiteX31" fmla="*/ 627528 w 678289"/>
              <a:gd name="connsiteY31" fmla="*/ 197347 h 446823"/>
              <a:gd name="connsiteX32" fmla="*/ 622448 w 678289"/>
              <a:gd name="connsiteY32" fmla="*/ 189296 h 446823"/>
              <a:gd name="connsiteX33" fmla="*/ 622027 w 678289"/>
              <a:gd name="connsiteY33" fmla="*/ 188639 h 446823"/>
              <a:gd name="connsiteX34" fmla="*/ 621372 w 678289"/>
              <a:gd name="connsiteY34" fmla="*/ 187657 h 446823"/>
              <a:gd name="connsiteX35" fmla="*/ 613283 w 678289"/>
              <a:gd name="connsiteY35" fmla="*/ 174776 h 446823"/>
              <a:gd name="connsiteX36" fmla="*/ 621197 w 678289"/>
              <a:gd name="connsiteY36" fmla="*/ 174225 h 446823"/>
              <a:gd name="connsiteX37" fmla="*/ 630380 w 678289"/>
              <a:gd name="connsiteY37" fmla="*/ 173585 h 446823"/>
              <a:gd name="connsiteX38" fmla="*/ 658215 w 678289"/>
              <a:gd name="connsiteY38" fmla="*/ 171644 h 446823"/>
              <a:gd name="connsiteX39" fmla="*/ 657240 w 678289"/>
              <a:gd name="connsiteY39" fmla="*/ 161271 h 446823"/>
              <a:gd name="connsiteX40" fmla="*/ 656545 w 678289"/>
              <a:gd name="connsiteY40" fmla="*/ 153695 h 446823"/>
              <a:gd name="connsiteX41" fmla="*/ 656267 w 678289"/>
              <a:gd name="connsiteY41" fmla="*/ 150899 h 446823"/>
              <a:gd name="connsiteX42" fmla="*/ 654857 w 678289"/>
              <a:gd name="connsiteY42" fmla="*/ 135024 h 446823"/>
              <a:gd name="connsiteX43" fmla="*/ 654254 w 678289"/>
              <a:gd name="connsiteY43" fmla="*/ 128413 h 446823"/>
              <a:gd name="connsiteX44" fmla="*/ 650329 w 678289"/>
              <a:gd name="connsiteY44" fmla="*/ 130532 h 446823"/>
              <a:gd name="connsiteX45" fmla="*/ 627160 w 678289"/>
              <a:gd name="connsiteY45" fmla="*/ 141645 h 446823"/>
              <a:gd name="connsiteX46" fmla="*/ 618288 w 678289"/>
              <a:gd name="connsiteY46" fmla="*/ 146025 h 446823"/>
              <a:gd name="connsiteX47" fmla="*/ 617474 w 678289"/>
              <a:gd name="connsiteY47" fmla="*/ 138110 h 446823"/>
              <a:gd name="connsiteX48" fmla="*/ 616626 w 678289"/>
              <a:gd name="connsiteY48" fmla="*/ 129873 h 446823"/>
              <a:gd name="connsiteX49" fmla="*/ 606603 w 678289"/>
              <a:gd name="connsiteY49" fmla="*/ 132396 h 446823"/>
              <a:gd name="connsiteX50" fmla="*/ 604328 w 678289"/>
              <a:gd name="connsiteY50" fmla="*/ 132987 h 446823"/>
              <a:gd name="connsiteX51" fmla="*/ 593857 w 678289"/>
              <a:gd name="connsiteY51" fmla="*/ 135615 h 446823"/>
              <a:gd name="connsiteX52" fmla="*/ 589311 w 678289"/>
              <a:gd name="connsiteY52" fmla="*/ 136789 h 446823"/>
              <a:gd name="connsiteX53" fmla="*/ 589208 w 678289"/>
              <a:gd name="connsiteY53" fmla="*/ 135850 h 446823"/>
              <a:gd name="connsiteX54" fmla="*/ 588756 w 678289"/>
              <a:gd name="connsiteY54" fmla="*/ 131722 h 446823"/>
              <a:gd name="connsiteX55" fmla="*/ 588341 w 678289"/>
              <a:gd name="connsiteY55" fmla="*/ 127940 h 446823"/>
              <a:gd name="connsiteX56" fmla="*/ 588173 w 678289"/>
              <a:gd name="connsiteY56" fmla="*/ 126407 h 446823"/>
              <a:gd name="connsiteX57" fmla="*/ 587937 w 678289"/>
              <a:gd name="connsiteY57" fmla="*/ 124256 h 446823"/>
              <a:gd name="connsiteX58" fmla="*/ 587653 w 678289"/>
              <a:gd name="connsiteY58" fmla="*/ 121661 h 446823"/>
              <a:gd name="connsiteX59" fmla="*/ 586838 w 678289"/>
              <a:gd name="connsiteY59" fmla="*/ 114220 h 446823"/>
              <a:gd name="connsiteX60" fmla="*/ 586535 w 678289"/>
              <a:gd name="connsiteY60" fmla="*/ 111452 h 446823"/>
              <a:gd name="connsiteX61" fmla="*/ 586503 w 678289"/>
              <a:gd name="connsiteY61" fmla="*/ 111155 h 446823"/>
              <a:gd name="connsiteX62" fmla="*/ 586357 w 678289"/>
              <a:gd name="connsiteY62" fmla="*/ 109820 h 446823"/>
              <a:gd name="connsiteX63" fmla="*/ 585713 w 678289"/>
              <a:gd name="connsiteY63" fmla="*/ 103937 h 446823"/>
              <a:gd name="connsiteX64" fmla="*/ 585576 w 678289"/>
              <a:gd name="connsiteY64" fmla="*/ 102676 h 446823"/>
              <a:gd name="connsiteX65" fmla="*/ 570031 w 678289"/>
              <a:gd name="connsiteY65" fmla="*/ 99186 h 446823"/>
              <a:gd name="connsiteX66" fmla="*/ 566395 w 678289"/>
              <a:gd name="connsiteY66" fmla="*/ 98350 h 446823"/>
              <a:gd name="connsiteX67" fmla="*/ 563243 w 678289"/>
              <a:gd name="connsiteY67" fmla="*/ 97636 h 446823"/>
              <a:gd name="connsiteX68" fmla="*/ 554575 w 678289"/>
              <a:gd name="connsiteY68" fmla="*/ 95691 h 446823"/>
              <a:gd name="connsiteX69" fmla="*/ 554229 w 678289"/>
              <a:gd name="connsiteY69" fmla="*/ 92727 h 446823"/>
              <a:gd name="connsiteX70" fmla="*/ 554137 w 678289"/>
              <a:gd name="connsiteY70" fmla="*/ 91936 h 446823"/>
              <a:gd name="connsiteX71" fmla="*/ 553758 w 678289"/>
              <a:gd name="connsiteY71" fmla="*/ 88675 h 446823"/>
              <a:gd name="connsiteX72" fmla="*/ 553706 w 678289"/>
              <a:gd name="connsiteY72" fmla="*/ 88231 h 446823"/>
              <a:gd name="connsiteX73" fmla="*/ 553597 w 678289"/>
              <a:gd name="connsiteY73" fmla="*/ 87292 h 446823"/>
              <a:gd name="connsiteX74" fmla="*/ 553585 w 678289"/>
              <a:gd name="connsiteY74" fmla="*/ 87193 h 446823"/>
              <a:gd name="connsiteX75" fmla="*/ 566699 w 678289"/>
              <a:gd name="connsiteY75" fmla="*/ 68357 h 446823"/>
              <a:gd name="connsiteX76" fmla="*/ 560599 w 678289"/>
              <a:gd name="connsiteY76" fmla="*/ 64073 h 446823"/>
              <a:gd name="connsiteX77" fmla="*/ 557490 w 678289"/>
              <a:gd name="connsiteY77" fmla="*/ 61879 h 446823"/>
              <a:gd name="connsiteX78" fmla="*/ 554537 w 678289"/>
              <a:gd name="connsiteY78" fmla="*/ 59818 h 446823"/>
              <a:gd name="connsiteX79" fmla="*/ 574234 w 678289"/>
              <a:gd name="connsiteY79" fmla="*/ 24031 h 446823"/>
              <a:gd name="connsiteX80" fmla="*/ 568366 w 678289"/>
              <a:gd name="connsiteY80" fmla="*/ 19454 h 446823"/>
              <a:gd name="connsiteX81" fmla="*/ 562056 w 678289"/>
              <a:gd name="connsiteY81" fmla="*/ 15210 h 446823"/>
              <a:gd name="connsiteX82" fmla="*/ 556845 w 678289"/>
              <a:gd name="connsiteY82" fmla="*/ 11699 h 446823"/>
              <a:gd name="connsiteX83" fmla="*/ 555450 w 678289"/>
              <a:gd name="connsiteY83" fmla="*/ 10732 h 446823"/>
              <a:gd name="connsiteX84" fmla="*/ 547039 w 678289"/>
              <a:gd name="connsiteY84" fmla="*/ 5096 h 446823"/>
              <a:gd name="connsiteX85" fmla="*/ 542935 w 678289"/>
              <a:gd name="connsiteY85" fmla="*/ 2321 h 446823"/>
              <a:gd name="connsiteX86" fmla="*/ 539843 w 678289"/>
              <a:gd name="connsiteY86" fmla="*/ 256 h 446823"/>
              <a:gd name="connsiteX87" fmla="*/ 536164 w 678289"/>
              <a:gd name="connsiteY87" fmla="*/ 5749 h 446823"/>
              <a:gd name="connsiteX88" fmla="*/ 530239 w 678289"/>
              <a:gd name="connsiteY88" fmla="*/ 14723 h 446823"/>
              <a:gd name="connsiteX89" fmla="*/ 508905 w 678289"/>
              <a:gd name="connsiteY89" fmla="*/ 47280 h 446823"/>
              <a:gd name="connsiteX90" fmla="*/ 501079 w 678289"/>
              <a:gd name="connsiteY90" fmla="*/ 43792 h 446823"/>
              <a:gd name="connsiteX91" fmla="*/ 488985 w 678289"/>
              <a:gd name="connsiteY91" fmla="*/ 38393 h 446823"/>
              <a:gd name="connsiteX92" fmla="*/ 478017 w 678289"/>
              <a:gd name="connsiteY92" fmla="*/ 33525 h 446823"/>
              <a:gd name="connsiteX93" fmla="*/ 467816 w 678289"/>
              <a:gd name="connsiteY93" fmla="*/ 28478 h 446823"/>
              <a:gd name="connsiteX94" fmla="*/ 461730 w 678289"/>
              <a:gd name="connsiteY94" fmla="*/ 26299 h 446823"/>
              <a:gd name="connsiteX95" fmla="*/ 454885 w 678289"/>
              <a:gd name="connsiteY95" fmla="*/ 23228 h 446823"/>
              <a:gd name="connsiteX96" fmla="*/ 446280 w 678289"/>
              <a:gd name="connsiteY96" fmla="*/ 19410 h 446823"/>
              <a:gd name="connsiteX97" fmla="*/ 439538 w 678289"/>
              <a:gd name="connsiteY97" fmla="*/ 20365 h 446823"/>
              <a:gd name="connsiteX98" fmla="*/ 430221 w 678289"/>
              <a:gd name="connsiteY98" fmla="*/ 21705 h 446823"/>
              <a:gd name="connsiteX99" fmla="*/ 430141 w 678289"/>
              <a:gd name="connsiteY99" fmla="*/ 21717 h 446823"/>
              <a:gd name="connsiteX100" fmla="*/ 413065 w 678289"/>
              <a:gd name="connsiteY100" fmla="*/ 24228 h 446823"/>
              <a:gd name="connsiteX101" fmla="*/ 403582 w 678289"/>
              <a:gd name="connsiteY101" fmla="*/ 25653 h 446823"/>
              <a:gd name="connsiteX102" fmla="*/ 400517 w 678289"/>
              <a:gd name="connsiteY102" fmla="*/ 26119 h 446823"/>
              <a:gd name="connsiteX103" fmla="*/ 394594 w 678289"/>
              <a:gd name="connsiteY103" fmla="*/ 27025 h 446823"/>
              <a:gd name="connsiteX104" fmla="*/ 392746 w 678289"/>
              <a:gd name="connsiteY104" fmla="*/ 27310 h 446823"/>
              <a:gd name="connsiteX105" fmla="*/ 389209 w 678289"/>
              <a:gd name="connsiteY105" fmla="*/ 27857 h 446823"/>
              <a:gd name="connsiteX106" fmla="*/ 381946 w 678289"/>
              <a:gd name="connsiteY106" fmla="*/ 28989 h 446823"/>
              <a:gd name="connsiteX107" fmla="*/ 375159 w 678289"/>
              <a:gd name="connsiteY107" fmla="*/ 30060 h 446823"/>
              <a:gd name="connsiteX108" fmla="*/ 374575 w 678289"/>
              <a:gd name="connsiteY108" fmla="*/ 30153 h 446823"/>
              <a:gd name="connsiteX109" fmla="*/ 364289 w 678289"/>
              <a:gd name="connsiteY109" fmla="*/ 31798 h 446823"/>
              <a:gd name="connsiteX110" fmla="*/ 362838 w 678289"/>
              <a:gd name="connsiteY110" fmla="*/ 32032 h 446823"/>
              <a:gd name="connsiteX111" fmla="*/ 359069 w 678289"/>
              <a:gd name="connsiteY111" fmla="*/ 32643 h 446823"/>
              <a:gd name="connsiteX112" fmla="*/ 355568 w 678289"/>
              <a:gd name="connsiteY112" fmla="*/ 33214 h 446823"/>
              <a:gd name="connsiteX113" fmla="*/ 354764 w 678289"/>
              <a:gd name="connsiteY113" fmla="*/ 33345 h 446823"/>
              <a:gd name="connsiteX114" fmla="*/ 353392 w 678289"/>
              <a:gd name="connsiteY114" fmla="*/ 33570 h 446823"/>
              <a:gd name="connsiteX115" fmla="*/ 348206 w 678289"/>
              <a:gd name="connsiteY115" fmla="*/ 34424 h 446823"/>
              <a:gd name="connsiteX116" fmla="*/ 346772 w 678289"/>
              <a:gd name="connsiteY116" fmla="*/ 34661 h 446823"/>
              <a:gd name="connsiteX117" fmla="*/ 346476 w 678289"/>
              <a:gd name="connsiteY117" fmla="*/ 34634 h 446823"/>
              <a:gd name="connsiteX118" fmla="*/ 340480 w 678289"/>
              <a:gd name="connsiteY118" fmla="*/ 34118 h 446823"/>
              <a:gd name="connsiteX119" fmla="*/ 337092 w 678289"/>
              <a:gd name="connsiteY119" fmla="*/ 33802 h 446823"/>
              <a:gd name="connsiteX120" fmla="*/ 336534 w 678289"/>
              <a:gd name="connsiteY120" fmla="*/ 33745 h 446823"/>
              <a:gd name="connsiteX121" fmla="*/ 332379 w 678289"/>
              <a:gd name="connsiteY121" fmla="*/ 33410 h 446823"/>
              <a:gd name="connsiteX122" fmla="*/ 324812 w 678289"/>
              <a:gd name="connsiteY122" fmla="*/ 32752 h 446823"/>
              <a:gd name="connsiteX123" fmla="*/ 316665 w 678289"/>
              <a:gd name="connsiteY123" fmla="*/ 32081 h 446823"/>
              <a:gd name="connsiteX124" fmla="*/ 287515 w 678289"/>
              <a:gd name="connsiteY124" fmla="*/ 29737 h 446823"/>
              <a:gd name="connsiteX125" fmla="*/ 285438 w 678289"/>
              <a:gd name="connsiteY125" fmla="*/ 29327 h 446823"/>
              <a:gd name="connsiteX126" fmla="*/ 283419 w 678289"/>
              <a:gd name="connsiteY126" fmla="*/ 29134 h 446823"/>
              <a:gd name="connsiteX127" fmla="*/ 277154 w 678289"/>
              <a:gd name="connsiteY127" fmla="*/ 28702 h 446823"/>
              <a:gd name="connsiteX128" fmla="*/ 272024 w 678289"/>
              <a:gd name="connsiteY128" fmla="*/ 28172 h 446823"/>
              <a:gd name="connsiteX129" fmla="*/ 255920 w 678289"/>
              <a:gd name="connsiteY129" fmla="*/ 26776 h 446823"/>
              <a:gd name="connsiteX130" fmla="*/ 238551 w 678289"/>
              <a:gd name="connsiteY130" fmla="*/ 25273 h 446823"/>
              <a:gd name="connsiteX131" fmla="*/ 227691 w 678289"/>
              <a:gd name="connsiteY131" fmla="*/ 24322 h 446823"/>
              <a:gd name="connsiteX132" fmla="*/ 218097 w 678289"/>
              <a:gd name="connsiteY132" fmla="*/ 23479 h 446823"/>
              <a:gd name="connsiteX133" fmla="*/ 217734 w 678289"/>
              <a:gd name="connsiteY133" fmla="*/ 23474 h 446823"/>
              <a:gd name="connsiteX134" fmla="*/ 207963 w 678289"/>
              <a:gd name="connsiteY134" fmla="*/ 22611 h 446823"/>
              <a:gd name="connsiteX135" fmla="*/ 200769 w 678289"/>
              <a:gd name="connsiteY135" fmla="*/ 21964 h 446823"/>
              <a:gd name="connsiteX136" fmla="*/ 172680 w 678289"/>
              <a:gd name="connsiteY136" fmla="*/ 19497 h 446823"/>
              <a:gd name="connsiteX137" fmla="*/ 172458 w 678289"/>
              <a:gd name="connsiteY137" fmla="*/ 19543 h 446823"/>
              <a:gd name="connsiteX138" fmla="*/ 164787 w 678289"/>
              <a:gd name="connsiteY138" fmla="*/ 21724 h 446823"/>
              <a:gd name="connsiteX139" fmla="*/ 132630 w 678289"/>
              <a:gd name="connsiteY139" fmla="*/ 30844 h 446823"/>
              <a:gd name="connsiteX140" fmla="*/ 124156 w 678289"/>
              <a:gd name="connsiteY140" fmla="*/ 33306 h 446823"/>
              <a:gd name="connsiteX141" fmla="*/ 123158 w 678289"/>
              <a:gd name="connsiteY141" fmla="*/ 33576 h 446823"/>
              <a:gd name="connsiteX142" fmla="*/ 122233 w 678289"/>
              <a:gd name="connsiteY142" fmla="*/ 33856 h 446823"/>
              <a:gd name="connsiteX143" fmla="*/ 59964 w 678289"/>
              <a:gd name="connsiteY143" fmla="*/ 52049 h 446823"/>
              <a:gd name="connsiteX144" fmla="*/ 503 w 678289"/>
              <a:gd name="connsiteY144" fmla="*/ 68672 h 446823"/>
              <a:gd name="connsiteX145" fmla="*/ 9444 w 678289"/>
              <a:gd name="connsiteY145" fmla="*/ 105003 h 446823"/>
              <a:gd name="connsiteX146" fmla="*/ 11086 w 678289"/>
              <a:gd name="connsiteY146" fmla="*/ 111663 h 446823"/>
              <a:gd name="connsiteX147" fmla="*/ 14829 w 678289"/>
              <a:gd name="connsiteY147" fmla="*/ 126800 h 446823"/>
              <a:gd name="connsiteX148" fmla="*/ 17346 w 678289"/>
              <a:gd name="connsiteY148" fmla="*/ 136971 h 446823"/>
              <a:gd name="connsiteX149" fmla="*/ 23643 w 678289"/>
              <a:gd name="connsiteY149" fmla="*/ 162350 h 446823"/>
              <a:gd name="connsiteX150" fmla="*/ 25638 w 678289"/>
              <a:gd name="connsiteY150" fmla="*/ 170390 h 446823"/>
              <a:gd name="connsiteX151" fmla="*/ 31068 w 678289"/>
              <a:gd name="connsiteY151" fmla="*/ 192182 h 446823"/>
              <a:gd name="connsiteX152" fmla="*/ 52125 w 678289"/>
              <a:gd name="connsiteY152" fmla="*/ 203773 h 446823"/>
              <a:gd name="connsiteX153" fmla="*/ 59542 w 678289"/>
              <a:gd name="connsiteY153" fmla="*/ 207177 h 446823"/>
              <a:gd name="connsiteX154" fmla="*/ 59706 w 678289"/>
              <a:gd name="connsiteY154" fmla="*/ 207241 h 446823"/>
              <a:gd name="connsiteX155" fmla="*/ 59833 w 678289"/>
              <a:gd name="connsiteY155" fmla="*/ 207312 h 446823"/>
              <a:gd name="connsiteX156" fmla="*/ 63734 w 678289"/>
              <a:gd name="connsiteY156" fmla="*/ 209356 h 446823"/>
              <a:gd name="connsiteX157" fmla="*/ 64587 w 678289"/>
              <a:gd name="connsiteY157" fmla="*/ 209788 h 446823"/>
              <a:gd name="connsiteX158" fmla="*/ 69599 w 678289"/>
              <a:gd name="connsiteY158" fmla="*/ 212437 h 446823"/>
              <a:gd name="connsiteX159" fmla="*/ 81865 w 678289"/>
              <a:gd name="connsiteY159" fmla="*/ 218874 h 446823"/>
              <a:gd name="connsiteX160" fmla="*/ 100101 w 678289"/>
              <a:gd name="connsiteY160" fmla="*/ 212245 h 446823"/>
              <a:gd name="connsiteX161" fmla="*/ 112371 w 678289"/>
              <a:gd name="connsiteY161" fmla="*/ 215503 h 446823"/>
              <a:gd name="connsiteX162" fmla="*/ 145209 w 678289"/>
              <a:gd name="connsiteY162" fmla="*/ 223528 h 446823"/>
              <a:gd name="connsiteX163" fmla="*/ 146116 w 678289"/>
              <a:gd name="connsiteY163" fmla="*/ 223758 h 446823"/>
              <a:gd name="connsiteX164" fmla="*/ 153102 w 678289"/>
              <a:gd name="connsiteY164" fmla="*/ 225455 h 446823"/>
              <a:gd name="connsiteX165" fmla="*/ 153161 w 678289"/>
              <a:gd name="connsiteY165" fmla="*/ 232726 h 446823"/>
              <a:gd name="connsiteX166" fmla="*/ 153456 w 678289"/>
              <a:gd name="connsiteY166" fmla="*/ 250606 h 446823"/>
              <a:gd name="connsiteX167" fmla="*/ 153465 w 678289"/>
              <a:gd name="connsiteY167" fmla="*/ 251269 h 446823"/>
              <a:gd name="connsiteX168" fmla="*/ 153479 w 678289"/>
              <a:gd name="connsiteY168" fmla="*/ 251675 h 446823"/>
              <a:gd name="connsiteX169" fmla="*/ 153542 w 678289"/>
              <a:gd name="connsiteY169" fmla="*/ 256417 h 446823"/>
              <a:gd name="connsiteX170" fmla="*/ 170789 w 678289"/>
              <a:gd name="connsiteY170" fmla="*/ 265453 h 446823"/>
              <a:gd name="connsiteX171" fmla="*/ 171369 w 678289"/>
              <a:gd name="connsiteY171" fmla="*/ 265758 h 446823"/>
              <a:gd name="connsiteX172" fmla="*/ 172617 w 678289"/>
              <a:gd name="connsiteY172" fmla="*/ 266323 h 446823"/>
              <a:gd name="connsiteX173" fmla="*/ 181141 w 678289"/>
              <a:gd name="connsiteY173" fmla="*/ 270874 h 446823"/>
              <a:gd name="connsiteX174" fmla="*/ 181630 w 678289"/>
              <a:gd name="connsiteY174" fmla="*/ 271124 h 446823"/>
              <a:gd name="connsiteX175" fmla="*/ 182084 w 678289"/>
              <a:gd name="connsiteY175" fmla="*/ 271356 h 446823"/>
              <a:gd name="connsiteX176" fmla="*/ 193007 w 678289"/>
              <a:gd name="connsiteY176" fmla="*/ 277058 h 446823"/>
              <a:gd name="connsiteX177" fmla="*/ 194590 w 678289"/>
              <a:gd name="connsiteY177" fmla="*/ 284369 h 446823"/>
              <a:gd name="connsiteX178" fmla="*/ 197199 w 678289"/>
              <a:gd name="connsiteY178" fmla="*/ 296382 h 446823"/>
              <a:gd name="connsiteX179" fmla="*/ 197217 w 678289"/>
              <a:gd name="connsiteY179" fmla="*/ 296455 h 446823"/>
              <a:gd name="connsiteX180" fmla="*/ 197231 w 678289"/>
              <a:gd name="connsiteY180" fmla="*/ 296529 h 446823"/>
              <a:gd name="connsiteX181" fmla="*/ 199444 w 678289"/>
              <a:gd name="connsiteY181" fmla="*/ 306714 h 446823"/>
              <a:gd name="connsiteX182" fmla="*/ 200719 w 678289"/>
              <a:gd name="connsiteY182" fmla="*/ 312562 h 446823"/>
              <a:gd name="connsiteX183" fmla="*/ 201000 w 678289"/>
              <a:gd name="connsiteY183" fmla="*/ 313854 h 446823"/>
              <a:gd name="connsiteX184" fmla="*/ 202220 w 678289"/>
              <a:gd name="connsiteY184" fmla="*/ 319458 h 446823"/>
              <a:gd name="connsiteX185" fmla="*/ 204792 w 678289"/>
              <a:gd name="connsiteY185" fmla="*/ 331275 h 446823"/>
              <a:gd name="connsiteX186" fmla="*/ 206680 w 678289"/>
              <a:gd name="connsiteY186" fmla="*/ 339924 h 446823"/>
              <a:gd name="connsiteX187" fmla="*/ 206947 w 678289"/>
              <a:gd name="connsiteY187" fmla="*/ 341143 h 446823"/>
              <a:gd name="connsiteX188" fmla="*/ 207346 w 678289"/>
              <a:gd name="connsiteY188" fmla="*/ 342970 h 446823"/>
              <a:gd name="connsiteX189" fmla="*/ 209097 w 678289"/>
              <a:gd name="connsiteY189" fmla="*/ 350985 h 446823"/>
              <a:gd name="connsiteX190" fmla="*/ 209256 w 678289"/>
              <a:gd name="connsiteY190" fmla="*/ 351716 h 446823"/>
              <a:gd name="connsiteX191" fmla="*/ 209456 w 678289"/>
              <a:gd name="connsiteY191" fmla="*/ 352618 h 446823"/>
              <a:gd name="connsiteX192" fmla="*/ 209492 w 678289"/>
              <a:gd name="connsiteY192" fmla="*/ 352788 h 446823"/>
              <a:gd name="connsiteX193" fmla="*/ 210517 w 678289"/>
              <a:gd name="connsiteY193" fmla="*/ 357466 h 446823"/>
              <a:gd name="connsiteX194" fmla="*/ 211021 w 678289"/>
              <a:gd name="connsiteY194" fmla="*/ 359780 h 446823"/>
              <a:gd name="connsiteX195" fmla="*/ 211098 w 678289"/>
              <a:gd name="connsiteY195" fmla="*/ 360121 h 446823"/>
              <a:gd name="connsiteX196" fmla="*/ 211170 w 678289"/>
              <a:gd name="connsiteY196" fmla="*/ 360462 h 446823"/>
              <a:gd name="connsiteX197" fmla="*/ 213076 w 678289"/>
              <a:gd name="connsiteY197" fmla="*/ 369161 h 446823"/>
              <a:gd name="connsiteX198" fmla="*/ 214613 w 678289"/>
              <a:gd name="connsiteY198" fmla="*/ 376177 h 446823"/>
              <a:gd name="connsiteX199" fmla="*/ 214935 w 678289"/>
              <a:gd name="connsiteY199" fmla="*/ 377638 h 446823"/>
              <a:gd name="connsiteX200" fmla="*/ 215248 w 678289"/>
              <a:gd name="connsiteY200" fmla="*/ 379077 h 446823"/>
              <a:gd name="connsiteX201" fmla="*/ 218528 w 678289"/>
              <a:gd name="connsiteY201" fmla="*/ 394006 h 446823"/>
              <a:gd name="connsiteX202" fmla="*/ 218782 w 678289"/>
              <a:gd name="connsiteY202" fmla="*/ 395177 h 446823"/>
              <a:gd name="connsiteX203" fmla="*/ 219009 w 678289"/>
              <a:gd name="connsiteY203" fmla="*/ 396198 h 446823"/>
              <a:gd name="connsiteX204" fmla="*/ 220393 w 678289"/>
              <a:gd name="connsiteY204" fmla="*/ 402483 h 446823"/>
              <a:gd name="connsiteX205" fmla="*/ 220456 w 678289"/>
              <a:gd name="connsiteY205" fmla="*/ 402778 h 446823"/>
              <a:gd name="connsiteX206" fmla="*/ 220465 w 678289"/>
              <a:gd name="connsiteY206" fmla="*/ 402823 h 446823"/>
              <a:gd name="connsiteX207" fmla="*/ 221191 w 678289"/>
              <a:gd name="connsiteY207" fmla="*/ 406113 h 446823"/>
              <a:gd name="connsiteX208" fmla="*/ 237181 w 678289"/>
              <a:gd name="connsiteY208" fmla="*/ 401761 h 446823"/>
              <a:gd name="connsiteX209" fmla="*/ 254850 w 678289"/>
              <a:gd name="connsiteY209" fmla="*/ 396774 h 446823"/>
              <a:gd name="connsiteX210" fmla="*/ 271189 w 678289"/>
              <a:gd name="connsiteY210" fmla="*/ 392481 h 446823"/>
              <a:gd name="connsiteX211" fmla="*/ 273231 w 678289"/>
              <a:gd name="connsiteY211" fmla="*/ 394841 h 446823"/>
              <a:gd name="connsiteX212" fmla="*/ 274192 w 678289"/>
              <a:gd name="connsiteY212" fmla="*/ 396016 h 446823"/>
              <a:gd name="connsiteX213" fmla="*/ 275893 w 678289"/>
              <a:gd name="connsiteY213" fmla="*/ 397682 h 446823"/>
              <a:gd name="connsiteX214" fmla="*/ 277799 w 678289"/>
              <a:gd name="connsiteY214" fmla="*/ 399610 h 446823"/>
              <a:gd name="connsiteX215" fmla="*/ 278960 w 678289"/>
              <a:gd name="connsiteY215" fmla="*/ 400749 h 446823"/>
              <a:gd name="connsiteX216" fmla="*/ 280298 w 678289"/>
              <a:gd name="connsiteY216" fmla="*/ 402106 h 446823"/>
              <a:gd name="connsiteX217" fmla="*/ 281654 w 678289"/>
              <a:gd name="connsiteY217" fmla="*/ 402619 h 446823"/>
              <a:gd name="connsiteX218" fmla="*/ 282938 w 678289"/>
              <a:gd name="connsiteY218" fmla="*/ 403349 h 446823"/>
              <a:gd name="connsiteX219" fmla="*/ 295082 w 678289"/>
              <a:gd name="connsiteY219" fmla="*/ 399397 h 446823"/>
              <a:gd name="connsiteX220" fmla="*/ 300262 w 678289"/>
              <a:gd name="connsiteY220" fmla="*/ 394001 h 446823"/>
              <a:gd name="connsiteX221" fmla="*/ 316860 w 678289"/>
              <a:gd name="connsiteY221" fmla="*/ 376672 h 446823"/>
              <a:gd name="connsiteX222" fmla="*/ 324821 w 678289"/>
              <a:gd name="connsiteY222" fmla="*/ 374525 h 446823"/>
              <a:gd name="connsiteX223" fmla="*/ 326132 w 678289"/>
              <a:gd name="connsiteY223" fmla="*/ 387771 h 446823"/>
              <a:gd name="connsiteX224" fmla="*/ 326568 w 678289"/>
              <a:gd name="connsiteY224" fmla="*/ 392227 h 446823"/>
              <a:gd name="connsiteX225" fmla="*/ 326677 w 678289"/>
              <a:gd name="connsiteY225" fmla="*/ 393679 h 446823"/>
              <a:gd name="connsiteX226" fmla="*/ 326931 w 678289"/>
              <a:gd name="connsiteY226" fmla="*/ 396016 h 446823"/>
              <a:gd name="connsiteX227" fmla="*/ 326944 w 678289"/>
              <a:gd name="connsiteY227" fmla="*/ 396697 h 446823"/>
              <a:gd name="connsiteX228" fmla="*/ 329507 w 678289"/>
              <a:gd name="connsiteY228" fmla="*/ 424745 h 446823"/>
              <a:gd name="connsiteX229" fmla="*/ 330274 w 678289"/>
              <a:gd name="connsiteY229" fmla="*/ 432795 h 446823"/>
              <a:gd name="connsiteX230" fmla="*/ 332125 w 678289"/>
              <a:gd name="connsiteY230" fmla="*/ 447080 h 446823"/>
              <a:gd name="connsiteX231" fmla="*/ 338929 w 678289"/>
              <a:gd name="connsiteY231" fmla="*/ 445787 h 446823"/>
              <a:gd name="connsiteX232" fmla="*/ 348286 w 678289"/>
              <a:gd name="connsiteY232" fmla="*/ 444026 h 446823"/>
              <a:gd name="connsiteX233" fmla="*/ 368099 w 678289"/>
              <a:gd name="connsiteY233" fmla="*/ 440387 h 446823"/>
              <a:gd name="connsiteX234" fmla="*/ 374551 w 678289"/>
              <a:gd name="connsiteY234" fmla="*/ 416450 h 446823"/>
              <a:gd name="connsiteX235" fmla="*/ 378028 w 678289"/>
              <a:gd name="connsiteY235" fmla="*/ 406426 h 446823"/>
              <a:gd name="connsiteX236" fmla="*/ 381791 w 678289"/>
              <a:gd name="connsiteY236" fmla="*/ 393498 h 446823"/>
              <a:gd name="connsiteX237" fmla="*/ 383167 w 678289"/>
              <a:gd name="connsiteY237" fmla="*/ 393312 h 446823"/>
              <a:gd name="connsiteX238" fmla="*/ 390791 w 678289"/>
              <a:gd name="connsiteY238" fmla="*/ 392318 h 446823"/>
              <a:gd name="connsiteX239" fmla="*/ 406465 w 678289"/>
              <a:gd name="connsiteY239" fmla="*/ 390235 h 446823"/>
              <a:gd name="connsiteX240" fmla="*/ 408029 w 678289"/>
              <a:gd name="connsiteY240" fmla="*/ 390022 h 446823"/>
              <a:gd name="connsiteX241" fmla="*/ 412644 w 678289"/>
              <a:gd name="connsiteY241" fmla="*/ 389382 h 446823"/>
              <a:gd name="connsiteX242" fmla="*/ 416810 w 678289"/>
              <a:gd name="connsiteY242" fmla="*/ 388792 h 446823"/>
              <a:gd name="connsiteX243" fmla="*/ 420894 w 678289"/>
              <a:gd name="connsiteY243" fmla="*/ 388248 h 446823"/>
              <a:gd name="connsiteX244" fmla="*/ 427415 w 678289"/>
              <a:gd name="connsiteY244" fmla="*/ 387413 h 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678289" h="446823">
                <a:moveTo>
                  <a:pt x="427415" y="387413"/>
                </a:moveTo>
                <a:lnTo>
                  <a:pt x="475705" y="379934"/>
                </a:lnTo>
                <a:lnTo>
                  <a:pt x="482168" y="378900"/>
                </a:lnTo>
                <a:lnTo>
                  <a:pt x="487371" y="378142"/>
                </a:lnTo>
                <a:lnTo>
                  <a:pt x="493562" y="377271"/>
                </a:lnTo>
                <a:lnTo>
                  <a:pt x="515175" y="374226"/>
                </a:lnTo>
                <a:lnTo>
                  <a:pt x="532877" y="372551"/>
                </a:lnTo>
                <a:lnTo>
                  <a:pt x="548686" y="363054"/>
                </a:lnTo>
                <a:lnTo>
                  <a:pt x="548807" y="362963"/>
                </a:lnTo>
                <a:lnTo>
                  <a:pt x="643599" y="300130"/>
                </a:lnTo>
                <a:lnTo>
                  <a:pt x="646580" y="293030"/>
                </a:lnTo>
                <a:lnTo>
                  <a:pt x="653213" y="290894"/>
                </a:lnTo>
                <a:lnTo>
                  <a:pt x="660037" y="288677"/>
                </a:lnTo>
                <a:lnTo>
                  <a:pt x="663516" y="287543"/>
                </a:lnTo>
                <a:lnTo>
                  <a:pt x="669642" y="285586"/>
                </a:lnTo>
                <a:lnTo>
                  <a:pt x="670547" y="284876"/>
                </a:lnTo>
                <a:lnTo>
                  <a:pt x="678793" y="278441"/>
                </a:lnTo>
                <a:lnTo>
                  <a:pt x="674836" y="272163"/>
                </a:lnTo>
                <a:lnTo>
                  <a:pt x="671750" y="267279"/>
                </a:lnTo>
                <a:lnTo>
                  <a:pt x="665704" y="257757"/>
                </a:lnTo>
                <a:lnTo>
                  <a:pt x="664956" y="256553"/>
                </a:lnTo>
                <a:lnTo>
                  <a:pt x="659853" y="248496"/>
                </a:lnTo>
                <a:lnTo>
                  <a:pt x="655083" y="240936"/>
                </a:lnTo>
                <a:lnTo>
                  <a:pt x="648914" y="231193"/>
                </a:lnTo>
                <a:lnTo>
                  <a:pt x="644498" y="224031"/>
                </a:lnTo>
                <a:lnTo>
                  <a:pt x="641096" y="219071"/>
                </a:lnTo>
                <a:lnTo>
                  <a:pt x="635404" y="209795"/>
                </a:lnTo>
                <a:lnTo>
                  <a:pt x="632840" y="205755"/>
                </a:lnTo>
                <a:lnTo>
                  <a:pt x="632296" y="204910"/>
                </a:lnTo>
                <a:lnTo>
                  <a:pt x="629297" y="200116"/>
                </a:lnTo>
                <a:lnTo>
                  <a:pt x="628337" y="198815"/>
                </a:lnTo>
                <a:lnTo>
                  <a:pt x="627528" y="197347"/>
                </a:lnTo>
                <a:lnTo>
                  <a:pt x="622448" y="189296"/>
                </a:lnTo>
                <a:lnTo>
                  <a:pt x="622027" y="188639"/>
                </a:lnTo>
                <a:lnTo>
                  <a:pt x="621372" y="187657"/>
                </a:lnTo>
                <a:lnTo>
                  <a:pt x="613283" y="174776"/>
                </a:lnTo>
                <a:lnTo>
                  <a:pt x="621197" y="174225"/>
                </a:lnTo>
                <a:lnTo>
                  <a:pt x="630380" y="173585"/>
                </a:lnTo>
                <a:lnTo>
                  <a:pt x="658215" y="171644"/>
                </a:lnTo>
                <a:lnTo>
                  <a:pt x="657240" y="161271"/>
                </a:lnTo>
                <a:lnTo>
                  <a:pt x="656545" y="153695"/>
                </a:lnTo>
                <a:lnTo>
                  <a:pt x="656267" y="150899"/>
                </a:lnTo>
                <a:lnTo>
                  <a:pt x="654857" y="135024"/>
                </a:lnTo>
                <a:lnTo>
                  <a:pt x="654254" y="128413"/>
                </a:lnTo>
                <a:lnTo>
                  <a:pt x="650329" y="130532"/>
                </a:lnTo>
                <a:lnTo>
                  <a:pt x="627160" y="141645"/>
                </a:lnTo>
                <a:lnTo>
                  <a:pt x="618288" y="146025"/>
                </a:lnTo>
                <a:lnTo>
                  <a:pt x="617474" y="138110"/>
                </a:lnTo>
                <a:lnTo>
                  <a:pt x="616626" y="129873"/>
                </a:lnTo>
                <a:lnTo>
                  <a:pt x="606603" y="132396"/>
                </a:lnTo>
                <a:lnTo>
                  <a:pt x="604328" y="132987"/>
                </a:lnTo>
                <a:lnTo>
                  <a:pt x="593857" y="135615"/>
                </a:lnTo>
                <a:lnTo>
                  <a:pt x="589311" y="136789"/>
                </a:lnTo>
                <a:lnTo>
                  <a:pt x="589208" y="135850"/>
                </a:lnTo>
                <a:lnTo>
                  <a:pt x="588756" y="131722"/>
                </a:lnTo>
                <a:lnTo>
                  <a:pt x="588341" y="127940"/>
                </a:lnTo>
                <a:lnTo>
                  <a:pt x="588173" y="126407"/>
                </a:lnTo>
                <a:lnTo>
                  <a:pt x="587937" y="124256"/>
                </a:lnTo>
                <a:lnTo>
                  <a:pt x="587653" y="121661"/>
                </a:lnTo>
                <a:lnTo>
                  <a:pt x="586838" y="114220"/>
                </a:lnTo>
                <a:lnTo>
                  <a:pt x="586535" y="111452"/>
                </a:lnTo>
                <a:lnTo>
                  <a:pt x="586503" y="111155"/>
                </a:lnTo>
                <a:lnTo>
                  <a:pt x="586357" y="109820"/>
                </a:lnTo>
                <a:lnTo>
                  <a:pt x="585713" y="103937"/>
                </a:lnTo>
                <a:lnTo>
                  <a:pt x="585576" y="102676"/>
                </a:lnTo>
                <a:lnTo>
                  <a:pt x="570031" y="99186"/>
                </a:lnTo>
                <a:lnTo>
                  <a:pt x="566395" y="98350"/>
                </a:lnTo>
                <a:lnTo>
                  <a:pt x="563243" y="97636"/>
                </a:lnTo>
                <a:lnTo>
                  <a:pt x="554575" y="95691"/>
                </a:lnTo>
                <a:lnTo>
                  <a:pt x="554229" y="92727"/>
                </a:lnTo>
                <a:lnTo>
                  <a:pt x="554137" y="91936"/>
                </a:lnTo>
                <a:lnTo>
                  <a:pt x="553758" y="88675"/>
                </a:lnTo>
                <a:lnTo>
                  <a:pt x="553706" y="88231"/>
                </a:lnTo>
                <a:lnTo>
                  <a:pt x="553597" y="87292"/>
                </a:lnTo>
                <a:lnTo>
                  <a:pt x="553585" y="87193"/>
                </a:lnTo>
                <a:lnTo>
                  <a:pt x="566699" y="68357"/>
                </a:lnTo>
                <a:lnTo>
                  <a:pt x="560599" y="64073"/>
                </a:lnTo>
                <a:lnTo>
                  <a:pt x="557490" y="61879"/>
                </a:lnTo>
                <a:lnTo>
                  <a:pt x="554537" y="59818"/>
                </a:lnTo>
                <a:lnTo>
                  <a:pt x="574234" y="24031"/>
                </a:lnTo>
                <a:lnTo>
                  <a:pt x="568366" y="19454"/>
                </a:lnTo>
                <a:lnTo>
                  <a:pt x="562056" y="15210"/>
                </a:lnTo>
                <a:lnTo>
                  <a:pt x="556845" y="11699"/>
                </a:lnTo>
                <a:lnTo>
                  <a:pt x="555450" y="10732"/>
                </a:lnTo>
                <a:lnTo>
                  <a:pt x="547039" y="5096"/>
                </a:lnTo>
                <a:lnTo>
                  <a:pt x="542935" y="2321"/>
                </a:lnTo>
                <a:lnTo>
                  <a:pt x="539843" y="256"/>
                </a:lnTo>
                <a:lnTo>
                  <a:pt x="536164" y="5749"/>
                </a:lnTo>
                <a:lnTo>
                  <a:pt x="530239" y="14723"/>
                </a:lnTo>
                <a:lnTo>
                  <a:pt x="508905" y="47280"/>
                </a:lnTo>
                <a:lnTo>
                  <a:pt x="501079" y="43792"/>
                </a:lnTo>
                <a:lnTo>
                  <a:pt x="488985" y="38393"/>
                </a:lnTo>
                <a:lnTo>
                  <a:pt x="478017" y="33525"/>
                </a:lnTo>
                <a:lnTo>
                  <a:pt x="467816" y="28478"/>
                </a:lnTo>
                <a:lnTo>
                  <a:pt x="461730" y="26299"/>
                </a:lnTo>
                <a:lnTo>
                  <a:pt x="454885" y="23228"/>
                </a:lnTo>
                <a:lnTo>
                  <a:pt x="446280" y="19410"/>
                </a:lnTo>
                <a:lnTo>
                  <a:pt x="439538" y="20365"/>
                </a:lnTo>
                <a:lnTo>
                  <a:pt x="430221" y="21705"/>
                </a:lnTo>
                <a:lnTo>
                  <a:pt x="430141" y="21717"/>
                </a:lnTo>
                <a:lnTo>
                  <a:pt x="413065" y="24228"/>
                </a:lnTo>
                <a:lnTo>
                  <a:pt x="403582" y="25653"/>
                </a:lnTo>
                <a:lnTo>
                  <a:pt x="400517" y="26119"/>
                </a:lnTo>
                <a:lnTo>
                  <a:pt x="394594" y="27025"/>
                </a:lnTo>
                <a:lnTo>
                  <a:pt x="392746" y="27310"/>
                </a:lnTo>
                <a:lnTo>
                  <a:pt x="389209" y="27857"/>
                </a:lnTo>
                <a:lnTo>
                  <a:pt x="381946" y="28989"/>
                </a:lnTo>
                <a:lnTo>
                  <a:pt x="375159" y="30060"/>
                </a:lnTo>
                <a:lnTo>
                  <a:pt x="374575" y="30153"/>
                </a:lnTo>
                <a:lnTo>
                  <a:pt x="364289" y="31798"/>
                </a:lnTo>
                <a:lnTo>
                  <a:pt x="362838" y="32032"/>
                </a:lnTo>
                <a:lnTo>
                  <a:pt x="359069" y="32643"/>
                </a:lnTo>
                <a:lnTo>
                  <a:pt x="355568" y="33214"/>
                </a:lnTo>
                <a:lnTo>
                  <a:pt x="354764" y="33345"/>
                </a:lnTo>
                <a:lnTo>
                  <a:pt x="353392" y="33570"/>
                </a:lnTo>
                <a:lnTo>
                  <a:pt x="348206" y="34424"/>
                </a:lnTo>
                <a:lnTo>
                  <a:pt x="346772" y="34661"/>
                </a:lnTo>
                <a:lnTo>
                  <a:pt x="346476" y="34634"/>
                </a:lnTo>
                <a:lnTo>
                  <a:pt x="340480" y="34118"/>
                </a:lnTo>
                <a:lnTo>
                  <a:pt x="337092" y="33802"/>
                </a:lnTo>
                <a:lnTo>
                  <a:pt x="336534" y="33745"/>
                </a:lnTo>
                <a:lnTo>
                  <a:pt x="332379" y="33410"/>
                </a:lnTo>
                <a:lnTo>
                  <a:pt x="324812" y="32752"/>
                </a:lnTo>
                <a:lnTo>
                  <a:pt x="316665" y="32081"/>
                </a:lnTo>
                <a:lnTo>
                  <a:pt x="287515" y="29737"/>
                </a:lnTo>
                <a:lnTo>
                  <a:pt x="285438" y="29327"/>
                </a:lnTo>
                <a:lnTo>
                  <a:pt x="283419" y="29134"/>
                </a:lnTo>
                <a:lnTo>
                  <a:pt x="277154" y="28702"/>
                </a:lnTo>
                <a:lnTo>
                  <a:pt x="272024" y="28172"/>
                </a:lnTo>
                <a:lnTo>
                  <a:pt x="255920" y="26776"/>
                </a:lnTo>
                <a:lnTo>
                  <a:pt x="238551" y="25273"/>
                </a:lnTo>
                <a:lnTo>
                  <a:pt x="227691" y="24322"/>
                </a:lnTo>
                <a:lnTo>
                  <a:pt x="218097" y="23479"/>
                </a:lnTo>
                <a:lnTo>
                  <a:pt x="217734" y="23474"/>
                </a:lnTo>
                <a:lnTo>
                  <a:pt x="207963" y="22611"/>
                </a:lnTo>
                <a:lnTo>
                  <a:pt x="200769" y="21964"/>
                </a:lnTo>
                <a:lnTo>
                  <a:pt x="172680" y="19497"/>
                </a:lnTo>
                <a:lnTo>
                  <a:pt x="172458" y="19543"/>
                </a:lnTo>
                <a:lnTo>
                  <a:pt x="164787" y="21724"/>
                </a:lnTo>
                <a:lnTo>
                  <a:pt x="132630" y="30844"/>
                </a:lnTo>
                <a:lnTo>
                  <a:pt x="124156" y="33306"/>
                </a:lnTo>
                <a:lnTo>
                  <a:pt x="123158" y="33576"/>
                </a:lnTo>
                <a:lnTo>
                  <a:pt x="122233" y="33856"/>
                </a:lnTo>
                <a:lnTo>
                  <a:pt x="59964" y="52049"/>
                </a:lnTo>
                <a:lnTo>
                  <a:pt x="503" y="68672"/>
                </a:lnTo>
                <a:lnTo>
                  <a:pt x="9444" y="105003"/>
                </a:lnTo>
                <a:lnTo>
                  <a:pt x="11086" y="111663"/>
                </a:lnTo>
                <a:lnTo>
                  <a:pt x="14829" y="126800"/>
                </a:lnTo>
                <a:lnTo>
                  <a:pt x="17346" y="136971"/>
                </a:lnTo>
                <a:lnTo>
                  <a:pt x="23643" y="162350"/>
                </a:lnTo>
                <a:lnTo>
                  <a:pt x="25638" y="170390"/>
                </a:lnTo>
                <a:lnTo>
                  <a:pt x="31068" y="192182"/>
                </a:lnTo>
                <a:lnTo>
                  <a:pt x="52125" y="203773"/>
                </a:lnTo>
                <a:lnTo>
                  <a:pt x="59542" y="207177"/>
                </a:lnTo>
                <a:lnTo>
                  <a:pt x="59706" y="207241"/>
                </a:lnTo>
                <a:lnTo>
                  <a:pt x="59833" y="207312"/>
                </a:lnTo>
                <a:lnTo>
                  <a:pt x="63734" y="209356"/>
                </a:lnTo>
                <a:lnTo>
                  <a:pt x="64587" y="209788"/>
                </a:lnTo>
                <a:lnTo>
                  <a:pt x="69599" y="212437"/>
                </a:lnTo>
                <a:lnTo>
                  <a:pt x="81865" y="218874"/>
                </a:lnTo>
                <a:lnTo>
                  <a:pt x="100101" y="212245"/>
                </a:lnTo>
                <a:lnTo>
                  <a:pt x="112371" y="215503"/>
                </a:lnTo>
                <a:lnTo>
                  <a:pt x="145209" y="223528"/>
                </a:lnTo>
                <a:lnTo>
                  <a:pt x="146116" y="223758"/>
                </a:lnTo>
                <a:lnTo>
                  <a:pt x="153102" y="225455"/>
                </a:lnTo>
                <a:lnTo>
                  <a:pt x="153161" y="232726"/>
                </a:lnTo>
                <a:lnTo>
                  <a:pt x="153456" y="250606"/>
                </a:lnTo>
                <a:lnTo>
                  <a:pt x="153465" y="251269"/>
                </a:lnTo>
                <a:lnTo>
                  <a:pt x="153479" y="251675"/>
                </a:lnTo>
                <a:lnTo>
                  <a:pt x="153542" y="256417"/>
                </a:lnTo>
                <a:lnTo>
                  <a:pt x="170789" y="265453"/>
                </a:lnTo>
                <a:lnTo>
                  <a:pt x="171369" y="265758"/>
                </a:lnTo>
                <a:lnTo>
                  <a:pt x="172617" y="266323"/>
                </a:lnTo>
                <a:lnTo>
                  <a:pt x="181141" y="270874"/>
                </a:lnTo>
                <a:lnTo>
                  <a:pt x="181630" y="271124"/>
                </a:lnTo>
                <a:lnTo>
                  <a:pt x="182084" y="271356"/>
                </a:lnTo>
                <a:lnTo>
                  <a:pt x="193007" y="277058"/>
                </a:lnTo>
                <a:lnTo>
                  <a:pt x="194590" y="284369"/>
                </a:lnTo>
                <a:lnTo>
                  <a:pt x="197199" y="296382"/>
                </a:lnTo>
                <a:lnTo>
                  <a:pt x="197217" y="296455"/>
                </a:lnTo>
                <a:lnTo>
                  <a:pt x="197231" y="296529"/>
                </a:lnTo>
                <a:lnTo>
                  <a:pt x="199444" y="306714"/>
                </a:lnTo>
                <a:lnTo>
                  <a:pt x="200719" y="312562"/>
                </a:lnTo>
                <a:lnTo>
                  <a:pt x="201000" y="313854"/>
                </a:lnTo>
                <a:lnTo>
                  <a:pt x="202220" y="319458"/>
                </a:lnTo>
                <a:lnTo>
                  <a:pt x="204792" y="331275"/>
                </a:lnTo>
                <a:lnTo>
                  <a:pt x="206680" y="339924"/>
                </a:lnTo>
                <a:lnTo>
                  <a:pt x="206947" y="341143"/>
                </a:lnTo>
                <a:lnTo>
                  <a:pt x="207346" y="342970"/>
                </a:lnTo>
                <a:lnTo>
                  <a:pt x="209097" y="350985"/>
                </a:lnTo>
                <a:lnTo>
                  <a:pt x="209256" y="351716"/>
                </a:lnTo>
                <a:lnTo>
                  <a:pt x="209456" y="352618"/>
                </a:lnTo>
                <a:lnTo>
                  <a:pt x="209492" y="352788"/>
                </a:lnTo>
                <a:lnTo>
                  <a:pt x="210517" y="357466"/>
                </a:lnTo>
                <a:lnTo>
                  <a:pt x="211021" y="359780"/>
                </a:lnTo>
                <a:lnTo>
                  <a:pt x="211098" y="360121"/>
                </a:lnTo>
                <a:lnTo>
                  <a:pt x="211170" y="360462"/>
                </a:lnTo>
                <a:lnTo>
                  <a:pt x="213076" y="369161"/>
                </a:lnTo>
                <a:lnTo>
                  <a:pt x="214613" y="376177"/>
                </a:lnTo>
                <a:lnTo>
                  <a:pt x="214935" y="377638"/>
                </a:lnTo>
                <a:lnTo>
                  <a:pt x="215248" y="379077"/>
                </a:lnTo>
                <a:lnTo>
                  <a:pt x="218528" y="394006"/>
                </a:lnTo>
                <a:lnTo>
                  <a:pt x="218782" y="395177"/>
                </a:lnTo>
                <a:lnTo>
                  <a:pt x="219009" y="396198"/>
                </a:lnTo>
                <a:lnTo>
                  <a:pt x="220393" y="402483"/>
                </a:lnTo>
                <a:lnTo>
                  <a:pt x="220456" y="402778"/>
                </a:lnTo>
                <a:lnTo>
                  <a:pt x="220465" y="402823"/>
                </a:lnTo>
                <a:lnTo>
                  <a:pt x="221191" y="406113"/>
                </a:lnTo>
                <a:lnTo>
                  <a:pt x="237181" y="401761"/>
                </a:lnTo>
                <a:lnTo>
                  <a:pt x="254850" y="396774"/>
                </a:lnTo>
                <a:lnTo>
                  <a:pt x="271189" y="392481"/>
                </a:lnTo>
                <a:lnTo>
                  <a:pt x="273231" y="394841"/>
                </a:lnTo>
                <a:lnTo>
                  <a:pt x="274192" y="396016"/>
                </a:lnTo>
                <a:lnTo>
                  <a:pt x="275893" y="397682"/>
                </a:lnTo>
                <a:lnTo>
                  <a:pt x="277799" y="399610"/>
                </a:lnTo>
                <a:lnTo>
                  <a:pt x="278960" y="400749"/>
                </a:lnTo>
                <a:lnTo>
                  <a:pt x="280298" y="402106"/>
                </a:lnTo>
                <a:lnTo>
                  <a:pt x="281654" y="402619"/>
                </a:lnTo>
                <a:lnTo>
                  <a:pt x="282938" y="403349"/>
                </a:lnTo>
                <a:lnTo>
                  <a:pt x="295082" y="399397"/>
                </a:lnTo>
                <a:lnTo>
                  <a:pt x="300262" y="394001"/>
                </a:lnTo>
                <a:lnTo>
                  <a:pt x="316860" y="376672"/>
                </a:lnTo>
                <a:lnTo>
                  <a:pt x="324821" y="374525"/>
                </a:lnTo>
                <a:lnTo>
                  <a:pt x="326132" y="387771"/>
                </a:lnTo>
                <a:lnTo>
                  <a:pt x="326568" y="392227"/>
                </a:lnTo>
                <a:lnTo>
                  <a:pt x="326677" y="393679"/>
                </a:lnTo>
                <a:lnTo>
                  <a:pt x="326931" y="396016"/>
                </a:lnTo>
                <a:lnTo>
                  <a:pt x="326944" y="396697"/>
                </a:lnTo>
                <a:lnTo>
                  <a:pt x="329507" y="424745"/>
                </a:lnTo>
                <a:lnTo>
                  <a:pt x="330274" y="432795"/>
                </a:lnTo>
                <a:lnTo>
                  <a:pt x="332125" y="447080"/>
                </a:lnTo>
                <a:lnTo>
                  <a:pt x="338929" y="445787"/>
                </a:lnTo>
                <a:lnTo>
                  <a:pt x="348286" y="444026"/>
                </a:lnTo>
                <a:lnTo>
                  <a:pt x="368099" y="440387"/>
                </a:lnTo>
                <a:lnTo>
                  <a:pt x="374551" y="416450"/>
                </a:lnTo>
                <a:lnTo>
                  <a:pt x="378028" y="406426"/>
                </a:lnTo>
                <a:lnTo>
                  <a:pt x="381791" y="393498"/>
                </a:lnTo>
                <a:lnTo>
                  <a:pt x="383167" y="393312"/>
                </a:lnTo>
                <a:lnTo>
                  <a:pt x="390791" y="392318"/>
                </a:lnTo>
                <a:lnTo>
                  <a:pt x="406465" y="390235"/>
                </a:lnTo>
                <a:lnTo>
                  <a:pt x="408029" y="390022"/>
                </a:lnTo>
                <a:lnTo>
                  <a:pt x="412644" y="389382"/>
                </a:lnTo>
                <a:lnTo>
                  <a:pt x="416810" y="388792"/>
                </a:lnTo>
                <a:lnTo>
                  <a:pt x="420894" y="388248"/>
                </a:lnTo>
                <a:lnTo>
                  <a:pt x="427415" y="3874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CC1B1D54-E1C7-7690-E022-7717256DB3A3}"/>
              </a:ext>
            </a:extLst>
          </p:cNvPr>
          <p:cNvSpPr>
            <a:spLocks/>
          </p:cNvSpPr>
          <p:nvPr/>
        </p:nvSpPr>
        <p:spPr>
          <a:xfrm flipV="1">
            <a:off x="5059048" y="1493181"/>
            <a:ext cx="545923" cy="856191"/>
          </a:xfrm>
          <a:custGeom>
            <a:avLst/>
            <a:gdLst>
              <a:gd name="connsiteX0" fmla="*/ 317030 w 371772"/>
              <a:gd name="connsiteY0" fmla="*/ 87603 h 583064"/>
              <a:gd name="connsiteX1" fmla="*/ 314536 w 371772"/>
              <a:gd name="connsiteY1" fmla="*/ 84195 h 583064"/>
              <a:gd name="connsiteX2" fmla="*/ 299956 w 371772"/>
              <a:gd name="connsiteY2" fmla="*/ 64360 h 583064"/>
              <a:gd name="connsiteX3" fmla="*/ 293726 w 371772"/>
              <a:gd name="connsiteY3" fmla="*/ 55711 h 583064"/>
              <a:gd name="connsiteX4" fmla="*/ 289550 w 371772"/>
              <a:gd name="connsiteY4" fmla="*/ 50307 h 583064"/>
              <a:gd name="connsiteX5" fmla="*/ 272561 w 371772"/>
              <a:gd name="connsiteY5" fmla="*/ 27522 h 583064"/>
              <a:gd name="connsiteX6" fmla="*/ 274363 w 371772"/>
              <a:gd name="connsiteY6" fmla="*/ 21437 h 583064"/>
              <a:gd name="connsiteX7" fmla="*/ 279575 w 371772"/>
              <a:gd name="connsiteY7" fmla="*/ 37 h 583064"/>
              <a:gd name="connsiteX8" fmla="*/ 275113 w 371772"/>
              <a:gd name="connsiteY8" fmla="*/ 255 h 583064"/>
              <a:gd name="connsiteX9" fmla="*/ 252863 w 371772"/>
              <a:gd name="connsiteY9" fmla="*/ 1425 h 583064"/>
              <a:gd name="connsiteX10" fmla="*/ 251236 w 371772"/>
              <a:gd name="connsiteY10" fmla="*/ 1516 h 583064"/>
              <a:gd name="connsiteX11" fmla="*/ 241640 w 371772"/>
              <a:gd name="connsiteY11" fmla="*/ 2070 h 583064"/>
              <a:gd name="connsiteX12" fmla="*/ 237777 w 371772"/>
              <a:gd name="connsiteY12" fmla="*/ 2301 h 583064"/>
              <a:gd name="connsiteX13" fmla="*/ 233346 w 371772"/>
              <a:gd name="connsiteY13" fmla="*/ 2574 h 583064"/>
              <a:gd name="connsiteX14" fmla="*/ 232329 w 371772"/>
              <a:gd name="connsiteY14" fmla="*/ 2632 h 583064"/>
              <a:gd name="connsiteX15" fmla="*/ 228833 w 371772"/>
              <a:gd name="connsiteY15" fmla="*/ 2850 h 583064"/>
              <a:gd name="connsiteX16" fmla="*/ 212617 w 371772"/>
              <a:gd name="connsiteY16" fmla="*/ 3908 h 583064"/>
              <a:gd name="connsiteX17" fmla="*/ 207809 w 371772"/>
              <a:gd name="connsiteY17" fmla="*/ 4239 h 583064"/>
              <a:gd name="connsiteX18" fmla="*/ 204085 w 371772"/>
              <a:gd name="connsiteY18" fmla="*/ 4498 h 583064"/>
              <a:gd name="connsiteX19" fmla="*/ 182059 w 371772"/>
              <a:gd name="connsiteY19" fmla="*/ 36017 h 583064"/>
              <a:gd name="connsiteX20" fmla="*/ 166356 w 371772"/>
              <a:gd name="connsiteY20" fmla="*/ 58511 h 583064"/>
              <a:gd name="connsiteX21" fmla="*/ 162664 w 371772"/>
              <a:gd name="connsiteY21" fmla="*/ 63603 h 583064"/>
              <a:gd name="connsiteX22" fmla="*/ 143814 w 371772"/>
              <a:gd name="connsiteY22" fmla="*/ 90757 h 583064"/>
              <a:gd name="connsiteX23" fmla="*/ 142888 w 371772"/>
              <a:gd name="connsiteY23" fmla="*/ 92086 h 583064"/>
              <a:gd name="connsiteX24" fmla="*/ 124968 w 371772"/>
              <a:gd name="connsiteY24" fmla="*/ 116700 h 583064"/>
              <a:gd name="connsiteX25" fmla="*/ 118519 w 371772"/>
              <a:gd name="connsiteY25" fmla="*/ 128412 h 583064"/>
              <a:gd name="connsiteX26" fmla="*/ 111333 w 371772"/>
              <a:gd name="connsiteY26" fmla="*/ 137224 h 583064"/>
              <a:gd name="connsiteX27" fmla="*/ 101847 w 371772"/>
              <a:gd name="connsiteY27" fmla="*/ 149590 h 583064"/>
              <a:gd name="connsiteX28" fmla="*/ 83952 w 371772"/>
              <a:gd name="connsiteY28" fmla="*/ 176413 h 583064"/>
              <a:gd name="connsiteX29" fmla="*/ 67355 w 371772"/>
              <a:gd name="connsiteY29" fmla="*/ 200136 h 583064"/>
              <a:gd name="connsiteX30" fmla="*/ 63800 w 371772"/>
              <a:gd name="connsiteY30" fmla="*/ 204838 h 583064"/>
              <a:gd name="connsiteX31" fmla="*/ 25745 w 371772"/>
              <a:gd name="connsiteY31" fmla="*/ 259650 h 583064"/>
              <a:gd name="connsiteX32" fmla="*/ 1013 w 371772"/>
              <a:gd name="connsiteY32" fmla="*/ 294986 h 583064"/>
              <a:gd name="connsiteX33" fmla="*/ 453 w 371772"/>
              <a:gd name="connsiteY33" fmla="*/ 295794 h 583064"/>
              <a:gd name="connsiteX34" fmla="*/ 13762 w 371772"/>
              <a:gd name="connsiteY34" fmla="*/ 384272 h 583064"/>
              <a:gd name="connsiteX35" fmla="*/ 16631 w 371772"/>
              <a:gd name="connsiteY35" fmla="*/ 403235 h 583064"/>
              <a:gd name="connsiteX36" fmla="*/ 20461 w 371772"/>
              <a:gd name="connsiteY36" fmla="*/ 428488 h 583064"/>
              <a:gd name="connsiteX37" fmla="*/ 20846 w 371772"/>
              <a:gd name="connsiteY37" fmla="*/ 431016 h 583064"/>
              <a:gd name="connsiteX38" fmla="*/ 27190 w 371772"/>
              <a:gd name="connsiteY38" fmla="*/ 472682 h 583064"/>
              <a:gd name="connsiteX39" fmla="*/ 33949 w 371772"/>
              <a:gd name="connsiteY39" fmla="*/ 516862 h 583064"/>
              <a:gd name="connsiteX40" fmla="*/ 40737 w 371772"/>
              <a:gd name="connsiteY40" fmla="*/ 561024 h 583064"/>
              <a:gd name="connsiteX41" fmla="*/ 40964 w 371772"/>
              <a:gd name="connsiteY41" fmla="*/ 562499 h 583064"/>
              <a:gd name="connsiteX42" fmla="*/ 44142 w 371772"/>
              <a:gd name="connsiteY42" fmla="*/ 583101 h 583064"/>
              <a:gd name="connsiteX43" fmla="*/ 54529 w 371772"/>
              <a:gd name="connsiteY43" fmla="*/ 580596 h 583064"/>
              <a:gd name="connsiteX44" fmla="*/ 84432 w 371772"/>
              <a:gd name="connsiteY44" fmla="*/ 574198 h 583064"/>
              <a:gd name="connsiteX45" fmla="*/ 116390 w 371772"/>
              <a:gd name="connsiteY45" fmla="*/ 567087 h 583064"/>
              <a:gd name="connsiteX46" fmla="*/ 159262 w 371772"/>
              <a:gd name="connsiteY46" fmla="*/ 557503 h 583064"/>
              <a:gd name="connsiteX47" fmla="*/ 206771 w 371772"/>
              <a:gd name="connsiteY47" fmla="*/ 548496 h 583064"/>
              <a:gd name="connsiteX48" fmla="*/ 251513 w 371772"/>
              <a:gd name="connsiteY48" fmla="*/ 500667 h 583064"/>
              <a:gd name="connsiteX49" fmla="*/ 256581 w 371772"/>
              <a:gd name="connsiteY49" fmla="*/ 492404 h 583064"/>
              <a:gd name="connsiteX50" fmla="*/ 306526 w 371772"/>
              <a:gd name="connsiteY50" fmla="*/ 446095 h 583064"/>
              <a:gd name="connsiteX51" fmla="*/ 353047 w 371772"/>
              <a:gd name="connsiteY51" fmla="*/ 402941 h 583064"/>
              <a:gd name="connsiteX52" fmla="*/ 347582 w 371772"/>
              <a:gd name="connsiteY52" fmla="*/ 384880 h 583064"/>
              <a:gd name="connsiteX53" fmla="*/ 348197 w 371772"/>
              <a:gd name="connsiteY53" fmla="*/ 381881 h 583064"/>
              <a:gd name="connsiteX54" fmla="*/ 350674 w 371772"/>
              <a:gd name="connsiteY54" fmla="*/ 369892 h 583064"/>
              <a:gd name="connsiteX55" fmla="*/ 347355 w 371772"/>
              <a:gd name="connsiteY55" fmla="*/ 357712 h 583064"/>
              <a:gd name="connsiteX56" fmla="*/ 346538 w 371772"/>
              <a:gd name="connsiteY56" fmla="*/ 355135 h 583064"/>
              <a:gd name="connsiteX57" fmla="*/ 321115 w 371772"/>
              <a:gd name="connsiteY57" fmla="*/ 326778 h 583064"/>
              <a:gd name="connsiteX58" fmla="*/ 320622 w 371772"/>
              <a:gd name="connsiteY58" fmla="*/ 315374 h 583064"/>
              <a:gd name="connsiteX59" fmla="*/ 319924 w 371772"/>
              <a:gd name="connsiteY59" fmla="*/ 299211 h 583064"/>
              <a:gd name="connsiteX60" fmla="*/ 332767 w 371772"/>
              <a:gd name="connsiteY60" fmla="*/ 293724 h 583064"/>
              <a:gd name="connsiteX61" fmla="*/ 358332 w 371772"/>
              <a:gd name="connsiteY61" fmla="*/ 291701 h 583064"/>
              <a:gd name="connsiteX62" fmla="*/ 372226 w 371772"/>
              <a:gd name="connsiteY62" fmla="*/ 287312 h 583064"/>
              <a:gd name="connsiteX63" fmla="*/ 371373 w 371772"/>
              <a:gd name="connsiteY63" fmla="*/ 252208 h 583064"/>
              <a:gd name="connsiteX64" fmla="*/ 370834 w 371772"/>
              <a:gd name="connsiteY64" fmla="*/ 228883 h 583064"/>
              <a:gd name="connsiteX65" fmla="*/ 357137 w 371772"/>
              <a:gd name="connsiteY65" fmla="*/ 222757 h 583064"/>
              <a:gd name="connsiteX66" fmla="*/ 333949 w 371772"/>
              <a:gd name="connsiteY66" fmla="*/ 212543 h 583064"/>
              <a:gd name="connsiteX67" fmla="*/ 333483 w 371772"/>
              <a:gd name="connsiteY67" fmla="*/ 199937 h 583064"/>
              <a:gd name="connsiteX68" fmla="*/ 333370 w 371772"/>
              <a:gd name="connsiteY68" fmla="*/ 196887 h 583064"/>
              <a:gd name="connsiteX69" fmla="*/ 333040 w 371772"/>
              <a:gd name="connsiteY69" fmla="*/ 187930 h 583064"/>
              <a:gd name="connsiteX70" fmla="*/ 332757 w 371772"/>
              <a:gd name="connsiteY70" fmla="*/ 180261 h 583064"/>
              <a:gd name="connsiteX71" fmla="*/ 332388 w 371772"/>
              <a:gd name="connsiteY71" fmla="*/ 170237 h 583064"/>
              <a:gd name="connsiteX72" fmla="*/ 332212 w 371772"/>
              <a:gd name="connsiteY72" fmla="*/ 165449 h 583064"/>
              <a:gd name="connsiteX73" fmla="*/ 331781 w 371772"/>
              <a:gd name="connsiteY73" fmla="*/ 153737 h 583064"/>
              <a:gd name="connsiteX74" fmla="*/ 341462 w 371772"/>
              <a:gd name="connsiteY74" fmla="*/ 141807 h 583064"/>
              <a:gd name="connsiteX75" fmla="*/ 349305 w 371772"/>
              <a:gd name="connsiteY75" fmla="*/ 132223 h 583064"/>
              <a:gd name="connsiteX76" fmla="*/ 324130 w 371772"/>
              <a:gd name="connsiteY76" fmla="*/ 97178 h 583064"/>
              <a:gd name="connsiteX77" fmla="*/ 317030 w 371772"/>
              <a:gd name="connsiteY77" fmla="*/ 87603 h 583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371772" h="583064">
                <a:moveTo>
                  <a:pt x="317030" y="87603"/>
                </a:moveTo>
                <a:lnTo>
                  <a:pt x="314536" y="84195"/>
                </a:lnTo>
                <a:lnTo>
                  <a:pt x="299956" y="64360"/>
                </a:lnTo>
                <a:lnTo>
                  <a:pt x="293726" y="55711"/>
                </a:lnTo>
                <a:lnTo>
                  <a:pt x="289550" y="50307"/>
                </a:lnTo>
                <a:lnTo>
                  <a:pt x="272561" y="27522"/>
                </a:lnTo>
                <a:lnTo>
                  <a:pt x="274363" y="21437"/>
                </a:lnTo>
                <a:lnTo>
                  <a:pt x="279575" y="37"/>
                </a:lnTo>
                <a:lnTo>
                  <a:pt x="275113" y="255"/>
                </a:lnTo>
                <a:lnTo>
                  <a:pt x="252863" y="1425"/>
                </a:lnTo>
                <a:lnTo>
                  <a:pt x="251236" y="1516"/>
                </a:lnTo>
                <a:lnTo>
                  <a:pt x="241640" y="2070"/>
                </a:lnTo>
                <a:lnTo>
                  <a:pt x="237777" y="2301"/>
                </a:lnTo>
                <a:lnTo>
                  <a:pt x="233346" y="2574"/>
                </a:lnTo>
                <a:lnTo>
                  <a:pt x="232329" y="2632"/>
                </a:lnTo>
                <a:lnTo>
                  <a:pt x="228833" y="2850"/>
                </a:lnTo>
                <a:lnTo>
                  <a:pt x="212617" y="3908"/>
                </a:lnTo>
                <a:lnTo>
                  <a:pt x="207809" y="4239"/>
                </a:lnTo>
                <a:lnTo>
                  <a:pt x="204085" y="4498"/>
                </a:lnTo>
                <a:lnTo>
                  <a:pt x="182059" y="36017"/>
                </a:lnTo>
                <a:lnTo>
                  <a:pt x="166356" y="58511"/>
                </a:lnTo>
                <a:lnTo>
                  <a:pt x="162664" y="63603"/>
                </a:lnTo>
                <a:lnTo>
                  <a:pt x="143814" y="90757"/>
                </a:lnTo>
                <a:lnTo>
                  <a:pt x="142888" y="92086"/>
                </a:lnTo>
                <a:lnTo>
                  <a:pt x="124968" y="116700"/>
                </a:lnTo>
                <a:lnTo>
                  <a:pt x="118519" y="128412"/>
                </a:lnTo>
                <a:lnTo>
                  <a:pt x="111333" y="137224"/>
                </a:lnTo>
                <a:lnTo>
                  <a:pt x="101847" y="149590"/>
                </a:lnTo>
                <a:lnTo>
                  <a:pt x="83952" y="176413"/>
                </a:lnTo>
                <a:lnTo>
                  <a:pt x="67355" y="200136"/>
                </a:lnTo>
                <a:lnTo>
                  <a:pt x="63800" y="204838"/>
                </a:lnTo>
                <a:lnTo>
                  <a:pt x="25745" y="259650"/>
                </a:lnTo>
                <a:lnTo>
                  <a:pt x="1013" y="294986"/>
                </a:lnTo>
                <a:lnTo>
                  <a:pt x="453" y="295794"/>
                </a:lnTo>
                <a:lnTo>
                  <a:pt x="13762" y="384272"/>
                </a:lnTo>
                <a:lnTo>
                  <a:pt x="16631" y="403235"/>
                </a:lnTo>
                <a:lnTo>
                  <a:pt x="20461" y="428488"/>
                </a:lnTo>
                <a:lnTo>
                  <a:pt x="20846" y="431016"/>
                </a:lnTo>
                <a:lnTo>
                  <a:pt x="27190" y="472682"/>
                </a:lnTo>
                <a:lnTo>
                  <a:pt x="33949" y="516862"/>
                </a:lnTo>
                <a:lnTo>
                  <a:pt x="40737" y="561024"/>
                </a:lnTo>
                <a:lnTo>
                  <a:pt x="40964" y="562499"/>
                </a:lnTo>
                <a:lnTo>
                  <a:pt x="44142" y="583101"/>
                </a:lnTo>
                <a:lnTo>
                  <a:pt x="54529" y="580596"/>
                </a:lnTo>
                <a:lnTo>
                  <a:pt x="84432" y="574198"/>
                </a:lnTo>
                <a:lnTo>
                  <a:pt x="116390" y="567087"/>
                </a:lnTo>
                <a:lnTo>
                  <a:pt x="159262" y="557503"/>
                </a:lnTo>
                <a:lnTo>
                  <a:pt x="206771" y="548496"/>
                </a:lnTo>
                <a:lnTo>
                  <a:pt x="251513" y="500667"/>
                </a:lnTo>
                <a:lnTo>
                  <a:pt x="256581" y="492404"/>
                </a:lnTo>
                <a:lnTo>
                  <a:pt x="306526" y="446095"/>
                </a:lnTo>
                <a:lnTo>
                  <a:pt x="353047" y="402941"/>
                </a:lnTo>
                <a:lnTo>
                  <a:pt x="347582" y="384880"/>
                </a:lnTo>
                <a:lnTo>
                  <a:pt x="348197" y="381881"/>
                </a:lnTo>
                <a:lnTo>
                  <a:pt x="350674" y="369892"/>
                </a:lnTo>
                <a:lnTo>
                  <a:pt x="347355" y="357712"/>
                </a:lnTo>
                <a:lnTo>
                  <a:pt x="346538" y="355135"/>
                </a:lnTo>
                <a:lnTo>
                  <a:pt x="321115" y="326778"/>
                </a:lnTo>
                <a:lnTo>
                  <a:pt x="320622" y="315374"/>
                </a:lnTo>
                <a:lnTo>
                  <a:pt x="319924" y="299211"/>
                </a:lnTo>
                <a:lnTo>
                  <a:pt x="332767" y="293724"/>
                </a:lnTo>
                <a:lnTo>
                  <a:pt x="358332" y="291701"/>
                </a:lnTo>
                <a:lnTo>
                  <a:pt x="372226" y="287312"/>
                </a:lnTo>
                <a:lnTo>
                  <a:pt x="371373" y="252208"/>
                </a:lnTo>
                <a:lnTo>
                  <a:pt x="370834" y="228883"/>
                </a:lnTo>
                <a:lnTo>
                  <a:pt x="357137" y="222757"/>
                </a:lnTo>
                <a:lnTo>
                  <a:pt x="333949" y="212543"/>
                </a:lnTo>
                <a:lnTo>
                  <a:pt x="333483" y="199937"/>
                </a:lnTo>
                <a:lnTo>
                  <a:pt x="333370" y="196887"/>
                </a:lnTo>
                <a:lnTo>
                  <a:pt x="333040" y="187930"/>
                </a:lnTo>
                <a:lnTo>
                  <a:pt x="332757" y="180261"/>
                </a:lnTo>
                <a:lnTo>
                  <a:pt x="332388" y="170237"/>
                </a:lnTo>
                <a:lnTo>
                  <a:pt x="332212" y="165449"/>
                </a:lnTo>
                <a:lnTo>
                  <a:pt x="331781" y="153737"/>
                </a:lnTo>
                <a:lnTo>
                  <a:pt x="341462" y="141807"/>
                </a:lnTo>
                <a:lnTo>
                  <a:pt x="349305" y="132223"/>
                </a:lnTo>
                <a:lnTo>
                  <a:pt x="324130" y="97178"/>
                </a:lnTo>
                <a:lnTo>
                  <a:pt x="317030" y="8760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40A43C3B-BFC2-4975-9B78-779266ADB450}"/>
              </a:ext>
            </a:extLst>
          </p:cNvPr>
          <p:cNvSpPr>
            <a:spLocks/>
          </p:cNvSpPr>
          <p:nvPr/>
        </p:nvSpPr>
        <p:spPr>
          <a:xfrm flipV="1">
            <a:off x="5458621" y="1697156"/>
            <a:ext cx="437479" cy="655060"/>
          </a:xfrm>
          <a:custGeom>
            <a:avLst/>
            <a:gdLst>
              <a:gd name="connsiteX0" fmla="*/ 270843 w 297922"/>
              <a:gd name="connsiteY0" fmla="*/ 257749 h 446094"/>
              <a:gd name="connsiteX1" fmla="*/ 268589 w 297922"/>
              <a:gd name="connsiteY1" fmla="*/ 257681 h 446094"/>
              <a:gd name="connsiteX2" fmla="*/ 267274 w 297922"/>
              <a:gd name="connsiteY2" fmla="*/ 257667 h 446094"/>
              <a:gd name="connsiteX3" fmla="*/ 266360 w 297922"/>
              <a:gd name="connsiteY3" fmla="*/ 258039 h 446094"/>
              <a:gd name="connsiteX4" fmla="*/ 262634 w 297922"/>
              <a:gd name="connsiteY4" fmla="*/ 256846 h 446094"/>
              <a:gd name="connsiteX5" fmla="*/ 258998 w 297922"/>
              <a:gd name="connsiteY5" fmla="*/ 252281 h 446094"/>
              <a:gd name="connsiteX6" fmla="*/ 263332 w 297922"/>
              <a:gd name="connsiteY6" fmla="*/ 248696 h 446094"/>
              <a:gd name="connsiteX7" fmla="*/ 263100 w 297922"/>
              <a:gd name="connsiteY7" fmla="*/ 240469 h 446094"/>
              <a:gd name="connsiteX8" fmla="*/ 260784 w 297922"/>
              <a:gd name="connsiteY8" fmla="*/ 236262 h 446094"/>
              <a:gd name="connsiteX9" fmla="*/ 257076 w 297922"/>
              <a:gd name="connsiteY9" fmla="*/ 235223 h 446094"/>
              <a:gd name="connsiteX10" fmla="*/ 248259 w 297922"/>
              <a:gd name="connsiteY10" fmla="*/ 232804 h 446094"/>
              <a:gd name="connsiteX11" fmla="*/ 245045 w 297922"/>
              <a:gd name="connsiteY11" fmla="*/ 222308 h 446094"/>
              <a:gd name="connsiteX12" fmla="*/ 253705 w 297922"/>
              <a:gd name="connsiteY12" fmla="*/ 171866 h 446094"/>
              <a:gd name="connsiteX13" fmla="*/ 253525 w 297922"/>
              <a:gd name="connsiteY13" fmla="*/ 168708 h 446094"/>
              <a:gd name="connsiteX14" fmla="*/ 244277 w 297922"/>
              <a:gd name="connsiteY14" fmla="*/ 167015 h 446094"/>
              <a:gd name="connsiteX15" fmla="*/ 238434 w 297922"/>
              <a:gd name="connsiteY15" fmla="*/ 187063 h 446094"/>
              <a:gd name="connsiteX16" fmla="*/ 233566 w 297922"/>
              <a:gd name="connsiteY16" fmla="*/ 185484 h 446094"/>
              <a:gd name="connsiteX17" fmla="*/ 227858 w 297922"/>
              <a:gd name="connsiteY17" fmla="*/ 178564 h 446094"/>
              <a:gd name="connsiteX18" fmla="*/ 221021 w 297922"/>
              <a:gd name="connsiteY18" fmla="*/ 173173 h 446094"/>
              <a:gd name="connsiteX19" fmla="*/ 214631 w 297922"/>
              <a:gd name="connsiteY19" fmla="*/ 170387 h 446094"/>
              <a:gd name="connsiteX20" fmla="*/ 209522 w 297922"/>
              <a:gd name="connsiteY20" fmla="*/ 168567 h 446094"/>
              <a:gd name="connsiteX21" fmla="*/ 205835 w 297922"/>
              <a:gd name="connsiteY21" fmla="*/ 167242 h 446094"/>
              <a:gd name="connsiteX22" fmla="*/ 204473 w 297922"/>
              <a:gd name="connsiteY22" fmla="*/ 159510 h 446094"/>
              <a:gd name="connsiteX23" fmla="*/ 203874 w 297922"/>
              <a:gd name="connsiteY23" fmla="*/ 155557 h 446094"/>
              <a:gd name="connsiteX24" fmla="*/ 202797 w 297922"/>
              <a:gd name="connsiteY24" fmla="*/ 149762 h 446094"/>
              <a:gd name="connsiteX25" fmla="*/ 200969 w 297922"/>
              <a:gd name="connsiteY25" fmla="*/ 139593 h 446094"/>
              <a:gd name="connsiteX26" fmla="*/ 199645 w 297922"/>
              <a:gd name="connsiteY26" fmla="*/ 132133 h 446094"/>
              <a:gd name="connsiteX27" fmla="*/ 186331 w 297922"/>
              <a:gd name="connsiteY27" fmla="*/ 120071 h 446094"/>
              <a:gd name="connsiteX28" fmla="*/ 183196 w 297922"/>
              <a:gd name="connsiteY28" fmla="*/ 117258 h 446094"/>
              <a:gd name="connsiteX29" fmla="*/ 182857 w 297922"/>
              <a:gd name="connsiteY29" fmla="*/ 116936 h 446094"/>
              <a:gd name="connsiteX30" fmla="*/ 182255 w 297922"/>
              <a:gd name="connsiteY30" fmla="*/ 116387 h 446094"/>
              <a:gd name="connsiteX31" fmla="*/ 176923 w 297922"/>
              <a:gd name="connsiteY31" fmla="*/ 111586 h 446094"/>
              <a:gd name="connsiteX32" fmla="*/ 176648 w 297922"/>
              <a:gd name="connsiteY32" fmla="*/ 111313 h 446094"/>
              <a:gd name="connsiteX33" fmla="*/ 170075 w 297922"/>
              <a:gd name="connsiteY33" fmla="*/ 105337 h 446094"/>
              <a:gd name="connsiteX34" fmla="*/ 169443 w 297922"/>
              <a:gd name="connsiteY34" fmla="*/ 104765 h 446094"/>
              <a:gd name="connsiteX35" fmla="*/ 166040 w 297922"/>
              <a:gd name="connsiteY35" fmla="*/ 101720 h 446094"/>
              <a:gd name="connsiteX36" fmla="*/ 157970 w 297922"/>
              <a:gd name="connsiteY36" fmla="*/ 94428 h 446094"/>
              <a:gd name="connsiteX37" fmla="*/ 156737 w 297922"/>
              <a:gd name="connsiteY37" fmla="*/ 93267 h 446094"/>
              <a:gd name="connsiteX38" fmla="*/ 153589 w 297922"/>
              <a:gd name="connsiteY38" fmla="*/ 90403 h 446094"/>
              <a:gd name="connsiteX39" fmla="*/ 152260 w 297922"/>
              <a:gd name="connsiteY39" fmla="*/ 89246 h 446094"/>
              <a:gd name="connsiteX40" fmla="*/ 150290 w 297922"/>
              <a:gd name="connsiteY40" fmla="*/ 87449 h 446094"/>
              <a:gd name="connsiteX41" fmla="*/ 149451 w 297922"/>
              <a:gd name="connsiteY41" fmla="*/ 86687 h 446094"/>
              <a:gd name="connsiteX42" fmla="*/ 139337 w 297922"/>
              <a:gd name="connsiteY42" fmla="*/ 77538 h 446094"/>
              <a:gd name="connsiteX43" fmla="*/ 137420 w 297922"/>
              <a:gd name="connsiteY43" fmla="*/ 75796 h 446094"/>
              <a:gd name="connsiteX44" fmla="*/ 130755 w 297922"/>
              <a:gd name="connsiteY44" fmla="*/ 69770 h 446094"/>
              <a:gd name="connsiteX45" fmla="*/ 118720 w 297922"/>
              <a:gd name="connsiteY45" fmla="*/ 58847 h 446094"/>
              <a:gd name="connsiteX46" fmla="*/ 118666 w 297922"/>
              <a:gd name="connsiteY46" fmla="*/ 58797 h 446094"/>
              <a:gd name="connsiteX47" fmla="*/ 118028 w 297922"/>
              <a:gd name="connsiteY47" fmla="*/ 58185 h 446094"/>
              <a:gd name="connsiteX48" fmla="*/ 115939 w 297922"/>
              <a:gd name="connsiteY48" fmla="*/ 56311 h 446094"/>
              <a:gd name="connsiteX49" fmla="*/ 115355 w 297922"/>
              <a:gd name="connsiteY49" fmla="*/ 55775 h 446094"/>
              <a:gd name="connsiteX50" fmla="*/ 111985 w 297922"/>
              <a:gd name="connsiteY50" fmla="*/ 52730 h 446094"/>
              <a:gd name="connsiteX51" fmla="*/ 107503 w 297922"/>
              <a:gd name="connsiteY51" fmla="*/ 48669 h 446094"/>
              <a:gd name="connsiteX52" fmla="*/ 107107 w 297922"/>
              <a:gd name="connsiteY52" fmla="*/ 48301 h 446094"/>
              <a:gd name="connsiteX53" fmla="*/ 103858 w 297922"/>
              <a:gd name="connsiteY53" fmla="*/ 45338 h 446094"/>
              <a:gd name="connsiteX54" fmla="*/ 81554 w 297922"/>
              <a:gd name="connsiteY54" fmla="*/ 25127 h 446094"/>
              <a:gd name="connsiteX55" fmla="*/ 73997 w 297922"/>
              <a:gd name="connsiteY55" fmla="*/ 18256 h 446094"/>
              <a:gd name="connsiteX56" fmla="*/ 68417 w 297922"/>
              <a:gd name="connsiteY56" fmla="*/ 13183 h 446094"/>
              <a:gd name="connsiteX57" fmla="*/ 59391 w 297922"/>
              <a:gd name="connsiteY57" fmla="*/ 4997 h 446094"/>
              <a:gd name="connsiteX58" fmla="*/ 53975 w 297922"/>
              <a:gd name="connsiteY58" fmla="*/ 60 h 446094"/>
              <a:gd name="connsiteX59" fmla="*/ 51831 w 297922"/>
              <a:gd name="connsiteY59" fmla="*/ 137 h 446094"/>
              <a:gd name="connsiteX60" fmla="*/ 46159 w 297922"/>
              <a:gd name="connsiteY60" fmla="*/ 341 h 446094"/>
              <a:gd name="connsiteX61" fmla="*/ 40650 w 297922"/>
              <a:gd name="connsiteY61" fmla="*/ 550 h 446094"/>
              <a:gd name="connsiteX62" fmla="*/ 26390 w 297922"/>
              <a:gd name="connsiteY62" fmla="*/ 1131 h 446094"/>
              <a:gd name="connsiteX63" fmla="*/ 21330 w 297922"/>
              <a:gd name="connsiteY63" fmla="*/ 1353 h 446094"/>
              <a:gd name="connsiteX64" fmla="*/ 20923 w 297922"/>
              <a:gd name="connsiteY64" fmla="*/ 1371 h 446094"/>
              <a:gd name="connsiteX65" fmla="*/ 19960 w 297922"/>
              <a:gd name="connsiteY65" fmla="*/ 1412 h 446094"/>
              <a:gd name="connsiteX66" fmla="*/ 16175 w 297922"/>
              <a:gd name="connsiteY66" fmla="*/ 1584 h 446094"/>
              <a:gd name="connsiteX67" fmla="*/ 14791 w 297922"/>
              <a:gd name="connsiteY67" fmla="*/ 1648 h 446094"/>
              <a:gd name="connsiteX68" fmla="*/ 7915 w 297922"/>
              <a:gd name="connsiteY68" fmla="*/ 1975 h 446094"/>
              <a:gd name="connsiteX69" fmla="*/ 7440 w 297922"/>
              <a:gd name="connsiteY69" fmla="*/ 1997 h 446094"/>
              <a:gd name="connsiteX70" fmla="*/ 2227 w 297922"/>
              <a:gd name="connsiteY70" fmla="*/ 23398 h 446094"/>
              <a:gd name="connsiteX71" fmla="*/ 426 w 297922"/>
              <a:gd name="connsiteY71" fmla="*/ 29483 h 446094"/>
              <a:gd name="connsiteX72" fmla="*/ 17415 w 297922"/>
              <a:gd name="connsiteY72" fmla="*/ 52267 h 446094"/>
              <a:gd name="connsiteX73" fmla="*/ 21591 w 297922"/>
              <a:gd name="connsiteY73" fmla="*/ 57672 h 446094"/>
              <a:gd name="connsiteX74" fmla="*/ 27821 w 297922"/>
              <a:gd name="connsiteY74" fmla="*/ 66321 h 446094"/>
              <a:gd name="connsiteX75" fmla="*/ 42401 w 297922"/>
              <a:gd name="connsiteY75" fmla="*/ 86156 h 446094"/>
              <a:gd name="connsiteX76" fmla="*/ 44895 w 297922"/>
              <a:gd name="connsiteY76" fmla="*/ 89564 h 446094"/>
              <a:gd name="connsiteX77" fmla="*/ 51995 w 297922"/>
              <a:gd name="connsiteY77" fmla="*/ 99138 h 446094"/>
              <a:gd name="connsiteX78" fmla="*/ 77170 w 297922"/>
              <a:gd name="connsiteY78" fmla="*/ 134184 h 446094"/>
              <a:gd name="connsiteX79" fmla="*/ 69327 w 297922"/>
              <a:gd name="connsiteY79" fmla="*/ 143768 h 446094"/>
              <a:gd name="connsiteX80" fmla="*/ 59646 w 297922"/>
              <a:gd name="connsiteY80" fmla="*/ 155698 h 446094"/>
              <a:gd name="connsiteX81" fmla="*/ 60077 w 297922"/>
              <a:gd name="connsiteY81" fmla="*/ 167410 h 446094"/>
              <a:gd name="connsiteX82" fmla="*/ 60253 w 297922"/>
              <a:gd name="connsiteY82" fmla="*/ 172197 h 446094"/>
              <a:gd name="connsiteX83" fmla="*/ 60622 w 297922"/>
              <a:gd name="connsiteY83" fmla="*/ 182221 h 446094"/>
              <a:gd name="connsiteX84" fmla="*/ 60905 w 297922"/>
              <a:gd name="connsiteY84" fmla="*/ 189890 h 446094"/>
              <a:gd name="connsiteX85" fmla="*/ 61235 w 297922"/>
              <a:gd name="connsiteY85" fmla="*/ 198848 h 446094"/>
              <a:gd name="connsiteX86" fmla="*/ 61348 w 297922"/>
              <a:gd name="connsiteY86" fmla="*/ 201897 h 446094"/>
              <a:gd name="connsiteX87" fmla="*/ 61814 w 297922"/>
              <a:gd name="connsiteY87" fmla="*/ 214503 h 446094"/>
              <a:gd name="connsiteX88" fmla="*/ 85002 w 297922"/>
              <a:gd name="connsiteY88" fmla="*/ 224718 h 446094"/>
              <a:gd name="connsiteX89" fmla="*/ 98699 w 297922"/>
              <a:gd name="connsiteY89" fmla="*/ 230844 h 446094"/>
              <a:gd name="connsiteX90" fmla="*/ 99238 w 297922"/>
              <a:gd name="connsiteY90" fmla="*/ 254168 h 446094"/>
              <a:gd name="connsiteX91" fmla="*/ 100091 w 297922"/>
              <a:gd name="connsiteY91" fmla="*/ 289273 h 446094"/>
              <a:gd name="connsiteX92" fmla="*/ 86197 w 297922"/>
              <a:gd name="connsiteY92" fmla="*/ 293661 h 446094"/>
              <a:gd name="connsiteX93" fmla="*/ 60631 w 297922"/>
              <a:gd name="connsiteY93" fmla="*/ 295685 h 446094"/>
              <a:gd name="connsiteX94" fmla="*/ 47789 w 297922"/>
              <a:gd name="connsiteY94" fmla="*/ 301171 h 446094"/>
              <a:gd name="connsiteX95" fmla="*/ 48487 w 297922"/>
              <a:gd name="connsiteY95" fmla="*/ 317335 h 446094"/>
              <a:gd name="connsiteX96" fmla="*/ 48980 w 297922"/>
              <a:gd name="connsiteY96" fmla="*/ 328738 h 446094"/>
              <a:gd name="connsiteX97" fmla="*/ 74403 w 297922"/>
              <a:gd name="connsiteY97" fmla="*/ 357095 h 446094"/>
              <a:gd name="connsiteX98" fmla="*/ 75220 w 297922"/>
              <a:gd name="connsiteY98" fmla="*/ 359673 h 446094"/>
              <a:gd name="connsiteX99" fmla="*/ 78539 w 297922"/>
              <a:gd name="connsiteY99" fmla="*/ 371852 h 446094"/>
              <a:gd name="connsiteX100" fmla="*/ 76062 w 297922"/>
              <a:gd name="connsiteY100" fmla="*/ 383841 h 446094"/>
              <a:gd name="connsiteX101" fmla="*/ 75447 w 297922"/>
              <a:gd name="connsiteY101" fmla="*/ 386841 h 446094"/>
              <a:gd name="connsiteX102" fmla="*/ 80912 w 297922"/>
              <a:gd name="connsiteY102" fmla="*/ 404901 h 446094"/>
              <a:gd name="connsiteX103" fmla="*/ 109505 w 297922"/>
              <a:gd name="connsiteY103" fmla="*/ 436348 h 446094"/>
              <a:gd name="connsiteX104" fmla="*/ 126500 w 297922"/>
              <a:gd name="connsiteY104" fmla="*/ 445093 h 446094"/>
              <a:gd name="connsiteX105" fmla="*/ 129858 w 297922"/>
              <a:gd name="connsiteY105" fmla="*/ 445038 h 446094"/>
              <a:gd name="connsiteX106" fmla="*/ 131091 w 297922"/>
              <a:gd name="connsiteY106" fmla="*/ 445020 h 446094"/>
              <a:gd name="connsiteX107" fmla="*/ 139534 w 297922"/>
              <a:gd name="connsiteY107" fmla="*/ 444906 h 446094"/>
              <a:gd name="connsiteX108" fmla="*/ 173321 w 297922"/>
              <a:gd name="connsiteY108" fmla="*/ 444680 h 446094"/>
              <a:gd name="connsiteX109" fmla="*/ 187015 w 297922"/>
              <a:gd name="connsiteY109" fmla="*/ 444698 h 446094"/>
              <a:gd name="connsiteX110" fmla="*/ 200427 w 297922"/>
              <a:gd name="connsiteY110" fmla="*/ 444779 h 446094"/>
              <a:gd name="connsiteX111" fmla="*/ 201543 w 297922"/>
              <a:gd name="connsiteY111" fmla="*/ 444788 h 446094"/>
              <a:gd name="connsiteX112" fmla="*/ 208812 w 297922"/>
              <a:gd name="connsiteY112" fmla="*/ 444857 h 446094"/>
              <a:gd name="connsiteX113" fmla="*/ 226825 w 297922"/>
              <a:gd name="connsiteY113" fmla="*/ 445111 h 446094"/>
              <a:gd name="connsiteX114" fmla="*/ 227659 w 297922"/>
              <a:gd name="connsiteY114" fmla="*/ 445124 h 446094"/>
              <a:gd name="connsiteX115" fmla="*/ 228317 w 297922"/>
              <a:gd name="connsiteY115" fmla="*/ 445138 h 446094"/>
              <a:gd name="connsiteX116" fmla="*/ 235362 w 297922"/>
              <a:gd name="connsiteY116" fmla="*/ 445270 h 446094"/>
              <a:gd name="connsiteX117" fmla="*/ 235691 w 297922"/>
              <a:gd name="connsiteY117" fmla="*/ 445274 h 446094"/>
              <a:gd name="connsiteX118" fmla="*/ 243874 w 297922"/>
              <a:gd name="connsiteY118" fmla="*/ 445451 h 446094"/>
              <a:gd name="connsiteX119" fmla="*/ 246668 w 297922"/>
              <a:gd name="connsiteY119" fmla="*/ 445515 h 446094"/>
              <a:gd name="connsiteX120" fmla="*/ 260111 w 297922"/>
              <a:gd name="connsiteY120" fmla="*/ 445864 h 446094"/>
              <a:gd name="connsiteX121" fmla="*/ 269877 w 297922"/>
              <a:gd name="connsiteY121" fmla="*/ 446154 h 446094"/>
              <a:gd name="connsiteX122" fmla="*/ 286879 w 297922"/>
              <a:gd name="connsiteY122" fmla="*/ 408032 h 446094"/>
              <a:gd name="connsiteX123" fmla="*/ 290736 w 297922"/>
              <a:gd name="connsiteY123" fmla="*/ 402197 h 446094"/>
              <a:gd name="connsiteX124" fmla="*/ 292443 w 297922"/>
              <a:gd name="connsiteY124" fmla="*/ 399578 h 446094"/>
              <a:gd name="connsiteX125" fmla="*/ 298349 w 297922"/>
              <a:gd name="connsiteY125" fmla="*/ 390602 h 446094"/>
              <a:gd name="connsiteX126" fmla="*/ 294228 w 297922"/>
              <a:gd name="connsiteY126" fmla="*/ 371203 h 446094"/>
              <a:gd name="connsiteX127" fmla="*/ 292895 w 297922"/>
              <a:gd name="connsiteY127" fmla="*/ 362935 h 446094"/>
              <a:gd name="connsiteX128" fmla="*/ 288061 w 297922"/>
              <a:gd name="connsiteY128" fmla="*/ 362436 h 446094"/>
              <a:gd name="connsiteX129" fmla="*/ 284058 w 297922"/>
              <a:gd name="connsiteY129" fmla="*/ 362019 h 446094"/>
              <a:gd name="connsiteX130" fmla="*/ 273830 w 297922"/>
              <a:gd name="connsiteY130" fmla="*/ 356959 h 446094"/>
              <a:gd name="connsiteX131" fmla="*/ 276441 w 297922"/>
              <a:gd name="connsiteY131" fmla="*/ 349798 h 446094"/>
              <a:gd name="connsiteX132" fmla="*/ 279199 w 297922"/>
              <a:gd name="connsiteY132" fmla="*/ 342243 h 446094"/>
              <a:gd name="connsiteX133" fmla="*/ 281514 w 297922"/>
              <a:gd name="connsiteY133" fmla="*/ 333435 h 446094"/>
              <a:gd name="connsiteX134" fmla="*/ 286888 w 297922"/>
              <a:gd name="connsiteY134" fmla="*/ 325430 h 446094"/>
              <a:gd name="connsiteX135" fmla="*/ 291562 w 297922"/>
              <a:gd name="connsiteY135" fmla="*/ 314027 h 446094"/>
              <a:gd name="connsiteX136" fmla="*/ 290990 w 297922"/>
              <a:gd name="connsiteY136" fmla="*/ 302065 h 446094"/>
              <a:gd name="connsiteX137" fmla="*/ 287580 w 297922"/>
              <a:gd name="connsiteY137" fmla="*/ 295435 h 446094"/>
              <a:gd name="connsiteX138" fmla="*/ 287428 w 297922"/>
              <a:gd name="connsiteY138" fmla="*/ 294859 h 446094"/>
              <a:gd name="connsiteX139" fmla="*/ 289511 w 297922"/>
              <a:gd name="connsiteY139" fmla="*/ 284009 h 446094"/>
              <a:gd name="connsiteX140" fmla="*/ 288217 w 297922"/>
              <a:gd name="connsiteY140" fmla="*/ 277007 h 446094"/>
              <a:gd name="connsiteX141" fmla="*/ 283667 w 297922"/>
              <a:gd name="connsiteY141" fmla="*/ 269052 h 446094"/>
              <a:gd name="connsiteX142" fmla="*/ 273915 w 297922"/>
              <a:gd name="connsiteY142" fmla="*/ 258511 h 446094"/>
              <a:gd name="connsiteX143" fmla="*/ 272049 w 297922"/>
              <a:gd name="connsiteY143" fmla="*/ 258057 h 446094"/>
              <a:gd name="connsiteX144" fmla="*/ 270843 w 297922"/>
              <a:gd name="connsiteY144" fmla="*/ 257749 h 446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297922" h="446094">
                <a:moveTo>
                  <a:pt x="270843" y="257749"/>
                </a:moveTo>
                <a:lnTo>
                  <a:pt x="268589" y="257681"/>
                </a:lnTo>
                <a:lnTo>
                  <a:pt x="267274" y="257667"/>
                </a:lnTo>
                <a:lnTo>
                  <a:pt x="266360" y="258039"/>
                </a:lnTo>
                <a:lnTo>
                  <a:pt x="262634" y="256846"/>
                </a:lnTo>
                <a:lnTo>
                  <a:pt x="258998" y="252281"/>
                </a:lnTo>
                <a:lnTo>
                  <a:pt x="263332" y="248696"/>
                </a:lnTo>
                <a:lnTo>
                  <a:pt x="263100" y="240469"/>
                </a:lnTo>
                <a:lnTo>
                  <a:pt x="260784" y="236262"/>
                </a:lnTo>
                <a:lnTo>
                  <a:pt x="257076" y="235223"/>
                </a:lnTo>
                <a:lnTo>
                  <a:pt x="248259" y="232804"/>
                </a:lnTo>
                <a:lnTo>
                  <a:pt x="245045" y="222308"/>
                </a:lnTo>
                <a:lnTo>
                  <a:pt x="253705" y="171866"/>
                </a:lnTo>
                <a:lnTo>
                  <a:pt x="253525" y="168708"/>
                </a:lnTo>
                <a:lnTo>
                  <a:pt x="244277" y="167015"/>
                </a:lnTo>
                <a:lnTo>
                  <a:pt x="238434" y="187063"/>
                </a:lnTo>
                <a:lnTo>
                  <a:pt x="233566" y="185484"/>
                </a:lnTo>
                <a:lnTo>
                  <a:pt x="227858" y="178564"/>
                </a:lnTo>
                <a:lnTo>
                  <a:pt x="221021" y="173173"/>
                </a:lnTo>
                <a:lnTo>
                  <a:pt x="214631" y="170387"/>
                </a:lnTo>
                <a:lnTo>
                  <a:pt x="209522" y="168567"/>
                </a:lnTo>
                <a:lnTo>
                  <a:pt x="205835" y="167242"/>
                </a:lnTo>
                <a:lnTo>
                  <a:pt x="204473" y="159510"/>
                </a:lnTo>
                <a:lnTo>
                  <a:pt x="203874" y="155557"/>
                </a:lnTo>
                <a:lnTo>
                  <a:pt x="202797" y="149762"/>
                </a:lnTo>
                <a:lnTo>
                  <a:pt x="200969" y="139593"/>
                </a:lnTo>
                <a:lnTo>
                  <a:pt x="199645" y="132133"/>
                </a:lnTo>
                <a:lnTo>
                  <a:pt x="186331" y="120071"/>
                </a:lnTo>
                <a:lnTo>
                  <a:pt x="183196" y="117258"/>
                </a:lnTo>
                <a:lnTo>
                  <a:pt x="182857" y="116936"/>
                </a:lnTo>
                <a:lnTo>
                  <a:pt x="182255" y="116387"/>
                </a:lnTo>
                <a:lnTo>
                  <a:pt x="176923" y="111586"/>
                </a:lnTo>
                <a:lnTo>
                  <a:pt x="176648" y="111313"/>
                </a:lnTo>
                <a:lnTo>
                  <a:pt x="170075" y="105337"/>
                </a:lnTo>
                <a:lnTo>
                  <a:pt x="169443" y="104765"/>
                </a:lnTo>
                <a:lnTo>
                  <a:pt x="166040" y="101720"/>
                </a:lnTo>
                <a:lnTo>
                  <a:pt x="157970" y="94428"/>
                </a:lnTo>
                <a:lnTo>
                  <a:pt x="156737" y="93267"/>
                </a:lnTo>
                <a:lnTo>
                  <a:pt x="153589" y="90403"/>
                </a:lnTo>
                <a:lnTo>
                  <a:pt x="152260" y="89246"/>
                </a:lnTo>
                <a:lnTo>
                  <a:pt x="150290" y="87449"/>
                </a:lnTo>
                <a:lnTo>
                  <a:pt x="149451" y="86687"/>
                </a:lnTo>
                <a:lnTo>
                  <a:pt x="139337" y="77538"/>
                </a:lnTo>
                <a:lnTo>
                  <a:pt x="137420" y="75796"/>
                </a:lnTo>
                <a:lnTo>
                  <a:pt x="130755" y="69770"/>
                </a:lnTo>
                <a:lnTo>
                  <a:pt x="118720" y="58847"/>
                </a:lnTo>
                <a:lnTo>
                  <a:pt x="118666" y="58797"/>
                </a:lnTo>
                <a:lnTo>
                  <a:pt x="118028" y="58185"/>
                </a:lnTo>
                <a:lnTo>
                  <a:pt x="115939" y="56311"/>
                </a:lnTo>
                <a:lnTo>
                  <a:pt x="115355" y="55775"/>
                </a:lnTo>
                <a:lnTo>
                  <a:pt x="111985" y="52730"/>
                </a:lnTo>
                <a:lnTo>
                  <a:pt x="107503" y="48669"/>
                </a:lnTo>
                <a:lnTo>
                  <a:pt x="107107" y="48301"/>
                </a:lnTo>
                <a:lnTo>
                  <a:pt x="103858" y="45338"/>
                </a:lnTo>
                <a:lnTo>
                  <a:pt x="81554" y="25127"/>
                </a:lnTo>
                <a:lnTo>
                  <a:pt x="73997" y="18256"/>
                </a:lnTo>
                <a:lnTo>
                  <a:pt x="68417" y="13183"/>
                </a:lnTo>
                <a:lnTo>
                  <a:pt x="59391" y="4997"/>
                </a:lnTo>
                <a:lnTo>
                  <a:pt x="53975" y="60"/>
                </a:lnTo>
                <a:lnTo>
                  <a:pt x="51831" y="137"/>
                </a:lnTo>
                <a:lnTo>
                  <a:pt x="46159" y="341"/>
                </a:lnTo>
                <a:lnTo>
                  <a:pt x="40650" y="550"/>
                </a:lnTo>
                <a:lnTo>
                  <a:pt x="26390" y="1131"/>
                </a:lnTo>
                <a:lnTo>
                  <a:pt x="21330" y="1353"/>
                </a:lnTo>
                <a:lnTo>
                  <a:pt x="20923" y="1371"/>
                </a:lnTo>
                <a:lnTo>
                  <a:pt x="19960" y="1412"/>
                </a:lnTo>
                <a:lnTo>
                  <a:pt x="16175" y="1584"/>
                </a:lnTo>
                <a:lnTo>
                  <a:pt x="14791" y="1648"/>
                </a:lnTo>
                <a:lnTo>
                  <a:pt x="7915" y="1975"/>
                </a:lnTo>
                <a:lnTo>
                  <a:pt x="7440" y="1997"/>
                </a:lnTo>
                <a:lnTo>
                  <a:pt x="2227" y="23398"/>
                </a:lnTo>
                <a:lnTo>
                  <a:pt x="426" y="29483"/>
                </a:lnTo>
                <a:lnTo>
                  <a:pt x="17415" y="52267"/>
                </a:lnTo>
                <a:lnTo>
                  <a:pt x="21591" y="57672"/>
                </a:lnTo>
                <a:lnTo>
                  <a:pt x="27821" y="66321"/>
                </a:lnTo>
                <a:lnTo>
                  <a:pt x="42401" y="86156"/>
                </a:lnTo>
                <a:lnTo>
                  <a:pt x="44895" y="89564"/>
                </a:lnTo>
                <a:lnTo>
                  <a:pt x="51995" y="99138"/>
                </a:lnTo>
                <a:lnTo>
                  <a:pt x="77170" y="134184"/>
                </a:lnTo>
                <a:lnTo>
                  <a:pt x="69327" y="143768"/>
                </a:lnTo>
                <a:lnTo>
                  <a:pt x="59646" y="155698"/>
                </a:lnTo>
                <a:lnTo>
                  <a:pt x="60077" y="167410"/>
                </a:lnTo>
                <a:lnTo>
                  <a:pt x="60253" y="172197"/>
                </a:lnTo>
                <a:lnTo>
                  <a:pt x="60622" y="182221"/>
                </a:lnTo>
                <a:lnTo>
                  <a:pt x="60905" y="189890"/>
                </a:lnTo>
                <a:lnTo>
                  <a:pt x="61235" y="198848"/>
                </a:lnTo>
                <a:lnTo>
                  <a:pt x="61348" y="201897"/>
                </a:lnTo>
                <a:lnTo>
                  <a:pt x="61814" y="214503"/>
                </a:lnTo>
                <a:lnTo>
                  <a:pt x="85002" y="224718"/>
                </a:lnTo>
                <a:lnTo>
                  <a:pt x="98699" y="230844"/>
                </a:lnTo>
                <a:lnTo>
                  <a:pt x="99238" y="254168"/>
                </a:lnTo>
                <a:lnTo>
                  <a:pt x="100091" y="289273"/>
                </a:lnTo>
                <a:lnTo>
                  <a:pt x="86197" y="293661"/>
                </a:lnTo>
                <a:lnTo>
                  <a:pt x="60631" y="295685"/>
                </a:lnTo>
                <a:lnTo>
                  <a:pt x="47789" y="301171"/>
                </a:lnTo>
                <a:lnTo>
                  <a:pt x="48487" y="317335"/>
                </a:lnTo>
                <a:lnTo>
                  <a:pt x="48980" y="328738"/>
                </a:lnTo>
                <a:lnTo>
                  <a:pt x="74403" y="357095"/>
                </a:lnTo>
                <a:lnTo>
                  <a:pt x="75220" y="359673"/>
                </a:lnTo>
                <a:lnTo>
                  <a:pt x="78539" y="371852"/>
                </a:lnTo>
                <a:lnTo>
                  <a:pt x="76062" y="383841"/>
                </a:lnTo>
                <a:lnTo>
                  <a:pt x="75447" y="386841"/>
                </a:lnTo>
                <a:lnTo>
                  <a:pt x="80912" y="404901"/>
                </a:lnTo>
                <a:lnTo>
                  <a:pt x="109505" y="436348"/>
                </a:lnTo>
                <a:lnTo>
                  <a:pt x="126500" y="445093"/>
                </a:lnTo>
                <a:lnTo>
                  <a:pt x="129858" y="445038"/>
                </a:lnTo>
                <a:lnTo>
                  <a:pt x="131091" y="445020"/>
                </a:lnTo>
                <a:lnTo>
                  <a:pt x="139534" y="444906"/>
                </a:lnTo>
                <a:lnTo>
                  <a:pt x="173321" y="444680"/>
                </a:lnTo>
                <a:lnTo>
                  <a:pt x="187015" y="444698"/>
                </a:lnTo>
                <a:lnTo>
                  <a:pt x="200427" y="444779"/>
                </a:lnTo>
                <a:lnTo>
                  <a:pt x="201543" y="444788"/>
                </a:lnTo>
                <a:lnTo>
                  <a:pt x="208812" y="444857"/>
                </a:lnTo>
                <a:lnTo>
                  <a:pt x="226825" y="445111"/>
                </a:lnTo>
                <a:lnTo>
                  <a:pt x="227659" y="445124"/>
                </a:lnTo>
                <a:lnTo>
                  <a:pt x="228317" y="445138"/>
                </a:lnTo>
                <a:lnTo>
                  <a:pt x="235362" y="445270"/>
                </a:lnTo>
                <a:lnTo>
                  <a:pt x="235691" y="445274"/>
                </a:lnTo>
                <a:lnTo>
                  <a:pt x="243874" y="445451"/>
                </a:lnTo>
                <a:lnTo>
                  <a:pt x="246668" y="445515"/>
                </a:lnTo>
                <a:lnTo>
                  <a:pt x="260111" y="445864"/>
                </a:lnTo>
                <a:lnTo>
                  <a:pt x="269877" y="446154"/>
                </a:lnTo>
                <a:lnTo>
                  <a:pt x="286879" y="408032"/>
                </a:lnTo>
                <a:lnTo>
                  <a:pt x="290736" y="402197"/>
                </a:lnTo>
                <a:lnTo>
                  <a:pt x="292443" y="399578"/>
                </a:lnTo>
                <a:lnTo>
                  <a:pt x="298349" y="390602"/>
                </a:lnTo>
                <a:lnTo>
                  <a:pt x="294228" y="371203"/>
                </a:lnTo>
                <a:lnTo>
                  <a:pt x="292895" y="362935"/>
                </a:lnTo>
                <a:lnTo>
                  <a:pt x="288061" y="362436"/>
                </a:lnTo>
                <a:lnTo>
                  <a:pt x="284058" y="362019"/>
                </a:lnTo>
                <a:lnTo>
                  <a:pt x="273830" y="356959"/>
                </a:lnTo>
                <a:lnTo>
                  <a:pt x="276441" y="349798"/>
                </a:lnTo>
                <a:lnTo>
                  <a:pt x="279199" y="342243"/>
                </a:lnTo>
                <a:lnTo>
                  <a:pt x="281514" y="333435"/>
                </a:lnTo>
                <a:lnTo>
                  <a:pt x="286888" y="325430"/>
                </a:lnTo>
                <a:lnTo>
                  <a:pt x="291562" y="314027"/>
                </a:lnTo>
                <a:lnTo>
                  <a:pt x="290990" y="302065"/>
                </a:lnTo>
                <a:lnTo>
                  <a:pt x="287580" y="295435"/>
                </a:lnTo>
                <a:lnTo>
                  <a:pt x="287428" y="294859"/>
                </a:lnTo>
                <a:lnTo>
                  <a:pt x="289511" y="284009"/>
                </a:lnTo>
                <a:lnTo>
                  <a:pt x="288217" y="277007"/>
                </a:lnTo>
                <a:lnTo>
                  <a:pt x="283667" y="269052"/>
                </a:lnTo>
                <a:lnTo>
                  <a:pt x="273915" y="258511"/>
                </a:lnTo>
                <a:lnTo>
                  <a:pt x="272049" y="258057"/>
                </a:lnTo>
                <a:lnTo>
                  <a:pt x="270843" y="25774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solidFill>
                <a:srgbClr val="00FFCC"/>
              </a:solidFill>
            </a:endParaRPr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33FC7F25-EBBE-E825-B271-F2505BF708F9}"/>
              </a:ext>
            </a:extLst>
          </p:cNvPr>
          <p:cNvSpPr>
            <a:spLocks/>
          </p:cNvSpPr>
          <p:nvPr/>
        </p:nvSpPr>
        <p:spPr>
          <a:xfrm flipV="1">
            <a:off x="8649783" y="1478311"/>
            <a:ext cx="486312" cy="643020"/>
          </a:xfrm>
          <a:custGeom>
            <a:avLst/>
            <a:gdLst>
              <a:gd name="connsiteX0" fmla="*/ 137241 w 331177"/>
              <a:gd name="connsiteY0" fmla="*/ 433076 h 437895"/>
              <a:gd name="connsiteX1" fmla="*/ 136903 w 331177"/>
              <a:gd name="connsiteY1" fmla="*/ 420881 h 437895"/>
              <a:gd name="connsiteX2" fmla="*/ 174632 w 331177"/>
              <a:gd name="connsiteY2" fmla="*/ 421421 h 437895"/>
              <a:gd name="connsiteX3" fmla="*/ 184642 w 331177"/>
              <a:gd name="connsiteY3" fmla="*/ 421556 h 437895"/>
              <a:gd name="connsiteX4" fmla="*/ 190281 w 331177"/>
              <a:gd name="connsiteY4" fmla="*/ 403453 h 437895"/>
              <a:gd name="connsiteX5" fmla="*/ 192298 w 331177"/>
              <a:gd name="connsiteY5" fmla="*/ 397032 h 437895"/>
              <a:gd name="connsiteX6" fmla="*/ 192276 w 331177"/>
              <a:gd name="connsiteY6" fmla="*/ 395521 h 437895"/>
              <a:gd name="connsiteX7" fmla="*/ 192268 w 331177"/>
              <a:gd name="connsiteY7" fmla="*/ 395144 h 437895"/>
              <a:gd name="connsiteX8" fmla="*/ 192217 w 331177"/>
              <a:gd name="connsiteY8" fmla="*/ 391804 h 437895"/>
              <a:gd name="connsiteX9" fmla="*/ 192055 w 331177"/>
              <a:gd name="connsiteY9" fmla="*/ 381351 h 437895"/>
              <a:gd name="connsiteX10" fmla="*/ 191805 w 331177"/>
              <a:gd name="connsiteY10" fmla="*/ 365235 h 437895"/>
              <a:gd name="connsiteX11" fmla="*/ 191651 w 331177"/>
              <a:gd name="connsiteY11" fmla="*/ 355217 h 437895"/>
              <a:gd name="connsiteX12" fmla="*/ 191614 w 331177"/>
              <a:gd name="connsiteY12" fmla="*/ 352807 h 437895"/>
              <a:gd name="connsiteX13" fmla="*/ 194072 w 331177"/>
              <a:gd name="connsiteY13" fmla="*/ 337754 h 437895"/>
              <a:gd name="connsiteX14" fmla="*/ 211017 w 331177"/>
              <a:gd name="connsiteY14" fmla="*/ 337531 h 437895"/>
              <a:gd name="connsiteX15" fmla="*/ 233965 w 331177"/>
              <a:gd name="connsiteY15" fmla="*/ 337324 h 437895"/>
              <a:gd name="connsiteX16" fmla="*/ 238204 w 331177"/>
              <a:gd name="connsiteY16" fmla="*/ 337298 h 437895"/>
              <a:gd name="connsiteX17" fmla="*/ 261387 w 331177"/>
              <a:gd name="connsiteY17" fmla="*/ 337222 h 437895"/>
              <a:gd name="connsiteX18" fmla="*/ 269461 w 331177"/>
              <a:gd name="connsiteY18" fmla="*/ 337250 h 437895"/>
              <a:gd name="connsiteX19" fmla="*/ 290939 w 331177"/>
              <a:gd name="connsiteY19" fmla="*/ 337345 h 437895"/>
              <a:gd name="connsiteX20" fmla="*/ 297830 w 331177"/>
              <a:gd name="connsiteY20" fmla="*/ 337329 h 437895"/>
              <a:gd name="connsiteX21" fmla="*/ 300299 w 331177"/>
              <a:gd name="connsiteY21" fmla="*/ 325324 h 437895"/>
              <a:gd name="connsiteX22" fmla="*/ 304016 w 331177"/>
              <a:gd name="connsiteY22" fmla="*/ 307116 h 437895"/>
              <a:gd name="connsiteX23" fmla="*/ 307568 w 331177"/>
              <a:gd name="connsiteY23" fmla="*/ 289723 h 437895"/>
              <a:gd name="connsiteX24" fmla="*/ 312252 w 331177"/>
              <a:gd name="connsiteY24" fmla="*/ 266798 h 437895"/>
              <a:gd name="connsiteX25" fmla="*/ 303142 w 331177"/>
              <a:gd name="connsiteY25" fmla="*/ 254147 h 437895"/>
              <a:gd name="connsiteX26" fmla="*/ 301199 w 331177"/>
              <a:gd name="connsiteY26" fmla="*/ 251461 h 437895"/>
              <a:gd name="connsiteX27" fmla="*/ 300339 w 331177"/>
              <a:gd name="connsiteY27" fmla="*/ 250235 h 437895"/>
              <a:gd name="connsiteX28" fmla="*/ 298565 w 331177"/>
              <a:gd name="connsiteY28" fmla="*/ 246913 h 437895"/>
              <a:gd name="connsiteX29" fmla="*/ 295799 w 331177"/>
              <a:gd name="connsiteY29" fmla="*/ 241815 h 437895"/>
              <a:gd name="connsiteX30" fmla="*/ 286285 w 331177"/>
              <a:gd name="connsiteY30" fmla="*/ 224114 h 437895"/>
              <a:gd name="connsiteX31" fmla="*/ 284937 w 331177"/>
              <a:gd name="connsiteY31" fmla="*/ 221612 h 437895"/>
              <a:gd name="connsiteX32" fmla="*/ 290910 w 331177"/>
              <a:gd name="connsiteY32" fmla="*/ 211130 h 437895"/>
              <a:gd name="connsiteX33" fmla="*/ 297441 w 331177"/>
              <a:gd name="connsiteY33" fmla="*/ 199643 h 437895"/>
              <a:gd name="connsiteX34" fmla="*/ 331431 w 331177"/>
              <a:gd name="connsiteY34" fmla="*/ 139946 h 437895"/>
              <a:gd name="connsiteX35" fmla="*/ 322886 w 331177"/>
              <a:gd name="connsiteY35" fmla="*/ 130756 h 437895"/>
              <a:gd name="connsiteX36" fmla="*/ 311187 w 331177"/>
              <a:gd name="connsiteY36" fmla="*/ 117953 h 437895"/>
              <a:gd name="connsiteX37" fmla="*/ 310566 w 331177"/>
              <a:gd name="connsiteY37" fmla="*/ 117309 h 437895"/>
              <a:gd name="connsiteX38" fmla="*/ 305835 w 331177"/>
              <a:gd name="connsiteY38" fmla="*/ 112190 h 437895"/>
              <a:gd name="connsiteX39" fmla="*/ 298440 w 331177"/>
              <a:gd name="connsiteY39" fmla="*/ 105084 h 437895"/>
              <a:gd name="connsiteX40" fmla="*/ 286277 w 331177"/>
              <a:gd name="connsiteY40" fmla="*/ 97155 h 437895"/>
              <a:gd name="connsiteX41" fmla="*/ 283269 w 331177"/>
              <a:gd name="connsiteY41" fmla="*/ 95200 h 437895"/>
              <a:gd name="connsiteX42" fmla="*/ 272242 w 331177"/>
              <a:gd name="connsiteY42" fmla="*/ 88006 h 437895"/>
              <a:gd name="connsiteX43" fmla="*/ 256262 w 331177"/>
              <a:gd name="connsiteY43" fmla="*/ 77563 h 437895"/>
              <a:gd name="connsiteX44" fmla="*/ 250139 w 331177"/>
              <a:gd name="connsiteY44" fmla="*/ 73603 h 437895"/>
              <a:gd name="connsiteX45" fmla="*/ 243879 w 331177"/>
              <a:gd name="connsiteY45" fmla="*/ 61932 h 437895"/>
              <a:gd name="connsiteX46" fmla="*/ 239552 w 331177"/>
              <a:gd name="connsiteY46" fmla="*/ 53886 h 437895"/>
              <a:gd name="connsiteX47" fmla="*/ 238075 w 331177"/>
              <a:gd name="connsiteY47" fmla="*/ 51079 h 437895"/>
              <a:gd name="connsiteX48" fmla="*/ 234340 w 331177"/>
              <a:gd name="connsiteY48" fmla="*/ 44137 h 437895"/>
              <a:gd name="connsiteX49" fmla="*/ 234328 w 331177"/>
              <a:gd name="connsiteY49" fmla="*/ 42542 h 437895"/>
              <a:gd name="connsiteX50" fmla="*/ 234299 w 331177"/>
              <a:gd name="connsiteY50" fmla="*/ 37754 h 437895"/>
              <a:gd name="connsiteX51" fmla="*/ 234284 w 331177"/>
              <a:gd name="connsiteY51" fmla="*/ 35173 h 437895"/>
              <a:gd name="connsiteX52" fmla="*/ 234255 w 331177"/>
              <a:gd name="connsiteY52" fmla="*/ 30095 h 437895"/>
              <a:gd name="connsiteX53" fmla="*/ 234237 w 331177"/>
              <a:gd name="connsiteY53" fmla="*/ 26875 h 437895"/>
              <a:gd name="connsiteX54" fmla="*/ 234193 w 331177"/>
              <a:gd name="connsiteY54" fmla="*/ 19739 h 437895"/>
              <a:gd name="connsiteX55" fmla="*/ 234112 w 331177"/>
              <a:gd name="connsiteY55" fmla="*/ 6424 h 437895"/>
              <a:gd name="connsiteX56" fmla="*/ 227959 w 331177"/>
              <a:gd name="connsiteY56" fmla="*/ 6465 h 437895"/>
              <a:gd name="connsiteX57" fmla="*/ 218639 w 331177"/>
              <a:gd name="connsiteY57" fmla="*/ 6541 h 437895"/>
              <a:gd name="connsiteX58" fmla="*/ 208442 w 331177"/>
              <a:gd name="connsiteY58" fmla="*/ 6644 h 437895"/>
              <a:gd name="connsiteX59" fmla="*/ 203204 w 331177"/>
              <a:gd name="connsiteY59" fmla="*/ 6762 h 437895"/>
              <a:gd name="connsiteX60" fmla="*/ 187475 w 331177"/>
              <a:gd name="connsiteY60" fmla="*/ 6919 h 437895"/>
              <a:gd name="connsiteX61" fmla="*/ 173343 w 331177"/>
              <a:gd name="connsiteY61" fmla="*/ 7384 h 437895"/>
              <a:gd name="connsiteX62" fmla="*/ 153059 w 331177"/>
              <a:gd name="connsiteY62" fmla="*/ 7873 h 437895"/>
              <a:gd name="connsiteX63" fmla="*/ 148246 w 331177"/>
              <a:gd name="connsiteY63" fmla="*/ 8010 h 437895"/>
              <a:gd name="connsiteX64" fmla="*/ 140606 w 331177"/>
              <a:gd name="connsiteY64" fmla="*/ 5955 h 437895"/>
              <a:gd name="connsiteX65" fmla="*/ 123264 w 331177"/>
              <a:gd name="connsiteY65" fmla="*/ 1325 h 437895"/>
              <a:gd name="connsiteX66" fmla="*/ 95982 w 331177"/>
              <a:gd name="connsiteY66" fmla="*/ 407 h 437895"/>
              <a:gd name="connsiteX67" fmla="*/ 101275 w 331177"/>
              <a:gd name="connsiteY67" fmla="*/ 12339 h 437895"/>
              <a:gd name="connsiteX68" fmla="*/ 102068 w 331177"/>
              <a:gd name="connsiteY68" fmla="*/ 14143 h 437895"/>
              <a:gd name="connsiteX69" fmla="*/ 108449 w 331177"/>
              <a:gd name="connsiteY69" fmla="*/ 25642 h 437895"/>
              <a:gd name="connsiteX70" fmla="*/ 108008 w 331177"/>
              <a:gd name="connsiteY70" fmla="*/ 36773 h 437895"/>
              <a:gd name="connsiteX71" fmla="*/ 112798 w 331177"/>
              <a:gd name="connsiteY71" fmla="*/ 44058 h 437895"/>
              <a:gd name="connsiteX72" fmla="*/ 112883 w 331177"/>
              <a:gd name="connsiteY72" fmla="*/ 45594 h 437895"/>
              <a:gd name="connsiteX73" fmla="*/ 124998 w 331177"/>
              <a:gd name="connsiteY73" fmla="*/ 65711 h 437895"/>
              <a:gd name="connsiteX74" fmla="*/ 128998 w 331177"/>
              <a:gd name="connsiteY74" fmla="*/ 71698 h 437895"/>
              <a:gd name="connsiteX75" fmla="*/ 138468 w 331177"/>
              <a:gd name="connsiteY75" fmla="*/ 86257 h 437895"/>
              <a:gd name="connsiteX76" fmla="*/ 143049 w 331177"/>
              <a:gd name="connsiteY76" fmla="*/ 92153 h 437895"/>
              <a:gd name="connsiteX77" fmla="*/ 136341 w 331177"/>
              <a:gd name="connsiteY77" fmla="*/ 93771 h 437895"/>
              <a:gd name="connsiteX78" fmla="*/ 132668 w 331177"/>
              <a:gd name="connsiteY78" fmla="*/ 95115 h 437895"/>
              <a:gd name="connsiteX79" fmla="*/ 128296 w 331177"/>
              <a:gd name="connsiteY79" fmla="*/ 97293 h 437895"/>
              <a:gd name="connsiteX80" fmla="*/ 116909 w 331177"/>
              <a:gd name="connsiteY80" fmla="*/ 100489 h 437895"/>
              <a:gd name="connsiteX81" fmla="*/ 108893 w 331177"/>
              <a:gd name="connsiteY81" fmla="*/ 101108 h 437895"/>
              <a:gd name="connsiteX82" fmla="*/ 99839 w 331177"/>
              <a:gd name="connsiteY82" fmla="*/ 104475 h 437895"/>
              <a:gd name="connsiteX83" fmla="*/ 83639 w 331177"/>
              <a:gd name="connsiteY83" fmla="*/ 109186 h 437895"/>
              <a:gd name="connsiteX84" fmla="*/ 70896 w 331177"/>
              <a:gd name="connsiteY84" fmla="*/ 112944 h 437895"/>
              <a:gd name="connsiteX85" fmla="*/ 62800 w 331177"/>
              <a:gd name="connsiteY85" fmla="*/ 115442 h 437895"/>
              <a:gd name="connsiteX86" fmla="*/ 40539 w 331177"/>
              <a:gd name="connsiteY86" fmla="*/ 121182 h 437895"/>
              <a:gd name="connsiteX87" fmla="*/ 38787 w 331177"/>
              <a:gd name="connsiteY87" fmla="*/ 124602 h 437895"/>
              <a:gd name="connsiteX88" fmla="*/ 38019 w 331177"/>
              <a:gd name="connsiteY88" fmla="*/ 127803 h 437895"/>
              <a:gd name="connsiteX89" fmla="*/ 31220 w 331177"/>
              <a:gd name="connsiteY89" fmla="*/ 144070 h 437895"/>
              <a:gd name="connsiteX90" fmla="*/ 30291 w 331177"/>
              <a:gd name="connsiteY90" fmla="*/ 146496 h 437895"/>
              <a:gd name="connsiteX91" fmla="*/ 23271 w 331177"/>
              <a:gd name="connsiteY91" fmla="*/ 165578 h 437895"/>
              <a:gd name="connsiteX92" fmla="*/ 23234 w 331177"/>
              <a:gd name="connsiteY92" fmla="*/ 165666 h 437895"/>
              <a:gd name="connsiteX93" fmla="*/ 29188 w 331177"/>
              <a:gd name="connsiteY93" fmla="*/ 183545 h 437895"/>
              <a:gd name="connsiteX94" fmla="*/ 18569 w 331177"/>
              <a:gd name="connsiteY94" fmla="*/ 190894 h 437895"/>
              <a:gd name="connsiteX95" fmla="*/ 9492 w 331177"/>
              <a:gd name="connsiteY95" fmla="*/ 197752 h 437895"/>
              <a:gd name="connsiteX96" fmla="*/ 9683 w 331177"/>
              <a:gd name="connsiteY96" fmla="*/ 199661 h 437895"/>
              <a:gd name="connsiteX97" fmla="*/ 10447 w 331177"/>
              <a:gd name="connsiteY97" fmla="*/ 207616 h 437895"/>
              <a:gd name="connsiteX98" fmla="*/ 11424 w 331177"/>
              <a:gd name="connsiteY98" fmla="*/ 218003 h 437895"/>
              <a:gd name="connsiteX99" fmla="*/ 11769 w 331177"/>
              <a:gd name="connsiteY99" fmla="*/ 221445 h 437895"/>
              <a:gd name="connsiteX100" fmla="*/ 12460 w 331177"/>
              <a:gd name="connsiteY100" fmla="*/ 228766 h 437895"/>
              <a:gd name="connsiteX101" fmla="*/ 12530 w 331177"/>
              <a:gd name="connsiteY101" fmla="*/ 229431 h 437895"/>
              <a:gd name="connsiteX102" fmla="*/ 12735 w 331177"/>
              <a:gd name="connsiteY102" fmla="*/ 231630 h 437895"/>
              <a:gd name="connsiteX103" fmla="*/ 18253 w 331177"/>
              <a:gd name="connsiteY103" fmla="*/ 238064 h 437895"/>
              <a:gd name="connsiteX104" fmla="*/ 22319 w 331177"/>
              <a:gd name="connsiteY104" fmla="*/ 242832 h 437895"/>
              <a:gd name="connsiteX105" fmla="*/ 22338 w 331177"/>
              <a:gd name="connsiteY105" fmla="*/ 242831 h 437895"/>
              <a:gd name="connsiteX106" fmla="*/ 26650 w 331177"/>
              <a:gd name="connsiteY106" fmla="*/ 247823 h 437895"/>
              <a:gd name="connsiteX107" fmla="*/ 21247 w 331177"/>
              <a:gd name="connsiteY107" fmla="*/ 255620 h 437895"/>
              <a:gd name="connsiteX108" fmla="*/ 14657 w 331177"/>
              <a:gd name="connsiteY108" fmla="*/ 256566 h 437895"/>
              <a:gd name="connsiteX109" fmla="*/ 12853 w 331177"/>
              <a:gd name="connsiteY109" fmla="*/ 263987 h 437895"/>
              <a:gd name="connsiteX110" fmla="*/ 15101 w 331177"/>
              <a:gd name="connsiteY110" fmla="*/ 265266 h 437895"/>
              <a:gd name="connsiteX111" fmla="*/ 16023 w 331177"/>
              <a:gd name="connsiteY111" fmla="*/ 266323 h 437895"/>
              <a:gd name="connsiteX112" fmla="*/ 16438 w 331177"/>
              <a:gd name="connsiteY112" fmla="*/ 267175 h 437895"/>
              <a:gd name="connsiteX113" fmla="*/ 18330 w 331177"/>
              <a:gd name="connsiteY113" fmla="*/ 269491 h 437895"/>
              <a:gd name="connsiteX114" fmla="*/ 14264 w 331177"/>
              <a:gd name="connsiteY114" fmla="*/ 270543 h 437895"/>
              <a:gd name="connsiteX115" fmla="*/ 13654 w 331177"/>
              <a:gd name="connsiteY115" fmla="*/ 270924 h 437895"/>
              <a:gd name="connsiteX116" fmla="*/ 12184 w 331177"/>
              <a:gd name="connsiteY116" fmla="*/ 272164 h 437895"/>
              <a:gd name="connsiteX117" fmla="*/ 9499 w 331177"/>
              <a:gd name="connsiteY117" fmla="*/ 276637 h 437895"/>
              <a:gd name="connsiteX118" fmla="*/ 9279 w 331177"/>
              <a:gd name="connsiteY118" fmla="*/ 277347 h 437895"/>
              <a:gd name="connsiteX119" fmla="*/ 5407 w 331177"/>
              <a:gd name="connsiteY119" fmla="*/ 280898 h 437895"/>
              <a:gd name="connsiteX120" fmla="*/ 2751 w 331177"/>
              <a:gd name="connsiteY120" fmla="*/ 283368 h 437895"/>
              <a:gd name="connsiteX121" fmla="*/ 2116 w 331177"/>
              <a:gd name="connsiteY121" fmla="*/ 284217 h 437895"/>
              <a:gd name="connsiteX122" fmla="*/ 5991 w 331177"/>
              <a:gd name="connsiteY122" fmla="*/ 293285 h 437895"/>
              <a:gd name="connsiteX123" fmla="*/ 6329 w 331177"/>
              <a:gd name="connsiteY123" fmla="*/ 294808 h 437895"/>
              <a:gd name="connsiteX124" fmla="*/ 5965 w 331177"/>
              <a:gd name="connsiteY124" fmla="*/ 297242 h 437895"/>
              <a:gd name="connsiteX125" fmla="*/ 5572 w 331177"/>
              <a:gd name="connsiteY125" fmla="*/ 299880 h 437895"/>
              <a:gd name="connsiteX126" fmla="*/ 5352 w 331177"/>
              <a:gd name="connsiteY126" fmla="*/ 301289 h 437895"/>
              <a:gd name="connsiteX127" fmla="*/ 2880 w 331177"/>
              <a:gd name="connsiteY127" fmla="*/ 318002 h 437895"/>
              <a:gd name="connsiteX128" fmla="*/ 2773 w 331177"/>
              <a:gd name="connsiteY128" fmla="*/ 318677 h 437895"/>
              <a:gd name="connsiteX129" fmla="*/ 2090 w 331177"/>
              <a:gd name="connsiteY129" fmla="*/ 323601 h 437895"/>
              <a:gd name="connsiteX130" fmla="*/ 1278 w 331177"/>
              <a:gd name="connsiteY130" fmla="*/ 328823 h 437895"/>
              <a:gd name="connsiteX131" fmla="*/ 992 w 331177"/>
              <a:gd name="connsiteY131" fmla="*/ 330904 h 437895"/>
              <a:gd name="connsiteX132" fmla="*/ 639 w 331177"/>
              <a:gd name="connsiteY132" fmla="*/ 333164 h 437895"/>
              <a:gd name="connsiteX133" fmla="*/ 253 w 331177"/>
              <a:gd name="connsiteY133" fmla="*/ 335716 h 437895"/>
              <a:gd name="connsiteX134" fmla="*/ 5021 w 331177"/>
              <a:gd name="connsiteY134" fmla="*/ 342580 h 437895"/>
              <a:gd name="connsiteX135" fmla="*/ 5319 w 331177"/>
              <a:gd name="connsiteY135" fmla="*/ 343001 h 437895"/>
              <a:gd name="connsiteX136" fmla="*/ 6204 w 331177"/>
              <a:gd name="connsiteY136" fmla="*/ 344261 h 437895"/>
              <a:gd name="connsiteX137" fmla="*/ 8180 w 331177"/>
              <a:gd name="connsiteY137" fmla="*/ 379701 h 437895"/>
              <a:gd name="connsiteX138" fmla="*/ 7795 w 331177"/>
              <a:gd name="connsiteY138" fmla="*/ 382573 h 437895"/>
              <a:gd name="connsiteX139" fmla="*/ 33038 w 331177"/>
              <a:gd name="connsiteY139" fmla="*/ 394671 h 437895"/>
              <a:gd name="connsiteX140" fmla="*/ 31238 w 331177"/>
              <a:gd name="connsiteY140" fmla="*/ 398977 h 437895"/>
              <a:gd name="connsiteX141" fmla="*/ 34864 w 331177"/>
              <a:gd name="connsiteY141" fmla="*/ 398507 h 437895"/>
              <a:gd name="connsiteX142" fmla="*/ 39441 w 331177"/>
              <a:gd name="connsiteY142" fmla="*/ 398605 h 437895"/>
              <a:gd name="connsiteX143" fmla="*/ 45021 w 331177"/>
              <a:gd name="connsiteY143" fmla="*/ 401015 h 437895"/>
              <a:gd name="connsiteX144" fmla="*/ 46644 w 331177"/>
              <a:gd name="connsiteY144" fmla="*/ 401550 h 437895"/>
              <a:gd name="connsiteX145" fmla="*/ 49708 w 331177"/>
              <a:gd name="connsiteY145" fmla="*/ 402484 h 437895"/>
              <a:gd name="connsiteX146" fmla="*/ 53701 w 331177"/>
              <a:gd name="connsiteY146" fmla="*/ 402943 h 437895"/>
              <a:gd name="connsiteX147" fmla="*/ 57459 w 331177"/>
              <a:gd name="connsiteY147" fmla="*/ 403386 h 437895"/>
              <a:gd name="connsiteX148" fmla="*/ 58318 w 331177"/>
              <a:gd name="connsiteY148" fmla="*/ 404540 h 437895"/>
              <a:gd name="connsiteX149" fmla="*/ 63755 w 331177"/>
              <a:gd name="connsiteY149" fmla="*/ 401919 h 437895"/>
              <a:gd name="connsiteX150" fmla="*/ 74345 w 331177"/>
              <a:gd name="connsiteY150" fmla="*/ 428454 h 437895"/>
              <a:gd name="connsiteX151" fmla="*/ 77049 w 331177"/>
              <a:gd name="connsiteY151" fmla="*/ 435699 h 437895"/>
              <a:gd name="connsiteX152" fmla="*/ 90244 w 331177"/>
              <a:gd name="connsiteY152" fmla="*/ 436057 h 437895"/>
              <a:gd name="connsiteX153" fmla="*/ 106836 w 331177"/>
              <a:gd name="connsiteY153" fmla="*/ 436887 h 437895"/>
              <a:gd name="connsiteX154" fmla="*/ 113114 w 331177"/>
              <a:gd name="connsiteY154" fmla="*/ 437085 h 437895"/>
              <a:gd name="connsiteX155" fmla="*/ 117739 w 331177"/>
              <a:gd name="connsiteY155" fmla="*/ 437314 h 437895"/>
              <a:gd name="connsiteX156" fmla="*/ 137384 w 331177"/>
              <a:gd name="connsiteY156" fmla="*/ 438302 h 437895"/>
              <a:gd name="connsiteX157" fmla="*/ 137241 w 331177"/>
              <a:gd name="connsiteY157" fmla="*/ 433076 h 437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331177" h="437895">
                <a:moveTo>
                  <a:pt x="137241" y="433076"/>
                </a:moveTo>
                <a:lnTo>
                  <a:pt x="136903" y="420881"/>
                </a:lnTo>
                <a:lnTo>
                  <a:pt x="174632" y="421421"/>
                </a:lnTo>
                <a:lnTo>
                  <a:pt x="184642" y="421556"/>
                </a:lnTo>
                <a:lnTo>
                  <a:pt x="190281" y="403453"/>
                </a:lnTo>
                <a:lnTo>
                  <a:pt x="192298" y="397032"/>
                </a:lnTo>
                <a:lnTo>
                  <a:pt x="192276" y="395521"/>
                </a:lnTo>
                <a:lnTo>
                  <a:pt x="192268" y="395144"/>
                </a:lnTo>
                <a:lnTo>
                  <a:pt x="192217" y="391804"/>
                </a:lnTo>
                <a:lnTo>
                  <a:pt x="192055" y="381351"/>
                </a:lnTo>
                <a:lnTo>
                  <a:pt x="191805" y="365235"/>
                </a:lnTo>
                <a:lnTo>
                  <a:pt x="191651" y="355217"/>
                </a:lnTo>
                <a:lnTo>
                  <a:pt x="191614" y="352807"/>
                </a:lnTo>
                <a:lnTo>
                  <a:pt x="194072" y="337754"/>
                </a:lnTo>
                <a:lnTo>
                  <a:pt x="211017" y="337531"/>
                </a:lnTo>
                <a:lnTo>
                  <a:pt x="233965" y="337324"/>
                </a:lnTo>
                <a:lnTo>
                  <a:pt x="238204" y="337298"/>
                </a:lnTo>
                <a:lnTo>
                  <a:pt x="261387" y="337222"/>
                </a:lnTo>
                <a:lnTo>
                  <a:pt x="269461" y="337250"/>
                </a:lnTo>
                <a:lnTo>
                  <a:pt x="290939" y="337345"/>
                </a:lnTo>
                <a:lnTo>
                  <a:pt x="297830" y="337329"/>
                </a:lnTo>
                <a:lnTo>
                  <a:pt x="300299" y="325324"/>
                </a:lnTo>
                <a:lnTo>
                  <a:pt x="304016" y="307116"/>
                </a:lnTo>
                <a:lnTo>
                  <a:pt x="307568" y="289723"/>
                </a:lnTo>
                <a:lnTo>
                  <a:pt x="312252" y="266798"/>
                </a:lnTo>
                <a:lnTo>
                  <a:pt x="303142" y="254147"/>
                </a:lnTo>
                <a:lnTo>
                  <a:pt x="301199" y="251461"/>
                </a:lnTo>
                <a:lnTo>
                  <a:pt x="300339" y="250235"/>
                </a:lnTo>
                <a:lnTo>
                  <a:pt x="298565" y="246913"/>
                </a:lnTo>
                <a:lnTo>
                  <a:pt x="295799" y="241815"/>
                </a:lnTo>
                <a:lnTo>
                  <a:pt x="286285" y="224114"/>
                </a:lnTo>
                <a:lnTo>
                  <a:pt x="284937" y="221612"/>
                </a:lnTo>
                <a:lnTo>
                  <a:pt x="290910" y="211130"/>
                </a:lnTo>
                <a:lnTo>
                  <a:pt x="297441" y="199643"/>
                </a:lnTo>
                <a:lnTo>
                  <a:pt x="331431" y="139946"/>
                </a:lnTo>
                <a:lnTo>
                  <a:pt x="322886" y="130756"/>
                </a:lnTo>
                <a:lnTo>
                  <a:pt x="311187" y="117953"/>
                </a:lnTo>
                <a:lnTo>
                  <a:pt x="310566" y="117309"/>
                </a:lnTo>
                <a:lnTo>
                  <a:pt x="305835" y="112190"/>
                </a:lnTo>
                <a:lnTo>
                  <a:pt x="298440" y="105084"/>
                </a:lnTo>
                <a:lnTo>
                  <a:pt x="286277" y="97155"/>
                </a:lnTo>
                <a:lnTo>
                  <a:pt x="283269" y="95200"/>
                </a:lnTo>
                <a:lnTo>
                  <a:pt x="272242" y="88006"/>
                </a:lnTo>
                <a:lnTo>
                  <a:pt x="256262" y="77563"/>
                </a:lnTo>
                <a:lnTo>
                  <a:pt x="250139" y="73603"/>
                </a:lnTo>
                <a:lnTo>
                  <a:pt x="243879" y="61932"/>
                </a:lnTo>
                <a:lnTo>
                  <a:pt x="239552" y="53886"/>
                </a:lnTo>
                <a:lnTo>
                  <a:pt x="238075" y="51079"/>
                </a:lnTo>
                <a:lnTo>
                  <a:pt x="234340" y="44137"/>
                </a:lnTo>
                <a:lnTo>
                  <a:pt x="234328" y="42542"/>
                </a:lnTo>
                <a:lnTo>
                  <a:pt x="234299" y="37754"/>
                </a:lnTo>
                <a:lnTo>
                  <a:pt x="234284" y="35173"/>
                </a:lnTo>
                <a:lnTo>
                  <a:pt x="234255" y="30095"/>
                </a:lnTo>
                <a:lnTo>
                  <a:pt x="234237" y="26875"/>
                </a:lnTo>
                <a:lnTo>
                  <a:pt x="234193" y="19739"/>
                </a:lnTo>
                <a:lnTo>
                  <a:pt x="234112" y="6424"/>
                </a:lnTo>
                <a:lnTo>
                  <a:pt x="227959" y="6465"/>
                </a:lnTo>
                <a:lnTo>
                  <a:pt x="218639" y="6541"/>
                </a:lnTo>
                <a:lnTo>
                  <a:pt x="208442" y="6644"/>
                </a:lnTo>
                <a:lnTo>
                  <a:pt x="203204" y="6762"/>
                </a:lnTo>
                <a:lnTo>
                  <a:pt x="187475" y="6919"/>
                </a:lnTo>
                <a:lnTo>
                  <a:pt x="173343" y="7384"/>
                </a:lnTo>
                <a:lnTo>
                  <a:pt x="153059" y="7873"/>
                </a:lnTo>
                <a:lnTo>
                  <a:pt x="148246" y="8010"/>
                </a:lnTo>
                <a:lnTo>
                  <a:pt x="140606" y="5955"/>
                </a:lnTo>
                <a:lnTo>
                  <a:pt x="123264" y="1325"/>
                </a:lnTo>
                <a:lnTo>
                  <a:pt x="95982" y="407"/>
                </a:lnTo>
                <a:lnTo>
                  <a:pt x="101275" y="12339"/>
                </a:lnTo>
                <a:lnTo>
                  <a:pt x="102068" y="14143"/>
                </a:lnTo>
                <a:lnTo>
                  <a:pt x="108449" y="25642"/>
                </a:lnTo>
                <a:lnTo>
                  <a:pt x="108008" y="36773"/>
                </a:lnTo>
                <a:lnTo>
                  <a:pt x="112798" y="44058"/>
                </a:lnTo>
                <a:lnTo>
                  <a:pt x="112883" y="45594"/>
                </a:lnTo>
                <a:lnTo>
                  <a:pt x="124998" y="65711"/>
                </a:lnTo>
                <a:lnTo>
                  <a:pt x="128998" y="71698"/>
                </a:lnTo>
                <a:lnTo>
                  <a:pt x="138468" y="86257"/>
                </a:lnTo>
                <a:lnTo>
                  <a:pt x="143049" y="92153"/>
                </a:lnTo>
                <a:lnTo>
                  <a:pt x="136341" y="93771"/>
                </a:lnTo>
                <a:lnTo>
                  <a:pt x="132668" y="95115"/>
                </a:lnTo>
                <a:lnTo>
                  <a:pt x="128296" y="97293"/>
                </a:lnTo>
                <a:lnTo>
                  <a:pt x="116909" y="100489"/>
                </a:lnTo>
                <a:lnTo>
                  <a:pt x="108893" y="101108"/>
                </a:lnTo>
                <a:lnTo>
                  <a:pt x="99839" y="104475"/>
                </a:lnTo>
                <a:lnTo>
                  <a:pt x="83639" y="109186"/>
                </a:lnTo>
                <a:lnTo>
                  <a:pt x="70896" y="112944"/>
                </a:lnTo>
                <a:lnTo>
                  <a:pt x="62800" y="115442"/>
                </a:lnTo>
                <a:lnTo>
                  <a:pt x="40539" y="121182"/>
                </a:lnTo>
                <a:lnTo>
                  <a:pt x="38787" y="124602"/>
                </a:lnTo>
                <a:lnTo>
                  <a:pt x="38019" y="127803"/>
                </a:lnTo>
                <a:lnTo>
                  <a:pt x="31220" y="144070"/>
                </a:lnTo>
                <a:lnTo>
                  <a:pt x="30291" y="146496"/>
                </a:lnTo>
                <a:lnTo>
                  <a:pt x="23271" y="165578"/>
                </a:lnTo>
                <a:lnTo>
                  <a:pt x="23234" y="165666"/>
                </a:lnTo>
                <a:lnTo>
                  <a:pt x="29188" y="183545"/>
                </a:lnTo>
                <a:lnTo>
                  <a:pt x="18569" y="190894"/>
                </a:lnTo>
                <a:lnTo>
                  <a:pt x="9492" y="197752"/>
                </a:lnTo>
                <a:lnTo>
                  <a:pt x="9683" y="199661"/>
                </a:lnTo>
                <a:lnTo>
                  <a:pt x="10447" y="207616"/>
                </a:lnTo>
                <a:lnTo>
                  <a:pt x="11424" y="218003"/>
                </a:lnTo>
                <a:lnTo>
                  <a:pt x="11769" y="221445"/>
                </a:lnTo>
                <a:lnTo>
                  <a:pt x="12460" y="228766"/>
                </a:lnTo>
                <a:lnTo>
                  <a:pt x="12530" y="229431"/>
                </a:lnTo>
                <a:lnTo>
                  <a:pt x="12735" y="231630"/>
                </a:lnTo>
                <a:lnTo>
                  <a:pt x="18253" y="238064"/>
                </a:lnTo>
                <a:lnTo>
                  <a:pt x="22319" y="242832"/>
                </a:lnTo>
                <a:lnTo>
                  <a:pt x="22338" y="242831"/>
                </a:lnTo>
                <a:lnTo>
                  <a:pt x="26650" y="247823"/>
                </a:lnTo>
                <a:lnTo>
                  <a:pt x="21247" y="255620"/>
                </a:lnTo>
                <a:lnTo>
                  <a:pt x="14657" y="256566"/>
                </a:lnTo>
                <a:lnTo>
                  <a:pt x="12853" y="263987"/>
                </a:lnTo>
                <a:lnTo>
                  <a:pt x="15101" y="265266"/>
                </a:lnTo>
                <a:lnTo>
                  <a:pt x="16023" y="266323"/>
                </a:lnTo>
                <a:lnTo>
                  <a:pt x="16438" y="267175"/>
                </a:lnTo>
                <a:lnTo>
                  <a:pt x="18330" y="269491"/>
                </a:lnTo>
                <a:lnTo>
                  <a:pt x="14264" y="270543"/>
                </a:lnTo>
                <a:lnTo>
                  <a:pt x="13654" y="270924"/>
                </a:lnTo>
                <a:lnTo>
                  <a:pt x="12184" y="272164"/>
                </a:lnTo>
                <a:lnTo>
                  <a:pt x="9499" y="276637"/>
                </a:lnTo>
                <a:lnTo>
                  <a:pt x="9279" y="277347"/>
                </a:lnTo>
                <a:lnTo>
                  <a:pt x="5407" y="280898"/>
                </a:lnTo>
                <a:lnTo>
                  <a:pt x="2751" y="283368"/>
                </a:lnTo>
                <a:lnTo>
                  <a:pt x="2116" y="284217"/>
                </a:lnTo>
                <a:lnTo>
                  <a:pt x="5991" y="293285"/>
                </a:lnTo>
                <a:lnTo>
                  <a:pt x="6329" y="294808"/>
                </a:lnTo>
                <a:lnTo>
                  <a:pt x="5965" y="297242"/>
                </a:lnTo>
                <a:lnTo>
                  <a:pt x="5572" y="299880"/>
                </a:lnTo>
                <a:lnTo>
                  <a:pt x="5352" y="301289"/>
                </a:lnTo>
                <a:lnTo>
                  <a:pt x="2880" y="318002"/>
                </a:lnTo>
                <a:lnTo>
                  <a:pt x="2773" y="318677"/>
                </a:lnTo>
                <a:lnTo>
                  <a:pt x="2090" y="323601"/>
                </a:lnTo>
                <a:lnTo>
                  <a:pt x="1278" y="328823"/>
                </a:lnTo>
                <a:lnTo>
                  <a:pt x="992" y="330904"/>
                </a:lnTo>
                <a:lnTo>
                  <a:pt x="639" y="333164"/>
                </a:lnTo>
                <a:lnTo>
                  <a:pt x="253" y="335716"/>
                </a:lnTo>
                <a:lnTo>
                  <a:pt x="5021" y="342580"/>
                </a:lnTo>
                <a:lnTo>
                  <a:pt x="5319" y="343001"/>
                </a:lnTo>
                <a:lnTo>
                  <a:pt x="6204" y="344261"/>
                </a:lnTo>
                <a:lnTo>
                  <a:pt x="8180" y="379701"/>
                </a:lnTo>
                <a:lnTo>
                  <a:pt x="7795" y="382573"/>
                </a:lnTo>
                <a:lnTo>
                  <a:pt x="33038" y="394671"/>
                </a:lnTo>
                <a:lnTo>
                  <a:pt x="31238" y="398977"/>
                </a:lnTo>
                <a:lnTo>
                  <a:pt x="34864" y="398507"/>
                </a:lnTo>
                <a:lnTo>
                  <a:pt x="39441" y="398605"/>
                </a:lnTo>
                <a:lnTo>
                  <a:pt x="45021" y="401015"/>
                </a:lnTo>
                <a:lnTo>
                  <a:pt x="46644" y="401550"/>
                </a:lnTo>
                <a:lnTo>
                  <a:pt x="49708" y="402484"/>
                </a:lnTo>
                <a:lnTo>
                  <a:pt x="53701" y="402943"/>
                </a:lnTo>
                <a:lnTo>
                  <a:pt x="57459" y="403386"/>
                </a:lnTo>
                <a:lnTo>
                  <a:pt x="58318" y="404540"/>
                </a:lnTo>
                <a:lnTo>
                  <a:pt x="63755" y="401919"/>
                </a:lnTo>
                <a:lnTo>
                  <a:pt x="74345" y="428454"/>
                </a:lnTo>
                <a:lnTo>
                  <a:pt x="77049" y="435699"/>
                </a:lnTo>
                <a:lnTo>
                  <a:pt x="90244" y="436057"/>
                </a:lnTo>
                <a:lnTo>
                  <a:pt x="106836" y="436887"/>
                </a:lnTo>
                <a:lnTo>
                  <a:pt x="113114" y="437085"/>
                </a:lnTo>
                <a:lnTo>
                  <a:pt x="117739" y="437314"/>
                </a:lnTo>
                <a:lnTo>
                  <a:pt x="137384" y="438302"/>
                </a:lnTo>
                <a:lnTo>
                  <a:pt x="137241" y="433076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AE4E5690-510F-4DA3-6997-3873914043CD}"/>
              </a:ext>
            </a:extLst>
          </p:cNvPr>
          <p:cNvSpPr>
            <a:spLocks/>
          </p:cNvSpPr>
          <p:nvPr/>
        </p:nvSpPr>
        <p:spPr>
          <a:xfrm flipV="1">
            <a:off x="8992941" y="1547840"/>
            <a:ext cx="529039" cy="778784"/>
          </a:xfrm>
          <a:custGeom>
            <a:avLst/>
            <a:gdLst>
              <a:gd name="connsiteX0" fmla="*/ 62068 w 360274"/>
              <a:gd name="connsiteY0" fmla="*/ 381654 h 530350"/>
              <a:gd name="connsiteX1" fmla="*/ 64834 w 360274"/>
              <a:gd name="connsiteY1" fmla="*/ 386752 h 530350"/>
              <a:gd name="connsiteX2" fmla="*/ 66608 w 360274"/>
              <a:gd name="connsiteY2" fmla="*/ 390074 h 530350"/>
              <a:gd name="connsiteX3" fmla="*/ 67468 w 360274"/>
              <a:gd name="connsiteY3" fmla="*/ 391300 h 530350"/>
              <a:gd name="connsiteX4" fmla="*/ 69411 w 360274"/>
              <a:gd name="connsiteY4" fmla="*/ 393986 h 530350"/>
              <a:gd name="connsiteX5" fmla="*/ 78521 w 360274"/>
              <a:gd name="connsiteY5" fmla="*/ 406637 h 530350"/>
              <a:gd name="connsiteX6" fmla="*/ 73837 w 360274"/>
              <a:gd name="connsiteY6" fmla="*/ 429562 h 530350"/>
              <a:gd name="connsiteX7" fmla="*/ 70285 w 360274"/>
              <a:gd name="connsiteY7" fmla="*/ 446955 h 530350"/>
              <a:gd name="connsiteX8" fmla="*/ 66568 w 360274"/>
              <a:gd name="connsiteY8" fmla="*/ 465163 h 530350"/>
              <a:gd name="connsiteX9" fmla="*/ 64099 w 360274"/>
              <a:gd name="connsiteY9" fmla="*/ 477167 h 530350"/>
              <a:gd name="connsiteX10" fmla="*/ 57208 w 360274"/>
              <a:gd name="connsiteY10" fmla="*/ 477184 h 530350"/>
              <a:gd name="connsiteX11" fmla="*/ 70498 w 360274"/>
              <a:gd name="connsiteY11" fmla="*/ 493274 h 530350"/>
              <a:gd name="connsiteX12" fmla="*/ 73885 w 360274"/>
              <a:gd name="connsiteY12" fmla="*/ 497340 h 530350"/>
              <a:gd name="connsiteX13" fmla="*/ 77430 w 360274"/>
              <a:gd name="connsiteY13" fmla="*/ 501670 h 530350"/>
              <a:gd name="connsiteX14" fmla="*/ 95756 w 360274"/>
              <a:gd name="connsiteY14" fmla="*/ 518030 h 530350"/>
              <a:gd name="connsiteX15" fmla="*/ 97145 w 360274"/>
              <a:gd name="connsiteY15" fmla="*/ 519269 h 530350"/>
              <a:gd name="connsiteX16" fmla="*/ 105715 w 360274"/>
              <a:gd name="connsiteY16" fmla="*/ 526888 h 530350"/>
              <a:gd name="connsiteX17" fmla="*/ 110060 w 360274"/>
              <a:gd name="connsiteY17" fmla="*/ 530792 h 530350"/>
              <a:gd name="connsiteX18" fmla="*/ 123174 w 360274"/>
              <a:gd name="connsiteY18" fmla="*/ 518508 h 530350"/>
              <a:gd name="connsiteX19" fmla="*/ 167857 w 360274"/>
              <a:gd name="connsiteY19" fmla="*/ 524608 h 530350"/>
              <a:gd name="connsiteX20" fmla="*/ 178371 w 360274"/>
              <a:gd name="connsiteY20" fmla="*/ 526056 h 530350"/>
              <a:gd name="connsiteX21" fmla="*/ 190632 w 360274"/>
              <a:gd name="connsiteY21" fmla="*/ 512852 h 530350"/>
              <a:gd name="connsiteX22" fmla="*/ 196036 w 360274"/>
              <a:gd name="connsiteY22" fmla="*/ 507021 h 530350"/>
              <a:gd name="connsiteX23" fmla="*/ 205568 w 360274"/>
              <a:gd name="connsiteY23" fmla="*/ 500705 h 530350"/>
              <a:gd name="connsiteX24" fmla="*/ 216350 w 360274"/>
              <a:gd name="connsiteY24" fmla="*/ 493583 h 530350"/>
              <a:gd name="connsiteX25" fmla="*/ 233934 w 360274"/>
              <a:gd name="connsiteY25" fmla="*/ 499646 h 530350"/>
              <a:gd name="connsiteX26" fmla="*/ 235653 w 360274"/>
              <a:gd name="connsiteY26" fmla="*/ 499719 h 530350"/>
              <a:gd name="connsiteX27" fmla="*/ 243617 w 360274"/>
              <a:gd name="connsiteY27" fmla="*/ 500067 h 530350"/>
              <a:gd name="connsiteX28" fmla="*/ 249241 w 360274"/>
              <a:gd name="connsiteY28" fmla="*/ 500350 h 530350"/>
              <a:gd name="connsiteX29" fmla="*/ 276270 w 360274"/>
              <a:gd name="connsiteY29" fmla="*/ 501634 h 530350"/>
              <a:gd name="connsiteX30" fmla="*/ 277445 w 360274"/>
              <a:gd name="connsiteY30" fmla="*/ 502073 h 530350"/>
              <a:gd name="connsiteX31" fmla="*/ 296055 w 360274"/>
              <a:gd name="connsiteY31" fmla="*/ 509210 h 530350"/>
              <a:gd name="connsiteX32" fmla="*/ 301995 w 360274"/>
              <a:gd name="connsiteY32" fmla="*/ 511203 h 530350"/>
              <a:gd name="connsiteX33" fmla="*/ 337619 w 360274"/>
              <a:gd name="connsiteY33" fmla="*/ 525099 h 530350"/>
              <a:gd name="connsiteX34" fmla="*/ 337762 w 360274"/>
              <a:gd name="connsiteY34" fmla="*/ 525137 h 530350"/>
              <a:gd name="connsiteX35" fmla="*/ 340073 w 360274"/>
              <a:gd name="connsiteY35" fmla="*/ 513177 h 530350"/>
              <a:gd name="connsiteX36" fmla="*/ 345094 w 360274"/>
              <a:gd name="connsiteY36" fmla="*/ 506024 h 530350"/>
              <a:gd name="connsiteX37" fmla="*/ 346523 w 360274"/>
              <a:gd name="connsiteY37" fmla="*/ 504722 h 530350"/>
              <a:gd name="connsiteX38" fmla="*/ 347442 w 360274"/>
              <a:gd name="connsiteY38" fmla="*/ 503996 h 530350"/>
              <a:gd name="connsiteX39" fmla="*/ 352573 w 360274"/>
              <a:gd name="connsiteY39" fmla="*/ 503263 h 530350"/>
              <a:gd name="connsiteX40" fmla="*/ 354862 w 360274"/>
              <a:gd name="connsiteY40" fmla="*/ 501671 h 530350"/>
              <a:gd name="connsiteX41" fmla="*/ 356074 w 360274"/>
              <a:gd name="connsiteY41" fmla="*/ 499337 h 530350"/>
              <a:gd name="connsiteX42" fmla="*/ 355843 w 360274"/>
              <a:gd name="connsiteY42" fmla="*/ 495769 h 530350"/>
              <a:gd name="connsiteX43" fmla="*/ 360486 w 360274"/>
              <a:gd name="connsiteY43" fmla="*/ 474715 h 530350"/>
              <a:gd name="connsiteX44" fmla="*/ 359759 w 360274"/>
              <a:gd name="connsiteY44" fmla="*/ 465785 h 530350"/>
              <a:gd name="connsiteX45" fmla="*/ 355843 w 360274"/>
              <a:gd name="connsiteY45" fmla="*/ 452126 h 530350"/>
              <a:gd name="connsiteX46" fmla="*/ 351942 w 360274"/>
              <a:gd name="connsiteY46" fmla="*/ 452855 h 530350"/>
              <a:gd name="connsiteX47" fmla="*/ 343177 w 360274"/>
              <a:gd name="connsiteY47" fmla="*/ 452192 h 530350"/>
              <a:gd name="connsiteX48" fmla="*/ 333556 w 360274"/>
              <a:gd name="connsiteY48" fmla="*/ 447272 h 530350"/>
              <a:gd name="connsiteX49" fmla="*/ 321460 w 360274"/>
              <a:gd name="connsiteY49" fmla="*/ 440738 h 530350"/>
              <a:gd name="connsiteX50" fmla="*/ 318099 w 360274"/>
              <a:gd name="connsiteY50" fmla="*/ 438501 h 530350"/>
              <a:gd name="connsiteX51" fmla="*/ 281560 w 360274"/>
              <a:gd name="connsiteY51" fmla="*/ 420856 h 530350"/>
              <a:gd name="connsiteX52" fmla="*/ 272475 w 360274"/>
              <a:gd name="connsiteY52" fmla="*/ 418448 h 530350"/>
              <a:gd name="connsiteX53" fmla="*/ 232241 w 360274"/>
              <a:gd name="connsiteY53" fmla="*/ 396217 h 530350"/>
              <a:gd name="connsiteX54" fmla="*/ 225930 w 360274"/>
              <a:gd name="connsiteY54" fmla="*/ 391399 h 530350"/>
              <a:gd name="connsiteX55" fmla="*/ 215369 w 360274"/>
              <a:gd name="connsiteY55" fmla="*/ 386342 h 530350"/>
              <a:gd name="connsiteX56" fmla="*/ 207721 w 360274"/>
              <a:gd name="connsiteY56" fmla="*/ 381847 h 530350"/>
              <a:gd name="connsiteX57" fmla="*/ 205032 w 360274"/>
              <a:gd name="connsiteY57" fmla="*/ 380182 h 530350"/>
              <a:gd name="connsiteX58" fmla="*/ 198126 w 360274"/>
              <a:gd name="connsiteY58" fmla="*/ 376195 h 530350"/>
              <a:gd name="connsiteX59" fmla="*/ 195026 w 360274"/>
              <a:gd name="connsiteY59" fmla="*/ 374435 h 530350"/>
              <a:gd name="connsiteX60" fmla="*/ 191205 w 360274"/>
              <a:gd name="connsiteY60" fmla="*/ 370707 h 530350"/>
              <a:gd name="connsiteX61" fmla="*/ 189405 w 360274"/>
              <a:gd name="connsiteY61" fmla="*/ 365333 h 530350"/>
              <a:gd name="connsiteX62" fmla="*/ 188693 w 360274"/>
              <a:gd name="connsiteY62" fmla="*/ 360111 h 530350"/>
              <a:gd name="connsiteX63" fmla="*/ 189152 w 360274"/>
              <a:gd name="connsiteY63" fmla="*/ 357947 h 530350"/>
              <a:gd name="connsiteX64" fmla="*/ 189967 w 360274"/>
              <a:gd name="connsiteY64" fmla="*/ 354052 h 530350"/>
              <a:gd name="connsiteX65" fmla="*/ 190008 w 360274"/>
              <a:gd name="connsiteY65" fmla="*/ 353879 h 530350"/>
              <a:gd name="connsiteX66" fmla="*/ 192322 w 360274"/>
              <a:gd name="connsiteY66" fmla="*/ 342887 h 530350"/>
              <a:gd name="connsiteX67" fmla="*/ 192520 w 360274"/>
              <a:gd name="connsiteY67" fmla="*/ 341964 h 530350"/>
              <a:gd name="connsiteX68" fmla="*/ 197289 w 360274"/>
              <a:gd name="connsiteY68" fmla="*/ 319262 h 530350"/>
              <a:gd name="connsiteX69" fmla="*/ 199360 w 360274"/>
              <a:gd name="connsiteY69" fmla="*/ 309514 h 530350"/>
              <a:gd name="connsiteX70" fmla="*/ 199460 w 360274"/>
              <a:gd name="connsiteY70" fmla="*/ 309401 h 530350"/>
              <a:gd name="connsiteX71" fmla="*/ 204059 w 360274"/>
              <a:gd name="connsiteY71" fmla="*/ 305491 h 530350"/>
              <a:gd name="connsiteX72" fmla="*/ 206924 w 360274"/>
              <a:gd name="connsiteY72" fmla="*/ 302745 h 530350"/>
              <a:gd name="connsiteX73" fmla="*/ 210619 w 360274"/>
              <a:gd name="connsiteY73" fmla="*/ 299594 h 530350"/>
              <a:gd name="connsiteX74" fmla="*/ 227517 w 360274"/>
              <a:gd name="connsiteY74" fmla="*/ 283263 h 530350"/>
              <a:gd name="connsiteX75" fmla="*/ 245630 w 360274"/>
              <a:gd name="connsiteY75" fmla="*/ 266311 h 530350"/>
              <a:gd name="connsiteX76" fmla="*/ 247809 w 360274"/>
              <a:gd name="connsiteY76" fmla="*/ 264284 h 530350"/>
              <a:gd name="connsiteX77" fmla="*/ 252228 w 360274"/>
              <a:gd name="connsiteY77" fmla="*/ 260147 h 530350"/>
              <a:gd name="connsiteX78" fmla="*/ 261025 w 360274"/>
              <a:gd name="connsiteY78" fmla="*/ 251852 h 530350"/>
              <a:gd name="connsiteX79" fmla="*/ 292921 w 360274"/>
              <a:gd name="connsiteY79" fmla="*/ 222161 h 530350"/>
              <a:gd name="connsiteX80" fmla="*/ 279811 w 360274"/>
              <a:gd name="connsiteY80" fmla="*/ 203024 h 530350"/>
              <a:gd name="connsiteX81" fmla="*/ 274745 w 360274"/>
              <a:gd name="connsiteY81" fmla="*/ 195604 h 530350"/>
              <a:gd name="connsiteX82" fmla="*/ 263755 w 360274"/>
              <a:gd name="connsiteY82" fmla="*/ 179582 h 530350"/>
              <a:gd name="connsiteX83" fmla="*/ 262028 w 360274"/>
              <a:gd name="connsiteY83" fmla="*/ 177064 h 530350"/>
              <a:gd name="connsiteX84" fmla="*/ 258729 w 360274"/>
              <a:gd name="connsiteY84" fmla="*/ 172009 h 530350"/>
              <a:gd name="connsiteX85" fmla="*/ 253587 w 360274"/>
              <a:gd name="connsiteY85" fmla="*/ 164494 h 530350"/>
              <a:gd name="connsiteX86" fmla="*/ 252580 w 360274"/>
              <a:gd name="connsiteY86" fmla="*/ 163957 h 530350"/>
              <a:gd name="connsiteX87" fmla="*/ 247768 w 360274"/>
              <a:gd name="connsiteY87" fmla="*/ 160820 h 530350"/>
              <a:gd name="connsiteX88" fmla="*/ 232909 w 360274"/>
              <a:gd name="connsiteY88" fmla="*/ 160392 h 530350"/>
              <a:gd name="connsiteX89" fmla="*/ 219968 w 360274"/>
              <a:gd name="connsiteY89" fmla="*/ 160019 h 530350"/>
              <a:gd name="connsiteX90" fmla="*/ 218568 w 360274"/>
              <a:gd name="connsiteY90" fmla="*/ 157993 h 530350"/>
              <a:gd name="connsiteX91" fmla="*/ 220078 w 360274"/>
              <a:gd name="connsiteY91" fmla="*/ 152591 h 530350"/>
              <a:gd name="connsiteX92" fmla="*/ 221481 w 360274"/>
              <a:gd name="connsiteY92" fmla="*/ 147620 h 530350"/>
              <a:gd name="connsiteX93" fmla="*/ 207831 w 360274"/>
              <a:gd name="connsiteY93" fmla="*/ 137238 h 530350"/>
              <a:gd name="connsiteX94" fmla="*/ 207464 w 360274"/>
              <a:gd name="connsiteY94" fmla="*/ 137167 h 530350"/>
              <a:gd name="connsiteX95" fmla="*/ 204000 w 360274"/>
              <a:gd name="connsiteY95" fmla="*/ 136557 h 530350"/>
              <a:gd name="connsiteX96" fmla="*/ 216471 w 360274"/>
              <a:gd name="connsiteY96" fmla="*/ 126160 h 530350"/>
              <a:gd name="connsiteX97" fmla="*/ 224655 w 360274"/>
              <a:gd name="connsiteY97" fmla="*/ 115690 h 530350"/>
              <a:gd name="connsiteX98" fmla="*/ 226092 w 360274"/>
              <a:gd name="connsiteY98" fmla="*/ 113827 h 530350"/>
              <a:gd name="connsiteX99" fmla="*/ 230073 w 360274"/>
              <a:gd name="connsiteY99" fmla="*/ 108753 h 530350"/>
              <a:gd name="connsiteX100" fmla="*/ 225423 w 360274"/>
              <a:gd name="connsiteY100" fmla="*/ 106371 h 530350"/>
              <a:gd name="connsiteX101" fmla="*/ 219531 w 360274"/>
              <a:gd name="connsiteY101" fmla="*/ 103399 h 530350"/>
              <a:gd name="connsiteX102" fmla="*/ 213984 w 360274"/>
              <a:gd name="connsiteY102" fmla="*/ 100588 h 530350"/>
              <a:gd name="connsiteX103" fmla="*/ 209087 w 360274"/>
              <a:gd name="connsiteY103" fmla="*/ 98100 h 530350"/>
              <a:gd name="connsiteX104" fmla="*/ 205697 w 360274"/>
              <a:gd name="connsiteY104" fmla="*/ 97346 h 530350"/>
              <a:gd name="connsiteX105" fmla="*/ 189464 w 360274"/>
              <a:gd name="connsiteY105" fmla="*/ 93727 h 530350"/>
              <a:gd name="connsiteX106" fmla="*/ 187242 w 360274"/>
              <a:gd name="connsiteY106" fmla="*/ 93194 h 530350"/>
              <a:gd name="connsiteX107" fmla="*/ 184726 w 360274"/>
              <a:gd name="connsiteY107" fmla="*/ 92658 h 530350"/>
              <a:gd name="connsiteX108" fmla="*/ 177471 w 360274"/>
              <a:gd name="connsiteY108" fmla="*/ 91026 h 530350"/>
              <a:gd name="connsiteX109" fmla="*/ 173985 w 360274"/>
              <a:gd name="connsiteY109" fmla="*/ 82431 h 530350"/>
              <a:gd name="connsiteX110" fmla="*/ 169397 w 360274"/>
              <a:gd name="connsiteY110" fmla="*/ 71139 h 530350"/>
              <a:gd name="connsiteX111" fmla="*/ 168471 w 360274"/>
              <a:gd name="connsiteY111" fmla="*/ 62441 h 530350"/>
              <a:gd name="connsiteX112" fmla="*/ 167924 w 360274"/>
              <a:gd name="connsiteY112" fmla="*/ 57465 h 530350"/>
              <a:gd name="connsiteX113" fmla="*/ 164599 w 360274"/>
              <a:gd name="connsiteY113" fmla="*/ 27708 h 530350"/>
              <a:gd name="connsiteX114" fmla="*/ 164452 w 360274"/>
              <a:gd name="connsiteY114" fmla="*/ 26312 h 530350"/>
              <a:gd name="connsiteX115" fmla="*/ 156973 w 360274"/>
              <a:gd name="connsiteY115" fmla="*/ 27609 h 530350"/>
              <a:gd name="connsiteX116" fmla="*/ 152646 w 360274"/>
              <a:gd name="connsiteY116" fmla="*/ 27539 h 530350"/>
              <a:gd name="connsiteX117" fmla="*/ 140931 w 360274"/>
              <a:gd name="connsiteY117" fmla="*/ 27399 h 530350"/>
              <a:gd name="connsiteX118" fmla="*/ 135454 w 360274"/>
              <a:gd name="connsiteY118" fmla="*/ 24070 h 530350"/>
              <a:gd name="connsiteX119" fmla="*/ 130304 w 360274"/>
              <a:gd name="connsiteY119" fmla="*/ 23192 h 530350"/>
              <a:gd name="connsiteX120" fmla="*/ 128857 w 360274"/>
              <a:gd name="connsiteY120" fmla="*/ 23078 h 530350"/>
              <a:gd name="connsiteX121" fmla="*/ 121492 w 360274"/>
              <a:gd name="connsiteY121" fmla="*/ 22512 h 530350"/>
              <a:gd name="connsiteX122" fmla="*/ 118483 w 360274"/>
              <a:gd name="connsiteY122" fmla="*/ 19216 h 530350"/>
              <a:gd name="connsiteX123" fmla="*/ 108205 w 360274"/>
              <a:gd name="connsiteY123" fmla="*/ 10389 h 530350"/>
              <a:gd name="connsiteX124" fmla="*/ 108055 w 360274"/>
              <a:gd name="connsiteY124" fmla="*/ 5458 h 530350"/>
              <a:gd name="connsiteX125" fmla="*/ 106310 w 360274"/>
              <a:gd name="connsiteY125" fmla="*/ 3404 h 530350"/>
              <a:gd name="connsiteX126" fmla="*/ 104789 w 360274"/>
              <a:gd name="connsiteY126" fmla="*/ 887 h 530350"/>
              <a:gd name="connsiteX127" fmla="*/ 101696 w 360274"/>
              <a:gd name="connsiteY127" fmla="*/ 787 h 530350"/>
              <a:gd name="connsiteX128" fmla="*/ 94779 w 360274"/>
              <a:gd name="connsiteY128" fmla="*/ 442 h 530350"/>
              <a:gd name="connsiteX129" fmla="*/ 89879 w 360274"/>
              <a:gd name="connsiteY129" fmla="*/ 1544 h 530350"/>
              <a:gd name="connsiteX130" fmla="*/ 88545 w 360274"/>
              <a:gd name="connsiteY130" fmla="*/ 3330 h 530350"/>
              <a:gd name="connsiteX131" fmla="*/ 85357 w 360274"/>
              <a:gd name="connsiteY131" fmla="*/ 2860 h 530350"/>
              <a:gd name="connsiteX132" fmla="*/ 84439 w 360274"/>
              <a:gd name="connsiteY132" fmla="*/ 3113 h 530350"/>
              <a:gd name="connsiteX133" fmla="*/ 83994 w 360274"/>
              <a:gd name="connsiteY133" fmla="*/ 3543 h 530350"/>
              <a:gd name="connsiteX134" fmla="*/ 86154 w 360274"/>
              <a:gd name="connsiteY134" fmla="*/ 6986 h 530350"/>
              <a:gd name="connsiteX135" fmla="*/ 81772 w 360274"/>
              <a:gd name="connsiteY135" fmla="*/ 8941 h 530350"/>
              <a:gd name="connsiteX136" fmla="*/ 79678 w 360274"/>
              <a:gd name="connsiteY136" fmla="*/ 11591 h 530350"/>
              <a:gd name="connsiteX137" fmla="*/ 71244 w 360274"/>
              <a:gd name="connsiteY137" fmla="*/ 7868 h 530350"/>
              <a:gd name="connsiteX138" fmla="*/ 71056 w 360274"/>
              <a:gd name="connsiteY138" fmla="*/ 8996 h 530350"/>
              <a:gd name="connsiteX139" fmla="*/ 68092 w 360274"/>
              <a:gd name="connsiteY139" fmla="*/ 8541 h 530350"/>
              <a:gd name="connsiteX140" fmla="*/ 65293 w 360274"/>
              <a:gd name="connsiteY140" fmla="*/ 10555 h 530350"/>
              <a:gd name="connsiteX141" fmla="*/ 66828 w 360274"/>
              <a:gd name="connsiteY141" fmla="*/ 19146 h 530350"/>
              <a:gd name="connsiteX142" fmla="*/ 59684 w 360274"/>
              <a:gd name="connsiteY142" fmla="*/ 24526 h 530350"/>
              <a:gd name="connsiteX143" fmla="*/ 45582 w 360274"/>
              <a:gd name="connsiteY143" fmla="*/ 33514 h 530350"/>
              <a:gd name="connsiteX144" fmla="*/ 41927 w 360274"/>
              <a:gd name="connsiteY144" fmla="*/ 35884 h 530350"/>
              <a:gd name="connsiteX145" fmla="*/ 37283 w 360274"/>
              <a:gd name="connsiteY145" fmla="*/ 42892 h 530350"/>
              <a:gd name="connsiteX146" fmla="*/ 30594 w 360274"/>
              <a:gd name="connsiteY146" fmla="*/ 53243 h 530350"/>
              <a:gd name="connsiteX147" fmla="*/ 26491 w 360274"/>
              <a:gd name="connsiteY147" fmla="*/ 59508 h 530350"/>
              <a:gd name="connsiteX148" fmla="*/ 26293 w 360274"/>
              <a:gd name="connsiteY148" fmla="*/ 59799 h 530350"/>
              <a:gd name="connsiteX149" fmla="*/ 12947 w 360274"/>
              <a:gd name="connsiteY149" fmla="*/ 80101 h 530350"/>
              <a:gd name="connsiteX150" fmla="*/ 12988 w 360274"/>
              <a:gd name="connsiteY150" fmla="*/ 80127 h 530350"/>
              <a:gd name="connsiteX151" fmla="*/ 17774 w 360274"/>
              <a:gd name="connsiteY151" fmla="*/ 83882 h 530350"/>
              <a:gd name="connsiteX152" fmla="*/ 29426 w 360274"/>
              <a:gd name="connsiteY152" fmla="*/ 93205 h 530350"/>
              <a:gd name="connsiteX153" fmla="*/ 29904 w 360274"/>
              <a:gd name="connsiteY153" fmla="*/ 109763 h 530350"/>
              <a:gd name="connsiteX154" fmla="*/ 25154 w 360274"/>
              <a:gd name="connsiteY154" fmla="*/ 109477 h 530350"/>
              <a:gd name="connsiteX155" fmla="*/ 20283 w 360274"/>
              <a:gd name="connsiteY155" fmla="*/ 118130 h 530350"/>
              <a:gd name="connsiteX156" fmla="*/ 212 w 360274"/>
              <a:gd name="connsiteY156" fmla="*/ 117373 h 530350"/>
              <a:gd name="connsiteX157" fmla="*/ 252 w 360274"/>
              <a:gd name="connsiteY157" fmla="*/ 124362 h 530350"/>
              <a:gd name="connsiteX158" fmla="*/ 263 w 360274"/>
              <a:gd name="connsiteY158" fmla="*/ 126074 h 530350"/>
              <a:gd name="connsiteX159" fmla="*/ 300 w 360274"/>
              <a:gd name="connsiteY159" fmla="*/ 132542 h 530350"/>
              <a:gd name="connsiteX160" fmla="*/ 381 w 360274"/>
              <a:gd name="connsiteY160" fmla="*/ 146263 h 530350"/>
              <a:gd name="connsiteX161" fmla="*/ 461 w 360274"/>
              <a:gd name="connsiteY161" fmla="*/ 159578 h 530350"/>
              <a:gd name="connsiteX162" fmla="*/ 505 w 360274"/>
              <a:gd name="connsiteY162" fmla="*/ 166714 h 530350"/>
              <a:gd name="connsiteX163" fmla="*/ 524 w 360274"/>
              <a:gd name="connsiteY163" fmla="*/ 169934 h 530350"/>
              <a:gd name="connsiteX164" fmla="*/ 553 w 360274"/>
              <a:gd name="connsiteY164" fmla="*/ 175012 h 530350"/>
              <a:gd name="connsiteX165" fmla="*/ 568 w 360274"/>
              <a:gd name="connsiteY165" fmla="*/ 177593 h 530350"/>
              <a:gd name="connsiteX166" fmla="*/ 597 w 360274"/>
              <a:gd name="connsiteY166" fmla="*/ 182381 h 530350"/>
              <a:gd name="connsiteX167" fmla="*/ 608 w 360274"/>
              <a:gd name="connsiteY167" fmla="*/ 183976 h 530350"/>
              <a:gd name="connsiteX168" fmla="*/ 4344 w 360274"/>
              <a:gd name="connsiteY168" fmla="*/ 190918 h 530350"/>
              <a:gd name="connsiteX169" fmla="*/ 5821 w 360274"/>
              <a:gd name="connsiteY169" fmla="*/ 193725 h 530350"/>
              <a:gd name="connsiteX170" fmla="*/ 10148 w 360274"/>
              <a:gd name="connsiteY170" fmla="*/ 201771 h 530350"/>
              <a:gd name="connsiteX171" fmla="*/ 16408 w 360274"/>
              <a:gd name="connsiteY171" fmla="*/ 213442 h 530350"/>
              <a:gd name="connsiteX172" fmla="*/ 22531 w 360274"/>
              <a:gd name="connsiteY172" fmla="*/ 217402 h 530350"/>
              <a:gd name="connsiteX173" fmla="*/ 38510 w 360274"/>
              <a:gd name="connsiteY173" fmla="*/ 227844 h 530350"/>
              <a:gd name="connsiteX174" fmla="*/ 49538 w 360274"/>
              <a:gd name="connsiteY174" fmla="*/ 235039 h 530350"/>
              <a:gd name="connsiteX175" fmla="*/ 52546 w 360274"/>
              <a:gd name="connsiteY175" fmla="*/ 236994 h 530350"/>
              <a:gd name="connsiteX176" fmla="*/ 64709 w 360274"/>
              <a:gd name="connsiteY176" fmla="*/ 244923 h 530350"/>
              <a:gd name="connsiteX177" fmla="*/ 72103 w 360274"/>
              <a:gd name="connsiteY177" fmla="*/ 252029 h 530350"/>
              <a:gd name="connsiteX178" fmla="*/ 76835 w 360274"/>
              <a:gd name="connsiteY178" fmla="*/ 257148 h 530350"/>
              <a:gd name="connsiteX179" fmla="*/ 77455 w 360274"/>
              <a:gd name="connsiteY179" fmla="*/ 257792 h 530350"/>
              <a:gd name="connsiteX180" fmla="*/ 89155 w 360274"/>
              <a:gd name="connsiteY180" fmla="*/ 270595 h 530350"/>
              <a:gd name="connsiteX181" fmla="*/ 97700 w 360274"/>
              <a:gd name="connsiteY181" fmla="*/ 279785 h 530350"/>
              <a:gd name="connsiteX182" fmla="*/ 63710 w 360274"/>
              <a:gd name="connsiteY182" fmla="*/ 339482 h 530350"/>
              <a:gd name="connsiteX183" fmla="*/ 57178 w 360274"/>
              <a:gd name="connsiteY183" fmla="*/ 350969 h 530350"/>
              <a:gd name="connsiteX184" fmla="*/ 51205 w 360274"/>
              <a:gd name="connsiteY184" fmla="*/ 361450 h 530350"/>
              <a:gd name="connsiteX185" fmla="*/ 52554 w 360274"/>
              <a:gd name="connsiteY185" fmla="*/ 363953 h 530350"/>
              <a:gd name="connsiteX186" fmla="*/ 62068 w 360274"/>
              <a:gd name="connsiteY186" fmla="*/ 381654 h 53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360274" h="530350">
                <a:moveTo>
                  <a:pt x="62068" y="381654"/>
                </a:moveTo>
                <a:lnTo>
                  <a:pt x="64834" y="386752"/>
                </a:lnTo>
                <a:lnTo>
                  <a:pt x="66608" y="390074"/>
                </a:lnTo>
                <a:lnTo>
                  <a:pt x="67468" y="391300"/>
                </a:lnTo>
                <a:lnTo>
                  <a:pt x="69411" y="393986"/>
                </a:lnTo>
                <a:lnTo>
                  <a:pt x="78521" y="406637"/>
                </a:lnTo>
                <a:lnTo>
                  <a:pt x="73837" y="429562"/>
                </a:lnTo>
                <a:lnTo>
                  <a:pt x="70285" y="446955"/>
                </a:lnTo>
                <a:lnTo>
                  <a:pt x="66568" y="465163"/>
                </a:lnTo>
                <a:lnTo>
                  <a:pt x="64099" y="477167"/>
                </a:lnTo>
                <a:lnTo>
                  <a:pt x="57208" y="477184"/>
                </a:lnTo>
                <a:lnTo>
                  <a:pt x="70498" y="493274"/>
                </a:lnTo>
                <a:lnTo>
                  <a:pt x="73885" y="497340"/>
                </a:lnTo>
                <a:lnTo>
                  <a:pt x="77430" y="501670"/>
                </a:lnTo>
                <a:lnTo>
                  <a:pt x="95756" y="518030"/>
                </a:lnTo>
                <a:lnTo>
                  <a:pt x="97145" y="519269"/>
                </a:lnTo>
                <a:lnTo>
                  <a:pt x="105715" y="526888"/>
                </a:lnTo>
                <a:lnTo>
                  <a:pt x="110060" y="530792"/>
                </a:lnTo>
                <a:lnTo>
                  <a:pt x="123174" y="518508"/>
                </a:lnTo>
                <a:lnTo>
                  <a:pt x="167857" y="524608"/>
                </a:lnTo>
                <a:lnTo>
                  <a:pt x="178371" y="526056"/>
                </a:lnTo>
                <a:lnTo>
                  <a:pt x="190632" y="512852"/>
                </a:lnTo>
                <a:lnTo>
                  <a:pt x="196036" y="507021"/>
                </a:lnTo>
                <a:lnTo>
                  <a:pt x="205568" y="500705"/>
                </a:lnTo>
                <a:lnTo>
                  <a:pt x="216350" y="493583"/>
                </a:lnTo>
                <a:lnTo>
                  <a:pt x="233934" y="499646"/>
                </a:lnTo>
                <a:lnTo>
                  <a:pt x="235653" y="499719"/>
                </a:lnTo>
                <a:lnTo>
                  <a:pt x="243617" y="500067"/>
                </a:lnTo>
                <a:lnTo>
                  <a:pt x="249241" y="500350"/>
                </a:lnTo>
                <a:lnTo>
                  <a:pt x="276270" y="501634"/>
                </a:lnTo>
                <a:lnTo>
                  <a:pt x="277445" y="502073"/>
                </a:lnTo>
                <a:lnTo>
                  <a:pt x="296055" y="509210"/>
                </a:lnTo>
                <a:lnTo>
                  <a:pt x="301995" y="511203"/>
                </a:lnTo>
                <a:lnTo>
                  <a:pt x="337619" y="525099"/>
                </a:lnTo>
                <a:lnTo>
                  <a:pt x="337762" y="525137"/>
                </a:lnTo>
                <a:lnTo>
                  <a:pt x="340073" y="513177"/>
                </a:lnTo>
                <a:lnTo>
                  <a:pt x="345094" y="506024"/>
                </a:lnTo>
                <a:lnTo>
                  <a:pt x="346523" y="504722"/>
                </a:lnTo>
                <a:lnTo>
                  <a:pt x="347442" y="503996"/>
                </a:lnTo>
                <a:lnTo>
                  <a:pt x="352573" y="503263"/>
                </a:lnTo>
                <a:lnTo>
                  <a:pt x="354862" y="501671"/>
                </a:lnTo>
                <a:lnTo>
                  <a:pt x="356074" y="499337"/>
                </a:lnTo>
                <a:lnTo>
                  <a:pt x="355843" y="495769"/>
                </a:lnTo>
                <a:lnTo>
                  <a:pt x="360486" y="474715"/>
                </a:lnTo>
                <a:lnTo>
                  <a:pt x="359759" y="465785"/>
                </a:lnTo>
                <a:lnTo>
                  <a:pt x="355843" y="452126"/>
                </a:lnTo>
                <a:lnTo>
                  <a:pt x="351942" y="452855"/>
                </a:lnTo>
                <a:lnTo>
                  <a:pt x="343177" y="452192"/>
                </a:lnTo>
                <a:lnTo>
                  <a:pt x="333556" y="447272"/>
                </a:lnTo>
                <a:lnTo>
                  <a:pt x="321460" y="440738"/>
                </a:lnTo>
                <a:lnTo>
                  <a:pt x="318099" y="438501"/>
                </a:lnTo>
                <a:lnTo>
                  <a:pt x="281560" y="420856"/>
                </a:lnTo>
                <a:lnTo>
                  <a:pt x="272475" y="418448"/>
                </a:lnTo>
                <a:lnTo>
                  <a:pt x="232241" y="396217"/>
                </a:lnTo>
                <a:lnTo>
                  <a:pt x="225930" y="391399"/>
                </a:lnTo>
                <a:lnTo>
                  <a:pt x="215369" y="386342"/>
                </a:lnTo>
                <a:lnTo>
                  <a:pt x="207721" y="381847"/>
                </a:lnTo>
                <a:lnTo>
                  <a:pt x="205032" y="380182"/>
                </a:lnTo>
                <a:lnTo>
                  <a:pt x="198126" y="376195"/>
                </a:lnTo>
                <a:lnTo>
                  <a:pt x="195026" y="374435"/>
                </a:lnTo>
                <a:lnTo>
                  <a:pt x="191205" y="370707"/>
                </a:lnTo>
                <a:lnTo>
                  <a:pt x="189405" y="365333"/>
                </a:lnTo>
                <a:lnTo>
                  <a:pt x="188693" y="360111"/>
                </a:lnTo>
                <a:lnTo>
                  <a:pt x="189152" y="357947"/>
                </a:lnTo>
                <a:lnTo>
                  <a:pt x="189967" y="354052"/>
                </a:lnTo>
                <a:lnTo>
                  <a:pt x="190008" y="353879"/>
                </a:lnTo>
                <a:lnTo>
                  <a:pt x="192322" y="342887"/>
                </a:lnTo>
                <a:lnTo>
                  <a:pt x="192520" y="341964"/>
                </a:lnTo>
                <a:lnTo>
                  <a:pt x="197289" y="319262"/>
                </a:lnTo>
                <a:lnTo>
                  <a:pt x="199360" y="309514"/>
                </a:lnTo>
                <a:lnTo>
                  <a:pt x="199460" y="309401"/>
                </a:lnTo>
                <a:lnTo>
                  <a:pt x="204059" y="305491"/>
                </a:lnTo>
                <a:lnTo>
                  <a:pt x="206924" y="302745"/>
                </a:lnTo>
                <a:lnTo>
                  <a:pt x="210619" y="299594"/>
                </a:lnTo>
                <a:lnTo>
                  <a:pt x="227517" y="283263"/>
                </a:lnTo>
                <a:lnTo>
                  <a:pt x="245630" y="266311"/>
                </a:lnTo>
                <a:lnTo>
                  <a:pt x="247809" y="264284"/>
                </a:lnTo>
                <a:lnTo>
                  <a:pt x="252228" y="260147"/>
                </a:lnTo>
                <a:lnTo>
                  <a:pt x="261025" y="251852"/>
                </a:lnTo>
                <a:lnTo>
                  <a:pt x="292921" y="222161"/>
                </a:lnTo>
                <a:lnTo>
                  <a:pt x="279811" y="203024"/>
                </a:lnTo>
                <a:lnTo>
                  <a:pt x="274745" y="195604"/>
                </a:lnTo>
                <a:lnTo>
                  <a:pt x="263755" y="179582"/>
                </a:lnTo>
                <a:lnTo>
                  <a:pt x="262028" y="177064"/>
                </a:lnTo>
                <a:lnTo>
                  <a:pt x="258729" y="172009"/>
                </a:lnTo>
                <a:lnTo>
                  <a:pt x="253587" y="164494"/>
                </a:lnTo>
                <a:lnTo>
                  <a:pt x="252580" y="163957"/>
                </a:lnTo>
                <a:lnTo>
                  <a:pt x="247768" y="160820"/>
                </a:lnTo>
                <a:lnTo>
                  <a:pt x="232909" y="160392"/>
                </a:lnTo>
                <a:lnTo>
                  <a:pt x="219968" y="160019"/>
                </a:lnTo>
                <a:lnTo>
                  <a:pt x="218568" y="157993"/>
                </a:lnTo>
                <a:lnTo>
                  <a:pt x="220078" y="152591"/>
                </a:lnTo>
                <a:lnTo>
                  <a:pt x="221481" y="147620"/>
                </a:lnTo>
                <a:lnTo>
                  <a:pt x="207831" y="137238"/>
                </a:lnTo>
                <a:lnTo>
                  <a:pt x="207464" y="137167"/>
                </a:lnTo>
                <a:lnTo>
                  <a:pt x="204000" y="136557"/>
                </a:lnTo>
                <a:lnTo>
                  <a:pt x="216471" y="126160"/>
                </a:lnTo>
                <a:lnTo>
                  <a:pt x="224655" y="115690"/>
                </a:lnTo>
                <a:lnTo>
                  <a:pt x="226092" y="113827"/>
                </a:lnTo>
                <a:lnTo>
                  <a:pt x="230073" y="108753"/>
                </a:lnTo>
                <a:lnTo>
                  <a:pt x="225423" y="106371"/>
                </a:lnTo>
                <a:lnTo>
                  <a:pt x="219531" y="103399"/>
                </a:lnTo>
                <a:lnTo>
                  <a:pt x="213984" y="100588"/>
                </a:lnTo>
                <a:lnTo>
                  <a:pt x="209087" y="98100"/>
                </a:lnTo>
                <a:lnTo>
                  <a:pt x="205697" y="97346"/>
                </a:lnTo>
                <a:lnTo>
                  <a:pt x="189464" y="93727"/>
                </a:lnTo>
                <a:lnTo>
                  <a:pt x="187242" y="93194"/>
                </a:lnTo>
                <a:lnTo>
                  <a:pt x="184726" y="92658"/>
                </a:lnTo>
                <a:lnTo>
                  <a:pt x="177471" y="91026"/>
                </a:lnTo>
                <a:lnTo>
                  <a:pt x="173985" y="82431"/>
                </a:lnTo>
                <a:lnTo>
                  <a:pt x="169397" y="71139"/>
                </a:lnTo>
                <a:lnTo>
                  <a:pt x="168471" y="62441"/>
                </a:lnTo>
                <a:lnTo>
                  <a:pt x="167924" y="57465"/>
                </a:lnTo>
                <a:lnTo>
                  <a:pt x="164599" y="27708"/>
                </a:lnTo>
                <a:lnTo>
                  <a:pt x="164452" y="26312"/>
                </a:lnTo>
                <a:lnTo>
                  <a:pt x="156973" y="27609"/>
                </a:lnTo>
                <a:lnTo>
                  <a:pt x="152646" y="27539"/>
                </a:lnTo>
                <a:lnTo>
                  <a:pt x="140931" y="27399"/>
                </a:lnTo>
                <a:lnTo>
                  <a:pt x="135454" y="24070"/>
                </a:lnTo>
                <a:lnTo>
                  <a:pt x="130304" y="23192"/>
                </a:lnTo>
                <a:lnTo>
                  <a:pt x="128857" y="23078"/>
                </a:lnTo>
                <a:lnTo>
                  <a:pt x="121492" y="22512"/>
                </a:lnTo>
                <a:lnTo>
                  <a:pt x="118483" y="19216"/>
                </a:lnTo>
                <a:lnTo>
                  <a:pt x="108205" y="10389"/>
                </a:lnTo>
                <a:lnTo>
                  <a:pt x="108055" y="5458"/>
                </a:lnTo>
                <a:lnTo>
                  <a:pt x="106310" y="3404"/>
                </a:lnTo>
                <a:lnTo>
                  <a:pt x="104789" y="887"/>
                </a:lnTo>
                <a:lnTo>
                  <a:pt x="101696" y="787"/>
                </a:lnTo>
                <a:lnTo>
                  <a:pt x="94779" y="442"/>
                </a:lnTo>
                <a:lnTo>
                  <a:pt x="89879" y="1544"/>
                </a:lnTo>
                <a:lnTo>
                  <a:pt x="88545" y="3330"/>
                </a:lnTo>
                <a:lnTo>
                  <a:pt x="85357" y="2860"/>
                </a:lnTo>
                <a:lnTo>
                  <a:pt x="84439" y="3113"/>
                </a:lnTo>
                <a:lnTo>
                  <a:pt x="83994" y="3543"/>
                </a:lnTo>
                <a:lnTo>
                  <a:pt x="86154" y="6986"/>
                </a:lnTo>
                <a:lnTo>
                  <a:pt x="81772" y="8941"/>
                </a:lnTo>
                <a:lnTo>
                  <a:pt x="79678" y="11591"/>
                </a:lnTo>
                <a:lnTo>
                  <a:pt x="71244" y="7868"/>
                </a:lnTo>
                <a:lnTo>
                  <a:pt x="71056" y="8996"/>
                </a:lnTo>
                <a:lnTo>
                  <a:pt x="68092" y="8541"/>
                </a:lnTo>
                <a:lnTo>
                  <a:pt x="65293" y="10555"/>
                </a:lnTo>
                <a:lnTo>
                  <a:pt x="66828" y="19146"/>
                </a:lnTo>
                <a:lnTo>
                  <a:pt x="59684" y="24526"/>
                </a:lnTo>
                <a:lnTo>
                  <a:pt x="45582" y="33514"/>
                </a:lnTo>
                <a:lnTo>
                  <a:pt x="41927" y="35884"/>
                </a:lnTo>
                <a:lnTo>
                  <a:pt x="37283" y="42892"/>
                </a:lnTo>
                <a:lnTo>
                  <a:pt x="30594" y="53243"/>
                </a:lnTo>
                <a:lnTo>
                  <a:pt x="26491" y="59508"/>
                </a:lnTo>
                <a:lnTo>
                  <a:pt x="26293" y="59799"/>
                </a:lnTo>
                <a:lnTo>
                  <a:pt x="12947" y="80101"/>
                </a:lnTo>
                <a:lnTo>
                  <a:pt x="12988" y="80127"/>
                </a:lnTo>
                <a:lnTo>
                  <a:pt x="17774" y="83882"/>
                </a:lnTo>
                <a:lnTo>
                  <a:pt x="29426" y="93205"/>
                </a:lnTo>
                <a:lnTo>
                  <a:pt x="29904" y="109763"/>
                </a:lnTo>
                <a:lnTo>
                  <a:pt x="25154" y="109477"/>
                </a:lnTo>
                <a:lnTo>
                  <a:pt x="20283" y="118130"/>
                </a:lnTo>
                <a:lnTo>
                  <a:pt x="212" y="117373"/>
                </a:lnTo>
                <a:lnTo>
                  <a:pt x="252" y="124362"/>
                </a:lnTo>
                <a:lnTo>
                  <a:pt x="263" y="126074"/>
                </a:lnTo>
                <a:lnTo>
                  <a:pt x="300" y="132542"/>
                </a:lnTo>
                <a:lnTo>
                  <a:pt x="381" y="146263"/>
                </a:lnTo>
                <a:lnTo>
                  <a:pt x="461" y="159578"/>
                </a:lnTo>
                <a:lnTo>
                  <a:pt x="505" y="166714"/>
                </a:lnTo>
                <a:lnTo>
                  <a:pt x="524" y="169934"/>
                </a:lnTo>
                <a:lnTo>
                  <a:pt x="553" y="175012"/>
                </a:lnTo>
                <a:lnTo>
                  <a:pt x="568" y="177593"/>
                </a:lnTo>
                <a:lnTo>
                  <a:pt x="597" y="182381"/>
                </a:lnTo>
                <a:lnTo>
                  <a:pt x="608" y="183976"/>
                </a:lnTo>
                <a:lnTo>
                  <a:pt x="4344" y="190918"/>
                </a:lnTo>
                <a:lnTo>
                  <a:pt x="5821" y="193725"/>
                </a:lnTo>
                <a:lnTo>
                  <a:pt x="10148" y="201771"/>
                </a:lnTo>
                <a:lnTo>
                  <a:pt x="16408" y="213442"/>
                </a:lnTo>
                <a:lnTo>
                  <a:pt x="22531" y="217402"/>
                </a:lnTo>
                <a:lnTo>
                  <a:pt x="38510" y="227844"/>
                </a:lnTo>
                <a:lnTo>
                  <a:pt x="49538" y="235039"/>
                </a:lnTo>
                <a:lnTo>
                  <a:pt x="52546" y="236994"/>
                </a:lnTo>
                <a:lnTo>
                  <a:pt x="64709" y="244923"/>
                </a:lnTo>
                <a:lnTo>
                  <a:pt x="72103" y="252029"/>
                </a:lnTo>
                <a:lnTo>
                  <a:pt x="76835" y="257148"/>
                </a:lnTo>
                <a:lnTo>
                  <a:pt x="77455" y="257792"/>
                </a:lnTo>
                <a:lnTo>
                  <a:pt x="89155" y="270595"/>
                </a:lnTo>
                <a:lnTo>
                  <a:pt x="97700" y="279785"/>
                </a:lnTo>
                <a:lnTo>
                  <a:pt x="63710" y="339482"/>
                </a:lnTo>
                <a:lnTo>
                  <a:pt x="57178" y="350969"/>
                </a:lnTo>
                <a:lnTo>
                  <a:pt x="51205" y="361450"/>
                </a:lnTo>
                <a:lnTo>
                  <a:pt x="52554" y="363953"/>
                </a:lnTo>
                <a:lnTo>
                  <a:pt x="62068" y="381654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BC91706-70FA-DBC0-0007-FEF9069F67D0}"/>
              </a:ext>
            </a:extLst>
          </p:cNvPr>
          <p:cNvSpPr>
            <a:spLocks/>
          </p:cNvSpPr>
          <p:nvPr/>
        </p:nvSpPr>
        <p:spPr>
          <a:xfrm flipV="1">
            <a:off x="8720387" y="1051333"/>
            <a:ext cx="768532" cy="575408"/>
          </a:xfrm>
          <a:custGeom>
            <a:avLst/>
            <a:gdLst>
              <a:gd name="connsiteX0" fmla="*/ 317679 w 523368"/>
              <a:gd name="connsiteY0" fmla="*/ 311149 h 391851"/>
              <a:gd name="connsiteX1" fmla="*/ 319938 w 523368"/>
              <a:gd name="connsiteY1" fmla="*/ 310533 h 391851"/>
              <a:gd name="connsiteX2" fmla="*/ 324662 w 523368"/>
              <a:gd name="connsiteY2" fmla="*/ 309221 h 391851"/>
              <a:gd name="connsiteX3" fmla="*/ 333364 w 523368"/>
              <a:gd name="connsiteY3" fmla="*/ 306767 h 391851"/>
              <a:gd name="connsiteX4" fmla="*/ 334547 w 523368"/>
              <a:gd name="connsiteY4" fmla="*/ 310925 h 391851"/>
              <a:gd name="connsiteX5" fmla="*/ 339341 w 523368"/>
              <a:gd name="connsiteY5" fmla="*/ 327850 h 391851"/>
              <a:gd name="connsiteX6" fmla="*/ 343191 w 523368"/>
              <a:gd name="connsiteY6" fmla="*/ 331765 h 391851"/>
              <a:gd name="connsiteX7" fmla="*/ 356202 w 523368"/>
              <a:gd name="connsiteY7" fmla="*/ 344944 h 391851"/>
              <a:gd name="connsiteX8" fmla="*/ 369639 w 523368"/>
              <a:gd name="connsiteY8" fmla="*/ 358557 h 391851"/>
              <a:gd name="connsiteX9" fmla="*/ 374488 w 523368"/>
              <a:gd name="connsiteY9" fmla="*/ 363496 h 391851"/>
              <a:gd name="connsiteX10" fmla="*/ 385108 w 523368"/>
              <a:gd name="connsiteY10" fmla="*/ 374241 h 391851"/>
              <a:gd name="connsiteX11" fmla="*/ 386088 w 523368"/>
              <a:gd name="connsiteY11" fmla="*/ 375267 h 391851"/>
              <a:gd name="connsiteX12" fmla="*/ 389148 w 523368"/>
              <a:gd name="connsiteY12" fmla="*/ 378352 h 391851"/>
              <a:gd name="connsiteX13" fmla="*/ 393498 w 523368"/>
              <a:gd name="connsiteY13" fmla="*/ 378526 h 391851"/>
              <a:gd name="connsiteX14" fmla="*/ 398178 w 523368"/>
              <a:gd name="connsiteY14" fmla="*/ 378718 h 391851"/>
              <a:gd name="connsiteX15" fmla="*/ 421419 w 523368"/>
              <a:gd name="connsiteY15" fmla="*/ 379749 h 391851"/>
              <a:gd name="connsiteX16" fmla="*/ 431932 w 523368"/>
              <a:gd name="connsiteY16" fmla="*/ 380256 h 391851"/>
              <a:gd name="connsiteX17" fmla="*/ 437949 w 523368"/>
              <a:gd name="connsiteY17" fmla="*/ 380558 h 391851"/>
              <a:gd name="connsiteX18" fmla="*/ 443316 w 523368"/>
              <a:gd name="connsiteY18" fmla="*/ 380833 h 391851"/>
              <a:gd name="connsiteX19" fmla="*/ 443966 w 523368"/>
              <a:gd name="connsiteY19" fmla="*/ 380866 h 391851"/>
              <a:gd name="connsiteX20" fmla="*/ 479481 w 523368"/>
              <a:gd name="connsiteY20" fmla="*/ 356669 h 391851"/>
              <a:gd name="connsiteX21" fmla="*/ 479113 w 523368"/>
              <a:gd name="connsiteY21" fmla="*/ 335196 h 391851"/>
              <a:gd name="connsiteX22" fmla="*/ 478911 w 523368"/>
              <a:gd name="connsiteY22" fmla="*/ 321708 h 391851"/>
              <a:gd name="connsiteX23" fmla="*/ 478683 w 523368"/>
              <a:gd name="connsiteY23" fmla="*/ 304232 h 391851"/>
              <a:gd name="connsiteX24" fmla="*/ 477166 w 523368"/>
              <a:gd name="connsiteY24" fmla="*/ 292093 h 391851"/>
              <a:gd name="connsiteX25" fmla="*/ 477930 w 523368"/>
              <a:gd name="connsiteY25" fmla="*/ 282970 h 391851"/>
              <a:gd name="connsiteX26" fmla="*/ 478232 w 523368"/>
              <a:gd name="connsiteY26" fmla="*/ 279350 h 391851"/>
              <a:gd name="connsiteX27" fmla="*/ 478669 w 523368"/>
              <a:gd name="connsiteY27" fmla="*/ 271372 h 391851"/>
              <a:gd name="connsiteX28" fmla="*/ 482203 w 523368"/>
              <a:gd name="connsiteY28" fmla="*/ 261771 h 391851"/>
              <a:gd name="connsiteX29" fmla="*/ 483231 w 523368"/>
              <a:gd name="connsiteY29" fmla="*/ 259562 h 391851"/>
              <a:gd name="connsiteX30" fmla="*/ 482860 w 523368"/>
              <a:gd name="connsiteY30" fmla="*/ 253952 h 391851"/>
              <a:gd name="connsiteX31" fmla="*/ 485281 w 523368"/>
              <a:gd name="connsiteY31" fmla="*/ 249904 h 391851"/>
              <a:gd name="connsiteX32" fmla="*/ 486901 w 523368"/>
              <a:gd name="connsiteY32" fmla="*/ 235681 h 391851"/>
              <a:gd name="connsiteX33" fmla="*/ 491636 w 523368"/>
              <a:gd name="connsiteY33" fmla="*/ 222372 h 391851"/>
              <a:gd name="connsiteX34" fmla="*/ 492786 w 523368"/>
              <a:gd name="connsiteY34" fmla="*/ 220347 h 391851"/>
              <a:gd name="connsiteX35" fmla="*/ 493671 w 523368"/>
              <a:gd name="connsiteY35" fmla="*/ 217810 h 391851"/>
              <a:gd name="connsiteX36" fmla="*/ 493623 w 523368"/>
              <a:gd name="connsiteY36" fmla="*/ 211782 h 391851"/>
              <a:gd name="connsiteX37" fmla="*/ 492216 w 523368"/>
              <a:gd name="connsiteY37" fmla="*/ 201421 h 391851"/>
              <a:gd name="connsiteX38" fmla="*/ 489520 w 523368"/>
              <a:gd name="connsiteY38" fmla="*/ 200095 h 391851"/>
              <a:gd name="connsiteX39" fmla="*/ 480013 w 523368"/>
              <a:gd name="connsiteY39" fmla="*/ 172240 h 391851"/>
              <a:gd name="connsiteX40" fmla="*/ 484616 w 523368"/>
              <a:gd name="connsiteY40" fmla="*/ 162961 h 391851"/>
              <a:gd name="connsiteX41" fmla="*/ 484880 w 523368"/>
              <a:gd name="connsiteY41" fmla="*/ 162685 h 391851"/>
              <a:gd name="connsiteX42" fmla="*/ 486559 w 523368"/>
              <a:gd name="connsiteY42" fmla="*/ 161124 h 391851"/>
              <a:gd name="connsiteX43" fmla="*/ 487426 w 523368"/>
              <a:gd name="connsiteY43" fmla="*/ 160156 h 391851"/>
              <a:gd name="connsiteX44" fmla="*/ 488341 w 523368"/>
              <a:gd name="connsiteY44" fmla="*/ 159279 h 391851"/>
              <a:gd name="connsiteX45" fmla="*/ 489046 w 523368"/>
              <a:gd name="connsiteY45" fmla="*/ 158680 h 391851"/>
              <a:gd name="connsiteX46" fmla="*/ 490082 w 523368"/>
              <a:gd name="connsiteY46" fmla="*/ 157897 h 391851"/>
              <a:gd name="connsiteX47" fmla="*/ 491518 w 523368"/>
              <a:gd name="connsiteY47" fmla="*/ 157459 h 391851"/>
              <a:gd name="connsiteX48" fmla="*/ 492855 w 523368"/>
              <a:gd name="connsiteY48" fmla="*/ 156956 h 391851"/>
              <a:gd name="connsiteX49" fmla="*/ 493722 w 523368"/>
              <a:gd name="connsiteY49" fmla="*/ 156339 h 391851"/>
              <a:gd name="connsiteX50" fmla="*/ 494622 w 523368"/>
              <a:gd name="connsiteY50" fmla="*/ 155462 h 391851"/>
              <a:gd name="connsiteX51" fmla="*/ 495574 w 523368"/>
              <a:gd name="connsiteY51" fmla="*/ 154588 h 391851"/>
              <a:gd name="connsiteX52" fmla="*/ 496290 w 523368"/>
              <a:gd name="connsiteY52" fmla="*/ 153554 h 391851"/>
              <a:gd name="connsiteX53" fmla="*/ 496937 w 523368"/>
              <a:gd name="connsiteY53" fmla="*/ 152808 h 391851"/>
              <a:gd name="connsiteX54" fmla="*/ 497168 w 523368"/>
              <a:gd name="connsiteY54" fmla="*/ 152240 h 391851"/>
              <a:gd name="connsiteX55" fmla="*/ 497693 w 523368"/>
              <a:gd name="connsiteY55" fmla="*/ 151748 h 391851"/>
              <a:gd name="connsiteX56" fmla="*/ 498237 w 523368"/>
              <a:gd name="connsiteY56" fmla="*/ 150908 h 391851"/>
              <a:gd name="connsiteX57" fmla="*/ 499030 w 523368"/>
              <a:gd name="connsiteY57" fmla="*/ 149821 h 391851"/>
              <a:gd name="connsiteX58" fmla="*/ 499897 w 523368"/>
              <a:gd name="connsiteY58" fmla="*/ 149233 h 391851"/>
              <a:gd name="connsiteX59" fmla="*/ 500918 w 523368"/>
              <a:gd name="connsiteY59" fmla="*/ 148423 h 391851"/>
              <a:gd name="connsiteX60" fmla="*/ 501605 w 523368"/>
              <a:gd name="connsiteY60" fmla="*/ 147330 h 391851"/>
              <a:gd name="connsiteX61" fmla="*/ 502590 w 523368"/>
              <a:gd name="connsiteY61" fmla="*/ 146576 h 391851"/>
              <a:gd name="connsiteX62" fmla="*/ 503523 w 523368"/>
              <a:gd name="connsiteY62" fmla="*/ 146052 h 391851"/>
              <a:gd name="connsiteX63" fmla="*/ 504867 w 523368"/>
              <a:gd name="connsiteY63" fmla="*/ 145524 h 391851"/>
              <a:gd name="connsiteX64" fmla="*/ 505095 w 523368"/>
              <a:gd name="connsiteY64" fmla="*/ 144985 h 391851"/>
              <a:gd name="connsiteX65" fmla="*/ 506190 w 523368"/>
              <a:gd name="connsiteY65" fmla="*/ 144995 h 391851"/>
              <a:gd name="connsiteX66" fmla="*/ 507417 w 523368"/>
              <a:gd name="connsiteY66" fmla="*/ 144373 h 391851"/>
              <a:gd name="connsiteX67" fmla="*/ 508236 w 523368"/>
              <a:gd name="connsiteY67" fmla="*/ 143726 h 391851"/>
              <a:gd name="connsiteX68" fmla="*/ 509327 w 523368"/>
              <a:gd name="connsiteY68" fmla="*/ 143009 h 391851"/>
              <a:gd name="connsiteX69" fmla="*/ 510282 w 523368"/>
              <a:gd name="connsiteY69" fmla="*/ 142167 h 391851"/>
              <a:gd name="connsiteX70" fmla="*/ 511072 w 523368"/>
              <a:gd name="connsiteY70" fmla="*/ 141169 h 391851"/>
              <a:gd name="connsiteX71" fmla="*/ 511641 w 523368"/>
              <a:gd name="connsiteY71" fmla="*/ 140303 h 391851"/>
              <a:gd name="connsiteX72" fmla="*/ 512614 w 523368"/>
              <a:gd name="connsiteY72" fmla="*/ 139492 h 391851"/>
              <a:gd name="connsiteX73" fmla="*/ 512629 w 523368"/>
              <a:gd name="connsiteY73" fmla="*/ 138154 h 391851"/>
              <a:gd name="connsiteX74" fmla="*/ 511917 w 523368"/>
              <a:gd name="connsiteY74" fmla="*/ 137118 h 391851"/>
              <a:gd name="connsiteX75" fmla="*/ 511590 w 523368"/>
              <a:gd name="connsiteY75" fmla="*/ 136108 h 391851"/>
              <a:gd name="connsiteX76" fmla="*/ 511108 w 523368"/>
              <a:gd name="connsiteY76" fmla="*/ 134738 h 391851"/>
              <a:gd name="connsiteX77" fmla="*/ 511277 w 523368"/>
              <a:gd name="connsiteY77" fmla="*/ 133206 h 391851"/>
              <a:gd name="connsiteX78" fmla="*/ 512122 w 523368"/>
              <a:gd name="connsiteY78" fmla="*/ 132240 h 391851"/>
              <a:gd name="connsiteX79" fmla="*/ 512941 w 523368"/>
              <a:gd name="connsiteY79" fmla="*/ 131623 h 391851"/>
              <a:gd name="connsiteX80" fmla="*/ 512820 w 523368"/>
              <a:gd name="connsiteY80" fmla="*/ 130218 h 391851"/>
              <a:gd name="connsiteX81" fmla="*/ 512148 w 523368"/>
              <a:gd name="connsiteY81" fmla="*/ 129040 h 391851"/>
              <a:gd name="connsiteX82" fmla="*/ 511494 w 523368"/>
              <a:gd name="connsiteY82" fmla="*/ 127863 h 391851"/>
              <a:gd name="connsiteX83" fmla="*/ 511006 w 523368"/>
              <a:gd name="connsiteY83" fmla="*/ 126900 h 391851"/>
              <a:gd name="connsiteX84" fmla="*/ 510410 w 523368"/>
              <a:gd name="connsiteY84" fmla="*/ 125640 h 391851"/>
              <a:gd name="connsiteX85" fmla="*/ 509507 w 523368"/>
              <a:gd name="connsiteY85" fmla="*/ 124739 h 391851"/>
              <a:gd name="connsiteX86" fmla="*/ 508298 w 523368"/>
              <a:gd name="connsiteY86" fmla="*/ 124197 h 391851"/>
              <a:gd name="connsiteX87" fmla="*/ 507597 w 523368"/>
              <a:gd name="connsiteY87" fmla="*/ 123455 h 391851"/>
              <a:gd name="connsiteX88" fmla="*/ 507376 w 523368"/>
              <a:gd name="connsiteY88" fmla="*/ 121869 h 391851"/>
              <a:gd name="connsiteX89" fmla="*/ 507170 w 523368"/>
              <a:gd name="connsiteY89" fmla="*/ 120604 h 391851"/>
              <a:gd name="connsiteX90" fmla="*/ 507677 w 523368"/>
              <a:gd name="connsiteY90" fmla="*/ 119355 h 391851"/>
              <a:gd name="connsiteX91" fmla="*/ 508298 w 523368"/>
              <a:gd name="connsiteY91" fmla="*/ 118550 h 391851"/>
              <a:gd name="connsiteX92" fmla="*/ 508633 w 523368"/>
              <a:gd name="connsiteY92" fmla="*/ 117173 h 391851"/>
              <a:gd name="connsiteX93" fmla="*/ 508904 w 523368"/>
              <a:gd name="connsiteY93" fmla="*/ 115706 h 391851"/>
              <a:gd name="connsiteX94" fmla="*/ 509459 w 523368"/>
              <a:gd name="connsiteY94" fmla="*/ 114518 h 391851"/>
              <a:gd name="connsiteX95" fmla="*/ 509705 w 523368"/>
              <a:gd name="connsiteY95" fmla="*/ 113457 h 391851"/>
              <a:gd name="connsiteX96" fmla="*/ 510546 w 523368"/>
              <a:gd name="connsiteY96" fmla="*/ 112520 h 391851"/>
              <a:gd name="connsiteX97" fmla="*/ 511072 w 523368"/>
              <a:gd name="connsiteY97" fmla="*/ 111272 h 391851"/>
              <a:gd name="connsiteX98" fmla="*/ 510693 w 523368"/>
              <a:gd name="connsiteY98" fmla="*/ 109938 h 391851"/>
              <a:gd name="connsiteX99" fmla="*/ 511127 w 523368"/>
              <a:gd name="connsiteY99" fmla="*/ 108976 h 391851"/>
              <a:gd name="connsiteX100" fmla="*/ 511920 w 523368"/>
              <a:gd name="connsiteY100" fmla="*/ 107978 h 391851"/>
              <a:gd name="connsiteX101" fmla="*/ 513136 w 523368"/>
              <a:gd name="connsiteY101" fmla="*/ 107706 h 391851"/>
              <a:gd name="connsiteX102" fmla="*/ 514282 w 523368"/>
              <a:gd name="connsiteY102" fmla="*/ 107080 h 391851"/>
              <a:gd name="connsiteX103" fmla="*/ 515476 w 523368"/>
              <a:gd name="connsiteY103" fmla="*/ 106778 h 391851"/>
              <a:gd name="connsiteX104" fmla="*/ 517048 w 523368"/>
              <a:gd name="connsiteY104" fmla="*/ 106529 h 391851"/>
              <a:gd name="connsiteX105" fmla="*/ 518297 w 523368"/>
              <a:gd name="connsiteY105" fmla="*/ 106260 h 391851"/>
              <a:gd name="connsiteX106" fmla="*/ 519278 w 523368"/>
              <a:gd name="connsiteY106" fmla="*/ 105450 h 391851"/>
              <a:gd name="connsiteX107" fmla="*/ 519715 w 523368"/>
              <a:gd name="connsiteY107" fmla="*/ 104460 h 391851"/>
              <a:gd name="connsiteX108" fmla="*/ 519682 w 523368"/>
              <a:gd name="connsiteY108" fmla="*/ 103613 h 391851"/>
              <a:gd name="connsiteX109" fmla="*/ 519781 w 523368"/>
              <a:gd name="connsiteY109" fmla="*/ 102921 h 391851"/>
              <a:gd name="connsiteX110" fmla="*/ 519436 w 523368"/>
              <a:gd name="connsiteY110" fmla="*/ 101356 h 391851"/>
              <a:gd name="connsiteX111" fmla="*/ 518701 w 523368"/>
              <a:gd name="connsiteY111" fmla="*/ 100260 h 391851"/>
              <a:gd name="connsiteX112" fmla="*/ 519036 w 523368"/>
              <a:gd name="connsiteY112" fmla="*/ 99263 h 391851"/>
              <a:gd name="connsiteX113" fmla="*/ 519711 w 523368"/>
              <a:gd name="connsiteY113" fmla="*/ 98171 h 391851"/>
              <a:gd name="connsiteX114" fmla="*/ 519719 w 523368"/>
              <a:gd name="connsiteY114" fmla="*/ 96716 h 391851"/>
              <a:gd name="connsiteX115" fmla="*/ 518925 w 523368"/>
              <a:gd name="connsiteY115" fmla="*/ 95675 h 391851"/>
              <a:gd name="connsiteX116" fmla="*/ 518492 w 523368"/>
              <a:gd name="connsiteY116" fmla="*/ 94628 h 391851"/>
              <a:gd name="connsiteX117" fmla="*/ 518220 w 523368"/>
              <a:gd name="connsiteY117" fmla="*/ 94145 h 391851"/>
              <a:gd name="connsiteX118" fmla="*/ 523598 w 523368"/>
              <a:gd name="connsiteY118" fmla="*/ 86080 h 391851"/>
              <a:gd name="connsiteX119" fmla="*/ 519480 w 523368"/>
              <a:gd name="connsiteY119" fmla="*/ 69539 h 391851"/>
              <a:gd name="connsiteX120" fmla="*/ 517239 w 523368"/>
              <a:gd name="connsiteY120" fmla="*/ 62089 h 391851"/>
              <a:gd name="connsiteX121" fmla="*/ 516383 w 523368"/>
              <a:gd name="connsiteY121" fmla="*/ 58542 h 391851"/>
              <a:gd name="connsiteX122" fmla="*/ 519950 w 523368"/>
              <a:gd name="connsiteY122" fmla="*/ 53529 h 391851"/>
              <a:gd name="connsiteX123" fmla="*/ 523388 w 523368"/>
              <a:gd name="connsiteY123" fmla="*/ 48365 h 391851"/>
              <a:gd name="connsiteX124" fmla="*/ 523245 w 523368"/>
              <a:gd name="connsiteY124" fmla="*/ 48327 h 391851"/>
              <a:gd name="connsiteX125" fmla="*/ 487621 w 523368"/>
              <a:gd name="connsiteY125" fmla="*/ 34431 h 391851"/>
              <a:gd name="connsiteX126" fmla="*/ 481681 w 523368"/>
              <a:gd name="connsiteY126" fmla="*/ 32438 h 391851"/>
              <a:gd name="connsiteX127" fmla="*/ 463072 w 523368"/>
              <a:gd name="connsiteY127" fmla="*/ 25301 h 391851"/>
              <a:gd name="connsiteX128" fmla="*/ 461896 w 523368"/>
              <a:gd name="connsiteY128" fmla="*/ 24862 h 391851"/>
              <a:gd name="connsiteX129" fmla="*/ 434867 w 523368"/>
              <a:gd name="connsiteY129" fmla="*/ 23578 h 391851"/>
              <a:gd name="connsiteX130" fmla="*/ 429243 w 523368"/>
              <a:gd name="connsiteY130" fmla="*/ 23295 h 391851"/>
              <a:gd name="connsiteX131" fmla="*/ 421280 w 523368"/>
              <a:gd name="connsiteY131" fmla="*/ 22947 h 391851"/>
              <a:gd name="connsiteX132" fmla="*/ 419560 w 523368"/>
              <a:gd name="connsiteY132" fmla="*/ 22874 h 391851"/>
              <a:gd name="connsiteX133" fmla="*/ 401976 w 523368"/>
              <a:gd name="connsiteY133" fmla="*/ 16811 h 391851"/>
              <a:gd name="connsiteX134" fmla="*/ 391195 w 523368"/>
              <a:gd name="connsiteY134" fmla="*/ 23933 h 391851"/>
              <a:gd name="connsiteX135" fmla="*/ 381662 w 523368"/>
              <a:gd name="connsiteY135" fmla="*/ 30249 h 391851"/>
              <a:gd name="connsiteX136" fmla="*/ 376259 w 523368"/>
              <a:gd name="connsiteY136" fmla="*/ 36080 h 391851"/>
              <a:gd name="connsiteX137" fmla="*/ 363997 w 523368"/>
              <a:gd name="connsiteY137" fmla="*/ 49284 h 391851"/>
              <a:gd name="connsiteX138" fmla="*/ 353484 w 523368"/>
              <a:gd name="connsiteY138" fmla="*/ 47836 h 391851"/>
              <a:gd name="connsiteX139" fmla="*/ 308801 w 523368"/>
              <a:gd name="connsiteY139" fmla="*/ 41736 h 391851"/>
              <a:gd name="connsiteX140" fmla="*/ 295687 w 523368"/>
              <a:gd name="connsiteY140" fmla="*/ 54020 h 391851"/>
              <a:gd name="connsiteX141" fmla="*/ 291341 w 523368"/>
              <a:gd name="connsiteY141" fmla="*/ 50116 h 391851"/>
              <a:gd name="connsiteX142" fmla="*/ 282771 w 523368"/>
              <a:gd name="connsiteY142" fmla="*/ 42497 h 391851"/>
              <a:gd name="connsiteX143" fmla="*/ 281382 w 523368"/>
              <a:gd name="connsiteY143" fmla="*/ 41258 h 391851"/>
              <a:gd name="connsiteX144" fmla="*/ 263056 w 523368"/>
              <a:gd name="connsiteY144" fmla="*/ 24898 h 391851"/>
              <a:gd name="connsiteX145" fmla="*/ 259511 w 523368"/>
              <a:gd name="connsiteY145" fmla="*/ 20568 h 391851"/>
              <a:gd name="connsiteX146" fmla="*/ 256124 w 523368"/>
              <a:gd name="connsiteY146" fmla="*/ 16502 h 391851"/>
              <a:gd name="connsiteX147" fmla="*/ 242834 w 523368"/>
              <a:gd name="connsiteY147" fmla="*/ 412 h 391851"/>
              <a:gd name="connsiteX148" fmla="*/ 221356 w 523368"/>
              <a:gd name="connsiteY148" fmla="*/ 317 h 391851"/>
              <a:gd name="connsiteX149" fmla="*/ 213282 w 523368"/>
              <a:gd name="connsiteY149" fmla="*/ 289 h 391851"/>
              <a:gd name="connsiteX150" fmla="*/ 190099 w 523368"/>
              <a:gd name="connsiteY150" fmla="*/ 365 h 391851"/>
              <a:gd name="connsiteX151" fmla="*/ 185860 w 523368"/>
              <a:gd name="connsiteY151" fmla="*/ 391 h 391851"/>
              <a:gd name="connsiteX152" fmla="*/ 162912 w 523368"/>
              <a:gd name="connsiteY152" fmla="*/ 598 h 391851"/>
              <a:gd name="connsiteX153" fmla="*/ 145967 w 523368"/>
              <a:gd name="connsiteY153" fmla="*/ 821 h 391851"/>
              <a:gd name="connsiteX154" fmla="*/ 143509 w 523368"/>
              <a:gd name="connsiteY154" fmla="*/ 15874 h 391851"/>
              <a:gd name="connsiteX155" fmla="*/ 143546 w 523368"/>
              <a:gd name="connsiteY155" fmla="*/ 18284 h 391851"/>
              <a:gd name="connsiteX156" fmla="*/ 143700 w 523368"/>
              <a:gd name="connsiteY156" fmla="*/ 28302 h 391851"/>
              <a:gd name="connsiteX157" fmla="*/ 143950 w 523368"/>
              <a:gd name="connsiteY157" fmla="*/ 44418 h 391851"/>
              <a:gd name="connsiteX158" fmla="*/ 144112 w 523368"/>
              <a:gd name="connsiteY158" fmla="*/ 54871 h 391851"/>
              <a:gd name="connsiteX159" fmla="*/ 144163 w 523368"/>
              <a:gd name="connsiteY159" fmla="*/ 58211 h 391851"/>
              <a:gd name="connsiteX160" fmla="*/ 144171 w 523368"/>
              <a:gd name="connsiteY160" fmla="*/ 58588 h 391851"/>
              <a:gd name="connsiteX161" fmla="*/ 144193 w 523368"/>
              <a:gd name="connsiteY161" fmla="*/ 60099 h 391851"/>
              <a:gd name="connsiteX162" fmla="*/ 142176 w 523368"/>
              <a:gd name="connsiteY162" fmla="*/ 66520 h 391851"/>
              <a:gd name="connsiteX163" fmla="*/ 136537 w 523368"/>
              <a:gd name="connsiteY163" fmla="*/ 84623 h 391851"/>
              <a:gd name="connsiteX164" fmla="*/ 126527 w 523368"/>
              <a:gd name="connsiteY164" fmla="*/ 84488 h 391851"/>
              <a:gd name="connsiteX165" fmla="*/ 88798 w 523368"/>
              <a:gd name="connsiteY165" fmla="*/ 83948 h 391851"/>
              <a:gd name="connsiteX166" fmla="*/ 89136 w 523368"/>
              <a:gd name="connsiteY166" fmla="*/ 96143 h 391851"/>
              <a:gd name="connsiteX167" fmla="*/ 89279 w 523368"/>
              <a:gd name="connsiteY167" fmla="*/ 101369 h 391851"/>
              <a:gd name="connsiteX168" fmla="*/ 69634 w 523368"/>
              <a:gd name="connsiteY168" fmla="*/ 100381 h 391851"/>
              <a:gd name="connsiteX169" fmla="*/ 65009 w 523368"/>
              <a:gd name="connsiteY169" fmla="*/ 100152 h 391851"/>
              <a:gd name="connsiteX170" fmla="*/ 58731 w 523368"/>
              <a:gd name="connsiteY170" fmla="*/ 99954 h 391851"/>
              <a:gd name="connsiteX171" fmla="*/ 42139 w 523368"/>
              <a:gd name="connsiteY171" fmla="*/ 99124 h 391851"/>
              <a:gd name="connsiteX172" fmla="*/ 28944 w 523368"/>
              <a:gd name="connsiteY172" fmla="*/ 98766 h 391851"/>
              <a:gd name="connsiteX173" fmla="*/ 27067 w 523368"/>
              <a:gd name="connsiteY173" fmla="*/ 103407 h 391851"/>
              <a:gd name="connsiteX174" fmla="*/ 28169 w 523368"/>
              <a:gd name="connsiteY174" fmla="*/ 108566 h 391851"/>
              <a:gd name="connsiteX175" fmla="*/ 29616 w 523368"/>
              <a:gd name="connsiteY175" fmla="*/ 115309 h 391851"/>
              <a:gd name="connsiteX176" fmla="*/ 29947 w 523368"/>
              <a:gd name="connsiteY176" fmla="*/ 119075 h 391851"/>
              <a:gd name="connsiteX177" fmla="*/ 29917 w 523368"/>
              <a:gd name="connsiteY177" fmla="*/ 124019 h 391851"/>
              <a:gd name="connsiteX178" fmla="*/ 30546 w 523368"/>
              <a:gd name="connsiteY178" fmla="*/ 129517 h 391851"/>
              <a:gd name="connsiteX179" fmla="*/ 30542 w 523368"/>
              <a:gd name="connsiteY179" fmla="*/ 142454 h 391851"/>
              <a:gd name="connsiteX180" fmla="*/ 30759 w 523368"/>
              <a:gd name="connsiteY180" fmla="*/ 145585 h 391851"/>
              <a:gd name="connsiteX181" fmla="*/ 31155 w 523368"/>
              <a:gd name="connsiteY181" fmla="*/ 148825 h 391851"/>
              <a:gd name="connsiteX182" fmla="*/ 32731 w 523368"/>
              <a:gd name="connsiteY182" fmla="*/ 157338 h 391851"/>
              <a:gd name="connsiteX183" fmla="*/ 39002 w 523368"/>
              <a:gd name="connsiteY183" fmla="*/ 173079 h 391851"/>
              <a:gd name="connsiteX184" fmla="*/ 40930 w 523368"/>
              <a:gd name="connsiteY184" fmla="*/ 177946 h 391851"/>
              <a:gd name="connsiteX185" fmla="*/ 40956 w 523368"/>
              <a:gd name="connsiteY185" fmla="*/ 185416 h 391851"/>
              <a:gd name="connsiteX186" fmla="*/ 41224 w 523368"/>
              <a:gd name="connsiteY186" fmla="*/ 186888 h 391851"/>
              <a:gd name="connsiteX187" fmla="*/ 41511 w 523368"/>
              <a:gd name="connsiteY187" fmla="*/ 189291 h 391851"/>
              <a:gd name="connsiteX188" fmla="*/ 42859 w 523368"/>
              <a:gd name="connsiteY188" fmla="*/ 200198 h 391851"/>
              <a:gd name="connsiteX189" fmla="*/ 42084 w 523368"/>
              <a:gd name="connsiteY189" fmla="*/ 207554 h 391851"/>
              <a:gd name="connsiteX190" fmla="*/ 41628 w 523368"/>
              <a:gd name="connsiteY190" fmla="*/ 209316 h 391851"/>
              <a:gd name="connsiteX191" fmla="*/ 33925 w 523368"/>
              <a:gd name="connsiteY191" fmla="*/ 210377 h 391851"/>
              <a:gd name="connsiteX192" fmla="*/ 31273 w 523368"/>
              <a:gd name="connsiteY192" fmla="*/ 211473 h 391851"/>
              <a:gd name="connsiteX193" fmla="*/ 29396 w 523368"/>
              <a:gd name="connsiteY193" fmla="*/ 213615 h 391851"/>
              <a:gd name="connsiteX194" fmla="*/ 25039 w 523368"/>
              <a:gd name="connsiteY194" fmla="*/ 215048 h 391851"/>
              <a:gd name="connsiteX195" fmla="*/ 26913 w 523368"/>
              <a:gd name="connsiteY195" fmla="*/ 220261 h 391851"/>
              <a:gd name="connsiteX196" fmla="*/ 24573 w 523368"/>
              <a:gd name="connsiteY196" fmla="*/ 224837 h 391851"/>
              <a:gd name="connsiteX197" fmla="*/ 21898 w 523368"/>
              <a:gd name="connsiteY197" fmla="*/ 228384 h 391851"/>
              <a:gd name="connsiteX198" fmla="*/ 19055 w 523368"/>
              <a:gd name="connsiteY198" fmla="*/ 230747 h 391851"/>
              <a:gd name="connsiteX199" fmla="*/ 14441 w 523368"/>
              <a:gd name="connsiteY199" fmla="*/ 231824 h 391851"/>
              <a:gd name="connsiteX200" fmla="*/ 8476 w 523368"/>
              <a:gd name="connsiteY200" fmla="*/ 235790 h 391851"/>
              <a:gd name="connsiteX201" fmla="*/ 6316 w 523368"/>
              <a:gd name="connsiteY201" fmla="*/ 238101 h 391851"/>
              <a:gd name="connsiteX202" fmla="*/ 229 w 523368"/>
              <a:gd name="connsiteY202" fmla="*/ 249501 h 391851"/>
              <a:gd name="connsiteX203" fmla="*/ 431 w 523368"/>
              <a:gd name="connsiteY203" fmla="*/ 253680 h 391851"/>
              <a:gd name="connsiteX204" fmla="*/ 574 w 523368"/>
              <a:gd name="connsiteY204" fmla="*/ 256610 h 391851"/>
              <a:gd name="connsiteX205" fmla="*/ 619 w 523368"/>
              <a:gd name="connsiteY205" fmla="*/ 257510 h 391851"/>
              <a:gd name="connsiteX206" fmla="*/ 861 w 523368"/>
              <a:gd name="connsiteY206" fmla="*/ 262443 h 391851"/>
              <a:gd name="connsiteX207" fmla="*/ 1081 w 523368"/>
              <a:gd name="connsiteY207" fmla="*/ 266911 h 391851"/>
              <a:gd name="connsiteX208" fmla="*/ 1327 w 523368"/>
              <a:gd name="connsiteY208" fmla="*/ 271960 h 391851"/>
              <a:gd name="connsiteX209" fmla="*/ 1552 w 523368"/>
              <a:gd name="connsiteY209" fmla="*/ 276487 h 391851"/>
              <a:gd name="connsiteX210" fmla="*/ 1934 w 523368"/>
              <a:gd name="connsiteY210" fmla="*/ 284321 h 391851"/>
              <a:gd name="connsiteX211" fmla="*/ 2874 w 523368"/>
              <a:gd name="connsiteY211" fmla="*/ 303473 h 391851"/>
              <a:gd name="connsiteX212" fmla="*/ 3219 w 523368"/>
              <a:gd name="connsiteY212" fmla="*/ 310437 h 391851"/>
              <a:gd name="connsiteX213" fmla="*/ 4505 w 523368"/>
              <a:gd name="connsiteY213" fmla="*/ 336552 h 391851"/>
              <a:gd name="connsiteX214" fmla="*/ 5365 w 523368"/>
              <a:gd name="connsiteY214" fmla="*/ 353961 h 391851"/>
              <a:gd name="connsiteX215" fmla="*/ 6874 w 523368"/>
              <a:gd name="connsiteY215" fmla="*/ 384427 h 391851"/>
              <a:gd name="connsiteX216" fmla="*/ 7091 w 523368"/>
              <a:gd name="connsiteY216" fmla="*/ 388782 h 391851"/>
              <a:gd name="connsiteX217" fmla="*/ 14012 w 523368"/>
              <a:gd name="connsiteY217" fmla="*/ 388451 h 391851"/>
              <a:gd name="connsiteX218" fmla="*/ 16499 w 523368"/>
              <a:gd name="connsiteY218" fmla="*/ 388333 h 391851"/>
              <a:gd name="connsiteX219" fmla="*/ 26259 w 523368"/>
              <a:gd name="connsiteY219" fmla="*/ 387892 h 391851"/>
              <a:gd name="connsiteX220" fmla="*/ 46433 w 523368"/>
              <a:gd name="connsiteY220" fmla="*/ 387047 h 391851"/>
              <a:gd name="connsiteX221" fmla="*/ 52141 w 523368"/>
              <a:gd name="connsiteY221" fmla="*/ 386827 h 391851"/>
              <a:gd name="connsiteX222" fmla="*/ 59367 w 523368"/>
              <a:gd name="connsiteY222" fmla="*/ 386558 h 391851"/>
              <a:gd name="connsiteX223" fmla="*/ 62056 w 523368"/>
              <a:gd name="connsiteY223" fmla="*/ 386459 h 391851"/>
              <a:gd name="connsiteX224" fmla="*/ 74409 w 523368"/>
              <a:gd name="connsiteY224" fmla="*/ 386033 h 391851"/>
              <a:gd name="connsiteX225" fmla="*/ 74909 w 523368"/>
              <a:gd name="connsiteY225" fmla="*/ 386018 h 391851"/>
              <a:gd name="connsiteX226" fmla="*/ 75611 w 523368"/>
              <a:gd name="connsiteY226" fmla="*/ 385996 h 391851"/>
              <a:gd name="connsiteX227" fmla="*/ 76478 w 523368"/>
              <a:gd name="connsiteY227" fmla="*/ 385967 h 391851"/>
              <a:gd name="connsiteX228" fmla="*/ 79016 w 523368"/>
              <a:gd name="connsiteY228" fmla="*/ 385886 h 391851"/>
              <a:gd name="connsiteX229" fmla="*/ 79468 w 523368"/>
              <a:gd name="connsiteY229" fmla="*/ 385871 h 391851"/>
              <a:gd name="connsiteX230" fmla="*/ 80133 w 523368"/>
              <a:gd name="connsiteY230" fmla="*/ 385849 h 391851"/>
              <a:gd name="connsiteX231" fmla="*/ 80518 w 523368"/>
              <a:gd name="connsiteY231" fmla="*/ 385838 h 391851"/>
              <a:gd name="connsiteX232" fmla="*/ 85779 w 523368"/>
              <a:gd name="connsiteY232" fmla="*/ 385673 h 391851"/>
              <a:gd name="connsiteX233" fmla="*/ 86745 w 523368"/>
              <a:gd name="connsiteY233" fmla="*/ 385643 h 391851"/>
              <a:gd name="connsiteX234" fmla="*/ 89768 w 523368"/>
              <a:gd name="connsiteY234" fmla="*/ 385555 h 391851"/>
              <a:gd name="connsiteX235" fmla="*/ 94440 w 523368"/>
              <a:gd name="connsiteY235" fmla="*/ 385419 h 391851"/>
              <a:gd name="connsiteX236" fmla="*/ 97214 w 523368"/>
              <a:gd name="connsiteY236" fmla="*/ 385342 h 391851"/>
              <a:gd name="connsiteX237" fmla="*/ 101629 w 523368"/>
              <a:gd name="connsiteY237" fmla="*/ 386760 h 391851"/>
              <a:gd name="connsiteX238" fmla="*/ 103903 w 523368"/>
              <a:gd name="connsiteY238" fmla="*/ 387484 h 391851"/>
              <a:gd name="connsiteX239" fmla="*/ 111327 w 523368"/>
              <a:gd name="connsiteY239" fmla="*/ 389855 h 391851"/>
              <a:gd name="connsiteX240" fmla="*/ 117417 w 523368"/>
              <a:gd name="connsiteY240" fmla="*/ 391802 h 391851"/>
              <a:gd name="connsiteX241" fmla="*/ 120940 w 523368"/>
              <a:gd name="connsiteY241" fmla="*/ 391982 h 391851"/>
              <a:gd name="connsiteX242" fmla="*/ 122376 w 523368"/>
              <a:gd name="connsiteY242" fmla="*/ 391427 h 391851"/>
              <a:gd name="connsiteX243" fmla="*/ 124345 w 523368"/>
              <a:gd name="connsiteY243" fmla="*/ 392140 h 391851"/>
              <a:gd name="connsiteX244" fmla="*/ 124882 w 523368"/>
              <a:gd name="connsiteY244" fmla="*/ 391460 h 391851"/>
              <a:gd name="connsiteX245" fmla="*/ 126814 w 523368"/>
              <a:gd name="connsiteY245" fmla="*/ 388980 h 391851"/>
              <a:gd name="connsiteX246" fmla="*/ 128195 w 523368"/>
              <a:gd name="connsiteY246" fmla="*/ 387179 h 391851"/>
              <a:gd name="connsiteX247" fmla="*/ 130928 w 523368"/>
              <a:gd name="connsiteY247" fmla="*/ 383666 h 391851"/>
              <a:gd name="connsiteX248" fmla="*/ 137125 w 523368"/>
              <a:gd name="connsiteY248" fmla="*/ 375703 h 391851"/>
              <a:gd name="connsiteX249" fmla="*/ 144090 w 523368"/>
              <a:gd name="connsiteY249" fmla="*/ 373808 h 391851"/>
              <a:gd name="connsiteX250" fmla="*/ 157285 w 523368"/>
              <a:gd name="connsiteY250" fmla="*/ 372443 h 391851"/>
              <a:gd name="connsiteX251" fmla="*/ 158357 w 523368"/>
              <a:gd name="connsiteY251" fmla="*/ 373619 h 391851"/>
              <a:gd name="connsiteX252" fmla="*/ 168841 w 523368"/>
              <a:gd name="connsiteY252" fmla="*/ 369161 h 391851"/>
              <a:gd name="connsiteX253" fmla="*/ 170703 w 523368"/>
              <a:gd name="connsiteY253" fmla="*/ 369577 h 391851"/>
              <a:gd name="connsiteX254" fmla="*/ 171273 w 523368"/>
              <a:gd name="connsiteY254" fmla="*/ 366405 h 391851"/>
              <a:gd name="connsiteX255" fmla="*/ 174197 w 523368"/>
              <a:gd name="connsiteY255" fmla="*/ 366897 h 391851"/>
              <a:gd name="connsiteX256" fmla="*/ 176346 w 523368"/>
              <a:gd name="connsiteY256" fmla="*/ 363507 h 391851"/>
              <a:gd name="connsiteX257" fmla="*/ 188292 w 523368"/>
              <a:gd name="connsiteY257" fmla="*/ 368087 h 391851"/>
              <a:gd name="connsiteX258" fmla="*/ 201696 w 523368"/>
              <a:gd name="connsiteY258" fmla="*/ 365230 h 391851"/>
              <a:gd name="connsiteX259" fmla="*/ 202401 w 523368"/>
              <a:gd name="connsiteY259" fmla="*/ 365343 h 391851"/>
              <a:gd name="connsiteX260" fmla="*/ 202452 w 523368"/>
              <a:gd name="connsiteY260" fmla="*/ 365372 h 391851"/>
              <a:gd name="connsiteX261" fmla="*/ 208576 w 523368"/>
              <a:gd name="connsiteY261" fmla="*/ 366576 h 391851"/>
              <a:gd name="connsiteX262" fmla="*/ 210673 w 523368"/>
              <a:gd name="connsiteY262" fmla="*/ 367007 h 391851"/>
              <a:gd name="connsiteX263" fmla="*/ 211026 w 523368"/>
              <a:gd name="connsiteY263" fmla="*/ 367065 h 391851"/>
              <a:gd name="connsiteX264" fmla="*/ 215148 w 523368"/>
              <a:gd name="connsiteY264" fmla="*/ 363662 h 391851"/>
              <a:gd name="connsiteX265" fmla="*/ 217466 w 523368"/>
              <a:gd name="connsiteY265" fmla="*/ 361774 h 391851"/>
              <a:gd name="connsiteX266" fmla="*/ 220709 w 523368"/>
              <a:gd name="connsiteY266" fmla="*/ 359103 h 391851"/>
              <a:gd name="connsiteX267" fmla="*/ 226543 w 523368"/>
              <a:gd name="connsiteY267" fmla="*/ 357165 h 391851"/>
              <a:gd name="connsiteX268" fmla="*/ 227553 w 523368"/>
              <a:gd name="connsiteY268" fmla="*/ 356819 h 391851"/>
              <a:gd name="connsiteX269" fmla="*/ 229555 w 523368"/>
              <a:gd name="connsiteY269" fmla="*/ 355923 h 391851"/>
              <a:gd name="connsiteX270" fmla="*/ 234033 w 523368"/>
              <a:gd name="connsiteY270" fmla="*/ 353963 h 391851"/>
              <a:gd name="connsiteX271" fmla="*/ 237658 w 523368"/>
              <a:gd name="connsiteY271" fmla="*/ 352352 h 391851"/>
              <a:gd name="connsiteX272" fmla="*/ 239781 w 523368"/>
              <a:gd name="connsiteY272" fmla="*/ 351461 h 391851"/>
              <a:gd name="connsiteX273" fmla="*/ 247786 w 523368"/>
              <a:gd name="connsiteY273" fmla="*/ 348053 h 391851"/>
              <a:gd name="connsiteX274" fmla="*/ 252840 w 523368"/>
              <a:gd name="connsiteY274" fmla="*/ 347946 h 391851"/>
              <a:gd name="connsiteX275" fmla="*/ 257895 w 523368"/>
              <a:gd name="connsiteY275" fmla="*/ 347844 h 391851"/>
              <a:gd name="connsiteX276" fmla="*/ 269077 w 523368"/>
              <a:gd name="connsiteY276" fmla="*/ 342588 h 391851"/>
              <a:gd name="connsiteX277" fmla="*/ 271108 w 523368"/>
              <a:gd name="connsiteY277" fmla="*/ 341886 h 391851"/>
              <a:gd name="connsiteX278" fmla="*/ 274590 w 523368"/>
              <a:gd name="connsiteY278" fmla="*/ 340013 h 391851"/>
              <a:gd name="connsiteX279" fmla="*/ 277224 w 523368"/>
              <a:gd name="connsiteY279" fmla="*/ 338770 h 391851"/>
              <a:gd name="connsiteX280" fmla="*/ 279777 w 523368"/>
              <a:gd name="connsiteY280" fmla="*/ 336220 h 391851"/>
              <a:gd name="connsiteX281" fmla="*/ 286889 w 523368"/>
              <a:gd name="connsiteY281" fmla="*/ 332172 h 391851"/>
              <a:gd name="connsiteX282" fmla="*/ 289471 w 523368"/>
              <a:gd name="connsiteY282" fmla="*/ 330412 h 391851"/>
              <a:gd name="connsiteX283" fmla="*/ 291095 w 523368"/>
              <a:gd name="connsiteY283" fmla="*/ 329306 h 391851"/>
              <a:gd name="connsiteX284" fmla="*/ 296135 w 523368"/>
              <a:gd name="connsiteY284" fmla="*/ 325878 h 391851"/>
              <a:gd name="connsiteX285" fmla="*/ 306699 w 523368"/>
              <a:gd name="connsiteY285" fmla="*/ 318642 h 391851"/>
              <a:gd name="connsiteX286" fmla="*/ 309987 w 523368"/>
              <a:gd name="connsiteY286" fmla="*/ 316415 h 391851"/>
              <a:gd name="connsiteX287" fmla="*/ 317679 w 523368"/>
              <a:gd name="connsiteY287" fmla="*/ 311149 h 39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</a:cxnLst>
            <a:rect l="l" t="t" r="r" b="b"/>
            <a:pathLst>
              <a:path w="523368" h="391851">
                <a:moveTo>
                  <a:pt x="317679" y="311149"/>
                </a:moveTo>
                <a:lnTo>
                  <a:pt x="319938" y="310533"/>
                </a:lnTo>
                <a:lnTo>
                  <a:pt x="324662" y="309221"/>
                </a:lnTo>
                <a:lnTo>
                  <a:pt x="333364" y="306767"/>
                </a:lnTo>
                <a:lnTo>
                  <a:pt x="334547" y="310925"/>
                </a:lnTo>
                <a:lnTo>
                  <a:pt x="339341" y="327850"/>
                </a:lnTo>
                <a:lnTo>
                  <a:pt x="343191" y="331765"/>
                </a:lnTo>
                <a:lnTo>
                  <a:pt x="356202" y="344944"/>
                </a:lnTo>
                <a:lnTo>
                  <a:pt x="369639" y="358557"/>
                </a:lnTo>
                <a:lnTo>
                  <a:pt x="374488" y="363496"/>
                </a:lnTo>
                <a:lnTo>
                  <a:pt x="385108" y="374241"/>
                </a:lnTo>
                <a:lnTo>
                  <a:pt x="386088" y="375267"/>
                </a:lnTo>
                <a:lnTo>
                  <a:pt x="389148" y="378352"/>
                </a:lnTo>
                <a:lnTo>
                  <a:pt x="393498" y="378526"/>
                </a:lnTo>
                <a:lnTo>
                  <a:pt x="398178" y="378718"/>
                </a:lnTo>
                <a:lnTo>
                  <a:pt x="421419" y="379749"/>
                </a:lnTo>
                <a:lnTo>
                  <a:pt x="431932" y="380256"/>
                </a:lnTo>
                <a:lnTo>
                  <a:pt x="437949" y="380558"/>
                </a:lnTo>
                <a:lnTo>
                  <a:pt x="443316" y="380833"/>
                </a:lnTo>
                <a:lnTo>
                  <a:pt x="443966" y="380866"/>
                </a:lnTo>
                <a:lnTo>
                  <a:pt x="479481" y="356669"/>
                </a:lnTo>
                <a:lnTo>
                  <a:pt x="479113" y="335196"/>
                </a:lnTo>
                <a:lnTo>
                  <a:pt x="478911" y="321708"/>
                </a:lnTo>
                <a:lnTo>
                  <a:pt x="478683" y="304232"/>
                </a:lnTo>
                <a:lnTo>
                  <a:pt x="477166" y="292093"/>
                </a:lnTo>
                <a:lnTo>
                  <a:pt x="477930" y="282970"/>
                </a:lnTo>
                <a:lnTo>
                  <a:pt x="478232" y="279350"/>
                </a:lnTo>
                <a:lnTo>
                  <a:pt x="478669" y="271372"/>
                </a:lnTo>
                <a:lnTo>
                  <a:pt x="482203" y="261771"/>
                </a:lnTo>
                <a:lnTo>
                  <a:pt x="483231" y="259562"/>
                </a:lnTo>
                <a:lnTo>
                  <a:pt x="482860" y="253952"/>
                </a:lnTo>
                <a:lnTo>
                  <a:pt x="485281" y="249904"/>
                </a:lnTo>
                <a:lnTo>
                  <a:pt x="486901" y="235681"/>
                </a:lnTo>
                <a:lnTo>
                  <a:pt x="491636" y="222372"/>
                </a:lnTo>
                <a:lnTo>
                  <a:pt x="492786" y="220347"/>
                </a:lnTo>
                <a:lnTo>
                  <a:pt x="493671" y="217810"/>
                </a:lnTo>
                <a:lnTo>
                  <a:pt x="493623" y="211782"/>
                </a:lnTo>
                <a:lnTo>
                  <a:pt x="492216" y="201421"/>
                </a:lnTo>
                <a:lnTo>
                  <a:pt x="489520" y="200095"/>
                </a:lnTo>
                <a:lnTo>
                  <a:pt x="480013" y="172240"/>
                </a:lnTo>
                <a:lnTo>
                  <a:pt x="484616" y="162961"/>
                </a:lnTo>
                <a:lnTo>
                  <a:pt x="484880" y="162685"/>
                </a:lnTo>
                <a:lnTo>
                  <a:pt x="486559" y="161124"/>
                </a:lnTo>
                <a:lnTo>
                  <a:pt x="487426" y="160156"/>
                </a:lnTo>
                <a:lnTo>
                  <a:pt x="488341" y="159279"/>
                </a:lnTo>
                <a:lnTo>
                  <a:pt x="489046" y="158680"/>
                </a:lnTo>
                <a:lnTo>
                  <a:pt x="490082" y="157897"/>
                </a:lnTo>
                <a:lnTo>
                  <a:pt x="491518" y="157459"/>
                </a:lnTo>
                <a:lnTo>
                  <a:pt x="492855" y="156956"/>
                </a:lnTo>
                <a:lnTo>
                  <a:pt x="493722" y="156339"/>
                </a:lnTo>
                <a:lnTo>
                  <a:pt x="494622" y="155462"/>
                </a:lnTo>
                <a:lnTo>
                  <a:pt x="495574" y="154588"/>
                </a:lnTo>
                <a:lnTo>
                  <a:pt x="496290" y="153554"/>
                </a:lnTo>
                <a:lnTo>
                  <a:pt x="496937" y="152808"/>
                </a:lnTo>
                <a:lnTo>
                  <a:pt x="497168" y="152240"/>
                </a:lnTo>
                <a:lnTo>
                  <a:pt x="497693" y="151748"/>
                </a:lnTo>
                <a:lnTo>
                  <a:pt x="498237" y="150908"/>
                </a:lnTo>
                <a:lnTo>
                  <a:pt x="499030" y="149821"/>
                </a:lnTo>
                <a:lnTo>
                  <a:pt x="499897" y="149233"/>
                </a:lnTo>
                <a:lnTo>
                  <a:pt x="500918" y="148423"/>
                </a:lnTo>
                <a:lnTo>
                  <a:pt x="501605" y="147330"/>
                </a:lnTo>
                <a:lnTo>
                  <a:pt x="502590" y="146576"/>
                </a:lnTo>
                <a:lnTo>
                  <a:pt x="503523" y="146052"/>
                </a:lnTo>
                <a:lnTo>
                  <a:pt x="504867" y="145524"/>
                </a:lnTo>
                <a:lnTo>
                  <a:pt x="505095" y="144985"/>
                </a:lnTo>
                <a:lnTo>
                  <a:pt x="506190" y="144995"/>
                </a:lnTo>
                <a:lnTo>
                  <a:pt x="507417" y="144373"/>
                </a:lnTo>
                <a:lnTo>
                  <a:pt x="508236" y="143726"/>
                </a:lnTo>
                <a:lnTo>
                  <a:pt x="509327" y="143009"/>
                </a:lnTo>
                <a:lnTo>
                  <a:pt x="510282" y="142167"/>
                </a:lnTo>
                <a:lnTo>
                  <a:pt x="511072" y="141169"/>
                </a:lnTo>
                <a:lnTo>
                  <a:pt x="511641" y="140303"/>
                </a:lnTo>
                <a:lnTo>
                  <a:pt x="512614" y="139492"/>
                </a:lnTo>
                <a:lnTo>
                  <a:pt x="512629" y="138154"/>
                </a:lnTo>
                <a:lnTo>
                  <a:pt x="511917" y="137118"/>
                </a:lnTo>
                <a:lnTo>
                  <a:pt x="511590" y="136108"/>
                </a:lnTo>
                <a:lnTo>
                  <a:pt x="511108" y="134738"/>
                </a:lnTo>
                <a:lnTo>
                  <a:pt x="511277" y="133206"/>
                </a:lnTo>
                <a:lnTo>
                  <a:pt x="512122" y="132240"/>
                </a:lnTo>
                <a:lnTo>
                  <a:pt x="512941" y="131623"/>
                </a:lnTo>
                <a:lnTo>
                  <a:pt x="512820" y="130218"/>
                </a:lnTo>
                <a:lnTo>
                  <a:pt x="512148" y="129040"/>
                </a:lnTo>
                <a:lnTo>
                  <a:pt x="511494" y="127863"/>
                </a:lnTo>
                <a:lnTo>
                  <a:pt x="511006" y="126900"/>
                </a:lnTo>
                <a:lnTo>
                  <a:pt x="510410" y="125640"/>
                </a:lnTo>
                <a:lnTo>
                  <a:pt x="509507" y="124739"/>
                </a:lnTo>
                <a:lnTo>
                  <a:pt x="508298" y="124197"/>
                </a:lnTo>
                <a:lnTo>
                  <a:pt x="507597" y="123455"/>
                </a:lnTo>
                <a:lnTo>
                  <a:pt x="507376" y="121869"/>
                </a:lnTo>
                <a:lnTo>
                  <a:pt x="507170" y="120604"/>
                </a:lnTo>
                <a:lnTo>
                  <a:pt x="507677" y="119355"/>
                </a:lnTo>
                <a:lnTo>
                  <a:pt x="508298" y="118550"/>
                </a:lnTo>
                <a:lnTo>
                  <a:pt x="508633" y="117173"/>
                </a:lnTo>
                <a:lnTo>
                  <a:pt x="508904" y="115706"/>
                </a:lnTo>
                <a:lnTo>
                  <a:pt x="509459" y="114518"/>
                </a:lnTo>
                <a:lnTo>
                  <a:pt x="509705" y="113457"/>
                </a:lnTo>
                <a:lnTo>
                  <a:pt x="510546" y="112520"/>
                </a:lnTo>
                <a:lnTo>
                  <a:pt x="511072" y="111272"/>
                </a:lnTo>
                <a:lnTo>
                  <a:pt x="510693" y="109938"/>
                </a:lnTo>
                <a:lnTo>
                  <a:pt x="511127" y="108976"/>
                </a:lnTo>
                <a:lnTo>
                  <a:pt x="511920" y="107978"/>
                </a:lnTo>
                <a:lnTo>
                  <a:pt x="513136" y="107706"/>
                </a:lnTo>
                <a:lnTo>
                  <a:pt x="514282" y="107080"/>
                </a:lnTo>
                <a:lnTo>
                  <a:pt x="515476" y="106778"/>
                </a:lnTo>
                <a:lnTo>
                  <a:pt x="517048" y="106529"/>
                </a:lnTo>
                <a:lnTo>
                  <a:pt x="518297" y="106260"/>
                </a:lnTo>
                <a:lnTo>
                  <a:pt x="519278" y="105450"/>
                </a:lnTo>
                <a:lnTo>
                  <a:pt x="519715" y="104460"/>
                </a:lnTo>
                <a:lnTo>
                  <a:pt x="519682" y="103613"/>
                </a:lnTo>
                <a:lnTo>
                  <a:pt x="519781" y="102921"/>
                </a:lnTo>
                <a:lnTo>
                  <a:pt x="519436" y="101356"/>
                </a:lnTo>
                <a:lnTo>
                  <a:pt x="518701" y="100260"/>
                </a:lnTo>
                <a:lnTo>
                  <a:pt x="519036" y="99263"/>
                </a:lnTo>
                <a:lnTo>
                  <a:pt x="519711" y="98171"/>
                </a:lnTo>
                <a:lnTo>
                  <a:pt x="519719" y="96716"/>
                </a:lnTo>
                <a:lnTo>
                  <a:pt x="518925" y="95675"/>
                </a:lnTo>
                <a:lnTo>
                  <a:pt x="518492" y="94628"/>
                </a:lnTo>
                <a:lnTo>
                  <a:pt x="518220" y="94145"/>
                </a:lnTo>
                <a:lnTo>
                  <a:pt x="523598" y="86080"/>
                </a:lnTo>
                <a:lnTo>
                  <a:pt x="519480" y="69539"/>
                </a:lnTo>
                <a:lnTo>
                  <a:pt x="517239" y="62089"/>
                </a:lnTo>
                <a:lnTo>
                  <a:pt x="516383" y="58542"/>
                </a:lnTo>
                <a:lnTo>
                  <a:pt x="519950" y="53529"/>
                </a:lnTo>
                <a:lnTo>
                  <a:pt x="523388" y="48365"/>
                </a:lnTo>
                <a:lnTo>
                  <a:pt x="523245" y="48327"/>
                </a:lnTo>
                <a:lnTo>
                  <a:pt x="487621" y="34431"/>
                </a:lnTo>
                <a:lnTo>
                  <a:pt x="481681" y="32438"/>
                </a:lnTo>
                <a:lnTo>
                  <a:pt x="463072" y="25301"/>
                </a:lnTo>
                <a:lnTo>
                  <a:pt x="461896" y="24862"/>
                </a:lnTo>
                <a:lnTo>
                  <a:pt x="434867" y="23578"/>
                </a:lnTo>
                <a:lnTo>
                  <a:pt x="429243" y="23295"/>
                </a:lnTo>
                <a:lnTo>
                  <a:pt x="421280" y="22947"/>
                </a:lnTo>
                <a:lnTo>
                  <a:pt x="419560" y="22874"/>
                </a:lnTo>
                <a:lnTo>
                  <a:pt x="401976" y="16811"/>
                </a:lnTo>
                <a:lnTo>
                  <a:pt x="391195" y="23933"/>
                </a:lnTo>
                <a:lnTo>
                  <a:pt x="381662" y="30249"/>
                </a:lnTo>
                <a:lnTo>
                  <a:pt x="376259" y="36080"/>
                </a:lnTo>
                <a:lnTo>
                  <a:pt x="363997" y="49284"/>
                </a:lnTo>
                <a:lnTo>
                  <a:pt x="353484" y="47836"/>
                </a:lnTo>
                <a:lnTo>
                  <a:pt x="308801" y="41736"/>
                </a:lnTo>
                <a:lnTo>
                  <a:pt x="295687" y="54020"/>
                </a:lnTo>
                <a:lnTo>
                  <a:pt x="291341" y="50116"/>
                </a:lnTo>
                <a:lnTo>
                  <a:pt x="282771" y="42497"/>
                </a:lnTo>
                <a:lnTo>
                  <a:pt x="281382" y="41258"/>
                </a:lnTo>
                <a:lnTo>
                  <a:pt x="263056" y="24898"/>
                </a:lnTo>
                <a:lnTo>
                  <a:pt x="259511" y="20568"/>
                </a:lnTo>
                <a:lnTo>
                  <a:pt x="256124" y="16502"/>
                </a:lnTo>
                <a:lnTo>
                  <a:pt x="242834" y="412"/>
                </a:lnTo>
                <a:lnTo>
                  <a:pt x="221356" y="317"/>
                </a:lnTo>
                <a:lnTo>
                  <a:pt x="213282" y="289"/>
                </a:lnTo>
                <a:lnTo>
                  <a:pt x="190099" y="365"/>
                </a:lnTo>
                <a:lnTo>
                  <a:pt x="185860" y="391"/>
                </a:lnTo>
                <a:lnTo>
                  <a:pt x="162912" y="598"/>
                </a:lnTo>
                <a:lnTo>
                  <a:pt x="145967" y="821"/>
                </a:lnTo>
                <a:lnTo>
                  <a:pt x="143509" y="15874"/>
                </a:lnTo>
                <a:lnTo>
                  <a:pt x="143546" y="18284"/>
                </a:lnTo>
                <a:lnTo>
                  <a:pt x="143700" y="28302"/>
                </a:lnTo>
                <a:lnTo>
                  <a:pt x="143950" y="44418"/>
                </a:lnTo>
                <a:lnTo>
                  <a:pt x="144112" y="54871"/>
                </a:lnTo>
                <a:lnTo>
                  <a:pt x="144163" y="58211"/>
                </a:lnTo>
                <a:lnTo>
                  <a:pt x="144171" y="58588"/>
                </a:lnTo>
                <a:lnTo>
                  <a:pt x="144193" y="60099"/>
                </a:lnTo>
                <a:lnTo>
                  <a:pt x="142176" y="66520"/>
                </a:lnTo>
                <a:lnTo>
                  <a:pt x="136537" y="84623"/>
                </a:lnTo>
                <a:lnTo>
                  <a:pt x="126527" y="84488"/>
                </a:lnTo>
                <a:lnTo>
                  <a:pt x="88798" y="83948"/>
                </a:lnTo>
                <a:lnTo>
                  <a:pt x="89136" y="96143"/>
                </a:lnTo>
                <a:lnTo>
                  <a:pt x="89279" y="101369"/>
                </a:lnTo>
                <a:lnTo>
                  <a:pt x="69634" y="100381"/>
                </a:lnTo>
                <a:lnTo>
                  <a:pt x="65009" y="100152"/>
                </a:lnTo>
                <a:lnTo>
                  <a:pt x="58731" y="99954"/>
                </a:lnTo>
                <a:lnTo>
                  <a:pt x="42139" y="99124"/>
                </a:lnTo>
                <a:lnTo>
                  <a:pt x="28944" y="98766"/>
                </a:lnTo>
                <a:lnTo>
                  <a:pt x="27067" y="103407"/>
                </a:lnTo>
                <a:lnTo>
                  <a:pt x="28169" y="108566"/>
                </a:lnTo>
                <a:lnTo>
                  <a:pt x="29616" y="115309"/>
                </a:lnTo>
                <a:lnTo>
                  <a:pt x="29947" y="119075"/>
                </a:lnTo>
                <a:lnTo>
                  <a:pt x="29917" y="124019"/>
                </a:lnTo>
                <a:lnTo>
                  <a:pt x="30546" y="129517"/>
                </a:lnTo>
                <a:lnTo>
                  <a:pt x="30542" y="142454"/>
                </a:lnTo>
                <a:lnTo>
                  <a:pt x="30759" y="145585"/>
                </a:lnTo>
                <a:lnTo>
                  <a:pt x="31155" y="148825"/>
                </a:lnTo>
                <a:lnTo>
                  <a:pt x="32731" y="157338"/>
                </a:lnTo>
                <a:lnTo>
                  <a:pt x="39002" y="173079"/>
                </a:lnTo>
                <a:lnTo>
                  <a:pt x="40930" y="177946"/>
                </a:lnTo>
                <a:lnTo>
                  <a:pt x="40956" y="185416"/>
                </a:lnTo>
                <a:lnTo>
                  <a:pt x="41224" y="186888"/>
                </a:lnTo>
                <a:lnTo>
                  <a:pt x="41511" y="189291"/>
                </a:lnTo>
                <a:lnTo>
                  <a:pt x="42859" y="200198"/>
                </a:lnTo>
                <a:lnTo>
                  <a:pt x="42084" y="207554"/>
                </a:lnTo>
                <a:lnTo>
                  <a:pt x="41628" y="209316"/>
                </a:lnTo>
                <a:lnTo>
                  <a:pt x="33925" y="210377"/>
                </a:lnTo>
                <a:lnTo>
                  <a:pt x="31273" y="211473"/>
                </a:lnTo>
                <a:lnTo>
                  <a:pt x="29396" y="213615"/>
                </a:lnTo>
                <a:lnTo>
                  <a:pt x="25039" y="215048"/>
                </a:lnTo>
                <a:lnTo>
                  <a:pt x="26913" y="220261"/>
                </a:lnTo>
                <a:lnTo>
                  <a:pt x="24573" y="224837"/>
                </a:lnTo>
                <a:lnTo>
                  <a:pt x="21898" y="228384"/>
                </a:lnTo>
                <a:lnTo>
                  <a:pt x="19055" y="230747"/>
                </a:lnTo>
                <a:lnTo>
                  <a:pt x="14441" y="231824"/>
                </a:lnTo>
                <a:lnTo>
                  <a:pt x="8476" y="235790"/>
                </a:lnTo>
                <a:lnTo>
                  <a:pt x="6316" y="238101"/>
                </a:lnTo>
                <a:lnTo>
                  <a:pt x="229" y="249501"/>
                </a:lnTo>
                <a:lnTo>
                  <a:pt x="431" y="253680"/>
                </a:lnTo>
                <a:lnTo>
                  <a:pt x="574" y="256610"/>
                </a:lnTo>
                <a:lnTo>
                  <a:pt x="619" y="257510"/>
                </a:lnTo>
                <a:lnTo>
                  <a:pt x="861" y="262443"/>
                </a:lnTo>
                <a:lnTo>
                  <a:pt x="1081" y="266911"/>
                </a:lnTo>
                <a:lnTo>
                  <a:pt x="1327" y="271960"/>
                </a:lnTo>
                <a:lnTo>
                  <a:pt x="1552" y="276487"/>
                </a:lnTo>
                <a:lnTo>
                  <a:pt x="1934" y="284321"/>
                </a:lnTo>
                <a:lnTo>
                  <a:pt x="2874" y="303473"/>
                </a:lnTo>
                <a:lnTo>
                  <a:pt x="3219" y="310437"/>
                </a:lnTo>
                <a:lnTo>
                  <a:pt x="4505" y="336552"/>
                </a:lnTo>
                <a:lnTo>
                  <a:pt x="5365" y="353961"/>
                </a:lnTo>
                <a:lnTo>
                  <a:pt x="6874" y="384427"/>
                </a:lnTo>
                <a:lnTo>
                  <a:pt x="7091" y="388782"/>
                </a:lnTo>
                <a:lnTo>
                  <a:pt x="14012" y="388451"/>
                </a:lnTo>
                <a:lnTo>
                  <a:pt x="16499" y="388333"/>
                </a:lnTo>
                <a:lnTo>
                  <a:pt x="26259" y="387892"/>
                </a:lnTo>
                <a:lnTo>
                  <a:pt x="46433" y="387047"/>
                </a:lnTo>
                <a:lnTo>
                  <a:pt x="52141" y="386827"/>
                </a:lnTo>
                <a:lnTo>
                  <a:pt x="59367" y="386558"/>
                </a:lnTo>
                <a:lnTo>
                  <a:pt x="62056" y="386459"/>
                </a:lnTo>
                <a:lnTo>
                  <a:pt x="74409" y="386033"/>
                </a:lnTo>
                <a:lnTo>
                  <a:pt x="74909" y="386018"/>
                </a:lnTo>
                <a:lnTo>
                  <a:pt x="75611" y="385996"/>
                </a:lnTo>
                <a:lnTo>
                  <a:pt x="76478" y="385967"/>
                </a:lnTo>
                <a:lnTo>
                  <a:pt x="79016" y="385886"/>
                </a:lnTo>
                <a:lnTo>
                  <a:pt x="79468" y="385871"/>
                </a:lnTo>
                <a:lnTo>
                  <a:pt x="80133" y="385849"/>
                </a:lnTo>
                <a:lnTo>
                  <a:pt x="80518" y="385838"/>
                </a:lnTo>
                <a:lnTo>
                  <a:pt x="85779" y="385673"/>
                </a:lnTo>
                <a:lnTo>
                  <a:pt x="86745" y="385643"/>
                </a:lnTo>
                <a:lnTo>
                  <a:pt x="89768" y="385555"/>
                </a:lnTo>
                <a:lnTo>
                  <a:pt x="94440" y="385419"/>
                </a:lnTo>
                <a:lnTo>
                  <a:pt x="97214" y="385342"/>
                </a:lnTo>
                <a:lnTo>
                  <a:pt x="101629" y="386760"/>
                </a:lnTo>
                <a:lnTo>
                  <a:pt x="103903" y="387484"/>
                </a:lnTo>
                <a:lnTo>
                  <a:pt x="111327" y="389855"/>
                </a:lnTo>
                <a:lnTo>
                  <a:pt x="117417" y="391802"/>
                </a:lnTo>
                <a:lnTo>
                  <a:pt x="120940" y="391982"/>
                </a:lnTo>
                <a:lnTo>
                  <a:pt x="122376" y="391427"/>
                </a:lnTo>
                <a:lnTo>
                  <a:pt x="124345" y="392140"/>
                </a:lnTo>
                <a:lnTo>
                  <a:pt x="124882" y="391460"/>
                </a:lnTo>
                <a:lnTo>
                  <a:pt x="126814" y="388980"/>
                </a:lnTo>
                <a:lnTo>
                  <a:pt x="128195" y="387179"/>
                </a:lnTo>
                <a:lnTo>
                  <a:pt x="130928" y="383666"/>
                </a:lnTo>
                <a:lnTo>
                  <a:pt x="137125" y="375703"/>
                </a:lnTo>
                <a:lnTo>
                  <a:pt x="144090" y="373808"/>
                </a:lnTo>
                <a:lnTo>
                  <a:pt x="157285" y="372443"/>
                </a:lnTo>
                <a:lnTo>
                  <a:pt x="158357" y="373619"/>
                </a:lnTo>
                <a:lnTo>
                  <a:pt x="168841" y="369161"/>
                </a:lnTo>
                <a:lnTo>
                  <a:pt x="170703" y="369577"/>
                </a:lnTo>
                <a:lnTo>
                  <a:pt x="171273" y="366405"/>
                </a:lnTo>
                <a:lnTo>
                  <a:pt x="174197" y="366897"/>
                </a:lnTo>
                <a:lnTo>
                  <a:pt x="176346" y="363507"/>
                </a:lnTo>
                <a:lnTo>
                  <a:pt x="188292" y="368087"/>
                </a:lnTo>
                <a:lnTo>
                  <a:pt x="201696" y="365230"/>
                </a:lnTo>
                <a:lnTo>
                  <a:pt x="202401" y="365343"/>
                </a:lnTo>
                <a:lnTo>
                  <a:pt x="202452" y="365372"/>
                </a:lnTo>
                <a:lnTo>
                  <a:pt x="208576" y="366576"/>
                </a:lnTo>
                <a:lnTo>
                  <a:pt x="210673" y="367007"/>
                </a:lnTo>
                <a:lnTo>
                  <a:pt x="211026" y="367065"/>
                </a:lnTo>
                <a:lnTo>
                  <a:pt x="215148" y="363662"/>
                </a:lnTo>
                <a:lnTo>
                  <a:pt x="217466" y="361774"/>
                </a:lnTo>
                <a:lnTo>
                  <a:pt x="220709" y="359103"/>
                </a:lnTo>
                <a:lnTo>
                  <a:pt x="226543" y="357165"/>
                </a:lnTo>
                <a:lnTo>
                  <a:pt x="227553" y="356819"/>
                </a:lnTo>
                <a:lnTo>
                  <a:pt x="229555" y="355923"/>
                </a:lnTo>
                <a:lnTo>
                  <a:pt x="234033" y="353963"/>
                </a:lnTo>
                <a:lnTo>
                  <a:pt x="237658" y="352352"/>
                </a:lnTo>
                <a:lnTo>
                  <a:pt x="239781" y="351461"/>
                </a:lnTo>
                <a:lnTo>
                  <a:pt x="247786" y="348053"/>
                </a:lnTo>
                <a:lnTo>
                  <a:pt x="252840" y="347946"/>
                </a:lnTo>
                <a:lnTo>
                  <a:pt x="257895" y="347844"/>
                </a:lnTo>
                <a:lnTo>
                  <a:pt x="269077" y="342588"/>
                </a:lnTo>
                <a:lnTo>
                  <a:pt x="271108" y="341886"/>
                </a:lnTo>
                <a:lnTo>
                  <a:pt x="274590" y="340013"/>
                </a:lnTo>
                <a:lnTo>
                  <a:pt x="277224" y="338770"/>
                </a:lnTo>
                <a:lnTo>
                  <a:pt x="279777" y="336220"/>
                </a:lnTo>
                <a:lnTo>
                  <a:pt x="286889" y="332172"/>
                </a:lnTo>
                <a:lnTo>
                  <a:pt x="289471" y="330412"/>
                </a:lnTo>
                <a:lnTo>
                  <a:pt x="291095" y="329306"/>
                </a:lnTo>
                <a:lnTo>
                  <a:pt x="296135" y="325878"/>
                </a:lnTo>
                <a:lnTo>
                  <a:pt x="306699" y="318642"/>
                </a:lnTo>
                <a:lnTo>
                  <a:pt x="309987" y="316415"/>
                </a:lnTo>
                <a:lnTo>
                  <a:pt x="317679" y="31114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7B8433A-1EEA-057E-E287-49B681C69B08}"/>
              </a:ext>
            </a:extLst>
          </p:cNvPr>
          <p:cNvSpPr>
            <a:spLocks/>
          </p:cNvSpPr>
          <p:nvPr/>
        </p:nvSpPr>
        <p:spPr>
          <a:xfrm flipV="1">
            <a:off x="8316049" y="1048466"/>
            <a:ext cx="466936" cy="580484"/>
          </a:xfrm>
          <a:custGeom>
            <a:avLst/>
            <a:gdLst>
              <a:gd name="connsiteX0" fmla="*/ 275848 w 317982"/>
              <a:gd name="connsiteY0" fmla="*/ 255185 h 395308"/>
              <a:gd name="connsiteX1" fmla="*/ 275646 w 317982"/>
              <a:gd name="connsiteY1" fmla="*/ 251007 h 395308"/>
              <a:gd name="connsiteX2" fmla="*/ 281732 w 317982"/>
              <a:gd name="connsiteY2" fmla="*/ 239607 h 395308"/>
              <a:gd name="connsiteX3" fmla="*/ 283892 w 317982"/>
              <a:gd name="connsiteY3" fmla="*/ 237296 h 395308"/>
              <a:gd name="connsiteX4" fmla="*/ 289858 w 317982"/>
              <a:gd name="connsiteY4" fmla="*/ 233330 h 395308"/>
              <a:gd name="connsiteX5" fmla="*/ 294472 w 317982"/>
              <a:gd name="connsiteY5" fmla="*/ 232252 h 395308"/>
              <a:gd name="connsiteX6" fmla="*/ 297315 w 317982"/>
              <a:gd name="connsiteY6" fmla="*/ 229889 h 395308"/>
              <a:gd name="connsiteX7" fmla="*/ 299989 w 317982"/>
              <a:gd name="connsiteY7" fmla="*/ 226343 h 395308"/>
              <a:gd name="connsiteX8" fmla="*/ 302329 w 317982"/>
              <a:gd name="connsiteY8" fmla="*/ 221766 h 395308"/>
              <a:gd name="connsiteX9" fmla="*/ 300456 w 317982"/>
              <a:gd name="connsiteY9" fmla="*/ 216554 h 395308"/>
              <a:gd name="connsiteX10" fmla="*/ 304812 w 317982"/>
              <a:gd name="connsiteY10" fmla="*/ 215120 h 395308"/>
              <a:gd name="connsiteX11" fmla="*/ 306689 w 317982"/>
              <a:gd name="connsiteY11" fmla="*/ 212979 h 395308"/>
              <a:gd name="connsiteX12" fmla="*/ 309342 w 317982"/>
              <a:gd name="connsiteY12" fmla="*/ 211882 h 395308"/>
              <a:gd name="connsiteX13" fmla="*/ 317045 w 317982"/>
              <a:gd name="connsiteY13" fmla="*/ 210821 h 395308"/>
              <a:gd name="connsiteX14" fmla="*/ 317500 w 317982"/>
              <a:gd name="connsiteY14" fmla="*/ 209059 h 395308"/>
              <a:gd name="connsiteX15" fmla="*/ 318275 w 317982"/>
              <a:gd name="connsiteY15" fmla="*/ 201704 h 395308"/>
              <a:gd name="connsiteX16" fmla="*/ 316927 w 317982"/>
              <a:gd name="connsiteY16" fmla="*/ 190796 h 395308"/>
              <a:gd name="connsiteX17" fmla="*/ 316641 w 317982"/>
              <a:gd name="connsiteY17" fmla="*/ 188394 h 395308"/>
              <a:gd name="connsiteX18" fmla="*/ 316372 w 317982"/>
              <a:gd name="connsiteY18" fmla="*/ 186922 h 395308"/>
              <a:gd name="connsiteX19" fmla="*/ 316347 w 317982"/>
              <a:gd name="connsiteY19" fmla="*/ 179452 h 395308"/>
              <a:gd name="connsiteX20" fmla="*/ 314418 w 317982"/>
              <a:gd name="connsiteY20" fmla="*/ 174585 h 395308"/>
              <a:gd name="connsiteX21" fmla="*/ 308148 w 317982"/>
              <a:gd name="connsiteY21" fmla="*/ 158843 h 395308"/>
              <a:gd name="connsiteX22" fmla="*/ 306572 w 317982"/>
              <a:gd name="connsiteY22" fmla="*/ 150331 h 395308"/>
              <a:gd name="connsiteX23" fmla="*/ 306175 w 317982"/>
              <a:gd name="connsiteY23" fmla="*/ 147090 h 395308"/>
              <a:gd name="connsiteX24" fmla="*/ 305958 w 317982"/>
              <a:gd name="connsiteY24" fmla="*/ 143959 h 395308"/>
              <a:gd name="connsiteX25" fmla="*/ 305962 w 317982"/>
              <a:gd name="connsiteY25" fmla="*/ 131022 h 395308"/>
              <a:gd name="connsiteX26" fmla="*/ 305334 w 317982"/>
              <a:gd name="connsiteY26" fmla="*/ 125524 h 395308"/>
              <a:gd name="connsiteX27" fmla="*/ 305363 w 317982"/>
              <a:gd name="connsiteY27" fmla="*/ 120581 h 395308"/>
              <a:gd name="connsiteX28" fmla="*/ 305033 w 317982"/>
              <a:gd name="connsiteY28" fmla="*/ 116815 h 395308"/>
              <a:gd name="connsiteX29" fmla="*/ 303585 w 317982"/>
              <a:gd name="connsiteY29" fmla="*/ 110071 h 395308"/>
              <a:gd name="connsiteX30" fmla="*/ 302483 w 317982"/>
              <a:gd name="connsiteY30" fmla="*/ 104912 h 395308"/>
              <a:gd name="connsiteX31" fmla="*/ 304360 w 317982"/>
              <a:gd name="connsiteY31" fmla="*/ 100272 h 395308"/>
              <a:gd name="connsiteX32" fmla="*/ 301657 w 317982"/>
              <a:gd name="connsiteY32" fmla="*/ 93027 h 395308"/>
              <a:gd name="connsiteX33" fmla="*/ 291066 w 317982"/>
              <a:gd name="connsiteY33" fmla="*/ 66492 h 395308"/>
              <a:gd name="connsiteX34" fmla="*/ 285630 w 317982"/>
              <a:gd name="connsiteY34" fmla="*/ 69112 h 395308"/>
              <a:gd name="connsiteX35" fmla="*/ 284770 w 317982"/>
              <a:gd name="connsiteY35" fmla="*/ 67958 h 395308"/>
              <a:gd name="connsiteX36" fmla="*/ 281012 w 317982"/>
              <a:gd name="connsiteY36" fmla="*/ 67515 h 395308"/>
              <a:gd name="connsiteX37" fmla="*/ 277019 w 317982"/>
              <a:gd name="connsiteY37" fmla="*/ 67057 h 395308"/>
              <a:gd name="connsiteX38" fmla="*/ 273956 w 317982"/>
              <a:gd name="connsiteY38" fmla="*/ 66123 h 395308"/>
              <a:gd name="connsiteX39" fmla="*/ 272332 w 317982"/>
              <a:gd name="connsiteY39" fmla="*/ 65588 h 395308"/>
              <a:gd name="connsiteX40" fmla="*/ 266752 w 317982"/>
              <a:gd name="connsiteY40" fmla="*/ 63177 h 395308"/>
              <a:gd name="connsiteX41" fmla="*/ 262175 w 317982"/>
              <a:gd name="connsiteY41" fmla="*/ 63079 h 395308"/>
              <a:gd name="connsiteX42" fmla="*/ 258550 w 317982"/>
              <a:gd name="connsiteY42" fmla="*/ 63549 h 395308"/>
              <a:gd name="connsiteX43" fmla="*/ 260350 w 317982"/>
              <a:gd name="connsiteY43" fmla="*/ 59243 h 395308"/>
              <a:gd name="connsiteX44" fmla="*/ 235106 w 317982"/>
              <a:gd name="connsiteY44" fmla="*/ 47145 h 395308"/>
              <a:gd name="connsiteX45" fmla="*/ 235492 w 317982"/>
              <a:gd name="connsiteY45" fmla="*/ 44273 h 395308"/>
              <a:gd name="connsiteX46" fmla="*/ 233516 w 317982"/>
              <a:gd name="connsiteY46" fmla="*/ 8834 h 395308"/>
              <a:gd name="connsiteX47" fmla="*/ 232630 w 317982"/>
              <a:gd name="connsiteY47" fmla="*/ 7573 h 395308"/>
              <a:gd name="connsiteX48" fmla="*/ 232333 w 317982"/>
              <a:gd name="connsiteY48" fmla="*/ 7153 h 395308"/>
              <a:gd name="connsiteX49" fmla="*/ 227565 w 317982"/>
              <a:gd name="connsiteY49" fmla="*/ 288 h 395308"/>
              <a:gd name="connsiteX50" fmla="*/ 214671 w 317982"/>
              <a:gd name="connsiteY50" fmla="*/ 1312 h 395308"/>
              <a:gd name="connsiteX51" fmla="*/ 213962 w 317982"/>
              <a:gd name="connsiteY51" fmla="*/ 1383 h 395308"/>
              <a:gd name="connsiteX52" fmla="*/ 213790 w 317982"/>
              <a:gd name="connsiteY52" fmla="*/ 2207 h 395308"/>
              <a:gd name="connsiteX53" fmla="*/ 203875 w 317982"/>
              <a:gd name="connsiteY53" fmla="*/ 2360 h 395308"/>
              <a:gd name="connsiteX54" fmla="*/ 201719 w 317982"/>
              <a:gd name="connsiteY54" fmla="*/ 2549 h 395308"/>
              <a:gd name="connsiteX55" fmla="*/ 201190 w 317982"/>
              <a:gd name="connsiteY55" fmla="*/ 4066 h 395308"/>
              <a:gd name="connsiteX56" fmla="*/ 198240 w 317982"/>
              <a:gd name="connsiteY56" fmla="*/ 6517 h 395308"/>
              <a:gd name="connsiteX57" fmla="*/ 194879 w 317982"/>
              <a:gd name="connsiteY57" fmla="*/ 4979 h 395308"/>
              <a:gd name="connsiteX58" fmla="*/ 193006 w 317982"/>
              <a:gd name="connsiteY58" fmla="*/ 4136 h 395308"/>
              <a:gd name="connsiteX59" fmla="*/ 192910 w 317982"/>
              <a:gd name="connsiteY59" fmla="*/ 4113 h 395308"/>
              <a:gd name="connsiteX60" fmla="*/ 192840 w 317982"/>
              <a:gd name="connsiteY60" fmla="*/ 4117 h 395308"/>
              <a:gd name="connsiteX61" fmla="*/ 190625 w 317982"/>
              <a:gd name="connsiteY61" fmla="*/ 4606 h 395308"/>
              <a:gd name="connsiteX62" fmla="*/ 187466 w 317982"/>
              <a:gd name="connsiteY62" fmla="*/ 4574 h 395308"/>
              <a:gd name="connsiteX63" fmla="*/ 183653 w 317982"/>
              <a:gd name="connsiteY63" fmla="*/ 4557 h 395308"/>
              <a:gd name="connsiteX64" fmla="*/ 183616 w 317982"/>
              <a:gd name="connsiteY64" fmla="*/ 4531 h 395308"/>
              <a:gd name="connsiteX65" fmla="*/ 180939 w 317982"/>
              <a:gd name="connsiteY65" fmla="*/ 9624 h 395308"/>
              <a:gd name="connsiteX66" fmla="*/ 174495 w 317982"/>
              <a:gd name="connsiteY66" fmla="*/ 12787 h 395308"/>
              <a:gd name="connsiteX67" fmla="*/ 173125 w 317982"/>
              <a:gd name="connsiteY67" fmla="*/ 21205 h 395308"/>
              <a:gd name="connsiteX68" fmla="*/ 173015 w 317982"/>
              <a:gd name="connsiteY68" fmla="*/ 21999 h 395308"/>
              <a:gd name="connsiteX69" fmla="*/ 172427 w 317982"/>
              <a:gd name="connsiteY69" fmla="*/ 25678 h 395308"/>
              <a:gd name="connsiteX70" fmla="*/ 170778 w 317982"/>
              <a:gd name="connsiteY70" fmla="*/ 29254 h 395308"/>
              <a:gd name="connsiteX71" fmla="*/ 167949 w 317982"/>
              <a:gd name="connsiteY71" fmla="*/ 27729 h 395308"/>
              <a:gd name="connsiteX72" fmla="*/ 166675 w 317982"/>
              <a:gd name="connsiteY72" fmla="*/ 27670 h 395308"/>
              <a:gd name="connsiteX73" fmla="*/ 164225 w 317982"/>
              <a:gd name="connsiteY73" fmla="*/ 24549 h 395308"/>
              <a:gd name="connsiteX74" fmla="*/ 160250 w 317982"/>
              <a:gd name="connsiteY74" fmla="*/ 21739 h 395308"/>
              <a:gd name="connsiteX75" fmla="*/ 155588 w 317982"/>
              <a:gd name="connsiteY75" fmla="*/ 22446 h 395308"/>
              <a:gd name="connsiteX76" fmla="*/ 154446 w 317982"/>
              <a:gd name="connsiteY76" fmla="*/ 30973 h 395308"/>
              <a:gd name="connsiteX77" fmla="*/ 154277 w 317982"/>
              <a:gd name="connsiteY77" fmla="*/ 32150 h 395308"/>
              <a:gd name="connsiteX78" fmla="*/ 145880 w 317982"/>
              <a:gd name="connsiteY78" fmla="*/ 24018 h 395308"/>
              <a:gd name="connsiteX79" fmla="*/ 142658 w 317982"/>
              <a:gd name="connsiteY79" fmla="*/ 24778 h 395308"/>
              <a:gd name="connsiteX80" fmla="*/ 139224 w 317982"/>
              <a:gd name="connsiteY80" fmla="*/ 25266 h 395308"/>
              <a:gd name="connsiteX81" fmla="*/ 137357 w 317982"/>
              <a:gd name="connsiteY81" fmla="*/ 24881 h 395308"/>
              <a:gd name="connsiteX82" fmla="*/ 136109 w 317982"/>
              <a:gd name="connsiteY82" fmla="*/ 24741 h 395308"/>
              <a:gd name="connsiteX83" fmla="*/ 136858 w 317982"/>
              <a:gd name="connsiteY83" fmla="*/ 28414 h 395308"/>
              <a:gd name="connsiteX84" fmla="*/ 135422 w 317982"/>
              <a:gd name="connsiteY84" fmla="*/ 28930 h 395308"/>
              <a:gd name="connsiteX85" fmla="*/ 134492 w 317982"/>
              <a:gd name="connsiteY85" fmla="*/ 28417 h 395308"/>
              <a:gd name="connsiteX86" fmla="*/ 125081 w 317982"/>
              <a:gd name="connsiteY86" fmla="*/ 23542 h 395308"/>
              <a:gd name="connsiteX87" fmla="*/ 122770 w 317982"/>
              <a:gd name="connsiteY87" fmla="*/ 21682 h 395308"/>
              <a:gd name="connsiteX88" fmla="*/ 123266 w 317982"/>
              <a:gd name="connsiteY88" fmla="*/ 20536 h 395308"/>
              <a:gd name="connsiteX89" fmla="*/ 123700 w 317982"/>
              <a:gd name="connsiteY89" fmla="*/ 19570 h 395308"/>
              <a:gd name="connsiteX90" fmla="*/ 122881 w 317982"/>
              <a:gd name="connsiteY90" fmla="*/ 19546 h 395308"/>
              <a:gd name="connsiteX91" fmla="*/ 122719 w 317982"/>
              <a:gd name="connsiteY91" fmla="*/ 19588 h 395308"/>
              <a:gd name="connsiteX92" fmla="*/ 119141 w 317982"/>
              <a:gd name="connsiteY92" fmla="*/ 20450 h 395308"/>
              <a:gd name="connsiteX93" fmla="*/ 116551 w 317982"/>
              <a:gd name="connsiteY93" fmla="*/ 18789 h 395308"/>
              <a:gd name="connsiteX94" fmla="*/ 115196 w 317982"/>
              <a:gd name="connsiteY94" fmla="*/ 17294 h 395308"/>
              <a:gd name="connsiteX95" fmla="*/ 113605 w 317982"/>
              <a:gd name="connsiteY95" fmla="*/ 15642 h 395308"/>
              <a:gd name="connsiteX96" fmla="*/ 110241 w 317982"/>
              <a:gd name="connsiteY96" fmla="*/ 12326 h 395308"/>
              <a:gd name="connsiteX97" fmla="*/ 107144 w 317982"/>
              <a:gd name="connsiteY97" fmla="*/ 10827 h 395308"/>
              <a:gd name="connsiteX98" fmla="*/ 106935 w 317982"/>
              <a:gd name="connsiteY98" fmla="*/ 10931 h 395308"/>
              <a:gd name="connsiteX99" fmla="*/ 105572 w 317982"/>
              <a:gd name="connsiteY99" fmla="*/ 11683 h 395308"/>
              <a:gd name="connsiteX100" fmla="*/ 99231 w 317982"/>
              <a:gd name="connsiteY100" fmla="*/ 14535 h 395308"/>
              <a:gd name="connsiteX101" fmla="*/ 92557 w 317982"/>
              <a:gd name="connsiteY101" fmla="*/ 17657 h 395308"/>
              <a:gd name="connsiteX102" fmla="*/ 92208 w 317982"/>
              <a:gd name="connsiteY102" fmla="*/ 17861 h 395308"/>
              <a:gd name="connsiteX103" fmla="*/ 81386 w 317982"/>
              <a:gd name="connsiteY103" fmla="*/ 22692 h 395308"/>
              <a:gd name="connsiteX104" fmla="*/ 72019 w 317982"/>
              <a:gd name="connsiteY104" fmla="*/ 27071 h 395308"/>
              <a:gd name="connsiteX105" fmla="*/ 62953 w 317982"/>
              <a:gd name="connsiteY105" fmla="*/ 31414 h 395308"/>
              <a:gd name="connsiteX106" fmla="*/ 62435 w 317982"/>
              <a:gd name="connsiteY106" fmla="*/ 31723 h 395308"/>
              <a:gd name="connsiteX107" fmla="*/ 48179 w 317982"/>
              <a:gd name="connsiteY107" fmla="*/ 38000 h 395308"/>
              <a:gd name="connsiteX108" fmla="*/ 43591 w 317982"/>
              <a:gd name="connsiteY108" fmla="*/ 40476 h 395308"/>
              <a:gd name="connsiteX109" fmla="*/ 16511 w 317982"/>
              <a:gd name="connsiteY109" fmla="*/ 53466 h 395308"/>
              <a:gd name="connsiteX110" fmla="*/ 20276 w 317982"/>
              <a:gd name="connsiteY110" fmla="*/ 90797 h 395308"/>
              <a:gd name="connsiteX111" fmla="*/ 20474 w 317982"/>
              <a:gd name="connsiteY111" fmla="*/ 92589 h 395308"/>
              <a:gd name="connsiteX112" fmla="*/ 293 w 317982"/>
              <a:gd name="connsiteY112" fmla="*/ 92189 h 395308"/>
              <a:gd name="connsiteX113" fmla="*/ 9748 w 317982"/>
              <a:gd name="connsiteY113" fmla="*/ 107244 h 395308"/>
              <a:gd name="connsiteX114" fmla="*/ 10512 w 317982"/>
              <a:gd name="connsiteY114" fmla="*/ 108392 h 395308"/>
              <a:gd name="connsiteX115" fmla="*/ 11004 w 317982"/>
              <a:gd name="connsiteY115" fmla="*/ 109160 h 395308"/>
              <a:gd name="connsiteX116" fmla="*/ 16940 w 317982"/>
              <a:gd name="connsiteY116" fmla="*/ 118570 h 395308"/>
              <a:gd name="connsiteX117" fmla="*/ 17888 w 317982"/>
              <a:gd name="connsiteY117" fmla="*/ 120285 h 395308"/>
              <a:gd name="connsiteX118" fmla="*/ 19008 w 317982"/>
              <a:gd name="connsiteY118" fmla="*/ 121807 h 395308"/>
              <a:gd name="connsiteX119" fmla="*/ 22513 w 317982"/>
              <a:gd name="connsiteY119" fmla="*/ 127410 h 395308"/>
              <a:gd name="connsiteX120" fmla="*/ 23152 w 317982"/>
              <a:gd name="connsiteY120" fmla="*/ 128397 h 395308"/>
              <a:gd name="connsiteX121" fmla="*/ 26146 w 317982"/>
              <a:gd name="connsiteY121" fmla="*/ 133119 h 395308"/>
              <a:gd name="connsiteX122" fmla="*/ 32798 w 317982"/>
              <a:gd name="connsiteY122" fmla="*/ 143961 h 395308"/>
              <a:gd name="connsiteX123" fmla="*/ 36777 w 317982"/>
              <a:gd name="connsiteY123" fmla="*/ 149758 h 395308"/>
              <a:gd name="connsiteX124" fmla="*/ 41938 w 317982"/>
              <a:gd name="connsiteY124" fmla="*/ 158129 h 395308"/>
              <a:gd name="connsiteX125" fmla="*/ 17267 w 317982"/>
              <a:gd name="connsiteY125" fmla="*/ 166051 h 395308"/>
              <a:gd name="connsiteX126" fmla="*/ 18652 w 317982"/>
              <a:gd name="connsiteY126" fmla="*/ 179351 h 395308"/>
              <a:gd name="connsiteX127" fmla="*/ 19424 w 317982"/>
              <a:gd name="connsiteY127" fmla="*/ 186753 h 395308"/>
              <a:gd name="connsiteX128" fmla="*/ 20386 w 317982"/>
              <a:gd name="connsiteY128" fmla="*/ 195976 h 395308"/>
              <a:gd name="connsiteX129" fmla="*/ 20397 w 317982"/>
              <a:gd name="connsiteY129" fmla="*/ 196063 h 395308"/>
              <a:gd name="connsiteX130" fmla="*/ 20404 w 317982"/>
              <a:gd name="connsiteY130" fmla="*/ 196149 h 395308"/>
              <a:gd name="connsiteX131" fmla="*/ 22032 w 317982"/>
              <a:gd name="connsiteY131" fmla="*/ 211704 h 395308"/>
              <a:gd name="connsiteX132" fmla="*/ 22039 w 317982"/>
              <a:gd name="connsiteY132" fmla="*/ 211791 h 395308"/>
              <a:gd name="connsiteX133" fmla="*/ 22046 w 317982"/>
              <a:gd name="connsiteY133" fmla="*/ 211878 h 395308"/>
              <a:gd name="connsiteX134" fmla="*/ 22968 w 317982"/>
              <a:gd name="connsiteY134" fmla="*/ 220667 h 395308"/>
              <a:gd name="connsiteX135" fmla="*/ 23093 w 317982"/>
              <a:gd name="connsiteY135" fmla="*/ 221852 h 395308"/>
              <a:gd name="connsiteX136" fmla="*/ 24485 w 317982"/>
              <a:gd name="connsiteY136" fmla="*/ 235152 h 395308"/>
              <a:gd name="connsiteX137" fmla="*/ 39208 w 317982"/>
              <a:gd name="connsiteY137" fmla="*/ 230403 h 395308"/>
              <a:gd name="connsiteX138" fmla="*/ 46963 w 317982"/>
              <a:gd name="connsiteY138" fmla="*/ 227908 h 395308"/>
              <a:gd name="connsiteX139" fmla="*/ 54938 w 317982"/>
              <a:gd name="connsiteY139" fmla="*/ 225317 h 395308"/>
              <a:gd name="connsiteX140" fmla="*/ 59004 w 317982"/>
              <a:gd name="connsiteY140" fmla="*/ 223990 h 395308"/>
              <a:gd name="connsiteX141" fmla="*/ 58795 w 317982"/>
              <a:gd name="connsiteY141" fmla="*/ 227047 h 395308"/>
              <a:gd name="connsiteX142" fmla="*/ 56411 w 317982"/>
              <a:gd name="connsiteY142" fmla="*/ 240389 h 395308"/>
              <a:gd name="connsiteX143" fmla="*/ 57483 w 317982"/>
              <a:gd name="connsiteY143" fmla="*/ 255413 h 395308"/>
              <a:gd name="connsiteX144" fmla="*/ 57296 w 317982"/>
              <a:gd name="connsiteY144" fmla="*/ 271465 h 395308"/>
              <a:gd name="connsiteX145" fmla="*/ 70627 w 317982"/>
              <a:gd name="connsiteY145" fmla="*/ 265280 h 395308"/>
              <a:gd name="connsiteX146" fmla="*/ 90276 w 317982"/>
              <a:gd name="connsiteY146" fmla="*/ 257282 h 395308"/>
              <a:gd name="connsiteX147" fmla="*/ 101737 w 317982"/>
              <a:gd name="connsiteY147" fmla="*/ 252621 h 395308"/>
              <a:gd name="connsiteX148" fmla="*/ 118774 w 317982"/>
              <a:gd name="connsiteY148" fmla="*/ 279516 h 395308"/>
              <a:gd name="connsiteX149" fmla="*/ 120618 w 317982"/>
              <a:gd name="connsiteY149" fmla="*/ 282132 h 395308"/>
              <a:gd name="connsiteX150" fmla="*/ 128923 w 317982"/>
              <a:gd name="connsiteY150" fmla="*/ 295501 h 395308"/>
              <a:gd name="connsiteX151" fmla="*/ 135671 w 317982"/>
              <a:gd name="connsiteY151" fmla="*/ 306032 h 395308"/>
              <a:gd name="connsiteX152" fmla="*/ 160628 w 317982"/>
              <a:gd name="connsiteY152" fmla="*/ 345471 h 395308"/>
              <a:gd name="connsiteX153" fmla="*/ 192488 w 317982"/>
              <a:gd name="connsiteY153" fmla="*/ 395597 h 395308"/>
              <a:gd name="connsiteX154" fmla="*/ 196837 w 317982"/>
              <a:gd name="connsiteY154" fmla="*/ 395299 h 395308"/>
              <a:gd name="connsiteX155" fmla="*/ 204764 w 317982"/>
              <a:gd name="connsiteY155" fmla="*/ 394763 h 395308"/>
              <a:gd name="connsiteX156" fmla="*/ 209363 w 317982"/>
              <a:gd name="connsiteY156" fmla="*/ 394458 h 395308"/>
              <a:gd name="connsiteX157" fmla="*/ 226481 w 317982"/>
              <a:gd name="connsiteY157" fmla="*/ 393370 h 395308"/>
              <a:gd name="connsiteX158" fmla="*/ 243515 w 317982"/>
              <a:gd name="connsiteY158" fmla="*/ 392356 h 395308"/>
              <a:gd name="connsiteX159" fmla="*/ 244018 w 317982"/>
              <a:gd name="connsiteY159" fmla="*/ 392326 h 395308"/>
              <a:gd name="connsiteX160" fmla="*/ 244517 w 317982"/>
              <a:gd name="connsiteY160" fmla="*/ 392297 h 395308"/>
              <a:gd name="connsiteX161" fmla="*/ 246633 w 317982"/>
              <a:gd name="connsiteY161" fmla="*/ 392176 h 395308"/>
              <a:gd name="connsiteX162" fmla="*/ 248485 w 317982"/>
              <a:gd name="connsiteY162" fmla="*/ 392073 h 395308"/>
              <a:gd name="connsiteX163" fmla="*/ 251603 w 317982"/>
              <a:gd name="connsiteY163" fmla="*/ 391896 h 395308"/>
              <a:gd name="connsiteX164" fmla="*/ 254920 w 317982"/>
              <a:gd name="connsiteY164" fmla="*/ 391713 h 395308"/>
              <a:gd name="connsiteX165" fmla="*/ 261356 w 317982"/>
              <a:gd name="connsiteY165" fmla="*/ 391364 h 395308"/>
              <a:gd name="connsiteX166" fmla="*/ 273500 w 317982"/>
              <a:gd name="connsiteY166" fmla="*/ 390732 h 395308"/>
              <a:gd name="connsiteX167" fmla="*/ 277750 w 317982"/>
              <a:gd name="connsiteY167" fmla="*/ 390518 h 395308"/>
              <a:gd name="connsiteX168" fmla="*/ 282507 w 317982"/>
              <a:gd name="connsiteY168" fmla="*/ 390287 h 395308"/>
              <a:gd name="connsiteX169" fmla="*/ 282291 w 317982"/>
              <a:gd name="connsiteY169" fmla="*/ 385932 h 395308"/>
              <a:gd name="connsiteX170" fmla="*/ 280781 w 317982"/>
              <a:gd name="connsiteY170" fmla="*/ 355467 h 395308"/>
              <a:gd name="connsiteX171" fmla="*/ 279921 w 317982"/>
              <a:gd name="connsiteY171" fmla="*/ 338057 h 395308"/>
              <a:gd name="connsiteX172" fmla="*/ 278636 w 317982"/>
              <a:gd name="connsiteY172" fmla="*/ 311942 h 395308"/>
              <a:gd name="connsiteX173" fmla="*/ 278290 w 317982"/>
              <a:gd name="connsiteY173" fmla="*/ 304978 h 395308"/>
              <a:gd name="connsiteX174" fmla="*/ 277350 w 317982"/>
              <a:gd name="connsiteY174" fmla="*/ 285827 h 395308"/>
              <a:gd name="connsiteX175" fmla="*/ 276968 w 317982"/>
              <a:gd name="connsiteY175" fmla="*/ 277992 h 395308"/>
              <a:gd name="connsiteX176" fmla="*/ 276744 w 317982"/>
              <a:gd name="connsiteY176" fmla="*/ 273466 h 395308"/>
              <a:gd name="connsiteX177" fmla="*/ 276498 w 317982"/>
              <a:gd name="connsiteY177" fmla="*/ 268417 h 395308"/>
              <a:gd name="connsiteX178" fmla="*/ 276277 w 317982"/>
              <a:gd name="connsiteY178" fmla="*/ 263948 h 395308"/>
              <a:gd name="connsiteX179" fmla="*/ 276035 w 317982"/>
              <a:gd name="connsiteY179" fmla="*/ 259015 h 395308"/>
              <a:gd name="connsiteX180" fmla="*/ 275991 w 317982"/>
              <a:gd name="connsiteY180" fmla="*/ 258116 h 395308"/>
              <a:gd name="connsiteX181" fmla="*/ 275848 w 317982"/>
              <a:gd name="connsiteY181" fmla="*/ 255185 h 39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</a:cxnLst>
            <a:rect l="l" t="t" r="r" b="b"/>
            <a:pathLst>
              <a:path w="317982" h="395308">
                <a:moveTo>
                  <a:pt x="275848" y="255185"/>
                </a:moveTo>
                <a:lnTo>
                  <a:pt x="275646" y="251007"/>
                </a:lnTo>
                <a:lnTo>
                  <a:pt x="281732" y="239607"/>
                </a:lnTo>
                <a:lnTo>
                  <a:pt x="283892" y="237296"/>
                </a:lnTo>
                <a:lnTo>
                  <a:pt x="289858" y="233330"/>
                </a:lnTo>
                <a:lnTo>
                  <a:pt x="294472" y="232252"/>
                </a:lnTo>
                <a:lnTo>
                  <a:pt x="297315" y="229889"/>
                </a:lnTo>
                <a:lnTo>
                  <a:pt x="299989" y="226343"/>
                </a:lnTo>
                <a:lnTo>
                  <a:pt x="302329" y="221766"/>
                </a:lnTo>
                <a:lnTo>
                  <a:pt x="300456" y="216554"/>
                </a:lnTo>
                <a:lnTo>
                  <a:pt x="304812" y="215120"/>
                </a:lnTo>
                <a:lnTo>
                  <a:pt x="306689" y="212979"/>
                </a:lnTo>
                <a:lnTo>
                  <a:pt x="309342" y="211882"/>
                </a:lnTo>
                <a:lnTo>
                  <a:pt x="317045" y="210821"/>
                </a:lnTo>
                <a:lnTo>
                  <a:pt x="317500" y="209059"/>
                </a:lnTo>
                <a:lnTo>
                  <a:pt x="318275" y="201704"/>
                </a:lnTo>
                <a:lnTo>
                  <a:pt x="316927" y="190796"/>
                </a:lnTo>
                <a:lnTo>
                  <a:pt x="316641" y="188394"/>
                </a:lnTo>
                <a:lnTo>
                  <a:pt x="316372" y="186922"/>
                </a:lnTo>
                <a:lnTo>
                  <a:pt x="316347" y="179452"/>
                </a:lnTo>
                <a:lnTo>
                  <a:pt x="314418" y="174585"/>
                </a:lnTo>
                <a:lnTo>
                  <a:pt x="308148" y="158843"/>
                </a:lnTo>
                <a:lnTo>
                  <a:pt x="306572" y="150331"/>
                </a:lnTo>
                <a:lnTo>
                  <a:pt x="306175" y="147090"/>
                </a:lnTo>
                <a:lnTo>
                  <a:pt x="305958" y="143959"/>
                </a:lnTo>
                <a:lnTo>
                  <a:pt x="305962" y="131022"/>
                </a:lnTo>
                <a:lnTo>
                  <a:pt x="305334" y="125524"/>
                </a:lnTo>
                <a:lnTo>
                  <a:pt x="305363" y="120581"/>
                </a:lnTo>
                <a:lnTo>
                  <a:pt x="305033" y="116815"/>
                </a:lnTo>
                <a:lnTo>
                  <a:pt x="303585" y="110071"/>
                </a:lnTo>
                <a:lnTo>
                  <a:pt x="302483" y="104912"/>
                </a:lnTo>
                <a:lnTo>
                  <a:pt x="304360" y="100272"/>
                </a:lnTo>
                <a:lnTo>
                  <a:pt x="301657" y="93027"/>
                </a:lnTo>
                <a:lnTo>
                  <a:pt x="291066" y="66492"/>
                </a:lnTo>
                <a:lnTo>
                  <a:pt x="285630" y="69112"/>
                </a:lnTo>
                <a:lnTo>
                  <a:pt x="284770" y="67958"/>
                </a:lnTo>
                <a:lnTo>
                  <a:pt x="281012" y="67515"/>
                </a:lnTo>
                <a:lnTo>
                  <a:pt x="277019" y="67057"/>
                </a:lnTo>
                <a:lnTo>
                  <a:pt x="273956" y="66123"/>
                </a:lnTo>
                <a:lnTo>
                  <a:pt x="272332" y="65588"/>
                </a:lnTo>
                <a:lnTo>
                  <a:pt x="266752" y="63177"/>
                </a:lnTo>
                <a:lnTo>
                  <a:pt x="262175" y="63079"/>
                </a:lnTo>
                <a:lnTo>
                  <a:pt x="258550" y="63549"/>
                </a:lnTo>
                <a:lnTo>
                  <a:pt x="260350" y="59243"/>
                </a:lnTo>
                <a:lnTo>
                  <a:pt x="235106" y="47145"/>
                </a:lnTo>
                <a:lnTo>
                  <a:pt x="235492" y="44273"/>
                </a:lnTo>
                <a:lnTo>
                  <a:pt x="233516" y="8834"/>
                </a:lnTo>
                <a:lnTo>
                  <a:pt x="232630" y="7573"/>
                </a:lnTo>
                <a:lnTo>
                  <a:pt x="232333" y="7153"/>
                </a:lnTo>
                <a:lnTo>
                  <a:pt x="227565" y="288"/>
                </a:lnTo>
                <a:lnTo>
                  <a:pt x="214671" y="1312"/>
                </a:lnTo>
                <a:lnTo>
                  <a:pt x="213962" y="1383"/>
                </a:lnTo>
                <a:lnTo>
                  <a:pt x="213790" y="2207"/>
                </a:lnTo>
                <a:lnTo>
                  <a:pt x="203875" y="2360"/>
                </a:lnTo>
                <a:lnTo>
                  <a:pt x="201719" y="2549"/>
                </a:lnTo>
                <a:lnTo>
                  <a:pt x="201190" y="4066"/>
                </a:lnTo>
                <a:lnTo>
                  <a:pt x="198240" y="6517"/>
                </a:lnTo>
                <a:lnTo>
                  <a:pt x="194879" y="4979"/>
                </a:lnTo>
                <a:lnTo>
                  <a:pt x="193006" y="4136"/>
                </a:lnTo>
                <a:lnTo>
                  <a:pt x="192910" y="4113"/>
                </a:lnTo>
                <a:lnTo>
                  <a:pt x="192840" y="4117"/>
                </a:lnTo>
                <a:lnTo>
                  <a:pt x="190625" y="4606"/>
                </a:lnTo>
                <a:lnTo>
                  <a:pt x="187466" y="4574"/>
                </a:lnTo>
                <a:lnTo>
                  <a:pt x="183653" y="4557"/>
                </a:lnTo>
                <a:lnTo>
                  <a:pt x="183616" y="4531"/>
                </a:lnTo>
                <a:lnTo>
                  <a:pt x="180939" y="9624"/>
                </a:lnTo>
                <a:lnTo>
                  <a:pt x="174495" y="12787"/>
                </a:lnTo>
                <a:lnTo>
                  <a:pt x="173125" y="21205"/>
                </a:lnTo>
                <a:lnTo>
                  <a:pt x="173015" y="21999"/>
                </a:lnTo>
                <a:lnTo>
                  <a:pt x="172427" y="25678"/>
                </a:lnTo>
                <a:lnTo>
                  <a:pt x="170778" y="29254"/>
                </a:lnTo>
                <a:lnTo>
                  <a:pt x="167949" y="27729"/>
                </a:lnTo>
                <a:lnTo>
                  <a:pt x="166675" y="27670"/>
                </a:lnTo>
                <a:lnTo>
                  <a:pt x="164225" y="24549"/>
                </a:lnTo>
                <a:lnTo>
                  <a:pt x="160250" y="21739"/>
                </a:lnTo>
                <a:lnTo>
                  <a:pt x="155588" y="22446"/>
                </a:lnTo>
                <a:lnTo>
                  <a:pt x="154446" y="30973"/>
                </a:lnTo>
                <a:lnTo>
                  <a:pt x="154277" y="32150"/>
                </a:lnTo>
                <a:lnTo>
                  <a:pt x="145880" y="24018"/>
                </a:lnTo>
                <a:lnTo>
                  <a:pt x="142658" y="24778"/>
                </a:lnTo>
                <a:lnTo>
                  <a:pt x="139224" y="25266"/>
                </a:lnTo>
                <a:lnTo>
                  <a:pt x="137357" y="24881"/>
                </a:lnTo>
                <a:lnTo>
                  <a:pt x="136109" y="24741"/>
                </a:lnTo>
                <a:lnTo>
                  <a:pt x="136858" y="28414"/>
                </a:lnTo>
                <a:lnTo>
                  <a:pt x="135422" y="28930"/>
                </a:lnTo>
                <a:lnTo>
                  <a:pt x="134492" y="28417"/>
                </a:lnTo>
                <a:lnTo>
                  <a:pt x="125081" y="23542"/>
                </a:lnTo>
                <a:lnTo>
                  <a:pt x="122770" y="21682"/>
                </a:lnTo>
                <a:lnTo>
                  <a:pt x="123266" y="20536"/>
                </a:lnTo>
                <a:lnTo>
                  <a:pt x="123700" y="19570"/>
                </a:lnTo>
                <a:lnTo>
                  <a:pt x="122881" y="19546"/>
                </a:lnTo>
                <a:lnTo>
                  <a:pt x="122719" y="19588"/>
                </a:lnTo>
                <a:lnTo>
                  <a:pt x="119141" y="20450"/>
                </a:lnTo>
                <a:lnTo>
                  <a:pt x="116551" y="18789"/>
                </a:lnTo>
                <a:lnTo>
                  <a:pt x="115196" y="17294"/>
                </a:lnTo>
                <a:lnTo>
                  <a:pt x="113605" y="15642"/>
                </a:lnTo>
                <a:lnTo>
                  <a:pt x="110241" y="12326"/>
                </a:lnTo>
                <a:lnTo>
                  <a:pt x="107144" y="10827"/>
                </a:lnTo>
                <a:lnTo>
                  <a:pt x="106935" y="10931"/>
                </a:lnTo>
                <a:lnTo>
                  <a:pt x="105572" y="11683"/>
                </a:lnTo>
                <a:lnTo>
                  <a:pt x="99231" y="14535"/>
                </a:lnTo>
                <a:lnTo>
                  <a:pt x="92557" y="17657"/>
                </a:lnTo>
                <a:lnTo>
                  <a:pt x="92208" y="17861"/>
                </a:lnTo>
                <a:lnTo>
                  <a:pt x="81386" y="22692"/>
                </a:lnTo>
                <a:lnTo>
                  <a:pt x="72019" y="27071"/>
                </a:lnTo>
                <a:lnTo>
                  <a:pt x="62953" y="31414"/>
                </a:lnTo>
                <a:lnTo>
                  <a:pt x="62435" y="31723"/>
                </a:lnTo>
                <a:lnTo>
                  <a:pt x="48179" y="38000"/>
                </a:lnTo>
                <a:lnTo>
                  <a:pt x="43591" y="40476"/>
                </a:lnTo>
                <a:lnTo>
                  <a:pt x="16511" y="53466"/>
                </a:lnTo>
                <a:lnTo>
                  <a:pt x="20276" y="90797"/>
                </a:lnTo>
                <a:lnTo>
                  <a:pt x="20474" y="92589"/>
                </a:lnTo>
                <a:lnTo>
                  <a:pt x="293" y="92189"/>
                </a:lnTo>
                <a:lnTo>
                  <a:pt x="9748" y="107244"/>
                </a:lnTo>
                <a:lnTo>
                  <a:pt x="10512" y="108392"/>
                </a:lnTo>
                <a:lnTo>
                  <a:pt x="11004" y="109160"/>
                </a:lnTo>
                <a:lnTo>
                  <a:pt x="16940" y="118570"/>
                </a:lnTo>
                <a:lnTo>
                  <a:pt x="17888" y="120285"/>
                </a:lnTo>
                <a:lnTo>
                  <a:pt x="19008" y="121807"/>
                </a:lnTo>
                <a:lnTo>
                  <a:pt x="22513" y="127410"/>
                </a:lnTo>
                <a:lnTo>
                  <a:pt x="23152" y="128397"/>
                </a:lnTo>
                <a:lnTo>
                  <a:pt x="26146" y="133119"/>
                </a:lnTo>
                <a:lnTo>
                  <a:pt x="32798" y="143961"/>
                </a:lnTo>
                <a:lnTo>
                  <a:pt x="36777" y="149758"/>
                </a:lnTo>
                <a:lnTo>
                  <a:pt x="41938" y="158129"/>
                </a:lnTo>
                <a:lnTo>
                  <a:pt x="17267" y="166051"/>
                </a:lnTo>
                <a:lnTo>
                  <a:pt x="18652" y="179351"/>
                </a:lnTo>
                <a:lnTo>
                  <a:pt x="19424" y="186753"/>
                </a:lnTo>
                <a:lnTo>
                  <a:pt x="20386" y="195976"/>
                </a:lnTo>
                <a:lnTo>
                  <a:pt x="20397" y="196063"/>
                </a:lnTo>
                <a:lnTo>
                  <a:pt x="20404" y="196149"/>
                </a:lnTo>
                <a:lnTo>
                  <a:pt x="22032" y="211704"/>
                </a:lnTo>
                <a:lnTo>
                  <a:pt x="22039" y="211791"/>
                </a:lnTo>
                <a:lnTo>
                  <a:pt x="22046" y="211878"/>
                </a:lnTo>
                <a:lnTo>
                  <a:pt x="22968" y="220667"/>
                </a:lnTo>
                <a:lnTo>
                  <a:pt x="23093" y="221852"/>
                </a:lnTo>
                <a:lnTo>
                  <a:pt x="24485" y="235152"/>
                </a:lnTo>
                <a:lnTo>
                  <a:pt x="39208" y="230403"/>
                </a:lnTo>
                <a:lnTo>
                  <a:pt x="46963" y="227908"/>
                </a:lnTo>
                <a:lnTo>
                  <a:pt x="54938" y="225317"/>
                </a:lnTo>
                <a:lnTo>
                  <a:pt x="59004" y="223990"/>
                </a:lnTo>
                <a:lnTo>
                  <a:pt x="58795" y="227047"/>
                </a:lnTo>
                <a:lnTo>
                  <a:pt x="56411" y="240389"/>
                </a:lnTo>
                <a:lnTo>
                  <a:pt x="57483" y="255413"/>
                </a:lnTo>
                <a:lnTo>
                  <a:pt x="57296" y="271465"/>
                </a:lnTo>
                <a:lnTo>
                  <a:pt x="70627" y="265280"/>
                </a:lnTo>
                <a:lnTo>
                  <a:pt x="90276" y="257282"/>
                </a:lnTo>
                <a:lnTo>
                  <a:pt x="101737" y="252621"/>
                </a:lnTo>
                <a:lnTo>
                  <a:pt x="118774" y="279516"/>
                </a:lnTo>
                <a:lnTo>
                  <a:pt x="120618" y="282132"/>
                </a:lnTo>
                <a:lnTo>
                  <a:pt x="128923" y="295501"/>
                </a:lnTo>
                <a:lnTo>
                  <a:pt x="135671" y="306032"/>
                </a:lnTo>
                <a:lnTo>
                  <a:pt x="160628" y="345471"/>
                </a:lnTo>
                <a:lnTo>
                  <a:pt x="192488" y="395597"/>
                </a:lnTo>
                <a:lnTo>
                  <a:pt x="196837" y="395299"/>
                </a:lnTo>
                <a:lnTo>
                  <a:pt x="204764" y="394763"/>
                </a:lnTo>
                <a:lnTo>
                  <a:pt x="209363" y="394458"/>
                </a:lnTo>
                <a:lnTo>
                  <a:pt x="226481" y="393370"/>
                </a:lnTo>
                <a:lnTo>
                  <a:pt x="243515" y="392356"/>
                </a:lnTo>
                <a:lnTo>
                  <a:pt x="244018" y="392326"/>
                </a:lnTo>
                <a:lnTo>
                  <a:pt x="244517" y="392297"/>
                </a:lnTo>
                <a:lnTo>
                  <a:pt x="246633" y="392176"/>
                </a:lnTo>
                <a:lnTo>
                  <a:pt x="248485" y="392073"/>
                </a:lnTo>
                <a:lnTo>
                  <a:pt x="251603" y="391896"/>
                </a:lnTo>
                <a:lnTo>
                  <a:pt x="254920" y="391713"/>
                </a:lnTo>
                <a:lnTo>
                  <a:pt x="261356" y="391364"/>
                </a:lnTo>
                <a:lnTo>
                  <a:pt x="273500" y="390732"/>
                </a:lnTo>
                <a:lnTo>
                  <a:pt x="277750" y="390518"/>
                </a:lnTo>
                <a:lnTo>
                  <a:pt x="282507" y="390287"/>
                </a:lnTo>
                <a:lnTo>
                  <a:pt x="282291" y="385932"/>
                </a:lnTo>
                <a:lnTo>
                  <a:pt x="280781" y="355467"/>
                </a:lnTo>
                <a:lnTo>
                  <a:pt x="279921" y="338057"/>
                </a:lnTo>
                <a:lnTo>
                  <a:pt x="278636" y="311942"/>
                </a:lnTo>
                <a:lnTo>
                  <a:pt x="278290" y="304978"/>
                </a:lnTo>
                <a:lnTo>
                  <a:pt x="277350" y="285827"/>
                </a:lnTo>
                <a:lnTo>
                  <a:pt x="276968" y="277992"/>
                </a:lnTo>
                <a:lnTo>
                  <a:pt x="276744" y="273466"/>
                </a:lnTo>
                <a:lnTo>
                  <a:pt x="276498" y="268417"/>
                </a:lnTo>
                <a:lnTo>
                  <a:pt x="276277" y="263948"/>
                </a:lnTo>
                <a:lnTo>
                  <a:pt x="276035" y="259015"/>
                </a:lnTo>
                <a:lnTo>
                  <a:pt x="275991" y="258116"/>
                </a:lnTo>
                <a:lnTo>
                  <a:pt x="275848" y="255185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5416020F-443B-075A-1FB5-0914C0C2161E}"/>
              </a:ext>
            </a:extLst>
          </p:cNvPr>
          <p:cNvSpPr>
            <a:spLocks/>
          </p:cNvSpPr>
          <p:nvPr/>
        </p:nvSpPr>
        <p:spPr>
          <a:xfrm flipV="1">
            <a:off x="7488163" y="1017861"/>
            <a:ext cx="211531" cy="311207"/>
          </a:xfrm>
          <a:custGeom>
            <a:avLst/>
            <a:gdLst>
              <a:gd name="connsiteX0" fmla="*/ 91779 w 144052"/>
              <a:gd name="connsiteY0" fmla="*/ 93879 h 211931"/>
              <a:gd name="connsiteX1" fmla="*/ 103067 w 144052"/>
              <a:gd name="connsiteY1" fmla="*/ 77898 h 211931"/>
              <a:gd name="connsiteX2" fmla="*/ 116394 w 144052"/>
              <a:gd name="connsiteY2" fmla="*/ 58945 h 211931"/>
              <a:gd name="connsiteX3" fmla="*/ 121951 w 144052"/>
              <a:gd name="connsiteY3" fmla="*/ 51229 h 211931"/>
              <a:gd name="connsiteX4" fmla="*/ 132433 w 144052"/>
              <a:gd name="connsiteY4" fmla="*/ 36259 h 211931"/>
              <a:gd name="connsiteX5" fmla="*/ 125939 w 144052"/>
              <a:gd name="connsiteY5" fmla="*/ 31590 h 211931"/>
              <a:gd name="connsiteX6" fmla="*/ 125357 w 144052"/>
              <a:gd name="connsiteY6" fmla="*/ 31205 h 211931"/>
              <a:gd name="connsiteX7" fmla="*/ 124594 w 144052"/>
              <a:gd name="connsiteY7" fmla="*/ 30649 h 211931"/>
              <a:gd name="connsiteX8" fmla="*/ 118277 w 144052"/>
              <a:gd name="connsiteY8" fmla="*/ 26129 h 211931"/>
              <a:gd name="connsiteX9" fmla="*/ 86749 w 144052"/>
              <a:gd name="connsiteY9" fmla="*/ 70842 h 211931"/>
              <a:gd name="connsiteX10" fmla="*/ 83739 w 144052"/>
              <a:gd name="connsiteY10" fmla="*/ 57030 h 211931"/>
              <a:gd name="connsiteX11" fmla="*/ 82312 w 144052"/>
              <a:gd name="connsiteY11" fmla="*/ 50480 h 211931"/>
              <a:gd name="connsiteX12" fmla="*/ 81984 w 144052"/>
              <a:gd name="connsiteY12" fmla="*/ 48971 h 211931"/>
              <a:gd name="connsiteX13" fmla="*/ 80497 w 144052"/>
              <a:gd name="connsiteY13" fmla="*/ 42135 h 211931"/>
              <a:gd name="connsiteX14" fmla="*/ 77909 w 144052"/>
              <a:gd name="connsiteY14" fmla="*/ 30231 h 211931"/>
              <a:gd name="connsiteX15" fmla="*/ 77891 w 144052"/>
              <a:gd name="connsiteY15" fmla="*/ 30145 h 211931"/>
              <a:gd name="connsiteX16" fmla="*/ 77872 w 144052"/>
              <a:gd name="connsiteY16" fmla="*/ 30060 h 211931"/>
              <a:gd name="connsiteX17" fmla="*/ 74825 w 144052"/>
              <a:gd name="connsiteY17" fmla="*/ 16018 h 211931"/>
              <a:gd name="connsiteX18" fmla="*/ 72972 w 144052"/>
              <a:gd name="connsiteY18" fmla="*/ 7474 h 211931"/>
              <a:gd name="connsiteX19" fmla="*/ 60208 w 144052"/>
              <a:gd name="connsiteY19" fmla="*/ 809 h 211931"/>
              <a:gd name="connsiteX20" fmla="*/ 59676 w 144052"/>
              <a:gd name="connsiteY20" fmla="*/ 538 h 211931"/>
              <a:gd name="connsiteX21" fmla="*/ 59103 w 144052"/>
              <a:gd name="connsiteY21" fmla="*/ 246 h 211931"/>
              <a:gd name="connsiteX22" fmla="*/ 58394 w 144052"/>
              <a:gd name="connsiteY22" fmla="*/ 17744 h 211931"/>
              <a:gd name="connsiteX23" fmla="*/ 29933 w 144052"/>
              <a:gd name="connsiteY23" fmla="*/ 37867 h 211931"/>
              <a:gd name="connsiteX24" fmla="*/ 9561 w 144052"/>
              <a:gd name="connsiteY24" fmla="*/ 52942 h 211931"/>
              <a:gd name="connsiteX25" fmla="*/ 402 w 144052"/>
              <a:gd name="connsiteY25" fmla="*/ 70473 h 211931"/>
              <a:gd name="connsiteX26" fmla="*/ 4139 w 144052"/>
              <a:gd name="connsiteY26" fmla="*/ 85922 h 211931"/>
              <a:gd name="connsiteX27" fmla="*/ 5304 w 144052"/>
              <a:gd name="connsiteY27" fmla="*/ 90831 h 211931"/>
              <a:gd name="connsiteX28" fmla="*/ 17107 w 144052"/>
              <a:gd name="connsiteY28" fmla="*/ 140399 h 211931"/>
              <a:gd name="connsiteX29" fmla="*/ 33197 w 144052"/>
              <a:gd name="connsiteY29" fmla="*/ 207569 h 211931"/>
              <a:gd name="connsiteX30" fmla="*/ 37075 w 144052"/>
              <a:gd name="connsiteY30" fmla="*/ 210693 h 211931"/>
              <a:gd name="connsiteX31" fmla="*/ 38652 w 144052"/>
              <a:gd name="connsiteY31" fmla="*/ 212177 h 211931"/>
              <a:gd name="connsiteX32" fmla="*/ 44856 w 144052"/>
              <a:gd name="connsiteY32" fmla="*/ 208400 h 211931"/>
              <a:gd name="connsiteX33" fmla="*/ 58125 w 144052"/>
              <a:gd name="connsiteY33" fmla="*/ 200319 h 211931"/>
              <a:gd name="connsiteX34" fmla="*/ 65844 w 144052"/>
              <a:gd name="connsiteY34" fmla="*/ 195660 h 211931"/>
              <a:gd name="connsiteX35" fmla="*/ 69480 w 144052"/>
              <a:gd name="connsiteY35" fmla="*/ 193330 h 211931"/>
              <a:gd name="connsiteX36" fmla="*/ 77081 w 144052"/>
              <a:gd name="connsiteY36" fmla="*/ 188843 h 211931"/>
              <a:gd name="connsiteX37" fmla="*/ 78562 w 144052"/>
              <a:gd name="connsiteY37" fmla="*/ 187910 h 211931"/>
              <a:gd name="connsiteX38" fmla="*/ 94997 w 144052"/>
              <a:gd name="connsiteY38" fmla="*/ 177944 h 211931"/>
              <a:gd name="connsiteX39" fmla="*/ 108437 w 144052"/>
              <a:gd name="connsiteY39" fmla="*/ 169785 h 211931"/>
              <a:gd name="connsiteX40" fmla="*/ 105911 w 144052"/>
              <a:gd name="connsiteY40" fmla="*/ 158312 h 211931"/>
              <a:gd name="connsiteX41" fmla="*/ 124602 w 144052"/>
              <a:gd name="connsiteY41" fmla="*/ 153225 h 211931"/>
              <a:gd name="connsiteX42" fmla="*/ 118183 w 144052"/>
              <a:gd name="connsiteY42" fmla="*/ 150549 h 211931"/>
              <a:gd name="connsiteX43" fmla="*/ 144454 w 144052"/>
              <a:gd name="connsiteY43" fmla="*/ 143605 h 211931"/>
              <a:gd name="connsiteX44" fmla="*/ 142896 w 144052"/>
              <a:gd name="connsiteY44" fmla="*/ 136191 h 211931"/>
              <a:gd name="connsiteX45" fmla="*/ 142638 w 144052"/>
              <a:gd name="connsiteY45" fmla="*/ 134964 h 211931"/>
              <a:gd name="connsiteX46" fmla="*/ 142237 w 144052"/>
              <a:gd name="connsiteY46" fmla="*/ 133054 h 211931"/>
              <a:gd name="connsiteX47" fmla="*/ 137567 w 144052"/>
              <a:gd name="connsiteY47" fmla="*/ 116435 h 211931"/>
              <a:gd name="connsiteX48" fmla="*/ 137207 w 144052"/>
              <a:gd name="connsiteY48" fmla="*/ 114724 h 211931"/>
              <a:gd name="connsiteX49" fmla="*/ 136848 w 144052"/>
              <a:gd name="connsiteY49" fmla="*/ 113013 h 211931"/>
              <a:gd name="connsiteX50" fmla="*/ 136788 w 144052"/>
              <a:gd name="connsiteY50" fmla="*/ 112728 h 211931"/>
              <a:gd name="connsiteX51" fmla="*/ 135418 w 144052"/>
              <a:gd name="connsiteY51" fmla="*/ 106197 h 211931"/>
              <a:gd name="connsiteX52" fmla="*/ 135352 w 144052"/>
              <a:gd name="connsiteY52" fmla="*/ 105883 h 211931"/>
              <a:gd name="connsiteX53" fmla="*/ 132929 w 144052"/>
              <a:gd name="connsiteY53" fmla="*/ 94660 h 211931"/>
              <a:gd name="connsiteX54" fmla="*/ 132713 w 144052"/>
              <a:gd name="connsiteY54" fmla="*/ 93633 h 211931"/>
              <a:gd name="connsiteX55" fmla="*/ 131017 w 144052"/>
              <a:gd name="connsiteY55" fmla="*/ 85533 h 211931"/>
              <a:gd name="connsiteX56" fmla="*/ 122484 w 144052"/>
              <a:gd name="connsiteY56" fmla="*/ 87800 h 211931"/>
              <a:gd name="connsiteX57" fmla="*/ 110089 w 144052"/>
              <a:gd name="connsiteY57" fmla="*/ 91028 h 211931"/>
              <a:gd name="connsiteX58" fmla="*/ 92197 w 144052"/>
              <a:gd name="connsiteY58" fmla="*/ 95787 h 211931"/>
              <a:gd name="connsiteX59" fmla="*/ 91966 w 144052"/>
              <a:gd name="connsiteY59" fmla="*/ 94734 h 211931"/>
              <a:gd name="connsiteX60" fmla="*/ 91779 w 144052"/>
              <a:gd name="connsiteY60" fmla="*/ 93879 h 21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052" h="211931">
                <a:moveTo>
                  <a:pt x="91779" y="93879"/>
                </a:moveTo>
                <a:lnTo>
                  <a:pt x="103067" y="77898"/>
                </a:lnTo>
                <a:lnTo>
                  <a:pt x="116394" y="58945"/>
                </a:lnTo>
                <a:lnTo>
                  <a:pt x="121951" y="51229"/>
                </a:lnTo>
                <a:lnTo>
                  <a:pt x="132433" y="36259"/>
                </a:lnTo>
                <a:lnTo>
                  <a:pt x="125939" y="31590"/>
                </a:lnTo>
                <a:lnTo>
                  <a:pt x="125357" y="31205"/>
                </a:lnTo>
                <a:lnTo>
                  <a:pt x="124594" y="30649"/>
                </a:lnTo>
                <a:lnTo>
                  <a:pt x="118277" y="26129"/>
                </a:lnTo>
                <a:lnTo>
                  <a:pt x="86749" y="70842"/>
                </a:lnTo>
                <a:lnTo>
                  <a:pt x="83739" y="57030"/>
                </a:lnTo>
                <a:lnTo>
                  <a:pt x="82312" y="50480"/>
                </a:lnTo>
                <a:lnTo>
                  <a:pt x="81984" y="48971"/>
                </a:lnTo>
                <a:lnTo>
                  <a:pt x="80497" y="42135"/>
                </a:lnTo>
                <a:lnTo>
                  <a:pt x="77909" y="30231"/>
                </a:lnTo>
                <a:lnTo>
                  <a:pt x="77891" y="30145"/>
                </a:lnTo>
                <a:lnTo>
                  <a:pt x="77872" y="30060"/>
                </a:lnTo>
                <a:lnTo>
                  <a:pt x="74825" y="16018"/>
                </a:lnTo>
                <a:lnTo>
                  <a:pt x="72972" y="7474"/>
                </a:lnTo>
                <a:lnTo>
                  <a:pt x="60208" y="809"/>
                </a:lnTo>
                <a:lnTo>
                  <a:pt x="59676" y="538"/>
                </a:lnTo>
                <a:lnTo>
                  <a:pt x="59103" y="246"/>
                </a:lnTo>
                <a:lnTo>
                  <a:pt x="58394" y="17744"/>
                </a:lnTo>
                <a:lnTo>
                  <a:pt x="29933" y="37867"/>
                </a:lnTo>
                <a:lnTo>
                  <a:pt x="9561" y="52942"/>
                </a:lnTo>
                <a:lnTo>
                  <a:pt x="402" y="70473"/>
                </a:lnTo>
                <a:lnTo>
                  <a:pt x="4139" y="85922"/>
                </a:lnTo>
                <a:lnTo>
                  <a:pt x="5304" y="90831"/>
                </a:lnTo>
                <a:lnTo>
                  <a:pt x="17107" y="140399"/>
                </a:lnTo>
                <a:lnTo>
                  <a:pt x="33197" y="207569"/>
                </a:lnTo>
                <a:lnTo>
                  <a:pt x="37075" y="210693"/>
                </a:lnTo>
                <a:lnTo>
                  <a:pt x="38652" y="212177"/>
                </a:lnTo>
                <a:lnTo>
                  <a:pt x="44856" y="208400"/>
                </a:lnTo>
                <a:lnTo>
                  <a:pt x="58125" y="200319"/>
                </a:lnTo>
                <a:lnTo>
                  <a:pt x="65844" y="195660"/>
                </a:lnTo>
                <a:lnTo>
                  <a:pt x="69480" y="193330"/>
                </a:lnTo>
                <a:lnTo>
                  <a:pt x="77081" y="188843"/>
                </a:lnTo>
                <a:lnTo>
                  <a:pt x="78562" y="187910"/>
                </a:lnTo>
                <a:lnTo>
                  <a:pt x="94997" y="177944"/>
                </a:lnTo>
                <a:lnTo>
                  <a:pt x="108437" y="169785"/>
                </a:lnTo>
                <a:lnTo>
                  <a:pt x="105911" y="158312"/>
                </a:lnTo>
                <a:lnTo>
                  <a:pt x="124602" y="153225"/>
                </a:lnTo>
                <a:lnTo>
                  <a:pt x="118183" y="150549"/>
                </a:lnTo>
                <a:lnTo>
                  <a:pt x="144454" y="143605"/>
                </a:lnTo>
                <a:lnTo>
                  <a:pt x="142896" y="136191"/>
                </a:lnTo>
                <a:lnTo>
                  <a:pt x="142638" y="134964"/>
                </a:lnTo>
                <a:lnTo>
                  <a:pt x="142237" y="133054"/>
                </a:lnTo>
                <a:lnTo>
                  <a:pt x="137567" y="116435"/>
                </a:lnTo>
                <a:lnTo>
                  <a:pt x="137207" y="114724"/>
                </a:lnTo>
                <a:lnTo>
                  <a:pt x="136848" y="113013"/>
                </a:lnTo>
                <a:lnTo>
                  <a:pt x="136788" y="112728"/>
                </a:lnTo>
                <a:lnTo>
                  <a:pt x="135418" y="106197"/>
                </a:lnTo>
                <a:lnTo>
                  <a:pt x="135352" y="105883"/>
                </a:lnTo>
                <a:lnTo>
                  <a:pt x="132929" y="94660"/>
                </a:lnTo>
                <a:lnTo>
                  <a:pt x="132713" y="93633"/>
                </a:lnTo>
                <a:lnTo>
                  <a:pt x="131017" y="85533"/>
                </a:lnTo>
                <a:lnTo>
                  <a:pt x="122484" y="87800"/>
                </a:lnTo>
                <a:lnTo>
                  <a:pt x="110089" y="91028"/>
                </a:lnTo>
                <a:lnTo>
                  <a:pt x="92197" y="95787"/>
                </a:lnTo>
                <a:lnTo>
                  <a:pt x="91966" y="94734"/>
                </a:lnTo>
                <a:lnTo>
                  <a:pt x="91779" y="9387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0900706D-4323-8B2F-A837-5B88AF3A8795}"/>
              </a:ext>
            </a:extLst>
          </p:cNvPr>
          <p:cNvSpPr>
            <a:spLocks/>
          </p:cNvSpPr>
          <p:nvPr/>
        </p:nvSpPr>
        <p:spPr>
          <a:xfrm flipV="1">
            <a:off x="7895900" y="1326999"/>
            <a:ext cx="449783" cy="364304"/>
          </a:xfrm>
          <a:custGeom>
            <a:avLst/>
            <a:gdLst>
              <a:gd name="connsiteX0" fmla="*/ 120237 w 306301"/>
              <a:gd name="connsiteY0" fmla="*/ 57589 h 248090"/>
              <a:gd name="connsiteX1" fmla="*/ 116090 w 306301"/>
              <a:gd name="connsiteY1" fmla="*/ 64419 h 248090"/>
              <a:gd name="connsiteX2" fmla="*/ 111763 w 306301"/>
              <a:gd name="connsiteY2" fmla="*/ 71574 h 248090"/>
              <a:gd name="connsiteX3" fmla="*/ 78023 w 306301"/>
              <a:gd name="connsiteY3" fmla="*/ 47105 h 248090"/>
              <a:gd name="connsiteX4" fmla="*/ 60196 w 306301"/>
              <a:gd name="connsiteY4" fmla="*/ 55730 h 248090"/>
              <a:gd name="connsiteX5" fmla="*/ 57922 w 306301"/>
              <a:gd name="connsiteY5" fmla="*/ 64517 h 248090"/>
              <a:gd name="connsiteX6" fmla="*/ 52768 w 306301"/>
              <a:gd name="connsiteY6" fmla="*/ 84460 h 248090"/>
              <a:gd name="connsiteX7" fmla="*/ 49124 w 306301"/>
              <a:gd name="connsiteY7" fmla="*/ 86170 h 248090"/>
              <a:gd name="connsiteX8" fmla="*/ 36759 w 306301"/>
              <a:gd name="connsiteY8" fmla="*/ 91483 h 248090"/>
              <a:gd name="connsiteX9" fmla="*/ 38534 w 306301"/>
              <a:gd name="connsiteY9" fmla="*/ 95533 h 248090"/>
              <a:gd name="connsiteX10" fmla="*/ 39294 w 306301"/>
              <a:gd name="connsiteY10" fmla="*/ 100773 h 248090"/>
              <a:gd name="connsiteX11" fmla="*/ 39834 w 306301"/>
              <a:gd name="connsiteY11" fmla="*/ 104223 h 248090"/>
              <a:gd name="connsiteX12" fmla="*/ 40943 w 306301"/>
              <a:gd name="connsiteY12" fmla="*/ 111351 h 248090"/>
              <a:gd name="connsiteX13" fmla="*/ 41421 w 306301"/>
              <a:gd name="connsiteY13" fmla="*/ 114280 h 248090"/>
              <a:gd name="connsiteX14" fmla="*/ 41884 w 306301"/>
              <a:gd name="connsiteY14" fmla="*/ 117359 h 248090"/>
              <a:gd name="connsiteX15" fmla="*/ 42556 w 306301"/>
              <a:gd name="connsiteY15" fmla="*/ 121670 h 248090"/>
              <a:gd name="connsiteX16" fmla="*/ 43610 w 306301"/>
              <a:gd name="connsiteY16" fmla="*/ 128750 h 248090"/>
              <a:gd name="connsiteX17" fmla="*/ 39639 w 306301"/>
              <a:gd name="connsiteY17" fmla="*/ 130230 h 248090"/>
              <a:gd name="connsiteX18" fmla="*/ 38905 w 306301"/>
              <a:gd name="connsiteY18" fmla="*/ 135060 h 248090"/>
              <a:gd name="connsiteX19" fmla="*/ 38592 w 306301"/>
              <a:gd name="connsiteY19" fmla="*/ 137142 h 248090"/>
              <a:gd name="connsiteX20" fmla="*/ 30261 w 306301"/>
              <a:gd name="connsiteY20" fmla="*/ 140387 h 248090"/>
              <a:gd name="connsiteX21" fmla="*/ 29703 w 306301"/>
              <a:gd name="connsiteY21" fmla="*/ 143041 h 248090"/>
              <a:gd name="connsiteX22" fmla="*/ 27466 w 306301"/>
              <a:gd name="connsiteY22" fmla="*/ 147970 h 248090"/>
              <a:gd name="connsiteX23" fmla="*/ 26709 w 306301"/>
              <a:gd name="connsiteY23" fmla="*/ 149714 h 248090"/>
              <a:gd name="connsiteX24" fmla="*/ 25067 w 306301"/>
              <a:gd name="connsiteY24" fmla="*/ 153517 h 248090"/>
              <a:gd name="connsiteX25" fmla="*/ 20321 w 306301"/>
              <a:gd name="connsiteY25" fmla="*/ 164256 h 248090"/>
              <a:gd name="connsiteX26" fmla="*/ 15667 w 306301"/>
              <a:gd name="connsiteY26" fmla="*/ 174724 h 248090"/>
              <a:gd name="connsiteX27" fmla="*/ 6836 w 306301"/>
              <a:gd name="connsiteY27" fmla="*/ 194369 h 248090"/>
              <a:gd name="connsiteX28" fmla="*/ 6432 w 306301"/>
              <a:gd name="connsiteY28" fmla="*/ 195293 h 248090"/>
              <a:gd name="connsiteX29" fmla="*/ 771 w 306301"/>
              <a:gd name="connsiteY29" fmla="*/ 208057 h 248090"/>
              <a:gd name="connsiteX30" fmla="*/ 342 w 306301"/>
              <a:gd name="connsiteY30" fmla="*/ 209251 h 248090"/>
              <a:gd name="connsiteX31" fmla="*/ 2549 w 306301"/>
              <a:gd name="connsiteY31" fmla="*/ 210884 h 248090"/>
              <a:gd name="connsiteX32" fmla="*/ 3284 w 306301"/>
              <a:gd name="connsiteY32" fmla="*/ 209166 h 248090"/>
              <a:gd name="connsiteX33" fmla="*/ 5150 w 306301"/>
              <a:gd name="connsiteY33" fmla="*/ 206134 h 248090"/>
              <a:gd name="connsiteX34" fmla="*/ 21890 w 306301"/>
              <a:gd name="connsiteY34" fmla="*/ 204815 h 248090"/>
              <a:gd name="connsiteX35" fmla="*/ 22959 w 306301"/>
              <a:gd name="connsiteY35" fmla="*/ 202574 h 248090"/>
              <a:gd name="connsiteX36" fmla="*/ 23524 w 306301"/>
              <a:gd name="connsiteY36" fmla="*/ 201390 h 248090"/>
              <a:gd name="connsiteX37" fmla="*/ 29203 w 306301"/>
              <a:gd name="connsiteY37" fmla="*/ 199751 h 248090"/>
              <a:gd name="connsiteX38" fmla="*/ 28436 w 306301"/>
              <a:gd name="connsiteY38" fmla="*/ 204978 h 248090"/>
              <a:gd name="connsiteX39" fmla="*/ 27976 w 306301"/>
              <a:gd name="connsiteY39" fmla="*/ 208002 h 248090"/>
              <a:gd name="connsiteX40" fmla="*/ 23381 w 306301"/>
              <a:gd name="connsiteY40" fmla="*/ 217901 h 248090"/>
              <a:gd name="connsiteX41" fmla="*/ 32623 w 306301"/>
              <a:gd name="connsiteY41" fmla="*/ 221927 h 248090"/>
              <a:gd name="connsiteX42" fmla="*/ 45447 w 306301"/>
              <a:gd name="connsiteY42" fmla="*/ 227630 h 248090"/>
              <a:gd name="connsiteX43" fmla="*/ 49381 w 306301"/>
              <a:gd name="connsiteY43" fmla="*/ 229387 h 248090"/>
              <a:gd name="connsiteX44" fmla="*/ 51919 w 306301"/>
              <a:gd name="connsiteY44" fmla="*/ 230602 h 248090"/>
              <a:gd name="connsiteX45" fmla="*/ 57363 w 306301"/>
              <a:gd name="connsiteY45" fmla="*/ 232919 h 248090"/>
              <a:gd name="connsiteX46" fmla="*/ 66881 w 306301"/>
              <a:gd name="connsiteY46" fmla="*/ 236427 h 248090"/>
              <a:gd name="connsiteX47" fmla="*/ 89068 w 306301"/>
              <a:gd name="connsiteY47" fmla="*/ 245106 h 248090"/>
              <a:gd name="connsiteX48" fmla="*/ 97109 w 306301"/>
              <a:gd name="connsiteY48" fmla="*/ 248423 h 248090"/>
              <a:gd name="connsiteX49" fmla="*/ 113654 w 306301"/>
              <a:gd name="connsiteY49" fmla="*/ 208131 h 248090"/>
              <a:gd name="connsiteX50" fmla="*/ 131584 w 306301"/>
              <a:gd name="connsiteY50" fmla="*/ 205624 h 248090"/>
              <a:gd name="connsiteX51" fmla="*/ 137829 w 306301"/>
              <a:gd name="connsiteY51" fmla="*/ 204746 h 248090"/>
              <a:gd name="connsiteX52" fmla="*/ 144577 w 306301"/>
              <a:gd name="connsiteY52" fmla="*/ 203486 h 248090"/>
              <a:gd name="connsiteX53" fmla="*/ 143280 w 306301"/>
              <a:gd name="connsiteY53" fmla="*/ 194886 h 248090"/>
              <a:gd name="connsiteX54" fmla="*/ 142773 w 306301"/>
              <a:gd name="connsiteY54" fmla="*/ 193546 h 248090"/>
              <a:gd name="connsiteX55" fmla="*/ 139868 w 306301"/>
              <a:gd name="connsiteY55" fmla="*/ 186050 h 248090"/>
              <a:gd name="connsiteX56" fmla="*/ 136481 w 306301"/>
              <a:gd name="connsiteY56" fmla="*/ 177711 h 248090"/>
              <a:gd name="connsiteX57" fmla="*/ 138927 w 306301"/>
              <a:gd name="connsiteY57" fmla="*/ 177312 h 248090"/>
              <a:gd name="connsiteX58" fmla="*/ 144716 w 306301"/>
              <a:gd name="connsiteY58" fmla="*/ 176514 h 248090"/>
              <a:gd name="connsiteX59" fmla="*/ 147402 w 306301"/>
              <a:gd name="connsiteY59" fmla="*/ 176146 h 248090"/>
              <a:gd name="connsiteX60" fmla="*/ 152963 w 306301"/>
              <a:gd name="connsiteY60" fmla="*/ 175390 h 248090"/>
              <a:gd name="connsiteX61" fmla="*/ 168123 w 306301"/>
              <a:gd name="connsiteY61" fmla="*/ 173392 h 248090"/>
              <a:gd name="connsiteX62" fmla="*/ 173582 w 306301"/>
              <a:gd name="connsiteY62" fmla="*/ 172645 h 248090"/>
              <a:gd name="connsiteX63" fmla="*/ 183261 w 306301"/>
              <a:gd name="connsiteY63" fmla="*/ 172620 h 248090"/>
              <a:gd name="connsiteX64" fmla="*/ 190428 w 306301"/>
              <a:gd name="connsiteY64" fmla="*/ 172758 h 248090"/>
              <a:gd name="connsiteX65" fmla="*/ 199960 w 306301"/>
              <a:gd name="connsiteY65" fmla="*/ 181607 h 248090"/>
              <a:gd name="connsiteX66" fmla="*/ 200934 w 306301"/>
              <a:gd name="connsiteY66" fmla="*/ 182804 h 248090"/>
              <a:gd name="connsiteX67" fmla="*/ 203208 w 306301"/>
              <a:gd name="connsiteY67" fmla="*/ 184952 h 248090"/>
              <a:gd name="connsiteX68" fmla="*/ 204809 w 306301"/>
              <a:gd name="connsiteY68" fmla="*/ 186452 h 248090"/>
              <a:gd name="connsiteX69" fmla="*/ 212928 w 306301"/>
              <a:gd name="connsiteY69" fmla="*/ 193094 h 248090"/>
              <a:gd name="connsiteX70" fmla="*/ 232617 w 306301"/>
              <a:gd name="connsiteY70" fmla="*/ 188403 h 248090"/>
              <a:gd name="connsiteX71" fmla="*/ 235442 w 306301"/>
              <a:gd name="connsiteY71" fmla="*/ 189768 h 248090"/>
              <a:gd name="connsiteX72" fmla="*/ 250745 w 306301"/>
              <a:gd name="connsiteY72" fmla="*/ 189217 h 248090"/>
              <a:gd name="connsiteX73" fmla="*/ 261016 w 306301"/>
              <a:gd name="connsiteY73" fmla="*/ 160905 h 248090"/>
              <a:gd name="connsiteX74" fmla="*/ 295994 w 306301"/>
              <a:gd name="connsiteY74" fmla="*/ 159649 h 248090"/>
              <a:gd name="connsiteX75" fmla="*/ 303109 w 306301"/>
              <a:gd name="connsiteY75" fmla="*/ 161076 h 248090"/>
              <a:gd name="connsiteX76" fmla="*/ 297173 w 306301"/>
              <a:gd name="connsiteY76" fmla="*/ 151665 h 248090"/>
              <a:gd name="connsiteX77" fmla="*/ 296681 w 306301"/>
              <a:gd name="connsiteY77" fmla="*/ 150898 h 248090"/>
              <a:gd name="connsiteX78" fmla="*/ 295917 w 306301"/>
              <a:gd name="connsiteY78" fmla="*/ 149750 h 248090"/>
              <a:gd name="connsiteX79" fmla="*/ 286461 w 306301"/>
              <a:gd name="connsiteY79" fmla="*/ 134694 h 248090"/>
              <a:gd name="connsiteX80" fmla="*/ 306643 w 306301"/>
              <a:gd name="connsiteY80" fmla="*/ 135095 h 248090"/>
              <a:gd name="connsiteX81" fmla="*/ 306444 w 306301"/>
              <a:gd name="connsiteY81" fmla="*/ 133303 h 248090"/>
              <a:gd name="connsiteX82" fmla="*/ 302679 w 306301"/>
              <a:gd name="connsiteY82" fmla="*/ 95972 h 248090"/>
              <a:gd name="connsiteX83" fmla="*/ 292309 w 306301"/>
              <a:gd name="connsiteY83" fmla="*/ 101091 h 248090"/>
              <a:gd name="connsiteX84" fmla="*/ 291358 w 306301"/>
              <a:gd name="connsiteY84" fmla="*/ 91840 h 248090"/>
              <a:gd name="connsiteX85" fmla="*/ 290370 w 306301"/>
              <a:gd name="connsiteY85" fmla="*/ 82212 h 248090"/>
              <a:gd name="connsiteX86" fmla="*/ 278652 w 306301"/>
              <a:gd name="connsiteY86" fmla="*/ 85161 h 248090"/>
              <a:gd name="connsiteX87" fmla="*/ 275992 w 306301"/>
              <a:gd name="connsiteY87" fmla="*/ 85852 h 248090"/>
              <a:gd name="connsiteX88" fmla="*/ 263756 w 306301"/>
              <a:gd name="connsiteY88" fmla="*/ 88924 h 248090"/>
              <a:gd name="connsiteX89" fmla="*/ 258444 w 306301"/>
              <a:gd name="connsiteY89" fmla="*/ 90296 h 248090"/>
              <a:gd name="connsiteX90" fmla="*/ 258323 w 306301"/>
              <a:gd name="connsiteY90" fmla="*/ 89198 h 248090"/>
              <a:gd name="connsiteX91" fmla="*/ 257794 w 306301"/>
              <a:gd name="connsiteY91" fmla="*/ 84373 h 248090"/>
              <a:gd name="connsiteX92" fmla="*/ 257309 w 306301"/>
              <a:gd name="connsiteY92" fmla="*/ 79953 h 248090"/>
              <a:gd name="connsiteX93" fmla="*/ 257111 w 306301"/>
              <a:gd name="connsiteY93" fmla="*/ 78161 h 248090"/>
              <a:gd name="connsiteX94" fmla="*/ 232220 w 306301"/>
              <a:gd name="connsiteY94" fmla="*/ 83604 h 248090"/>
              <a:gd name="connsiteX95" fmla="*/ 226442 w 306301"/>
              <a:gd name="connsiteY95" fmla="*/ 84802 h 248090"/>
              <a:gd name="connsiteX96" fmla="*/ 225417 w 306301"/>
              <a:gd name="connsiteY96" fmla="*/ 79449 h 248090"/>
              <a:gd name="connsiteX97" fmla="*/ 224686 w 306301"/>
              <a:gd name="connsiteY97" fmla="*/ 75671 h 248090"/>
              <a:gd name="connsiteX98" fmla="*/ 223143 w 306301"/>
              <a:gd name="connsiteY98" fmla="*/ 68857 h 248090"/>
              <a:gd name="connsiteX99" fmla="*/ 222989 w 306301"/>
              <a:gd name="connsiteY99" fmla="*/ 66885 h 248090"/>
              <a:gd name="connsiteX100" fmla="*/ 217842 w 306301"/>
              <a:gd name="connsiteY100" fmla="*/ 42260 h 248090"/>
              <a:gd name="connsiteX101" fmla="*/ 217438 w 306301"/>
              <a:gd name="connsiteY101" fmla="*/ 38796 h 248090"/>
              <a:gd name="connsiteX102" fmla="*/ 217332 w 306301"/>
              <a:gd name="connsiteY102" fmla="*/ 37872 h 248090"/>
              <a:gd name="connsiteX103" fmla="*/ 216887 w 306301"/>
              <a:gd name="connsiteY103" fmla="*/ 34061 h 248090"/>
              <a:gd name="connsiteX104" fmla="*/ 216829 w 306301"/>
              <a:gd name="connsiteY104" fmla="*/ 33541 h 248090"/>
              <a:gd name="connsiteX105" fmla="*/ 216700 w 306301"/>
              <a:gd name="connsiteY105" fmla="*/ 32444 h 248090"/>
              <a:gd name="connsiteX106" fmla="*/ 216685 w 306301"/>
              <a:gd name="connsiteY106" fmla="*/ 32329 h 248090"/>
              <a:gd name="connsiteX107" fmla="*/ 232014 w 306301"/>
              <a:gd name="connsiteY107" fmla="*/ 10313 h 248090"/>
              <a:gd name="connsiteX108" fmla="*/ 224884 w 306301"/>
              <a:gd name="connsiteY108" fmla="*/ 5306 h 248090"/>
              <a:gd name="connsiteX109" fmla="*/ 221251 w 306301"/>
              <a:gd name="connsiteY109" fmla="*/ 2741 h 248090"/>
              <a:gd name="connsiteX110" fmla="*/ 217798 w 306301"/>
              <a:gd name="connsiteY110" fmla="*/ 332 h 248090"/>
              <a:gd name="connsiteX111" fmla="*/ 212972 w 306301"/>
              <a:gd name="connsiteY111" fmla="*/ 7246 h 248090"/>
              <a:gd name="connsiteX112" fmla="*/ 213813 w 306301"/>
              <a:gd name="connsiteY112" fmla="*/ 7616 h 248090"/>
              <a:gd name="connsiteX113" fmla="*/ 213174 w 306301"/>
              <a:gd name="connsiteY113" fmla="*/ 8978 h 248090"/>
              <a:gd name="connsiteX114" fmla="*/ 192044 w 306301"/>
              <a:gd name="connsiteY114" fmla="*/ 37454 h 248090"/>
              <a:gd name="connsiteX115" fmla="*/ 188782 w 306301"/>
              <a:gd name="connsiteY115" fmla="*/ 40374 h 248090"/>
              <a:gd name="connsiteX116" fmla="*/ 183133 w 306301"/>
              <a:gd name="connsiteY116" fmla="*/ 22357 h 248090"/>
              <a:gd name="connsiteX117" fmla="*/ 181028 w 306301"/>
              <a:gd name="connsiteY117" fmla="*/ 15647 h 248090"/>
              <a:gd name="connsiteX118" fmla="*/ 153411 w 306301"/>
              <a:gd name="connsiteY118" fmla="*/ 3655 h 248090"/>
              <a:gd name="connsiteX119" fmla="*/ 140801 w 306301"/>
              <a:gd name="connsiteY119" fmla="*/ 24194 h 248090"/>
              <a:gd name="connsiteX120" fmla="*/ 132892 w 306301"/>
              <a:gd name="connsiteY120" fmla="*/ 37076 h 248090"/>
              <a:gd name="connsiteX121" fmla="*/ 128638 w 306301"/>
              <a:gd name="connsiteY121" fmla="*/ 43991 h 248090"/>
              <a:gd name="connsiteX122" fmla="*/ 127536 w 306301"/>
              <a:gd name="connsiteY122" fmla="*/ 45814 h 248090"/>
              <a:gd name="connsiteX123" fmla="*/ 123330 w 306301"/>
              <a:gd name="connsiteY123" fmla="*/ 52671 h 248090"/>
              <a:gd name="connsiteX124" fmla="*/ 120237 w 306301"/>
              <a:gd name="connsiteY124" fmla="*/ 57589 h 24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306301" h="248090">
                <a:moveTo>
                  <a:pt x="120237" y="57589"/>
                </a:moveTo>
                <a:lnTo>
                  <a:pt x="116090" y="64419"/>
                </a:lnTo>
                <a:lnTo>
                  <a:pt x="111763" y="71574"/>
                </a:lnTo>
                <a:lnTo>
                  <a:pt x="78023" y="47105"/>
                </a:lnTo>
                <a:lnTo>
                  <a:pt x="60196" y="55730"/>
                </a:lnTo>
                <a:lnTo>
                  <a:pt x="57922" y="64517"/>
                </a:lnTo>
                <a:lnTo>
                  <a:pt x="52768" y="84460"/>
                </a:lnTo>
                <a:lnTo>
                  <a:pt x="49124" y="86170"/>
                </a:lnTo>
                <a:lnTo>
                  <a:pt x="36759" y="91483"/>
                </a:lnTo>
                <a:lnTo>
                  <a:pt x="38534" y="95533"/>
                </a:lnTo>
                <a:lnTo>
                  <a:pt x="39294" y="100773"/>
                </a:lnTo>
                <a:lnTo>
                  <a:pt x="39834" y="104223"/>
                </a:lnTo>
                <a:lnTo>
                  <a:pt x="40943" y="111351"/>
                </a:lnTo>
                <a:lnTo>
                  <a:pt x="41421" y="114280"/>
                </a:lnTo>
                <a:lnTo>
                  <a:pt x="41884" y="117359"/>
                </a:lnTo>
                <a:lnTo>
                  <a:pt x="42556" y="121670"/>
                </a:lnTo>
                <a:lnTo>
                  <a:pt x="43610" y="128750"/>
                </a:lnTo>
                <a:lnTo>
                  <a:pt x="39639" y="130230"/>
                </a:lnTo>
                <a:lnTo>
                  <a:pt x="38905" y="135060"/>
                </a:lnTo>
                <a:lnTo>
                  <a:pt x="38592" y="137142"/>
                </a:lnTo>
                <a:lnTo>
                  <a:pt x="30261" y="140387"/>
                </a:lnTo>
                <a:lnTo>
                  <a:pt x="29703" y="143041"/>
                </a:lnTo>
                <a:lnTo>
                  <a:pt x="27466" y="147970"/>
                </a:lnTo>
                <a:lnTo>
                  <a:pt x="26709" y="149714"/>
                </a:lnTo>
                <a:lnTo>
                  <a:pt x="25067" y="153517"/>
                </a:lnTo>
                <a:lnTo>
                  <a:pt x="20321" y="164256"/>
                </a:lnTo>
                <a:lnTo>
                  <a:pt x="15667" y="174724"/>
                </a:lnTo>
                <a:lnTo>
                  <a:pt x="6836" y="194369"/>
                </a:lnTo>
                <a:lnTo>
                  <a:pt x="6432" y="195293"/>
                </a:lnTo>
                <a:lnTo>
                  <a:pt x="771" y="208057"/>
                </a:lnTo>
                <a:lnTo>
                  <a:pt x="342" y="209251"/>
                </a:lnTo>
                <a:lnTo>
                  <a:pt x="2549" y="210884"/>
                </a:lnTo>
                <a:lnTo>
                  <a:pt x="3284" y="209166"/>
                </a:lnTo>
                <a:lnTo>
                  <a:pt x="5150" y="206134"/>
                </a:lnTo>
                <a:lnTo>
                  <a:pt x="21890" y="204815"/>
                </a:lnTo>
                <a:lnTo>
                  <a:pt x="22959" y="202574"/>
                </a:lnTo>
                <a:lnTo>
                  <a:pt x="23524" y="201390"/>
                </a:lnTo>
                <a:lnTo>
                  <a:pt x="29203" y="199751"/>
                </a:lnTo>
                <a:lnTo>
                  <a:pt x="28436" y="204978"/>
                </a:lnTo>
                <a:lnTo>
                  <a:pt x="27976" y="208002"/>
                </a:lnTo>
                <a:lnTo>
                  <a:pt x="23381" y="217901"/>
                </a:lnTo>
                <a:lnTo>
                  <a:pt x="32623" y="221927"/>
                </a:lnTo>
                <a:lnTo>
                  <a:pt x="45447" y="227630"/>
                </a:lnTo>
                <a:lnTo>
                  <a:pt x="49381" y="229387"/>
                </a:lnTo>
                <a:lnTo>
                  <a:pt x="51919" y="230602"/>
                </a:lnTo>
                <a:lnTo>
                  <a:pt x="57363" y="232919"/>
                </a:lnTo>
                <a:lnTo>
                  <a:pt x="66881" y="236427"/>
                </a:lnTo>
                <a:lnTo>
                  <a:pt x="89068" y="245106"/>
                </a:lnTo>
                <a:lnTo>
                  <a:pt x="97109" y="248423"/>
                </a:lnTo>
                <a:lnTo>
                  <a:pt x="113654" y="208131"/>
                </a:lnTo>
                <a:lnTo>
                  <a:pt x="131584" y="205624"/>
                </a:lnTo>
                <a:lnTo>
                  <a:pt x="137829" y="204746"/>
                </a:lnTo>
                <a:lnTo>
                  <a:pt x="144577" y="203486"/>
                </a:lnTo>
                <a:lnTo>
                  <a:pt x="143280" y="194886"/>
                </a:lnTo>
                <a:lnTo>
                  <a:pt x="142773" y="193546"/>
                </a:lnTo>
                <a:lnTo>
                  <a:pt x="139868" y="186050"/>
                </a:lnTo>
                <a:lnTo>
                  <a:pt x="136481" y="177711"/>
                </a:lnTo>
                <a:lnTo>
                  <a:pt x="138927" y="177312"/>
                </a:lnTo>
                <a:lnTo>
                  <a:pt x="144716" y="176514"/>
                </a:lnTo>
                <a:lnTo>
                  <a:pt x="147402" y="176146"/>
                </a:lnTo>
                <a:lnTo>
                  <a:pt x="152963" y="175390"/>
                </a:lnTo>
                <a:lnTo>
                  <a:pt x="168123" y="173392"/>
                </a:lnTo>
                <a:lnTo>
                  <a:pt x="173582" y="172645"/>
                </a:lnTo>
                <a:lnTo>
                  <a:pt x="183261" y="172620"/>
                </a:lnTo>
                <a:lnTo>
                  <a:pt x="190428" y="172758"/>
                </a:lnTo>
                <a:lnTo>
                  <a:pt x="199960" y="181607"/>
                </a:lnTo>
                <a:lnTo>
                  <a:pt x="200934" y="182804"/>
                </a:lnTo>
                <a:lnTo>
                  <a:pt x="203208" y="184952"/>
                </a:lnTo>
                <a:lnTo>
                  <a:pt x="204809" y="186452"/>
                </a:lnTo>
                <a:lnTo>
                  <a:pt x="212928" y="193094"/>
                </a:lnTo>
                <a:lnTo>
                  <a:pt x="232617" y="188403"/>
                </a:lnTo>
                <a:lnTo>
                  <a:pt x="235442" y="189768"/>
                </a:lnTo>
                <a:lnTo>
                  <a:pt x="250745" y="189217"/>
                </a:lnTo>
                <a:lnTo>
                  <a:pt x="261016" y="160905"/>
                </a:lnTo>
                <a:lnTo>
                  <a:pt x="295994" y="159649"/>
                </a:lnTo>
                <a:lnTo>
                  <a:pt x="303109" y="161076"/>
                </a:lnTo>
                <a:lnTo>
                  <a:pt x="297173" y="151665"/>
                </a:lnTo>
                <a:lnTo>
                  <a:pt x="296681" y="150898"/>
                </a:lnTo>
                <a:lnTo>
                  <a:pt x="295917" y="149750"/>
                </a:lnTo>
                <a:lnTo>
                  <a:pt x="286461" y="134694"/>
                </a:lnTo>
                <a:lnTo>
                  <a:pt x="306643" y="135095"/>
                </a:lnTo>
                <a:lnTo>
                  <a:pt x="306444" y="133303"/>
                </a:lnTo>
                <a:lnTo>
                  <a:pt x="302679" y="95972"/>
                </a:lnTo>
                <a:lnTo>
                  <a:pt x="292309" y="101091"/>
                </a:lnTo>
                <a:lnTo>
                  <a:pt x="291358" y="91840"/>
                </a:lnTo>
                <a:lnTo>
                  <a:pt x="290370" y="82212"/>
                </a:lnTo>
                <a:lnTo>
                  <a:pt x="278652" y="85161"/>
                </a:lnTo>
                <a:lnTo>
                  <a:pt x="275992" y="85852"/>
                </a:lnTo>
                <a:lnTo>
                  <a:pt x="263756" y="88924"/>
                </a:lnTo>
                <a:lnTo>
                  <a:pt x="258444" y="90296"/>
                </a:lnTo>
                <a:lnTo>
                  <a:pt x="258323" y="89198"/>
                </a:lnTo>
                <a:lnTo>
                  <a:pt x="257794" y="84373"/>
                </a:lnTo>
                <a:lnTo>
                  <a:pt x="257309" y="79953"/>
                </a:lnTo>
                <a:lnTo>
                  <a:pt x="257111" y="78161"/>
                </a:lnTo>
                <a:lnTo>
                  <a:pt x="232220" y="83604"/>
                </a:lnTo>
                <a:lnTo>
                  <a:pt x="226442" y="84802"/>
                </a:lnTo>
                <a:lnTo>
                  <a:pt x="225417" y="79449"/>
                </a:lnTo>
                <a:lnTo>
                  <a:pt x="224686" y="75671"/>
                </a:lnTo>
                <a:lnTo>
                  <a:pt x="223143" y="68857"/>
                </a:lnTo>
                <a:lnTo>
                  <a:pt x="222989" y="66885"/>
                </a:lnTo>
                <a:lnTo>
                  <a:pt x="217842" y="42260"/>
                </a:lnTo>
                <a:lnTo>
                  <a:pt x="217438" y="38796"/>
                </a:lnTo>
                <a:lnTo>
                  <a:pt x="217332" y="37872"/>
                </a:lnTo>
                <a:lnTo>
                  <a:pt x="216887" y="34061"/>
                </a:lnTo>
                <a:lnTo>
                  <a:pt x="216829" y="33541"/>
                </a:lnTo>
                <a:lnTo>
                  <a:pt x="216700" y="32444"/>
                </a:lnTo>
                <a:lnTo>
                  <a:pt x="216685" y="32329"/>
                </a:lnTo>
                <a:lnTo>
                  <a:pt x="232014" y="10313"/>
                </a:lnTo>
                <a:lnTo>
                  <a:pt x="224884" y="5306"/>
                </a:lnTo>
                <a:lnTo>
                  <a:pt x="221251" y="2741"/>
                </a:lnTo>
                <a:lnTo>
                  <a:pt x="217798" y="332"/>
                </a:lnTo>
                <a:lnTo>
                  <a:pt x="212972" y="7246"/>
                </a:lnTo>
                <a:lnTo>
                  <a:pt x="213813" y="7616"/>
                </a:lnTo>
                <a:lnTo>
                  <a:pt x="213174" y="8978"/>
                </a:lnTo>
                <a:lnTo>
                  <a:pt x="192044" y="37454"/>
                </a:lnTo>
                <a:lnTo>
                  <a:pt x="188782" y="40374"/>
                </a:lnTo>
                <a:lnTo>
                  <a:pt x="183133" y="22357"/>
                </a:lnTo>
                <a:lnTo>
                  <a:pt x="181028" y="15647"/>
                </a:lnTo>
                <a:lnTo>
                  <a:pt x="153411" y="3655"/>
                </a:lnTo>
                <a:lnTo>
                  <a:pt x="140801" y="24194"/>
                </a:lnTo>
                <a:lnTo>
                  <a:pt x="132892" y="37076"/>
                </a:lnTo>
                <a:lnTo>
                  <a:pt x="128638" y="43991"/>
                </a:lnTo>
                <a:lnTo>
                  <a:pt x="127536" y="45814"/>
                </a:lnTo>
                <a:lnTo>
                  <a:pt x="123330" y="52671"/>
                </a:lnTo>
                <a:lnTo>
                  <a:pt x="120237" y="5758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96BE9161-C28D-057A-B67B-A56F960B43DA}"/>
              </a:ext>
            </a:extLst>
          </p:cNvPr>
          <p:cNvSpPr>
            <a:spLocks/>
          </p:cNvSpPr>
          <p:nvPr/>
        </p:nvSpPr>
        <p:spPr>
          <a:xfrm flipV="1">
            <a:off x="8268495" y="1543346"/>
            <a:ext cx="425395" cy="363461"/>
          </a:xfrm>
          <a:custGeom>
            <a:avLst/>
            <a:gdLst>
              <a:gd name="connsiteX0" fmla="*/ 153726 w 289693"/>
              <a:gd name="connsiteY0" fmla="*/ 60498 h 247516"/>
              <a:gd name="connsiteX1" fmla="*/ 145979 w 289693"/>
              <a:gd name="connsiteY1" fmla="*/ 62312 h 247516"/>
              <a:gd name="connsiteX2" fmla="*/ 131598 w 289693"/>
              <a:gd name="connsiteY2" fmla="*/ 65392 h 247516"/>
              <a:gd name="connsiteX3" fmla="*/ 131301 w 289693"/>
              <a:gd name="connsiteY3" fmla="*/ 65445 h 247516"/>
              <a:gd name="connsiteX4" fmla="*/ 134173 w 289693"/>
              <a:gd name="connsiteY4" fmla="*/ 82872 h 247516"/>
              <a:gd name="connsiteX5" fmla="*/ 135462 w 289693"/>
              <a:gd name="connsiteY5" fmla="*/ 90723 h 247516"/>
              <a:gd name="connsiteX6" fmla="*/ 132109 w 289693"/>
              <a:gd name="connsiteY6" fmla="*/ 98539 h 247516"/>
              <a:gd name="connsiteX7" fmla="*/ 130312 w 289693"/>
              <a:gd name="connsiteY7" fmla="*/ 100578 h 247516"/>
              <a:gd name="connsiteX8" fmla="*/ 122653 w 289693"/>
              <a:gd name="connsiteY8" fmla="*/ 102631 h 247516"/>
              <a:gd name="connsiteX9" fmla="*/ 119612 w 289693"/>
              <a:gd name="connsiteY9" fmla="*/ 103466 h 247516"/>
              <a:gd name="connsiteX10" fmla="*/ 116096 w 289693"/>
              <a:gd name="connsiteY10" fmla="*/ 104459 h 247516"/>
              <a:gd name="connsiteX11" fmla="*/ 110392 w 289693"/>
              <a:gd name="connsiteY11" fmla="*/ 104853 h 247516"/>
              <a:gd name="connsiteX12" fmla="*/ 102920 w 289693"/>
              <a:gd name="connsiteY12" fmla="*/ 105757 h 247516"/>
              <a:gd name="connsiteX13" fmla="*/ 102435 w 289693"/>
              <a:gd name="connsiteY13" fmla="*/ 106615 h 247516"/>
              <a:gd name="connsiteX14" fmla="*/ 103030 w 289693"/>
              <a:gd name="connsiteY14" fmla="*/ 113562 h 247516"/>
              <a:gd name="connsiteX15" fmla="*/ 101947 w 289693"/>
              <a:gd name="connsiteY15" fmla="*/ 117359 h 247516"/>
              <a:gd name="connsiteX16" fmla="*/ 101326 w 289693"/>
              <a:gd name="connsiteY16" fmla="*/ 119659 h 247516"/>
              <a:gd name="connsiteX17" fmla="*/ 99243 w 289693"/>
              <a:gd name="connsiteY17" fmla="*/ 120948 h 247516"/>
              <a:gd name="connsiteX18" fmla="*/ 96286 w 289693"/>
              <a:gd name="connsiteY18" fmla="*/ 122609 h 247516"/>
              <a:gd name="connsiteX19" fmla="*/ 93737 w 289693"/>
              <a:gd name="connsiteY19" fmla="*/ 125926 h 247516"/>
              <a:gd name="connsiteX20" fmla="*/ 91885 w 289693"/>
              <a:gd name="connsiteY20" fmla="*/ 125333 h 247516"/>
              <a:gd name="connsiteX21" fmla="*/ 84491 w 289693"/>
              <a:gd name="connsiteY21" fmla="*/ 123432 h 247516"/>
              <a:gd name="connsiteX22" fmla="*/ 83682 w 289693"/>
              <a:gd name="connsiteY22" fmla="*/ 125605 h 247516"/>
              <a:gd name="connsiteX23" fmla="*/ 79300 w 289693"/>
              <a:gd name="connsiteY23" fmla="*/ 134379 h 247516"/>
              <a:gd name="connsiteX24" fmla="*/ 78503 w 289693"/>
              <a:gd name="connsiteY24" fmla="*/ 136028 h 247516"/>
              <a:gd name="connsiteX25" fmla="*/ 76034 w 289693"/>
              <a:gd name="connsiteY25" fmla="*/ 143434 h 247516"/>
              <a:gd name="connsiteX26" fmla="*/ 72247 w 289693"/>
              <a:gd name="connsiteY26" fmla="*/ 154848 h 247516"/>
              <a:gd name="connsiteX27" fmla="*/ 55401 w 289693"/>
              <a:gd name="connsiteY27" fmla="*/ 146827 h 247516"/>
              <a:gd name="connsiteX28" fmla="*/ 54935 w 289693"/>
              <a:gd name="connsiteY28" fmla="*/ 147748 h 247516"/>
              <a:gd name="connsiteX29" fmla="*/ 39565 w 289693"/>
              <a:gd name="connsiteY29" fmla="*/ 160660 h 247516"/>
              <a:gd name="connsiteX30" fmla="*/ 39492 w 289693"/>
              <a:gd name="connsiteY30" fmla="*/ 161777 h 247516"/>
              <a:gd name="connsiteX31" fmla="*/ 37886 w 289693"/>
              <a:gd name="connsiteY31" fmla="*/ 182444 h 247516"/>
              <a:gd name="connsiteX32" fmla="*/ 35888 w 289693"/>
              <a:gd name="connsiteY32" fmla="*/ 189950 h 247516"/>
              <a:gd name="connsiteX33" fmla="*/ 16136 w 289693"/>
              <a:gd name="connsiteY33" fmla="*/ 193914 h 247516"/>
              <a:gd name="connsiteX34" fmla="*/ 300 w 289693"/>
              <a:gd name="connsiteY34" fmla="*/ 197238 h 247516"/>
              <a:gd name="connsiteX35" fmla="*/ 462 w 289693"/>
              <a:gd name="connsiteY35" fmla="*/ 198712 h 247516"/>
              <a:gd name="connsiteX36" fmla="*/ 1211 w 289693"/>
              <a:gd name="connsiteY36" fmla="*/ 205588 h 247516"/>
              <a:gd name="connsiteX37" fmla="*/ 1384 w 289693"/>
              <a:gd name="connsiteY37" fmla="*/ 207148 h 247516"/>
              <a:gd name="connsiteX38" fmla="*/ 1421 w 289693"/>
              <a:gd name="connsiteY38" fmla="*/ 207495 h 247516"/>
              <a:gd name="connsiteX39" fmla="*/ 1777 w 289693"/>
              <a:gd name="connsiteY39" fmla="*/ 210731 h 247516"/>
              <a:gd name="connsiteX40" fmla="*/ 2728 w 289693"/>
              <a:gd name="connsiteY40" fmla="*/ 219427 h 247516"/>
              <a:gd name="connsiteX41" fmla="*/ 3059 w 289693"/>
              <a:gd name="connsiteY41" fmla="*/ 222461 h 247516"/>
              <a:gd name="connsiteX42" fmla="*/ 3335 w 289693"/>
              <a:gd name="connsiteY42" fmla="*/ 224975 h 247516"/>
              <a:gd name="connsiteX43" fmla="*/ 3533 w 289693"/>
              <a:gd name="connsiteY43" fmla="*/ 226766 h 247516"/>
              <a:gd name="connsiteX44" fmla="*/ 4018 w 289693"/>
              <a:gd name="connsiteY44" fmla="*/ 231187 h 247516"/>
              <a:gd name="connsiteX45" fmla="*/ 4547 w 289693"/>
              <a:gd name="connsiteY45" fmla="*/ 236012 h 247516"/>
              <a:gd name="connsiteX46" fmla="*/ 4668 w 289693"/>
              <a:gd name="connsiteY46" fmla="*/ 237110 h 247516"/>
              <a:gd name="connsiteX47" fmla="*/ 9980 w 289693"/>
              <a:gd name="connsiteY47" fmla="*/ 235738 h 247516"/>
              <a:gd name="connsiteX48" fmla="*/ 22216 w 289693"/>
              <a:gd name="connsiteY48" fmla="*/ 232666 h 247516"/>
              <a:gd name="connsiteX49" fmla="*/ 24875 w 289693"/>
              <a:gd name="connsiteY49" fmla="*/ 231974 h 247516"/>
              <a:gd name="connsiteX50" fmla="*/ 36593 w 289693"/>
              <a:gd name="connsiteY50" fmla="*/ 229026 h 247516"/>
              <a:gd name="connsiteX51" fmla="*/ 37582 w 289693"/>
              <a:gd name="connsiteY51" fmla="*/ 238653 h 247516"/>
              <a:gd name="connsiteX52" fmla="*/ 38533 w 289693"/>
              <a:gd name="connsiteY52" fmla="*/ 247904 h 247516"/>
              <a:gd name="connsiteX53" fmla="*/ 48903 w 289693"/>
              <a:gd name="connsiteY53" fmla="*/ 242785 h 247516"/>
              <a:gd name="connsiteX54" fmla="*/ 75983 w 289693"/>
              <a:gd name="connsiteY54" fmla="*/ 229796 h 247516"/>
              <a:gd name="connsiteX55" fmla="*/ 80571 w 289693"/>
              <a:gd name="connsiteY55" fmla="*/ 227319 h 247516"/>
              <a:gd name="connsiteX56" fmla="*/ 94827 w 289693"/>
              <a:gd name="connsiteY56" fmla="*/ 221042 h 247516"/>
              <a:gd name="connsiteX57" fmla="*/ 95345 w 289693"/>
              <a:gd name="connsiteY57" fmla="*/ 220733 h 247516"/>
              <a:gd name="connsiteX58" fmla="*/ 104411 w 289693"/>
              <a:gd name="connsiteY58" fmla="*/ 216390 h 247516"/>
              <a:gd name="connsiteX59" fmla="*/ 113778 w 289693"/>
              <a:gd name="connsiteY59" fmla="*/ 212011 h 247516"/>
              <a:gd name="connsiteX60" fmla="*/ 124600 w 289693"/>
              <a:gd name="connsiteY60" fmla="*/ 207180 h 247516"/>
              <a:gd name="connsiteX61" fmla="*/ 124949 w 289693"/>
              <a:gd name="connsiteY61" fmla="*/ 206976 h 247516"/>
              <a:gd name="connsiteX62" fmla="*/ 131624 w 289693"/>
              <a:gd name="connsiteY62" fmla="*/ 203854 h 247516"/>
              <a:gd name="connsiteX63" fmla="*/ 137964 w 289693"/>
              <a:gd name="connsiteY63" fmla="*/ 201003 h 247516"/>
              <a:gd name="connsiteX64" fmla="*/ 139327 w 289693"/>
              <a:gd name="connsiteY64" fmla="*/ 200251 h 247516"/>
              <a:gd name="connsiteX65" fmla="*/ 139536 w 289693"/>
              <a:gd name="connsiteY65" fmla="*/ 200146 h 247516"/>
              <a:gd name="connsiteX66" fmla="*/ 142633 w 289693"/>
              <a:gd name="connsiteY66" fmla="*/ 201646 h 247516"/>
              <a:gd name="connsiteX67" fmla="*/ 145998 w 289693"/>
              <a:gd name="connsiteY67" fmla="*/ 204961 h 247516"/>
              <a:gd name="connsiteX68" fmla="*/ 147588 w 289693"/>
              <a:gd name="connsiteY68" fmla="*/ 206613 h 247516"/>
              <a:gd name="connsiteX69" fmla="*/ 148944 w 289693"/>
              <a:gd name="connsiteY69" fmla="*/ 208108 h 247516"/>
              <a:gd name="connsiteX70" fmla="*/ 151533 w 289693"/>
              <a:gd name="connsiteY70" fmla="*/ 209769 h 247516"/>
              <a:gd name="connsiteX71" fmla="*/ 155111 w 289693"/>
              <a:gd name="connsiteY71" fmla="*/ 208907 h 247516"/>
              <a:gd name="connsiteX72" fmla="*/ 155273 w 289693"/>
              <a:gd name="connsiteY72" fmla="*/ 208865 h 247516"/>
              <a:gd name="connsiteX73" fmla="*/ 156092 w 289693"/>
              <a:gd name="connsiteY73" fmla="*/ 208889 h 247516"/>
              <a:gd name="connsiteX74" fmla="*/ 155659 w 289693"/>
              <a:gd name="connsiteY74" fmla="*/ 209855 h 247516"/>
              <a:gd name="connsiteX75" fmla="*/ 155163 w 289693"/>
              <a:gd name="connsiteY75" fmla="*/ 211001 h 247516"/>
              <a:gd name="connsiteX76" fmla="*/ 157473 w 289693"/>
              <a:gd name="connsiteY76" fmla="*/ 212861 h 247516"/>
              <a:gd name="connsiteX77" fmla="*/ 166885 w 289693"/>
              <a:gd name="connsiteY77" fmla="*/ 217736 h 247516"/>
              <a:gd name="connsiteX78" fmla="*/ 167814 w 289693"/>
              <a:gd name="connsiteY78" fmla="*/ 218249 h 247516"/>
              <a:gd name="connsiteX79" fmla="*/ 169250 w 289693"/>
              <a:gd name="connsiteY79" fmla="*/ 217733 h 247516"/>
              <a:gd name="connsiteX80" fmla="*/ 168501 w 289693"/>
              <a:gd name="connsiteY80" fmla="*/ 214060 h 247516"/>
              <a:gd name="connsiteX81" fmla="*/ 169750 w 289693"/>
              <a:gd name="connsiteY81" fmla="*/ 214200 h 247516"/>
              <a:gd name="connsiteX82" fmla="*/ 171616 w 289693"/>
              <a:gd name="connsiteY82" fmla="*/ 214585 h 247516"/>
              <a:gd name="connsiteX83" fmla="*/ 175050 w 289693"/>
              <a:gd name="connsiteY83" fmla="*/ 214098 h 247516"/>
              <a:gd name="connsiteX84" fmla="*/ 178272 w 289693"/>
              <a:gd name="connsiteY84" fmla="*/ 213337 h 247516"/>
              <a:gd name="connsiteX85" fmla="*/ 186669 w 289693"/>
              <a:gd name="connsiteY85" fmla="*/ 221469 h 247516"/>
              <a:gd name="connsiteX86" fmla="*/ 186838 w 289693"/>
              <a:gd name="connsiteY86" fmla="*/ 220292 h 247516"/>
              <a:gd name="connsiteX87" fmla="*/ 187981 w 289693"/>
              <a:gd name="connsiteY87" fmla="*/ 211765 h 247516"/>
              <a:gd name="connsiteX88" fmla="*/ 192642 w 289693"/>
              <a:gd name="connsiteY88" fmla="*/ 211058 h 247516"/>
              <a:gd name="connsiteX89" fmla="*/ 196617 w 289693"/>
              <a:gd name="connsiteY89" fmla="*/ 213868 h 247516"/>
              <a:gd name="connsiteX90" fmla="*/ 199067 w 289693"/>
              <a:gd name="connsiteY90" fmla="*/ 216990 h 247516"/>
              <a:gd name="connsiteX91" fmla="*/ 200342 w 289693"/>
              <a:gd name="connsiteY91" fmla="*/ 217048 h 247516"/>
              <a:gd name="connsiteX92" fmla="*/ 203170 w 289693"/>
              <a:gd name="connsiteY92" fmla="*/ 218573 h 247516"/>
              <a:gd name="connsiteX93" fmla="*/ 204820 w 289693"/>
              <a:gd name="connsiteY93" fmla="*/ 214997 h 247516"/>
              <a:gd name="connsiteX94" fmla="*/ 205407 w 289693"/>
              <a:gd name="connsiteY94" fmla="*/ 211318 h 247516"/>
              <a:gd name="connsiteX95" fmla="*/ 205517 w 289693"/>
              <a:gd name="connsiteY95" fmla="*/ 210524 h 247516"/>
              <a:gd name="connsiteX96" fmla="*/ 206888 w 289693"/>
              <a:gd name="connsiteY96" fmla="*/ 202106 h 247516"/>
              <a:gd name="connsiteX97" fmla="*/ 213331 w 289693"/>
              <a:gd name="connsiteY97" fmla="*/ 198944 h 247516"/>
              <a:gd name="connsiteX98" fmla="*/ 216009 w 289693"/>
              <a:gd name="connsiteY98" fmla="*/ 193850 h 247516"/>
              <a:gd name="connsiteX99" fmla="*/ 216045 w 289693"/>
              <a:gd name="connsiteY99" fmla="*/ 193877 h 247516"/>
              <a:gd name="connsiteX100" fmla="*/ 219858 w 289693"/>
              <a:gd name="connsiteY100" fmla="*/ 193893 h 247516"/>
              <a:gd name="connsiteX101" fmla="*/ 223018 w 289693"/>
              <a:gd name="connsiteY101" fmla="*/ 193925 h 247516"/>
              <a:gd name="connsiteX102" fmla="*/ 225233 w 289693"/>
              <a:gd name="connsiteY102" fmla="*/ 193436 h 247516"/>
              <a:gd name="connsiteX103" fmla="*/ 225302 w 289693"/>
              <a:gd name="connsiteY103" fmla="*/ 193432 h 247516"/>
              <a:gd name="connsiteX104" fmla="*/ 225398 w 289693"/>
              <a:gd name="connsiteY104" fmla="*/ 193455 h 247516"/>
              <a:gd name="connsiteX105" fmla="*/ 227271 w 289693"/>
              <a:gd name="connsiteY105" fmla="*/ 194298 h 247516"/>
              <a:gd name="connsiteX106" fmla="*/ 230632 w 289693"/>
              <a:gd name="connsiteY106" fmla="*/ 195836 h 247516"/>
              <a:gd name="connsiteX107" fmla="*/ 233582 w 289693"/>
              <a:gd name="connsiteY107" fmla="*/ 193385 h 247516"/>
              <a:gd name="connsiteX108" fmla="*/ 234111 w 289693"/>
              <a:gd name="connsiteY108" fmla="*/ 191868 h 247516"/>
              <a:gd name="connsiteX109" fmla="*/ 236267 w 289693"/>
              <a:gd name="connsiteY109" fmla="*/ 191679 h 247516"/>
              <a:gd name="connsiteX110" fmla="*/ 246182 w 289693"/>
              <a:gd name="connsiteY110" fmla="*/ 191526 h 247516"/>
              <a:gd name="connsiteX111" fmla="*/ 246354 w 289693"/>
              <a:gd name="connsiteY111" fmla="*/ 190702 h 247516"/>
              <a:gd name="connsiteX112" fmla="*/ 247063 w 289693"/>
              <a:gd name="connsiteY112" fmla="*/ 190631 h 247516"/>
              <a:gd name="connsiteX113" fmla="*/ 259957 w 289693"/>
              <a:gd name="connsiteY113" fmla="*/ 189608 h 247516"/>
              <a:gd name="connsiteX114" fmla="*/ 260343 w 289693"/>
              <a:gd name="connsiteY114" fmla="*/ 187055 h 247516"/>
              <a:gd name="connsiteX115" fmla="*/ 260695 w 289693"/>
              <a:gd name="connsiteY115" fmla="*/ 184796 h 247516"/>
              <a:gd name="connsiteX116" fmla="*/ 260982 w 289693"/>
              <a:gd name="connsiteY116" fmla="*/ 182715 h 247516"/>
              <a:gd name="connsiteX117" fmla="*/ 261794 w 289693"/>
              <a:gd name="connsiteY117" fmla="*/ 177493 h 247516"/>
              <a:gd name="connsiteX118" fmla="*/ 262477 w 289693"/>
              <a:gd name="connsiteY118" fmla="*/ 172568 h 247516"/>
              <a:gd name="connsiteX119" fmla="*/ 262583 w 289693"/>
              <a:gd name="connsiteY119" fmla="*/ 171893 h 247516"/>
              <a:gd name="connsiteX120" fmla="*/ 265056 w 289693"/>
              <a:gd name="connsiteY120" fmla="*/ 155180 h 247516"/>
              <a:gd name="connsiteX121" fmla="*/ 265276 w 289693"/>
              <a:gd name="connsiteY121" fmla="*/ 153772 h 247516"/>
              <a:gd name="connsiteX122" fmla="*/ 265669 w 289693"/>
              <a:gd name="connsiteY122" fmla="*/ 151134 h 247516"/>
              <a:gd name="connsiteX123" fmla="*/ 266033 w 289693"/>
              <a:gd name="connsiteY123" fmla="*/ 148700 h 247516"/>
              <a:gd name="connsiteX124" fmla="*/ 265695 w 289693"/>
              <a:gd name="connsiteY124" fmla="*/ 147176 h 247516"/>
              <a:gd name="connsiteX125" fmla="*/ 261819 w 289693"/>
              <a:gd name="connsiteY125" fmla="*/ 138108 h 247516"/>
              <a:gd name="connsiteX126" fmla="*/ 262455 w 289693"/>
              <a:gd name="connsiteY126" fmla="*/ 137259 h 247516"/>
              <a:gd name="connsiteX127" fmla="*/ 265111 w 289693"/>
              <a:gd name="connsiteY127" fmla="*/ 134789 h 247516"/>
              <a:gd name="connsiteX128" fmla="*/ 268983 w 289693"/>
              <a:gd name="connsiteY128" fmla="*/ 131239 h 247516"/>
              <a:gd name="connsiteX129" fmla="*/ 269203 w 289693"/>
              <a:gd name="connsiteY129" fmla="*/ 130529 h 247516"/>
              <a:gd name="connsiteX130" fmla="*/ 271888 w 289693"/>
              <a:gd name="connsiteY130" fmla="*/ 126055 h 247516"/>
              <a:gd name="connsiteX131" fmla="*/ 273358 w 289693"/>
              <a:gd name="connsiteY131" fmla="*/ 124816 h 247516"/>
              <a:gd name="connsiteX132" fmla="*/ 273967 w 289693"/>
              <a:gd name="connsiteY132" fmla="*/ 124435 h 247516"/>
              <a:gd name="connsiteX133" fmla="*/ 278034 w 289693"/>
              <a:gd name="connsiteY133" fmla="*/ 123383 h 247516"/>
              <a:gd name="connsiteX134" fmla="*/ 276142 w 289693"/>
              <a:gd name="connsiteY134" fmla="*/ 121066 h 247516"/>
              <a:gd name="connsiteX135" fmla="*/ 275727 w 289693"/>
              <a:gd name="connsiteY135" fmla="*/ 120215 h 247516"/>
              <a:gd name="connsiteX136" fmla="*/ 274805 w 289693"/>
              <a:gd name="connsiteY136" fmla="*/ 119158 h 247516"/>
              <a:gd name="connsiteX137" fmla="*/ 272557 w 289693"/>
              <a:gd name="connsiteY137" fmla="*/ 117878 h 247516"/>
              <a:gd name="connsiteX138" fmla="*/ 274360 w 289693"/>
              <a:gd name="connsiteY138" fmla="*/ 110457 h 247516"/>
              <a:gd name="connsiteX139" fmla="*/ 280950 w 289693"/>
              <a:gd name="connsiteY139" fmla="*/ 109512 h 247516"/>
              <a:gd name="connsiteX140" fmla="*/ 286354 w 289693"/>
              <a:gd name="connsiteY140" fmla="*/ 101714 h 247516"/>
              <a:gd name="connsiteX141" fmla="*/ 282041 w 289693"/>
              <a:gd name="connsiteY141" fmla="*/ 96723 h 247516"/>
              <a:gd name="connsiteX142" fmla="*/ 282023 w 289693"/>
              <a:gd name="connsiteY142" fmla="*/ 96724 h 247516"/>
              <a:gd name="connsiteX143" fmla="*/ 277957 w 289693"/>
              <a:gd name="connsiteY143" fmla="*/ 91956 h 247516"/>
              <a:gd name="connsiteX144" fmla="*/ 272439 w 289693"/>
              <a:gd name="connsiteY144" fmla="*/ 85521 h 247516"/>
              <a:gd name="connsiteX145" fmla="*/ 272234 w 289693"/>
              <a:gd name="connsiteY145" fmla="*/ 83322 h 247516"/>
              <a:gd name="connsiteX146" fmla="*/ 272164 w 289693"/>
              <a:gd name="connsiteY146" fmla="*/ 82657 h 247516"/>
              <a:gd name="connsiteX147" fmla="*/ 271473 w 289693"/>
              <a:gd name="connsiteY147" fmla="*/ 75337 h 247516"/>
              <a:gd name="connsiteX148" fmla="*/ 271128 w 289693"/>
              <a:gd name="connsiteY148" fmla="*/ 71895 h 247516"/>
              <a:gd name="connsiteX149" fmla="*/ 270151 w 289693"/>
              <a:gd name="connsiteY149" fmla="*/ 61508 h 247516"/>
              <a:gd name="connsiteX150" fmla="*/ 269387 w 289693"/>
              <a:gd name="connsiteY150" fmla="*/ 53552 h 247516"/>
              <a:gd name="connsiteX151" fmla="*/ 269196 w 289693"/>
              <a:gd name="connsiteY151" fmla="*/ 51643 h 247516"/>
              <a:gd name="connsiteX152" fmla="*/ 278272 w 289693"/>
              <a:gd name="connsiteY152" fmla="*/ 44786 h 247516"/>
              <a:gd name="connsiteX153" fmla="*/ 288892 w 289693"/>
              <a:gd name="connsiteY153" fmla="*/ 37437 h 247516"/>
              <a:gd name="connsiteX154" fmla="*/ 282938 w 289693"/>
              <a:gd name="connsiteY154" fmla="*/ 19558 h 247516"/>
              <a:gd name="connsiteX155" fmla="*/ 282974 w 289693"/>
              <a:gd name="connsiteY155" fmla="*/ 19469 h 247516"/>
              <a:gd name="connsiteX156" fmla="*/ 289994 w 289693"/>
              <a:gd name="connsiteY156" fmla="*/ 388 h 247516"/>
              <a:gd name="connsiteX157" fmla="*/ 284760 w 289693"/>
              <a:gd name="connsiteY157" fmla="*/ 1799 h 247516"/>
              <a:gd name="connsiteX158" fmla="*/ 280227 w 289693"/>
              <a:gd name="connsiteY158" fmla="*/ 2019 h 247516"/>
              <a:gd name="connsiteX159" fmla="*/ 279657 w 289693"/>
              <a:gd name="connsiteY159" fmla="*/ 2047 h 247516"/>
              <a:gd name="connsiteX160" fmla="*/ 276763 w 289693"/>
              <a:gd name="connsiteY160" fmla="*/ 2103 h 247516"/>
              <a:gd name="connsiteX161" fmla="*/ 268545 w 289693"/>
              <a:gd name="connsiteY161" fmla="*/ 6966 h 247516"/>
              <a:gd name="connsiteX162" fmla="*/ 267271 w 289693"/>
              <a:gd name="connsiteY162" fmla="*/ 6479 h 247516"/>
              <a:gd name="connsiteX163" fmla="*/ 265724 w 289693"/>
              <a:gd name="connsiteY163" fmla="*/ 5862 h 247516"/>
              <a:gd name="connsiteX164" fmla="*/ 264567 w 289693"/>
              <a:gd name="connsiteY164" fmla="*/ 5428 h 247516"/>
              <a:gd name="connsiteX165" fmla="*/ 260897 w 289693"/>
              <a:gd name="connsiteY165" fmla="*/ 4022 h 247516"/>
              <a:gd name="connsiteX166" fmla="*/ 256805 w 289693"/>
              <a:gd name="connsiteY166" fmla="*/ 3223 h 247516"/>
              <a:gd name="connsiteX167" fmla="*/ 252967 w 289693"/>
              <a:gd name="connsiteY167" fmla="*/ 2268 h 247516"/>
              <a:gd name="connsiteX168" fmla="*/ 245737 w 289693"/>
              <a:gd name="connsiteY168" fmla="*/ 8278 h 247516"/>
              <a:gd name="connsiteX169" fmla="*/ 242916 w 289693"/>
              <a:gd name="connsiteY169" fmla="*/ 10618 h 247516"/>
              <a:gd name="connsiteX170" fmla="*/ 242141 w 289693"/>
              <a:gd name="connsiteY170" fmla="*/ 12029 h 247516"/>
              <a:gd name="connsiteX171" fmla="*/ 241520 w 289693"/>
              <a:gd name="connsiteY171" fmla="*/ 12064 h 247516"/>
              <a:gd name="connsiteX172" fmla="*/ 241010 w 289693"/>
              <a:gd name="connsiteY172" fmla="*/ 12762 h 247516"/>
              <a:gd name="connsiteX173" fmla="*/ 236859 w 289693"/>
              <a:gd name="connsiteY173" fmla="*/ 12244 h 247516"/>
              <a:gd name="connsiteX174" fmla="*/ 236477 w 289693"/>
              <a:gd name="connsiteY174" fmla="*/ 12208 h 247516"/>
              <a:gd name="connsiteX175" fmla="*/ 224535 w 289693"/>
              <a:gd name="connsiteY175" fmla="*/ 11431 h 247516"/>
              <a:gd name="connsiteX176" fmla="*/ 215127 w 289693"/>
              <a:gd name="connsiteY176" fmla="*/ 11105 h 247516"/>
              <a:gd name="connsiteX177" fmla="*/ 216244 w 289693"/>
              <a:gd name="connsiteY177" fmla="*/ 13887 h 247516"/>
              <a:gd name="connsiteX178" fmla="*/ 215759 w 289693"/>
              <a:gd name="connsiteY178" fmla="*/ 16186 h 247516"/>
              <a:gd name="connsiteX179" fmla="*/ 214506 w 289693"/>
              <a:gd name="connsiteY179" fmla="*/ 19755 h 247516"/>
              <a:gd name="connsiteX180" fmla="*/ 212082 w 289693"/>
              <a:gd name="connsiteY180" fmla="*/ 21536 h 247516"/>
              <a:gd name="connsiteX181" fmla="*/ 211347 w 289693"/>
              <a:gd name="connsiteY181" fmla="*/ 22484 h 247516"/>
              <a:gd name="connsiteX182" fmla="*/ 207718 w 289693"/>
              <a:gd name="connsiteY182" fmla="*/ 25129 h 247516"/>
              <a:gd name="connsiteX183" fmla="*/ 206238 w 289693"/>
              <a:gd name="connsiteY183" fmla="*/ 28250 h 247516"/>
              <a:gd name="connsiteX184" fmla="*/ 204423 w 289693"/>
              <a:gd name="connsiteY184" fmla="*/ 30025 h 247516"/>
              <a:gd name="connsiteX185" fmla="*/ 197859 w 289693"/>
              <a:gd name="connsiteY185" fmla="*/ 32927 h 247516"/>
              <a:gd name="connsiteX186" fmla="*/ 195089 w 289693"/>
              <a:gd name="connsiteY186" fmla="*/ 34944 h 247516"/>
              <a:gd name="connsiteX187" fmla="*/ 194725 w 289693"/>
              <a:gd name="connsiteY187" fmla="*/ 35172 h 247516"/>
              <a:gd name="connsiteX188" fmla="*/ 186600 w 289693"/>
              <a:gd name="connsiteY188" fmla="*/ 42414 h 247516"/>
              <a:gd name="connsiteX189" fmla="*/ 183323 w 289693"/>
              <a:gd name="connsiteY189" fmla="*/ 42639 h 247516"/>
              <a:gd name="connsiteX190" fmla="*/ 177853 w 289693"/>
              <a:gd name="connsiteY190" fmla="*/ 43020 h 247516"/>
              <a:gd name="connsiteX191" fmla="*/ 178261 w 289693"/>
              <a:gd name="connsiteY191" fmla="*/ 49483 h 247516"/>
              <a:gd name="connsiteX192" fmla="*/ 179734 w 289693"/>
              <a:gd name="connsiteY192" fmla="*/ 62101 h 247516"/>
              <a:gd name="connsiteX193" fmla="*/ 159519 w 289693"/>
              <a:gd name="connsiteY193" fmla="*/ 62686 h 247516"/>
              <a:gd name="connsiteX194" fmla="*/ 157337 w 289693"/>
              <a:gd name="connsiteY194" fmla="*/ 61858 h 247516"/>
              <a:gd name="connsiteX195" fmla="*/ 153726 w 289693"/>
              <a:gd name="connsiteY195" fmla="*/ 60498 h 24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289693" h="247516">
                <a:moveTo>
                  <a:pt x="153726" y="60498"/>
                </a:moveTo>
                <a:lnTo>
                  <a:pt x="145979" y="62312"/>
                </a:lnTo>
                <a:lnTo>
                  <a:pt x="131598" y="65392"/>
                </a:lnTo>
                <a:lnTo>
                  <a:pt x="131301" y="65445"/>
                </a:lnTo>
                <a:lnTo>
                  <a:pt x="134173" y="82872"/>
                </a:lnTo>
                <a:lnTo>
                  <a:pt x="135462" y="90723"/>
                </a:lnTo>
                <a:lnTo>
                  <a:pt x="132109" y="98539"/>
                </a:lnTo>
                <a:lnTo>
                  <a:pt x="130312" y="100578"/>
                </a:lnTo>
                <a:lnTo>
                  <a:pt x="122653" y="102631"/>
                </a:lnTo>
                <a:lnTo>
                  <a:pt x="119612" y="103466"/>
                </a:lnTo>
                <a:lnTo>
                  <a:pt x="116096" y="104459"/>
                </a:lnTo>
                <a:lnTo>
                  <a:pt x="110392" y="104853"/>
                </a:lnTo>
                <a:lnTo>
                  <a:pt x="102920" y="105757"/>
                </a:lnTo>
                <a:lnTo>
                  <a:pt x="102435" y="106615"/>
                </a:lnTo>
                <a:lnTo>
                  <a:pt x="103030" y="113562"/>
                </a:lnTo>
                <a:lnTo>
                  <a:pt x="101947" y="117359"/>
                </a:lnTo>
                <a:lnTo>
                  <a:pt x="101326" y="119659"/>
                </a:lnTo>
                <a:lnTo>
                  <a:pt x="99243" y="120948"/>
                </a:lnTo>
                <a:lnTo>
                  <a:pt x="96286" y="122609"/>
                </a:lnTo>
                <a:lnTo>
                  <a:pt x="93737" y="125926"/>
                </a:lnTo>
                <a:lnTo>
                  <a:pt x="91885" y="125333"/>
                </a:lnTo>
                <a:lnTo>
                  <a:pt x="84491" y="123432"/>
                </a:lnTo>
                <a:lnTo>
                  <a:pt x="83682" y="125605"/>
                </a:lnTo>
                <a:lnTo>
                  <a:pt x="79300" y="134379"/>
                </a:lnTo>
                <a:lnTo>
                  <a:pt x="78503" y="136028"/>
                </a:lnTo>
                <a:lnTo>
                  <a:pt x="76034" y="143434"/>
                </a:lnTo>
                <a:lnTo>
                  <a:pt x="72247" y="154848"/>
                </a:lnTo>
                <a:lnTo>
                  <a:pt x="55401" y="146827"/>
                </a:lnTo>
                <a:lnTo>
                  <a:pt x="54935" y="147748"/>
                </a:lnTo>
                <a:lnTo>
                  <a:pt x="39565" y="160660"/>
                </a:lnTo>
                <a:lnTo>
                  <a:pt x="39492" y="161777"/>
                </a:lnTo>
                <a:lnTo>
                  <a:pt x="37886" y="182444"/>
                </a:lnTo>
                <a:lnTo>
                  <a:pt x="35888" y="189950"/>
                </a:lnTo>
                <a:lnTo>
                  <a:pt x="16136" y="193914"/>
                </a:lnTo>
                <a:lnTo>
                  <a:pt x="300" y="197238"/>
                </a:lnTo>
                <a:lnTo>
                  <a:pt x="462" y="198712"/>
                </a:lnTo>
                <a:lnTo>
                  <a:pt x="1211" y="205588"/>
                </a:lnTo>
                <a:lnTo>
                  <a:pt x="1384" y="207148"/>
                </a:lnTo>
                <a:lnTo>
                  <a:pt x="1421" y="207495"/>
                </a:lnTo>
                <a:lnTo>
                  <a:pt x="1777" y="210731"/>
                </a:lnTo>
                <a:lnTo>
                  <a:pt x="2728" y="219427"/>
                </a:lnTo>
                <a:lnTo>
                  <a:pt x="3059" y="222461"/>
                </a:lnTo>
                <a:lnTo>
                  <a:pt x="3335" y="224975"/>
                </a:lnTo>
                <a:lnTo>
                  <a:pt x="3533" y="226766"/>
                </a:lnTo>
                <a:lnTo>
                  <a:pt x="4018" y="231187"/>
                </a:lnTo>
                <a:lnTo>
                  <a:pt x="4547" y="236012"/>
                </a:lnTo>
                <a:lnTo>
                  <a:pt x="4668" y="237110"/>
                </a:lnTo>
                <a:lnTo>
                  <a:pt x="9980" y="235738"/>
                </a:lnTo>
                <a:lnTo>
                  <a:pt x="22216" y="232666"/>
                </a:lnTo>
                <a:lnTo>
                  <a:pt x="24875" y="231974"/>
                </a:lnTo>
                <a:lnTo>
                  <a:pt x="36593" y="229026"/>
                </a:lnTo>
                <a:lnTo>
                  <a:pt x="37582" y="238653"/>
                </a:lnTo>
                <a:lnTo>
                  <a:pt x="38533" y="247904"/>
                </a:lnTo>
                <a:lnTo>
                  <a:pt x="48903" y="242785"/>
                </a:lnTo>
                <a:lnTo>
                  <a:pt x="75983" y="229796"/>
                </a:lnTo>
                <a:lnTo>
                  <a:pt x="80571" y="227319"/>
                </a:lnTo>
                <a:lnTo>
                  <a:pt x="94827" y="221042"/>
                </a:lnTo>
                <a:lnTo>
                  <a:pt x="95345" y="220733"/>
                </a:lnTo>
                <a:lnTo>
                  <a:pt x="104411" y="216390"/>
                </a:lnTo>
                <a:lnTo>
                  <a:pt x="113778" y="212011"/>
                </a:lnTo>
                <a:lnTo>
                  <a:pt x="124600" y="207180"/>
                </a:lnTo>
                <a:lnTo>
                  <a:pt x="124949" y="206976"/>
                </a:lnTo>
                <a:lnTo>
                  <a:pt x="131624" y="203854"/>
                </a:lnTo>
                <a:lnTo>
                  <a:pt x="137964" y="201003"/>
                </a:lnTo>
                <a:lnTo>
                  <a:pt x="139327" y="200251"/>
                </a:lnTo>
                <a:lnTo>
                  <a:pt x="139536" y="200146"/>
                </a:lnTo>
                <a:lnTo>
                  <a:pt x="142633" y="201646"/>
                </a:lnTo>
                <a:lnTo>
                  <a:pt x="145998" y="204961"/>
                </a:lnTo>
                <a:lnTo>
                  <a:pt x="147588" y="206613"/>
                </a:lnTo>
                <a:lnTo>
                  <a:pt x="148944" y="208108"/>
                </a:lnTo>
                <a:lnTo>
                  <a:pt x="151533" y="209769"/>
                </a:lnTo>
                <a:lnTo>
                  <a:pt x="155111" y="208907"/>
                </a:lnTo>
                <a:lnTo>
                  <a:pt x="155273" y="208865"/>
                </a:lnTo>
                <a:lnTo>
                  <a:pt x="156092" y="208889"/>
                </a:lnTo>
                <a:lnTo>
                  <a:pt x="155659" y="209855"/>
                </a:lnTo>
                <a:lnTo>
                  <a:pt x="155163" y="211001"/>
                </a:lnTo>
                <a:lnTo>
                  <a:pt x="157473" y="212861"/>
                </a:lnTo>
                <a:lnTo>
                  <a:pt x="166885" y="217736"/>
                </a:lnTo>
                <a:lnTo>
                  <a:pt x="167814" y="218249"/>
                </a:lnTo>
                <a:lnTo>
                  <a:pt x="169250" y="217733"/>
                </a:lnTo>
                <a:lnTo>
                  <a:pt x="168501" y="214060"/>
                </a:lnTo>
                <a:lnTo>
                  <a:pt x="169750" y="214200"/>
                </a:lnTo>
                <a:lnTo>
                  <a:pt x="171616" y="214585"/>
                </a:lnTo>
                <a:lnTo>
                  <a:pt x="175050" y="214098"/>
                </a:lnTo>
                <a:lnTo>
                  <a:pt x="178272" y="213337"/>
                </a:lnTo>
                <a:lnTo>
                  <a:pt x="186669" y="221469"/>
                </a:lnTo>
                <a:lnTo>
                  <a:pt x="186838" y="220292"/>
                </a:lnTo>
                <a:lnTo>
                  <a:pt x="187981" y="211765"/>
                </a:lnTo>
                <a:lnTo>
                  <a:pt x="192642" y="211058"/>
                </a:lnTo>
                <a:lnTo>
                  <a:pt x="196617" y="213868"/>
                </a:lnTo>
                <a:lnTo>
                  <a:pt x="199067" y="216990"/>
                </a:lnTo>
                <a:lnTo>
                  <a:pt x="200342" y="217048"/>
                </a:lnTo>
                <a:lnTo>
                  <a:pt x="203170" y="218573"/>
                </a:lnTo>
                <a:lnTo>
                  <a:pt x="204820" y="214997"/>
                </a:lnTo>
                <a:lnTo>
                  <a:pt x="205407" y="211318"/>
                </a:lnTo>
                <a:lnTo>
                  <a:pt x="205517" y="210524"/>
                </a:lnTo>
                <a:lnTo>
                  <a:pt x="206888" y="202106"/>
                </a:lnTo>
                <a:lnTo>
                  <a:pt x="213331" y="198944"/>
                </a:lnTo>
                <a:lnTo>
                  <a:pt x="216009" y="193850"/>
                </a:lnTo>
                <a:lnTo>
                  <a:pt x="216045" y="193877"/>
                </a:lnTo>
                <a:lnTo>
                  <a:pt x="219858" y="193893"/>
                </a:lnTo>
                <a:lnTo>
                  <a:pt x="223018" y="193925"/>
                </a:lnTo>
                <a:lnTo>
                  <a:pt x="225233" y="193436"/>
                </a:lnTo>
                <a:lnTo>
                  <a:pt x="225302" y="193432"/>
                </a:lnTo>
                <a:lnTo>
                  <a:pt x="225398" y="193455"/>
                </a:lnTo>
                <a:lnTo>
                  <a:pt x="227271" y="194298"/>
                </a:lnTo>
                <a:lnTo>
                  <a:pt x="230632" y="195836"/>
                </a:lnTo>
                <a:lnTo>
                  <a:pt x="233582" y="193385"/>
                </a:lnTo>
                <a:lnTo>
                  <a:pt x="234111" y="191868"/>
                </a:lnTo>
                <a:lnTo>
                  <a:pt x="236267" y="191679"/>
                </a:lnTo>
                <a:lnTo>
                  <a:pt x="246182" y="191526"/>
                </a:lnTo>
                <a:lnTo>
                  <a:pt x="246354" y="190702"/>
                </a:lnTo>
                <a:lnTo>
                  <a:pt x="247063" y="190631"/>
                </a:lnTo>
                <a:lnTo>
                  <a:pt x="259957" y="189608"/>
                </a:lnTo>
                <a:lnTo>
                  <a:pt x="260343" y="187055"/>
                </a:lnTo>
                <a:lnTo>
                  <a:pt x="260695" y="184796"/>
                </a:lnTo>
                <a:lnTo>
                  <a:pt x="260982" y="182715"/>
                </a:lnTo>
                <a:lnTo>
                  <a:pt x="261794" y="177493"/>
                </a:lnTo>
                <a:lnTo>
                  <a:pt x="262477" y="172568"/>
                </a:lnTo>
                <a:lnTo>
                  <a:pt x="262583" y="171893"/>
                </a:lnTo>
                <a:lnTo>
                  <a:pt x="265056" y="155180"/>
                </a:lnTo>
                <a:lnTo>
                  <a:pt x="265276" y="153772"/>
                </a:lnTo>
                <a:lnTo>
                  <a:pt x="265669" y="151134"/>
                </a:lnTo>
                <a:lnTo>
                  <a:pt x="266033" y="148700"/>
                </a:lnTo>
                <a:lnTo>
                  <a:pt x="265695" y="147176"/>
                </a:lnTo>
                <a:lnTo>
                  <a:pt x="261819" y="138108"/>
                </a:lnTo>
                <a:lnTo>
                  <a:pt x="262455" y="137259"/>
                </a:lnTo>
                <a:lnTo>
                  <a:pt x="265111" y="134789"/>
                </a:lnTo>
                <a:lnTo>
                  <a:pt x="268983" y="131239"/>
                </a:lnTo>
                <a:lnTo>
                  <a:pt x="269203" y="130529"/>
                </a:lnTo>
                <a:lnTo>
                  <a:pt x="271888" y="126055"/>
                </a:lnTo>
                <a:lnTo>
                  <a:pt x="273358" y="124816"/>
                </a:lnTo>
                <a:lnTo>
                  <a:pt x="273967" y="124435"/>
                </a:lnTo>
                <a:lnTo>
                  <a:pt x="278034" y="123383"/>
                </a:lnTo>
                <a:lnTo>
                  <a:pt x="276142" y="121066"/>
                </a:lnTo>
                <a:lnTo>
                  <a:pt x="275727" y="120215"/>
                </a:lnTo>
                <a:lnTo>
                  <a:pt x="274805" y="119158"/>
                </a:lnTo>
                <a:lnTo>
                  <a:pt x="272557" y="117878"/>
                </a:lnTo>
                <a:lnTo>
                  <a:pt x="274360" y="110457"/>
                </a:lnTo>
                <a:lnTo>
                  <a:pt x="280950" y="109512"/>
                </a:lnTo>
                <a:lnTo>
                  <a:pt x="286354" y="101714"/>
                </a:lnTo>
                <a:lnTo>
                  <a:pt x="282041" y="96723"/>
                </a:lnTo>
                <a:lnTo>
                  <a:pt x="282023" y="96724"/>
                </a:lnTo>
                <a:lnTo>
                  <a:pt x="277957" y="91956"/>
                </a:lnTo>
                <a:lnTo>
                  <a:pt x="272439" y="85521"/>
                </a:lnTo>
                <a:lnTo>
                  <a:pt x="272234" y="83322"/>
                </a:lnTo>
                <a:lnTo>
                  <a:pt x="272164" y="82657"/>
                </a:lnTo>
                <a:lnTo>
                  <a:pt x="271473" y="75337"/>
                </a:lnTo>
                <a:lnTo>
                  <a:pt x="271128" y="71895"/>
                </a:lnTo>
                <a:lnTo>
                  <a:pt x="270151" y="61508"/>
                </a:lnTo>
                <a:lnTo>
                  <a:pt x="269387" y="53552"/>
                </a:lnTo>
                <a:lnTo>
                  <a:pt x="269196" y="51643"/>
                </a:lnTo>
                <a:lnTo>
                  <a:pt x="278272" y="44786"/>
                </a:lnTo>
                <a:lnTo>
                  <a:pt x="288892" y="37437"/>
                </a:lnTo>
                <a:lnTo>
                  <a:pt x="282938" y="19558"/>
                </a:lnTo>
                <a:lnTo>
                  <a:pt x="282974" y="19469"/>
                </a:lnTo>
                <a:lnTo>
                  <a:pt x="289994" y="388"/>
                </a:lnTo>
                <a:lnTo>
                  <a:pt x="284760" y="1799"/>
                </a:lnTo>
                <a:lnTo>
                  <a:pt x="280227" y="2019"/>
                </a:lnTo>
                <a:lnTo>
                  <a:pt x="279657" y="2047"/>
                </a:lnTo>
                <a:lnTo>
                  <a:pt x="276763" y="2103"/>
                </a:lnTo>
                <a:lnTo>
                  <a:pt x="268545" y="6966"/>
                </a:lnTo>
                <a:lnTo>
                  <a:pt x="267271" y="6479"/>
                </a:lnTo>
                <a:lnTo>
                  <a:pt x="265724" y="5862"/>
                </a:lnTo>
                <a:lnTo>
                  <a:pt x="264567" y="5428"/>
                </a:lnTo>
                <a:lnTo>
                  <a:pt x="260897" y="4022"/>
                </a:lnTo>
                <a:lnTo>
                  <a:pt x="256805" y="3223"/>
                </a:lnTo>
                <a:lnTo>
                  <a:pt x="252967" y="2268"/>
                </a:lnTo>
                <a:lnTo>
                  <a:pt x="245737" y="8278"/>
                </a:lnTo>
                <a:lnTo>
                  <a:pt x="242916" y="10618"/>
                </a:lnTo>
                <a:lnTo>
                  <a:pt x="242141" y="12029"/>
                </a:lnTo>
                <a:lnTo>
                  <a:pt x="241520" y="12064"/>
                </a:lnTo>
                <a:lnTo>
                  <a:pt x="241010" y="12762"/>
                </a:lnTo>
                <a:lnTo>
                  <a:pt x="236859" y="12244"/>
                </a:lnTo>
                <a:lnTo>
                  <a:pt x="236477" y="12208"/>
                </a:lnTo>
                <a:lnTo>
                  <a:pt x="224535" y="11431"/>
                </a:lnTo>
                <a:lnTo>
                  <a:pt x="215127" y="11105"/>
                </a:lnTo>
                <a:lnTo>
                  <a:pt x="216244" y="13887"/>
                </a:lnTo>
                <a:lnTo>
                  <a:pt x="215759" y="16186"/>
                </a:lnTo>
                <a:lnTo>
                  <a:pt x="214506" y="19755"/>
                </a:lnTo>
                <a:lnTo>
                  <a:pt x="212082" y="21536"/>
                </a:lnTo>
                <a:lnTo>
                  <a:pt x="211347" y="22484"/>
                </a:lnTo>
                <a:lnTo>
                  <a:pt x="207718" y="25129"/>
                </a:lnTo>
                <a:lnTo>
                  <a:pt x="206238" y="28250"/>
                </a:lnTo>
                <a:lnTo>
                  <a:pt x="204423" y="30025"/>
                </a:lnTo>
                <a:lnTo>
                  <a:pt x="197859" y="32927"/>
                </a:lnTo>
                <a:lnTo>
                  <a:pt x="195089" y="34944"/>
                </a:lnTo>
                <a:lnTo>
                  <a:pt x="194725" y="35172"/>
                </a:lnTo>
                <a:lnTo>
                  <a:pt x="186600" y="42414"/>
                </a:lnTo>
                <a:lnTo>
                  <a:pt x="183323" y="42639"/>
                </a:lnTo>
                <a:lnTo>
                  <a:pt x="177853" y="43020"/>
                </a:lnTo>
                <a:lnTo>
                  <a:pt x="178261" y="49483"/>
                </a:lnTo>
                <a:lnTo>
                  <a:pt x="179734" y="62101"/>
                </a:lnTo>
                <a:lnTo>
                  <a:pt x="159519" y="62686"/>
                </a:lnTo>
                <a:lnTo>
                  <a:pt x="157337" y="61858"/>
                </a:lnTo>
                <a:lnTo>
                  <a:pt x="153726" y="60498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359A8BD-BA98-B867-A17B-2BF070340E42}"/>
              </a:ext>
            </a:extLst>
          </p:cNvPr>
          <p:cNvSpPr>
            <a:spLocks/>
          </p:cNvSpPr>
          <p:nvPr/>
        </p:nvSpPr>
        <p:spPr>
          <a:xfrm flipV="1">
            <a:off x="4885669" y="5055638"/>
            <a:ext cx="533785" cy="302245"/>
          </a:xfrm>
          <a:custGeom>
            <a:avLst/>
            <a:gdLst>
              <a:gd name="connsiteX0" fmla="*/ 276334 w 363506"/>
              <a:gd name="connsiteY0" fmla="*/ 197667 h 205828"/>
              <a:gd name="connsiteX1" fmla="*/ 293405 w 363506"/>
              <a:gd name="connsiteY1" fmla="*/ 196237 h 205828"/>
              <a:gd name="connsiteX2" fmla="*/ 310034 w 363506"/>
              <a:gd name="connsiteY2" fmla="*/ 194896 h 205828"/>
              <a:gd name="connsiteX3" fmla="*/ 339913 w 363506"/>
              <a:gd name="connsiteY3" fmla="*/ 192596 h 205828"/>
              <a:gd name="connsiteX4" fmla="*/ 363845 w 363506"/>
              <a:gd name="connsiteY4" fmla="*/ 190861 h 205828"/>
              <a:gd name="connsiteX5" fmla="*/ 363118 w 363506"/>
              <a:gd name="connsiteY5" fmla="*/ 179576 h 205828"/>
              <a:gd name="connsiteX6" fmla="*/ 362391 w 363506"/>
              <a:gd name="connsiteY6" fmla="*/ 168288 h 205828"/>
              <a:gd name="connsiteX7" fmla="*/ 361708 w 363506"/>
              <a:gd name="connsiteY7" fmla="*/ 157723 h 205828"/>
              <a:gd name="connsiteX8" fmla="*/ 360940 w 363506"/>
              <a:gd name="connsiteY8" fmla="*/ 145751 h 205828"/>
              <a:gd name="connsiteX9" fmla="*/ 360716 w 363506"/>
              <a:gd name="connsiteY9" fmla="*/ 142267 h 205828"/>
              <a:gd name="connsiteX10" fmla="*/ 360220 w 363506"/>
              <a:gd name="connsiteY10" fmla="*/ 134554 h 205828"/>
              <a:gd name="connsiteX11" fmla="*/ 358626 w 363506"/>
              <a:gd name="connsiteY11" fmla="*/ 109695 h 205828"/>
              <a:gd name="connsiteX12" fmla="*/ 357167 w 363506"/>
              <a:gd name="connsiteY12" fmla="*/ 108064 h 205828"/>
              <a:gd name="connsiteX13" fmla="*/ 265002 w 363506"/>
              <a:gd name="connsiteY13" fmla="*/ 71512 h 205828"/>
              <a:gd name="connsiteX14" fmla="*/ 243755 w 363506"/>
              <a:gd name="connsiteY14" fmla="*/ 63372 h 205828"/>
              <a:gd name="connsiteX15" fmla="*/ 229646 w 363506"/>
              <a:gd name="connsiteY15" fmla="*/ 57717 h 205828"/>
              <a:gd name="connsiteX16" fmla="*/ 209986 w 363506"/>
              <a:gd name="connsiteY16" fmla="*/ 49831 h 205828"/>
              <a:gd name="connsiteX17" fmla="*/ 152692 w 363506"/>
              <a:gd name="connsiteY17" fmla="*/ 26927 h 205828"/>
              <a:gd name="connsiteX18" fmla="*/ 149048 w 363506"/>
              <a:gd name="connsiteY18" fmla="*/ 25446 h 205828"/>
              <a:gd name="connsiteX19" fmla="*/ 123210 w 363506"/>
              <a:gd name="connsiteY19" fmla="*/ 15153 h 205828"/>
              <a:gd name="connsiteX20" fmla="*/ 87203 w 363506"/>
              <a:gd name="connsiteY20" fmla="*/ 815 h 205828"/>
              <a:gd name="connsiteX21" fmla="*/ 60527 w 363506"/>
              <a:gd name="connsiteY21" fmla="*/ 22139 h 205828"/>
              <a:gd name="connsiteX22" fmla="*/ 55351 w 363506"/>
              <a:gd name="connsiteY22" fmla="*/ 22745 h 205828"/>
              <a:gd name="connsiteX23" fmla="*/ 1687 w 363506"/>
              <a:gd name="connsiteY23" fmla="*/ 8576 h 205828"/>
              <a:gd name="connsiteX24" fmla="*/ 7417 w 363506"/>
              <a:gd name="connsiteY24" fmla="*/ 17259 h 205828"/>
              <a:gd name="connsiteX25" fmla="*/ 8681 w 363506"/>
              <a:gd name="connsiteY25" fmla="*/ 28426 h 205828"/>
              <a:gd name="connsiteX26" fmla="*/ 12101 w 363506"/>
              <a:gd name="connsiteY26" fmla="*/ 58636 h 205828"/>
              <a:gd name="connsiteX27" fmla="*/ 12325 w 363506"/>
              <a:gd name="connsiteY27" fmla="*/ 60613 h 205828"/>
              <a:gd name="connsiteX28" fmla="*/ 12380 w 363506"/>
              <a:gd name="connsiteY28" fmla="*/ 61098 h 205828"/>
              <a:gd name="connsiteX29" fmla="*/ 12578 w 363506"/>
              <a:gd name="connsiteY29" fmla="*/ 62817 h 205828"/>
              <a:gd name="connsiteX30" fmla="*/ 14007 w 363506"/>
              <a:gd name="connsiteY30" fmla="*/ 75422 h 205828"/>
              <a:gd name="connsiteX31" fmla="*/ 14852 w 363506"/>
              <a:gd name="connsiteY31" fmla="*/ 82841 h 205828"/>
              <a:gd name="connsiteX32" fmla="*/ 15212 w 363506"/>
              <a:gd name="connsiteY32" fmla="*/ 85990 h 205828"/>
              <a:gd name="connsiteX33" fmla="*/ 15708 w 363506"/>
              <a:gd name="connsiteY33" fmla="*/ 90344 h 205828"/>
              <a:gd name="connsiteX34" fmla="*/ 16189 w 363506"/>
              <a:gd name="connsiteY34" fmla="*/ 94585 h 205828"/>
              <a:gd name="connsiteX35" fmla="*/ 12957 w 363506"/>
              <a:gd name="connsiteY35" fmla="*/ 103540 h 205828"/>
              <a:gd name="connsiteX36" fmla="*/ 11800 w 363506"/>
              <a:gd name="connsiteY36" fmla="*/ 106737 h 205828"/>
              <a:gd name="connsiteX37" fmla="*/ 4721 w 363506"/>
              <a:gd name="connsiteY37" fmla="*/ 126249 h 205828"/>
              <a:gd name="connsiteX38" fmla="*/ 2355 w 363506"/>
              <a:gd name="connsiteY38" fmla="*/ 132981 h 205828"/>
              <a:gd name="connsiteX39" fmla="*/ 339 w 363506"/>
              <a:gd name="connsiteY39" fmla="*/ 138391 h 205828"/>
              <a:gd name="connsiteX40" fmla="*/ 32613 w 363506"/>
              <a:gd name="connsiteY40" fmla="*/ 133893 h 205828"/>
              <a:gd name="connsiteX41" fmla="*/ 95769 w 363506"/>
              <a:gd name="connsiteY41" fmla="*/ 132632 h 205828"/>
              <a:gd name="connsiteX42" fmla="*/ 121178 w 363506"/>
              <a:gd name="connsiteY42" fmla="*/ 155334 h 205828"/>
              <a:gd name="connsiteX43" fmla="*/ 127724 w 363506"/>
              <a:gd name="connsiteY43" fmla="*/ 160714 h 205828"/>
              <a:gd name="connsiteX44" fmla="*/ 135501 w 363506"/>
              <a:gd name="connsiteY44" fmla="*/ 167531 h 205828"/>
              <a:gd name="connsiteX45" fmla="*/ 143241 w 363506"/>
              <a:gd name="connsiteY45" fmla="*/ 174362 h 205828"/>
              <a:gd name="connsiteX46" fmla="*/ 149195 w 363506"/>
              <a:gd name="connsiteY46" fmla="*/ 179591 h 205828"/>
              <a:gd name="connsiteX47" fmla="*/ 156880 w 363506"/>
              <a:gd name="connsiteY47" fmla="*/ 186356 h 205828"/>
              <a:gd name="connsiteX48" fmla="*/ 158074 w 363506"/>
              <a:gd name="connsiteY48" fmla="*/ 187594 h 205828"/>
              <a:gd name="connsiteX49" fmla="*/ 170956 w 363506"/>
              <a:gd name="connsiteY49" fmla="*/ 198740 h 205828"/>
              <a:gd name="connsiteX50" fmla="*/ 174321 w 363506"/>
              <a:gd name="connsiteY50" fmla="*/ 202223 h 205828"/>
              <a:gd name="connsiteX51" fmla="*/ 179930 w 363506"/>
              <a:gd name="connsiteY51" fmla="*/ 206644 h 205828"/>
              <a:gd name="connsiteX52" fmla="*/ 182671 w 363506"/>
              <a:gd name="connsiteY52" fmla="*/ 206368 h 205828"/>
              <a:gd name="connsiteX53" fmla="*/ 193808 w 363506"/>
              <a:gd name="connsiteY53" fmla="*/ 205255 h 205828"/>
              <a:gd name="connsiteX54" fmla="*/ 207315 w 363506"/>
              <a:gd name="connsiteY54" fmla="*/ 203936 h 205828"/>
              <a:gd name="connsiteX55" fmla="*/ 224187 w 363506"/>
              <a:gd name="connsiteY55" fmla="*/ 202330 h 205828"/>
              <a:gd name="connsiteX56" fmla="*/ 233033 w 363506"/>
              <a:gd name="connsiteY56" fmla="*/ 201507 h 205828"/>
              <a:gd name="connsiteX57" fmla="*/ 242212 w 363506"/>
              <a:gd name="connsiteY57" fmla="*/ 200665 h 205828"/>
              <a:gd name="connsiteX58" fmla="*/ 276334 w 363506"/>
              <a:gd name="connsiteY58" fmla="*/ 197667 h 20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63506" h="205828">
                <a:moveTo>
                  <a:pt x="276334" y="197667"/>
                </a:moveTo>
                <a:lnTo>
                  <a:pt x="293405" y="196237"/>
                </a:lnTo>
                <a:lnTo>
                  <a:pt x="310034" y="194896"/>
                </a:lnTo>
                <a:lnTo>
                  <a:pt x="339913" y="192596"/>
                </a:lnTo>
                <a:lnTo>
                  <a:pt x="363845" y="190861"/>
                </a:lnTo>
                <a:lnTo>
                  <a:pt x="363118" y="179576"/>
                </a:lnTo>
                <a:lnTo>
                  <a:pt x="362391" y="168288"/>
                </a:lnTo>
                <a:lnTo>
                  <a:pt x="361708" y="157723"/>
                </a:lnTo>
                <a:lnTo>
                  <a:pt x="360940" y="145751"/>
                </a:lnTo>
                <a:lnTo>
                  <a:pt x="360716" y="142267"/>
                </a:lnTo>
                <a:lnTo>
                  <a:pt x="360220" y="134554"/>
                </a:lnTo>
                <a:lnTo>
                  <a:pt x="358626" y="109695"/>
                </a:lnTo>
                <a:lnTo>
                  <a:pt x="357167" y="108064"/>
                </a:lnTo>
                <a:lnTo>
                  <a:pt x="265002" y="71512"/>
                </a:lnTo>
                <a:lnTo>
                  <a:pt x="243755" y="63372"/>
                </a:lnTo>
                <a:lnTo>
                  <a:pt x="229646" y="57717"/>
                </a:lnTo>
                <a:lnTo>
                  <a:pt x="209986" y="49831"/>
                </a:lnTo>
                <a:lnTo>
                  <a:pt x="152692" y="26927"/>
                </a:lnTo>
                <a:lnTo>
                  <a:pt x="149048" y="25446"/>
                </a:lnTo>
                <a:lnTo>
                  <a:pt x="123210" y="15153"/>
                </a:lnTo>
                <a:lnTo>
                  <a:pt x="87203" y="815"/>
                </a:lnTo>
                <a:lnTo>
                  <a:pt x="60527" y="22139"/>
                </a:lnTo>
                <a:lnTo>
                  <a:pt x="55351" y="22745"/>
                </a:lnTo>
                <a:lnTo>
                  <a:pt x="1687" y="8576"/>
                </a:lnTo>
                <a:lnTo>
                  <a:pt x="7417" y="17259"/>
                </a:lnTo>
                <a:lnTo>
                  <a:pt x="8681" y="28426"/>
                </a:lnTo>
                <a:lnTo>
                  <a:pt x="12101" y="58636"/>
                </a:lnTo>
                <a:lnTo>
                  <a:pt x="12325" y="60613"/>
                </a:lnTo>
                <a:lnTo>
                  <a:pt x="12380" y="61098"/>
                </a:lnTo>
                <a:lnTo>
                  <a:pt x="12578" y="62817"/>
                </a:lnTo>
                <a:lnTo>
                  <a:pt x="14007" y="75422"/>
                </a:lnTo>
                <a:lnTo>
                  <a:pt x="14852" y="82841"/>
                </a:lnTo>
                <a:lnTo>
                  <a:pt x="15212" y="85990"/>
                </a:lnTo>
                <a:lnTo>
                  <a:pt x="15708" y="90344"/>
                </a:lnTo>
                <a:lnTo>
                  <a:pt x="16189" y="94585"/>
                </a:lnTo>
                <a:lnTo>
                  <a:pt x="12957" y="103540"/>
                </a:lnTo>
                <a:lnTo>
                  <a:pt x="11800" y="106737"/>
                </a:lnTo>
                <a:lnTo>
                  <a:pt x="4721" y="126249"/>
                </a:lnTo>
                <a:lnTo>
                  <a:pt x="2355" y="132981"/>
                </a:lnTo>
                <a:lnTo>
                  <a:pt x="339" y="138391"/>
                </a:lnTo>
                <a:lnTo>
                  <a:pt x="32613" y="133893"/>
                </a:lnTo>
                <a:lnTo>
                  <a:pt x="95769" y="132632"/>
                </a:lnTo>
                <a:lnTo>
                  <a:pt x="121178" y="155334"/>
                </a:lnTo>
                <a:lnTo>
                  <a:pt x="127724" y="160714"/>
                </a:lnTo>
                <a:lnTo>
                  <a:pt x="135501" y="167531"/>
                </a:lnTo>
                <a:lnTo>
                  <a:pt x="143241" y="174362"/>
                </a:lnTo>
                <a:lnTo>
                  <a:pt x="149195" y="179591"/>
                </a:lnTo>
                <a:lnTo>
                  <a:pt x="156880" y="186356"/>
                </a:lnTo>
                <a:lnTo>
                  <a:pt x="158074" y="187594"/>
                </a:lnTo>
                <a:lnTo>
                  <a:pt x="170956" y="198740"/>
                </a:lnTo>
                <a:lnTo>
                  <a:pt x="174321" y="202223"/>
                </a:lnTo>
                <a:lnTo>
                  <a:pt x="179930" y="206644"/>
                </a:lnTo>
                <a:lnTo>
                  <a:pt x="182671" y="206368"/>
                </a:lnTo>
                <a:lnTo>
                  <a:pt x="193808" y="205255"/>
                </a:lnTo>
                <a:lnTo>
                  <a:pt x="207315" y="203936"/>
                </a:lnTo>
                <a:lnTo>
                  <a:pt x="224187" y="202330"/>
                </a:lnTo>
                <a:lnTo>
                  <a:pt x="233033" y="201507"/>
                </a:lnTo>
                <a:lnTo>
                  <a:pt x="242212" y="200665"/>
                </a:lnTo>
                <a:lnTo>
                  <a:pt x="276334" y="197667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A07A296D-3CB4-92DA-682C-A81FCBFE274D}"/>
              </a:ext>
            </a:extLst>
          </p:cNvPr>
          <p:cNvSpPr txBox="1"/>
          <p:nvPr/>
        </p:nvSpPr>
        <p:spPr>
          <a:xfrm>
            <a:off x="508000" y="279400"/>
            <a:ext cx="44763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>
                    <a:lumMod val="50000"/>
                  </a:schemeClr>
                </a:solidFill>
              </a:rPr>
              <a:t>Optimum ACC pairing – TOP 10</a:t>
            </a:r>
          </a:p>
          <a:p>
            <a:r>
              <a:rPr lang="en-US" b="1" dirty="0">
                <a:solidFill>
                  <a:schemeClr val="accent1">
                    <a:lumMod val="50000"/>
                  </a:schemeClr>
                </a:solidFill>
              </a:rPr>
              <a:t>(based on avg. savings across 12 scenarios)</a:t>
            </a:r>
            <a:endParaRPr lang="en-BE" b="1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6452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E01C0E7-FE6B-CA9A-D68A-10D429033D8D}"/>
              </a:ext>
            </a:extLst>
          </p:cNvPr>
          <p:cNvSpPr>
            <a:spLocks/>
          </p:cNvSpPr>
          <p:nvPr/>
        </p:nvSpPr>
        <p:spPr>
          <a:xfrm flipV="1">
            <a:off x="5273528" y="3630967"/>
            <a:ext cx="281771" cy="320216"/>
          </a:xfrm>
          <a:custGeom>
            <a:avLst/>
            <a:gdLst>
              <a:gd name="connsiteX0" fmla="*/ 60806 w 191885"/>
              <a:gd name="connsiteY0" fmla="*/ 99067 h 218066"/>
              <a:gd name="connsiteX1" fmla="*/ 58190 w 191885"/>
              <a:gd name="connsiteY1" fmla="*/ 100594 h 218066"/>
              <a:gd name="connsiteX2" fmla="*/ 57042 w 191885"/>
              <a:gd name="connsiteY2" fmla="*/ 101251 h 218066"/>
              <a:gd name="connsiteX3" fmla="*/ 49706 w 191885"/>
              <a:gd name="connsiteY3" fmla="*/ 104102 h 218066"/>
              <a:gd name="connsiteX4" fmla="*/ 49321 w 191885"/>
              <a:gd name="connsiteY4" fmla="*/ 104372 h 218066"/>
              <a:gd name="connsiteX5" fmla="*/ 47631 w 191885"/>
              <a:gd name="connsiteY5" fmla="*/ 106227 h 218066"/>
              <a:gd name="connsiteX6" fmla="*/ 40534 w 191885"/>
              <a:gd name="connsiteY6" fmla="*/ 113279 h 218066"/>
              <a:gd name="connsiteX7" fmla="*/ 34962 w 191885"/>
              <a:gd name="connsiteY7" fmla="*/ 121844 h 218066"/>
              <a:gd name="connsiteX8" fmla="*/ 28881 w 191885"/>
              <a:gd name="connsiteY8" fmla="*/ 124436 h 218066"/>
              <a:gd name="connsiteX9" fmla="*/ 27191 w 191885"/>
              <a:gd name="connsiteY9" fmla="*/ 124835 h 218066"/>
              <a:gd name="connsiteX10" fmla="*/ 25996 w 191885"/>
              <a:gd name="connsiteY10" fmla="*/ 125105 h 218066"/>
              <a:gd name="connsiteX11" fmla="*/ 12651 w 191885"/>
              <a:gd name="connsiteY11" fmla="*/ 130645 h 218066"/>
              <a:gd name="connsiteX12" fmla="*/ 446 w 191885"/>
              <a:gd name="connsiteY12" fmla="*/ 134411 h 218066"/>
              <a:gd name="connsiteX13" fmla="*/ 772 w 191885"/>
              <a:gd name="connsiteY13" fmla="*/ 142593 h 218066"/>
              <a:gd name="connsiteX14" fmla="*/ 2318 w 191885"/>
              <a:gd name="connsiteY14" fmla="*/ 147711 h 218066"/>
              <a:gd name="connsiteX15" fmla="*/ 2461 w 191885"/>
              <a:gd name="connsiteY15" fmla="*/ 148621 h 218066"/>
              <a:gd name="connsiteX16" fmla="*/ 3998 w 191885"/>
              <a:gd name="connsiteY16" fmla="*/ 158042 h 218066"/>
              <a:gd name="connsiteX17" fmla="*/ 6141 w 191885"/>
              <a:gd name="connsiteY17" fmla="*/ 175801 h 218066"/>
              <a:gd name="connsiteX18" fmla="*/ 15348 w 191885"/>
              <a:gd name="connsiteY18" fmla="*/ 175212 h 218066"/>
              <a:gd name="connsiteX19" fmla="*/ 30696 w 191885"/>
              <a:gd name="connsiteY19" fmla="*/ 174271 h 218066"/>
              <a:gd name="connsiteX20" fmla="*/ 43488 w 191885"/>
              <a:gd name="connsiteY20" fmla="*/ 188783 h 218066"/>
              <a:gd name="connsiteX21" fmla="*/ 45336 w 191885"/>
              <a:gd name="connsiteY21" fmla="*/ 190442 h 218066"/>
              <a:gd name="connsiteX22" fmla="*/ 49214 w 191885"/>
              <a:gd name="connsiteY22" fmla="*/ 194076 h 218066"/>
              <a:gd name="connsiteX23" fmla="*/ 52372 w 191885"/>
              <a:gd name="connsiteY23" fmla="*/ 196758 h 218066"/>
              <a:gd name="connsiteX24" fmla="*/ 54545 w 191885"/>
              <a:gd name="connsiteY24" fmla="*/ 198254 h 218066"/>
              <a:gd name="connsiteX25" fmla="*/ 57620 w 191885"/>
              <a:gd name="connsiteY25" fmla="*/ 199453 h 218066"/>
              <a:gd name="connsiteX26" fmla="*/ 68621 w 191885"/>
              <a:gd name="connsiteY26" fmla="*/ 202425 h 218066"/>
              <a:gd name="connsiteX27" fmla="*/ 76232 w 191885"/>
              <a:gd name="connsiteY27" fmla="*/ 204448 h 218066"/>
              <a:gd name="connsiteX28" fmla="*/ 100185 w 191885"/>
              <a:gd name="connsiteY28" fmla="*/ 203363 h 218066"/>
              <a:gd name="connsiteX29" fmla="*/ 101663 w 191885"/>
              <a:gd name="connsiteY29" fmla="*/ 202180 h 218066"/>
              <a:gd name="connsiteX30" fmla="*/ 108064 w 191885"/>
              <a:gd name="connsiteY30" fmla="*/ 209053 h 218066"/>
              <a:gd name="connsiteX31" fmla="*/ 116853 w 191885"/>
              <a:gd name="connsiteY31" fmla="*/ 218517 h 218066"/>
              <a:gd name="connsiteX32" fmla="*/ 136528 w 191885"/>
              <a:gd name="connsiteY32" fmla="*/ 191982 h 218066"/>
              <a:gd name="connsiteX33" fmla="*/ 136963 w 191885"/>
              <a:gd name="connsiteY33" fmla="*/ 191767 h 218066"/>
              <a:gd name="connsiteX34" fmla="*/ 143642 w 191885"/>
              <a:gd name="connsiteY34" fmla="*/ 182395 h 218066"/>
              <a:gd name="connsiteX35" fmla="*/ 166583 w 191885"/>
              <a:gd name="connsiteY35" fmla="*/ 151206 h 218066"/>
              <a:gd name="connsiteX36" fmla="*/ 178251 w 191885"/>
              <a:gd name="connsiteY36" fmla="*/ 151273 h 218066"/>
              <a:gd name="connsiteX37" fmla="*/ 192332 w 191885"/>
              <a:gd name="connsiteY37" fmla="*/ 134765 h 218066"/>
              <a:gd name="connsiteX38" fmla="*/ 183630 w 191885"/>
              <a:gd name="connsiteY38" fmla="*/ 128805 h 218066"/>
              <a:gd name="connsiteX39" fmla="*/ 183175 w 191885"/>
              <a:gd name="connsiteY39" fmla="*/ 128494 h 218066"/>
              <a:gd name="connsiteX40" fmla="*/ 186298 w 191885"/>
              <a:gd name="connsiteY40" fmla="*/ 121519 h 218066"/>
              <a:gd name="connsiteX41" fmla="*/ 179385 w 191885"/>
              <a:gd name="connsiteY41" fmla="*/ 112348 h 218066"/>
              <a:gd name="connsiteX42" fmla="*/ 176446 w 191885"/>
              <a:gd name="connsiteY42" fmla="*/ 107094 h 218066"/>
              <a:gd name="connsiteX43" fmla="*/ 175519 w 191885"/>
              <a:gd name="connsiteY43" fmla="*/ 105433 h 218066"/>
              <a:gd name="connsiteX44" fmla="*/ 171802 w 191885"/>
              <a:gd name="connsiteY44" fmla="*/ 105040 h 218066"/>
              <a:gd name="connsiteX45" fmla="*/ 169835 w 191885"/>
              <a:gd name="connsiteY45" fmla="*/ 101524 h 218066"/>
              <a:gd name="connsiteX46" fmla="*/ 169231 w 191885"/>
              <a:gd name="connsiteY46" fmla="*/ 100326 h 218066"/>
              <a:gd name="connsiteX47" fmla="*/ 167926 w 191885"/>
              <a:gd name="connsiteY47" fmla="*/ 98950 h 218066"/>
              <a:gd name="connsiteX48" fmla="*/ 160078 w 191885"/>
              <a:gd name="connsiteY48" fmla="*/ 99829 h 218066"/>
              <a:gd name="connsiteX49" fmla="*/ 149182 w 191885"/>
              <a:gd name="connsiteY49" fmla="*/ 103549 h 218066"/>
              <a:gd name="connsiteX50" fmla="*/ 143165 w 191885"/>
              <a:gd name="connsiteY50" fmla="*/ 99782 h 218066"/>
              <a:gd name="connsiteX51" fmla="*/ 139281 w 191885"/>
              <a:gd name="connsiteY51" fmla="*/ 93616 h 218066"/>
              <a:gd name="connsiteX52" fmla="*/ 136223 w 191885"/>
              <a:gd name="connsiteY52" fmla="*/ 88490 h 218066"/>
              <a:gd name="connsiteX53" fmla="*/ 127149 w 191885"/>
              <a:gd name="connsiteY53" fmla="*/ 75998 h 218066"/>
              <a:gd name="connsiteX54" fmla="*/ 123102 w 191885"/>
              <a:gd name="connsiteY54" fmla="*/ 70223 h 218066"/>
              <a:gd name="connsiteX55" fmla="*/ 121638 w 191885"/>
              <a:gd name="connsiteY55" fmla="*/ 68394 h 218066"/>
              <a:gd name="connsiteX56" fmla="*/ 119264 w 191885"/>
              <a:gd name="connsiteY56" fmla="*/ 65137 h 218066"/>
              <a:gd name="connsiteX57" fmla="*/ 116240 w 191885"/>
              <a:gd name="connsiteY57" fmla="*/ 60990 h 218066"/>
              <a:gd name="connsiteX58" fmla="*/ 115479 w 191885"/>
              <a:gd name="connsiteY58" fmla="*/ 59830 h 218066"/>
              <a:gd name="connsiteX59" fmla="*/ 114763 w 191885"/>
              <a:gd name="connsiteY59" fmla="*/ 58941 h 218066"/>
              <a:gd name="connsiteX60" fmla="*/ 118710 w 191885"/>
              <a:gd name="connsiteY60" fmla="*/ 54047 h 218066"/>
              <a:gd name="connsiteX61" fmla="*/ 122747 w 191885"/>
              <a:gd name="connsiteY61" fmla="*/ 49501 h 218066"/>
              <a:gd name="connsiteX62" fmla="*/ 122394 w 191885"/>
              <a:gd name="connsiteY62" fmla="*/ 34486 h 218066"/>
              <a:gd name="connsiteX63" fmla="*/ 122224 w 191885"/>
              <a:gd name="connsiteY63" fmla="*/ 27375 h 218066"/>
              <a:gd name="connsiteX64" fmla="*/ 121958 w 191885"/>
              <a:gd name="connsiteY64" fmla="*/ 16153 h 218066"/>
              <a:gd name="connsiteX65" fmla="*/ 119389 w 191885"/>
              <a:gd name="connsiteY65" fmla="*/ 1400 h 218066"/>
              <a:gd name="connsiteX66" fmla="*/ 111989 w 191885"/>
              <a:gd name="connsiteY66" fmla="*/ 450 h 218066"/>
              <a:gd name="connsiteX67" fmla="*/ 101647 w 191885"/>
              <a:gd name="connsiteY67" fmla="*/ 876 h 218066"/>
              <a:gd name="connsiteX68" fmla="*/ 97864 w 191885"/>
              <a:gd name="connsiteY68" fmla="*/ 1037 h 218066"/>
              <a:gd name="connsiteX69" fmla="*/ 96344 w 191885"/>
              <a:gd name="connsiteY69" fmla="*/ 1102 h 218066"/>
              <a:gd name="connsiteX70" fmla="*/ 90436 w 191885"/>
              <a:gd name="connsiteY70" fmla="*/ 18351 h 218066"/>
              <a:gd name="connsiteX71" fmla="*/ 86569 w 191885"/>
              <a:gd name="connsiteY71" fmla="*/ 29663 h 218066"/>
              <a:gd name="connsiteX72" fmla="*/ 79122 w 191885"/>
              <a:gd name="connsiteY72" fmla="*/ 51519 h 218066"/>
              <a:gd name="connsiteX73" fmla="*/ 78052 w 191885"/>
              <a:gd name="connsiteY73" fmla="*/ 54597 h 218066"/>
              <a:gd name="connsiteX74" fmla="*/ 74836 w 191885"/>
              <a:gd name="connsiteY74" fmla="*/ 64604 h 218066"/>
              <a:gd name="connsiteX75" fmla="*/ 72044 w 191885"/>
              <a:gd name="connsiteY75" fmla="*/ 72186 h 218066"/>
              <a:gd name="connsiteX76" fmla="*/ 60806 w 191885"/>
              <a:gd name="connsiteY76" fmla="*/ 99067 h 218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91885" h="218066">
                <a:moveTo>
                  <a:pt x="60806" y="99067"/>
                </a:moveTo>
                <a:lnTo>
                  <a:pt x="58190" y="100594"/>
                </a:lnTo>
                <a:lnTo>
                  <a:pt x="57042" y="101251"/>
                </a:lnTo>
                <a:lnTo>
                  <a:pt x="49706" y="104102"/>
                </a:lnTo>
                <a:lnTo>
                  <a:pt x="49321" y="104372"/>
                </a:lnTo>
                <a:lnTo>
                  <a:pt x="47631" y="106227"/>
                </a:lnTo>
                <a:lnTo>
                  <a:pt x="40534" y="113279"/>
                </a:lnTo>
                <a:lnTo>
                  <a:pt x="34962" y="121844"/>
                </a:lnTo>
                <a:lnTo>
                  <a:pt x="28881" y="124436"/>
                </a:lnTo>
                <a:lnTo>
                  <a:pt x="27191" y="124835"/>
                </a:lnTo>
                <a:lnTo>
                  <a:pt x="25996" y="125105"/>
                </a:lnTo>
                <a:lnTo>
                  <a:pt x="12651" y="130645"/>
                </a:lnTo>
                <a:lnTo>
                  <a:pt x="446" y="134411"/>
                </a:lnTo>
                <a:lnTo>
                  <a:pt x="772" y="142593"/>
                </a:lnTo>
                <a:lnTo>
                  <a:pt x="2318" y="147711"/>
                </a:lnTo>
                <a:lnTo>
                  <a:pt x="2461" y="148621"/>
                </a:lnTo>
                <a:lnTo>
                  <a:pt x="3998" y="158042"/>
                </a:lnTo>
                <a:lnTo>
                  <a:pt x="6141" y="175801"/>
                </a:lnTo>
                <a:lnTo>
                  <a:pt x="15348" y="175212"/>
                </a:lnTo>
                <a:lnTo>
                  <a:pt x="30696" y="174271"/>
                </a:lnTo>
                <a:lnTo>
                  <a:pt x="43488" y="188783"/>
                </a:lnTo>
                <a:lnTo>
                  <a:pt x="45336" y="190442"/>
                </a:lnTo>
                <a:lnTo>
                  <a:pt x="49214" y="194076"/>
                </a:lnTo>
                <a:lnTo>
                  <a:pt x="52372" y="196758"/>
                </a:lnTo>
                <a:lnTo>
                  <a:pt x="54545" y="198254"/>
                </a:lnTo>
                <a:lnTo>
                  <a:pt x="57620" y="199453"/>
                </a:lnTo>
                <a:lnTo>
                  <a:pt x="68621" y="202425"/>
                </a:lnTo>
                <a:lnTo>
                  <a:pt x="76232" y="204448"/>
                </a:lnTo>
                <a:lnTo>
                  <a:pt x="100185" y="203363"/>
                </a:lnTo>
                <a:lnTo>
                  <a:pt x="101663" y="202180"/>
                </a:lnTo>
                <a:lnTo>
                  <a:pt x="108064" y="209053"/>
                </a:lnTo>
                <a:lnTo>
                  <a:pt x="116853" y="218517"/>
                </a:lnTo>
                <a:lnTo>
                  <a:pt x="136528" y="191982"/>
                </a:lnTo>
                <a:lnTo>
                  <a:pt x="136963" y="191767"/>
                </a:lnTo>
                <a:lnTo>
                  <a:pt x="143642" y="182395"/>
                </a:lnTo>
                <a:lnTo>
                  <a:pt x="166583" y="151206"/>
                </a:lnTo>
                <a:lnTo>
                  <a:pt x="178251" y="151273"/>
                </a:lnTo>
                <a:lnTo>
                  <a:pt x="192332" y="134765"/>
                </a:lnTo>
                <a:lnTo>
                  <a:pt x="183630" y="128805"/>
                </a:lnTo>
                <a:lnTo>
                  <a:pt x="183175" y="128494"/>
                </a:lnTo>
                <a:lnTo>
                  <a:pt x="186298" y="121519"/>
                </a:lnTo>
                <a:lnTo>
                  <a:pt x="179385" y="112348"/>
                </a:lnTo>
                <a:lnTo>
                  <a:pt x="176446" y="107094"/>
                </a:lnTo>
                <a:lnTo>
                  <a:pt x="175519" y="105433"/>
                </a:lnTo>
                <a:lnTo>
                  <a:pt x="171802" y="105040"/>
                </a:lnTo>
                <a:lnTo>
                  <a:pt x="169835" y="101524"/>
                </a:lnTo>
                <a:lnTo>
                  <a:pt x="169231" y="100326"/>
                </a:lnTo>
                <a:lnTo>
                  <a:pt x="167926" y="98950"/>
                </a:lnTo>
                <a:lnTo>
                  <a:pt x="160078" y="99829"/>
                </a:lnTo>
                <a:lnTo>
                  <a:pt x="149182" y="103549"/>
                </a:lnTo>
                <a:lnTo>
                  <a:pt x="143165" y="99782"/>
                </a:lnTo>
                <a:lnTo>
                  <a:pt x="139281" y="93616"/>
                </a:lnTo>
                <a:lnTo>
                  <a:pt x="136223" y="88490"/>
                </a:lnTo>
                <a:lnTo>
                  <a:pt x="127149" y="75998"/>
                </a:lnTo>
                <a:lnTo>
                  <a:pt x="123102" y="70223"/>
                </a:lnTo>
                <a:lnTo>
                  <a:pt x="121638" y="68394"/>
                </a:lnTo>
                <a:lnTo>
                  <a:pt x="119264" y="65137"/>
                </a:lnTo>
                <a:lnTo>
                  <a:pt x="116240" y="60990"/>
                </a:lnTo>
                <a:lnTo>
                  <a:pt x="115479" y="59830"/>
                </a:lnTo>
                <a:lnTo>
                  <a:pt x="114763" y="58941"/>
                </a:lnTo>
                <a:lnTo>
                  <a:pt x="118710" y="54047"/>
                </a:lnTo>
                <a:lnTo>
                  <a:pt x="122747" y="49501"/>
                </a:lnTo>
                <a:lnTo>
                  <a:pt x="122394" y="34486"/>
                </a:lnTo>
                <a:lnTo>
                  <a:pt x="122224" y="27375"/>
                </a:lnTo>
                <a:lnTo>
                  <a:pt x="121958" y="16153"/>
                </a:lnTo>
                <a:lnTo>
                  <a:pt x="119389" y="1400"/>
                </a:lnTo>
                <a:lnTo>
                  <a:pt x="111989" y="450"/>
                </a:lnTo>
                <a:lnTo>
                  <a:pt x="101647" y="876"/>
                </a:lnTo>
                <a:lnTo>
                  <a:pt x="97864" y="1037"/>
                </a:lnTo>
                <a:lnTo>
                  <a:pt x="96344" y="1102"/>
                </a:lnTo>
                <a:lnTo>
                  <a:pt x="90436" y="18351"/>
                </a:lnTo>
                <a:lnTo>
                  <a:pt x="86569" y="29663"/>
                </a:lnTo>
                <a:lnTo>
                  <a:pt x="79122" y="51519"/>
                </a:lnTo>
                <a:lnTo>
                  <a:pt x="78052" y="54597"/>
                </a:lnTo>
                <a:lnTo>
                  <a:pt x="74836" y="64604"/>
                </a:lnTo>
                <a:lnTo>
                  <a:pt x="72044" y="72186"/>
                </a:lnTo>
                <a:lnTo>
                  <a:pt x="60806" y="99067"/>
                </a:lnTo>
                <a:close/>
              </a:path>
            </a:pathLst>
          </a:custGeom>
          <a:solidFill>
            <a:schemeClr val="bg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50A91401-0E08-C9F5-58E4-EFB517BC450B}"/>
              </a:ext>
            </a:extLst>
          </p:cNvPr>
          <p:cNvSpPr>
            <a:spLocks/>
          </p:cNvSpPr>
          <p:nvPr/>
        </p:nvSpPr>
        <p:spPr>
          <a:xfrm flipV="1">
            <a:off x="7278013" y="3687584"/>
            <a:ext cx="1970950" cy="1148819"/>
          </a:xfrm>
          <a:custGeom>
            <a:avLst/>
            <a:gdLst>
              <a:gd name="connsiteX0" fmla="*/ 1072387 w 1342212"/>
              <a:gd name="connsiteY0" fmla="*/ 782898 h 782343"/>
              <a:gd name="connsiteX1" fmla="*/ 1081387 w 1342212"/>
              <a:gd name="connsiteY1" fmla="*/ 780097 h 782343"/>
              <a:gd name="connsiteX2" fmla="*/ 1099038 w 1342212"/>
              <a:gd name="connsiteY2" fmla="*/ 776163 h 782343"/>
              <a:gd name="connsiteX3" fmla="*/ 1096375 w 1342212"/>
              <a:gd name="connsiteY3" fmla="*/ 769886 h 782343"/>
              <a:gd name="connsiteX4" fmla="*/ 1100970 w 1342212"/>
              <a:gd name="connsiteY4" fmla="*/ 771468 h 782343"/>
              <a:gd name="connsiteX5" fmla="*/ 1105257 w 1342212"/>
              <a:gd name="connsiteY5" fmla="*/ 766471 h 782343"/>
              <a:gd name="connsiteX6" fmla="*/ 1113186 w 1342212"/>
              <a:gd name="connsiteY6" fmla="*/ 772928 h 782343"/>
              <a:gd name="connsiteX7" fmla="*/ 1117827 w 1342212"/>
              <a:gd name="connsiteY7" fmla="*/ 772913 h 782343"/>
              <a:gd name="connsiteX8" fmla="*/ 1121211 w 1342212"/>
              <a:gd name="connsiteY8" fmla="*/ 769954 h 782343"/>
              <a:gd name="connsiteX9" fmla="*/ 1121664 w 1342212"/>
              <a:gd name="connsiteY9" fmla="*/ 766037 h 782343"/>
              <a:gd name="connsiteX10" fmla="*/ 1124087 w 1342212"/>
              <a:gd name="connsiteY10" fmla="*/ 763997 h 782343"/>
              <a:gd name="connsiteX11" fmla="*/ 1125302 w 1342212"/>
              <a:gd name="connsiteY11" fmla="*/ 761369 h 782343"/>
              <a:gd name="connsiteX12" fmla="*/ 1134493 w 1342212"/>
              <a:gd name="connsiteY12" fmla="*/ 761669 h 782343"/>
              <a:gd name="connsiteX13" fmla="*/ 1140717 w 1342212"/>
              <a:gd name="connsiteY13" fmla="*/ 759468 h 782343"/>
              <a:gd name="connsiteX14" fmla="*/ 1144173 w 1342212"/>
              <a:gd name="connsiteY14" fmla="*/ 752296 h 782343"/>
              <a:gd name="connsiteX15" fmla="*/ 1144867 w 1342212"/>
              <a:gd name="connsiteY15" fmla="*/ 752193 h 782343"/>
              <a:gd name="connsiteX16" fmla="*/ 1147584 w 1342212"/>
              <a:gd name="connsiteY16" fmla="*/ 750720 h 782343"/>
              <a:gd name="connsiteX17" fmla="*/ 1152452 w 1342212"/>
              <a:gd name="connsiteY17" fmla="*/ 745522 h 782343"/>
              <a:gd name="connsiteX18" fmla="*/ 1152706 w 1342212"/>
              <a:gd name="connsiteY18" fmla="*/ 742812 h 782343"/>
              <a:gd name="connsiteX19" fmla="*/ 1154425 w 1342212"/>
              <a:gd name="connsiteY19" fmla="*/ 741015 h 782343"/>
              <a:gd name="connsiteX20" fmla="*/ 1154008 w 1342212"/>
              <a:gd name="connsiteY20" fmla="*/ 731411 h 782343"/>
              <a:gd name="connsiteX21" fmla="*/ 1152529 w 1342212"/>
              <a:gd name="connsiteY21" fmla="*/ 728490 h 782343"/>
              <a:gd name="connsiteX22" fmla="*/ 1152470 w 1342212"/>
              <a:gd name="connsiteY22" fmla="*/ 728155 h 782343"/>
              <a:gd name="connsiteX23" fmla="*/ 1153717 w 1342212"/>
              <a:gd name="connsiteY23" fmla="*/ 725266 h 782343"/>
              <a:gd name="connsiteX24" fmla="*/ 1152429 w 1342212"/>
              <a:gd name="connsiteY24" fmla="*/ 725551 h 782343"/>
              <a:gd name="connsiteX25" fmla="*/ 1153246 w 1342212"/>
              <a:gd name="connsiteY25" fmla="*/ 724368 h 782343"/>
              <a:gd name="connsiteX26" fmla="*/ 1152352 w 1342212"/>
              <a:gd name="connsiteY26" fmla="*/ 724542 h 782343"/>
              <a:gd name="connsiteX27" fmla="*/ 1150601 w 1342212"/>
              <a:gd name="connsiteY27" fmla="*/ 721628 h 782343"/>
              <a:gd name="connsiteX28" fmla="*/ 1149444 w 1342212"/>
              <a:gd name="connsiteY28" fmla="*/ 718176 h 782343"/>
              <a:gd name="connsiteX29" fmla="*/ 1150714 w 1342212"/>
              <a:gd name="connsiteY29" fmla="*/ 716743 h 782343"/>
              <a:gd name="connsiteX30" fmla="*/ 1156022 w 1342212"/>
              <a:gd name="connsiteY30" fmla="*/ 715450 h 782343"/>
              <a:gd name="connsiteX31" fmla="*/ 1156498 w 1342212"/>
              <a:gd name="connsiteY31" fmla="*/ 712436 h 782343"/>
              <a:gd name="connsiteX32" fmla="*/ 1156879 w 1342212"/>
              <a:gd name="connsiteY32" fmla="*/ 708595 h 782343"/>
              <a:gd name="connsiteX33" fmla="*/ 1162359 w 1342212"/>
              <a:gd name="connsiteY33" fmla="*/ 703863 h 782343"/>
              <a:gd name="connsiteX34" fmla="*/ 1165453 w 1342212"/>
              <a:gd name="connsiteY34" fmla="*/ 703965 h 782343"/>
              <a:gd name="connsiteX35" fmla="*/ 1166641 w 1342212"/>
              <a:gd name="connsiteY35" fmla="*/ 701298 h 782343"/>
              <a:gd name="connsiteX36" fmla="*/ 1165344 w 1342212"/>
              <a:gd name="connsiteY36" fmla="*/ 700301 h 782343"/>
              <a:gd name="connsiteX37" fmla="*/ 1168070 w 1342212"/>
              <a:gd name="connsiteY37" fmla="*/ 694389 h 782343"/>
              <a:gd name="connsiteX38" fmla="*/ 1169435 w 1342212"/>
              <a:gd name="connsiteY38" fmla="*/ 691782 h 782343"/>
              <a:gd name="connsiteX39" fmla="*/ 1174022 w 1342212"/>
              <a:gd name="connsiteY39" fmla="*/ 690448 h 782343"/>
              <a:gd name="connsiteX40" fmla="*/ 1177142 w 1342212"/>
              <a:gd name="connsiteY40" fmla="*/ 691953 h 782343"/>
              <a:gd name="connsiteX41" fmla="*/ 1187630 w 1342212"/>
              <a:gd name="connsiteY41" fmla="*/ 691005 h 782343"/>
              <a:gd name="connsiteX42" fmla="*/ 1199833 w 1342212"/>
              <a:gd name="connsiteY42" fmla="*/ 698307 h 782343"/>
              <a:gd name="connsiteX43" fmla="*/ 1203825 w 1342212"/>
              <a:gd name="connsiteY43" fmla="*/ 699182 h 782343"/>
              <a:gd name="connsiteX44" fmla="*/ 1204904 w 1342212"/>
              <a:gd name="connsiteY44" fmla="*/ 701253 h 782343"/>
              <a:gd name="connsiteX45" fmla="*/ 1209468 w 1342212"/>
              <a:gd name="connsiteY45" fmla="*/ 704564 h 782343"/>
              <a:gd name="connsiteX46" fmla="*/ 1211178 w 1342212"/>
              <a:gd name="connsiteY46" fmla="*/ 704054 h 782343"/>
              <a:gd name="connsiteX47" fmla="*/ 1213777 w 1342212"/>
              <a:gd name="connsiteY47" fmla="*/ 705051 h 782343"/>
              <a:gd name="connsiteX48" fmla="*/ 1216993 w 1342212"/>
              <a:gd name="connsiteY48" fmla="*/ 703792 h 782343"/>
              <a:gd name="connsiteX49" fmla="*/ 1219652 w 1342212"/>
              <a:gd name="connsiteY49" fmla="*/ 705128 h 782343"/>
              <a:gd name="connsiteX50" fmla="*/ 1225172 w 1342212"/>
              <a:gd name="connsiteY50" fmla="*/ 704334 h 782343"/>
              <a:gd name="connsiteX51" fmla="*/ 1231577 w 1342212"/>
              <a:gd name="connsiteY51" fmla="*/ 701449 h 782343"/>
              <a:gd name="connsiteX52" fmla="*/ 1232961 w 1342212"/>
              <a:gd name="connsiteY52" fmla="*/ 699493 h 782343"/>
              <a:gd name="connsiteX53" fmla="*/ 1235909 w 1342212"/>
              <a:gd name="connsiteY53" fmla="*/ 698302 h 782343"/>
              <a:gd name="connsiteX54" fmla="*/ 1237102 w 1342212"/>
              <a:gd name="connsiteY54" fmla="*/ 696392 h 782343"/>
              <a:gd name="connsiteX55" fmla="*/ 1238463 w 1342212"/>
              <a:gd name="connsiteY55" fmla="*/ 697358 h 782343"/>
              <a:gd name="connsiteX56" fmla="*/ 1238672 w 1342212"/>
              <a:gd name="connsiteY56" fmla="*/ 696179 h 782343"/>
              <a:gd name="connsiteX57" fmla="*/ 1242968 w 1342212"/>
              <a:gd name="connsiteY57" fmla="*/ 695562 h 782343"/>
              <a:gd name="connsiteX58" fmla="*/ 1244147 w 1342212"/>
              <a:gd name="connsiteY58" fmla="*/ 696746 h 782343"/>
              <a:gd name="connsiteX59" fmla="*/ 1245250 w 1342212"/>
              <a:gd name="connsiteY59" fmla="*/ 694678 h 782343"/>
              <a:gd name="connsiteX60" fmla="*/ 1246275 w 1342212"/>
              <a:gd name="connsiteY60" fmla="*/ 695225 h 782343"/>
              <a:gd name="connsiteX61" fmla="*/ 1247676 w 1342212"/>
              <a:gd name="connsiteY61" fmla="*/ 693700 h 782343"/>
              <a:gd name="connsiteX62" fmla="*/ 1251569 w 1342212"/>
              <a:gd name="connsiteY62" fmla="*/ 692463 h 782343"/>
              <a:gd name="connsiteX63" fmla="*/ 1257833 w 1342212"/>
              <a:gd name="connsiteY63" fmla="*/ 685887 h 782343"/>
              <a:gd name="connsiteX64" fmla="*/ 1248747 w 1342212"/>
              <a:gd name="connsiteY64" fmla="*/ 690385 h 782343"/>
              <a:gd name="connsiteX65" fmla="*/ 1243812 w 1342212"/>
              <a:gd name="connsiteY65" fmla="*/ 690454 h 782343"/>
              <a:gd name="connsiteX66" fmla="*/ 1240713 w 1342212"/>
              <a:gd name="connsiteY66" fmla="*/ 693244 h 782343"/>
              <a:gd name="connsiteX67" fmla="*/ 1238250 w 1342212"/>
              <a:gd name="connsiteY67" fmla="*/ 692613 h 782343"/>
              <a:gd name="connsiteX68" fmla="*/ 1238241 w 1342212"/>
              <a:gd name="connsiteY68" fmla="*/ 689479 h 782343"/>
              <a:gd name="connsiteX69" fmla="*/ 1243771 w 1342212"/>
              <a:gd name="connsiteY69" fmla="*/ 655313 h 782343"/>
              <a:gd name="connsiteX70" fmla="*/ 1223503 w 1342212"/>
              <a:gd name="connsiteY70" fmla="*/ 639186 h 782343"/>
              <a:gd name="connsiteX71" fmla="*/ 1245726 w 1342212"/>
              <a:gd name="connsiteY71" fmla="*/ 608819 h 782343"/>
              <a:gd name="connsiteX72" fmla="*/ 1285032 w 1342212"/>
              <a:gd name="connsiteY72" fmla="*/ 569605 h 782343"/>
              <a:gd name="connsiteX73" fmla="*/ 1283145 w 1342212"/>
              <a:gd name="connsiteY73" fmla="*/ 549114 h 782343"/>
              <a:gd name="connsiteX74" fmla="*/ 1281857 w 1342212"/>
              <a:gd name="connsiteY74" fmla="*/ 540668 h 782343"/>
              <a:gd name="connsiteX75" fmla="*/ 1283172 w 1342212"/>
              <a:gd name="connsiteY75" fmla="*/ 526165 h 782343"/>
              <a:gd name="connsiteX76" fmla="*/ 1314486 w 1342212"/>
              <a:gd name="connsiteY76" fmla="*/ 522894 h 782343"/>
              <a:gd name="connsiteX77" fmla="*/ 1325382 w 1342212"/>
              <a:gd name="connsiteY77" fmla="*/ 500749 h 782343"/>
              <a:gd name="connsiteX78" fmla="*/ 1342434 w 1342212"/>
              <a:gd name="connsiteY78" fmla="*/ 493062 h 782343"/>
              <a:gd name="connsiteX79" fmla="*/ 1339975 w 1342212"/>
              <a:gd name="connsiteY79" fmla="*/ 482171 h 782343"/>
              <a:gd name="connsiteX80" fmla="*/ 1335425 w 1342212"/>
              <a:gd name="connsiteY80" fmla="*/ 480356 h 782343"/>
              <a:gd name="connsiteX81" fmla="*/ 1338165 w 1342212"/>
              <a:gd name="connsiteY81" fmla="*/ 474734 h 782343"/>
              <a:gd name="connsiteX82" fmla="*/ 1318419 w 1342212"/>
              <a:gd name="connsiteY82" fmla="*/ 448265 h 782343"/>
              <a:gd name="connsiteX83" fmla="*/ 1299403 w 1342212"/>
              <a:gd name="connsiteY83" fmla="*/ 475151 h 782343"/>
              <a:gd name="connsiteX84" fmla="*/ 1287015 w 1342212"/>
              <a:gd name="connsiteY84" fmla="*/ 465885 h 782343"/>
              <a:gd name="connsiteX85" fmla="*/ 1286824 w 1342212"/>
              <a:gd name="connsiteY85" fmla="*/ 462504 h 782343"/>
              <a:gd name="connsiteX86" fmla="*/ 1268548 w 1342212"/>
              <a:gd name="connsiteY86" fmla="*/ 452049 h 782343"/>
              <a:gd name="connsiteX87" fmla="*/ 1237107 w 1342212"/>
              <a:gd name="connsiteY87" fmla="*/ 449372 h 782343"/>
              <a:gd name="connsiteX88" fmla="*/ 1229904 w 1342212"/>
              <a:gd name="connsiteY88" fmla="*/ 448560 h 782343"/>
              <a:gd name="connsiteX89" fmla="*/ 1213333 w 1342212"/>
              <a:gd name="connsiteY89" fmla="*/ 433735 h 782343"/>
              <a:gd name="connsiteX90" fmla="*/ 1204006 w 1342212"/>
              <a:gd name="connsiteY90" fmla="*/ 423779 h 782343"/>
              <a:gd name="connsiteX91" fmla="*/ 1189005 w 1342212"/>
              <a:gd name="connsiteY91" fmla="*/ 400522 h 782343"/>
              <a:gd name="connsiteX92" fmla="*/ 1177596 w 1342212"/>
              <a:gd name="connsiteY92" fmla="*/ 413296 h 782343"/>
              <a:gd name="connsiteX93" fmla="*/ 1153137 w 1342212"/>
              <a:gd name="connsiteY93" fmla="*/ 386124 h 782343"/>
              <a:gd name="connsiteX94" fmla="*/ 1137482 w 1342212"/>
              <a:gd name="connsiteY94" fmla="*/ 368980 h 782343"/>
              <a:gd name="connsiteX95" fmla="*/ 1117568 w 1342212"/>
              <a:gd name="connsiteY95" fmla="*/ 367183 h 782343"/>
              <a:gd name="connsiteX96" fmla="*/ 1110501 w 1342212"/>
              <a:gd name="connsiteY96" fmla="*/ 366094 h 782343"/>
              <a:gd name="connsiteX97" fmla="*/ 1092818 w 1342212"/>
              <a:gd name="connsiteY97" fmla="*/ 352530 h 782343"/>
              <a:gd name="connsiteX98" fmla="*/ 1004929 w 1342212"/>
              <a:gd name="connsiteY98" fmla="*/ 279862 h 782343"/>
              <a:gd name="connsiteX99" fmla="*/ 983386 w 1342212"/>
              <a:gd name="connsiteY99" fmla="*/ 275111 h 782343"/>
              <a:gd name="connsiteX100" fmla="*/ 966049 w 1342212"/>
              <a:gd name="connsiteY100" fmla="*/ 264088 h 782343"/>
              <a:gd name="connsiteX101" fmla="*/ 933715 w 1342212"/>
              <a:gd name="connsiteY101" fmla="*/ 273595 h 782343"/>
              <a:gd name="connsiteX102" fmla="*/ 908180 w 1342212"/>
              <a:gd name="connsiteY102" fmla="*/ 254368 h 782343"/>
              <a:gd name="connsiteX103" fmla="*/ 874902 w 1342212"/>
              <a:gd name="connsiteY103" fmla="*/ 226833 h 782343"/>
              <a:gd name="connsiteX104" fmla="*/ 853364 w 1342212"/>
              <a:gd name="connsiteY104" fmla="*/ 218824 h 782343"/>
              <a:gd name="connsiteX105" fmla="*/ 821588 w 1342212"/>
              <a:gd name="connsiteY105" fmla="*/ 224437 h 782343"/>
              <a:gd name="connsiteX106" fmla="*/ 821207 w 1342212"/>
              <a:gd name="connsiteY106" fmla="*/ 219659 h 782343"/>
              <a:gd name="connsiteX107" fmla="*/ 825231 w 1342212"/>
              <a:gd name="connsiteY107" fmla="*/ 194165 h 782343"/>
              <a:gd name="connsiteX108" fmla="*/ 840037 w 1342212"/>
              <a:gd name="connsiteY108" fmla="*/ 174326 h 782343"/>
              <a:gd name="connsiteX109" fmla="*/ 819125 w 1342212"/>
              <a:gd name="connsiteY109" fmla="*/ 160372 h 782343"/>
              <a:gd name="connsiteX110" fmla="*/ 814511 w 1342212"/>
              <a:gd name="connsiteY110" fmla="*/ 130345 h 782343"/>
              <a:gd name="connsiteX111" fmla="*/ 803788 w 1342212"/>
              <a:gd name="connsiteY111" fmla="*/ 128076 h 782343"/>
              <a:gd name="connsiteX112" fmla="*/ 777763 w 1342212"/>
              <a:gd name="connsiteY112" fmla="*/ 121996 h 782343"/>
              <a:gd name="connsiteX113" fmla="*/ 708686 w 1342212"/>
              <a:gd name="connsiteY113" fmla="*/ 98490 h 782343"/>
              <a:gd name="connsiteX114" fmla="*/ 672164 w 1342212"/>
              <a:gd name="connsiteY114" fmla="*/ 86142 h 782343"/>
              <a:gd name="connsiteX115" fmla="*/ 663967 w 1342212"/>
              <a:gd name="connsiteY115" fmla="*/ 83401 h 782343"/>
              <a:gd name="connsiteX116" fmla="*/ 631602 w 1342212"/>
              <a:gd name="connsiteY116" fmla="*/ 72837 h 782343"/>
              <a:gd name="connsiteX117" fmla="*/ 623935 w 1342212"/>
              <a:gd name="connsiteY117" fmla="*/ 71118 h 782343"/>
              <a:gd name="connsiteX118" fmla="*/ 615099 w 1342212"/>
              <a:gd name="connsiteY118" fmla="*/ 68935 h 782343"/>
              <a:gd name="connsiteX119" fmla="*/ 612704 w 1342212"/>
              <a:gd name="connsiteY119" fmla="*/ 68490 h 782343"/>
              <a:gd name="connsiteX120" fmla="*/ 592649 w 1342212"/>
              <a:gd name="connsiteY120" fmla="*/ 63644 h 782343"/>
              <a:gd name="connsiteX121" fmla="*/ 565241 w 1342212"/>
              <a:gd name="connsiteY121" fmla="*/ 57196 h 782343"/>
              <a:gd name="connsiteX122" fmla="*/ 516690 w 1342212"/>
              <a:gd name="connsiteY122" fmla="*/ 45570 h 782343"/>
              <a:gd name="connsiteX123" fmla="*/ 491591 w 1342212"/>
              <a:gd name="connsiteY123" fmla="*/ 39852 h 782343"/>
              <a:gd name="connsiteX124" fmla="*/ 438707 w 1342212"/>
              <a:gd name="connsiteY124" fmla="*/ 26711 h 782343"/>
              <a:gd name="connsiteX125" fmla="*/ 430107 w 1342212"/>
              <a:gd name="connsiteY125" fmla="*/ 24768 h 782343"/>
              <a:gd name="connsiteX126" fmla="*/ 379904 w 1342212"/>
              <a:gd name="connsiteY126" fmla="*/ 14327 h 782343"/>
              <a:gd name="connsiteX127" fmla="*/ 366726 w 1342212"/>
              <a:gd name="connsiteY127" fmla="*/ 10225 h 782343"/>
              <a:gd name="connsiteX128" fmla="*/ 359405 w 1342212"/>
              <a:gd name="connsiteY128" fmla="*/ 8972 h 782343"/>
              <a:gd name="connsiteX129" fmla="*/ 348981 w 1342212"/>
              <a:gd name="connsiteY129" fmla="*/ 11758 h 782343"/>
              <a:gd name="connsiteX130" fmla="*/ 342997 w 1342212"/>
              <a:gd name="connsiteY130" fmla="*/ 12766 h 782343"/>
              <a:gd name="connsiteX131" fmla="*/ 329865 w 1342212"/>
              <a:gd name="connsiteY131" fmla="*/ 10424 h 782343"/>
              <a:gd name="connsiteX132" fmla="*/ 327116 w 1342212"/>
              <a:gd name="connsiteY132" fmla="*/ 555 h 782343"/>
              <a:gd name="connsiteX133" fmla="*/ 294001 w 1342212"/>
              <a:gd name="connsiteY133" fmla="*/ 4330 h 782343"/>
              <a:gd name="connsiteX134" fmla="*/ 272064 w 1342212"/>
              <a:gd name="connsiteY134" fmla="*/ 14091 h 782343"/>
              <a:gd name="connsiteX135" fmla="*/ 264244 w 1342212"/>
              <a:gd name="connsiteY135" fmla="*/ 27387 h 782343"/>
              <a:gd name="connsiteX136" fmla="*/ 245228 w 1342212"/>
              <a:gd name="connsiteY136" fmla="*/ 21202 h 782343"/>
              <a:gd name="connsiteX137" fmla="*/ 235008 w 1342212"/>
              <a:gd name="connsiteY137" fmla="*/ 14168 h 782343"/>
              <a:gd name="connsiteX138" fmla="*/ 230943 w 1342212"/>
              <a:gd name="connsiteY138" fmla="*/ 14227 h 782343"/>
              <a:gd name="connsiteX139" fmla="*/ 222274 w 1342212"/>
              <a:gd name="connsiteY139" fmla="*/ 27836 h 782343"/>
              <a:gd name="connsiteX140" fmla="*/ 218156 w 1342212"/>
              <a:gd name="connsiteY140" fmla="*/ 29892 h 782343"/>
              <a:gd name="connsiteX141" fmla="*/ 195583 w 1342212"/>
              <a:gd name="connsiteY141" fmla="*/ 47471 h 782343"/>
              <a:gd name="connsiteX142" fmla="*/ 152557 w 1342212"/>
              <a:gd name="connsiteY142" fmla="*/ 81409 h 782343"/>
              <a:gd name="connsiteX143" fmla="*/ 141688 w 1342212"/>
              <a:gd name="connsiteY143" fmla="*/ 92772 h 782343"/>
              <a:gd name="connsiteX144" fmla="*/ 139910 w 1342212"/>
              <a:gd name="connsiteY144" fmla="*/ 95985 h 782343"/>
              <a:gd name="connsiteX145" fmla="*/ 138835 w 1342212"/>
              <a:gd name="connsiteY145" fmla="*/ 98018 h 782343"/>
              <a:gd name="connsiteX146" fmla="*/ 145540 w 1342212"/>
              <a:gd name="connsiteY146" fmla="*/ 104098 h 782343"/>
              <a:gd name="connsiteX147" fmla="*/ 140323 w 1342212"/>
              <a:gd name="connsiteY147" fmla="*/ 115919 h 782343"/>
              <a:gd name="connsiteX148" fmla="*/ 138840 w 1342212"/>
              <a:gd name="connsiteY148" fmla="*/ 119273 h 782343"/>
              <a:gd name="connsiteX149" fmla="*/ 135356 w 1342212"/>
              <a:gd name="connsiteY149" fmla="*/ 124555 h 782343"/>
              <a:gd name="connsiteX150" fmla="*/ 126478 w 1342212"/>
              <a:gd name="connsiteY150" fmla="*/ 123330 h 782343"/>
              <a:gd name="connsiteX151" fmla="*/ 101883 w 1342212"/>
              <a:gd name="connsiteY151" fmla="*/ 119990 h 782343"/>
              <a:gd name="connsiteX152" fmla="*/ 84178 w 1342212"/>
              <a:gd name="connsiteY152" fmla="*/ 127477 h 782343"/>
              <a:gd name="connsiteX153" fmla="*/ 79755 w 1342212"/>
              <a:gd name="connsiteY153" fmla="*/ 131920 h 782343"/>
              <a:gd name="connsiteX154" fmla="*/ 72692 w 1342212"/>
              <a:gd name="connsiteY154" fmla="*/ 137538 h 782343"/>
              <a:gd name="connsiteX155" fmla="*/ 73187 w 1342212"/>
              <a:gd name="connsiteY155" fmla="*/ 147063 h 782343"/>
              <a:gd name="connsiteX156" fmla="*/ 77836 w 1342212"/>
              <a:gd name="connsiteY156" fmla="*/ 160299 h 782343"/>
              <a:gd name="connsiteX157" fmla="*/ 76992 w 1342212"/>
              <a:gd name="connsiteY157" fmla="*/ 170732 h 782343"/>
              <a:gd name="connsiteX158" fmla="*/ 80989 w 1342212"/>
              <a:gd name="connsiteY158" fmla="*/ 192849 h 782343"/>
              <a:gd name="connsiteX159" fmla="*/ 93790 w 1342212"/>
              <a:gd name="connsiteY159" fmla="*/ 200241 h 782343"/>
              <a:gd name="connsiteX160" fmla="*/ 95192 w 1342212"/>
              <a:gd name="connsiteY160" fmla="*/ 212602 h 782343"/>
              <a:gd name="connsiteX161" fmla="*/ 79923 w 1342212"/>
              <a:gd name="connsiteY161" fmla="*/ 231861 h 782343"/>
              <a:gd name="connsiteX162" fmla="*/ 79900 w 1342212"/>
              <a:gd name="connsiteY162" fmla="*/ 233553 h 782343"/>
              <a:gd name="connsiteX163" fmla="*/ 76852 w 1342212"/>
              <a:gd name="connsiteY163" fmla="*/ 237383 h 782343"/>
              <a:gd name="connsiteX164" fmla="*/ 70900 w 1342212"/>
              <a:gd name="connsiteY164" fmla="*/ 243763 h 782343"/>
              <a:gd name="connsiteX165" fmla="*/ 66092 w 1342212"/>
              <a:gd name="connsiteY165" fmla="*/ 244222 h 782343"/>
              <a:gd name="connsiteX166" fmla="*/ 52538 w 1342212"/>
              <a:gd name="connsiteY166" fmla="*/ 235196 h 782343"/>
              <a:gd name="connsiteX167" fmla="*/ 33027 w 1342212"/>
              <a:gd name="connsiteY167" fmla="*/ 238586 h 782343"/>
              <a:gd name="connsiteX168" fmla="*/ 7584 w 1342212"/>
              <a:gd name="connsiteY168" fmla="*/ 274548 h 782343"/>
              <a:gd name="connsiteX169" fmla="*/ 221 w 1342212"/>
              <a:gd name="connsiteY169" fmla="*/ 290793 h 782343"/>
              <a:gd name="connsiteX170" fmla="*/ 19491 w 1342212"/>
              <a:gd name="connsiteY170" fmla="*/ 320661 h 782343"/>
              <a:gd name="connsiteX171" fmla="*/ 15277 w 1342212"/>
              <a:gd name="connsiteY171" fmla="*/ 330390 h 782343"/>
              <a:gd name="connsiteX172" fmla="*/ 15254 w 1342212"/>
              <a:gd name="connsiteY172" fmla="*/ 336457 h 782343"/>
              <a:gd name="connsiteX173" fmla="*/ 13544 w 1342212"/>
              <a:gd name="connsiteY173" fmla="*/ 345202 h 782343"/>
              <a:gd name="connsiteX174" fmla="*/ 23932 w 1342212"/>
              <a:gd name="connsiteY174" fmla="*/ 357899 h 782343"/>
              <a:gd name="connsiteX175" fmla="*/ 27870 w 1342212"/>
              <a:gd name="connsiteY175" fmla="*/ 362482 h 782343"/>
              <a:gd name="connsiteX176" fmla="*/ 33032 w 1342212"/>
              <a:gd name="connsiteY176" fmla="*/ 369084 h 782343"/>
              <a:gd name="connsiteX177" fmla="*/ 36293 w 1342212"/>
              <a:gd name="connsiteY177" fmla="*/ 375986 h 782343"/>
              <a:gd name="connsiteX178" fmla="*/ 32592 w 1342212"/>
              <a:gd name="connsiteY178" fmla="*/ 385820 h 782343"/>
              <a:gd name="connsiteX179" fmla="*/ 33522 w 1342212"/>
              <a:gd name="connsiteY179" fmla="*/ 391374 h 782343"/>
              <a:gd name="connsiteX180" fmla="*/ 31013 w 1342212"/>
              <a:gd name="connsiteY180" fmla="*/ 402210 h 782343"/>
              <a:gd name="connsiteX181" fmla="*/ 48169 w 1342212"/>
              <a:gd name="connsiteY181" fmla="*/ 413641 h 782343"/>
              <a:gd name="connsiteX182" fmla="*/ 39496 w 1342212"/>
              <a:gd name="connsiteY182" fmla="*/ 439121 h 782343"/>
              <a:gd name="connsiteX183" fmla="*/ 21369 w 1342212"/>
              <a:gd name="connsiteY183" fmla="*/ 444231 h 782343"/>
              <a:gd name="connsiteX184" fmla="*/ 36398 w 1342212"/>
              <a:gd name="connsiteY184" fmla="*/ 460222 h 782343"/>
              <a:gd name="connsiteX185" fmla="*/ 37523 w 1342212"/>
              <a:gd name="connsiteY185" fmla="*/ 470691 h 782343"/>
              <a:gd name="connsiteX186" fmla="*/ 47475 w 1342212"/>
              <a:gd name="connsiteY186" fmla="*/ 471825 h 782343"/>
              <a:gd name="connsiteX187" fmla="*/ 61900 w 1342212"/>
              <a:gd name="connsiteY187" fmla="*/ 481518 h 782343"/>
              <a:gd name="connsiteX188" fmla="*/ 69208 w 1342212"/>
              <a:gd name="connsiteY188" fmla="*/ 487104 h 782343"/>
              <a:gd name="connsiteX189" fmla="*/ 74906 w 1342212"/>
              <a:gd name="connsiteY189" fmla="*/ 486804 h 782343"/>
              <a:gd name="connsiteX190" fmla="*/ 79238 w 1342212"/>
              <a:gd name="connsiteY190" fmla="*/ 487925 h 782343"/>
              <a:gd name="connsiteX191" fmla="*/ 89463 w 1342212"/>
              <a:gd name="connsiteY191" fmla="*/ 483174 h 782343"/>
              <a:gd name="connsiteX192" fmla="*/ 100917 w 1342212"/>
              <a:gd name="connsiteY192" fmla="*/ 477947 h 782343"/>
              <a:gd name="connsiteX193" fmla="*/ 113119 w 1342212"/>
              <a:gd name="connsiteY193" fmla="*/ 486822 h 782343"/>
              <a:gd name="connsiteX194" fmla="*/ 117356 w 1342212"/>
              <a:gd name="connsiteY194" fmla="*/ 490607 h 782343"/>
              <a:gd name="connsiteX195" fmla="*/ 127327 w 1342212"/>
              <a:gd name="connsiteY195" fmla="*/ 491714 h 782343"/>
              <a:gd name="connsiteX196" fmla="*/ 147703 w 1342212"/>
              <a:gd name="connsiteY196" fmla="*/ 496860 h 782343"/>
              <a:gd name="connsiteX197" fmla="*/ 157796 w 1342212"/>
              <a:gd name="connsiteY197" fmla="*/ 502460 h 782343"/>
              <a:gd name="connsiteX198" fmla="*/ 171024 w 1342212"/>
              <a:gd name="connsiteY198" fmla="*/ 509607 h 782343"/>
              <a:gd name="connsiteX199" fmla="*/ 174694 w 1342212"/>
              <a:gd name="connsiteY199" fmla="*/ 512797 h 782343"/>
              <a:gd name="connsiteX200" fmla="*/ 189033 w 1342212"/>
              <a:gd name="connsiteY200" fmla="*/ 519676 h 782343"/>
              <a:gd name="connsiteX201" fmla="*/ 197085 w 1342212"/>
              <a:gd name="connsiteY201" fmla="*/ 526751 h 782343"/>
              <a:gd name="connsiteX202" fmla="*/ 204102 w 1342212"/>
              <a:gd name="connsiteY202" fmla="*/ 532242 h 782343"/>
              <a:gd name="connsiteX203" fmla="*/ 211251 w 1342212"/>
              <a:gd name="connsiteY203" fmla="*/ 540142 h 782343"/>
              <a:gd name="connsiteX204" fmla="*/ 219203 w 1342212"/>
              <a:gd name="connsiteY204" fmla="*/ 547556 h 782343"/>
              <a:gd name="connsiteX205" fmla="*/ 223812 w 1342212"/>
              <a:gd name="connsiteY205" fmla="*/ 551725 h 782343"/>
              <a:gd name="connsiteX206" fmla="*/ 237398 w 1342212"/>
              <a:gd name="connsiteY206" fmla="*/ 564461 h 782343"/>
              <a:gd name="connsiteX207" fmla="*/ 245514 w 1342212"/>
              <a:gd name="connsiteY207" fmla="*/ 571782 h 782343"/>
              <a:gd name="connsiteX208" fmla="*/ 248557 w 1342212"/>
              <a:gd name="connsiteY208" fmla="*/ 574836 h 782343"/>
              <a:gd name="connsiteX209" fmla="*/ 259177 w 1342212"/>
              <a:gd name="connsiteY209" fmla="*/ 584277 h 782343"/>
              <a:gd name="connsiteX210" fmla="*/ 277299 w 1342212"/>
              <a:gd name="connsiteY210" fmla="*/ 601298 h 782343"/>
              <a:gd name="connsiteX211" fmla="*/ 285628 w 1342212"/>
              <a:gd name="connsiteY211" fmla="*/ 609356 h 782343"/>
              <a:gd name="connsiteX212" fmla="*/ 301396 w 1342212"/>
              <a:gd name="connsiteY212" fmla="*/ 613896 h 782343"/>
              <a:gd name="connsiteX213" fmla="*/ 361029 w 1342212"/>
              <a:gd name="connsiteY213" fmla="*/ 631499 h 782343"/>
              <a:gd name="connsiteX214" fmla="*/ 438204 w 1342212"/>
              <a:gd name="connsiteY214" fmla="*/ 655680 h 782343"/>
              <a:gd name="connsiteX215" fmla="*/ 482976 w 1342212"/>
              <a:gd name="connsiteY215" fmla="*/ 669115 h 782343"/>
              <a:gd name="connsiteX216" fmla="*/ 495124 w 1342212"/>
              <a:gd name="connsiteY216" fmla="*/ 672713 h 782343"/>
              <a:gd name="connsiteX217" fmla="*/ 552499 w 1342212"/>
              <a:gd name="connsiteY217" fmla="*/ 689531 h 782343"/>
              <a:gd name="connsiteX218" fmla="*/ 631075 w 1342212"/>
              <a:gd name="connsiteY218" fmla="*/ 716172 h 782343"/>
              <a:gd name="connsiteX219" fmla="*/ 645632 w 1342212"/>
              <a:gd name="connsiteY219" fmla="*/ 720902 h 782343"/>
              <a:gd name="connsiteX220" fmla="*/ 652935 w 1342212"/>
              <a:gd name="connsiteY220" fmla="*/ 723163 h 782343"/>
              <a:gd name="connsiteX221" fmla="*/ 671529 w 1342212"/>
              <a:gd name="connsiteY221" fmla="*/ 729135 h 782343"/>
              <a:gd name="connsiteX222" fmla="*/ 684258 w 1342212"/>
              <a:gd name="connsiteY222" fmla="*/ 733471 h 782343"/>
              <a:gd name="connsiteX223" fmla="*/ 718248 w 1342212"/>
              <a:gd name="connsiteY223" fmla="*/ 744753 h 782343"/>
              <a:gd name="connsiteX224" fmla="*/ 721060 w 1342212"/>
              <a:gd name="connsiteY224" fmla="*/ 745752 h 782343"/>
              <a:gd name="connsiteX225" fmla="*/ 727797 w 1342212"/>
              <a:gd name="connsiteY225" fmla="*/ 745622 h 782343"/>
              <a:gd name="connsiteX226" fmla="*/ 839561 w 1342212"/>
              <a:gd name="connsiteY226" fmla="*/ 745695 h 782343"/>
              <a:gd name="connsiteX227" fmla="*/ 905322 w 1342212"/>
              <a:gd name="connsiteY227" fmla="*/ 746121 h 782343"/>
              <a:gd name="connsiteX228" fmla="*/ 928271 w 1342212"/>
              <a:gd name="connsiteY228" fmla="*/ 746294 h 782343"/>
              <a:gd name="connsiteX229" fmla="*/ 951220 w 1342212"/>
              <a:gd name="connsiteY229" fmla="*/ 746486 h 782343"/>
              <a:gd name="connsiteX230" fmla="*/ 972903 w 1342212"/>
              <a:gd name="connsiteY230" fmla="*/ 746618 h 782343"/>
              <a:gd name="connsiteX231" fmla="*/ 984811 w 1342212"/>
              <a:gd name="connsiteY231" fmla="*/ 746969 h 782343"/>
              <a:gd name="connsiteX232" fmla="*/ 988902 w 1342212"/>
              <a:gd name="connsiteY232" fmla="*/ 747459 h 782343"/>
              <a:gd name="connsiteX233" fmla="*/ 991901 w 1342212"/>
              <a:gd name="connsiteY233" fmla="*/ 747015 h 782343"/>
              <a:gd name="connsiteX234" fmla="*/ 999476 w 1342212"/>
              <a:gd name="connsiteY234" fmla="*/ 747210 h 782343"/>
              <a:gd name="connsiteX235" fmla="*/ 1002275 w 1342212"/>
              <a:gd name="connsiteY235" fmla="*/ 749863 h 782343"/>
              <a:gd name="connsiteX236" fmla="*/ 1003314 w 1342212"/>
              <a:gd name="connsiteY236" fmla="*/ 749570 h 782343"/>
              <a:gd name="connsiteX237" fmla="*/ 1003477 w 1342212"/>
              <a:gd name="connsiteY237" fmla="*/ 748191 h 782343"/>
              <a:gd name="connsiteX238" fmla="*/ 1007823 w 1342212"/>
              <a:gd name="connsiteY238" fmla="*/ 749114 h 782343"/>
              <a:gd name="connsiteX239" fmla="*/ 1011352 w 1342212"/>
              <a:gd name="connsiteY239" fmla="*/ 747827 h 782343"/>
              <a:gd name="connsiteX240" fmla="*/ 1013829 w 1342212"/>
              <a:gd name="connsiteY240" fmla="*/ 751551 h 782343"/>
              <a:gd name="connsiteX241" fmla="*/ 1014242 w 1342212"/>
              <a:gd name="connsiteY241" fmla="*/ 755615 h 782343"/>
              <a:gd name="connsiteX242" fmla="*/ 1016900 w 1342212"/>
              <a:gd name="connsiteY242" fmla="*/ 759264 h 782343"/>
              <a:gd name="connsiteX243" fmla="*/ 1017562 w 1342212"/>
              <a:gd name="connsiteY243" fmla="*/ 759652 h 782343"/>
              <a:gd name="connsiteX244" fmla="*/ 1019150 w 1342212"/>
              <a:gd name="connsiteY244" fmla="*/ 758518 h 782343"/>
              <a:gd name="connsiteX245" fmla="*/ 1022947 w 1342212"/>
              <a:gd name="connsiteY245" fmla="*/ 759069 h 782343"/>
              <a:gd name="connsiteX246" fmla="*/ 1024680 w 1342212"/>
              <a:gd name="connsiteY246" fmla="*/ 761608 h 782343"/>
              <a:gd name="connsiteX247" fmla="*/ 1030454 w 1342212"/>
              <a:gd name="connsiteY247" fmla="*/ 764545 h 782343"/>
              <a:gd name="connsiteX248" fmla="*/ 1032396 w 1342212"/>
              <a:gd name="connsiteY248" fmla="*/ 763387 h 782343"/>
              <a:gd name="connsiteX249" fmla="*/ 1037495 w 1342212"/>
              <a:gd name="connsiteY249" fmla="*/ 765826 h 782343"/>
              <a:gd name="connsiteX250" fmla="*/ 1041006 w 1342212"/>
              <a:gd name="connsiteY250" fmla="*/ 765209 h 782343"/>
              <a:gd name="connsiteX251" fmla="*/ 1045628 w 1342212"/>
              <a:gd name="connsiteY251" fmla="*/ 766913 h 782343"/>
              <a:gd name="connsiteX252" fmla="*/ 1048345 w 1342212"/>
              <a:gd name="connsiteY252" fmla="*/ 765847 h 782343"/>
              <a:gd name="connsiteX253" fmla="*/ 1050382 w 1342212"/>
              <a:gd name="connsiteY253" fmla="*/ 766448 h 782343"/>
              <a:gd name="connsiteX254" fmla="*/ 1053353 w 1342212"/>
              <a:gd name="connsiteY254" fmla="*/ 767933 h 782343"/>
              <a:gd name="connsiteX255" fmla="*/ 1051761 w 1342212"/>
              <a:gd name="connsiteY255" fmla="*/ 769998 h 782343"/>
              <a:gd name="connsiteX256" fmla="*/ 1053857 w 1342212"/>
              <a:gd name="connsiteY256" fmla="*/ 775185 h 782343"/>
              <a:gd name="connsiteX257" fmla="*/ 1052573 w 1342212"/>
              <a:gd name="connsiteY257" fmla="*/ 779660 h 782343"/>
              <a:gd name="connsiteX258" fmla="*/ 1067320 w 1342212"/>
              <a:gd name="connsiteY258" fmla="*/ 782193 h 782343"/>
              <a:gd name="connsiteX259" fmla="*/ 1068922 w 1342212"/>
              <a:gd name="connsiteY259" fmla="*/ 780550 h 782343"/>
              <a:gd name="connsiteX260" fmla="*/ 1072156 w 1342212"/>
              <a:gd name="connsiteY260" fmla="*/ 780131 h 782343"/>
              <a:gd name="connsiteX261" fmla="*/ 1072387 w 1342212"/>
              <a:gd name="connsiteY261" fmla="*/ 782898 h 782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</a:cxnLst>
            <a:rect l="l" t="t" r="r" b="b"/>
            <a:pathLst>
              <a:path w="1342212" h="782343">
                <a:moveTo>
                  <a:pt x="1072387" y="782898"/>
                </a:moveTo>
                <a:lnTo>
                  <a:pt x="1081387" y="780097"/>
                </a:lnTo>
                <a:lnTo>
                  <a:pt x="1099038" y="776163"/>
                </a:lnTo>
                <a:lnTo>
                  <a:pt x="1096375" y="769886"/>
                </a:lnTo>
                <a:lnTo>
                  <a:pt x="1100970" y="771468"/>
                </a:lnTo>
                <a:lnTo>
                  <a:pt x="1105257" y="766471"/>
                </a:lnTo>
                <a:lnTo>
                  <a:pt x="1113186" y="772928"/>
                </a:lnTo>
                <a:lnTo>
                  <a:pt x="1117827" y="772913"/>
                </a:lnTo>
                <a:lnTo>
                  <a:pt x="1121211" y="769954"/>
                </a:lnTo>
                <a:lnTo>
                  <a:pt x="1121664" y="766037"/>
                </a:lnTo>
                <a:lnTo>
                  <a:pt x="1124087" y="763997"/>
                </a:lnTo>
                <a:lnTo>
                  <a:pt x="1125302" y="761369"/>
                </a:lnTo>
                <a:lnTo>
                  <a:pt x="1134493" y="761669"/>
                </a:lnTo>
                <a:lnTo>
                  <a:pt x="1140717" y="759468"/>
                </a:lnTo>
                <a:lnTo>
                  <a:pt x="1144173" y="752296"/>
                </a:lnTo>
                <a:lnTo>
                  <a:pt x="1144867" y="752193"/>
                </a:lnTo>
                <a:lnTo>
                  <a:pt x="1147584" y="750720"/>
                </a:lnTo>
                <a:lnTo>
                  <a:pt x="1152452" y="745522"/>
                </a:lnTo>
                <a:lnTo>
                  <a:pt x="1152706" y="742812"/>
                </a:lnTo>
                <a:lnTo>
                  <a:pt x="1154425" y="741015"/>
                </a:lnTo>
                <a:lnTo>
                  <a:pt x="1154008" y="731411"/>
                </a:lnTo>
                <a:lnTo>
                  <a:pt x="1152529" y="728490"/>
                </a:lnTo>
                <a:lnTo>
                  <a:pt x="1152470" y="728155"/>
                </a:lnTo>
                <a:lnTo>
                  <a:pt x="1153717" y="725266"/>
                </a:lnTo>
                <a:lnTo>
                  <a:pt x="1152429" y="725551"/>
                </a:lnTo>
                <a:lnTo>
                  <a:pt x="1153246" y="724368"/>
                </a:lnTo>
                <a:lnTo>
                  <a:pt x="1152352" y="724542"/>
                </a:lnTo>
                <a:lnTo>
                  <a:pt x="1150601" y="721628"/>
                </a:lnTo>
                <a:lnTo>
                  <a:pt x="1149444" y="718176"/>
                </a:lnTo>
                <a:lnTo>
                  <a:pt x="1150714" y="716743"/>
                </a:lnTo>
                <a:lnTo>
                  <a:pt x="1156022" y="715450"/>
                </a:lnTo>
                <a:lnTo>
                  <a:pt x="1156498" y="712436"/>
                </a:lnTo>
                <a:lnTo>
                  <a:pt x="1156879" y="708595"/>
                </a:lnTo>
                <a:lnTo>
                  <a:pt x="1162359" y="703863"/>
                </a:lnTo>
                <a:lnTo>
                  <a:pt x="1165453" y="703965"/>
                </a:lnTo>
                <a:lnTo>
                  <a:pt x="1166641" y="701298"/>
                </a:lnTo>
                <a:lnTo>
                  <a:pt x="1165344" y="700301"/>
                </a:lnTo>
                <a:lnTo>
                  <a:pt x="1168070" y="694389"/>
                </a:lnTo>
                <a:lnTo>
                  <a:pt x="1169435" y="691782"/>
                </a:lnTo>
                <a:lnTo>
                  <a:pt x="1174022" y="690448"/>
                </a:lnTo>
                <a:lnTo>
                  <a:pt x="1177142" y="691953"/>
                </a:lnTo>
                <a:lnTo>
                  <a:pt x="1187630" y="691005"/>
                </a:lnTo>
                <a:lnTo>
                  <a:pt x="1199833" y="698307"/>
                </a:lnTo>
                <a:lnTo>
                  <a:pt x="1203825" y="699182"/>
                </a:lnTo>
                <a:lnTo>
                  <a:pt x="1204904" y="701253"/>
                </a:lnTo>
                <a:lnTo>
                  <a:pt x="1209468" y="704564"/>
                </a:lnTo>
                <a:lnTo>
                  <a:pt x="1211178" y="704054"/>
                </a:lnTo>
                <a:lnTo>
                  <a:pt x="1213777" y="705051"/>
                </a:lnTo>
                <a:lnTo>
                  <a:pt x="1216993" y="703792"/>
                </a:lnTo>
                <a:lnTo>
                  <a:pt x="1219652" y="705128"/>
                </a:lnTo>
                <a:lnTo>
                  <a:pt x="1225172" y="704334"/>
                </a:lnTo>
                <a:lnTo>
                  <a:pt x="1231577" y="701449"/>
                </a:lnTo>
                <a:lnTo>
                  <a:pt x="1232961" y="699493"/>
                </a:lnTo>
                <a:lnTo>
                  <a:pt x="1235909" y="698302"/>
                </a:lnTo>
                <a:lnTo>
                  <a:pt x="1237102" y="696392"/>
                </a:lnTo>
                <a:lnTo>
                  <a:pt x="1238463" y="697358"/>
                </a:lnTo>
                <a:lnTo>
                  <a:pt x="1238672" y="696179"/>
                </a:lnTo>
                <a:lnTo>
                  <a:pt x="1242968" y="695562"/>
                </a:lnTo>
                <a:lnTo>
                  <a:pt x="1244147" y="696746"/>
                </a:lnTo>
                <a:lnTo>
                  <a:pt x="1245250" y="694678"/>
                </a:lnTo>
                <a:lnTo>
                  <a:pt x="1246275" y="695225"/>
                </a:lnTo>
                <a:lnTo>
                  <a:pt x="1247676" y="693700"/>
                </a:lnTo>
                <a:lnTo>
                  <a:pt x="1251569" y="692463"/>
                </a:lnTo>
                <a:lnTo>
                  <a:pt x="1257833" y="685887"/>
                </a:lnTo>
                <a:lnTo>
                  <a:pt x="1248747" y="690385"/>
                </a:lnTo>
                <a:lnTo>
                  <a:pt x="1243812" y="690454"/>
                </a:lnTo>
                <a:lnTo>
                  <a:pt x="1240713" y="693244"/>
                </a:lnTo>
                <a:lnTo>
                  <a:pt x="1238250" y="692613"/>
                </a:lnTo>
                <a:lnTo>
                  <a:pt x="1238241" y="689479"/>
                </a:lnTo>
                <a:lnTo>
                  <a:pt x="1243771" y="655313"/>
                </a:lnTo>
                <a:lnTo>
                  <a:pt x="1223503" y="639186"/>
                </a:lnTo>
                <a:lnTo>
                  <a:pt x="1245726" y="608819"/>
                </a:lnTo>
                <a:lnTo>
                  <a:pt x="1285032" y="569605"/>
                </a:lnTo>
                <a:lnTo>
                  <a:pt x="1283145" y="549114"/>
                </a:lnTo>
                <a:lnTo>
                  <a:pt x="1281857" y="540668"/>
                </a:lnTo>
                <a:lnTo>
                  <a:pt x="1283172" y="526165"/>
                </a:lnTo>
                <a:lnTo>
                  <a:pt x="1314486" y="522894"/>
                </a:lnTo>
                <a:lnTo>
                  <a:pt x="1325382" y="500749"/>
                </a:lnTo>
                <a:lnTo>
                  <a:pt x="1342434" y="493062"/>
                </a:lnTo>
                <a:lnTo>
                  <a:pt x="1339975" y="482171"/>
                </a:lnTo>
                <a:lnTo>
                  <a:pt x="1335425" y="480356"/>
                </a:lnTo>
                <a:lnTo>
                  <a:pt x="1338165" y="474734"/>
                </a:lnTo>
                <a:lnTo>
                  <a:pt x="1318419" y="448265"/>
                </a:lnTo>
                <a:lnTo>
                  <a:pt x="1299403" y="475151"/>
                </a:lnTo>
                <a:lnTo>
                  <a:pt x="1287015" y="465885"/>
                </a:lnTo>
                <a:lnTo>
                  <a:pt x="1286824" y="462504"/>
                </a:lnTo>
                <a:lnTo>
                  <a:pt x="1268548" y="452049"/>
                </a:lnTo>
                <a:lnTo>
                  <a:pt x="1237107" y="449372"/>
                </a:lnTo>
                <a:lnTo>
                  <a:pt x="1229904" y="448560"/>
                </a:lnTo>
                <a:lnTo>
                  <a:pt x="1213333" y="433735"/>
                </a:lnTo>
                <a:lnTo>
                  <a:pt x="1204006" y="423779"/>
                </a:lnTo>
                <a:lnTo>
                  <a:pt x="1189005" y="400522"/>
                </a:lnTo>
                <a:lnTo>
                  <a:pt x="1177596" y="413296"/>
                </a:lnTo>
                <a:lnTo>
                  <a:pt x="1153137" y="386124"/>
                </a:lnTo>
                <a:lnTo>
                  <a:pt x="1137482" y="368980"/>
                </a:lnTo>
                <a:lnTo>
                  <a:pt x="1117568" y="367183"/>
                </a:lnTo>
                <a:lnTo>
                  <a:pt x="1110501" y="366094"/>
                </a:lnTo>
                <a:lnTo>
                  <a:pt x="1092818" y="352530"/>
                </a:lnTo>
                <a:lnTo>
                  <a:pt x="1004929" y="279862"/>
                </a:lnTo>
                <a:lnTo>
                  <a:pt x="983386" y="275111"/>
                </a:lnTo>
                <a:lnTo>
                  <a:pt x="966049" y="264088"/>
                </a:lnTo>
                <a:lnTo>
                  <a:pt x="933715" y="273595"/>
                </a:lnTo>
                <a:lnTo>
                  <a:pt x="908180" y="254368"/>
                </a:lnTo>
                <a:lnTo>
                  <a:pt x="874902" y="226833"/>
                </a:lnTo>
                <a:lnTo>
                  <a:pt x="853364" y="218824"/>
                </a:lnTo>
                <a:lnTo>
                  <a:pt x="821588" y="224437"/>
                </a:lnTo>
                <a:lnTo>
                  <a:pt x="821207" y="219659"/>
                </a:lnTo>
                <a:lnTo>
                  <a:pt x="825231" y="194165"/>
                </a:lnTo>
                <a:lnTo>
                  <a:pt x="840037" y="174326"/>
                </a:lnTo>
                <a:lnTo>
                  <a:pt x="819125" y="160372"/>
                </a:lnTo>
                <a:lnTo>
                  <a:pt x="814511" y="130345"/>
                </a:lnTo>
                <a:lnTo>
                  <a:pt x="803788" y="128076"/>
                </a:lnTo>
                <a:lnTo>
                  <a:pt x="777763" y="121996"/>
                </a:lnTo>
                <a:lnTo>
                  <a:pt x="708686" y="98490"/>
                </a:lnTo>
                <a:lnTo>
                  <a:pt x="672164" y="86142"/>
                </a:lnTo>
                <a:lnTo>
                  <a:pt x="663967" y="83401"/>
                </a:lnTo>
                <a:lnTo>
                  <a:pt x="631602" y="72837"/>
                </a:lnTo>
                <a:lnTo>
                  <a:pt x="623935" y="71118"/>
                </a:lnTo>
                <a:lnTo>
                  <a:pt x="615099" y="68935"/>
                </a:lnTo>
                <a:lnTo>
                  <a:pt x="612704" y="68490"/>
                </a:lnTo>
                <a:lnTo>
                  <a:pt x="592649" y="63644"/>
                </a:lnTo>
                <a:lnTo>
                  <a:pt x="565241" y="57196"/>
                </a:lnTo>
                <a:lnTo>
                  <a:pt x="516690" y="45570"/>
                </a:lnTo>
                <a:lnTo>
                  <a:pt x="491591" y="39852"/>
                </a:lnTo>
                <a:lnTo>
                  <a:pt x="438707" y="26711"/>
                </a:lnTo>
                <a:lnTo>
                  <a:pt x="430107" y="24768"/>
                </a:lnTo>
                <a:lnTo>
                  <a:pt x="379904" y="14327"/>
                </a:lnTo>
                <a:lnTo>
                  <a:pt x="366726" y="10225"/>
                </a:lnTo>
                <a:lnTo>
                  <a:pt x="359405" y="8972"/>
                </a:lnTo>
                <a:lnTo>
                  <a:pt x="348981" y="11758"/>
                </a:lnTo>
                <a:lnTo>
                  <a:pt x="342997" y="12766"/>
                </a:lnTo>
                <a:lnTo>
                  <a:pt x="329865" y="10424"/>
                </a:lnTo>
                <a:lnTo>
                  <a:pt x="327116" y="555"/>
                </a:lnTo>
                <a:lnTo>
                  <a:pt x="294001" y="4330"/>
                </a:lnTo>
                <a:lnTo>
                  <a:pt x="272064" y="14091"/>
                </a:lnTo>
                <a:lnTo>
                  <a:pt x="264244" y="27387"/>
                </a:lnTo>
                <a:lnTo>
                  <a:pt x="245228" y="21202"/>
                </a:lnTo>
                <a:lnTo>
                  <a:pt x="235008" y="14168"/>
                </a:lnTo>
                <a:lnTo>
                  <a:pt x="230943" y="14227"/>
                </a:lnTo>
                <a:lnTo>
                  <a:pt x="222274" y="27836"/>
                </a:lnTo>
                <a:lnTo>
                  <a:pt x="218156" y="29892"/>
                </a:lnTo>
                <a:lnTo>
                  <a:pt x="195583" y="47471"/>
                </a:lnTo>
                <a:lnTo>
                  <a:pt x="152557" y="81409"/>
                </a:lnTo>
                <a:lnTo>
                  <a:pt x="141688" y="92772"/>
                </a:lnTo>
                <a:lnTo>
                  <a:pt x="139910" y="95985"/>
                </a:lnTo>
                <a:lnTo>
                  <a:pt x="138835" y="98018"/>
                </a:lnTo>
                <a:lnTo>
                  <a:pt x="145540" y="104098"/>
                </a:lnTo>
                <a:lnTo>
                  <a:pt x="140323" y="115919"/>
                </a:lnTo>
                <a:lnTo>
                  <a:pt x="138840" y="119273"/>
                </a:lnTo>
                <a:lnTo>
                  <a:pt x="135356" y="124555"/>
                </a:lnTo>
                <a:lnTo>
                  <a:pt x="126478" y="123330"/>
                </a:lnTo>
                <a:lnTo>
                  <a:pt x="101883" y="119990"/>
                </a:lnTo>
                <a:lnTo>
                  <a:pt x="84178" y="127477"/>
                </a:lnTo>
                <a:lnTo>
                  <a:pt x="79755" y="131920"/>
                </a:lnTo>
                <a:lnTo>
                  <a:pt x="72692" y="137538"/>
                </a:lnTo>
                <a:lnTo>
                  <a:pt x="73187" y="147063"/>
                </a:lnTo>
                <a:lnTo>
                  <a:pt x="77836" y="160299"/>
                </a:lnTo>
                <a:lnTo>
                  <a:pt x="76992" y="170732"/>
                </a:lnTo>
                <a:lnTo>
                  <a:pt x="80989" y="192849"/>
                </a:lnTo>
                <a:lnTo>
                  <a:pt x="93790" y="200241"/>
                </a:lnTo>
                <a:lnTo>
                  <a:pt x="95192" y="212602"/>
                </a:lnTo>
                <a:lnTo>
                  <a:pt x="79923" y="231861"/>
                </a:lnTo>
                <a:lnTo>
                  <a:pt x="79900" y="233553"/>
                </a:lnTo>
                <a:lnTo>
                  <a:pt x="76852" y="237383"/>
                </a:lnTo>
                <a:lnTo>
                  <a:pt x="70900" y="243763"/>
                </a:lnTo>
                <a:lnTo>
                  <a:pt x="66092" y="244222"/>
                </a:lnTo>
                <a:lnTo>
                  <a:pt x="52538" y="235196"/>
                </a:lnTo>
                <a:lnTo>
                  <a:pt x="33027" y="238586"/>
                </a:lnTo>
                <a:lnTo>
                  <a:pt x="7584" y="274548"/>
                </a:lnTo>
                <a:lnTo>
                  <a:pt x="221" y="290793"/>
                </a:lnTo>
                <a:lnTo>
                  <a:pt x="19491" y="320661"/>
                </a:lnTo>
                <a:lnTo>
                  <a:pt x="15277" y="330390"/>
                </a:lnTo>
                <a:lnTo>
                  <a:pt x="15254" y="336457"/>
                </a:lnTo>
                <a:lnTo>
                  <a:pt x="13544" y="345202"/>
                </a:lnTo>
                <a:lnTo>
                  <a:pt x="23932" y="357899"/>
                </a:lnTo>
                <a:lnTo>
                  <a:pt x="27870" y="362482"/>
                </a:lnTo>
                <a:lnTo>
                  <a:pt x="33032" y="369084"/>
                </a:lnTo>
                <a:lnTo>
                  <a:pt x="36293" y="375986"/>
                </a:lnTo>
                <a:lnTo>
                  <a:pt x="32592" y="385820"/>
                </a:lnTo>
                <a:lnTo>
                  <a:pt x="33522" y="391374"/>
                </a:lnTo>
                <a:lnTo>
                  <a:pt x="31013" y="402210"/>
                </a:lnTo>
                <a:lnTo>
                  <a:pt x="48169" y="413641"/>
                </a:lnTo>
                <a:lnTo>
                  <a:pt x="39496" y="439121"/>
                </a:lnTo>
                <a:lnTo>
                  <a:pt x="21369" y="444231"/>
                </a:lnTo>
                <a:lnTo>
                  <a:pt x="36398" y="460222"/>
                </a:lnTo>
                <a:lnTo>
                  <a:pt x="37523" y="470691"/>
                </a:lnTo>
                <a:lnTo>
                  <a:pt x="47475" y="471825"/>
                </a:lnTo>
                <a:lnTo>
                  <a:pt x="61900" y="481518"/>
                </a:lnTo>
                <a:lnTo>
                  <a:pt x="69208" y="487104"/>
                </a:lnTo>
                <a:lnTo>
                  <a:pt x="74906" y="486804"/>
                </a:lnTo>
                <a:lnTo>
                  <a:pt x="79238" y="487925"/>
                </a:lnTo>
                <a:lnTo>
                  <a:pt x="89463" y="483174"/>
                </a:lnTo>
                <a:lnTo>
                  <a:pt x="100917" y="477947"/>
                </a:lnTo>
                <a:lnTo>
                  <a:pt x="113119" y="486822"/>
                </a:lnTo>
                <a:lnTo>
                  <a:pt x="117356" y="490607"/>
                </a:lnTo>
                <a:lnTo>
                  <a:pt x="127327" y="491714"/>
                </a:lnTo>
                <a:lnTo>
                  <a:pt x="147703" y="496860"/>
                </a:lnTo>
                <a:lnTo>
                  <a:pt x="157796" y="502460"/>
                </a:lnTo>
                <a:lnTo>
                  <a:pt x="171024" y="509607"/>
                </a:lnTo>
                <a:lnTo>
                  <a:pt x="174694" y="512797"/>
                </a:lnTo>
                <a:lnTo>
                  <a:pt x="189033" y="519676"/>
                </a:lnTo>
                <a:lnTo>
                  <a:pt x="197085" y="526751"/>
                </a:lnTo>
                <a:lnTo>
                  <a:pt x="204102" y="532242"/>
                </a:lnTo>
                <a:lnTo>
                  <a:pt x="211251" y="540142"/>
                </a:lnTo>
                <a:lnTo>
                  <a:pt x="219203" y="547556"/>
                </a:lnTo>
                <a:lnTo>
                  <a:pt x="223812" y="551725"/>
                </a:lnTo>
                <a:lnTo>
                  <a:pt x="237398" y="564461"/>
                </a:lnTo>
                <a:lnTo>
                  <a:pt x="245514" y="571782"/>
                </a:lnTo>
                <a:lnTo>
                  <a:pt x="248557" y="574836"/>
                </a:lnTo>
                <a:lnTo>
                  <a:pt x="259177" y="584277"/>
                </a:lnTo>
                <a:lnTo>
                  <a:pt x="277299" y="601298"/>
                </a:lnTo>
                <a:lnTo>
                  <a:pt x="285628" y="609356"/>
                </a:lnTo>
                <a:lnTo>
                  <a:pt x="301396" y="613896"/>
                </a:lnTo>
                <a:lnTo>
                  <a:pt x="361029" y="631499"/>
                </a:lnTo>
                <a:lnTo>
                  <a:pt x="438204" y="655680"/>
                </a:lnTo>
                <a:lnTo>
                  <a:pt x="482976" y="669115"/>
                </a:lnTo>
                <a:lnTo>
                  <a:pt x="495124" y="672713"/>
                </a:lnTo>
                <a:lnTo>
                  <a:pt x="552499" y="689531"/>
                </a:lnTo>
                <a:lnTo>
                  <a:pt x="631075" y="716172"/>
                </a:lnTo>
                <a:lnTo>
                  <a:pt x="645632" y="720902"/>
                </a:lnTo>
                <a:lnTo>
                  <a:pt x="652935" y="723163"/>
                </a:lnTo>
                <a:lnTo>
                  <a:pt x="671529" y="729135"/>
                </a:lnTo>
                <a:lnTo>
                  <a:pt x="684258" y="733471"/>
                </a:lnTo>
                <a:lnTo>
                  <a:pt x="718248" y="744753"/>
                </a:lnTo>
                <a:lnTo>
                  <a:pt x="721060" y="745752"/>
                </a:lnTo>
                <a:lnTo>
                  <a:pt x="727797" y="745622"/>
                </a:lnTo>
                <a:lnTo>
                  <a:pt x="839561" y="745695"/>
                </a:lnTo>
                <a:lnTo>
                  <a:pt x="905322" y="746121"/>
                </a:lnTo>
                <a:lnTo>
                  <a:pt x="928271" y="746294"/>
                </a:lnTo>
                <a:lnTo>
                  <a:pt x="951220" y="746486"/>
                </a:lnTo>
                <a:lnTo>
                  <a:pt x="972903" y="746618"/>
                </a:lnTo>
                <a:lnTo>
                  <a:pt x="984811" y="746969"/>
                </a:lnTo>
                <a:lnTo>
                  <a:pt x="988902" y="747459"/>
                </a:lnTo>
                <a:lnTo>
                  <a:pt x="991901" y="747015"/>
                </a:lnTo>
                <a:lnTo>
                  <a:pt x="999476" y="747210"/>
                </a:lnTo>
                <a:lnTo>
                  <a:pt x="1002275" y="749863"/>
                </a:lnTo>
                <a:lnTo>
                  <a:pt x="1003314" y="749570"/>
                </a:lnTo>
                <a:lnTo>
                  <a:pt x="1003477" y="748191"/>
                </a:lnTo>
                <a:lnTo>
                  <a:pt x="1007823" y="749114"/>
                </a:lnTo>
                <a:lnTo>
                  <a:pt x="1011352" y="747827"/>
                </a:lnTo>
                <a:lnTo>
                  <a:pt x="1013829" y="751551"/>
                </a:lnTo>
                <a:lnTo>
                  <a:pt x="1014242" y="755615"/>
                </a:lnTo>
                <a:lnTo>
                  <a:pt x="1016900" y="759264"/>
                </a:lnTo>
                <a:lnTo>
                  <a:pt x="1017562" y="759652"/>
                </a:lnTo>
                <a:lnTo>
                  <a:pt x="1019150" y="758518"/>
                </a:lnTo>
                <a:lnTo>
                  <a:pt x="1022947" y="759069"/>
                </a:lnTo>
                <a:lnTo>
                  <a:pt x="1024680" y="761608"/>
                </a:lnTo>
                <a:lnTo>
                  <a:pt x="1030454" y="764545"/>
                </a:lnTo>
                <a:lnTo>
                  <a:pt x="1032396" y="763387"/>
                </a:lnTo>
                <a:lnTo>
                  <a:pt x="1037495" y="765826"/>
                </a:lnTo>
                <a:lnTo>
                  <a:pt x="1041006" y="765209"/>
                </a:lnTo>
                <a:lnTo>
                  <a:pt x="1045628" y="766913"/>
                </a:lnTo>
                <a:lnTo>
                  <a:pt x="1048345" y="765847"/>
                </a:lnTo>
                <a:lnTo>
                  <a:pt x="1050382" y="766448"/>
                </a:lnTo>
                <a:lnTo>
                  <a:pt x="1053353" y="767933"/>
                </a:lnTo>
                <a:lnTo>
                  <a:pt x="1051761" y="769998"/>
                </a:lnTo>
                <a:lnTo>
                  <a:pt x="1053857" y="775185"/>
                </a:lnTo>
                <a:lnTo>
                  <a:pt x="1052573" y="779660"/>
                </a:lnTo>
                <a:lnTo>
                  <a:pt x="1067320" y="782193"/>
                </a:lnTo>
                <a:lnTo>
                  <a:pt x="1068922" y="780550"/>
                </a:lnTo>
                <a:lnTo>
                  <a:pt x="1072156" y="780131"/>
                </a:lnTo>
                <a:lnTo>
                  <a:pt x="1072387" y="782898"/>
                </a:lnTo>
                <a:close/>
              </a:path>
            </a:pathLst>
          </a:custGeom>
          <a:solidFill>
            <a:schemeClr val="accent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05B0B17-A0C8-E309-D700-C1EF625033F0}"/>
              </a:ext>
            </a:extLst>
          </p:cNvPr>
          <p:cNvSpPr>
            <a:spLocks/>
          </p:cNvSpPr>
          <p:nvPr/>
        </p:nvSpPr>
        <p:spPr>
          <a:xfrm flipV="1">
            <a:off x="5876424" y="4922690"/>
            <a:ext cx="1324079" cy="396157"/>
          </a:xfrm>
          <a:custGeom>
            <a:avLst/>
            <a:gdLst>
              <a:gd name="connsiteX0" fmla="*/ 2738 w 901694"/>
              <a:gd name="connsiteY0" fmla="*/ 63729 h 269782"/>
              <a:gd name="connsiteX1" fmla="*/ 1822 w 901694"/>
              <a:gd name="connsiteY1" fmla="*/ 117503 h 269782"/>
              <a:gd name="connsiteX2" fmla="*/ 1568 w 901694"/>
              <a:gd name="connsiteY2" fmla="*/ 132368 h 269782"/>
              <a:gd name="connsiteX3" fmla="*/ 541 w 901694"/>
              <a:gd name="connsiteY3" fmla="*/ 192023 h 269782"/>
              <a:gd name="connsiteX4" fmla="*/ 376 w 901694"/>
              <a:gd name="connsiteY4" fmla="*/ 201575 h 269782"/>
              <a:gd name="connsiteX5" fmla="*/ 358 w 901694"/>
              <a:gd name="connsiteY5" fmla="*/ 202632 h 269782"/>
              <a:gd name="connsiteX6" fmla="*/ 7778 w 901694"/>
              <a:gd name="connsiteY6" fmla="*/ 206662 h 269782"/>
              <a:gd name="connsiteX7" fmla="*/ 33759 w 901694"/>
              <a:gd name="connsiteY7" fmla="*/ 220611 h 269782"/>
              <a:gd name="connsiteX8" fmla="*/ 52305 w 901694"/>
              <a:gd name="connsiteY8" fmla="*/ 235477 h 269782"/>
              <a:gd name="connsiteX9" fmla="*/ 75014 w 901694"/>
              <a:gd name="connsiteY9" fmla="*/ 253397 h 269782"/>
              <a:gd name="connsiteX10" fmla="*/ 95101 w 901694"/>
              <a:gd name="connsiteY10" fmla="*/ 263402 h 269782"/>
              <a:gd name="connsiteX11" fmla="*/ 108664 w 901694"/>
              <a:gd name="connsiteY11" fmla="*/ 270046 h 269782"/>
              <a:gd name="connsiteX12" fmla="*/ 120537 w 901694"/>
              <a:gd name="connsiteY12" fmla="*/ 270527 h 269782"/>
              <a:gd name="connsiteX13" fmla="*/ 154508 w 901694"/>
              <a:gd name="connsiteY13" fmla="*/ 252380 h 269782"/>
              <a:gd name="connsiteX14" fmla="*/ 178569 w 901694"/>
              <a:gd name="connsiteY14" fmla="*/ 243409 h 269782"/>
              <a:gd name="connsiteX15" fmla="*/ 194727 w 901694"/>
              <a:gd name="connsiteY15" fmla="*/ 237305 h 269782"/>
              <a:gd name="connsiteX16" fmla="*/ 198406 w 901694"/>
              <a:gd name="connsiteY16" fmla="*/ 234823 h 269782"/>
              <a:gd name="connsiteX17" fmla="*/ 203885 w 901694"/>
              <a:gd name="connsiteY17" fmla="*/ 233285 h 269782"/>
              <a:gd name="connsiteX18" fmla="*/ 208866 w 901694"/>
              <a:gd name="connsiteY18" fmla="*/ 232114 h 269782"/>
              <a:gd name="connsiteX19" fmla="*/ 217939 w 901694"/>
              <a:gd name="connsiteY19" fmla="*/ 230031 h 269782"/>
              <a:gd name="connsiteX20" fmla="*/ 217812 w 901694"/>
              <a:gd name="connsiteY20" fmla="*/ 228670 h 269782"/>
              <a:gd name="connsiteX21" fmla="*/ 215044 w 901694"/>
              <a:gd name="connsiteY21" fmla="*/ 200322 h 269782"/>
              <a:gd name="connsiteX22" fmla="*/ 215893 w 901694"/>
              <a:gd name="connsiteY22" fmla="*/ 200372 h 269782"/>
              <a:gd name="connsiteX23" fmla="*/ 223123 w 901694"/>
              <a:gd name="connsiteY23" fmla="*/ 200799 h 269782"/>
              <a:gd name="connsiteX24" fmla="*/ 242434 w 901694"/>
              <a:gd name="connsiteY24" fmla="*/ 201979 h 269782"/>
              <a:gd name="connsiteX25" fmla="*/ 254514 w 901694"/>
              <a:gd name="connsiteY25" fmla="*/ 202755 h 269782"/>
              <a:gd name="connsiteX26" fmla="*/ 274964 w 901694"/>
              <a:gd name="connsiteY26" fmla="*/ 204120 h 269782"/>
              <a:gd name="connsiteX27" fmla="*/ 290741 w 901694"/>
              <a:gd name="connsiteY27" fmla="*/ 205228 h 269782"/>
              <a:gd name="connsiteX28" fmla="*/ 299192 w 901694"/>
              <a:gd name="connsiteY28" fmla="*/ 205840 h 269782"/>
              <a:gd name="connsiteX29" fmla="*/ 326949 w 901694"/>
              <a:gd name="connsiteY29" fmla="*/ 207941 h 269782"/>
              <a:gd name="connsiteX30" fmla="*/ 359619 w 901694"/>
              <a:gd name="connsiteY30" fmla="*/ 210591 h 269782"/>
              <a:gd name="connsiteX31" fmla="*/ 388973 w 901694"/>
              <a:gd name="connsiteY31" fmla="*/ 213137 h 269782"/>
              <a:gd name="connsiteX32" fmla="*/ 408941 w 901694"/>
              <a:gd name="connsiteY32" fmla="*/ 214961 h 269782"/>
              <a:gd name="connsiteX33" fmla="*/ 430080 w 901694"/>
              <a:gd name="connsiteY33" fmla="*/ 216967 h 269782"/>
              <a:gd name="connsiteX34" fmla="*/ 447481 w 901694"/>
              <a:gd name="connsiteY34" fmla="*/ 218682 h 269782"/>
              <a:gd name="connsiteX35" fmla="*/ 455165 w 901694"/>
              <a:gd name="connsiteY35" fmla="*/ 219454 h 269782"/>
              <a:gd name="connsiteX36" fmla="*/ 495615 w 901694"/>
              <a:gd name="connsiteY36" fmla="*/ 223710 h 269782"/>
              <a:gd name="connsiteX37" fmla="*/ 543704 w 901694"/>
              <a:gd name="connsiteY37" fmla="*/ 229156 h 269782"/>
              <a:gd name="connsiteX38" fmla="*/ 637962 w 901694"/>
              <a:gd name="connsiteY38" fmla="*/ 191719 h 269782"/>
              <a:gd name="connsiteX39" fmla="*/ 709684 w 901694"/>
              <a:gd name="connsiteY39" fmla="*/ 163425 h 269782"/>
              <a:gd name="connsiteX40" fmla="*/ 773028 w 901694"/>
              <a:gd name="connsiteY40" fmla="*/ 138603 h 269782"/>
              <a:gd name="connsiteX41" fmla="*/ 778631 w 901694"/>
              <a:gd name="connsiteY41" fmla="*/ 136425 h 269782"/>
              <a:gd name="connsiteX42" fmla="*/ 855375 w 901694"/>
              <a:gd name="connsiteY42" fmla="*/ 106562 h 269782"/>
              <a:gd name="connsiteX43" fmla="*/ 902052 w 901694"/>
              <a:gd name="connsiteY43" fmla="*/ 88506 h 269782"/>
              <a:gd name="connsiteX44" fmla="*/ 901585 w 901694"/>
              <a:gd name="connsiteY44" fmla="*/ 88420 h 269782"/>
              <a:gd name="connsiteX45" fmla="*/ 745961 w 901694"/>
              <a:gd name="connsiteY45" fmla="*/ 62990 h 269782"/>
              <a:gd name="connsiteX46" fmla="*/ 673150 w 901694"/>
              <a:gd name="connsiteY46" fmla="*/ 52589 h 269782"/>
              <a:gd name="connsiteX47" fmla="*/ 565995 w 901694"/>
              <a:gd name="connsiteY47" fmla="*/ 39012 h 269782"/>
              <a:gd name="connsiteX48" fmla="*/ 498645 w 901694"/>
              <a:gd name="connsiteY48" fmla="*/ 31515 h 269782"/>
              <a:gd name="connsiteX49" fmla="*/ 420985 w 901694"/>
              <a:gd name="connsiteY49" fmla="*/ 23865 h 269782"/>
              <a:gd name="connsiteX50" fmla="*/ 410642 w 901694"/>
              <a:gd name="connsiteY50" fmla="*/ 22925 h 269782"/>
              <a:gd name="connsiteX51" fmla="*/ 367530 w 901694"/>
              <a:gd name="connsiteY51" fmla="*/ 19213 h 269782"/>
              <a:gd name="connsiteX52" fmla="*/ 277799 w 901694"/>
              <a:gd name="connsiteY52" fmla="*/ 12525 h 269782"/>
              <a:gd name="connsiteX53" fmla="*/ 243047 w 901694"/>
              <a:gd name="connsiteY53" fmla="*/ 10315 h 269782"/>
              <a:gd name="connsiteX54" fmla="*/ 170571 w 901694"/>
              <a:gd name="connsiteY54" fmla="*/ 6371 h 269782"/>
              <a:gd name="connsiteX55" fmla="*/ 139267 w 901694"/>
              <a:gd name="connsiteY55" fmla="*/ 4946 h 269782"/>
              <a:gd name="connsiteX56" fmla="*/ 134390 w 901694"/>
              <a:gd name="connsiteY56" fmla="*/ 4742 h 269782"/>
              <a:gd name="connsiteX57" fmla="*/ 106233 w 901694"/>
              <a:gd name="connsiteY57" fmla="*/ 3631 h 269782"/>
              <a:gd name="connsiteX58" fmla="*/ 88892 w 901694"/>
              <a:gd name="connsiteY58" fmla="*/ 3018 h 269782"/>
              <a:gd name="connsiteX59" fmla="*/ 3802 w 901694"/>
              <a:gd name="connsiteY59" fmla="*/ 744 h 269782"/>
              <a:gd name="connsiteX60" fmla="*/ 3520 w 901694"/>
              <a:gd name="connsiteY60" fmla="*/ 17521 h 269782"/>
              <a:gd name="connsiteX61" fmla="*/ 2738 w 901694"/>
              <a:gd name="connsiteY61" fmla="*/ 63729 h 269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1694" h="269782">
                <a:moveTo>
                  <a:pt x="2738" y="63729"/>
                </a:moveTo>
                <a:lnTo>
                  <a:pt x="1822" y="117503"/>
                </a:lnTo>
                <a:lnTo>
                  <a:pt x="1568" y="132368"/>
                </a:lnTo>
                <a:lnTo>
                  <a:pt x="541" y="192023"/>
                </a:lnTo>
                <a:lnTo>
                  <a:pt x="376" y="201575"/>
                </a:lnTo>
                <a:lnTo>
                  <a:pt x="358" y="202632"/>
                </a:lnTo>
                <a:lnTo>
                  <a:pt x="7778" y="206662"/>
                </a:lnTo>
                <a:lnTo>
                  <a:pt x="33759" y="220611"/>
                </a:lnTo>
                <a:lnTo>
                  <a:pt x="52305" y="235477"/>
                </a:lnTo>
                <a:lnTo>
                  <a:pt x="75014" y="253397"/>
                </a:lnTo>
                <a:lnTo>
                  <a:pt x="95101" y="263402"/>
                </a:lnTo>
                <a:lnTo>
                  <a:pt x="108664" y="270046"/>
                </a:lnTo>
                <a:lnTo>
                  <a:pt x="120537" y="270527"/>
                </a:lnTo>
                <a:lnTo>
                  <a:pt x="154508" y="252380"/>
                </a:lnTo>
                <a:lnTo>
                  <a:pt x="178569" y="243409"/>
                </a:lnTo>
                <a:lnTo>
                  <a:pt x="194727" y="237305"/>
                </a:lnTo>
                <a:lnTo>
                  <a:pt x="198406" y="234823"/>
                </a:lnTo>
                <a:lnTo>
                  <a:pt x="203885" y="233285"/>
                </a:lnTo>
                <a:lnTo>
                  <a:pt x="208866" y="232114"/>
                </a:lnTo>
                <a:lnTo>
                  <a:pt x="217939" y="230031"/>
                </a:lnTo>
                <a:lnTo>
                  <a:pt x="217812" y="228670"/>
                </a:lnTo>
                <a:lnTo>
                  <a:pt x="215044" y="200322"/>
                </a:lnTo>
                <a:lnTo>
                  <a:pt x="215893" y="200372"/>
                </a:lnTo>
                <a:lnTo>
                  <a:pt x="223123" y="200799"/>
                </a:lnTo>
                <a:lnTo>
                  <a:pt x="242434" y="201979"/>
                </a:lnTo>
                <a:lnTo>
                  <a:pt x="254514" y="202755"/>
                </a:lnTo>
                <a:lnTo>
                  <a:pt x="274964" y="204120"/>
                </a:lnTo>
                <a:lnTo>
                  <a:pt x="290741" y="205228"/>
                </a:lnTo>
                <a:lnTo>
                  <a:pt x="299192" y="205840"/>
                </a:lnTo>
                <a:lnTo>
                  <a:pt x="326949" y="207941"/>
                </a:lnTo>
                <a:lnTo>
                  <a:pt x="359619" y="210591"/>
                </a:lnTo>
                <a:lnTo>
                  <a:pt x="388973" y="213137"/>
                </a:lnTo>
                <a:lnTo>
                  <a:pt x="408941" y="214961"/>
                </a:lnTo>
                <a:lnTo>
                  <a:pt x="430080" y="216967"/>
                </a:lnTo>
                <a:lnTo>
                  <a:pt x="447481" y="218682"/>
                </a:lnTo>
                <a:lnTo>
                  <a:pt x="455165" y="219454"/>
                </a:lnTo>
                <a:lnTo>
                  <a:pt x="495615" y="223710"/>
                </a:lnTo>
                <a:lnTo>
                  <a:pt x="543704" y="229156"/>
                </a:lnTo>
                <a:lnTo>
                  <a:pt x="637962" y="191719"/>
                </a:lnTo>
                <a:lnTo>
                  <a:pt x="709684" y="163425"/>
                </a:lnTo>
                <a:lnTo>
                  <a:pt x="773028" y="138603"/>
                </a:lnTo>
                <a:lnTo>
                  <a:pt x="778631" y="136425"/>
                </a:lnTo>
                <a:lnTo>
                  <a:pt x="855375" y="106562"/>
                </a:lnTo>
                <a:lnTo>
                  <a:pt x="902052" y="88506"/>
                </a:lnTo>
                <a:lnTo>
                  <a:pt x="901585" y="88420"/>
                </a:lnTo>
                <a:lnTo>
                  <a:pt x="745961" y="62990"/>
                </a:lnTo>
                <a:lnTo>
                  <a:pt x="673150" y="52589"/>
                </a:lnTo>
                <a:lnTo>
                  <a:pt x="565995" y="39012"/>
                </a:lnTo>
                <a:lnTo>
                  <a:pt x="498645" y="31515"/>
                </a:lnTo>
                <a:lnTo>
                  <a:pt x="420985" y="23865"/>
                </a:lnTo>
                <a:lnTo>
                  <a:pt x="410642" y="22925"/>
                </a:lnTo>
                <a:lnTo>
                  <a:pt x="367530" y="19213"/>
                </a:lnTo>
                <a:lnTo>
                  <a:pt x="277799" y="12525"/>
                </a:lnTo>
                <a:lnTo>
                  <a:pt x="243047" y="10315"/>
                </a:lnTo>
                <a:lnTo>
                  <a:pt x="170571" y="6371"/>
                </a:lnTo>
                <a:lnTo>
                  <a:pt x="139267" y="4946"/>
                </a:lnTo>
                <a:lnTo>
                  <a:pt x="134390" y="4742"/>
                </a:lnTo>
                <a:lnTo>
                  <a:pt x="106233" y="3631"/>
                </a:lnTo>
                <a:lnTo>
                  <a:pt x="88892" y="3018"/>
                </a:lnTo>
                <a:lnTo>
                  <a:pt x="3802" y="744"/>
                </a:lnTo>
                <a:lnTo>
                  <a:pt x="3520" y="17521"/>
                </a:lnTo>
                <a:lnTo>
                  <a:pt x="2738" y="6372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3D6EF0D-1DC0-BAD4-4F03-752A487BA8ED}"/>
              </a:ext>
            </a:extLst>
          </p:cNvPr>
          <p:cNvSpPr>
            <a:spLocks/>
          </p:cNvSpPr>
          <p:nvPr/>
        </p:nvSpPr>
        <p:spPr>
          <a:xfrm flipV="1">
            <a:off x="7160137" y="3292653"/>
            <a:ext cx="359755" cy="371521"/>
          </a:xfrm>
          <a:custGeom>
            <a:avLst/>
            <a:gdLst>
              <a:gd name="connsiteX0" fmla="*/ 128661 w 244992"/>
              <a:gd name="connsiteY0" fmla="*/ 101844 h 253005"/>
              <a:gd name="connsiteX1" fmla="*/ 121589 w 244992"/>
              <a:gd name="connsiteY1" fmla="*/ 111950 h 253005"/>
              <a:gd name="connsiteX2" fmla="*/ 120532 w 244992"/>
              <a:gd name="connsiteY2" fmla="*/ 114150 h 253005"/>
              <a:gd name="connsiteX3" fmla="*/ 114744 w 244992"/>
              <a:gd name="connsiteY3" fmla="*/ 125175 h 253005"/>
              <a:gd name="connsiteX4" fmla="*/ 113927 w 244992"/>
              <a:gd name="connsiteY4" fmla="*/ 125817 h 253005"/>
              <a:gd name="connsiteX5" fmla="*/ 95573 w 244992"/>
              <a:gd name="connsiteY5" fmla="*/ 137718 h 253005"/>
              <a:gd name="connsiteX6" fmla="*/ 93854 w 244992"/>
              <a:gd name="connsiteY6" fmla="*/ 143219 h 253005"/>
              <a:gd name="connsiteX7" fmla="*/ 86551 w 244992"/>
              <a:gd name="connsiteY7" fmla="*/ 149779 h 253005"/>
              <a:gd name="connsiteX8" fmla="*/ 78667 w 244992"/>
              <a:gd name="connsiteY8" fmla="*/ 152562 h 253005"/>
              <a:gd name="connsiteX9" fmla="*/ 74639 w 244992"/>
              <a:gd name="connsiteY9" fmla="*/ 153244 h 253005"/>
              <a:gd name="connsiteX10" fmla="*/ 73210 w 244992"/>
              <a:gd name="connsiteY10" fmla="*/ 160152 h 253005"/>
              <a:gd name="connsiteX11" fmla="*/ 70946 w 244992"/>
              <a:gd name="connsiteY11" fmla="*/ 161651 h 253005"/>
              <a:gd name="connsiteX12" fmla="*/ 64709 w 244992"/>
              <a:gd name="connsiteY12" fmla="*/ 166083 h 253005"/>
              <a:gd name="connsiteX13" fmla="*/ 63312 w 244992"/>
              <a:gd name="connsiteY13" fmla="*/ 169127 h 253005"/>
              <a:gd name="connsiteX14" fmla="*/ 59524 w 244992"/>
              <a:gd name="connsiteY14" fmla="*/ 173439 h 253005"/>
              <a:gd name="connsiteX15" fmla="*/ 48147 w 244992"/>
              <a:gd name="connsiteY15" fmla="*/ 183460 h 253005"/>
              <a:gd name="connsiteX16" fmla="*/ 49036 w 244992"/>
              <a:gd name="connsiteY16" fmla="*/ 186746 h 253005"/>
              <a:gd name="connsiteX17" fmla="*/ 46237 w 244992"/>
              <a:gd name="connsiteY17" fmla="*/ 187305 h 253005"/>
              <a:gd name="connsiteX18" fmla="*/ 44164 w 244992"/>
              <a:gd name="connsiteY18" fmla="*/ 190958 h 253005"/>
              <a:gd name="connsiteX19" fmla="*/ 44019 w 244992"/>
              <a:gd name="connsiteY19" fmla="*/ 192921 h 253005"/>
              <a:gd name="connsiteX20" fmla="*/ 41520 w 244992"/>
              <a:gd name="connsiteY20" fmla="*/ 197088 h 253005"/>
              <a:gd name="connsiteX21" fmla="*/ 40762 w 244992"/>
              <a:gd name="connsiteY21" fmla="*/ 199058 h 253005"/>
              <a:gd name="connsiteX22" fmla="*/ 38036 w 244992"/>
              <a:gd name="connsiteY22" fmla="*/ 199330 h 253005"/>
              <a:gd name="connsiteX23" fmla="*/ 38435 w 244992"/>
              <a:gd name="connsiteY23" fmla="*/ 202038 h 253005"/>
              <a:gd name="connsiteX24" fmla="*/ 36711 w 244992"/>
              <a:gd name="connsiteY24" fmla="*/ 203317 h 253005"/>
              <a:gd name="connsiteX25" fmla="*/ 36371 w 244992"/>
              <a:gd name="connsiteY25" fmla="*/ 205234 h 253005"/>
              <a:gd name="connsiteX26" fmla="*/ 32316 w 244992"/>
              <a:gd name="connsiteY26" fmla="*/ 206881 h 253005"/>
              <a:gd name="connsiteX27" fmla="*/ 26972 w 244992"/>
              <a:gd name="connsiteY27" fmla="*/ 213295 h 253005"/>
              <a:gd name="connsiteX28" fmla="*/ 26305 w 244992"/>
              <a:gd name="connsiteY28" fmla="*/ 216210 h 253005"/>
              <a:gd name="connsiteX29" fmla="*/ 22626 w 244992"/>
              <a:gd name="connsiteY29" fmla="*/ 215802 h 253005"/>
              <a:gd name="connsiteX30" fmla="*/ 19923 w 244992"/>
              <a:gd name="connsiteY30" fmla="*/ 220079 h 253005"/>
              <a:gd name="connsiteX31" fmla="*/ 12792 w 244992"/>
              <a:gd name="connsiteY31" fmla="*/ 221937 h 253005"/>
              <a:gd name="connsiteX32" fmla="*/ 294 w 244992"/>
              <a:gd name="connsiteY32" fmla="*/ 220622 h 253005"/>
              <a:gd name="connsiteX33" fmla="*/ 3855 w 244992"/>
              <a:gd name="connsiteY33" fmla="*/ 228093 h 253005"/>
              <a:gd name="connsiteX34" fmla="*/ 8015 w 244992"/>
              <a:gd name="connsiteY34" fmla="*/ 237528 h 253005"/>
              <a:gd name="connsiteX35" fmla="*/ 36298 w 244992"/>
              <a:gd name="connsiteY35" fmla="*/ 244543 h 253005"/>
              <a:gd name="connsiteX36" fmla="*/ 59628 w 244992"/>
              <a:gd name="connsiteY36" fmla="*/ 253387 h 253005"/>
              <a:gd name="connsiteX37" fmla="*/ 66387 w 244992"/>
              <a:gd name="connsiteY37" fmla="*/ 252236 h 253005"/>
              <a:gd name="connsiteX38" fmla="*/ 67090 w 244992"/>
              <a:gd name="connsiteY38" fmla="*/ 251845 h 253005"/>
              <a:gd name="connsiteX39" fmla="*/ 124714 w 244992"/>
              <a:gd name="connsiteY39" fmla="*/ 239634 h 253005"/>
              <a:gd name="connsiteX40" fmla="*/ 151378 w 244992"/>
              <a:gd name="connsiteY40" fmla="*/ 234437 h 253005"/>
              <a:gd name="connsiteX41" fmla="*/ 159008 w 244992"/>
              <a:gd name="connsiteY41" fmla="*/ 226596 h 253005"/>
              <a:gd name="connsiteX42" fmla="*/ 163508 w 244992"/>
              <a:gd name="connsiteY42" fmla="*/ 220164 h 253005"/>
              <a:gd name="connsiteX43" fmla="*/ 161993 w 244992"/>
              <a:gd name="connsiteY43" fmla="*/ 212631 h 253005"/>
              <a:gd name="connsiteX44" fmla="*/ 164424 w 244992"/>
              <a:gd name="connsiteY44" fmla="*/ 198751 h 253005"/>
              <a:gd name="connsiteX45" fmla="*/ 165772 w 244992"/>
              <a:gd name="connsiteY45" fmla="*/ 189667 h 253005"/>
              <a:gd name="connsiteX46" fmla="*/ 174703 w 244992"/>
              <a:gd name="connsiteY46" fmla="*/ 189667 h 253005"/>
              <a:gd name="connsiteX47" fmla="*/ 180728 w 244992"/>
              <a:gd name="connsiteY47" fmla="*/ 180062 h 253005"/>
              <a:gd name="connsiteX48" fmla="*/ 184329 w 244992"/>
              <a:gd name="connsiteY48" fmla="*/ 178894 h 253005"/>
              <a:gd name="connsiteX49" fmla="*/ 186502 w 244992"/>
              <a:gd name="connsiteY49" fmla="*/ 180621 h 253005"/>
              <a:gd name="connsiteX50" fmla="*/ 186770 w 244992"/>
              <a:gd name="connsiteY50" fmla="*/ 185861 h 253005"/>
              <a:gd name="connsiteX51" fmla="*/ 191106 w 244992"/>
              <a:gd name="connsiteY51" fmla="*/ 187406 h 253005"/>
              <a:gd name="connsiteX52" fmla="*/ 193896 w 244992"/>
              <a:gd name="connsiteY52" fmla="*/ 180390 h 253005"/>
              <a:gd name="connsiteX53" fmla="*/ 193869 w 244992"/>
              <a:gd name="connsiteY53" fmla="*/ 164078 h 253005"/>
              <a:gd name="connsiteX54" fmla="*/ 200002 w 244992"/>
              <a:gd name="connsiteY54" fmla="*/ 162291 h 253005"/>
              <a:gd name="connsiteX55" fmla="*/ 200741 w 244992"/>
              <a:gd name="connsiteY55" fmla="*/ 156653 h 253005"/>
              <a:gd name="connsiteX56" fmla="*/ 201993 w 244992"/>
              <a:gd name="connsiteY56" fmla="*/ 156143 h 253005"/>
              <a:gd name="connsiteX57" fmla="*/ 200233 w 244992"/>
              <a:gd name="connsiteY57" fmla="*/ 150753 h 253005"/>
              <a:gd name="connsiteX58" fmla="*/ 209737 w 244992"/>
              <a:gd name="connsiteY58" fmla="*/ 150695 h 253005"/>
              <a:gd name="connsiteX59" fmla="*/ 213062 w 244992"/>
              <a:gd name="connsiteY59" fmla="*/ 145898 h 253005"/>
              <a:gd name="connsiteX60" fmla="*/ 219372 w 244992"/>
              <a:gd name="connsiteY60" fmla="*/ 149297 h 253005"/>
              <a:gd name="connsiteX61" fmla="*/ 220102 w 244992"/>
              <a:gd name="connsiteY61" fmla="*/ 149449 h 253005"/>
              <a:gd name="connsiteX62" fmla="*/ 227696 w 244992"/>
              <a:gd name="connsiteY62" fmla="*/ 147397 h 253005"/>
              <a:gd name="connsiteX63" fmla="*/ 228639 w 244992"/>
              <a:gd name="connsiteY63" fmla="*/ 130454 h 253005"/>
              <a:gd name="connsiteX64" fmla="*/ 228426 w 244992"/>
              <a:gd name="connsiteY64" fmla="*/ 120721 h 253005"/>
              <a:gd name="connsiteX65" fmla="*/ 233702 w 244992"/>
              <a:gd name="connsiteY65" fmla="*/ 119575 h 253005"/>
              <a:gd name="connsiteX66" fmla="*/ 240724 w 244992"/>
              <a:gd name="connsiteY66" fmla="*/ 115481 h 253005"/>
              <a:gd name="connsiteX67" fmla="*/ 241463 w 244992"/>
              <a:gd name="connsiteY67" fmla="*/ 114032 h 253005"/>
              <a:gd name="connsiteX68" fmla="*/ 243763 w 244992"/>
              <a:gd name="connsiteY68" fmla="*/ 114624 h 253005"/>
              <a:gd name="connsiteX69" fmla="*/ 244611 w 244992"/>
              <a:gd name="connsiteY69" fmla="*/ 114034 h 253005"/>
              <a:gd name="connsiteX70" fmla="*/ 245287 w 244992"/>
              <a:gd name="connsiteY70" fmla="*/ 113551 h 253005"/>
              <a:gd name="connsiteX71" fmla="*/ 241545 w 244992"/>
              <a:gd name="connsiteY71" fmla="*/ 111053 h 253005"/>
              <a:gd name="connsiteX72" fmla="*/ 237997 w 244992"/>
              <a:gd name="connsiteY72" fmla="*/ 108561 h 253005"/>
              <a:gd name="connsiteX73" fmla="*/ 234486 w 244992"/>
              <a:gd name="connsiteY73" fmla="*/ 109188 h 253005"/>
              <a:gd name="connsiteX74" fmla="*/ 231688 w 244992"/>
              <a:gd name="connsiteY74" fmla="*/ 104843 h 253005"/>
              <a:gd name="connsiteX75" fmla="*/ 227954 w 244992"/>
              <a:gd name="connsiteY75" fmla="*/ 105440 h 253005"/>
              <a:gd name="connsiteX76" fmla="*/ 224561 w 244992"/>
              <a:gd name="connsiteY76" fmla="*/ 109568 h 253005"/>
              <a:gd name="connsiteX77" fmla="*/ 221839 w 244992"/>
              <a:gd name="connsiteY77" fmla="*/ 110707 h 253005"/>
              <a:gd name="connsiteX78" fmla="*/ 218324 w 244992"/>
              <a:gd name="connsiteY78" fmla="*/ 104884 h 253005"/>
              <a:gd name="connsiteX79" fmla="*/ 220211 w 244992"/>
              <a:gd name="connsiteY79" fmla="*/ 101577 h 253005"/>
              <a:gd name="connsiteX80" fmla="*/ 196219 w 244992"/>
              <a:gd name="connsiteY80" fmla="*/ 104901 h 253005"/>
              <a:gd name="connsiteX81" fmla="*/ 180886 w 244992"/>
              <a:gd name="connsiteY81" fmla="*/ 105550 h 253005"/>
              <a:gd name="connsiteX82" fmla="*/ 186126 w 244992"/>
              <a:gd name="connsiteY82" fmla="*/ 75246 h 253005"/>
              <a:gd name="connsiteX83" fmla="*/ 182102 w 244992"/>
              <a:gd name="connsiteY83" fmla="*/ 66896 h 253005"/>
              <a:gd name="connsiteX84" fmla="*/ 179371 w 244992"/>
              <a:gd name="connsiteY84" fmla="*/ 54596 h 253005"/>
              <a:gd name="connsiteX85" fmla="*/ 174785 w 244992"/>
              <a:gd name="connsiteY85" fmla="*/ 39226 h 253005"/>
              <a:gd name="connsiteX86" fmla="*/ 164234 w 244992"/>
              <a:gd name="connsiteY86" fmla="*/ 22602 h 253005"/>
              <a:gd name="connsiteX87" fmla="*/ 168230 w 244992"/>
              <a:gd name="connsiteY87" fmla="*/ 16715 h 253005"/>
              <a:gd name="connsiteX88" fmla="*/ 166502 w 244992"/>
              <a:gd name="connsiteY88" fmla="*/ 13754 h 253005"/>
              <a:gd name="connsiteX89" fmla="*/ 168031 w 244992"/>
              <a:gd name="connsiteY89" fmla="*/ 7723 h 253005"/>
              <a:gd name="connsiteX90" fmla="*/ 163798 w 244992"/>
              <a:gd name="connsiteY90" fmla="*/ 5514 h 253005"/>
              <a:gd name="connsiteX91" fmla="*/ 155184 w 244992"/>
              <a:gd name="connsiteY91" fmla="*/ 8538 h 253005"/>
              <a:gd name="connsiteX92" fmla="*/ 149600 w 244992"/>
              <a:gd name="connsiteY92" fmla="*/ 381 h 253005"/>
              <a:gd name="connsiteX93" fmla="*/ 145563 w 244992"/>
              <a:gd name="connsiteY93" fmla="*/ 6166 h 253005"/>
              <a:gd name="connsiteX94" fmla="*/ 140346 w 244992"/>
              <a:gd name="connsiteY94" fmla="*/ 10555 h 253005"/>
              <a:gd name="connsiteX95" fmla="*/ 144070 w 244992"/>
              <a:gd name="connsiteY95" fmla="*/ 14259 h 253005"/>
              <a:gd name="connsiteX96" fmla="*/ 136041 w 244992"/>
              <a:gd name="connsiteY96" fmla="*/ 34464 h 253005"/>
              <a:gd name="connsiteX97" fmla="*/ 133818 w 244992"/>
              <a:gd name="connsiteY97" fmla="*/ 39860 h 253005"/>
              <a:gd name="connsiteX98" fmla="*/ 131768 w 244992"/>
              <a:gd name="connsiteY98" fmla="*/ 48123 h 253005"/>
              <a:gd name="connsiteX99" fmla="*/ 131795 w 244992"/>
              <a:gd name="connsiteY99" fmla="*/ 49360 h 253005"/>
              <a:gd name="connsiteX100" fmla="*/ 130280 w 244992"/>
              <a:gd name="connsiteY100" fmla="*/ 62120 h 253005"/>
              <a:gd name="connsiteX101" fmla="*/ 128792 w 244992"/>
              <a:gd name="connsiteY101" fmla="*/ 65546 h 253005"/>
              <a:gd name="connsiteX102" fmla="*/ 130017 w 244992"/>
              <a:gd name="connsiteY102" fmla="*/ 70166 h 253005"/>
              <a:gd name="connsiteX103" fmla="*/ 132580 w 244992"/>
              <a:gd name="connsiteY103" fmla="*/ 74045 h 253005"/>
              <a:gd name="connsiteX104" fmla="*/ 131364 w 244992"/>
              <a:gd name="connsiteY104" fmla="*/ 79130 h 253005"/>
              <a:gd name="connsiteX105" fmla="*/ 132698 w 244992"/>
              <a:gd name="connsiteY105" fmla="*/ 82215 h 253005"/>
              <a:gd name="connsiteX106" fmla="*/ 132616 w 244992"/>
              <a:gd name="connsiteY106" fmla="*/ 86226 h 253005"/>
              <a:gd name="connsiteX107" fmla="*/ 130756 w 244992"/>
              <a:gd name="connsiteY107" fmla="*/ 88684 h 253005"/>
              <a:gd name="connsiteX108" fmla="*/ 130407 w 244992"/>
              <a:gd name="connsiteY108" fmla="*/ 90137 h 253005"/>
              <a:gd name="connsiteX109" fmla="*/ 129514 w 244992"/>
              <a:gd name="connsiteY109" fmla="*/ 91735 h 253005"/>
              <a:gd name="connsiteX110" fmla="*/ 128661 w 244992"/>
              <a:gd name="connsiteY110" fmla="*/ 101844 h 253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244992" h="253005">
                <a:moveTo>
                  <a:pt x="128661" y="101844"/>
                </a:moveTo>
                <a:lnTo>
                  <a:pt x="121589" y="111950"/>
                </a:lnTo>
                <a:lnTo>
                  <a:pt x="120532" y="114150"/>
                </a:lnTo>
                <a:lnTo>
                  <a:pt x="114744" y="125175"/>
                </a:lnTo>
                <a:lnTo>
                  <a:pt x="113927" y="125817"/>
                </a:lnTo>
                <a:lnTo>
                  <a:pt x="95573" y="137718"/>
                </a:lnTo>
                <a:lnTo>
                  <a:pt x="93854" y="143219"/>
                </a:lnTo>
                <a:lnTo>
                  <a:pt x="86551" y="149779"/>
                </a:lnTo>
                <a:lnTo>
                  <a:pt x="78667" y="152562"/>
                </a:lnTo>
                <a:lnTo>
                  <a:pt x="74639" y="153244"/>
                </a:lnTo>
                <a:lnTo>
                  <a:pt x="73210" y="160152"/>
                </a:lnTo>
                <a:lnTo>
                  <a:pt x="70946" y="161651"/>
                </a:lnTo>
                <a:lnTo>
                  <a:pt x="64709" y="166083"/>
                </a:lnTo>
                <a:lnTo>
                  <a:pt x="63312" y="169127"/>
                </a:lnTo>
                <a:lnTo>
                  <a:pt x="59524" y="173439"/>
                </a:lnTo>
                <a:lnTo>
                  <a:pt x="48147" y="183460"/>
                </a:lnTo>
                <a:lnTo>
                  <a:pt x="49036" y="186746"/>
                </a:lnTo>
                <a:lnTo>
                  <a:pt x="46237" y="187305"/>
                </a:lnTo>
                <a:lnTo>
                  <a:pt x="44164" y="190958"/>
                </a:lnTo>
                <a:lnTo>
                  <a:pt x="44019" y="192921"/>
                </a:lnTo>
                <a:lnTo>
                  <a:pt x="41520" y="197088"/>
                </a:lnTo>
                <a:lnTo>
                  <a:pt x="40762" y="199058"/>
                </a:lnTo>
                <a:lnTo>
                  <a:pt x="38036" y="199330"/>
                </a:lnTo>
                <a:lnTo>
                  <a:pt x="38435" y="202038"/>
                </a:lnTo>
                <a:lnTo>
                  <a:pt x="36711" y="203317"/>
                </a:lnTo>
                <a:lnTo>
                  <a:pt x="36371" y="205234"/>
                </a:lnTo>
                <a:lnTo>
                  <a:pt x="32316" y="206881"/>
                </a:lnTo>
                <a:lnTo>
                  <a:pt x="26972" y="213295"/>
                </a:lnTo>
                <a:lnTo>
                  <a:pt x="26305" y="216210"/>
                </a:lnTo>
                <a:lnTo>
                  <a:pt x="22626" y="215802"/>
                </a:lnTo>
                <a:lnTo>
                  <a:pt x="19923" y="220079"/>
                </a:lnTo>
                <a:lnTo>
                  <a:pt x="12792" y="221937"/>
                </a:lnTo>
                <a:lnTo>
                  <a:pt x="294" y="220622"/>
                </a:lnTo>
                <a:lnTo>
                  <a:pt x="3855" y="228093"/>
                </a:lnTo>
                <a:lnTo>
                  <a:pt x="8015" y="237528"/>
                </a:lnTo>
                <a:lnTo>
                  <a:pt x="36298" y="244543"/>
                </a:lnTo>
                <a:lnTo>
                  <a:pt x="59628" y="253387"/>
                </a:lnTo>
                <a:lnTo>
                  <a:pt x="66387" y="252236"/>
                </a:lnTo>
                <a:lnTo>
                  <a:pt x="67090" y="251845"/>
                </a:lnTo>
                <a:lnTo>
                  <a:pt x="124714" y="239634"/>
                </a:lnTo>
                <a:lnTo>
                  <a:pt x="151378" y="234437"/>
                </a:lnTo>
                <a:lnTo>
                  <a:pt x="159008" y="226596"/>
                </a:lnTo>
                <a:lnTo>
                  <a:pt x="163508" y="220164"/>
                </a:lnTo>
                <a:lnTo>
                  <a:pt x="161993" y="212631"/>
                </a:lnTo>
                <a:lnTo>
                  <a:pt x="164424" y="198751"/>
                </a:lnTo>
                <a:lnTo>
                  <a:pt x="165772" y="189667"/>
                </a:lnTo>
                <a:lnTo>
                  <a:pt x="174703" y="189667"/>
                </a:lnTo>
                <a:lnTo>
                  <a:pt x="180728" y="180062"/>
                </a:lnTo>
                <a:lnTo>
                  <a:pt x="184329" y="178894"/>
                </a:lnTo>
                <a:lnTo>
                  <a:pt x="186502" y="180621"/>
                </a:lnTo>
                <a:lnTo>
                  <a:pt x="186770" y="185861"/>
                </a:lnTo>
                <a:lnTo>
                  <a:pt x="191106" y="187406"/>
                </a:lnTo>
                <a:lnTo>
                  <a:pt x="193896" y="180390"/>
                </a:lnTo>
                <a:lnTo>
                  <a:pt x="193869" y="164078"/>
                </a:lnTo>
                <a:lnTo>
                  <a:pt x="200002" y="162291"/>
                </a:lnTo>
                <a:lnTo>
                  <a:pt x="200741" y="156653"/>
                </a:lnTo>
                <a:lnTo>
                  <a:pt x="201993" y="156143"/>
                </a:lnTo>
                <a:lnTo>
                  <a:pt x="200233" y="150753"/>
                </a:lnTo>
                <a:lnTo>
                  <a:pt x="209737" y="150695"/>
                </a:lnTo>
                <a:lnTo>
                  <a:pt x="213062" y="145898"/>
                </a:lnTo>
                <a:lnTo>
                  <a:pt x="219372" y="149297"/>
                </a:lnTo>
                <a:lnTo>
                  <a:pt x="220102" y="149449"/>
                </a:lnTo>
                <a:lnTo>
                  <a:pt x="227696" y="147397"/>
                </a:lnTo>
                <a:lnTo>
                  <a:pt x="228639" y="130454"/>
                </a:lnTo>
                <a:lnTo>
                  <a:pt x="228426" y="120721"/>
                </a:lnTo>
                <a:lnTo>
                  <a:pt x="233702" y="119575"/>
                </a:lnTo>
                <a:lnTo>
                  <a:pt x="240724" y="115481"/>
                </a:lnTo>
                <a:lnTo>
                  <a:pt x="241463" y="114032"/>
                </a:lnTo>
                <a:lnTo>
                  <a:pt x="243763" y="114624"/>
                </a:lnTo>
                <a:lnTo>
                  <a:pt x="244611" y="114034"/>
                </a:lnTo>
                <a:lnTo>
                  <a:pt x="245287" y="113551"/>
                </a:lnTo>
                <a:lnTo>
                  <a:pt x="241545" y="111053"/>
                </a:lnTo>
                <a:lnTo>
                  <a:pt x="237997" y="108561"/>
                </a:lnTo>
                <a:lnTo>
                  <a:pt x="234486" y="109188"/>
                </a:lnTo>
                <a:lnTo>
                  <a:pt x="231688" y="104843"/>
                </a:lnTo>
                <a:lnTo>
                  <a:pt x="227954" y="105440"/>
                </a:lnTo>
                <a:lnTo>
                  <a:pt x="224561" y="109568"/>
                </a:lnTo>
                <a:lnTo>
                  <a:pt x="221839" y="110707"/>
                </a:lnTo>
                <a:lnTo>
                  <a:pt x="218324" y="104884"/>
                </a:lnTo>
                <a:lnTo>
                  <a:pt x="220211" y="101577"/>
                </a:lnTo>
                <a:lnTo>
                  <a:pt x="196219" y="104901"/>
                </a:lnTo>
                <a:lnTo>
                  <a:pt x="180886" y="105550"/>
                </a:lnTo>
                <a:lnTo>
                  <a:pt x="186126" y="75246"/>
                </a:lnTo>
                <a:lnTo>
                  <a:pt x="182102" y="66896"/>
                </a:lnTo>
                <a:lnTo>
                  <a:pt x="179371" y="54596"/>
                </a:lnTo>
                <a:lnTo>
                  <a:pt x="174785" y="39226"/>
                </a:lnTo>
                <a:lnTo>
                  <a:pt x="164234" y="22602"/>
                </a:lnTo>
                <a:lnTo>
                  <a:pt x="168230" y="16715"/>
                </a:lnTo>
                <a:lnTo>
                  <a:pt x="166502" y="13754"/>
                </a:lnTo>
                <a:lnTo>
                  <a:pt x="168031" y="7723"/>
                </a:lnTo>
                <a:lnTo>
                  <a:pt x="163798" y="5514"/>
                </a:lnTo>
                <a:lnTo>
                  <a:pt x="155184" y="8538"/>
                </a:lnTo>
                <a:lnTo>
                  <a:pt x="149600" y="381"/>
                </a:lnTo>
                <a:lnTo>
                  <a:pt x="145563" y="6166"/>
                </a:lnTo>
                <a:lnTo>
                  <a:pt x="140346" y="10555"/>
                </a:lnTo>
                <a:lnTo>
                  <a:pt x="144070" y="14259"/>
                </a:lnTo>
                <a:lnTo>
                  <a:pt x="136041" y="34464"/>
                </a:lnTo>
                <a:lnTo>
                  <a:pt x="133818" y="39860"/>
                </a:lnTo>
                <a:lnTo>
                  <a:pt x="131768" y="48123"/>
                </a:lnTo>
                <a:lnTo>
                  <a:pt x="131795" y="49360"/>
                </a:lnTo>
                <a:lnTo>
                  <a:pt x="130280" y="62120"/>
                </a:lnTo>
                <a:lnTo>
                  <a:pt x="128792" y="65546"/>
                </a:lnTo>
                <a:lnTo>
                  <a:pt x="130017" y="70166"/>
                </a:lnTo>
                <a:lnTo>
                  <a:pt x="132580" y="74045"/>
                </a:lnTo>
                <a:lnTo>
                  <a:pt x="131364" y="79130"/>
                </a:lnTo>
                <a:lnTo>
                  <a:pt x="132698" y="82215"/>
                </a:lnTo>
                <a:lnTo>
                  <a:pt x="132616" y="86226"/>
                </a:lnTo>
                <a:lnTo>
                  <a:pt x="130756" y="88684"/>
                </a:lnTo>
                <a:lnTo>
                  <a:pt x="130407" y="90137"/>
                </a:lnTo>
                <a:lnTo>
                  <a:pt x="129514" y="91735"/>
                </a:lnTo>
                <a:lnTo>
                  <a:pt x="128661" y="10184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893C3DF9-0BBC-8CAC-4103-23D64DE8527B}"/>
              </a:ext>
            </a:extLst>
          </p:cNvPr>
          <p:cNvSpPr>
            <a:spLocks/>
          </p:cNvSpPr>
          <p:nvPr/>
        </p:nvSpPr>
        <p:spPr>
          <a:xfrm flipV="1">
            <a:off x="5835721" y="738435"/>
            <a:ext cx="651831" cy="1408227"/>
          </a:xfrm>
          <a:custGeom>
            <a:avLst/>
            <a:gdLst>
              <a:gd name="connsiteX0" fmla="*/ 323869 w 443895"/>
              <a:gd name="connsiteY0" fmla="*/ 296618 h 958999"/>
              <a:gd name="connsiteX1" fmla="*/ 324109 w 443895"/>
              <a:gd name="connsiteY1" fmla="*/ 274723 h 958999"/>
              <a:gd name="connsiteX2" fmla="*/ 323592 w 443895"/>
              <a:gd name="connsiteY2" fmla="*/ 247791 h 958999"/>
              <a:gd name="connsiteX3" fmla="*/ 323678 w 443895"/>
              <a:gd name="connsiteY3" fmla="*/ 241965 h 958999"/>
              <a:gd name="connsiteX4" fmla="*/ 324676 w 443895"/>
              <a:gd name="connsiteY4" fmla="*/ 214883 h 958999"/>
              <a:gd name="connsiteX5" fmla="*/ 324794 w 443895"/>
              <a:gd name="connsiteY5" fmla="*/ 200766 h 958999"/>
              <a:gd name="connsiteX6" fmla="*/ 324817 w 443895"/>
              <a:gd name="connsiteY6" fmla="*/ 196732 h 958999"/>
              <a:gd name="connsiteX7" fmla="*/ 324822 w 443895"/>
              <a:gd name="connsiteY7" fmla="*/ 194177 h 958999"/>
              <a:gd name="connsiteX8" fmla="*/ 324903 w 443895"/>
              <a:gd name="connsiteY8" fmla="*/ 185918 h 958999"/>
              <a:gd name="connsiteX9" fmla="*/ 324899 w 443895"/>
              <a:gd name="connsiteY9" fmla="*/ 185319 h 958999"/>
              <a:gd name="connsiteX10" fmla="*/ 325030 w 443895"/>
              <a:gd name="connsiteY10" fmla="*/ 184257 h 958999"/>
              <a:gd name="connsiteX11" fmla="*/ 324944 w 443895"/>
              <a:gd name="connsiteY11" fmla="*/ 179057 h 958999"/>
              <a:gd name="connsiteX12" fmla="*/ 324640 w 443895"/>
              <a:gd name="connsiteY12" fmla="*/ 174632 h 958999"/>
              <a:gd name="connsiteX13" fmla="*/ 324255 w 443895"/>
              <a:gd name="connsiteY13" fmla="*/ 169123 h 958999"/>
              <a:gd name="connsiteX14" fmla="*/ 324763 w 443895"/>
              <a:gd name="connsiteY14" fmla="*/ 168588 h 958999"/>
              <a:gd name="connsiteX15" fmla="*/ 326781 w 443895"/>
              <a:gd name="connsiteY15" fmla="*/ 166469 h 958999"/>
              <a:gd name="connsiteX16" fmla="*/ 330492 w 443895"/>
              <a:gd name="connsiteY16" fmla="*/ 162439 h 958999"/>
              <a:gd name="connsiteX17" fmla="*/ 333858 w 443895"/>
              <a:gd name="connsiteY17" fmla="*/ 159072 h 958999"/>
              <a:gd name="connsiteX18" fmla="*/ 335586 w 443895"/>
              <a:gd name="connsiteY18" fmla="*/ 157321 h 958999"/>
              <a:gd name="connsiteX19" fmla="*/ 340408 w 443895"/>
              <a:gd name="connsiteY19" fmla="*/ 152270 h 958999"/>
              <a:gd name="connsiteX20" fmla="*/ 340952 w 443895"/>
              <a:gd name="connsiteY20" fmla="*/ 151716 h 958999"/>
              <a:gd name="connsiteX21" fmla="*/ 341234 w 443895"/>
              <a:gd name="connsiteY21" fmla="*/ 151426 h 958999"/>
              <a:gd name="connsiteX22" fmla="*/ 344119 w 443895"/>
              <a:gd name="connsiteY22" fmla="*/ 148404 h 958999"/>
              <a:gd name="connsiteX23" fmla="*/ 352656 w 443895"/>
              <a:gd name="connsiteY23" fmla="*/ 139501 h 958999"/>
              <a:gd name="connsiteX24" fmla="*/ 354992 w 443895"/>
              <a:gd name="connsiteY24" fmla="*/ 136914 h 958999"/>
              <a:gd name="connsiteX25" fmla="*/ 358149 w 443895"/>
              <a:gd name="connsiteY25" fmla="*/ 133760 h 958999"/>
              <a:gd name="connsiteX26" fmla="*/ 362209 w 443895"/>
              <a:gd name="connsiteY26" fmla="*/ 129354 h 958999"/>
              <a:gd name="connsiteX27" fmla="*/ 366441 w 443895"/>
              <a:gd name="connsiteY27" fmla="*/ 124898 h 958999"/>
              <a:gd name="connsiteX28" fmla="*/ 368778 w 443895"/>
              <a:gd name="connsiteY28" fmla="*/ 122438 h 958999"/>
              <a:gd name="connsiteX29" fmla="*/ 372212 w 443895"/>
              <a:gd name="connsiteY29" fmla="*/ 118831 h 958999"/>
              <a:gd name="connsiteX30" fmla="*/ 314434 w 443895"/>
              <a:gd name="connsiteY30" fmla="*/ 74288 h 958999"/>
              <a:gd name="connsiteX31" fmla="*/ 309403 w 443895"/>
              <a:gd name="connsiteY31" fmla="*/ 70426 h 958999"/>
              <a:gd name="connsiteX32" fmla="*/ 294823 w 443895"/>
              <a:gd name="connsiteY32" fmla="*/ 59304 h 958999"/>
              <a:gd name="connsiteX33" fmla="*/ 276833 w 443895"/>
              <a:gd name="connsiteY33" fmla="*/ 78558 h 958999"/>
              <a:gd name="connsiteX34" fmla="*/ 233634 w 443895"/>
              <a:gd name="connsiteY34" fmla="*/ 77183 h 958999"/>
              <a:gd name="connsiteX35" fmla="*/ 225718 w 443895"/>
              <a:gd name="connsiteY35" fmla="*/ 65221 h 958999"/>
              <a:gd name="connsiteX36" fmla="*/ 207084 w 443895"/>
              <a:gd name="connsiteY36" fmla="*/ 36338 h 958999"/>
              <a:gd name="connsiteX37" fmla="*/ 178537 w 443895"/>
              <a:gd name="connsiteY37" fmla="*/ -69 h 958999"/>
              <a:gd name="connsiteX38" fmla="*/ 161086 w 443895"/>
              <a:gd name="connsiteY38" fmla="*/ 14089 h 958999"/>
              <a:gd name="connsiteX39" fmla="*/ 160283 w 443895"/>
              <a:gd name="connsiteY39" fmla="*/ 14751 h 958999"/>
              <a:gd name="connsiteX40" fmla="*/ 151388 w 443895"/>
              <a:gd name="connsiteY40" fmla="*/ 22112 h 958999"/>
              <a:gd name="connsiteX41" fmla="*/ 142197 w 443895"/>
              <a:gd name="connsiteY41" fmla="*/ 28823 h 958999"/>
              <a:gd name="connsiteX42" fmla="*/ 133577 w 443895"/>
              <a:gd name="connsiteY42" fmla="*/ 35072 h 958999"/>
              <a:gd name="connsiteX43" fmla="*/ 118818 w 443895"/>
              <a:gd name="connsiteY43" fmla="*/ 45613 h 958999"/>
              <a:gd name="connsiteX44" fmla="*/ 88600 w 443895"/>
              <a:gd name="connsiteY44" fmla="*/ 67740 h 958999"/>
              <a:gd name="connsiteX45" fmla="*/ 63889 w 443895"/>
              <a:gd name="connsiteY45" fmla="*/ 85659 h 958999"/>
              <a:gd name="connsiteX46" fmla="*/ 24490 w 443895"/>
              <a:gd name="connsiteY46" fmla="*/ 105372 h 958999"/>
              <a:gd name="connsiteX47" fmla="*/ 17386 w 443895"/>
              <a:gd name="connsiteY47" fmla="*/ 117637 h 958999"/>
              <a:gd name="connsiteX48" fmla="*/ 17073 w 443895"/>
              <a:gd name="connsiteY48" fmla="*/ 118400 h 958999"/>
              <a:gd name="connsiteX49" fmla="*/ 26825 w 443895"/>
              <a:gd name="connsiteY49" fmla="*/ 128941 h 958999"/>
              <a:gd name="connsiteX50" fmla="*/ 31375 w 443895"/>
              <a:gd name="connsiteY50" fmla="*/ 136896 h 958999"/>
              <a:gd name="connsiteX51" fmla="*/ 32669 w 443895"/>
              <a:gd name="connsiteY51" fmla="*/ 143898 h 958999"/>
              <a:gd name="connsiteX52" fmla="*/ 30586 w 443895"/>
              <a:gd name="connsiteY52" fmla="*/ 154748 h 958999"/>
              <a:gd name="connsiteX53" fmla="*/ 30738 w 443895"/>
              <a:gd name="connsiteY53" fmla="*/ 155324 h 958999"/>
              <a:gd name="connsiteX54" fmla="*/ 34148 w 443895"/>
              <a:gd name="connsiteY54" fmla="*/ 161954 h 958999"/>
              <a:gd name="connsiteX55" fmla="*/ 34720 w 443895"/>
              <a:gd name="connsiteY55" fmla="*/ 173915 h 958999"/>
              <a:gd name="connsiteX56" fmla="*/ 30046 w 443895"/>
              <a:gd name="connsiteY56" fmla="*/ 185319 h 958999"/>
              <a:gd name="connsiteX57" fmla="*/ 24672 w 443895"/>
              <a:gd name="connsiteY57" fmla="*/ 193324 h 958999"/>
              <a:gd name="connsiteX58" fmla="*/ 22357 w 443895"/>
              <a:gd name="connsiteY58" fmla="*/ 202132 h 958999"/>
              <a:gd name="connsiteX59" fmla="*/ 19599 w 443895"/>
              <a:gd name="connsiteY59" fmla="*/ 209687 h 958999"/>
              <a:gd name="connsiteX60" fmla="*/ 16988 w 443895"/>
              <a:gd name="connsiteY60" fmla="*/ 216848 h 958999"/>
              <a:gd name="connsiteX61" fmla="*/ 27216 w 443895"/>
              <a:gd name="connsiteY61" fmla="*/ 221907 h 958999"/>
              <a:gd name="connsiteX62" fmla="*/ 31219 w 443895"/>
              <a:gd name="connsiteY62" fmla="*/ 222325 h 958999"/>
              <a:gd name="connsiteX63" fmla="*/ 36053 w 443895"/>
              <a:gd name="connsiteY63" fmla="*/ 222824 h 958999"/>
              <a:gd name="connsiteX64" fmla="*/ 37385 w 443895"/>
              <a:gd name="connsiteY64" fmla="*/ 231092 h 958999"/>
              <a:gd name="connsiteX65" fmla="*/ 41507 w 443895"/>
              <a:gd name="connsiteY65" fmla="*/ 250491 h 958999"/>
              <a:gd name="connsiteX66" fmla="*/ 35601 w 443895"/>
              <a:gd name="connsiteY66" fmla="*/ 259467 h 958999"/>
              <a:gd name="connsiteX67" fmla="*/ 33894 w 443895"/>
              <a:gd name="connsiteY67" fmla="*/ 262085 h 958999"/>
              <a:gd name="connsiteX68" fmla="*/ 30037 w 443895"/>
              <a:gd name="connsiteY68" fmla="*/ 267921 h 958999"/>
              <a:gd name="connsiteX69" fmla="*/ 13034 w 443895"/>
              <a:gd name="connsiteY69" fmla="*/ 306043 h 958999"/>
              <a:gd name="connsiteX70" fmla="*/ 14150 w 443895"/>
              <a:gd name="connsiteY70" fmla="*/ 315005 h 958999"/>
              <a:gd name="connsiteX71" fmla="*/ 16190 w 443895"/>
              <a:gd name="connsiteY71" fmla="*/ 329953 h 958999"/>
              <a:gd name="connsiteX72" fmla="*/ 13980 w 443895"/>
              <a:gd name="connsiteY72" fmla="*/ 334618 h 958999"/>
              <a:gd name="connsiteX73" fmla="*/ 12660 w 443895"/>
              <a:gd name="connsiteY73" fmla="*/ 338198 h 958999"/>
              <a:gd name="connsiteX74" fmla="*/ 12455 w 443895"/>
              <a:gd name="connsiteY74" fmla="*/ 338761 h 958999"/>
              <a:gd name="connsiteX75" fmla="*/ 10260 w 443895"/>
              <a:gd name="connsiteY75" fmla="*/ 344714 h 958999"/>
              <a:gd name="connsiteX76" fmla="*/ 9626 w 443895"/>
              <a:gd name="connsiteY76" fmla="*/ 350573 h 958999"/>
              <a:gd name="connsiteX77" fmla="*/ 4138 w 443895"/>
              <a:gd name="connsiteY77" fmla="*/ 365284 h 958999"/>
              <a:gd name="connsiteX78" fmla="*/ 4807 w 443895"/>
              <a:gd name="connsiteY78" fmla="*/ 387610 h 958999"/>
              <a:gd name="connsiteX79" fmla="*/ 6467 w 443895"/>
              <a:gd name="connsiteY79" fmla="*/ 389498 h 958999"/>
              <a:gd name="connsiteX80" fmla="*/ 11386 w 443895"/>
              <a:gd name="connsiteY80" fmla="*/ 395252 h 958999"/>
              <a:gd name="connsiteX81" fmla="*/ 387 w 443895"/>
              <a:gd name="connsiteY81" fmla="*/ 420196 h 958999"/>
              <a:gd name="connsiteX82" fmla="*/ 2381 w 443895"/>
              <a:gd name="connsiteY82" fmla="*/ 424489 h 958999"/>
              <a:gd name="connsiteX83" fmla="*/ 3574 w 443895"/>
              <a:gd name="connsiteY83" fmla="*/ 426236 h 958999"/>
              <a:gd name="connsiteX84" fmla="*/ 8192 w 443895"/>
              <a:gd name="connsiteY84" fmla="*/ 433910 h 958999"/>
              <a:gd name="connsiteX85" fmla="*/ 9951 w 443895"/>
              <a:gd name="connsiteY85" fmla="*/ 436841 h 958999"/>
              <a:gd name="connsiteX86" fmla="*/ 6200 w 443895"/>
              <a:gd name="connsiteY86" fmla="*/ 448612 h 958999"/>
              <a:gd name="connsiteX87" fmla="*/ 30627 w 443895"/>
              <a:gd name="connsiteY87" fmla="*/ 481716 h 958999"/>
              <a:gd name="connsiteX88" fmla="*/ 36955 w 443895"/>
              <a:gd name="connsiteY88" fmla="*/ 490401 h 958999"/>
              <a:gd name="connsiteX89" fmla="*/ 37666 w 443895"/>
              <a:gd name="connsiteY89" fmla="*/ 491399 h 958999"/>
              <a:gd name="connsiteX90" fmla="*/ 45201 w 443895"/>
              <a:gd name="connsiteY90" fmla="*/ 492325 h 958999"/>
              <a:gd name="connsiteX91" fmla="*/ 52428 w 443895"/>
              <a:gd name="connsiteY91" fmla="*/ 493237 h 958999"/>
              <a:gd name="connsiteX92" fmla="*/ 64077 w 443895"/>
              <a:gd name="connsiteY92" fmla="*/ 536283 h 958999"/>
              <a:gd name="connsiteX93" fmla="*/ 61238 w 443895"/>
              <a:gd name="connsiteY93" fmla="*/ 540099 h 958999"/>
              <a:gd name="connsiteX94" fmla="*/ 62648 w 443895"/>
              <a:gd name="connsiteY94" fmla="*/ 544038 h 958999"/>
              <a:gd name="connsiteX95" fmla="*/ 62966 w 443895"/>
              <a:gd name="connsiteY95" fmla="*/ 544678 h 958999"/>
              <a:gd name="connsiteX96" fmla="*/ 63997 w 443895"/>
              <a:gd name="connsiteY96" fmla="*/ 546910 h 958999"/>
              <a:gd name="connsiteX97" fmla="*/ 71119 w 443895"/>
              <a:gd name="connsiteY97" fmla="*/ 562275 h 958999"/>
              <a:gd name="connsiteX98" fmla="*/ 71590 w 443895"/>
              <a:gd name="connsiteY98" fmla="*/ 563986 h 958999"/>
              <a:gd name="connsiteX99" fmla="*/ 74133 w 443895"/>
              <a:gd name="connsiteY99" fmla="*/ 573230 h 958999"/>
              <a:gd name="connsiteX100" fmla="*/ 76618 w 443895"/>
              <a:gd name="connsiteY100" fmla="*/ 582346 h 958999"/>
              <a:gd name="connsiteX101" fmla="*/ 81210 w 443895"/>
              <a:gd name="connsiteY101" fmla="*/ 599227 h 958999"/>
              <a:gd name="connsiteX102" fmla="*/ 86679 w 443895"/>
              <a:gd name="connsiteY102" fmla="*/ 619620 h 958999"/>
              <a:gd name="connsiteX103" fmla="*/ 87679 w 443895"/>
              <a:gd name="connsiteY103" fmla="*/ 623350 h 958999"/>
              <a:gd name="connsiteX104" fmla="*/ 87768 w 443895"/>
              <a:gd name="connsiteY104" fmla="*/ 627098 h 958999"/>
              <a:gd name="connsiteX105" fmla="*/ 87820 w 443895"/>
              <a:gd name="connsiteY105" fmla="*/ 629458 h 958999"/>
              <a:gd name="connsiteX106" fmla="*/ 88100 w 443895"/>
              <a:gd name="connsiteY106" fmla="*/ 639958 h 958999"/>
              <a:gd name="connsiteX107" fmla="*/ 89337 w 443895"/>
              <a:gd name="connsiteY107" fmla="*/ 644351 h 958999"/>
              <a:gd name="connsiteX108" fmla="*/ 89633 w 443895"/>
              <a:gd name="connsiteY108" fmla="*/ 648830 h 958999"/>
              <a:gd name="connsiteX109" fmla="*/ 85055 w 443895"/>
              <a:gd name="connsiteY109" fmla="*/ 678257 h 958999"/>
              <a:gd name="connsiteX110" fmla="*/ 87493 w 443895"/>
              <a:gd name="connsiteY110" fmla="*/ 678639 h 958999"/>
              <a:gd name="connsiteX111" fmla="*/ 103227 w 443895"/>
              <a:gd name="connsiteY111" fmla="*/ 681293 h 958999"/>
              <a:gd name="connsiteX112" fmla="*/ 103236 w 443895"/>
              <a:gd name="connsiteY112" fmla="*/ 681321 h 958999"/>
              <a:gd name="connsiteX113" fmla="*/ 120821 w 443895"/>
              <a:gd name="connsiteY113" fmla="*/ 676610 h 958999"/>
              <a:gd name="connsiteX114" fmla="*/ 145073 w 443895"/>
              <a:gd name="connsiteY114" fmla="*/ 760324 h 958999"/>
              <a:gd name="connsiteX115" fmla="*/ 170463 w 443895"/>
              <a:gd name="connsiteY115" fmla="*/ 859761 h 958999"/>
              <a:gd name="connsiteX116" fmla="*/ 177439 w 443895"/>
              <a:gd name="connsiteY116" fmla="*/ 857324 h 958999"/>
              <a:gd name="connsiteX117" fmla="*/ 187247 w 443895"/>
              <a:gd name="connsiteY117" fmla="*/ 851280 h 958999"/>
              <a:gd name="connsiteX118" fmla="*/ 193234 w 443895"/>
              <a:gd name="connsiteY118" fmla="*/ 873157 h 958999"/>
              <a:gd name="connsiteX119" fmla="*/ 188843 w 443895"/>
              <a:gd name="connsiteY119" fmla="*/ 891104 h 958999"/>
              <a:gd name="connsiteX120" fmla="*/ 188839 w 443895"/>
              <a:gd name="connsiteY120" fmla="*/ 892420 h 958999"/>
              <a:gd name="connsiteX121" fmla="*/ 188213 w 443895"/>
              <a:gd name="connsiteY121" fmla="*/ 902362 h 958999"/>
              <a:gd name="connsiteX122" fmla="*/ 197258 w 443895"/>
              <a:gd name="connsiteY122" fmla="*/ 907481 h 958999"/>
              <a:gd name="connsiteX123" fmla="*/ 205047 w 443895"/>
              <a:gd name="connsiteY123" fmla="*/ 901586 h 958999"/>
              <a:gd name="connsiteX124" fmla="*/ 220733 w 443895"/>
              <a:gd name="connsiteY124" fmla="*/ 902820 h 958999"/>
              <a:gd name="connsiteX125" fmla="*/ 223205 w 443895"/>
              <a:gd name="connsiteY125" fmla="*/ 902004 h 958999"/>
              <a:gd name="connsiteX126" fmla="*/ 236769 w 443895"/>
              <a:gd name="connsiteY126" fmla="*/ 898056 h 958999"/>
              <a:gd name="connsiteX127" fmla="*/ 249502 w 443895"/>
              <a:gd name="connsiteY127" fmla="*/ 894430 h 958999"/>
              <a:gd name="connsiteX128" fmla="*/ 251108 w 443895"/>
              <a:gd name="connsiteY128" fmla="*/ 893867 h 958999"/>
              <a:gd name="connsiteX129" fmla="*/ 258965 w 443895"/>
              <a:gd name="connsiteY129" fmla="*/ 907463 h 958999"/>
              <a:gd name="connsiteX130" fmla="*/ 248640 w 443895"/>
              <a:gd name="connsiteY130" fmla="*/ 912373 h 958999"/>
              <a:gd name="connsiteX131" fmla="*/ 256569 w 443895"/>
              <a:gd name="connsiteY131" fmla="*/ 932248 h 958999"/>
              <a:gd name="connsiteX132" fmla="*/ 256692 w 443895"/>
              <a:gd name="connsiteY132" fmla="*/ 934263 h 958999"/>
              <a:gd name="connsiteX133" fmla="*/ 255612 w 443895"/>
              <a:gd name="connsiteY133" fmla="*/ 942390 h 958999"/>
              <a:gd name="connsiteX134" fmla="*/ 255077 w 443895"/>
              <a:gd name="connsiteY134" fmla="*/ 946479 h 958999"/>
              <a:gd name="connsiteX135" fmla="*/ 259890 w 443895"/>
              <a:gd name="connsiteY135" fmla="*/ 958931 h 958999"/>
              <a:gd name="connsiteX136" fmla="*/ 283456 w 443895"/>
              <a:gd name="connsiteY136" fmla="*/ 942263 h 958999"/>
              <a:gd name="connsiteX137" fmla="*/ 291408 w 443895"/>
              <a:gd name="connsiteY137" fmla="*/ 937898 h 958999"/>
              <a:gd name="connsiteX138" fmla="*/ 333018 w 443895"/>
              <a:gd name="connsiteY138" fmla="*/ 915599 h 958999"/>
              <a:gd name="connsiteX139" fmla="*/ 356348 w 443895"/>
              <a:gd name="connsiteY139" fmla="*/ 903133 h 958999"/>
              <a:gd name="connsiteX140" fmla="*/ 365607 w 443895"/>
              <a:gd name="connsiteY140" fmla="*/ 894530 h 958999"/>
              <a:gd name="connsiteX141" fmla="*/ 366382 w 443895"/>
              <a:gd name="connsiteY141" fmla="*/ 893672 h 958999"/>
              <a:gd name="connsiteX142" fmla="*/ 373523 w 443895"/>
              <a:gd name="connsiteY142" fmla="*/ 885372 h 958999"/>
              <a:gd name="connsiteX143" fmla="*/ 379111 w 443895"/>
              <a:gd name="connsiteY143" fmla="*/ 881416 h 958999"/>
              <a:gd name="connsiteX144" fmla="*/ 378789 w 443895"/>
              <a:gd name="connsiteY144" fmla="*/ 874913 h 958999"/>
              <a:gd name="connsiteX145" fmla="*/ 379932 w 443895"/>
              <a:gd name="connsiteY145" fmla="*/ 856412 h 958999"/>
              <a:gd name="connsiteX146" fmla="*/ 394856 w 443895"/>
              <a:gd name="connsiteY146" fmla="*/ 835112 h 958999"/>
              <a:gd name="connsiteX147" fmla="*/ 396000 w 443895"/>
              <a:gd name="connsiteY147" fmla="*/ 827057 h 958999"/>
              <a:gd name="connsiteX148" fmla="*/ 393037 w 443895"/>
              <a:gd name="connsiteY148" fmla="*/ 815771 h 958999"/>
              <a:gd name="connsiteX149" fmla="*/ 400037 w 443895"/>
              <a:gd name="connsiteY149" fmla="*/ 800806 h 958999"/>
              <a:gd name="connsiteX150" fmla="*/ 406093 w 443895"/>
              <a:gd name="connsiteY150" fmla="*/ 792806 h 958999"/>
              <a:gd name="connsiteX151" fmla="*/ 411808 w 443895"/>
              <a:gd name="connsiteY151" fmla="*/ 785268 h 958999"/>
              <a:gd name="connsiteX152" fmla="*/ 413863 w 443895"/>
              <a:gd name="connsiteY152" fmla="*/ 782555 h 958999"/>
              <a:gd name="connsiteX153" fmla="*/ 411908 w 443895"/>
              <a:gd name="connsiteY153" fmla="*/ 775957 h 958999"/>
              <a:gd name="connsiteX154" fmla="*/ 411795 w 443895"/>
              <a:gd name="connsiteY154" fmla="*/ 761490 h 958999"/>
              <a:gd name="connsiteX155" fmla="*/ 411781 w 443895"/>
              <a:gd name="connsiteY155" fmla="*/ 756380 h 958999"/>
              <a:gd name="connsiteX156" fmla="*/ 411736 w 443895"/>
              <a:gd name="connsiteY156" fmla="*/ 751947 h 958999"/>
              <a:gd name="connsiteX157" fmla="*/ 411654 w 443895"/>
              <a:gd name="connsiteY157" fmla="*/ 743838 h 958999"/>
              <a:gd name="connsiteX158" fmla="*/ 411586 w 443895"/>
              <a:gd name="connsiteY158" fmla="*/ 737880 h 958999"/>
              <a:gd name="connsiteX159" fmla="*/ 414330 w 443895"/>
              <a:gd name="connsiteY159" fmla="*/ 734436 h 958999"/>
              <a:gd name="connsiteX160" fmla="*/ 414834 w 443895"/>
              <a:gd name="connsiteY160" fmla="*/ 733832 h 958999"/>
              <a:gd name="connsiteX161" fmla="*/ 419007 w 443895"/>
              <a:gd name="connsiteY161" fmla="*/ 728650 h 958999"/>
              <a:gd name="connsiteX162" fmla="*/ 420191 w 443895"/>
              <a:gd name="connsiteY162" fmla="*/ 726590 h 958999"/>
              <a:gd name="connsiteX163" fmla="*/ 426134 w 443895"/>
              <a:gd name="connsiteY163" fmla="*/ 720078 h 958999"/>
              <a:gd name="connsiteX164" fmla="*/ 433950 w 443895"/>
              <a:gd name="connsiteY164" fmla="*/ 708062 h 958999"/>
              <a:gd name="connsiteX165" fmla="*/ 439008 w 443895"/>
              <a:gd name="connsiteY165" fmla="*/ 694893 h 958999"/>
              <a:gd name="connsiteX166" fmla="*/ 439611 w 443895"/>
              <a:gd name="connsiteY166" fmla="*/ 693323 h 958999"/>
              <a:gd name="connsiteX167" fmla="*/ 443557 w 443895"/>
              <a:gd name="connsiteY167" fmla="*/ 678330 h 958999"/>
              <a:gd name="connsiteX168" fmla="*/ 444283 w 443895"/>
              <a:gd name="connsiteY168" fmla="*/ 672753 h 958999"/>
              <a:gd name="connsiteX169" fmla="*/ 441843 w 443895"/>
              <a:gd name="connsiteY169" fmla="*/ 665892 h 958999"/>
              <a:gd name="connsiteX170" fmla="*/ 441834 w 443895"/>
              <a:gd name="connsiteY170" fmla="*/ 665887 h 958999"/>
              <a:gd name="connsiteX171" fmla="*/ 441661 w 443895"/>
              <a:gd name="connsiteY171" fmla="*/ 665425 h 958999"/>
              <a:gd name="connsiteX172" fmla="*/ 440269 w 443895"/>
              <a:gd name="connsiteY172" fmla="*/ 661490 h 958999"/>
              <a:gd name="connsiteX173" fmla="*/ 438867 w 443895"/>
              <a:gd name="connsiteY173" fmla="*/ 657456 h 958999"/>
              <a:gd name="connsiteX174" fmla="*/ 435805 w 443895"/>
              <a:gd name="connsiteY174" fmla="*/ 649016 h 958999"/>
              <a:gd name="connsiteX175" fmla="*/ 434499 w 443895"/>
              <a:gd name="connsiteY175" fmla="*/ 645386 h 958999"/>
              <a:gd name="connsiteX176" fmla="*/ 430792 w 443895"/>
              <a:gd name="connsiteY176" fmla="*/ 634527 h 958999"/>
              <a:gd name="connsiteX177" fmla="*/ 428905 w 443895"/>
              <a:gd name="connsiteY177" fmla="*/ 629726 h 958999"/>
              <a:gd name="connsiteX178" fmla="*/ 426079 w 443895"/>
              <a:gd name="connsiteY178" fmla="*/ 621158 h 958999"/>
              <a:gd name="connsiteX179" fmla="*/ 421112 w 443895"/>
              <a:gd name="connsiteY179" fmla="*/ 607835 h 958999"/>
              <a:gd name="connsiteX180" fmla="*/ 417592 w 443895"/>
              <a:gd name="connsiteY180" fmla="*/ 598092 h 958999"/>
              <a:gd name="connsiteX181" fmla="*/ 414879 w 443895"/>
              <a:gd name="connsiteY181" fmla="*/ 589675 h 958999"/>
              <a:gd name="connsiteX182" fmla="*/ 412262 w 443895"/>
              <a:gd name="connsiteY182" fmla="*/ 583177 h 958999"/>
              <a:gd name="connsiteX183" fmla="*/ 411681 w 443895"/>
              <a:gd name="connsiteY183" fmla="*/ 581507 h 958999"/>
              <a:gd name="connsiteX184" fmla="*/ 410139 w 443895"/>
              <a:gd name="connsiteY184" fmla="*/ 577205 h 958999"/>
              <a:gd name="connsiteX185" fmla="*/ 409336 w 443895"/>
              <a:gd name="connsiteY185" fmla="*/ 574963 h 958999"/>
              <a:gd name="connsiteX186" fmla="*/ 406410 w 443895"/>
              <a:gd name="connsiteY186" fmla="*/ 566754 h 958999"/>
              <a:gd name="connsiteX187" fmla="*/ 398227 w 443895"/>
              <a:gd name="connsiteY187" fmla="*/ 543793 h 958999"/>
              <a:gd name="connsiteX188" fmla="*/ 395033 w 443895"/>
              <a:gd name="connsiteY188" fmla="*/ 534908 h 958999"/>
              <a:gd name="connsiteX189" fmla="*/ 394035 w 443895"/>
              <a:gd name="connsiteY189" fmla="*/ 532085 h 958999"/>
              <a:gd name="connsiteX190" fmla="*/ 393264 w 443895"/>
              <a:gd name="connsiteY190" fmla="*/ 529934 h 958999"/>
              <a:gd name="connsiteX191" fmla="*/ 391867 w 443895"/>
              <a:gd name="connsiteY191" fmla="*/ 525991 h 958999"/>
              <a:gd name="connsiteX192" fmla="*/ 390107 w 443895"/>
              <a:gd name="connsiteY192" fmla="*/ 521049 h 958999"/>
              <a:gd name="connsiteX193" fmla="*/ 389544 w 443895"/>
              <a:gd name="connsiteY193" fmla="*/ 519643 h 958999"/>
              <a:gd name="connsiteX194" fmla="*/ 386972 w 443895"/>
              <a:gd name="connsiteY194" fmla="*/ 512246 h 958999"/>
              <a:gd name="connsiteX195" fmla="*/ 386256 w 443895"/>
              <a:gd name="connsiteY195" fmla="*/ 510236 h 958999"/>
              <a:gd name="connsiteX196" fmla="*/ 386147 w 443895"/>
              <a:gd name="connsiteY196" fmla="*/ 509968 h 958999"/>
              <a:gd name="connsiteX197" fmla="*/ 383443 w 443895"/>
              <a:gd name="connsiteY197" fmla="*/ 502331 h 958999"/>
              <a:gd name="connsiteX198" fmla="*/ 382940 w 443895"/>
              <a:gd name="connsiteY198" fmla="*/ 500960 h 958999"/>
              <a:gd name="connsiteX199" fmla="*/ 379955 w 443895"/>
              <a:gd name="connsiteY199" fmla="*/ 492606 h 958999"/>
              <a:gd name="connsiteX200" fmla="*/ 379569 w 443895"/>
              <a:gd name="connsiteY200" fmla="*/ 491563 h 958999"/>
              <a:gd name="connsiteX201" fmla="*/ 377773 w 443895"/>
              <a:gd name="connsiteY201" fmla="*/ 486507 h 958999"/>
              <a:gd name="connsiteX202" fmla="*/ 375305 w 443895"/>
              <a:gd name="connsiteY202" fmla="*/ 485092 h 958999"/>
              <a:gd name="connsiteX203" fmla="*/ 370755 w 443895"/>
              <a:gd name="connsiteY203" fmla="*/ 482482 h 958999"/>
              <a:gd name="connsiteX204" fmla="*/ 366255 w 443895"/>
              <a:gd name="connsiteY204" fmla="*/ 479864 h 958999"/>
              <a:gd name="connsiteX205" fmla="*/ 365548 w 443895"/>
              <a:gd name="connsiteY205" fmla="*/ 479524 h 958999"/>
              <a:gd name="connsiteX206" fmla="*/ 360662 w 443895"/>
              <a:gd name="connsiteY206" fmla="*/ 476656 h 958999"/>
              <a:gd name="connsiteX207" fmla="*/ 355001 w 443895"/>
              <a:gd name="connsiteY207" fmla="*/ 473398 h 958999"/>
              <a:gd name="connsiteX208" fmla="*/ 333014 w 443895"/>
              <a:gd name="connsiteY208" fmla="*/ 347169 h 958999"/>
              <a:gd name="connsiteX209" fmla="*/ 323864 w 443895"/>
              <a:gd name="connsiteY209" fmla="*/ 297970 h 958999"/>
              <a:gd name="connsiteX210" fmla="*/ 323869 w 443895"/>
              <a:gd name="connsiteY210" fmla="*/ 296618 h 95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443895" h="958999">
                <a:moveTo>
                  <a:pt x="323869" y="296618"/>
                </a:moveTo>
                <a:lnTo>
                  <a:pt x="324109" y="274723"/>
                </a:lnTo>
                <a:lnTo>
                  <a:pt x="323592" y="247791"/>
                </a:lnTo>
                <a:lnTo>
                  <a:pt x="323678" y="241965"/>
                </a:lnTo>
                <a:lnTo>
                  <a:pt x="324676" y="214883"/>
                </a:lnTo>
                <a:lnTo>
                  <a:pt x="324794" y="200766"/>
                </a:lnTo>
                <a:lnTo>
                  <a:pt x="324817" y="196732"/>
                </a:lnTo>
                <a:lnTo>
                  <a:pt x="324822" y="194177"/>
                </a:lnTo>
                <a:lnTo>
                  <a:pt x="324903" y="185918"/>
                </a:lnTo>
                <a:lnTo>
                  <a:pt x="324899" y="185319"/>
                </a:lnTo>
                <a:lnTo>
                  <a:pt x="325030" y="184257"/>
                </a:lnTo>
                <a:lnTo>
                  <a:pt x="324944" y="179057"/>
                </a:lnTo>
                <a:lnTo>
                  <a:pt x="324640" y="174632"/>
                </a:lnTo>
                <a:lnTo>
                  <a:pt x="324255" y="169123"/>
                </a:lnTo>
                <a:lnTo>
                  <a:pt x="324763" y="168588"/>
                </a:lnTo>
                <a:lnTo>
                  <a:pt x="326781" y="166469"/>
                </a:lnTo>
                <a:lnTo>
                  <a:pt x="330492" y="162439"/>
                </a:lnTo>
                <a:lnTo>
                  <a:pt x="333858" y="159072"/>
                </a:lnTo>
                <a:lnTo>
                  <a:pt x="335586" y="157321"/>
                </a:lnTo>
                <a:lnTo>
                  <a:pt x="340408" y="152270"/>
                </a:lnTo>
                <a:lnTo>
                  <a:pt x="340952" y="151716"/>
                </a:lnTo>
                <a:lnTo>
                  <a:pt x="341234" y="151426"/>
                </a:lnTo>
                <a:lnTo>
                  <a:pt x="344119" y="148404"/>
                </a:lnTo>
                <a:lnTo>
                  <a:pt x="352656" y="139501"/>
                </a:lnTo>
                <a:lnTo>
                  <a:pt x="354992" y="136914"/>
                </a:lnTo>
                <a:lnTo>
                  <a:pt x="358149" y="133760"/>
                </a:lnTo>
                <a:lnTo>
                  <a:pt x="362209" y="129354"/>
                </a:lnTo>
                <a:lnTo>
                  <a:pt x="366441" y="124898"/>
                </a:lnTo>
                <a:lnTo>
                  <a:pt x="368778" y="122438"/>
                </a:lnTo>
                <a:lnTo>
                  <a:pt x="372212" y="118831"/>
                </a:lnTo>
                <a:lnTo>
                  <a:pt x="314434" y="74288"/>
                </a:lnTo>
                <a:lnTo>
                  <a:pt x="309403" y="70426"/>
                </a:lnTo>
                <a:lnTo>
                  <a:pt x="294823" y="59304"/>
                </a:lnTo>
                <a:lnTo>
                  <a:pt x="276833" y="78558"/>
                </a:lnTo>
                <a:lnTo>
                  <a:pt x="233634" y="77183"/>
                </a:lnTo>
                <a:lnTo>
                  <a:pt x="225718" y="65221"/>
                </a:lnTo>
                <a:lnTo>
                  <a:pt x="207084" y="36338"/>
                </a:lnTo>
                <a:lnTo>
                  <a:pt x="178537" y="-69"/>
                </a:lnTo>
                <a:lnTo>
                  <a:pt x="161086" y="14089"/>
                </a:lnTo>
                <a:lnTo>
                  <a:pt x="160283" y="14751"/>
                </a:lnTo>
                <a:lnTo>
                  <a:pt x="151388" y="22112"/>
                </a:lnTo>
                <a:lnTo>
                  <a:pt x="142197" y="28823"/>
                </a:lnTo>
                <a:lnTo>
                  <a:pt x="133577" y="35072"/>
                </a:lnTo>
                <a:lnTo>
                  <a:pt x="118818" y="45613"/>
                </a:lnTo>
                <a:lnTo>
                  <a:pt x="88600" y="67740"/>
                </a:lnTo>
                <a:lnTo>
                  <a:pt x="63889" y="85659"/>
                </a:lnTo>
                <a:lnTo>
                  <a:pt x="24490" y="105372"/>
                </a:lnTo>
                <a:lnTo>
                  <a:pt x="17386" y="117637"/>
                </a:lnTo>
                <a:lnTo>
                  <a:pt x="17073" y="118400"/>
                </a:lnTo>
                <a:lnTo>
                  <a:pt x="26825" y="128941"/>
                </a:lnTo>
                <a:lnTo>
                  <a:pt x="31375" y="136896"/>
                </a:lnTo>
                <a:lnTo>
                  <a:pt x="32669" y="143898"/>
                </a:lnTo>
                <a:lnTo>
                  <a:pt x="30586" y="154748"/>
                </a:lnTo>
                <a:lnTo>
                  <a:pt x="30738" y="155324"/>
                </a:lnTo>
                <a:lnTo>
                  <a:pt x="34148" y="161954"/>
                </a:lnTo>
                <a:lnTo>
                  <a:pt x="34720" y="173915"/>
                </a:lnTo>
                <a:lnTo>
                  <a:pt x="30046" y="185319"/>
                </a:lnTo>
                <a:lnTo>
                  <a:pt x="24672" y="193324"/>
                </a:lnTo>
                <a:lnTo>
                  <a:pt x="22357" y="202132"/>
                </a:lnTo>
                <a:lnTo>
                  <a:pt x="19599" y="209687"/>
                </a:lnTo>
                <a:lnTo>
                  <a:pt x="16988" y="216848"/>
                </a:lnTo>
                <a:lnTo>
                  <a:pt x="27216" y="221907"/>
                </a:lnTo>
                <a:lnTo>
                  <a:pt x="31219" y="222325"/>
                </a:lnTo>
                <a:lnTo>
                  <a:pt x="36053" y="222824"/>
                </a:lnTo>
                <a:lnTo>
                  <a:pt x="37385" y="231092"/>
                </a:lnTo>
                <a:lnTo>
                  <a:pt x="41507" y="250491"/>
                </a:lnTo>
                <a:lnTo>
                  <a:pt x="35601" y="259467"/>
                </a:lnTo>
                <a:lnTo>
                  <a:pt x="33894" y="262085"/>
                </a:lnTo>
                <a:lnTo>
                  <a:pt x="30037" y="267921"/>
                </a:lnTo>
                <a:lnTo>
                  <a:pt x="13034" y="306043"/>
                </a:lnTo>
                <a:lnTo>
                  <a:pt x="14150" y="315005"/>
                </a:lnTo>
                <a:lnTo>
                  <a:pt x="16190" y="329953"/>
                </a:lnTo>
                <a:lnTo>
                  <a:pt x="13980" y="334618"/>
                </a:lnTo>
                <a:lnTo>
                  <a:pt x="12660" y="338198"/>
                </a:lnTo>
                <a:lnTo>
                  <a:pt x="12455" y="338761"/>
                </a:lnTo>
                <a:lnTo>
                  <a:pt x="10260" y="344714"/>
                </a:lnTo>
                <a:lnTo>
                  <a:pt x="9626" y="350573"/>
                </a:lnTo>
                <a:lnTo>
                  <a:pt x="4138" y="365284"/>
                </a:lnTo>
                <a:lnTo>
                  <a:pt x="4807" y="387610"/>
                </a:lnTo>
                <a:lnTo>
                  <a:pt x="6467" y="389498"/>
                </a:lnTo>
                <a:lnTo>
                  <a:pt x="11386" y="395252"/>
                </a:lnTo>
                <a:lnTo>
                  <a:pt x="387" y="420196"/>
                </a:lnTo>
                <a:lnTo>
                  <a:pt x="2381" y="424489"/>
                </a:lnTo>
                <a:lnTo>
                  <a:pt x="3574" y="426236"/>
                </a:lnTo>
                <a:lnTo>
                  <a:pt x="8192" y="433910"/>
                </a:lnTo>
                <a:lnTo>
                  <a:pt x="9951" y="436841"/>
                </a:lnTo>
                <a:lnTo>
                  <a:pt x="6200" y="448612"/>
                </a:lnTo>
                <a:lnTo>
                  <a:pt x="30627" y="481716"/>
                </a:lnTo>
                <a:lnTo>
                  <a:pt x="36955" y="490401"/>
                </a:lnTo>
                <a:lnTo>
                  <a:pt x="37666" y="491399"/>
                </a:lnTo>
                <a:lnTo>
                  <a:pt x="45201" y="492325"/>
                </a:lnTo>
                <a:lnTo>
                  <a:pt x="52428" y="493237"/>
                </a:lnTo>
                <a:lnTo>
                  <a:pt x="64077" y="536283"/>
                </a:lnTo>
                <a:lnTo>
                  <a:pt x="61238" y="540099"/>
                </a:lnTo>
                <a:lnTo>
                  <a:pt x="62648" y="544038"/>
                </a:lnTo>
                <a:lnTo>
                  <a:pt x="62966" y="544678"/>
                </a:lnTo>
                <a:lnTo>
                  <a:pt x="63997" y="546910"/>
                </a:lnTo>
                <a:lnTo>
                  <a:pt x="71119" y="562275"/>
                </a:lnTo>
                <a:lnTo>
                  <a:pt x="71590" y="563986"/>
                </a:lnTo>
                <a:lnTo>
                  <a:pt x="74133" y="573230"/>
                </a:lnTo>
                <a:lnTo>
                  <a:pt x="76618" y="582346"/>
                </a:lnTo>
                <a:lnTo>
                  <a:pt x="81210" y="599227"/>
                </a:lnTo>
                <a:lnTo>
                  <a:pt x="86679" y="619620"/>
                </a:lnTo>
                <a:lnTo>
                  <a:pt x="87679" y="623350"/>
                </a:lnTo>
                <a:lnTo>
                  <a:pt x="87768" y="627098"/>
                </a:lnTo>
                <a:lnTo>
                  <a:pt x="87820" y="629458"/>
                </a:lnTo>
                <a:lnTo>
                  <a:pt x="88100" y="639958"/>
                </a:lnTo>
                <a:lnTo>
                  <a:pt x="89337" y="644351"/>
                </a:lnTo>
                <a:lnTo>
                  <a:pt x="89633" y="648830"/>
                </a:lnTo>
                <a:lnTo>
                  <a:pt x="85055" y="678257"/>
                </a:lnTo>
                <a:lnTo>
                  <a:pt x="87493" y="678639"/>
                </a:lnTo>
                <a:lnTo>
                  <a:pt x="103227" y="681293"/>
                </a:lnTo>
                <a:lnTo>
                  <a:pt x="103236" y="681321"/>
                </a:lnTo>
                <a:lnTo>
                  <a:pt x="120821" y="676610"/>
                </a:lnTo>
                <a:lnTo>
                  <a:pt x="145073" y="760324"/>
                </a:lnTo>
                <a:lnTo>
                  <a:pt x="170463" y="859761"/>
                </a:lnTo>
                <a:lnTo>
                  <a:pt x="177439" y="857324"/>
                </a:lnTo>
                <a:lnTo>
                  <a:pt x="187247" y="851280"/>
                </a:lnTo>
                <a:lnTo>
                  <a:pt x="193234" y="873157"/>
                </a:lnTo>
                <a:lnTo>
                  <a:pt x="188843" y="891104"/>
                </a:lnTo>
                <a:lnTo>
                  <a:pt x="188839" y="892420"/>
                </a:lnTo>
                <a:lnTo>
                  <a:pt x="188213" y="902362"/>
                </a:lnTo>
                <a:lnTo>
                  <a:pt x="197258" y="907481"/>
                </a:lnTo>
                <a:lnTo>
                  <a:pt x="205047" y="901586"/>
                </a:lnTo>
                <a:lnTo>
                  <a:pt x="220733" y="902820"/>
                </a:lnTo>
                <a:lnTo>
                  <a:pt x="223205" y="902004"/>
                </a:lnTo>
                <a:lnTo>
                  <a:pt x="236769" y="898056"/>
                </a:lnTo>
                <a:lnTo>
                  <a:pt x="249502" y="894430"/>
                </a:lnTo>
                <a:lnTo>
                  <a:pt x="251108" y="893867"/>
                </a:lnTo>
                <a:lnTo>
                  <a:pt x="258965" y="907463"/>
                </a:lnTo>
                <a:lnTo>
                  <a:pt x="248640" y="912373"/>
                </a:lnTo>
                <a:lnTo>
                  <a:pt x="256569" y="932248"/>
                </a:lnTo>
                <a:lnTo>
                  <a:pt x="256692" y="934263"/>
                </a:lnTo>
                <a:lnTo>
                  <a:pt x="255612" y="942390"/>
                </a:lnTo>
                <a:lnTo>
                  <a:pt x="255077" y="946479"/>
                </a:lnTo>
                <a:lnTo>
                  <a:pt x="259890" y="958931"/>
                </a:lnTo>
                <a:lnTo>
                  <a:pt x="283456" y="942263"/>
                </a:lnTo>
                <a:lnTo>
                  <a:pt x="291408" y="937898"/>
                </a:lnTo>
                <a:lnTo>
                  <a:pt x="333018" y="915599"/>
                </a:lnTo>
                <a:lnTo>
                  <a:pt x="356348" y="903133"/>
                </a:lnTo>
                <a:lnTo>
                  <a:pt x="365607" y="894530"/>
                </a:lnTo>
                <a:lnTo>
                  <a:pt x="366382" y="893672"/>
                </a:lnTo>
                <a:lnTo>
                  <a:pt x="373523" y="885372"/>
                </a:lnTo>
                <a:lnTo>
                  <a:pt x="379111" y="881416"/>
                </a:lnTo>
                <a:lnTo>
                  <a:pt x="378789" y="874913"/>
                </a:lnTo>
                <a:lnTo>
                  <a:pt x="379932" y="856412"/>
                </a:lnTo>
                <a:lnTo>
                  <a:pt x="394856" y="835112"/>
                </a:lnTo>
                <a:lnTo>
                  <a:pt x="396000" y="827057"/>
                </a:lnTo>
                <a:lnTo>
                  <a:pt x="393037" y="815771"/>
                </a:lnTo>
                <a:lnTo>
                  <a:pt x="400037" y="800806"/>
                </a:lnTo>
                <a:lnTo>
                  <a:pt x="406093" y="792806"/>
                </a:lnTo>
                <a:lnTo>
                  <a:pt x="411808" y="785268"/>
                </a:lnTo>
                <a:lnTo>
                  <a:pt x="413863" y="782555"/>
                </a:lnTo>
                <a:lnTo>
                  <a:pt x="411908" y="775957"/>
                </a:lnTo>
                <a:lnTo>
                  <a:pt x="411795" y="761490"/>
                </a:lnTo>
                <a:lnTo>
                  <a:pt x="411781" y="756380"/>
                </a:lnTo>
                <a:lnTo>
                  <a:pt x="411736" y="751947"/>
                </a:lnTo>
                <a:lnTo>
                  <a:pt x="411654" y="743838"/>
                </a:lnTo>
                <a:lnTo>
                  <a:pt x="411586" y="737880"/>
                </a:lnTo>
                <a:lnTo>
                  <a:pt x="414330" y="734436"/>
                </a:lnTo>
                <a:lnTo>
                  <a:pt x="414834" y="733832"/>
                </a:lnTo>
                <a:lnTo>
                  <a:pt x="419007" y="728650"/>
                </a:lnTo>
                <a:lnTo>
                  <a:pt x="420191" y="726590"/>
                </a:lnTo>
                <a:lnTo>
                  <a:pt x="426134" y="720078"/>
                </a:lnTo>
                <a:lnTo>
                  <a:pt x="433950" y="708062"/>
                </a:lnTo>
                <a:lnTo>
                  <a:pt x="439008" y="694893"/>
                </a:lnTo>
                <a:lnTo>
                  <a:pt x="439611" y="693323"/>
                </a:lnTo>
                <a:lnTo>
                  <a:pt x="443557" y="678330"/>
                </a:lnTo>
                <a:lnTo>
                  <a:pt x="444283" y="672753"/>
                </a:lnTo>
                <a:lnTo>
                  <a:pt x="441843" y="665892"/>
                </a:lnTo>
                <a:lnTo>
                  <a:pt x="441834" y="665887"/>
                </a:lnTo>
                <a:lnTo>
                  <a:pt x="441661" y="665425"/>
                </a:lnTo>
                <a:lnTo>
                  <a:pt x="440269" y="661490"/>
                </a:lnTo>
                <a:lnTo>
                  <a:pt x="438867" y="657456"/>
                </a:lnTo>
                <a:lnTo>
                  <a:pt x="435805" y="649016"/>
                </a:lnTo>
                <a:lnTo>
                  <a:pt x="434499" y="645386"/>
                </a:lnTo>
                <a:lnTo>
                  <a:pt x="430792" y="634527"/>
                </a:lnTo>
                <a:lnTo>
                  <a:pt x="428905" y="629726"/>
                </a:lnTo>
                <a:lnTo>
                  <a:pt x="426079" y="621158"/>
                </a:lnTo>
                <a:lnTo>
                  <a:pt x="421112" y="607835"/>
                </a:lnTo>
                <a:lnTo>
                  <a:pt x="417592" y="598092"/>
                </a:lnTo>
                <a:lnTo>
                  <a:pt x="414879" y="589675"/>
                </a:lnTo>
                <a:lnTo>
                  <a:pt x="412262" y="583177"/>
                </a:lnTo>
                <a:lnTo>
                  <a:pt x="411681" y="581507"/>
                </a:lnTo>
                <a:lnTo>
                  <a:pt x="410139" y="577205"/>
                </a:lnTo>
                <a:lnTo>
                  <a:pt x="409336" y="574963"/>
                </a:lnTo>
                <a:lnTo>
                  <a:pt x="406410" y="566754"/>
                </a:lnTo>
                <a:lnTo>
                  <a:pt x="398227" y="543793"/>
                </a:lnTo>
                <a:lnTo>
                  <a:pt x="395033" y="534908"/>
                </a:lnTo>
                <a:lnTo>
                  <a:pt x="394035" y="532085"/>
                </a:lnTo>
                <a:lnTo>
                  <a:pt x="393264" y="529934"/>
                </a:lnTo>
                <a:lnTo>
                  <a:pt x="391867" y="525991"/>
                </a:lnTo>
                <a:lnTo>
                  <a:pt x="390107" y="521049"/>
                </a:lnTo>
                <a:lnTo>
                  <a:pt x="389544" y="519643"/>
                </a:lnTo>
                <a:lnTo>
                  <a:pt x="386972" y="512246"/>
                </a:lnTo>
                <a:lnTo>
                  <a:pt x="386256" y="510236"/>
                </a:lnTo>
                <a:lnTo>
                  <a:pt x="386147" y="509968"/>
                </a:lnTo>
                <a:lnTo>
                  <a:pt x="383443" y="502331"/>
                </a:lnTo>
                <a:lnTo>
                  <a:pt x="382940" y="500960"/>
                </a:lnTo>
                <a:lnTo>
                  <a:pt x="379955" y="492606"/>
                </a:lnTo>
                <a:lnTo>
                  <a:pt x="379569" y="491563"/>
                </a:lnTo>
                <a:lnTo>
                  <a:pt x="377773" y="486507"/>
                </a:lnTo>
                <a:lnTo>
                  <a:pt x="375305" y="485092"/>
                </a:lnTo>
                <a:lnTo>
                  <a:pt x="370755" y="482482"/>
                </a:lnTo>
                <a:lnTo>
                  <a:pt x="366255" y="479864"/>
                </a:lnTo>
                <a:lnTo>
                  <a:pt x="365548" y="479524"/>
                </a:lnTo>
                <a:lnTo>
                  <a:pt x="360662" y="476656"/>
                </a:lnTo>
                <a:lnTo>
                  <a:pt x="355001" y="473398"/>
                </a:lnTo>
                <a:lnTo>
                  <a:pt x="333014" y="347169"/>
                </a:lnTo>
                <a:lnTo>
                  <a:pt x="323864" y="297970"/>
                </a:lnTo>
                <a:lnTo>
                  <a:pt x="323869" y="29661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7354F12A-54BC-4E85-964A-EFC5C0067038}"/>
              </a:ext>
            </a:extLst>
          </p:cNvPr>
          <p:cNvSpPr>
            <a:spLocks/>
          </p:cNvSpPr>
          <p:nvPr/>
        </p:nvSpPr>
        <p:spPr>
          <a:xfrm flipV="1">
            <a:off x="5057139" y="2604963"/>
            <a:ext cx="805172" cy="816921"/>
          </a:xfrm>
          <a:custGeom>
            <a:avLst/>
            <a:gdLst>
              <a:gd name="connsiteX0" fmla="*/ 344344 w 548320"/>
              <a:gd name="connsiteY0" fmla="*/ 549181 h 556321"/>
              <a:gd name="connsiteX1" fmla="*/ 346716 w 548320"/>
              <a:gd name="connsiteY1" fmla="*/ 549113 h 556321"/>
              <a:gd name="connsiteX2" fmla="*/ 350494 w 548320"/>
              <a:gd name="connsiteY2" fmla="*/ 550329 h 556321"/>
              <a:gd name="connsiteX3" fmla="*/ 352440 w 548320"/>
              <a:gd name="connsiteY3" fmla="*/ 550950 h 556321"/>
              <a:gd name="connsiteX4" fmla="*/ 358792 w 548320"/>
              <a:gd name="connsiteY4" fmla="*/ 552974 h 556321"/>
              <a:gd name="connsiteX5" fmla="*/ 364000 w 548320"/>
              <a:gd name="connsiteY5" fmla="*/ 554640 h 556321"/>
              <a:gd name="connsiteX6" fmla="*/ 367015 w 548320"/>
              <a:gd name="connsiteY6" fmla="*/ 554799 h 556321"/>
              <a:gd name="connsiteX7" fmla="*/ 368246 w 548320"/>
              <a:gd name="connsiteY7" fmla="*/ 554322 h 556321"/>
              <a:gd name="connsiteX8" fmla="*/ 369929 w 548320"/>
              <a:gd name="connsiteY8" fmla="*/ 554930 h 556321"/>
              <a:gd name="connsiteX9" fmla="*/ 370387 w 548320"/>
              <a:gd name="connsiteY9" fmla="*/ 554349 h 556321"/>
              <a:gd name="connsiteX10" fmla="*/ 372040 w 548320"/>
              <a:gd name="connsiteY10" fmla="*/ 552226 h 556321"/>
              <a:gd name="connsiteX11" fmla="*/ 373221 w 548320"/>
              <a:gd name="connsiteY11" fmla="*/ 550687 h 556321"/>
              <a:gd name="connsiteX12" fmla="*/ 375560 w 548320"/>
              <a:gd name="connsiteY12" fmla="*/ 547679 h 556321"/>
              <a:gd name="connsiteX13" fmla="*/ 380865 w 548320"/>
              <a:gd name="connsiteY13" fmla="*/ 540867 h 556321"/>
              <a:gd name="connsiteX14" fmla="*/ 380640 w 548320"/>
              <a:gd name="connsiteY14" fmla="*/ 528942 h 556321"/>
              <a:gd name="connsiteX15" fmla="*/ 380499 w 548320"/>
              <a:gd name="connsiteY15" fmla="*/ 521486 h 556321"/>
              <a:gd name="connsiteX16" fmla="*/ 384712 w 548320"/>
              <a:gd name="connsiteY16" fmla="*/ 515447 h 556321"/>
              <a:gd name="connsiteX17" fmla="*/ 385102 w 548320"/>
              <a:gd name="connsiteY17" fmla="*/ 515465 h 556321"/>
              <a:gd name="connsiteX18" fmla="*/ 386357 w 548320"/>
              <a:gd name="connsiteY18" fmla="*/ 515469 h 556321"/>
              <a:gd name="connsiteX19" fmla="*/ 395517 w 548320"/>
              <a:gd name="connsiteY19" fmla="*/ 515673 h 556321"/>
              <a:gd name="connsiteX20" fmla="*/ 408382 w 548320"/>
              <a:gd name="connsiteY20" fmla="*/ 515905 h 556321"/>
              <a:gd name="connsiteX21" fmla="*/ 422067 w 548320"/>
              <a:gd name="connsiteY21" fmla="*/ 516177 h 556321"/>
              <a:gd name="connsiteX22" fmla="*/ 427646 w 548320"/>
              <a:gd name="connsiteY22" fmla="*/ 516291 h 556321"/>
              <a:gd name="connsiteX23" fmla="*/ 444974 w 548320"/>
              <a:gd name="connsiteY23" fmla="*/ 516626 h 556321"/>
              <a:gd name="connsiteX24" fmla="*/ 452166 w 548320"/>
              <a:gd name="connsiteY24" fmla="*/ 516776 h 556321"/>
              <a:gd name="connsiteX25" fmla="*/ 475542 w 548320"/>
              <a:gd name="connsiteY25" fmla="*/ 517212 h 556321"/>
              <a:gd name="connsiteX26" fmla="*/ 479866 w 548320"/>
              <a:gd name="connsiteY26" fmla="*/ 517121 h 556321"/>
              <a:gd name="connsiteX27" fmla="*/ 484191 w 548320"/>
              <a:gd name="connsiteY27" fmla="*/ 517030 h 556321"/>
              <a:gd name="connsiteX28" fmla="*/ 493758 w 548320"/>
              <a:gd name="connsiteY28" fmla="*/ 512533 h 556321"/>
              <a:gd name="connsiteX29" fmla="*/ 495497 w 548320"/>
              <a:gd name="connsiteY29" fmla="*/ 511934 h 556321"/>
              <a:gd name="connsiteX30" fmla="*/ 498477 w 548320"/>
              <a:gd name="connsiteY30" fmla="*/ 510332 h 556321"/>
              <a:gd name="connsiteX31" fmla="*/ 500730 w 548320"/>
              <a:gd name="connsiteY31" fmla="*/ 509271 h 556321"/>
              <a:gd name="connsiteX32" fmla="*/ 502914 w 548320"/>
              <a:gd name="connsiteY32" fmla="*/ 507088 h 556321"/>
              <a:gd name="connsiteX33" fmla="*/ 508997 w 548320"/>
              <a:gd name="connsiteY33" fmla="*/ 503626 h 556321"/>
              <a:gd name="connsiteX34" fmla="*/ 511207 w 548320"/>
              <a:gd name="connsiteY34" fmla="*/ 502119 h 556321"/>
              <a:gd name="connsiteX35" fmla="*/ 512598 w 548320"/>
              <a:gd name="connsiteY35" fmla="*/ 501171 h 556321"/>
              <a:gd name="connsiteX36" fmla="*/ 516908 w 548320"/>
              <a:gd name="connsiteY36" fmla="*/ 498239 h 556321"/>
              <a:gd name="connsiteX37" fmla="*/ 525947 w 548320"/>
              <a:gd name="connsiteY37" fmla="*/ 492050 h 556321"/>
              <a:gd name="connsiteX38" fmla="*/ 528760 w 548320"/>
              <a:gd name="connsiteY38" fmla="*/ 490144 h 556321"/>
              <a:gd name="connsiteX39" fmla="*/ 535342 w 548320"/>
              <a:gd name="connsiteY39" fmla="*/ 485637 h 556321"/>
              <a:gd name="connsiteX40" fmla="*/ 537274 w 548320"/>
              <a:gd name="connsiteY40" fmla="*/ 485109 h 556321"/>
              <a:gd name="connsiteX41" fmla="*/ 541316 w 548320"/>
              <a:gd name="connsiteY41" fmla="*/ 483987 h 556321"/>
              <a:gd name="connsiteX42" fmla="*/ 548763 w 548320"/>
              <a:gd name="connsiteY42" fmla="*/ 481888 h 556321"/>
              <a:gd name="connsiteX43" fmla="*/ 530501 w 548320"/>
              <a:gd name="connsiteY43" fmla="*/ 417892 h 556321"/>
              <a:gd name="connsiteX44" fmla="*/ 526795 w 548320"/>
              <a:gd name="connsiteY44" fmla="*/ 404915 h 556321"/>
              <a:gd name="connsiteX45" fmla="*/ 525992 w 548320"/>
              <a:gd name="connsiteY45" fmla="*/ 401220 h 556321"/>
              <a:gd name="connsiteX46" fmla="*/ 521826 w 548320"/>
              <a:gd name="connsiteY46" fmla="*/ 387072 h 556321"/>
              <a:gd name="connsiteX47" fmla="*/ 513738 w 548320"/>
              <a:gd name="connsiteY47" fmla="*/ 358969 h 556321"/>
              <a:gd name="connsiteX48" fmla="*/ 509712 w 548320"/>
              <a:gd name="connsiteY48" fmla="*/ 345111 h 556321"/>
              <a:gd name="connsiteX49" fmla="*/ 509385 w 548320"/>
              <a:gd name="connsiteY49" fmla="*/ 337849 h 556321"/>
              <a:gd name="connsiteX50" fmla="*/ 508691 w 548320"/>
              <a:gd name="connsiteY50" fmla="*/ 322629 h 556321"/>
              <a:gd name="connsiteX51" fmla="*/ 508179 w 548320"/>
              <a:gd name="connsiteY51" fmla="*/ 313152 h 556321"/>
              <a:gd name="connsiteX52" fmla="*/ 508850 w 548320"/>
              <a:gd name="connsiteY52" fmla="*/ 305831 h 556321"/>
              <a:gd name="connsiteX53" fmla="*/ 509572 w 548320"/>
              <a:gd name="connsiteY53" fmla="*/ 298386 h 556321"/>
              <a:gd name="connsiteX54" fmla="*/ 511453 w 548320"/>
              <a:gd name="connsiteY54" fmla="*/ 277291 h 556321"/>
              <a:gd name="connsiteX55" fmla="*/ 511770 w 548320"/>
              <a:gd name="connsiteY55" fmla="*/ 273668 h 556321"/>
              <a:gd name="connsiteX56" fmla="*/ 511956 w 548320"/>
              <a:gd name="connsiteY56" fmla="*/ 271583 h 556321"/>
              <a:gd name="connsiteX57" fmla="*/ 516526 w 548320"/>
              <a:gd name="connsiteY57" fmla="*/ 265642 h 556321"/>
              <a:gd name="connsiteX58" fmla="*/ 512808 w 548320"/>
              <a:gd name="connsiteY58" fmla="*/ 262302 h 556321"/>
              <a:gd name="connsiteX59" fmla="*/ 505475 w 548320"/>
              <a:gd name="connsiteY59" fmla="*/ 255783 h 556321"/>
              <a:gd name="connsiteX60" fmla="*/ 504286 w 548320"/>
              <a:gd name="connsiteY60" fmla="*/ 254723 h 556321"/>
              <a:gd name="connsiteX61" fmla="*/ 488608 w 548320"/>
              <a:gd name="connsiteY61" fmla="*/ 240726 h 556321"/>
              <a:gd name="connsiteX62" fmla="*/ 485575 w 548320"/>
              <a:gd name="connsiteY62" fmla="*/ 237021 h 556321"/>
              <a:gd name="connsiteX63" fmla="*/ 482675 w 548320"/>
              <a:gd name="connsiteY63" fmla="*/ 233542 h 556321"/>
              <a:gd name="connsiteX64" fmla="*/ 471304 w 548320"/>
              <a:gd name="connsiteY64" fmla="*/ 219776 h 556321"/>
              <a:gd name="connsiteX65" fmla="*/ 452930 w 548320"/>
              <a:gd name="connsiteY65" fmla="*/ 219695 h 556321"/>
              <a:gd name="connsiteX66" fmla="*/ 446023 w 548320"/>
              <a:gd name="connsiteY66" fmla="*/ 219670 h 556321"/>
              <a:gd name="connsiteX67" fmla="*/ 426186 w 548320"/>
              <a:gd name="connsiteY67" fmla="*/ 219736 h 556321"/>
              <a:gd name="connsiteX68" fmla="*/ 422561 w 548320"/>
              <a:gd name="connsiteY68" fmla="*/ 219758 h 556321"/>
              <a:gd name="connsiteX69" fmla="*/ 419676 w 548320"/>
              <a:gd name="connsiteY69" fmla="*/ 206039 h 556321"/>
              <a:gd name="connsiteX70" fmla="*/ 418043 w 548320"/>
              <a:gd name="connsiteY70" fmla="*/ 198647 h 556321"/>
              <a:gd name="connsiteX71" fmla="*/ 417691 w 548320"/>
              <a:gd name="connsiteY71" fmla="*/ 197631 h 556321"/>
              <a:gd name="connsiteX72" fmla="*/ 407102 w 548320"/>
              <a:gd name="connsiteY72" fmla="*/ 197727 h 556321"/>
              <a:gd name="connsiteX73" fmla="*/ 388207 w 548320"/>
              <a:gd name="connsiteY73" fmla="*/ 197965 h 556321"/>
              <a:gd name="connsiteX74" fmla="*/ 371563 w 548320"/>
              <a:gd name="connsiteY74" fmla="*/ 198048 h 556321"/>
              <a:gd name="connsiteX75" fmla="*/ 364858 w 548320"/>
              <a:gd name="connsiteY75" fmla="*/ 208295 h 556321"/>
              <a:gd name="connsiteX76" fmla="*/ 360492 w 548320"/>
              <a:gd name="connsiteY76" fmla="*/ 214973 h 556321"/>
              <a:gd name="connsiteX77" fmla="*/ 357535 w 548320"/>
              <a:gd name="connsiteY77" fmla="*/ 213746 h 556321"/>
              <a:gd name="connsiteX78" fmla="*/ 349378 w 548320"/>
              <a:gd name="connsiteY78" fmla="*/ 210384 h 556321"/>
              <a:gd name="connsiteX79" fmla="*/ 347045 w 548320"/>
              <a:gd name="connsiteY79" fmla="*/ 209398 h 556321"/>
              <a:gd name="connsiteX80" fmla="*/ 340079 w 548320"/>
              <a:gd name="connsiteY80" fmla="*/ 204507 h 556321"/>
              <a:gd name="connsiteX81" fmla="*/ 334214 w 548320"/>
              <a:gd name="connsiteY81" fmla="*/ 200418 h 556321"/>
              <a:gd name="connsiteX82" fmla="*/ 318675 w 548320"/>
              <a:gd name="connsiteY82" fmla="*/ 185894 h 556321"/>
              <a:gd name="connsiteX83" fmla="*/ 325561 w 548320"/>
              <a:gd name="connsiteY83" fmla="*/ 167139 h 556321"/>
              <a:gd name="connsiteX84" fmla="*/ 320626 w 548320"/>
              <a:gd name="connsiteY84" fmla="*/ 165649 h 556321"/>
              <a:gd name="connsiteX85" fmla="*/ 316280 w 548320"/>
              <a:gd name="connsiteY85" fmla="*/ 164941 h 556321"/>
              <a:gd name="connsiteX86" fmla="*/ 313307 w 548320"/>
              <a:gd name="connsiteY86" fmla="*/ 163770 h 556321"/>
              <a:gd name="connsiteX87" fmla="*/ 309332 w 548320"/>
              <a:gd name="connsiteY87" fmla="*/ 162908 h 556321"/>
              <a:gd name="connsiteX88" fmla="*/ 300521 w 548320"/>
              <a:gd name="connsiteY88" fmla="*/ 161127 h 556321"/>
              <a:gd name="connsiteX89" fmla="*/ 291836 w 548320"/>
              <a:gd name="connsiteY89" fmla="*/ 159160 h 556321"/>
              <a:gd name="connsiteX90" fmla="*/ 291215 w 548320"/>
              <a:gd name="connsiteY90" fmla="*/ 159010 h 556321"/>
              <a:gd name="connsiteX91" fmla="*/ 287593 w 548320"/>
              <a:gd name="connsiteY91" fmla="*/ 158155 h 556321"/>
              <a:gd name="connsiteX92" fmla="*/ 286300 w 548320"/>
              <a:gd name="connsiteY92" fmla="*/ 157857 h 556321"/>
              <a:gd name="connsiteX93" fmla="*/ 282053 w 548320"/>
              <a:gd name="connsiteY93" fmla="*/ 156832 h 556321"/>
              <a:gd name="connsiteX94" fmla="*/ 278890 w 548320"/>
              <a:gd name="connsiteY94" fmla="*/ 156090 h 556321"/>
              <a:gd name="connsiteX95" fmla="*/ 274622 w 548320"/>
              <a:gd name="connsiteY95" fmla="*/ 153533 h 556321"/>
              <a:gd name="connsiteX96" fmla="*/ 272948 w 548320"/>
              <a:gd name="connsiteY96" fmla="*/ 152484 h 556321"/>
              <a:gd name="connsiteX97" fmla="*/ 268088 w 548320"/>
              <a:gd name="connsiteY97" fmla="*/ 149610 h 556321"/>
              <a:gd name="connsiteX98" fmla="*/ 264051 w 548320"/>
              <a:gd name="connsiteY98" fmla="*/ 147201 h 556321"/>
              <a:gd name="connsiteX99" fmla="*/ 257267 w 548320"/>
              <a:gd name="connsiteY99" fmla="*/ 143131 h 556321"/>
              <a:gd name="connsiteX100" fmla="*/ 257668 w 548320"/>
              <a:gd name="connsiteY100" fmla="*/ 131996 h 556321"/>
              <a:gd name="connsiteX101" fmla="*/ 257787 w 548320"/>
              <a:gd name="connsiteY101" fmla="*/ 129355 h 556321"/>
              <a:gd name="connsiteX102" fmla="*/ 255681 w 548320"/>
              <a:gd name="connsiteY102" fmla="*/ 111074 h 556321"/>
              <a:gd name="connsiteX103" fmla="*/ 255306 w 548320"/>
              <a:gd name="connsiteY103" fmla="*/ 109499 h 556321"/>
              <a:gd name="connsiteX104" fmla="*/ 253998 w 548320"/>
              <a:gd name="connsiteY104" fmla="*/ 99091 h 556321"/>
              <a:gd name="connsiteX105" fmla="*/ 247711 w 548320"/>
              <a:gd name="connsiteY105" fmla="*/ 90259 h 556321"/>
              <a:gd name="connsiteX106" fmla="*/ 247408 w 548320"/>
              <a:gd name="connsiteY106" fmla="*/ 88260 h 556321"/>
              <a:gd name="connsiteX107" fmla="*/ 248945 w 548320"/>
              <a:gd name="connsiteY107" fmla="*/ 84308 h 556321"/>
              <a:gd name="connsiteX108" fmla="*/ 247983 w 548320"/>
              <a:gd name="connsiteY108" fmla="*/ 80946 h 556321"/>
              <a:gd name="connsiteX109" fmla="*/ 244483 w 548320"/>
              <a:gd name="connsiteY109" fmla="*/ 77807 h 556321"/>
              <a:gd name="connsiteX110" fmla="*/ 242735 w 548320"/>
              <a:gd name="connsiteY110" fmla="*/ 75653 h 556321"/>
              <a:gd name="connsiteX111" fmla="*/ 242133 w 548320"/>
              <a:gd name="connsiteY111" fmla="*/ 73196 h 556321"/>
              <a:gd name="connsiteX112" fmla="*/ 242264 w 548320"/>
              <a:gd name="connsiteY112" fmla="*/ 72891 h 556321"/>
              <a:gd name="connsiteX113" fmla="*/ 242292 w 548320"/>
              <a:gd name="connsiteY113" fmla="*/ 72815 h 556321"/>
              <a:gd name="connsiteX114" fmla="*/ 248301 w 548320"/>
              <a:gd name="connsiteY114" fmla="*/ 56489 h 556321"/>
              <a:gd name="connsiteX115" fmla="*/ 249096 w 548320"/>
              <a:gd name="connsiteY115" fmla="*/ 54413 h 556321"/>
              <a:gd name="connsiteX116" fmla="*/ 254912 w 548320"/>
              <a:gd name="connsiteY116" fmla="*/ 40496 h 556321"/>
              <a:gd name="connsiteX117" fmla="*/ 255571 w 548320"/>
              <a:gd name="connsiteY117" fmla="*/ 37756 h 556321"/>
              <a:gd name="connsiteX118" fmla="*/ 257069 w 548320"/>
              <a:gd name="connsiteY118" fmla="*/ 34830 h 556321"/>
              <a:gd name="connsiteX119" fmla="*/ 250227 w 548320"/>
              <a:gd name="connsiteY119" fmla="*/ 27560 h 556321"/>
              <a:gd name="connsiteX120" fmla="*/ 229869 w 548320"/>
              <a:gd name="connsiteY120" fmla="*/ 278 h 556321"/>
              <a:gd name="connsiteX121" fmla="*/ 227160 w 548320"/>
              <a:gd name="connsiteY121" fmla="*/ 590 h 556321"/>
              <a:gd name="connsiteX122" fmla="*/ 210784 w 548320"/>
              <a:gd name="connsiteY122" fmla="*/ 2629 h 556321"/>
              <a:gd name="connsiteX123" fmla="*/ 206224 w 548320"/>
              <a:gd name="connsiteY123" fmla="*/ 49024 h 556321"/>
              <a:gd name="connsiteX124" fmla="*/ 206016 w 548320"/>
              <a:gd name="connsiteY124" fmla="*/ 51126 h 556321"/>
              <a:gd name="connsiteX125" fmla="*/ 205507 w 548320"/>
              <a:gd name="connsiteY125" fmla="*/ 56528 h 556321"/>
              <a:gd name="connsiteX126" fmla="*/ 205670 w 548320"/>
              <a:gd name="connsiteY126" fmla="*/ 58559 h 556321"/>
              <a:gd name="connsiteX127" fmla="*/ 206390 w 548320"/>
              <a:gd name="connsiteY127" fmla="*/ 67076 h 556321"/>
              <a:gd name="connsiteX128" fmla="*/ 202838 w 548320"/>
              <a:gd name="connsiteY128" fmla="*/ 66633 h 556321"/>
              <a:gd name="connsiteX129" fmla="*/ 202512 w 548320"/>
              <a:gd name="connsiteY129" fmla="*/ 66602 h 556321"/>
              <a:gd name="connsiteX130" fmla="*/ 192293 w 548320"/>
              <a:gd name="connsiteY130" fmla="*/ 65938 h 556321"/>
              <a:gd name="connsiteX131" fmla="*/ 184246 w 548320"/>
              <a:gd name="connsiteY131" fmla="*/ 65659 h 556321"/>
              <a:gd name="connsiteX132" fmla="*/ 185200 w 548320"/>
              <a:gd name="connsiteY132" fmla="*/ 68039 h 556321"/>
              <a:gd name="connsiteX133" fmla="*/ 184787 w 548320"/>
              <a:gd name="connsiteY133" fmla="*/ 70006 h 556321"/>
              <a:gd name="connsiteX134" fmla="*/ 183712 w 548320"/>
              <a:gd name="connsiteY134" fmla="*/ 73059 h 556321"/>
              <a:gd name="connsiteX135" fmla="*/ 181640 w 548320"/>
              <a:gd name="connsiteY135" fmla="*/ 74583 h 556321"/>
              <a:gd name="connsiteX136" fmla="*/ 181012 w 548320"/>
              <a:gd name="connsiteY136" fmla="*/ 75394 h 556321"/>
              <a:gd name="connsiteX137" fmla="*/ 177906 w 548320"/>
              <a:gd name="connsiteY137" fmla="*/ 77657 h 556321"/>
              <a:gd name="connsiteX138" fmla="*/ 176638 w 548320"/>
              <a:gd name="connsiteY138" fmla="*/ 80328 h 556321"/>
              <a:gd name="connsiteX139" fmla="*/ 175088 w 548320"/>
              <a:gd name="connsiteY139" fmla="*/ 81846 h 556321"/>
              <a:gd name="connsiteX140" fmla="*/ 169471 w 548320"/>
              <a:gd name="connsiteY140" fmla="*/ 84329 h 556321"/>
              <a:gd name="connsiteX141" fmla="*/ 167100 w 548320"/>
              <a:gd name="connsiteY141" fmla="*/ 86055 h 556321"/>
              <a:gd name="connsiteX142" fmla="*/ 166791 w 548320"/>
              <a:gd name="connsiteY142" fmla="*/ 86249 h 556321"/>
              <a:gd name="connsiteX143" fmla="*/ 159838 w 548320"/>
              <a:gd name="connsiteY143" fmla="*/ 92446 h 556321"/>
              <a:gd name="connsiteX144" fmla="*/ 157033 w 548320"/>
              <a:gd name="connsiteY144" fmla="*/ 92639 h 556321"/>
              <a:gd name="connsiteX145" fmla="*/ 152352 w 548320"/>
              <a:gd name="connsiteY145" fmla="*/ 92965 h 556321"/>
              <a:gd name="connsiteX146" fmla="*/ 152702 w 548320"/>
              <a:gd name="connsiteY146" fmla="*/ 98494 h 556321"/>
              <a:gd name="connsiteX147" fmla="*/ 153964 w 548320"/>
              <a:gd name="connsiteY147" fmla="*/ 109290 h 556321"/>
              <a:gd name="connsiteX148" fmla="*/ 136667 w 548320"/>
              <a:gd name="connsiteY148" fmla="*/ 109791 h 556321"/>
              <a:gd name="connsiteX149" fmla="*/ 134801 w 548320"/>
              <a:gd name="connsiteY149" fmla="*/ 109082 h 556321"/>
              <a:gd name="connsiteX150" fmla="*/ 131712 w 548320"/>
              <a:gd name="connsiteY150" fmla="*/ 107919 h 556321"/>
              <a:gd name="connsiteX151" fmla="*/ 125083 w 548320"/>
              <a:gd name="connsiteY151" fmla="*/ 109470 h 556321"/>
              <a:gd name="connsiteX152" fmla="*/ 112779 w 548320"/>
              <a:gd name="connsiteY152" fmla="*/ 112106 h 556321"/>
              <a:gd name="connsiteX153" fmla="*/ 112525 w 548320"/>
              <a:gd name="connsiteY153" fmla="*/ 112151 h 556321"/>
              <a:gd name="connsiteX154" fmla="*/ 114982 w 548320"/>
              <a:gd name="connsiteY154" fmla="*/ 127061 h 556321"/>
              <a:gd name="connsiteX155" fmla="*/ 116087 w 548320"/>
              <a:gd name="connsiteY155" fmla="*/ 133778 h 556321"/>
              <a:gd name="connsiteX156" fmla="*/ 113216 w 548320"/>
              <a:gd name="connsiteY156" fmla="*/ 140465 h 556321"/>
              <a:gd name="connsiteX157" fmla="*/ 111680 w 548320"/>
              <a:gd name="connsiteY157" fmla="*/ 142210 h 556321"/>
              <a:gd name="connsiteX158" fmla="*/ 105126 w 548320"/>
              <a:gd name="connsiteY158" fmla="*/ 143967 h 556321"/>
              <a:gd name="connsiteX159" fmla="*/ 102522 w 548320"/>
              <a:gd name="connsiteY159" fmla="*/ 144681 h 556321"/>
              <a:gd name="connsiteX160" fmla="*/ 99516 w 548320"/>
              <a:gd name="connsiteY160" fmla="*/ 145531 h 556321"/>
              <a:gd name="connsiteX161" fmla="*/ 94635 w 548320"/>
              <a:gd name="connsiteY161" fmla="*/ 145868 h 556321"/>
              <a:gd name="connsiteX162" fmla="*/ 88244 w 548320"/>
              <a:gd name="connsiteY162" fmla="*/ 146641 h 556321"/>
              <a:gd name="connsiteX163" fmla="*/ 87829 w 548320"/>
              <a:gd name="connsiteY163" fmla="*/ 147376 h 556321"/>
              <a:gd name="connsiteX164" fmla="*/ 88338 w 548320"/>
              <a:gd name="connsiteY164" fmla="*/ 153319 h 556321"/>
              <a:gd name="connsiteX165" fmla="*/ 87408 w 548320"/>
              <a:gd name="connsiteY165" fmla="*/ 156568 h 556321"/>
              <a:gd name="connsiteX166" fmla="*/ 86878 w 548320"/>
              <a:gd name="connsiteY166" fmla="*/ 158535 h 556321"/>
              <a:gd name="connsiteX167" fmla="*/ 85098 w 548320"/>
              <a:gd name="connsiteY167" fmla="*/ 159639 h 556321"/>
              <a:gd name="connsiteX168" fmla="*/ 82567 w 548320"/>
              <a:gd name="connsiteY168" fmla="*/ 161059 h 556321"/>
              <a:gd name="connsiteX169" fmla="*/ 80385 w 548320"/>
              <a:gd name="connsiteY169" fmla="*/ 163897 h 556321"/>
              <a:gd name="connsiteX170" fmla="*/ 78800 w 548320"/>
              <a:gd name="connsiteY170" fmla="*/ 163390 h 556321"/>
              <a:gd name="connsiteX171" fmla="*/ 72474 w 548320"/>
              <a:gd name="connsiteY171" fmla="*/ 161763 h 556321"/>
              <a:gd name="connsiteX172" fmla="*/ 71783 w 548320"/>
              <a:gd name="connsiteY172" fmla="*/ 163623 h 556321"/>
              <a:gd name="connsiteX173" fmla="*/ 68033 w 548320"/>
              <a:gd name="connsiteY173" fmla="*/ 171130 h 556321"/>
              <a:gd name="connsiteX174" fmla="*/ 67353 w 548320"/>
              <a:gd name="connsiteY174" fmla="*/ 172541 h 556321"/>
              <a:gd name="connsiteX175" fmla="*/ 65240 w 548320"/>
              <a:gd name="connsiteY175" fmla="*/ 178877 h 556321"/>
              <a:gd name="connsiteX176" fmla="*/ 62000 w 548320"/>
              <a:gd name="connsiteY176" fmla="*/ 188642 h 556321"/>
              <a:gd name="connsiteX177" fmla="*/ 47587 w 548320"/>
              <a:gd name="connsiteY177" fmla="*/ 181780 h 556321"/>
              <a:gd name="connsiteX178" fmla="*/ 47188 w 548320"/>
              <a:gd name="connsiteY178" fmla="*/ 182568 h 556321"/>
              <a:gd name="connsiteX179" fmla="*/ 34037 w 548320"/>
              <a:gd name="connsiteY179" fmla="*/ 193615 h 556321"/>
              <a:gd name="connsiteX180" fmla="*/ 33975 w 548320"/>
              <a:gd name="connsiteY180" fmla="*/ 194571 h 556321"/>
              <a:gd name="connsiteX181" fmla="*/ 32600 w 548320"/>
              <a:gd name="connsiteY181" fmla="*/ 212253 h 556321"/>
              <a:gd name="connsiteX182" fmla="*/ 30892 w 548320"/>
              <a:gd name="connsiteY182" fmla="*/ 218676 h 556321"/>
              <a:gd name="connsiteX183" fmla="*/ 13994 w 548320"/>
              <a:gd name="connsiteY183" fmla="*/ 222067 h 556321"/>
              <a:gd name="connsiteX184" fmla="*/ 443 w 548320"/>
              <a:gd name="connsiteY184" fmla="*/ 224911 h 556321"/>
              <a:gd name="connsiteX185" fmla="*/ 580 w 548320"/>
              <a:gd name="connsiteY185" fmla="*/ 226172 h 556321"/>
              <a:gd name="connsiteX186" fmla="*/ 1224 w 548320"/>
              <a:gd name="connsiteY186" fmla="*/ 232054 h 556321"/>
              <a:gd name="connsiteX187" fmla="*/ 1370 w 548320"/>
              <a:gd name="connsiteY187" fmla="*/ 233389 h 556321"/>
              <a:gd name="connsiteX188" fmla="*/ 1402 w 548320"/>
              <a:gd name="connsiteY188" fmla="*/ 233686 h 556321"/>
              <a:gd name="connsiteX189" fmla="*/ 1705 w 548320"/>
              <a:gd name="connsiteY189" fmla="*/ 236455 h 556321"/>
              <a:gd name="connsiteX190" fmla="*/ 2520 w 548320"/>
              <a:gd name="connsiteY190" fmla="*/ 243895 h 556321"/>
              <a:gd name="connsiteX191" fmla="*/ 2804 w 548320"/>
              <a:gd name="connsiteY191" fmla="*/ 246491 h 556321"/>
              <a:gd name="connsiteX192" fmla="*/ 3040 w 548320"/>
              <a:gd name="connsiteY192" fmla="*/ 248642 h 556321"/>
              <a:gd name="connsiteX193" fmla="*/ 3208 w 548320"/>
              <a:gd name="connsiteY193" fmla="*/ 250174 h 556321"/>
              <a:gd name="connsiteX194" fmla="*/ 3623 w 548320"/>
              <a:gd name="connsiteY194" fmla="*/ 253956 h 556321"/>
              <a:gd name="connsiteX195" fmla="*/ 4075 w 548320"/>
              <a:gd name="connsiteY195" fmla="*/ 258085 h 556321"/>
              <a:gd name="connsiteX196" fmla="*/ 4178 w 548320"/>
              <a:gd name="connsiteY196" fmla="*/ 259024 h 556321"/>
              <a:gd name="connsiteX197" fmla="*/ 8725 w 548320"/>
              <a:gd name="connsiteY197" fmla="*/ 257850 h 556321"/>
              <a:gd name="connsiteX198" fmla="*/ 19195 w 548320"/>
              <a:gd name="connsiteY198" fmla="*/ 255222 h 556321"/>
              <a:gd name="connsiteX199" fmla="*/ 21470 w 548320"/>
              <a:gd name="connsiteY199" fmla="*/ 254631 h 556321"/>
              <a:gd name="connsiteX200" fmla="*/ 31493 w 548320"/>
              <a:gd name="connsiteY200" fmla="*/ 252108 h 556321"/>
              <a:gd name="connsiteX201" fmla="*/ 32341 w 548320"/>
              <a:gd name="connsiteY201" fmla="*/ 260345 h 556321"/>
              <a:gd name="connsiteX202" fmla="*/ 33155 w 548320"/>
              <a:gd name="connsiteY202" fmla="*/ 268260 h 556321"/>
              <a:gd name="connsiteX203" fmla="*/ 42027 w 548320"/>
              <a:gd name="connsiteY203" fmla="*/ 263880 h 556321"/>
              <a:gd name="connsiteX204" fmla="*/ 65196 w 548320"/>
              <a:gd name="connsiteY204" fmla="*/ 252766 h 556321"/>
              <a:gd name="connsiteX205" fmla="*/ 69121 w 548320"/>
              <a:gd name="connsiteY205" fmla="*/ 250648 h 556321"/>
              <a:gd name="connsiteX206" fmla="*/ 69724 w 548320"/>
              <a:gd name="connsiteY206" fmla="*/ 257258 h 556321"/>
              <a:gd name="connsiteX207" fmla="*/ 71134 w 548320"/>
              <a:gd name="connsiteY207" fmla="*/ 273133 h 556321"/>
              <a:gd name="connsiteX208" fmla="*/ 71412 w 548320"/>
              <a:gd name="connsiteY208" fmla="*/ 275929 h 556321"/>
              <a:gd name="connsiteX209" fmla="*/ 72108 w 548320"/>
              <a:gd name="connsiteY209" fmla="*/ 283506 h 556321"/>
              <a:gd name="connsiteX210" fmla="*/ 73082 w 548320"/>
              <a:gd name="connsiteY210" fmla="*/ 293879 h 556321"/>
              <a:gd name="connsiteX211" fmla="*/ 45247 w 548320"/>
              <a:gd name="connsiteY211" fmla="*/ 295820 h 556321"/>
              <a:gd name="connsiteX212" fmla="*/ 36064 w 548320"/>
              <a:gd name="connsiteY212" fmla="*/ 296459 h 556321"/>
              <a:gd name="connsiteX213" fmla="*/ 28150 w 548320"/>
              <a:gd name="connsiteY213" fmla="*/ 297011 h 556321"/>
              <a:gd name="connsiteX214" fmla="*/ 36239 w 548320"/>
              <a:gd name="connsiteY214" fmla="*/ 309892 h 556321"/>
              <a:gd name="connsiteX215" fmla="*/ 36894 w 548320"/>
              <a:gd name="connsiteY215" fmla="*/ 310874 h 556321"/>
              <a:gd name="connsiteX216" fmla="*/ 37315 w 548320"/>
              <a:gd name="connsiteY216" fmla="*/ 311530 h 556321"/>
              <a:gd name="connsiteX217" fmla="*/ 42395 w 548320"/>
              <a:gd name="connsiteY217" fmla="*/ 319582 h 556321"/>
              <a:gd name="connsiteX218" fmla="*/ 43204 w 548320"/>
              <a:gd name="connsiteY218" fmla="*/ 321049 h 556321"/>
              <a:gd name="connsiteX219" fmla="*/ 44164 w 548320"/>
              <a:gd name="connsiteY219" fmla="*/ 322351 h 556321"/>
              <a:gd name="connsiteX220" fmla="*/ 47163 w 548320"/>
              <a:gd name="connsiteY220" fmla="*/ 327145 h 556321"/>
              <a:gd name="connsiteX221" fmla="*/ 47708 w 548320"/>
              <a:gd name="connsiteY221" fmla="*/ 327989 h 556321"/>
              <a:gd name="connsiteX222" fmla="*/ 50272 w 548320"/>
              <a:gd name="connsiteY222" fmla="*/ 332029 h 556321"/>
              <a:gd name="connsiteX223" fmla="*/ 55963 w 548320"/>
              <a:gd name="connsiteY223" fmla="*/ 341306 h 556321"/>
              <a:gd name="connsiteX224" fmla="*/ 59365 w 548320"/>
              <a:gd name="connsiteY224" fmla="*/ 346266 h 556321"/>
              <a:gd name="connsiteX225" fmla="*/ 63781 w 548320"/>
              <a:gd name="connsiteY225" fmla="*/ 353427 h 556321"/>
              <a:gd name="connsiteX226" fmla="*/ 69950 w 548320"/>
              <a:gd name="connsiteY226" fmla="*/ 363171 h 556321"/>
              <a:gd name="connsiteX227" fmla="*/ 74720 w 548320"/>
              <a:gd name="connsiteY227" fmla="*/ 370731 h 556321"/>
              <a:gd name="connsiteX228" fmla="*/ 79823 w 548320"/>
              <a:gd name="connsiteY228" fmla="*/ 378788 h 556321"/>
              <a:gd name="connsiteX229" fmla="*/ 80571 w 548320"/>
              <a:gd name="connsiteY229" fmla="*/ 379991 h 556321"/>
              <a:gd name="connsiteX230" fmla="*/ 86618 w 548320"/>
              <a:gd name="connsiteY230" fmla="*/ 389514 h 556321"/>
              <a:gd name="connsiteX231" fmla="*/ 89703 w 548320"/>
              <a:gd name="connsiteY231" fmla="*/ 394397 h 556321"/>
              <a:gd name="connsiteX232" fmla="*/ 93660 w 548320"/>
              <a:gd name="connsiteY232" fmla="*/ 400675 h 556321"/>
              <a:gd name="connsiteX233" fmla="*/ 97670 w 548320"/>
              <a:gd name="connsiteY233" fmla="*/ 407001 h 556321"/>
              <a:gd name="connsiteX234" fmla="*/ 105930 w 548320"/>
              <a:gd name="connsiteY234" fmla="*/ 420040 h 556321"/>
              <a:gd name="connsiteX235" fmla="*/ 109312 w 548320"/>
              <a:gd name="connsiteY235" fmla="*/ 425382 h 556321"/>
              <a:gd name="connsiteX236" fmla="*/ 111196 w 548320"/>
              <a:gd name="connsiteY236" fmla="*/ 428336 h 556321"/>
              <a:gd name="connsiteX237" fmla="*/ 114944 w 548320"/>
              <a:gd name="connsiteY237" fmla="*/ 434273 h 556321"/>
              <a:gd name="connsiteX238" fmla="*/ 129522 w 548320"/>
              <a:gd name="connsiteY238" fmla="*/ 457284 h 556321"/>
              <a:gd name="connsiteX239" fmla="*/ 131097 w 548320"/>
              <a:gd name="connsiteY239" fmla="*/ 459523 h 556321"/>
              <a:gd name="connsiteX240" fmla="*/ 138205 w 548320"/>
              <a:gd name="connsiteY240" fmla="*/ 470960 h 556321"/>
              <a:gd name="connsiteX241" fmla="*/ 143978 w 548320"/>
              <a:gd name="connsiteY241" fmla="*/ 479970 h 556321"/>
              <a:gd name="connsiteX242" fmla="*/ 165331 w 548320"/>
              <a:gd name="connsiteY242" fmla="*/ 513713 h 556321"/>
              <a:gd name="connsiteX243" fmla="*/ 192589 w 548320"/>
              <a:gd name="connsiteY243" fmla="*/ 556600 h 556321"/>
              <a:gd name="connsiteX244" fmla="*/ 196309 w 548320"/>
              <a:gd name="connsiteY244" fmla="*/ 556346 h 556321"/>
              <a:gd name="connsiteX245" fmla="*/ 203094 w 548320"/>
              <a:gd name="connsiteY245" fmla="*/ 555888 h 556321"/>
              <a:gd name="connsiteX246" fmla="*/ 207029 w 548320"/>
              <a:gd name="connsiteY246" fmla="*/ 555629 h 556321"/>
              <a:gd name="connsiteX247" fmla="*/ 221672 w 548320"/>
              <a:gd name="connsiteY247" fmla="*/ 554694 h 556321"/>
              <a:gd name="connsiteX248" fmla="*/ 236248 w 548320"/>
              <a:gd name="connsiteY248" fmla="*/ 553827 h 556321"/>
              <a:gd name="connsiteX249" fmla="*/ 236676 w 548320"/>
              <a:gd name="connsiteY249" fmla="*/ 553805 h 556321"/>
              <a:gd name="connsiteX250" fmla="*/ 237104 w 548320"/>
              <a:gd name="connsiteY250" fmla="*/ 553778 h 556321"/>
              <a:gd name="connsiteX251" fmla="*/ 238915 w 548320"/>
              <a:gd name="connsiteY251" fmla="*/ 553673 h 556321"/>
              <a:gd name="connsiteX252" fmla="*/ 240499 w 548320"/>
              <a:gd name="connsiteY252" fmla="*/ 553587 h 556321"/>
              <a:gd name="connsiteX253" fmla="*/ 243166 w 548320"/>
              <a:gd name="connsiteY253" fmla="*/ 553437 h 556321"/>
              <a:gd name="connsiteX254" fmla="*/ 246005 w 548320"/>
              <a:gd name="connsiteY254" fmla="*/ 553278 h 556321"/>
              <a:gd name="connsiteX255" fmla="*/ 251513 w 548320"/>
              <a:gd name="connsiteY255" fmla="*/ 552979 h 556321"/>
              <a:gd name="connsiteX256" fmla="*/ 261901 w 548320"/>
              <a:gd name="connsiteY256" fmla="*/ 552439 h 556321"/>
              <a:gd name="connsiteX257" fmla="*/ 265540 w 548320"/>
              <a:gd name="connsiteY257" fmla="*/ 552257 h 556321"/>
              <a:gd name="connsiteX258" fmla="*/ 269607 w 548320"/>
              <a:gd name="connsiteY258" fmla="*/ 552058 h 556321"/>
              <a:gd name="connsiteX259" fmla="*/ 275530 w 548320"/>
              <a:gd name="connsiteY259" fmla="*/ 551772 h 556321"/>
              <a:gd name="connsiteX260" fmla="*/ 277657 w 548320"/>
              <a:gd name="connsiteY260" fmla="*/ 551672 h 556321"/>
              <a:gd name="connsiteX261" fmla="*/ 286008 w 548320"/>
              <a:gd name="connsiteY261" fmla="*/ 551295 h 556321"/>
              <a:gd name="connsiteX262" fmla="*/ 303269 w 548320"/>
              <a:gd name="connsiteY262" fmla="*/ 550574 h 556321"/>
              <a:gd name="connsiteX263" fmla="*/ 308153 w 548320"/>
              <a:gd name="connsiteY263" fmla="*/ 550383 h 556321"/>
              <a:gd name="connsiteX264" fmla="*/ 314336 w 548320"/>
              <a:gd name="connsiteY264" fmla="*/ 550152 h 556321"/>
              <a:gd name="connsiteX265" fmla="*/ 316635 w 548320"/>
              <a:gd name="connsiteY265" fmla="*/ 550070 h 556321"/>
              <a:gd name="connsiteX266" fmla="*/ 327204 w 548320"/>
              <a:gd name="connsiteY266" fmla="*/ 549707 h 556321"/>
              <a:gd name="connsiteX267" fmla="*/ 327632 w 548320"/>
              <a:gd name="connsiteY267" fmla="*/ 549693 h 556321"/>
              <a:gd name="connsiteX268" fmla="*/ 328232 w 548320"/>
              <a:gd name="connsiteY268" fmla="*/ 549675 h 556321"/>
              <a:gd name="connsiteX269" fmla="*/ 328975 w 548320"/>
              <a:gd name="connsiteY269" fmla="*/ 549648 h 556321"/>
              <a:gd name="connsiteX270" fmla="*/ 331146 w 548320"/>
              <a:gd name="connsiteY270" fmla="*/ 549580 h 556321"/>
              <a:gd name="connsiteX271" fmla="*/ 331532 w 548320"/>
              <a:gd name="connsiteY271" fmla="*/ 549566 h 556321"/>
              <a:gd name="connsiteX272" fmla="*/ 332103 w 548320"/>
              <a:gd name="connsiteY272" fmla="*/ 549548 h 556321"/>
              <a:gd name="connsiteX273" fmla="*/ 332431 w 548320"/>
              <a:gd name="connsiteY273" fmla="*/ 549539 h 556321"/>
              <a:gd name="connsiteX274" fmla="*/ 336931 w 548320"/>
              <a:gd name="connsiteY274" fmla="*/ 549399 h 556321"/>
              <a:gd name="connsiteX275" fmla="*/ 337759 w 548320"/>
              <a:gd name="connsiteY275" fmla="*/ 549376 h 556321"/>
              <a:gd name="connsiteX276" fmla="*/ 340345 w 548320"/>
              <a:gd name="connsiteY276" fmla="*/ 549299 h 556321"/>
              <a:gd name="connsiteX277" fmla="*/ 344344 w 548320"/>
              <a:gd name="connsiteY277" fmla="*/ 549181 h 556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</a:cxnLst>
            <a:rect l="l" t="t" r="r" b="b"/>
            <a:pathLst>
              <a:path w="548320" h="556321">
                <a:moveTo>
                  <a:pt x="344344" y="549181"/>
                </a:moveTo>
                <a:lnTo>
                  <a:pt x="346716" y="549113"/>
                </a:lnTo>
                <a:lnTo>
                  <a:pt x="350494" y="550329"/>
                </a:lnTo>
                <a:lnTo>
                  <a:pt x="352440" y="550950"/>
                </a:lnTo>
                <a:lnTo>
                  <a:pt x="358792" y="552974"/>
                </a:lnTo>
                <a:lnTo>
                  <a:pt x="364000" y="554640"/>
                </a:lnTo>
                <a:lnTo>
                  <a:pt x="367015" y="554799"/>
                </a:lnTo>
                <a:lnTo>
                  <a:pt x="368246" y="554322"/>
                </a:lnTo>
                <a:lnTo>
                  <a:pt x="369929" y="554930"/>
                </a:lnTo>
                <a:lnTo>
                  <a:pt x="370387" y="554349"/>
                </a:lnTo>
                <a:lnTo>
                  <a:pt x="372040" y="552226"/>
                </a:lnTo>
                <a:lnTo>
                  <a:pt x="373221" y="550687"/>
                </a:lnTo>
                <a:lnTo>
                  <a:pt x="375560" y="547679"/>
                </a:lnTo>
                <a:lnTo>
                  <a:pt x="380865" y="540867"/>
                </a:lnTo>
                <a:lnTo>
                  <a:pt x="380640" y="528942"/>
                </a:lnTo>
                <a:lnTo>
                  <a:pt x="380499" y="521486"/>
                </a:lnTo>
                <a:lnTo>
                  <a:pt x="384712" y="515447"/>
                </a:lnTo>
                <a:lnTo>
                  <a:pt x="385102" y="515465"/>
                </a:lnTo>
                <a:lnTo>
                  <a:pt x="386357" y="515469"/>
                </a:lnTo>
                <a:lnTo>
                  <a:pt x="395517" y="515673"/>
                </a:lnTo>
                <a:lnTo>
                  <a:pt x="408382" y="515905"/>
                </a:lnTo>
                <a:lnTo>
                  <a:pt x="422067" y="516177"/>
                </a:lnTo>
                <a:lnTo>
                  <a:pt x="427646" y="516291"/>
                </a:lnTo>
                <a:lnTo>
                  <a:pt x="444974" y="516626"/>
                </a:lnTo>
                <a:lnTo>
                  <a:pt x="452166" y="516776"/>
                </a:lnTo>
                <a:lnTo>
                  <a:pt x="475542" y="517212"/>
                </a:lnTo>
                <a:lnTo>
                  <a:pt x="479866" y="517121"/>
                </a:lnTo>
                <a:lnTo>
                  <a:pt x="484191" y="517030"/>
                </a:lnTo>
                <a:lnTo>
                  <a:pt x="493758" y="512533"/>
                </a:lnTo>
                <a:lnTo>
                  <a:pt x="495497" y="511934"/>
                </a:lnTo>
                <a:lnTo>
                  <a:pt x="498477" y="510332"/>
                </a:lnTo>
                <a:lnTo>
                  <a:pt x="500730" y="509271"/>
                </a:lnTo>
                <a:lnTo>
                  <a:pt x="502914" y="507088"/>
                </a:lnTo>
                <a:lnTo>
                  <a:pt x="508997" y="503626"/>
                </a:lnTo>
                <a:lnTo>
                  <a:pt x="511207" y="502119"/>
                </a:lnTo>
                <a:lnTo>
                  <a:pt x="512598" y="501171"/>
                </a:lnTo>
                <a:lnTo>
                  <a:pt x="516908" y="498239"/>
                </a:lnTo>
                <a:lnTo>
                  <a:pt x="525947" y="492050"/>
                </a:lnTo>
                <a:lnTo>
                  <a:pt x="528760" y="490144"/>
                </a:lnTo>
                <a:lnTo>
                  <a:pt x="535342" y="485637"/>
                </a:lnTo>
                <a:lnTo>
                  <a:pt x="537274" y="485109"/>
                </a:lnTo>
                <a:lnTo>
                  <a:pt x="541316" y="483987"/>
                </a:lnTo>
                <a:lnTo>
                  <a:pt x="548763" y="481888"/>
                </a:lnTo>
                <a:lnTo>
                  <a:pt x="530501" y="417892"/>
                </a:lnTo>
                <a:lnTo>
                  <a:pt x="526795" y="404915"/>
                </a:lnTo>
                <a:lnTo>
                  <a:pt x="525992" y="401220"/>
                </a:lnTo>
                <a:lnTo>
                  <a:pt x="521826" y="387072"/>
                </a:lnTo>
                <a:lnTo>
                  <a:pt x="513738" y="358969"/>
                </a:lnTo>
                <a:lnTo>
                  <a:pt x="509712" y="345111"/>
                </a:lnTo>
                <a:lnTo>
                  <a:pt x="509385" y="337849"/>
                </a:lnTo>
                <a:lnTo>
                  <a:pt x="508691" y="322629"/>
                </a:lnTo>
                <a:lnTo>
                  <a:pt x="508179" y="313152"/>
                </a:lnTo>
                <a:lnTo>
                  <a:pt x="508850" y="305831"/>
                </a:lnTo>
                <a:lnTo>
                  <a:pt x="509572" y="298386"/>
                </a:lnTo>
                <a:lnTo>
                  <a:pt x="511453" y="277291"/>
                </a:lnTo>
                <a:lnTo>
                  <a:pt x="511770" y="273668"/>
                </a:lnTo>
                <a:lnTo>
                  <a:pt x="511956" y="271583"/>
                </a:lnTo>
                <a:lnTo>
                  <a:pt x="516526" y="265642"/>
                </a:lnTo>
                <a:lnTo>
                  <a:pt x="512808" y="262302"/>
                </a:lnTo>
                <a:lnTo>
                  <a:pt x="505475" y="255783"/>
                </a:lnTo>
                <a:lnTo>
                  <a:pt x="504286" y="254723"/>
                </a:lnTo>
                <a:lnTo>
                  <a:pt x="488608" y="240726"/>
                </a:lnTo>
                <a:lnTo>
                  <a:pt x="485575" y="237021"/>
                </a:lnTo>
                <a:lnTo>
                  <a:pt x="482675" y="233542"/>
                </a:lnTo>
                <a:lnTo>
                  <a:pt x="471304" y="219776"/>
                </a:lnTo>
                <a:lnTo>
                  <a:pt x="452930" y="219695"/>
                </a:lnTo>
                <a:lnTo>
                  <a:pt x="446023" y="219670"/>
                </a:lnTo>
                <a:lnTo>
                  <a:pt x="426186" y="219736"/>
                </a:lnTo>
                <a:lnTo>
                  <a:pt x="422561" y="219758"/>
                </a:lnTo>
                <a:lnTo>
                  <a:pt x="419676" y="206039"/>
                </a:lnTo>
                <a:lnTo>
                  <a:pt x="418043" y="198647"/>
                </a:lnTo>
                <a:lnTo>
                  <a:pt x="417691" y="197631"/>
                </a:lnTo>
                <a:lnTo>
                  <a:pt x="407102" y="197727"/>
                </a:lnTo>
                <a:lnTo>
                  <a:pt x="388207" y="197965"/>
                </a:lnTo>
                <a:lnTo>
                  <a:pt x="371563" y="198048"/>
                </a:lnTo>
                <a:lnTo>
                  <a:pt x="364858" y="208295"/>
                </a:lnTo>
                <a:lnTo>
                  <a:pt x="360492" y="214973"/>
                </a:lnTo>
                <a:lnTo>
                  <a:pt x="357535" y="213746"/>
                </a:lnTo>
                <a:lnTo>
                  <a:pt x="349378" y="210384"/>
                </a:lnTo>
                <a:lnTo>
                  <a:pt x="347045" y="209398"/>
                </a:lnTo>
                <a:lnTo>
                  <a:pt x="340079" y="204507"/>
                </a:lnTo>
                <a:lnTo>
                  <a:pt x="334214" y="200418"/>
                </a:lnTo>
                <a:lnTo>
                  <a:pt x="318675" y="185894"/>
                </a:lnTo>
                <a:lnTo>
                  <a:pt x="325561" y="167139"/>
                </a:lnTo>
                <a:lnTo>
                  <a:pt x="320626" y="165649"/>
                </a:lnTo>
                <a:lnTo>
                  <a:pt x="316280" y="164941"/>
                </a:lnTo>
                <a:lnTo>
                  <a:pt x="313307" y="163770"/>
                </a:lnTo>
                <a:lnTo>
                  <a:pt x="309332" y="162908"/>
                </a:lnTo>
                <a:lnTo>
                  <a:pt x="300521" y="161127"/>
                </a:lnTo>
                <a:lnTo>
                  <a:pt x="291836" y="159160"/>
                </a:lnTo>
                <a:lnTo>
                  <a:pt x="291215" y="159010"/>
                </a:lnTo>
                <a:lnTo>
                  <a:pt x="287593" y="158155"/>
                </a:lnTo>
                <a:lnTo>
                  <a:pt x="286300" y="157857"/>
                </a:lnTo>
                <a:lnTo>
                  <a:pt x="282053" y="156832"/>
                </a:lnTo>
                <a:lnTo>
                  <a:pt x="278890" y="156090"/>
                </a:lnTo>
                <a:lnTo>
                  <a:pt x="274622" y="153533"/>
                </a:lnTo>
                <a:lnTo>
                  <a:pt x="272948" y="152484"/>
                </a:lnTo>
                <a:lnTo>
                  <a:pt x="268088" y="149610"/>
                </a:lnTo>
                <a:lnTo>
                  <a:pt x="264051" y="147201"/>
                </a:lnTo>
                <a:lnTo>
                  <a:pt x="257267" y="143131"/>
                </a:lnTo>
                <a:lnTo>
                  <a:pt x="257668" y="131996"/>
                </a:lnTo>
                <a:lnTo>
                  <a:pt x="257787" y="129355"/>
                </a:lnTo>
                <a:lnTo>
                  <a:pt x="255681" y="111074"/>
                </a:lnTo>
                <a:lnTo>
                  <a:pt x="255306" y="109499"/>
                </a:lnTo>
                <a:lnTo>
                  <a:pt x="253998" y="99091"/>
                </a:lnTo>
                <a:lnTo>
                  <a:pt x="247711" y="90259"/>
                </a:lnTo>
                <a:lnTo>
                  <a:pt x="247408" y="88260"/>
                </a:lnTo>
                <a:lnTo>
                  <a:pt x="248945" y="84308"/>
                </a:lnTo>
                <a:lnTo>
                  <a:pt x="247983" y="80946"/>
                </a:lnTo>
                <a:lnTo>
                  <a:pt x="244483" y="77807"/>
                </a:lnTo>
                <a:lnTo>
                  <a:pt x="242735" y="75653"/>
                </a:lnTo>
                <a:lnTo>
                  <a:pt x="242133" y="73196"/>
                </a:lnTo>
                <a:lnTo>
                  <a:pt x="242264" y="72891"/>
                </a:lnTo>
                <a:lnTo>
                  <a:pt x="242292" y="72815"/>
                </a:lnTo>
                <a:lnTo>
                  <a:pt x="248301" y="56489"/>
                </a:lnTo>
                <a:lnTo>
                  <a:pt x="249096" y="54413"/>
                </a:lnTo>
                <a:lnTo>
                  <a:pt x="254912" y="40496"/>
                </a:lnTo>
                <a:lnTo>
                  <a:pt x="255571" y="37756"/>
                </a:lnTo>
                <a:lnTo>
                  <a:pt x="257069" y="34830"/>
                </a:lnTo>
                <a:lnTo>
                  <a:pt x="250227" y="27560"/>
                </a:lnTo>
                <a:lnTo>
                  <a:pt x="229869" y="278"/>
                </a:lnTo>
                <a:lnTo>
                  <a:pt x="227160" y="590"/>
                </a:lnTo>
                <a:lnTo>
                  <a:pt x="210784" y="2629"/>
                </a:lnTo>
                <a:lnTo>
                  <a:pt x="206224" y="49024"/>
                </a:lnTo>
                <a:lnTo>
                  <a:pt x="206016" y="51126"/>
                </a:lnTo>
                <a:lnTo>
                  <a:pt x="205507" y="56528"/>
                </a:lnTo>
                <a:lnTo>
                  <a:pt x="205670" y="58559"/>
                </a:lnTo>
                <a:lnTo>
                  <a:pt x="206390" y="67076"/>
                </a:lnTo>
                <a:lnTo>
                  <a:pt x="202838" y="66633"/>
                </a:lnTo>
                <a:lnTo>
                  <a:pt x="202512" y="66602"/>
                </a:lnTo>
                <a:lnTo>
                  <a:pt x="192293" y="65938"/>
                </a:lnTo>
                <a:lnTo>
                  <a:pt x="184246" y="65659"/>
                </a:lnTo>
                <a:lnTo>
                  <a:pt x="185200" y="68039"/>
                </a:lnTo>
                <a:lnTo>
                  <a:pt x="184787" y="70006"/>
                </a:lnTo>
                <a:lnTo>
                  <a:pt x="183712" y="73059"/>
                </a:lnTo>
                <a:lnTo>
                  <a:pt x="181640" y="74583"/>
                </a:lnTo>
                <a:lnTo>
                  <a:pt x="181012" y="75394"/>
                </a:lnTo>
                <a:lnTo>
                  <a:pt x="177906" y="77657"/>
                </a:lnTo>
                <a:lnTo>
                  <a:pt x="176638" y="80328"/>
                </a:lnTo>
                <a:lnTo>
                  <a:pt x="175088" y="81846"/>
                </a:lnTo>
                <a:lnTo>
                  <a:pt x="169471" y="84329"/>
                </a:lnTo>
                <a:lnTo>
                  <a:pt x="167100" y="86055"/>
                </a:lnTo>
                <a:lnTo>
                  <a:pt x="166791" y="86249"/>
                </a:lnTo>
                <a:lnTo>
                  <a:pt x="159838" y="92446"/>
                </a:lnTo>
                <a:lnTo>
                  <a:pt x="157033" y="92639"/>
                </a:lnTo>
                <a:lnTo>
                  <a:pt x="152352" y="92965"/>
                </a:lnTo>
                <a:lnTo>
                  <a:pt x="152702" y="98494"/>
                </a:lnTo>
                <a:lnTo>
                  <a:pt x="153964" y="109290"/>
                </a:lnTo>
                <a:lnTo>
                  <a:pt x="136667" y="109791"/>
                </a:lnTo>
                <a:lnTo>
                  <a:pt x="134801" y="109082"/>
                </a:lnTo>
                <a:lnTo>
                  <a:pt x="131712" y="107919"/>
                </a:lnTo>
                <a:lnTo>
                  <a:pt x="125083" y="109470"/>
                </a:lnTo>
                <a:lnTo>
                  <a:pt x="112779" y="112106"/>
                </a:lnTo>
                <a:lnTo>
                  <a:pt x="112525" y="112151"/>
                </a:lnTo>
                <a:lnTo>
                  <a:pt x="114982" y="127061"/>
                </a:lnTo>
                <a:lnTo>
                  <a:pt x="116087" y="133778"/>
                </a:lnTo>
                <a:lnTo>
                  <a:pt x="113216" y="140465"/>
                </a:lnTo>
                <a:lnTo>
                  <a:pt x="111680" y="142210"/>
                </a:lnTo>
                <a:lnTo>
                  <a:pt x="105126" y="143967"/>
                </a:lnTo>
                <a:lnTo>
                  <a:pt x="102522" y="144681"/>
                </a:lnTo>
                <a:lnTo>
                  <a:pt x="99516" y="145531"/>
                </a:lnTo>
                <a:lnTo>
                  <a:pt x="94635" y="145868"/>
                </a:lnTo>
                <a:lnTo>
                  <a:pt x="88244" y="146641"/>
                </a:lnTo>
                <a:lnTo>
                  <a:pt x="87829" y="147376"/>
                </a:lnTo>
                <a:lnTo>
                  <a:pt x="88338" y="153319"/>
                </a:lnTo>
                <a:lnTo>
                  <a:pt x="87408" y="156568"/>
                </a:lnTo>
                <a:lnTo>
                  <a:pt x="86878" y="158535"/>
                </a:lnTo>
                <a:lnTo>
                  <a:pt x="85098" y="159639"/>
                </a:lnTo>
                <a:lnTo>
                  <a:pt x="82567" y="161059"/>
                </a:lnTo>
                <a:lnTo>
                  <a:pt x="80385" y="163897"/>
                </a:lnTo>
                <a:lnTo>
                  <a:pt x="78800" y="163390"/>
                </a:lnTo>
                <a:lnTo>
                  <a:pt x="72474" y="161763"/>
                </a:lnTo>
                <a:lnTo>
                  <a:pt x="71783" y="163623"/>
                </a:lnTo>
                <a:lnTo>
                  <a:pt x="68033" y="171130"/>
                </a:lnTo>
                <a:lnTo>
                  <a:pt x="67353" y="172541"/>
                </a:lnTo>
                <a:lnTo>
                  <a:pt x="65240" y="178877"/>
                </a:lnTo>
                <a:lnTo>
                  <a:pt x="62000" y="188642"/>
                </a:lnTo>
                <a:lnTo>
                  <a:pt x="47587" y="181780"/>
                </a:lnTo>
                <a:lnTo>
                  <a:pt x="47188" y="182568"/>
                </a:lnTo>
                <a:lnTo>
                  <a:pt x="34037" y="193615"/>
                </a:lnTo>
                <a:lnTo>
                  <a:pt x="33975" y="194571"/>
                </a:lnTo>
                <a:lnTo>
                  <a:pt x="32600" y="212253"/>
                </a:lnTo>
                <a:lnTo>
                  <a:pt x="30892" y="218676"/>
                </a:lnTo>
                <a:lnTo>
                  <a:pt x="13994" y="222067"/>
                </a:lnTo>
                <a:lnTo>
                  <a:pt x="443" y="224911"/>
                </a:lnTo>
                <a:lnTo>
                  <a:pt x="580" y="226172"/>
                </a:lnTo>
                <a:lnTo>
                  <a:pt x="1224" y="232054"/>
                </a:lnTo>
                <a:lnTo>
                  <a:pt x="1370" y="233389"/>
                </a:lnTo>
                <a:lnTo>
                  <a:pt x="1402" y="233686"/>
                </a:lnTo>
                <a:lnTo>
                  <a:pt x="1705" y="236455"/>
                </a:lnTo>
                <a:lnTo>
                  <a:pt x="2520" y="243895"/>
                </a:lnTo>
                <a:lnTo>
                  <a:pt x="2804" y="246491"/>
                </a:lnTo>
                <a:lnTo>
                  <a:pt x="3040" y="248642"/>
                </a:lnTo>
                <a:lnTo>
                  <a:pt x="3208" y="250174"/>
                </a:lnTo>
                <a:lnTo>
                  <a:pt x="3623" y="253956"/>
                </a:lnTo>
                <a:lnTo>
                  <a:pt x="4075" y="258085"/>
                </a:lnTo>
                <a:lnTo>
                  <a:pt x="4178" y="259024"/>
                </a:lnTo>
                <a:lnTo>
                  <a:pt x="8725" y="257850"/>
                </a:lnTo>
                <a:lnTo>
                  <a:pt x="19195" y="255222"/>
                </a:lnTo>
                <a:lnTo>
                  <a:pt x="21470" y="254631"/>
                </a:lnTo>
                <a:lnTo>
                  <a:pt x="31493" y="252108"/>
                </a:lnTo>
                <a:lnTo>
                  <a:pt x="32341" y="260345"/>
                </a:lnTo>
                <a:lnTo>
                  <a:pt x="33155" y="268260"/>
                </a:lnTo>
                <a:lnTo>
                  <a:pt x="42027" y="263880"/>
                </a:lnTo>
                <a:lnTo>
                  <a:pt x="65196" y="252766"/>
                </a:lnTo>
                <a:lnTo>
                  <a:pt x="69121" y="250648"/>
                </a:lnTo>
                <a:lnTo>
                  <a:pt x="69724" y="257258"/>
                </a:lnTo>
                <a:lnTo>
                  <a:pt x="71134" y="273133"/>
                </a:lnTo>
                <a:lnTo>
                  <a:pt x="71412" y="275929"/>
                </a:lnTo>
                <a:lnTo>
                  <a:pt x="72108" y="283506"/>
                </a:lnTo>
                <a:lnTo>
                  <a:pt x="73082" y="293879"/>
                </a:lnTo>
                <a:lnTo>
                  <a:pt x="45247" y="295820"/>
                </a:lnTo>
                <a:lnTo>
                  <a:pt x="36064" y="296459"/>
                </a:lnTo>
                <a:lnTo>
                  <a:pt x="28150" y="297011"/>
                </a:lnTo>
                <a:lnTo>
                  <a:pt x="36239" y="309892"/>
                </a:lnTo>
                <a:lnTo>
                  <a:pt x="36894" y="310874"/>
                </a:lnTo>
                <a:lnTo>
                  <a:pt x="37315" y="311530"/>
                </a:lnTo>
                <a:lnTo>
                  <a:pt x="42395" y="319582"/>
                </a:lnTo>
                <a:lnTo>
                  <a:pt x="43204" y="321049"/>
                </a:lnTo>
                <a:lnTo>
                  <a:pt x="44164" y="322351"/>
                </a:lnTo>
                <a:lnTo>
                  <a:pt x="47163" y="327145"/>
                </a:lnTo>
                <a:lnTo>
                  <a:pt x="47708" y="327989"/>
                </a:lnTo>
                <a:lnTo>
                  <a:pt x="50272" y="332029"/>
                </a:lnTo>
                <a:lnTo>
                  <a:pt x="55963" y="341306"/>
                </a:lnTo>
                <a:lnTo>
                  <a:pt x="59365" y="346266"/>
                </a:lnTo>
                <a:lnTo>
                  <a:pt x="63781" y="353427"/>
                </a:lnTo>
                <a:lnTo>
                  <a:pt x="69950" y="363171"/>
                </a:lnTo>
                <a:lnTo>
                  <a:pt x="74720" y="370731"/>
                </a:lnTo>
                <a:lnTo>
                  <a:pt x="79823" y="378788"/>
                </a:lnTo>
                <a:lnTo>
                  <a:pt x="80571" y="379991"/>
                </a:lnTo>
                <a:lnTo>
                  <a:pt x="86618" y="389514"/>
                </a:lnTo>
                <a:lnTo>
                  <a:pt x="89703" y="394397"/>
                </a:lnTo>
                <a:lnTo>
                  <a:pt x="93660" y="400675"/>
                </a:lnTo>
                <a:lnTo>
                  <a:pt x="97670" y="407001"/>
                </a:lnTo>
                <a:lnTo>
                  <a:pt x="105930" y="420040"/>
                </a:lnTo>
                <a:lnTo>
                  <a:pt x="109312" y="425382"/>
                </a:lnTo>
                <a:lnTo>
                  <a:pt x="111196" y="428336"/>
                </a:lnTo>
                <a:lnTo>
                  <a:pt x="114944" y="434273"/>
                </a:lnTo>
                <a:lnTo>
                  <a:pt x="129522" y="457284"/>
                </a:lnTo>
                <a:lnTo>
                  <a:pt x="131097" y="459523"/>
                </a:lnTo>
                <a:lnTo>
                  <a:pt x="138205" y="470960"/>
                </a:lnTo>
                <a:lnTo>
                  <a:pt x="143978" y="479970"/>
                </a:lnTo>
                <a:lnTo>
                  <a:pt x="165331" y="513713"/>
                </a:lnTo>
                <a:lnTo>
                  <a:pt x="192589" y="556600"/>
                </a:lnTo>
                <a:lnTo>
                  <a:pt x="196309" y="556346"/>
                </a:lnTo>
                <a:lnTo>
                  <a:pt x="203094" y="555888"/>
                </a:lnTo>
                <a:lnTo>
                  <a:pt x="207029" y="555629"/>
                </a:lnTo>
                <a:lnTo>
                  <a:pt x="221672" y="554694"/>
                </a:lnTo>
                <a:lnTo>
                  <a:pt x="236248" y="553827"/>
                </a:lnTo>
                <a:lnTo>
                  <a:pt x="236676" y="553805"/>
                </a:lnTo>
                <a:lnTo>
                  <a:pt x="237104" y="553778"/>
                </a:lnTo>
                <a:lnTo>
                  <a:pt x="238915" y="553673"/>
                </a:lnTo>
                <a:lnTo>
                  <a:pt x="240499" y="553587"/>
                </a:lnTo>
                <a:lnTo>
                  <a:pt x="243166" y="553437"/>
                </a:lnTo>
                <a:lnTo>
                  <a:pt x="246005" y="553278"/>
                </a:lnTo>
                <a:lnTo>
                  <a:pt x="251513" y="552979"/>
                </a:lnTo>
                <a:lnTo>
                  <a:pt x="261901" y="552439"/>
                </a:lnTo>
                <a:lnTo>
                  <a:pt x="265540" y="552257"/>
                </a:lnTo>
                <a:lnTo>
                  <a:pt x="269607" y="552058"/>
                </a:lnTo>
                <a:lnTo>
                  <a:pt x="275530" y="551772"/>
                </a:lnTo>
                <a:lnTo>
                  <a:pt x="277657" y="551672"/>
                </a:lnTo>
                <a:lnTo>
                  <a:pt x="286008" y="551295"/>
                </a:lnTo>
                <a:lnTo>
                  <a:pt x="303269" y="550574"/>
                </a:lnTo>
                <a:lnTo>
                  <a:pt x="308153" y="550383"/>
                </a:lnTo>
                <a:lnTo>
                  <a:pt x="314336" y="550152"/>
                </a:lnTo>
                <a:lnTo>
                  <a:pt x="316635" y="550070"/>
                </a:lnTo>
                <a:lnTo>
                  <a:pt x="327204" y="549707"/>
                </a:lnTo>
                <a:lnTo>
                  <a:pt x="327632" y="549693"/>
                </a:lnTo>
                <a:lnTo>
                  <a:pt x="328232" y="549675"/>
                </a:lnTo>
                <a:lnTo>
                  <a:pt x="328975" y="549648"/>
                </a:lnTo>
                <a:lnTo>
                  <a:pt x="331146" y="549580"/>
                </a:lnTo>
                <a:lnTo>
                  <a:pt x="331532" y="549566"/>
                </a:lnTo>
                <a:lnTo>
                  <a:pt x="332103" y="549548"/>
                </a:lnTo>
                <a:lnTo>
                  <a:pt x="332431" y="549539"/>
                </a:lnTo>
                <a:lnTo>
                  <a:pt x="336931" y="549399"/>
                </a:lnTo>
                <a:lnTo>
                  <a:pt x="337759" y="549376"/>
                </a:lnTo>
                <a:lnTo>
                  <a:pt x="340345" y="549299"/>
                </a:lnTo>
                <a:lnTo>
                  <a:pt x="344344" y="54918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A7260C91-A01F-1397-6722-AFAC805DBE78}"/>
              </a:ext>
            </a:extLst>
          </p:cNvPr>
          <p:cNvSpPr>
            <a:spLocks/>
          </p:cNvSpPr>
          <p:nvPr/>
        </p:nvSpPr>
        <p:spPr>
          <a:xfrm flipV="1">
            <a:off x="8505072" y="3443005"/>
            <a:ext cx="697664" cy="298584"/>
          </a:xfrm>
          <a:custGeom>
            <a:avLst/>
            <a:gdLst>
              <a:gd name="connsiteX0" fmla="*/ 383019 w 475107"/>
              <a:gd name="connsiteY0" fmla="*/ 107201 h 203335"/>
              <a:gd name="connsiteX1" fmla="*/ 382339 w 475107"/>
              <a:gd name="connsiteY1" fmla="*/ 106423 h 203335"/>
              <a:gd name="connsiteX2" fmla="*/ 380642 w 475107"/>
              <a:gd name="connsiteY2" fmla="*/ 105030 h 203335"/>
              <a:gd name="connsiteX3" fmla="*/ 380583 w 475107"/>
              <a:gd name="connsiteY3" fmla="*/ 102633 h 203335"/>
              <a:gd name="connsiteX4" fmla="*/ 377426 w 475107"/>
              <a:gd name="connsiteY4" fmla="*/ 97891 h 203335"/>
              <a:gd name="connsiteX5" fmla="*/ 373906 w 475107"/>
              <a:gd name="connsiteY5" fmla="*/ 91361 h 203335"/>
              <a:gd name="connsiteX6" fmla="*/ 371347 w 475107"/>
              <a:gd name="connsiteY6" fmla="*/ 84244 h 203335"/>
              <a:gd name="connsiteX7" fmla="*/ 369125 w 475107"/>
              <a:gd name="connsiteY7" fmla="*/ 78515 h 203335"/>
              <a:gd name="connsiteX8" fmla="*/ 365564 w 475107"/>
              <a:gd name="connsiteY8" fmla="*/ 77889 h 203335"/>
              <a:gd name="connsiteX9" fmla="*/ 360901 w 475107"/>
              <a:gd name="connsiteY9" fmla="*/ 74289 h 203335"/>
              <a:gd name="connsiteX10" fmla="*/ 356464 w 475107"/>
              <a:gd name="connsiteY10" fmla="*/ 68426 h 203335"/>
              <a:gd name="connsiteX11" fmla="*/ 350948 w 475107"/>
              <a:gd name="connsiteY11" fmla="*/ 62811 h 203335"/>
              <a:gd name="connsiteX12" fmla="*/ 350358 w 475107"/>
              <a:gd name="connsiteY12" fmla="*/ 61811 h 203335"/>
              <a:gd name="connsiteX13" fmla="*/ 349519 w 475107"/>
              <a:gd name="connsiteY13" fmla="*/ 63179 h 203335"/>
              <a:gd name="connsiteX14" fmla="*/ 345559 w 475107"/>
              <a:gd name="connsiteY14" fmla="*/ 59936 h 203335"/>
              <a:gd name="connsiteX15" fmla="*/ 341907 w 475107"/>
              <a:gd name="connsiteY15" fmla="*/ 57638 h 203335"/>
              <a:gd name="connsiteX16" fmla="*/ 334373 w 475107"/>
              <a:gd name="connsiteY16" fmla="*/ 55933 h 203335"/>
              <a:gd name="connsiteX17" fmla="*/ 329455 w 475107"/>
              <a:gd name="connsiteY17" fmla="*/ 54327 h 203335"/>
              <a:gd name="connsiteX18" fmla="*/ 325286 w 475107"/>
              <a:gd name="connsiteY18" fmla="*/ 52512 h 203335"/>
              <a:gd name="connsiteX19" fmla="*/ 324883 w 475107"/>
              <a:gd name="connsiteY19" fmla="*/ 49658 h 203335"/>
              <a:gd name="connsiteX20" fmla="*/ 321553 w 475107"/>
              <a:gd name="connsiteY20" fmla="*/ 47684 h 203335"/>
              <a:gd name="connsiteX21" fmla="*/ 318967 w 475107"/>
              <a:gd name="connsiteY21" fmla="*/ 46365 h 203335"/>
              <a:gd name="connsiteX22" fmla="*/ 315329 w 475107"/>
              <a:gd name="connsiteY22" fmla="*/ 41205 h 203335"/>
              <a:gd name="connsiteX23" fmla="*/ 306756 w 475107"/>
              <a:gd name="connsiteY23" fmla="*/ 37285 h 203335"/>
              <a:gd name="connsiteX24" fmla="*/ 304760 w 475107"/>
              <a:gd name="connsiteY24" fmla="*/ 33820 h 203335"/>
              <a:gd name="connsiteX25" fmla="*/ 303091 w 475107"/>
              <a:gd name="connsiteY25" fmla="*/ 30713 h 203335"/>
              <a:gd name="connsiteX26" fmla="*/ 297979 w 475107"/>
              <a:gd name="connsiteY26" fmla="*/ 30809 h 203335"/>
              <a:gd name="connsiteX27" fmla="*/ 294658 w 475107"/>
              <a:gd name="connsiteY27" fmla="*/ 27953 h 203335"/>
              <a:gd name="connsiteX28" fmla="*/ 290888 w 475107"/>
              <a:gd name="connsiteY28" fmla="*/ 28412 h 203335"/>
              <a:gd name="connsiteX29" fmla="*/ 285540 w 475107"/>
              <a:gd name="connsiteY29" fmla="*/ 24240 h 203335"/>
              <a:gd name="connsiteX30" fmla="*/ 282156 w 475107"/>
              <a:gd name="connsiteY30" fmla="*/ 27199 h 203335"/>
              <a:gd name="connsiteX31" fmla="*/ 277515 w 475107"/>
              <a:gd name="connsiteY31" fmla="*/ 27214 h 203335"/>
              <a:gd name="connsiteX32" fmla="*/ 269586 w 475107"/>
              <a:gd name="connsiteY32" fmla="*/ 20757 h 203335"/>
              <a:gd name="connsiteX33" fmla="*/ 265299 w 475107"/>
              <a:gd name="connsiteY33" fmla="*/ 25754 h 203335"/>
              <a:gd name="connsiteX34" fmla="*/ 260704 w 475107"/>
              <a:gd name="connsiteY34" fmla="*/ 24171 h 203335"/>
              <a:gd name="connsiteX35" fmla="*/ 263367 w 475107"/>
              <a:gd name="connsiteY35" fmla="*/ 30449 h 203335"/>
              <a:gd name="connsiteX36" fmla="*/ 245716 w 475107"/>
              <a:gd name="connsiteY36" fmla="*/ 34383 h 203335"/>
              <a:gd name="connsiteX37" fmla="*/ 236717 w 475107"/>
              <a:gd name="connsiteY37" fmla="*/ 37184 h 203335"/>
              <a:gd name="connsiteX38" fmla="*/ 236485 w 475107"/>
              <a:gd name="connsiteY38" fmla="*/ 34417 h 203335"/>
              <a:gd name="connsiteX39" fmla="*/ 233251 w 475107"/>
              <a:gd name="connsiteY39" fmla="*/ 34836 h 203335"/>
              <a:gd name="connsiteX40" fmla="*/ 231650 w 475107"/>
              <a:gd name="connsiteY40" fmla="*/ 36478 h 203335"/>
              <a:gd name="connsiteX41" fmla="*/ 216902 w 475107"/>
              <a:gd name="connsiteY41" fmla="*/ 33945 h 203335"/>
              <a:gd name="connsiteX42" fmla="*/ 218186 w 475107"/>
              <a:gd name="connsiteY42" fmla="*/ 29471 h 203335"/>
              <a:gd name="connsiteX43" fmla="*/ 216090 w 475107"/>
              <a:gd name="connsiteY43" fmla="*/ 24284 h 203335"/>
              <a:gd name="connsiteX44" fmla="*/ 217682 w 475107"/>
              <a:gd name="connsiteY44" fmla="*/ 22219 h 203335"/>
              <a:gd name="connsiteX45" fmla="*/ 214711 w 475107"/>
              <a:gd name="connsiteY45" fmla="*/ 20734 h 203335"/>
              <a:gd name="connsiteX46" fmla="*/ 212674 w 475107"/>
              <a:gd name="connsiteY46" fmla="*/ 20132 h 203335"/>
              <a:gd name="connsiteX47" fmla="*/ 209957 w 475107"/>
              <a:gd name="connsiteY47" fmla="*/ 21199 h 203335"/>
              <a:gd name="connsiteX48" fmla="*/ 205335 w 475107"/>
              <a:gd name="connsiteY48" fmla="*/ 19495 h 203335"/>
              <a:gd name="connsiteX49" fmla="*/ 201824 w 475107"/>
              <a:gd name="connsiteY49" fmla="*/ 20112 h 203335"/>
              <a:gd name="connsiteX50" fmla="*/ 196725 w 475107"/>
              <a:gd name="connsiteY50" fmla="*/ 17672 h 203335"/>
              <a:gd name="connsiteX51" fmla="*/ 194784 w 475107"/>
              <a:gd name="connsiteY51" fmla="*/ 18830 h 203335"/>
              <a:gd name="connsiteX52" fmla="*/ 189009 w 475107"/>
              <a:gd name="connsiteY52" fmla="*/ 15894 h 203335"/>
              <a:gd name="connsiteX53" fmla="*/ 187276 w 475107"/>
              <a:gd name="connsiteY53" fmla="*/ 13355 h 203335"/>
              <a:gd name="connsiteX54" fmla="*/ 183479 w 475107"/>
              <a:gd name="connsiteY54" fmla="*/ 12804 h 203335"/>
              <a:gd name="connsiteX55" fmla="*/ 181892 w 475107"/>
              <a:gd name="connsiteY55" fmla="*/ 13938 h 203335"/>
              <a:gd name="connsiteX56" fmla="*/ 181229 w 475107"/>
              <a:gd name="connsiteY56" fmla="*/ 13550 h 203335"/>
              <a:gd name="connsiteX57" fmla="*/ 178571 w 475107"/>
              <a:gd name="connsiteY57" fmla="*/ 9901 h 203335"/>
              <a:gd name="connsiteX58" fmla="*/ 178158 w 475107"/>
              <a:gd name="connsiteY58" fmla="*/ 5836 h 203335"/>
              <a:gd name="connsiteX59" fmla="*/ 175682 w 475107"/>
              <a:gd name="connsiteY59" fmla="*/ 2113 h 203335"/>
              <a:gd name="connsiteX60" fmla="*/ 172152 w 475107"/>
              <a:gd name="connsiteY60" fmla="*/ 3400 h 203335"/>
              <a:gd name="connsiteX61" fmla="*/ 167807 w 475107"/>
              <a:gd name="connsiteY61" fmla="*/ 2477 h 203335"/>
              <a:gd name="connsiteX62" fmla="*/ 167643 w 475107"/>
              <a:gd name="connsiteY62" fmla="*/ 3856 h 203335"/>
              <a:gd name="connsiteX63" fmla="*/ 166605 w 475107"/>
              <a:gd name="connsiteY63" fmla="*/ 4148 h 203335"/>
              <a:gd name="connsiteX64" fmla="*/ 163806 w 475107"/>
              <a:gd name="connsiteY64" fmla="*/ 1496 h 203335"/>
              <a:gd name="connsiteX65" fmla="*/ 156230 w 475107"/>
              <a:gd name="connsiteY65" fmla="*/ 1300 h 203335"/>
              <a:gd name="connsiteX66" fmla="*/ 153232 w 475107"/>
              <a:gd name="connsiteY66" fmla="*/ 1745 h 203335"/>
              <a:gd name="connsiteX67" fmla="*/ 149140 w 475107"/>
              <a:gd name="connsiteY67" fmla="*/ 1255 h 203335"/>
              <a:gd name="connsiteX68" fmla="*/ 137232 w 475107"/>
              <a:gd name="connsiteY68" fmla="*/ 904 h 203335"/>
              <a:gd name="connsiteX69" fmla="*/ 115549 w 475107"/>
              <a:gd name="connsiteY69" fmla="*/ 772 h 203335"/>
              <a:gd name="connsiteX70" fmla="*/ 92600 w 475107"/>
              <a:gd name="connsiteY70" fmla="*/ 580 h 203335"/>
              <a:gd name="connsiteX71" fmla="*/ 69652 w 475107"/>
              <a:gd name="connsiteY71" fmla="*/ 406 h 203335"/>
              <a:gd name="connsiteX72" fmla="*/ 38964 w 475107"/>
              <a:gd name="connsiteY72" fmla="*/ 44887 h 203335"/>
              <a:gd name="connsiteX73" fmla="*/ 12958 w 475107"/>
              <a:gd name="connsiteY73" fmla="*/ 82544 h 203335"/>
              <a:gd name="connsiteX74" fmla="*/ 2320 w 475107"/>
              <a:gd name="connsiteY74" fmla="*/ 97239 h 203335"/>
              <a:gd name="connsiteX75" fmla="*/ 1880 w 475107"/>
              <a:gd name="connsiteY75" fmla="*/ 116314 h 203335"/>
              <a:gd name="connsiteX76" fmla="*/ 175 w 475107"/>
              <a:gd name="connsiteY76" fmla="*/ 119714 h 203335"/>
              <a:gd name="connsiteX77" fmla="*/ 515 w 475107"/>
              <a:gd name="connsiteY77" fmla="*/ 127894 h 203335"/>
              <a:gd name="connsiteX78" fmla="*/ 1558 w 475107"/>
              <a:gd name="connsiteY78" fmla="*/ 130119 h 203335"/>
              <a:gd name="connsiteX79" fmla="*/ 955 w 475107"/>
              <a:gd name="connsiteY79" fmla="*/ 133888 h 203335"/>
              <a:gd name="connsiteX80" fmla="*/ 9524 w 475107"/>
              <a:gd name="connsiteY80" fmla="*/ 139559 h 203335"/>
              <a:gd name="connsiteX81" fmla="*/ 15063 w 475107"/>
              <a:gd name="connsiteY81" fmla="*/ 138711 h 203335"/>
              <a:gd name="connsiteX82" fmla="*/ 20601 w 475107"/>
              <a:gd name="connsiteY82" fmla="*/ 140380 h 203335"/>
              <a:gd name="connsiteX83" fmla="*/ 21491 w 475107"/>
              <a:gd name="connsiteY83" fmla="*/ 141727 h 203335"/>
              <a:gd name="connsiteX84" fmla="*/ 29873 w 475107"/>
              <a:gd name="connsiteY84" fmla="*/ 141603 h 203335"/>
              <a:gd name="connsiteX85" fmla="*/ 33616 w 475107"/>
              <a:gd name="connsiteY85" fmla="*/ 147499 h 203335"/>
              <a:gd name="connsiteX86" fmla="*/ 37299 w 475107"/>
              <a:gd name="connsiteY86" fmla="*/ 146594 h 203335"/>
              <a:gd name="connsiteX87" fmla="*/ 46667 w 475107"/>
              <a:gd name="connsiteY87" fmla="*/ 146035 h 203335"/>
              <a:gd name="connsiteX88" fmla="*/ 49479 w 475107"/>
              <a:gd name="connsiteY88" fmla="*/ 147294 h 203335"/>
              <a:gd name="connsiteX89" fmla="*/ 54841 w 475107"/>
              <a:gd name="connsiteY89" fmla="*/ 143779 h 203335"/>
              <a:gd name="connsiteX90" fmla="*/ 58189 w 475107"/>
              <a:gd name="connsiteY90" fmla="*/ 145830 h 203335"/>
              <a:gd name="connsiteX91" fmla="*/ 60761 w 475107"/>
              <a:gd name="connsiteY91" fmla="*/ 145453 h 203335"/>
              <a:gd name="connsiteX92" fmla="*/ 63705 w 475107"/>
              <a:gd name="connsiteY92" fmla="*/ 143516 h 203335"/>
              <a:gd name="connsiteX93" fmla="*/ 66254 w 475107"/>
              <a:gd name="connsiteY93" fmla="*/ 144201 h 203335"/>
              <a:gd name="connsiteX94" fmla="*/ 66739 w 475107"/>
              <a:gd name="connsiteY94" fmla="*/ 146093 h 203335"/>
              <a:gd name="connsiteX95" fmla="*/ 67946 w 475107"/>
              <a:gd name="connsiteY95" fmla="*/ 146609 h 203335"/>
              <a:gd name="connsiteX96" fmla="*/ 78416 w 475107"/>
              <a:gd name="connsiteY96" fmla="*/ 147047 h 203335"/>
              <a:gd name="connsiteX97" fmla="*/ 80117 w 475107"/>
              <a:gd name="connsiteY97" fmla="*/ 146173 h 203335"/>
              <a:gd name="connsiteX98" fmla="*/ 81709 w 475107"/>
              <a:gd name="connsiteY98" fmla="*/ 147447 h 203335"/>
              <a:gd name="connsiteX99" fmla="*/ 82521 w 475107"/>
              <a:gd name="connsiteY99" fmla="*/ 149988 h 203335"/>
              <a:gd name="connsiteX100" fmla="*/ 84812 w 475107"/>
              <a:gd name="connsiteY100" fmla="*/ 151032 h 203335"/>
              <a:gd name="connsiteX101" fmla="*/ 85842 w 475107"/>
              <a:gd name="connsiteY101" fmla="*/ 150651 h 203335"/>
              <a:gd name="connsiteX102" fmla="*/ 87778 w 475107"/>
              <a:gd name="connsiteY102" fmla="*/ 146863 h 203335"/>
              <a:gd name="connsiteX103" fmla="*/ 91226 w 475107"/>
              <a:gd name="connsiteY103" fmla="*/ 147559 h 203335"/>
              <a:gd name="connsiteX104" fmla="*/ 97304 w 475107"/>
              <a:gd name="connsiteY104" fmla="*/ 145615 h 203335"/>
              <a:gd name="connsiteX105" fmla="*/ 102231 w 475107"/>
              <a:gd name="connsiteY105" fmla="*/ 145431 h 203335"/>
              <a:gd name="connsiteX106" fmla="*/ 104041 w 475107"/>
              <a:gd name="connsiteY106" fmla="*/ 146841 h 203335"/>
              <a:gd name="connsiteX107" fmla="*/ 107520 w 475107"/>
              <a:gd name="connsiteY107" fmla="*/ 146958 h 203335"/>
              <a:gd name="connsiteX108" fmla="*/ 108586 w 475107"/>
              <a:gd name="connsiteY108" fmla="*/ 149213 h 203335"/>
              <a:gd name="connsiteX109" fmla="*/ 114515 w 475107"/>
              <a:gd name="connsiteY109" fmla="*/ 149065 h 203335"/>
              <a:gd name="connsiteX110" fmla="*/ 116638 w 475107"/>
              <a:gd name="connsiteY110" fmla="*/ 151262 h 203335"/>
              <a:gd name="connsiteX111" fmla="*/ 115794 w 475107"/>
              <a:gd name="connsiteY111" fmla="*/ 152939 h 203335"/>
              <a:gd name="connsiteX112" fmla="*/ 116098 w 475107"/>
              <a:gd name="connsiteY112" fmla="*/ 154072 h 203335"/>
              <a:gd name="connsiteX113" fmla="*/ 121034 w 475107"/>
              <a:gd name="connsiteY113" fmla="*/ 154215 h 203335"/>
              <a:gd name="connsiteX114" fmla="*/ 122499 w 475107"/>
              <a:gd name="connsiteY114" fmla="*/ 153380 h 203335"/>
              <a:gd name="connsiteX115" fmla="*/ 125783 w 475107"/>
              <a:gd name="connsiteY115" fmla="*/ 155354 h 203335"/>
              <a:gd name="connsiteX116" fmla="*/ 128858 w 475107"/>
              <a:gd name="connsiteY116" fmla="*/ 154777 h 203335"/>
              <a:gd name="connsiteX117" fmla="*/ 135944 w 475107"/>
              <a:gd name="connsiteY117" fmla="*/ 160502 h 203335"/>
              <a:gd name="connsiteX118" fmla="*/ 140471 w 475107"/>
              <a:gd name="connsiteY118" fmla="*/ 161803 h 203335"/>
              <a:gd name="connsiteX119" fmla="*/ 143801 w 475107"/>
              <a:gd name="connsiteY119" fmla="*/ 163815 h 203335"/>
              <a:gd name="connsiteX120" fmla="*/ 145806 w 475107"/>
              <a:gd name="connsiteY120" fmla="*/ 167723 h 203335"/>
              <a:gd name="connsiteX121" fmla="*/ 149879 w 475107"/>
              <a:gd name="connsiteY121" fmla="*/ 170485 h 203335"/>
              <a:gd name="connsiteX122" fmla="*/ 151676 w 475107"/>
              <a:gd name="connsiteY122" fmla="*/ 169898 h 203335"/>
              <a:gd name="connsiteX123" fmla="*/ 153576 w 475107"/>
              <a:gd name="connsiteY123" fmla="*/ 167699 h 203335"/>
              <a:gd name="connsiteX124" fmla="*/ 167471 w 475107"/>
              <a:gd name="connsiteY124" fmla="*/ 167368 h 203335"/>
              <a:gd name="connsiteX125" fmla="*/ 166015 w 475107"/>
              <a:gd name="connsiteY125" fmla="*/ 170331 h 203335"/>
              <a:gd name="connsiteX126" fmla="*/ 168392 w 475107"/>
              <a:gd name="connsiteY126" fmla="*/ 170776 h 203335"/>
              <a:gd name="connsiteX127" fmla="*/ 178186 w 475107"/>
              <a:gd name="connsiteY127" fmla="*/ 176761 h 203335"/>
              <a:gd name="connsiteX128" fmla="*/ 181955 w 475107"/>
              <a:gd name="connsiteY128" fmla="*/ 174412 h 203335"/>
              <a:gd name="connsiteX129" fmla="*/ 182441 w 475107"/>
              <a:gd name="connsiteY129" fmla="*/ 172396 h 203335"/>
              <a:gd name="connsiteX130" fmla="*/ 189984 w 475107"/>
              <a:gd name="connsiteY130" fmla="*/ 173517 h 203335"/>
              <a:gd name="connsiteX131" fmla="*/ 189962 w 475107"/>
              <a:gd name="connsiteY131" fmla="*/ 171142 h 203335"/>
              <a:gd name="connsiteX132" fmla="*/ 191685 w 475107"/>
              <a:gd name="connsiteY132" fmla="*/ 169170 h 203335"/>
              <a:gd name="connsiteX133" fmla="*/ 204555 w 475107"/>
              <a:gd name="connsiteY133" fmla="*/ 165048 h 203335"/>
              <a:gd name="connsiteX134" fmla="*/ 210493 w 475107"/>
              <a:gd name="connsiteY134" fmla="*/ 166302 h 203335"/>
              <a:gd name="connsiteX135" fmla="*/ 214997 w 475107"/>
              <a:gd name="connsiteY135" fmla="*/ 165611 h 203335"/>
              <a:gd name="connsiteX136" fmla="*/ 217501 w 475107"/>
              <a:gd name="connsiteY136" fmla="*/ 167421 h 203335"/>
              <a:gd name="connsiteX137" fmla="*/ 222092 w 475107"/>
              <a:gd name="connsiteY137" fmla="*/ 169230 h 203335"/>
              <a:gd name="connsiteX138" fmla="*/ 228638 w 475107"/>
              <a:gd name="connsiteY138" fmla="*/ 169974 h 203335"/>
              <a:gd name="connsiteX139" fmla="*/ 231999 w 475107"/>
              <a:gd name="connsiteY139" fmla="*/ 169262 h 203335"/>
              <a:gd name="connsiteX140" fmla="*/ 235905 w 475107"/>
              <a:gd name="connsiteY140" fmla="*/ 166924 h 203335"/>
              <a:gd name="connsiteX141" fmla="*/ 238617 w 475107"/>
              <a:gd name="connsiteY141" fmla="*/ 167904 h 203335"/>
              <a:gd name="connsiteX142" fmla="*/ 246338 w 475107"/>
              <a:gd name="connsiteY142" fmla="*/ 166988 h 203335"/>
              <a:gd name="connsiteX143" fmla="*/ 248184 w 475107"/>
              <a:gd name="connsiteY143" fmla="*/ 164805 h 203335"/>
              <a:gd name="connsiteX144" fmla="*/ 248021 w 475107"/>
              <a:gd name="connsiteY144" fmla="*/ 159248 h 203335"/>
              <a:gd name="connsiteX145" fmla="*/ 246891 w 475107"/>
              <a:gd name="connsiteY145" fmla="*/ 156480 h 203335"/>
              <a:gd name="connsiteX146" fmla="*/ 247286 w 475107"/>
              <a:gd name="connsiteY146" fmla="*/ 155226 h 203335"/>
              <a:gd name="connsiteX147" fmla="*/ 251019 w 475107"/>
              <a:gd name="connsiteY147" fmla="*/ 153000 h 203335"/>
              <a:gd name="connsiteX148" fmla="*/ 253256 w 475107"/>
              <a:gd name="connsiteY148" fmla="*/ 154756 h 203335"/>
              <a:gd name="connsiteX149" fmla="*/ 255161 w 475107"/>
              <a:gd name="connsiteY149" fmla="*/ 154139 h 203335"/>
              <a:gd name="connsiteX150" fmla="*/ 256213 w 475107"/>
              <a:gd name="connsiteY150" fmla="*/ 155529 h 203335"/>
              <a:gd name="connsiteX151" fmla="*/ 262505 w 475107"/>
              <a:gd name="connsiteY151" fmla="*/ 155818 h 203335"/>
              <a:gd name="connsiteX152" fmla="*/ 263789 w 475107"/>
              <a:gd name="connsiteY152" fmla="*/ 156738 h 203335"/>
              <a:gd name="connsiteX153" fmla="*/ 265848 w 475107"/>
              <a:gd name="connsiteY153" fmla="*/ 162218 h 203335"/>
              <a:gd name="connsiteX154" fmla="*/ 273859 w 475107"/>
              <a:gd name="connsiteY154" fmla="*/ 168908 h 203335"/>
              <a:gd name="connsiteX155" fmla="*/ 275769 w 475107"/>
              <a:gd name="connsiteY155" fmla="*/ 175646 h 203335"/>
              <a:gd name="connsiteX156" fmla="*/ 277588 w 475107"/>
              <a:gd name="connsiteY156" fmla="*/ 178391 h 203335"/>
              <a:gd name="connsiteX157" fmla="*/ 280709 w 475107"/>
              <a:gd name="connsiteY157" fmla="*/ 180898 h 203335"/>
              <a:gd name="connsiteX158" fmla="*/ 289627 w 475107"/>
              <a:gd name="connsiteY158" fmla="*/ 183948 h 203335"/>
              <a:gd name="connsiteX159" fmla="*/ 287781 w 475107"/>
              <a:gd name="connsiteY159" fmla="*/ 186209 h 203335"/>
              <a:gd name="connsiteX160" fmla="*/ 288003 w 475107"/>
              <a:gd name="connsiteY160" fmla="*/ 188036 h 203335"/>
              <a:gd name="connsiteX161" fmla="*/ 298668 w 475107"/>
              <a:gd name="connsiteY161" fmla="*/ 193045 h 203335"/>
              <a:gd name="connsiteX162" fmla="*/ 301294 w 475107"/>
              <a:gd name="connsiteY162" fmla="*/ 192483 h 203335"/>
              <a:gd name="connsiteX163" fmla="*/ 305931 w 475107"/>
              <a:gd name="connsiteY163" fmla="*/ 186478 h 203335"/>
              <a:gd name="connsiteX164" fmla="*/ 308484 w 475107"/>
              <a:gd name="connsiteY164" fmla="*/ 185823 h 203335"/>
              <a:gd name="connsiteX165" fmla="*/ 309423 w 475107"/>
              <a:gd name="connsiteY165" fmla="*/ 187039 h 203335"/>
              <a:gd name="connsiteX166" fmla="*/ 308738 w 475107"/>
              <a:gd name="connsiteY166" fmla="*/ 193810 h 203335"/>
              <a:gd name="connsiteX167" fmla="*/ 309687 w 475107"/>
              <a:gd name="connsiteY167" fmla="*/ 198837 h 203335"/>
              <a:gd name="connsiteX168" fmla="*/ 314014 w 475107"/>
              <a:gd name="connsiteY168" fmla="*/ 201247 h 203335"/>
              <a:gd name="connsiteX169" fmla="*/ 320465 w 475107"/>
              <a:gd name="connsiteY169" fmla="*/ 199772 h 203335"/>
              <a:gd name="connsiteX170" fmla="*/ 328258 w 475107"/>
              <a:gd name="connsiteY170" fmla="*/ 203495 h 203335"/>
              <a:gd name="connsiteX171" fmla="*/ 344057 w 475107"/>
              <a:gd name="connsiteY171" fmla="*/ 194983 h 203335"/>
              <a:gd name="connsiteX172" fmla="*/ 351270 w 475107"/>
              <a:gd name="connsiteY172" fmla="*/ 201069 h 203335"/>
              <a:gd name="connsiteX173" fmla="*/ 366938 w 475107"/>
              <a:gd name="connsiteY173" fmla="*/ 202198 h 203335"/>
              <a:gd name="connsiteX174" fmla="*/ 371170 w 475107"/>
              <a:gd name="connsiteY174" fmla="*/ 203742 h 203335"/>
              <a:gd name="connsiteX175" fmla="*/ 373225 w 475107"/>
              <a:gd name="connsiteY175" fmla="*/ 200638 h 203335"/>
              <a:gd name="connsiteX176" fmla="*/ 373525 w 475107"/>
              <a:gd name="connsiteY176" fmla="*/ 199493 h 203335"/>
              <a:gd name="connsiteX177" fmla="*/ 373067 w 475107"/>
              <a:gd name="connsiteY177" fmla="*/ 194032 h 203335"/>
              <a:gd name="connsiteX178" fmla="*/ 374595 w 475107"/>
              <a:gd name="connsiteY178" fmla="*/ 190676 h 203335"/>
              <a:gd name="connsiteX179" fmla="*/ 376646 w 475107"/>
              <a:gd name="connsiteY179" fmla="*/ 189188 h 203335"/>
              <a:gd name="connsiteX180" fmla="*/ 373389 w 475107"/>
              <a:gd name="connsiteY180" fmla="*/ 185075 h 203335"/>
              <a:gd name="connsiteX181" fmla="*/ 371311 w 475107"/>
              <a:gd name="connsiteY181" fmla="*/ 184653 h 203335"/>
              <a:gd name="connsiteX182" fmla="*/ 372345 w 475107"/>
              <a:gd name="connsiteY182" fmla="*/ 177610 h 203335"/>
              <a:gd name="connsiteX183" fmla="*/ 381427 w 475107"/>
              <a:gd name="connsiteY183" fmla="*/ 176620 h 203335"/>
              <a:gd name="connsiteX184" fmla="*/ 384956 w 475107"/>
              <a:gd name="connsiteY184" fmla="*/ 175180 h 203335"/>
              <a:gd name="connsiteX185" fmla="*/ 392627 w 475107"/>
              <a:gd name="connsiteY185" fmla="*/ 176916 h 203335"/>
              <a:gd name="connsiteX186" fmla="*/ 394482 w 475107"/>
              <a:gd name="connsiteY186" fmla="*/ 176374 h 203335"/>
              <a:gd name="connsiteX187" fmla="*/ 395598 w 475107"/>
              <a:gd name="connsiteY187" fmla="*/ 174360 h 203335"/>
              <a:gd name="connsiteX188" fmla="*/ 398823 w 475107"/>
              <a:gd name="connsiteY188" fmla="*/ 172424 h 203335"/>
              <a:gd name="connsiteX189" fmla="*/ 402557 w 475107"/>
              <a:gd name="connsiteY189" fmla="*/ 175988 h 203335"/>
              <a:gd name="connsiteX190" fmla="*/ 404221 w 475107"/>
              <a:gd name="connsiteY190" fmla="*/ 174920 h 203335"/>
              <a:gd name="connsiteX191" fmla="*/ 405233 w 475107"/>
              <a:gd name="connsiteY191" fmla="*/ 177310 h 203335"/>
              <a:gd name="connsiteX192" fmla="*/ 409701 w 475107"/>
              <a:gd name="connsiteY192" fmla="*/ 174654 h 203335"/>
              <a:gd name="connsiteX193" fmla="*/ 409697 w 475107"/>
              <a:gd name="connsiteY193" fmla="*/ 177467 h 203335"/>
              <a:gd name="connsiteX194" fmla="*/ 413353 w 475107"/>
              <a:gd name="connsiteY194" fmla="*/ 176395 h 203335"/>
              <a:gd name="connsiteX195" fmla="*/ 417254 w 475107"/>
              <a:gd name="connsiteY195" fmla="*/ 179867 h 203335"/>
              <a:gd name="connsiteX196" fmla="*/ 421654 w 475107"/>
              <a:gd name="connsiteY196" fmla="*/ 177411 h 203335"/>
              <a:gd name="connsiteX197" fmla="*/ 423723 w 475107"/>
              <a:gd name="connsiteY197" fmla="*/ 176738 h 203335"/>
              <a:gd name="connsiteX198" fmla="*/ 424807 w 475107"/>
              <a:gd name="connsiteY198" fmla="*/ 177495 h 203335"/>
              <a:gd name="connsiteX199" fmla="*/ 424548 w 475107"/>
              <a:gd name="connsiteY199" fmla="*/ 179092 h 203335"/>
              <a:gd name="connsiteX200" fmla="*/ 426286 w 475107"/>
              <a:gd name="connsiteY200" fmla="*/ 178897 h 203335"/>
              <a:gd name="connsiteX201" fmla="*/ 427084 w 475107"/>
              <a:gd name="connsiteY201" fmla="*/ 180838 h 203335"/>
              <a:gd name="connsiteX202" fmla="*/ 429175 w 475107"/>
              <a:gd name="connsiteY202" fmla="*/ 177874 h 203335"/>
              <a:gd name="connsiteX203" fmla="*/ 431276 w 475107"/>
              <a:gd name="connsiteY203" fmla="*/ 177563 h 203335"/>
              <a:gd name="connsiteX204" fmla="*/ 432645 w 475107"/>
              <a:gd name="connsiteY204" fmla="*/ 168394 h 203335"/>
              <a:gd name="connsiteX205" fmla="*/ 431775 w 475107"/>
              <a:gd name="connsiteY205" fmla="*/ 166128 h 203335"/>
              <a:gd name="connsiteX206" fmla="*/ 429030 w 475107"/>
              <a:gd name="connsiteY206" fmla="*/ 164328 h 203335"/>
              <a:gd name="connsiteX207" fmla="*/ 428908 w 475107"/>
              <a:gd name="connsiteY207" fmla="*/ 162668 h 203335"/>
              <a:gd name="connsiteX208" fmla="*/ 431258 w 475107"/>
              <a:gd name="connsiteY208" fmla="*/ 151454 h 203335"/>
              <a:gd name="connsiteX209" fmla="*/ 433970 w 475107"/>
              <a:gd name="connsiteY209" fmla="*/ 149875 h 203335"/>
              <a:gd name="connsiteX210" fmla="*/ 434056 w 475107"/>
              <a:gd name="connsiteY210" fmla="*/ 148530 h 203335"/>
              <a:gd name="connsiteX211" fmla="*/ 436737 w 475107"/>
              <a:gd name="connsiteY211" fmla="*/ 148472 h 203335"/>
              <a:gd name="connsiteX212" fmla="*/ 437309 w 475107"/>
              <a:gd name="connsiteY212" fmla="*/ 146932 h 203335"/>
              <a:gd name="connsiteX213" fmla="*/ 441337 w 475107"/>
              <a:gd name="connsiteY213" fmla="*/ 144306 h 203335"/>
              <a:gd name="connsiteX214" fmla="*/ 442689 w 475107"/>
              <a:gd name="connsiteY214" fmla="*/ 142078 h 203335"/>
              <a:gd name="connsiteX215" fmla="*/ 447683 w 475107"/>
              <a:gd name="connsiteY215" fmla="*/ 142282 h 203335"/>
              <a:gd name="connsiteX216" fmla="*/ 448318 w 475107"/>
              <a:gd name="connsiteY216" fmla="*/ 141290 h 203335"/>
              <a:gd name="connsiteX217" fmla="*/ 450350 w 475107"/>
              <a:gd name="connsiteY217" fmla="*/ 141880 h 203335"/>
              <a:gd name="connsiteX218" fmla="*/ 454206 w 475107"/>
              <a:gd name="connsiteY218" fmla="*/ 140587 h 203335"/>
              <a:gd name="connsiteX219" fmla="*/ 461950 w 475107"/>
              <a:gd name="connsiteY219" fmla="*/ 141020 h 203335"/>
              <a:gd name="connsiteX220" fmla="*/ 474424 w 475107"/>
              <a:gd name="connsiteY220" fmla="*/ 138638 h 203335"/>
              <a:gd name="connsiteX221" fmla="*/ 472315 w 475107"/>
              <a:gd name="connsiteY221" fmla="*/ 127929 h 203335"/>
              <a:gd name="connsiteX222" fmla="*/ 473635 w 475107"/>
              <a:gd name="connsiteY222" fmla="*/ 126628 h 203335"/>
              <a:gd name="connsiteX223" fmla="*/ 475282 w 475107"/>
              <a:gd name="connsiteY223" fmla="*/ 119150 h 203335"/>
              <a:gd name="connsiteX224" fmla="*/ 470791 w 475107"/>
              <a:gd name="connsiteY224" fmla="*/ 118296 h 203335"/>
              <a:gd name="connsiteX225" fmla="*/ 469235 w 475107"/>
              <a:gd name="connsiteY225" fmla="*/ 110816 h 203335"/>
              <a:gd name="connsiteX226" fmla="*/ 464653 w 475107"/>
              <a:gd name="connsiteY226" fmla="*/ 113221 h 203335"/>
              <a:gd name="connsiteX227" fmla="*/ 458498 w 475107"/>
              <a:gd name="connsiteY227" fmla="*/ 109772 h 203335"/>
              <a:gd name="connsiteX228" fmla="*/ 451965 w 475107"/>
              <a:gd name="connsiteY228" fmla="*/ 111019 h 203335"/>
              <a:gd name="connsiteX229" fmla="*/ 449992 w 475107"/>
              <a:gd name="connsiteY229" fmla="*/ 113022 h 203335"/>
              <a:gd name="connsiteX230" fmla="*/ 443786 w 475107"/>
              <a:gd name="connsiteY230" fmla="*/ 110306 h 203335"/>
              <a:gd name="connsiteX231" fmla="*/ 441101 w 475107"/>
              <a:gd name="connsiteY231" fmla="*/ 111165 h 203335"/>
              <a:gd name="connsiteX232" fmla="*/ 440167 w 475107"/>
              <a:gd name="connsiteY232" fmla="*/ 110237 h 203335"/>
              <a:gd name="connsiteX233" fmla="*/ 439894 w 475107"/>
              <a:gd name="connsiteY233" fmla="*/ 107509 h 203335"/>
              <a:gd name="connsiteX234" fmla="*/ 431543 w 475107"/>
              <a:gd name="connsiteY234" fmla="*/ 103499 h 203335"/>
              <a:gd name="connsiteX235" fmla="*/ 426082 w 475107"/>
              <a:gd name="connsiteY235" fmla="*/ 104186 h 203335"/>
              <a:gd name="connsiteX236" fmla="*/ 420457 w 475107"/>
              <a:gd name="connsiteY236" fmla="*/ 102641 h 203335"/>
              <a:gd name="connsiteX237" fmla="*/ 414945 w 475107"/>
              <a:gd name="connsiteY237" fmla="*/ 103314 h 203335"/>
              <a:gd name="connsiteX238" fmla="*/ 410840 w 475107"/>
              <a:gd name="connsiteY238" fmla="*/ 105723 h 203335"/>
              <a:gd name="connsiteX239" fmla="*/ 411384 w 475107"/>
              <a:gd name="connsiteY239" fmla="*/ 109121 h 203335"/>
              <a:gd name="connsiteX240" fmla="*/ 413026 w 475107"/>
              <a:gd name="connsiteY240" fmla="*/ 110672 h 203335"/>
              <a:gd name="connsiteX241" fmla="*/ 410940 w 475107"/>
              <a:gd name="connsiteY241" fmla="*/ 111603 h 203335"/>
              <a:gd name="connsiteX242" fmla="*/ 409720 w 475107"/>
              <a:gd name="connsiteY242" fmla="*/ 109968 h 203335"/>
              <a:gd name="connsiteX243" fmla="*/ 405814 w 475107"/>
              <a:gd name="connsiteY243" fmla="*/ 109683 h 203335"/>
              <a:gd name="connsiteX244" fmla="*/ 403323 w 475107"/>
              <a:gd name="connsiteY244" fmla="*/ 108059 h 203335"/>
              <a:gd name="connsiteX245" fmla="*/ 401763 w 475107"/>
              <a:gd name="connsiteY245" fmla="*/ 108339 h 203335"/>
              <a:gd name="connsiteX246" fmla="*/ 400416 w 475107"/>
              <a:gd name="connsiteY246" fmla="*/ 109973 h 203335"/>
              <a:gd name="connsiteX247" fmla="*/ 395929 w 475107"/>
              <a:gd name="connsiteY247" fmla="*/ 109225 h 203335"/>
              <a:gd name="connsiteX248" fmla="*/ 392681 w 475107"/>
              <a:gd name="connsiteY248" fmla="*/ 110172 h 203335"/>
              <a:gd name="connsiteX249" fmla="*/ 391402 w 475107"/>
              <a:gd name="connsiteY249" fmla="*/ 109672 h 203335"/>
              <a:gd name="connsiteX250" fmla="*/ 389642 w 475107"/>
              <a:gd name="connsiteY250" fmla="*/ 106348 h 203335"/>
              <a:gd name="connsiteX251" fmla="*/ 383019 w 475107"/>
              <a:gd name="connsiteY251" fmla="*/ 107201 h 203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</a:cxnLst>
            <a:rect l="l" t="t" r="r" b="b"/>
            <a:pathLst>
              <a:path w="475107" h="203335">
                <a:moveTo>
                  <a:pt x="383019" y="107201"/>
                </a:moveTo>
                <a:lnTo>
                  <a:pt x="382339" y="106423"/>
                </a:lnTo>
                <a:lnTo>
                  <a:pt x="380642" y="105030"/>
                </a:lnTo>
                <a:lnTo>
                  <a:pt x="380583" y="102633"/>
                </a:lnTo>
                <a:lnTo>
                  <a:pt x="377426" y="97891"/>
                </a:lnTo>
                <a:lnTo>
                  <a:pt x="373906" y="91361"/>
                </a:lnTo>
                <a:lnTo>
                  <a:pt x="371347" y="84244"/>
                </a:lnTo>
                <a:lnTo>
                  <a:pt x="369125" y="78515"/>
                </a:lnTo>
                <a:lnTo>
                  <a:pt x="365564" y="77889"/>
                </a:lnTo>
                <a:lnTo>
                  <a:pt x="360901" y="74289"/>
                </a:lnTo>
                <a:lnTo>
                  <a:pt x="356464" y="68426"/>
                </a:lnTo>
                <a:lnTo>
                  <a:pt x="350948" y="62811"/>
                </a:lnTo>
                <a:lnTo>
                  <a:pt x="350358" y="61811"/>
                </a:lnTo>
                <a:lnTo>
                  <a:pt x="349519" y="63179"/>
                </a:lnTo>
                <a:lnTo>
                  <a:pt x="345559" y="59936"/>
                </a:lnTo>
                <a:lnTo>
                  <a:pt x="341907" y="57638"/>
                </a:lnTo>
                <a:lnTo>
                  <a:pt x="334373" y="55933"/>
                </a:lnTo>
                <a:lnTo>
                  <a:pt x="329455" y="54327"/>
                </a:lnTo>
                <a:lnTo>
                  <a:pt x="325286" y="52512"/>
                </a:lnTo>
                <a:lnTo>
                  <a:pt x="324883" y="49658"/>
                </a:lnTo>
                <a:lnTo>
                  <a:pt x="321553" y="47684"/>
                </a:lnTo>
                <a:lnTo>
                  <a:pt x="318967" y="46365"/>
                </a:lnTo>
                <a:lnTo>
                  <a:pt x="315329" y="41205"/>
                </a:lnTo>
                <a:lnTo>
                  <a:pt x="306756" y="37285"/>
                </a:lnTo>
                <a:lnTo>
                  <a:pt x="304760" y="33820"/>
                </a:lnTo>
                <a:lnTo>
                  <a:pt x="303091" y="30713"/>
                </a:lnTo>
                <a:lnTo>
                  <a:pt x="297979" y="30809"/>
                </a:lnTo>
                <a:lnTo>
                  <a:pt x="294658" y="27953"/>
                </a:lnTo>
                <a:lnTo>
                  <a:pt x="290888" y="28412"/>
                </a:lnTo>
                <a:lnTo>
                  <a:pt x="285540" y="24240"/>
                </a:lnTo>
                <a:lnTo>
                  <a:pt x="282156" y="27199"/>
                </a:lnTo>
                <a:lnTo>
                  <a:pt x="277515" y="27214"/>
                </a:lnTo>
                <a:lnTo>
                  <a:pt x="269586" y="20757"/>
                </a:lnTo>
                <a:lnTo>
                  <a:pt x="265299" y="25754"/>
                </a:lnTo>
                <a:lnTo>
                  <a:pt x="260704" y="24171"/>
                </a:lnTo>
                <a:lnTo>
                  <a:pt x="263367" y="30449"/>
                </a:lnTo>
                <a:lnTo>
                  <a:pt x="245716" y="34383"/>
                </a:lnTo>
                <a:lnTo>
                  <a:pt x="236717" y="37184"/>
                </a:lnTo>
                <a:lnTo>
                  <a:pt x="236485" y="34417"/>
                </a:lnTo>
                <a:lnTo>
                  <a:pt x="233251" y="34836"/>
                </a:lnTo>
                <a:lnTo>
                  <a:pt x="231650" y="36478"/>
                </a:lnTo>
                <a:lnTo>
                  <a:pt x="216902" y="33945"/>
                </a:lnTo>
                <a:lnTo>
                  <a:pt x="218186" y="29471"/>
                </a:lnTo>
                <a:lnTo>
                  <a:pt x="216090" y="24284"/>
                </a:lnTo>
                <a:lnTo>
                  <a:pt x="217682" y="22219"/>
                </a:lnTo>
                <a:lnTo>
                  <a:pt x="214711" y="20734"/>
                </a:lnTo>
                <a:lnTo>
                  <a:pt x="212674" y="20132"/>
                </a:lnTo>
                <a:lnTo>
                  <a:pt x="209957" y="21199"/>
                </a:lnTo>
                <a:lnTo>
                  <a:pt x="205335" y="19495"/>
                </a:lnTo>
                <a:lnTo>
                  <a:pt x="201824" y="20112"/>
                </a:lnTo>
                <a:lnTo>
                  <a:pt x="196725" y="17672"/>
                </a:lnTo>
                <a:lnTo>
                  <a:pt x="194784" y="18830"/>
                </a:lnTo>
                <a:lnTo>
                  <a:pt x="189009" y="15894"/>
                </a:lnTo>
                <a:lnTo>
                  <a:pt x="187276" y="13355"/>
                </a:lnTo>
                <a:lnTo>
                  <a:pt x="183479" y="12804"/>
                </a:lnTo>
                <a:lnTo>
                  <a:pt x="181892" y="13938"/>
                </a:lnTo>
                <a:lnTo>
                  <a:pt x="181229" y="13550"/>
                </a:lnTo>
                <a:lnTo>
                  <a:pt x="178571" y="9901"/>
                </a:lnTo>
                <a:lnTo>
                  <a:pt x="178158" y="5836"/>
                </a:lnTo>
                <a:lnTo>
                  <a:pt x="175682" y="2113"/>
                </a:lnTo>
                <a:lnTo>
                  <a:pt x="172152" y="3400"/>
                </a:lnTo>
                <a:lnTo>
                  <a:pt x="167807" y="2477"/>
                </a:lnTo>
                <a:lnTo>
                  <a:pt x="167643" y="3856"/>
                </a:lnTo>
                <a:lnTo>
                  <a:pt x="166605" y="4148"/>
                </a:lnTo>
                <a:lnTo>
                  <a:pt x="163806" y="1496"/>
                </a:lnTo>
                <a:lnTo>
                  <a:pt x="156230" y="1300"/>
                </a:lnTo>
                <a:lnTo>
                  <a:pt x="153232" y="1745"/>
                </a:lnTo>
                <a:lnTo>
                  <a:pt x="149140" y="1255"/>
                </a:lnTo>
                <a:lnTo>
                  <a:pt x="137232" y="904"/>
                </a:lnTo>
                <a:lnTo>
                  <a:pt x="115549" y="772"/>
                </a:lnTo>
                <a:lnTo>
                  <a:pt x="92600" y="580"/>
                </a:lnTo>
                <a:lnTo>
                  <a:pt x="69652" y="406"/>
                </a:lnTo>
                <a:lnTo>
                  <a:pt x="38964" y="44887"/>
                </a:lnTo>
                <a:lnTo>
                  <a:pt x="12958" y="82544"/>
                </a:lnTo>
                <a:lnTo>
                  <a:pt x="2320" y="97239"/>
                </a:lnTo>
                <a:lnTo>
                  <a:pt x="1880" y="116314"/>
                </a:lnTo>
                <a:lnTo>
                  <a:pt x="175" y="119714"/>
                </a:lnTo>
                <a:lnTo>
                  <a:pt x="515" y="127894"/>
                </a:lnTo>
                <a:lnTo>
                  <a:pt x="1558" y="130119"/>
                </a:lnTo>
                <a:lnTo>
                  <a:pt x="955" y="133888"/>
                </a:lnTo>
                <a:lnTo>
                  <a:pt x="9524" y="139559"/>
                </a:lnTo>
                <a:lnTo>
                  <a:pt x="15063" y="138711"/>
                </a:lnTo>
                <a:lnTo>
                  <a:pt x="20601" y="140380"/>
                </a:lnTo>
                <a:lnTo>
                  <a:pt x="21491" y="141727"/>
                </a:lnTo>
                <a:lnTo>
                  <a:pt x="29873" y="141603"/>
                </a:lnTo>
                <a:lnTo>
                  <a:pt x="33616" y="147499"/>
                </a:lnTo>
                <a:lnTo>
                  <a:pt x="37299" y="146594"/>
                </a:lnTo>
                <a:lnTo>
                  <a:pt x="46667" y="146035"/>
                </a:lnTo>
                <a:lnTo>
                  <a:pt x="49479" y="147294"/>
                </a:lnTo>
                <a:lnTo>
                  <a:pt x="54841" y="143779"/>
                </a:lnTo>
                <a:lnTo>
                  <a:pt x="58189" y="145830"/>
                </a:lnTo>
                <a:lnTo>
                  <a:pt x="60761" y="145453"/>
                </a:lnTo>
                <a:lnTo>
                  <a:pt x="63705" y="143516"/>
                </a:lnTo>
                <a:lnTo>
                  <a:pt x="66254" y="144201"/>
                </a:lnTo>
                <a:lnTo>
                  <a:pt x="66739" y="146093"/>
                </a:lnTo>
                <a:lnTo>
                  <a:pt x="67946" y="146609"/>
                </a:lnTo>
                <a:lnTo>
                  <a:pt x="78416" y="147047"/>
                </a:lnTo>
                <a:lnTo>
                  <a:pt x="80117" y="146173"/>
                </a:lnTo>
                <a:lnTo>
                  <a:pt x="81709" y="147447"/>
                </a:lnTo>
                <a:lnTo>
                  <a:pt x="82521" y="149988"/>
                </a:lnTo>
                <a:lnTo>
                  <a:pt x="84812" y="151032"/>
                </a:lnTo>
                <a:lnTo>
                  <a:pt x="85842" y="150651"/>
                </a:lnTo>
                <a:lnTo>
                  <a:pt x="87778" y="146863"/>
                </a:lnTo>
                <a:lnTo>
                  <a:pt x="91226" y="147559"/>
                </a:lnTo>
                <a:lnTo>
                  <a:pt x="97304" y="145615"/>
                </a:lnTo>
                <a:lnTo>
                  <a:pt x="102231" y="145431"/>
                </a:lnTo>
                <a:lnTo>
                  <a:pt x="104041" y="146841"/>
                </a:lnTo>
                <a:lnTo>
                  <a:pt x="107520" y="146958"/>
                </a:lnTo>
                <a:lnTo>
                  <a:pt x="108586" y="149213"/>
                </a:lnTo>
                <a:lnTo>
                  <a:pt x="114515" y="149065"/>
                </a:lnTo>
                <a:lnTo>
                  <a:pt x="116638" y="151262"/>
                </a:lnTo>
                <a:lnTo>
                  <a:pt x="115794" y="152939"/>
                </a:lnTo>
                <a:lnTo>
                  <a:pt x="116098" y="154072"/>
                </a:lnTo>
                <a:lnTo>
                  <a:pt x="121034" y="154215"/>
                </a:lnTo>
                <a:lnTo>
                  <a:pt x="122499" y="153380"/>
                </a:lnTo>
                <a:lnTo>
                  <a:pt x="125783" y="155354"/>
                </a:lnTo>
                <a:lnTo>
                  <a:pt x="128858" y="154777"/>
                </a:lnTo>
                <a:lnTo>
                  <a:pt x="135944" y="160502"/>
                </a:lnTo>
                <a:lnTo>
                  <a:pt x="140471" y="161803"/>
                </a:lnTo>
                <a:lnTo>
                  <a:pt x="143801" y="163815"/>
                </a:lnTo>
                <a:lnTo>
                  <a:pt x="145806" y="167723"/>
                </a:lnTo>
                <a:lnTo>
                  <a:pt x="149879" y="170485"/>
                </a:lnTo>
                <a:lnTo>
                  <a:pt x="151676" y="169898"/>
                </a:lnTo>
                <a:lnTo>
                  <a:pt x="153576" y="167699"/>
                </a:lnTo>
                <a:lnTo>
                  <a:pt x="167471" y="167368"/>
                </a:lnTo>
                <a:lnTo>
                  <a:pt x="166015" y="170331"/>
                </a:lnTo>
                <a:lnTo>
                  <a:pt x="168392" y="170776"/>
                </a:lnTo>
                <a:lnTo>
                  <a:pt x="178186" y="176761"/>
                </a:lnTo>
                <a:lnTo>
                  <a:pt x="181955" y="174412"/>
                </a:lnTo>
                <a:lnTo>
                  <a:pt x="182441" y="172396"/>
                </a:lnTo>
                <a:lnTo>
                  <a:pt x="189984" y="173517"/>
                </a:lnTo>
                <a:lnTo>
                  <a:pt x="189962" y="171142"/>
                </a:lnTo>
                <a:lnTo>
                  <a:pt x="191685" y="169170"/>
                </a:lnTo>
                <a:lnTo>
                  <a:pt x="204555" y="165048"/>
                </a:lnTo>
                <a:lnTo>
                  <a:pt x="210493" y="166302"/>
                </a:lnTo>
                <a:lnTo>
                  <a:pt x="214997" y="165611"/>
                </a:lnTo>
                <a:lnTo>
                  <a:pt x="217501" y="167421"/>
                </a:lnTo>
                <a:lnTo>
                  <a:pt x="222092" y="169230"/>
                </a:lnTo>
                <a:lnTo>
                  <a:pt x="228638" y="169974"/>
                </a:lnTo>
                <a:lnTo>
                  <a:pt x="231999" y="169262"/>
                </a:lnTo>
                <a:lnTo>
                  <a:pt x="235905" y="166924"/>
                </a:lnTo>
                <a:lnTo>
                  <a:pt x="238617" y="167904"/>
                </a:lnTo>
                <a:lnTo>
                  <a:pt x="246338" y="166988"/>
                </a:lnTo>
                <a:lnTo>
                  <a:pt x="248184" y="164805"/>
                </a:lnTo>
                <a:lnTo>
                  <a:pt x="248021" y="159248"/>
                </a:lnTo>
                <a:lnTo>
                  <a:pt x="246891" y="156480"/>
                </a:lnTo>
                <a:lnTo>
                  <a:pt x="247286" y="155226"/>
                </a:lnTo>
                <a:lnTo>
                  <a:pt x="251019" y="153000"/>
                </a:lnTo>
                <a:lnTo>
                  <a:pt x="253256" y="154756"/>
                </a:lnTo>
                <a:lnTo>
                  <a:pt x="255161" y="154139"/>
                </a:lnTo>
                <a:lnTo>
                  <a:pt x="256213" y="155529"/>
                </a:lnTo>
                <a:lnTo>
                  <a:pt x="262505" y="155818"/>
                </a:lnTo>
                <a:lnTo>
                  <a:pt x="263789" y="156738"/>
                </a:lnTo>
                <a:lnTo>
                  <a:pt x="265848" y="162218"/>
                </a:lnTo>
                <a:lnTo>
                  <a:pt x="273859" y="168908"/>
                </a:lnTo>
                <a:lnTo>
                  <a:pt x="275769" y="175646"/>
                </a:lnTo>
                <a:lnTo>
                  <a:pt x="277588" y="178391"/>
                </a:lnTo>
                <a:lnTo>
                  <a:pt x="280709" y="180898"/>
                </a:lnTo>
                <a:lnTo>
                  <a:pt x="289627" y="183948"/>
                </a:lnTo>
                <a:lnTo>
                  <a:pt x="287781" y="186209"/>
                </a:lnTo>
                <a:lnTo>
                  <a:pt x="288003" y="188036"/>
                </a:lnTo>
                <a:lnTo>
                  <a:pt x="298668" y="193045"/>
                </a:lnTo>
                <a:lnTo>
                  <a:pt x="301294" y="192483"/>
                </a:lnTo>
                <a:lnTo>
                  <a:pt x="305931" y="186478"/>
                </a:lnTo>
                <a:lnTo>
                  <a:pt x="308484" y="185823"/>
                </a:lnTo>
                <a:lnTo>
                  <a:pt x="309423" y="187039"/>
                </a:lnTo>
                <a:lnTo>
                  <a:pt x="308738" y="193810"/>
                </a:lnTo>
                <a:lnTo>
                  <a:pt x="309687" y="198837"/>
                </a:lnTo>
                <a:lnTo>
                  <a:pt x="314014" y="201247"/>
                </a:lnTo>
                <a:lnTo>
                  <a:pt x="320465" y="199772"/>
                </a:lnTo>
                <a:lnTo>
                  <a:pt x="328258" y="203495"/>
                </a:lnTo>
                <a:lnTo>
                  <a:pt x="344057" y="194983"/>
                </a:lnTo>
                <a:lnTo>
                  <a:pt x="351270" y="201069"/>
                </a:lnTo>
                <a:lnTo>
                  <a:pt x="366938" y="202198"/>
                </a:lnTo>
                <a:lnTo>
                  <a:pt x="371170" y="203742"/>
                </a:lnTo>
                <a:lnTo>
                  <a:pt x="373225" y="200638"/>
                </a:lnTo>
                <a:lnTo>
                  <a:pt x="373525" y="199493"/>
                </a:lnTo>
                <a:lnTo>
                  <a:pt x="373067" y="194032"/>
                </a:lnTo>
                <a:lnTo>
                  <a:pt x="374595" y="190676"/>
                </a:lnTo>
                <a:lnTo>
                  <a:pt x="376646" y="189188"/>
                </a:lnTo>
                <a:lnTo>
                  <a:pt x="373389" y="185075"/>
                </a:lnTo>
                <a:lnTo>
                  <a:pt x="371311" y="184653"/>
                </a:lnTo>
                <a:lnTo>
                  <a:pt x="372345" y="177610"/>
                </a:lnTo>
                <a:lnTo>
                  <a:pt x="381427" y="176620"/>
                </a:lnTo>
                <a:lnTo>
                  <a:pt x="384956" y="175180"/>
                </a:lnTo>
                <a:lnTo>
                  <a:pt x="392627" y="176916"/>
                </a:lnTo>
                <a:lnTo>
                  <a:pt x="394482" y="176374"/>
                </a:lnTo>
                <a:lnTo>
                  <a:pt x="395598" y="174360"/>
                </a:lnTo>
                <a:lnTo>
                  <a:pt x="398823" y="172424"/>
                </a:lnTo>
                <a:lnTo>
                  <a:pt x="402557" y="175988"/>
                </a:lnTo>
                <a:lnTo>
                  <a:pt x="404221" y="174920"/>
                </a:lnTo>
                <a:lnTo>
                  <a:pt x="405233" y="177310"/>
                </a:lnTo>
                <a:lnTo>
                  <a:pt x="409701" y="174654"/>
                </a:lnTo>
                <a:lnTo>
                  <a:pt x="409697" y="177467"/>
                </a:lnTo>
                <a:lnTo>
                  <a:pt x="413353" y="176395"/>
                </a:lnTo>
                <a:lnTo>
                  <a:pt x="417254" y="179867"/>
                </a:lnTo>
                <a:lnTo>
                  <a:pt x="421654" y="177411"/>
                </a:lnTo>
                <a:lnTo>
                  <a:pt x="423723" y="176738"/>
                </a:lnTo>
                <a:lnTo>
                  <a:pt x="424807" y="177495"/>
                </a:lnTo>
                <a:lnTo>
                  <a:pt x="424548" y="179092"/>
                </a:lnTo>
                <a:lnTo>
                  <a:pt x="426286" y="178897"/>
                </a:lnTo>
                <a:lnTo>
                  <a:pt x="427084" y="180838"/>
                </a:lnTo>
                <a:lnTo>
                  <a:pt x="429175" y="177874"/>
                </a:lnTo>
                <a:lnTo>
                  <a:pt x="431276" y="177563"/>
                </a:lnTo>
                <a:lnTo>
                  <a:pt x="432645" y="168394"/>
                </a:lnTo>
                <a:lnTo>
                  <a:pt x="431775" y="166128"/>
                </a:lnTo>
                <a:lnTo>
                  <a:pt x="429030" y="164328"/>
                </a:lnTo>
                <a:lnTo>
                  <a:pt x="428908" y="162668"/>
                </a:lnTo>
                <a:lnTo>
                  <a:pt x="431258" y="151454"/>
                </a:lnTo>
                <a:lnTo>
                  <a:pt x="433970" y="149875"/>
                </a:lnTo>
                <a:lnTo>
                  <a:pt x="434056" y="148530"/>
                </a:lnTo>
                <a:lnTo>
                  <a:pt x="436737" y="148472"/>
                </a:lnTo>
                <a:lnTo>
                  <a:pt x="437309" y="146932"/>
                </a:lnTo>
                <a:lnTo>
                  <a:pt x="441337" y="144306"/>
                </a:lnTo>
                <a:lnTo>
                  <a:pt x="442689" y="142078"/>
                </a:lnTo>
                <a:lnTo>
                  <a:pt x="447683" y="142282"/>
                </a:lnTo>
                <a:lnTo>
                  <a:pt x="448318" y="141290"/>
                </a:lnTo>
                <a:lnTo>
                  <a:pt x="450350" y="141880"/>
                </a:lnTo>
                <a:lnTo>
                  <a:pt x="454206" y="140587"/>
                </a:lnTo>
                <a:lnTo>
                  <a:pt x="461950" y="141020"/>
                </a:lnTo>
                <a:lnTo>
                  <a:pt x="474424" y="138638"/>
                </a:lnTo>
                <a:lnTo>
                  <a:pt x="472315" y="127929"/>
                </a:lnTo>
                <a:lnTo>
                  <a:pt x="473635" y="126628"/>
                </a:lnTo>
                <a:lnTo>
                  <a:pt x="475282" y="119150"/>
                </a:lnTo>
                <a:lnTo>
                  <a:pt x="470791" y="118296"/>
                </a:lnTo>
                <a:lnTo>
                  <a:pt x="469235" y="110816"/>
                </a:lnTo>
                <a:lnTo>
                  <a:pt x="464653" y="113221"/>
                </a:lnTo>
                <a:lnTo>
                  <a:pt x="458498" y="109772"/>
                </a:lnTo>
                <a:lnTo>
                  <a:pt x="451965" y="111019"/>
                </a:lnTo>
                <a:lnTo>
                  <a:pt x="449992" y="113022"/>
                </a:lnTo>
                <a:lnTo>
                  <a:pt x="443786" y="110306"/>
                </a:lnTo>
                <a:lnTo>
                  <a:pt x="441101" y="111165"/>
                </a:lnTo>
                <a:lnTo>
                  <a:pt x="440167" y="110237"/>
                </a:lnTo>
                <a:lnTo>
                  <a:pt x="439894" y="107509"/>
                </a:lnTo>
                <a:lnTo>
                  <a:pt x="431543" y="103499"/>
                </a:lnTo>
                <a:lnTo>
                  <a:pt x="426082" y="104186"/>
                </a:lnTo>
                <a:lnTo>
                  <a:pt x="420457" y="102641"/>
                </a:lnTo>
                <a:lnTo>
                  <a:pt x="414945" y="103314"/>
                </a:lnTo>
                <a:lnTo>
                  <a:pt x="410840" y="105723"/>
                </a:lnTo>
                <a:lnTo>
                  <a:pt x="411384" y="109121"/>
                </a:lnTo>
                <a:lnTo>
                  <a:pt x="413026" y="110672"/>
                </a:lnTo>
                <a:lnTo>
                  <a:pt x="410940" y="111603"/>
                </a:lnTo>
                <a:lnTo>
                  <a:pt x="409720" y="109968"/>
                </a:lnTo>
                <a:lnTo>
                  <a:pt x="405814" y="109683"/>
                </a:lnTo>
                <a:lnTo>
                  <a:pt x="403323" y="108059"/>
                </a:lnTo>
                <a:lnTo>
                  <a:pt x="401763" y="108339"/>
                </a:lnTo>
                <a:lnTo>
                  <a:pt x="400416" y="109973"/>
                </a:lnTo>
                <a:lnTo>
                  <a:pt x="395929" y="109225"/>
                </a:lnTo>
                <a:lnTo>
                  <a:pt x="392681" y="110172"/>
                </a:lnTo>
                <a:lnTo>
                  <a:pt x="391402" y="109672"/>
                </a:lnTo>
                <a:lnTo>
                  <a:pt x="389642" y="106348"/>
                </a:lnTo>
                <a:lnTo>
                  <a:pt x="383019" y="10720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9A94C58-806D-0621-67DE-52C17281149A}"/>
              </a:ext>
            </a:extLst>
          </p:cNvPr>
          <p:cNvSpPr>
            <a:spLocks/>
          </p:cNvSpPr>
          <p:nvPr/>
        </p:nvSpPr>
        <p:spPr>
          <a:xfrm flipV="1">
            <a:off x="3001680" y="4937604"/>
            <a:ext cx="1483740" cy="980878"/>
          </a:xfrm>
          <a:custGeom>
            <a:avLst/>
            <a:gdLst>
              <a:gd name="connsiteX0" fmla="*/ 884386 w 1010423"/>
              <a:gd name="connsiteY0" fmla="*/ 623583 h 667975"/>
              <a:gd name="connsiteX1" fmla="*/ 897791 w 1010423"/>
              <a:gd name="connsiteY1" fmla="*/ 621264 h 667975"/>
              <a:gd name="connsiteX2" fmla="*/ 924033 w 1010423"/>
              <a:gd name="connsiteY2" fmla="*/ 616830 h 667975"/>
              <a:gd name="connsiteX3" fmla="*/ 965204 w 1010423"/>
              <a:gd name="connsiteY3" fmla="*/ 610132 h 667975"/>
              <a:gd name="connsiteX4" fmla="*/ 966406 w 1010423"/>
              <a:gd name="connsiteY4" fmla="*/ 609937 h 667975"/>
              <a:gd name="connsiteX5" fmla="*/ 945335 w 1010423"/>
              <a:gd name="connsiteY5" fmla="*/ 538684 h 667975"/>
              <a:gd name="connsiteX6" fmla="*/ 973505 w 1010423"/>
              <a:gd name="connsiteY6" fmla="*/ 520715 h 667975"/>
              <a:gd name="connsiteX7" fmla="*/ 978164 w 1010423"/>
              <a:gd name="connsiteY7" fmla="*/ 434351 h 667975"/>
              <a:gd name="connsiteX8" fmla="*/ 968302 w 1010423"/>
              <a:gd name="connsiteY8" fmla="*/ 381699 h 667975"/>
              <a:gd name="connsiteX9" fmla="*/ 973986 w 1010423"/>
              <a:gd name="connsiteY9" fmla="*/ 351867 h 667975"/>
              <a:gd name="connsiteX10" fmla="*/ 1011002 w 1010423"/>
              <a:gd name="connsiteY10" fmla="*/ 308018 h 667975"/>
              <a:gd name="connsiteX11" fmla="*/ 989105 w 1010423"/>
              <a:gd name="connsiteY11" fmla="*/ 293484 h 667975"/>
              <a:gd name="connsiteX12" fmla="*/ 990140 w 1010423"/>
              <a:gd name="connsiteY12" fmla="*/ 274447 h 667975"/>
              <a:gd name="connsiteX13" fmla="*/ 857378 w 1010423"/>
              <a:gd name="connsiteY13" fmla="*/ 292508 h 667975"/>
              <a:gd name="connsiteX14" fmla="*/ 875858 w 1010423"/>
              <a:gd name="connsiteY14" fmla="*/ 267160 h 667975"/>
              <a:gd name="connsiteX15" fmla="*/ 797989 w 1010423"/>
              <a:gd name="connsiteY15" fmla="*/ 238757 h 667975"/>
              <a:gd name="connsiteX16" fmla="*/ 752618 w 1010423"/>
              <a:gd name="connsiteY16" fmla="*/ 214199 h 667975"/>
              <a:gd name="connsiteX17" fmla="*/ 627123 w 1010423"/>
              <a:gd name="connsiteY17" fmla="*/ 177347 h 667975"/>
              <a:gd name="connsiteX18" fmla="*/ 458693 w 1010423"/>
              <a:gd name="connsiteY18" fmla="*/ 118342 h 667975"/>
              <a:gd name="connsiteX19" fmla="*/ 368131 w 1010423"/>
              <a:gd name="connsiteY19" fmla="*/ 86741 h 667975"/>
              <a:gd name="connsiteX20" fmla="*/ 351424 w 1010423"/>
              <a:gd name="connsiteY20" fmla="*/ 812 h 667975"/>
              <a:gd name="connsiteX21" fmla="*/ 314114 w 1010423"/>
              <a:gd name="connsiteY21" fmla="*/ 9929 h 667975"/>
              <a:gd name="connsiteX22" fmla="*/ 206464 w 1010423"/>
              <a:gd name="connsiteY22" fmla="*/ 37596 h 667975"/>
              <a:gd name="connsiteX23" fmla="*/ 150569 w 1010423"/>
              <a:gd name="connsiteY23" fmla="*/ 52770 h 667975"/>
              <a:gd name="connsiteX24" fmla="*/ 44784 w 1010423"/>
              <a:gd name="connsiteY24" fmla="*/ 83033 h 667975"/>
              <a:gd name="connsiteX25" fmla="*/ 578 w 1010423"/>
              <a:gd name="connsiteY25" fmla="*/ 96284 h 667975"/>
              <a:gd name="connsiteX26" fmla="*/ 25419 w 1010423"/>
              <a:gd name="connsiteY26" fmla="*/ 142102 h 667975"/>
              <a:gd name="connsiteX27" fmla="*/ 53004 w 1010423"/>
              <a:gd name="connsiteY27" fmla="*/ 193838 h 667975"/>
              <a:gd name="connsiteX28" fmla="*/ 67538 w 1010423"/>
              <a:gd name="connsiteY28" fmla="*/ 220792 h 667975"/>
              <a:gd name="connsiteX29" fmla="*/ 88155 w 1010423"/>
              <a:gd name="connsiteY29" fmla="*/ 258914 h 667975"/>
              <a:gd name="connsiteX30" fmla="*/ 99632 w 1010423"/>
              <a:gd name="connsiteY30" fmla="*/ 280120 h 667975"/>
              <a:gd name="connsiteX31" fmla="*/ 248252 w 1010423"/>
              <a:gd name="connsiteY31" fmla="*/ 390225 h 667975"/>
              <a:gd name="connsiteX32" fmla="*/ 364838 w 1010423"/>
              <a:gd name="connsiteY32" fmla="*/ 476852 h 667975"/>
              <a:gd name="connsiteX33" fmla="*/ 376836 w 1010423"/>
              <a:gd name="connsiteY33" fmla="*/ 478667 h 667975"/>
              <a:gd name="connsiteX34" fmla="*/ 386639 w 1010423"/>
              <a:gd name="connsiteY34" fmla="*/ 480142 h 667975"/>
              <a:gd name="connsiteX35" fmla="*/ 392663 w 1010423"/>
              <a:gd name="connsiteY35" fmla="*/ 501556 h 667975"/>
              <a:gd name="connsiteX36" fmla="*/ 653569 w 1010423"/>
              <a:gd name="connsiteY36" fmla="*/ 668788 h 667975"/>
              <a:gd name="connsiteX37" fmla="*/ 662642 w 1010423"/>
              <a:gd name="connsiteY37" fmla="*/ 666819 h 667975"/>
              <a:gd name="connsiteX38" fmla="*/ 668698 w 1010423"/>
              <a:gd name="connsiteY38" fmla="*/ 665512 h 667975"/>
              <a:gd name="connsiteX39" fmla="*/ 683781 w 1010423"/>
              <a:gd name="connsiteY39" fmla="*/ 662290 h 667975"/>
              <a:gd name="connsiteX40" fmla="*/ 689065 w 1010423"/>
              <a:gd name="connsiteY40" fmla="*/ 661174 h 667975"/>
              <a:gd name="connsiteX41" fmla="*/ 707283 w 1010423"/>
              <a:gd name="connsiteY41" fmla="*/ 657362 h 667975"/>
              <a:gd name="connsiteX42" fmla="*/ 709669 w 1010423"/>
              <a:gd name="connsiteY42" fmla="*/ 656863 h 667975"/>
              <a:gd name="connsiteX43" fmla="*/ 747161 w 1010423"/>
              <a:gd name="connsiteY43" fmla="*/ 649235 h 667975"/>
              <a:gd name="connsiteX44" fmla="*/ 748916 w 1010423"/>
              <a:gd name="connsiteY44" fmla="*/ 648881 h 667975"/>
              <a:gd name="connsiteX45" fmla="*/ 763868 w 1010423"/>
              <a:gd name="connsiteY45" fmla="*/ 645918 h 667975"/>
              <a:gd name="connsiteX46" fmla="*/ 764643 w 1010423"/>
              <a:gd name="connsiteY46" fmla="*/ 645768 h 667975"/>
              <a:gd name="connsiteX47" fmla="*/ 802662 w 1010423"/>
              <a:gd name="connsiteY47" fmla="*/ 638430 h 667975"/>
              <a:gd name="connsiteX48" fmla="*/ 825878 w 1010423"/>
              <a:gd name="connsiteY48" fmla="*/ 634083 h 667975"/>
              <a:gd name="connsiteX49" fmla="*/ 829335 w 1010423"/>
              <a:gd name="connsiteY49" fmla="*/ 633443 h 667975"/>
              <a:gd name="connsiteX50" fmla="*/ 832333 w 1010423"/>
              <a:gd name="connsiteY50" fmla="*/ 632894 h 667975"/>
              <a:gd name="connsiteX51" fmla="*/ 850696 w 1010423"/>
              <a:gd name="connsiteY51" fmla="*/ 629550 h 667975"/>
              <a:gd name="connsiteX52" fmla="*/ 865343 w 1010423"/>
              <a:gd name="connsiteY52" fmla="*/ 626927 h 667975"/>
              <a:gd name="connsiteX53" fmla="*/ 869607 w 1010423"/>
              <a:gd name="connsiteY53" fmla="*/ 626174 h 667975"/>
              <a:gd name="connsiteX54" fmla="*/ 870147 w 1010423"/>
              <a:gd name="connsiteY54" fmla="*/ 626078 h 667975"/>
              <a:gd name="connsiteX55" fmla="*/ 882363 w 1010423"/>
              <a:gd name="connsiteY55" fmla="*/ 623932 h 667975"/>
              <a:gd name="connsiteX56" fmla="*/ 884386 w 1010423"/>
              <a:gd name="connsiteY56" fmla="*/ 623583 h 667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010423" h="667975">
                <a:moveTo>
                  <a:pt x="884386" y="623583"/>
                </a:moveTo>
                <a:lnTo>
                  <a:pt x="897791" y="621264"/>
                </a:lnTo>
                <a:lnTo>
                  <a:pt x="924033" y="616830"/>
                </a:lnTo>
                <a:lnTo>
                  <a:pt x="965204" y="610132"/>
                </a:lnTo>
                <a:lnTo>
                  <a:pt x="966406" y="609937"/>
                </a:lnTo>
                <a:lnTo>
                  <a:pt x="945335" y="538684"/>
                </a:lnTo>
                <a:lnTo>
                  <a:pt x="973505" y="520715"/>
                </a:lnTo>
                <a:lnTo>
                  <a:pt x="978164" y="434351"/>
                </a:lnTo>
                <a:lnTo>
                  <a:pt x="968302" y="381699"/>
                </a:lnTo>
                <a:lnTo>
                  <a:pt x="973986" y="351867"/>
                </a:lnTo>
                <a:lnTo>
                  <a:pt x="1011002" y="308018"/>
                </a:lnTo>
                <a:lnTo>
                  <a:pt x="989105" y="293484"/>
                </a:lnTo>
                <a:lnTo>
                  <a:pt x="990140" y="274447"/>
                </a:lnTo>
                <a:lnTo>
                  <a:pt x="857378" y="292508"/>
                </a:lnTo>
                <a:lnTo>
                  <a:pt x="875858" y="267160"/>
                </a:lnTo>
                <a:lnTo>
                  <a:pt x="797989" y="238757"/>
                </a:lnTo>
                <a:lnTo>
                  <a:pt x="752618" y="214199"/>
                </a:lnTo>
                <a:lnTo>
                  <a:pt x="627123" y="177347"/>
                </a:lnTo>
                <a:lnTo>
                  <a:pt x="458693" y="118342"/>
                </a:lnTo>
                <a:lnTo>
                  <a:pt x="368131" y="86741"/>
                </a:lnTo>
                <a:lnTo>
                  <a:pt x="351424" y="812"/>
                </a:lnTo>
                <a:lnTo>
                  <a:pt x="314114" y="9929"/>
                </a:lnTo>
                <a:lnTo>
                  <a:pt x="206464" y="37596"/>
                </a:lnTo>
                <a:lnTo>
                  <a:pt x="150569" y="52770"/>
                </a:lnTo>
                <a:lnTo>
                  <a:pt x="44784" y="83033"/>
                </a:lnTo>
                <a:lnTo>
                  <a:pt x="578" y="96284"/>
                </a:lnTo>
                <a:lnTo>
                  <a:pt x="25419" y="142102"/>
                </a:lnTo>
                <a:lnTo>
                  <a:pt x="53004" y="193838"/>
                </a:lnTo>
                <a:lnTo>
                  <a:pt x="67538" y="220792"/>
                </a:lnTo>
                <a:lnTo>
                  <a:pt x="88155" y="258914"/>
                </a:lnTo>
                <a:lnTo>
                  <a:pt x="99632" y="280120"/>
                </a:lnTo>
                <a:lnTo>
                  <a:pt x="248252" y="390225"/>
                </a:lnTo>
                <a:lnTo>
                  <a:pt x="364838" y="476852"/>
                </a:lnTo>
                <a:lnTo>
                  <a:pt x="376836" y="478667"/>
                </a:lnTo>
                <a:lnTo>
                  <a:pt x="386639" y="480142"/>
                </a:lnTo>
                <a:lnTo>
                  <a:pt x="392663" y="501556"/>
                </a:lnTo>
                <a:lnTo>
                  <a:pt x="653569" y="668788"/>
                </a:lnTo>
                <a:lnTo>
                  <a:pt x="662642" y="666819"/>
                </a:lnTo>
                <a:lnTo>
                  <a:pt x="668698" y="665512"/>
                </a:lnTo>
                <a:lnTo>
                  <a:pt x="683781" y="662290"/>
                </a:lnTo>
                <a:lnTo>
                  <a:pt x="689065" y="661174"/>
                </a:lnTo>
                <a:lnTo>
                  <a:pt x="707283" y="657362"/>
                </a:lnTo>
                <a:lnTo>
                  <a:pt x="709669" y="656863"/>
                </a:lnTo>
                <a:lnTo>
                  <a:pt x="747161" y="649235"/>
                </a:lnTo>
                <a:lnTo>
                  <a:pt x="748916" y="648881"/>
                </a:lnTo>
                <a:lnTo>
                  <a:pt x="763868" y="645918"/>
                </a:lnTo>
                <a:lnTo>
                  <a:pt x="764643" y="645768"/>
                </a:lnTo>
                <a:lnTo>
                  <a:pt x="802662" y="638430"/>
                </a:lnTo>
                <a:lnTo>
                  <a:pt x="825878" y="634083"/>
                </a:lnTo>
                <a:lnTo>
                  <a:pt x="829335" y="633443"/>
                </a:lnTo>
                <a:lnTo>
                  <a:pt x="832333" y="632894"/>
                </a:lnTo>
                <a:lnTo>
                  <a:pt x="850696" y="629550"/>
                </a:lnTo>
                <a:lnTo>
                  <a:pt x="865343" y="626927"/>
                </a:lnTo>
                <a:lnTo>
                  <a:pt x="869607" y="626174"/>
                </a:lnTo>
                <a:lnTo>
                  <a:pt x="870147" y="626078"/>
                </a:lnTo>
                <a:lnTo>
                  <a:pt x="882363" y="623932"/>
                </a:lnTo>
                <a:lnTo>
                  <a:pt x="884386" y="62358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6961BCA-4CB6-FF6D-E6B5-477B58DDDB51}"/>
              </a:ext>
            </a:extLst>
          </p:cNvPr>
          <p:cNvSpPr>
            <a:spLocks/>
          </p:cNvSpPr>
          <p:nvPr/>
        </p:nvSpPr>
        <p:spPr>
          <a:xfrm flipV="1">
            <a:off x="6887635" y="3835821"/>
            <a:ext cx="809477" cy="461748"/>
          </a:xfrm>
          <a:custGeom>
            <a:avLst/>
            <a:gdLst>
              <a:gd name="connsiteX0" fmla="*/ 369960 w 551252"/>
              <a:gd name="connsiteY0" fmla="*/ 280334 h 314449"/>
              <a:gd name="connsiteX1" fmla="*/ 386921 w 551252"/>
              <a:gd name="connsiteY1" fmla="*/ 276625 h 314449"/>
              <a:gd name="connsiteX2" fmla="*/ 389820 w 551252"/>
              <a:gd name="connsiteY2" fmla="*/ 285384 h 314449"/>
              <a:gd name="connsiteX3" fmla="*/ 394610 w 551252"/>
              <a:gd name="connsiteY3" fmla="*/ 286886 h 314449"/>
              <a:gd name="connsiteX4" fmla="*/ 409802 w 551252"/>
              <a:gd name="connsiteY4" fmla="*/ 287221 h 314449"/>
              <a:gd name="connsiteX5" fmla="*/ 422503 w 551252"/>
              <a:gd name="connsiteY5" fmla="*/ 287440 h 314449"/>
              <a:gd name="connsiteX6" fmla="*/ 423179 w 551252"/>
              <a:gd name="connsiteY6" fmla="*/ 293782 h 314449"/>
              <a:gd name="connsiteX7" fmla="*/ 430056 w 551252"/>
              <a:gd name="connsiteY7" fmla="*/ 295588 h 314449"/>
              <a:gd name="connsiteX8" fmla="*/ 430474 w 551252"/>
              <a:gd name="connsiteY8" fmla="*/ 295698 h 314449"/>
              <a:gd name="connsiteX9" fmla="*/ 449036 w 551252"/>
              <a:gd name="connsiteY9" fmla="*/ 299523 h 314449"/>
              <a:gd name="connsiteX10" fmla="*/ 461116 w 551252"/>
              <a:gd name="connsiteY10" fmla="*/ 302492 h 314449"/>
              <a:gd name="connsiteX11" fmla="*/ 517823 w 551252"/>
              <a:gd name="connsiteY11" fmla="*/ 314961 h 314449"/>
              <a:gd name="connsiteX12" fmla="*/ 534290 w 551252"/>
              <a:gd name="connsiteY12" fmla="*/ 279626 h 314449"/>
              <a:gd name="connsiteX13" fmla="*/ 551550 w 551252"/>
              <a:gd name="connsiteY13" fmla="*/ 242367 h 314449"/>
              <a:gd name="connsiteX14" fmla="*/ 543222 w 551252"/>
              <a:gd name="connsiteY14" fmla="*/ 234309 h 314449"/>
              <a:gd name="connsiteX15" fmla="*/ 525099 w 551252"/>
              <a:gd name="connsiteY15" fmla="*/ 217288 h 314449"/>
              <a:gd name="connsiteX16" fmla="*/ 514480 w 551252"/>
              <a:gd name="connsiteY16" fmla="*/ 207846 h 314449"/>
              <a:gd name="connsiteX17" fmla="*/ 511436 w 551252"/>
              <a:gd name="connsiteY17" fmla="*/ 204793 h 314449"/>
              <a:gd name="connsiteX18" fmla="*/ 503321 w 551252"/>
              <a:gd name="connsiteY18" fmla="*/ 197472 h 314449"/>
              <a:gd name="connsiteX19" fmla="*/ 489735 w 551252"/>
              <a:gd name="connsiteY19" fmla="*/ 184735 h 314449"/>
              <a:gd name="connsiteX20" fmla="*/ 485126 w 551252"/>
              <a:gd name="connsiteY20" fmla="*/ 180567 h 314449"/>
              <a:gd name="connsiteX21" fmla="*/ 477174 w 551252"/>
              <a:gd name="connsiteY21" fmla="*/ 173153 h 314449"/>
              <a:gd name="connsiteX22" fmla="*/ 470025 w 551252"/>
              <a:gd name="connsiteY22" fmla="*/ 165252 h 314449"/>
              <a:gd name="connsiteX23" fmla="*/ 463007 w 551252"/>
              <a:gd name="connsiteY23" fmla="*/ 159761 h 314449"/>
              <a:gd name="connsiteX24" fmla="*/ 454956 w 551252"/>
              <a:gd name="connsiteY24" fmla="*/ 152687 h 314449"/>
              <a:gd name="connsiteX25" fmla="*/ 440617 w 551252"/>
              <a:gd name="connsiteY25" fmla="*/ 145808 h 314449"/>
              <a:gd name="connsiteX26" fmla="*/ 436947 w 551252"/>
              <a:gd name="connsiteY26" fmla="*/ 142618 h 314449"/>
              <a:gd name="connsiteX27" fmla="*/ 423719 w 551252"/>
              <a:gd name="connsiteY27" fmla="*/ 135471 h 314449"/>
              <a:gd name="connsiteX28" fmla="*/ 413626 w 551252"/>
              <a:gd name="connsiteY28" fmla="*/ 129871 h 314449"/>
              <a:gd name="connsiteX29" fmla="*/ 393249 w 551252"/>
              <a:gd name="connsiteY29" fmla="*/ 124725 h 314449"/>
              <a:gd name="connsiteX30" fmla="*/ 383279 w 551252"/>
              <a:gd name="connsiteY30" fmla="*/ 123618 h 314449"/>
              <a:gd name="connsiteX31" fmla="*/ 379042 w 551252"/>
              <a:gd name="connsiteY31" fmla="*/ 119833 h 314449"/>
              <a:gd name="connsiteX32" fmla="*/ 366839 w 551252"/>
              <a:gd name="connsiteY32" fmla="*/ 110957 h 314449"/>
              <a:gd name="connsiteX33" fmla="*/ 355385 w 551252"/>
              <a:gd name="connsiteY33" fmla="*/ 116185 h 314449"/>
              <a:gd name="connsiteX34" fmla="*/ 345161 w 551252"/>
              <a:gd name="connsiteY34" fmla="*/ 120936 h 314449"/>
              <a:gd name="connsiteX35" fmla="*/ 340829 w 551252"/>
              <a:gd name="connsiteY35" fmla="*/ 119815 h 314449"/>
              <a:gd name="connsiteX36" fmla="*/ 335131 w 551252"/>
              <a:gd name="connsiteY36" fmla="*/ 120115 h 314449"/>
              <a:gd name="connsiteX37" fmla="*/ 327823 w 551252"/>
              <a:gd name="connsiteY37" fmla="*/ 114528 h 314449"/>
              <a:gd name="connsiteX38" fmla="*/ 313398 w 551252"/>
              <a:gd name="connsiteY38" fmla="*/ 104836 h 314449"/>
              <a:gd name="connsiteX39" fmla="*/ 303445 w 551252"/>
              <a:gd name="connsiteY39" fmla="*/ 103701 h 314449"/>
              <a:gd name="connsiteX40" fmla="*/ 302321 w 551252"/>
              <a:gd name="connsiteY40" fmla="*/ 93233 h 314449"/>
              <a:gd name="connsiteX41" fmla="*/ 287292 w 551252"/>
              <a:gd name="connsiteY41" fmla="*/ 77241 h 314449"/>
              <a:gd name="connsiteX42" fmla="*/ 272037 w 551252"/>
              <a:gd name="connsiteY42" fmla="*/ 73897 h 314449"/>
              <a:gd name="connsiteX43" fmla="*/ 284135 w 551252"/>
              <a:gd name="connsiteY43" fmla="*/ 47627 h 314449"/>
              <a:gd name="connsiteX44" fmla="*/ 282955 w 551252"/>
              <a:gd name="connsiteY44" fmla="*/ 42754 h 314449"/>
              <a:gd name="connsiteX45" fmla="*/ 274622 w 551252"/>
              <a:gd name="connsiteY45" fmla="*/ 37957 h 314449"/>
              <a:gd name="connsiteX46" fmla="*/ 267818 w 551252"/>
              <a:gd name="connsiteY46" fmla="*/ 34363 h 314449"/>
              <a:gd name="connsiteX47" fmla="*/ 263468 w 551252"/>
              <a:gd name="connsiteY47" fmla="*/ 37104 h 314449"/>
              <a:gd name="connsiteX48" fmla="*/ 257557 w 551252"/>
              <a:gd name="connsiteY48" fmla="*/ 33288 h 314449"/>
              <a:gd name="connsiteX49" fmla="*/ 256845 w 551252"/>
              <a:gd name="connsiteY49" fmla="*/ 30779 h 314449"/>
              <a:gd name="connsiteX50" fmla="*/ 252508 w 551252"/>
              <a:gd name="connsiteY50" fmla="*/ 31709 h 314449"/>
              <a:gd name="connsiteX51" fmla="*/ 250553 w 551252"/>
              <a:gd name="connsiteY51" fmla="*/ 30588 h 314449"/>
              <a:gd name="connsiteX52" fmla="*/ 246584 w 551252"/>
              <a:gd name="connsiteY52" fmla="*/ 30992 h 314449"/>
              <a:gd name="connsiteX53" fmla="*/ 244901 w 551252"/>
              <a:gd name="connsiteY53" fmla="*/ 27148 h 314449"/>
              <a:gd name="connsiteX54" fmla="*/ 241281 w 551252"/>
              <a:gd name="connsiteY54" fmla="*/ 27148 h 314449"/>
              <a:gd name="connsiteX55" fmla="*/ 232172 w 551252"/>
              <a:gd name="connsiteY55" fmla="*/ 20804 h 314449"/>
              <a:gd name="connsiteX56" fmla="*/ 225880 w 551252"/>
              <a:gd name="connsiteY56" fmla="*/ 20392 h 314449"/>
              <a:gd name="connsiteX57" fmla="*/ 216363 w 551252"/>
              <a:gd name="connsiteY57" fmla="*/ 27244 h 314449"/>
              <a:gd name="connsiteX58" fmla="*/ 214485 w 551252"/>
              <a:gd name="connsiteY58" fmla="*/ 26504 h 314449"/>
              <a:gd name="connsiteX59" fmla="*/ 211537 w 551252"/>
              <a:gd name="connsiteY59" fmla="*/ 27725 h 314449"/>
              <a:gd name="connsiteX60" fmla="*/ 199452 w 551252"/>
              <a:gd name="connsiteY60" fmla="*/ 28374 h 314449"/>
              <a:gd name="connsiteX61" fmla="*/ 194181 w 551252"/>
              <a:gd name="connsiteY61" fmla="*/ 28528 h 314449"/>
              <a:gd name="connsiteX62" fmla="*/ 187531 w 551252"/>
              <a:gd name="connsiteY62" fmla="*/ 27893 h 314449"/>
              <a:gd name="connsiteX63" fmla="*/ 180396 w 551252"/>
              <a:gd name="connsiteY63" fmla="*/ 29131 h 314449"/>
              <a:gd name="connsiteX64" fmla="*/ 169894 w 551252"/>
              <a:gd name="connsiteY64" fmla="*/ 34672 h 314449"/>
              <a:gd name="connsiteX65" fmla="*/ 165934 w 551252"/>
              <a:gd name="connsiteY65" fmla="*/ 34990 h 314449"/>
              <a:gd name="connsiteX66" fmla="*/ 160327 w 551252"/>
              <a:gd name="connsiteY66" fmla="*/ 31886 h 314449"/>
              <a:gd name="connsiteX67" fmla="*/ 156694 w 551252"/>
              <a:gd name="connsiteY67" fmla="*/ 36356 h 314449"/>
              <a:gd name="connsiteX68" fmla="*/ 150443 w 551252"/>
              <a:gd name="connsiteY68" fmla="*/ 31958 h 314449"/>
              <a:gd name="connsiteX69" fmla="*/ 147322 w 551252"/>
              <a:gd name="connsiteY69" fmla="*/ 31491 h 314449"/>
              <a:gd name="connsiteX70" fmla="*/ 143298 w 551252"/>
              <a:gd name="connsiteY70" fmla="*/ 22261 h 314449"/>
              <a:gd name="connsiteX71" fmla="*/ 126578 w 551252"/>
              <a:gd name="connsiteY71" fmla="*/ 14479 h 314449"/>
              <a:gd name="connsiteX72" fmla="*/ 117732 w 551252"/>
              <a:gd name="connsiteY72" fmla="*/ 9678 h 314449"/>
              <a:gd name="connsiteX73" fmla="*/ 109204 w 551252"/>
              <a:gd name="connsiteY73" fmla="*/ 9632 h 314449"/>
              <a:gd name="connsiteX74" fmla="*/ 105421 w 551252"/>
              <a:gd name="connsiteY74" fmla="*/ 10708 h 314449"/>
              <a:gd name="connsiteX75" fmla="*/ 94139 w 551252"/>
              <a:gd name="connsiteY75" fmla="*/ 7277 h 314449"/>
              <a:gd name="connsiteX76" fmla="*/ 74851 w 551252"/>
              <a:gd name="connsiteY76" fmla="*/ 511 h 314449"/>
              <a:gd name="connsiteX77" fmla="*/ 69893 w 551252"/>
              <a:gd name="connsiteY77" fmla="*/ 10200 h 314449"/>
              <a:gd name="connsiteX78" fmla="*/ 72978 w 551252"/>
              <a:gd name="connsiteY78" fmla="*/ 33352 h 314449"/>
              <a:gd name="connsiteX79" fmla="*/ 67870 w 551252"/>
              <a:gd name="connsiteY79" fmla="*/ 36982 h 314449"/>
              <a:gd name="connsiteX80" fmla="*/ 59559 w 551252"/>
              <a:gd name="connsiteY80" fmla="*/ 53631 h 314449"/>
              <a:gd name="connsiteX81" fmla="*/ 39509 w 551252"/>
              <a:gd name="connsiteY81" fmla="*/ 61981 h 314449"/>
              <a:gd name="connsiteX82" fmla="*/ 38856 w 551252"/>
              <a:gd name="connsiteY82" fmla="*/ 63655 h 314449"/>
              <a:gd name="connsiteX83" fmla="*/ 20480 w 551252"/>
              <a:gd name="connsiteY83" fmla="*/ 78149 h 314449"/>
              <a:gd name="connsiteX84" fmla="*/ 31444 w 551252"/>
              <a:gd name="connsiteY84" fmla="*/ 89525 h 314449"/>
              <a:gd name="connsiteX85" fmla="*/ 30936 w 551252"/>
              <a:gd name="connsiteY85" fmla="*/ 94539 h 314449"/>
              <a:gd name="connsiteX86" fmla="*/ 23941 w 551252"/>
              <a:gd name="connsiteY86" fmla="*/ 101827 h 314449"/>
              <a:gd name="connsiteX87" fmla="*/ 22294 w 551252"/>
              <a:gd name="connsiteY87" fmla="*/ 104414 h 314449"/>
              <a:gd name="connsiteX88" fmla="*/ 19287 w 551252"/>
              <a:gd name="connsiteY88" fmla="*/ 122175 h 314449"/>
              <a:gd name="connsiteX89" fmla="*/ 21804 w 551252"/>
              <a:gd name="connsiteY89" fmla="*/ 126767 h 314449"/>
              <a:gd name="connsiteX90" fmla="*/ 24676 w 551252"/>
              <a:gd name="connsiteY90" fmla="*/ 129086 h 314449"/>
              <a:gd name="connsiteX91" fmla="*/ 27606 w 551252"/>
              <a:gd name="connsiteY91" fmla="*/ 132072 h 314449"/>
              <a:gd name="connsiteX92" fmla="*/ 30995 w 551252"/>
              <a:gd name="connsiteY92" fmla="*/ 131114 h 314449"/>
              <a:gd name="connsiteX93" fmla="*/ 37881 w 551252"/>
              <a:gd name="connsiteY93" fmla="*/ 133596 h 314449"/>
              <a:gd name="connsiteX94" fmla="*/ 39759 w 551252"/>
              <a:gd name="connsiteY94" fmla="*/ 141265 h 314449"/>
              <a:gd name="connsiteX95" fmla="*/ 45034 w 551252"/>
              <a:gd name="connsiteY95" fmla="*/ 147786 h 314449"/>
              <a:gd name="connsiteX96" fmla="*/ 46037 w 551252"/>
              <a:gd name="connsiteY96" fmla="*/ 152061 h 314449"/>
              <a:gd name="connsiteX97" fmla="*/ 49761 w 551252"/>
              <a:gd name="connsiteY97" fmla="*/ 155682 h 314449"/>
              <a:gd name="connsiteX98" fmla="*/ 49952 w 551252"/>
              <a:gd name="connsiteY98" fmla="*/ 156975 h 314449"/>
              <a:gd name="connsiteX99" fmla="*/ 50033 w 551252"/>
              <a:gd name="connsiteY99" fmla="*/ 159630 h 314449"/>
              <a:gd name="connsiteX100" fmla="*/ 50056 w 551252"/>
              <a:gd name="connsiteY100" fmla="*/ 160619 h 314449"/>
              <a:gd name="connsiteX101" fmla="*/ 36729 w 551252"/>
              <a:gd name="connsiteY101" fmla="*/ 172585 h 314449"/>
              <a:gd name="connsiteX102" fmla="*/ 32510 w 551252"/>
              <a:gd name="connsiteY102" fmla="*/ 174296 h 314449"/>
              <a:gd name="connsiteX103" fmla="*/ 32183 w 551252"/>
              <a:gd name="connsiteY103" fmla="*/ 176305 h 314449"/>
              <a:gd name="connsiteX104" fmla="*/ 24821 w 551252"/>
              <a:gd name="connsiteY104" fmla="*/ 180399 h 314449"/>
              <a:gd name="connsiteX105" fmla="*/ 14683 w 551252"/>
              <a:gd name="connsiteY105" fmla="*/ 184509 h 314449"/>
              <a:gd name="connsiteX106" fmla="*/ 11516 w 551252"/>
              <a:gd name="connsiteY106" fmla="*/ 190210 h 314449"/>
              <a:gd name="connsiteX107" fmla="*/ 11335 w 551252"/>
              <a:gd name="connsiteY107" fmla="*/ 196214 h 314449"/>
              <a:gd name="connsiteX108" fmla="*/ 5347 w 551252"/>
              <a:gd name="connsiteY108" fmla="*/ 199959 h 314449"/>
              <a:gd name="connsiteX109" fmla="*/ 375 w 551252"/>
              <a:gd name="connsiteY109" fmla="*/ 209335 h 314449"/>
              <a:gd name="connsiteX110" fmla="*/ 298 w 551252"/>
              <a:gd name="connsiteY110" fmla="*/ 212264 h 314449"/>
              <a:gd name="connsiteX111" fmla="*/ 575 w 551252"/>
              <a:gd name="connsiteY111" fmla="*/ 219652 h 314449"/>
              <a:gd name="connsiteX112" fmla="*/ 1972 w 551252"/>
              <a:gd name="connsiteY112" fmla="*/ 227833 h 314449"/>
              <a:gd name="connsiteX113" fmla="*/ 12451 w 551252"/>
              <a:gd name="connsiteY113" fmla="*/ 237155 h 314449"/>
              <a:gd name="connsiteX114" fmla="*/ 13966 w 551252"/>
              <a:gd name="connsiteY114" fmla="*/ 247984 h 314449"/>
              <a:gd name="connsiteX115" fmla="*/ 38108 w 551252"/>
              <a:gd name="connsiteY115" fmla="*/ 243120 h 314449"/>
              <a:gd name="connsiteX116" fmla="*/ 30373 w 551252"/>
              <a:gd name="connsiteY116" fmla="*/ 220611 h 314449"/>
              <a:gd name="connsiteX117" fmla="*/ 39827 w 551252"/>
              <a:gd name="connsiteY117" fmla="*/ 216221 h 314449"/>
              <a:gd name="connsiteX118" fmla="*/ 56325 w 551252"/>
              <a:gd name="connsiteY118" fmla="*/ 222171 h 314449"/>
              <a:gd name="connsiteX119" fmla="*/ 72279 w 551252"/>
              <a:gd name="connsiteY119" fmla="*/ 223045 h 314449"/>
              <a:gd name="connsiteX120" fmla="*/ 85021 w 551252"/>
              <a:gd name="connsiteY120" fmla="*/ 223701 h 314449"/>
              <a:gd name="connsiteX121" fmla="*/ 92071 w 551252"/>
              <a:gd name="connsiteY121" fmla="*/ 224181 h 314449"/>
              <a:gd name="connsiteX122" fmla="*/ 94058 w 551252"/>
              <a:gd name="connsiteY122" fmla="*/ 223872 h 314449"/>
              <a:gd name="connsiteX123" fmla="*/ 98163 w 551252"/>
              <a:gd name="connsiteY123" fmla="*/ 223255 h 314449"/>
              <a:gd name="connsiteX124" fmla="*/ 105570 w 551252"/>
              <a:gd name="connsiteY124" fmla="*/ 222180 h 314449"/>
              <a:gd name="connsiteX125" fmla="*/ 111567 w 551252"/>
              <a:gd name="connsiteY125" fmla="*/ 221833 h 314449"/>
              <a:gd name="connsiteX126" fmla="*/ 121484 w 551252"/>
              <a:gd name="connsiteY126" fmla="*/ 221186 h 314449"/>
              <a:gd name="connsiteX127" fmla="*/ 128197 w 551252"/>
              <a:gd name="connsiteY127" fmla="*/ 225723 h 314449"/>
              <a:gd name="connsiteX128" fmla="*/ 138930 w 551252"/>
              <a:gd name="connsiteY128" fmla="*/ 231671 h 314449"/>
              <a:gd name="connsiteX129" fmla="*/ 140785 w 551252"/>
              <a:gd name="connsiteY129" fmla="*/ 231050 h 314449"/>
              <a:gd name="connsiteX130" fmla="*/ 150425 w 551252"/>
              <a:gd name="connsiteY130" fmla="*/ 227703 h 314449"/>
              <a:gd name="connsiteX131" fmla="*/ 156109 w 551252"/>
              <a:gd name="connsiteY131" fmla="*/ 238536 h 314449"/>
              <a:gd name="connsiteX132" fmla="*/ 165231 w 551252"/>
              <a:gd name="connsiteY132" fmla="*/ 255781 h 314449"/>
              <a:gd name="connsiteX133" fmla="*/ 186021 w 551252"/>
              <a:gd name="connsiteY133" fmla="*/ 260479 h 314449"/>
              <a:gd name="connsiteX134" fmla="*/ 188692 w 551252"/>
              <a:gd name="connsiteY134" fmla="*/ 261088 h 314449"/>
              <a:gd name="connsiteX135" fmla="*/ 191364 w 551252"/>
              <a:gd name="connsiteY135" fmla="*/ 261699 h 314449"/>
              <a:gd name="connsiteX136" fmla="*/ 194735 w 551252"/>
              <a:gd name="connsiteY136" fmla="*/ 262459 h 314449"/>
              <a:gd name="connsiteX137" fmla="*/ 212372 w 551252"/>
              <a:gd name="connsiteY137" fmla="*/ 263188 h 314449"/>
              <a:gd name="connsiteX138" fmla="*/ 228452 w 551252"/>
              <a:gd name="connsiteY138" fmla="*/ 259705 h 314449"/>
              <a:gd name="connsiteX139" fmla="*/ 229745 w 551252"/>
              <a:gd name="connsiteY139" fmla="*/ 261180 h 314449"/>
              <a:gd name="connsiteX140" fmla="*/ 241589 w 551252"/>
              <a:gd name="connsiteY140" fmla="*/ 272936 h 314449"/>
              <a:gd name="connsiteX141" fmla="*/ 258038 w 551252"/>
              <a:gd name="connsiteY141" fmla="*/ 282870 h 314449"/>
              <a:gd name="connsiteX142" fmla="*/ 262755 w 551252"/>
              <a:gd name="connsiteY142" fmla="*/ 284394 h 314449"/>
              <a:gd name="connsiteX143" fmla="*/ 268113 w 551252"/>
              <a:gd name="connsiteY143" fmla="*/ 286273 h 314449"/>
              <a:gd name="connsiteX144" fmla="*/ 278061 w 551252"/>
              <a:gd name="connsiteY144" fmla="*/ 290233 h 314449"/>
              <a:gd name="connsiteX145" fmla="*/ 283563 w 551252"/>
              <a:gd name="connsiteY145" fmla="*/ 293849 h 314449"/>
              <a:gd name="connsiteX146" fmla="*/ 287423 w 551252"/>
              <a:gd name="connsiteY146" fmla="*/ 297091 h 314449"/>
              <a:gd name="connsiteX147" fmla="*/ 288866 w 551252"/>
              <a:gd name="connsiteY147" fmla="*/ 298090 h 314449"/>
              <a:gd name="connsiteX148" fmla="*/ 304725 w 551252"/>
              <a:gd name="connsiteY148" fmla="*/ 294613 h 314449"/>
              <a:gd name="connsiteX149" fmla="*/ 340026 w 551252"/>
              <a:gd name="connsiteY149" fmla="*/ 286623 h 314449"/>
              <a:gd name="connsiteX150" fmla="*/ 359150 w 551252"/>
              <a:gd name="connsiteY150" fmla="*/ 282462 h 314449"/>
              <a:gd name="connsiteX151" fmla="*/ 369960 w 551252"/>
              <a:gd name="connsiteY151" fmla="*/ 280334 h 314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551252" h="314449">
                <a:moveTo>
                  <a:pt x="369960" y="280334"/>
                </a:moveTo>
                <a:lnTo>
                  <a:pt x="386921" y="276625"/>
                </a:lnTo>
                <a:lnTo>
                  <a:pt x="389820" y="285384"/>
                </a:lnTo>
                <a:lnTo>
                  <a:pt x="394610" y="286886"/>
                </a:lnTo>
                <a:lnTo>
                  <a:pt x="409802" y="287221"/>
                </a:lnTo>
                <a:lnTo>
                  <a:pt x="422503" y="287440"/>
                </a:lnTo>
                <a:lnTo>
                  <a:pt x="423179" y="293782"/>
                </a:lnTo>
                <a:lnTo>
                  <a:pt x="430056" y="295588"/>
                </a:lnTo>
                <a:lnTo>
                  <a:pt x="430474" y="295698"/>
                </a:lnTo>
                <a:lnTo>
                  <a:pt x="449036" y="299523"/>
                </a:lnTo>
                <a:lnTo>
                  <a:pt x="461116" y="302492"/>
                </a:lnTo>
                <a:lnTo>
                  <a:pt x="517823" y="314961"/>
                </a:lnTo>
                <a:lnTo>
                  <a:pt x="534290" y="279626"/>
                </a:lnTo>
                <a:lnTo>
                  <a:pt x="551550" y="242367"/>
                </a:lnTo>
                <a:lnTo>
                  <a:pt x="543222" y="234309"/>
                </a:lnTo>
                <a:lnTo>
                  <a:pt x="525099" y="217288"/>
                </a:lnTo>
                <a:lnTo>
                  <a:pt x="514480" y="207846"/>
                </a:lnTo>
                <a:lnTo>
                  <a:pt x="511436" y="204793"/>
                </a:lnTo>
                <a:lnTo>
                  <a:pt x="503321" y="197472"/>
                </a:lnTo>
                <a:lnTo>
                  <a:pt x="489735" y="184735"/>
                </a:lnTo>
                <a:lnTo>
                  <a:pt x="485126" y="180567"/>
                </a:lnTo>
                <a:lnTo>
                  <a:pt x="477174" y="173153"/>
                </a:lnTo>
                <a:lnTo>
                  <a:pt x="470025" y="165252"/>
                </a:lnTo>
                <a:lnTo>
                  <a:pt x="463007" y="159761"/>
                </a:lnTo>
                <a:lnTo>
                  <a:pt x="454956" y="152687"/>
                </a:lnTo>
                <a:lnTo>
                  <a:pt x="440617" y="145808"/>
                </a:lnTo>
                <a:lnTo>
                  <a:pt x="436947" y="142618"/>
                </a:lnTo>
                <a:lnTo>
                  <a:pt x="423719" y="135471"/>
                </a:lnTo>
                <a:lnTo>
                  <a:pt x="413626" y="129871"/>
                </a:lnTo>
                <a:lnTo>
                  <a:pt x="393249" y="124725"/>
                </a:lnTo>
                <a:lnTo>
                  <a:pt x="383279" y="123618"/>
                </a:lnTo>
                <a:lnTo>
                  <a:pt x="379042" y="119833"/>
                </a:lnTo>
                <a:lnTo>
                  <a:pt x="366839" y="110957"/>
                </a:lnTo>
                <a:lnTo>
                  <a:pt x="355385" y="116185"/>
                </a:lnTo>
                <a:lnTo>
                  <a:pt x="345161" y="120936"/>
                </a:lnTo>
                <a:lnTo>
                  <a:pt x="340829" y="119815"/>
                </a:lnTo>
                <a:lnTo>
                  <a:pt x="335131" y="120115"/>
                </a:lnTo>
                <a:lnTo>
                  <a:pt x="327823" y="114528"/>
                </a:lnTo>
                <a:lnTo>
                  <a:pt x="313398" y="104836"/>
                </a:lnTo>
                <a:lnTo>
                  <a:pt x="303445" y="103701"/>
                </a:lnTo>
                <a:lnTo>
                  <a:pt x="302321" y="93233"/>
                </a:lnTo>
                <a:lnTo>
                  <a:pt x="287292" y="77241"/>
                </a:lnTo>
                <a:lnTo>
                  <a:pt x="272037" y="73897"/>
                </a:lnTo>
                <a:lnTo>
                  <a:pt x="284135" y="47627"/>
                </a:lnTo>
                <a:lnTo>
                  <a:pt x="282955" y="42754"/>
                </a:lnTo>
                <a:lnTo>
                  <a:pt x="274622" y="37957"/>
                </a:lnTo>
                <a:lnTo>
                  <a:pt x="267818" y="34363"/>
                </a:lnTo>
                <a:lnTo>
                  <a:pt x="263468" y="37104"/>
                </a:lnTo>
                <a:lnTo>
                  <a:pt x="257557" y="33288"/>
                </a:lnTo>
                <a:lnTo>
                  <a:pt x="256845" y="30779"/>
                </a:lnTo>
                <a:lnTo>
                  <a:pt x="252508" y="31709"/>
                </a:lnTo>
                <a:lnTo>
                  <a:pt x="250553" y="30588"/>
                </a:lnTo>
                <a:lnTo>
                  <a:pt x="246584" y="30992"/>
                </a:lnTo>
                <a:lnTo>
                  <a:pt x="244901" y="27148"/>
                </a:lnTo>
                <a:lnTo>
                  <a:pt x="241281" y="27148"/>
                </a:lnTo>
                <a:lnTo>
                  <a:pt x="232172" y="20804"/>
                </a:lnTo>
                <a:lnTo>
                  <a:pt x="225880" y="20392"/>
                </a:lnTo>
                <a:lnTo>
                  <a:pt x="216363" y="27244"/>
                </a:lnTo>
                <a:lnTo>
                  <a:pt x="214485" y="26504"/>
                </a:lnTo>
                <a:lnTo>
                  <a:pt x="211537" y="27725"/>
                </a:lnTo>
                <a:lnTo>
                  <a:pt x="199452" y="28374"/>
                </a:lnTo>
                <a:lnTo>
                  <a:pt x="194181" y="28528"/>
                </a:lnTo>
                <a:lnTo>
                  <a:pt x="187531" y="27893"/>
                </a:lnTo>
                <a:lnTo>
                  <a:pt x="180396" y="29131"/>
                </a:lnTo>
                <a:lnTo>
                  <a:pt x="169894" y="34672"/>
                </a:lnTo>
                <a:lnTo>
                  <a:pt x="165934" y="34990"/>
                </a:lnTo>
                <a:lnTo>
                  <a:pt x="160327" y="31886"/>
                </a:lnTo>
                <a:lnTo>
                  <a:pt x="156694" y="36356"/>
                </a:lnTo>
                <a:lnTo>
                  <a:pt x="150443" y="31958"/>
                </a:lnTo>
                <a:lnTo>
                  <a:pt x="147322" y="31491"/>
                </a:lnTo>
                <a:lnTo>
                  <a:pt x="143298" y="22261"/>
                </a:lnTo>
                <a:lnTo>
                  <a:pt x="126578" y="14479"/>
                </a:lnTo>
                <a:lnTo>
                  <a:pt x="117732" y="9678"/>
                </a:lnTo>
                <a:lnTo>
                  <a:pt x="109204" y="9632"/>
                </a:lnTo>
                <a:lnTo>
                  <a:pt x="105421" y="10708"/>
                </a:lnTo>
                <a:lnTo>
                  <a:pt x="94139" y="7277"/>
                </a:lnTo>
                <a:lnTo>
                  <a:pt x="74851" y="511"/>
                </a:lnTo>
                <a:lnTo>
                  <a:pt x="69893" y="10200"/>
                </a:lnTo>
                <a:lnTo>
                  <a:pt x="72978" y="33352"/>
                </a:lnTo>
                <a:lnTo>
                  <a:pt x="67870" y="36982"/>
                </a:lnTo>
                <a:lnTo>
                  <a:pt x="59559" y="53631"/>
                </a:lnTo>
                <a:lnTo>
                  <a:pt x="39509" y="61981"/>
                </a:lnTo>
                <a:lnTo>
                  <a:pt x="38856" y="63655"/>
                </a:lnTo>
                <a:lnTo>
                  <a:pt x="20480" y="78149"/>
                </a:lnTo>
                <a:lnTo>
                  <a:pt x="31444" y="89525"/>
                </a:lnTo>
                <a:lnTo>
                  <a:pt x="30936" y="94539"/>
                </a:lnTo>
                <a:lnTo>
                  <a:pt x="23941" y="101827"/>
                </a:lnTo>
                <a:lnTo>
                  <a:pt x="22294" y="104414"/>
                </a:lnTo>
                <a:lnTo>
                  <a:pt x="19287" y="122175"/>
                </a:lnTo>
                <a:lnTo>
                  <a:pt x="21804" y="126767"/>
                </a:lnTo>
                <a:lnTo>
                  <a:pt x="24676" y="129086"/>
                </a:lnTo>
                <a:lnTo>
                  <a:pt x="27606" y="132072"/>
                </a:lnTo>
                <a:lnTo>
                  <a:pt x="30995" y="131114"/>
                </a:lnTo>
                <a:lnTo>
                  <a:pt x="37881" y="133596"/>
                </a:lnTo>
                <a:lnTo>
                  <a:pt x="39759" y="141265"/>
                </a:lnTo>
                <a:lnTo>
                  <a:pt x="45034" y="147786"/>
                </a:lnTo>
                <a:lnTo>
                  <a:pt x="46037" y="152061"/>
                </a:lnTo>
                <a:lnTo>
                  <a:pt x="49761" y="155682"/>
                </a:lnTo>
                <a:lnTo>
                  <a:pt x="49952" y="156975"/>
                </a:lnTo>
                <a:lnTo>
                  <a:pt x="50033" y="159630"/>
                </a:lnTo>
                <a:lnTo>
                  <a:pt x="50056" y="160619"/>
                </a:lnTo>
                <a:lnTo>
                  <a:pt x="36729" y="172585"/>
                </a:lnTo>
                <a:lnTo>
                  <a:pt x="32510" y="174296"/>
                </a:lnTo>
                <a:lnTo>
                  <a:pt x="32183" y="176305"/>
                </a:lnTo>
                <a:lnTo>
                  <a:pt x="24821" y="180399"/>
                </a:lnTo>
                <a:lnTo>
                  <a:pt x="14683" y="184509"/>
                </a:lnTo>
                <a:lnTo>
                  <a:pt x="11516" y="190210"/>
                </a:lnTo>
                <a:lnTo>
                  <a:pt x="11335" y="196214"/>
                </a:lnTo>
                <a:lnTo>
                  <a:pt x="5347" y="199959"/>
                </a:lnTo>
                <a:lnTo>
                  <a:pt x="375" y="209335"/>
                </a:lnTo>
                <a:lnTo>
                  <a:pt x="298" y="212264"/>
                </a:lnTo>
                <a:lnTo>
                  <a:pt x="575" y="219652"/>
                </a:lnTo>
                <a:lnTo>
                  <a:pt x="1972" y="227833"/>
                </a:lnTo>
                <a:lnTo>
                  <a:pt x="12451" y="237155"/>
                </a:lnTo>
                <a:lnTo>
                  <a:pt x="13966" y="247984"/>
                </a:lnTo>
                <a:lnTo>
                  <a:pt x="38108" y="243120"/>
                </a:lnTo>
                <a:lnTo>
                  <a:pt x="30373" y="220611"/>
                </a:lnTo>
                <a:lnTo>
                  <a:pt x="39827" y="216221"/>
                </a:lnTo>
                <a:lnTo>
                  <a:pt x="56325" y="222171"/>
                </a:lnTo>
                <a:lnTo>
                  <a:pt x="72279" y="223045"/>
                </a:lnTo>
                <a:lnTo>
                  <a:pt x="85021" y="223701"/>
                </a:lnTo>
                <a:lnTo>
                  <a:pt x="92071" y="224181"/>
                </a:lnTo>
                <a:lnTo>
                  <a:pt x="94058" y="223872"/>
                </a:lnTo>
                <a:lnTo>
                  <a:pt x="98163" y="223255"/>
                </a:lnTo>
                <a:lnTo>
                  <a:pt x="105570" y="222180"/>
                </a:lnTo>
                <a:lnTo>
                  <a:pt x="111567" y="221833"/>
                </a:lnTo>
                <a:lnTo>
                  <a:pt x="121484" y="221186"/>
                </a:lnTo>
                <a:lnTo>
                  <a:pt x="128197" y="225723"/>
                </a:lnTo>
                <a:lnTo>
                  <a:pt x="138930" y="231671"/>
                </a:lnTo>
                <a:lnTo>
                  <a:pt x="140785" y="231050"/>
                </a:lnTo>
                <a:lnTo>
                  <a:pt x="150425" y="227703"/>
                </a:lnTo>
                <a:lnTo>
                  <a:pt x="156109" y="238536"/>
                </a:lnTo>
                <a:lnTo>
                  <a:pt x="165231" y="255781"/>
                </a:lnTo>
                <a:lnTo>
                  <a:pt x="186021" y="260479"/>
                </a:lnTo>
                <a:lnTo>
                  <a:pt x="188692" y="261088"/>
                </a:lnTo>
                <a:lnTo>
                  <a:pt x="191364" y="261699"/>
                </a:lnTo>
                <a:lnTo>
                  <a:pt x="194735" y="262459"/>
                </a:lnTo>
                <a:lnTo>
                  <a:pt x="212372" y="263188"/>
                </a:lnTo>
                <a:lnTo>
                  <a:pt x="228452" y="259705"/>
                </a:lnTo>
                <a:lnTo>
                  <a:pt x="229745" y="261180"/>
                </a:lnTo>
                <a:lnTo>
                  <a:pt x="241589" y="272936"/>
                </a:lnTo>
                <a:lnTo>
                  <a:pt x="258038" y="282870"/>
                </a:lnTo>
                <a:lnTo>
                  <a:pt x="262755" y="284394"/>
                </a:lnTo>
                <a:lnTo>
                  <a:pt x="268113" y="286273"/>
                </a:lnTo>
                <a:lnTo>
                  <a:pt x="278061" y="290233"/>
                </a:lnTo>
                <a:lnTo>
                  <a:pt x="283563" y="293849"/>
                </a:lnTo>
                <a:lnTo>
                  <a:pt x="287423" y="297091"/>
                </a:lnTo>
                <a:lnTo>
                  <a:pt x="288866" y="298090"/>
                </a:lnTo>
                <a:lnTo>
                  <a:pt x="304725" y="294613"/>
                </a:lnTo>
                <a:lnTo>
                  <a:pt x="340026" y="286623"/>
                </a:lnTo>
                <a:lnTo>
                  <a:pt x="359150" y="282462"/>
                </a:lnTo>
                <a:lnTo>
                  <a:pt x="369960" y="28033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F98C34C1-E6A4-420C-58A4-3539BADA6618}"/>
              </a:ext>
            </a:extLst>
          </p:cNvPr>
          <p:cNvSpPr>
            <a:spLocks/>
          </p:cNvSpPr>
          <p:nvPr/>
        </p:nvSpPr>
        <p:spPr>
          <a:xfrm flipV="1">
            <a:off x="6012886" y="3689925"/>
            <a:ext cx="240519" cy="182525"/>
          </a:xfrm>
          <a:custGeom>
            <a:avLst/>
            <a:gdLst>
              <a:gd name="connsiteX0" fmla="*/ 154099 w 163793"/>
              <a:gd name="connsiteY0" fmla="*/ 51738 h 124299"/>
              <a:gd name="connsiteX1" fmla="*/ 153287 w 163793"/>
              <a:gd name="connsiteY1" fmla="*/ 49537 h 124299"/>
              <a:gd name="connsiteX2" fmla="*/ 151827 w 163793"/>
              <a:gd name="connsiteY2" fmla="*/ 49252 h 124299"/>
              <a:gd name="connsiteX3" fmla="*/ 144891 w 163793"/>
              <a:gd name="connsiteY3" fmla="*/ 47435 h 124299"/>
              <a:gd name="connsiteX4" fmla="*/ 141820 w 163793"/>
              <a:gd name="connsiteY4" fmla="*/ 45566 h 124299"/>
              <a:gd name="connsiteX5" fmla="*/ 137937 w 163793"/>
              <a:gd name="connsiteY5" fmla="*/ 44112 h 124299"/>
              <a:gd name="connsiteX6" fmla="*/ 133441 w 163793"/>
              <a:gd name="connsiteY6" fmla="*/ 41871 h 124299"/>
              <a:gd name="connsiteX7" fmla="*/ 131151 w 163793"/>
              <a:gd name="connsiteY7" fmla="*/ 36611 h 124299"/>
              <a:gd name="connsiteX8" fmla="*/ 130815 w 163793"/>
              <a:gd name="connsiteY8" fmla="*/ 35170 h 124299"/>
              <a:gd name="connsiteX9" fmla="*/ 131663 w 163793"/>
              <a:gd name="connsiteY9" fmla="*/ 33739 h 124299"/>
              <a:gd name="connsiteX10" fmla="*/ 135755 w 163793"/>
              <a:gd name="connsiteY10" fmla="*/ 34605 h 124299"/>
              <a:gd name="connsiteX11" fmla="*/ 137433 w 163793"/>
              <a:gd name="connsiteY11" fmla="*/ 33584 h 124299"/>
              <a:gd name="connsiteX12" fmla="*/ 137052 w 163793"/>
              <a:gd name="connsiteY12" fmla="*/ 30474 h 124299"/>
              <a:gd name="connsiteX13" fmla="*/ 136549 w 163793"/>
              <a:gd name="connsiteY13" fmla="*/ 29939 h 124299"/>
              <a:gd name="connsiteX14" fmla="*/ 133237 w 163793"/>
              <a:gd name="connsiteY14" fmla="*/ 29576 h 124299"/>
              <a:gd name="connsiteX15" fmla="*/ 131931 w 163793"/>
              <a:gd name="connsiteY15" fmla="*/ 26227 h 124299"/>
              <a:gd name="connsiteX16" fmla="*/ 131191 w 163793"/>
              <a:gd name="connsiteY16" fmla="*/ 23962 h 124299"/>
              <a:gd name="connsiteX17" fmla="*/ 113428 w 163793"/>
              <a:gd name="connsiteY17" fmla="*/ 15598 h 124299"/>
              <a:gd name="connsiteX18" fmla="*/ 108547 w 163793"/>
              <a:gd name="connsiteY18" fmla="*/ 18378 h 124299"/>
              <a:gd name="connsiteX19" fmla="*/ 106864 w 163793"/>
              <a:gd name="connsiteY19" fmla="*/ 13372 h 124299"/>
              <a:gd name="connsiteX20" fmla="*/ 104822 w 163793"/>
              <a:gd name="connsiteY20" fmla="*/ 12419 h 124299"/>
              <a:gd name="connsiteX21" fmla="*/ 96453 w 163793"/>
              <a:gd name="connsiteY21" fmla="*/ 17020 h 124299"/>
              <a:gd name="connsiteX22" fmla="*/ 91254 w 163793"/>
              <a:gd name="connsiteY22" fmla="*/ 15326 h 124299"/>
              <a:gd name="connsiteX23" fmla="*/ 88011 w 163793"/>
              <a:gd name="connsiteY23" fmla="*/ 14254 h 124299"/>
              <a:gd name="connsiteX24" fmla="*/ 83475 w 163793"/>
              <a:gd name="connsiteY24" fmla="*/ 12784 h 124299"/>
              <a:gd name="connsiteX25" fmla="*/ 78499 w 163793"/>
              <a:gd name="connsiteY25" fmla="*/ 11069 h 124299"/>
              <a:gd name="connsiteX26" fmla="*/ 77741 w 163793"/>
              <a:gd name="connsiteY26" fmla="*/ 11147 h 124299"/>
              <a:gd name="connsiteX27" fmla="*/ 72352 w 163793"/>
              <a:gd name="connsiteY27" fmla="*/ 12046 h 124299"/>
              <a:gd name="connsiteX28" fmla="*/ 71449 w 163793"/>
              <a:gd name="connsiteY28" fmla="*/ 11596 h 124299"/>
              <a:gd name="connsiteX29" fmla="*/ 69131 w 163793"/>
              <a:gd name="connsiteY29" fmla="*/ 12678 h 124299"/>
              <a:gd name="connsiteX30" fmla="*/ 67575 w 163793"/>
              <a:gd name="connsiteY30" fmla="*/ 12365 h 124299"/>
              <a:gd name="connsiteX31" fmla="*/ 67072 w 163793"/>
              <a:gd name="connsiteY31" fmla="*/ 11591 h 124299"/>
              <a:gd name="connsiteX32" fmla="*/ 66278 w 163793"/>
              <a:gd name="connsiteY32" fmla="*/ 13631 h 124299"/>
              <a:gd name="connsiteX33" fmla="*/ 65226 w 163793"/>
              <a:gd name="connsiteY33" fmla="*/ 13720 h 124299"/>
              <a:gd name="connsiteX34" fmla="*/ 64241 w 163793"/>
              <a:gd name="connsiteY34" fmla="*/ 13143 h 124299"/>
              <a:gd name="connsiteX35" fmla="*/ 63139 w 163793"/>
              <a:gd name="connsiteY35" fmla="*/ 10275 h 124299"/>
              <a:gd name="connsiteX36" fmla="*/ 58698 w 163793"/>
              <a:gd name="connsiteY36" fmla="*/ 10498 h 124299"/>
              <a:gd name="connsiteX37" fmla="*/ 27144 w 163793"/>
              <a:gd name="connsiteY37" fmla="*/ 1258 h 124299"/>
              <a:gd name="connsiteX38" fmla="*/ 26427 w 163793"/>
              <a:gd name="connsiteY38" fmla="*/ 1174 h 124299"/>
              <a:gd name="connsiteX39" fmla="*/ 17436 w 163793"/>
              <a:gd name="connsiteY39" fmla="*/ 448 h 124299"/>
              <a:gd name="connsiteX40" fmla="*/ 18951 w 163793"/>
              <a:gd name="connsiteY40" fmla="*/ 11512 h 124299"/>
              <a:gd name="connsiteX41" fmla="*/ 19850 w 163793"/>
              <a:gd name="connsiteY41" fmla="*/ 18354 h 124299"/>
              <a:gd name="connsiteX42" fmla="*/ 20385 w 163793"/>
              <a:gd name="connsiteY42" fmla="*/ 22399 h 124299"/>
              <a:gd name="connsiteX43" fmla="*/ 22159 w 163793"/>
              <a:gd name="connsiteY43" fmla="*/ 31642 h 124299"/>
              <a:gd name="connsiteX44" fmla="*/ 22871 w 163793"/>
              <a:gd name="connsiteY44" fmla="*/ 35399 h 124299"/>
              <a:gd name="connsiteX45" fmla="*/ 22766 w 163793"/>
              <a:gd name="connsiteY45" fmla="*/ 40680 h 124299"/>
              <a:gd name="connsiteX46" fmla="*/ 22957 w 163793"/>
              <a:gd name="connsiteY46" fmla="*/ 42204 h 124299"/>
              <a:gd name="connsiteX47" fmla="*/ 22952 w 163793"/>
              <a:gd name="connsiteY47" fmla="*/ 46051 h 124299"/>
              <a:gd name="connsiteX48" fmla="*/ 22943 w 163793"/>
              <a:gd name="connsiteY48" fmla="*/ 52678 h 124299"/>
              <a:gd name="connsiteX49" fmla="*/ 22939 w 163793"/>
              <a:gd name="connsiteY49" fmla="*/ 54291 h 124299"/>
              <a:gd name="connsiteX50" fmla="*/ 23343 w 163793"/>
              <a:gd name="connsiteY50" fmla="*/ 56719 h 124299"/>
              <a:gd name="connsiteX51" fmla="*/ 22930 w 163793"/>
              <a:gd name="connsiteY51" fmla="*/ 60795 h 124299"/>
              <a:gd name="connsiteX52" fmla="*/ 22916 w 163793"/>
              <a:gd name="connsiteY52" fmla="*/ 64394 h 124299"/>
              <a:gd name="connsiteX53" fmla="*/ 22912 w 163793"/>
              <a:gd name="connsiteY53" fmla="*/ 66007 h 124299"/>
              <a:gd name="connsiteX54" fmla="*/ 22898 w 163793"/>
              <a:gd name="connsiteY54" fmla="*/ 72958 h 124299"/>
              <a:gd name="connsiteX55" fmla="*/ 14191 w 163793"/>
              <a:gd name="connsiteY55" fmla="*/ 74603 h 124299"/>
              <a:gd name="connsiteX56" fmla="*/ 9718 w 163793"/>
              <a:gd name="connsiteY56" fmla="*/ 82514 h 124299"/>
              <a:gd name="connsiteX57" fmla="*/ 390 w 163793"/>
              <a:gd name="connsiteY57" fmla="*/ 98976 h 124299"/>
              <a:gd name="connsiteX58" fmla="*/ 5967 w 163793"/>
              <a:gd name="connsiteY58" fmla="*/ 104141 h 124299"/>
              <a:gd name="connsiteX59" fmla="*/ 7056 w 163793"/>
              <a:gd name="connsiteY59" fmla="*/ 105134 h 124299"/>
              <a:gd name="connsiteX60" fmla="*/ 8077 w 163793"/>
              <a:gd name="connsiteY60" fmla="*/ 106099 h 124299"/>
              <a:gd name="connsiteX61" fmla="*/ 34928 w 163793"/>
              <a:gd name="connsiteY61" fmla="*/ 108227 h 124299"/>
              <a:gd name="connsiteX62" fmla="*/ 38258 w 163793"/>
              <a:gd name="connsiteY62" fmla="*/ 108500 h 124299"/>
              <a:gd name="connsiteX63" fmla="*/ 45357 w 163793"/>
              <a:gd name="connsiteY63" fmla="*/ 109126 h 124299"/>
              <a:gd name="connsiteX64" fmla="*/ 79710 w 163793"/>
              <a:gd name="connsiteY64" fmla="*/ 112080 h 124299"/>
              <a:gd name="connsiteX65" fmla="*/ 93777 w 163793"/>
              <a:gd name="connsiteY65" fmla="*/ 118685 h 124299"/>
              <a:gd name="connsiteX66" fmla="*/ 106487 w 163793"/>
              <a:gd name="connsiteY66" fmla="*/ 124748 h 124299"/>
              <a:gd name="connsiteX67" fmla="*/ 111799 w 163793"/>
              <a:gd name="connsiteY67" fmla="*/ 123892 h 124299"/>
              <a:gd name="connsiteX68" fmla="*/ 120731 w 163793"/>
              <a:gd name="connsiteY68" fmla="*/ 122476 h 124299"/>
              <a:gd name="connsiteX69" fmla="*/ 125235 w 163793"/>
              <a:gd name="connsiteY69" fmla="*/ 121751 h 124299"/>
              <a:gd name="connsiteX70" fmla="*/ 127377 w 163793"/>
              <a:gd name="connsiteY70" fmla="*/ 120015 h 124299"/>
              <a:gd name="connsiteX71" fmla="*/ 132375 w 163793"/>
              <a:gd name="connsiteY71" fmla="*/ 115951 h 124299"/>
              <a:gd name="connsiteX72" fmla="*/ 139026 w 163793"/>
              <a:gd name="connsiteY72" fmla="*/ 110547 h 124299"/>
              <a:gd name="connsiteX73" fmla="*/ 140223 w 163793"/>
              <a:gd name="connsiteY73" fmla="*/ 109690 h 124299"/>
              <a:gd name="connsiteX74" fmla="*/ 150452 w 163793"/>
              <a:gd name="connsiteY74" fmla="*/ 101285 h 124299"/>
              <a:gd name="connsiteX75" fmla="*/ 156876 w 163793"/>
              <a:gd name="connsiteY75" fmla="*/ 96907 h 124299"/>
              <a:gd name="connsiteX76" fmla="*/ 164183 w 163793"/>
              <a:gd name="connsiteY76" fmla="*/ 90192 h 124299"/>
              <a:gd name="connsiteX77" fmla="*/ 163984 w 163793"/>
              <a:gd name="connsiteY77" fmla="*/ 90077 h 124299"/>
              <a:gd name="connsiteX78" fmla="*/ 161988 w 163793"/>
              <a:gd name="connsiteY78" fmla="*/ 89097 h 124299"/>
              <a:gd name="connsiteX79" fmla="*/ 159634 w 163793"/>
              <a:gd name="connsiteY79" fmla="*/ 87991 h 124299"/>
              <a:gd name="connsiteX80" fmla="*/ 158831 w 163793"/>
              <a:gd name="connsiteY80" fmla="*/ 84917 h 124299"/>
              <a:gd name="connsiteX81" fmla="*/ 156907 w 163793"/>
              <a:gd name="connsiteY81" fmla="*/ 84269 h 124299"/>
              <a:gd name="connsiteX82" fmla="*/ 148193 w 163793"/>
              <a:gd name="connsiteY82" fmla="*/ 81285 h 124299"/>
              <a:gd name="connsiteX83" fmla="*/ 147921 w 163793"/>
              <a:gd name="connsiteY83" fmla="*/ 78603 h 124299"/>
              <a:gd name="connsiteX84" fmla="*/ 147227 w 163793"/>
              <a:gd name="connsiteY84" fmla="*/ 74794 h 124299"/>
              <a:gd name="connsiteX85" fmla="*/ 148307 w 163793"/>
              <a:gd name="connsiteY85" fmla="*/ 72364 h 124299"/>
              <a:gd name="connsiteX86" fmla="*/ 154812 w 163793"/>
              <a:gd name="connsiteY86" fmla="*/ 68235 h 124299"/>
              <a:gd name="connsiteX87" fmla="*/ 153954 w 163793"/>
              <a:gd name="connsiteY87" fmla="*/ 61279 h 124299"/>
              <a:gd name="connsiteX88" fmla="*/ 154535 w 163793"/>
              <a:gd name="connsiteY88" fmla="*/ 59283 h 124299"/>
              <a:gd name="connsiteX89" fmla="*/ 153773 w 163793"/>
              <a:gd name="connsiteY89" fmla="*/ 54996 h 124299"/>
              <a:gd name="connsiteX90" fmla="*/ 154099 w 163793"/>
              <a:gd name="connsiteY90" fmla="*/ 51738 h 124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63793" h="124299">
                <a:moveTo>
                  <a:pt x="154099" y="51738"/>
                </a:moveTo>
                <a:lnTo>
                  <a:pt x="153287" y="49537"/>
                </a:lnTo>
                <a:lnTo>
                  <a:pt x="151827" y="49252"/>
                </a:lnTo>
                <a:lnTo>
                  <a:pt x="144891" y="47435"/>
                </a:lnTo>
                <a:lnTo>
                  <a:pt x="141820" y="45566"/>
                </a:lnTo>
                <a:lnTo>
                  <a:pt x="137937" y="44112"/>
                </a:lnTo>
                <a:lnTo>
                  <a:pt x="133441" y="41871"/>
                </a:lnTo>
                <a:lnTo>
                  <a:pt x="131151" y="36611"/>
                </a:lnTo>
                <a:lnTo>
                  <a:pt x="130815" y="35170"/>
                </a:lnTo>
                <a:lnTo>
                  <a:pt x="131663" y="33739"/>
                </a:lnTo>
                <a:lnTo>
                  <a:pt x="135755" y="34605"/>
                </a:lnTo>
                <a:lnTo>
                  <a:pt x="137433" y="33584"/>
                </a:lnTo>
                <a:lnTo>
                  <a:pt x="137052" y="30474"/>
                </a:lnTo>
                <a:lnTo>
                  <a:pt x="136549" y="29939"/>
                </a:lnTo>
                <a:lnTo>
                  <a:pt x="133237" y="29576"/>
                </a:lnTo>
                <a:lnTo>
                  <a:pt x="131931" y="26227"/>
                </a:lnTo>
                <a:lnTo>
                  <a:pt x="131191" y="23962"/>
                </a:lnTo>
                <a:lnTo>
                  <a:pt x="113428" y="15598"/>
                </a:lnTo>
                <a:lnTo>
                  <a:pt x="108547" y="18378"/>
                </a:lnTo>
                <a:lnTo>
                  <a:pt x="106864" y="13372"/>
                </a:lnTo>
                <a:lnTo>
                  <a:pt x="104822" y="12419"/>
                </a:lnTo>
                <a:lnTo>
                  <a:pt x="96453" y="17020"/>
                </a:lnTo>
                <a:lnTo>
                  <a:pt x="91254" y="15326"/>
                </a:lnTo>
                <a:lnTo>
                  <a:pt x="88011" y="14254"/>
                </a:lnTo>
                <a:lnTo>
                  <a:pt x="83475" y="12784"/>
                </a:lnTo>
                <a:lnTo>
                  <a:pt x="78499" y="11069"/>
                </a:lnTo>
                <a:lnTo>
                  <a:pt x="77741" y="11147"/>
                </a:lnTo>
                <a:lnTo>
                  <a:pt x="72352" y="12046"/>
                </a:lnTo>
                <a:lnTo>
                  <a:pt x="71449" y="11596"/>
                </a:lnTo>
                <a:lnTo>
                  <a:pt x="69131" y="12678"/>
                </a:lnTo>
                <a:lnTo>
                  <a:pt x="67575" y="12365"/>
                </a:lnTo>
                <a:lnTo>
                  <a:pt x="67072" y="11591"/>
                </a:lnTo>
                <a:lnTo>
                  <a:pt x="66278" y="13631"/>
                </a:lnTo>
                <a:lnTo>
                  <a:pt x="65226" y="13720"/>
                </a:lnTo>
                <a:lnTo>
                  <a:pt x="64241" y="13143"/>
                </a:lnTo>
                <a:lnTo>
                  <a:pt x="63139" y="10275"/>
                </a:lnTo>
                <a:lnTo>
                  <a:pt x="58698" y="10498"/>
                </a:lnTo>
                <a:lnTo>
                  <a:pt x="27144" y="1258"/>
                </a:lnTo>
                <a:lnTo>
                  <a:pt x="26427" y="1174"/>
                </a:lnTo>
                <a:lnTo>
                  <a:pt x="17436" y="448"/>
                </a:lnTo>
                <a:lnTo>
                  <a:pt x="18951" y="11512"/>
                </a:lnTo>
                <a:lnTo>
                  <a:pt x="19850" y="18354"/>
                </a:lnTo>
                <a:lnTo>
                  <a:pt x="20385" y="22399"/>
                </a:lnTo>
                <a:lnTo>
                  <a:pt x="22159" y="31642"/>
                </a:lnTo>
                <a:lnTo>
                  <a:pt x="22871" y="35399"/>
                </a:lnTo>
                <a:lnTo>
                  <a:pt x="22766" y="40680"/>
                </a:lnTo>
                <a:lnTo>
                  <a:pt x="22957" y="42204"/>
                </a:lnTo>
                <a:lnTo>
                  <a:pt x="22952" y="46051"/>
                </a:lnTo>
                <a:lnTo>
                  <a:pt x="22943" y="52678"/>
                </a:lnTo>
                <a:lnTo>
                  <a:pt x="22939" y="54291"/>
                </a:lnTo>
                <a:lnTo>
                  <a:pt x="23343" y="56719"/>
                </a:lnTo>
                <a:lnTo>
                  <a:pt x="22930" y="60795"/>
                </a:lnTo>
                <a:lnTo>
                  <a:pt x="22916" y="64394"/>
                </a:lnTo>
                <a:lnTo>
                  <a:pt x="22912" y="66007"/>
                </a:lnTo>
                <a:lnTo>
                  <a:pt x="22898" y="72958"/>
                </a:lnTo>
                <a:lnTo>
                  <a:pt x="14191" y="74603"/>
                </a:lnTo>
                <a:lnTo>
                  <a:pt x="9718" y="82514"/>
                </a:lnTo>
                <a:lnTo>
                  <a:pt x="390" y="98976"/>
                </a:lnTo>
                <a:lnTo>
                  <a:pt x="5967" y="104141"/>
                </a:lnTo>
                <a:lnTo>
                  <a:pt x="7056" y="105134"/>
                </a:lnTo>
                <a:lnTo>
                  <a:pt x="8077" y="106099"/>
                </a:lnTo>
                <a:lnTo>
                  <a:pt x="34928" y="108227"/>
                </a:lnTo>
                <a:lnTo>
                  <a:pt x="38258" y="108500"/>
                </a:lnTo>
                <a:lnTo>
                  <a:pt x="45357" y="109126"/>
                </a:lnTo>
                <a:lnTo>
                  <a:pt x="79710" y="112080"/>
                </a:lnTo>
                <a:lnTo>
                  <a:pt x="93777" y="118685"/>
                </a:lnTo>
                <a:lnTo>
                  <a:pt x="106487" y="124748"/>
                </a:lnTo>
                <a:lnTo>
                  <a:pt x="111799" y="123892"/>
                </a:lnTo>
                <a:lnTo>
                  <a:pt x="120731" y="122476"/>
                </a:lnTo>
                <a:lnTo>
                  <a:pt x="125235" y="121751"/>
                </a:lnTo>
                <a:lnTo>
                  <a:pt x="127377" y="120015"/>
                </a:lnTo>
                <a:lnTo>
                  <a:pt x="132375" y="115951"/>
                </a:lnTo>
                <a:lnTo>
                  <a:pt x="139026" y="110547"/>
                </a:lnTo>
                <a:lnTo>
                  <a:pt x="140223" y="109690"/>
                </a:lnTo>
                <a:lnTo>
                  <a:pt x="150452" y="101285"/>
                </a:lnTo>
                <a:lnTo>
                  <a:pt x="156876" y="96907"/>
                </a:lnTo>
                <a:lnTo>
                  <a:pt x="164183" y="90192"/>
                </a:lnTo>
                <a:lnTo>
                  <a:pt x="163984" y="90077"/>
                </a:lnTo>
                <a:lnTo>
                  <a:pt x="161988" y="89097"/>
                </a:lnTo>
                <a:lnTo>
                  <a:pt x="159634" y="87991"/>
                </a:lnTo>
                <a:lnTo>
                  <a:pt x="158831" y="84917"/>
                </a:lnTo>
                <a:lnTo>
                  <a:pt x="156907" y="84269"/>
                </a:lnTo>
                <a:lnTo>
                  <a:pt x="148193" y="81285"/>
                </a:lnTo>
                <a:lnTo>
                  <a:pt x="147921" y="78603"/>
                </a:lnTo>
                <a:lnTo>
                  <a:pt x="147227" y="74794"/>
                </a:lnTo>
                <a:lnTo>
                  <a:pt x="148307" y="72364"/>
                </a:lnTo>
                <a:lnTo>
                  <a:pt x="154812" y="68235"/>
                </a:lnTo>
                <a:lnTo>
                  <a:pt x="153954" y="61279"/>
                </a:lnTo>
                <a:lnTo>
                  <a:pt x="154535" y="59283"/>
                </a:lnTo>
                <a:lnTo>
                  <a:pt x="153773" y="54996"/>
                </a:lnTo>
                <a:lnTo>
                  <a:pt x="154099" y="5173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2A0A0B1-1880-1C13-736C-52AF1CF30670}"/>
              </a:ext>
            </a:extLst>
          </p:cNvPr>
          <p:cNvSpPr>
            <a:spLocks/>
          </p:cNvSpPr>
          <p:nvPr/>
        </p:nvSpPr>
        <p:spPr>
          <a:xfrm flipV="1">
            <a:off x="3989937" y="3166371"/>
            <a:ext cx="1119534" cy="844099"/>
          </a:xfrm>
          <a:custGeom>
            <a:avLst/>
            <a:gdLst>
              <a:gd name="connsiteX0" fmla="*/ 701777 w 762400"/>
              <a:gd name="connsiteY0" fmla="*/ 492565 h 574829"/>
              <a:gd name="connsiteX1" fmla="*/ 721534 w 762400"/>
              <a:gd name="connsiteY1" fmla="*/ 461203 h 574829"/>
              <a:gd name="connsiteX2" fmla="*/ 728301 w 762400"/>
              <a:gd name="connsiteY2" fmla="*/ 450169 h 574829"/>
              <a:gd name="connsiteX3" fmla="*/ 733721 w 762400"/>
              <a:gd name="connsiteY3" fmla="*/ 441487 h 574829"/>
              <a:gd name="connsiteX4" fmla="*/ 738093 w 762400"/>
              <a:gd name="connsiteY4" fmla="*/ 434244 h 574829"/>
              <a:gd name="connsiteX5" fmla="*/ 762915 w 762400"/>
              <a:gd name="connsiteY5" fmla="*/ 394354 h 574829"/>
              <a:gd name="connsiteX6" fmla="*/ 748104 w 762400"/>
              <a:gd name="connsiteY6" fmla="*/ 378890 h 574829"/>
              <a:gd name="connsiteX7" fmla="*/ 735016 w 762400"/>
              <a:gd name="connsiteY7" fmla="*/ 356653 h 574829"/>
              <a:gd name="connsiteX8" fmla="*/ 685776 w 762400"/>
              <a:gd name="connsiteY8" fmla="*/ 361884 h 574829"/>
              <a:gd name="connsiteX9" fmla="*/ 684612 w 762400"/>
              <a:gd name="connsiteY9" fmla="*/ 359939 h 574829"/>
              <a:gd name="connsiteX10" fmla="*/ 683888 w 762400"/>
              <a:gd name="connsiteY10" fmla="*/ 357596 h 574829"/>
              <a:gd name="connsiteX11" fmla="*/ 683445 w 762400"/>
              <a:gd name="connsiteY11" fmla="*/ 356296 h 574829"/>
              <a:gd name="connsiteX12" fmla="*/ 683191 w 762400"/>
              <a:gd name="connsiteY12" fmla="*/ 355499 h 574829"/>
              <a:gd name="connsiteX13" fmla="*/ 681365 w 762400"/>
              <a:gd name="connsiteY13" fmla="*/ 350280 h 574829"/>
              <a:gd name="connsiteX14" fmla="*/ 680047 w 762400"/>
              <a:gd name="connsiteY14" fmla="*/ 346354 h 574829"/>
              <a:gd name="connsiteX15" fmla="*/ 679196 w 762400"/>
              <a:gd name="connsiteY15" fmla="*/ 343026 h 574829"/>
              <a:gd name="connsiteX16" fmla="*/ 677390 w 762400"/>
              <a:gd name="connsiteY16" fmla="*/ 335581 h 574829"/>
              <a:gd name="connsiteX17" fmla="*/ 676051 w 762400"/>
              <a:gd name="connsiteY17" fmla="*/ 330583 h 574829"/>
              <a:gd name="connsiteX18" fmla="*/ 673600 w 762400"/>
              <a:gd name="connsiteY18" fmla="*/ 320538 h 574829"/>
              <a:gd name="connsiteX19" fmla="*/ 671207 w 762400"/>
              <a:gd name="connsiteY19" fmla="*/ 311061 h 574829"/>
              <a:gd name="connsiteX20" fmla="*/ 657374 w 762400"/>
              <a:gd name="connsiteY20" fmla="*/ 278130 h 574829"/>
              <a:gd name="connsiteX21" fmla="*/ 626634 w 762400"/>
              <a:gd name="connsiteY21" fmla="*/ 267164 h 574829"/>
              <a:gd name="connsiteX22" fmla="*/ 595108 w 762400"/>
              <a:gd name="connsiteY22" fmla="*/ 278098 h 574829"/>
              <a:gd name="connsiteX23" fmla="*/ 552197 w 762400"/>
              <a:gd name="connsiteY23" fmla="*/ 280544 h 574829"/>
              <a:gd name="connsiteX24" fmla="*/ 547223 w 762400"/>
              <a:gd name="connsiteY24" fmla="*/ 243447 h 574829"/>
              <a:gd name="connsiteX25" fmla="*/ 545733 w 762400"/>
              <a:gd name="connsiteY25" fmla="*/ 232297 h 574829"/>
              <a:gd name="connsiteX26" fmla="*/ 514491 w 762400"/>
              <a:gd name="connsiteY26" fmla="*/ 219140 h 574829"/>
              <a:gd name="connsiteX27" fmla="*/ 499883 w 762400"/>
              <a:gd name="connsiteY27" fmla="*/ 213008 h 574829"/>
              <a:gd name="connsiteX28" fmla="*/ 496941 w 762400"/>
              <a:gd name="connsiteY28" fmla="*/ 212141 h 574829"/>
              <a:gd name="connsiteX29" fmla="*/ 489927 w 762400"/>
              <a:gd name="connsiteY29" fmla="*/ 210079 h 574829"/>
              <a:gd name="connsiteX30" fmla="*/ 452373 w 762400"/>
              <a:gd name="connsiteY30" fmla="*/ 199330 h 574829"/>
              <a:gd name="connsiteX31" fmla="*/ 446054 w 762400"/>
              <a:gd name="connsiteY31" fmla="*/ 162295 h 574829"/>
              <a:gd name="connsiteX32" fmla="*/ 433539 w 762400"/>
              <a:gd name="connsiteY32" fmla="*/ 96933 h 574829"/>
              <a:gd name="connsiteX33" fmla="*/ 422956 w 762400"/>
              <a:gd name="connsiteY33" fmla="*/ 42851 h 574829"/>
              <a:gd name="connsiteX34" fmla="*/ 420665 w 762400"/>
              <a:gd name="connsiteY34" fmla="*/ 31162 h 574829"/>
              <a:gd name="connsiteX35" fmla="*/ 396410 w 762400"/>
              <a:gd name="connsiteY35" fmla="*/ 406 h 574829"/>
              <a:gd name="connsiteX36" fmla="*/ 390554 w 762400"/>
              <a:gd name="connsiteY36" fmla="*/ 4629 h 574829"/>
              <a:gd name="connsiteX37" fmla="*/ 369623 w 762400"/>
              <a:gd name="connsiteY37" fmla="*/ 18929 h 574829"/>
              <a:gd name="connsiteX38" fmla="*/ 363096 w 762400"/>
              <a:gd name="connsiteY38" fmla="*/ 23510 h 574829"/>
              <a:gd name="connsiteX39" fmla="*/ 357294 w 762400"/>
              <a:gd name="connsiteY39" fmla="*/ 27550 h 574829"/>
              <a:gd name="connsiteX40" fmla="*/ 356727 w 762400"/>
              <a:gd name="connsiteY40" fmla="*/ 27951 h 574829"/>
              <a:gd name="connsiteX41" fmla="*/ 350753 w 762400"/>
              <a:gd name="connsiteY41" fmla="*/ 32105 h 574829"/>
              <a:gd name="connsiteX42" fmla="*/ 346520 w 762400"/>
              <a:gd name="connsiteY42" fmla="*/ 35109 h 574829"/>
              <a:gd name="connsiteX43" fmla="*/ 332562 w 762400"/>
              <a:gd name="connsiteY43" fmla="*/ 44625 h 574829"/>
              <a:gd name="connsiteX44" fmla="*/ 289423 w 762400"/>
              <a:gd name="connsiteY44" fmla="*/ 74863 h 574829"/>
              <a:gd name="connsiteX45" fmla="*/ 283884 w 762400"/>
              <a:gd name="connsiteY45" fmla="*/ 78791 h 574829"/>
              <a:gd name="connsiteX46" fmla="*/ 269287 w 762400"/>
              <a:gd name="connsiteY46" fmla="*/ 85862 h 574829"/>
              <a:gd name="connsiteX47" fmla="*/ 257016 w 762400"/>
              <a:gd name="connsiteY47" fmla="*/ 91593 h 574829"/>
              <a:gd name="connsiteX48" fmla="*/ 246800 w 762400"/>
              <a:gd name="connsiteY48" fmla="*/ 96421 h 574829"/>
              <a:gd name="connsiteX49" fmla="*/ 226496 w 762400"/>
              <a:gd name="connsiteY49" fmla="*/ 106156 h 574829"/>
              <a:gd name="connsiteX50" fmla="*/ 215151 w 762400"/>
              <a:gd name="connsiteY50" fmla="*/ 112031 h 574829"/>
              <a:gd name="connsiteX51" fmla="*/ 190465 w 762400"/>
              <a:gd name="connsiteY51" fmla="*/ 123189 h 574829"/>
              <a:gd name="connsiteX52" fmla="*/ 186201 w 762400"/>
              <a:gd name="connsiteY52" fmla="*/ 125240 h 574829"/>
              <a:gd name="connsiteX53" fmla="*/ 173672 w 762400"/>
              <a:gd name="connsiteY53" fmla="*/ 131287 h 574829"/>
              <a:gd name="connsiteX54" fmla="*/ 109938 w 762400"/>
              <a:gd name="connsiteY54" fmla="*/ 161699 h 574829"/>
              <a:gd name="connsiteX55" fmla="*/ 109761 w 762400"/>
              <a:gd name="connsiteY55" fmla="*/ 161791 h 574829"/>
              <a:gd name="connsiteX56" fmla="*/ 81260 w 762400"/>
              <a:gd name="connsiteY56" fmla="*/ 175429 h 574829"/>
              <a:gd name="connsiteX57" fmla="*/ 46476 w 762400"/>
              <a:gd name="connsiteY57" fmla="*/ 192141 h 574829"/>
              <a:gd name="connsiteX58" fmla="*/ 515 w 762400"/>
              <a:gd name="connsiteY58" fmla="*/ 203786 h 574829"/>
              <a:gd name="connsiteX59" fmla="*/ 8054 w 762400"/>
              <a:gd name="connsiteY59" fmla="*/ 234683 h 574829"/>
              <a:gd name="connsiteX60" fmla="*/ 16178 w 762400"/>
              <a:gd name="connsiteY60" fmla="*/ 267854 h 574829"/>
              <a:gd name="connsiteX61" fmla="*/ 21826 w 762400"/>
              <a:gd name="connsiteY61" fmla="*/ 290822 h 574829"/>
              <a:gd name="connsiteX62" fmla="*/ 27124 w 762400"/>
              <a:gd name="connsiteY62" fmla="*/ 312316 h 574829"/>
              <a:gd name="connsiteX63" fmla="*/ 32572 w 762400"/>
              <a:gd name="connsiteY63" fmla="*/ 334341 h 574829"/>
              <a:gd name="connsiteX64" fmla="*/ 38202 w 762400"/>
              <a:gd name="connsiteY64" fmla="*/ 357044 h 574829"/>
              <a:gd name="connsiteX65" fmla="*/ 39408 w 762400"/>
              <a:gd name="connsiteY65" fmla="*/ 361904 h 574829"/>
              <a:gd name="connsiteX66" fmla="*/ 43378 w 762400"/>
              <a:gd name="connsiteY66" fmla="*/ 377861 h 574829"/>
              <a:gd name="connsiteX67" fmla="*/ 48807 w 762400"/>
              <a:gd name="connsiteY67" fmla="*/ 399621 h 574829"/>
              <a:gd name="connsiteX68" fmla="*/ 54246 w 762400"/>
              <a:gd name="connsiteY68" fmla="*/ 421380 h 574829"/>
              <a:gd name="connsiteX69" fmla="*/ 59581 w 762400"/>
              <a:gd name="connsiteY69" fmla="*/ 442656 h 574829"/>
              <a:gd name="connsiteX70" fmla="*/ 65174 w 762400"/>
              <a:gd name="connsiteY70" fmla="*/ 464898 h 574829"/>
              <a:gd name="connsiteX71" fmla="*/ 70532 w 762400"/>
              <a:gd name="connsiteY71" fmla="*/ 486148 h 574829"/>
              <a:gd name="connsiteX72" fmla="*/ 76161 w 762400"/>
              <a:gd name="connsiteY72" fmla="*/ 508414 h 574829"/>
              <a:gd name="connsiteX73" fmla="*/ 77046 w 762400"/>
              <a:gd name="connsiteY73" fmla="*/ 511895 h 574829"/>
              <a:gd name="connsiteX74" fmla="*/ 77780 w 762400"/>
              <a:gd name="connsiteY74" fmla="*/ 514796 h 574829"/>
              <a:gd name="connsiteX75" fmla="*/ 89688 w 762400"/>
              <a:gd name="connsiteY75" fmla="*/ 509734 h 574829"/>
              <a:gd name="connsiteX76" fmla="*/ 119137 w 762400"/>
              <a:gd name="connsiteY76" fmla="*/ 497386 h 574829"/>
              <a:gd name="connsiteX77" fmla="*/ 152451 w 762400"/>
              <a:gd name="connsiteY77" fmla="*/ 528725 h 574829"/>
              <a:gd name="connsiteX78" fmla="*/ 158398 w 762400"/>
              <a:gd name="connsiteY78" fmla="*/ 534379 h 574829"/>
              <a:gd name="connsiteX79" fmla="*/ 172869 w 762400"/>
              <a:gd name="connsiteY79" fmla="*/ 547822 h 574829"/>
              <a:gd name="connsiteX80" fmla="*/ 177124 w 762400"/>
              <a:gd name="connsiteY80" fmla="*/ 551642 h 574829"/>
              <a:gd name="connsiteX81" fmla="*/ 187444 w 762400"/>
              <a:gd name="connsiteY81" fmla="*/ 561779 h 574829"/>
              <a:gd name="connsiteX82" fmla="*/ 195038 w 762400"/>
              <a:gd name="connsiteY82" fmla="*/ 568940 h 574829"/>
              <a:gd name="connsiteX83" fmla="*/ 201665 w 762400"/>
              <a:gd name="connsiteY83" fmla="*/ 575235 h 574829"/>
              <a:gd name="connsiteX84" fmla="*/ 263934 w 762400"/>
              <a:gd name="connsiteY84" fmla="*/ 557042 h 574829"/>
              <a:gd name="connsiteX85" fmla="*/ 264859 w 762400"/>
              <a:gd name="connsiteY85" fmla="*/ 556762 h 574829"/>
              <a:gd name="connsiteX86" fmla="*/ 265857 w 762400"/>
              <a:gd name="connsiteY86" fmla="*/ 556492 h 574829"/>
              <a:gd name="connsiteX87" fmla="*/ 274331 w 762400"/>
              <a:gd name="connsiteY87" fmla="*/ 554030 h 574829"/>
              <a:gd name="connsiteX88" fmla="*/ 306488 w 762400"/>
              <a:gd name="connsiteY88" fmla="*/ 544910 h 574829"/>
              <a:gd name="connsiteX89" fmla="*/ 314159 w 762400"/>
              <a:gd name="connsiteY89" fmla="*/ 542729 h 574829"/>
              <a:gd name="connsiteX90" fmla="*/ 314381 w 762400"/>
              <a:gd name="connsiteY90" fmla="*/ 542683 h 574829"/>
              <a:gd name="connsiteX91" fmla="*/ 342470 w 762400"/>
              <a:gd name="connsiteY91" fmla="*/ 545150 h 574829"/>
              <a:gd name="connsiteX92" fmla="*/ 349664 w 762400"/>
              <a:gd name="connsiteY92" fmla="*/ 545797 h 574829"/>
              <a:gd name="connsiteX93" fmla="*/ 359435 w 762400"/>
              <a:gd name="connsiteY93" fmla="*/ 546660 h 574829"/>
              <a:gd name="connsiteX94" fmla="*/ 359798 w 762400"/>
              <a:gd name="connsiteY94" fmla="*/ 546665 h 574829"/>
              <a:gd name="connsiteX95" fmla="*/ 369392 w 762400"/>
              <a:gd name="connsiteY95" fmla="*/ 547508 h 574829"/>
              <a:gd name="connsiteX96" fmla="*/ 380252 w 762400"/>
              <a:gd name="connsiteY96" fmla="*/ 548460 h 574829"/>
              <a:gd name="connsiteX97" fmla="*/ 397621 w 762400"/>
              <a:gd name="connsiteY97" fmla="*/ 549962 h 574829"/>
              <a:gd name="connsiteX98" fmla="*/ 413725 w 762400"/>
              <a:gd name="connsiteY98" fmla="*/ 551358 h 574829"/>
              <a:gd name="connsiteX99" fmla="*/ 418855 w 762400"/>
              <a:gd name="connsiteY99" fmla="*/ 551888 h 574829"/>
              <a:gd name="connsiteX100" fmla="*/ 425120 w 762400"/>
              <a:gd name="connsiteY100" fmla="*/ 552320 h 574829"/>
              <a:gd name="connsiteX101" fmla="*/ 427138 w 762400"/>
              <a:gd name="connsiteY101" fmla="*/ 552513 h 574829"/>
              <a:gd name="connsiteX102" fmla="*/ 429216 w 762400"/>
              <a:gd name="connsiteY102" fmla="*/ 552923 h 574829"/>
              <a:gd name="connsiteX103" fmla="*/ 458366 w 762400"/>
              <a:gd name="connsiteY103" fmla="*/ 555267 h 574829"/>
              <a:gd name="connsiteX104" fmla="*/ 466513 w 762400"/>
              <a:gd name="connsiteY104" fmla="*/ 555938 h 574829"/>
              <a:gd name="connsiteX105" fmla="*/ 474079 w 762400"/>
              <a:gd name="connsiteY105" fmla="*/ 556596 h 574829"/>
              <a:gd name="connsiteX106" fmla="*/ 478235 w 762400"/>
              <a:gd name="connsiteY106" fmla="*/ 556931 h 574829"/>
              <a:gd name="connsiteX107" fmla="*/ 478792 w 762400"/>
              <a:gd name="connsiteY107" fmla="*/ 556988 h 574829"/>
              <a:gd name="connsiteX108" fmla="*/ 482181 w 762400"/>
              <a:gd name="connsiteY108" fmla="*/ 557304 h 574829"/>
              <a:gd name="connsiteX109" fmla="*/ 488177 w 762400"/>
              <a:gd name="connsiteY109" fmla="*/ 557820 h 574829"/>
              <a:gd name="connsiteX110" fmla="*/ 488472 w 762400"/>
              <a:gd name="connsiteY110" fmla="*/ 557847 h 574829"/>
              <a:gd name="connsiteX111" fmla="*/ 489907 w 762400"/>
              <a:gd name="connsiteY111" fmla="*/ 557610 h 574829"/>
              <a:gd name="connsiteX112" fmla="*/ 495093 w 762400"/>
              <a:gd name="connsiteY112" fmla="*/ 556756 h 574829"/>
              <a:gd name="connsiteX113" fmla="*/ 496465 w 762400"/>
              <a:gd name="connsiteY113" fmla="*/ 556531 h 574829"/>
              <a:gd name="connsiteX114" fmla="*/ 497269 w 762400"/>
              <a:gd name="connsiteY114" fmla="*/ 556400 h 574829"/>
              <a:gd name="connsiteX115" fmla="*/ 500770 w 762400"/>
              <a:gd name="connsiteY115" fmla="*/ 555829 h 574829"/>
              <a:gd name="connsiteX116" fmla="*/ 504539 w 762400"/>
              <a:gd name="connsiteY116" fmla="*/ 555218 h 574829"/>
              <a:gd name="connsiteX117" fmla="*/ 505990 w 762400"/>
              <a:gd name="connsiteY117" fmla="*/ 554984 h 574829"/>
              <a:gd name="connsiteX118" fmla="*/ 516276 w 762400"/>
              <a:gd name="connsiteY118" fmla="*/ 553339 h 574829"/>
              <a:gd name="connsiteX119" fmla="*/ 516860 w 762400"/>
              <a:gd name="connsiteY119" fmla="*/ 553246 h 574829"/>
              <a:gd name="connsiteX120" fmla="*/ 523647 w 762400"/>
              <a:gd name="connsiteY120" fmla="*/ 552176 h 574829"/>
              <a:gd name="connsiteX121" fmla="*/ 530910 w 762400"/>
              <a:gd name="connsiteY121" fmla="*/ 551043 h 574829"/>
              <a:gd name="connsiteX122" fmla="*/ 534447 w 762400"/>
              <a:gd name="connsiteY122" fmla="*/ 550496 h 574829"/>
              <a:gd name="connsiteX123" fmla="*/ 536295 w 762400"/>
              <a:gd name="connsiteY123" fmla="*/ 550211 h 574829"/>
              <a:gd name="connsiteX124" fmla="*/ 542218 w 762400"/>
              <a:gd name="connsiteY124" fmla="*/ 549305 h 574829"/>
              <a:gd name="connsiteX125" fmla="*/ 545283 w 762400"/>
              <a:gd name="connsiteY125" fmla="*/ 548839 h 574829"/>
              <a:gd name="connsiteX126" fmla="*/ 554765 w 762400"/>
              <a:gd name="connsiteY126" fmla="*/ 547414 h 574829"/>
              <a:gd name="connsiteX127" fmla="*/ 571842 w 762400"/>
              <a:gd name="connsiteY127" fmla="*/ 544903 h 574829"/>
              <a:gd name="connsiteX128" fmla="*/ 571921 w 762400"/>
              <a:gd name="connsiteY128" fmla="*/ 544891 h 574829"/>
              <a:gd name="connsiteX129" fmla="*/ 581239 w 762400"/>
              <a:gd name="connsiteY129" fmla="*/ 543551 h 574829"/>
              <a:gd name="connsiteX130" fmla="*/ 587981 w 762400"/>
              <a:gd name="connsiteY130" fmla="*/ 542596 h 574829"/>
              <a:gd name="connsiteX131" fmla="*/ 596586 w 762400"/>
              <a:gd name="connsiteY131" fmla="*/ 546414 h 574829"/>
              <a:gd name="connsiteX132" fmla="*/ 603431 w 762400"/>
              <a:gd name="connsiteY132" fmla="*/ 549485 h 574829"/>
              <a:gd name="connsiteX133" fmla="*/ 609517 w 762400"/>
              <a:gd name="connsiteY133" fmla="*/ 551664 h 574829"/>
              <a:gd name="connsiteX134" fmla="*/ 619718 w 762400"/>
              <a:gd name="connsiteY134" fmla="*/ 556712 h 574829"/>
              <a:gd name="connsiteX135" fmla="*/ 630686 w 762400"/>
              <a:gd name="connsiteY135" fmla="*/ 561579 h 574829"/>
              <a:gd name="connsiteX136" fmla="*/ 642780 w 762400"/>
              <a:gd name="connsiteY136" fmla="*/ 566978 h 574829"/>
              <a:gd name="connsiteX137" fmla="*/ 650606 w 762400"/>
              <a:gd name="connsiteY137" fmla="*/ 570466 h 574829"/>
              <a:gd name="connsiteX138" fmla="*/ 671939 w 762400"/>
              <a:gd name="connsiteY138" fmla="*/ 537909 h 574829"/>
              <a:gd name="connsiteX139" fmla="*/ 677865 w 762400"/>
              <a:gd name="connsiteY139" fmla="*/ 528935 h 574829"/>
              <a:gd name="connsiteX140" fmla="*/ 681544 w 762400"/>
              <a:gd name="connsiteY140" fmla="*/ 523443 h 574829"/>
              <a:gd name="connsiteX141" fmla="*/ 687180 w 762400"/>
              <a:gd name="connsiteY141" fmla="*/ 514798 h 574829"/>
              <a:gd name="connsiteX142" fmla="*/ 691905 w 762400"/>
              <a:gd name="connsiteY142" fmla="*/ 507595 h 574829"/>
              <a:gd name="connsiteX143" fmla="*/ 698514 w 762400"/>
              <a:gd name="connsiteY143" fmla="*/ 497510 h 574829"/>
              <a:gd name="connsiteX144" fmla="*/ 701777 w 762400"/>
              <a:gd name="connsiteY144" fmla="*/ 492565 h 574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762400" h="574829">
                <a:moveTo>
                  <a:pt x="701777" y="492565"/>
                </a:moveTo>
                <a:lnTo>
                  <a:pt x="721534" y="461203"/>
                </a:lnTo>
                <a:lnTo>
                  <a:pt x="728301" y="450169"/>
                </a:lnTo>
                <a:lnTo>
                  <a:pt x="733721" y="441487"/>
                </a:lnTo>
                <a:lnTo>
                  <a:pt x="738093" y="434244"/>
                </a:lnTo>
                <a:lnTo>
                  <a:pt x="762915" y="394354"/>
                </a:lnTo>
                <a:lnTo>
                  <a:pt x="748104" y="378890"/>
                </a:lnTo>
                <a:lnTo>
                  <a:pt x="735016" y="356653"/>
                </a:lnTo>
                <a:lnTo>
                  <a:pt x="685776" y="361884"/>
                </a:lnTo>
                <a:lnTo>
                  <a:pt x="684612" y="359939"/>
                </a:lnTo>
                <a:lnTo>
                  <a:pt x="683888" y="357596"/>
                </a:lnTo>
                <a:lnTo>
                  <a:pt x="683445" y="356296"/>
                </a:lnTo>
                <a:lnTo>
                  <a:pt x="683191" y="355499"/>
                </a:lnTo>
                <a:lnTo>
                  <a:pt x="681365" y="350280"/>
                </a:lnTo>
                <a:lnTo>
                  <a:pt x="680047" y="346354"/>
                </a:lnTo>
                <a:lnTo>
                  <a:pt x="679196" y="343026"/>
                </a:lnTo>
                <a:lnTo>
                  <a:pt x="677390" y="335581"/>
                </a:lnTo>
                <a:lnTo>
                  <a:pt x="676051" y="330583"/>
                </a:lnTo>
                <a:lnTo>
                  <a:pt x="673600" y="320538"/>
                </a:lnTo>
                <a:lnTo>
                  <a:pt x="671207" y="311061"/>
                </a:lnTo>
                <a:lnTo>
                  <a:pt x="657374" y="278130"/>
                </a:lnTo>
                <a:lnTo>
                  <a:pt x="626634" y="267164"/>
                </a:lnTo>
                <a:lnTo>
                  <a:pt x="595108" y="278098"/>
                </a:lnTo>
                <a:lnTo>
                  <a:pt x="552197" y="280544"/>
                </a:lnTo>
                <a:lnTo>
                  <a:pt x="547223" y="243447"/>
                </a:lnTo>
                <a:lnTo>
                  <a:pt x="545733" y="232297"/>
                </a:lnTo>
                <a:lnTo>
                  <a:pt x="514491" y="219140"/>
                </a:lnTo>
                <a:lnTo>
                  <a:pt x="499883" y="213008"/>
                </a:lnTo>
                <a:lnTo>
                  <a:pt x="496941" y="212141"/>
                </a:lnTo>
                <a:lnTo>
                  <a:pt x="489927" y="210079"/>
                </a:lnTo>
                <a:lnTo>
                  <a:pt x="452373" y="199330"/>
                </a:lnTo>
                <a:lnTo>
                  <a:pt x="446054" y="162295"/>
                </a:lnTo>
                <a:lnTo>
                  <a:pt x="433539" y="96933"/>
                </a:lnTo>
                <a:lnTo>
                  <a:pt x="422956" y="42851"/>
                </a:lnTo>
                <a:lnTo>
                  <a:pt x="420665" y="31162"/>
                </a:lnTo>
                <a:lnTo>
                  <a:pt x="396410" y="406"/>
                </a:lnTo>
                <a:lnTo>
                  <a:pt x="390554" y="4629"/>
                </a:lnTo>
                <a:lnTo>
                  <a:pt x="369623" y="18929"/>
                </a:lnTo>
                <a:lnTo>
                  <a:pt x="363096" y="23510"/>
                </a:lnTo>
                <a:lnTo>
                  <a:pt x="357294" y="27550"/>
                </a:lnTo>
                <a:lnTo>
                  <a:pt x="356727" y="27951"/>
                </a:lnTo>
                <a:lnTo>
                  <a:pt x="350753" y="32105"/>
                </a:lnTo>
                <a:lnTo>
                  <a:pt x="346520" y="35109"/>
                </a:lnTo>
                <a:lnTo>
                  <a:pt x="332562" y="44625"/>
                </a:lnTo>
                <a:lnTo>
                  <a:pt x="289423" y="74863"/>
                </a:lnTo>
                <a:lnTo>
                  <a:pt x="283884" y="78791"/>
                </a:lnTo>
                <a:lnTo>
                  <a:pt x="269287" y="85862"/>
                </a:lnTo>
                <a:lnTo>
                  <a:pt x="257016" y="91593"/>
                </a:lnTo>
                <a:lnTo>
                  <a:pt x="246800" y="96421"/>
                </a:lnTo>
                <a:lnTo>
                  <a:pt x="226496" y="106156"/>
                </a:lnTo>
                <a:lnTo>
                  <a:pt x="215151" y="112031"/>
                </a:lnTo>
                <a:lnTo>
                  <a:pt x="190465" y="123189"/>
                </a:lnTo>
                <a:lnTo>
                  <a:pt x="186201" y="125240"/>
                </a:lnTo>
                <a:lnTo>
                  <a:pt x="173672" y="131287"/>
                </a:lnTo>
                <a:lnTo>
                  <a:pt x="109938" y="161699"/>
                </a:lnTo>
                <a:lnTo>
                  <a:pt x="109761" y="161791"/>
                </a:lnTo>
                <a:lnTo>
                  <a:pt x="81260" y="175429"/>
                </a:lnTo>
                <a:lnTo>
                  <a:pt x="46476" y="192141"/>
                </a:lnTo>
                <a:lnTo>
                  <a:pt x="515" y="203786"/>
                </a:lnTo>
                <a:lnTo>
                  <a:pt x="8054" y="234683"/>
                </a:lnTo>
                <a:lnTo>
                  <a:pt x="16178" y="267854"/>
                </a:lnTo>
                <a:lnTo>
                  <a:pt x="21826" y="290822"/>
                </a:lnTo>
                <a:lnTo>
                  <a:pt x="27124" y="312316"/>
                </a:lnTo>
                <a:lnTo>
                  <a:pt x="32572" y="334341"/>
                </a:lnTo>
                <a:lnTo>
                  <a:pt x="38202" y="357044"/>
                </a:lnTo>
                <a:lnTo>
                  <a:pt x="39408" y="361904"/>
                </a:lnTo>
                <a:lnTo>
                  <a:pt x="43378" y="377861"/>
                </a:lnTo>
                <a:lnTo>
                  <a:pt x="48807" y="399621"/>
                </a:lnTo>
                <a:lnTo>
                  <a:pt x="54246" y="421380"/>
                </a:lnTo>
                <a:lnTo>
                  <a:pt x="59581" y="442656"/>
                </a:lnTo>
                <a:lnTo>
                  <a:pt x="65174" y="464898"/>
                </a:lnTo>
                <a:lnTo>
                  <a:pt x="70532" y="486148"/>
                </a:lnTo>
                <a:lnTo>
                  <a:pt x="76161" y="508414"/>
                </a:lnTo>
                <a:lnTo>
                  <a:pt x="77046" y="511895"/>
                </a:lnTo>
                <a:lnTo>
                  <a:pt x="77780" y="514796"/>
                </a:lnTo>
                <a:lnTo>
                  <a:pt x="89688" y="509734"/>
                </a:lnTo>
                <a:lnTo>
                  <a:pt x="119137" y="497386"/>
                </a:lnTo>
                <a:lnTo>
                  <a:pt x="152451" y="528725"/>
                </a:lnTo>
                <a:lnTo>
                  <a:pt x="158398" y="534379"/>
                </a:lnTo>
                <a:lnTo>
                  <a:pt x="172869" y="547822"/>
                </a:lnTo>
                <a:lnTo>
                  <a:pt x="177124" y="551642"/>
                </a:lnTo>
                <a:lnTo>
                  <a:pt x="187444" y="561779"/>
                </a:lnTo>
                <a:lnTo>
                  <a:pt x="195038" y="568940"/>
                </a:lnTo>
                <a:lnTo>
                  <a:pt x="201665" y="575235"/>
                </a:lnTo>
                <a:lnTo>
                  <a:pt x="263934" y="557042"/>
                </a:lnTo>
                <a:lnTo>
                  <a:pt x="264859" y="556762"/>
                </a:lnTo>
                <a:lnTo>
                  <a:pt x="265857" y="556492"/>
                </a:lnTo>
                <a:lnTo>
                  <a:pt x="274331" y="554030"/>
                </a:lnTo>
                <a:lnTo>
                  <a:pt x="306488" y="544910"/>
                </a:lnTo>
                <a:lnTo>
                  <a:pt x="314159" y="542729"/>
                </a:lnTo>
                <a:lnTo>
                  <a:pt x="314381" y="542683"/>
                </a:lnTo>
                <a:lnTo>
                  <a:pt x="342470" y="545150"/>
                </a:lnTo>
                <a:lnTo>
                  <a:pt x="349664" y="545797"/>
                </a:lnTo>
                <a:lnTo>
                  <a:pt x="359435" y="546660"/>
                </a:lnTo>
                <a:lnTo>
                  <a:pt x="359798" y="546665"/>
                </a:lnTo>
                <a:lnTo>
                  <a:pt x="369392" y="547508"/>
                </a:lnTo>
                <a:lnTo>
                  <a:pt x="380252" y="548460"/>
                </a:lnTo>
                <a:lnTo>
                  <a:pt x="397621" y="549962"/>
                </a:lnTo>
                <a:lnTo>
                  <a:pt x="413725" y="551358"/>
                </a:lnTo>
                <a:lnTo>
                  <a:pt x="418855" y="551888"/>
                </a:lnTo>
                <a:lnTo>
                  <a:pt x="425120" y="552320"/>
                </a:lnTo>
                <a:lnTo>
                  <a:pt x="427138" y="552513"/>
                </a:lnTo>
                <a:lnTo>
                  <a:pt x="429216" y="552923"/>
                </a:lnTo>
                <a:lnTo>
                  <a:pt x="458366" y="555267"/>
                </a:lnTo>
                <a:lnTo>
                  <a:pt x="466513" y="555938"/>
                </a:lnTo>
                <a:lnTo>
                  <a:pt x="474079" y="556596"/>
                </a:lnTo>
                <a:lnTo>
                  <a:pt x="478235" y="556931"/>
                </a:lnTo>
                <a:lnTo>
                  <a:pt x="478792" y="556988"/>
                </a:lnTo>
                <a:lnTo>
                  <a:pt x="482181" y="557304"/>
                </a:lnTo>
                <a:lnTo>
                  <a:pt x="488177" y="557820"/>
                </a:lnTo>
                <a:lnTo>
                  <a:pt x="488472" y="557847"/>
                </a:lnTo>
                <a:lnTo>
                  <a:pt x="489907" y="557610"/>
                </a:lnTo>
                <a:lnTo>
                  <a:pt x="495093" y="556756"/>
                </a:lnTo>
                <a:lnTo>
                  <a:pt x="496465" y="556531"/>
                </a:lnTo>
                <a:lnTo>
                  <a:pt x="497269" y="556400"/>
                </a:lnTo>
                <a:lnTo>
                  <a:pt x="500770" y="555829"/>
                </a:lnTo>
                <a:lnTo>
                  <a:pt x="504539" y="555218"/>
                </a:lnTo>
                <a:lnTo>
                  <a:pt x="505990" y="554984"/>
                </a:lnTo>
                <a:lnTo>
                  <a:pt x="516276" y="553339"/>
                </a:lnTo>
                <a:lnTo>
                  <a:pt x="516860" y="553246"/>
                </a:lnTo>
                <a:lnTo>
                  <a:pt x="523647" y="552176"/>
                </a:lnTo>
                <a:lnTo>
                  <a:pt x="530910" y="551043"/>
                </a:lnTo>
                <a:lnTo>
                  <a:pt x="534447" y="550496"/>
                </a:lnTo>
                <a:lnTo>
                  <a:pt x="536295" y="550211"/>
                </a:lnTo>
                <a:lnTo>
                  <a:pt x="542218" y="549305"/>
                </a:lnTo>
                <a:lnTo>
                  <a:pt x="545283" y="548839"/>
                </a:lnTo>
                <a:lnTo>
                  <a:pt x="554765" y="547414"/>
                </a:lnTo>
                <a:lnTo>
                  <a:pt x="571842" y="544903"/>
                </a:lnTo>
                <a:lnTo>
                  <a:pt x="571921" y="544891"/>
                </a:lnTo>
                <a:lnTo>
                  <a:pt x="581239" y="543551"/>
                </a:lnTo>
                <a:lnTo>
                  <a:pt x="587981" y="542596"/>
                </a:lnTo>
                <a:lnTo>
                  <a:pt x="596586" y="546414"/>
                </a:lnTo>
                <a:lnTo>
                  <a:pt x="603431" y="549485"/>
                </a:lnTo>
                <a:lnTo>
                  <a:pt x="609517" y="551664"/>
                </a:lnTo>
                <a:lnTo>
                  <a:pt x="619718" y="556712"/>
                </a:lnTo>
                <a:lnTo>
                  <a:pt x="630686" y="561579"/>
                </a:lnTo>
                <a:lnTo>
                  <a:pt x="642780" y="566978"/>
                </a:lnTo>
                <a:lnTo>
                  <a:pt x="650606" y="570466"/>
                </a:lnTo>
                <a:lnTo>
                  <a:pt x="671939" y="537909"/>
                </a:lnTo>
                <a:lnTo>
                  <a:pt x="677865" y="528935"/>
                </a:lnTo>
                <a:lnTo>
                  <a:pt x="681544" y="523443"/>
                </a:lnTo>
                <a:lnTo>
                  <a:pt x="687180" y="514798"/>
                </a:lnTo>
                <a:lnTo>
                  <a:pt x="691905" y="507595"/>
                </a:lnTo>
                <a:lnTo>
                  <a:pt x="698514" y="497510"/>
                </a:lnTo>
                <a:lnTo>
                  <a:pt x="701777" y="49256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DB63B96-DDD7-7E3A-DCD3-7B2DE0A71657}"/>
              </a:ext>
            </a:extLst>
          </p:cNvPr>
          <p:cNvSpPr>
            <a:spLocks/>
          </p:cNvSpPr>
          <p:nvPr/>
        </p:nvSpPr>
        <p:spPr>
          <a:xfrm flipV="1">
            <a:off x="6027281" y="4106060"/>
            <a:ext cx="647010" cy="877381"/>
          </a:xfrm>
          <a:custGeom>
            <a:avLst/>
            <a:gdLst>
              <a:gd name="connsiteX0" fmla="*/ 169182 w 440612"/>
              <a:gd name="connsiteY0" fmla="*/ 326682 h 597494"/>
              <a:gd name="connsiteX1" fmla="*/ 162269 w 440612"/>
              <a:gd name="connsiteY1" fmla="*/ 339746 h 597494"/>
              <a:gd name="connsiteX2" fmla="*/ 158228 w 440612"/>
              <a:gd name="connsiteY2" fmla="*/ 347129 h 597494"/>
              <a:gd name="connsiteX3" fmla="*/ 143430 w 440612"/>
              <a:gd name="connsiteY3" fmla="*/ 361582 h 597494"/>
              <a:gd name="connsiteX4" fmla="*/ 141412 w 440612"/>
              <a:gd name="connsiteY4" fmla="*/ 363547 h 597494"/>
              <a:gd name="connsiteX5" fmla="*/ 131505 w 440612"/>
              <a:gd name="connsiteY5" fmla="*/ 373249 h 597494"/>
              <a:gd name="connsiteX6" fmla="*/ 118467 w 440612"/>
              <a:gd name="connsiteY6" fmla="*/ 386009 h 597494"/>
              <a:gd name="connsiteX7" fmla="*/ 112652 w 440612"/>
              <a:gd name="connsiteY7" fmla="*/ 392294 h 597494"/>
              <a:gd name="connsiteX8" fmla="*/ 102690 w 440612"/>
              <a:gd name="connsiteY8" fmla="*/ 403035 h 597494"/>
              <a:gd name="connsiteX9" fmla="*/ 94276 w 440612"/>
              <a:gd name="connsiteY9" fmla="*/ 412152 h 597494"/>
              <a:gd name="connsiteX10" fmla="*/ 39160 w 440612"/>
              <a:gd name="connsiteY10" fmla="*/ 471397 h 597494"/>
              <a:gd name="connsiteX11" fmla="*/ 37736 w 440612"/>
              <a:gd name="connsiteY11" fmla="*/ 473331 h 597494"/>
              <a:gd name="connsiteX12" fmla="*/ 28092 w 440612"/>
              <a:gd name="connsiteY12" fmla="*/ 486504 h 597494"/>
              <a:gd name="connsiteX13" fmla="*/ 27661 w 440612"/>
              <a:gd name="connsiteY13" fmla="*/ 487098 h 597494"/>
              <a:gd name="connsiteX14" fmla="*/ 17976 w 440612"/>
              <a:gd name="connsiteY14" fmla="*/ 513431 h 597494"/>
              <a:gd name="connsiteX15" fmla="*/ 17863 w 440612"/>
              <a:gd name="connsiteY15" fmla="*/ 516522 h 597494"/>
              <a:gd name="connsiteX16" fmla="*/ 7257 w 440612"/>
              <a:gd name="connsiteY16" fmla="*/ 551304 h 597494"/>
              <a:gd name="connsiteX17" fmla="*/ 372 w 440612"/>
              <a:gd name="connsiteY17" fmla="*/ 569033 h 597494"/>
              <a:gd name="connsiteX18" fmla="*/ 9117 w 440612"/>
              <a:gd name="connsiteY18" fmla="*/ 568602 h 597494"/>
              <a:gd name="connsiteX19" fmla="*/ 29734 w 440612"/>
              <a:gd name="connsiteY19" fmla="*/ 567613 h 597494"/>
              <a:gd name="connsiteX20" fmla="*/ 42032 w 440612"/>
              <a:gd name="connsiteY20" fmla="*/ 575590 h 597494"/>
              <a:gd name="connsiteX21" fmla="*/ 57877 w 440612"/>
              <a:gd name="connsiteY21" fmla="*/ 585882 h 597494"/>
              <a:gd name="connsiteX22" fmla="*/ 64609 w 440612"/>
              <a:gd name="connsiteY22" fmla="*/ 590247 h 597494"/>
              <a:gd name="connsiteX23" fmla="*/ 76702 w 440612"/>
              <a:gd name="connsiteY23" fmla="*/ 598111 h 597494"/>
              <a:gd name="connsiteX24" fmla="*/ 80626 w 440612"/>
              <a:gd name="connsiteY24" fmla="*/ 594027 h 597494"/>
              <a:gd name="connsiteX25" fmla="*/ 81914 w 440612"/>
              <a:gd name="connsiteY25" fmla="*/ 592693 h 597494"/>
              <a:gd name="connsiteX26" fmla="*/ 91069 w 440612"/>
              <a:gd name="connsiteY26" fmla="*/ 585787 h 597494"/>
              <a:gd name="connsiteX27" fmla="*/ 102282 w 440612"/>
              <a:gd name="connsiteY27" fmla="*/ 577142 h 597494"/>
              <a:gd name="connsiteX28" fmla="*/ 123212 w 440612"/>
              <a:gd name="connsiteY28" fmla="*/ 561337 h 597494"/>
              <a:gd name="connsiteX29" fmla="*/ 123979 w 440612"/>
              <a:gd name="connsiteY29" fmla="*/ 560743 h 597494"/>
              <a:gd name="connsiteX30" fmla="*/ 130357 w 440612"/>
              <a:gd name="connsiteY30" fmla="*/ 556173 h 597494"/>
              <a:gd name="connsiteX31" fmla="*/ 136259 w 440612"/>
              <a:gd name="connsiteY31" fmla="*/ 551499 h 597494"/>
              <a:gd name="connsiteX32" fmla="*/ 146438 w 440612"/>
              <a:gd name="connsiteY32" fmla="*/ 544066 h 597494"/>
              <a:gd name="connsiteX33" fmla="*/ 148466 w 440612"/>
              <a:gd name="connsiteY33" fmla="*/ 542255 h 597494"/>
              <a:gd name="connsiteX34" fmla="*/ 152525 w 440612"/>
              <a:gd name="connsiteY34" fmla="*/ 539202 h 597494"/>
              <a:gd name="connsiteX35" fmla="*/ 158609 w 440612"/>
              <a:gd name="connsiteY35" fmla="*/ 534813 h 597494"/>
              <a:gd name="connsiteX36" fmla="*/ 168130 w 440612"/>
              <a:gd name="connsiteY36" fmla="*/ 527498 h 597494"/>
              <a:gd name="connsiteX37" fmla="*/ 173397 w 440612"/>
              <a:gd name="connsiteY37" fmla="*/ 523587 h 597494"/>
              <a:gd name="connsiteX38" fmla="*/ 181290 w 440612"/>
              <a:gd name="connsiteY38" fmla="*/ 517602 h 597494"/>
              <a:gd name="connsiteX39" fmla="*/ 189219 w 440612"/>
              <a:gd name="connsiteY39" fmla="*/ 511634 h 597494"/>
              <a:gd name="connsiteX40" fmla="*/ 194649 w 440612"/>
              <a:gd name="connsiteY40" fmla="*/ 505549 h 597494"/>
              <a:gd name="connsiteX41" fmla="*/ 193125 w 440612"/>
              <a:gd name="connsiteY41" fmla="*/ 500512 h 597494"/>
              <a:gd name="connsiteX42" fmla="*/ 198618 w 440612"/>
              <a:gd name="connsiteY42" fmla="*/ 496614 h 597494"/>
              <a:gd name="connsiteX43" fmla="*/ 210480 w 440612"/>
              <a:gd name="connsiteY43" fmla="*/ 499019 h 597494"/>
              <a:gd name="connsiteX44" fmla="*/ 252944 w 440612"/>
              <a:gd name="connsiteY44" fmla="*/ 477455 h 597494"/>
              <a:gd name="connsiteX45" fmla="*/ 272967 w 440612"/>
              <a:gd name="connsiteY45" fmla="*/ 467254 h 597494"/>
              <a:gd name="connsiteX46" fmla="*/ 298910 w 440612"/>
              <a:gd name="connsiteY46" fmla="*/ 454167 h 597494"/>
              <a:gd name="connsiteX47" fmla="*/ 306998 w 440612"/>
              <a:gd name="connsiteY47" fmla="*/ 469782 h 597494"/>
              <a:gd name="connsiteX48" fmla="*/ 335848 w 440612"/>
              <a:gd name="connsiteY48" fmla="*/ 474116 h 597494"/>
              <a:gd name="connsiteX49" fmla="*/ 355272 w 440612"/>
              <a:gd name="connsiteY49" fmla="*/ 471919 h 597494"/>
              <a:gd name="connsiteX50" fmla="*/ 362757 w 440612"/>
              <a:gd name="connsiteY50" fmla="*/ 471102 h 597494"/>
              <a:gd name="connsiteX51" fmla="*/ 366105 w 440612"/>
              <a:gd name="connsiteY51" fmla="*/ 460012 h 597494"/>
              <a:gd name="connsiteX52" fmla="*/ 366722 w 440612"/>
              <a:gd name="connsiteY52" fmla="*/ 458065 h 597494"/>
              <a:gd name="connsiteX53" fmla="*/ 345529 w 440612"/>
              <a:gd name="connsiteY53" fmla="*/ 430380 h 597494"/>
              <a:gd name="connsiteX54" fmla="*/ 365855 w 440612"/>
              <a:gd name="connsiteY54" fmla="*/ 419993 h 597494"/>
              <a:gd name="connsiteX55" fmla="*/ 370369 w 440612"/>
              <a:gd name="connsiteY55" fmla="*/ 417647 h 597494"/>
              <a:gd name="connsiteX56" fmla="*/ 388210 w 440612"/>
              <a:gd name="connsiteY56" fmla="*/ 408449 h 597494"/>
              <a:gd name="connsiteX57" fmla="*/ 396262 w 440612"/>
              <a:gd name="connsiteY57" fmla="*/ 387752 h 597494"/>
              <a:gd name="connsiteX58" fmla="*/ 400898 w 440612"/>
              <a:gd name="connsiteY58" fmla="*/ 375613 h 597494"/>
              <a:gd name="connsiteX59" fmla="*/ 402368 w 440612"/>
              <a:gd name="connsiteY59" fmla="*/ 362204 h 597494"/>
              <a:gd name="connsiteX60" fmla="*/ 404128 w 440612"/>
              <a:gd name="connsiteY60" fmla="*/ 346145 h 597494"/>
              <a:gd name="connsiteX61" fmla="*/ 404767 w 440612"/>
              <a:gd name="connsiteY61" fmla="*/ 340250 h 597494"/>
              <a:gd name="connsiteX62" fmla="*/ 405783 w 440612"/>
              <a:gd name="connsiteY62" fmla="*/ 330947 h 597494"/>
              <a:gd name="connsiteX63" fmla="*/ 407593 w 440612"/>
              <a:gd name="connsiteY63" fmla="*/ 314325 h 597494"/>
              <a:gd name="connsiteX64" fmla="*/ 408777 w 440612"/>
              <a:gd name="connsiteY64" fmla="*/ 303430 h 597494"/>
              <a:gd name="connsiteX65" fmla="*/ 409898 w 440612"/>
              <a:gd name="connsiteY65" fmla="*/ 293120 h 597494"/>
              <a:gd name="connsiteX66" fmla="*/ 411277 w 440612"/>
              <a:gd name="connsiteY66" fmla="*/ 279865 h 597494"/>
              <a:gd name="connsiteX67" fmla="*/ 412170 w 440612"/>
              <a:gd name="connsiteY67" fmla="*/ 270154 h 597494"/>
              <a:gd name="connsiteX68" fmla="*/ 412420 w 440612"/>
              <a:gd name="connsiteY68" fmla="*/ 268221 h 597494"/>
              <a:gd name="connsiteX69" fmla="*/ 413940 w 440612"/>
              <a:gd name="connsiteY69" fmla="*/ 255756 h 597494"/>
              <a:gd name="connsiteX70" fmla="*/ 414892 w 440612"/>
              <a:gd name="connsiteY70" fmla="*/ 246898 h 597494"/>
              <a:gd name="connsiteX71" fmla="*/ 418784 w 440612"/>
              <a:gd name="connsiteY71" fmla="*/ 210704 h 597494"/>
              <a:gd name="connsiteX72" fmla="*/ 420290 w 440612"/>
              <a:gd name="connsiteY72" fmla="*/ 196655 h 597494"/>
              <a:gd name="connsiteX73" fmla="*/ 422232 w 440612"/>
              <a:gd name="connsiteY73" fmla="*/ 178495 h 597494"/>
              <a:gd name="connsiteX74" fmla="*/ 423887 w 440612"/>
              <a:gd name="connsiteY74" fmla="*/ 162957 h 597494"/>
              <a:gd name="connsiteX75" fmla="*/ 424591 w 440612"/>
              <a:gd name="connsiteY75" fmla="*/ 156369 h 597494"/>
              <a:gd name="connsiteX76" fmla="*/ 426160 w 440612"/>
              <a:gd name="connsiteY76" fmla="*/ 141593 h 597494"/>
              <a:gd name="connsiteX77" fmla="*/ 429431 w 440612"/>
              <a:gd name="connsiteY77" fmla="*/ 110732 h 597494"/>
              <a:gd name="connsiteX78" fmla="*/ 432683 w 440612"/>
              <a:gd name="connsiteY78" fmla="*/ 79884 h 597494"/>
              <a:gd name="connsiteX79" fmla="*/ 436693 w 440612"/>
              <a:gd name="connsiteY79" fmla="*/ 41707 h 597494"/>
              <a:gd name="connsiteX80" fmla="*/ 438535 w 440612"/>
              <a:gd name="connsiteY80" fmla="*/ 24096 h 597494"/>
              <a:gd name="connsiteX81" fmla="*/ 440984 w 440612"/>
              <a:gd name="connsiteY81" fmla="*/ 617 h 597494"/>
              <a:gd name="connsiteX82" fmla="*/ 417387 w 440612"/>
              <a:gd name="connsiteY82" fmla="*/ 38331 h 597494"/>
              <a:gd name="connsiteX83" fmla="*/ 343061 w 440612"/>
              <a:gd name="connsiteY83" fmla="*/ 78658 h 597494"/>
              <a:gd name="connsiteX84" fmla="*/ 325279 w 440612"/>
              <a:gd name="connsiteY84" fmla="*/ 97631 h 597494"/>
              <a:gd name="connsiteX85" fmla="*/ 267446 w 440612"/>
              <a:gd name="connsiteY85" fmla="*/ 172510 h 597494"/>
              <a:gd name="connsiteX86" fmla="*/ 253788 w 440612"/>
              <a:gd name="connsiteY86" fmla="*/ 190280 h 597494"/>
              <a:gd name="connsiteX87" fmla="*/ 244856 w 440612"/>
              <a:gd name="connsiteY87" fmla="*/ 201851 h 597494"/>
              <a:gd name="connsiteX88" fmla="*/ 238954 w 440612"/>
              <a:gd name="connsiteY88" fmla="*/ 207805 h 597494"/>
              <a:gd name="connsiteX89" fmla="*/ 237430 w 440612"/>
              <a:gd name="connsiteY89" fmla="*/ 209384 h 597494"/>
              <a:gd name="connsiteX90" fmla="*/ 233062 w 440612"/>
              <a:gd name="connsiteY90" fmla="*/ 213813 h 597494"/>
              <a:gd name="connsiteX91" fmla="*/ 230363 w 440612"/>
              <a:gd name="connsiteY91" fmla="*/ 216558 h 597494"/>
              <a:gd name="connsiteX92" fmla="*/ 224597 w 440612"/>
              <a:gd name="connsiteY92" fmla="*/ 222412 h 597494"/>
              <a:gd name="connsiteX93" fmla="*/ 215874 w 440612"/>
              <a:gd name="connsiteY93" fmla="*/ 238771 h 597494"/>
              <a:gd name="connsiteX94" fmla="*/ 207491 w 440612"/>
              <a:gd name="connsiteY94" fmla="*/ 255025 h 597494"/>
              <a:gd name="connsiteX95" fmla="*/ 199897 w 440612"/>
              <a:gd name="connsiteY95" fmla="*/ 268802 h 597494"/>
              <a:gd name="connsiteX96" fmla="*/ 188983 w 440612"/>
              <a:gd name="connsiteY96" fmla="*/ 289313 h 597494"/>
              <a:gd name="connsiteX97" fmla="*/ 183644 w 440612"/>
              <a:gd name="connsiteY97" fmla="*/ 299346 h 597494"/>
              <a:gd name="connsiteX98" fmla="*/ 177411 w 440612"/>
              <a:gd name="connsiteY98" fmla="*/ 311203 h 597494"/>
              <a:gd name="connsiteX99" fmla="*/ 174023 w 440612"/>
              <a:gd name="connsiteY99" fmla="*/ 317438 h 597494"/>
              <a:gd name="connsiteX100" fmla="*/ 169182 w 440612"/>
              <a:gd name="connsiteY100" fmla="*/ 326682 h 59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440612" h="597494">
                <a:moveTo>
                  <a:pt x="169182" y="326682"/>
                </a:moveTo>
                <a:lnTo>
                  <a:pt x="162269" y="339746"/>
                </a:lnTo>
                <a:lnTo>
                  <a:pt x="158228" y="347129"/>
                </a:lnTo>
                <a:lnTo>
                  <a:pt x="143430" y="361582"/>
                </a:lnTo>
                <a:lnTo>
                  <a:pt x="141412" y="363547"/>
                </a:lnTo>
                <a:lnTo>
                  <a:pt x="131505" y="373249"/>
                </a:lnTo>
                <a:lnTo>
                  <a:pt x="118467" y="386009"/>
                </a:lnTo>
                <a:lnTo>
                  <a:pt x="112652" y="392294"/>
                </a:lnTo>
                <a:lnTo>
                  <a:pt x="102690" y="403035"/>
                </a:lnTo>
                <a:lnTo>
                  <a:pt x="94276" y="412152"/>
                </a:lnTo>
                <a:lnTo>
                  <a:pt x="39160" y="471397"/>
                </a:lnTo>
                <a:lnTo>
                  <a:pt x="37736" y="473331"/>
                </a:lnTo>
                <a:lnTo>
                  <a:pt x="28092" y="486504"/>
                </a:lnTo>
                <a:lnTo>
                  <a:pt x="27661" y="487098"/>
                </a:lnTo>
                <a:lnTo>
                  <a:pt x="17976" y="513431"/>
                </a:lnTo>
                <a:lnTo>
                  <a:pt x="17863" y="516522"/>
                </a:lnTo>
                <a:lnTo>
                  <a:pt x="7257" y="551304"/>
                </a:lnTo>
                <a:lnTo>
                  <a:pt x="372" y="569033"/>
                </a:lnTo>
                <a:lnTo>
                  <a:pt x="9117" y="568602"/>
                </a:lnTo>
                <a:lnTo>
                  <a:pt x="29734" y="567613"/>
                </a:lnTo>
                <a:lnTo>
                  <a:pt x="42032" y="575590"/>
                </a:lnTo>
                <a:lnTo>
                  <a:pt x="57877" y="585882"/>
                </a:lnTo>
                <a:lnTo>
                  <a:pt x="64609" y="590247"/>
                </a:lnTo>
                <a:lnTo>
                  <a:pt x="76702" y="598111"/>
                </a:lnTo>
                <a:lnTo>
                  <a:pt x="80626" y="594027"/>
                </a:lnTo>
                <a:lnTo>
                  <a:pt x="81914" y="592693"/>
                </a:lnTo>
                <a:lnTo>
                  <a:pt x="91069" y="585787"/>
                </a:lnTo>
                <a:lnTo>
                  <a:pt x="102282" y="577142"/>
                </a:lnTo>
                <a:lnTo>
                  <a:pt x="123212" y="561337"/>
                </a:lnTo>
                <a:lnTo>
                  <a:pt x="123979" y="560743"/>
                </a:lnTo>
                <a:lnTo>
                  <a:pt x="130357" y="556173"/>
                </a:lnTo>
                <a:lnTo>
                  <a:pt x="136259" y="551499"/>
                </a:lnTo>
                <a:lnTo>
                  <a:pt x="146438" y="544066"/>
                </a:lnTo>
                <a:lnTo>
                  <a:pt x="148466" y="542255"/>
                </a:lnTo>
                <a:lnTo>
                  <a:pt x="152525" y="539202"/>
                </a:lnTo>
                <a:lnTo>
                  <a:pt x="158609" y="534813"/>
                </a:lnTo>
                <a:lnTo>
                  <a:pt x="168130" y="527498"/>
                </a:lnTo>
                <a:lnTo>
                  <a:pt x="173397" y="523587"/>
                </a:lnTo>
                <a:lnTo>
                  <a:pt x="181290" y="517602"/>
                </a:lnTo>
                <a:lnTo>
                  <a:pt x="189219" y="511634"/>
                </a:lnTo>
                <a:lnTo>
                  <a:pt x="194649" y="505549"/>
                </a:lnTo>
                <a:lnTo>
                  <a:pt x="193125" y="500512"/>
                </a:lnTo>
                <a:lnTo>
                  <a:pt x="198618" y="496614"/>
                </a:lnTo>
                <a:lnTo>
                  <a:pt x="210480" y="499019"/>
                </a:lnTo>
                <a:lnTo>
                  <a:pt x="252944" y="477455"/>
                </a:lnTo>
                <a:lnTo>
                  <a:pt x="272967" y="467254"/>
                </a:lnTo>
                <a:lnTo>
                  <a:pt x="298910" y="454167"/>
                </a:lnTo>
                <a:lnTo>
                  <a:pt x="306998" y="469782"/>
                </a:lnTo>
                <a:lnTo>
                  <a:pt x="335848" y="474116"/>
                </a:lnTo>
                <a:lnTo>
                  <a:pt x="355272" y="471919"/>
                </a:lnTo>
                <a:lnTo>
                  <a:pt x="362757" y="471102"/>
                </a:lnTo>
                <a:lnTo>
                  <a:pt x="366105" y="460012"/>
                </a:lnTo>
                <a:lnTo>
                  <a:pt x="366722" y="458065"/>
                </a:lnTo>
                <a:lnTo>
                  <a:pt x="345529" y="430380"/>
                </a:lnTo>
                <a:lnTo>
                  <a:pt x="365855" y="419993"/>
                </a:lnTo>
                <a:lnTo>
                  <a:pt x="370369" y="417647"/>
                </a:lnTo>
                <a:lnTo>
                  <a:pt x="388210" y="408449"/>
                </a:lnTo>
                <a:lnTo>
                  <a:pt x="396262" y="387752"/>
                </a:lnTo>
                <a:lnTo>
                  <a:pt x="400898" y="375613"/>
                </a:lnTo>
                <a:lnTo>
                  <a:pt x="402368" y="362204"/>
                </a:lnTo>
                <a:lnTo>
                  <a:pt x="404128" y="346145"/>
                </a:lnTo>
                <a:lnTo>
                  <a:pt x="404767" y="340250"/>
                </a:lnTo>
                <a:lnTo>
                  <a:pt x="405783" y="330947"/>
                </a:lnTo>
                <a:lnTo>
                  <a:pt x="407593" y="314325"/>
                </a:lnTo>
                <a:lnTo>
                  <a:pt x="408777" y="303430"/>
                </a:lnTo>
                <a:lnTo>
                  <a:pt x="409898" y="293120"/>
                </a:lnTo>
                <a:lnTo>
                  <a:pt x="411277" y="279865"/>
                </a:lnTo>
                <a:lnTo>
                  <a:pt x="412170" y="270154"/>
                </a:lnTo>
                <a:lnTo>
                  <a:pt x="412420" y="268221"/>
                </a:lnTo>
                <a:lnTo>
                  <a:pt x="413940" y="255756"/>
                </a:lnTo>
                <a:lnTo>
                  <a:pt x="414892" y="246898"/>
                </a:lnTo>
                <a:lnTo>
                  <a:pt x="418784" y="210704"/>
                </a:lnTo>
                <a:lnTo>
                  <a:pt x="420290" y="196655"/>
                </a:lnTo>
                <a:lnTo>
                  <a:pt x="422232" y="178495"/>
                </a:lnTo>
                <a:lnTo>
                  <a:pt x="423887" y="162957"/>
                </a:lnTo>
                <a:lnTo>
                  <a:pt x="424591" y="156369"/>
                </a:lnTo>
                <a:lnTo>
                  <a:pt x="426160" y="141593"/>
                </a:lnTo>
                <a:lnTo>
                  <a:pt x="429431" y="110732"/>
                </a:lnTo>
                <a:lnTo>
                  <a:pt x="432683" y="79884"/>
                </a:lnTo>
                <a:lnTo>
                  <a:pt x="436693" y="41707"/>
                </a:lnTo>
                <a:lnTo>
                  <a:pt x="438535" y="24096"/>
                </a:lnTo>
                <a:lnTo>
                  <a:pt x="440984" y="617"/>
                </a:lnTo>
                <a:lnTo>
                  <a:pt x="417387" y="38331"/>
                </a:lnTo>
                <a:lnTo>
                  <a:pt x="343061" y="78658"/>
                </a:lnTo>
                <a:lnTo>
                  <a:pt x="325279" y="97631"/>
                </a:lnTo>
                <a:lnTo>
                  <a:pt x="267446" y="172510"/>
                </a:lnTo>
                <a:lnTo>
                  <a:pt x="253788" y="190280"/>
                </a:lnTo>
                <a:lnTo>
                  <a:pt x="244856" y="201851"/>
                </a:lnTo>
                <a:lnTo>
                  <a:pt x="238954" y="207805"/>
                </a:lnTo>
                <a:lnTo>
                  <a:pt x="237430" y="209384"/>
                </a:lnTo>
                <a:lnTo>
                  <a:pt x="233062" y="213813"/>
                </a:lnTo>
                <a:lnTo>
                  <a:pt x="230363" y="216558"/>
                </a:lnTo>
                <a:lnTo>
                  <a:pt x="224597" y="222412"/>
                </a:lnTo>
                <a:lnTo>
                  <a:pt x="215874" y="238771"/>
                </a:lnTo>
                <a:lnTo>
                  <a:pt x="207491" y="255025"/>
                </a:lnTo>
                <a:lnTo>
                  <a:pt x="199897" y="268802"/>
                </a:lnTo>
                <a:lnTo>
                  <a:pt x="188983" y="289313"/>
                </a:lnTo>
                <a:lnTo>
                  <a:pt x="183644" y="299346"/>
                </a:lnTo>
                <a:lnTo>
                  <a:pt x="177411" y="311203"/>
                </a:lnTo>
                <a:lnTo>
                  <a:pt x="174023" y="317438"/>
                </a:lnTo>
                <a:lnTo>
                  <a:pt x="169182" y="32668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C3AE4A5-673F-3D68-C89F-34278761B7B0}"/>
              </a:ext>
            </a:extLst>
          </p:cNvPr>
          <p:cNvSpPr>
            <a:spLocks/>
          </p:cNvSpPr>
          <p:nvPr/>
        </p:nvSpPr>
        <p:spPr>
          <a:xfrm flipV="1">
            <a:off x="4571283" y="3479663"/>
            <a:ext cx="635810" cy="757154"/>
          </a:xfrm>
          <a:custGeom>
            <a:avLst/>
            <a:gdLst>
              <a:gd name="connsiteX0" fmla="*/ 231420 w 432985"/>
              <a:gd name="connsiteY0" fmla="*/ 15948 h 515620"/>
              <a:gd name="connsiteX1" fmla="*/ 229837 w 432985"/>
              <a:gd name="connsiteY1" fmla="*/ 17096 h 515620"/>
              <a:gd name="connsiteX2" fmla="*/ 227963 w 432985"/>
              <a:gd name="connsiteY2" fmla="*/ 14365 h 515620"/>
              <a:gd name="connsiteX3" fmla="*/ 221187 w 432985"/>
              <a:gd name="connsiteY3" fmla="*/ 12386 h 515620"/>
              <a:gd name="connsiteX4" fmla="*/ 218759 w 432985"/>
              <a:gd name="connsiteY4" fmla="*/ 12186 h 515620"/>
              <a:gd name="connsiteX5" fmla="*/ 215648 w 432985"/>
              <a:gd name="connsiteY5" fmla="*/ 13062 h 515620"/>
              <a:gd name="connsiteX6" fmla="*/ 214180 w 432985"/>
              <a:gd name="connsiteY6" fmla="*/ 16493 h 515620"/>
              <a:gd name="connsiteX7" fmla="*/ 213833 w 432985"/>
              <a:gd name="connsiteY7" fmla="*/ 17232 h 515620"/>
              <a:gd name="connsiteX8" fmla="*/ 216325 w 432985"/>
              <a:gd name="connsiteY8" fmla="*/ 19787 h 515620"/>
              <a:gd name="connsiteX9" fmla="*/ 215469 w 432985"/>
              <a:gd name="connsiteY9" fmla="*/ 22002 h 515620"/>
              <a:gd name="connsiteX10" fmla="*/ 213914 w 432985"/>
              <a:gd name="connsiteY10" fmla="*/ 22328 h 515620"/>
              <a:gd name="connsiteX11" fmla="*/ 214567 w 432985"/>
              <a:gd name="connsiteY11" fmla="*/ 26712 h 515620"/>
              <a:gd name="connsiteX12" fmla="*/ 215597 w 432985"/>
              <a:gd name="connsiteY12" fmla="*/ 27892 h 515620"/>
              <a:gd name="connsiteX13" fmla="*/ 212149 w 432985"/>
              <a:gd name="connsiteY13" fmla="*/ 36182 h 515620"/>
              <a:gd name="connsiteX14" fmla="*/ 202896 w 432985"/>
              <a:gd name="connsiteY14" fmla="*/ 39953 h 515620"/>
              <a:gd name="connsiteX15" fmla="*/ 195825 w 432985"/>
              <a:gd name="connsiteY15" fmla="*/ 45349 h 515620"/>
              <a:gd name="connsiteX16" fmla="*/ 188185 w 432985"/>
              <a:gd name="connsiteY16" fmla="*/ 46211 h 515620"/>
              <a:gd name="connsiteX17" fmla="*/ 179749 w 432985"/>
              <a:gd name="connsiteY17" fmla="*/ 50926 h 515620"/>
              <a:gd name="connsiteX18" fmla="*/ 172732 w 432985"/>
              <a:gd name="connsiteY18" fmla="*/ 54434 h 515620"/>
              <a:gd name="connsiteX19" fmla="*/ 171692 w 432985"/>
              <a:gd name="connsiteY19" fmla="*/ 54987 h 515620"/>
              <a:gd name="connsiteX20" fmla="*/ 158625 w 432985"/>
              <a:gd name="connsiteY20" fmla="*/ 42526 h 515620"/>
              <a:gd name="connsiteX21" fmla="*/ 149424 w 432985"/>
              <a:gd name="connsiteY21" fmla="*/ 44323 h 515620"/>
              <a:gd name="connsiteX22" fmla="*/ 146152 w 432985"/>
              <a:gd name="connsiteY22" fmla="*/ 44741 h 515620"/>
              <a:gd name="connsiteX23" fmla="*/ 132399 w 432985"/>
              <a:gd name="connsiteY23" fmla="*/ 49433 h 515620"/>
              <a:gd name="connsiteX24" fmla="*/ 117806 w 432985"/>
              <a:gd name="connsiteY24" fmla="*/ 48484 h 515620"/>
              <a:gd name="connsiteX25" fmla="*/ 110595 w 432985"/>
              <a:gd name="connsiteY25" fmla="*/ 58159 h 515620"/>
              <a:gd name="connsiteX26" fmla="*/ 110207 w 432985"/>
              <a:gd name="connsiteY26" fmla="*/ 58436 h 515620"/>
              <a:gd name="connsiteX27" fmla="*/ 105858 w 432985"/>
              <a:gd name="connsiteY27" fmla="*/ 62633 h 515620"/>
              <a:gd name="connsiteX28" fmla="*/ 104549 w 432985"/>
              <a:gd name="connsiteY28" fmla="*/ 63486 h 515620"/>
              <a:gd name="connsiteX29" fmla="*/ 94833 w 432985"/>
              <a:gd name="connsiteY29" fmla="*/ 61086 h 515620"/>
              <a:gd name="connsiteX30" fmla="*/ 91194 w 432985"/>
              <a:gd name="connsiteY30" fmla="*/ 63300 h 515620"/>
              <a:gd name="connsiteX31" fmla="*/ 81296 w 432985"/>
              <a:gd name="connsiteY31" fmla="*/ 69308 h 515620"/>
              <a:gd name="connsiteX32" fmla="*/ 80829 w 432985"/>
              <a:gd name="connsiteY32" fmla="*/ 69821 h 515620"/>
              <a:gd name="connsiteX33" fmla="*/ 75930 w 432985"/>
              <a:gd name="connsiteY33" fmla="*/ 75330 h 515620"/>
              <a:gd name="connsiteX34" fmla="*/ 71067 w 432985"/>
              <a:gd name="connsiteY34" fmla="*/ 77640 h 515620"/>
              <a:gd name="connsiteX35" fmla="*/ 61518 w 432985"/>
              <a:gd name="connsiteY35" fmla="*/ 81039 h 515620"/>
              <a:gd name="connsiteX36" fmla="*/ 57164 w 432985"/>
              <a:gd name="connsiteY36" fmla="*/ 83639 h 515620"/>
              <a:gd name="connsiteX37" fmla="*/ 53585 w 432985"/>
              <a:gd name="connsiteY37" fmla="*/ 85445 h 515620"/>
              <a:gd name="connsiteX38" fmla="*/ 39481 w 432985"/>
              <a:gd name="connsiteY38" fmla="*/ 91258 h 515620"/>
              <a:gd name="connsiteX39" fmla="*/ 31974 w 432985"/>
              <a:gd name="connsiteY39" fmla="*/ 93159 h 515620"/>
              <a:gd name="connsiteX40" fmla="*/ 31298 w 432985"/>
              <a:gd name="connsiteY40" fmla="*/ 94865 h 515620"/>
              <a:gd name="connsiteX41" fmla="*/ 32650 w 432985"/>
              <a:gd name="connsiteY41" fmla="*/ 106918 h 515620"/>
              <a:gd name="connsiteX42" fmla="*/ 33226 w 432985"/>
              <a:gd name="connsiteY42" fmla="*/ 112173 h 515620"/>
              <a:gd name="connsiteX43" fmla="*/ 32223 w 432985"/>
              <a:gd name="connsiteY43" fmla="*/ 113480 h 515620"/>
              <a:gd name="connsiteX44" fmla="*/ 26775 w 432985"/>
              <a:gd name="connsiteY44" fmla="*/ 112822 h 515620"/>
              <a:gd name="connsiteX45" fmla="*/ 23881 w 432985"/>
              <a:gd name="connsiteY45" fmla="*/ 112468 h 515620"/>
              <a:gd name="connsiteX46" fmla="*/ 17789 w 432985"/>
              <a:gd name="connsiteY46" fmla="*/ 118444 h 515620"/>
              <a:gd name="connsiteX47" fmla="*/ 17091 w 432985"/>
              <a:gd name="connsiteY47" fmla="*/ 122269 h 515620"/>
              <a:gd name="connsiteX48" fmla="*/ 14754 w 432985"/>
              <a:gd name="connsiteY48" fmla="*/ 124420 h 515620"/>
              <a:gd name="connsiteX49" fmla="*/ 14691 w 432985"/>
              <a:gd name="connsiteY49" fmla="*/ 125210 h 515620"/>
              <a:gd name="connsiteX50" fmla="*/ 16301 w 432985"/>
              <a:gd name="connsiteY50" fmla="*/ 136045 h 515620"/>
              <a:gd name="connsiteX51" fmla="*/ 17313 w 432985"/>
              <a:gd name="connsiteY51" fmla="*/ 142862 h 515620"/>
              <a:gd name="connsiteX52" fmla="*/ 6662 w 432985"/>
              <a:gd name="connsiteY52" fmla="*/ 150266 h 515620"/>
              <a:gd name="connsiteX53" fmla="*/ 3518 w 432985"/>
              <a:gd name="connsiteY53" fmla="*/ 152483 h 515620"/>
              <a:gd name="connsiteX54" fmla="*/ 488 w 432985"/>
              <a:gd name="connsiteY54" fmla="*/ 154608 h 515620"/>
              <a:gd name="connsiteX55" fmla="*/ 24743 w 432985"/>
              <a:gd name="connsiteY55" fmla="*/ 185364 h 515620"/>
              <a:gd name="connsiteX56" fmla="*/ 27034 w 432985"/>
              <a:gd name="connsiteY56" fmla="*/ 197053 h 515620"/>
              <a:gd name="connsiteX57" fmla="*/ 37617 w 432985"/>
              <a:gd name="connsiteY57" fmla="*/ 251135 h 515620"/>
              <a:gd name="connsiteX58" fmla="*/ 50132 w 432985"/>
              <a:gd name="connsiteY58" fmla="*/ 316498 h 515620"/>
              <a:gd name="connsiteX59" fmla="*/ 56451 w 432985"/>
              <a:gd name="connsiteY59" fmla="*/ 353532 h 515620"/>
              <a:gd name="connsiteX60" fmla="*/ 94005 w 432985"/>
              <a:gd name="connsiteY60" fmla="*/ 364282 h 515620"/>
              <a:gd name="connsiteX61" fmla="*/ 101019 w 432985"/>
              <a:gd name="connsiteY61" fmla="*/ 366343 h 515620"/>
              <a:gd name="connsiteX62" fmla="*/ 103961 w 432985"/>
              <a:gd name="connsiteY62" fmla="*/ 367210 h 515620"/>
              <a:gd name="connsiteX63" fmla="*/ 118569 w 432985"/>
              <a:gd name="connsiteY63" fmla="*/ 373343 h 515620"/>
              <a:gd name="connsiteX64" fmla="*/ 149811 w 432985"/>
              <a:gd name="connsiteY64" fmla="*/ 386499 h 515620"/>
              <a:gd name="connsiteX65" fmla="*/ 151301 w 432985"/>
              <a:gd name="connsiteY65" fmla="*/ 397649 h 515620"/>
              <a:gd name="connsiteX66" fmla="*/ 156275 w 432985"/>
              <a:gd name="connsiteY66" fmla="*/ 434746 h 515620"/>
              <a:gd name="connsiteX67" fmla="*/ 199186 w 432985"/>
              <a:gd name="connsiteY67" fmla="*/ 432301 h 515620"/>
              <a:gd name="connsiteX68" fmla="*/ 230712 w 432985"/>
              <a:gd name="connsiteY68" fmla="*/ 421366 h 515620"/>
              <a:gd name="connsiteX69" fmla="*/ 261452 w 432985"/>
              <a:gd name="connsiteY69" fmla="*/ 432332 h 515620"/>
              <a:gd name="connsiteX70" fmla="*/ 275285 w 432985"/>
              <a:gd name="connsiteY70" fmla="*/ 465264 h 515620"/>
              <a:gd name="connsiteX71" fmla="*/ 277678 w 432985"/>
              <a:gd name="connsiteY71" fmla="*/ 474740 h 515620"/>
              <a:gd name="connsiteX72" fmla="*/ 280129 w 432985"/>
              <a:gd name="connsiteY72" fmla="*/ 484786 h 515620"/>
              <a:gd name="connsiteX73" fmla="*/ 281468 w 432985"/>
              <a:gd name="connsiteY73" fmla="*/ 489783 h 515620"/>
              <a:gd name="connsiteX74" fmla="*/ 283274 w 432985"/>
              <a:gd name="connsiteY74" fmla="*/ 497228 h 515620"/>
              <a:gd name="connsiteX75" fmla="*/ 284125 w 432985"/>
              <a:gd name="connsiteY75" fmla="*/ 500557 h 515620"/>
              <a:gd name="connsiteX76" fmla="*/ 285443 w 432985"/>
              <a:gd name="connsiteY76" fmla="*/ 504483 h 515620"/>
              <a:gd name="connsiteX77" fmla="*/ 287269 w 432985"/>
              <a:gd name="connsiteY77" fmla="*/ 509702 h 515620"/>
              <a:gd name="connsiteX78" fmla="*/ 287523 w 432985"/>
              <a:gd name="connsiteY78" fmla="*/ 510498 h 515620"/>
              <a:gd name="connsiteX79" fmla="*/ 287966 w 432985"/>
              <a:gd name="connsiteY79" fmla="*/ 511798 h 515620"/>
              <a:gd name="connsiteX80" fmla="*/ 288690 w 432985"/>
              <a:gd name="connsiteY80" fmla="*/ 514142 h 515620"/>
              <a:gd name="connsiteX81" fmla="*/ 289854 w 432985"/>
              <a:gd name="connsiteY81" fmla="*/ 516086 h 515620"/>
              <a:gd name="connsiteX82" fmla="*/ 339094 w 432985"/>
              <a:gd name="connsiteY82" fmla="*/ 510855 h 515620"/>
              <a:gd name="connsiteX83" fmla="*/ 348975 w 432985"/>
              <a:gd name="connsiteY83" fmla="*/ 474017 h 515620"/>
              <a:gd name="connsiteX84" fmla="*/ 359501 w 432985"/>
              <a:gd name="connsiteY84" fmla="*/ 435273 h 515620"/>
              <a:gd name="connsiteX85" fmla="*/ 380186 w 432985"/>
              <a:gd name="connsiteY85" fmla="*/ 366354 h 515620"/>
              <a:gd name="connsiteX86" fmla="*/ 371861 w 432985"/>
              <a:gd name="connsiteY86" fmla="*/ 363282 h 515620"/>
              <a:gd name="connsiteX87" fmla="*/ 382699 w 432985"/>
              <a:gd name="connsiteY87" fmla="*/ 306299 h 515620"/>
              <a:gd name="connsiteX88" fmla="*/ 384806 w 432985"/>
              <a:gd name="connsiteY88" fmla="*/ 295241 h 515620"/>
              <a:gd name="connsiteX89" fmla="*/ 419174 w 432985"/>
              <a:gd name="connsiteY89" fmla="*/ 284528 h 515620"/>
              <a:gd name="connsiteX90" fmla="*/ 433473 w 432985"/>
              <a:gd name="connsiteY90" fmla="*/ 253804 h 515620"/>
              <a:gd name="connsiteX91" fmla="*/ 359181 w 432985"/>
              <a:gd name="connsiteY91" fmla="*/ 215149 h 515620"/>
              <a:gd name="connsiteX92" fmla="*/ 413744 w 432985"/>
              <a:gd name="connsiteY92" fmla="*/ 172383 h 515620"/>
              <a:gd name="connsiteX93" fmla="*/ 408186 w 432985"/>
              <a:gd name="connsiteY93" fmla="*/ 141805 h 515620"/>
              <a:gd name="connsiteX94" fmla="*/ 400527 w 432985"/>
              <a:gd name="connsiteY94" fmla="*/ 130329 h 515620"/>
              <a:gd name="connsiteX95" fmla="*/ 393464 w 432985"/>
              <a:gd name="connsiteY95" fmla="*/ 117850 h 515620"/>
              <a:gd name="connsiteX96" fmla="*/ 383676 w 432985"/>
              <a:gd name="connsiteY96" fmla="*/ 100651 h 515620"/>
              <a:gd name="connsiteX97" fmla="*/ 330069 w 432985"/>
              <a:gd name="connsiteY97" fmla="*/ 465 h 515620"/>
              <a:gd name="connsiteX98" fmla="*/ 328468 w 432985"/>
              <a:gd name="connsiteY98" fmla="*/ 760 h 515620"/>
              <a:gd name="connsiteX99" fmla="*/ 327830 w 432985"/>
              <a:gd name="connsiteY99" fmla="*/ 869 h 515620"/>
              <a:gd name="connsiteX100" fmla="*/ 325290 w 432985"/>
              <a:gd name="connsiteY100" fmla="*/ 1001 h 515620"/>
              <a:gd name="connsiteX101" fmla="*/ 324036 w 432985"/>
              <a:gd name="connsiteY101" fmla="*/ 1690 h 515620"/>
              <a:gd name="connsiteX102" fmla="*/ 322078 w 432985"/>
              <a:gd name="connsiteY102" fmla="*/ 2789 h 515620"/>
              <a:gd name="connsiteX103" fmla="*/ 316068 w 432985"/>
              <a:gd name="connsiteY103" fmla="*/ 6156 h 515620"/>
              <a:gd name="connsiteX104" fmla="*/ 310971 w 432985"/>
              <a:gd name="connsiteY104" fmla="*/ 5339 h 515620"/>
              <a:gd name="connsiteX105" fmla="*/ 305891 w 432985"/>
              <a:gd name="connsiteY105" fmla="*/ 4531 h 515620"/>
              <a:gd name="connsiteX106" fmla="*/ 304437 w 432985"/>
              <a:gd name="connsiteY106" fmla="*/ 4200 h 515620"/>
              <a:gd name="connsiteX107" fmla="*/ 296337 w 432985"/>
              <a:gd name="connsiteY107" fmla="*/ 2348 h 515620"/>
              <a:gd name="connsiteX108" fmla="*/ 285749 w 432985"/>
              <a:gd name="connsiteY108" fmla="*/ 1899 h 515620"/>
              <a:gd name="connsiteX109" fmla="*/ 275870 w 432985"/>
              <a:gd name="connsiteY109" fmla="*/ 4309 h 515620"/>
              <a:gd name="connsiteX110" fmla="*/ 265585 w 432985"/>
              <a:gd name="connsiteY110" fmla="*/ 6859 h 515620"/>
              <a:gd name="connsiteX111" fmla="*/ 265116 w 432985"/>
              <a:gd name="connsiteY111" fmla="*/ 6982 h 515620"/>
              <a:gd name="connsiteX112" fmla="*/ 261406 w 432985"/>
              <a:gd name="connsiteY112" fmla="*/ 2888 h 515620"/>
              <a:gd name="connsiteX113" fmla="*/ 257311 w 432985"/>
              <a:gd name="connsiteY113" fmla="*/ 3242 h 515620"/>
              <a:gd name="connsiteX114" fmla="*/ 257010 w 432985"/>
              <a:gd name="connsiteY114" fmla="*/ 3202 h 515620"/>
              <a:gd name="connsiteX115" fmla="*/ 254086 w 432985"/>
              <a:gd name="connsiteY115" fmla="*/ 1718 h 515620"/>
              <a:gd name="connsiteX116" fmla="*/ 250814 w 432985"/>
              <a:gd name="connsiteY116" fmla="*/ 2539 h 515620"/>
              <a:gd name="connsiteX117" fmla="*/ 233572 w 432985"/>
              <a:gd name="connsiteY117" fmla="*/ 16729 h 515620"/>
              <a:gd name="connsiteX118" fmla="*/ 231420 w 432985"/>
              <a:gd name="connsiteY118" fmla="*/ 15948 h 51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432985" h="515620">
                <a:moveTo>
                  <a:pt x="231420" y="15948"/>
                </a:moveTo>
                <a:lnTo>
                  <a:pt x="229837" y="17096"/>
                </a:lnTo>
                <a:lnTo>
                  <a:pt x="227963" y="14365"/>
                </a:lnTo>
                <a:lnTo>
                  <a:pt x="221187" y="12386"/>
                </a:lnTo>
                <a:lnTo>
                  <a:pt x="218759" y="12186"/>
                </a:lnTo>
                <a:lnTo>
                  <a:pt x="215648" y="13062"/>
                </a:lnTo>
                <a:lnTo>
                  <a:pt x="214180" y="16493"/>
                </a:lnTo>
                <a:lnTo>
                  <a:pt x="213833" y="17232"/>
                </a:lnTo>
                <a:lnTo>
                  <a:pt x="216325" y="19787"/>
                </a:lnTo>
                <a:lnTo>
                  <a:pt x="215469" y="22002"/>
                </a:lnTo>
                <a:lnTo>
                  <a:pt x="213914" y="22328"/>
                </a:lnTo>
                <a:lnTo>
                  <a:pt x="214567" y="26712"/>
                </a:lnTo>
                <a:lnTo>
                  <a:pt x="215597" y="27892"/>
                </a:lnTo>
                <a:lnTo>
                  <a:pt x="212149" y="36182"/>
                </a:lnTo>
                <a:lnTo>
                  <a:pt x="202896" y="39953"/>
                </a:lnTo>
                <a:lnTo>
                  <a:pt x="195825" y="45349"/>
                </a:lnTo>
                <a:lnTo>
                  <a:pt x="188185" y="46211"/>
                </a:lnTo>
                <a:lnTo>
                  <a:pt x="179749" y="50926"/>
                </a:lnTo>
                <a:lnTo>
                  <a:pt x="172732" y="54434"/>
                </a:lnTo>
                <a:lnTo>
                  <a:pt x="171692" y="54987"/>
                </a:lnTo>
                <a:lnTo>
                  <a:pt x="158625" y="42526"/>
                </a:lnTo>
                <a:lnTo>
                  <a:pt x="149424" y="44323"/>
                </a:lnTo>
                <a:lnTo>
                  <a:pt x="146152" y="44741"/>
                </a:lnTo>
                <a:lnTo>
                  <a:pt x="132399" y="49433"/>
                </a:lnTo>
                <a:lnTo>
                  <a:pt x="117806" y="48484"/>
                </a:lnTo>
                <a:lnTo>
                  <a:pt x="110595" y="58159"/>
                </a:lnTo>
                <a:lnTo>
                  <a:pt x="110207" y="58436"/>
                </a:lnTo>
                <a:lnTo>
                  <a:pt x="105858" y="62633"/>
                </a:lnTo>
                <a:lnTo>
                  <a:pt x="104549" y="63486"/>
                </a:lnTo>
                <a:lnTo>
                  <a:pt x="94833" y="61086"/>
                </a:lnTo>
                <a:lnTo>
                  <a:pt x="91194" y="63300"/>
                </a:lnTo>
                <a:lnTo>
                  <a:pt x="81296" y="69308"/>
                </a:lnTo>
                <a:lnTo>
                  <a:pt x="80829" y="69821"/>
                </a:lnTo>
                <a:lnTo>
                  <a:pt x="75930" y="75330"/>
                </a:lnTo>
                <a:lnTo>
                  <a:pt x="71067" y="77640"/>
                </a:lnTo>
                <a:lnTo>
                  <a:pt x="61518" y="81039"/>
                </a:lnTo>
                <a:lnTo>
                  <a:pt x="57164" y="83639"/>
                </a:lnTo>
                <a:lnTo>
                  <a:pt x="53585" y="85445"/>
                </a:lnTo>
                <a:lnTo>
                  <a:pt x="39481" y="91258"/>
                </a:lnTo>
                <a:lnTo>
                  <a:pt x="31974" y="93159"/>
                </a:lnTo>
                <a:lnTo>
                  <a:pt x="31298" y="94865"/>
                </a:lnTo>
                <a:lnTo>
                  <a:pt x="32650" y="106918"/>
                </a:lnTo>
                <a:lnTo>
                  <a:pt x="33226" y="112173"/>
                </a:lnTo>
                <a:lnTo>
                  <a:pt x="32223" y="113480"/>
                </a:lnTo>
                <a:lnTo>
                  <a:pt x="26775" y="112822"/>
                </a:lnTo>
                <a:lnTo>
                  <a:pt x="23881" y="112468"/>
                </a:lnTo>
                <a:lnTo>
                  <a:pt x="17789" y="118444"/>
                </a:lnTo>
                <a:lnTo>
                  <a:pt x="17091" y="122269"/>
                </a:lnTo>
                <a:lnTo>
                  <a:pt x="14754" y="124420"/>
                </a:lnTo>
                <a:lnTo>
                  <a:pt x="14691" y="125210"/>
                </a:lnTo>
                <a:lnTo>
                  <a:pt x="16301" y="136045"/>
                </a:lnTo>
                <a:lnTo>
                  <a:pt x="17313" y="142862"/>
                </a:lnTo>
                <a:lnTo>
                  <a:pt x="6662" y="150266"/>
                </a:lnTo>
                <a:lnTo>
                  <a:pt x="3518" y="152483"/>
                </a:lnTo>
                <a:lnTo>
                  <a:pt x="488" y="154608"/>
                </a:lnTo>
                <a:lnTo>
                  <a:pt x="24743" y="185364"/>
                </a:lnTo>
                <a:lnTo>
                  <a:pt x="27034" y="197053"/>
                </a:lnTo>
                <a:lnTo>
                  <a:pt x="37617" y="251135"/>
                </a:lnTo>
                <a:lnTo>
                  <a:pt x="50132" y="316498"/>
                </a:lnTo>
                <a:lnTo>
                  <a:pt x="56451" y="353532"/>
                </a:lnTo>
                <a:lnTo>
                  <a:pt x="94005" y="364282"/>
                </a:lnTo>
                <a:lnTo>
                  <a:pt x="101019" y="366343"/>
                </a:lnTo>
                <a:lnTo>
                  <a:pt x="103961" y="367210"/>
                </a:lnTo>
                <a:lnTo>
                  <a:pt x="118569" y="373343"/>
                </a:lnTo>
                <a:lnTo>
                  <a:pt x="149811" y="386499"/>
                </a:lnTo>
                <a:lnTo>
                  <a:pt x="151301" y="397649"/>
                </a:lnTo>
                <a:lnTo>
                  <a:pt x="156275" y="434746"/>
                </a:lnTo>
                <a:lnTo>
                  <a:pt x="199186" y="432301"/>
                </a:lnTo>
                <a:lnTo>
                  <a:pt x="230712" y="421366"/>
                </a:lnTo>
                <a:lnTo>
                  <a:pt x="261452" y="432332"/>
                </a:lnTo>
                <a:lnTo>
                  <a:pt x="275285" y="465264"/>
                </a:lnTo>
                <a:lnTo>
                  <a:pt x="277678" y="474740"/>
                </a:lnTo>
                <a:lnTo>
                  <a:pt x="280129" y="484786"/>
                </a:lnTo>
                <a:lnTo>
                  <a:pt x="281468" y="489783"/>
                </a:lnTo>
                <a:lnTo>
                  <a:pt x="283274" y="497228"/>
                </a:lnTo>
                <a:lnTo>
                  <a:pt x="284125" y="500557"/>
                </a:lnTo>
                <a:lnTo>
                  <a:pt x="285443" y="504483"/>
                </a:lnTo>
                <a:lnTo>
                  <a:pt x="287269" y="509702"/>
                </a:lnTo>
                <a:lnTo>
                  <a:pt x="287523" y="510498"/>
                </a:lnTo>
                <a:lnTo>
                  <a:pt x="287966" y="511798"/>
                </a:lnTo>
                <a:lnTo>
                  <a:pt x="288690" y="514142"/>
                </a:lnTo>
                <a:lnTo>
                  <a:pt x="289854" y="516086"/>
                </a:lnTo>
                <a:lnTo>
                  <a:pt x="339094" y="510855"/>
                </a:lnTo>
                <a:lnTo>
                  <a:pt x="348975" y="474017"/>
                </a:lnTo>
                <a:lnTo>
                  <a:pt x="359501" y="435273"/>
                </a:lnTo>
                <a:lnTo>
                  <a:pt x="380186" y="366354"/>
                </a:lnTo>
                <a:lnTo>
                  <a:pt x="371861" y="363282"/>
                </a:lnTo>
                <a:lnTo>
                  <a:pt x="382699" y="306299"/>
                </a:lnTo>
                <a:lnTo>
                  <a:pt x="384806" y="295241"/>
                </a:lnTo>
                <a:lnTo>
                  <a:pt x="419174" y="284528"/>
                </a:lnTo>
                <a:lnTo>
                  <a:pt x="433473" y="253804"/>
                </a:lnTo>
                <a:lnTo>
                  <a:pt x="359181" y="215149"/>
                </a:lnTo>
                <a:lnTo>
                  <a:pt x="413744" y="172383"/>
                </a:lnTo>
                <a:lnTo>
                  <a:pt x="408186" y="141805"/>
                </a:lnTo>
                <a:lnTo>
                  <a:pt x="400527" y="130329"/>
                </a:lnTo>
                <a:lnTo>
                  <a:pt x="393464" y="117850"/>
                </a:lnTo>
                <a:lnTo>
                  <a:pt x="383676" y="100651"/>
                </a:lnTo>
                <a:lnTo>
                  <a:pt x="330069" y="465"/>
                </a:lnTo>
                <a:lnTo>
                  <a:pt x="328468" y="760"/>
                </a:lnTo>
                <a:lnTo>
                  <a:pt x="327830" y="869"/>
                </a:lnTo>
                <a:lnTo>
                  <a:pt x="325290" y="1001"/>
                </a:lnTo>
                <a:lnTo>
                  <a:pt x="324036" y="1690"/>
                </a:lnTo>
                <a:lnTo>
                  <a:pt x="322078" y="2789"/>
                </a:lnTo>
                <a:lnTo>
                  <a:pt x="316068" y="6156"/>
                </a:lnTo>
                <a:lnTo>
                  <a:pt x="310971" y="5339"/>
                </a:lnTo>
                <a:lnTo>
                  <a:pt x="305891" y="4531"/>
                </a:lnTo>
                <a:lnTo>
                  <a:pt x="304437" y="4200"/>
                </a:lnTo>
                <a:lnTo>
                  <a:pt x="296337" y="2348"/>
                </a:lnTo>
                <a:lnTo>
                  <a:pt x="285749" y="1899"/>
                </a:lnTo>
                <a:lnTo>
                  <a:pt x="275870" y="4309"/>
                </a:lnTo>
                <a:lnTo>
                  <a:pt x="265585" y="6859"/>
                </a:lnTo>
                <a:lnTo>
                  <a:pt x="265116" y="6982"/>
                </a:lnTo>
                <a:lnTo>
                  <a:pt x="261406" y="2888"/>
                </a:lnTo>
                <a:lnTo>
                  <a:pt x="257311" y="3242"/>
                </a:lnTo>
                <a:lnTo>
                  <a:pt x="257010" y="3202"/>
                </a:lnTo>
                <a:lnTo>
                  <a:pt x="254086" y="1718"/>
                </a:lnTo>
                <a:lnTo>
                  <a:pt x="250814" y="2539"/>
                </a:lnTo>
                <a:lnTo>
                  <a:pt x="233572" y="16729"/>
                </a:lnTo>
                <a:lnTo>
                  <a:pt x="231420" y="1594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D0CB88B-E4B8-D5FC-1B7C-A7BBCC2B0FC0}"/>
              </a:ext>
            </a:extLst>
          </p:cNvPr>
          <p:cNvSpPr>
            <a:spLocks/>
          </p:cNvSpPr>
          <p:nvPr/>
        </p:nvSpPr>
        <p:spPr>
          <a:xfrm flipV="1">
            <a:off x="1537124" y="4984961"/>
            <a:ext cx="1684807" cy="1632927"/>
          </a:xfrm>
          <a:custGeom>
            <a:avLst/>
            <a:gdLst>
              <a:gd name="connsiteX0" fmla="*/ 1055188 w 1147349"/>
              <a:gd name="connsiteY0" fmla="*/ 797359 h 1112019"/>
              <a:gd name="connsiteX1" fmla="*/ 1082914 w 1147349"/>
              <a:gd name="connsiteY1" fmla="*/ 770287 h 1112019"/>
              <a:gd name="connsiteX2" fmla="*/ 1097098 w 1147349"/>
              <a:gd name="connsiteY2" fmla="*/ 756496 h 1112019"/>
              <a:gd name="connsiteX3" fmla="*/ 1085622 w 1147349"/>
              <a:gd name="connsiteY3" fmla="*/ 735291 h 1112019"/>
              <a:gd name="connsiteX4" fmla="*/ 1065005 w 1147349"/>
              <a:gd name="connsiteY4" fmla="*/ 697169 h 1112019"/>
              <a:gd name="connsiteX5" fmla="*/ 1050470 w 1147349"/>
              <a:gd name="connsiteY5" fmla="*/ 670214 h 1112019"/>
              <a:gd name="connsiteX6" fmla="*/ 1022886 w 1147349"/>
              <a:gd name="connsiteY6" fmla="*/ 618478 h 1112019"/>
              <a:gd name="connsiteX7" fmla="*/ 998045 w 1147349"/>
              <a:gd name="connsiteY7" fmla="*/ 572660 h 1112019"/>
              <a:gd name="connsiteX8" fmla="*/ 1042251 w 1147349"/>
              <a:gd name="connsiteY8" fmla="*/ 559410 h 1112019"/>
              <a:gd name="connsiteX9" fmla="*/ 1148036 w 1147349"/>
              <a:gd name="connsiteY9" fmla="*/ 529147 h 1112019"/>
              <a:gd name="connsiteX10" fmla="*/ 1056345 w 1147349"/>
              <a:gd name="connsiteY10" fmla="*/ 403826 h 1112019"/>
              <a:gd name="connsiteX11" fmla="*/ 1003321 w 1147349"/>
              <a:gd name="connsiteY11" fmla="*/ 328521 h 1112019"/>
              <a:gd name="connsiteX12" fmla="*/ 934053 w 1147349"/>
              <a:gd name="connsiteY12" fmla="*/ 231230 h 1112019"/>
              <a:gd name="connsiteX13" fmla="*/ 808925 w 1147349"/>
              <a:gd name="connsiteY13" fmla="*/ 55299 h 1112019"/>
              <a:gd name="connsiteX14" fmla="*/ 724057 w 1147349"/>
              <a:gd name="connsiteY14" fmla="*/ 81963 h 1112019"/>
              <a:gd name="connsiteX15" fmla="*/ 638209 w 1147349"/>
              <a:gd name="connsiteY15" fmla="*/ 110197 h 1112019"/>
              <a:gd name="connsiteX16" fmla="*/ 571721 w 1147349"/>
              <a:gd name="connsiteY16" fmla="*/ 132955 h 1112019"/>
              <a:gd name="connsiteX17" fmla="*/ 566305 w 1147349"/>
              <a:gd name="connsiteY17" fmla="*/ 134842 h 1112019"/>
              <a:gd name="connsiteX18" fmla="*/ 549121 w 1147349"/>
              <a:gd name="connsiteY18" fmla="*/ 102597 h 1112019"/>
              <a:gd name="connsiteX19" fmla="*/ 546128 w 1147349"/>
              <a:gd name="connsiteY19" fmla="*/ 90159 h 1112019"/>
              <a:gd name="connsiteX20" fmla="*/ 474764 w 1147349"/>
              <a:gd name="connsiteY20" fmla="*/ 60667 h 1112019"/>
              <a:gd name="connsiteX21" fmla="*/ 346923 w 1147349"/>
              <a:gd name="connsiteY21" fmla="*/ 895 h 1112019"/>
              <a:gd name="connsiteX22" fmla="*/ 299796 w 1147349"/>
              <a:gd name="connsiteY22" fmla="*/ 72456 h 1112019"/>
              <a:gd name="connsiteX23" fmla="*/ 283974 w 1147349"/>
              <a:gd name="connsiteY23" fmla="*/ 101675 h 1112019"/>
              <a:gd name="connsiteX24" fmla="*/ 239886 w 1147349"/>
              <a:gd name="connsiteY24" fmla="*/ 168427 h 1112019"/>
              <a:gd name="connsiteX25" fmla="*/ 162839 w 1147349"/>
              <a:gd name="connsiteY25" fmla="*/ 293348 h 1112019"/>
              <a:gd name="connsiteX26" fmla="*/ 76845 w 1147349"/>
              <a:gd name="connsiteY26" fmla="*/ 478115 h 1112019"/>
              <a:gd name="connsiteX27" fmla="*/ 33383 w 1147349"/>
              <a:gd name="connsiteY27" fmla="*/ 563494 h 1112019"/>
              <a:gd name="connsiteX28" fmla="*/ 686 w 1147349"/>
              <a:gd name="connsiteY28" fmla="*/ 617480 h 1112019"/>
              <a:gd name="connsiteX29" fmla="*/ 30045 w 1147349"/>
              <a:gd name="connsiteY29" fmla="*/ 700041 h 1112019"/>
              <a:gd name="connsiteX30" fmla="*/ 59911 w 1147349"/>
              <a:gd name="connsiteY30" fmla="*/ 782616 h 1112019"/>
              <a:gd name="connsiteX31" fmla="*/ 90282 w 1147349"/>
              <a:gd name="connsiteY31" fmla="*/ 865195 h 1112019"/>
              <a:gd name="connsiteX32" fmla="*/ 121146 w 1147349"/>
              <a:gd name="connsiteY32" fmla="*/ 947774 h 1112019"/>
              <a:gd name="connsiteX33" fmla="*/ 152510 w 1147349"/>
              <a:gd name="connsiteY33" fmla="*/ 1030349 h 1112019"/>
              <a:gd name="connsiteX34" fmla="*/ 184363 w 1147349"/>
              <a:gd name="connsiteY34" fmla="*/ 1112914 h 1112019"/>
              <a:gd name="connsiteX35" fmla="*/ 254879 w 1147349"/>
              <a:gd name="connsiteY35" fmla="*/ 1078822 h 1112019"/>
              <a:gd name="connsiteX36" fmla="*/ 325880 w 1147349"/>
              <a:gd name="connsiteY36" fmla="*/ 1045691 h 1112019"/>
              <a:gd name="connsiteX37" fmla="*/ 397353 w 1147349"/>
              <a:gd name="connsiteY37" fmla="*/ 1013527 h 1112019"/>
              <a:gd name="connsiteX38" fmla="*/ 469284 w 1147349"/>
              <a:gd name="connsiteY38" fmla="*/ 982330 h 1112019"/>
              <a:gd name="connsiteX39" fmla="*/ 513258 w 1147349"/>
              <a:gd name="connsiteY39" fmla="*/ 963824 h 1112019"/>
              <a:gd name="connsiteX40" fmla="*/ 541659 w 1147349"/>
              <a:gd name="connsiteY40" fmla="*/ 952103 h 1112019"/>
              <a:gd name="connsiteX41" fmla="*/ 770667 w 1147349"/>
              <a:gd name="connsiteY41" fmla="*/ 1021895 h 1112019"/>
              <a:gd name="connsiteX42" fmla="*/ 772712 w 1147349"/>
              <a:gd name="connsiteY42" fmla="*/ 1018020 h 1112019"/>
              <a:gd name="connsiteX43" fmla="*/ 799408 w 1147349"/>
              <a:gd name="connsiteY43" fmla="*/ 994291 h 1112019"/>
              <a:gd name="connsiteX44" fmla="*/ 802860 w 1147349"/>
              <a:gd name="connsiteY44" fmla="*/ 991206 h 1112019"/>
              <a:gd name="connsiteX45" fmla="*/ 812214 w 1147349"/>
              <a:gd name="connsiteY45" fmla="*/ 984703 h 1112019"/>
              <a:gd name="connsiteX46" fmla="*/ 828785 w 1147349"/>
              <a:gd name="connsiteY46" fmla="*/ 974688 h 1112019"/>
              <a:gd name="connsiteX47" fmla="*/ 867288 w 1147349"/>
              <a:gd name="connsiteY47" fmla="*/ 962381 h 1112019"/>
              <a:gd name="connsiteX48" fmla="*/ 889811 w 1147349"/>
              <a:gd name="connsiteY48" fmla="*/ 961869 h 1112019"/>
              <a:gd name="connsiteX49" fmla="*/ 917790 w 1147349"/>
              <a:gd name="connsiteY49" fmla="*/ 933693 h 1112019"/>
              <a:gd name="connsiteX50" fmla="*/ 945693 w 1147349"/>
              <a:gd name="connsiteY50" fmla="*/ 905713 h 1112019"/>
              <a:gd name="connsiteX51" fmla="*/ 973654 w 1147349"/>
              <a:gd name="connsiteY51" fmla="*/ 877846 h 1112019"/>
              <a:gd name="connsiteX52" fmla="*/ 997061 w 1147349"/>
              <a:gd name="connsiteY52" fmla="*/ 854572 h 1112019"/>
              <a:gd name="connsiteX53" fmla="*/ 1000563 w 1147349"/>
              <a:gd name="connsiteY53" fmla="*/ 851141 h 1112019"/>
              <a:gd name="connsiteX54" fmla="*/ 1009780 w 1147349"/>
              <a:gd name="connsiteY54" fmla="*/ 841993 h 1112019"/>
              <a:gd name="connsiteX55" fmla="*/ 1027513 w 1147349"/>
              <a:gd name="connsiteY55" fmla="*/ 824563 h 1112019"/>
              <a:gd name="connsiteX56" fmla="*/ 1043893 w 1147349"/>
              <a:gd name="connsiteY56" fmla="*/ 808459 h 1112019"/>
              <a:gd name="connsiteX57" fmla="*/ 1055188 w 1147349"/>
              <a:gd name="connsiteY57" fmla="*/ 797359 h 111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147349" h="1112019">
                <a:moveTo>
                  <a:pt x="1055188" y="797359"/>
                </a:moveTo>
                <a:lnTo>
                  <a:pt x="1082914" y="770287"/>
                </a:lnTo>
                <a:lnTo>
                  <a:pt x="1097098" y="756496"/>
                </a:lnTo>
                <a:lnTo>
                  <a:pt x="1085622" y="735291"/>
                </a:lnTo>
                <a:lnTo>
                  <a:pt x="1065005" y="697169"/>
                </a:lnTo>
                <a:lnTo>
                  <a:pt x="1050470" y="670214"/>
                </a:lnTo>
                <a:lnTo>
                  <a:pt x="1022886" y="618478"/>
                </a:lnTo>
                <a:lnTo>
                  <a:pt x="998045" y="572660"/>
                </a:lnTo>
                <a:lnTo>
                  <a:pt x="1042251" y="559410"/>
                </a:lnTo>
                <a:lnTo>
                  <a:pt x="1148036" y="529147"/>
                </a:lnTo>
                <a:lnTo>
                  <a:pt x="1056345" y="403826"/>
                </a:lnTo>
                <a:lnTo>
                  <a:pt x="1003321" y="328521"/>
                </a:lnTo>
                <a:lnTo>
                  <a:pt x="934053" y="231230"/>
                </a:lnTo>
                <a:lnTo>
                  <a:pt x="808925" y="55299"/>
                </a:lnTo>
                <a:lnTo>
                  <a:pt x="724057" y="81963"/>
                </a:lnTo>
                <a:lnTo>
                  <a:pt x="638209" y="110197"/>
                </a:lnTo>
                <a:lnTo>
                  <a:pt x="571721" y="132955"/>
                </a:lnTo>
                <a:lnTo>
                  <a:pt x="566305" y="134842"/>
                </a:lnTo>
                <a:lnTo>
                  <a:pt x="549121" y="102597"/>
                </a:lnTo>
                <a:lnTo>
                  <a:pt x="546128" y="90159"/>
                </a:lnTo>
                <a:lnTo>
                  <a:pt x="474764" y="60667"/>
                </a:lnTo>
                <a:lnTo>
                  <a:pt x="346923" y="895"/>
                </a:lnTo>
                <a:lnTo>
                  <a:pt x="299796" y="72456"/>
                </a:lnTo>
                <a:lnTo>
                  <a:pt x="283974" y="101675"/>
                </a:lnTo>
                <a:lnTo>
                  <a:pt x="239886" y="168427"/>
                </a:lnTo>
                <a:lnTo>
                  <a:pt x="162839" y="293348"/>
                </a:lnTo>
                <a:lnTo>
                  <a:pt x="76845" y="478115"/>
                </a:lnTo>
                <a:lnTo>
                  <a:pt x="33383" y="563494"/>
                </a:lnTo>
                <a:lnTo>
                  <a:pt x="686" y="617480"/>
                </a:lnTo>
                <a:lnTo>
                  <a:pt x="30045" y="700041"/>
                </a:lnTo>
                <a:lnTo>
                  <a:pt x="59911" y="782616"/>
                </a:lnTo>
                <a:lnTo>
                  <a:pt x="90282" y="865195"/>
                </a:lnTo>
                <a:lnTo>
                  <a:pt x="121146" y="947774"/>
                </a:lnTo>
                <a:lnTo>
                  <a:pt x="152510" y="1030349"/>
                </a:lnTo>
                <a:lnTo>
                  <a:pt x="184363" y="1112914"/>
                </a:lnTo>
                <a:lnTo>
                  <a:pt x="254879" y="1078822"/>
                </a:lnTo>
                <a:lnTo>
                  <a:pt x="325880" y="1045691"/>
                </a:lnTo>
                <a:lnTo>
                  <a:pt x="397353" y="1013527"/>
                </a:lnTo>
                <a:lnTo>
                  <a:pt x="469284" y="982330"/>
                </a:lnTo>
                <a:lnTo>
                  <a:pt x="513258" y="963824"/>
                </a:lnTo>
                <a:lnTo>
                  <a:pt x="541659" y="952103"/>
                </a:lnTo>
                <a:lnTo>
                  <a:pt x="770667" y="1021895"/>
                </a:lnTo>
                <a:lnTo>
                  <a:pt x="772712" y="1018020"/>
                </a:lnTo>
                <a:lnTo>
                  <a:pt x="799408" y="994291"/>
                </a:lnTo>
                <a:lnTo>
                  <a:pt x="802860" y="991206"/>
                </a:lnTo>
                <a:lnTo>
                  <a:pt x="812214" y="984703"/>
                </a:lnTo>
                <a:lnTo>
                  <a:pt x="828785" y="974688"/>
                </a:lnTo>
                <a:lnTo>
                  <a:pt x="867288" y="962381"/>
                </a:lnTo>
                <a:lnTo>
                  <a:pt x="889811" y="961869"/>
                </a:lnTo>
                <a:lnTo>
                  <a:pt x="917790" y="933693"/>
                </a:lnTo>
                <a:lnTo>
                  <a:pt x="945693" y="905713"/>
                </a:lnTo>
                <a:lnTo>
                  <a:pt x="973654" y="877846"/>
                </a:lnTo>
                <a:lnTo>
                  <a:pt x="997061" y="854572"/>
                </a:lnTo>
                <a:lnTo>
                  <a:pt x="1000563" y="851141"/>
                </a:lnTo>
                <a:lnTo>
                  <a:pt x="1009780" y="841993"/>
                </a:lnTo>
                <a:lnTo>
                  <a:pt x="1027513" y="824563"/>
                </a:lnTo>
                <a:lnTo>
                  <a:pt x="1043893" y="808459"/>
                </a:lnTo>
                <a:lnTo>
                  <a:pt x="1055188" y="79735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B3E0815-8270-2C80-9B55-C6A878294326}"/>
              </a:ext>
            </a:extLst>
          </p:cNvPr>
          <p:cNvSpPr>
            <a:spLocks/>
          </p:cNvSpPr>
          <p:nvPr/>
        </p:nvSpPr>
        <p:spPr>
          <a:xfrm flipV="1">
            <a:off x="3536299" y="3601936"/>
            <a:ext cx="1207259" cy="1025008"/>
          </a:xfrm>
          <a:custGeom>
            <a:avLst/>
            <a:gdLst>
              <a:gd name="connsiteX0" fmla="*/ 768373 w 822140"/>
              <a:gd name="connsiteY0" fmla="*/ 179348 h 698028"/>
              <a:gd name="connsiteX1" fmla="*/ 753154 w 822140"/>
              <a:gd name="connsiteY1" fmla="*/ 144439 h 698028"/>
              <a:gd name="connsiteX2" fmla="*/ 737263 w 822140"/>
              <a:gd name="connsiteY2" fmla="*/ 104188 h 698028"/>
              <a:gd name="connsiteX3" fmla="*/ 732473 w 822140"/>
              <a:gd name="connsiteY3" fmla="*/ 92054 h 698028"/>
              <a:gd name="connsiteX4" fmla="*/ 729493 w 822140"/>
              <a:gd name="connsiteY4" fmla="*/ 84576 h 698028"/>
              <a:gd name="connsiteX5" fmla="*/ 725687 w 822140"/>
              <a:gd name="connsiteY5" fmla="*/ 77197 h 698028"/>
              <a:gd name="connsiteX6" fmla="*/ 702311 w 822140"/>
              <a:gd name="connsiteY6" fmla="*/ 12229 h 698028"/>
              <a:gd name="connsiteX7" fmla="*/ 690540 w 822140"/>
              <a:gd name="connsiteY7" fmla="*/ 522 h 698028"/>
              <a:gd name="connsiteX8" fmla="*/ 684430 w 822140"/>
              <a:gd name="connsiteY8" fmla="*/ 1448 h 698028"/>
              <a:gd name="connsiteX9" fmla="*/ 585549 w 822140"/>
              <a:gd name="connsiteY9" fmla="*/ 17457 h 698028"/>
              <a:gd name="connsiteX10" fmla="*/ 580264 w 822140"/>
              <a:gd name="connsiteY10" fmla="*/ 18369 h 698028"/>
              <a:gd name="connsiteX11" fmla="*/ 577012 w 822140"/>
              <a:gd name="connsiteY11" fmla="*/ 18932 h 698028"/>
              <a:gd name="connsiteX12" fmla="*/ 576535 w 822140"/>
              <a:gd name="connsiteY12" fmla="*/ 19013 h 698028"/>
              <a:gd name="connsiteX13" fmla="*/ 572802 w 822140"/>
              <a:gd name="connsiteY13" fmla="*/ 19662 h 698028"/>
              <a:gd name="connsiteX14" fmla="*/ 565667 w 822140"/>
              <a:gd name="connsiteY14" fmla="*/ 20910 h 698028"/>
              <a:gd name="connsiteX15" fmla="*/ 550996 w 822140"/>
              <a:gd name="connsiteY15" fmla="*/ 23510 h 698028"/>
              <a:gd name="connsiteX16" fmla="*/ 542355 w 822140"/>
              <a:gd name="connsiteY16" fmla="*/ 25058 h 698028"/>
              <a:gd name="connsiteX17" fmla="*/ 534634 w 822140"/>
              <a:gd name="connsiteY17" fmla="*/ 26456 h 698028"/>
              <a:gd name="connsiteX18" fmla="*/ 531005 w 822140"/>
              <a:gd name="connsiteY18" fmla="*/ 27118 h 698028"/>
              <a:gd name="connsiteX19" fmla="*/ 517179 w 822140"/>
              <a:gd name="connsiteY19" fmla="*/ 29659 h 698028"/>
              <a:gd name="connsiteX20" fmla="*/ 505303 w 822140"/>
              <a:gd name="connsiteY20" fmla="*/ 31874 h 698028"/>
              <a:gd name="connsiteX21" fmla="*/ 492556 w 822140"/>
              <a:gd name="connsiteY21" fmla="*/ 34283 h 698028"/>
              <a:gd name="connsiteX22" fmla="*/ 492366 w 822140"/>
              <a:gd name="connsiteY22" fmla="*/ 34320 h 698028"/>
              <a:gd name="connsiteX23" fmla="*/ 478979 w 822140"/>
              <a:gd name="connsiteY23" fmla="*/ 36883 h 698028"/>
              <a:gd name="connsiteX24" fmla="*/ 471458 w 822140"/>
              <a:gd name="connsiteY24" fmla="*/ 38390 h 698028"/>
              <a:gd name="connsiteX25" fmla="*/ 449258 w 822140"/>
              <a:gd name="connsiteY25" fmla="*/ 42710 h 698028"/>
              <a:gd name="connsiteX26" fmla="*/ 444862 w 822140"/>
              <a:gd name="connsiteY26" fmla="*/ 43586 h 698028"/>
              <a:gd name="connsiteX27" fmla="*/ 431975 w 822140"/>
              <a:gd name="connsiteY27" fmla="*/ 46177 h 698028"/>
              <a:gd name="connsiteX28" fmla="*/ 418257 w 822140"/>
              <a:gd name="connsiteY28" fmla="*/ 48945 h 698028"/>
              <a:gd name="connsiteX29" fmla="*/ 388772 w 822140"/>
              <a:gd name="connsiteY29" fmla="*/ 55112 h 698028"/>
              <a:gd name="connsiteX30" fmla="*/ 358483 w 822140"/>
              <a:gd name="connsiteY30" fmla="*/ 61601 h 698028"/>
              <a:gd name="connsiteX31" fmla="*/ 307423 w 822140"/>
              <a:gd name="connsiteY31" fmla="*/ 72973 h 698028"/>
              <a:gd name="connsiteX32" fmla="*/ 302338 w 822140"/>
              <a:gd name="connsiteY32" fmla="*/ 74134 h 698028"/>
              <a:gd name="connsiteX33" fmla="*/ 305650 w 822140"/>
              <a:gd name="connsiteY33" fmla="*/ 83314 h 698028"/>
              <a:gd name="connsiteX34" fmla="*/ 306580 w 822140"/>
              <a:gd name="connsiteY34" fmla="*/ 83814 h 698028"/>
              <a:gd name="connsiteX35" fmla="*/ 329365 w 822140"/>
              <a:gd name="connsiteY35" fmla="*/ 89064 h 698028"/>
              <a:gd name="connsiteX36" fmla="*/ 348236 w 822140"/>
              <a:gd name="connsiteY36" fmla="*/ 93856 h 698028"/>
              <a:gd name="connsiteX37" fmla="*/ 353244 w 822140"/>
              <a:gd name="connsiteY37" fmla="*/ 110519 h 698028"/>
              <a:gd name="connsiteX38" fmla="*/ 357462 w 822140"/>
              <a:gd name="connsiteY38" fmla="*/ 124323 h 698028"/>
              <a:gd name="connsiteX39" fmla="*/ 360375 w 822140"/>
              <a:gd name="connsiteY39" fmla="*/ 134220 h 698028"/>
              <a:gd name="connsiteX40" fmla="*/ 361872 w 822140"/>
              <a:gd name="connsiteY40" fmla="*/ 139179 h 698028"/>
              <a:gd name="connsiteX41" fmla="*/ 365950 w 822140"/>
              <a:gd name="connsiteY41" fmla="*/ 152693 h 698028"/>
              <a:gd name="connsiteX42" fmla="*/ 380584 w 822140"/>
              <a:gd name="connsiteY42" fmla="*/ 201084 h 698028"/>
              <a:gd name="connsiteX43" fmla="*/ 385977 w 822140"/>
              <a:gd name="connsiteY43" fmla="*/ 224431 h 698028"/>
              <a:gd name="connsiteX44" fmla="*/ 388640 w 822140"/>
              <a:gd name="connsiteY44" fmla="*/ 236470 h 698028"/>
              <a:gd name="connsiteX45" fmla="*/ 392269 w 822140"/>
              <a:gd name="connsiteY45" fmla="*/ 252334 h 698028"/>
              <a:gd name="connsiteX46" fmla="*/ 394927 w 822140"/>
              <a:gd name="connsiteY46" fmla="*/ 264001 h 698028"/>
              <a:gd name="connsiteX47" fmla="*/ 397876 w 822140"/>
              <a:gd name="connsiteY47" fmla="*/ 279380 h 698028"/>
              <a:gd name="connsiteX48" fmla="*/ 388608 w 822140"/>
              <a:gd name="connsiteY48" fmla="*/ 291355 h 698028"/>
              <a:gd name="connsiteX49" fmla="*/ 379377 w 822140"/>
              <a:gd name="connsiteY49" fmla="*/ 303380 h 698028"/>
              <a:gd name="connsiteX50" fmla="*/ 356451 w 822140"/>
              <a:gd name="connsiteY50" fmla="*/ 311349 h 698028"/>
              <a:gd name="connsiteX51" fmla="*/ 340257 w 822140"/>
              <a:gd name="connsiteY51" fmla="*/ 316989 h 698028"/>
              <a:gd name="connsiteX52" fmla="*/ 322792 w 822140"/>
              <a:gd name="connsiteY52" fmla="*/ 323047 h 698028"/>
              <a:gd name="connsiteX53" fmla="*/ 308857 w 822140"/>
              <a:gd name="connsiteY53" fmla="*/ 327944 h 698028"/>
              <a:gd name="connsiteX54" fmla="*/ 305137 w 822140"/>
              <a:gd name="connsiteY54" fmla="*/ 329250 h 698028"/>
              <a:gd name="connsiteX55" fmla="*/ 286570 w 822140"/>
              <a:gd name="connsiteY55" fmla="*/ 335744 h 698028"/>
              <a:gd name="connsiteX56" fmla="*/ 279067 w 822140"/>
              <a:gd name="connsiteY56" fmla="*/ 338390 h 698028"/>
              <a:gd name="connsiteX57" fmla="*/ 253828 w 822140"/>
              <a:gd name="connsiteY57" fmla="*/ 347252 h 698028"/>
              <a:gd name="connsiteX58" fmla="*/ 238268 w 822140"/>
              <a:gd name="connsiteY58" fmla="*/ 352738 h 698028"/>
              <a:gd name="connsiteX59" fmla="*/ 233011 w 822140"/>
              <a:gd name="connsiteY59" fmla="*/ 354581 h 698028"/>
              <a:gd name="connsiteX60" fmla="*/ 227826 w 822140"/>
              <a:gd name="connsiteY60" fmla="*/ 356872 h 698028"/>
              <a:gd name="connsiteX61" fmla="*/ 226188 w 822140"/>
              <a:gd name="connsiteY61" fmla="*/ 357580 h 698028"/>
              <a:gd name="connsiteX62" fmla="*/ 206039 w 822140"/>
              <a:gd name="connsiteY62" fmla="*/ 366510 h 698028"/>
              <a:gd name="connsiteX63" fmla="*/ 203752 w 822140"/>
              <a:gd name="connsiteY63" fmla="*/ 367836 h 698028"/>
              <a:gd name="connsiteX64" fmla="*/ 166619 w 822140"/>
              <a:gd name="connsiteY64" fmla="*/ 384022 h 698028"/>
              <a:gd name="connsiteX65" fmla="*/ 162772 w 822140"/>
              <a:gd name="connsiteY65" fmla="*/ 387294 h 698028"/>
              <a:gd name="connsiteX66" fmla="*/ 144296 w 822140"/>
              <a:gd name="connsiteY66" fmla="*/ 403041 h 698028"/>
              <a:gd name="connsiteX67" fmla="*/ 120771 w 822140"/>
              <a:gd name="connsiteY67" fmla="*/ 423157 h 698028"/>
              <a:gd name="connsiteX68" fmla="*/ 55159 w 822140"/>
              <a:gd name="connsiteY68" fmla="*/ 479476 h 698028"/>
              <a:gd name="connsiteX69" fmla="*/ 27574 w 822140"/>
              <a:gd name="connsiteY69" fmla="*/ 502456 h 698028"/>
              <a:gd name="connsiteX70" fmla="*/ 547 w 822140"/>
              <a:gd name="connsiteY70" fmla="*/ 526659 h 698028"/>
              <a:gd name="connsiteX71" fmla="*/ 7574 w 822140"/>
              <a:gd name="connsiteY71" fmla="*/ 550487 h 698028"/>
              <a:gd name="connsiteX72" fmla="*/ 13240 w 822140"/>
              <a:gd name="connsiteY72" fmla="*/ 569635 h 698028"/>
              <a:gd name="connsiteX73" fmla="*/ 26009 w 822140"/>
              <a:gd name="connsiteY73" fmla="*/ 612609 h 698028"/>
              <a:gd name="connsiteX74" fmla="*/ 33829 w 822140"/>
              <a:gd name="connsiteY74" fmla="*/ 638799 h 698028"/>
              <a:gd name="connsiteX75" fmla="*/ 38851 w 822140"/>
              <a:gd name="connsiteY75" fmla="*/ 655581 h 698028"/>
              <a:gd name="connsiteX76" fmla="*/ 42376 w 822140"/>
              <a:gd name="connsiteY76" fmla="*/ 667326 h 698028"/>
              <a:gd name="connsiteX77" fmla="*/ 47456 w 822140"/>
              <a:gd name="connsiteY77" fmla="*/ 684228 h 698028"/>
              <a:gd name="connsiteX78" fmla="*/ 49611 w 822140"/>
              <a:gd name="connsiteY78" fmla="*/ 691390 h 698028"/>
              <a:gd name="connsiteX79" fmla="*/ 51770 w 822140"/>
              <a:gd name="connsiteY79" fmla="*/ 698551 h 698028"/>
              <a:gd name="connsiteX80" fmla="*/ 56774 w 822140"/>
              <a:gd name="connsiteY80" fmla="*/ 696940 h 698028"/>
              <a:gd name="connsiteX81" fmla="*/ 76810 w 822140"/>
              <a:gd name="connsiteY81" fmla="*/ 690553 h 698028"/>
              <a:gd name="connsiteX82" fmla="*/ 81827 w 822140"/>
              <a:gd name="connsiteY82" fmla="*/ 688970 h 698028"/>
              <a:gd name="connsiteX83" fmla="*/ 94874 w 822140"/>
              <a:gd name="connsiteY83" fmla="*/ 684883 h 698028"/>
              <a:gd name="connsiteX84" fmla="*/ 111957 w 822140"/>
              <a:gd name="connsiteY84" fmla="*/ 679596 h 698028"/>
              <a:gd name="connsiteX85" fmla="*/ 138213 w 822140"/>
              <a:gd name="connsiteY85" fmla="*/ 671614 h 698028"/>
              <a:gd name="connsiteX86" fmla="*/ 142159 w 822140"/>
              <a:gd name="connsiteY86" fmla="*/ 670429 h 698028"/>
              <a:gd name="connsiteX87" fmla="*/ 172430 w 822140"/>
              <a:gd name="connsiteY87" fmla="*/ 661470 h 698028"/>
              <a:gd name="connsiteX88" fmla="*/ 202768 w 822140"/>
              <a:gd name="connsiteY88" fmla="*/ 652717 h 698028"/>
              <a:gd name="connsiteX89" fmla="*/ 233174 w 822140"/>
              <a:gd name="connsiteY89" fmla="*/ 644173 h 698028"/>
              <a:gd name="connsiteX90" fmla="*/ 243122 w 822140"/>
              <a:gd name="connsiteY90" fmla="*/ 641426 h 698028"/>
              <a:gd name="connsiteX91" fmla="*/ 252349 w 822140"/>
              <a:gd name="connsiteY91" fmla="*/ 638901 h 698028"/>
              <a:gd name="connsiteX92" fmla="*/ 263649 w 822140"/>
              <a:gd name="connsiteY92" fmla="*/ 635836 h 698028"/>
              <a:gd name="connsiteX93" fmla="*/ 286239 w 822140"/>
              <a:gd name="connsiteY93" fmla="*/ 629801 h 698028"/>
              <a:gd name="connsiteX94" fmla="*/ 294182 w 822140"/>
              <a:gd name="connsiteY94" fmla="*/ 627707 h 698028"/>
              <a:gd name="connsiteX95" fmla="*/ 309474 w 822140"/>
              <a:gd name="connsiteY95" fmla="*/ 623721 h 698028"/>
              <a:gd name="connsiteX96" fmla="*/ 355435 w 822140"/>
              <a:gd name="connsiteY96" fmla="*/ 612076 h 698028"/>
              <a:gd name="connsiteX97" fmla="*/ 390219 w 822140"/>
              <a:gd name="connsiteY97" fmla="*/ 595364 h 698028"/>
              <a:gd name="connsiteX98" fmla="*/ 418720 w 822140"/>
              <a:gd name="connsiteY98" fmla="*/ 581726 h 698028"/>
              <a:gd name="connsiteX99" fmla="*/ 418897 w 822140"/>
              <a:gd name="connsiteY99" fmla="*/ 581633 h 698028"/>
              <a:gd name="connsiteX100" fmla="*/ 482631 w 822140"/>
              <a:gd name="connsiteY100" fmla="*/ 551222 h 698028"/>
              <a:gd name="connsiteX101" fmla="*/ 495160 w 822140"/>
              <a:gd name="connsiteY101" fmla="*/ 545175 h 698028"/>
              <a:gd name="connsiteX102" fmla="*/ 499424 w 822140"/>
              <a:gd name="connsiteY102" fmla="*/ 543124 h 698028"/>
              <a:gd name="connsiteX103" fmla="*/ 524110 w 822140"/>
              <a:gd name="connsiteY103" fmla="*/ 531966 h 698028"/>
              <a:gd name="connsiteX104" fmla="*/ 535455 w 822140"/>
              <a:gd name="connsiteY104" fmla="*/ 526091 h 698028"/>
              <a:gd name="connsiteX105" fmla="*/ 555759 w 822140"/>
              <a:gd name="connsiteY105" fmla="*/ 516356 h 698028"/>
              <a:gd name="connsiteX106" fmla="*/ 565975 w 822140"/>
              <a:gd name="connsiteY106" fmla="*/ 511528 h 698028"/>
              <a:gd name="connsiteX107" fmla="*/ 578246 w 822140"/>
              <a:gd name="connsiteY107" fmla="*/ 505797 h 698028"/>
              <a:gd name="connsiteX108" fmla="*/ 592843 w 822140"/>
              <a:gd name="connsiteY108" fmla="*/ 498726 h 698028"/>
              <a:gd name="connsiteX109" fmla="*/ 598382 w 822140"/>
              <a:gd name="connsiteY109" fmla="*/ 494797 h 698028"/>
              <a:gd name="connsiteX110" fmla="*/ 641521 w 822140"/>
              <a:gd name="connsiteY110" fmla="*/ 464560 h 698028"/>
              <a:gd name="connsiteX111" fmla="*/ 655479 w 822140"/>
              <a:gd name="connsiteY111" fmla="*/ 455043 h 698028"/>
              <a:gd name="connsiteX112" fmla="*/ 659712 w 822140"/>
              <a:gd name="connsiteY112" fmla="*/ 452040 h 698028"/>
              <a:gd name="connsiteX113" fmla="*/ 665686 w 822140"/>
              <a:gd name="connsiteY113" fmla="*/ 447885 h 698028"/>
              <a:gd name="connsiteX114" fmla="*/ 666253 w 822140"/>
              <a:gd name="connsiteY114" fmla="*/ 447485 h 698028"/>
              <a:gd name="connsiteX115" fmla="*/ 672055 w 822140"/>
              <a:gd name="connsiteY115" fmla="*/ 443445 h 698028"/>
              <a:gd name="connsiteX116" fmla="*/ 678582 w 822140"/>
              <a:gd name="connsiteY116" fmla="*/ 438864 h 698028"/>
              <a:gd name="connsiteX117" fmla="*/ 699513 w 822140"/>
              <a:gd name="connsiteY117" fmla="*/ 424564 h 698028"/>
              <a:gd name="connsiteX118" fmla="*/ 705369 w 822140"/>
              <a:gd name="connsiteY118" fmla="*/ 420340 h 698028"/>
              <a:gd name="connsiteX119" fmla="*/ 708399 w 822140"/>
              <a:gd name="connsiteY119" fmla="*/ 418215 h 698028"/>
              <a:gd name="connsiteX120" fmla="*/ 711543 w 822140"/>
              <a:gd name="connsiteY120" fmla="*/ 415999 h 698028"/>
              <a:gd name="connsiteX121" fmla="*/ 722194 w 822140"/>
              <a:gd name="connsiteY121" fmla="*/ 408594 h 698028"/>
              <a:gd name="connsiteX122" fmla="*/ 721182 w 822140"/>
              <a:gd name="connsiteY122" fmla="*/ 401777 h 698028"/>
              <a:gd name="connsiteX123" fmla="*/ 719572 w 822140"/>
              <a:gd name="connsiteY123" fmla="*/ 390942 h 698028"/>
              <a:gd name="connsiteX124" fmla="*/ 719635 w 822140"/>
              <a:gd name="connsiteY124" fmla="*/ 390152 h 698028"/>
              <a:gd name="connsiteX125" fmla="*/ 721972 w 822140"/>
              <a:gd name="connsiteY125" fmla="*/ 388002 h 698028"/>
              <a:gd name="connsiteX126" fmla="*/ 722670 w 822140"/>
              <a:gd name="connsiteY126" fmla="*/ 384176 h 698028"/>
              <a:gd name="connsiteX127" fmla="*/ 728762 w 822140"/>
              <a:gd name="connsiteY127" fmla="*/ 378200 h 698028"/>
              <a:gd name="connsiteX128" fmla="*/ 731656 w 822140"/>
              <a:gd name="connsiteY128" fmla="*/ 378554 h 698028"/>
              <a:gd name="connsiteX129" fmla="*/ 737104 w 822140"/>
              <a:gd name="connsiteY129" fmla="*/ 379212 h 698028"/>
              <a:gd name="connsiteX130" fmla="*/ 738107 w 822140"/>
              <a:gd name="connsiteY130" fmla="*/ 377905 h 698028"/>
              <a:gd name="connsiteX131" fmla="*/ 737531 w 822140"/>
              <a:gd name="connsiteY131" fmla="*/ 372650 h 698028"/>
              <a:gd name="connsiteX132" fmla="*/ 736179 w 822140"/>
              <a:gd name="connsiteY132" fmla="*/ 360598 h 698028"/>
              <a:gd name="connsiteX133" fmla="*/ 736855 w 822140"/>
              <a:gd name="connsiteY133" fmla="*/ 358891 h 698028"/>
              <a:gd name="connsiteX134" fmla="*/ 744362 w 822140"/>
              <a:gd name="connsiteY134" fmla="*/ 356990 h 698028"/>
              <a:gd name="connsiteX135" fmla="*/ 758466 w 822140"/>
              <a:gd name="connsiteY135" fmla="*/ 351177 h 698028"/>
              <a:gd name="connsiteX136" fmla="*/ 762045 w 822140"/>
              <a:gd name="connsiteY136" fmla="*/ 349371 h 698028"/>
              <a:gd name="connsiteX137" fmla="*/ 766399 w 822140"/>
              <a:gd name="connsiteY137" fmla="*/ 346771 h 698028"/>
              <a:gd name="connsiteX138" fmla="*/ 775948 w 822140"/>
              <a:gd name="connsiteY138" fmla="*/ 343372 h 698028"/>
              <a:gd name="connsiteX139" fmla="*/ 780811 w 822140"/>
              <a:gd name="connsiteY139" fmla="*/ 341062 h 698028"/>
              <a:gd name="connsiteX140" fmla="*/ 785710 w 822140"/>
              <a:gd name="connsiteY140" fmla="*/ 335553 h 698028"/>
              <a:gd name="connsiteX141" fmla="*/ 786177 w 822140"/>
              <a:gd name="connsiteY141" fmla="*/ 335041 h 698028"/>
              <a:gd name="connsiteX142" fmla="*/ 796075 w 822140"/>
              <a:gd name="connsiteY142" fmla="*/ 329033 h 698028"/>
              <a:gd name="connsiteX143" fmla="*/ 799714 w 822140"/>
              <a:gd name="connsiteY143" fmla="*/ 326818 h 698028"/>
              <a:gd name="connsiteX144" fmla="*/ 809430 w 822140"/>
              <a:gd name="connsiteY144" fmla="*/ 329219 h 698028"/>
              <a:gd name="connsiteX145" fmla="*/ 810739 w 822140"/>
              <a:gd name="connsiteY145" fmla="*/ 328366 h 698028"/>
              <a:gd name="connsiteX146" fmla="*/ 815088 w 822140"/>
              <a:gd name="connsiteY146" fmla="*/ 324168 h 698028"/>
              <a:gd name="connsiteX147" fmla="*/ 815476 w 822140"/>
              <a:gd name="connsiteY147" fmla="*/ 323891 h 698028"/>
              <a:gd name="connsiteX148" fmla="*/ 822687 w 822140"/>
              <a:gd name="connsiteY148" fmla="*/ 314217 h 698028"/>
              <a:gd name="connsiteX149" fmla="*/ 801188 w 822140"/>
              <a:gd name="connsiteY149" fmla="*/ 263184 h 698028"/>
              <a:gd name="connsiteX150" fmla="*/ 790990 w 822140"/>
              <a:gd name="connsiteY150" fmla="*/ 236116 h 698028"/>
              <a:gd name="connsiteX151" fmla="*/ 768373 w 822140"/>
              <a:gd name="connsiteY151" fmla="*/ 179348 h 698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822140" h="698028">
                <a:moveTo>
                  <a:pt x="768373" y="179348"/>
                </a:moveTo>
                <a:lnTo>
                  <a:pt x="753154" y="144439"/>
                </a:lnTo>
                <a:lnTo>
                  <a:pt x="737263" y="104188"/>
                </a:lnTo>
                <a:lnTo>
                  <a:pt x="732473" y="92054"/>
                </a:lnTo>
                <a:lnTo>
                  <a:pt x="729493" y="84576"/>
                </a:lnTo>
                <a:lnTo>
                  <a:pt x="725687" y="77197"/>
                </a:lnTo>
                <a:lnTo>
                  <a:pt x="702311" y="12229"/>
                </a:lnTo>
                <a:lnTo>
                  <a:pt x="690540" y="522"/>
                </a:lnTo>
                <a:lnTo>
                  <a:pt x="684430" y="1448"/>
                </a:lnTo>
                <a:lnTo>
                  <a:pt x="585549" y="17457"/>
                </a:lnTo>
                <a:lnTo>
                  <a:pt x="580264" y="18369"/>
                </a:lnTo>
                <a:lnTo>
                  <a:pt x="577012" y="18932"/>
                </a:lnTo>
                <a:lnTo>
                  <a:pt x="576535" y="19013"/>
                </a:lnTo>
                <a:lnTo>
                  <a:pt x="572802" y="19662"/>
                </a:lnTo>
                <a:lnTo>
                  <a:pt x="565667" y="20910"/>
                </a:lnTo>
                <a:lnTo>
                  <a:pt x="550996" y="23510"/>
                </a:lnTo>
                <a:lnTo>
                  <a:pt x="542355" y="25058"/>
                </a:lnTo>
                <a:lnTo>
                  <a:pt x="534634" y="26456"/>
                </a:lnTo>
                <a:lnTo>
                  <a:pt x="531005" y="27118"/>
                </a:lnTo>
                <a:lnTo>
                  <a:pt x="517179" y="29659"/>
                </a:lnTo>
                <a:lnTo>
                  <a:pt x="505303" y="31874"/>
                </a:lnTo>
                <a:lnTo>
                  <a:pt x="492556" y="34283"/>
                </a:lnTo>
                <a:lnTo>
                  <a:pt x="492366" y="34320"/>
                </a:lnTo>
                <a:lnTo>
                  <a:pt x="478979" y="36883"/>
                </a:lnTo>
                <a:lnTo>
                  <a:pt x="471458" y="38390"/>
                </a:lnTo>
                <a:lnTo>
                  <a:pt x="449258" y="42710"/>
                </a:lnTo>
                <a:lnTo>
                  <a:pt x="444862" y="43586"/>
                </a:lnTo>
                <a:lnTo>
                  <a:pt x="431975" y="46177"/>
                </a:lnTo>
                <a:lnTo>
                  <a:pt x="418257" y="48945"/>
                </a:lnTo>
                <a:lnTo>
                  <a:pt x="388772" y="55112"/>
                </a:lnTo>
                <a:lnTo>
                  <a:pt x="358483" y="61601"/>
                </a:lnTo>
                <a:lnTo>
                  <a:pt x="307423" y="72973"/>
                </a:lnTo>
                <a:lnTo>
                  <a:pt x="302338" y="74134"/>
                </a:lnTo>
                <a:lnTo>
                  <a:pt x="305650" y="83314"/>
                </a:lnTo>
                <a:lnTo>
                  <a:pt x="306580" y="83814"/>
                </a:lnTo>
                <a:lnTo>
                  <a:pt x="329365" y="89064"/>
                </a:lnTo>
                <a:lnTo>
                  <a:pt x="348236" y="93856"/>
                </a:lnTo>
                <a:lnTo>
                  <a:pt x="353244" y="110519"/>
                </a:lnTo>
                <a:lnTo>
                  <a:pt x="357462" y="124323"/>
                </a:lnTo>
                <a:lnTo>
                  <a:pt x="360375" y="134220"/>
                </a:lnTo>
                <a:lnTo>
                  <a:pt x="361872" y="139179"/>
                </a:lnTo>
                <a:lnTo>
                  <a:pt x="365950" y="152693"/>
                </a:lnTo>
                <a:lnTo>
                  <a:pt x="380584" y="201084"/>
                </a:lnTo>
                <a:lnTo>
                  <a:pt x="385977" y="224431"/>
                </a:lnTo>
                <a:lnTo>
                  <a:pt x="388640" y="236470"/>
                </a:lnTo>
                <a:lnTo>
                  <a:pt x="392269" y="252334"/>
                </a:lnTo>
                <a:lnTo>
                  <a:pt x="394927" y="264001"/>
                </a:lnTo>
                <a:lnTo>
                  <a:pt x="397876" y="279380"/>
                </a:lnTo>
                <a:lnTo>
                  <a:pt x="388608" y="291355"/>
                </a:lnTo>
                <a:lnTo>
                  <a:pt x="379377" y="303380"/>
                </a:lnTo>
                <a:lnTo>
                  <a:pt x="356451" y="311349"/>
                </a:lnTo>
                <a:lnTo>
                  <a:pt x="340257" y="316989"/>
                </a:lnTo>
                <a:lnTo>
                  <a:pt x="322792" y="323047"/>
                </a:lnTo>
                <a:lnTo>
                  <a:pt x="308857" y="327944"/>
                </a:lnTo>
                <a:lnTo>
                  <a:pt x="305137" y="329250"/>
                </a:lnTo>
                <a:lnTo>
                  <a:pt x="286570" y="335744"/>
                </a:lnTo>
                <a:lnTo>
                  <a:pt x="279067" y="338390"/>
                </a:lnTo>
                <a:lnTo>
                  <a:pt x="253828" y="347252"/>
                </a:lnTo>
                <a:lnTo>
                  <a:pt x="238268" y="352738"/>
                </a:lnTo>
                <a:lnTo>
                  <a:pt x="233011" y="354581"/>
                </a:lnTo>
                <a:lnTo>
                  <a:pt x="227826" y="356872"/>
                </a:lnTo>
                <a:lnTo>
                  <a:pt x="226188" y="357580"/>
                </a:lnTo>
                <a:lnTo>
                  <a:pt x="206039" y="366510"/>
                </a:lnTo>
                <a:lnTo>
                  <a:pt x="203752" y="367836"/>
                </a:lnTo>
                <a:lnTo>
                  <a:pt x="166619" y="384022"/>
                </a:lnTo>
                <a:lnTo>
                  <a:pt x="162772" y="387294"/>
                </a:lnTo>
                <a:lnTo>
                  <a:pt x="144296" y="403041"/>
                </a:lnTo>
                <a:lnTo>
                  <a:pt x="120771" y="423157"/>
                </a:lnTo>
                <a:lnTo>
                  <a:pt x="55159" y="479476"/>
                </a:lnTo>
                <a:lnTo>
                  <a:pt x="27574" y="502456"/>
                </a:lnTo>
                <a:lnTo>
                  <a:pt x="547" y="526659"/>
                </a:lnTo>
                <a:lnTo>
                  <a:pt x="7574" y="550487"/>
                </a:lnTo>
                <a:lnTo>
                  <a:pt x="13240" y="569635"/>
                </a:lnTo>
                <a:lnTo>
                  <a:pt x="26009" y="612609"/>
                </a:lnTo>
                <a:lnTo>
                  <a:pt x="33829" y="638799"/>
                </a:lnTo>
                <a:lnTo>
                  <a:pt x="38851" y="655581"/>
                </a:lnTo>
                <a:lnTo>
                  <a:pt x="42376" y="667326"/>
                </a:lnTo>
                <a:lnTo>
                  <a:pt x="47456" y="684228"/>
                </a:lnTo>
                <a:lnTo>
                  <a:pt x="49611" y="691390"/>
                </a:lnTo>
                <a:lnTo>
                  <a:pt x="51770" y="698551"/>
                </a:lnTo>
                <a:lnTo>
                  <a:pt x="56774" y="696940"/>
                </a:lnTo>
                <a:lnTo>
                  <a:pt x="76810" y="690553"/>
                </a:lnTo>
                <a:lnTo>
                  <a:pt x="81827" y="688970"/>
                </a:lnTo>
                <a:lnTo>
                  <a:pt x="94874" y="684883"/>
                </a:lnTo>
                <a:lnTo>
                  <a:pt x="111957" y="679596"/>
                </a:lnTo>
                <a:lnTo>
                  <a:pt x="138213" y="671614"/>
                </a:lnTo>
                <a:lnTo>
                  <a:pt x="142159" y="670429"/>
                </a:lnTo>
                <a:lnTo>
                  <a:pt x="172430" y="661470"/>
                </a:lnTo>
                <a:lnTo>
                  <a:pt x="202768" y="652717"/>
                </a:lnTo>
                <a:lnTo>
                  <a:pt x="233174" y="644173"/>
                </a:lnTo>
                <a:lnTo>
                  <a:pt x="243122" y="641426"/>
                </a:lnTo>
                <a:lnTo>
                  <a:pt x="252349" y="638901"/>
                </a:lnTo>
                <a:lnTo>
                  <a:pt x="263649" y="635836"/>
                </a:lnTo>
                <a:lnTo>
                  <a:pt x="286239" y="629801"/>
                </a:lnTo>
                <a:lnTo>
                  <a:pt x="294182" y="627707"/>
                </a:lnTo>
                <a:lnTo>
                  <a:pt x="309474" y="623721"/>
                </a:lnTo>
                <a:lnTo>
                  <a:pt x="355435" y="612076"/>
                </a:lnTo>
                <a:lnTo>
                  <a:pt x="390219" y="595364"/>
                </a:lnTo>
                <a:lnTo>
                  <a:pt x="418720" y="581726"/>
                </a:lnTo>
                <a:lnTo>
                  <a:pt x="418897" y="581633"/>
                </a:lnTo>
                <a:lnTo>
                  <a:pt x="482631" y="551222"/>
                </a:lnTo>
                <a:lnTo>
                  <a:pt x="495160" y="545175"/>
                </a:lnTo>
                <a:lnTo>
                  <a:pt x="499424" y="543124"/>
                </a:lnTo>
                <a:lnTo>
                  <a:pt x="524110" y="531966"/>
                </a:lnTo>
                <a:lnTo>
                  <a:pt x="535455" y="526091"/>
                </a:lnTo>
                <a:lnTo>
                  <a:pt x="555759" y="516356"/>
                </a:lnTo>
                <a:lnTo>
                  <a:pt x="565975" y="511528"/>
                </a:lnTo>
                <a:lnTo>
                  <a:pt x="578246" y="505797"/>
                </a:lnTo>
                <a:lnTo>
                  <a:pt x="592843" y="498726"/>
                </a:lnTo>
                <a:lnTo>
                  <a:pt x="598382" y="494797"/>
                </a:lnTo>
                <a:lnTo>
                  <a:pt x="641521" y="464560"/>
                </a:lnTo>
                <a:lnTo>
                  <a:pt x="655479" y="455043"/>
                </a:lnTo>
                <a:lnTo>
                  <a:pt x="659712" y="452040"/>
                </a:lnTo>
                <a:lnTo>
                  <a:pt x="665686" y="447885"/>
                </a:lnTo>
                <a:lnTo>
                  <a:pt x="666253" y="447485"/>
                </a:lnTo>
                <a:lnTo>
                  <a:pt x="672055" y="443445"/>
                </a:lnTo>
                <a:lnTo>
                  <a:pt x="678582" y="438864"/>
                </a:lnTo>
                <a:lnTo>
                  <a:pt x="699513" y="424564"/>
                </a:lnTo>
                <a:lnTo>
                  <a:pt x="705369" y="420340"/>
                </a:lnTo>
                <a:lnTo>
                  <a:pt x="708399" y="418215"/>
                </a:lnTo>
                <a:lnTo>
                  <a:pt x="711543" y="415999"/>
                </a:lnTo>
                <a:lnTo>
                  <a:pt x="722194" y="408594"/>
                </a:lnTo>
                <a:lnTo>
                  <a:pt x="721182" y="401777"/>
                </a:lnTo>
                <a:lnTo>
                  <a:pt x="719572" y="390942"/>
                </a:lnTo>
                <a:lnTo>
                  <a:pt x="719635" y="390152"/>
                </a:lnTo>
                <a:lnTo>
                  <a:pt x="721972" y="388002"/>
                </a:lnTo>
                <a:lnTo>
                  <a:pt x="722670" y="384176"/>
                </a:lnTo>
                <a:lnTo>
                  <a:pt x="728762" y="378200"/>
                </a:lnTo>
                <a:lnTo>
                  <a:pt x="731656" y="378554"/>
                </a:lnTo>
                <a:lnTo>
                  <a:pt x="737104" y="379212"/>
                </a:lnTo>
                <a:lnTo>
                  <a:pt x="738107" y="377905"/>
                </a:lnTo>
                <a:lnTo>
                  <a:pt x="737531" y="372650"/>
                </a:lnTo>
                <a:lnTo>
                  <a:pt x="736179" y="360598"/>
                </a:lnTo>
                <a:lnTo>
                  <a:pt x="736855" y="358891"/>
                </a:lnTo>
                <a:lnTo>
                  <a:pt x="744362" y="356990"/>
                </a:lnTo>
                <a:lnTo>
                  <a:pt x="758466" y="351177"/>
                </a:lnTo>
                <a:lnTo>
                  <a:pt x="762045" y="349371"/>
                </a:lnTo>
                <a:lnTo>
                  <a:pt x="766399" y="346771"/>
                </a:lnTo>
                <a:lnTo>
                  <a:pt x="775948" y="343372"/>
                </a:lnTo>
                <a:lnTo>
                  <a:pt x="780811" y="341062"/>
                </a:lnTo>
                <a:lnTo>
                  <a:pt x="785710" y="335553"/>
                </a:lnTo>
                <a:lnTo>
                  <a:pt x="786177" y="335041"/>
                </a:lnTo>
                <a:lnTo>
                  <a:pt x="796075" y="329033"/>
                </a:lnTo>
                <a:lnTo>
                  <a:pt x="799714" y="326818"/>
                </a:lnTo>
                <a:lnTo>
                  <a:pt x="809430" y="329219"/>
                </a:lnTo>
                <a:lnTo>
                  <a:pt x="810739" y="328366"/>
                </a:lnTo>
                <a:lnTo>
                  <a:pt x="815088" y="324168"/>
                </a:lnTo>
                <a:lnTo>
                  <a:pt x="815476" y="323891"/>
                </a:lnTo>
                <a:lnTo>
                  <a:pt x="822687" y="314217"/>
                </a:lnTo>
                <a:lnTo>
                  <a:pt x="801188" y="263184"/>
                </a:lnTo>
                <a:lnTo>
                  <a:pt x="790990" y="236116"/>
                </a:lnTo>
                <a:lnTo>
                  <a:pt x="768373" y="17934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B15EA233-1CB9-949B-0074-9E6B53ABB09C}"/>
              </a:ext>
            </a:extLst>
          </p:cNvPr>
          <p:cNvSpPr>
            <a:spLocks/>
          </p:cNvSpPr>
          <p:nvPr/>
        </p:nvSpPr>
        <p:spPr>
          <a:xfrm flipV="1">
            <a:off x="2842746" y="4772656"/>
            <a:ext cx="1117809" cy="735681"/>
          </a:xfrm>
          <a:custGeom>
            <a:avLst/>
            <a:gdLst>
              <a:gd name="connsiteX0" fmla="*/ 168891 w 761225"/>
              <a:gd name="connsiteY0" fmla="*/ 307224 h 500997"/>
              <a:gd name="connsiteX1" fmla="*/ 227122 w 761225"/>
              <a:gd name="connsiteY1" fmla="*/ 363842 h 500997"/>
              <a:gd name="connsiteX2" fmla="*/ 300618 w 761225"/>
              <a:gd name="connsiteY2" fmla="*/ 433765 h 500997"/>
              <a:gd name="connsiteX3" fmla="*/ 340963 w 761225"/>
              <a:gd name="connsiteY3" fmla="*/ 472155 h 500997"/>
              <a:gd name="connsiteX4" fmla="*/ 372182 w 761225"/>
              <a:gd name="connsiteY4" fmla="*/ 501746 h 500997"/>
              <a:gd name="connsiteX5" fmla="*/ 410753 w 761225"/>
              <a:gd name="connsiteY5" fmla="*/ 490443 h 500997"/>
              <a:gd name="connsiteX6" fmla="*/ 422566 w 761225"/>
              <a:gd name="connsiteY6" fmla="*/ 487048 h 500997"/>
              <a:gd name="connsiteX7" fmla="*/ 446694 w 761225"/>
              <a:gd name="connsiteY7" fmla="*/ 480196 h 500997"/>
              <a:gd name="connsiteX8" fmla="*/ 460888 w 761225"/>
              <a:gd name="connsiteY8" fmla="*/ 476221 h 500997"/>
              <a:gd name="connsiteX9" fmla="*/ 496715 w 761225"/>
              <a:gd name="connsiteY9" fmla="*/ 466370 h 500997"/>
              <a:gd name="connsiteX10" fmla="*/ 510814 w 761225"/>
              <a:gd name="connsiteY10" fmla="*/ 462567 h 500997"/>
              <a:gd name="connsiteX11" fmla="*/ 538571 w 761225"/>
              <a:gd name="connsiteY11" fmla="*/ 455198 h 500997"/>
              <a:gd name="connsiteX12" fmla="*/ 542567 w 761225"/>
              <a:gd name="connsiteY12" fmla="*/ 454149 h 500997"/>
              <a:gd name="connsiteX13" fmla="*/ 544509 w 761225"/>
              <a:gd name="connsiteY13" fmla="*/ 453641 h 500997"/>
              <a:gd name="connsiteX14" fmla="*/ 556739 w 761225"/>
              <a:gd name="connsiteY14" fmla="*/ 450456 h 500997"/>
              <a:gd name="connsiteX15" fmla="*/ 565348 w 761225"/>
              <a:gd name="connsiteY15" fmla="*/ 448232 h 500997"/>
              <a:gd name="connsiteX16" fmla="*/ 586551 w 761225"/>
              <a:gd name="connsiteY16" fmla="*/ 442823 h 500997"/>
              <a:gd name="connsiteX17" fmla="*/ 631559 w 761225"/>
              <a:gd name="connsiteY17" fmla="*/ 431633 h 500997"/>
              <a:gd name="connsiteX18" fmla="*/ 653837 w 761225"/>
              <a:gd name="connsiteY18" fmla="*/ 426246 h 500997"/>
              <a:gd name="connsiteX19" fmla="*/ 662120 w 761225"/>
              <a:gd name="connsiteY19" fmla="*/ 424268 h 500997"/>
              <a:gd name="connsiteX20" fmla="*/ 681054 w 761225"/>
              <a:gd name="connsiteY20" fmla="*/ 419793 h 500997"/>
              <a:gd name="connsiteX21" fmla="*/ 697638 w 761225"/>
              <a:gd name="connsiteY21" fmla="*/ 415936 h 500997"/>
              <a:gd name="connsiteX22" fmla="*/ 695302 w 761225"/>
              <a:gd name="connsiteY22" fmla="*/ 404351 h 500997"/>
              <a:gd name="connsiteX23" fmla="*/ 722629 w 761225"/>
              <a:gd name="connsiteY23" fmla="*/ 398112 h 500997"/>
              <a:gd name="connsiteX24" fmla="*/ 736700 w 761225"/>
              <a:gd name="connsiteY24" fmla="*/ 394958 h 500997"/>
              <a:gd name="connsiteX25" fmla="*/ 740465 w 761225"/>
              <a:gd name="connsiteY25" fmla="*/ 394119 h 500997"/>
              <a:gd name="connsiteX26" fmla="*/ 742788 w 761225"/>
              <a:gd name="connsiteY26" fmla="*/ 393606 h 500997"/>
              <a:gd name="connsiteX27" fmla="*/ 748875 w 761225"/>
              <a:gd name="connsiteY27" fmla="*/ 392258 h 500997"/>
              <a:gd name="connsiteX28" fmla="*/ 761831 w 761225"/>
              <a:gd name="connsiteY28" fmla="*/ 389417 h 500997"/>
              <a:gd name="connsiteX29" fmla="*/ 500925 w 761225"/>
              <a:gd name="connsiteY29" fmla="*/ 222185 h 500997"/>
              <a:gd name="connsiteX30" fmla="*/ 494901 w 761225"/>
              <a:gd name="connsiteY30" fmla="*/ 200771 h 500997"/>
              <a:gd name="connsiteX31" fmla="*/ 485098 w 761225"/>
              <a:gd name="connsiteY31" fmla="*/ 199296 h 500997"/>
              <a:gd name="connsiteX32" fmla="*/ 473100 w 761225"/>
              <a:gd name="connsiteY32" fmla="*/ 197481 h 500997"/>
              <a:gd name="connsiteX33" fmla="*/ 356514 w 761225"/>
              <a:gd name="connsiteY33" fmla="*/ 110854 h 500997"/>
              <a:gd name="connsiteX34" fmla="*/ 207893 w 761225"/>
              <a:gd name="connsiteY34" fmla="*/ 749 h 500997"/>
              <a:gd name="connsiteX35" fmla="*/ 193708 w 761225"/>
              <a:gd name="connsiteY35" fmla="*/ 14539 h 500997"/>
              <a:gd name="connsiteX36" fmla="*/ 165983 w 761225"/>
              <a:gd name="connsiteY36" fmla="*/ 41612 h 500997"/>
              <a:gd name="connsiteX37" fmla="*/ 154688 w 761225"/>
              <a:gd name="connsiteY37" fmla="*/ 52711 h 500997"/>
              <a:gd name="connsiteX38" fmla="*/ 138307 w 761225"/>
              <a:gd name="connsiteY38" fmla="*/ 68816 h 500997"/>
              <a:gd name="connsiteX39" fmla="*/ 120575 w 761225"/>
              <a:gd name="connsiteY39" fmla="*/ 86246 h 500997"/>
              <a:gd name="connsiteX40" fmla="*/ 111357 w 761225"/>
              <a:gd name="connsiteY40" fmla="*/ 95394 h 500997"/>
              <a:gd name="connsiteX41" fmla="*/ 107856 w 761225"/>
              <a:gd name="connsiteY41" fmla="*/ 98825 h 500997"/>
              <a:gd name="connsiteX42" fmla="*/ 84449 w 761225"/>
              <a:gd name="connsiteY42" fmla="*/ 122099 h 500997"/>
              <a:gd name="connsiteX43" fmla="*/ 56487 w 761225"/>
              <a:gd name="connsiteY43" fmla="*/ 149966 h 500997"/>
              <a:gd name="connsiteX44" fmla="*/ 28585 w 761225"/>
              <a:gd name="connsiteY44" fmla="*/ 177946 h 500997"/>
              <a:gd name="connsiteX45" fmla="*/ 605 w 761225"/>
              <a:gd name="connsiteY45" fmla="*/ 206121 h 500997"/>
              <a:gd name="connsiteX46" fmla="*/ 81663 w 761225"/>
              <a:gd name="connsiteY46" fmla="*/ 225162 h 500997"/>
              <a:gd name="connsiteX47" fmla="*/ 100942 w 761225"/>
              <a:gd name="connsiteY47" fmla="*/ 242015 h 500997"/>
              <a:gd name="connsiteX48" fmla="*/ 154139 w 761225"/>
              <a:gd name="connsiteY48" fmla="*/ 294314 h 500997"/>
              <a:gd name="connsiteX49" fmla="*/ 168891 w 761225"/>
              <a:gd name="connsiteY49" fmla="*/ 307224 h 50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761225" h="500997">
                <a:moveTo>
                  <a:pt x="168891" y="307224"/>
                </a:moveTo>
                <a:lnTo>
                  <a:pt x="227122" y="363842"/>
                </a:lnTo>
                <a:lnTo>
                  <a:pt x="300618" y="433765"/>
                </a:lnTo>
                <a:lnTo>
                  <a:pt x="340963" y="472155"/>
                </a:lnTo>
                <a:lnTo>
                  <a:pt x="372182" y="501746"/>
                </a:lnTo>
                <a:lnTo>
                  <a:pt x="410753" y="490443"/>
                </a:lnTo>
                <a:lnTo>
                  <a:pt x="422566" y="487048"/>
                </a:lnTo>
                <a:lnTo>
                  <a:pt x="446694" y="480196"/>
                </a:lnTo>
                <a:lnTo>
                  <a:pt x="460888" y="476221"/>
                </a:lnTo>
                <a:lnTo>
                  <a:pt x="496715" y="466370"/>
                </a:lnTo>
                <a:lnTo>
                  <a:pt x="510814" y="462567"/>
                </a:lnTo>
                <a:lnTo>
                  <a:pt x="538571" y="455198"/>
                </a:lnTo>
                <a:lnTo>
                  <a:pt x="542567" y="454149"/>
                </a:lnTo>
                <a:lnTo>
                  <a:pt x="544509" y="453641"/>
                </a:lnTo>
                <a:lnTo>
                  <a:pt x="556739" y="450456"/>
                </a:lnTo>
                <a:lnTo>
                  <a:pt x="565348" y="448232"/>
                </a:lnTo>
                <a:lnTo>
                  <a:pt x="586551" y="442823"/>
                </a:lnTo>
                <a:lnTo>
                  <a:pt x="631559" y="431633"/>
                </a:lnTo>
                <a:lnTo>
                  <a:pt x="653837" y="426246"/>
                </a:lnTo>
                <a:lnTo>
                  <a:pt x="662120" y="424268"/>
                </a:lnTo>
                <a:lnTo>
                  <a:pt x="681054" y="419793"/>
                </a:lnTo>
                <a:lnTo>
                  <a:pt x="697638" y="415936"/>
                </a:lnTo>
                <a:lnTo>
                  <a:pt x="695302" y="404351"/>
                </a:lnTo>
                <a:lnTo>
                  <a:pt x="722629" y="398112"/>
                </a:lnTo>
                <a:lnTo>
                  <a:pt x="736700" y="394958"/>
                </a:lnTo>
                <a:lnTo>
                  <a:pt x="740465" y="394119"/>
                </a:lnTo>
                <a:lnTo>
                  <a:pt x="742788" y="393606"/>
                </a:lnTo>
                <a:lnTo>
                  <a:pt x="748875" y="392258"/>
                </a:lnTo>
                <a:lnTo>
                  <a:pt x="761831" y="389417"/>
                </a:lnTo>
                <a:lnTo>
                  <a:pt x="500925" y="222185"/>
                </a:lnTo>
                <a:lnTo>
                  <a:pt x="494901" y="200771"/>
                </a:lnTo>
                <a:lnTo>
                  <a:pt x="485098" y="199296"/>
                </a:lnTo>
                <a:lnTo>
                  <a:pt x="473100" y="197481"/>
                </a:lnTo>
                <a:lnTo>
                  <a:pt x="356514" y="110854"/>
                </a:lnTo>
                <a:lnTo>
                  <a:pt x="207893" y="749"/>
                </a:lnTo>
                <a:lnTo>
                  <a:pt x="193708" y="14539"/>
                </a:lnTo>
                <a:lnTo>
                  <a:pt x="165983" y="41612"/>
                </a:lnTo>
                <a:lnTo>
                  <a:pt x="154688" y="52711"/>
                </a:lnTo>
                <a:lnTo>
                  <a:pt x="138307" y="68816"/>
                </a:lnTo>
                <a:lnTo>
                  <a:pt x="120575" y="86246"/>
                </a:lnTo>
                <a:lnTo>
                  <a:pt x="111357" y="95394"/>
                </a:lnTo>
                <a:lnTo>
                  <a:pt x="107856" y="98825"/>
                </a:lnTo>
                <a:lnTo>
                  <a:pt x="84449" y="122099"/>
                </a:lnTo>
                <a:lnTo>
                  <a:pt x="56487" y="149966"/>
                </a:lnTo>
                <a:lnTo>
                  <a:pt x="28585" y="177946"/>
                </a:lnTo>
                <a:lnTo>
                  <a:pt x="605" y="206121"/>
                </a:lnTo>
                <a:lnTo>
                  <a:pt x="81663" y="225162"/>
                </a:lnTo>
                <a:lnTo>
                  <a:pt x="100942" y="242015"/>
                </a:lnTo>
                <a:lnTo>
                  <a:pt x="154139" y="294314"/>
                </a:lnTo>
                <a:lnTo>
                  <a:pt x="168891" y="30722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55E734B7-01C6-4214-BBE6-0C24EF0E3B93}"/>
              </a:ext>
            </a:extLst>
          </p:cNvPr>
          <p:cNvSpPr>
            <a:spLocks/>
          </p:cNvSpPr>
          <p:nvPr/>
        </p:nvSpPr>
        <p:spPr>
          <a:xfrm flipV="1">
            <a:off x="6350000" y="3869274"/>
            <a:ext cx="244371" cy="330342"/>
          </a:xfrm>
          <a:custGeom>
            <a:avLst/>
            <a:gdLst>
              <a:gd name="connsiteX0" fmla="*/ 91582 w 166416"/>
              <a:gd name="connsiteY0" fmla="*/ 23638 h 224962"/>
              <a:gd name="connsiteX1" fmla="*/ 71287 w 166416"/>
              <a:gd name="connsiteY1" fmla="*/ 34810 h 224962"/>
              <a:gd name="connsiteX2" fmla="*/ 55070 w 166416"/>
              <a:gd name="connsiteY2" fmla="*/ 45592 h 224962"/>
              <a:gd name="connsiteX3" fmla="*/ 46419 w 166416"/>
              <a:gd name="connsiteY3" fmla="*/ 50112 h 224962"/>
              <a:gd name="connsiteX4" fmla="*/ 44754 w 166416"/>
              <a:gd name="connsiteY4" fmla="*/ 55770 h 224962"/>
              <a:gd name="connsiteX5" fmla="*/ 43675 w 166416"/>
              <a:gd name="connsiteY5" fmla="*/ 59818 h 224962"/>
              <a:gd name="connsiteX6" fmla="*/ 43643 w 166416"/>
              <a:gd name="connsiteY6" fmla="*/ 69293 h 224962"/>
              <a:gd name="connsiteX7" fmla="*/ 42940 w 166416"/>
              <a:gd name="connsiteY7" fmla="*/ 70246 h 224962"/>
              <a:gd name="connsiteX8" fmla="*/ 40454 w 166416"/>
              <a:gd name="connsiteY8" fmla="*/ 71399 h 224962"/>
              <a:gd name="connsiteX9" fmla="*/ 38499 w 166416"/>
              <a:gd name="connsiteY9" fmla="*/ 72302 h 224962"/>
              <a:gd name="connsiteX10" fmla="*/ 37465 w 166416"/>
              <a:gd name="connsiteY10" fmla="*/ 72129 h 224962"/>
              <a:gd name="connsiteX11" fmla="*/ 32470 w 166416"/>
              <a:gd name="connsiteY11" fmla="*/ 73540 h 224962"/>
              <a:gd name="connsiteX12" fmla="*/ 26632 w 166416"/>
              <a:gd name="connsiteY12" fmla="*/ 76717 h 224962"/>
              <a:gd name="connsiteX13" fmla="*/ 20005 w 166416"/>
              <a:gd name="connsiteY13" fmla="*/ 82788 h 224962"/>
              <a:gd name="connsiteX14" fmla="*/ 11200 w 166416"/>
              <a:gd name="connsiteY14" fmla="*/ 91229 h 224962"/>
              <a:gd name="connsiteX15" fmla="*/ 5847 w 166416"/>
              <a:gd name="connsiteY15" fmla="*/ 96561 h 224962"/>
              <a:gd name="connsiteX16" fmla="*/ 4033 w 166416"/>
              <a:gd name="connsiteY16" fmla="*/ 98385 h 224962"/>
              <a:gd name="connsiteX17" fmla="*/ 363 w 166416"/>
              <a:gd name="connsiteY17" fmla="*/ 102732 h 224962"/>
              <a:gd name="connsiteX18" fmla="*/ 6450 w 166416"/>
              <a:gd name="connsiteY18" fmla="*/ 141562 h 224962"/>
              <a:gd name="connsiteX19" fmla="*/ 9980 w 166416"/>
              <a:gd name="connsiteY19" fmla="*/ 163810 h 224962"/>
              <a:gd name="connsiteX20" fmla="*/ 10279 w 166416"/>
              <a:gd name="connsiteY20" fmla="*/ 165679 h 224962"/>
              <a:gd name="connsiteX21" fmla="*/ 10578 w 166416"/>
              <a:gd name="connsiteY21" fmla="*/ 167549 h 224962"/>
              <a:gd name="connsiteX22" fmla="*/ 12094 w 166416"/>
              <a:gd name="connsiteY22" fmla="*/ 177024 h 224962"/>
              <a:gd name="connsiteX23" fmla="*/ 12320 w 166416"/>
              <a:gd name="connsiteY23" fmla="*/ 178488 h 224962"/>
              <a:gd name="connsiteX24" fmla="*/ 14167 w 166416"/>
              <a:gd name="connsiteY24" fmla="*/ 190063 h 224962"/>
              <a:gd name="connsiteX25" fmla="*/ 15432 w 166416"/>
              <a:gd name="connsiteY25" fmla="*/ 195909 h 224962"/>
              <a:gd name="connsiteX26" fmla="*/ 15763 w 166416"/>
              <a:gd name="connsiteY26" fmla="*/ 197384 h 224962"/>
              <a:gd name="connsiteX27" fmla="*/ 16716 w 166416"/>
              <a:gd name="connsiteY27" fmla="*/ 201757 h 224962"/>
              <a:gd name="connsiteX28" fmla="*/ 19320 w 166416"/>
              <a:gd name="connsiteY28" fmla="*/ 210697 h 224962"/>
              <a:gd name="connsiteX29" fmla="*/ 21266 w 166416"/>
              <a:gd name="connsiteY29" fmla="*/ 217409 h 224962"/>
              <a:gd name="connsiteX30" fmla="*/ 21778 w 166416"/>
              <a:gd name="connsiteY30" fmla="*/ 219152 h 224962"/>
              <a:gd name="connsiteX31" fmla="*/ 22867 w 166416"/>
              <a:gd name="connsiteY31" fmla="*/ 218634 h 224962"/>
              <a:gd name="connsiteX32" fmla="*/ 26142 w 166416"/>
              <a:gd name="connsiteY32" fmla="*/ 218504 h 224962"/>
              <a:gd name="connsiteX33" fmla="*/ 27417 w 166416"/>
              <a:gd name="connsiteY33" fmla="*/ 219649 h 224962"/>
              <a:gd name="connsiteX34" fmla="*/ 29885 w 166416"/>
              <a:gd name="connsiteY34" fmla="*/ 221759 h 224962"/>
              <a:gd name="connsiteX35" fmla="*/ 34044 w 166416"/>
              <a:gd name="connsiteY35" fmla="*/ 219180 h 224962"/>
              <a:gd name="connsiteX36" fmla="*/ 34720 w 166416"/>
              <a:gd name="connsiteY36" fmla="*/ 218749 h 224962"/>
              <a:gd name="connsiteX37" fmla="*/ 36762 w 166416"/>
              <a:gd name="connsiteY37" fmla="*/ 218977 h 224962"/>
              <a:gd name="connsiteX38" fmla="*/ 37360 w 166416"/>
              <a:gd name="connsiteY38" fmla="*/ 218987 h 224962"/>
              <a:gd name="connsiteX39" fmla="*/ 39819 w 166416"/>
              <a:gd name="connsiteY39" fmla="*/ 221351 h 224962"/>
              <a:gd name="connsiteX40" fmla="*/ 40359 w 166416"/>
              <a:gd name="connsiteY40" fmla="*/ 218838 h 224962"/>
              <a:gd name="connsiteX41" fmla="*/ 42178 w 166416"/>
              <a:gd name="connsiteY41" fmla="*/ 219768 h 224962"/>
              <a:gd name="connsiteX42" fmla="*/ 43017 w 166416"/>
              <a:gd name="connsiteY42" fmla="*/ 217660 h 224962"/>
              <a:gd name="connsiteX43" fmla="*/ 44432 w 166416"/>
              <a:gd name="connsiteY43" fmla="*/ 216906 h 224962"/>
              <a:gd name="connsiteX44" fmla="*/ 46469 w 166416"/>
              <a:gd name="connsiteY44" fmla="*/ 218309 h 224962"/>
              <a:gd name="connsiteX45" fmla="*/ 53500 w 166416"/>
              <a:gd name="connsiteY45" fmla="*/ 219029 h 224962"/>
              <a:gd name="connsiteX46" fmla="*/ 65267 w 166416"/>
              <a:gd name="connsiteY46" fmla="*/ 213775 h 224962"/>
              <a:gd name="connsiteX47" fmla="*/ 66664 w 166416"/>
              <a:gd name="connsiteY47" fmla="*/ 213948 h 224962"/>
              <a:gd name="connsiteX48" fmla="*/ 68406 w 166416"/>
              <a:gd name="connsiteY48" fmla="*/ 215629 h 224962"/>
              <a:gd name="connsiteX49" fmla="*/ 72194 w 166416"/>
              <a:gd name="connsiteY49" fmla="*/ 220796 h 224962"/>
              <a:gd name="connsiteX50" fmla="*/ 72543 w 166416"/>
              <a:gd name="connsiteY50" fmla="*/ 220834 h 224962"/>
              <a:gd name="connsiteX51" fmla="*/ 77365 w 166416"/>
              <a:gd name="connsiteY51" fmla="*/ 223648 h 224962"/>
              <a:gd name="connsiteX52" fmla="*/ 78649 w 166416"/>
              <a:gd name="connsiteY52" fmla="*/ 223189 h 224962"/>
              <a:gd name="connsiteX53" fmla="*/ 83063 w 166416"/>
              <a:gd name="connsiteY53" fmla="*/ 218956 h 224962"/>
              <a:gd name="connsiteX54" fmla="*/ 88511 w 166416"/>
              <a:gd name="connsiteY54" fmla="*/ 220653 h 224962"/>
              <a:gd name="connsiteX55" fmla="*/ 88348 w 166416"/>
              <a:gd name="connsiteY55" fmla="*/ 222706 h 224962"/>
              <a:gd name="connsiteX56" fmla="*/ 88275 w 166416"/>
              <a:gd name="connsiteY56" fmla="*/ 224046 h 224962"/>
              <a:gd name="connsiteX57" fmla="*/ 89840 w 166416"/>
              <a:gd name="connsiteY57" fmla="*/ 225467 h 224962"/>
              <a:gd name="connsiteX58" fmla="*/ 95651 w 166416"/>
              <a:gd name="connsiteY58" fmla="*/ 222547 h 224962"/>
              <a:gd name="connsiteX59" fmla="*/ 98876 w 166416"/>
              <a:gd name="connsiteY59" fmla="*/ 222611 h 224962"/>
              <a:gd name="connsiteX60" fmla="*/ 116985 w 166416"/>
              <a:gd name="connsiteY60" fmla="*/ 223020 h 224962"/>
              <a:gd name="connsiteX61" fmla="*/ 121644 w 166416"/>
              <a:gd name="connsiteY61" fmla="*/ 216001 h 224962"/>
              <a:gd name="connsiteX62" fmla="*/ 129804 w 166416"/>
              <a:gd name="connsiteY62" fmla="*/ 203557 h 224962"/>
              <a:gd name="connsiteX63" fmla="*/ 139494 w 166416"/>
              <a:gd name="connsiteY63" fmla="*/ 204796 h 224962"/>
              <a:gd name="connsiteX64" fmla="*/ 140723 w 166416"/>
              <a:gd name="connsiteY64" fmla="*/ 206793 h 224962"/>
              <a:gd name="connsiteX65" fmla="*/ 142429 w 166416"/>
              <a:gd name="connsiteY65" fmla="*/ 205078 h 224962"/>
              <a:gd name="connsiteX66" fmla="*/ 162923 w 166416"/>
              <a:gd name="connsiteY66" fmla="*/ 210843 h 224962"/>
              <a:gd name="connsiteX67" fmla="*/ 161172 w 166416"/>
              <a:gd name="connsiteY67" fmla="*/ 195077 h 224962"/>
              <a:gd name="connsiteX68" fmla="*/ 160900 w 166416"/>
              <a:gd name="connsiteY68" fmla="*/ 192718 h 224962"/>
              <a:gd name="connsiteX69" fmla="*/ 156128 w 166416"/>
              <a:gd name="connsiteY69" fmla="*/ 188700 h 224962"/>
              <a:gd name="connsiteX70" fmla="*/ 149564 w 166416"/>
              <a:gd name="connsiteY70" fmla="*/ 183144 h 224962"/>
              <a:gd name="connsiteX71" fmla="*/ 151891 w 166416"/>
              <a:gd name="connsiteY71" fmla="*/ 161525 h 224962"/>
              <a:gd name="connsiteX72" fmla="*/ 153515 w 166416"/>
              <a:gd name="connsiteY72" fmla="*/ 158677 h 224962"/>
              <a:gd name="connsiteX73" fmla="*/ 159095 w 166416"/>
              <a:gd name="connsiteY73" fmla="*/ 142981 h 224962"/>
              <a:gd name="connsiteX74" fmla="*/ 166779 w 166416"/>
              <a:gd name="connsiteY74" fmla="*/ 111272 h 224962"/>
              <a:gd name="connsiteX75" fmla="*/ 162996 w 166416"/>
              <a:gd name="connsiteY75" fmla="*/ 89087 h 224962"/>
              <a:gd name="connsiteX76" fmla="*/ 150204 w 166416"/>
              <a:gd name="connsiteY76" fmla="*/ 86237 h 224962"/>
              <a:gd name="connsiteX77" fmla="*/ 140455 w 166416"/>
              <a:gd name="connsiteY77" fmla="*/ 81486 h 224962"/>
              <a:gd name="connsiteX78" fmla="*/ 135969 w 166416"/>
              <a:gd name="connsiteY78" fmla="*/ 69416 h 224962"/>
              <a:gd name="connsiteX79" fmla="*/ 128811 w 166416"/>
              <a:gd name="connsiteY79" fmla="*/ 50116 h 224962"/>
              <a:gd name="connsiteX80" fmla="*/ 126311 w 166416"/>
              <a:gd name="connsiteY80" fmla="*/ 36621 h 224962"/>
              <a:gd name="connsiteX81" fmla="*/ 133783 w 166416"/>
              <a:gd name="connsiteY81" fmla="*/ 504 h 224962"/>
              <a:gd name="connsiteX82" fmla="*/ 104048 w 166416"/>
              <a:gd name="connsiteY82" fmla="*/ 16813 h 224962"/>
              <a:gd name="connsiteX83" fmla="*/ 91582 w 166416"/>
              <a:gd name="connsiteY83" fmla="*/ 23638 h 22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66416" h="224962">
                <a:moveTo>
                  <a:pt x="91582" y="23638"/>
                </a:moveTo>
                <a:lnTo>
                  <a:pt x="71287" y="34810"/>
                </a:lnTo>
                <a:lnTo>
                  <a:pt x="55070" y="45592"/>
                </a:lnTo>
                <a:lnTo>
                  <a:pt x="46419" y="50112"/>
                </a:lnTo>
                <a:lnTo>
                  <a:pt x="44754" y="55770"/>
                </a:lnTo>
                <a:lnTo>
                  <a:pt x="43675" y="59818"/>
                </a:lnTo>
                <a:lnTo>
                  <a:pt x="43643" y="69293"/>
                </a:lnTo>
                <a:lnTo>
                  <a:pt x="42940" y="70246"/>
                </a:lnTo>
                <a:lnTo>
                  <a:pt x="40454" y="71399"/>
                </a:lnTo>
                <a:lnTo>
                  <a:pt x="38499" y="72302"/>
                </a:lnTo>
                <a:lnTo>
                  <a:pt x="37465" y="72129"/>
                </a:lnTo>
                <a:lnTo>
                  <a:pt x="32470" y="73540"/>
                </a:lnTo>
                <a:lnTo>
                  <a:pt x="26632" y="76717"/>
                </a:lnTo>
                <a:lnTo>
                  <a:pt x="20005" y="82788"/>
                </a:lnTo>
                <a:lnTo>
                  <a:pt x="11200" y="91229"/>
                </a:lnTo>
                <a:lnTo>
                  <a:pt x="5847" y="96561"/>
                </a:lnTo>
                <a:lnTo>
                  <a:pt x="4033" y="98385"/>
                </a:lnTo>
                <a:lnTo>
                  <a:pt x="363" y="102732"/>
                </a:lnTo>
                <a:lnTo>
                  <a:pt x="6450" y="141562"/>
                </a:lnTo>
                <a:lnTo>
                  <a:pt x="9980" y="163810"/>
                </a:lnTo>
                <a:lnTo>
                  <a:pt x="10279" y="165679"/>
                </a:lnTo>
                <a:lnTo>
                  <a:pt x="10578" y="167549"/>
                </a:lnTo>
                <a:lnTo>
                  <a:pt x="12094" y="177024"/>
                </a:lnTo>
                <a:lnTo>
                  <a:pt x="12320" y="178488"/>
                </a:lnTo>
                <a:lnTo>
                  <a:pt x="14167" y="190063"/>
                </a:lnTo>
                <a:lnTo>
                  <a:pt x="15432" y="195909"/>
                </a:lnTo>
                <a:lnTo>
                  <a:pt x="15763" y="197384"/>
                </a:lnTo>
                <a:lnTo>
                  <a:pt x="16716" y="201757"/>
                </a:lnTo>
                <a:lnTo>
                  <a:pt x="19320" y="210697"/>
                </a:lnTo>
                <a:lnTo>
                  <a:pt x="21266" y="217409"/>
                </a:lnTo>
                <a:lnTo>
                  <a:pt x="21778" y="219152"/>
                </a:lnTo>
                <a:lnTo>
                  <a:pt x="22867" y="218634"/>
                </a:lnTo>
                <a:lnTo>
                  <a:pt x="26142" y="218504"/>
                </a:lnTo>
                <a:lnTo>
                  <a:pt x="27417" y="219649"/>
                </a:lnTo>
                <a:lnTo>
                  <a:pt x="29885" y="221759"/>
                </a:lnTo>
                <a:lnTo>
                  <a:pt x="34044" y="219180"/>
                </a:lnTo>
                <a:lnTo>
                  <a:pt x="34720" y="218749"/>
                </a:lnTo>
                <a:lnTo>
                  <a:pt x="36762" y="218977"/>
                </a:lnTo>
                <a:lnTo>
                  <a:pt x="37360" y="218987"/>
                </a:lnTo>
                <a:lnTo>
                  <a:pt x="39819" y="221351"/>
                </a:lnTo>
                <a:lnTo>
                  <a:pt x="40359" y="218838"/>
                </a:lnTo>
                <a:lnTo>
                  <a:pt x="42178" y="219768"/>
                </a:lnTo>
                <a:lnTo>
                  <a:pt x="43017" y="217660"/>
                </a:lnTo>
                <a:lnTo>
                  <a:pt x="44432" y="216906"/>
                </a:lnTo>
                <a:lnTo>
                  <a:pt x="46469" y="218309"/>
                </a:lnTo>
                <a:lnTo>
                  <a:pt x="53500" y="219029"/>
                </a:lnTo>
                <a:lnTo>
                  <a:pt x="65267" y="213775"/>
                </a:lnTo>
                <a:lnTo>
                  <a:pt x="66664" y="213948"/>
                </a:lnTo>
                <a:lnTo>
                  <a:pt x="68406" y="215629"/>
                </a:lnTo>
                <a:lnTo>
                  <a:pt x="72194" y="220796"/>
                </a:lnTo>
                <a:lnTo>
                  <a:pt x="72543" y="220834"/>
                </a:lnTo>
                <a:lnTo>
                  <a:pt x="77365" y="223648"/>
                </a:lnTo>
                <a:lnTo>
                  <a:pt x="78649" y="223189"/>
                </a:lnTo>
                <a:lnTo>
                  <a:pt x="83063" y="218956"/>
                </a:lnTo>
                <a:lnTo>
                  <a:pt x="88511" y="220653"/>
                </a:lnTo>
                <a:lnTo>
                  <a:pt x="88348" y="222706"/>
                </a:lnTo>
                <a:lnTo>
                  <a:pt x="88275" y="224046"/>
                </a:lnTo>
                <a:lnTo>
                  <a:pt x="89840" y="225467"/>
                </a:lnTo>
                <a:lnTo>
                  <a:pt x="95651" y="222547"/>
                </a:lnTo>
                <a:lnTo>
                  <a:pt x="98876" y="222611"/>
                </a:lnTo>
                <a:lnTo>
                  <a:pt x="116985" y="223020"/>
                </a:lnTo>
                <a:lnTo>
                  <a:pt x="121644" y="216001"/>
                </a:lnTo>
                <a:lnTo>
                  <a:pt x="129804" y="203557"/>
                </a:lnTo>
                <a:lnTo>
                  <a:pt x="139494" y="204796"/>
                </a:lnTo>
                <a:lnTo>
                  <a:pt x="140723" y="206793"/>
                </a:lnTo>
                <a:lnTo>
                  <a:pt x="142429" y="205078"/>
                </a:lnTo>
                <a:lnTo>
                  <a:pt x="162923" y="210843"/>
                </a:lnTo>
                <a:lnTo>
                  <a:pt x="161172" y="195077"/>
                </a:lnTo>
                <a:lnTo>
                  <a:pt x="160900" y="192718"/>
                </a:lnTo>
                <a:lnTo>
                  <a:pt x="156128" y="188700"/>
                </a:lnTo>
                <a:lnTo>
                  <a:pt x="149564" y="183144"/>
                </a:lnTo>
                <a:lnTo>
                  <a:pt x="151891" y="161525"/>
                </a:lnTo>
                <a:lnTo>
                  <a:pt x="153515" y="158677"/>
                </a:lnTo>
                <a:lnTo>
                  <a:pt x="159095" y="142981"/>
                </a:lnTo>
                <a:lnTo>
                  <a:pt x="166779" y="111272"/>
                </a:lnTo>
                <a:lnTo>
                  <a:pt x="162996" y="89087"/>
                </a:lnTo>
                <a:lnTo>
                  <a:pt x="150204" y="86237"/>
                </a:lnTo>
                <a:lnTo>
                  <a:pt x="140455" y="81486"/>
                </a:lnTo>
                <a:lnTo>
                  <a:pt x="135969" y="69416"/>
                </a:lnTo>
                <a:lnTo>
                  <a:pt x="128811" y="50116"/>
                </a:lnTo>
                <a:lnTo>
                  <a:pt x="126311" y="36621"/>
                </a:lnTo>
                <a:lnTo>
                  <a:pt x="133783" y="504"/>
                </a:lnTo>
                <a:lnTo>
                  <a:pt x="104048" y="16813"/>
                </a:lnTo>
                <a:lnTo>
                  <a:pt x="91582" y="2363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FEBF9B9-8742-A2A3-1C53-5B67BDEFD873}"/>
              </a:ext>
            </a:extLst>
          </p:cNvPr>
          <p:cNvSpPr>
            <a:spLocks/>
          </p:cNvSpPr>
          <p:nvPr/>
        </p:nvSpPr>
        <p:spPr>
          <a:xfrm flipV="1">
            <a:off x="5882326" y="3398166"/>
            <a:ext cx="464109" cy="342501"/>
          </a:xfrm>
          <a:custGeom>
            <a:avLst/>
            <a:gdLst>
              <a:gd name="connsiteX0" fmla="*/ 200711 w 316057"/>
              <a:gd name="connsiteY0" fmla="*/ 34101 h 233242"/>
              <a:gd name="connsiteX1" fmla="*/ 195399 w 316057"/>
              <a:gd name="connsiteY1" fmla="*/ 34957 h 233242"/>
              <a:gd name="connsiteX2" fmla="*/ 182689 w 316057"/>
              <a:gd name="connsiteY2" fmla="*/ 28894 h 233242"/>
              <a:gd name="connsiteX3" fmla="*/ 168622 w 316057"/>
              <a:gd name="connsiteY3" fmla="*/ 22289 h 233242"/>
              <a:gd name="connsiteX4" fmla="*/ 134269 w 316057"/>
              <a:gd name="connsiteY4" fmla="*/ 19335 h 233242"/>
              <a:gd name="connsiteX5" fmla="*/ 127170 w 316057"/>
              <a:gd name="connsiteY5" fmla="*/ 18709 h 233242"/>
              <a:gd name="connsiteX6" fmla="*/ 123840 w 316057"/>
              <a:gd name="connsiteY6" fmla="*/ 18436 h 233242"/>
              <a:gd name="connsiteX7" fmla="*/ 96989 w 316057"/>
              <a:gd name="connsiteY7" fmla="*/ 16308 h 233242"/>
              <a:gd name="connsiteX8" fmla="*/ 95968 w 316057"/>
              <a:gd name="connsiteY8" fmla="*/ 15343 h 233242"/>
              <a:gd name="connsiteX9" fmla="*/ 94880 w 316057"/>
              <a:gd name="connsiteY9" fmla="*/ 14350 h 233242"/>
              <a:gd name="connsiteX10" fmla="*/ 89302 w 316057"/>
              <a:gd name="connsiteY10" fmla="*/ 9185 h 233242"/>
              <a:gd name="connsiteX11" fmla="*/ 84955 w 316057"/>
              <a:gd name="connsiteY11" fmla="*/ 10932 h 233242"/>
              <a:gd name="connsiteX12" fmla="*/ 67218 w 316057"/>
              <a:gd name="connsiteY12" fmla="*/ 18046 h 233242"/>
              <a:gd name="connsiteX13" fmla="*/ 47352 w 316057"/>
              <a:gd name="connsiteY13" fmla="*/ 26119 h 233242"/>
              <a:gd name="connsiteX14" fmla="*/ 27646 w 316057"/>
              <a:gd name="connsiteY14" fmla="*/ 34082 h 233242"/>
              <a:gd name="connsiteX15" fmla="*/ 391 w 316057"/>
              <a:gd name="connsiteY15" fmla="*/ 45111 h 233242"/>
              <a:gd name="connsiteX16" fmla="*/ 1060 w 316057"/>
              <a:gd name="connsiteY16" fmla="*/ 51232 h 233242"/>
              <a:gd name="connsiteX17" fmla="*/ 1184 w 316057"/>
              <a:gd name="connsiteY17" fmla="*/ 52426 h 233242"/>
              <a:gd name="connsiteX18" fmla="*/ 4031 w 316057"/>
              <a:gd name="connsiteY18" fmla="*/ 77885 h 233242"/>
              <a:gd name="connsiteX19" fmla="*/ 4499 w 316057"/>
              <a:gd name="connsiteY19" fmla="*/ 82142 h 233242"/>
              <a:gd name="connsiteX20" fmla="*/ 5289 w 316057"/>
              <a:gd name="connsiteY20" fmla="*/ 89584 h 233242"/>
              <a:gd name="connsiteX21" fmla="*/ 9216 w 316057"/>
              <a:gd name="connsiteY21" fmla="*/ 99245 h 233242"/>
              <a:gd name="connsiteX22" fmla="*/ 12197 w 316057"/>
              <a:gd name="connsiteY22" fmla="*/ 106600 h 233242"/>
              <a:gd name="connsiteX23" fmla="*/ 18406 w 316057"/>
              <a:gd name="connsiteY23" fmla="*/ 107993 h 233242"/>
              <a:gd name="connsiteX24" fmla="*/ 20559 w 316057"/>
              <a:gd name="connsiteY24" fmla="*/ 108455 h 233242"/>
              <a:gd name="connsiteX25" fmla="*/ 22460 w 316057"/>
              <a:gd name="connsiteY25" fmla="*/ 108909 h 233242"/>
              <a:gd name="connsiteX26" fmla="*/ 36349 w 316057"/>
              <a:gd name="connsiteY26" fmla="*/ 112006 h 233242"/>
              <a:gd name="connsiteX27" fmla="*/ 39248 w 316057"/>
              <a:gd name="connsiteY27" fmla="*/ 112650 h 233242"/>
              <a:gd name="connsiteX28" fmla="*/ 43438 w 316057"/>
              <a:gd name="connsiteY28" fmla="*/ 114781 h 233242"/>
              <a:gd name="connsiteX29" fmla="*/ 48185 w 316057"/>
              <a:gd name="connsiteY29" fmla="*/ 117184 h 233242"/>
              <a:gd name="connsiteX30" fmla="*/ 53224 w 316057"/>
              <a:gd name="connsiteY30" fmla="*/ 119728 h 233242"/>
              <a:gd name="connsiteX31" fmla="*/ 57204 w 316057"/>
              <a:gd name="connsiteY31" fmla="*/ 121765 h 233242"/>
              <a:gd name="connsiteX32" fmla="*/ 53797 w 316057"/>
              <a:gd name="connsiteY32" fmla="*/ 126107 h 233242"/>
              <a:gd name="connsiteX33" fmla="*/ 52568 w 316057"/>
              <a:gd name="connsiteY33" fmla="*/ 127700 h 233242"/>
              <a:gd name="connsiteX34" fmla="*/ 53774 w 316057"/>
              <a:gd name="connsiteY34" fmla="*/ 144162 h 233242"/>
              <a:gd name="connsiteX35" fmla="*/ 57085 w 316057"/>
              <a:gd name="connsiteY35" fmla="*/ 156832 h 233242"/>
              <a:gd name="connsiteX36" fmla="*/ 59630 w 316057"/>
              <a:gd name="connsiteY36" fmla="*/ 165948 h 233242"/>
              <a:gd name="connsiteX37" fmla="*/ 72342 w 316057"/>
              <a:gd name="connsiteY37" fmla="*/ 166313 h 233242"/>
              <a:gd name="connsiteX38" fmla="*/ 76461 w 316057"/>
              <a:gd name="connsiteY38" fmla="*/ 168998 h 233242"/>
              <a:gd name="connsiteX39" fmla="*/ 77321 w 316057"/>
              <a:gd name="connsiteY39" fmla="*/ 169457 h 233242"/>
              <a:gd name="connsiteX40" fmla="*/ 81720 w 316057"/>
              <a:gd name="connsiteY40" fmla="*/ 175886 h 233242"/>
              <a:gd name="connsiteX41" fmla="*/ 84545 w 316057"/>
              <a:gd name="connsiteY41" fmla="*/ 180212 h 233242"/>
              <a:gd name="connsiteX42" fmla="*/ 86022 w 316057"/>
              <a:gd name="connsiteY42" fmla="*/ 182366 h 233242"/>
              <a:gd name="connsiteX43" fmla="*/ 95425 w 316057"/>
              <a:gd name="connsiteY43" fmla="*/ 196075 h 233242"/>
              <a:gd name="connsiteX44" fmla="*/ 99758 w 316057"/>
              <a:gd name="connsiteY44" fmla="*/ 202423 h 233242"/>
              <a:gd name="connsiteX45" fmla="*/ 110975 w 316057"/>
              <a:gd name="connsiteY45" fmla="*/ 218796 h 233242"/>
              <a:gd name="connsiteX46" fmla="*/ 142756 w 316057"/>
              <a:gd name="connsiteY46" fmla="*/ 231146 h 233242"/>
              <a:gd name="connsiteX47" fmla="*/ 149175 w 316057"/>
              <a:gd name="connsiteY47" fmla="*/ 233644 h 233242"/>
              <a:gd name="connsiteX48" fmla="*/ 180670 w 316057"/>
              <a:gd name="connsiteY48" fmla="*/ 225509 h 233242"/>
              <a:gd name="connsiteX49" fmla="*/ 188899 w 316057"/>
              <a:gd name="connsiteY49" fmla="*/ 229608 h 233242"/>
              <a:gd name="connsiteX50" fmla="*/ 196325 w 316057"/>
              <a:gd name="connsiteY50" fmla="*/ 229908 h 233242"/>
              <a:gd name="connsiteX51" fmla="*/ 204848 w 316057"/>
              <a:gd name="connsiteY51" fmla="*/ 230275 h 233242"/>
              <a:gd name="connsiteX52" fmla="*/ 218312 w 316057"/>
              <a:gd name="connsiteY52" fmla="*/ 230860 h 233242"/>
              <a:gd name="connsiteX53" fmla="*/ 231281 w 316057"/>
              <a:gd name="connsiteY53" fmla="*/ 230675 h 233242"/>
              <a:gd name="connsiteX54" fmla="*/ 244581 w 316057"/>
              <a:gd name="connsiteY54" fmla="*/ 221783 h 233242"/>
              <a:gd name="connsiteX55" fmla="*/ 247775 w 316057"/>
              <a:gd name="connsiteY55" fmla="*/ 220577 h 233242"/>
              <a:gd name="connsiteX56" fmla="*/ 253790 w 316057"/>
              <a:gd name="connsiteY56" fmla="*/ 223100 h 233242"/>
              <a:gd name="connsiteX57" fmla="*/ 258988 w 316057"/>
              <a:gd name="connsiteY57" fmla="*/ 223766 h 233242"/>
              <a:gd name="connsiteX58" fmla="*/ 278158 w 316057"/>
              <a:gd name="connsiteY58" fmla="*/ 226574 h 233242"/>
              <a:gd name="connsiteX59" fmla="*/ 288487 w 316057"/>
              <a:gd name="connsiteY59" fmla="*/ 222504 h 233242"/>
              <a:gd name="connsiteX60" fmla="*/ 295274 w 316057"/>
              <a:gd name="connsiteY60" fmla="*/ 222064 h 233242"/>
              <a:gd name="connsiteX61" fmla="*/ 298345 w 316057"/>
              <a:gd name="connsiteY61" fmla="*/ 213247 h 233242"/>
              <a:gd name="connsiteX62" fmla="*/ 296553 w 316057"/>
              <a:gd name="connsiteY62" fmla="*/ 206466 h 233242"/>
              <a:gd name="connsiteX63" fmla="*/ 294380 w 316057"/>
              <a:gd name="connsiteY63" fmla="*/ 198005 h 233242"/>
              <a:gd name="connsiteX64" fmla="*/ 294874 w 316057"/>
              <a:gd name="connsiteY64" fmla="*/ 196031 h 233242"/>
              <a:gd name="connsiteX65" fmla="*/ 293935 w 316057"/>
              <a:gd name="connsiteY65" fmla="*/ 191927 h 233242"/>
              <a:gd name="connsiteX66" fmla="*/ 294430 w 316057"/>
              <a:gd name="connsiteY66" fmla="*/ 191225 h 233242"/>
              <a:gd name="connsiteX67" fmla="*/ 298939 w 316057"/>
              <a:gd name="connsiteY67" fmla="*/ 185485 h 233242"/>
              <a:gd name="connsiteX68" fmla="*/ 300318 w 316057"/>
              <a:gd name="connsiteY68" fmla="*/ 182422 h 233242"/>
              <a:gd name="connsiteX69" fmla="*/ 301583 w 316057"/>
              <a:gd name="connsiteY69" fmla="*/ 180047 h 233242"/>
              <a:gd name="connsiteX70" fmla="*/ 302659 w 316057"/>
              <a:gd name="connsiteY70" fmla="*/ 177778 h 233242"/>
              <a:gd name="connsiteX71" fmla="*/ 303516 w 316057"/>
              <a:gd name="connsiteY71" fmla="*/ 175564 h 233242"/>
              <a:gd name="connsiteX72" fmla="*/ 303788 w 316057"/>
              <a:gd name="connsiteY72" fmla="*/ 174567 h 233242"/>
              <a:gd name="connsiteX73" fmla="*/ 303997 w 316057"/>
              <a:gd name="connsiteY73" fmla="*/ 173963 h 233242"/>
              <a:gd name="connsiteX74" fmla="*/ 306333 w 316057"/>
              <a:gd name="connsiteY74" fmla="*/ 170119 h 233242"/>
              <a:gd name="connsiteX75" fmla="*/ 311141 w 316057"/>
              <a:gd name="connsiteY75" fmla="*/ 168859 h 233242"/>
              <a:gd name="connsiteX76" fmla="*/ 311595 w 316057"/>
              <a:gd name="connsiteY76" fmla="*/ 165284 h 233242"/>
              <a:gd name="connsiteX77" fmla="*/ 311563 w 316057"/>
              <a:gd name="connsiteY77" fmla="*/ 161489 h 233242"/>
              <a:gd name="connsiteX78" fmla="*/ 316449 w 316057"/>
              <a:gd name="connsiteY78" fmla="*/ 160265 h 233242"/>
              <a:gd name="connsiteX79" fmla="*/ 316254 w 316057"/>
              <a:gd name="connsiteY79" fmla="*/ 157876 h 233242"/>
              <a:gd name="connsiteX80" fmla="*/ 315922 w 316057"/>
              <a:gd name="connsiteY80" fmla="*/ 153752 h 233242"/>
              <a:gd name="connsiteX81" fmla="*/ 315900 w 316057"/>
              <a:gd name="connsiteY81" fmla="*/ 152577 h 233242"/>
              <a:gd name="connsiteX82" fmla="*/ 315827 w 316057"/>
              <a:gd name="connsiteY82" fmla="*/ 151747 h 233242"/>
              <a:gd name="connsiteX83" fmla="*/ 315160 w 316057"/>
              <a:gd name="connsiteY83" fmla="*/ 144372 h 233242"/>
              <a:gd name="connsiteX84" fmla="*/ 314775 w 316057"/>
              <a:gd name="connsiteY84" fmla="*/ 138822 h 233242"/>
              <a:gd name="connsiteX85" fmla="*/ 314621 w 316057"/>
              <a:gd name="connsiteY85" fmla="*/ 137609 h 233242"/>
              <a:gd name="connsiteX86" fmla="*/ 314326 w 316057"/>
              <a:gd name="connsiteY86" fmla="*/ 133215 h 233242"/>
              <a:gd name="connsiteX87" fmla="*/ 310334 w 316057"/>
              <a:gd name="connsiteY87" fmla="*/ 130164 h 233242"/>
              <a:gd name="connsiteX88" fmla="*/ 299928 w 316057"/>
              <a:gd name="connsiteY88" fmla="*/ 122129 h 233242"/>
              <a:gd name="connsiteX89" fmla="*/ 298240 w 316057"/>
              <a:gd name="connsiteY89" fmla="*/ 120826 h 233242"/>
              <a:gd name="connsiteX90" fmla="*/ 292810 w 316057"/>
              <a:gd name="connsiteY90" fmla="*/ 116664 h 233242"/>
              <a:gd name="connsiteX91" fmla="*/ 289422 w 316057"/>
              <a:gd name="connsiteY91" fmla="*/ 109677 h 233242"/>
              <a:gd name="connsiteX92" fmla="*/ 288333 w 316057"/>
              <a:gd name="connsiteY92" fmla="*/ 107410 h 233242"/>
              <a:gd name="connsiteX93" fmla="*/ 287444 w 316057"/>
              <a:gd name="connsiteY93" fmla="*/ 105586 h 233242"/>
              <a:gd name="connsiteX94" fmla="*/ 284228 w 316057"/>
              <a:gd name="connsiteY94" fmla="*/ 98944 h 233242"/>
              <a:gd name="connsiteX95" fmla="*/ 282323 w 316057"/>
              <a:gd name="connsiteY95" fmla="*/ 94864 h 233242"/>
              <a:gd name="connsiteX96" fmla="*/ 280957 w 316057"/>
              <a:gd name="connsiteY96" fmla="*/ 92202 h 233242"/>
              <a:gd name="connsiteX97" fmla="*/ 278889 w 316057"/>
              <a:gd name="connsiteY97" fmla="*/ 87959 h 233242"/>
              <a:gd name="connsiteX98" fmla="*/ 276875 w 316057"/>
              <a:gd name="connsiteY98" fmla="*/ 83823 h 233242"/>
              <a:gd name="connsiteX99" fmla="*/ 276312 w 316057"/>
              <a:gd name="connsiteY99" fmla="*/ 82653 h 233242"/>
              <a:gd name="connsiteX100" fmla="*/ 274457 w 316057"/>
              <a:gd name="connsiteY100" fmla="*/ 78831 h 233242"/>
              <a:gd name="connsiteX101" fmla="*/ 267906 w 316057"/>
              <a:gd name="connsiteY101" fmla="*/ 65346 h 233242"/>
              <a:gd name="connsiteX102" fmla="*/ 268337 w 316057"/>
              <a:gd name="connsiteY102" fmla="*/ 64660 h 233242"/>
              <a:gd name="connsiteX103" fmla="*/ 269771 w 316057"/>
              <a:gd name="connsiteY103" fmla="*/ 62341 h 233242"/>
              <a:gd name="connsiteX104" fmla="*/ 277646 w 316057"/>
              <a:gd name="connsiteY104" fmla="*/ 52926 h 233242"/>
              <a:gd name="connsiteX105" fmla="*/ 282314 w 316057"/>
              <a:gd name="connsiteY105" fmla="*/ 38410 h 233242"/>
              <a:gd name="connsiteX106" fmla="*/ 282264 w 316057"/>
              <a:gd name="connsiteY106" fmla="*/ 34495 h 233242"/>
              <a:gd name="connsiteX107" fmla="*/ 290306 w 316057"/>
              <a:gd name="connsiteY107" fmla="*/ 22645 h 233242"/>
              <a:gd name="connsiteX108" fmla="*/ 279814 w 316057"/>
              <a:gd name="connsiteY108" fmla="*/ 28007 h 233242"/>
              <a:gd name="connsiteX109" fmla="*/ 272361 w 316057"/>
              <a:gd name="connsiteY109" fmla="*/ 21396 h 233242"/>
              <a:gd name="connsiteX110" fmla="*/ 275736 w 316057"/>
              <a:gd name="connsiteY110" fmla="*/ 12270 h 233242"/>
              <a:gd name="connsiteX111" fmla="*/ 275418 w 316057"/>
              <a:gd name="connsiteY111" fmla="*/ 10450 h 233242"/>
              <a:gd name="connsiteX112" fmla="*/ 270619 w 316057"/>
              <a:gd name="connsiteY112" fmla="*/ 10121 h 233242"/>
              <a:gd name="connsiteX113" fmla="*/ 261805 w 316057"/>
              <a:gd name="connsiteY113" fmla="*/ 11981 h 233242"/>
              <a:gd name="connsiteX114" fmla="*/ 261134 w 316057"/>
              <a:gd name="connsiteY114" fmla="*/ 8416 h 233242"/>
              <a:gd name="connsiteX115" fmla="*/ 260331 w 316057"/>
              <a:gd name="connsiteY115" fmla="*/ 4368 h 233242"/>
              <a:gd name="connsiteX116" fmla="*/ 257518 w 316057"/>
              <a:gd name="connsiteY116" fmla="*/ 2821 h 233242"/>
              <a:gd name="connsiteX117" fmla="*/ 254584 w 316057"/>
              <a:gd name="connsiteY117" fmla="*/ 545 h 233242"/>
              <a:gd name="connsiteX118" fmla="*/ 253096 w 316057"/>
              <a:gd name="connsiteY118" fmla="*/ 401 h 233242"/>
              <a:gd name="connsiteX119" fmla="*/ 245788 w 316057"/>
              <a:gd name="connsiteY119" fmla="*/ 7116 h 233242"/>
              <a:gd name="connsiteX120" fmla="*/ 239364 w 316057"/>
              <a:gd name="connsiteY120" fmla="*/ 11495 h 233242"/>
              <a:gd name="connsiteX121" fmla="*/ 229135 w 316057"/>
              <a:gd name="connsiteY121" fmla="*/ 19899 h 233242"/>
              <a:gd name="connsiteX122" fmla="*/ 227938 w 316057"/>
              <a:gd name="connsiteY122" fmla="*/ 20756 h 233242"/>
              <a:gd name="connsiteX123" fmla="*/ 221288 w 316057"/>
              <a:gd name="connsiteY123" fmla="*/ 26160 h 233242"/>
              <a:gd name="connsiteX124" fmla="*/ 216289 w 316057"/>
              <a:gd name="connsiteY124" fmla="*/ 30224 h 233242"/>
              <a:gd name="connsiteX125" fmla="*/ 214148 w 316057"/>
              <a:gd name="connsiteY125" fmla="*/ 31961 h 233242"/>
              <a:gd name="connsiteX126" fmla="*/ 209643 w 316057"/>
              <a:gd name="connsiteY126" fmla="*/ 32685 h 233242"/>
              <a:gd name="connsiteX127" fmla="*/ 200711 w 316057"/>
              <a:gd name="connsiteY127" fmla="*/ 34101 h 23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316057" h="233242">
                <a:moveTo>
                  <a:pt x="200711" y="34101"/>
                </a:moveTo>
                <a:lnTo>
                  <a:pt x="195399" y="34957"/>
                </a:lnTo>
                <a:lnTo>
                  <a:pt x="182689" y="28894"/>
                </a:lnTo>
                <a:lnTo>
                  <a:pt x="168622" y="22289"/>
                </a:lnTo>
                <a:lnTo>
                  <a:pt x="134269" y="19335"/>
                </a:lnTo>
                <a:lnTo>
                  <a:pt x="127170" y="18709"/>
                </a:lnTo>
                <a:lnTo>
                  <a:pt x="123840" y="18436"/>
                </a:lnTo>
                <a:lnTo>
                  <a:pt x="96989" y="16308"/>
                </a:lnTo>
                <a:lnTo>
                  <a:pt x="95968" y="15343"/>
                </a:lnTo>
                <a:lnTo>
                  <a:pt x="94880" y="14350"/>
                </a:lnTo>
                <a:lnTo>
                  <a:pt x="89302" y="9185"/>
                </a:lnTo>
                <a:lnTo>
                  <a:pt x="84955" y="10932"/>
                </a:lnTo>
                <a:lnTo>
                  <a:pt x="67218" y="18046"/>
                </a:lnTo>
                <a:lnTo>
                  <a:pt x="47352" y="26119"/>
                </a:lnTo>
                <a:lnTo>
                  <a:pt x="27646" y="34082"/>
                </a:lnTo>
                <a:lnTo>
                  <a:pt x="391" y="45111"/>
                </a:lnTo>
                <a:lnTo>
                  <a:pt x="1060" y="51232"/>
                </a:lnTo>
                <a:lnTo>
                  <a:pt x="1184" y="52426"/>
                </a:lnTo>
                <a:lnTo>
                  <a:pt x="4031" y="77885"/>
                </a:lnTo>
                <a:lnTo>
                  <a:pt x="4499" y="82142"/>
                </a:lnTo>
                <a:lnTo>
                  <a:pt x="5289" y="89584"/>
                </a:lnTo>
                <a:lnTo>
                  <a:pt x="9216" y="99245"/>
                </a:lnTo>
                <a:lnTo>
                  <a:pt x="12197" y="106600"/>
                </a:lnTo>
                <a:lnTo>
                  <a:pt x="18406" y="107993"/>
                </a:lnTo>
                <a:lnTo>
                  <a:pt x="20559" y="108455"/>
                </a:lnTo>
                <a:lnTo>
                  <a:pt x="22460" y="108909"/>
                </a:lnTo>
                <a:lnTo>
                  <a:pt x="36349" y="112006"/>
                </a:lnTo>
                <a:lnTo>
                  <a:pt x="39248" y="112650"/>
                </a:lnTo>
                <a:lnTo>
                  <a:pt x="43438" y="114781"/>
                </a:lnTo>
                <a:lnTo>
                  <a:pt x="48185" y="117184"/>
                </a:lnTo>
                <a:lnTo>
                  <a:pt x="53224" y="119728"/>
                </a:lnTo>
                <a:lnTo>
                  <a:pt x="57204" y="121765"/>
                </a:lnTo>
                <a:lnTo>
                  <a:pt x="53797" y="126107"/>
                </a:lnTo>
                <a:lnTo>
                  <a:pt x="52568" y="127700"/>
                </a:lnTo>
                <a:lnTo>
                  <a:pt x="53774" y="144162"/>
                </a:lnTo>
                <a:lnTo>
                  <a:pt x="57085" y="156832"/>
                </a:lnTo>
                <a:lnTo>
                  <a:pt x="59630" y="165948"/>
                </a:lnTo>
                <a:lnTo>
                  <a:pt x="72342" y="166313"/>
                </a:lnTo>
                <a:lnTo>
                  <a:pt x="76461" y="168998"/>
                </a:lnTo>
                <a:lnTo>
                  <a:pt x="77321" y="169457"/>
                </a:lnTo>
                <a:lnTo>
                  <a:pt x="81720" y="175886"/>
                </a:lnTo>
                <a:lnTo>
                  <a:pt x="84545" y="180212"/>
                </a:lnTo>
                <a:lnTo>
                  <a:pt x="86022" y="182366"/>
                </a:lnTo>
                <a:lnTo>
                  <a:pt x="95425" y="196075"/>
                </a:lnTo>
                <a:lnTo>
                  <a:pt x="99758" y="202423"/>
                </a:lnTo>
                <a:lnTo>
                  <a:pt x="110975" y="218796"/>
                </a:lnTo>
                <a:lnTo>
                  <a:pt x="142756" y="231146"/>
                </a:lnTo>
                <a:lnTo>
                  <a:pt x="149175" y="233644"/>
                </a:lnTo>
                <a:lnTo>
                  <a:pt x="180670" y="225509"/>
                </a:lnTo>
                <a:lnTo>
                  <a:pt x="188899" y="229608"/>
                </a:lnTo>
                <a:lnTo>
                  <a:pt x="196325" y="229908"/>
                </a:lnTo>
                <a:lnTo>
                  <a:pt x="204848" y="230275"/>
                </a:lnTo>
                <a:lnTo>
                  <a:pt x="218312" y="230860"/>
                </a:lnTo>
                <a:lnTo>
                  <a:pt x="231281" y="230675"/>
                </a:lnTo>
                <a:lnTo>
                  <a:pt x="244581" y="221783"/>
                </a:lnTo>
                <a:lnTo>
                  <a:pt x="247775" y="220577"/>
                </a:lnTo>
                <a:lnTo>
                  <a:pt x="253790" y="223100"/>
                </a:lnTo>
                <a:lnTo>
                  <a:pt x="258988" y="223766"/>
                </a:lnTo>
                <a:lnTo>
                  <a:pt x="278158" y="226574"/>
                </a:lnTo>
                <a:lnTo>
                  <a:pt x="288487" y="222504"/>
                </a:lnTo>
                <a:lnTo>
                  <a:pt x="295274" y="222064"/>
                </a:lnTo>
                <a:lnTo>
                  <a:pt x="298345" y="213247"/>
                </a:lnTo>
                <a:lnTo>
                  <a:pt x="296553" y="206466"/>
                </a:lnTo>
                <a:lnTo>
                  <a:pt x="294380" y="198005"/>
                </a:lnTo>
                <a:lnTo>
                  <a:pt x="294874" y="196031"/>
                </a:lnTo>
                <a:lnTo>
                  <a:pt x="293935" y="191927"/>
                </a:lnTo>
                <a:lnTo>
                  <a:pt x="294430" y="191225"/>
                </a:lnTo>
                <a:lnTo>
                  <a:pt x="298939" y="185485"/>
                </a:lnTo>
                <a:lnTo>
                  <a:pt x="300318" y="182422"/>
                </a:lnTo>
                <a:lnTo>
                  <a:pt x="301583" y="180047"/>
                </a:lnTo>
                <a:lnTo>
                  <a:pt x="302659" y="177778"/>
                </a:lnTo>
                <a:lnTo>
                  <a:pt x="303516" y="175564"/>
                </a:lnTo>
                <a:lnTo>
                  <a:pt x="303788" y="174567"/>
                </a:lnTo>
                <a:lnTo>
                  <a:pt x="303997" y="173963"/>
                </a:lnTo>
                <a:lnTo>
                  <a:pt x="306333" y="170119"/>
                </a:lnTo>
                <a:lnTo>
                  <a:pt x="311141" y="168859"/>
                </a:lnTo>
                <a:lnTo>
                  <a:pt x="311595" y="165284"/>
                </a:lnTo>
                <a:lnTo>
                  <a:pt x="311563" y="161489"/>
                </a:lnTo>
                <a:lnTo>
                  <a:pt x="316449" y="160265"/>
                </a:lnTo>
                <a:lnTo>
                  <a:pt x="316254" y="157876"/>
                </a:lnTo>
                <a:lnTo>
                  <a:pt x="315922" y="153752"/>
                </a:lnTo>
                <a:lnTo>
                  <a:pt x="315900" y="152577"/>
                </a:lnTo>
                <a:lnTo>
                  <a:pt x="315827" y="151747"/>
                </a:lnTo>
                <a:lnTo>
                  <a:pt x="315160" y="144372"/>
                </a:lnTo>
                <a:lnTo>
                  <a:pt x="314775" y="138822"/>
                </a:lnTo>
                <a:lnTo>
                  <a:pt x="314621" y="137609"/>
                </a:lnTo>
                <a:lnTo>
                  <a:pt x="314326" y="133215"/>
                </a:lnTo>
                <a:lnTo>
                  <a:pt x="310334" y="130164"/>
                </a:lnTo>
                <a:lnTo>
                  <a:pt x="299928" y="122129"/>
                </a:lnTo>
                <a:lnTo>
                  <a:pt x="298240" y="120826"/>
                </a:lnTo>
                <a:lnTo>
                  <a:pt x="292810" y="116664"/>
                </a:lnTo>
                <a:lnTo>
                  <a:pt x="289422" y="109677"/>
                </a:lnTo>
                <a:lnTo>
                  <a:pt x="288333" y="107410"/>
                </a:lnTo>
                <a:lnTo>
                  <a:pt x="287444" y="105586"/>
                </a:lnTo>
                <a:lnTo>
                  <a:pt x="284228" y="98944"/>
                </a:lnTo>
                <a:lnTo>
                  <a:pt x="282323" y="94864"/>
                </a:lnTo>
                <a:lnTo>
                  <a:pt x="280957" y="92202"/>
                </a:lnTo>
                <a:lnTo>
                  <a:pt x="278889" y="87959"/>
                </a:lnTo>
                <a:lnTo>
                  <a:pt x="276875" y="83823"/>
                </a:lnTo>
                <a:lnTo>
                  <a:pt x="276312" y="82653"/>
                </a:lnTo>
                <a:lnTo>
                  <a:pt x="274457" y="78831"/>
                </a:lnTo>
                <a:lnTo>
                  <a:pt x="267906" y="65346"/>
                </a:lnTo>
                <a:lnTo>
                  <a:pt x="268337" y="64660"/>
                </a:lnTo>
                <a:lnTo>
                  <a:pt x="269771" y="62341"/>
                </a:lnTo>
                <a:lnTo>
                  <a:pt x="277646" y="52926"/>
                </a:lnTo>
                <a:lnTo>
                  <a:pt x="282314" y="38410"/>
                </a:lnTo>
                <a:lnTo>
                  <a:pt x="282264" y="34495"/>
                </a:lnTo>
                <a:lnTo>
                  <a:pt x="290306" y="22645"/>
                </a:lnTo>
                <a:lnTo>
                  <a:pt x="279814" y="28007"/>
                </a:lnTo>
                <a:lnTo>
                  <a:pt x="272361" y="21396"/>
                </a:lnTo>
                <a:lnTo>
                  <a:pt x="275736" y="12270"/>
                </a:lnTo>
                <a:lnTo>
                  <a:pt x="275418" y="10450"/>
                </a:lnTo>
                <a:lnTo>
                  <a:pt x="270619" y="10121"/>
                </a:lnTo>
                <a:lnTo>
                  <a:pt x="261805" y="11981"/>
                </a:lnTo>
                <a:lnTo>
                  <a:pt x="261134" y="8416"/>
                </a:lnTo>
                <a:lnTo>
                  <a:pt x="260331" y="4368"/>
                </a:lnTo>
                <a:lnTo>
                  <a:pt x="257518" y="2821"/>
                </a:lnTo>
                <a:lnTo>
                  <a:pt x="254584" y="545"/>
                </a:lnTo>
                <a:lnTo>
                  <a:pt x="253096" y="401"/>
                </a:lnTo>
                <a:lnTo>
                  <a:pt x="245788" y="7116"/>
                </a:lnTo>
                <a:lnTo>
                  <a:pt x="239364" y="11495"/>
                </a:lnTo>
                <a:lnTo>
                  <a:pt x="229135" y="19899"/>
                </a:lnTo>
                <a:lnTo>
                  <a:pt x="227938" y="20756"/>
                </a:lnTo>
                <a:lnTo>
                  <a:pt x="221288" y="26160"/>
                </a:lnTo>
                <a:lnTo>
                  <a:pt x="216289" y="30224"/>
                </a:lnTo>
                <a:lnTo>
                  <a:pt x="214148" y="31961"/>
                </a:lnTo>
                <a:lnTo>
                  <a:pt x="209643" y="32685"/>
                </a:lnTo>
                <a:lnTo>
                  <a:pt x="200711" y="3410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53BEC0-9D63-BDF0-8E4E-478D9C019463}"/>
              </a:ext>
            </a:extLst>
          </p:cNvPr>
          <p:cNvSpPr>
            <a:spLocks/>
          </p:cNvSpPr>
          <p:nvPr/>
        </p:nvSpPr>
        <p:spPr>
          <a:xfrm flipV="1">
            <a:off x="2619876" y="3854347"/>
            <a:ext cx="1499872" cy="1352414"/>
          </a:xfrm>
          <a:custGeom>
            <a:avLst/>
            <a:gdLst>
              <a:gd name="connsiteX0" fmla="*/ 981605 w 1021409"/>
              <a:gd name="connsiteY0" fmla="*/ 519268 h 920990"/>
              <a:gd name="connsiteX1" fmla="*/ 977386 w 1021409"/>
              <a:gd name="connsiteY1" fmla="*/ 505464 h 920990"/>
              <a:gd name="connsiteX2" fmla="*/ 972378 w 1021409"/>
              <a:gd name="connsiteY2" fmla="*/ 488801 h 920990"/>
              <a:gd name="connsiteX3" fmla="*/ 953507 w 1021409"/>
              <a:gd name="connsiteY3" fmla="*/ 484009 h 920990"/>
              <a:gd name="connsiteX4" fmla="*/ 930722 w 1021409"/>
              <a:gd name="connsiteY4" fmla="*/ 478759 h 920990"/>
              <a:gd name="connsiteX5" fmla="*/ 929792 w 1021409"/>
              <a:gd name="connsiteY5" fmla="*/ 478260 h 920990"/>
              <a:gd name="connsiteX6" fmla="*/ 926480 w 1021409"/>
              <a:gd name="connsiteY6" fmla="*/ 469080 h 920990"/>
              <a:gd name="connsiteX7" fmla="*/ 921881 w 1021409"/>
              <a:gd name="connsiteY7" fmla="*/ 455961 h 920990"/>
              <a:gd name="connsiteX8" fmla="*/ 913525 w 1021409"/>
              <a:gd name="connsiteY8" fmla="*/ 433195 h 920990"/>
              <a:gd name="connsiteX9" fmla="*/ 906630 w 1021409"/>
              <a:gd name="connsiteY9" fmla="*/ 413973 h 920990"/>
              <a:gd name="connsiteX10" fmla="*/ 897303 w 1021409"/>
              <a:gd name="connsiteY10" fmla="*/ 387976 h 920990"/>
              <a:gd name="connsiteX11" fmla="*/ 896128 w 1021409"/>
              <a:gd name="connsiteY11" fmla="*/ 384776 h 920990"/>
              <a:gd name="connsiteX12" fmla="*/ 893026 w 1021409"/>
              <a:gd name="connsiteY12" fmla="*/ 376018 h 920990"/>
              <a:gd name="connsiteX13" fmla="*/ 890100 w 1021409"/>
              <a:gd name="connsiteY13" fmla="*/ 367855 h 920990"/>
              <a:gd name="connsiteX14" fmla="*/ 869945 w 1021409"/>
              <a:gd name="connsiteY14" fmla="*/ 311477 h 920990"/>
              <a:gd name="connsiteX15" fmla="*/ 869006 w 1021409"/>
              <a:gd name="connsiteY15" fmla="*/ 306885 h 920990"/>
              <a:gd name="connsiteX16" fmla="*/ 868303 w 1021409"/>
              <a:gd name="connsiteY16" fmla="*/ 303454 h 920990"/>
              <a:gd name="connsiteX17" fmla="*/ 866171 w 1021409"/>
              <a:gd name="connsiteY17" fmla="*/ 293017 h 920990"/>
              <a:gd name="connsiteX18" fmla="*/ 864692 w 1021409"/>
              <a:gd name="connsiteY18" fmla="*/ 285770 h 920990"/>
              <a:gd name="connsiteX19" fmla="*/ 863513 w 1021409"/>
              <a:gd name="connsiteY19" fmla="*/ 279971 h 920990"/>
              <a:gd name="connsiteX20" fmla="*/ 861739 w 1021409"/>
              <a:gd name="connsiteY20" fmla="*/ 271277 h 920990"/>
              <a:gd name="connsiteX21" fmla="*/ 850467 w 1021409"/>
              <a:gd name="connsiteY21" fmla="*/ 215643 h 920990"/>
              <a:gd name="connsiteX22" fmla="*/ 849414 w 1021409"/>
              <a:gd name="connsiteY22" fmla="*/ 210429 h 920990"/>
              <a:gd name="connsiteX23" fmla="*/ 832830 w 1021409"/>
              <a:gd name="connsiteY23" fmla="*/ 214286 h 920990"/>
              <a:gd name="connsiteX24" fmla="*/ 813896 w 1021409"/>
              <a:gd name="connsiteY24" fmla="*/ 218760 h 920990"/>
              <a:gd name="connsiteX25" fmla="*/ 805612 w 1021409"/>
              <a:gd name="connsiteY25" fmla="*/ 220739 h 920990"/>
              <a:gd name="connsiteX26" fmla="*/ 783335 w 1021409"/>
              <a:gd name="connsiteY26" fmla="*/ 226125 h 920990"/>
              <a:gd name="connsiteX27" fmla="*/ 738326 w 1021409"/>
              <a:gd name="connsiteY27" fmla="*/ 237315 h 920990"/>
              <a:gd name="connsiteX28" fmla="*/ 717124 w 1021409"/>
              <a:gd name="connsiteY28" fmla="*/ 242725 h 920990"/>
              <a:gd name="connsiteX29" fmla="*/ 708514 w 1021409"/>
              <a:gd name="connsiteY29" fmla="*/ 244948 h 920990"/>
              <a:gd name="connsiteX30" fmla="*/ 696285 w 1021409"/>
              <a:gd name="connsiteY30" fmla="*/ 248134 h 920990"/>
              <a:gd name="connsiteX31" fmla="*/ 694343 w 1021409"/>
              <a:gd name="connsiteY31" fmla="*/ 248642 h 920990"/>
              <a:gd name="connsiteX32" fmla="*/ 690347 w 1021409"/>
              <a:gd name="connsiteY32" fmla="*/ 249690 h 920990"/>
              <a:gd name="connsiteX33" fmla="*/ 662590 w 1021409"/>
              <a:gd name="connsiteY33" fmla="*/ 257060 h 920990"/>
              <a:gd name="connsiteX34" fmla="*/ 648491 w 1021409"/>
              <a:gd name="connsiteY34" fmla="*/ 260862 h 920990"/>
              <a:gd name="connsiteX35" fmla="*/ 612664 w 1021409"/>
              <a:gd name="connsiteY35" fmla="*/ 270714 h 920990"/>
              <a:gd name="connsiteX36" fmla="*/ 598470 w 1021409"/>
              <a:gd name="connsiteY36" fmla="*/ 274689 h 920990"/>
              <a:gd name="connsiteX37" fmla="*/ 574342 w 1021409"/>
              <a:gd name="connsiteY37" fmla="*/ 281541 h 920990"/>
              <a:gd name="connsiteX38" fmla="*/ 562529 w 1021409"/>
              <a:gd name="connsiteY38" fmla="*/ 284935 h 920990"/>
              <a:gd name="connsiteX39" fmla="*/ 523958 w 1021409"/>
              <a:gd name="connsiteY39" fmla="*/ 296239 h 920990"/>
              <a:gd name="connsiteX40" fmla="*/ 492739 w 1021409"/>
              <a:gd name="connsiteY40" fmla="*/ 266648 h 920990"/>
              <a:gd name="connsiteX41" fmla="*/ 452394 w 1021409"/>
              <a:gd name="connsiteY41" fmla="*/ 228258 h 920990"/>
              <a:gd name="connsiteX42" fmla="*/ 378898 w 1021409"/>
              <a:gd name="connsiteY42" fmla="*/ 158335 h 920990"/>
              <a:gd name="connsiteX43" fmla="*/ 320666 w 1021409"/>
              <a:gd name="connsiteY43" fmla="*/ 101716 h 920990"/>
              <a:gd name="connsiteX44" fmla="*/ 305915 w 1021409"/>
              <a:gd name="connsiteY44" fmla="*/ 88806 h 920990"/>
              <a:gd name="connsiteX45" fmla="*/ 252718 w 1021409"/>
              <a:gd name="connsiteY45" fmla="*/ 36508 h 920990"/>
              <a:gd name="connsiteX46" fmla="*/ 233439 w 1021409"/>
              <a:gd name="connsiteY46" fmla="*/ 19655 h 920990"/>
              <a:gd name="connsiteX47" fmla="*/ 152381 w 1021409"/>
              <a:gd name="connsiteY47" fmla="*/ 614 h 920990"/>
              <a:gd name="connsiteX48" fmla="*/ 129859 w 1021409"/>
              <a:gd name="connsiteY48" fmla="*/ 1127 h 920990"/>
              <a:gd name="connsiteX49" fmla="*/ 91355 w 1021409"/>
              <a:gd name="connsiteY49" fmla="*/ 13433 h 920990"/>
              <a:gd name="connsiteX50" fmla="*/ 74784 w 1021409"/>
              <a:gd name="connsiteY50" fmla="*/ 23448 h 920990"/>
              <a:gd name="connsiteX51" fmla="*/ 65431 w 1021409"/>
              <a:gd name="connsiteY51" fmla="*/ 29951 h 920990"/>
              <a:gd name="connsiteX52" fmla="*/ 61979 w 1021409"/>
              <a:gd name="connsiteY52" fmla="*/ 33037 h 920990"/>
              <a:gd name="connsiteX53" fmla="*/ 35283 w 1021409"/>
              <a:gd name="connsiteY53" fmla="*/ 56765 h 920990"/>
              <a:gd name="connsiteX54" fmla="*/ 33237 w 1021409"/>
              <a:gd name="connsiteY54" fmla="*/ 60640 h 920990"/>
              <a:gd name="connsiteX55" fmla="*/ 18463 w 1021409"/>
              <a:gd name="connsiteY55" fmla="*/ 80357 h 920990"/>
              <a:gd name="connsiteX56" fmla="*/ 2073 w 1021409"/>
              <a:gd name="connsiteY56" fmla="*/ 133667 h 920990"/>
              <a:gd name="connsiteX57" fmla="*/ 608 w 1021409"/>
              <a:gd name="connsiteY57" fmla="*/ 196117 h 920990"/>
              <a:gd name="connsiteX58" fmla="*/ 49545 w 1021409"/>
              <a:gd name="connsiteY58" fmla="*/ 266639 h 920990"/>
              <a:gd name="connsiteX59" fmla="*/ 74884 w 1021409"/>
              <a:gd name="connsiteY59" fmla="*/ 279867 h 920990"/>
              <a:gd name="connsiteX60" fmla="*/ 219409 w 1021409"/>
              <a:gd name="connsiteY60" fmla="*/ 354455 h 920990"/>
              <a:gd name="connsiteX61" fmla="*/ 294833 w 1021409"/>
              <a:gd name="connsiteY61" fmla="*/ 391302 h 920990"/>
              <a:gd name="connsiteX62" fmla="*/ 329308 w 1021409"/>
              <a:gd name="connsiteY62" fmla="*/ 408146 h 920990"/>
              <a:gd name="connsiteX63" fmla="*/ 342000 w 1021409"/>
              <a:gd name="connsiteY63" fmla="*/ 450820 h 920990"/>
              <a:gd name="connsiteX64" fmla="*/ 367639 w 1021409"/>
              <a:gd name="connsiteY64" fmla="*/ 536185 h 920990"/>
              <a:gd name="connsiteX65" fmla="*/ 380585 w 1021409"/>
              <a:gd name="connsiteY65" fmla="*/ 578873 h 920990"/>
              <a:gd name="connsiteX66" fmla="*/ 393618 w 1021409"/>
              <a:gd name="connsiteY66" fmla="*/ 621564 h 920990"/>
              <a:gd name="connsiteX67" fmla="*/ 406732 w 1021409"/>
              <a:gd name="connsiteY67" fmla="*/ 664261 h 920990"/>
              <a:gd name="connsiteX68" fmla="*/ 419933 w 1021409"/>
              <a:gd name="connsiteY68" fmla="*/ 706961 h 920990"/>
              <a:gd name="connsiteX69" fmla="*/ 446579 w 1021409"/>
              <a:gd name="connsiteY69" fmla="*/ 792359 h 920990"/>
              <a:gd name="connsiteX70" fmla="*/ 473556 w 1021409"/>
              <a:gd name="connsiteY70" fmla="*/ 877759 h 920990"/>
              <a:gd name="connsiteX71" fmla="*/ 549460 w 1021409"/>
              <a:gd name="connsiteY71" fmla="*/ 899115 h 920990"/>
              <a:gd name="connsiteX72" fmla="*/ 624689 w 1021409"/>
              <a:gd name="connsiteY72" fmla="*/ 921605 h 920990"/>
              <a:gd name="connsiteX73" fmla="*/ 651716 w 1021409"/>
              <a:gd name="connsiteY73" fmla="*/ 897402 h 920990"/>
              <a:gd name="connsiteX74" fmla="*/ 679301 w 1021409"/>
              <a:gd name="connsiteY74" fmla="*/ 874422 h 920990"/>
              <a:gd name="connsiteX75" fmla="*/ 744913 w 1021409"/>
              <a:gd name="connsiteY75" fmla="*/ 818103 h 920990"/>
              <a:gd name="connsiteX76" fmla="*/ 768438 w 1021409"/>
              <a:gd name="connsiteY76" fmla="*/ 797987 h 920990"/>
              <a:gd name="connsiteX77" fmla="*/ 786914 w 1021409"/>
              <a:gd name="connsiteY77" fmla="*/ 782239 h 920990"/>
              <a:gd name="connsiteX78" fmla="*/ 790761 w 1021409"/>
              <a:gd name="connsiteY78" fmla="*/ 778968 h 920990"/>
              <a:gd name="connsiteX79" fmla="*/ 827894 w 1021409"/>
              <a:gd name="connsiteY79" fmla="*/ 762781 h 920990"/>
              <a:gd name="connsiteX80" fmla="*/ 830181 w 1021409"/>
              <a:gd name="connsiteY80" fmla="*/ 761456 h 920990"/>
              <a:gd name="connsiteX81" fmla="*/ 850331 w 1021409"/>
              <a:gd name="connsiteY81" fmla="*/ 752526 h 920990"/>
              <a:gd name="connsiteX82" fmla="*/ 851968 w 1021409"/>
              <a:gd name="connsiteY82" fmla="*/ 751818 h 920990"/>
              <a:gd name="connsiteX83" fmla="*/ 857153 w 1021409"/>
              <a:gd name="connsiteY83" fmla="*/ 749526 h 920990"/>
              <a:gd name="connsiteX84" fmla="*/ 862411 w 1021409"/>
              <a:gd name="connsiteY84" fmla="*/ 747684 h 920990"/>
              <a:gd name="connsiteX85" fmla="*/ 877970 w 1021409"/>
              <a:gd name="connsiteY85" fmla="*/ 742198 h 920990"/>
              <a:gd name="connsiteX86" fmla="*/ 903209 w 1021409"/>
              <a:gd name="connsiteY86" fmla="*/ 733335 h 920990"/>
              <a:gd name="connsiteX87" fmla="*/ 910712 w 1021409"/>
              <a:gd name="connsiteY87" fmla="*/ 730690 h 920990"/>
              <a:gd name="connsiteX88" fmla="*/ 929279 w 1021409"/>
              <a:gd name="connsiteY88" fmla="*/ 724196 h 920990"/>
              <a:gd name="connsiteX89" fmla="*/ 932999 w 1021409"/>
              <a:gd name="connsiteY89" fmla="*/ 722889 h 920990"/>
              <a:gd name="connsiteX90" fmla="*/ 946934 w 1021409"/>
              <a:gd name="connsiteY90" fmla="*/ 717993 h 920990"/>
              <a:gd name="connsiteX91" fmla="*/ 964399 w 1021409"/>
              <a:gd name="connsiteY91" fmla="*/ 711935 h 920990"/>
              <a:gd name="connsiteX92" fmla="*/ 980593 w 1021409"/>
              <a:gd name="connsiteY92" fmla="*/ 706294 h 920990"/>
              <a:gd name="connsiteX93" fmla="*/ 1003519 w 1021409"/>
              <a:gd name="connsiteY93" fmla="*/ 698326 h 920990"/>
              <a:gd name="connsiteX94" fmla="*/ 1012750 w 1021409"/>
              <a:gd name="connsiteY94" fmla="*/ 686301 h 920990"/>
              <a:gd name="connsiteX95" fmla="*/ 1022018 w 1021409"/>
              <a:gd name="connsiteY95" fmla="*/ 674325 h 920990"/>
              <a:gd name="connsiteX96" fmla="*/ 1019069 w 1021409"/>
              <a:gd name="connsiteY96" fmla="*/ 658947 h 920990"/>
              <a:gd name="connsiteX97" fmla="*/ 1016411 w 1021409"/>
              <a:gd name="connsiteY97" fmla="*/ 647280 h 920990"/>
              <a:gd name="connsiteX98" fmla="*/ 1012782 w 1021409"/>
              <a:gd name="connsiteY98" fmla="*/ 631416 h 920990"/>
              <a:gd name="connsiteX99" fmla="*/ 1010119 w 1021409"/>
              <a:gd name="connsiteY99" fmla="*/ 619377 h 920990"/>
              <a:gd name="connsiteX100" fmla="*/ 1004726 w 1021409"/>
              <a:gd name="connsiteY100" fmla="*/ 596030 h 920990"/>
              <a:gd name="connsiteX101" fmla="*/ 990092 w 1021409"/>
              <a:gd name="connsiteY101" fmla="*/ 547639 h 920990"/>
              <a:gd name="connsiteX102" fmla="*/ 986014 w 1021409"/>
              <a:gd name="connsiteY102" fmla="*/ 534125 h 920990"/>
              <a:gd name="connsiteX103" fmla="*/ 984517 w 1021409"/>
              <a:gd name="connsiteY103" fmla="*/ 529165 h 920990"/>
              <a:gd name="connsiteX104" fmla="*/ 981605 w 1021409"/>
              <a:gd name="connsiteY104" fmla="*/ 519268 h 920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021409" h="920990">
                <a:moveTo>
                  <a:pt x="981605" y="519268"/>
                </a:moveTo>
                <a:lnTo>
                  <a:pt x="977386" y="505464"/>
                </a:lnTo>
                <a:lnTo>
                  <a:pt x="972378" y="488801"/>
                </a:lnTo>
                <a:lnTo>
                  <a:pt x="953507" y="484009"/>
                </a:lnTo>
                <a:lnTo>
                  <a:pt x="930722" y="478759"/>
                </a:lnTo>
                <a:lnTo>
                  <a:pt x="929792" y="478260"/>
                </a:lnTo>
                <a:lnTo>
                  <a:pt x="926480" y="469080"/>
                </a:lnTo>
                <a:lnTo>
                  <a:pt x="921881" y="455961"/>
                </a:lnTo>
                <a:lnTo>
                  <a:pt x="913525" y="433195"/>
                </a:lnTo>
                <a:lnTo>
                  <a:pt x="906630" y="413973"/>
                </a:lnTo>
                <a:lnTo>
                  <a:pt x="897303" y="387976"/>
                </a:lnTo>
                <a:lnTo>
                  <a:pt x="896128" y="384776"/>
                </a:lnTo>
                <a:lnTo>
                  <a:pt x="893026" y="376018"/>
                </a:lnTo>
                <a:lnTo>
                  <a:pt x="890100" y="367855"/>
                </a:lnTo>
                <a:lnTo>
                  <a:pt x="869945" y="311477"/>
                </a:lnTo>
                <a:lnTo>
                  <a:pt x="869006" y="306885"/>
                </a:lnTo>
                <a:lnTo>
                  <a:pt x="868303" y="303454"/>
                </a:lnTo>
                <a:lnTo>
                  <a:pt x="866171" y="293017"/>
                </a:lnTo>
                <a:lnTo>
                  <a:pt x="864692" y="285770"/>
                </a:lnTo>
                <a:lnTo>
                  <a:pt x="863513" y="279971"/>
                </a:lnTo>
                <a:lnTo>
                  <a:pt x="861739" y="271277"/>
                </a:lnTo>
                <a:lnTo>
                  <a:pt x="850467" y="215643"/>
                </a:lnTo>
                <a:lnTo>
                  <a:pt x="849414" y="210429"/>
                </a:lnTo>
                <a:lnTo>
                  <a:pt x="832830" y="214286"/>
                </a:lnTo>
                <a:lnTo>
                  <a:pt x="813896" y="218760"/>
                </a:lnTo>
                <a:lnTo>
                  <a:pt x="805612" y="220739"/>
                </a:lnTo>
                <a:lnTo>
                  <a:pt x="783335" y="226125"/>
                </a:lnTo>
                <a:lnTo>
                  <a:pt x="738326" y="237315"/>
                </a:lnTo>
                <a:lnTo>
                  <a:pt x="717124" y="242725"/>
                </a:lnTo>
                <a:lnTo>
                  <a:pt x="708514" y="244948"/>
                </a:lnTo>
                <a:lnTo>
                  <a:pt x="696285" y="248134"/>
                </a:lnTo>
                <a:lnTo>
                  <a:pt x="694343" y="248642"/>
                </a:lnTo>
                <a:lnTo>
                  <a:pt x="690347" y="249690"/>
                </a:lnTo>
                <a:lnTo>
                  <a:pt x="662590" y="257060"/>
                </a:lnTo>
                <a:lnTo>
                  <a:pt x="648491" y="260862"/>
                </a:lnTo>
                <a:lnTo>
                  <a:pt x="612664" y="270714"/>
                </a:lnTo>
                <a:lnTo>
                  <a:pt x="598470" y="274689"/>
                </a:lnTo>
                <a:lnTo>
                  <a:pt x="574342" y="281541"/>
                </a:lnTo>
                <a:lnTo>
                  <a:pt x="562529" y="284935"/>
                </a:lnTo>
                <a:lnTo>
                  <a:pt x="523958" y="296239"/>
                </a:lnTo>
                <a:lnTo>
                  <a:pt x="492739" y="266648"/>
                </a:lnTo>
                <a:lnTo>
                  <a:pt x="452394" y="228258"/>
                </a:lnTo>
                <a:lnTo>
                  <a:pt x="378898" y="158335"/>
                </a:lnTo>
                <a:lnTo>
                  <a:pt x="320666" y="101716"/>
                </a:lnTo>
                <a:lnTo>
                  <a:pt x="305915" y="88806"/>
                </a:lnTo>
                <a:lnTo>
                  <a:pt x="252718" y="36508"/>
                </a:lnTo>
                <a:lnTo>
                  <a:pt x="233439" y="19655"/>
                </a:lnTo>
                <a:lnTo>
                  <a:pt x="152381" y="614"/>
                </a:lnTo>
                <a:lnTo>
                  <a:pt x="129859" y="1127"/>
                </a:lnTo>
                <a:lnTo>
                  <a:pt x="91355" y="13433"/>
                </a:lnTo>
                <a:lnTo>
                  <a:pt x="74784" y="23448"/>
                </a:lnTo>
                <a:lnTo>
                  <a:pt x="65431" y="29951"/>
                </a:lnTo>
                <a:lnTo>
                  <a:pt x="61979" y="33037"/>
                </a:lnTo>
                <a:lnTo>
                  <a:pt x="35283" y="56765"/>
                </a:lnTo>
                <a:lnTo>
                  <a:pt x="33237" y="60640"/>
                </a:lnTo>
                <a:lnTo>
                  <a:pt x="18463" y="80357"/>
                </a:lnTo>
                <a:lnTo>
                  <a:pt x="2073" y="133667"/>
                </a:lnTo>
                <a:lnTo>
                  <a:pt x="608" y="196117"/>
                </a:lnTo>
                <a:lnTo>
                  <a:pt x="49545" y="266639"/>
                </a:lnTo>
                <a:lnTo>
                  <a:pt x="74884" y="279867"/>
                </a:lnTo>
                <a:lnTo>
                  <a:pt x="219409" y="354455"/>
                </a:lnTo>
                <a:lnTo>
                  <a:pt x="294833" y="391302"/>
                </a:lnTo>
                <a:lnTo>
                  <a:pt x="329308" y="408146"/>
                </a:lnTo>
                <a:lnTo>
                  <a:pt x="342000" y="450820"/>
                </a:lnTo>
                <a:lnTo>
                  <a:pt x="367639" y="536185"/>
                </a:lnTo>
                <a:lnTo>
                  <a:pt x="380585" y="578873"/>
                </a:lnTo>
                <a:lnTo>
                  <a:pt x="393618" y="621564"/>
                </a:lnTo>
                <a:lnTo>
                  <a:pt x="406732" y="664261"/>
                </a:lnTo>
                <a:lnTo>
                  <a:pt x="419933" y="706961"/>
                </a:lnTo>
                <a:lnTo>
                  <a:pt x="446579" y="792359"/>
                </a:lnTo>
                <a:lnTo>
                  <a:pt x="473556" y="877759"/>
                </a:lnTo>
                <a:lnTo>
                  <a:pt x="549460" y="899115"/>
                </a:lnTo>
                <a:lnTo>
                  <a:pt x="624689" y="921605"/>
                </a:lnTo>
                <a:lnTo>
                  <a:pt x="651716" y="897402"/>
                </a:lnTo>
                <a:lnTo>
                  <a:pt x="679301" y="874422"/>
                </a:lnTo>
                <a:lnTo>
                  <a:pt x="744913" y="818103"/>
                </a:lnTo>
                <a:lnTo>
                  <a:pt x="768438" y="797987"/>
                </a:lnTo>
                <a:lnTo>
                  <a:pt x="786914" y="782239"/>
                </a:lnTo>
                <a:lnTo>
                  <a:pt x="790761" y="778968"/>
                </a:lnTo>
                <a:lnTo>
                  <a:pt x="827894" y="762781"/>
                </a:lnTo>
                <a:lnTo>
                  <a:pt x="830181" y="761456"/>
                </a:lnTo>
                <a:lnTo>
                  <a:pt x="850331" y="752526"/>
                </a:lnTo>
                <a:lnTo>
                  <a:pt x="851968" y="751818"/>
                </a:lnTo>
                <a:lnTo>
                  <a:pt x="857153" y="749526"/>
                </a:lnTo>
                <a:lnTo>
                  <a:pt x="862411" y="747684"/>
                </a:lnTo>
                <a:lnTo>
                  <a:pt x="877970" y="742198"/>
                </a:lnTo>
                <a:lnTo>
                  <a:pt x="903209" y="733335"/>
                </a:lnTo>
                <a:lnTo>
                  <a:pt x="910712" y="730690"/>
                </a:lnTo>
                <a:lnTo>
                  <a:pt x="929279" y="724196"/>
                </a:lnTo>
                <a:lnTo>
                  <a:pt x="932999" y="722889"/>
                </a:lnTo>
                <a:lnTo>
                  <a:pt x="946934" y="717993"/>
                </a:lnTo>
                <a:lnTo>
                  <a:pt x="964399" y="711935"/>
                </a:lnTo>
                <a:lnTo>
                  <a:pt x="980593" y="706294"/>
                </a:lnTo>
                <a:lnTo>
                  <a:pt x="1003519" y="698326"/>
                </a:lnTo>
                <a:lnTo>
                  <a:pt x="1012750" y="686301"/>
                </a:lnTo>
                <a:lnTo>
                  <a:pt x="1022018" y="674325"/>
                </a:lnTo>
                <a:lnTo>
                  <a:pt x="1019069" y="658947"/>
                </a:lnTo>
                <a:lnTo>
                  <a:pt x="1016411" y="647280"/>
                </a:lnTo>
                <a:lnTo>
                  <a:pt x="1012782" y="631416"/>
                </a:lnTo>
                <a:lnTo>
                  <a:pt x="1010119" y="619377"/>
                </a:lnTo>
                <a:lnTo>
                  <a:pt x="1004726" y="596030"/>
                </a:lnTo>
                <a:lnTo>
                  <a:pt x="990092" y="547639"/>
                </a:lnTo>
                <a:lnTo>
                  <a:pt x="986014" y="534125"/>
                </a:lnTo>
                <a:lnTo>
                  <a:pt x="984517" y="529165"/>
                </a:lnTo>
                <a:lnTo>
                  <a:pt x="981605" y="51926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4956DBB5-7A3B-71E8-605E-FBD23B2EE0C8}"/>
              </a:ext>
            </a:extLst>
          </p:cNvPr>
          <p:cNvSpPr>
            <a:spLocks/>
          </p:cNvSpPr>
          <p:nvPr/>
        </p:nvSpPr>
        <p:spPr>
          <a:xfrm flipV="1">
            <a:off x="5055252" y="3699534"/>
            <a:ext cx="637386" cy="1012170"/>
          </a:xfrm>
          <a:custGeom>
            <a:avLst/>
            <a:gdLst>
              <a:gd name="connsiteX0" fmla="*/ 338315 w 434058"/>
              <a:gd name="connsiteY0" fmla="*/ 207172 h 689285"/>
              <a:gd name="connsiteX1" fmla="*/ 334844 w 434058"/>
              <a:gd name="connsiteY1" fmla="*/ 202802 h 689285"/>
              <a:gd name="connsiteX2" fmla="*/ 326360 w 434058"/>
              <a:gd name="connsiteY2" fmla="*/ 192206 h 689285"/>
              <a:gd name="connsiteX3" fmla="*/ 315081 w 434058"/>
              <a:gd name="connsiteY3" fmla="*/ 178089 h 689285"/>
              <a:gd name="connsiteX4" fmla="*/ 314901 w 434058"/>
              <a:gd name="connsiteY4" fmla="*/ 170683 h 689285"/>
              <a:gd name="connsiteX5" fmla="*/ 314783 w 434058"/>
              <a:gd name="connsiteY5" fmla="*/ 165846 h 689285"/>
              <a:gd name="connsiteX6" fmla="*/ 314530 w 434058"/>
              <a:gd name="connsiteY6" fmla="*/ 155431 h 689285"/>
              <a:gd name="connsiteX7" fmla="*/ 314235 w 434058"/>
              <a:gd name="connsiteY7" fmla="*/ 143265 h 689285"/>
              <a:gd name="connsiteX8" fmla="*/ 313841 w 434058"/>
              <a:gd name="connsiteY8" fmla="*/ 126984 h 689285"/>
              <a:gd name="connsiteX9" fmla="*/ 313680 w 434058"/>
              <a:gd name="connsiteY9" fmla="*/ 120345 h 689285"/>
              <a:gd name="connsiteX10" fmla="*/ 312931 w 434058"/>
              <a:gd name="connsiteY10" fmla="*/ 89270 h 689285"/>
              <a:gd name="connsiteX11" fmla="*/ 312288 w 434058"/>
              <a:gd name="connsiteY11" fmla="*/ 62515 h 689285"/>
              <a:gd name="connsiteX12" fmla="*/ 311251 w 434058"/>
              <a:gd name="connsiteY12" fmla="*/ 19115 h 689285"/>
              <a:gd name="connsiteX13" fmla="*/ 311125 w 434058"/>
              <a:gd name="connsiteY13" fmla="*/ 13842 h 689285"/>
              <a:gd name="connsiteX14" fmla="*/ 310808 w 434058"/>
              <a:gd name="connsiteY14" fmla="*/ 542 h 689285"/>
              <a:gd name="connsiteX15" fmla="*/ 308144 w 434058"/>
              <a:gd name="connsiteY15" fmla="*/ 610 h 689285"/>
              <a:gd name="connsiteX16" fmla="*/ 285135 w 434058"/>
              <a:gd name="connsiteY16" fmla="*/ 1277 h 689285"/>
              <a:gd name="connsiteX17" fmla="*/ 280467 w 434058"/>
              <a:gd name="connsiteY17" fmla="*/ 1422 h 689285"/>
              <a:gd name="connsiteX18" fmla="*/ 263977 w 434058"/>
              <a:gd name="connsiteY18" fmla="*/ 1976 h 689285"/>
              <a:gd name="connsiteX19" fmla="*/ 243133 w 434058"/>
              <a:gd name="connsiteY19" fmla="*/ 2747 h 689285"/>
              <a:gd name="connsiteX20" fmla="*/ 220971 w 434058"/>
              <a:gd name="connsiteY20" fmla="*/ 3655 h 689285"/>
              <a:gd name="connsiteX21" fmla="*/ 188320 w 434058"/>
              <a:gd name="connsiteY21" fmla="*/ 5162 h 689285"/>
              <a:gd name="connsiteX22" fmla="*/ 177011 w 434058"/>
              <a:gd name="connsiteY22" fmla="*/ 5729 h 689285"/>
              <a:gd name="connsiteX23" fmla="*/ 127110 w 434058"/>
              <a:gd name="connsiteY23" fmla="*/ 8524 h 689285"/>
              <a:gd name="connsiteX24" fmla="*/ 100919 w 434058"/>
              <a:gd name="connsiteY24" fmla="*/ 10180 h 689285"/>
              <a:gd name="connsiteX25" fmla="*/ 78910 w 434058"/>
              <a:gd name="connsiteY25" fmla="*/ 11673 h 689285"/>
              <a:gd name="connsiteX26" fmla="*/ 80933 w 434058"/>
              <a:gd name="connsiteY26" fmla="*/ 63631 h 689285"/>
              <a:gd name="connsiteX27" fmla="*/ 81676 w 434058"/>
              <a:gd name="connsiteY27" fmla="*/ 75248 h 689285"/>
              <a:gd name="connsiteX28" fmla="*/ 83040 w 434058"/>
              <a:gd name="connsiteY28" fmla="*/ 96517 h 689285"/>
              <a:gd name="connsiteX29" fmla="*/ 83465 w 434058"/>
              <a:gd name="connsiteY29" fmla="*/ 103119 h 689285"/>
              <a:gd name="connsiteX30" fmla="*/ 83656 w 434058"/>
              <a:gd name="connsiteY30" fmla="*/ 106096 h 689285"/>
              <a:gd name="connsiteX31" fmla="*/ 84315 w 434058"/>
              <a:gd name="connsiteY31" fmla="*/ 116343 h 689285"/>
              <a:gd name="connsiteX32" fmla="*/ 84898 w 434058"/>
              <a:gd name="connsiteY32" fmla="*/ 125382 h 689285"/>
              <a:gd name="connsiteX33" fmla="*/ 85520 w 434058"/>
              <a:gd name="connsiteY33" fmla="*/ 135038 h 689285"/>
              <a:gd name="connsiteX34" fmla="*/ 86144 w 434058"/>
              <a:gd name="connsiteY34" fmla="*/ 144695 h 689285"/>
              <a:gd name="connsiteX35" fmla="*/ 86443 w 434058"/>
              <a:gd name="connsiteY35" fmla="*/ 149323 h 689285"/>
              <a:gd name="connsiteX36" fmla="*/ 88195 w 434058"/>
              <a:gd name="connsiteY36" fmla="*/ 176355 h 689285"/>
              <a:gd name="connsiteX37" fmla="*/ 88871 w 434058"/>
              <a:gd name="connsiteY37" fmla="*/ 186756 h 689285"/>
              <a:gd name="connsiteX38" fmla="*/ 89352 w 434058"/>
              <a:gd name="connsiteY38" fmla="*/ 194148 h 689285"/>
              <a:gd name="connsiteX39" fmla="*/ 89833 w 434058"/>
              <a:gd name="connsiteY39" fmla="*/ 201545 h 689285"/>
              <a:gd name="connsiteX40" fmla="*/ 91430 w 434058"/>
              <a:gd name="connsiteY40" fmla="*/ 226026 h 689285"/>
              <a:gd name="connsiteX41" fmla="*/ 93270 w 434058"/>
              <a:gd name="connsiteY41" fmla="*/ 254138 h 689285"/>
              <a:gd name="connsiteX42" fmla="*/ 94826 w 434058"/>
              <a:gd name="connsiteY42" fmla="*/ 277821 h 689285"/>
              <a:gd name="connsiteX43" fmla="*/ 79792 w 434058"/>
              <a:gd name="connsiteY43" fmla="*/ 285054 h 689285"/>
              <a:gd name="connsiteX44" fmla="*/ 78546 w 434058"/>
              <a:gd name="connsiteY44" fmla="*/ 286116 h 689285"/>
              <a:gd name="connsiteX45" fmla="*/ 73230 w 434058"/>
              <a:gd name="connsiteY45" fmla="*/ 288199 h 689285"/>
              <a:gd name="connsiteX46" fmla="*/ 59224 w 434058"/>
              <a:gd name="connsiteY46" fmla="*/ 295845 h 689285"/>
              <a:gd name="connsiteX47" fmla="*/ 54204 w 434058"/>
              <a:gd name="connsiteY47" fmla="*/ 298472 h 689285"/>
              <a:gd name="connsiteX48" fmla="*/ 51813 w 434058"/>
              <a:gd name="connsiteY48" fmla="*/ 299729 h 689285"/>
              <a:gd name="connsiteX49" fmla="*/ 46685 w 434058"/>
              <a:gd name="connsiteY49" fmla="*/ 300837 h 689285"/>
              <a:gd name="connsiteX50" fmla="*/ 40769 w 434058"/>
              <a:gd name="connsiteY50" fmla="*/ 305193 h 689285"/>
              <a:gd name="connsiteX51" fmla="*/ 19513 w 434058"/>
              <a:gd name="connsiteY51" fmla="*/ 313511 h 689285"/>
              <a:gd name="connsiteX52" fmla="*/ 11580 w 434058"/>
              <a:gd name="connsiteY52" fmla="*/ 317903 h 689285"/>
              <a:gd name="connsiteX53" fmla="*/ 450 w 434058"/>
              <a:gd name="connsiteY53" fmla="*/ 323939 h 689285"/>
              <a:gd name="connsiteX54" fmla="*/ 54056 w 434058"/>
              <a:gd name="connsiteY54" fmla="*/ 424125 h 689285"/>
              <a:gd name="connsiteX55" fmla="*/ 63844 w 434058"/>
              <a:gd name="connsiteY55" fmla="*/ 441323 h 689285"/>
              <a:gd name="connsiteX56" fmla="*/ 70907 w 434058"/>
              <a:gd name="connsiteY56" fmla="*/ 453802 h 689285"/>
              <a:gd name="connsiteX57" fmla="*/ 78567 w 434058"/>
              <a:gd name="connsiteY57" fmla="*/ 465279 h 689285"/>
              <a:gd name="connsiteX58" fmla="*/ 84124 w 434058"/>
              <a:gd name="connsiteY58" fmla="*/ 495857 h 689285"/>
              <a:gd name="connsiteX59" fmla="*/ 29561 w 434058"/>
              <a:gd name="connsiteY59" fmla="*/ 538623 h 689285"/>
              <a:gd name="connsiteX60" fmla="*/ 103854 w 434058"/>
              <a:gd name="connsiteY60" fmla="*/ 577278 h 689285"/>
              <a:gd name="connsiteX61" fmla="*/ 89554 w 434058"/>
              <a:gd name="connsiteY61" fmla="*/ 608002 h 689285"/>
              <a:gd name="connsiteX62" fmla="*/ 55187 w 434058"/>
              <a:gd name="connsiteY62" fmla="*/ 618714 h 689285"/>
              <a:gd name="connsiteX63" fmla="*/ 53079 w 434058"/>
              <a:gd name="connsiteY63" fmla="*/ 629773 h 689285"/>
              <a:gd name="connsiteX64" fmla="*/ 42241 w 434058"/>
              <a:gd name="connsiteY64" fmla="*/ 686756 h 689285"/>
              <a:gd name="connsiteX65" fmla="*/ 50566 w 434058"/>
              <a:gd name="connsiteY65" fmla="*/ 689828 h 689285"/>
              <a:gd name="connsiteX66" fmla="*/ 59759 w 434058"/>
              <a:gd name="connsiteY66" fmla="*/ 663632 h 689285"/>
              <a:gd name="connsiteX67" fmla="*/ 82406 w 434058"/>
              <a:gd name="connsiteY67" fmla="*/ 661756 h 689285"/>
              <a:gd name="connsiteX68" fmla="*/ 110214 w 434058"/>
              <a:gd name="connsiteY68" fmla="*/ 659609 h 689285"/>
              <a:gd name="connsiteX69" fmla="*/ 116344 w 434058"/>
              <a:gd name="connsiteY69" fmla="*/ 658412 h 689285"/>
              <a:gd name="connsiteX70" fmla="*/ 149095 w 434058"/>
              <a:gd name="connsiteY70" fmla="*/ 652416 h 689285"/>
              <a:gd name="connsiteX71" fmla="*/ 161299 w 434058"/>
              <a:gd name="connsiteY71" fmla="*/ 648649 h 689285"/>
              <a:gd name="connsiteX72" fmla="*/ 174645 w 434058"/>
              <a:gd name="connsiteY72" fmla="*/ 643109 h 689285"/>
              <a:gd name="connsiteX73" fmla="*/ 175840 w 434058"/>
              <a:gd name="connsiteY73" fmla="*/ 642839 h 689285"/>
              <a:gd name="connsiteX74" fmla="*/ 177529 w 434058"/>
              <a:gd name="connsiteY74" fmla="*/ 642441 h 689285"/>
              <a:gd name="connsiteX75" fmla="*/ 183610 w 434058"/>
              <a:gd name="connsiteY75" fmla="*/ 639849 h 689285"/>
              <a:gd name="connsiteX76" fmla="*/ 189182 w 434058"/>
              <a:gd name="connsiteY76" fmla="*/ 631283 h 689285"/>
              <a:gd name="connsiteX77" fmla="*/ 196279 w 434058"/>
              <a:gd name="connsiteY77" fmla="*/ 624232 h 689285"/>
              <a:gd name="connsiteX78" fmla="*/ 197969 w 434058"/>
              <a:gd name="connsiteY78" fmla="*/ 622376 h 689285"/>
              <a:gd name="connsiteX79" fmla="*/ 198354 w 434058"/>
              <a:gd name="connsiteY79" fmla="*/ 622107 h 689285"/>
              <a:gd name="connsiteX80" fmla="*/ 205690 w 434058"/>
              <a:gd name="connsiteY80" fmla="*/ 619255 h 689285"/>
              <a:gd name="connsiteX81" fmla="*/ 206838 w 434058"/>
              <a:gd name="connsiteY81" fmla="*/ 618599 h 689285"/>
              <a:gd name="connsiteX82" fmla="*/ 209454 w 434058"/>
              <a:gd name="connsiteY82" fmla="*/ 617072 h 689285"/>
              <a:gd name="connsiteX83" fmla="*/ 220693 w 434058"/>
              <a:gd name="connsiteY83" fmla="*/ 590190 h 689285"/>
              <a:gd name="connsiteX84" fmla="*/ 223484 w 434058"/>
              <a:gd name="connsiteY84" fmla="*/ 582608 h 689285"/>
              <a:gd name="connsiteX85" fmla="*/ 226701 w 434058"/>
              <a:gd name="connsiteY85" fmla="*/ 572602 h 689285"/>
              <a:gd name="connsiteX86" fmla="*/ 227770 w 434058"/>
              <a:gd name="connsiteY86" fmla="*/ 569524 h 689285"/>
              <a:gd name="connsiteX87" fmla="*/ 235217 w 434058"/>
              <a:gd name="connsiteY87" fmla="*/ 547667 h 689285"/>
              <a:gd name="connsiteX88" fmla="*/ 239085 w 434058"/>
              <a:gd name="connsiteY88" fmla="*/ 536355 h 689285"/>
              <a:gd name="connsiteX89" fmla="*/ 244992 w 434058"/>
              <a:gd name="connsiteY89" fmla="*/ 519107 h 689285"/>
              <a:gd name="connsiteX90" fmla="*/ 246512 w 434058"/>
              <a:gd name="connsiteY90" fmla="*/ 519041 h 689285"/>
              <a:gd name="connsiteX91" fmla="*/ 250295 w 434058"/>
              <a:gd name="connsiteY91" fmla="*/ 518880 h 689285"/>
              <a:gd name="connsiteX92" fmla="*/ 260637 w 434058"/>
              <a:gd name="connsiteY92" fmla="*/ 518455 h 689285"/>
              <a:gd name="connsiteX93" fmla="*/ 268037 w 434058"/>
              <a:gd name="connsiteY93" fmla="*/ 519404 h 689285"/>
              <a:gd name="connsiteX94" fmla="*/ 276000 w 434058"/>
              <a:gd name="connsiteY94" fmla="*/ 459177 h 689285"/>
              <a:gd name="connsiteX95" fmla="*/ 297889 w 434058"/>
              <a:gd name="connsiteY95" fmla="*/ 458730 h 689285"/>
              <a:gd name="connsiteX96" fmla="*/ 303307 w 434058"/>
              <a:gd name="connsiteY96" fmla="*/ 451029 h 689285"/>
              <a:gd name="connsiteX97" fmla="*/ 305737 w 434058"/>
              <a:gd name="connsiteY97" fmla="*/ 447562 h 689285"/>
              <a:gd name="connsiteX98" fmla="*/ 306566 w 434058"/>
              <a:gd name="connsiteY98" fmla="*/ 440007 h 689285"/>
              <a:gd name="connsiteX99" fmla="*/ 305530 w 434058"/>
              <a:gd name="connsiteY99" fmla="*/ 435161 h 689285"/>
              <a:gd name="connsiteX100" fmla="*/ 305440 w 434058"/>
              <a:gd name="connsiteY100" fmla="*/ 429416 h 689285"/>
              <a:gd name="connsiteX101" fmla="*/ 310481 w 434058"/>
              <a:gd name="connsiteY101" fmla="*/ 418793 h 689285"/>
              <a:gd name="connsiteX102" fmla="*/ 341664 w 434058"/>
              <a:gd name="connsiteY102" fmla="*/ 406259 h 689285"/>
              <a:gd name="connsiteX103" fmla="*/ 356055 w 434058"/>
              <a:gd name="connsiteY103" fmla="*/ 400192 h 689285"/>
              <a:gd name="connsiteX104" fmla="*/ 359562 w 434058"/>
              <a:gd name="connsiteY104" fmla="*/ 398885 h 689285"/>
              <a:gd name="connsiteX105" fmla="*/ 366924 w 434058"/>
              <a:gd name="connsiteY105" fmla="*/ 396131 h 689285"/>
              <a:gd name="connsiteX106" fmla="*/ 372650 w 434058"/>
              <a:gd name="connsiteY106" fmla="*/ 393835 h 689285"/>
              <a:gd name="connsiteX107" fmla="*/ 373856 w 434058"/>
              <a:gd name="connsiteY107" fmla="*/ 393295 h 689285"/>
              <a:gd name="connsiteX108" fmla="*/ 382884 w 434058"/>
              <a:gd name="connsiteY108" fmla="*/ 389301 h 689285"/>
              <a:gd name="connsiteX109" fmla="*/ 397031 w 434058"/>
              <a:gd name="connsiteY109" fmla="*/ 384078 h 689285"/>
              <a:gd name="connsiteX110" fmla="*/ 434508 w 434058"/>
              <a:gd name="connsiteY110" fmla="*/ 369113 h 689285"/>
              <a:gd name="connsiteX111" fmla="*/ 434449 w 434058"/>
              <a:gd name="connsiteY111" fmla="*/ 350163 h 689285"/>
              <a:gd name="connsiteX112" fmla="*/ 434413 w 434058"/>
              <a:gd name="connsiteY112" fmla="*/ 338487 h 689285"/>
              <a:gd name="connsiteX113" fmla="*/ 434357 w 434058"/>
              <a:gd name="connsiteY113" fmla="*/ 320558 h 689285"/>
              <a:gd name="connsiteX114" fmla="*/ 434324 w 434058"/>
              <a:gd name="connsiteY114" fmla="*/ 309826 h 689285"/>
              <a:gd name="connsiteX115" fmla="*/ 434300 w 434058"/>
              <a:gd name="connsiteY115" fmla="*/ 301889 h 689285"/>
              <a:gd name="connsiteX116" fmla="*/ 434276 w 434058"/>
              <a:gd name="connsiteY116" fmla="*/ 294252 h 689285"/>
              <a:gd name="connsiteX117" fmla="*/ 434168 w 434058"/>
              <a:gd name="connsiteY117" fmla="*/ 259325 h 689285"/>
              <a:gd name="connsiteX118" fmla="*/ 434129 w 434058"/>
              <a:gd name="connsiteY118" fmla="*/ 246623 h 689285"/>
              <a:gd name="connsiteX119" fmla="*/ 434118 w 434058"/>
              <a:gd name="connsiteY119" fmla="*/ 243016 h 689285"/>
              <a:gd name="connsiteX120" fmla="*/ 434114 w 434058"/>
              <a:gd name="connsiteY120" fmla="*/ 241532 h 689285"/>
              <a:gd name="connsiteX121" fmla="*/ 434095 w 434058"/>
              <a:gd name="connsiteY121" fmla="*/ 235601 h 689285"/>
              <a:gd name="connsiteX122" fmla="*/ 434004 w 434058"/>
              <a:gd name="connsiteY122" fmla="*/ 205960 h 689285"/>
              <a:gd name="connsiteX123" fmla="*/ 424998 w 434058"/>
              <a:gd name="connsiteY123" fmla="*/ 205996 h 689285"/>
              <a:gd name="connsiteX124" fmla="*/ 417116 w 434058"/>
              <a:gd name="connsiteY124" fmla="*/ 206042 h 689285"/>
              <a:gd name="connsiteX125" fmla="*/ 404732 w 434058"/>
              <a:gd name="connsiteY125" fmla="*/ 206141 h 689285"/>
              <a:gd name="connsiteX126" fmla="*/ 401467 w 434058"/>
              <a:gd name="connsiteY126" fmla="*/ 206169 h 689285"/>
              <a:gd name="connsiteX127" fmla="*/ 390528 w 434058"/>
              <a:gd name="connsiteY127" fmla="*/ 206287 h 689285"/>
              <a:gd name="connsiteX128" fmla="*/ 385837 w 434058"/>
              <a:gd name="connsiteY128" fmla="*/ 206346 h 689285"/>
              <a:gd name="connsiteX129" fmla="*/ 370658 w 434058"/>
              <a:gd name="connsiteY129" fmla="*/ 206559 h 689285"/>
              <a:gd name="connsiteX130" fmla="*/ 362459 w 434058"/>
              <a:gd name="connsiteY130" fmla="*/ 206695 h 689285"/>
              <a:gd name="connsiteX131" fmla="*/ 354298 w 434058"/>
              <a:gd name="connsiteY131" fmla="*/ 206845 h 689285"/>
              <a:gd name="connsiteX132" fmla="*/ 345781 w 434058"/>
              <a:gd name="connsiteY132" fmla="*/ 207013 h 689285"/>
              <a:gd name="connsiteX133" fmla="*/ 338315 w 434058"/>
              <a:gd name="connsiteY133" fmla="*/ 207172 h 68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434058" h="689285">
                <a:moveTo>
                  <a:pt x="338315" y="207172"/>
                </a:moveTo>
                <a:lnTo>
                  <a:pt x="334844" y="202802"/>
                </a:lnTo>
                <a:lnTo>
                  <a:pt x="326360" y="192206"/>
                </a:lnTo>
                <a:lnTo>
                  <a:pt x="315081" y="178089"/>
                </a:lnTo>
                <a:lnTo>
                  <a:pt x="314901" y="170683"/>
                </a:lnTo>
                <a:lnTo>
                  <a:pt x="314783" y="165846"/>
                </a:lnTo>
                <a:lnTo>
                  <a:pt x="314530" y="155431"/>
                </a:lnTo>
                <a:lnTo>
                  <a:pt x="314235" y="143265"/>
                </a:lnTo>
                <a:lnTo>
                  <a:pt x="313841" y="126984"/>
                </a:lnTo>
                <a:lnTo>
                  <a:pt x="313680" y="120345"/>
                </a:lnTo>
                <a:lnTo>
                  <a:pt x="312931" y="89270"/>
                </a:lnTo>
                <a:lnTo>
                  <a:pt x="312288" y="62515"/>
                </a:lnTo>
                <a:lnTo>
                  <a:pt x="311251" y="19115"/>
                </a:lnTo>
                <a:lnTo>
                  <a:pt x="311125" y="13842"/>
                </a:lnTo>
                <a:lnTo>
                  <a:pt x="310808" y="542"/>
                </a:lnTo>
                <a:lnTo>
                  <a:pt x="308144" y="610"/>
                </a:lnTo>
                <a:lnTo>
                  <a:pt x="285135" y="1277"/>
                </a:lnTo>
                <a:lnTo>
                  <a:pt x="280467" y="1422"/>
                </a:lnTo>
                <a:lnTo>
                  <a:pt x="263977" y="1976"/>
                </a:lnTo>
                <a:lnTo>
                  <a:pt x="243133" y="2747"/>
                </a:lnTo>
                <a:lnTo>
                  <a:pt x="220971" y="3655"/>
                </a:lnTo>
                <a:lnTo>
                  <a:pt x="188320" y="5162"/>
                </a:lnTo>
                <a:lnTo>
                  <a:pt x="177011" y="5729"/>
                </a:lnTo>
                <a:lnTo>
                  <a:pt x="127110" y="8524"/>
                </a:lnTo>
                <a:lnTo>
                  <a:pt x="100919" y="10180"/>
                </a:lnTo>
                <a:lnTo>
                  <a:pt x="78910" y="11673"/>
                </a:lnTo>
                <a:lnTo>
                  <a:pt x="80933" y="63631"/>
                </a:lnTo>
                <a:lnTo>
                  <a:pt x="81676" y="75248"/>
                </a:lnTo>
                <a:lnTo>
                  <a:pt x="83040" y="96517"/>
                </a:lnTo>
                <a:lnTo>
                  <a:pt x="83465" y="103119"/>
                </a:lnTo>
                <a:lnTo>
                  <a:pt x="83656" y="106096"/>
                </a:lnTo>
                <a:lnTo>
                  <a:pt x="84315" y="116343"/>
                </a:lnTo>
                <a:lnTo>
                  <a:pt x="84898" y="125382"/>
                </a:lnTo>
                <a:lnTo>
                  <a:pt x="85520" y="135038"/>
                </a:lnTo>
                <a:lnTo>
                  <a:pt x="86144" y="144695"/>
                </a:lnTo>
                <a:lnTo>
                  <a:pt x="86443" y="149323"/>
                </a:lnTo>
                <a:lnTo>
                  <a:pt x="88195" y="176355"/>
                </a:lnTo>
                <a:lnTo>
                  <a:pt x="88871" y="186756"/>
                </a:lnTo>
                <a:lnTo>
                  <a:pt x="89352" y="194148"/>
                </a:lnTo>
                <a:lnTo>
                  <a:pt x="89833" y="201545"/>
                </a:lnTo>
                <a:lnTo>
                  <a:pt x="91430" y="226026"/>
                </a:lnTo>
                <a:lnTo>
                  <a:pt x="93270" y="254138"/>
                </a:lnTo>
                <a:lnTo>
                  <a:pt x="94826" y="277821"/>
                </a:lnTo>
                <a:lnTo>
                  <a:pt x="79792" y="285054"/>
                </a:lnTo>
                <a:lnTo>
                  <a:pt x="78546" y="286116"/>
                </a:lnTo>
                <a:lnTo>
                  <a:pt x="73230" y="288199"/>
                </a:lnTo>
                <a:lnTo>
                  <a:pt x="59224" y="295845"/>
                </a:lnTo>
                <a:lnTo>
                  <a:pt x="54204" y="298472"/>
                </a:lnTo>
                <a:lnTo>
                  <a:pt x="51813" y="299729"/>
                </a:lnTo>
                <a:lnTo>
                  <a:pt x="46685" y="300837"/>
                </a:lnTo>
                <a:lnTo>
                  <a:pt x="40769" y="305193"/>
                </a:lnTo>
                <a:lnTo>
                  <a:pt x="19513" y="313511"/>
                </a:lnTo>
                <a:lnTo>
                  <a:pt x="11580" y="317903"/>
                </a:lnTo>
                <a:lnTo>
                  <a:pt x="450" y="323939"/>
                </a:lnTo>
                <a:lnTo>
                  <a:pt x="54056" y="424125"/>
                </a:lnTo>
                <a:lnTo>
                  <a:pt x="63844" y="441323"/>
                </a:lnTo>
                <a:lnTo>
                  <a:pt x="70907" y="453802"/>
                </a:lnTo>
                <a:lnTo>
                  <a:pt x="78567" y="465279"/>
                </a:lnTo>
                <a:lnTo>
                  <a:pt x="84124" y="495857"/>
                </a:lnTo>
                <a:lnTo>
                  <a:pt x="29561" y="538623"/>
                </a:lnTo>
                <a:lnTo>
                  <a:pt x="103854" y="577278"/>
                </a:lnTo>
                <a:lnTo>
                  <a:pt x="89554" y="608002"/>
                </a:lnTo>
                <a:lnTo>
                  <a:pt x="55187" y="618714"/>
                </a:lnTo>
                <a:lnTo>
                  <a:pt x="53079" y="629773"/>
                </a:lnTo>
                <a:lnTo>
                  <a:pt x="42241" y="686756"/>
                </a:lnTo>
                <a:lnTo>
                  <a:pt x="50566" y="689828"/>
                </a:lnTo>
                <a:lnTo>
                  <a:pt x="59759" y="663632"/>
                </a:lnTo>
                <a:lnTo>
                  <a:pt x="82406" y="661756"/>
                </a:lnTo>
                <a:lnTo>
                  <a:pt x="110214" y="659609"/>
                </a:lnTo>
                <a:lnTo>
                  <a:pt x="116344" y="658412"/>
                </a:lnTo>
                <a:lnTo>
                  <a:pt x="149095" y="652416"/>
                </a:lnTo>
                <a:lnTo>
                  <a:pt x="161299" y="648649"/>
                </a:lnTo>
                <a:lnTo>
                  <a:pt x="174645" y="643109"/>
                </a:lnTo>
                <a:lnTo>
                  <a:pt x="175840" y="642839"/>
                </a:lnTo>
                <a:lnTo>
                  <a:pt x="177529" y="642441"/>
                </a:lnTo>
                <a:lnTo>
                  <a:pt x="183610" y="639849"/>
                </a:lnTo>
                <a:lnTo>
                  <a:pt x="189182" y="631283"/>
                </a:lnTo>
                <a:lnTo>
                  <a:pt x="196279" y="624232"/>
                </a:lnTo>
                <a:lnTo>
                  <a:pt x="197969" y="622376"/>
                </a:lnTo>
                <a:lnTo>
                  <a:pt x="198354" y="622107"/>
                </a:lnTo>
                <a:lnTo>
                  <a:pt x="205690" y="619255"/>
                </a:lnTo>
                <a:lnTo>
                  <a:pt x="206838" y="618599"/>
                </a:lnTo>
                <a:lnTo>
                  <a:pt x="209454" y="617072"/>
                </a:lnTo>
                <a:lnTo>
                  <a:pt x="220693" y="590190"/>
                </a:lnTo>
                <a:lnTo>
                  <a:pt x="223484" y="582608"/>
                </a:lnTo>
                <a:lnTo>
                  <a:pt x="226701" y="572602"/>
                </a:lnTo>
                <a:lnTo>
                  <a:pt x="227770" y="569524"/>
                </a:lnTo>
                <a:lnTo>
                  <a:pt x="235217" y="547667"/>
                </a:lnTo>
                <a:lnTo>
                  <a:pt x="239085" y="536355"/>
                </a:lnTo>
                <a:lnTo>
                  <a:pt x="244992" y="519107"/>
                </a:lnTo>
                <a:lnTo>
                  <a:pt x="246512" y="519041"/>
                </a:lnTo>
                <a:lnTo>
                  <a:pt x="250295" y="518880"/>
                </a:lnTo>
                <a:lnTo>
                  <a:pt x="260637" y="518455"/>
                </a:lnTo>
                <a:lnTo>
                  <a:pt x="268037" y="519404"/>
                </a:lnTo>
                <a:lnTo>
                  <a:pt x="276000" y="459177"/>
                </a:lnTo>
                <a:lnTo>
                  <a:pt x="297889" y="458730"/>
                </a:lnTo>
                <a:lnTo>
                  <a:pt x="303307" y="451029"/>
                </a:lnTo>
                <a:lnTo>
                  <a:pt x="305737" y="447562"/>
                </a:lnTo>
                <a:lnTo>
                  <a:pt x="306566" y="440007"/>
                </a:lnTo>
                <a:lnTo>
                  <a:pt x="305530" y="435161"/>
                </a:lnTo>
                <a:lnTo>
                  <a:pt x="305440" y="429416"/>
                </a:lnTo>
                <a:lnTo>
                  <a:pt x="310481" y="418793"/>
                </a:lnTo>
                <a:lnTo>
                  <a:pt x="341664" y="406259"/>
                </a:lnTo>
                <a:lnTo>
                  <a:pt x="356055" y="400192"/>
                </a:lnTo>
                <a:lnTo>
                  <a:pt x="359562" y="398885"/>
                </a:lnTo>
                <a:lnTo>
                  <a:pt x="366924" y="396131"/>
                </a:lnTo>
                <a:lnTo>
                  <a:pt x="372650" y="393835"/>
                </a:lnTo>
                <a:lnTo>
                  <a:pt x="373856" y="393295"/>
                </a:lnTo>
                <a:lnTo>
                  <a:pt x="382884" y="389301"/>
                </a:lnTo>
                <a:lnTo>
                  <a:pt x="397031" y="384078"/>
                </a:lnTo>
                <a:lnTo>
                  <a:pt x="434508" y="369113"/>
                </a:lnTo>
                <a:lnTo>
                  <a:pt x="434449" y="350163"/>
                </a:lnTo>
                <a:lnTo>
                  <a:pt x="434413" y="338487"/>
                </a:lnTo>
                <a:lnTo>
                  <a:pt x="434357" y="320558"/>
                </a:lnTo>
                <a:lnTo>
                  <a:pt x="434324" y="309826"/>
                </a:lnTo>
                <a:lnTo>
                  <a:pt x="434300" y="301889"/>
                </a:lnTo>
                <a:lnTo>
                  <a:pt x="434276" y="294252"/>
                </a:lnTo>
                <a:lnTo>
                  <a:pt x="434168" y="259325"/>
                </a:lnTo>
                <a:lnTo>
                  <a:pt x="434129" y="246623"/>
                </a:lnTo>
                <a:lnTo>
                  <a:pt x="434118" y="243016"/>
                </a:lnTo>
                <a:lnTo>
                  <a:pt x="434114" y="241532"/>
                </a:lnTo>
                <a:lnTo>
                  <a:pt x="434095" y="235601"/>
                </a:lnTo>
                <a:lnTo>
                  <a:pt x="434004" y="205960"/>
                </a:lnTo>
                <a:lnTo>
                  <a:pt x="424998" y="205996"/>
                </a:lnTo>
                <a:lnTo>
                  <a:pt x="417116" y="206042"/>
                </a:lnTo>
                <a:lnTo>
                  <a:pt x="404732" y="206141"/>
                </a:lnTo>
                <a:lnTo>
                  <a:pt x="401467" y="206169"/>
                </a:lnTo>
                <a:lnTo>
                  <a:pt x="390528" y="206287"/>
                </a:lnTo>
                <a:lnTo>
                  <a:pt x="385837" y="206346"/>
                </a:lnTo>
                <a:lnTo>
                  <a:pt x="370658" y="206559"/>
                </a:lnTo>
                <a:lnTo>
                  <a:pt x="362459" y="206695"/>
                </a:lnTo>
                <a:lnTo>
                  <a:pt x="354298" y="206845"/>
                </a:lnTo>
                <a:lnTo>
                  <a:pt x="345781" y="207013"/>
                </a:lnTo>
                <a:lnTo>
                  <a:pt x="338315" y="20717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001D27D-FEF6-06C8-1F44-32FEDD91207C}"/>
              </a:ext>
            </a:extLst>
          </p:cNvPr>
          <p:cNvSpPr>
            <a:spLocks/>
          </p:cNvSpPr>
          <p:nvPr/>
        </p:nvSpPr>
        <p:spPr>
          <a:xfrm flipV="1">
            <a:off x="5236752" y="2158277"/>
            <a:ext cx="695643" cy="556397"/>
          </a:xfrm>
          <a:custGeom>
            <a:avLst/>
            <a:gdLst>
              <a:gd name="connsiteX0" fmla="*/ 472777 w 473731"/>
              <a:gd name="connsiteY0" fmla="*/ 90446 h 378905"/>
              <a:gd name="connsiteX1" fmla="*/ 473149 w 473731"/>
              <a:gd name="connsiteY1" fmla="*/ 82995 h 378905"/>
              <a:gd name="connsiteX2" fmla="*/ 474164 w 473731"/>
              <a:gd name="connsiteY2" fmla="*/ 61400 h 378905"/>
              <a:gd name="connsiteX3" fmla="*/ 471546 w 473731"/>
              <a:gd name="connsiteY3" fmla="*/ 58758 h 378905"/>
              <a:gd name="connsiteX4" fmla="*/ 470706 w 473731"/>
              <a:gd name="connsiteY4" fmla="*/ 57878 h 378905"/>
              <a:gd name="connsiteX5" fmla="*/ 461620 w 473731"/>
              <a:gd name="connsiteY5" fmla="*/ 48689 h 378905"/>
              <a:gd name="connsiteX6" fmla="*/ 457472 w 473731"/>
              <a:gd name="connsiteY6" fmla="*/ 44460 h 378905"/>
              <a:gd name="connsiteX7" fmla="*/ 445975 w 473731"/>
              <a:gd name="connsiteY7" fmla="*/ 32816 h 378905"/>
              <a:gd name="connsiteX8" fmla="*/ 434842 w 473731"/>
              <a:gd name="connsiteY8" fmla="*/ 21539 h 378905"/>
              <a:gd name="connsiteX9" fmla="*/ 431549 w 473731"/>
              <a:gd name="connsiteY9" fmla="*/ 18190 h 378905"/>
              <a:gd name="connsiteX10" fmla="*/ 427448 w 473731"/>
              <a:gd name="connsiteY10" fmla="*/ 3708 h 378905"/>
              <a:gd name="connsiteX11" fmla="*/ 426437 w 473731"/>
              <a:gd name="connsiteY11" fmla="*/ 151 h 378905"/>
              <a:gd name="connsiteX12" fmla="*/ 418989 w 473731"/>
              <a:gd name="connsiteY12" fmla="*/ 2250 h 378905"/>
              <a:gd name="connsiteX13" fmla="*/ 414948 w 473731"/>
              <a:gd name="connsiteY13" fmla="*/ 3373 h 378905"/>
              <a:gd name="connsiteX14" fmla="*/ 413016 w 473731"/>
              <a:gd name="connsiteY14" fmla="*/ 3900 h 378905"/>
              <a:gd name="connsiteX15" fmla="*/ 406434 w 473731"/>
              <a:gd name="connsiteY15" fmla="*/ 8407 h 378905"/>
              <a:gd name="connsiteX16" fmla="*/ 403621 w 473731"/>
              <a:gd name="connsiteY16" fmla="*/ 10313 h 378905"/>
              <a:gd name="connsiteX17" fmla="*/ 394582 w 473731"/>
              <a:gd name="connsiteY17" fmla="*/ 16502 h 378905"/>
              <a:gd name="connsiteX18" fmla="*/ 390272 w 473731"/>
              <a:gd name="connsiteY18" fmla="*/ 19434 h 378905"/>
              <a:gd name="connsiteX19" fmla="*/ 388881 w 473731"/>
              <a:gd name="connsiteY19" fmla="*/ 20382 h 378905"/>
              <a:gd name="connsiteX20" fmla="*/ 386671 w 473731"/>
              <a:gd name="connsiteY20" fmla="*/ 21889 h 378905"/>
              <a:gd name="connsiteX21" fmla="*/ 380588 w 473731"/>
              <a:gd name="connsiteY21" fmla="*/ 25351 h 378905"/>
              <a:gd name="connsiteX22" fmla="*/ 378404 w 473731"/>
              <a:gd name="connsiteY22" fmla="*/ 27534 h 378905"/>
              <a:gd name="connsiteX23" fmla="*/ 376151 w 473731"/>
              <a:gd name="connsiteY23" fmla="*/ 28596 h 378905"/>
              <a:gd name="connsiteX24" fmla="*/ 373171 w 473731"/>
              <a:gd name="connsiteY24" fmla="*/ 30197 h 378905"/>
              <a:gd name="connsiteX25" fmla="*/ 371432 w 473731"/>
              <a:gd name="connsiteY25" fmla="*/ 30796 h 378905"/>
              <a:gd name="connsiteX26" fmla="*/ 361865 w 473731"/>
              <a:gd name="connsiteY26" fmla="*/ 35293 h 378905"/>
              <a:gd name="connsiteX27" fmla="*/ 357540 w 473731"/>
              <a:gd name="connsiteY27" fmla="*/ 35384 h 378905"/>
              <a:gd name="connsiteX28" fmla="*/ 353215 w 473731"/>
              <a:gd name="connsiteY28" fmla="*/ 35475 h 378905"/>
              <a:gd name="connsiteX29" fmla="*/ 329840 w 473731"/>
              <a:gd name="connsiteY29" fmla="*/ 35039 h 378905"/>
              <a:gd name="connsiteX30" fmla="*/ 322648 w 473731"/>
              <a:gd name="connsiteY30" fmla="*/ 34890 h 378905"/>
              <a:gd name="connsiteX31" fmla="*/ 305320 w 473731"/>
              <a:gd name="connsiteY31" fmla="*/ 34554 h 378905"/>
              <a:gd name="connsiteX32" fmla="*/ 299740 w 473731"/>
              <a:gd name="connsiteY32" fmla="*/ 34440 h 378905"/>
              <a:gd name="connsiteX33" fmla="*/ 286056 w 473731"/>
              <a:gd name="connsiteY33" fmla="*/ 34168 h 378905"/>
              <a:gd name="connsiteX34" fmla="*/ 273191 w 473731"/>
              <a:gd name="connsiteY34" fmla="*/ 33937 h 378905"/>
              <a:gd name="connsiteX35" fmla="*/ 264030 w 473731"/>
              <a:gd name="connsiteY35" fmla="*/ 33732 h 378905"/>
              <a:gd name="connsiteX36" fmla="*/ 262776 w 473731"/>
              <a:gd name="connsiteY36" fmla="*/ 33728 h 378905"/>
              <a:gd name="connsiteX37" fmla="*/ 262386 w 473731"/>
              <a:gd name="connsiteY37" fmla="*/ 33710 h 378905"/>
              <a:gd name="connsiteX38" fmla="*/ 258173 w 473731"/>
              <a:gd name="connsiteY38" fmla="*/ 39750 h 378905"/>
              <a:gd name="connsiteX39" fmla="*/ 258313 w 473731"/>
              <a:gd name="connsiteY39" fmla="*/ 47205 h 378905"/>
              <a:gd name="connsiteX40" fmla="*/ 258538 w 473731"/>
              <a:gd name="connsiteY40" fmla="*/ 59131 h 378905"/>
              <a:gd name="connsiteX41" fmla="*/ 253234 w 473731"/>
              <a:gd name="connsiteY41" fmla="*/ 65942 h 378905"/>
              <a:gd name="connsiteX42" fmla="*/ 250895 w 473731"/>
              <a:gd name="connsiteY42" fmla="*/ 68950 h 378905"/>
              <a:gd name="connsiteX43" fmla="*/ 249714 w 473731"/>
              <a:gd name="connsiteY43" fmla="*/ 70489 h 378905"/>
              <a:gd name="connsiteX44" fmla="*/ 248061 w 473731"/>
              <a:gd name="connsiteY44" fmla="*/ 72612 h 378905"/>
              <a:gd name="connsiteX45" fmla="*/ 247603 w 473731"/>
              <a:gd name="connsiteY45" fmla="*/ 73193 h 378905"/>
              <a:gd name="connsiteX46" fmla="*/ 245919 w 473731"/>
              <a:gd name="connsiteY46" fmla="*/ 72585 h 378905"/>
              <a:gd name="connsiteX47" fmla="*/ 244689 w 473731"/>
              <a:gd name="connsiteY47" fmla="*/ 73062 h 378905"/>
              <a:gd name="connsiteX48" fmla="*/ 241674 w 473731"/>
              <a:gd name="connsiteY48" fmla="*/ 72903 h 378905"/>
              <a:gd name="connsiteX49" fmla="*/ 236466 w 473731"/>
              <a:gd name="connsiteY49" fmla="*/ 71237 h 378905"/>
              <a:gd name="connsiteX50" fmla="*/ 230114 w 473731"/>
              <a:gd name="connsiteY50" fmla="*/ 69214 h 378905"/>
              <a:gd name="connsiteX51" fmla="*/ 228168 w 473731"/>
              <a:gd name="connsiteY51" fmla="*/ 68592 h 378905"/>
              <a:gd name="connsiteX52" fmla="*/ 224390 w 473731"/>
              <a:gd name="connsiteY52" fmla="*/ 67376 h 378905"/>
              <a:gd name="connsiteX53" fmla="*/ 222018 w 473731"/>
              <a:gd name="connsiteY53" fmla="*/ 67444 h 378905"/>
              <a:gd name="connsiteX54" fmla="*/ 218018 w 473731"/>
              <a:gd name="connsiteY54" fmla="*/ 67562 h 378905"/>
              <a:gd name="connsiteX55" fmla="*/ 215433 w 473731"/>
              <a:gd name="connsiteY55" fmla="*/ 67639 h 378905"/>
              <a:gd name="connsiteX56" fmla="*/ 214604 w 473731"/>
              <a:gd name="connsiteY56" fmla="*/ 67662 h 378905"/>
              <a:gd name="connsiteX57" fmla="*/ 210105 w 473731"/>
              <a:gd name="connsiteY57" fmla="*/ 67802 h 378905"/>
              <a:gd name="connsiteX58" fmla="*/ 209777 w 473731"/>
              <a:gd name="connsiteY58" fmla="*/ 67811 h 378905"/>
              <a:gd name="connsiteX59" fmla="*/ 209205 w 473731"/>
              <a:gd name="connsiteY59" fmla="*/ 67830 h 378905"/>
              <a:gd name="connsiteX60" fmla="*/ 208819 w 473731"/>
              <a:gd name="connsiteY60" fmla="*/ 67843 h 378905"/>
              <a:gd name="connsiteX61" fmla="*/ 206648 w 473731"/>
              <a:gd name="connsiteY61" fmla="*/ 67911 h 378905"/>
              <a:gd name="connsiteX62" fmla="*/ 205906 w 473731"/>
              <a:gd name="connsiteY62" fmla="*/ 67939 h 378905"/>
              <a:gd name="connsiteX63" fmla="*/ 205306 w 473731"/>
              <a:gd name="connsiteY63" fmla="*/ 67957 h 378905"/>
              <a:gd name="connsiteX64" fmla="*/ 204877 w 473731"/>
              <a:gd name="connsiteY64" fmla="*/ 67970 h 378905"/>
              <a:gd name="connsiteX65" fmla="*/ 194309 w 473731"/>
              <a:gd name="connsiteY65" fmla="*/ 68333 h 378905"/>
              <a:gd name="connsiteX66" fmla="*/ 192009 w 473731"/>
              <a:gd name="connsiteY66" fmla="*/ 68415 h 378905"/>
              <a:gd name="connsiteX67" fmla="*/ 185827 w 473731"/>
              <a:gd name="connsiteY67" fmla="*/ 68646 h 378905"/>
              <a:gd name="connsiteX68" fmla="*/ 180943 w 473731"/>
              <a:gd name="connsiteY68" fmla="*/ 68837 h 378905"/>
              <a:gd name="connsiteX69" fmla="*/ 163682 w 473731"/>
              <a:gd name="connsiteY69" fmla="*/ 69559 h 378905"/>
              <a:gd name="connsiteX70" fmla="*/ 155331 w 473731"/>
              <a:gd name="connsiteY70" fmla="*/ 69935 h 378905"/>
              <a:gd name="connsiteX71" fmla="*/ 153204 w 473731"/>
              <a:gd name="connsiteY71" fmla="*/ 70035 h 378905"/>
              <a:gd name="connsiteX72" fmla="*/ 147281 w 473731"/>
              <a:gd name="connsiteY72" fmla="*/ 70321 h 378905"/>
              <a:gd name="connsiteX73" fmla="*/ 143214 w 473731"/>
              <a:gd name="connsiteY73" fmla="*/ 70521 h 378905"/>
              <a:gd name="connsiteX74" fmla="*/ 139575 w 473731"/>
              <a:gd name="connsiteY74" fmla="*/ 70702 h 378905"/>
              <a:gd name="connsiteX75" fmla="*/ 129186 w 473731"/>
              <a:gd name="connsiteY75" fmla="*/ 71242 h 378905"/>
              <a:gd name="connsiteX76" fmla="*/ 123679 w 473731"/>
              <a:gd name="connsiteY76" fmla="*/ 71542 h 378905"/>
              <a:gd name="connsiteX77" fmla="*/ 120840 w 473731"/>
              <a:gd name="connsiteY77" fmla="*/ 71700 h 378905"/>
              <a:gd name="connsiteX78" fmla="*/ 118173 w 473731"/>
              <a:gd name="connsiteY78" fmla="*/ 71850 h 378905"/>
              <a:gd name="connsiteX79" fmla="*/ 116589 w 473731"/>
              <a:gd name="connsiteY79" fmla="*/ 71936 h 378905"/>
              <a:gd name="connsiteX80" fmla="*/ 114778 w 473731"/>
              <a:gd name="connsiteY80" fmla="*/ 72041 h 378905"/>
              <a:gd name="connsiteX81" fmla="*/ 114350 w 473731"/>
              <a:gd name="connsiteY81" fmla="*/ 72068 h 378905"/>
              <a:gd name="connsiteX82" fmla="*/ 113922 w 473731"/>
              <a:gd name="connsiteY82" fmla="*/ 72091 h 378905"/>
              <a:gd name="connsiteX83" fmla="*/ 99346 w 473731"/>
              <a:gd name="connsiteY83" fmla="*/ 72957 h 378905"/>
              <a:gd name="connsiteX84" fmla="*/ 84702 w 473731"/>
              <a:gd name="connsiteY84" fmla="*/ 73892 h 378905"/>
              <a:gd name="connsiteX85" fmla="*/ 80768 w 473731"/>
              <a:gd name="connsiteY85" fmla="*/ 74151 h 378905"/>
              <a:gd name="connsiteX86" fmla="*/ 73983 w 473731"/>
              <a:gd name="connsiteY86" fmla="*/ 74609 h 378905"/>
              <a:gd name="connsiteX87" fmla="*/ 70263 w 473731"/>
              <a:gd name="connsiteY87" fmla="*/ 74863 h 378905"/>
              <a:gd name="connsiteX88" fmla="*/ 43005 w 473731"/>
              <a:gd name="connsiteY88" fmla="*/ 31976 h 378905"/>
              <a:gd name="connsiteX89" fmla="*/ 36590 w 473731"/>
              <a:gd name="connsiteY89" fmla="*/ 41297 h 378905"/>
              <a:gd name="connsiteX90" fmla="*/ 33544 w 473731"/>
              <a:gd name="connsiteY90" fmla="*/ 45726 h 378905"/>
              <a:gd name="connsiteX91" fmla="*/ 25839 w 473731"/>
              <a:gd name="connsiteY91" fmla="*/ 65996 h 378905"/>
              <a:gd name="connsiteX92" fmla="*/ 21037 w 473731"/>
              <a:gd name="connsiteY92" fmla="*/ 78616 h 378905"/>
              <a:gd name="connsiteX93" fmla="*/ 19365 w 473731"/>
              <a:gd name="connsiteY93" fmla="*/ 83045 h 378905"/>
              <a:gd name="connsiteX94" fmla="*/ 17242 w 473731"/>
              <a:gd name="connsiteY94" fmla="*/ 91331 h 378905"/>
              <a:gd name="connsiteX95" fmla="*/ 14064 w 473731"/>
              <a:gd name="connsiteY95" fmla="*/ 103706 h 378905"/>
              <a:gd name="connsiteX96" fmla="*/ 10402 w 473731"/>
              <a:gd name="connsiteY96" fmla="*/ 118122 h 378905"/>
              <a:gd name="connsiteX97" fmla="*/ 8519 w 473731"/>
              <a:gd name="connsiteY97" fmla="*/ 125446 h 378905"/>
              <a:gd name="connsiteX98" fmla="*/ 5252 w 473731"/>
              <a:gd name="connsiteY98" fmla="*/ 138415 h 378905"/>
              <a:gd name="connsiteX99" fmla="*/ 433 w 473731"/>
              <a:gd name="connsiteY99" fmla="*/ 157175 h 378905"/>
              <a:gd name="connsiteX100" fmla="*/ 721 w 473731"/>
              <a:gd name="connsiteY100" fmla="*/ 160269 h 378905"/>
              <a:gd name="connsiteX101" fmla="*/ 940 w 473731"/>
              <a:gd name="connsiteY101" fmla="*/ 162620 h 378905"/>
              <a:gd name="connsiteX102" fmla="*/ 1761 w 473731"/>
              <a:gd name="connsiteY102" fmla="*/ 171433 h 378905"/>
              <a:gd name="connsiteX103" fmla="*/ 2057 w 473731"/>
              <a:gd name="connsiteY103" fmla="*/ 174604 h 378905"/>
              <a:gd name="connsiteX104" fmla="*/ 2969 w 473731"/>
              <a:gd name="connsiteY104" fmla="*/ 184383 h 378905"/>
              <a:gd name="connsiteX105" fmla="*/ 3094 w 473731"/>
              <a:gd name="connsiteY105" fmla="*/ 185718 h 378905"/>
              <a:gd name="connsiteX106" fmla="*/ 5886 w 473731"/>
              <a:gd name="connsiteY106" fmla="*/ 215572 h 378905"/>
              <a:gd name="connsiteX107" fmla="*/ 11847 w 473731"/>
              <a:gd name="connsiteY107" fmla="*/ 223173 h 378905"/>
              <a:gd name="connsiteX108" fmla="*/ 15948 w 473731"/>
              <a:gd name="connsiteY108" fmla="*/ 228273 h 378905"/>
              <a:gd name="connsiteX109" fmla="*/ 18937 w 473731"/>
              <a:gd name="connsiteY109" fmla="*/ 231981 h 378905"/>
              <a:gd name="connsiteX110" fmla="*/ 31585 w 473731"/>
              <a:gd name="connsiteY110" fmla="*/ 247908 h 378905"/>
              <a:gd name="connsiteX111" fmla="*/ 61023 w 473731"/>
              <a:gd name="connsiteY111" fmla="*/ 284901 h 378905"/>
              <a:gd name="connsiteX112" fmla="*/ 83049 w 473731"/>
              <a:gd name="connsiteY112" fmla="*/ 253381 h 378905"/>
              <a:gd name="connsiteX113" fmla="*/ 86773 w 473731"/>
              <a:gd name="connsiteY113" fmla="*/ 253122 h 378905"/>
              <a:gd name="connsiteX114" fmla="*/ 91581 w 473731"/>
              <a:gd name="connsiteY114" fmla="*/ 252791 h 378905"/>
              <a:gd name="connsiteX115" fmla="*/ 107798 w 473731"/>
              <a:gd name="connsiteY115" fmla="*/ 251734 h 378905"/>
              <a:gd name="connsiteX116" fmla="*/ 111294 w 473731"/>
              <a:gd name="connsiteY116" fmla="*/ 251516 h 378905"/>
              <a:gd name="connsiteX117" fmla="*/ 112310 w 473731"/>
              <a:gd name="connsiteY117" fmla="*/ 251457 h 378905"/>
              <a:gd name="connsiteX118" fmla="*/ 116741 w 473731"/>
              <a:gd name="connsiteY118" fmla="*/ 251185 h 378905"/>
              <a:gd name="connsiteX119" fmla="*/ 120604 w 473731"/>
              <a:gd name="connsiteY119" fmla="*/ 250953 h 378905"/>
              <a:gd name="connsiteX120" fmla="*/ 130201 w 473731"/>
              <a:gd name="connsiteY120" fmla="*/ 250400 h 378905"/>
              <a:gd name="connsiteX121" fmla="*/ 131827 w 473731"/>
              <a:gd name="connsiteY121" fmla="*/ 250309 h 378905"/>
              <a:gd name="connsiteX122" fmla="*/ 154077 w 473731"/>
              <a:gd name="connsiteY122" fmla="*/ 249138 h 378905"/>
              <a:gd name="connsiteX123" fmla="*/ 158539 w 473731"/>
              <a:gd name="connsiteY123" fmla="*/ 248920 h 378905"/>
              <a:gd name="connsiteX124" fmla="*/ 159014 w 473731"/>
              <a:gd name="connsiteY124" fmla="*/ 248898 h 378905"/>
              <a:gd name="connsiteX125" fmla="*/ 165891 w 473731"/>
              <a:gd name="connsiteY125" fmla="*/ 248571 h 378905"/>
              <a:gd name="connsiteX126" fmla="*/ 167274 w 473731"/>
              <a:gd name="connsiteY126" fmla="*/ 248507 h 378905"/>
              <a:gd name="connsiteX127" fmla="*/ 171059 w 473731"/>
              <a:gd name="connsiteY127" fmla="*/ 248335 h 378905"/>
              <a:gd name="connsiteX128" fmla="*/ 172022 w 473731"/>
              <a:gd name="connsiteY128" fmla="*/ 248294 h 378905"/>
              <a:gd name="connsiteX129" fmla="*/ 172429 w 473731"/>
              <a:gd name="connsiteY129" fmla="*/ 248276 h 378905"/>
              <a:gd name="connsiteX130" fmla="*/ 177489 w 473731"/>
              <a:gd name="connsiteY130" fmla="*/ 248054 h 378905"/>
              <a:gd name="connsiteX131" fmla="*/ 191749 w 473731"/>
              <a:gd name="connsiteY131" fmla="*/ 247473 h 378905"/>
              <a:gd name="connsiteX132" fmla="*/ 197258 w 473731"/>
              <a:gd name="connsiteY132" fmla="*/ 247264 h 378905"/>
              <a:gd name="connsiteX133" fmla="*/ 202930 w 473731"/>
              <a:gd name="connsiteY133" fmla="*/ 247060 h 378905"/>
              <a:gd name="connsiteX134" fmla="*/ 205075 w 473731"/>
              <a:gd name="connsiteY134" fmla="*/ 246983 h 378905"/>
              <a:gd name="connsiteX135" fmla="*/ 210491 w 473731"/>
              <a:gd name="connsiteY135" fmla="*/ 251920 h 378905"/>
              <a:gd name="connsiteX136" fmla="*/ 219516 w 473731"/>
              <a:gd name="connsiteY136" fmla="*/ 260106 h 378905"/>
              <a:gd name="connsiteX137" fmla="*/ 225097 w 473731"/>
              <a:gd name="connsiteY137" fmla="*/ 265179 h 378905"/>
              <a:gd name="connsiteX138" fmla="*/ 232654 w 473731"/>
              <a:gd name="connsiteY138" fmla="*/ 272050 h 378905"/>
              <a:gd name="connsiteX139" fmla="*/ 254957 w 473731"/>
              <a:gd name="connsiteY139" fmla="*/ 292261 h 378905"/>
              <a:gd name="connsiteX140" fmla="*/ 258207 w 473731"/>
              <a:gd name="connsiteY140" fmla="*/ 295224 h 378905"/>
              <a:gd name="connsiteX141" fmla="*/ 258603 w 473731"/>
              <a:gd name="connsiteY141" fmla="*/ 295592 h 378905"/>
              <a:gd name="connsiteX142" fmla="*/ 263084 w 473731"/>
              <a:gd name="connsiteY142" fmla="*/ 299653 h 378905"/>
              <a:gd name="connsiteX143" fmla="*/ 266455 w 473731"/>
              <a:gd name="connsiteY143" fmla="*/ 302698 h 378905"/>
              <a:gd name="connsiteX144" fmla="*/ 267038 w 473731"/>
              <a:gd name="connsiteY144" fmla="*/ 303233 h 378905"/>
              <a:gd name="connsiteX145" fmla="*/ 269127 w 473731"/>
              <a:gd name="connsiteY145" fmla="*/ 305108 h 378905"/>
              <a:gd name="connsiteX146" fmla="*/ 269765 w 473731"/>
              <a:gd name="connsiteY146" fmla="*/ 305720 h 378905"/>
              <a:gd name="connsiteX147" fmla="*/ 269819 w 473731"/>
              <a:gd name="connsiteY147" fmla="*/ 305770 h 378905"/>
              <a:gd name="connsiteX148" fmla="*/ 281855 w 473731"/>
              <a:gd name="connsiteY148" fmla="*/ 316693 h 378905"/>
              <a:gd name="connsiteX149" fmla="*/ 288520 w 473731"/>
              <a:gd name="connsiteY149" fmla="*/ 322719 h 378905"/>
              <a:gd name="connsiteX150" fmla="*/ 290437 w 473731"/>
              <a:gd name="connsiteY150" fmla="*/ 324461 h 378905"/>
              <a:gd name="connsiteX151" fmla="*/ 300550 w 473731"/>
              <a:gd name="connsiteY151" fmla="*/ 333610 h 378905"/>
              <a:gd name="connsiteX152" fmla="*/ 301389 w 473731"/>
              <a:gd name="connsiteY152" fmla="*/ 334372 h 378905"/>
              <a:gd name="connsiteX153" fmla="*/ 303359 w 473731"/>
              <a:gd name="connsiteY153" fmla="*/ 336169 h 378905"/>
              <a:gd name="connsiteX154" fmla="*/ 304689 w 473731"/>
              <a:gd name="connsiteY154" fmla="*/ 337326 h 378905"/>
              <a:gd name="connsiteX155" fmla="*/ 307836 w 473731"/>
              <a:gd name="connsiteY155" fmla="*/ 340189 h 378905"/>
              <a:gd name="connsiteX156" fmla="*/ 309070 w 473731"/>
              <a:gd name="connsiteY156" fmla="*/ 341351 h 378905"/>
              <a:gd name="connsiteX157" fmla="*/ 317140 w 473731"/>
              <a:gd name="connsiteY157" fmla="*/ 348643 h 378905"/>
              <a:gd name="connsiteX158" fmla="*/ 320542 w 473731"/>
              <a:gd name="connsiteY158" fmla="*/ 351688 h 378905"/>
              <a:gd name="connsiteX159" fmla="*/ 321174 w 473731"/>
              <a:gd name="connsiteY159" fmla="*/ 352260 h 378905"/>
              <a:gd name="connsiteX160" fmla="*/ 327747 w 473731"/>
              <a:gd name="connsiteY160" fmla="*/ 358236 h 378905"/>
              <a:gd name="connsiteX161" fmla="*/ 328023 w 473731"/>
              <a:gd name="connsiteY161" fmla="*/ 358509 h 378905"/>
              <a:gd name="connsiteX162" fmla="*/ 333354 w 473731"/>
              <a:gd name="connsiteY162" fmla="*/ 363310 h 378905"/>
              <a:gd name="connsiteX163" fmla="*/ 333956 w 473731"/>
              <a:gd name="connsiteY163" fmla="*/ 363859 h 378905"/>
              <a:gd name="connsiteX164" fmla="*/ 334296 w 473731"/>
              <a:gd name="connsiteY164" fmla="*/ 364181 h 378905"/>
              <a:gd name="connsiteX165" fmla="*/ 337431 w 473731"/>
              <a:gd name="connsiteY165" fmla="*/ 366994 h 378905"/>
              <a:gd name="connsiteX166" fmla="*/ 350744 w 473731"/>
              <a:gd name="connsiteY166" fmla="*/ 379056 h 378905"/>
              <a:gd name="connsiteX167" fmla="*/ 353904 w 473731"/>
              <a:gd name="connsiteY167" fmla="*/ 372326 h 378905"/>
              <a:gd name="connsiteX168" fmla="*/ 369521 w 473731"/>
              <a:gd name="connsiteY168" fmla="*/ 338955 h 378905"/>
              <a:gd name="connsiteX169" fmla="*/ 371548 w 473731"/>
              <a:gd name="connsiteY169" fmla="*/ 334562 h 378905"/>
              <a:gd name="connsiteX170" fmla="*/ 371970 w 473731"/>
              <a:gd name="connsiteY170" fmla="*/ 333723 h 378905"/>
              <a:gd name="connsiteX171" fmla="*/ 372992 w 473731"/>
              <a:gd name="connsiteY171" fmla="*/ 331549 h 378905"/>
              <a:gd name="connsiteX172" fmla="*/ 381924 w 473731"/>
              <a:gd name="connsiteY172" fmla="*/ 312481 h 378905"/>
              <a:gd name="connsiteX173" fmla="*/ 382035 w 473731"/>
              <a:gd name="connsiteY173" fmla="*/ 312259 h 378905"/>
              <a:gd name="connsiteX174" fmla="*/ 385951 w 473731"/>
              <a:gd name="connsiteY174" fmla="*/ 303878 h 378905"/>
              <a:gd name="connsiteX175" fmla="*/ 391982 w 473731"/>
              <a:gd name="connsiteY175" fmla="*/ 290990 h 378905"/>
              <a:gd name="connsiteX176" fmla="*/ 395274 w 473731"/>
              <a:gd name="connsiteY176" fmla="*/ 283948 h 378905"/>
              <a:gd name="connsiteX177" fmla="*/ 399047 w 473731"/>
              <a:gd name="connsiteY177" fmla="*/ 275852 h 378905"/>
              <a:gd name="connsiteX178" fmla="*/ 399894 w 473731"/>
              <a:gd name="connsiteY178" fmla="*/ 274055 h 378905"/>
              <a:gd name="connsiteX179" fmla="*/ 403358 w 473731"/>
              <a:gd name="connsiteY179" fmla="*/ 268043 h 378905"/>
              <a:gd name="connsiteX180" fmla="*/ 407346 w 473731"/>
              <a:gd name="connsiteY180" fmla="*/ 258091 h 378905"/>
              <a:gd name="connsiteX181" fmla="*/ 413645 w 473731"/>
              <a:gd name="connsiteY181" fmla="*/ 244623 h 378905"/>
              <a:gd name="connsiteX182" fmla="*/ 424086 w 473731"/>
              <a:gd name="connsiteY182" fmla="*/ 203538 h 378905"/>
              <a:gd name="connsiteX183" fmla="*/ 425637 w 473731"/>
              <a:gd name="connsiteY183" fmla="*/ 197393 h 378905"/>
              <a:gd name="connsiteX184" fmla="*/ 427314 w 473731"/>
              <a:gd name="connsiteY184" fmla="*/ 190850 h 378905"/>
              <a:gd name="connsiteX185" fmla="*/ 428096 w 473731"/>
              <a:gd name="connsiteY185" fmla="*/ 187714 h 378905"/>
              <a:gd name="connsiteX186" fmla="*/ 430020 w 473731"/>
              <a:gd name="connsiteY186" fmla="*/ 180141 h 378905"/>
              <a:gd name="connsiteX187" fmla="*/ 434177 w 473731"/>
              <a:gd name="connsiteY187" fmla="*/ 163782 h 378905"/>
              <a:gd name="connsiteX188" fmla="*/ 438881 w 473731"/>
              <a:gd name="connsiteY188" fmla="*/ 157656 h 378905"/>
              <a:gd name="connsiteX189" fmla="*/ 443122 w 473731"/>
              <a:gd name="connsiteY189" fmla="*/ 152097 h 378905"/>
              <a:gd name="connsiteX190" fmla="*/ 445692 w 473731"/>
              <a:gd name="connsiteY190" fmla="*/ 148748 h 378905"/>
              <a:gd name="connsiteX191" fmla="*/ 449307 w 473731"/>
              <a:gd name="connsiteY191" fmla="*/ 144069 h 378905"/>
              <a:gd name="connsiteX192" fmla="*/ 454226 w 473731"/>
              <a:gd name="connsiteY192" fmla="*/ 137703 h 378905"/>
              <a:gd name="connsiteX193" fmla="*/ 456389 w 473731"/>
              <a:gd name="connsiteY193" fmla="*/ 134917 h 378905"/>
              <a:gd name="connsiteX194" fmla="*/ 458205 w 473731"/>
              <a:gd name="connsiteY194" fmla="*/ 132121 h 378905"/>
              <a:gd name="connsiteX195" fmla="*/ 459950 w 473731"/>
              <a:gd name="connsiteY195" fmla="*/ 130170 h 378905"/>
              <a:gd name="connsiteX196" fmla="*/ 463960 w 473731"/>
              <a:gd name="connsiteY196" fmla="*/ 124947 h 378905"/>
              <a:gd name="connsiteX197" fmla="*/ 468112 w 473731"/>
              <a:gd name="connsiteY197" fmla="*/ 119288 h 378905"/>
              <a:gd name="connsiteX198" fmla="*/ 469229 w 473731"/>
              <a:gd name="connsiteY198" fmla="*/ 118163 h 378905"/>
              <a:gd name="connsiteX199" fmla="*/ 469496 w 473731"/>
              <a:gd name="connsiteY199" fmla="*/ 117473 h 378905"/>
              <a:gd name="connsiteX200" fmla="*/ 471597 w 473731"/>
              <a:gd name="connsiteY200" fmla="*/ 115046 h 378905"/>
              <a:gd name="connsiteX201" fmla="*/ 471949 w 473731"/>
              <a:gd name="connsiteY201" fmla="*/ 107771 h 378905"/>
              <a:gd name="connsiteX202" fmla="*/ 472777 w 473731"/>
              <a:gd name="connsiteY202" fmla="*/ 90446 h 378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</a:cxnLst>
            <a:rect l="l" t="t" r="r" b="b"/>
            <a:pathLst>
              <a:path w="473731" h="378905">
                <a:moveTo>
                  <a:pt x="472777" y="90446"/>
                </a:moveTo>
                <a:lnTo>
                  <a:pt x="473149" y="82995"/>
                </a:lnTo>
                <a:lnTo>
                  <a:pt x="474164" y="61400"/>
                </a:lnTo>
                <a:lnTo>
                  <a:pt x="471546" y="58758"/>
                </a:lnTo>
                <a:lnTo>
                  <a:pt x="470706" y="57878"/>
                </a:lnTo>
                <a:lnTo>
                  <a:pt x="461620" y="48689"/>
                </a:lnTo>
                <a:lnTo>
                  <a:pt x="457472" y="44460"/>
                </a:lnTo>
                <a:lnTo>
                  <a:pt x="445975" y="32816"/>
                </a:lnTo>
                <a:lnTo>
                  <a:pt x="434842" y="21539"/>
                </a:lnTo>
                <a:lnTo>
                  <a:pt x="431549" y="18190"/>
                </a:lnTo>
                <a:lnTo>
                  <a:pt x="427448" y="3708"/>
                </a:lnTo>
                <a:lnTo>
                  <a:pt x="426437" y="151"/>
                </a:lnTo>
                <a:lnTo>
                  <a:pt x="418989" y="2250"/>
                </a:lnTo>
                <a:lnTo>
                  <a:pt x="414948" y="3373"/>
                </a:lnTo>
                <a:lnTo>
                  <a:pt x="413016" y="3900"/>
                </a:lnTo>
                <a:lnTo>
                  <a:pt x="406434" y="8407"/>
                </a:lnTo>
                <a:lnTo>
                  <a:pt x="403621" y="10313"/>
                </a:lnTo>
                <a:lnTo>
                  <a:pt x="394582" y="16502"/>
                </a:lnTo>
                <a:lnTo>
                  <a:pt x="390272" y="19434"/>
                </a:lnTo>
                <a:lnTo>
                  <a:pt x="388881" y="20382"/>
                </a:lnTo>
                <a:lnTo>
                  <a:pt x="386671" y="21889"/>
                </a:lnTo>
                <a:lnTo>
                  <a:pt x="380588" y="25351"/>
                </a:lnTo>
                <a:lnTo>
                  <a:pt x="378404" y="27534"/>
                </a:lnTo>
                <a:lnTo>
                  <a:pt x="376151" y="28596"/>
                </a:lnTo>
                <a:lnTo>
                  <a:pt x="373171" y="30197"/>
                </a:lnTo>
                <a:lnTo>
                  <a:pt x="371432" y="30796"/>
                </a:lnTo>
                <a:lnTo>
                  <a:pt x="361865" y="35293"/>
                </a:lnTo>
                <a:lnTo>
                  <a:pt x="357540" y="35384"/>
                </a:lnTo>
                <a:lnTo>
                  <a:pt x="353215" y="35475"/>
                </a:lnTo>
                <a:lnTo>
                  <a:pt x="329840" y="35039"/>
                </a:lnTo>
                <a:lnTo>
                  <a:pt x="322648" y="34890"/>
                </a:lnTo>
                <a:lnTo>
                  <a:pt x="305320" y="34554"/>
                </a:lnTo>
                <a:lnTo>
                  <a:pt x="299740" y="34440"/>
                </a:lnTo>
                <a:lnTo>
                  <a:pt x="286056" y="34168"/>
                </a:lnTo>
                <a:lnTo>
                  <a:pt x="273191" y="33937"/>
                </a:lnTo>
                <a:lnTo>
                  <a:pt x="264030" y="33732"/>
                </a:lnTo>
                <a:lnTo>
                  <a:pt x="262776" y="33728"/>
                </a:lnTo>
                <a:lnTo>
                  <a:pt x="262386" y="33710"/>
                </a:lnTo>
                <a:lnTo>
                  <a:pt x="258173" y="39750"/>
                </a:lnTo>
                <a:lnTo>
                  <a:pt x="258313" y="47205"/>
                </a:lnTo>
                <a:lnTo>
                  <a:pt x="258538" y="59131"/>
                </a:lnTo>
                <a:lnTo>
                  <a:pt x="253234" y="65942"/>
                </a:lnTo>
                <a:lnTo>
                  <a:pt x="250895" y="68950"/>
                </a:lnTo>
                <a:lnTo>
                  <a:pt x="249714" y="70489"/>
                </a:lnTo>
                <a:lnTo>
                  <a:pt x="248061" y="72612"/>
                </a:lnTo>
                <a:lnTo>
                  <a:pt x="247603" y="73193"/>
                </a:lnTo>
                <a:lnTo>
                  <a:pt x="245919" y="72585"/>
                </a:lnTo>
                <a:lnTo>
                  <a:pt x="244689" y="73062"/>
                </a:lnTo>
                <a:lnTo>
                  <a:pt x="241674" y="72903"/>
                </a:lnTo>
                <a:lnTo>
                  <a:pt x="236466" y="71237"/>
                </a:lnTo>
                <a:lnTo>
                  <a:pt x="230114" y="69214"/>
                </a:lnTo>
                <a:lnTo>
                  <a:pt x="228168" y="68592"/>
                </a:lnTo>
                <a:lnTo>
                  <a:pt x="224390" y="67376"/>
                </a:lnTo>
                <a:lnTo>
                  <a:pt x="222018" y="67444"/>
                </a:lnTo>
                <a:lnTo>
                  <a:pt x="218018" y="67562"/>
                </a:lnTo>
                <a:lnTo>
                  <a:pt x="215433" y="67639"/>
                </a:lnTo>
                <a:lnTo>
                  <a:pt x="214604" y="67662"/>
                </a:lnTo>
                <a:lnTo>
                  <a:pt x="210105" y="67802"/>
                </a:lnTo>
                <a:lnTo>
                  <a:pt x="209777" y="67811"/>
                </a:lnTo>
                <a:lnTo>
                  <a:pt x="209205" y="67830"/>
                </a:lnTo>
                <a:lnTo>
                  <a:pt x="208819" y="67843"/>
                </a:lnTo>
                <a:lnTo>
                  <a:pt x="206648" y="67911"/>
                </a:lnTo>
                <a:lnTo>
                  <a:pt x="205906" y="67939"/>
                </a:lnTo>
                <a:lnTo>
                  <a:pt x="205306" y="67957"/>
                </a:lnTo>
                <a:lnTo>
                  <a:pt x="204877" y="67970"/>
                </a:lnTo>
                <a:lnTo>
                  <a:pt x="194309" y="68333"/>
                </a:lnTo>
                <a:lnTo>
                  <a:pt x="192009" y="68415"/>
                </a:lnTo>
                <a:lnTo>
                  <a:pt x="185827" y="68646"/>
                </a:lnTo>
                <a:lnTo>
                  <a:pt x="180943" y="68837"/>
                </a:lnTo>
                <a:lnTo>
                  <a:pt x="163682" y="69559"/>
                </a:lnTo>
                <a:lnTo>
                  <a:pt x="155331" y="69935"/>
                </a:lnTo>
                <a:lnTo>
                  <a:pt x="153204" y="70035"/>
                </a:lnTo>
                <a:lnTo>
                  <a:pt x="147281" y="70321"/>
                </a:lnTo>
                <a:lnTo>
                  <a:pt x="143214" y="70521"/>
                </a:lnTo>
                <a:lnTo>
                  <a:pt x="139575" y="70702"/>
                </a:lnTo>
                <a:lnTo>
                  <a:pt x="129186" y="71242"/>
                </a:lnTo>
                <a:lnTo>
                  <a:pt x="123679" y="71542"/>
                </a:lnTo>
                <a:lnTo>
                  <a:pt x="120840" y="71700"/>
                </a:lnTo>
                <a:lnTo>
                  <a:pt x="118173" y="71850"/>
                </a:lnTo>
                <a:lnTo>
                  <a:pt x="116589" y="71936"/>
                </a:lnTo>
                <a:lnTo>
                  <a:pt x="114778" y="72041"/>
                </a:lnTo>
                <a:lnTo>
                  <a:pt x="114350" y="72068"/>
                </a:lnTo>
                <a:lnTo>
                  <a:pt x="113922" y="72091"/>
                </a:lnTo>
                <a:lnTo>
                  <a:pt x="99346" y="72957"/>
                </a:lnTo>
                <a:lnTo>
                  <a:pt x="84702" y="73892"/>
                </a:lnTo>
                <a:lnTo>
                  <a:pt x="80768" y="74151"/>
                </a:lnTo>
                <a:lnTo>
                  <a:pt x="73983" y="74609"/>
                </a:lnTo>
                <a:lnTo>
                  <a:pt x="70263" y="74863"/>
                </a:lnTo>
                <a:lnTo>
                  <a:pt x="43005" y="31976"/>
                </a:lnTo>
                <a:lnTo>
                  <a:pt x="36590" y="41297"/>
                </a:lnTo>
                <a:lnTo>
                  <a:pt x="33544" y="45726"/>
                </a:lnTo>
                <a:lnTo>
                  <a:pt x="25839" y="65996"/>
                </a:lnTo>
                <a:lnTo>
                  <a:pt x="21037" y="78616"/>
                </a:lnTo>
                <a:lnTo>
                  <a:pt x="19365" y="83045"/>
                </a:lnTo>
                <a:lnTo>
                  <a:pt x="17242" y="91331"/>
                </a:lnTo>
                <a:lnTo>
                  <a:pt x="14064" y="103706"/>
                </a:lnTo>
                <a:lnTo>
                  <a:pt x="10402" y="118122"/>
                </a:lnTo>
                <a:lnTo>
                  <a:pt x="8519" y="125446"/>
                </a:lnTo>
                <a:lnTo>
                  <a:pt x="5252" y="138415"/>
                </a:lnTo>
                <a:lnTo>
                  <a:pt x="433" y="157175"/>
                </a:lnTo>
                <a:lnTo>
                  <a:pt x="721" y="160269"/>
                </a:lnTo>
                <a:lnTo>
                  <a:pt x="940" y="162620"/>
                </a:lnTo>
                <a:lnTo>
                  <a:pt x="1761" y="171433"/>
                </a:lnTo>
                <a:lnTo>
                  <a:pt x="2057" y="174604"/>
                </a:lnTo>
                <a:lnTo>
                  <a:pt x="2969" y="184383"/>
                </a:lnTo>
                <a:lnTo>
                  <a:pt x="3094" y="185718"/>
                </a:lnTo>
                <a:lnTo>
                  <a:pt x="5886" y="215572"/>
                </a:lnTo>
                <a:lnTo>
                  <a:pt x="11847" y="223173"/>
                </a:lnTo>
                <a:lnTo>
                  <a:pt x="15948" y="228273"/>
                </a:lnTo>
                <a:lnTo>
                  <a:pt x="18937" y="231981"/>
                </a:lnTo>
                <a:lnTo>
                  <a:pt x="31585" y="247908"/>
                </a:lnTo>
                <a:lnTo>
                  <a:pt x="61023" y="284901"/>
                </a:lnTo>
                <a:lnTo>
                  <a:pt x="83049" y="253381"/>
                </a:lnTo>
                <a:lnTo>
                  <a:pt x="86773" y="253122"/>
                </a:lnTo>
                <a:lnTo>
                  <a:pt x="91581" y="252791"/>
                </a:lnTo>
                <a:lnTo>
                  <a:pt x="107798" y="251734"/>
                </a:lnTo>
                <a:lnTo>
                  <a:pt x="111294" y="251516"/>
                </a:lnTo>
                <a:lnTo>
                  <a:pt x="112310" y="251457"/>
                </a:lnTo>
                <a:lnTo>
                  <a:pt x="116741" y="251185"/>
                </a:lnTo>
                <a:lnTo>
                  <a:pt x="120604" y="250953"/>
                </a:lnTo>
                <a:lnTo>
                  <a:pt x="130201" y="250400"/>
                </a:lnTo>
                <a:lnTo>
                  <a:pt x="131827" y="250309"/>
                </a:lnTo>
                <a:lnTo>
                  <a:pt x="154077" y="249138"/>
                </a:lnTo>
                <a:lnTo>
                  <a:pt x="158539" y="248920"/>
                </a:lnTo>
                <a:lnTo>
                  <a:pt x="159014" y="248898"/>
                </a:lnTo>
                <a:lnTo>
                  <a:pt x="165891" y="248571"/>
                </a:lnTo>
                <a:lnTo>
                  <a:pt x="167274" y="248507"/>
                </a:lnTo>
                <a:lnTo>
                  <a:pt x="171059" y="248335"/>
                </a:lnTo>
                <a:lnTo>
                  <a:pt x="172022" y="248294"/>
                </a:lnTo>
                <a:lnTo>
                  <a:pt x="172429" y="248276"/>
                </a:lnTo>
                <a:lnTo>
                  <a:pt x="177489" y="248054"/>
                </a:lnTo>
                <a:lnTo>
                  <a:pt x="191749" y="247473"/>
                </a:lnTo>
                <a:lnTo>
                  <a:pt x="197258" y="247264"/>
                </a:lnTo>
                <a:lnTo>
                  <a:pt x="202930" y="247060"/>
                </a:lnTo>
                <a:lnTo>
                  <a:pt x="205075" y="246983"/>
                </a:lnTo>
                <a:lnTo>
                  <a:pt x="210491" y="251920"/>
                </a:lnTo>
                <a:lnTo>
                  <a:pt x="219516" y="260106"/>
                </a:lnTo>
                <a:lnTo>
                  <a:pt x="225097" y="265179"/>
                </a:lnTo>
                <a:lnTo>
                  <a:pt x="232654" y="272050"/>
                </a:lnTo>
                <a:lnTo>
                  <a:pt x="254957" y="292261"/>
                </a:lnTo>
                <a:lnTo>
                  <a:pt x="258207" y="295224"/>
                </a:lnTo>
                <a:lnTo>
                  <a:pt x="258603" y="295592"/>
                </a:lnTo>
                <a:lnTo>
                  <a:pt x="263084" y="299653"/>
                </a:lnTo>
                <a:lnTo>
                  <a:pt x="266455" y="302698"/>
                </a:lnTo>
                <a:lnTo>
                  <a:pt x="267038" y="303233"/>
                </a:lnTo>
                <a:lnTo>
                  <a:pt x="269127" y="305108"/>
                </a:lnTo>
                <a:lnTo>
                  <a:pt x="269765" y="305720"/>
                </a:lnTo>
                <a:lnTo>
                  <a:pt x="269819" y="305770"/>
                </a:lnTo>
                <a:lnTo>
                  <a:pt x="281855" y="316693"/>
                </a:lnTo>
                <a:lnTo>
                  <a:pt x="288520" y="322719"/>
                </a:lnTo>
                <a:lnTo>
                  <a:pt x="290437" y="324461"/>
                </a:lnTo>
                <a:lnTo>
                  <a:pt x="300550" y="333610"/>
                </a:lnTo>
                <a:lnTo>
                  <a:pt x="301389" y="334372"/>
                </a:lnTo>
                <a:lnTo>
                  <a:pt x="303359" y="336169"/>
                </a:lnTo>
                <a:lnTo>
                  <a:pt x="304689" y="337326"/>
                </a:lnTo>
                <a:lnTo>
                  <a:pt x="307836" y="340189"/>
                </a:lnTo>
                <a:lnTo>
                  <a:pt x="309070" y="341351"/>
                </a:lnTo>
                <a:lnTo>
                  <a:pt x="317140" y="348643"/>
                </a:lnTo>
                <a:lnTo>
                  <a:pt x="320542" y="351688"/>
                </a:lnTo>
                <a:lnTo>
                  <a:pt x="321174" y="352260"/>
                </a:lnTo>
                <a:lnTo>
                  <a:pt x="327747" y="358236"/>
                </a:lnTo>
                <a:lnTo>
                  <a:pt x="328023" y="358509"/>
                </a:lnTo>
                <a:lnTo>
                  <a:pt x="333354" y="363310"/>
                </a:lnTo>
                <a:lnTo>
                  <a:pt x="333956" y="363859"/>
                </a:lnTo>
                <a:lnTo>
                  <a:pt x="334296" y="364181"/>
                </a:lnTo>
                <a:lnTo>
                  <a:pt x="337431" y="366994"/>
                </a:lnTo>
                <a:lnTo>
                  <a:pt x="350744" y="379056"/>
                </a:lnTo>
                <a:lnTo>
                  <a:pt x="353904" y="372326"/>
                </a:lnTo>
                <a:lnTo>
                  <a:pt x="369521" y="338955"/>
                </a:lnTo>
                <a:lnTo>
                  <a:pt x="371548" y="334562"/>
                </a:lnTo>
                <a:lnTo>
                  <a:pt x="371970" y="333723"/>
                </a:lnTo>
                <a:lnTo>
                  <a:pt x="372992" y="331549"/>
                </a:lnTo>
                <a:lnTo>
                  <a:pt x="381924" y="312481"/>
                </a:lnTo>
                <a:lnTo>
                  <a:pt x="382035" y="312259"/>
                </a:lnTo>
                <a:lnTo>
                  <a:pt x="385951" y="303878"/>
                </a:lnTo>
                <a:lnTo>
                  <a:pt x="391982" y="290990"/>
                </a:lnTo>
                <a:lnTo>
                  <a:pt x="395274" y="283948"/>
                </a:lnTo>
                <a:lnTo>
                  <a:pt x="399047" y="275852"/>
                </a:lnTo>
                <a:lnTo>
                  <a:pt x="399894" y="274055"/>
                </a:lnTo>
                <a:lnTo>
                  <a:pt x="403358" y="268043"/>
                </a:lnTo>
                <a:lnTo>
                  <a:pt x="407346" y="258091"/>
                </a:lnTo>
                <a:lnTo>
                  <a:pt x="413645" y="244623"/>
                </a:lnTo>
                <a:lnTo>
                  <a:pt x="424086" y="203538"/>
                </a:lnTo>
                <a:lnTo>
                  <a:pt x="425637" y="197393"/>
                </a:lnTo>
                <a:lnTo>
                  <a:pt x="427314" y="190850"/>
                </a:lnTo>
                <a:lnTo>
                  <a:pt x="428096" y="187714"/>
                </a:lnTo>
                <a:lnTo>
                  <a:pt x="430020" y="180141"/>
                </a:lnTo>
                <a:lnTo>
                  <a:pt x="434177" y="163782"/>
                </a:lnTo>
                <a:lnTo>
                  <a:pt x="438881" y="157656"/>
                </a:lnTo>
                <a:lnTo>
                  <a:pt x="443122" y="152097"/>
                </a:lnTo>
                <a:lnTo>
                  <a:pt x="445692" y="148748"/>
                </a:lnTo>
                <a:lnTo>
                  <a:pt x="449307" y="144069"/>
                </a:lnTo>
                <a:lnTo>
                  <a:pt x="454226" y="137703"/>
                </a:lnTo>
                <a:lnTo>
                  <a:pt x="456389" y="134917"/>
                </a:lnTo>
                <a:lnTo>
                  <a:pt x="458205" y="132121"/>
                </a:lnTo>
                <a:lnTo>
                  <a:pt x="459950" y="130170"/>
                </a:lnTo>
                <a:lnTo>
                  <a:pt x="463960" y="124947"/>
                </a:lnTo>
                <a:lnTo>
                  <a:pt x="468112" y="119288"/>
                </a:lnTo>
                <a:lnTo>
                  <a:pt x="469229" y="118163"/>
                </a:lnTo>
                <a:lnTo>
                  <a:pt x="469496" y="117473"/>
                </a:lnTo>
                <a:lnTo>
                  <a:pt x="471597" y="115046"/>
                </a:lnTo>
                <a:lnTo>
                  <a:pt x="471949" y="107771"/>
                </a:lnTo>
                <a:lnTo>
                  <a:pt x="472777" y="9044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F60281B-E4DD-6A58-4C28-C436423AD7D6}"/>
              </a:ext>
            </a:extLst>
          </p:cNvPr>
          <p:cNvSpPr>
            <a:spLocks/>
          </p:cNvSpPr>
          <p:nvPr/>
        </p:nvSpPr>
        <p:spPr>
          <a:xfrm flipV="1">
            <a:off x="4476842" y="4156756"/>
            <a:ext cx="716994" cy="804629"/>
          </a:xfrm>
          <a:custGeom>
            <a:avLst/>
            <a:gdLst>
              <a:gd name="connsiteX0" fmla="*/ 478254 w 488271"/>
              <a:gd name="connsiteY0" fmla="*/ 286453 h 547950"/>
              <a:gd name="connsiteX1" fmla="*/ 477595 w 488271"/>
              <a:gd name="connsiteY1" fmla="*/ 276206 h 547950"/>
              <a:gd name="connsiteX2" fmla="*/ 477403 w 488271"/>
              <a:gd name="connsiteY2" fmla="*/ 273230 h 547950"/>
              <a:gd name="connsiteX3" fmla="*/ 476979 w 488271"/>
              <a:gd name="connsiteY3" fmla="*/ 266627 h 547950"/>
              <a:gd name="connsiteX4" fmla="*/ 475615 w 488271"/>
              <a:gd name="connsiteY4" fmla="*/ 245358 h 547950"/>
              <a:gd name="connsiteX5" fmla="*/ 474872 w 488271"/>
              <a:gd name="connsiteY5" fmla="*/ 233742 h 547950"/>
              <a:gd name="connsiteX6" fmla="*/ 472848 w 488271"/>
              <a:gd name="connsiteY6" fmla="*/ 181784 h 547950"/>
              <a:gd name="connsiteX7" fmla="*/ 418200 w 488271"/>
              <a:gd name="connsiteY7" fmla="*/ 139632 h 547950"/>
              <a:gd name="connsiteX8" fmla="*/ 403191 w 488271"/>
              <a:gd name="connsiteY8" fmla="*/ 127770 h 547950"/>
              <a:gd name="connsiteX9" fmla="*/ 388606 w 488271"/>
              <a:gd name="connsiteY9" fmla="*/ 122511 h 547950"/>
              <a:gd name="connsiteX10" fmla="*/ 379250 w 488271"/>
              <a:gd name="connsiteY10" fmla="*/ 119112 h 547950"/>
              <a:gd name="connsiteX11" fmla="*/ 363147 w 488271"/>
              <a:gd name="connsiteY11" fmla="*/ 113281 h 547950"/>
              <a:gd name="connsiteX12" fmla="*/ 359441 w 488271"/>
              <a:gd name="connsiteY12" fmla="*/ 111928 h 547950"/>
              <a:gd name="connsiteX13" fmla="*/ 318126 w 488271"/>
              <a:gd name="connsiteY13" fmla="*/ 97049 h 547950"/>
              <a:gd name="connsiteX14" fmla="*/ 298888 w 488271"/>
              <a:gd name="connsiteY14" fmla="*/ 90142 h 547950"/>
              <a:gd name="connsiteX15" fmla="*/ 283726 w 488271"/>
              <a:gd name="connsiteY15" fmla="*/ 83944 h 547950"/>
              <a:gd name="connsiteX16" fmla="*/ 237024 w 488271"/>
              <a:gd name="connsiteY16" fmla="*/ 64948 h 547950"/>
              <a:gd name="connsiteX17" fmla="*/ 205162 w 488271"/>
              <a:gd name="connsiteY17" fmla="*/ 56699 h 547950"/>
              <a:gd name="connsiteX18" fmla="*/ 182914 w 488271"/>
              <a:gd name="connsiteY18" fmla="*/ 48517 h 547950"/>
              <a:gd name="connsiteX19" fmla="*/ 132097 w 488271"/>
              <a:gd name="connsiteY19" fmla="*/ 30270 h 547950"/>
              <a:gd name="connsiteX20" fmla="*/ 122789 w 488271"/>
              <a:gd name="connsiteY20" fmla="*/ 27416 h 547950"/>
              <a:gd name="connsiteX21" fmla="*/ 46589 w 488271"/>
              <a:gd name="connsiteY21" fmla="*/ 620 h 547950"/>
              <a:gd name="connsiteX22" fmla="*/ 14614 w 488271"/>
              <a:gd name="connsiteY22" fmla="*/ 21830 h 547950"/>
              <a:gd name="connsiteX23" fmla="*/ 6974 w 488271"/>
              <a:gd name="connsiteY23" fmla="*/ 44991 h 547950"/>
              <a:gd name="connsiteX24" fmla="*/ 4076 w 488271"/>
              <a:gd name="connsiteY24" fmla="*/ 53826 h 547950"/>
              <a:gd name="connsiteX25" fmla="*/ 1694 w 488271"/>
              <a:gd name="connsiteY25" fmla="*/ 61940 h 547950"/>
              <a:gd name="connsiteX26" fmla="*/ 492 w 488271"/>
              <a:gd name="connsiteY26" fmla="*/ 64517 h 547950"/>
              <a:gd name="connsiteX27" fmla="*/ 6131 w 488271"/>
              <a:gd name="connsiteY27" fmla="*/ 80186 h 547950"/>
              <a:gd name="connsiteX28" fmla="*/ 24707 w 488271"/>
              <a:gd name="connsiteY28" fmla="*/ 131908 h 547950"/>
              <a:gd name="connsiteX29" fmla="*/ 25510 w 488271"/>
              <a:gd name="connsiteY29" fmla="*/ 134005 h 547950"/>
              <a:gd name="connsiteX30" fmla="*/ 28490 w 488271"/>
              <a:gd name="connsiteY30" fmla="*/ 142001 h 547950"/>
              <a:gd name="connsiteX31" fmla="*/ 36941 w 488271"/>
              <a:gd name="connsiteY31" fmla="*/ 164998 h 547950"/>
              <a:gd name="connsiteX32" fmla="*/ 48957 w 488271"/>
              <a:gd name="connsiteY32" fmla="*/ 202785 h 547950"/>
              <a:gd name="connsiteX33" fmla="*/ 52219 w 488271"/>
              <a:gd name="connsiteY33" fmla="*/ 213067 h 547950"/>
              <a:gd name="connsiteX34" fmla="*/ 56900 w 488271"/>
              <a:gd name="connsiteY34" fmla="*/ 227806 h 547950"/>
              <a:gd name="connsiteX35" fmla="*/ 49978 w 488271"/>
              <a:gd name="connsiteY35" fmla="*/ 228373 h 547950"/>
              <a:gd name="connsiteX36" fmla="*/ 61750 w 488271"/>
              <a:gd name="connsiteY36" fmla="*/ 240081 h 547950"/>
              <a:gd name="connsiteX37" fmla="*/ 85125 w 488271"/>
              <a:gd name="connsiteY37" fmla="*/ 305049 h 547950"/>
              <a:gd name="connsiteX38" fmla="*/ 88931 w 488271"/>
              <a:gd name="connsiteY38" fmla="*/ 312427 h 547950"/>
              <a:gd name="connsiteX39" fmla="*/ 91911 w 488271"/>
              <a:gd name="connsiteY39" fmla="*/ 319906 h 547950"/>
              <a:gd name="connsiteX40" fmla="*/ 96701 w 488271"/>
              <a:gd name="connsiteY40" fmla="*/ 332040 h 547950"/>
              <a:gd name="connsiteX41" fmla="*/ 112592 w 488271"/>
              <a:gd name="connsiteY41" fmla="*/ 372290 h 547950"/>
              <a:gd name="connsiteX42" fmla="*/ 127811 w 488271"/>
              <a:gd name="connsiteY42" fmla="*/ 407200 h 547950"/>
              <a:gd name="connsiteX43" fmla="*/ 150428 w 488271"/>
              <a:gd name="connsiteY43" fmla="*/ 463968 h 547950"/>
              <a:gd name="connsiteX44" fmla="*/ 160626 w 488271"/>
              <a:gd name="connsiteY44" fmla="*/ 491036 h 547950"/>
              <a:gd name="connsiteX45" fmla="*/ 182125 w 488271"/>
              <a:gd name="connsiteY45" fmla="*/ 542068 h 547950"/>
              <a:gd name="connsiteX46" fmla="*/ 196718 w 488271"/>
              <a:gd name="connsiteY46" fmla="*/ 543016 h 547950"/>
              <a:gd name="connsiteX47" fmla="*/ 210471 w 488271"/>
              <a:gd name="connsiteY47" fmla="*/ 538324 h 547950"/>
              <a:gd name="connsiteX48" fmla="*/ 213743 w 488271"/>
              <a:gd name="connsiteY48" fmla="*/ 537907 h 547950"/>
              <a:gd name="connsiteX49" fmla="*/ 222944 w 488271"/>
              <a:gd name="connsiteY49" fmla="*/ 536110 h 547950"/>
              <a:gd name="connsiteX50" fmla="*/ 236011 w 488271"/>
              <a:gd name="connsiteY50" fmla="*/ 548571 h 547950"/>
              <a:gd name="connsiteX51" fmla="*/ 237051 w 488271"/>
              <a:gd name="connsiteY51" fmla="*/ 548017 h 547950"/>
              <a:gd name="connsiteX52" fmla="*/ 244068 w 488271"/>
              <a:gd name="connsiteY52" fmla="*/ 544509 h 547950"/>
              <a:gd name="connsiteX53" fmla="*/ 252504 w 488271"/>
              <a:gd name="connsiteY53" fmla="*/ 539795 h 547950"/>
              <a:gd name="connsiteX54" fmla="*/ 260144 w 488271"/>
              <a:gd name="connsiteY54" fmla="*/ 538932 h 547950"/>
              <a:gd name="connsiteX55" fmla="*/ 267215 w 488271"/>
              <a:gd name="connsiteY55" fmla="*/ 533537 h 547950"/>
              <a:gd name="connsiteX56" fmla="*/ 276468 w 488271"/>
              <a:gd name="connsiteY56" fmla="*/ 529766 h 547950"/>
              <a:gd name="connsiteX57" fmla="*/ 279916 w 488271"/>
              <a:gd name="connsiteY57" fmla="*/ 521475 h 547950"/>
              <a:gd name="connsiteX58" fmla="*/ 278886 w 488271"/>
              <a:gd name="connsiteY58" fmla="*/ 520296 h 547950"/>
              <a:gd name="connsiteX59" fmla="*/ 278233 w 488271"/>
              <a:gd name="connsiteY59" fmla="*/ 515912 h 547950"/>
              <a:gd name="connsiteX60" fmla="*/ 279788 w 488271"/>
              <a:gd name="connsiteY60" fmla="*/ 515585 h 547950"/>
              <a:gd name="connsiteX61" fmla="*/ 280644 w 488271"/>
              <a:gd name="connsiteY61" fmla="*/ 513371 h 547950"/>
              <a:gd name="connsiteX62" fmla="*/ 278152 w 488271"/>
              <a:gd name="connsiteY62" fmla="*/ 510816 h 547950"/>
              <a:gd name="connsiteX63" fmla="*/ 278499 w 488271"/>
              <a:gd name="connsiteY63" fmla="*/ 510076 h 547950"/>
              <a:gd name="connsiteX64" fmla="*/ 279967 w 488271"/>
              <a:gd name="connsiteY64" fmla="*/ 506646 h 547950"/>
              <a:gd name="connsiteX65" fmla="*/ 283078 w 488271"/>
              <a:gd name="connsiteY65" fmla="*/ 505770 h 547950"/>
              <a:gd name="connsiteX66" fmla="*/ 285506 w 488271"/>
              <a:gd name="connsiteY66" fmla="*/ 505970 h 547950"/>
              <a:gd name="connsiteX67" fmla="*/ 292282 w 488271"/>
              <a:gd name="connsiteY67" fmla="*/ 507948 h 547950"/>
              <a:gd name="connsiteX68" fmla="*/ 294156 w 488271"/>
              <a:gd name="connsiteY68" fmla="*/ 510680 h 547950"/>
              <a:gd name="connsiteX69" fmla="*/ 295739 w 488271"/>
              <a:gd name="connsiteY69" fmla="*/ 509532 h 547950"/>
              <a:gd name="connsiteX70" fmla="*/ 297891 w 488271"/>
              <a:gd name="connsiteY70" fmla="*/ 510312 h 547950"/>
              <a:gd name="connsiteX71" fmla="*/ 315133 w 488271"/>
              <a:gd name="connsiteY71" fmla="*/ 496123 h 547950"/>
              <a:gd name="connsiteX72" fmla="*/ 318405 w 488271"/>
              <a:gd name="connsiteY72" fmla="*/ 495301 h 547950"/>
              <a:gd name="connsiteX73" fmla="*/ 321329 w 488271"/>
              <a:gd name="connsiteY73" fmla="*/ 496785 h 547950"/>
              <a:gd name="connsiteX74" fmla="*/ 321630 w 488271"/>
              <a:gd name="connsiteY74" fmla="*/ 496826 h 547950"/>
              <a:gd name="connsiteX75" fmla="*/ 325725 w 488271"/>
              <a:gd name="connsiteY75" fmla="*/ 496472 h 547950"/>
              <a:gd name="connsiteX76" fmla="*/ 329435 w 488271"/>
              <a:gd name="connsiteY76" fmla="*/ 500565 h 547950"/>
              <a:gd name="connsiteX77" fmla="*/ 329904 w 488271"/>
              <a:gd name="connsiteY77" fmla="*/ 500443 h 547950"/>
              <a:gd name="connsiteX78" fmla="*/ 340189 w 488271"/>
              <a:gd name="connsiteY78" fmla="*/ 497892 h 547950"/>
              <a:gd name="connsiteX79" fmla="*/ 350068 w 488271"/>
              <a:gd name="connsiteY79" fmla="*/ 495483 h 547950"/>
              <a:gd name="connsiteX80" fmla="*/ 360656 w 488271"/>
              <a:gd name="connsiteY80" fmla="*/ 495932 h 547950"/>
              <a:gd name="connsiteX81" fmla="*/ 368756 w 488271"/>
              <a:gd name="connsiteY81" fmla="*/ 497783 h 547950"/>
              <a:gd name="connsiteX82" fmla="*/ 370210 w 488271"/>
              <a:gd name="connsiteY82" fmla="*/ 498115 h 547950"/>
              <a:gd name="connsiteX83" fmla="*/ 375290 w 488271"/>
              <a:gd name="connsiteY83" fmla="*/ 498922 h 547950"/>
              <a:gd name="connsiteX84" fmla="*/ 380387 w 488271"/>
              <a:gd name="connsiteY84" fmla="*/ 499739 h 547950"/>
              <a:gd name="connsiteX85" fmla="*/ 386397 w 488271"/>
              <a:gd name="connsiteY85" fmla="*/ 496372 h 547950"/>
              <a:gd name="connsiteX86" fmla="*/ 388355 w 488271"/>
              <a:gd name="connsiteY86" fmla="*/ 495274 h 547950"/>
              <a:gd name="connsiteX87" fmla="*/ 389609 w 488271"/>
              <a:gd name="connsiteY87" fmla="*/ 494584 h 547950"/>
              <a:gd name="connsiteX88" fmla="*/ 392149 w 488271"/>
              <a:gd name="connsiteY88" fmla="*/ 494453 h 547950"/>
              <a:gd name="connsiteX89" fmla="*/ 392787 w 488271"/>
              <a:gd name="connsiteY89" fmla="*/ 494344 h 547950"/>
              <a:gd name="connsiteX90" fmla="*/ 394388 w 488271"/>
              <a:gd name="connsiteY90" fmla="*/ 494049 h 547950"/>
              <a:gd name="connsiteX91" fmla="*/ 405518 w 488271"/>
              <a:gd name="connsiteY91" fmla="*/ 488014 h 547950"/>
              <a:gd name="connsiteX92" fmla="*/ 413451 w 488271"/>
              <a:gd name="connsiteY92" fmla="*/ 483621 h 547950"/>
              <a:gd name="connsiteX93" fmla="*/ 434708 w 488271"/>
              <a:gd name="connsiteY93" fmla="*/ 475303 h 547950"/>
              <a:gd name="connsiteX94" fmla="*/ 440624 w 488271"/>
              <a:gd name="connsiteY94" fmla="*/ 470947 h 547950"/>
              <a:gd name="connsiteX95" fmla="*/ 445752 w 488271"/>
              <a:gd name="connsiteY95" fmla="*/ 469840 h 547950"/>
              <a:gd name="connsiteX96" fmla="*/ 448143 w 488271"/>
              <a:gd name="connsiteY96" fmla="*/ 468583 h 547950"/>
              <a:gd name="connsiteX97" fmla="*/ 453163 w 488271"/>
              <a:gd name="connsiteY97" fmla="*/ 465955 h 547950"/>
              <a:gd name="connsiteX98" fmla="*/ 467169 w 488271"/>
              <a:gd name="connsiteY98" fmla="*/ 458309 h 547950"/>
              <a:gd name="connsiteX99" fmla="*/ 472485 w 488271"/>
              <a:gd name="connsiteY99" fmla="*/ 456226 h 547950"/>
              <a:gd name="connsiteX100" fmla="*/ 473731 w 488271"/>
              <a:gd name="connsiteY100" fmla="*/ 455164 h 547950"/>
              <a:gd name="connsiteX101" fmla="*/ 488764 w 488271"/>
              <a:gd name="connsiteY101" fmla="*/ 447931 h 547950"/>
              <a:gd name="connsiteX102" fmla="*/ 487209 w 488271"/>
              <a:gd name="connsiteY102" fmla="*/ 424248 h 547950"/>
              <a:gd name="connsiteX103" fmla="*/ 485368 w 488271"/>
              <a:gd name="connsiteY103" fmla="*/ 396136 h 547950"/>
              <a:gd name="connsiteX104" fmla="*/ 483772 w 488271"/>
              <a:gd name="connsiteY104" fmla="*/ 371655 h 547950"/>
              <a:gd name="connsiteX105" fmla="*/ 483290 w 488271"/>
              <a:gd name="connsiteY105" fmla="*/ 364258 h 547950"/>
              <a:gd name="connsiteX106" fmla="*/ 482809 w 488271"/>
              <a:gd name="connsiteY106" fmla="*/ 356866 h 547950"/>
              <a:gd name="connsiteX107" fmla="*/ 482134 w 488271"/>
              <a:gd name="connsiteY107" fmla="*/ 346465 h 547950"/>
              <a:gd name="connsiteX108" fmla="*/ 480382 w 488271"/>
              <a:gd name="connsiteY108" fmla="*/ 319434 h 547950"/>
              <a:gd name="connsiteX109" fmla="*/ 480083 w 488271"/>
              <a:gd name="connsiteY109" fmla="*/ 314805 h 547950"/>
              <a:gd name="connsiteX110" fmla="*/ 479459 w 488271"/>
              <a:gd name="connsiteY110" fmla="*/ 305149 h 547950"/>
              <a:gd name="connsiteX111" fmla="*/ 478836 w 488271"/>
              <a:gd name="connsiteY111" fmla="*/ 295492 h 547950"/>
              <a:gd name="connsiteX112" fmla="*/ 478254 w 488271"/>
              <a:gd name="connsiteY112" fmla="*/ 286453 h 54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488271" h="547950">
                <a:moveTo>
                  <a:pt x="478254" y="286453"/>
                </a:moveTo>
                <a:lnTo>
                  <a:pt x="477595" y="276206"/>
                </a:lnTo>
                <a:lnTo>
                  <a:pt x="477403" y="273230"/>
                </a:lnTo>
                <a:lnTo>
                  <a:pt x="476979" y="266627"/>
                </a:lnTo>
                <a:lnTo>
                  <a:pt x="475615" y="245358"/>
                </a:lnTo>
                <a:lnTo>
                  <a:pt x="474872" y="233742"/>
                </a:lnTo>
                <a:lnTo>
                  <a:pt x="472848" y="181784"/>
                </a:lnTo>
                <a:lnTo>
                  <a:pt x="418200" y="139632"/>
                </a:lnTo>
                <a:lnTo>
                  <a:pt x="403191" y="127770"/>
                </a:lnTo>
                <a:lnTo>
                  <a:pt x="388606" y="122511"/>
                </a:lnTo>
                <a:lnTo>
                  <a:pt x="379250" y="119112"/>
                </a:lnTo>
                <a:lnTo>
                  <a:pt x="363147" y="113281"/>
                </a:lnTo>
                <a:lnTo>
                  <a:pt x="359441" y="111928"/>
                </a:lnTo>
                <a:lnTo>
                  <a:pt x="318126" y="97049"/>
                </a:lnTo>
                <a:lnTo>
                  <a:pt x="298888" y="90142"/>
                </a:lnTo>
                <a:lnTo>
                  <a:pt x="283726" y="83944"/>
                </a:lnTo>
                <a:lnTo>
                  <a:pt x="237024" y="64948"/>
                </a:lnTo>
                <a:lnTo>
                  <a:pt x="205162" y="56699"/>
                </a:lnTo>
                <a:lnTo>
                  <a:pt x="182914" y="48517"/>
                </a:lnTo>
                <a:lnTo>
                  <a:pt x="132097" y="30270"/>
                </a:lnTo>
                <a:lnTo>
                  <a:pt x="122789" y="27416"/>
                </a:lnTo>
                <a:lnTo>
                  <a:pt x="46589" y="620"/>
                </a:lnTo>
                <a:lnTo>
                  <a:pt x="14614" y="21830"/>
                </a:lnTo>
                <a:lnTo>
                  <a:pt x="6974" y="44991"/>
                </a:lnTo>
                <a:lnTo>
                  <a:pt x="4076" y="53826"/>
                </a:lnTo>
                <a:lnTo>
                  <a:pt x="1694" y="61940"/>
                </a:lnTo>
                <a:lnTo>
                  <a:pt x="492" y="64517"/>
                </a:lnTo>
                <a:lnTo>
                  <a:pt x="6131" y="80186"/>
                </a:lnTo>
                <a:lnTo>
                  <a:pt x="24707" y="131908"/>
                </a:lnTo>
                <a:lnTo>
                  <a:pt x="25510" y="134005"/>
                </a:lnTo>
                <a:lnTo>
                  <a:pt x="28490" y="142001"/>
                </a:lnTo>
                <a:lnTo>
                  <a:pt x="36941" y="164998"/>
                </a:lnTo>
                <a:lnTo>
                  <a:pt x="48957" y="202785"/>
                </a:lnTo>
                <a:lnTo>
                  <a:pt x="52219" y="213067"/>
                </a:lnTo>
                <a:lnTo>
                  <a:pt x="56900" y="227806"/>
                </a:lnTo>
                <a:lnTo>
                  <a:pt x="49978" y="228373"/>
                </a:lnTo>
                <a:lnTo>
                  <a:pt x="61750" y="240081"/>
                </a:lnTo>
                <a:lnTo>
                  <a:pt x="85125" y="305049"/>
                </a:lnTo>
                <a:lnTo>
                  <a:pt x="88931" y="312427"/>
                </a:lnTo>
                <a:lnTo>
                  <a:pt x="91911" y="319906"/>
                </a:lnTo>
                <a:lnTo>
                  <a:pt x="96701" y="332040"/>
                </a:lnTo>
                <a:lnTo>
                  <a:pt x="112592" y="372290"/>
                </a:lnTo>
                <a:lnTo>
                  <a:pt x="127811" y="407200"/>
                </a:lnTo>
                <a:lnTo>
                  <a:pt x="150428" y="463968"/>
                </a:lnTo>
                <a:lnTo>
                  <a:pt x="160626" y="491036"/>
                </a:lnTo>
                <a:lnTo>
                  <a:pt x="182125" y="542068"/>
                </a:lnTo>
                <a:lnTo>
                  <a:pt x="196718" y="543016"/>
                </a:lnTo>
                <a:lnTo>
                  <a:pt x="210471" y="538324"/>
                </a:lnTo>
                <a:lnTo>
                  <a:pt x="213743" y="537907"/>
                </a:lnTo>
                <a:lnTo>
                  <a:pt x="222944" y="536110"/>
                </a:lnTo>
                <a:lnTo>
                  <a:pt x="236011" y="548571"/>
                </a:lnTo>
                <a:lnTo>
                  <a:pt x="237051" y="548017"/>
                </a:lnTo>
                <a:lnTo>
                  <a:pt x="244068" y="544509"/>
                </a:lnTo>
                <a:lnTo>
                  <a:pt x="252504" y="539795"/>
                </a:lnTo>
                <a:lnTo>
                  <a:pt x="260144" y="538932"/>
                </a:lnTo>
                <a:lnTo>
                  <a:pt x="267215" y="533537"/>
                </a:lnTo>
                <a:lnTo>
                  <a:pt x="276468" y="529766"/>
                </a:lnTo>
                <a:lnTo>
                  <a:pt x="279916" y="521475"/>
                </a:lnTo>
                <a:lnTo>
                  <a:pt x="278886" y="520296"/>
                </a:lnTo>
                <a:lnTo>
                  <a:pt x="278233" y="515912"/>
                </a:lnTo>
                <a:lnTo>
                  <a:pt x="279788" y="515585"/>
                </a:lnTo>
                <a:lnTo>
                  <a:pt x="280644" y="513371"/>
                </a:lnTo>
                <a:lnTo>
                  <a:pt x="278152" y="510816"/>
                </a:lnTo>
                <a:lnTo>
                  <a:pt x="278499" y="510076"/>
                </a:lnTo>
                <a:lnTo>
                  <a:pt x="279967" y="506646"/>
                </a:lnTo>
                <a:lnTo>
                  <a:pt x="283078" y="505770"/>
                </a:lnTo>
                <a:lnTo>
                  <a:pt x="285506" y="505970"/>
                </a:lnTo>
                <a:lnTo>
                  <a:pt x="292282" y="507948"/>
                </a:lnTo>
                <a:lnTo>
                  <a:pt x="294156" y="510680"/>
                </a:lnTo>
                <a:lnTo>
                  <a:pt x="295739" y="509532"/>
                </a:lnTo>
                <a:lnTo>
                  <a:pt x="297891" y="510312"/>
                </a:lnTo>
                <a:lnTo>
                  <a:pt x="315133" y="496123"/>
                </a:lnTo>
                <a:lnTo>
                  <a:pt x="318405" y="495301"/>
                </a:lnTo>
                <a:lnTo>
                  <a:pt x="321329" y="496785"/>
                </a:lnTo>
                <a:lnTo>
                  <a:pt x="321630" y="496826"/>
                </a:lnTo>
                <a:lnTo>
                  <a:pt x="325725" y="496472"/>
                </a:lnTo>
                <a:lnTo>
                  <a:pt x="329435" y="500565"/>
                </a:lnTo>
                <a:lnTo>
                  <a:pt x="329904" y="500443"/>
                </a:lnTo>
                <a:lnTo>
                  <a:pt x="340189" y="497892"/>
                </a:lnTo>
                <a:lnTo>
                  <a:pt x="350068" y="495483"/>
                </a:lnTo>
                <a:lnTo>
                  <a:pt x="360656" y="495932"/>
                </a:lnTo>
                <a:lnTo>
                  <a:pt x="368756" y="497783"/>
                </a:lnTo>
                <a:lnTo>
                  <a:pt x="370210" y="498115"/>
                </a:lnTo>
                <a:lnTo>
                  <a:pt x="375290" y="498922"/>
                </a:lnTo>
                <a:lnTo>
                  <a:pt x="380387" y="499739"/>
                </a:lnTo>
                <a:lnTo>
                  <a:pt x="386397" y="496372"/>
                </a:lnTo>
                <a:lnTo>
                  <a:pt x="388355" y="495274"/>
                </a:lnTo>
                <a:lnTo>
                  <a:pt x="389609" y="494584"/>
                </a:lnTo>
                <a:lnTo>
                  <a:pt x="392149" y="494453"/>
                </a:lnTo>
                <a:lnTo>
                  <a:pt x="392787" y="494344"/>
                </a:lnTo>
                <a:lnTo>
                  <a:pt x="394388" y="494049"/>
                </a:lnTo>
                <a:lnTo>
                  <a:pt x="405518" y="488014"/>
                </a:lnTo>
                <a:lnTo>
                  <a:pt x="413451" y="483621"/>
                </a:lnTo>
                <a:lnTo>
                  <a:pt x="434708" y="475303"/>
                </a:lnTo>
                <a:lnTo>
                  <a:pt x="440624" y="470947"/>
                </a:lnTo>
                <a:lnTo>
                  <a:pt x="445752" y="469840"/>
                </a:lnTo>
                <a:lnTo>
                  <a:pt x="448143" y="468583"/>
                </a:lnTo>
                <a:lnTo>
                  <a:pt x="453163" y="465955"/>
                </a:lnTo>
                <a:lnTo>
                  <a:pt x="467169" y="458309"/>
                </a:lnTo>
                <a:lnTo>
                  <a:pt x="472485" y="456226"/>
                </a:lnTo>
                <a:lnTo>
                  <a:pt x="473731" y="455164"/>
                </a:lnTo>
                <a:lnTo>
                  <a:pt x="488764" y="447931"/>
                </a:lnTo>
                <a:lnTo>
                  <a:pt x="487209" y="424248"/>
                </a:lnTo>
                <a:lnTo>
                  <a:pt x="485368" y="396136"/>
                </a:lnTo>
                <a:lnTo>
                  <a:pt x="483772" y="371655"/>
                </a:lnTo>
                <a:lnTo>
                  <a:pt x="483290" y="364258"/>
                </a:lnTo>
                <a:lnTo>
                  <a:pt x="482809" y="356866"/>
                </a:lnTo>
                <a:lnTo>
                  <a:pt x="482134" y="346465"/>
                </a:lnTo>
                <a:lnTo>
                  <a:pt x="480382" y="319434"/>
                </a:lnTo>
                <a:lnTo>
                  <a:pt x="480083" y="314805"/>
                </a:lnTo>
                <a:lnTo>
                  <a:pt x="479459" y="305149"/>
                </a:lnTo>
                <a:lnTo>
                  <a:pt x="478836" y="295492"/>
                </a:lnTo>
                <a:lnTo>
                  <a:pt x="478254" y="28645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5249958-F76B-3B2B-59D7-E3FFE9666031}"/>
              </a:ext>
            </a:extLst>
          </p:cNvPr>
          <p:cNvSpPr>
            <a:spLocks/>
          </p:cNvSpPr>
          <p:nvPr/>
        </p:nvSpPr>
        <p:spPr>
          <a:xfrm flipV="1">
            <a:off x="6263065" y="577551"/>
            <a:ext cx="726699" cy="1457530"/>
          </a:xfrm>
          <a:custGeom>
            <a:avLst/>
            <a:gdLst>
              <a:gd name="connsiteX0" fmla="*/ 82466 w 494880"/>
              <a:gd name="connsiteY0" fmla="*/ 809357 h 992574"/>
              <a:gd name="connsiteX1" fmla="*/ 75326 w 494880"/>
              <a:gd name="connsiteY1" fmla="*/ 817656 h 992574"/>
              <a:gd name="connsiteX2" fmla="*/ 74550 w 494880"/>
              <a:gd name="connsiteY2" fmla="*/ 818514 h 992574"/>
              <a:gd name="connsiteX3" fmla="*/ 65291 w 494880"/>
              <a:gd name="connsiteY3" fmla="*/ 827118 h 992574"/>
              <a:gd name="connsiteX4" fmla="*/ 41962 w 494880"/>
              <a:gd name="connsiteY4" fmla="*/ 839583 h 992574"/>
              <a:gd name="connsiteX5" fmla="*/ 351 w 494880"/>
              <a:gd name="connsiteY5" fmla="*/ 861882 h 992574"/>
              <a:gd name="connsiteX6" fmla="*/ 12961 w 494880"/>
              <a:gd name="connsiteY6" fmla="*/ 890810 h 992574"/>
              <a:gd name="connsiteX7" fmla="*/ 32581 w 494880"/>
              <a:gd name="connsiteY7" fmla="*/ 864228 h 992574"/>
              <a:gd name="connsiteX8" fmla="*/ 52241 w 494880"/>
              <a:gd name="connsiteY8" fmla="*/ 863969 h 992574"/>
              <a:gd name="connsiteX9" fmla="*/ 64416 w 494880"/>
              <a:gd name="connsiteY9" fmla="*/ 864137 h 992574"/>
              <a:gd name="connsiteX10" fmla="*/ 71883 w 494880"/>
              <a:gd name="connsiteY10" fmla="*/ 873540 h 992574"/>
              <a:gd name="connsiteX11" fmla="*/ 78365 w 494880"/>
              <a:gd name="connsiteY11" fmla="*/ 882121 h 992574"/>
              <a:gd name="connsiteX12" fmla="*/ 83958 w 494880"/>
              <a:gd name="connsiteY12" fmla="*/ 879638 h 992574"/>
              <a:gd name="connsiteX13" fmla="*/ 106449 w 494880"/>
              <a:gd name="connsiteY13" fmla="*/ 869882 h 992574"/>
              <a:gd name="connsiteX14" fmla="*/ 117150 w 494880"/>
              <a:gd name="connsiteY14" fmla="*/ 865331 h 992574"/>
              <a:gd name="connsiteX15" fmla="*/ 120956 w 494880"/>
              <a:gd name="connsiteY15" fmla="*/ 888492 h 992574"/>
              <a:gd name="connsiteX16" fmla="*/ 127932 w 494880"/>
              <a:gd name="connsiteY16" fmla="*/ 900231 h 992574"/>
              <a:gd name="connsiteX17" fmla="*/ 130436 w 494880"/>
              <a:gd name="connsiteY17" fmla="*/ 908685 h 992574"/>
              <a:gd name="connsiteX18" fmla="*/ 127828 w 494880"/>
              <a:gd name="connsiteY18" fmla="*/ 938340 h 992574"/>
              <a:gd name="connsiteX19" fmla="*/ 125823 w 494880"/>
              <a:gd name="connsiteY19" fmla="*/ 962145 h 992574"/>
              <a:gd name="connsiteX20" fmla="*/ 125283 w 494880"/>
              <a:gd name="connsiteY20" fmla="*/ 968475 h 992574"/>
              <a:gd name="connsiteX21" fmla="*/ 126698 w 494880"/>
              <a:gd name="connsiteY21" fmla="*/ 971302 h 992574"/>
              <a:gd name="connsiteX22" fmla="*/ 151362 w 494880"/>
              <a:gd name="connsiteY22" fmla="*/ 976602 h 992574"/>
              <a:gd name="connsiteX23" fmla="*/ 192460 w 494880"/>
              <a:gd name="connsiteY23" fmla="*/ 985515 h 992574"/>
              <a:gd name="connsiteX24" fmla="*/ 199414 w 494880"/>
              <a:gd name="connsiteY24" fmla="*/ 987012 h 992574"/>
              <a:gd name="connsiteX25" fmla="*/ 200208 w 494880"/>
              <a:gd name="connsiteY25" fmla="*/ 987180 h 992574"/>
              <a:gd name="connsiteX26" fmla="*/ 201632 w 494880"/>
              <a:gd name="connsiteY26" fmla="*/ 987470 h 992574"/>
              <a:gd name="connsiteX27" fmla="*/ 209389 w 494880"/>
              <a:gd name="connsiteY27" fmla="*/ 989145 h 992574"/>
              <a:gd name="connsiteX28" fmla="*/ 210800 w 494880"/>
              <a:gd name="connsiteY28" fmla="*/ 989440 h 992574"/>
              <a:gd name="connsiteX29" fmla="*/ 219560 w 494880"/>
              <a:gd name="connsiteY29" fmla="*/ 991337 h 992574"/>
              <a:gd name="connsiteX30" fmla="*/ 224949 w 494880"/>
              <a:gd name="connsiteY30" fmla="*/ 992476 h 992574"/>
              <a:gd name="connsiteX31" fmla="*/ 228519 w 494880"/>
              <a:gd name="connsiteY31" fmla="*/ 987185 h 992574"/>
              <a:gd name="connsiteX32" fmla="*/ 229993 w 494880"/>
              <a:gd name="connsiteY32" fmla="*/ 985288 h 992574"/>
              <a:gd name="connsiteX33" fmla="*/ 233908 w 494880"/>
              <a:gd name="connsiteY33" fmla="*/ 980283 h 992574"/>
              <a:gd name="connsiteX34" fmla="*/ 231000 w 494880"/>
              <a:gd name="connsiteY34" fmla="*/ 970399 h 992574"/>
              <a:gd name="connsiteX35" fmla="*/ 230102 w 494880"/>
              <a:gd name="connsiteY35" fmla="*/ 967354 h 992574"/>
              <a:gd name="connsiteX36" fmla="*/ 229861 w 494880"/>
              <a:gd name="connsiteY36" fmla="*/ 965970 h 992574"/>
              <a:gd name="connsiteX37" fmla="*/ 227335 w 494880"/>
              <a:gd name="connsiteY37" fmla="*/ 958075 h 992574"/>
              <a:gd name="connsiteX38" fmla="*/ 225865 w 494880"/>
              <a:gd name="connsiteY38" fmla="*/ 953196 h 992574"/>
              <a:gd name="connsiteX39" fmla="*/ 226868 w 494880"/>
              <a:gd name="connsiteY39" fmla="*/ 950002 h 992574"/>
              <a:gd name="connsiteX40" fmla="*/ 227058 w 494880"/>
              <a:gd name="connsiteY40" fmla="*/ 949385 h 992574"/>
              <a:gd name="connsiteX41" fmla="*/ 228224 w 494880"/>
              <a:gd name="connsiteY41" fmla="*/ 945668 h 992574"/>
              <a:gd name="connsiteX42" fmla="*/ 228981 w 494880"/>
              <a:gd name="connsiteY42" fmla="*/ 943254 h 992574"/>
              <a:gd name="connsiteX43" fmla="*/ 231735 w 494880"/>
              <a:gd name="connsiteY43" fmla="*/ 941639 h 992574"/>
              <a:gd name="connsiteX44" fmla="*/ 237931 w 494880"/>
              <a:gd name="connsiteY44" fmla="*/ 938063 h 992574"/>
              <a:gd name="connsiteX45" fmla="*/ 225049 w 494880"/>
              <a:gd name="connsiteY45" fmla="*/ 927385 h 992574"/>
              <a:gd name="connsiteX46" fmla="*/ 220866 w 494880"/>
              <a:gd name="connsiteY46" fmla="*/ 923986 h 992574"/>
              <a:gd name="connsiteX47" fmla="*/ 234048 w 494880"/>
              <a:gd name="connsiteY47" fmla="*/ 923805 h 992574"/>
              <a:gd name="connsiteX48" fmla="*/ 232964 w 494880"/>
              <a:gd name="connsiteY48" fmla="*/ 889032 h 992574"/>
              <a:gd name="connsiteX49" fmla="*/ 271722 w 494880"/>
              <a:gd name="connsiteY49" fmla="*/ 862554 h 992574"/>
              <a:gd name="connsiteX50" fmla="*/ 304396 w 494880"/>
              <a:gd name="connsiteY50" fmla="*/ 834896 h 992574"/>
              <a:gd name="connsiteX51" fmla="*/ 298272 w 494880"/>
              <a:gd name="connsiteY51" fmla="*/ 786786 h 992574"/>
              <a:gd name="connsiteX52" fmla="*/ 293954 w 494880"/>
              <a:gd name="connsiteY52" fmla="*/ 763452 h 992574"/>
              <a:gd name="connsiteX53" fmla="*/ 319248 w 494880"/>
              <a:gd name="connsiteY53" fmla="*/ 745918 h 992574"/>
              <a:gd name="connsiteX54" fmla="*/ 332394 w 494880"/>
              <a:gd name="connsiteY54" fmla="*/ 721514 h 992574"/>
              <a:gd name="connsiteX55" fmla="*/ 342473 w 494880"/>
              <a:gd name="connsiteY55" fmla="*/ 702958 h 992574"/>
              <a:gd name="connsiteX56" fmla="*/ 349509 w 494880"/>
              <a:gd name="connsiteY56" fmla="*/ 691519 h 992574"/>
              <a:gd name="connsiteX57" fmla="*/ 366810 w 494880"/>
              <a:gd name="connsiteY57" fmla="*/ 663452 h 992574"/>
              <a:gd name="connsiteX58" fmla="*/ 356640 w 494880"/>
              <a:gd name="connsiteY58" fmla="*/ 652652 h 992574"/>
              <a:gd name="connsiteX59" fmla="*/ 364120 w 494880"/>
              <a:gd name="connsiteY59" fmla="*/ 605582 h 992574"/>
              <a:gd name="connsiteX60" fmla="*/ 367101 w 494880"/>
              <a:gd name="connsiteY60" fmla="*/ 594954 h 992574"/>
              <a:gd name="connsiteX61" fmla="*/ 390512 w 494880"/>
              <a:gd name="connsiteY61" fmla="*/ 580043 h 992574"/>
              <a:gd name="connsiteX62" fmla="*/ 418836 w 494880"/>
              <a:gd name="connsiteY62" fmla="*/ 544843 h 992574"/>
              <a:gd name="connsiteX63" fmla="*/ 414423 w 494880"/>
              <a:gd name="connsiteY63" fmla="*/ 496642 h 992574"/>
              <a:gd name="connsiteX64" fmla="*/ 472368 w 494880"/>
              <a:gd name="connsiteY64" fmla="*/ 468122 h 992574"/>
              <a:gd name="connsiteX65" fmla="*/ 478556 w 494880"/>
              <a:gd name="connsiteY65" fmla="*/ 461175 h 992574"/>
              <a:gd name="connsiteX66" fmla="*/ 491847 w 494880"/>
              <a:gd name="connsiteY66" fmla="*/ 451563 h 992574"/>
              <a:gd name="connsiteX67" fmla="*/ 495231 w 494880"/>
              <a:gd name="connsiteY67" fmla="*/ 447929 h 992574"/>
              <a:gd name="connsiteX68" fmla="*/ 493090 w 494880"/>
              <a:gd name="connsiteY68" fmla="*/ 397423 h 992574"/>
              <a:gd name="connsiteX69" fmla="*/ 473879 w 494880"/>
              <a:gd name="connsiteY69" fmla="*/ 344330 h 992574"/>
              <a:gd name="connsiteX70" fmla="*/ 469202 w 494880"/>
              <a:gd name="connsiteY70" fmla="*/ 331742 h 992574"/>
              <a:gd name="connsiteX71" fmla="*/ 465782 w 494880"/>
              <a:gd name="connsiteY71" fmla="*/ 323393 h 992574"/>
              <a:gd name="connsiteX72" fmla="*/ 458252 w 494880"/>
              <a:gd name="connsiteY72" fmla="*/ 305237 h 992574"/>
              <a:gd name="connsiteX73" fmla="*/ 453012 w 494880"/>
              <a:gd name="connsiteY73" fmla="*/ 292722 h 992574"/>
              <a:gd name="connsiteX74" fmla="*/ 449397 w 494880"/>
              <a:gd name="connsiteY74" fmla="*/ 285107 h 992574"/>
              <a:gd name="connsiteX75" fmla="*/ 443745 w 494880"/>
              <a:gd name="connsiteY75" fmla="*/ 273300 h 992574"/>
              <a:gd name="connsiteX76" fmla="*/ 433384 w 494880"/>
              <a:gd name="connsiteY76" fmla="*/ 253883 h 992574"/>
              <a:gd name="connsiteX77" fmla="*/ 430807 w 494880"/>
              <a:gd name="connsiteY77" fmla="*/ 248882 h 992574"/>
              <a:gd name="connsiteX78" fmla="*/ 421200 w 494880"/>
              <a:gd name="connsiteY78" fmla="*/ 230340 h 992574"/>
              <a:gd name="connsiteX79" fmla="*/ 416582 w 494880"/>
              <a:gd name="connsiteY79" fmla="*/ 219046 h 992574"/>
              <a:gd name="connsiteX80" fmla="*/ 404797 w 494880"/>
              <a:gd name="connsiteY80" fmla="*/ 180265 h 992574"/>
              <a:gd name="connsiteX81" fmla="*/ 404162 w 494880"/>
              <a:gd name="connsiteY81" fmla="*/ 178223 h 992574"/>
              <a:gd name="connsiteX82" fmla="*/ 403554 w 494880"/>
              <a:gd name="connsiteY82" fmla="*/ 176830 h 992574"/>
              <a:gd name="connsiteX83" fmla="*/ 399253 w 494880"/>
              <a:gd name="connsiteY83" fmla="*/ 166625 h 992574"/>
              <a:gd name="connsiteX84" fmla="*/ 398696 w 494880"/>
              <a:gd name="connsiteY84" fmla="*/ 165558 h 992574"/>
              <a:gd name="connsiteX85" fmla="*/ 392172 w 494880"/>
              <a:gd name="connsiteY85" fmla="*/ 161778 h 992574"/>
              <a:gd name="connsiteX86" fmla="*/ 389215 w 494880"/>
              <a:gd name="connsiteY86" fmla="*/ 160444 h 992574"/>
              <a:gd name="connsiteX87" fmla="*/ 377852 w 494880"/>
              <a:gd name="connsiteY87" fmla="*/ 155580 h 992574"/>
              <a:gd name="connsiteX88" fmla="*/ 373420 w 494880"/>
              <a:gd name="connsiteY88" fmla="*/ 153542 h 992574"/>
              <a:gd name="connsiteX89" fmla="*/ 370163 w 494880"/>
              <a:gd name="connsiteY89" fmla="*/ 151931 h 992574"/>
              <a:gd name="connsiteX90" fmla="*/ 368412 w 494880"/>
              <a:gd name="connsiteY90" fmla="*/ 151251 h 992574"/>
              <a:gd name="connsiteX91" fmla="*/ 366125 w 494880"/>
              <a:gd name="connsiteY91" fmla="*/ 150184 h 992574"/>
              <a:gd name="connsiteX92" fmla="*/ 361539 w 494880"/>
              <a:gd name="connsiteY92" fmla="*/ 148083 h 992574"/>
              <a:gd name="connsiteX93" fmla="*/ 355851 w 494880"/>
              <a:gd name="connsiteY93" fmla="*/ 141449 h 992574"/>
              <a:gd name="connsiteX94" fmla="*/ 355288 w 494880"/>
              <a:gd name="connsiteY94" fmla="*/ 140777 h 992574"/>
              <a:gd name="connsiteX95" fmla="*/ 343163 w 494880"/>
              <a:gd name="connsiteY95" fmla="*/ 126447 h 992574"/>
              <a:gd name="connsiteX96" fmla="*/ 337107 w 494880"/>
              <a:gd name="connsiteY96" fmla="*/ 119323 h 992574"/>
              <a:gd name="connsiteX97" fmla="*/ 327776 w 494880"/>
              <a:gd name="connsiteY97" fmla="*/ 118120 h 992574"/>
              <a:gd name="connsiteX98" fmla="*/ 325903 w 494880"/>
              <a:gd name="connsiteY98" fmla="*/ 117907 h 992574"/>
              <a:gd name="connsiteX99" fmla="*/ 324487 w 494880"/>
              <a:gd name="connsiteY99" fmla="*/ 117716 h 992574"/>
              <a:gd name="connsiteX100" fmla="*/ 317102 w 494880"/>
              <a:gd name="connsiteY100" fmla="*/ 116754 h 992574"/>
              <a:gd name="connsiteX101" fmla="*/ 313124 w 494880"/>
              <a:gd name="connsiteY101" fmla="*/ 116232 h 992574"/>
              <a:gd name="connsiteX102" fmla="*/ 309726 w 494880"/>
              <a:gd name="connsiteY102" fmla="*/ 115098 h 992574"/>
              <a:gd name="connsiteX103" fmla="*/ 300831 w 494880"/>
              <a:gd name="connsiteY103" fmla="*/ 112189 h 992574"/>
              <a:gd name="connsiteX104" fmla="*/ 300364 w 494880"/>
              <a:gd name="connsiteY104" fmla="*/ 112039 h 992574"/>
              <a:gd name="connsiteX105" fmla="*/ 298812 w 494880"/>
              <a:gd name="connsiteY105" fmla="*/ 111499 h 992574"/>
              <a:gd name="connsiteX106" fmla="*/ 292502 w 494880"/>
              <a:gd name="connsiteY106" fmla="*/ 109457 h 992574"/>
              <a:gd name="connsiteX107" fmla="*/ 285126 w 494880"/>
              <a:gd name="connsiteY107" fmla="*/ 104352 h 992574"/>
              <a:gd name="connsiteX108" fmla="*/ 285008 w 494880"/>
              <a:gd name="connsiteY108" fmla="*/ 104252 h 992574"/>
              <a:gd name="connsiteX109" fmla="*/ 276616 w 494880"/>
              <a:gd name="connsiteY109" fmla="*/ 98426 h 992574"/>
              <a:gd name="connsiteX110" fmla="*/ 265299 w 494880"/>
              <a:gd name="connsiteY110" fmla="*/ 90557 h 992574"/>
              <a:gd name="connsiteX111" fmla="*/ 264033 w 494880"/>
              <a:gd name="connsiteY111" fmla="*/ 89641 h 992574"/>
              <a:gd name="connsiteX112" fmla="*/ 258113 w 494880"/>
              <a:gd name="connsiteY112" fmla="*/ 85548 h 992574"/>
              <a:gd name="connsiteX113" fmla="*/ 253463 w 494880"/>
              <a:gd name="connsiteY113" fmla="*/ 82308 h 992574"/>
              <a:gd name="connsiteX114" fmla="*/ 252016 w 494880"/>
              <a:gd name="connsiteY114" fmla="*/ 81309 h 992574"/>
              <a:gd name="connsiteX115" fmla="*/ 250923 w 494880"/>
              <a:gd name="connsiteY115" fmla="*/ 80561 h 992574"/>
              <a:gd name="connsiteX116" fmla="*/ 224214 w 494880"/>
              <a:gd name="connsiteY116" fmla="*/ 62042 h 992574"/>
              <a:gd name="connsiteX117" fmla="*/ 220041 w 494880"/>
              <a:gd name="connsiteY117" fmla="*/ 59083 h 992574"/>
              <a:gd name="connsiteX118" fmla="*/ 217146 w 494880"/>
              <a:gd name="connsiteY118" fmla="*/ 57077 h 992574"/>
              <a:gd name="connsiteX119" fmla="*/ 215391 w 494880"/>
              <a:gd name="connsiteY119" fmla="*/ 55839 h 992574"/>
              <a:gd name="connsiteX120" fmla="*/ 214992 w 494880"/>
              <a:gd name="connsiteY120" fmla="*/ 55562 h 992574"/>
              <a:gd name="connsiteX121" fmla="*/ 212832 w 494880"/>
              <a:gd name="connsiteY121" fmla="*/ 54078 h 992574"/>
              <a:gd name="connsiteX122" fmla="*/ 209965 w 494880"/>
              <a:gd name="connsiteY122" fmla="*/ 52081 h 992574"/>
              <a:gd name="connsiteX123" fmla="*/ 207507 w 494880"/>
              <a:gd name="connsiteY123" fmla="*/ 50370 h 992574"/>
              <a:gd name="connsiteX124" fmla="*/ 184118 w 494880"/>
              <a:gd name="connsiteY124" fmla="*/ 34102 h 992574"/>
              <a:gd name="connsiteX125" fmla="*/ 182526 w 494880"/>
              <a:gd name="connsiteY125" fmla="*/ 32991 h 992574"/>
              <a:gd name="connsiteX126" fmla="*/ 174524 w 494880"/>
              <a:gd name="connsiteY126" fmla="*/ 27400 h 992574"/>
              <a:gd name="connsiteX127" fmla="*/ 166590 w 494880"/>
              <a:gd name="connsiteY127" fmla="*/ 21900 h 992574"/>
              <a:gd name="connsiteX128" fmla="*/ 135013 w 494880"/>
              <a:gd name="connsiteY128" fmla="*/ -99 h 992574"/>
              <a:gd name="connsiteX129" fmla="*/ 132251 w 494880"/>
              <a:gd name="connsiteY129" fmla="*/ 2115 h 992574"/>
              <a:gd name="connsiteX130" fmla="*/ 130491 w 494880"/>
              <a:gd name="connsiteY130" fmla="*/ 3527 h 992574"/>
              <a:gd name="connsiteX131" fmla="*/ 125247 w 494880"/>
              <a:gd name="connsiteY131" fmla="*/ 7729 h 992574"/>
              <a:gd name="connsiteX132" fmla="*/ 124712 w 494880"/>
              <a:gd name="connsiteY132" fmla="*/ 8151 h 992574"/>
              <a:gd name="connsiteX133" fmla="*/ 123940 w 494880"/>
              <a:gd name="connsiteY133" fmla="*/ 8759 h 992574"/>
              <a:gd name="connsiteX134" fmla="*/ 123196 w 494880"/>
              <a:gd name="connsiteY134" fmla="*/ 9353 h 992574"/>
              <a:gd name="connsiteX135" fmla="*/ 121160 w 494880"/>
              <a:gd name="connsiteY135" fmla="*/ 11005 h 992574"/>
              <a:gd name="connsiteX136" fmla="*/ 120393 w 494880"/>
              <a:gd name="connsiteY136" fmla="*/ 11613 h 992574"/>
              <a:gd name="connsiteX137" fmla="*/ 118238 w 494880"/>
              <a:gd name="connsiteY137" fmla="*/ 13351 h 992574"/>
              <a:gd name="connsiteX138" fmla="*/ 117667 w 494880"/>
              <a:gd name="connsiteY138" fmla="*/ 13791 h 992574"/>
              <a:gd name="connsiteX139" fmla="*/ 110645 w 494880"/>
              <a:gd name="connsiteY139" fmla="*/ 19423 h 992574"/>
              <a:gd name="connsiteX140" fmla="*/ 104693 w 494880"/>
              <a:gd name="connsiteY140" fmla="*/ 24146 h 992574"/>
              <a:gd name="connsiteX141" fmla="*/ 101654 w 494880"/>
              <a:gd name="connsiteY141" fmla="*/ 26561 h 992574"/>
              <a:gd name="connsiteX142" fmla="*/ 96301 w 494880"/>
              <a:gd name="connsiteY142" fmla="*/ 30803 h 992574"/>
              <a:gd name="connsiteX143" fmla="*/ 89742 w 494880"/>
              <a:gd name="connsiteY143" fmla="*/ 36008 h 992574"/>
              <a:gd name="connsiteX144" fmla="*/ 89365 w 494880"/>
              <a:gd name="connsiteY144" fmla="*/ 36303 h 992574"/>
              <a:gd name="connsiteX145" fmla="*/ 88680 w 494880"/>
              <a:gd name="connsiteY145" fmla="*/ 36861 h 992574"/>
              <a:gd name="connsiteX146" fmla="*/ 83273 w 494880"/>
              <a:gd name="connsiteY146" fmla="*/ 41109 h 992574"/>
              <a:gd name="connsiteX147" fmla="*/ 82833 w 494880"/>
              <a:gd name="connsiteY147" fmla="*/ 41472 h 992574"/>
              <a:gd name="connsiteX148" fmla="*/ 82574 w 494880"/>
              <a:gd name="connsiteY148" fmla="*/ 41690 h 992574"/>
              <a:gd name="connsiteX149" fmla="*/ 81962 w 494880"/>
              <a:gd name="connsiteY149" fmla="*/ 42180 h 992574"/>
              <a:gd name="connsiteX150" fmla="*/ 81155 w 494880"/>
              <a:gd name="connsiteY150" fmla="*/ 42815 h 992574"/>
              <a:gd name="connsiteX151" fmla="*/ 77721 w 494880"/>
              <a:gd name="connsiteY151" fmla="*/ 46423 h 992574"/>
              <a:gd name="connsiteX152" fmla="*/ 75385 w 494880"/>
              <a:gd name="connsiteY152" fmla="*/ 48882 h 992574"/>
              <a:gd name="connsiteX153" fmla="*/ 71152 w 494880"/>
              <a:gd name="connsiteY153" fmla="*/ 53338 h 992574"/>
              <a:gd name="connsiteX154" fmla="*/ 67092 w 494880"/>
              <a:gd name="connsiteY154" fmla="*/ 57744 h 992574"/>
              <a:gd name="connsiteX155" fmla="*/ 63935 w 494880"/>
              <a:gd name="connsiteY155" fmla="*/ 60898 h 992574"/>
              <a:gd name="connsiteX156" fmla="*/ 61599 w 494880"/>
              <a:gd name="connsiteY156" fmla="*/ 63485 h 992574"/>
              <a:gd name="connsiteX157" fmla="*/ 53062 w 494880"/>
              <a:gd name="connsiteY157" fmla="*/ 72388 h 992574"/>
              <a:gd name="connsiteX158" fmla="*/ 50177 w 494880"/>
              <a:gd name="connsiteY158" fmla="*/ 75410 h 992574"/>
              <a:gd name="connsiteX159" fmla="*/ 49895 w 494880"/>
              <a:gd name="connsiteY159" fmla="*/ 75701 h 992574"/>
              <a:gd name="connsiteX160" fmla="*/ 49351 w 494880"/>
              <a:gd name="connsiteY160" fmla="*/ 76254 h 992574"/>
              <a:gd name="connsiteX161" fmla="*/ 44529 w 494880"/>
              <a:gd name="connsiteY161" fmla="*/ 81305 h 992574"/>
              <a:gd name="connsiteX162" fmla="*/ 42801 w 494880"/>
              <a:gd name="connsiteY162" fmla="*/ 83056 h 992574"/>
              <a:gd name="connsiteX163" fmla="*/ 39435 w 494880"/>
              <a:gd name="connsiteY163" fmla="*/ 86423 h 992574"/>
              <a:gd name="connsiteX164" fmla="*/ 35724 w 494880"/>
              <a:gd name="connsiteY164" fmla="*/ 90453 h 992574"/>
              <a:gd name="connsiteX165" fmla="*/ 33706 w 494880"/>
              <a:gd name="connsiteY165" fmla="*/ 92572 h 992574"/>
              <a:gd name="connsiteX166" fmla="*/ 33198 w 494880"/>
              <a:gd name="connsiteY166" fmla="*/ 93108 h 992574"/>
              <a:gd name="connsiteX167" fmla="*/ 33583 w 494880"/>
              <a:gd name="connsiteY167" fmla="*/ 98616 h 992574"/>
              <a:gd name="connsiteX168" fmla="*/ 33887 w 494880"/>
              <a:gd name="connsiteY168" fmla="*/ 103041 h 992574"/>
              <a:gd name="connsiteX169" fmla="*/ 33973 w 494880"/>
              <a:gd name="connsiteY169" fmla="*/ 108241 h 992574"/>
              <a:gd name="connsiteX170" fmla="*/ 33842 w 494880"/>
              <a:gd name="connsiteY170" fmla="*/ 109303 h 992574"/>
              <a:gd name="connsiteX171" fmla="*/ 33846 w 494880"/>
              <a:gd name="connsiteY171" fmla="*/ 109902 h 992574"/>
              <a:gd name="connsiteX172" fmla="*/ 33765 w 494880"/>
              <a:gd name="connsiteY172" fmla="*/ 118161 h 992574"/>
              <a:gd name="connsiteX173" fmla="*/ 33760 w 494880"/>
              <a:gd name="connsiteY173" fmla="*/ 120716 h 992574"/>
              <a:gd name="connsiteX174" fmla="*/ 33737 w 494880"/>
              <a:gd name="connsiteY174" fmla="*/ 124750 h 992574"/>
              <a:gd name="connsiteX175" fmla="*/ 33619 w 494880"/>
              <a:gd name="connsiteY175" fmla="*/ 138867 h 992574"/>
              <a:gd name="connsiteX176" fmla="*/ 32621 w 494880"/>
              <a:gd name="connsiteY176" fmla="*/ 165949 h 992574"/>
              <a:gd name="connsiteX177" fmla="*/ 32535 w 494880"/>
              <a:gd name="connsiteY177" fmla="*/ 171775 h 992574"/>
              <a:gd name="connsiteX178" fmla="*/ 33052 w 494880"/>
              <a:gd name="connsiteY178" fmla="*/ 198707 h 992574"/>
              <a:gd name="connsiteX179" fmla="*/ 32812 w 494880"/>
              <a:gd name="connsiteY179" fmla="*/ 220602 h 992574"/>
              <a:gd name="connsiteX180" fmla="*/ 32807 w 494880"/>
              <a:gd name="connsiteY180" fmla="*/ 221954 h 992574"/>
              <a:gd name="connsiteX181" fmla="*/ 41957 w 494880"/>
              <a:gd name="connsiteY181" fmla="*/ 271153 h 992574"/>
              <a:gd name="connsiteX182" fmla="*/ 63944 w 494880"/>
              <a:gd name="connsiteY182" fmla="*/ 397382 h 992574"/>
              <a:gd name="connsiteX183" fmla="*/ 69605 w 494880"/>
              <a:gd name="connsiteY183" fmla="*/ 400640 h 992574"/>
              <a:gd name="connsiteX184" fmla="*/ 74491 w 494880"/>
              <a:gd name="connsiteY184" fmla="*/ 403508 h 992574"/>
              <a:gd name="connsiteX185" fmla="*/ 75199 w 494880"/>
              <a:gd name="connsiteY185" fmla="*/ 403848 h 992574"/>
              <a:gd name="connsiteX186" fmla="*/ 79699 w 494880"/>
              <a:gd name="connsiteY186" fmla="*/ 406467 h 992574"/>
              <a:gd name="connsiteX187" fmla="*/ 84248 w 494880"/>
              <a:gd name="connsiteY187" fmla="*/ 409076 h 992574"/>
              <a:gd name="connsiteX188" fmla="*/ 86716 w 494880"/>
              <a:gd name="connsiteY188" fmla="*/ 410492 h 992574"/>
              <a:gd name="connsiteX189" fmla="*/ 88512 w 494880"/>
              <a:gd name="connsiteY189" fmla="*/ 415547 h 992574"/>
              <a:gd name="connsiteX190" fmla="*/ 88898 w 494880"/>
              <a:gd name="connsiteY190" fmla="*/ 416590 h 992574"/>
              <a:gd name="connsiteX191" fmla="*/ 91883 w 494880"/>
              <a:gd name="connsiteY191" fmla="*/ 424945 h 992574"/>
              <a:gd name="connsiteX192" fmla="*/ 92386 w 494880"/>
              <a:gd name="connsiteY192" fmla="*/ 426315 h 992574"/>
              <a:gd name="connsiteX193" fmla="*/ 95090 w 494880"/>
              <a:gd name="connsiteY193" fmla="*/ 433952 h 992574"/>
              <a:gd name="connsiteX194" fmla="*/ 95199 w 494880"/>
              <a:gd name="connsiteY194" fmla="*/ 434220 h 992574"/>
              <a:gd name="connsiteX195" fmla="*/ 95916 w 494880"/>
              <a:gd name="connsiteY195" fmla="*/ 436230 h 992574"/>
              <a:gd name="connsiteX196" fmla="*/ 98488 w 494880"/>
              <a:gd name="connsiteY196" fmla="*/ 443627 h 992574"/>
              <a:gd name="connsiteX197" fmla="*/ 99050 w 494880"/>
              <a:gd name="connsiteY197" fmla="*/ 445034 h 992574"/>
              <a:gd name="connsiteX198" fmla="*/ 100810 w 494880"/>
              <a:gd name="connsiteY198" fmla="*/ 449975 h 992574"/>
              <a:gd name="connsiteX199" fmla="*/ 102207 w 494880"/>
              <a:gd name="connsiteY199" fmla="*/ 453919 h 992574"/>
              <a:gd name="connsiteX200" fmla="*/ 102978 w 494880"/>
              <a:gd name="connsiteY200" fmla="*/ 456070 h 992574"/>
              <a:gd name="connsiteX201" fmla="*/ 103976 w 494880"/>
              <a:gd name="connsiteY201" fmla="*/ 458892 h 992574"/>
              <a:gd name="connsiteX202" fmla="*/ 107170 w 494880"/>
              <a:gd name="connsiteY202" fmla="*/ 467777 h 992574"/>
              <a:gd name="connsiteX203" fmla="*/ 115353 w 494880"/>
              <a:gd name="connsiteY203" fmla="*/ 490738 h 992574"/>
              <a:gd name="connsiteX204" fmla="*/ 118279 w 494880"/>
              <a:gd name="connsiteY204" fmla="*/ 498947 h 992574"/>
              <a:gd name="connsiteX205" fmla="*/ 119082 w 494880"/>
              <a:gd name="connsiteY205" fmla="*/ 501189 h 992574"/>
              <a:gd name="connsiteX206" fmla="*/ 120624 w 494880"/>
              <a:gd name="connsiteY206" fmla="*/ 505491 h 992574"/>
              <a:gd name="connsiteX207" fmla="*/ 121205 w 494880"/>
              <a:gd name="connsiteY207" fmla="*/ 507161 h 992574"/>
              <a:gd name="connsiteX208" fmla="*/ 123822 w 494880"/>
              <a:gd name="connsiteY208" fmla="*/ 513659 h 992574"/>
              <a:gd name="connsiteX209" fmla="*/ 126535 w 494880"/>
              <a:gd name="connsiteY209" fmla="*/ 522077 h 992574"/>
              <a:gd name="connsiteX210" fmla="*/ 130055 w 494880"/>
              <a:gd name="connsiteY210" fmla="*/ 531819 h 992574"/>
              <a:gd name="connsiteX211" fmla="*/ 135022 w 494880"/>
              <a:gd name="connsiteY211" fmla="*/ 545142 h 992574"/>
              <a:gd name="connsiteX212" fmla="*/ 137848 w 494880"/>
              <a:gd name="connsiteY212" fmla="*/ 553710 h 992574"/>
              <a:gd name="connsiteX213" fmla="*/ 139736 w 494880"/>
              <a:gd name="connsiteY213" fmla="*/ 558511 h 992574"/>
              <a:gd name="connsiteX214" fmla="*/ 143442 w 494880"/>
              <a:gd name="connsiteY214" fmla="*/ 569370 h 992574"/>
              <a:gd name="connsiteX215" fmla="*/ 144748 w 494880"/>
              <a:gd name="connsiteY215" fmla="*/ 573000 h 992574"/>
              <a:gd name="connsiteX216" fmla="*/ 147810 w 494880"/>
              <a:gd name="connsiteY216" fmla="*/ 581440 h 992574"/>
              <a:gd name="connsiteX217" fmla="*/ 149212 w 494880"/>
              <a:gd name="connsiteY217" fmla="*/ 585474 h 992574"/>
              <a:gd name="connsiteX218" fmla="*/ 150604 w 494880"/>
              <a:gd name="connsiteY218" fmla="*/ 589409 h 992574"/>
              <a:gd name="connsiteX219" fmla="*/ 150777 w 494880"/>
              <a:gd name="connsiteY219" fmla="*/ 589872 h 992574"/>
              <a:gd name="connsiteX220" fmla="*/ 150786 w 494880"/>
              <a:gd name="connsiteY220" fmla="*/ 589876 h 992574"/>
              <a:gd name="connsiteX221" fmla="*/ 153226 w 494880"/>
              <a:gd name="connsiteY221" fmla="*/ 596737 h 992574"/>
              <a:gd name="connsiteX222" fmla="*/ 152500 w 494880"/>
              <a:gd name="connsiteY222" fmla="*/ 602314 h 992574"/>
              <a:gd name="connsiteX223" fmla="*/ 148554 w 494880"/>
              <a:gd name="connsiteY223" fmla="*/ 617307 h 992574"/>
              <a:gd name="connsiteX224" fmla="*/ 147951 w 494880"/>
              <a:gd name="connsiteY224" fmla="*/ 618877 h 992574"/>
              <a:gd name="connsiteX225" fmla="*/ 142893 w 494880"/>
              <a:gd name="connsiteY225" fmla="*/ 632046 h 992574"/>
              <a:gd name="connsiteX226" fmla="*/ 135077 w 494880"/>
              <a:gd name="connsiteY226" fmla="*/ 644062 h 992574"/>
              <a:gd name="connsiteX227" fmla="*/ 129134 w 494880"/>
              <a:gd name="connsiteY227" fmla="*/ 650574 h 992574"/>
              <a:gd name="connsiteX228" fmla="*/ 127950 w 494880"/>
              <a:gd name="connsiteY228" fmla="*/ 652634 h 992574"/>
              <a:gd name="connsiteX229" fmla="*/ 123777 w 494880"/>
              <a:gd name="connsiteY229" fmla="*/ 657816 h 992574"/>
              <a:gd name="connsiteX230" fmla="*/ 123274 w 494880"/>
              <a:gd name="connsiteY230" fmla="*/ 658420 h 992574"/>
              <a:gd name="connsiteX231" fmla="*/ 120529 w 494880"/>
              <a:gd name="connsiteY231" fmla="*/ 661864 h 992574"/>
              <a:gd name="connsiteX232" fmla="*/ 120597 w 494880"/>
              <a:gd name="connsiteY232" fmla="*/ 667822 h 992574"/>
              <a:gd name="connsiteX233" fmla="*/ 120679 w 494880"/>
              <a:gd name="connsiteY233" fmla="*/ 675931 h 992574"/>
              <a:gd name="connsiteX234" fmla="*/ 120724 w 494880"/>
              <a:gd name="connsiteY234" fmla="*/ 680365 h 992574"/>
              <a:gd name="connsiteX235" fmla="*/ 120738 w 494880"/>
              <a:gd name="connsiteY235" fmla="*/ 685474 h 992574"/>
              <a:gd name="connsiteX236" fmla="*/ 120851 w 494880"/>
              <a:gd name="connsiteY236" fmla="*/ 699941 h 992574"/>
              <a:gd name="connsiteX237" fmla="*/ 122806 w 494880"/>
              <a:gd name="connsiteY237" fmla="*/ 706539 h 992574"/>
              <a:gd name="connsiteX238" fmla="*/ 120751 w 494880"/>
              <a:gd name="connsiteY238" fmla="*/ 709252 h 992574"/>
              <a:gd name="connsiteX239" fmla="*/ 115036 w 494880"/>
              <a:gd name="connsiteY239" fmla="*/ 716790 h 992574"/>
              <a:gd name="connsiteX240" fmla="*/ 108980 w 494880"/>
              <a:gd name="connsiteY240" fmla="*/ 724790 h 992574"/>
              <a:gd name="connsiteX241" fmla="*/ 101980 w 494880"/>
              <a:gd name="connsiteY241" fmla="*/ 739756 h 992574"/>
              <a:gd name="connsiteX242" fmla="*/ 104943 w 494880"/>
              <a:gd name="connsiteY242" fmla="*/ 751041 h 992574"/>
              <a:gd name="connsiteX243" fmla="*/ 103800 w 494880"/>
              <a:gd name="connsiteY243" fmla="*/ 759096 h 992574"/>
              <a:gd name="connsiteX244" fmla="*/ 88875 w 494880"/>
              <a:gd name="connsiteY244" fmla="*/ 780396 h 992574"/>
              <a:gd name="connsiteX245" fmla="*/ 87732 w 494880"/>
              <a:gd name="connsiteY245" fmla="*/ 798897 h 992574"/>
              <a:gd name="connsiteX246" fmla="*/ 88054 w 494880"/>
              <a:gd name="connsiteY246" fmla="*/ 805400 h 992574"/>
              <a:gd name="connsiteX247" fmla="*/ 82466 w 494880"/>
              <a:gd name="connsiteY247" fmla="*/ 809357 h 99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494880" h="992574">
                <a:moveTo>
                  <a:pt x="82466" y="809357"/>
                </a:moveTo>
                <a:lnTo>
                  <a:pt x="75326" y="817656"/>
                </a:lnTo>
                <a:lnTo>
                  <a:pt x="74550" y="818514"/>
                </a:lnTo>
                <a:lnTo>
                  <a:pt x="65291" y="827118"/>
                </a:lnTo>
                <a:lnTo>
                  <a:pt x="41962" y="839583"/>
                </a:lnTo>
                <a:lnTo>
                  <a:pt x="351" y="861882"/>
                </a:lnTo>
                <a:lnTo>
                  <a:pt x="12961" y="890810"/>
                </a:lnTo>
                <a:lnTo>
                  <a:pt x="32581" y="864228"/>
                </a:lnTo>
                <a:lnTo>
                  <a:pt x="52241" y="863969"/>
                </a:lnTo>
                <a:lnTo>
                  <a:pt x="64416" y="864137"/>
                </a:lnTo>
                <a:lnTo>
                  <a:pt x="71883" y="873540"/>
                </a:lnTo>
                <a:lnTo>
                  <a:pt x="78365" y="882121"/>
                </a:lnTo>
                <a:lnTo>
                  <a:pt x="83958" y="879638"/>
                </a:lnTo>
                <a:lnTo>
                  <a:pt x="106449" y="869882"/>
                </a:lnTo>
                <a:lnTo>
                  <a:pt x="117150" y="865331"/>
                </a:lnTo>
                <a:lnTo>
                  <a:pt x="120956" y="888492"/>
                </a:lnTo>
                <a:lnTo>
                  <a:pt x="127932" y="900231"/>
                </a:lnTo>
                <a:lnTo>
                  <a:pt x="130436" y="908685"/>
                </a:lnTo>
                <a:lnTo>
                  <a:pt x="127828" y="938340"/>
                </a:lnTo>
                <a:lnTo>
                  <a:pt x="125823" y="962145"/>
                </a:lnTo>
                <a:lnTo>
                  <a:pt x="125283" y="968475"/>
                </a:lnTo>
                <a:lnTo>
                  <a:pt x="126698" y="971302"/>
                </a:lnTo>
                <a:lnTo>
                  <a:pt x="151362" y="976602"/>
                </a:lnTo>
                <a:lnTo>
                  <a:pt x="192460" y="985515"/>
                </a:lnTo>
                <a:lnTo>
                  <a:pt x="199414" y="987012"/>
                </a:lnTo>
                <a:lnTo>
                  <a:pt x="200208" y="987180"/>
                </a:lnTo>
                <a:lnTo>
                  <a:pt x="201632" y="987470"/>
                </a:lnTo>
                <a:lnTo>
                  <a:pt x="209389" y="989145"/>
                </a:lnTo>
                <a:lnTo>
                  <a:pt x="210800" y="989440"/>
                </a:lnTo>
                <a:lnTo>
                  <a:pt x="219560" y="991337"/>
                </a:lnTo>
                <a:lnTo>
                  <a:pt x="224949" y="992476"/>
                </a:lnTo>
                <a:lnTo>
                  <a:pt x="228519" y="987185"/>
                </a:lnTo>
                <a:lnTo>
                  <a:pt x="229993" y="985288"/>
                </a:lnTo>
                <a:lnTo>
                  <a:pt x="233908" y="980283"/>
                </a:lnTo>
                <a:lnTo>
                  <a:pt x="231000" y="970399"/>
                </a:lnTo>
                <a:lnTo>
                  <a:pt x="230102" y="967354"/>
                </a:lnTo>
                <a:lnTo>
                  <a:pt x="229861" y="965970"/>
                </a:lnTo>
                <a:lnTo>
                  <a:pt x="227335" y="958075"/>
                </a:lnTo>
                <a:lnTo>
                  <a:pt x="225865" y="953196"/>
                </a:lnTo>
                <a:lnTo>
                  <a:pt x="226868" y="950002"/>
                </a:lnTo>
                <a:lnTo>
                  <a:pt x="227058" y="949385"/>
                </a:lnTo>
                <a:lnTo>
                  <a:pt x="228224" y="945668"/>
                </a:lnTo>
                <a:lnTo>
                  <a:pt x="228981" y="943254"/>
                </a:lnTo>
                <a:lnTo>
                  <a:pt x="231735" y="941639"/>
                </a:lnTo>
                <a:lnTo>
                  <a:pt x="237931" y="938063"/>
                </a:lnTo>
                <a:lnTo>
                  <a:pt x="225049" y="927385"/>
                </a:lnTo>
                <a:lnTo>
                  <a:pt x="220866" y="923986"/>
                </a:lnTo>
                <a:lnTo>
                  <a:pt x="234048" y="923805"/>
                </a:lnTo>
                <a:lnTo>
                  <a:pt x="232964" y="889032"/>
                </a:lnTo>
                <a:lnTo>
                  <a:pt x="271722" y="862554"/>
                </a:lnTo>
                <a:lnTo>
                  <a:pt x="304396" y="834896"/>
                </a:lnTo>
                <a:lnTo>
                  <a:pt x="298272" y="786786"/>
                </a:lnTo>
                <a:lnTo>
                  <a:pt x="293954" y="763452"/>
                </a:lnTo>
                <a:lnTo>
                  <a:pt x="319248" y="745918"/>
                </a:lnTo>
                <a:lnTo>
                  <a:pt x="332394" y="721514"/>
                </a:lnTo>
                <a:lnTo>
                  <a:pt x="342473" y="702958"/>
                </a:lnTo>
                <a:lnTo>
                  <a:pt x="349509" y="691519"/>
                </a:lnTo>
                <a:lnTo>
                  <a:pt x="366810" y="663452"/>
                </a:lnTo>
                <a:lnTo>
                  <a:pt x="356640" y="652652"/>
                </a:lnTo>
                <a:lnTo>
                  <a:pt x="364120" y="605582"/>
                </a:lnTo>
                <a:lnTo>
                  <a:pt x="367101" y="594954"/>
                </a:lnTo>
                <a:lnTo>
                  <a:pt x="390512" y="580043"/>
                </a:lnTo>
                <a:lnTo>
                  <a:pt x="418836" y="544843"/>
                </a:lnTo>
                <a:lnTo>
                  <a:pt x="414423" y="496642"/>
                </a:lnTo>
                <a:lnTo>
                  <a:pt x="472368" y="468122"/>
                </a:lnTo>
                <a:lnTo>
                  <a:pt x="478556" y="461175"/>
                </a:lnTo>
                <a:lnTo>
                  <a:pt x="491847" y="451563"/>
                </a:lnTo>
                <a:lnTo>
                  <a:pt x="495231" y="447929"/>
                </a:lnTo>
                <a:lnTo>
                  <a:pt x="493090" y="397423"/>
                </a:lnTo>
                <a:lnTo>
                  <a:pt x="473879" y="344330"/>
                </a:lnTo>
                <a:lnTo>
                  <a:pt x="469202" y="331742"/>
                </a:lnTo>
                <a:lnTo>
                  <a:pt x="465782" y="323393"/>
                </a:lnTo>
                <a:lnTo>
                  <a:pt x="458252" y="305237"/>
                </a:lnTo>
                <a:lnTo>
                  <a:pt x="453012" y="292722"/>
                </a:lnTo>
                <a:lnTo>
                  <a:pt x="449397" y="285107"/>
                </a:lnTo>
                <a:lnTo>
                  <a:pt x="443745" y="273300"/>
                </a:lnTo>
                <a:lnTo>
                  <a:pt x="433384" y="253883"/>
                </a:lnTo>
                <a:lnTo>
                  <a:pt x="430807" y="248882"/>
                </a:lnTo>
                <a:lnTo>
                  <a:pt x="421200" y="230340"/>
                </a:lnTo>
                <a:lnTo>
                  <a:pt x="416582" y="219046"/>
                </a:lnTo>
                <a:lnTo>
                  <a:pt x="404797" y="180265"/>
                </a:lnTo>
                <a:lnTo>
                  <a:pt x="404162" y="178223"/>
                </a:lnTo>
                <a:lnTo>
                  <a:pt x="403554" y="176830"/>
                </a:lnTo>
                <a:lnTo>
                  <a:pt x="399253" y="166625"/>
                </a:lnTo>
                <a:lnTo>
                  <a:pt x="398696" y="165558"/>
                </a:lnTo>
                <a:lnTo>
                  <a:pt x="392172" y="161778"/>
                </a:lnTo>
                <a:lnTo>
                  <a:pt x="389215" y="160444"/>
                </a:lnTo>
                <a:lnTo>
                  <a:pt x="377852" y="155580"/>
                </a:lnTo>
                <a:lnTo>
                  <a:pt x="373420" y="153542"/>
                </a:lnTo>
                <a:lnTo>
                  <a:pt x="370163" y="151931"/>
                </a:lnTo>
                <a:lnTo>
                  <a:pt x="368412" y="151251"/>
                </a:lnTo>
                <a:lnTo>
                  <a:pt x="366125" y="150184"/>
                </a:lnTo>
                <a:lnTo>
                  <a:pt x="361539" y="148083"/>
                </a:lnTo>
                <a:lnTo>
                  <a:pt x="355851" y="141449"/>
                </a:lnTo>
                <a:lnTo>
                  <a:pt x="355288" y="140777"/>
                </a:lnTo>
                <a:lnTo>
                  <a:pt x="343163" y="126447"/>
                </a:lnTo>
                <a:lnTo>
                  <a:pt x="337107" y="119323"/>
                </a:lnTo>
                <a:lnTo>
                  <a:pt x="327776" y="118120"/>
                </a:lnTo>
                <a:lnTo>
                  <a:pt x="325903" y="117907"/>
                </a:lnTo>
                <a:lnTo>
                  <a:pt x="324487" y="117716"/>
                </a:lnTo>
                <a:lnTo>
                  <a:pt x="317102" y="116754"/>
                </a:lnTo>
                <a:lnTo>
                  <a:pt x="313124" y="116232"/>
                </a:lnTo>
                <a:lnTo>
                  <a:pt x="309726" y="115098"/>
                </a:lnTo>
                <a:lnTo>
                  <a:pt x="300831" y="112189"/>
                </a:lnTo>
                <a:lnTo>
                  <a:pt x="300364" y="112039"/>
                </a:lnTo>
                <a:lnTo>
                  <a:pt x="298812" y="111499"/>
                </a:lnTo>
                <a:lnTo>
                  <a:pt x="292502" y="109457"/>
                </a:lnTo>
                <a:lnTo>
                  <a:pt x="285126" y="104352"/>
                </a:lnTo>
                <a:lnTo>
                  <a:pt x="285008" y="104252"/>
                </a:lnTo>
                <a:lnTo>
                  <a:pt x="276616" y="98426"/>
                </a:lnTo>
                <a:lnTo>
                  <a:pt x="265299" y="90557"/>
                </a:lnTo>
                <a:lnTo>
                  <a:pt x="264033" y="89641"/>
                </a:lnTo>
                <a:lnTo>
                  <a:pt x="258113" y="85548"/>
                </a:lnTo>
                <a:lnTo>
                  <a:pt x="253463" y="82308"/>
                </a:lnTo>
                <a:lnTo>
                  <a:pt x="252016" y="81309"/>
                </a:lnTo>
                <a:lnTo>
                  <a:pt x="250923" y="80561"/>
                </a:lnTo>
                <a:lnTo>
                  <a:pt x="224214" y="62042"/>
                </a:lnTo>
                <a:lnTo>
                  <a:pt x="220041" y="59083"/>
                </a:lnTo>
                <a:lnTo>
                  <a:pt x="217146" y="57077"/>
                </a:lnTo>
                <a:lnTo>
                  <a:pt x="215391" y="55839"/>
                </a:lnTo>
                <a:lnTo>
                  <a:pt x="214992" y="55562"/>
                </a:lnTo>
                <a:lnTo>
                  <a:pt x="212832" y="54078"/>
                </a:lnTo>
                <a:lnTo>
                  <a:pt x="209965" y="52081"/>
                </a:lnTo>
                <a:lnTo>
                  <a:pt x="207507" y="50370"/>
                </a:lnTo>
                <a:lnTo>
                  <a:pt x="184118" y="34102"/>
                </a:lnTo>
                <a:lnTo>
                  <a:pt x="182526" y="32991"/>
                </a:lnTo>
                <a:lnTo>
                  <a:pt x="174524" y="27400"/>
                </a:lnTo>
                <a:lnTo>
                  <a:pt x="166590" y="21900"/>
                </a:lnTo>
                <a:lnTo>
                  <a:pt x="135013" y="-99"/>
                </a:lnTo>
                <a:lnTo>
                  <a:pt x="132251" y="2115"/>
                </a:lnTo>
                <a:lnTo>
                  <a:pt x="130491" y="3527"/>
                </a:lnTo>
                <a:lnTo>
                  <a:pt x="125247" y="7729"/>
                </a:lnTo>
                <a:lnTo>
                  <a:pt x="124712" y="8151"/>
                </a:lnTo>
                <a:lnTo>
                  <a:pt x="123940" y="8759"/>
                </a:lnTo>
                <a:lnTo>
                  <a:pt x="123196" y="9353"/>
                </a:lnTo>
                <a:lnTo>
                  <a:pt x="121160" y="11005"/>
                </a:lnTo>
                <a:lnTo>
                  <a:pt x="120393" y="11613"/>
                </a:lnTo>
                <a:lnTo>
                  <a:pt x="118238" y="13351"/>
                </a:lnTo>
                <a:lnTo>
                  <a:pt x="117667" y="13791"/>
                </a:lnTo>
                <a:lnTo>
                  <a:pt x="110645" y="19423"/>
                </a:lnTo>
                <a:lnTo>
                  <a:pt x="104693" y="24146"/>
                </a:lnTo>
                <a:lnTo>
                  <a:pt x="101654" y="26561"/>
                </a:lnTo>
                <a:lnTo>
                  <a:pt x="96301" y="30803"/>
                </a:lnTo>
                <a:lnTo>
                  <a:pt x="89742" y="36008"/>
                </a:lnTo>
                <a:lnTo>
                  <a:pt x="89365" y="36303"/>
                </a:lnTo>
                <a:lnTo>
                  <a:pt x="88680" y="36861"/>
                </a:lnTo>
                <a:lnTo>
                  <a:pt x="83273" y="41109"/>
                </a:lnTo>
                <a:lnTo>
                  <a:pt x="82833" y="41472"/>
                </a:lnTo>
                <a:lnTo>
                  <a:pt x="82574" y="41690"/>
                </a:lnTo>
                <a:lnTo>
                  <a:pt x="81962" y="42180"/>
                </a:lnTo>
                <a:lnTo>
                  <a:pt x="81155" y="42815"/>
                </a:lnTo>
                <a:lnTo>
                  <a:pt x="77721" y="46423"/>
                </a:lnTo>
                <a:lnTo>
                  <a:pt x="75385" y="48882"/>
                </a:lnTo>
                <a:lnTo>
                  <a:pt x="71152" y="53338"/>
                </a:lnTo>
                <a:lnTo>
                  <a:pt x="67092" y="57744"/>
                </a:lnTo>
                <a:lnTo>
                  <a:pt x="63935" y="60898"/>
                </a:lnTo>
                <a:lnTo>
                  <a:pt x="61599" y="63485"/>
                </a:lnTo>
                <a:lnTo>
                  <a:pt x="53062" y="72388"/>
                </a:lnTo>
                <a:lnTo>
                  <a:pt x="50177" y="75410"/>
                </a:lnTo>
                <a:lnTo>
                  <a:pt x="49895" y="75701"/>
                </a:lnTo>
                <a:lnTo>
                  <a:pt x="49351" y="76254"/>
                </a:lnTo>
                <a:lnTo>
                  <a:pt x="44529" y="81305"/>
                </a:lnTo>
                <a:lnTo>
                  <a:pt x="42801" y="83056"/>
                </a:lnTo>
                <a:lnTo>
                  <a:pt x="39435" y="86423"/>
                </a:lnTo>
                <a:lnTo>
                  <a:pt x="35724" y="90453"/>
                </a:lnTo>
                <a:lnTo>
                  <a:pt x="33706" y="92572"/>
                </a:lnTo>
                <a:lnTo>
                  <a:pt x="33198" y="93108"/>
                </a:lnTo>
                <a:lnTo>
                  <a:pt x="33583" y="98616"/>
                </a:lnTo>
                <a:lnTo>
                  <a:pt x="33887" y="103041"/>
                </a:lnTo>
                <a:lnTo>
                  <a:pt x="33973" y="108241"/>
                </a:lnTo>
                <a:lnTo>
                  <a:pt x="33842" y="109303"/>
                </a:lnTo>
                <a:lnTo>
                  <a:pt x="33846" y="109902"/>
                </a:lnTo>
                <a:lnTo>
                  <a:pt x="33765" y="118161"/>
                </a:lnTo>
                <a:lnTo>
                  <a:pt x="33760" y="120716"/>
                </a:lnTo>
                <a:lnTo>
                  <a:pt x="33737" y="124750"/>
                </a:lnTo>
                <a:lnTo>
                  <a:pt x="33619" y="138867"/>
                </a:lnTo>
                <a:lnTo>
                  <a:pt x="32621" y="165949"/>
                </a:lnTo>
                <a:lnTo>
                  <a:pt x="32535" y="171775"/>
                </a:lnTo>
                <a:lnTo>
                  <a:pt x="33052" y="198707"/>
                </a:lnTo>
                <a:lnTo>
                  <a:pt x="32812" y="220602"/>
                </a:lnTo>
                <a:lnTo>
                  <a:pt x="32807" y="221954"/>
                </a:lnTo>
                <a:lnTo>
                  <a:pt x="41957" y="271153"/>
                </a:lnTo>
                <a:lnTo>
                  <a:pt x="63944" y="397382"/>
                </a:lnTo>
                <a:lnTo>
                  <a:pt x="69605" y="400640"/>
                </a:lnTo>
                <a:lnTo>
                  <a:pt x="74491" y="403508"/>
                </a:lnTo>
                <a:lnTo>
                  <a:pt x="75199" y="403848"/>
                </a:lnTo>
                <a:lnTo>
                  <a:pt x="79699" y="406467"/>
                </a:lnTo>
                <a:lnTo>
                  <a:pt x="84248" y="409076"/>
                </a:lnTo>
                <a:lnTo>
                  <a:pt x="86716" y="410492"/>
                </a:lnTo>
                <a:lnTo>
                  <a:pt x="88512" y="415547"/>
                </a:lnTo>
                <a:lnTo>
                  <a:pt x="88898" y="416590"/>
                </a:lnTo>
                <a:lnTo>
                  <a:pt x="91883" y="424945"/>
                </a:lnTo>
                <a:lnTo>
                  <a:pt x="92386" y="426315"/>
                </a:lnTo>
                <a:lnTo>
                  <a:pt x="95090" y="433952"/>
                </a:lnTo>
                <a:lnTo>
                  <a:pt x="95199" y="434220"/>
                </a:lnTo>
                <a:lnTo>
                  <a:pt x="95916" y="436230"/>
                </a:lnTo>
                <a:lnTo>
                  <a:pt x="98488" y="443627"/>
                </a:lnTo>
                <a:lnTo>
                  <a:pt x="99050" y="445034"/>
                </a:lnTo>
                <a:lnTo>
                  <a:pt x="100810" y="449975"/>
                </a:lnTo>
                <a:lnTo>
                  <a:pt x="102207" y="453919"/>
                </a:lnTo>
                <a:lnTo>
                  <a:pt x="102978" y="456070"/>
                </a:lnTo>
                <a:lnTo>
                  <a:pt x="103976" y="458892"/>
                </a:lnTo>
                <a:lnTo>
                  <a:pt x="107170" y="467777"/>
                </a:lnTo>
                <a:lnTo>
                  <a:pt x="115353" y="490738"/>
                </a:lnTo>
                <a:lnTo>
                  <a:pt x="118279" y="498947"/>
                </a:lnTo>
                <a:lnTo>
                  <a:pt x="119082" y="501189"/>
                </a:lnTo>
                <a:lnTo>
                  <a:pt x="120624" y="505491"/>
                </a:lnTo>
                <a:lnTo>
                  <a:pt x="121205" y="507161"/>
                </a:lnTo>
                <a:lnTo>
                  <a:pt x="123822" y="513659"/>
                </a:lnTo>
                <a:lnTo>
                  <a:pt x="126535" y="522077"/>
                </a:lnTo>
                <a:lnTo>
                  <a:pt x="130055" y="531819"/>
                </a:lnTo>
                <a:lnTo>
                  <a:pt x="135022" y="545142"/>
                </a:lnTo>
                <a:lnTo>
                  <a:pt x="137848" y="553710"/>
                </a:lnTo>
                <a:lnTo>
                  <a:pt x="139736" y="558511"/>
                </a:lnTo>
                <a:lnTo>
                  <a:pt x="143442" y="569370"/>
                </a:lnTo>
                <a:lnTo>
                  <a:pt x="144748" y="573000"/>
                </a:lnTo>
                <a:lnTo>
                  <a:pt x="147810" y="581440"/>
                </a:lnTo>
                <a:lnTo>
                  <a:pt x="149212" y="585474"/>
                </a:lnTo>
                <a:lnTo>
                  <a:pt x="150604" y="589409"/>
                </a:lnTo>
                <a:lnTo>
                  <a:pt x="150777" y="589872"/>
                </a:lnTo>
                <a:lnTo>
                  <a:pt x="150786" y="589876"/>
                </a:lnTo>
                <a:lnTo>
                  <a:pt x="153226" y="596737"/>
                </a:lnTo>
                <a:lnTo>
                  <a:pt x="152500" y="602314"/>
                </a:lnTo>
                <a:lnTo>
                  <a:pt x="148554" y="617307"/>
                </a:lnTo>
                <a:lnTo>
                  <a:pt x="147951" y="618877"/>
                </a:lnTo>
                <a:lnTo>
                  <a:pt x="142893" y="632046"/>
                </a:lnTo>
                <a:lnTo>
                  <a:pt x="135077" y="644062"/>
                </a:lnTo>
                <a:lnTo>
                  <a:pt x="129134" y="650574"/>
                </a:lnTo>
                <a:lnTo>
                  <a:pt x="127950" y="652634"/>
                </a:lnTo>
                <a:lnTo>
                  <a:pt x="123777" y="657816"/>
                </a:lnTo>
                <a:lnTo>
                  <a:pt x="123274" y="658420"/>
                </a:lnTo>
                <a:lnTo>
                  <a:pt x="120529" y="661864"/>
                </a:lnTo>
                <a:lnTo>
                  <a:pt x="120597" y="667822"/>
                </a:lnTo>
                <a:lnTo>
                  <a:pt x="120679" y="675931"/>
                </a:lnTo>
                <a:lnTo>
                  <a:pt x="120724" y="680365"/>
                </a:lnTo>
                <a:lnTo>
                  <a:pt x="120738" y="685474"/>
                </a:lnTo>
                <a:lnTo>
                  <a:pt x="120851" y="699941"/>
                </a:lnTo>
                <a:lnTo>
                  <a:pt x="122806" y="706539"/>
                </a:lnTo>
                <a:lnTo>
                  <a:pt x="120751" y="709252"/>
                </a:lnTo>
                <a:lnTo>
                  <a:pt x="115036" y="716790"/>
                </a:lnTo>
                <a:lnTo>
                  <a:pt x="108980" y="724790"/>
                </a:lnTo>
                <a:lnTo>
                  <a:pt x="101980" y="739756"/>
                </a:lnTo>
                <a:lnTo>
                  <a:pt x="104943" y="751041"/>
                </a:lnTo>
                <a:lnTo>
                  <a:pt x="103800" y="759096"/>
                </a:lnTo>
                <a:lnTo>
                  <a:pt x="88875" y="780396"/>
                </a:lnTo>
                <a:lnTo>
                  <a:pt x="87732" y="798897"/>
                </a:lnTo>
                <a:lnTo>
                  <a:pt x="88054" y="805400"/>
                </a:lnTo>
                <a:lnTo>
                  <a:pt x="82466" y="80935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934A1BA-DC4F-B188-07D5-86A7164E4AF4}"/>
              </a:ext>
            </a:extLst>
          </p:cNvPr>
          <p:cNvSpPr>
            <a:spLocks/>
          </p:cNvSpPr>
          <p:nvPr/>
        </p:nvSpPr>
        <p:spPr>
          <a:xfrm flipV="1">
            <a:off x="4217869" y="1692199"/>
            <a:ext cx="1107856" cy="1141728"/>
          </a:xfrm>
          <a:custGeom>
            <a:avLst/>
            <a:gdLst>
              <a:gd name="connsiteX0" fmla="*/ 649979 w 754447"/>
              <a:gd name="connsiteY0" fmla="*/ 9214 h 777514"/>
              <a:gd name="connsiteX1" fmla="*/ 646500 w 754447"/>
              <a:gd name="connsiteY1" fmla="*/ 10349 h 777514"/>
              <a:gd name="connsiteX2" fmla="*/ 639675 w 754447"/>
              <a:gd name="connsiteY2" fmla="*/ 12566 h 777514"/>
              <a:gd name="connsiteX3" fmla="*/ 633042 w 754447"/>
              <a:gd name="connsiteY3" fmla="*/ 14701 h 777514"/>
              <a:gd name="connsiteX4" fmla="*/ 630061 w 754447"/>
              <a:gd name="connsiteY4" fmla="*/ 21802 h 777514"/>
              <a:gd name="connsiteX5" fmla="*/ 535269 w 754447"/>
              <a:gd name="connsiteY5" fmla="*/ 84635 h 777514"/>
              <a:gd name="connsiteX6" fmla="*/ 535148 w 754447"/>
              <a:gd name="connsiteY6" fmla="*/ 84725 h 777514"/>
              <a:gd name="connsiteX7" fmla="*/ 519339 w 754447"/>
              <a:gd name="connsiteY7" fmla="*/ 94223 h 777514"/>
              <a:gd name="connsiteX8" fmla="*/ 501637 w 754447"/>
              <a:gd name="connsiteY8" fmla="*/ 95898 h 777514"/>
              <a:gd name="connsiteX9" fmla="*/ 480025 w 754447"/>
              <a:gd name="connsiteY9" fmla="*/ 98942 h 777514"/>
              <a:gd name="connsiteX10" fmla="*/ 473834 w 754447"/>
              <a:gd name="connsiteY10" fmla="*/ 99814 h 777514"/>
              <a:gd name="connsiteX11" fmla="*/ 468630 w 754447"/>
              <a:gd name="connsiteY11" fmla="*/ 100572 h 777514"/>
              <a:gd name="connsiteX12" fmla="*/ 462168 w 754447"/>
              <a:gd name="connsiteY12" fmla="*/ 101606 h 777514"/>
              <a:gd name="connsiteX13" fmla="*/ 413878 w 754447"/>
              <a:gd name="connsiteY13" fmla="*/ 109084 h 777514"/>
              <a:gd name="connsiteX14" fmla="*/ 407356 w 754447"/>
              <a:gd name="connsiteY14" fmla="*/ 109919 h 777514"/>
              <a:gd name="connsiteX15" fmla="*/ 403272 w 754447"/>
              <a:gd name="connsiteY15" fmla="*/ 110464 h 777514"/>
              <a:gd name="connsiteX16" fmla="*/ 399106 w 754447"/>
              <a:gd name="connsiteY16" fmla="*/ 111054 h 777514"/>
              <a:gd name="connsiteX17" fmla="*/ 394491 w 754447"/>
              <a:gd name="connsiteY17" fmla="*/ 111694 h 777514"/>
              <a:gd name="connsiteX18" fmla="*/ 392928 w 754447"/>
              <a:gd name="connsiteY18" fmla="*/ 111907 h 777514"/>
              <a:gd name="connsiteX19" fmla="*/ 377254 w 754447"/>
              <a:gd name="connsiteY19" fmla="*/ 113990 h 777514"/>
              <a:gd name="connsiteX20" fmla="*/ 369629 w 754447"/>
              <a:gd name="connsiteY20" fmla="*/ 114984 h 777514"/>
              <a:gd name="connsiteX21" fmla="*/ 368254 w 754447"/>
              <a:gd name="connsiteY21" fmla="*/ 115170 h 777514"/>
              <a:gd name="connsiteX22" fmla="*/ 364490 w 754447"/>
              <a:gd name="connsiteY22" fmla="*/ 128098 h 777514"/>
              <a:gd name="connsiteX23" fmla="*/ 361013 w 754447"/>
              <a:gd name="connsiteY23" fmla="*/ 138122 h 777514"/>
              <a:gd name="connsiteX24" fmla="*/ 354561 w 754447"/>
              <a:gd name="connsiteY24" fmla="*/ 162059 h 777514"/>
              <a:gd name="connsiteX25" fmla="*/ 334749 w 754447"/>
              <a:gd name="connsiteY25" fmla="*/ 165698 h 777514"/>
              <a:gd name="connsiteX26" fmla="*/ 325391 w 754447"/>
              <a:gd name="connsiteY26" fmla="*/ 167459 h 777514"/>
              <a:gd name="connsiteX27" fmla="*/ 318587 w 754447"/>
              <a:gd name="connsiteY27" fmla="*/ 168752 h 777514"/>
              <a:gd name="connsiteX28" fmla="*/ 316736 w 754447"/>
              <a:gd name="connsiteY28" fmla="*/ 154467 h 777514"/>
              <a:gd name="connsiteX29" fmla="*/ 315970 w 754447"/>
              <a:gd name="connsiteY29" fmla="*/ 146417 h 777514"/>
              <a:gd name="connsiteX30" fmla="*/ 313407 w 754447"/>
              <a:gd name="connsiteY30" fmla="*/ 118369 h 777514"/>
              <a:gd name="connsiteX31" fmla="*/ 313393 w 754447"/>
              <a:gd name="connsiteY31" fmla="*/ 117688 h 777514"/>
              <a:gd name="connsiteX32" fmla="*/ 313139 w 754447"/>
              <a:gd name="connsiteY32" fmla="*/ 115351 h 777514"/>
              <a:gd name="connsiteX33" fmla="*/ 313030 w 754447"/>
              <a:gd name="connsiteY33" fmla="*/ 113899 h 777514"/>
              <a:gd name="connsiteX34" fmla="*/ 312595 w 754447"/>
              <a:gd name="connsiteY34" fmla="*/ 109443 h 777514"/>
              <a:gd name="connsiteX35" fmla="*/ 311284 w 754447"/>
              <a:gd name="connsiteY35" fmla="*/ 96197 h 777514"/>
              <a:gd name="connsiteX36" fmla="*/ 303323 w 754447"/>
              <a:gd name="connsiteY36" fmla="*/ 98343 h 777514"/>
              <a:gd name="connsiteX37" fmla="*/ 286724 w 754447"/>
              <a:gd name="connsiteY37" fmla="*/ 115673 h 777514"/>
              <a:gd name="connsiteX38" fmla="*/ 281544 w 754447"/>
              <a:gd name="connsiteY38" fmla="*/ 121069 h 777514"/>
              <a:gd name="connsiteX39" fmla="*/ 269401 w 754447"/>
              <a:gd name="connsiteY39" fmla="*/ 125021 h 777514"/>
              <a:gd name="connsiteX40" fmla="*/ 268117 w 754447"/>
              <a:gd name="connsiteY40" fmla="*/ 124291 h 777514"/>
              <a:gd name="connsiteX41" fmla="*/ 266760 w 754447"/>
              <a:gd name="connsiteY41" fmla="*/ 123778 h 777514"/>
              <a:gd name="connsiteX42" fmla="*/ 265422 w 754447"/>
              <a:gd name="connsiteY42" fmla="*/ 122421 h 777514"/>
              <a:gd name="connsiteX43" fmla="*/ 264261 w 754447"/>
              <a:gd name="connsiteY43" fmla="*/ 121282 h 777514"/>
              <a:gd name="connsiteX44" fmla="*/ 262356 w 754447"/>
              <a:gd name="connsiteY44" fmla="*/ 119354 h 777514"/>
              <a:gd name="connsiteX45" fmla="*/ 260655 w 754447"/>
              <a:gd name="connsiteY45" fmla="*/ 117688 h 777514"/>
              <a:gd name="connsiteX46" fmla="*/ 259693 w 754447"/>
              <a:gd name="connsiteY46" fmla="*/ 116513 h 777514"/>
              <a:gd name="connsiteX47" fmla="*/ 257652 w 754447"/>
              <a:gd name="connsiteY47" fmla="*/ 114153 h 777514"/>
              <a:gd name="connsiteX48" fmla="*/ 241312 w 754447"/>
              <a:gd name="connsiteY48" fmla="*/ 118446 h 777514"/>
              <a:gd name="connsiteX49" fmla="*/ 223644 w 754447"/>
              <a:gd name="connsiteY49" fmla="*/ 123433 h 777514"/>
              <a:gd name="connsiteX50" fmla="*/ 207653 w 754447"/>
              <a:gd name="connsiteY50" fmla="*/ 127785 h 777514"/>
              <a:gd name="connsiteX51" fmla="*/ 209813 w 754447"/>
              <a:gd name="connsiteY51" fmla="*/ 137600 h 777514"/>
              <a:gd name="connsiteX52" fmla="*/ 198313 w 754447"/>
              <a:gd name="connsiteY52" fmla="*/ 144579 h 777514"/>
              <a:gd name="connsiteX53" fmla="*/ 184251 w 754447"/>
              <a:gd name="connsiteY53" fmla="*/ 153106 h 777514"/>
              <a:gd name="connsiteX54" fmla="*/ 182985 w 754447"/>
              <a:gd name="connsiteY54" fmla="*/ 153909 h 777514"/>
              <a:gd name="connsiteX55" fmla="*/ 176480 w 754447"/>
              <a:gd name="connsiteY55" fmla="*/ 157743 h 777514"/>
              <a:gd name="connsiteX56" fmla="*/ 173368 w 754447"/>
              <a:gd name="connsiteY56" fmla="*/ 159740 h 777514"/>
              <a:gd name="connsiteX57" fmla="*/ 166768 w 754447"/>
              <a:gd name="connsiteY57" fmla="*/ 163724 h 777514"/>
              <a:gd name="connsiteX58" fmla="*/ 155414 w 754447"/>
              <a:gd name="connsiteY58" fmla="*/ 170640 h 777514"/>
              <a:gd name="connsiteX59" fmla="*/ 150107 w 754447"/>
              <a:gd name="connsiteY59" fmla="*/ 173871 h 777514"/>
              <a:gd name="connsiteX60" fmla="*/ 146850 w 754447"/>
              <a:gd name="connsiteY60" fmla="*/ 175799 h 777514"/>
              <a:gd name="connsiteX61" fmla="*/ 143434 w 754447"/>
              <a:gd name="connsiteY61" fmla="*/ 177923 h 777514"/>
              <a:gd name="connsiteX62" fmla="*/ 133277 w 754447"/>
              <a:gd name="connsiteY62" fmla="*/ 184099 h 777514"/>
              <a:gd name="connsiteX63" fmla="*/ 120694 w 754447"/>
              <a:gd name="connsiteY63" fmla="*/ 191759 h 777514"/>
              <a:gd name="connsiteX64" fmla="*/ 106377 w 754447"/>
              <a:gd name="connsiteY64" fmla="*/ 200453 h 777514"/>
              <a:gd name="connsiteX65" fmla="*/ 97423 w 754447"/>
              <a:gd name="connsiteY65" fmla="*/ 205862 h 777514"/>
              <a:gd name="connsiteX66" fmla="*/ 93426 w 754447"/>
              <a:gd name="connsiteY66" fmla="*/ 208354 h 777514"/>
              <a:gd name="connsiteX67" fmla="*/ 87484 w 754447"/>
              <a:gd name="connsiteY67" fmla="*/ 211943 h 777514"/>
              <a:gd name="connsiteX68" fmla="*/ 84721 w 754447"/>
              <a:gd name="connsiteY68" fmla="*/ 213636 h 777514"/>
              <a:gd name="connsiteX69" fmla="*/ 73680 w 754447"/>
              <a:gd name="connsiteY69" fmla="*/ 219844 h 777514"/>
              <a:gd name="connsiteX70" fmla="*/ 45469 w 754447"/>
              <a:gd name="connsiteY70" fmla="*/ 237496 h 777514"/>
              <a:gd name="connsiteX71" fmla="*/ 20792 w 754447"/>
              <a:gd name="connsiteY71" fmla="*/ 252552 h 777514"/>
              <a:gd name="connsiteX72" fmla="*/ 497 w 754447"/>
              <a:gd name="connsiteY72" fmla="*/ 264909 h 777514"/>
              <a:gd name="connsiteX73" fmla="*/ 1250 w 754447"/>
              <a:gd name="connsiteY73" fmla="*/ 267504 h 777514"/>
              <a:gd name="connsiteX74" fmla="*/ 4861 w 754447"/>
              <a:gd name="connsiteY74" fmla="*/ 279965 h 777514"/>
              <a:gd name="connsiteX75" fmla="*/ 7515 w 754447"/>
              <a:gd name="connsiteY75" fmla="*/ 289113 h 777514"/>
              <a:gd name="connsiteX76" fmla="*/ 10445 w 754447"/>
              <a:gd name="connsiteY76" fmla="*/ 299196 h 777514"/>
              <a:gd name="connsiteX77" fmla="*/ 13530 w 754447"/>
              <a:gd name="connsiteY77" fmla="*/ 309806 h 777514"/>
              <a:gd name="connsiteX78" fmla="*/ 20094 w 754447"/>
              <a:gd name="connsiteY78" fmla="*/ 332322 h 777514"/>
              <a:gd name="connsiteX79" fmla="*/ 24299 w 754447"/>
              <a:gd name="connsiteY79" fmla="*/ 346721 h 777514"/>
              <a:gd name="connsiteX80" fmla="*/ 24340 w 754447"/>
              <a:gd name="connsiteY80" fmla="*/ 346862 h 777514"/>
              <a:gd name="connsiteX81" fmla="*/ 26404 w 754447"/>
              <a:gd name="connsiteY81" fmla="*/ 353918 h 777514"/>
              <a:gd name="connsiteX82" fmla="*/ 26517 w 754447"/>
              <a:gd name="connsiteY82" fmla="*/ 354299 h 777514"/>
              <a:gd name="connsiteX83" fmla="*/ 26866 w 754447"/>
              <a:gd name="connsiteY83" fmla="*/ 355502 h 777514"/>
              <a:gd name="connsiteX84" fmla="*/ 28250 w 754447"/>
              <a:gd name="connsiteY84" fmla="*/ 360225 h 777514"/>
              <a:gd name="connsiteX85" fmla="*/ 32732 w 754447"/>
              <a:gd name="connsiteY85" fmla="*/ 375509 h 777514"/>
              <a:gd name="connsiteX86" fmla="*/ 34406 w 754447"/>
              <a:gd name="connsiteY86" fmla="*/ 381217 h 777514"/>
              <a:gd name="connsiteX87" fmla="*/ 35054 w 754447"/>
              <a:gd name="connsiteY87" fmla="*/ 383427 h 777514"/>
              <a:gd name="connsiteX88" fmla="*/ 36111 w 754447"/>
              <a:gd name="connsiteY88" fmla="*/ 387026 h 777514"/>
              <a:gd name="connsiteX89" fmla="*/ 39073 w 754447"/>
              <a:gd name="connsiteY89" fmla="*/ 397100 h 777514"/>
              <a:gd name="connsiteX90" fmla="*/ 39436 w 754447"/>
              <a:gd name="connsiteY90" fmla="*/ 398348 h 777514"/>
              <a:gd name="connsiteX91" fmla="*/ 41187 w 754447"/>
              <a:gd name="connsiteY91" fmla="*/ 404292 h 777514"/>
              <a:gd name="connsiteX92" fmla="*/ 41233 w 754447"/>
              <a:gd name="connsiteY92" fmla="*/ 404437 h 777514"/>
              <a:gd name="connsiteX93" fmla="*/ 43941 w 754447"/>
              <a:gd name="connsiteY93" fmla="*/ 413645 h 777514"/>
              <a:gd name="connsiteX94" fmla="*/ 45429 w 754447"/>
              <a:gd name="connsiteY94" fmla="*/ 418682 h 777514"/>
              <a:gd name="connsiteX95" fmla="*/ 47592 w 754447"/>
              <a:gd name="connsiteY95" fmla="*/ 426019 h 777514"/>
              <a:gd name="connsiteX96" fmla="*/ 47710 w 754447"/>
              <a:gd name="connsiteY96" fmla="*/ 426428 h 777514"/>
              <a:gd name="connsiteX97" fmla="*/ 49248 w 754447"/>
              <a:gd name="connsiteY97" fmla="*/ 431628 h 777514"/>
              <a:gd name="connsiteX98" fmla="*/ 49674 w 754447"/>
              <a:gd name="connsiteY98" fmla="*/ 433066 h 777514"/>
              <a:gd name="connsiteX99" fmla="*/ 49715 w 754447"/>
              <a:gd name="connsiteY99" fmla="*/ 433212 h 777514"/>
              <a:gd name="connsiteX100" fmla="*/ 52138 w 754447"/>
              <a:gd name="connsiteY100" fmla="*/ 441412 h 777514"/>
              <a:gd name="connsiteX101" fmla="*/ 58184 w 754447"/>
              <a:gd name="connsiteY101" fmla="*/ 461836 h 777514"/>
              <a:gd name="connsiteX102" fmla="*/ 58248 w 754447"/>
              <a:gd name="connsiteY102" fmla="*/ 462050 h 777514"/>
              <a:gd name="connsiteX103" fmla="*/ 58674 w 754447"/>
              <a:gd name="connsiteY103" fmla="*/ 463488 h 777514"/>
              <a:gd name="connsiteX104" fmla="*/ 64585 w 754447"/>
              <a:gd name="connsiteY104" fmla="*/ 483404 h 777514"/>
              <a:gd name="connsiteX105" fmla="*/ 64644 w 754447"/>
              <a:gd name="connsiteY105" fmla="*/ 483595 h 777514"/>
              <a:gd name="connsiteX106" fmla="*/ 65175 w 754447"/>
              <a:gd name="connsiteY106" fmla="*/ 485392 h 777514"/>
              <a:gd name="connsiteX107" fmla="*/ 66722 w 754447"/>
              <a:gd name="connsiteY107" fmla="*/ 490592 h 777514"/>
              <a:gd name="connsiteX108" fmla="*/ 68432 w 754447"/>
              <a:gd name="connsiteY108" fmla="*/ 496342 h 777514"/>
              <a:gd name="connsiteX109" fmla="*/ 70146 w 754447"/>
              <a:gd name="connsiteY109" fmla="*/ 502091 h 777514"/>
              <a:gd name="connsiteX110" fmla="*/ 70999 w 754447"/>
              <a:gd name="connsiteY110" fmla="*/ 504968 h 777514"/>
              <a:gd name="connsiteX111" fmla="*/ 72292 w 754447"/>
              <a:gd name="connsiteY111" fmla="*/ 509306 h 777514"/>
              <a:gd name="connsiteX112" fmla="*/ 77459 w 754447"/>
              <a:gd name="connsiteY112" fmla="*/ 526623 h 777514"/>
              <a:gd name="connsiteX113" fmla="*/ 77890 w 754447"/>
              <a:gd name="connsiteY113" fmla="*/ 528061 h 777514"/>
              <a:gd name="connsiteX114" fmla="*/ 78906 w 754447"/>
              <a:gd name="connsiteY114" fmla="*/ 531460 h 777514"/>
              <a:gd name="connsiteX115" fmla="*/ 83456 w 754447"/>
              <a:gd name="connsiteY115" fmla="*/ 546666 h 777514"/>
              <a:gd name="connsiteX116" fmla="*/ 83878 w 754447"/>
              <a:gd name="connsiteY116" fmla="*/ 548082 h 777514"/>
              <a:gd name="connsiteX117" fmla="*/ 86436 w 754447"/>
              <a:gd name="connsiteY117" fmla="*/ 556631 h 777514"/>
              <a:gd name="connsiteX118" fmla="*/ 90396 w 754447"/>
              <a:gd name="connsiteY118" fmla="*/ 569823 h 777514"/>
              <a:gd name="connsiteX119" fmla="*/ 96370 w 754447"/>
              <a:gd name="connsiteY119" fmla="*/ 589712 h 777514"/>
              <a:gd name="connsiteX120" fmla="*/ 96810 w 754447"/>
              <a:gd name="connsiteY120" fmla="*/ 591173 h 777514"/>
              <a:gd name="connsiteX121" fmla="*/ 100648 w 754447"/>
              <a:gd name="connsiteY121" fmla="*/ 603902 h 777514"/>
              <a:gd name="connsiteX122" fmla="*/ 101138 w 754447"/>
              <a:gd name="connsiteY122" fmla="*/ 605531 h 777514"/>
              <a:gd name="connsiteX123" fmla="*/ 108881 w 754447"/>
              <a:gd name="connsiteY123" fmla="*/ 631178 h 777514"/>
              <a:gd name="connsiteX124" fmla="*/ 109154 w 754447"/>
              <a:gd name="connsiteY124" fmla="*/ 632086 h 777514"/>
              <a:gd name="connsiteX125" fmla="*/ 109344 w 754447"/>
              <a:gd name="connsiteY125" fmla="*/ 632708 h 777514"/>
              <a:gd name="connsiteX126" fmla="*/ 109807 w 754447"/>
              <a:gd name="connsiteY126" fmla="*/ 634242 h 777514"/>
              <a:gd name="connsiteX127" fmla="*/ 114148 w 754447"/>
              <a:gd name="connsiteY127" fmla="*/ 648590 h 777514"/>
              <a:gd name="connsiteX128" fmla="*/ 118498 w 754447"/>
              <a:gd name="connsiteY128" fmla="*/ 662939 h 777514"/>
              <a:gd name="connsiteX129" fmla="*/ 121878 w 754447"/>
              <a:gd name="connsiteY129" fmla="*/ 674056 h 777514"/>
              <a:gd name="connsiteX130" fmla="*/ 122422 w 754447"/>
              <a:gd name="connsiteY130" fmla="*/ 675853 h 777514"/>
              <a:gd name="connsiteX131" fmla="*/ 122858 w 754447"/>
              <a:gd name="connsiteY131" fmla="*/ 677287 h 777514"/>
              <a:gd name="connsiteX132" fmla="*/ 135473 w 754447"/>
              <a:gd name="connsiteY132" fmla="*/ 718681 h 777514"/>
              <a:gd name="connsiteX133" fmla="*/ 135967 w 754447"/>
              <a:gd name="connsiteY133" fmla="*/ 720306 h 777514"/>
              <a:gd name="connsiteX134" fmla="*/ 148587 w 754447"/>
              <a:gd name="connsiteY134" fmla="*/ 761514 h 777514"/>
              <a:gd name="connsiteX135" fmla="*/ 149136 w 754447"/>
              <a:gd name="connsiteY135" fmla="*/ 763302 h 777514"/>
              <a:gd name="connsiteX136" fmla="*/ 149208 w 754447"/>
              <a:gd name="connsiteY136" fmla="*/ 763542 h 777514"/>
              <a:gd name="connsiteX137" fmla="*/ 153541 w 754447"/>
              <a:gd name="connsiteY137" fmla="*/ 777627 h 777514"/>
              <a:gd name="connsiteX138" fmla="*/ 287963 w 754447"/>
              <a:gd name="connsiteY138" fmla="*/ 772345 h 777514"/>
              <a:gd name="connsiteX139" fmla="*/ 309759 w 754447"/>
              <a:gd name="connsiteY139" fmla="*/ 767045 h 777514"/>
              <a:gd name="connsiteX140" fmla="*/ 327029 w 754447"/>
              <a:gd name="connsiteY140" fmla="*/ 762970 h 777514"/>
              <a:gd name="connsiteX141" fmla="*/ 330191 w 754447"/>
              <a:gd name="connsiteY141" fmla="*/ 762235 h 777514"/>
              <a:gd name="connsiteX142" fmla="*/ 351367 w 754447"/>
              <a:gd name="connsiteY142" fmla="*/ 757407 h 777514"/>
              <a:gd name="connsiteX143" fmla="*/ 366367 w 754447"/>
              <a:gd name="connsiteY143" fmla="*/ 754085 h 777514"/>
              <a:gd name="connsiteX144" fmla="*/ 379663 w 754447"/>
              <a:gd name="connsiteY144" fmla="*/ 751208 h 777514"/>
              <a:gd name="connsiteX145" fmla="*/ 415129 w 754447"/>
              <a:gd name="connsiteY145" fmla="*/ 743834 h 777514"/>
              <a:gd name="connsiteX146" fmla="*/ 457818 w 754447"/>
              <a:gd name="connsiteY146" fmla="*/ 735544 h 777514"/>
              <a:gd name="connsiteX147" fmla="*/ 479214 w 754447"/>
              <a:gd name="connsiteY147" fmla="*/ 731628 h 777514"/>
              <a:gd name="connsiteX148" fmla="*/ 500642 w 754447"/>
              <a:gd name="connsiteY148" fmla="*/ 727861 h 777514"/>
              <a:gd name="connsiteX149" fmla="*/ 586647 w 754447"/>
              <a:gd name="connsiteY149" fmla="*/ 714329 h 777514"/>
              <a:gd name="connsiteX150" fmla="*/ 573339 w 754447"/>
              <a:gd name="connsiteY150" fmla="*/ 625851 h 777514"/>
              <a:gd name="connsiteX151" fmla="*/ 573898 w 754447"/>
              <a:gd name="connsiteY151" fmla="*/ 625043 h 777514"/>
              <a:gd name="connsiteX152" fmla="*/ 598631 w 754447"/>
              <a:gd name="connsiteY152" fmla="*/ 589707 h 777514"/>
              <a:gd name="connsiteX153" fmla="*/ 636685 w 754447"/>
              <a:gd name="connsiteY153" fmla="*/ 534895 h 777514"/>
              <a:gd name="connsiteX154" fmla="*/ 640241 w 754447"/>
              <a:gd name="connsiteY154" fmla="*/ 530194 h 777514"/>
              <a:gd name="connsiteX155" fmla="*/ 656838 w 754447"/>
              <a:gd name="connsiteY155" fmla="*/ 506470 h 777514"/>
              <a:gd name="connsiteX156" fmla="*/ 674733 w 754447"/>
              <a:gd name="connsiteY156" fmla="*/ 479647 h 777514"/>
              <a:gd name="connsiteX157" fmla="*/ 684218 w 754447"/>
              <a:gd name="connsiteY157" fmla="*/ 467282 h 777514"/>
              <a:gd name="connsiteX158" fmla="*/ 691405 w 754447"/>
              <a:gd name="connsiteY158" fmla="*/ 458469 h 777514"/>
              <a:gd name="connsiteX159" fmla="*/ 697854 w 754447"/>
              <a:gd name="connsiteY159" fmla="*/ 446757 h 777514"/>
              <a:gd name="connsiteX160" fmla="*/ 715774 w 754447"/>
              <a:gd name="connsiteY160" fmla="*/ 422144 h 777514"/>
              <a:gd name="connsiteX161" fmla="*/ 716699 w 754447"/>
              <a:gd name="connsiteY161" fmla="*/ 420814 h 777514"/>
              <a:gd name="connsiteX162" fmla="*/ 735550 w 754447"/>
              <a:gd name="connsiteY162" fmla="*/ 393660 h 777514"/>
              <a:gd name="connsiteX163" fmla="*/ 739241 w 754447"/>
              <a:gd name="connsiteY163" fmla="*/ 388569 h 777514"/>
              <a:gd name="connsiteX164" fmla="*/ 754945 w 754447"/>
              <a:gd name="connsiteY164" fmla="*/ 366075 h 777514"/>
              <a:gd name="connsiteX165" fmla="*/ 725507 w 754447"/>
              <a:gd name="connsiteY165" fmla="*/ 329082 h 777514"/>
              <a:gd name="connsiteX166" fmla="*/ 712858 w 754447"/>
              <a:gd name="connsiteY166" fmla="*/ 313155 h 777514"/>
              <a:gd name="connsiteX167" fmla="*/ 709869 w 754447"/>
              <a:gd name="connsiteY167" fmla="*/ 309447 h 777514"/>
              <a:gd name="connsiteX168" fmla="*/ 705768 w 754447"/>
              <a:gd name="connsiteY168" fmla="*/ 304347 h 777514"/>
              <a:gd name="connsiteX169" fmla="*/ 699808 w 754447"/>
              <a:gd name="connsiteY169" fmla="*/ 296746 h 777514"/>
              <a:gd name="connsiteX170" fmla="*/ 697015 w 754447"/>
              <a:gd name="connsiteY170" fmla="*/ 266892 h 777514"/>
              <a:gd name="connsiteX171" fmla="*/ 696891 w 754447"/>
              <a:gd name="connsiteY171" fmla="*/ 265557 h 777514"/>
              <a:gd name="connsiteX172" fmla="*/ 695978 w 754447"/>
              <a:gd name="connsiteY172" fmla="*/ 255778 h 777514"/>
              <a:gd name="connsiteX173" fmla="*/ 695683 w 754447"/>
              <a:gd name="connsiteY173" fmla="*/ 252607 h 777514"/>
              <a:gd name="connsiteX174" fmla="*/ 694862 w 754447"/>
              <a:gd name="connsiteY174" fmla="*/ 243794 h 777514"/>
              <a:gd name="connsiteX175" fmla="*/ 694642 w 754447"/>
              <a:gd name="connsiteY175" fmla="*/ 241444 h 777514"/>
              <a:gd name="connsiteX176" fmla="*/ 694354 w 754447"/>
              <a:gd name="connsiteY176" fmla="*/ 238349 h 777514"/>
              <a:gd name="connsiteX177" fmla="*/ 699173 w 754447"/>
              <a:gd name="connsiteY177" fmla="*/ 219589 h 777514"/>
              <a:gd name="connsiteX178" fmla="*/ 702440 w 754447"/>
              <a:gd name="connsiteY178" fmla="*/ 206620 h 777514"/>
              <a:gd name="connsiteX179" fmla="*/ 704323 w 754447"/>
              <a:gd name="connsiteY179" fmla="*/ 199296 h 777514"/>
              <a:gd name="connsiteX180" fmla="*/ 707985 w 754447"/>
              <a:gd name="connsiteY180" fmla="*/ 184880 h 777514"/>
              <a:gd name="connsiteX181" fmla="*/ 711163 w 754447"/>
              <a:gd name="connsiteY181" fmla="*/ 172505 h 777514"/>
              <a:gd name="connsiteX182" fmla="*/ 713286 w 754447"/>
              <a:gd name="connsiteY182" fmla="*/ 164219 h 777514"/>
              <a:gd name="connsiteX183" fmla="*/ 714958 w 754447"/>
              <a:gd name="connsiteY183" fmla="*/ 159790 h 777514"/>
              <a:gd name="connsiteX184" fmla="*/ 719760 w 754447"/>
              <a:gd name="connsiteY184" fmla="*/ 147170 h 777514"/>
              <a:gd name="connsiteX185" fmla="*/ 727466 w 754447"/>
              <a:gd name="connsiteY185" fmla="*/ 126900 h 777514"/>
              <a:gd name="connsiteX186" fmla="*/ 730512 w 754447"/>
              <a:gd name="connsiteY186" fmla="*/ 122471 h 777514"/>
              <a:gd name="connsiteX187" fmla="*/ 736926 w 754447"/>
              <a:gd name="connsiteY187" fmla="*/ 113150 h 777514"/>
              <a:gd name="connsiteX188" fmla="*/ 715573 w 754447"/>
              <a:gd name="connsiteY188" fmla="*/ 79408 h 777514"/>
              <a:gd name="connsiteX189" fmla="*/ 709800 w 754447"/>
              <a:gd name="connsiteY189" fmla="*/ 70397 h 777514"/>
              <a:gd name="connsiteX190" fmla="*/ 702692 w 754447"/>
              <a:gd name="connsiteY190" fmla="*/ 58960 h 777514"/>
              <a:gd name="connsiteX191" fmla="*/ 701117 w 754447"/>
              <a:gd name="connsiteY191" fmla="*/ 56721 h 777514"/>
              <a:gd name="connsiteX192" fmla="*/ 686539 w 754447"/>
              <a:gd name="connsiteY192" fmla="*/ 33710 h 777514"/>
              <a:gd name="connsiteX193" fmla="*/ 682791 w 754447"/>
              <a:gd name="connsiteY193" fmla="*/ 27773 h 777514"/>
              <a:gd name="connsiteX194" fmla="*/ 680907 w 754447"/>
              <a:gd name="connsiteY194" fmla="*/ 24819 h 777514"/>
              <a:gd name="connsiteX195" fmla="*/ 677525 w 754447"/>
              <a:gd name="connsiteY195" fmla="*/ 19477 h 777514"/>
              <a:gd name="connsiteX196" fmla="*/ 669265 w 754447"/>
              <a:gd name="connsiteY196" fmla="*/ 6439 h 777514"/>
              <a:gd name="connsiteX197" fmla="*/ 665255 w 754447"/>
              <a:gd name="connsiteY197" fmla="*/ 112 h 777514"/>
              <a:gd name="connsiteX198" fmla="*/ 657009 w 754447"/>
              <a:gd name="connsiteY198" fmla="*/ 6548 h 777514"/>
              <a:gd name="connsiteX199" fmla="*/ 656104 w 754447"/>
              <a:gd name="connsiteY199" fmla="*/ 7258 h 777514"/>
              <a:gd name="connsiteX200" fmla="*/ 649979 w 754447"/>
              <a:gd name="connsiteY200" fmla="*/ 9214 h 777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754447" h="777514">
                <a:moveTo>
                  <a:pt x="649979" y="9214"/>
                </a:moveTo>
                <a:lnTo>
                  <a:pt x="646500" y="10349"/>
                </a:lnTo>
                <a:lnTo>
                  <a:pt x="639675" y="12566"/>
                </a:lnTo>
                <a:lnTo>
                  <a:pt x="633042" y="14701"/>
                </a:lnTo>
                <a:lnTo>
                  <a:pt x="630061" y="21802"/>
                </a:lnTo>
                <a:lnTo>
                  <a:pt x="535269" y="84635"/>
                </a:lnTo>
                <a:lnTo>
                  <a:pt x="535148" y="84725"/>
                </a:lnTo>
                <a:lnTo>
                  <a:pt x="519339" y="94223"/>
                </a:lnTo>
                <a:lnTo>
                  <a:pt x="501637" y="95898"/>
                </a:lnTo>
                <a:lnTo>
                  <a:pt x="480025" y="98942"/>
                </a:lnTo>
                <a:lnTo>
                  <a:pt x="473834" y="99814"/>
                </a:lnTo>
                <a:lnTo>
                  <a:pt x="468630" y="100572"/>
                </a:lnTo>
                <a:lnTo>
                  <a:pt x="462168" y="101606"/>
                </a:lnTo>
                <a:lnTo>
                  <a:pt x="413878" y="109084"/>
                </a:lnTo>
                <a:lnTo>
                  <a:pt x="407356" y="109919"/>
                </a:lnTo>
                <a:lnTo>
                  <a:pt x="403272" y="110464"/>
                </a:lnTo>
                <a:lnTo>
                  <a:pt x="399106" y="111054"/>
                </a:lnTo>
                <a:lnTo>
                  <a:pt x="394491" y="111694"/>
                </a:lnTo>
                <a:lnTo>
                  <a:pt x="392928" y="111907"/>
                </a:lnTo>
                <a:lnTo>
                  <a:pt x="377254" y="113990"/>
                </a:lnTo>
                <a:lnTo>
                  <a:pt x="369629" y="114984"/>
                </a:lnTo>
                <a:lnTo>
                  <a:pt x="368254" y="115170"/>
                </a:lnTo>
                <a:lnTo>
                  <a:pt x="364490" y="128098"/>
                </a:lnTo>
                <a:lnTo>
                  <a:pt x="361013" y="138122"/>
                </a:lnTo>
                <a:lnTo>
                  <a:pt x="354561" y="162059"/>
                </a:lnTo>
                <a:lnTo>
                  <a:pt x="334749" y="165698"/>
                </a:lnTo>
                <a:lnTo>
                  <a:pt x="325391" y="167459"/>
                </a:lnTo>
                <a:lnTo>
                  <a:pt x="318587" y="168752"/>
                </a:lnTo>
                <a:lnTo>
                  <a:pt x="316736" y="154467"/>
                </a:lnTo>
                <a:lnTo>
                  <a:pt x="315970" y="146417"/>
                </a:lnTo>
                <a:lnTo>
                  <a:pt x="313407" y="118369"/>
                </a:lnTo>
                <a:lnTo>
                  <a:pt x="313393" y="117688"/>
                </a:lnTo>
                <a:lnTo>
                  <a:pt x="313139" y="115351"/>
                </a:lnTo>
                <a:lnTo>
                  <a:pt x="313030" y="113899"/>
                </a:lnTo>
                <a:lnTo>
                  <a:pt x="312595" y="109443"/>
                </a:lnTo>
                <a:lnTo>
                  <a:pt x="311284" y="96197"/>
                </a:lnTo>
                <a:lnTo>
                  <a:pt x="303323" y="98343"/>
                </a:lnTo>
                <a:lnTo>
                  <a:pt x="286724" y="115673"/>
                </a:lnTo>
                <a:lnTo>
                  <a:pt x="281544" y="121069"/>
                </a:lnTo>
                <a:lnTo>
                  <a:pt x="269401" y="125021"/>
                </a:lnTo>
                <a:lnTo>
                  <a:pt x="268117" y="124291"/>
                </a:lnTo>
                <a:lnTo>
                  <a:pt x="266760" y="123778"/>
                </a:lnTo>
                <a:lnTo>
                  <a:pt x="265422" y="122421"/>
                </a:lnTo>
                <a:lnTo>
                  <a:pt x="264261" y="121282"/>
                </a:lnTo>
                <a:lnTo>
                  <a:pt x="262356" y="119354"/>
                </a:lnTo>
                <a:lnTo>
                  <a:pt x="260655" y="117688"/>
                </a:lnTo>
                <a:lnTo>
                  <a:pt x="259693" y="116513"/>
                </a:lnTo>
                <a:lnTo>
                  <a:pt x="257652" y="114153"/>
                </a:lnTo>
                <a:lnTo>
                  <a:pt x="241312" y="118446"/>
                </a:lnTo>
                <a:lnTo>
                  <a:pt x="223644" y="123433"/>
                </a:lnTo>
                <a:lnTo>
                  <a:pt x="207653" y="127785"/>
                </a:lnTo>
                <a:lnTo>
                  <a:pt x="209813" y="137600"/>
                </a:lnTo>
                <a:lnTo>
                  <a:pt x="198313" y="144579"/>
                </a:lnTo>
                <a:lnTo>
                  <a:pt x="184251" y="153106"/>
                </a:lnTo>
                <a:lnTo>
                  <a:pt x="182985" y="153909"/>
                </a:lnTo>
                <a:lnTo>
                  <a:pt x="176480" y="157743"/>
                </a:lnTo>
                <a:lnTo>
                  <a:pt x="173368" y="159740"/>
                </a:lnTo>
                <a:lnTo>
                  <a:pt x="166768" y="163724"/>
                </a:lnTo>
                <a:lnTo>
                  <a:pt x="155414" y="170640"/>
                </a:lnTo>
                <a:lnTo>
                  <a:pt x="150107" y="173871"/>
                </a:lnTo>
                <a:lnTo>
                  <a:pt x="146850" y="175799"/>
                </a:lnTo>
                <a:lnTo>
                  <a:pt x="143434" y="177923"/>
                </a:lnTo>
                <a:lnTo>
                  <a:pt x="133277" y="184099"/>
                </a:lnTo>
                <a:lnTo>
                  <a:pt x="120694" y="191759"/>
                </a:lnTo>
                <a:lnTo>
                  <a:pt x="106377" y="200453"/>
                </a:lnTo>
                <a:lnTo>
                  <a:pt x="97423" y="205862"/>
                </a:lnTo>
                <a:lnTo>
                  <a:pt x="93426" y="208354"/>
                </a:lnTo>
                <a:lnTo>
                  <a:pt x="87484" y="211943"/>
                </a:lnTo>
                <a:lnTo>
                  <a:pt x="84721" y="213636"/>
                </a:lnTo>
                <a:lnTo>
                  <a:pt x="73680" y="219844"/>
                </a:lnTo>
                <a:lnTo>
                  <a:pt x="45469" y="237496"/>
                </a:lnTo>
                <a:lnTo>
                  <a:pt x="20792" y="252552"/>
                </a:lnTo>
                <a:lnTo>
                  <a:pt x="497" y="264909"/>
                </a:lnTo>
                <a:lnTo>
                  <a:pt x="1250" y="267504"/>
                </a:lnTo>
                <a:lnTo>
                  <a:pt x="4861" y="279965"/>
                </a:lnTo>
                <a:lnTo>
                  <a:pt x="7515" y="289113"/>
                </a:lnTo>
                <a:lnTo>
                  <a:pt x="10445" y="299196"/>
                </a:lnTo>
                <a:lnTo>
                  <a:pt x="13530" y="309806"/>
                </a:lnTo>
                <a:lnTo>
                  <a:pt x="20094" y="332322"/>
                </a:lnTo>
                <a:lnTo>
                  <a:pt x="24299" y="346721"/>
                </a:lnTo>
                <a:lnTo>
                  <a:pt x="24340" y="346862"/>
                </a:lnTo>
                <a:lnTo>
                  <a:pt x="26404" y="353918"/>
                </a:lnTo>
                <a:lnTo>
                  <a:pt x="26517" y="354299"/>
                </a:lnTo>
                <a:lnTo>
                  <a:pt x="26866" y="355502"/>
                </a:lnTo>
                <a:lnTo>
                  <a:pt x="28250" y="360225"/>
                </a:lnTo>
                <a:lnTo>
                  <a:pt x="32732" y="375509"/>
                </a:lnTo>
                <a:lnTo>
                  <a:pt x="34406" y="381217"/>
                </a:lnTo>
                <a:lnTo>
                  <a:pt x="35054" y="383427"/>
                </a:lnTo>
                <a:lnTo>
                  <a:pt x="36111" y="387026"/>
                </a:lnTo>
                <a:lnTo>
                  <a:pt x="39073" y="397100"/>
                </a:lnTo>
                <a:lnTo>
                  <a:pt x="39436" y="398348"/>
                </a:lnTo>
                <a:lnTo>
                  <a:pt x="41187" y="404292"/>
                </a:lnTo>
                <a:lnTo>
                  <a:pt x="41233" y="404437"/>
                </a:lnTo>
                <a:lnTo>
                  <a:pt x="43941" y="413645"/>
                </a:lnTo>
                <a:lnTo>
                  <a:pt x="45429" y="418682"/>
                </a:lnTo>
                <a:lnTo>
                  <a:pt x="47592" y="426019"/>
                </a:lnTo>
                <a:lnTo>
                  <a:pt x="47710" y="426428"/>
                </a:lnTo>
                <a:lnTo>
                  <a:pt x="49248" y="431628"/>
                </a:lnTo>
                <a:lnTo>
                  <a:pt x="49674" y="433066"/>
                </a:lnTo>
                <a:lnTo>
                  <a:pt x="49715" y="433212"/>
                </a:lnTo>
                <a:lnTo>
                  <a:pt x="52138" y="441412"/>
                </a:lnTo>
                <a:lnTo>
                  <a:pt x="58184" y="461836"/>
                </a:lnTo>
                <a:lnTo>
                  <a:pt x="58248" y="462050"/>
                </a:lnTo>
                <a:lnTo>
                  <a:pt x="58674" y="463488"/>
                </a:lnTo>
                <a:lnTo>
                  <a:pt x="64585" y="483404"/>
                </a:lnTo>
                <a:lnTo>
                  <a:pt x="64644" y="483595"/>
                </a:lnTo>
                <a:lnTo>
                  <a:pt x="65175" y="485392"/>
                </a:lnTo>
                <a:lnTo>
                  <a:pt x="66722" y="490592"/>
                </a:lnTo>
                <a:lnTo>
                  <a:pt x="68432" y="496342"/>
                </a:lnTo>
                <a:lnTo>
                  <a:pt x="70146" y="502091"/>
                </a:lnTo>
                <a:lnTo>
                  <a:pt x="70999" y="504968"/>
                </a:lnTo>
                <a:lnTo>
                  <a:pt x="72292" y="509306"/>
                </a:lnTo>
                <a:lnTo>
                  <a:pt x="77459" y="526623"/>
                </a:lnTo>
                <a:lnTo>
                  <a:pt x="77890" y="528061"/>
                </a:lnTo>
                <a:lnTo>
                  <a:pt x="78906" y="531460"/>
                </a:lnTo>
                <a:lnTo>
                  <a:pt x="83456" y="546666"/>
                </a:lnTo>
                <a:lnTo>
                  <a:pt x="83878" y="548082"/>
                </a:lnTo>
                <a:lnTo>
                  <a:pt x="86436" y="556631"/>
                </a:lnTo>
                <a:lnTo>
                  <a:pt x="90396" y="569823"/>
                </a:lnTo>
                <a:lnTo>
                  <a:pt x="96370" y="589712"/>
                </a:lnTo>
                <a:lnTo>
                  <a:pt x="96810" y="591173"/>
                </a:lnTo>
                <a:lnTo>
                  <a:pt x="100648" y="603902"/>
                </a:lnTo>
                <a:lnTo>
                  <a:pt x="101138" y="605531"/>
                </a:lnTo>
                <a:lnTo>
                  <a:pt x="108881" y="631178"/>
                </a:lnTo>
                <a:lnTo>
                  <a:pt x="109154" y="632086"/>
                </a:lnTo>
                <a:lnTo>
                  <a:pt x="109344" y="632708"/>
                </a:lnTo>
                <a:lnTo>
                  <a:pt x="109807" y="634242"/>
                </a:lnTo>
                <a:lnTo>
                  <a:pt x="114148" y="648590"/>
                </a:lnTo>
                <a:lnTo>
                  <a:pt x="118498" y="662939"/>
                </a:lnTo>
                <a:lnTo>
                  <a:pt x="121878" y="674056"/>
                </a:lnTo>
                <a:lnTo>
                  <a:pt x="122422" y="675853"/>
                </a:lnTo>
                <a:lnTo>
                  <a:pt x="122858" y="677287"/>
                </a:lnTo>
                <a:lnTo>
                  <a:pt x="135473" y="718681"/>
                </a:lnTo>
                <a:lnTo>
                  <a:pt x="135967" y="720306"/>
                </a:lnTo>
                <a:lnTo>
                  <a:pt x="148587" y="761514"/>
                </a:lnTo>
                <a:lnTo>
                  <a:pt x="149136" y="763302"/>
                </a:lnTo>
                <a:lnTo>
                  <a:pt x="149208" y="763542"/>
                </a:lnTo>
                <a:lnTo>
                  <a:pt x="153541" y="777627"/>
                </a:lnTo>
                <a:lnTo>
                  <a:pt x="287963" y="772345"/>
                </a:lnTo>
                <a:lnTo>
                  <a:pt x="309759" y="767045"/>
                </a:lnTo>
                <a:lnTo>
                  <a:pt x="327029" y="762970"/>
                </a:lnTo>
                <a:lnTo>
                  <a:pt x="330191" y="762235"/>
                </a:lnTo>
                <a:lnTo>
                  <a:pt x="351367" y="757407"/>
                </a:lnTo>
                <a:lnTo>
                  <a:pt x="366367" y="754085"/>
                </a:lnTo>
                <a:lnTo>
                  <a:pt x="379663" y="751208"/>
                </a:lnTo>
                <a:lnTo>
                  <a:pt x="415129" y="743834"/>
                </a:lnTo>
                <a:lnTo>
                  <a:pt x="457818" y="735544"/>
                </a:lnTo>
                <a:lnTo>
                  <a:pt x="479214" y="731628"/>
                </a:lnTo>
                <a:lnTo>
                  <a:pt x="500642" y="727861"/>
                </a:lnTo>
                <a:lnTo>
                  <a:pt x="586647" y="714329"/>
                </a:lnTo>
                <a:lnTo>
                  <a:pt x="573339" y="625851"/>
                </a:lnTo>
                <a:lnTo>
                  <a:pt x="573898" y="625043"/>
                </a:lnTo>
                <a:lnTo>
                  <a:pt x="598631" y="589707"/>
                </a:lnTo>
                <a:lnTo>
                  <a:pt x="636685" y="534895"/>
                </a:lnTo>
                <a:lnTo>
                  <a:pt x="640241" y="530194"/>
                </a:lnTo>
                <a:lnTo>
                  <a:pt x="656838" y="506470"/>
                </a:lnTo>
                <a:lnTo>
                  <a:pt x="674733" y="479647"/>
                </a:lnTo>
                <a:lnTo>
                  <a:pt x="684218" y="467282"/>
                </a:lnTo>
                <a:lnTo>
                  <a:pt x="691405" y="458469"/>
                </a:lnTo>
                <a:lnTo>
                  <a:pt x="697854" y="446757"/>
                </a:lnTo>
                <a:lnTo>
                  <a:pt x="715774" y="422144"/>
                </a:lnTo>
                <a:lnTo>
                  <a:pt x="716699" y="420814"/>
                </a:lnTo>
                <a:lnTo>
                  <a:pt x="735550" y="393660"/>
                </a:lnTo>
                <a:lnTo>
                  <a:pt x="739241" y="388569"/>
                </a:lnTo>
                <a:lnTo>
                  <a:pt x="754945" y="366075"/>
                </a:lnTo>
                <a:lnTo>
                  <a:pt x="725507" y="329082"/>
                </a:lnTo>
                <a:lnTo>
                  <a:pt x="712858" y="313155"/>
                </a:lnTo>
                <a:lnTo>
                  <a:pt x="709869" y="309447"/>
                </a:lnTo>
                <a:lnTo>
                  <a:pt x="705768" y="304347"/>
                </a:lnTo>
                <a:lnTo>
                  <a:pt x="699808" y="296746"/>
                </a:lnTo>
                <a:lnTo>
                  <a:pt x="697015" y="266892"/>
                </a:lnTo>
                <a:lnTo>
                  <a:pt x="696891" y="265557"/>
                </a:lnTo>
                <a:lnTo>
                  <a:pt x="695978" y="255778"/>
                </a:lnTo>
                <a:lnTo>
                  <a:pt x="695683" y="252607"/>
                </a:lnTo>
                <a:lnTo>
                  <a:pt x="694862" y="243794"/>
                </a:lnTo>
                <a:lnTo>
                  <a:pt x="694642" y="241444"/>
                </a:lnTo>
                <a:lnTo>
                  <a:pt x="694354" y="238349"/>
                </a:lnTo>
                <a:lnTo>
                  <a:pt x="699173" y="219589"/>
                </a:lnTo>
                <a:lnTo>
                  <a:pt x="702440" y="206620"/>
                </a:lnTo>
                <a:lnTo>
                  <a:pt x="704323" y="199296"/>
                </a:lnTo>
                <a:lnTo>
                  <a:pt x="707985" y="184880"/>
                </a:lnTo>
                <a:lnTo>
                  <a:pt x="711163" y="172505"/>
                </a:lnTo>
                <a:lnTo>
                  <a:pt x="713286" y="164219"/>
                </a:lnTo>
                <a:lnTo>
                  <a:pt x="714958" y="159790"/>
                </a:lnTo>
                <a:lnTo>
                  <a:pt x="719760" y="147170"/>
                </a:lnTo>
                <a:lnTo>
                  <a:pt x="727466" y="126900"/>
                </a:lnTo>
                <a:lnTo>
                  <a:pt x="730512" y="122471"/>
                </a:lnTo>
                <a:lnTo>
                  <a:pt x="736926" y="113150"/>
                </a:lnTo>
                <a:lnTo>
                  <a:pt x="715573" y="79408"/>
                </a:lnTo>
                <a:lnTo>
                  <a:pt x="709800" y="70397"/>
                </a:lnTo>
                <a:lnTo>
                  <a:pt x="702692" y="58960"/>
                </a:lnTo>
                <a:lnTo>
                  <a:pt x="701117" y="56721"/>
                </a:lnTo>
                <a:lnTo>
                  <a:pt x="686539" y="33710"/>
                </a:lnTo>
                <a:lnTo>
                  <a:pt x="682791" y="27773"/>
                </a:lnTo>
                <a:lnTo>
                  <a:pt x="680907" y="24819"/>
                </a:lnTo>
                <a:lnTo>
                  <a:pt x="677525" y="19477"/>
                </a:lnTo>
                <a:lnTo>
                  <a:pt x="669265" y="6439"/>
                </a:lnTo>
                <a:lnTo>
                  <a:pt x="665255" y="112"/>
                </a:lnTo>
                <a:lnTo>
                  <a:pt x="657009" y="6548"/>
                </a:lnTo>
                <a:lnTo>
                  <a:pt x="656104" y="7258"/>
                </a:lnTo>
                <a:lnTo>
                  <a:pt x="649979" y="921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7390A17-A8F5-1019-F95B-172134F78877}"/>
              </a:ext>
            </a:extLst>
          </p:cNvPr>
          <p:cNvSpPr>
            <a:spLocks/>
          </p:cNvSpPr>
          <p:nvPr/>
        </p:nvSpPr>
        <p:spPr>
          <a:xfrm flipV="1">
            <a:off x="8379209" y="4978178"/>
            <a:ext cx="196331" cy="513641"/>
          </a:xfrm>
          <a:custGeom>
            <a:avLst/>
            <a:gdLst>
              <a:gd name="connsiteX0" fmla="*/ 119426 w 133701"/>
              <a:gd name="connsiteY0" fmla="*/ 317219 h 349788"/>
              <a:gd name="connsiteX1" fmla="*/ 114418 w 133701"/>
              <a:gd name="connsiteY1" fmla="*/ 298296 h 349788"/>
              <a:gd name="connsiteX2" fmla="*/ 101721 w 133701"/>
              <a:gd name="connsiteY2" fmla="*/ 282977 h 349788"/>
              <a:gd name="connsiteX3" fmla="*/ 116273 w 133701"/>
              <a:gd name="connsiteY3" fmla="*/ 232035 h 349788"/>
              <a:gd name="connsiteX4" fmla="*/ 116727 w 133701"/>
              <a:gd name="connsiteY4" fmla="*/ 225864 h 349788"/>
              <a:gd name="connsiteX5" fmla="*/ 118378 w 133701"/>
              <a:gd name="connsiteY5" fmla="*/ 216475 h 349788"/>
              <a:gd name="connsiteX6" fmla="*/ 122315 w 133701"/>
              <a:gd name="connsiteY6" fmla="*/ 206111 h 349788"/>
              <a:gd name="connsiteX7" fmla="*/ 130934 w 133701"/>
              <a:gd name="connsiteY7" fmla="*/ 137512 h 349788"/>
              <a:gd name="connsiteX8" fmla="*/ 132780 w 133701"/>
              <a:gd name="connsiteY8" fmla="*/ 56444 h 349788"/>
              <a:gd name="connsiteX9" fmla="*/ 133348 w 133701"/>
              <a:gd name="connsiteY9" fmla="*/ 25342 h 349788"/>
              <a:gd name="connsiteX10" fmla="*/ 133906 w 133701"/>
              <a:gd name="connsiteY10" fmla="*/ 13181 h 349788"/>
              <a:gd name="connsiteX11" fmla="*/ 132359 w 133701"/>
              <a:gd name="connsiteY11" fmla="*/ 8806 h 349788"/>
              <a:gd name="connsiteX12" fmla="*/ 132817 w 133701"/>
              <a:gd name="connsiteY12" fmla="*/ 2018 h 349788"/>
              <a:gd name="connsiteX13" fmla="*/ 129065 w 133701"/>
              <a:gd name="connsiteY13" fmla="*/ 770 h 349788"/>
              <a:gd name="connsiteX14" fmla="*/ 126298 w 133701"/>
              <a:gd name="connsiteY14" fmla="*/ 6025 h 349788"/>
              <a:gd name="connsiteX15" fmla="*/ 105246 w 133701"/>
              <a:gd name="connsiteY15" fmla="*/ 38048 h 349788"/>
              <a:gd name="connsiteX16" fmla="*/ 42142 w 133701"/>
              <a:gd name="connsiteY16" fmla="*/ 134309 h 349788"/>
              <a:gd name="connsiteX17" fmla="*/ 36562 w 133701"/>
              <a:gd name="connsiteY17" fmla="*/ 140221 h 349788"/>
              <a:gd name="connsiteX18" fmla="*/ 8860 w 133701"/>
              <a:gd name="connsiteY18" fmla="*/ 179927 h 349788"/>
              <a:gd name="connsiteX19" fmla="*/ 8529 w 133701"/>
              <a:gd name="connsiteY19" fmla="*/ 180590 h 349788"/>
              <a:gd name="connsiteX20" fmla="*/ 5412 w 133701"/>
              <a:gd name="connsiteY20" fmla="*/ 187315 h 349788"/>
              <a:gd name="connsiteX21" fmla="*/ 4786 w 133701"/>
              <a:gd name="connsiteY21" fmla="*/ 189661 h 349788"/>
              <a:gd name="connsiteX22" fmla="*/ 322 w 133701"/>
              <a:gd name="connsiteY22" fmla="*/ 209106 h 349788"/>
              <a:gd name="connsiteX23" fmla="*/ 204 w 133701"/>
              <a:gd name="connsiteY23" fmla="*/ 219220 h 349788"/>
              <a:gd name="connsiteX24" fmla="*/ 1098 w 133701"/>
              <a:gd name="connsiteY24" fmla="*/ 224711 h 349788"/>
              <a:gd name="connsiteX25" fmla="*/ 1906 w 133701"/>
              <a:gd name="connsiteY25" fmla="*/ 228736 h 349788"/>
              <a:gd name="connsiteX26" fmla="*/ 3334 w 133701"/>
              <a:gd name="connsiteY26" fmla="*/ 234095 h 349788"/>
              <a:gd name="connsiteX27" fmla="*/ 5911 w 133701"/>
              <a:gd name="connsiteY27" fmla="*/ 240861 h 349788"/>
              <a:gd name="connsiteX28" fmla="*/ 8973 w 133701"/>
              <a:gd name="connsiteY28" fmla="*/ 246606 h 349788"/>
              <a:gd name="connsiteX29" fmla="*/ 15560 w 133701"/>
              <a:gd name="connsiteY29" fmla="*/ 256267 h 349788"/>
              <a:gd name="connsiteX30" fmla="*/ 20064 w 133701"/>
              <a:gd name="connsiteY30" fmla="*/ 262988 h 349788"/>
              <a:gd name="connsiteX31" fmla="*/ 26859 w 133701"/>
              <a:gd name="connsiteY31" fmla="*/ 268587 h 349788"/>
              <a:gd name="connsiteX32" fmla="*/ 26088 w 133701"/>
              <a:gd name="connsiteY32" fmla="*/ 274382 h 349788"/>
              <a:gd name="connsiteX33" fmla="*/ 21402 w 133701"/>
              <a:gd name="connsiteY33" fmla="*/ 302476 h 349788"/>
              <a:gd name="connsiteX34" fmla="*/ 30969 w 133701"/>
              <a:gd name="connsiteY34" fmla="*/ 305657 h 349788"/>
              <a:gd name="connsiteX35" fmla="*/ 41729 w 133701"/>
              <a:gd name="connsiteY35" fmla="*/ 309255 h 349788"/>
              <a:gd name="connsiteX36" fmla="*/ 47703 w 133701"/>
              <a:gd name="connsiteY36" fmla="*/ 311265 h 349788"/>
              <a:gd name="connsiteX37" fmla="*/ 58450 w 133701"/>
              <a:gd name="connsiteY37" fmla="*/ 314896 h 349788"/>
              <a:gd name="connsiteX38" fmla="*/ 75152 w 133701"/>
              <a:gd name="connsiteY38" fmla="*/ 320591 h 349788"/>
              <a:gd name="connsiteX39" fmla="*/ 75964 w 133701"/>
              <a:gd name="connsiteY39" fmla="*/ 317755 h 349788"/>
              <a:gd name="connsiteX40" fmla="*/ 83562 w 133701"/>
              <a:gd name="connsiteY40" fmla="*/ 314129 h 349788"/>
              <a:gd name="connsiteX41" fmla="*/ 88629 w 133701"/>
              <a:gd name="connsiteY41" fmla="*/ 328350 h 349788"/>
              <a:gd name="connsiteX42" fmla="*/ 88493 w 133701"/>
              <a:gd name="connsiteY42" fmla="*/ 342349 h 349788"/>
              <a:gd name="connsiteX43" fmla="*/ 103095 w 133701"/>
              <a:gd name="connsiteY43" fmla="*/ 350558 h 349788"/>
              <a:gd name="connsiteX44" fmla="*/ 119426 w 133701"/>
              <a:gd name="connsiteY44" fmla="*/ 317219 h 3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3701" h="349788">
                <a:moveTo>
                  <a:pt x="119426" y="317219"/>
                </a:moveTo>
                <a:lnTo>
                  <a:pt x="114418" y="298296"/>
                </a:lnTo>
                <a:lnTo>
                  <a:pt x="101721" y="282977"/>
                </a:lnTo>
                <a:lnTo>
                  <a:pt x="116273" y="232035"/>
                </a:lnTo>
                <a:lnTo>
                  <a:pt x="116727" y="225864"/>
                </a:lnTo>
                <a:lnTo>
                  <a:pt x="118378" y="216475"/>
                </a:lnTo>
                <a:lnTo>
                  <a:pt x="122315" y="206111"/>
                </a:lnTo>
                <a:lnTo>
                  <a:pt x="130934" y="137512"/>
                </a:lnTo>
                <a:lnTo>
                  <a:pt x="132780" y="56444"/>
                </a:lnTo>
                <a:lnTo>
                  <a:pt x="133348" y="25342"/>
                </a:lnTo>
                <a:lnTo>
                  <a:pt x="133906" y="13181"/>
                </a:lnTo>
                <a:lnTo>
                  <a:pt x="132359" y="8806"/>
                </a:lnTo>
                <a:lnTo>
                  <a:pt x="132817" y="2018"/>
                </a:lnTo>
                <a:lnTo>
                  <a:pt x="129065" y="770"/>
                </a:lnTo>
                <a:lnTo>
                  <a:pt x="126298" y="6025"/>
                </a:lnTo>
                <a:lnTo>
                  <a:pt x="105246" y="38048"/>
                </a:lnTo>
                <a:lnTo>
                  <a:pt x="42142" y="134309"/>
                </a:lnTo>
                <a:lnTo>
                  <a:pt x="36562" y="140221"/>
                </a:lnTo>
                <a:lnTo>
                  <a:pt x="8860" y="179927"/>
                </a:lnTo>
                <a:lnTo>
                  <a:pt x="8529" y="180590"/>
                </a:lnTo>
                <a:lnTo>
                  <a:pt x="5412" y="187315"/>
                </a:lnTo>
                <a:lnTo>
                  <a:pt x="4786" y="189661"/>
                </a:lnTo>
                <a:lnTo>
                  <a:pt x="322" y="209106"/>
                </a:lnTo>
                <a:lnTo>
                  <a:pt x="204" y="219220"/>
                </a:lnTo>
                <a:lnTo>
                  <a:pt x="1098" y="224711"/>
                </a:lnTo>
                <a:lnTo>
                  <a:pt x="1906" y="228736"/>
                </a:lnTo>
                <a:lnTo>
                  <a:pt x="3334" y="234095"/>
                </a:lnTo>
                <a:lnTo>
                  <a:pt x="5911" y="240861"/>
                </a:lnTo>
                <a:lnTo>
                  <a:pt x="8973" y="246606"/>
                </a:lnTo>
                <a:lnTo>
                  <a:pt x="15560" y="256267"/>
                </a:lnTo>
                <a:lnTo>
                  <a:pt x="20064" y="262988"/>
                </a:lnTo>
                <a:lnTo>
                  <a:pt x="26859" y="268587"/>
                </a:lnTo>
                <a:lnTo>
                  <a:pt x="26088" y="274382"/>
                </a:lnTo>
                <a:lnTo>
                  <a:pt x="21402" y="302476"/>
                </a:lnTo>
                <a:lnTo>
                  <a:pt x="30969" y="305657"/>
                </a:lnTo>
                <a:lnTo>
                  <a:pt x="41729" y="309255"/>
                </a:lnTo>
                <a:lnTo>
                  <a:pt x="47703" y="311265"/>
                </a:lnTo>
                <a:lnTo>
                  <a:pt x="58450" y="314896"/>
                </a:lnTo>
                <a:lnTo>
                  <a:pt x="75152" y="320591"/>
                </a:lnTo>
                <a:lnTo>
                  <a:pt x="75964" y="317755"/>
                </a:lnTo>
                <a:lnTo>
                  <a:pt x="83562" y="314129"/>
                </a:lnTo>
                <a:lnTo>
                  <a:pt x="88629" y="328350"/>
                </a:lnTo>
                <a:lnTo>
                  <a:pt x="88493" y="342349"/>
                </a:lnTo>
                <a:lnTo>
                  <a:pt x="103095" y="350558"/>
                </a:lnTo>
                <a:lnTo>
                  <a:pt x="119426" y="31721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7FAB34DA-67C2-D7AF-2098-FADDF36E0EDE}"/>
              </a:ext>
            </a:extLst>
          </p:cNvPr>
          <p:cNvSpPr>
            <a:spLocks/>
          </p:cNvSpPr>
          <p:nvPr/>
        </p:nvSpPr>
        <p:spPr>
          <a:xfrm flipV="1">
            <a:off x="7652251" y="2773592"/>
            <a:ext cx="611767" cy="1011975"/>
          </a:xfrm>
          <a:custGeom>
            <a:avLst/>
            <a:gdLst>
              <a:gd name="connsiteX0" fmla="*/ 114073 w 416612"/>
              <a:gd name="connsiteY0" fmla="*/ 636232 h 689152"/>
              <a:gd name="connsiteX1" fmla="*/ 117326 w 416612"/>
              <a:gd name="connsiteY1" fmla="*/ 635839 h 689152"/>
              <a:gd name="connsiteX2" fmla="*/ 149946 w 416612"/>
              <a:gd name="connsiteY2" fmla="*/ 644894 h 689152"/>
              <a:gd name="connsiteX3" fmla="*/ 156183 w 416612"/>
              <a:gd name="connsiteY3" fmla="*/ 646827 h 689152"/>
              <a:gd name="connsiteX4" fmla="*/ 160347 w 416612"/>
              <a:gd name="connsiteY4" fmla="*/ 648105 h 689152"/>
              <a:gd name="connsiteX5" fmla="*/ 178401 w 416612"/>
              <a:gd name="connsiteY5" fmla="*/ 655428 h 689152"/>
              <a:gd name="connsiteX6" fmla="*/ 208245 w 416612"/>
              <a:gd name="connsiteY6" fmla="*/ 678575 h 689152"/>
              <a:gd name="connsiteX7" fmla="*/ 221659 w 416612"/>
              <a:gd name="connsiteY7" fmla="*/ 671160 h 689152"/>
              <a:gd name="connsiteX8" fmla="*/ 221732 w 416612"/>
              <a:gd name="connsiteY8" fmla="*/ 671108 h 689152"/>
              <a:gd name="connsiteX9" fmla="*/ 234868 w 416612"/>
              <a:gd name="connsiteY9" fmla="*/ 656078 h 689152"/>
              <a:gd name="connsiteX10" fmla="*/ 255862 w 416612"/>
              <a:gd name="connsiteY10" fmla="*/ 646762 h 689152"/>
              <a:gd name="connsiteX11" fmla="*/ 260634 w 416612"/>
              <a:gd name="connsiteY11" fmla="*/ 650840 h 689152"/>
              <a:gd name="connsiteX12" fmla="*/ 261664 w 416612"/>
              <a:gd name="connsiteY12" fmla="*/ 653192 h 689152"/>
              <a:gd name="connsiteX13" fmla="*/ 258525 w 416612"/>
              <a:gd name="connsiteY13" fmla="*/ 663241 h 689152"/>
              <a:gd name="connsiteX14" fmla="*/ 260026 w 416612"/>
              <a:gd name="connsiteY14" fmla="*/ 664731 h 689152"/>
              <a:gd name="connsiteX15" fmla="*/ 338358 w 416612"/>
              <a:gd name="connsiteY15" fmla="*/ 665241 h 689152"/>
              <a:gd name="connsiteX16" fmla="*/ 377107 w 416612"/>
              <a:gd name="connsiteY16" fmla="*/ 669545 h 689152"/>
              <a:gd name="connsiteX17" fmla="*/ 381793 w 416612"/>
              <a:gd name="connsiteY17" fmla="*/ 666740 h 689152"/>
              <a:gd name="connsiteX18" fmla="*/ 375669 w 416612"/>
              <a:gd name="connsiteY18" fmla="*/ 660933 h 689152"/>
              <a:gd name="connsiteX19" fmla="*/ 386601 w 416612"/>
              <a:gd name="connsiteY19" fmla="*/ 649443 h 689152"/>
              <a:gd name="connsiteX20" fmla="*/ 400178 w 416612"/>
              <a:gd name="connsiteY20" fmla="*/ 571618 h 689152"/>
              <a:gd name="connsiteX21" fmla="*/ 415714 w 416612"/>
              <a:gd name="connsiteY21" fmla="*/ 546544 h 689152"/>
              <a:gd name="connsiteX22" fmla="*/ 415229 w 416612"/>
              <a:gd name="connsiteY22" fmla="*/ 539753 h 689152"/>
              <a:gd name="connsiteX23" fmla="*/ 416858 w 416612"/>
              <a:gd name="connsiteY23" fmla="*/ 522886 h 689152"/>
              <a:gd name="connsiteX24" fmla="*/ 413592 w 416612"/>
              <a:gd name="connsiteY24" fmla="*/ 509972 h 689152"/>
              <a:gd name="connsiteX25" fmla="*/ 387817 w 416612"/>
              <a:gd name="connsiteY25" fmla="*/ 501163 h 689152"/>
              <a:gd name="connsiteX26" fmla="*/ 372611 w 416612"/>
              <a:gd name="connsiteY26" fmla="*/ 490790 h 689152"/>
              <a:gd name="connsiteX27" fmla="*/ 347957 w 416612"/>
              <a:gd name="connsiteY27" fmla="*/ 454953 h 689152"/>
              <a:gd name="connsiteX28" fmla="*/ 357360 w 416612"/>
              <a:gd name="connsiteY28" fmla="*/ 415603 h 689152"/>
              <a:gd name="connsiteX29" fmla="*/ 367685 w 416612"/>
              <a:gd name="connsiteY29" fmla="*/ 407331 h 689152"/>
              <a:gd name="connsiteX30" fmla="*/ 327131 w 416612"/>
              <a:gd name="connsiteY30" fmla="*/ 371532 h 689152"/>
              <a:gd name="connsiteX31" fmla="*/ 326618 w 416612"/>
              <a:gd name="connsiteY31" fmla="*/ 359219 h 689152"/>
              <a:gd name="connsiteX32" fmla="*/ 326246 w 416612"/>
              <a:gd name="connsiteY32" fmla="*/ 350842 h 689152"/>
              <a:gd name="connsiteX33" fmla="*/ 322159 w 416612"/>
              <a:gd name="connsiteY33" fmla="*/ 258953 h 689152"/>
              <a:gd name="connsiteX34" fmla="*/ 321520 w 416612"/>
              <a:gd name="connsiteY34" fmla="*/ 245812 h 689152"/>
              <a:gd name="connsiteX35" fmla="*/ 321247 w 416612"/>
              <a:gd name="connsiteY35" fmla="*/ 240467 h 689152"/>
              <a:gd name="connsiteX36" fmla="*/ 323407 w 416612"/>
              <a:gd name="connsiteY36" fmla="*/ 234391 h 689152"/>
              <a:gd name="connsiteX37" fmla="*/ 322114 w 416612"/>
              <a:gd name="connsiteY37" fmla="*/ 231172 h 689152"/>
              <a:gd name="connsiteX38" fmla="*/ 320100 w 416612"/>
              <a:gd name="connsiteY38" fmla="*/ 226238 h 689152"/>
              <a:gd name="connsiteX39" fmla="*/ 322241 w 416612"/>
              <a:gd name="connsiteY39" fmla="*/ 221118 h 689152"/>
              <a:gd name="connsiteX40" fmla="*/ 319818 w 416612"/>
              <a:gd name="connsiteY40" fmla="*/ 216354 h 689152"/>
              <a:gd name="connsiteX41" fmla="*/ 321810 w 416612"/>
              <a:gd name="connsiteY41" fmla="*/ 212700 h 689152"/>
              <a:gd name="connsiteX42" fmla="*/ 322046 w 416612"/>
              <a:gd name="connsiteY42" fmla="*/ 212230 h 689152"/>
              <a:gd name="connsiteX43" fmla="*/ 326056 w 416612"/>
              <a:gd name="connsiteY43" fmla="*/ 205894 h 689152"/>
              <a:gd name="connsiteX44" fmla="*/ 329372 w 416612"/>
              <a:gd name="connsiteY44" fmla="*/ 200261 h 689152"/>
              <a:gd name="connsiteX45" fmla="*/ 332343 w 416612"/>
              <a:gd name="connsiteY45" fmla="*/ 195298 h 689152"/>
              <a:gd name="connsiteX46" fmla="*/ 336403 w 416612"/>
              <a:gd name="connsiteY46" fmla="*/ 186502 h 689152"/>
              <a:gd name="connsiteX47" fmla="*/ 348220 w 416612"/>
              <a:gd name="connsiteY47" fmla="*/ 160942 h 689152"/>
              <a:gd name="connsiteX48" fmla="*/ 351191 w 416612"/>
              <a:gd name="connsiteY48" fmla="*/ 146051 h 689152"/>
              <a:gd name="connsiteX49" fmla="*/ 355981 w 416612"/>
              <a:gd name="connsiteY49" fmla="*/ 117767 h 689152"/>
              <a:gd name="connsiteX50" fmla="*/ 360654 w 416612"/>
              <a:gd name="connsiteY50" fmla="*/ 91215 h 689152"/>
              <a:gd name="connsiteX51" fmla="*/ 368438 w 416612"/>
              <a:gd name="connsiteY51" fmla="*/ 46999 h 689152"/>
              <a:gd name="connsiteX52" fmla="*/ 376245 w 416612"/>
              <a:gd name="connsiteY52" fmla="*/ 337 h 689152"/>
              <a:gd name="connsiteX53" fmla="*/ 246091 w 416612"/>
              <a:gd name="connsiteY53" fmla="*/ 5327 h 689152"/>
              <a:gd name="connsiteX54" fmla="*/ 236093 w 416612"/>
              <a:gd name="connsiteY54" fmla="*/ 37765 h 689152"/>
              <a:gd name="connsiteX55" fmla="*/ 213049 w 416612"/>
              <a:gd name="connsiteY55" fmla="*/ 41667 h 689152"/>
              <a:gd name="connsiteX56" fmla="*/ 171910 w 416612"/>
              <a:gd name="connsiteY56" fmla="*/ 42878 h 689152"/>
              <a:gd name="connsiteX57" fmla="*/ 165582 w 416612"/>
              <a:gd name="connsiteY57" fmla="*/ 74947 h 689152"/>
              <a:gd name="connsiteX58" fmla="*/ 164756 w 416612"/>
              <a:gd name="connsiteY58" fmla="*/ 79451 h 689152"/>
              <a:gd name="connsiteX59" fmla="*/ 161567 w 416612"/>
              <a:gd name="connsiteY59" fmla="*/ 95640 h 689152"/>
              <a:gd name="connsiteX60" fmla="*/ 158542 w 416612"/>
              <a:gd name="connsiteY60" fmla="*/ 110971 h 689152"/>
              <a:gd name="connsiteX61" fmla="*/ 151506 w 416612"/>
              <a:gd name="connsiteY61" fmla="*/ 130780 h 689152"/>
              <a:gd name="connsiteX62" fmla="*/ 153779 w 416612"/>
              <a:gd name="connsiteY62" fmla="*/ 134634 h 689152"/>
              <a:gd name="connsiteX63" fmla="*/ 146403 w 416612"/>
              <a:gd name="connsiteY63" fmla="*/ 148922 h 689152"/>
              <a:gd name="connsiteX64" fmla="*/ 127478 w 416612"/>
              <a:gd name="connsiteY64" fmla="*/ 164815 h 689152"/>
              <a:gd name="connsiteX65" fmla="*/ 129882 w 416612"/>
              <a:gd name="connsiteY65" fmla="*/ 176767 h 689152"/>
              <a:gd name="connsiteX66" fmla="*/ 125368 w 416612"/>
              <a:gd name="connsiteY66" fmla="*/ 200946 h 689152"/>
              <a:gd name="connsiteX67" fmla="*/ 110281 w 416612"/>
              <a:gd name="connsiteY67" fmla="*/ 213309 h 689152"/>
              <a:gd name="connsiteX68" fmla="*/ 81036 w 416612"/>
              <a:gd name="connsiteY68" fmla="*/ 220316 h 689152"/>
              <a:gd name="connsiteX69" fmla="*/ 78459 w 416612"/>
              <a:gd name="connsiteY69" fmla="*/ 228136 h 689152"/>
              <a:gd name="connsiteX70" fmla="*/ 63707 w 416612"/>
              <a:gd name="connsiteY70" fmla="*/ 272150 h 689152"/>
              <a:gd name="connsiteX71" fmla="*/ 57774 w 416612"/>
              <a:gd name="connsiteY71" fmla="*/ 303290 h 689152"/>
              <a:gd name="connsiteX72" fmla="*/ 57284 w 416612"/>
              <a:gd name="connsiteY72" fmla="*/ 304547 h 689152"/>
              <a:gd name="connsiteX73" fmla="*/ 46687 w 416612"/>
              <a:gd name="connsiteY73" fmla="*/ 361135 h 689152"/>
              <a:gd name="connsiteX74" fmla="*/ 33455 w 416612"/>
              <a:gd name="connsiteY74" fmla="*/ 359987 h 689152"/>
              <a:gd name="connsiteX75" fmla="*/ 28878 w 416612"/>
              <a:gd name="connsiteY75" fmla="*/ 383080 h 689152"/>
              <a:gd name="connsiteX76" fmla="*/ 27218 w 416612"/>
              <a:gd name="connsiteY76" fmla="*/ 391209 h 689152"/>
              <a:gd name="connsiteX77" fmla="*/ 8692 w 416612"/>
              <a:gd name="connsiteY77" fmla="*/ 407855 h 689152"/>
              <a:gd name="connsiteX78" fmla="*/ 6719 w 416612"/>
              <a:gd name="connsiteY78" fmla="*/ 409635 h 689152"/>
              <a:gd name="connsiteX79" fmla="*/ 245 w 416612"/>
              <a:gd name="connsiteY79" fmla="*/ 420887 h 689152"/>
              <a:gd name="connsiteX80" fmla="*/ 1910 w 416612"/>
              <a:gd name="connsiteY80" fmla="*/ 429086 h 689152"/>
              <a:gd name="connsiteX81" fmla="*/ 3766 w 416612"/>
              <a:gd name="connsiteY81" fmla="*/ 437508 h 689152"/>
              <a:gd name="connsiteX82" fmla="*/ 31486 w 416612"/>
              <a:gd name="connsiteY82" fmla="*/ 471380 h 689152"/>
              <a:gd name="connsiteX83" fmla="*/ 35233 w 416612"/>
              <a:gd name="connsiteY83" fmla="*/ 507134 h 689152"/>
              <a:gd name="connsiteX84" fmla="*/ 29178 w 416612"/>
              <a:gd name="connsiteY84" fmla="*/ 553680 h 689152"/>
              <a:gd name="connsiteX85" fmla="*/ 24514 w 416612"/>
              <a:gd name="connsiteY85" fmla="*/ 589054 h 689152"/>
              <a:gd name="connsiteX86" fmla="*/ 24514 w 416612"/>
              <a:gd name="connsiteY86" fmla="*/ 601677 h 689152"/>
              <a:gd name="connsiteX87" fmla="*/ 24514 w 416612"/>
              <a:gd name="connsiteY87" fmla="*/ 616979 h 689152"/>
              <a:gd name="connsiteX88" fmla="*/ 24473 w 416612"/>
              <a:gd name="connsiteY88" fmla="*/ 630025 h 689152"/>
              <a:gd name="connsiteX89" fmla="*/ 24537 w 416612"/>
              <a:gd name="connsiteY89" fmla="*/ 647755 h 689152"/>
              <a:gd name="connsiteX90" fmla="*/ 25018 w 416612"/>
              <a:gd name="connsiteY90" fmla="*/ 686617 h 689152"/>
              <a:gd name="connsiteX91" fmla="*/ 76023 w 416612"/>
              <a:gd name="connsiteY91" fmla="*/ 689490 h 689152"/>
              <a:gd name="connsiteX92" fmla="*/ 88198 w 416612"/>
              <a:gd name="connsiteY92" fmla="*/ 672663 h 689152"/>
              <a:gd name="connsiteX93" fmla="*/ 90045 w 416612"/>
              <a:gd name="connsiteY93" fmla="*/ 670058 h 689152"/>
              <a:gd name="connsiteX94" fmla="*/ 114073 w 416612"/>
              <a:gd name="connsiteY94" fmla="*/ 636232 h 68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416612" h="689152">
                <a:moveTo>
                  <a:pt x="114073" y="636232"/>
                </a:moveTo>
                <a:lnTo>
                  <a:pt x="117326" y="635839"/>
                </a:lnTo>
                <a:lnTo>
                  <a:pt x="149946" y="644894"/>
                </a:lnTo>
                <a:lnTo>
                  <a:pt x="156183" y="646827"/>
                </a:lnTo>
                <a:lnTo>
                  <a:pt x="160347" y="648105"/>
                </a:lnTo>
                <a:lnTo>
                  <a:pt x="178401" y="655428"/>
                </a:lnTo>
                <a:lnTo>
                  <a:pt x="208245" y="678575"/>
                </a:lnTo>
                <a:lnTo>
                  <a:pt x="221659" y="671160"/>
                </a:lnTo>
                <a:lnTo>
                  <a:pt x="221732" y="671108"/>
                </a:lnTo>
                <a:lnTo>
                  <a:pt x="234868" y="656078"/>
                </a:lnTo>
                <a:lnTo>
                  <a:pt x="255862" y="646762"/>
                </a:lnTo>
                <a:lnTo>
                  <a:pt x="260634" y="650840"/>
                </a:lnTo>
                <a:lnTo>
                  <a:pt x="261664" y="653192"/>
                </a:lnTo>
                <a:lnTo>
                  <a:pt x="258525" y="663241"/>
                </a:lnTo>
                <a:lnTo>
                  <a:pt x="260026" y="664731"/>
                </a:lnTo>
                <a:lnTo>
                  <a:pt x="338358" y="665241"/>
                </a:lnTo>
                <a:lnTo>
                  <a:pt x="377107" y="669545"/>
                </a:lnTo>
                <a:lnTo>
                  <a:pt x="381793" y="666740"/>
                </a:lnTo>
                <a:lnTo>
                  <a:pt x="375669" y="660933"/>
                </a:lnTo>
                <a:lnTo>
                  <a:pt x="386601" y="649443"/>
                </a:lnTo>
                <a:lnTo>
                  <a:pt x="400178" y="571618"/>
                </a:lnTo>
                <a:lnTo>
                  <a:pt x="415714" y="546544"/>
                </a:lnTo>
                <a:lnTo>
                  <a:pt x="415229" y="539753"/>
                </a:lnTo>
                <a:lnTo>
                  <a:pt x="416858" y="522886"/>
                </a:lnTo>
                <a:lnTo>
                  <a:pt x="413592" y="509972"/>
                </a:lnTo>
                <a:lnTo>
                  <a:pt x="387817" y="501163"/>
                </a:lnTo>
                <a:lnTo>
                  <a:pt x="372611" y="490790"/>
                </a:lnTo>
                <a:lnTo>
                  <a:pt x="347957" y="454953"/>
                </a:lnTo>
                <a:lnTo>
                  <a:pt x="357360" y="415603"/>
                </a:lnTo>
                <a:lnTo>
                  <a:pt x="367685" y="407331"/>
                </a:lnTo>
                <a:lnTo>
                  <a:pt x="327131" y="371532"/>
                </a:lnTo>
                <a:lnTo>
                  <a:pt x="326618" y="359219"/>
                </a:lnTo>
                <a:lnTo>
                  <a:pt x="326246" y="350842"/>
                </a:lnTo>
                <a:lnTo>
                  <a:pt x="322159" y="258953"/>
                </a:lnTo>
                <a:lnTo>
                  <a:pt x="321520" y="245812"/>
                </a:lnTo>
                <a:lnTo>
                  <a:pt x="321247" y="240467"/>
                </a:lnTo>
                <a:lnTo>
                  <a:pt x="323407" y="234391"/>
                </a:lnTo>
                <a:lnTo>
                  <a:pt x="322114" y="231172"/>
                </a:lnTo>
                <a:lnTo>
                  <a:pt x="320100" y="226238"/>
                </a:lnTo>
                <a:lnTo>
                  <a:pt x="322241" y="221118"/>
                </a:lnTo>
                <a:lnTo>
                  <a:pt x="319818" y="216354"/>
                </a:lnTo>
                <a:lnTo>
                  <a:pt x="321810" y="212700"/>
                </a:lnTo>
                <a:lnTo>
                  <a:pt x="322046" y="212230"/>
                </a:lnTo>
                <a:lnTo>
                  <a:pt x="326056" y="205894"/>
                </a:lnTo>
                <a:lnTo>
                  <a:pt x="329372" y="200261"/>
                </a:lnTo>
                <a:lnTo>
                  <a:pt x="332343" y="195298"/>
                </a:lnTo>
                <a:lnTo>
                  <a:pt x="336403" y="186502"/>
                </a:lnTo>
                <a:lnTo>
                  <a:pt x="348220" y="160942"/>
                </a:lnTo>
                <a:lnTo>
                  <a:pt x="351191" y="146051"/>
                </a:lnTo>
                <a:lnTo>
                  <a:pt x="355981" y="117767"/>
                </a:lnTo>
                <a:lnTo>
                  <a:pt x="360654" y="91215"/>
                </a:lnTo>
                <a:lnTo>
                  <a:pt x="368438" y="46999"/>
                </a:lnTo>
                <a:lnTo>
                  <a:pt x="376245" y="337"/>
                </a:lnTo>
                <a:lnTo>
                  <a:pt x="246091" y="5327"/>
                </a:lnTo>
                <a:lnTo>
                  <a:pt x="236093" y="37765"/>
                </a:lnTo>
                <a:lnTo>
                  <a:pt x="213049" y="41667"/>
                </a:lnTo>
                <a:lnTo>
                  <a:pt x="171910" y="42878"/>
                </a:lnTo>
                <a:lnTo>
                  <a:pt x="165582" y="74947"/>
                </a:lnTo>
                <a:lnTo>
                  <a:pt x="164756" y="79451"/>
                </a:lnTo>
                <a:lnTo>
                  <a:pt x="161567" y="95640"/>
                </a:lnTo>
                <a:lnTo>
                  <a:pt x="158542" y="110971"/>
                </a:lnTo>
                <a:lnTo>
                  <a:pt x="151506" y="130780"/>
                </a:lnTo>
                <a:lnTo>
                  <a:pt x="153779" y="134634"/>
                </a:lnTo>
                <a:lnTo>
                  <a:pt x="146403" y="148922"/>
                </a:lnTo>
                <a:lnTo>
                  <a:pt x="127478" y="164815"/>
                </a:lnTo>
                <a:lnTo>
                  <a:pt x="129882" y="176767"/>
                </a:lnTo>
                <a:lnTo>
                  <a:pt x="125368" y="200946"/>
                </a:lnTo>
                <a:lnTo>
                  <a:pt x="110281" y="213309"/>
                </a:lnTo>
                <a:lnTo>
                  <a:pt x="81036" y="220316"/>
                </a:lnTo>
                <a:lnTo>
                  <a:pt x="78459" y="228136"/>
                </a:lnTo>
                <a:lnTo>
                  <a:pt x="63707" y="272150"/>
                </a:lnTo>
                <a:lnTo>
                  <a:pt x="57774" y="303290"/>
                </a:lnTo>
                <a:lnTo>
                  <a:pt x="57284" y="304547"/>
                </a:lnTo>
                <a:lnTo>
                  <a:pt x="46687" y="361135"/>
                </a:lnTo>
                <a:lnTo>
                  <a:pt x="33455" y="359987"/>
                </a:lnTo>
                <a:lnTo>
                  <a:pt x="28878" y="383080"/>
                </a:lnTo>
                <a:lnTo>
                  <a:pt x="27218" y="391209"/>
                </a:lnTo>
                <a:lnTo>
                  <a:pt x="8692" y="407855"/>
                </a:lnTo>
                <a:lnTo>
                  <a:pt x="6719" y="409635"/>
                </a:lnTo>
                <a:lnTo>
                  <a:pt x="245" y="420887"/>
                </a:lnTo>
                <a:lnTo>
                  <a:pt x="1910" y="429086"/>
                </a:lnTo>
                <a:lnTo>
                  <a:pt x="3766" y="437508"/>
                </a:lnTo>
                <a:lnTo>
                  <a:pt x="31486" y="471380"/>
                </a:lnTo>
                <a:lnTo>
                  <a:pt x="35233" y="507134"/>
                </a:lnTo>
                <a:lnTo>
                  <a:pt x="29178" y="553680"/>
                </a:lnTo>
                <a:lnTo>
                  <a:pt x="24514" y="589054"/>
                </a:lnTo>
                <a:lnTo>
                  <a:pt x="24514" y="601677"/>
                </a:lnTo>
                <a:lnTo>
                  <a:pt x="24514" y="616979"/>
                </a:lnTo>
                <a:lnTo>
                  <a:pt x="24473" y="630025"/>
                </a:lnTo>
                <a:lnTo>
                  <a:pt x="24537" y="647755"/>
                </a:lnTo>
                <a:lnTo>
                  <a:pt x="25018" y="686617"/>
                </a:lnTo>
                <a:lnTo>
                  <a:pt x="76023" y="689490"/>
                </a:lnTo>
                <a:lnTo>
                  <a:pt x="88198" y="672663"/>
                </a:lnTo>
                <a:lnTo>
                  <a:pt x="90045" y="670058"/>
                </a:lnTo>
                <a:lnTo>
                  <a:pt x="114073" y="63623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C47ED839-DCE3-A005-1120-A7EEAB7E69E8}"/>
              </a:ext>
            </a:extLst>
          </p:cNvPr>
          <p:cNvSpPr>
            <a:spLocks/>
          </p:cNvSpPr>
          <p:nvPr/>
        </p:nvSpPr>
        <p:spPr>
          <a:xfrm flipV="1">
            <a:off x="5751161" y="1972065"/>
            <a:ext cx="709646" cy="729277"/>
          </a:xfrm>
          <a:custGeom>
            <a:avLst/>
            <a:gdLst>
              <a:gd name="connsiteX0" fmla="*/ 201097 w 483267"/>
              <a:gd name="connsiteY0" fmla="*/ 33745 h 496636"/>
              <a:gd name="connsiteX1" fmla="*/ 170713 w 483267"/>
              <a:gd name="connsiteY1" fmla="*/ 54451 h 496636"/>
              <a:gd name="connsiteX2" fmla="*/ 170155 w 483267"/>
              <a:gd name="connsiteY2" fmla="*/ 54419 h 496636"/>
              <a:gd name="connsiteX3" fmla="*/ 165565 w 483267"/>
              <a:gd name="connsiteY3" fmla="*/ 54183 h 496636"/>
              <a:gd name="connsiteX4" fmla="*/ 160417 w 483267"/>
              <a:gd name="connsiteY4" fmla="*/ 53925 h 496636"/>
              <a:gd name="connsiteX5" fmla="*/ 151421 w 483267"/>
              <a:gd name="connsiteY5" fmla="*/ 53493 h 496636"/>
              <a:gd name="connsiteX6" fmla="*/ 131537 w 483267"/>
              <a:gd name="connsiteY6" fmla="*/ 52613 h 496636"/>
              <a:gd name="connsiteX7" fmla="*/ 127532 w 483267"/>
              <a:gd name="connsiteY7" fmla="*/ 52445 h 496636"/>
              <a:gd name="connsiteX8" fmla="*/ 123812 w 483267"/>
              <a:gd name="connsiteY8" fmla="*/ 52300 h 496636"/>
              <a:gd name="connsiteX9" fmla="*/ 122797 w 483267"/>
              <a:gd name="connsiteY9" fmla="*/ 73895 h 496636"/>
              <a:gd name="connsiteX10" fmla="*/ 122425 w 483267"/>
              <a:gd name="connsiteY10" fmla="*/ 81347 h 496636"/>
              <a:gd name="connsiteX11" fmla="*/ 121596 w 483267"/>
              <a:gd name="connsiteY11" fmla="*/ 98672 h 496636"/>
              <a:gd name="connsiteX12" fmla="*/ 121245 w 483267"/>
              <a:gd name="connsiteY12" fmla="*/ 105946 h 496636"/>
              <a:gd name="connsiteX13" fmla="*/ 119144 w 483267"/>
              <a:gd name="connsiteY13" fmla="*/ 108374 h 496636"/>
              <a:gd name="connsiteX14" fmla="*/ 118876 w 483267"/>
              <a:gd name="connsiteY14" fmla="*/ 109064 h 496636"/>
              <a:gd name="connsiteX15" fmla="*/ 117760 w 483267"/>
              <a:gd name="connsiteY15" fmla="*/ 110189 h 496636"/>
              <a:gd name="connsiteX16" fmla="*/ 113608 w 483267"/>
              <a:gd name="connsiteY16" fmla="*/ 115848 h 496636"/>
              <a:gd name="connsiteX17" fmla="*/ 109598 w 483267"/>
              <a:gd name="connsiteY17" fmla="*/ 121071 h 496636"/>
              <a:gd name="connsiteX18" fmla="*/ 107852 w 483267"/>
              <a:gd name="connsiteY18" fmla="*/ 123022 h 496636"/>
              <a:gd name="connsiteX19" fmla="*/ 106037 w 483267"/>
              <a:gd name="connsiteY19" fmla="*/ 125817 h 496636"/>
              <a:gd name="connsiteX20" fmla="*/ 103874 w 483267"/>
              <a:gd name="connsiteY20" fmla="*/ 128603 h 496636"/>
              <a:gd name="connsiteX21" fmla="*/ 98955 w 483267"/>
              <a:gd name="connsiteY21" fmla="*/ 134970 h 496636"/>
              <a:gd name="connsiteX22" fmla="*/ 95340 w 483267"/>
              <a:gd name="connsiteY22" fmla="*/ 139648 h 496636"/>
              <a:gd name="connsiteX23" fmla="*/ 92769 w 483267"/>
              <a:gd name="connsiteY23" fmla="*/ 142997 h 496636"/>
              <a:gd name="connsiteX24" fmla="*/ 88529 w 483267"/>
              <a:gd name="connsiteY24" fmla="*/ 148556 h 496636"/>
              <a:gd name="connsiteX25" fmla="*/ 83825 w 483267"/>
              <a:gd name="connsiteY25" fmla="*/ 154682 h 496636"/>
              <a:gd name="connsiteX26" fmla="*/ 79667 w 483267"/>
              <a:gd name="connsiteY26" fmla="*/ 171041 h 496636"/>
              <a:gd name="connsiteX27" fmla="*/ 77744 w 483267"/>
              <a:gd name="connsiteY27" fmla="*/ 178615 h 496636"/>
              <a:gd name="connsiteX28" fmla="*/ 76962 w 483267"/>
              <a:gd name="connsiteY28" fmla="*/ 181750 h 496636"/>
              <a:gd name="connsiteX29" fmla="*/ 75285 w 483267"/>
              <a:gd name="connsiteY29" fmla="*/ 188294 h 496636"/>
              <a:gd name="connsiteX30" fmla="*/ 73734 w 483267"/>
              <a:gd name="connsiteY30" fmla="*/ 194438 h 496636"/>
              <a:gd name="connsiteX31" fmla="*/ 63293 w 483267"/>
              <a:gd name="connsiteY31" fmla="*/ 235523 h 496636"/>
              <a:gd name="connsiteX32" fmla="*/ 56994 w 483267"/>
              <a:gd name="connsiteY32" fmla="*/ 248992 h 496636"/>
              <a:gd name="connsiteX33" fmla="*/ 53005 w 483267"/>
              <a:gd name="connsiteY33" fmla="*/ 258943 h 496636"/>
              <a:gd name="connsiteX34" fmla="*/ 49542 w 483267"/>
              <a:gd name="connsiteY34" fmla="*/ 264956 h 496636"/>
              <a:gd name="connsiteX35" fmla="*/ 48695 w 483267"/>
              <a:gd name="connsiteY35" fmla="*/ 266753 h 496636"/>
              <a:gd name="connsiteX36" fmla="*/ 44922 w 483267"/>
              <a:gd name="connsiteY36" fmla="*/ 274848 h 496636"/>
              <a:gd name="connsiteX37" fmla="*/ 41629 w 483267"/>
              <a:gd name="connsiteY37" fmla="*/ 281891 h 496636"/>
              <a:gd name="connsiteX38" fmla="*/ 35598 w 483267"/>
              <a:gd name="connsiteY38" fmla="*/ 294778 h 496636"/>
              <a:gd name="connsiteX39" fmla="*/ 31682 w 483267"/>
              <a:gd name="connsiteY39" fmla="*/ 303160 h 496636"/>
              <a:gd name="connsiteX40" fmla="*/ 31572 w 483267"/>
              <a:gd name="connsiteY40" fmla="*/ 303382 h 496636"/>
              <a:gd name="connsiteX41" fmla="*/ 22640 w 483267"/>
              <a:gd name="connsiteY41" fmla="*/ 322450 h 496636"/>
              <a:gd name="connsiteX42" fmla="*/ 21617 w 483267"/>
              <a:gd name="connsiteY42" fmla="*/ 324624 h 496636"/>
              <a:gd name="connsiteX43" fmla="*/ 21196 w 483267"/>
              <a:gd name="connsiteY43" fmla="*/ 325463 h 496636"/>
              <a:gd name="connsiteX44" fmla="*/ 19169 w 483267"/>
              <a:gd name="connsiteY44" fmla="*/ 329856 h 496636"/>
              <a:gd name="connsiteX45" fmla="*/ 3551 w 483267"/>
              <a:gd name="connsiteY45" fmla="*/ 363227 h 496636"/>
              <a:gd name="connsiteX46" fmla="*/ 392 w 483267"/>
              <a:gd name="connsiteY46" fmla="*/ 369956 h 496636"/>
              <a:gd name="connsiteX47" fmla="*/ 1716 w 483267"/>
              <a:gd name="connsiteY47" fmla="*/ 377416 h 496636"/>
              <a:gd name="connsiteX48" fmla="*/ 3544 w 483267"/>
              <a:gd name="connsiteY48" fmla="*/ 387586 h 496636"/>
              <a:gd name="connsiteX49" fmla="*/ 4621 w 483267"/>
              <a:gd name="connsiteY49" fmla="*/ 393381 h 496636"/>
              <a:gd name="connsiteX50" fmla="*/ 5220 w 483267"/>
              <a:gd name="connsiteY50" fmla="*/ 397333 h 496636"/>
              <a:gd name="connsiteX51" fmla="*/ 6582 w 483267"/>
              <a:gd name="connsiteY51" fmla="*/ 405065 h 496636"/>
              <a:gd name="connsiteX52" fmla="*/ 10269 w 483267"/>
              <a:gd name="connsiteY52" fmla="*/ 406390 h 496636"/>
              <a:gd name="connsiteX53" fmla="*/ 15378 w 483267"/>
              <a:gd name="connsiteY53" fmla="*/ 408210 h 496636"/>
              <a:gd name="connsiteX54" fmla="*/ 21768 w 483267"/>
              <a:gd name="connsiteY54" fmla="*/ 410996 h 496636"/>
              <a:gd name="connsiteX55" fmla="*/ 28605 w 483267"/>
              <a:gd name="connsiteY55" fmla="*/ 416387 h 496636"/>
              <a:gd name="connsiteX56" fmla="*/ 34313 w 483267"/>
              <a:gd name="connsiteY56" fmla="*/ 423307 h 496636"/>
              <a:gd name="connsiteX57" fmla="*/ 39181 w 483267"/>
              <a:gd name="connsiteY57" fmla="*/ 424887 h 496636"/>
              <a:gd name="connsiteX58" fmla="*/ 45024 w 483267"/>
              <a:gd name="connsiteY58" fmla="*/ 404839 h 496636"/>
              <a:gd name="connsiteX59" fmla="*/ 54272 w 483267"/>
              <a:gd name="connsiteY59" fmla="*/ 406531 h 496636"/>
              <a:gd name="connsiteX60" fmla="*/ 54452 w 483267"/>
              <a:gd name="connsiteY60" fmla="*/ 409689 h 496636"/>
              <a:gd name="connsiteX61" fmla="*/ 45792 w 483267"/>
              <a:gd name="connsiteY61" fmla="*/ 460132 h 496636"/>
              <a:gd name="connsiteX62" fmla="*/ 49006 w 483267"/>
              <a:gd name="connsiteY62" fmla="*/ 470628 h 496636"/>
              <a:gd name="connsiteX63" fmla="*/ 57823 w 483267"/>
              <a:gd name="connsiteY63" fmla="*/ 473046 h 496636"/>
              <a:gd name="connsiteX64" fmla="*/ 61531 w 483267"/>
              <a:gd name="connsiteY64" fmla="*/ 474086 h 496636"/>
              <a:gd name="connsiteX65" fmla="*/ 63847 w 483267"/>
              <a:gd name="connsiteY65" fmla="*/ 478292 h 496636"/>
              <a:gd name="connsiteX66" fmla="*/ 64079 w 483267"/>
              <a:gd name="connsiteY66" fmla="*/ 486519 h 496636"/>
              <a:gd name="connsiteX67" fmla="*/ 59745 w 483267"/>
              <a:gd name="connsiteY67" fmla="*/ 490104 h 496636"/>
              <a:gd name="connsiteX68" fmla="*/ 63381 w 483267"/>
              <a:gd name="connsiteY68" fmla="*/ 494669 h 496636"/>
              <a:gd name="connsiteX69" fmla="*/ 67107 w 483267"/>
              <a:gd name="connsiteY69" fmla="*/ 495863 h 496636"/>
              <a:gd name="connsiteX70" fmla="*/ 68021 w 483267"/>
              <a:gd name="connsiteY70" fmla="*/ 495490 h 496636"/>
              <a:gd name="connsiteX71" fmla="*/ 69336 w 483267"/>
              <a:gd name="connsiteY71" fmla="*/ 495504 h 496636"/>
              <a:gd name="connsiteX72" fmla="*/ 71590 w 483267"/>
              <a:gd name="connsiteY72" fmla="*/ 495572 h 496636"/>
              <a:gd name="connsiteX73" fmla="*/ 72796 w 483267"/>
              <a:gd name="connsiteY73" fmla="*/ 495881 h 496636"/>
              <a:gd name="connsiteX74" fmla="*/ 74662 w 483267"/>
              <a:gd name="connsiteY74" fmla="*/ 496334 h 496636"/>
              <a:gd name="connsiteX75" fmla="*/ 74975 w 483267"/>
              <a:gd name="connsiteY75" fmla="*/ 495572 h 496636"/>
              <a:gd name="connsiteX76" fmla="*/ 82079 w 483267"/>
              <a:gd name="connsiteY76" fmla="*/ 483306 h 496636"/>
              <a:gd name="connsiteX77" fmla="*/ 121478 w 483267"/>
              <a:gd name="connsiteY77" fmla="*/ 463594 h 496636"/>
              <a:gd name="connsiteX78" fmla="*/ 146190 w 483267"/>
              <a:gd name="connsiteY78" fmla="*/ 445674 h 496636"/>
              <a:gd name="connsiteX79" fmla="*/ 176407 w 483267"/>
              <a:gd name="connsiteY79" fmla="*/ 423548 h 496636"/>
              <a:gd name="connsiteX80" fmla="*/ 191166 w 483267"/>
              <a:gd name="connsiteY80" fmla="*/ 413007 h 496636"/>
              <a:gd name="connsiteX81" fmla="*/ 199786 w 483267"/>
              <a:gd name="connsiteY81" fmla="*/ 406758 h 496636"/>
              <a:gd name="connsiteX82" fmla="*/ 208977 w 483267"/>
              <a:gd name="connsiteY82" fmla="*/ 400047 h 496636"/>
              <a:gd name="connsiteX83" fmla="*/ 217872 w 483267"/>
              <a:gd name="connsiteY83" fmla="*/ 392686 h 496636"/>
              <a:gd name="connsiteX84" fmla="*/ 218675 w 483267"/>
              <a:gd name="connsiteY84" fmla="*/ 392024 h 496636"/>
              <a:gd name="connsiteX85" fmla="*/ 236126 w 483267"/>
              <a:gd name="connsiteY85" fmla="*/ 377866 h 496636"/>
              <a:gd name="connsiteX86" fmla="*/ 264673 w 483267"/>
              <a:gd name="connsiteY86" fmla="*/ 414273 h 496636"/>
              <a:gd name="connsiteX87" fmla="*/ 283308 w 483267"/>
              <a:gd name="connsiteY87" fmla="*/ 443156 h 496636"/>
              <a:gd name="connsiteX88" fmla="*/ 291223 w 483267"/>
              <a:gd name="connsiteY88" fmla="*/ 455118 h 496636"/>
              <a:gd name="connsiteX89" fmla="*/ 334422 w 483267"/>
              <a:gd name="connsiteY89" fmla="*/ 456492 h 496636"/>
              <a:gd name="connsiteX90" fmla="*/ 352413 w 483267"/>
              <a:gd name="connsiteY90" fmla="*/ 437239 h 496636"/>
              <a:gd name="connsiteX91" fmla="*/ 366992 w 483267"/>
              <a:gd name="connsiteY91" fmla="*/ 448361 h 496636"/>
              <a:gd name="connsiteX92" fmla="*/ 372023 w 483267"/>
              <a:gd name="connsiteY92" fmla="*/ 452222 h 496636"/>
              <a:gd name="connsiteX93" fmla="*/ 429801 w 483267"/>
              <a:gd name="connsiteY93" fmla="*/ 496766 h 496636"/>
              <a:gd name="connsiteX94" fmla="*/ 430608 w 483267"/>
              <a:gd name="connsiteY94" fmla="*/ 496130 h 496636"/>
              <a:gd name="connsiteX95" fmla="*/ 431221 w 483267"/>
              <a:gd name="connsiteY95" fmla="*/ 495640 h 496636"/>
              <a:gd name="connsiteX96" fmla="*/ 431479 w 483267"/>
              <a:gd name="connsiteY96" fmla="*/ 495422 h 496636"/>
              <a:gd name="connsiteX97" fmla="*/ 431919 w 483267"/>
              <a:gd name="connsiteY97" fmla="*/ 495059 h 496636"/>
              <a:gd name="connsiteX98" fmla="*/ 437326 w 483267"/>
              <a:gd name="connsiteY98" fmla="*/ 490812 h 496636"/>
              <a:gd name="connsiteX99" fmla="*/ 438011 w 483267"/>
              <a:gd name="connsiteY99" fmla="*/ 490254 h 496636"/>
              <a:gd name="connsiteX100" fmla="*/ 438388 w 483267"/>
              <a:gd name="connsiteY100" fmla="*/ 489959 h 496636"/>
              <a:gd name="connsiteX101" fmla="*/ 444947 w 483267"/>
              <a:gd name="connsiteY101" fmla="*/ 484754 h 496636"/>
              <a:gd name="connsiteX102" fmla="*/ 450300 w 483267"/>
              <a:gd name="connsiteY102" fmla="*/ 480511 h 496636"/>
              <a:gd name="connsiteX103" fmla="*/ 453339 w 483267"/>
              <a:gd name="connsiteY103" fmla="*/ 478097 h 496636"/>
              <a:gd name="connsiteX104" fmla="*/ 459291 w 483267"/>
              <a:gd name="connsiteY104" fmla="*/ 473373 h 496636"/>
              <a:gd name="connsiteX105" fmla="*/ 466313 w 483267"/>
              <a:gd name="connsiteY105" fmla="*/ 467742 h 496636"/>
              <a:gd name="connsiteX106" fmla="*/ 466884 w 483267"/>
              <a:gd name="connsiteY106" fmla="*/ 467302 h 496636"/>
              <a:gd name="connsiteX107" fmla="*/ 469039 w 483267"/>
              <a:gd name="connsiteY107" fmla="*/ 465564 h 496636"/>
              <a:gd name="connsiteX108" fmla="*/ 469806 w 483267"/>
              <a:gd name="connsiteY108" fmla="*/ 464956 h 496636"/>
              <a:gd name="connsiteX109" fmla="*/ 471843 w 483267"/>
              <a:gd name="connsiteY109" fmla="*/ 463304 h 496636"/>
              <a:gd name="connsiteX110" fmla="*/ 472586 w 483267"/>
              <a:gd name="connsiteY110" fmla="*/ 462709 h 496636"/>
              <a:gd name="connsiteX111" fmla="*/ 473358 w 483267"/>
              <a:gd name="connsiteY111" fmla="*/ 462101 h 496636"/>
              <a:gd name="connsiteX112" fmla="*/ 473893 w 483267"/>
              <a:gd name="connsiteY112" fmla="*/ 461679 h 496636"/>
              <a:gd name="connsiteX113" fmla="*/ 479137 w 483267"/>
              <a:gd name="connsiteY113" fmla="*/ 457477 h 496636"/>
              <a:gd name="connsiteX114" fmla="*/ 480897 w 483267"/>
              <a:gd name="connsiteY114" fmla="*/ 456066 h 496636"/>
              <a:gd name="connsiteX115" fmla="*/ 483659 w 483267"/>
              <a:gd name="connsiteY115" fmla="*/ 453851 h 496636"/>
              <a:gd name="connsiteX116" fmla="*/ 482348 w 483267"/>
              <a:gd name="connsiteY116" fmla="*/ 445039 h 496636"/>
              <a:gd name="connsiteX117" fmla="*/ 478493 w 483267"/>
              <a:gd name="connsiteY117" fmla="*/ 419323 h 496636"/>
              <a:gd name="connsiteX118" fmla="*/ 475526 w 483267"/>
              <a:gd name="connsiteY118" fmla="*/ 399448 h 496636"/>
              <a:gd name="connsiteX119" fmla="*/ 474047 w 483267"/>
              <a:gd name="connsiteY119" fmla="*/ 389360 h 496636"/>
              <a:gd name="connsiteX120" fmla="*/ 472106 w 483267"/>
              <a:gd name="connsiteY120" fmla="*/ 376645 h 496636"/>
              <a:gd name="connsiteX121" fmla="*/ 470160 w 483267"/>
              <a:gd name="connsiteY121" fmla="*/ 363758 h 496636"/>
              <a:gd name="connsiteX122" fmla="*/ 466839 w 483267"/>
              <a:gd name="connsiteY122" fmla="*/ 341196 h 496636"/>
              <a:gd name="connsiteX123" fmla="*/ 461495 w 483267"/>
              <a:gd name="connsiteY123" fmla="*/ 307198 h 496636"/>
              <a:gd name="connsiteX124" fmla="*/ 455925 w 483267"/>
              <a:gd name="connsiteY124" fmla="*/ 268708 h 496636"/>
              <a:gd name="connsiteX125" fmla="*/ 444612 w 483267"/>
              <a:gd name="connsiteY125" fmla="*/ 255535 h 496636"/>
              <a:gd name="connsiteX126" fmla="*/ 423550 w 483267"/>
              <a:gd name="connsiteY126" fmla="*/ 230845 h 496636"/>
              <a:gd name="connsiteX127" fmla="*/ 414967 w 483267"/>
              <a:gd name="connsiteY127" fmla="*/ 221016 h 496636"/>
              <a:gd name="connsiteX128" fmla="*/ 407251 w 483267"/>
              <a:gd name="connsiteY128" fmla="*/ 211691 h 496636"/>
              <a:gd name="connsiteX129" fmla="*/ 398832 w 483267"/>
              <a:gd name="connsiteY129" fmla="*/ 202234 h 496636"/>
              <a:gd name="connsiteX130" fmla="*/ 389170 w 483267"/>
              <a:gd name="connsiteY130" fmla="*/ 190599 h 496636"/>
              <a:gd name="connsiteX131" fmla="*/ 379322 w 483267"/>
              <a:gd name="connsiteY131" fmla="*/ 179536 h 496636"/>
              <a:gd name="connsiteX132" fmla="*/ 377326 w 483267"/>
              <a:gd name="connsiteY132" fmla="*/ 177208 h 496636"/>
              <a:gd name="connsiteX133" fmla="*/ 363182 w 483267"/>
              <a:gd name="connsiteY133" fmla="*/ 160913 h 496636"/>
              <a:gd name="connsiteX134" fmla="*/ 356395 w 483267"/>
              <a:gd name="connsiteY134" fmla="*/ 152840 h 496636"/>
              <a:gd name="connsiteX135" fmla="*/ 369691 w 483267"/>
              <a:gd name="connsiteY135" fmla="*/ 140529 h 496636"/>
              <a:gd name="connsiteX136" fmla="*/ 378723 w 483267"/>
              <a:gd name="connsiteY136" fmla="*/ 132265 h 496636"/>
              <a:gd name="connsiteX137" fmla="*/ 379544 w 483267"/>
              <a:gd name="connsiteY137" fmla="*/ 131430 h 496636"/>
              <a:gd name="connsiteX138" fmla="*/ 391438 w 483267"/>
              <a:gd name="connsiteY138" fmla="*/ 120531 h 496636"/>
              <a:gd name="connsiteX139" fmla="*/ 404166 w 483267"/>
              <a:gd name="connsiteY139" fmla="*/ 108778 h 496636"/>
              <a:gd name="connsiteX140" fmla="*/ 375175 w 483267"/>
              <a:gd name="connsiteY140" fmla="*/ 99820 h 496636"/>
              <a:gd name="connsiteX141" fmla="*/ 360283 w 483267"/>
              <a:gd name="connsiteY141" fmla="*/ 95577 h 496636"/>
              <a:gd name="connsiteX142" fmla="*/ 338373 w 483267"/>
              <a:gd name="connsiteY142" fmla="*/ 91979 h 496636"/>
              <a:gd name="connsiteX143" fmla="*/ 319126 w 483267"/>
              <a:gd name="connsiteY143" fmla="*/ 87958 h 496636"/>
              <a:gd name="connsiteX144" fmla="*/ 296113 w 483267"/>
              <a:gd name="connsiteY144" fmla="*/ 82590 h 496636"/>
              <a:gd name="connsiteX145" fmla="*/ 288579 w 483267"/>
              <a:gd name="connsiteY145" fmla="*/ 72988 h 496636"/>
              <a:gd name="connsiteX146" fmla="*/ 285208 w 483267"/>
              <a:gd name="connsiteY146" fmla="*/ 69684 h 496636"/>
              <a:gd name="connsiteX147" fmla="*/ 278898 w 483267"/>
              <a:gd name="connsiteY147" fmla="*/ 61657 h 496636"/>
              <a:gd name="connsiteX148" fmla="*/ 274253 w 483267"/>
              <a:gd name="connsiteY148" fmla="*/ 44617 h 496636"/>
              <a:gd name="connsiteX149" fmla="*/ 273092 w 483267"/>
              <a:gd name="connsiteY149" fmla="*/ 40411 h 496636"/>
              <a:gd name="connsiteX150" fmla="*/ 272130 w 483267"/>
              <a:gd name="connsiteY150" fmla="*/ 38564 h 496636"/>
              <a:gd name="connsiteX151" fmla="*/ 269245 w 483267"/>
              <a:gd name="connsiteY151" fmla="*/ 33051 h 496636"/>
              <a:gd name="connsiteX152" fmla="*/ 268919 w 483267"/>
              <a:gd name="connsiteY152" fmla="*/ 32424 h 496636"/>
              <a:gd name="connsiteX153" fmla="*/ 265598 w 483267"/>
              <a:gd name="connsiteY153" fmla="*/ 26058 h 496636"/>
              <a:gd name="connsiteX154" fmla="*/ 258490 w 483267"/>
              <a:gd name="connsiteY154" fmla="*/ 12453 h 496636"/>
              <a:gd name="connsiteX155" fmla="*/ 258440 w 483267"/>
              <a:gd name="connsiteY155" fmla="*/ 12372 h 496636"/>
              <a:gd name="connsiteX156" fmla="*/ 241502 w 483267"/>
              <a:gd name="connsiteY156" fmla="*/ 129 h 496636"/>
              <a:gd name="connsiteX157" fmla="*/ 200608 w 483267"/>
              <a:gd name="connsiteY157" fmla="*/ 3836 h 496636"/>
              <a:gd name="connsiteX158" fmla="*/ 200784 w 483267"/>
              <a:gd name="connsiteY158" fmla="*/ 15376 h 496636"/>
              <a:gd name="connsiteX159" fmla="*/ 201097 w 483267"/>
              <a:gd name="connsiteY159" fmla="*/ 33745 h 496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483267" h="496636">
                <a:moveTo>
                  <a:pt x="201097" y="33745"/>
                </a:moveTo>
                <a:lnTo>
                  <a:pt x="170713" y="54451"/>
                </a:lnTo>
                <a:lnTo>
                  <a:pt x="170155" y="54419"/>
                </a:lnTo>
                <a:lnTo>
                  <a:pt x="165565" y="54183"/>
                </a:lnTo>
                <a:lnTo>
                  <a:pt x="160417" y="53925"/>
                </a:lnTo>
                <a:lnTo>
                  <a:pt x="151421" y="53493"/>
                </a:lnTo>
                <a:lnTo>
                  <a:pt x="131537" y="52613"/>
                </a:lnTo>
                <a:lnTo>
                  <a:pt x="127532" y="52445"/>
                </a:lnTo>
                <a:lnTo>
                  <a:pt x="123812" y="52300"/>
                </a:lnTo>
                <a:lnTo>
                  <a:pt x="122797" y="73895"/>
                </a:lnTo>
                <a:lnTo>
                  <a:pt x="122425" y="81347"/>
                </a:lnTo>
                <a:lnTo>
                  <a:pt x="121596" y="98672"/>
                </a:lnTo>
                <a:lnTo>
                  <a:pt x="121245" y="105946"/>
                </a:lnTo>
                <a:lnTo>
                  <a:pt x="119144" y="108374"/>
                </a:lnTo>
                <a:lnTo>
                  <a:pt x="118876" y="109064"/>
                </a:lnTo>
                <a:lnTo>
                  <a:pt x="117760" y="110189"/>
                </a:lnTo>
                <a:lnTo>
                  <a:pt x="113608" y="115848"/>
                </a:lnTo>
                <a:lnTo>
                  <a:pt x="109598" y="121071"/>
                </a:lnTo>
                <a:lnTo>
                  <a:pt x="107852" y="123022"/>
                </a:lnTo>
                <a:lnTo>
                  <a:pt x="106037" y="125817"/>
                </a:lnTo>
                <a:lnTo>
                  <a:pt x="103874" y="128603"/>
                </a:lnTo>
                <a:lnTo>
                  <a:pt x="98955" y="134970"/>
                </a:lnTo>
                <a:lnTo>
                  <a:pt x="95340" y="139648"/>
                </a:lnTo>
                <a:lnTo>
                  <a:pt x="92769" y="142997"/>
                </a:lnTo>
                <a:lnTo>
                  <a:pt x="88529" y="148556"/>
                </a:lnTo>
                <a:lnTo>
                  <a:pt x="83825" y="154682"/>
                </a:lnTo>
                <a:lnTo>
                  <a:pt x="79667" y="171041"/>
                </a:lnTo>
                <a:lnTo>
                  <a:pt x="77744" y="178615"/>
                </a:lnTo>
                <a:lnTo>
                  <a:pt x="76962" y="181750"/>
                </a:lnTo>
                <a:lnTo>
                  <a:pt x="75285" y="188294"/>
                </a:lnTo>
                <a:lnTo>
                  <a:pt x="73734" y="194438"/>
                </a:lnTo>
                <a:lnTo>
                  <a:pt x="63293" y="235523"/>
                </a:lnTo>
                <a:lnTo>
                  <a:pt x="56994" y="248992"/>
                </a:lnTo>
                <a:lnTo>
                  <a:pt x="53005" y="258943"/>
                </a:lnTo>
                <a:lnTo>
                  <a:pt x="49542" y="264956"/>
                </a:lnTo>
                <a:lnTo>
                  <a:pt x="48695" y="266753"/>
                </a:lnTo>
                <a:lnTo>
                  <a:pt x="44922" y="274848"/>
                </a:lnTo>
                <a:lnTo>
                  <a:pt x="41629" y="281891"/>
                </a:lnTo>
                <a:lnTo>
                  <a:pt x="35598" y="294778"/>
                </a:lnTo>
                <a:lnTo>
                  <a:pt x="31682" y="303160"/>
                </a:lnTo>
                <a:lnTo>
                  <a:pt x="31572" y="303382"/>
                </a:lnTo>
                <a:lnTo>
                  <a:pt x="22640" y="322450"/>
                </a:lnTo>
                <a:lnTo>
                  <a:pt x="21617" y="324624"/>
                </a:lnTo>
                <a:lnTo>
                  <a:pt x="21196" y="325463"/>
                </a:lnTo>
                <a:lnTo>
                  <a:pt x="19169" y="329856"/>
                </a:lnTo>
                <a:lnTo>
                  <a:pt x="3551" y="363227"/>
                </a:lnTo>
                <a:lnTo>
                  <a:pt x="392" y="369956"/>
                </a:lnTo>
                <a:lnTo>
                  <a:pt x="1716" y="377416"/>
                </a:lnTo>
                <a:lnTo>
                  <a:pt x="3544" y="387586"/>
                </a:lnTo>
                <a:lnTo>
                  <a:pt x="4621" y="393381"/>
                </a:lnTo>
                <a:lnTo>
                  <a:pt x="5220" y="397333"/>
                </a:lnTo>
                <a:lnTo>
                  <a:pt x="6582" y="405065"/>
                </a:lnTo>
                <a:lnTo>
                  <a:pt x="10269" y="406390"/>
                </a:lnTo>
                <a:lnTo>
                  <a:pt x="15378" y="408210"/>
                </a:lnTo>
                <a:lnTo>
                  <a:pt x="21768" y="410996"/>
                </a:lnTo>
                <a:lnTo>
                  <a:pt x="28605" y="416387"/>
                </a:lnTo>
                <a:lnTo>
                  <a:pt x="34313" y="423307"/>
                </a:lnTo>
                <a:lnTo>
                  <a:pt x="39181" y="424887"/>
                </a:lnTo>
                <a:lnTo>
                  <a:pt x="45024" y="404839"/>
                </a:lnTo>
                <a:lnTo>
                  <a:pt x="54272" y="406531"/>
                </a:lnTo>
                <a:lnTo>
                  <a:pt x="54452" y="409689"/>
                </a:lnTo>
                <a:lnTo>
                  <a:pt x="45792" y="460132"/>
                </a:lnTo>
                <a:lnTo>
                  <a:pt x="49006" y="470628"/>
                </a:lnTo>
                <a:lnTo>
                  <a:pt x="57823" y="473046"/>
                </a:lnTo>
                <a:lnTo>
                  <a:pt x="61531" y="474086"/>
                </a:lnTo>
                <a:lnTo>
                  <a:pt x="63847" y="478292"/>
                </a:lnTo>
                <a:lnTo>
                  <a:pt x="64079" y="486519"/>
                </a:lnTo>
                <a:lnTo>
                  <a:pt x="59745" y="490104"/>
                </a:lnTo>
                <a:lnTo>
                  <a:pt x="63381" y="494669"/>
                </a:lnTo>
                <a:lnTo>
                  <a:pt x="67107" y="495863"/>
                </a:lnTo>
                <a:lnTo>
                  <a:pt x="68021" y="495490"/>
                </a:lnTo>
                <a:lnTo>
                  <a:pt x="69336" y="495504"/>
                </a:lnTo>
                <a:lnTo>
                  <a:pt x="71590" y="495572"/>
                </a:lnTo>
                <a:lnTo>
                  <a:pt x="72796" y="495881"/>
                </a:lnTo>
                <a:lnTo>
                  <a:pt x="74662" y="496334"/>
                </a:lnTo>
                <a:lnTo>
                  <a:pt x="74975" y="495572"/>
                </a:lnTo>
                <a:lnTo>
                  <a:pt x="82079" y="483306"/>
                </a:lnTo>
                <a:lnTo>
                  <a:pt x="121478" y="463594"/>
                </a:lnTo>
                <a:lnTo>
                  <a:pt x="146190" y="445674"/>
                </a:lnTo>
                <a:lnTo>
                  <a:pt x="176407" y="423548"/>
                </a:lnTo>
                <a:lnTo>
                  <a:pt x="191166" y="413007"/>
                </a:lnTo>
                <a:lnTo>
                  <a:pt x="199786" y="406758"/>
                </a:lnTo>
                <a:lnTo>
                  <a:pt x="208977" y="400047"/>
                </a:lnTo>
                <a:lnTo>
                  <a:pt x="217872" y="392686"/>
                </a:lnTo>
                <a:lnTo>
                  <a:pt x="218675" y="392024"/>
                </a:lnTo>
                <a:lnTo>
                  <a:pt x="236126" y="377866"/>
                </a:lnTo>
                <a:lnTo>
                  <a:pt x="264673" y="414273"/>
                </a:lnTo>
                <a:lnTo>
                  <a:pt x="283308" y="443156"/>
                </a:lnTo>
                <a:lnTo>
                  <a:pt x="291223" y="455118"/>
                </a:lnTo>
                <a:lnTo>
                  <a:pt x="334422" y="456492"/>
                </a:lnTo>
                <a:lnTo>
                  <a:pt x="352413" y="437239"/>
                </a:lnTo>
                <a:lnTo>
                  <a:pt x="366992" y="448361"/>
                </a:lnTo>
                <a:lnTo>
                  <a:pt x="372023" y="452222"/>
                </a:lnTo>
                <a:lnTo>
                  <a:pt x="429801" y="496766"/>
                </a:lnTo>
                <a:lnTo>
                  <a:pt x="430608" y="496130"/>
                </a:lnTo>
                <a:lnTo>
                  <a:pt x="431221" y="495640"/>
                </a:lnTo>
                <a:lnTo>
                  <a:pt x="431479" y="495422"/>
                </a:lnTo>
                <a:lnTo>
                  <a:pt x="431919" y="495059"/>
                </a:lnTo>
                <a:lnTo>
                  <a:pt x="437326" y="490812"/>
                </a:lnTo>
                <a:lnTo>
                  <a:pt x="438011" y="490254"/>
                </a:lnTo>
                <a:lnTo>
                  <a:pt x="438388" y="489959"/>
                </a:lnTo>
                <a:lnTo>
                  <a:pt x="444947" y="484754"/>
                </a:lnTo>
                <a:lnTo>
                  <a:pt x="450300" y="480511"/>
                </a:lnTo>
                <a:lnTo>
                  <a:pt x="453339" y="478097"/>
                </a:lnTo>
                <a:lnTo>
                  <a:pt x="459291" y="473373"/>
                </a:lnTo>
                <a:lnTo>
                  <a:pt x="466313" y="467742"/>
                </a:lnTo>
                <a:lnTo>
                  <a:pt x="466884" y="467302"/>
                </a:lnTo>
                <a:lnTo>
                  <a:pt x="469039" y="465564"/>
                </a:lnTo>
                <a:lnTo>
                  <a:pt x="469806" y="464956"/>
                </a:lnTo>
                <a:lnTo>
                  <a:pt x="471843" y="463304"/>
                </a:lnTo>
                <a:lnTo>
                  <a:pt x="472586" y="462709"/>
                </a:lnTo>
                <a:lnTo>
                  <a:pt x="473358" y="462101"/>
                </a:lnTo>
                <a:lnTo>
                  <a:pt x="473893" y="461679"/>
                </a:lnTo>
                <a:lnTo>
                  <a:pt x="479137" y="457477"/>
                </a:lnTo>
                <a:lnTo>
                  <a:pt x="480897" y="456066"/>
                </a:lnTo>
                <a:lnTo>
                  <a:pt x="483659" y="453851"/>
                </a:lnTo>
                <a:lnTo>
                  <a:pt x="482348" y="445039"/>
                </a:lnTo>
                <a:lnTo>
                  <a:pt x="478493" y="419323"/>
                </a:lnTo>
                <a:lnTo>
                  <a:pt x="475526" y="399448"/>
                </a:lnTo>
                <a:lnTo>
                  <a:pt x="474047" y="389360"/>
                </a:lnTo>
                <a:lnTo>
                  <a:pt x="472106" y="376645"/>
                </a:lnTo>
                <a:lnTo>
                  <a:pt x="470160" y="363758"/>
                </a:lnTo>
                <a:lnTo>
                  <a:pt x="466839" y="341196"/>
                </a:lnTo>
                <a:lnTo>
                  <a:pt x="461495" y="307198"/>
                </a:lnTo>
                <a:lnTo>
                  <a:pt x="455925" y="268708"/>
                </a:lnTo>
                <a:lnTo>
                  <a:pt x="444612" y="255535"/>
                </a:lnTo>
                <a:lnTo>
                  <a:pt x="423550" y="230845"/>
                </a:lnTo>
                <a:lnTo>
                  <a:pt x="414967" y="221016"/>
                </a:lnTo>
                <a:lnTo>
                  <a:pt x="407251" y="211691"/>
                </a:lnTo>
                <a:lnTo>
                  <a:pt x="398832" y="202234"/>
                </a:lnTo>
                <a:lnTo>
                  <a:pt x="389170" y="190599"/>
                </a:lnTo>
                <a:lnTo>
                  <a:pt x="379322" y="179536"/>
                </a:lnTo>
                <a:lnTo>
                  <a:pt x="377326" y="177208"/>
                </a:lnTo>
                <a:lnTo>
                  <a:pt x="363182" y="160913"/>
                </a:lnTo>
                <a:lnTo>
                  <a:pt x="356395" y="152840"/>
                </a:lnTo>
                <a:lnTo>
                  <a:pt x="369691" y="140529"/>
                </a:lnTo>
                <a:lnTo>
                  <a:pt x="378723" y="132265"/>
                </a:lnTo>
                <a:lnTo>
                  <a:pt x="379544" y="131430"/>
                </a:lnTo>
                <a:lnTo>
                  <a:pt x="391438" y="120531"/>
                </a:lnTo>
                <a:lnTo>
                  <a:pt x="404166" y="108778"/>
                </a:lnTo>
                <a:lnTo>
                  <a:pt x="375175" y="99820"/>
                </a:lnTo>
                <a:lnTo>
                  <a:pt x="360283" y="95577"/>
                </a:lnTo>
                <a:lnTo>
                  <a:pt x="338373" y="91979"/>
                </a:lnTo>
                <a:lnTo>
                  <a:pt x="319126" y="87958"/>
                </a:lnTo>
                <a:lnTo>
                  <a:pt x="296113" y="82590"/>
                </a:lnTo>
                <a:lnTo>
                  <a:pt x="288579" y="72988"/>
                </a:lnTo>
                <a:lnTo>
                  <a:pt x="285208" y="69684"/>
                </a:lnTo>
                <a:lnTo>
                  <a:pt x="278898" y="61657"/>
                </a:lnTo>
                <a:lnTo>
                  <a:pt x="274253" y="44617"/>
                </a:lnTo>
                <a:lnTo>
                  <a:pt x="273092" y="40411"/>
                </a:lnTo>
                <a:lnTo>
                  <a:pt x="272130" y="38564"/>
                </a:lnTo>
                <a:lnTo>
                  <a:pt x="269245" y="33051"/>
                </a:lnTo>
                <a:lnTo>
                  <a:pt x="268919" y="32424"/>
                </a:lnTo>
                <a:lnTo>
                  <a:pt x="265598" y="26058"/>
                </a:lnTo>
                <a:lnTo>
                  <a:pt x="258490" y="12453"/>
                </a:lnTo>
                <a:lnTo>
                  <a:pt x="258440" y="12372"/>
                </a:lnTo>
                <a:lnTo>
                  <a:pt x="241502" y="129"/>
                </a:lnTo>
                <a:lnTo>
                  <a:pt x="200608" y="3836"/>
                </a:lnTo>
                <a:lnTo>
                  <a:pt x="200784" y="15376"/>
                </a:lnTo>
                <a:lnTo>
                  <a:pt x="201097" y="3374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EE81FD12-F7F8-C126-4E7B-28186C4CAE57}"/>
              </a:ext>
            </a:extLst>
          </p:cNvPr>
          <p:cNvSpPr>
            <a:spLocks/>
          </p:cNvSpPr>
          <p:nvPr/>
        </p:nvSpPr>
        <p:spPr>
          <a:xfrm flipV="1">
            <a:off x="9050115" y="3219343"/>
            <a:ext cx="767652" cy="656624"/>
          </a:xfrm>
          <a:custGeom>
            <a:avLst/>
            <a:gdLst>
              <a:gd name="connsiteX0" fmla="*/ 241557 w 522769"/>
              <a:gd name="connsiteY0" fmla="*/ 145131 h 447159"/>
              <a:gd name="connsiteX1" fmla="*/ 239447 w 522769"/>
              <a:gd name="connsiteY1" fmla="*/ 141288 h 447159"/>
              <a:gd name="connsiteX2" fmla="*/ 235677 w 522769"/>
              <a:gd name="connsiteY2" fmla="*/ 134868 h 447159"/>
              <a:gd name="connsiteX3" fmla="*/ 230397 w 522769"/>
              <a:gd name="connsiteY3" fmla="*/ 131394 h 447159"/>
              <a:gd name="connsiteX4" fmla="*/ 211567 w 522769"/>
              <a:gd name="connsiteY4" fmla="*/ 91645 h 447159"/>
              <a:gd name="connsiteX5" fmla="*/ 202073 w 522769"/>
              <a:gd name="connsiteY5" fmla="*/ 75142 h 447159"/>
              <a:gd name="connsiteX6" fmla="*/ 202304 w 522769"/>
              <a:gd name="connsiteY6" fmla="*/ 66958 h 447159"/>
              <a:gd name="connsiteX7" fmla="*/ 199184 w 522769"/>
              <a:gd name="connsiteY7" fmla="*/ 60922 h 447159"/>
              <a:gd name="connsiteX8" fmla="*/ 196575 w 522769"/>
              <a:gd name="connsiteY8" fmla="*/ 61741 h 447159"/>
              <a:gd name="connsiteX9" fmla="*/ 192792 w 522769"/>
              <a:gd name="connsiteY9" fmla="*/ 57856 h 447159"/>
              <a:gd name="connsiteX10" fmla="*/ 184295 w 522769"/>
              <a:gd name="connsiteY10" fmla="*/ 26216 h 447159"/>
              <a:gd name="connsiteX11" fmla="*/ 182662 w 522769"/>
              <a:gd name="connsiteY11" fmla="*/ 28733 h 447159"/>
              <a:gd name="connsiteX12" fmla="*/ 179424 w 522769"/>
              <a:gd name="connsiteY12" fmla="*/ 31205 h 447159"/>
              <a:gd name="connsiteX13" fmla="*/ 178625 w 522769"/>
              <a:gd name="connsiteY13" fmla="*/ 34569 h 447159"/>
              <a:gd name="connsiteX14" fmla="*/ 177913 w 522769"/>
              <a:gd name="connsiteY14" fmla="*/ 40756 h 447159"/>
              <a:gd name="connsiteX15" fmla="*/ 175767 w 522769"/>
              <a:gd name="connsiteY15" fmla="*/ 40732 h 447159"/>
              <a:gd name="connsiteX16" fmla="*/ 175831 w 522769"/>
              <a:gd name="connsiteY16" fmla="*/ 42864 h 447159"/>
              <a:gd name="connsiteX17" fmla="*/ 171363 w 522769"/>
              <a:gd name="connsiteY17" fmla="*/ 44985 h 447159"/>
              <a:gd name="connsiteX18" fmla="*/ 171113 w 522769"/>
              <a:gd name="connsiteY18" fmla="*/ 46749 h 447159"/>
              <a:gd name="connsiteX19" fmla="*/ 167738 w 522769"/>
              <a:gd name="connsiteY19" fmla="*/ 45695 h 447159"/>
              <a:gd name="connsiteX20" fmla="*/ 165747 w 522769"/>
              <a:gd name="connsiteY20" fmla="*/ 48532 h 447159"/>
              <a:gd name="connsiteX21" fmla="*/ 166400 w 522769"/>
              <a:gd name="connsiteY21" fmla="*/ 49620 h 447159"/>
              <a:gd name="connsiteX22" fmla="*/ 169217 w 522769"/>
              <a:gd name="connsiteY22" fmla="*/ 50146 h 447159"/>
              <a:gd name="connsiteX23" fmla="*/ 170179 w 522769"/>
              <a:gd name="connsiteY23" fmla="*/ 52846 h 447159"/>
              <a:gd name="connsiteX24" fmla="*/ 172878 w 522769"/>
              <a:gd name="connsiteY24" fmla="*/ 49769 h 447159"/>
              <a:gd name="connsiteX25" fmla="*/ 173726 w 522769"/>
              <a:gd name="connsiteY25" fmla="*/ 54112 h 447159"/>
              <a:gd name="connsiteX26" fmla="*/ 176157 w 522769"/>
              <a:gd name="connsiteY26" fmla="*/ 57271 h 447159"/>
              <a:gd name="connsiteX27" fmla="*/ 173604 w 522769"/>
              <a:gd name="connsiteY27" fmla="*/ 56596 h 447159"/>
              <a:gd name="connsiteX28" fmla="*/ 171975 w 522769"/>
              <a:gd name="connsiteY28" fmla="*/ 57870 h 447159"/>
              <a:gd name="connsiteX29" fmla="*/ 169988 w 522769"/>
              <a:gd name="connsiteY29" fmla="*/ 57562 h 447159"/>
              <a:gd name="connsiteX30" fmla="*/ 167484 w 522769"/>
              <a:gd name="connsiteY30" fmla="*/ 59810 h 447159"/>
              <a:gd name="connsiteX31" fmla="*/ 166894 w 522769"/>
              <a:gd name="connsiteY31" fmla="*/ 61758 h 447159"/>
              <a:gd name="connsiteX32" fmla="*/ 163923 w 522769"/>
              <a:gd name="connsiteY32" fmla="*/ 63299 h 447159"/>
              <a:gd name="connsiteX33" fmla="*/ 162776 w 522769"/>
              <a:gd name="connsiteY33" fmla="*/ 61150 h 447159"/>
              <a:gd name="connsiteX34" fmla="*/ 158942 w 522769"/>
              <a:gd name="connsiteY34" fmla="*/ 61692 h 447159"/>
              <a:gd name="connsiteX35" fmla="*/ 153635 w 522769"/>
              <a:gd name="connsiteY35" fmla="*/ 66002 h 447159"/>
              <a:gd name="connsiteX36" fmla="*/ 153812 w 522769"/>
              <a:gd name="connsiteY36" fmla="*/ 69155 h 447159"/>
              <a:gd name="connsiteX37" fmla="*/ 157237 w 522769"/>
              <a:gd name="connsiteY37" fmla="*/ 70378 h 447159"/>
              <a:gd name="connsiteX38" fmla="*/ 158203 w 522769"/>
              <a:gd name="connsiteY38" fmla="*/ 74442 h 447159"/>
              <a:gd name="connsiteX39" fmla="*/ 161873 w 522769"/>
              <a:gd name="connsiteY39" fmla="*/ 74694 h 447159"/>
              <a:gd name="connsiteX40" fmla="*/ 157437 w 522769"/>
              <a:gd name="connsiteY40" fmla="*/ 77119 h 447159"/>
              <a:gd name="connsiteX41" fmla="*/ 158748 w 522769"/>
              <a:gd name="connsiteY41" fmla="*/ 80748 h 447159"/>
              <a:gd name="connsiteX42" fmla="*/ 160358 w 522769"/>
              <a:gd name="connsiteY42" fmla="*/ 81932 h 447159"/>
              <a:gd name="connsiteX43" fmla="*/ 158897 w 522769"/>
              <a:gd name="connsiteY43" fmla="*/ 83352 h 447159"/>
              <a:gd name="connsiteX44" fmla="*/ 156089 w 522769"/>
              <a:gd name="connsiteY44" fmla="*/ 83876 h 447159"/>
              <a:gd name="connsiteX45" fmla="*/ 150995 w 522769"/>
              <a:gd name="connsiteY45" fmla="*/ 79765 h 447159"/>
              <a:gd name="connsiteX46" fmla="*/ 149734 w 522769"/>
              <a:gd name="connsiteY46" fmla="*/ 80758 h 447159"/>
              <a:gd name="connsiteX47" fmla="*/ 148795 w 522769"/>
              <a:gd name="connsiteY47" fmla="*/ 83313 h 447159"/>
              <a:gd name="connsiteX48" fmla="*/ 147334 w 522769"/>
              <a:gd name="connsiteY48" fmla="*/ 81536 h 447159"/>
              <a:gd name="connsiteX49" fmla="*/ 144422 w 522769"/>
              <a:gd name="connsiteY49" fmla="*/ 82831 h 447159"/>
              <a:gd name="connsiteX50" fmla="*/ 139246 w 522769"/>
              <a:gd name="connsiteY50" fmla="*/ 76512 h 447159"/>
              <a:gd name="connsiteX51" fmla="*/ 135930 w 522769"/>
              <a:gd name="connsiteY51" fmla="*/ 74935 h 447159"/>
              <a:gd name="connsiteX52" fmla="*/ 135068 w 522769"/>
              <a:gd name="connsiteY52" fmla="*/ 72268 h 447159"/>
              <a:gd name="connsiteX53" fmla="*/ 132274 w 522769"/>
              <a:gd name="connsiteY53" fmla="*/ 76405 h 447159"/>
              <a:gd name="connsiteX54" fmla="*/ 127048 w 522769"/>
              <a:gd name="connsiteY54" fmla="*/ 77604 h 447159"/>
              <a:gd name="connsiteX55" fmla="*/ 124531 w 522769"/>
              <a:gd name="connsiteY55" fmla="*/ 76940 h 447159"/>
              <a:gd name="connsiteX56" fmla="*/ 124054 w 522769"/>
              <a:gd name="connsiteY56" fmla="*/ 78694 h 447159"/>
              <a:gd name="connsiteX57" fmla="*/ 121541 w 522769"/>
              <a:gd name="connsiteY57" fmla="*/ 78883 h 447159"/>
              <a:gd name="connsiteX58" fmla="*/ 116656 w 522769"/>
              <a:gd name="connsiteY58" fmla="*/ 82221 h 447159"/>
              <a:gd name="connsiteX59" fmla="*/ 104753 w 522769"/>
              <a:gd name="connsiteY59" fmla="*/ 81279 h 447159"/>
              <a:gd name="connsiteX60" fmla="*/ 99450 w 522769"/>
              <a:gd name="connsiteY60" fmla="*/ 88609 h 447159"/>
              <a:gd name="connsiteX61" fmla="*/ 86635 w 522769"/>
              <a:gd name="connsiteY61" fmla="*/ 86684 h 447159"/>
              <a:gd name="connsiteX62" fmla="*/ 84027 w 522769"/>
              <a:gd name="connsiteY62" fmla="*/ 87515 h 447159"/>
              <a:gd name="connsiteX63" fmla="*/ 83251 w 522769"/>
              <a:gd name="connsiteY63" fmla="*/ 88123 h 447159"/>
              <a:gd name="connsiteX64" fmla="*/ 83464 w 522769"/>
              <a:gd name="connsiteY64" fmla="*/ 89615 h 447159"/>
              <a:gd name="connsiteX65" fmla="*/ 84925 w 522769"/>
              <a:gd name="connsiteY65" fmla="*/ 92016 h 447159"/>
              <a:gd name="connsiteX66" fmla="*/ 91938 w 522769"/>
              <a:gd name="connsiteY66" fmla="*/ 95086 h 447159"/>
              <a:gd name="connsiteX67" fmla="*/ 96955 w 522769"/>
              <a:gd name="connsiteY67" fmla="*/ 94402 h 447159"/>
              <a:gd name="connsiteX68" fmla="*/ 100371 w 522769"/>
              <a:gd name="connsiteY68" fmla="*/ 98920 h 447159"/>
              <a:gd name="connsiteX69" fmla="*/ 98429 w 522769"/>
              <a:gd name="connsiteY69" fmla="*/ 105744 h 447159"/>
              <a:gd name="connsiteX70" fmla="*/ 100824 w 522769"/>
              <a:gd name="connsiteY70" fmla="*/ 110011 h 447159"/>
              <a:gd name="connsiteX71" fmla="*/ 99114 w 522769"/>
              <a:gd name="connsiteY71" fmla="*/ 117074 h 447159"/>
              <a:gd name="connsiteX72" fmla="*/ 96238 w 522769"/>
              <a:gd name="connsiteY72" fmla="*/ 118572 h 447159"/>
              <a:gd name="connsiteX73" fmla="*/ 93167 w 522769"/>
              <a:gd name="connsiteY73" fmla="*/ 118664 h 447159"/>
              <a:gd name="connsiteX74" fmla="*/ 95807 w 522769"/>
              <a:gd name="connsiteY74" fmla="*/ 120717 h 447159"/>
              <a:gd name="connsiteX75" fmla="*/ 92015 w 522769"/>
              <a:gd name="connsiteY75" fmla="*/ 122009 h 447159"/>
              <a:gd name="connsiteX76" fmla="*/ 88214 w 522769"/>
              <a:gd name="connsiteY76" fmla="*/ 119910 h 447159"/>
              <a:gd name="connsiteX77" fmla="*/ 82806 w 522769"/>
              <a:gd name="connsiteY77" fmla="*/ 120720 h 447159"/>
              <a:gd name="connsiteX78" fmla="*/ 80557 w 522769"/>
              <a:gd name="connsiteY78" fmla="*/ 121058 h 447159"/>
              <a:gd name="connsiteX79" fmla="*/ 73226 w 522769"/>
              <a:gd name="connsiteY79" fmla="*/ 119396 h 447159"/>
              <a:gd name="connsiteX80" fmla="*/ 72301 w 522769"/>
              <a:gd name="connsiteY80" fmla="*/ 121053 h 447159"/>
              <a:gd name="connsiteX81" fmla="*/ 65868 w 522769"/>
              <a:gd name="connsiteY81" fmla="*/ 122496 h 447159"/>
              <a:gd name="connsiteX82" fmla="*/ 63600 w 522769"/>
              <a:gd name="connsiteY82" fmla="*/ 124380 h 447159"/>
              <a:gd name="connsiteX83" fmla="*/ 59313 w 522769"/>
              <a:gd name="connsiteY83" fmla="*/ 123599 h 447159"/>
              <a:gd name="connsiteX84" fmla="*/ 55321 w 522769"/>
              <a:gd name="connsiteY84" fmla="*/ 124611 h 447159"/>
              <a:gd name="connsiteX85" fmla="*/ 53634 w 522769"/>
              <a:gd name="connsiteY85" fmla="*/ 130774 h 447159"/>
              <a:gd name="connsiteX86" fmla="*/ 50209 w 522769"/>
              <a:gd name="connsiteY86" fmla="*/ 131913 h 447159"/>
              <a:gd name="connsiteX87" fmla="*/ 47977 w 522769"/>
              <a:gd name="connsiteY87" fmla="*/ 130975 h 447159"/>
              <a:gd name="connsiteX88" fmla="*/ 47025 w 522769"/>
              <a:gd name="connsiteY88" fmla="*/ 132167 h 447159"/>
              <a:gd name="connsiteX89" fmla="*/ 44829 w 522769"/>
              <a:gd name="connsiteY89" fmla="*/ 134713 h 447159"/>
              <a:gd name="connsiteX90" fmla="*/ 45487 w 522769"/>
              <a:gd name="connsiteY90" fmla="*/ 142408 h 447159"/>
              <a:gd name="connsiteX91" fmla="*/ 49733 w 522769"/>
              <a:gd name="connsiteY91" fmla="*/ 147535 h 447159"/>
              <a:gd name="connsiteX92" fmla="*/ 51933 w 522769"/>
              <a:gd name="connsiteY92" fmla="*/ 155349 h 447159"/>
              <a:gd name="connsiteX93" fmla="*/ 51561 w 522769"/>
              <a:gd name="connsiteY93" fmla="*/ 158568 h 447159"/>
              <a:gd name="connsiteX94" fmla="*/ 50404 w 522769"/>
              <a:gd name="connsiteY94" fmla="*/ 160445 h 447159"/>
              <a:gd name="connsiteX95" fmla="*/ 43192 w 522769"/>
              <a:gd name="connsiteY95" fmla="*/ 160100 h 447159"/>
              <a:gd name="connsiteX96" fmla="*/ 42783 w 522769"/>
              <a:gd name="connsiteY96" fmla="*/ 161436 h 447159"/>
              <a:gd name="connsiteX97" fmla="*/ 41368 w 522769"/>
              <a:gd name="connsiteY97" fmla="*/ 161568 h 447159"/>
              <a:gd name="connsiteX98" fmla="*/ 39590 w 522769"/>
              <a:gd name="connsiteY98" fmla="*/ 163514 h 447159"/>
              <a:gd name="connsiteX99" fmla="*/ 36564 w 522769"/>
              <a:gd name="connsiteY99" fmla="*/ 161310 h 447159"/>
              <a:gd name="connsiteX100" fmla="*/ 35321 w 522769"/>
              <a:gd name="connsiteY100" fmla="*/ 166553 h 447159"/>
              <a:gd name="connsiteX101" fmla="*/ 30944 w 522769"/>
              <a:gd name="connsiteY101" fmla="*/ 161417 h 447159"/>
              <a:gd name="connsiteX102" fmla="*/ 29968 w 522769"/>
              <a:gd name="connsiteY102" fmla="*/ 160994 h 447159"/>
              <a:gd name="connsiteX103" fmla="*/ 27228 w 522769"/>
              <a:gd name="connsiteY103" fmla="*/ 163087 h 447159"/>
              <a:gd name="connsiteX104" fmla="*/ 23618 w 522769"/>
              <a:gd name="connsiteY104" fmla="*/ 159124 h 447159"/>
              <a:gd name="connsiteX105" fmla="*/ 20746 w 522769"/>
              <a:gd name="connsiteY105" fmla="*/ 160702 h 447159"/>
              <a:gd name="connsiteX106" fmla="*/ 19027 w 522769"/>
              <a:gd name="connsiteY106" fmla="*/ 160174 h 447159"/>
              <a:gd name="connsiteX107" fmla="*/ 16373 w 522769"/>
              <a:gd name="connsiteY107" fmla="*/ 163387 h 447159"/>
              <a:gd name="connsiteX108" fmla="*/ 14645 w 522769"/>
              <a:gd name="connsiteY108" fmla="*/ 162069 h 447159"/>
              <a:gd name="connsiteX109" fmla="*/ 16092 w 522769"/>
              <a:gd name="connsiteY109" fmla="*/ 161271 h 447159"/>
              <a:gd name="connsiteX110" fmla="*/ 16169 w 522769"/>
              <a:gd name="connsiteY110" fmla="*/ 159622 h 447159"/>
              <a:gd name="connsiteX111" fmla="*/ 13506 w 522769"/>
              <a:gd name="connsiteY111" fmla="*/ 156980 h 447159"/>
              <a:gd name="connsiteX112" fmla="*/ 11365 w 522769"/>
              <a:gd name="connsiteY112" fmla="*/ 161328 h 447159"/>
              <a:gd name="connsiteX113" fmla="*/ 11633 w 522769"/>
              <a:gd name="connsiteY113" fmla="*/ 162621 h 447159"/>
              <a:gd name="connsiteX114" fmla="*/ 16233 w 522769"/>
              <a:gd name="connsiteY114" fmla="*/ 166381 h 447159"/>
              <a:gd name="connsiteX115" fmla="*/ 17807 w 522769"/>
              <a:gd name="connsiteY115" fmla="*/ 169593 h 447159"/>
              <a:gd name="connsiteX116" fmla="*/ 15062 w 522769"/>
              <a:gd name="connsiteY116" fmla="*/ 169348 h 447159"/>
              <a:gd name="connsiteX117" fmla="*/ 10449 w 522769"/>
              <a:gd name="connsiteY117" fmla="*/ 171938 h 447159"/>
              <a:gd name="connsiteX118" fmla="*/ 8739 w 522769"/>
              <a:gd name="connsiteY118" fmla="*/ 169197 h 447159"/>
              <a:gd name="connsiteX119" fmla="*/ 4924 w 522769"/>
              <a:gd name="connsiteY119" fmla="*/ 167365 h 447159"/>
              <a:gd name="connsiteX120" fmla="*/ 4003 w 522769"/>
              <a:gd name="connsiteY120" fmla="*/ 168352 h 447159"/>
              <a:gd name="connsiteX121" fmla="*/ 5028 w 522769"/>
              <a:gd name="connsiteY121" fmla="*/ 170401 h 447159"/>
              <a:gd name="connsiteX122" fmla="*/ 4720 w 522769"/>
              <a:gd name="connsiteY122" fmla="*/ 172518 h 447159"/>
              <a:gd name="connsiteX123" fmla="*/ 129 w 522769"/>
              <a:gd name="connsiteY123" fmla="*/ 175745 h 447159"/>
              <a:gd name="connsiteX124" fmla="*/ 2687 w 522769"/>
              <a:gd name="connsiteY124" fmla="*/ 182862 h 447159"/>
              <a:gd name="connsiteX125" fmla="*/ 6208 w 522769"/>
              <a:gd name="connsiteY125" fmla="*/ 189393 h 447159"/>
              <a:gd name="connsiteX126" fmla="*/ 9365 w 522769"/>
              <a:gd name="connsiteY126" fmla="*/ 194134 h 447159"/>
              <a:gd name="connsiteX127" fmla="*/ 9424 w 522769"/>
              <a:gd name="connsiteY127" fmla="*/ 196531 h 447159"/>
              <a:gd name="connsiteX128" fmla="*/ 11120 w 522769"/>
              <a:gd name="connsiteY128" fmla="*/ 197925 h 447159"/>
              <a:gd name="connsiteX129" fmla="*/ 11801 w 522769"/>
              <a:gd name="connsiteY129" fmla="*/ 198702 h 447159"/>
              <a:gd name="connsiteX130" fmla="*/ 18424 w 522769"/>
              <a:gd name="connsiteY130" fmla="*/ 197849 h 447159"/>
              <a:gd name="connsiteX131" fmla="*/ 20184 w 522769"/>
              <a:gd name="connsiteY131" fmla="*/ 201173 h 447159"/>
              <a:gd name="connsiteX132" fmla="*/ 21463 w 522769"/>
              <a:gd name="connsiteY132" fmla="*/ 201673 h 447159"/>
              <a:gd name="connsiteX133" fmla="*/ 24711 w 522769"/>
              <a:gd name="connsiteY133" fmla="*/ 200726 h 447159"/>
              <a:gd name="connsiteX134" fmla="*/ 29197 w 522769"/>
              <a:gd name="connsiteY134" fmla="*/ 201474 h 447159"/>
              <a:gd name="connsiteX135" fmla="*/ 30544 w 522769"/>
              <a:gd name="connsiteY135" fmla="*/ 199840 h 447159"/>
              <a:gd name="connsiteX136" fmla="*/ 32105 w 522769"/>
              <a:gd name="connsiteY136" fmla="*/ 199560 h 447159"/>
              <a:gd name="connsiteX137" fmla="*/ 34595 w 522769"/>
              <a:gd name="connsiteY137" fmla="*/ 201184 h 447159"/>
              <a:gd name="connsiteX138" fmla="*/ 38501 w 522769"/>
              <a:gd name="connsiteY138" fmla="*/ 201469 h 447159"/>
              <a:gd name="connsiteX139" fmla="*/ 39721 w 522769"/>
              <a:gd name="connsiteY139" fmla="*/ 203104 h 447159"/>
              <a:gd name="connsiteX140" fmla="*/ 41808 w 522769"/>
              <a:gd name="connsiteY140" fmla="*/ 202173 h 447159"/>
              <a:gd name="connsiteX141" fmla="*/ 40166 w 522769"/>
              <a:gd name="connsiteY141" fmla="*/ 200622 h 447159"/>
              <a:gd name="connsiteX142" fmla="*/ 39621 w 522769"/>
              <a:gd name="connsiteY142" fmla="*/ 197224 h 447159"/>
              <a:gd name="connsiteX143" fmla="*/ 43727 w 522769"/>
              <a:gd name="connsiteY143" fmla="*/ 194815 h 447159"/>
              <a:gd name="connsiteX144" fmla="*/ 49238 w 522769"/>
              <a:gd name="connsiteY144" fmla="*/ 194142 h 447159"/>
              <a:gd name="connsiteX145" fmla="*/ 54863 w 522769"/>
              <a:gd name="connsiteY145" fmla="*/ 195687 h 447159"/>
              <a:gd name="connsiteX146" fmla="*/ 60325 w 522769"/>
              <a:gd name="connsiteY146" fmla="*/ 195000 h 447159"/>
              <a:gd name="connsiteX147" fmla="*/ 68676 w 522769"/>
              <a:gd name="connsiteY147" fmla="*/ 199010 h 447159"/>
              <a:gd name="connsiteX148" fmla="*/ 68948 w 522769"/>
              <a:gd name="connsiteY148" fmla="*/ 201738 h 447159"/>
              <a:gd name="connsiteX149" fmla="*/ 69883 w 522769"/>
              <a:gd name="connsiteY149" fmla="*/ 202666 h 447159"/>
              <a:gd name="connsiteX150" fmla="*/ 72568 w 522769"/>
              <a:gd name="connsiteY150" fmla="*/ 201808 h 447159"/>
              <a:gd name="connsiteX151" fmla="*/ 78774 w 522769"/>
              <a:gd name="connsiteY151" fmla="*/ 204523 h 447159"/>
              <a:gd name="connsiteX152" fmla="*/ 80747 w 522769"/>
              <a:gd name="connsiteY152" fmla="*/ 202520 h 447159"/>
              <a:gd name="connsiteX153" fmla="*/ 87279 w 522769"/>
              <a:gd name="connsiteY153" fmla="*/ 201273 h 447159"/>
              <a:gd name="connsiteX154" fmla="*/ 93435 w 522769"/>
              <a:gd name="connsiteY154" fmla="*/ 204722 h 447159"/>
              <a:gd name="connsiteX155" fmla="*/ 98016 w 522769"/>
              <a:gd name="connsiteY155" fmla="*/ 202317 h 447159"/>
              <a:gd name="connsiteX156" fmla="*/ 99572 w 522769"/>
              <a:gd name="connsiteY156" fmla="*/ 209797 h 447159"/>
              <a:gd name="connsiteX157" fmla="*/ 104063 w 522769"/>
              <a:gd name="connsiteY157" fmla="*/ 210651 h 447159"/>
              <a:gd name="connsiteX158" fmla="*/ 102416 w 522769"/>
              <a:gd name="connsiteY158" fmla="*/ 218129 h 447159"/>
              <a:gd name="connsiteX159" fmla="*/ 101096 w 522769"/>
              <a:gd name="connsiteY159" fmla="*/ 219430 h 447159"/>
              <a:gd name="connsiteX160" fmla="*/ 103206 w 522769"/>
              <a:gd name="connsiteY160" fmla="*/ 230139 h 447159"/>
              <a:gd name="connsiteX161" fmla="*/ 90731 w 522769"/>
              <a:gd name="connsiteY161" fmla="*/ 232521 h 447159"/>
              <a:gd name="connsiteX162" fmla="*/ 82988 w 522769"/>
              <a:gd name="connsiteY162" fmla="*/ 232088 h 447159"/>
              <a:gd name="connsiteX163" fmla="*/ 79132 w 522769"/>
              <a:gd name="connsiteY163" fmla="*/ 233381 h 447159"/>
              <a:gd name="connsiteX164" fmla="*/ 77100 w 522769"/>
              <a:gd name="connsiteY164" fmla="*/ 232791 h 447159"/>
              <a:gd name="connsiteX165" fmla="*/ 76465 w 522769"/>
              <a:gd name="connsiteY165" fmla="*/ 233783 h 447159"/>
              <a:gd name="connsiteX166" fmla="*/ 71470 w 522769"/>
              <a:gd name="connsiteY166" fmla="*/ 233579 h 447159"/>
              <a:gd name="connsiteX167" fmla="*/ 70119 w 522769"/>
              <a:gd name="connsiteY167" fmla="*/ 235807 h 447159"/>
              <a:gd name="connsiteX168" fmla="*/ 66090 w 522769"/>
              <a:gd name="connsiteY168" fmla="*/ 238433 h 447159"/>
              <a:gd name="connsiteX169" fmla="*/ 65519 w 522769"/>
              <a:gd name="connsiteY169" fmla="*/ 239973 h 447159"/>
              <a:gd name="connsiteX170" fmla="*/ 62838 w 522769"/>
              <a:gd name="connsiteY170" fmla="*/ 240031 h 447159"/>
              <a:gd name="connsiteX171" fmla="*/ 62752 w 522769"/>
              <a:gd name="connsiteY171" fmla="*/ 241376 h 447159"/>
              <a:gd name="connsiteX172" fmla="*/ 60039 w 522769"/>
              <a:gd name="connsiteY172" fmla="*/ 242955 h 447159"/>
              <a:gd name="connsiteX173" fmla="*/ 57689 w 522769"/>
              <a:gd name="connsiteY173" fmla="*/ 254169 h 447159"/>
              <a:gd name="connsiteX174" fmla="*/ 57812 w 522769"/>
              <a:gd name="connsiteY174" fmla="*/ 255829 h 447159"/>
              <a:gd name="connsiteX175" fmla="*/ 60556 w 522769"/>
              <a:gd name="connsiteY175" fmla="*/ 257629 h 447159"/>
              <a:gd name="connsiteX176" fmla="*/ 61427 w 522769"/>
              <a:gd name="connsiteY176" fmla="*/ 259895 h 447159"/>
              <a:gd name="connsiteX177" fmla="*/ 60057 w 522769"/>
              <a:gd name="connsiteY177" fmla="*/ 269064 h 447159"/>
              <a:gd name="connsiteX178" fmla="*/ 67746 w 522769"/>
              <a:gd name="connsiteY178" fmla="*/ 270516 h 447159"/>
              <a:gd name="connsiteX179" fmla="*/ 72078 w 522769"/>
              <a:gd name="connsiteY179" fmla="*/ 265582 h 447159"/>
              <a:gd name="connsiteX180" fmla="*/ 81332 w 522769"/>
              <a:gd name="connsiteY180" fmla="*/ 276078 h 447159"/>
              <a:gd name="connsiteX181" fmla="*/ 91802 w 522769"/>
              <a:gd name="connsiteY181" fmla="*/ 268471 h 447159"/>
              <a:gd name="connsiteX182" fmla="*/ 95149 w 522769"/>
              <a:gd name="connsiteY182" fmla="*/ 270119 h 447159"/>
              <a:gd name="connsiteX183" fmla="*/ 101981 w 522769"/>
              <a:gd name="connsiteY183" fmla="*/ 264659 h 447159"/>
              <a:gd name="connsiteX184" fmla="*/ 104589 w 522769"/>
              <a:gd name="connsiteY184" fmla="*/ 265188 h 447159"/>
              <a:gd name="connsiteX185" fmla="*/ 105338 w 522769"/>
              <a:gd name="connsiteY185" fmla="*/ 264403 h 447159"/>
              <a:gd name="connsiteX186" fmla="*/ 105352 w 522769"/>
              <a:gd name="connsiteY186" fmla="*/ 262063 h 447159"/>
              <a:gd name="connsiteX187" fmla="*/ 108141 w 522769"/>
              <a:gd name="connsiteY187" fmla="*/ 259575 h 447159"/>
              <a:gd name="connsiteX188" fmla="*/ 111022 w 522769"/>
              <a:gd name="connsiteY188" fmla="*/ 261115 h 447159"/>
              <a:gd name="connsiteX189" fmla="*/ 111181 w 522769"/>
              <a:gd name="connsiteY189" fmla="*/ 263436 h 447159"/>
              <a:gd name="connsiteX190" fmla="*/ 113294 w 522769"/>
              <a:gd name="connsiteY190" fmla="*/ 265155 h 447159"/>
              <a:gd name="connsiteX191" fmla="*/ 114927 w 522769"/>
              <a:gd name="connsiteY191" fmla="*/ 263028 h 447159"/>
              <a:gd name="connsiteX192" fmla="*/ 118488 w 522769"/>
              <a:gd name="connsiteY192" fmla="*/ 261917 h 447159"/>
              <a:gd name="connsiteX193" fmla="*/ 119486 w 522769"/>
              <a:gd name="connsiteY193" fmla="*/ 259580 h 447159"/>
              <a:gd name="connsiteX194" fmla="*/ 125329 w 522769"/>
              <a:gd name="connsiteY194" fmla="*/ 257337 h 447159"/>
              <a:gd name="connsiteX195" fmla="*/ 132759 w 522769"/>
              <a:gd name="connsiteY195" fmla="*/ 248761 h 447159"/>
              <a:gd name="connsiteX196" fmla="*/ 147352 w 522769"/>
              <a:gd name="connsiteY196" fmla="*/ 251462 h 447159"/>
              <a:gd name="connsiteX197" fmla="*/ 152587 w 522769"/>
              <a:gd name="connsiteY197" fmla="*/ 248379 h 447159"/>
              <a:gd name="connsiteX198" fmla="*/ 155114 w 522769"/>
              <a:gd name="connsiteY198" fmla="*/ 250955 h 447159"/>
              <a:gd name="connsiteX199" fmla="*/ 156579 w 522769"/>
              <a:gd name="connsiteY199" fmla="*/ 253765 h 447159"/>
              <a:gd name="connsiteX200" fmla="*/ 161020 w 522769"/>
              <a:gd name="connsiteY200" fmla="*/ 254812 h 447159"/>
              <a:gd name="connsiteX201" fmla="*/ 165965 w 522769"/>
              <a:gd name="connsiteY201" fmla="*/ 254019 h 447159"/>
              <a:gd name="connsiteX202" fmla="*/ 167539 w 522769"/>
              <a:gd name="connsiteY202" fmla="*/ 257763 h 447159"/>
              <a:gd name="connsiteX203" fmla="*/ 171032 w 522769"/>
              <a:gd name="connsiteY203" fmla="*/ 260097 h 447159"/>
              <a:gd name="connsiteX204" fmla="*/ 171685 w 522769"/>
              <a:gd name="connsiteY204" fmla="*/ 288297 h 447159"/>
              <a:gd name="connsiteX205" fmla="*/ 181383 w 522769"/>
              <a:gd name="connsiteY205" fmla="*/ 297961 h 447159"/>
              <a:gd name="connsiteX206" fmla="*/ 186391 w 522769"/>
              <a:gd name="connsiteY206" fmla="*/ 316504 h 447159"/>
              <a:gd name="connsiteX207" fmla="*/ 187371 w 522769"/>
              <a:gd name="connsiteY207" fmla="*/ 325251 h 447159"/>
              <a:gd name="connsiteX208" fmla="*/ 187961 w 522769"/>
              <a:gd name="connsiteY208" fmla="*/ 334477 h 447159"/>
              <a:gd name="connsiteX209" fmla="*/ 198721 w 522769"/>
              <a:gd name="connsiteY209" fmla="*/ 360536 h 447159"/>
              <a:gd name="connsiteX210" fmla="*/ 210551 w 522769"/>
              <a:gd name="connsiteY210" fmla="*/ 389136 h 447159"/>
              <a:gd name="connsiteX211" fmla="*/ 214970 w 522769"/>
              <a:gd name="connsiteY211" fmla="*/ 399698 h 447159"/>
              <a:gd name="connsiteX212" fmla="*/ 219283 w 522769"/>
              <a:gd name="connsiteY212" fmla="*/ 410397 h 447159"/>
              <a:gd name="connsiteX213" fmla="*/ 233550 w 522769"/>
              <a:gd name="connsiteY213" fmla="*/ 445403 h 447159"/>
              <a:gd name="connsiteX214" fmla="*/ 268112 w 522769"/>
              <a:gd name="connsiteY214" fmla="*/ 445900 h 447159"/>
              <a:gd name="connsiteX215" fmla="*/ 312816 w 522769"/>
              <a:gd name="connsiteY215" fmla="*/ 446858 h 447159"/>
              <a:gd name="connsiteX216" fmla="*/ 341417 w 522769"/>
              <a:gd name="connsiteY216" fmla="*/ 447506 h 447159"/>
              <a:gd name="connsiteX217" fmla="*/ 344275 w 522769"/>
              <a:gd name="connsiteY217" fmla="*/ 447556 h 447159"/>
              <a:gd name="connsiteX218" fmla="*/ 372499 w 522769"/>
              <a:gd name="connsiteY218" fmla="*/ 396975 h 447159"/>
              <a:gd name="connsiteX219" fmla="*/ 400302 w 522769"/>
              <a:gd name="connsiteY219" fmla="*/ 346727 h 447159"/>
              <a:gd name="connsiteX220" fmla="*/ 411552 w 522769"/>
              <a:gd name="connsiteY220" fmla="*/ 326267 h 447159"/>
              <a:gd name="connsiteX221" fmla="*/ 413797 w 522769"/>
              <a:gd name="connsiteY221" fmla="*/ 322174 h 447159"/>
              <a:gd name="connsiteX222" fmla="*/ 420062 w 522769"/>
              <a:gd name="connsiteY222" fmla="*/ 310783 h 447159"/>
              <a:gd name="connsiteX223" fmla="*/ 421105 w 522769"/>
              <a:gd name="connsiteY223" fmla="*/ 308836 h 447159"/>
              <a:gd name="connsiteX224" fmla="*/ 432151 w 522769"/>
              <a:gd name="connsiteY224" fmla="*/ 288622 h 447159"/>
              <a:gd name="connsiteX225" fmla="*/ 446898 w 522769"/>
              <a:gd name="connsiteY225" fmla="*/ 261522 h 447159"/>
              <a:gd name="connsiteX226" fmla="*/ 522898 w 522769"/>
              <a:gd name="connsiteY226" fmla="*/ 119810 h 447159"/>
              <a:gd name="connsiteX227" fmla="*/ 488577 w 522769"/>
              <a:gd name="connsiteY227" fmla="*/ 112371 h 447159"/>
              <a:gd name="connsiteX228" fmla="*/ 435204 w 522769"/>
              <a:gd name="connsiteY228" fmla="*/ 97200 h 447159"/>
              <a:gd name="connsiteX229" fmla="*/ 401949 w 522769"/>
              <a:gd name="connsiteY229" fmla="*/ 87631 h 447159"/>
              <a:gd name="connsiteX230" fmla="*/ 342265 w 522769"/>
              <a:gd name="connsiteY230" fmla="*/ 70439 h 447159"/>
              <a:gd name="connsiteX231" fmla="*/ 337076 w 522769"/>
              <a:gd name="connsiteY231" fmla="*/ 67678 h 447159"/>
              <a:gd name="connsiteX232" fmla="*/ 332172 w 522769"/>
              <a:gd name="connsiteY232" fmla="*/ 59907 h 447159"/>
              <a:gd name="connsiteX233" fmla="*/ 326638 w 522769"/>
              <a:gd name="connsiteY233" fmla="*/ 59156 h 447159"/>
              <a:gd name="connsiteX234" fmla="*/ 315683 w 522769"/>
              <a:gd name="connsiteY234" fmla="*/ 65965 h 447159"/>
              <a:gd name="connsiteX235" fmla="*/ 310031 w 522769"/>
              <a:gd name="connsiteY235" fmla="*/ 68956 h 447159"/>
              <a:gd name="connsiteX236" fmla="*/ 305086 w 522769"/>
              <a:gd name="connsiteY236" fmla="*/ 64709 h 447159"/>
              <a:gd name="connsiteX237" fmla="*/ 296191 w 522769"/>
              <a:gd name="connsiteY237" fmla="*/ 66631 h 447159"/>
              <a:gd name="connsiteX238" fmla="*/ 293347 w 522769"/>
              <a:gd name="connsiteY238" fmla="*/ 71152 h 447159"/>
              <a:gd name="connsiteX239" fmla="*/ 274793 w 522769"/>
              <a:gd name="connsiteY239" fmla="*/ 73050 h 447159"/>
              <a:gd name="connsiteX240" fmla="*/ 272253 w 522769"/>
              <a:gd name="connsiteY240" fmla="*/ 78290 h 447159"/>
              <a:gd name="connsiteX241" fmla="*/ 286415 w 522769"/>
              <a:gd name="connsiteY241" fmla="*/ 92390 h 447159"/>
              <a:gd name="connsiteX242" fmla="*/ 289196 w 522769"/>
              <a:gd name="connsiteY242" fmla="*/ 97664 h 447159"/>
              <a:gd name="connsiteX243" fmla="*/ 288216 w 522769"/>
              <a:gd name="connsiteY243" fmla="*/ 100180 h 447159"/>
              <a:gd name="connsiteX244" fmla="*/ 281190 w 522769"/>
              <a:gd name="connsiteY244" fmla="*/ 104321 h 447159"/>
              <a:gd name="connsiteX245" fmla="*/ 267862 w 522769"/>
              <a:gd name="connsiteY245" fmla="*/ 106531 h 447159"/>
              <a:gd name="connsiteX246" fmla="*/ 264977 w 522769"/>
              <a:gd name="connsiteY246" fmla="*/ 111554 h 447159"/>
              <a:gd name="connsiteX247" fmla="*/ 275202 w 522769"/>
              <a:gd name="connsiteY247" fmla="*/ 128052 h 447159"/>
              <a:gd name="connsiteX248" fmla="*/ 247372 w 522769"/>
              <a:gd name="connsiteY248" fmla="*/ 138962 h 447159"/>
              <a:gd name="connsiteX249" fmla="*/ 241557 w 522769"/>
              <a:gd name="connsiteY249" fmla="*/ 145131 h 447159"/>
              <a:gd name="connsiteX250" fmla="*/ 60021 w 522769"/>
              <a:gd name="connsiteY250" fmla="*/ 53351 h 447159"/>
              <a:gd name="connsiteX251" fmla="*/ 62307 w 522769"/>
              <a:gd name="connsiteY251" fmla="*/ 53910 h 447159"/>
              <a:gd name="connsiteX252" fmla="*/ 70649 w 522769"/>
              <a:gd name="connsiteY252" fmla="*/ 49567 h 447159"/>
              <a:gd name="connsiteX253" fmla="*/ 73834 w 522769"/>
              <a:gd name="connsiteY253" fmla="*/ 42512 h 447159"/>
              <a:gd name="connsiteX254" fmla="*/ 75385 w 522769"/>
              <a:gd name="connsiteY254" fmla="*/ 41182 h 447159"/>
              <a:gd name="connsiteX255" fmla="*/ 77150 w 522769"/>
              <a:gd name="connsiteY255" fmla="*/ 41812 h 447159"/>
              <a:gd name="connsiteX256" fmla="*/ 77594 w 522769"/>
              <a:gd name="connsiteY256" fmla="*/ 44680 h 447159"/>
              <a:gd name="connsiteX257" fmla="*/ 79831 w 522769"/>
              <a:gd name="connsiteY257" fmla="*/ 45923 h 447159"/>
              <a:gd name="connsiteX258" fmla="*/ 85192 w 522769"/>
              <a:gd name="connsiteY258" fmla="*/ 42970 h 447159"/>
              <a:gd name="connsiteX259" fmla="*/ 91629 w 522769"/>
              <a:gd name="connsiteY259" fmla="*/ 44264 h 447159"/>
              <a:gd name="connsiteX260" fmla="*/ 93104 w 522769"/>
              <a:gd name="connsiteY260" fmla="*/ 42755 h 447159"/>
              <a:gd name="connsiteX261" fmla="*/ 94138 w 522769"/>
              <a:gd name="connsiteY261" fmla="*/ 42591 h 447159"/>
              <a:gd name="connsiteX262" fmla="*/ 96728 w 522769"/>
              <a:gd name="connsiteY262" fmla="*/ 44081 h 447159"/>
              <a:gd name="connsiteX263" fmla="*/ 98211 w 522769"/>
              <a:gd name="connsiteY263" fmla="*/ 48482 h 447159"/>
              <a:gd name="connsiteX264" fmla="*/ 103582 w 522769"/>
              <a:gd name="connsiteY264" fmla="*/ 54390 h 447159"/>
              <a:gd name="connsiteX265" fmla="*/ 105129 w 522769"/>
              <a:gd name="connsiteY265" fmla="*/ 58752 h 447159"/>
              <a:gd name="connsiteX266" fmla="*/ 111140 w 522769"/>
              <a:gd name="connsiteY266" fmla="*/ 59433 h 447159"/>
              <a:gd name="connsiteX267" fmla="*/ 115204 w 522769"/>
              <a:gd name="connsiteY267" fmla="*/ 57037 h 447159"/>
              <a:gd name="connsiteX268" fmla="*/ 116737 w 522769"/>
              <a:gd name="connsiteY268" fmla="*/ 53589 h 447159"/>
              <a:gd name="connsiteX269" fmla="*/ 118747 w 522769"/>
              <a:gd name="connsiteY269" fmla="*/ 52082 h 447159"/>
              <a:gd name="connsiteX270" fmla="*/ 119128 w 522769"/>
              <a:gd name="connsiteY270" fmla="*/ 43658 h 447159"/>
              <a:gd name="connsiteX271" fmla="*/ 120947 w 522769"/>
              <a:gd name="connsiteY271" fmla="*/ 42615 h 447159"/>
              <a:gd name="connsiteX272" fmla="*/ 125955 w 522769"/>
              <a:gd name="connsiteY272" fmla="*/ 43877 h 447159"/>
              <a:gd name="connsiteX273" fmla="*/ 134969 w 522769"/>
              <a:gd name="connsiteY273" fmla="*/ 43005 h 447159"/>
              <a:gd name="connsiteX274" fmla="*/ 137844 w 522769"/>
              <a:gd name="connsiteY274" fmla="*/ 36176 h 447159"/>
              <a:gd name="connsiteX275" fmla="*/ 139119 w 522769"/>
              <a:gd name="connsiteY275" fmla="*/ 33945 h 447159"/>
              <a:gd name="connsiteX276" fmla="*/ 140380 w 522769"/>
              <a:gd name="connsiteY276" fmla="*/ 33485 h 447159"/>
              <a:gd name="connsiteX277" fmla="*/ 140925 w 522769"/>
              <a:gd name="connsiteY277" fmla="*/ 31516 h 447159"/>
              <a:gd name="connsiteX278" fmla="*/ 142852 w 522769"/>
              <a:gd name="connsiteY278" fmla="*/ 30479 h 447159"/>
              <a:gd name="connsiteX279" fmla="*/ 144930 w 522769"/>
              <a:gd name="connsiteY279" fmla="*/ 27039 h 447159"/>
              <a:gd name="connsiteX280" fmla="*/ 147915 w 522769"/>
              <a:gd name="connsiteY280" fmla="*/ 26647 h 447159"/>
              <a:gd name="connsiteX281" fmla="*/ 151403 w 522769"/>
              <a:gd name="connsiteY281" fmla="*/ 23871 h 447159"/>
              <a:gd name="connsiteX282" fmla="*/ 154529 w 522769"/>
              <a:gd name="connsiteY282" fmla="*/ 19210 h 447159"/>
              <a:gd name="connsiteX283" fmla="*/ 159578 w 522769"/>
              <a:gd name="connsiteY283" fmla="*/ 14274 h 447159"/>
              <a:gd name="connsiteX284" fmla="*/ 160689 w 522769"/>
              <a:gd name="connsiteY284" fmla="*/ 9672 h 447159"/>
              <a:gd name="connsiteX285" fmla="*/ 114619 w 522769"/>
              <a:gd name="connsiteY285" fmla="*/ 397 h 447159"/>
              <a:gd name="connsiteX286" fmla="*/ 71874 w 522769"/>
              <a:gd name="connsiteY286" fmla="*/ 19808 h 447159"/>
              <a:gd name="connsiteX287" fmla="*/ 50944 w 522769"/>
              <a:gd name="connsiteY287" fmla="*/ 31674 h 447159"/>
              <a:gd name="connsiteX288" fmla="*/ 44679 w 522769"/>
              <a:gd name="connsiteY288" fmla="*/ 38250 h 447159"/>
              <a:gd name="connsiteX289" fmla="*/ 55153 w 522769"/>
              <a:gd name="connsiteY289" fmla="*/ 45247 h 447159"/>
              <a:gd name="connsiteX290" fmla="*/ 57471 w 522769"/>
              <a:gd name="connsiteY290" fmla="*/ 47836 h 447159"/>
              <a:gd name="connsiteX291" fmla="*/ 57689 w 522769"/>
              <a:gd name="connsiteY291" fmla="*/ 49070 h 447159"/>
              <a:gd name="connsiteX292" fmla="*/ 60021 w 522769"/>
              <a:gd name="connsiteY292" fmla="*/ 53351 h 447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</a:cxnLst>
            <a:rect l="l" t="t" r="r" b="b"/>
            <a:pathLst>
              <a:path w="522769" h="447159">
                <a:moveTo>
                  <a:pt x="241557" y="145131"/>
                </a:moveTo>
                <a:lnTo>
                  <a:pt x="239447" y="141288"/>
                </a:lnTo>
                <a:lnTo>
                  <a:pt x="235677" y="134868"/>
                </a:lnTo>
                <a:lnTo>
                  <a:pt x="230397" y="131394"/>
                </a:lnTo>
                <a:lnTo>
                  <a:pt x="211567" y="91645"/>
                </a:lnTo>
                <a:lnTo>
                  <a:pt x="202073" y="75142"/>
                </a:lnTo>
                <a:lnTo>
                  <a:pt x="202304" y="66958"/>
                </a:lnTo>
                <a:lnTo>
                  <a:pt x="199184" y="60922"/>
                </a:lnTo>
                <a:lnTo>
                  <a:pt x="196575" y="61741"/>
                </a:lnTo>
                <a:lnTo>
                  <a:pt x="192792" y="57856"/>
                </a:lnTo>
                <a:lnTo>
                  <a:pt x="184295" y="26216"/>
                </a:lnTo>
                <a:lnTo>
                  <a:pt x="182662" y="28733"/>
                </a:lnTo>
                <a:lnTo>
                  <a:pt x="179424" y="31205"/>
                </a:lnTo>
                <a:lnTo>
                  <a:pt x="178625" y="34569"/>
                </a:lnTo>
                <a:lnTo>
                  <a:pt x="177913" y="40756"/>
                </a:lnTo>
                <a:lnTo>
                  <a:pt x="175767" y="40732"/>
                </a:lnTo>
                <a:lnTo>
                  <a:pt x="175831" y="42864"/>
                </a:lnTo>
                <a:lnTo>
                  <a:pt x="171363" y="44985"/>
                </a:lnTo>
                <a:lnTo>
                  <a:pt x="171113" y="46749"/>
                </a:lnTo>
                <a:lnTo>
                  <a:pt x="167738" y="45695"/>
                </a:lnTo>
                <a:lnTo>
                  <a:pt x="165747" y="48532"/>
                </a:lnTo>
                <a:lnTo>
                  <a:pt x="166400" y="49620"/>
                </a:lnTo>
                <a:lnTo>
                  <a:pt x="169217" y="50146"/>
                </a:lnTo>
                <a:lnTo>
                  <a:pt x="170179" y="52846"/>
                </a:lnTo>
                <a:lnTo>
                  <a:pt x="172878" y="49769"/>
                </a:lnTo>
                <a:lnTo>
                  <a:pt x="173726" y="54112"/>
                </a:lnTo>
                <a:lnTo>
                  <a:pt x="176157" y="57271"/>
                </a:lnTo>
                <a:lnTo>
                  <a:pt x="173604" y="56596"/>
                </a:lnTo>
                <a:lnTo>
                  <a:pt x="171975" y="57870"/>
                </a:lnTo>
                <a:lnTo>
                  <a:pt x="169988" y="57562"/>
                </a:lnTo>
                <a:lnTo>
                  <a:pt x="167484" y="59810"/>
                </a:lnTo>
                <a:lnTo>
                  <a:pt x="166894" y="61758"/>
                </a:lnTo>
                <a:lnTo>
                  <a:pt x="163923" y="63299"/>
                </a:lnTo>
                <a:lnTo>
                  <a:pt x="162776" y="61150"/>
                </a:lnTo>
                <a:lnTo>
                  <a:pt x="158942" y="61692"/>
                </a:lnTo>
                <a:lnTo>
                  <a:pt x="153635" y="66002"/>
                </a:lnTo>
                <a:lnTo>
                  <a:pt x="153812" y="69155"/>
                </a:lnTo>
                <a:lnTo>
                  <a:pt x="157237" y="70378"/>
                </a:lnTo>
                <a:lnTo>
                  <a:pt x="158203" y="74442"/>
                </a:lnTo>
                <a:lnTo>
                  <a:pt x="161873" y="74694"/>
                </a:lnTo>
                <a:lnTo>
                  <a:pt x="157437" y="77119"/>
                </a:lnTo>
                <a:lnTo>
                  <a:pt x="158748" y="80748"/>
                </a:lnTo>
                <a:lnTo>
                  <a:pt x="160358" y="81932"/>
                </a:lnTo>
                <a:lnTo>
                  <a:pt x="158897" y="83352"/>
                </a:lnTo>
                <a:lnTo>
                  <a:pt x="156089" y="83876"/>
                </a:lnTo>
                <a:lnTo>
                  <a:pt x="150995" y="79765"/>
                </a:lnTo>
                <a:lnTo>
                  <a:pt x="149734" y="80758"/>
                </a:lnTo>
                <a:lnTo>
                  <a:pt x="148795" y="83313"/>
                </a:lnTo>
                <a:lnTo>
                  <a:pt x="147334" y="81536"/>
                </a:lnTo>
                <a:lnTo>
                  <a:pt x="144422" y="82831"/>
                </a:lnTo>
                <a:lnTo>
                  <a:pt x="139246" y="76512"/>
                </a:lnTo>
                <a:lnTo>
                  <a:pt x="135930" y="74935"/>
                </a:lnTo>
                <a:lnTo>
                  <a:pt x="135068" y="72268"/>
                </a:lnTo>
                <a:lnTo>
                  <a:pt x="132274" y="76405"/>
                </a:lnTo>
                <a:lnTo>
                  <a:pt x="127048" y="77604"/>
                </a:lnTo>
                <a:lnTo>
                  <a:pt x="124531" y="76940"/>
                </a:lnTo>
                <a:lnTo>
                  <a:pt x="124054" y="78694"/>
                </a:lnTo>
                <a:lnTo>
                  <a:pt x="121541" y="78883"/>
                </a:lnTo>
                <a:lnTo>
                  <a:pt x="116656" y="82221"/>
                </a:lnTo>
                <a:lnTo>
                  <a:pt x="104753" y="81279"/>
                </a:lnTo>
                <a:lnTo>
                  <a:pt x="99450" y="88609"/>
                </a:lnTo>
                <a:lnTo>
                  <a:pt x="86635" y="86684"/>
                </a:lnTo>
                <a:lnTo>
                  <a:pt x="84027" y="87515"/>
                </a:lnTo>
                <a:lnTo>
                  <a:pt x="83251" y="88123"/>
                </a:lnTo>
                <a:lnTo>
                  <a:pt x="83464" y="89615"/>
                </a:lnTo>
                <a:lnTo>
                  <a:pt x="84925" y="92016"/>
                </a:lnTo>
                <a:lnTo>
                  <a:pt x="91938" y="95086"/>
                </a:lnTo>
                <a:lnTo>
                  <a:pt x="96955" y="94402"/>
                </a:lnTo>
                <a:lnTo>
                  <a:pt x="100371" y="98920"/>
                </a:lnTo>
                <a:lnTo>
                  <a:pt x="98429" y="105744"/>
                </a:lnTo>
                <a:lnTo>
                  <a:pt x="100824" y="110011"/>
                </a:lnTo>
                <a:lnTo>
                  <a:pt x="99114" y="117074"/>
                </a:lnTo>
                <a:lnTo>
                  <a:pt x="96238" y="118572"/>
                </a:lnTo>
                <a:lnTo>
                  <a:pt x="93167" y="118664"/>
                </a:lnTo>
                <a:lnTo>
                  <a:pt x="95807" y="120717"/>
                </a:lnTo>
                <a:lnTo>
                  <a:pt x="92015" y="122009"/>
                </a:lnTo>
                <a:lnTo>
                  <a:pt x="88214" y="119910"/>
                </a:lnTo>
                <a:lnTo>
                  <a:pt x="82806" y="120720"/>
                </a:lnTo>
                <a:lnTo>
                  <a:pt x="80557" y="121058"/>
                </a:lnTo>
                <a:lnTo>
                  <a:pt x="73226" y="119396"/>
                </a:lnTo>
                <a:lnTo>
                  <a:pt x="72301" y="121053"/>
                </a:lnTo>
                <a:lnTo>
                  <a:pt x="65868" y="122496"/>
                </a:lnTo>
                <a:lnTo>
                  <a:pt x="63600" y="124380"/>
                </a:lnTo>
                <a:lnTo>
                  <a:pt x="59313" y="123599"/>
                </a:lnTo>
                <a:lnTo>
                  <a:pt x="55321" y="124611"/>
                </a:lnTo>
                <a:lnTo>
                  <a:pt x="53634" y="130774"/>
                </a:lnTo>
                <a:lnTo>
                  <a:pt x="50209" y="131913"/>
                </a:lnTo>
                <a:lnTo>
                  <a:pt x="47977" y="130975"/>
                </a:lnTo>
                <a:lnTo>
                  <a:pt x="47025" y="132167"/>
                </a:lnTo>
                <a:lnTo>
                  <a:pt x="44829" y="134713"/>
                </a:lnTo>
                <a:lnTo>
                  <a:pt x="45487" y="142408"/>
                </a:lnTo>
                <a:lnTo>
                  <a:pt x="49733" y="147535"/>
                </a:lnTo>
                <a:lnTo>
                  <a:pt x="51933" y="155349"/>
                </a:lnTo>
                <a:lnTo>
                  <a:pt x="51561" y="158568"/>
                </a:lnTo>
                <a:lnTo>
                  <a:pt x="50404" y="160445"/>
                </a:lnTo>
                <a:lnTo>
                  <a:pt x="43192" y="160100"/>
                </a:lnTo>
                <a:lnTo>
                  <a:pt x="42783" y="161436"/>
                </a:lnTo>
                <a:lnTo>
                  <a:pt x="41368" y="161568"/>
                </a:lnTo>
                <a:lnTo>
                  <a:pt x="39590" y="163514"/>
                </a:lnTo>
                <a:lnTo>
                  <a:pt x="36564" y="161310"/>
                </a:lnTo>
                <a:lnTo>
                  <a:pt x="35321" y="166553"/>
                </a:lnTo>
                <a:lnTo>
                  <a:pt x="30944" y="161417"/>
                </a:lnTo>
                <a:lnTo>
                  <a:pt x="29968" y="160994"/>
                </a:lnTo>
                <a:lnTo>
                  <a:pt x="27228" y="163087"/>
                </a:lnTo>
                <a:lnTo>
                  <a:pt x="23618" y="159124"/>
                </a:lnTo>
                <a:lnTo>
                  <a:pt x="20746" y="160702"/>
                </a:lnTo>
                <a:lnTo>
                  <a:pt x="19027" y="160174"/>
                </a:lnTo>
                <a:lnTo>
                  <a:pt x="16373" y="163387"/>
                </a:lnTo>
                <a:lnTo>
                  <a:pt x="14645" y="162069"/>
                </a:lnTo>
                <a:lnTo>
                  <a:pt x="16092" y="161271"/>
                </a:lnTo>
                <a:lnTo>
                  <a:pt x="16169" y="159622"/>
                </a:lnTo>
                <a:lnTo>
                  <a:pt x="13506" y="156980"/>
                </a:lnTo>
                <a:lnTo>
                  <a:pt x="11365" y="161328"/>
                </a:lnTo>
                <a:lnTo>
                  <a:pt x="11633" y="162621"/>
                </a:lnTo>
                <a:lnTo>
                  <a:pt x="16233" y="166381"/>
                </a:lnTo>
                <a:lnTo>
                  <a:pt x="17807" y="169593"/>
                </a:lnTo>
                <a:lnTo>
                  <a:pt x="15062" y="169348"/>
                </a:lnTo>
                <a:lnTo>
                  <a:pt x="10449" y="171938"/>
                </a:lnTo>
                <a:lnTo>
                  <a:pt x="8739" y="169197"/>
                </a:lnTo>
                <a:lnTo>
                  <a:pt x="4924" y="167365"/>
                </a:lnTo>
                <a:lnTo>
                  <a:pt x="4003" y="168352"/>
                </a:lnTo>
                <a:lnTo>
                  <a:pt x="5028" y="170401"/>
                </a:lnTo>
                <a:lnTo>
                  <a:pt x="4720" y="172518"/>
                </a:lnTo>
                <a:lnTo>
                  <a:pt x="129" y="175745"/>
                </a:lnTo>
                <a:lnTo>
                  <a:pt x="2687" y="182862"/>
                </a:lnTo>
                <a:lnTo>
                  <a:pt x="6208" y="189393"/>
                </a:lnTo>
                <a:lnTo>
                  <a:pt x="9365" y="194134"/>
                </a:lnTo>
                <a:lnTo>
                  <a:pt x="9424" y="196531"/>
                </a:lnTo>
                <a:lnTo>
                  <a:pt x="11120" y="197925"/>
                </a:lnTo>
                <a:lnTo>
                  <a:pt x="11801" y="198702"/>
                </a:lnTo>
                <a:lnTo>
                  <a:pt x="18424" y="197849"/>
                </a:lnTo>
                <a:lnTo>
                  <a:pt x="20184" y="201173"/>
                </a:lnTo>
                <a:lnTo>
                  <a:pt x="21463" y="201673"/>
                </a:lnTo>
                <a:lnTo>
                  <a:pt x="24711" y="200726"/>
                </a:lnTo>
                <a:lnTo>
                  <a:pt x="29197" y="201474"/>
                </a:lnTo>
                <a:lnTo>
                  <a:pt x="30544" y="199840"/>
                </a:lnTo>
                <a:lnTo>
                  <a:pt x="32105" y="199560"/>
                </a:lnTo>
                <a:lnTo>
                  <a:pt x="34595" y="201184"/>
                </a:lnTo>
                <a:lnTo>
                  <a:pt x="38501" y="201469"/>
                </a:lnTo>
                <a:lnTo>
                  <a:pt x="39721" y="203104"/>
                </a:lnTo>
                <a:lnTo>
                  <a:pt x="41808" y="202173"/>
                </a:lnTo>
                <a:lnTo>
                  <a:pt x="40166" y="200622"/>
                </a:lnTo>
                <a:lnTo>
                  <a:pt x="39621" y="197224"/>
                </a:lnTo>
                <a:lnTo>
                  <a:pt x="43727" y="194815"/>
                </a:lnTo>
                <a:lnTo>
                  <a:pt x="49238" y="194142"/>
                </a:lnTo>
                <a:lnTo>
                  <a:pt x="54863" y="195687"/>
                </a:lnTo>
                <a:lnTo>
                  <a:pt x="60325" y="195000"/>
                </a:lnTo>
                <a:lnTo>
                  <a:pt x="68676" y="199010"/>
                </a:lnTo>
                <a:lnTo>
                  <a:pt x="68948" y="201738"/>
                </a:lnTo>
                <a:lnTo>
                  <a:pt x="69883" y="202666"/>
                </a:lnTo>
                <a:lnTo>
                  <a:pt x="72568" y="201808"/>
                </a:lnTo>
                <a:lnTo>
                  <a:pt x="78774" y="204523"/>
                </a:lnTo>
                <a:lnTo>
                  <a:pt x="80747" y="202520"/>
                </a:lnTo>
                <a:lnTo>
                  <a:pt x="87279" y="201273"/>
                </a:lnTo>
                <a:lnTo>
                  <a:pt x="93435" y="204722"/>
                </a:lnTo>
                <a:lnTo>
                  <a:pt x="98016" y="202317"/>
                </a:lnTo>
                <a:lnTo>
                  <a:pt x="99572" y="209797"/>
                </a:lnTo>
                <a:lnTo>
                  <a:pt x="104063" y="210651"/>
                </a:lnTo>
                <a:lnTo>
                  <a:pt x="102416" y="218129"/>
                </a:lnTo>
                <a:lnTo>
                  <a:pt x="101096" y="219430"/>
                </a:lnTo>
                <a:lnTo>
                  <a:pt x="103206" y="230139"/>
                </a:lnTo>
                <a:lnTo>
                  <a:pt x="90731" y="232521"/>
                </a:lnTo>
                <a:lnTo>
                  <a:pt x="82988" y="232088"/>
                </a:lnTo>
                <a:lnTo>
                  <a:pt x="79132" y="233381"/>
                </a:lnTo>
                <a:lnTo>
                  <a:pt x="77100" y="232791"/>
                </a:lnTo>
                <a:lnTo>
                  <a:pt x="76465" y="233783"/>
                </a:lnTo>
                <a:lnTo>
                  <a:pt x="71470" y="233579"/>
                </a:lnTo>
                <a:lnTo>
                  <a:pt x="70119" y="235807"/>
                </a:lnTo>
                <a:lnTo>
                  <a:pt x="66090" y="238433"/>
                </a:lnTo>
                <a:lnTo>
                  <a:pt x="65519" y="239973"/>
                </a:lnTo>
                <a:lnTo>
                  <a:pt x="62838" y="240031"/>
                </a:lnTo>
                <a:lnTo>
                  <a:pt x="62752" y="241376"/>
                </a:lnTo>
                <a:lnTo>
                  <a:pt x="60039" y="242955"/>
                </a:lnTo>
                <a:lnTo>
                  <a:pt x="57689" y="254169"/>
                </a:lnTo>
                <a:lnTo>
                  <a:pt x="57812" y="255829"/>
                </a:lnTo>
                <a:lnTo>
                  <a:pt x="60556" y="257629"/>
                </a:lnTo>
                <a:lnTo>
                  <a:pt x="61427" y="259895"/>
                </a:lnTo>
                <a:lnTo>
                  <a:pt x="60057" y="269064"/>
                </a:lnTo>
                <a:lnTo>
                  <a:pt x="67746" y="270516"/>
                </a:lnTo>
                <a:lnTo>
                  <a:pt x="72078" y="265582"/>
                </a:lnTo>
                <a:lnTo>
                  <a:pt x="81332" y="276078"/>
                </a:lnTo>
                <a:lnTo>
                  <a:pt x="91802" y="268471"/>
                </a:lnTo>
                <a:lnTo>
                  <a:pt x="95149" y="270119"/>
                </a:lnTo>
                <a:lnTo>
                  <a:pt x="101981" y="264659"/>
                </a:lnTo>
                <a:lnTo>
                  <a:pt x="104589" y="265188"/>
                </a:lnTo>
                <a:lnTo>
                  <a:pt x="105338" y="264403"/>
                </a:lnTo>
                <a:lnTo>
                  <a:pt x="105352" y="262063"/>
                </a:lnTo>
                <a:lnTo>
                  <a:pt x="108141" y="259575"/>
                </a:lnTo>
                <a:lnTo>
                  <a:pt x="111022" y="261115"/>
                </a:lnTo>
                <a:lnTo>
                  <a:pt x="111181" y="263436"/>
                </a:lnTo>
                <a:lnTo>
                  <a:pt x="113294" y="265155"/>
                </a:lnTo>
                <a:lnTo>
                  <a:pt x="114927" y="263028"/>
                </a:lnTo>
                <a:lnTo>
                  <a:pt x="118488" y="261917"/>
                </a:lnTo>
                <a:lnTo>
                  <a:pt x="119486" y="259580"/>
                </a:lnTo>
                <a:lnTo>
                  <a:pt x="125329" y="257337"/>
                </a:lnTo>
                <a:lnTo>
                  <a:pt x="132759" y="248761"/>
                </a:lnTo>
                <a:lnTo>
                  <a:pt x="147352" y="251462"/>
                </a:lnTo>
                <a:lnTo>
                  <a:pt x="152587" y="248379"/>
                </a:lnTo>
                <a:lnTo>
                  <a:pt x="155114" y="250955"/>
                </a:lnTo>
                <a:lnTo>
                  <a:pt x="156579" y="253765"/>
                </a:lnTo>
                <a:lnTo>
                  <a:pt x="161020" y="254812"/>
                </a:lnTo>
                <a:lnTo>
                  <a:pt x="165965" y="254019"/>
                </a:lnTo>
                <a:lnTo>
                  <a:pt x="167539" y="257763"/>
                </a:lnTo>
                <a:lnTo>
                  <a:pt x="171032" y="260097"/>
                </a:lnTo>
                <a:lnTo>
                  <a:pt x="171685" y="288297"/>
                </a:lnTo>
                <a:lnTo>
                  <a:pt x="181383" y="297961"/>
                </a:lnTo>
                <a:lnTo>
                  <a:pt x="186391" y="316504"/>
                </a:lnTo>
                <a:lnTo>
                  <a:pt x="187371" y="325251"/>
                </a:lnTo>
                <a:lnTo>
                  <a:pt x="187961" y="334477"/>
                </a:lnTo>
                <a:lnTo>
                  <a:pt x="198721" y="360536"/>
                </a:lnTo>
                <a:lnTo>
                  <a:pt x="210551" y="389136"/>
                </a:lnTo>
                <a:lnTo>
                  <a:pt x="214970" y="399698"/>
                </a:lnTo>
                <a:lnTo>
                  <a:pt x="219283" y="410397"/>
                </a:lnTo>
                <a:lnTo>
                  <a:pt x="233550" y="445403"/>
                </a:lnTo>
                <a:lnTo>
                  <a:pt x="268112" y="445900"/>
                </a:lnTo>
                <a:lnTo>
                  <a:pt x="312816" y="446858"/>
                </a:lnTo>
                <a:lnTo>
                  <a:pt x="341417" y="447506"/>
                </a:lnTo>
                <a:lnTo>
                  <a:pt x="344275" y="447556"/>
                </a:lnTo>
                <a:lnTo>
                  <a:pt x="372499" y="396975"/>
                </a:lnTo>
                <a:lnTo>
                  <a:pt x="400302" y="346727"/>
                </a:lnTo>
                <a:lnTo>
                  <a:pt x="411552" y="326267"/>
                </a:lnTo>
                <a:lnTo>
                  <a:pt x="413797" y="322174"/>
                </a:lnTo>
                <a:lnTo>
                  <a:pt x="420062" y="310783"/>
                </a:lnTo>
                <a:lnTo>
                  <a:pt x="421105" y="308836"/>
                </a:lnTo>
                <a:lnTo>
                  <a:pt x="432151" y="288622"/>
                </a:lnTo>
                <a:lnTo>
                  <a:pt x="446898" y="261522"/>
                </a:lnTo>
                <a:lnTo>
                  <a:pt x="522898" y="119810"/>
                </a:lnTo>
                <a:lnTo>
                  <a:pt x="488577" y="112371"/>
                </a:lnTo>
                <a:lnTo>
                  <a:pt x="435204" y="97200"/>
                </a:lnTo>
                <a:lnTo>
                  <a:pt x="401949" y="87631"/>
                </a:lnTo>
                <a:lnTo>
                  <a:pt x="342265" y="70439"/>
                </a:lnTo>
                <a:lnTo>
                  <a:pt x="337076" y="67678"/>
                </a:lnTo>
                <a:lnTo>
                  <a:pt x="332172" y="59907"/>
                </a:lnTo>
                <a:lnTo>
                  <a:pt x="326638" y="59156"/>
                </a:lnTo>
                <a:lnTo>
                  <a:pt x="315683" y="65965"/>
                </a:lnTo>
                <a:lnTo>
                  <a:pt x="310031" y="68956"/>
                </a:lnTo>
                <a:lnTo>
                  <a:pt x="305086" y="64709"/>
                </a:lnTo>
                <a:lnTo>
                  <a:pt x="296191" y="66631"/>
                </a:lnTo>
                <a:lnTo>
                  <a:pt x="293347" y="71152"/>
                </a:lnTo>
                <a:lnTo>
                  <a:pt x="274793" y="73050"/>
                </a:lnTo>
                <a:lnTo>
                  <a:pt x="272253" y="78290"/>
                </a:lnTo>
                <a:lnTo>
                  <a:pt x="286415" y="92390"/>
                </a:lnTo>
                <a:lnTo>
                  <a:pt x="289196" y="97664"/>
                </a:lnTo>
                <a:lnTo>
                  <a:pt x="288216" y="100180"/>
                </a:lnTo>
                <a:lnTo>
                  <a:pt x="281190" y="104321"/>
                </a:lnTo>
                <a:lnTo>
                  <a:pt x="267862" y="106531"/>
                </a:lnTo>
                <a:lnTo>
                  <a:pt x="264977" y="111554"/>
                </a:lnTo>
                <a:lnTo>
                  <a:pt x="275202" y="128052"/>
                </a:lnTo>
                <a:lnTo>
                  <a:pt x="247372" y="138962"/>
                </a:lnTo>
                <a:lnTo>
                  <a:pt x="241557" y="145131"/>
                </a:lnTo>
                <a:close/>
                <a:moveTo>
                  <a:pt x="60021" y="53351"/>
                </a:moveTo>
                <a:lnTo>
                  <a:pt x="62307" y="53910"/>
                </a:lnTo>
                <a:lnTo>
                  <a:pt x="70649" y="49567"/>
                </a:lnTo>
                <a:lnTo>
                  <a:pt x="73834" y="42512"/>
                </a:lnTo>
                <a:lnTo>
                  <a:pt x="75385" y="41182"/>
                </a:lnTo>
                <a:lnTo>
                  <a:pt x="77150" y="41812"/>
                </a:lnTo>
                <a:lnTo>
                  <a:pt x="77594" y="44680"/>
                </a:lnTo>
                <a:lnTo>
                  <a:pt x="79831" y="45923"/>
                </a:lnTo>
                <a:lnTo>
                  <a:pt x="85192" y="42970"/>
                </a:lnTo>
                <a:lnTo>
                  <a:pt x="91629" y="44264"/>
                </a:lnTo>
                <a:lnTo>
                  <a:pt x="93104" y="42755"/>
                </a:lnTo>
                <a:lnTo>
                  <a:pt x="94138" y="42591"/>
                </a:lnTo>
                <a:lnTo>
                  <a:pt x="96728" y="44081"/>
                </a:lnTo>
                <a:lnTo>
                  <a:pt x="98211" y="48482"/>
                </a:lnTo>
                <a:lnTo>
                  <a:pt x="103582" y="54390"/>
                </a:lnTo>
                <a:lnTo>
                  <a:pt x="105129" y="58752"/>
                </a:lnTo>
                <a:lnTo>
                  <a:pt x="111140" y="59433"/>
                </a:lnTo>
                <a:lnTo>
                  <a:pt x="115204" y="57037"/>
                </a:lnTo>
                <a:lnTo>
                  <a:pt x="116737" y="53589"/>
                </a:lnTo>
                <a:lnTo>
                  <a:pt x="118747" y="52082"/>
                </a:lnTo>
                <a:lnTo>
                  <a:pt x="119128" y="43658"/>
                </a:lnTo>
                <a:lnTo>
                  <a:pt x="120947" y="42615"/>
                </a:lnTo>
                <a:lnTo>
                  <a:pt x="125955" y="43877"/>
                </a:lnTo>
                <a:lnTo>
                  <a:pt x="134969" y="43005"/>
                </a:lnTo>
                <a:lnTo>
                  <a:pt x="137844" y="36176"/>
                </a:lnTo>
                <a:lnTo>
                  <a:pt x="139119" y="33945"/>
                </a:lnTo>
                <a:lnTo>
                  <a:pt x="140380" y="33485"/>
                </a:lnTo>
                <a:lnTo>
                  <a:pt x="140925" y="31516"/>
                </a:lnTo>
                <a:lnTo>
                  <a:pt x="142852" y="30479"/>
                </a:lnTo>
                <a:lnTo>
                  <a:pt x="144930" y="27039"/>
                </a:lnTo>
                <a:lnTo>
                  <a:pt x="147915" y="26647"/>
                </a:lnTo>
                <a:lnTo>
                  <a:pt x="151403" y="23871"/>
                </a:lnTo>
                <a:lnTo>
                  <a:pt x="154529" y="19210"/>
                </a:lnTo>
                <a:lnTo>
                  <a:pt x="159578" y="14274"/>
                </a:lnTo>
                <a:lnTo>
                  <a:pt x="160689" y="9672"/>
                </a:lnTo>
                <a:lnTo>
                  <a:pt x="114619" y="397"/>
                </a:lnTo>
                <a:lnTo>
                  <a:pt x="71874" y="19808"/>
                </a:lnTo>
                <a:lnTo>
                  <a:pt x="50944" y="31674"/>
                </a:lnTo>
                <a:lnTo>
                  <a:pt x="44679" y="38250"/>
                </a:lnTo>
                <a:lnTo>
                  <a:pt x="55153" y="45247"/>
                </a:lnTo>
                <a:lnTo>
                  <a:pt x="57471" y="47836"/>
                </a:lnTo>
                <a:lnTo>
                  <a:pt x="57689" y="49070"/>
                </a:lnTo>
                <a:lnTo>
                  <a:pt x="60021" y="5335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8143765B-E425-8E03-9FDD-2C00DB38BD83}"/>
              </a:ext>
            </a:extLst>
          </p:cNvPr>
          <p:cNvSpPr>
            <a:spLocks/>
          </p:cNvSpPr>
          <p:nvPr/>
        </p:nvSpPr>
        <p:spPr>
          <a:xfrm flipV="1">
            <a:off x="6304664" y="2315535"/>
            <a:ext cx="664330" cy="345700"/>
          </a:xfrm>
          <a:custGeom>
            <a:avLst/>
            <a:gdLst>
              <a:gd name="connsiteX0" fmla="*/ 407336 w 452407"/>
              <a:gd name="connsiteY0" fmla="*/ 105839 h 235421"/>
              <a:gd name="connsiteX1" fmla="*/ 407586 w 452407"/>
              <a:gd name="connsiteY1" fmla="*/ 103316 h 235421"/>
              <a:gd name="connsiteX2" fmla="*/ 406579 w 452407"/>
              <a:gd name="connsiteY2" fmla="*/ 100253 h 235421"/>
              <a:gd name="connsiteX3" fmla="*/ 408874 w 452407"/>
              <a:gd name="connsiteY3" fmla="*/ 93405 h 235421"/>
              <a:gd name="connsiteX4" fmla="*/ 408534 w 452407"/>
              <a:gd name="connsiteY4" fmla="*/ 88985 h 235421"/>
              <a:gd name="connsiteX5" fmla="*/ 411641 w 452407"/>
              <a:gd name="connsiteY5" fmla="*/ 82342 h 235421"/>
              <a:gd name="connsiteX6" fmla="*/ 409527 w 452407"/>
              <a:gd name="connsiteY6" fmla="*/ 79288 h 235421"/>
              <a:gd name="connsiteX7" fmla="*/ 406433 w 452407"/>
              <a:gd name="connsiteY7" fmla="*/ 69967 h 235421"/>
              <a:gd name="connsiteX8" fmla="*/ 408547 w 452407"/>
              <a:gd name="connsiteY8" fmla="*/ 65865 h 235421"/>
              <a:gd name="connsiteX9" fmla="*/ 407354 w 452407"/>
              <a:gd name="connsiteY9" fmla="*/ 64704 h 235421"/>
              <a:gd name="connsiteX10" fmla="*/ 406687 w 452407"/>
              <a:gd name="connsiteY10" fmla="*/ 62389 h 235421"/>
              <a:gd name="connsiteX11" fmla="*/ 406288 w 452407"/>
              <a:gd name="connsiteY11" fmla="*/ 59721 h 235421"/>
              <a:gd name="connsiteX12" fmla="*/ 406302 w 452407"/>
              <a:gd name="connsiteY12" fmla="*/ 57194 h 235421"/>
              <a:gd name="connsiteX13" fmla="*/ 408479 w 452407"/>
              <a:gd name="connsiteY13" fmla="*/ 56141 h 235421"/>
              <a:gd name="connsiteX14" fmla="*/ 413338 w 452407"/>
              <a:gd name="connsiteY14" fmla="*/ 57625 h 235421"/>
              <a:gd name="connsiteX15" fmla="*/ 416005 w 452407"/>
              <a:gd name="connsiteY15" fmla="*/ 54412 h 235421"/>
              <a:gd name="connsiteX16" fmla="*/ 420650 w 452407"/>
              <a:gd name="connsiteY16" fmla="*/ 52506 h 235421"/>
              <a:gd name="connsiteX17" fmla="*/ 419493 w 452407"/>
              <a:gd name="connsiteY17" fmla="*/ 50509 h 235421"/>
              <a:gd name="connsiteX18" fmla="*/ 420918 w 452407"/>
              <a:gd name="connsiteY18" fmla="*/ 48631 h 235421"/>
              <a:gd name="connsiteX19" fmla="*/ 421467 w 452407"/>
              <a:gd name="connsiteY19" fmla="*/ 45459 h 235421"/>
              <a:gd name="connsiteX20" fmla="*/ 418854 w 452407"/>
              <a:gd name="connsiteY20" fmla="*/ 45028 h 235421"/>
              <a:gd name="connsiteX21" fmla="*/ 414948 w 452407"/>
              <a:gd name="connsiteY21" fmla="*/ 41375 h 235421"/>
              <a:gd name="connsiteX22" fmla="*/ 408838 w 452407"/>
              <a:gd name="connsiteY22" fmla="*/ 41742 h 235421"/>
              <a:gd name="connsiteX23" fmla="*/ 407418 w 452407"/>
              <a:gd name="connsiteY23" fmla="*/ 43648 h 235421"/>
              <a:gd name="connsiteX24" fmla="*/ 409690 w 452407"/>
              <a:gd name="connsiteY24" fmla="*/ 46217 h 235421"/>
              <a:gd name="connsiteX25" fmla="*/ 409305 w 452407"/>
              <a:gd name="connsiteY25" fmla="*/ 50219 h 235421"/>
              <a:gd name="connsiteX26" fmla="*/ 404333 w 452407"/>
              <a:gd name="connsiteY26" fmla="*/ 55433 h 235421"/>
              <a:gd name="connsiteX27" fmla="*/ 403530 w 452407"/>
              <a:gd name="connsiteY27" fmla="*/ 53699 h 235421"/>
              <a:gd name="connsiteX28" fmla="*/ 401353 w 452407"/>
              <a:gd name="connsiteY28" fmla="*/ 53150 h 235421"/>
              <a:gd name="connsiteX29" fmla="*/ 397978 w 452407"/>
              <a:gd name="connsiteY29" fmla="*/ 50142 h 235421"/>
              <a:gd name="connsiteX30" fmla="*/ 391450 w 452407"/>
              <a:gd name="connsiteY30" fmla="*/ 47687 h 235421"/>
              <a:gd name="connsiteX31" fmla="*/ 390062 w 452407"/>
              <a:gd name="connsiteY31" fmla="*/ 42668 h 235421"/>
              <a:gd name="connsiteX32" fmla="*/ 388706 w 452407"/>
              <a:gd name="connsiteY32" fmla="*/ 40131 h 235421"/>
              <a:gd name="connsiteX33" fmla="*/ 384347 w 452407"/>
              <a:gd name="connsiteY33" fmla="*/ 34282 h 235421"/>
              <a:gd name="connsiteX34" fmla="*/ 378649 w 452407"/>
              <a:gd name="connsiteY34" fmla="*/ 35625 h 235421"/>
              <a:gd name="connsiteX35" fmla="*/ 372997 w 452407"/>
              <a:gd name="connsiteY35" fmla="*/ 31355 h 235421"/>
              <a:gd name="connsiteX36" fmla="*/ 372589 w 452407"/>
              <a:gd name="connsiteY36" fmla="*/ 26586 h 235421"/>
              <a:gd name="connsiteX37" fmla="*/ 374861 w 452407"/>
              <a:gd name="connsiteY37" fmla="*/ 23927 h 235421"/>
              <a:gd name="connsiteX38" fmla="*/ 375551 w 452407"/>
              <a:gd name="connsiteY38" fmla="*/ 21853 h 235421"/>
              <a:gd name="connsiteX39" fmla="*/ 374757 w 452407"/>
              <a:gd name="connsiteY39" fmla="*/ 18046 h 235421"/>
              <a:gd name="connsiteX40" fmla="*/ 372484 w 452407"/>
              <a:gd name="connsiteY40" fmla="*/ 15228 h 235421"/>
              <a:gd name="connsiteX41" fmla="*/ 370252 w 452407"/>
              <a:gd name="connsiteY41" fmla="*/ 15682 h 235421"/>
              <a:gd name="connsiteX42" fmla="*/ 370094 w 452407"/>
              <a:gd name="connsiteY42" fmla="*/ 14529 h 235421"/>
              <a:gd name="connsiteX43" fmla="*/ 369232 w 452407"/>
              <a:gd name="connsiteY43" fmla="*/ 14656 h 235421"/>
              <a:gd name="connsiteX44" fmla="*/ 369386 w 452407"/>
              <a:gd name="connsiteY44" fmla="*/ 19044 h 235421"/>
              <a:gd name="connsiteX45" fmla="*/ 368619 w 452407"/>
              <a:gd name="connsiteY45" fmla="*/ 20156 h 235421"/>
              <a:gd name="connsiteX46" fmla="*/ 367363 w 452407"/>
              <a:gd name="connsiteY46" fmla="*/ 19974 h 235421"/>
              <a:gd name="connsiteX47" fmla="*/ 361910 w 452407"/>
              <a:gd name="connsiteY47" fmla="*/ 15287 h 235421"/>
              <a:gd name="connsiteX48" fmla="*/ 356526 w 452407"/>
              <a:gd name="connsiteY48" fmla="*/ 7799 h 235421"/>
              <a:gd name="connsiteX49" fmla="*/ 354108 w 452407"/>
              <a:gd name="connsiteY49" fmla="*/ 6983 h 235421"/>
              <a:gd name="connsiteX50" fmla="*/ 346709 w 452407"/>
              <a:gd name="connsiteY50" fmla="*/ 6738 h 235421"/>
              <a:gd name="connsiteX51" fmla="*/ 341243 w 452407"/>
              <a:gd name="connsiteY51" fmla="*/ 9533 h 235421"/>
              <a:gd name="connsiteX52" fmla="*/ 333482 w 452407"/>
              <a:gd name="connsiteY52" fmla="*/ 5989 h 235421"/>
              <a:gd name="connsiteX53" fmla="*/ 329830 w 452407"/>
              <a:gd name="connsiteY53" fmla="*/ 7736 h 235421"/>
              <a:gd name="connsiteX54" fmla="*/ 328932 w 452407"/>
              <a:gd name="connsiteY54" fmla="*/ 7536 h 235421"/>
              <a:gd name="connsiteX55" fmla="*/ 329227 w 452407"/>
              <a:gd name="connsiteY55" fmla="*/ 6656 h 235421"/>
              <a:gd name="connsiteX56" fmla="*/ 328560 w 452407"/>
              <a:gd name="connsiteY56" fmla="*/ 5939 h 235421"/>
              <a:gd name="connsiteX57" fmla="*/ 328242 w 452407"/>
              <a:gd name="connsiteY57" fmla="*/ 5748 h 235421"/>
              <a:gd name="connsiteX58" fmla="*/ 325380 w 452407"/>
              <a:gd name="connsiteY58" fmla="*/ 5980 h 235421"/>
              <a:gd name="connsiteX59" fmla="*/ 323443 w 452407"/>
              <a:gd name="connsiteY59" fmla="*/ 3393 h 235421"/>
              <a:gd name="connsiteX60" fmla="*/ 325044 w 452407"/>
              <a:gd name="connsiteY60" fmla="*/ 2082 h 235421"/>
              <a:gd name="connsiteX61" fmla="*/ 324241 w 452407"/>
              <a:gd name="connsiteY61" fmla="*/ 680 h 235421"/>
              <a:gd name="connsiteX62" fmla="*/ 320377 w 452407"/>
              <a:gd name="connsiteY62" fmla="*/ 2853 h 235421"/>
              <a:gd name="connsiteX63" fmla="*/ 314030 w 452407"/>
              <a:gd name="connsiteY63" fmla="*/ 162 h 235421"/>
              <a:gd name="connsiteX64" fmla="*/ 308460 w 452407"/>
              <a:gd name="connsiteY64" fmla="*/ 2095 h 235421"/>
              <a:gd name="connsiteX65" fmla="*/ 303856 w 452407"/>
              <a:gd name="connsiteY65" fmla="*/ 18695 h 235421"/>
              <a:gd name="connsiteX66" fmla="*/ 303606 w 452407"/>
              <a:gd name="connsiteY66" fmla="*/ 19611 h 235421"/>
              <a:gd name="connsiteX67" fmla="*/ 298689 w 452407"/>
              <a:gd name="connsiteY67" fmla="*/ 22565 h 235421"/>
              <a:gd name="connsiteX68" fmla="*/ 284073 w 452407"/>
              <a:gd name="connsiteY68" fmla="*/ 30203 h 235421"/>
              <a:gd name="connsiteX69" fmla="*/ 278947 w 452407"/>
              <a:gd name="connsiteY69" fmla="*/ 29209 h 235421"/>
              <a:gd name="connsiteX70" fmla="*/ 274887 w 452407"/>
              <a:gd name="connsiteY70" fmla="*/ 33964 h 235421"/>
              <a:gd name="connsiteX71" fmla="*/ 267607 w 452407"/>
              <a:gd name="connsiteY71" fmla="*/ 37554 h 235421"/>
              <a:gd name="connsiteX72" fmla="*/ 264331 w 452407"/>
              <a:gd name="connsiteY72" fmla="*/ 31646 h 235421"/>
              <a:gd name="connsiteX73" fmla="*/ 261737 w 452407"/>
              <a:gd name="connsiteY73" fmla="*/ 36369 h 235421"/>
              <a:gd name="connsiteX74" fmla="*/ 256525 w 452407"/>
              <a:gd name="connsiteY74" fmla="*/ 45867 h 235421"/>
              <a:gd name="connsiteX75" fmla="*/ 257817 w 452407"/>
              <a:gd name="connsiteY75" fmla="*/ 56749 h 235421"/>
              <a:gd name="connsiteX76" fmla="*/ 267588 w 452407"/>
              <a:gd name="connsiteY76" fmla="*/ 73584 h 235421"/>
              <a:gd name="connsiteX77" fmla="*/ 252138 w 452407"/>
              <a:gd name="connsiteY77" fmla="*/ 82129 h 235421"/>
              <a:gd name="connsiteX78" fmla="*/ 243220 w 452407"/>
              <a:gd name="connsiteY78" fmla="*/ 90792 h 235421"/>
              <a:gd name="connsiteX79" fmla="*/ 205197 w 452407"/>
              <a:gd name="connsiteY79" fmla="*/ 90851 h 235421"/>
              <a:gd name="connsiteX80" fmla="*/ 197603 w 452407"/>
              <a:gd name="connsiteY80" fmla="*/ 90910 h 235421"/>
              <a:gd name="connsiteX81" fmla="*/ 182167 w 452407"/>
              <a:gd name="connsiteY81" fmla="*/ 96977 h 235421"/>
              <a:gd name="connsiteX82" fmla="*/ 156886 w 452407"/>
              <a:gd name="connsiteY82" fmla="*/ 97367 h 235421"/>
              <a:gd name="connsiteX83" fmla="*/ 154976 w 452407"/>
              <a:gd name="connsiteY83" fmla="*/ 98583 h 235421"/>
              <a:gd name="connsiteX84" fmla="*/ 121372 w 452407"/>
              <a:gd name="connsiteY84" fmla="*/ 109342 h 235421"/>
              <a:gd name="connsiteX85" fmla="*/ 121181 w 452407"/>
              <a:gd name="connsiteY85" fmla="*/ 109365 h 235421"/>
              <a:gd name="connsiteX86" fmla="*/ 96777 w 452407"/>
              <a:gd name="connsiteY86" fmla="*/ 117610 h 235421"/>
              <a:gd name="connsiteX87" fmla="*/ 84166 w 452407"/>
              <a:gd name="connsiteY87" fmla="*/ 121817 h 235421"/>
              <a:gd name="connsiteX88" fmla="*/ 72222 w 452407"/>
              <a:gd name="connsiteY88" fmla="*/ 125851 h 235421"/>
              <a:gd name="connsiteX89" fmla="*/ 69564 w 452407"/>
              <a:gd name="connsiteY89" fmla="*/ 126708 h 235421"/>
              <a:gd name="connsiteX90" fmla="*/ 56894 w 452407"/>
              <a:gd name="connsiteY90" fmla="*/ 130997 h 235421"/>
              <a:gd name="connsiteX91" fmla="*/ 350 w 452407"/>
              <a:gd name="connsiteY91" fmla="*/ 149928 h 235421"/>
              <a:gd name="connsiteX92" fmla="*/ 2346 w 452407"/>
              <a:gd name="connsiteY92" fmla="*/ 152256 h 235421"/>
              <a:gd name="connsiteX93" fmla="*/ 60110 w 452407"/>
              <a:gd name="connsiteY93" fmla="*/ 171370 h 235421"/>
              <a:gd name="connsiteX94" fmla="*/ 61367 w 452407"/>
              <a:gd name="connsiteY94" fmla="*/ 171256 h 235421"/>
              <a:gd name="connsiteX95" fmla="*/ 76050 w 452407"/>
              <a:gd name="connsiteY95" fmla="*/ 169863 h 235421"/>
              <a:gd name="connsiteX96" fmla="*/ 102030 w 452407"/>
              <a:gd name="connsiteY96" fmla="*/ 167417 h 235421"/>
              <a:gd name="connsiteX97" fmla="*/ 107301 w 452407"/>
              <a:gd name="connsiteY97" fmla="*/ 166936 h 235421"/>
              <a:gd name="connsiteX98" fmla="*/ 109433 w 452407"/>
              <a:gd name="connsiteY98" fmla="*/ 166714 h 235421"/>
              <a:gd name="connsiteX99" fmla="*/ 123196 w 452407"/>
              <a:gd name="connsiteY99" fmla="*/ 165425 h 235421"/>
              <a:gd name="connsiteX100" fmla="*/ 131973 w 452407"/>
              <a:gd name="connsiteY100" fmla="*/ 164590 h 235421"/>
              <a:gd name="connsiteX101" fmla="*/ 135974 w 452407"/>
              <a:gd name="connsiteY101" fmla="*/ 165244 h 235421"/>
              <a:gd name="connsiteX102" fmla="*/ 147433 w 452407"/>
              <a:gd name="connsiteY102" fmla="*/ 167118 h 235421"/>
              <a:gd name="connsiteX103" fmla="*/ 151597 w 452407"/>
              <a:gd name="connsiteY103" fmla="*/ 167816 h 235421"/>
              <a:gd name="connsiteX104" fmla="*/ 152971 w 452407"/>
              <a:gd name="connsiteY104" fmla="*/ 168456 h 235421"/>
              <a:gd name="connsiteX105" fmla="*/ 158442 w 452407"/>
              <a:gd name="connsiteY105" fmla="*/ 170022 h 235421"/>
              <a:gd name="connsiteX106" fmla="*/ 158447 w 452407"/>
              <a:gd name="connsiteY106" fmla="*/ 176602 h 235421"/>
              <a:gd name="connsiteX107" fmla="*/ 160610 w 452407"/>
              <a:gd name="connsiteY107" fmla="*/ 179261 h 235421"/>
              <a:gd name="connsiteX108" fmla="*/ 161858 w 452407"/>
              <a:gd name="connsiteY108" fmla="*/ 181856 h 235421"/>
              <a:gd name="connsiteX109" fmla="*/ 167360 w 452407"/>
              <a:gd name="connsiteY109" fmla="*/ 185963 h 235421"/>
              <a:gd name="connsiteX110" fmla="*/ 172450 w 452407"/>
              <a:gd name="connsiteY110" fmla="*/ 192743 h 235421"/>
              <a:gd name="connsiteX111" fmla="*/ 174636 w 452407"/>
              <a:gd name="connsiteY111" fmla="*/ 194712 h 235421"/>
              <a:gd name="connsiteX112" fmla="*/ 185759 w 452407"/>
              <a:gd name="connsiteY112" fmla="*/ 200616 h 235421"/>
              <a:gd name="connsiteX113" fmla="*/ 190341 w 452407"/>
              <a:gd name="connsiteY113" fmla="*/ 201841 h 235421"/>
              <a:gd name="connsiteX114" fmla="*/ 192459 w 452407"/>
              <a:gd name="connsiteY114" fmla="*/ 205834 h 235421"/>
              <a:gd name="connsiteX115" fmla="*/ 192496 w 452407"/>
              <a:gd name="connsiteY115" fmla="*/ 205866 h 235421"/>
              <a:gd name="connsiteX116" fmla="*/ 200243 w 452407"/>
              <a:gd name="connsiteY116" fmla="*/ 207867 h 235421"/>
              <a:gd name="connsiteX117" fmla="*/ 210155 w 452407"/>
              <a:gd name="connsiteY117" fmla="*/ 207055 h 235421"/>
              <a:gd name="connsiteX118" fmla="*/ 222875 w 452407"/>
              <a:gd name="connsiteY118" fmla="*/ 208212 h 235421"/>
              <a:gd name="connsiteX119" fmla="*/ 231716 w 452407"/>
              <a:gd name="connsiteY119" fmla="*/ 208457 h 235421"/>
              <a:gd name="connsiteX120" fmla="*/ 238729 w 452407"/>
              <a:gd name="connsiteY120" fmla="*/ 207300 h 235421"/>
              <a:gd name="connsiteX121" fmla="*/ 248006 w 452407"/>
              <a:gd name="connsiteY121" fmla="*/ 205793 h 235421"/>
              <a:gd name="connsiteX122" fmla="*/ 254615 w 452407"/>
              <a:gd name="connsiteY122" fmla="*/ 213054 h 235421"/>
              <a:gd name="connsiteX123" fmla="*/ 261469 w 452407"/>
              <a:gd name="connsiteY123" fmla="*/ 214524 h 235421"/>
              <a:gd name="connsiteX124" fmla="*/ 262862 w 452407"/>
              <a:gd name="connsiteY124" fmla="*/ 213775 h 235421"/>
              <a:gd name="connsiteX125" fmla="*/ 278738 w 452407"/>
              <a:gd name="connsiteY125" fmla="*/ 217592 h 235421"/>
              <a:gd name="connsiteX126" fmla="*/ 283515 w 452407"/>
              <a:gd name="connsiteY126" fmla="*/ 215609 h 235421"/>
              <a:gd name="connsiteX127" fmla="*/ 293459 w 452407"/>
              <a:gd name="connsiteY127" fmla="*/ 213862 h 235421"/>
              <a:gd name="connsiteX128" fmla="*/ 295459 w 452407"/>
              <a:gd name="connsiteY128" fmla="*/ 212405 h 235421"/>
              <a:gd name="connsiteX129" fmla="*/ 306750 w 452407"/>
              <a:gd name="connsiteY129" fmla="*/ 217397 h 235421"/>
              <a:gd name="connsiteX130" fmla="*/ 316924 w 452407"/>
              <a:gd name="connsiteY130" fmla="*/ 216575 h 235421"/>
              <a:gd name="connsiteX131" fmla="*/ 317387 w 452407"/>
              <a:gd name="connsiteY131" fmla="*/ 217002 h 235421"/>
              <a:gd name="connsiteX132" fmla="*/ 321270 w 452407"/>
              <a:gd name="connsiteY132" fmla="*/ 225923 h 235421"/>
              <a:gd name="connsiteX133" fmla="*/ 332593 w 452407"/>
              <a:gd name="connsiteY133" fmla="*/ 235584 h 235421"/>
              <a:gd name="connsiteX134" fmla="*/ 337174 w 452407"/>
              <a:gd name="connsiteY134" fmla="*/ 229317 h 235421"/>
              <a:gd name="connsiteX135" fmla="*/ 344922 w 452407"/>
              <a:gd name="connsiteY135" fmla="*/ 219221 h 235421"/>
              <a:gd name="connsiteX136" fmla="*/ 350615 w 452407"/>
              <a:gd name="connsiteY136" fmla="*/ 214370 h 235421"/>
              <a:gd name="connsiteX137" fmla="*/ 361008 w 452407"/>
              <a:gd name="connsiteY137" fmla="*/ 214710 h 235421"/>
              <a:gd name="connsiteX138" fmla="*/ 371405 w 452407"/>
              <a:gd name="connsiteY138" fmla="*/ 215568 h 235421"/>
              <a:gd name="connsiteX139" fmla="*/ 388561 w 452407"/>
              <a:gd name="connsiteY139" fmla="*/ 206624 h 235421"/>
              <a:gd name="connsiteX140" fmla="*/ 392856 w 452407"/>
              <a:gd name="connsiteY140" fmla="*/ 206166 h 235421"/>
              <a:gd name="connsiteX141" fmla="*/ 397515 w 452407"/>
              <a:gd name="connsiteY141" fmla="*/ 204845 h 235421"/>
              <a:gd name="connsiteX142" fmla="*/ 406002 w 452407"/>
              <a:gd name="connsiteY142" fmla="*/ 198424 h 235421"/>
              <a:gd name="connsiteX143" fmla="*/ 414322 w 452407"/>
              <a:gd name="connsiteY143" fmla="*/ 194122 h 235421"/>
              <a:gd name="connsiteX144" fmla="*/ 432490 w 452407"/>
              <a:gd name="connsiteY144" fmla="*/ 187338 h 235421"/>
              <a:gd name="connsiteX145" fmla="*/ 432090 w 452407"/>
              <a:gd name="connsiteY145" fmla="*/ 186680 h 235421"/>
              <a:gd name="connsiteX146" fmla="*/ 433025 w 452407"/>
              <a:gd name="connsiteY146" fmla="*/ 185364 h 235421"/>
              <a:gd name="connsiteX147" fmla="*/ 434481 w 452407"/>
              <a:gd name="connsiteY147" fmla="*/ 178603 h 235421"/>
              <a:gd name="connsiteX148" fmla="*/ 432780 w 452407"/>
              <a:gd name="connsiteY148" fmla="*/ 173920 h 235421"/>
              <a:gd name="connsiteX149" fmla="*/ 430176 w 452407"/>
              <a:gd name="connsiteY149" fmla="*/ 172304 h 235421"/>
              <a:gd name="connsiteX150" fmla="*/ 432535 w 452407"/>
              <a:gd name="connsiteY150" fmla="*/ 169759 h 235421"/>
              <a:gd name="connsiteX151" fmla="*/ 433233 w 452407"/>
              <a:gd name="connsiteY151" fmla="*/ 167077 h 235421"/>
              <a:gd name="connsiteX152" fmla="*/ 435057 w 452407"/>
              <a:gd name="connsiteY152" fmla="*/ 161150 h 235421"/>
              <a:gd name="connsiteX153" fmla="*/ 432172 w 452407"/>
              <a:gd name="connsiteY153" fmla="*/ 156422 h 235421"/>
              <a:gd name="connsiteX154" fmla="*/ 438164 w 452407"/>
              <a:gd name="connsiteY154" fmla="*/ 155705 h 235421"/>
              <a:gd name="connsiteX155" fmla="*/ 441258 w 452407"/>
              <a:gd name="connsiteY155" fmla="*/ 158464 h 235421"/>
              <a:gd name="connsiteX156" fmla="*/ 444819 w 452407"/>
              <a:gd name="connsiteY156" fmla="*/ 157488 h 235421"/>
              <a:gd name="connsiteX157" fmla="*/ 447695 w 452407"/>
              <a:gd name="connsiteY157" fmla="*/ 158328 h 235421"/>
              <a:gd name="connsiteX158" fmla="*/ 450943 w 452407"/>
              <a:gd name="connsiteY158" fmla="*/ 157461 h 235421"/>
              <a:gd name="connsiteX159" fmla="*/ 452757 w 452407"/>
              <a:gd name="connsiteY159" fmla="*/ 155614 h 235421"/>
              <a:gd name="connsiteX160" fmla="*/ 446996 w 452407"/>
              <a:gd name="connsiteY160" fmla="*/ 151616 h 235421"/>
              <a:gd name="connsiteX161" fmla="*/ 447074 w 452407"/>
              <a:gd name="connsiteY161" fmla="*/ 147610 h 235421"/>
              <a:gd name="connsiteX162" fmla="*/ 444828 w 452407"/>
              <a:gd name="connsiteY162" fmla="*/ 145690 h 235421"/>
              <a:gd name="connsiteX163" fmla="*/ 438183 w 452407"/>
              <a:gd name="connsiteY163" fmla="*/ 140658 h 235421"/>
              <a:gd name="connsiteX164" fmla="*/ 436985 w 452407"/>
              <a:gd name="connsiteY164" fmla="*/ 139814 h 235421"/>
              <a:gd name="connsiteX165" fmla="*/ 436146 w 452407"/>
              <a:gd name="connsiteY165" fmla="*/ 138003 h 235421"/>
              <a:gd name="connsiteX166" fmla="*/ 430757 w 452407"/>
              <a:gd name="connsiteY166" fmla="*/ 138230 h 235421"/>
              <a:gd name="connsiteX167" fmla="*/ 428679 w 452407"/>
              <a:gd name="connsiteY167" fmla="*/ 136723 h 235421"/>
              <a:gd name="connsiteX168" fmla="*/ 426161 w 452407"/>
              <a:gd name="connsiteY168" fmla="*/ 133170 h 235421"/>
              <a:gd name="connsiteX169" fmla="*/ 427300 w 452407"/>
              <a:gd name="connsiteY169" fmla="*/ 130615 h 235421"/>
              <a:gd name="connsiteX170" fmla="*/ 426338 w 452407"/>
              <a:gd name="connsiteY170" fmla="*/ 123355 h 235421"/>
              <a:gd name="connsiteX171" fmla="*/ 421090 w 452407"/>
              <a:gd name="connsiteY171" fmla="*/ 118772 h 235421"/>
              <a:gd name="connsiteX172" fmla="*/ 419979 w 452407"/>
              <a:gd name="connsiteY172" fmla="*/ 115931 h 235421"/>
              <a:gd name="connsiteX173" fmla="*/ 418337 w 452407"/>
              <a:gd name="connsiteY173" fmla="*/ 115559 h 235421"/>
              <a:gd name="connsiteX174" fmla="*/ 415338 w 452407"/>
              <a:gd name="connsiteY174" fmla="*/ 116825 h 235421"/>
              <a:gd name="connsiteX175" fmla="*/ 410235 w 452407"/>
              <a:gd name="connsiteY175" fmla="*/ 112346 h 235421"/>
              <a:gd name="connsiteX176" fmla="*/ 410162 w 452407"/>
              <a:gd name="connsiteY176" fmla="*/ 109465 h 235421"/>
              <a:gd name="connsiteX177" fmla="*/ 407336 w 452407"/>
              <a:gd name="connsiteY177" fmla="*/ 105839 h 235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452407" h="235421">
                <a:moveTo>
                  <a:pt x="407336" y="105839"/>
                </a:moveTo>
                <a:lnTo>
                  <a:pt x="407586" y="103316"/>
                </a:lnTo>
                <a:lnTo>
                  <a:pt x="406579" y="100253"/>
                </a:lnTo>
                <a:lnTo>
                  <a:pt x="408874" y="93405"/>
                </a:lnTo>
                <a:lnTo>
                  <a:pt x="408534" y="88985"/>
                </a:lnTo>
                <a:lnTo>
                  <a:pt x="411641" y="82342"/>
                </a:lnTo>
                <a:lnTo>
                  <a:pt x="409527" y="79288"/>
                </a:lnTo>
                <a:lnTo>
                  <a:pt x="406433" y="69967"/>
                </a:lnTo>
                <a:lnTo>
                  <a:pt x="408547" y="65865"/>
                </a:lnTo>
                <a:lnTo>
                  <a:pt x="407354" y="64704"/>
                </a:lnTo>
                <a:lnTo>
                  <a:pt x="406687" y="62389"/>
                </a:lnTo>
                <a:lnTo>
                  <a:pt x="406288" y="59721"/>
                </a:lnTo>
                <a:lnTo>
                  <a:pt x="406302" y="57194"/>
                </a:lnTo>
                <a:lnTo>
                  <a:pt x="408479" y="56141"/>
                </a:lnTo>
                <a:lnTo>
                  <a:pt x="413338" y="57625"/>
                </a:lnTo>
                <a:lnTo>
                  <a:pt x="416005" y="54412"/>
                </a:lnTo>
                <a:lnTo>
                  <a:pt x="420650" y="52506"/>
                </a:lnTo>
                <a:lnTo>
                  <a:pt x="419493" y="50509"/>
                </a:lnTo>
                <a:lnTo>
                  <a:pt x="420918" y="48631"/>
                </a:lnTo>
                <a:lnTo>
                  <a:pt x="421467" y="45459"/>
                </a:lnTo>
                <a:lnTo>
                  <a:pt x="418854" y="45028"/>
                </a:lnTo>
                <a:lnTo>
                  <a:pt x="414948" y="41375"/>
                </a:lnTo>
                <a:lnTo>
                  <a:pt x="408838" y="41742"/>
                </a:lnTo>
                <a:lnTo>
                  <a:pt x="407418" y="43648"/>
                </a:lnTo>
                <a:lnTo>
                  <a:pt x="409690" y="46217"/>
                </a:lnTo>
                <a:lnTo>
                  <a:pt x="409305" y="50219"/>
                </a:lnTo>
                <a:lnTo>
                  <a:pt x="404333" y="55433"/>
                </a:lnTo>
                <a:lnTo>
                  <a:pt x="403530" y="53699"/>
                </a:lnTo>
                <a:lnTo>
                  <a:pt x="401353" y="53150"/>
                </a:lnTo>
                <a:lnTo>
                  <a:pt x="397978" y="50142"/>
                </a:lnTo>
                <a:lnTo>
                  <a:pt x="391450" y="47687"/>
                </a:lnTo>
                <a:lnTo>
                  <a:pt x="390062" y="42668"/>
                </a:lnTo>
                <a:lnTo>
                  <a:pt x="388706" y="40131"/>
                </a:lnTo>
                <a:lnTo>
                  <a:pt x="384347" y="34282"/>
                </a:lnTo>
                <a:lnTo>
                  <a:pt x="378649" y="35625"/>
                </a:lnTo>
                <a:lnTo>
                  <a:pt x="372997" y="31355"/>
                </a:lnTo>
                <a:lnTo>
                  <a:pt x="372589" y="26586"/>
                </a:lnTo>
                <a:lnTo>
                  <a:pt x="374861" y="23927"/>
                </a:lnTo>
                <a:lnTo>
                  <a:pt x="375551" y="21853"/>
                </a:lnTo>
                <a:lnTo>
                  <a:pt x="374757" y="18046"/>
                </a:lnTo>
                <a:lnTo>
                  <a:pt x="372484" y="15228"/>
                </a:lnTo>
                <a:lnTo>
                  <a:pt x="370252" y="15682"/>
                </a:lnTo>
                <a:lnTo>
                  <a:pt x="370094" y="14529"/>
                </a:lnTo>
                <a:lnTo>
                  <a:pt x="369232" y="14656"/>
                </a:lnTo>
                <a:lnTo>
                  <a:pt x="369386" y="19044"/>
                </a:lnTo>
                <a:lnTo>
                  <a:pt x="368619" y="20156"/>
                </a:lnTo>
                <a:lnTo>
                  <a:pt x="367363" y="19974"/>
                </a:lnTo>
                <a:lnTo>
                  <a:pt x="361910" y="15287"/>
                </a:lnTo>
                <a:lnTo>
                  <a:pt x="356526" y="7799"/>
                </a:lnTo>
                <a:lnTo>
                  <a:pt x="354108" y="6983"/>
                </a:lnTo>
                <a:lnTo>
                  <a:pt x="346709" y="6738"/>
                </a:lnTo>
                <a:lnTo>
                  <a:pt x="341243" y="9533"/>
                </a:lnTo>
                <a:lnTo>
                  <a:pt x="333482" y="5989"/>
                </a:lnTo>
                <a:lnTo>
                  <a:pt x="329830" y="7736"/>
                </a:lnTo>
                <a:lnTo>
                  <a:pt x="328932" y="7536"/>
                </a:lnTo>
                <a:lnTo>
                  <a:pt x="329227" y="6656"/>
                </a:lnTo>
                <a:lnTo>
                  <a:pt x="328560" y="5939"/>
                </a:lnTo>
                <a:lnTo>
                  <a:pt x="328242" y="5748"/>
                </a:lnTo>
                <a:lnTo>
                  <a:pt x="325380" y="5980"/>
                </a:lnTo>
                <a:lnTo>
                  <a:pt x="323443" y="3393"/>
                </a:lnTo>
                <a:lnTo>
                  <a:pt x="325044" y="2082"/>
                </a:lnTo>
                <a:lnTo>
                  <a:pt x="324241" y="680"/>
                </a:lnTo>
                <a:lnTo>
                  <a:pt x="320377" y="2853"/>
                </a:lnTo>
                <a:lnTo>
                  <a:pt x="314030" y="162"/>
                </a:lnTo>
                <a:lnTo>
                  <a:pt x="308460" y="2095"/>
                </a:lnTo>
                <a:lnTo>
                  <a:pt x="303856" y="18695"/>
                </a:lnTo>
                <a:lnTo>
                  <a:pt x="303606" y="19611"/>
                </a:lnTo>
                <a:lnTo>
                  <a:pt x="298689" y="22565"/>
                </a:lnTo>
                <a:lnTo>
                  <a:pt x="284073" y="30203"/>
                </a:lnTo>
                <a:lnTo>
                  <a:pt x="278947" y="29209"/>
                </a:lnTo>
                <a:lnTo>
                  <a:pt x="274887" y="33964"/>
                </a:lnTo>
                <a:lnTo>
                  <a:pt x="267607" y="37554"/>
                </a:lnTo>
                <a:lnTo>
                  <a:pt x="264331" y="31646"/>
                </a:lnTo>
                <a:lnTo>
                  <a:pt x="261737" y="36369"/>
                </a:lnTo>
                <a:lnTo>
                  <a:pt x="256525" y="45867"/>
                </a:lnTo>
                <a:lnTo>
                  <a:pt x="257817" y="56749"/>
                </a:lnTo>
                <a:lnTo>
                  <a:pt x="267588" y="73584"/>
                </a:lnTo>
                <a:lnTo>
                  <a:pt x="252138" y="82129"/>
                </a:lnTo>
                <a:lnTo>
                  <a:pt x="243220" y="90792"/>
                </a:lnTo>
                <a:lnTo>
                  <a:pt x="205197" y="90851"/>
                </a:lnTo>
                <a:lnTo>
                  <a:pt x="197603" y="90910"/>
                </a:lnTo>
                <a:lnTo>
                  <a:pt x="182167" y="96977"/>
                </a:lnTo>
                <a:lnTo>
                  <a:pt x="156886" y="97367"/>
                </a:lnTo>
                <a:lnTo>
                  <a:pt x="154976" y="98583"/>
                </a:lnTo>
                <a:lnTo>
                  <a:pt x="121372" y="109342"/>
                </a:lnTo>
                <a:lnTo>
                  <a:pt x="121181" y="109365"/>
                </a:lnTo>
                <a:lnTo>
                  <a:pt x="96777" y="117610"/>
                </a:lnTo>
                <a:lnTo>
                  <a:pt x="84166" y="121817"/>
                </a:lnTo>
                <a:lnTo>
                  <a:pt x="72222" y="125851"/>
                </a:lnTo>
                <a:lnTo>
                  <a:pt x="69564" y="126708"/>
                </a:lnTo>
                <a:lnTo>
                  <a:pt x="56894" y="130997"/>
                </a:lnTo>
                <a:lnTo>
                  <a:pt x="350" y="149928"/>
                </a:lnTo>
                <a:lnTo>
                  <a:pt x="2346" y="152256"/>
                </a:lnTo>
                <a:lnTo>
                  <a:pt x="60110" y="171370"/>
                </a:lnTo>
                <a:lnTo>
                  <a:pt x="61367" y="171256"/>
                </a:lnTo>
                <a:lnTo>
                  <a:pt x="76050" y="169863"/>
                </a:lnTo>
                <a:lnTo>
                  <a:pt x="102030" y="167417"/>
                </a:lnTo>
                <a:lnTo>
                  <a:pt x="107301" y="166936"/>
                </a:lnTo>
                <a:lnTo>
                  <a:pt x="109433" y="166714"/>
                </a:lnTo>
                <a:lnTo>
                  <a:pt x="123196" y="165425"/>
                </a:lnTo>
                <a:lnTo>
                  <a:pt x="131973" y="164590"/>
                </a:lnTo>
                <a:lnTo>
                  <a:pt x="135974" y="165244"/>
                </a:lnTo>
                <a:lnTo>
                  <a:pt x="147433" y="167118"/>
                </a:lnTo>
                <a:lnTo>
                  <a:pt x="151597" y="167816"/>
                </a:lnTo>
                <a:lnTo>
                  <a:pt x="152971" y="168456"/>
                </a:lnTo>
                <a:lnTo>
                  <a:pt x="158442" y="170022"/>
                </a:lnTo>
                <a:lnTo>
                  <a:pt x="158447" y="176602"/>
                </a:lnTo>
                <a:lnTo>
                  <a:pt x="160610" y="179261"/>
                </a:lnTo>
                <a:lnTo>
                  <a:pt x="161858" y="181856"/>
                </a:lnTo>
                <a:lnTo>
                  <a:pt x="167360" y="185963"/>
                </a:lnTo>
                <a:lnTo>
                  <a:pt x="172450" y="192743"/>
                </a:lnTo>
                <a:lnTo>
                  <a:pt x="174636" y="194712"/>
                </a:lnTo>
                <a:lnTo>
                  <a:pt x="185759" y="200616"/>
                </a:lnTo>
                <a:lnTo>
                  <a:pt x="190341" y="201841"/>
                </a:lnTo>
                <a:lnTo>
                  <a:pt x="192459" y="205834"/>
                </a:lnTo>
                <a:lnTo>
                  <a:pt x="192496" y="205866"/>
                </a:lnTo>
                <a:lnTo>
                  <a:pt x="200243" y="207867"/>
                </a:lnTo>
                <a:lnTo>
                  <a:pt x="210155" y="207055"/>
                </a:lnTo>
                <a:lnTo>
                  <a:pt x="222875" y="208212"/>
                </a:lnTo>
                <a:lnTo>
                  <a:pt x="231716" y="208457"/>
                </a:lnTo>
                <a:lnTo>
                  <a:pt x="238729" y="207300"/>
                </a:lnTo>
                <a:lnTo>
                  <a:pt x="248006" y="205793"/>
                </a:lnTo>
                <a:lnTo>
                  <a:pt x="254615" y="213054"/>
                </a:lnTo>
                <a:lnTo>
                  <a:pt x="261469" y="214524"/>
                </a:lnTo>
                <a:lnTo>
                  <a:pt x="262862" y="213775"/>
                </a:lnTo>
                <a:lnTo>
                  <a:pt x="278738" y="217592"/>
                </a:lnTo>
                <a:lnTo>
                  <a:pt x="283515" y="215609"/>
                </a:lnTo>
                <a:lnTo>
                  <a:pt x="293459" y="213862"/>
                </a:lnTo>
                <a:lnTo>
                  <a:pt x="295459" y="212405"/>
                </a:lnTo>
                <a:lnTo>
                  <a:pt x="306750" y="217397"/>
                </a:lnTo>
                <a:lnTo>
                  <a:pt x="316924" y="216575"/>
                </a:lnTo>
                <a:lnTo>
                  <a:pt x="317387" y="217002"/>
                </a:lnTo>
                <a:lnTo>
                  <a:pt x="321270" y="225923"/>
                </a:lnTo>
                <a:lnTo>
                  <a:pt x="332593" y="235584"/>
                </a:lnTo>
                <a:lnTo>
                  <a:pt x="337174" y="229317"/>
                </a:lnTo>
                <a:lnTo>
                  <a:pt x="344922" y="219221"/>
                </a:lnTo>
                <a:lnTo>
                  <a:pt x="350615" y="214370"/>
                </a:lnTo>
                <a:lnTo>
                  <a:pt x="361008" y="214710"/>
                </a:lnTo>
                <a:lnTo>
                  <a:pt x="371405" y="215568"/>
                </a:lnTo>
                <a:lnTo>
                  <a:pt x="388561" y="206624"/>
                </a:lnTo>
                <a:lnTo>
                  <a:pt x="392856" y="206166"/>
                </a:lnTo>
                <a:lnTo>
                  <a:pt x="397515" y="204845"/>
                </a:lnTo>
                <a:lnTo>
                  <a:pt x="406002" y="198424"/>
                </a:lnTo>
                <a:lnTo>
                  <a:pt x="414322" y="194122"/>
                </a:lnTo>
                <a:lnTo>
                  <a:pt x="432490" y="187338"/>
                </a:lnTo>
                <a:lnTo>
                  <a:pt x="432090" y="186680"/>
                </a:lnTo>
                <a:lnTo>
                  <a:pt x="433025" y="185364"/>
                </a:lnTo>
                <a:lnTo>
                  <a:pt x="434481" y="178603"/>
                </a:lnTo>
                <a:lnTo>
                  <a:pt x="432780" y="173920"/>
                </a:lnTo>
                <a:lnTo>
                  <a:pt x="430176" y="172304"/>
                </a:lnTo>
                <a:lnTo>
                  <a:pt x="432535" y="169759"/>
                </a:lnTo>
                <a:lnTo>
                  <a:pt x="433233" y="167077"/>
                </a:lnTo>
                <a:lnTo>
                  <a:pt x="435057" y="161150"/>
                </a:lnTo>
                <a:lnTo>
                  <a:pt x="432172" y="156422"/>
                </a:lnTo>
                <a:lnTo>
                  <a:pt x="438164" y="155705"/>
                </a:lnTo>
                <a:lnTo>
                  <a:pt x="441258" y="158464"/>
                </a:lnTo>
                <a:lnTo>
                  <a:pt x="444819" y="157488"/>
                </a:lnTo>
                <a:lnTo>
                  <a:pt x="447695" y="158328"/>
                </a:lnTo>
                <a:lnTo>
                  <a:pt x="450943" y="157461"/>
                </a:lnTo>
                <a:lnTo>
                  <a:pt x="452757" y="155614"/>
                </a:lnTo>
                <a:lnTo>
                  <a:pt x="446996" y="151616"/>
                </a:lnTo>
                <a:lnTo>
                  <a:pt x="447074" y="147610"/>
                </a:lnTo>
                <a:lnTo>
                  <a:pt x="444828" y="145690"/>
                </a:lnTo>
                <a:lnTo>
                  <a:pt x="438183" y="140658"/>
                </a:lnTo>
                <a:lnTo>
                  <a:pt x="436985" y="139814"/>
                </a:lnTo>
                <a:lnTo>
                  <a:pt x="436146" y="138003"/>
                </a:lnTo>
                <a:lnTo>
                  <a:pt x="430757" y="138230"/>
                </a:lnTo>
                <a:lnTo>
                  <a:pt x="428679" y="136723"/>
                </a:lnTo>
                <a:lnTo>
                  <a:pt x="426161" y="133170"/>
                </a:lnTo>
                <a:lnTo>
                  <a:pt x="427300" y="130615"/>
                </a:lnTo>
                <a:lnTo>
                  <a:pt x="426338" y="123355"/>
                </a:lnTo>
                <a:lnTo>
                  <a:pt x="421090" y="118772"/>
                </a:lnTo>
                <a:lnTo>
                  <a:pt x="419979" y="115931"/>
                </a:lnTo>
                <a:lnTo>
                  <a:pt x="418337" y="115559"/>
                </a:lnTo>
                <a:lnTo>
                  <a:pt x="415338" y="116825"/>
                </a:lnTo>
                <a:lnTo>
                  <a:pt x="410235" y="112346"/>
                </a:lnTo>
                <a:lnTo>
                  <a:pt x="410162" y="109465"/>
                </a:lnTo>
                <a:lnTo>
                  <a:pt x="407336" y="10583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B7183581-87AF-B95F-2B71-AEB1AB061F33}"/>
              </a:ext>
            </a:extLst>
          </p:cNvPr>
          <p:cNvSpPr>
            <a:spLocks/>
          </p:cNvSpPr>
          <p:nvPr/>
        </p:nvSpPr>
        <p:spPr>
          <a:xfrm flipV="1">
            <a:off x="5444464" y="3531883"/>
            <a:ext cx="316194" cy="252900"/>
          </a:xfrm>
          <a:custGeom>
            <a:avLst/>
            <a:gdLst>
              <a:gd name="connsiteX0" fmla="*/ 119028 w 215327"/>
              <a:gd name="connsiteY0" fmla="*/ 3530 h 172224"/>
              <a:gd name="connsiteX1" fmla="*/ 103727 w 215327"/>
              <a:gd name="connsiteY1" fmla="*/ 603 h 172224"/>
              <a:gd name="connsiteX2" fmla="*/ 102774 w 215327"/>
              <a:gd name="connsiteY2" fmla="*/ 421 h 172224"/>
              <a:gd name="connsiteX3" fmla="*/ 96954 w 215327"/>
              <a:gd name="connsiteY3" fmla="*/ 6258 h 172224"/>
              <a:gd name="connsiteX4" fmla="*/ 92927 w 215327"/>
              <a:gd name="connsiteY4" fmla="*/ 11396 h 172224"/>
              <a:gd name="connsiteX5" fmla="*/ 91290 w 215327"/>
              <a:gd name="connsiteY5" fmla="*/ 13215 h 172224"/>
              <a:gd name="connsiteX6" fmla="*/ 90236 w 215327"/>
              <a:gd name="connsiteY6" fmla="*/ 13980 h 172224"/>
              <a:gd name="connsiteX7" fmla="*/ 89482 w 215327"/>
              <a:gd name="connsiteY7" fmla="*/ 15931 h 172224"/>
              <a:gd name="connsiteX8" fmla="*/ 89319 w 215327"/>
              <a:gd name="connsiteY8" fmla="*/ 16356 h 172224"/>
              <a:gd name="connsiteX9" fmla="*/ 89070 w 215327"/>
              <a:gd name="connsiteY9" fmla="*/ 32979 h 172224"/>
              <a:gd name="connsiteX10" fmla="*/ 80096 w 215327"/>
              <a:gd name="connsiteY10" fmla="*/ 28538 h 172224"/>
              <a:gd name="connsiteX11" fmla="*/ 81830 w 215327"/>
              <a:gd name="connsiteY11" fmla="*/ 26118 h 172224"/>
              <a:gd name="connsiteX12" fmla="*/ 75910 w 215327"/>
              <a:gd name="connsiteY12" fmla="*/ 21418 h 172224"/>
              <a:gd name="connsiteX13" fmla="*/ 61829 w 215327"/>
              <a:gd name="connsiteY13" fmla="*/ 37926 h 172224"/>
              <a:gd name="connsiteX14" fmla="*/ 50161 w 215327"/>
              <a:gd name="connsiteY14" fmla="*/ 37859 h 172224"/>
              <a:gd name="connsiteX15" fmla="*/ 27220 w 215327"/>
              <a:gd name="connsiteY15" fmla="*/ 69048 h 172224"/>
              <a:gd name="connsiteX16" fmla="*/ 20542 w 215327"/>
              <a:gd name="connsiteY16" fmla="*/ 78420 h 172224"/>
              <a:gd name="connsiteX17" fmla="*/ 20107 w 215327"/>
              <a:gd name="connsiteY17" fmla="*/ 78635 h 172224"/>
              <a:gd name="connsiteX18" fmla="*/ 432 w 215327"/>
              <a:gd name="connsiteY18" fmla="*/ 105170 h 172224"/>
              <a:gd name="connsiteX19" fmla="*/ 3838 w 215327"/>
              <a:gd name="connsiteY19" fmla="*/ 112207 h 172224"/>
              <a:gd name="connsiteX20" fmla="*/ 7351 w 215327"/>
              <a:gd name="connsiteY20" fmla="*/ 113904 h 172224"/>
              <a:gd name="connsiteX21" fmla="*/ 16118 w 215327"/>
              <a:gd name="connsiteY21" fmla="*/ 120840 h 172224"/>
              <a:gd name="connsiteX22" fmla="*/ 26912 w 215327"/>
              <a:gd name="connsiteY22" fmla="*/ 119402 h 172224"/>
              <a:gd name="connsiteX23" fmla="*/ 34764 w 215327"/>
              <a:gd name="connsiteY23" fmla="*/ 138696 h 172224"/>
              <a:gd name="connsiteX24" fmla="*/ 36972 w 215327"/>
              <a:gd name="connsiteY24" fmla="*/ 143612 h 172224"/>
              <a:gd name="connsiteX25" fmla="*/ 37129 w 215327"/>
              <a:gd name="connsiteY25" fmla="*/ 152074 h 172224"/>
              <a:gd name="connsiteX26" fmla="*/ 39020 w 215327"/>
              <a:gd name="connsiteY26" fmla="*/ 156754 h 172224"/>
              <a:gd name="connsiteX27" fmla="*/ 40578 w 215327"/>
              <a:gd name="connsiteY27" fmla="*/ 163134 h 172224"/>
              <a:gd name="connsiteX28" fmla="*/ 41314 w 215327"/>
              <a:gd name="connsiteY28" fmla="*/ 172646 h 172224"/>
              <a:gd name="connsiteX29" fmla="*/ 42838 w 215327"/>
              <a:gd name="connsiteY29" fmla="*/ 171255 h 172224"/>
              <a:gd name="connsiteX30" fmla="*/ 57888 w 215327"/>
              <a:gd name="connsiteY30" fmla="*/ 163893 h 172224"/>
              <a:gd name="connsiteX31" fmla="*/ 58514 w 215327"/>
              <a:gd name="connsiteY31" fmla="*/ 163577 h 172224"/>
              <a:gd name="connsiteX32" fmla="*/ 83240 w 215327"/>
              <a:gd name="connsiteY32" fmla="*/ 155241 h 172224"/>
              <a:gd name="connsiteX33" fmla="*/ 102549 w 215327"/>
              <a:gd name="connsiteY33" fmla="*/ 154838 h 172224"/>
              <a:gd name="connsiteX34" fmla="*/ 117096 w 215327"/>
              <a:gd name="connsiteY34" fmla="*/ 154589 h 172224"/>
              <a:gd name="connsiteX35" fmla="*/ 133924 w 215327"/>
              <a:gd name="connsiteY35" fmla="*/ 159449 h 172224"/>
              <a:gd name="connsiteX36" fmla="*/ 158762 w 215327"/>
              <a:gd name="connsiteY36" fmla="*/ 159203 h 172224"/>
              <a:gd name="connsiteX37" fmla="*/ 158758 w 215327"/>
              <a:gd name="connsiteY37" fmla="*/ 158608 h 172224"/>
              <a:gd name="connsiteX38" fmla="*/ 158732 w 215327"/>
              <a:gd name="connsiteY38" fmla="*/ 154141 h 172224"/>
              <a:gd name="connsiteX39" fmla="*/ 158714 w 215327"/>
              <a:gd name="connsiteY39" fmla="*/ 151163 h 172224"/>
              <a:gd name="connsiteX40" fmla="*/ 169658 w 215327"/>
              <a:gd name="connsiteY40" fmla="*/ 127314 h 172224"/>
              <a:gd name="connsiteX41" fmla="*/ 181078 w 215327"/>
              <a:gd name="connsiteY41" fmla="*/ 109944 h 172224"/>
              <a:gd name="connsiteX42" fmla="*/ 181247 w 215327"/>
              <a:gd name="connsiteY42" fmla="*/ 109696 h 172224"/>
              <a:gd name="connsiteX43" fmla="*/ 184758 w 215327"/>
              <a:gd name="connsiteY43" fmla="*/ 104335 h 172224"/>
              <a:gd name="connsiteX44" fmla="*/ 190480 w 215327"/>
              <a:gd name="connsiteY44" fmla="*/ 95481 h 172224"/>
              <a:gd name="connsiteX45" fmla="*/ 194454 w 215327"/>
              <a:gd name="connsiteY45" fmla="*/ 89483 h 172224"/>
              <a:gd name="connsiteX46" fmla="*/ 197579 w 215327"/>
              <a:gd name="connsiteY46" fmla="*/ 87456 h 172224"/>
              <a:gd name="connsiteX47" fmla="*/ 209647 w 215327"/>
              <a:gd name="connsiteY47" fmla="*/ 79764 h 172224"/>
              <a:gd name="connsiteX48" fmla="*/ 215759 w 215327"/>
              <a:gd name="connsiteY48" fmla="*/ 75162 h 172224"/>
              <a:gd name="connsiteX49" fmla="*/ 214443 w 215327"/>
              <a:gd name="connsiteY49" fmla="*/ 67811 h 172224"/>
              <a:gd name="connsiteX50" fmla="*/ 210688 w 215327"/>
              <a:gd name="connsiteY50" fmla="*/ 56206 h 172224"/>
              <a:gd name="connsiteX51" fmla="*/ 215379 w 215327"/>
              <a:gd name="connsiteY51" fmla="*/ 40635 h 172224"/>
              <a:gd name="connsiteX52" fmla="*/ 206836 w 215327"/>
              <a:gd name="connsiteY52" fmla="*/ 38976 h 172224"/>
              <a:gd name="connsiteX53" fmla="*/ 199169 w 215327"/>
              <a:gd name="connsiteY53" fmla="*/ 46907 h 172224"/>
              <a:gd name="connsiteX54" fmla="*/ 198282 w 215327"/>
              <a:gd name="connsiteY54" fmla="*/ 45888 h 172224"/>
              <a:gd name="connsiteX55" fmla="*/ 194963 w 215327"/>
              <a:gd name="connsiteY55" fmla="*/ 45409 h 172224"/>
              <a:gd name="connsiteX56" fmla="*/ 189750 w 215327"/>
              <a:gd name="connsiteY56" fmla="*/ 35457 h 172224"/>
              <a:gd name="connsiteX57" fmla="*/ 188500 w 215327"/>
              <a:gd name="connsiteY57" fmla="*/ 33051 h 172224"/>
              <a:gd name="connsiteX58" fmla="*/ 179637 w 215327"/>
              <a:gd name="connsiteY58" fmla="*/ 27549 h 172224"/>
              <a:gd name="connsiteX59" fmla="*/ 158018 w 215327"/>
              <a:gd name="connsiteY59" fmla="*/ 17834 h 172224"/>
              <a:gd name="connsiteX60" fmla="*/ 156022 w 215327"/>
              <a:gd name="connsiteY60" fmla="*/ 20699 h 172224"/>
              <a:gd name="connsiteX61" fmla="*/ 155305 w 215327"/>
              <a:gd name="connsiteY61" fmla="*/ 21720 h 172224"/>
              <a:gd name="connsiteX62" fmla="*/ 146461 w 215327"/>
              <a:gd name="connsiteY62" fmla="*/ 36021 h 172224"/>
              <a:gd name="connsiteX63" fmla="*/ 141053 w 215327"/>
              <a:gd name="connsiteY63" fmla="*/ 33591 h 172224"/>
              <a:gd name="connsiteX64" fmla="*/ 141133 w 215327"/>
              <a:gd name="connsiteY64" fmla="*/ 27589 h 172224"/>
              <a:gd name="connsiteX65" fmla="*/ 141355 w 215327"/>
              <a:gd name="connsiteY65" fmla="*/ 18163 h 172224"/>
              <a:gd name="connsiteX66" fmla="*/ 141945 w 215327"/>
              <a:gd name="connsiteY66" fmla="*/ 9182 h 172224"/>
              <a:gd name="connsiteX67" fmla="*/ 137946 w 215327"/>
              <a:gd name="connsiteY67" fmla="*/ 4312 h 172224"/>
              <a:gd name="connsiteX68" fmla="*/ 126334 w 215327"/>
              <a:gd name="connsiteY68" fmla="*/ 4992 h 172224"/>
              <a:gd name="connsiteX69" fmla="*/ 120881 w 215327"/>
              <a:gd name="connsiteY69" fmla="*/ 3901 h 172224"/>
              <a:gd name="connsiteX70" fmla="*/ 119028 w 215327"/>
              <a:gd name="connsiteY70" fmla="*/ 3530 h 172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15327" h="172224">
                <a:moveTo>
                  <a:pt x="119028" y="3530"/>
                </a:moveTo>
                <a:lnTo>
                  <a:pt x="103727" y="603"/>
                </a:lnTo>
                <a:lnTo>
                  <a:pt x="102774" y="421"/>
                </a:lnTo>
                <a:lnTo>
                  <a:pt x="96954" y="6258"/>
                </a:lnTo>
                <a:lnTo>
                  <a:pt x="92927" y="11396"/>
                </a:lnTo>
                <a:lnTo>
                  <a:pt x="91290" y="13215"/>
                </a:lnTo>
                <a:lnTo>
                  <a:pt x="90236" y="13980"/>
                </a:lnTo>
                <a:lnTo>
                  <a:pt x="89482" y="15931"/>
                </a:lnTo>
                <a:lnTo>
                  <a:pt x="89319" y="16356"/>
                </a:lnTo>
                <a:lnTo>
                  <a:pt x="89070" y="32979"/>
                </a:lnTo>
                <a:lnTo>
                  <a:pt x="80096" y="28538"/>
                </a:lnTo>
                <a:lnTo>
                  <a:pt x="81830" y="26118"/>
                </a:lnTo>
                <a:lnTo>
                  <a:pt x="75910" y="21418"/>
                </a:lnTo>
                <a:lnTo>
                  <a:pt x="61829" y="37926"/>
                </a:lnTo>
                <a:lnTo>
                  <a:pt x="50161" y="37859"/>
                </a:lnTo>
                <a:lnTo>
                  <a:pt x="27220" y="69048"/>
                </a:lnTo>
                <a:lnTo>
                  <a:pt x="20542" y="78420"/>
                </a:lnTo>
                <a:lnTo>
                  <a:pt x="20107" y="78635"/>
                </a:lnTo>
                <a:lnTo>
                  <a:pt x="432" y="105170"/>
                </a:lnTo>
                <a:lnTo>
                  <a:pt x="3838" y="112207"/>
                </a:lnTo>
                <a:lnTo>
                  <a:pt x="7351" y="113904"/>
                </a:lnTo>
                <a:lnTo>
                  <a:pt x="16118" y="120840"/>
                </a:lnTo>
                <a:lnTo>
                  <a:pt x="26912" y="119402"/>
                </a:lnTo>
                <a:lnTo>
                  <a:pt x="34764" y="138696"/>
                </a:lnTo>
                <a:lnTo>
                  <a:pt x="36972" y="143612"/>
                </a:lnTo>
                <a:lnTo>
                  <a:pt x="37129" y="152074"/>
                </a:lnTo>
                <a:lnTo>
                  <a:pt x="39020" y="156754"/>
                </a:lnTo>
                <a:lnTo>
                  <a:pt x="40578" y="163134"/>
                </a:lnTo>
                <a:lnTo>
                  <a:pt x="41314" y="172646"/>
                </a:lnTo>
                <a:lnTo>
                  <a:pt x="42838" y="171255"/>
                </a:lnTo>
                <a:lnTo>
                  <a:pt x="57888" y="163893"/>
                </a:lnTo>
                <a:lnTo>
                  <a:pt x="58514" y="163577"/>
                </a:lnTo>
                <a:lnTo>
                  <a:pt x="83240" y="155241"/>
                </a:lnTo>
                <a:lnTo>
                  <a:pt x="102549" y="154838"/>
                </a:lnTo>
                <a:lnTo>
                  <a:pt x="117096" y="154589"/>
                </a:lnTo>
                <a:lnTo>
                  <a:pt x="133924" y="159449"/>
                </a:lnTo>
                <a:lnTo>
                  <a:pt x="158762" y="159203"/>
                </a:lnTo>
                <a:lnTo>
                  <a:pt x="158758" y="158608"/>
                </a:lnTo>
                <a:lnTo>
                  <a:pt x="158732" y="154141"/>
                </a:lnTo>
                <a:lnTo>
                  <a:pt x="158714" y="151163"/>
                </a:lnTo>
                <a:lnTo>
                  <a:pt x="169658" y="127314"/>
                </a:lnTo>
                <a:lnTo>
                  <a:pt x="181078" y="109944"/>
                </a:lnTo>
                <a:lnTo>
                  <a:pt x="181247" y="109696"/>
                </a:lnTo>
                <a:lnTo>
                  <a:pt x="184758" y="104335"/>
                </a:lnTo>
                <a:lnTo>
                  <a:pt x="190480" y="95481"/>
                </a:lnTo>
                <a:lnTo>
                  <a:pt x="194454" y="89483"/>
                </a:lnTo>
                <a:lnTo>
                  <a:pt x="197579" y="87456"/>
                </a:lnTo>
                <a:lnTo>
                  <a:pt x="209647" y="79764"/>
                </a:lnTo>
                <a:lnTo>
                  <a:pt x="215759" y="75162"/>
                </a:lnTo>
                <a:lnTo>
                  <a:pt x="214443" y="67811"/>
                </a:lnTo>
                <a:lnTo>
                  <a:pt x="210688" y="56206"/>
                </a:lnTo>
                <a:lnTo>
                  <a:pt x="215379" y="40635"/>
                </a:lnTo>
                <a:lnTo>
                  <a:pt x="206836" y="38976"/>
                </a:lnTo>
                <a:lnTo>
                  <a:pt x="199169" y="46907"/>
                </a:lnTo>
                <a:lnTo>
                  <a:pt x="198282" y="45888"/>
                </a:lnTo>
                <a:lnTo>
                  <a:pt x="194963" y="45409"/>
                </a:lnTo>
                <a:lnTo>
                  <a:pt x="189750" y="35457"/>
                </a:lnTo>
                <a:lnTo>
                  <a:pt x="188500" y="33051"/>
                </a:lnTo>
                <a:lnTo>
                  <a:pt x="179637" y="27549"/>
                </a:lnTo>
                <a:lnTo>
                  <a:pt x="158018" y="17834"/>
                </a:lnTo>
                <a:lnTo>
                  <a:pt x="156022" y="20699"/>
                </a:lnTo>
                <a:lnTo>
                  <a:pt x="155305" y="21720"/>
                </a:lnTo>
                <a:lnTo>
                  <a:pt x="146461" y="36021"/>
                </a:lnTo>
                <a:lnTo>
                  <a:pt x="141053" y="33591"/>
                </a:lnTo>
                <a:lnTo>
                  <a:pt x="141133" y="27589"/>
                </a:lnTo>
                <a:lnTo>
                  <a:pt x="141355" y="18163"/>
                </a:lnTo>
                <a:lnTo>
                  <a:pt x="141945" y="9182"/>
                </a:lnTo>
                <a:lnTo>
                  <a:pt x="137946" y="4312"/>
                </a:lnTo>
                <a:lnTo>
                  <a:pt x="126334" y="4992"/>
                </a:lnTo>
                <a:lnTo>
                  <a:pt x="120881" y="3901"/>
                </a:lnTo>
                <a:lnTo>
                  <a:pt x="119028" y="353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3FF822B1-E86B-8F0A-FA22-F6B6B04257AB}"/>
              </a:ext>
            </a:extLst>
          </p:cNvPr>
          <p:cNvSpPr>
            <a:spLocks/>
          </p:cNvSpPr>
          <p:nvPr/>
        </p:nvSpPr>
        <p:spPr>
          <a:xfrm flipV="1">
            <a:off x="4989983" y="3092028"/>
            <a:ext cx="572780" cy="568694"/>
          </a:xfrm>
          <a:custGeom>
            <a:avLst/>
            <a:gdLst>
              <a:gd name="connsiteX0" fmla="*/ 210763 w 390062"/>
              <a:gd name="connsiteY0" fmla="*/ 73697 h 387279"/>
              <a:gd name="connsiteX1" fmla="*/ 194540 w 390062"/>
              <a:gd name="connsiteY1" fmla="*/ 62351 h 387279"/>
              <a:gd name="connsiteX2" fmla="*/ 178932 w 390062"/>
              <a:gd name="connsiteY2" fmla="*/ 51338 h 387279"/>
              <a:gd name="connsiteX3" fmla="*/ 160799 w 390062"/>
              <a:gd name="connsiteY3" fmla="*/ 38720 h 387279"/>
              <a:gd name="connsiteX4" fmla="*/ 135320 w 390062"/>
              <a:gd name="connsiteY4" fmla="*/ 33374 h 387279"/>
              <a:gd name="connsiteX5" fmla="*/ 119215 w 390062"/>
              <a:gd name="connsiteY5" fmla="*/ 46726 h 387279"/>
              <a:gd name="connsiteX6" fmla="*/ 104012 w 390062"/>
              <a:gd name="connsiteY6" fmla="*/ 59319 h 387279"/>
              <a:gd name="connsiteX7" fmla="*/ 96096 w 390062"/>
              <a:gd name="connsiteY7" fmla="*/ 84051 h 387279"/>
              <a:gd name="connsiteX8" fmla="*/ 95015 w 390062"/>
              <a:gd name="connsiteY8" fmla="*/ 87415 h 387279"/>
              <a:gd name="connsiteX9" fmla="*/ 93114 w 390062"/>
              <a:gd name="connsiteY9" fmla="*/ 93446 h 387279"/>
              <a:gd name="connsiteX10" fmla="*/ 92580 w 390062"/>
              <a:gd name="connsiteY10" fmla="*/ 95165 h 387279"/>
              <a:gd name="connsiteX11" fmla="*/ 90068 w 390062"/>
              <a:gd name="connsiteY11" fmla="*/ 102876 h 387279"/>
              <a:gd name="connsiteX12" fmla="*/ 85143 w 390062"/>
              <a:gd name="connsiteY12" fmla="*/ 110913 h 387279"/>
              <a:gd name="connsiteX13" fmla="*/ 84664 w 390062"/>
              <a:gd name="connsiteY13" fmla="*/ 111707 h 387279"/>
              <a:gd name="connsiteX14" fmla="*/ 82353 w 390062"/>
              <a:gd name="connsiteY14" fmla="*/ 115465 h 387279"/>
              <a:gd name="connsiteX15" fmla="*/ 79324 w 390062"/>
              <a:gd name="connsiteY15" fmla="*/ 120441 h 387279"/>
              <a:gd name="connsiteX16" fmla="*/ 74209 w 390062"/>
              <a:gd name="connsiteY16" fmla="*/ 128838 h 387279"/>
              <a:gd name="connsiteX17" fmla="*/ 73534 w 390062"/>
              <a:gd name="connsiteY17" fmla="*/ 129976 h 387279"/>
              <a:gd name="connsiteX18" fmla="*/ 67017 w 390062"/>
              <a:gd name="connsiteY18" fmla="*/ 140667 h 387279"/>
              <a:gd name="connsiteX19" fmla="*/ 81829 w 390062"/>
              <a:gd name="connsiteY19" fmla="*/ 156130 h 387279"/>
              <a:gd name="connsiteX20" fmla="*/ 57007 w 390062"/>
              <a:gd name="connsiteY20" fmla="*/ 196021 h 387279"/>
              <a:gd name="connsiteX21" fmla="*/ 52634 w 390062"/>
              <a:gd name="connsiteY21" fmla="*/ 203263 h 387279"/>
              <a:gd name="connsiteX22" fmla="*/ 47215 w 390062"/>
              <a:gd name="connsiteY22" fmla="*/ 211945 h 387279"/>
              <a:gd name="connsiteX23" fmla="*/ 40448 w 390062"/>
              <a:gd name="connsiteY23" fmla="*/ 222980 h 387279"/>
              <a:gd name="connsiteX24" fmla="*/ 20691 w 390062"/>
              <a:gd name="connsiteY24" fmla="*/ 254341 h 387279"/>
              <a:gd name="connsiteX25" fmla="*/ 17428 w 390062"/>
              <a:gd name="connsiteY25" fmla="*/ 259286 h 387279"/>
              <a:gd name="connsiteX26" fmla="*/ 10819 w 390062"/>
              <a:gd name="connsiteY26" fmla="*/ 269371 h 387279"/>
              <a:gd name="connsiteX27" fmla="*/ 6094 w 390062"/>
              <a:gd name="connsiteY27" fmla="*/ 276574 h 387279"/>
              <a:gd name="connsiteX28" fmla="*/ 457 w 390062"/>
              <a:gd name="connsiteY28" fmla="*/ 285219 h 387279"/>
              <a:gd name="connsiteX29" fmla="*/ 3549 w 390062"/>
              <a:gd name="connsiteY29" fmla="*/ 287283 h 387279"/>
              <a:gd name="connsiteX30" fmla="*/ 7654 w 390062"/>
              <a:gd name="connsiteY30" fmla="*/ 290058 h 387279"/>
              <a:gd name="connsiteX31" fmla="*/ 16065 w 390062"/>
              <a:gd name="connsiteY31" fmla="*/ 295694 h 387279"/>
              <a:gd name="connsiteX32" fmla="*/ 17459 w 390062"/>
              <a:gd name="connsiteY32" fmla="*/ 296661 h 387279"/>
              <a:gd name="connsiteX33" fmla="*/ 22671 w 390062"/>
              <a:gd name="connsiteY33" fmla="*/ 300172 h 387279"/>
              <a:gd name="connsiteX34" fmla="*/ 28980 w 390062"/>
              <a:gd name="connsiteY34" fmla="*/ 304416 h 387279"/>
              <a:gd name="connsiteX35" fmla="*/ 34848 w 390062"/>
              <a:gd name="connsiteY35" fmla="*/ 308993 h 387279"/>
              <a:gd name="connsiteX36" fmla="*/ 15152 w 390062"/>
              <a:gd name="connsiteY36" fmla="*/ 344780 h 387279"/>
              <a:gd name="connsiteX37" fmla="*/ 18105 w 390062"/>
              <a:gd name="connsiteY37" fmla="*/ 346841 h 387279"/>
              <a:gd name="connsiteX38" fmla="*/ 21213 w 390062"/>
              <a:gd name="connsiteY38" fmla="*/ 349035 h 387279"/>
              <a:gd name="connsiteX39" fmla="*/ 27313 w 390062"/>
              <a:gd name="connsiteY39" fmla="*/ 353319 h 387279"/>
              <a:gd name="connsiteX40" fmla="*/ 14200 w 390062"/>
              <a:gd name="connsiteY40" fmla="*/ 372156 h 387279"/>
              <a:gd name="connsiteX41" fmla="*/ 14211 w 390062"/>
              <a:gd name="connsiteY41" fmla="*/ 372255 h 387279"/>
              <a:gd name="connsiteX42" fmla="*/ 14321 w 390062"/>
              <a:gd name="connsiteY42" fmla="*/ 373193 h 387279"/>
              <a:gd name="connsiteX43" fmla="*/ 14372 w 390062"/>
              <a:gd name="connsiteY43" fmla="*/ 373638 h 387279"/>
              <a:gd name="connsiteX44" fmla="*/ 14752 w 390062"/>
              <a:gd name="connsiteY44" fmla="*/ 376899 h 387279"/>
              <a:gd name="connsiteX45" fmla="*/ 14844 w 390062"/>
              <a:gd name="connsiteY45" fmla="*/ 377689 h 387279"/>
              <a:gd name="connsiteX46" fmla="*/ 15189 w 390062"/>
              <a:gd name="connsiteY46" fmla="*/ 380653 h 387279"/>
              <a:gd name="connsiteX47" fmla="*/ 23858 w 390062"/>
              <a:gd name="connsiteY47" fmla="*/ 382599 h 387279"/>
              <a:gd name="connsiteX48" fmla="*/ 27009 w 390062"/>
              <a:gd name="connsiteY48" fmla="*/ 383312 h 387279"/>
              <a:gd name="connsiteX49" fmla="*/ 30646 w 390062"/>
              <a:gd name="connsiteY49" fmla="*/ 384149 h 387279"/>
              <a:gd name="connsiteX50" fmla="*/ 46190 w 390062"/>
              <a:gd name="connsiteY50" fmla="*/ 387638 h 387279"/>
              <a:gd name="connsiteX51" fmla="*/ 59741 w 390062"/>
              <a:gd name="connsiteY51" fmla="*/ 384794 h 387279"/>
              <a:gd name="connsiteX52" fmla="*/ 76640 w 390062"/>
              <a:gd name="connsiteY52" fmla="*/ 381403 h 387279"/>
              <a:gd name="connsiteX53" fmla="*/ 78347 w 390062"/>
              <a:gd name="connsiteY53" fmla="*/ 374981 h 387279"/>
              <a:gd name="connsiteX54" fmla="*/ 79722 w 390062"/>
              <a:gd name="connsiteY54" fmla="*/ 357299 h 387279"/>
              <a:gd name="connsiteX55" fmla="*/ 79784 w 390062"/>
              <a:gd name="connsiteY55" fmla="*/ 356343 h 387279"/>
              <a:gd name="connsiteX56" fmla="*/ 92935 w 390062"/>
              <a:gd name="connsiteY56" fmla="*/ 345296 h 387279"/>
              <a:gd name="connsiteX57" fmla="*/ 93334 w 390062"/>
              <a:gd name="connsiteY57" fmla="*/ 344508 h 387279"/>
              <a:gd name="connsiteX58" fmla="*/ 107747 w 390062"/>
              <a:gd name="connsiteY58" fmla="*/ 351370 h 387279"/>
              <a:gd name="connsiteX59" fmla="*/ 110988 w 390062"/>
              <a:gd name="connsiteY59" fmla="*/ 341605 h 387279"/>
              <a:gd name="connsiteX60" fmla="*/ 113101 w 390062"/>
              <a:gd name="connsiteY60" fmla="*/ 335268 h 387279"/>
              <a:gd name="connsiteX61" fmla="*/ 113781 w 390062"/>
              <a:gd name="connsiteY61" fmla="*/ 333857 h 387279"/>
              <a:gd name="connsiteX62" fmla="*/ 117530 w 390062"/>
              <a:gd name="connsiteY62" fmla="*/ 326350 h 387279"/>
              <a:gd name="connsiteX63" fmla="*/ 118221 w 390062"/>
              <a:gd name="connsiteY63" fmla="*/ 324491 h 387279"/>
              <a:gd name="connsiteX64" fmla="*/ 124547 w 390062"/>
              <a:gd name="connsiteY64" fmla="*/ 326118 h 387279"/>
              <a:gd name="connsiteX65" fmla="*/ 126133 w 390062"/>
              <a:gd name="connsiteY65" fmla="*/ 326625 h 387279"/>
              <a:gd name="connsiteX66" fmla="*/ 128315 w 390062"/>
              <a:gd name="connsiteY66" fmla="*/ 323787 h 387279"/>
              <a:gd name="connsiteX67" fmla="*/ 130845 w 390062"/>
              <a:gd name="connsiteY67" fmla="*/ 322366 h 387279"/>
              <a:gd name="connsiteX68" fmla="*/ 132625 w 390062"/>
              <a:gd name="connsiteY68" fmla="*/ 321263 h 387279"/>
              <a:gd name="connsiteX69" fmla="*/ 133156 w 390062"/>
              <a:gd name="connsiteY69" fmla="*/ 319296 h 387279"/>
              <a:gd name="connsiteX70" fmla="*/ 134086 w 390062"/>
              <a:gd name="connsiteY70" fmla="*/ 316046 h 387279"/>
              <a:gd name="connsiteX71" fmla="*/ 133576 w 390062"/>
              <a:gd name="connsiteY71" fmla="*/ 310103 h 387279"/>
              <a:gd name="connsiteX72" fmla="*/ 133991 w 390062"/>
              <a:gd name="connsiteY72" fmla="*/ 309369 h 387279"/>
              <a:gd name="connsiteX73" fmla="*/ 140382 w 390062"/>
              <a:gd name="connsiteY73" fmla="*/ 308596 h 387279"/>
              <a:gd name="connsiteX74" fmla="*/ 145263 w 390062"/>
              <a:gd name="connsiteY74" fmla="*/ 308258 h 387279"/>
              <a:gd name="connsiteX75" fmla="*/ 148270 w 390062"/>
              <a:gd name="connsiteY75" fmla="*/ 307409 h 387279"/>
              <a:gd name="connsiteX76" fmla="*/ 150873 w 390062"/>
              <a:gd name="connsiteY76" fmla="*/ 306694 h 387279"/>
              <a:gd name="connsiteX77" fmla="*/ 157428 w 390062"/>
              <a:gd name="connsiteY77" fmla="*/ 304937 h 387279"/>
              <a:gd name="connsiteX78" fmla="*/ 158963 w 390062"/>
              <a:gd name="connsiteY78" fmla="*/ 303193 h 387279"/>
              <a:gd name="connsiteX79" fmla="*/ 161834 w 390062"/>
              <a:gd name="connsiteY79" fmla="*/ 296506 h 387279"/>
              <a:gd name="connsiteX80" fmla="*/ 160730 w 390062"/>
              <a:gd name="connsiteY80" fmla="*/ 289789 h 387279"/>
              <a:gd name="connsiteX81" fmla="*/ 158272 w 390062"/>
              <a:gd name="connsiteY81" fmla="*/ 274878 h 387279"/>
              <a:gd name="connsiteX82" fmla="*/ 158526 w 390062"/>
              <a:gd name="connsiteY82" fmla="*/ 274834 h 387279"/>
              <a:gd name="connsiteX83" fmla="*/ 170831 w 390062"/>
              <a:gd name="connsiteY83" fmla="*/ 272198 h 387279"/>
              <a:gd name="connsiteX84" fmla="*/ 177459 w 390062"/>
              <a:gd name="connsiteY84" fmla="*/ 270646 h 387279"/>
              <a:gd name="connsiteX85" fmla="*/ 180549 w 390062"/>
              <a:gd name="connsiteY85" fmla="*/ 271810 h 387279"/>
              <a:gd name="connsiteX86" fmla="*/ 182414 w 390062"/>
              <a:gd name="connsiteY86" fmla="*/ 272518 h 387279"/>
              <a:gd name="connsiteX87" fmla="*/ 199711 w 390062"/>
              <a:gd name="connsiteY87" fmla="*/ 272017 h 387279"/>
              <a:gd name="connsiteX88" fmla="*/ 198450 w 390062"/>
              <a:gd name="connsiteY88" fmla="*/ 261222 h 387279"/>
              <a:gd name="connsiteX89" fmla="*/ 198100 w 390062"/>
              <a:gd name="connsiteY89" fmla="*/ 255693 h 387279"/>
              <a:gd name="connsiteX90" fmla="*/ 202781 w 390062"/>
              <a:gd name="connsiteY90" fmla="*/ 255366 h 387279"/>
              <a:gd name="connsiteX91" fmla="*/ 205586 w 390062"/>
              <a:gd name="connsiteY91" fmla="*/ 255173 h 387279"/>
              <a:gd name="connsiteX92" fmla="*/ 212538 w 390062"/>
              <a:gd name="connsiteY92" fmla="*/ 248977 h 387279"/>
              <a:gd name="connsiteX93" fmla="*/ 212848 w 390062"/>
              <a:gd name="connsiteY93" fmla="*/ 248782 h 387279"/>
              <a:gd name="connsiteX94" fmla="*/ 215219 w 390062"/>
              <a:gd name="connsiteY94" fmla="*/ 247057 h 387279"/>
              <a:gd name="connsiteX95" fmla="*/ 220835 w 390062"/>
              <a:gd name="connsiteY95" fmla="*/ 244574 h 387279"/>
              <a:gd name="connsiteX96" fmla="*/ 222385 w 390062"/>
              <a:gd name="connsiteY96" fmla="*/ 243055 h 387279"/>
              <a:gd name="connsiteX97" fmla="*/ 223654 w 390062"/>
              <a:gd name="connsiteY97" fmla="*/ 240385 h 387279"/>
              <a:gd name="connsiteX98" fmla="*/ 226759 w 390062"/>
              <a:gd name="connsiteY98" fmla="*/ 238122 h 387279"/>
              <a:gd name="connsiteX99" fmla="*/ 227388 w 390062"/>
              <a:gd name="connsiteY99" fmla="*/ 237311 h 387279"/>
              <a:gd name="connsiteX100" fmla="*/ 229460 w 390062"/>
              <a:gd name="connsiteY100" fmla="*/ 235787 h 387279"/>
              <a:gd name="connsiteX101" fmla="*/ 230534 w 390062"/>
              <a:gd name="connsiteY101" fmla="*/ 232733 h 387279"/>
              <a:gd name="connsiteX102" fmla="*/ 230948 w 390062"/>
              <a:gd name="connsiteY102" fmla="*/ 230766 h 387279"/>
              <a:gd name="connsiteX103" fmla="*/ 229993 w 390062"/>
              <a:gd name="connsiteY103" fmla="*/ 228387 h 387279"/>
              <a:gd name="connsiteX104" fmla="*/ 238041 w 390062"/>
              <a:gd name="connsiteY104" fmla="*/ 228665 h 387279"/>
              <a:gd name="connsiteX105" fmla="*/ 248260 w 390062"/>
              <a:gd name="connsiteY105" fmla="*/ 229330 h 387279"/>
              <a:gd name="connsiteX106" fmla="*/ 248585 w 390062"/>
              <a:gd name="connsiteY106" fmla="*/ 229361 h 387279"/>
              <a:gd name="connsiteX107" fmla="*/ 252137 w 390062"/>
              <a:gd name="connsiteY107" fmla="*/ 229804 h 387279"/>
              <a:gd name="connsiteX108" fmla="*/ 251417 w 390062"/>
              <a:gd name="connsiteY108" fmla="*/ 221287 h 387279"/>
              <a:gd name="connsiteX109" fmla="*/ 251254 w 390062"/>
              <a:gd name="connsiteY109" fmla="*/ 219256 h 387279"/>
              <a:gd name="connsiteX110" fmla="*/ 251763 w 390062"/>
              <a:gd name="connsiteY110" fmla="*/ 213853 h 387279"/>
              <a:gd name="connsiteX111" fmla="*/ 251971 w 390062"/>
              <a:gd name="connsiteY111" fmla="*/ 211752 h 387279"/>
              <a:gd name="connsiteX112" fmla="*/ 256532 w 390062"/>
              <a:gd name="connsiteY112" fmla="*/ 165357 h 387279"/>
              <a:gd name="connsiteX113" fmla="*/ 272907 w 390062"/>
              <a:gd name="connsiteY113" fmla="*/ 163318 h 387279"/>
              <a:gd name="connsiteX114" fmla="*/ 275617 w 390062"/>
              <a:gd name="connsiteY114" fmla="*/ 163006 h 387279"/>
              <a:gd name="connsiteX115" fmla="*/ 295974 w 390062"/>
              <a:gd name="connsiteY115" fmla="*/ 190287 h 387279"/>
              <a:gd name="connsiteX116" fmla="*/ 302817 w 390062"/>
              <a:gd name="connsiteY116" fmla="*/ 197558 h 387279"/>
              <a:gd name="connsiteX117" fmla="*/ 321863 w 390062"/>
              <a:gd name="connsiteY117" fmla="*/ 192647 h 387279"/>
              <a:gd name="connsiteX118" fmla="*/ 328788 w 390062"/>
              <a:gd name="connsiteY118" fmla="*/ 190510 h 387279"/>
              <a:gd name="connsiteX119" fmla="*/ 339691 w 390062"/>
              <a:gd name="connsiteY119" fmla="*/ 187295 h 387279"/>
              <a:gd name="connsiteX120" fmla="*/ 353553 w 390062"/>
              <a:gd name="connsiteY120" fmla="*/ 183265 h 387279"/>
              <a:gd name="connsiteX121" fmla="*/ 361298 w 390062"/>
              <a:gd name="connsiteY121" fmla="*/ 180384 h 387279"/>
              <a:gd name="connsiteX122" fmla="*/ 368157 w 390062"/>
              <a:gd name="connsiteY122" fmla="*/ 179854 h 387279"/>
              <a:gd name="connsiteX123" fmla="*/ 377898 w 390062"/>
              <a:gd name="connsiteY123" fmla="*/ 177119 h 387279"/>
              <a:gd name="connsiteX124" fmla="*/ 381640 w 390062"/>
              <a:gd name="connsiteY124" fmla="*/ 175256 h 387279"/>
              <a:gd name="connsiteX125" fmla="*/ 384782 w 390062"/>
              <a:gd name="connsiteY125" fmla="*/ 174106 h 387279"/>
              <a:gd name="connsiteX126" fmla="*/ 390520 w 390062"/>
              <a:gd name="connsiteY126" fmla="*/ 172722 h 387279"/>
              <a:gd name="connsiteX127" fmla="*/ 386602 w 390062"/>
              <a:gd name="connsiteY127" fmla="*/ 167677 h 387279"/>
              <a:gd name="connsiteX128" fmla="*/ 378498 w 390062"/>
              <a:gd name="connsiteY128" fmla="*/ 155221 h 387279"/>
              <a:gd name="connsiteX129" fmla="*/ 375076 w 390062"/>
              <a:gd name="connsiteY129" fmla="*/ 150099 h 387279"/>
              <a:gd name="connsiteX130" fmla="*/ 364711 w 390062"/>
              <a:gd name="connsiteY130" fmla="*/ 132887 h 387279"/>
              <a:gd name="connsiteX131" fmla="*/ 364639 w 390062"/>
              <a:gd name="connsiteY131" fmla="*/ 131573 h 387279"/>
              <a:gd name="connsiteX132" fmla="*/ 360539 w 390062"/>
              <a:gd name="connsiteY132" fmla="*/ 125339 h 387279"/>
              <a:gd name="connsiteX133" fmla="*/ 360917 w 390062"/>
              <a:gd name="connsiteY133" fmla="*/ 115816 h 387279"/>
              <a:gd name="connsiteX134" fmla="*/ 355460 w 390062"/>
              <a:gd name="connsiteY134" fmla="*/ 105978 h 387279"/>
              <a:gd name="connsiteX135" fmla="*/ 354781 w 390062"/>
              <a:gd name="connsiteY135" fmla="*/ 104435 h 387279"/>
              <a:gd name="connsiteX136" fmla="*/ 350252 w 390062"/>
              <a:gd name="connsiteY136" fmla="*/ 94225 h 387279"/>
              <a:gd name="connsiteX137" fmla="*/ 350840 w 390062"/>
              <a:gd name="connsiteY137" fmla="*/ 88097 h 387279"/>
              <a:gd name="connsiteX138" fmla="*/ 350104 w 390062"/>
              <a:gd name="connsiteY138" fmla="*/ 78586 h 387279"/>
              <a:gd name="connsiteX139" fmla="*/ 348546 w 390062"/>
              <a:gd name="connsiteY139" fmla="*/ 72205 h 387279"/>
              <a:gd name="connsiteX140" fmla="*/ 346654 w 390062"/>
              <a:gd name="connsiteY140" fmla="*/ 67526 h 387279"/>
              <a:gd name="connsiteX141" fmla="*/ 346498 w 390062"/>
              <a:gd name="connsiteY141" fmla="*/ 59064 h 387279"/>
              <a:gd name="connsiteX142" fmla="*/ 344289 w 390062"/>
              <a:gd name="connsiteY142" fmla="*/ 54147 h 387279"/>
              <a:gd name="connsiteX143" fmla="*/ 336438 w 390062"/>
              <a:gd name="connsiteY143" fmla="*/ 34854 h 387279"/>
              <a:gd name="connsiteX144" fmla="*/ 325644 w 390062"/>
              <a:gd name="connsiteY144" fmla="*/ 36292 h 387279"/>
              <a:gd name="connsiteX145" fmla="*/ 316877 w 390062"/>
              <a:gd name="connsiteY145" fmla="*/ 29356 h 387279"/>
              <a:gd name="connsiteX146" fmla="*/ 313364 w 390062"/>
              <a:gd name="connsiteY146" fmla="*/ 27659 h 387279"/>
              <a:gd name="connsiteX147" fmla="*/ 309957 w 390062"/>
              <a:gd name="connsiteY147" fmla="*/ 20621 h 387279"/>
              <a:gd name="connsiteX148" fmla="*/ 301168 w 390062"/>
              <a:gd name="connsiteY148" fmla="*/ 11158 h 387279"/>
              <a:gd name="connsiteX149" fmla="*/ 294767 w 390062"/>
              <a:gd name="connsiteY149" fmla="*/ 4285 h 387279"/>
              <a:gd name="connsiteX150" fmla="*/ 293289 w 390062"/>
              <a:gd name="connsiteY150" fmla="*/ 5468 h 387279"/>
              <a:gd name="connsiteX151" fmla="*/ 269336 w 390062"/>
              <a:gd name="connsiteY151" fmla="*/ 6552 h 387279"/>
              <a:gd name="connsiteX152" fmla="*/ 261725 w 390062"/>
              <a:gd name="connsiteY152" fmla="*/ 4529 h 387279"/>
              <a:gd name="connsiteX153" fmla="*/ 250724 w 390062"/>
              <a:gd name="connsiteY153" fmla="*/ 1558 h 387279"/>
              <a:gd name="connsiteX154" fmla="*/ 247649 w 390062"/>
              <a:gd name="connsiteY154" fmla="*/ 359 h 387279"/>
              <a:gd name="connsiteX155" fmla="*/ 239845 w 390062"/>
              <a:gd name="connsiteY155" fmla="*/ 44037 h 387279"/>
              <a:gd name="connsiteX156" fmla="*/ 226318 w 390062"/>
              <a:gd name="connsiteY156" fmla="*/ 57908 h 387279"/>
              <a:gd name="connsiteX157" fmla="*/ 213881 w 390062"/>
              <a:gd name="connsiteY157" fmla="*/ 70688 h 387279"/>
              <a:gd name="connsiteX158" fmla="*/ 210763 w 390062"/>
              <a:gd name="connsiteY158" fmla="*/ 73697 h 387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390062" h="387279">
                <a:moveTo>
                  <a:pt x="210763" y="73697"/>
                </a:moveTo>
                <a:lnTo>
                  <a:pt x="194540" y="62351"/>
                </a:lnTo>
                <a:lnTo>
                  <a:pt x="178932" y="51338"/>
                </a:lnTo>
                <a:lnTo>
                  <a:pt x="160799" y="38720"/>
                </a:lnTo>
                <a:lnTo>
                  <a:pt x="135320" y="33374"/>
                </a:lnTo>
                <a:lnTo>
                  <a:pt x="119215" y="46726"/>
                </a:lnTo>
                <a:lnTo>
                  <a:pt x="104012" y="59319"/>
                </a:lnTo>
                <a:lnTo>
                  <a:pt x="96096" y="84051"/>
                </a:lnTo>
                <a:lnTo>
                  <a:pt x="95015" y="87415"/>
                </a:lnTo>
                <a:lnTo>
                  <a:pt x="93114" y="93446"/>
                </a:lnTo>
                <a:lnTo>
                  <a:pt x="92580" y="95165"/>
                </a:lnTo>
                <a:lnTo>
                  <a:pt x="90068" y="102876"/>
                </a:lnTo>
                <a:lnTo>
                  <a:pt x="85143" y="110913"/>
                </a:lnTo>
                <a:lnTo>
                  <a:pt x="84664" y="111707"/>
                </a:lnTo>
                <a:lnTo>
                  <a:pt x="82353" y="115465"/>
                </a:lnTo>
                <a:lnTo>
                  <a:pt x="79324" y="120441"/>
                </a:lnTo>
                <a:lnTo>
                  <a:pt x="74209" y="128838"/>
                </a:lnTo>
                <a:lnTo>
                  <a:pt x="73534" y="129976"/>
                </a:lnTo>
                <a:lnTo>
                  <a:pt x="67017" y="140667"/>
                </a:lnTo>
                <a:lnTo>
                  <a:pt x="81829" y="156130"/>
                </a:lnTo>
                <a:lnTo>
                  <a:pt x="57007" y="196021"/>
                </a:lnTo>
                <a:lnTo>
                  <a:pt x="52634" y="203263"/>
                </a:lnTo>
                <a:lnTo>
                  <a:pt x="47215" y="211945"/>
                </a:lnTo>
                <a:lnTo>
                  <a:pt x="40448" y="222980"/>
                </a:lnTo>
                <a:lnTo>
                  <a:pt x="20691" y="254341"/>
                </a:lnTo>
                <a:lnTo>
                  <a:pt x="17428" y="259286"/>
                </a:lnTo>
                <a:lnTo>
                  <a:pt x="10819" y="269371"/>
                </a:lnTo>
                <a:lnTo>
                  <a:pt x="6094" y="276574"/>
                </a:lnTo>
                <a:lnTo>
                  <a:pt x="457" y="285219"/>
                </a:lnTo>
                <a:lnTo>
                  <a:pt x="3549" y="287283"/>
                </a:lnTo>
                <a:lnTo>
                  <a:pt x="7654" y="290058"/>
                </a:lnTo>
                <a:lnTo>
                  <a:pt x="16065" y="295694"/>
                </a:lnTo>
                <a:lnTo>
                  <a:pt x="17459" y="296661"/>
                </a:lnTo>
                <a:lnTo>
                  <a:pt x="22671" y="300172"/>
                </a:lnTo>
                <a:lnTo>
                  <a:pt x="28980" y="304416"/>
                </a:lnTo>
                <a:lnTo>
                  <a:pt x="34848" y="308993"/>
                </a:lnTo>
                <a:lnTo>
                  <a:pt x="15152" y="344780"/>
                </a:lnTo>
                <a:lnTo>
                  <a:pt x="18105" y="346841"/>
                </a:lnTo>
                <a:lnTo>
                  <a:pt x="21213" y="349035"/>
                </a:lnTo>
                <a:lnTo>
                  <a:pt x="27313" y="353319"/>
                </a:lnTo>
                <a:lnTo>
                  <a:pt x="14200" y="372156"/>
                </a:lnTo>
                <a:lnTo>
                  <a:pt x="14211" y="372255"/>
                </a:lnTo>
                <a:lnTo>
                  <a:pt x="14321" y="373193"/>
                </a:lnTo>
                <a:lnTo>
                  <a:pt x="14372" y="373638"/>
                </a:lnTo>
                <a:lnTo>
                  <a:pt x="14752" y="376899"/>
                </a:lnTo>
                <a:lnTo>
                  <a:pt x="14844" y="377689"/>
                </a:lnTo>
                <a:lnTo>
                  <a:pt x="15189" y="380653"/>
                </a:lnTo>
                <a:lnTo>
                  <a:pt x="23858" y="382599"/>
                </a:lnTo>
                <a:lnTo>
                  <a:pt x="27009" y="383312"/>
                </a:lnTo>
                <a:lnTo>
                  <a:pt x="30646" y="384149"/>
                </a:lnTo>
                <a:lnTo>
                  <a:pt x="46190" y="387638"/>
                </a:lnTo>
                <a:lnTo>
                  <a:pt x="59741" y="384794"/>
                </a:lnTo>
                <a:lnTo>
                  <a:pt x="76640" y="381403"/>
                </a:lnTo>
                <a:lnTo>
                  <a:pt x="78347" y="374981"/>
                </a:lnTo>
                <a:lnTo>
                  <a:pt x="79722" y="357299"/>
                </a:lnTo>
                <a:lnTo>
                  <a:pt x="79784" y="356343"/>
                </a:lnTo>
                <a:lnTo>
                  <a:pt x="92935" y="345296"/>
                </a:lnTo>
                <a:lnTo>
                  <a:pt x="93334" y="344508"/>
                </a:lnTo>
                <a:lnTo>
                  <a:pt x="107747" y="351370"/>
                </a:lnTo>
                <a:lnTo>
                  <a:pt x="110988" y="341605"/>
                </a:lnTo>
                <a:lnTo>
                  <a:pt x="113101" y="335268"/>
                </a:lnTo>
                <a:lnTo>
                  <a:pt x="113781" y="333857"/>
                </a:lnTo>
                <a:lnTo>
                  <a:pt x="117530" y="326350"/>
                </a:lnTo>
                <a:lnTo>
                  <a:pt x="118221" y="324491"/>
                </a:lnTo>
                <a:lnTo>
                  <a:pt x="124547" y="326118"/>
                </a:lnTo>
                <a:lnTo>
                  <a:pt x="126133" y="326625"/>
                </a:lnTo>
                <a:lnTo>
                  <a:pt x="128315" y="323787"/>
                </a:lnTo>
                <a:lnTo>
                  <a:pt x="130845" y="322366"/>
                </a:lnTo>
                <a:lnTo>
                  <a:pt x="132625" y="321263"/>
                </a:lnTo>
                <a:lnTo>
                  <a:pt x="133156" y="319296"/>
                </a:lnTo>
                <a:lnTo>
                  <a:pt x="134086" y="316046"/>
                </a:lnTo>
                <a:lnTo>
                  <a:pt x="133576" y="310103"/>
                </a:lnTo>
                <a:lnTo>
                  <a:pt x="133991" y="309369"/>
                </a:lnTo>
                <a:lnTo>
                  <a:pt x="140382" y="308596"/>
                </a:lnTo>
                <a:lnTo>
                  <a:pt x="145263" y="308258"/>
                </a:lnTo>
                <a:lnTo>
                  <a:pt x="148270" y="307409"/>
                </a:lnTo>
                <a:lnTo>
                  <a:pt x="150873" y="306694"/>
                </a:lnTo>
                <a:lnTo>
                  <a:pt x="157428" y="304937"/>
                </a:lnTo>
                <a:lnTo>
                  <a:pt x="158963" y="303193"/>
                </a:lnTo>
                <a:lnTo>
                  <a:pt x="161834" y="296506"/>
                </a:lnTo>
                <a:lnTo>
                  <a:pt x="160730" y="289789"/>
                </a:lnTo>
                <a:lnTo>
                  <a:pt x="158272" y="274878"/>
                </a:lnTo>
                <a:lnTo>
                  <a:pt x="158526" y="274834"/>
                </a:lnTo>
                <a:lnTo>
                  <a:pt x="170831" y="272198"/>
                </a:lnTo>
                <a:lnTo>
                  <a:pt x="177459" y="270646"/>
                </a:lnTo>
                <a:lnTo>
                  <a:pt x="180549" y="271810"/>
                </a:lnTo>
                <a:lnTo>
                  <a:pt x="182414" y="272518"/>
                </a:lnTo>
                <a:lnTo>
                  <a:pt x="199711" y="272017"/>
                </a:lnTo>
                <a:lnTo>
                  <a:pt x="198450" y="261222"/>
                </a:lnTo>
                <a:lnTo>
                  <a:pt x="198100" y="255693"/>
                </a:lnTo>
                <a:lnTo>
                  <a:pt x="202781" y="255366"/>
                </a:lnTo>
                <a:lnTo>
                  <a:pt x="205586" y="255173"/>
                </a:lnTo>
                <a:lnTo>
                  <a:pt x="212538" y="248977"/>
                </a:lnTo>
                <a:lnTo>
                  <a:pt x="212848" y="248782"/>
                </a:lnTo>
                <a:lnTo>
                  <a:pt x="215219" y="247057"/>
                </a:lnTo>
                <a:lnTo>
                  <a:pt x="220835" y="244574"/>
                </a:lnTo>
                <a:lnTo>
                  <a:pt x="222385" y="243055"/>
                </a:lnTo>
                <a:lnTo>
                  <a:pt x="223654" y="240385"/>
                </a:lnTo>
                <a:lnTo>
                  <a:pt x="226759" y="238122"/>
                </a:lnTo>
                <a:lnTo>
                  <a:pt x="227388" y="237311"/>
                </a:lnTo>
                <a:lnTo>
                  <a:pt x="229460" y="235787"/>
                </a:lnTo>
                <a:lnTo>
                  <a:pt x="230534" y="232733"/>
                </a:lnTo>
                <a:lnTo>
                  <a:pt x="230948" y="230766"/>
                </a:lnTo>
                <a:lnTo>
                  <a:pt x="229993" y="228387"/>
                </a:lnTo>
                <a:lnTo>
                  <a:pt x="238041" y="228665"/>
                </a:lnTo>
                <a:lnTo>
                  <a:pt x="248260" y="229330"/>
                </a:lnTo>
                <a:lnTo>
                  <a:pt x="248585" y="229361"/>
                </a:lnTo>
                <a:lnTo>
                  <a:pt x="252137" y="229804"/>
                </a:lnTo>
                <a:lnTo>
                  <a:pt x="251417" y="221287"/>
                </a:lnTo>
                <a:lnTo>
                  <a:pt x="251254" y="219256"/>
                </a:lnTo>
                <a:lnTo>
                  <a:pt x="251763" y="213853"/>
                </a:lnTo>
                <a:lnTo>
                  <a:pt x="251971" y="211752"/>
                </a:lnTo>
                <a:lnTo>
                  <a:pt x="256532" y="165357"/>
                </a:lnTo>
                <a:lnTo>
                  <a:pt x="272907" y="163318"/>
                </a:lnTo>
                <a:lnTo>
                  <a:pt x="275617" y="163006"/>
                </a:lnTo>
                <a:lnTo>
                  <a:pt x="295974" y="190287"/>
                </a:lnTo>
                <a:lnTo>
                  <a:pt x="302817" y="197558"/>
                </a:lnTo>
                <a:lnTo>
                  <a:pt x="321863" y="192647"/>
                </a:lnTo>
                <a:lnTo>
                  <a:pt x="328788" y="190510"/>
                </a:lnTo>
                <a:lnTo>
                  <a:pt x="339691" y="187295"/>
                </a:lnTo>
                <a:lnTo>
                  <a:pt x="353553" y="183265"/>
                </a:lnTo>
                <a:lnTo>
                  <a:pt x="361298" y="180384"/>
                </a:lnTo>
                <a:lnTo>
                  <a:pt x="368157" y="179854"/>
                </a:lnTo>
                <a:lnTo>
                  <a:pt x="377898" y="177119"/>
                </a:lnTo>
                <a:lnTo>
                  <a:pt x="381640" y="175256"/>
                </a:lnTo>
                <a:lnTo>
                  <a:pt x="384782" y="174106"/>
                </a:lnTo>
                <a:lnTo>
                  <a:pt x="390520" y="172722"/>
                </a:lnTo>
                <a:lnTo>
                  <a:pt x="386602" y="167677"/>
                </a:lnTo>
                <a:lnTo>
                  <a:pt x="378498" y="155221"/>
                </a:lnTo>
                <a:lnTo>
                  <a:pt x="375076" y="150099"/>
                </a:lnTo>
                <a:lnTo>
                  <a:pt x="364711" y="132887"/>
                </a:lnTo>
                <a:lnTo>
                  <a:pt x="364639" y="131573"/>
                </a:lnTo>
                <a:lnTo>
                  <a:pt x="360539" y="125339"/>
                </a:lnTo>
                <a:lnTo>
                  <a:pt x="360917" y="115816"/>
                </a:lnTo>
                <a:lnTo>
                  <a:pt x="355460" y="105978"/>
                </a:lnTo>
                <a:lnTo>
                  <a:pt x="354781" y="104435"/>
                </a:lnTo>
                <a:lnTo>
                  <a:pt x="350252" y="94225"/>
                </a:lnTo>
                <a:lnTo>
                  <a:pt x="350840" y="88097"/>
                </a:lnTo>
                <a:lnTo>
                  <a:pt x="350104" y="78586"/>
                </a:lnTo>
                <a:lnTo>
                  <a:pt x="348546" y="72205"/>
                </a:lnTo>
                <a:lnTo>
                  <a:pt x="346654" y="67526"/>
                </a:lnTo>
                <a:lnTo>
                  <a:pt x="346498" y="59064"/>
                </a:lnTo>
                <a:lnTo>
                  <a:pt x="344289" y="54147"/>
                </a:lnTo>
                <a:lnTo>
                  <a:pt x="336438" y="34854"/>
                </a:lnTo>
                <a:lnTo>
                  <a:pt x="325644" y="36292"/>
                </a:lnTo>
                <a:lnTo>
                  <a:pt x="316877" y="29356"/>
                </a:lnTo>
                <a:lnTo>
                  <a:pt x="313364" y="27659"/>
                </a:lnTo>
                <a:lnTo>
                  <a:pt x="309957" y="20621"/>
                </a:lnTo>
                <a:lnTo>
                  <a:pt x="301168" y="11158"/>
                </a:lnTo>
                <a:lnTo>
                  <a:pt x="294767" y="4285"/>
                </a:lnTo>
                <a:lnTo>
                  <a:pt x="293289" y="5468"/>
                </a:lnTo>
                <a:lnTo>
                  <a:pt x="269336" y="6552"/>
                </a:lnTo>
                <a:lnTo>
                  <a:pt x="261725" y="4529"/>
                </a:lnTo>
                <a:lnTo>
                  <a:pt x="250724" y="1558"/>
                </a:lnTo>
                <a:lnTo>
                  <a:pt x="247649" y="359"/>
                </a:lnTo>
                <a:lnTo>
                  <a:pt x="239845" y="44037"/>
                </a:lnTo>
                <a:lnTo>
                  <a:pt x="226318" y="57908"/>
                </a:lnTo>
                <a:lnTo>
                  <a:pt x="213881" y="70688"/>
                </a:lnTo>
                <a:lnTo>
                  <a:pt x="210763" y="73697"/>
                </a:lnTo>
                <a:close/>
              </a:path>
            </a:pathLst>
          </a:custGeom>
          <a:solidFill>
            <a:schemeClr val="accent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AEAAADA-74B7-1318-E710-BE5A25CA3C71}"/>
              </a:ext>
            </a:extLst>
          </p:cNvPr>
          <p:cNvSpPr>
            <a:spLocks/>
          </p:cNvSpPr>
          <p:nvPr/>
        </p:nvSpPr>
        <p:spPr>
          <a:xfrm flipV="1">
            <a:off x="6307595" y="2113118"/>
            <a:ext cx="724241" cy="324778"/>
          </a:xfrm>
          <a:custGeom>
            <a:avLst/>
            <a:gdLst>
              <a:gd name="connsiteX0" fmla="*/ 252616 w 493206"/>
              <a:gd name="connsiteY0" fmla="*/ 60913 h 221173"/>
              <a:gd name="connsiteX1" fmla="*/ 246007 w 493206"/>
              <a:gd name="connsiteY1" fmla="*/ 53652 h 221173"/>
              <a:gd name="connsiteX2" fmla="*/ 236730 w 493206"/>
              <a:gd name="connsiteY2" fmla="*/ 55159 h 221173"/>
              <a:gd name="connsiteX3" fmla="*/ 229717 w 493206"/>
              <a:gd name="connsiteY3" fmla="*/ 56316 h 221173"/>
              <a:gd name="connsiteX4" fmla="*/ 220876 w 493206"/>
              <a:gd name="connsiteY4" fmla="*/ 56071 h 221173"/>
              <a:gd name="connsiteX5" fmla="*/ 208157 w 493206"/>
              <a:gd name="connsiteY5" fmla="*/ 54914 h 221173"/>
              <a:gd name="connsiteX6" fmla="*/ 198245 w 493206"/>
              <a:gd name="connsiteY6" fmla="*/ 55726 h 221173"/>
              <a:gd name="connsiteX7" fmla="*/ 190497 w 493206"/>
              <a:gd name="connsiteY7" fmla="*/ 53725 h 221173"/>
              <a:gd name="connsiteX8" fmla="*/ 190461 w 493206"/>
              <a:gd name="connsiteY8" fmla="*/ 53693 h 221173"/>
              <a:gd name="connsiteX9" fmla="*/ 188342 w 493206"/>
              <a:gd name="connsiteY9" fmla="*/ 49700 h 221173"/>
              <a:gd name="connsiteX10" fmla="*/ 183761 w 493206"/>
              <a:gd name="connsiteY10" fmla="*/ 48475 h 221173"/>
              <a:gd name="connsiteX11" fmla="*/ 172638 w 493206"/>
              <a:gd name="connsiteY11" fmla="*/ 42571 h 221173"/>
              <a:gd name="connsiteX12" fmla="*/ 170451 w 493206"/>
              <a:gd name="connsiteY12" fmla="*/ 40602 h 221173"/>
              <a:gd name="connsiteX13" fmla="*/ 165362 w 493206"/>
              <a:gd name="connsiteY13" fmla="*/ 33822 h 221173"/>
              <a:gd name="connsiteX14" fmla="*/ 159859 w 493206"/>
              <a:gd name="connsiteY14" fmla="*/ 29715 h 221173"/>
              <a:gd name="connsiteX15" fmla="*/ 158612 w 493206"/>
              <a:gd name="connsiteY15" fmla="*/ 27120 h 221173"/>
              <a:gd name="connsiteX16" fmla="*/ 156448 w 493206"/>
              <a:gd name="connsiteY16" fmla="*/ 24461 h 221173"/>
              <a:gd name="connsiteX17" fmla="*/ 156444 w 493206"/>
              <a:gd name="connsiteY17" fmla="*/ 17881 h 221173"/>
              <a:gd name="connsiteX18" fmla="*/ 150973 w 493206"/>
              <a:gd name="connsiteY18" fmla="*/ 16315 h 221173"/>
              <a:gd name="connsiteX19" fmla="*/ 149598 w 493206"/>
              <a:gd name="connsiteY19" fmla="*/ 15675 h 221173"/>
              <a:gd name="connsiteX20" fmla="*/ 145434 w 493206"/>
              <a:gd name="connsiteY20" fmla="*/ 14977 h 221173"/>
              <a:gd name="connsiteX21" fmla="*/ 133976 w 493206"/>
              <a:gd name="connsiteY21" fmla="*/ 13102 h 221173"/>
              <a:gd name="connsiteX22" fmla="*/ 129975 w 493206"/>
              <a:gd name="connsiteY22" fmla="*/ 12449 h 221173"/>
              <a:gd name="connsiteX23" fmla="*/ 121197 w 493206"/>
              <a:gd name="connsiteY23" fmla="*/ 13284 h 221173"/>
              <a:gd name="connsiteX24" fmla="*/ 107434 w 493206"/>
              <a:gd name="connsiteY24" fmla="*/ 14573 h 221173"/>
              <a:gd name="connsiteX25" fmla="*/ 105302 w 493206"/>
              <a:gd name="connsiteY25" fmla="*/ 14795 h 221173"/>
              <a:gd name="connsiteX26" fmla="*/ 100031 w 493206"/>
              <a:gd name="connsiteY26" fmla="*/ 15276 h 221173"/>
              <a:gd name="connsiteX27" fmla="*/ 74052 w 493206"/>
              <a:gd name="connsiteY27" fmla="*/ 17722 h 221173"/>
              <a:gd name="connsiteX28" fmla="*/ 59368 w 493206"/>
              <a:gd name="connsiteY28" fmla="*/ 19115 h 221173"/>
              <a:gd name="connsiteX29" fmla="*/ 58112 w 493206"/>
              <a:gd name="connsiteY29" fmla="*/ 19228 h 221173"/>
              <a:gd name="connsiteX30" fmla="*/ 347 w 493206"/>
              <a:gd name="connsiteY30" fmla="*/ 115 h 221173"/>
              <a:gd name="connsiteX31" fmla="*/ 10195 w 493206"/>
              <a:gd name="connsiteY31" fmla="*/ 11178 h 221173"/>
              <a:gd name="connsiteX32" fmla="*/ 19858 w 493206"/>
              <a:gd name="connsiteY32" fmla="*/ 22813 h 221173"/>
              <a:gd name="connsiteX33" fmla="*/ 28277 w 493206"/>
              <a:gd name="connsiteY33" fmla="*/ 32270 h 221173"/>
              <a:gd name="connsiteX34" fmla="*/ 35993 w 493206"/>
              <a:gd name="connsiteY34" fmla="*/ 41595 h 221173"/>
              <a:gd name="connsiteX35" fmla="*/ 44576 w 493206"/>
              <a:gd name="connsiteY35" fmla="*/ 51424 h 221173"/>
              <a:gd name="connsiteX36" fmla="*/ 65637 w 493206"/>
              <a:gd name="connsiteY36" fmla="*/ 76114 h 221173"/>
              <a:gd name="connsiteX37" fmla="*/ 76951 w 493206"/>
              <a:gd name="connsiteY37" fmla="*/ 89288 h 221173"/>
              <a:gd name="connsiteX38" fmla="*/ 82521 w 493206"/>
              <a:gd name="connsiteY38" fmla="*/ 127778 h 221173"/>
              <a:gd name="connsiteX39" fmla="*/ 87865 w 493206"/>
              <a:gd name="connsiteY39" fmla="*/ 161775 h 221173"/>
              <a:gd name="connsiteX40" fmla="*/ 91185 w 493206"/>
              <a:gd name="connsiteY40" fmla="*/ 184337 h 221173"/>
              <a:gd name="connsiteX41" fmla="*/ 93131 w 493206"/>
              <a:gd name="connsiteY41" fmla="*/ 197224 h 221173"/>
              <a:gd name="connsiteX42" fmla="*/ 95073 w 493206"/>
              <a:gd name="connsiteY42" fmla="*/ 209939 h 221173"/>
              <a:gd name="connsiteX43" fmla="*/ 96552 w 493206"/>
              <a:gd name="connsiteY43" fmla="*/ 220027 h 221173"/>
              <a:gd name="connsiteX44" fmla="*/ 139982 w 493206"/>
              <a:gd name="connsiteY44" fmla="*/ 199933 h 221173"/>
              <a:gd name="connsiteX45" fmla="*/ 144182 w 493206"/>
              <a:gd name="connsiteY45" fmla="*/ 191947 h 221173"/>
              <a:gd name="connsiteX46" fmla="*/ 149358 w 493206"/>
              <a:gd name="connsiteY46" fmla="*/ 181446 h 221173"/>
              <a:gd name="connsiteX47" fmla="*/ 149399 w 493206"/>
              <a:gd name="connsiteY47" fmla="*/ 181351 h 221173"/>
              <a:gd name="connsiteX48" fmla="*/ 151549 w 493206"/>
              <a:gd name="connsiteY48" fmla="*/ 178225 h 221173"/>
              <a:gd name="connsiteX49" fmla="*/ 152393 w 493206"/>
              <a:gd name="connsiteY49" fmla="*/ 177126 h 221173"/>
              <a:gd name="connsiteX50" fmla="*/ 155904 w 493206"/>
              <a:gd name="connsiteY50" fmla="*/ 172584 h 221173"/>
              <a:gd name="connsiteX51" fmla="*/ 162209 w 493206"/>
              <a:gd name="connsiteY51" fmla="*/ 171495 h 221173"/>
              <a:gd name="connsiteX52" fmla="*/ 165874 w 493206"/>
              <a:gd name="connsiteY52" fmla="*/ 170873 h 221173"/>
              <a:gd name="connsiteX53" fmla="*/ 174362 w 493206"/>
              <a:gd name="connsiteY53" fmla="*/ 174567 h 221173"/>
              <a:gd name="connsiteX54" fmla="*/ 181765 w 493206"/>
              <a:gd name="connsiteY54" fmla="*/ 180471 h 221173"/>
              <a:gd name="connsiteX55" fmla="*/ 191763 w 493206"/>
              <a:gd name="connsiteY55" fmla="*/ 189610 h 221173"/>
              <a:gd name="connsiteX56" fmla="*/ 194403 w 493206"/>
              <a:gd name="connsiteY56" fmla="*/ 192033 h 221173"/>
              <a:gd name="connsiteX57" fmla="*/ 199987 w 493206"/>
              <a:gd name="connsiteY57" fmla="*/ 194247 h 221173"/>
              <a:gd name="connsiteX58" fmla="*/ 204900 w 493206"/>
              <a:gd name="connsiteY58" fmla="*/ 189192 h 221173"/>
              <a:gd name="connsiteX59" fmla="*/ 212035 w 493206"/>
              <a:gd name="connsiteY59" fmla="*/ 181837 h 221173"/>
              <a:gd name="connsiteX60" fmla="*/ 217646 w 493206"/>
              <a:gd name="connsiteY60" fmla="*/ 175729 h 221173"/>
              <a:gd name="connsiteX61" fmla="*/ 228166 w 493206"/>
              <a:gd name="connsiteY61" fmla="*/ 167120 h 221173"/>
              <a:gd name="connsiteX62" fmla="*/ 236386 w 493206"/>
              <a:gd name="connsiteY62" fmla="*/ 169199 h 221173"/>
              <a:gd name="connsiteX63" fmla="*/ 238663 w 493206"/>
              <a:gd name="connsiteY63" fmla="*/ 169784 h 221173"/>
              <a:gd name="connsiteX64" fmla="*/ 245626 w 493206"/>
              <a:gd name="connsiteY64" fmla="*/ 178048 h 221173"/>
              <a:gd name="connsiteX65" fmla="*/ 246751 w 493206"/>
              <a:gd name="connsiteY65" fmla="*/ 188593 h 221173"/>
              <a:gd name="connsiteX66" fmla="*/ 242473 w 493206"/>
              <a:gd name="connsiteY66" fmla="*/ 198395 h 221173"/>
              <a:gd name="connsiteX67" fmla="*/ 251827 w 493206"/>
              <a:gd name="connsiteY67" fmla="*/ 200473 h 221173"/>
              <a:gd name="connsiteX68" fmla="*/ 257112 w 493206"/>
              <a:gd name="connsiteY68" fmla="*/ 201290 h 221173"/>
              <a:gd name="connsiteX69" fmla="*/ 266488 w 493206"/>
              <a:gd name="connsiteY69" fmla="*/ 203391 h 221173"/>
              <a:gd name="connsiteX70" fmla="*/ 270861 w 493206"/>
              <a:gd name="connsiteY70" fmla="*/ 204022 h 221173"/>
              <a:gd name="connsiteX71" fmla="*/ 275043 w 493206"/>
              <a:gd name="connsiteY71" fmla="*/ 204948 h 221173"/>
              <a:gd name="connsiteX72" fmla="*/ 282170 w 493206"/>
              <a:gd name="connsiteY72" fmla="*/ 208700 h 221173"/>
              <a:gd name="connsiteX73" fmla="*/ 304747 w 493206"/>
              <a:gd name="connsiteY73" fmla="*/ 221288 h 221173"/>
              <a:gd name="connsiteX74" fmla="*/ 351125 w 493206"/>
              <a:gd name="connsiteY74" fmla="*/ 217141 h 221173"/>
              <a:gd name="connsiteX75" fmla="*/ 366934 w 493206"/>
              <a:gd name="connsiteY75" fmla="*/ 208415 h 221173"/>
              <a:gd name="connsiteX76" fmla="*/ 377771 w 493206"/>
              <a:gd name="connsiteY76" fmla="*/ 198037 h 221173"/>
              <a:gd name="connsiteX77" fmla="*/ 378923 w 493206"/>
              <a:gd name="connsiteY77" fmla="*/ 197869 h 221173"/>
              <a:gd name="connsiteX78" fmla="*/ 389973 w 493206"/>
              <a:gd name="connsiteY78" fmla="*/ 195691 h 221173"/>
              <a:gd name="connsiteX79" fmla="*/ 398570 w 493206"/>
              <a:gd name="connsiteY79" fmla="*/ 203319 h 221173"/>
              <a:gd name="connsiteX80" fmla="*/ 417363 w 493206"/>
              <a:gd name="connsiteY80" fmla="*/ 209014 h 221173"/>
              <a:gd name="connsiteX81" fmla="*/ 424707 w 493206"/>
              <a:gd name="connsiteY81" fmla="*/ 211278 h 221173"/>
              <a:gd name="connsiteX82" fmla="*/ 440548 w 493206"/>
              <a:gd name="connsiteY82" fmla="*/ 210638 h 221173"/>
              <a:gd name="connsiteX83" fmla="*/ 443750 w 493206"/>
              <a:gd name="connsiteY83" fmla="*/ 195718 h 221173"/>
              <a:gd name="connsiteX84" fmla="*/ 468251 w 493206"/>
              <a:gd name="connsiteY84" fmla="*/ 143660 h 221173"/>
              <a:gd name="connsiteX85" fmla="*/ 484704 w 493206"/>
              <a:gd name="connsiteY85" fmla="*/ 125014 h 221173"/>
              <a:gd name="connsiteX86" fmla="*/ 491481 w 493206"/>
              <a:gd name="connsiteY86" fmla="*/ 113306 h 221173"/>
              <a:gd name="connsiteX87" fmla="*/ 493554 w 493206"/>
              <a:gd name="connsiteY87" fmla="*/ 95886 h 221173"/>
              <a:gd name="connsiteX88" fmla="*/ 480625 w 493206"/>
              <a:gd name="connsiteY88" fmla="*/ 80693 h 221173"/>
              <a:gd name="connsiteX89" fmla="*/ 473957 w 493206"/>
              <a:gd name="connsiteY89" fmla="*/ 55440 h 221173"/>
              <a:gd name="connsiteX90" fmla="*/ 444667 w 493206"/>
              <a:gd name="connsiteY90" fmla="*/ 50812 h 221173"/>
              <a:gd name="connsiteX91" fmla="*/ 430491 w 493206"/>
              <a:gd name="connsiteY91" fmla="*/ 35197 h 221173"/>
              <a:gd name="connsiteX92" fmla="*/ 412323 w 493206"/>
              <a:gd name="connsiteY92" fmla="*/ 41981 h 221173"/>
              <a:gd name="connsiteX93" fmla="*/ 404004 w 493206"/>
              <a:gd name="connsiteY93" fmla="*/ 46283 h 221173"/>
              <a:gd name="connsiteX94" fmla="*/ 395517 w 493206"/>
              <a:gd name="connsiteY94" fmla="*/ 52704 h 221173"/>
              <a:gd name="connsiteX95" fmla="*/ 390858 w 493206"/>
              <a:gd name="connsiteY95" fmla="*/ 54024 h 221173"/>
              <a:gd name="connsiteX96" fmla="*/ 386562 w 493206"/>
              <a:gd name="connsiteY96" fmla="*/ 54483 h 221173"/>
              <a:gd name="connsiteX97" fmla="*/ 369406 w 493206"/>
              <a:gd name="connsiteY97" fmla="*/ 63427 h 221173"/>
              <a:gd name="connsiteX98" fmla="*/ 359009 w 493206"/>
              <a:gd name="connsiteY98" fmla="*/ 62569 h 221173"/>
              <a:gd name="connsiteX99" fmla="*/ 348617 w 493206"/>
              <a:gd name="connsiteY99" fmla="*/ 62229 h 221173"/>
              <a:gd name="connsiteX100" fmla="*/ 342924 w 493206"/>
              <a:gd name="connsiteY100" fmla="*/ 67080 h 221173"/>
              <a:gd name="connsiteX101" fmla="*/ 335176 w 493206"/>
              <a:gd name="connsiteY101" fmla="*/ 77176 h 221173"/>
              <a:gd name="connsiteX102" fmla="*/ 330594 w 493206"/>
              <a:gd name="connsiteY102" fmla="*/ 83443 h 221173"/>
              <a:gd name="connsiteX103" fmla="*/ 319272 w 493206"/>
              <a:gd name="connsiteY103" fmla="*/ 73782 h 221173"/>
              <a:gd name="connsiteX104" fmla="*/ 315389 w 493206"/>
              <a:gd name="connsiteY104" fmla="*/ 64861 h 221173"/>
              <a:gd name="connsiteX105" fmla="*/ 314926 w 493206"/>
              <a:gd name="connsiteY105" fmla="*/ 64434 h 221173"/>
              <a:gd name="connsiteX106" fmla="*/ 304751 w 493206"/>
              <a:gd name="connsiteY106" fmla="*/ 65256 h 221173"/>
              <a:gd name="connsiteX107" fmla="*/ 293461 w 493206"/>
              <a:gd name="connsiteY107" fmla="*/ 60264 h 221173"/>
              <a:gd name="connsiteX108" fmla="*/ 291460 w 493206"/>
              <a:gd name="connsiteY108" fmla="*/ 61721 h 221173"/>
              <a:gd name="connsiteX109" fmla="*/ 281517 w 493206"/>
              <a:gd name="connsiteY109" fmla="*/ 63468 h 221173"/>
              <a:gd name="connsiteX110" fmla="*/ 276740 w 493206"/>
              <a:gd name="connsiteY110" fmla="*/ 65451 h 221173"/>
              <a:gd name="connsiteX111" fmla="*/ 260863 w 493206"/>
              <a:gd name="connsiteY111" fmla="*/ 61634 h 221173"/>
              <a:gd name="connsiteX112" fmla="*/ 259470 w 493206"/>
              <a:gd name="connsiteY112" fmla="*/ 62383 h 221173"/>
              <a:gd name="connsiteX113" fmla="*/ 252616 w 493206"/>
              <a:gd name="connsiteY113" fmla="*/ 60913 h 22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493206" h="221173">
                <a:moveTo>
                  <a:pt x="252616" y="60913"/>
                </a:moveTo>
                <a:lnTo>
                  <a:pt x="246007" y="53652"/>
                </a:lnTo>
                <a:lnTo>
                  <a:pt x="236730" y="55159"/>
                </a:lnTo>
                <a:lnTo>
                  <a:pt x="229717" y="56316"/>
                </a:lnTo>
                <a:lnTo>
                  <a:pt x="220876" y="56071"/>
                </a:lnTo>
                <a:lnTo>
                  <a:pt x="208157" y="54914"/>
                </a:lnTo>
                <a:lnTo>
                  <a:pt x="198245" y="55726"/>
                </a:lnTo>
                <a:lnTo>
                  <a:pt x="190497" y="53725"/>
                </a:lnTo>
                <a:lnTo>
                  <a:pt x="190461" y="53693"/>
                </a:lnTo>
                <a:lnTo>
                  <a:pt x="188342" y="49700"/>
                </a:lnTo>
                <a:lnTo>
                  <a:pt x="183761" y="48475"/>
                </a:lnTo>
                <a:lnTo>
                  <a:pt x="172638" y="42571"/>
                </a:lnTo>
                <a:lnTo>
                  <a:pt x="170451" y="40602"/>
                </a:lnTo>
                <a:lnTo>
                  <a:pt x="165362" y="33822"/>
                </a:lnTo>
                <a:lnTo>
                  <a:pt x="159859" y="29715"/>
                </a:lnTo>
                <a:lnTo>
                  <a:pt x="158612" y="27120"/>
                </a:lnTo>
                <a:lnTo>
                  <a:pt x="156448" y="24461"/>
                </a:lnTo>
                <a:lnTo>
                  <a:pt x="156444" y="17881"/>
                </a:lnTo>
                <a:lnTo>
                  <a:pt x="150973" y="16315"/>
                </a:lnTo>
                <a:lnTo>
                  <a:pt x="149598" y="15675"/>
                </a:lnTo>
                <a:lnTo>
                  <a:pt x="145434" y="14977"/>
                </a:lnTo>
                <a:lnTo>
                  <a:pt x="133976" y="13102"/>
                </a:lnTo>
                <a:lnTo>
                  <a:pt x="129975" y="12449"/>
                </a:lnTo>
                <a:lnTo>
                  <a:pt x="121197" y="13284"/>
                </a:lnTo>
                <a:lnTo>
                  <a:pt x="107434" y="14573"/>
                </a:lnTo>
                <a:lnTo>
                  <a:pt x="105302" y="14795"/>
                </a:lnTo>
                <a:lnTo>
                  <a:pt x="100031" y="15276"/>
                </a:lnTo>
                <a:lnTo>
                  <a:pt x="74052" y="17722"/>
                </a:lnTo>
                <a:lnTo>
                  <a:pt x="59368" y="19115"/>
                </a:lnTo>
                <a:lnTo>
                  <a:pt x="58112" y="19228"/>
                </a:lnTo>
                <a:lnTo>
                  <a:pt x="347" y="115"/>
                </a:lnTo>
                <a:lnTo>
                  <a:pt x="10195" y="11178"/>
                </a:lnTo>
                <a:lnTo>
                  <a:pt x="19858" y="22813"/>
                </a:lnTo>
                <a:lnTo>
                  <a:pt x="28277" y="32270"/>
                </a:lnTo>
                <a:lnTo>
                  <a:pt x="35993" y="41595"/>
                </a:lnTo>
                <a:lnTo>
                  <a:pt x="44576" y="51424"/>
                </a:lnTo>
                <a:lnTo>
                  <a:pt x="65637" y="76114"/>
                </a:lnTo>
                <a:lnTo>
                  <a:pt x="76951" y="89288"/>
                </a:lnTo>
                <a:lnTo>
                  <a:pt x="82521" y="127778"/>
                </a:lnTo>
                <a:lnTo>
                  <a:pt x="87865" y="161775"/>
                </a:lnTo>
                <a:lnTo>
                  <a:pt x="91185" y="184337"/>
                </a:lnTo>
                <a:lnTo>
                  <a:pt x="93131" y="197224"/>
                </a:lnTo>
                <a:lnTo>
                  <a:pt x="95073" y="209939"/>
                </a:lnTo>
                <a:lnTo>
                  <a:pt x="96552" y="220027"/>
                </a:lnTo>
                <a:lnTo>
                  <a:pt x="139982" y="199933"/>
                </a:lnTo>
                <a:lnTo>
                  <a:pt x="144182" y="191947"/>
                </a:lnTo>
                <a:lnTo>
                  <a:pt x="149358" y="181446"/>
                </a:lnTo>
                <a:lnTo>
                  <a:pt x="149399" y="181351"/>
                </a:lnTo>
                <a:lnTo>
                  <a:pt x="151549" y="178225"/>
                </a:lnTo>
                <a:lnTo>
                  <a:pt x="152393" y="177126"/>
                </a:lnTo>
                <a:lnTo>
                  <a:pt x="155904" y="172584"/>
                </a:lnTo>
                <a:lnTo>
                  <a:pt x="162209" y="171495"/>
                </a:lnTo>
                <a:lnTo>
                  <a:pt x="165874" y="170873"/>
                </a:lnTo>
                <a:lnTo>
                  <a:pt x="174362" y="174567"/>
                </a:lnTo>
                <a:lnTo>
                  <a:pt x="181765" y="180471"/>
                </a:lnTo>
                <a:lnTo>
                  <a:pt x="191763" y="189610"/>
                </a:lnTo>
                <a:lnTo>
                  <a:pt x="194403" y="192033"/>
                </a:lnTo>
                <a:lnTo>
                  <a:pt x="199987" y="194247"/>
                </a:lnTo>
                <a:lnTo>
                  <a:pt x="204900" y="189192"/>
                </a:lnTo>
                <a:lnTo>
                  <a:pt x="212035" y="181837"/>
                </a:lnTo>
                <a:lnTo>
                  <a:pt x="217646" y="175729"/>
                </a:lnTo>
                <a:lnTo>
                  <a:pt x="228166" y="167120"/>
                </a:lnTo>
                <a:lnTo>
                  <a:pt x="236386" y="169199"/>
                </a:lnTo>
                <a:lnTo>
                  <a:pt x="238663" y="169784"/>
                </a:lnTo>
                <a:lnTo>
                  <a:pt x="245626" y="178048"/>
                </a:lnTo>
                <a:lnTo>
                  <a:pt x="246751" y="188593"/>
                </a:lnTo>
                <a:lnTo>
                  <a:pt x="242473" y="198395"/>
                </a:lnTo>
                <a:lnTo>
                  <a:pt x="251827" y="200473"/>
                </a:lnTo>
                <a:lnTo>
                  <a:pt x="257112" y="201290"/>
                </a:lnTo>
                <a:lnTo>
                  <a:pt x="266488" y="203391"/>
                </a:lnTo>
                <a:lnTo>
                  <a:pt x="270861" y="204022"/>
                </a:lnTo>
                <a:lnTo>
                  <a:pt x="275043" y="204948"/>
                </a:lnTo>
                <a:lnTo>
                  <a:pt x="282170" y="208700"/>
                </a:lnTo>
                <a:lnTo>
                  <a:pt x="304747" y="221288"/>
                </a:lnTo>
                <a:lnTo>
                  <a:pt x="351125" y="217141"/>
                </a:lnTo>
                <a:lnTo>
                  <a:pt x="366934" y="208415"/>
                </a:lnTo>
                <a:lnTo>
                  <a:pt x="377771" y="198037"/>
                </a:lnTo>
                <a:lnTo>
                  <a:pt x="378923" y="197869"/>
                </a:lnTo>
                <a:lnTo>
                  <a:pt x="389973" y="195691"/>
                </a:lnTo>
                <a:lnTo>
                  <a:pt x="398570" y="203319"/>
                </a:lnTo>
                <a:lnTo>
                  <a:pt x="417363" y="209014"/>
                </a:lnTo>
                <a:lnTo>
                  <a:pt x="424707" y="211278"/>
                </a:lnTo>
                <a:lnTo>
                  <a:pt x="440548" y="210638"/>
                </a:lnTo>
                <a:lnTo>
                  <a:pt x="443750" y="195718"/>
                </a:lnTo>
                <a:lnTo>
                  <a:pt x="468251" y="143660"/>
                </a:lnTo>
                <a:lnTo>
                  <a:pt x="484704" y="125014"/>
                </a:lnTo>
                <a:lnTo>
                  <a:pt x="491481" y="113306"/>
                </a:lnTo>
                <a:lnTo>
                  <a:pt x="493554" y="95886"/>
                </a:lnTo>
                <a:lnTo>
                  <a:pt x="480625" y="80693"/>
                </a:lnTo>
                <a:lnTo>
                  <a:pt x="473957" y="55440"/>
                </a:lnTo>
                <a:lnTo>
                  <a:pt x="444667" y="50812"/>
                </a:lnTo>
                <a:lnTo>
                  <a:pt x="430491" y="35197"/>
                </a:lnTo>
                <a:lnTo>
                  <a:pt x="412323" y="41981"/>
                </a:lnTo>
                <a:lnTo>
                  <a:pt x="404004" y="46283"/>
                </a:lnTo>
                <a:lnTo>
                  <a:pt x="395517" y="52704"/>
                </a:lnTo>
                <a:lnTo>
                  <a:pt x="390858" y="54024"/>
                </a:lnTo>
                <a:lnTo>
                  <a:pt x="386562" y="54483"/>
                </a:lnTo>
                <a:lnTo>
                  <a:pt x="369406" y="63427"/>
                </a:lnTo>
                <a:lnTo>
                  <a:pt x="359009" y="62569"/>
                </a:lnTo>
                <a:lnTo>
                  <a:pt x="348617" y="62229"/>
                </a:lnTo>
                <a:lnTo>
                  <a:pt x="342924" y="67080"/>
                </a:lnTo>
                <a:lnTo>
                  <a:pt x="335176" y="77176"/>
                </a:lnTo>
                <a:lnTo>
                  <a:pt x="330594" y="83443"/>
                </a:lnTo>
                <a:lnTo>
                  <a:pt x="319272" y="73782"/>
                </a:lnTo>
                <a:lnTo>
                  <a:pt x="315389" y="64861"/>
                </a:lnTo>
                <a:lnTo>
                  <a:pt x="314926" y="64434"/>
                </a:lnTo>
                <a:lnTo>
                  <a:pt x="304751" y="65256"/>
                </a:lnTo>
                <a:lnTo>
                  <a:pt x="293461" y="60264"/>
                </a:lnTo>
                <a:lnTo>
                  <a:pt x="291460" y="61721"/>
                </a:lnTo>
                <a:lnTo>
                  <a:pt x="281517" y="63468"/>
                </a:lnTo>
                <a:lnTo>
                  <a:pt x="276740" y="65451"/>
                </a:lnTo>
                <a:lnTo>
                  <a:pt x="260863" y="61634"/>
                </a:lnTo>
                <a:lnTo>
                  <a:pt x="259470" y="62383"/>
                </a:lnTo>
                <a:lnTo>
                  <a:pt x="252616" y="609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AA36F2CE-6793-DA39-2DB5-AECDE718BE64}"/>
              </a:ext>
            </a:extLst>
          </p:cNvPr>
          <p:cNvSpPr>
            <a:spLocks/>
          </p:cNvSpPr>
          <p:nvPr/>
        </p:nvSpPr>
        <p:spPr>
          <a:xfrm flipV="1">
            <a:off x="8924112" y="3618481"/>
            <a:ext cx="396438" cy="243867"/>
          </a:xfrm>
          <a:custGeom>
            <a:avLst/>
            <a:gdLst>
              <a:gd name="connsiteX0" fmla="*/ 130511 w 269973"/>
              <a:gd name="connsiteY0" fmla="*/ 29017 h 166073"/>
              <a:gd name="connsiteX1" fmla="*/ 126619 w 269973"/>
              <a:gd name="connsiteY1" fmla="*/ 30254 h 166073"/>
              <a:gd name="connsiteX2" fmla="*/ 125217 w 269973"/>
              <a:gd name="connsiteY2" fmla="*/ 31780 h 166073"/>
              <a:gd name="connsiteX3" fmla="*/ 124192 w 269973"/>
              <a:gd name="connsiteY3" fmla="*/ 31232 h 166073"/>
              <a:gd name="connsiteX4" fmla="*/ 123090 w 269973"/>
              <a:gd name="connsiteY4" fmla="*/ 33301 h 166073"/>
              <a:gd name="connsiteX5" fmla="*/ 121911 w 269973"/>
              <a:gd name="connsiteY5" fmla="*/ 32116 h 166073"/>
              <a:gd name="connsiteX6" fmla="*/ 117615 w 269973"/>
              <a:gd name="connsiteY6" fmla="*/ 32733 h 166073"/>
              <a:gd name="connsiteX7" fmla="*/ 117406 w 269973"/>
              <a:gd name="connsiteY7" fmla="*/ 33912 h 166073"/>
              <a:gd name="connsiteX8" fmla="*/ 116045 w 269973"/>
              <a:gd name="connsiteY8" fmla="*/ 32946 h 166073"/>
              <a:gd name="connsiteX9" fmla="*/ 114852 w 269973"/>
              <a:gd name="connsiteY9" fmla="*/ 34856 h 166073"/>
              <a:gd name="connsiteX10" fmla="*/ 111903 w 269973"/>
              <a:gd name="connsiteY10" fmla="*/ 36047 h 166073"/>
              <a:gd name="connsiteX11" fmla="*/ 110520 w 269973"/>
              <a:gd name="connsiteY11" fmla="*/ 38004 h 166073"/>
              <a:gd name="connsiteX12" fmla="*/ 104115 w 269973"/>
              <a:gd name="connsiteY12" fmla="*/ 40888 h 166073"/>
              <a:gd name="connsiteX13" fmla="*/ 98594 w 269973"/>
              <a:gd name="connsiteY13" fmla="*/ 41682 h 166073"/>
              <a:gd name="connsiteX14" fmla="*/ 95936 w 269973"/>
              <a:gd name="connsiteY14" fmla="*/ 40346 h 166073"/>
              <a:gd name="connsiteX15" fmla="*/ 92720 w 269973"/>
              <a:gd name="connsiteY15" fmla="*/ 41605 h 166073"/>
              <a:gd name="connsiteX16" fmla="*/ 90120 w 269973"/>
              <a:gd name="connsiteY16" fmla="*/ 40608 h 166073"/>
              <a:gd name="connsiteX17" fmla="*/ 88410 w 269973"/>
              <a:gd name="connsiteY17" fmla="*/ 41118 h 166073"/>
              <a:gd name="connsiteX18" fmla="*/ 83847 w 269973"/>
              <a:gd name="connsiteY18" fmla="*/ 37807 h 166073"/>
              <a:gd name="connsiteX19" fmla="*/ 82767 w 269973"/>
              <a:gd name="connsiteY19" fmla="*/ 35736 h 166073"/>
              <a:gd name="connsiteX20" fmla="*/ 78775 w 269973"/>
              <a:gd name="connsiteY20" fmla="*/ 34861 h 166073"/>
              <a:gd name="connsiteX21" fmla="*/ 66573 w 269973"/>
              <a:gd name="connsiteY21" fmla="*/ 27559 h 166073"/>
              <a:gd name="connsiteX22" fmla="*/ 56085 w 269973"/>
              <a:gd name="connsiteY22" fmla="*/ 28507 h 166073"/>
              <a:gd name="connsiteX23" fmla="*/ 52964 w 269973"/>
              <a:gd name="connsiteY23" fmla="*/ 27003 h 166073"/>
              <a:gd name="connsiteX24" fmla="*/ 48378 w 269973"/>
              <a:gd name="connsiteY24" fmla="*/ 28336 h 166073"/>
              <a:gd name="connsiteX25" fmla="*/ 47013 w 269973"/>
              <a:gd name="connsiteY25" fmla="*/ 30943 h 166073"/>
              <a:gd name="connsiteX26" fmla="*/ 44287 w 269973"/>
              <a:gd name="connsiteY26" fmla="*/ 36856 h 166073"/>
              <a:gd name="connsiteX27" fmla="*/ 45584 w 269973"/>
              <a:gd name="connsiteY27" fmla="*/ 37852 h 166073"/>
              <a:gd name="connsiteX28" fmla="*/ 44395 w 269973"/>
              <a:gd name="connsiteY28" fmla="*/ 40519 h 166073"/>
              <a:gd name="connsiteX29" fmla="*/ 41302 w 269973"/>
              <a:gd name="connsiteY29" fmla="*/ 40417 h 166073"/>
              <a:gd name="connsiteX30" fmla="*/ 35822 w 269973"/>
              <a:gd name="connsiteY30" fmla="*/ 45149 h 166073"/>
              <a:gd name="connsiteX31" fmla="*/ 35441 w 269973"/>
              <a:gd name="connsiteY31" fmla="*/ 48990 h 166073"/>
              <a:gd name="connsiteX32" fmla="*/ 34964 w 269973"/>
              <a:gd name="connsiteY32" fmla="*/ 52005 h 166073"/>
              <a:gd name="connsiteX33" fmla="*/ 29657 w 269973"/>
              <a:gd name="connsiteY33" fmla="*/ 53297 h 166073"/>
              <a:gd name="connsiteX34" fmla="*/ 28387 w 269973"/>
              <a:gd name="connsiteY34" fmla="*/ 54731 h 166073"/>
              <a:gd name="connsiteX35" fmla="*/ 29544 w 269973"/>
              <a:gd name="connsiteY35" fmla="*/ 58182 h 166073"/>
              <a:gd name="connsiteX36" fmla="*/ 31295 w 269973"/>
              <a:gd name="connsiteY36" fmla="*/ 61096 h 166073"/>
              <a:gd name="connsiteX37" fmla="*/ 32188 w 269973"/>
              <a:gd name="connsiteY37" fmla="*/ 60922 h 166073"/>
              <a:gd name="connsiteX38" fmla="*/ 31372 w 269973"/>
              <a:gd name="connsiteY38" fmla="*/ 62105 h 166073"/>
              <a:gd name="connsiteX39" fmla="*/ 32660 w 269973"/>
              <a:gd name="connsiteY39" fmla="*/ 61820 h 166073"/>
              <a:gd name="connsiteX40" fmla="*/ 31413 w 269973"/>
              <a:gd name="connsiteY40" fmla="*/ 64710 h 166073"/>
              <a:gd name="connsiteX41" fmla="*/ 31472 w 269973"/>
              <a:gd name="connsiteY41" fmla="*/ 65045 h 166073"/>
              <a:gd name="connsiteX42" fmla="*/ 32950 w 269973"/>
              <a:gd name="connsiteY42" fmla="*/ 67966 h 166073"/>
              <a:gd name="connsiteX43" fmla="*/ 33368 w 269973"/>
              <a:gd name="connsiteY43" fmla="*/ 77569 h 166073"/>
              <a:gd name="connsiteX44" fmla="*/ 31649 w 269973"/>
              <a:gd name="connsiteY44" fmla="*/ 79366 h 166073"/>
              <a:gd name="connsiteX45" fmla="*/ 31394 w 269973"/>
              <a:gd name="connsiteY45" fmla="*/ 82076 h 166073"/>
              <a:gd name="connsiteX46" fmla="*/ 26527 w 269973"/>
              <a:gd name="connsiteY46" fmla="*/ 87274 h 166073"/>
              <a:gd name="connsiteX47" fmla="*/ 23810 w 269973"/>
              <a:gd name="connsiteY47" fmla="*/ 88747 h 166073"/>
              <a:gd name="connsiteX48" fmla="*/ 23116 w 269973"/>
              <a:gd name="connsiteY48" fmla="*/ 88850 h 166073"/>
              <a:gd name="connsiteX49" fmla="*/ 19659 w 269973"/>
              <a:gd name="connsiteY49" fmla="*/ 96022 h 166073"/>
              <a:gd name="connsiteX50" fmla="*/ 13436 w 269973"/>
              <a:gd name="connsiteY50" fmla="*/ 98224 h 166073"/>
              <a:gd name="connsiteX51" fmla="*/ 4245 w 269973"/>
              <a:gd name="connsiteY51" fmla="*/ 97923 h 166073"/>
              <a:gd name="connsiteX52" fmla="*/ 3029 w 269973"/>
              <a:gd name="connsiteY52" fmla="*/ 100552 h 166073"/>
              <a:gd name="connsiteX53" fmla="*/ 607 w 269973"/>
              <a:gd name="connsiteY53" fmla="*/ 102591 h 166073"/>
              <a:gd name="connsiteX54" fmla="*/ 154 w 269973"/>
              <a:gd name="connsiteY54" fmla="*/ 106508 h 166073"/>
              <a:gd name="connsiteX55" fmla="*/ 5502 w 269973"/>
              <a:gd name="connsiteY55" fmla="*/ 110681 h 166073"/>
              <a:gd name="connsiteX56" fmla="*/ 9271 w 269973"/>
              <a:gd name="connsiteY56" fmla="*/ 110221 h 166073"/>
              <a:gd name="connsiteX57" fmla="*/ 12592 w 269973"/>
              <a:gd name="connsiteY57" fmla="*/ 113078 h 166073"/>
              <a:gd name="connsiteX58" fmla="*/ 17704 w 269973"/>
              <a:gd name="connsiteY58" fmla="*/ 112981 h 166073"/>
              <a:gd name="connsiteX59" fmla="*/ 19374 w 269973"/>
              <a:gd name="connsiteY59" fmla="*/ 116088 h 166073"/>
              <a:gd name="connsiteX60" fmla="*/ 21369 w 269973"/>
              <a:gd name="connsiteY60" fmla="*/ 119554 h 166073"/>
              <a:gd name="connsiteX61" fmla="*/ 29943 w 269973"/>
              <a:gd name="connsiteY61" fmla="*/ 123473 h 166073"/>
              <a:gd name="connsiteX62" fmla="*/ 33581 w 269973"/>
              <a:gd name="connsiteY62" fmla="*/ 128633 h 166073"/>
              <a:gd name="connsiteX63" fmla="*/ 36167 w 269973"/>
              <a:gd name="connsiteY63" fmla="*/ 129952 h 166073"/>
              <a:gd name="connsiteX64" fmla="*/ 39496 w 269973"/>
              <a:gd name="connsiteY64" fmla="*/ 131926 h 166073"/>
              <a:gd name="connsiteX65" fmla="*/ 39900 w 269973"/>
              <a:gd name="connsiteY65" fmla="*/ 134781 h 166073"/>
              <a:gd name="connsiteX66" fmla="*/ 44069 w 269973"/>
              <a:gd name="connsiteY66" fmla="*/ 136595 h 166073"/>
              <a:gd name="connsiteX67" fmla="*/ 48986 w 269973"/>
              <a:gd name="connsiteY67" fmla="*/ 138201 h 166073"/>
              <a:gd name="connsiteX68" fmla="*/ 56521 w 269973"/>
              <a:gd name="connsiteY68" fmla="*/ 139907 h 166073"/>
              <a:gd name="connsiteX69" fmla="*/ 60172 w 269973"/>
              <a:gd name="connsiteY69" fmla="*/ 142204 h 166073"/>
              <a:gd name="connsiteX70" fmla="*/ 64133 w 269973"/>
              <a:gd name="connsiteY70" fmla="*/ 145447 h 166073"/>
              <a:gd name="connsiteX71" fmla="*/ 64972 w 269973"/>
              <a:gd name="connsiteY71" fmla="*/ 144079 h 166073"/>
              <a:gd name="connsiteX72" fmla="*/ 65561 w 269973"/>
              <a:gd name="connsiteY72" fmla="*/ 145080 h 166073"/>
              <a:gd name="connsiteX73" fmla="*/ 71077 w 269973"/>
              <a:gd name="connsiteY73" fmla="*/ 150695 h 166073"/>
              <a:gd name="connsiteX74" fmla="*/ 75514 w 269973"/>
              <a:gd name="connsiteY74" fmla="*/ 156557 h 166073"/>
              <a:gd name="connsiteX75" fmla="*/ 80177 w 269973"/>
              <a:gd name="connsiteY75" fmla="*/ 160158 h 166073"/>
              <a:gd name="connsiteX76" fmla="*/ 83738 w 269973"/>
              <a:gd name="connsiteY76" fmla="*/ 160784 h 166073"/>
              <a:gd name="connsiteX77" fmla="*/ 85961 w 269973"/>
              <a:gd name="connsiteY77" fmla="*/ 166512 h 166073"/>
              <a:gd name="connsiteX78" fmla="*/ 90551 w 269973"/>
              <a:gd name="connsiteY78" fmla="*/ 163285 h 166073"/>
              <a:gd name="connsiteX79" fmla="*/ 90860 w 269973"/>
              <a:gd name="connsiteY79" fmla="*/ 161168 h 166073"/>
              <a:gd name="connsiteX80" fmla="*/ 89835 w 269973"/>
              <a:gd name="connsiteY80" fmla="*/ 159120 h 166073"/>
              <a:gd name="connsiteX81" fmla="*/ 90756 w 269973"/>
              <a:gd name="connsiteY81" fmla="*/ 158132 h 166073"/>
              <a:gd name="connsiteX82" fmla="*/ 94571 w 269973"/>
              <a:gd name="connsiteY82" fmla="*/ 159964 h 166073"/>
              <a:gd name="connsiteX83" fmla="*/ 96281 w 269973"/>
              <a:gd name="connsiteY83" fmla="*/ 162706 h 166073"/>
              <a:gd name="connsiteX84" fmla="*/ 100894 w 269973"/>
              <a:gd name="connsiteY84" fmla="*/ 160115 h 166073"/>
              <a:gd name="connsiteX85" fmla="*/ 103639 w 269973"/>
              <a:gd name="connsiteY85" fmla="*/ 160360 h 166073"/>
              <a:gd name="connsiteX86" fmla="*/ 102065 w 269973"/>
              <a:gd name="connsiteY86" fmla="*/ 157149 h 166073"/>
              <a:gd name="connsiteX87" fmla="*/ 97465 w 269973"/>
              <a:gd name="connsiteY87" fmla="*/ 153388 h 166073"/>
              <a:gd name="connsiteX88" fmla="*/ 97197 w 269973"/>
              <a:gd name="connsiteY88" fmla="*/ 152095 h 166073"/>
              <a:gd name="connsiteX89" fmla="*/ 99338 w 269973"/>
              <a:gd name="connsiteY89" fmla="*/ 147747 h 166073"/>
              <a:gd name="connsiteX90" fmla="*/ 102001 w 269973"/>
              <a:gd name="connsiteY90" fmla="*/ 150390 h 166073"/>
              <a:gd name="connsiteX91" fmla="*/ 101924 w 269973"/>
              <a:gd name="connsiteY91" fmla="*/ 152038 h 166073"/>
              <a:gd name="connsiteX92" fmla="*/ 100477 w 269973"/>
              <a:gd name="connsiteY92" fmla="*/ 152836 h 166073"/>
              <a:gd name="connsiteX93" fmla="*/ 102205 w 269973"/>
              <a:gd name="connsiteY93" fmla="*/ 154154 h 166073"/>
              <a:gd name="connsiteX94" fmla="*/ 104859 w 269973"/>
              <a:gd name="connsiteY94" fmla="*/ 150942 h 166073"/>
              <a:gd name="connsiteX95" fmla="*/ 106578 w 269973"/>
              <a:gd name="connsiteY95" fmla="*/ 151470 h 166073"/>
              <a:gd name="connsiteX96" fmla="*/ 109449 w 269973"/>
              <a:gd name="connsiteY96" fmla="*/ 149891 h 166073"/>
              <a:gd name="connsiteX97" fmla="*/ 113060 w 269973"/>
              <a:gd name="connsiteY97" fmla="*/ 153855 h 166073"/>
              <a:gd name="connsiteX98" fmla="*/ 115800 w 269973"/>
              <a:gd name="connsiteY98" fmla="*/ 151761 h 166073"/>
              <a:gd name="connsiteX99" fmla="*/ 116775 w 269973"/>
              <a:gd name="connsiteY99" fmla="*/ 152184 h 166073"/>
              <a:gd name="connsiteX100" fmla="*/ 121153 w 269973"/>
              <a:gd name="connsiteY100" fmla="*/ 157321 h 166073"/>
              <a:gd name="connsiteX101" fmla="*/ 122396 w 269973"/>
              <a:gd name="connsiteY101" fmla="*/ 152077 h 166073"/>
              <a:gd name="connsiteX102" fmla="*/ 125422 w 269973"/>
              <a:gd name="connsiteY102" fmla="*/ 154282 h 166073"/>
              <a:gd name="connsiteX103" fmla="*/ 127200 w 269973"/>
              <a:gd name="connsiteY103" fmla="*/ 152336 h 166073"/>
              <a:gd name="connsiteX104" fmla="*/ 128615 w 269973"/>
              <a:gd name="connsiteY104" fmla="*/ 152203 h 166073"/>
              <a:gd name="connsiteX105" fmla="*/ 129023 w 269973"/>
              <a:gd name="connsiteY105" fmla="*/ 150867 h 166073"/>
              <a:gd name="connsiteX106" fmla="*/ 136236 w 269973"/>
              <a:gd name="connsiteY106" fmla="*/ 151212 h 166073"/>
              <a:gd name="connsiteX107" fmla="*/ 137393 w 269973"/>
              <a:gd name="connsiteY107" fmla="*/ 149335 h 166073"/>
              <a:gd name="connsiteX108" fmla="*/ 137765 w 269973"/>
              <a:gd name="connsiteY108" fmla="*/ 146117 h 166073"/>
              <a:gd name="connsiteX109" fmla="*/ 135564 w 269973"/>
              <a:gd name="connsiteY109" fmla="*/ 138303 h 166073"/>
              <a:gd name="connsiteX110" fmla="*/ 131319 w 269973"/>
              <a:gd name="connsiteY110" fmla="*/ 133175 h 166073"/>
              <a:gd name="connsiteX111" fmla="*/ 130661 w 269973"/>
              <a:gd name="connsiteY111" fmla="*/ 125480 h 166073"/>
              <a:gd name="connsiteX112" fmla="*/ 132856 w 269973"/>
              <a:gd name="connsiteY112" fmla="*/ 122934 h 166073"/>
              <a:gd name="connsiteX113" fmla="*/ 133809 w 269973"/>
              <a:gd name="connsiteY113" fmla="*/ 121743 h 166073"/>
              <a:gd name="connsiteX114" fmla="*/ 136041 w 269973"/>
              <a:gd name="connsiteY114" fmla="*/ 122681 h 166073"/>
              <a:gd name="connsiteX115" fmla="*/ 139466 w 269973"/>
              <a:gd name="connsiteY115" fmla="*/ 121541 h 166073"/>
              <a:gd name="connsiteX116" fmla="*/ 141153 w 269973"/>
              <a:gd name="connsiteY116" fmla="*/ 115378 h 166073"/>
              <a:gd name="connsiteX117" fmla="*/ 145145 w 269973"/>
              <a:gd name="connsiteY117" fmla="*/ 114366 h 166073"/>
              <a:gd name="connsiteX118" fmla="*/ 149432 w 269973"/>
              <a:gd name="connsiteY118" fmla="*/ 115147 h 166073"/>
              <a:gd name="connsiteX119" fmla="*/ 151700 w 269973"/>
              <a:gd name="connsiteY119" fmla="*/ 113264 h 166073"/>
              <a:gd name="connsiteX120" fmla="*/ 158132 w 269973"/>
              <a:gd name="connsiteY120" fmla="*/ 111820 h 166073"/>
              <a:gd name="connsiteX121" fmla="*/ 159058 w 269973"/>
              <a:gd name="connsiteY121" fmla="*/ 110163 h 166073"/>
              <a:gd name="connsiteX122" fmla="*/ 166388 w 269973"/>
              <a:gd name="connsiteY122" fmla="*/ 111825 h 166073"/>
              <a:gd name="connsiteX123" fmla="*/ 168638 w 269973"/>
              <a:gd name="connsiteY123" fmla="*/ 111487 h 166073"/>
              <a:gd name="connsiteX124" fmla="*/ 174045 w 269973"/>
              <a:gd name="connsiteY124" fmla="*/ 110677 h 166073"/>
              <a:gd name="connsiteX125" fmla="*/ 177847 w 269973"/>
              <a:gd name="connsiteY125" fmla="*/ 112776 h 166073"/>
              <a:gd name="connsiteX126" fmla="*/ 181639 w 269973"/>
              <a:gd name="connsiteY126" fmla="*/ 111484 h 166073"/>
              <a:gd name="connsiteX127" fmla="*/ 178999 w 269973"/>
              <a:gd name="connsiteY127" fmla="*/ 109432 h 166073"/>
              <a:gd name="connsiteX128" fmla="*/ 182070 w 269973"/>
              <a:gd name="connsiteY128" fmla="*/ 109339 h 166073"/>
              <a:gd name="connsiteX129" fmla="*/ 184946 w 269973"/>
              <a:gd name="connsiteY129" fmla="*/ 107842 h 166073"/>
              <a:gd name="connsiteX130" fmla="*/ 186656 w 269973"/>
              <a:gd name="connsiteY130" fmla="*/ 100778 h 166073"/>
              <a:gd name="connsiteX131" fmla="*/ 184261 w 269973"/>
              <a:gd name="connsiteY131" fmla="*/ 96512 h 166073"/>
              <a:gd name="connsiteX132" fmla="*/ 186202 w 269973"/>
              <a:gd name="connsiteY132" fmla="*/ 89687 h 166073"/>
              <a:gd name="connsiteX133" fmla="*/ 182787 w 269973"/>
              <a:gd name="connsiteY133" fmla="*/ 85170 h 166073"/>
              <a:gd name="connsiteX134" fmla="*/ 177770 w 269973"/>
              <a:gd name="connsiteY134" fmla="*/ 85853 h 166073"/>
              <a:gd name="connsiteX135" fmla="*/ 170756 w 269973"/>
              <a:gd name="connsiteY135" fmla="*/ 82783 h 166073"/>
              <a:gd name="connsiteX136" fmla="*/ 169296 w 269973"/>
              <a:gd name="connsiteY136" fmla="*/ 80382 h 166073"/>
              <a:gd name="connsiteX137" fmla="*/ 169083 w 269973"/>
              <a:gd name="connsiteY137" fmla="*/ 78890 h 166073"/>
              <a:gd name="connsiteX138" fmla="*/ 169858 w 269973"/>
              <a:gd name="connsiteY138" fmla="*/ 78283 h 166073"/>
              <a:gd name="connsiteX139" fmla="*/ 172467 w 269973"/>
              <a:gd name="connsiteY139" fmla="*/ 77451 h 166073"/>
              <a:gd name="connsiteX140" fmla="*/ 185282 w 269973"/>
              <a:gd name="connsiteY140" fmla="*/ 79376 h 166073"/>
              <a:gd name="connsiteX141" fmla="*/ 190584 w 269973"/>
              <a:gd name="connsiteY141" fmla="*/ 72046 h 166073"/>
              <a:gd name="connsiteX142" fmla="*/ 202488 w 269973"/>
              <a:gd name="connsiteY142" fmla="*/ 72988 h 166073"/>
              <a:gd name="connsiteX143" fmla="*/ 207373 w 269973"/>
              <a:gd name="connsiteY143" fmla="*/ 69650 h 166073"/>
              <a:gd name="connsiteX144" fmla="*/ 209886 w 269973"/>
              <a:gd name="connsiteY144" fmla="*/ 69462 h 166073"/>
              <a:gd name="connsiteX145" fmla="*/ 210362 w 269973"/>
              <a:gd name="connsiteY145" fmla="*/ 67708 h 166073"/>
              <a:gd name="connsiteX146" fmla="*/ 212880 w 269973"/>
              <a:gd name="connsiteY146" fmla="*/ 68371 h 166073"/>
              <a:gd name="connsiteX147" fmla="*/ 218106 w 269973"/>
              <a:gd name="connsiteY147" fmla="*/ 67172 h 166073"/>
              <a:gd name="connsiteX148" fmla="*/ 220900 w 269973"/>
              <a:gd name="connsiteY148" fmla="*/ 63035 h 166073"/>
              <a:gd name="connsiteX149" fmla="*/ 221762 w 269973"/>
              <a:gd name="connsiteY149" fmla="*/ 65703 h 166073"/>
              <a:gd name="connsiteX150" fmla="*/ 225078 w 269973"/>
              <a:gd name="connsiteY150" fmla="*/ 67279 h 166073"/>
              <a:gd name="connsiteX151" fmla="*/ 230254 w 269973"/>
              <a:gd name="connsiteY151" fmla="*/ 73599 h 166073"/>
              <a:gd name="connsiteX152" fmla="*/ 233166 w 269973"/>
              <a:gd name="connsiteY152" fmla="*/ 72303 h 166073"/>
              <a:gd name="connsiteX153" fmla="*/ 234627 w 269973"/>
              <a:gd name="connsiteY153" fmla="*/ 74081 h 166073"/>
              <a:gd name="connsiteX154" fmla="*/ 235566 w 269973"/>
              <a:gd name="connsiteY154" fmla="*/ 71525 h 166073"/>
              <a:gd name="connsiteX155" fmla="*/ 236827 w 269973"/>
              <a:gd name="connsiteY155" fmla="*/ 70533 h 166073"/>
              <a:gd name="connsiteX156" fmla="*/ 241921 w 269973"/>
              <a:gd name="connsiteY156" fmla="*/ 74643 h 166073"/>
              <a:gd name="connsiteX157" fmla="*/ 244729 w 269973"/>
              <a:gd name="connsiteY157" fmla="*/ 74120 h 166073"/>
              <a:gd name="connsiteX158" fmla="*/ 246190 w 269973"/>
              <a:gd name="connsiteY158" fmla="*/ 72699 h 166073"/>
              <a:gd name="connsiteX159" fmla="*/ 244579 w 269973"/>
              <a:gd name="connsiteY159" fmla="*/ 71515 h 166073"/>
              <a:gd name="connsiteX160" fmla="*/ 243268 w 269973"/>
              <a:gd name="connsiteY160" fmla="*/ 67886 h 166073"/>
              <a:gd name="connsiteX161" fmla="*/ 247705 w 269973"/>
              <a:gd name="connsiteY161" fmla="*/ 65462 h 166073"/>
              <a:gd name="connsiteX162" fmla="*/ 244035 w 269973"/>
              <a:gd name="connsiteY162" fmla="*/ 65209 h 166073"/>
              <a:gd name="connsiteX163" fmla="*/ 243069 w 269973"/>
              <a:gd name="connsiteY163" fmla="*/ 61145 h 166073"/>
              <a:gd name="connsiteX164" fmla="*/ 239644 w 269973"/>
              <a:gd name="connsiteY164" fmla="*/ 59923 h 166073"/>
              <a:gd name="connsiteX165" fmla="*/ 239467 w 269973"/>
              <a:gd name="connsiteY165" fmla="*/ 56770 h 166073"/>
              <a:gd name="connsiteX166" fmla="*/ 244774 w 269973"/>
              <a:gd name="connsiteY166" fmla="*/ 52459 h 166073"/>
              <a:gd name="connsiteX167" fmla="*/ 248608 w 269973"/>
              <a:gd name="connsiteY167" fmla="*/ 51917 h 166073"/>
              <a:gd name="connsiteX168" fmla="*/ 249755 w 269973"/>
              <a:gd name="connsiteY168" fmla="*/ 54067 h 166073"/>
              <a:gd name="connsiteX169" fmla="*/ 252726 w 269973"/>
              <a:gd name="connsiteY169" fmla="*/ 52526 h 166073"/>
              <a:gd name="connsiteX170" fmla="*/ 253316 w 269973"/>
              <a:gd name="connsiteY170" fmla="*/ 50577 h 166073"/>
              <a:gd name="connsiteX171" fmla="*/ 255820 w 269973"/>
              <a:gd name="connsiteY171" fmla="*/ 48329 h 166073"/>
              <a:gd name="connsiteX172" fmla="*/ 257807 w 269973"/>
              <a:gd name="connsiteY172" fmla="*/ 48638 h 166073"/>
              <a:gd name="connsiteX173" fmla="*/ 259435 w 269973"/>
              <a:gd name="connsiteY173" fmla="*/ 47363 h 166073"/>
              <a:gd name="connsiteX174" fmla="*/ 261989 w 269973"/>
              <a:gd name="connsiteY174" fmla="*/ 48038 h 166073"/>
              <a:gd name="connsiteX175" fmla="*/ 259558 w 269973"/>
              <a:gd name="connsiteY175" fmla="*/ 44879 h 166073"/>
              <a:gd name="connsiteX176" fmla="*/ 258710 w 269973"/>
              <a:gd name="connsiteY176" fmla="*/ 40536 h 166073"/>
              <a:gd name="connsiteX177" fmla="*/ 256010 w 269973"/>
              <a:gd name="connsiteY177" fmla="*/ 43614 h 166073"/>
              <a:gd name="connsiteX178" fmla="*/ 255049 w 269973"/>
              <a:gd name="connsiteY178" fmla="*/ 40914 h 166073"/>
              <a:gd name="connsiteX179" fmla="*/ 252232 w 269973"/>
              <a:gd name="connsiteY179" fmla="*/ 40388 h 166073"/>
              <a:gd name="connsiteX180" fmla="*/ 251579 w 269973"/>
              <a:gd name="connsiteY180" fmla="*/ 39299 h 166073"/>
              <a:gd name="connsiteX181" fmla="*/ 253570 w 269973"/>
              <a:gd name="connsiteY181" fmla="*/ 36463 h 166073"/>
              <a:gd name="connsiteX182" fmla="*/ 256945 w 269973"/>
              <a:gd name="connsiteY182" fmla="*/ 37516 h 166073"/>
              <a:gd name="connsiteX183" fmla="*/ 257195 w 269973"/>
              <a:gd name="connsiteY183" fmla="*/ 35752 h 166073"/>
              <a:gd name="connsiteX184" fmla="*/ 261663 w 269973"/>
              <a:gd name="connsiteY184" fmla="*/ 33631 h 166073"/>
              <a:gd name="connsiteX185" fmla="*/ 261599 w 269973"/>
              <a:gd name="connsiteY185" fmla="*/ 31499 h 166073"/>
              <a:gd name="connsiteX186" fmla="*/ 263745 w 269973"/>
              <a:gd name="connsiteY186" fmla="*/ 31524 h 166073"/>
              <a:gd name="connsiteX187" fmla="*/ 264457 w 269973"/>
              <a:gd name="connsiteY187" fmla="*/ 25337 h 166073"/>
              <a:gd name="connsiteX188" fmla="*/ 265255 w 269973"/>
              <a:gd name="connsiteY188" fmla="*/ 21972 h 166073"/>
              <a:gd name="connsiteX189" fmla="*/ 268494 w 269973"/>
              <a:gd name="connsiteY189" fmla="*/ 19501 h 166073"/>
              <a:gd name="connsiteX190" fmla="*/ 270127 w 269973"/>
              <a:gd name="connsiteY190" fmla="*/ 16983 h 166073"/>
              <a:gd name="connsiteX191" fmla="*/ 269637 w 269973"/>
              <a:gd name="connsiteY191" fmla="*/ 15896 h 166073"/>
              <a:gd name="connsiteX192" fmla="*/ 267923 w 269973"/>
              <a:gd name="connsiteY192" fmla="*/ 16897 h 166073"/>
              <a:gd name="connsiteX193" fmla="*/ 266004 w 269973"/>
              <a:gd name="connsiteY193" fmla="*/ 15411 h 166073"/>
              <a:gd name="connsiteX194" fmla="*/ 263758 w 269973"/>
              <a:gd name="connsiteY194" fmla="*/ 15364 h 166073"/>
              <a:gd name="connsiteX195" fmla="*/ 262221 w 269973"/>
              <a:gd name="connsiteY195" fmla="*/ 13236 h 166073"/>
              <a:gd name="connsiteX196" fmla="*/ 259009 w 269973"/>
              <a:gd name="connsiteY196" fmla="*/ 14001 h 166073"/>
              <a:gd name="connsiteX197" fmla="*/ 256587 w 269973"/>
              <a:gd name="connsiteY197" fmla="*/ 13099 h 166073"/>
              <a:gd name="connsiteX198" fmla="*/ 253461 w 269973"/>
              <a:gd name="connsiteY198" fmla="*/ 10043 h 166073"/>
              <a:gd name="connsiteX199" fmla="*/ 249410 w 269973"/>
              <a:gd name="connsiteY199" fmla="*/ 1666 h 166073"/>
              <a:gd name="connsiteX200" fmla="*/ 246521 w 269973"/>
              <a:gd name="connsiteY200" fmla="*/ 439 h 166073"/>
              <a:gd name="connsiteX201" fmla="*/ 245409 w 269973"/>
              <a:gd name="connsiteY201" fmla="*/ 5041 h 166073"/>
              <a:gd name="connsiteX202" fmla="*/ 240361 w 269973"/>
              <a:gd name="connsiteY202" fmla="*/ 9977 h 166073"/>
              <a:gd name="connsiteX203" fmla="*/ 237235 w 269973"/>
              <a:gd name="connsiteY203" fmla="*/ 14638 h 166073"/>
              <a:gd name="connsiteX204" fmla="*/ 233747 w 269973"/>
              <a:gd name="connsiteY204" fmla="*/ 17414 h 166073"/>
              <a:gd name="connsiteX205" fmla="*/ 230762 w 269973"/>
              <a:gd name="connsiteY205" fmla="*/ 17806 h 166073"/>
              <a:gd name="connsiteX206" fmla="*/ 228684 w 269973"/>
              <a:gd name="connsiteY206" fmla="*/ 21246 h 166073"/>
              <a:gd name="connsiteX207" fmla="*/ 226756 w 269973"/>
              <a:gd name="connsiteY207" fmla="*/ 22283 h 166073"/>
              <a:gd name="connsiteX208" fmla="*/ 226212 w 269973"/>
              <a:gd name="connsiteY208" fmla="*/ 24253 h 166073"/>
              <a:gd name="connsiteX209" fmla="*/ 224951 w 269973"/>
              <a:gd name="connsiteY209" fmla="*/ 24712 h 166073"/>
              <a:gd name="connsiteX210" fmla="*/ 223676 w 269973"/>
              <a:gd name="connsiteY210" fmla="*/ 26943 h 166073"/>
              <a:gd name="connsiteX211" fmla="*/ 220800 w 269973"/>
              <a:gd name="connsiteY211" fmla="*/ 33772 h 166073"/>
              <a:gd name="connsiteX212" fmla="*/ 211787 w 269973"/>
              <a:gd name="connsiteY212" fmla="*/ 34644 h 166073"/>
              <a:gd name="connsiteX213" fmla="*/ 206779 w 269973"/>
              <a:gd name="connsiteY213" fmla="*/ 33383 h 166073"/>
              <a:gd name="connsiteX214" fmla="*/ 204960 w 269973"/>
              <a:gd name="connsiteY214" fmla="*/ 34426 h 166073"/>
              <a:gd name="connsiteX215" fmla="*/ 204579 w 269973"/>
              <a:gd name="connsiteY215" fmla="*/ 42850 h 166073"/>
              <a:gd name="connsiteX216" fmla="*/ 202569 w 269973"/>
              <a:gd name="connsiteY216" fmla="*/ 44356 h 166073"/>
              <a:gd name="connsiteX217" fmla="*/ 201036 w 269973"/>
              <a:gd name="connsiteY217" fmla="*/ 47804 h 166073"/>
              <a:gd name="connsiteX218" fmla="*/ 196972 w 269973"/>
              <a:gd name="connsiteY218" fmla="*/ 50200 h 166073"/>
              <a:gd name="connsiteX219" fmla="*/ 190961 w 269973"/>
              <a:gd name="connsiteY219" fmla="*/ 49519 h 166073"/>
              <a:gd name="connsiteX220" fmla="*/ 189414 w 269973"/>
              <a:gd name="connsiteY220" fmla="*/ 45158 h 166073"/>
              <a:gd name="connsiteX221" fmla="*/ 184043 w 269973"/>
              <a:gd name="connsiteY221" fmla="*/ 39250 h 166073"/>
              <a:gd name="connsiteX222" fmla="*/ 182560 w 269973"/>
              <a:gd name="connsiteY222" fmla="*/ 34849 h 166073"/>
              <a:gd name="connsiteX223" fmla="*/ 179970 w 269973"/>
              <a:gd name="connsiteY223" fmla="*/ 33358 h 166073"/>
              <a:gd name="connsiteX224" fmla="*/ 178935 w 269973"/>
              <a:gd name="connsiteY224" fmla="*/ 33522 h 166073"/>
              <a:gd name="connsiteX225" fmla="*/ 177461 w 269973"/>
              <a:gd name="connsiteY225" fmla="*/ 35031 h 166073"/>
              <a:gd name="connsiteX226" fmla="*/ 171024 w 269973"/>
              <a:gd name="connsiteY226" fmla="*/ 33737 h 166073"/>
              <a:gd name="connsiteX227" fmla="*/ 165662 w 269973"/>
              <a:gd name="connsiteY227" fmla="*/ 36690 h 166073"/>
              <a:gd name="connsiteX228" fmla="*/ 163426 w 269973"/>
              <a:gd name="connsiteY228" fmla="*/ 35448 h 166073"/>
              <a:gd name="connsiteX229" fmla="*/ 162981 w 269973"/>
              <a:gd name="connsiteY229" fmla="*/ 32579 h 166073"/>
              <a:gd name="connsiteX230" fmla="*/ 161217 w 269973"/>
              <a:gd name="connsiteY230" fmla="*/ 31949 h 166073"/>
              <a:gd name="connsiteX231" fmla="*/ 159666 w 269973"/>
              <a:gd name="connsiteY231" fmla="*/ 33279 h 166073"/>
              <a:gd name="connsiteX232" fmla="*/ 156481 w 269973"/>
              <a:gd name="connsiteY232" fmla="*/ 40334 h 166073"/>
              <a:gd name="connsiteX233" fmla="*/ 148139 w 269973"/>
              <a:gd name="connsiteY233" fmla="*/ 44677 h 166073"/>
              <a:gd name="connsiteX234" fmla="*/ 145853 w 269973"/>
              <a:gd name="connsiteY234" fmla="*/ 44118 h 166073"/>
              <a:gd name="connsiteX235" fmla="*/ 143521 w 269973"/>
              <a:gd name="connsiteY235" fmla="*/ 39837 h 166073"/>
              <a:gd name="connsiteX236" fmla="*/ 143303 w 269973"/>
              <a:gd name="connsiteY236" fmla="*/ 38604 h 166073"/>
              <a:gd name="connsiteX237" fmla="*/ 140985 w 269973"/>
              <a:gd name="connsiteY237" fmla="*/ 36014 h 166073"/>
              <a:gd name="connsiteX238" fmla="*/ 130511 w 269973"/>
              <a:gd name="connsiteY238" fmla="*/ 29017 h 166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</a:cxnLst>
            <a:rect l="l" t="t" r="r" b="b"/>
            <a:pathLst>
              <a:path w="269973" h="166073">
                <a:moveTo>
                  <a:pt x="130511" y="29017"/>
                </a:moveTo>
                <a:lnTo>
                  <a:pt x="126619" y="30254"/>
                </a:lnTo>
                <a:lnTo>
                  <a:pt x="125217" y="31780"/>
                </a:lnTo>
                <a:lnTo>
                  <a:pt x="124192" y="31232"/>
                </a:lnTo>
                <a:lnTo>
                  <a:pt x="123090" y="33301"/>
                </a:lnTo>
                <a:lnTo>
                  <a:pt x="121911" y="32116"/>
                </a:lnTo>
                <a:lnTo>
                  <a:pt x="117615" y="32733"/>
                </a:lnTo>
                <a:lnTo>
                  <a:pt x="117406" y="33912"/>
                </a:lnTo>
                <a:lnTo>
                  <a:pt x="116045" y="32946"/>
                </a:lnTo>
                <a:lnTo>
                  <a:pt x="114852" y="34856"/>
                </a:lnTo>
                <a:lnTo>
                  <a:pt x="111903" y="36047"/>
                </a:lnTo>
                <a:lnTo>
                  <a:pt x="110520" y="38004"/>
                </a:lnTo>
                <a:lnTo>
                  <a:pt x="104115" y="40888"/>
                </a:lnTo>
                <a:lnTo>
                  <a:pt x="98594" y="41682"/>
                </a:lnTo>
                <a:lnTo>
                  <a:pt x="95936" y="40346"/>
                </a:lnTo>
                <a:lnTo>
                  <a:pt x="92720" y="41605"/>
                </a:lnTo>
                <a:lnTo>
                  <a:pt x="90120" y="40608"/>
                </a:lnTo>
                <a:lnTo>
                  <a:pt x="88410" y="41118"/>
                </a:lnTo>
                <a:lnTo>
                  <a:pt x="83847" y="37807"/>
                </a:lnTo>
                <a:lnTo>
                  <a:pt x="82767" y="35736"/>
                </a:lnTo>
                <a:lnTo>
                  <a:pt x="78775" y="34861"/>
                </a:lnTo>
                <a:lnTo>
                  <a:pt x="66573" y="27559"/>
                </a:lnTo>
                <a:lnTo>
                  <a:pt x="56085" y="28507"/>
                </a:lnTo>
                <a:lnTo>
                  <a:pt x="52964" y="27003"/>
                </a:lnTo>
                <a:lnTo>
                  <a:pt x="48378" y="28336"/>
                </a:lnTo>
                <a:lnTo>
                  <a:pt x="47013" y="30943"/>
                </a:lnTo>
                <a:lnTo>
                  <a:pt x="44287" y="36856"/>
                </a:lnTo>
                <a:lnTo>
                  <a:pt x="45584" y="37852"/>
                </a:lnTo>
                <a:lnTo>
                  <a:pt x="44395" y="40519"/>
                </a:lnTo>
                <a:lnTo>
                  <a:pt x="41302" y="40417"/>
                </a:lnTo>
                <a:lnTo>
                  <a:pt x="35822" y="45149"/>
                </a:lnTo>
                <a:lnTo>
                  <a:pt x="35441" y="48990"/>
                </a:lnTo>
                <a:lnTo>
                  <a:pt x="34964" y="52005"/>
                </a:lnTo>
                <a:lnTo>
                  <a:pt x="29657" y="53297"/>
                </a:lnTo>
                <a:lnTo>
                  <a:pt x="28387" y="54731"/>
                </a:lnTo>
                <a:lnTo>
                  <a:pt x="29544" y="58182"/>
                </a:lnTo>
                <a:lnTo>
                  <a:pt x="31295" y="61096"/>
                </a:lnTo>
                <a:lnTo>
                  <a:pt x="32188" y="60922"/>
                </a:lnTo>
                <a:lnTo>
                  <a:pt x="31372" y="62105"/>
                </a:lnTo>
                <a:lnTo>
                  <a:pt x="32660" y="61820"/>
                </a:lnTo>
                <a:lnTo>
                  <a:pt x="31413" y="64710"/>
                </a:lnTo>
                <a:lnTo>
                  <a:pt x="31472" y="65045"/>
                </a:lnTo>
                <a:lnTo>
                  <a:pt x="32950" y="67966"/>
                </a:lnTo>
                <a:lnTo>
                  <a:pt x="33368" y="77569"/>
                </a:lnTo>
                <a:lnTo>
                  <a:pt x="31649" y="79366"/>
                </a:lnTo>
                <a:lnTo>
                  <a:pt x="31394" y="82076"/>
                </a:lnTo>
                <a:lnTo>
                  <a:pt x="26527" y="87274"/>
                </a:lnTo>
                <a:lnTo>
                  <a:pt x="23810" y="88747"/>
                </a:lnTo>
                <a:lnTo>
                  <a:pt x="23116" y="88850"/>
                </a:lnTo>
                <a:lnTo>
                  <a:pt x="19659" y="96022"/>
                </a:lnTo>
                <a:lnTo>
                  <a:pt x="13436" y="98224"/>
                </a:lnTo>
                <a:lnTo>
                  <a:pt x="4245" y="97923"/>
                </a:lnTo>
                <a:lnTo>
                  <a:pt x="3029" y="100552"/>
                </a:lnTo>
                <a:lnTo>
                  <a:pt x="607" y="102591"/>
                </a:lnTo>
                <a:lnTo>
                  <a:pt x="154" y="106508"/>
                </a:lnTo>
                <a:lnTo>
                  <a:pt x="5502" y="110681"/>
                </a:lnTo>
                <a:lnTo>
                  <a:pt x="9271" y="110221"/>
                </a:lnTo>
                <a:lnTo>
                  <a:pt x="12592" y="113078"/>
                </a:lnTo>
                <a:lnTo>
                  <a:pt x="17704" y="112981"/>
                </a:lnTo>
                <a:lnTo>
                  <a:pt x="19374" y="116088"/>
                </a:lnTo>
                <a:lnTo>
                  <a:pt x="21369" y="119554"/>
                </a:lnTo>
                <a:lnTo>
                  <a:pt x="29943" y="123473"/>
                </a:lnTo>
                <a:lnTo>
                  <a:pt x="33581" y="128633"/>
                </a:lnTo>
                <a:lnTo>
                  <a:pt x="36167" y="129952"/>
                </a:lnTo>
                <a:lnTo>
                  <a:pt x="39496" y="131926"/>
                </a:lnTo>
                <a:lnTo>
                  <a:pt x="39900" y="134781"/>
                </a:lnTo>
                <a:lnTo>
                  <a:pt x="44069" y="136595"/>
                </a:lnTo>
                <a:lnTo>
                  <a:pt x="48986" y="138201"/>
                </a:lnTo>
                <a:lnTo>
                  <a:pt x="56521" y="139907"/>
                </a:lnTo>
                <a:lnTo>
                  <a:pt x="60172" y="142204"/>
                </a:lnTo>
                <a:lnTo>
                  <a:pt x="64133" y="145447"/>
                </a:lnTo>
                <a:lnTo>
                  <a:pt x="64972" y="144079"/>
                </a:lnTo>
                <a:lnTo>
                  <a:pt x="65561" y="145080"/>
                </a:lnTo>
                <a:lnTo>
                  <a:pt x="71077" y="150695"/>
                </a:lnTo>
                <a:lnTo>
                  <a:pt x="75514" y="156557"/>
                </a:lnTo>
                <a:lnTo>
                  <a:pt x="80177" y="160158"/>
                </a:lnTo>
                <a:lnTo>
                  <a:pt x="83738" y="160784"/>
                </a:lnTo>
                <a:lnTo>
                  <a:pt x="85961" y="166512"/>
                </a:lnTo>
                <a:lnTo>
                  <a:pt x="90551" y="163285"/>
                </a:lnTo>
                <a:lnTo>
                  <a:pt x="90860" y="161168"/>
                </a:lnTo>
                <a:lnTo>
                  <a:pt x="89835" y="159120"/>
                </a:lnTo>
                <a:lnTo>
                  <a:pt x="90756" y="158132"/>
                </a:lnTo>
                <a:lnTo>
                  <a:pt x="94571" y="159964"/>
                </a:lnTo>
                <a:lnTo>
                  <a:pt x="96281" y="162706"/>
                </a:lnTo>
                <a:lnTo>
                  <a:pt x="100894" y="160115"/>
                </a:lnTo>
                <a:lnTo>
                  <a:pt x="103639" y="160360"/>
                </a:lnTo>
                <a:lnTo>
                  <a:pt x="102065" y="157149"/>
                </a:lnTo>
                <a:lnTo>
                  <a:pt x="97465" y="153388"/>
                </a:lnTo>
                <a:lnTo>
                  <a:pt x="97197" y="152095"/>
                </a:lnTo>
                <a:lnTo>
                  <a:pt x="99338" y="147747"/>
                </a:lnTo>
                <a:lnTo>
                  <a:pt x="102001" y="150390"/>
                </a:lnTo>
                <a:lnTo>
                  <a:pt x="101924" y="152038"/>
                </a:lnTo>
                <a:lnTo>
                  <a:pt x="100477" y="152836"/>
                </a:lnTo>
                <a:lnTo>
                  <a:pt x="102205" y="154154"/>
                </a:lnTo>
                <a:lnTo>
                  <a:pt x="104859" y="150942"/>
                </a:lnTo>
                <a:lnTo>
                  <a:pt x="106578" y="151470"/>
                </a:lnTo>
                <a:lnTo>
                  <a:pt x="109449" y="149891"/>
                </a:lnTo>
                <a:lnTo>
                  <a:pt x="113060" y="153855"/>
                </a:lnTo>
                <a:lnTo>
                  <a:pt x="115800" y="151761"/>
                </a:lnTo>
                <a:lnTo>
                  <a:pt x="116775" y="152184"/>
                </a:lnTo>
                <a:lnTo>
                  <a:pt x="121153" y="157321"/>
                </a:lnTo>
                <a:lnTo>
                  <a:pt x="122396" y="152077"/>
                </a:lnTo>
                <a:lnTo>
                  <a:pt x="125422" y="154282"/>
                </a:lnTo>
                <a:lnTo>
                  <a:pt x="127200" y="152336"/>
                </a:lnTo>
                <a:lnTo>
                  <a:pt x="128615" y="152203"/>
                </a:lnTo>
                <a:lnTo>
                  <a:pt x="129023" y="150867"/>
                </a:lnTo>
                <a:lnTo>
                  <a:pt x="136236" y="151212"/>
                </a:lnTo>
                <a:lnTo>
                  <a:pt x="137393" y="149335"/>
                </a:lnTo>
                <a:lnTo>
                  <a:pt x="137765" y="146117"/>
                </a:lnTo>
                <a:lnTo>
                  <a:pt x="135564" y="138303"/>
                </a:lnTo>
                <a:lnTo>
                  <a:pt x="131319" y="133175"/>
                </a:lnTo>
                <a:lnTo>
                  <a:pt x="130661" y="125480"/>
                </a:lnTo>
                <a:lnTo>
                  <a:pt x="132856" y="122934"/>
                </a:lnTo>
                <a:lnTo>
                  <a:pt x="133809" y="121743"/>
                </a:lnTo>
                <a:lnTo>
                  <a:pt x="136041" y="122681"/>
                </a:lnTo>
                <a:lnTo>
                  <a:pt x="139466" y="121541"/>
                </a:lnTo>
                <a:lnTo>
                  <a:pt x="141153" y="115378"/>
                </a:lnTo>
                <a:lnTo>
                  <a:pt x="145145" y="114366"/>
                </a:lnTo>
                <a:lnTo>
                  <a:pt x="149432" y="115147"/>
                </a:lnTo>
                <a:lnTo>
                  <a:pt x="151700" y="113264"/>
                </a:lnTo>
                <a:lnTo>
                  <a:pt x="158132" y="111820"/>
                </a:lnTo>
                <a:lnTo>
                  <a:pt x="159058" y="110163"/>
                </a:lnTo>
                <a:lnTo>
                  <a:pt x="166388" y="111825"/>
                </a:lnTo>
                <a:lnTo>
                  <a:pt x="168638" y="111487"/>
                </a:lnTo>
                <a:lnTo>
                  <a:pt x="174045" y="110677"/>
                </a:lnTo>
                <a:lnTo>
                  <a:pt x="177847" y="112776"/>
                </a:lnTo>
                <a:lnTo>
                  <a:pt x="181639" y="111484"/>
                </a:lnTo>
                <a:lnTo>
                  <a:pt x="178999" y="109432"/>
                </a:lnTo>
                <a:lnTo>
                  <a:pt x="182070" y="109339"/>
                </a:lnTo>
                <a:lnTo>
                  <a:pt x="184946" y="107842"/>
                </a:lnTo>
                <a:lnTo>
                  <a:pt x="186656" y="100778"/>
                </a:lnTo>
                <a:lnTo>
                  <a:pt x="184261" y="96512"/>
                </a:lnTo>
                <a:lnTo>
                  <a:pt x="186202" y="89687"/>
                </a:lnTo>
                <a:lnTo>
                  <a:pt x="182787" y="85170"/>
                </a:lnTo>
                <a:lnTo>
                  <a:pt x="177770" y="85853"/>
                </a:lnTo>
                <a:lnTo>
                  <a:pt x="170756" y="82783"/>
                </a:lnTo>
                <a:lnTo>
                  <a:pt x="169296" y="80382"/>
                </a:lnTo>
                <a:lnTo>
                  <a:pt x="169083" y="78890"/>
                </a:lnTo>
                <a:lnTo>
                  <a:pt x="169858" y="78283"/>
                </a:lnTo>
                <a:lnTo>
                  <a:pt x="172467" y="77451"/>
                </a:lnTo>
                <a:lnTo>
                  <a:pt x="185282" y="79376"/>
                </a:lnTo>
                <a:lnTo>
                  <a:pt x="190584" y="72046"/>
                </a:lnTo>
                <a:lnTo>
                  <a:pt x="202488" y="72988"/>
                </a:lnTo>
                <a:lnTo>
                  <a:pt x="207373" y="69650"/>
                </a:lnTo>
                <a:lnTo>
                  <a:pt x="209886" y="69462"/>
                </a:lnTo>
                <a:lnTo>
                  <a:pt x="210362" y="67708"/>
                </a:lnTo>
                <a:lnTo>
                  <a:pt x="212880" y="68371"/>
                </a:lnTo>
                <a:lnTo>
                  <a:pt x="218106" y="67172"/>
                </a:lnTo>
                <a:lnTo>
                  <a:pt x="220900" y="63035"/>
                </a:lnTo>
                <a:lnTo>
                  <a:pt x="221762" y="65703"/>
                </a:lnTo>
                <a:lnTo>
                  <a:pt x="225078" y="67279"/>
                </a:lnTo>
                <a:lnTo>
                  <a:pt x="230254" y="73599"/>
                </a:lnTo>
                <a:lnTo>
                  <a:pt x="233166" y="72303"/>
                </a:lnTo>
                <a:lnTo>
                  <a:pt x="234627" y="74081"/>
                </a:lnTo>
                <a:lnTo>
                  <a:pt x="235566" y="71525"/>
                </a:lnTo>
                <a:lnTo>
                  <a:pt x="236827" y="70533"/>
                </a:lnTo>
                <a:lnTo>
                  <a:pt x="241921" y="74643"/>
                </a:lnTo>
                <a:lnTo>
                  <a:pt x="244729" y="74120"/>
                </a:lnTo>
                <a:lnTo>
                  <a:pt x="246190" y="72699"/>
                </a:lnTo>
                <a:lnTo>
                  <a:pt x="244579" y="71515"/>
                </a:lnTo>
                <a:lnTo>
                  <a:pt x="243268" y="67886"/>
                </a:lnTo>
                <a:lnTo>
                  <a:pt x="247705" y="65462"/>
                </a:lnTo>
                <a:lnTo>
                  <a:pt x="244035" y="65209"/>
                </a:lnTo>
                <a:lnTo>
                  <a:pt x="243069" y="61145"/>
                </a:lnTo>
                <a:lnTo>
                  <a:pt x="239644" y="59923"/>
                </a:lnTo>
                <a:lnTo>
                  <a:pt x="239467" y="56770"/>
                </a:lnTo>
                <a:lnTo>
                  <a:pt x="244774" y="52459"/>
                </a:lnTo>
                <a:lnTo>
                  <a:pt x="248608" y="51917"/>
                </a:lnTo>
                <a:lnTo>
                  <a:pt x="249755" y="54067"/>
                </a:lnTo>
                <a:lnTo>
                  <a:pt x="252726" y="52526"/>
                </a:lnTo>
                <a:lnTo>
                  <a:pt x="253316" y="50577"/>
                </a:lnTo>
                <a:lnTo>
                  <a:pt x="255820" y="48329"/>
                </a:lnTo>
                <a:lnTo>
                  <a:pt x="257807" y="48638"/>
                </a:lnTo>
                <a:lnTo>
                  <a:pt x="259435" y="47363"/>
                </a:lnTo>
                <a:lnTo>
                  <a:pt x="261989" y="48038"/>
                </a:lnTo>
                <a:lnTo>
                  <a:pt x="259558" y="44879"/>
                </a:lnTo>
                <a:lnTo>
                  <a:pt x="258710" y="40536"/>
                </a:lnTo>
                <a:lnTo>
                  <a:pt x="256010" y="43614"/>
                </a:lnTo>
                <a:lnTo>
                  <a:pt x="255049" y="40914"/>
                </a:lnTo>
                <a:lnTo>
                  <a:pt x="252232" y="40388"/>
                </a:lnTo>
                <a:lnTo>
                  <a:pt x="251579" y="39299"/>
                </a:lnTo>
                <a:lnTo>
                  <a:pt x="253570" y="36463"/>
                </a:lnTo>
                <a:lnTo>
                  <a:pt x="256945" y="37516"/>
                </a:lnTo>
                <a:lnTo>
                  <a:pt x="257195" y="35752"/>
                </a:lnTo>
                <a:lnTo>
                  <a:pt x="261663" y="33631"/>
                </a:lnTo>
                <a:lnTo>
                  <a:pt x="261599" y="31499"/>
                </a:lnTo>
                <a:lnTo>
                  <a:pt x="263745" y="31524"/>
                </a:lnTo>
                <a:lnTo>
                  <a:pt x="264457" y="25337"/>
                </a:lnTo>
                <a:lnTo>
                  <a:pt x="265255" y="21972"/>
                </a:lnTo>
                <a:lnTo>
                  <a:pt x="268494" y="19501"/>
                </a:lnTo>
                <a:lnTo>
                  <a:pt x="270127" y="16983"/>
                </a:lnTo>
                <a:lnTo>
                  <a:pt x="269637" y="15896"/>
                </a:lnTo>
                <a:lnTo>
                  <a:pt x="267923" y="16897"/>
                </a:lnTo>
                <a:lnTo>
                  <a:pt x="266004" y="15411"/>
                </a:lnTo>
                <a:lnTo>
                  <a:pt x="263758" y="15364"/>
                </a:lnTo>
                <a:lnTo>
                  <a:pt x="262221" y="13236"/>
                </a:lnTo>
                <a:lnTo>
                  <a:pt x="259009" y="14001"/>
                </a:lnTo>
                <a:lnTo>
                  <a:pt x="256587" y="13099"/>
                </a:lnTo>
                <a:lnTo>
                  <a:pt x="253461" y="10043"/>
                </a:lnTo>
                <a:lnTo>
                  <a:pt x="249410" y="1666"/>
                </a:lnTo>
                <a:lnTo>
                  <a:pt x="246521" y="439"/>
                </a:lnTo>
                <a:lnTo>
                  <a:pt x="245409" y="5041"/>
                </a:lnTo>
                <a:lnTo>
                  <a:pt x="240361" y="9977"/>
                </a:lnTo>
                <a:lnTo>
                  <a:pt x="237235" y="14638"/>
                </a:lnTo>
                <a:lnTo>
                  <a:pt x="233747" y="17414"/>
                </a:lnTo>
                <a:lnTo>
                  <a:pt x="230762" y="17806"/>
                </a:lnTo>
                <a:lnTo>
                  <a:pt x="228684" y="21246"/>
                </a:lnTo>
                <a:lnTo>
                  <a:pt x="226756" y="22283"/>
                </a:lnTo>
                <a:lnTo>
                  <a:pt x="226212" y="24253"/>
                </a:lnTo>
                <a:lnTo>
                  <a:pt x="224951" y="24712"/>
                </a:lnTo>
                <a:lnTo>
                  <a:pt x="223676" y="26943"/>
                </a:lnTo>
                <a:lnTo>
                  <a:pt x="220800" y="33772"/>
                </a:lnTo>
                <a:lnTo>
                  <a:pt x="211787" y="34644"/>
                </a:lnTo>
                <a:lnTo>
                  <a:pt x="206779" y="33383"/>
                </a:lnTo>
                <a:lnTo>
                  <a:pt x="204960" y="34426"/>
                </a:lnTo>
                <a:lnTo>
                  <a:pt x="204579" y="42850"/>
                </a:lnTo>
                <a:lnTo>
                  <a:pt x="202569" y="44356"/>
                </a:lnTo>
                <a:lnTo>
                  <a:pt x="201036" y="47804"/>
                </a:lnTo>
                <a:lnTo>
                  <a:pt x="196972" y="50200"/>
                </a:lnTo>
                <a:lnTo>
                  <a:pt x="190961" y="49519"/>
                </a:lnTo>
                <a:lnTo>
                  <a:pt x="189414" y="45158"/>
                </a:lnTo>
                <a:lnTo>
                  <a:pt x="184043" y="39250"/>
                </a:lnTo>
                <a:lnTo>
                  <a:pt x="182560" y="34849"/>
                </a:lnTo>
                <a:lnTo>
                  <a:pt x="179970" y="33358"/>
                </a:lnTo>
                <a:lnTo>
                  <a:pt x="178935" y="33522"/>
                </a:lnTo>
                <a:lnTo>
                  <a:pt x="177461" y="35031"/>
                </a:lnTo>
                <a:lnTo>
                  <a:pt x="171024" y="33737"/>
                </a:lnTo>
                <a:lnTo>
                  <a:pt x="165662" y="36690"/>
                </a:lnTo>
                <a:lnTo>
                  <a:pt x="163426" y="35448"/>
                </a:lnTo>
                <a:lnTo>
                  <a:pt x="162981" y="32579"/>
                </a:lnTo>
                <a:lnTo>
                  <a:pt x="161217" y="31949"/>
                </a:lnTo>
                <a:lnTo>
                  <a:pt x="159666" y="33279"/>
                </a:lnTo>
                <a:lnTo>
                  <a:pt x="156481" y="40334"/>
                </a:lnTo>
                <a:lnTo>
                  <a:pt x="148139" y="44677"/>
                </a:lnTo>
                <a:lnTo>
                  <a:pt x="145853" y="44118"/>
                </a:lnTo>
                <a:lnTo>
                  <a:pt x="143521" y="39837"/>
                </a:lnTo>
                <a:lnTo>
                  <a:pt x="143303" y="38604"/>
                </a:lnTo>
                <a:lnTo>
                  <a:pt x="140985" y="36014"/>
                </a:lnTo>
                <a:lnTo>
                  <a:pt x="130511" y="2901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ADFD1118-9ABF-D50B-496B-60DD447ACD43}"/>
              </a:ext>
            </a:extLst>
          </p:cNvPr>
          <p:cNvSpPr>
            <a:spLocks/>
          </p:cNvSpPr>
          <p:nvPr/>
        </p:nvSpPr>
        <p:spPr>
          <a:xfrm flipV="1">
            <a:off x="3862861" y="4518850"/>
            <a:ext cx="696810" cy="506843"/>
          </a:xfrm>
          <a:custGeom>
            <a:avLst/>
            <a:gdLst>
              <a:gd name="connsiteX0" fmla="*/ 282908 w 474526"/>
              <a:gd name="connsiteY0" fmla="*/ 303567 h 345159"/>
              <a:gd name="connsiteX1" fmla="*/ 294784 w 474526"/>
              <a:gd name="connsiteY1" fmla="*/ 301352 h 345159"/>
              <a:gd name="connsiteX2" fmla="*/ 308611 w 474526"/>
              <a:gd name="connsiteY2" fmla="*/ 298811 h 345159"/>
              <a:gd name="connsiteX3" fmla="*/ 312240 w 474526"/>
              <a:gd name="connsiteY3" fmla="*/ 298149 h 345159"/>
              <a:gd name="connsiteX4" fmla="*/ 319960 w 474526"/>
              <a:gd name="connsiteY4" fmla="*/ 296751 h 345159"/>
              <a:gd name="connsiteX5" fmla="*/ 328602 w 474526"/>
              <a:gd name="connsiteY5" fmla="*/ 295203 h 345159"/>
              <a:gd name="connsiteX6" fmla="*/ 343272 w 474526"/>
              <a:gd name="connsiteY6" fmla="*/ 292603 h 345159"/>
              <a:gd name="connsiteX7" fmla="*/ 350408 w 474526"/>
              <a:gd name="connsiteY7" fmla="*/ 291355 h 345159"/>
              <a:gd name="connsiteX8" fmla="*/ 354141 w 474526"/>
              <a:gd name="connsiteY8" fmla="*/ 290707 h 345159"/>
              <a:gd name="connsiteX9" fmla="*/ 354617 w 474526"/>
              <a:gd name="connsiteY9" fmla="*/ 290625 h 345159"/>
              <a:gd name="connsiteX10" fmla="*/ 357870 w 474526"/>
              <a:gd name="connsiteY10" fmla="*/ 290062 h 345159"/>
              <a:gd name="connsiteX11" fmla="*/ 363154 w 474526"/>
              <a:gd name="connsiteY11" fmla="*/ 289150 h 345159"/>
              <a:gd name="connsiteX12" fmla="*/ 462035 w 474526"/>
              <a:gd name="connsiteY12" fmla="*/ 273141 h 345159"/>
              <a:gd name="connsiteX13" fmla="*/ 468145 w 474526"/>
              <a:gd name="connsiteY13" fmla="*/ 272215 h 345159"/>
              <a:gd name="connsiteX14" fmla="*/ 475068 w 474526"/>
              <a:gd name="connsiteY14" fmla="*/ 271648 h 345159"/>
              <a:gd name="connsiteX15" fmla="*/ 470386 w 474526"/>
              <a:gd name="connsiteY15" fmla="*/ 256909 h 345159"/>
              <a:gd name="connsiteX16" fmla="*/ 467125 w 474526"/>
              <a:gd name="connsiteY16" fmla="*/ 246626 h 345159"/>
              <a:gd name="connsiteX17" fmla="*/ 455108 w 474526"/>
              <a:gd name="connsiteY17" fmla="*/ 208840 h 345159"/>
              <a:gd name="connsiteX18" fmla="*/ 446657 w 474526"/>
              <a:gd name="connsiteY18" fmla="*/ 185842 h 345159"/>
              <a:gd name="connsiteX19" fmla="*/ 443677 w 474526"/>
              <a:gd name="connsiteY19" fmla="*/ 177846 h 345159"/>
              <a:gd name="connsiteX20" fmla="*/ 442874 w 474526"/>
              <a:gd name="connsiteY20" fmla="*/ 175750 h 345159"/>
              <a:gd name="connsiteX21" fmla="*/ 424298 w 474526"/>
              <a:gd name="connsiteY21" fmla="*/ 124028 h 345159"/>
              <a:gd name="connsiteX22" fmla="*/ 418660 w 474526"/>
              <a:gd name="connsiteY22" fmla="*/ 108359 h 345159"/>
              <a:gd name="connsiteX23" fmla="*/ 419862 w 474526"/>
              <a:gd name="connsiteY23" fmla="*/ 105781 h 345159"/>
              <a:gd name="connsiteX24" fmla="*/ 422243 w 474526"/>
              <a:gd name="connsiteY24" fmla="*/ 97668 h 345159"/>
              <a:gd name="connsiteX25" fmla="*/ 425142 w 474526"/>
              <a:gd name="connsiteY25" fmla="*/ 88833 h 345159"/>
              <a:gd name="connsiteX26" fmla="*/ 432781 w 474526"/>
              <a:gd name="connsiteY26" fmla="*/ 65672 h 345159"/>
              <a:gd name="connsiteX27" fmla="*/ 464757 w 474526"/>
              <a:gd name="connsiteY27" fmla="*/ 44462 h 345159"/>
              <a:gd name="connsiteX28" fmla="*/ 456006 w 474526"/>
              <a:gd name="connsiteY28" fmla="*/ 41385 h 345159"/>
              <a:gd name="connsiteX29" fmla="*/ 428553 w 474526"/>
              <a:gd name="connsiteY29" fmla="*/ 31788 h 345159"/>
              <a:gd name="connsiteX30" fmla="*/ 428168 w 474526"/>
              <a:gd name="connsiteY30" fmla="*/ 31647 h 345159"/>
              <a:gd name="connsiteX31" fmla="*/ 387142 w 474526"/>
              <a:gd name="connsiteY31" fmla="*/ 667 h 345159"/>
              <a:gd name="connsiteX32" fmla="*/ 379907 w 474526"/>
              <a:gd name="connsiteY32" fmla="*/ 1806 h 345159"/>
              <a:gd name="connsiteX33" fmla="*/ 378705 w 474526"/>
              <a:gd name="connsiteY33" fmla="*/ 2002 h 345159"/>
              <a:gd name="connsiteX34" fmla="*/ 337534 w 474526"/>
              <a:gd name="connsiteY34" fmla="*/ 8699 h 345159"/>
              <a:gd name="connsiteX35" fmla="*/ 311292 w 474526"/>
              <a:gd name="connsiteY35" fmla="*/ 13133 h 345159"/>
              <a:gd name="connsiteX36" fmla="*/ 297887 w 474526"/>
              <a:gd name="connsiteY36" fmla="*/ 15452 h 345159"/>
              <a:gd name="connsiteX37" fmla="*/ 295864 w 474526"/>
              <a:gd name="connsiteY37" fmla="*/ 15801 h 345159"/>
              <a:gd name="connsiteX38" fmla="*/ 283648 w 474526"/>
              <a:gd name="connsiteY38" fmla="*/ 17947 h 345159"/>
              <a:gd name="connsiteX39" fmla="*/ 283108 w 474526"/>
              <a:gd name="connsiteY39" fmla="*/ 18043 h 345159"/>
              <a:gd name="connsiteX40" fmla="*/ 278844 w 474526"/>
              <a:gd name="connsiteY40" fmla="*/ 18796 h 345159"/>
              <a:gd name="connsiteX41" fmla="*/ 264196 w 474526"/>
              <a:gd name="connsiteY41" fmla="*/ 21419 h 345159"/>
              <a:gd name="connsiteX42" fmla="*/ 245834 w 474526"/>
              <a:gd name="connsiteY42" fmla="*/ 24763 h 345159"/>
              <a:gd name="connsiteX43" fmla="*/ 242835 w 474526"/>
              <a:gd name="connsiteY43" fmla="*/ 25312 h 345159"/>
              <a:gd name="connsiteX44" fmla="*/ 239379 w 474526"/>
              <a:gd name="connsiteY44" fmla="*/ 25952 h 345159"/>
              <a:gd name="connsiteX45" fmla="*/ 216162 w 474526"/>
              <a:gd name="connsiteY45" fmla="*/ 30299 h 345159"/>
              <a:gd name="connsiteX46" fmla="*/ 178144 w 474526"/>
              <a:gd name="connsiteY46" fmla="*/ 37637 h 345159"/>
              <a:gd name="connsiteX47" fmla="*/ 177368 w 474526"/>
              <a:gd name="connsiteY47" fmla="*/ 37787 h 345159"/>
              <a:gd name="connsiteX48" fmla="*/ 162417 w 474526"/>
              <a:gd name="connsiteY48" fmla="*/ 40750 h 345159"/>
              <a:gd name="connsiteX49" fmla="*/ 160661 w 474526"/>
              <a:gd name="connsiteY49" fmla="*/ 41104 h 345159"/>
              <a:gd name="connsiteX50" fmla="*/ 123169 w 474526"/>
              <a:gd name="connsiteY50" fmla="*/ 48732 h 345159"/>
              <a:gd name="connsiteX51" fmla="*/ 120783 w 474526"/>
              <a:gd name="connsiteY51" fmla="*/ 49231 h 345159"/>
              <a:gd name="connsiteX52" fmla="*/ 102566 w 474526"/>
              <a:gd name="connsiteY52" fmla="*/ 53043 h 345159"/>
              <a:gd name="connsiteX53" fmla="*/ 97281 w 474526"/>
              <a:gd name="connsiteY53" fmla="*/ 54159 h 345159"/>
              <a:gd name="connsiteX54" fmla="*/ 82198 w 474526"/>
              <a:gd name="connsiteY54" fmla="*/ 57381 h 345159"/>
              <a:gd name="connsiteX55" fmla="*/ 76142 w 474526"/>
              <a:gd name="connsiteY55" fmla="*/ 58688 h 345159"/>
              <a:gd name="connsiteX56" fmla="*/ 67070 w 474526"/>
              <a:gd name="connsiteY56" fmla="*/ 60657 h 345159"/>
              <a:gd name="connsiteX57" fmla="*/ 54114 w 474526"/>
              <a:gd name="connsiteY57" fmla="*/ 63498 h 345159"/>
              <a:gd name="connsiteX58" fmla="*/ 48027 w 474526"/>
              <a:gd name="connsiteY58" fmla="*/ 64846 h 345159"/>
              <a:gd name="connsiteX59" fmla="*/ 45704 w 474526"/>
              <a:gd name="connsiteY59" fmla="*/ 65359 h 345159"/>
              <a:gd name="connsiteX60" fmla="*/ 41939 w 474526"/>
              <a:gd name="connsiteY60" fmla="*/ 66198 h 345159"/>
              <a:gd name="connsiteX61" fmla="*/ 27868 w 474526"/>
              <a:gd name="connsiteY61" fmla="*/ 69352 h 345159"/>
              <a:gd name="connsiteX62" fmla="*/ 541 w 474526"/>
              <a:gd name="connsiteY62" fmla="*/ 75591 h 345159"/>
              <a:gd name="connsiteX63" fmla="*/ 2878 w 474526"/>
              <a:gd name="connsiteY63" fmla="*/ 87176 h 345159"/>
              <a:gd name="connsiteX64" fmla="*/ 3930 w 474526"/>
              <a:gd name="connsiteY64" fmla="*/ 92390 h 345159"/>
              <a:gd name="connsiteX65" fmla="*/ 15203 w 474526"/>
              <a:gd name="connsiteY65" fmla="*/ 148024 h 345159"/>
              <a:gd name="connsiteX66" fmla="*/ 16976 w 474526"/>
              <a:gd name="connsiteY66" fmla="*/ 156718 h 345159"/>
              <a:gd name="connsiteX67" fmla="*/ 18156 w 474526"/>
              <a:gd name="connsiteY67" fmla="*/ 162518 h 345159"/>
              <a:gd name="connsiteX68" fmla="*/ 19634 w 474526"/>
              <a:gd name="connsiteY68" fmla="*/ 169765 h 345159"/>
              <a:gd name="connsiteX69" fmla="*/ 21767 w 474526"/>
              <a:gd name="connsiteY69" fmla="*/ 180202 h 345159"/>
              <a:gd name="connsiteX70" fmla="*/ 22470 w 474526"/>
              <a:gd name="connsiteY70" fmla="*/ 183632 h 345159"/>
              <a:gd name="connsiteX71" fmla="*/ 23409 w 474526"/>
              <a:gd name="connsiteY71" fmla="*/ 188224 h 345159"/>
              <a:gd name="connsiteX72" fmla="*/ 43563 w 474526"/>
              <a:gd name="connsiteY72" fmla="*/ 244602 h 345159"/>
              <a:gd name="connsiteX73" fmla="*/ 46489 w 474526"/>
              <a:gd name="connsiteY73" fmla="*/ 252766 h 345159"/>
              <a:gd name="connsiteX74" fmla="*/ 49592 w 474526"/>
              <a:gd name="connsiteY74" fmla="*/ 261524 h 345159"/>
              <a:gd name="connsiteX75" fmla="*/ 50767 w 474526"/>
              <a:gd name="connsiteY75" fmla="*/ 264723 h 345159"/>
              <a:gd name="connsiteX76" fmla="*/ 60093 w 474526"/>
              <a:gd name="connsiteY76" fmla="*/ 290720 h 345159"/>
              <a:gd name="connsiteX77" fmla="*/ 66988 w 474526"/>
              <a:gd name="connsiteY77" fmla="*/ 309942 h 345159"/>
              <a:gd name="connsiteX78" fmla="*/ 75344 w 474526"/>
              <a:gd name="connsiteY78" fmla="*/ 332709 h 345159"/>
              <a:gd name="connsiteX79" fmla="*/ 79944 w 474526"/>
              <a:gd name="connsiteY79" fmla="*/ 345827 h 345159"/>
              <a:gd name="connsiteX80" fmla="*/ 85029 w 474526"/>
              <a:gd name="connsiteY80" fmla="*/ 344666 h 345159"/>
              <a:gd name="connsiteX81" fmla="*/ 136089 w 474526"/>
              <a:gd name="connsiteY81" fmla="*/ 333294 h 345159"/>
              <a:gd name="connsiteX82" fmla="*/ 166377 w 474526"/>
              <a:gd name="connsiteY82" fmla="*/ 326805 h 345159"/>
              <a:gd name="connsiteX83" fmla="*/ 195863 w 474526"/>
              <a:gd name="connsiteY83" fmla="*/ 320638 h 345159"/>
              <a:gd name="connsiteX84" fmla="*/ 209580 w 474526"/>
              <a:gd name="connsiteY84" fmla="*/ 317870 h 345159"/>
              <a:gd name="connsiteX85" fmla="*/ 222468 w 474526"/>
              <a:gd name="connsiteY85" fmla="*/ 315279 h 345159"/>
              <a:gd name="connsiteX86" fmla="*/ 226863 w 474526"/>
              <a:gd name="connsiteY86" fmla="*/ 314403 h 345159"/>
              <a:gd name="connsiteX87" fmla="*/ 249064 w 474526"/>
              <a:gd name="connsiteY87" fmla="*/ 310083 h 345159"/>
              <a:gd name="connsiteX88" fmla="*/ 256585 w 474526"/>
              <a:gd name="connsiteY88" fmla="*/ 308576 h 345159"/>
              <a:gd name="connsiteX89" fmla="*/ 269971 w 474526"/>
              <a:gd name="connsiteY89" fmla="*/ 306013 h 345159"/>
              <a:gd name="connsiteX90" fmla="*/ 270162 w 474526"/>
              <a:gd name="connsiteY90" fmla="*/ 305976 h 345159"/>
              <a:gd name="connsiteX91" fmla="*/ 282908 w 474526"/>
              <a:gd name="connsiteY91" fmla="*/ 303567 h 34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74526" h="345159">
                <a:moveTo>
                  <a:pt x="282908" y="303567"/>
                </a:moveTo>
                <a:lnTo>
                  <a:pt x="294784" y="301352"/>
                </a:lnTo>
                <a:lnTo>
                  <a:pt x="308611" y="298811"/>
                </a:lnTo>
                <a:lnTo>
                  <a:pt x="312240" y="298149"/>
                </a:lnTo>
                <a:lnTo>
                  <a:pt x="319960" y="296751"/>
                </a:lnTo>
                <a:lnTo>
                  <a:pt x="328602" y="295203"/>
                </a:lnTo>
                <a:lnTo>
                  <a:pt x="343272" y="292603"/>
                </a:lnTo>
                <a:lnTo>
                  <a:pt x="350408" y="291355"/>
                </a:lnTo>
                <a:lnTo>
                  <a:pt x="354141" y="290707"/>
                </a:lnTo>
                <a:lnTo>
                  <a:pt x="354617" y="290625"/>
                </a:lnTo>
                <a:lnTo>
                  <a:pt x="357870" y="290062"/>
                </a:lnTo>
                <a:lnTo>
                  <a:pt x="363154" y="289150"/>
                </a:lnTo>
                <a:lnTo>
                  <a:pt x="462035" y="273141"/>
                </a:lnTo>
                <a:lnTo>
                  <a:pt x="468145" y="272215"/>
                </a:lnTo>
                <a:lnTo>
                  <a:pt x="475068" y="271648"/>
                </a:lnTo>
                <a:lnTo>
                  <a:pt x="470386" y="256909"/>
                </a:lnTo>
                <a:lnTo>
                  <a:pt x="467125" y="246626"/>
                </a:lnTo>
                <a:lnTo>
                  <a:pt x="455108" y="208840"/>
                </a:lnTo>
                <a:lnTo>
                  <a:pt x="446657" y="185842"/>
                </a:lnTo>
                <a:lnTo>
                  <a:pt x="443677" y="177846"/>
                </a:lnTo>
                <a:lnTo>
                  <a:pt x="442874" y="175750"/>
                </a:lnTo>
                <a:lnTo>
                  <a:pt x="424298" y="124028"/>
                </a:lnTo>
                <a:lnTo>
                  <a:pt x="418660" y="108359"/>
                </a:lnTo>
                <a:lnTo>
                  <a:pt x="419862" y="105781"/>
                </a:lnTo>
                <a:lnTo>
                  <a:pt x="422243" y="97668"/>
                </a:lnTo>
                <a:lnTo>
                  <a:pt x="425142" y="88833"/>
                </a:lnTo>
                <a:lnTo>
                  <a:pt x="432781" y="65672"/>
                </a:lnTo>
                <a:lnTo>
                  <a:pt x="464757" y="44462"/>
                </a:lnTo>
                <a:lnTo>
                  <a:pt x="456006" y="41385"/>
                </a:lnTo>
                <a:lnTo>
                  <a:pt x="428553" y="31788"/>
                </a:lnTo>
                <a:lnTo>
                  <a:pt x="428168" y="31647"/>
                </a:lnTo>
                <a:lnTo>
                  <a:pt x="387142" y="667"/>
                </a:lnTo>
                <a:lnTo>
                  <a:pt x="379907" y="1806"/>
                </a:lnTo>
                <a:lnTo>
                  <a:pt x="378705" y="2002"/>
                </a:lnTo>
                <a:lnTo>
                  <a:pt x="337534" y="8699"/>
                </a:lnTo>
                <a:lnTo>
                  <a:pt x="311292" y="13133"/>
                </a:lnTo>
                <a:lnTo>
                  <a:pt x="297887" y="15452"/>
                </a:lnTo>
                <a:lnTo>
                  <a:pt x="295864" y="15801"/>
                </a:lnTo>
                <a:lnTo>
                  <a:pt x="283648" y="17947"/>
                </a:lnTo>
                <a:lnTo>
                  <a:pt x="283108" y="18043"/>
                </a:lnTo>
                <a:lnTo>
                  <a:pt x="278844" y="18796"/>
                </a:lnTo>
                <a:lnTo>
                  <a:pt x="264196" y="21419"/>
                </a:lnTo>
                <a:lnTo>
                  <a:pt x="245834" y="24763"/>
                </a:lnTo>
                <a:lnTo>
                  <a:pt x="242835" y="25312"/>
                </a:lnTo>
                <a:lnTo>
                  <a:pt x="239379" y="25952"/>
                </a:lnTo>
                <a:lnTo>
                  <a:pt x="216162" y="30299"/>
                </a:lnTo>
                <a:lnTo>
                  <a:pt x="178144" y="37637"/>
                </a:lnTo>
                <a:lnTo>
                  <a:pt x="177368" y="37787"/>
                </a:lnTo>
                <a:lnTo>
                  <a:pt x="162417" y="40750"/>
                </a:lnTo>
                <a:lnTo>
                  <a:pt x="160661" y="41104"/>
                </a:lnTo>
                <a:lnTo>
                  <a:pt x="123169" y="48732"/>
                </a:lnTo>
                <a:lnTo>
                  <a:pt x="120783" y="49231"/>
                </a:lnTo>
                <a:lnTo>
                  <a:pt x="102566" y="53043"/>
                </a:lnTo>
                <a:lnTo>
                  <a:pt x="97281" y="54159"/>
                </a:lnTo>
                <a:lnTo>
                  <a:pt x="82198" y="57381"/>
                </a:lnTo>
                <a:lnTo>
                  <a:pt x="76142" y="58688"/>
                </a:lnTo>
                <a:lnTo>
                  <a:pt x="67070" y="60657"/>
                </a:lnTo>
                <a:lnTo>
                  <a:pt x="54114" y="63498"/>
                </a:lnTo>
                <a:lnTo>
                  <a:pt x="48027" y="64846"/>
                </a:lnTo>
                <a:lnTo>
                  <a:pt x="45704" y="65359"/>
                </a:lnTo>
                <a:lnTo>
                  <a:pt x="41939" y="66198"/>
                </a:lnTo>
                <a:lnTo>
                  <a:pt x="27868" y="69352"/>
                </a:lnTo>
                <a:lnTo>
                  <a:pt x="541" y="75591"/>
                </a:lnTo>
                <a:lnTo>
                  <a:pt x="2878" y="87176"/>
                </a:lnTo>
                <a:lnTo>
                  <a:pt x="3930" y="92390"/>
                </a:lnTo>
                <a:lnTo>
                  <a:pt x="15203" y="148024"/>
                </a:lnTo>
                <a:lnTo>
                  <a:pt x="16976" y="156718"/>
                </a:lnTo>
                <a:lnTo>
                  <a:pt x="18156" y="162518"/>
                </a:lnTo>
                <a:lnTo>
                  <a:pt x="19634" y="169765"/>
                </a:lnTo>
                <a:lnTo>
                  <a:pt x="21767" y="180202"/>
                </a:lnTo>
                <a:lnTo>
                  <a:pt x="22470" y="183632"/>
                </a:lnTo>
                <a:lnTo>
                  <a:pt x="23409" y="188224"/>
                </a:lnTo>
                <a:lnTo>
                  <a:pt x="43563" y="244602"/>
                </a:lnTo>
                <a:lnTo>
                  <a:pt x="46489" y="252766"/>
                </a:lnTo>
                <a:lnTo>
                  <a:pt x="49592" y="261524"/>
                </a:lnTo>
                <a:lnTo>
                  <a:pt x="50767" y="264723"/>
                </a:lnTo>
                <a:lnTo>
                  <a:pt x="60093" y="290720"/>
                </a:lnTo>
                <a:lnTo>
                  <a:pt x="66988" y="309942"/>
                </a:lnTo>
                <a:lnTo>
                  <a:pt x="75344" y="332709"/>
                </a:lnTo>
                <a:lnTo>
                  <a:pt x="79944" y="345827"/>
                </a:lnTo>
                <a:lnTo>
                  <a:pt x="85029" y="344666"/>
                </a:lnTo>
                <a:lnTo>
                  <a:pt x="136089" y="333294"/>
                </a:lnTo>
                <a:lnTo>
                  <a:pt x="166377" y="326805"/>
                </a:lnTo>
                <a:lnTo>
                  <a:pt x="195863" y="320638"/>
                </a:lnTo>
                <a:lnTo>
                  <a:pt x="209580" y="317870"/>
                </a:lnTo>
                <a:lnTo>
                  <a:pt x="222468" y="315279"/>
                </a:lnTo>
                <a:lnTo>
                  <a:pt x="226863" y="314403"/>
                </a:lnTo>
                <a:lnTo>
                  <a:pt x="249064" y="310083"/>
                </a:lnTo>
                <a:lnTo>
                  <a:pt x="256585" y="308576"/>
                </a:lnTo>
                <a:lnTo>
                  <a:pt x="269971" y="306013"/>
                </a:lnTo>
                <a:lnTo>
                  <a:pt x="270162" y="305976"/>
                </a:lnTo>
                <a:lnTo>
                  <a:pt x="282908" y="30356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F07A4414-C0D0-2350-0953-A0BC2A9E5813}"/>
              </a:ext>
            </a:extLst>
          </p:cNvPr>
          <p:cNvSpPr>
            <a:spLocks/>
          </p:cNvSpPr>
          <p:nvPr/>
        </p:nvSpPr>
        <p:spPr>
          <a:xfrm flipV="1">
            <a:off x="5510993" y="4009941"/>
            <a:ext cx="1163298" cy="1015841"/>
          </a:xfrm>
          <a:custGeom>
            <a:avLst/>
            <a:gdLst>
              <a:gd name="connsiteX0" fmla="*/ 301198 w 792203"/>
              <a:gd name="connsiteY0" fmla="*/ 35766 h 691785"/>
              <a:gd name="connsiteX1" fmla="*/ 282652 w 792203"/>
              <a:gd name="connsiteY1" fmla="*/ 20900 h 691785"/>
              <a:gd name="connsiteX2" fmla="*/ 256671 w 792203"/>
              <a:gd name="connsiteY2" fmla="*/ 6950 h 691785"/>
              <a:gd name="connsiteX3" fmla="*/ 249250 w 792203"/>
              <a:gd name="connsiteY3" fmla="*/ 2921 h 691785"/>
              <a:gd name="connsiteX4" fmla="*/ 248913 w 792203"/>
              <a:gd name="connsiteY4" fmla="*/ 22352 h 691785"/>
              <a:gd name="connsiteX5" fmla="*/ 248376 w 792203"/>
              <a:gd name="connsiteY5" fmla="*/ 53268 h 691785"/>
              <a:gd name="connsiteX6" fmla="*/ 247895 w 792203"/>
              <a:gd name="connsiteY6" fmla="*/ 80781 h 691785"/>
              <a:gd name="connsiteX7" fmla="*/ 233032 w 792203"/>
              <a:gd name="connsiteY7" fmla="*/ 88726 h 691785"/>
              <a:gd name="connsiteX8" fmla="*/ 226238 w 792203"/>
              <a:gd name="connsiteY8" fmla="*/ 92947 h 691785"/>
              <a:gd name="connsiteX9" fmla="*/ 220047 w 792203"/>
              <a:gd name="connsiteY9" fmla="*/ 95678 h 691785"/>
              <a:gd name="connsiteX10" fmla="*/ 219044 w 792203"/>
              <a:gd name="connsiteY10" fmla="*/ 96527 h 691785"/>
              <a:gd name="connsiteX11" fmla="*/ 208927 w 792203"/>
              <a:gd name="connsiteY11" fmla="*/ 101655 h 691785"/>
              <a:gd name="connsiteX12" fmla="*/ 205294 w 792203"/>
              <a:gd name="connsiteY12" fmla="*/ 103974 h 691785"/>
              <a:gd name="connsiteX13" fmla="*/ 196555 w 792203"/>
              <a:gd name="connsiteY13" fmla="*/ 108307 h 691785"/>
              <a:gd name="connsiteX14" fmla="*/ 185243 w 792203"/>
              <a:gd name="connsiteY14" fmla="*/ 114379 h 691785"/>
              <a:gd name="connsiteX15" fmla="*/ 160828 w 792203"/>
              <a:gd name="connsiteY15" fmla="*/ 127498 h 691785"/>
              <a:gd name="connsiteX16" fmla="*/ 125406 w 792203"/>
              <a:gd name="connsiteY16" fmla="*/ 146602 h 691785"/>
              <a:gd name="connsiteX17" fmla="*/ 102052 w 792203"/>
              <a:gd name="connsiteY17" fmla="*/ 159176 h 691785"/>
              <a:gd name="connsiteX18" fmla="*/ 71165 w 792203"/>
              <a:gd name="connsiteY18" fmla="*/ 176157 h 691785"/>
              <a:gd name="connsiteX19" fmla="*/ 61722 w 792203"/>
              <a:gd name="connsiteY19" fmla="*/ 171337 h 691785"/>
              <a:gd name="connsiteX20" fmla="*/ 58569 w 792203"/>
              <a:gd name="connsiteY20" fmla="*/ 182909 h 691785"/>
              <a:gd name="connsiteX21" fmla="*/ 54047 w 792203"/>
              <a:gd name="connsiteY21" fmla="*/ 185346 h 691785"/>
              <a:gd name="connsiteX22" fmla="*/ 35045 w 792203"/>
              <a:gd name="connsiteY22" fmla="*/ 195515 h 691785"/>
              <a:gd name="connsiteX23" fmla="*/ 393 w 792203"/>
              <a:gd name="connsiteY23" fmla="*/ 214497 h 691785"/>
              <a:gd name="connsiteX24" fmla="*/ 709 w 792203"/>
              <a:gd name="connsiteY24" fmla="*/ 227797 h 691785"/>
              <a:gd name="connsiteX25" fmla="*/ 835 w 792203"/>
              <a:gd name="connsiteY25" fmla="*/ 233070 h 691785"/>
              <a:gd name="connsiteX26" fmla="*/ 1873 w 792203"/>
              <a:gd name="connsiteY26" fmla="*/ 276470 h 691785"/>
              <a:gd name="connsiteX27" fmla="*/ 2515 w 792203"/>
              <a:gd name="connsiteY27" fmla="*/ 303225 h 691785"/>
              <a:gd name="connsiteX28" fmla="*/ 3265 w 792203"/>
              <a:gd name="connsiteY28" fmla="*/ 334300 h 691785"/>
              <a:gd name="connsiteX29" fmla="*/ 3425 w 792203"/>
              <a:gd name="connsiteY29" fmla="*/ 340938 h 691785"/>
              <a:gd name="connsiteX30" fmla="*/ 3820 w 792203"/>
              <a:gd name="connsiteY30" fmla="*/ 357220 h 691785"/>
              <a:gd name="connsiteX31" fmla="*/ 4115 w 792203"/>
              <a:gd name="connsiteY31" fmla="*/ 369386 h 691785"/>
              <a:gd name="connsiteX32" fmla="*/ 4368 w 792203"/>
              <a:gd name="connsiteY32" fmla="*/ 379800 h 691785"/>
              <a:gd name="connsiteX33" fmla="*/ 4485 w 792203"/>
              <a:gd name="connsiteY33" fmla="*/ 384638 h 691785"/>
              <a:gd name="connsiteX34" fmla="*/ 4666 w 792203"/>
              <a:gd name="connsiteY34" fmla="*/ 392043 h 691785"/>
              <a:gd name="connsiteX35" fmla="*/ 15945 w 792203"/>
              <a:gd name="connsiteY35" fmla="*/ 406160 h 691785"/>
              <a:gd name="connsiteX36" fmla="*/ 24429 w 792203"/>
              <a:gd name="connsiteY36" fmla="*/ 416756 h 691785"/>
              <a:gd name="connsiteX37" fmla="*/ 27899 w 792203"/>
              <a:gd name="connsiteY37" fmla="*/ 421126 h 691785"/>
              <a:gd name="connsiteX38" fmla="*/ 35365 w 792203"/>
              <a:gd name="connsiteY38" fmla="*/ 420967 h 691785"/>
              <a:gd name="connsiteX39" fmla="*/ 43883 w 792203"/>
              <a:gd name="connsiteY39" fmla="*/ 420799 h 691785"/>
              <a:gd name="connsiteX40" fmla="*/ 52044 w 792203"/>
              <a:gd name="connsiteY40" fmla="*/ 420650 h 691785"/>
              <a:gd name="connsiteX41" fmla="*/ 60243 w 792203"/>
              <a:gd name="connsiteY41" fmla="*/ 420514 h 691785"/>
              <a:gd name="connsiteX42" fmla="*/ 75422 w 792203"/>
              <a:gd name="connsiteY42" fmla="*/ 420300 h 691785"/>
              <a:gd name="connsiteX43" fmla="*/ 80113 w 792203"/>
              <a:gd name="connsiteY43" fmla="*/ 420241 h 691785"/>
              <a:gd name="connsiteX44" fmla="*/ 91052 w 792203"/>
              <a:gd name="connsiteY44" fmla="*/ 420123 h 691785"/>
              <a:gd name="connsiteX45" fmla="*/ 94316 w 792203"/>
              <a:gd name="connsiteY45" fmla="*/ 420096 h 691785"/>
              <a:gd name="connsiteX46" fmla="*/ 106701 w 792203"/>
              <a:gd name="connsiteY46" fmla="*/ 419996 h 691785"/>
              <a:gd name="connsiteX47" fmla="*/ 114582 w 792203"/>
              <a:gd name="connsiteY47" fmla="*/ 419951 h 691785"/>
              <a:gd name="connsiteX48" fmla="*/ 123589 w 792203"/>
              <a:gd name="connsiteY48" fmla="*/ 419915 h 691785"/>
              <a:gd name="connsiteX49" fmla="*/ 123680 w 792203"/>
              <a:gd name="connsiteY49" fmla="*/ 449556 h 691785"/>
              <a:gd name="connsiteX50" fmla="*/ 123698 w 792203"/>
              <a:gd name="connsiteY50" fmla="*/ 455486 h 691785"/>
              <a:gd name="connsiteX51" fmla="*/ 123703 w 792203"/>
              <a:gd name="connsiteY51" fmla="*/ 456970 h 691785"/>
              <a:gd name="connsiteX52" fmla="*/ 123714 w 792203"/>
              <a:gd name="connsiteY52" fmla="*/ 460578 h 691785"/>
              <a:gd name="connsiteX53" fmla="*/ 123753 w 792203"/>
              <a:gd name="connsiteY53" fmla="*/ 473279 h 691785"/>
              <a:gd name="connsiteX54" fmla="*/ 123861 w 792203"/>
              <a:gd name="connsiteY54" fmla="*/ 508207 h 691785"/>
              <a:gd name="connsiteX55" fmla="*/ 123884 w 792203"/>
              <a:gd name="connsiteY55" fmla="*/ 515844 h 691785"/>
              <a:gd name="connsiteX56" fmla="*/ 123909 w 792203"/>
              <a:gd name="connsiteY56" fmla="*/ 523781 h 691785"/>
              <a:gd name="connsiteX57" fmla="*/ 123942 w 792203"/>
              <a:gd name="connsiteY57" fmla="*/ 534513 h 691785"/>
              <a:gd name="connsiteX58" fmla="*/ 123998 w 792203"/>
              <a:gd name="connsiteY58" fmla="*/ 552441 h 691785"/>
              <a:gd name="connsiteX59" fmla="*/ 124034 w 792203"/>
              <a:gd name="connsiteY59" fmla="*/ 564117 h 691785"/>
              <a:gd name="connsiteX60" fmla="*/ 124093 w 792203"/>
              <a:gd name="connsiteY60" fmla="*/ 583067 h 691785"/>
              <a:gd name="connsiteX61" fmla="*/ 128243 w 792203"/>
              <a:gd name="connsiteY61" fmla="*/ 590872 h 691785"/>
              <a:gd name="connsiteX62" fmla="*/ 131180 w 792203"/>
              <a:gd name="connsiteY62" fmla="*/ 596386 h 691785"/>
              <a:gd name="connsiteX63" fmla="*/ 134147 w 792203"/>
              <a:gd name="connsiteY63" fmla="*/ 601945 h 691785"/>
              <a:gd name="connsiteX64" fmla="*/ 140115 w 792203"/>
              <a:gd name="connsiteY64" fmla="*/ 613126 h 691785"/>
              <a:gd name="connsiteX65" fmla="*/ 145608 w 792203"/>
              <a:gd name="connsiteY65" fmla="*/ 623476 h 691785"/>
              <a:gd name="connsiteX66" fmla="*/ 150760 w 792203"/>
              <a:gd name="connsiteY66" fmla="*/ 630560 h 691785"/>
              <a:gd name="connsiteX67" fmla="*/ 152934 w 792203"/>
              <a:gd name="connsiteY67" fmla="*/ 634081 h 691785"/>
              <a:gd name="connsiteX68" fmla="*/ 158835 w 792203"/>
              <a:gd name="connsiteY68" fmla="*/ 642640 h 691785"/>
              <a:gd name="connsiteX69" fmla="*/ 162055 w 792203"/>
              <a:gd name="connsiteY69" fmla="*/ 647282 h 691785"/>
              <a:gd name="connsiteX70" fmla="*/ 164430 w 792203"/>
              <a:gd name="connsiteY70" fmla="*/ 650735 h 691785"/>
              <a:gd name="connsiteX71" fmla="*/ 167895 w 792203"/>
              <a:gd name="connsiteY71" fmla="*/ 654815 h 691785"/>
              <a:gd name="connsiteX72" fmla="*/ 168768 w 792203"/>
              <a:gd name="connsiteY72" fmla="*/ 655881 h 691785"/>
              <a:gd name="connsiteX73" fmla="*/ 174681 w 792203"/>
              <a:gd name="connsiteY73" fmla="*/ 662928 h 691785"/>
              <a:gd name="connsiteX74" fmla="*/ 175570 w 792203"/>
              <a:gd name="connsiteY74" fmla="*/ 663972 h 691785"/>
              <a:gd name="connsiteX75" fmla="*/ 177454 w 792203"/>
              <a:gd name="connsiteY75" fmla="*/ 666191 h 691785"/>
              <a:gd name="connsiteX76" fmla="*/ 178715 w 792203"/>
              <a:gd name="connsiteY76" fmla="*/ 667711 h 691785"/>
              <a:gd name="connsiteX77" fmla="*/ 181237 w 792203"/>
              <a:gd name="connsiteY77" fmla="*/ 672683 h 691785"/>
              <a:gd name="connsiteX78" fmla="*/ 186183 w 792203"/>
              <a:gd name="connsiteY78" fmla="*/ 675748 h 691785"/>
              <a:gd name="connsiteX79" fmla="*/ 192509 w 792203"/>
              <a:gd name="connsiteY79" fmla="*/ 679700 h 691785"/>
              <a:gd name="connsiteX80" fmla="*/ 193415 w 792203"/>
              <a:gd name="connsiteY80" fmla="*/ 680255 h 691785"/>
              <a:gd name="connsiteX81" fmla="*/ 197762 w 792203"/>
              <a:gd name="connsiteY81" fmla="*/ 682955 h 691785"/>
              <a:gd name="connsiteX82" fmla="*/ 197939 w 792203"/>
              <a:gd name="connsiteY82" fmla="*/ 683080 h 691785"/>
              <a:gd name="connsiteX83" fmla="*/ 200864 w 792203"/>
              <a:gd name="connsiteY83" fmla="*/ 684899 h 691785"/>
              <a:gd name="connsiteX84" fmla="*/ 203752 w 792203"/>
              <a:gd name="connsiteY84" fmla="*/ 686670 h 691785"/>
              <a:gd name="connsiteX85" fmla="*/ 212914 w 792203"/>
              <a:gd name="connsiteY85" fmla="*/ 692396 h 691785"/>
              <a:gd name="connsiteX86" fmla="*/ 217566 w 792203"/>
              <a:gd name="connsiteY86" fmla="*/ 686574 h 691785"/>
              <a:gd name="connsiteX87" fmla="*/ 218749 w 792203"/>
              <a:gd name="connsiteY87" fmla="*/ 685108 h 691785"/>
              <a:gd name="connsiteX88" fmla="*/ 222813 w 792203"/>
              <a:gd name="connsiteY88" fmla="*/ 680000 h 691785"/>
              <a:gd name="connsiteX89" fmla="*/ 238143 w 792203"/>
              <a:gd name="connsiteY89" fmla="*/ 660573 h 691785"/>
              <a:gd name="connsiteX90" fmla="*/ 239905 w 792203"/>
              <a:gd name="connsiteY90" fmla="*/ 658504 h 691785"/>
              <a:gd name="connsiteX91" fmla="*/ 245542 w 792203"/>
              <a:gd name="connsiteY91" fmla="*/ 651443 h 691785"/>
              <a:gd name="connsiteX92" fmla="*/ 250028 w 792203"/>
              <a:gd name="connsiteY92" fmla="*/ 645898 h 691785"/>
              <a:gd name="connsiteX93" fmla="*/ 251898 w 792203"/>
              <a:gd name="connsiteY93" fmla="*/ 643438 h 691785"/>
              <a:gd name="connsiteX94" fmla="*/ 258811 w 792203"/>
              <a:gd name="connsiteY94" fmla="*/ 638773 h 691785"/>
              <a:gd name="connsiteX95" fmla="*/ 338980 w 792203"/>
              <a:gd name="connsiteY95" fmla="*/ 598482 h 691785"/>
              <a:gd name="connsiteX96" fmla="*/ 351984 w 792203"/>
              <a:gd name="connsiteY96" fmla="*/ 597860 h 691785"/>
              <a:gd name="connsiteX97" fmla="*/ 358869 w 792203"/>
              <a:gd name="connsiteY97" fmla="*/ 580131 h 691785"/>
              <a:gd name="connsiteX98" fmla="*/ 369474 w 792203"/>
              <a:gd name="connsiteY98" fmla="*/ 545349 h 691785"/>
              <a:gd name="connsiteX99" fmla="*/ 369588 w 792203"/>
              <a:gd name="connsiteY99" fmla="*/ 542259 h 691785"/>
              <a:gd name="connsiteX100" fmla="*/ 379273 w 792203"/>
              <a:gd name="connsiteY100" fmla="*/ 515926 h 691785"/>
              <a:gd name="connsiteX101" fmla="*/ 379704 w 792203"/>
              <a:gd name="connsiteY101" fmla="*/ 515331 h 691785"/>
              <a:gd name="connsiteX102" fmla="*/ 389348 w 792203"/>
              <a:gd name="connsiteY102" fmla="*/ 502158 h 691785"/>
              <a:gd name="connsiteX103" fmla="*/ 390772 w 792203"/>
              <a:gd name="connsiteY103" fmla="*/ 500225 h 691785"/>
              <a:gd name="connsiteX104" fmla="*/ 445887 w 792203"/>
              <a:gd name="connsiteY104" fmla="*/ 440979 h 691785"/>
              <a:gd name="connsiteX105" fmla="*/ 454302 w 792203"/>
              <a:gd name="connsiteY105" fmla="*/ 431863 h 691785"/>
              <a:gd name="connsiteX106" fmla="*/ 464264 w 792203"/>
              <a:gd name="connsiteY106" fmla="*/ 421122 h 691785"/>
              <a:gd name="connsiteX107" fmla="*/ 470079 w 792203"/>
              <a:gd name="connsiteY107" fmla="*/ 414837 h 691785"/>
              <a:gd name="connsiteX108" fmla="*/ 483116 w 792203"/>
              <a:gd name="connsiteY108" fmla="*/ 402076 h 691785"/>
              <a:gd name="connsiteX109" fmla="*/ 493023 w 792203"/>
              <a:gd name="connsiteY109" fmla="*/ 392375 h 691785"/>
              <a:gd name="connsiteX110" fmla="*/ 495042 w 792203"/>
              <a:gd name="connsiteY110" fmla="*/ 390410 h 691785"/>
              <a:gd name="connsiteX111" fmla="*/ 509839 w 792203"/>
              <a:gd name="connsiteY111" fmla="*/ 375957 h 691785"/>
              <a:gd name="connsiteX112" fmla="*/ 513881 w 792203"/>
              <a:gd name="connsiteY112" fmla="*/ 368574 h 691785"/>
              <a:gd name="connsiteX113" fmla="*/ 520794 w 792203"/>
              <a:gd name="connsiteY113" fmla="*/ 355509 h 691785"/>
              <a:gd name="connsiteX114" fmla="*/ 525634 w 792203"/>
              <a:gd name="connsiteY114" fmla="*/ 346266 h 691785"/>
              <a:gd name="connsiteX115" fmla="*/ 529023 w 792203"/>
              <a:gd name="connsiteY115" fmla="*/ 340031 h 691785"/>
              <a:gd name="connsiteX116" fmla="*/ 535256 w 792203"/>
              <a:gd name="connsiteY116" fmla="*/ 328173 h 691785"/>
              <a:gd name="connsiteX117" fmla="*/ 540595 w 792203"/>
              <a:gd name="connsiteY117" fmla="*/ 318140 h 691785"/>
              <a:gd name="connsiteX118" fmla="*/ 551509 w 792203"/>
              <a:gd name="connsiteY118" fmla="*/ 297629 h 691785"/>
              <a:gd name="connsiteX119" fmla="*/ 559103 w 792203"/>
              <a:gd name="connsiteY119" fmla="*/ 283853 h 691785"/>
              <a:gd name="connsiteX120" fmla="*/ 567485 w 792203"/>
              <a:gd name="connsiteY120" fmla="*/ 267598 h 691785"/>
              <a:gd name="connsiteX121" fmla="*/ 576209 w 792203"/>
              <a:gd name="connsiteY121" fmla="*/ 251239 h 691785"/>
              <a:gd name="connsiteX122" fmla="*/ 581974 w 792203"/>
              <a:gd name="connsiteY122" fmla="*/ 245386 h 691785"/>
              <a:gd name="connsiteX123" fmla="*/ 584673 w 792203"/>
              <a:gd name="connsiteY123" fmla="*/ 242640 h 691785"/>
              <a:gd name="connsiteX124" fmla="*/ 589042 w 792203"/>
              <a:gd name="connsiteY124" fmla="*/ 238211 h 691785"/>
              <a:gd name="connsiteX125" fmla="*/ 590566 w 792203"/>
              <a:gd name="connsiteY125" fmla="*/ 236632 h 691785"/>
              <a:gd name="connsiteX126" fmla="*/ 596468 w 792203"/>
              <a:gd name="connsiteY126" fmla="*/ 230678 h 691785"/>
              <a:gd name="connsiteX127" fmla="*/ 605399 w 792203"/>
              <a:gd name="connsiteY127" fmla="*/ 219107 h 691785"/>
              <a:gd name="connsiteX128" fmla="*/ 619058 w 792203"/>
              <a:gd name="connsiteY128" fmla="*/ 201337 h 691785"/>
              <a:gd name="connsiteX129" fmla="*/ 676890 w 792203"/>
              <a:gd name="connsiteY129" fmla="*/ 126458 h 691785"/>
              <a:gd name="connsiteX130" fmla="*/ 694672 w 792203"/>
              <a:gd name="connsiteY130" fmla="*/ 107486 h 691785"/>
              <a:gd name="connsiteX131" fmla="*/ 768999 w 792203"/>
              <a:gd name="connsiteY131" fmla="*/ 67158 h 691785"/>
              <a:gd name="connsiteX132" fmla="*/ 792596 w 792203"/>
              <a:gd name="connsiteY132" fmla="*/ 29444 h 691785"/>
              <a:gd name="connsiteX133" fmla="*/ 744507 w 792203"/>
              <a:gd name="connsiteY133" fmla="*/ 23999 h 691785"/>
              <a:gd name="connsiteX134" fmla="*/ 704058 w 792203"/>
              <a:gd name="connsiteY134" fmla="*/ 19743 h 691785"/>
              <a:gd name="connsiteX135" fmla="*/ 696374 w 792203"/>
              <a:gd name="connsiteY135" fmla="*/ 18971 h 691785"/>
              <a:gd name="connsiteX136" fmla="*/ 678973 w 792203"/>
              <a:gd name="connsiteY136" fmla="*/ 17256 h 691785"/>
              <a:gd name="connsiteX137" fmla="*/ 657834 w 792203"/>
              <a:gd name="connsiteY137" fmla="*/ 15250 h 691785"/>
              <a:gd name="connsiteX138" fmla="*/ 637865 w 792203"/>
              <a:gd name="connsiteY138" fmla="*/ 13426 h 691785"/>
              <a:gd name="connsiteX139" fmla="*/ 608511 w 792203"/>
              <a:gd name="connsiteY139" fmla="*/ 10880 h 691785"/>
              <a:gd name="connsiteX140" fmla="*/ 575841 w 792203"/>
              <a:gd name="connsiteY140" fmla="*/ 8230 h 691785"/>
              <a:gd name="connsiteX141" fmla="*/ 548084 w 792203"/>
              <a:gd name="connsiteY141" fmla="*/ 6129 h 691785"/>
              <a:gd name="connsiteX142" fmla="*/ 539633 w 792203"/>
              <a:gd name="connsiteY142" fmla="*/ 5517 h 691785"/>
              <a:gd name="connsiteX143" fmla="*/ 523856 w 792203"/>
              <a:gd name="connsiteY143" fmla="*/ 4409 h 691785"/>
              <a:gd name="connsiteX144" fmla="*/ 503407 w 792203"/>
              <a:gd name="connsiteY144" fmla="*/ 3043 h 691785"/>
              <a:gd name="connsiteX145" fmla="*/ 491327 w 792203"/>
              <a:gd name="connsiteY145" fmla="*/ 2267 h 691785"/>
              <a:gd name="connsiteX146" fmla="*/ 472016 w 792203"/>
              <a:gd name="connsiteY146" fmla="*/ 1088 h 691785"/>
              <a:gd name="connsiteX147" fmla="*/ 464785 w 792203"/>
              <a:gd name="connsiteY147" fmla="*/ 661 h 691785"/>
              <a:gd name="connsiteX148" fmla="*/ 463937 w 792203"/>
              <a:gd name="connsiteY148" fmla="*/ 611 h 691785"/>
              <a:gd name="connsiteX149" fmla="*/ 466704 w 792203"/>
              <a:gd name="connsiteY149" fmla="*/ 28959 h 691785"/>
              <a:gd name="connsiteX150" fmla="*/ 466831 w 792203"/>
              <a:gd name="connsiteY150" fmla="*/ 30320 h 691785"/>
              <a:gd name="connsiteX151" fmla="*/ 457759 w 792203"/>
              <a:gd name="connsiteY151" fmla="*/ 32403 h 691785"/>
              <a:gd name="connsiteX152" fmla="*/ 452778 w 792203"/>
              <a:gd name="connsiteY152" fmla="*/ 33574 h 691785"/>
              <a:gd name="connsiteX153" fmla="*/ 447298 w 792203"/>
              <a:gd name="connsiteY153" fmla="*/ 35112 h 691785"/>
              <a:gd name="connsiteX154" fmla="*/ 443619 w 792203"/>
              <a:gd name="connsiteY154" fmla="*/ 37594 h 691785"/>
              <a:gd name="connsiteX155" fmla="*/ 427461 w 792203"/>
              <a:gd name="connsiteY155" fmla="*/ 43698 h 691785"/>
              <a:gd name="connsiteX156" fmla="*/ 403401 w 792203"/>
              <a:gd name="connsiteY156" fmla="*/ 52669 h 691785"/>
              <a:gd name="connsiteX157" fmla="*/ 369429 w 792203"/>
              <a:gd name="connsiteY157" fmla="*/ 70816 h 691785"/>
              <a:gd name="connsiteX158" fmla="*/ 357557 w 792203"/>
              <a:gd name="connsiteY158" fmla="*/ 70335 h 691785"/>
              <a:gd name="connsiteX159" fmla="*/ 343993 w 792203"/>
              <a:gd name="connsiteY159" fmla="*/ 63691 h 691785"/>
              <a:gd name="connsiteX160" fmla="*/ 323906 w 792203"/>
              <a:gd name="connsiteY160" fmla="*/ 53685 h 691785"/>
              <a:gd name="connsiteX161" fmla="*/ 301198 w 792203"/>
              <a:gd name="connsiteY161" fmla="*/ 35766 h 691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792203" h="691785">
                <a:moveTo>
                  <a:pt x="301198" y="35766"/>
                </a:moveTo>
                <a:lnTo>
                  <a:pt x="282652" y="20900"/>
                </a:lnTo>
                <a:lnTo>
                  <a:pt x="256671" y="6950"/>
                </a:lnTo>
                <a:lnTo>
                  <a:pt x="249250" y="2921"/>
                </a:lnTo>
                <a:lnTo>
                  <a:pt x="248913" y="22352"/>
                </a:lnTo>
                <a:lnTo>
                  <a:pt x="248376" y="53268"/>
                </a:lnTo>
                <a:lnTo>
                  <a:pt x="247895" y="80781"/>
                </a:lnTo>
                <a:lnTo>
                  <a:pt x="233032" y="88726"/>
                </a:lnTo>
                <a:lnTo>
                  <a:pt x="226238" y="92947"/>
                </a:lnTo>
                <a:lnTo>
                  <a:pt x="220047" y="95678"/>
                </a:lnTo>
                <a:lnTo>
                  <a:pt x="219044" y="96527"/>
                </a:lnTo>
                <a:lnTo>
                  <a:pt x="208927" y="101655"/>
                </a:lnTo>
                <a:lnTo>
                  <a:pt x="205294" y="103974"/>
                </a:lnTo>
                <a:lnTo>
                  <a:pt x="196555" y="108307"/>
                </a:lnTo>
                <a:lnTo>
                  <a:pt x="185243" y="114379"/>
                </a:lnTo>
                <a:lnTo>
                  <a:pt x="160828" y="127498"/>
                </a:lnTo>
                <a:lnTo>
                  <a:pt x="125406" y="146602"/>
                </a:lnTo>
                <a:lnTo>
                  <a:pt x="102052" y="159176"/>
                </a:lnTo>
                <a:lnTo>
                  <a:pt x="71165" y="176157"/>
                </a:lnTo>
                <a:lnTo>
                  <a:pt x="61722" y="171337"/>
                </a:lnTo>
                <a:lnTo>
                  <a:pt x="58569" y="182909"/>
                </a:lnTo>
                <a:lnTo>
                  <a:pt x="54047" y="185346"/>
                </a:lnTo>
                <a:lnTo>
                  <a:pt x="35045" y="195515"/>
                </a:lnTo>
                <a:lnTo>
                  <a:pt x="393" y="214497"/>
                </a:lnTo>
                <a:lnTo>
                  <a:pt x="709" y="227797"/>
                </a:lnTo>
                <a:lnTo>
                  <a:pt x="835" y="233070"/>
                </a:lnTo>
                <a:lnTo>
                  <a:pt x="1873" y="276470"/>
                </a:lnTo>
                <a:lnTo>
                  <a:pt x="2515" y="303225"/>
                </a:lnTo>
                <a:lnTo>
                  <a:pt x="3265" y="334300"/>
                </a:lnTo>
                <a:lnTo>
                  <a:pt x="3425" y="340938"/>
                </a:lnTo>
                <a:lnTo>
                  <a:pt x="3820" y="357220"/>
                </a:lnTo>
                <a:lnTo>
                  <a:pt x="4115" y="369386"/>
                </a:lnTo>
                <a:lnTo>
                  <a:pt x="4368" y="379800"/>
                </a:lnTo>
                <a:lnTo>
                  <a:pt x="4485" y="384638"/>
                </a:lnTo>
                <a:lnTo>
                  <a:pt x="4666" y="392043"/>
                </a:lnTo>
                <a:lnTo>
                  <a:pt x="15945" y="406160"/>
                </a:lnTo>
                <a:lnTo>
                  <a:pt x="24429" y="416756"/>
                </a:lnTo>
                <a:lnTo>
                  <a:pt x="27899" y="421126"/>
                </a:lnTo>
                <a:lnTo>
                  <a:pt x="35365" y="420967"/>
                </a:lnTo>
                <a:lnTo>
                  <a:pt x="43883" y="420799"/>
                </a:lnTo>
                <a:lnTo>
                  <a:pt x="52044" y="420650"/>
                </a:lnTo>
                <a:lnTo>
                  <a:pt x="60243" y="420514"/>
                </a:lnTo>
                <a:lnTo>
                  <a:pt x="75422" y="420300"/>
                </a:lnTo>
                <a:lnTo>
                  <a:pt x="80113" y="420241"/>
                </a:lnTo>
                <a:lnTo>
                  <a:pt x="91052" y="420123"/>
                </a:lnTo>
                <a:lnTo>
                  <a:pt x="94316" y="420096"/>
                </a:lnTo>
                <a:lnTo>
                  <a:pt x="106701" y="419996"/>
                </a:lnTo>
                <a:lnTo>
                  <a:pt x="114582" y="419951"/>
                </a:lnTo>
                <a:lnTo>
                  <a:pt x="123589" y="419915"/>
                </a:lnTo>
                <a:lnTo>
                  <a:pt x="123680" y="449556"/>
                </a:lnTo>
                <a:lnTo>
                  <a:pt x="123698" y="455486"/>
                </a:lnTo>
                <a:lnTo>
                  <a:pt x="123703" y="456970"/>
                </a:lnTo>
                <a:lnTo>
                  <a:pt x="123714" y="460578"/>
                </a:lnTo>
                <a:lnTo>
                  <a:pt x="123753" y="473279"/>
                </a:lnTo>
                <a:lnTo>
                  <a:pt x="123861" y="508207"/>
                </a:lnTo>
                <a:lnTo>
                  <a:pt x="123884" y="515844"/>
                </a:lnTo>
                <a:lnTo>
                  <a:pt x="123909" y="523781"/>
                </a:lnTo>
                <a:lnTo>
                  <a:pt x="123942" y="534513"/>
                </a:lnTo>
                <a:lnTo>
                  <a:pt x="123998" y="552441"/>
                </a:lnTo>
                <a:lnTo>
                  <a:pt x="124034" y="564117"/>
                </a:lnTo>
                <a:lnTo>
                  <a:pt x="124093" y="583067"/>
                </a:lnTo>
                <a:lnTo>
                  <a:pt x="128243" y="590872"/>
                </a:lnTo>
                <a:lnTo>
                  <a:pt x="131180" y="596386"/>
                </a:lnTo>
                <a:lnTo>
                  <a:pt x="134147" y="601945"/>
                </a:lnTo>
                <a:lnTo>
                  <a:pt x="140115" y="613126"/>
                </a:lnTo>
                <a:lnTo>
                  <a:pt x="145608" y="623476"/>
                </a:lnTo>
                <a:lnTo>
                  <a:pt x="150760" y="630560"/>
                </a:lnTo>
                <a:lnTo>
                  <a:pt x="152934" y="634081"/>
                </a:lnTo>
                <a:lnTo>
                  <a:pt x="158835" y="642640"/>
                </a:lnTo>
                <a:lnTo>
                  <a:pt x="162055" y="647282"/>
                </a:lnTo>
                <a:lnTo>
                  <a:pt x="164430" y="650735"/>
                </a:lnTo>
                <a:lnTo>
                  <a:pt x="167895" y="654815"/>
                </a:lnTo>
                <a:lnTo>
                  <a:pt x="168768" y="655881"/>
                </a:lnTo>
                <a:lnTo>
                  <a:pt x="174681" y="662928"/>
                </a:lnTo>
                <a:lnTo>
                  <a:pt x="175570" y="663972"/>
                </a:lnTo>
                <a:lnTo>
                  <a:pt x="177454" y="666191"/>
                </a:lnTo>
                <a:lnTo>
                  <a:pt x="178715" y="667711"/>
                </a:lnTo>
                <a:lnTo>
                  <a:pt x="181237" y="672683"/>
                </a:lnTo>
                <a:lnTo>
                  <a:pt x="186183" y="675748"/>
                </a:lnTo>
                <a:lnTo>
                  <a:pt x="192509" y="679700"/>
                </a:lnTo>
                <a:lnTo>
                  <a:pt x="193415" y="680255"/>
                </a:lnTo>
                <a:lnTo>
                  <a:pt x="197762" y="682955"/>
                </a:lnTo>
                <a:lnTo>
                  <a:pt x="197939" y="683080"/>
                </a:lnTo>
                <a:lnTo>
                  <a:pt x="200864" y="684899"/>
                </a:lnTo>
                <a:lnTo>
                  <a:pt x="203752" y="686670"/>
                </a:lnTo>
                <a:lnTo>
                  <a:pt x="212914" y="692396"/>
                </a:lnTo>
                <a:lnTo>
                  <a:pt x="217566" y="686574"/>
                </a:lnTo>
                <a:lnTo>
                  <a:pt x="218749" y="685108"/>
                </a:lnTo>
                <a:lnTo>
                  <a:pt x="222813" y="680000"/>
                </a:lnTo>
                <a:lnTo>
                  <a:pt x="238143" y="660573"/>
                </a:lnTo>
                <a:lnTo>
                  <a:pt x="239905" y="658504"/>
                </a:lnTo>
                <a:lnTo>
                  <a:pt x="245542" y="651443"/>
                </a:lnTo>
                <a:lnTo>
                  <a:pt x="250028" y="645898"/>
                </a:lnTo>
                <a:lnTo>
                  <a:pt x="251898" y="643438"/>
                </a:lnTo>
                <a:lnTo>
                  <a:pt x="258811" y="638773"/>
                </a:lnTo>
                <a:lnTo>
                  <a:pt x="338980" y="598482"/>
                </a:lnTo>
                <a:lnTo>
                  <a:pt x="351984" y="597860"/>
                </a:lnTo>
                <a:lnTo>
                  <a:pt x="358869" y="580131"/>
                </a:lnTo>
                <a:lnTo>
                  <a:pt x="369474" y="545349"/>
                </a:lnTo>
                <a:lnTo>
                  <a:pt x="369588" y="542259"/>
                </a:lnTo>
                <a:lnTo>
                  <a:pt x="379273" y="515926"/>
                </a:lnTo>
                <a:lnTo>
                  <a:pt x="379704" y="515331"/>
                </a:lnTo>
                <a:lnTo>
                  <a:pt x="389348" y="502158"/>
                </a:lnTo>
                <a:lnTo>
                  <a:pt x="390772" y="500225"/>
                </a:lnTo>
                <a:lnTo>
                  <a:pt x="445887" y="440979"/>
                </a:lnTo>
                <a:lnTo>
                  <a:pt x="454302" y="431863"/>
                </a:lnTo>
                <a:lnTo>
                  <a:pt x="464264" y="421122"/>
                </a:lnTo>
                <a:lnTo>
                  <a:pt x="470079" y="414837"/>
                </a:lnTo>
                <a:lnTo>
                  <a:pt x="483116" y="402076"/>
                </a:lnTo>
                <a:lnTo>
                  <a:pt x="493023" y="392375"/>
                </a:lnTo>
                <a:lnTo>
                  <a:pt x="495042" y="390410"/>
                </a:lnTo>
                <a:lnTo>
                  <a:pt x="509839" y="375957"/>
                </a:lnTo>
                <a:lnTo>
                  <a:pt x="513881" y="368574"/>
                </a:lnTo>
                <a:lnTo>
                  <a:pt x="520794" y="355509"/>
                </a:lnTo>
                <a:lnTo>
                  <a:pt x="525634" y="346266"/>
                </a:lnTo>
                <a:lnTo>
                  <a:pt x="529023" y="340031"/>
                </a:lnTo>
                <a:lnTo>
                  <a:pt x="535256" y="328173"/>
                </a:lnTo>
                <a:lnTo>
                  <a:pt x="540595" y="318140"/>
                </a:lnTo>
                <a:lnTo>
                  <a:pt x="551509" y="297629"/>
                </a:lnTo>
                <a:lnTo>
                  <a:pt x="559103" y="283853"/>
                </a:lnTo>
                <a:lnTo>
                  <a:pt x="567485" y="267598"/>
                </a:lnTo>
                <a:lnTo>
                  <a:pt x="576209" y="251239"/>
                </a:lnTo>
                <a:lnTo>
                  <a:pt x="581974" y="245386"/>
                </a:lnTo>
                <a:lnTo>
                  <a:pt x="584673" y="242640"/>
                </a:lnTo>
                <a:lnTo>
                  <a:pt x="589042" y="238211"/>
                </a:lnTo>
                <a:lnTo>
                  <a:pt x="590566" y="236632"/>
                </a:lnTo>
                <a:lnTo>
                  <a:pt x="596468" y="230678"/>
                </a:lnTo>
                <a:lnTo>
                  <a:pt x="605399" y="219107"/>
                </a:lnTo>
                <a:lnTo>
                  <a:pt x="619058" y="201337"/>
                </a:lnTo>
                <a:lnTo>
                  <a:pt x="676890" y="126458"/>
                </a:lnTo>
                <a:lnTo>
                  <a:pt x="694672" y="107486"/>
                </a:lnTo>
                <a:lnTo>
                  <a:pt x="768999" y="67158"/>
                </a:lnTo>
                <a:lnTo>
                  <a:pt x="792596" y="29444"/>
                </a:lnTo>
                <a:lnTo>
                  <a:pt x="744507" y="23999"/>
                </a:lnTo>
                <a:lnTo>
                  <a:pt x="704058" y="19743"/>
                </a:lnTo>
                <a:lnTo>
                  <a:pt x="696374" y="18971"/>
                </a:lnTo>
                <a:lnTo>
                  <a:pt x="678973" y="17256"/>
                </a:lnTo>
                <a:lnTo>
                  <a:pt x="657834" y="15250"/>
                </a:lnTo>
                <a:lnTo>
                  <a:pt x="637865" y="13426"/>
                </a:lnTo>
                <a:lnTo>
                  <a:pt x="608511" y="10880"/>
                </a:lnTo>
                <a:lnTo>
                  <a:pt x="575841" y="8230"/>
                </a:lnTo>
                <a:lnTo>
                  <a:pt x="548084" y="6129"/>
                </a:lnTo>
                <a:lnTo>
                  <a:pt x="539633" y="5517"/>
                </a:lnTo>
                <a:lnTo>
                  <a:pt x="523856" y="4409"/>
                </a:lnTo>
                <a:lnTo>
                  <a:pt x="503407" y="3043"/>
                </a:lnTo>
                <a:lnTo>
                  <a:pt x="491327" y="2267"/>
                </a:lnTo>
                <a:lnTo>
                  <a:pt x="472016" y="1088"/>
                </a:lnTo>
                <a:lnTo>
                  <a:pt x="464785" y="661"/>
                </a:lnTo>
                <a:lnTo>
                  <a:pt x="463937" y="611"/>
                </a:lnTo>
                <a:lnTo>
                  <a:pt x="466704" y="28959"/>
                </a:lnTo>
                <a:lnTo>
                  <a:pt x="466831" y="30320"/>
                </a:lnTo>
                <a:lnTo>
                  <a:pt x="457759" y="32403"/>
                </a:lnTo>
                <a:lnTo>
                  <a:pt x="452778" y="33574"/>
                </a:lnTo>
                <a:lnTo>
                  <a:pt x="447298" y="35112"/>
                </a:lnTo>
                <a:lnTo>
                  <a:pt x="443619" y="37594"/>
                </a:lnTo>
                <a:lnTo>
                  <a:pt x="427461" y="43698"/>
                </a:lnTo>
                <a:lnTo>
                  <a:pt x="403401" y="52669"/>
                </a:lnTo>
                <a:lnTo>
                  <a:pt x="369429" y="70816"/>
                </a:lnTo>
                <a:lnTo>
                  <a:pt x="357557" y="70335"/>
                </a:lnTo>
                <a:lnTo>
                  <a:pt x="343993" y="63691"/>
                </a:lnTo>
                <a:lnTo>
                  <a:pt x="323906" y="53685"/>
                </a:lnTo>
                <a:lnTo>
                  <a:pt x="301198" y="3576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6171022-C72F-5A32-7235-D2E251FFF589}"/>
              </a:ext>
            </a:extLst>
          </p:cNvPr>
          <p:cNvSpPr>
            <a:spLocks/>
          </p:cNvSpPr>
          <p:nvPr/>
        </p:nvSpPr>
        <p:spPr>
          <a:xfrm flipV="1">
            <a:off x="6042973" y="2541800"/>
            <a:ext cx="843022" cy="781824"/>
          </a:xfrm>
          <a:custGeom>
            <a:avLst/>
            <a:gdLst>
              <a:gd name="connsiteX0" fmla="*/ 243415 w 574096"/>
              <a:gd name="connsiteY0" fmla="*/ 61599 h 532420"/>
              <a:gd name="connsiteX1" fmla="*/ 237899 w 574096"/>
              <a:gd name="connsiteY1" fmla="*/ 63391 h 532420"/>
              <a:gd name="connsiteX2" fmla="*/ 223183 w 574096"/>
              <a:gd name="connsiteY2" fmla="*/ 63578 h 532420"/>
              <a:gd name="connsiteX3" fmla="*/ 220516 w 574096"/>
              <a:gd name="connsiteY3" fmla="*/ 65420 h 532420"/>
              <a:gd name="connsiteX4" fmla="*/ 218806 w 574096"/>
              <a:gd name="connsiteY4" fmla="*/ 66589 h 532420"/>
              <a:gd name="connsiteX5" fmla="*/ 214061 w 574096"/>
              <a:gd name="connsiteY5" fmla="*/ 69842 h 532420"/>
              <a:gd name="connsiteX6" fmla="*/ 213335 w 574096"/>
              <a:gd name="connsiteY6" fmla="*/ 70341 h 532420"/>
              <a:gd name="connsiteX7" fmla="*/ 204299 w 574096"/>
              <a:gd name="connsiteY7" fmla="*/ 77981 h 532420"/>
              <a:gd name="connsiteX8" fmla="*/ 198261 w 574096"/>
              <a:gd name="connsiteY8" fmla="*/ 81616 h 532420"/>
              <a:gd name="connsiteX9" fmla="*/ 188994 w 574096"/>
              <a:gd name="connsiteY9" fmla="*/ 87237 h 532420"/>
              <a:gd name="connsiteX10" fmla="*/ 171643 w 574096"/>
              <a:gd name="connsiteY10" fmla="*/ 92127 h 532420"/>
              <a:gd name="connsiteX11" fmla="*/ 176732 w 574096"/>
              <a:gd name="connsiteY11" fmla="*/ 80027 h 532420"/>
              <a:gd name="connsiteX12" fmla="*/ 145400 w 574096"/>
              <a:gd name="connsiteY12" fmla="*/ 78700 h 532420"/>
              <a:gd name="connsiteX13" fmla="*/ 138142 w 574096"/>
              <a:gd name="connsiteY13" fmla="*/ 83231 h 532420"/>
              <a:gd name="connsiteX14" fmla="*/ 131628 w 574096"/>
              <a:gd name="connsiteY14" fmla="*/ 87388 h 532420"/>
              <a:gd name="connsiteX15" fmla="*/ 142946 w 574096"/>
              <a:gd name="connsiteY15" fmla="*/ 100913 h 532420"/>
              <a:gd name="connsiteX16" fmla="*/ 144217 w 574096"/>
              <a:gd name="connsiteY16" fmla="*/ 102149 h 532420"/>
              <a:gd name="connsiteX17" fmla="*/ 129483 w 574096"/>
              <a:gd name="connsiteY17" fmla="*/ 104266 h 532420"/>
              <a:gd name="connsiteX18" fmla="*/ 123599 w 574096"/>
              <a:gd name="connsiteY18" fmla="*/ 106042 h 532420"/>
              <a:gd name="connsiteX19" fmla="*/ 99594 w 574096"/>
              <a:gd name="connsiteY19" fmla="*/ 113408 h 532420"/>
              <a:gd name="connsiteX20" fmla="*/ 90966 w 574096"/>
              <a:gd name="connsiteY20" fmla="*/ 115139 h 532420"/>
              <a:gd name="connsiteX21" fmla="*/ 81988 w 574096"/>
              <a:gd name="connsiteY21" fmla="*/ 115765 h 532420"/>
              <a:gd name="connsiteX22" fmla="*/ 82283 w 574096"/>
              <a:gd name="connsiteY22" fmla="*/ 116908 h 532420"/>
              <a:gd name="connsiteX23" fmla="*/ 82283 w 574096"/>
              <a:gd name="connsiteY23" fmla="*/ 116933 h 532420"/>
              <a:gd name="connsiteX24" fmla="*/ 76804 w 574096"/>
              <a:gd name="connsiteY24" fmla="*/ 129540 h 532420"/>
              <a:gd name="connsiteX25" fmla="*/ 73515 w 574096"/>
              <a:gd name="connsiteY25" fmla="*/ 133339 h 532420"/>
              <a:gd name="connsiteX26" fmla="*/ 65241 w 574096"/>
              <a:gd name="connsiteY26" fmla="*/ 134173 h 532420"/>
              <a:gd name="connsiteX27" fmla="*/ 59997 w 574096"/>
              <a:gd name="connsiteY27" fmla="*/ 132565 h 532420"/>
              <a:gd name="connsiteX28" fmla="*/ 58568 w 574096"/>
              <a:gd name="connsiteY28" fmla="*/ 132119 h 532420"/>
              <a:gd name="connsiteX29" fmla="*/ 55383 w 574096"/>
              <a:gd name="connsiteY29" fmla="*/ 131404 h 532420"/>
              <a:gd name="connsiteX30" fmla="*/ 58736 w 574096"/>
              <a:gd name="connsiteY30" fmla="*/ 143090 h 532420"/>
              <a:gd name="connsiteX31" fmla="*/ 59353 w 574096"/>
              <a:gd name="connsiteY31" fmla="*/ 150731 h 532420"/>
              <a:gd name="connsiteX32" fmla="*/ 55383 w 574096"/>
              <a:gd name="connsiteY32" fmla="*/ 168744 h 532420"/>
              <a:gd name="connsiteX33" fmla="*/ 55579 w 574096"/>
              <a:gd name="connsiteY33" fmla="*/ 171797 h 532420"/>
              <a:gd name="connsiteX34" fmla="*/ 54544 w 574096"/>
              <a:gd name="connsiteY34" fmla="*/ 173794 h 532420"/>
              <a:gd name="connsiteX35" fmla="*/ 52585 w 574096"/>
              <a:gd name="connsiteY35" fmla="*/ 175156 h 532420"/>
              <a:gd name="connsiteX36" fmla="*/ 48194 w 574096"/>
              <a:gd name="connsiteY36" fmla="*/ 175783 h 532420"/>
              <a:gd name="connsiteX37" fmla="*/ 47409 w 574096"/>
              <a:gd name="connsiteY37" fmla="*/ 176404 h 532420"/>
              <a:gd name="connsiteX38" fmla="*/ 46184 w 574096"/>
              <a:gd name="connsiteY38" fmla="*/ 177519 h 532420"/>
              <a:gd name="connsiteX39" fmla="*/ 41893 w 574096"/>
              <a:gd name="connsiteY39" fmla="*/ 183638 h 532420"/>
              <a:gd name="connsiteX40" fmla="*/ 39910 w 574096"/>
              <a:gd name="connsiteY40" fmla="*/ 193871 h 532420"/>
              <a:gd name="connsiteX41" fmla="*/ 36971 w 574096"/>
              <a:gd name="connsiteY41" fmla="*/ 198290 h 532420"/>
              <a:gd name="connsiteX42" fmla="*/ 33918 w 574096"/>
              <a:gd name="connsiteY42" fmla="*/ 202578 h 532420"/>
              <a:gd name="connsiteX43" fmla="*/ 34653 w 574096"/>
              <a:gd name="connsiteY43" fmla="*/ 205613 h 532420"/>
              <a:gd name="connsiteX44" fmla="*/ 36567 w 574096"/>
              <a:gd name="connsiteY44" fmla="*/ 211987 h 532420"/>
              <a:gd name="connsiteX45" fmla="*/ 40092 w 574096"/>
              <a:gd name="connsiteY45" fmla="*/ 226139 h 532420"/>
              <a:gd name="connsiteX46" fmla="*/ 35492 w 574096"/>
              <a:gd name="connsiteY46" fmla="*/ 233039 h 532420"/>
              <a:gd name="connsiteX47" fmla="*/ 35723 w 574096"/>
              <a:gd name="connsiteY47" fmla="*/ 233453 h 532420"/>
              <a:gd name="connsiteX48" fmla="*/ 36095 w 574096"/>
              <a:gd name="connsiteY48" fmla="*/ 234348 h 532420"/>
              <a:gd name="connsiteX49" fmla="*/ 36771 w 574096"/>
              <a:gd name="connsiteY49" fmla="*/ 235239 h 532420"/>
              <a:gd name="connsiteX50" fmla="*/ 36767 w 574096"/>
              <a:gd name="connsiteY50" fmla="*/ 236484 h 532420"/>
              <a:gd name="connsiteX51" fmla="*/ 36186 w 574096"/>
              <a:gd name="connsiteY51" fmla="*/ 237418 h 532420"/>
              <a:gd name="connsiteX52" fmla="*/ 35905 w 574096"/>
              <a:gd name="connsiteY52" fmla="*/ 238271 h 532420"/>
              <a:gd name="connsiteX53" fmla="*/ 36531 w 574096"/>
              <a:gd name="connsiteY53" fmla="*/ 239209 h 532420"/>
              <a:gd name="connsiteX54" fmla="*/ 36826 w 574096"/>
              <a:gd name="connsiteY54" fmla="*/ 240548 h 532420"/>
              <a:gd name="connsiteX55" fmla="*/ 36740 w 574096"/>
              <a:gd name="connsiteY55" fmla="*/ 241140 h 532420"/>
              <a:gd name="connsiteX56" fmla="*/ 36771 w 574096"/>
              <a:gd name="connsiteY56" fmla="*/ 241864 h 532420"/>
              <a:gd name="connsiteX57" fmla="*/ 36395 w 574096"/>
              <a:gd name="connsiteY57" fmla="*/ 242712 h 532420"/>
              <a:gd name="connsiteX58" fmla="*/ 35556 w 574096"/>
              <a:gd name="connsiteY58" fmla="*/ 243405 h 532420"/>
              <a:gd name="connsiteX59" fmla="*/ 34485 w 574096"/>
              <a:gd name="connsiteY59" fmla="*/ 243635 h 532420"/>
              <a:gd name="connsiteX60" fmla="*/ 33147 w 574096"/>
              <a:gd name="connsiteY60" fmla="*/ 243848 h 532420"/>
              <a:gd name="connsiteX61" fmla="*/ 32122 w 574096"/>
              <a:gd name="connsiteY61" fmla="*/ 244106 h 532420"/>
              <a:gd name="connsiteX62" fmla="*/ 31142 w 574096"/>
              <a:gd name="connsiteY62" fmla="*/ 244642 h 532420"/>
              <a:gd name="connsiteX63" fmla="*/ 30103 w 574096"/>
              <a:gd name="connsiteY63" fmla="*/ 244875 h 532420"/>
              <a:gd name="connsiteX64" fmla="*/ 29423 w 574096"/>
              <a:gd name="connsiteY64" fmla="*/ 245728 h 532420"/>
              <a:gd name="connsiteX65" fmla="*/ 29051 w 574096"/>
              <a:gd name="connsiteY65" fmla="*/ 246552 h 532420"/>
              <a:gd name="connsiteX66" fmla="*/ 29373 w 574096"/>
              <a:gd name="connsiteY66" fmla="*/ 247693 h 532420"/>
              <a:gd name="connsiteX67" fmla="*/ 28924 w 574096"/>
              <a:gd name="connsiteY67" fmla="*/ 248761 h 532420"/>
              <a:gd name="connsiteX68" fmla="*/ 28202 w 574096"/>
              <a:gd name="connsiteY68" fmla="*/ 249562 h 532420"/>
              <a:gd name="connsiteX69" fmla="*/ 27994 w 574096"/>
              <a:gd name="connsiteY69" fmla="*/ 250470 h 532420"/>
              <a:gd name="connsiteX70" fmla="*/ 27517 w 574096"/>
              <a:gd name="connsiteY70" fmla="*/ 251486 h 532420"/>
              <a:gd name="connsiteX71" fmla="*/ 27286 w 574096"/>
              <a:gd name="connsiteY71" fmla="*/ 252742 h 532420"/>
              <a:gd name="connsiteX72" fmla="*/ 27000 w 574096"/>
              <a:gd name="connsiteY72" fmla="*/ 253920 h 532420"/>
              <a:gd name="connsiteX73" fmla="*/ 26469 w 574096"/>
              <a:gd name="connsiteY73" fmla="*/ 254608 h 532420"/>
              <a:gd name="connsiteX74" fmla="*/ 26039 w 574096"/>
              <a:gd name="connsiteY74" fmla="*/ 255678 h 532420"/>
              <a:gd name="connsiteX75" fmla="*/ 26215 w 574096"/>
              <a:gd name="connsiteY75" fmla="*/ 256759 h 532420"/>
              <a:gd name="connsiteX76" fmla="*/ 26401 w 574096"/>
              <a:gd name="connsiteY76" fmla="*/ 258116 h 532420"/>
              <a:gd name="connsiteX77" fmla="*/ 27000 w 574096"/>
              <a:gd name="connsiteY77" fmla="*/ 258751 h 532420"/>
              <a:gd name="connsiteX78" fmla="*/ 28035 w 574096"/>
              <a:gd name="connsiteY78" fmla="*/ 259215 h 532420"/>
              <a:gd name="connsiteX79" fmla="*/ 28810 w 574096"/>
              <a:gd name="connsiteY79" fmla="*/ 259986 h 532420"/>
              <a:gd name="connsiteX80" fmla="*/ 29318 w 574096"/>
              <a:gd name="connsiteY80" fmla="*/ 261064 h 532420"/>
              <a:gd name="connsiteX81" fmla="*/ 29736 w 574096"/>
              <a:gd name="connsiteY81" fmla="*/ 261888 h 532420"/>
              <a:gd name="connsiteX82" fmla="*/ 30294 w 574096"/>
              <a:gd name="connsiteY82" fmla="*/ 262895 h 532420"/>
              <a:gd name="connsiteX83" fmla="*/ 30870 w 574096"/>
              <a:gd name="connsiteY83" fmla="*/ 263903 h 532420"/>
              <a:gd name="connsiteX84" fmla="*/ 30974 w 574096"/>
              <a:gd name="connsiteY84" fmla="*/ 265105 h 532420"/>
              <a:gd name="connsiteX85" fmla="*/ 30271 w 574096"/>
              <a:gd name="connsiteY85" fmla="*/ 265633 h 532420"/>
              <a:gd name="connsiteX86" fmla="*/ 29554 w 574096"/>
              <a:gd name="connsiteY86" fmla="*/ 266459 h 532420"/>
              <a:gd name="connsiteX87" fmla="*/ 29409 w 574096"/>
              <a:gd name="connsiteY87" fmla="*/ 267770 h 532420"/>
              <a:gd name="connsiteX88" fmla="*/ 29817 w 574096"/>
              <a:gd name="connsiteY88" fmla="*/ 268942 h 532420"/>
              <a:gd name="connsiteX89" fmla="*/ 30098 w 574096"/>
              <a:gd name="connsiteY89" fmla="*/ 269807 h 532420"/>
              <a:gd name="connsiteX90" fmla="*/ 30706 w 574096"/>
              <a:gd name="connsiteY90" fmla="*/ 270692 h 532420"/>
              <a:gd name="connsiteX91" fmla="*/ 30693 w 574096"/>
              <a:gd name="connsiteY91" fmla="*/ 271837 h 532420"/>
              <a:gd name="connsiteX92" fmla="*/ 29863 w 574096"/>
              <a:gd name="connsiteY92" fmla="*/ 272531 h 532420"/>
              <a:gd name="connsiteX93" fmla="*/ 29377 w 574096"/>
              <a:gd name="connsiteY93" fmla="*/ 273272 h 532420"/>
              <a:gd name="connsiteX94" fmla="*/ 28701 w 574096"/>
              <a:gd name="connsiteY94" fmla="*/ 274126 h 532420"/>
              <a:gd name="connsiteX95" fmla="*/ 27880 w 574096"/>
              <a:gd name="connsiteY95" fmla="*/ 274847 h 532420"/>
              <a:gd name="connsiteX96" fmla="*/ 26950 w 574096"/>
              <a:gd name="connsiteY96" fmla="*/ 275460 h 532420"/>
              <a:gd name="connsiteX97" fmla="*/ 26247 w 574096"/>
              <a:gd name="connsiteY97" fmla="*/ 276014 h 532420"/>
              <a:gd name="connsiteX98" fmla="*/ 25199 w 574096"/>
              <a:gd name="connsiteY98" fmla="*/ 276546 h 532420"/>
              <a:gd name="connsiteX99" fmla="*/ 24260 w 574096"/>
              <a:gd name="connsiteY99" fmla="*/ 276537 h 532420"/>
              <a:gd name="connsiteX100" fmla="*/ 24065 w 574096"/>
              <a:gd name="connsiteY100" fmla="*/ 276998 h 532420"/>
              <a:gd name="connsiteX101" fmla="*/ 22918 w 574096"/>
              <a:gd name="connsiteY101" fmla="*/ 277450 h 532420"/>
              <a:gd name="connsiteX102" fmla="*/ 22119 w 574096"/>
              <a:gd name="connsiteY102" fmla="*/ 277898 h 532420"/>
              <a:gd name="connsiteX103" fmla="*/ 21276 w 574096"/>
              <a:gd name="connsiteY103" fmla="*/ 278544 h 532420"/>
              <a:gd name="connsiteX104" fmla="*/ 20686 w 574096"/>
              <a:gd name="connsiteY104" fmla="*/ 279479 h 532420"/>
              <a:gd name="connsiteX105" fmla="*/ 19815 w 574096"/>
              <a:gd name="connsiteY105" fmla="*/ 280172 h 532420"/>
              <a:gd name="connsiteX106" fmla="*/ 19071 w 574096"/>
              <a:gd name="connsiteY106" fmla="*/ 280675 h 532420"/>
              <a:gd name="connsiteX107" fmla="*/ 18395 w 574096"/>
              <a:gd name="connsiteY107" fmla="*/ 281604 h 532420"/>
              <a:gd name="connsiteX108" fmla="*/ 17928 w 574096"/>
              <a:gd name="connsiteY108" fmla="*/ 282323 h 532420"/>
              <a:gd name="connsiteX109" fmla="*/ 17479 w 574096"/>
              <a:gd name="connsiteY109" fmla="*/ 282744 h 532420"/>
              <a:gd name="connsiteX110" fmla="*/ 17284 w 574096"/>
              <a:gd name="connsiteY110" fmla="*/ 283230 h 532420"/>
              <a:gd name="connsiteX111" fmla="*/ 16730 w 574096"/>
              <a:gd name="connsiteY111" fmla="*/ 283869 h 532420"/>
              <a:gd name="connsiteX112" fmla="*/ 16118 w 574096"/>
              <a:gd name="connsiteY112" fmla="*/ 284754 h 532420"/>
              <a:gd name="connsiteX113" fmla="*/ 15301 w 574096"/>
              <a:gd name="connsiteY113" fmla="*/ 285501 h 532420"/>
              <a:gd name="connsiteX114" fmla="*/ 14530 w 574096"/>
              <a:gd name="connsiteY114" fmla="*/ 286252 h 532420"/>
              <a:gd name="connsiteX115" fmla="*/ 13791 w 574096"/>
              <a:gd name="connsiteY115" fmla="*/ 286780 h 532420"/>
              <a:gd name="connsiteX116" fmla="*/ 12648 w 574096"/>
              <a:gd name="connsiteY116" fmla="*/ 287210 h 532420"/>
              <a:gd name="connsiteX117" fmla="*/ 11418 w 574096"/>
              <a:gd name="connsiteY117" fmla="*/ 287585 h 532420"/>
              <a:gd name="connsiteX118" fmla="*/ 10534 w 574096"/>
              <a:gd name="connsiteY118" fmla="*/ 288255 h 532420"/>
              <a:gd name="connsiteX119" fmla="*/ 9926 w 574096"/>
              <a:gd name="connsiteY119" fmla="*/ 288767 h 532420"/>
              <a:gd name="connsiteX120" fmla="*/ 9146 w 574096"/>
              <a:gd name="connsiteY120" fmla="*/ 289517 h 532420"/>
              <a:gd name="connsiteX121" fmla="*/ 8402 w 574096"/>
              <a:gd name="connsiteY121" fmla="*/ 290345 h 532420"/>
              <a:gd name="connsiteX122" fmla="*/ 6964 w 574096"/>
              <a:gd name="connsiteY122" fmla="*/ 291681 h 532420"/>
              <a:gd name="connsiteX123" fmla="*/ 6741 w 574096"/>
              <a:gd name="connsiteY123" fmla="*/ 291917 h 532420"/>
              <a:gd name="connsiteX124" fmla="*/ 2799 w 574096"/>
              <a:gd name="connsiteY124" fmla="*/ 299856 h 532420"/>
              <a:gd name="connsiteX125" fmla="*/ 10933 w 574096"/>
              <a:gd name="connsiteY125" fmla="*/ 323688 h 532420"/>
              <a:gd name="connsiteX126" fmla="*/ 13242 w 574096"/>
              <a:gd name="connsiteY126" fmla="*/ 324823 h 532420"/>
              <a:gd name="connsiteX127" fmla="*/ 14448 w 574096"/>
              <a:gd name="connsiteY127" fmla="*/ 333687 h 532420"/>
              <a:gd name="connsiteX128" fmla="*/ 14489 w 574096"/>
              <a:gd name="connsiteY128" fmla="*/ 338845 h 532420"/>
              <a:gd name="connsiteX129" fmla="*/ 13727 w 574096"/>
              <a:gd name="connsiteY129" fmla="*/ 341015 h 532420"/>
              <a:gd name="connsiteX130" fmla="*/ 12743 w 574096"/>
              <a:gd name="connsiteY130" fmla="*/ 342749 h 532420"/>
              <a:gd name="connsiteX131" fmla="*/ 8692 w 574096"/>
              <a:gd name="connsiteY131" fmla="*/ 354135 h 532420"/>
              <a:gd name="connsiteX132" fmla="*/ 7308 w 574096"/>
              <a:gd name="connsiteY132" fmla="*/ 366304 h 532420"/>
              <a:gd name="connsiteX133" fmla="*/ 5235 w 574096"/>
              <a:gd name="connsiteY133" fmla="*/ 369767 h 532420"/>
              <a:gd name="connsiteX134" fmla="*/ 5553 w 574096"/>
              <a:gd name="connsiteY134" fmla="*/ 374567 h 532420"/>
              <a:gd name="connsiteX135" fmla="*/ 4673 w 574096"/>
              <a:gd name="connsiteY135" fmla="*/ 376457 h 532420"/>
              <a:gd name="connsiteX136" fmla="*/ 1652 w 574096"/>
              <a:gd name="connsiteY136" fmla="*/ 384671 h 532420"/>
              <a:gd name="connsiteX137" fmla="*/ 1275 w 574096"/>
              <a:gd name="connsiteY137" fmla="*/ 391497 h 532420"/>
              <a:gd name="connsiteX138" fmla="*/ 1021 w 574096"/>
              <a:gd name="connsiteY138" fmla="*/ 394595 h 532420"/>
              <a:gd name="connsiteX139" fmla="*/ 363 w 574096"/>
              <a:gd name="connsiteY139" fmla="*/ 402400 h 532420"/>
              <a:gd name="connsiteX140" fmla="*/ 1661 w 574096"/>
              <a:gd name="connsiteY140" fmla="*/ 412785 h 532420"/>
              <a:gd name="connsiteX141" fmla="*/ 1856 w 574096"/>
              <a:gd name="connsiteY141" fmla="*/ 427740 h 532420"/>
              <a:gd name="connsiteX142" fmla="*/ 42750 w 574096"/>
              <a:gd name="connsiteY142" fmla="*/ 424032 h 532420"/>
              <a:gd name="connsiteX143" fmla="*/ 59688 w 574096"/>
              <a:gd name="connsiteY143" fmla="*/ 436275 h 532420"/>
              <a:gd name="connsiteX144" fmla="*/ 59738 w 574096"/>
              <a:gd name="connsiteY144" fmla="*/ 436357 h 532420"/>
              <a:gd name="connsiteX145" fmla="*/ 66847 w 574096"/>
              <a:gd name="connsiteY145" fmla="*/ 449961 h 532420"/>
              <a:gd name="connsiteX146" fmla="*/ 70167 w 574096"/>
              <a:gd name="connsiteY146" fmla="*/ 456328 h 532420"/>
              <a:gd name="connsiteX147" fmla="*/ 70494 w 574096"/>
              <a:gd name="connsiteY147" fmla="*/ 456954 h 532420"/>
              <a:gd name="connsiteX148" fmla="*/ 73379 w 574096"/>
              <a:gd name="connsiteY148" fmla="*/ 462468 h 532420"/>
              <a:gd name="connsiteX149" fmla="*/ 74340 w 574096"/>
              <a:gd name="connsiteY149" fmla="*/ 464315 h 532420"/>
              <a:gd name="connsiteX150" fmla="*/ 75502 w 574096"/>
              <a:gd name="connsiteY150" fmla="*/ 468521 h 532420"/>
              <a:gd name="connsiteX151" fmla="*/ 80147 w 574096"/>
              <a:gd name="connsiteY151" fmla="*/ 485561 h 532420"/>
              <a:gd name="connsiteX152" fmla="*/ 86457 w 574096"/>
              <a:gd name="connsiteY152" fmla="*/ 493588 h 532420"/>
              <a:gd name="connsiteX153" fmla="*/ 89827 w 574096"/>
              <a:gd name="connsiteY153" fmla="*/ 496892 h 532420"/>
              <a:gd name="connsiteX154" fmla="*/ 97362 w 574096"/>
              <a:gd name="connsiteY154" fmla="*/ 506494 h 532420"/>
              <a:gd name="connsiteX155" fmla="*/ 120374 w 574096"/>
              <a:gd name="connsiteY155" fmla="*/ 511862 h 532420"/>
              <a:gd name="connsiteX156" fmla="*/ 139621 w 574096"/>
              <a:gd name="connsiteY156" fmla="*/ 515882 h 532420"/>
              <a:gd name="connsiteX157" fmla="*/ 161531 w 574096"/>
              <a:gd name="connsiteY157" fmla="*/ 519481 h 532420"/>
              <a:gd name="connsiteX158" fmla="*/ 176424 w 574096"/>
              <a:gd name="connsiteY158" fmla="*/ 523724 h 532420"/>
              <a:gd name="connsiteX159" fmla="*/ 205415 w 574096"/>
              <a:gd name="connsiteY159" fmla="*/ 532681 h 532420"/>
              <a:gd name="connsiteX160" fmla="*/ 205642 w 574096"/>
              <a:gd name="connsiteY160" fmla="*/ 532205 h 532420"/>
              <a:gd name="connsiteX161" fmla="*/ 206186 w 574096"/>
              <a:gd name="connsiteY161" fmla="*/ 531719 h 532420"/>
              <a:gd name="connsiteX162" fmla="*/ 208903 w 574096"/>
              <a:gd name="connsiteY162" fmla="*/ 529183 h 532420"/>
              <a:gd name="connsiteX163" fmla="*/ 235544 w 574096"/>
              <a:gd name="connsiteY163" fmla="*/ 504216 h 532420"/>
              <a:gd name="connsiteX164" fmla="*/ 238529 w 574096"/>
              <a:gd name="connsiteY164" fmla="*/ 501706 h 532420"/>
              <a:gd name="connsiteX165" fmla="*/ 238688 w 574096"/>
              <a:gd name="connsiteY165" fmla="*/ 501602 h 532420"/>
              <a:gd name="connsiteX166" fmla="*/ 240729 w 574096"/>
              <a:gd name="connsiteY166" fmla="*/ 500200 h 532420"/>
              <a:gd name="connsiteX167" fmla="*/ 241600 w 574096"/>
              <a:gd name="connsiteY167" fmla="*/ 498557 h 532420"/>
              <a:gd name="connsiteX168" fmla="*/ 252841 w 574096"/>
              <a:gd name="connsiteY168" fmla="*/ 488696 h 532420"/>
              <a:gd name="connsiteX169" fmla="*/ 256375 w 574096"/>
              <a:gd name="connsiteY169" fmla="*/ 485039 h 532420"/>
              <a:gd name="connsiteX170" fmla="*/ 258589 w 574096"/>
              <a:gd name="connsiteY170" fmla="*/ 482666 h 532420"/>
              <a:gd name="connsiteX171" fmla="*/ 262222 w 574096"/>
              <a:gd name="connsiteY171" fmla="*/ 479775 h 532420"/>
              <a:gd name="connsiteX172" fmla="*/ 265162 w 574096"/>
              <a:gd name="connsiteY172" fmla="*/ 477020 h 532420"/>
              <a:gd name="connsiteX173" fmla="*/ 268051 w 574096"/>
              <a:gd name="connsiteY173" fmla="*/ 474665 h 532420"/>
              <a:gd name="connsiteX174" fmla="*/ 275237 w 574096"/>
              <a:gd name="connsiteY174" fmla="*/ 468816 h 532420"/>
              <a:gd name="connsiteX175" fmla="*/ 279877 w 574096"/>
              <a:gd name="connsiteY175" fmla="*/ 464945 h 532420"/>
              <a:gd name="connsiteX176" fmla="*/ 290991 w 574096"/>
              <a:gd name="connsiteY176" fmla="*/ 465980 h 532420"/>
              <a:gd name="connsiteX177" fmla="*/ 297986 w 574096"/>
              <a:gd name="connsiteY177" fmla="*/ 465494 h 532420"/>
              <a:gd name="connsiteX178" fmla="*/ 312801 w 574096"/>
              <a:gd name="connsiteY178" fmla="*/ 465177 h 532420"/>
              <a:gd name="connsiteX179" fmla="*/ 324554 w 574096"/>
              <a:gd name="connsiteY179" fmla="*/ 463893 h 532420"/>
              <a:gd name="connsiteX180" fmla="*/ 334766 w 574096"/>
              <a:gd name="connsiteY180" fmla="*/ 465553 h 532420"/>
              <a:gd name="connsiteX181" fmla="*/ 374866 w 574096"/>
              <a:gd name="connsiteY181" fmla="*/ 468594 h 532420"/>
              <a:gd name="connsiteX182" fmla="*/ 411333 w 574096"/>
              <a:gd name="connsiteY182" fmla="*/ 474634 h 532420"/>
              <a:gd name="connsiteX183" fmla="*/ 442556 w 574096"/>
              <a:gd name="connsiteY183" fmla="*/ 482829 h 532420"/>
              <a:gd name="connsiteX184" fmla="*/ 445831 w 574096"/>
              <a:gd name="connsiteY184" fmla="*/ 488737 h 532420"/>
              <a:gd name="connsiteX185" fmla="*/ 453111 w 574096"/>
              <a:gd name="connsiteY185" fmla="*/ 485148 h 532420"/>
              <a:gd name="connsiteX186" fmla="*/ 457171 w 574096"/>
              <a:gd name="connsiteY186" fmla="*/ 480392 h 532420"/>
              <a:gd name="connsiteX187" fmla="*/ 462297 w 574096"/>
              <a:gd name="connsiteY187" fmla="*/ 481386 h 532420"/>
              <a:gd name="connsiteX188" fmla="*/ 476913 w 574096"/>
              <a:gd name="connsiteY188" fmla="*/ 473749 h 532420"/>
              <a:gd name="connsiteX189" fmla="*/ 481830 w 574096"/>
              <a:gd name="connsiteY189" fmla="*/ 470795 h 532420"/>
              <a:gd name="connsiteX190" fmla="*/ 482080 w 574096"/>
              <a:gd name="connsiteY190" fmla="*/ 469878 h 532420"/>
              <a:gd name="connsiteX191" fmla="*/ 486684 w 574096"/>
              <a:gd name="connsiteY191" fmla="*/ 453279 h 532420"/>
              <a:gd name="connsiteX192" fmla="*/ 490599 w 574096"/>
              <a:gd name="connsiteY192" fmla="*/ 443037 h 532420"/>
              <a:gd name="connsiteX193" fmla="*/ 498596 w 574096"/>
              <a:gd name="connsiteY193" fmla="*/ 422921 h 532420"/>
              <a:gd name="connsiteX194" fmla="*/ 509383 w 574096"/>
              <a:gd name="connsiteY194" fmla="*/ 405658 h 532420"/>
              <a:gd name="connsiteX195" fmla="*/ 519526 w 574096"/>
              <a:gd name="connsiteY195" fmla="*/ 389069 h 532420"/>
              <a:gd name="connsiteX196" fmla="*/ 519531 w 574096"/>
              <a:gd name="connsiteY196" fmla="*/ 389044 h 532420"/>
              <a:gd name="connsiteX197" fmla="*/ 527297 w 574096"/>
              <a:gd name="connsiteY197" fmla="*/ 374309 h 532420"/>
              <a:gd name="connsiteX198" fmla="*/ 526612 w 574096"/>
              <a:gd name="connsiteY198" fmla="*/ 360590 h 532420"/>
              <a:gd name="connsiteX199" fmla="*/ 526616 w 574096"/>
              <a:gd name="connsiteY199" fmla="*/ 360566 h 532420"/>
              <a:gd name="connsiteX200" fmla="*/ 527619 w 574096"/>
              <a:gd name="connsiteY200" fmla="*/ 358629 h 532420"/>
              <a:gd name="connsiteX201" fmla="*/ 528386 w 574096"/>
              <a:gd name="connsiteY201" fmla="*/ 354715 h 532420"/>
              <a:gd name="connsiteX202" fmla="*/ 496423 w 574096"/>
              <a:gd name="connsiteY202" fmla="*/ 299217 h 532420"/>
              <a:gd name="connsiteX203" fmla="*/ 498905 w 574096"/>
              <a:gd name="connsiteY203" fmla="*/ 298407 h 532420"/>
              <a:gd name="connsiteX204" fmla="*/ 498923 w 574096"/>
              <a:gd name="connsiteY204" fmla="*/ 298410 h 532420"/>
              <a:gd name="connsiteX205" fmla="*/ 510105 w 574096"/>
              <a:gd name="connsiteY205" fmla="*/ 296862 h 532420"/>
              <a:gd name="connsiteX206" fmla="*/ 519245 w 574096"/>
              <a:gd name="connsiteY206" fmla="*/ 292015 h 532420"/>
              <a:gd name="connsiteX207" fmla="*/ 526997 w 574096"/>
              <a:gd name="connsiteY207" fmla="*/ 284383 h 532420"/>
              <a:gd name="connsiteX208" fmla="*/ 525278 w 574096"/>
              <a:gd name="connsiteY208" fmla="*/ 257279 h 532420"/>
              <a:gd name="connsiteX209" fmla="*/ 527102 w 574096"/>
              <a:gd name="connsiteY209" fmla="*/ 252478 h 532420"/>
              <a:gd name="connsiteX210" fmla="*/ 532985 w 574096"/>
              <a:gd name="connsiteY210" fmla="*/ 238379 h 532420"/>
              <a:gd name="connsiteX211" fmla="*/ 533684 w 574096"/>
              <a:gd name="connsiteY211" fmla="*/ 235925 h 532420"/>
              <a:gd name="connsiteX212" fmla="*/ 537853 w 574096"/>
              <a:gd name="connsiteY212" fmla="*/ 221300 h 532420"/>
              <a:gd name="connsiteX213" fmla="*/ 548132 w 574096"/>
              <a:gd name="connsiteY213" fmla="*/ 209796 h 532420"/>
              <a:gd name="connsiteX214" fmla="*/ 570799 w 574096"/>
              <a:gd name="connsiteY214" fmla="*/ 184783 h 532420"/>
              <a:gd name="connsiteX215" fmla="*/ 570854 w 574096"/>
              <a:gd name="connsiteY215" fmla="*/ 169666 h 532420"/>
              <a:gd name="connsiteX216" fmla="*/ 572836 w 574096"/>
              <a:gd name="connsiteY216" fmla="*/ 161779 h 532420"/>
              <a:gd name="connsiteX217" fmla="*/ 574460 w 574096"/>
              <a:gd name="connsiteY217" fmla="*/ 155346 h 532420"/>
              <a:gd name="connsiteX218" fmla="*/ 562743 w 574096"/>
              <a:gd name="connsiteY218" fmla="*/ 144020 h 532420"/>
              <a:gd name="connsiteX219" fmla="*/ 546657 w 574096"/>
              <a:gd name="connsiteY219" fmla="*/ 124271 h 532420"/>
              <a:gd name="connsiteX220" fmla="*/ 534441 w 574096"/>
              <a:gd name="connsiteY220" fmla="*/ 103834 h 532420"/>
              <a:gd name="connsiteX221" fmla="*/ 531157 w 574096"/>
              <a:gd name="connsiteY221" fmla="*/ 98149 h 532420"/>
              <a:gd name="connsiteX222" fmla="*/ 527841 w 574096"/>
              <a:gd name="connsiteY222" fmla="*/ 90489 h 532420"/>
              <a:gd name="connsiteX223" fmla="*/ 524911 w 574096"/>
              <a:gd name="connsiteY223" fmla="*/ 86092 h 532420"/>
              <a:gd name="connsiteX224" fmla="*/ 522361 w 574096"/>
              <a:gd name="connsiteY224" fmla="*/ 82271 h 532420"/>
              <a:gd name="connsiteX225" fmla="*/ 509778 w 574096"/>
              <a:gd name="connsiteY225" fmla="*/ 58108 h 532420"/>
              <a:gd name="connsiteX226" fmla="*/ 510821 w 574096"/>
              <a:gd name="connsiteY226" fmla="*/ 52556 h 532420"/>
              <a:gd name="connsiteX227" fmla="*/ 519903 w 574096"/>
              <a:gd name="connsiteY227" fmla="*/ 27341 h 532420"/>
              <a:gd name="connsiteX228" fmla="*/ 520048 w 574096"/>
              <a:gd name="connsiteY228" fmla="*/ 26962 h 532420"/>
              <a:gd name="connsiteX229" fmla="*/ 527310 w 574096"/>
              <a:gd name="connsiteY229" fmla="*/ 17630 h 532420"/>
              <a:gd name="connsiteX230" fmla="*/ 524811 w 574096"/>
              <a:gd name="connsiteY230" fmla="*/ 9103 h 532420"/>
              <a:gd name="connsiteX231" fmla="*/ 511928 w 574096"/>
              <a:gd name="connsiteY231" fmla="*/ 14912 h 532420"/>
              <a:gd name="connsiteX232" fmla="*/ 494668 w 574096"/>
              <a:gd name="connsiteY232" fmla="*/ 16831 h 532420"/>
              <a:gd name="connsiteX233" fmla="*/ 472771 w 574096"/>
              <a:gd name="connsiteY233" fmla="*/ 30810 h 532420"/>
              <a:gd name="connsiteX234" fmla="*/ 471034 w 574096"/>
              <a:gd name="connsiteY234" fmla="*/ 31936 h 532420"/>
              <a:gd name="connsiteX235" fmla="*/ 442324 w 574096"/>
              <a:gd name="connsiteY235" fmla="*/ 32839 h 532420"/>
              <a:gd name="connsiteX236" fmla="*/ 435751 w 574096"/>
              <a:gd name="connsiteY236" fmla="*/ 35058 h 532420"/>
              <a:gd name="connsiteX237" fmla="*/ 430022 w 574096"/>
              <a:gd name="connsiteY237" fmla="*/ 31526 h 532420"/>
              <a:gd name="connsiteX238" fmla="*/ 428543 w 574096"/>
              <a:gd name="connsiteY238" fmla="*/ 30291 h 532420"/>
              <a:gd name="connsiteX239" fmla="*/ 423150 w 574096"/>
              <a:gd name="connsiteY239" fmla="*/ 25765 h 532420"/>
              <a:gd name="connsiteX240" fmla="*/ 418645 w 574096"/>
              <a:gd name="connsiteY240" fmla="*/ 22263 h 532420"/>
              <a:gd name="connsiteX241" fmla="*/ 414767 w 574096"/>
              <a:gd name="connsiteY241" fmla="*/ 17655 h 532420"/>
              <a:gd name="connsiteX242" fmla="*/ 399838 w 574096"/>
              <a:gd name="connsiteY242" fmla="*/ 26801 h 532420"/>
              <a:gd name="connsiteX243" fmla="*/ 397851 w 574096"/>
              <a:gd name="connsiteY243" fmla="*/ 25253 h 532420"/>
              <a:gd name="connsiteX244" fmla="*/ 391305 w 574096"/>
              <a:gd name="connsiteY244" fmla="*/ 22892 h 532420"/>
              <a:gd name="connsiteX245" fmla="*/ 378849 w 574096"/>
              <a:gd name="connsiteY245" fmla="*/ 18469 h 532420"/>
              <a:gd name="connsiteX246" fmla="*/ 374902 w 574096"/>
              <a:gd name="connsiteY246" fmla="*/ 17083 h 532420"/>
              <a:gd name="connsiteX247" fmla="*/ 370720 w 574096"/>
              <a:gd name="connsiteY247" fmla="*/ 13232 h 532420"/>
              <a:gd name="connsiteX248" fmla="*/ 367494 w 574096"/>
              <a:gd name="connsiteY248" fmla="*/ 4324 h 532420"/>
              <a:gd name="connsiteX249" fmla="*/ 361674 w 574096"/>
              <a:gd name="connsiteY249" fmla="*/ 3722 h 532420"/>
              <a:gd name="connsiteX250" fmla="*/ 353382 w 574096"/>
              <a:gd name="connsiteY250" fmla="*/ 261 h 532420"/>
              <a:gd name="connsiteX251" fmla="*/ 349118 w 574096"/>
              <a:gd name="connsiteY251" fmla="*/ 9370 h 532420"/>
              <a:gd name="connsiteX252" fmla="*/ 347803 w 574096"/>
              <a:gd name="connsiteY252" fmla="*/ 15766 h 532420"/>
              <a:gd name="connsiteX253" fmla="*/ 346179 w 574096"/>
              <a:gd name="connsiteY253" fmla="*/ 16326 h 532420"/>
              <a:gd name="connsiteX254" fmla="*/ 338222 w 574096"/>
              <a:gd name="connsiteY254" fmla="*/ 19130 h 532420"/>
              <a:gd name="connsiteX255" fmla="*/ 338517 w 574096"/>
              <a:gd name="connsiteY255" fmla="*/ 21627 h 532420"/>
              <a:gd name="connsiteX256" fmla="*/ 334693 w 574096"/>
              <a:gd name="connsiteY256" fmla="*/ 25612 h 532420"/>
              <a:gd name="connsiteX257" fmla="*/ 326519 w 574096"/>
              <a:gd name="connsiteY257" fmla="*/ 34198 h 532420"/>
              <a:gd name="connsiteX258" fmla="*/ 315337 w 574096"/>
              <a:gd name="connsiteY258" fmla="*/ 25392 h 532420"/>
              <a:gd name="connsiteX259" fmla="*/ 313187 w 574096"/>
              <a:gd name="connsiteY259" fmla="*/ 14620 h 532420"/>
              <a:gd name="connsiteX260" fmla="*/ 300780 w 574096"/>
              <a:gd name="connsiteY260" fmla="*/ 10971 h 532420"/>
              <a:gd name="connsiteX261" fmla="*/ 299941 w 574096"/>
              <a:gd name="connsiteY261" fmla="*/ 15777 h 532420"/>
              <a:gd name="connsiteX262" fmla="*/ 298380 w 574096"/>
              <a:gd name="connsiteY262" fmla="*/ 21571 h 532420"/>
              <a:gd name="connsiteX263" fmla="*/ 291907 w 574096"/>
              <a:gd name="connsiteY263" fmla="*/ 21307 h 532420"/>
              <a:gd name="connsiteX264" fmla="*/ 287761 w 574096"/>
              <a:gd name="connsiteY264" fmla="*/ 34178 h 532420"/>
              <a:gd name="connsiteX265" fmla="*/ 281859 w 574096"/>
              <a:gd name="connsiteY265" fmla="*/ 36123 h 532420"/>
              <a:gd name="connsiteX266" fmla="*/ 276978 w 574096"/>
              <a:gd name="connsiteY266" fmla="*/ 37846 h 532420"/>
              <a:gd name="connsiteX267" fmla="*/ 272460 w 574096"/>
              <a:gd name="connsiteY267" fmla="*/ 48779 h 532420"/>
              <a:gd name="connsiteX268" fmla="*/ 271694 w 574096"/>
              <a:gd name="connsiteY268" fmla="*/ 51642 h 532420"/>
              <a:gd name="connsiteX269" fmla="*/ 265874 w 574096"/>
              <a:gd name="connsiteY269" fmla="*/ 53716 h 532420"/>
              <a:gd name="connsiteX270" fmla="*/ 262590 w 574096"/>
              <a:gd name="connsiteY270" fmla="*/ 55363 h 532420"/>
              <a:gd name="connsiteX271" fmla="*/ 258747 w 574096"/>
              <a:gd name="connsiteY271" fmla="*/ 54571 h 532420"/>
              <a:gd name="connsiteX272" fmla="*/ 257164 w 574096"/>
              <a:gd name="connsiteY272" fmla="*/ 53315 h 532420"/>
              <a:gd name="connsiteX273" fmla="*/ 254996 w 574096"/>
              <a:gd name="connsiteY273" fmla="*/ 54544 h 532420"/>
              <a:gd name="connsiteX274" fmla="*/ 254234 w 574096"/>
              <a:gd name="connsiteY274" fmla="*/ 57010 h 532420"/>
              <a:gd name="connsiteX275" fmla="*/ 250959 w 574096"/>
              <a:gd name="connsiteY275" fmla="*/ 57215 h 532420"/>
              <a:gd name="connsiteX276" fmla="*/ 250287 w 574096"/>
              <a:gd name="connsiteY276" fmla="*/ 59240 h 532420"/>
              <a:gd name="connsiteX277" fmla="*/ 249666 w 574096"/>
              <a:gd name="connsiteY277" fmla="*/ 60046 h 532420"/>
              <a:gd name="connsiteX278" fmla="*/ 249271 w 574096"/>
              <a:gd name="connsiteY278" fmla="*/ 60102 h 532420"/>
              <a:gd name="connsiteX279" fmla="*/ 248455 w 574096"/>
              <a:gd name="connsiteY279" fmla="*/ 60060 h 532420"/>
              <a:gd name="connsiteX280" fmla="*/ 247534 w 574096"/>
              <a:gd name="connsiteY280" fmla="*/ 58081 h 532420"/>
              <a:gd name="connsiteX281" fmla="*/ 244939 w 574096"/>
              <a:gd name="connsiteY281" fmla="*/ 58967 h 532420"/>
              <a:gd name="connsiteX282" fmla="*/ 243415 w 574096"/>
              <a:gd name="connsiteY282" fmla="*/ 61599 h 532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</a:cxnLst>
            <a:rect l="l" t="t" r="r" b="b"/>
            <a:pathLst>
              <a:path w="574096" h="532420">
                <a:moveTo>
                  <a:pt x="243415" y="61599"/>
                </a:moveTo>
                <a:lnTo>
                  <a:pt x="237899" y="63391"/>
                </a:lnTo>
                <a:lnTo>
                  <a:pt x="223183" y="63578"/>
                </a:lnTo>
                <a:lnTo>
                  <a:pt x="220516" y="65420"/>
                </a:lnTo>
                <a:lnTo>
                  <a:pt x="218806" y="66589"/>
                </a:lnTo>
                <a:lnTo>
                  <a:pt x="214061" y="69842"/>
                </a:lnTo>
                <a:lnTo>
                  <a:pt x="213335" y="70341"/>
                </a:lnTo>
                <a:lnTo>
                  <a:pt x="204299" y="77981"/>
                </a:lnTo>
                <a:lnTo>
                  <a:pt x="198261" y="81616"/>
                </a:lnTo>
                <a:lnTo>
                  <a:pt x="188994" y="87237"/>
                </a:lnTo>
                <a:lnTo>
                  <a:pt x="171643" y="92127"/>
                </a:lnTo>
                <a:lnTo>
                  <a:pt x="176732" y="80027"/>
                </a:lnTo>
                <a:lnTo>
                  <a:pt x="145400" y="78700"/>
                </a:lnTo>
                <a:lnTo>
                  <a:pt x="138142" y="83231"/>
                </a:lnTo>
                <a:lnTo>
                  <a:pt x="131628" y="87388"/>
                </a:lnTo>
                <a:lnTo>
                  <a:pt x="142946" y="100913"/>
                </a:lnTo>
                <a:lnTo>
                  <a:pt x="144217" y="102149"/>
                </a:lnTo>
                <a:lnTo>
                  <a:pt x="129483" y="104266"/>
                </a:lnTo>
                <a:lnTo>
                  <a:pt x="123599" y="106042"/>
                </a:lnTo>
                <a:lnTo>
                  <a:pt x="99594" y="113408"/>
                </a:lnTo>
                <a:lnTo>
                  <a:pt x="90966" y="115139"/>
                </a:lnTo>
                <a:lnTo>
                  <a:pt x="81988" y="115765"/>
                </a:lnTo>
                <a:lnTo>
                  <a:pt x="82283" y="116908"/>
                </a:lnTo>
                <a:lnTo>
                  <a:pt x="82283" y="116933"/>
                </a:lnTo>
                <a:lnTo>
                  <a:pt x="76804" y="129540"/>
                </a:lnTo>
                <a:lnTo>
                  <a:pt x="73515" y="133339"/>
                </a:lnTo>
                <a:lnTo>
                  <a:pt x="65241" y="134173"/>
                </a:lnTo>
                <a:lnTo>
                  <a:pt x="59997" y="132565"/>
                </a:lnTo>
                <a:lnTo>
                  <a:pt x="58568" y="132119"/>
                </a:lnTo>
                <a:lnTo>
                  <a:pt x="55383" y="131404"/>
                </a:lnTo>
                <a:lnTo>
                  <a:pt x="58736" y="143090"/>
                </a:lnTo>
                <a:lnTo>
                  <a:pt x="59353" y="150731"/>
                </a:lnTo>
                <a:lnTo>
                  <a:pt x="55383" y="168744"/>
                </a:lnTo>
                <a:lnTo>
                  <a:pt x="55579" y="171797"/>
                </a:lnTo>
                <a:lnTo>
                  <a:pt x="54544" y="173794"/>
                </a:lnTo>
                <a:lnTo>
                  <a:pt x="52585" y="175156"/>
                </a:lnTo>
                <a:lnTo>
                  <a:pt x="48194" y="175783"/>
                </a:lnTo>
                <a:lnTo>
                  <a:pt x="47409" y="176404"/>
                </a:lnTo>
                <a:lnTo>
                  <a:pt x="46184" y="177519"/>
                </a:lnTo>
                <a:lnTo>
                  <a:pt x="41893" y="183638"/>
                </a:lnTo>
                <a:lnTo>
                  <a:pt x="39910" y="193871"/>
                </a:lnTo>
                <a:lnTo>
                  <a:pt x="36971" y="198290"/>
                </a:lnTo>
                <a:lnTo>
                  <a:pt x="33918" y="202578"/>
                </a:lnTo>
                <a:lnTo>
                  <a:pt x="34653" y="205613"/>
                </a:lnTo>
                <a:lnTo>
                  <a:pt x="36567" y="211987"/>
                </a:lnTo>
                <a:lnTo>
                  <a:pt x="40092" y="226139"/>
                </a:lnTo>
                <a:lnTo>
                  <a:pt x="35492" y="233039"/>
                </a:lnTo>
                <a:lnTo>
                  <a:pt x="35723" y="233453"/>
                </a:lnTo>
                <a:lnTo>
                  <a:pt x="36095" y="234348"/>
                </a:lnTo>
                <a:lnTo>
                  <a:pt x="36771" y="235239"/>
                </a:lnTo>
                <a:lnTo>
                  <a:pt x="36767" y="236484"/>
                </a:lnTo>
                <a:lnTo>
                  <a:pt x="36186" y="237418"/>
                </a:lnTo>
                <a:lnTo>
                  <a:pt x="35905" y="238271"/>
                </a:lnTo>
                <a:lnTo>
                  <a:pt x="36531" y="239209"/>
                </a:lnTo>
                <a:lnTo>
                  <a:pt x="36826" y="240548"/>
                </a:lnTo>
                <a:lnTo>
                  <a:pt x="36740" y="241140"/>
                </a:lnTo>
                <a:lnTo>
                  <a:pt x="36771" y="241864"/>
                </a:lnTo>
                <a:lnTo>
                  <a:pt x="36395" y="242712"/>
                </a:lnTo>
                <a:lnTo>
                  <a:pt x="35556" y="243405"/>
                </a:lnTo>
                <a:lnTo>
                  <a:pt x="34485" y="243635"/>
                </a:lnTo>
                <a:lnTo>
                  <a:pt x="33147" y="243848"/>
                </a:lnTo>
                <a:lnTo>
                  <a:pt x="32122" y="244106"/>
                </a:lnTo>
                <a:lnTo>
                  <a:pt x="31142" y="244642"/>
                </a:lnTo>
                <a:lnTo>
                  <a:pt x="30103" y="244875"/>
                </a:lnTo>
                <a:lnTo>
                  <a:pt x="29423" y="245728"/>
                </a:lnTo>
                <a:lnTo>
                  <a:pt x="29051" y="246552"/>
                </a:lnTo>
                <a:lnTo>
                  <a:pt x="29373" y="247693"/>
                </a:lnTo>
                <a:lnTo>
                  <a:pt x="28924" y="248761"/>
                </a:lnTo>
                <a:lnTo>
                  <a:pt x="28202" y="249562"/>
                </a:lnTo>
                <a:lnTo>
                  <a:pt x="27994" y="250470"/>
                </a:lnTo>
                <a:lnTo>
                  <a:pt x="27517" y="251486"/>
                </a:lnTo>
                <a:lnTo>
                  <a:pt x="27286" y="252742"/>
                </a:lnTo>
                <a:lnTo>
                  <a:pt x="27000" y="253920"/>
                </a:lnTo>
                <a:lnTo>
                  <a:pt x="26469" y="254608"/>
                </a:lnTo>
                <a:lnTo>
                  <a:pt x="26039" y="255678"/>
                </a:lnTo>
                <a:lnTo>
                  <a:pt x="26215" y="256759"/>
                </a:lnTo>
                <a:lnTo>
                  <a:pt x="26401" y="258116"/>
                </a:lnTo>
                <a:lnTo>
                  <a:pt x="27000" y="258751"/>
                </a:lnTo>
                <a:lnTo>
                  <a:pt x="28035" y="259215"/>
                </a:lnTo>
                <a:lnTo>
                  <a:pt x="28810" y="259986"/>
                </a:lnTo>
                <a:lnTo>
                  <a:pt x="29318" y="261064"/>
                </a:lnTo>
                <a:lnTo>
                  <a:pt x="29736" y="261888"/>
                </a:lnTo>
                <a:lnTo>
                  <a:pt x="30294" y="262895"/>
                </a:lnTo>
                <a:lnTo>
                  <a:pt x="30870" y="263903"/>
                </a:lnTo>
                <a:lnTo>
                  <a:pt x="30974" y="265105"/>
                </a:lnTo>
                <a:lnTo>
                  <a:pt x="30271" y="265633"/>
                </a:lnTo>
                <a:lnTo>
                  <a:pt x="29554" y="266459"/>
                </a:lnTo>
                <a:lnTo>
                  <a:pt x="29409" y="267770"/>
                </a:lnTo>
                <a:lnTo>
                  <a:pt x="29817" y="268942"/>
                </a:lnTo>
                <a:lnTo>
                  <a:pt x="30098" y="269807"/>
                </a:lnTo>
                <a:lnTo>
                  <a:pt x="30706" y="270692"/>
                </a:lnTo>
                <a:lnTo>
                  <a:pt x="30693" y="271837"/>
                </a:lnTo>
                <a:lnTo>
                  <a:pt x="29863" y="272531"/>
                </a:lnTo>
                <a:lnTo>
                  <a:pt x="29377" y="273272"/>
                </a:lnTo>
                <a:lnTo>
                  <a:pt x="28701" y="274126"/>
                </a:lnTo>
                <a:lnTo>
                  <a:pt x="27880" y="274847"/>
                </a:lnTo>
                <a:lnTo>
                  <a:pt x="26950" y="275460"/>
                </a:lnTo>
                <a:lnTo>
                  <a:pt x="26247" y="276014"/>
                </a:lnTo>
                <a:lnTo>
                  <a:pt x="25199" y="276546"/>
                </a:lnTo>
                <a:lnTo>
                  <a:pt x="24260" y="276537"/>
                </a:lnTo>
                <a:lnTo>
                  <a:pt x="24065" y="276998"/>
                </a:lnTo>
                <a:lnTo>
                  <a:pt x="22918" y="277450"/>
                </a:lnTo>
                <a:lnTo>
                  <a:pt x="22119" y="277898"/>
                </a:lnTo>
                <a:lnTo>
                  <a:pt x="21276" y="278544"/>
                </a:lnTo>
                <a:lnTo>
                  <a:pt x="20686" y="279479"/>
                </a:lnTo>
                <a:lnTo>
                  <a:pt x="19815" y="280172"/>
                </a:lnTo>
                <a:lnTo>
                  <a:pt x="19071" y="280675"/>
                </a:lnTo>
                <a:lnTo>
                  <a:pt x="18395" y="281604"/>
                </a:lnTo>
                <a:lnTo>
                  <a:pt x="17928" y="282323"/>
                </a:lnTo>
                <a:lnTo>
                  <a:pt x="17479" y="282744"/>
                </a:lnTo>
                <a:lnTo>
                  <a:pt x="17284" y="283230"/>
                </a:lnTo>
                <a:lnTo>
                  <a:pt x="16730" y="283869"/>
                </a:lnTo>
                <a:lnTo>
                  <a:pt x="16118" y="284754"/>
                </a:lnTo>
                <a:lnTo>
                  <a:pt x="15301" y="285501"/>
                </a:lnTo>
                <a:lnTo>
                  <a:pt x="14530" y="286252"/>
                </a:lnTo>
                <a:lnTo>
                  <a:pt x="13791" y="286780"/>
                </a:lnTo>
                <a:lnTo>
                  <a:pt x="12648" y="287210"/>
                </a:lnTo>
                <a:lnTo>
                  <a:pt x="11418" y="287585"/>
                </a:lnTo>
                <a:lnTo>
                  <a:pt x="10534" y="288255"/>
                </a:lnTo>
                <a:lnTo>
                  <a:pt x="9926" y="288767"/>
                </a:lnTo>
                <a:lnTo>
                  <a:pt x="9146" y="289517"/>
                </a:lnTo>
                <a:lnTo>
                  <a:pt x="8402" y="290345"/>
                </a:lnTo>
                <a:lnTo>
                  <a:pt x="6964" y="291681"/>
                </a:lnTo>
                <a:lnTo>
                  <a:pt x="6741" y="291917"/>
                </a:lnTo>
                <a:lnTo>
                  <a:pt x="2799" y="299856"/>
                </a:lnTo>
                <a:lnTo>
                  <a:pt x="10933" y="323688"/>
                </a:lnTo>
                <a:lnTo>
                  <a:pt x="13242" y="324823"/>
                </a:lnTo>
                <a:lnTo>
                  <a:pt x="14448" y="333687"/>
                </a:lnTo>
                <a:lnTo>
                  <a:pt x="14489" y="338845"/>
                </a:lnTo>
                <a:lnTo>
                  <a:pt x="13727" y="341015"/>
                </a:lnTo>
                <a:lnTo>
                  <a:pt x="12743" y="342749"/>
                </a:lnTo>
                <a:lnTo>
                  <a:pt x="8692" y="354135"/>
                </a:lnTo>
                <a:lnTo>
                  <a:pt x="7308" y="366304"/>
                </a:lnTo>
                <a:lnTo>
                  <a:pt x="5235" y="369767"/>
                </a:lnTo>
                <a:lnTo>
                  <a:pt x="5553" y="374567"/>
                </a:lnTo>
                <a:lnTo>
                  <a:pt x="4673" y="376457"/>
                </a:lnTo>
                <a:lnTo>
                  <a:pt x="1652" y="384671"/>
                </a:lnTo>
                <a:lnTo>
                  <a:pt x="1275" y="391497"/>
                </a:lnTo>
                <a:lnTo>
                  <a:pt x="1021" y="394595"/>
                </a:lnTo>
                <a:lnTo>
                  <a:pt x="363" y="402400"/>
                </a:lnTo>
                <a:lnTo>
                  <a:pt x="1661" y="412785"/>
                </a:lnTo>
                <a:lnTo>
                  <a:pt x="1856" y="427740"/>
                </a:lnTo>
                <a:lnTo>
                  <a:pt x="42750" y="424032"/>
                </a:lnTo>
                <a:lnTo>
                  <a:pt x="59688" y="436275"/>
                </a:lnTo>
                <a:lnTo>
                  <a:pt x="59738" y="436357"/>
                </a:lnTo>
                <a:lnTo>
                  <a:pt x="66847" y="449961"/>
                </a:lnTo>
                <a:lnTo>
                  <a:pt x="70167" y="456328"/>
                </a:lnTo>
                <a:lnTo>
                  <a:pt x="70494" y="456954"/>
                </a:lnTo>
                <a:lnTo>
                  <a:pt x="73379" y="462468"/>
                </a:lnTo>
                <a:lnTo>
                  <a:pt x="74340" y="464315"/>
                </a:lnTo>
                <a:lnTo>
                  <a:pt x="75502" y="468521"/>
                </a:lnTo>
                <a:lnTo>
                  <a:pt x="80147" y="485561"/>
                </a:lnTo>
                <a:lnTo>
                  <a:pt x="86457" y="493588"/>
                </a:lnTo>
                <a:lnTo>
                  <a:pt x="89827" y="496892"/>
                </a:lnTo>
                <a:lnTo>
                  <a:pt x="97362" y="506494"/>
                </a:lnTo>
                <a:lnTo>
                  <a:pt x="120374" y="511862"/>
                </a:lnTo>
                <a:lnTo>
                  <a:pt x="139621" y="515882"/>
                </a:lnTo>
                <a:lnTo>
                  <a:pt x="161531" y="519481"/>
                </a:lnTo>
                <a:lnTo>
                  <a:pt x="176424" y="523724"/>
                </a:lnTo>
                <a:lnTo>
                  <a:pt x="205415" y="532681"/>
                </a:lnTo>
                <a:lnTo>
                  <a:pt x="205642" y="532205"/>
                </a:lnTo>
                <a:lnTo>
                  <a:pt x="206186" y="531719"/>
                </a:lnTo>
                <a:lnTo>
                  <a:pt x="208903" y="529183"/>
                </a:lnTo>
                <a:lnTo>
                  <a:pt x="235544" y="504216"/>
                </a:lnTo>
                <a:lnTo>
                  <a:pt x="238529" y="501706"/>
                </a:lnTo>
                <a:lnTo>
                  <a:pt x="238688" y="501602"/>
                </a:lnTo>
                <a:lnTo>
                  <a:pt x="240729" y="500200"/>
                </a:lnTo>
                <a:lnTo>
                  <a:pt x="241600" y="498557"/>
                </a:lnTo>
                <a:lnTo>
                  <a:pt x="252841" y="488696"/>
                </a:lnTo>
                <a:lnTo>
                  <a:pt x="256375" y="485039"/>
                </a:lnTo>
                <a:lnTo>
                  <a:pt x="258589" y="482666"/>
                </a:lnTo>
                <a:lnTo>
                  <a:pt x="262222" y="479775"/>
                </a:lnTo>
                <a:lnTo>
                  <a:pt x="265162" y="477020"/>
                </a:lnTo>
                <a:lnTo>
                  <a:pt x="268051" y="474665"/>
                </a:lnTo>
                <a:lnTo>
                  <a:pt x="275237" y="468816"/>
                </a:lnTo>
                <a:lnTo>
                  <a:pt x="279877" y="464945"/>
                </a:lnTo>
                <a:lnTo>
                  <a:pt x="290991" y="465980"/>
                </a:lnTo>
                <a:lnTo>
                  <a:pt x="297986" y="465494"/>
                </a:lnTo>
                <a:lnTo>
                  <a:pt x="312801" y="465177"/>
                </a:lnTo>
                <a:lnTo>
                  <a:pt x="324554" y="463893"/>
                </a:lnTo>
                <a:lnTo>
                  <a:pt x="334766" y="465553"/>
                </a:lnTo>
                <a:lnTo>
                  <a:pt x="374866" y="468594"/>
                </a:lnTo>
                <a:lnTo>
                  <a:pt x="411333" y="474634"/>
                </a:lnTo>
                <a:lnTo>
                  <a:pt x="442556" y="482829"/>
                </a:lnTo>
                <a:lnTo>
                  <a:pt x="445831" y="488737"/>
                </a:lnTo>
                <a:lnTo>
                  <a:pt x="453111" y="485148"/>
                </a:lnTo>
                <a:lnTo>
                  <a:pt x="457171" y="480392"/>
                </a:lnTo>
                <a:lnTo>
                  <a:pt x="462297" y="481386"/>
                </a:lnTo>
                <a:lnTo>
                  <a:pt x="476913" y="473749"/>
                </a:lnTo>
                <a:lnTo>
                  <a:pt x="481830" y="470795"/>
                </a:lnTo>
                <a:lnTo>
                  <a:pt x="482080" y="469878"/>
                </a:lnTo>
                <a:lnTo>
                  <a:pt x="486684" y="453279"/>
                </a:lnTo>
                <a:lnTo>
                  <a:pt x="490599" y="443037"/>
                </a:lnTo>
                <a:lnTo>
                  <a:pt x="498596" y="422921"/>
                </a:lnTo>
                <a:lnTo>
                  <a:pt x="509383" y="405658"/>
                </a:lnTo>
                <a:lnTo>
                  <a:pt x="519526" y="389069"/>
                </a:lnTo>
                <a:lnTo>
                  <a:pt x="519531" y="389044"/>
                </a:lnTo>
                <a:lnTo>
                  <a:pt x="527297" y="374309"/>
                </a:lnTo>
                <a:lnTo>
                  <a:pt x="526612" y="360590"/>
                </a:lnTo>
                <a:lnTo>
                  <a:pt x="526616" y="360566"/>
                </a:lnTo>
                <a:lnTo>
                  <a:pt x="527619" y="358629"/>
                </a:lnTo>
                <a:lnTo>
                  <a:pt x="528386" y="354715"/>
                </a:lnTo>
                <a:lnTo>
                  <a:pt x="496423" y="299217"/>
                </a:lnTo>
                <a:lnTo>
                  <a:pt x="498905" y="298407"/>
                </a:lnTo>
                <a:lnTo>
                  <a:pt x="498923" y="298410"/>
                </a:lnTo>
                <a:lnTo>
                  <a:pt x="510105" y="296862"/>
                </a:lnTo>
                <a:lnTo>
                  <a:pt x="519245" y="292015"/>
                </a:lnTo>
                <a:lnTo>
                  <a:pt x="526997" y="284383"/>
                </a:lnTo>
                <a:lnTo>
                  <a:pt x="525278" y="257279"/>
                </a:lnTo>
                <a:lnTo>
                  <a:pt x="527102" y="252478"/>
                </a:lnTo>
                <a:lnTo>
                  <a:pt x="532985" y="238379"/>
                </a:lnTo>
                <a:lnTo>
                  <a:pt x="533684" y="235925"/>
                </a:lnTo>
                <a:lnTo>
                  <a:pt x="537853" y="221300"/>
                </a:lnTo>
                <a:lnTo>
                  <a:pt x="548132" y="209796"/>
                </a:lnTo>
                <a:lnTo>
                  <a:pt x="570799" y="184783"/>
                </a:lnTo>
                <a:lnTo>
                  <a:pt x="570854" y="169666"/>
                </a:lnTo>
                <a:lnTo>
                  <a:pt x="572836" y="161779"/>
                </a:lnTo>
                <a:lnTo>
                  <a:pt x="574460" y="155346"/>
                </a:lnTo>
                <a:lnTo>
                  <a:pt x="562743" y="144020"/>
                </a:lnTo>
                <a:lnTo>
                  <a:pt x="546657" y="124271"/>
                </a:lnTo>
                <a:lnTo>
                  <a:pt x="534441" y="103834"/>
                </a:lnTo>
                <a:lnTo>
                  <a:pt x="531157" y="98149"/>
                </a:lnTo>
                <a:lnTo>
                  <a:pt x="527841" y="90489"/>
                </a:lnTo>
                <a:lnTo>
                  <a:pt x="524911" y="86092"/>
                </a:lnTo>
                <a:lnTo>
                  <a:pt x="522361" y="82271"/>
                </a:lnTo>
                <a:lnTo>
                  <a:pt x="509778" y="58108"/>
                </a:lnTo>
                <a:lnTo>
                  <a:pt x="510821" y="52556"/>
                </a:lnTo>
                <a:lnTo>
                  <a:pt x="519903" y="27341"/>
                </a:lnTo>
                <a:lnTo>
                  <a:pt x="520048" y="26962"/>
                </a:lnTo>
                <a:lnTo>
                  <a:pt x="527310" y="17630"/>
                </a:lnTo>
                <a:lnTo>
                  <a:pt x="524811" y="9103"/>
                </a:lnTo>
                <a:lnTo>
                  <a:pt x="511928" y="14912"/>
                </a:lnTo>
                <a:lnTo>
                  <a:pt x="494668" y="16831"/>
                </a:lnTo>
                <a:lnTo>
                  <a:pt x="472771" y="30810"/>
                </a:lnTo>
                <a:lnTo>
                  <a:pt x="471034" y="31936"/>
                </a:lnTo>
                <a:lnTo>
                  <a:pt x="442324" y="32839"/>
                </a:lnTo>
                <a:lnTo>
                  <a:pt x="435751" y="35058"/>
                </a:lnTo>
                <a:lnTo>
                  <a:pt x="430022" y="31526"/>
                </a:lnTo>
                <a:lnTo>
                  <a:pt x="428543" y="30291"/>
                </a:lnTo>
                <a:lnTo>
                  <a:pt x="423150" y="25765"/>
                </a:lnTo>
                <a:lnTo>
                  <a:pt x="418645" y="22263"/>
                </a:lnTo>
                <a:lnTo>
                  <a:pt x="414767" y="17655"/>
                </a:lnTo>
                <a:lnTo>
                  <a:pt x="399838" y="26801"/>
                </a:lnTo>
                <a:lnTo>
                  <a:pt x="397851" y="25253"/>
                </a:lnTo>
                <a:lnTo>
                  <a:pt x="391305" y="22892"/>
                </a:lnTo>
                <a:lnTo>
                  <a:pt x="378849" y="18469"/>
                </a:lnTo>
                <a:lnTo>
                  <a:pt x="374902" y="17083"/>
                </a:lnTo>
                <a:lnTo>
                  <a:pt x="370720" y="13232"/>
                </a:lnTo>
                <a:lnTo>
                  <a:pt x="367494" y="4324"/>
                </a:lnTo>
                <a:lnTo>
                  <a:pt x="361674" y="3722"/>
                </a:lnTo>
                <a:lnTo>
                  <a:pt x="353382" y="261"/>
                </a:lnTo>
                <a:lnTo>
                  <a:pt x="349118" y="9370"/>
                </a:lnTo>
                <a:lnTo>
                  <a:pt x="347803" y="15766"/>
                </a:lnTo>
                <a:lnTo>
                  <a:pt x="346179" y="16326"/>
                </a:lnTo>
                <a:lnTo>
                  <a:pt x="338222" y="19130"/>
                </a:lnTo>
                <a:lnTo>
                  <a:pt x="338517" y="21627"/>
                </a:lnTo>
                <a:lnTo>
                  <a:pt x="334693" y="25612"/>
                </a:lnTo>
                <a:lnTo>
                  <a:pt x="326519" y="34198"/>
                </a:lnTo>
                <a:lnTo>
                  <a:pt x="315337" y="25392"/>
                </a:lnTo>
                <a:lnTo>
                  <a:pt x="313187" y="14620"/>
                </a:lnTo>
                <a:lnTo>
                  <a:pt x="300780" y="10971"/>
                </a:lnTo>
                <a:lnTo>
                  <a:pt x="299941" y="15777"/>
                </a:lnTo>
                <a:lnTo>
                  <a:pt x="298380" y="21571"/>
                </a:lnTo>
                <a:lnTo>
                  <a:pt x="291907" y="21307"/>
                </a:lnTo>
                <a:lnTo>
                  <a:pt x="287761" y="34178"/>
                </a:lnTo>
                <a:lnTo>
                  <a:pt x="281859" y="36123"/>
                </a:lnTo>
                <a:lnTo>
                  <a:pt x="276978" y="37846"/>
                </a:lnTo>
                <a:lnTo>
                  <a:pt x="272460" y="48779"/>
                </a:lnTo>
                <a:lnTo>
                  <a:pt x="271694" y="51642"/>
                </a:lnTo>
                <a:lnTo>
                  <a:pt x="265874" y="53716"/>
                </a:lnTo>
                <a:lnTo>
                  <a:pt x="262590" y="55363"/>
                </a:lnTo>
                <a:lnTo>
                  <a:pt x="258747" y="54571"/>
                </a:lnTo>
                <a:lnTo>
                  <a:pt x="257164" y="53315"/>
                </a:lnTo>
                <a:lnTo>
                  <a:pt x="254996" y="54544"/>
                </a:lnTo>
                <a:lnTo>
                  <a:pt x="254234" y="57010"/>
                </a:lnTo>
                <a:lnTo>
                  <a:pt x="250959" y="57215"/>
                </a:lnTo>
                <a:lnTo>
                  <a:pt x="250287" y="59240"/>
                </a:lnTo>
                <a:lnTo>
                  <a:pt x="249666" y="60046"/>
                </a:lnTo>
                <a:lnTo>
                  <a:pt x="249271" y="60102"/>
                </a:lnTo>
                <a:lnTo>
                  <a:pt x="248455" y="60060"/>
                </a:lnTo>
                <a:lnTo>
                  <a:pt x="247534" y="58081"/>
                </a:lnTo>
                <a:lnTo>
                  <a:pt x="244939" y="58967"/>
                </a:lnTo>
                <a:lnTo>
                  <a:pt x="243415" y="6159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F7E5FCD1-4251-003B-7018-FE6C477F3671}"/>
              </a:ext>
            </a:extLst>
          </p:cNvPr>
          <p:cNvSpPr>
            <a:spLocks/>
          </p:cNvSpPr>
          <p:nvPr/>
        </p:nvSpPr>
        <p:spPr>
          <a:xfrm flipV="1">
            <a:off x="5412045" y="2621576"/>
            <a:ext cx="717549" cy="1076954"/>
          </a:xfrm>
          <a:custGeom>
            <a:avLst/>
            <a:gdLst>
              <a:gd name="connsiteX0" fmla="*/ 347506 w 488649"/>
              <a:gd name="connsiteY0" fmla="*/ 320293 h 733403"/>
              <a:gd name="connsiteX1" fmla="*/ 344237 w 488649"/>
              <a:gd name="connsiteY1" fmla="*/ 317104 h 733403"/>
              <a:gd name="connsiteX2" fmla="*/ 342695 w 488649"/>
              <a:gd name="connsiteY2" fmla="*/ 312505 h 733403"/>
              <a:gd name="connsiteX3" fmla="*/ 342087 w 488649"/>
              <a:gd name="connsiteY3" fmla="*/ 308037 h 733403"/>
              <a:gd name="connsiteX4" fmla="*/ 342481 w 488649"/>
              <a:gd name="connsiteY4" fmla="*/ 306186 h 733403"/>
              <a:gd name="connsiteX5" fmla="*/ 343177 w 488649"/>
              <a:gd name="connsiteY5" fmla="*/ 302853 h 733403"/>
              <a:gd name="connsiteX6" fmla="*/ 343214 w 488649"/>
              <a:gd name="connsiteY6" fmla="*/ 302706 h 733403"/>
              <a:gd name="connsiteX7" fmla="*/ 345193 w 488649"/>
              <a:gd name="connsiteY7" fmla="*/ 293301 h 733403"/>
              <a:gd name="connsiteX8" fmla="*/ 345362 w 488649"/>
              <a:gd name="connsiteY8" fmla="*/ 292511 h 733403"/>
              <a:gd name="connsiteX9" fmla="*/ 349443 w 488649"/>
              <a:gd name="connsiteY9" fmla="*/ 273087 h 733403"/>
              <a:gd name="connsiteX10" fmla="*/ 351216 w 488649"/>
              <a:gd name="connsiteY10" fmla="*/ 264747 h 733403"/>
              <a:gd name="connsiteX11" fmla="*/ 351299 w 488649"/>
              <a:gd name="connsiteY11" fmla="*/ 264651 h 733403"/>
              <a:gd name="connsiteX12" fmla="*/ 355232 w 488649"/>
              <a:gd name="connsiteY12" fmla="*/ 261306 h 733403"/>
              <a:gd name="connsiteX13" fmla="*/ 357684 w 488649"/>
              <a:gd name="connsiteY13" fmla="*/ 258956 h 733403"/>
              <a:gd name="connsiteX14" fmla="*/ 360846 w 488649"/>
              <a:gd name="connsiteY14" fmla="*/ 256260 h 733403"/>
              <a:gd name="connsiteX15" fmla="*/ 375304 w 488649"/>
              <a:gd name="connsiteY15" fmla="*/ 242288 h 733403"/>
              <a:gd name="connsiteX16" fmla="*/ 390803 w 488649"/>
              <a:gd name="connsiteY16" fmla="*/ 227784 h 733403"/>
              <a:gd name="connsiteX17" fmla="*/ 392665 w 488649"/>
              <a:gd name="connsiteY17" fmla="*/ 226049 h 733403"/>
              <a:gd name="connsiteX18" fmla="*/ 396445 w 488649"/>
              <a:gd name="connsiteY18" fmla="*/ 222510 h 733403"/>
              <a:gd name="connsiteX19" fmla="*/ 403975 w 488649"/>
              <a:gd name="connsiteY19" fmla="*/ 215413 h 733403"/>
              <a:gd name="connsiteX20" fmla="*/ 431263 w 488649"/>
              <a:gd name="connsiteY20" fmla="*/ 190010 h 733403"/>
              <a:gd name="connsiteX21" fmla="*/ 420045 w 488649"/>
              <a:gd name="connsiteY21" fmla="*/ 173637 h 733403"/>
              <a:gd name="connsiteX22" fmla="*/ 415713 w 488649"/>
              <a:gd name="connsiteY22" fmla="*/ 167289 h 733403"/>
              <a:gd name="connsiteX23" fmla="*/ 406309 w 488649"/>
              <a:gd name="connsiteY23" fmla="*/ 153580 h 733403"/>
              <a:gd name="connsiteX24" fmla="*/ 404832 w 488649"/>
              <a:gd name="connsiteY24" fmla="*/ 151426 h 733403"/>
              <a:gd name="connsiteX25" fmla="*/ 402008 w 488649"/>
              <a:gd name="connsiteY25" fmla="*/ 147101 h 733403"/>
              <a:gd name="connsiteX26" fmla="*/ 397608 w 488649"/>
              <a:gd name="connsiteY26" fmla="*/ 140671 h 733403"/>
              <a:gd name="connsiteX27" fmla="*/ 396748 w 488649"/>
              <a:gd name="connsiteY27" fmla="*/ 140212 h 733403"/>
              <a:gd name="connsiteX28" fmla="*/ 392629 w 488649"/>
              <a:gd name="connsiteY28" fmla="*/ 137528 h 733403"/>
              <a:gd name="connsiteX29" fmla="*/ 379917 w 488649"/>
              <a:gd name="connsiteY29" fmla="*/ 137162 h 733403"/>
              <a:gd name="connsiteX30" fmla="*/ 377372 w 488649"/>
              <a:gd name="connsiteY30" fmla="*/ 128046 h 733403"/>
              <a:gd name="connsiteX31" fmla="*/ 374061 w 488649"/>
              <a:gd name="connsiteY31" fmla="*/ 115376 h 733403"/>
              <a:gd name="connsiteX32" fmla="*/ 372855 w 488649"/>
              <a:gd name="connsiteY32" fmla="*/ 98914 h 733403"/>
              <a:gd name="connsiteX33" fmla="*/ 374084 w 488649"/>
              <a:gd name="connsiteY33" fmla="*/ 97321 h 733403"/>
              <a:gd name="connsiteX34" fmla="*/ 377492 w 488649"/>
              <a:gd name="connsiteY34" fmla="*/ 92979 h 733403"/>
              <a:gd name="connsiteX35" fmla="*/ 373511 w 488649"/>
              <a:gd name="connsiteY35" fmla="*/ 90942 h 733403"/>
              <a:gd name="connsiteX36" fmla="*/ 368472 w 488649"/>
              <a:gd name="connsiteY36" fmla="*/ 88398 h 733403"/>
              <a:gd name="connsiteX37" fmla="*/ 363725 w 488649"/>
              <a:gd name="connsiteY37" fmla="*/ 85995 h 733403"/>
              <a:gd name="connsiteX38" fmla="*/ 359535 w 488649"/>
              <a:gd name="connsiteY38" fmla="*/ 83864 h 733403"/>
              <a:gd name="connsiteX39" fmla="*/ 356636 w 488649"/>
              <a:gd name="connsiteY39" fmla="*/ 83220 h 733403"/>
              <a:gd name="connsiteX40" fmla="*/ 342748 w 488649"/>
              <a:gd name="connsiteY40" fmla="*/ 80123 h 733403"/>
              <a:gd name="connsiteX41" fmla="*/ 340847 w 488649"/>
              <a:gd name="connsiteY41" fmla="*/ 79669 h 733403"/>
              <a:gd name="connsiteX42" fmla="*/ 338694 w 488649"/>
              <a:gd name="connsiteY42" fmla="*/ 79208 h 733403"/>
              <a:gd name="connsiteX43" fmla="*/ 332484 w 488649"/>
              <a:gd name="connsiteY43" fmla="*/ 77814 h 733403"/>
              <a:gd name="connsiteX44" fmla="*/ 329503 w 488649"/>
              <a:gd name="connsiteY44" fmla="*/ 70459 h 733403"/>
              <a:gd name="connsiteX45" fmla="*/ 325577 w 488649"/>
              <a:gd name="connsiteY45" fmla="*/ 60798 h 733403"/>
              <a:gd name="connsiteX46" fmla="*/ 324786 w 488649"/>
              <a:gd name="connsiteY46" fmla="*/ 53356 h 733403"/>
              <a:gd name="connsiteX47" fmla="*/ 324319 w 488649"/>
              <a:gd name="connsiteY47" fmla="*/ 49100 h 733403"/>
              <a:gd name="connsiteX48" fmla="*/ 321471 w 488649"/>
              <a:gd name="connsiteY48" fmla="*/ 23640 h 733403"/>
              <a:gd name="connsiteX49" fmla="*/ 321348 w 488649"/>
              <a:gd name="connsiteY49" fmla="*/ 22446 h 733403"/>
              <a:gd name="connsiteX50" fmla="*/ 314949 w 488649"/>
              <a:gd name="connsiteY50" fmla="*/ 23556 h 733403"/>
              <a:gd name="connsiteX51" fmla="*/ 311246 w 488649"/>
              <a:gd name="connsiteY51" fmla="*/ 23495 h 733403"/>
              <a:gd name="connsiteX52" fmla="*/ 301224 w 488649"/>
              <a:gd name="connsiteY52" fmla="*/ 23377 h 733403"/>
              <a:gd name="connsiteX53" fmla="*/ 296538 w 488649"/>
              <a:gd name="connsiteY53" fmla="*/ 20528 h 733403"/>
              <a:gd name="connsiteX54" fmla="*/ 292131 w 488649"/>
              <a:gd name="connsiteY54" fmla="*/ 19774 h 733403"/>
              <a:gd name="connsiteX55" fmla="*/ 290892 w 488649"/>
              <a:gd name="connsiteY55" fmla="*/ 19677 h 733403"/>
              <a:gd name="connsiteX56" fmla="*/ 284592 w 488649"/>
              <a:gd name="connsiteY56" fmla="*/ 19194 h 733403"/>
              <a:gd name="connsiteX57" fmla="*/ 282018 w 488649"/>
              <a:gd name="connsiteY57" fmla="*/ 16373 h 733403"/>
              <a:gd name="connsiteX58" fmla="*/ 273225 w 488649"/>
              <a:gd name="connsiteY58" fmla="*/ 8821 h 733403"/>
              <a:gd name="connsiteX59" fmla="*/ 273096 w 488649"/>
              <a:gd name="connsiteY59" fmla="*/ 4602 h 733403"/>
              <a:gd name="connsiteX60" fmla="*/ 271601 w 488649"/>
              <a:gd name="connsiteY60" fmla="*/ 2844 h 733403"/>
              <a:gd name="connsiteX61" fmla="*/ 270299 w 488649"/>
              <a:gd name="connsiteY61" fmla="*/ 693 h 733403"/>
              <a:gd name="connsiteX62" fmla="*/ 267655 w 488649"/>
              <a:gd name="connsiteY62" fmla="*/ 608 h 733403"/>
              <a:gd name="connsiteX63" fmla="*/ 261735 w 488649"/>
              <a:gd name="connsiteY63" fmla="*/ 311 h 733403"/>
              <a:gd name="connsiteX64" fmla="*/ 257544 w 488649"/>
              <a:gd name="connsiteY64" fmla="*/ 1256 h 733403"/>
              <a:gd name="connsiteX65" fmla="*/ 256401 w 488649"/>
              <a:gd name="connsiteY65" fmla="*/ 2781 h 733403"/>
              <a:gd name="connsiteX66" fmla="*/ 253676 w 488649"/>
              <a:gd name="connsiteY66" fmla="*/ 2381 h 733403"/>
              <a:gd name="connsiteX67" fmla="*/ 252889 w 488649"/>
              <a:gd name="connsiteY67" fmla="*/ 2596 h 733403"/>
              <a:gd name="connsiteX68" fmla="*/ 252510 w 488649"/>
              <a:gd name="connsiteY68" fmla="*/ 2965 h 733403"/>
              <a:gd name="connsiteX69" fmla="*/ 254357 w 488649"/>
              <a:gd name="connsiteY69" fmla="*/ 5910 h 733403"/>
              <a:gd name="connsiteX70" fmla="*/ 250609 w 488649"/>
              <a:gd name="connsiteY70" fmla="*/ 7584 h 733403"/>
              <a:gd name="connsiteX71" fmla="*/ 248817 w 488649"/>
              <a:gd name="connsiteY71" fmla="*/ 9850 h 733403"/>
              <a:gd name="connsiteX72" fmla="*/ 241600 w 488649"/>
              <a:gd name="connsiteY72" fmla="*/ 6666 h 733403"/>
              <a:gd name="connsiteX73" fmla="*/ 241440 w 488649"/>
              <a:gd name="connsiteY73" fmla="*/ 7632 h 733403"/>
              <a:gd name="connsiteX74" fmla="*/ 238903 w 488649"/>
              <a:gd name="connsiteY74" fmla="*/ 7242 h 733403"/>
              <a:gd name="connsiteX75" fmla="*/ 236507 w 488649"/>
              <a:gd name="connsiteY75" fmla="*/ 8962 h 733403"/>
              <a:gd name="connsiteX76" fmla="*/ 237823 w 488649"/>
              <a:gd name="connsiteY76" fmla="*/ 16313 h 733403"/>
              <a:gd name="connsiteX77" fmla="*/ 231710 w 488649"/>
              <a:gd name="connsiteY77" fmla="*/ 20915 h 733403"/>
              <a:gd name="connsiteX78" fmla="*/ 219643 w 488649"/>
              <a:gd name="connsiteY78" fmla="*/ 28607 h 733403"/>
              <a:gd name="connsiteX79" fmla="*/ 216518 w 488649"/>
              <a:gd name="connsiteY79" fmla="*/ 30634 h 733403"/>
              <a:gd name="connsiteX80" fmla="*/ 212543 w 488649"/>
              <a:gd name="connsiteY80" fmla="*/ 36632 h 733403"/>
              <a:gd name="connsiteX81" fmla="*/ 206821 w 488649"/>
              <a:gd name="connsiteY81" fmla="*/ 45486 h 733403"/>
              <a:gd name="connsiteX82" fmla="*/ 203310 w 488649"/>
              <a:gd name="connsiteY82" fmla="*/ 50847 h 733403"/>
              <a:gd name="connsiteX83" fmla="*/ 203142 w 488649"/>
              <a:gd name="connsiteY83" fmla="*/ 51095 h 733403"/>
              <a:gd name="connsiteX84" fmla="*/ 191722 w 488649"/>
              <a:gd name="connsiteY84" fmla="*/ 68465 h 733403"/>
              <a:gd name="connsiteX85" fmla="*/ 180778 w 488649"/>
              <a:gd name="connsiteY85" fmla="*/ 92314 h 733403"/>
              <a:gd name="connsiteX86" fmla="*/ 180796 w 488649"/>
              <a:gd name="connsiteY86" fmla="*/ 95292 h 733403"/>
              <a:gd name="connsiteX87" fmla="*/ 180822 w 488649"/>
              <a:gd name="connsiteY87" fmla="*/ 99759 h 733403"/>
              <a:gd name="connsiteX88" fmla="*/ 180826 w 488649"/>
              <a:gd name="connsiteY88" fmla="*/ 100354 h 733403"/>
              <a:gd name="connsiteX89" fmla="*/ 155988 w 488649"/>
              <a:gd name="connsiteY89" fmla="*/ 100600 h 733403"/>
              <a:gd name="connsiteX90" fmla="*/ 139159 w 488649"/>
              <a:gd name="connsiteY90" fmla="*/ 95740 h 733403"/>
              <a:gd name="connsiteX91" fmla="*/ 124613 w 488649"/>
              <a:gd name="connsiteY91" fmla="*/ 95989 h 733403"/>
              <a:gd name="connsiteX92" fmla="*/ 105303 w 488649"/>
              <a:gd name="connsiteY92" fmla="*/ 96392 h 733403"/>
              <a:gd name="connsiteX93" fmla="*/ 80577 w 488649"/>
              <a:gd name="connsiteY93" fmla="*/ 104728 h 733403"/>
              <a:gd name="connsiteX94" fmla="*/ 79951 w 488649"/>
              <a:gd name="connsiteY94" fmla="*/ 105044 h 733403"/>
              <a:gd name="connsiteX95" fmla="*/ 64901 w 488649"/>
              <a:gd name="connsiteY95" fmla="*/ 112406 h 733403"/>
              <a:gd name="connsiteX96" fmla="*/ 63378 w 488649"/>
              <a:gd name="connsiteY96" fmla="*/ 113797 h 733403"/>
              <a:gd name="connsiteX97" fmla="*/ 62790 w 488649"/>
              <a:gd name="connsiteY97" fmla="*/ 119924 h 733403"/>
              <a:gd name="connsiteX98" fmla="*/ 67319 w 488649"/>
              <a:gd name="connsiteY98" fmla="*/ 130134 h 733403"/>
              <a:gd name="connsiteX99" fmla="*/ 67998 w 488649"/>
              <a:gd name="connsiteY99" fmla="*/ 131677 h 733403"/>
              <a:gd name="connsiteX100" fmla="*/ 73455 w 488649"/>
              <a:gd name="connsiteY100" fmla="*/ 141515 h 733403"/>
              <a:gd name="connsiteX101" fmla="*/ 73077 w 488649"/>
              <a:gd name="connsiteY101" fmla="*/ 151038 h 733403"/>
              <a:gd name="connsiteX102" fmla="*/ 77177 w 488649"/>
              <a:gd name="connsiteY102" fmla="*/ 157273 h 733403"/>
              <a:gd name="connsiteX103" fmla="*/ 77248 w 488649"/>
              <a:gd name="connsiteY103" fmla="*/ 158587 h 733403"/>
              <a:gd name="connsiteX104" fmla="*/ 87614 w 488649"/>
              <a:gd name="connsiteY104" fmla="*/ 175798 h 733403"/>
              <a:gd name="connsiteX105" fmla="*/ 91036 w 488649"/>
              <a:gd name="connsiteY105" fmla="*/ 180921 h 733403"/>
              <a:gd name="connsiteX106" fmla="*/ 99140 w 488649"/>
              <a:gd name="connsiteY106" fmla="*/ 193377 h 733403"/>
              <a:gd name="connsiteX107" fmla="*/ 103058 w 488649"/>
              <a:gd name="connsiteY107" fmla="*/ 198421 h 733403"/>
              <a:gd name="connsiteX108" fmla="*/ 97320 w 488649"/>
              <a:gd name="connsiteY108" fmla="*/ 199806 h 733403"/>
              <a:gd name="connsiteX109" fmla="*/ 94178 w 488649"/>
              <a:gd name="connsiteY109" fmla="*/ 200955 h 733403"/>
              <a:gd name="connsiteX110" fmla="*/ 90436 w 488649"/>
              <a:gd name="connsiteY110" fmla="*/ 202818 h 733403"/>
              <a:gd name="connsiteX111" fmla="*/ 80695 w 488649"/>
              <a:gd name="connsiteY111" fmla="*/ 205553 h 733403"/>
              <a:gd name="connsiteX112" fmla="*/ 73836 w 488649"/>
              <a:gd name="connsiteY112" fmla="*/ 206083 h 733403"/>
              <a:gd name="connsiteX113" fmla="*/ 66091 w 488649"/>
              <a:gd name="connsiteY113" fmla="*/ 208964 h 733403"/>
              <a:gd name="connsiteX114" fmla="*/ 52229 w 488649"/>
              <a:gd name="connsiteY114" fmla="*/ 212994 h 733403"/>
              <a:gd name="connsiteX115" fmla="*/ 41325 w 488649"/>
              <a:gd name="connsiteY115" fmla="*/ 216210 h 733403"/>
              <a:gd name="connsiteX116" fmla="*/ 34401 w 488649"/>
              <a:gd name="connsiteY116" fmla="*/ 218347 h 733403"/>
              <a:gd name="connsiteX117" fmla="*/ 15355 w 488649"/>
              <a:gd name="connsiteY117" fmla="*/ 223257 h 733403"/>
              <a:gd name="connsiteX118" fmla="*/ 13856 w 488649"/>
              <a:gd name="connsiteY118" fmla="*/ 226183 h 733403"/>
              <a:gd name="connsiteX119" fmla="*/ 13197 w 488649"/>
              <a:gd name="connsiteY119" fmla="*/ 228923 h 733403"/>
              <a:gd name="connsiteX120" fmla="*/ 7381 w 488649"/>
              <a:gd name="connsiteY120" fmla="*/ 242840 h 733403"/>
              <a:gd name="connsiteX121" fmla="*/ 6586 w 488649"/>
              <a:gd name="connsiteY121" fmla="*/ 244916 h 733403"/>
              <a:gd name="connsiteX122" fmla="*/ 578 w 488649"/>
              <a:gd name="connsiteY122" fmla="*/ 261242 h 733403"/>
              <a:gd name="connsiteX123" fmla="*/ 549 w 488649"/>
              <a:gd name="connsiteY123" fmla="*/ 261318 h 733403"/>
              <a:gd name="connsiteX124" fmla="*/ 418 w 488649"/>
              <a:gd name="connsiteY124" fmla="*/ 261623 h 733403"/>
              <a:gd name="connsiteX125" fmla="*/ 1020 w 488649"/>
              <a:gd name="connsiteY125" fmla="*/ 264080 h 733403"/>
              <a:gd name="connsiteX126" fmla="*/ 2768 w 488649"/>
              <a:gd name="connsiteY126" fmla="*/ 266234 h 733403"/>
              <a:gd name="connsiteX127" fmla="*/ 6269 w 488649"/>
              <a:gd name="connsiteY127" fmla="*/ 269373 h 733403"/>
              <a:gd name="connsiteX128" fmla="*/ 7231 w 488649"/>
              <a:gd name="connsiteY128" fmla="*/ 272735 h 733403"/>
              <a:gd name="connsiteX129" fmla="*/ 5694 w 488649"/>
              <a:gd name="connsiteY129" fmla="*/ 276687 h 733403"/>
              <a:gd name="connsiteX130" fmla="*/ 5997 w 488649"/>
              <a:gd name="connsiteY130" fmla="*/ 278686 h 733403"/>
              <a:gd name="connsiteX131" fmla="*/ 12284 w 488649"/>
              <a:gd name="connsiteY131" fmla="*/ 287518 h 733403"/>
              <a:gd name="connsiteX132" fmla="*/ 13591 w 488649"/>
              <a:gd name="connsiteY132" fmla="*/ 297926 h 733403"/>
              <a:gd name="connsiteX133" fmla="*/ 13967 w 488649"/>
              <a:gd name="connsiteY133" fmla="*/ 299500 h 733403"/>
              <a:gd name="connsiteX134" fmla="*/ 16072 w 488649"/>
              <a:gd name="connsiteY134" fmla="*/ 317782 h 733403"/>
              <a:gd name="connsiteX135" fmla="*/ 15953 w 488649"/>
              <a:gd name="connsiteY135" fmla="*/ 320423 h 733403"/>
              <a:gd name="connsiteX136" fmla="*/ 15552 w 488649"/>
              <a:gd name="connsiteY136" fmla="*/ 331558 h 733403"/>
              <a:gd name="connsiteX137" fmla="*/ 22336 w 488649"/>
              <a:gd name="connsiteY137" fmla="*/ 335628 h 733403"/>
              <a:gd name="connsiteX138" fmla="*/ 26373 w 488649"/>
              <a:gd name="connsiteY138" fmla="*/ 338037 h 733403"/>
              <a:gd name="connsiteX139" fmla="*/ 31233 w 488649"/>
              <a:gd name="connsiteY139" fmla="*/ 340911 h 733403"/>
              <a:gd name="connsiteX140" fmla="*/ 32908 w 488649"/>
              <a:gd name="connsiteY140" fmla="*/ 341959 h 733403"/>
              <a:gd name="connsiteX141" fmla="*/ 37176 w 488649"/>
              <a:gd name="connsiteY141" fmla="*/ 344517 h 733403"/>
              <a:gd name="connsiteX142" fmla="*/ 40338 w 488649"/>
              <a:gd name="connsiteY142" fmla="*/ 345259 h 733403"/>
              <a:gd name="connsiteX143" fmla="*/ 44586 w 488649"/>
              <a:gd name="connsiteY143" fmla="*/ 346284 h 733403"/>
              <a:gd name="connsiteX144" fmla="*/ 45878 w 488649"/>
              <a:gd name="connsiteY144" fmla="*/ 346582 h 733403"/>
              <a:gd name="connsiteX145" fmla="*/ 49500 w 488649"/>
              <a:gd name="connsiteY145" fmla="*/ 347437 h 733403"/>
              <a:gd name="connsiteX146" fmla="*/ 50122 w 488649"/>
              <a:gd name="connsiteY146" fmla="*/ 347587 h 733403"/>
              <a:gd name="connsiteX147" fmla="*/ 58806 w 488649"/>
              <a:gd name="connsiteY147" fmla="*/ 349554 h 733403"/>
              <a:gd name="connsiteX148" fmla="*/ 67617 w 488649"/>
              <a:gd name="connsiteY148" fmla="*/ 351335 h 733403"/>
              <a:gd name="connsiteX149" fmla="*/ 71593 w 488649"/>
              <a:gd name="connsiteY149" fmla="*/ 352197 h 733403"/>
              <a:gd name="connsiteX150" fmla="*/ 74566 w 488649"/>
              <a:gd name="connsiteY150" fmla="*/ 353368 h 733403"/>
              <a:gd name="connsiteX151" fmla="*/ 78911 w 488649"/>
              <a:gd name="connsiteY151" fmla="*/ 354076 h 733403"/>
              <a:gd name="connsiteX152" fmla="*/ 83846 w 488649"/>
              <a:gd name="connsiteY152" fmla="*/ 355566 h 733403"/>
              <a:gd name="connsiteX153" fmla="*/ 76961 w 488649"/>
              <a:gd name="connsiteY153" fmla="*/ 374321 h 733403"/>
              <a:gd name="connsiteX154" fmla="*/ 92500 w 488649"/>
              <a:gd name="connsiteY154" fmla="*/ 388845 h 733403"/>
              <a:gd name="connsiteX155" fmla="*/ 98364 w 488649"/>
              <a:gd name="connsiteY155" fmla="*/ 392934 h 733403"/>
              <a:gd name="connsiteX156" fmla="*/ 105330 w 488649"/>
              <a:gd name="connsiteY156" fmla="*/ 397825 h 733403"/>
              <a:gd name="connsiteX157" fmla="*/ 107663 w 488649"/>
              <a:gd name="connsiteY157" fmla="*/ 398811 h 733403"/>
              <a:gd name="connsiteX158" fmla="*/ 115820 w 488649"/>
              <a:gd name="connsiteY158" fmla="*/ 402173 h 733403"/>
              <a:gd name="connsiteX159" fmla="*/ 118777 w 488649"/>
              <a:gd name="connsiteY159" fmla="*/ 403400 h 733403"/>
              <a:gd name="connsiteX160" fmla="*/ 123143 w 488649"/>
              <a:gd name="connsiteY160" fmla="*/ 396722 h 733403"/>
              <a:gd name="connsiteX161" fmla="*/ 129848 w 488649"/>
              <a:gd name="connsiteY161" fmla="*/ 386475 h 733403"/>
              <a:gd name="connsiteX162" fmla="*/ 146493 w 488649"/>
              <a:gd name="connsiteY162" fmla="*/ 386392 h 733403"/>
              <a:gd name="connsiteX163" fmla="*/ 165387 w 488649"/>
              <a:gd name="connsiteY163" fmla="*/ 386154 h 733403"/>
              <a:gd name="connsiteX164" fmla="*/ 175976 w 488649"/>
              <a:gd name="connsiteY164" fmla="*/ 386058 h 733403"/>
              <a:gd name="connsiteX165" fmla="*/ 176328 w 488649"/>
              <a:gd name="connsiteY165" fmla="*/ 387074 h 733403"/>
              <a:gd name="connsiteX166" fmla="*/ 177961 w 488649"/>
              <a:gd name="connsiteY166" fmla="*/ 394466 h 733403"/>
              <a:gd name="connsiteX167" fmla="*/ 180846 w 488649"/>
              <a:gd name="connsiteY167" fmla="*/ 408185 h 733403"/>
              <a:gd name="connsiteX168" fmla="*/ 184471 w 488649"/>
              <a:gd name="connsiteY168" fmla="*/ 408163 h 733403"/>
              <a:gd name="connsiteX169" fmla="*/ 204308 w 488649"/>
              <a:gd name="connsiteY169" fmla="*/ 408097 h 733403"/>
              <a:gd name="connsiteX170" fmla="*/ 211216 w 488649"/>
              <a:gd name="connsiteY170" fmla="*/ 408122 h 733403"/>
              <a:gd name="connsiteX171" fmla="*/ 229590 w 488649"/>
              <a:gd name="connsiteY171" fmla="*/ 408203 h 733403"/>
              <a:gd name="connsiteX172" fmla="*/ 240961 w 488649"/>
              <a:gd name="connsiteY172" fmla="*/ 421969 h 733403"/>
              <a:gd name="connsiteX173" fmla="*/ 243861 w 488649"/>
              <a:gd name="connsiteY173" fmla="*/ 425448 h 733403"/>
              <a:gd name="connsiteX174" fmla="*/ 246893 w 488649"/>
              <a:gd name="connsiteY174" fmla="*/ 429153 h 733403"/>
              <a:gd name="connsiteX175" fmla="*/ 262572 w 488649"/>
              <a:gd name="connsiteY175" fmla="*/ 443150 h 733403"/>
              <a:gd name="connsiteX176" fmla="*/ 263761 w 488649"/>
              <a:gd name="connsiteY176" fmla="*/ 444210 h 733403"/>
              <a:gd name="connsiteX177" fmla="*/ 271093 w 488649"/>
              <a:gd name="connsiteY177" fmla="*/ 450729 h 733403"/>
              <a:gd name="connsiteX178" fmla="*/ 274811 w 488649"/>
              <a:gd name="connsiteY178" fmla="*/ 454069 h 733403"/>
              <a:gd name="connsiteX179" fmla="*/ 270241 w 488649"/>
              <a:gd name="connsiteY179" fmla="*/ 460010 h 733403"/>
              <a:gd name="connsiteX180" fmla="*/ 270056 w 488649"/>
              <a:gd name="connsiteY180" fmla="*/ 462095 h 733403"/>
              <a:gd name="connsiteX181" fmla="*/ 269738 w 488649"/>
              <a:gd name="connsiteY181" fmla="*/ 465718 h 733403"/>
              <a:gd name="connsiteX182" fmla="*/ 267857 w 488649"/>
              <a:gd name="connsiteY182" fmla="*/ 486813 h 733403"/>
              <a:gd name="connsiteX183" fmla="*/ 267136 w 488649"/>
              <a:gd name="connsiteY183" fmla="*/ 494258 h 733403"/>
              <a:gd name="connsiteX184" fmla="*/ 266464 w 488649"/>
              <a:gd name="connsiteY184" fmla="*/ 501579 h 733403"/>
              <a:gd name="connsiteX185" fmla="*/ 266976 w 488649"/>
              <a:gd name="connsiteY185" fmla="*/ 511056 h 733403"/>
              <a:gd name="connsiteX186" fmla="*/ 267670 w 488649"/>
              <a:gd name="connsiteY186" fmla="*/ 526276 h 733403"/>
              <a:gd name="connsiteX187" fmla="*/ 267997 w 488649"/>
              <a:gd name="connsiteY187" fmla="*/ 533538 h 733403"/>
              <a:gd name="connsiteX188" fmla="*/ 272023 w 488649"/>
              <a:gd name="connsiteY188" fmla="*/ 547396 h 733403"/>
              <a:gd name="connsiteX189" fmla="*/ 280111 w 488649"/>
              <a:gd name="connsiteY189" fmla="*/ 575499 h 733403"/>
              <a:gd name="connsiteX190" fmla="*/ 284277 w 488649"/>
              <a:gd name="connsiteY190" fmla="*/ 589647 h 733403"/>
              <a:gd name="connsiteX191" fmla="*/ 285080 w 488649"/>
              <a:gd name="connsiteY191" fmla="*/ 593342 h 733403"/>
              <a:gd name="connsiteX192" fmla="*/ 288786 w 488649"/>
              <a:gd name="connsiteY192" fmla="*/ 606319 h 733403"/>
              <a:gd name="connsiteX193" fmla="*/ 307048 w 488649"/>
              <a:gd name="connsiteY193" fmla="*/ 670315 h 733403"/>
              <a:gd name="connsiteX194" fmla="*/ 308059 w 488649"/>
              <a:gd name="connsiteY194" fmla="*/ 673872 h 733403"/>
              <a:gd name="connsiteX195" fmla="*/ 312161 w 488649"/>
              <a:gd name="connsiteY195" fmla="*/ 688354 h 733403"/>
              <a:gd name="connsiteX196" fmla="*/ 315454 w 488649"/>
              <a:gd name="connsiteY196" fmla="*/ 691703 h 733403"/>
              <a:gd name="connsiteX197" fmla="*/ 326587 w 488649"/>
              <a:gd name="connsiteY197" fmla="*/ 702980 h 733403"/>
              <a:gd name="connsiteX198" fmla="*/ 338083 w 488649"/>
              <a:gd name="connsiteY198" fmla="*/ 714624 h 733403"/>
              <a:gd name="connsiteX199" fmla="*/ 342232 w 488649"/>
              <a:gd name="connsiteY199" fmla="*/ 718853 h 733403"/>
              <a:gd name="connsiteX200" fmla="*/ 351317 w 488649"/>
              <a:gd name="connsiteY200" fmla="*/ 728042 h 733403"/>
              <a:gd name="connsiteX201" fmla="*/ 352157 w 488649"/>
              <a:gd name="connsiteY201" fmla="*/ 728922 h 733403"/>
              <a:gd name="connsiteX202" fmla="*/ 354776 w 488649"/>
              <a:gd name="connsiteY202" fmla="*/ 731563 h 733403"/>
              <a:gd name="connsiteX203" fmla="*/ 358495 w 488649"/>
              <a:gd name="connsiteY203" fmla="*/ 731708 h 733403"/>
              <a:gd name="connsiteX204" fmla="*/ 362501 w 488649"/>
              <a:gd name="connsiteY204" fmla="*/ 731876 h 733403"/>
              <a:gd name="connsiteX205" fmla="*/ 382385 w 488649"/>
              <a:gd name="connsiteY205" fmla="*/ 732757 h 733403"/>
              <a:gd name="connsiteX206" fmla="*/ 391381 w 488649"/>
              <a:gd name="connsiteY206" fmla="*/ 733188 h 733403"/>
              <a:gd name="connsiteX207" fmla="*/ 396529 w 488649"/>
              <a:gd name="connsiteY207" fmla="*/ 733446 h 733403"/>
              <a:gd name="connsiteX208" fmla="*/ 401119 w 488649"/>
              <a:gd name="connsiteY208" fmla="*/ 733682 h 733403"/>
              <a:gd name="connsiteX209" fmla="*/ 401677 w 488649"/>
              <a:gd name="connsiteY209" fmla="*/ 733714 h 733403"/>
              <a:gd name="connsiteX210" fmla="*/ 432061 w 488649"/>
              <a:gd name="connsiteY210" fmla="*/ 713008 h 733403"/>
              <a:gd name="connsiteX211" fmla="*/ 431748 w 488649"/>
              <a:gd name="connsiteY211" fmla="*/ 694639 h 733403"/>
              <a:gd name="connsiteX212" fmla="*/ 431571 w 488649"/>
              <a:gd name="connsiteY212" fmla="*/ 683099 h 733403"/>
              <a:gd name="connsiteX213" fmla="*/ 431376 w 488649"/>
              <a:gd name="connsiteY213" fmla="*/ 668145 h 733403"/>
              <a:gd name="connsiteX214" fmla="*/ 430079 w 488649"/>
              <a:gd name="connsiteY214" fmla="*/ 657760 h 733403"/>
              <a:gd name="connsiteX215" fmla="*/ 430737 w 488649"/>
              <a:gd name="connsiteY215" fmla="*/ 649954 h 733403"/>
              <a:gd name="connsiteX216" fmla="*/ 430991 w 488649"/>
              <a:gd name="connsiteY216" fmla="*/ 646857 h 733403"/>
              <a:gd name="connsiteX217" fmla="*/ 431367 w 488649"/>
              <a:gd name="connsiteY217" fmla="*/ 640031 h 733403"/>
              <a:gd name="connsiteX218" fmla="*/ 434388 w 488649"/>
              <a:gd name="connsiteY218" fmla="*/ 631817 h 733403"/>
              <a:gd name="connsiteX219" fmla="*/ 435268 w 488649"/>
              <a:gd name="connsiteY219" fmla="*/ 629927 h 733403"/>
              <a:gd name="connsiteX220" fmla="*/ 434951 w 488649"/>
              <a:gd name="connsiteY220" fmla="*/ 625126 h 733403"/>
              <a:gd name="connsiteX221" fmla="*/ 437024 w 488649"/>
              <a:gd name="connsiteY221" fmla="*/ 621664 h 733403"/>
              <a:gd name="connsiteX222" fmla="*/ 438407 w 488649"/>
              <a:gd name="connsiteY222" fmla="*/ 609494 h 733403"/>
              <a:gd name="connsiteX223" fmla="*/ 442458 w 488649"/>
              <a:gd name="connsiteY223" fmla="*/ 598108 h 733403"/>
              <a:gd name="connsiteX224" fmla="*/ 443443 w 488649"/>
              <a:gd name="connsiteY224" fmla="*/ 596375 h 733403"/>
              <a:gd name="connsiteX225" fmla="*/ 444205 w 488649"/>
              <a:gd name="connsiteY225" fmla="*/ 594204 h 733403"/>
              <a:gd name="connsiteX226" fmla="*/ 444164 w 488649"/>
              <a:gd name="connsiteY226" fmla="*/ 589047 h 733403"/>
              <a:gd name="connsiteX227" fmla="*/ 442957 w 488649"/>
              <a:gd name="connsiteY227" fmla="*/ 580183 h 733403"/>
              <a:gd name="connsiteX228" fmla="*/ 440648 w 488649"/>
              <a:gd name="connsiteY228" fmla="*/ 579048 h 733403"/>
              <a:gd name="connsiteX229" fmla="*/ 432515 w 488649"/>
              <a:gd name="connsiteY229" fmla="*/ 555216 h 733403"/>
              <a:gd name="connsiteX230" fmla="*/ 436457 w 488649"/>
              <a:gd name="connsiteY230" fmla="*/ 547276 h 733403"/>
              <a:gd name="connsiteX231" fmla="*/ 436679 w 488649"/>
              <a:gd name="connsiteY231" fmla="*/ 547040 h 733403"/>
              <a:gd name="connsiteX232" fmla="*/ 438117 w 488649"/>
              <a:gd name="connsiteY232" fmla="*/ 545705 h 733403"/>
              <a:gd name="connsiteX233" fmla="*/ 438861 w 488649"/>
              <a:gd name="connsiteY233" fmla="*/ 544877 h 733403"/>
              <a:gd name="connsiteX234" fmla="*/ 439641 w 488649"/>
              <a:gd name="connsiteY234" fmla="*/ 544126 h 733403"/>
              <a:gd name="connsiteX235" fmla="*/ 440249 w 488649"/>
              <a:gd name="connsiteY235" fmla="*/ 543614 h 733403"/>
              <a:gd name="connsiteX236" fmla="*/ 441134 w 488649"/>
              <a:gd name="connsiteY236" fmla="*/ 542944 h 733403"/>
              <a:gd name="connsiteX237" fmla="*/ 442363 w 488649"/>
              <a:gd name="connsiteY237" fmla="*/ 542569 h 733403"/>
              <a:gd name="connsiteX238" fmla="*/ 443506 w 488649"/>
              <a:gd name="connsiteY238" fmla="*/ 542139 h 733403"/>
              <a:gd name="connsiteX239" fmla="*/ 444246 w 488649"/>
              <a:gd name="connsiteY239" fmla="*/ 541611 h 733403"/>
              <a:gd name="connsiteX240" fmla="*/ 445017 w 488649"/>
              <a:gd name="connsiteY240" fmla="*/ 540861 h 733403"/>
              <a:gd name="connsiteX241" fmla="*/ 445833 w 488649"/>
              <a:gd name="connsiteY241" fmla="*/ 540113 h 733403"/>
              <a:gd name="connsiteX242" fmla="*/ 446446 w 488649"/>
              <a:gd name="connsiteY242" fmla="*/ 539229 h 733403"/>
              <a:gd name="connsiteX243" fmla="*/ 446999 w 488649"/>
              <a:gd name="connsiteY243" fmla="*/ 538590 h 733403"/>
              <a:gd name="connsiteX244" fmla="*/ 447194 w 488649"/>
              <a:gd name="connsiteY244" fmla="*/ 538104 h 733403"/>
              <a:gd name="connsiteX245" fmla="*/ 447643 w 488649"/>
              <a:gd name="connsiteY245" fmla="*/ 537683 h 733403"/>
              <a:gd name="connsiteX246" fmla="*/ 448110 w 488649"/>
              <a:gd name="connsiteY246" fmla="*/ 536964 h 733403"/>
              <a:gd name="connsiteX247" fmla="*/ 448786 w 488649"/>
              <a:gd name="connsiteY247" fmla="*/ 536034 h 733403"/>
              <a:gd name="connsiteX248" fmla="*/ 449530 w 488649"/>
              <a:gd name="connsiteY248" fmla="*/ 535532 h 733403"/>
              <a:gd name="connsiteX249" fmla="*/ 450401 w 488649"/>
              <a:gd name="connsiteY249" fmla="*/ 534838 h 733403"/>
              <a:gd name="connsiteX250" fmla="*/ 450991 w 488649"/>
              <a:gd name="connsiteY250" fmla="*/ 533903 h 733403"/>
              <a:gd name="connsiteX251" fmla="*/ 451835 w 488649"/>
              <a:gd name="connsiteY251" fmla="*/ 533258 h 733403"/>
              <a:gd name="connsiteX252" fmla="*/ 452633 w 488649"/>
              <a:gd name="connsiteY252" fmla="*/ 532809 h 733403"/>
              <a:gd name="connsiteX253" fmla="*/ 453781 w 488649"/>
              <a:gd name="connsiteY253" fmla="*/ 532358 h 733403"/>
              <a:gd name="connsiteX254" fmla="*/ 453976 w 488649"/>
              <a:gd name="connsiteY254" fmla="*/ 531897 h 733403"/>
              <a:gd name="connsiteX255" fmla="*/ 454915 w 488649"/>
              <a:gd name="connsiteY255" fmla="*/ 531905 h 733403"/>
              <a:gd name="connsiteX256" fmla="*/ 455963 w 488649"/>
              <a:gd name="connsiteY256" fmla="*/ 531373 h 733403"/>
              <a:gd name="connsiteX257" fmla="*/ 456666 w 488649"/>
              <a:gd name="connsiteY257" fmla="*/ 530820 h 733403"/>
              <a:gd name="connsiteX258" fmla="*/ 457596 w 488649"/>
              <a:gd name="connsiteY258" fmla="*/ 530206 h 733403"/>
              <a:gd name="connsiteX259" fmla="*/ 458417 w 488649"/>
              <a:gd name="connsiteY259" fmla="*/ 529486 h 733403"/>
              <a:gd name="connsiteX260" fmla="*/ 459093 w 488649"/>
              <a:gd name="connsiteY260" fmla="*/ 528632 h 733403"/>
              <a:gd name="connsiteX261" fmla="*/ 459578 w 488649"/>
              <a:gd name="connsiteY261" fmla="*/ 527891 h 733403"/>
              <a:gd name="connsiteX262" fmla="*/ 460408 w 488649"/>
              <a:gd name="connsiteY262" fmla="*/ 527197 h 733403"/>
              <a:gd name="connsiteX263" fmla="*/ 460422 w 488649"/>
              <a:gd name="connsiteY263" fmla="*/ 526052 h 733403"/>
              <a:gd name="connsiteX264" fmla="*/ 459814 w 488649"/>
              <a:gd name="connsiteY264" fmla="*/ 525166 h 733403"/>
              <a:gd name="connsiteX265" fmla="*/ 459533 w 488649"/>
              <a:gd name="connsiteY265" fmla="*/ 524302 h 733403"/>
              <a:gd name="connsiteX266" fmla="*/ 459124 w 488649"/>
              <a:gd name="connsiteY266" fmla="*/ 523130 h 733403"/>
              <a:gd name="connsiteX267" fmla="*/ 459270 w 488649"/>
              <a:gd name="connsiteY267" fmla="*/ 521819 h 733403"/>
              <a:gd name="connsiteX268" fmla="*/ 459986 w 488649"/>
              <a:gd name="connsiteY268" fmla="*/ 520993 h 733403"/>
              <a:gd name="connsiteX269" fmla="*/ 460689 w 488649"/>
              <a:gd name="connsiteY269" fmla="*/ 520464 h 733403"/>
              <a:gd name="connsiteX270" fmla="*/ 460585 w 488649"/>
              <a:gd name="connsiteY270" fmla="*/ 519262 h 733403"/>
              <a:gd name="connsiteX271" fmla="*/ 460009 w 488649"/>
              <a:gd name="connsiteY271" fmla="*/ 518254 h 733403"/>
              <a:gd name="connsiteX272" fmla="*/ 459451 w 488649"/>
              <a:gd name="connsiteY272" fmla="*/ 517248 h 733403"/>
              <a:gd name="connsiteX273" fmla="*/ 459034 w 488649"/>
              <a:gd name="connsiteY273" fmla="*/ 516424 h 733403"/>
              <a:gd name="connsiteX274" fmla="*/ 458526 w 488649"/>
              <a:gd name="connsiteY274" fmla="*/ 515345 h 733403"/>
              <a:gd name="connsiteX275" fmla="*/ 457750 w 488649"/>
              <a:gd name="connsiteY275" fmla="*/ 514574 h 733403"/>
              <a:gd name="connsiteX276" fmla="*/ 456716 w 488649"/>
              <a:gd name="connsiteY276" fmla="*/ 514111 h 733403"/>
              <a:gd name="connsiteX277" fmla="*/ 456117 w 488649"/>
              <a:gd name="connsiteY277" fmla="*/ 513476 h 733403"/>
              <a:gd name="connsiteX278" fmla="*/ 455931 w 488649"/>
              <a:gd name="connsiteY278" fmla="*/ 512119 h 733403"/>
              <a:gd name="connsiteX279" fmla="*/ 455754 w 488649"/>
              <a:gd name="connsiteY279" fmla="*/ 511037 h 733403"/>
              <a:gd name="connsiteX280" fmla="*/ 456185 w 488649"/>
              <a:gd name="connsiteY280" fmla="*/ 509968 h 733403"/>
              <a:gd name="connsiteX281" fmla="*/ 456716 w 488649"/>
              <a:gd name="connsiteY281" fmla="*/ 509279 h 733403"/>
              <a:gd name="connsiteX282" fmla="*/ 457001 w 488649"/>
              <a:gd name="connsiteY282" fmla="*/ 508102 h 733403"/>
              <a:gd name="connsiteX283" fmla="*/ 457233 w 488649"/>
              <a:gd name="connsiteY283" fmla="*/ 506846 h 733403"/>
              <a:gd name="connsiteX284" fmla="*/ 457709 w 488649"/>
              <a:gd name="connsiteY284" fmla="*/ 505830 h 733403"/>
              <a:gd name="connsiteX285" fmla="*/ 457918 w 488649"/>
              <a:gd name="connsiteY285" fmla="*/ 504922 h 733403"/>
              <a:gd name="connsiteX286" fmla="*/ 458639 w 488649"/>
              <a:gd name="connsiteY286" fmla="*/ 504120 h 733403"/>
              <a:gd name="connsiteX287" fmla="*/ 459088 w 488649"/>
              <a:gd name="connsiteY287" fmla="*/ 503052 h 733403"/>
              <a:gd name="connsiteX288" fmla="*/ 458766 w 488649"/>
              <a:gd name="connsiteY288" fmla="*/ 501911 h 733403"/>
              <a:gd name="connsiteX289" fmla="*/ 459138 w 488649"/>
              <a:gd name="connsiteY289" fmla="*/ 501088 h 733403"/>
              <a:gd name="connsiteX290" fmla="*/ 459818 w 488649"/>
              <a:gd name="connsiteY290" fmla="*/ 500234 h 733403"/>
              <a:gd name="connsiteX291" fmla="*/ 460857 w 488649"/>
              <a:gd name="connsiteY291" fmla="*/ 500001 h 733403"/>
              <a:gd name="connsiteX292" fmla="*/ 461837 w 488649"/>
              <a:gd name="connsiteY292" fmla="*/ 499466 h 733403"/>
              <a:gd name="connsiteX293" fmla="*/ 462862 w 488649"/>
              <a:gd name="connsiteY293" fmla="*/ 499207 h 733403"/>
              <a:gd name="connsiteX294" fmla="*/ 464200 w 488649"/>
              <a:gd name="connsiteY294" fmla="*/ 498995 h 733403"/>
              <a:gd name="connsiteX295" fmla="*/ 465271 w 488649"/>
              <a:gd name="connsiteY295" fmla="*/ 498765 h 733403"/>
              <a:gd name="connsiteX296" fmla="*/ 466110 w 488649"/>
              <a:gd name="connsiteY296" fmla="*/ 498072 h 733403"/>
              <a:gd name="connsiteX297" fmla="*/ 466487 w 488649"/>
              <a:gd name="connsiteY297" fmla="*/ 497224 h 733403"/>
              <a:gd name="connsiteX298" fmla="*/ 466455 w 488649"/>
              <a:gd name="connsiteY298" fmla="*/ 496500 h 733403"/>
              <a:gd name="connsiteX299" fmla="*/ 466541 w 488649"/>
              <a:gd name="connsiteY299" fmla="*/ 495908 h 733403"/>
              <a:gd name="connsiteX300" fmla="*/ 466246 w 488649"/>
              <a:gd name="connsiteY300" fmla="*/ 494569 h 733403"/>
              <a:gd name="connsiteX301" fmla="*/ 465620 w 488649"/>
              <a:gd name="connsiteY301" fmla="*/ 493631 h 733403"/>
              <a:gd name="connsiteX302" fmla="*/ 465901 w 488649"/>
              <a:gd name="connsiteY302" fmla="*/ 492777 h 733403"/>
              <a:gd name="connsiteX303" fmla="*/ 466482 w 488649"/>
              <a:gd name="connsiteY303" fmla="*/ 491844 h 733403"/>
              <a:gd name="connsiteX304" fmla="*/ 466487 w 488649"/>
              <a:gd name="connsiteY304" fmla="*/ 490598 h 733403"/>
              <a:gd name="connsiteX305" fmla="*/ 465811 w 488649"/>
              <a:gd name="connsiteY305" fmla="*/ 489708 h 733403"/>
              <a:gd name="connsiteX306" fmla="*/ 465439 w 488649"/>
              <a:gd name="connsiteY306" fmla="*/ 488812 h 733403"/>
              <a:gd name="connsiteX307" fmla="*/ 465207 w 488649"/>
              <a:gd name="connsiteY307" fmla="*/ 488398 h 733403"/>
              <a:gd name="connsiteX308" fmla="*/ 469807 w 488649"/>
              <a:gd name="connsiteY308" fmla="*/ 481499 h 733403"/>
              <a:gd name="connsiteX309" fmla="*/ 466283 w 488649"/>
              <a:gd name="connsiteY309" fmla="*/ 467347 h 733403"/>
              <a:gd name="connsiteX310" fmla="*/ 464368 w 488649"/>
              <a:gd name="connsiteY310" fmla="*/ 460972 h 733403"/>
              <a:gd name="connsiteX311" fmla="*/ 463633 w 488649"/>
              <a:gd name="connsiteY311" fmla="*/ 457937 h 733403"/>
              <a:gd name="connsiteX312" fmla="*/ 466686 w 488649"/>
              <a:gd name="connsiteY312" fmla="*/ 453649 h 733403"/>
              <a:gd name="connsiteX313" fmla="*/ 469626 w 488649"/>
              <a:gd name="connsiteY313" fmla="*/ 449231 h 733403"/>
              <a:gd name="connsiteX314" fmla="*/ 471608 w 488649"/>
              <a:gd name="connsiteY314" fmla="*/ 438998 h 733403"/>
              <a:gd name="connsiteX315" fmla="*/ 475899 w 488649"/>
              <a:gd name="connsiteY315" fmla="*/ 432878 h 733403"/>
              <a:gd name="connsiteX316" fmla="*/ 477124 w 488649"/>
              <a:gd name="connsiteY316" fmla="*/ 431763 h 733403"/>
              <a:gd name="connsiteX317" fmla="*/ 477909 w 488649"/>
              <a:gd name="connsiteY317" fmla="*/ 431143 h 733403"/>
              <a:gd name="connsiteX318" fmla="*/ 482300 w 488649"/>
              <a:gd name="connsiteY318" fmla="*/ 430516 h 733403"/>
              <a:gd name="connsiteX319" fmla="*/ 484260 w 488649"/>
              <a:gd name="connsiteY319" fmla="*/ 429154 h 733403"/>
              <a:gd name="connsiteX320" fmla="*/ 485294 w 488649"/>
              <a:gd name="connsiteY320" fmla="*/ 427156 h 733403"/>
              <a:gd name="connsiteX321" fmla="*/ 485099 w 488649"/>
              <a:gd name="connsiteY321" fmla="*/ 424104 h 733403"/>
              <a:gd name="connsiteX322" fmla="*/ 489068 w 488649"/>
              <a:gd name="connsiteY322" fmla="*/ 406091 h 733403"/>
              <a:gd name="connsiteX323" fmla="*/ 488451 w 488649"/>
              <a:gd name="connsiteY323" fmla="*/ 398450 h 733403"/>
              <a:gd name="connsiteX324" fmla="*/ 485099 w 488649"/>
              <a:gd name="connsiteY324" fmla="*/ 386764 h 733403"/>
              <a:gd name="connsiteX325" fmla="*/ 481760 w 488649"/>
              <a:gd name="connsiteY325" fmla="*/ 387387 h 733403"/>
              <a:gd name="connsiteX326" fmla="*/ 474257 w 488649"/>
              <a:gd name="connsiteY326" fmla="*/ 386820 h 733403"/>
              <a:gd name="connsiteX327" fmla="*/ 466028 w 488649"/>
              <a:gd name="connsiteY327" fmla="*/ 382610 h 733403"/>
              <a:gd name="connsiteX328" fmla="*/ 455681 w 488649"/>
              <a:gd name="connsiteY328" fmla="*/ 377021 h 733403"/>
              <a:gd name="connsiteX329" fmla="*/ 452805 w 488649"/>
              <a:gd name="connsiteY329" fmla="*/ 375106 h 733403"/>
              <a:gd name="connsiteX330" fmla="*/ 421542 w 488649"/>
              <a:gd name="connsiteY330" fmla="*/ 360010 h 733403"/>
              <a:gd name="connsiteX331" fmla="*/ 413770 w 488649"/>
              <a:gd name="connsiteY331" fmla="*/ 357950 h 733403"/>
              <a:gd name="connsiteX332" fmla="*/ 379346 w 488649"/>
              <a:gd name="connsiteY332" fmla="*/ 338929 h 733403"/>
              <a:gd name="connsiteX333" fmla="*/ 373948 w 488649"/>
              <a:gd name="connsiteY333" fmla="*/ 334807 h 733403"/>
              <a:gd name="connsiteX334" fmla="*/ 364912 w 488649"/>
              <a:gd name="connsiteY334" fmla="*/ 330480 h 733403"/>
              <a:gd name="connsiteX335" fmla="*/ 358367 w 488649"/>
              <a:gd name="connsiteY335" fmla="*/ 326635 h 733403"/>
              <a:gd name="connsiteX336" fmla="*/ 356066 w 488649"/>
              <a:gd name="connsiteY336" fmla="*/ 325210 h 733403"/>
              <a:gd name="connsiteX337" fmla="*/ 350159 w 488649"/>
              <a:gd name="connsiteY337" fmla="*/ 321799 h 733403"/>
              <a:gd name="connsiteX338" fmla="*/ 347506 w 488649"/>
              <a:gd name="connsiteY338" fmla="*/ 320293 h 733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</a:cxnLst>
            <a:rect l="l" t="t" r="r" b="b"/>
            <a:pathLst>
              <a:path w="488649" h="733403">
                <a:moveTo>
                  <a:pt x="347506" y="320293"/>
                </a:moveTo>
                <a:lnTo>
                  <a:pt x="344237" y="317104"/>
                </a:lnTo>
                <a:lnTo>
                  <a:pt x="342695" y="312505"/>
                </a:lnTo>
                <a:lnTo>
                  <a:pt x="342087" y="308037"/>
                </a:lnTo>
                <a:lnTo>
                  <a:pt x="342481" y="306186"/>
                </a:lnTo>
                <a:lnTo>
                  <a:pt x="343177" y="302853"/>
                </a:lnTo>
                <a:lnTo>
                  <a:pt x="343214" y="302706"/>
                </a:lnTo>
                <a:lnTo>
                  <a:pt x="345193" y="293301"/>
                </a:lnTo>
                <a:lnTo>
                  <a:pt x="345362" y="292511"/>
                </a:lnTo>
                <a:lnTo>
                  <a:pt x="349443" y="273087"/>
                </a:lnTo>
                <a:lnTo>
                  <a:pt x="351216" y="264747"/>
                </a:lnTo>
                <a:lnTo>
                  <a:pt x="351299" y="264651"/>
                </a:lnTo>
                <a:lnTo>
                  <a:pt x="355232" y="261306"/>
                </a:lnTo>
                <a:lnTo>
                  <a:pt x="357684" y="258956"/>
                </a:lnTo>
                <a:lnTo>
                  <a:pt x="360846" y="256260"/>
                </a:lnTo>
                <a:lnTo>
                  <a:pt x="375304" y="242288"/>
                </a:lnTo>
                <a:lnTo>
                  <a:pt x="390803" y="227784"/>
                </a:lnTo>
                <a:lnTo>
                  <a:pt x="392665" y="226049"/>
                </a:lnTo>
                <a:lnTo>
                  <a:pt x="396445" y="222510"/>
                </a:lnTo>
                <a:lnTo>
                  <a:pt x="403975" y="215413"/>
                </a:lnTo>
                <a:lnTo>
                  <a:pt x="431263" y="190010"/>
                </a:lnTo>
                <a:lnTo>
                  <a:pt x="420045" y="173637"/>
                </a:lnTo>
                <a:lnTo>
                  <a:pt x="415713" y="167289"/>
                </a:lnTo>
                <a:lnTo>
                  <a:pt x="406309" y="153580"/>
                </a:lnTo>
                <a:lnTo>
                  <a:pt x="404832" y="151426"/>
                </a:lnTo>
                <a:lnTo>
                  <a:pt x="402008" y="147101"/>
                </a:lnTo>
                <a:lnTo>
                  <a:pt x="397608" y="140671"/>
                </a:lnTo>
                <a:lnTo>
                  <a:pt x="396748" y="140212"/>
                </a:lnTo>
                <a:lnTo>
                  <a:pt x="392629" y="137528"/>
                </a:lnTo>
                <a:lnTo>
                  <a:pt x="379917" y="137162"/>
                </a:lnTo>
                <a:lnTo>
                  <a:pt x="377372" y="128046"/>
                </a:lnTo>
                <a:lnTo>
                  <a:pt x="374061" y="115376"/>
                </a:lnTo>
                <a:lnTo>
                  <a:pt x="372855" y="98914"/>
                </a:lnTo>
                <a:lnTo>
                  <a:pt x="374084" y="97321"/>
                </a:lnTo>
                <a:lnTo>
                  <a:pt x="377492" y="92979"/>
                </a:lnTo>
                <a:lnTo>
                  <a:pt x="373511" y="90942"/>
                </a:lnTo>
                <a:lnTo>
                  <a:pt x="368472" y="88398"/>
                </a:lnTo>
                <a:lnTo>
                  <a:pt x="363725" y="85995"/>
                </a:lnTo>
                <a:lnTo>
                  <a:pt x="359535" y="83864"/>
                </a:lnTo>
                <a:lnTo>
                  <a:pt x="356636" y="83220"/>
                </a:lnTo>
                <a:lnTo>
                  <a:pt x="342748" y="80123"/>
                </a:lnTo>
                <a:lnTo>
                  <a:pt x="340847" y="79669"/>
                </a:lnTo>
                <a:lnTo>
                  <a:pt x="338694" y="79208"/>
                </a:lnTo>
                <a:lnTo>
                  <a:pt x="332484" y="77814"/>
                </a:lnTo>
                <a:lnTo>
                  <a:pt x="329503" y="70459"/>
                </a:lnTo>
                <a:lnTo>
                  <a:pt x="325577" y="60798"/>
                </a:lnTo>
                <a:lnTo>
                  <a:pt x="324786" y="53356"/>
                </a:lnTo>
                <a:lnTo>
                  <a:pt x="324319" y="49100"/>
                </a:lnTo>
                <a:lnTo>
                  <a:pt x="321471" y="23640"/>
                </a:lnTo>
                <a:lnTo>
                  <a:pt x="321348" y="22446"/>
                </a:lnTo>
                <a:lnTo>
                  <a:pt x="314949" y="23556"/>
                </a:lnTo>
                <a:lnTo>
                  <a:pt x="311246" y="23495"/>
                </a:lnTo>
                <a:lnTo>
                  <a:pt x="301224" y="23377"/>
                </a:lnTo>
                <a:lnTo>
                  <a:pt x="296538" y="20528"/>
                </a:lnTo>
                <a:lnTo>
                  <a:pt x="292131" y="19774"/>
                </a:lnTo>
                <a:lnTo>
                  <a:pt x="290892" y="19677"/>
                </a:lnTo>
                <a:lnTo>
                  <a:pt x="284592" y="19194"/>
                </a:lnTo>
                <a:lnTo>
                  <a:pt x="282018" y="16373"/>
                </a:lnTo>
                <a:lnTo>
                  <a:pt x="273225" y="8821"/>
                </a:lnTo>
                <a:lnTo>
                  <a:pt x="273096" y="4602"/>
                </a:lnTo>
                <a:lnTo>
                  <a:pt x="271601" y="2844"/>
                </a:lnTo>
                <a:lnTo>
                  <a:pt x="270299" y="693"/>
                </a:lnTo>
                <a:lnTo>
                  <a:pt x="267655" y="608"/>
                </a:lnTo>
                <a:lnTo>
                  <a:pt x="261735" y="311"/>
                </a:lnTo>
                <a:lnTo>
                  <a:pt x="257544" y="1256"/>
                </a:lnTo>
                <a:lnTo>
                  <a:pt x="256401" y="2781"/>
                </a:lnTo>
                <a:lnTo>
                  <a:pt x="253676" y="2381"/>
                </a:lnTo>
                <a:lnTo>
                  <a:pt x="252889" y="2596"/>
                </a:lnTo>
                <a:lnTo>
                  <a:pt x="252510" y="2965"/>
                </a:lnTo>
                <a:lnTo>
                  <a:pt x="254357" y="5910"/>
                </a:lnTo>
                <a:lnTo>
                  <a:pt x="250609" y="7584"/>
                </a:lnTo>
                <a:lnTo>
                  <a:pt x="248817" y="9850"/>
                </a:lnTo>
                <a:lnTo>
                  <a:pt x="241600" y="6666"/>
                </a:lnTo>
                <a:lnTo>
                  <a:pt x="241440" y="7632"/>
                </a:lnTo>
                <a:lnTo>
                  <a:pt x="238903" y="7242"/>
                </a:lnTo>
                <a:lnTo>
                  <a:pt x="236507" y="8962"/>
                </a:lnTo>
                <a:lnTo>
                  <a:pt x="237823" y="16313"/>
                </a:lnTo>
                <a:lnTo>
                  <a:pt x="231710" y="20915"/>
                </a:lnTo>
                <a:lnTo>
                  <a:pt x="219643" y="28607"/>
                </a:lnTo>
                <a:lnTo>
                  <a:pt x="216518" y="30634"/>
                </a:lnTo>
                <a:lnTo>
                  <a:pt x="212543" y="36632"/>
                </a:lnTo>
                <a:lnTo>
                  <a:pt x="206821" y="45486"/>
                </a:lnTo>
                <a:lnTo>
                  <a:pt x="203310" y="50847"/>
                </a:lnTo>
                <a:lnTo>
                  <a:pt x="203142" y="51095"/>
                </a:lnTo>
                <a:lnTo>
                  <a:pt x="191722" y="68465"/>
                </a:lnTo>
                <a:lnTo>
                  <a:pt x="180778" y="92314"/>
                </a:lnTo>
                <a:lnTo>
                  <a:pt x="180796" y="95292"/>
                </a:lnTo>
                <a:lnTo>
                  <a:pt x="180822" y="99759"/>
                </a:lnTo>
                <a:lnTo>
                  <a:pt x="180826" y="100354"/>
                </a:lnTo>
                <a:lnTo>
                  <a:pt x="155988" y="100600"/>
                </a:lnTo>
                <a:lnTo>
                  <a:pt x="139159" y="95740"/>
                </a:lnTo>
                <a:lnTo>
                  <a:pt x="124613" y="95989"/>
                </a:lnTo>
                <a:lnTo>
                  <a:pt x="105303" y="96392"/>
                </a:lnTo>
                <a:lnTo>
                  <a:pt x="80577" y="104728"/>
                </a:lnTo>
                <a:lnTo>
                  <a:pt x="79951" y="105044"/>
                </a:lnTo>
                <a:lnTo>
                  <a:pt x="64901" y="112406"/>
                </a:lnTo>
                <a:lnTo>
                  <a:pt x="63378" y="113797"/>
                </a:lnTo>
                <a:lnTo>
                  <a:pt x="62790" y="119924"/>
                </a:lnTo>
                <a:lnTo>
                  <a:pt x="67319" y="130134"/>
                </a:lnTo>
                <a:lnTo>
                  <a:pt x="67998" y="131677"/>
                </a:lnTo>
                <a:lnTo>
                  <a:pt x="73455" y="141515"/>
                </a:lnTo>
                <a:lnTo>
                  <a:pt x="73077" y="151038"/>
                </a:lnTo>
                <a:lnTo>
                  <a:pt x="77177" y="157273"/>
                </a:lnTo>
                <a:lnTo>
                  <a:pt x="77248" y="158587"/>
                </a:lnTo>
                <a:lnTo>
                  <a:pt x="87614" y="175798"/>
                </a:lnTo>
                <a:lnTo>
                  <a:pt x="91036" y="180921"/>
                </a:lnTo>
                <a:lnTo>
                  <a:pt x="99140" y="193377"/>
                </a:lnTo>
                <a:lnTo>
                  <a:pt x="103058" y="198421"/>
                </a:lnTo>
                <a:lnTo>
                  <a:pt x="97320" y="199806"/>
                </a:lnTo>
                <a:lnTo>
                  <a:pt x="94178" y="200955"/>
                </a:lnTo>
                <a:lnTo>
                  <a:pt x="90436" y="202818"/>
                </a:lnTo>
                <a:lnTo>
                  <a:pt x="80695" y="205553"/>
                </a:lnTo>
                <a:lnTo>
                  <a:pt x="73836" y="206083"/>
                </a:lnTo>
                <a:lnTo>
                  <a:pt x="66091" y="208964"/>
                </a:lnTo>
                <a:lnTo>
                  <a:pt x="52229" y="212994"/>
                </a:lnTo>
                <a:lnTo>
                  <a:pt x="41325" y="216210"/>
                </a:lnTo>
                <a:lnTo>
                  <a:pt x="34401" y="218347"/>
                </a:lnTo>
                <a:lnTo>
                  <a:pt x="15355" y="223257"/>
                </a:lnTo>
                <a:lnTo>
                  <a:pt x="13856" y="226183"/>
                </a:lnTo>
                <a:lnTo>
                  <a:pt x="13197" y="228923"/>
                </a:lnTo>
                <a:lnTo>
                  <a:pt x="7381" y="242840"/>
                </a:lnTo>
                <a:lnTo>
                  <a:pt x="6586" y="244916"/>
                </a:lnTo>
                <a:lnTo>
                  <a:pt x="578" y="261242"/>
                </a:lnTo>
                <a:lnTo>
                  <a:pt x="549" y="261318"/>
                </a:lnTo>
                <a:lnTo>
                  <a:pt x="418" y="261623"/>
                </a:lnTo>
                <a:lnTo>
                  <a:pt x="1020" y="264080"/>
                </a:lnTo>
                <a:lnTo>
                  <a:pt x="2768" y="266234"/>
                </a:lnTo>
                <a:lnTo>
                  <a:pt x="6269" y="269373"/>
                </a:lnTo>
                <a:lnTo>
                  <a:pt x="7231" y="272735"/>
                </a:lnTo>
                <a:lnTo>
                  <a:pt x="5694" y="276687"/>
                </a:lnTo>
                <a:lnTo>
                  <a:pt x="5997" y="278686"/>
                </a:lnTo>
                <a:lnTo>
                  <a:pt x="12284" y="287518"/>
                </a:lnTo>
                <a:lnTo>
                  <a:pt x="13591" y="297926"/>
                </a:lnTo>
                <a:lnTo>
                  <a:pt x="13967" y="299500"/>
                </a:lnTo>
                <a:lnTo>
                  <a:pt x="16072" y="317782"/>
                </a:lnTo>
                <a:lnTo>
                  <a:pt x="15953" y="320423"/>
                </a:lnTo>
                <a:lnTo>
                  <a:pt x="15552" y="331558"/>
                </a:lnTo>
                <a:lnTo>
                  <a:pt x="22336" y="335628"/>
                </a:lnTo>
                <a:lnTo>
                  <a:pt x="26373" y="338037"/>
                </a:lnTo>
                <a:lnTo>
                  <a:pt x="31233" y="340911"/>
                </a:lnTo>
                <a:lnTo>
                  <a:pt x="32908" y="341959"/>
                </a:lnTo>
                <a:lnTo>
                  <a:pt x="37176" y="344517"/>
                </a:lnTo>
                <a:lnTo>
                  <a:pt x="40338" y="345259"/>
                </a:lnTo>
                <a:lnTo>
                  <a:pt x="44586" y="346284"/>
                </a:lnTo>
                <a:lnTo>
                  <a:pt x="45878" y="346582"/>
                </a:lnTo>
                <a:lnTo>
                  <a:pt x="49500" y="347437"/>
                </a:lnTo>
                <a:lnTo>
                  <a:pt x="50122" y="347587"/>
                </a:lnTo>
                <a:lnTo>
                  <a:pt x="58806" y="349554"/>
                </a:lnTo>
                <a:lnTo>
                  <a:pt x="67617" y="351335"/>
                </a:lnTo>
                <a:lnTo>
                  <a:pt x="71593" y="352197"/>
                </a:lnTo>
                <a:lnTo>
                  <a:pt x="74566" y="353368"/>
                </a:lnTo>
                <a:lnTo>
                  <a:pt x="78911" y="354076"/>
                </a:lnTo>
                <a:lnTo>
                  <a:pt x="83846" y="355566"/>
                </a:lnTo>
                <a:lnTo>
                  <a:pt x="76961" y="374321"/>
                </a:lnTo>
                <a:lnTo>
                  <a:pt x="92500" y="388845"/>
                </a:lnTo>
                <a:lnTo>
                  <a:pt x="98364" y="392934"/>
                </a:lnTo>
                <a:lnTo>
                  <a:pt x="105330" y="397825"/>
                </a:lnTo>
                <a:lnTo>
                  <a:pt x="107663" y="398811"/>
                </a:lnTo>
                <a:lnTo>
                  <a:pt x="115820" y="402173"/>
                </a:lnTo>
                <a:lnTo>
                  <a:pt x="118777" y="403400"/>
                </a:lnTo>
                <a:lnTo>
                  <a:pt x="123143" y="396722"/>
                </a:lnTo>
                <a:lnTo>
                  <a:pt x="129848" y="386475"/>
                </a:lnTo>
                <a:lnTo>
                  <a:pt x="146493" y="386392"/>
                </a:lnTo>
                <a:lnTo>
                  <a:pt x="165387" y="386154"/>
                </a:lnTo>
                <a:lnTo>
                  <a:pt x="175976" y="386058"/>
                </a:lnTo>
                <a:lnTo>
                  <a:pt x="176328" y="387074"/>
                </a:lnTo>
                <a:lnTo>
                  <a:pt x="177961" y="394466"/>
                </a:lnTo>
                <a:lnTo>
                  <a:pt x="180846" y="408185"/>
                </a:lnTo>
                <a:lnTo>
                  <a:pt x="184471" y="408163"/>
                </a:lnTo>
                <a:lnTo>
                  <a:pt x="204308" y="408097"/>
                </a:lnTo>
                <a:lnTo>
                  <a:pt x="211216" y="408122"/>
                </a:lnTo>
                <a:lnTo>
                  <a:pt x="229590" y="408203"/>
                </a:lnTo>
                <a:lnTo>
                  <a:pt x="240961" y="421969"/>
                </a:lnTo>
                <a:lnTo>
                  <a:pt x="243861" y="425448"/>
                </a:lnTo>
                <a:lnTo>
                  <a:pt x="246893" y="429153"/>
                </a:lnTo>
                <a:lnTo>
                  <a:pt x="262572" y="443150"/>
                </a:lnTo>
                <a:lnTo>
                  <a:pt x="263761" y="444210"/>
                </a:lnTo>
                <a:lnTo>
                  <a:pt x="271093" y="450729"/>
                </a:lnTo>
                <a:lnTo>
                  <a:pt x="274811" y="454069"/>
                </a:lnTo>
                <a:lnTo>
                  <a:pt x="270241" y="460010"/>
                </a:lnTo>
                <a:lnTo>
                  <a:pt x="270056" y="462095"/>
                </a:lnTo>
                <a:lnTo>
                  <a:pt x="269738" y="465718"/>
                </a:lnTo>
                <a:lnTo>
                  <a:pt x="267857" y="486813"/>
                </a:lnTo>
                <a:lnTo>
                  <a:pt x="267136" y="494258"/>
                </a:lnTo>
                <a:lnTo>
                  <a:pt x="266464" y="501579"/>
                </a:lnTo>
                <a:lnTo>
                  <a:pt x="266976" y="511056"/>
                </a:lnTo>
                <a:lnTo>
                  <a:pt x="267670" y="526276"/>
                </a:lnTo>
                <a:lnTo>
                  <a:pt x="267997" y="533538"/>
                </a:lnTo>
                <a:lnTo>
                  <a:pt x="272023" y="547396"/>
                </a:lnTo>
                <a:lnTo>
                  <a:pt x="280111" y="575499"/>
                </a:lnTo>
                <a:lnTo>
                  <a:pt x="284277" y="589647"/>
                </a:lnTo>
                <a:lnTo>
                  <a:pt x="285080" y="593342"/>
                </a:lnTo>
                <a:lnTo>
                  <a:pt x="288786" y="606319"/>
                </a:lnTo>
                <a:lnTo>
                  <a:pt x="307048" y="670315"/>
                </a:lnTo>
                <a:lnTo>
                  <a:pt x="308059" y="673872"/>
                </a:lnTo>
                <a:lnTo>
                  <a:pt x="312161" y="688354"/>
                </a:lnTo>
                <a:lnTo>
                  <a:pt x="315454" y="691703"/>
                </a:lnTo>
                <a:lnTo>
                  <a:pt x="326587" y="702980"/>
                </a:lnTo>
                <a:lnTo>
                  <a:pt x="338083" y="714624"/>
                </a:lnTo>
                <a:lnTo>
                  <a:pt x="342232" y="718853"/>
                </a:lnTo>
                <a:lnTo>
                  <a:pt x="351317" y="728042"/>
                </a:lnTo>
                <a:lnTo>
                  <a:pt x="352157" y="728922"/>
                </a:lnTo>
                <a:lnTo>
                  <a:pt x="354776" y="731563"/>
                </a:lnTo>
                <a:lnTo>
                  <a:pt x="358495" y="731708"/>
                </a:lnTo>
                <a:lnTo>
                  <a:pt x="362501" y="731876"/>
                </a:lnTo>
                <a:lnTo>
                  <a:pt x="382385" y="732757"/>
                </a:lnTo>
                <a:lnTo>
                  <a:pt x="391381" y="733188"/>
                </a:lnTo>
                <a:lnTo>
                  <a:pt x="396529" y="733446"/>
                </a:lnTo>
                <a:lnTo>
                  <a:pt x="401119" y="733682"/>
                </a:lnTo>
                <a:lnTo>
                  <a:pt x="401677" y="733714"/>
                </a:lnTo>
                <a:lnTo>
                  <a:pt x="432061" y="713008"/>
                </a:lnTo>
                <a:lnTo>
                  <a:pt x="431748" y="694639"/>
                </a:lnTo>
                <a:lnTo>
                  <a:pt x="431571" y="683099"/>
                </a:lnTo>
                <a:lnTo>
                  <a:pt x="431376" y="668145"/>
                </a:lnTo>
                <a:lnTo>
                  <a:pt x="430079" y="657760"/>
                </a:lnTo>
                <a:lnTo>
                  <a:pt x="430737" y="649954"/>
                </a:lnTo>
                <a:lnTo>
                  <a:pt x="430991" y="646857"/>
                </a:lnTo>
                <a:lnTo>
                  <a:pt x="431367" y="640031"/>
                </a:lnTo>
                <a:lnTo>
                  <a:pt x="434388" y="631817"/>
                </a:lnTo>
                <a:lnTo>
                  <a:pt x="435268" y="629927"/>
                </a:lnTo>
                <a:lnTo>
                  <a:pt x="434951" y="625126"/>
                </a:lnTo>
                <a:lnTo>
                  <a:pt x="437024" y="621664"/>
                </a:lnTo>
                <a:lnTo>
                  <a:pt x="438407" y="609494"/>
                </a:lnTo>
                <a:lnTo>
                  <a:pt x="442458" y="598108"/>
                </a:lnTo>
                <a:lnTo>
                  <a:pt x="443443" y="596375"/>
                </a:lnTo>
                <a:lnTo>
                  <a:pt x="444205" y="594204"/>
                </a:lnTo>
                <a:lnTo>
                  <a:pt x="444164" y="589047"/>
                </a:lnTo>
                <a:lnTo>
                  <a:pt x="442957" y="580183"/>
                </a:lnTo>
                <a:lnTo>
                  <a:pt x="440648" y="579048"/>
                </a:lnTo>
                <a:lnTo>
                  <a:pt x="432515" y="555216"/>
                </a:lnTo>
                <a:lnTo>
                  <a:pt x="436457" y="547276"/>
                </a:lnTo>
                <a:lnTo>
                  <a:pt x="436679" y="547040"/>
                </a:lnTo>
                <a:lnTo>
                  <a:pt x="438117" y="545705"/>
                </a:lnTo>
                <a:lnTo>
                  <a:pt x="438861" y="544877"/>
                </a:lnTo>
                <a:lnTo>
                  <a:pt x="439641" y="544126"/>
                </a:lnTo>
                <a:lnTo>
                  <a:pt x="440249" y="543614"/>
                </a:lnTo>
                <a:lnTo>
                  <a:pt x="441134" y="542944"/>
                </a:lnTo>
                <a:lnTo>
                  <a:pt x="442363" y="542569"/>
                </a:lnTo>
                <a:lnTo>
                  <a:pt x="443506" y="542139"/>
                </a:lnTo>
                <a:lnTo>
                  <a:pt x="444246" y="541611"/>
                </a:lnTo>
                <a:lnTo>
                  <a:pt x="445017" y="540861"/>
                </a:lnTo>
                <a:lnTo>
                  <a:pt x="445833" y="540113"/>
                </a:lnTo>
                <a:lnTo>
                  <a:pt x="446446" y="539229"/>
                </a:lnTo>
                <a:lnTo>
                  <a:pt x="446999" y="538590"/>
                </a:lnTo>
                <a:lnTo>
                  <a:pt x="447194" y="538104"/>
                </a:lnTo>
                <a:lnTo>
                  <a:pt x="447643" y="537683"/>
                </a:lnTo>
                <a:lnTo>
                  <a:pt x="448110" y="536964"/>
                </a:lnTo>
                <a:lnTo>
                  <a:pt x="448786" y="536034"/>
                </a:lnTo>
                <a:lnTo>
                  <a:pt x="449530" y="535532"/>
                </a:lnTo>
                <a:lnTo>
                  <a:pt x="450401" y="534838"/>
                </a:lnTo>
                <a:lnTo>
                  <a:pt x="450991" y="533903"/>
                </a:lnTo>
                <a:lnTo>
                  <a:pt x="451835" y="533258"/>
                </a:lnTo>
                <a:lnTo>
                  <a:pt x="452633" y="532809"/>
                </a:lnTo>
                <a:lnTo>
                  <a:pt x="453781" y="532358"/>
                </a:lnTo>
                <a:lnTo>
                  <a:pt x="453976" y="531897"/>
                </a:lnTo>
                <a:lnTo>
                  <a:pt x="454915" y="531905"/>
                </a:lnTo>
                <a:lnTo>
                  <a:pt x="455963" y="531373"/>
                </a:lnTo>
                <a:lnTo>
                  <a:pt x="456666" y="530820"/>
                </a:lnTo>
                <a:lnTo>
                  <a:pt x="457596" y="530206"/>
                </a:lnTo>
                <a:lnTo>
                  <a:pt x="458417" y="529486"/>
                </a:lnTo>
                <a:lnTo>
                  <a:pt x="459093" y="528632"/>
                </a:lnTo>
                <a:lnTo>
                  <a:pt x="459578" y="527891"/>
                </a:lnTo>
                <a:lnTo>
                  <a:pt x="460408" y="527197"/>
                </a:lnTo>
                <a:lnTo>
                  <a:pt x="460422" y="526052"/>
                </a:lnTo>
                <a:lnTo>
                  <a:pt x="459814" y="525166"/>
                </a:lnTo>
                <a:lnTo>
                  <a:pt x="459533" y="524302"/>
                </a:lnTo>
                <a:lnTo>
                  <a:pt x="459124" y="523130"/>
                </a:lnTo>
                <a:lnTo>
                  <a:pt x="459270" y="521819"/>
                </a:lnTo>
                <a:lnTo>
                  <a:pt x="459986" y="520993"/>
                </a:lnTo>
                <a:lnTo>
                  <a:pt x="460689" y="520464"/>
                </a:lnTo>
                <a:lnTo>
                  <a:pt x="460585" y="519262"/>
                </a:lnTo>
                <a:lnTo>
                  <a:pt x="460009" y="518254"/>
                </a:lnTo>
                <a:lnTo>
                  <a:pt x="459451" y="517248"/>
                </a:lnTo>
                <a:lnTo>
                  <a:pt x="459034" y="516424"/>
                </a:lnTo>
                <a:lnTo>
                  <a:pt x="458526" y="515345"/>
                </a:lnTo>
                <a:lnTo>
                  <a:pt x="457750" y="514574"/>
                </a:lnTo>
                <a:lnTo>
                  <a:pt x="456716" y="514111"/>
                </a:lnTo>
                <a:lnTo>
                  <a:pt x="456117" y="513476"/>
                </a:lnTo>
                <a:lnTo>
                  <a:pt x="455931" y="512119"/>
                </a:lnTo>
                <a:lnTo>
                  <a:pt x="455754" y="511037"/>
                </a:lnTo>
                <a:lnTo>
                  <a:pt x="456185" y="509968"/>
                </a:lnTo>
                <a:lnTo>
                  <a:pt x="456716" y="509279"/>
                </a:lnTo>
                <a:lnTo>
                  <a:pt x="457001" y="508102"/>
                </a:lnTo>
                <a:lnTo>
                  <a:pt x="457233" y="506846"/>
                </a:lnTo>
                <a:lnTo>
                  <a:pt x="457709" y="505830"/>
                </a:lnTo>
                <a:lnTo>
                  <a:pt x="457918" y="504922"/>
                </a:lnTo>
                <a:lnTo>
                  <a:pt x="458639" y="504120"/>
                </a:lnTo>
                <a:lnTo>
                  <a:pt x="459088" y="503052"/>
                </a:lnTo>
                <a:lnTo>
                  <a:pt x="458766" y="501911"/>
                </a:lnTo>
                <a:lnTo>
                  <a:pt x="459138" y="501088"/>
                </a:lnTo>
                <a:lnTo>
                  <a:pt x="459818" y="500234"/>
                </a:lnTo>
                <a:lnTo>
                  <a:pt x="460857" y="500001"/>
                </a:lnTo>
                <a:lnTo>
                  <a:pt x="461837" y="499466"/>
                </a:lnTo>
                <a:lnTo>
                  <a:pt x="462862" y="499207"/>
                </a:lnTo>
                <a:lnTo>
                  <a:pt x="464200" y="498995"/>
                </a:lnTo>
                <a:lnTo>
                  <a:pt x="465271" y="498765"/>
                </a:lnTo>
                <a:lnTo>
                  <a:pt x="466110" y="498072"/>
                </a:lnTo>
                <a:lnTo>
                  <a:pt x="466487" y="497224"/>
                </a:lnTo>
                <a:lnTo>
                  <a:pt x="466455" y="496500"/>
                </a:lnTo>
                <a:lnTo>
                  <a:pt x="466541" y="495908"/>
                </a:lnTo>
                <a:lnTo>
                  <a:pt x="466246" y="494569"/>
                </a:lnTo>
                <a:lnTo>
                  <a:pt x="465620" y="493631"/>
                </a:lnTo>
                <a:lnTo>
                  <a:pt x="465901" y="492777"/>
                </a:lnTo>
                <a:lnTo>
                  <a:pt x="466482" y="491844"/>
                </a:lnTo>
                <a:lnTo>
                  <a:pt x="466487" y="490598"/>
                </a:lnTo>
                <a:lnTo>
                  <a:pt x="465811" y="489708"/>
                </a:lnTo>
                <a:lnTo>
                  <a:pt x="465439" y="488812"/>
                </a:lnTo>
                <a:lnTo>
                  <a:pt x="465207" y="488398"/>
                </a:lnTo>
                <a:lnTo>
                  <a:pt x="469807" y="481499"/>
                </a:lnTo>
                <a:lnTo>
                  <a:pt x="466283" y="467347"/>
                </a:lnTo>
                <a:lnTo>
                  <a:pt x="464368" y="460972"/>
                </a:lnTo>
                <a:lnTo>
                  <a:pt x="463633" y="457937"/>
                </a:lnTo>
                <a:lnTo>
                  <a:pt x="466686" y="453649"/>
                </a:lnTo>
                <a:lnTo>
                  <a:pt x="469626" y="449231"/>
                </a:lnTo>
                <a:lnTo>
                  <a:pt x="471608" y="438998"/>
                </a:lnTo>
                <a:lnTo>
                  <a:pt x="475899" y="432878"/>
                </a:lnTo>
                <a:lnTo>
                  <a:pt x="477124" y="431763"/>
                </a:lnTo>
                <a:lnTo>
                  <a:pt x="477909" y="431143"/>
                </a:lnTo>
                <a:lnTo>
                  <a:pt x="482300" y="430516"/>
                </a:lnTo>
                <a:lnTo>
                  <a:pt x="484260" y="429154"/>
                </a:lnTo>
                <a:lnTo>
                  <a:pt x="485294" y="427156"/>
                </a:lnTo>
                <a:lnTo>
                  <a:pt x="485099" y="424104"/>
                </a:lnTo>
                <a:lnTo>
                  <a:pt x="489068" y="406091"/>
                </a:lnTo>
                <a:lnTo>
                  <a:pt x="488451" y="398450"/>
                </a:lnTo>
                <a:lnTo>
                  <a:pt x="485099" y="386764"/>
                </a:lnTo>
                <a:lnTo>
                  <a:pt x="481760" y="387387"/>
                </a:lnTo>
                <a:lnTo>
                  <a:pt x="474257" y="386820"/>
                </a:lnTo>
                <a:lnTo>
                  <a:pt x="466028" y="382610"/>
                </a:lnTo>
                <a:lnTo>
                  <a:pt x="455681" y="377021"/>
                </a:lnTo>
                <a:lnTo>
                  <a:pt x="452805" y="375106"/>
                </a:lnTo>
                <a:lnTo>
                  <a:pt x="421542" y="360010"/>
                </a:lnTo>
                <a:lnTo>
                  <a:pt x="413770" y="357950"/>
                </a:lnTo>
                <a:lnTo>
                  <a:pt x="379346" y="338929"/>
                </a:lnTo>
                <a:lnTo>
                  <a:pt x="373948" y="334807"/>
                </a:lnTo>
                <a:lnTo>
                  <a:pt x="364912" y="330480"/>
                </a:lnTo>
                <a:lnTo>
                  <a:pt x="358367" y="326635"/>
                </a:lnTo>
                <a:lnTo>
                  <a:pt x="356066" y="325210"/>
                </a:lnTo>
                <a:lnTo>
                  <a:pt x="350159" y="321799"/>
                </a:lnTo>
                <a:lnTo>
                  <a:pt x="347506" y="32029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95BADAE6-12A7-838D-9FA9-E978C62DD5F6}"/>
              </a:ext>
            </a:extLst>
          </p:cNvPr>
          <p:cNvSpPr>
            <a:spLocks/>
          </p:cNvSpPr>
          <p:nvPr/>
        </p:nvSpPr>
        <p:spPr>
          <a:xfrm flipV="1">
            <a:off x="5362014" y="380398"/>
            <a:ext cx="1309427" cy="1377336"/>
          </a:xfrm>
          <a:custGeom>
            <a:avLst/>
            <a:gdLst>
              <a:gd name="connsiteX0" fmla="*/ 582495 w 891716"/>
              <a:gd name="connsiteY0" fmla="*/ 693989 h 937962"/>
              <a:gd name="connsiteX1" fmla="*/ 577682 w 891716"/>
              <a:gd name="connsiteY1" fmla="*/ 681537 h 937962"/>
              <a:gd name="connsiteX2" fmla="*/ 578217 w 891716"/>
              <a:gd name="connsiteY2" fmla="*/ 677449 h 937962"/>
              <a:gd name="connsiteX3" fmla="*/ 579296 w 891716"/>
              <a:gd name="connsiteY3" fmla="*/ 669322 h 937962"/>
              <a:gd name="connsiteX4" fmla="*/ 579174 w 891716"/>
              <a:gd name="connsiteY4" fmla="*/ 667307 h 937962"/>
              <a:gd name="connsiteX5" fmla="*/ 571245 w 891716"/>
              <a:gd name="connsiteY5" fmla="*/ 647431 h 937962"/>
              <a:gd name="connsiteX6" fmla="*/ 581569 w 891716"/>
              <a:gd name="connsiteY6" fmla="*/ 642521 h 937962"/>
              <a:gd name="connsiteX7" fmla="*/ 573712 w 891716"/>
              <a:gd name="connsiteY7" fmla="*/ 628926 h 937962"/>
              <a:gd name="connsiteX8" fmla="*/ 572107 w 891716"/>
              <a:gd name="connsiteY8" fmla="*/ 629489 h 937962"/>
              <a:gd name="connsiteX9" fmla="*/ 559373 w 891716"/>
              <a:gd name="connsiteY9" fmla="*/ 633114 h 937962"/>
              <a:gd name="connsiteX10" fmla="*/ 545810 w 891716"/>
              <a:gd name="connsiteY10" fmla="*/ 637062 h 937962"/>
              <a:gd name="connsiteX11" fmla="*/ 543338 w 891716"/>
              <a:gd name="connsiteY11" fmla="*/ 637879 h 937962"/>
              <a:gd name="connsiteX12" fmla="*/ 527651 w 891716"/>
              <a:gd name="connsiteY12" fmla="*/ 636645 h 937962"/>
              <a:gd name="connsiteX13" fmla="*/ 519863 w 891716"/>
              <a:gd name="connsiteY13" fmla="*/ 642539 h 937962"/>
              <a:gd name="connsiteX14" fmla="*/ 510817 w 891716"/>
              <a:gd name="connsiteY14" fmla="*/ 637421 h 937962"/>
              <a:gd name="connsiteX15" fmla="*/ 511443 w 891716"/>
              <a:gd name="connsiteY15" fmla="*/ 627478 h 937962"/>
              <a:gd name="connsiteX16" fmla="*/ 511448 w 891716"/>
              <a:gd name="connsiteY16" fmla="*/ 626162 h 937962"/>
              <a:gd name="connsiteX17" fmla="*/ 515839 w 891716"/>
              <a:gd name="connsiteY17" fmla="*/ 608215 h 937962"/>
              <a:gd name="connsiteX18" fmla="*/ 509851 w 891716"/>
              <a:gd name="connsiteY18" fmla="*/ 586338 h 937962"/>
              <a:gd name="connsiteX19" fmla="*/ 500044 w 891716"/>
              <a:gd name="connsiteY19" fmla="*/ 592383 h 937962"/>
              <a:gd name="connsiteX20" fmla="*/ 493067 w 891716"/>
              <a:gd name="connsiteY20" fmla="*/ 594820 h 937962"/>
              <a:gd name="connsiteX21" fmla="*/ 467678 w 891716"/>
              <a:gd name="connsiteY21" fmla="*/ 495383 h 937962"/>
              <a:gd name="connsiteX22" fmla="*/ 443425 w 891716"/>
              <a:gd name="connsiteY22" fmla="*/ 411669 h 937962"/>
              <a:gd name="connsiteX23" fmla="*/ 425840 w 891716"/>
              <a:gd name="connsiteY23" fmla="*/ 416379 h 937962"/>
              <a:gd name="connsiteX24" fmla="*/ 425832 w 891716"/>
              <a:gd name="connsiteY24" fmla="*/ 416352 h 937962"/>
              <a:gd name="connsiteX25" fmla="*/ 410097 w 891716"/>
              <a:gd name="connsiteY25" fmla="*/ 413697 h 937962"/>
              <a:gd name="connsiteX26" fmla="*/ 407660 w 891716"/>
              <a:gd name="connsiteY26" fmla="*/ 413316 h 937962"/>
              <a:gd name="connsiteX27" fmla="*/ 412237 w 891716"/>
              <a:gd name="connsiteY27" fmla="*/ 383888 h 937962"/>
              <a:gd name="connsiteX28" fmla="*/ 411941 w 891716"/>
              <a:gd name="connsiteY28" fmla="*/ 379410 h 937962"/>
              <a:gd name="connsiteX29" fmla="*/ 410705 w 891716"/>
              <a:gd name="connsiteY29" fmla="*/ 375017 h 937962"/>
              <a:gd name="connsiteX30" fmla="*/ 410425 w 891716"/>
              <a:gd name="connsiteY30" fmla="*/ 364516 h 937962"/>
              <a:gd name="connsiteX31" fmla="*/ 410373 w 891716"/>
              <a:gd name="connsiteY31" fmla="*/ 362157 h 937962"/>
              <a:gd name="connsiteX32" fmla="*/ 410284 w 891716"/>
              <a:gd name="connsiteY32" fmla="*/ 358409 h 937962"/>
              <a:gd name="connsiteX33" fmla="*/ 409284 w 891716"/>
              <a:gd name="connsiteY33" fmla="*/ 354678 h 937962"/>
              <a:gd name="connsiteX34" fmla="*/ 403815 w 891716"/>
              <a:gd name="connsiteY34" fmla="*/ 334285 h 937962"/>
              <a:gd name="connsiteX35" fmla="*/ 399223 w 891716"/>
              <a:gd name="connsiteY35" fmla="*/ 317405 h 937962"/>
              <a:gd name="connsiteX36" fmla="*/ 396738 w 891716"/>
              <a:gd name="connsiteY36" fmla="*/ 308288 h 937962"/>
              <a:gd name="connsiteX37" fmla="*/ 394195 w 891716"/>
              <a:gd name="connsiteY37" fmla="*/ 299045 h 937962"/>
              <a:gd name="connsiteX38" fmla="*/ 393724 w 891716"/>
              <a:gd name="connsiteY38" fmla="*/ 297334 h 937962"/>
              <a:gd name="connsiteX39" fmla="*/ 386601 w 891716"/>
              <a:gd name="connsiteY39" fmla="*/ 281969 h 937962"/>
              <a:gd name="connsiteX40" fmla="*/ 385570 w 891716"/>
              <a:gd name="connsiteY40" fmla="*/ 279736 h 937962"/>
              <a:gd name="connsiteX41" fmla="*/ 385252 w 891716"/>
              <a:gd name="connsiteY41" fmla="*/ 279097 h 937962"/>
              <a:gd name="connsiteX42" fmla="*/ 383842 w 891716"/>
              <a:gd name="connsiteY42" fmla="*/ 275158 h 937962"/>
              <a:gd name="connsiteX43" fmla="*/ 386681 w 891716"/>
              <a:gd name="connsiteY43" fmla="*/ 271341 h 937962"/>
              <a:gd name="connsiteX44" fmla="*/ 375032 w 891716"/>
              <a:gd name="connsiteY44" fmla="*/ 228296 h 937962"/>
              <a:gd name="connsiteX45" fmla="*/ 367806 w 891716"/>
              <a:gd name="connsiteY45" fmla="*/ 227384 h 937962"/>
              <a:gd name="connsiteX46" fmla="*/ 360270 w 891716"/>
              <a:gd name="connsiteY46" fmla="*/ 226458 h 937962"/>
              <a:gd name="connsiteX47" fmla="*/ 359560 w 891716"/>
              <a:gd name="connsiteY47" fmla="*/ 225460 h 937962"/>
              <a:gd name="connsiteX48" fmla="*/ 353232 w 891716"/>
              <a:gd name="connsiteY48" fmla="*/ 216774 h 937962"/>
              <a:gd name="connsiteX49" fmla="*/ 328805 w 891716"/>
              <a:gd name="connsiteY49" fmla="*/ 183671 h 937962"/>
              <a:gd name="connsiteX50" fmla="*/ 332555 w 891716"/>
              <a:gd name="connsiteY50" fmla="*/ 171900 h 937962"/>
              <a:gd name="connsiteX51" fmla="*/ 330796 w 891716"/>
              <a:gd name="connsiteY51" fmla="*/ 168968 h 937962"/>
              <a:gd name="connsiteX52" fmla="*/ 326178 w 891716"/>
              <a:gd name="connsiteY52" fmla="*/ 161295 h 937962"/>
              <a:gd name="connsiteX53" fmla="*/ 324986 w 891716"/>
              <a:gd name="connsiteY53" fmla="*/ 159548 h 937962"/>
              <a:gd name="connsiteX54" fmla="*/ 322992 w 891716"/>
              <a:gd name="connsiteY54" fmla="*/ 155255 h 937962"/>
              <a:gd name="connsiteX55" fmla="*/ 333991 w 891716"/>
              <a:gd name="connsiteY55" fmla="*/ 130311 h 937962"/>
              <a:gd name="connsiteX56" fmla="*/ 329072 w 891716"/>
              <a:gd name="connsiteY56" fmla="*/ 124557 h 937962"/>
              <a:gd name="connsiteX57" fmla="*/ 327412 w 891716"/>
              <a:gd name="connsiteY57" fmla="*/ 122669 h 937962"/>
              <a:gd name="connsiteX58" fmla="*/ 326742 w 891716"/>
              <a:gd name="connsiteY58" fmla="*/ 100343 h 937962"/>
              <a:gd name="connsiteX59" fmla="*/ 332231 w 891716"/>
              <a:gd name="connsiteY59" fmla="*/ 85631 h 937962"/>
              <a:gd name="connsiteX60" fmla="*/ 332865 w 891716"/>
              <a:gd name="connsiteY60" fmla="*/ 79773 h 937962"/>
              <a:gd name="connsiteX61" fmla="*/ 335060 w 891716"/>
              <a:gd name="connsiteY61" fmla="*/ 73819 h 937962"/>
              <a:gd name="connsiteX62" fmla="*/ 335265 w 891716"/>
              <a:gd name="connsiteY62" fmla="*/ 73257 h 937962"/>
              <a:gd name="connsiteX63" fmla="*/ 336584 w 891716"/>
              <a:gd name="connsiteY63" fmla="*/ 69676 h 937962"/>
              <a:gd name="connsiteX64" fmla="*/ 338795 w 891716"/>
              <a:gd name="connsiteY64" fmla="*/ 65011 h 937962"/>
              <a:gd name="connsiteX65" fmla="*/ 336755 w 891716"/>
              <a:gd name="connsiteY65" fmla="*/ 50064 h 937962"/>
              <a:gd name="connsiteX66" fmla="*/ 335639 w 891716"/>
              <a:gd name="connsiteY66" fmla="*/ 41102 h 937962"/>
              <a:gd name="connsiteX67" fmla="*/ 325873 w 891716"/>
              <a:gd name="connsiteY67" fmla="*/ 40811 h 937962"/>
              <a:gd name="connsiteX68" fmla="*/ 312431 w 891716"/>
              <a:gd name="connsiteY68" fmla="*/ 40462 h 937962"/>
              <a:gd name="connsiteX69" fmla="*/ 309637 w 891716"/>
              <a:gd name="connsiteY69" fmla="*/ 40398 h 937962"/>
              <a:gd name="connsiteX70" fmla="*/ 301453 w 891716"/>
              <a:gd name="connsiteY70" fmla="*/ 40221 h 937962"/>
              <a:gd name="connsiteX71" fmla="*/ 301124 w 891716"/>
              <a:gd name="connsiteY71" fmla="*/ 40217 h 937962"/>
              <a:gd name="connsiteX72" fmla="*/ 294079 w 891716"/>
              <a:gd name="connsiteY72" fmla="*/ 40085 h 937962"/>
              <a:gd name="connsiteX73" fmla="*/ 293422 w 891716"/>
              <a:gd name="connsiteY73" fmla="*/ 40072 h 937962"/>
              <a:gd name="connsiteX74" fmla="*/ 292588 w 891716"/>
              <a:gd name="connsiteY74" fmla="*/ 40058 h 937962"/>
              <a:gd name="connsiteX75" fmla="*/ 274575 w 891716"/>
              <a:gd name="connsiteY75" fmla="*/ 39804 h 937962"/>
              <a:gd name="connsiteX76" fmla="*/ 267305 w 891716"/>
              <a:gd name="connsiteY76" fmla="*/ 39736 h 937962"/>
              <a:gd name="connsiteX77" fmla="*/ 266189 w 891716"/>
              <a:gd name="connsiteY77" fmla="*/ 39727 h 937962"/>
              <a:gd name="connsiteX78" fmla="*/ 252778 w 891716"/>
              <a:gd name="connsiteY78" fmla="*/ 39645 h 937962"/>
              <a:gd name="connsiteX79" fmla="*/ 239084 w 891716"/>
              <a:gd name="connsiteY79" fmla="*/ 39627 h 937962"/>
              <a:gd name="connsiteX80" fmla="*/ 205297 w 891716"/>
              <a:gd name="connsiteY80" fmla="*/ 39854 h 937962"/>
              <a:gd name="connsiteX81" fmla="*/ 196853 w 891716"/>
              <a:gd name="connsiteY81" fmla="*/ 39967 h 937962"/>
              <a:gd name="connsiteX82" fmla="*/ 195621 w 891716"/>
              <a:gd name="connsiteY82" fmla="*/ 39985 h 937962"/>
              <a:gd name="connsiteX83" fmla="*/ 192262 w 891716"/>
              <a:gd name="connsiteY83" fmla="*/ 40040 h 937962"/>
              <a:gd name="connsiteX84" fmla="*/ 175267 w 891716"/>
              <a:gd name="connsiteY84" fmla="*/ 31295 h 937962"/>
              <a:gd name="connsiteX85" fmla="*/ 146674 w 891716"/>
              <a:gd name="connsiteY85" fmla="*/ -152 h 937962"/>
              <a:gd name="connsiteX86" fmla="*/ 100154 w 891716"/>
              <a:gd name="connsiteY86" fmla="*/ 43003 h 937962"/>
              <a:gd name="connsiteX87" fmla="*/ 50208 w 891716"/>
              <a:gd name="connsiteY87" fmla="*/ 89311 h 937962"/>
              <a:gd name="connsiteX88" fmla="*/ 45141 w 891716"/>
              <a:gd name="connsiteY88" fmla="*/ 97575 h 937962"/>
              <a:gd name="connsiteX89" fmla="*/ 399 w 891716"/>
              <a:gd name="connsiteY89" fmla="*/ 145403 h 937962"/>
              <a:gd name="connsiteX90" fmla="*/ 1934 w 891716"/>
              <a:gd name="connsiteY90" fmla="*/ 148535 h 937962"/>
              <a:gd name="connsiteX91" fmla="*/ 6752 w 891716"/>
              <a:gd name="connsiteY91" fmla="*/ 157084 h 937962"/>
              <a:gd name="connsiteX92" fmla="*/ 8126 w 891716"/>
              <a:gd name="connsiteY92" fmla="*/ 159557 h 937962"/>
              <a:gd name="connsiteX93" fmla="*/ 14051 w 891716"/>
              <a:gd name="connsiteY93" fmla="*/ 170089 h 937962"/>
              <a:gd name="connsiteX94" fmla="*/ 23442 w 891716"/>
              <a:gd name="connsiteY94" fmla="*/ 186838 h 937962"/>
              <a:gd name="connsiteX95" fmla="*/ 23916 w 891716"/>
              <a:gd name="connsiteY95" fmla="*/ 187823 h 937962"/>
              <a:gd name="connsiteX96" fmla="*/ 31250 w 891716"/>
              <a:gd name="connsiteY96" fmla="*/ 200701 h 937962"/>
              <a:gd name="connsiteX97" fmla="*/ 35086 w 891716"/>
              <a:gd name="connsiteY97" fmla="*/ 207467 h 937962"/>
              <a:gd name="connsiteX98" fmla="*/ 44385 w 891716"/>
              <a:gd name="connsiteY98" fmla="*/ 225042 h 937962"/>
              <a:gd name="connsiteX99" fmla="*/ 48561 w 891716"/>
              <a:gd name="connsiteY99" fmla="*/ 231300 h 937962"/>
              <a:gd name="connsiteX100" fmla="*/ 57860 w 891716"/>
              <a:gd name="connsiteY100" fmla="*/ 247831 h 937962"/>
              <a:gd name="connsiteX101" fmla="*/ 63659 w 891716"/>
              <a:gd name="connsiteY101" fmla="*/ 258241 h 937962"/>
              <a:gd name="connsiteX102" fmla="*/ 65912 w 891716"/>
              <a:gd name="connsiteY102" fmla="*/ 261862 h 937962"/>
              <a:gd name="connsiteX103" fmla="*/ 69854 w 891716"/>
              <a:gd name="connsiteY103" fmla="*/ 269200 h 937962"/>
              <a:gd name="connsiteX104" fmla="*/ 80111 w 891716"/>
              <a:gd name="connsiteY104" fmla="*/ 287215 h 937962"/>
              <a:gd name="connsiteX105" fmla="*/ 100033 w 891716"/>
              <a:gd name="connsiteY105" fmla="*/ 322306 h 937962"/>
              <a:gd name="connsiteX106" fmla="*/ 100216 w 891716"/>
              <a:gd name="connsiteY106" fmla="*/ 322719 h 937962"/>
              <a:gd name="connsiteX107" fmla="*/ 101778 w 891716"/>
              <a:gd name="connsiteY107" fmla="*/ 325437 h 937962"/>
              <a:gd name="connsiteX108" fmla="*/ 121241 w 891716"/>
              <a:gd name="connsiteY108" fmla="*/ 358808 h 937962"/>
              <a:gd name="connsiteX109" fmla="*/ 124115 w 891716"/>
              <a:gd name="connsiteY109" fmla="*/ 364766 h 937962"/>
              <a:gd name="connsiteX110" fmla="*/ 126023 w 891716"/>
              <a:gd name="connsiteY110" fmla="*/ 368142 h 937962"/>
              <a:gd name="connsiteX111" fmla="*/ 130608 w 891716"/>
              <a:gd name="connsiteY111" fmla="*/ 376206 h 937962"/>
              <a:gd name="connsiteX112" fmla="*/ 148005 w 891716"/>
              <a:gd name="connsiteY112" fmla="*/ 401309 h 937962"/>
              <a:gd name="connsiteX113" fmla="*/ 158329 w 891716"/>
              <a:gd name="connsiteY113" fmla="*/ 416202 h 937962"/>
              <a:gd name="connsiteX114" fmla="*/ 168461 w 891716"/>
              <a:gd name="connsiteY114" fmla="*/ 430914 h 937962"/>
              <a:gd name="connsiteX115" fmla="*/ 173582 w 891716"/>
              <a:gd name="connsiteY115" fmla="*/ 438161 h 937962"/>
              <a:gd name="connsiteX116" fmla="*/ 192208 w 891716"/>
              <a:gd name="connsiteY116" fmla="*/ 464916 h 937962"/>
              <a:gd name="connsiteX117" fmla="*/ 208725 w 891716"/>
              <a:gd name="connsiteY117" fmla="*/ 488639 h 937962"/>
              <a:gd name="connsiteX118" fmla="*/ 213053 w 891716"/>
              <a:gd name="connsiteY118" fmla="*/ 494829 h 937962"/>
              <a:gd name="connsiteX119" fmla="*/ 221668 w 891716"/>
              <a:gd name="connsiteY119" fmla="*/ 507253 h 937962"/>
              <a:gd name="connsiteX120" fmla="*/ 232356 w 891716"/>
              <a:gd name="connsiteY120" fmla="*/ 522487 h 937962"/>
              <a:gd name="connsiteX121" fmla="*/ 252403 w 891716"/>
              <a:gd name="connsiteY121" fmla="*/ 551157 h 937962"/>
              <a:gd name="connsiteX122" fmla="*/ 261567 w 891716"/>
              <a:gd name="connsiteY122" fmla="*/ 564262 h 937962"/>
              <a:gd name="connsiteX123" fmla="*/ 274444 w 891716"/>
              <a:gd name="connsiteY123" fmla="*/ 582631 h 937962"/>
              <a:gd name="connsiteX124" fmla="*/ 281587 w 891716"/>
              <a:gd name="connsiteY124" fmla="*/ 591861 h 937962"/>
              <a:gd name="connsiteX125" fmla="*/ 299714 w 891716"/>
              <a:gd name="connsiteY125" fmla="*/ 618725 h 937962"/>
              <a:gd name="connsiteX126" fmla="*/ 302598 w 891716"/>
              <a:gd name="connsiteY126" fmla="*/ 622745 h 937962"/>
              <a:gd name="connsiteX127" fmla="*/ 333117 w 891716"/>
              <a:gd name="connsiteY127" fmla="*/ 666100 h 937962"/>
              <a:gd name="connsiteX128" fmla="*/ 352147 w 891716"/>
              <a:gd name="connsiteY128" fmla="*/ 693073 h 937962"/>
              <a:gd name="connsiteX129" fmla="*/ 363506 w 891716"/>
              <a:gd name="connsiteY129" fmla="*/ 709159 h 937962"/>
              <a:gd name="connsiteX130" fmla="*/ 369873 w 891716"/>
              <a:gd name="connsiteY130" fmla="*/ 718180 h 937962"/>
              <a:gd name="connsiteX131" fmla="*/ 378304 w 891716"/>
              <a:gd name="connsiteY131" fmla="*/ 730165 h 937962"/>
              <a:gd name="connsiteX132" fmla="*/ 397185 w 891716"/>
              <a:gd name="connsiteY132" fmla="*/ 756761 h 937962"/>
              <a:gd name="connsiteX133" fmla="*/ 433008 w 891716"/>
              <a:gd name="connsiteY133" fmla="*/ 777676 h 937962"/>
              <a:gd name="connsiteX134" fmla="*/ 435343 w 891716"/>
              <a:gd name="connsiteY134" fmla="*/ 779028 h 937962"/>
              <a:gd name="connsiteX135" fmla="*/ 463096 w 891716"/>
              <a:gd name="connsiteY135" fmla="*/ 795187 h 937962"/>
              <a:gd name="connsiteX136" fmla="*/ 484525 w 891716"/>
              <a:gd name="connsiteY136" fmla="*/ 806604 h 937962"/>
              <a:gd name="connsiteX137" fmla="*/ 499835 w 891716"/>
              <a:gd name="connsiteY137" fmla="*/ 816524 h 937962"/>
              <a:gd name="connsiteX138" fmla="*/ 512940 w 891716"/>
              <a:gd name="connsiteY138" fmla="*/ 824052 h 937962"/>
              <a:gd name="connsiteX139" fmla="*/ 574951 w 891716"/>
              <a:gd name="connsiteY139" fmla="*/ 859787 h 937962"/>
              <a:gd name="connsiteX140" fmla="*/ 620499 w 891716"/>
              <a:gd name="connsiteY140" fmla="*/ 885884 h 937962"/>
              <a:gd name="connsiteX141" fmla="*/ 635768 w 891716"/>
              <a:gd name="connsiteY141" fmla="*/ 892560 h 937962"/>
              <a:gd name="connsiteX142" fmla="*/ 649000 w 891716"/>
              <a:gd name="connsiteY142" fmla="*/ 900228 h 937962"/>
              <a:gd name="connsiteX143" fmla="*/ 665426 w 891716"/>
              <a:gd name="connsiteY143" fmla="*/ 911509 h 937962"/>
              <a:gd name="connsiteX144" fmla="*/ 674888 w 891716"/>
              <a:gd name="connsiteY144" fmla="*/ 916891 h 937962"/>
              <a:gd name="connsiteX145" fmla="*/ 712784 w 891716"/>
              <a:gd name="connsiteY145" fmla="*/ 925794 h 937962"/>
              <a:gd name="connsiteX146" fmla="*/ 727427 w 891716"/>
              <a:gd name="connsiteY146" fmla="*/ 929447 h 937962"/>
              <a:gd name="connsiteX147" fmla="*/ 741122 w 891716"/>
              <a:gd name="connsiteY147" fmla="*/ 932978 h 937962"/>
              <a:gd name="connsiteX148" fmla="*/ 747999 w 891716"/>
              <a:gd name="connsiteY148" fmla="*/ 934788 h 937962"/>
              <a:gd name="connsiteX149" fmla="*/ 759253 w 891716"/>
              <a:gd name="connsiteY149" fmla="*/ 937811 h 937962"/>
              <a:gd name="connsiteX150" fmla="*/ 814441 w 891716"/>
              <a:gd name="connsiteY150" fmla="*/ 927555 h 937962"/>
              <a:gd name="connsiteX151" fmla="*/ 823899 w 891716"/>
              <a:gd name="connsiteY151" fmla="*/ 925776 h 937962"/>
              <a:gd name="connsiteX152" fmla="*/ 824425 w 891716"/>
              <a:gd name="connsiteY152" fmla="*/ 925677 h 937962"/>
              <a:gd name="connsiteX153" fmla="*/ 859717 w 891716"/>
              <a:gd name="connsiteY153" fmla="*/ 906005 h 937962"/>
              <a:gd name="connsiteX154" fmla="*/ 892115 w 891716"/>
              <a:gd name="connsiteY154" fmla="*/ 887867 h 937962"/>
              <a:gd name="connsiteX155" fmla="*/ 890441 w 891716"/>
              <a:gd name="connsiteY155" fmla="*/ 877172 h 937962"/>
              <a:gd name="connsiteX156" fmla="*/ 887456 w 891716"/>
              <a:gd name="connsiteY156" fmla="*/ 858362 h 937962"/>
              <a:gd name="connsiteX157" fmla="*/ 886381 w 891716"/>
              <a:gd name="connsiteY157" fmla="*/ 851524 h 937962"/>
              <a:gd name="connsiteX158" fmla="*/ 883229 w 891716"/>
              <a:gd name="connsiteY158" fmla="*/ 831263 h 937962"/>
              <a:gd name="connsiteX159" fmla="*/ 891398 w 891716"/>
              <a:gd name="connsiteY159" fmla="*/ 809345 h 937962"/>
              <a:gd name="connsiteX160" fmla="*/ 883147 w 891716"/>
              <a:gd name="connsiteY160" fmla="*/ 807534 h 937962"/>
              <a:gd name="connsiteX161" fmla="*/ 866377 w 891716"/>
              <a:gd name="connsiteY161" fmla="*/ 814568 h 937962"/>
              <a:gd name="connsiteX162" fmla="*/ 865274 w 891716"/>
              <a:gd name="connsiteY162" fmla="*/ 812934 h 937962"/>
              <a:gd name="connsiteX163" fmla="*/ 870337 w 891716"/>
              <a:gd name="connsiteY163" fmla="*/ 792405 h 937962"/>
              <a:gd name="connsiteX164" fmla="*/ 857794 w 891716"/>
              <a:gd name="connsiteY164" fmla="*/ 780394 h 937962"/>
              <a:gd name="connsiteX165" fmla="*/ 857300 w 891716"/>
              <a:gd name="connsiteY165" fmla="*/ 777921 h 937962"/>
              <a:gd name="connsiteX166" fmla="*/ 851593 w 891716"/>
              <a:gd name="connsiteY166" fmla="*/ 749137 h 937962"/>
              <a:gd name="connsiteX167" fmla="*/ 845396 w 891716"/>
              <a:gd name="connsiteY167" fmla="*/ 752713 h 937962"/>
              <a:gd name="connsiteX168" fmla="*/ 842643 w 891716"/>
              <a:gd name="connsiteY168" fmla="*/ 754329 h 937962"/>
              <a:gd name="connsiteX169" fmla="*/ 841885 w 891716"/>
              <a:gd name="connsiteY169" fmla="*/ 756743 h 937962"/>
              <a:gd name="connsiteX170" fmla="*/ 840720 w 891716"/>
              <a:gd name="connsiteY170" fmla="*/ 760459 h 937962"/>
              <a:gd name="connsiteX171" fmla="*/ 840529 w 891716"/>
              <a:gd name="connsiteY171" fmla="*/ 761076 h 937962"/>
              <a:gd name="connsiteX172" fmla="*/ 839527 w 891716"/>
              <a:gd name="connsiteY172" fmla="*/ 764271 h 937962"/>
              <a:gd name="connsiteX173" fmla="*/ 840996 w 891716"/>
              <a:gd name="connsiteY173" fmla="*/ 769149 h 937962"/>
              <a:gd name="connsiteX174" fmla="*/ 843523 w 891716"/>
              <a:gd name="connsiteY174" fmla="*/ 777045 h 937962"/>
              <a:gd name="connsiteX175" fmla="*/ 843763 w 891716"/>
              <a:gd name="connsiteY175" fmla="*/ 778429 h 937962"/>
              <a:gd name="connsiteX176" fmla="*/ 844662 w 891716"/>
              <a:gd name="connsiteY176" fmla="*/ 781474 h 937962"/>
              <a:gd name="connsiteX177" fmla="*/ 847569 w 891716"/>
              <a:gd name="connsiteY177" fmla="*/ 791357 h 937962"/>
              <a:gd name="connsiteX178" fmla="*/ 843655 w 891716"/>
              <a:gd name="connsiteY178" fmla="*/ 796362 h 937962"/>
              <a:gd name="connsiteX179" fmla="*/ 842180 w 891716"/>
              <a:gd name="connsiteY179" fmla="*/ 798259 h 937962"/>
              <a:gd name="connsiteX180" fmla="*/ 838610 w 891716"/>
              <a:gd name="connsiteY180" fmla="*/ 803550 h 937962"/>
              <a:gd name="connsiteX181" fmla="*/ 833221 w 891716"/>
              <a:gd name="connsiteY181" fmla="*/ 802411 h 937962"/>
              <a:gd name="connsiteX182" fmla="*/ 824462 w 891716"/>
              <a:gd name="connsiteY182" fmla="*/ 800514 h 937962"/>
              <a:gd name="connsiteX183" fmla="*/ 823051 w 891716"/>
              <a:gd name="connsiteY183" fmla="*/ 800219 h 937962"/>
              <a:gd name="connsiteX184" fmla="*/ 815294 w 891716"/>
              <a:gd name="connsiteY184" fmla="*/ 798545 h 937962"/>
              <a:gd name="connsiteX185" fmla="*/ 813870 w 891716"/>
              <a:gd name="connsiteY185" fmla="*/ 798255 h 937962"/>
              <a:gd name="connsiteX186" fmla="*/ 813076 w 891716"/>
              <a:gd name="connsiteY186" fmla="*/ 798087 h 937962"/>
              <a:gd name="connsiteX187" fmla="*/ 806122 w 891716"/>
              <a:gd name="connsiteY187" fmla="*/ 796589 h 937962"/>
              <a:gd name="connsiteX188" fmla="*/ 765023 w 891716"/>
              <a:gd name="connsiteY188" fmla="*/ 787677 h 937962"/>
              <a:gd name="connsiteX189" fmla="*/ 740360 w 891716"/>
              <a:gd name="connsiteY189" fmla="*/ 782377 h 937962"/>
              <a:gd name="connsiteX190" fmla="*/ 738945 w 891716"/>
              <a:gd name="connsiteY190" fmla="*/ 779550 h 937962"/>
              <a:gd name="connsiteX191" fmla="*/ 739484 w 891716"/>
              <a:gd name="connsiteY191" fmla="*/ 773219 h 937962"/>
              <a:gd name="connsiteX192" fmla="*/ 741489 w 891716"/>
              <a:gd name="connsiteY192" fmla="*/ 749414 h 937962"/>
              <a:gd name="connsiteX193" fmla="*/ 744098 w 891716"/>
              <a:gd name="connsiteY193" fmla="*/ 719759 h 937962"/>
              <a:gd name="connsiteX194" fmla="*/ 741594 w 891716"/>
              <a:gd name="connsiteY194" fmla="*/ 711305 h 937962"/>
              <a:gd name="connsiteX195" fmla="*/ 734617 w 891716"/>
              <a:gd name="connsiteY195" fmla="*/ 699566 h 937962"/>
              <a:gd name="connsiteX196" fmla="*/ 730811 w 891716"/>
              <a:gd name="connsiteY196" fmla="*/ 676405 h 937962"/>
              <a:gd name="connsiteX197" fmla="*/ 720110 w 891716"/>
              <a:gd name="connsiteY197" fmla="*/ 680957 h 937962"/>
              <a:gd name="connsiteX198" fmla="*/ 697620 w 891716"/>
              <a:gd name="connsiteY198" fmla="*/ 690713 h 937962"/>
              <a:gd name="connsiteX199" fmla="*/ 692026 w 891716"/>
              <a:gd name="connsiteY199" fmla="*/ 693195 h 937962"/>
              <a:gd name="connsiteX200" fmla="*/ 685544 w 891716"/>
              <a:gd name="connsiteY200" fmla="*/ 684614 h 937962"/>
              <a:gd name="connsiteX201" fmla="*/ 678077 w 891716"/>
              <a:gd name="connsiteY201" fmla="*/ 675212 h 937962"/>
              <a:gd name="connsiteX202" fmla="*/ 665902 w 891716"/>
              <a:gd name="connsiteY202" fmla="*/ 675044 h 937962"/>
              <a:gd name="connsiteX203" fmla="*/ 646242 w 891716"/>
              <a:gd name="connsiteY203" fmla="*/ 675302 h 937962"/>
              <a:gd name="connsiteX204" fmla="*/ 626623 w 891716"/>
              <a:gd name="connsiteY204" fmla="*/ 701885 h 937962"/>
              <a:gd name="connsiteX205" fmla="*/ 614012 w 891716"/>
              <a:gd name="connsiteY205" fmla="*/ 672956 h 937962"/>
              <a:gd name="connsiteX206" fmla="*/ 606060 w 891716"/>
              <a:gd name="connsiteY206" fmla="*/ 677322 h 937962"/>
              <a:gd name="connsiteX207" fmla="*/ 582495 w 891716"/>
              <a:gd name="connsiteY207" fmla="*/ 693989 h 93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891716" h="937962">
                <a:moveTo>
                  <a:pt x="582495" y="693989"/>
                </a:moveTo>
                <a:lnTo>
                  <a:pt x="577682" y="681537"/>
                </a:lnTo>
                <a:lnTo>
                  <a:pt x="578217" y="677449"/>
                </a:lnTo>
                <a:lnTo>
                  <a:pt x="579296" y="669322"/>
                </a:lnTo>
                <a:lnTo>
                  <a:pt x="579174" y="667307"/>
                </a:lnTo>
                <a:lnTo>
                  <a:pt x="571245" y="647431"/>
                </a:lnTo>
                <a:lnTo>
                  <a:pt x="581569" y="642521"/>
                </a:lnTo>
                <a:lnTo>
                  <a:pt x="573712" y="628926"/>
                </a:lnTo>
                <a:lnTo>
                  <a:pt x="572107" y="629489"/>
                </a:lnTo>
                <a:lnTo>
                  <a:pt x="559373" y="633114"/>
                </a:lnTo>
                <a:lnTo>
                  <a:pt x="545810" y="637062"/>
                </a:lnTo>
                <a:lnTo>
                  <a:pt x="543338" y="637879"/>
                </a:lnTo>
                <a:lnTo>
                  <a:pt x="527651" y="636645"/>
                </a:lnTo>
                <a:lnTo>
                  <a:pt x="519863" y="642539"/>
                </a:lnTo>
                <a:lnTo>
                  <a:pt x="510817" y="637421"/>
                </a:lnTo>
                <a:lnTo>
                  <a:pt x="511443" y="627478"/>
                </a:lnTo>
                <a:lnTo>
                  <a:pt x="511448" y="626162"/>
                </a:lnTo>
                <a:lnTo>
                  <a:pt x="515839" y="608215"/>
                </a:lnTo>
                <a:lnTo>
                  <a:pt x="509851" y="586338"/>
                </a:lnTo>
                <a:lnTo>
                  <a:pt x="500044" y="592383"/>
                </a:lnTo>
                <a:lnTo>
                  <a:pt x="493067" y="594820"/>
                </a:lnTo>
                <a:lnTo>
                  <a:pt x="467678" y="495383"/>
                </a:lnTo>
                <a:lnTo>
                  <a:pt x="443425" y="411669"/>
                </a:lnTo>
                <a:lnTo>
                  <a:pt x="425840" y="416379"/>
                </a:lnTo>
                <a:lnTo>
                  <a:pt x="425832" y="416352"/>
                </a:lnTo>
                <a:lnTo>
                  <a:pt x="410097" y="413697"/>
                </a:lnTo>
                <a:lnTo>
                  <a:pt x="407660" y="413316"/>
                </a:lnTo>
                <a:lnTo>
                  <a:pt x="412237" y="383888"/>
                </a:lnTo>
                <a:lnTo>
                  <a:pt x="411941" y="379410"/>
                </a:lnTo>
                <a:lnTo>
                  <a:pt x="410705" y="375017"/>
                </a:lnTo>
                <a:lnTo>
                  <a:pt x="410425" y="364516"/>
                </a:lnTo>
                <a:lnTo>
                  <a:pt x="410373" y="362157"/>
                </a:lnTo>
                <a:lnTo>
                  <a:pt x="410284" y="358409"/>
                </a:lnTo>
                <a:lnTo>
                  <a:pt x="409284" y="354678"/>
                </a:lnTo>
                <a:lnTo>
                  <a:pt x="403815" y="334285"/>
                </a:lnTo>
                <a:lnTo>
                  <a:pt x="399223" y="317405"/>
                </a:lnTo>
                <a:lnTo>
                  <a:pt x="396738" y="308288"/>
                </a:lnTo>
                <a:lnTo>
                  <a:pt x="394195" y="299045"/>
                </a:lnTo>
                <a:lnTo>
                  <a:pt x="393724" y="297334"/>
                </a:lnTo>
                <a:lnTo>
                  <a:pt x="386601" y="281969"/>
                </a:lnTo>
                <a:lnTo>
                  <a:pt x="385570" y="279736"/>
                </a:lnTo>
                <a:lnTo>
                  <a:pt x="385252" y="279097"/>
                </a:lnTo>
                <a:lnTo>
                  <a:pt x="383842" y="275158"/>
                </a:lnTo>
                <a:lnTo>
                  <a:pt x="386681" y="271341"/>
                </a:lnTo>
                <a:lnTo>
                  <a:pt x="375032" y="228296"/>
                </a:lnTo>
                <a:lnTo>
                  <a:pt x="367806" y="227384"/>
                </a:lnTo>
                <a:lnTo>
                  <a:pt x="360270" y="226458"/>
                </a:lnTo>
                <a:lnTo>
                  <a:pt x="359560" y="225460"/>
                </a:lnTo>
                <a:lnTo>
                  <a:pt x="353232" y="216774"/>
                </a:lnTo>
                <a:lnTo>
                  <a:pt x="328805" y="183671"/>
                </a:lnTo>
                <a:lnTo>
                  <a:pt x="332555" y="171900"/>
                </a:lnTo>
                <a:lnTo>
                  <a:pt x="330796" y="168968"/>
                </a:lnTo>
                <a:lnTo>
                  <a:pt x="326178" y="161295"/>
                </a:lnTo>
                <a:lnTo>
                  <a:pt x="324986" y="159548"/>
                </a:lnTo>
                <a:lnTo>
                  <a:pt x="322992" y="155255"/>
                </a:lnTo>
                <a:lnTo>
                  <a:pt x="333991" y="130311"/>
                </a:lnTo>
                <a:lnTo>
                  <a:pt x="329072" y="124557"/>
                </a:lnTo>
                <a:lnTo>
                  <a:pt x="327412" y="122669"/>
                </a:lnTo>
                <a:lnTo>
                  <a:pt x="326742" y="100343"/>
                </a:lnTo>
                <a:lnTo>
                  <a:pt x="332231" y="85631"/>
                </a:lnTo>
                <a:lnTo>
                  <a:pt x="332865" y="79773"/>
                </a:lnTo>
                <a:lnTo>
                  <a:pt x="335060" y="73819"/>
                </a:lnTo>
                <a:lnTo>
                  <a:pt x="335265" y="73257"/>
                </a:lnTo>
                <a:lnTo>
                  <a:pt x="336584" y="69676"/>
                </a:lnTo>
                <a:lnTo>
                  <a:pt x="338795" y="65011"/>
                </a:lnTo>
                <a:lnTo>
                  <a:pt x="336755" y="50064"/>
                </a:lnTo>
                <a:lnTo>
                  <a:pt x="335639" y="41102"/>
                </a:lnTo>
                <a:lnTo>
                  <a:pt x="325873" y="40811"/>
                </a:lnTo>
                <a:lnTo>
                  <a:pt x="312431" y="40462"/>
                </a:lnTo>
                <a:lnTo>
                  <a:pt x="309637" y="40398"/>
                </a:lnTo>
                <a:lnTo>
                  <a:pt x="301453" y="40221"/>
                </a:lnTo>
                <a:lnTo>
                  <a:pt x="301124" y="40217"/>
                </a:lnTo>
                <a:lnTo>
                  <a:pt x="294079" y="40085"/>
                </a:lnTo>
                <a:lnTo>
                  <a:pt x="293422" y="40072"/>
                </a:lnTo>
                <a:lnTo>
                  <a:pt x="292588" y="40058"/>
                </a:lnTo>
                <a:lnTo>
                  <a:pt x="274575" y="39804"/>
                </a:lnTo>
                <a:lnTo>
                  <a:pt x="267305" y="39736"/>
                </a:lnTo>
                <a:lnTo>
                  <a:pt x="266189" y="39727"/>
                </a:lnTo>
                <a:lnTo>
                  <a:pt x="252778" y="39645"/>
                </a:lnTo>
                <a:lnTo>
                  <a:pt x="239084" y="39627"/>
                </a:lnTo>
                <a:lnTo>
                  <a:pt x="205297" y="39854"/>
                </a:lnTo>
                <a:lnTo>
                  <a:pt x="196853" y="39967"/>
                </a:lnTo>
                <a:lnTo>
                  <a:pt x="195621" y="39985"/>
                </a:lnTo>
                <a:lnTo>
                  <a:pt x="192262" y="40040"/>
                </a:lnTo>
                <a:lnTo>
                  <a:pt x="175267" y="31295"/>
                </a:lnTo>
                <a:lnTo>
                  <a:pt x="146674" y="-152"/>
                </a:lnTo>
                <a:lnTo>
                  <a:pt x="100154" y="43003"/>
                </a:lnTo>
                <a:lnTo>
                  <a:pt x="50208" y="89311"/>
                </a:lnTo>
                <a:lnTo>
                  <a:pt x="45141" y="97575"/>
                </a:lnTo>
                <a:lnTo>
                  <a:pt x="399" y="145403"/>
                </a:lnTo>
                <a:lnTo>
                  <a:pt x="1934" y="148535"/>
                </a:lnTo>
                <a:lnTo>
                  <a:pt x="6752" y="157084"/>
                </a:lnTo>
                <a:lnTo>
                  <a:pt x="8126" y="159557"/>
                </a:lnTo>
                <a:lnTo>
                  <a:pt x="14051" y="170089"/>
                </a:lnTo>
                <a:lnTo>
                  <a:pt x="23442" y="186838"/>
                </a:lnTo>
                <a:lnTo>
                  <a:pt x="23916" y="187823"/>
                </a:lnTo>
                <a:lnTo>
                  <a:pt x="31250" y="200701"/>
                </a:lnTo>
                <a:lnTo>
                  <a:pt x="35086" y="207467"/>
                </a:lnTo>
                <a:lnTo>
                  <a:pt x="44385" y="225042"/>
                </a:lnTo>
                <a:lnTo>
                  <a:pt x="48561" y="231300"/>
                </a:lnTo>
                <a:lnTo>
                  <a:pt x="57860" y="247831"/>
                </a:lnTo>
                <a:lnTo>
                  <a:pt x="63659" y="258241"/>
                </a:lnTo>
                <a:lnTo>
                  <a:pt x="65912" y="261862"/>
                </a:lnTo>
                <a:lnTo>
                  <a:pt x="69854" y="269200"/>
                </a:lnTo>
                <a:lnTo>
                  <a:pt x="80111" y="287215"/>
                </a:lnTo>
                <a:lnTo>
                  <a:pt x="100033" y="322306"/>
                </a:lnTo>
                <a:lnTo>
                  <a:pt x="100216" y="322719"/>
                </a:lnTo>
                <a:lnTo>
                  <a:pt x="101778" y="325437"/>
                </a:lnTo>
                <a:lnTo>
                  <a:pt x="121241" y="358808"/>
                </a:lnTo>
                <a:lnTo>
                  <a:pt x="124115" y="364766"/>
                </a:lnTo>
                <a:lnTo>
                  <a:pt x="126023" y="368142"/>
                </a:lnTo>
                <a:lnTo>
                  <a:pt x="130608" y="376206"/>
                </a:lnTo>
                <a:lnTo>
                  <a:pt x="148005" y="401309"/>
                </a:lnTo>
                <a:lnTo>
                  <a:pt x="158329" y="416202"/>
                </a:lnTo>
                <a:lnTo>
                  <a:pt x="168461" y="430914"/>
                </a:lnTo>
                <a:lnTo>
                  <a:pt x="173582" y="438161"/>
                </a:lnTo>
                <a:lnTo>
                  <a:pt x="192208" y="464916"/>
                </a:lnTo>
                <a:lnTo>
                  <a:pt x="208725" y="488639"/>
                </a:lnTo>
                <a:lnTo>
                  <a:pt x="213053" y="494829"/>
                </a:lnTo>
                <a:lnTo>
                  <a:pt x="221668" y="507253"/>
                </a:lnTo>
                <a:lnTo>
                  <a:pt x="232356" y="522487"/>
                </a:lnTo>
                <a:lnTo>
                  <a:pt x="252403" y="551157"/>
                </a:lnTo>
                <a:lnTo>
                  <a:pt x="261567" y="564262"/>
                </a:lnTo>
                <a:lnTo>
                  <a:pt x="274444" y="582631"/>
                </a:lnTo>
                <a:lnTo>
                  <a:pt x="281587" y="591861"/>
                </a:lnTo>
                <a:lnTo>
                  <a:pt x="299714" y="618725"/>
                </a:lnTo>
                <a:lnTo>
                  <a:pt x="302598" y="622745"/>
                </a:lnTo>
                <a:lnTo>
                  <a:pt x="333117" y="666100"/>
                </a:lnTo>
                <a:lnTo>
                  <a:pt x="352147" y="693073"/>
                </a:lnTo>
                <a:lnTo>
                  <a:pt x="363506" y="709159"/>
                </a:lnTo>
                <a:lnTo>
                  <a:pt x="369873" y="718180"/>
                </a:lnTo>
                <a:lnTo>
                  <a:pt x="378304" y="730165"/>
                </a:lnTo>
                <a:lnTo>
                  <a:pt x="397185" y="756761"/>
                </a:lnTo>
                <a:lnTo>
                  <a:pt x="433008" y="777676"/>
                </a:lnTo>
                <a:lnTo>
                  <a:pt x="435343" y="779028"/>
                </a:lnTo>
                <a:lnTo>
                  <a:pt x="463096" y="795187"/>
                </a:lnTo>
                <a:lnTo>
                  <a:pt x="484525" y="806604"/>
                </a:lnTo>
                <a:lnTo>
                  <a:pt x="499835" y="816524"/>
                </a:lnTo>
                <a:lnTo>
                  <a:pt x="512940" y="824052"/>
                </a:lnTo>
                <a:lnTo>
                  <a:pt x="574951" y="859787"/>
                </a:lnTo>
                <a:lnTo>
                  <a:pt x="620499" y="885884"/>
                </a:lnTo>
                <a:lnTo>
                  <a:pt x="635768" y="892560"/>
                </a:lnTo>
                <a:lnTo>
                  <a:pt x="649000" y="900228"/>
                </a:lnTo>
                <a:lnTo>
                  <a:pt x="665426" y="911509"/>
                </a:lnTo>
                <a:lnTo>
                  <a:pt x="674888" y="916891"/>
                </a:lnTo>
                <a:lnTo>
                  <a:pt x="712784" y="925794"/>
                </a:lnTo>
                <a:lnTo>
                  <a:pt x="727427" y="929447"/>
                </a:lnTo>
                <a:lnTo>
                  <a:pt x="741122" y="932978"/>
                </a:lnTo>
                <a:lnTo>
                  <a:pt x="747999" y="934788"/>
                </a:lnTo>
                <a:lnTo>
                  <a:pt x="759253" y="937811"/>
                </a:lnTo>
                <a:lnTo>
                  <a:pt x="814441" y="927555"/>
                </a:lnTo>
                <a:lnTo>
                  <a:pt x="823899" y="925776"/>
                </a:lnTo>
                <a:lnTo>
                  <a:pt x="824425" y="925677"/>
                </a:lnTo>
                <a:lnTo>
                  <a:pt x="859717" y="906005"/>
                </a:lnTo>
                <a:lnTo>
                  <a:pt x="892115" y="887867"/>
                </a:lnTo>
                <a:lnTo>
                  <a:pt x="890441" y="877172"/>
                </a:lnTo>
                <a:lnTo>
                  <a:pt x="887456" y="858362"/>
                </a:lnTo>
                <a:lnTo>
                  <a:pt x="886381" y="851524"/>
                </a:lnTo>
                <a:lnTo>
                  <a:pt x="883229" y="831263"/>
                </a:lnTo>
                <a:lnTo>
                  <a:pt x="891398" y="809345"/>
                </a:lnTo>
                <a:lnTo>
                  <a:pt x="883147" y="807534"/>
                </a:lnTo>
                <a:lnTo>
                  <a:pt x="866377" y="814568"/>
                </a:lnTo>
                <a:lnTo>
                  <a:pt x="865274" y="812934"/>
                </a:lnTo>
                <a:lnTo>
                  <a:pt x="870337" y="792405"/>
                </a:lnTo>
                <a:lnTo>
                  <a:pt x="857794" y="780394"/>
                </a:lnTo>
                <a:lnTo>
                  <a:pt x="857300" y="777921"/>
                </a:lnTo>
                <a:lnTo>
                  <a:pt x="851593" y="749137"/>
                </a:lnTo>
                <a:lnTo>
                  <a:pt x="845396" y="752713"/>
                </a:lnTo>
                <a:lnTo>
                  <a:pt x="842643" y="754329"/>
                </a:lnTo>
                <a:lnTo>
                  <a:pt x="841885" y="756743"/>
                </a:lnTo>
                <a:lnTo>
                  <a:pt x="840720" y="760459"/>
                </a:lnTo>
                <a:lnTo>
                  <a:pt x="840529" y="761076"/>
                </a:lnTo>
                <a:lnTo>
                  <a:pt x="839527" y="764271"/>
                </a:lnTo>
                <a:lnTo>
                  <a:pt x="840996" y="769149"/>
                </a:lnTo>
                <a:lnTo>
                  <a:pt x="843523" y="777045"/>
                </a:lnTo>
                <a:lnTo>
                  <a:pt x="843763" y="778429"/>
                </a:lnTo>
                <a:lnTo>
                  <a:pt x="844662" y="781474"/>
                </a:lnTo>
                <a:lnTo>
                  <a:pt x="847569" y="791357"/>
                </a:lnTo>
                <a:lnTo>
                  <a:pt x="843655" y="796362"/>
                </a:lnTo>
                <a:lnTo>
                  <a:pt x="842180" y="798259"/>
                </a:lnTo>
                <a:lnTo>
                  <a:pt x="838610" y="803550"/>
                </a:lnTo>
                <a:lnTo>
                  <a:pt x="833221" y="802411"/>
                </a:lnTo>
                <a:lnTo>
                  <a:pt x="824462" y="800514"/>
                </a:lnTo>
                <a:lnTo>
                  <a:pt x="823051" y="800219"/>
                </a:lnTo>
                <a:lnTo>
                  <a:pt x="815294" y="798545"/>
                </a:lnTo>
                <a:lnTo>
                  <a:pt x="813870" y="798255"/>
                </a:lnTo>
                <a:lnTo>
                  <a:pt x="813076" y="798087"/>
                </a:lnTo>
                <a:lnTo>
                  <a:pt x="806122" y="796589"/>
                </a:lnTo>
                <a:lnTo>
                  <a:pt x="765023" y="787677"/>
                </a:lnTo>
                <a:lnTo>
                  <a:pt x="740360" y="782377"/>
                </a:lnTo>
                <a:lnTo>
                  <a:pt x="738945" y="779550"/>
                </a:lnTo>
                <a:lnTo>
                  <a:pt x="739484" y="773219"/>
                </a:lnTo>
                <a:lnTo>
                  <a:pt x="741489" y="749414"/>
                </a:lnTo>
                <a:lnTo>
                  <a:pt x="744098" y="719759"/>
                </a:lnTo>
                <a:lnTo>
                  <a:pt x="741594" y="711305"/>
                </a:lnTo>
                <a:lnTo>
                  <a:pt x="734617" y="699566"/>
                </a:lnTo>
                <a:lnTo>
                  <a:pt x="730811" y="676405"/>
                </a:lnTo>
                <a:lnTo>
                  <a:pt x="720110" y="680957"/>
                </a:lnTo>
                <a:lnTo>
                  <a:pt x="697620" y="690713"/>
                </a:lnTo>
                <a:lnTo>
                  <a:pt x="692026" y="693195"/>
                </a:lnTo>
                <a:lnTo>
                  <a:pt x="685544" y="684614"/>
                </a:lnTo>
                <a:lnTo>
                  <a:pt x="678077" y="675212"/>
                </a:lnTo>
                <a:lnTo>
                  <a:pt x="665902" y="675044"/>
                </a:lnTo>
                <a:lnTo>
                  <a:pt x="646242" y="675302"/>
                </a:lnTo>
                <a:lnTo>
                  <a:pt x="626623" y="701885"/>
                </a:lnTo>
                <a:lnTo>
                  <a:pt x="614012" y="672956"/>
                </a:lnTo>
                <a:lnTo>
                  <a:pt x="606060" y="677322"/>
                </a:lnTo>
                <a:lnTo>
                  <a:pt x="582495" y="69398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B67361F1-60F4-97C2-7709-C5D98A0FC8DC}"/>
              </a:ext>
            </a:extLst>
          </p:cNvPr>
          <p:cNvSpPr>
            <a:spLocks/>
          </p:cNvSpPr>
          <p:nvPr/>
        </p:nvSpPr>
        <p:spPr>
          <a:xfrm flipV="1">
            <a:off x="5913764" y="3126983"/>
            <a:ext cx="557322" cy="301133"/>
          </a:xfrm>
          <a:custGeom>
            <a:avLst/>
            <a:gdLst>
              <a:gd name="connsiteX0" fmla="*/ 237573 w 379535"/>
              <a:gd name="connsiteY0" fmla="*/ 10856 h 205071"/>
              <a:gd name="connsiteX1" fmla="*/ 232375 w 379535"/>
              <a:gd name="connsiteY1" fmla="*/ 10190 h 205071"/>
              <a:gd name="connsiteX2" fmla="*/ 226360 w 379535"/>
              <a:gd name="connsiteY2" fmla="*/ 7667 h 205071"/>
              <a:gd name="connsiteX3" fmla="*/ 223166 w 379535"/>
              <a:gd name="connsiteY3" fmla="*/ 8873 h 205071"/>
              <a:gd name="connsiteX4" fmla="*/ 209866 w 379535"/>
              <a:gd name="connsiteY4" fmla="*/ 17765 h 205071"/>
              <a:gd name="connsiteX5" fmla="*/ 196897 w 379535"/>
              <a:gd name="connsiteY5" fmla="*/ 17950 h 205071"/>
              <a:gd name="connsiteX6" fmla="*/ 183433 w 379535"/>
              <a:gd name="connsiteY6" fmla="*/ 17365 h 205071"/>
              <a:gd name="connsiteX7" fmla="*/ 174910 w 379535"/>
              <a:gd name="connsiteY7" fmla="*/ 16997 h 205071"/>
              <a:gd name="connsiteX8" fmla="*/ 167484 w 379535"/>
              <a:gd name="connsiteY8" fmla="*/ 16698 h 205071"/>
              <a:gd name="connsiteX9" fmla="*/ 159255 w 379535"/>
              <a:gd name="connsiteY9" fmla="*/ 12599 h 205071"/>
              <a:gd name="connsiteX10" fmla="*/ 127760 w 379535"/>
              <a:gd name="connsiteY10" fmla="*/ 20734 h 205071"/>
              <a:gd name="connsiteX11" fmla="*/ 121341 w 379535"/>
              <a:gd name="connsiteY11" fmla="*/ 18235 h 205071"/>
              <a:gd name="connsiteX12" fmla="*/ 89561 w 379535"/>
              <a:gd name="connsiteY12" fmla="*/ 5886 h 205071"/>
              <a:gd name="connsiteX13" fmla="*/ 62273 w 379535"/>
              <a:gd name="connsiteY13" fmla="*/ 31289 h 205071"/>
              <a:gd name="connsiteX14" fmla="*/ 54743 w 379535"/>
              <a:gd name="connsiteY14" fmla="*/ 38385 h 205071"/>
              <a:gd name="connsiteX15" fmla="*/ 50963 w 379535"/>
              <a:gd name="connsiteY15" fmla="*/ 41925 h 205071"/>
              <a:gd name="connsiteX16" fmla="*/ 49100 w 379535"/>
              <a:gd name="connsiteY16" fmla="*/ 43660 h 205071"/>
              <a:gd name="connsiteX17" fmla="*/ 33602 w 379535"/>
              <a:gd name="connsiteY17" fmla="*/ 58164 h 205071"/>
              <a:gd name="connsiteX18" fmla="*/ 19143 w 379535"/>
              <a:gd name="connsiteY18" fmla="*/ 72136 h 205071"/>
              <a:gd name="connsiteX19" fmla="*/ 15982 w 379535"/>
              <a:gd name="connsiteY19" fmla="*/ 74832 h 205071"/>
              <a:gd name="connsiteX20" fmla="*/ 13530 w 379535"/>
              <a:gd name="connsiteY20" fmla="*/ 77182 h 205071"/>
              <a:gd name="connsiteX21" fmla="*/ 9597 w 379535"/>
              <a:gd name="connsiteY21" fmla="*/ 80526 h 205071"/>
              <a:gd name="connsiteX22" fmla="*/ 9513 w 379535"/>
              <a:gd name="connsiteY22" fmla="*/ 80623 h 205071"/>
              <a:gd name="connsiteX23" fmla="*/ 7741 w 379535"/>
              <a:gd name="connsiteY23" fmla="*/ 88963 h 205071"/>
              <a:gd name="connsiteX24" fmla="*/ 3660 w 379535"/>
              <a:gd name="connsiteY24" fmla="*/ 108387 h 205071"/>
              <a:gd name="connsiteX25" fmla="*/ 3490 w 379535"/>
              <a:gd name="connsiteY25" fmla="*/ 109177 h 205071"/>
              <a:gd name="connsiteX26" fmla="*/ 1511 w 379535"/>
              <a:gd name="connsiteY26" fmla="*/ 118581 h 205071"/>
              <a:gd name="connsiteX27" fmla="*/ 1475 w 379535"/>
              <a:gd name="connsiteY27" fmla="*/ 118729 h 205071"/>
              <a:gd name="connsiteX28" fmla="*/ 779 w 379535"/>
              <a:gd name="connsiteY28" fmla="*/ 122062 h 205071"/>
              <a:gd name="connsiteX29" fmla="*/ 385 w 379535"/>
              <a:gd name="connsiteY29" fmla="*/ 123913 h 205071"/>
              <a:gd name="connsiteX30" fmla="*/ 993 w 379535"/>
              <a:gd name="connsiteY30" fmla="*/ 128381 h 205071"/>
              <a:gd name="connsiteX31" fmla="*/ 2534 w 379535"/>
              <a:gd name="connsiteY31" fmla="*/ 132979 h 205071"/>
              <a:gd name="connsiteX32" fmla="*/ 5803 w 379535"/>
              <a:gd name="connsiteY32" fmla="*/ 136169 h 205071"/>
              <a:gd name="connsiteX33" fmla="*/ 8457 w 379535"/>
              <a:gd name="connsiteY33" fmla="*/ 137675 h 205071"/>
              <a:gd name="connsiteX34" fmla="*/ 14364 w 379535"/>
              <a:gd name="connsiteY34" fmla="*/ 141086 h 205071"/>
              <a:gd name="connsiteX35" fmla="*/ 16665 w 379535"/>
              <a:gd name="connsiteY35" fmla="*/ 142511 h 205071"/>
              <a:gd name="connsiteX36" fmla="*/ 23209 w 379535"/>
              <a:gd name="connsiteY36" fmla="*/ 146355 h 205071"/>
              <a:gd name="connsiteX37" fmla="*/ 32245 w 379535"/>
              <a:gd name="connsiteY37" fmla="*/ 150683 h 205071"/>
              <a:gd name="connsiteX38" fmla="*/ 37644 w 379535"/>
              <a:gd name="connsiteY38" fmla="*/ 154805 h 205071"/>
              <a:gd name="connsiteX39" fmla="*/ 72068 w 379535"/>
              <a:gd name="connsiteY39" fmla="*/ 173826 h 205071"/>
              <a:gd name="connsiteX40" fmla="*/ 79839 w 379535"/>
              <a:gd name="connsiteY40" fmla="*/ 175885 h 205071"/>
              <a:gd name="connsiteX41" fmla="*/ 111103 w 379535"/>
              <a:gd name="connsiteY41" fmla="*/ 190982 h 205071"/>
              <a:gd name="connsiteX42" fmla="*/ 113979 w 379535"/>
              <a:gd name="connsiteY42" fmla="*/ 192897 h 205071"/>
              <a:gd name="connsiteX43" fmla="*/ 124326 w 379535"/>
              <a:gd name="connsiteY43" fmla="*/ 198486 h 205071"/>
              <a:gd name="connsiteX44" fmla="*/ 132555 w 379535"/>
              <a:gd name="connsiteY44" fmla="*/ 202696 h 205071"/>
              <a:gd name="connsiteX45" fmla="*/ 140058 w 379535"/>
              <a:gd name="connsiteY45" fmla="*/ 203263 h 205071"/>
              <a:gd name="connsiteX46" fmla="*/ 143397 w 379535"/>
              <a:gd name="connsiteY46" fmla="*/ 202640 h 205071"/>
              <a:gd name="connsiteX47" fmla="*/ 146581 w 379535"/>
              <a:gd name="connsiteY47" fmla="*/ 203354 h 205071"/>
              <a:gd name="connsiteX48" fmla="*/ 148010 w 379535"/>
              <a:gd name="connsiteY48" fmla="*/ 203800 h 205071"/>
              <a:gd name="connsiteX49" fmla="*/ 153254 w 379535"/>
              <a:gd name="connsiteY49" fmla="*/ 205409 h 205071"/>
              <a:gd name="connsiteX50" fmla="*/ 161528 w 379535"/>
              <a:gd name="connsiteY50" fmla="*/ 204574 h 205071"/>
              <a:gd name="connsiteX51" fmla="*/ 164817 w 379535"/>
              <a:gd name="connsiteY51" fmla="*/ 200775 h 205071"/>
              <a:gd name="connsiteX52" fmla="*/ 170296 w 379535"/>
              <a:gd name="connsiteY52" fmla="*/ 188168 h 205071"/>
              <a:gd name="connsiteX53" fmla="*/ 170296 w 379535"/>
              <a:gd name="connsiteY53" fmla="*/ 188143 h 205071"/>
              <a:gd name="connsiteX54" fmla="*/ 170002 w 379535"/>
              <a:gd name="connsiteY54" fmla="*/ 187000 h 205071"/>
              <a:gd name="connsiteX55" fmla="*/ 178979 w 379535"/>
              <a:gd name="connsiteY55" fmla="*/ 186374 h 205071"/>
              <a:gd name="connsiteX56" fmla="*/ 187607 w 379535"/>
              <a:gd name="connsiteY56" fmla="*/ 184643 h 205071"/>
              <a:gd name="connsiteX57" fmla="*/ 211612 w 379535"/>
              <a:gd name="connsiteY57" fmla="*/ 177277 h 205071"/>
              <a:gd name="connsiteX58" fmla="*/ 217496 w 379535"/>
              <a:gd name="connsiteY58" fmla="*/ 175502 h 205071"/>
              <a:gd name="connsiteX59" fmla="*/ 232230 w 379535"/>
              <a:gd name="connsiteY59" fmla="*/ 173384 h 205071"/>
              <a:gd name="connsiteX60" fmla="*/ 230959 w 379535"/>
              <a:gd name="connsiteY60" fmla="*/ 172149 h 205071"/>
              <a:gd name="connsiteX61" fmla="*/ 219642 w 379535"/>
              <a:gd name="connsiteY61" fmla="*/ 158623 h 205071"/>
              <a:gd name="connsiteX62" fmla="*/ 226156 w 379535"/>
              <a:gd name="connsiteY62" fmla="*/ 154466 h 205071"/>
              <a:gd name="connsiteX63" fmla="*/ 233414 w 379535"/>
              <a:gd name="connsiteY63" fmla="*/ 149935 h 205071"/>
              <a:gd name="connsiteX64" fmla="*/ 264745 w 379535"/>
              <a:gd name="connsiteY64" fmla="*/ 151263 h 205071"/>
              <a:gd name="connsiteX65" fmla="*/ 259656 w 379535"/>
              <a:gd name="connsiteY65" fmla="*/ 163362 h 205071"/>
              <a:gd name="connsiteX66" fmla="*/ 277007 w 379535"/>
              <a:gd name="connsiteY66" fmla="*/ 158472 h 205071"/>
              <a:gd name="connsiteX67" fmla="*/ 286274 w 379535"/>
              <a:gd name="connsiteY67" fmla="*/ 152851 h 205071"/>
              <a:gd name="connsiteX68" fmla="*/ 292312 w 379535"/>
              <a:gd name="connsiteY68" fmla="*/ 149216 h 205071"/>
              <a:gd name="connsiteX69" fmla="*/ 301348 w 379535"/>
              <a:gd name="connsiteY69" fmla="*/ 141576 h 205071"/>
              <a:gd name="connsiteX70" fmla="*/ 302074 w 379535"/>
              <a:gd name="connsiteY70" fmla="*/ 141077 h 205071"/>
              <a:gd name="connsiteX71" fmla="*/ 306819 w 379535"/>
              <a:gd name="connsiteY71" fmla="*/ 137825 h 205071"/>
              <a:gd name="connsiteX72" fmla="*/ 308529 w 379535"/>
              <a:gd name="connsiteY72" fmla="*/ 136655 h 205071"/>
              <a:gd name="connsiteX73" fmla="*/ 311196 w 379535"/>
              <a:gd name="connsiteY73" fmla="*/ 134813 h 205071"/>
              <a:gd name="connsiteX74" fmla="*/ 325912 w 379535"/>
              <a:gd name="connsiteY74" fmla="*/ 134627 h 205071"/>
              <a:gd name="connsiteX75" fmla="*/ 331428 w 379535"/>
              <a:gd name="connsiteY75" fmla="*/ 132835 h 205071"/>
              <a:gd name="connsiteX76" fmla="*/ 332952 w 379535"/>
              <a:gd name="connsiteY76" fmla="*/ 130203 h 205071"/>
              <a:gd name="connsiteX77" fmla="*/ 335547 w 379535"/>
              <a:gd name="connsiteY77" fmla="*/ 129316 h 205071"/>
              <a:gd name="connsiteX78" fmla="*/ 336468 w 379535"/>
              <a:gd name="connsiteY78" fmla="*/ 131296 h 205071"/>
              <a:gd name="connsiteX79" fmla="*/ 337284 w 379535"/>
              <a:gd name="connsiteY79" fmla="*/ 131338 h 205071"/>
              <a:gd name="connsiteX80" fmla="*/ 337679 w 379535"/>
              <a:gd name="connsiteY80" fmla="*/ 131281 h 205071"/>
              <a:gd name="connsiteX81" fmla="*/ 338300 w 379535"/>
              <a:gd name="connsiteY81" fmla="*/ 130476 h 205071"/>
              <a:gd name="connsiteX82" fmla="*/ 338972 w 379535"/>
              <a:gd name="connsiteY82" fmla="*/ 128450 h 205071"/>
              <a:gd name="connsiteX83" fmla="*/ 342247 w 379535"/>
              <a:gd name="connsiteY83" fmla="*/ 128245 h 205071"/>
              <a:gd name="connsiteX84" fmla="*/ 343009 w 379535"/>
              <a:gd name="connsiteY84" fmla="*/ 125779 h 205071"/>
              <a:gd name="connsiteX85" fmla="*/ 345177 w 379535"/>
              <a:gd name="connsiteY85" fmla="*/ 124550 h 205071"/>
              <a:gd name="connsiteX86" fmla="*/ 346760 w 379535"/>
              <a:gd name="connsiteY86" fmla="*/ 125807 h 205071"/>
              <a:gd name="connsiteX87" fmla="*/ 350603 w 379535"/>
              <a:gd name="connsiteY87" fmla="*/ 126599 h 205071"/>
              <a:gd name="connsiteX88" fmla="*/ 353887 w 379535"/>
              <a:gd name="connsiteY88" fmla="*/ 124951 h 205071"/>
              <a:gd name="connsiteX89" fmla="*/ 359707 w 379535"/>
              <a:gd name="connsiteY89" fmla="*/ 122878 h 205071"/>
              <a:gd name="connsiteX90" fmla="*/ 360473 w 379535"/>
              <a:gd name="connsiteY90" fmla="*/ 120014 h 205071"/>
              <a:gd name="connsiteX91" fmla="*/ 364992 w 379535"/>
              <a:gd name="connsiteY91" fmla="*/ 109082 h 205071"/>
              <a:gd name="connsiteX92" fmla="*/ 369873 w 379535"/>
              <a:gd name="connsiteY92" fmla="*/ 107359 h 205071"/>
              <a:gd name="connsiteX93" fmla="*/ 375774 w 379535"/>
              <a:gd name="connsiteY93" fmla="*/ 105413 h 205071"/>
              <a:gd name="connsiteX94" fmla="*/ 379920 w 379535"/>
              <a:gd name="connsiteY94" fmla="*/ 92542 h 205071"/>
              <a:gd name="connsiteX95" fmla="*/ 371433 w 379535"/>
              <a:gd name="connsiteY95" fmla="*/ 89744 h 205071"/>
              <a:gd name="connsiteX96" fmla="*/ 363504 w 379535"/>
              <a:gd name="connsiteY96" fmla="*/ 89659 h 205071"/>
              <a:gd name="connsiteX97" fmla="*/ 363141 w 379535"/>
              <a:gd name="connsiteY97" fmla="*/ 83059 h 205071"/>
              <a:gd name="connsiteX98" fmla="*/ 357856 w 379535"/>
              <a:gd name="connsiteY98" fmla="*/ 78816 h 205071"/>
              <a:gd name="connsiteX99" fmla="*/ 356228 w 379535"/>
              <a:gd name="connsiteY99" fmla="*/ 78953 h 205071"/>
              <a:gd name="connsiteX100" fmla="*/ 354100 w 379535"/>
              <a:gd name="connsiteY100" fmla="*/ 72354 h 205071"/>
              <a:gd name="connsiteX101" fmla="*/ 349074 w 379535"/>
              <a:gd name="connsiteY101" fmla="*/ 69730 h 205071"/>
              <a:gd name="connsiteX102" fmla="*/ 343680 w 379535"/>
              <a:gd name="connsiteY102" fmla="*/ 67548 h 205071"/>
              <a:gd name="connsiteX103" fmla="*/ 342995 w 379535"/>
              <a:gd name="connsiteY103" fmla="*/ 63845 h 205071"/>
              <a:gd name="connsiteX104" fmla="*/ 342197 w 379535"/>
              <a:gd name="connsiteY104" fmla="*/ 62606 h 205071"/>
              <a:gd name="connsiteX105" fmla="*/ 342487 w 379535"/>
              <a:gd name="connsiteY105" fmla="*/ 61138 h 205071"/>
              <a:gd name="connsiteX106" fmla="*/ 342161 w 379535"/>
              <a:gd name="connsiteY106" fmla="*/ 59501 h 205071"/>
              <a:gd name="connsiteX107" fmla="*/ 340968 w 379535"/>
              <a:gd name="connsiteY107" fmla="*/ 57243 h 205071"/>
              <a:gd name="connsiteX108" fmla="*/ 341417 w 379535"/>
              <a:gd name="connsiteY108" fmla="*/ 55367 h 205071"/>
              <a:gd name="connsiteX109" fmla="*/ 340945 w 379535"/>
              <a:gd name="connsiteY109" fmla="*/ 52915 h 205071"/>
              <a:gd name="connsiteX110" fmla="*/ 340387 w 379535"/>
              <a:gd name="connsiteY110" fmla="*/ 47352 h 205071"/>
              <a:gd name="connsiteX111" fmla="*/ 339257 w 379535"/>
              <a:gd name="connsiteY111" fmla="*/ 44427 h 205071"/>
              <a:gd name="connsiteX112" fmla="*/ 333764 w 379535"/>
              <a:gd name="connsiteY112" fmla="*/ 42875 h 205071"/>
              <a:gd name="connsiteX113" fmla="*/ 332557 w 379535"/>
              <a:gd name="connsiteY113" fmla="*/ 42770 h 205071"/>
              <a:gd name="connsiteX114" fmla="*/ 330716 w 379535"/>
              <a:gd name="connsiteY114" fmla="*/ 40645 h 205071"/>
              <a:gd name="connsiteX115" fmla="*/ 330217 w 379535"/>
              <a:gd name="connsiteY115" fmla="*/ 37742 h 205071"/>
              <a:gd name="connsiteX116" fmla="*/ 319951 w 379535"/>
              <a:gd name="connsiteY116" fmla="*/ 27078 h 205071"/>
              <a:gd name="connsiteX117" fmla="*/ 318178 w 379535"/>
              <a:gd name="connsiteY117" fmla="*/ 26242 h 205071"/>
              <a:gd name="connsiteX118" fmla="*/ 318069 w 379535"/>
              <a:gd name="connsiteY118" fmla="*/ 26206 h 205071"/>
              <a:gd name="connsiteX119" fmla="*/ 314063 w 379535"/>
              <a:gd name="connsiteY119" fmla="*/ 24290 h 205071"/>
              <a:gd name="connsiteX120" fmla="*/ 310266 w 379535"/>
              <a:gd name="connsiteY120" fmla="*/ 22124 h 205071"/>
              <a:gd name="connsiteX121" fmla="*/ 302863 w 379535"/>
              <a:gd name="connsiteY121" fmla="*/ 21195 h 205071"/>
              <a:gd name="connsiteX122" fmla="*/ 300296 w 379535"/>
              <a:gd name="connsiteY122" fmla="*/ 20536 h 205071"/>
              <a:gd name="connsiteX123" fmla="*/ 288674 w 379535"/>
              <a:gd name="connsiteY123" fmla="*/ 23279 h 205071"/>
              <a:gd name="connsiteX124" fmla="*/ 288293 w 379535"/>
              <a:gd name="connsiteY124" fmla="*/ 22792 h 205071"/>
              <a:gd name="connsiteX125" fmla="*/ 283684 w 379535"/>
              <a:gd name="connsiteY125" fmla="*/ 16005 h 205071"/>
              <a:gd name="connsiteX126" fmla="*/ 276930 w 379535"/>
              <a:gd name="connsiteY126" fmla="*/ 337 h 205071"/>
              <a:gd name="connsiteX127" fmla="*/ 273859 w 379535"/>
              <a:gd name="connsiteY127" fmla="*/ 9154 h 205071"/>
              <a:gd name="connsiteX128" fmla="*/ 267072 w 379535"/>
              <a:gd name="connsiteY128" fmla="*/ 9594 h 205071"/>
              <a:gd name="connsiteX129" fmla="*/ 256743 w 379535"/>
              <a:gd name="connsiteY129" fmla="*/ 13664 h 205071"/>
              <a:gd name="connsiteX130" fmla="*/ 237573 w 379535"/>
              <a:gd name="connsiteY130" fmla="*/ 10856 h 205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379535" h="205071">
                <a:moveTo>
                  <a:pt x="237573" y="10856"/>
                </a:moveTo>
                <a:lnTo>
                  <a:pt x="232375" y="10190"/>
                </a:lnTo>
                <a:lnTo>
                  <a:pt x="226360" y="7667"/>
                </a:lnTo>
                <a:lnTo>
                  <a:pt x="223166" y="8873"/>
                </a:lnTo>
                <a:lnTo>
                  <a:pt x="209866" y="17765"/>
                </a:lnTo>
                <a:lnTo>
                  <a:pt x="196897" y="17950"/>
                </a:lnTo>
                <a:lnTo>
                  <a:pt x="183433" y="17365"/>
                </a:lnTo>
                <a:lnTo>
                  <a:pt x="174910" y="16997"/>
                </a:lnTo>
                <a:lnTo>
                  <a:pt x="167484" y="16698"/>
                </a:lnTo>
                <a:lnTo>
                  <a:pt x="159255" y="12599"/>
                </a:lnTo>
                <a:lnTo>
                  <a:pt x="127760" y="20734"/>
                </a:lnTo>
                <a:lnTo>
                  <a:pt x="121341" y="18235"/>
                </a:lnTo>
                <a:lnTo>
                  <a:pt x="89561" y="5886"/>
                </a:lnTo>
                <a:lnTo>
                  <a:pt x="62273" y="31289"/>
                </a:lnTo>
                <a:lnTo>
                  <a:pt x="54743" y="38385"/>
                </a:lnTo>
                <a:lnTo>
                  <a:pt x="50963" y="41925"/>
                </a:lnTo>
                <a:lnTo>
                  <a:pt x="49100" y="43660"/>
                </a:lnTo>
                <a:lnTo>
                  <a:pt x="33602" y="58164"/>
                </a:lnTo>
                <a:lnTo>
                  <a:pt x="19143" y="72136"/>
                </a:lnTo>
                <a:lnTo>
                  <a:pt x="15982" y="74832"/>
                </a:lnTo>
                <a:lnTo>
                  <a:pt x="13530" y="77182"/>
                </a:lnTo>
                <a:lnTo>
                  <a:pt x="9597" y="80526"/>
                </a:lnTo>
                <a:lnTo>
                  <a:pt x="9513" y="80623"/>
                </a:lnTo>
                <a:lnTo>
                  <a:pt x="7741" y="88963"/>
                </a:lnTo>
                <a:lnTo>
                  <a:pt x="3660" y="108387"/>
                </a:lnTo>
                <a:lnTo>
                  <a:pt x="3490" y="109177"/>
                </a:lnTo>
                <a:lnTo>
                  <a:pt x="1511" y="118581"/>
                </a:lnTo>
                <a:lnTo>
                  <a:pt x="1475" y="118729"/>
                </a:lnTo>
                <a:lnTo>
                  <a:pt x="779" y="122062"/>
                </a:lnTo>
                <a:lnTo>
                  <a:pt x="385" y="123913"/>
                </a:lnTo>
                <a:lnTo>
                  <a:pt x="993" y="128381"/>
                </a:lnTo>
                <a:lnTo>
                  <a:pt x="2534" y="132979"/>
                </a:lnTo>
                <a:lnTo>
                  <a:pt x="5803" y="136169"/>
                </a:lnTo>
                <a:lnTo>
                  <a:pt x="8457" y="137675"/>
                </a:lnTo>
                <a:lnTo>
                  <a:pt x="14364" y="141086"/>
                </a:lnTo>
                <a:lnTo>
                  <a:pt x="16665" y="142511"/>
                </a:lnTo>
                <a:lnTo>
                  <a:pt x="23209" y="146355"/>
                </a:lnTo>
                <a:lnTo>
                  <a:pt x="32245" y="150683"/>
                </a:lnTo>
                <a:lnTo>
                  <a:pt x="37644" y="154805"/>
                </a:lnTo>
                <a:lnTo>
                  <a:pt x="72068" y="173826"/>
                </a:lnTo>
                <a:lnTo>
                  <a:pt x="79839" y="175885"/>
                </a:lnTo>
                <a:lnTo>
                  <a:pt x="111103" y="190982"/>
                </a:lnTo>
                <a:lnTo>
                  <a:pt x="113979" y="192897"/>
                </a:lnTo>
                <a:lnTo>
                  <a:pt x="124326" y="198486"/>
                </a:lnTo>
                <a:lnTo>
                  <a:pt x="132555" y="202696"/>
                </a:lnTo>
                <a:lnTo>
                  <a:pt x="140058" y="203263"/>
                </a:lnTo>
                <a:lnTo>
                  <a:pt x="143397" y="202640"/>
                </a:lnTo>
                <a:lnTo>
                  <a:pt x="146581" y="203354"/>
                </a:lnTo>
                <a:lnTo>
                  <a:pt x="148010" y="203800"/>
                </a:lnTo>
                <a:lnTo>
                  <a:pt x="153254" y="205409"/>
                </a:lnTo>
                <a:lnTo>
                  <a:pt x="161528" y="204574"/>
                </a:lnTo>
                <a:lnTo>
                  <a:pt x="164817" y="200775"/>
                </a:lnTo>
                <a:lnTo>
                  <a:pt x="170296" y="188168"/>
                </a:lnTo>
                <a:lnTo>
                  <a:pt x="170296" y="188143"/>
                </a:lnTo>
                <a:lnTo>
                  <a:pt x="170002" y="187000"/>
                </a:lnTo>
                <a:lnTo>
                  <a:pt x="178979" y="186374"/>
                </a:lnTo>
                <a:lnTo>
                  <a:pt x="187607" y="184643"/>
                </a:lnTo>
                <a:lnTo>
                  <a:pt x="211612" y="177277"/>
                </a:lnTo>
                <a:lnTo>
                  <a:pt x="217496" y="175502"/>
                </a:lnTo>
                <a:lnTo>
                  <a:pt x="232230" y="173384"/>
                </a:lnTo>
                <a:lnTo>
                  <a:pt x="230959" y="172149"/>
                </a:lnTo>
                <a:lnTo>
                  <a:pt x="219642" y="158623"/>
                </a:lnTo>
                <a:lnTo>
                  <a:pt x="226156" y="154466"/>
                </a:lnTo>
                <a:lnTo>
                  <a:pt x="233414" y="149935"/>
                </a:lnTo>
                <a:lnTo>
                  <a:pt x="264745" y="151263"/>
                </a:lnTo>
                <a:lnTo>
                  <a:pt x="259656" y="163362"/>
                </a:lnTo>
                <a:lnTo>
                  <a:pt x="277007" y="158472"/>
                </a:lnTo>
                <a:lnTo>
                  <a:pt x="286274" y="152851"/>
                </a:lnTo>
                <a:lnTo>
                  <a:pt x="292312" y="149216"/>
                </a:lnTo>
                <a:lnTo>
                  <a:pt x="301348" y="141576"/>
                </a:lnTo>
                <a:lnTo>
                  <a:pt x="302074" y="141077"/>
                </a:lnTo>
                <a:lnTo>
                  <a:pt x="306819" y="137825"/>
                </a:lnTo>
                <a:lnTo>
                  <a:pt x="308529" y="136655"/>
                </a:lnTo>
                <a:lnTo>
                  <a:pt x="311196" y="134813"/>
                </a:lnTo>
                <a:lnTo>
                  <a:pt x="325912" y="134627"/>
                </a:lnTo>
                <a:lnTo>
                  <a:pt x="331428" y="132835"/>
                </a:lnTo>
                <a:lnTo>
                  <a:pt x="332952" y="130203"/>
                </a:lnTo>
                <a:lnTo>
                  <a:pt x="335547" y="129316"/>
                </a:lnTo>
                <a:lnTo>
                  <a:pt x="336468" y="131296"/>
                </a:lnTo>
                <a:lnTo>
                  <a:pt x="337284" y="131338"/>
                </a:lnTo>
                <a:lnTo>
                  <a:pt x="337679" y="131281"/>
                </a:lnTo>
                <a:lnTo>
                  <a:pt x="338300" y="130476"/>
                </a:lnTo>
                <a:lnTo>
                  <a:pt x="338972" y="128450"/>
                </a:lnTo>
                <a:lnTo>
                  <a:pt x="342247" y="128245"/>
                </a:lnTo>
                <a:lnTo>
                  <a:pt x="343009" y="125779"/>
                </a:lnTo>
                <a:lnTo>
                  <a:pt x="345177" y="124550"/>
                </a:lnTo>
                <a:lnTo>
                  <a:pt x="346760" y="125807"/>
                </a:lnTo>
                <a:lnTo>
                  <a:pt x="350603" y="126599"/>
                </a:lnTo>
                <a:lnTo>
                  <a:pt x="353887" y="124951"/>
                </a:lnTo>
                <a:lnTo>
                  <a:pt x="359707" y="122878"/>
                </a:lnTo>
                <a:lnTo>
                  <a:pt x="360473" y="120014"/>
                </a:lnTo>
                <a:lnTo>
                  <a:pt x="364992" y="109082"/>
                </a:lnTo>
                <a:lnTo>
                  <a:pt x="369873" y="107359"/>
                </a:lnTo>
                <a:lnTo>
                  <a:pt x="375774" y="105413"/>
                </a:lnTo>
                <a:lnTo>
                  <a:pt x="379920" y="92542"/>
                </a:lnTo>
                <a:lnTo>
                  <a:pt x="371433" y="89744"/>
                </a:lnTo>
                <a:lnTo>
                  <a:pt x="363504" y="89659"/>
                </a:lnTo>
                <a:lnTo>
                  <a:pt x="363141" y="83059"/>
                </a:lnTo>
                <a:lnTo>
                  <a:pt x="357856" y="78816"/>
                </a:lnTo>
                <a:lnTo>
                  <a:pt x="356228" y="78953"/>
                </a:lnTo>
                <a:lnTo>
                  <a:pt x="354100" y="72354"/>
                </a:lnTo>
                <a:lnTo>
                  <a:pt x="349074" y="69730"/>
                </a:lnTo>
                <a:lnTo>
                  <a:pt x="343680" y="67548"/>
                </a:lnTo>
                <a:lnTo>
                  <a:pt x="342995" y="63845"/>
                </a:lnTo>
                <a:lnTo>
                  <a:pt x="342197" y="62606"/>
                </a:lnTo>
                <a:lnTo>
                  <a:pt x="342487" y="61138"/>
                </a:lnTo>
                <a:lnTo>
                  <a:pt x="342161" y="59501"/>
                </a:lnTo>
                <a:lnTo>
                  <a:pt x="340968" y="57243"/>
                </a:lnTo>
                <a:lnTo>
                  <a:pt x="341417" y="55367"/>
                </a:lnTo>
                <a:lnTo>
                  <a:pt x="340945" y="52915"/>
                </a:lnTo>
                <a:lnTo>
                  <a:pt x="340387" y="47352"/>
                </a:lnTo>
                <a:lnTo>
                  <a:pt x="339257" y="44427"/>
                </a:lnTo>
                <a:lnTo>
                  <a:pt x="333764" y="42875"/>
                </a:lnTo>
                <a:lnTo>
                  <a:pt x="332557" y="42770"/>
                </a:lnTo>
                <a:lnTo>
                  <a:pt x="330716" y="40645"/>
                </a:lnTo>
                <a:lnTo>
                  <a:pt x="330217" y="37742"/>
                </a:lnTo>
                <a:lnTo>
                  <a:pt x="319951" y="27078"/>
                </a:lnTo>
                <a:lnTo>
                  <a:pt x="318178" y="26242"/>
                </a:lnTo>
                <a:lnTo>
                  <a:pt x="318069" y="26206"/>
                </a:lnTo>
                <a:lnTo>
                  <a:pt x="314063" y="24290"/>
                </a:lnTo>
                <a:lnTo>
                  <a:pt x="310266" y="22124"/>
                </a:lnTo>
                <a:lnTo>
                  <a:pt x="302863" y="21195"/>
                </a:lnTo>
                <a:lnTo>
                  <a:pt x="300296" y="20536"/>
                </a:lnTo>
                <a:lnTo>
                  <a:pt x="288674" y="23279"/>
                </a:lnTo>
                <a:lnTo>
                  <a:pt x="288293" y="22792"/>
                </a:lnTo>
                <a:lnTo>
                  <a:pt x="283684" y="16005"/>
                </a:lnTo>
                <a:lnTo>
                  <a:pt x="276930" y="337"/>
                </a:lnTo>
                <a:lnTo>
                  <a:pt x="273859" y="9154"/>
                </a:lnTo>
                <a:lnTo>
                  <a:pt x="267072" y="9594"/>
                </a:lnTo>
                <a:lnTo>
                  <a:pt x="256743" y="13664"/>
                </a:lnTo>
                <a:lnTo>
                  <a:pt x="237573" y="10856"/>
                </a:lnTo>
                <a:close/>
              </a:path>
            </a:pathLst>
          </a:custGeom>
          <a:solidFill>
            <a:srgbClr val="FFC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FB47C01A-7447-3276-0102-E03FBA710425}"/>
              </a:ext>
            </a:extLst>
          </p:cNvPr>
          <p:cNvSpPr>
            <a:spLocks/>
          </p:cNvSpPr>
          <p:nvPr/>
        </p:nvSpPr>
        <p:spPr>
          <a:xfrm flipV="1">
            <a:off x="3604962" y="2044625"/>
            <a:ext cx="920272" cy="1236062"/>
          </a:xfrm>
          <a:custGeom>
            <a:avLst/>
            <a:gdLst>
              <a:gd name="connsiteX0" fmla="*/ 216868 w 626703"/>
              <a:gd name="connsiteY0" fmla="*/ 70113 h 841755"/>
              <a:gd name="connsiteX1" fmla="*/ 172435 w 626703"/>
              <a:gd name="connsiteY1" fmla="*/ 89010 h 841755"/>
              <a:gd name="connsiteX2" fmla="*/ 162501 w 626703"/>
              <a:gd name="connsiteY2" fmla="*/ 93321 h 841755"/>
              <a:gd name="connsiteX3" fmla="*/ 161567 w 626703"/>
              <a:gd name="connsiteY3" fmla="*/ 93612 h 841755"/>
              <a:gd name="connsiteX4" fmla="*/ 136146 w 626703"/>
              <a:gd name="connsiteY4" fmla="*/ 104437 h 841755"/>
              <a:gd name="connsiteX5" fmla="*/ 108338 w 626703"/>
              <a:gd name="connsiteY5" fmla="*/ 116525 h 841755"/>
              <a:gd name="connsiteX6" fmla="*/ 553 w 626703"/>
              <a:gd name="connsiteY6" fmla="*/ 162889 h 841755"/>
              <a:gd name="connsiteX7" fmla="*/ 15278 w 626703"/>
              <a:gd name="connsiteY7" fmla="*/ 205470 h 841755"/>
              <a:gd name="connsiteX8" fmla="*/ 22672 w 626703"/>
              <a:gd name="connsiteY8" fmla="*/ 226755 h 841755"/>
              <a:gd name="connsiteX9" fmla="*/ 30084 w 626703"/>
              <a:gd name="connsiteY9" fmla="*/ 248037 h 841755"/>
              <a:gd name="connsiteX10" fmla="*/ 37514 w 626703"/>
              <a:gd name="connsiteY10" fmla="*/ 269314 h 841755"/>
              <a:gd name="connsiteX11" fmla="*/ 44963 w 626703"/>
              <a:gd name="connsiteY11" fmla="*/ 290588 h 841755"/>
              <a:gd name="connsiteX12" fmla="*/ 46922 w 626703"/>
              <a:gd name="connsiteY12" fmla="*/ 296166 h 841755"/>
              <a:gd name="connsiteX13" fmla="*/ 52434 w 626703"/>
              <a:gd name="connsiteY13" fmla="*/ 311858 h 841755"/>
              <a:gd name="connsiteX14" fmla="*/ 55999 w 626703"/>
              <a:gd name="connsiteY14" fmla="*/ 321995 h 841755"/>
              <a:gd name="connsiteX15" fmla="*/ 56027 w 626703"/>
              <a:gd name="connsiteY15" fmla="*/ 322065 h 841755"/>
              <a:gd name="connsiteX16" fmla="*/ 59923 w 626703"/>
              <a:gd name="connsiteY16" fmla="*/ 333123 h 841755"/>
              <a:gd name="connsiteX17" fmla="*/ 61774 w 626703"/>
              <a:gd name="connsiteY17" fmla="*/ 338368 h 841755"/>
              <a:gd name="connsiteX18" fmla="*/ 67431 w 626703"/>
              <a:gd name="connsiteY18" fmla="*/ 354384 h 841755"/>
              <a:gd name="connsiteX19" fmla="*/ 71368 w 626703"/>
              <a:gd name="connsiteY19" fmla="*/ 365509 h 841755"/>
              <a:gd name="connsiteX20" fmla="*/ 71586 w 626703"/>
              <a:gd name="connsiteY20" fmla="*/ 366123 h 841755"/>
              <a:gd name="connsiteX21" fmla="*/ 74956 w 626703"/>
              <a:gd name="connsiteY21" fmla="*/ 375641 h 841755"/>
              <a:gd name="connsiteX22" fmla="*/ 82505 w 626703"/>
              <a:gd name="connsiteY22" fmla="*/ 396891 h 841755"/>
              <a:gd name="connsiteX23" fmla="*/ 86501 w 626703"/>
              <a:gd name="connsiteY23" fmla="*/ 408132 h 841755"/>
              <a:gd name="connsiteX24" fmla="*/ 90066 w 626703"/>
              <a:gd name="connsiteY24" fmla="*/ 418142 h 841755"/>
              <a:gd name="connsiteX25" fmla="*/ 92090 w 626703"/>
              <a:gd name="connsiteY25" fmla="*/ 423805 h 841755"/>
              <a:gd name="connsiteX26" fmla="*/ 97651 w 626703"/>
              <a:gd name="connsiteY26" fmla="*/ 439383 h 841755"/>
              <a:gd name="connsiteX27" fmla="*/ 105254 w 626703"/>
              <a:gd name="connsiteY27" fmla="*/ 460620 h 841755"/>
              <a:gd name="connsiteX28" fmla="*/ 112875 w 626703"/>
              <a:gd name="connsiteY28" fmla="*/ 481853 h 841755"/>
              <a:gd name="connsiteX29" fmla="*/ 120514 w 626703"/>
              <a:gd name="connsiteY29" fmla="*/ 503081 h 841755"/>
              <a:gd name="connsiteX30" fmla="*/ 128175 w 626703"/>
              <a:gd name="connsiteY30" fmla="*/ 524304 h 841755"/>
              <a:gd name="connsiteX31" fmla="*/ 135851 w 626703"/>
              <a:gd name="connsiteY31" fmla="*/ 545523 h 841755"/>
              <a:gd name="connsiteX32" fmla="*/ 141820 w 626703"/>
              <a:gd name="connsiteY32" fmla="*/ 561973 h 841755"/>
              <a:gd name="connsiteX33" fmla="*/ 143549 w 626703"/>
              <a:gd name="connsiteY33" fmla="*/ 566737 h 841755"/>
              <a:gd name="connsiteX34" fmla="*/ 151265 w 626703"/>
              <a:gd name="connsiteY34" fmla="*/ 587943 h 841755"/>
              <a:gd name="connsiteX35" fmla="*/ 158999 w 626703"/>
              <a:gd name="connsiteY35" fmla="*/ 609143 h 841755"/>
              <a:gd name="connsiteX36" fmla="*/ 162347 w 626703"/>
              <a:gd name="connsiteY36" fmla="*/ 618305 h 841755"/>
              <a:gd name="connsiteX37" fmla="*/ 166747 w 626703"/>
              <a:gd name="connsiteY37" fmla="*/ 630339 h 841755"/>
              <a:gd name="connsiteX38" fmla="*/ 167196 w 626703"/>
              <a:gd name="connsiteY38" fmla="*/ 631565 h 841755"/>
              <a:gd name="connsiteX39" fmla="*/ 174522 w 626703"/>
              <a:gd name="connsiteY39" fmla="*/ 651526 h 841755"/>
              <a:gd name="connsiteX40" fmla="*/ 181462 w 626703"/>
              <a:gd name="connsiteY40" fmla="*/ 670404 h 841755"/>
              <a:gd name="connsiteX41" fmla="*/ 182311 w 626703"/>
              <a:gd name="connsiteY41" fmla="*/ 672713 h 841755"/>
              <a:gd name="connsiteX42" fmla="*/ 183386 w 626703"/>
              <a:gd name="connsiteY42" fmla="*/ 675631 h 841755"/>
              <a:gd name="connsiteX43" fmla="*/ 190118 w 626703"/>
              <a:gd name="connsiteY43" fmla="*/ 693892 h 841755"/>
              <a:gd name="connsiteX44" fmla="*/ 193574 w 626703"/>
              <a:gd name="connsiteY44" fmla="*/ 703253 h 841755"/>
              <a:gd name="connsiteX45" fmla="*/ 197915 w 626703"/>
              <a:gd name="connsiteY45" fmla="*/ 714992 h 841755"/>
              <a:gd name="connsiteX46" fmla="*/ 197943 w 626703"/>
              <a:gd name="connsiteY46" fmla="*/ 715060 h 841755"/>
              <a:gd name="connsiteX47" fmla="*/ 205786 w 626703"/>
              <a:gd name="connsiteY47" fmla="*/ 736225 h 841755"/>
              <a:gd name="connsiteX48" fmla="*/ 213652 w 626703"/>
              <a:gd name="connsiteY48" fmla="*/ 757385 h 841755"/>
              <a:gd name="connsiteX49" fmla="*/ 221531 w 626703"/>
              <a:gd name="connsiteY49" fmla="*/ 778535 h 841755"/>
              <a:gd name="connsiteX50" fmla="*/ 229433 w 626703"/>
              <a:gd name="connsiteY50" fmla="*/ 799682 h 841755"/>
              <a:gd name="connsiteX51" fmla="*/ 236056 w 626703"/>
              <a:gd name="connsiteY51" fmla="*/ 817370 h 841755"/>
              <a:gd name="connsiteX52" fmla="*/ 237349 w 626703"/>
              <a:gd name="connsiteY52" fmla="*/ 820823 h 841755"/>
              <a:gd name="connsiteX53" fmla="*/ 245287 w 626703"/>
              <a:gd name="connsiteY53" fmla="*/ 841956 h 841755"/>
              <a:gd name="connsiteX54" fmla="*/ 253439 w 626703"/>
              <a:gd name="connsiteY54" fmla="*/ 838952 h 841755"/>
              <a:gd name="connsiteX55" fmla="*/ 259685 w 626703"/>
              <a:gd name="connsiteY55" fmla="*/ 836669 h 841755"/>
              <a:gd name="connsiteX56" fmla="*/ 265056 w 626703"/>
              <a:gd name="connsiteY56" fmla="*/ 834714 h 841755"/>
              <a:gd name="connsiteX57" fmla="*/ 277504 w 626703"/>
              <a:gd name="connsiteY57" fmla="*/ 830230 h 841755"/>
              <a:gd name="connsiteX58" fmla="*/ 299010 w 626703"/>
              <a:gd name="connsiteY58" fmla="*/ 822616 h 841755"/>
              <a:gd name="connsiteX59" fmla="*/ 299023 w 626703"/>
              <a:gd name="connsiteY59" fmla="*/ 822611 h 841755"/>
              <a:gd name="connsiteX60" fmla="*/ 300357 w 626703"/>
              <a:gd name="connsiteY60" fmla="*/ 822144 h 841755"/>
              <a:gd name="connsiteX61" fmla="*/ 308940 w 626703"/>
              <a:gd name="connsiteY61" fmla="*/ 819153 h 841755"/>
              <a:gd name="connsiteX62" fmla="*/ 309906 w 626703"/>
              <a:gd name="connsiteY62" fmla="*/ 818818 h 841755"/>
              <a:gd name="connsiteX63" fmla="*/ 316270 w 626703"/>
              <a:gd name="connsiteY63" fmla="*/ 816621 h 841755"/>
              <a:gd name="connsiteX64" fmla="*/ 336670 w 626703"/>
              <a:gd name="connsiteY64" fmla="*/ 809669 h 841755"/>
              <a:gd name="connsiteX65" fmla="*/ 337931 w 626703"/>
              <a:gd name="connsiteY65" fmla="*/ 809243 h 841755"/>
              <a:gd name="connsiteX66" fmla="*/ 340743 w 626703"/>
              <a:gd name="connsiteY66" fmla="*/ 808299 h 841755"/>
              <a:gd name="connsiteX67" fmla="*/ 340780 w 626703"/>
              <a:gd name="connsiteY67" fmla="*/ 808290 h 841755"/>
              <a:gd name="connsiteX68" fmla="*/ 351961 w 626703"/>
              <a:gd name="connsiteY68" fmla="*/ 804555 h 841755"/>
              <a:gd name="connsiteX69" fmla="*/ 354343 w 626703"/>
              <a:gd name="connsiteY69" fmla="*/ 803770 h 841755"/>
              <a:gd name="connsiteX70" fmla="*/ 367258 w 626703"/>
              <a:gd name="connsiteY70" fmla="*/ 799523 h 841755"/>
              <a:gd name="connsiteX71" fmla="*/ 370347 w 626703"/>
              <a:gd name="connsiteY71" fmla="*/ 798520 h 841755"/>
              <a:gd name="connsiteX72" fmla="*/ 373899 w 626703"/>
              <a:gd name="connsiteY72" fmla="*/ 797367 h 841755"/>
              <a:gd name="connsiteX73" fmla="*/ 382749 w 626703"/>
              <a:gd name="connsiteY73" fmla="*/ 794508 h 841755"/>
              <a:gd name="connsiteX74" fmla="*/ 405879 w 626703"/>
              <a:gd name="connsiteY74" fmla="*/ 787175 h 841755"/>
              <a:gd name="connsiteX75" fmla="*/ 424958 w 626703"/>
              <a:gd name="connsiteY75" fmla="*/ 781267 h 841755"/>
              <a:gd name="connsiteX76" fmla="*/ 424995 w 626703"/>
              <a:gd name="connsiteY76" fmla="*/ 781254 h 841755"/>
              <a:gd name="connsiteX77" fmla="*/ 425099 w 626703"/>
              <a:gd name="connsiteY77" fmla="*/ 781222 h 841755"/>
              <a:gd name="connsiteX78" fmla="*/ 467440 w 626703"/>
              <a:gd name="connsiteY78" fmla="*/ 768548 h 841755"/>
              <a:gd name="connsiteX79" fmla="*/ 475628 w 626703"/>
              <a:gd name="connsiteY79" fmla="*/ 766165 h 841755"/>
              <a:gd name="connsiteX80" fmla="*/ 469581 w 626703"/>
              <a:gd name="connsiteY80" fmla="*/ 745741 h 841755"/>
              <a:gd name="connsiteX81" fmla="*/ 467159 w 626703"/>
              <a:gd name="connsiteY81" fmla="*/ 737541 h 841755"/>
              <a:gd name="connsiteX82" fmla="*/ 467118 w 626703"/>
              <a:gd name="connsiteY82" fmla="*/ 737396 h 841755"/>
              <a:gd name="connsiteX83" fmla="*/ 466692 w 626703"/>
              <a:gd name="connsiteY83" fmla="*/ 735957 h 841755"/>
              <a:gd name="connsiteX84" fmla="*/ 465154 w 626703"/>
              <a:gd name="connsiteY84" fmla="*/ 730757 h 841755"/>
              <a:gd name="connsiteX85" fmla="*/ 465036 w 626703"/>
              <a:gd name="connsiteY85" fmla="*/ 730348 h 841755"/>
              <a:gd name="connsiteX86" fmla="*/ 462872 w 626703"/>
              <a:gd name="connsiteY86" fmla="*/ 723011 h 841755"/>
              <a:gd name="connsiteX87" fmla="*/ 461384 w 626703"/>
              <a:gd name="connsiteY87" fmla="*/ 717974 h 841755"/>
              <a:gd name="connsiteX88" fmla="*/ 458676 w 626703"/>
              <a:gd name="connsiteY88" fmla="*/ 708766 h 841755"/>
              <a:gd name="connsiteX89" fmla="*/ 458631 w 626703"/>
              <a:gd name="connsiteY89" fmla="*/ 708621 h 841755"/>
              <a:gd name="connsiteX90" fmla="*/ 456880 w 626703"/>
              <a:gd name="connsiteY90" fmla="*/ 702677 h 841755"/>
              <a:gd name="connsiteX91" fmla="*/ 456517 w 626703"/>
              <a:gd name="connsiteY91" fmla="*/ 701429 h 841755"/>
              <a:gd name="connsiteX92" fmla="*/ 453555 w 626703"/>
              <a:gd name="connsiteY92" fmla="*/ 691355 h 841755"/>
              <a:gd name="connsiteX93" fmla="*/ 452498 w 626703"/>
              <a:gd name="connsiteY93" fmla="*/ 687756 h 841755"/>
              <a:gd name="connsiteX94" fmla="*/ 451849 w 626703"/>
              <a:gd name="connsiteY94" fmla="*/ 685546 h 841755"/>
              <a:gd name="connsiteX95" fmla="*/ 450175 w 626703"/>
              <a:gd name="connsiteY95" fmla="*/ 679838 h 841755"/>
              <a:gd name="connsiteX96" fmla="*/ 445694 w 626703"/>
              <a:gd name="connsiteY96" fmla="*/ 664554 h 841755"/>
              <a:gd name="connsiteX97" fmla="*/ 444310 w 626703"/>
              <a:gd name="connsiteY97" fmla="*/ 659831 h 841755"/>
              <a:gd name="connsiteX98" fmla="*/ 443961 w 626703"/>
              <a:gd name="connsiteY98" fmla="*/ 658628 h 841755"/>
              <a:gd name="connsiteX99" fmla="*/ 443847 w 626703"/>
              <a:gd name="connsiteY99" fmla="*/ 658247 h 841755"/>
              <a:gd name="connsiteX100" fmla="*/ 441783 w 626703"/>
              <a:gd name="connsiteY100" fmla="*/ 651191 h 841755"/>
              <a:gd name="connsiteX101" fmla="*/ 441742 w 626703"/>
              <a:gd name="connsiteY101" fmla="*/ 651050 h 841755"/>
              <a:gd name="connsiteX102" fmla="*/ 437537 w 626703"/>
              <a:gd name="connsiteY102" fmla="*/ 636651 h 841755"/>
              <a:gd name="connsiteX103" fmla="*/ 430973 w 626703"/>
              <a:gd name="connsiteY103" fmla="*/ 614135 h 841755"/>
              <a:gd name="connsiteX104" fmla="*/ 427889 w 626703"/>
              <a:gd name="connsiteY104" fmla="*/ 603525 h 841755"/>
              <a:gd name="connsiteX105" fmla="*/ 424958 w 626703"/>
              <a:gd name="connsiteY105" fmla="*/ 593442 h 841755"/>
              <a:gd name="connsiteX106" fmla="*/ 422305 w 626703"/>
              <a:gd name="connsiteY106" fmla="*/ 584294 h 841755"/>
              <a:gd name="connsiteX107" fmla="*/ 418694 w 626703"/>
              <a:gd name="connsiteY107" fmla="*/ 571833 h 841755"/>
              <a:gd name="connsiteX108" fmla="*/ 417941 w 626703"/>
              <a:gd name="connsiteY108" fmla="*/ 569238 h 841755"/>
              <a:gd name="connsiteX109" fmla="*/ 438236 w 626703"/>
              <a:gd name="connsiteY109" fmla="*/ 556881 h 841755"/>
              <a:gd name="connsiteX110" fmla="*/ 462913 w 626703"/>
              <a:gd name="connsiteY110" fmla="*/ 541825 h 841755"/>
              <a:gd name="connsiteX111" fmla="*/ 491124 w 626703"/>
              <a:gd name="connsiteY111" fmla="*/ 524173 h 841755"/>
              <a:gd name="connsiteX112" fmla="*/ 502165 w 626703"/>
              <a:gd name="connsiteY112" fmla="*/ 517965 h 841755"/>
              <a:gd name="connsiteX113" fmla="*/ 504928 w 626703"/>
              <a:gd name="connsiteY113" fmla="*/ 516272 h 841755"/>
              <a:gd name="connsiteX114" fmla="*/ 510870 w 626703"/>
              <a:gd name="connsiteY114" fmla="*/ 512683 h 841755"/>
              <a:gd name="connsiteX115" fmla="*/ 514867 w 626703"/>
              <a:gd name="connsiteY115" fmla="*/ 510192 h 841755"/>
              <a:gd name="connsiteX116" fmla="*/ 523821 w 626703"/>
              <a:gd name="connsiteY116" fmla="*/ 504782 h 841755"/>
              <a:gd name="connsiteX117" fmla="*/ 538137 w 626703"/>
              <a:gd name="connsiteY117" fmla="*/ 496088 h 841755"/>
              <a:gd name="connsiteX118" fmla="*/ 550721 w 626703"/>
              <a:gd name="connsiteY118" fmla="*/ 488428 h 841755"/>
              <a:gd name="connsiteX119" fmla="*/ 560878 w 626703"/>
              <a:gd name="connsiteY119" fmla="*/ 482252 h 841755"/>
              <a:gd name="connsiteX120" fmla="*/ 564293 w 626703"/>
              <a:gd name="connsiteY120" fmla="*/ 480129 h 841755"/>
              <a:gd name="connsiteX121" fmla="*/ 567550 w 626703"/>
              <a:gd name="connsiteY121" fmla="*/ 478200 h 841755"/>
              <a:gd name="connsiteX122" fmla="*/ 572858 w 626703"/>
              <a:gd name="connsiteY122" fmla="*/ 474969 h 841755"/>
              <a:gd name="connsiteX123" fmla="*/ 584212 w 626703"/>
              <a:gd name="connsiteY123" fmla="*/ 468053 h 841755"/>
              <a:gd name="connsiteX124" fmla="*/ 590812 w 626703"/>
              <a:gd name="connsiteY124" fmla="*/ 464069 h 841755"/>
              <a:gd name="connsiteX125" fmla="*/ 593924 w 626703"/>
              <a:gd name="connsiteY125" fmla="*/ 462073 h 841755"/>
              <a:gd name="connsiteX126" fmla="*/ 600429 w 626703"/>
              <a:gd name="connsiteY126" fmla="*/ 458238 h 841755"/>
              <a:gd name="connsiteX127" fmla="*/ 601695 w 626703"/>
              <a:gd name="connsiteY127" fmla="*/ 457435 h 841755"/>
              <a:gd name="connsiteX128" fmla="*/ 615757 w 626703"/>
              <a:gd name="connsiteY128" fmla="*/ 448908 h 841755"/>
              <a:gd name="connsiteX129" fmla="*/ 627256 w 626703"/>
              <a:gd name="connsiteY129" fmla="*/ 441929 h 841755"/>
              <a:gd name="connsiteX130" fmla="*/ 625097 w 626703"/>
              <a:gd name="connsiteY130" fmla="*/ 432114 h 841755"/>
              <a:gd name="connsiteX131" fmla="*/ 624371 w 626703"/>
              <a:gd name="connsiteY131" fmla="*/ 428824 h 841755"/>
              <a:gd name="connsiteX132" fmla="*/ 624362 w 626703"/>
              <a:gd name="connsiteY132" fmla="*/ 428779 h 841755"/>
              <a:gd name="connsiteX133" fmla="*/ 624299 w 626703"/>
              <a:gd name="connsiteY133" fmla="*/ 428484 h 841755"/>
              <a:gd name="connsiteX134" fmla="*/ 622915 w 626703"/>
              <a:gd name="connsiteY134" fmla="*/ 422199 h 841755"/>
              <a:gd name="connsiteX135" fmla="*/ 622688 w 626703"/>
              <a:gd name="connsiteY135" fmla="*/ 421178 h 841755"/>
              <a:gd name="connsiteX136" fmla="*/ 622434 w 626703"/>
              <a:gd name="connsiteY136" fmla="*/ 420007 h 841755"/>
              <a:gd name="connsiteX137" fmla="*/ 619155 w 626703"/>
              <a:gd name="connsiteY137" fmla="*/ 405078 h 841755"/>
              <a:gd name="connsiteX138" fmla="*/ 618842 w 626703"/>
              <a:gd name="connsiteY138" fmla="*/ 403639 h 841755"/>
              <a:gd name="connsiteX139" fmla="*/ 618520 w 626703"/>
              <a:gd name="connsiteY139" fmla="*/ 402178 h 841755"/>
              <a:gd name="connsiteX140" fmla="*/ 616982 w 626703"/>
              <a:gd name="connsiteY140" fmla="*/ 395162 h 841755"/>
              <a:gd name="connsiteX141" fmla="*/ 615076 w 626703"/>
              <a:gd name="connsiteY141" fmla="*/ 386463 h 841755"/>
              <a:gd name="connsiteX142" fmla="*/ 615004 w 626703"/>
              <a:gd name="connsiteY142" fmla="*/ 386122 h 841755"/>
              <a:gd name="connsiteX143" fmla="*/ 614927 w 626703"/>
              <a:gd name="connsiteY143" fmla="*/ 385781 h 841755"/>
              <a:gd name="connsiteX144" fmla="*/ 614423 w 626703"/>
              <a:gd name="connsiteY144" fmla="*/ 383467 h 841755"/>
              <a:gd name="connsiteX145" fmla="*/ 613398 w 626703"/>
              <a:gd name="connsiteY145" fmla="*/ 378789 h 841755"/>
              <a:gd name="connsiteX146" fmla="*/ 613362 w 626703"/>
              <a:gd name="connsiteY146" fmla="*/ 378618 h 841755"/>
              <a:gd name="connsiteX147" fmla="*/ 613162 w 626703"/>
              <a:gd name="connsiteY147" fmla="*/ 377717 h 841755"/>
              <a:gd name="connsiteX148" fmla="*/ 613003 w 626703"/>
              <a:gd name="connsiteY148" fmla="*/ 376986 h 841755"/>
              <a:gd name="connsiteX149" fmla="*/ 611252 w 626703"/>
              <a:gd name="connsiteY149" fmla="*/ 368971 h 841755"/>
              <a:gd name="connsiteX150" fmla="*/ 610853 w 626703"/>
              <a:gd name="connsiteY150" fmla="*/ 367144 h 841755"/>
              <a:gd name="connsiteX151" fmla="*/ 610586 w 626703"/>
              <a:gd name="connsiteY151" fmla="*/ 365925 h 841755"/>
              <a:gd name="connsiteX152" fmla="*/ 608699 w 626703"/>
              <a:gd name="connsiteY152" fmla="*/ 357276 h 841755"/>
              <a:gd name="connsiteX153" fmla="*/ 606127 w 626703"/>
              <a:gd name="connsiteY153" fmla="*/ 345459 h 841755"/>
              <a:gd name="connsiteX154" fmla="*/ 604906 w 626703"/>
              <a:gd name="connsiteY154" fmla="*/ 339855 h 841755"/>
              <a:gd name="connsiteX155" fmla="*/ 604625 w 626703"/>
              <a:gd name="connsiteY155" fmla="*/ 338563 h 841755"/>
              <a:gd name="connsiteX156" fmla="*/ 603350 w 626703"/>
              <a:gd name="connsiteY156" fmla="*/ 332715 h 841755"/>
              <a:gd name="connsiteX157" fmla="*/ 601137 w 626703"/>
              <a:gd name="connsiteY157" fmla="*/ 322530 h 841755"/>
              <a:gd name="connsiteX158" fmla="*/ 601123 w 626703"/>
              <a:gd name="connsiteY158" fmla="*/ 322456 h 841755"/>
              <a:gd name="connsiteX159" fmla="*/ 601105 w 626703"/>
              <a:gd name="connsiteY159" fmla="*/ 322383 h 841755"/>
              <a:gd name="connsiteX160" fmla="*/ 598497 w 626703"/>
              <a:gd name="connsiteY160" fmla="*/ 310370 h 841755"/>
              <a:gd name="connsiteX161" fmla="*/ 596913 w 626703"/>
              <a:gd name="connsiteY161" fmla="*/ 303059 h 841755"/>
              <a:gd name="connsiteX162" fmla="*/ 585990 w 626703"/>
              <a:gd name="connsiteY162" fmla="*/ 297357 h 841755"/>
              <a:gd name="connsiteX163" fmla="*/ 585537 w 626703"/>
              <a:gd name="connsiteY163" fmla="*/ 297125 h 841755"/>
              <a:gd name="connsiteX164" fmla="*/ 585047 w 626703"/>
              <a:gd name="connsiteY164" fmla="*/ 296875 h 841755"/>
              <a:gd name="connsiteX165" fmla="*/ 576523 w 626703"/>
              <a:gd name="connsiteY165" fmla="*/ 292324 h 841755"/>
              <a:gd name="connsiteX166" fmla="*/ 575276 w 626703"/>
              <a:gd name="connsiteY166" fmla="*/ 291759 h 841755"/>
              <a:gd name="connsiteX167" fmla="*/ 574695 w 626703"/>
              <a:gd name="connsiteY167" fmla="*/ 291454 h 841755"/>
              <a:gd name="connsiteX168" fmla="*/ 557448 w 626703"/>
              <a:gd name="connsiteY168" fmla="*/ 282418 h 841755"/>
              <a:gd name="connsiteX169" fmla="*/ 557385 w 626703"/>
              <a:gd name="connsiteY169" fmla="*/ 277676 h 841755"/>
              <a:gd name="connsiteX170" fmla="*/ 557371 w 626703"/>
              <a:gd name="connsiteY170" fmla="*/ 277270 h 841755"/>
              <a:gd name="connsiteX171" fmla="*/ 557362 w 626703"/>
              <a:gd name="connsiteY171" fmla="*/ 276607 h 841755"/>
              <a:gd name="connsiteX172" fmla="*/ 557067 w 626703"/>
              <a:gd name="connsiteY172" fmla="*/ 258727 h 841755"/>
              <a:gd name="connsiteX173" fmla="*/ 557008 w 626703"/>
              <a:gd name="connsiteY173" fmla="*/ 251456 h 841755"/>
              <a:gd name="connsiteX174" fmla="*/ 550022 w 626703"/>
              <a:gd name="connsiteY174" fmla="*/ 249759 h 841755"/>
              <a:gd name="connsiteX175" fmla="*/ 549115 w 626703"/>
              <a:gd name="connsiteY175" fmla="*/ 249528 h 841755"/>
              <a:gd name="connsiteX176" fmla="*/ 516277 w 626703"/>
              <a:gd name="connsiteY176" fmla="*/ 241504 h 841755"/>
              <a:gd name="connsiteX177" fmla="*/ 504007 w 626703"/>
              <a:gd name="connsiteY177" fmla="*/ 238246 h 841755"/>
              <a:gd name="connsiteX178" fmla="*/ 485771 w 626703"/>
              <a:gd name="connsiteY178" fmla="*/ 244874 h 841755"/>
              <a:gd name="connsiteX179" fmla="*/ 473505 w 626703"/>
              <a:gd name="connsiteY179" fmla="*/ 238438 h 841755"/>
              <a:gd name="connsiteX180" fmla="*/ 468493 w 626703"/>
              <a:gd name="connsiteY180" fmla="*/ 235789 h 841755"/>
              <a:gd name="connsiteX181" fmla="*/ 467640 w 626703"/>
              <a:gd name="connsiteY181" fmla="*/ 235357 h 841755"/>
              <a:gd name="connsiteX182" fmla="*/ 463739 w 626703"/>
              <a:gd name="connsiteY182" fmla="*/ 233313 h 841755"/>
              <a:gd name="connsiteX183" fmla="*/ 463612 w 626703"/>
              <a:gd name="connsiteY183" fmla="*/ 233242 h 841755"/>
              <a:gd name="connsiteX184" fmla="*/ 463448 w 626703"/>
              <a:gd name="connsiteY184" fmla="*/ 233178 h 841755"/>
              <a:gd name="connsiteX185" fmla="*/ 456032 w 626703"/>
              <a:gd name="connsiteY185" fmla="*/ 229774 h 841755"/>
              <a:gd name="connsiteX186" fmla="*/ 434974 w 626703"/>
              <a:gd name="connsiteY186" fmla="*/ 218183 h 841755"/>
              <a:gd name="connsiteX187" fmla="*/ 429545 w 626703"/>
              <a:gd name="connsiteY187" fmla="*/ 196391 h 841755"/>
              <a:gd name="connsiteX188" fmla="*/ 427549 w 626703"/>
              <a:gd name="connsiteY188" fmla="*/ 188351 h 841755"/>
              <a:gd name="connsiteX189" fmla="*/ 421252 w 626703"/>
              <a:gd name="connsiteY189" fmla="*/ 162972 h 841755"/>
              <a:gd name="connsiteX190" fmla="*/ 418735 w 626703"/>
              <a:gd name="connsiteY190" fmla="*/ 152801 h 841755"/>
              <a:gd name="connsiteX191" fmla="*/ 414992 w 626703"/>
              <a:gd name="connsiteY191" fmla="*/ 137664 h 841755"/>
              <a:gd name="connsiteX192" fmla="*/ 413350 w 626703"/>
              <a:gd name="connsiteY192" fmla="*/ 131004 h 841755"/>
              <a:gd name="connsiteX193" fmla="*/ 404409 w 626703"/>
              <a:gd name="connsiteY193" fmla="*/ 94673 h 841755"/>
              <a:gd name="connsiteX194" fmla="*/ 463870 w 626703"/>
              <a:gd name="connsiteY194" fmla="*/ 78050 h 841755"/>
              <a:gd name="connsiteX195" fmla="*/ 457243 w 626703"/>
              <a:gd name="connsiteY195" fmla="*/ 71755 h 841755"/>
              <a:gd name="connsiteX196" fmla="*/ 449649 w 626703"/>
              <a:gd name="connsiteY196" fmla="*/ 64594 h 841755"/>
              <a:gd name="connsiteX197" fmla="*/ 439329 w 626703"/>
              <a:gd name="connsiteY197" fmla="*/ 54457 h 841755"/>
              <a:gd name="connsiteX198" fmla="*/ 435074 w 626703"/>
              <a:gd name="connsiteY198" fmla="*/ 50637 h 841755"/>
              <a:gd name="connsiteX199" fmla="*/ 420604 w 626703"/>
              <a:gd name="connsiteY199" fmla="*/ 37194 h 841755"/>
              <a:gd name="connsiteX200" fmla="*/ 414657 w 626703"/>
              <a:gd name="connsiteY200" fmla="*/ 31539 h 841755"/>
              <a:gd name="connsiteX201" fmla="*/ 381343 w 626703"/>
              <a:gd name="connsiteY201" fmla="*/ 201 h 841755"/>
              <a:gd name="connsiteX202" fmla="*/ 351893 w 626703"/>
              <a:gd name="connsiteY202" fmla="*/ 12549 h 841755"/>
              <a:gd name="connsiteX203" fmla="*/ 339986 w 626703"/>
              <a:gd name="connsiteY203" fmla="*/ 17611 h 841755"/>
              <a:gd name="connsiteX204" fmla="*/ 326268 w 626703"/>
              <a:gd name="connsiteY204" fmla="*/ 23554 h 841755"/>
              <a:gd name="connsiteX205" fmla="*/ 298688 w 626703"/>
              <a:gd name="connsiteY205" fmla="*/ 35257 h 841755"/>
              <a:gd name="connsiteX206" fmla="*/ 268241 w 626703"/>
              <a:gd name="connsiteY206" fmla="*/ 48012 h 841755"/>
              <a:gd name="connsiteX207" fmla="*/ 244285 w 626703"/>
              <a:gd name="connsiteY207" fmla="*/ 58428 h 841755"/>
              <a:gd name="connsiteX208" fmla="*/ 236242 w 626703"/>
              <a:gd name="connsiteY208" fmla="*/ 62005 h 841755"/>
              <a:gd name="connsiteX209" fmla="*/ 216868 w 626703"/>
              <a:gd name="connsiteY209" fmla="*/ 70113 h 84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626703" h="841755">
                <a:moveTo>
                  <a:pt x="216868" y="70113"/>
                </a:moveTo>
                <a:lnTo>
                  <a:pt x="172435" y="89010"/>
                </a:lnTo>
                <a:lnTo>
                  <a:pt x="162501" y="93321"/>
                </a:lnTo>
                <a:lnTo>
                  <a:pt x="161567" y="93612"/>
                </a:lnTo>
                <a:lnTo>
                  <a:pt x="136146" y="104437"/>
                </a:lnTo>
                <a:lnTo>
                  <a:pt x="108338" y="116525"/>
                </a:lnTo>
                <a:lnTo>
                  <a:pt x="553" y="162889"/>
                </a:lnTo>
                <a:lnTo>
                  <a:pt x="15278" y="205470"/>
                </a:lnTo>
                <a:lnTo>
                  <a:pt x="22672" y="226755"/>
                </a:lnTo>
                <a:lnTo>
                  <a:pt x="30084" y="248037"/>
                </a:lnTo>
                <a:lnTo>
                  <a:pt x="37514" y="269314"/>
                </a:lnTo>
                <a:lnTo>
                  <a:pt x="44963" y="290588"/>
                </a:lnTo>
                <a:lnTo>
                  <a:pt x="46922" y="296166"/>
                </a:lnTo>
                <a:lnTo>
                  <a:pt x="52434" y="311858"/>
                </a:lnTo>
                <a:lnTo>
                  <a:pt x="55999" y="321995"/>
                </a:lnTo>
                <a:lnTo>
                  <a:pt x="56027" y="322065"/>
                </a:lnTo>
                <a:lnTo>
                  <a:pt x="59923" y="333123"/>
                </a:lnTo>
                <a:lnTo>
                  <a:pt x="61774" y="338368"/>
                </a:lnTo>
                <a:lnTo>
                  <a:pt x="67431" y="354384"/>
                </a:lnTo>
                <a:lnTo>
                  <a:pt x="71368" y="365509"/>
                </a:lnTo>
                <a:lnTo>
                  <a:pt x="71586" y="366123"/>
                </a:lnTo>
                <a:lnTo>
                  <a:pt x="74956" y="375641"/>
                </a:lnTo>
                <a:lnTo>
                  <a:pt x="82505" y="396891"/>
                </a:lnTo>
                <a:lnTo>
                  <a:pt x="86501" y="408132"/>
                </a:lnTo>
                <a:lnTo>
                  <a:pt x="90066" y="418142"/>
                </a:lnTo>
                <a:lnTo>
                  <a:pt x="92090" y="423805"/>
                </a:lnTo>
                <a:lnTo>
                  <a:pt x="97651" y="439383"/>
                </a:lnTo>
                <a:lnTo>
                  <a:pt x="105254" y="460620"/>
                </a:lnTo>
                <a:lnTo>
                  <a:pt x="112875" y="481853"/>
                </a:lnTo>
                <a:lnTo>
                  <a:pt x="120514" y="503081"/>
                </a:lnTo>
                <a:lnTo>
                  <a:pt x="128175" y="524304"/>
                </a:lnTo>
                <a:lnTo>
                  <a:pt x="135851" y="545523"/>
                </a:lnTo>
                <a:lnTo>
                  <a:pt x="141820" y="561973"/>
                </a:lnTo>
                <a:lnTo>
                  <a:pt x="143549" y="566737"/>
                </a:lnTo>
                <a:lnTo>
                  <a:pt x="151265" y="587943"/>
                </a:lnTo>
                <a:lnTo>
                  <a:pt x="158999" y="609143"/>
                </a:lnTo>
                <a:lnTo>
                  <a:pt x="162347" y="618305"/>
                </a:lnTo>
                <a:lnTo>
                  <a:pt x="166747" y="630339"/>
                </a:lnTo>
                <a:lnTo>
                  <a:pt x="167196" y="631565"/>
                </a:lnTo>
                <a:lnTo>
                  <a:pt x="174522" y="651526"/>
                </a:lnTo>
                <a:lnTo>
                  <a:pt x="181462" y="670404"/>
                </a:lnTo>
                <a:lnTo>
                  <a:pt x="182311" y="672713"/>
                </a:lnTo>
                <a:lnTo>
                  <a:pt x="183386" y="675631"/>
                </a:lnTo>
                <a:lnTo>
                  <a:pt x="190118" y="693892"/>
                </a:lnTo>
                <a:lnTo>
                  <a:pt x="193574" y="703253"/>
                </a:lnTo>
                <a:lnTo>
                  <a:pt x="197915" y="714992"/>
                </a:lnTo>
                <a:lnTo>
                  <a:pt x="197943" y="715060"/>
                </a:lnTo>
                <a:lnTo>
                  <a:pt x="205786" y="736225"/>
                </a:lnTo>
                <a:lnTo>
                  <a:pt x="213652" y="757385"/>
                </a:lnTo>
                <a:lnTo>
                  <a:pt x="221531" y="778535"/>
                </a:lnTo>
                <a:lnTo>
                  <a:pt x="229433" y="799682"/>
                </a:lnTo>
                <a:lnTo>
                  <a:pt x="236056" y="817370"/>
                </a:lnTo>
                <a:lnTo>
                  <a:pt x="237349" y="820823"/>
                </a:lnTo>
                <a:lnTo>
                  <a:pt x="245287" y="841956"/>
                </a:lnTo>
                <a:lnTo>
                  <a:pt x="253439" y="838952"/>
                </a:lnTo>
                <a:lnTo>
                  <a:pt x="259685" y="836669"/>
                </a:lnTo>
                <a:lnTo>
                  <a:pt x="265056" y="834714"/>
                </a:lnTo>
                <a:lnTo>
                  <a:pt x="277504" y="830230"/>
                </a:lnTo>
                <a:lnTo>
                  <a:pt x="299010" y="822616"/>
                </a:lnTo>
                <a:lnTo>
                  <a:pt x="299023" y="822611"/>
                </a:lnTo>
                <a:lnTo>
                  <a:pt x="300357" y="822144"/>
                </a:lnTo>
                <a:lnTo>
                  <a:pt x="308940" y="819153"/>
                </a:lnTo>
                <a:lnTo>
                  <a:pt x="309906" y="818818"/>
                </a:lnTo>
                <a:lnTo>
                  <a:pt x="316270" y="816621"/>
                </a:lnTo>
                <a:lnTo>
                  <a:pt x="336670" y="809669"/>
                </a:lnTo>
                <a:lnTo>
                  <a:pt x="337931" y="809243"/>
                </a:lnTo>
                <a:lnTo>
                  <a:pt x="340743" y="808299"/>
                </a:lnTo>
                <a:lnTo>
                  <a:pt x="340780" y="808290"/>
                </a:lnTo>
                <a:lnTo>
                  <a:pt x="351961" y="804555"/>
                </a:lnTo>
                <a:lnTo>
                  <a:pt x="354343" y="803770"/>
                </a:lnTo>
                <a:lnTo>
                  <a:pt x="367258" y="799523"/>
                </a:lnTo>
                <a:lnTo>
                  <a:pt x="370347" y="798520"/>
                </a:lnTo>
                <a:lnTo>
                  <a:pt x="373899" y="797367"/>
                </a:lnTo>
                <a:lnTo>
                  <a:pt x="382749" y="794508"/>
                </a:lnTo>
                <a:lnTo>
                  <a:pt x="405879" y="787175"/>
                </a:lnTo>
                <a:lnTo>
                  <a:pt x="424958" y="781267"/>
                </a:lnTo>
                <a:lnTo>
                  <a:pt x="424995" y="781254"/>
                </a:lnTo>
                <a:lnTo>
                  <a:pt x="425099" y="781222"/>
                </a:lnTo>
                <a:lnTo>
                  <a:pt x="467440" y="768548"/>
                </a:lnTo>
                <a:lnTo>
                  <a:pt x="475628" y="766165"/>
                </a:lnTo>
                <a:lnTo>
                  <a:pt x="469581" y="745741"/>
                </a:lnTo>
                <a:lnTo>
                  <a:pt x="467159" y="737541"/>
                </a:lnTo>
                <a:lnTo>
                  <a:pt x="467118" y="737396"/>
                </a:lnTo>
                <a:lnTo>
                  <a:pt x="466692" y="735957"/>
                </a:lnTo>
                <a:lnTo>
                  <a:pt x="465154" y="730757"/>
                </a:lnTo>
                <a:lnTo>
                  <a:pt x="465036" y="730348"/>
                </a:lnTo>
                <a:lnTo>
                  <a:pt x="462872" y="723011"/>
                </a:lnTo>
                <a:lnTo>
                  <a:pt x="461384" y="717974"/>
                </a:lnTo>
                <a:lnTo>
                  <a:pt x="458676" y="708766"/>
                </a:lnTo>
                <a:lnTo>
                  <a:pt x="458631" y="708621"/>
                </a:lnTo>
                <a:lnTo>
                  <a:pt x="456880" y="702677"/>
                </a:lnTo>
                <a:lnTo>
                  <a:pt x="456517" y="701429"/>
                </a:lnTo>
                <a:lnTo>
                  <a:pt x="453555" y="691355"/>
                </a:lnTo>
                <a:lnTo>
                  <a:pt x="452498" y="687756"/>
                </a:lnTo>
                <a:lnTo>
                  <a:pt x="451849" y="685546"/>
                </a:lnTo>
                <a:lnTo>
                  <a:pt x="450175" y="679838"/>
                </a:lnTo>
                <a:lnTo>
                  <a:pt x="445694" y="664554"/>
                </a:lnTo>
                <a:lnTo>
                  <a:pt x="444310" y="659831"/>
                </a:lnTo>
                <a:lnTo>
                  <a:pt x="443961" y="658628"/>
                </a:lnTo>
                <a:lnTo>
                  <a:pt x="443847" y="658247"/>
                </a:lnTo>
                <a:lnTo>
                  <a:pt x="441783" y="651191"/>
                </a:lnTo>
                <a:lnTo>
                  <a:pt x="441742" y="651050"/>
                </a:lnTo>
                <a:lnTo>
                  <a:pt x="437537" y="636651"/>
                </a:lnTo>
                <a:lnTo>
                  <a:pt x="430973" y="614135"/>
                </a:lnTo>
                <a:lnTo>
                  <a:pt x="427889" y="603525"/>
                </a:lnTo>
                <a:lnTo>
                  <a:pt x="424958" y="593442"/>
                </a:lnTo>
                <a:lnTo>
                  <a:pt x="422305" y="584294"/>
                </a:lnTo>
                <a:lnTo>
                  <a:pt x="418694" y="571833"/>
                </a:lnTo>
                <a:lnTo>
                  <a:pt x="417941" y="569238"/>
                </a:lnTo>
                <a:lnTo>
                  <a:pt x="438236" y="556881"/>
                </a:lnTo>
                <a:lnTo>
                  <a:pt x="462913" y="541825"/>
                </a:lnTo>
                <a:lnTo>
                  <a:pt x="491124" y="524173"/>
                </a:lnTo>
                <a:lnTo>
                  <a:pt x="502165" y="517965"/>
                </a:lnTo>
                <a:lnTo>
                  <a:pt x="504928" y="516272"/>
                </a:lnTo>
                <a:lnTo>
                  <a:pt x="510870" y="512683"/>
                </a:lnTo>
                <a:lnTo>
                  <a:pt x="514867" y="510192"/>
                </a:lnTo>
                <a:lnTo>
                  <a:pt x="523821" y="504782"/>
                </a:lnTo>
                <a:lnTo>
                  <a:pt x="538137" y="496088"/>
                </a:lnTo>
                <a:lnTo>
                  <a:pt x="550721" y="488428"/>
                </a:lnTo>
                <a:lnTo>
                  <a:pt x="560878" y="482252"/>
                </a:lnTo>
                <a:lnTo>
                  <a:pt x="564293" y="480129"/>
                </a:lnTo>
                <a:lnTo>
                  <a:pt x="567550" y="478200"/>
                </a:lnTo>
                <a:lnTo>
                  <a:pt x="572858" y="474969"/>
                </a:lnTo>
                <a:lnTo>
                  <a:pt x="584212" y="468053"/>
                </a:lnTo>
                <a:lnTo>
                  <a:pt x="590812" y="464069"/>
                </a:lnTo>
                <a:lnTo>
                  <a:pt x="593924" y="462073"/>
                </a:lnTo>
                <a:lnTo>
                  <a:pt x="600429" y="458238"/>
                </a:lnTo>
                <a:lnTo>
                  <a:pt x="601695" y="457435"/>
                </a:lnTo>
                <a:lnTo>
                  <a:pt x="615757" y="448908"/>
                </a:lnTo>
                <a:lnTo>
                  <a:pt x="627256" y="441929"/>
                </a:lnTo>
                <a:lnTo>
                  <a:pt x="625097" y="432114"/>
                </a:lnTo>
                <a:lnTo>
                  <a:pt x="624371" y="428824"/>
                </a:lnTo>
                <a:lnTo>
                  <a:pt x="624362" y="428779"/>
                </a:lnTo>
                <a:lnTo>
                  <a:pt x="624299" y="428484"/>
                </a:lnTo>
                <a:lnTo>
                  <a:pt x="622915" y="422199"/>
                </a:lnTo>
                <a:lnTo>
                  <a:pt x="622688" y="421178"/>
                </a:lnTo>
                <a:lnTo>
                  <a:pt x="622434" y="420007"/>
                </a:lnTo>
                <a:lnTo>
                  <a:pt x="619155" y="405078"/>
                </a:lnTo>
                <a:lnTo>
                  <a:pt x="618842" y="403639"/>
                </a:lnTo>
                <a:lnTo>
                  <a:pt x="618520" y="402178"/>
                </a:lnTo>
                <a:lnTo>
                  <a:pt x="616982" y="395162"/>
                </a:lnTo>
                <a:lnTo>
                  <a:pt x="615076" y="386463"/>
                </a:lnTo>
                <a:lnTo>
                  <a:pt x="615004" y="386122"/>
                </a:lnTo>
                <a:lnTo>
                  <a:pt x="614927" y="385781"/>
                </a:lnTo>
                <a:lnTo>
                  <a:pt x="614423" y="383467"/>
                </a:lnTo>
                <a:lnTo>
                  <a:pt x="613398" y="378789"/>
                </a:lnTo>
                <a:lnTo>
                  <a:pt x="613362" y="378618"/>
                </a:lnTo>
                <a:lnTo>
                  <a:pt x="613162" y="377717"/>
                </a:lnTo>
                <a:lnTo>
                  <a:pt x="613003" y="376986"/>
                </a:lnTo>
                <a:lnTo>
                  <a:pt x="611252" y="368971"/>
                </a:lnTo>
                <a:lnTo>
                  <a:pt x="610853" y="367144"/>
                </a:lnTo>
                <a:lnTo>
                  <a:pt x="610586" y="365925"/>
                </a:lnTo>
                <a:lnTo>
                  <a:pt x="608699" y="357276"/>
                </a:lnTo>
                <a:lnTo>
                  <a:pt x="606127" y="345459"/>
                </a:lnTo>
                <a:lnTo>
                  <a:pt x="604906" y="339855"/>
                </a:lnTo>
                <a:lnTo>
                  <a:pt x="604625" y="338563"/>
                </a:lnTo>
                <a:lnTo>
                  <a:pt x="603350" y="332715"/>
                </a:lnTo>
                <a:lnTo>
                  <a:pt x="601137" y="322530"/>
                </a:lnTo>
                <a:lnTo>
                  <a:pt x="601123" y="322456"/>
                </a:lnTo>
                <a:lnTo>
                  <a:pt x="601105" y="322383"/>
                </a:lnTo>
                <a:lnTo>
                  <a:pt x="598497" y="310370"/>
                </a:lnTo>
                <a:lnTo>
                  <a:pt x="596913" y="303059"/>
                </a:lnTo>
                <a:lnTo>
                  <a:pt x="585990" y="297357"/>
                </a:lnTo>
                <a:lnTo>
                  <a:pt x="585537" y="297125"/>
                </a:lnTo>
                <a:lnTo>
                  <a:pt x="585047" y="296875"/>
                </a:lnTo>
                <a:lnTo>
                  <a:pt x="576523" y="292324"/>
                </a:lnTo>
                <a:lnTo>
                  <a:pt x="575276" y="291759"/>
                </a:lnTo>
                <a:lnTo>
                  <a:pt x="574695" y="291454"/>
                </a:lnTo>
                <a:lnTo>
                  <a:pt x="557448" y="282418"/>
                </a:lnTo>
                <a:lnTo>
                  <a:pt x="557385" y="277676"/>
                </a:lnTo>
                <a:lnTo>
                  <a:pt x="557371" y="277270"/>
                </a:lnTo>
                <a:lnTo>
                  <a:pt x="557362" y="276607"/>
                </a:lnTo>
                <a:lnTo>
                  <a:pt x="557067" y="258727"/>
                </a:lnTo>
                <a:lnTo>
                  <a:pt x="557008" y="251456"/>
                </a:lnTo>
                <a:lnTo>
                  <a:pt x="550022" y="249759"/>
                </a:lnTo>
                <a:lnTo>
                  <a:pt x="549115" y="249528"/>
                </a:lnTo>
                <a:lnTo>
                  <a:pt x="516277" y="241504"/>
                </a:lnTo>
                <a:lnTo>
                  <a:pt x="504007" y="238246"/>
                </a:lnTo>
                <a:lnTo>
                  <a:pt x="485771" y="244874"/>
                </a:lnTo>
                <a:lnTo>
                  <a:pt x="473505" y="238438"/>
                </a:lnTo>
                <a:lnTo>
                  <a:pt x="468493" y="235789"/>
                </a:lnTo>
                <a:lnTo>
                  <a:pt x="467640" y="235357"/>
                </a:lnTo>
                <a:lnTo>
                  <a:pt x="463739" y="233313"/>
                </a:lnTo>
                <a:lnTo>
                  <a:pt x="463612" y="233242"/>
                </a:lnTo>
                <a:lnTo>
                  <a:pt x="463448" y="233178"/>
                </a:lnTo>
                <a:lnTo>
                  <a:pt x="456032" y="229774"/>
                </a:lnTo>
                <a:lnTo>
                  <a:pt x="434974" y="218183"/>
                </a:lnTo>
                <a:lnTo>
                  <a:pt x="429545" y="196391"/>
                </a:lnTo>
                <a:lnTo>
                  <a:pt x="427549" y="188351"/>
                </a:lnTo>
                <a:lnTo>
                  <a:pt x="421252" y="162972"/>
                </a:lnTo>
                <a:lnTo>
                  <a:pt x="418735" y="152801"/>
                </a:lnTo>
                <a:lnTo>
                  <a:pt x="414992" y="137664"/>
                </a:lnTo>
                <a:lnTo>
                  <a:pt x="413350" y="131004"/>
                </a:lnTo>
                <a:lnTo>
                  <a:pt x="404409" y="94673"/>
                </a:lnTo>
                <a:lnTo>
                  <a:pt x="463870" y="78050"/>
                </a:lnTo>
                <a:lnTo>
                  <a:pt x="457243" y="71755"/>
                </a:lnTo>
                <a:lnTo>
                  <a:pt x="449649" y="64594"/>
                </a:lnTo>
                <a:lnTo>
                  <a:pt x="439329" y="54457"/>
                </a:lnTo>
                <a:lnTo>
                  <a:pt x="435074" y="50637"/>
                </a:lnTo>
                <a:lnTo>
                  <a:pt x="420604" y="37194"/>
                </a:lnTo>
                <a:lnTo>
                  <a:pt x="414657" y="31539"/>
                </a:lnTo>
                <a:lnTo>
                  <a:pt x="381343" y="201"/>
                </a:lnTo>
                <a:lnTo>
                  <a:pt x="351893" y="12549"/>
                </a:lnTo>
                <a:lnTo>
                  <a:pt x="339986" y="17611"/>
                </a:lnTo>
                <a:lnTo>
                  <a:pt x="326268" y="23554"/>
                </a:lnTo>
                <a:lnTo>
                  <a:pt x="298688" y="35257"/>
                </a:lnTo>
                <a:lnTo>
                  <a:pt x="268241" y="48012"/>
                </a:lnTo>
                <a:lnTo>
                  <a:pt x="244285" y="58428"/>
                </a:lnTo>
                <a:lnTo>
                  <a:pt x="236242" y="62005"/>
                </a:lnTo>
                <a:lnTo>
                  <a:pt x="216868" y="701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6D208EAF-5F06-2734-239B-F80E8F34B7F0}"/>
              </a:ext>
            </a:extLst>
          </p:cNvPr>
          <p:cNvSpPr>
            <a:spLocks/>
          </p:cNvSpPr>
          <p:nvPr/>
        </p:nvSpPr>
        <p:spPr>
          <a:xfrm flipV="1">
            <a:off x="5068503" y="3454689"/>
            <a:ext cx="284462" cy="299781"/>
          </a:xfrm>
          <a:custGeom>
            <a:avLst/>
            <a:gdLst>
              <a:gd name="connsiteX0" fmla="*/ 73394 w 193718"/>
              <a:gd name="connsiteY0" fmla="*/ 9750 h 204150"/>
              <a:gd name="connsiteX1" fmla="*/ 50747 w 193718"/>
              <a:gd name="connsiteY1" fmla="*/ 11625 h 204150"/>
              <a:gd name="connsiteX2" fmla="*/ 41554 w 193718"/>
              <a:gd name="connsiteY2" fmla="*/ 37821 h 204150"/>
              <a:gd name="connsiteX3" fmla="*/ 20870 w 193718"/>
              <a:gd name="connsiteY3" fmla="*/ 106740 h 204150"/>
              <a:gd name="connsiteX4" fmla="*/ 10344 w 193718"/>
              <a:gd name="connsiteY4" fmla="*/ 145484 h 204150"/>
              <a:gd name="connsiteX5" fmla="*/ 463 w 193718"/>
              <a:gd name="connsiteY5" fmla="*/ 182322 h 204150"/>
              <a:gd name="connsiteX6" fmla="*/ 13550 w 193718"/>
              <a:gd name="connsiteY6" fmla="*/ 204560 h 204150"/>
              <a:gd name="connsiteX7" fmla="*/ 20066 w 193718"/>
              <a:gd name="connsiteY7" fmla="*/ 193869 h 204150"/>
              <a:gd name="connsiteX8" fmla="*/ 20742 w 193718"/>
              <a:gd name="connsiteY8" fmla="*/ 192731 h 204150"/>
              <a:gd name="connsiteX9" fmla="*/ 25857 w 193718"/>
              <a:gd name="connsiteY9" fmla="*/ 184334 h 204150"/>
              <a:gd name="connsiteX10" fmla="*/ 28885 w 193718"/>
              <a:gd name="connsiteY10" fmla="*/ 179358 h 204150"/>
              <a:gd name="connsiteX11" fmla="*/ 31196 w 193718"/>
              <a:gd name="connsiteY11" fmla="*/ 175600 h 204150"/>
              <a:gd name="connsiteX12" fmla="*/ 31675 w 193718"/>
              <a:gd name="connsiteY12" fmla="*/ 174807 h 204150"/>
              <a:gd name="connsiteX13" fmla="*/ 36601 w 193718"/>
              <a:gd name="connsiteY13" fmla="*/ 166769 h 204150"/>
              <a:gd name="connsiteX14" fmla="*/ 39112 w 193718"/>
              <a:gd name="connsiteY14" fmla="*/ 159058 h 204150"/>
              <a:gd name="connsiteX15" fmla="*/ 39647 w 193718"/>
              <a:gd name="connsiteY15" fmla="*/ 157339 h 204150"/>
              <a:gd name="connsiteX16" fmla="*/ 41547 w 193718"/>
              <a:gd name="connsiteY16" fmla="*/ 151308 h 204150"/>
              <a:gd name="connsiteX17" fmla="*/ 42629 w 193718"/>
              <a:gd name="connsiteY17" fmla="*/ 147944 h 204150"/>
              <a:gd name="connsiteX18" fmla="*/ 50544 w 193718"/>
              <a:gd name="connsiteY18" fmla="*/ 123212 h 204150"/>
              <a:gd name="connsiteX19" fmla="*/ 65747 w 193718"/>
              <a:gd name="connsiteY19" fmla="*/ 110619 h 204150"/>
              <a:gd name="connsiteX20" fmla="*/ 81853 w 193718"/>
              <a:gd name="connsiteY20" fmla="*/ 97267 h 204150"/>
              <a:gd name="connsiteX21" fmla="*/ 107332 w 193718"/>
              <a:gd name="connsiteY21" fmla="*/ 102613 h 204150"/>
              <a:gd name="connsiteX22" fmla="*/ 125465 w 193718"/>
              <a:gd name="connsiteY22" fmla="*/ 115231 h 204150"/>
              <a:gd name="connsiteX23" fmla="*/ 141072 w 193718"/>
              <a:gd name="connsiteY23" fmla="*/ 126244 h 204150"/>
              <a:gd name="connsiteX24" fmla="*/ 157296 w 193718"/>
              <a:gd name="connsiteY24" fmla="*/ 137590 h 204150"/>
              <a:gd name="connsiteX25" fmla="*/ 160414 w 193718"/>
              <a:gd name="connsiteY25" fmla="*/ 134581 h 204150"/>
              <a:gd name="connsiteX26" fmla="*/ 172851 w 193718"/>
              <a:gd name="connsiteY26" fmla="*/ 121801 h 204150"/>
              <a:gd name="connsiteX27" fmla="*/ 186377 w 193718"/>
              <a:gd name="connsiteY27" fmla="*/ 107930 h 204150"/>
              <a:gd name="connsiteX28" fmla="*/ 194181 w 193718"/>
              <a:gd name="connsiteY28" fmla="*/ 64252 h 204150"/>
              <a:gd name="connsiteX29" fmla="*/ 192008 w 193718"/>
              <a:gd name="connsiteY29" fmla="*/ 62756 h 204150"/>
              <a:gd name="connsiteX30" fmla="*/ 188850 w 193718"/>
              <a:gd name="connsiteY30" fmla="*/ 60074 h 204150"/>
              <a:gd name="connsiteX31" fmla="*/ 184972 w 193718"/>
              <a:gd name="connsiteY31" fmla="*/ 56440 h 204150"/>
              <a:gd name="connsiteX32" fmla="*/ 183125 w 193718"/>
              <a:gd name="connsiteY32" fmla="*/ 54781 h 204150"/>
              <a:gd name="connsiteX33" fmla="*/ 170332 w 193718"/>
              <a:gd name="connsiteY33" fmla="*/ 40268 h 204150"/>
              <a:gd name="connsiteX34" fmla="*/ 154984 w 193718"/>
              <a:gd name="connsiteY34" fmla="*/ 41210 h 204150"/>
              <a:gd name="connsiteX35" fmla="*/ 145777 w 193718"/>
              <a:gd name="connsiteY35" fmla="*/ 41799 h 204150"/>
              <a:gd name="connsiteX36" fmla="*/ 143635 w 193718"/>
              <a:gd name="connsiteY36" fmla="*/ 24039 h 204150"/>
              <a:gd name="connsiteX37" fmla="*/ 142097 w 193718"/>
              <a:gd name="connsiteY37" fmla="*/ 14619 h 204150"/>
              <a:gd name="connsiteX38" fmla="*/ 141954 w 193718"/>
              <a:gd name="connsiteY38" fmla="*/ 13709 h 204150"/>
              <a:gd name="connsiteX39" fmla="*/ 140409 w 193718"/>
              <a:gd name="connsiteY39" fmla="*/ 8590 h 204150"/>
              <a:gd name="connsiteX40" fmla="*/ 140083 w 193718"/>
              <a:gd name="connsiteY40" fmla="*/ 409 h 204150"/>
              <a:gd name="connsiteX41" fmla="*/ 107332 w 193718"/>
              <a:gd name="connsiteY41" fmla="*/ 6405 h 204150"/>
              <a:gd name="connsiteX42" fmla="*/ 101202 w 193718"/>
              <a:gd name="connsiteY42" fmla="*/ 7602 h 204150"/>
              <a:gd name="connsiteX43" fmla="*/ 73394 w 193718"/>
              <a:gd name="connsiteY43" fmla="*/ 9750 h 20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3718" h="204150">
                <a:moveTo>
                  <a:pt x="73394" y="9750"/>
                </a:moveTo>
                <a:lnTo>
                  <a:pt x="50747" y="11625"/>
                </a:lnTo>
                <a:lnTo>
                  <a:pt x="41554" y="37821"/>
                </a:lnTo>
                <a:lnTo>
                  <a:pt x="20870" y="106740"/>
                </a:lnTo>
                <a:lnTo>
                  <a:pt x="10344" y="145484"/>
                </a:lnTo>
                <a:lnTo>
                  <a:pt x="463" y="182322"/>
                </a:lnTo>
                <a:lnTo>
                  <a:pt x="13550" y="204560"/>
                </a:lnTo>
                <a:lnTo>
                  <a:pt x="20066" y="193869"/>
                </a:lnTo>
                <a:lnTo>
                  <a:pt x="20742" y="192731"/>
                </a:lnTo>
                <a:lnTo>
                  <a:pt x="25857" y="184334"/>
                </a:lnTo>
                <a:lnTo>
                  <a:pt x="28885" y="179358"/>
                </a:lnTo>
                <a:lnTo>
                  <a:pt x="31196" y="175600"/>
                </a:lnTo>
                <a:lnTo>
                  <a:pt x="31675" y="174807"/>
                </a:lnTo>
                <a:lnTo>
                  <a:pt x="36601" y="166769"/>
                </a:lnTo>
                <a:lnTo>
                  <a:pt x="39112" y="159058"/>
                </a:lnTo>
                <a:lnTo>
                  <a:pt x="39647" y="157339"/>
                </a:lnTo>
                <a:lnTo>
                  <a:pt x="41547" y="151308"/>
                </a:lnTo>
                <a:lnTo>
                  <a:pt x="42629" y="147944"/>
                </a:lnTo>
                <a:lnTo>
                  <a:pt x="50544" y="123212"/>
                </a:lnTo>
                <a:lnTo>
                  <a:pt x="65747" y="110619"/>
                </a:lnTo>
                <a:lnTo>
                  <a:pt x="81853" y="97267"/>
                </a:lnTo>
                <a:lnTo>
                  <a:pt x="107332" y="102613"/>
                </a:lnTo>
                <a:lnTo>
                  <a:pt x="125465" y="115231"/>
                </a:lnTo>
                <a:lnTo>
                  <a:pt x="141072" y="126244"/>
                </a:lnTo>
                <a:lnTo>
                  <a:pt x="157296" y="137590"/>
                </a:lnTo>
                <a:lnTo>
                  <a:pt x="160414" y="134581"/>
                </a:lnTo>
                <a:lnTo>
                  <a:pt x="172851" y="121801"/>
                </a:lnTo>
                <a:lnTo>
                  <a:pt x="186377" y="107930"/>
                </a:lnTo>
                <a:lnTo>
                  <a:pt x="194181" y="64252"/>
                </a:lnTo>
                <a:lnTo>
                  <a:pt x="192008" y="62756"/>
                </a:lnTo>
                <a:lnTo>
                  <a:pt x="188850" y="60074"/>
                </a:lnTo>
                <a:lnTo>
                  <a:pt x="184972" y="56440"/>
                </a:lnTo>
                <a:lnTo>
                  <a:pt x="183125" y="54781"/>
                </a:lnTo>
                <a:lnTo>
                  <a:pt x="170332" y="40268"/>
                </a:lnTo>
                <a:lnTo>
                  <a:pt x="154984" y="41210"/>
                </a:lnTo>
                <a:lnTo>
                  <a:pt x="145777" y="41799"/>
                </a:lnTo>
                <a:lnTo>
                  <a:pt x="143635" y="24039"/>
                </a:lnTo>
                <a:lnTo>
                  <a:pt x="142097" y="14619"/>
                </a:lnTo>
                <a:lnTo>
                  <a:pt x="141954" y="13709"/>
                </a:lnTo>
                <a:lnTo>
                  <a:pt x="140409" y="8590"/>
                </a:lnTo>
                <a:lnTo>
                  <a:pt x="140083" y="409"/>
                </a:lnTo>
                <a:lnTo>
                  <a:pt x="107332" y="6405"/>
                </a:lnTo>
                <a:lnTo>
                  <a:pt x="101202" y="7602"/>
                </a:lnTo>
                <a:lnTo>
                  <a:pt x="73394" y="9750"/>
                </a:lnTo>
                <a:close/>
              </a:path>
            </a:pathLst>
          </a:custGeom>
          <a:solidFill>
            <a:srgbClr val="FFC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6B4BF291-9DE3-AFDA-0EC7-72345640DAF9}"/>
              </a:ext>
            </a:extLst>
          </p:cNvPr>
          <p:cNvSpPr>
            <a:spLocks/>
          </p:cNvSpPr>
          <p:nvPr/>
        </p:nvSpPr>
        <p:spPr>
          <a:xfrm flipV="1">
            <a:off x="7138567" y="2656213"/>
            <a:ext cx="565059" cy="685226"/>
          </a:xfrm>
          <a:custGeom>
            <a:avLst/>
            <a:gdLst>
              <a:gd name="connsiteX0" fmla="*/ 184187 w 384804"/>
              <a:gd name="connsiteY0" fmla="*/ 9620 h 466637"/>
              <a:gd name="connsiteX1" fmla="*/ 178780 w 384804"/>
              <a:gd name="connsiteY1" fmla="*/ 512 h 466637"/>
              <a:gd name="connsiteX2" fmla="*/ 178190 w 384804"/>
              <a:gd name="connsiteY2" fmla="*/ 275 h 466637"/>
              <a:gd name="connsiteX3" fmla="*/ 173690 w 384804"/>
              <a:gd name="connsiteY3" fmla="*/ 6708 h 466637"/>
              <a:gd name="connsiteX4" fmla="*/ 166060 w 384804"/>
              <a:gd name="connsiteY4" fmla="*/ 14549 h 466637"/>
              <a:gd name="connsiteX5" fmla="*/ 139396 w 384804"/>
              <a:gd name="connsiteY5" fmla="*/ 19745 h 466637"/>
              <a:gd name="connsiteX6" fmla="*/ 81772 w 384804"/>
              <a:gd name="connsiteY6" fmla="*/ 31957 h 466637"/>
              <a:gd name="connsiteX7" fmla="*/ 78084 w 384804"/>
              <a:gd name="connsiteY7" fmla="*/ 47504 h 466637"/>
              <a:gd name="connsiteX8" fmla="*/ 70318 w 384804"/>
              <a:gd name="connsiteY8" fmla="*/ 80382 h 466637"/>
              <a:gd name="connsiteX9" fmla="*/ 68445 w 384804"/>
              <a:gd name="connsiteY9" fmla="*/ 87315 h 466637"/>
              <a:gd name="connsiteX10" fmla="*/ 66708 w 384804"/>
              <a:gd name="connsiteY10" fmla="*/ 96133 h 466637"/>
              <a:gd name="connsiteX11" fmla="*/ 61722 w 384804"/>
              <a:gd name="connsiteY11" fmla="*/ 117171 h 466637"/>
              <a:gd name="connsiteX12" fmla="*/ 54020 w 384804"/>
              <a:gd name="connsiteY12" fmla="*/ 149563 h 466637"/>
              <a:gd name="connsiteX13" fmla="*/ 29878 w 384804"/>
              <a:gd name="connsiteY13" fmla="*/ 161113 h 466637"/>
              <a:gd name="connsiteX14" fmla="*/ 288 w 384804"/>
              <a:gd name="connsiteY14" fmla="*/ 175282 h 466637"/>
              <a:gd name="connsiteX15" fmla="*/ 3540 w 384804"/>
              <a:gd name="connsiteY15" fmla="*/ 202271 h 466637"/>
              <a:gd name="connsiteX16" fmla="*/ 4575 w 384804"/>
              <a:gd name="connsiteY16" fmla="*/ 209526 h 466637"/>
              <a:gd name="connsiteX17" fmla="*/ 6303 w 384804"/>
              <a:gd name="connsiteY17" fmla="*/ 225217 h 466637"/>
              <a:gd name="connsiteX18" fmla="*/ 7936 w 384804"/>
              <a:gd name="connsiteY18" fmla="*/ 238839 h 466637"/>
              <a:gd name="connsiteX19" fmla="*/ 13742 w 384804"/>
              <a:gd name="connsiteY19" fmla="*/ 288955 h 466637"/>
              <a:gd name="connsiteX20" fmla="*/ 13811 w 384804"/>
              <a:gd name="connsiteY20" fmla="*/ 289642 h 466637"/>
              <a:gd name="connsiteX21" fmla="*/ 13429 w 384804"/>
              <a:gd name="connsiteY21" fmla="*/ 292221 h 466637"/>
              <a:gd name="connsiteX22" fmla="*/ 12441 w 384804"/>
              <a:gd name="connsiteY22" fmla="*/ 297453 h 466637"/>
              <a:gd name="connsiteX23" fmla="*/ 48753 w 384804"/>
              <a:gd name="connsiteY23" fmla="*/ 314020 h 466637"/>
              <a:gd name="connsiteX24" fmla="*/ 59853 w 384804"/>
              <a:gd name="connsiteY24" fmla="*/ 318300 h 466637"/>
              <a:gd name="connsiteX25" fmla="*/ 62530 w 384804"/>
              <a:gd name="connsiteY25" fmla="*/ 307775 h 466637"/>
              <a:gd name="connsiteX26" fmla="*/ 65651 w 384804"/>
              <a:gd name="connsiteY26" fmla="*/ 310072 h 466637"/>
              <a:gd name="connsiteX27" fmla="*/ 68785 w 384804"/>
              <a:gd name="connsiteY27" fmla="*/ 307131 h 466637"/>
              <a:gd name="connsiteX28" fmla="*/ 67197 w 384804"/>
              <a:gd name="connsiteY28" fmla="*/ 313917 h 466637"/>
              <a:gd name="connsiteX29" fmla="*/ 68313 w 384804"/>
              <a:gd name="connsiteY29" fmla="*/ 319977 h 466637"/>
              <a:gd name="connsiteX30" fmla="*/ 71688 w 384804"/>
              <a:gd name="connsiteY30" fmla="*/ 323849 h 466637"/>
              <a:gd name="connsiteX31" fmla="*/ 78057 w 384804"/>
              <a:gd name="connsiteY31" fmla="*/ 325790 h 466637"/>
              <a:gd name="connsiteX32" fmla="*/ 79114 w 384804"/>
              <a:gd name="connsiteY32" fmla="*/ 332930 h 466637"/>
              <a:gd name="connsiteX33" fmla="*/ 94805 w 384804"/>
              <a:gd name="connsiteY33" fmla="*/ 327882 h 466637"/>
              <a:gd name="connsiteX34" fmla="*/ 101587 w 384804"/>
              <a:gd name="connsiteY34" fmla="*/ 314203 h 466637"/>
              <a:gd name="connsiteX35" fmla="*/ 110723 w 384804"/>
              <a:gd name="connsiteY35" fmla="*/ 322918 h 466637"/>
              <a:gd name="connsiteX36" fmla="*/ 129176 w 384804"/>
              <a:gd name="connsiteY36" fmla="*/ 327336 h 466637"/>
              <a:gd name="connsiteX37" fmla="*/ 146554 w 384804"/>
              <a:gd name="connsiteY37" fmla="*/ 333983 h 466637"/>
              <a:gd name="connsiteX38" fmla="*/ 156679 w 384804"/>
              <a:gd name="connsiteY38" fmla="*/ 322316 h 466637"/>
              <a:gd name="connsiteX39" fmla="*/ 167639 w 384804"/>
              <a:gd name="connsiteY39" fmla="*/ 320038 h 466637"/>
              <a:gd name="connsiteX40" fmla="*/ 168882 w 384804"/>
              <a:gd name="connsiteY40" fmla="*/ 325687 h 466637"/>
              <a:gd name="connsiteX41" fmla="*/ 162300 w 384804"/>
              <a:gd name="connsiteY41" fmla="*/ 341832 h 466637"/>
              <a:gd name="connsiteX42" fmla="*/ 158099 w 384804"/>
              <a:gd name="connsiteY42" fmla="*/ 353180 h 466637"/>
              <a:gd name="connsiteX43" fmla="*/ 160276 w 384804"/>
              <a:gd name="connsiteY43" fmla="*/ 360460 h 466637"/>
              <a:gd name="connsiteX44" fmla="*/ 171191 w 384804"/>
              <a:gd name="connsiteY44" fmla="*/ 398148 h 466637"/>
              <a:gd name="connsiteX45" fmla="*/ 190678 w 384804"/>
              <a:gd name="connsiteY45" fmla="*/ 409413 h 466637"/>
              <a:gd name="connsiteX46" fmla="*/ 204863 w 384804"/>
              <a:gd name="connsiteY46" fmla="*/ 413135 h 466637"/>
              <a:gd name="connsiteX47" fmla="*/ 210084 w 384804"/>
              <a:gd name="connsiteY47" fmla="*/ 414759 h 466637"/>
              <a:gd name="connsiteX48" fmla="*/ 211005 w 384804"/>
              <a:gd name="connsiteY48" fmla="*/ 413318 h 466637"/>
              <a:gd name="connsiteX49" fmla="*/ 220236 w 384804"/>
              <a:gd name="connsiteY49" fmla="*/ 413040 h 466637"/>
              <a:gd name="connsiteX50" fmla="*/ 235310 w 384804"/>
              <a:gd name="connsiteY50" fmla="*/ 419576 h 466637"/>
              <a:gd name="connsiteX51" fmla="*/ 234212 w 384804"/>
              <a:gd name="connsiteY51" fmla="*/ 438138 h 466637"/>
              <a:gd name="connsiteX52" fmla="*/ 252512 w 384804"/>
              <a:gd name="connsiteY52" fmla="*/ 441691 h 466637"/>
              <a:gd name="connsiteX53" fmla="*/ 283294 w 384804"/>
              <a:gd name="connsiteY53" fmla="*/ 459008 h 466637"/>
              <a:gd name="connsiteX54" fmla="*/ 314377 w 384804"/>
              <a:gd name="connsiteY54" fmla="*/ 466913 h 466637"/>
              <a:gd name="connsiteX55" fmla="*/ 335017 w 384804"/>
              <a:gd name="connsiteY55" fmla="*/ 443375 h 466637"/>
              <a:gd name="connsiteX56" fmla="*/ 338578 w 384804"/>
              <a:gd name="connsiteY56" fmla="*/ 441433 h 466637"/>
              <a:gd name="connsiteX57" fmla="*/ 363713 w 384804"/>
              <a:gd name="connsiteY57" fmla="*/ 424790 h 466637"/>
              <a:gd name="connsiteX58" fmla="*/ 343499 w 384804"/>
              <a:gd name="connsiteY58" fmla="*/ 412913 h 466637"/>
              <a:gd name="connsiteX59" fmla="*/ 374877 w 384804"/>
              <a:gd name="connsiteY59" fmla="*/ 384104 h 466637"/>
              <a:gd name="connsiteX60" fmla="*/ 374396 w 384804"/>
              <a:gd name="connsiteY60" fmla="*/ 345242 h 466637"/>
              <a:gd name="connsiteX61" fmla="*/ 374332 w 384804"/>
              <a:gd name="connsiteY61" fmla="*/ 327512 h 466637"/>
              <a:gd name="connsiteX62" fmla="*/ 374373 w 384804"/>
              <a:gd name="connsiteY62" fmla="*/ 314466 h 466637"/>
              <a:gd name="connsiteX63" fmla="*/ 374373 w 384804"/>
              <a:gd name="connsiteY63" fmla="*/ 299163 h 466637"/>
              <a:gd name="connsiteX64" fmla="*/ 374373 w 384804"/>
              <a:gd name="connsiteY64" fmla="*/ 286541 h 466637"/>
              <a:gd name="connsiteX65" fmla="*/ 379036 w 384804"/>
              <a:gd name="connsiteY65" fmla="*/ 251167 h 466637"/>
              <a:gd name="connsiteX66" fmla="*/ 385092 w 384804"/>
              <a:gd name="connsiteY66" fmla="*/ 204621 h 466637"/>
              <a:gd name="connsiteX67" fmla="*/ 381345 w 384804"/>
              <a:gd name="connsiteY67" fmla="*/ 168867 h 466637"/>
              <a:gd name="connsiteX68" fmla="*/ 353624 w 384804"/>
              <a:gd name="connsiteY68" fmla="*/ 134995 h 466637"/>
              <a:gd name="connsiteX69" fmla="*/ 351769 w 384804"/>
              <a:gd name="connsiteY69" fmla="*/ 126573 h 466637"/>
              <a:gd name="connsiteX70" fmla="*/ 350104 w 384804"/>
              <a:gd name="connsiteY70" fmla="*/ 118374 h 466637"/>
              <a:gd name="connsiteX71" fmla="*/ 356577 w 384804"/>
              <a:gd name="connsiteY71" fmla="*/ 107122 h 466637"/>
              <a:gd name="connsiteX72" fmla="*/ 358551 w 384804"/>
              <a:gd name="connsiteY72" fmla="*/ 105342 h 466637"/>
              <a:gd name="connsiteX73" fmla="*/ 377077 w 384804"/>
              <a:gd name="connsiteY73" fmla="*/ 88696 h 466637"/>
              <a:gd name="connsiteX74" fmla="*/ 378737 w 384804"/>
              <a:gd name="connsiteY74" fmla="*/ 80567 h 466637"/>
              <a:gd name="connsiteX75" fmla="*/ 383314 w 384804"/>
              <a:gd name="connsiteY75" fmla="*/ 57474 h 466637"/>
              <a:gd name="connsiteX76" fmla="*/ 307985 w 384804"/>
              <a:gd name="connsiteY76" fmla="*/ 51572 h 466637"/>
              <a:gd name="connsiteX77" fmla="*/ 288198 w 384804"/>
              <a:gd name="connsiteY77" fmla="*/ 49819 h 466637"/>
              <a:gd name="connsiteX78" fmla="*/ 270171 w 384804"/>
              <a:gd name="connsiteY78" fmla="*/ 48573 h 466637"/>
              <a:gd name="connsiteX79" fmla="*/ 251160 w 384804"/>
              <a:gd name="connsiteY79" fmla="*/ 47141 h 466637"/>
              <a:gd name="connsiteX80" fmla="*/ 216508 w 384804"/>
              <a:gd name="connsiteY80" fmla="*/ 44415 h 466637"/>
              <a:gd name="connsiteX81" fmla="*/ 204214 w 384804"/>
              <a:gd name="connsiteY81" fmla="*/ 43429 h 466637"/>
              <a:gd name="connsiteX82" fmla="*/ 195859 w 384804"/>
              <a:gd name="connsiteY82" fmla="*/ 29309 h 466637"/>
              <a:gd name="connsiteX83" fmla="*/ 184187 w 384804"/>
              <a:gd name="connsiteY83" fmla="*/ 9620 h 466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84804" h="466637">
                <a:moveTo>
                  <a:pt x="184187" y="9620"/>
                </a:moveTo>
                <a:lnTo>
                  <a:pt x="178780" y="512"/>
                </a:lnTo>
                <a:lnTo>
                  <a:pt x="178190" y="275"/>
                </a:lnTo>
                <a:lnTo>
                  <a:pt x="173690" y="6708"/>
                </a:lnTo>
                <a:lnTo>
                  <a:pt x="166060" y="14549"/>
                </a:lnTo>
                <a:lnTo>
                  <a:pt x="139396" y="19745"/>
                </a:lnTo>
                <a:lnTo>
                  <a:pt x="81772" y="31957"/>
                </a:lnTo>
                <a:lnTo>
                  <a:pt x="78084" y="47504"/>
                </a:lnTo>
                <a:lnTo>
                  <a:pt x="70318" y="80382"/>
                </a:lnTo>
                <a:lnTo>
                  <a:pt x="68445" y="87315"/>
                </a:lnTo>
                <a:lnTo>
                  <a:pt x="66708" y="96133"/>
                </a:lnTo>
                <a:lnTo>
                  <a:pt x="61722" y="117171"/>
                </a:lnTo>
                <a:lnTo>
                  <a:pt x="54020" y="149563"/>
                </a:lnTo>
                <a:lnTo>
                  <a:pt x="29878" y="161113"/>
                </a:lnTo>
                <a:lnTo>
                  <a:pt x="288" y="175282"/>
                </a:lnTo>
                <a:lnTo>
                  <a:pt x="3540" y="202271"/>
                </a:lnTo>
                <a:lnTo>
                  <a:pt x="4575" y="209526"/>
                </a:lnTo>
                <a:lnTo>
                  <a:pt x="6303" y="225217"/>
                </a:lnTo>
                <a:lnTo>
                  <a:pt x="7936" y="238839"/>
                </a:lnTo>
                <a:lnTo>
                  <a:pt x="13742" y="288955"/>
                </a:lnTo>
                <a:lnTo>
                  <a:pt x="13811" y="289642"/>
                </a:lnTo>
                <a:lnTo>
                  <a:pt x="13429" y="292221"/>
                </a:lnTo>
                <a:lnTo>
                  <a:pt x="12441" y="297453"/>
                </a:lnTo>
                <a:lnTo>
                  <a:pt x="48753" y="314020"/>
                </a:lnTo>
                <a:lnTo>
                  <a:pt x="59853" y="318300"/>
                </a:lnTo>
                <a:lnTo>
                  <a:pt x="62530" y="307775"/>
                </a:lnTo>
                <a:lnTo>
                  <a:pt x="65651" y="310072"/>
                </a:lnTo>
                <a:lnTo>
                  <a:pt x="68785" y="307131"/>
                </a:lnTo>
                <a:lnTo>
                  <a:pt x="67197" y="313917"/>
                </a:lnTo>
                <a:lnTo>
                  <a:pt x="68313" y="319977"/>
                </a:lnTo>
                <a:lnTo>
                  <a:pt x="71688" y="323849"/>
                </a:lnTo>
                <a:lnTo>
                  <a:pt x="78057" y="325790"/>
                </a:lnTo>
                <a:lnTo>
                  <a:pt x="79114" y="332930"/>
                </a:lnTo>
                <a:lnTo>
                  <a:pt x="94805" y="327882"/>
                </a:lnTo>
                <a:lnTo>
                  <a:pt x="101587" y="314203"/>
                </a:lnTo>
                <a:lnTo>
                  <a:pt x="110723" y="322918"/>
                </a:lnTo>
                <a:lnTo>
                  <a:pt x="129176" y="327336"/>
                </a:lnTo>
                <a:lnTo>
                  <a:pt x="146554" y="333983"/>
                </a:lnTo>
                <a:lnTo>
                  <a:pt x="156679" y="322316"/>
                </a:lnTo>
                <a:lnTo>
                  <a:pt x="167639" y="320038"/>
                </a:lnTo>
                <a:lnTo>
                  <a:pt x="168882" y="325687"/>
                </a:lnTo>
                <a:lnTo>
                  <a:pt x="162300" y="341832"/>
                </a:lnTo>
                <a:lnTo>
                  <a:pt x="158099" y="353180"/>
                </a:lnTo>
                <a:lnTo>
                  <a:pt x="160276" y="360460"/>
                </a:lnTo>
                <a:lnTo>
                  <a:pt x="171191" y="398148"/>
                </a:lnTo>
                <a:lnTo>
                  <a:pt x="190678" y="409413"/>
                </a:lnTo>
                <a:lnTo>
                  <a:pt x="204863" y="413135"/>
                </a:lnTo>
                <a:lnTo>
                  <a:pt x="210084" y="414759"/>
                </a:lnTo>
                <a:lnTo>
                  <a:pt x="211005" y="413318"/>
                </a:lnTo>
                <a:lnTo>
                  <a:pt x="220236" y="413040"/>
                </a:lnTo>
                <a:lnTo>
                  <a:pt x="235310" y="419576"/>
                </a:lnTo>
                <a:lnTo>
                  <a:pt x="234212" y="438138"/>
                </a:lnTo>
                <a:lnTo>
                  <a:pt x="252512" y="441691"/>
                </a:lnTo>
                <a:lnTo>
                  <a:pt x="283294" y="459008"/>
                </a:lnTo>
                <a:lnTo>
                  <a:pt x="314377" y="466913"/>
                </a:lnTo>
                <a:lnTo>
                  <a:pt x="335017" y="443375"/>
                </a:lnTo>
                <a:lnTo>
                  <a:pt x="338578" y="441433"/>
                </a:lnTo>
                <a:lnTo>
                  <a:pt x="363713" y="424790"/>
                </a:lnTo>
                <a:lnTo>
                  <a:pt x="343499" y="412913"/>
                </a:lnTo>
                <a:lnTo>
                  <a:pt x="374877" y="384104"/>
                </a:lnTo>
                <a:lnTo>
                  <a:pt x="374396" y="345242"/>
                </a:lnTo>
                <a:lnTo>
                  <a:pt x="374332" y="327512"/>
                </a:lnTo>
                <a:lnTo>
                  <a:pt x="374373" y="314466"/>
                </a:lnTo>
                <a:lnTo>
                  <a:pt x="374373" y="299163"/>
                </a:lnTo>
                <a:lnTo>
                  <a:pt x="374373" y="286541"/>
                </a:lnTo>
                <a:lnTo>
                  <a:pt x="379036" y="251167"/>
                </a:lnTo>
                <a:lnTo>
                  <a:pt x="385092" y="204621"/>
                </a:lnTo>
                <a:lnTo>
                  <a:pt x="381345" y="168867"/>
                </a:lnTo>
                <a:lnTo>
                  <a:pt x="353624" y="134995"/>
                </a:lnTo>
                <a:lnTo>
                  <a:pt x="351769" y="126573"/>
                </a:lnTo>
                <a:lnTo>
                  <a:pt x="350104" y="118374"/>
                </a:lnTo>
                <a:lnTo>
                  <a:pt x="356577" y="107122"/>
                </a:lnTo>
                <a:lnTo>
                  <a:pt x="358551" y="105342"/>
                </a:lnTo>
                <a:lnTo>
                  <a:pt x="377077" y="88696"/>
                </a:lnTo>
                <a:lnTo>
                  <a:pt x="378737" y="80567"/>
                </a:lnTo>
                <a:lnTo>
                  <a:pt x="383314" y="57474"/>
                </a:lnTo>
                <a:lnTo>
                  <a:pt x="307985" y="51572"/>
                </a:lnTo>
                <a:lnTo>
                  <a:pt x="288198" y="49819"/>
                </a:lnTo>
                <a:lnTo>
                  <a:pt x="270171" y="48573"/>
                </a:lnTo>
                <a:lnTo>
                  <a:pt x="251160" y="47141"/>
                </a:lnTo>
                <a:lnTo>
                  <a:pt x="216508" y="44415"/>
                </a:lnTo>
                <a:lnTo>
                  <a:pt x="204214" y="43429"/>
                </a:lnTo>
                <a:lnTo>
                  <a:pt x="195859" y="29309"/>
                </a:lnTo>
                <a:lnTo>
                  <a:pt x="184187" y="962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A0D9BB69-F42F-2C7A-BB37-439E0DB6EC44}"/>
              </a:ext>
            </a:extLst>
          </p:cNvPr>
          <p:cNvSpPr>
            <a:spLocks/>
          </p:cNvSpPr>
          <p:nvPr/>
        </p:nvSpPr>
        <p:spPr>
          <a:xfrm flipV="1">
            <a:off x="6771271" y="2881791"/>
            <a:ext cx="486950" cy="558115"/>
          </a:xfrm>
          <a:custGeom>
            <a:avLst/>
            <a:gdLst>
              <a:gd name="connsiteX0" fmla="*/ 268697 w 331612"/>
              <a:gd name="connsiteY0" fmla="*/ 75297 h 380075"/>
              <a:gd name="connsiteX1" fmla="*/ 265136 w 331612"/>
              <a:gd name="connsiteY1" fmla="*/ 67826 h 380075"/>
              <a:gd name="connsiteX2" fmla="*/ 256794 w 331612"/>
              <a:gd name="connsiteY2" fmla="*/ 63151 h 380075"/>
              <a:gd name="connsiteX3" fmla="*/ 246492 w 331612"/>
              <a:gd name="connsiteY3" fmla="*/ 50446 h 380075"/>
              <a:gd name="connsiteX4" fmla="*/ 242895 w 331612"/>
              <a:gd name="connsiteY4" fmla="*/ 46064 h 380075"/>
              <a:gd name="connsiteX5" fmla="*/ 241702 w 331612"/>
              <a:gd name="connsiteY5" fmla="*/ 44598 h 380075"/>
              <a:gd name="connsiteX6" fmla="*/ 236939 w 331612"/>
              <a:gd name="connsiteY6" fmla="*/ 38790 h 380075"/>
              <a:gd name="connsiteX7" fmla="*/ 232117 w 331612"/>
              <a:gd name="connsiteY7" fmla="*/ 32901 h 380075"/>
              <a:gd name="connsiteX8" fmla="*/ 221747 w 331612"/>
              <a:gd name="connsiteY8" fmla="*/ 29606 h 380075"/>
              <a:gd name="connsiteX9" fmla="*/ 218341 w 331612"/>
              <a:gd name="connsiteY9" fmla="*/ 28100 h 380075"/>
              <a:gd name="connsiteX10" fmla="*/ 214879 w 331612"/>
              <a:gd name="connsiteY10" fmla="*/ 26126 h 380075"/>
              <a:gd name="connsiteX11" fmla="*/ 187285 w 331612"/>
              <a:gd name="connsiteY11" fmla="*/ 15469 h 380075"/>
              <a:gd name="connsiteX12" fmla="*/ 182595 w 331612"/>
              <a:gd name="connsiteY12" fmla="*/ 2491 h 380075"/>
              <a:gd name="connsiteX13" fmla="*/ 173010 w 331612"/>
              <a:gd name="connsiteY13" fmla="*/ 311 h 380075"/>
              <a:gd name="connsiteX14" fmla="*/ 151309 w 331612"/>
              <a:gd name="connsiteY14" fmla="*/ 17082 h 380075"/>
              <a:gd name="connsiteX15" fmla="*/ 130310 w 331612"/>
              <a:gd name="connsiteY15" fmla="*/ 7793 h 380075"/>
              <a:gd name="connsiteX16" fmla="*/ 114080 w 331612"/>
              <a:gd name="connsiteY16" fmla="*/ 8728 h 380075"/>
              <a:gd name="connsiteX17" fmla="*/ 111226 w 331612"/>
              <a:gd name="connsiteY17" fmla="*/ 7041 h 380075"/>
              <a:gd name="connsiteX18" fmla="*/ 81600 w 331612"/>
              <a:gd name="connsiteY18" fmla="*/ 5934 h 380075"/>
              <a:gd name="connsiteX19" fmla="*/ 77427 w 331612"/>
              <a:gd name="connsiteY19" fmla="*/ 8506 h 380075"/>
              <a:gd name="connsiteX20" fmla="*/ 63256 w 331612"/>
              <a:gd name="connsiteY20" fmla="*/ 5021 h 380075"/>
              <a:gd name="connsiteX21" fmla="*/ 49175 w 331612"/>
              <a:gd name="connsiteY21" fmla="*/ 1349 h 380075"/>
              <a:gd name="connsiteX22" fmla="*/ 46036 w 331612"/>
              <a:gd name="connsiteY22" fmla="*/ 11049 h 380075"/>
              <a:gd name="connsiteX23" fmla="*/ 37504 w 331612"/>
              <a:gd name="connsiteY23" fmla="*/ 7736 h 380075"/>
              <a:gd name="connsiteX24" fmla="*/ 31729 w 331612"/>
              <a:gd name="connsiteY24" fmla="*/ 10066 h 380075"/>
              <a:gd name="connsiteX25" fmla="*/ 12559 w 331612"/>
              <a:gd name="connsiteY25" fmla="*/ 25560 h 380075"/>
              <a:gd name="connsiteX26" fmla="*/ 6507 w 331612"/>
              <a:gd name="connsiteY26" fmla="*/ 30745 h 380075"/>
              <a:gd name="connsiteX27" fmla="*/ 2243 w 331612"/>
              <a:gd name="connsiteY27" fmla="*/ 32300 h 380075"/>
              <a:gd name="connsiteX28" fmla="*/ 660 w 331612"/>
              <a:gd name="connsiteY28" fmla="*/ 34835 h 380075"/>
              <a:gd name="connsiteX29" fmla="*/ 787 w 331612"/>
              <a:gd name="connsiteY29" fmla="*/ 35083 h 380075"/>
              <a:gd name="connsiteX30" fmla="*/ 320 w 331612"/>
              <a:gd name="connsiteY30" fmla="*/ 41662 h 380075"/>
              <a:gd name="connsiteX31" fmla="*/ 3967 w 331612"/>
              <a:gd name="connsiteY31" fmla="*/ 50874 h 380075"/>
              <a:gd name="connsiteX32" fmla="*/ 4629 w 331612"/>
              <a:gd name="connsiteY32" fmla="*/ 52524 h 380075"/>
              <a:gd name="connsiteX33" fmla="*/ 8072 w 331612"/>
              <a:gd name="connsiteY33" fmla="*/ 64005 h 380075"/>
              <a:gd name="connsiteX34" fmla="*/ 8730 w 331612"/>
              <a:gd name="connsiteY34" fmla="*/ 68861 h 380075"/>
              <a:gd name="connsiteX35" fmla="*/ 11139 w 331612"/>
              <a:gd name="connsiteY35" fmla="*/ 80756 h 380075"/>
              <a:gd name="connsiteX36" fmla="*/ 15875 w 331612"/>
              <a:gd name="connsiteY36" fmla="*/ 94093 h 380075"/>
              <a:gd name="connsiteX37" fmla="*/ 15916 w 331612"/>
              <a:gd name="connsiteY37" fmla="*/ 94151 h 380075"/>
              <a:gd name="connsiteX38" fmla="*/ 28798 w 331612"/>
              <a:gd name="connsiteY38" fmla="*/ 88342 h 380075"/>
              <a:gd name="connsiteX39" fmla="*/ 31298 w 331612"/>
              <a:gd name="connsiteY39" fmla="*/ 96868 h 380075"/>
              <a:gd name="connsiteX40" fmla="*/ 24035 w 331612"/>
              <a:gd name="connsiteY40" fmla="*/ 106201 h 380075"/>
              <a:gd name="connsiteX41" fmla="*/ 23890 w 331612"/>
              <a:gd name="connsiteY41" fmla="*/ 106579 h 380075"/>
              <a:gd name="connsiteX42" fmla="*/ 14809 w 331612"/>
              <a:gd name="connsiteY42" fmla="*/ 131794 h 380075"/>
              <a:gd name="connsiteX43" fmla="*/ 13765 w 331612"/>
              <a:gd name="connsiteY43" fmla="*/ 137346 h 380075"/>
              <a:gd name="connsiteX44" fmla="*/ 26349 w 331612"/>
              <a:gd name="connsiteY44" fmla="*/ 161509 h 380075"/>
              <a:gd name="connsiteX45" fmla="*/ 28898 w 331612"/>
              <a:gd name="connsiteY45" fmla="*/ 165330 h 380075"/>
              <a:gd name="connsiteX46" fmla="*/ 31829 w 331612"/>
              <a:gd name="connsiteY46" fmla="*/ 169728 h 380075"/>
              <a:gd name="connsiteX47" fmla="*/ 35145 w 331612"/>
              <a:gd name="connsiteY47" fmla="*/ 177387 h 380075"/>
              <a:gd name="connsiteX48" fmla="*/ 38429 w 331612"/>
              <a:gd name="connsiteY48" fmla="*/ 183072 h 380075"/>
              <a:gd name="connsiteX49" fmla="*/ 50645 w 331612"/>
              <a:gd name="connsiteY49" fmla="*/ 203510 h 380075"/>
              <a:gd name="connsiteX50" fmla="*/ 66730 w 331612"/>
              <a:gd name="connsiteY50" fmla="*/ 223259 h 380075"/>
              <a:gd name="connsiteX51" fmla="*/ 78448 w 331612"/>
              <a:gd name="connsiteY51" fmla="*/ 234584 h 380075"/>
              <a:gd name="connsiteX52" fmla="*/ 76824 w 331612"/>
              <a:gd name="connsiteY52" fmla="*/ 241018 h 380075"/>
              <a:gd name="connsiteX53" fmla="*/ 74841 w 331612"/>
              <a:gd name="connsiteY53" fmla="*/ 248904 h 380075"/>
              <a:gd name="connsiteX54" fmla="*/ 74787 w 331612"/>
              <a:gd name="connsiteY54" fmla="*/ 264022 h 380075"/>
              <a:gd name="connsiteX55" fmla="*/ 52119 w 331612"/>
              <a:gd name="connsiteY55" fmla="*/ 289035 h 380075"/>
              <a:gd name="connsiteX56" fmla="*/ 41840 w 331612"/>
              <a:gd name="connsiteY56" fmla="*/ 300539 h 380075"/>
              <a:gd name="connsiteX57" fmla="*/ 37671 w 331612"/>
              <a:gd name="connsiteY57" fmla="*/ 315163 h 380075"/>
              <a:gd name="connsiteX58" fmla="*/ 36973 w 331612"/>
              <a:gd name="connsiteY58" fmla="*/ 317617 h 380075"/>
              <a:gd name="connsiteX59" fmla="*/ 88278 w 331612"/>
              <a:gd name="connsiteY59" fmla="*/ 364449 h 380075"/>
              <a:gd name="connsiteX60" fmla="*/ 103651 w 331612"/>
              <a:gd name="connsiteY60" fmla="*/ 365982 h 380075"/>
              <a:gd name="connsiteX61" fmla="*/ 124604 w 331612"/>
              <a:gd name="connsiteY61" fmla="*/ 374611 h 380075"/>
              <a:gd name="connsiteX62" fmla="*/ 152524 w 331612"/>
              <a:gd name="connsiteY62" fmla="*/ 379886 h 380075"/>
              <a:gd name="connsiteX63" fmla="*/ 165679 w 331612"/>
              <a:gd name="connsiteY63" fmla="*/ 380387 h 380075"/>
              <a:gd name="connsiteX64" fmla="*/ 181352 w 331612"/>
              <a:gd name="connsiteY64" fmla="*/ 379717 h 380075"/>
              <a:gd name="connsiteX65" fmla="*/ 204623 w 331612"/>
              <a:gd name="connsiteY65" fmla="*/ 377718 h 380075"/>
              <a:gd name="connsiteX66" fmla="*/ 259171 w 331612"/>
              <a:gd name="connsiteY66" fmla="*/ 364461 h 380075"/>
              <a:gd name="connsiteX67" fmla="*/ 262600 w 331612"/>
              <a:gd name="connsiteY67" fmla="*/ 364546 h 380075"/>
              <a:gd name="connsiteX68" fmla="*/ 263589 w 331612"/>
              <a:gd name="connsiteY68" fmla="*/ 359314 h 380075"/>
              <a:gd name="connsiteX69" fmla="*/ 263970 w 331612"/>
              <a:gd name="connsiteY69" fmla="*/ 356735 h 380075"/>
              <a:gd name="connsiteX70" fmla="*/ 263902 w 331612"/>
              <a:gd name="connsiteY70" fmla="*/ 356048 h 380075"/>
              <a:gd name="connsiteX71" fmla="*/ 258096 w 331612"/>
              <a:gd name="connsiteY71" fmla="*/ 305932 h 380075"/>
              <a:gd name="connsiteX72" fmla="*/ 256463 w 331612"/>
              <a:gd name="connsiteY72" fmla="*/ 292310 h 380075"/>
              <a:gd name="connsiteX73" fmla="*/ 254735 w 331612"/>
              <a:gd name="connsiteY73" fmla="*/ 276619 h 380075"/>
              <a:gd name="connsiteX74" fmla="*/ 253700 w 331612"/>
              <a:gd name="connsiteY74" fmla="*/ 269364 h 380075"/>
              <a:gd name="connsiteX75" fmla="*/ 250448 w 331612"/>
              <a:gd name="connsiteY75" fmla="*/ 242375 h 380075"/>
              <a:gd name="connsiteX76" fmla="*/ 280038 w 331612"/>
              <a:gd name="connsiteY76" fmla="*/ 228206 h 380075"/>
              <a:gd name="connsiteX77" fmla="*/ 304180 w 331612"/>
              <a:gd name="connsiteY77" fmla="*/ 216656 h 380075"/>
              <a:gd name="connsiteX78" fmla="*/ 311882 w 331612"/>
              <a:gd name="connsiteY78" fmla="*/ 184264 h 380075"/>
              <a:gd name="connsiteX79" fmla="*/ 316867 w 331612"/>
              <a:gd name="connsiteY79" fmla="*/ 163226 h 380075"/>
              <a:gd name="connsiteX80" fmla="*/ 318605 w 331612"/>
              <a:gd name="connsiteY80" fmla="*/ 154408 h 380075"/>
              <a:gd name="connsiteX81" fmla="*/ 320478 w 331612"/>
              <a:gd name="connsiteY81" fmla="*/ 147475 h 380075"/>
              <a:gd name="connsiteX82" fmla="*/ 328244 w 331612"/>
              <a:gd name="connsiteY82" fmla="*/ 114597 h 380075"/>
              <a:gd name="connsiteX83" fmla="*/ 331932 w 331612"/>
              <a:gd name="connsiteY83" fmla="*/ 99050 h 380075"/>
              <a:gd name="connsiteX84" fmla="*/ 331229 w 331612"/>
              <a:gd name="connsiteY84" fmla="*/ 99440 h 380075"/>
              <a:gd name="connsiteX85" fmla="*/ 324470 w 331612"/>
              <a:gd name="connsiteY85" fmla="*/ 100591 h 380075"/>
              <a:gd name="connsiteX86" fmla="*/ 301140 w 331612"/>
              <a:gd name="connsiteY86" fmla="*/ 91747 h 380075"/>
              <a:gd name="connsiteX87" fmla="*/ 272857 w 331612"/>
              <a:gd name="connsiteY87" fmla="*/ 84733 h 380075"/>
              <a:gd name="connsiteX88" fmla="*/ 268697 w 331612"/>
              <a:gd name="connsiteY88" fmla="*/ 75297 h 3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331612" h="380075">
                <a:moveTo>
                  <a:pt x="268697" y="75297"/>
                </a:moveTo>
                <a:lnTo>
                  <a:pt x="265136" y="67826"/>
                </a:lnTo>
                <a:lnTo>
                  <a:pt x="256794" y="63151"/>
                </a:lnTo>
                <a:lnTo>
                  <a:pt x="246492" y="50446"/>
                </a:lnTo>
                <a:lnTo>
                  <a:pt x="242895" y="46064"/>
                </a:lnTo>
                <a:lnTo>
                  <a:pt x="241702" y="44598"/>
                </a:lnTo>
                <a:lnTo>
                  <a:pt x="236939" y="38790"/>
                </a:lnTo>
                <a:lnTo>
                  <a:pt x="232117" y="32901"/>
                </a:lnTo>
                <a:lnTo>
                  <a:pt x="221747" y="29606"/>
                </a:lnTo>
                <a:lnTo>
                  <a:pt x="218341" y="28100"/>
                </a:lnTo>
                <a:lnTo>
                  <a:pt x="214879" y="26126"/>
                </a:lnTo>
                <a:lnTo>
                  <a:pt x="187285" y="15469"/>
                </a:lnTo>
                <a:lnTo>
                  <a:pt x="182595" y="2491"/>
                </a:lnTo>
                <a:lnTo>
                  <a:pt x="173010" y="311"/>
                </a:lnTo>
                <a:lnTo>
                  <a:pt x="151309" y="17082"/>
                </a:lnTo>
                <a:lnTo>
                  <a:pt x="130310" y="7793"/>
                </a:lnTo>
                <a:lnTo>
                  <a:pt x="114080" y="8728"/>
                </a:lnTo>
                <a:lnTo>
                  <a:pt x="111226" y="7041"/>
                </a:lnTo>
                <a:lnTo>
                  <a:pt x="81600" y="5934"/>
                </a:lnTo>
                <a:lnTo>
                  <a:pt x="77427" y="8506"/>
                </a:lnTo>
                <a:lnTo>
                  <a:pt x="63256" y="5021"/>
                </a:lnTo>
                <a:lnTo>
                  <a:pt x="49175" y="1349"/>
                </a:lnTo>
                <a:lnTo>
                  <a:pt x="46036" y="11049"/>
                </a:lnTo>
                <a:lnTo>
                  <a:pt x="37504" y="7736"/>
                </a:lnTo>
                <a:lnTo>
                  <a:pt x="31729" y="10066"/>
                </a:lnTo>
                <a:lnTo>
                  <a:pt x="12559" y="25560"/>
                </a:lnTo>
                <a:lnTo>
                  <a:pt x="6507" y="30745"/>
                </a:lnTo>
                <a:lnTo>
                  <a:pt x="2243" y="32300"/>
                </a:lnTo>
                <a:lnTo>
                  <a:pt x="660" y="34835"/>
                </a:lnTo>
                <a:lnTo>
                  <a:pt x="787" y="35083"/>
                </a:lnTo>
                <a:lnTo>
                  <a:pt x="320" y="41662"/>
                </a:lnTo>
                <a:lnTo>
                  <a:pt x="3967" y="50874"/>
                </a:lnTo>
                <a:lnTo>
                  <a:pt x="4629" y="52524"/>
                </a:lnTo>
                <a:lnTo>
                  <a:pt x="8072" y="64005"/>
                </a:lnTo>
                <a:lnTo>
                  <a:pt x="8730" y="68861"/>
                </a:lnTo>
                <a:lnTo>
                  <a:pt x="11139" y="80756"/>
                </a:lnTo>
                <a:lnTo>
                  <a:pt x="15875" y="94093"/>
                </a:lnTo>
                <a:lnTo>
                  <a:pt x="15916" y="94151"/>
                </a:lnTo>
                <a:lnTo>
                  <a:pt x="28798" y="88342"/>
                </a:lnTo>
                <a:lnTo>
                  <a:pt x="31298" y="96868"/>
                </a:lnTo>
                <a:lnTo>
                  <a:pt x="24035" y="106201"/>
                </a:lnTo>
                <a:lnTo>
                  <a:pt x="23890" y="106579"/>
                </a:lnTo>
                <a:lnTo>
                  <a:pt x="14809" y="131794"/>
                </a:lnTo>
                <a:lnTo>
                  <a:pt x="13765" y="137346"/>
                </a:lnTo>
                <a:lnTo>
                  <a:pt x="26349" y="161509"/>
                </a:lnTo>
                <a:lnTo>
                  <a:pt x="28898" y="165330"/>
                </a:lnTo>
                <a:lnTo>
                  <a:pt x="31829" y="169728"/>
                </a:lnTo>
                <a:lnTo>
                  <a:pt x="35145" y="177387"/>
                </a:lnTo>
                <a:lnTo>
                  <a:pt x="38429" y="183072"/>
                </a:lnTo>
                <a:lnTo>
                  <a:pt x="50645" y="203510"/>
                </a:lnTo>
                <a:lnTo>
                  <a:pt x="66730" y="223259"/>
                </a:lnTo>
                <a:lnTo>
                  <a:pt x="78448" y="234584"/>
                </a:lnTo>
                <a:lnTo>
                  <a:pt x="76824" y="241018"/>
                </a:lnTo>
                <a:lnTo>
                  <a:pt x="74841" y="248904"/>
                </a:lnTo>
                <a:lnTo>
                  <a:pt x="74787" y="264022"/>
                </a:lnTo>
                <a:lnTo>
                  <a:pt x="52119" y="289035"/>
                </a:lnTo>
                <a:lnTo>
                  <a:pt x="41840" y="300539"/>
                </a:lnTo>
                <a:lnTo>
                  <a:pt x="37671" y="315163"/>
                </a:lnTo>
                <a:lnTo>
                  <a:pt x="36973" y="317617"/>
                </a:lnTo>
                <a:lnTo>
                  <a:pt x="88278" y="364449"/>
                </a:lnTo>
                <a:lnTo>
                  <a:pt x="103651" y="365982"/>
                </a:lnTo>
                <a:lnTo>
                  <a:pt x="124604" y="374611"/>
                </a:lnTo>
                <a:lnTo>
                  <a:pt x="152524" y="379886"/>
                </a:lnTo>
                <a:lnTo>
                  <a:pt x="165679" y="380387"/>
                </a:lnTo>
                <a:lnTo>
                  <a:pt x="181352" y="379717"/>
                </a:lnTo>
                <a:lnTo>
                  <a:pt x="204623" y="377718"/>
                </a:lnTo>
                <a:lnTo>
                  <a:pt x="259171" y="364461"/>
                </a:lnTo>
                <a:lnTo>
                  <a:pt x="262600" y="364546"/>
                </a:lnTo>
                <a:lnTo>
                  <a:pt x="263589" y="359314"/>
                </a:lnTo>
                <a:lnTo>
                  <a:pt x="263970" y="356735"/>
                </a:lnTo>
                <a:lnTo>
                  <a:pt x="263902" y="356048"/>
                </a:lnTo>
                <a:lnTo>
                  <a:pt x="258096" y="305932"/>
                </a:lnTo>
                <a:lnTo>
                  <a:pt x="256463" y="292310"/>
                </a:lnTo>
                <a:lnTo>
                  <a:pt x="254735" y="276619"/>
                </a:lnTo>
                <a:lnTo>
                  <a:pt x="253700" y="269364"/>
                </a:lnTo>
                <a:lnTo>
                  <a:pt x="250448" y="242375"/>
                </a:lnTo>
                <a:lnTo>
                  <a:pt x="280038" y="228206"/>
                </a:lnTo>
                <a:lnTo>
                  <a:pt x="304180" y="216656"/>
                </a:lnTo>
                <a:lnTo>
                  <a:pt x="311882" y="184264"/>
                </a:lnTo>
                <a:lnTo>
                  <a:pt x="316867" y="163226"/>
                </a:lnTo>
                <a:lnTo>
                  <a:pt x="318605" y="154408"/>
                </a:lnTo>
                <a:lnTo>
                  <a:pt x="320478" y="147475"/>
                </a:lnTo>
                <a:lnTo>
                  <a:pt x="328244" y="114597"/>
                </a:lnTo>
                <a:lnTo>
                  <a:pt x="331932" y="99050"/>
                </a:lnTo>
                <a:lnTo>
                  <a:pt x="331229" y="99440"/>
                </a:lnTo>
                <a:lnTo>
                  <a:pt x="324470" y="100591"/>
                </a:lnTo>
                <a:lnTo>
                  <a:pt x="301140" y="91747"/>
                </a:lnTo>
                <a:lnTo>
                  <a:pt x="272857" y="84733"/>
                </a:lnTo>
                <a:lnTo>
                  <a:pt x="268697" y="7529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F163AC9F-0E62-D826-055D-31D448412344}"/>
              </a:ext>
            </a:extLst>
          </p:cNvPr>
          <p:cNvSpPr>
            <a:spLocks/>
          </p:cNvSpPr>
          <p:nvPr/>
        </p:nvSpPr>
        <p:spPr>
          <a:xfrm flipV="1">
            <a:off x="6522290" y="3714956"/>
            <a:ext cx="438410" cy="669612"/>
          </a:xfrm>
          <a:custGeom>
            <a:avLst/>
            <a:gdLst>
              <a:gd name="connsiteX0" fmla="*/ 199705 w 298556"/>
              <a:gd name="connsiteY0" fmla="*/ 338482 h 456004"/>
              <a:gd name="connsiteX1" fmla="*/ 213939 w 298556"/>
              <a:gd name="connsiteY1" fmla="*/ 338535 h 456004"/>
              <a:gd name="connsiteX2" fmla="*/ 217160 w 298556"/>
              <a:gd name="connsiteY2" fmla="*/ 334609 h 456004"/>
              <a:gd name="connsiteX3" fmla="*/ 223719 w 298556"/>
              <a:gd name="connsiteY3" fmla="*/ 326329 h 456004"/>
              <a:gd name="connsiteX4" fmla="*/ 227362 w 298556"/>
              <a:gd name="connsiteY4" fmla="*/ 326123 h 456004"/>
              <a:gd name="connsiteX5" fmla="*/ 233332 w 298556"/>
              <a:gd name="connsiteY5" fmla="*/ 342932 h 456004"/>
              <a:gd name="connsiteX6" fmla="*/ 241447 w 298556"/>
              <a:gd name="connsiteY6" fmla="*/ 350080 h 456004"/>
              <a:gd name="connsiteX7" fmla="*/ 250107 w 298556"/>
              <a:gd name="connsiteY7" fmla="*/ 345256 h 456004"/>
              <a:gd name="connsiteX8" fmla="*/ 253500 w 298556"/>
              <a:gd name="connsiteY8" fmla="*/ 343468 h 456004"/>
              <a:gd name="connsiteX9" fmla="*/ 256847 w 298556"/>
              <a:gd name="connsiteY9" fmla="*/ 344067 h 456004"/>
              <a:gd name="connsiteX10" fmla="*/ 260005 w 298556"/>
              <a:gd name="connsiteY10" fmla="*/ 342974 h 456004"/>
              <a:gd name="connsiteX11" fmla="*/ 263085 w 298556"/>
              <a:gd name="connsiteY11" fmla="*/ 340282 h 456004"/>
              <a:gd name="connsiteX12" fmla="*/ 263797 w 298556"/>
              <a:gd name="connsiteY12" fmla="*/ 337912 h 456004"/>
              <a:gd name="connsiteX13" fmla="*/ 260027 w 298556"/>
              <a:gd name="connsiteY13" fmla="*/ 335448 h 456004"/>
              <a:gd name="connsiteX14" fmla="*/ 255518 w 298556"/>
              <a:gd name="connsiteY14" fmla="*/ 337645 h 456004"/>
              <a:gd name="connsiteX15" fmla="*/ 253132 w 298556"/>
              <a:gd name="connsiteY15" fmla="*/ 337388 h 456004"/>
              <a:gd name="connsiteX16" fmla="*/ 251912 w 298556"/>
              <a:gd name="connsiteY16" fmla="*/ 336047 h 456004"/>
              <a:gd name="connsiteX17" fmla="*/ 251422 w 298556"/>
              <a:gd name="connsiteY17" fmla="*/ 330703 h 456004"/>
              <a:gd name="connsiteX18" fmla="*/ 245176 w 298556"/>
              <a:gd name="connsiteY18" fmla="*/ 329268 h 456004"/>
              <a:gd name="connsiteX19" fmla="*/ 254171 w 298556"/>
              <a:gd name="connsiteY19" fmla="*/ 315895 h 456004"/>
              <a:gd name="connsiteX20" fmla="*/ 262808 w 298556"/>
              <a:gd name="connsiteY20" fmla="*/ 307226 h 456004"/>
              <a:gd name="connsiteX21" fmla="*/ 261293 w 298556"/>
              <a:gd name="connsiteY21" fmla="*/ 296397 h 456004"/>
              <a:gd name="connsiteX22" fmla="*/ 250814 w 298556"/>
              <a:gd name="connsiteY22" fmla="*/ 287075 h 456004"/>
              <a:gd name="connsiteX23" fmla="*/ 249417 w 298556"/>
              <a:gd name="connsiteY23" fmla="*/ 278894 h 456004"/>
              <a:gd name="connsiteX24" fmla="*/ 249140 w 298556"/>
              <a:gd name="connsiteY24" fmla="*/ 271506 h 456004"/>
              <a:gd name="connsiteX25" fmla="*/ 249217 w 298556"/>
              <a:gd name="connsiteY25" fmla="*/ 268577 h 456004"/>
              <a:gd name="connsiteX26" fmla="*/ 254189 w 298556"/>
              <a:gd name="connsiteY26" fmla="*/ 259201 h 456004"/>
              <a:gd name="connsiteX27" fmla="*/ 260177 w 298556"/>
              <a:gd name="connsiteY27" fmla="*/ 255456 h 456004"/>
              <a:gd name="connsiteX28" fmla="*/ 260359 w 298556"/>
              <a:gd name="connsiteY28" fmla="*/ 249452 h 456004"/>
              <a:gd name="connsiteX29" fmla="*/ 263525 w 298556"/>
              <a:gd name="connsiteY29" fmla="*/ 243751 h 456004"/>
              <a:gd name="connsiteX30" fmla="*/ 273663 w 298556"/>
              <a:gd name="connsiteY30" fmla="*/ 239641 h 456004"/>
              <a:gd name="connsiteX31" fmla="*/ 281026 w 298556"/>
              <a:gd name="connsiteY31" fmla="*/ 235547 h 456004"/>
              <a:gd name="connsiteX32" fmla="*/ 281352 w 298556"/>
              <a:gd name="connsiteY32" fmla="*/ 233538 h 456004"/>
              <a:gd name="connsiteX33" fmla="*/ 285571 w 298556"/>
              <a:gd name="connsiteY33" fmla="*/ 231827 h 456004"/>
              <a:gd name="connsiteX34" fmla="*/ 298898 w 298556"/>
              <a:gd name="connsiteY34" fmla="*/ 219861 h 456004"/>
              <a:gd name="connsiteX35" fmla="*/ 298876 w 298556"/>
              <a:gd name="connsiteY35" fmla="*/ 218872 h 456004"/>
              <a:gd name="connsiteX36" fmla="*/ 298794 w 298556"/>
              <a:gd name="connsiteY36" fmla="*/ 216217 h 456004"/>
              <a:gd name="connsiteX37" fmla="*/ 298604 w 298556"/>
              <a:gd name="connsiteY37" fmla="*/ 214924 h 456004"/>
              <a:gd name="connsiteX38" fmla="*/ 294879 w 298556"/>
              <a:gd name="connsiteY38" fmla="*/ 211303 h 456004"/>
              <a:gd name="connsiteX39" fmla="*/ 293877 w 298556"/>
              <a:gd name="connsiteY39" fmla="*/ 207028 h 456004"/>
              <a:gd name="connsiteX40" fmla="*/ 288601 w 298556"/>
              <a:gd name="connsiteY40" fmla="*/ 200507 h 456004"/>
              <a:gd name="connsiteX41" fmla="*/ 286723 w 298556"/>
              <a:gd name="connsiteY41" fmla="*/ 192838 h 456004"/>
              <a:gd name="connsiteX42" fmla="*/ 279837 w 298556"/>
              <a:gd name="connsiteY42" fmla="*/ 190356 h 456004"/>
              <a:gd name="connsiteX43" fmla="*/ 276449 w 298556"/>
              <a:gd name="connsiteY43" fmla="*/ 191314 h 456004"/>
              <a:gd name="connsiteX44" fmla="*/ 273518 w 298556"/>
              <a:gd name="connsiteY44" fmla="*/ 188328 h 456004"/>
              <a:gd name="connsiteX45" fmla="*/ 270647 w 298556"/>
              <a:gd name="connsiteY45" fmla="*/ 186009 h 456004"/>
              <a:gd name="connsiteX46" fmla="*/ 268129 w 298556"/>
              <a:gd name="connsiteY46" fmla="*/ 181417 h 456004"/>
              <a:gd name="connsiteX47" fmla="*/ 271137 w 298556"/>
              <a:gd name="connsiteY47" fmla="*/ 163656 h 456004"/>
              <a:gd name="connsiteX48" fmla="*/ 272783 w 298556"/>
              <a:gd name="connsiteY48" fmla="*/ 161069 h 456004"/>
              <a:gd name="connsiteX49" fmla="*/ 279778 w 298556"/>
              <a:gd name="connsiteY49" fmla="*/ 153781 h 456004"/>
              <a:gd name="connsiteX50" fmla="*/ 280286 w 298556"/>
              <a:gd name="connsiteY50" fmla="*/ 148767 h 456004"/>
              <a:gd name="connsiteX51" fmla="*/ 269322 w 298556"/>
              <a:gd name="connsiteY51" fmla="*/ 137391 h 456004"/>
              <a:gd name="connsiteX52" fmla="*/ 261665 w 298556"/>
              <a:gd name="connsiteY52" fmla="*/ 135875 h 456004"/>
              <a:gd name="connsiteX53" fmla="*/ 253513 w 298556"/>
              <a:gd name="connsiteY53" fmla="*/ 133788 h 456004"/>
              <a:gd name="connsiteX54" fmla="*/ 252792 w 298556"/>
              <a:gd name="connsiteY54" fmla="*/ 133620 h 456004"/>
              <a:gd name="connsiteX55" fmla="*/ 231880 w 298556"/>
              <a:gd name="connsiteY55" fmla="*/ 128810 h 456004"/>
              <a:gd name="connsiteX56" fmla="*/ 224654 w 298556"/>
              <a:gd name="connsiteY56" fmla="*/ 124290 h 456004"/>
              <a:gd name="connsiteX57" fmla="*/ 219836 w 298556"/>
              <a:gd name="connsiteY57" fmla="*/ 124567 h 456004"/>
              <a:gd name="connsiteX58" fmla="*/ 227548 w 298556"/>
              <a:gd name="connsiteY58" fmla="*/ 161323 h 456004"/>
              <a:gd name="connsiteX59" fmla="*/ 224454 w 298556"/>
              <a:gd name="connsiteY59" fmla="*/ 165348 h 456004"/>
              <a:gd name="connsiteX60" fmla="*/ 200108 w 298556"/>
              <a:gd name="connsiteY60" fmla="*/ 166224 h 456004"/>
              <a:gd name="connsiteX61" fmla="*/ 201623 w 298556"/>
              <a:gd name="connsiteY61" fmla="*/ 177233 h 456004"/>
              <a:gd name="connsiteX62" fmla="*/ 172972 w 298556"/>
              <a:gd name="connsiteY62" fmla="*/ 194876 h 456004"/>
              <a:gd name="connsiteX63" fmla="*/ 170664 w 298556"/>
              <a:gd name="connsiteY63" fmla="*/ 196464 h 456004"/>
              <a:gd name="connsiteX64" fmla="*/ 156651 w 298556"/>
              <a:gd name="connsiteY64" fmla="*/ 206075 h 456004"/>
              <a:gd name="connsiteX65" fmla="*/ 147334 w 298556"/>
              <a:gd name="connsiteY65" fmla="*/ 200076 h 456004"/>
              <a:gd name="connsiteX66" fmla="*/ 144508 w 298556"/>
              <a:gd name="connsiteY66" fmla="*/ 198320 h 456004"/>
              <a:gd name="connsiteX67" fmla="*/ 145410 w 298556"/>
              <a:gd name="connsiteY67" fmla="*/ 192217 h 456004"/>
              <a:gd name="connsiteX68" fmla="*/ 147111 w 298556"/>
              <a:gd name="connsiteY68" fmla="*/ 180949 h 456004"/>
              <a:gd name="connsiteX69" fmla="*/ 144680 w 298556"/>
              <a:gd name="connsiteY69" fmla="*/ 181557 h 456004"/>
              <a:gd name="connsiteX70" fmla="*/ 128912 w 298556"/>
              <a:gd name="connsiteY70" fmla="*/ 163166 h 456004"/>
              <a:gd name="connsiteX71" fmla="*/ 124693 w 298556"/>
              <a:gd name="connsiteY71" fmla="*/ 155211 h 456004"/>
              <a:gd name="connsiteX72" fmla="*/ 121504 w 298556"/>
              <a:gd name="connsiteY72" fmla="*/ 154621 h 456004"/>
              <a:gd name="connsiteX73" fmla="*/ 110989 w 298556"/>
              <a:gd name="connsiteY73" fmla="*/ 152951 h 456004"/>
              <a:gd name="connsiteX74" fmla="*/ 116868 w 298556"/>
              <a:gd name="connsiteY74" fmla="*/ 136452 h 456004"/>
              <a:gd name="connsiteX75" fmla="*/ 115294 w 298556"/>
              <a:gd name="connsiteY75" fmla="*/ 136592 h 456004"/>
              <a:gd name="connsiteX76" fmla="*/ 112867 w 298556"/>
              <a:gd name="connsiteY76" fmla="*/ 134841 h 456004"/>
              <a:gd name="connsiteX77" fmla="*/ 112309 w 298556"/>
              <a:gd name="connsiteY77" fmla="*/ 131719 h 456004"/>
              <a:gd name="connsiteX78" fmla="*/ 108209 w 298556"/>
              <a:gd name="connsiteY78" fmla="*/ 131945 h 456004"/>
              <a:gd name="connsiteX79" fmla="*/ 106022 w 298556"/>
              <a:gd name="connsiteY79" fmla="*/ 130734 h 456004"/>
              <a:gd name="connsiteX80" fmla="*/ 105668 w 298556"/>
              <a:gd name="connsiteY80" fmla="*/ 128660 h 456004"/>
              <a:gd name="connsiteX81" fmla="*/ 104190 w 298556"/>
              <a:gd name="connsiteY81" fmla="*/ 129363 h 456004"/>
              <a:gd name="connsiteX82" fmla="*/ 103804 w 298556"/>
              <a:gd name="connsiteY82" fmla="*/ 128143 h 456004"/>
              <a:gd name="connsiteX83" fmla="*/ 102706 w 298556"/>
              <a:gd name="connsiteY83" fmla="*/ 127721 h 456004"/>
              <a:gd name="connsiteX84" fmla="*/ 100919 w 298556"/>
              <a:gd name="connsiteY84" fmla="*/ 126564 h 456004"/>
              <a:gd name="connsiteX85" fmla="*/ 98805 w 298556"/>
              <a:gd name="connsiteY85" fmla="*/ 127508 h 456004"/>
              <a:gd name="connsiteX86" fmla="*/ 97367 w 298556"/>
              <a:gd name="connsiteY86" fmla="*/ 128819 h 456004"/>
              <a:gd name="connsiteX87" fmla="*/ 94995 w 298556"/>
              <a:gd name="connsiteY87" fmla="*/ 132626 h 456004"/>
              <a:gd name="connsiteX88" fmla="*/ 95194 w 298556"/>
              <a:gd name="connsiteY88" fmla="*/ 135848 h 456004"/>
              <a:gd name="connsiteX89" fmla="*/ 96523 w 298556"/>
              <a:gd name="connsiteY89" fmla="*/ 136946 h 456004"/>
              <a:gd name="connsiteX90" fmla="*/ 94745 w 298556"/>
              <a:gd name="connsiteY90" fmla="*/ 138784 h 456004"/>
              <a:gd name="connsiteX91" fmla="*/ 94849 w 298556"/>
              <a:gd name="connsiteY91" fmla="*/ 140821 h 456004"/>
              <a:gd name="connsiteX92" fmla="*/ 92418 w 298556"/>
              <a:gd name="connsiteY92" fmla="*/ 142727 h 456004"/>
              <a:gd name="connsiteX93" fmla="*/ 91202 w 298556"/>
              <a:gd name="connsiteY93" fmla="*/ 142097 h 456004"/>
              <a:gd name="connsiteX94" fmla="*/ 90359 w 298556"/>
              <a:gd name="connsiteY94" fmla="*/ 139465 h 456004"/>
              <a:gd name="connsiteX95" fmla="*/ 88785 w 298556"/>
              <a:gd name="connsiteY95" fmla="*/ 139333 h 456004"/>
              <a:gd name="connsiteX96" fmla="*/ 85954 w 298556"/>
              <a:gd name="connsiteY96" fmla="*/ 134101 h 456004"/>
              <a:gd name="connsiteX97" fmla="*/ 86743 w 298556"/>
              <a:gd name="connsiteY97" fmla="*/ 131210 h 456004"/>
              <a:gd name="connsiteX98" fmla="*/ 85927 w 298556"/>
              <a:gd name="connsiteY98" fmla="*/ 130480 h 456004"/>
              <a:gd name="connsiteX99" fmla="*/ 83364 w 298556"/>
              <a:gd name="connsiteY99" fmla="*/ 128356 h 456004"/>
              <a:gd name="connsiteX100" fmla="*/ 83436 w 298556"/>
              <a:gd name="connsiteY100" fmla="*/ 126518 h 456004"/>
              <a:gd name="connsiteX101" fmla="*/ 80129 w 298556"/>
              <a:gd name="connsiteY101" fmla="*/ 120633 h 456004"/>
              <a:gd name="connsiteX102" fmla="*/ 78832 w 298556"/>
              <a:gd name="connsiteY102" fmla="*/ 116698 h 456004"/>
              <a:gd name="connsiteX103" fmla="*/ 76001 w 298556"/>
              <a:gd name="connsiteY103" fmla="*/ 114570 h 456004"/>
              <a:gd name="connsiteX104" fmla="*/ 75421 w 298556"/>
              <a:gd name="connsiteY104" fmla="*/ 112578 h 456004"/>
              <a:gd name="connsiteX105" fmla="*/ 76169 w 298556"/>
              <a:gd name="connsiteY105" fmla="*/ 110600 h 456004"/>
              <a:gd name="connsiteX106" fmla="*/ 71415 w 298556"/>
              <a:gd name="connsiteY106" fmla="*/ 101175 h 456004"/>
              <a:gd name="connsiteX107" fmla="*/ 68403 w 298556"/>
              <a:gd name="connsiteY107" fmla="*/ 96464 h 456004"/>
              <a:gd name="connsiteX108" fmla="*/ 77204 w 298556"/>
              <a:gd name="connsiteY108" fmla="*/ 90579 h 456004"/>
              <a:gd name="connsiteX109" fmla="*/ 75947 w 298556"/>
              <a:gd name="connsiteY109" fmla="*/ 87629 h 456004"/>
              <a:gd name="connsiteX110" fmla="*/ 75784 w 298556"/>
              <a:gd name="connsiteY110" fmla="*/ 84194 h 456004"/>
              <a:gd name="connsiteX111" fmla="*/ 76900 w 298556"/>
              <a:gd name="connsiteY111" fmla="*/ 81340 h 456004"/>
              <a:gd name="connsiteX112" fmla="*/ 76695 w 298556"/>
              <a:gd name="connsiteY112" fmla="*/ 79071 h 456004"/>
              <a:gd name="connsiteX113" fmla="*/ 77607 w 298556"/>
              <a:gd name="connsiteY113" fmla="*/ 78463 h 456004"/>
              <a:gd name="connsiteX114" fmla="*/ 75267 w 298556"/>
              <a:gd name="connsiteY114" fmla="*/ 77224 h 456004"/>
              <a:gd name="connsiteX115" fmla="*/ 75316 w 298556"/>
              <a:gd name="connsiteY115" fmla="*/ 75831 h 456004"/>
              <a:gd name="connsiteX116" fmla="*/ 76900 w 298556"/>
              <a:gd name="connsiteY116" fmla="*/ 74411 h 456004"/>
              <a:gd name="connsiteX117" fmla="*/ 75149 w 298556"/>
              <a:gd name="connsiteY117" fmla="*/ 72918 h 456004"/>
              <a:gd name="connsiteX118" fmla="*/ 78020 w 298556"/>
              <a:gd name="connsiteY118" fmla="*/ 71207 h 456004"/>
              <a:gd name="connsiteX119" fmla="*/ 77984 w 298556"/>
              <a:gd name="connsiteY119" fmla="*/ 69560 h 456004"/>
              <a:gd name="connsiteX120" fmla="*/ 77385 w 298556"/>
              <a:gd name="connsiteY120" fmla="*/ 67962 h 456004"/>
              <a:gd name="connsiteX121" fmla="*/ 74641 w 298556"/>
              <a:gd name="connsiteY121" fmla="*/ 60915 h 456004"/>
              <a:gd name="connsiteX122" fmla="*/ 65650 w 298556"/>
              <a:gd name="connsiteY122" fmla="*/ 39628 h 456004"/>
              <a:gd name="connsiteX123" fmla="*/ 63554 w 298556"/>
              <a:gd name="connsiteY123" fmla="*/ 31129 h 456004"/>
              <a:gd name="connsiteX124" fmla="*/ 53338 w 298556"/>
              <a:gd name="connsiteY124" fmla="*/ 6148 h 456004"/>
              <a:gd name="connsiteX125" fmla="*/ 51079 w 298556"/>
              <a:gd name="connsiteY125" fmla="*/ 508 h 456004"/>
              <a:gd name="connsiteX126" fmla="*/ 33238 w 298556"/>
              <a:gd name="connsiteY126" fmla="*/ 9706 h 456004"/>
              <a:gd name="connsiteX127" fmla="*/ 28725 w 298556"/>
              <a:gd name="connsiteY127" fmla="*/ 12052 h 456004"/>
              <a:gd name="connsiteX128" fmla="*/ 8398 w 298556"/>
              <a:gd name="connsiteY128" fmla="*/ 22439 h 456004"/>
              <a:gd name="connsiteX129" fmla="*/ 29591 w 298556"/>
              <a:gd name="connsiteY129" fmla="*/ 50124 h 456004"/>
              <a:gd name="connsiteX130" fmla="*/ 28974 w 298556"/>
              <a:gd name="connsiteY130" fmla="*/ 52071 h 456004"/>
              <a:gd name="connsiteX131" fmla="*/ 25627 w 298556"/>
              <a:gd name="connsiteY131" fmla="*/ 63161 h 456004"/>
              <a:gd name="connsiteX132" fmla="*/ 29936 w 298556"/>
              <a:gd name="connsiteY132" fmla="*/ 69183 h 456004"/>
              <a:gd name="connsiteX133" fmla="*/ 20047 w 298556"/>
              <a:gd name="connsiteY133" fmla="*/ 75844 h 456004"/>
              <a:gd name="connsiteX134" fmla="*/ 21186 w 298556"/>
              <a:gd name="connsiteY134" fmla="*/ 82869 h 456004"/>
              <a:gd name="connsiteX135" fmla="*/ 23141 w 298556"/>
              <a:gd name="connsiteY135" fmla="*/ 92857 h 456004"/>
              <a:gd name="connsiteX136" fmla="*/ 22283 w 298556"/>
              <a:gd name="connsiteY136" fmla="*/ 94450 h 456004"/>
              <a:gd name="connsiteX137" fmla="*/ 19054 w 298556"/>
              <a:gd name="connsiteY137" fmla="*/ 104737 h 456004"/>
              <a:gd name="connsiteX138" fmla="*/ 18958 w 298556"/>
              <a:gd name="connsiteY138" fmla="*/ 105476 h 456004"/>
              <a:gd name="connsiteX139" fmla="*/ 18877 w 298556"/>
              <a:gd name="connsiteY139" fmla="*/ 106212 h 456004"/>
              <a:gd name="connsiteX140" fmla="*/ 16359 w 298556"/>
              <a:gd name="connsiteY140" fmla="*/ 108290 h 456004"/>
              <a:gd name="connsiteX141" fmla="*/ 17352 w 298556"/>
              <a:gd name="connsiteY141" fmla="*/ 109252 h 456004"/>
              <a:gd name="connsiteX142" fmla="*/ 18133 w 298556"/>
              <a:gd name="connsiteY142" fmla="*/ 111158 h 456004"/>
              <a:gd name="connsiteX143" fmla="*/ 12875 w 298556"/>
              <a:gd name="connsiteY143" fmla="*/ 114121 h 456004"/>
              <a:gd name="connsiteX144" fmla="*/ 10435 w 298556"/>
              <a:gd name="connsiteY144" fmla="*/ 118305 h 456004"/>
              <a:gd name="connsiteX145" fmla="*/ 9296 w 298556"/>
              <a:gd name="connsiteY145" fmla="*/ 121763 h 456004"/>
              <a:gd name="connsiteX146" fmla="*/ 9278 w 298556"/>
              <a:gd name="connsiteY146" fmla="*/ 123156 h 456004"/>
              <a:gd name="connsiteX147" fmla="*/ 16432 w 298556"/>
              <a:gd name="connsiteY147" fmla="*/ 126459 h 456004"/>
              <a:gd name="connsiteX148" fmla="*/ 8960 w 298556"/>
              <a:gd name="connsiteY148" fmla="*/ 162576 h 456004"/>
              <a:gd name="connsiteX149" fmla="*/ 11460 w 298556"/>
              <a:gd name="connsiteY149" fmla="*/ 176071 h 456004"/>
              <a:gd name="connsiteX150" fmla="*/ 18618 w 298556"/>
              <a:gd name="connsiteY150" fmla="*/ 195371 h 456004"/>
              <a:gd name="connsiteX151" fmla="*/ 23104 w 298556"/>
              <a:gd name="connsiteY151" fmla="*/ 207441 h 456004"/>
              <a:gd name="connsiteX152" fmla="*/ 32853 w 298556"/>
              <a:gd name="connsiteY152" fmla="*/ 212192 h 456004"/>
              <a:gd name="connsiteX153" fmla="*/ 45645 w 298556"/>
              <a:gd name="connsiteY153" fmla="*/ 215042 h 456004"/>
              <a:gd name="connsiteX154" fmla="*/ 49428 w 298556"/>
              <a:gd name="connsiteY154" fmla="*/ 237227 h 456004"/>
              <a:gd name="connsiteX155" fmla="*/ 41744 w 298556"/>
              <a:gd name="connsiteY155" fmla="*/ 268936 h 456004"/>
              <a:gd name="connsiteX156" fmla="*/ 36164 w 298556"/>
              <a:gd name="connsiteY156" fmla="*/ 284632 h 456004"/>
              <a:gd name="connsiteX157" fmla="*/ 34540 w 298556"/>
              <a:gd name="connsiteY157" fmla="*/ 287480 h 456004"/>
              <a:gd name="connsiteX158" fmla="*/ 32213 w 298556"/>
              <a:gd name="connsiteY158" fmla="*/ 309099 h 456004"/>
              <a:gd name="connsiteX159" fmla="*/ 38777 w 298556"/>
              <a:gd name="connsiteY159" fmla="*/ 314655 h 456004"/>
              <a:gd name="connsiteX160" fmla="*/ 43549 w 298556"/>
              <a:gd name="connsiteY160" fmla="*/ 318674 h 456004"/>
              <a:gd name="connsiteX161" fmla="*/ 43821 w 298556"/>
              <a:gd name="connsiteY161" fmla="*/ 321032 h 456004"/>
              <a:gd name="connsiteX162" fmla="*/ 45572 w 298556"/>
              <a:gd name="connsiteY162" fmla="*/ 336798 h 456004"/>
              <a:gd name="connsiteX163" fmla="*/ 25078 w 298556"/>
              <a:gd name="connsiteY163" fmla="*/ 331033 h 456004"/>
              <a:gd name="connsiteX164" fmla="*/ 23372 w 298556"/>
              <a:gd name="connsiteY164" fmla="*/ 332748 h 456004"/>
              <a:gd name="connsiteX165" fmla="*/ 24597 w 298556"/>
              <a:gd name="connsiteY165" fmla="*/ 336445 h 456004"/>
              <a:gd name="connsiteX166" fmla="*/ 27450 w 298556"/>
              <a:gd name="connsiteY166" fmla="*/ 335594 h 456004"/>
              <a:gd name="connsiteX167" fmla="*/ 28076 w 298556"/>
              <a:gd name="connsiteY167" fmla="*/ 337844 h 456004"/>
              <a:gd name="connsiteX168" fmla="*/ 31814 w 298556"/>
              <a:gd name="connsiteY168" fmla="*/ 341103 h 456004"/>
              <a:gd name="connsiteX169" fmla="*/ 30571 w 298556"/>
              <a:gd name="connsiteY169" fmla="*/ 343373 h 456004"/>
              <a:gd name="connsiteX170" fmla="*/ 28729 w 298556"/>
              <a:gd name="connsiteY170" fmla="*/ 342272 h 456004"/>
              <a:gd name="connsiteX171" fmla="*/ 26761 w 298556"/>
              <a:gd name="connsiteY171" fmla="*/ 342905 h 456004"/>
              <a:gd name="connsiteX172" fmla="*/ 27418 w 298556"/>
              <a:gd name="connsiteY172" fmla="*/ 345184 h 456004"/>
              <a:gd name="connsiteX173" fmla="*/ 25223 w 298556"/>
              <a:gd name="connsiteY173" fmla="*/ 350637 h 456004"/>
              <a:gd name="connsiteX174" fmla="*/ 24828 w 298556"/>
              <a:gd name="connsiteY174" fmla="*/ 354036 h 456004"/>
              <a:gd name="connsiteX175" fmla="*/ 25019 w 298556"/>
              <a:gd name="connsiteY175" fmla="*/ 355909 h 456004"/>
              <a:gd name="connsiteX176" fmla="*/ 26947 w 298556"/>
              <a:gd name="connsiteY176" fmla="*/ 357095 h 456004"/>
              <a:gd name="connsiteX177" fmla="*/ 35266 w 298556"/>
              <a:gd name="connsiteY177" fmla="*/ 359775 h 456004"/>
              <a:gd name="connsiteX178" fmla="*/ 37670 w 298556"/>
              <a:gd name="connsiteY178" fmla="*/ 364525 h 456004"/>
              <a:gd name="connsiteX179" fmla="*/ 39299 w 298556"/>
              <a:gd name="connsiteY179" fmla="*/ 364955 h 456004"/>
              <a:gd name="connsiteX180" fmla="*/ 40932 w 298556"/>
              <a:gd name="connsiteY180" fmla="*/ 362236 h 456004"/>
              <a:gd name="connsiteX181" fmla="*/ 41662 w 298556"/>
              <a:gd name="connsiteY181" fmla="*/ 362778 h 456004"/>
              <a:gd name="connsiteX182" fmla="*/ 42896 w 298556"/>
              <a:gd name="connsiteY182" fmla="*/ 361909 h 456004"/>
              <a:gd name="connsiteX183" fmla="*/ 47419 w 298556"/>
              <a:gd name="connsiteY183" fmla="*/ 362558 h 456004"/>
              <a:gd name="connsiteX184" fmla="*/ 47763 w 298556"/>
              <a:gd name="connsiteY184" fmla="*/ 363803 h 456004"/>
              <a:gd name="connsiteX185" fmla="*/ 45491 w 298556"/>
              <a:gd name="connsiteY185" fmla="*/ 367964 h 456004"/>
              <a:gd name="connsiteX186" fmla="*/ 45405 w 298556"/>
              <a:gd name="connsiteY186" fmla="*/ 367953 h 456004"/>
              <a:gd name="connsiteX187" fmla="*/ 44202 w 298556"/>
              <a:gd name="connsiteY187" fmla="*/ 367800 h 456004"/>
              <a:gd name="connsiteX188" fmla="*/ 42034 w 298556"/>
              <a:gd name="connsiteY188" fmla="*/ 367625 h 456004"/>
              <a:gd name="connsiteX189" fmla="*/ 33973 w 298556"/>
              <a:gd name="connsiteY189" fmla="*/ 370213 h 456004"/>
              <a:gd name="connsiteX190" fmla="*/ 17861 w 298556"/>
              <a:gd name="connsiteY190" fmla="*/ 375126 h 456004"/>
              <a:gd name="connsiteX191" fmla="*/ 18142 w 298556"/>
              <a:gd name="connsiteY191" fmla="*/ 379708 h 456004"/>
              <a:gd name="connsiteX192" fmla="*/ 22247 w 298556"/>
              <a:gd name="connsiteY192" fmla="*/ 388108 h 456004"/>
              <a:gd name="connsiteX193" fmla="*/ 24552 w 298556"/>
              <a:gd name="connsiteY193" fmla="*/ 390191 h 456004"/>
              <a:gd name="connsiteX194" fmla="*/ 19702 w 298556"/>
              <a:gd name="connsiteY194" fmla="*/ 391844 h 456004"/>
              <a:gd name="connsiteX195" fmla="*/ 11424 w 298556"/>
              <a:gd name="connsiteY195" fmla="*/ 392837 h 456004"/>
              <a:gd name="connsiteX196" fmla="*/ 11365 w 298556"/>
              <a:gd name="connsiteY196" fmla="*/ 393655 h 456004"/>
              <a:gd name="connsiteX197" fmla="*/ 9278 w 298556"/>
              <a:gd name="connsiteY197" fmla="*/ 393929 h 456004"/>
              <a:gd name="connsiteX198" fmla="*/ 9242 w 298556"/>
              <a:gd name="connsiteY198" fmla="*/ 394873 h 456004"/>
              <a:gd name="connsiteX199" fmla="*/ 11306 w 298556"/>
              <a:gd name="connsiteY199" fmla="*/ 397347 h 456004"/>
              <a:gd name="connsiteX200" fmla="*/ 9745 w 298556"/>
              <a:gd name="connsiteY200" fmla="*/ 397508 h 456004"/>
              <a:gd name="connsiteX201" fmla="*/ 10013 w 298556"/>
              <a:gd name="connsiteY201" fmla="*/ 398365 h 456004"/>
              <a:gd name="connsiteX202" fmla="*/ 12004 w 298556"/>
              <a:gd name="connsiteY202" fmla="*/ 399205 h 456004"/>
              <a:gd name="connsiteX203" fmla="*/ 10780 w 298556"/>
              <a:gd name="connsiteY203" fmla="*/ 400557 h 456004"/>
              <a:gd name="connsiteX204" fmla="*/ 13447 w 298556"/>
              <a:gd name="connsiteY204" fmla="*/ 402204 h 456004"/>
              <a:gd name="connsiteX205" fmla="*/ 12154 w 298556"/>
              <a:gd name="connsiteY205" fmla="*/ 403372 h 456004"/>
              <a:gd name="connsiteX206" fmla="*/ 8924 w 298556"/>
              <a:gd name="connsiteY206" fmla="*/ 416027 h 456004"/>
              <a:gd name="connsiteX207" fmla="*/ 342 w 298556"/>
              <a:gd name="connsiteY207" fmla="*/ 420846 h 456004"/>
              <a:gd name="connsiteX208" fmla="*/ 2909 w 298556"/>
              <a:gd name="connsiteY208" fmla="*/ 422802 h 456004"/>
              <a:gd name="connsiteX209" fmla="*/ 7473 w 298556"/>
              <a:gd name="connsiteY209" fmla="*/ 426199 h 456004"/>
              <a:gd name="connsiteX210" fmla="*/ 16668 w 298556"/>
              <a:gd name="connsiteY210" fmla="*/ 430470 h 456004"/>
              <a:gd name="connsiteX211" fmla="*/ 28675 w 298556"/>
              <a:gd name="connsiteY211" fmla="*/ 434964 h 456004"/>
              <a:gd name="connsiteX212" fmla="*/ 32649 w 298556"/>
              <a:gd name="connsiteY212" fmla="*/ 439718 h 456004"/>
              <a:gd name="connsiteX213" fmla="*/ 39575 w 298556"/>
              <a:gd name="connsiteY213" fmla="*/ 445405 h 456004"/>
              <a:gd name="connsiteX214" fmla="*/ 42674 w 298556"/>
              <a:gd name="connsiteY214" fmla="*/ 450584 h 456004"/>
              <a:gd name="connsiteX215" fmla="*/ 46316 w 298556"/>
              <a:gd name="connsiteY215" fmla="*/ 452884 h 456004"/>
              <a:gd name="connsiteX216" fmla="*/ 52145 w 298556"/>
              <a:gd name="connsiteY216" fmla="*/ 454598 h 456004"/>
              <a:gd name="connsiteX217" fmla="*/ 54114 w 298556"/>
              <a:gd name="connsiteY217" fmla="*/ 453430 h 456004"/>
              <a:gd name="connsiteX218" fmla="*/ 57026 w 298556"/>
              <a:gd name="connsiteY218" fmla="*/ 450635 h 456004"/>
              <a:gd name="connsiteX219" fmla="*/ 63196 w 298556"/>
              <a:gd name="connsiteY219" fmla="*/ 452959 h 456004"/>
              <a:gd name="connsiteX220" fmla="*/ 67120 w 298556"/>
              <a:gd name="connsiteY220" fmla="*/ 455840 h 456004"/>
              <a:gd name="connsiteX221" fmla="*/ 71901 w 298556"/>
              <a:gd name="connsiteY221" fmla="*/ 456512 h 456004"/>
              <a:gd name="connsiteX222" fmla="*/ 73443 w 298556"/>
              <a:gd name="connsiteY222" fmla="*/ 453991 h 456004"/>
              <a:gd name="connsiteX223" fmla="*/ 75226 w 298556"/>
              <a:gd name="connsiteY223" fmla="*/ 454059 h 456004"/>
              <a:gd name="connsiteX224" fmla="*/ 76827 w 298556"/>
              <a:gd name="connsiteY224" fmla="*/ 456056 h 456004"/>
              <a:gd name="connsiteX225" fmla="*/ 79726 w 298556"/>
              <a:gd name="connsiteY225" fmla="*/ 454626 h 456004"/>
              <a:gd name="connsiteX226" fmla="*/ 82284 w 298556"/>
              <a:gd name="connsiteY226" fmla="*/ 456457 h 456004"/>
              <a:gd name="connsiteX227" fmla="*/ 84262 w 298556"/>
              <a:gd name="connsiteY227" fmla="*/ 454549 h 456004"/>
              <a:gd name="connsiteX228" fmla="*/ 87719 w 298556"/>
              <a:gd name="connsiteY228" fmla="*/ 454178 h 456004"/>
              <a:gd name="connsiteX229" fmla="*/ 113103 w 298556"/>
              <a:gd name="connsiteY229" fmla="*/ 433353 h 456004"/>
              <a:gd name="connsiteX230" fmla="*/ 119195 w 298556"/>
              <a:gd name="connsiteY230" fmla="*/ 424754 h 456004"/>
              <a:gd name="connsiteX231" fmla="*/ 123655 w 298556"/>
              <a:gd name="connsiteY231" fmla="*/ 425830 h 456004"/>
              <a:gd name="connsiteX232" fmla="*/ 123886 w 298556"/>
              <a:gd name="connsiteY232" fmla="*/ 428698 h 456004"/>
              <a:gd name="connsiteX233" fmla="*/ 126308 w 298556"/>
              <a:gd name="connsiteY233" fmla="*/ 427949 h 456004"/>
              <a:gd name="connsiteX234" fmla="*/ 125641 w 298556"/>
              <a:gd name="connsiteY234" fmla="*/ 420651 h 456004"/>
              <a:gd name="connsiteX235" fmla="*/ 126871 w 298556"/>
              <a:gd name="connsiteY235" fmla="*/ 417495 h 456004"/>
              <a:gd name="connsiteX236" fmla="*/ 124811 w 298556"/>
              <a:gd name="connsiteY236" fmla="*/ 413004 h 456004"/>
              <a:gd name="connsiteX237" fmla="*/ 125637 w 298556"/>
              <a:gd name="connsiteY237" fmla="*/ 410466 h 456004"/>
              <a:gd name="connsiteX238" fmla="*/ 127447 w 298556"/>
              <a:gd name="connsiteY238" fmla="*/ 410730 h 456004"/>
              <a:gd name="connsiteX239" fmla="*/ 130019 w 298556"/>
              <a:gd name="connsiteY239" fmla="*/ 406919 h 456004"/>
              <a:gd name="connsiteX240" fmla="*/ 126508 w 298556"/>
              <a:gd name="connsiteY240" fmla="*/ 403068 h 456004"/>
              <a:gd name="connsiteX241" fmla="*/ 126794 w 298556"/>
              <a:gd name="connsiteY241" fmla="*/ 402157 h 456004"/>
              <a:gd name="connsiteX242" fmla="*/ 127519 w 298556"/>
              <a:gd name="connsiteY242" fmla="*/ 401485 h 456004"/>
              <a:gd name="connsiteX243" fmla="*/ 130686 w 298556"/>
              <a:gd name="connsiteY243" fmla="*/ 401899 h 456004"/>
              <a:gd name="connsiteX244" fmla="*/ 138048 w 298556"/>
              <a:gd name="connsiteY244" fmla="*/ 395458 h 456004"/>
              <a:gd name="connsiteX245" fmla="*/ 144077 w 298556"/>
              <a:gd name="connsiteY245" fmla="*/ 389907 h 456004"/>
              <a:gd name="connsiteX246" fmla="*/ 149384 w 298556"/>
              <a:gd name="connsiteY246" fmla="*/ 388167 h 456004"/>
              <a:gd name="connsiteX247" fmla="*/ 150831 w 298556"/>
              <a:gd name="connsiteY247" fmla="*/ 388912 h 456004"/>
              <a:gd name="connsiteX248" fmla="*/ 154007 w 298556"/>
              <a:gd name="connsiteY248" fmla="*/ 391425 h 456004"/>
              <a:gd name="connsiteX249" fmla="*/ 157654 w 298556"/>
              <a:gd name="connsiteY249" fmla="*/ 385151 h 456004"/>
              <a:gd name="connsiteX250" fmla="*/ 161060 w 298556"/>
              <a:gd name="connsiteY250" fmla="*/ 384138 h 456004"/>
              <a:gd name="connsiteX251" fmla="*/ 163333 w 298556"/>
              <a:gd name="connsiteY251" fmla="*/ 385189 h 456004"/>
              <a:gd name="connsiteX252" fmla="*/ 177767 w 298556"/>
              <a:gd name="connsiteY252" fmla="*/ 379762 h 456004"/>
              <a:gd name="connsiteX253" fmla="*/ 172918 w 298556"/>
              <a:gd name="connsiteY253" fmla="*/ 363916 h 456004"/>
              <a:gd name="connsiteX254" fmla="*/ 182308 w 298556"/>
              <a:gd name="connsiteY254" fmla="*/ 360027 h 456004"/>
              <a:gd name="connsiteX255" fmla="*/ 183624 w 298556"/>
              <a:gd name="connsiteY255" fmla="*/ 356566 h 456004"/>
              <a:gd name="connsiteX256" fmla="*/ 178947 w 298556"/>
              <a:gd name="connsiteY256" fmla="*/ 354154 h 456004"/>
              <a:gd name="connsiteX257" fmla="*/ 171852 w 298556"/>
              <a:gd name="connsiteY257" fmla="*/ 352806 h 456004"/>
              <a:gd name="connsiteX258" fmla="*/ 171203 w 298556"/>
              <a:gd name="connsiteY258" fmla="*/ 350295 h 456004"/>
              <a:gd name="connsiteX259" fmla="*/ 171848 w 298556"/>
              <a:gd name="connsiteY259" fmla="*/ 348688 h 456004"/>
              <a:gd name="connsiteX260" fmla="*/ 174864 w 298556"/>
              <a:gd name="connsiteY260" fmla="*/ 345237 h 456004"/>
              <a:gd name="connsiteX261" fmla="*/ 183492 w 298556"/>
              <a:gd name="connsiteY261" fmla="*/ 345973 h 456004"/>
              <a:gd name="connsiteX262" fmla="*/ 186921 w 298556"/>
              <a:gd name="connsiteY262" fmla="*/ 345505 h 456004"/>
              <a:gd name="connsiteX263" fmla="*/ 190990 w 298556"/>
              <a:gd name="connsiteY263" fmla="*/ 337002 h 456004"/>
              <a:gd name="connsiteX264" fmla="*/ 199705 w 298556"/>
              <a:gd name="connsiteY264" fmla="*/ 338482 h 456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298556" h="456004">
                <a:moveTo>
                  <a:pt x="199705" y="338482"/>
                </a:moveTo>
                <a:lnTo>
                  <a:pt x="213939" y="338535"/>
                </a:lnTo>
                <a:lnTo>
                  <a:pt x="217160" y="334609"/>
                </a:lnTo>
                <a:lnTo>
                  <a:pt x="223719" y="326329"/>
                </a:lnTo>
                <a:lnTo>
                  <a:pt x="227362" y="326123"/>
                </a:lnTo>
                <a:lnTo>
                  <a:pt x="233332" y="342932"/>
                </a:lnTo>
                <a:lnTo>
                  <a:pt x="241447" y="350080"/>
                </a:lnTo>
                <a:lnTo>
                  <a:pt x="250107" y="345256"/>
                </a:lnTo>
                <a:lnTo>
                  <a:pt x="253500" y="343468"/>
                </a:lnTo>
                <a:lnTo>
                  <a:pt x="256847" y="344067"/>
                </a:lnTo>
                <a:lnTo>
                  <a:pt x="260005" y="342974"/>
                </a:lnTo>
                <a:lnTo>
                  <a:pt x="263085" y="340282"/>
                </a:lnTo>
                <a:lnTo>
                  <a:pt x="263797" y="337912"/>
                </a:lnTo>
                <a:lnTo>
                  <a:pt x="260027" y="335448"/>
                </a:lnTo>
                <a:lnTo>
                  <a:pt x="255518" y="337645"/>
                </a:lnTo>
                <a:lnTo>
                  <a:pt x="253132" y="337388"/>
                </a:lnTo>
                <a:lnTo>
                  <a:pt x="251912" y="336047"/>
                </a:lnTo>
                <a:lnTo>
                  <a:pt x="251422" y="330703"/>
                </a:lnTo>
                <a:lnTo>
                  <a:pt x="245176" y="329268"/>
                </a:lnTo>
                <a:lnTo>
                  <a:pt x="254171" y="315895"/>
                </a:lnTo>
                <a:lnTo>
                  <a:pt x="262808" y="307226"/>
                </a:lnTo>
                <a:lnTo>
                  <a:pt x="261293" y="296397"/>
                </a:lnTo>
                <a:lnTo>
                  <a:pt x="250814" y="287075"/>
                </a:lnTo>
                <a:lnTo>
                  <a:pt x="249417" y="278894"/>
                </a:lnTo>
                <a:lnTo>
                  <a:pt x="249140" y="271506"/>
                </a:lnTo>
                <a:lnTo>
                  <a:pt x="249217" y="268577"/>
                </a:lnTo>
                <a:lnTo>
                  <a:pt x="254189" y="259201"/>
                </a:lnTo>
                <a:lnTo>
                  <a:pt x="260177" y="255456"/>
                </a:lnTo>
                <a:lnTo>
                  <a:pt x="260359" y="249452"/>
                </a:lnTo>
                <a:lnTo>
                  <a:pt x="263525" y="243751"/>
                </a:lnTo>
                <a:lnTo>
                  <a:pt x="273663" y="239641"/>
                </a:lnTo>
                <a:lnTo>
                  <a:pt x="281026" y="235547"/>
                </a:lnTo>
                <a:lnTo>
                  <a:pt x="281352" y="233538"/>
                </a:lnTo>
                <a:lnTo>
                  <a:pt x="285571" y="231827"/>
                </a:lnTo>
                <a:lnTo>
                  <a:pt x="298898" y="219861"/>
                </a:lnTo>
                <a:lnTo>
                  <a:pt x="298876" y="218872"/>
                </a:lnTo>
                <a:lnTo>
                  <a:pt x="298794" y="216217"/>
                </a:lnTo>
                <a:lnTo>
                  <a:pt x="298604" y="214924"/>
                </a:lnTo>
                <a:lnTo>
                  <a:pt x="294879" y="211303"/>
                </a:lnTo>
                <a:lnTo>
                  <a:pt x="293877" y="207028"/>
                </a:lnTo>
                <a:lnTo>
                  <a:pt x="288601" y="200507"/>
                </a:lnTo>
                <a:lnTo>
                  <a:pt x="286723" y="192838"/>
                </a:lnTo>
                <a:lnTo>
                  <a:pt x="279837" y="190356"/>
                </a:lnTo>
                <a:lnTo>
                  <a:pt x="276449" y="191314"/>
                </a:lnTo>
                <a:lnTo>
                  <a:pt x="273518" y="188328"/>
                </a:lnTo>
                <a:lnTo>
                  <a:pt x="270647" y="186009"/>
                </a:lnTo>
                <a:lnTo>
                  <a:pt x="268129" y="181417"/>
                </a:lnTo>
                <a:lnTo>
                  <a:pt x="271137" y="163656"/>
                </a:lnTo>
                <a:lnTo>
                  <a:pt x="272783" y="161069"/>
                </a:lnTo>
                <a:lnTo>
                  <a:pt x="279778" y="153781"/>
                </a:lnTo>
                <a:lnTo>
                  <a:pt x="280286" y="148767"/>
                </a:lnTo>
                <a:lnTo>
                  <a:pt x="269322" y="137391"/>
                </a:lnTo>
                <a:lnTo>
                  <a:pt x="261665" y="135875"/>
                </a:lnTo>
                <a:lnTo>
                  <a:pt x="253513" y="133788"/>
                </a:lnTo>
                <a:lnTo>
                  <a:pt x="252792" y="133620"/>
                </a:lnTo>
                <a:lnTo>
                  <a:pt x="231880" y="128810"/>
                </a:lnTo>
                <a:lnTo>
                  <a:pt x="224654" y="124290"/>
                </a:lnTo>
                <a:lnTo>
                  <a:pt x="219836" y="124567"/>
                </a:lnTo>
                <a:lnTo>
                  <a:pt x="227548" y="161323"/>
                </a:lnTo>
                <a:lnTo>
                  <a:pt x="224454" y="165348"/>
                </a:lnTo>
                <a:lnTo>
                  <a:pt x="200108" y="166224"/>
                </a:lnTo>
                <a:lnTo>
                  <a:pt x="201623" y="177233"/>
                </a:lnTo>
                <a:lnTo>
                  <a:pt x="172972" y="194876"/>
                </a:lnTo>
                <a:lnTo>
                  <a:pt x="170664" y="196464"/>
                </a:lnTo>
                <a:lnTo>
                  <a:pt x="156651" y="206075"/>
                </a:lnTo>
                <a:lnTo>
                  <a:pt x="147334" y="200076"/>
                </a:lnTo>
                <a:lnTo>
                  <a:pt x="144508" y="198320"/>
                </a:lnTo>
                <a:lnTo>
                  <a:pt x="145410" y="192217"/>
                </a:lnTo>
                <a:lnTo>
                  <a:pt x="147111" y="180949"/>
                </a:lnTo>
                <a:lnTo>
                  <a:pt x="144680" y="181557"/>
                </a:lnTo>
                <a:lnTo>
                  <a:pt x="128912" y="163166"/>
                </a:lnTo>
                <a:lnTo>
                  <a:pt x="124693" y="155211"/>
                </a:lnTo>
                <a:lnTo>
                  <a:pt x="121504" y="154621"/>
                </a:lnTo>
                <a:lnTo>
                  <a:pt x="110989" y="152951"/>
                </a:lnTo>
                <a:lnTo>
                  <a:pt x="116868" y="136452"/>
                </a:lnTo>
                <a:lnTo>
                  <a:pt x="115294" y="136592"/>
                </a:lnTo>
                <a:lnTo>
                  <a:pt x="112867" y="134841"/>
                </a:lnTo>
                <a:lnTo>
                  <a:pt x="112309" y="131719"/>
                </a:lnTo>
                <a:lnTo>
                  <a:pt x="108209" y="131945"/>
                </a:lnTo>
                <a:lnTo>
                  <a:pt x="106022" y="130734"/>
                </a:lnTo>
                <a:lnTo>
                  <a:pt x="105668" y="128660"/>
                </a:lnTo>
                <a:lnTo>
                  <a:pt x="104190" y="129363"/>
                </a:lnTo>
                <a:lnTo>
                  <a:pt x="103804" y="128143"/>
                </a:lnTo>
                <a:lnTo>
                  <a:pt x="102706" y="127721"/>
                </a:lnTo>
                <a:lnTo>
                  <a:pt x="100919" y="126564"/>
                </a:lnTo>
                <a:lnTo>
                  <a:pt x="98805" y="127508"/>
                </a:lnTo>
                <a:lnTo>
                  <a:pt x="97367" y="128819"/>
                </a:lnTo>
                <a:lnTo>
                  <a:pt x="94995" y="132626"/>
                </a:lnTo>
                <a:lnTo>
                  <a:pt x="95194" y="135848"/>
                </a:lnTo>
                <a:lnTo>
                  <a:pt x="96523" y="136946"/>
                </a:lnTo>
                <a:lnTo>
                  <a:pt x="94745" y="138784"/>
                </a:lnTo>
                <a:lnTo>
                  <a:pt x="94849" y="140821"/>
                </a:lnTo>
                <a:lnTo>
                  <a:pt x="92418" y="142727"/>
                </a:lnTo>
                <a:lnTo>
                  <a:pt x="91202" y="142097"/>
                </a:lnTo>
                <a:lnTo>
                  <a:pt x="90359" y="139465"/>
                </a:lnTo>
                <a:lnTo>
                  <a:pt x="88785" y="139333"/>
                </a:lnTo>
                <a:lnTo>
                  <a:pt x="85954" y="134101"/>
                </a:lnTo>
                <a:lnTo>
                  <a:pt x="86743" y="131210"/>
                </a:lnTo>
                <a:lnTo>
                  <a:pt x="85927" y="130480"/>
                </a:lnTo>
                <a:lnTo>
                  <a:pt x="83364" y="128356"/>
                </a:lnTo>
                <a:lnTo>
                  <a:pt x="83436" y="126518"/>
                </a:lnTo>
                <a:lnTo>
                  <a:pt x="80129" y="120633"/>
                </a:lnTo>
                <a:lnTo>
                  <a:pt x="78832" y="116698"/>
                </a:lnTo>
                <a:lnTo>
                  <a:pt x="76001" y="114570"/>
                </a:lnTo>
                <a:lnTo>
                  <a:pt x="75421" y="112578"/>
                </a:lnTo>
                <a:lnTo>
                  <a:pt x="76169" y="110600"/>
                </a:lnTo>
                <a:lnTo>
                  <a:pt x="71415" y="101175"/>
                </a:lnTo>
                <a:lnTo>
                  <a:pt x="68403" y="96464"/>
                </a:lnTo>
                <a:lnTo>
                  <a:pt x="77204" y="90579"/>
                </a:lnTo>
                <a:lnTo>
                  <a:pt x="75947" y="87629"/>
                </a:lnTo>
                <a:lnTo>
                  <a:pt x="75784" y="84194"/>
                </a:lnTo>
                <a:lnTo>
                  <a:pt x="76900" y="81340"/>
                </a:lnTo>
                <a:lnTo>
                  <a:pt x="76695" y="79071"/>
                </a:lnTo>
                <a:lnTo>
                  <a:pt x="77607" y="78463"/>
                </a:lnTo>
                <a:lnTo>
                  <a:pt x="75267" y="77224"/>
                </a:lnTo>
                <a:lnTo>
                  <a:pt x="75316" y="75831"/>
                </a:lnTo>
                <a:lnTo>
                  <a:pt x="76900" y="74411"/>
                </a:lnTo>
                <a:lnTo>
                  <a:pt x="75149" y="72918"/>
                </a:lnTo>
                <a:lnTo>
                  <a:pt x="78020" y="71207"/>
                </a:lnTo>
                <a:lnTo>
                  <a:pt x="77984" y="69560"/>
                </a:lnTo>
                <a:lnTo>
                  <a:pt x="77385" y="67962"/>
                </a:lnTo>
                <a:lnTo>
                  <a:pt x="74641" y="60915"/>
                </a:lnTo>
                <a:lnTo>
                  <a:pt x="65650" y="39628"/>
                </a:lnTo>
                <a:lnTo>
                  <a:pt x="63554" y="31129"/>
                </a:lnTo>
                <a:lnTo>
                  <a:pt x="53338" y="6148"/>
                </a:lnTo>
                <a:lnTo>
                  <a:pt x="51079" y="508"/>
                </a:lnTo>
                <a:lnTo>
                  <a:pt x="33238" y="9706"/>
                </a:lnTo>
                <a:lnTo>
                  <a:pt x="28725" y="12052"/>
                </a:lnTo>
                <a:lnTo>
                  <a:pt x="8398" y="22439"/>
                </a:lnTo>
                <a:lnTo>
                  <a:pt x="29591" y="50124"/>
                </a:lnTo>
                <a:lnTo>
                  <a:pt x="28974" y="52071"/>
                </a:lnTo>
                <a:lnTo>
                  <a:pt x="25627" y="63161"/>
                </a:lnTo>
                <a:lnTo>
                  <a:pt x="29936" y="69183"/>
                </a:lnTo>
                <a:lnTo>
                  <a:pt x="20047" y="75844"/>
                </a:lnTo>
                <a:lnTo>
                  <a:pt x="21186" y="82869"/>
                </a:lnTo>
                <a:lnTo>
                  <a:pt x="23141" y="92857"/>
                </a:lnTo>
                <a:lnTo>
                  <a:pt x="22283" y="94450"/>
                </a:lnTo>
                <a:lnTo>
                  <a:pt x="19054" y="104737"/>
                </a:lnTo>
                <a:lnTo>
                  <a:pt x="18958" y="105476"/>
                </a:lnTo>
                <a:lnTo>
                  <a:pt x="18877" y="106212"/>
                </a:lnTo>
                <a:lnTo>
                  <a:pt x="16359" y="108290"/>
                </a:lnTo>
                <a:lnTo>
                  <a:pt x="17352" y="109252"/>
                </a:lnTo>
                <a:lnTo>
                  <a:pt x="18133" y="111158"/>
                </a:lnTo>
                <a:lnTo>
                  <a:pt x="12875" y="114121"/>
                </a:lnTo>
                <a:lnTo>
                  <a:pt x="10435" y="118305"/>
                </a:lnTo>
                <a:lnTo>
                  <a:pt x="9296" y="121763"/>
                </a:lnTo>
                <a:lnTo>
                  <a:pt x="9278" y="123156"/>
                </a:lnTo>
                <a:lnTo>
                  <a:pt x="16432" y="126459"/>
                </a:lnTo>
                <a:lnTo>
                  <a:pt x="8960" y="162576"/>
                </a:lnTo>
                <a:lnTo>
                  <a:pt x="11460" y="176071"/>
                </a:lnTo>
                <a:lnTo>
                  <a:pt x="18618" y="195371"/>
                </a:lnTo>
                <a:lnTo>
                  <a:pt x="23104" y="207441"/>
                </a:lnTo>
                <a:lnTo>
                  <a:pt x="32853" y="212192"/>
                </a:lnTo>
                <a:lnTo>
                  <a:pt x="45645" y="215042"/>
                </a:lnTo>
                <a:lnTo>
                  <a:pt x="49428" y="237227"/>
                </a:lnTo>
                <a:lnTo>
                  <a:pt x="41744" y="268936"/>
                </a:lnTo>
                <a:lnTo>
                  <a:pt x="36164" y="284632"/>
                </a:lnTo>
                <a:lnTo>
                  <a:pt x="34540" y="287480"/>
                </a:lnTo>
                <a:lnTo>
                  <a:pt x="32213" y="309099"/>
                </a:lnTo>
                <a:lnTo>
                  <a:pt x="38777" y="314655"/>
                </a:lnTo>
                <a:lnTo>
                  <a:pt x="43549" y="318674"/>
                </a:lnTo>
                <a:lnTo>
                  <a:pt x="43821" y="321032"/>
                </a:lnTo>
                <a:lnTo>
                  <a:pt x="45572" y="336798"/>
                </a:lnTo>
                <a:lnTo>
                  <a:pt x="25078" y="331033"/>
                </a:lnTo>
                <a:lnTo>
                  <a:pt x="23372" y="332748"/>
                </a:lnTo>
                <a:lnTo>
                  <a:pt x="24597" y="336445"/>
                </a:lnTo>
                <a:lnTo>
                  <a:pt x="27450" y="335594"/>
                </a:lnTo>
                <a:lnTo>
                  <a:pt x="28076" y="337844"/>
                </a:lnTo>
                <a:lnTo>
                  <a:pt x="31814" y="341103"/>
                </a:lnTo>
                <a:lnTo>
                  <a:pt x="30571" y="343373"/>
                </a:lnTo>
                <a:lnTo>
                  <a:pt x="28729" y="342272"/>
                </a:lnTo>
                <a:lnTo>
                  <a:pt x="26761" y="342905"/>
                </a:lnTo>
                <a:lnTo>
                  <a:pt x="27418" y="345184"/>
                </a:lnTo>
                <a:lnTo>
                  <a:pt x="25223" y="350637"/>
                </a:lnTo>
                <a:lnTo>
                  <a:pt x="24828" y="354036"/>
                </a:lnTo>
                <a:lnTo>
                  <a:pt x="25019" y="355909"/>
                </a:lnTo>
                <a:lnTo>
                  <a:pt x="26947" y="357095"/>
                </a:lnTo>
                <a:lnTo>
                  <a:pt x="35266" y="359775"/>
                </a:lnTo>
                <a:lnTo>
                  <a:pt x="37670" y="364525"/>
                </a:lnTo>
                <a:lnTo>
                  <a:pt x="39299" y="364955"/>
                </a:lnTo>
                <a:lnTo>
                  <a:pt x="40932" y="362236"/>
                </a:lnTo>
                <a:lnTo>
                  <a:pt x="41662" y="362778"/>
                </a:lnTo>
                <a:lnTo>
                  <a:pt x="42896" y="361909"/>
                </a:lnTo>
                <a:lnTo>
                  <a:pt x="47419" y="362558"/>
                </a:lnTo>
                <a:lnTo>
                  <a:pt x="47763" y="363803"/>
                </a:lnTo>
                <a:lnTo>
                  <a:pt x="45491" y="367964"/>
                </a:lnTo>
                <a:lnTo>
                  <a:pt x="45405" y="367953"/>
                </a:lnTo>
                <a:lnTo>
                  <a:pt x="44202" y="367800"/>
                </a:lnTo>
                <a:lnTo>
                  <a:pt x="42034" y="367625"/>
                </a:lnTo>
                <a:lnTo>
                  <a:pt x="33973" y="370213"/>
                </a:lnTo>
                <a:lnTo>
                  <a:pt x="17861" y="375126"/>
                </a:lnTo>
                <a:lnTo>
                  <a:pt x="18142" y="379708"/>
                </a:lnTo>
                <a:lnTo>
                  <a:pt x="22247" y="388108"/>
                </a:lnTo>
                <a:lnTo>
                  <a:pt x="24552" y="390191"/>
                </a:lnTo>
                <a:lnTo>
                  <a:pt x="19702" y="391844"/>
                </a:lnTo>
                <a:lnTo>
                  <a:pt x="11424" y="392837"/>
                </a:lnTo>
                <a:lnTo>
                  <a:pt x="11365" y="393655"/>
                </a:lnTo>
                <a:lnTo>
                  <a:pt x="9278" y="393929"/>
                </a:lnTo>
                <a:lnTo>
                  <a:pt x="9242" y="394873"/>
                </a:lnTo>
                <a:lnTo>
                  <a:pt x="11306" y="397347"/>
                </a:lnTo>
                <a:lnTo>
                  <a:pt x="9745" y="397508"/>
                </a:lnTo>
                <a:lnTo>
                  <a:pt x="10013" y="398365"/>
                </a:lnTo>
                <a:lnTo>
                  <a:pt x="12004" y="399205"/>
                </a:lnTo>
                <a:lnTo>
                  <a:pt x="10780" y="400557"/>
                </a:lnTo>
                <a:lnTo>
                  <a:pt x="13447" y="402204"/>
                </a:lnTo>
                <a:lnTo>
                  <a:pt x="12154" y="403372"/>
                </a:lnTo>
                <a:lnTo>
                  <a:pt x="8924" y="416027"/>
                </a:lnTo>
                <a:lnTo>
                  <a:pt x="342" y="420846"/>
                </a:lnTo>
                <a:lnTo>
                  <a:pt x="2909" y="422802"/>
                </a:lnTo>
                <a:lnTo>
                  <a:pt x="7473" y="426199"/>
                </a:lnTo>
                <a:lnTo>
                  <a:pt x="16668" y="430470"/>
                </a:lnTo>
                <a:lnTo>
                  <a:pt x="28675" y="434964"/>
                </a:lnTo>
                <a:lnTo>
                  <a:pt x="32649" y="439718"/>
                </a:lnTo>
                <a:lnTo>
                  <a:pt x="39575" y="445405"/>
                </a:lnTo>
                <a:lnTo>
                  <a:pt x="42674" y="450584"/>
                </a:lnTo>
                <a:lnTo>
                  <a:pt x="46316" y="452884"/>
                </a:lnTo>
                <a:lnTo>
                  <a:pt x="52145" y="454598"/>
                </a:lnTo>
                <a:lnTo>
                  <a:pt x="54114" y="453430"/>
                </a:lnTo>
                <a:lnTo>
                  <a:pt x="57026" y="450635"/>
                </a:lnTo>
                <a:lnTo>
                  <a:pt x="63196" y="452959"/>
                </a:lnTo>
                <a:lnTo>
                  <a:pt x="67120" y="455840"/>
                </a:lnTo>
                <a:lnTo>
                  <a:pt x="71901" y="456512"/>
                </a:lnTo>
                <a:lnTo>
                  <a:pt x="73443" y="453991"/>
                </a:lnTo>
                <a:lnTo>
                  <a:pt x="75226" y="454059"/>
                </a:lnTo>
                <a:lnTo>
                  <a:pt x="76827" y="456056"/>
                </a:lnTo>
                <a:lnTo>
                  <a:pt x="79726" y="454626"/>
                </a:lnTo>
                <a:lnTo>
                  <a:pt x="82284" y="456457"/>
                </a:lnTo>
                <a:lnTo>
                  <a:pt x="84262" y="454549"/>
                </a:lnTo>
                <a:lnTo>
                  <a:pt x="87719" y="454178"/>
                </a:lnTo>
                <a:lnTo>
                  <a:pt x="113103" y="433353"/>
                </a:lnTo>
                <a:lnTo>
                  <a:pt x="119195" y="424754"/>
                </a:lnTo>
                <a:lnTo>
                  <a:pt x="123655" y="425830"/>
                </a:lnTo>
                <a:lnTo>
                  <a:pt x="123886" y="428698"/>
                </a:lnTo>
                <a:lnTo>
                  <a:pt x="126308" y="427949"/>
                </a:lnTo>
                <a:lnTo>
                  <a:pt x="125641" y="420651"/>
                </a:lnTo>
                <a:lnTo>
                  <a:pt x="126871" y="417495"/>
                </a:lnTo>
                <a:lnTo>
                  <a:pt x="124811" y="413004"/>
                </a:lnTo>
                <a:lnTo>
                  <a:pt x="125637" y="410466"/>
                </a:lnTo>
                <a:lnTo>
                  <a:pt x="127447" y="410730"/>
                </a:lnTo>
                <a:lnTo>
                  <a:pt x="130019" y="406919"/>
                </a:lnTo>
                <a:lnTo>
                  <a:pt x="126508" y="403068"/>
                </a:lnTo>
                <a:lnTo>
                  <a:pt x="126794" y="402157"/>
                </a:lnTo>
                <a:lnTo>
                  <a:pt x="127519" y="401485"/>
                </a:lnTo>
                <a:lnTo>
                  <a:pt x="130686" y="401899"/>
                </a:lnTo>
                <a:lnTo>
                  <a:pt x="138048" y="395458"/>
                </a:lnTo>
                <a:lnTo>
                  <a:pt x="144077" y="389907"/>
                </a:lnTo>
                <a:lnTo>
                  <a:pt x="149384" y="388167"/>
                </a:lnTo>
                <a:lnTo>
                  <a:pt x="150831" y="388912"/>
                </a:lnTo>
                <a:lnTo>
                  <a:pt x="154007" y="391425"/>
                </a:lnTo>
                <a:lnTo>
                  <a:pt x="157654" y="385151"/>
                </a:lnTo>
                <a:lnTo>
                  <a:pt x="161060" y="384138"/>
                </a:lnTo>
                <a:lnTo>
                  <a:pt x="163333" y="385189"/>
                </a:lnTo>
                <a:lnTo>
                  <a:pt x="177767" y="379762"/>
                </a:lnTo>
                <a:lnTo>
                  <a:pt x="172918" y="363916"/>
                </a:lnTo>
                <a:lnTo>
                  <a:pt x="182308" y="360027"/>
                </a:lnTo>
                <a:lnTo>
                  <a:pt x="183624" y="356566"/>
                </a:lnTo>
                <a:lnTo>
                  <a:pt x="178947" y="354154"/>
                </a:lnTo>
                <a:lnTo>
                  <a:pt x="171852" y="352806"/>
                </a:lnTo>
                <a:lnTo>
                  <a:pt x="171203" y="350295"/>
                </a:lnTo>
                <a:lnTo>
                  <a:pt x="171848" y="348688"/>
                </a:lnTo>
                <a:lnTo>
                  <a:pt x="174864" y="345237"/>
                </a:lnTo>
                <a:lnTo>
                  <a:pt x="183492" y="345973"/>
                </a:lnTo>
                <a:lnTo>
                  <a:pt x="186921" y="345505"/>
                </a:lnTo>
                <a:lnTo>
                  <a:pt x="190990" y="337002"/>
                </a:lnTo>
                <a:lnTo>
                  <a:pt x="199705" y="33848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0BCCF6A0-3333-B76A-0FA4-A70104EFCAB3}"/>
              </a:ext>
            </a:extLst>
          </p:cNvPr>
          <p:cNvSpPr>
            <a:spLocks/>
          </p:cNvSpPr>
          <p:nvPr/>
        </p:nvSpPr>
        <p:spPr>
          <a:xfrm flipV="1">
            <a:off x="6313376" y="3272528"/>
            <a:ext cx="480795" cy="261487"/>
          </a:xfrm>
          <a:custGeom>
            <a:avLst/>
            <a:gdLst>
              <a:gd name="connsiteX0" fmla="*/ 280664 w 327420"/>
              <a:gd name="connsiteY0" fmla="*/ 97888 h 178072"/>
              <a:gd name="connsiteX1" fmla="*/ 270067 w 327420"/>
              <a:gd name="connsiteY1" fmla="*/ 102909 h 178072"/>
              <a:gd name="connsiteX2" fmla="*/ 264714 w 327420"/>
              <a:gd name="connsiteY2" fmla="*/ 100008 h 178072"/>
              <a:gd name="connsiteX3" fmla="*/ 261589 w 327420"/>
              <a:gd name="connsiteY3" fmla="*/ 96126 h 178072"/>
              <a:gd name="connsiteX4" fmla="*/ 255306 w 327420"/>
              <a:gd name="connsiteY4" fmla="*/ 94831 h 178072"/>
              <a:gd name="connsiteX5" fmla="*/ 251274 w 327420"/>
              <a:gd name="connsiteY5" fmla="*/ 91700 h 178072"/>
              <a:gd name="connsiteX6" fmla="*/ 229014 w 327420"/>
              <a:gd name="connsiteY6" fmla="*/ 95532 h 178072"/>
              <a:gd name="connsiteX7" fmla="*/ 222668 w 327420"/>
              <a:gd name="connsiteY7" fmla="*/ 92718 h 178072"/>
              <a:gd name="connsiteX8" fmla="*/ 215877 w 327420"/>
              <a:gd name="connsiteY8" fmla="*/ 88596 h 178072"/>
              <a:gd name="connsiteX9" fmla="*/ 214879 w 327420"/>
              <a:gd name="connsiteY9" fmla="*/ 85639 h 178072"/>
              <a:gd name="connsiteX10" fmla="*/ 213020 w 327420"/>
              <a:gd name="connsiteY10" fmla="*/ 82259 h 178072"/>
              <a:gd name="connsiteX11" fmla="*/ 211831 w 327420"/>
              <a:gd name="connsiteY11" fmla="*/ 77243 h 178072"/>
              <a:gd name="connsiteX12" fmla="*/ 210071 w 327420"/>
              <a:gd name="connsiteY12" fmla="*/ 70541 h 178072"/>
              <a:gd name="connsiteX13" fmla="*/ 205734 w 327420"/>
              <a:gd name="connsiteY13" fmla="*/ 64681 h 178072"/>
              <a:gd name="connsiteX14" fmla="*/ 193291 w 327420"/>
              <a:gd name="connsiteY14" fmla="*/ 54646 h 178072"/>
              <a:gd name="connsiteX15" fmla="*/ 183924 w 327420"/>
              <a:gd name="connsiteY15" fmla="*/ 51940 h 178072"/>
              <a:gd name="connsiteX16" fmla="*/ 169336 w 327420"/>
              <a:gd name="connsiteY16" fmla="*/ 58215 h 178072"/>
              <a:gd name="connsiteX17" fmla="*/ 165530 w 327420"/>
              <a:gd name="connsiteY17" fmla="*/ 55960 h 178072"/>
              <a:gd name="connsiteX18" fmla="*/ 155323 w 327420"/>
              <a:gd name="connsiteY18" fmla="*/ 41381 h 178072"/>
              <a:gd name="connsiteX19" fmla="*/ 153309 w 327420"/>
              <a:gd name="connsiteY19" fmla="*/ 41825 h 178072"/>
              <a:gd name="connsiteX20" fmla="*/ 150351 w 327420"/>
              <a:gd name="connsiteY20" fmla="*/ 41223 h 178072"/>
              <a:gd name="connsiteX21" fmla="*/ 146668 w 327420"/>
              <a:gd name="connsiteY21" fmla="*/ 38878 h 178072"/>
              <a:gd name="connsiteX22" fmla="*/ 139324 w 327420"/>
              <a:gd name="connsiteY22" fmla="*/ 38408 h 178072"/>
              <a:gd name="connsiteX23" fmla="*/ 122191 w 327420"/>
              <a:gd name="connsiteY23" fmla="*/ 34058 h 178072"/>
              <a:gd name="connsiteX24" fmla="*/ 121360 w 327420"/>
              <a:gd name="connsiteY24" fmla="*/ 31531 h 178072"/>
              <a:gd name="connsiteX25" fmla="*/ 119668 w 327420"/>
              <a:gd name="connsiteY25" fmla="*/ 24173 h 178072"/>
              <a:gd name="connsiteX26" fmla="*/ 122463 w 327420"/>
              <a:gd name="connsiteY26" fmla="*/ 13849 h 178072"/>
              <a:gd name="connsiteX27" fmla="*/ 118616 w 327420"/>
              <a:gd name="connsiteY27" fmla="*/ 12039 h 178072"/>
              <a:gd name="connsiteX28" fmla="*/ 118308 w 327420"/>
              <a:gd name="connsiteY28" fmla="*/ 10501 h 178072"/>
              <a:gd name="connsiteX29" fmla="*/ 117423 w 327420"/>
              <a:gd name="connsiteY29" fmla="*/ 9546 h 178072"/>
              <a:gd name="connsiteX30" fmla="*/ 116516 w 327420"/>
              <a:gd name="connsiteY30" fmla="*/ 9238 h 178072"/>
              <a:gd name="connsiteX31" fmla="*/ 111086 w 327420"/>
              <a:gd name="connsiteY31" fmla="*/ 7399 h 178072"/>
              <a:gd name="connsiteX32" fmla="*/ 103020 w 327420"/>
              <a:gd name="connsiteY32" fmla="*/ 6237 h 178072"/>
              <a:gd name="connsiteX33" fmla="*/ 95223 w 327420"/>
              <a:gd name="connsiteY33" fmla="*/ 2897 h 178072"/>
              <a:gd name="connsiteX34" fmla="*/ 90918 w 327420"/>
              <a:gd name="connsiteY34" fmla="*/ 2560 h 178072"/>
              <a:gd name="connsiteX35" fmla="*/ 87311 w 327420"/>
              <a:gd name="connsiteY35" fmla="*/ 2282 h 178072"/>
              <a:gd name="connsiteX36" fmla="*/ 82744 w 327420"/>
              <a:gd name="connsiteY36" fmla="*/ 3100 h 178072"/>
              <a:gd name="connsiteX37" fmla="*/ 82027 w 327420"/>
              <a:gd name="connsiteY37" fmla="*/ 3220 h 178072"/>
              <a:gd name="connsiteX38" fmla="*/ 78983 w 327420"/>
              <a:gd name="connsiteY38" fmla="*/ 2860 h 178072"/>
              <a:gd name="connsiteX39" fmla="*/ 61360 w 327420"/>
              <a:gd name="connsiteY39" fmla="*/ 365 h 178072"/>
              <a:gd name="connsiteX40" fmla="*/ 54782 w 327420"/>
              <a:gd name="connsiteY40" fmla="*/ 3021 h 178072"/>
              <a:gd name="connsiteX41" fmla="*/ 51611 w 327420"/>
              <a:gd name="connsiteY41" fmla="*/ 5488 h 178072"/>
              <a:gd name="connsiteX42" fmla="*/ 39409 w 327420"/>
              <a:gd name="connsiteY42" fmla="*/ 13302 h 178072"/>
              <a:gd name="connsiteX43" fmla="*/ 35866 w 327420"/>
              <a:gd name="connsiteY43" fmla="*/ 15417 h 178072"/>
              <a:gd name="connsiteX44" fmla="*/ 33276 w 327420"/>
              <a:gd name="connsiteY44" fmla="*/ 15159 h 178072"/>
              <a:gd name="connsiteX45" fmla="*/ 31380 w 327420"/>
              <a:gd name="connsiteY45" fmla="*/ 18314 h 178072"/>
              <a:gd name="connsiteX46" fmla="*/ 27097 w 327420"/>
              <a:gd name="connsiteY46" fmla="*/ 21135 h 178072"/>
              <a:gd name="connsiteX47" fmla="*/ 22870 w 327420"/>
              <a:gd name="connsiteY47" fmla="*/ 19499 h 178072"/>
              <a:gd name="connsiteX48" fmla="*/ 17984 w 327420"/>
              <a:gd name="connsiteY48" fmla="*/ 20723 h 178072"/>
              <a:gd name="connsiteX49" fmla="*/ 18016 w 327420"/>
              <a:gd name="connsiteY49" fmla="*/ 24518 h 178072"/>
              <a:gd name="connsiteX50" fmla="*/ 17562 w 327420"/>
              <a:gd name="connsiteY50" fmla="*/ 28092 h 178072"/>
              <a:gd name="connsiteX51" fmla="*/ 12754 w 327420"/>
              <a:gd name="connsiteY51" fmla="*/ 29353 h 178072"/>
              <a:gd name="connsiteX52" fmla="*/ 10418 w 327420"/>
              <a:gd name="connsiteY52" fmla="*/ 33197 h 178072"/>
              <a:gd name="connsiteX53" fmla="*/ 10209 w 327420"/>
              <a:gd name="connsiteY53" fmla="*/ 33801 h 178072"/>
              <a:gd name="connsiteX54" fmla="*/ 9937 w 327420"/>
              <a:gd name="connsiteY54" fmla="*/ 34798 h 178072"/>
              <a:gd name="connsiteX55" fmla="*/ 9080 w 327420"/>
              <a:gd name="connsiteY55" fmla="*/ 37012 h 178072"/>
              <a:gd name="connsiteX56" fmla="*/ 8004 w 327420"/>
              <a:gd name="connsiteY56" fmla="*/ 39280 h 178072"/>
              <a:gd name="connsiteX57" fmla="*/ 6739 w 327420"/>
              <a:gd name="connsiteY57" fmla="*/ 41656 h 178072"/>
              <a:gd name="connsiteX58" fmla="*/ 5360 w 327420"/>
              <a:gd name="connsiteY58" fmla="*/ 44719 h 178072"/>
              <a:gd name="connsiteX59" fmla="*/ 851 w 327420"/>
              <a:gd name="connsiteY59" fmla="*/ 50458 h 178072"/>
              <a:gd name="connsiteX60" fmla="*/ 356 w 327420"/>
              <a:gd name="connsiteY60" fmla="*/ 51161 h 178072"/>
              <a:gd name="connsiteX61" fmla="*/ 1295 w 327420"/>
              <a:gd name="connsiteY61" fmla="*/ 55264 h 178072"/>
              <a:gd name="connsiteX62" fmla="*/ 801 w 327420"/>
              <a:gd name="connsiteY62" fmla="*/ 57239 h 178072"/>
              <a:gd name="connsiteX63" fmla="*/ 2974 w 327420"/>
              <a:gd name="connsiteY63" fmla="*/ 65700 h 178072"/>
              <a:gd name="connsiteX64" fmla="*/ 4766 w 327420"/>
              <a:gd name="connsiteY64" fmla="*/ 72481 h 178072"/>
              <a:gd name="connsiteX65" fmla="*/ 11520 w 327420"/>
              <a:gd name="connsiteY65" fmla="*/ 88148 h 178072"/>
              <a:gd name="connsiteX66" fmla="*/ 16129 w 327420"/>
              <a:gd name="connsiteY66" fmla="*/ 94936 h 178072"/>
              <a:gd name="connsiteX67" fmla="*/ 16510 w 327420"/>
              <a:gd name="connsiteY67" fmla="*/ 95422 h 178072"/>
              <a:gd name="connsiteX68" fmla="*/ 28132 w 327420"/>
              <a:gd name="connsiteY68" fmla="*/ 92680 h 178072"/>
              <a:gd name="connsiteX69" fmla="*/ 30699 w 327420"/>
              <a:gd name="connsiteY69" fmla="*/ 93338 h 178072"/>
              <a:gd name="connsiteX70" fmla="*/ 38102 w 327420"/>
              <a:gd name="connsiteY70" fmla="*/ 94268 h 178072"/>
              <a:gd name="connsiteX71" fmla="*/ 41899 w 327420"/>
              <a:gd name="connsiteY71" fmla="*/ 96433 h 178072"/>
              <a:gd name="connsiteX72" fmla="*/ 45905 w 327420"/>
              <a:gd name="connsiteY72" fmla="*/ 98350 h 178072"/>
              <a:gd name="connsiteX73" fmla="*/ 46014 w 327420"/>
              <a:gd name="connsiteY73" fmla="*/ 98386 h 178072"/>
              <a:gd name="connsiteX74" fmla="*/ 47787 w 327420"/>
              <a:gd name="connsiteY74" fmla="*/ 99222 h 178072"/>
              <a:gd name="connsiteX75" fmla="*/ 58053 w 327420"/>
              <a:gd name="connsiteY75" fmla="*/ 109886 h 178072"/>
              <a:gd name="connsiteX76" fmla="*/ 58552 w 327420"/>
              <a:gd name="connsiteY76" fmla="*/ 112789 h 178072"/>
              <a:gd name="connsiteX77" fmla="*/ 60393 w 327420"/>
              <a:gd name="connsiteY77" fmla="*/ 114914 h 178072"/>
              <a:gd name="connsiteX78" fmla="*/ 61600 w 327420"/>
              <a:gd name="connsiteY78" fmla="*/ 115019 h 178072"/>
              <a:gd name="connsiteX79" fmla="*/ 67093 w 327420"/>
              <a:gd name="connsiteY79" fmla="*/ 116571 h 178072"/>
              <a:gd name="connsiteX80" fmla="*/ 68223 w 327420"/>
              <a:gd name="connsiteY80" fmla="*/ 119496 h 178072"/>
              <a:gd name="connsiteX81" fmla="*/ 68781 w 327420"/>
              <a:gd name="connsiteY81" fmla="*/ 125058 h 178072"/>
              <a:gd name="connsiteX82" fmla="*/ 69253 w 327420"/>
              <a:gd name="connsiteY82" fmla="*/ 127511 h 178072"/>
              <a:gd name="connsiteX83" fmla="*/ 68804 w 327420"/>
              <a:gd name="connsiteY83" fmla="*/ 129386 h 178072"/>
              <a:gd name="connsiteX84" fmla="*/ 69997 w 327420"/>
              <a:gd name="connsiteY84" fmla="*/ 131645 h 178072"/>
              <a:gd name="connsiteX85" fmla="*/ 70323 w 327420"/>
              <a:gd name="connsiteY85" fmla="*/ 133282 h 178072"/>
              <a:gd name="connsiteX86" fmla="*/ 70033 w 327420"/>
              <a:gd name="connsiteY86" fmla="*/ 134749 h 178072"/>
              <a:gd name="connsiteX87" fmla="*/ 70831 w 327420"/>
              <a:gd name="connsiteY87" fmla="*/ 135989 h 178072"/>
              <a:gd name="connsiteX88" fmla="*/ 71516 w 327420"/>
              <a:gd name="connsiteY88" fmla="*/ 139692 h 178072"/>
              <a:gd name="connsiteX89" fmla="*/ 76910 w 327420"/>
              <a:gd name="connsiteY89" fmla="*/ 141874 h 178072"/>
              <a:gd name="connsiteX90" fmla="*/ 81936 w 327420"/>
              <a:gd name="connsiteY90" fmla="*/ 144498 h 178072"/>
              <a:gd name="connsiteX91" fmla="*/ 84064 w 327420"/>
              <a:gd name="connsiteY91" fmla="*/ 151097 h 178072"/>
              <a:gd name="connsiteX92" fmla="*/ 85692 w 327420"/>
              <a:gd name="connsiteY92" fmla="*/ 150960 h 178072"/>
              <a:gd name="connsiteX93" fmla="*/ 90977 w 327420"/>
              <a:gd name="connsiteY93" fmla="*/ 155203 h 178072"/>
              <a:gd name="connsiteX94" fmla="*/ 91340 w 327420"/>
              <a:gd name="connsiteY94" fmla="*/ 161802 h 178072"/>
              <a:gd name="connsiteX95" fmla="*/ 99269 w 327420"/>
              <a:gd name="connsiteY95" fmla="*/ 161888 h 178072"/>
              <a:gd name="connsiteX96" fmla="*/ 107756 w 327420"/>
              <a:gd name="connsiteY96" fmla="*/ 164686 h 178072"/>
              <a:gd name="connsiteX97" fmla="*/ 114229 w 327420"/>
              <a:gd name="connsiteY97" fmla="*/ 164950 h 178072"/>
              <a:gd name="connsiteX98" fmla="*/ 115790 w 327420"/>
              <a:gd name="connsiteY98" fmla="*/ 159156 h 178072"/>
              <a:gd name="connsiteX99" fmla="*/ 116629 w 327420"/>
              <a:gd name="connsiteY99" fmla="*/ 154350 h 178072"/>
              <a:gd name="connsiteX100" fmla="*/ 129036 w 327420"/>
              <a:gd name="connsiteY100" fmla="*/ 157999 h 178072"/>
              <a:gd name="connsiteX101" fmla="*/ 131186 w 327420"/>
              <a:gd name="connsiteY101" fmla="*/ 168771 h 178072"/>
              <a:gd name="connsiteX102" fmla="*/ 142368 w 327420"/>
              <a:gd name="connsiteY102" fmla="*/ 177577 h 178072"/>
              <a:gd name="connsiteX103" fmla="*/ 150542 w 327420"/>
              <a:gd name="connsiteY103" fmla="*/ 168991 h 178072"/>
              <a:gd name="connsiteX104" fmla="*/ 154366 w 327420"/>
              <a:gd name="connsiteY104" fmla="*/ 165007 h 178072"/>
              <a:gd name="connsiteX105" fmla="*/ 154071 w 327420"/>
              <a:gd name="connsiteY105" fmla="*/ 162509 h 178072"/>
              <a:gd name="connsiteX106" fmla="*/ 162028 w 327420"/>
              <a:gd name="connsiteY106" fmla="*/ 159705 h 178072"/>
              <a:gd name="connsiteX107" fmla="*/ 163652 w 327420"/>
              <a:gd name="connsiteY107" fmla="*/ 159145 h 178072"/>
              <a:gd name="connsiteX108" fmla="*/ 164967 w 327420"/>
              <a:gd name="connsiteY108" fmla="*/ 152749 h 178072"/>
              <a:gd name="connsiteX109" fmla="*/ 169231 w 327420"/>
              <a:gd name="connsiteY109" fmla="*/ 143640 h 178072"/>
              <a:gd name="connsiteX110" fmla="*/ 177524 w 327420"/>
              <a:gd name="connsiteY110" fmla="*/ 147102 h 178072"/>
              <a:gd name="connsiteX111" fmla="*/ 183343 w 327420"/>
              <a:gd name="connsiteY111" fmla="*/ 147703 h 178072"/>
              <a:gd name="connsiteX112" fmla="*/ 186569 w 327420"/>
              <a:gd name="connsiteY112" fmla="*/ 156612 h 178072"/>
              <a:gd name="connsiteX113" fmla="*/ 190751 w 327420"/>
              <a:gd name="connsiteY113" fmla="*/ 160462 h 178072"/>
              <a:gd name="connsiteX114" fmla="*/ 194698 w 327420"/>
              <a:gd name="connsiteY114" fmla="*/ 161848 h 178072"/>
              <a:gd name="connsiteX115" fmla="*/ 207154 w 327420"/>
              <a:gd name="connsiteY115" fmla="*/ 166271 h 178072"/>
              <a:gd name="connsiteX116" fmla="*/ 213700 w 327420"/>
              <a:gd name="connsiteY116" fmla="*/ 168632 h 178072"/>
              <a:gd name="connsiteX117" fmla="*/ 215687 w 327420"/>
              <a:gd name="connsiteY117" fmla="*/ 170180 h 178072"/>
              <a:gd name="connsiteX118" fmla="*/ 230616 w 327420"/>
              <a:gd name="connsiteY118" fmla="*/ 161034 h 178072"/>
              <a:gd name="connsiteX119" fmla="*/ 234494 w 327420"/>
              <a:gd name="connsiteY119" fmla="*/ 165642 h 178072"/>
              <a:gd name="connsiteX120" fmla="*/ 238999 w 327420"/>
              <a:gd name="connsiteY120" fmla="*/ 169144 h 178072"/>
              <a:gd name="connsiteX121" fmla="*/ 244392 w 327420"/>
              <a:gd name="connsiteY121" fmla="*/ 173670 h 178072"/>
              <a:gd name="connsiteX122" fmla="*/ 245871 w 327420"/>
              <a:gd name="connsiteY122" fmla="*/ 174905 h 178072"/>
              <a:gd name="connsiteX123" fmla="*/ 251600 w 327420"/>
              <a:gd name="connsiteY123" fmla="*/ 178437 h 178072"/>
              <a:gd name="connsiteX124" fmla="*/ 258173 w 327420"/>
              <a:gd name="connsiteY124" fmla="*/ 176218 h 178072"/>
              <a:gd name="connsiteX125" fmla="*/ 286883 w 327420"/>
              <a:gd name="connsiteY125" fmla="*/ 175316 h 178072"/>
              <a:gd name="connsiteX126" fmla="*/ 288620 w 327420"/>
              <a:gd name="connsiteY126" fmla="*/ 174189 h 178072"/>
              <a:gd name="connsiteX127" fmla="*/ 310517 w 327420"/>
              <a:gd name="connsiteY127" fmla="*/ 160211 h 178072"/>
              <a:gd name="connsiteX128" fmla="*/ 327777 w 327420"/>
              <a:gd name="connsiteY128" fmla="*/ 158292 h 178072"/>
              <a:gd name="connsiteX129" fmla="*/ 327736 w 327420"/>
              <a:gd name="connsiteY129" fmla="*/ 158234 h 178072"/>
              <a:gd name="connsiteX130" fmla="*/ 323001 w 327420"/>
              <a:gd name="connsiteY130" fmla="*/ 144897 h 178072"/>
              <a:gd name="connsiteX131" fmla="*/ 320592 w 327420"/>
              <a:gd name="connsiteY131" fmla="*/ 133001 h 178072"/>
              <a:gd name="connsiteX132" fmla="*/ 319934 w 327420"/>
              <a:gd name="connsiteY132" fmla="*/ 128146 h 178072"/>
              <a:gd name="connsiteX133" fmla="*/ 316491 w 327420"/>
              <a:gd name="connsiteY133" fmla="*/ 116664 h 178072"/>
              <a:gd name="connsiteX134" fmla="*/ 315829 w 327420"/>
              <a:gd name="connsiteY134" fmla="*/ 115014 h 178072"/>
              <a:gd name="connsiteX135" fmla="*/ 312182 w 327420"/>
              <a:gd name="connsiteY135" fmla="*/ 105803 h 178072"/>
              <a:gd name="connsiteX136" fmla="*/ 312649 w 327420"/>
              <a:gd name="connsiteY136" fmla="*/ 99224 h 178072"/>
              <a:gd name="connsiteX137" fmla="*/ 312522 w 327420"/>
              <a:gd name="connsiteY137" fmla="*/ 98976 h 178072"/>
              <a:gd name="connsiteX138" fmla="*/ 314105 w 327420"/>
              <a:gd name="connsiteY138" fmla="*/ 96441 h 178072"/>
              <a:gd name="connsiteX139" fmla="*/ 313869 w 327420"/>
              <a:gd name="connsiteY139" fmla="*/ 93678 h 178072"/>
              <a:gd name="connsiteX140" fmla="*/ 305695 w 327420"/>
              <a:gd name="connsiteY140" fmla="*/ 90634 h 178072"/>
              <a:gd name="connsiteX141" fmla="*/ 301086 w 327420"/>
              <a:gd name="connsiteY141" fmla="*/ 87785 h 178072"/>
              <a:gd name="connsiteX142" fmla="*/ 292816 w 327420"/>
              <a:gd name="connsiteY142" fmla="*/ 84425 h 178072"/>
              <a:gd name="connsiteX143" fmla="*/ 285418 w 327420"/>
              <a:gd name="connsiteY143" fmla="*/ 88650 h 178072"/>
              <a:gd name="connsiteX144" fmla="*/ 280664 w 327420"/>
              <a:gd name="connsiteY144" fmla="*/ 97888 h 178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327420" h="178072">
                <a:moveTo>
                  <a:pt x="280664" y="97888"/>
                </a:moveTo>
                <a:lnTo>
                  <a:pt x="270067" y="102909"/>
                </a:lnTo>
                <a:lnTo>
                  <a:pt x="264714" y="100008"/>
                </a:lnTo>
                <a:lnTo>
                  <a:pt x="261589" y="96126"/>
                </a:lnTo>
                <a:lnTo>
                  <a:pt x="255306" y="94831"/>
                </a:lnTo>
                <a:lnTo>
                  <a:pt x="251274" y="91700"/>
                </a:lnTo>
                <a:lnTo>
                  <a:pt x="229014" y="95532"/>
                </a:lnTo>
                <a:lnTo>
                  <a:pt x="222668" y="92718"/>
                </a:lnTo>
                <a:lnTo>
                  <a:pt x="215877" y="88596"/>
                </a:lnTo>
                <a:lnTo>
                  <a:pt x="214879" y="85639"/>
                </a:lnTo>
                <a:lnTo>
                  <a:pt x="213020" y="82259"/>
                </a:lnTo>
                <a:lnTo>
                  <a:pt x="211831" y="77243"/>
                </a:lnTo>
                <a:lnTo>
                  <a:pt x="210071" y="70541"/>
                </a:lnTo>
                <a:lnTo>
                  <a:pt x="205734" y="64681"/>
                </a:lnTo>
                <a:lnTo>
                  <a:pt x="193291" y="54646"/>
                </a:lnTo>
                <a:lnTo>
                  <a:pt x="183924" y="51940"/>
                </a:lnTo>
                <a:lnTo>
                  <a:pt x="169336" y="58215"/>
                </a:lnTo>
                <a:lnTo>
                  <a:pt x="165530" y="55960"/>
                </a:lnTo>
                <a:lnTo>
                  <a:pt x="155323" y="41381"/>
                </a:lnTo>
                <a:lnTo>
                  <a:pt x="153309" y="41825"/>
                </a:lnTo>
                <a:lnTo>
                  <a:pt x="150351" y="41223"/>
                </a:lnTo>
                <a:lnTo>
                  <a:pt x="146668" y="38878"/>
                </a:lnTo>
                <a:lnTo>
                  <a:pt x="139324" y="38408"/>
                </a:lnTo>
                <a:lnTo>
                  <a:pt x="122191" y="34058"/>
                </a:lnTo>
                <a:lnTo>
                  <a:pt x="121360" y="31531"/>
                </a:lnTo>
                <a:lnTo>
                  <a:pt x="119668" y="24173"/>
                </a:lnTo>
                <a:lnTo>
                  <a:pt x="122463" y="13849"/>
                </a:lnTo>
                <a:lnTo>
                  <a:pt x="118616" y="12039"/>
                </a:lnTo>
                <a:lnTo>
                  <a:pt x="118308" y="10501"/>
                </a:lnTo>
                <a:lnTo>
                  <a:pt x="117423" y="9546"/>
                </a:lnTo>
                <a:lnTo>
                  <a:pt x="116516" y="9238"/>
                </a:lnTo>
                <a:lnTo>
                  <a:pt x="111086" y="7399"/>
                </a:lnTo>
                <a:lnTo>
                  <a:pt x="103020" y="6237"/>
                </a:lnTo>
                <a:lnTo>
                  <a:pt x="95223" y="2897"/>
                </a:lnTo>
                <a:lnTo>
                  <a:pt x="90918" y="2560"/>
                </a:lnTo>
                <a:lnTo>
                  <a:pt x="87311" y="2282"/>
                </a:lnTo>
                <a:lnTo>
                  <a:pt x="82744" y="3100"/>
                </a:lnTo>
                <a:lnTo>
                  <a:pt x="82027" y="3220"/>
                </a:lnTo>
                <a:lnTo>
                  <a:pt x="78983" y="2860"/>
                </a:lnTo>
                <a:lnTo>
                  <a:pt x="61360" y="365"/>
                </a:lnTo>
                <a:lnTo>
                  <a:pt x="54782" y="3021"/>
                </a:lnTo>
                <a:lnTo>
                  <a:pt x="51611" y="5488"/>
                </a:lnTo>
                <a:lnTo>
                  <a:pt x="39409" y="13302"/>
                </a:lnTo>
                <a:lnTo>
                  <a:pt x="35866" y="15417"/>
                </a:lnTo>
                <a:lnTo>
                  <a:pt x="33276" y="15159"/>
                </a:lnTo>
                <a:lnTo>
                  <a:pt x="31380" y="18314"/>
                </a:lnTo>
                <a:lnTo>
                  <a:pt x="27097" y="21135"/>
                </a:lnTo>
                <a:lnTo>
                  <a:pt x="22870" y="19499"/>
                </a:lnTo>
                <a:lnTo>
                  <a:pt x="17984" y="20723"/>
                </a:lnTo>
                <a:lnTo>
                  <a:pt x="18016" y="24518"/>
                </a:lnTo>
                <a:lnTo>
                  <a:pt x="17562" y="28092"/>
                </a:lnTo>
                <a:lnTo>
                  <a:pt x="12754" y="29353"/>
                </a:lnTo>
                <a:lnTo>
                  <a:pt x="10418" y="33197"/>
                </a:lnTo>
                <a:lnTo>
                  <a:pt x="10209" y="33801"/>
                </a:lnTo>
                <a:lnTo>
                  <a:pt x="9937" y="34798"/>
                </a:lnTo>
                <a:lnTo>
                  <a:pt x="9080" y="37012"/>
                </a:lnTo>
                <a:lnTo>
                  <a:pt x="8004" y="39280"/>
                </a:lnTo>
                <a:lnTo>
                  <a:pt x="6739" y="41656"/>
                </a:lnTo>
                <a:lnTo>
                  <a:pt x="5360" y="44719"/>
                </a:lnTo>
                <a:lnTo>
                  <a:pt x="851" y="50458"/>
                </a:lnTo>
                <a:lnTo>
                  <a:pt x="356" y="51161"/>
                </a:lnTo>
                <a:lnTo>
                  <a:pt x="1295" y="55264"/>
                </a:lnTo>
                <a:lnTo>
                  <a:pt x="801" y="57239"/>
                </a:lnTo>
                <a:lnTo>
                  <a:pt x="2974" y="65700"/>
                </a:lnTo>
                <a:lnTo>
                  <a:pt x="4766" y="72481"/>
                </a:lnTo>
                <a:lnTo>
                  <a:pt x="11520" y="88148"/>
                </a:lnTo>
                <a:lnTo>
                  <a:pt x="16129" y="94936"/>
                </a:lnTo>
                <a:lnTo>
                  <a:pt x="16510" y="95422"/>
                </a:lnTo>
                <a:lnTo>
                  <a:pt x="28132" y="92680"/>
                </a:lnTo>
                <a:lnTo>
                  <a:pt x="30699" y="93338"/>
                </a:lnTo>
                <a:lnTo>
                  <a:pt x="38102" y="94268"/>
                </a:lnTo>
                <a:lnTo>
                  <a:pt x="41899" y="96433"/>
                </a:lnTo>
                <a:lnTo>
                  <a:pt x="45905" y="98350"/>
                </a:lnTo>
                <a:lnTo>
                  <a:pt x="46014" y="98386"/>
                </a:lnTo>
                <a:lnTo>
                  <a:pt x="47787" y="99222"/>
                </a:lnTo>
                <a:lnTo>
                  <a:pt x="58053" y="109886"/>
                </a:lnTo>
                <a:lnTo>
                  <a:pt x="58552" y="112789"/>
                </a:lnTo>
                <a:lnTo>
                  <a:pt x="60393" y="114914"/>
                </a:lnTo>
                <a:lnTo>
                  <a:pt x="61600" y="115019"/>
                </a:lnTo>
                <a:lnTo>
                  <a:pt x="67093" y="116571"/>
                </a:lnTo>
                <a:lnTo>
                  <a:pt x="68223" y="119496"/>
                </a:lnTo>
                <a:lnTo>
                  <a:pt x="68781" y="125058"/>
                </a:lnTo>
                <a:lnTo>
                  <a:pt x="69253" y="127511"/>
                </a:lnTo>
                <a:lnTo>
                  <a:pt x="68804" y="129386"/>
                </a:lnTo>
                <a:lnTo>
                  <a:pt x="69997" y="131645"/>
                </a:lnTo>
                <a:lnTo>
                  <a:pt x="70323" y="133282"/>
                </a:lnTo>
                <a:lnTo>
                  <a:pt x="70033" y="134749"/>
                </a:lnTo>
                <a:lnTo>
                  <a:pt x="70831" y="135989"/>
                </a:lnTo>
                <a:lnTo>
                  <a:pt x="71516" y="139692"/>
                </a:lnTo>
                <a:lnTo>
                  <a:pt x="76910" y="141874"/>
                </a:lnTo>
                <a:lnTo>
                  <a:pt x="81936" y="144498"/>
                </a:lnTo>
                <a:lnTo>
                  <a:pt x="84064" y="151097"/>
                </a:lnTo>
                <a:lnTo>
                  <a:pt x="85692" y="150960"/>
                </a:lnTo>
                <a:lnTo>
                  <a:pt x="90977" y="155203"/>
                </a:lnTo>
                <a:lnTo>
                  <a:pt x="91340" y="161802"/>
                </a:lnTo>
                <a:lnTo>
                  <a:pt x="99269" y="161888"/>
                </a:lnTo>
                <a:lnTo>
                  <a:pt x="107756" y="164686"/>
                </a:lnTo>
                <a:lnTo>
                  <a:pt x="114229" y="164950"/>
                </a:lnTo>
                <a:lnTo>
                  <a:pt x="115790" y="159156"/>
                </a:lnTo>
                <a:lnTo>
                  <a:pt x="116629" y="154350"/>
                </a:lnTo>
                <a:lnTo>
                  <a:pt x="129036" y="157999"/>
                </a:lnTo>
                <a:lnTo>
                  <a:pt x="131186" y="168771"/>
                </a:lnTo>
                <a:lnTo>
                  <a:pt x="142368" y="177577"/>
                </a:lnTo>
                <a:lnTo>
                  <a:pt x="150542" y="168991"/>
                </a:lnTo>
                <a:lnTo>
                  <a:pt x="154366" y="165007"/>
                </a:lnTo>
                <a:lnTo>
                  <a:pt x="154071" y="162509"/>
                </a:lnTo>
                <a:lnTo>
                  <a:pt x="162028" y="159705"/>
                </a:lnTo>
                <a:lnTo>
                  <a:pt x="163652" y="159145"/>
                </a:lnTo>
                <a:lnTo>
                  <a:pt x="164967" y="152749"/>
                </a:lnTo>
                <a:lnTo>
                  <a:pt x="169231" y="143640"/>
                </a:lnTo>
                <a:lnTo>
                  <a:pt x="177524" y="147102"/>
                </a:lnTo>
                <a:lnTo>
                  <a:pt x="183343" y="147703"/>
                </a:lnTo>
                <a:lnTo>
                  <a:pt x="186569" y="156612"/>
                </a:lnTo>
                <a:lnTo>
                  <a:pt x="190751" y="160462"/>
                </a:lnTo>
                <a:lnTo>
                  <a:pt x="194698" y="161848"/>
                </a:lnTo>
                <a:lnTo>
                  <a:pt x="207154" y="166271"/>
                </a:lnTo>
                <a:lnTo>
                  <a:pt x="213700" y="168632"/>
                </a:lnTo>
                <a:lnTo>
                  <a:pt x="215687" y="170180"/>
                </a:lnTo>
                <a:lnTo>
                  <a:pt x="230616" y="161034"/>
                </a:lnTo>
                <a:lnTo>
                  <a:pt x="234494" y="165642"/>
                </a:lnTo>
                <a:lnTo>
                  <a:pt x="238999" y="169144"/>
                </a:lnTo>
                <a:lnTo>
                  <a:pt x="244392" y="173670"/>
                </a:lnTo>
                <a:lnTo>
                  <a:pt x="245871" y="174905"/>
                </a:lnTo>
                <a:lnTo>
                  <a:pt x="251600" y="178437"/>
                </a:lnTo>
                <a:lnTo>
                  <a:pt x="258173" y="176218"/>
                </a:lnTo>
                <a:lnTo>
                  <a:pt x="286883" y="175316"/>
                </a:lnTo>
                <a:lnTo>
                  <a:pt x="288620" y="174189"/>
                </a:lnTo>
                <a:lnTo>
                  <a:pt x="310517" y="160211"/>
                </a:lnTo>
                <a:lnTo>
                  <a:pt x="327777" y="158292"/>
                </a:lnTo>
                <a:lnTo>
                  <a:pt x="327736" y="158234"/>
                </a:lnTo>
                <a:lnTo>
                  <a:pt x="323001" y="144897"/>
                </a:lnTo>
                <a:lnTo>
                  <a:pt x="320592" y="133001"/>
                </a:lnTo>
                <a:lnTo>
                  <a:pt x="319934" y="128146"/>
                </a:lnTo>
                <a:lnTo>
                  <a:pt x="316491" y="116664"/>
                </a:lnTo>
                <a:lnTo>
                  <a:pt x="315829" y="115014"/>
                </a:lnTo>
                <a:lnTo>
                  <a:pt x="312182" y="105803"/>
                </a:lnTo>
                <a:lnTo>
                  <a:pt x="312649" y="99224"/>
                </a:lnTo>
                <a:lnTo>
                  <a:pt x="312522" y="98976"/>
                </a:lnTo>
                <a:lnTo>
                  <a:pt x="314105" y="96441"/>
                </a:lnTo>
                <a:lnTo>
                  <a:pt x="313869" y="93678"/>
                </a:lnTo>
                <a:lnTo>
                  <a:pt x="305695" y="90634"/>
                </a:lnTo>
                <a:lnTo>
                  <a:pt x="301086" y="87785"/>
                </a:lnTo>
                <a:lnTo>
                  <a:pt x="292816" y="84425"/>
                </a:lnTo>
                <a:lnTo>
                  <a:pt x="285418" y="88650"/>
                </a:lnTo>
                <a:lnTo>
                  <a:pt x="280664" y="9788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E3514263-FD1A-8106-D5C7-8EB41A3D711F}"/>
              </a:ext>
            </a:extLst>
          </p:cNvPr>
          <p:cNvSpPr>
            <a:spLocks/>
          </p:cNvSpPr>
          <p:nvPr/>
        </p:nvSpPr>
        <p:spPr>
          <a:xfrm flipV="1">
            <a:off x="5994699" y="3700131"/>
            <a:ext cx="597227" cy="617302"/>
          </a:xfrm>
          <a:custGeom>
            <a:avLst/>
            <a:gdLst>
              <a:gd name="connsiteX0" fmla="*/ 145405 w 406710"/>
              <a:gd name="connsiteY0" fmla="*/ 107668 h 420381"/>
              <a:gd name="connsiteX1" fmla="*/ 124475 w 406710"/>
              <a:gd name="connsiteY1" fmla="*/ 123473 h 420381"/>
              <a:gd name="connsiteX2" fmla="*/ 113262 w 406710"/>
              <a:gd name="connsiteY2" fmla="*/ 132118 h 420381"/>
              <a:gd name="connsiteX3" fmla="*/ 104107 w 406710"/>
              <a:gd name="connsiteY3" fmla="*/ 139024 h 420381"/>
              <a:gd name="connsiteX4" fmla="*/ 102819 w 406710"/>
              <a:gd name="connsiteY4" fmla="*/ 140359 h 420381"/>
              <a:gd name="connsiteX5" fmla="*/ 98895 w 406710"/>
              <a:gd name="connsiteY5" fmla="*/ 144443 h 420381"/>
              <a:gd name="connsiteX6" fmla="*/ 97566 w 406710"/>
              <a:gd name="connsiteY6" fmla="*/ 145899 h 420381"/>
              <a:gd name="connsiteX7" fmla="*/ 92254 w 406710"/>
              <a:gd name="connsiteY7" fmla="*/ 151717 h 420381"/>
              <a:gd name="connsiteX8" fmla="*/ 91769 w 406710"/>
              <a:gd name="connsiteY8" fmla="*/ 152284 h 420381"/>
              <a:gd name="connsiteX9" fmla="*/ 88521 w 406710"/>
              <a:gd name="connsiteY9" fmla="*/ 155864 h 420381"/>
              <a:gd name="connsiteX10" fmla="*/ 85300 w 406710"/>
              <a:gd name="connsiteY10" fmla="*/ 159426 h 420381"/>
              <a:gd name="connsiteX11" fmla="*/ 81431 w 406710"/>
              <a:gd name="connsiteY11" fmla="*/ 163697 h 420381"/>
              <a:gd name="connsiteX12" fmla="*/ 71097 w 406710"/>
              <a:gd name="connsiteY12" fmla="*/ 175109 h 420381"/>
              <a:gd name="connsiteX13" fmla="*/ 66212 w 406710"/>
              <a:gd name="connsiteY13" fmla="*/ 179661 h 420381"/>
              <a:gd name="connsiteX14" fmla="*/ 64229 w 406710"/>
              <a:gd name="connsiteY14" fmla="*/ 182678 h 420381"/>
              <a:gd name="connsiteX15" fmla="*/ 53179 w 406710"/>
              <a:gd name="connsiteY15" fmla="*/ 194882 h 420381"/>
              <a:gd name="connsiteX16" fmla="*/ 48176 w 406710"/>
              <a:gd name="connsiteY16" fmla="*/ 200410 h 420381"/>
              <a:gd name="connsiteX17" fmla="*/ 35438 w 406710"/>
              <a:gd name="connsiteY17" fmla="*/ 214477 h 420381"/>
              <a:gd name="connsiteX18" fmla="*/ 33079 w 406710"/>
              <a:gd name="connsiteY18" fmla="*/ 217045 h 420381"/>
              <a:gd name="connsiteX19" fmla="*/ 24329 w 406710"/>
              <a:gd name="connsiteY19" fmla="*/ 227085 h 420381"/>
              <a:gd name="connsiteX20" fmla="*/ 19697 w 406710"/>
              <a:gd name="connsiteY20" fmla="*/ 235807 h 420381"/>
              <a:gd name="connsiteX21" fmla="*/ 14540 w 406710"/>
              <a:gd name="connsiteY21" fmla="*/ 249543 h 420381"/>
              <a:gd name="connsiteX22" fmla="*/ 11329 w 406710"/>
              <a:gd name="connsiteY22" fmla="*/ 257169 h 420381"/>
              <a:gd name="connsiteX23" fmla="*/ 10240 w 406710"/>
              <a:gd name="connsiteY23" fmla="*/ 259206 h 420381"/>
              <a:gd name="connsiteX24" fmla="*/ 7274 w 406710"/>
              <a:gd name="connsiteY24" fmla="*/ 266745 h 420381"/>
              <a:gd name="connsiteX25" fmla="*/ 888 w 406710"/>
              <a:gd name="connsiteY25" fmla="*/ 281884 h 420381"/>
              <a:gd name="connsiteX26" fmla="*/ 861 w 406710"/>
              <a:gd name="connsiteY26" fmla="*/ 282603 h 420381"/>
              <a:gd name="connsiteX27" fmla="*/ 860 w 406710"/>
              <a:gd name="connsiteY27" fmla="*/ 282627 h 420381"/>
              <a:gd name="connsiteX28" fmla="*/ 849 w 406710"/>
              <a:gd name="connsiteY28" fmla="*/ 282900 h 420381"/>
              <a:gd name="connsiteX29" fmla="*/ 803 w 406710"/>
              <a:gd name="connsiteY29" fmla="*/ 284113 h 420381"/>
              <a:gd name="connsiteX30" fmla="*/ 377 w 406710"/>
              <a:gd name="connsiteY30" fmla="*/ 287891 h 420381"/>
              <a:gd name="connsiteX31" fmla="*/ 15972 w 406710"/>
              <a:gd name="connsiteY31" fmla="*/ 296183 h 420381"/>
              <a:gd name="connsiteX32" fmla="*/ 29809 w 406710"/>
              <a:gd name="connsiteY32" fmla="*/ 303530 h 420381"/>
              <a:gd name="connsiteX33" fmla="*/ 38799 w 406710"/>
              <a:gd name="connsiteY33" fmla="*/ 304256 h 420381"/>
              <a:gd name="connsiteX34" fmla="*/ 39516 w 406710"/>
              <a:gd name="connsiteY34" fmla="*/ 304340 h 420381"/>
              <a:gd name="connsiteX35" fmla="*/ 71070 w 406710"/>
              <a:gd name="connsiteY35" fmla="*/ 313580 h 420381"/>
              <a:gd name="connsiteX36" fmla="*/ 75511 w 406710"/>
              <a:gd name="connsiteY36" fmla="*/ 313357 h 420381"/>
              <a:gd name="connsiteX37" fmla="*/ 76613 w 406710"/>
              <a:gd name="connsiteY37" fmla="*/ 316225 h 420381"/>
              <a:gd name="connsiteX38" fmla="*/ 77598 w 406710"/>
              <a:gd name="connsiteY38" fmla="*/ 316802 h 420381"/>
              <a:gd name="connsiteX39" fmla="*/ 78650 w 406710"/>
              <a:gd name="connsiteY39" fmla="*/ 316714 h 420381"/>
              <a:gd name="connsiteX40" fmla="*/ 79444 w 406710"/>
              <a:gd name="connsiteY40" fmla="*/ 314673 h 420381"/>
              <a:gd name="connsiteX41" fmla="*/ 79948 w 406710"/>
              <a:gd name="connsiteY41" fmla="*/ 315447 h 420381"/>
              <a:gd name="connsiteX42" fmla="*/ 81503 w 406710"/>
              <a:gd name="connsiteY42" fmla="*/ 315760 h 420381"/>
              <a:gd name="connsiteX43" fmla="*/ 83821 w 406710"/>
              <a:gd name="connsiteY43" fmla="*/ 314678 h 420381"/>
              <a:gd name="connsiteX44" fmla="*/ 84724 w 406710"/>
              <a:gd name="connsiteY44" fmla="*/ 315128 h 420381"/>
              <a:gd name="connsiteX45" fmla="*/ 90113 w 406710"/>
              <a:gd name="connsiteY45" fmla="*/ 314230 h 420381"/>
              <a:gd name="connsiteX46" fmla="*/ 90871 w 406710"/>
              <a:gd name="connsiteY46" fmla="*/ 314151 h 420381"/>
              <a:gd name="connsiteX47" fmla="*/ 95847 w 406710"/>
              <a:gd name="connsiteY47" fmla="*/ 315866 h 420381"/>
              <a:gd name="connsiteX48" fmla="*/ 100383 w 406710"/>
              <a:gd name="connsiteY48" fmla="*/ 317337 h 420381"/>
              <a:gd name="connsiteX49" fmla="*/ 103627 w 406710"/>
              <a:gd name="connsiteY49" fmla="*/ 318408 h 420381"/>
              <a:gd name="connsiteX50" fmla="*/ 108825 w 406710"/>
              <a:gd name="connsiteY50" fmla="*/ 320102 h 420381"/>
              <a:gd name="connsiteX51" fmla="*/ 117195 w 406710"/>
              <a:gd name="connsiteY51" fmla="*/ 315501 h 420381"/>
              <a:gd name="connsiteX52" fmla="*/ 119236 w 406710"/>
              <a:gd name="connsiteY52" fmla="*/ 316454 h 420381"/>
              <a:gd name="connsiteX53" fmla="*/ 120919 w 406710"/>
              <a:gd name="connsiteY53" fmla="*/ 321460 h 420381"/>
              <a:gd name="connsiteX54" fmla="*/ 125800 w 406710"/>
              <a:gd name="connsiteY54" fmla="*/ 318680 h 420381"/>
              <a:gd name="connsiteX55" fmla="*/ 143564 w 406710"/>
              <a:gd name="connsiteY55" fmla="*/ 327044 h 420381"/>
              <a:gd name="connsiteX56" fmla="*/ 144303 w 406710"/>
              <a:gd name="connsiteY56" fmla="*/ 329309 h 420381"/>
              <a:gd name="connsiteX57" fmla="*/ 145609 w 406710"/>
              <a:gd name="connsiteY57" fmla="*/ 332659 h 420381"/>
              <a:gd name="connsiteX58" fmla="*/ 148921 w 406710"/>
              <a:gd name="connsiteY58" fmla="*/ 333022 h 420381"/>
              <a:gd name="connsiteX59" fmla="*/ 149424 w 406710"/>
              <a:gd name="connsiteY59" fmla="*/ 333556 h 420381"/>
              <a:gd name="connsiteX60" fmla="*/ 149806 w 406710"/>
              <a:gd name="connsiteY60" fmla="*/ 336666 h 420381"/>
              <a:gd name="connsiteX61" fmla="*/ 148127 w 406710"/>
              <a:gd name="connsiteY61" fmla="*/ 337687 h 420381"/>
              <a:gd name="connsiteX62" fmla="*/ 144035 w 406710"/>
              <a:gd name="connsiteY62" fmla="*/ 336821 h 420381"/>
              <a:gd name="connsiteX63" fmla="*/ 143187 w 406710"/>
              <a:gd name="connsiteY63" fmla="*/ 338252 h 420381"/>
              <a:gd name="connsiteX64" fmla="*/ 143523 w 406710"/>
              <a:gd name="connsiteY64" fmla="*/ 339693 h 420381"/>
              <a:gd name="connsiteX65" fmla="*/ 145814 w 406710"/>
              <a:gd name="connsiteY65" fmla="*/ 344953 h 420381"/>
              <a:gd name="connsiteX66" fmla="*/ 150309 w 406710"/>
              <a:gd name="connsiteY66" fmla="*/ 347194 h 420381"/>
              <a:gd name="connsiteX67" fmla="*/ 154192 w 406710"/>
              <a:gd name="connsiteY67" fmla="*/ 348648 h 420381"/>
              <a:gd name="connsiteX68" fmla="*/ 157263 w 406710"/>
              <a:gd name="connsiteY68" fmla="*/ 350518 h 420381"/>
              <a:gd name="connsiteX69" fmla="*/ 164199 w 406710"/>
              <a:gd name="connsiteY69" fmla="*/ 352334 h 420381"/>
              <a:gd name="connsiteX70" fmla="*/ 165660 w 406710"/>
              <a:gd name="connsiteY70" fmla="*/ 352619 h 420381"/>
              <a:gd name="connsiteX71" fmla="*/ 166472 w 406710"/>
              <a:gd name="connsiteY71" fmla="*/ 354820 h 420381"/>
              <a:gd name="connsiteX72" fmla="*/ 166145 w 406710"/>
              <a:gd name="connsiteY72" fmla="*/ 358079 h 420381"/>
              <a:gd name="connsiteX73" fmla="*/ 166907 w 406710"/>
              <a:gd name="connsiteY73" fmla="*/ 362365 h 420381"/>
              <a:gd name="connsiteX74" fmla="*/ 166326 w 406710"/>
              <a:gd name="connsiteY74" fmla="*/ 364361 h 420381"/>
              <a:gd name="connsiteX75" fmla="*/ 167184 w 406710"/>
              <a:gd name="connsiteY75" fmla="*/ 371317 h 420381"/>
              <a:gd name="connsiteX76" fmla="*/ 160679 w 406710"/>
              <a:gd name="connsiteY76" fmla="*/ 375446 h 420381"/>
              <a:gd name="connsiteX77" fmla="*/ 159599 w 406710"/>
              <a:gd name="connsiteY77" fmla="*/ 377877 h 420381"/>
              <a:gd name="connsiteX78" fmla="*/ 160293 w 406710"/>
              <a:gd name="connsiteY78" fmla="*/ 381685 h 420381"/>
              <a:gd name="connsiteX79" fmla="*/ 160565 w 406710"/>
              <a:gd name="connsiteY79" fmla="*/ 384367 h 420381"/>
              <a:gd name="connsiteX80" fmla="*/ 169280 w 406710"/>
              <a:gd name="connsiteY80" fmla="*/ 387352 h 420381"/>
              <a:gd name="connsiteX81" fmla="*/ 171203 w 406710"/>
              <a:gd name="connsiteY81" fmla="*/ 387999 h 420381"/>
              <a:gd name="connsiteX82" fmla="*/ 172006 w 406710"/>
              <a:gd name="connsiteY82" fmla="*/ 391073 h 420381"/>
              <a:gd name="connsiteX83" fmla="*/ 174360 w 406710"/>
              <a:gd name="connsiteY83" fmla="*/ 392179 h 420381"/>
              <a:gd name="connsiteX84" fmla="*/ 176356 w 406710"/>
              <a:gd name="connsiteY84" fmla="*/ 393159 h 420381"/>
              <a:gd name="connsiteX85" fmla="*/ 176556 w 406710"/>
              <a:gd name="connsiteY85" fmla="*/ 393274 h 420381"/>
              <a:gd name="connsiteX86" fmla="*/ 178044 w 406710"/>
              <a:gd name="connsiteY86" fmla="*/ 393418 h 420381"/>
              <a:gd name="connsiteX87" fmla="*/ 180979 w 406710"/>
              <a:gd name="connsiteY87" fmla="*/ 395694 h 420381"/>
              <a:gd name="connsiteX88" fmla="*/ 183791 w 406710"/>
              <a:gd name="connsiteY88" fmla="*/ 397241 h 420381"/>
              <a:gd name="connsiteX89" fmla="*/ 184594 w 406710"/>
              <a:gd name="connsiteY89" fmla="*/ 401289 h 420381"/>
              <a:gd name="connsiteX90" fmla="*/ 185265 w 406710"/>
              <a:gd name="connsiteY90" fmla="*/ 404853 h 420381"/>
              <a:gd name="connsiteX91" fmla="*/ 194079 w 406710"/>
              <a:gd name="connsiteY91" fmla="*/ 402994 h 420381"/>
              <a:gd name="connsiteX92" fmla="*/ 198878 w 406710"/>
              <a:gd name="connsiteY92" fmla="*/ 403323 h 420381"/>
              <a:gd name="connsiteX93" fmla="*/ 199196 w 406710"/>
              <a:gd name="connsiteY93" fmla="*/ 405143 h 420381"/>
              <a:gd name="connsiteX94" fmla="*/ 195821 w 406710"/>
              <a:gd name="connsiteY94" fmla="*/ 414269 h 420381"/>
              <a:gd name="connsiteX95" fmla="*/ 203274 w 406710"/>
              <a:gd name="connsiteY95" fmla="*/ 420880 h 420381"/>
              <a:gd name="connsiteX96" fmla="*/ 213766 w 406710"/>
              <a:gd name="connsiteY96" fmla="*/ 415518 h 420381"/>
              <a:gd name="connsiteX97" fmla="*/ 216075 w 406710"/>
              <a:gd name="connsiteY97" fmla="*/ 414253 h 420381"/>
              <a:gd name="connsiteX98" fmla="*/ 220299 w 406710"/>
              <a:gd name="connsiteY98" fmla="*/ 413558 h 420381"/>
              <a:gd name="connsiteX99" fmla="*/ 225107 w 406710"/>
              <a:gd name="connsiteY99" fmla="*/ 408212 h 420381"/>
              <a:gd name="connsiteX100" fmla="*/ 231471 w 406710"/>
              <a:gd name="connsiteY100" fmla="*/ 406775 h 420381"/>
              <a:gd name="connsiteX101" fmla="*/ 234810 w 406710"/>
              <a:gd name="connsiteY101" fmla="*/ 404965 h 420381"/>
              <a:gd name="connsiteX102" fmla="*/ 237328 w 406710"/>
              <a:gd name="connsiteY102" fmla="*/ 402632 h 420381"/>
              <a:gd name="connsiteX103" fmla="*/ 236738 w 406710"/>
              <a:gd name="connsiteY103" fmla="*/ 402278 h 420381"/>
              <a:gd name="connsiteX104" fmla="*/ 237137 w 406710"/>
              <a:gd name="connsiteY104" fmla="*/ 399774 h 420381"/>
              <a:gd name="connsiteX105" fmla="*/ 237464 w 406710"/>
              <a:gd name="connsiteY105" fmla="*/ 399206 h 420381"/>
              <a:gd name="connsiteX106" fmla="*/ 241183 w 406710"/>
              <a:gd name="connsiteY106" fmla="*/ 395318 h 420381"/>
              <a:gd name="connsiteX107" fmla="*/ 242417 w 406710"/>
              <a:gd name="connsiteY107" fmla="*/ 394836 h 420381"/>
              <a:gd name="connsiteX108" fmla="*/ 254411 w 406710"/>
              <a:gd name="connsiteY108" fmla="*/ 389773 h 420381"/>
              <a:gd name="connsiteX109" fmla="*/ 256883 w 406710"/>
              <a:gd name="connsiteY109" fmla="*/ 385501 h 420381"/>
              <a:gd name="connsiteX110" fmla="*/ 265121 w 406710"/>
              <a:gd name="connsiteY110" fmla="*/ 374690 h 420381"/>
              <a:gd name="connsiteX111" fmla="*/ 271259 w 406710"/>
              <a:gd name="connsiteY111" fmla="*/ 368094 h 420381"/>
              <a:gd name="connsiteX112" fmla="*/ 282359 w 406710"/>
              <a:gd name="connsiteY112" fmla="*/ 371209 h 420381"/>
              <a:gd name="connsiteX113" fmla="*/ 289703 w 406710"/>
              <a:gd name="connsiteY113" fmla="*/ 363336 h 420381"/>
              <a:gd name="connsiteX114" fmla="*/ 302332 w 406710"/>
              <a:gd name="connsiteY114" fmla="*/ 358699 h 420381"/>
              <a:gd name="connsiteX115" fmla="*/ 304627 w 406710"/>
              <a:gd name="connsiteY115" fmla="*/ 360665 h 420381"/>
              <a:gd name="connsiteX116" fmla="*/ 310365 w 406710"/>
              <a:gd name="connsiteY116" fmla="*/ 361929 h 420381"/>
              <a:gd name="connsiteX117" fmla="*/ 314970 w 406710"/>
              <a:gd name="connsiteY117" fmla="*/ 360133 h 420381"/>
              <a:gd name="connsiteX118" fmla="*/ 318880 w 406710"/>
              <a:gd name="connsiteY118" fmla="*/ 361984 h 420381"/>
              <a:gd name="connsiteX119" fmla="*/ 321130 w 406710"/>
              <a:gd name="connsiteY119" fmla="*/ 361183 h 420381"/>
              <a:gd name="connsiteX120" fmla="*/ 323017 w 406710"/>
              <a:gd name="connsiteY120" fmla="*/ 361991 h 420381"/>
              <a:gd name="connsiteX121" fmla="*/ 325997 w 406710"/>
              <a:gd name="connsiteY121" fmla="*/ 360575 h 420381"/>
              <a:gd name="connsiteX122" fmla="*/ 332502 w 406710"/>
              <a:gd name="connsiteY122" fmla="*/ 359905 h 420381"/>
              <a:gd name="connsiteX123" fmla="*/ 333528 w 406710"/>
              <a:gd name="connsiteY123" fmla="*/ 361544 h 420381"/>
              <a:gd name="connsiteX124" fmla="*/ 334789 w 406710"/>
              <a:gd name="connsiteY124" fmla="*/ 361537 h 420381"/>
              <a:gd name="connsiteX125" fmla="*/ 336658 w 406710"/>
              <a:gd name="connsiteY125" fmla="*/ 360251 h 420381"/>
              <a:gd name="connsiteX126" fmla="*/ 340840 w 406710"/>
              <a:gd name="connsiteY126" fmla="*/ 364524 h 420381"/>
              <a:gd name="connsiteX127" fmla="*/ 342373 w 406710"/>
              <a:gd name="connsiteY127" fmla="*/ 364101 h 420381"/>
              <a:gd name="connsiteX128" fmla="*/ 346061 w 406710"/>
              <a:gd name="connsiteY128" fmla="*/ 366300 h 420381"/>
              <a:gd name="connsiteX129" fmla="*/ 348275 w 406710"/>
              <a:gd name="connsiteY129" fmla="*/ 370129 h 420381"/>
              <a:gd name="connsiteX130" fmla="*/ 348592 w 406710"/>
              <a:gd name="connsiteY130" fmla="*/ 372764 h 420381"/>
              <a:gd name="connsiteX131" fmla="*/ 349767 w 406710"/>
              <a:gd name="connsiteY131" fmla="*/ 373151 h 420381"/>
              <a:gd name="connsiteX132" fmla="*/ 349300 w 406710"/>
              <a:gd name="connsiteY132" fmla="*/ 374670 h 420381"/>
              <a:gd name="connsiteX133" fmla="*/ 350511 w 406710"/>
              <a:gd name="connsiteY133" fmla="*/ 375561 h 420381"/>
              <a:gd name="connsiteX134" fmla="*/ 350674 w 406710"/>
              <a:gd name="connsiteY134" fmla="*/ 376904 h 420381"/>
              <a:gd name="connsiteX135" fmla="*/ 352720 w 406710"/>
              <a:gd name="connsiteY135" fmla="*/ 377319 h 420381"/>
              <a:gd name="connsiteX136" fmla="*/ 359665 w 406710"/>
              <a:gd name="connsiteY136" fmla="*/ 375118 h 420381"/>
              <a:gd name="connsiteX137" fmla="*/ 368248 w 406710"/>
              <a:gd name="connsiteY137" fmla="*/ 370300 h 420381"/>
              <a:gd name="connsiteX138" fmla="*/ 371478 w 406710"/>
              <a:gd name="connsiteY138" fmla="*/ 357644 h 420381"/>
              <a:gd name="connsiteX139" fmla="*/ 372770 w 406710"/>
              <a:gd name="connsiteY139" fmla="*/ 356476 h 420381"/>
              <a:gd name="connsiteX140" fmla="*/ 370103 w 406710"/>
              <a:gd name="connsiteY140" fmla="*/ 354829 h 420381"/>
              <a:gd name="connsiteX141" fmla="*/ 371328 w 406710"/>
              <a:gd name="connsiteY141" fmla="*/ 353478 h 420381"/>
              <a:gd name="connsiteX142" fmla="*/ 369337 w 406710"/>
              <a:gd name="connsiteY142" fmla="*/ 352638 h 420381"/>
              <a:gd name="connsiteX143" fmla="*/ 369069 w 406710"/>
              <a:gd name="connsiteY143" fmla="*/ 351780 h 420381"/>
              <a:gd name="connsiteX144" fmla="*/ 370629 w 406710"/>
              <a:gd name="connsiteY144" fmla="*/ 351619 h 420381"/>
              <a:gd name="connsiteX145" fmla="*/ 368565 w 406710"/>
              <a:gd name="connsiteY145" fmla="*/ 349146 h 420381"/>
              <a:gd name="connsiteX146" fmla="*/ 368602 w 406710"/>
              <a:gd name="connsiteY146" fmla="*/ 348201 h 420381"/>
              <a:gd name="connsiteX147" fmla="*/ 370688 w 406710"/>
              <a:gd name="connsiteY147" fmla="*/ 347927 h 420381"/>
              <a:gd name="connsiteX148" fmla="*/ 370747 w 406710"/>
              <a:gd name="connsiteY148" fmla="*/ 347110 h 420381"/>
              <a:gd name="connsiteX149" fmla="*/ 379026 w 406710"/>
              <a:gd name="connsiteY149" fmla="*/ 346117 h 420381"/>
              <a:gd name="connsiteX150" fmla="*/ 383875 w 406710"/>
              <a:gd name="connsiteY150" fmla="*/ 344463 h 420381"/>
              <a:gd name="connsiteX151" fmla="*/ 381571 w 406710"/>
              <a:gd name="connsiteY151" fmla="*/ 342380 h 420381"/>
              <a:gd name="connsiteX152" fmla="*/ 377465 w 406710"/>
              <a:gd name="connsiteY152" fmla="*/ 333980 h 420381"/>
              <a:gd name="connsiteX153" fmla="*/ 377184 w 406710"/>
              <a:gd name="connsiteY153" fmla="*/ 329398 h 420381"/>
              <a:gd name="connsiteX154" fmla="*/ 393297 w 406710"/>
              <a:gd name="connsiteY154" fmla="*/ 324485 h 420381"/>
              <a:gd name="connsiteX155" fmla="*/ 401358 w 406710"/>
              <a:gd name="connsiteY155" fmla="*/ 321898 h 420381"/>
              <a:gd name="connsiteX156" fmla="*/ 403526 w 406710"/>
              <a:gd name="connsiteY156" fmla="*/ 322073 h 420381"/>
              <a:gd name="connsiteX157" fmla="*/ 404728 w 406710"/>
              <a:gd name="connsiteY157" fmla="*/ 322225 h 420381"/>
              <a:gd name="connsiteX158" fmla="*/ 404814 w 406710"/>
              <a:gd name="connsiteY158" fmla="*/ 322237 h 420381"/>
              <a:gd name="connsiteX159" fmla="*/ 407087 w 406710"/>
              <a:gd name="connsiteY159" fmla="*/ 318075 h 420381"/>
              <a:gd name="connsiteX160" fmla="*/ 406742 w 406710"/>
              <a:gd name="connsiteY160" fmla="*/ 316831 h 420381"/>
              <a:gd name="connsiteX161" fmla="*/ 402220 w 406710"/>
              <a:gd name="connsiteY161" fmla="*/ 316181 h 420381"/>
              <a:gd name="connsiteX162" fmla="*/ 400986 w 406710"/>
              <a:gd name="connsiteY162" fmla="*/ 317050 h 420381"/>
              <a:gd name="connsiteX163" fmla="*/ 400255 w 406710"/>
              <a:gd name="connsiteY163" fmla="*/ 316508 h 420381"/>
              <a:gd name="connsiteX164" fmla="*/ 398622 w 406710"/>
              <a:gd name="connsiteY164" fmla="*/ 319228 h 420381"/>
              <a:gd name="connsiteX165" fmla="*/ 396994 w 406710"/>
              <a:gd name="connsiteY165" fmla="*/ 318798 h 420381"/>
              <a:gd name="connsiteX166" fmla="*/ 394590 w 406710"/>
              <a:gd name="connsiteY166" fmla="*/ 314047 h 420381"/>
              <a:gd name="connsiteX167" fmla="*/ 386270 w 406710"/>
              <a:gd name="connsiteY167" fmla="*/ 311368 h 420381"/>
              <a:gd name="connsiteX168" fmla="*/ 384342 w 406710"/>
              <a:gd name="connsiteY168" fmla="*/ 310181 h 420381"/>
              <a:gd name="connsiteX169" fmla="*/ 384152 w 406710"/>
              <a:gd name="connsiteY169" fmla="*/ 308309 h 420381"/>
              <a:gd name="connsiteX170" fmla="*/ 384546 w 406710"/>
              <a:gd name="connsiteY170" fmla="*/ 304909 h 420381"/>
              <a:gd name="connsiteX171" fmla="*/ 386742 w 406710"/>
              <a:gd name="connsiteY171" fmla="*/ 299456 h 420381"/>
              <a:gd name="connsiteX172" fmla="*/ 386084 w 406710"/>
              <a:gd name="connsiteY172" fmla="*/ 297177 h 420381"/>
              <a:gd name="connsiteX173" fmla="*/ 388053 w 406710"/>
              <a:gd name="connsiteY173" fmla="*/ 296544 h 420381"/>
              <a:gd name="connsiteX174" fmla="*/ 389895 w 406710"/>
              <a:gd name="connsiteY174" fmla="*/ 297645 h 420381"/>
              <a:gd name="connsiteX175" fmla="*/ 391138 w 406710"/>
              <a:gd name="connsiteY175" fmla="*/ 295375 h 420381"/>
              <a:gd name="connsiteX176" fmla="*/ 387400 w 406710"/>
              <a:gd name="connsiteY176" fmla="*/ 292116 h 420381"/>
              <a:gd name="connsiteX177" fmla="*/ 386774 w 406710"/>
              <a:gd name="connsiteY177" fmla="*/ 289866 h 420381"/>
              <a:gd name="connsiteX178" fmla="*/ 383920 w 406710"/>
              <a:gd name="connsiteY178" fmla="*/ 290717 h 420381"/>
              <a:gd name="connsiteX179" fmla="*/ 382696 w 406710"/>
              <a:gd name="connsiteY179" fmla="*/ 287021 h 420381"/>
              <a:gd name="connsiteX180" fmla="*/ 381466 w 406710"/>
              <a:gd name="connsiteY180" fmla="*/ 285023 h 420381"/>
              <a:gd name="connsiteX181" fmla="*/ 371777 w 406710"/>
              <a:gd name="connsiteY181" fmla="*/ 283785 h 420381"/>
              <a:gd name="connsiteX182" fmla="*/ 363616 w 406710"/>
              <a:gd name="connsiteY182" fmla="*/ 296228 h 420381"/>
              <a:gd name="connsiteX183" fmla="*/ 358958 w 406710"/>
              <a:gd name="connsiteY183" fmla="*/ 303247 h 420381"/>
              <a:gd name="connsiteX184" fmla="*/ 340849 w 406710"/>
              <a:gd name="connsiteY184" fmla="*/ 302839 h 420381"/>
              <a:gd name="connsiteX185" fmla="*/ 337624 w 406710"/>
              <a:gd name="connsiteY185" fmla="*/ 302775 h 420381"/>
              <a:gd name="connsiteX186" fmla="*/ 331813 w 406710"/>
              <a:gd name="connsiteY186" fmla="*/ 305694 h 420381"/>
              <a:gd name="connsiteX187" fmla="*/ 330248 w 406710"/>
              <a:gd name="connsiteY187" fmla="*/ 304273 h 420381"/>
              <a:gd name="connsiteX188" fmla="*/ 330320 w 406710"/>
              <a:gd name="connsiteY188" fmla="*/ 302934 h 420381"/>
              <a:gd name="connsiteX189" fmla="*/ 330484 w 406710"/>
              <a:gd name="connsiteY189" fmla="*/ 300881 h 420381"/>
              <a:gd name="connsiteX190" fmla="*/ 325036 w 406710"/>
              <a:gd name="connsiteY190" fmla="*/ 299184 h 420381"/>
              <a:gd name="connsiteX191" fmla="*/ 320622 w 406710"/>
              <a:gd name="connsiteY191" fmla="*/ 303416 h 420381"/>
              <a:gd name="connsiteX192" fmla="*/ 319338 w 406710"/>
              <a:gd name="connsiteY192" fmla="*/ 303876 h 420381"/>
              <a:gd name="connsiteX193" fmla="*/ 314516 w 406710"/>
              <a:gd name="connsiteY193" fmla="*/ 301061 h 420381"/>
              <a:gd name="connsiteX194" fmla="*/ 314167 w 406710"/>
              <a:gd name="connsiteY194" fmla="*/ 301024 h 420381"/>
              <a:gd name="connsiteX195" fmla="*/ 310379 w 406710"/>
              <a:gd name="connsiteY195" fmla="*/ 295856 h 420381"/>
              <a:gd name="connsiteX196" fmla="*/ 308637 w 406710"/>
              <a:gd name="connsiteY196" fmla="*/ 294176 h 420381"/>
              <a:gd name="connsiteX197" fmla="*/ 307240 w 406710"/>
              <a:gd name="connsiteY197" fmla="*/ 294003 h 420381"/>
              <a:gd name="connsiteX198" fmla="*/ 295473 w 406710"/>
              <a:gd name="connsiteY198" fmla="*/ 299257 h 420381"/>
              <a:gd name="connsiteX199" fmla="*/ 288442 w 406710"/>
              <a:gd name="connsiteY199" fmla="*/ 298536 h 420381"/>
              <a:gd name="connsiteX200" fmla="*/ 286405 w 406710"/>
              <a:gd name="connsiteY200" fmla="*/ 297133 h 420381"/>
              <a:gd name="connsiteX201" fmla="*/ 284990 w 406710"/>
              <a:gd name="connsiteY201" fmla="*/ 297888 h 420381"/>
              <a:gd name="connsiteX202" fmla="*/ 284151 w 406710"/>
              <a:gd name="connsiteY202" fmla="*/ 299996 h 420381"/>
              <a:gd name="connsiteX203" fmla="*/ 282332 w 406710"/>
              <a:gd name="connsiteY203" fmla="*/ 299066 h 420381"/>
              <a:gd name="connsiteX204" fmla="*/ 281792 w 406710"/>
              <a:gd name="connsiteY204" fmla="*/ 301578 h 420381"/>
              <a:gd name="connsiteX205" fmla="*/ 279333 w 406710"/>
              <a:gd name="connsiteY205" fmla="*/ 299214 h 420381"/>
              <a:gd name="connsiteX206" fmla="*/ 278734 w 406710"/>
              <a:gd name="connsiteY206" fmla="*/ 299204 h 420381"/>
              <a:gd name="connsiteX207" fmla="*/ 276693 w 406710"/>
              <a:gd name="connsiteY207" fmla="*/ 298976 h 420381"/>
              <a:gd name="connsiteX208" fmla="*/ 276017 w 406710"/>
              <a:gd name="connsiteY208" fmla="*/ 299407 h 420381"/>
              <a:gd name="connsiteX209" fmla="*/ 271857 w 406710"/>
              <a:gd name="connsiteY209" fmla="*/ 301987 h 420381"/>
              <a:gd name="connsiteX210" fmla="*/ 269390 w 406710"/>
              <a:gd name="connsiteY210" fmla="*/ 299876 h 420381"/>
              <a:gd name="connsiteX211" fmla="*/ 268115 w 406710"/>
              <a:gd name="connsiteY211" fmla="*/ 298732 h 420381"/>
              <a:gd name="connsiteX212" fmla="*/ 264840 w 406710"/>
              <a:gd name="connsiteY212" fmla="*/ 298862 h 420381"/>
              <a:gd name="connsiteX213" fmla="*/ 263751 w 406710"/>
              <a:gd name="connsiteY213" fmla="*/ 299380 h 420381"/>
              <a:gd name="connsiteX214" fmla="*/ 263239 w 406710"/>
              <a:gd name="connsiteY214" fmla="*/ 297637 h 420381"/>
              <a:gd name="connsiteX215" fmla="*/ 261293 w 406710"/>
              <a:gd name="connsiteY215" fmla="*/ 290924 h 420381"/>
              <a:gd name="connsiteX216" fmla="*/ 258689 w 406710"/>
              <a:gd name="connsiteY216" fmla="*/ 281985 h 420381"/>
              <a:gd name="connsiteX217" fmla="*/ 257736 w 406710"/>
              <a:gd name="connsiteY217" fmla="*/ 277612 h 420381"/>
              <a:gd name="connsiteX218" fmla="*/ 257405 w 406710"/>
              <a:gd name="connsiteY218" fmla="*/ 276137 h 420381"/>
              <a:gd name="connsiteX219" fmla="*/ 256139 w 406710"/>
              <a:gd name="connsiteY219" fmla="*/ 270291 h 420381"/>
              <a:gd name="connsiteX220" fmla="*/ 254293 w 406710"/>
              <a:gd name="connsiteY220" fmla="*/ 258716 h 420381"/>
              <a:gd name="connsiteX221" fmla="*/ 254066 w 406710"/>
              <a:gd name="connsiteY221" fmla="*/ 257251 h 420381"/>
              <a:gd name="connsiteX222" fmla="*/ 252551 w 406710"/>
              <a:gd name="connsiteY222" fmla="*/ 247776 h 420381"/>
              <a:gd name="connsiteX223" fmla="*/ 252252 w 406710"/>
              <a:gd name="connsiteY223" fmla="*/ 245906 h 420381"/>
              <a:gd name="connsiteX224" fmla="*/ 251952 w 406710"/>
              <a:gd name="connsiteY224" fmla="*/ 244037 h 420381"/>
              <a:gd name="connsiteX225" fmla="*/ 248423 w 406710"/>
              <a:gd name="connsiteY225" fmla="*/ 221790 h 420381"/>
              <a:gd name="connsiteX226" fmla="*/ 242336 w 406710"/>
              <a:gd name="connsiteY226" fmla="*/ 182960 h 420381"/>
              <a:gd name="connsiteX227" fmla="*/ 246005 w 406710"/>
              <a:gd name="connsiteY227" fmla="*/ 178612 h 420381"/>
              <a:gd name="connsiteX228" fmla="*/ 247820 w 406710"/>
              <a:gd name="connsiteY228" fmla="*/ 176788 h 420381"/>
              <a:gd name="connsiteX229" fmla="*/ 253173 w 406710"/>
              <a:gd name="connsiteY229" fmla="*/ 171456 h 420381"/>
              <a:gd name="connsiteX230" fmla="*/ 261978 w 406710"/>
              <a:gd name="connsiteY230" fmla="*/ 163016 h 420381"/>
              <a:gd name="connsiteX231" fmla="*/ 268605 w 406710"/>
              <a:gd name="connsiteY231" fmla="*/ 156944 h 420381"/>
              <a:gd name="connsiteX232" fmla="*/ 274443 w 406710"/>
              <a:gd name="connsiteY232" fmla="*/ 153768 h 420381"/>
              <a:gd name="connsiteX233" fmla="*/ 279437 w 406710"/>
              <a:gd name="connsiteY233" fmla="*/ 152357 h 420381"/>
              <a:gd name="connsiteX234" fmla="*/ 280472 w 406710"/>
              <a:gd name="connsiteY234" fmla="*/ 152529 h 420381"/>
              <a:gd name="connsiteX235" fmla="*/ 282427 w 406710"/>
              <a:gd name="connsiteY235" fmla="*/ 151626 h 420381"/>
              <a:gd name="connsiteX236" fmla="*/ 284913 w 406710"/>
              <a:gd name="connsiteY236" fmla="*/ 150473 h 420381"/>
              <a:gd name="connsiteX237" fmla="*/ 285616 w 406710"/>
              <a:gd name="connsiteY237" fmla="*/ 149520 h 420381"/>
              <a:gd name="connsiteX238" fmla="*/ 285648 w 406710"/>
              <a:gd name="connsiteY238" fmla="*/ 140045 h 420381"/>
              <a:gd name="connsiteX239" fmla="*/ 286727 w 406710"/>
              <a:gd name="connsiteY239" fmla="*/ 135998 h 420381"/>
              <a:gd name="connsiteX240" fmla="*/ 288392 w 406710"/>
              <a:gd name="connsiteY240" fmla="*/ 130339 h 420381"/>
              <a:gd name="connsiteX241" fmla="*/ 297043 w 406710"/>
              <a:gd name="connsiteY241" fmla="*/ 125819 h 420381"/>
              <a:gd name="connsiteX242" fmla="*/ 313260 w 406710"/>
              <a:gd name="connsiteY242" fmla="*/ 115038 h 420381"/>
              <a:gd name="connsiteX243" fmla="*/ 333555 w 406710"/>
              <a:gd name="connsiteY243" fmla="*/ 103865 h 420381"/>
              <a:gd name="connsiteX244" fmla="*/ 346020 w 406710"/>
              <a:gd name="connsiteY244" fmla="*/ 97041 h 420381"/>
              <a:gd name="connsiteX245" fmla="*/ 375755 w 406710"/>
              <a:gd name="connsiteY245" fmla="*/ 80732 h 420381"/>
              <a:gd name="connsiteX246" fmla="*/ 368602 w 406710"/>
              <a:gd name="connsiteY246" fmla="*/ 77428 h 420381"/>
              <a:gd name="connsiteX247" fmla="*/ 368620 w 406710"/>
              <a:gd name="connsiteY247" fmla="*/ 76035 h 420381"/>
              <a:gd name="connsiteX248" fmla="*/ 369758 w 406710"/>
              <a:gd name="connsiteY248" fmla="*/ 72577 h 420381"/>
              <a:gd name="connsiteX249" fmla="*/ 372199 w 406710"/>
              <a:gd name="connsiteY249" fmla="*/ 68393 h 420381"/>
              <a:gd name="connsiteX250" fmla="*/ 377456 w 406710"/>
              <a:gd name="connsiteY250" fmla="*/ 65430 h 420381"/>
              <a:gd name="connsiteX251" fmla="*/ 376676 w 406710"/>
              <a:gd name="connsiteY251" fmla="*/ 63524 h 420381"/>
              <a:gd name="connsiteX252" fmla="*/ 375683 w 406710"/>
              <a:gd name="connsiteY252" fmla="*/ 62562 h 420381"/>
              <a:gd name="connsiteX253" fmla="*/ 378200 w 406710"/>
              <a:gd name="connsiteY253" fmla="*/ 60484 h 420381"/>
              <a:gd name="connsiteX254" fmla="*/ 378282 w 406710"/>
              <a:gd name="connsiteY254" fmla="*/ 59749 h 420381"/>
              <a:gd name="connsiteX255" fmla="*/ 378377 w 406710"/>
              <a:gd name="connsiteY255" fmla="*/ 59009 h 420381"/>
              <a:gd name="connsiteX256" fmla="*/ 381607 w 406710"/>
              <a:gd name="connsiteY256" fmla="*/ 48722 h 420381"/>
              <a:gd name="connsiteX257" fmla="*/ 382464 w 406710"/>
              <a:gd name="connsiteY257" fmla="*/ 47129 h 420381"/>
              <a:gd name="connsiteX258" fmla="*/ 380509 w 406710"/>
              <a:gd name="connsiteY258" fmla="*/ 37141 h 420381"/>
              <a:gd name="connsiteX259" fmla="*/ 379371 w 406710"/>
              <a:gd name="connsiteY259" fmla="*/ 30117 h 420381"/>
              <a:gd name="connsiteX260" fmla="*/ 389260 w 406710"/>
              <a:gd name="connsiteY260" fmla="*/ 23455 h 420381"/>
              <a:gd name="connsiteX261" fmla="*/ 384950 w 406710"/>
              <a:gd name="connsiteY261" fmla="*/ 17434 h 420381"/>
              <a:gd name="connsiteX262" fmla="*/ 377465 w 406710"/>
              <a:gd name="connsiteY262" fmla="*/ 18250 h 420381"/>
              <a:gd name="connsiteX263" fmla="*/ 358041 w 406710"/>
              <a:gd name="connsiteY263" fmla="*/ 20447 h 420381"/>
              <a:gd name="connsiteX264" fmla="*/ 329191 w 406710"/>
              <a:gd name="connsiteY264" fmla="*/ 16113 h 420381"/>
              <a:gd name="connsiteX265" fmla="*/ 321103 w 406710"/>
              <a:gd name="connsiteY265" fmla="*/ 499 h 420381"/>
              <a:gd name="connsiteX266" fmla="*/ 295160 w 406710"/>
              <a:gd name="connsiteY266" fmla="*/ 13586 h 420381"/>
              <a:gd name="connsiteX267" fmla="*/ 275137 w 406710"/>
              <a:gd name="connsiteY267" fmla="*/ 23787 h 420381"/>
              <a:gd name="connsiteX268" fmla="*/ 232673 w 406710"/>
              <a:gd name="connsiteY268" fmla="*/ 45350 h 420381"/>
              <a:gd name="connsiteX269" fmla="*/ 220811 w 406710"/>
              <a:gd name="connsiteY269" fmla="*/ 42945 h 420381"/>
              <a:gd name="connsiteX270" fmla="*/ 215318 w 406710"/>
              <a:gd name="connsiteY270" fmla="*/ 46843 h 420381"/>
              <a:gd name="connsiteX271" fmla="*/ 216842 w 406710"/>
              <a:gd name="connsiteY271" fmla="*/ 51880 h 420381"/>
              <a:gd name="connsiteX272" fmla="*/ 211412 w 406710"/>
              <a:gd name="connsiteY272" fmla="*/ 57965 h 420381"/>
              <a:gd name="connsiteX273" fmla="*/ 203483 w 406710"/>
              <a:gd name="connsiteY273" fmla="*/ 63933 h 420381"/>
              <a:gd name="connsiteX274" fmla="*/ 195590 w 406710"/>
              <a:gd name="connsiteY274" fmla="*/ 69918 h 420381"/>
              <a:gd name="connsiteX275" fmla="*/ 190323 w 406710"/>
              <a:gd name="connsiteY275" fmla="*/ 73830 h 420381"/>
              <a:gd name="connsiteX276" fmla="*/ 180802 w 406710"/>
              <a:gd name="connsiteY276" fmla="*/ 81145 h 420381"/>
              <a:gd name="connsiteX277" fmla="*/ 174719 w 406710"/>
              <a:gd name="connsiteY277" fmla="*/ 85533 h 420381"/>
              <a:gd name="connsiteX278" fmla="*/ 170659 w 406710"/>
              <a:gd name="connsiteY278" fmla="*/ 88587 h 420381"/>
              <a:gd name="connsiteX279" fmla="*/ 168631 w 406710"/>
              <a:gd name="connsiteY279" fmla="*/ 90397 h 420381"/>
              <a:gd name="connsiteX280" fmla="*/ 158452 w 406710"/>
              <a:gd name="connsiteY280" fmla="*/ 97830 h 420381"/>
              <a:gd name="connsiteX281" fmla="*/ 152550 w 406710"/>
              <a:gd name="connsiteY281" fmla="*/ 102504 h 420381"/>
              <a:gd name="connsiteX282" fmla="*/ 146172 w 406710"/>
              <a:gd name="connsiteY282" fmla="*/ 107074 h 420381"/>
              <a:gd name="connsiteX283" fmla="*/ 145405 w 406710"/>
              <a:gd name="connsiteY283" fmla="*/ 107668 h 420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</a:cxnLst>
            <a:rect l="l" t="t" r="r" b="b"/>
            <a:pathLst>
              <a:path w="406710" h="420381">
                <a:moveTo>
                  <a:pt x="145405" y="107668"/>
                </a:moveTo>
                <a:lnTo>
                  <a:pt x="124475" y="123473"/>
                </a:lnTo>
                <a:lnTo>
                  <a:pt x="113262" y="132118"/>
                </a:lnTo>
                <a:lnTo>
                  <a:pt x="104107" y="139024"/>
                </a:lnTo>
                <a:lnTo>
                  <a:pt x="102819" y="140359"/>
                </a:lnTo>
                <a:lnTo>
                  <a:pt x="98895" y="144443"/>
                </a:lnTo>
                <a:lnTo>
                  <a:pt x="97566" y="145899"/>
                </a:lnTo>
                <a:lnTo>
                  <a:pt x="92254" y="151717"/>
                </a:lnTo>
                <a:lnTo>
                  <a:pt x="91769" y="152284"/>
                </a:lnTo>
                <a:lnTo>
                  <a:pt x="88521" y="155864"/>
                </a:lnTo>
                <a:lnTo>
                  <a:pt x="85300" y="159426"/>
                </a:lnTo>
                <a:lnTo>
                  <a:pt x="81431" y="163697"/>
                </a:lnTo>
                <a:lnTo>
                  <a:pt x="71097" y="175109"/>
                </a:lnTo>
                <a:lnTo>
                  <a:pt x="66212" y="179661"/>
                </a:lnTo>
                <a:lnTo>
                  <a:pt x="64229" y="182678"/>
                </a:lnTo>
                <a:lnTo>
                  <a:pt x="53179" y="194882"/>
                </a:lnTo>
                <a:lnTo>
                  <a:pt x="48176" y="200410"/>
                </a:lnTo>
                <a:lnTo>
                  <a:pt x="35438" y="214477"/>
                </a:lnTo>
                <a:lnTo>
                  <a:pt x="33079" y="217045"/>
                </a:lnTo>
                <a:lnTo>
                  <a:pt x="24329" y="227085"/>
                </a:lnTo>
                <a:lnTo>
                  <a:pt x="19697" y="235807"/>
                </a:lnTo>
                <a:lnTo>
                  <a:pt x="14540" y="249543"/>
                </a:lnTo>
                <a:lnTo>
                  <a:pt x="11329" y="257169"/>
                </a:lnTo>
                <a:lnTo>
                  <a:pt x="10240" y="259206"/>
                </a:lnTo>
                <a:lnTo>
                  <a:pt x="7274" y="266745"/>
                </a:lnTo>
                <a:lnTo>
                  <a:pt x="888" y="281884"/>
                </a:lnTo>
                <a:lnTo>
                  <a:pt x="861" y="282603"/>
                </a:lnTo>
                <a:lnTo>
                  <a:pt x="860" y="282627"/>
                </a:lnTo>
                <a:lnTo>
                  <a:pt x="849" y="282900"/>
                </a:lnTo>
                <a:lnTo>
                  <a:pt x="803" y="284113"/>
                </a:lnTo>
                <a:lnTo>
                  <a:pt x="377" y="287891"/>
                </a:lnTo>
                <a:lnTo>
                  <a:pt x="15972" y="296183"/>
                </a:lnTo>
                <a:lnTo>
                  <a:pt x="29809" y="303530"/>
                </a:lnTo>
                <a:lnTo>
                  <a:pt x="38799" y="304256"/>
                </a:lnTo>
                <a:lnTo>
                  <a:pt x="39516" y="304340"/>
                </a:lnTo>
                <a:lnTo>
                  <a:pt x="71070" y="313580"/>
                </a:lnTo>
                <a:lnTo>
                  <a:pt x="75511" y="313357"/>
                </a:lnTo>
                <a:lnTo>
                  <a:pt x="76613" y="316225"/>
                </a:lnTo>
                <a:lnTo>
                  <a:pt x="77598" y="316802"/>
                </a:lnTo>
                <a:lnTo>
                  <a:pt x="78650" y="316714"/>
                </a:lnTo>
                <a:lnTo>
                  <a:pt x="79444" y="314673"/>
                </a:lnTo>
                <a:lnTo>
                  <a:pt x="79948" y="315447"/>
                </a:lnTo>
                <a:lnTo>
                  <a:pt x="81503" y="315760"/>
                </a:lnTo>
                <a:lnTo>
                  <a:pt x="83821" y="314678"/>
                </a:lnTo>
                <a:lnTo>
                  <a:pt x="84724" y="315128"/>
                </a:lnTo>
                <a:lnTo>
                  <a:pt x="90113" y="314230"/>
                </a:lnTo>
                <a:lnTo>
                  <a:pt x="90871" y="314151"/>
                </a:lnTo>
                <a:lnTo>
                  <a:pt x="95847" y="315866"/>
                </a:lnTo>
                <a:lnTo>
                  <a:pt x="100383" y="317337"/>
                </a:lnTo>
                <a:lnTo>
                  <a:pt x="103627" y="318408"/>
                </a:lnTo>
                <a:lnTo>
                  <a:pt x="108825" y="320102"/>
                </a:lnTo>
                <a:lnTo>
                  <a:pt x="117195" y="315501"/>
                </a:lnTo>
                <a:lnTo>
                  <a:pt x="119236" y="316454"/>
                </a:lnTo>
                <a:lnTo>
                  <a:pt x="120919" y="321460"/>
                </a:lnTo>
                <a:lnTo>
                  <a:pt x="125800" y="318680"/>
                </a:lnTo>
                <a:lnTo>
                  <a:pt x="143564" y="327044"/>
                </a:lnTo>
                <a:lnTo>
                  <a:pt x="144303" y="329309"/>
                </a:lnTo>
                <a:lnTo>
                  <a:pt x="145609" y="332659"/>
                </a:lnTo>
                <a:lnTo>
                  <a:pt x="148921" y="333022"/>
                </a:lnTo>
                <a:lnTo>
                  <a:pt x="149424" y="333556"/>
                </a:lnTo>
                <a:lnTo>
                  <a:pt x="149806" y="336666"/>
                </a:lnTo>
                <a:lnTo>
                  <a:pt x="148127" y="337687"/>
                </a:lnTo>
                <a:lnTo>
                  <a:pt x="144035" y="336821"/>
                </a:lnTo>
                <a:lnTo>
                  <a:pt x="143187" y="338252"/>
                </a:lnTo>
                <a:lnTo>
                  <a:pt x="143523" y="339693"/>
                </a:lnTo>
                <a:lnTo>
                  <a:pt x="145814" y="344953"/>
                </a:lnTo>
                <a:lnTo>
                  <a:pt x="150309" y="347194"/>
                </a:lnTo>
                <a:lnTo>
                  <a:pt x="154192" y="348648"/>
                </a:lnTo>
                <a:lnTo>
                  <a:pt x="157263" y="350518"/>
                </a:lnTo>
                <a:lnTo>
                  <a:pt x="164199" y="352334"/>
                </a:lnTo>
                <a:lnTo>
                  <a:pt x="165660" y="352619"/>
                </a:lnTo>
                <a:lnTo>
                  <a:pt x="166472" y="354820"/>
                </a:lnTo>
                <a:lnTo>
                  <a:pt x="166145" y="358079"/>
                </a:lnTo>
                <a:lnTo>
                  <a:pt x="166907" y="362365"/>
                </a:lnTo>
                <a:lnTo>
                  <a:pt x="166326" y="364361"/>
                </a:lnTo>
                <a:lnTo>
                  <a:pt x="167184" y="371317"/>
                </a:lnTo>
                <a:lnTo>
                  <a:pt x="160679" y="375446"/>
                </a:lnTo>
                <a:lnTo>
                  <a:pt x="159599" y="377877"/>
                </a:lnTo>
                <a:lnTo>
                  <a:pt x="160293" y="381685"/>
                </a:lnTo>
                <a:lnTo>
                  <a:pt x="160565" y="384367"/>
                </a:lnTo>
                <a:lnTo>
                  <a:pt x="169280" y="387352"/>
                </a:lnTo>
                <a:lnTo>
                  <a:pt x="171203" y="387999"/>
                </a:lnTo>
                <a:lnTo>
                  <a:pt x="172006" y="391073"/>
                </a:lnTo>
                <a:lnTo>
                  <a:pt x="174360" y="392179"/>
                </a:lnTo>
                <a:lnTo>
                  <a:pt x="176356" y="393159"/>
                </a:lnTo>
                <a:lnTo>
                  <a:pt x="176556" y="393274"/>
                </a:lnTo>
                <a:lnTo>
                  <a:pt x="178044" y="393418"/>
                </a:lnTo>
                <a:lnTo>
                  <a:pt x="180979" y="395694"/>
                </a:lnTo>
                <a:lnTo>
                  <a:pt x="183791" y="397241"/>
                </a:lnTo>
                <a:lnTo>
                  <a:pt x="184594" y="401289"/>
                </a:lnTo>
                <a:lnTo>
                  <a:pt x="185265" y="404853"/>
                </a:lnTo>
                <a:lnTo>
                  <a:pt x="194079" y="402994"/>
                </a:lnTo>
                <a:lnTo>
                  <a:pt x="198878" y="403323"/>
                </a:lnTo>
                <a:lnTo>
                  <a:pt x="199196" y="405143"/>
                </a:lnTo>
                <a:lnTo>
                  <a:pt x="195821" y="414269"/>
                </a:lnTo>
                <a:lnTo>
                  <a:pt x="203274" y="420880"/>
                </a:lnTo>
                <a:lnTo>
                  <a:pt x="213766" y="415518"/>
                </a:lnTo>
                <a:lnTo>
                  <a:pt x="216075" y="414253"/>
                </a:lnTo>
                <a:lnTo>
                  <a:pt x="220299" y="413558"/>
                </a:lnTo>
                <a:lnTo>
                  <a:pt x="225107" y="408212"/>
                </a:lnTo>
                <a:lnTo>
                  <a:pt x="231471" y="406775"/>
                </a:lnTo>
                <a:lnTo>
                  <a:pt x="234810" y="404965"/>
                </a:lnTo>
                <a:lnTo>
                  <a:pt x="237328" y="402632"/>
                </a:lnTo>
                <a:lnTo>
                  <a:pt x="236738" y="402278"/>
                </a:lnTo>
                <a:lnTo>
                  <a:pt x="237137" y="399774"/>
                </a:lnTo>
                <a:lnTo>
                  <a:pt x="237464" y="399206"/>
                </a:lnTo>
                <a:lnTo>
                  <a:pt x="241183" y="395318"/>
                </a:lnTo>
                <a:lnTo>
                  <a:pt x="242417" y="394836"/>
                </a:lnTo>
                <a:lnTo>
                  <a:pt x="254411" y="389773"/>
                </a:lnTo>
                <a:lnTo>
                  <a:pt x="256883" y="385501"/>
                </a:lnTo>
                <a:lnTo>
                  <a:pt x="265121" y="374690"/>
                </a:lnTo>
                <a:lnTo>
                  <a:pt x="271259" y="368094"/>
                </a:lnTo>
                <a:lnTo>
                  <a:pt x="282359" y="371209"/>
                </a:lnTo>
                <a:lnTo>
                  <a:pt x="289703" y="363336"/>
                </a:lnTo>
                <a:lnTo>
                  <a:pt x="302332" y="358699"/>
                </a:lnTo>
                <a:lnTo>
                  <a:pt x="304627" y="360665"/>
                </a:lnTo>
                <a:lnTo>
                  <a:pt x="310365" y="361929"/>
                </a:lnTo>
                <a:lnTo>
                  <a:pt x="314970" y="360133"/>
                </a:lnTo>
                <a:lnTo>
                  <a:pt x="318880" y="361984"/>
                </a:lnTo>
                <a:lnTo>
                  <a:pt x="321130" y="361183"/>
                </a:lnTo>
                <a:lnTo>
                  <a:pt x="323017" y="361991"/>
                </a:lnTo>
                <a:lnTo>
                  <a:pt x="325997" y="360575"/>
                </a:lnTo>
                <a:lnTo>
                  <a:pt x="332502" y="359905"/>
                </a:lnTo>
                <a:lnTo>
                  <a:pt x="333528" y="361544"/>
                </a:lnTo>
                <a:lnTo>
                  <a:pt x="334789" y="361537"/>
                </a:lnTo>
                <a:lnTo>
                  <a:pt x="336658" y="360251"/>
                </a:lnTo>
                <a:lnTo>
                  <a:pt x="340840" y="364524"/>
                </a:lnTo>
                <a:lnTo>
                  <a:pt x="342373" y="364101"/>
                </a:lnTo>
                <a:lnTo>
                  <a:pt x="346061" y="366300"/>
                </a:lnTo>
                <a:lnTo>
                  <a:pt x="348275" y="370129"/>
                </a:lnTo>
                <a:lnTo>
                  <a:pt x="348592" y="372764"/>
                </a:lnTo>
                <a:lnTo>
                  <a:pt x="349767" y="373151"/>
                </a:lnTo>
                <a:lnTo>
                  <a:pt x="349300" y="374670"/>
                </a:lnTo>
                <a:lnTo>
                  <a:pt x="350511" y="375561"/>
                </a:lnTo>
                <a:lnTo>
                  <a:pt x="350674" y="376904"/>
                </a:lnTo>
                <a:lnTo>
                  <a:pt x="352720" y="377319"/>
                </a:lnTo>
                <a:lnTo>
                  <a:pt x="359665" y="375118"/>
                </a:lnTo>
                <a:lnTo>
                  <a:pt x="368248" y="370300"/>
                </a:lnTo>
                <a:lnTo>
                  <a:pt x="371478" y="357644"/>
                </a:lnTo>
                <a:lnTo>
                  <a:pt x="372770" y="356476"/>
                </a:lnTo>
                <a:lnTo>
                  <a:pt x="370103" y="354829"/>
                </a:lnTo>
                <a:lnTo>
                  <a:pt x="371328" y="353478"/>
                </a:lnTo>
                <a:lnTo>
                  <a:pt x="369337" y="352638"/>
                </a:lnTo>
                <a:lnTo>
                  <a:pt x="369069" y="351780"/>
                </a:lnTo>
                <a:lnTo>
                  <a:pt x="370629" y="351619"/>
                </a:lnTo>
                <a:lnTo>
                  <a:pt x="368565" y="349146"/>
                </a:lnTo>
                <a:lnTo>
                  <a:pt x="368602" y="348201"/>
                </a:lnTo>
                <a:lnTo>
                  <a:pt x="370688" y="347927"/>
                </a:lnTo>
                <a:lnTo>
                  <a:pt x="370747" y="347110"/>
                </a:lnTo>
                <a:lnTo>
                  <a:pt x="379026" y="346117"/>
                </a:lnTo>
                <a:lnTo>
                  <a:pt x="383875" y="344463"/>
                </a:lnTo>
                <a:lnTo>
                  <a:pt x="381571" y="342380"/>
                </a:lnTo>
                <a:lnTo>
                  <a:pt x="377465" y="333980"/>
                </a:lnTo>
                <a:lnTo>
                  <a:pt x="377184" y="329398"/>
                </a:lnTo>
                <a:lnTo>
                  <a:pt x="393297" y="324485"/>
                </a:lnTo>
                <a:lnTo>
                  <a:pt x="401358" y="321898"/>
                </a:lnTo>
                <a:lnTo>
                  <a:pt x="403526" y="322073"/>
                </a:lnTo>
                <a:lnTo>
                  <a:pt x="404728" y="322225"/>
                </a:lnTo>
                <a:lnTo>
                  <a:pt x="404814" y="322237"/>
                </a:lnTo>
                <a:lnTo>
                  <a:pt x="407087" y="318075"/>
                </a:lnTo>
                <a:lnTo>
                  <a:pt x="406742" y="316831"/>
                </a:lnTo>
                <a:lnTo>
                  <a:pt x="402220" y="316181"/>
                </a:lnTo>
                <a:lnTo>
                  <a:pt x="400986" y="317050"/>
                </a:lnTo>
                <a:lnTo>
                  <a:pt x="400255" y="316508"/>
                </a:lnTo>
                <a:lnTo>
                  <a:pt x="398622" y="319228"/>
                </a:lnTo>
                <a:lnTo>
                  <a:pt x="396994" y="318798"/>
                </a:lnTo>
                <a:lnTo>
                  <a:pt x="394590" y="314047"/>
                </a:lnTo>
                <a:lnTo>
                  <a:pt x="386270" y="311368"/>
                </a:lnTo>
                <a:lnTo>
                  <a:pt x="384342" y="310181"/>
                </a:lnTo>
                <a:lnTo>
                  <a:pt x="384152" y="308309"/>
                </a:lnTo>
                <a:lnTo>
                  <a:pt x="384546" y="304909"/>
                </a:lnTo>
                <a:lnTo>
                  <a:pt x="386742" y="299456"/>
                </a:lnTo>
                <a:lnTo>
                  <a:pt x="386084" y="297177"/>
                </a:lnTo>
                <a:lnTo>
                  <a:pt x="388053" y="296544"/>
                </a:lnTo>
                <a:lnTo>
                  <a:pt x="389895" y="297645"/>
                </a:lnTo>
                <a:lnTo>
                  <a:pt x="391138" y="295375"/>
                </a:lnTo>
                <a:lnTo>
                  <a:pt x="387400" y="292116"/>
                </a:lnTo>
                <a:lnTo>
                  <a:pt x="386774" y="289866"/>
                </a:lnTo>
                <a:lnTo>
                  <a:pt x="383920" y="290717"/>
                </a:lnTo>
                <a:lnTo>
                  <a:pt x="382696" y="287021"/>
                </a:lnTo>
                <a:lnTo>
                  <a:pt x="381466" y="285023"/>
                </a:lnTo>
                <a:lnTo>
                  <a:pt x="371777" y="283785"/>
                </a:lnTo>
                <a:lnTo>
                  <a:pt x="363616" y="296228"/>
                </a:lnTo>
                <a:lnTo>
                  <a:pt x="358958" y="303247"/>
                </a:lnTo>
                <a:lnTo>
                  <a:pt x="340849" y="302839"/>
                </a:lnTo>
                <a:lnTo>
                  <a:pt x="337624" y="302775"/>
                </a:lnTo>
                <a:lnTo>
                  <a:pt x="331813" y="305694"/>
                </a:lnTo>
                <a:lnTo>
                  <a:pt x="330248" y="304273"/>
                </a:lnTo>
                <a:lnTo>
                  <a:pt x="330320" y="302934"/>
                </a:lnTo>
                <a:lnTo>
                  <a:pt x="330484" y="300881"/>
                </a:lnTo>
                <a:lnTo>
                  <a:pt x="325036" y="299184"/>
                </a:lnTo>
                <a:lnTo>
                  <a:pt x="320622" y="303416"/>
                </a:lnTo>
                <a:lnTo>
                  <a:pt x="319338" y="303876"/>
                </a:lnTo>
                <a:lnTo>
                  <a:pt x="314516" y="301061"/>
                </a:lnTo>
                <a:lnTo>
                  <a:pt x="314167" y="301024"/>
                </a:lnTo>
                <a:lnTo>
                  <a:pt x="310379" y="295856"/>
                </a:lnTo>
                <a:lnTo>
                  <a:pt x="308637" y="294176"/>
                </a:lnTo>
                <a:lnTo>
                  <a:pt x="307240" y="294003"/>
                </a:lnTo>
                <a:lnTo>
                  <a:pt x="295473" y="299257"/>
                </a:lnTo>
                <a:lnTo>
                  <a:pt x="288442" y="298536"/>
                </a:lnTo>
                <a:lnTo>
                  <a:pt x="286405" y="297133"/>
                </a:lnTo>
                <a:lnTo>
                  <a:pt x="284990" y="297888"/>
                </a:lnTo>
                <a:lnTo>
                  <a:pt x="284151" y="299996"/>
                </a:lnTo>
                <a:lnTo>
                  <a:pt x="282332" y="299066"/>
                </a:lnTo>
                <a:lnTo>
                  <a:pt x="281792" y="301578"/>
                </a:lnTo>
                <a:lnTo>
                  <a:pt x="279333" y="299214"/>
                </a:lnTo>
                <a:lnTo>
                  <a:pt x="278734" y="299204"/>
                </a:lnTo>
                <a:lnTo>
                  <a:pt x="276693" y="298976"/>
                </a:lnTo>
                <a:lnTo>
                  <a:pt x="276017" y="299407"/>
                </a:lnTo>
                <a:lnTo>
                  <a:pt x="271857" y="301987"/>
                </a:lnTo>
                <a:lnTo>
                  <a:pt x="269390" y="299876"/>
                </a:lnTo>
                <a:lnTo>
                  <a:pt x="268115" y="298732"/>
                </a:lnTo>
                <a:lnTo>
                  <a:pt x="264840" y="298862"/>
                </a:lnTo>
                <a:lnTo>
                  <a:pt x="263751" y="299380"/>
                </a:lnTo>
                <a:lnTo>
                  <a:pt x="263239" y="297637"/>
                </a:lnTo>
                <a:lnTo>
                  <a:pt x="261293" y="290924"/>
                </a:lnTo>
                <a:lnTo>
                  <a:pt x="258689" y="281985"/>
                </a:lnTo>
                <a:lnTo>
                  <a:pt x="257736" y="277612"/>
                </a:lnTo>
                <a:lnTo>
                  <a:pt x="257405" y="276137"/>
                </a:lnTo>
                <a:lnTo>
                  <a:pt x="256139" y="270291"/>
                </a:lnTo>
                <a:lnTo>
                  <a:pt x="254293" y="258716"/>
                </a:lnTo>
                <a:lnTo>
                  <a:pt x="254066" y="257251"/>
                </a:lnTo>
                <a:lnTo>
                  <a:pt x="252551" y="247776"/>
                </a:lnTo>
                <a:lnTo>
                  <a:pt x="252252" y="245906"/>
                </a:lnTo>
                <a:lnTo>
                  <a:pt x="251952" y="244037"/>
                </a:lnTo>
                <a:lnTo>
                  <a:pt x="248423" y="221790"/>
                </a:lnTo>
                <a:lnTo>
                  <a:pt x="242336" y="182960"/>
                </a:lnTo>
                <a:lnTo>
                  <a:pt x="246005" y="178612"/>
                </a:lnTo>
                <a:lnTo>
                  <a:pt x="247820" y="176788"/>
                </a:lnTo>
                <a:lnTo>
                  <a:pt x="253173" y="171456"/>
                </a:lnTo>
                <a:lnTo>
                  <a:pt x="261978" y="163016"/>
                </a:lnTo>
                <a:lnTo>
                  <a:pt x="268605" y="156944"/>
                </a:lnTo>
                <a:lnTo>
                  <a:pt x="274443" y="153768"/>
                </a:lnTo>
                <a:lnTo>
                  <a:pt x="279437" y="152357"/>
                </a:lnTo>
                <a:lnTo>
                  <a:pt x="280472" y="152529"/>
                </a:lnTo>
                <a:lnTo>
                  <a:pt x="282427" y="151626"/>
                </a:lnTo>
                <a:lnTo>
                  <a:pt x="284913" y="150473"/>
                </a:lnTo>
                <a:lnTo>
                  <a:pt x="285616" y="149520"/>
                </a:lnTo>
                <a:lnTo>
                  <a:pt x="285648" y="140045"/>
                </a:lnTo>
                <a:lnTo>
                  <a:pt x="286727" y="135998"/>
                </a:lnTo>
                <a:lnTo>
                  <a:pt x="288392" y="130339"/>
                </a:lnTo>
                <a:lnTo>
                  <a:pt x="297043" y="125819"/>
                </a:lnTo>
                <a:lnTo>
                  <a:pt x="313260" y="115038"/>
                </a:lnTo>
                <a:lnTo>
                  <a:pt x="333555" y="103865"/>
                </a:lnTo>
                <a:lnTo>
                  <a:pt x="346020" y="97041"/>
                </a:lnTo>
                <a:lnTo>
                  <a:pt x="375755" y="80732"/>
                </a:lnTo>
                <a:lnTo>
                  <a:pt x="368602" y="77428"/>
                </a:lnTo>
                <a:lnTo>
                  <a:pt x="368620" y="76035"/>
                </a:lnTo>
                <a:lnTo>
                  <a:pt x="369758" y="72577"/>
                </a:lnTo>
                <a:lnTo>
                  <a:pt x="372199" y="68393"/>
                </a:lnTo>
                <a:lnTo>
                  <a:pt x="377456" y="65430"/>
                </a:lnTo>
                <a:lnTo>
                  <a:pt x="376676" y="63524"/>
                </a:lnTo>
                <a:lnTo>
                  <a:pt x="375683" y="62562"/>
                </a:lnTo>
                <a:lnTo>
                  <a:pt x="378200" y="60484"/>
                </a:lnTo>
                <a:lnTo>
                  <a:pt x="378282" y="59749"/>
                </a:lnTo>
                <a:lnTo>
                  <a:pt x="378377" y="59009"/>
                </a:lnTo>
                <a:lnTo>
                  <a:pt x="381607" y="48722"/>
                </a:lnTo>
                <a:lnTo>
                  <a:pt x="382464" y="47129"/>
                </a:lnTo>
                <a:lnTo>
                  <a:pt x="380509" y="37141"/>
                </a:lnTo>
                <a:lnTo>
                  <a:pt x="379371" y="30117"/>
                </a:lnTo>
                <a:lnTo>
                  <a:pt x="389260" y="23455"/>
                </a:lnTo>
                <a:lnTo>
                  <a:pt x="384950" y="17434"/>
                </a:lnTo>
                <a:lnTo>
                  <a:pt x="377465" y="18250"/>
                </a:lnTo>
                <a:lnTo>
                  <a:pt x="358041" y="20447"/>
                </a:lnTo>
                <a:lnTo>
                  <a:pt x="329191" y="16113"/>
                </a:lnTo>
                <a:lnTo>
                  <a:pt x="321103" y="499"/>
                </a:lnTo>
                <a:lnTo>
                  <a:pt x="295160" y="13586"/>
                </a:lnTo>
                <a:lnTo>
                  <a:pt x="275137" y="23787"/>
                </a:lnTo>
                <a:lnTo>
                  <a:pt x="232673" y="45350"/>
                </a:lnTo>
                <a:lnTo>
                  <a:pt x="220811" y="42945"/>
                </a:lnTo>
                <a:lnTo>
                  <a:pt x="215318" y="46843"/>
                </a:lnTo>
                <a:lnTo>
                  <a:pt x="216842" y="51880"/>
                </a:lnTo>
                <a:lnTo>
                  <a:pt x="211412" y="57965"/>
                </a:lnTo>
                <a:lnTo>
                  <a:pt x="203483" y="63933"/>
                </a:lnTo>
                <a:lnTo>
                  <a:pt x="195590" y="69918"/>
                </a:lnTo>
                <a:lnTo>
                  <a:pt x="190323" y="73830"/>
                </a:lnTo>
                <a:lnTo>
                  <a:pt x="180802" y="81145"/>
                </a:lnTo>
                <a:lnTo>
                  <a:pt x="174719" y="85533"/>
                </a:lnTo>
                <a:lnTo>
                  <a:pt x="170659" y="88587"/>
                </a:lnTo>
                <a:lnTo>
                  <a:pt x="168631" y="90397"/>
                </a:lnTo>
                <a:lnTo>
                  <a:pt x="158452" y="97830"/>
                </a:lnTo>
                <a:lnTo>
                  <a:pt x="152550" y="102504"/>
                </a:lnTo>
                <a:lnTo>
                  <a:pt x="146172" y="107074"/>
                </a:lnTo>
                <a:lnTo>
                  <a:pt x="145405" y="10766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4EC3634-CA02-6AA2-BC65-309B86B51B76}"/>
              </a:ext>
            </a:extLst>
          </p:cNvPr>
          <p:cNvSpPr>
            <a:spLocks/>
          </p:cNvSpPr>
          <p:nvPr/>
        </p:nvSpPr>
        <p:spPr>
          <a:xfrm flipV="1">
            <a:off x="7835552" y="4658077"/>
            <a:ext cx="642762" cy="570660"/>
          </a:xfrm>
          <a:custGeom>
            <a:avLst/>
            <a:gdLst>
              <a:gd name="connsiteX0" fmla="*/ 212975 w 437719"/>
              <a:gd name="connsiteY0" fmla="*/ 330972 h 388618"/>
              <a:gd name="connsiteX1" fmla="*/ 233029 w 437719"/>
              <a:gd name="connsiteY1" fmla="*/ 335819 h 388618"/>
              <a:gd name="connsiteX2" fmla="*/ 235424 w 437719"/>
              <a:gd name="connsiteY2" fmla="*/ 336263 h 388618"/>
              <a:gd name="connsiteX3" fmla="*/ 244261 w 437719"/>
              <a:gd name="connsiteY3" fmla="*/ 338446 h 388618"/>
              <a:gd name="connsiteX4" fmla="*/ 251927 w 437719"/>
              <a:gd name="connsiteY4" fmla="*/ 340166 h 388618"/>
              <a:gd name="connsiteX5" fmla="*/ 284293 w 437719"/>
              <a:gd name="connsiteY5" fmla="*/ 350730 h 388618"/>
              <a:gd name="connsiteX6" fmla="*/ 292490 w 437719"/>
              <a:gd name="connsiteY6" fmla="*/ 353471 h 388618"/>
              <a:gd name="connsiteX7" fmla="*/ 329011 w 437719"/>
              <a:gd name="connsiteY7" fmla="*/ 365818 h 388618"/>
              <a:gd name="connsiteX8" fmla="*/ 398089 w 437719"/>
              <a:gd name="connsiteY8" fmla="*/ 389324 h 388618"/>
              <a:gd name="connsiteX9" fmla="*/ 398298 w 437719"/>
              <a:gd name="connsiteY9" fmla="*/ 354877 h 388618"/>
              <a:gd name="connsiteX10" fmla="*/ 420095 w 437719"/>
              <a:gd name="connsiteY10" fmla="*/ 328948 h 388618"/>
              <a:gd name="connsiteX11" fmla="*/ 437949 w 437719"/>
              <a:gd name="connsiteY11" fmla="*/ 277848 h 388618"/>
              <a:gd name="connsiteX12" fmla="*/ 406617 w 437719"/>
              <a:gd name="connsiteY12" fmla="*/ 262737 h 388618"/>
              <a:gd name="connsiteX13" fmla="*/ 391358 w 437719"/>
              <a:gd name="connsiteY13" fmla="*/ 252363 h 388618"/>
              <a:gd name="connsiteX14" fmla="*/ 381863 w 437719"/>
              <a:gd name="connsiteY14" fmla="*/ 238224 h 388618"/>
              <a:gd name="connsiteX15" fmla="*/ 375812 w 437719"/>
              <a:gd name="connsiteY15" fmla="*/ 224810 h 388618"/>
              <a:gd name="connsiteX16" fmla="*/ 372673 w 437719"/>
              <a:gd name="connsiteY16" fmla="*/ 211614 h 388618"/>
              <a:gd name="connsiteX17" fmla="*/ 372106 w 437719"/>
              <a:gd name="connsiteY17" fmla="*/ 203646 h 388618"/>
              <a:gd name="connsiteX18" fmla="*/ 374201 w 437719"/>
              <a:gd name="connsiteY18" fmla="*/ 185703 h 388618"/>
              <a:gd name="connsiteX19" fmla="*/ 382126 w 437719"/>
              <a:gd name="connsiteY19" fmla="*/ 171259 h 388618"/>
              <a:gd name="connsiteX20" fmla="*/ 415159 w 437719"/>
              <a:gd name="connsiteY20" fmla="*/ 137321 h 388618"/>
              <a:gd name="connsiteX21" fmla="*/ 411984 w 437719"/>
              <a:gd name="connsiteY21" fmla="*/ 130033 h 388618"/>
              <a:gd name="connsiteX22" fmla="*/ 401224 w 437719"/>
              <a:gd name="connsiteY22" fmla="*/ 126435 h 388618"/>
              <a:gd name="connsiteX23" fmla="*/ 391657 w 437719"/>
              <a:gd name="connsiteY23" fmla="*/ 123254 h 388618"/>
              <a:gd name="connsiteX24" fmla="*/ 396343 w 437719"/>
              <a:gd name="connsiteY24" fmla="*/ 95160 h 388618"/>
              <a:gd name="connsiteX25" fmla="*/ 397114 w 437719"/>
              <a:gd name="connsiteY25" fmla="*/ 89365 h 388618"/>
              <a:gd name="connsiteX26" fmla="*/ 390319 w 437719"/>
              <a:gd name="connsiteY26" fmla="*/ 83765 h 388618"/>
              <a:gd name="connsiteX27" fmla="*/ 385814 w 437719"/>
              <a:gd name="connsiteY27" fmla="*/ 77045 h 388618"/>
              <a:gd name="connsiteX28" fmla="*/ 379228 w 437719"/>
              <a:gd name="connsiteY28" fmla="*/ 67384 h 388618"/>
              <a:gd name="connsiteX29" fmla="*/ 376166 w 437719"/>
              <a:gd name="connsiteY29" fmla="*/ 61639 h 388618"/>
              <a:gd name="connsiteX30" fmla="*/ 373589 w 437719"/>
              <a:gd name="connsiteY30" fmla="*/ 54873 h 388618"/>
              <a:gd name="connsiteX31" fmla="*/ 372160 w 437719"/>
              <a:gd name="connsiteY31" fmla="*/ 49514 h 388618"/>
              <a:gd name="connsiteX32" fmla="*/ 371353 w 437719"/>
              <a:gd name="connsiteY32" fmla="*/ 45489 h 388618"/>
              <a:gd name="connsiteX33" fmla="*/ 370459 w 437719"/>
              <a:gd name="connsiteY33" fmla="*/ 39998 h 388618"/>
              <a:gd name="connsiteX34" fmla="*/ 370577 w 437719"/>
              <a:gd name="connsiteY34" fmla="*/ 29883 h 388618"/>
              <a:gd name="connsiteX35" fmla="*/ 375041 w 437719"/>
              <a:gd name="connsiteY35" fmla="*/ 10439 h 388618"/>
              <a:gd name="connsiteX36" fmla="*/ 375667 w 437719"/>
              <a:gd name="connsiteY36" fmla="*/ 8093 h 388618"/>
              <a:gd name="connsiteX37" fmla="*/ 378783 w 437719"/>
              <a:gd name="connsiteY37" fmla="*/ 1368 h 388618"/>
              <a:gd name="connsiteX38" fmla="*/ 379114 w 437719"/>
              <a:gd name="connsiteY38" fmla="*/ 705 h 388618"/>
              <a:gd name="connsiteX39" fmla="*/ 304357 w 437719"/>
              <a:gd name="connsiteY39" fmla="*/ 13393 h 388618"/>
              <a:gd name="connsiteX40" fmla="*/ 221036 w 437719"/>
              <a:gd name="connsiteY40" fmla="*/ 26693 h 388618"/>
              <a:gd name="connsiteX41" fmla="*/ 186574 w 437719"/>
              <a:gd name="connsiteY41" fmla="*/ 32770 h 388618"/>
              <a:gd name="connsiteX42" fmla="*/ 128623 w 437719"/>
              <a:gd name="connsiteY42" fmla="*/ 43088 h 388618"/>
              <a:gd name="connsiteX43" fmla="*/ 51426 w 437719"/>
              <a:gd name="connsiteY43" fmla="*/ 58708 h 388618"/>
              <a:gd name="connsiteX44" fmla="*/ 46881 w 437719"/>
              <a:gd name="connsiteY44" fmla="*/ 78833 h 388618"/>
              <a:gd name="connsiteX45" fmla="*/ 38461 w 437719"/>
              <a:gd name="connsiteY45" fmla="*/ 115957 h 388618"/>
              <a:gd name="connsiteX46" fmla="*/ 35318 w 437719"/>
              <a:gd name="connsiteY46" fmla="*/ 129743 h 388618"/>
              <a:gd name="connsiteX47" fmla="*/ 32691 w 437719"/>
              <a:gd name="connsiteY47" fmla="*/ 141251 h 388618"/>
              <a:gd name="connsiteX48" fmla="*/ 30192 w 437719"/>
              <a:gd name="connsiteY48" fmla="*/ 152187 h 388618"/>
              <a:gd name="connsiteX49" fmla="*/ 26744 w 437719"/>
              <a:gd name="connsiteY49" fmla="*/ 167248 h 388618"/>
              <a:gd name="connsiteX50" fmla="*/ 24521 w 437719"/>
              <a:gd name="connsiteY50" fmla="*/ 176936 h 388618"/>
              <a:gd name="connsiteX51" fmla="*/ 23623 w 437719"/>
              <a:gd name="connsiteY51" fmla="*/ 180848 h 388618"/>
              <a:gd name="connsiteX52" fmla="*/ 22603 w 437719"/>
              <a:gd name="connsiteY52" fmla="*/ 185285 h 388618"/>
              <a:gd name="connsiteX53" fmla="*/ 17957 w 437719"/>
              <a:gd name="connsiteY53" fmla="*/ 205438 h 388618"/>
              <a:gd name="connsiteX54" fmla="*/ 11380 w 437719"/>
              <a:gd name="connsiteY54" fmla="*/ 233895 h 388618"/>
              <a:gd name="connsiteX55" fmla="*/ 10296 w 437719"/>
              <a:gd name="connsiteY55" fmla="*/ 238578 h 388618"/>
              <a:gd name="connsiteX56" fmla="*/ 8658 w 437719"/>
              <a:gd name="connsiteY56" fmla="*/ 245634 h 388618"/>
              <a:gd name="connsiteX57" fmla="*/ 5283 w 437719"/>
              <a:gd name="connsiteY57" fmla="*/ 260155 h 388618"/>
              <a:gd name="connsiteX58" fmla="*/ 230 w 437719"/>
              <a:gd name="connsiteY58" fmla="*/ 281655 h 388618"/>
              <a:gd name="connsiteX59" fmla="*/ 50432 w 437719"/>
              <a:gd name="connsiteY59" fmla="*/ 292097 h 388618"/>
              <a:gd name="connsiteX60" fmla="*/ 59033 w 437719"/>
              <a:gd name="connsiteY60" fmla="*/ 294039 h 388618"/>
              <a:gd name="connsiteX61" fmla="*/ 111916 w 437719"/>
              <a:gd name="connsiteY61" fmla="*/ 307180 h 388618"/>
              <a:gd name="connsiteX62" fmla="*/ 137015 w 437719"/>
              <a:gd name="connsiteY62" fmla="*/ 312898 h 388618"/>
              <a:gd name="connsiteX63" fmla="*/ 185567 w 437719"/>
              <a:gd name="connsiteY63" fmla="*/ 324524 h 388618"/>
              <a:gd name="connsiteX64" fmla="*/ 212975 w 437719"/>
              <a:gd name="connsiteY64" fmla="*/ 330972 h 3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37719" h="388618">
                <a:moveTo>
                  <a:pt x="212975" y="330972"/>
                </a:moveTo>
                <a:lnTo>
                  <a:pt x="233029" y="335819"/>
                </a:lnTo>
                <a:lnTo>
                  <a:pt x="235424" y="336263"/>
                </a:lnTo>
                <a:lnTo>
                  <a:pt x="244261" y="338446"/>
                </a:lnTo>
                <a:lnTo>
                  <a:pt x="251927" y="340166"/>
                </a:lnTo>
                <a:lnTo>
                  <a:pt x="284293" y="350730"/>
                </a:lnTo>
                <a:lnTo>
                  <a:pt x="292490" y="353471"/>
                </a:lnTo>
                <a:lnTo>
                  <a:pt x="329011" y="365818"/>
                </a:lnTo>
                <a:lnTo>
                  <a:pt x="398089" y="389324"/>
                </a:lnTo>
                <a:lnTo>
                  <a:pt x="398298" y="354877"/>
                </a:lnTo>
                <a:lnTo>
                  <a:pt x="420095" y="328948"/>
                </a:lnTo>
                <a:lnTo>
                  <a:pt x="437949" y="277848"/>
                </a:lnTo>
                <a:lnTo>
                  <a:pt x="406617" y="262737"/>
                </a:lnTo>
                <a:lnTo>
                  <a:pt x="391358" y="252363"/>
                </a:lnTo>
                <a:lnTo>
                  <a:pt x="381863" y="238224"/>
                </a:lnTo>
                <a:lnTo>
                  <a:pt x="375812" y="224810"/>
                </a:lnTo>
                <a:lnTo>
                  <a:pt x="372673" y="211614"/>
                </a:lnTo>
                <a:lnTo>
                  <a:pt x="372106" y="203646"/>
                </a:lnTo>
                <a:lnTo>
                  <a:pt x="374201" y="185703"/>
                </a:lnTo>
                <a:lnTo>
                  <a:pt x="382126" y="171259"/>
                </a:lnTo>
                <a:lnTo>
                  <a:pt x="415159" y="137321"/>
                </a:lnTo>
                <a:lnTo>
                  <a:pt x="411984" y="130033"/>
                </a:lnTo>
                <a:lnTo>
                  <a:pt x="401224" y="126435"/>
                </a:lnTo>
                <a:lnTo>
                  <a:pt x="391657" y="123254"/>
                </a:lnTo>
                <a:lnTo>
                  <a:pt x="396343" y="95160"/>
                </a:lnTo>
                <a:lnTo>
                  <a:pt x="397114" y="89365"/>
                </a:lnTo>
                <a:lnTo>
                  <a:pt x="390319" y="83765"/>
                </a:lnTo>
                <a:lnTo>
                  <a:pt x="385814" y="77045"/>
                </a:lnTo>
                <a:lnTo>
                  <a:pt x="379228" y="67384"/>
                </a:lnTo>
                <a:lnTo>
                  <a:pt x="376166" y="61639"/>
                </a:lnTo>
                <a:lnTo>
                  <a:pt x="373589" y="54873"/>
                </a:lnTo>
                <a:lnTo>
                  <a:pt x="372160" y="49514"/>
                </a:lnTo>
                <a:lnTo>
                  <a:pt x="371353" y="45489"/>
                </a:lnTo>
                <a:lnTo>
                  <a:pt x="370459" y="39998"/>
                </a:lnTo>
                <a:lnTo>
                  <a:pt x="370577" y="29883"/>
                </a:lnTo>
                <a:lnTo>
                  <a:pt x="375041" y="10439"/>
                </a:lnTo>
                <a:lnTo>
                  <a:pt x="375667" y="8093"/>
                </a:lnTo>
                <a:lnTo>
                  <a:pt x="378783" y="1368"/>
                </a:lnTo>
                <a:lnTo>
                  <a:pt x="379114" y="705"/>
                </a:lnTo>
                <a:lnTo>
                  <a:pt x="304357" y="13393"/>
                </a:lnTo>
                <a:lnTo>
                  <a:pt x="221036" y="26693"/>
                </a:lnTo>
                <a:lnTo>
                  <a:pt x="186574" y="32770"/>
                </a:lnTo>
                <a:lnTo>
                  <a:pt x="128623" y="43088"/>
                </a:lnTo>
                <a:lnTo>
                  <a:pt x="51426" y="58708"/>
                </a:lnTo>
                <a:lnTo>
                  <a:pt x="46881" y="78833"/>
                </a:lnTo>
                <a:lnTo>
                  <a:pt x="38461" y="115957"/>
                </a:lnTo>
                <a:lnTo>
                  <a:pt x="35318" y="129743"/>
                </a:lnTo>
                <a:lnTo>
                  <a:pt x="32691" y="141251"/>
                </a:lnTo>
                <a:lnTo>
                  <a:pt x="30192" y="152187"/>
                </a:lnTo>
                <a:lnTo>
                  <a:pt x="26744" y="167248"/>
                </a:lnTo>
                <a:lnTo>
                  <a:pt x="24521" y="176936"/>
                </a:lnTo>
                <a:lnTo>
                  <a:pt x="23623" y="180848"/>
                </a:lnTo>
                <a:lnTo>
                  <a:pt x="22603" y="185285"/>
                </a:lnTo>
                <a:lnTo>
                  <a:pt x="17957" y="205438"/>
                </a:lnTo>
                <a:lnTo>
                  <a:pt x="11380" y="233895"/>
                </a:lnTo>
                <a:lnTo>
                  <a:pt x="10296" y="238578"/>
                </a:lnTo>
                <a:lnTo>
                  <a:pt x="8658" y="245634"/>
                </a:lnTo>
                <a:lnTo>
                  <a:pt x="5283" y="260155"/>
                </a:lnTo>
                <a:lnTo>
                  <a:pt x="230" y="281655"/>
                </a:lnTo>
                <a:lnTo>
                  <a:pt x="50432" y="292097"/>
                </a:lnTo>
                <a:lnTo>
                  <a:pt x="59033" y="294039"/>
                </a:lnTo>
                <a:lnTo>
                  <a:pt x="111916" y="307180"/>
                </a:lnTo>
                <a:lnTo>
                  <a:pt x="137015" y="312898"/>
                </a:lnTo>
                <a:lnTo>
                  <a:pt x="185567" y="324524"/>
                </a:lnTo>
                <a:lnTo>
                  <a:pt x="212975" y="33097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CBB381F-6A2F-7F35-3CC0-CF16A76C4C5D}"/>
              </a:ext>
            </a:extLst>
          </p:cNvPr>
          <p:cNvSpPr>
            <a:spLocks/>
          </p:cNvSpPr>
          <p:nvPr/>
        </p:nvSpPr>
        <p:spPr>
          <a:xfrm flipV="1">
            <a:off x="6650598" y="3338834"/>
            <a:ext cx="996989" cy="641979"/>
          </a:xfrm>
          <a:custGeom>
            <a:avLst/>
            <a:gdLst>
              <a:gd name="connsiteX0" fmla="*/ 450299 w 678947"/>
              <a:gd name="connsiteY0" fmla="*/ 82291 h 437186"/>
              <a:gd name="connsiteX1" fmla="*/ 448857 w 678947"/>
              <a:gd name="connsiteY1" fmla="*/ 81292 h 437186"/>
              <a:gd name="connsiteX2" fmla="*/ 444996 w 678947"/>
              <a:gd name="connsiteY2" fmla="*/ 78049 h 437186"/>
              <a:gd name="connsiteX3" fmla="*/ 439494 w 678947"/>
              <a:gd name="connsiteY3" fmla="*/ 74434 h 437186"/>
              <a:gd name="connsiteX4" fmla="*/ 429546 w 678947"/>
              <a:gd name="connsiteY4" fmla="*/ 70474 h 437186"/>
              <a:gd name="connsiteX5" fmla="*/ 424189 w 678947"/>
              <a:gd name="connsiteY5" fmla="*/ 68595 h 437186"/>
              <a:gd name="connsiteX6" fmla="*/ 419471 w 678947"/>
              <a:gd name="connsiteY6" fmla="*/ 67071 h 437186"/>
              <a:gd name="connsiteX7" fmla="*/ 403023 w 678947"/>
              <a:gd name="connsiteY7" fmla="*/ 57137 h 437186"/>
              <a:gd name="connsiteX8" fmla="*/ 391178 w 678947"/>
              <a:gd name="connsiteY8" fmla="*/ 45381 h 437186"/>
              <a:gd name="connsiteX9" fmla="*/ 389886 w 678947"/>
              <a:gd name="connsiteY9" fmla="*/ 43905 h 437186"/>
              <a:gd name="connsiteX10" fmla="*/ 373805 w 678947"/>
              <a:gd name="connsiteY10" fmla="*/ 47389 h 437186"/>
              <a:gd name="connsiteX11" fmla="*/ 356168 w 678947"/>
              <a:gd name="connsiteY11" fmla="*/ 46659 h 437186"/>
              <a:gd name="connsiteX12" fmla="*/ 352797 w 678947"/>
              <a:gd name="connsiteY12" fmla="*/ 45900 h 437186"/>
              <a:gd name="connsiteX13" fmla="*/ 350126 w 678947"/>
              <a:gd name="connsiteY13" fmla="*/ 45289 h 437186"/>
              <a:gd name="connsiteX14" fmla="*/ 347454 w 678947"/>
              <a:gd name="connsiteY14" fmla="*/ 44680 h 437186"/>
              <a:gd name="connsiteX15" fmla="*/ 326664 w 678947"/>
              <a:gd name="connsiteY15" fmla="*/ 39982 h 437186"/>
              <a:gd name="connsiteX16" fmla="*/ 317542 w 678947"/>
              <a:gd name="connsiteY16" fmla="*/ 22737 h 437186"/>
              <a:gd name="connsiteX17" fmla="*/ 311858 w 678947"/>
              <a:gd name="connsiteY17" fmla="*/ 11903 h 437186"/>
              <a:gd name="connsiteX18" fmla="*/ 302218 w 678947"/>
              <a:gd name="connsiteY18" fmla="*/ 15251 h 437186"/>
              <a:gd name="connsiteX19" fmla="*/ 300363 w 678947"/>
              <a:gd name="connsiteY19" fmla="*/ 15872 h 437186"/>
              <a:gd name="connsiteX20" fmla="*/ 289630 w 678947"/>
              <a:gd name="connsiteY20" fmla="*/ 9924 h 437186"/>
              <a:gd name="connsiteX21" fmla="*/ 282917 w 678947"/>
              <a:gd name="connsiteY21" fmla="*/ 5387 h 437186"/>
              <a:gd name="connsiteX22" fmla="*/ 273001 w 678947"/>
              <a:gd name="connsiteY22" fmla="*/ 6034 h 437186"/>
              <a:gd name="connsiteX23" fmla="*/ 267004 w 678947"/>
              <a:gd name="connsiteY23" fmla="*/ 6381 h 437186"/>
              <a:gd name="connsiteX24" fmla="*/ 259596 w 678947"/>
              <a:gd name="connsiteY24" fmla="*/ 7456 h 437186"/>
              <a:gd name="connsiteX25" fmla="*/ 255491 w 678947"/>
              <a:gd name="connsiteY25" fmla="*/ 8073 h 437186"/>
              <a:gd name="connsiteX26" fmla="*/ 253504 w 678947"/>
              <a:gd name="connsiteY26" fmla="*/ 8382 h 437186"/>
              <a:gd name="connsiteX27" fmla="*/ 246454 w 678947"/>
              <a:gd name="connsiteY27" fmla="*/ 7902 h 437186"/>
              <a:gd name="connsiteX28" fmla="*/ 233712 w 678947"/>
              <a:gd name="connsiteY28" fmla="*/ 7245 h 437186"/>
              <a:gd name="connsiteX29" fmla="*/ 217758 w 678947"/>
              <a:gd name="connsiteY29" fmla="*/ 6372 h 437186"/>
              <a:gd name="connsiteX30" fmla="*/ 201260 w 678947"/>
              <a:gd name="connsiteY30" fmla="*/ 421 h 437186"/>
              <a:gd name="connsiteX31" fmla="*/ 191806 w 678947"/>
              <a:gd name="connsiteY31" fmla="*/ 4812 h 437186"/>
              <a:gd name="connsiteX32" fmla="*/ 199541 w 678947"/>
              <a:gd name="connsiteY32" fmla="*/ 27321 h 437186"/>
              <a:gd name="connsiteX33" fmla="*/ 175399 w 678947"/>
              <a:gd name="connsiteY33" fmla="*/ 32185 h 437186"/>
              <a:gd name="connsiteX34" fmla="*/ 166762 w 678947"/>
              <a:gd name="connsiteY34" fmla="*/ 40853 h 437186"/>
              <a:gd name="connsiteX35" fmla="*/ 157767 w 678947"/>
              <a:gd name="connsiteY35" fmla="*/ 54227 h 437186"/>
              <a:gd name="connsiteX36" fmla="*/ 164013 w 678947"/>
              <a:gd name="connsiteY36" fmla="*/ 55662 h 437186"/>
              <a:gd name="connsiteX37" fmla="*/ 164503 w 678947"/>
              <a:gd name="connsiteY37" fmla="*/ 61006 h 437186"/>
              <a:gd name="connsiteX38" fmla="*/ 165723 w 678947"/>
              <a:gd name="connsiteY38" fmla="*/ 62347 h 437186"/>
              <a:gd name="connsiteX39" fmla="*/ 168109 w 678947"/>
              <a:gd name="connsiteY39" fmla="*/ 62604 h 437186"/>
              <a:gd name="connsiteX40" fmla="*/ 172618 w 678947"/>
              <a:gd name="connsiteY40" fmla="*/ 60407 h 437186"/>
              <a:gd name="connsiteX41" fmla="*/ 176388 w 678947"/>
              <a:gd name="connsiteY41" fmla="*/ 62870 h 437186"/>
              <a:gd name="connsiteX42" fmla="*/ 175676 w 678947"/>
              <a:gd name="connsiteY42" fmla="*/ 65240 h 437186"/>
              <a:gd name="connsiteX43" fmla="*/ 172596 w 678947"/>
              <a:gd name="connsiteY43" fmla="*/ 67932 h 437186"/>
              <a:gd name="connsiteX44" fmla="*/ 169438 w 678947"/>
              <a:gd name="connsiteY44" fmla="*/ 69026 h 437186"/>
              <a:gd name="connsiteX45" fmla="*/ 166091 w 678947"/>
              <a:gd name="connsiteY45" fmla="*/ 68426 h 437186"/>
              <a:gd name="connsiteX46" fmla="*/ 162697 w 678947"/>
              <a:gd name="connsiteY46" fmla="*/ 70214 h 437186"/>
              <a:gd name="connsiteX47" fmla="*/ 154038 w 678947"/>
              <a:gd name="connsiteY47" fmla="*/ 75039 h 437186"/>
              <a:gd name="connsiteX48" fmla="*/ 145922 w 678947"/>
              <a:gd name="connsiteY48" fmla="*/ 67891 h 437186"/>
              <a:gd name="connsiteX49" fmla="*/ 139953 w 678947"/>
              <a:gd name="connsiteY49" fmla="*/ 51082 h 437186"/>
              <a:gd name="connsiteX50" fmla="*/ 136310 w 678947"/>
              <a:gd name="connsiteY50" fmla="*/ 51288 h 437186"/>
              <a:gd name="connsiteX51" fmla="*/ 129751 w 678947"/>
              <a:gd name="connsiteY51" fmla="*/ 59568 h 437186"/>
              <a:gd name="connsiteX52" fmla="*/ 126530 w 678947"/>
              <a:gd name="connsiteY52" fmla="*/ 63494 h 437186"/>
              <a:gd name="connsiteX53" fmla="*/ 112295 w 678947"/>
              <a:gd name="connsiteY53" fmla="*/ 63441 h 437186"/>
              <a:gd name="connsiteX54" fmla="*/ 103581 w 678947"/>
              <a:gd name="connsiteY54" fmla="*/ 61961 h 437186"/>
              <a:gd name="connsiteX55" fmla="*/ 99512 w 678947"/>
              <a:gd name="connsiteY55" fmla="*/ 70463 h 437186"/>
              <a:gd name="connsiteX56" fmla="*/ 96083 w 678947"/>
              <a:gd name="connsiteY56" fmla="*/ 70931 h 437186"/>
              <a:gd name="connsiteX57" fmla="*/ 87455 w 678947"/>
              <a:gd name="connsiteY57" fmla="*/ 70195 h 437186"/>
              <a:gd name="connsiteX58" fmla="*/ 84438 w 678947"/>
              <a:gd name="connsiteY58" fmla="*/ 73646 h 437186"/>
              <a:gd name="connsiteX59" fmla="*/ 83794 w 678947"/>
              <a:gd name="connsiteY59" fmla="*/ 75254 h 437186"/>
              <a:gd name="connsiteX60" fmla="*/ 84443 w 678947"/>
              <a:gd name="connsiteY60" fmla="*/ 77764 h 437186"/>
              <a:gd name="connsiteX61" fmla="*/ 91538 w 678947"/>
              <a:gd name="connsiteY61" fmla="*/ 79113 h 437186"/>
              <a:gd name="connsiteX62" fmla="*/ 96214 w 678947"/>
              <a:gd name="connsiteY62" fmla="*/ 81524 h 437186"/>
              <a:gd name="connsiteX63" fmla="*/ 94899 w 678947"/>
              <a:gd name="connsiteY63" fmla="*/ 84985 h 437186"/>
              <a:gd name="connsiteX64" fmla="*/ 85509 w 678947"/>
              <a:gd name="connsiteY64" fmla="*/ 88875 h 437186"/>
              <a:gd name="connsiteX65" fmla="*/ 90358 w 678947"/>
              <a:gd name="connsiteY65" fmla="*/ 104721 h 437186"/>
              <a:gd name="connsiteX66" fmla="*/ 75924 w 678947"/>
              <a:gd name="connsiteY66" fmla="*/ 110148 h 437186"/>
              <a:gd name="connsiteX67" fmla="*/ 73651 w 678947"/>
              <a:gd name="connsiteY67" fmla="*/ 109097 h 437186"/>
              <a:gd name="connsiteX68" fmla="*/ 70244 w 678947"/>
              <a:gd name="connsiteY68" fmla="*/ 110109 h 437186"/>
              <a:gd name="connsiteX69" fmla="*/ 66597 w 678947"/>
              <a:gd name="connsiteY69" fmla="*/ 116384 h 437186"/>
              <a:gd name="connsiteX70" fmla="*/ 63422 w 678947"/>
              <a:gd name="connsiteY70" fmla="*/ 113871 h 437186"/>
              <a:gd name="connsiteX71" fmla="*/ 61975 w 678947"/>
              <a:gd name="connsiteY71" fmla="*/ 113126 h 437186"/>
              <a:gd name="connsiteX72" fmla="*/ 56668 w 678947"/>
              <a:gd name="connsiteY72" fmla="*/ 114866 h 437186"/>
              <a:gd name="connsiteX73" fmla="*/ 50639 w 678947"/>
              <a:gd name="connsiteY73" fmla="*/ 120417 h 437186"/>
              <a:gd name="connsiteX74" fmla="*/ 43277 w 678947"/>
              <a:gd name="connsiteY74" fmla="*/ 126858 h 437186"/>
              <a:gd name="connsiteX75" fmla="*/ 40110 w 678947"/>
              <a:gd name="connsiteY75" fmla="*/ 126444 h 437186"/>
              <a:gd name="connsiteX76" fmla="*/ 39385 w 678947"/>
              <a:gd name="connsiteY76" fmla="*/ 127115 h 437186"/>
              <a:gd name="connsiteX77" fmla="*/ 39099 w 678947"/>
              <a:gd name="connsiteY77" fmla="*/ 128027 h 437186"/>
              <a:gd name="connsiteX78" fmla="*/ 42610 w 678947"/>
              <a:gd name="connsiteY78" fmla="*/ 131877 h 437186"/>
              <a:gd name="connsiteX79" fmla="*/ 40038 w 678947"/>
              <a:gd name="connsiteY79" fmla="*/ 135689 h 437186"/>
              <a:gd name="connsiteX80" fmla="*/ 38228 w 678947"/>
              <a:gd name="connsiteY80" fmla="*/ 135425 h 437186"/>
              <a:gd name="connsiteX81" fmla="*/ 37402 w 678947"/>
              <a:gd name="connsiteY81" fmla="*/ 137963 h 437186"/>
              <a:gd name="connsiteX82" fmla="*/ 39462 w 678947"/>
              <a:gd name="connsiteY82" fmla="*/ 142454 h 437186"/>
              <a:gd name="connsiteX83" fmla="*/ 38232 w 678947"/>
              <a:gd name="connsiteY83" fmla="*/ 145610 h 437186"/>
              <a:gd name="connsiteX84" fmla="*/ 38899 w 678947"/>
              <a:gd name="connsiteY84" fmla="*/ 152907 h 437186"/>
              <a:gd name="connsiteX85" fmla="*/ 36477 w 678947"/>
              <a:gd name="connsiteY85" fmla="*/ 153657 h 437186"/>
              <a:gd name="connsiteX86" fmla="*/ 36245 w 678947"/>
              <a:gd name="connsiteY86" fmla="*/ 150788 h 437186"/>
              <a:gd name="connsiteX87" fmla="*/ 31786 w 678947"/>
              <a:gd name="connsiteY87" fmla="*/ 149712 h 437186"/>
              <a:gd name="connsiteX88" fmla="*/ 25694 w 678947"/>
              <a:gd name="connsiteY88" fmla="*/ 158312 h 437186"/>
              <a:gd name="connsiteX89" fmla="*/ 309 w 678947"/>
              <a:gd name="connsiteY89" fmla="*/ 179136 h 437186"/>
              <a:gd name="connsiteX90" fmla="*/ 8375 w 678947"/>
              <a:gd name="connsiteY90" fmla="*/ 183100 h 437186"/>
              <a:gd name="connsiteX91" fmla="*/ 27146 w 678947"/>
              <a:gd name="connsiteY91" fmla="*/ 186316 h 437186"/>
              <a:gd name="connsiteX92" fmla="*/ 34576 w 678947"/>
              <a:gd name="connsiteY92" fmla="*/ 198296 h 437186"/>
              <a:gd name="connsiteX93" fmla="*/ 49078 w 678947"/>
              <a:gd name="connsiteY93" fmla="*/ 197370 h 437186"/>
              <a:gd name="connsiteX94" fmla="*/ 50208 w 678947"/>
              <a:gd name="connsiteY94" fmla="*/ 198696 h 437186"/>
              <a:gd name="connsiteX95" fmla="*/ 51283 w 678947"/>
              <a:gd name="connsiteY95" fmla="*/ 202425 h 437186"/>
              <a:gd name="connsiteX96" fmla="*/ 54594 w 678947"/>
              <a:gd name="connsiteY96" fmla="*/ 208906 h 437186"/>
              <a:gd name="connsiteX97" fmla="*/ 57439 w 678947"/>
              <a:gd name="connsiteY97" fmla="*/ 214014 h 437186"/>
              <a:gd name="connsiteX98" fmla="*/ 57960 w 678947"/>
              <a:gd name="connsiteY98" fmla="*/ 215049 h 437186"/>
              <a:gd name="connsiteX99" fmla="*/ 57176 w 678947"/>
              <a:gd name="connsiteY99" fmla="*/ 220633 h 437186"/>
              <a:gd name="connsiteX100" fmla="*/ 56844 w 678947"/>
              <a:gd name="connsiteY100" fmla="*/ 222667 h 437186"/>
              <a:gd name="connsiteX101" fmla="*/ 58001 w 678947"/>
              <a:gd name="connsiteY101" fmla="*/ 228876 h 437186"/>
              <a:gd name="connsiteX102" fmla="*/ 58582 w 678947"/>
              <a:gd name="connsiteY102" fmla="*/ 231982 h 437186"/>
              <a:gd name="connsiteX103" fmla="*/ 64257 w 678947"/>
              <a:gd name="connsiteY103" fmla="*/ 234695 h 437186"/>
              <a:gd name="connsiteX104" fmla="*/ 68580 w 678947"/>
              <a:gd name="connsiteY104" fmla="*/ 239946 h 437186"/>
              <a:gd name="connsiteX105" fmla="*/ 69428 w 678947"/>
              <a:gd name="connsiteY105" fmla="*/ 242342 h 437186"/>
              <a:gd name="connsiteX106" fmla="*/ 71183 w 678947"/>
              <a:gd name="connsiteY106" fmla="*/ 255696 h 437186"/>
              <a:gd name="connsiteX107" fmla="*/ 73456 w 678947"/>
              <a:gd name="connsiteY107" fmla="*/ 256936 h 437186"/>
              <a:gd name="connsiteX108" fmla="*/ 75094 w 678947"/>
              <a:gd name="connsiteY108" fmla="*/ 270606 h 437186"/>
              <a:gd name="connsiteX109" fmla="*/ 75788 w 678947"/>
              <a:gd name="connsiteY109" fmla="*/ 274693 h 437186"/>
              <a:gd name="connsiteX110" fmla="*/ 79340 w 678947"/>
              <a:gd name="connsiteY110" fmla="*/ 279011 h 437186"/>
              <a:gd name="connsiteX111" fmla="*/ 79612 w 678947"/>
              <a:gd name="connsiteY111" fmla="*/ 280565 h 437186"/>
              <a:gd name="connsiteX112" fmla="*/ 81073 w 678947"/>
              <a:gd name="connsiteY112" fmla="*/ 284602 h 437186"/>
              <a:gd name="connsiteX113" fmla="*/ 82833 w 678947"/>
              <a:gd name="connsiteY113" fmla="*/ 286926 h 437186"/>
              <a:gd name="connsiteX114" fmla="*/ 83527 w 678947"/>
              <a:gd name="connsiteY114" fmla="*/ 289505 h 437186"/>
              <a:gd name="connsiteX115" fmla="*/ 82910 w 678947"/>
              <a:gd name="connsiteY115" fmla="*/ 293030 h 437186"/>
              <a:gd name="connsiteX116" fmla="*/ 83781 w 678947"/>
              <a:gd name="connsiteY116" fmla="*/ 300549 h 437186"/>
              <a:gd name="connsiteX117" fmla="*/ 91533 w 678947"/>
              <a:gd name="connsiteY117" fmla="*/ 305469 h 437186"/>
              <a:gd name="connsiteX118" fmla="*/ 90794 w 678947"/>
              <a:gd name="connsiteY118" fmla="*/ 319027 h 437186"/>
              <a:gd name="connsiteX119" fmla="*/ 93193 w 678947"/>
              <a:gd name="connsiteY119" fmla="*/ 324211 h 437186"/>
              <a:gd name="connsiteX120" fmla="*/ 103813 w 678947"/>
              <a:gd name="connsiteY120" fmla="*/ 341843 h 437186"/>
              <a:gd name="connsiteX121" fmla="*/ 109891 w 678947"/>
              <a:gd name="connsiteY121" fmla="*/ 347011 h 437186"/>
              <a:gd name="connsiteX122" fmla="*/ 125645 w 678947"/>
              <a:gd name="connsiteY122" fmla="*/ 350586 h 437186"/>
              <a:gd name="connsiteX123" fmla="*/ 131343 w 678947"/>
              <a:gd name="connsiteY123" fmla="*/ 369815 h 437186"/>
              <a:gd name="connsiteX124" fmla="*/ 145423 w 678947"/>
              <a:gd name="connsiteY124" fmla="*/ 373487 h 437186"/>
              <a:gd name="connsiteX125" fmla="*/ 159595 w 678947"/>
              <a:gd name="connsiteY125" fmla="*/ 376972 h 437186"/>
              <a:gd name="connsiteX126" fmla="*/ 163768 w 678947"/>
              <a:gd name="connsiteY126" fmla="*/ 374400 h 437186"/>
              <a:gd name="connsiteX127" fmla="*/ 193394 w 678947"/>
              <a:gd name="connsiteY127" fmla="*/ 375508 h 437186"/>
              <a:gd name="connsiteX128" fmla="*/ 196247 w 678947"/>
              <a:gd name="connsiteY128" fmla="*/ 377194 h 437186"/>
              <a:gd name="connsiteX129" fmla="*/ 212478 w 678947"/>
              <a:gd name="connsiteY129" fmla="*/ 376259 h 437186"/>
              <a:gd name="connsiteX130" fmla="*/ 233476 w 678947"/>
              <a:gd name="connsiteY130" fmla="*/ 385548 h 437186"/>
              <a:gd name="connsiteX131" fmla="*/ 255178 w 678947"/>
              <a:gd name="connsiteY131" fmla="*/ 368777 h 437186"/>
              <a:gd name="connsiteX132" fmla="*/ 264763 w 678947"/>
              <a:gd name="connsiteY132" fmla="*/ 370958 h 437186"/>
              <a:gd name="connsiteX133" fmla="*/ 269453 w 678947"/>
              <a:gd name="connsiteY133" fmla="*/ 383935 h 437186"/>
              <a:gd name="connsiteX134" fmla="*/ 297047 w 678947"/>
              <a:gd name="connsiteY134" fmla="*/ 394593 h 437186"/>
              <a:gd name="connsiteX135" fmla="*/ 300508 w 678947"/>
              <a:gd name="connsiteY135" fmla="*/ 396566 h 437186"/>
              <a:gd name="connsiteX136" fmla="*/ 303915 w 678947"/>
              <a:gd name="connsiteY136" fmla="*/ 398072 h 437186"/>
              <a:gd name="connsiteX137" fmla="*/ 314285 w 678947"/>
              <a:gd name="connsiteY137" fmla="*/ 401368 h 437186"/>
              <a:gd name="connsiteX138" fmla="*/ 319107 w 678947"/>
              <a:gd name="connsiteY138" fmla="*/ 407257 h 437186"/>
              <a:gd name="connsiteX139" fmla="*/ 323870 w 678947"/>
              <a:gd name="connsiteY139" fmla="*/ 413064 h 437186"/>
              <a:gd name="connsiteX140" fmla="*/ 325063 w 678947"/>
              <a:gd name="connsiteY140" fmla="*/ 414531 h 437186"/>
              <a:gd name="connsiteX141" fmla="*/ 328660 w 678947"/>
              <a:gd name="connsiteY141" fmla="*/ 418912 h 437186"/>
              <a:gd name="connsiteX142" fmla="*/ 338962 w 678947"/>
              <a:gd name="connsiteY142" fmla="*/ 431617 h 437186"/>
              <a:gd name="connsiteX143" fmla="*/ 347304 w 678947"/>
              <a:gd name="connsiteY143" fmla="*/ 436292 h 437186"/>
              <a:gd name="connsiteX144" fmla="*/ 359801 w 678947"/>
              <a:gd name="connsiteY144" fmla="*/ 437608 h 437186"/>
              <a:gd name="connsiteX145" fmla="*/ 366932 w 678947"/>
              <a:gd name="connsiteY145" fmla="*/ 435750 h 437186"/>
              <a:gd name="connsiteX146" fmla="*/ 369636 w 678947"/>
              <a:gd name="connsiteY146" fmla="*/ 431473 h 437186"/>
              <a:gd name="connsiteX147" fmla="*/ 373315 w 678947"/>
              <a:gd name="connsiteY147" fmla="*/ 431880 h 437186"/>
              <a:gd name="connsiteX148" fmla="*/ 373982 w 678947"/>
              <a:gd name="connsiteY148" fmla="*/ 428966 h 437186"/>
              <a:gd name="connsiteX149" fmla="*/ 379325 w 678947"/>
              <a:gd name="connsiteY149" fmla="*/ 422552 h 437186"/>
              <a:gd name="connsiteX150" fmla="*/ 383381 w 678947"/>
              <a:gd name="connsiteY150" fmla="*/ 420905 h 437186"/>
              <a:gd name="connsiteX151" fmla="*/ 383721 w 678947"/>
              <a:gd name="connsiteY151" fmla="*/ 418988 h 437186"/>
              <a:gd name="connsiteX152" fmla="*/ 385445 w 678947"/>
              <a:gd name="connsiteY152" fmla="*/ 417709 h 437186"/>
              <a:gd name="connsiteX153" fmla="*/ 385045 w 678947"/>
              <a:gd name="connsiteY153" fmla="*/ 415001 h 437186"/>
              <a:gd name="connsiteX154" fmla="*/ 387772 w 678947"/>
              <a:gd name="connsiteY154" fmla="*/ 414729 h 437186"/>
              <a:gd name="connsiteX155" fmla="*/ 388529 w 678947"/>
              <a:gd name="connsiteY155" fmla="*/ 412759 h 437186"/>
              <a:gd name="connsiteX156" fmla="*/ 391029 w 678947"/>
              <a:gd name="connsiteY156" fmla="*/ 408592 h 437186"/>
              <a:gd name="connsiteX157" fmla="*/ 391174 w 678947"/>
              <a:gd name="connsiteY157" fmla="*/ 406629 h 437186"/>
              <a:gd name="connsiteX158" fmla="*/ 393247 w 678947"/>
              <a:gd name="connsiteY158" fmla="*/ 402976 h 437186"/>
              <a:gd name="connsiteX159" fmla="*/ 396046 w 678947"/>
              <a:gd name="connsiteY159" fmla="*/ 402417 h 437186"/>
              <a:gd name="connsiteX160" fmla="*/ 395157 w 678947"/>
              <a:gd name="connsiteY160" fmla="*/ 399131 h 437186"/>
              <a:gd name="connsiteX161" fmla="*/ 406534 w 678947"/>
              <a:gd name="connsiteY161" fmla="*/ 389110 h 437186"/>
              <a:gd name="connsiteX162" fmla="*/ 410321 w 678947"/>
              <a:gd name="connsiteY162" fmla="*/ 384798 h 437186"/>
              <a:gd name="connsiteX163" fmla="*/ 411719 w 678947"/>
              <a:gd name="connsiteY163" fmla="*/ 381754 h 437186"/>
              <a:gd name="connsiteX164" fmla="*/ 417956 w 678947"/>
              <a:gd name="connsiteY164" fmla="*/ 377322 h 437186"/>
              <a:gd name="connsiteX165" fmla="*/ 420219 w 678947"/>
              <a:gd name="connsiteY165" fmla="*/ 375823 h 437186"/>
              <a:gd name="connsiteX166" fmla="*/ 421648 w 678947"/>
              <a:gd name="connsiteY166" fmla="*/ 368915 h 437186"/>
              <a:gd name="connsiteX167" fmla="*/ 425677 w 678947"/>
              <a:gd name="connsiteY167" fmla="*/ 368233 h 437186"/>
              <a:gd name="connsiteX168" fmla="*/ 433561 w 678947"/>
              <a:gd name="connsiteY168" fmla="*/ 365450 h 437186"/>
              <a:gd name="connsiteX169" fmla="*/ 440864 w 678947"/>
              <a:gd name="connsiteY169" fmla="*/ 358890 h 437186"/>
              <a:gd name="connsiteX170" fmla="*/ 442583 w 678947"/>
              <a:gd name="connsiteY170" fmla="*/ 353389 h 437186"/>
              <a:gd name="connsiteX171" fmla="*/ 460937 w 678947"/>
              <a:gd name="connsiteY171" fmla="*/ 341488 h 437186"/>
              <a:gd name="connsiteX172" fmla="*/ 461753 w 678947"/>
              <a:gd name="connsiteY172" fmla="*/ 340846 h 437186"/>
              <a:gd name="connsiteX173" fmla="*/ 467541 w 678947"/>
              <a:gd name="connsiteY173" fmla="*/ 329821 h 437186"/>
              <a:gd name="connsiteX174" fmla="*/ 468598 w 678947"/>
              <a:gd name="connsiteY174" fmla="*/ 327621 h 437186"/>
              <a:gd name="connsiteX175" fmla="*/ 475670 w 678947"/>
              <a:gd name="connsiteY175" fmla="*/ 317515 h 437186"/>
              <a:gd name="connsiteX176" fmla="*/ 476523 w 678947"/>
              <a:gd name="connsiteY176" fmla="*/ 307406 h 437186"/>
              <a:gd name="connsiteX177" fmla="*/ 477417 w 678947"/>
              <a:gd name="connsiteY177" fmla="*/ 305808 h 437186"/>
              <a:gd name="connsiteX178" fmla="*/ 477766 w 678947"/>
              <a:gd name="connsiteY178" fmla="*/ 304355 h 437186"/>
              <a:gd name="connsiteX179" fmla="*/ 479626 w 678947"/>
              <a:gd name="connsiteY179" fmla="*/ 301897 h 437186"/>
              <a:gd name="connsiteX180" fmla="*/ 479708 w 678947"/>
              <a:gd name="connsiteY180" fmla="*/ 297886 h 437186"/>
              <a:gd name="connsiteX181" fmla="*/ 478374 w 678947"/>
              <a:gd name="connsiteY181" fmla="*/ 294801 h 437186"/>
              <a:gd name="connsiteX182" fmla="*/ 479590 w 678947"/>
              <a:gd name="connsiteY182" fmla="*/ 289716 h 437186"/>
              <a:gd name="connsiteX183" fmla="*/ 477027 w 678947"/>
              <a:gd name="connsiteY183" fmla="*/ 285836 h 437186"/>
              <a:gd name="connsiteX184" fmla="*/ 475802 w 678947"/>
              <a:gd name="connsiteY184" fmla="*/ 281217 h 437186"/>
              <a:gd name="connsiteX185" fmla="*/ 477290 w 678947"/>
              <a:gd name="connsiteY185" fmla="*/ 277791 h 437186"/>
              <a:gd name="connsiteX186" fmla="*/ 478805 w 678947"/>
              <a:gd name="connsiteY186" fmla="*/ 265031 h 437186"/>
              <a:gd name="connsiteX187" fmla="*/ 478778 w 678947"/>
              <a:gd name="connsiteY187" fmla="*/ 263794 h 437186"/>
              <a:gd name="connsiteX188" fmla="*/ 480828 w 678947"/>
              <a:gd name="connsiteY188" fmla="*/ 255531 h 437186"/>
              <a:gd name="connsiteX189" fmla="*/ 483051 w 678947"/>
              <a:gd name="connsiteY189" fmla="*/ 250135 h 437186"/>
              <a:gd name="connsiteX190" fmla="*/ 491080 w 678947"/>
              <a:gd name="connsiteY190" fmla="*/ 229930 h 437186"/>
              <a:gd name="connsiteX191" fmla="*/ 487356 w 678947"/>
              <a:gd name="connsiteY191" fmla="*/ 226226 h 437186"/>
              <a:gd name="connsiteX192" fmla="*/ 492572 w 678947"/>
              <a:gd name="connsiteY192" fmla="*/ 221837 h 437186"/>
              <a:gd name="connsiteX193" fmla="*/ 496610 w 678947"/>
              <a:gd name="connsiteY193" fmla="*/ 216052 h 437186"/>
              <a:gd name="connsiteX194" fmla="*/ 505392 w 678947"/>
              <a:gd name="connsiteY194" fmla="*/ 208489 h 437186"/>
              <a:gd name="connsiteX195" fmla="*/ 506825 w 678947"/>
              <a:gd name="connsiteY195" fmla="*/ 207234 h 437186"/>
              <a:gd name="connsiteX196" fmla="*/ 524607 w 678947"/>
              <a:gd name="connsiteY196" fmla="*/ 202290 h 437186"/>
              <a:gd name="connsiteX197" fmla="*/ 533825 w 678947"/>
              <a:gd name="connsiteY197" fmla="*/ 202789 h 437186"/>
              <a:gd name="connsiteX198" fmla="*/ 554143 w 678947"/>
              <a:gd name="connsiteY198" fmla="*/ 222200 h 437186"/>
              <a:gd name="connsiteX199" fmla="*/ 576874 w 678947"/>
              <a:gd name="connsiteY199" fmla="*/ 231912 h 437186"/>
              <a:gd name="connsiteX200" fmla="*/ 591417 w 678947"/>
              <a:gd name="connsiteY200" fmla="*/ 217287 h 437186"/>
              <a:gd name="connsiteX201" fmla="*/ 600385 w 678947"/>
              <a:gd name="connsiteY201" fmla="*/ 216954 h 437186"/>
              <a:gd name="connsiteX202" fmla="*/ 611127 w 678947"/>
              <a:gd name="connsiteY202" fmla="*/ 216507 h 437186"/>
              <a:gd name="connsiteX203" fmla="*/ 620122 w 678947"/>
              <a:gd name="connsiteY203" fmla="*/ 202856 h 437186"/>
              <a:gd name="connsiteX204" fmla="*/ 623384 w 678947"/>
              <a:gd name="connsiteY204" fmla="*/ 197873 h 437186"/>
              <a:gd name="connsiteX205" fmla="*/ 628745 w 678947"/>
              <a:gd name="connsiteY205" fmla="*/ 190013 h 437186"/>
              <a:gd name="connsiteX206" fmla="*/ 633395 w 678947"/>
              <a:gd name="connsiteY206" fmla="*/ 181984 h 437186"/>
              <a:gd name="connsiteX207" fmla="*/ 639356 w 678947"/>
              <a:gd name="connsiteY207" fmla="*/ 173857 h 437186"/>
              <a:gd name="connsiteX208" fmla="*/ 658068 w 678947"/>
              <a:gd name="connsiteY208" fmla="*/ 145904 h 437186"/>
              <a:gd name="connsiteX209" fmla="*/ 664183 w 678947"/>
              <a:gd name="connsiteY209" fmla="*/ 132405 h 437186"/>
              <a:gd name="connsiteX210" fmla="*/ 674757 w 678947"/>
              <a:gd name="connsiteY210" fmla="*/ 109054 h 437186"/>
              <a:gd name="connsiteX211" fmla="*/ 679256 w 678947"/>
              <a:gd name="connsiteY211" fmla="*/ 99162 h 437186"/>
              <a:gd name="connsiteX212" fmla="*/ 622549 w 678947"/>
              <a:gd name="connsiteY212" fmla="*/ 86693 h 437186"/>
              <a:gd name="connsiteX213" fmla="*/ 610469 w 678947"/>
              <a:gd name="connsiteY213" fmla="*/ 83723 h 437186"/>
              <a:gd name="connsiteX214" fmla="*/ 591907 w 678947"/>
              <a:gd name="connsiteY214" fmla="*/ 79899 h 437186"/>
              <a:gd name="connsiteX215" fmla="*/ 591489 w 678947"/>
              <a:gd name="connsiteY215" fmla="*/ 79789 h 437186"/>
              <a:gd name="connsiteX216" fmla="*/ 584612 w 678947"/>
              <a:gd name="connsiteY216" fmla="*/ 77983 h 437186"/>
              <a:gd name="connsiteX217" fmla="*/ 583937 w 678947"/>
              <a:gd name="connsiteY217" fmla="*/ 71641 h 437186"/>
              <a:gd name="connsiteX218" fmla="*/ 571235 w 678947"/>
              <a:gd name="connsiteY218" fmla="*/ 71421 h 437186"/>
              <a:gd name="connsiteX219" fmla="*/ 556043 w 678947"/>
              <a:gd name="connsiteY219" fmla="*/ 71087 h 437186"/>
              <a:gd name="connsiteX220" fmla="*/ 551253 w 678947"/>
              <a:gd name="connsiteY220" fmla="*/ 69584 h 437186"/>
              <a:gd name="connsiteX221" fmla="*/ 548354 w 678947"/>
              <a:gd name="connsiteY221" fmla="*/ 60826 h 437186"/>
              <a:gd name="connsiteX222" fmla="*/ 531393 w 678947"/>
              <a:gd name="connsiteY222" fmla="*/ 64534 h 437186"/>
              <a:gd name="connsiteX223" fmla="*/ 520584 w 678947"/>
              <a:gd name="connsiteY223" fmla="*/ 66663 h 437186"/>
              <a:gd name="connsiteX224" fmla="*/ 501459 w 678947"/>
              <a:gd name="connsiteY224" fmla="*/ 70824 h 437186"/>
              <a:gd name="connsiteX225" fmla="*/ 466158 w 678947"/>
              <a:gd name="connsiteY225" fmla="*/ 78814 h 437186"/>
              <a:gd name="connsiteX226" fmla="*/ 450299 w 678947"/>
              <a:gd name="connsiteY226" fmla="*/ 82291 h 437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</a:cxnLst>
            <a:rect l="l" t="t" r="r" b="b"/>
            <a:pathLst>
              <a:path w="678947" h="437186">
                <a:moveTo>
                  <a:pt x="450299" y="82291"/>
                </a:moveTo>
                <a:lnTo>
                  <a:pt x="448857" y="81292"/>
                </a:lnTo>
                <a:lnTo>
                  <a:pt x="444996" y="78049"/>
                </a:lnTo>
                <a:lnTo>
                  <a:pt x="439494" y="74434"/>
                </a:lnTo>
                <a:lnTo>
                  <a:pt x="429546" y="70474"/>
                </a:lnTo>
                <a:lnTo>
                  <a:pt x="424189" y="68595"/>
                </a:lnTo>
                <a:lnTo>
                  <a:pt x="419471" y="67071"/>
                </a:lnTo>
                <a:lnTo>
                  <a:pt x="403023" y="57137"/>
                </a:lnTo>
                <a:lnTo>
                  <a:pt x="391178" y="45381"/>
                </a:lnTo>
                <a:lnTo>
                  <a:pt x="389886" y="43905"/>
                </a:lnTo>
                <a:lnTo>
                  <a:pt x="373805" y="47389"/>
                </a:lnTo>
                <a:lnTo>
                  <a:pt x="356168" y="46659"/>
                </a:lnTo>
                <a:lnTo>
                  <a:pt x="352797" y="45900"/>
                </a:lnTo>
                <a:lnTo>
                  <a:pt x="350126" y="45289"/>
                </a:lnTo>
                <a:lnTo>
                  <a:pt x="347454" y="44680"/>
                </a:lnTo>
                <a:lnTo>
                  <a:pt x="326664" y="39982"/>
                </a:lnTo>
                <a:lnTo>
                  <a:pt x="317542" y="22737"/>
                </a:lnTo>
                <a:lnTo>
                  <a:pt x="311858" y="11903"/>
                </a:lnTo>
                <a:lnTo>
                  <a:pt x="302218" y="15251"/>
                </a:lnTo>
                <a:lnTo>
                  <a:pt x="300363" y="15872"/>
                </a:lnTo>
                <a:lnTo>
                  <a:pt x="289630" y="9924"/>
                </a:lnTo>
                <a:lnTo>
                  <a:pt x="282917" y="5387"/>
                </a:lnTo>
                <a:lnTo>
                  <a:pt x="273001" y="6034"/>
                </a:lnTo>
                <a:lnTo>
                  <a:pt x="267004" y="6381"/>
                </a:lnTo>
                <a:lnTo>
                  <a:pt x="259596" y="7456"/>
                </a:lnTo>
                <a:lnTo>
                  <a:pt x="255491" y="8073"/>
                </a:lnTo>
                <a:lnTo>
                  <a:pt x="253504" y="8382"/>
                </a:lnTo>
                <a:lnTo>
                  <a:pt x="246454" y="7902"/>
                </a:lnTo>
                <a:lnTo>
                  <a:pt x="233712" y="7245"/>
                </a:lnTo>
                <a:lnTo>
                  <a:pt x="217758" y="6372"/>
                </a:lnTo>
                <a:lnTo>
                  <a:pt x="201260" y="421"/>
                </a:lnTo>
                <a:lnTo>
                  <a:pt x="191806" y="4812"/>
                </a:lnTo>
                <a:lnTo>
                  <a:pt x="199541" y="27321"/>
                </a:lnTo>
                <a:lnTo>
                  <a:pt x="175399" y="32185"/>
                </a:lnTo>
                <a:lnTo>
                  <a:pt x="166762" y="40853"/>
                </a:lnTo>
                <a:lnTo>
                  <a:pt x="157767" y="54227"/>
                </a:lnTo>
                <a:lnTo>
                  <a:pt x="164013" y="55662"/>
                </a:lnTo>
                <a:lnTo>
                  <a:pt x="164503" y="61006"/>
                </a:lnTo>
                <a:lnTo>
                  <a:pt x="165723" y="62347"/>
                </a:lnTo>
                <a:lnTo>
                  <a:pt x="168109" y="62604"/>
                </a:lnTo>
                <a:lnTo>
                  <a:pt x="172618" y="60407"/>
                </a:lnTo>
                <a:lnTo>
                  <a:pt x="176388" y="62870"/>
                </a:lnTo>
                <a:lnTo>
                  <a:pt x="175676" y="65240"/>
                </a:lnTo>
                <a:lnTo>
                  <a:pt x="172596" y="67932"/>
                </a:lnTo>
                <a:lnTo>
                  <a:pt x="169438" y="69026"/>
                </a:lnTo>
                <a:lnTo>
                  <a:pt x="166091" y="68426"/>
                </a:lnTo>
                <a:lnTo>
                  <a:pt x="162697" y="70214"/>
                </a:lnTo>
                <a:lnTo>
                  <a:pt x="154038" y="75039"/>
                </a:lnTo>
                <a:lnTo>
                  <a:pt x="145922" y="67891"/>
                </a:lnTo>
                <a:lnTo>
                  <a:pt x="139953" y="51082"/>
                </a:lnTo>
                <a:lnTo>
                  <a:pt x="136310" y="51288"/>
                </a:lnTo>
                <a:lnTo>
                  <a:pt x="129751" y="59568"/>
                </a:lnTo>
                <a:lnTo>
                  <a:pt x="126530" y="63494"/>
                </a:lnTo>
                <a:lnTo>
                  <a:pt x="112295" y="63441"/>
                </a:lnTo>
                <a:lnTo>
                  <a:pt x="103581" y="61961"/>
                </a:lnTo>
                <a:lnTo>
                  <a:pt x="99512" y="70463"/>
                </a:lnTo>
                <a:lnTo>
                  <a:pt x="96083" y="70931"/>
                </a:lnTo>
                <a:lnTo>
                  <a:pt x="87455" y="70195"/>
                </a:lnTo>
                <a:lnTo>
                  <a:pt x="84438" y="73646"/>
                </a:lnTo>
                <a:lnTo>
                  <a:pt x="83794" y="75254"/>
                </a:lnTo>
                <a:lnTo>
                  <a:pt x="84443" y="77764"/>
                </a:lnTo>
                <a:lnTo>
                  <a:pt x="91538" y="79113"/>
                </a:lnTo>
                <a:lnTo>
                  <a:pt x="96214" y="81524"/>
                </a:lnTo>
                <a:lnTo>
                  <a:pt x="94899" y="84985"/>
                </a:lnTo>
                <a:lnTo>
                  <a:pt x="85509" y="88875"/>
                </a:lnTo>
                <a:lnTo>
                  <a:pt x="90358" y="104721"/>
                </a:lnTo>
                <a:lnTo>
                  <a:pt x="75924" y="110148"/>
                </a:lnTo>
                <a:lnTo>
                  <a:pt x="73651" y="109097"/>
                </a:lnTo>
                <a:lnTo>
                  <a:pt x="70244" y="110109"/>
                </a:lnTo>
                <a:lnTo>
                  <a:pt x="66597" y="116384"/>
                </a:lnTo>
                <a:lnTo>
                  <a:pt x="63422" y="113871"/>
                </a:lnTo>
                <a:lnTo>
                  <a:pt x="61975" y="113126"/>
                </a:lnTo>
                <a:lnTo>
                  <a:pt x="56668" y="114866"/>
                </a:lnTo>
                <a:lnTo>
                  <a:pt x="50639" y="120417"/>
                </a:lnTo>
                <a:lnTo>
                  <a:pt x="43277" y="126858"/>
                </a:lnTo>
                <a:lnTo>
                  <a:pt x="40110" y="126444"/>
                </a:lnTo>
                <a:lnTo>
                  <a:pt x="39385" y="127115"/>
                </a:lnTo>
                <a:lnTo>
                  <a:pt x="39099" y="128027"/>
                </a:lnTo>
                <a:lnTo>
                  <a:pt x="42610" y="131877"/>
                </a:lnTo>
                <a:lnTo>
                  <a:pt x="40038" y="135689"/>
                </a:lnTo>
                <a:lnTo>
                  <a:pt x="38228" y="135425"/>
                </a:lnTo>
                <a:lnTo>
                  <a:pt x="37402" y="137963"/>
                </a:lnTo>
                <a:lnTo>
                  <a:pt x="39462" y="142454"/>
                </a:lnTo>
                <a:lnTo>
                  <a:pt x="38232" y="145610"/>
                </a:lnTo>
                <a:lnTo>
                  <a:pt x="38899" y="152907"/>
                </a:lnTo>
                <a:lnTo>
                  <a:pt x="36477" y="153657"/>
                </a:lnTo>
                <a:lnTo>
                  <a:pt x="36245" y="150788"/>
                </a:lnTo>
                <a:lnTo>
                  <a:pt x="31786" y="149712"/>
                </a:lnTo>
                <a:lnTo>
                  <a:pt x="25694" y="158312"/>
                </a:lnTo>
                <a:lnTo>
                  <a:pt x="309" y="179136"/>
                </a:lnTo>
                <a:lnTo>
                  <a:pt x="8375" y="183100"/>
                </a:lnTo>
                <a:lnTo>
                  <a:pt x="27146" y="186316"/>
                </a:lnTo>
                <a:lnTo>
                  <a:pt x="34576" y="198296"/>
                </a:lnTo>
                <a:lnTo>
                  <a:pt x="49078" y="197370"/>
                </a:lnTo>
                <a:lnTo>
                  <a:pt x="50208" y="198696"/>
                </a:lnTo>
                <a:lnTo>
                  <a:pt x="51283" y="202425"/>
                </a:lnTo>
                <a:lnTo>
                  <a:pt x="54594" y="208906"/>
                </a:lnTo>
                <a:lnTo>
                  <a:pt x="57439" y="214014"/>
                </a:lnTo>
                <a:lnTo>
                  <a:pt x="57960" y="215049"/>
                </a:lnTo>
                <a:lnTo>
                  <a:pt x="57176" y="220633"/>
                </a:lnTo>
                <a:lnTo>
                  <a:pt x="56844" y="222667"/>
                </a:lnTo>
                <a:lnTo>
                  <a:pt x="58001" y="228876"/>
                </a:lnTo>
                <a:lnTo>
                  <a:pt x="58582" y="231982"/>
                </a:lnTo>
                <a:lnTo>
                  <a:pt x="64257" y="234695"/>
                </a:lnTo>
                <a:lnTo>
                  <a:pt x="68580" y="239946"/>
                </a:lnTo>
                <a:lnTo>
                  <a:pt x="69428" y="242342"/>
                </a:lnTo>
                <a:lnTo>
                  <a:pt x="71183" y="255696"/>
                </a:lnTo>
                <a:lnTo>
                  <a:pt x="73456" y="256936"/>
                </a:lnTo>
                <a:lnTo>
                  <a:pt x="75094" y="270606"/>
                </a:lnTo>
                <a:lnTo>
                  <a:pt x="75788" y="274693"/>
                </a:lnTo>
                <a:lnTo>
                  <a:pt x="79340" y="279011"/>
                </a:lnTo>
                <a:lnTo>
                  <a:pt x="79612" y="280565"/>
                </a:lnTo>
                <a:lnTo>
                  <a:pt x="81073" y="284602"/>
                </a:lnTo>
                <a:lnTo>
                  <a:pt x="82833" y="286926"/>
                </a:lnTo>
                <a:lnTo>
                  <a:pt x="83527" y="289505"/>
                </a:lnTo>
                <a:lnTo>
                  <a:pt x="82910" y="293030"/>
                </a:lnTo>
                <a:lnTo>
                  <a:pt x="83781" y="300549"/>
                </a:lnTo>
                <a:lnTo>
                  <a:pt x="91533" y="305469"/>
                </a:lnTo>
                <a:lnTo>
                  <a:pt x="90794" y="319027"/>
                </a:lnTo>
                <a:lnTo>
                  <a:pt x="93193" y="324211"/>
                </a:lnTo>
                <a:lnTo>
                  <a:pt x="103813" y="341843"/>
                </a:lnTo>
                <a:lnTo>
                  <a:pt x="109891" y="347011"/>
                </a:lnTo>
                <a:lnTo>
                  <a:pt x="125645" y="350586"/>
                </a:lnTo>
                <a:lnTo>
                  <a:pt x="131343" y="369815"/>
                </a:lnTo>
                <a:lnTo>
                  <a:pt x="145423" y="373487"/>
                </a:lnTo>
                <a:lnTo>
                  <a:pt x="159595" y="376972"/>
                </a:lnTo>
                <a:lnTo>
                  <a:pt x="163768" y="374400"/>
                </a:lnTo>
                <a:lnTo>
                  <a:pt x="193394" y="375508"/>
                </a:lnTo>
                <a:lnTo>
                  <a:pt x="196247" y="377194"/>
                </a:lnTo>
                <a:lnTo>
                  <a:pt x="212478" y="376259"/>
                </a:lnTo>
                <a:lnTo>
                  <a:pt x="233476" y="385548"/>
                </a:lnTo>
                <a:lnTo>
                  <a:pt x="255178" y="368777"/>
                </a:lnTo>
                <a:lnTo>
                  <a:pt x="264763" y="370958"/>
                </a:lnTo>
                <a:lnTo>
                  <a:pt x="269453" y="383935"/>
                </a:lnTo>
                <a:lnTo>
                  <a:pt x="297047" y="394593"/>
                </a:lnTo>
                <a:lnTo>
                  <a:pt x="300508" y="396566"/>
                </a:lnTo>
                <a:lnTo>
                  <a:pt x="303915" y="398072"/>
                </a:lnTo>
                <a:lnTo>
                  <a:pt x="314285" y="401368"/>
                </a:lnTo>
                <a:lnTo>
                  <a:pt x="319107" y="407257"/>
                </a:lnTo>
                <a:lnTo>
                  <a:pt x="323870" y="413064"/>
                </a:lnTo>
                <a:lnTo>
                  <a:pt x="325063" y="414531"/>
                </a:lnTo>
                <a:lnTo>
                  <a:pt x="328660" y="418912"/>
                </a:lnTo>
                <a:lnTo>
                  <a:pt x="338962" y="431617"/>
                </a:lnTo>
                <a:lnTo>
                  <a:pt x="347304" y="436292"/>
                </a:lnTo>
                <a:lnTo>
                  <a:pt x="359801" y="437608"/>
                </a:lnTo>
                <a:lnTo>
                  <a:pt x="366932" y="435750"/>
                </a:lnTo>
                <a:lnTo>
                  <a:pt x="369636" y="431473"/>
                </a:lnTo>
                <a:lnTo>
                  <a:pt x="373315" y="431880"/>
                </a:lnTo>
                <a:lnTo>
                  <a:pt x="373982" y="428966"/>
                </a:lnTo>
                <a:lnTo>
                  <a:pt x="379325" y="422552"/>
                </a:lnTo>
                <a:lnTo>
                  <a:pt x="383381" y="420905"/>
                </a:lnTo>
                <a:lnTo>
                  <a:pt x="383721" y="418988"/>
                </a:lnTo>
                <a:lnTo>
                  <a:pt x="385445" y="417709"/>
                </a:lnTo>
                <a:lnTo>
                  <a:pt x="385045" y="415001"/>
                </a:lnTo>
                <a:lnTo>
                  <a:pt x="387772" y="414729"/>
                </a:lnTo>
                <a:lnTo>
                  <a:pt x="388529" y="412759"/>
                </a:lnTo>
                <a:lnTo>
                  <a:pt x="391029" y="408592"/>
                </a:lnTo>
                <a:lnTo>
                  <a:pt x="391174" y="406629"/>
                </a:lnTo>
                <a:lnTo>
                  <a:pt x="393247" y="402976"/>
                </a:lnTo>
                <a:lnTo>
                  <a:pt x="396046" y="402417"/>
                </a:lnTo>
                <a:lnTo>
                  <a:pt x="395157" y="399131"/>
                </a:lnTo>
                <a:lnTo>
                  <a:pt x="406534" y="389110"/>
                </a:lnTo>
                <a:lnTo>
                  <a:pt x="410321" y="384798"/>
                </a:lnTo>
                <a:lnTo>
                  <a:pt x="411719" y="381754"/>
                </a:lnTo>
                <a:lnTo>
                  <a:pt x="417956" y="377322"/>
                </a:lnTo>
                <a:lnTo>
                  <a:pt x="420219" y="375823"/>
                </a:lnTo>
                <a:lnTo>
                  <a:pt x="421648" y="368915"/>
                </a:lnTo>
                <a:lnTo>
                  <a:pt x="425677" y="368233"/>
                </a:lnTo>
                <a:lnTo>
                  <a:pt x="433561" y="365450"/>
                </a:lnTo>
                <a:lnTo>
                  <a:pt x="440864" y="358890"/>
                </a:lnTo>
                <a:lnTo>
                  <a:pt x="442583" y="353389"/>
                </a:lnTo>
                <a:lnTo>
                  <a:pt x="460937" y="341488"/>
                </a:lnTo>
                <a:lnTo>
                  <a:pt x="461753" y="340846"/>
                </a:lnTo>
                <a:lnTo>
                  <a:pt x="467541" y="329821"/>
                </a:lnTo>
                <a:lnTo>
                  <a:pt x="468598" y="327621"/>
                </a:lnTo>
                <a:lnTo>
                  <a:pt x="475670" y="317515"/>
                </a:lnTo>
                <a:lnTo>
                  <a:pt x="476523" y="307406"/>
                </a:lnTo>
                <a:lnTo>
                  <a:pt x="477417" y="305808"/>
                </a:lnTo>
                <a:lnTo>
                  <a:pt x="477766" y="304355"/>
                </a:lnTo>
                <a:lnTo>
                  <a:pt x="479626" y="301897"/>
                </a:lnTo>
                <a:lnTo>
                  <a:pt x="479708" y="297886"/>
                </a:lnTo>
                <a:lnTo>
                  <a:pt x="478374" y="294801"/>
                </a:lnTo>
                <a:lnTo>
                  <a:pt x="479590" y="289716"/>
                </a:lnTo>
                <a:lnTo>
                  <a:pt x="477027" y="285836"/>
                </a:lnTo>
                <a:lnTo>
                  <a:pt x="475802" y="281217"/>
                </a:lnTo>
                <a:lnTo>
                  <a:pt x="477290" y="277791"/>
                </a:lnTo>
                <a:lnTo>
                  <a:pt x="478805" y="265031"/>
                </a:lnTo>
                <a:lnTo>
                  <a:pt x="478778" y="263794"/>
                </a:lnTo>
                <a:lnTo>
                  <a:pt x="480828" y="255531"/>
                </a:lnTo>
                <a:lnTo>
                  <a:pt x="483051" y="250135"/>
                </a:lnTo>
                <a:lnTo>
                  <a:pt x="491080" y="229930"/>
                </a:lnTo>
                <a:lnTo>
                  <a:pt x="487356" y="226226"/>
                </a:lnTo>
                <a:lnTo>
                  <a:pt x="492572" y="221837"/>
                </a:lnTo>
                <a:lnTo>
                  <a:pt x="496610" y="216052"/>
                </a:lnTo>
                <a:lnTo>
                  <a:pt x="505392" y="208489"/>
                </a:lnTo>
                <a:lnTo>
                  <a:pt x="506825" y="207234"/>
                </a:lnTo>
                <a:lnTo>
                  <a:pt x="524607" y="202290"/>
                </a:lnTo>
                <a:lnTo>
                  <a:pt x="533825" y="202789"/>
                </a:lnTo>
                <a:lnTo>
                  <a:pt x="554143" y="222200"/>
                </a:lnTo>
                <a:lnTo>
                  <a:pt x="576874" y="231912"/>
                </a:lnTo>
                <a:lnTo>
                  <a:pt x="591417" y="217287"/>
                </a:lnTo>
                <a:lnTo>
                  <a:pt x="600385" y="216954"/>
                </a:lnTo>
                <a:lnTo>
                  <a:pt x="611127" y="216507"/>
                </a:lnTo>
                <a:lnTo>
                  <a:pt x="620122" y="202856"/>
                </a:lnTo>
                <a:lnTo>
                  <a:pt x="623384" y="197873"/>
                </a:lnTo>
                <a:lnTo>
                  <a:pt x="628745" y="190013"/>
                </a:lnTo>
                <a:lnTo>
                  <a:pt x="633395" y="181984"/>
                </a:lnTo>
                <a:lnTo>
                  <a:pt x="639356" y="173857"/>
                </a:lnTo>
                <a:lnTo>
                  <a:pt x="658068" y="145904"/>
                </a:lnTo>
                <a:lnTo>
                  <a:pt x="664183" y="132405"/>
                </a:lnTo>
                <a:lnTo>
                  <a:pt x="674757" y="109054"/>
                </a:lnTo>
                <a:lnTo>
                  <a:pt x="679256" y="99162"/>
                </a:lnTo>
                <a:lnTo>
                  <a:pt x="622549" y="86693"/>
                </a:lnTo>
                <a:lnTo>
                  <a:pt x="610469" y="83723"/>
                </a:lnTo>
                <a:lnTo>
                  <a:pt x="591907" y="79899"/>
                </a:lnTo>
                <a:lnTo>
                  <a:pt x="591489" y="79789"/>
                </a:lnTo>
                <a:lnTo>
                  <a:pt x="584612" y="77983"/>
                </a:lnTo>
                <a:lnTo>
                  <a:pt x="583937" y="71641"/>
                </a:lnTo>
                <a:lnTo>
                  <a:pt x="571235" y="71421"/>
                </a:lnTo>
                <a:lnTo>
                  <a:pt x="556043" y="71087"/>
                </a:lnTo>
                <a:lnTo>
                  <a:pt x="551253" y="69584"/>
                </a:lnTo>
                <a:lnTo>
                  <a:pt x="548354" y="60826"/>
                </a:lnTo>
                <a:lnTo>
                  <a:pt x="531393" y="64534"/>
                </a:lnTo>
                <a:lnTo>
                  <a:pt x="520584" y="66663"/>
                </a:lnTo>
                <a:lnTo>
                  <a:pt x="501459" y="70824"/>
                </a:lnTo>
                <a:lnTo>
                  <a:pt x="466158" y="78814"/>
                </a:lnTo>
                <a:lnTo>
                  <a:pt x="450299" y="8229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EA15162D-EEB1-C33C-573F-5C616B1B3508}"/>
              </a:ext>
            </a:extLst>
          </p:cNvPr>
          <p:cNvSpPr>
            <a:spLocks/>
          </p:cNvSpPr>
          <p:nvPr/>
        </p:nvSpPr>
        <p:spPr>
          <a:xfrm flipV="1">
            <a:off x="6275154" y="3383436"/>
            <a:ext cx="567857" cy="408002"/>
          </a:xfrm>
          <a:custGeom>
            <a:avLst/>
            <a:gdLst>
              <a:gd name="connsiteX0" fmla="*/ 142544 w 386709"/>
              <a:gd name="connsiteY0" fmla="*/ 184584 h 277848"/>
              <a:gd name="connsiteX1" fmla="*/ 143451 w 386709"/>
              <a:gd name="connsiteY1" fmla="*/ 184891 h 277848"/>
              <a:gd name="connsiteX2" fmla="*/ 144336 w 386709"/>
              <a:gd name="connsiteY2" fmla="*/ 185846 h 277848"/>
              <a:gd name="connsiteX3" fmla="*/ 144645 w 386709"/>
              <a:gd name="connsiteY3" fmla="*/ 187384 h 277848"/>
              <a:gd name="connsiteX4" fmla="*/ 148491 w 386709"/>
              <a:gd name="connsiteY4" fmla="*/ 189194 h 277848"/>
              <a:gd name="connsiteX5" fmla="*/ 145697 w 386709"/>
              <a:gd name="connsiteY5" fmla="*/ 199518 h 277848"/>
              <a:gd name="connsiteX6" fmla="*/ 147389 w 386709"/>
              <a:gd name="connsiteY6" fmla="*/ 206876 h 277848"/>
              <a:gd name="connsiteX7" fmla="*/ 148219 w 386709"/>
              <a:gd name="connsiteY7" fmla="*/ 209403 h 277848"/>
              <a:gd name="connsiteX8" fmla="*/ 165352 w 386709"/>
              <a:gd name="connsiteY8" fmla="*/ 213754 h 277848"/>
              <a:gd name="connsiteX9" fmla="*/ 172697 w 386709"/>
              <a:gd name="connsiteY9" fmla="*/ 214223 h 277848"/>
              <a:gd name="connsiteX10" fmla="*/ 176380 w 386709"/>
              <a:gd name="connsiteY10" fmla="*/ 216568 h 277848"/>
              <a:gd name="connsiteX11" fmla="*/ 179338 w 386709"/>
              <a:gd name="connsiteY11" fmla="*/ 217170 h 277848"/>
              <a:gd name="connsiteX12" fmla="*/ 181352 w 386709"/>
              <a:gd name="connsiteY12" fmla="*/ 216726 h 277848"/>
              <a:gd name="connsiteX13" fmla="*/ 191558 w 386709"/>
              <a:gd name="connsiteY13" fmla="*/ 231305 h 277848"/>
              <a:gd name="connsiteX14" fmla="*/ 195364 w 386709"/>
              <a:gd name="connsiteY14" fmla="*/ 233560 h 277848"/>
              <a:gd name="connsiteX15" fmla="*/ 209953 w 386709"/>
              <a:gd name="connsiteY15" fmla="*/ 227285 h 277848"/>
              <a:gd name="connsiteX16" fmla="*/ 219320 w 386709"/>
              <a:gd name="connsiteY16" fmla="*/ 229991 h 277848"/>
              <a:gd name="connsiteX17" fmla="*/ 231763 w 386709"/>
              <a:gd name="connsiteY17" fmla="*/ 240026 h 277848"/>
              <a:gd name="connsiteX18" fmla="*/ 236100 w 386709"/>
              <a:gd name="connsiteY18" fmla="*/ 245886 h 277848"/>
              <a:gd name="connsiteX19" fmla="*/ 237860 w 386709"/>
              <a:gd name="connsiteY19" fmla="*/ 252588 h 277848"/>
              <a:gd name="connsiteX20" fmla="*/ 239048 w 386709"/>
              <a:gd name="connsiteY20" fmla="*/ 257604 h 277848"/>
              <a:gd name="connsiteX21" fmla="*/ 240908 w 386709"/>
              <a:gd name="connsiteY21" fmla="*/ 260984 h 277848"/>
              <a:gd name="connsiteX22" fmla="*/ 241906 w 386709"/>
              <a:gd name="connsiteY22" fmla="*/ 263941 h 277848"/>
              <a:gd name="connsiteX23" fmla="*/ 248697 w 386709"/>
              <a:gd name="connsiteY23" fmla="*/ 268063 h 277848"/>
              <a:gd name="connsiteX24" fmla="*/ 255043 w 386709"/>
              <a:gd name="connsiteY24" fmla="*/ 270877 h 277848"/>
              <a:gd name="connsiteX25" fmla="*/ 277302 w 386709"/>
              <a:gd name="connsiteY25" fmla="*/ 267045 h 277848"/>
              <a:gd name="connsiteX26" fmla="*/ 281335 w 386709"/>
              <a:gd name="connsiteY26" fmla="*/ 270176 h 277848"/>
              <a:gd name="connsiteX27" fmla="*/ 287618 w 386709"/>
              <a:gd name="connsiteY27" fmla="*/ 271471 h 277848"/>
              <a:gd name="connsiteX28" fmla="*/ 290743 w 386709"/>
              <a:gd name="connsiteY28" fmla="*/ 275354 h 277848"/>
              <a:gd name="connsiteX29" fmla="*/ 296096 w 386709"/>
              <a:gd name="connsiteY29" fmla="*/ 278254 h 277848"/>
              <a:gd name="connsiteX30" fmla="*/ 306692 w 386709"/>
              <a:gd name="connsiteY30" fmla="*/ 273234 h 277848"/>
              <a:gd name="connsiteX31" fmla="*/ 311446 w 386709"/>
              <a:gd name="connsiteY31" fmla="*/ 263995 h 277848"/>
              <a:gd name="connsiteX32" fmla="*/ 318845 w 386709"/>
              <a:gd name="connsiteY32" fmla="*/ 259770 h 277848"/>
              <a:gd name="connsiteX33" fmla="*/ 327115 w 386709"/>
              <a:gd name="connsiteY33" fmla="*/ 263130 h 277848"/>
              <a:gd name="connsiteX34" fmla="*/ 331723 w 386709"/>
              <a:gd name="connsiteY34" fmla="*/ 265979 h 277848"/>
              <a:gd name="connsiteX35" fmla="*/ 339898 w 386709"/>
              <a:gd name="connsiteY35" fmla="*/ 269023 h 277848"/>
              <a:gd name="connsiteX36" fmla="*/ 340133 w 386709"/>
              <a:gd name="connsiteY36" fmla="*/ 271786 h 277848"/>
              <a:gd name="connsiteX37" fmla="*/ 344398 w 386709"/>
              <a:gd name="connsiteY37" fmla="*/ 270231 h 277848"/>
              <a:gd name="connsiteX38" fmla="*/ 350449 w 386709"/>
              <a:gd name="connsiteY38" fmla="*/ 265046 h 277848"/>
              <a:gd name="connsiteX39" fmla="*/ 369619 w 386709"/>
              <a:gd name="connsiteY39" fmla="*/ 249552 h 277848"/>
              <a:gd name="connsiteX40" fmla="*/ 375394 w 386709"/>
              <a:gd name="connsiteY40" fmla="*/ 247222 h 277848"/>
              <a:gd name="connsiteX41" fmla="*/ 383926 w 386709"/>
              <a:gd name="connsiteY41" fmla="*/ 250535 h 277848"/>
              <a:gd name="connsiteX42" fmla="*/ 387065 w 386709"/>
              <a:gd name="connsiteY42" fmla="*/ 240835 h 277848"/>
              <a:gd name="connsiteX43" fmla="*/ 381368 w 386709"/>
              <a:gd name="connsiteY43" fmla="*/ 221606 h 277848"/>
              <a:gd name="connsiteX44" fmla="*/ 365614 w 386709"/>
              <a:gd name="connsiteY44" fmla="*/ 218030 h 277848"/>
              <a:gd name="connsiteX45" fmla="*/ 359535 w 386709"/>
              <a:gd name="connsiteY45" fmla="*/ 212863 h 277848"/>
              <a:gd name="connsiteX46" fmla="*/ 348916 w 386709"/>
              <a:gd name="connsiteY46" fmla="*/ 195231 h 277848"/>
              <a:gd name="connsiteX47" fmla="*/ 346516 w 386709"/>
              <a:gd name="connsiteY47" fmla="*/ 190046 h 277848"/>
              <a:gd name="connsiteX48" fmla="*/ 347255 w 386709"/>
              <a:gd name="connsiteY48" fmla="*/ 176489 h 277848"/>
              <a:gd name="connsiteX49" fmla="*/ 339503 w 386709"/>
              <a:gd name="connsiteY49" fmla="*/ 171569 h 277848"/>
              <a:gd name="connsiteX50" fmla="*/ 338632 w 386709"/>
              <a:gd name="connsiteY50" fmla="*/ 164050 h 277848"/>
              <a:gd name="connsiteX51" fmla="*/ 339249 w 386709"/>
              <a:gd name="connsiteY51" fmla="*/ 160524 h 277848"/>
              <a:gd name="connsiteX52" fmla="*/ 338555 w 386709"/>
              <a:gd name="connsiteY52" fmla="*/ 157945 h 277848"/>
              <a:gd name="connsiteX53" fmla="*/ 336795 w 386709"/>
              <a:gd name="connsiteY53" fmla="*/ 155621 h 277848"/>
              <a:gd name="connsiteX54" fmla="*/ 335334 w 386709"/>
              <a:gd name="connsiteY54" fmla="*/ 151585 h 277848"/>
              <a:gd name="connsiteX55" fmla="*/ 335062 w 386709"/>
              <a:gd name="connsiteY55" fmla="*/ 150031 h 277848"/>
              <a:gd name="connsiteX56" fmla="*/ 331510 w 386709"/>
              <a:gd name="connsiteY56" fmla="*/ 145713 h 277848"/>
              <a:gd name="connsiteX57" fmla="*/ 330816 w 386709"/>
              <a:gd name="connsiteY57" fmla="*/ 141626 h 277848"/>
              <a:gd name="connsiteX58" fmla="*/ 329179 w 386709"/>
              <a:gd name="connsiteY58" fmla="*/ 127956 h 277848"/>
              <a:gd name="connsiteX59" fmla="*/ 326906 w 386709"/>
              <a:gd name="connsiteY59" fmla="*/ 126716 h 277848"/>
              <a:gd name="connsiteX60" fmla="*/ 325150 w 386709"/>
              <a:gd name="connsiteY60" fmla="*/ 113362 h 277848"/>
              <a:gd name="connsiteX61" fmla="*/ 324302 w 386709"/>
              <a:gd name="connsiteY61" fmla="*/ 110966 h 277848"/>
              <a:gd name="connsiteX62" fmla="*/ 319979 w 386709"/>
              <a:gd name="connsiteY62" fmla="*/ 105715 h 277848"/>
              <a:gd name="connsiteX63" fmla="*/ 314304 w 386709"/>
              <a:gd name="connsiteY63" fmla="*/ 103001 h 277848"/>
              <a:gd name="connsiteX64" fmla="*/ 313724 w 386709"/>
              <a:gd name="connsiteY64" fmla="*/ 99896 h 277848"/>
              <a:gd name="connsiteX65" fmla="*/ 312567 w 386709"/>
              <a:gd name="connsiteY65" fmla="*/ 93687 h 277848"/>
              <a:gd name="connsiteX66" fmla="*/ 312898 w 386709"/>
              <a:gd name="connsiteY66" fmla="*/ 91652 h 277848"/>
              <a:gd name="connsiteX67" fmla="*/ 313683 w 386709"/>
              <a:gd name="connsiteY67" fmla="*/ 86068 h 277848"/>
              <a:gd name="connsiteX68" fmla="*/ 313161 w 386709"/>
              <a:gd name="connsiteY68" fmla="*/ 85033 h 277848"/>
              <a:gd name="connsiteX69" fmla="*/ 310317 w 386709"/>
              <a:gd name="connsiteY69" fmla="*/ 79926 h 277848"/>
              <a:gd name="connsiteX70" fmla="*/ 307005 w 386709"/>
              <a:gd name="connsiteY70" fmla="*/ 73445 h 277848"/>
              <a:gd name="connsiteX71" fmla="*/ 305930 w 386709"/>
              <a:gd name="connsiteY71" fmla="*/ 69716 h 277848"/>
              <a:gd name="connsiteX72" fmla="*/ 304801 w 386709"/>
              <a:gd name="connsiteY72" fmla="*/ 68390 h 277848"/>
              <a:gd name="connsiteX73" fmla="*/ 290298 w 386709"/>
              <a:gd name="connsiteY73" fmla="*/ 69316 h 277848"/>
              <a:gd name="connsiteX74" fmla="*/ 282868 w 386709"/>
              <a:gd name="connsiteY74" fmla="*/ 57336 h 277848"/>
              <a:gd name="connsiteX75" fmla="*/ 264097 w 386709"/>
              <a:gd name="connsiteY75" fmla="*/ 54120 h 277848"/>
              <a:gd name="connsiteX76" fmla="*/ 256032 w 386709"/>
              <a:gd name="connsiteY76" fmla="*/ 50156 h 277848"/>
              <a:gd name="connsiteX77" fmla="*/ 252575 w 386709"/>
              <a:gd name="connsiteY77" fmla="*/ 50528 h 277848"/>
              <a:gd name="connsiteX78" fmla="*/ 250597 w 386709"/>
              <a:gd name="connsiteY78" fmla="*/ 52435 h 277848"/>
              <a:gd name="connsiteX79" fmla="*/ 248039 w 386709"/>
              <a:gd name="connsiteY79" fmla="*/ 50604 h 277848"/>
              <a:gd name="connsiteX80" fmla="*/ 245140 w 386709"/>
              <a:gd name="connsiteY80" fmla="*/ 52035 h 277848"/>
              <a:gd name="connsiteX81" fmla="*/ 243539 w 386709"/>
              <a:gd name="connsiteY81" fmla="*/ 50037 h 277848"/>
              <a:gd name="connsiteX82" fmla="*/ 241756 w 386709"/>
              <a:gd name="connsiteY82" fmla="*/ 49970 h 277848"/>
              <a:gd name="connsiteX83" fmla="*/ 240214 w 386709"/>
              <a:gd name="connsiteY83" fmla="*/ 52490 h 277848"/>
              <a:gd name="connsiteX84" fmla="*/ 235433 w 386709"/>
              <a:gd name="connsiteY84" fmla="*/ 51818 h 277848"/>
              <a:gd name="connsiteX85" fmla="*/ 231509 w 386709"/>
              <a:gd name="connsiteY85" fmla="*/ 48937 h 277848"/>
              <a:gd name="connsiteX86" fmla="*/ 225340 w 386709"/>
              <a:gd name="connsiteY86" fmla="*/ 46613 h 277848"/>
              <a:gd name="connsiteX87" fmla="*/ 222427 w 386709"/>
              <a:gd name="connsiteY87" fmla="*/ 49409 h 277848"/>
              <a:gd name="connsiteX88" fmla="*/ 220459 w 386709"/>
              <a:gd name="connsiteY88" fmla="*/ 50576 h 277848"/>
              <a:gd name="connsiteX89" fmla="*/ 214630 w 386709"/>
              <a:gd name="connsiteY89" fmla="*/ 48862 h 277848"/>
              <a:gd name="connsiteX90" fmla="*/ 210987 w 386709"/>
              <a:gd name="connsiteY90" fmla="*/ 46563 h 277848"/>
              <a:gd name="connsiteX91" fmla="*/ 207889 w 386709"/>
              <a:gd name="connsiteY91" fmla="*/ 41384 h 277848"/>
              <a:gd name="connsiteX92" fmla="*/ 200962 w 386709"/>
              <a:gd name="connsiteY92" fmla="*/ 35696 h 277848"/>
              <a:gd name="connsiteX93" fmla="*/ 196988 w 386709"/>
              <a:gd name="connsiteY93" fmla="*/ 30942 h 277848"/>
              <a:gd name="connsiteX94" fmla="*/ 184981 w 386709"/>
              <a:gd name="connsiteY94" fmla="*/ 26448 h 277848"/>
              <a:gd name="connsiteX95" fmla="*/ 175786 w 386709"/>
              <a:gd name="connsiteY95" fmla="*/ 22178 h 277848"/>
              <a:gd name="connsiteX96" fmla="*/ 171222 w 386709"/>
              <a:gd name="connsiteY96" fmla="*/ 18780 h 277848"/>
              <a:gd name="connsiteX97" fmla="*/ 168655 w 386709"/>
              <a:gd name="connsiteY97" fmla="*/ 16824 h 277848"/>
              <a:gd name="connsiteX98" fmla="*/ 161710 w 386709"/>
              <a:gd name="connsiteY98" fmla="*/ 19025 h 277848"/>
              <a:gd name="connsiteX99" fmla="*/ 159664 w 386709"/>
              <a:gd name="connsiteY99" fmla="*/ 18610 h 277848"/>
              <a:gd name="connsiteX100" fmla="*/ 159501 w 386709"/>
              <a:gd name="connsiteY100" fmla="*/ 17267 h 277848"/>
              <a:gd name="connsiteX101" fmla="*/ 158290 w 386709"/>
              <a:gd name="connsiteY101" fmla="*/ 16376 h 277848"/>
              <a:gd name="connsiteX102" fmla="*/ 158757 w 386709"/>
              <a:gd name="connsiteY102" fmla="*/ 14857 h 277848"/>
              <a:gd name="connsiteX103" fmla="*/ 157582 w 386709"/>
              <a:gd name="connsiteY103" fmla="*/ 14470 h 277848"/>
              <a:gd name="connsiteX104" fmla="*/ 157264 w 386709"/>
              <a:gd name="connsiteY104" fmla="*/ 11835 h 277848"/>
              <a:gd name="connsiteX105" fmla="*/ 155051 w 386709"/>
              <a:gd name="connsiteY105" fmla="*/ 8006 h 277848"/>
              <a:gd name="connsiteX106" fmla="*/ 151363 w 386709"/>
              <a:gd name="connsiteY106" fmla="*/ 5807 h 277848"/>
              <a:gd name="connsiteX107" fmla="*/ 149829 w 386709"/>
              <a:gd name="connsiteY107" fmla="*/ 6231 h 277848"/>
              <a:gd name="connsiteX108" fmla="*/ 145647 w 386709"/>
              <a:gd name="connsiteY108" fmla="*/ 1957 h 277848"/>
              <a:gd name="connsiteX109" fmla="*/ 143778 w 386709"/>
              <a:gd name="connsiteY109" fmla="*/ 3243 h 277848"/>
              <a:gd name="connsiteX110" fmla="*/ 142517 w 386709"/>
              <a:gd name="connsiteY110" fmla="*/ 3251 h 277848"/>
              <a:gd name="connsiteX111" fmla="*/ 141492 w 386709"/>
              <a:gd name="connsiteY111" fmla="*/ 1611 h 277848"/>
              <a:gd name="connsiteX112" fmla="*/ 134987 w 386709"/>
              <a:gd name="connsiteY112" fmla="*/ 2281 h 277848"/>
              <a:gd name="connsiteX113" fmla="*/ 132007 w 386709"/>
              <a:gd name="connsiteY113" fmla="*/ 3697 h 277848"/>
              <a:gd name="connsiteX114" fmla="*/ 130120 w 386709"/>
              <a:gd name="connsiteY114" fmla="*/ 2889 h 277848"/>
              <a:gd name="connsiteX115" fmla="*/ 127870 w 386709"/>
              <a:gd name="connsiteY115" fmla="*/ 3690 h 277848"/>
              <a:gd name="connsiteX116" fmla="*/ 123959 w 386709"/>
              <a:gd name="connsiteY116" fmla="*/ 1839 h 277848"/>
              <a:gd name="connsiteX117" fmla="*/ 119355 w 386709"/>
              <a:gd name="connsiteY117" fmla="*/ 3635 h 277848"/>
              <a:gd name="connsiteX118" fmla="*/ 113617 w 386709"/>
              <a:gd name="connsiteY118" fmla="*/ 2371 h 277848"/>
              <a:gd name="connsiteX119" fmla="*/ 111321 w 386709"/>
              <a:gd name="connsiteY119" fmla="*/ 405 h 277848"/>
              <a:gd name="connsiteX120" fmla="*/ 98693 w 386709"/>
              <a:gd name="connsiteY120" fmla="*/ 5042 h 277848"/>
              <a:gd name="connsiteX121" fmla="*/ 91348 w 386709"/>
              <a:gd name="connsiteY121" fmla="*/ 12915 h 277848"/>
              <a:gd name="connsiteX122" fmla="*/ 80248 w 386709"/>
              <a:gd name="connsiteY122" fmla="*/ 9800 h 277848"/>
              <a:gd name="connsiteX123" fmla="*/ 74111 w 386709"/>
              <a:gd name="connsiteY123" fmla="*/ 16396 h 277848"/>
              <a:gd name="connsiteX124" fmla="*/ 65873 w 386709"/>
              <a:gd name="connsiteY124" fmla="*/ 27207 h 277848"/>
              <a:gd name="connsiteX125" fmla="*/ 63401 w 386709"/>
              <a:gd name="connsiteY125" fmla="*/ 31479 h 277848"/>
              <a:gd name="connsiteX126" fmla="*/ 51407 w 386709"/>
              <a:gd name="connsiteY126" fmla="*/ 36542 h 277848"/>
              <a:gd name="connsiteX127" fmla="*/ 50173 w 386709"/>
              <a:gd name="connsiteY127" fmla="*/ 37024 h 277848"/>
              <a:gd name="connsiteX128" fmla="*/ 46453 w 386709"/>
              <a:gd name="connsiteY128" fmla="*/ 40912 h 277848"/>
              <a:gd name="connsiteX129" fmla="*/ 46127 w 386709"/>
              <a:gd name="connsiteY129" fmla="*/ 41480 h 277848"/>
              <a:gd name="connsiteX130" fmla="*/ 45727 w 386709"/>
              <a:gd name="connsiteY130" fmla="*/ 43984 h 277848"/>
              <a:gd name="connsiteX131" fmla="*/ 46317 w 386709"/>
              <a:gd name="connsiteY131" fmla="*/ 44338 h 277848"/>
              <a:gd name="connsiteX132" fmla="*/ 43799 w 386709"/>
              <a:gd name="connsiteY132" fmla="*/ 46671 h 277848"/>
              <a:gd name="connsiteX133" fmla="*/ 40461 w 386709"/>
              <a:gd name="connsiteY133" fmla="*/ 48481 h 277848"/>
              <a:gd name="connsiteX134" fmla="*/ 34097 w 386709"/>
              <a:gd name="connsiteY134" fmla="*/ 49918 h 277848"/>
              <a:gd name="connsiteX135" fmla="*/ 29288 w 386709"/>
              <a:gd name="connsiteY135" fmla="*/ 55264 h 277848"/>
              <a:gd name="connsiteX136" fmla="*/ 25065 w 386709"/>
              <a:gd name="connsiteY136" fmla="*/ 55959 h 277848"/>
              <a:gd name="connsiteX137" fmla="*/ 22756 w 386709"/>
              <a:gd name="connsiteY137" fmla="*/ 57224 h 277848"/>
              <a:gd name="connsiteX138" fmla="*/ 14713 w 386709"/>
              <a:gd name="connsiteY138" fmla="*/ 69074 h 277848"/>
              <a:gd name="connsiteX139" fmla="*/ 14763 w 386709"/>
              <a:gd name="connsiteY139" fmla="*/ 72989 h 277848"/>
              <a:gd name="connsiteX140" fmla="*/ 10095 w 386709"/>
              <a:gd name="connsiteY140" fmla="*/ 87505 h 277848"/>
              <a:gd name="connsiteX141" fmla="*/ 2220 w 386709"/>
              <a:gd name="connsiteY141" fmla="*/ 96920 h 277848"/>
              <a:gd name="connsiteX142" fmla="*/ 787 w 386709"/>
              <a:gd name="connsiteY142" fmla="*/ 99239 h 277848"/>
              <a:gd name="connsiteX143" fmla="*/ 356 w 386709"/>
              <a:gd name="connsiteY143" fmla="*/ 99925 h 277848"/>
              <a:gd name="connsiteX144" fmla="*/ 6906 w 386709"/>
              <a:gd name="connsiteY144" fmla="*/ 113410 h 277848"/>
              <a:gd name="connsiteX145" fmla="*/ 8762 w 386709"/>
              <a:gd name="connsiteY145" fmla="*/ 117232 h 277848"/>
              <a:gd name="connsiteX146" fmla="*/ 9324 w 386709"/>
              <a:gd name="connsiteY146" fmla="*/ 118402 h 277848"/>
              <a:gd name="connsiteX147" fmla="*/ 11338 w 386709"/>
              <a:gd name="connsiteY147" fmla="*/ 122538 h 277848"/>
              <a:gd name="connsiteX148" fmla="*/ 13407 w 386709"/>
              <a:gd name="connsiteY148" fmla="*/ 126781 h 277848"/>
              <a:gd name="connsiteX149" fmla="*/ 14772 w 386709"/>
              <a:gd name="connsiteY149" fmla="*/ 129443 h 277848"/>
              <a:gd name="connsiteX150" fmla="*/ 16677 w 386709"/>
              <a:gd name="connsiteY150" fmla="*/ 133523 h 277848"/>
              <a:gd name="connsiteX151" fmla="*/ 19894 w 386709"/>
              <a:gd name="connsiteY151" fmla="*/ 140165 h 277848"/>
              <a:gd name="connsiteX152" fmla="*/ 20783 w 386709"/>
              <a:gd name="connsiteY152" fmla="*/ 141989 h 277848"/>
              <a:gd name="connsiteX153" fmla="*/ 21871 w 386709"/>
              <a:gd name="connsiteY153" fmla="*/ 144256 h 277848"/>
              <a:gd name="connsiteX154" fmla="*/ 25260 w 386709"/>
              <a:gd name="connsiteY154" fmla="*/ 151243 h 277848"/>
              <a:gd name="connsiteX155" fmla="*/ 30690 w 386709"/>
              <a:gd name="connsiteY155" fmla="*/ 155405 h 277848"/>
              <a:gd name="connsiteX156" fmla="*/ 32377 w 386709"/>
              <a:gd name="connsiteY156" fmla="*/ 156708 h 277848"/>
              <a:gd name="connsiteX157" fmla="*/ 42783 w 386709"/>
              <a:gd name="connsiteY157" fmla="*/ 164743 h 277848"/>
              <a:gd name="connsiteX158" fmla="*/ 46775 w 386709"/>
              <a:gd name="connsiteY158" fmla="*/ 167794 h 277848"/>
              <a:gd name="connsiteX159" fmla="*/ 47070 w 386709"/>
              <a:gd name="connsiteY159" fmla="*/ 172188 h 277848"/>
              <a:gd name="connsiteX160" fmla="*/ 47224 w 386709"/>
              <a:gd name="connsiteY160" fmla="*/ 173401 h 277848"/>
              <a:gd name="connsiteX161" fmla="*/ 47610 w 386709"/>
              <a:gd name="connsiteY161" fmla="*/ 178951 h 277848"/>
              <a:gd name="connsiteX162" fmla="*/ 48277 w 386709"/>
              <a:gd name="connsiteY162" fmla="*/ 186326 h 277848"/>
              <a:gd name="connsiteX163" fmla="*/ 48349 w 386709"/>
              <a:gd name="connsiteY163" fmla="*/ 187156 h 277848"/>
              <a:gd name="connsiteX164" fmla="*/ 48372 w 386709"/>
              <a:gd name="connsiteY164" fmla="*/ 188331 h 277848"/>
              <a:gd name="connsiteX165" fmla="*/ 48703 w 386709"/>
              <a:gd name="connsiteY165" fmla="*/ 192455 h 277848"/>
              <a:gd name="connsiteX166" fmla="*/ 48898 w 386709"/>
              <a:gd name="connsiteY166" fmla="*/ 194844 h 277848"/>
              <a:gd name="connsiteX167" fmla="*/ 53126 w 386709"/>
              <a:gd name="connsiteY167" fmla="*/ 196480 h 277848"/>
              <a:gd name="connsiteX168" fmla="*/ 57408 w 386709"/>
              <a:gd name="connsiteY168" fmla="*/ 193660 h 277848"/>
              <a:gd name="connsiteX169" fmla="*/ 59304 w 386709"/>
              <a:gd name="connsiteY169" fmla="*/ 190504 h 277848"/>
              <a:gd name="connsiteX170" fmla="*/ 61895 w 386709"/>
              <a:gd name="connsiteY170" fmla="*/ 190763 h 277848"/>
              <a:gd name="connsiteX171" fmla="*/ 65437 w 386709"/>
              <a:gd name="connsiteY171" fmla="*/ 188648 h 277848"/>
              <a:gd name="connsiteX172" fmla="*/ 77640 w 386709"/>
              <a:gd name="connsiteY172" fmla="*/ 180833 h 277848"/>
              <a:gd name="connsiteX173" fmla="*/ 80811 w 386709"/>
              <a:gd name="connsiteY173" fmla="*/ 178366 h 277848"/>
              <a:gd name="connsiteX174" fmla="*/ 87388 w 386709"/>
              <a:gd name="connsiteY174" fmla="*/ 175710 h 277848"/>
              <a:gd name="connsiteX175" fmla="*/ 105011 w 386709"/>
              <a:gd name="connsiteY175" fmla="*/ 178206 h 277848"/>
              <a:gd name="connsiteX176" fmla="*/ 108055 w 386709"/>
              <a:gd name="connsiteY176" fmla="*/ 178565 h 277848"/>
              <a:gd name="connsiteX177" fmla="*/ 108772 w 386709"/>
              <a:gd name="connsiteY177" fmla="*/ 178445 h 277848"/>
              <a:gd name="connsiteX178" fmla="*/ 113340 w 386709"/>
              <a:gd name="connsiteY178" fmla="*/ 177627 h 277848"/>
              <a:gd name="connsiteX179" fmla="*/ 116946 w 386709"/>
              <a:gd name="connsiteY179" fmla="*/ 177906 h 277848"/>
              <a:gd name="connsiteX180" fmla="*/ 121251 w 386709"/>
              <a:gd name="connsiteY180" fmla="*/ 178242 h 277848"/>
              <a:gd name="connsiteX181" fmla="*/ 129049 w 386709"/>
              <a:gd name="connsiteY181" fmla="*/ 181582 h 277848"/>
              <a:gd name="connsiteX182" fmla="*/ 137114 w 386709"/>
              <a:gd name="connsiteY182" fmla="*/ 182744 h 277848"/>
              <a:gd name="connsiteX183" fmla="*/ 142544 w 386709"/>
              <a:gd name="connsiteY183" fmla="*/ 184584 h 277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386709" h="277848">
                <a:moveTo>
                  <a:pt x="142544" y="184584"/>
                </a:moveTo>
                <a:lnTo>
                  <a:pt x="143451" y="184891"/>
                </a:lnTo>
                <a:lnTo>
                  <a:pt x="144336" y="185846"/>
                </a:lnTo>
                <a:lnTo>
                  <a:pt x="144645" y="187384"/>
                </a:lnTo>
                <a:lnTo>
                  <a:pt x="148491" y="189194"/>
                </a:lnTo>
                <a:lnTo>
                  <a:pt x="145697" y="199518"/>
                </a:lnTo>
                <a:lnTo>
                  <a:pt x="147389" y="206876"/>
                </a:lnTo>
                <a:lnTo>
                  <a:pt x="148219" y="209403"/>
                </a:lnTo>
                <a:lnTo>
                  <a:pt x="165352" y="213754"/>
                </a:lnTo>
                <a:lnTo>
                  <a:pt x="172697" y="214223"/>
                </a:lnTo>
                <a:lnTo>
                  <a:pt x="176380" y="216568"/>
                </a:lnTo>
                <a:lnTo>
                  <a:pt x="179338" y="217170"/>
                </a:lnTo>
                <a:lnTo>
                  <a:pt x="181352" y="216726"/>
                </a:lnTo>
                <a:lnTo>
                  <a:pt x="191558" y="231305"/>
                </a:lnTo>
                <a:lnTo>
                  <a:pt x="195364" y="233560"/>
                </a:lnTo>
                <a:lnTo>
                  <a:pt x="209953" y="227285"/>
                </a:lnTo>
                <a:lnTo>
                  <a:pt x="219320" y="229991"/>
                </a:lnTo>
                <a:lnTo>
                  <a:pt x="231763" y="240026"/>
                </a:lnTo>
                <a:lnTo>
                  <a:pt x="236100" y="245886"/>
                </a:lnTo>
                <a:lnTo>
                  <a:pt x="237860" y="252588"/>
                </a:lnTo>
                <a:lnTo>
                  <a:pt x="239048" y="257604"/>
                </a:lnTo>
                <a:lnTo>
                  <a:pt x="240908" y="260984"/>
                </a:lnTo>
                <a:lnTo>
                  <a:pt x="241906" y="263941"/>
                </a:lnTo>
                <a:lnTo>
                  <a:pt x="248697" y="268063"/>
                </a:lnTo>
                <a:lnTo>
                  <a:pt x="255043" y="270877"/>
                </a:lnTo>
                <a:lnTo>
                  <a:pt x="277302" y="267045"/>
                </a:lnTo>
                <a:lnTo>
                  <a:pt x="281335" y="270176"/>
                </a:lnTo>
                <a:lnTo>
                  <a:pt x="287618" y="271471"/>
                </a:lnTo>
                <a:lnTo>
                  <a:pt x="290743" y="275354"/>
                </a:lnTo>
                <a:lnTo>
                  <a:pt x="296096" y="278254"/>
                </a:lnTo>
                <a:lnTo>
                  <a:pt x="306692" y="273234"/>
                </a:lnTo>
                <a:lnTo>
                  <a:pt x="311446" y="263995"/>
                </a:lnTo>
                <a:lnTo>
                  <a:pt x="318845" y="259770"/>
                </a:lnTo>
                <a:lnTo>
                  <a:pt x="327115" y="263130"/>
                </a:lnTo>
                <a:lnTo>
                  <a:pt x="331723" y="265979"/>
                </a:lnTo>
                <a:lnTo>
                  <a:pt x="339898" y="269023"/>
                </a:lnTo>
                <a:lnTo>
                  <a:pt x="340133" y="271786"/>
                </a:lnTo>
                <a:lnTo>
                  <a:pt x="344398" y="270231"/>
                </a:lnTo>
                <a:lnTo>
                  <a:pt x="350449" y="265046"/>
                </a:lnTo>
                <a:lnTo>
                  <a:pt x="369619" y="249552"/>
                </a:lnTo>
                <a:lnTo>
                  <a:pt x="375394" y="247222"/>
                </a:lnTo>
                <a:lnTo>
                  <a:pt x="383926" y="250535"/>
                </a:lnTo>
                <a:lnTo>
                  <a:pt x="387065" y="240835"/>
                </a:lnTo>
                <a:lnTo>
                  <a:pt x="381368" y="221606"/>
                </a:lnTo>
                <a:lnTo>
                  <a:pt x="365614" y="218030"/>
                </a:lnTo>
                <a:lnTo>
                  <a:pt x="359535" y="212863"/>
                </a:lnTo>
                <a:lnTo>
                  <a:pt x="348916" y="195231"/>
                </a:lnTo>
                <a:lnTo>
                  <a:pt x="346516" y="190046"/>
                </a:lnTo>
                <a:lnTo>
                  <a:pt x="347255" y="176489"/>
                </a:lnTo>
                <a:lnTo>
                  <a:pt x="339503" y="171569"/>
                </a:lnTo>
                <a:lnTo>
                  <a:pt x="338632" y="164050"/>
                </a:lnTo>
                <a:lnTo>
                  <a:pt x="339249" y="160524"/>
                </a:lnTo>
                <a:lnTo>
                  <a:pt x="338555" y="157945"/>
                </a:lnTo>
                <a:lnTo>
                  <a:pt x="336795" y="155621"/>
                </a:lnTo>
                <a:lnTo>
                  <a:pt x="335334" y="151585"/>
                </a:lnTo>
                <a:lnTo>
                  <a:pt x="335062" y="150031"/>
                </a:lnTo>
                <a:lnTo>
                  <a:pt x="331510" y="145713"/>
                </a:lnTo>
                <a:lnTo>
                  <a:pt x="330816" y="141626"/>
                </a:lnTo>
                <a:lnTo>
                  <a:pt x="329179" y="127956"/>
                </a:lnTo>
                <a:lnTo>
                  <a:pt x="326906" y="126716"/>
                </a:lnTo>
                <a:lnTo>
                  <a:pt x="325150" y="113362"/>
                </a:lnTo>
                <a:lnTo>
                  <a:pt x="324302" y="110966"/>
                </a:lnTo>
                <a:lnTo>
                  <a:pt x="319979" y="105715"/>
                </a:lnTo>
                <a:lnTo>
                  <a:pt x="314304" y="103001"/>
                </a:lnTo>
                <a:lnTo>
                  <a:pt x="313724" y="99896"/>
                </a:lnTo>
                <a:lnTo>
                  <a:pt x="312567" y="93687"/>
                </a:lnTo>
                <a:lnTo>
                  <a:pt x="312898" y="91652"/>
                </a:lnTo>
                <a:lnTo>
                  <a:pt x="313683" y="86068"/>
                </a:lnTo>
                <a:lnTo>
                  <a:pt x="313161" y="85033"/>
                </a:lnTo>
                <a:lnTo>
                  <a:pt x="310317" y="79926"/>
                </a:lnTo>
                <a:lnTo>
                  <a:pt x="307005" y="73445"/>
                </a:lnTo>
                <a:lnTo>
                  <a:pt x="305930" y="69716"/>
                </a:lnTo>
                <a:lnTo>
                  <a:pt x="304801" y="68390"/>
                </a:lnTo>
                <a:lnTo>
                  <a:pt x="290298" y="69316"/>
                </a:lnTo>
                <a:lnTo>
                  <a:pt x="282868" y="57336"/>
                </a:lnTo>
                <a:lnTo>
                  <a:pt x="264097" y="54120"/>
                </a:lnTo>
                <a:lnTo>
                  <a:pt x="256032" y="50156"/>
                </a:lnTo>
                <a:lnTo>
                  <a:pt x="252575" y="50528"/>
                </a:lnTo>
                <a:lnTo>
                  <a:pt x="250597" y="52435"/>
                </a:lnTo>
                <a:lnTo>
                  <a:pt x="248039" y="50604"/>
                </a:lnTo>
                <a:lnTo>
                  <a:pt x="245140" y="52035"/>
                </a:lnTo>
                <a:lnTo>
                  <a:pt x="243539" y="50037"/>
                </a:lnTo>
                <a:lnTo>
                  <a:pt x="241756" y="49970"/>
                </a:lnTo>
                <a:lnTo>
                  <a:pt x="240214" y="52490"/>
                </a:lnTo>
                <a:lnTo>
                  <a:pt x="235433" y="51818"/>
                </a:lnTo>
                <a:lnTo>
                  <a:pt x="231509" y="48937"/>
                </a:lnTo>
                <a:lnTo>
                  <a:pt x="225340" y="46613"/>
                </a:lnTo>
                <a:lnTo>
                  <a:pt x="222427" y="49409"/>
                </a:lnTo>
                <a:lnTo>
                  <a:pt x="220459" y="50576"/>
                </a:lnTo>
                <a:lnTo>
                  <a:pt x="214630" y="48862"/>
                </a:lnTo>
                <a:lnTo>
                  <a:pt x="210987" y="46563"/>
                </a:lnTo>
                <a:lnTo>
                  <a:pt x="207889" y="41384"/>
                </a:lnTo>
                <a:lnTo>
                  <a:pt x="200962" y="35696"/>
                </a:lnTo>
                <a:lnTo>
                  <a:pt x="196988" y="30942"/>
                </a:lnTo>
                <a:lnTo>
                  <a:pt x="184981" y="26448"/>
                </a:lnTo>
                <a:lnTo>
                  <a:pt x="175786" y="22178"/>
                </a:lnTo>
                <a:lnTo>
                  <a:pt x="171222" y="18780"/>
                </a:lnTo>
                <a:lnTo>
                  <a:pt x="168655" y="16824"/>
                </a:lnTo>
                <a:lnTo>
                  <a:pt x="161710" y="19025"/>
                </a:lnTo>
                <a:lnTo>
                  <a:pt x="159664" y="18610"/>
                </a:lnTo>
                <a:lnTo>
                  <a:pt x="159501" y="17267"/>
                </a:lnTo>
                <a:lnTo>
                  <a:pt x="158290" y="16376"/>
                </a:lnTo>
                <a:lnTo>
                  <a:pt x="158757" y="14857"/>
                </a:lnTo>
                <a:lnTo>
                  <a:pt x="157582" y="14470"/>
                </a:lnTo>
                <a:lnTo>
                  <a:pt x="157264" y="11835"/>
                </a:lnTo>
                <a:lnTo>
                  <a:pt x="155051" y="8006"/>
                </a:lnTo>
                <a:lnTo>
                  <a:pt x="151363" y="5807"/>
                </a:lnTo>
                <a:lnTo>
                  <a:pt x="149829" y="6231"/>
                </a:lnTo>
                <a:lnTo>
                  <a:pt x="145647" y="1957"/>
                </a:lnTo>
                <a:lnTo>
                  <a:pt x="143778" y="3243"/>
                </a:lnTo>
                <a:lnTo>
                  <a:pt x="142517" y="3251"/>
                </a:lnTo>
                <a:lnTo>
                  <a:pt x="141492" y="1611"/>
                </a:lnTo>
                <a:lnTo>
                  <a:pt x="134987" y="2281"/>
                </a:lnTo>
                <a:lnTo>
                  <a:pt x="132007" y="3697"/>
                </a:lnTo>
                <a:lnTo>
                  <a:pt x="130120" y="2889"/>
                </a:lnTo>
                <a:lnTo>
                  <a:pt x="127870" y="3690"/>
                </a:lnTo>
                <a:lnTo>
                  <a:pt x="123959" y="1839"/>
                </a:lnTo>
                <a:lnTo>
                  <a:pt x="119355" y="3635"/>
                </a:lnTo>
                <a:lnTo>
                  <a:pt x="113617" y="2371"/>
                </a:lnTo>
                <a:lnTo>
                  <a:pt x="111321" y="405"/>
                </a:lnTo>
                <a:lnTo>
                  <a:pt x="98693" y="5042"/>
                </a:lnTo>
                <a:lnTo>
                  <a:pt x="91348" y="12915"/>
                </a:lnTo>
                <a:lnTo>
                  <a:pt x="80248" y="9800"/>
                </a:lnTo>
                <a:lnTo>
                  <a:pt x="74111" y="16396"/>
                </a:lnTo>
                <a:lnTo>
                  <a:pt x="65873" y="27207"/>
                </a:lnTo>
                <a:lnTo>
                  <a:pt x="63401" y="31479"/>
                </a:lnTo>
                <a:lnTo>
                  <a:pt x="51407" y="36542"/>
                </a:lnTo>
                <a:lnTo>
                  <a:pt x="50173" y="37024"/>
                </a:lnTo>
                <a:lnTo>
                  <a:pt x="46453" y="40912"/>
                </a:lnTo>
                <a:lnTo>
                  <a:pt x="46127" y="41480"/>
                </a:lnTo>
                <a:lnTo>
                  <a:pt x="45727" y="43984"/>
                </a:lnTo>
                <a:lnTo>
                  <a:pt x="46317" y="44338"/>
                </a:lnTo>
                <a:lnTo>
                  <a:pt x="43799" y="46671"/>
                </a:lnTo>
                <a:lnTo>
                  <a:pt x="40461" y="48481"/>
                </a:lnTo>
                <a:lnTo>
                  <a:pt x="34097" y="49918"/>
                </a:lnTo>
                <a:lnTo>
                  <a:pt x="29288" y="55264"/>
                </a:lnTo>
                <a:lnTo>
                  <a:pt x="25065" y="55959"/>
                </a:lnTo>
                <a:lnTo>
                  <a:pt x="22756" y="57224"/>
                </a:lnTo>
                <a:lnTo>
                  <a:pt x="14713" y="69074"/>
                </a:lnTo>
                <a:lnTo>
                  <a:pt x="14763" y="72989"/>
                </a:lnTo>
                <a:lnTo>
                  <a:pt x="10095" y="87505"/>
                </a:lnTo>
                <a:lnTo>
                  <a:pt x="2220" y="96920"/>
                </a:lnTo>
                <a:lnTo>
                  <a:pt x="787" y="99239"/>
                </a:lnTo>
                <a:lnTo>
                  <a:pt x="356" y="99925"/>
                </a:lnTo>
                <a:lnTo>
                  <a:pt x="6906" y="113410"/>
                </a:lnTo>
                <a:lnTo>
                  <a:pt x="8762" y="117232"/>
                </a:lnTo>
                <a:lnTo>
                  <a:pt x="9324" y="118402"/>
                </a:lnTo>
                <a:lnTo>
                  <a:pt x="11338" y="122538"/>
                </a:lnTo>
                <a:lnTo>
                  <a:pt x="13407" y="126781"/>
                </a:lnTo>
                <a:lnTo>
                  <a:pt x="14772" y="129443"/>
                </a:lnTo>
                <a:lnTo>
                  <a:pt x="16677" y="133523"/>
                </a:lnTo>
                <a:lnTo>
                  <a:pt x="19894" y="140165"/>
                </a:lnTo>
                <a:lnTo>
                  <a:pt x="20783" y="141989"/>
                </a:lnTo>
                <a:lnTo>
                  <a:pt x="21871" y="144256"/>
                </a:lnTo>
                <a:lnTo>
                  <a:pt x="25260" y="151243"/>
                </a:lnTo>
                <a:lnTo>
                  <a:pt x="30690" y="155405"/>
                </a:lnTo>
                <a:lnTo>
                  <a:pt x="32377" y="156708"/>
                </a:lnTo>
                <a:lnTo>
                  <a:pt x="42783" y="164743"/>
                </a:lnTo>
                <a:lnTo>
                  <a:pt x="46775" y="167794"/>
                </a:lnTo>
                <a:lnTo>
                  <a:pt x="47070" y="172188"/>
                </a:lnTo>
                <a:lnTo>
                  <a:pt x="47224" y="173401"/>
                </a:lnTo>
                <a:lnTo>
                  <a:pt x="47610" y="178951"/>
                </a:lnTo>
                <a:lnTo>
                  <a:pt x="48277" y="186326"/>
                </a:lnTo>
                <a:lnTo>
                  <a:pt x="48349" y="187156"/>
                </a:lnTo>
                <a:lnTo>
                  <a:pt x="48372" y="188331"/>
                </a:lnTo>
                <a:lnTo>
                  <a:pt x="48703" y="192455"/>
                </a:lnTo>
                <a:lnTo>
                  <a:pt x="48898" y="194844"/>
                </a:lnTo>
                <a:lnTo>
                  <a:pt x="53126" y="196480"/>
                </a:lnTo>
                <a:lnTo>
                  <a:pt x="57408" y="193660"/>
                </a:lnTo>
                <a:lnTo>
                  <a:pt x="59304" y="190504"/>
                </a:lnTo>
                <a:lnTo>
                  <a:pt x="61895" y="190763"/>
                </a:lnTo>
                <a:lnTo>
                  <a:pt x="65437" y="188648"/>
                </a:lnTo>
                <a:lnTo>
                  <a:pt x="77640" y="180833"/>
                </a:lnTo>
                <a:lnTo>
                  <a:pt x="80811" y="178366"/>
                </a:lnTo>
                <a:lnTo>
                  <a:pt x="87388" y="175710"/>
                </a:lnTo>
                <a:lnTo>
                  <a:pt x="105011" y="178206"/>
                </a:lnTo>
                <a:lnTo>
                  <a:pt x="108055" y="178565"/>
                </a:lnTo>
                <a:lnTo>
                  <a:pt x="108772" y="178445"/>
                </a:lnTo>
                <a:lnTo>
                  <a:pt x="113340" y="177627"/>
                </a:lnTo>
                <a:lnTo>
                  <a:pt x="116946" y="177906"/>
                </a:lnTo>
                <a:lnTo>
                  <a:pt x="121251" y="178242"/>
                </a:lnTo>
                <a:lnTo>
                  <a:pt x="129049" y="181582"/>
                </a:lnTo>
                <a:lnTo>
                  <a:pt x="137114" y="182744"/>
                </a:lnTo>
                <a:lnTo>
                  <a:pt x="142544" y="18458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553164B6-110C-0C67-032A-AAF5544CF795}"/>
              </a:ext>
            </a:extLst>
          </p:cNvPr>
          <p:cNvSpPr>
            <a:spLocks/>
          </p:cNvSpPr>
          <p:nvPr/>
        </p:nvSpPr>
        <p:spPr>
          <a:xfrm flipV="1">
            <a:off x="6596796" y="4175727"/>
            <a:ext cx="224434" cy="384303"/>
          </a:xfrm>
          <a:custGeom>
            <a:avLst/>
            <a:gdLst>
              <a:gd name="connsiteX0" fmla="*/ 26650 w 152839"/>
              <a:gd name="connsiteY0" fmla="*/ 187522 h 261709"/>
              <a:gd name="connsiteX1" fmla="*/ 27249 w 152839"/>
              <a:gd name="connsiteY1" fmla="*/ 189120 h 261709"/>
              <a:gd name="connsiteX2" fmla="*/ 27285 w 152839"/>
              <a:gd name="connsiteY2" fmla="*/ 190767 h 261709"/>
              <a:gd name="connsiteX3" fmla="*/ 24413 w 152839"/>
              <a:gd name="connsiteY3" fmla="*/ 192478 h 261709"/>
              <a:gd name="connsiteX4" fmla="*/ 26164 w 152839"/>
              <a:gd name="connsiteY4" fmla="*/ 193971 h 261709"/>
              <a:gd name="connsiteX5" fmla="*/ 24581 w 152839"/>
              <a:gd name="connsiteY5" fmla="*/ 195391 h 261709"/>
              <a:gd name="connsiteX6" fmla="*/ 24531 w 152839"/>
              <a:gd name="connsiteY6" fmla="*/ 196784 h 261709"/>
              <a:gd name="connsiteX7" fmla="*/ 26872 w 152839"/>
              <a:gd name="connsiteY7" fmla="*/ 198023 h 261709"/>
              <a:gd name="connsiteX8" fmla="*/ 25960 w 152839"/>
              <a:gd name="connsiteY8" fmla="*/ 198631 h 261709"/>
              <a:gd name="connsiteX9" fmla="*/ 26164 w 152839"/>
              <a:gd name="connsiteY9" fmla="*/ 200900 h 261709"/>
              <a:gd name="connsiteX10" fmla="*/ 25048 w 152839"/>
              <a:gd name="connsiteY10" fmla="*/ 203754 h 261709"/>
              <a:gd name="connsiteX11" fmla="*/ 25212 w 152839"/>
              <a:gd name="connsiteY11" fmla="*/ 207189 h 261709"/>
              <a:gd name="connsiteX12" fmla="*/ 26468 w 152839"/>
              <a:gd name="connsiteY12" fmla="*/ 210139 h 261709"/>
              <a:gd name="connsiteX13" fmla="*/ 17668 w 152839"/>
              <a:gd name="connsiteY13" fmla="*/ 216024 h 261709"/>
              <a:gd name="connsiteX14" fmla="*/ 20680 w 152839"/>
              <a:gd name="connsiteY14" fmla="*/ 220735 h 261709"/>
              <a:gd name="connsiteX15" fmla="*/ 25434 w 152839"/>
              <a:gd name="connsiteY15" fmla="*/ 230160 h 261709"/>
              <a:gd name="connsiteX16" fmla="*/ 24686 w 152839"/>
              <a:gd name="connsiteY16" fmla="*/ 232138 h 261709"/>
              <a:gd name="connsiteX17" fmla="*/ 25266 w 152839"/>
              <a:gd name="connsiteY17" fmla="*/ 234130 h 261709"/>
              <a:gd name="connsiteX18" fmla="*/ 28097 w 152839"/>
              <a:gd name="connsiteY18" fmla="*/ 236259 h 261709"/>
              <a:gd name="connsiteX19" fmla="*/ 29394 w 152839"/>
              <a:gd name="connsiteY19" fmla="*/ 240193 h 261709"/>
              <a:gd name="connsiteX20" fmla="*/ 32701 w 152839"/>
              <a:gd name="connsiteY20" fmla="*/ 246078 h 261709"/>
              <a:gd name="connsiteX21" fmla="*/ 32628 w 152839"/>
              <a:gd name="connsiteY21" fmla="*/ 247916 h 261709"/>
              <a:gd name="connsiteX22" fmla="*/ 35191 w 152839"/>
              <a:gd name="connsiteY22" fmla="*/ 250040 h 261709"/>
              <a:gd name="connsiteX23" fmla="*/ 36008 w 152839"/>
              <a:gd name="connsiteY23" fmla="*/ 250770 h 261709"/>
              <a:gd name="connsiteX24" fmla="*/ 35219 w 152839"/>
              <a:gd name="connsiteY24" fmla="*/ 253661 h 261709"/>
              <a:gd name="connsiteX25" fmla="*/ 38049 w 152839"/>
              <a:gd name="connsiteY25" fmla="*/ 258893 h 261709"/>
              <a:gd name="connsiteX26" fmla="*/ 39623 w 152839"/>
              <a:gd name="connsiteY26" fmla="*/ 259025 h 261709"/>
              <a:gd name="connsiteX27" fmla="*/ 40467 w 152839"/>
              <a:gd name="connsiteY27" fmla="*/ 261657 h 261709"/>
              <a:gd name="connsiteX28" fmla="*/ 41683 w 152839"/>
              <a:gd name="connsiteY28" fmla="*/ 262287 h 261709"/>
              <a:gd name="connsiteX29" fmla="*/ 44114 w 152839"/>
              <a:gd name="connsiteY29" fmla="*/ 260382 h 261709"/>
              <a:gd name="connsiteX30" fmla="*/ 44010 w 152839"/>
              <a:gd name="connsiteY30" fmla="*/ 258344 h 261709"/>
              <a:gd name="connsiteX31" fmla="*/ 45788 w 152839"/>
              <a:gd name="connsiteY31" fmla="*/ 256506 h 261709"/>
              <a:gd name="connsiteX32" fmla="*/ 44459 w 152839"/>
              <a:gd name="connsiteY32" fmla="*/ 255408 h 261709"/>
              <a:gd name="connsiteX33" fmla="*/ 44259 w 152839"/>
              <a:gd name="connsiteY33" fmla="*/ 252186 h 261709"/>
              <a:gd name="connsiteX34" fmla="*/ 46632 w 152839"/>
              <a:gd name="connsiteY34" fmla="*/ 248379 h 261709"/>
              <a:gd name="connsiteX35" fmla="*/ 48070 w 152839"/>
              <a:gd name="connsiteY35" fmla="*/ 247068 h 261709"/>
              <a:gd name="connsiteX36" fmla="*/ 50184 w 152839"/>
              <a:gd name="connsiteY36" fmla="*/ 246124 h 261709"/>
              <a:gd name="connsiteX37" fmla="*/ 51971 w 152839"/>
              <a:gd name="connsiteY37" fmla="*/ 247281 h 261709"/>
              <a:gd name="connsiteX38" fmla="*/ 53069 w 152839"/>
              <a:gd name="connsiteY38" fmla="*/ 247703 h 261709"/>
              <a:gd name="connsiteX39" fmla="*/ 53454 w 152839"/>
              <a:gd name="connsiteY39" fmla="*/ 248924 h 261709"/>
              <a:gd name="connsiteX40" fmla="*/ 54933 w 152839"/>
              <a:gd name="connsiteY40" fmla="*/ 248220 h 261709"/>
              <a:gd name="connsiteX41" fmla="*/ 55287 w 152839"/>
              <a:gd name="connsiteY41" fmla="*/ 250294 h 261709"/>
              <a:gd name="connsiteX42" fmla="*/ 57473 w 152839"/>
              <a:gd name="connsiteY42" fmla="*/ 251506 h 261709"/>
              <a:gd name="connsiteX43" fmla="*/ 61574 w 152839"/>
              <a:gd name="connsiteY43" fmla="*/ 251279 h 261709"/>
              <a:gd name="connsiteX44" fmla="*/ 62132 w 152839"/>
              <a:gd name="connsiteY44" fmla="*/ 254401 h 261709"/>
              <a:gd name="connsiteX45" fmla="*/ 64559 w 152839"/>
              <a:gd name="connsiteY45" fmla="*/ 256152 h 261709"/>
              <a:gd name="connsiteX46" fmla="*/ 66133 w 152839"/>
              <a:gd name="connsiteY46" fmla="*/ 256012 h 261709"/>
              <a:gd name="connsiteX47" fmla="*/ 67653 w 152839"/>
              <a:gd name="connsiteY47" fmla="*/ 254219 h 261709"/>
              <a:gd name="connsiteX48" fmla="*/ 70873 w 152839"/>
              <a:gd name="connsiteY48" fmla="*/ 253085 h 261709"/>
              <a:gd name="connsiteX49" fmla="*/ 72475 w 152839"/>
              <a:gd name="connsiteY49" fmla="*/ 252427 h 261709"/>
              <a:gd name="connsiteX50" fmla="*/ 74952 w 152839"/>
              <a:gd name="connsiteY50" fmla="*/ 248842 h 261709"/>
              <a:gd name="connsiteX51" fmla="*/ 74711 w 152839"/>
              <a:gd name="connsiteY51" fmla="*/ 247934 h 261709"/>
              <a:gd name="connsiteX52" fmla="*/ 76830 w 152839"/>
              <a:gd name="connsiteY52" fmla="*/ 246450 h 261709"/>
              <a:gd name="connsiteX53" fmla="*/ 77351 w 152839"/>
              <a:gd name="connsiteY53" fmla="*/ 245148 h 261709"/>
              <a:gd name="connsiteX54" fmla="*/ 76344 w 152839"/>
              <a:gd name="connsiteY54" fmla="*/ 243560 h 261709"/>
              <a:gd name="connsiteX55" fmla="*/ 78767 w 152839"/>
              <a:gd name="connsiteY55" fmla="*/ 242017 h 261709"/>
              <a:gd name="connsiteX56" fmla="*/ 79356 w 152839"/>
              <a:gd name="connsiteY56" fmla="*/ 239748 h 261709"/>
              <a:gd name="connsiteX57" fmla="*/ 78630 w 152839"/>
              <a:gd name="connsiteY57" fmla="*/ 239004 h 261709"/>
              <a:gd name="connsiteX58" fmla="*/ 79701 w 152839"/>
              <a:gd name="connsiteY58" fmla="*/ 237175 h 261709"/>
              <a:gd name="connsiteX59" fmla="*/ 83743 w 152839"/>
              <a:gd name="connsiteY59" fmla="*/ 236830 h 261709"/>
              <a:gd name="connsiteX60" fmla="*/ 85734 w 152839"/>
              <a:gd name="connsiteY60" fmla="*/ 238255 h 261709"/>
              <a:gd name="connsiteX61" fmla="*/ 86914 w 152839"/>
              <a:gd name="connsiteY61" fmla="*/ 236894 h 261709"/>
              <a:gd name="connsiteX62" fmla="*/ 89712 w 152839"/>
              <a:gd name="connsiteY62" fmla="*/ 236236 h 261709"/>
              <a:gd name="connsiteX63" fmla="*/ 90143 w 152839"/>
              <a:gd name="connsiteY63" fmla="*/ 235496 h 261709"/>
              <a:gd name="connsiteX64" fmla="*/ 94045 w 152839"/>
              <a:gd name="connsiteY64" fmla="*/ 234389 h 261709"/>
              <a:gd name="connsiteX65" fmla="*/ 97070 w 152839"/>
              <a:gd name="connsiteY65" fmla="*/ 232038 h 261709"/>
              <a:gd name="connsiteX66" fmla="*/ 102278 w 152839"/>
              <a:gd name="connsiteY66" fmla="*/ 224274 h 261709"/>
              <a:gd name="connsiteX67" fmla="*/ 103199 w 152839"/>
              <a:gd name="connsiteY67" fmla="*/ 222105 h 261709"/>
              <a:gd name="connsiteX68" fmla="*/ 102781 w 152839"/>
              <a:gd name="connsiteY68" fmla="*/ 218570 h 261709"/>
              <a:gd name="connsiteX69" fmla="*/ 105902 w 152839"/>
              <a:gd name="connsiteY69" fmla="*/ 215289 h 261709"/>
              <a:gd name="connsiteX70" fmla="*/ 108756 w 152839"/>
              <a:gd name="connsiteY70" fmla="*/ 209095 h 261709"/>
              <a:gd name="connsiteX71" fmla="*/ 108560 w 152839"/>
              <a:gd name="connsiteY71" fmla="*/ 206295 h 261709"/>
              <a:gd name="connsiteX72" fmla="*/ 106007 w 152839"/>
              <a:gd name="connsiteY72" fmla="*/ 204081 h 261709"/>
              <a:gd name="connsiteX73" fmla="*/ 107717 w 152839"/>
              <a:gd name="connsiteY73" fmla="*/ 200750 h 261709"/>
              <a:gd name="connsiteX74" fmla="*/ 106274 w 152839"/>
              <a:gd name="connsiteY74" fmla="*/ 200296 h 261709"/>
              <a:gd name="connsiteX75" fmla="*/ 105594 w 152839"/>
              <a:gd name="connsiteY75" fmla="*/ 199352 h 261709"/>
              <a:gd name="connsiteX76" fmla="*/ 106061 w 152839"/>
              <a:gd name="connsiteY76" fmla="*/ 195768 h 261709"/>
              <a:gd name="connsiteX77" fmla="*/ 107336 w 152839"/>
              <a:gd name="connsiteY77" fmla="*/ 192773 h 261709"/>
              <a:gd name="connsiteX78" fmla="*/ 105607 w 152839"/>
              <a:gd name="connsiteY78" fmla="*/ 192632 h 261709"/>
              <a:gd name="connsiteX79" fmla="*/ 104805 w 152839"/>
              <a:gd name="connsiteY79" fmla="*/ 191321 h 261709"/>
              <a:gd name="connsiteX80" fmla="*/ 104206 w 152839"/>
              <a:gd name="connsiteY80" fmla="*/ 186388 h 261709"/>
              <a:gd name="connsiteX81" fmla="*/ 105639 w 152839"/>
              <a:gd name="connsiteY81" fmla="*/ 183593 h 261709"/>
              <a:gd name="connsiteX82" fmla="*/ 105880 w 152839"/>
              <a:gd name="connsiteY82" fmla="*/ 181877 h 261709"/>
              <a:gd name="connsiteX83" fmla="*/ 105920 w 152839"/>
              <a:gd name="connsiteY83" fmla="*/ 178832 h 261709"/>
              <a:gd name="connsiteX84" fmla="*/ 107327 w 152839"/>
              <a:gd name="connsiteY84" fmla="*/ 177857 h 261709"/>
              <a:gd name="connsiteX85" fmla="*/ 108719 w 152839"/>
              <a:gd name="connsiteY85" fmla="*/ 174381 h 261709"/>
              <a:gd name="connsiteX86" fmla="*/ 102378 w 152839"/>
              <a:gd name="connsiteY86" fmla="*/ 170869 h 261709"/>
              <a:gd name="connsiteX87" fmla="*/ 103689 w 152839"/>
              <a:gd name="connsiteY87" fmla="*/ 169181 h 261709"/>
              <a:gd name="connsiteX88" fmla="*/ 102491 w 152839"/>
              <a:gd name="connsiteY88" fmla="*/ 167787 h 261709"/>
              <a:gd name="connsiteX89" fmla="*/ 104188 w 152839"/>
              <a:gd name="connsiteY89" fmla="*/ 167052 h 261709"/>
              <a:gd name="connsiteX90" fmla="*/ 103779 w 152839"/>
              <a:gd name="connsiteY90" fmla="*/ 166272 h 261709"/>
              <a:gd name="connsiteX91" fmla="*/ 105526 w 152839"/>
              <a:gd name="connsiteY91" fmla="*/ 165741 h 261709"/>
              <a:gd name="connsiteX92" fmla="*/ 107091 w 152839"/>
              <a:gd name="connsiteY92" fmla="*/ 161639 h 261709"/>
              <a:gd name="connsiteX93" fmla="*/ 109214 w 152839"/>
              <a:gd name="connsiteY93" fmla="*/ 161262 h 261709"/>
              <a:gd name="connsiteX94" fmla="*/ 111042 w 152839"/>
              <a:gd name="connsiteY94" fmla="*/ 158548 h 261709"/>
              <a:gd name="connsiteX95" fmla="*/ 107871 w 152839"/>
              <a:gd name="connsiteY95" fmla="*/ 152985 h 261709"/>
              <a:gd name="connsiteX96" fmla="*/ 107449 w 152839"/>
              <a:gd name="connsiteY96" fmla="*/ 152899 h 261709"/>
              <a:gd name="connsiteX97" fmla="*/ 107386 w 152839"/>
              <a:gd name="connsiteY97" fmla="*/ 151764 h 261709"/>
              <a:gd name="connsiteX98" fmla="*/ 108520 w 152839"/>
              <a:gd name="connsiteY98" fmla="*/ 149405 h 261709"/>
              <a:gd name="connsiteX99" fmla="*/ 109985 w 152839"/>
              <a:gd name="connsiteY99" fmla="*/ 142916 h 261709"/>
              <a:gd name="connsiteX100" fmla="*/ 115247 w 152839"/>
              <a:gd name="connsiteY100" fmla="*/ 137066 h 261709"/>
              <a:gd name="connsiteX101" fmla="*/ 116549 w 152839"/>
              <a:gd name="connsiteY101" fmla="*/ 134652 h 261709"/>
              <a:gd name="connsiteX102" fmla="*/ 115823 w 152839"/>
              <a:gd name="connsiteY102" fmla="*/ 133078 h 261709"/>
              <a:gd name="connsiteX103" fmla="*/ 117211 w 152839"/>
              <a:gd name="connsiteY103" fmla="*/ 131449 h 261709"/>
              <a:gd name="connsiteX104" fmla="*/ 121920 w 152839"/>
              <a:gd name="connsiteY104" fmla="*/ 131716 h 261709"/>
              <a:gd name="connsiteX105" fmla="*/ 128103 w 152839"/>
              <a:gd name="connsiteY105" fmla="*/ 116841 h 261709"/>
              <a:gd name="connsiteX106" fmla="*/ 133233 w 152839"/>
              <a:gd name="connsiteY106" fmla="*/ 116179 h 261709"/>
              <a:gd name="connsiteX107" fmla="*/ 134540 w 152839"/>
              <a:gd name="connsiteY107" fmla="*/ 117118 h 261709"/>
              <a:gd name="connsiteX108" fmla="*/ 135574 w 152839"/>
              <a:gd name="connsiteY108" fmla="*/ 120213 h 261709"/>
              <a:gd name="connsiteX109" fmla="*/ 140196 w 152839"/>
              <a:gd name="connsiteY109" fmla="*/ 118933 h 261709"/>
              <a:gd name="connsiteX110" fmla="*/ 142405 w 152839"/>
              <a:gd name="connsiteY110" fmla="*/ 119909 h 261709"/>
              <a:gd name="connsiteX111" fmla="*/ 144887 w 152839"/>
              <a:gd name="connsiteY111" fmla="*/ 118021 h 261709"/>
              <a:gd name="connsiteX112" fmla="*/ 145504 w 152839"/>
              <a:gd name="connsiteY112" fmla="*/ 114287 h 261709"/>
              <a:gd name="connsiteX113" fmla="*/ 146447 w 152839"/>
              <a:gd name="connsiteY113" fmla="*/ 108655 h 261709"/>
              <a:gd name="connsiteX114" fmla="*/ 144800 w 152839"/>
              <a:gd name="connsiteY114" fmla="*/ 106568 h 261709"/>
              <a:gd name="connsiteX115" fmla="*/ 146665 w 152839"/>
              <a:gd name="connsiteY115" fmla="*/ 106064 h 261709"/>
              <a:gd name="connsiteX116" fmla="*/ 147078 w 152839"/>
              <a:gd name="connsiteY116" fmla="*/ 103949 h 261709"/>
              <a:gd name="connsiteX117" fmla="*/ 152893 w 152839"/>
              <a:gd name="connsiteY117" fmla="*/ 98486 h 261709"/>
              <a:gd name="connsiteX118" fmla="*/ 153183 w 152839"/>
              <a:gd name="connsiteY118" fmla="*/ 88684 h 261709"/>
              <a:gd name="connsiteX119" fmla="*/ 150784 w 152839"/>
              <a:gd name="connsiteY119" fmla="*/ 87858 h 261709"/>
              <a:gd name="connsiteX120" fmla="*/ 150557 w 152839"/>
              <a:gd name="connsiteY120" fmla="*/ 86125 h 261709"/>
              <a:gd name="connsiteX121" fmla="*/ 148683 w 152839"/>
              <a:gd name="connsiteY121" fmla="*/ 84555 h 261709"/>
              <a:gd name="connsiteX122" fmla="*/ 149046 w 152839"/>
              <a:gd name="connsiteY122" fmla="*/ 81832 h 261709"/>
              <a:gd name="connsiteX123" fmla="*/ 148253 w 152839"/>
              <a:gd name="connsiteY123" fmla="*/ 81020 h 261709"/>
              <a:gd name="connsiteX124" fmla="*/ 146492 w 152839"/>
              <a:gd name="connsiteY124" fmla="*/ 79114 h 261709"/>
              <a:gd name="connsiteX125" fmla="*/ 144977 w 152839"/>
              <a:gd name="connsiteY125" fmla="*/ 80144 h 261709"/>
              <a:gd name="connsiteX126" fmla="*/ 142791 w 152839"/>
              <a:gd name="connsiteY126" fmla="*/ 79277 h 261709"/>
              <a:gd name="connsiteX127" fmla="*/ 140668 w 152839"/>
              <a:gd name="connsiteY127" fmla="*/ 79844 h 261709"/>
              <a:gd name="connsiteX128" fmla="*/ 139724 w 152839"/>
              <a:gd name="connsiteY128" fmla="*/ 76087 h 261709"/>
              <a:gd name="connsiteX129" fmla="*/ 137756 w 152839"/>
              <a:gd name="connsiteY129" fmla="*/ 75030 h 261709"/>
              <a:gd name="connsiteX130" fmla="*/ 138472 w 152839"/>
              <a:gd name="connsiteY130" fmla="*/ 68995 h 261709"/>
              <a:gd name="connsiteX131" fmla="*/ 136785 w 152839"/>
              <a:gd name="connsiteY131" fmla="*/ 66603 h 261709"/>
              <a:gd name="connsiteX132" fmla="*/ 137161 w 152839"/>
              <a:gd name="connsiteY132" fmla="*/ 65060 h 261709"/>
              <a:gd name="connsiteX133" fmla="*/ 135737 w 152839"/>
              <a:gd name="connsiteY133" fmla="*/ 63908 h 261709"/>
              <a:gd name="connsiteX134" fmla="*/ 133882 w 152839"/>
              <a:gd name="connsiteY134" fmla="*/ 59851 h 261709"/>
              <a:gd name="connsiteX135" fmla="*/ 135002 w 152839"/>
              <a:gd name="connsiteY135" fmla="*/ 58639 h 261709"/>
              <a:gd name="connsiteX136" fmla="*/ 135379 w 152839"/>
              <a:gd name="connsiteY136" fmla="*/ 55449 h 261709"/>
              <a:gd name="connsiteX137" fmla="*/ 132798 w 152839"/>
              <a:gd name="connsiteY137" fmla="*/ 52486 h 261709"/>
              <a:gd name="connsiteX138" fmla="*/ 132911 w 152839"/>
              <a:gd name="connsiteY138" fmla="*/ 50430 h 261709"/>
              <a:gd name="connsiteX139" fmla="*/ 134295 w 152839"/>
              <a:gd name="connsiteY139" fmla="*/ 49432 h 261709"/>
              <a:gd name="connsiteX140" fmla="*/ 133301 w 152839"/>
              <a:gd name="connsiteY140" fmla="*/ 46973 h 261709"/>
              <a:gd name="connsiteX141" fmla="*/ 133814 w 152839"/>
              <a:gd name="connsiteY141" fmla="*/ 44350 h 261709"/>
              <a:gd name="connsiteX142" fmla="*/ 130076 w 152839"/>
              <a:gd name="connsiteY142" fmla="*/ 42997 h 261709"/>
              <a:gd name="connsiteX143" fmla="*/ 128438 w 152839"/>
              <a:gd name="connsiteY143" fmla="*/ 41495 h 261709"/>
              <a:gd name="connsiteX144" fmla="*/ 125435 w 152839"/>
              <a:gd name="connsiteY144" fmla="*/ 40248 h 261709"/>
              <a:gd name="connsiteX145" fmla="*/ 122664 w 152839"/>
              <a:gd name="connsiteY145" fmla="*/ 41582 h 261709"/>
              <a:gd name="connsiteX146" fmla="*/ 121325 w 152839"/>
              <a:gd name="connsiteY146" fmla="*/ 39698 h 261709"/>
              <a:gd name="connsiteX147" fmla="*/ 120187 w 152839"/>
              <a:gd name="connsiteY147" fmla="*/ 39866 h 261709"/>
              <a:gd name="connsiteX148" fmla="*/ 119370 w 152839"/>
              <a:gd name="connsiteY148" fmla="*/ 40375 h 261709"/>
              <a:gd name="connsiteX149" fmla="*/ 116145 w 152839"/>
              <a:gd name="connsiteY149" fmla="*/ 37833 h 261709"/>
              <a:gd name="connsiteX150" fmla="*/ 115583 w 152839"/>
              <a:gd name="connsiteY150" fmla="*/ 31576 h 261709"/>
              <a:gd name="connsiteX151" fmla="*/ 110098 w 152839"/>
              <a:gd name="connsiteY151" fmla="*/ 31594 h 261709"/>
              <a:gd name="connsiteX152" fmla="*/ 112811 w 152839"/>
              <a:gd name="connsiteY152" fmla="*/ 27977 h 261709"/>
              <a:gd name="connsiteX153" fmla="*/ 112575 w 152839"/>
              <a:gd name="connsiteY153" fmla="*/ 25999 h 261709"/>
              <a:gd name="connsiteX154" fmla="*/ 116190 w 152839"/>
              <a:gd name="connsiteY154" fmla="*/ 23331 h 261709"/>
              <a:gd name="connsiteX155" fmla="*/ 118917 w 152839"/>
              <a:gd name="connsiteY155" fmla="*/ 19346 h 261709"/>
              <a:gd name="connsiteX156" fmla="*/ 119048 w 152839"/>
              <a:gd name="connsiteY156" fmla="*/ 17046 h 261709"/>
              <a:gd name="connsiteX157" fmla="*/ 116966 w 152839"/>
              <a:gd name="connsiteY157" fmla="*/ 14042 h 261709"/>
              <a:gd name="connsiteX158" fmla="*/ 111545 w 152839"/>
              <a:gd name="connsiteY158" fmla="*/ 16088 h 261709"/>
              <a:gd name="connsiteX159" fmla="*/ 110588 w 152839"/>
              <a:gd name="connsiteY159" fmla="*/ 14936 h 261709"/>
              <a:gd name="connsiteX160" fmla="*/ 112035 w 152839"/>
              <a:gd name="connsiteY160" fmla="*/ 13093 h 261709"/>
              <a:gd name="connsiteX161" fmla="*/ 111192 w 152839"/>
              <a:gd name="connsiteY161" fmla="*/ 11455 h 261709"/>
              <a:gd name="connsiteX162" fmla="*/ 113555 w 152839"/>
              <a:gd name="connsiteY162" fmla="*/ 8664 h 261709"/>
              <a:gd name="connsiteX163" fmla="*/ 110139 w 152839"/>
              <a:gd name="connsiteY163" fmla="*/ 5134 h 261709"/>
              <a:gd name="connsiteX164" fmla="*/ 110280 w 152839"/>
              <a:gd name="connsiteY164" fmla="*/ 3037 h 261709"/>
              <a:gd name="connsiteX165" fmla="*/ 107907 w 152839"/>
              <a:gd name="connsiteY165" fmla="*/ 3886 h 261709"/>
              <a:gd name="connsiteX166" fmla="*/ 107209 w 152839"/>
              <a:gd name="connsiteY166" fmla="*/ 2021 h 261709"/>
              <a:gd name="connsiteX167" fmla="*/ 107966 w 152839"/>
              <a:gd name="connsiteY167" fmla="*/ 578 h 261709"/>
              <a:gd name="connsiteX168" fmla="*/ 100450 w 152839"/>
              <a:gd name="connsiteY168" fmla="*/ 1159 h 261709"/>
              <a:gd name="connsiteX169" fmla="*/ 93967 w 152839"/>
              <a:gd name="connsiteY169" fmla="*/ 3482 h 261709"/>
              <a:gd name="connsiteX170" fmla="*/ 92493 w 152839"/>
              <a:gd name="connsiteY170" fmla="*/ 2538 h 261709"/>
              <a:gd name="connsiteX171" fmla="*/ 90887 w 152839"/>
              <a:gd name="connsiteY171" fmla="*/ 2053 h 261709"/>
              <a:gd name="connsiteX172" fmla="*/ 88719 w 152839"/>
              <a:gd name="connsiteY172" fmla="*/ 14613 h 261709"/>
              <a:gd name="connsiteX173" fmla="*/ 79075 w 152839"/>
              <a:gd name="connsiteY173" fmla="*/ 19324 h 261709"/>
              <a:gd name="connsiteX174" fmla="*/ 72089 w 152839"/>
              <a:gd name="connsiteY174" fmla="*/ 22899 h 261709"/>
              <a:gd name="connsiteX175" fmla="*/ 60431 w 152839"/>
              <a:gd name="connsiteY175" fmla="*/ 23644 h 261709"/>
              <a:gd name="connsiteX176" fmla="*/ 60404 w 152839"/>
              <a:gd name="connsiteY176" fmla="*/ 23889 h 261709"/>
              <a:gd name="connsiteX177" fmla="*/ 51059 w 152839"/>
              <a:gd name="connsiteY177" fmla="*/ 24701 h 261709"/>
              <a:gd name="connsiteX178" fmla="*/ 16262 w 152839"/>
              <a:gd name="connsiteY178" fmla="*/ 57763 h 261709"/>
              <a:gd name="connsiteX179" fmla="*/ 14502 w 152839"/>
              <a:gd name="connsiteY179" fmla="*/ 73823 h 261709"/>
              <a:gd name="connsiteX180" fmla="*/ 13032 w 152839"/>
              <a:gd name="connsiteY180" fmla="*/ 87232 h 261709"/>
              <a:gd name="connsiteX181" fmla="*/ 8396 w 152839"/>
              <a:gd name="connsiteY181" fmla="*/ 99371 h 261709"/>
              <a:gd name="connsiteX182" fmla="*/ 344 w 152839"/>
              <a:gd name="connsiteY182" fmla="*/ 120068 h 261709"/>
              <a:gd name="connsiteX183" fmla="*/ 2603 w 152839"/>
              <a:gd name="connsiteY183" fmla="*/ 125708 h 261709"/>
              <a:gd name="connsiteX184" fmla="*/ 12819 w 152839"/>
              <a:gd name="connsiteY184" fmla="*/ 150689 h 261709"/>
              <a:gd name="connsiteX185" fmla="*/ 14915 w 152839"/>
              <a:gd name="connsiteY185" fmla="*/ 159188 h 261709"/>
              <a:gd name="connsiteX186" fmla="*/ 23905 w 152839"/>
              <a:gd name="connsiteY186" fmla="*/ 180475 h 261709"/>
              <a:gd name="connsiteX187" fmla="*/ 26650 w 152839"/>
              <a:gd name="connsiteY187" fmla="*/ 187522 h 261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152839" h="261709">
                <a:moveTo>
                  <a:pt x="26650" y="187522"/>
                </a:moveTo>
                <a:lnTo>
                  <a:pt x="27249" y="189120"/>
                </a:lnTo>
                <a:lnTo>
                  <a:pt x="27285" y="190767"/>
                </a:lnTo>
                <a:lnTo>
                  <a:pt x="24413" y="192478"/>
                </a:lnTo>
                <a:lnTo>
                  <a:pt x="26164" y="193971"/>
                </a:lnTo>
                <a:lnTo>
                  <a:pt x="24581" y="195391"/>
                </a:lnTo>
                <a:lnTo>
                  <a:pt x="24531" y="196784"/>
                </a:lnTo>
                <a:lnTo>
                  <a:pt x="26872" y="198023"/>
                </a:lnTo>
                <a:lnTo>
                  <a:pt x="25960" y="198631"/>
                </a:lnTo>
                <a:lnTo>
                  <a:pt x="26164" y="200900"/>
                </a:lnTo>
                <a:lnTo>
                  <a:pt x="25048" y="203754"/>
                </a:lnTo>
                <a:lnTo>
                  <a:pt x="25212" y="207189"/>
                </a:lnTo>
                <a:lnTo>
                  <a:pt x="26468" y="210139"/>
                </a:lnTo>
                <a:lnTo>
                  <a:pt x="17668" y="216024"/>
                </a:lnTo>
                <a:lnTo>
                  <a:pt x="20680" y="220735"/>
                </a:lnTo>
                <a:lnTo>
                  <a:pt x="25434" y="230160"/>
                </a:lnTo>
                <a:lnTo>
                  <a:pt x="24686" y="232138"/>
                </a:lnTo>
                <a:lnTo>
                  <a:pt x="25266" y="234130"/>
                </a:lnTo>
                <a:lnTo>
                  <a:pt x="28097" y="236259"/>
                </a:lnTo>
                <a:lnTo>
                  <a:pt x="29394" y="240193"/>
                </a:lnTo>
                <a:lnTo>
                  <a:pt x="32701" y="246078"/>
                </a:lnTo>
                <a:lnTo>
                  <a:pt x="32628" y="247916"/>
                </a:lnTo>
                <a:lnTo>
                  <a:pt x="35191" y="250040"/>
                </a:lnTo>
                <a:lnTo>
                  <a:pt x="36008" y="250770"/>
                </a:lnTo>
                <a:lnTo>
                  <a:pt x="35219" y="253661"/>
                </a:lnTo>
                <a:lnTo>
                  <a:pt x="38049" y="258893"/>
                </a:lnTo>
                <a:lnTo>
                  <a:pt x="39623" y="259025"/>
                </a:lnTo>
                <a:lnTo>
                  <a:pt x="40467" y="261657"/>
                </a:lnTo>
                <a:lnTo>
                  <a:pt x="41683" y="262287"/>
                </a:lnTo>
                <a:lnTo>
                  <a:pt x="44114" y="260382"/>
                </a:lnTo>
                <a:lnTo>
                  <a:pt x="44010" y="258344"/>
                </a:lnTo>
                <a:lnTo>
                  <a:pt x="45788" y="256506"/>
                </a:lnTo>
                <a:lnTo>
                  <a:pt x="44459" y="255408"/>
                </a:lnTo>
                <a:lnTo>
                  <a:pt x="44259" y="252186"/>
                </a:lnTo>
                <a:lnTo>
                  <a:pt x="46632" y="248379"/>
                </a:lnTo>
                <a:lnTo>
                  <a:pt x="48070" y="247068"/>
                </a:lnTo>
                <a:lnTo>
                  <a:pt x="50184" y="246124"/>
                </a:lnTo>
                <a:lnTo>
                  <a:pt x="51971" y="247281"/>
                </a:lnTo>
                <a:lnTo>
                  <a:pt x="53069" y="247703"/>
                </a:lnTo>
                <a:lnTo>
                  <a:pt x="53454" y="248924"/>
                </a:lnTo>
                <a:lnTo>
                  <a:pt x="54933" y="248220"/>
                </a:lnTo>
                <a:lnTo>
                  <a:pt x="55287" y="250294"/>
                </a:lnTo>
                <a:lnTo>
                  <a:pt x="57473" y="251506"/>
                </a:lnTo>
                <a:lnTo>
                  <a:pt x="61574" y="251279"/>
                </a:lnTo>
                <a:lnTo>
                  <a:pt x="62132" y="254401"/>
                </a:lnTo>
                <a:lnTo>
                  <a:pt x="64559" y="256152"/>
                </a:lnTo>
                <a:lnTo>
                  <a:pt x="66133" y="256012"/>
                </a:lnTo>
                <a:lnTo>
                  <a:pt x="67653" y="254219"/>
                </a:lnTo>
                <a:lnTo>
                  <a:pt x="70873" y="253085"/>
                </a:lnTo>
                <a:lnTo>
                  <a:pt x="72475" y="252427"/>
                </a:lnTo>
                <a:lnTo>
                  <a:pt x="74952" y="248842"/>
                </a:lnTo>
                <a:lnTo>
                  <a:pt x="74711" y="247934"/>
                </a:lnTo>
                <a:lnTo>
                  <a:pt x="76830" y="246450"/>
                </a:lnTo>
                <a:lnTo>
                  <a:pt x="77351" y="245148"/>
                </a:lnTo>
                <a:lnTo>
                  <a:pt x="76344" y="243560"/>
                </a:lnTo>
                <a:lnTo>
                  <a:pt x="78767" y="242017"/>
                </a:lnTo>
                <a:lnTo>
                  <a:pt x="79356" y="239748"/>
                </a:lnTo>
                <a:lnTo>
                  <a:pt x="78630" y="239004"/>
                </a:lnTo>
                <a:lnTo>
                  <a:pt x="79701" y="237175"/>
                </a:lnTo>
                <a:lnTo>
                  <a:pt x="83743" y="236830"/>
                </a:lnTo>
                <a:lnTo>
                  <a:pt x="85734" y="238255"/>
                </a:lnTo>
                <a:lnTo>
                  <a:pt x="86914" y="236894"/>
                </a:lnTo>
                <a:lnTo>
                  <a:pt x="89712" y="236236"/>
                </a:lnTo>
                <a:lnTo>
                  <a:pt x="90143" y="235496"/>
                </a:lnTo>
                <a:lnTo>
                  <a:pt x="94045" y="234389"/>
                </a:lnTo>
                <a:lnTo>
                  <a:pt x="97070" y="232038"/>
                </a:lnTo>
                <a:lnTo>
                  <a:pt x="102278" y="224274"/>
                </a:lnTo>
                <a:lnTo>
                  <a:pt x="103199" y="222105"/>
                </a:lnTo>
                <a:lnTo>
                  <a:pt x="102781" y="218570"/>
                </a:lnTo>
                <a:lnTo>
                  <a:pt x="105902" y="215289"/>
                </a:lnTo>
                <a:lnTo>
                  <a:pt x="108756" y="209095"/>
                </a:lnTo>
                <a:lnTo>
                  <a:pt x="108560" y="206295"/>
                </a:lnTo>
                <a:lnTo>
                  <a:pt x="106007" y="204081"/>
                </a:lnTo>
                <a:lnTo>
                  <a:pt x="107717" y="200750"/>
                </a:lnTo>
                <a:lnTo>
                  <a:pt x="106274" y="200296"/>
                </a:lnTo>
                <a:lnTo>
                  <a:pt x="105594" y="199352"/>
                </a:lnTo>
                <a:lnTo>
                  <a:pt x="106061" y="195768"/>
                </a:lnTo>
                <a:lnTo>
                  <a:pt x="107336" y="192773"/>
                </a:lnTo>
                <a:lnTo>
                  <a:pt x="105607" y="192632"/>
                </a:lnTo>
                <a:lnTo>
                  <a:pt x="104805" y="191321"/>
                </a:lnTo>
                <a:lnTo>
                  <a:pt x="104206" y="186388"/>
                </a:lnTo>
                <a:lnTo>
                  <a:pt x="105639" y="183593"/>
                </a:lnTo>
                <a:lnTo>
                  <a:pt x="105880" y="181877"/>
                </a:lnTo>
                <a:lnTo>
                  <a:pt x="105920" y="178832"/>
                </a:lnTo>
                <a:lnTo>
                  <a:pt x="107327" y="177857"/>
                </a:lnTo>
                <a:lnTo>
                  <a:pt x="108719" y="174381"/>
                </a:lnTo>
                <a:lnTo>
                  <a:pt x="102378" y="170869"/>
                </a:lnTo>
                <a:lnTo>
                  <a:pt x="103689" y="169181"/>
                </a:lnTo>
                <a:lnTo>
                  <a:pt x="102491" y="167787"/>
                </a:lnTo>
                <a:lnTo>
                  <a:pt x="104188" y="167052"/>
                </a:lnTo>
                <a:lnTo>
                  <a:pt x="103779" y="166272"/>
                </a:lnTo>
                <a:lnTo>
                  <a:pt x="105526" y="165741"/>
                </a:lnTo>
                <a:lnTo>
                  <a:pt x="107091" y="161639"/>
                </a:lnTo>
                <a:lnTo>
                  <a:pt x="109214" y="161262"/>
                </a:lnTo>
                <a:lnTo>
                  <a:pt x="111042" y="158548"/>
                </a:lnTo>
                <a:lnTo>
                  <a:pt x="107871" y="152985"/>
                </a:lnTo>
                <a:lnTo>
                  <a:pt x="107449" y="152899"/>
                </a:lnTo>
                <a:lnTo>
                  <a:pt x="107386" y="151764"/>
                </a:lnTo>
                <a:lnTo>
                  <a:pt x="108520" y="149405"/>
                </a:lnTo>
                <a:lnTo>
                  <a:pt x="109985" y="142916"/>
                </a:lnTo>
                <a:lnTo>
                  <a:pt x="115247" y="137066"/>
                </a:lnTo>
                <a:lnTo>
                  <a:pt x="116549" y="134652"/>
                </a:lnTo>
                <a:lnTo>
                  <a:pt x="115823" y="133078"/>
                </a:lnTo>
                <a:lnTo>
                  <a:pt x="117211" y="131449"/>
                </a:lnTo>
                <a:lnTo>
                  <a:pt x="121920" y="131716"/>
                </a:lnTo>
                <a:lnTo>
                  <a:pt x="128103" y="116841"/>
                </a:lnTo>
                <a:lnTo>
                  <a:pt x="133233" y="116179"/>
                </a:lnTo>
                <a:lnTo>
                  <a:pt x="134540" y="117118"/>
                </a:lnTo>
                <a:lnTo>
                  <a:pt x="135574" y="120213"/>
                </a:lnTo>
                <a:lnTo>
                  <a:pt x="140196" y="118933"/>
                </a:lnTo>
                <a:lnTo>
                  <a:pt x="142405" y="119909"/>
                </a:lnTo>
                <a:lnTo>
                  <a:pt x="144887" y="118021"/>
                </a:lnTo>
                <a:lnTo>
                  <a:pt x="145504" y="114287"/>
                </a:lnTo>
                <a:lnTo>
                  <a:pt x="146447" y="108655"/>
                </a:lnTo>
                <a:lnTo>
                  <a:pt x="144800" y="106568"/>
                </a:lnTo>
                <a:lnTo>
                  <a:pt x="146665" y="106064"/>
                </a:lnTo>
                <a:lnTo>
                  <a:pt x="147078" y="103949"/>
                </a:lnTo>
                <a:lnTo>
                  <a:pt x="152893" y="98486"/>
                </a:lnTo>
                <a:lnTo>
                  <a:pt x="153183" y="88684"/>
                </a:lnTo>
                <a:lnTo>
                  <a:pt x="150784" y="87858"/>
                </a:lnTo>
                <a:lnTo>
                  <a:pt x="150557" y="86125"/>
                </a:lnTo>
                <a:lnTo>
                  <a:pt x="148683" y="84555"/>
                </a:lnTo>
                <a:lnTo>
                  <a:pt x="149046" y="81832"/>
                </a:lnTo>
                <a:lnTo>
                  <a:pt x="148253" y="81020"/>
                </a:lnTo>
                <a:lnTo>
                  <a:pt x="146492" y="79114"/>
                </a:lnTo>
                <a:lnTo>
                  <a:pt x="144977" y="80144"/>
                </a:lnTo>
                <a:lnTo>
                  <a:pt x="142791" y="79277"/>
                </a:lnTo>
                <a:lnTo>
                  <a:pt x="140668" y="79844"/>
                </a:lnTo>
                <a:lnTo>
                  <a:pt x="139724" y="76087"/>
                </a:lnTo>
                <a:lnTo>
                  <a:pt x="137756" y="75030"/>
                </a:lnTo>
                <a:lnTo>
                  <a:pt x="138472" y="68995"/>
                </a:lnTo>
                <a:lnTo>
                  <a:pt x="136785" y="66603"/>
                </a:lnTo>
                <a:lnTo>
                  <a:pt x="137161" y="65060"/>
                </a:lnTo>
                <a:lnTo>
                  <a:pt x="135737" y="63908"/>
                </a:lnTo>
                <a:lnTo>
                  <a:pt x="133882" y="59851"/>
                </a:lnTo>
                <a:lnTo>
                  <a:pt x="135002" y="58639"/>
                </a:lnTo>
                <a:lnTo>
                  <a:pt x="135379" y="55449"/>
                </a:lnTo>
                <a:lnTo>
                  <a:pt x="132798" y="52486"/>
                </a:lnTo>
                <a:lnTo>
                  <a:pt x="132911" y="50430"/>
                </a:lnTo>
                <a:lnTo>
                  <a:pt x="134295" y="49432"/>
                </a:lnTo>
                <a:lnTo>
                  <a:pt x="133301" y="46973"/>
                </a:lnTo>
                <a:lnTo>
                  <a:pt x="133814" y="44350"/>
                </a:lnTo>
                <a:lnTo>
                  <a:pt x="130076" y="42997"/>
                </a:lnTo>
                <a:lnTo>
                  <a:pt x="128438" y="41495"/>
                </a:lnTo>
                <a:lnTo>
                  <a:pt x="125435" y="40248"/>
                </a:lnTo>
                <a:lnTo>
                  <a:pt x="122664" y="41582"/>
                </a:lnTo>
                <a:lnTo>
                  <a:pt x="121325" y="39698"/>
                </a:lnTo>
                <a:lnTo>
                  <a:pt x="120187" y="39866"/>
                </a:lnTo>
                <a:lnTo>
                  <a:pt x="119370" y="40375"/>
                </a:lnTo>
                <a:lnTo>
                  <a:pt x="116145" y="37833"/>
                </a:lnTo>
                <a:lnTo>
                  <a:pt x="115583" y="31576"/>
                </a:lnTo>
                <a:lnTo>
                  <a:pt x="110098" y="31594"/>
                </a:lnTo>
                <a:lnTo>
                  <a:pt x="112811" y="27977"/>
                </a:lnTo>
                <a:lnTo>
                  <a:pt x="112575" y="25999"/>
                </a:lnTo>
                <a:lnTo>
                  <a:pt x="116190" y="23331"/>
                </a:lnTo>
                <a:lnTo>
                  <a:pt x="118917" y="19346"/>
                </a:lnTo>
                <a:lnTo>
                  <a:pt x="119048" y="17046"/>
                </a:lnTo>
                <a:lnTo>
                  <a:pt x="116966" y="14042"/>
                </a:lnTo>
                <a:lnTo>
                  <a:pt x="111545" y="16088"/>
                </a:lnTo>
                <a:lnTo>
                  <a:pt x="110588" y="14936"/>
                </a:lnTo>
                <a:lnTo>
                  <a:pt x="112035" y="13093"/>
                </a:lnTo>
                <a:lnTo>
                  <a:pt x="111192" y="11455"/>
                </a:lnTo>
                <a:lnTo>
                  <a:pt x="113555" y="8664"/>
                </a:lnTo>
                <a:lnTo>
                  <a:pt x="110139" y="5134"/>
                </a:lnTo>
                <a:lnTo>
                  <a:pt x="110280" y="3037"/>
                </a:lnTo>
                <a:lnTo>
                  <a:pt x="107907" y="3886"/>
                </a:lnTo>
                <a:lnTo>
                  <a:pt x="107209" y="2021"/>
                </a:lnTo>
                <a:lnTo>
                  <a:pt x="107966" y="578"/>
                </a:lnTo>
                <a:lnTo>
                  <a:pt x="100450" y="1159"/>
                </a:lnTo>
                <a:lnTo>
                  <a:pt x="93967" y="3482"/>
                </a:lnTo>
                <a:lnTo>
                  <a:pt x="92493" y="2538"/>
                </a:lnTo>
                <a:lnTo>
                  <a:pt x="90887" y="2053"/>
                </a:lnTo>
                <a:lnTo>
                  <a:pt x="88719" y="14613"/>
                </a:lnTo>
                <a:lnTo>
                  <a:pt x="79075" y="19324"/>
                </a:lnTo>
                <a:lnTo>
                  <a:pt x="72089" y="22899"/>
                </a:lnTo>
                <a:lnTo>
                  <a:pt x="60431" y="23644"/>
                </a:lnTo>
                <a:lnTo>
                  <a:pt x="60404" y="23889"/>
                </a:lnTo>
                <a:lnTo>
                  <a:pt x="51059" y="24701"/>
                </a:lnTo>
                <a:lnTo>
                  <a:pt x="16262" y="57763"/>
                </a:lnTo>
                <a:lnTo>
                  <a:pt x="14502" y="73823"/>
                </a:lnTo>
                <a:lnTo>
                  <a:pt x="13032" y="87232"/>
                </a:lnTo>
                <a:lnTo>
                  <a:pt x="8396" y="99371"/>
                </a:lnTo>
                <a:lnTo>
                  <a:pt x="344" y="120068"/>
                </a:lnTo>
                <a:lnTo>
                  <a:pt x="2603" y="125708"/>
                </a:lnTo>
                <a:lnTo>
                  <a:pt x="12819" y="150689"/>
                </a:lnTo>
                <a:lnTo>
                  <a:pt x="14915" y="159188"/>
                </a:lnTo>
                <a:lnTo>
                  <a:pt x="23905" y="180475"/>
                </a:lnTo>
                <a:lnTo>
                  <a:pt x="26650" y="18752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3A76F674-0AD4-2E6F-52D6-5E7416A56B42}"/>
              </a:ext>
            </a:extLst>
          </p:cNvPr>
          <p:cNvSpPr>
            <a:spLocks/>
          </p:cNvSpPr>
          <p:nvPr/>
        </p:nvSpPr>
        <p:spPr>
          <a:xfrm flipV="1">
            <a:off x="5441393" y="3732508"/>
            <a:ext cx="381673" cy="437974"/>
          </a:xfrm>
          <a:custGeom>
            <a:avLst/>
            <a:gdLst>
              <a:gd name="connsiteX0" fmla="*/ 122970 w 259918"/>
              <a:gd name="connsiteY0" fmla="*/ 266625 h 298259"/>
              <a:gd name="connsiteX1" fmla="*/ 128423 w 259918"/>
              <a:gd name="connsiteY1" fmla="*/ 267717 h 298259"/>
              <a:gd name="connsiteX2" fmla="*/ 140035 w 259918"/>
              <a:gd name="connsiteY2" fmla="*/ 267037 h 298259"/>
              <a:gd name="connsiteX3" fmla="*/ 144033 w 259918"/>
              <a:gd name="connsiteY3" fmla="*/ 271906 h 298259"/>
              <a:gd name="connsiteX4" fmla="*/ 143444 w 259918"/>
              <a:gd name="connsiteY4" fmla="*/ 280888 h 298259"/>
              <a:gd name="connsiteX5" fmla="*/ 143222 w 259918"/>
              <a:gd name="connsiteY5" fmla="*/ 290314 h 298259"/>
              <a:gd name="connsiteX6" fmla="*/ 143141 w 259918"/>
              <a:gd name="connsiteY6" fmla="*/ 296316 h 298259"/>
              <a:gd name="connsiteX7" fmla="*/ 148549 w 259918"/>
              <a:gd name="connsiteY7" fmla="*/ 298746 h 298259"/>
              <a:gd name="connsiteX8" fmla="*/ 157394 w 259918"/>
              <a:gd name="connsiteY8" fmla="*/ 284444 h 298259"/>
              <a:gd name="connsiteX9" fmla="*/ 158110 w 259918"/>
              <a:gd name="connsiteY9" fmla="*/ 283423 h 298259"/>
              <a:gd name="connsiteX10" fmla="*/ 160106 w 259918"/>
              <a:gd name="connsiteY10" fmla="*/ 280559 h 298259"/>
              <a:gd name="connsiteX11" fmla="*/ 181726 w 259918"/>
              <a:gd name="connsiteY11" fmla="*/ 290274 h 298259"/>
              <a:gd name="connsiteX12" fmla="*/ 188341 w 259918"/>
              <a:gd name="connsiteY12" fmla="*/ 278615 h 298259"/>
              <a:gd name="connsiteX13" fmla="*/ 195177 w 259918"/>
              <a:gd name="connsiteY13" fmla="*/ 256927 h 298259"/>
              <a:gd name="connsiteX14" fmla="*/ 214619 w 259918"/>
              <a:gd name="connsiteY14" fmla="*/ 235654 h 298259"/>
              <a:gd name="connsiteX15" fmla="*/ 216881 w 259918"/>
              <a:gd name="connsiteY15" fmla="*/ 229372 h 298259"/>
              <a:gd name="connsiteX16" fmla="*/ 218987 w 259918"/>
              <a:gd name="connsiteY16" fmla="*/ 223783 h 298259"/>
              <a:gd name="connsiteX17" fmla="*/ 222346 w 259918"/>
              <a:gd name="connsiteY17" fmla="*/ 214339 h 298259"/>
              <a:gd name="connsiteX18" fmla="*/ 226342 w 259918"/>
              <a:gd name="connsiteY18" fmla="*/ 203316 h 298259"/>
              <a:gd name="connsiteX19" fmla="*/ 231667 w 259918"/>
              <a:gd name="connsiteY19" fmla="*/ 188692 h 298259"/>
              <a:gd name="connsiteX20" fmla="*/ 239434 w 259918"/>
              <a:gd name="connsiteY20" fmla="*/ 167312 h 298259"/>
              <a:gd name="connsiteX21" fmla="*/ 247226 w 259918"/>
              <a:gd name="connsiteY21" fmla="*/ 146195 h 298259"/>
              <a:gd name="connsiteX22" fmla="*/ 248365 w 259918"/>
              <a:gd name="connsiteY22" fmla="*/ 142766 h 298259"/>
              <a:gd name="connsiteX23" fmla="*/ 249663 w 259918"/>
              <a:gd name="connsiteY23" fmla="*/ 139438 h 298259"/>
              <a:gd name="connsiteX24" fmla="*/ 253911 w 259918"/>
              <a:gd name="connsiteY24" fmla="*/ 127655 h 298259"/>
              <a:gd name="connsiteX25" fmla="*/ 256847 w 259918"/>
              <a:gd name="connsiteY25" fmla="*/ 119522 h 298259"/>
              <a:gd name="connsiteX26" fmla="*/ 257754 w 259918"/>
              <a:gd name="connsiteY26" fmla="*/ 116934 h 298259"/>
              <a:gd name="connsiteX27" fmla="*/ 260348 w 259918"/>
              <a:gd name="connsiteY27" fmla="*/ 109815 h 298259"/>
              <a:gd name="connsiteX28" fmla="*/ 251186 w 259918"/>
              <a:gd name="connsiteY28" fmla="*/ 104089 h 298259"/>
              <a:gd name="connsiteX29" fmla="*/ 248298 w 259918"/>
              <a:gd name="connsiteY29" fmla="*/ 102318 h 298259"/>
              <a:gd name="connsiteX30" fmla="*/ 245373 w 259918"/>
              <a:gd name="connsiteY30" fmla="*/ 100499 h 298259"/>
              <a:gd name="connsiteX31" fmla="*/ 245196 w 259918"/>
              <a:gd name="connsiteY31" fmla="*/ 100373 h 298259"/>
              <a:gd name="connsiteX32" fmla="*/ 240849 w 259918"/>
              <a:gd name="connsiteY32" fmla="*/ 97674 h 298259"/>
              <a:gd name="connsiteX33" fmla="*/ 239943 w 259918"/>
              <a:gd name="connsiteY33" fmla="*/ 97119 h 298259"/>
              <a:gd name="connsiteX34" fmla="*/ 233617 w 259918"/>
              <a:gd name="connsiteY34" fmla="*/ 93167 h 298259"/>
              <a:gd name="connsiteX35" fmla="*/ 228670 w 259918"/>
              <a:gd name="connsiteY35" fmla="*/ 90102 h 298259"/>
              <a:gd name="connsiteX36" fmla="*/ 226149 w 259918"/>
              <a:gd name="connsiteY36" fmla="*/ 85130 h 298259"/>
              <a:gd name="connsiteX37" fmla="*/ 224888 w 259918"/>
              <a:gd name="connsiteY37" fmla="*/ 83610 h 298259"/>
              <a:gd name="connsiteX38" fmla="*/ 223004 w 259918"/>
              <a:gd name="connsiteY38" fmla="*/ 81391 h 298259"/>
              <a:gd name="connsiteX39" fmla="*/ 222115 w 259918"/>
              <a:gd name="connsiteY39" fmla="*/ 80347 h 298259"/>
              <a:gd name="connsiteX40" fmla="*/ 216202 w 259918"/>
              <a:gd name="connsiteY40" fmla="*/ 73300 h 298259"/>
              <a:gd name="connsiteX41" fmla="*/ 215328 w 259918"/>
              <a:gd name="connsiteY41" fmla="*/ 72233 h 298259"/>
              <a:gd name="connsiteX42" fmla="*/ 211864 w 259918"/>
              <a:gd name="connsiteY42" fmla="*/ 68154 h 298259"/>
              <a:gd name="connsiteX43" fmla="*/ 209488 w 259918"/>
              <a:gd name="connsiteY43" fmla="*/ 64701 h 298259"/>
              <a:gd name="connsiteX44" fmla="*/ 206269 w 259918"/>
              <a:gd name="connsiteY44" fmla="*/ 60058 h 298259"/>
              <a:gd name="connsiteX45" fmla="*/ 200368 w 259918"/>
              <a:gd name="connsiteY45" fmla="*/ 51500 h 298259"/>
              <a:gd name="connsiteX46" fmla="*/ 198194 w 259918"/>
              <a:gd name="connsiteY46" fmla="*/ 47979 h 298259"/>
              <a:gd name="connsiteX47" fmla="*/ 193041 w 259918"/>
              <a:gd name="connsiteY47" fmla="*/ 40895 h 298259"/>
              <a:gd name="connsiteX48" fmla="*/ 187549 w 259918"/>
              <a:gd name="connsiteY48" fmla="*/ 30544 h 298259"/>
              <a:gd name="connsiteX49" fmla="*/ 181581 w 259918"/>
              <a:gd name="connsiteY49" fmla="*/ 19363 h 298259"/>
              <a:gd name="connsiteX50" fmla="*/ 178614 w 259918"/>
              <a:gd name="connsiteY50" fmla="*/ 13804 h 298259"/>
              <a:gd name="connsiteX51" fmla="*/ 175677 w 259918"/>
              <a:gd name="connsiteY51" fmla="*/ 8291 h 298259"/>
              <a:gd name="connsiteX52" fmla="*/ 171526 w 259918"/>
              <a:gd name="connsiteY52" fmla="*/ 486 h 298259"/>
              <a:gd name="connsiteX53" fmla="*/ 134049 w 259918"/>
              <a:gd name="connsiteY53" fmla="*/ 15452 h 298259"/>
              <a:gd name="connsiteX54" fmla="*/ 119902 w 259918"/>
              <a:gd name="connsiteY54" fmla="*/ 20675 h 298259"/>
              <a:gd name="connsiteX55" fmla="*/ 110874 w 259918"/>
              <a:gd name="connsiteY55" fmla="*/ 24668 h 298259"/>
              <a:gd name="connsiteX56" fmla="*/ 109668 w 259918"/>
              <a:gd name="connsiteY56" fmla="*/ 25208 h 298259"/>
              <a:gd name="connsiteX57" fmla="*/ 103942 w 259918"/>
              <a:gd name="connsiteY57" fmla="*/ 27504 h 298259"/>
              <a:gd name="connsiteX58" fmla="*/ 96581 w 259918"/>
              <a:gd name="connsiteY58" fmla="*/ 30259 h 298259"/>
              <a:gd name="connsiteX59" fmla="*/ 93074 w 259918"/>
              <a:gd name="connsiteY59" fmla="*/ 31565 h 298259"/>
              <a:gd name="connsiteX60" fmla="*/ 78682 w 259918"/>
              <a:gd name="connsiteY60" fmla="*/ 37632 h 298259"/>
              <a:gd name="connsiteX61" fmla="*/ 47499 w 259918"/>
              <a:gd name="connsiteY61" fmla="*/ 50166 h 298259"/>
              <a:gd name="connsiteX62" fmla="*/ 42458 w 259918"/>
              <a:gd name="connsiteY62" fmla="*/ 60789 h 298259"/>
              <a:gd name="connsiteX63" fmla="*/ 42548 w 259918"/>
              <a:gd name="connsiteY63" fmla="*/ 66534 h 298259"/>
              <a:gd name="connsiteX64" fmla="*/ 43584 w 259918"/>
              <a:gd name="connsiteY64" fmla="*/ 71380 h 298259"/>
              <a:gd name="connsiteX65" fmla="*/ 42755 w 259918"/>
              <a:gd name="connsiteY65" fmla="*/ 78936 h 298259"/>
              <a:gd name="connsiteX66" fmla="*/ 40325 w 259918"/>
              <a:gd name="connsiteY66" fmla="*/ 82403 h 298259"/>
              <a:gd name="connsiteX67" fmla="*/ 34907 w 259918"/>
              <a:gd name="connsiteY67" fmla="*/ 90103 h 298259"/>
              <a:gd name="connsiteX68" fmla="*/ 13019 w 259918"/>
              <a:gd name="connsiteY68" fmla="*/ 90550 h 298259"/>
              <a:gd name="connsiteX69" fmla="*/ 5055 w 259918"/>
              <a:gd name="connsiteY69" fmla="*/ 150777 h 298259"/>
              <a:gd name="connsiteX70" fmla="*/ 7625 w 259918"/>
              <a:gd name="connsiteY70" fmla="*/ 165531 h 298259"/>
              <a:gd name="connsiteX71" fmla="*/ 7890 w 259918"/>
              <a:gd name="connsiteY71" fmla="*/ 176753 h 298259"/>
              <a:gd name="connsiteX72" fmla="*/ 8061 w 259918"/>
              <a:gd name="connsiteY72" fmla="*/ 183864 h 298259"/>
              <a:gd name="connsiteX73" fmla="*/ 8414 w 259918"/>
              <a:gd name="connsiteY73" fmla="*/ 198879 h 298259"/>
              <a:gd name="connsiteX74" fmla="*/ 4376 w 259918"/>
              <a:gd name="connsiteY74" fmla="*/ 203425 h 298259"/>
              <a:gd name="connsiteX75" fmla="*/ 429 w 259918"/>
              <a:gd name="connsiteY75" fmla="*/ 208318 h 298259"/>
              <a:gd name="connsiteX76" fmla="*/ 1146 w 259918"/>
              <a:gd name="connsiteY76" fmla="*/ 209207 h 298259"/>
              <a:gd name="connsiteX77" fmla="*/ 1907 w 259918"/>
              <a:gd name="connsiteY77" fmla="*/ 210368 h 298259"/>
              <a:gd name="connsiteX78" fmla="*/ 4930 w 259918"/>
              <a:gd name="connsiteY78" fmla="*/ 214515 h 298259"/>
              <a:gd name="connsiteX79" fmla="*/ 7304 w 259918"/>
              <a:gd name="connsiteY79" fmla="*/ 217772 h 298259"/>
              <a:gd name="connsiteX80" fmla="*/ 8768 w 259918"/>
              <a:gd name="connsiteY80" fmla="*/ 219601 h 298259"/>
              <a:gd name="connsiteX81" fmla="*/ 12816 w 259918"/>
              <a:gd name="connsiteY81" fmla="*/ 225376 h 298259"/>
              <a:gd name="connsiteX82" fmla="*/ 21889 w 259918"/>
              <a:gd name="connsiteY82" fmla="*/ 237868 h 298259"/>
              <a:gd name="connsiteX83" fmla="*/ 24948 w 259918"/>
              <a:gd name="connsiteY83" fmla="*/ 242994 h 298259"/>
              <a:gd name="connsiteX84" fmla="*/ 28832 w 259918"/>
              <a:gd name="connsiteY84" fmla="*/ 249160 h 298259"/>
              <a:gd name="connsiteX85" fmla="*/ 34849 w 259918"/>
              <a:gd name="connsiteY85" fmla="*/ 252926 h 298259"/>
              <a:gd name="connsiteX86" fmla="*/ 45744 w 259918"/>
              <a:gd name="connsiteY86" fmla="*/ 249206 h 298259"/>
              <a:gd name="connsiteX87" fmla="*/ 53593 w 259918"/>
              <a:gd name="connsiteY87" fmla="*/ 248328 h 298259"/>
              <a:gd name="connsiteX88" fmla="*/ 54897 w 259918"/>
              <a:gd name="connsiteY88" fmla="*/ 249704 h 298259"/>
              <a:gd name="connsiteX89" fmla="*/ 55502 w 259918"/>
              <a:gd name="connsiteY89" fmla="*/ 250902 h 298259"/>
              <a:gd name="connsiteX90" fmla="*/ 57469 w 259918"/>
              <a:gd name="connsiteY90" fmla="*/ 254418 h 298259"/>
              <a:gd name="connsiteX91" fmla="*/ 61186 w 259918"/>
              <a:gd name="connsiteY91" fmla="*/ 254811 h 298259"/>
              <a:gd name="connsiteX92" fmla="*/ 62112 w 259918"/>
              <a:gd name="connsiteY92" fmla="*/ 256472 h 298259"/>
              <a:gd name="connsiteX93" fmla="*/ 65051 w 259918"/>
              <a:gd name="connsiteY93" fmla="*/ 261725 h 298259"/>
              <a:gd name="connsiteX94" fmla="*/ 71965 w 259918"/>
              <a:gd name="connsiteY94" fmla="*/ 270897 h 298259"/>
              <a:gd name="connsiteX95" fmla="*/ 68841 w 259918"/>
              <a:gd name="connsiteY95" fmla="*/ 277872 h 298259"/>
              <a:gd name="connsiteX96" fmla="*/ 69297 w 259918"/>
              <a:gd name="connsiteY96" fmla="*/ 278183 h 298259"/>
              <a:gd name="connsiteX97" fmla="*/ 77999 w 259918"/>
              <a:gd name="connsiteY97" fmla="*/ 284143 h 298259"/>
              <a:gd name="connsiteX98" fmla="*/ 83918 w 259918"/>
              <a:gd name="connsiteY98" fmla="*/ 288842 h 298259"/>
              <a:gd name="connsiteX99" fmla="*/ 82184 w 259918"/>
              <a:gd name="connsiteY99" fmla="*/ 291263 h 298259"/>
              <a:gd name="connsiteX100" fmla="*/ 91158 w 259918"/>
              <a:gd name="connsiteY100" fmla="*/ 295704 h 298259"/>
              <a:gd name="connsiteX101" fmla="*/ 91407 w 259918"/>
              <a:gd name="connsiteY101" fmla="*/ 279081 h 298259"/>
              <a:gd name="connsiteX102" fmla="*/ 91571 w 259918"/>
              <a:gd name="connsiteY102" fmla="*/ 278655 h 298259"/>
              <a:gd name="connsiteX103" fmla="*/ 92325 w 259918"/>
              <a:gd name="connsiteY103" fmla="*/ 276705 h 298259"/>
              <a:gd name="connsiteX104" fmla="*/ 93378 w 259918"/>
              <a:gd name="connsiteY104" fmla="*/ 275940 h 298259"/>
              <a:gd name="connsiteX105" fmla="*/ 95015 w 259918"/>
              <a:gd name="connsiteY105" fmla="*/ 274121 h 298259"/>
              <a:gd name="connsiteX106" fmla="*/ 99042 w 259918"/>
              <a:gd name="connsiteY106" fmla="*/ 268982 h 298259"/>
              <a:gd name="connsiteX107" fmla="*/ 104862 w 259918"/>
              <a:gd name="connsiteY107" fmla="*/ 263146 h 298259"/>
              <a:gd name="connsiteX108" fmla="*/ 105816 w 259918"/>
              <a:gd name="connsiteY108" fmla="*/ 263327 h 298259"/>
              <a:gd name="connsiteX109" fmla="*/ 121117 w 259918"/>
              <a:gd name="connsiteY109" fmla="*/ 266255 h 298259"/>
              <a:gd name="connsiteX110" fmla="*/ 122970 w 259918"/>
              <a:gd name="connsiteY110" fmla="*/ 266625 h 298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259918" h="298259">
                <a:moveTo>
                  <a:pt x="122970" y="266625"/>
                </a:moveTo>
                <a:lnTo>
                  <a:pt x="128423" y="267717"/>
                </a:lnTo>
                <a:lnTo>
                  <a:pt x="140035" y="267037"/>
                </a:lnTo>
                <a:lnTo>
                  <a:pt x="144033" y="271906"/>
                </a:lnTo>
                <a:lnTo>
                  <a:pt x="143444" y="280888"/>
                </a:lnTo>
                <a:lnTo>
                  <a:pt x="143222" y="290314"/>
                </a:lnTo>
                <a:lnTo>
                  <a:pt x="143141" y="296316"/>
                </a:lnTo>
                <a:lnTo>
                  <a:pt x="148549" y="298746"/>
                </a:lnTo>
                <a:lnTo>
                  <a:pt x="157394" y="284444"/>
                </a:lnTo>
                <a:lnTo>
                  <a:pt x="158110" y="283423"/>
                </a:lnTo>
                <a:lnTo>
                  <a:pt x="160106" y="280559"/>
                </a:lnTo>
                <a:lnTo>
                  <a:pt x="181726" y="290274"/>
                </a:lnTo>
                <a:lnTo>
                  <a:pt x="188341" y="278615"/>
                </a:lnTo>
                <a:lnTo>
                  <a:pt x="195177" y="256927"/>
                </a:lnTo>
                <a:lnTo>
                  <a:pt x="214619" y="235654"/>
                </a:lnTo>
                <a:lnTo>
                  <a:pt x="216881" y="229372"/>
                </a:lnTo>
                <a:lnTo>
                  <a:pt x="218987" y="223783"/>
                </a:lnTo>
                <a:lnTo>
                  <a:pt x="222346" y="214339"/>
                </a:lnTo>
                <a:lnTo>
                  <a:pt x="226342" y="203316"/>
                </a:lnTo>
                <a:lnTo>
                  <a:pt x="231667" y="188692"/>
                </a:lnTo>
                <a:lnTo>
                  <a:pt x="239434" y="167312"/>
                </a:lnTo>
                <a:lnTo>
                  <a:pt x="247226" y="146195"/>
                </a:lnTo>
                <a:lnTo>
                  <a:pt x="248365" y="142766"/>
                </a:lnTo>
                <a:lnTo>
                  <a:pt x="249663" y="139438"/>
                </a:lnTo>
                <a:lnTo>
                  <a:pt x="253911" y="127655"/>
                </a:lnTo>
                <a:lnTo>
                  <a:pt x="256847" y="119522"/>
                </a:lnTo>
                <a:lnTo>
                  <a:pt x="257754" y="116934"/>
                </a:lnTo>
                <a:lnTo>
                  <a:pt x="260348" y="109815"/>
                </a:lnTo>
                <a:lnTo>
                  <a:pt x="251186" y="104089"/>
                </a:lnTo>
                <a:lnTo>
                  <a:pt x="248298" y="102318"/>
                </a:lnTo>
                <a:lnTo>
                  <a:pt x="245373" y="100499"/>
                </a:lnTo>
                <a:lnTo>
                  <a:pt x="245196" y="100373"/>
                </a:lnTo>
                <a:lnTo>
                  <a:pt x="240849" y="97674"/>
                </a:lnTo>
                <a:lnTo>
                  <a:pt x="239943" y="97119"/>
                </a:lnTo>
                <a:lnTo>
                  <a:pt x="233617" y="93167"/>
                </a:lnTo>
                <a:lnTo>
                  <a:pt x="228670" y="90102"/>
                </a:lnTo>
                <a:lnTo>
                  <a:pt x="226149" y="85130"/>
                </a:lnTo>
                <a:lnTo>
                  <a:pt x="224888" y="83610"/>
                </a:lnTo>
                <a:lnTo>
                  <a:pt x="223004" y="81391"/>
                </a:lnTo>
                <a:lnTo>
                  <a:pt x="222115" y="80347"/>
                </a:lnTo>
                <a:lnTo>
                  <a:pt x="216202" y="73300"/>
                </a:lnTo>
                <a:lnTo>
                  <a:pt x="215328" y="72233"/>
                </a:lnTo>
                <a:lnTo>
                  <a:pt x="211864" y="68154"/>
                </a:lnTo>
                <a:lnTo>
                  <a:pt x="209488" y="64701"/>
                </a:lnTo>
                <a:lnTo>
                  <a:pt x="206269" y="60058"/>
                </a:lnTo>
                <a:lnTo>
                  <a:pt x="200368" y="51500"/>
                </a:lnTo>
                <a:lnTo>
                  <a:pt x="198194" y="47979"/>
                </a:lnTo>
                <a:lnTo>
                  <a:pt x="193041" y="40895"/>
                </a:lnTo>
                <a:lnTo>
                  <a:pt x="187549" y="30544"/>
                </a:lnTo>
                <a:lnTo>
                  <a:pt x="181581" y="19363"/>
                </a:lnTo>
                <a:lnTo>
                  <a:pt x="178614" y="13804"/>
                </a:lnTo>
                <a:lnTo>
                  <a:pt x="175677" y="8291"/>
                </a:lnTo>
                <a:lnTo>
                  <a:pt x="171526" y="486"/>
                </a:lnTo>
                <a:lnTo>
                  <a:pt x="134049" y="15452"/>
                </a:lnTo>
                <a:lnTo>
                  <a:pt x="119902" y="20675"/>
                </a:lnTo>
                <a:lnTo>
                  <a:pt x="110874" y="24668"/>
                </a:lnTo>
                <a:lnTo>
                  <a:pt x="109668" y="25208"/>
                </a:lnTo>
                <a:lnTo>
                  <a:pt x="103942" y="27504"/>
                </a:lnTo>
                <a:lnTo>
                  <a:pt x="96581" y="30259"/>
                </a:lnTo>
                <a:lnTo>
                  <a:pt x="93074" y="31565"/>
                </a:lnTo>
                <a:lnTo>
                  <a:pt x="78682" y="37632"/>
                </a:lnTo>
                <a:lnTo>
                  <a:pt x="47499" y="50166"/>
                </a:lnTo>
                <a:lnTo>
                  <a:pt x="42458" y="60789"/>
                </a:lnTo>
                <a:lnTo>
                  <a:pt x="42548" y="66534"/>
                </a:lnTo>
                <a:lnTo>
                  <a:pt x="43584" y="71380"/>
                </a:lnTo>
                <a:lnTo>
                  <a:pt x="42755" y="78936"/>
                </a:lnTo>
                <a:lnTo>
                  <a:pt x="40325" y="82403"/>
                </a:lnTo>
                <a:lnTo>
                  <a:pt x="34907" y="90103"/>
                </a:lnTo>
                <a:lnTo>
                  <a:pt x="13019" y="90550"/>
                </a:lnTo>
                <a:lnTo>
                  <a:pt x="5055" y="150777"/>
                </a:lnTo>
                <a:lnTo>
                  <a:pt x="7625" y="165531"/>
                </a:lnTo>
                <a:lnTo>
                  <a:pt x="7890" y="176753"/>
                </a:lnTo>
                <a:lnTo>
                  <a:pt x="8061" y="183864"/>
                </a:lnTo>
                <a:lnTo>
                  <a:pt x="8414" y="198879"/>
                </a:lnTo>
                <a:lnTo>
                  <a:pt x="4376" y="203425"/>
                </a:lnTo>
                <a:lnTo>
                  <a:pt x="429" y="208318"/>
                </a:lnTo>
                <a:lnTo>
                  <a:pt x="1146" y="209207"/>
                </a:lnTo>
                <a:lnTo>
                  <a:pt x="1907" y="210368"/>
                </a:lnTo>
                <a:lnTo>
                  <a:pt x="4930" y="214515"/>
                </a:lnTo>
                <a:lnTo>
                  <a:pt x="7304" y="217772"/>
                </a:lnTo>
                <a:lnTo>
                  <a:pt x="8768" y="219601"/>
                </a:lnTo>
                <a:lnTo>
                  <a:pt x="12816" y="225376"/>
                </a:lnTo>
                <a:lnTo>
                  <a:pt x="21889" y="237868"/>
                </a:lnTo>
                <a:lnTo>
                  <a:pt x="24948" y="242994"/>
                </a:lnTo>
                <a:lnTo>
                  <a:pt x="28832" y="249160"/>
                </a:lnTo>
                <a:lnTo>
                  <a:pt x="34849" y="252926"/>
                </a:lnTo>
                <a:lnTo>
                  <a:pt x="45744" y="249206"/>
                </a:lnTo>
                <a:lnTo>
                  <a:pt x="53593" y="248328"/>
                </a:lnTo>
                <a:lnTo>
                  <a:pt x="54897" y="249704"/>
                </a:lnTo>
                <a:lnTo>
                  <a:pt x="55502" y="250902"/>
                </a:lnTo>
                <a:lnTo>
                  <a:pt x="57469" y="254418"/>
                </a:lnTo>
                <a:lnTo>
                  <a:pt x="61186" y="254811"/>
                </a:lnTo>
                <a:lnTo>
                  <a:pt x="62112" y="256472"/>
                </a:lnTo>
                <a:lnTo>
                  <a:pt x="65051" y="261725"/>
                </a:lnTo>
                <a:lnTo>
                  <a:pt x="71965" y="270897"/>
                </a:lnTo>
                <a:lnTo>
                  <a:pt x="68841" y="277872"/>
                </a:lnTo>
                <a:lnTo>
                  <a:pt x="69297" y="278183"/>
                </a:lnTo>
                <a:lnTo>
                  <a:pt x="77999" y="284143"/>
                </a:lnTo>
                <a:lnTo>
                  <a:pt x="83918" y="288842"/>
                </a:lnTo>
                <a:lnTo>
                  <a:pt x="82184" y="291263"/>
                </a:lnTo>
                <a:lnTo>
                  <a:pt x="91158" y="295704"/>
                </a:lnTo>
                <a:lnTo>
                  <a:pt x="91407" y="279081"/>
                </a:lnTo>
                <a:lnTo>
                  <a:pt x="91571" y="278655"/>
                </a:lnTo>
                <a:lnTo>
                  <a:pt x="92325" y="276705"/>
                </a:lnTo>
                <a:lnTo>
                  <a:pt x="93378" y="275940"/>
                </a:lnTo>
                <a:lnTo>
                  <a:pt x="95015" y="274121"/>
                </a:lnTo>
                <a:lnTo>
                  <a:pt x="99042" y="268982"/>
                </a:lnTo>
                <a:lnTo>
                  <a:pt x="104862" y="263146"/>
                </a:lnTo>
                <a:lnTo>
                  <a:pt x="105816" y="263327"/>
                </a:lnTo>
                <a:lnTo>
                  <a:pt x="121117" y="266255"/>
                </a:lnTo>
                <a:lnTo>
                  <a:pt x="122970" y="26662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B7BF60BF-295F-2BCB-FC5D-55111FD16E30}"/>
              </a:ext>
            </a:extLst>
          </p:cNvPr>
          <p:cNvSpPr>
            <a:spLocks/>
          </p:cNvSpPr>
          <p:nvPr/>
        </p:nvSpPr>
        <p:spPr>
          <a:xfrm flipV="1">
            <a:off x="6798576" y="4184896"/>
            <a:ext cx="618894" cy="560819"/>
          </a:xfrm>
          <a:custGeom>
            <a:avLst/>
            <a:gdLst>
              <a:gd name="connsiteX0" fmla="*/ 189288 w 421465"/>
              <a:gd name="connsiteY0" fmla="*/ 27686 h 381916"/>
              <a:gd name="connsiteX1" fmla="*/ 72285 w 421465"/>
              <a:gd name="connsiteY1" fmla="*/ 135645 h 381916"/>
              <a:gd name="connsiteX2" fmla="*/ 65743 w 421465"/>
              <a:gd name="connsiteY2" fmla="*/ 141403 h 381916"/>
              <a:gd name="connsiteX3" fmla="*/ 313 w 421465"/>
              <a:gd name="connsiteY3" fmla="*/ 201502 h 381916"/>
              <a:gd name="connsiteX4" fmla="*/ 2281 w 421465"/>
              <a:gd name="connsiteY4" fmla="*/ 202560 h 381916"/>
              <a:gd name="connsiteX5" fmla="*/ 3225 w 421465"/>
              <a:gd name="connsiteY5" fmla="*/ 206317 h 381916"/>
              <a:gd name="connsiteX6" fmla="*/ 5348 w 421465"/>
              <a:gd name="connsiteY6" fmla="*/ 205750 h 381916"/>
              <a:gd name="connsiteX7" fmla="*/ 7534 w 421465"/>
              <a:gd name="connsiteY7" fmla="*/ 206616 h 381916"/>
              <a:gd name="connsiteX8" fmla="*/ 9049 w 421465"/>
              <a:gd name="connsiteY8" fmla="*/ 205586 h 381916"/>
              <a:gd name="connsiteX9" fmla="*/ 10809 w 421465"/>
              <a:gd name="connsiteY9" fmla="*/ 207492 h 381916"/>
              <a:gd name="connsiteX10" fmla="*/ 11603 w 421465"/>
              <a:gd name="connsiteY10" fmla="*/ 208304 h 381916"/>
              <a:gd name="connsiteX11" fmla="*/ 11240 w 421465"/>
              <a:gd name="connsiteY11" fmla="*/ 211027 h 381916"/>
              <a:gd name="connsiteX12" fmla="*/ 13114 w 421465"/>
              <a:gd name="connsiteY12" fmla="*/ 212597 h 381916"/>
              <a:gd name="connsiteX13" fmla="*/ 13341 w 421465"/>
              <a:gd name="connsiteY13" fmla="*/ 214331 h 381916"/>
              <a:gd name="connsiteX14" fmla="*/ 15740 w 421465"/>
              <a:gd name="connsiteY14" fmla="*/ 215157 h 381916"/>
              <a:gd name="connsiteX15" fmla="*/ 15450 w 421465"/>
              <a:gd name="connsiteY15" fmla="*/ 224958 h 381916"/>
              <a:gd name="connsiteX16" fmla="*/ 9635 w 421465"/>
              <a:gd name="connsiteY16" fmla="*/ 230422 h 381916"/>
              <a:gd name="connsiteX17" fmla="*/ 9222 w 421465"/>
              <a:gd name="connsiteY17" fmla="*/ 232536 h 381916"/>
              <a:gd name="connsiteX18" fmla="*/ 7357 w 421465"/>
              <a:gd name="connsiteY18" fmla="*/ 233040 h 381916"/>
              <a:gd name="connsiteX19" fmla="*/ 9004 w 421465"/>
              <a:gd name="connsiteY19" fmla="*/ 235127 h 381916"/>
              <a:gd name="connsiteX20" fmla="*/ 8061 w 421465"/>
              <a:gd name="connsiteY20" fmla="*/ 240759 h 381916"/>
              <a:gd name="connsiteX21" fmla="*/ 17573 w 421465"/>
              <a:gd name="connsiteY21" fmla="*/ 242138 h 381916"/>
              <a:gd name="connsiteX22" fmla="*/ 33191 w 421465"/>
              <a:gd name="connsiteY22" fmla="*/ 246327 h 381916"/>
              <a:gd name="connsiteX23" fmla="*/ 37324 w 421465"/>
              <a:gd name="connsiteY23" fmla="*/ 251259 h 381916"/>
              <a:gd name="connsiteX24" fmla="*/ 55079 w 421465"/>
              <a:gd name="connsiteY24" fmla="*/ 254999 h 381916"/>
              <a:gd name="connsiteX25" fmla="*/ 61017 w 421465"/>
              <a:gd name="connsiteY25" fmla="*/ 255829 h 381916"/>
              <a:gd name="connsiteX26" fmla="*/ 68111 w 421465"/>
              <a:gd name="connsiteY26" fmla="*/ 269874 h 381916"/>
              <a:gd name="connsiteX27" fmla="*/ 72947 w 421465"/>
              <a:gd name="connsiteY27" fmla="*/ 275755 h 381916"/>
              <a:gd name="connsiteX28" fmla="*/ 75174 w 421465"/>
              <a:gd name="connsiteY28" fmla="*/ 276113 h 381916"/>
              <a:gd name="connsiteX29" fmla="*/ 84755 w 421465"/>
              <a:gd name="connsiteY29" fmla="*/ 280674 h 381916"/>
              <a:gd name="connsiteX30" fmla="*/ 86311 w 421465"/>
              <a:gd name="connsiteY30" fmla="*/ 281676 h 381916"/>
              <a:gd name="connsiteX31" fmla="*/ 102260 w 421465"/>
              <a:gd name="connsiteY31" fmla="*/ 278890 h 381916"/>
              <a:gd name="connsiteX32" fmla="*/ 105354 w 421465"/>
              <a:gd name="connsiteY32" fmla="*/ 279684 h 381916"/>
              <a:gd name="connsiteX33" fmla="*/ 107499 w 421465"/>
              <a:gd name="connsiteY33" fmla="*/ 281046 h 381916"/>
              <a:gd name="connsiteX34" fmla="*/ 113610 w 421465"/>
              <a:gd name="connsiteY34" fmla="*/ 286287 h 381916"/>
              <a:gd name="connsiteX35" fmla="*/ 121993 w 421465"/>
              <a:gd name="connsiteY35" fmla="*/ 294165 h 381916"/>
              <a:gd name="connsiteX36" fmla="*/ 123050 w 421465"/>
              <a:gd name="connsiteY36" fmla="*/ 301774 h 381916"/>
              <a:gd name="connsiteX37" fmla="*/ 135515 w 421465"/>
              <a:gd name="connsiteY37" fmla="*/ 305786 h 381916"/>
              <a:gd name="connsiteX38" fmla="*/ 154803 w 421465"/>
              <a:gd name="connsiteY38" fmla="*/ 312552 h 381916"/>
              <a:gd name="connsiteX39" fmla="*/ 166085 w 421465"/>
              <a:gd name="connsiteY39" fmla="*/ 315982 h 381916"/>
              <a:gd name="connsiteX40" fmla="*/ 169868 w 421465"/>
              <a:gd name="connsiteY40" fmla="*/ 314907 h 381916"/>
              <a:gd name="connsiteX41" fmla="*/ 178396 w 421465"/>
              <a:gd name="connsiteY41" fmla="*/ 314952 h 381916"/>
              <a:gd name="connsiteX42" fmla="*/ 187242 w 421465"/>
              <a:gd name="connsiteY42" fmla="*/ 319753 h 381916"/>
              <a:gd name="connsiteX43" fmla="*/ 203962 w 421465"/>
              <a:gd name="connsiteY43" fmla="*/ 327536 h 381916"/>
              <a:gd name="connsiteX44" fmla="*/ 207986 w 421465"/>
              <a:gd name="connsiteY44" fmla="*/ 336766 h 381916"/>
              <a:gd name="connsiteX45" fmla="*/ 211107 w 421465"/>
              <a:gd name="connsiteY45" fmla="*/ 337233 h 381916"/>
              <a:gd name="connsiteX46" fmla="*/ 217358 w 421465"/>
              <a:gd name="connsiteY46" fmla="*/ 341630 h 381916"/>
              <a:gd name="connsiteX47" fmla="*/ 220991 w 421465"/>
              <a:gd name="connsiteY47" fmla="*/ 337160 h 381916"/>
              <a:gd name="connsiteX48" fmla="*/ 226598 w 421465"/>
              <a:gd name="connsiteY48" fmla="*/ 340264 h 381916"/>
              <a:gd name="connsiteX49" fmla="*/ 230558 w 421465"/>
              <a:gd name="connsiteY49" fmla="*/ 339947 h 381916"/>
              <a:gd name="connsiteX50" fmla="*/ 241060 w 421465"/>
              <a:gd name="connsiteY50" fmla="*/ 334406 h 381916"/>
              <a:gd name="connsiteX51" fmla="*/ 248195 w 421465"/>
              <a:gd name="connsiteY51" fmla="*/ 333167 h 381916"/>
              <a:gd name="connsiteX52" fmla="*/ 254845 w 421465"/>
              <a:gd name="connsiteY52" fmla="*/ 333802 h 381916"/>
              <a:gd name="connsiteX53" fmla="*/ 260116 w 421465"/>
              <a:gd name="connsiteY53" fmla="*/ 333648 h 381916"/>
              <a:gd name="connsiteX54" fmla="*/ 272201 w 421465"/>
              <a:gd name="connsiteY54" fmla="*/ 332999 h 381916"/>
              <a:gd name="connsiteX55" fmla="*/ 275149 w 421465"/>
              <a:gd name="connsiteY55" fmla="*/ 331779 h 381916"/>
              <a:gd name="connsiteX56" fmla="*/ 277027 w 421465"/>
              <a:gd name="connsiteY56" fmla="*/ 332518 h 381916"/>
              <a:gd name="connsiteX57" fmla="*/ 286544 w 421465"/>
              <a:gd name="connsiteY57" fmla="*/ 325666 h 381916"/>
              <a:gd name="connsiteX58" fmla="*/ 292836 w 421465"/>
              <a:gd name="connsiteY58" fmla="*/ 326079 h 381916"/>
              <a:gd name="connsiteX59" fmla="*/ 301945 w 421465"/>
              <a:gd name="connsiteY59" fmla="*/ 332423 h 381916"/>
              <a:gd name="connsiteX60" fmla="*/ 305565 w 421465"/>
              <a:gd name="connsiteY60" fmla="*/ 332423 h 381916"/>
              <a:gd name="connsiteX61" fmla="*/ 307248 w 421465"/>
              <a:gd name="connsiteY61" fmla="*/ 336266 h 381916"/>
              <a:gd name="connsiteX62" fmla="*/ 311217 w 421465"/>
              <a:gd name="connsiteY62" fmla="*/ 335863 h 381916"/>
              <a:gd name="connsiteX63" fmla="*/ 313172 w 421465"/>
              <a:gd name="connsiteY63" fmla="*/ 336983 h 381916"/>
              <a:gd name="connsiteX64" fmla="*/ 317509 w 421465"/>
              <a:gd name="connsiteY64" fmla="*/ 336053 h 381916"/>
              <a:gd name="connsiteX65" fmla="*/ 318221 w 421465"/>
              <a:gd name="connsiteY65" fmla="*/ 338563 h 381916"/>
              <a:gd name="connsiteX66" fmla="*/ 324132 w 421465"/>
              <a:gd name="connsiteY66" fmla="*/ 342379 h 381916"/>
              <a:gd name="connsiteX67" fmla="*/ 328482 w 421465"/>
              <a:gd name="connsiteY67" fmla="*/ 339638 h 381916"/>
              <a:gd name="connsiteX68" fmla="*/ 335286 w 421465"/>
              <a:gd name="connsiteY68" fmla="*/ 343232 h 381916"/>
              <a:gd name="connsiteX69" fmla="*/ 343619 w 421465"/>
              <a:gd name="connsiteY69" fmla="*/ 348028 h 381916"/>
              <a:gd name="connsiteX70" fmla="*/ 344799 w 421465"/>
              <a:gd name="connsiteY70" fmla="*/ 352902 h 381916"/>
              <a:gd name="connsiteX71" fmla="*/ 332701 w 421465"/>
              <a:gd name="connsiteY71" fmla="*/ 379171 h 381916"/>
              <a:gd name="connsiteX72" fmla="*/ 347956 w 421465"/>
              <a:gd name="connsiteY72" fmla="*/ 382516 h 381916"/>
              <a:gd name="connsiteX73" fmla="*/ 366083 w 421465"/>
              <a:gd name="connsiteY73" fmla="*/ 377406 h 381916"/>
              <a:gd name="connsiteX74" fmla="*/ 374756 w 421465"/>
              <a:gd name="connsiteY74" fmla="*/ 351926 h 381916"/>
              <a:gd name="connsiteX75" fmla="*/ 357600 w 421465"/>
              <a:gd name="connsiteY75" fmla="*/ 340496 h 381916"/>
              <a:gd name="connsiteX76" fmla="*/ 360109 w 421465"/>
              <a:gd name="connsiteY76" fmla="*/ 329659 h 381916"/>
              <a:gd name="connsiteX77" fmla="*/ 359179 w 421465"/>
              <a:gd name="connsiteY77" fmla="*/ 324105 h 381916"/>
              <a:gd name="connsiteX78" fmla="*/ 362880 w 421465"/>
              <a:gd name="connsiteY78" fmla="*/ 314272 h 381916"/>
              <a:gd name="connsiteX79" fmla="*/ 359619 w 421465"/>
              <a:gd name="connsiteY79" fmla="*/ 307370 h 381916"/>
              <a:gd name="connsiteX80" fmla="*/ 354456 w 421465"/>
              <a:gd name="connsiteY80" fmla="*/ 300767 h 381916"/>
              <a:gd name="connsiteX81" fmla="*/ 350519 w 421465"/>
              <a:gd name="connsiteY81" fmla="*/ 296184 h 381916"/>
              <a:gd name="connsiteX82" fmla="*/ 340131 w 421465"/>
              <a:gd name="connsiteY82" fmla="*/ 283487 h 381916"/>
              <a:gd name="connsiteX83" fmla="*/ 341841 w 421465"/>
              <a:gd name="connsiteY83" fmla="*/ 274743 h 381916"/>
              <a:gd name="connsiteX84" fmla="*/ 341864 w 421465"/>
              <a:gd name="connsiteY84" fmla="*/ 268676 h 381916"/>
              <a:gd name="connsiteX85" fmla="*/ 346078 w 421465"/>
              <a:gd name="connsiteY85" fmla="*/ 258947 h 381916"/>
              <a:gd name="connsiteX86" fmla="*/ 326808 w 421465"/>
              <a:gd name="connsiteY86" fmla="*/ 229079 h 381916"/>
              <a:gd name="connsiteX87" fmla="*/ 334170 w 421465"/>
              <a:gd name="connsiteY87" fmla="*/ 212833 h 381916"/>
              <a:gd name="connsiteX88" fmla="*/ 359614 w 421465"/>
              <a:gd name="connsiteY88" fmla="*/ 176871 h 381916"/>
              <a:gd name="connsiteX89" fmla="*/ 379124 w 421465"/>
              <a:gd name="connsiteY89" fmla="*/ 173481 h 381916"/>
              <a:gd name="connsiteX90" fmla="*/ 392679 w 421465"/>
              <a:gd name="connsiteY90" fmla="*/ 182507 h 381916"/>
              <a:gd name="connsiteX91" fmla="*/ 397487 w 421465"/>
              <a:gd name="connsiteY91" fmla="*/ 182049 h 381916"/>
              <a:gd name="connsiteX92" fmla="*/ 403439 w 421465"/>
              <a:gd name="connsiteY92" fmla="*/ 175668 h 381916"/>
              <a:gd name="connsiteX93" fmla="*/ 406487 w 421465"/>
              <a:gd name="connsiteY93" fmla="*/ 171839 h 381916"/>
              <a:gd name="connsiteX94" fmla="*/ 406510 w 421465"/>
              <a:gd name="connsiteY94" fmla="*/ 170146 h 381916"/>
              <a:gd name="connsiteX95" fmla="*/ 421779 w 421465"/>
              <a:gd name="connsiteY95" fmla="*/ 150887 h 381916"/>
              <a:gd name="connsiteX96" fmla="*/ 420377 w 421465"/>
              <a:gd name="connsiteY96" fmla="*/ 138526 h 381916"/>
              <a:gd name="connsiteX97" fmla="*/ 407576 w 421465"/>
              <a:gd name="connsiteY97" fmla="*/ 131134 h 381916"/>
              <a:gd name="connsiteX98" fmla="*/ 403579 w 421465"/>
              <a:gd name="connsiteY98" fmla="*/ 109017 h 381916"/>
              <a:gd name="connsiteX99" fmla="*/ 404423 w 421465"/>
              <a:gd name="connsiteY99" fmla="*/ 98585 h 381916"/>
              <a:gd name="connsiteX100" fmla="*/ 399773 w 421465"/>
              <a:gd name="connsiteY100" fmla="*/ 85348 h 381916"/>
              <a:gd name="connsiteX101" fmla="*/ 399279 w 421465"/>
              <a:gd name="connsiteY101" fmla="*/ 75823 h 381916"/>
              <a:gd name="connsiteX102" fmla="*/ 372746 w 421465"/>
              <a:gd name="connsiteY102" fmla="*/ 61665 h 381916"/>
              <a:gd name="connsiteX103" fmla="*/ 314374 w 421465"/>
              <a:gd name="connsiteY103" fmla="*/ 33435 h 381916"/>
              <a:gd name="connsiteX104" fmla="*/ 299568 w 421465"/>
              <a:gd name="connsiteY104" fmla="*/ 27232 h 381916"/>
              <a:gd name="connsiteX105" fmla="*/ 275843 w 421465"/>
              <a:gd name="connsiteY105" fmla="*/ 14962 h 381916"/>
              <a:gd name="connsiteX106" fmla="*/ 217417 w 421465"/>
              <a:gd name="connsiteY106" fmla="*/ 600 h 381916"/>
              <a:gd name="connsiteX107" fmla="*/ 189288 w 421465"/>
              <a:gd name="connsiteY107" fmla="*/ 27686 h 38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421465" h="381916">
                <a:moveTo>
                  <a:pt x="189288" y="27686"/>
                </a:moveTo>
                <a:lnTo>
                  <a:pt x="72285" y="135645"/>
                </a:lnTo>
                <a:lnTo>
                  <a:pt x="65743" y="141403"/>
                </a:lnTo>
                <a:lnTo>
                  <a:pt x="313" y="201502"/>
                </a:lnTo>
                <a:lnTo>
                  <a:pt x="2281" y="202560"/>
                </a:lnTo>
                <a:lnTo>
                  <a:pt x="3225" y="206317"/>
                </a:lnTo>
                <a:lnTo>
                  <a:pt x="5348" y="205750"/>
                </a:lnTo>
                <a:lnTo>
                  <a:pt x="7534" y="206616"/>
                </a:lnTo>
                <a:lnTo>
                  <a:pt x="9049" y="205586"/>
                </a:lnTo>
                <a:lnTo>
                  <a:pt x="10809" y="207492"/>
                </a:lnTo>
                <a:lnTo>
                  <a:pt x="11603" y="208304"/>
                </a:lnTo>
                <a:lnTo>
                  <a:pt x="11240" y="211027"/>
                </a:lnTo>
                <a:lnTo>
                  <a:pt x="13114" y="212597"/>
                </a:lnTo>
                <a:lnTo>
                  <a:pt x="13341" y="214331"/>
                </a:lnTo>
                <a:lnTo>
                  <a:pt x="15740" y="215157"/>
                </a:lnTo>
                <a:lnTo>
                  <a:pt x="15450" y="224958"/>
                </a:lnTo>
                <a:lnTo>
                  <a:pt x="9635" y="230422"/>
                </a:lnTo>
                <a:lnTo>
                  <a:pt x="9222" y="232536"/>
                </a:lnTo>
                <a:lnTo>
                  <a:pt x="7357" y="233040"/>
                </a:lnTo>
                <a:lnTo>
                  <a:pt x="9004" y="235127"/>
                </a:lnTo>
                <a:lnTo>
                  <a:pt x="8061" y="240759"/>
                </a:lnTo>
                <a:lnTo>
                  <a:pt x="17573" y="242138"/>
                </a:lnTo>
                <a:lnTo>
                  <a:pt x="33191" y="246327"/>
                </a:lnTo>
                <a:lnTo>
                  <a:pt x="37324" y="251259"/>
                </a:lnTo>
                <a:lnTo>
                  <a:pt x="55079" y="254999"/>
                </a:lnTo>
                <a:lnTo>
                  <a:pt x="61017" y="255829"/>
                </a:lnTo>
                <a:lnTo>
                  <a:pt x="68111" y="269874"/>
                </a:lnTo>
                <a:lnTo>
                  <a:pt x="72947" y="275755"/>
                </a:lnTo>
                <a:lnTo>
                  <a:pt x="75174" y="276113"/>
                </a:lnTo>
                <a:lnTo>
                  <a:pt x="84755" y="280674"/>
                </a:lnTo>
                <a:lnTo>
                  <a:pt x="86311" y="281676"/>
                </a:lnTo>
                <a:lnTo>
                  <a:pt x="102260" y="278890"/>
                </a:lnTo>
                <a:lnTo>
                  <a:pt x="105354" y="279684"/>
                </a:lnTo>
                <a:lnTo>
                  <a:pt x="107499" y="281046"/>
                </a:lnTo>
                <a:lnTo>
                  <a:pt x="113610" y="286287"/>
                </a:lnTo>
                <a:lnTo>
                  <a:pt x="121993" y="294165"/>
                </a:lnTo>
                <a:lnTo>
                  <a:pt x="123050" y="301774"/>
                </a:lnTo>
                <a:lnTo>
                  <a:pt x="135515" y="305786"/>
                </a:lnTo>
                <a:lnTo>
                  <a:pt x="154803" y="312552"/>
                </a:lnTo>
                <a:lnTo>
                  <a:pt x="166085" y="315982"/>
                </a:lnTo>
                <a:lnTo>
                  <a:pt x="169868" y="314907"/>
                </a:lnTo>
                <a:lnTo>
                  <a:pt x="178396" y="314952"/>
                </a:lnTo>
                <a:lnTo>
                  <a:pt x="187242" y="319753"/>
                </a:lnTo>
                <a:lnTo>
                  <a:pt x="203962" y="327536"/>
                </a:lnTo>
                <a:lnTo>
                  <a:pt x="207986" y="336766"/>
                </a:lnTo>
                <a:lnTo>
                  <a:pt x="211107" y="337233"/>
                </a:lnTo>
                <a:lnTo>
                  <a:pt x="217358" y="341630"/>
                </a:lnTo>
                <a:lnTo>
                  <a:pt x="220991" y="337160"/>
                </a:lnTo>
                <a:lnTo>
                  <a:pt x="226598" y="340264"/>
                </a:lnTo>
                <a:lnTo>
                  <a:pt x="230558" y="339947"/>
                </a:lnTo>
                <a:lnTo>
                  <a:pt x="241060" y="334406"/>
                </a:lnTo>
                <a:lnTo>
                  <a:pt x="248195" y="333167"/>
                </a:lnTo>
                <a:lnTo>
                  <a:pt x="254845" y="333802"/>
                </a:lnTo>
                <a:lnTo>
                  <a:pt x="260116" y="333648"/>
                </a:lnTo>
                <a:lnTo>
                  <a:pt x="272201" y="332999"/>
                </a:lnTo>
                <a:lnTo>
                  <a:pt x="275149" y="331779"/>
                </a:lnTo>
                <a:lnTo>
                  <a:pt x="277027" y="332518"/>
                </a:lnTo>
                <a:lnTo>
                  <a:pt x="286544" y="325666"/>
                </a:lnTo>
                <a:lnTo>
                  <a:pt x="292836" y="326079"/>
                </a:lnTo>
                <a:lnTo>
                  <a:pt x="301945" y="332423"/>
                </a:lnTo>
                <a:lnTo>
                  <a:pt x="305565" y="332423"/>
                </a:lnTo>
                <a:lnTo>
                  <a:pt x="307248" y="336266"/>
                </a:lnTo>
                <a:lnTo>
                  <a:pt x="311217" y="335863"/>
                </a:lnTo>
                <a:lnTo>
                  <a:pt x="313172" y="336983"/>
                </a:lnTo>
                <a:lnTo>
                  <a:pt x="317509" y="336053"/>
                </a:lnTo>
                <a:lnTo>
                  <a:pt x="318221" y="338563"/>
                </a:lnTo>
                <a:lnTo>
                  <a:pt x="324132" y="342379"/>
                </a:lnTo>
                <a:lnTo>
                  <a:pt x="328482" y="339638"/>
                </a:lnTo>
                <a:lnTo>
                  <a:pt x="335286" y="343232"/>
                </a:lnTo>
                <a:lnTo>
                  <a:pt x="343619" y="348028"/>
                </a:lnTo>
                <a:lnTo>
                  <a:pt x="344799" y="352902"/>
                </a:lnTo>
                <a:lnTo>
                  <a:pt x="332701" y="379171"/>
                </a:lnTo>
                <a:lnTo>
                  <a:pt x="347956" y="382516"/>
                </a:lnTo>
                <a:lnTo>
                  <a:pt x="366083" y="377406"/>
                </a:lnTo>
                <a:lnTo>
                  <a:pt x="374756" y="351926"/>
                </a:lnTo>
                <a:lnTo>
                  <a:pt x="357600" y="340496"/>
                </a:lnTo>
                <a:lnTo>
                  <a:pt x="360109" y="329659"/>
                </a:lnTo>
                <a:lnTo>
                  <a:pt x="359179" y="324105"/>
                </a:lnTo>
                <a:lnTo>
                  <a:pt x="362880" y="314272"/>
                </a:lnTo>
                <a:lnTo>
                  <a:pt x="359619" y="307370"/>
                </a:lnTo>
                <a:lnTo>
                  <a:pt x="354456" y="300767"/>
                </a:lnTo>
                <a:lnTo>
                  <a:pt x="350519" y="296184"/>
                </a:lnTo>
                <a:lnTo>
                  <a:pt x="340131" y="283487"/>
                </a:lnTo>
                <a:lnTo>
                  <a:pt x="341841" y="274743"/>
                </a:lnTo>
                <a:lnTo>
                  <a:pt x="341864" y="268676"/>
                </a:lnTo>
                <a:lnTo>
                  <a:pt x="346078" y="258947"/>
                </a:lnTo>
                <a:lnTo>
                  <a:pt x="326808" y="229079"/>
                </a:lnTo>
                <a:lnTo>
                  <a:pt x="334170" y="212833"/>
                </a:lnTo>
                <a:lnTo>
                  <a:pt x="359614" y="176871"/>
                </a:lnTo>
                <a:lnTo>
                  <a:pt x="379124" y="173481"/>
                </a:lnTo>
                <a:lnTo>
                  <a:pt x="392679" y="182507"/>
                </a:lnTo>
                <a:lnTo>
                  <a:pt x="397487" y="182049"/>
                </a:lnTo>
                <a:lnTo>
                  <a:pt x="403439" y="175668"/>
                </a:lnTo>
                <a:lnTo>
                  <a:pt x="406487" y="171839"/>
                </a:lnTo>
                <a:lnTo>
                  <a:pt x="406510" y="170146"/>
                </a:lnTo>
                <a:lnTo>
                  <a:pt x="421779" y="150887"/>
                </a:lnTo>
                <a:lnTo>
                  <a:pt x="420377" y="138526"/>
                </a:lnTo>
                <a:lnTo>
                  <a:pt x="407576" y="131134"/>
                </a:lnTo>
                <a:lnTo>
                  <a:pt x="403579" y="109017"/>
                </a:lnTo>
                <a:lnTo>
                  <a:pt x="404423" y="98585"/>
                </a:lnTo>
                <a:lnTo>
                  <a:pt x="399773" y="85348"/>
                </a:lnTo>
                <a:lnTo>
                  <a:pt x="399279" y="75823"/>
                </a:lnTo>
                <a:lnTo>
                  <a:pt x="372746" y="61665"/>
                </a:lnTo>
                <a:lnTo>
                  <a:pt x="314374" y="33435"/>
                </a:lnTo>
                <a:lnTo>
                  <a:pt x="299568" y="27232"/>
                </a:lnTo>
                <a:lnTo>
                  <a:pt x="275843" y="14962"/>
                </a:lnTo>
                <a:lnTo>
                  <a:pt x="217417" y="600"/>
                </a:lnTo>
                <a:lnTo>
                  <a:pt x="189288" y="2768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C934A0F9-ACFB-9258-AB9D-448DBD7FF0DF}"/>
              </a:ext>
            </a:extLst>
          </p:cNvPr>
          <p:cNvSpPr>
            <a:spLocks/>
          </p:cNvSpPr>
          <p:nvPr/>
        </p:nvSpPr>
        <p:spPr>
          <a:xfrm flipV="1">
            <a:off x="6746624" y="4183564"/>
            <a:ext cx="250486" cy="209493"/>
          </a:xfrm>
          <a:custGeom>
            <a:avLst/>
            <a:gdLst>
              <a:gd name="connsiteX0" fmla="*/ 50334 w 170580"/>
              <a:gd name="connsiteY0" fmla="*/ 116660 h 142664"/>
              <a:gd name="connsiteX1" fmla="*/ 50969 w 170580"/>
              <a:gd name="connsiteY1" fmla="*/ 117060 h 142664"/>
              <a:gd name="connsiteX2" fmla="*/ 55310 w 170580"/>
              <a:gd name="connsiteY2" fmla="*/ 119773 h 142664"/>
              <a:gd name="connsiteX3" fmla="*/ 68847 w 170580"/>
              <a:gd name="connsiteY3" fmla="*/ 128223 h 142664"/>
              <a:gd name="connsiteX4" fmla="*/ 71872 w 170580"/>
              <a:gd name="connsiteY4" fmla="*/ 130124 h 142664"/>
              <a:gd name="connsiteX5" fmla="*/ 79098 w 170580"/>
              <a:gd name="connsiteY5" fmla="*/ 134644 h 142664"/>
              <a:gd name="connsiteX6" fmla="*/ 100010 w 170580"/>
              <a:gd name="connsiteY6" fmla="*/ 139454 h 142664"/>
              <a:gd name="connsiteX7" fmla="*/ 100732 w 170580"/>
              <a:gd name="connsiteY7" fmla="*/ 139622 h 142664"/>
              <a:gd name="connsiteX8" fmla="*/ 108883 w 170580"/>
              <a:gd name="connsiteY8" fmla="*/ 141709 h 142664"/>
              <a:gd name="connsiteX9" fmla="*/ 116541 w 170580"/>
              <a:gd name="connsiteY9" fmla="*/ 143225 h 142664"/>
              <a:gd name="connsiteX10" fmla="*/ 134917 w 170580"/>
              <a:gd name="connsiteY10" fmla="*/ 128731 h 142664"/>
              <a:gd name="connsiteX11" fmla="*/ 135570 w 170580"/>
              <a:gd name="connsiteY11" fmla="*/ 127057 h 142664"/>
              <a:gd name="connsiteX12" fmla="*/ 155620 w 170580"/>
              <a:gd name="connsiteY12" fmla="*/ 118707 h 142664"/>
              <a:gd name="connsiteX13" fmla="*/ 163931 w 170580"/>
              <a:gd name="connsiteY13" fmla="*/ 102058 h 142664"/>
              <a:gd name="connsiteX14" fmla="*/ 169038 w 170580"/>
              <a:gd name="connsiteY14" fmla="*/ 98427 h 142664"/>
              <a:gd name="connsiteX15" fmla="*/ 165954 w 170580"/>
              <a:gd name="connsiteY15" fmla="*/ 75276 h 142664"/>
              <a:gd name="connsiteX16" fmla="*/ 170912 w 170580"/>
              <a:gd name="connsiteY16" fmla="*/ 65587 h 142664"/>
              <a:gd name="connsiteX17" fmla="*/ 158446 w 170580"/>
              <a:gd name="connsiteY17" fmla="*/ 61576 h 142664"/>
              <a:gd name="connsiteX18" fmla="*/ 157389 w 170580"/>
              <a:gd name="connsiteY18" fmla="*/ 53966 h 142664"/>
              <a:gd name="connsiteX19" fmla="*/ 149006 w 170580"/>
              <a:gd name="connsiteY19" fmla="*/ 46088 h 142664"/>
              <a:gd name="connsiteX20" fmla="*/ 142896 w 170580"/>
              <a:gd name="connsiteY20" fmla="*/ 40847 h 142664"/>
              <a:gd name="connsiteX21" fmla="*/ 140750 w 170580"/>
              <a:gd name="connsiteY21" fmla="*/ 39486 h 142664"/>
              <a:gd name="connsiteX22" fmla="*/ 137657 w 170580"/>
              <a:gd name="connsiteY22" fmla="*/ 38692 h 142664"/>
              <a:gd name="connsiteX23" fmla="*/ 121707 w 170580"/>
              <a:gd name="connsiteY23" fmla="*/ 41478 h 142664"/>
              <a:gd name="connsiteX24" fmla="*/ 120151 w 170580"/>
              <a:gd name="connsiteY24" fmla="*/ 40475 h 142664"/>
              <a:gd name="connsiteX25" fmla="*/ 110571 w 170580"/>
              <a:gd name="connsiteY25" fmla="*/ 35914 h 142664"/>
              <a:gd name="connsiteX26" fmla="*/ 108344 w 170580"/>
              <a:gd name="connsiteY26" fmla="*/ 35556 h 142664"/>
              <a:gd name="connsiteX27" fmla="*/ 103508 w 170580"/>
              <a:gd name="connsiteY27" fmla="*/ 29675 h 142664"/>
              <a:gd name="connsiteX28" fmla="*/ 96413 w 170580"/>
              <a:gd name="connsiteY28" fmla="*/ 15630 h 142664"/>
              <a:gd name="connsiteX29" fmla="*/ 90475 w 170580"/>
              <a:gd name="connsiteY29" fmla="*/ 14800 h 142664"/>
              <a:gd name="connsiteX30" fmla="*/ 72720 w 170580"/>
              <a:gd name="connsiteY30" fmla="*/ 11061 h 142664"/>
              <a:gd name="connsiteX31" fmla="*/ 68588 w 170580"/>
              <a:gd name="connsiteY31" fmla="*/ 6128 h 142664"/>
              <a:gd name="connsiteX32" fmla="*/ 52970 w 170580"/>
              <a:gd name="connsiteY32" fmla="*/ 1940 h 142664"/>
              <a:gd name="connsiteX33" fmla="*/ 43457 w 170580"/>
              <a:gd name="connsiteY33" fmla="*/ 560 h 142664"/>
              <a:gd name="connsiteX34" fmla="*/ 42840 w 170580"/>
              <a:gd name="connsiteY34" fmla="*/ 4295 h 142664"/>
              <a:gd name="connsiteX35" fmla="*/ 40359 w 170580"/>
              <a:gd name="connsiteY35" fmla="*/ 6183 h 142664"/>
              <a:gd name="connsiteX36" fmla="*/ 38150 w 170580"/>
              <a:gd name="connsiteY36" fmla="*/ 5207 h 142664"/>
              <a:gd name="connsiteX37" fmla="*/ 33527 w 170580"/>
              <a:gd name="connsiteY37" fmla="*/ 6487 h 142664"/>
              <a:gd name="connsiteX38" fmla="*/ 32493 w 170580"/>
              <a:gd name="connsiteY38" fmla="*/ 3392 h 142664"/>
              <a:gd name="connsiteX39" fmla="*/ 31187 w 170580"/>
              <a:gd name="connsiteY39" fmla="*/ 2453 h 142664"/>
              <a:gd name="connsiteX40" fmla="*/ 26056 w 170580"/>
              <a:gd name="connsiteY40" fmla="*/ 3115 h 142664"/>
              <a:gd name="connsiteX41" fmla="*/ 19873 w 170580"/>
              <a:gd name="connsiteY41" fmla="*/ 17990 h 142664"/>
              <a:gd name="connsiteX42" fmla="*/ 15165 w 170580"/>
              <a:gd name="connsiteY42" fmla="*/ 17722 h 142664"/>
              <a:gd name="connsiteX43" fmla="*/ 13777 w 170580"/>
              <a:gd name="connsiteY43" fmla="*/ 19351 h 142664"/>
              <a:gd name="connsiteX44" fmla="*/ 14502 w 170580"/>
              <a:gd name="connsiteY44" fmla="*/ 20926 h 142664"/>
              <a:gd name="connsiteX45" fmla="*/ 13201 w 170580"/>
              <a:gd name="connsiteY45" fmla="*/ 23340 h 142664"/>
              <a:gd name="connsiteX46" fmla="*/ 7939 w 170580"/>
              <a:gd name="connsiteY46" fmla="*/ 29189 h 142664"/>
              <a:gd name="connsiteX47" fmla="*/ 6473 w 170580"/>
              <a:gd name="connsiteY47" fmla="*/ 35679 h 142664"/>
              <a:gd name="connsiteX48" fmla="*/ 5339 w 170580"/>
              <a:gd name="connsiteY48" fmla="*/ 38038 h 142664"/>
              <a:gd name="connsiteX49" fmla="*/ 5403 w 170580"/>
              <a:gd name="connsiteY49" fmla="*/ 39173 h 142664"/>
              <a:gd name="connsiteX50" fmla="*/ 5825 w 170580"/>
              <a:gd name="connsiteY50" fmla="*/ 39259 h 142664"/>
              <a:gd name="connsiteX51" fmla="*/ 8996 w 170580"/>
              <a:gd name="connsiteY51" fmla="*/ 44822 h 142664"/>
              <a:gd name="connsiteX52" fmla="*/ 7167 w 170580"/>
              <a:gd name="connsiteY52" fmla="*/ 47536 h 142664"/>
              <a:gd name="connsiteX53" fmla="*/ 5044 w 170580"/>
              <a:gd name="connsiteY53" fmla="*/ 47912 h 142664"/>
              <a:gd name="connsiteX54" fmla="*/ 3479 w 170580"/>
              <a:gd name="connsiteY54" fmla="*/ 52015 h 142664"/>
              <a:gd name="connsiteX55" fmla="*/ 1733 w 170580"/>
              <a:gd name="connsiteY55" fmla="*/ 52546 h 142664"/>
              <a:gd name="connsiteX56" fmla="*/ 2141 w 170580"/>
              <a:gd name="connsiteY56" fmla="*/ 53326 h 142664"/>
              <a:gd name="connsiteX57" fmla="*/ 445 w 170580"/>
              <a:gd name="connsiteY57" fmla="*/ 54061 h 142664"/>
              <a:gd name="connsiteX58" fmla="*/ 1642 w 170580"/>
              <a:gd name="connsiteY58" fmla="*/ 55454 h 142664"/>
              <a:gd name="connsiteX59" fmla="*/ 331 w 170580"/>
              <a:gd name="connsiteY59" fmla="*/ 57142 h 142664"/>
              <a:gd name="connsiteX60" fmla="*/ 6673 w 170580"/>
              <a:gd name="connsiteY60" fmla="*/ 60655 h 142664"/>
              <a:gd name="connsiteX61" fmla="*/ 5280 w 170580"/>
              <a:gd name="connsiteY61" fmla="*/ 64131 h 142664"/>
              <a:gd name="connsiteX62" fmla="*/ 3874 w 170580"/>
              <a:gd name="connsiteY62" fmla="*/ 65106 h 142664"/>
              <a:gd name="connsiteX63" fmla="*/ 3833 w 170580"/>
              <a:gd name="connsiteY63" fmla="*/ 68151 h 142664"/>
              <a:gd name="connsiteX64" fmla="*/ 3593 w 170580"/>
              <a:gd name="connsiteY64" fmla="*/ 69866 h 142664"/>
              <a:gd name="connsiteX65" fmla="*/ 2159 w 170580"/>
              <a:gd name="connsiteY65" fmla="*/ 72662 h 142664"/>
              <a:gd name="connsiteX66" fmla="*/ 2758 w 170580"/>
              <a:gd name="connsiteY66" fmla="*/ 77594 h 142664"/>
              <a:gd name="connsiteX67" fmla="*/ 3561 w 170580"/>
              <a:gd name="connsiteY67" fmla="*/ 78906 h 142664"/>
              <a:gd name="connsiteX68" fmla="*/ 5289 w 170580"/>
              <a:gd name="connsiteY68" fmla="*/ 79046 h 142664"/>
              <a:gd name="connsiteX69" fmla="*/ 4015 w 170580"/>
              <a:gd name="connsiteY69" fmla="*/ 82041 h 142664"/>
              <a:gd name="connsiteX70" fmla="*/ 3547 w 170580"/>
              <a:gd name="connsiteY70" fmla="*/ 85626 h 142664"/>
              <a:gd name="connsiteX71" fmla="*/ 4228 w 170580"/>
              <a:gd name="connsiteY71" fmla="*/ 86570 h 142664"/>
              <a:gd name="connsiteX72" fmla="*/ 5670 w 170580"/>
              <a:gd name="connsiteY72" fmla="*/ 87024 h 142664"/>
              <a:gd name="connsiteX73" fmla="*/ 23035 w 170580"/>
              <a:gd name="connsiteY73" fmla="*/ 109323 h 142664"/>
              <a:gd name="connsiteX74" fmla="*/ 23289 w 170580"/>
              <a:gd name="connsiteY74" fmla="*/ 109636 h 142664"/>
              <a:gd name="connsiteX75" fmla="*/ 33391 w 170580"/>
              <a:gd name="connsiteY75" fmla="*/ 112245 h 142664"/>
              <a:gd name="connsiteX76" fmla="*/ 50334 w 170580"/>
              <a:gd name="connsiteY76" fmla="*/ 116660 h 142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70580" h="142664">
                <a:moveTo>
                  <a:pt x="50334" y="116660"/>
                </a:moveTo>
                <a:lnTo>
                  <a:pt x="50969" y="117060"/>
                </a:lnTo>
                <a:lnTo>
                  <a:pt x="55310" y="119773"/>
                </a:lnTo>
                <a:lnTo>
                  <a:pt x="68847" y="128223"/>
                </a:lnTo>
                <a:lnTo>
                  <a:pt x="71872" y="130124"/>
                </a:lnTo>
                <a:lnTo>
                  <a:pt x="79098" y="134644"/>
                </a:lnTo>
                <a:lnTo>
                  <a:pt x="100010" y="139454"/>
                </a:lnTo>
                <a:lnTo>
                  <a:pt x="100732" y="139622"/>
                </a:lnTo>
                <a:lnTo>
                  <a:pt x="108883" y="141709"/>
                </a:lnTo>
                <a:lnTo>
                  <a:pt x="116541" y="143225"/>
                </a:lnTo>
                <a:lnTo>
                  <a:pt x="134917" y="128731"/>
                </a:lnTo>
                <a:lnTo>
                  <a:pt x="135570" y="127057"/>
                </a:lnTo>
                <a:lnTo>
                  <a:pt x="155620" y="118707"/>
                </a:lnTo>
                <a:lnTo>
                  <a:pt x="163931" y="102058"/>
                </a:lnTo>
                <a:lnTo>
                  <a:pt x="169038" y="98427"/>
                </a:lnTo>
                <a:lnTo>
                  <a:pt x="165954" y="75276"/>
                </a:lnTo>
                <a:lnTo>
                  <a:pt x="170912" y="65587"/>
                </a:lnTo>
                <a:lnTo>
                  <a:pt x="158446" y="61576"/>
                </a:lnTo>
                <a:lnTo>
                  <a:pt x="157389" y="53966"/>
                </a:lnTo>
                <a:lnTo>
                  <a:pt x="149006" y="46088"/>
                </a:lnTo>
                <a:lnTo>
                  <a:pt x="142896" y="40847"/>
                </a:lnTo>
                <a:lnTo>
                  <a:pt x="140750" y="39486"/>
                </a:lnTo>
                <a:lnTo>
                  <a:pt x="137657" y="38692"/>
                </a:lnTo>
                <a:lnTo>
                  <a:pt x="121707" y="41478"/>
                </a:lnTo>
                <a:lnTo>
                  <a:pt x="120151" y="40475"/>
                </a:lnTo>
                <a:lnTo>
                  <a:pt x="110571" y="35914"/>
                </a:lnTo>
                <a:lnTo>
                  <a:pt x="108344" y="35556"/>
                </a:lnTo>
                <a:lnTo>
                  <a:pt x="103508" y="29675"/>
                </a:lnTo>
                <a:lnTo>
                  <a:pt x="96413" y="15630"/>
                </a:lnTo>
                <a:lnTo>
                  <a:pt x="90475" y="14800"/>
                </a:lnTo>
                <a:lnTo>
                  <a:pt x="72720" y="11061"/>
                </a:lnTo>
                <a:lnTo>
                  <a:pt x="68588" y="6128"/>
                </a:lnTo>
                <a:lnTo>
                  <a:pt x="52970" y="1940"/>
                </a:lnTo>
                <a:lnTo>
                  <a:pt x="43457" y="560"/>
                </a:lnTo>
                <a:lnTo>
                  <a:pt x="42840" y="4295"/>
                </a:lnTo>
                <a:lnTo>
                  <a:pt x="40359" y="6183"/>
                </a:lnTo>
                <a:lnTo>
                  <a:pt x="38150" y="5207"/>
                </a:lnTo>
                <a:lnTo>
                  <a:pt x="33527" y="6487"/>
                </a:lnTo>
                <a:lnTo>
                  <a:pt x="32493" y="3392"/>
                </a:lnTo>
                <a:lnTo>
                  <a:pt x="31187" y="2453"/>
                </a:lnTo>
                <a:lnTo>
                  <a:pt x="26056" y="3115"/>
                </a:lnTo>
                <a:lnTo>
                  <a:pt x="19873" y="17990"/>
                </a:lnTo>
                <a:lnTo>
                  <a:pt x="15165" y="17722"/>
                </a:lnTo>
                <a:lnTo>
                  <a:pt x="13777" y="19351"/>
                </a:lnTo>
                <a:lnTo>
                  <a:pt x="14502" y="20926"/>
                </a:lnTo>
                <a:lnTo>
                  <a:pt x="13201" y="23340"/>
                </a:lnTo>
                <a:lnTo>
                  <a:pt x="7939" y="29189"/>
                </a:lnTo>
                <a:lnTo>
                  <a:pt x="6473" y="35679"/>
                </a:lnTo>
                <a:lnTo>
                  <a:pt x="5339" y="38038"/>
                </a:lnTo>
                <a:lnTo>
                  <a:pt x="5403" y="39173"/>
                </a:lnTo>
                <a:lnTo>
                  <a:pt x="5825" y="39259"/>
                </a:lnTo>
                <a:lnTo>
                  <a:pt x="8996" y="44822"/>
                </a:lnTo>
                <a:lnTo>
                  <a:pt x="7167" y="47536"/>
                </a:lnTo>
                <a:lnTo>
                  <a:pt x="5044" y="47912"/>
                </a:lnTo>
                <a:lnTo>
                  <a:pt x="3479" y="52015"/>
                </a:lnTo>
                <a:lnTo>
                  <a:pt x="1733" y="52546"/>
                </a:lnTo>
                <a:lnTo>
                  <a:pt x="2141" y="53326"/>
                </a:lnTo>
                <a:lnTo>
                  <a:pt x="445" y="54061"/>
                </a:lnTo>
                <a:lnTo>
                  <a:pt x="1642" y="55454"/>
                </a:lnTo>
                <a:lnTo>
                  <a:pt x="331" y="57142"/>
                </a:lnTo>
                <a:lnTo>
                  <a:pt x="6673" y="60655"/>
                </a:lnTo>
                <a:lnTo>
                  <a:pt x="5280" y="64131"/>
                </a:lnTo>
                <a:lnTo>
                  <a:pt x="3874" y="65106"/>
                </a:lnTo>
                <a:lnTo>
                  <a:pt x="3833" y="68151"/>
                </a:lnTo>
                <a:lnTo>
                  <a:pt x="3593" y="69866"/>
                </a:lnTo>
                <a:lnTo>
                  <a:pt x="2159" y="72662"/>
                </a:lnTo>
                <a:lnTo>
                  <a:pt x="2758" y="77594"/>
                </a:lnTo>
                <a:lnTo>
                  <a:pt x="3561" y="78906"/>
                </a:lnTo>
                <a:lnTo>
                  <a:pt x="5289" y="79046"/>
                </a:lnTo>
                <a:lnTo>
                  <a:pt x="4015" y="82041"/>
                </a:lnTo>
                <a:lnTo>
                  <a:pt x="3547" y="85626"/>
                </a:lnTo>
                <a:lnTo>
                  <a:pt x="4228" y="86570"/>
                </a:lnTo>
                <a:lnTo>
                  <a:pt x="5670" y="87024"/>
                </a:lnTo>
                <a:lnTo>
                  <a:pt x="23035" y="109323"/>
                </a:lnTo>
                <a:lnTo>
                  <a:pt x="23289" y="109636"/>
                </a:lnTo>
                <a:lnTo>
                  <a:pt x="33391" y="112245"/>
                </a:lnTo>
                <a:lnTo>
                  <a:pt x="50334" y="11666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643C184D-5B13-B9E9-B6B0-0B0C15321061}"/>
              </a:ext>
            </a:extLst>
          </p:cNvPr>
          <p:cNvSpPr>
            <a:spLocks/>
          </p:cNvSpPr>
          <p:nvPr/>
        </p:nvSpPr>
        <p:spPr>
          <a:xfrm flipV="1">
            <a:off x="6684770" y="4082705"/>
            <a:ext cx="171158" cy="183385"/>
          </a:xfrm>
          <a:custGeom>
            <a:avLst/>
            <a:gdLst>
              <a:gd name="connsiteX0" fmla="*/ 36684 w 116558"/>
              <a:gd name="connsiteY0" fmla="*/ 119421 h 124885"/>
              <a:gd name="connsiteX1" fmla="*/ 46001 w 116558"/>
              <a:gd name="connsiteY1" fmla="*/ 125420 h 124885"/>
              <a:gd name="connsiteX2" fmla="*/ 60014 w 116558"/>
              <a:gd name="connsiteY2" fmla="*/ 115809 h 124885"/>
              <a:gd name="connsiteX3" fmla="*/ 62322 w 116558"/>
              <a:gd name="connsiteY3" fmla="*/ 114221 h 124885"/>
              <a:gd name="connsiteX4" fmla="*/ 90973 w 116558"/>
              <a:gd name="connsiteY4" fmla="*/ 96578 h 124885"/>
              <a:gd name="connsiteX5" fmla="*/ 89458 w 116558"/>
              <a:gd name="connsiteY5" fmla="*/ 85569 h 124885"/>
              <a:gd name="connsiteX6" fmla="*/ 113804 w 116558"/>
              <a:gd name="connsiteY6" fmla="*/ 84693 h 124885"/>
              <a:gd name="connsiteX7" fmla="*/ 116898 w 116558"/>
              <a:gd name="connsiteY7" fmla="*/ 80668 h 124885"/>
              <a:gd name="connsiteX8" fmla="*/ 109186 w 116558"/>
              <a:gd name="connsiteY8" fmla="*/ 43912 h 124885"/>
              <a:gd name="connsiteX9" fmla="*/ 114004 w 116558"/>
              <a:gd name="connsiteY9" fmla="*/ 43635 h 124885"/>
              <a:gd name="connsiteX10" fmla="*/ 110978 w 116558"/>
              <a:gd name="connsiteY10" fmla="*/ 41734 h 124885"/>
              <a:gd name="connsiteX11" fmla="*/ 97442 w 116558"/>
              <a:gd name="connsiteY11" fmla="*/ 33285 h 124885"/>
              <a:gd name="connsiteX12" fmla="*/ 93101 w 116558"/>
              <a:gd name="connsiteY12" fmla="*/ 30571 h 124885"/>
              <a:gd name="connsiteX13" fmla="*/ 92466 w 116558"/>
              <a:gd name="connsiteY13" fmla="*/ 30172 h 124885"/>
              <a:gd name="connsiteX14" fmla="*/ 75523 w 116558"/>
              <a:gd name="connsiteY14" fmla="*/ 25756 h 124885"/>
              <a:gd name="connsiteX15" fmla="*/ 65421 w 116558"/>
              <a:gd name="connsiteY15" fmla="*/ 23147 h 124885"/>
              <a:gd name="connsiteX16" fmla="*/ 65167 w 116558"/>
              <a:gd name="connsiteY16" fmla="*/ 22834 h 124885"/>
              <a:gd name="connsiteX17" fmla="*/ 47802 w 116558"/>
              <a:gd name="connsiteY17" fmla="*/ 535 h 124885"/>
              <a:gd name="connsiteX18" fmla="*/ 46092 w 116558"/>
              <a:gd name="connsiteY18" fmla="*/ 3866 h 124885"/>
              <a:gd name="connsiteX19" fmla="*/ 48646 w 116558"/>
              <a:gd name="connsiteY19" fmla="*/ 6080 h 124885"/>
              <a:gd name="connsiteX20" fmla="*/ 48841 w 116558"/>
              <a:gd name="connsiteY20" fmla="*/ 8880 h 124885"/>
              <a:gd name="connsiteX21" fmla="*/ 45987 w 116558"/>
              <a:gd name="connsiteY21" fmla="*/ 15074 h 124885"/>
              <a:gd name="connsiteX22" fmla="*/ 42867 w 116558"/>
              <a:gd name="connsiteY22" fmla="*/ 18355 h 124885"/>
              <a:gd name="connsiteX23" fmla="*/ 43284 w 116558"/>
              <a:gd name="connsiteY23" fmla="*/ 21890 h 124885"/>
              <a:gd name="connsiteX24" fmla="*/ 42363 w 116558"/>
              <a:gd name="connsiteY24" fmla="*/ 24059 h 124885"/>
              <a:gd name="connsiteX25" fmla="*/ 37155 w 116558"/>
              <a:gd name="connsiteY25" fmla="*/ 31823 h 124885"/>
              <a:gd name="connsiteX26" fmla="*/ 34130 w 116558"/>
              <a:gd name="connsiteY26" fmla="*/ 34174 h 124885"/>
              <a:gd name="connsiteX27" fmla="*/ 30229 w 116558"/>
              <a:gd name="connsiteY27" fmla="*/ 35281 h 124885"/>
              <a:gd name="connsiteX28" fmla="*/ 29798 w 116558"/>
              <a:gd name="connsiteY28" fmla="*/ 36021 h 124885"/>
              <a:gd name="connsiteX29" fmla="*/ 26999 w 116558"/>
              <a:gd name="connsiteY29" fmla="*/ 36679 h 124885"/>
              <a:gd name="connsiteX30" fmla="*/ 25819 w 116558"/>
              <a:gd name="connsiteY30" fmla="*/ 38040 h 124885"/>
              <a:gd name="connsiteX31" fmla="*/ 23828 w 116558"/>
              <a:gd name="connsiteY31" fmla="*/ 36615 h 124885"/>
              <a:gd name="connsiteX32" fmla="*/ 19786 w 116558"/>
              <a:gd name="connsiteY32" fmla="*/ 36960 h 124885"/>
              <a:gd name="connsiteX33" fmla="*/ 18716 w 116558"/>
              <a:gd name="connsiteY33" fmla="*/ 38789 h 124885"/>
              <a:gd name="connsiteX34" fmla="*/ 19441 w 116558"/>
              <a:gd name="connsiteY34" fmla="*/ 39533 h 124885"/>
              <a:gd name="connsiteX35" fmla="*/ 18852 w 116558"/>
              <a:gd name="connsiteY35" fmla="*/ 41802 h 124885"/>
              <a:gd name="connsiteX36" fmla="*/ 16429 w 116558"/>
              <a:gd name="connsiteY36" fmla="*/ 43345 h 124885"/>
              <a:gd name="connsiteX37" fmla="*/ 17436 w 116558"/>
              <a:gd name="connsiteY37" fmla="*/ 44933 h 124885"/>
              <a:gd name="connsiteX38" fmla="*/ 16915 w 116558"/>
              <a:gd name="connsiteY38" fmla="*/ 46235 h 124885"/>
              <a:gd name="connsiteX39" fmla="*/ 14796 w 116558"/>
              <a:gd name="connsiteY39" fmla="*/ 47719 h 124885"/>
              <a:gd name="connsiteX40" fmla="*/ 15037 w 116558"/>
              <a:gd name="connsiteY40" fmla="*/ 48627 h 124885"/>
              <a:gd name="connsiteX41" fmla="*/ 12560 w 116558"/>
              <a:gd name="connsiteY41" fmla="*/ 52212 h 124885"/>
              <a:gd name="connsiteX42" fmla="*/ 10959 w 116558"/>
              <a:gd name="connsiteY42" fmla="*/ 52870 h 124885"/>
              <a:gd name="connsiteX43" fmla="*/ 7738 w 116558"/>
              <a:gd name="connsiteY43" fmla="*/ 54004 h 124885"/>
              <a:gd name="connsiteX44" fmla="*/ 6218 w 116558"/>
              <a:gd name="connsiteY44" fmla="*/ 55797 h 124885"/>
              <a:gd name="connsiteX45" fmla="*/ 339 w 116558"/>
              <a:gd name="connsiteY45" fmla="*/ 72296 h 124885"/>
              <a:gd name="connsiteX46" fmla="*/ 10854 w 116558"/>
              <a:gd name="connsiteY46" fmla="*/ 73966 h 124885"/>
              <a:gd name="connsiteX47" fmla="*/ 14043 w 116558"/>
              <a:gd name="connsiteY47" fmla="*/ 74556 h 124885"/>
              <a:gd name="connsiteX48" fmla="*/ 18262 w 116558"/>
              <a:gd name="connsiteY48" fmla="*/ 82511 h 124885"/>
              <a:gd name="connsiteX49" fmla="*/ 34030 w 116558"/>
              <a:gd name="connsiteY49" fmla="*/ 100903 h 124885"/>
              <a:gd name="connsiteX50" fmla="*/ 36461 w 116558"/>
              <a:gd name="connsiteY50" fmla="*/ 100295 h 124885"/>
              <a:gd name="connsiteX51" fmla="*/ 34760 w 116558"/>
              <a:gd name="connsiteY51" fmla="*/ 111562 h 124885"/>
              <a:gd name="connsiteX52" fmla="*/ 33858 w 116558"/>
              <a:gd name="connsiteY52" fmla="*/ 117665 h 124885"/>
              <a:gd name="connsiteX53" fmla="*/ 36684 w 116558"/>
              <a:gd name="connsiteY53" fmla="*/ 119421 h 124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16558" h="124885">
                <a:moveTo>
                  <a:pt x="36684" y="119421"/>
                </a:moveTo>
                <a:lnTo>
                  <a:pt x="46001" y="125420"/>
                </a:lnTo>
                <a:lnTo>
                  <a:pt x="60014" y="115809"/>
                </a:lnTo>
                <a:lnTo>
                  <a:pt x="62322" y="114221"/>
                </a:lnTo>
                <a:lnTo>
                  <a:pt x="90973" y="96578"/>
                </a:lnTo>
                <a:lnTo>
                  <a:pt x="89458" y="85569"/>
                </a:lnTo>
                <a:lnTo>
                  <a:pt x="113804" y="84693"/>
                </a:lnTo>
                <a:lnTo>
                  <a:pt x="116898" y="80668"/>
                </a:lnTo>
                <a:lnTo>
                  <a:pt x="109186" y="43912"/>
                </a:lnTo>
                <a:lnTo>
                  <a:pt x="114004" y="43635"/>
                </a:lnTo>
                <a:lnTo>
                  <a:pt x="110978" y="41734"/>
                </a:lnTo>
                <a:lnTo>
                  <a:pt x="97442" y="33285"/>
                </a:lnTo>
                <a:lnTo>
                  <a:pt x="93101" y="30571"/>
                </a:lnTo>
                <a:lnTo>
                  <a:pt x="92466" y="30172"/>
                </a:lnTo>
                <a:lnTo>
                  <a:pt x="75523" y="25756"/>
                </a:lnTo>
                <a:lnTo>
                  <a:pt x="65421" y="23147"/>
                </a:lnTo>
                <a:lnTo>
                  <a:pt x="65167" y="22834"/>
                </a:lnTo>
                <a:lnTo>
                  <a:pt x="47802" y="535"/>
                </a:lnTo>
                <a:lnTo>
                  <a:pt x="46092" y="3866"/>
                </a:lnTo>
                <a:lnTo>
                  <a:pt x="48646" y="6080"/>
                </a:lnTo>
                <a:lnTo>
                  <a:pt x="48841" y="8880"/>
                </a:lnTo>
                <a:lnTo>
                  <a:pt x="45987" y="15074"/>
                </a:lnTo>
                <a:lnTo>
                  <a:pt x="42867" y="18355"/>
                </a:lnTo>
                <a:lnTo>
                  <a:pt x="43284" y="21890"/>
                </a:lnTo>
                <a:lnTo>
                  <a:pt x="42363" y="24059"/>
                </a:lnTo>
                <a:lnTo>
                  <a:pt x="37155" y="31823"/>
                </a:lnTo>
                <a:lnTo>
                  <a:pt x="34130" y="34174"/>
                </a:lnTo>
                <a:lnTo>
                  <a:pt x="30229" y="35281"/>
                </a:lnTo>
                <a:lnTo>
                  <a:pt x="29798" y="36021"/>
                </a:lnTo>
                <a:lnTo>
                  <a:pt x="26999" y="36679"/>
                </a:lnTo>
                <a:lnTo>
                  <a:pt x="25819" y="38040"/>
                </a:lnTo>
                <a:lnTo>
                  <a:pt x="23828" y="36615"/>
                </a:lnTo>
                <a:lnTo>
                  <a:pt x="19786" y="36960"/>
                </a:lnTo>
                <a:lnTo>
                  <a:pt x="18716" y="38789"/>
                </a:lnTo>
                <a:lnTo>
                  <a:pt x="19441" y="39533"/>
                </a:lnTo>
                <a:lnTo>
                  <a:pt x="18852" y="41802"/>
                </a:lnTo>
                <a:lnTo>
                  <a:pt x="16429" y="43345"/>
                </a:lnTo>
                <a:lnTo>
                  <a:pt x="17436" y="44933"/>
                </a:lnTo>
                <a:lnTo>
                  <a:pt x="16915" y="46235"/>
                </a:lnTo>
                <a:lnTo>
                  <a:pt x="14796" y="47719"/>
                </a:lnTo>
                <a:lnTo>
                  <a:pt x="15037" y="48627"/>
                </a:lnTo>
                <a:lnTo>
                  <a:pt x="12560" y="52212"/>
                </a:lnTo>
                <a:lnTo>
                  <a:pt x="10959" y="52870"/>
                </a:lnTo>
                <a:lnTo>
                  <a:pt x="7738" y="54004"/>
                </a:lnTo>
                <a:lnTo>
                  <a:pt x="6218" y="55797"/>
                </a:lnTo>
                <a:lnTo>
                  <a:pt x="339" y="72296"/>
                </a:lnTo>
                <a:lnTo>
                  <a:pt x="10854" y="73966"/>
                </a:lnTo>
                <a:lnTo>
                  <a:pt x="14043" y="74556"/>
                </a:lnTo>
                <a:lnTo>
                  <a:pt x="18262" y="82511"/>
                </a:lnTo>
                <a:lnTo>
                  <a:pt x="34030" y="100903"/>
                </a:lnTo>
                <a:lnTo>
                  <a:pt x="36461" y="100295"/>
                </a:lnTo>
                <a:lnTo>
                  <a:pt x="34760" y="111562"/>
                </a:lnTo>
                <a:lnTo>
                  <a:pt x="33858" y="117665"/>
                </a:lnTo>
                <a:lnTo>
                  <a:pt x="36684" y="11942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231183C0-1E11-DED8-486A-6410B8A15B7E}"/>
              </a:ext>
            </a:extLst>
          </p:cNvPr>
          <p:cNvSpPr>
            <a:spLocks/>
          </p:cNvSpPr>
          <p:nvPr/>
        </p:nvSpPr>
        <p:spPr>
          <a:xfrm flipV="1">
            <a:off x="5707614" y="3664396"/>
            <a:ext cx="431751" cy="486448"/>
          </a:xfrm>
          <a:custGeom>
            <a:avLst/>
            <a:gdLst>
              <a:gd name="connsiteX0" fmla="*/ 104257 w 294021"/>
              <a:gd name="connsiteY0" fmla="*/ 64609 h 331270"/>
              <a:gd name="connsiteX1" fmla="*/ 88927 w 294021"/>
              <a:gd name="connsiteY1" fmla="*/ 84036 h 331270"/>
              <a:gd name="connsiteX2" fmla="*/ 84863 w 294021"/>
              <a:gd name="connsiteY2" fmla="*/ 89144 h 331270"/>
              <a:gd name="connsiteX3" fmla="*/ 83681 w 294021"/>
              <a:gd name="connsiteY3" fmla="*/ 90610 h 331270"/>
              <a:gd name="connsiteX4" fmla="*/ 79029 w 294021"/>
              <a:gd name="connsiteY4" fmla="*/ 96432 h 331270"/>
              <a:gd name="connsiteX5" fmla="*/ 76435 w 294021"/>
              <a:gd name="connsiteY5" fmla="*/ 103552 h 331270"/>
              <a:gd name="connsiteX6" fmla="*/ 75527 w 294021"/>
              <a:gd name="connsiteY6" fmla="*/ 106140 h 331270"/>
              <a:gd name="connsiteX7" fmla="*/ 72592 w 294021"/>
              <a:gd name="connsiteY7" fmla="*/ 114272 h 331270"/>
              <a:gd name="connsiteX8" fmla="*/ 68344 w 294021"/>
              <a:gd name="connsiteY8" fmla="*/ 126056 h 331270"/>
              <a:gd name="connsiteX9" fmla="*/ 67045 w 294021"/>
              <a:gd name="connsiteY9" fmla="*/ 129383 h 331270"/>
              <a:gd name="connsiteX10" fmla="*/ 65907 w 294021"/>
              <a:gd name="connsiteY10" fmla="*/ 132813 h 331270"/>
              <a:gd name="connsiteX11" fmla="*/ 58114 w 294021"/>
              <a:gd name="connsiteY11" fmla="*/ 153929 h 331270"/>
              <a:gd name="connsiteX12" fmla="*/ 50348 w 294021"/>
              <a:gd name="connsiteY12" fmla="*/ 175309 h 331270"/>
              <a:gd name="connsiteX13" fmla="*/ 45023 w 294021"/>
              <a:gd name="connsiteY13" fmla="*/ 189934 h 331270"/>
              <a:gd name="connsiteX14" fmla="*/ 41027 w 294021"/>
              <a:gd name="connsiteY14" fmla="*/ 200956 h 331270"/>
              <a:gd name="connsiteX15" fmla="*/ 37668 w 294021"/>
              <a:gd name="connsiteY15" fmla="*/ 210401 h 331270"/>
              <a:gd name="connsiteX16" fmla="*/ 35562 w 294021"/>
              <a:gd name="connsiteY16" fmla="*/ 215989 h 331270"/>
              <a:gd name="connsiteX17" fmla="*/ 33300 w 294021"/>
              <a:gd name="connsiteY17" fmla="*/ 222272 h 331270"/>
              <a:gd name="connsiteX18" fmla="*/ 13858 w 294021"/>
              <a:gd name="connsiteY18" fmla="*/ 243544 h 331270"/>
              <a:gd name="connsiteX19" fmla="*/ 7022 w 294021"/>
              <a:gd name="connsiteY19" fmla="*/ 265233 h 331270"/>
              <a:gd name="connsiteX20" fmla="*/ 406 w 294021"/>
              <a:gd name="connsiteY20" fmla="*/ 276891 h 331270"/>
              <a:gd name="connsiteX21" fmla="*/ 9269 w 294021"/>
              <a:gd name="connsiteY21" fmla="*/ 282393 h 331270"/>
              <a:gd name="connsiteX22" fmla="*/ 10519 w 294021"/>
              <a:gd name="connsiteY22" fmla="*/ 284799 h 331270"/>
              <a:gd name="connsiteX23" fmla="*/ 15732 w 294021"/>
              <a:gd name="connsiteY23" fmla="*/ 294751 h 331270"/>
              <a:gd name="connsiteX24" fmla="*/ 19051 w 294021"/>
              <a:gd name="connsiteY24" fmla="*/ 295230 h 331270"/>
              <a:gd name="connsiteX25" fmla="*/ 19938 w 294021"/>
              <a:gd name="connsiteY25" fmla="*/ 296249 h 331270"/>
              <a:gd name="connsiteX26" fmla="*/ 27605 w 294021"/>
              <a:gd name="connsiteY26" fmla="*/ 288318 h 331270"/>
              <a:gd name="connsiteX27" fmla="*/ 36148 w 294021"/>
              <a:gd name="connsiteY27" fmla="*/ 289977 h 331270"/>
              <a:gd name="connsiteX28" fmla="*/ 31457 w 294021"/>
              <a:gd name="connsiteY28" fmla="*/ 305548 h 331270"/>
              <a:gd name="connsiteX29" fmla="*/ 35212 w 294021"/>
              <a:gd name="connsiteY29" fmla="*/ 317153 h 331270"/>
              <a:gd name="connsiteX30" fmla="*/ 37609 w 294021"/>
              <a:gd name="connsiteY30" fmla="*/ 315433 h 331270"/>
              <a:gd name="connsiteX31" fmla="*/ 40145 w 294021"/>
              <a:gd name="connsiteY31" fmla="*/ 315823 h 331270"/>
              <a:gd name="connsiteX32" fmla="*/ 40306 w 294021"/>
              <a:gd name="connsiteY32" fmla="*/ 314857 h 331270"/>
              <a:gd name="connsiteX33" fmla="*/ 47522 w 294021"/>
              <a:gd name="connsiteY33" fmla="*/ 318041 h 331270"/>
              <a:gd name="connsiteX34" fmla="*/ 49314 w 294021"/>
              <a:gd name="connsiteY34" fmla="*/ 315776 h 331270"/>
              <a:gd name="connsiteX35" fmla="*/ 53063 w 294021"/>
              <a:gd name="connsiteY35" fmla="*/ 314101 h 331270"/>
              <a:gd name="connsiteX36" fmla="*/ 51216 w 294021"/>
              <a:gd name="connsiteY36" fmla="*/ 311156 h 331270"/>
              <a:gd name="connsiteX37" fmla="*/ 51594 w 294021"/>
              <a:gd name="connsiteY37" fmla="*/ 310787 h 331270"/>
              <a:gd name="connsiteX38" fmla="*/ 52381 w 294021"/>
              <a:gd name="connsiteY38" fmla="*/ 310572 h 331270"/>
              <a:gd name="connsiteX39" fmla="*/ 55107 w 294021"/>
              <a:gd name="connsiteY39" fmla="*/ 310972 h 331270"/>
              <a:gd name="connsiteX40" fmla="*/ 56249 w 294021"/>
              <a:gd name="connsiteY40" fmla="*/ 309447 h 331270"/>
              <a:gd name="connsiteX41" fmla="*/ 60441 w 294021"/>
              <a:gd name="connsiteY41" fmla="*/ 308502 h 331270"/>
              <a:gd name="connsiteX42" fmla="*/ 66360 w 294021"/>
              <a:gd name="connsiteY42" fmla="*/ 308799 h 331270"/>
              <a:gd name="connsiteX43" fmla="*/ 69005 w 294021"/>
              <a:gd name="connsiteY43" fmla="*/ 308884 h 331270"/>
              <a:gd name="connsiteX44" fmla="*/ 70307 w 294021"/>
              <a:gd name="connsiteY44" fmla="*/ 311035 h 331270"/>
              <a:gd name="connsiteX45" fmla="*/ 71801 w 294021"/>
              <a:gd name="connsiteY45" fmla="*/ 312793 h 331270"/>
              <a:gd name="connsiteX46" fmla="*/ 71930 w 294021"/>
              <a:gd name="connsiteY46" fmla="*/ 317012 h 331270"/>
              <a:gd name="connsiteX47" fmla="*/ 80723 w 294021"/>
              <a:gd name="connsiteY47" fmla="*/ 324564 h 331270"/>
              <a:gd name="connsiteX48" fmla="*/ 83297 w 294021"/>
              <a:gd name="connsiteY48" fmla="*/ 327385 h 331270"/>
              <a:gd name="connsiteX49" fmla="*/ 89597 w 294021"/>
              <a:gd name="connsiteY49" fmla="*/ 327868 h 331270"/>
              <a:gd name="connsiteX50" fmla="*/ 90836 w 294021"/>
              <a:gd name="connsiteY50" fmla="*/ 327965 h 331270"/>
              <a:gd name="connsiteX51" fmla="*/ 95243 w 294021"/>
              <a:gd name="connsiteY51" fmla="*/ 328719 h 331270"/>
              <a:gd name="connsiteX52" fmla="*/ 99929 w 294021"/>
              <a:gd name="connsiteY52" fmla="*/ 331568 h 331270"/>
              <a:gd name="connsiteX53" fmla="*/ 109951 w 294021"/>
              <a:gd name="connsiteY53" fmla="*/ 331686 h 331270"/>
              <a:gd name="connsiteX54" fmla="*/ 113654 w 294021"/>
              <a:gd name="connsiteY54" fmla="*/ 331747 h 331270"/>
              <a:gd name="connsiteX55" fmla="*/ 120053 w 294021"/>
              <a:gd name="connsiteY55" fmla="*/ 330637 h 331270"/>
              <a:gd name="connsiteX56" fmla="*/ 119384 w 294021"/>
              <a:gd name="connsiteY56" fmla="*/ 324516 h 331270"/>
              <a:gd name="connsiteX57" fmla="*/ 146639 w 294021"/>
              <a:gd name="connsiteY57" fmla="*/ 313487 h 331270"/>
              <a:gd name="connsiteX58" fmla="*/ 166345 w 294021"/>
              <a:gd name="connsiteY58" fmla="*/ 305524 h 331270"/>
              <a:gd name="connsiteX59" fmla="*/ 186211 w 294021"/>
              <a:gd name="connsiteY59" fmla="*/ 297451 h 331270"/>
              <a:gd name="connsiteX60" fmla="*/ 203947 w 294021"/>
              <a:gd name="connsiteY60" fmla="*/ 290337 h 331270"/>
              <a:gd name="connsiteX61" fmla="*/ 208295 w 294021"/>
              <a:gd name="connsiteY61" fmla="*/ 288590 h 331270"/>
              <a:gd name="connsiteX62" fmla="*/ 217623 w 294021"/>
              <a:gd name="connsiteY62" fmla="*/ 272129 h 331270"/>
              <a:gd name="connsiteX63" fmla="*/ 222096 w 294021"/>
              <a:gd name="connsiteY63" fmla="*/ 264218 h 331270"/>
              <a:gd name="connsiteX64" fmla="*/ 230803 w 294021"/>
              <a:gd name="connsiteY64" fmla="*/ 262573 h 331270"/>
              <a:gd name="connsiteX65" fmla="*/ 230816 w 294021"/>
              <a:gd name="connsiteY65" fmla="*/ 255622 h 331270"/>
              <a:gd name="connsiteX66" fmla="*/ 230821 w 294021"/>
              <a:gd name="connsiteY66" fmla="*/ 254009 h 331270"/>
              <a:gd name="connsiteX67" fmla="*/ 230835 w 294021"/>
              <a:gd name="connsiteY67" fmla="*/ 250409 h 331270"/>
              <a:gd name="connsiteX68" fmla="*/ 231247 w 294021"/>
              <a:gd name="connsiteY68" fmla="*/ 246333 h 331270"/>
              <a:gd name="connsiteX69" fmla="*/ 230844 w 294021"/>
              <a:gd name="connsiteY69" fmla="*/ 243906 h 331270"/>
              <a:gd name="connsiteX70" fmla="*/ 230848 w 294021"/>
              <a:gd name="connsiteY70" fmla="*/ 242292 h 331270"/>
              <a:gd name="connsiteX71" fmla="*/ 230857 w 294021"/>
              <a:gd name="connsiteY71" fmla="*/ 235665 h 331270"/>
              <a:gd name="connsiteX72" fmla="*/ 230862 w 294021"/>
              <a:gd name="connsiteY72" fmla="*/ 231818 h 331270"/>
              <a:gd name="connsiteX73" fmla="*/ 230671 w 294021"/>
              <a:gd name="connsiteY73" fmla="*/ 230295 h 331270"/>
              <a:gd name="connsiteX74" fmla="*/ 230776 w 294021"/>
              <a:gd name="connsiteY74" fmla="*/ 225013 h 331270"/>
              <a:gd name="connsiteX75" fmla="*/ 230063 w 294021"/>
              <a:gd name="connsiteY75" fmla="*/ 221256 h 331270"/>
              <a:gd name="connsiteX76" fmla="*/ 228290 w 294021"/>
              <a:gd name="connsiteY76" fmla="*/ 212013 h 331270"/>
              <a:gd name="connsiteX77" fmla="*/ 227755 w 294021"/>
              <a:gd name="connsiteY77" fmla="*/ 207968 h 331270"/>
              <a:gd name="connsiteX78" fmla="*/ 226856 w 294021"/>
              <a:gd name="connsiteY78" fmla="*/ 201126 h 331270"/>
              <a:gd name="connsiteX79" fmla="*/ 225341 w 294021"/>
              <a:gd name="connsiteY79" fmla="*/ 190063 h 331270"/>
              <a:gd name="connsiteX80" fmla="*/ 211505 w 294021"/>
              <a:gd name="connsiteY80" fmla="*/ 182715 h 331270"/>
              <a:gd name="connsiteX81" fmla="*/ 195910 w 294021"/>
              <a:gd name="connsiteY81" fmla="*/ 174423 h 331270"/>
              <a:gd name="connsiteX82" fmla="*/ 196336 w 294021"/>
              <a:gd name="connsiteY82" fmla="*/ 170645 h 331270"/>
              <a:gd name="connsiteX83" fmla="*/ 196382 w 294021"/>
              <a:gd name="connsiteY83" fmla="*/ 169432 h 331270"/>
              <a:gd name="connsiteX84" fmla="*/ 196393 w 294021"/>
              <a:gd name="connsiteY84" fmla="*/ 169160 h 331270"/>
              <a:gd name="connsiteX85" fmla="*/ 196394 w 294021"/>
              <a:gd name="connsiteY85" fmla="*/ 169135 h 331270"/>
              <a:gd name="connsiteX86" fmla="*/ 196421 w 294021"/>
              <a:gd name="connsiteY86" fmla="*/ 168417 h 331270"/>
              <a:gd name="connsiteX87" fmla="*/ 202807 w 294021"/>
              <a:gd name="connsiteY87" fmla="*/ 153277 h 331270"/>
              <a:gd name="connsiteX88" fmla="*/ 205773 w 294021"/>
              <a:gd name="connsiteY88" fmla="*/ 145738 h 331270"/>
              <a:gd name="connsiteX89" fmla="*/ 206862 w 294021"/>
              <a:gd name="connsiteY89" fmla="*/ 143701 h 331270"/>
              <a:gd name="connsiteX90" fmla="*/ 210072 w 294021"/>
              <a:gd name="connsiteY90" fmla="*/ 136076 h 331270"/>
              <a:gd name="connsiteX91" fmla="*/ 215230 w 294021"/>
              <a:gd name="connsiteY91" fmla="*/ 122339 h 331270"/>
              <a:gd name="connsiteX92" fmla="*/ 219861 w 294021"/>
              <a:gd name="connsiteY92" fmla="*/ 113617 h 331270"/>
              <a:gd name="connsiteX93" fmla="*/ 228612 w 294021"/>
              <a:gd name="connsiteY93" fmla="*/ 103577 h 331270"/>
              <a:gd name="connsiteX94" fmla="*/ 230971 w 294021"/>
              <a:gd name="connsiteY94" fmla="*/ 101009 h 331270"/>
              <a:gd name="connsiteX95" fmla="*/ 243708 w 294021"/>
              <a:gd name="connsiteY95" fmla="*/ 86942 h 331270"/>
              <a:gd name="connsiteX96" fmla="*/ 248712 w 294021"/>
              <a:gd name="connsiteY96" fmla="*/ 81414 h 331270"/>
              <a:gd name="connsiteX97" fmla="*/ 259762 w 294021"/>
              <a:gd name="connsiteY97" fmla="*/ 69210 h 331270"/>
              <a:gd name="connsiteX98" fmla="*/ 261745 w 294021"/>
              <a:gd name="connsiteY98" fmla="*/ 66193 h 331270"/>
              <a:gd name="connsiteX99" fmla="*/ 266630 w 294021"/>
              <a:gd name="connsiteY99" fmla="*/ 61641 h 331270"/>
              <a:gd name="connsiteX100" fmla="*/ 276964 w 294021"/>
              <a:gd name="connsiteY100" fmla="*/ 50229 h 331270"/>
              <a:gd name="connsiteX101" fmla="*/ 280833 w 294021"/>
              <a:gd name="connsiteY101" fmla="*/ 45959 h 331270"/>
              <a:gd name="connsiteX102" fmla="*/ 284054 w 294021"/>
              <a:gd name="connsiteY102" fmla="*/ 42397 h 331270"/>
              <a:gd name="connsiteX103" fmla="*/ 287302 w 294021"/>
              <a:gd name="connsiteY103" fmla="*/ 38816 h 331270"/>
              <a:gd name="connsiteX104" fmla="*/ 287787 w 294021"/>
              <a:gd name="connsiteY104" fmla="*/ 38249 h 331270"/>
              <a:gd name="connsiteX105" fmla="*/ 293099 w 294021"/>
              <a:gd name="connsiteY105" fmla="*/ 32431 h 331270"/>
              <a:gd name="connsiteX106" fmla="*/ 294428 w 294021"/>
              <a:gd name="connsiteY106" fmla="*/ 30975 h 331270"/>
              <a:gd name="connsiteX107" fmla="*/ 282334 w 294021"/>
              <a:gd name="connsiteY107" fmla="*/ 23111 h 331270"/>
              <a:gd name="connsiteX108" fmla="*/ 275603 w 294021"/>
              <a:gd name="connsiteY108" fmla="*/ 18745 h 331270"/>
              <a:gd name="connsiteX109" fmla="*/ 259758 w 294021"/>
              <a:gd name="connsiteY109" fmla="*/ 8454 h 331270"/>
              <a:gd name="connsiteX110" fmla="*/ 247460 w 294021"/>
              <a:gd name="connsiteY110" fmla="*/ 476 h 331270"/>
              <a:gd name="connsiteX111" fmla="*/ 226843 w 294021"/>
              <a:gd name="connsiteY111" fmla="*/ 1465 h 331270"/>
              <a:gd name="connsiteX112" fmla="*/ 218098 w 294021"/>
              <a:gd name="connsiteY112" fmla="*/ 1897 h 331270"/>
              <a:gd name="connsiteX113" fmla="*/ 205094 w 294021"/>
              <a:gd name="connsiteY113" fmla="*/ 2518 h 331270"/>
              <a:gd name="connsiteX114" fmla="*/ 124925 w 294021"/>
              <a:gd name="connsiteY114" fmla="*/ 42809 h 331270"/>
              <a:gd name="connsiteX115" fmla="*/ 118013 w 294021"/>
              <a:gd name="connsiteY115" fmla="*/ 47474 h 331270"/>
              <a:gd name="connsiteX116" fmla="*/ 116142 w 294021"/>
              <a:gd name="connsiteY116" fmla="*/ 49934 h 331270"/>
              <a:gd name="connsiteX117" fmla="*/ 111656 w 294021"/>
              <a:gd name="connsiteY117" fmla="*/ 55479 h 331270"/>
              <a:gd name="connsiteX118" fmla="*/ 106019 w 294021"/>
              <a:gd name="connsiteY118" fmla="*/ 62540 h 331270"/>
              <a:gd name="connsiteX119" fmla="*/ 104257 w 294021"/>
              <a:gd name="connsiteY119" fmla="*/ 64609 h 33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294021" h="331270">
                <a:moveTo>
                  <a:pt x="104257" y="64609"/>
                </a:moveTo>
                <a:lnTo>
                  <a:pt x="88927" y="84036"/>
                </a:lnTo>
                <a:lnTo>
                  <a:pt x="84863" y="89144"/>
                </a:lnTo>
                <a:lnTo>
                  <a:pt x="83681" y="90610"/>
                </a:lnTo>
                <a:lnTo>
                  <a:pt x="79029" y="96432"/>
                </a:lnTo>
                <a:lnTo>
                  <a:pt x="76435" y="103552"/>
                </a:lnTo>
                <a:lnTo>
                  <a:pt x="75527" y="106140"/>
                </a:lnTo>
                <a:lnTo>
                  <a:pt x="72592" y="114272"/>
                </a:lnTo>
                <a:lnTo>
                  <a:pt x="68344" y="126056"/>
                </a:lnTo>
                <a:lnTo>
                  <a:pt x="67045" y="129383"/>
                </a:lnTo>
                <a:lnTo>
                  <a:pt x="65907" y="132813"/>
                </a:lnTo>
                <a:lnTo>
                  <a:pt x="58114" y="153929"/>
                </a:lnTo>
                <a:lnTo>
                  <a:pt x="50348" y="175309"/>
                </a:lnTo>
                <a:lnTo>
                  <a:pt x="45023" y="189934"/>
                </a:lnTo>
                <a:lnTo>
                  <a:pt x="41027" y="200956"/>
                </a:lnTo>
                <a:lnTo>
                  <a:pt x="37668" y="210401"/>
                </a:lnTo>
                <a:lnTo>
                  <a:pt x="35562" y="215989"/>
                </a:lnTo>
                <a:lnTo>
                  <a:pt x="33300" y="222272"/>
                </a:lnTo>
                <a:lnTo>
                  <a:pt x="13858" y="243544"/>
                </a:lnTo>
                <a:lnTo>
                  <a:pt x="7022" y="265233"/>
                </a:lnTo>
                <a:lnTo>
                  <a:pt x="406" y="276891"/>
                </a:lnTo>
                <a:lnTo>
                  <a:pt x="9269" y="282393"/>
                </a:lnTo>
                <a:lnTo>
                  <a:pt x="10519" y="284799"/>
                </a:lnTo>
                <a:lnTo>
                  <a:pt x="15732" y="294751"/>
                </a:lnTo>
                <a:lnTo>
                  <a:pt x="19051" y="295230"/>
                </a:lnTo>
                <a:lnTo>
                  <a:pt x="19938" y="296249"/>
                </a:lnTo>
                <a:lnTo>
                  <a:pt x="27605" y="288318"/>
                </a:lnTo>
                <a:lnTo>
                  <a:pt x="36148" y="289977"/>
                </a:lnTo>
                <a:lnTo>
                  <a:pt x="31457" y="305548"/>
                </a:lnTo>
                <a:lnTo>
                  <a:pt x="35212" y="317153"/>
                </a:lnTo>
                <a:lnTo>
                  <a:pt x="37609" y="315433"/>
                </a:lnTo>
                <a:lnTo>
                  <a:pt x="40145" y="315823"/>
                </a:lnTo>
                <a:lnTo>
                  <a:pt x="40306" y="314857"/>
                </a:lnTo>
                <a:lnTo>
                  <a:pt x="47522" y="318041"/>
                </a:lnTo>
                <a:lnTo>
                  <a:pt x="49314" y="315776"/>
                </a:lnTo>
                <a:lnTo>
                  <a:pt x="53063" y="314101"/>
                </a:lnTo>
                <a:lnTo>
                  <a:pt x="51216" y="311156"/>
                </a:lnTo>
                <a:lnTo>
                  <a:pt x="51594" y="310787"/>
                </a:lnTo>
                <a:lnTo>
                  <a:pt x="52381" y="310572"/>
                </a:lnTo>
                <a:lnTo>
                  <a:pt x="55107" y="310972"/>
                </a:lnTo>
                <a:lnTo>
                  <a:pt x="56249" y="309447"/>
                </a:lnTo>
                <a:lnTo>
                  <a:pt x="60441" y="308502"/>
                </a:lnTo>
                <a:lnTo>
                  <a:pt x="66360" y="308799"/>
                </a:lnTo>
                <a:lnTo>
                  <a:pt x="69005" y="308884"/>
                </a:lnTo>
                <a:lnTo>
                  <a:pt x="70307" y="311035"/>
                </a:lnTo>
                <a:lnTo>
                  <a:pt x="71801" y="312793"/>
                </a:lnTo>
                <a:lnTo>
                  <a:pt x="71930" y="317012"/>
                </a:lnTo>
                <a:lnTo>
                  <a:pt x="80723" y="324564"/>
                </a:lnTo>
                <a:lnTo>
                  <a:pt x="83297" y="327385"/>
                </a:lnTo>
                <a:lnTo>
                  <a:pt x="89597" y="327868"/>
                </a:lnTo>
                <a:lnTo>
                  <a:pt x="90836" y="327965"/>
                </a:lnTo>
                <a:lnTo>
                  <a:pt x="95243" y="328719"/>
                </a:lnTo>
                <a:lnTo>
                  <a:pt x="99929" y="331568"/>
                </a:lnTo>
                <a:lnTo>
                  <a:pt x="109951" y="331686"/>
                </a:lnTo>
                <a:lnTo>
                  <a:pt x="113654" y="331747"/>
                </a:lnTo>
                <a:lnTo>
                  <a:pt x="120053" y="330637"/>
                </a:lnTo>
                <a:lnTo>
                  <a:pt x="119384" y="324516"/>
                </a:lnTo>
                <a:lnTo>
                  <a:pt x="146639" y="313487"/>
                </a:lnTo>
                <a:lnTo>
                  <a:pt x="166345" y="305524"/>
                </a:lnTo>
                <a:lnTo>
                  <a:pt x="186211" y="297451"/>
                </a:lnTo>
                <a:lnTo>
                  <a:pt x="203947" y="290337"/>
                </a:lnTo>
                <a:lnTo>
                  <a:pt x="208295" y="288590"/>
                </a:lnTo>
                <a:lnTo>
                  <a:pt x="217623" y="272129"/>
                </a:lnTo>
                <a:lnTo>
                  <a:pt x="222096" y="264218"/>
                </a:lnTo>
                <a:lnTo>
                  <a:pt x="230803" y="262573"/>
                </a:lnTo>
                <a:lnTo>
                  <a:pt x="230816" y="255622"/>
                </a:lnTo>
                <a:lnTo>
                  <a:pt x="230821" y="254009"/>
                </a:lnTo>
                <a:lnTo>
                  <a:pt x="230835" y="250409"/>
                </a:lnTo>
                <a:lnTo>
                  <a:pt x="231247" y="246333"/>
                </a:lnTo>
                <a:lnTo>
                  <a:pt x="230844" y="243906"/>
                </a:lnTo>
                <a:lnTo>
                  <a:pt x="230848" y="242292"/>
                </a:lnTo>
                <a:lnTo>
                  <a:pt x="230857" y="235665"/>
                </a:lnTo>
                <a:lnTo>
                  <a:pt x="230862" y="231818"/>
                </a:lnTo>
                <a:lnTo>
                  <a:pt x="230671" y="230295"/>
                </a:lnTo>
                <a:lnTo>
                  <a:pt x="230776" y="225013"/>
                </a:lnTo>
                <a:lnTo>
                  <a:pt x="230063" y="221256"/>
                </a:lnTo>
                <a:lnTo>
                  <a:pt x="228290" y="212013"/>
                </a:lnTo>
                <a:lnTo>
                  <a:pt x="227755" y="207968"/>
                </a:lnTo>
                <a:lnTo>
                  <a:pt x="226856" y="201126"/>
                </a:lnTo>
                <a:lnTo>
                  <a:pt x="225341" y="190063"/>
                </a:lnTo>
                <a:lnTo>
                  <a:pt x="211505" y="182715"/>
                </a:lnTo>
                <a:lnTo>
                  <a:pt x="195910" y="174423"/>
                </a:lnTo>
                <a:lnTo>
                  <a:pt x="196336" y="170645"/>
                </a:lnTo>
                <a:lnTo>
                  <a:pt x="196382" y="169432"/>
                </a:lnTo>
                <a:lnTo>
                  <a:pt x="196393" y="169160"/>
                </a:lnTo>
                <a:lnTo>
                  <a:pt x="196394" y="169135"/>
                </a:lnTo>
                <a:lnTo>
                  <a:pt x="196421" y="168417"/>
                </a:lnTo>
                <a:lnTo>
                  <a:pt x="202807" y="153277"/>
                </a:lnTo>
                <a:lnTo>
                  <a:pt x="205773" y="145738"/>
                </a:lnTo>
                <a:lnTo>
                  <a:pt x="206862" y="143701"/>
                </a:lnTo>
                <a:lnTo>
                  <a:pt x="210072" y="136076"/>
                </a:lnTo>
                <a:lnTo>
                  <a:pt x="215230" y="122339"/>
                </a:lnTo>
                <a:lnTo>
                  <a:pt x="219861" y="113617"/>
                </a:lnTo>
                <a:lnTo>
                  <a:pt x="228612" y="103577"/>
                </a:lnTo>
                <a:lnTo>
                  <a:pt x="230971" y="101009"/>
                </a:lnTo>
                <a:lnTo>
                  <a:pt x="243708" y="86942"/>
                </a:lnTo>
                <a:lnTo>
                  <a:pt x="248712" y="81414"/>
                </a:lnTo>
                <a:lnTo>
                  <a:pt x="259762" y="69210"/>
                </a:lnTo>
                <a:lnTo>
                  <a:pt x="261745" y="66193"/>
                </a:lnTo>
                <a:lnTo>
                  <a:pt x="266630" y="61641"/>
                </a:lnTo>
                <a:lnTo>
                  <a:pt x="276964" y="50229"/>
                </a:lnTo>
                <a:lnTo>
                  <a:pt x="280833" y="45959"/>
                </a:lnTo>
                <a:lnTo>
                  <a:pt x="284054" y="42397"/>
                </a:lnTo>
                <a:lnTo>
                  <a:pt x="287302" y="38816"/>
                </a:lnTo>
                <a:lnTo>
                  <a:pt x="287787" y="38249"/>
                </a:lnTo>
                <a:lnTo>
                  <a:pt x="293099" y="32431"/>
                </a:lnTo>
                <a:lnTo>
                  <a:pt x="294428" y="30975"/>
                </a:lnTo>
                <a:lnTo>
                  <a:pt x="282334" y="23111"/>
                </a:lnTo>
                <a:lnTo>
                  <a:pt x="275603" y="18745"/>
                </a:lnTo>
                <a:lnTo>
                  <a:pt x="259758" y="8454"/>
                </a:lnTo>
                <a:lnTo>
                  <a:pt x="247460" y="476"/>
                </a:lnTo>
                <a:lnTo>
                  <a:pt x="226843" y="1465"/>
                </a:lnTo>
                <a:lnTo>
                  <a:pt x="218098" y="1897"/>
                </a:lnTo>
                <a:lnTo>
                  <a:pt x="205094" y="2518"/>
                </a:lnTo>
                <a:lnTo>
                  <a:pt x="124925" y="42809"/>
                </a:lnTo>
                <a:lnTo>
                  <a:pt x="118013" y="47474"/>
                </a:lnTo>
                <a:lnTo>
                  <a:pt x="116142" y="49934"/>
                </a:lnTo>
                <a:lnTo>
                  <a:pt x="111656" y="55479"/>
                </a:lnTo>
                <a:lnTo>
                  <a:pt x="106019" y="62540"/>
                </a:lnTo>
                <a:lnTo>
                  <a:pt x="104257" y="6460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71C457D-09C7-4F09-5DFB-53D0F12E6268}"/>
              </a:ext>
            </a:extLst>
          </p:cNvPr>
          <p:cNvSpPr>
            <a:spLocks/>
          </p:cNvSpPr>
          <p:nvPr/>
        </p:nvSpPr>
        <p:spPr>
          <a:xfrm flipV="1">
            <a:off x="7379382" y="3255760"/>
            <a:ext cx="824997" cy="686659"/>
          </a:xfrm>
          <a:custGeom>
            <a:avLst/>
            <a:gdLst>
              <a:gd name="connsiteX0" fmla="*/ 243609 w 561821"/>
              <a:gd name="connsiteY0" fmla="*/ 410176 h 467613"/>
              <a:gd name="connsiteX1" fmla="*/ 249543 w 561821"/>
              <a:gd name="connsiteY1" fmla="*/ 379036 h 467613"/>
              <a:gd name="connsiteX2" fmla="*/ 264295 w 561821"/>
              <a:gd name="connsiteY2" fmla="*/ 335022 h 467613"/>
              <a:gd name="connsiteX3" fmla="*/ 266871 w 561821"/>
              <a:gd name="connsiteY3" fmla="*/ 327202 h 467613"/>
              <a:gd name="connsiteX4" fmla="*/ 296116 w 561821"/>
              <a:gd name="connsiteY4" fmla="*/ 320195 h 467613"/>
              <a:gd name="connsiteX5" fmla="*/ 311204 w 561821"/>
              <a:gd name="connsiteY5" fmla="*/ 307832 h 467613"/>
              <a:gd name="connsiteX6" fmla="*/ 315717 w 561821"/>
              <a:gd name="connsiteY6" fmla="*/ 283653 h 467613"/>
              <a:gd name="connsiteX7" fmla="*/ 313313 w 561821"/>
              <a:gd name="connsiteY7" fmla="*/ 271701 h 467613"/>
              <a:gd name="connsiteX8" fmla="*/ 332238 w 561821"/>
              <a:gd name="connsiteY8" fmla="*/ 255809 h 467613"/>
              <a:gd name="connsiteX9" fmla="*/ 339614 w 561821"/>
              <a:gd name="connsiteY9" fmla="*/ 241521 h 467613"/>
              <a:gd name="connsiteX10" fmla="*/ 337342 w 561821"/>
              <a:gd name="connsiteY10" fmla="*/ 237666 h 467613"/>
              <a:gd name="connsiteX11" fmla="*/ 344377 w 561821"/>
              <a:gd name="connsiteY11" fmla="*/ 217857 h 467613"/>
              <a:gd name="connsiteX12" fmla="*/ 347403 w 561821"/>
              <a:gd name="connsiteY12" fmla="*/ 202526 h 467613"/>
              <a:gd name="connsiteX13" fmla="*/ 350592 w 561821"/>
              <a:gd name="connsiteY13" fmla="*/ 186337 h 467613"/>
              <a:gd name="connsiteX14" fmla="*/ 351418 w 561821"/>
              <a:gd name="connsiteY14" fmla="*/ 181833 h 467613"/>
              <a:gd name="connsiteX15" fmla="*/ 357746 w 561821"/>
              <a:gd name="connsiteY15" fmla="*/ 149765 h 467613"/>
              <a:gd name="connsiteX16" fmla="*/ 398885 w 561821"/>
              <a:gd name="connsiteY16" fmla="*/ 148553 h 467613"/>
              <a:gd name="connsiteX17" fmla="*/ 421929 w 561821"/>
              <a:gd name="connsiteY17" fmla="*/ 144652 h 467613"/>
              <a:gd name="connsiteX18" fmla="*/ 431927 w 561821"/>
              <a:gd name="connsiteY18" fmla="*/ 112213 h 467613"/>
              <a:gd name="connsiteX19" fmla="*/ 562080 w 561821"/>
              <a:gd name="connsiteY19" fmla="*/ 107224 h 467613"/>
              <a:gd name="connsiteX20" fmla="*/ 483504 w 561821"/>
              <a:gd name="connsiteY20" fmla="*/ 80583 h 467613"/>
              <a:gd name="connsiteX21" fmla="*/ 426129 w 561821"/>
              <a:gd name="connsiteY21" fmla="*/ 63764 h 467613"/>
              <a:gd name="connsiteX22" fmla="*/ 413981 w 561821"/>
              <a:gd name="connsiteY22" fmla="*/ 60166 h 467613"/>
              <a:gd name="connsiteX23" fmla="*/ 369209 w 561821"/>
              <a:gd name="connsiteY23" fmla="*/ 46731 h 467613"/>
              <a:gd name="connsiteX24" fmla="*/ 292034 w 561821"/>
              <a:gd name="connsiteY24" fmla="*/ 22551 h 467613"/>
              <a:gd name="connsiteX25" fmla="*/ 232400 w 561821"/>
              <a:gd name="connsiteY25" fmla="*/ 4948 h 467613"/>
              <a:gd name="connsiteX26" fmla="*/ 216632 w 561821"/>
              <a:gd name="connsiteY26" fmla="*/ 408 h 467613"/>
              <a:gd name="connsiteX27" fmla="*/ 199372 w 561821"/>
              <a:gd name="connsiteY27" fmla="*/ 37667 h 467613"/>
              <a:gd name="connsiteX28" fmla="*/ 182906 w 561821"/>
              <a:gd name="connsiteY28" fmla="*/ 73002 h 467613"/>
              <a:gd name="connsiteX29" fmla="*/ 178406 w 561821"/>
              <a:gd name="connsiteY29" fmla="*/ 82894 h 467613"/>
              <a:gd name="connsiteX30" fmla="*/ 167832 w 561821"/>
              <a:gd name="connsiteY30" fmla="*/ 106245 h 467613"/>
              <a:gd name="connsiteX31" fmla="*/ 161717 w 561821"/>
              <a:gd name="connsiteY31" fmla="*/ 119744 h 467613"/>
              <a:gd name="connsiteX32" fmla="*/ 143005 w 561821"/>
              <a:gd name="connsiteY32" fmla="*/ 147697 h 467613"/>
              <a:gd name="connsiteX33" fmla="*/ 137044 w 561821"/>
              <a:gd name="connsiteY33" fmla="*/ 155824 h 467613"/>
              <a:gd name="connsiteX34" fmla="*/ 132395 w 561821"/>
              <a:gd name="connsiteY34" fmla="*/ 163853 h 467613"/>
              <a:gd name="connsiteX35" fmla="*/ 127033 w 561821"/>
              <a:gd name="connsiteY35" fmla="*/ 171713 h 467613"/>
              <a:gd name="connsiteX36" fmla="*/ 123771 w 561821"/>
              <a:gd name="connsiteY36" fmla="*/ 176696 h 467613"/>
              <a:gd name="connsiteX37" fmla="*/ 114776 w 561821"/>
              <a:gd name="connsiteY37" fmla="*/ 190347 h 467613"/>
              <a:gd name="connsiteX38" fmla="*/ 104034 w 561821"/>
              <a:gd name="connsiteY38" fmla="*/ 190794 h 467613"/>
              <a:gd name="connsiteX39" fmla="*/ 95066 w 561821"/>
              <a:gd name="connsiteY39" fmla="*/ 191127 h 467613"/>
              <a:gd name="connsiteX40" fmla="*/ 80523 w 561821"/>
              <a:gd name="connsiteY40" fmla="*/ 205752 h 467613"/>
              <a:gd name="connsiteX41" fmla="*/ 57792 w 561821"/>
              <a:gd name="connsiteY41" fmla="*/ 196040 h 467613"/>
              <a:gd name="connsiteX42" fmla="*/ 37474 w 561821"/>
              <a:gd name="connsiteY42" fmla="*/ 176629 h 467613"/>
              <a:gd name="connsiteX43" fmla="*/ 28256 w 561821"/>
              <a:gd name="connsiteY43" fmla="*/ 176130 h 467613"/>
              <a:gd name="connsiteX44" fmla="*/ 10474 w 561821"/>
              <a:gd name="connsiteY44" fmla="*/ 181074 h 467613"/>
              <a:gd name="connsiteX45" fmla="*/ 9041 w 561821"/>
              <a:gd name="connsiteY45" fmla="*/ 182329 h 467613"/>
              <a:gd name="connsiteX46" fmla="*/ 259 w 561821"/>
              <a:gd name="connsiteY46" fmla="*/ 189892 h 467613"/>
              <a:gd name="connsiteX47" fmla="*/ 5843 w 561821"/>
              <a:gd name="connsiteY47" fmla="*/ 198049 h 467613"/>
              <a:gd name="connsiteX48" fmla="*/ 14457 w 561821"/>
              <a:gd name="connsiteY48" fmla="*/ 195024 h 467613"/>
              <a:gd name="connsiteX49" fmla="*/ 18689 w 561821"/>
              <a:gd name="connsiteY49" fmla="*/ 197234 h 467613"/>
              <a:gd name="connsiteX50" fmla="*/ 17161 w 561821"/>
              <a:gd name="connsiteY50" fmla="*/ 203265 h 467613"/>
              <a:gd name="connsiteX51" fmla="*/ 18889 w 561821"/>
              <a:gd name="connsiteY51" fmla="*/ 206226 h 467613"/>
              <a:gd name="connsiteX52" fmla="*/ 14893 w 561821"/>
              <a:gd name="connsiteY52" fmla="*/ 212113 h 467613"/>
              <a:gd name="connsiteX53" fmla="*/ 25444 w 561821"/>
              <a:gd name="connsiteY53" fmla="*/ 228737 h 467613"/>
              <a:gd name="connsiteX54" fmla="*/ 30030 w 561821"/>
              <a:gd name="connsiteY54" fmla="*/ 244107 h 467613"/>
              <a:gd name="connsiteX55" fmla="*/ 32761 w 561821"/>
              <a:gd name="connsiteY55" fmla="*/ 256407 h 467613"/>
              <a:gd name="connsiteX56" fmla="*/ 36784 w 561821"/>
              <a:gd name="connsiteY56" fmla="*/ 264757 h 467613"/>
              <a:gd name="connsiteX57" fmla="*/ 31545 w 561821"/>
              <a:gd name="connsiteY57" fmla="*/ 295061 h 467613"/>
              <a:gd name="connsiteX58" fmla="*/ 46878 w 561821"/>
              <a:gd name="connsiteY58" fmla="*/ 294412 h 467613"/>
              <a:gd name="connsiteX59" fmla="*/ 70870 w 561821"/>
              <a:gd name="connsiteY59" fmla="*/ 291088 h 467613"/>
              <a:gd name="connsiteX60" fmla="*/ 68983 w 561821"/>
              <a:gd name="connsiteY60" fmla="*/ 294395 h 467613"/>
              <a:gd name="connsiteX61" fmla="*/ 72498 w 561821"/>
              <a:gd name="connsiteY61" fmla="*/ 300218 h 467613"/>
              <a:gd name="connsiteX62" fmla="*/ 75220 w 561821"/>
              <a:gd name="connsiteY62" fmla="*/ 299079 h 467613"/>
              <a:gd name="connsiteX63" fmla="*/ 78613 w 561821"/>
              <a:gd name="connsiteY63" fmla="*/ 294951 h 467613"/>
              <a:gd name="connsiteX64" fmla="*/ 82346 w 561821"/>
              <a:gd name="connsiteY64" fmla="*/ 294354 h 467613"/>
              <a:gd name="connsiteX65" fmla="*/ 85145 w 561821"/>
              <a:gd name="connsiteY65" fmla="*/ 298699 h 467613"/>
              <a:gd name="connsiteX66" fmla="*/ 88656 w 561821"/>
              <a:gd name="connsiteY66" fmla="*/ 298072 h 467613"/>
              <a:gd name="connsiteX67" fmla="*/ 92204 w 561821"/>
              <a:gd name="connsiteY67" fmla="*/ 300564 h 467613"/>
              <a:gd name="connsiteX68" fmla="*/ 95946 w 561821"/>
              <a:gd name="connsiteY68" fmla="*/ 303062 h 467613"/>
              <a:gd name="connsiteX69" fmla="*/ 95270 w 561821"/>
              <a:gd name="connsiteY69" fmla="*/ 303545 h 467613"/>
              <a:gd name="connsiteX70" fmla="*/ 94422 w 561821"/>
              <a:gd name="connsiteY70" fmla="*/ 304135 h 467613"/>
              <a:gd name="connsiteX71" fmla="*/ 92122 w 561821"/>
              <a:gd name="connsiteY71" fmla="*/ 303543 h 467613"/>
              <a:gd name="connsiteX72" fmla="*/ 91383 w 561821"/>
              <a:gd name="connsiteY72" fmla="*/ 304992 h 467613"/>
              <a:gd name="connsiteX73" fmla="*/ 84360 w 561821"/>
              <a:gd name="connsiteY73" fmla="*/ 309086 h 467613"/>
              <a:gd name="connsiteX74" fmla="*/ 79085 w 561821"/>
              <a:gd name="connsiteY74" fmla="*/ 310231 h 467613"/>
              <a:gd name="connsiteX75" fmla="*/ 79298 w 561821"/>
              <a:gd name="connsiteY75" fmla="*/ 319965 h 467613"/>
              <a:gd name="connsiteX76" fmla="*/ 78354 w 561821"/>
              <a:gd name="connsiteY76" fmla="*/ 336908 h 467613"/>
              <a:gd name="connsiteX77" fmla="*/ 70761 w 561821"/>
              <a:gd name="connsiteY77" fmla="*/ 338959 h 467613"/>
              <a:gd name="connsiteX78" fmla="*/ 70030 w 561821"/>
              <a:gd name="connsiteY78" fmla="*/ 338808 h 467613"/>
              <a:gd name="connsiteX79" fmla="*/ 63721 w 561821"/>
              <a:gd name="connsiteY79" fmla="*/ 335409 h 467613"/>
              <a:gd name="connsiteX80" fmla="*/ 60396 w 561821"/>
              <a:gd name="connsiteY80" fmla="*/ 340206 h 467613"/>
              <a:gd name="connsiteX81" fmla="*/ 50892 w 561821"/>
              <a:gd name="connsiteY81" fmla="*/ 340264 h 467613"/>
              <a:gd name="connsiteX82" fmla="*/ 52652 w 561821"/>
              <a:gd name="connsiteY82" fmla="*/ 345654 h 467613"/>
              <a:gd name="connsiteX83" fmla="*/ 51400 w 561821"/>
              <a:gd name="connsiteY83" fmla="*/ 346164 h 467613"/>
              <a:gd name="connsiteX84" fmla="*/ 50661 w 561821"/>
              <a:gd name="connsiteY84" fmla="*/ 351802 h 467613"/>
              <a:gd name="connsiteX85" fmla="*/ 44528 w 561821"/>
              <a:gd name="connsiteY85" fmla="*/ 353589 h 467613"/>
              <a:gd name="connsiteX86" fmla="*/ 44555 w 561821"/>
              <a:gd name="connsiteY86" fmla="*/ 369901 h 467613"/>
              <a:gd name="connsiteX87" fmla="*/ 41765 w 561821"/>
              <a:gd name="connsiteY87" fmla="*/ 376917 h 467613"/>
              <a:gd name="connsiteX88" fmla="*/ 37429 w 561821"/>
              <a:gd name="connsiteY88" fmla="*/ 375372 h 467613"/>
              <a:gd name="connsiteX89" fmla="*/ 37161 w 561821"/>
              <a:gd name="connsiteY89" fmla="*/ 370132 h 467613"/>
              <a:gd name="connsiteX90" fmla="*/ 34988 w 561821"/>
              <a:gd name="connsiteY90" fmla="*/ 368405 h 467613"/>
              <a:gd name="connsiteX91" fmla="*/ 31386 w 561821"/>
              <a:gd name="connsiteY91" fmla="*/ 369573 h 467613"/>
              <a:gd name="connsiteX92" fmla="*/ 25362 w 561821"/>
              <a:gd name="connsiteY92" fmla="*/ 379178 h 467613"/>
              <a:gd name="connsiteX93" fmla="*/ 16430 w 561821"/>
              <a:gd name="connsiteY93" fmla="*/ 379178 h 467613"/>
              <a:gd name="connsiteX94" fmla="*/ 15083 w 561821"/>
              <a:gd name="connsiteY94" fmla="*/ 388262 h 467613"/>
              <a:gd name="connsiteX95" fmla="*/ 12652 w 561821"/>
              <a:gd name="connsiteY95" fmla="*/ 402142 h 467613"/>
              <a:gd name="connsiteX96" fmla="*/ 14167 w 561821"/>
              <a:gd name="connsiteY96" fmla="*/ 409675 h 467613"/>
              <a:gd name="connsiteX97" fmla="*/ 14756 w 561821"/>
              <a:gd name="connsiteY97" fmla="*/ 409912 h 467613"/>
              <a:gd name="connsiteX98" fmla="*/ 20164 w 561821"/>
              <a:gd name="connsiteY98" fmla="*/ 419019 h 467613"/>
              <a:gd name="connsiteX99" fmla="*/ 31835 w 561821"/>
              <a:gd name="connsiteY99" fmla="*/ 438708 h 467613"/>
              <a:gd name="connsiteX100" fmla="*/ 40191 w 561821"/>
              <a:gd name="connsiteY100" fmla="*/ 452828 h 467613"/>
              <a:gd name="connsiteX101" fmla="*/ 52484 w 561821"/>
              <a:gd name="connsiteY101" fmla="*/ 453814 h 467613"/>
              <a:gd name="connsiteX102" fmla="*/ 87137 w 561821"/>
              <a:gd name="connsiteY102" fmla="*/ 456541 h 467613"/>
              <a:gd name="connsiteX103" fmla="*/ 106148 w 561821"/>
              <a:gd name="connsiteY103" fmla="*/ 457972 h 467613"/>
              <a:gd name="connsiteX104" fmla="*/ 124175 w 561821"/>
              <a:gd name="connsiteY104" fmla="*/ 459218 h 467613"/>
              <a:gd name="connsiteX105" fmla="*/ 143962 w 561821"/>
              <a:gd name="connsiteY105" fmla="*/ 460971 h 467613"/>
              <a:gd name="connsiteX106" fmla="*/ 219291 w 561821"/>
              <a:gd name="connsiteY106" fmla="*/ 466873 h 467613"/>
              <a:gd name="connsiteX107" fmla="*/ 232523 w 561821"/>
              <a:gd name="connsiteY107" fmla="*/ 468022 h 467613"/>
              <a:gd name="connsiteX108" fmla="*/ 243119 w 561821"/>
              <a:gd name="connsiteY108" fmla="*/ 411434 h 467613"/>
              <a:gd name="connsiteX109" fmla="*/ 243609 w 561821"/>
              <a:gd name="connsiteY109" fmla="*/ 410176 h 467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561821" h="467613">
                <a:moveTo>
                  <a:pt x="243609" y="410176"/>
                </a:moveTo>
                <a:lnTo>
                  <a:pt x="249543" y="379036"/>
                </a:lnTo>
                <a:lnTo>
                  <a:pt x="264295" y="335022"/>
                </a:lnTo>
                <a:lnTo>
                  <a:pt x="266871" y="327202"/>
                </a:lnTo>
                <a:lnTo>
                  <a:pt x="296116" y="320195"/>
                </a:lnTo>
                <a:lnTo>
                  <a:pt x="311204" y="307832"/>
                </a:lnTo>
                <a:lnTo>
                  <a:pt x="315717" y="283653"/>
                </a:lnTo>
                <a:lnTo>
                  <a:pt x="313313" y="271701"/>
                </a:lnTo>
                <a:lnTo>
                  <a:pt x="332238" y="255809"/>
                </a:lnTo>
                <a:lnTo>
                  <a:pt x="339614" y="241521"/>
                </a:lnTo>
                <a:lnTo>
                  <a:pt x="337342" y="237666"/>
                </a:lnTo>
                <a:lnTo>
                  <a:pt x="344377" y="217857"/>
                </a:lnTo>
                <a:lnTo>
                  <a:pt x="347403" y="202526"/>
                </a:lnTo>
                <a:lnTo>
                  <a:pt x="350592" y="186337"/>
                </a:lnTo>
                <a:lnTo>
                  <a:pt x="351418" y="181833"/>
                </a:lnTo>
                <a:lnTo>
                  <a:pt x="357746" y="149765"/>
                </a:lnTo>
                <a:lnTo>
                  <a:pt x="398885" y="148553"/>
                </a:lnTo>
                <a:lnTo>
                  <a:pt x="421929" y="144652"/>
                </a:lnTo>
                <a:lnTo>
                  <a:pt x="431927" y="112213"/>
                </a:lnTo>
                <a:lnTo>
                  <a:pt x="562080" y="107224"/>
                </a:lnTo>
                <a:lnTo>
                  <a:pt x="483504" y="80583"/>
                </a:lnTo>
                <a:lnTo>
                  <a:pt x="426129" y="63764"/>
                </a:lnTo>
                <a:lnTo>
                  <a:pt x="413981" y="60166"/>
                </a:lnTo>
                <a:lnTo>
                  <a:pt x="369209" y="46731"/>
                </a:lnTo>
                <a:lnTo>
                  <a:pt x="292034" y="22551"/>
                </a:lnTo>
                <a:lnTo>
                  <a:pt x="232400" y="4948"/>
                </a:lnTo>
                <a:lnTo>
                  <a:pt x="216632" y="408"/>
                </a:lnTo>
                <a:lnTo>
                  <a:pt x="199372" y="37667"/>
                </a:lnTo>
                <a:lnTo>
                  <a:pt x="182906" y="73002"/>
                </a:lnTo>
                <a:lnTo>
                  <a:pt x="178406" y="82894"/>
                </a:lnTo>
                <a:lnTo>
                  <a:pt x="167832" y="106245"/>
                </a:lnTo>
                <a:lnTo>
                  <a:pt x="161717" y="119744"/>
                </a:lnTo>
                <a:lnTo>
                  <a:pt x="143005" y="147697"/>
                </a:lnTo>
                <a:lnTo>
                  <a:pt x="137044" y="155824"/>
                </a:lnTo>
                <a:lnTo>
                  <a:pt x="132395" y="163853"/>
                </a:lnTo>
                <a:lnTo>
                  <a:pt x="127033" y="171713"/>
                </a:lnTo>
                <a:lnTo>
                  <a:pt x="123771" y="176696"/>
                </a:lnTo>
                <a:lnTo>
                  <a:pt x="114776" y="190347"/>
                </a:lnTo>
                <a:lnTo>
                  <a:pt x="104034" y="190794"/>
                </a:lnTo>
                <a:lnTo>
                  <a:pt x="95066" y="191127"/>
                </a:lnTo>
                <a:lnTo>
                  <a:pt x="80523" y="205752"/>
                </a:lnTo>
                <a:lnTo>
                  <a:pt x="57792" y="196040"/>
                </a:lnTo>
                <a:lnTo>
                  <a:pt x="37474" y="176629"/>
                </a:lnTo>
                <a:lnTo>
                  <a:pt x="28256" y="176130"/>
                </a:lnTo>
                <a:lnTo>
                  <a:pt x="10474" y="181074"/>
                </a:lnTo>
                <a:lnTo>
                  <a:pt x="9041" y="182329"/>
                </a:lnTo>
                <a:lnTo>
                  <a:pt x="259" y="189892"/>
                </a:lnTo>
                <a:lnTo>
                  <a:pt x="5843" y="198049"/>
                </a:lnTo>
                <a:lnTo>
                  <a:pt x="14457" y="195024"/>
                </a:lnTo>
                <a:lnTo>
                  <a:pt x="18689" y="197234"/>
                </a:lnTo>
                <a:lnTo>
                  <a:pt x="17161" y="203265"/>
                </a:lnTo>
                <a:lnTo>
                  <a:pt x="18889" y="206226"/>
                </a:lnTo>
                <a:lnTo>
                  <a:pt x="14893" y="212113"/>
                </a:lnTo>
                <a:lnTo>
                  <a:pt x="25444" y="228737"/>
                </a:lnTo>
                <a:lnTo>
                  <a:pt x="30030" y="244107"/>
                </a:lnTo>
                <a:lnTo>
                  <a:pt x="32761" y="256407"/>
                </a:lnTo>
                <a:lnTo>
                  <a:pt x="36784" y="264757"/>
                </a:lnTo>
                <a:lnTo>
                  <a:pt x="31545" y="295061"/>
                </a:lnTo>
                <a:lnTo>
                  <a:pt x="46878" y="294412"/>
                </a:lnTo>
                <a:lnTo>
                  <a:pt x="70870" y="291088"/>
                </a:lnTo>
                <a:lnTo>
                  <a:pt x="68983" y="294395"/>
                </a:lnTo>
                <a:lnTo>
                  <a:pt x="72498" y="300218"/>
                </a:lnTo>
                <a:lnTo>
                  <a:pt x="75220" y="299079"/>
                </a:lnTo>
                <a:lnTo>
                  <a:pt x="78613" y="294951"/>
                </a:lnTo>
                <a:lnTo>
                  <a:pt x="82346" y="294354"/>
                </a:lnTo>
                <a:lnTo>
                  <a:pt x="85145" y="298699"/>
                </a:lnTo>
                <a:lnTo>
                  <a:pt x="88656" y="298072"/>
                </a:lnTo>
                <a:lnTo>
                  <a:pt x="92204" y="300564"/>
                </a:lnTo>
                <a:lnTo>
                  <a:pt x="95946" y="303062"/>
                </a:lnTo>
                <a:lnTo>
                  <a:pt x="95270" y="303545"/>
                </a:lnTo>
                <a:lnTo>
                  <a:pt x="94422" y="304135"/>
                </a:lnTo>
                <a:lnTo>
                  <a:pt x="92122" y="303543"/>
                </a:lnTo>
                <a:lnTo>
                  <a:pt x="91383" y="304992"/>
                </a:lnTo>
                <a:lnTo>
                  <a:pt x="84360" y="309086"/>
                </a:lnTo>
                <a:lnTo>
                  <a:pt x="79085" y="310231"/>
                </a:lnTo>
                <a:lnTo>
                  <a:pt x="79298" y="319965"/>
                </a:lnTo>
                <a:lnTo>
                  <a:pt x="78354" y="336908"/>
                </a:lnTo>
                <a:lnTo>
                  <a:pt x="70761" y="338959"/>
                </a:lnTo>
                <a:lnTo>
                  <a:pt x="70030" y="338808"/>
                </a:lnTo>
                <a:lnTo>
                  <a:pt x="63721" y="335409"/>
                </a:lnTo>
                <a:lnTo>
                  <a:pt x="60396" y="340206"/>
                </a:lnTo>
                <a:lnTo>
                  <a:pt x="50892" y="340264"/>
                </a:lnTo>
                <a:lnTo>
                  <a:pt x="52652" y="345654"/>
                </a:lnTo>
                <a:lnTo>
                  <a:pt x="51400" y="346164"/>
                </a:lnTo>
                <a:lnTo>
                  <a:pt x="50661" y="351802"/>
                </a:lnTo>
                <a:lnTo>
                  <a:pt x="44528" y="353589"/>
                </a:lnTo>
                <a:lnTo>
                  <a:pt x="44555" y="369901"/>
                </a:lnTo>
                <a:lnTo>
                  <a:pt x="41765" y="376917"/>
                </a:lnTo>
                <a:lnTo>
                  <a:pt x="37429" y="375372"/>
                </a:lnTo>
                <a:lnTo>
                  <a:pt x="37161" y="370132"/>
                </a:lnTo>
                <a:lnTo>
                  <a:pt x="34988" y="368405"/>
                </a:lnTo>
                <a:lnTo>
                  <a:pt x="31386" y="369573"/>
                </a:lnTo>
                <a:lnTo>
                  <a:pt x="25362" y="379178"/>
                </a:lnTo>
                <a:lnTo>
                  <a:pt x="16430" y="379178"/>
                </a:lnTo>
                <a:lnTo>
                  <a:pt x="15083" y="388262"/>
                </a:lnTo>
                <a:lnTo>
                  <a:pt x="12652" y="402142"/>
                </a:lnTo>
                <a:lnTo>
                  <a:pt x="14167" y="409675"/>
                </a:lnTo>
                <a:lnTo>
                  <a:pt x="14756" y="409912"/>
                </a:lnTo>
                <a:lnTo>
                  <a:pt x="20164" y="419019"/>
                </a:lnTo>
                <a:lnTo>
                  <a:pt x="31835" y="438708"/>
                </a:lnTo>
                <a:lnTo>
                  <a:pt x="40191" y="452828"/>
                </a:lnTo>
                <a:lnTo>
                  <a:pt x="52484" y="453814"/>
                </a:lnTo>
                <a:lnTo>
                  <a:pt x="87137" y="456541"/>
                </a:lnTo>
                <a:lnTo>
                  <a:pt x="106148" y="457972"/>
                </a:lnTo>
                <a:lnTo>
                  <a:pt x="124175" y="459218"/>
                </a:lnTo>
                <a:lnTo>
                  <a:pt x="143962" y="460971"/>
                </a:lnTo>
                <a:lnTo>
                  <a:pt x="219291" y="466873"/>
                </a:lnTo>
                <a:lnTo>
                  <a:pt x="232523" y="468022"/>
                </a:lnTo>
                <a:lnTo>
                  <a:pt x="243119" y="411434"/>
                </a:lnTo>
                <a:lnTo>
                  <a:pt x="243609" y="41017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84A24875-3E97-1336-7714-6B607B02BA25}"/>
              </a:ext>
            </a:extLst>
          </p:cNvPr>
          <p:cNvSpPr>
            <a:spLocks/>
          </p:cNvSpPr>
          <p:nvPr/>
        </p:nvSpPr>
        <p:spPr>
          <a:xfrm flipV="1">
            <a:off x="6448864" y="1859720"/>
            <a:ext cx="501278" cy="332941"/>
          </a:xfrm>
          <a:custGeom>
            <a:avLst/>
            <a:gdLst>
              <a:gd name="connsiteX0" fmla="*/ 208540 w 341369"/>
              <a:gd name="connsiteY0" fmla="*/ 54228 h 226732"/>
              <a:gd name="connsiteX1" fmla="*/ 185963 w 341369"/>
              <a:gd name="connsiteY1" fmla="*/ 41640 h 226732"/>
              <a:gd name="connsiteX2" fmla="*/ 178837 w 341369"/>
              <a:gd name="connsiteY2" fmla="*/ 37887 h 226732"/>
              <a:gd name="connsiteX3" fmla="*/ 174654 w 341369"/>
              <a:gd name="connsiteY3" fmla="*/ 36962 h 226732"/>
              <a:gd name="connsiteX4" fmla="*/ 170281 w 341369"/>
              <a:gd name="connsiteY4" fmla="*/ 36331 h 226732"/>
              <a:gd name="connsiteX5" fmla="*/ 160905 w 341369"/>
              <a:gd name="connsiteY5" fmla="*/ 34230 h 226732"/>
              <a:gd name="connsiteX6" fmla="*/ 155620 w 341369"/>
              <a:gd name="connsiteY6" fmla="*/ 33413 h 226732"/>
              <a:gd name="connsiteX7" fmla="*/ 146266 w 341369"/>
              <a:gd name="connsiteY7" fmla="*/ 31335 h 226732"/>
              <a:gd name="connsiteX8" fmla="*/ 150544 w 341369"/>
              <a:gd name="connsiteY8" fmla="*/ 21533 h 226732"/>
              <a:gd name="connsiteX9" fmla="*/ 149419 w 341369"/>
              <a:gd name="connsiteY9" fmla="*/ 10987 h 226732"/>
              <a:gd name="connsiteX10" fmla="*/ 142456 w 341369"/>
              <a:gd name="connsiteY10" fmla="*/ 2724 h 226732"/>
              <a:gd name="connsiteX11" fmla="*/ 140179 w 341369"/>
              <a:gd name="connsiteY11" fmla="*/ 2138 h 226732"/>
              <a:gd name="connsiteX12" fmla="*/ 131959 w 341369"/>
              <a:gd name="connsiteY12" fmla="*/ 60 h 226732"/>
              <a:gd name="connsiteX13" fmla="*/ 121440 w 341369"/>
              <a:gd name="connsiteY13" fmla="*/ 8668 h 226732"/>
              <a:gd name="connsiteX14" fmla="*/ 115828 w 341369"/>
              <a:gd name="connsiteY14" fmla="*/ 14776 h 226732"/>
              <a:gd name="connsiteX15" fmla="*/ 108693 w 341369"/>
              <a:gd name="connsiteY15" fmla="*/ 22132 h 226732"/>
              <a:gd name="connsiteX16" fmla="*/ 103780 w 341369"/>
              <a:gd name="connsiteY16" fmla="*/ 27187 h 226732"/>
              <a:gd name="connsiteX17" fmla="*/ 98196 w 341369"/>
              <a:gd name="connsiteY17" fmla="*/ 24973 h 226732"/>
              <a:gd name="connsiteX18" fmla="*/ 95556 w 341369"/>
              <a:gd name="connsiteY18" fmla="*/ 22549 h 226732"/>
              <a:gd name="connsiteX19" fmla="*/ 85558 w 341369"/>
              <a:gd name="connsiteY19" fmla="*/ 13410 h 226732"/>
              <a:gd name="connsiteX20" fmla="*/ 78155 w 341369"/>
              <a:gd name="connsiteY20" fmla="*/ 7507 h 226732"/>
              <a:gd name="connsiteX21" fmla="*/ 69668 w 341369"/>
              <a:gd name="connsiteY21" fmla="*/ 3813 h 226732"/>
              <a:gd name="connsiteX22" fmla="*/ 66002 w 341369"/>
              <a:gd name="connsiteY22" fmla="*/ 4435 h 226732"/>
              <a:gd name="connsiteX23" fmla="*/ 59697 w 341369"/>
              <a:gd name="connsiteY23" fmla="*/ 5524 h 226732"/>
              <a:gd name="connsiteX24" fmla="*/ 56186 w 341369"/>
              <a:gd name="connsiteY24" fmla="*/ 10066 h 226732"/>
              <a:gd name="connsiteX25" fmla="*/ 55342 w 341369"/>
              <a:gd name="connsiteY25" fmla="*/ 11164 h 226732"/>
              <a:gd name="connsiteX26" fmla="*/ 53192 w 341369"/>
              <a:gd name="connsiteY26" fmla="*/ 14291 h 226732"/>
              <a:gd name="connsiteX27" fmla="*/ 53151 w 341369"/>
              <a:gd name="connsiteY27" fmla="*/ 14386 h 226732"/>
              <a:gd name="connsiteX28" fmla="*/ 47975 w 341369"/>
              <a:gd name="connsiteY28" fmla="*/ 24886 h 226732"/>
              <a:gd name="connsiteX29" fmla="*/ 43775 w 341369"/>
              <a:gd name="connsiteY29" fmla="*/ 32873 h 226732"/>
              <a:gd name="connsiteX30" fmla="*/ 345 w 341369"/>
              <a:gd name="connsiteY30" fmla="*/ 52966 h 226732"/>
              <a:gd name="connsiteX31" fmla="*/ 3312 w 341369"/>
              <a:gd name="connsiteY31" fmla="*/ 72842 h 226732"/>
              <a:gd name="connsiteX32" fmla="*/ 7167 w 341369"/>
              <a:gd name="connsiteY32" fmla="*/ 98558 h 226732"/>
              <a:gd name="connsiteX33" fmla="*/ 8478 w 341369"/>
              <a:gd name="connsiteY33" fmla="*/ 107370 h 226732"/>
              <a:gd name="connsiteX34" fmla="*/ 40055 w 341369"/>
              <a:gd name="connsiteY34" fmla="*/ 129370 h 226732"/>
              <a:gd name="connsiteX35" fmla="*/ 47989 w 341369"/>
              <a:gd name="connsiteY35" fmla="*/ 134869 h 226732"/>
              <a:gd name="connsiteX36" fmla="*/ 55991 w 341369"/>
              <a:gd name="connsiteY36" fmla="*/ 140460 h 226732"/>
              <a:gd name="connsiteX37" fmla="*/ 57583 w 341369"/>
              <a:gd name="connsiteY37" fmla="*/ 141572 h 226732"/>
              <a:gd name="connsiteX38" fmla="*/ 80972 w 341369"/>
              <a:gd name="connsiteY38" fmla="*/ 157840 h 226732"/>
              <a:gd name="connsiteX39" fmla="*/ 83431 w 341369"/>
              <a:gd name="connsiteY39" fmla="*/ 159551 h 226732"/>
              <a:gd name="connsiteX40" fmla="*/ 86297 w 341369"/>
              <a:gd name="connsiteY40" fmla="*/ 161547 h 226732"/>
              <a:gd name="connsiteX41" fmla="*/ 88457 w 341369"/>
              <a:gd name="connsiteY41" fmla="*/ 163031 h 226732"/>
              <a:gd name="connsiteX42" fmla="*/ 88856 w 341369"/>
              <a:gd name="connsiteY42" fmla="*/ 163308 h 226732"/>
              <a:gd name="connsiteX43" fmla="*/ 90611 w 341369"/>
              <a:gd name="connsiteY43" fmla="*/ 164547 h 226732"/>
              <a:gd name="connsiteX44" fmla="*/ 93506 w 341369"/>
              <a:gd name="connsiteY44" fmla="*/ 166553 h 226732"/>
              <a:gd name="connsiteX45" fmla="*/ 97679 w 341369"/>
              <a:gd name="connsiteY45" fmla="*/ 169511 h 226732"/>
              <a:gd name="connsiteX46" fmla="*/ 124388 w 341369"/>
              <a:gd name="connsiteY46" fmla="*/ 188030 h 226732"/>
              <a:gd name="connsiteX47" fmla="*/ 125481 w 341369"/>
              <a:gd name="connsiteY47" fmla="*/ 188779 h 226732"/>
              <a:gd name="connsiteX48" fmla="*/ 126928 w 341369"/>
              <a:gd name="connsiteY48" fmla="*/ 189777 h 226732"/>
              <a:gd name="connsiteX49" fmla="*/ 131578 w 341369"/>
              <a:gd name="connsiteY49" fmla="*/ 193017 h 226732"/>
              <a:gd name="connsiteX50" fmla="*/ 137498 w 341369"/>
              <a:gd name="connsiteY50" fmla="*/ 197110 h 226732"/>
              <a:gd name="connsiteX51" fmla="*/ 138764 w 341369"/>
              <a:gd name="connsiteY51" fmla="*/ 198027 h 226732"/>
              <a:gd name="connsiteX52" fmla="*/ 150081 w 341369"/>
              <a:gd name="connsiteY52" fmla="*/ 205895 h 226732"/>
              <a:gd name="connsiteX53" fmla="*/ 158473 w 341369"/>
              <a:gd name="connsiteY53" fmla="*/ 211722 h 226732"/>
              <a:gd name="connsiteX54" fmla="*/ 158591 w 341369"/>
              <a:gd name="connsiteY54" fmla="*/ 211822 h 226732"/>
              <a:gd name="connsiteX55" fmla="*/ 165967 w 341369"/>
              <a:gd name="connsiteY55" fmla="*/ 216927 h 226732"/>
              <a:gd name="connsiteX56" fmla="*/ 172277 w 341369"/>
              <a:gd name="connsiteY56" fmla="*/ 218969 h 226732"/>
              <a:gd name="connsiteX57" fmla="*/ 173829 w 341369"/>
              <a:gd name="connsiteY57" fmla="*/ 219509 h 226732"/>
              <a:gd name="connsiteX58" fmla="*/ 174296 w 341369"/>
              <a:gd name="connsiteY58" fmla="*/ 219659 h 226732"/>
              <a:gd name="connsiteX59" fmla="*/ 183191 w 341369"/>
              <a:gd name="connsiteY59" fmla="*/ 222567 h 226732"/>
              <a:gd name="connsiteX60" fmla="*/ 186589 w 341369"/>
              <a:gd name="connsiteY60" fmla="*/ 223702 h 226732"/>
              <a:gd name="connsiteX61" fmla="*/ 190567 w 341369"/>
              <a:gd name="connsiteY61" fmla="*/ 224224 h 226732"/>
              <a:gd name="connsiteX62" fmla="*/ 197952 w 341369"/>
              <a:gd name="connsiteY62" fmla="*/ 225186 h 226732"/>
              <a:gd name="connsiteX63" fmla="*/ 199368 w 341369"/>
              <a:gd name="connsiteY63" fmla="*/ 225376 h 226732"/>
              <a:gd name="connsiteX64" fmla="*/ 201241 w 341369"/>
              <a:gd name="connsiteY64" fmla="*/ 225590 h 226732"/>
              <a:gd name="connsiteX65" fmla="*/ 210572 w 341369"/>
              <a:gd name="connsiteY65" fmla="*/ 226792 h 226732"/>
              <a:gd name="connsiteX66" fmla="*/ 215666 w 341369"/>
              <a:gd name="connsiteY66" fmla="*/ 226429 h 226732"/>
              <a:gd name="connsiteX67" fmla="*/ 220511 w 341369"/>
              <a:gd name="connsiteY67" fmla="*/ 226166 h 226732"/>
              <a:gd name="connsiteX68" fmla="*/ 221019 w 341369"/>
              <a:gd name="connsiteY68" fmla="*/ 226130 h 226732"/>
              <a:gd name="connsiteX69" fmla="*/ 224997 w 341369"/>
              <a:gd name="connsiteY69" fmla="*/ 225907 h 226732"/>
              <a:gd name="connsiteX70" fmla="*/ 237889 w 341369"/>
              <a:gd name="connsiteY70" fmla="*/ 225149 h 226732"/>
              <a:gd name="connsiteX71" fmla="*/ 240021 w 341369"/>
              <a:gd name="connsiteY71" fmla="*/ 225018 h 226732"/>
              <a:gd name="connsiteX72" fmla="*/ 250759 w 341369"/>
              <a:gd name="connsiteY72" fmla="*/ 224442 h 226732"/>
              <a:gd name="connsiteX73" fmla="*/ 253367 w 341369"/>
              <a:gd name="connsiteY73" fmla="*/ 224301 h 226732"/>
              <a:gd name="connsiteX74" fmla="*/ 294111 w 341369"/>
              <a:gd name="connsiteY74" fmla="*/ 221932 h 226732"/>
              <a:gd name="connsiteX75" fmla="*/ 315232 w 341369"/>
              <a:gd name="connsiteY75" fmla="*/ 214404 h 226732"/>
              <a:gd name="connsiteX76" fmla="*/ 318054 w 341369"/>
              <a:gd name="connsiteY76" fmla="*/ 213750 h 226732"/>
              <a:gd name="connsiteX77" fmla="*/ 324005 w 341369"/>
              <a:gd name="connsiteY77" fmla="*/ 208759 h 226732"/>
              <a:gd name="connsiteX78" fmla="*/ 315137 w 341369"/>
              <a:gd name="connsiteY78" fmla="*/ 187894 h 226732"/>
              <a:gd name="connsiteX79" fmla="*/ 313037 w 341369"/>
              <a:gd name="connsiteY79" fmla="*/ 174825 h 226732"/>
              <a:gd name="connsiteX80" fmla="*/ 304263 w 341369"/>
              <a:gd name="connsiteY80" fmla="*/ 153302 h 226732"/>
              <a:gd name="connsiteX81" fmla="*/ 301428 w 341369"/>
              <a:gd name="connsiteY81" fmla="*/ 148601 h 226732"/>
              <a:gd name="connsiteX82" fmla="*/ 305225 w 341369"/>
              <a:gd name="connsiteY82" fmla="*/ 140265 h 226732"/>
              <a:gd name="connsiteX83" fmla="*/ 313613 w 341369"/>
              <a:gd name="connsiteY83" fmla="*/ 122799 h 226732"/>
              <a:gd name="connsiteX84" fmla="*/ 318076 w 341369"/>
              <a:gd name="connsiteY84" fmla="*/ 109176 h 226732"/>
              <a:gd name="connsiteX85" fmla="*/ 329512 w 341369"/>
              <a:gd name="connsiteY85" fmla="*/ 85090 h 226732"/>
              <a:gd name="connsiteX86" fmla="*/ 341715 w 341369"/>
              <a:gd name="connsiteY86" fmla="*/ 75374 h 226732"/>
              <a:gd name="connsiteX87" fmla="*/ 331481 w 341369"/>
              <a:gd name="connsiteY87" fmla="*/ 66276 h 226732"/>
              <a:gd name="connsiteX88" fmla="*/ 328501 w 341369"/>
              <a:gd name="connsiteY88" fmla="*/ 44218 h 226732"/>
              <a:gd name="connsiteX89" fmla="*/ 321156 w 341369"/>
              <a:gd name="connsiteY89" fmla="*/ 41953 h 226732"/>
              <a:gd name="connsiteX90" fmla="*/ 302363 w 341369"/>
              <a:gd name="connsiteY90" fmla="*/ 36258 h 226732"/>
              <a:gd name="connsiteX91" fmla="*/ 293767 w 341369"/>
              <a:gd name="connsiteY91" fmla="*/ 28630 h 226732"/>
              <a:gd name="connsiteX92" fmla="*/ 282716 w 341369"/>
              <a:gd name="connsiteY92" fmla="*/ 30808 h 226732"/>
              <a:gd name="connsiteX93" fmla="*/ 281564 w 341369"/>
              <a:gd name="connsiteY93" fmla="*/ 30976 h 226732"/>
              <a:gd name="connsiteX94" fmla="*/ 270727 w 341369"/>
              <a:gd name="connsiteY94" fmla="*/ 41354 h 226732"/>
              <a:gd name="connsiteX95" fmla="*/ 254918 w 341369"/>
              <a:gd name="connsiteY95" fmla="*/ 50080 h 226732"/>
              <a:gd name="connsiteX96" fmla="*/ 208540 w 341369"/>
              <a:gd name="connsiteY96" fmla="*/ 54228 h 22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41369" h="226732">
                <a:moveTo>
                  <a:pt x="208540" y="54228"/>
                </a:moveTo>
                <a:lnTo>
                  <a:pt x="185963" y="41640"/>
                </a:lnTo>
                <a:lnTo>
                  <a:pt x="178837" y="37887"/>
                </a:lnTo>
                <a:lnTo>
                  <a:pt x="174654" y="36962"/>
                </a:lnTo>
                <a:lnTo>
                  <a:pt x="170281" y="36331"/>
                </a:lnTo>
                <a:lnTo>
                  <a:pt x="160905" y="34230"/>
                </a:lnTo>
                <a:lnTo>
                  <a:pt x="155620" y="33413"/>
                </a:lnTo>
                <a:lnTo>
                  <a:pt x="146266" y="31335"/>
                </a:lnTo>
                <a:lnTo>
                  <a:pt x="150544" y="21533"/>
                </a:lnTo>
                <a:lnTo>
                  <a:pt x="149419" y="10987"/>
                </a:lnTo>
                <a:lnTo>
                  <a:pt x="142456" y="2724"/>
                </a:lnTo>
                <a:lnTo>
                  <a:pt x="140179" y="2138"/>
                </a:lnTo>
                <a:lnTo>
                  <a:pt x="131959" y="60"/>
                </a:lnTo>
                <a:lnTo>
                  <a:pt x="121440" y="8668"/>
                </a:lnTo>
                <a:lnTo>
                  <a:pt x="115828" y="14776"/>
                </a:lnTo>
                <a:lnTo>
                  <a:pt x="108693" y="22132"/>
                </a:lnTo>
                <a:lnTo>
                  <a:pt x="103780" y="27187"/>
                </a:lnTo>
                <a:lnTo>
                  <a:pt x="98196" y="24973"/>
                </a:lnTo>
                <a:lnTo>
                  <a:pt x="95556" y="22549"/>
                </a:lnTo>
                <a:lnTo>
                  <a:pt x="85558" y="13410"/>
                </a:lnTo>
                <a:lnTo>
                  <a:pt x="78155" y="7507"/>
                </a:lnTo>
                <a:lnTo>
                  <a:pt x="69668" y="3813"/>
                </a:lnTo>
                <a:lnTo>
                  <a:pt x="66002" y="4435"/>
                </a:lnTo>
                <a:lnTo>
                  <a:pt x="59697" y="5524"/>
                </a:lnTo>
                <a:lnTo>
                  <a:pt x="56186" y="10066"/>
                </a:lnTo>
                <a:lnTo>
                  <a:pt x="55342" y="11164"/>
                </a:lnTo>
                <a:lnTo>
                  <a:pt x="53192" y="14291"/>
                </a:lnTo>
                <a:lnTo>
                  <a:pt x="53151" y="14386"/>
                </a:lnTo>
                <a:lnTo>
                  <a:pt x="47975" y="24886"/>
                </a:lnTo>
                <a:lnTo>
                  <a:pt x="43775" y="32873"/>
                </a:lnTo>
                <a:lnTo>
                  <a:pt x="345" y="52966"/>
                </a:lnTo>
                <a:lnTo>
                  <a:pt x="3312" y="72842"/>
                </a:lnTo>
                <a:lnTo>
                  <a:pt x="7167" y="98558"/>
                </a:lnTo>
                <a:lnTo>
                  <a:pt x="8478" y="107370"/>
                </a:lnTo>
                <a:lnTo>
                  <a:pt x="40055" y="129370"/>
                </a:lnTo>
                <a:lnTo>
                  <a:pt x="47989" y="134869"/>
                </a:lnTo>
                <a:lnTo>
                  <a:pt x="55991" y="140460"/>
                </a:lnTo>
                <a:lnTo>
                  <a:pt x="57583" y="141572"/>
                </a:lnTo>
                <a:lnTo>
                  <a:pt x="80972" y="157840"/>
                </a:lnTo>
                <a:lnTo>
                  <a:pt x="83431" y="159551"/>
                </a:lnTo>
                <a:lnTo>
                  <a:pt x="86297" y="161547"/>
                </a:lnTo>
                <a:lnTo>
                  <a:pt x="88457" y="163031"/>
                </a:lnTo>
                <a:lnTo>
                  <a:pt x="88856" y="163308"/>
                </a:lnTo>
                <a:lnTo>
                  <a:pt x="90611" y="164547"/>
                </a:lnTo>
                <a:lnTo>
                  <a:pt x="93506" y="166553"/>
                </a:lnTo>
                <a:lnTo>
                  <a:pt x="97679" y="169511"/>
                </a:lnTo>
                <a:lnTo>
                  <a:pt x="124388" y="188030"/>
                </a:lnTo>
                <a:lnTo>
                  <a:pt x="125481" y="188779"/>
                </a:lnTo>
                <a:lnTo>
                  <a:pt x="126928" y="189777"/>
                </a:lnTo>
                <a:lnTo>
                  <a:pt x="131578" y="193017"/>
                </a:lnTo>
                <a:lnTo>
                  <a:pt x="137498" y="197110"/>
                </a:lnTo>
                <a:lnTo>
                  <a:pt x="138764" y="198027"/>
                </a:lnTo>
                <a:lnTo>
                  <a:pt x="150081" y="205895"/>
                </a:lnTo>
                <a:lnTo>
                  <a:pt x="158473" y="211722"/>
                </a:lnTo>
                <a:lnTo>
                  <a:pt x="158591" y="211822"/>
                </a:lnTo>
                <a:lnTo>
                  <a:pt x="165967" y="216927"/>
                </a:lnTo>
                <a:lnTo>
                  <a:pt x="172277" y="218969"/>
                </a:lnTo>
                <a:lnTo>
                  <a:pt x="173829" y="219509"/>
                </a:lnTo>
                <a:lnTo>
                  <a:pt x="174296" y="219659"/>
                </a:lnTo>
                <a:lnTo>
                  <a:pt x="183191" y="222567"/>
                </a:lnTo>
                <a:lnTo>
                  <a:pt x="186589" y="223702"/>
                </a:lnTo>
                <a:lnTo>
                  <a:pt x="190567" y="224224"/>
                </a:lnTo>
                <a:lnTo>
                  <a:pt x="197952" y="225186"/>
                </a:lnTo>
                <a:lnTo>
                  <a:pt x="199368" y="225376"/>
                </a:lnTo>
                <a:lnTo>
                  <a:pt x="201241" y="225590"/>
                </a:lnTo>
                <a:lnTo>
                  <a:pt x="210572" y="226792"/>
                </a:lnTo>
                <a:lnTo>
                  <a:pt x="215666" y="226429"/>
                </a:lnTo>
                <a:lnTo>
                  <a:pt x="220511" y="226166"/>
                </a:lnTo>
                <a:lnTo>
                  <a:pt x="221019" y="226130"/>
                </a:lnTo>
                <a:lnTo>
                  <a:pt x="224997" y="225907"/>
                </a:lnTo>
                <a:lnTo>
                  <a:pt x="237889" y="225149"/>
                </a:lnTo>
                <a:lnTo>
                  <a:pt x="240021" y="225018"/>
                </a:lnTo>
                <a:lnTo>
                  <a:pt x="250759" y="224442"/>
                </a:lnTo>
                <a:lnTo>
                  <a:pt x="253367" y="224301"/>
                </a:lnTo>
                <a:lnTo>
                  <a:pt x="294111" y="221932"/>
                </a:lnTo>
                <a:lnTo>
                  <a:pt x="315232" y="214404"/>
                </a:lnTo>
                <a:lnTo>
                  <a:pt x="318054" y="213750"/>
                </a:lnTo>
                <a:lnTo>
                  <a:pt x="324005" y="208759"/>
                </a:lnTo>
                <a:lnTo>
                  <a:pt x="315137" y="187894"/>
                </a:lnTo>
                <a:lnTo>
                  <a:pt x="313037" y="174825"/>
                </a:lnTo>
                <a:lnTo>
                  <a:pt x="304263" y="153302"/>
                </a:lnTo>
                <a:lnTo>
                  <a:pt x="301428" y="148601"/>
                </a:lnTo>
                <a:lnTo>
                  <a:pt x="305225" y="140265"/>
                </a:lnTo>
                <a:lnTo>
                  <a:pt x="313613" y="122799"/>
                </a:lnTo>
                <a:lnTo>
                  <a:pt x="318076" y="109176"/>
                </a:lnTo>
                <a:lnTo>
                  <a:pt x="329512" y="85090"/>
                </a:lnTo>
                <a:lnTo>
                  <a:pt x="341715" y="75374"/>
                </a:lnTo>
                <a:lnTo>
                  <a:pt x="331481" y="66276"/>
                </a:lnTo>
                <a:lnTo>
                  <a:pt x="328501" y="44218"/>
                </a:lnTo>
                <a:lnTo>
                  <a:pt x="321156" y="41953"/>
                </a:lnTo>
                <a:lnTo>
                  <a:pt x="302363" y="36258"/>
                </a:lnTo>
                <a:lnTo>
                  <a:pt x="293767" y="28630"/>
                </a:lnTo>
                <a:lnTo>
                  <a:pt x="282716" y="30808"/>
                </a:lnTo>
                <a:lnTo>
                  <a:pt x="281564" y="30976"/>
                </a:lnTo>
                <a:lnTo>
                  <a:pt x="270727" y="41354"/>
                </a:lnTo>
                <a:lnTo>
                  <a:pt x="254918" y="50080"/>
                </a:lnTo>
                <a:lnTo>
                  <a:pt x="208540" y="5422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AA9658AF-A8D5-E8B7-DEF4-17140A58F3BA}"/>
              </a:ext>
            </a:extLst>
          </p:cNvPr>
          <p:cNvSpPr>
            <a:spLocks/>
          </p:cNvSpPr>
          <p:nvPr/>
        </p:nvSpPr>
        <p:spPr>
          <a:xfrm flipV="1">
            <a:off x="6620170" y="4450703"/>
            <a:ext cx="1290559" cy="770532"/>
          </a:xfrm>
          <a:custGeom>
            <a:avLst/>
            <a:gdLst>
              <a:gd name="connsiteX0" fmla="*/ 541169 w 878867"/>
              <a:gd name="connsiteY0" fmla="*/ 19758 h 524730"/>
              <a:gd name="connsiteX1" fmla="*/ 515439 w 878867"/>
              <a:gd name="connsiteY1" fmla="*/ 14585 h 524730"/>
              <a:gd name="connsiteX2" fmla="*/ 463903 w 878867"/>
              <a:gd name="connsiteY2" fmla="*/ 4593 h 524730"/>
              <a:gd name="connsiteX3" fmla="*/ 443014 w 878867"/>
              <a:gd name="connsiteY3" fmla="*/ 681 h 524730"/>
              <a:gd name="connsiteX4" fmla="*/ 395506 w 878867"/>
              <a:gd name="connsiteY4" fmla="*/ 21968 h 524730"/>
              <a:gd name="connsiteX5" fmla="*/ 348828 w 878867"/>
              <a:gd name="connsiteY5" fmla="*/ 40024 h 524730"/>
              <a:gd name="connsiteX6" fmla="*/ 272084 w 878867"/>
              <a:gd name="connsiteY6" fmla="*/ 69888 h 524730"/>
              <a:gd name="connsiteX7" fmla="*/ 266482 w 878867"/>
              <a:gd name="connsiteY7" fmla="*/ 72066 h 524730"/>
              <a:gd name="connsiteX8" fmla="*/ 203138 w 878867"/>
              <a:gd name="connsiteY8" fmla="*/ 96888 h 524730"/>
              <a:gd name="connsiteX9" fmla="*/ 131416 w 878867"/>
              <a:gd name="connsiteY9" fmla="*/ 125181 h 524730"/>
              <a:gd name="connsiteX10" fmla="*/ 37157 w 878867"/>
              <a:gd name="connsiteY10" fmla="*/ 162618 h 524730"/>
              <a:gd name="connsiteX11" fmla="*/ 34708 w 878867"/>
              <a:gd name="connsiteY11" fmla="*/ 186097 h 524730"/>
              <a:gd name="connsiteX12" fmla="*/ 32866 w 878867"/>
              <a:gd name="connsiteY12" fmla="*/ 203708 h 524730"/>
              <a:gd name="connsiteX13" fmla="*/ 28856 w 878867"/>
              <a:gd name="connsiteY13" fmla="*/ 241885 h 524730"/>
              <a:gd name="connsiteX14" fmla="*/ 25603 w 878867"/>
              <a:gd name="connsiteY14" fmla="*/ 272733 h 524730"/>
              <a:gd name="connsiteX15" fmla="*/ 22333 w 878867"/>
              <a:gd name="connsiteY15" fmla="*/ 303594 h 524730"/>
              <a:gd name="connsiteX16" fmla="*/ 20763 w 878867"/>
              <a:gd name="connsiteY16" fmla="*/ 318369 h 524730"/>
              <a:gd name="connsiteX17" fmla="*/ 20060 w 878867"/>
              <a:gd name="connsiteY17" fmla="*/ 324958 h 524730"/>
              <a:gd name="connsiteX18" fmla="*/ 18404 w 878867"/>
              <a:gd name="connsiteY18" fmla="*/ 340496 h 524730"/>
              <a:gd name="connsiteX19" fmla="*/ 16463 w 878867"/>
              <a:gd name="connsiteY19" fmla="*/ 358656 h 524730"/>
              <a:gd name="connsiteX20" fmla="*/ 14957 w 878867"/>
              <a:gd name="connsiteY20" fmla="*/ 372705 h 524730"/>
              <a:gd name="connsiteX21" fmla="*/ 11065 w 878867"/>
              <a:gd name="connsiteY21" fmla="*/ 408899 h 524730"/>
              <a:gd name="connsiteX22" fmla="*/ 10112 w 878867"/>
              <a:gd name="connsiteY22" fmla="*/ 417757 h 524730"/>
              <a:gd name="connsiteX23" fmla="*/ 8592 w 878867"/>
              <a:gd name="connsiteY23" fmla="*/ 430222 h 524730"/>
              <a:gd name="connsiteX24" fmla="*/ 8343 w 878867"/>
              <a:gd name="connsiteY24" fmla="*/ 432155 h 524730"/>
              <a:gd name="connsiteX25" fmla="*/ 7449 w 878867"/>
              <a:gd name="connsiteY25" fmla="*/ 441866 h 524730"/>
              <a:gd name="connsiteX26" fmla="*/ 6070 w 878867"/>
              <a:gd name="connsiteY26" fmla="*/ 455121 h 524730"/>
              <a:gd name="connsiteX27" fmla="*/ 4950 w 878867"/>
              <a:gd name="connsiteY27" fmla="*/ 465431 h 524730"/>
              <a:gd name="connsiteX28" fmla="*/ 3766 w 878867"/>
              <a:gd name="connsiteY28" fmla="*/ 476326 h 524730"/>
              <a:gd name="connsiteX29" fmla="*/ 1956 w 878867"/>
              <a:gd name="connsiteY29" fmla="*/ 492948 h 524730"/>
              <a:gd name="connsiteX30" fmla="*/ 940 w 878867"/>
              <a:gd name="connsiteY30" fmla="*/ 502251 h 524730"/>
              <a:gd name="connsiteX31" fmla="*/ 300 w 878867"/>
              <a:gd name="connsiteY31" fmla="*/ 508146 h 524730"/>
              <a:gd name="connsiteX32" fmla="*/ 35098 w 878867"/>
              <a:gd name="connsiteY32" fmla="*/ 475083 h 524730"/>
              <a:gd name="connsiteX33" fmla="*/ 44442 w 878867"/>
              <a:gd name="connsiteY33" fmla="*/ 474271 h 524730"/>
              <a:gd name="connsiteX34" fmla="*/ 44470 w 878867"/>
              <a:gd name="connsiteY34" fmla="*/ 474026 h 524730"/>
              <a:gd name="connsiteX35" fmla="*/ 56128 w 878867"/>
              <a:gd name="connsiteY35" fmla="*/ 473281 h 524730"/>
              <a:gd name="connsiteX36" fmla="*/ 63113 w 878867"/>
              <a:gd name="connsiteY36" fmla="*/ 469706 h 524730"/>
              <a:gd name="connsiteX37" fmla="*/ 72757 w 878867"/>
              <a:gd name="connsiteY37" fmla="*/ 464995 h 524730"/>
              <a:gd name="connsiteX38" fmla="*/ 74926 w 878867"/>
              <a:gd name="connsiteY38" fmla="*/ 452435 h 524730"/>
              <a:gd name="connsiteX39" fmla="*/ 76532 w 878867"/>
              <a:gd name="connsiteY39" fmla="*/ 452920 h 524730"/>
              <a:gd name="connsiteX40" fmla="*/ 78006 w 878867"/>
              <a:gd name="connsiteY40" fmla="*/ 453864 h 524730"/>
              <a:gd name="connsiteX41" fmla="*/ 84488 w 878867"/>
              <a:gd name="connsiteY41" fmla="*/ 451541 h 524730"/>
              <a:gd name="connsiteX42" fmla="*/ 92005 w 878867"/>
              <a:gd name="connsiteY42" fmla="*/ 450960 h 524730"/>
              <a:gd name="connsiteX43" fmla="*/ 91247 w 878867"/>
              <a:gd name="connsiteY43" fmla="*/ 452403 h 524730"/>
              <a:gd name="connsiteX44" fmla="*/ 91946 w 878867"/>
              <a:gd name="connsiteY44" fmla="*/ 454268 h 524730"/>
              <a:gd name="connsiteX45" fmla="*/ 94318 w 878867"/>
              <a:gd name="connsiteY45" fmla="*/ 453419 h 524730"/>
              <a:gd name="connsiteX46" fmla="*/ 94178 w 878867"/>
              <a:gd name="connsiteY46" fmla="*/ 455516 h 524730"/>
              <a:gd name="connsiteX47" fmla="*/ 97593 w 878867"/>
              <a:gd name="connsiteY47" fmla="*/ 459046 h 524730"/>
              <a:gd name="connsiteX48" fmla="*/ 95230 w 878867"/>
              <a:gd name="connsiteY48" fmla="*/ 461837 h 524730"/>
              <a:gd name="connsiteX49" fmla="*/ 96074 w 878867"/>
              <a:gd name="connsiteY49" fmla="*/ 463475 h 524730"/>
              <a:gd name="connsiteX50" fmla="*/ 94627 w 878867"/>
              <a:gd name="connsiteY50" fmla="*/ 465318 h 524730"/>
              <a:gd name="connsiteX51" fmla="*/ 95584 w 878867"/>
              <a:gd name="connsiteY51" fmla="*/ 466470 h 524730"/>
              <a:gd name="connsiteX52" fmla="*/ 101005 w 878867"/>
              <a:gd name="connsiteY52" fmla="*/ 464424 h 524730"/>
              <a:gd name="connsiteX53" fmla="*/ 103087 w 878867"/>
              <a:gd name="connsiteY53" fmla="*/ 467428 h 524730"/>
              <a:gd name="connsiteX54" fmla="*/ 102955 w 878867"/>
              <a:gd name="connsiteY54" fmla="*/ 469728 h 524730"/>
              <a:gd name="connsiteX55" fmla="*/ 100229 w 878867"/>
              <a:gd name="connsiteY55" fmla="*/ 473713 h 524730"/>
              <a:gd name="connsiteX56" fmla="*/ 96614 w 878867"/>
              <a:gd name="connsiteY56" fmla="*/ 476381 h 524730"/>
              <a:gd name="connsiteX57" fmla="*/ 96849 w 878867"/>
              <a:gd name="connsiteY57" fmla="*/ 478359 h 524730"/>
              <a:gd name="connsiteX58" fmla="*/ 94137 w 878867"/>
              <a:gd name="connsiteY58" fmla="*/ 481976 h 524730"/>
              <a:gd name="connsiteX59" fmla="*/ 99621 w 878867"/>
              <a:gd name="connsiteY59" fmla="*/ 481958 h 524730"/>
              <a:gd name="connsiteX60" fmla="*/ 100184 w 878867"/>
              <a:gd name="connsiteY60" fmla="*/ 488215 h 524730"/>
              <a:gd name="connsiteX61" fmla="*/ 103409 w 878867"/>
              <a:gd name="connsiteY61" fmla="*/ 490757 h 524730"/>
              <a:gd name="connsiteX62" fmla="*/ 104225 w 878867"/>
              <a:gd name="connsiteY62" fmla="*/ 490248 h 524730"/>
              <a:gd name="connsiteX63" fmla="*/ 105364 w 878867"/>
              <a:gd name="connsiteY63" fmla="*/ 490080 h 524730"/>
              <a:gd name="connsiteX64" fmla="*/ 106702 w 878867"/>
              <a:gd name="connsiteY64" fmla="*/ 491964 h 524730"/>
              <a:gd name="connsiteX65" fmla="*/ 109474 w 878867"/>
              <a:gd name="connsiteY65" fmla="*/ 490630 h 524730"/>
              <a:gd name="connsiteX66" fmla="*/ 112477 w 878867"/>
              <a:gd name="connsiteY66" fmla="*/ 491877 h 524730"/>
              <a:gd name="connsiteX67" fmla="*/ 114114 w 878867"/>
              <a:gd name="connsiteY67" fmla="*/ 493379 h 524730"/>
              <a:gd name="connsiteX68" fmla="*/ 117852 w 878867"/>
              <a:gd name="connsiteY68" fmla="*/ 494732 h 524730"/>
              <a:gd name="connsiteX69" fmla="*/ 117340 w 878867"/>
              <a:gd name="connsiteY69" fmla="*/ 497355 h 524730"/>
              <a:gd name="connsiteX70" fmla="*/ 118333 w 878867"/>
              <a:gd name="connsiteY70" fmla="*/ 499814 h 524730"/>
              <a:gd name="connsiteX71" fmla="*/ 116949 w 878867"/>
              <a:gd name="connsiteY71" fmla="*/ 500812 h 524730"/>
              <a:gd name="connsiteX72" fmla="*/ 116836 w 878867"/>
              <a:gd name="connsiteY72" fmla="*/ 502868 h 524730"/>
              <a:gd name="connsiteX73" fmla="*/ 119417 w 878867"/>
              <a:gd name="connsiteY73" fmla="*/ 505831 h 524730"/>
              <a:gd name="connsiteX74" fmla="*/ 119041 w 878867"/>
              <a:gd name="connsiteY74" fmla="*/ 509021 h 524730"/>
              <a:gd name="connsiteX75" fmla="*/ 117920 w 878867"/>
              <a:gd name="connsiteY75" fmla="*/ 510233 h 524730"/>
              <a:gd name="connsiteX76" fmla="*/ 119776 w 878867"/>
              <a:gd name="connsiteY76" fmla="*/ 514290 h 524730"/>
              <a:gd name="connsiteX77" fmla="*/ 121200 w 878867"/>
              <a:gd name="connsiteY77" fmla="*/ 515442 h 524730"/>
              <a:gd name="connsiteX78" fmla="*/ 120823 w 878867"/>
              <a:gd name="connsiteY78" fmla="*/ 516985 h 524730"/>
              <a:gd name="connsiteX79" fmla="*/ 122511 w 878867"/>
              <a:gd name="connsiteY79" fmla="*/ 519377 h 524730"/>
              <a:gd name="connsiteX80" fmla="*/ 121794 w 878867"/>
              <a:gd name="connsiteY80" fmla="*/ 525412 h 524730"/>
              <a:gd name="connsiteX81" fmla="*/ 187225 w 878867"/>
              <a:gd name="connsiteY81" fmla="*/ 465313 h 524730"/>
              <a:gd name="connsiteX82" fmla="*/ 193766 w 878867"/>
              <a:gd name="connsiteY82" fmla="*/ 459555 h 524730"/>
              <a:gd name="connsiteX83" fmla="*/ 310769 w 878867"/>
              <a:gd name="connsiteY83" fmla="*/ 351595 h 524730"/>
              <a:gd name="connsiteX84" fmla="*/ 338898 w 878867"/>
              <a:gd name="connsiteY84" fmla="*/ 324509 h 524730"/>
              <a:gd name="connsiteX85" fmla="*/ 397325 w 878867"/>
              <a:gd name="connsiteY85" fmla="*/ 338871 h 524730"/>
              <a:gd name="connsiteX86" fmla="*/ 421049 w 878867"/>
              <a:gd name="connsiteY86" fmla="*/ 351142 h 524730"/>
              <a:gd name="connsiteX87" fmla="*/ 435856 w 878867"/>
              <a:gd name="connsiteY87" fmla="*/ 357345 h 524730"/>
              <a:gd name="connsiteX88" fmla="*/ 494228 w 878867"/>
              <a:gd name="connsiteY88" fmla="*/ 385575 h 524730"/>
              <a:gd name="connsiteX89" fmla="*/ 520760 w 878867"/>
              <a:gd name="connsiteY89" fmla="*/ 399733 h 524730"/>
              <a:gd name="connsiteX90" fmla="*/ 527823 w 878867"/>
              <a:gd name="connsiteY90" fmla="*/ 394115 h 524730"/>
              <a:gd name="connsiteX91" fmla="*/ 532246 w 878867"/>
              <a:gd name="connsiteY91" fmla="*/ 389672 h 524730"/>
              <a:gd name="connsiteX92" fmla="*/ 549951 w 878867"/>
              <a:gd name="connsiteY92" fmla="*/ 382185 h 524730"/>
              <a:gd name="connsiteX93" fmla="*/ 574547 w 878867"/>
              <a:gd name="connsiteY93" fmla="*/ 385525 h 524730"/>
              <a:gd name="connsiteX94" fmla="*/ 583424 w 878867"/>
              <a:gd name="connsiteY94" fmla="*/ 386750 h 524730"/>
              <a:gd name="connsiteX95" fmla="*/ 586908 w 878867"/>
              <a:gd name="connsiteY95" fmla="*/ 381468 h 524730"/>
              <a:gd name="connsiteX96" fmla="*/ 588391 w 878867"/>
              <a:gd name="connsiteY96" fmla="*/ 378114 h 524730"/>
              <a:gd name="connsiteX97" fmla="*/ 593608 w 878867"/>
              <a:gd name="connsiteY97" fmla="*/ 366293 h 524730"/>
              <a:gd name="connsiteX98" fmla="*/ 586903 w 878867"/>
              <a:gd name="connsiteY98" fmla="*/ 360213 h 524730"/>
              <a:gd name="connsiteX99" fmla="*/ 587978 w 878867"/>
              <a:gd name="connsiteY99" fmla="*/ 358180 h 524730"/>
              <a:gd name="connsiteX100" fmla="*/ 589757 w 878867"/>
              <a:gd name="connsiteY100" fmla="*/ 354967 h 524730"/>
              <a:gd name="connsiteX101" fmla="*/ 600625 w 878867"/>
              <a:gd name="connsiteY101" fmla="*/ 343604 h 524730"/>
              <a:gd name="connsiteX102" fmla="*/ 643651 w 878867"/>
              <a:gd name="connsiteY102" fmla="*/ 309666 h 524730"/>
              <a:gd name="connsiteX103" fmla="*/ 666224 w 878867"/>
              <a:gd name="connsiteY103" fmla="*/ 292086 h 524730"/>
              <a:gd name="connsiteX104" fmla="*/ 670343 w 878867"/>
              <a:gd name="connsiteY104" fmla="*/ 290031 h 524730"/>
              <a:gd name="connsiteX105" fmla="*/ 679011 w 878867"/>
              <a:gd name="connsiteY105" fmla="*/ 276422 h 524730"/>
              <a:gd name="connsiteX106" fmla="*/ 683076 w 878867"/>
              <a:gd name="connsiteY106" fmla="*/ 276363 h 524730"/>
              <a:gd name="connsiteX107" fmla="*/ 693296 w 878867"/>
              <a:gd name="connsiteY107" fmla="*/ 283397 h 524730"/>
              <a:gd name="connsiteX108" fmla="*/ 712312 w 878867"/>
              <a:gd name="connsiteY108" fmla="*/ 289582 h 524730"/>
              <a:gd name="connsiteX109" fmla="*/ 720132 w 878867"/>
              <a:gd name="connsiteY109" fmla="*/ 276286 h 524730"/>
              <a:gd name="connsiteX110" fmla="*/ 742070 w 878867"/>
              <a:gd name="connsiteY110" fmla="*/ 266525 h 524730"/>
              <a:gd name="connsiteX111" fmla="*/ 775184 w 878867"/>
              <a:gd name="connsiteY111" fmla="*/ 262749 h 524730"/>
              <a:gd name="connsiteX112" fmla="*/ 777933 w 878867"/>
              <a:gd name="connsiteY112" fmla="*/ 272619 h 524730"/>
              <a:gd name="connsiteX113" fmla="*/ 791065 w 878867"/>
              <a:gd name="connsiteY113" fmla="*/ 274961 h 524730"/>
              <a:gd name="connsiteX114" fmla="*/ 797049 w 878867"/>
              <a:gd name="connsiteY114" fmla="*/ 273953 h 524730"/>
              <a:gd name="connsiteX115" fmla="*/ 807473 w 878867"/>
              <a:gd name="connsiteY115" fmla="*/ 271167 h 524730"/>
              <a:gd name="connsiteX116" fmla="*/ 814794 w 878867"/>
              <a:gd name="connsiteY116" fmla="*/ 272420 h 524730"/>
              <a:gd name="connsiteX117" fmla="*/ 827972 w 878867"/>
              <a:gd name="connsiteY117" fmla="*/ 276522 h 524730"/>
              <a:gd name="connsiteX118" fmla="*/ 833026 w 878867"/>
              <a:gd name="connsiteY118" fmla="*/ 255022 h 524730"/>
              <a:gd name="connsiteX119" fmla="*/ 836401 w 878867"/>
              <a:gd name="connsiteY119" fmla="*/ 240501 h 524730"/>
              <a:gd name="connsiteX120" fmla="*/ 838038 w 878867"/>
              <a:gd name="connsiteY120" fmla="*/ 233444 h 524730"/>
              <a:gd name="connsiteX121" fmla="*/ 839122 w 878867"/>
              <a:gd name="connsiteY121" fmla="*/ 228761 h 524730"/>
              <a:gd name="connsiteX122" fmla="*/ 845700 w 878867"/>
              <a:gd name="connsiteY122" fmla="*/ 200305 h 524730"/>
              <a:gd name="connsiteX123" fmla="*/ 850345 w 878867"/>
              <a:gd name="connsiteY123" fmla="*/ 180152 h 524730"/>
              <a:gd name="connsiteX124" fmla="*/ 851366 w 878867"/>
              <a:gd name="connsiteY124" fmla="*/ 175714 h 524730"/>
              <a:gd name="connsiteX125" fmla="*/ 852264 w 878867"/>
              <a:gd name="connsiteY125" fmla="*/ 171803 h 524730"/>
              <a:gd name="connsiteX126" fmla="*/ 854486 w 878867"/>
              <a:gd name="connsiteY126" fmla="*/ 162114 h 524730"/>
              <a:gd name="connsiteX127" fmla="*/ 857934 w 878867"/>
              <a:gd name="connsiteY127" fmla="*/ 147053 h 524730"/>
              <a:gd name="connsiteX128" fmla="*/ 860434 w 878867"/>
              <a:gd name="connsiteY128" fmla="*/ 136117 h 524730"/>
              <a:gd name="connsiteX129" fmla="*/ 863060 w 878867"/>
              <a:gd name="connsiteY129" fmla="*/ 124609 h 524730"/>
              <a:gd name="connsiteX130" fmla="*/ 866204 w 878867"/>
              <a:gd name="connsiteY130" fmla="*/ 110823 h 524730"/>
              <a:gd name="connsiteX131" fmla="*/ 874623 w 878867"/>
              <a:gd name="connsiteY131" fmla="*/ 73700 h 524730"/>
              <a:gd name="connsiteX132" fmla="*/ 879168 w 878867"/>
              <a:gd name="connsiteY132" fmla="*/ 53574 h 524730"/>
              <a:gd name="connsiteX133" fmla="*/ 783989 w 878867"/>
              <a:gd name="connsiteY133" fmla="*/ 48642 h 524730"/>
              <a:gd name="connsiteX134" fmla="*/ 747150 w 878867"/>
              <a:gd name="connsiteY134" fmla="*/ 47457 h 524730"/>
              <a:gd name="connsiteX135" fmla="*/ 697968 w 878867"/>
              <a:gd name="connsiteY135" fmla="*/ 47049 h 524730"/>
              <a:gd name="connsiteX136" fmla="*/ 676317 w 878867"/>
              <a:gd name="connsiteY136" fmla="*/ 44576 h 524730"/>
              <a:gd name="connsiteX137" fmla="*/ 663316 w 878867"/>
              <a:gd name="connsiteY137" fmla="*/ 46001 h 524730"/>
              <a:gd name="connsiteX138" fmla="*/ 637718 w 878867"/>
              <a:gd name="connsiteY138" fmla="*/ 40269 h 524730"/>
              <a:gd name="connsiteX139" fmla="*/ 541169 w 878867"/>
              <a:gd name="connsiteY139" fmla="*/ 19758 h 524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878867" h="524730">
                <a:moveTo>
                  <a:pt x="541169" y="19758"/>
                </a:moveTo>
                <a:lnTo>
                  <a:pt x="515439" y="14585"/>
                </a:lnTo>
                <a:lnTo>
                  <a:pt x="463903" y="4593"/>
                </a:lnTo>
                <a:lnTo>
                  <a:pt x="443014" y="681"/>
                </a:lnTo>
                <a:lnTo>
                  <a:pt x="395506" y="21968"/>
                </a:lnTo>
                <a:lnTo>
                  <a:pt x="348828" y="40024"/>
                </a:lnTo>
                <a:lnTo>
                  <a:pt x="272084" y="69888"/>
                </a:lnTo>
                <a:lnTo>
                  <a:pt x="266482" y="72066"/>
                </a:lnTo>
                <a:lnTo>
                  <a:pt x="203138" y="96888"/>
                </a:lnTo>
                <a:lnTo>
                  <a:pt x="131416" y="125181"/>
                </a:lnTo>
                <a:lnTo>
                  <a:pt x="37157" y="162618"/>
                </a:lnTo>
                <a:lnTo>
                  <a:pt x="34708" y="186097"/>
                </a:lnTo>
                <a:lnTo>
                  <a:pt x="32866" y="203708"/>
                </a:lnTo>
                <a:lnTo>
                  <a:pt x="28856" y="241885"/>
                </a:lnTo>
                <a:lnTo>
                  <a:pt x="25603" y="272733"/>
                </a:lnTo>
                <a:lnTo>
                  <a:pt x="22333" y="303594"/>
                </a:lnTo>
                <a:lnTo>
                  <a:pt x="20763" y="318369"/>
                </a:lnTo>
                <a:lnTo>
                  <a:pt x="20060" y="324958"/>
                </a:lnTo>
                <a:lnTo>
                  <a:pt x="18404" y="340496"/>
                </a:lnTo>
                <a:lnTo>
                  <a:pt x="16463" y="358656"/>
                </a:lnTo>
                <a:lnTo>
                  <a:pt x="14957" y="372705"/>
                </a:lnTo>
                <a:lnTo>
                  <a:pt x="11065" y="408899"/>
                </a:lnTo>
                <a:lnTo>
                  <a:pt x="10112" y="417757"/>
                </a:lnTo>
                <a:lnTo>
                  <a:pt x="8592" y="430222"/>
                </a:lnTo>
                <a:lnTo>
                  <a:pt x="8343" y="432155"/>
                </a:lnTo>
                <a:lnTo>
                  <a:pt x="7449" y="441866"/>
                </a:lnTo>
                <a:lnTo>
                  <a:pt x="6070" y="455121"/>
                </a:lnTo>
                <a:lnTo>
                  <a:pt x="4950" y="465431"/>
                </a:lnTo>
                <a:lnTo>
                  <a:pt x="3766" y="476326"/>
                </a:lnTo>
                <a:lnTo>
                  <a:pt x="1956" y="492948"/>
                </a:lnTo>
                <a:lnTo>
                  <a:pt x="940" y="502251"/>
                </a:lnTo>
                <a:lnTo>
                  <a:pt x="300" y="508146"/>
                </a:lnTo>
                <a:lnTo>
                  <a:pt x="35098" y="475083"/>
                </a:lnTo>
                <a:lnTo>
                  <a:pt x="44442" y="474271"/>
                </a:lnTo>
                <a:lnTo>
                  <a:pt x="44470" y="474026"/>
                </a:lnTo>
                <a:lnTo>
                  <a:pt x="56128" y="473281"/>
                </a:lnTo>
                <a:lnTo>
                  <a:pt x="63113" y="469706"/>
                </a:lnTo>
                <a:lnTo>
                  <a:pt x="72757" y="464995"/>
                </a:lnTo>
                <a:lnTo>
                  <a:pt x="74926" y="452435"/>
                </a:lnTo>
                <a:lnTo>
                  <a:pt x="76532" y="452920"/>
                </a:lnTo>
                <a:lnTo>
                  <a:pt x="78006" y="453864"/>
                </a:lnTo>
                <a:lnTo>
                  <a:pt x="84488" y="451541"/>
                </a:lnTo>
                <a:lnTo>
                  <a:pt x="92005" y="450960"/>
                </a:lnTo>
                <a:lnTo>
                  <a:pt x="91247" y="452403"/>
                </a:lnTo>
                <a:lnTo>
                  <a:pt x="91946" y="454268"/>
                </a:lnTo>
                <a:lnTo>
                  <a:pt x="94318" y="453419"/>
                </a:lnTo>
                <a:lnTo>
                  <a:pt x="94178" y="455516"/>
                </a:lnTo>
                <a:lnTo>
                  <a:pt x="97593" y="459046"/>
                </a:lnTo>
                <a:lnTo>
                  <a:pt x="95230" y="461837"/>
                </a:lnTo>
                <a:lnTo>
                  <a:pt x="96074" y="463475"/>
                </a:lnTo>
                <a:lnTo>
                  <a:pt x="94627" y="465318"/>
                </a:lnTo>
                <a:lnTo>
                  <a:pt x="95584" y="466470"/>
                </a:lnTo>
                <a:lnTo>
                  <a:pt x="101005" y="464424"/>
                </a:lnTo>
                <a:lnTo>
                  <a:pt x="103087" y="467428"/>
                </a:lnTo>
                <a:lnTo>
                  <a:pt x="102955" y="469728"/>
                </a:lnTo>
                <a:lnTo>
                  <a:pt x="100229" y="473713"/>
                </a:lnTo>
                <a:lnTo>
                  <a:pt x="96614" y="476381"/>
                </a:lnTo>
                <a:lnTo>
                  <a:pt x="96849" y="478359"/>
                </a:lnTo>
                <a:lnTo>
                  <a:pt x="94137" y="481976"/>
                </a:lnTo>
                <a:lnTo>
                  <a:pt x="99621" y="481958"/>
                </a:lnTo>
                <a:lnTo>
                  <a:pt x="100184" y="488215"/>
                </a:lnTo>
                <a:lnTo>
                  <a:pt x="103409" y="490757"/>
                </a:lnTo>
                <a:lnTo>
                  <a:pt x="104225" y="490248"/>
                </a:lnTo>
                <a:lnTo>
                  <a:pt x="105364" y="490080"/>
                </a:lnTo>
                <a:lnTo>
                  <a:pt x="106702" y="491964"/>
                </a:lnTo>
                <a:lnTo>
                  <a:pt x="109474" y="490630"/>
                </a:lnTo>
                <a:lnTo>
                  <a:pt x="112477" y="491877"/>
                </a:lnTo>
                <a:lnTo>
                  <a:pt x="114114" y="493379"/>
                </a:lnTo>
                <a:lnTo>
                  <a:pt x="117852" y="494732"/>
                </a:lnTo>
                <a:lnTo>
                  <a:pt x="117340" y="497355"/>
                </a:lnTo>
                <a:lnTo>
                  <a:pt x="118333" y="499814"/>
                </a:lnTo>
                <a:lnTo>
                  <a:pt x="116949" y="500812"/>
                </a:lnTo>
                <a:lnTo>
                  <a:pt x="116836" y="502868"/>
                </a:lnTo>
                <a:lnTo>
                  <a:pt x="119417" y="505831"/>
                </a:lnTo>
                <a:lnTo>
                  <a:pt x="119041" y="509021"/>
                </a:lnTo>
                <a:lnTo>
                  <a:pt x="117920" y="510233"/>
                </a:lnTo>
                <a:lnTo>
                  <a:pt x="119776" y="514290"/>
                </a:lnTo>
                <a:lnTo>
                  <a:pt x="121200" y="515442"/>
                </a:lnTo>
                <a:lnTo>
                  <a:pt x="120823" y="516985"/>
                </a:lnTo>
                <a:lnTo>
                  <a:pt x="122511" y="519377"/>
                </a:lnTo>
                <a:lnTo>
                  <a:pt x="121794" y="525412"/>
                </a:lnTo>
                <a:lnTo>
                  <a:pt x="187225" y="465313"/>
                </a:lnTo>
                <a:lnTo>
                  <a:pt x="193766" y="459555"/>
                </a:lnTo>
                <a:lnTo>
                  <a:pt x="310769" y="351595"/>
                </a:lnTo>
                <a:lnTo>
                  <a:pt x="338898" y="324509"/>
                </a:lnTo>
                <a:lnTo>
                  <a:pt x="397325" y="338871"/>
                </a:lnTo>
                <a:lnTo>
                  <a:pt x="421049" y="351142"/>
                </a:lnTo>
                <a:lnTo>
                  <a:pt x="435856" y="357345"/>
                </a:lnTo>
                <a:lnTo>
                  <a:pt x="494228" y="385575"/>
                </a:lnTo>
                <a:lnTo>
                  <a:pt x="520760" y="399733"/>
                </a:lnTo>
                <a:lnTo>
                  <a:pt x="527823" y="394115"/>
                </a:lnTo>
                <a:lnTo>
                  <a:pt x="532246" y="389672"/>
                </a:lnTo>
                <a:lnTo>
                  <a:pt x="549951" y="382185"/>
                </a:lnTo>
                <a:lnTo>
                  <a:pt x="574547" y="385525"/>
                </a:lnTo>
                <a:lnTo>
                  <a:pt x="583424" y="386750"/>
                </a:lnTo>
                <a:lnTo>
                  <a:pt x="586908" y="381468"/>
                </a:lnTo>
                <a:lnTo>
                  <a:pt x="588391" y="378114"/>
                </a:lnTo>
                <a:lnTo>
                  <a:pt x="593608" y="366293"/>
                </a:lnTo>
                <a:lnTo>
                  <a:pt x="586903" y="360213"/>
                </a:lnTo>
                <a:lnTo>
                  <a:pt x="587978" y="358180"/>
                </a:lnTo>
                <a:lnTo>
                  <a:pt x="589757" y="354967"/>
                </a:lnTo>
                <a:lnTo>
                  <a:pt x="600625" y="343604"/>
                </a:lnTo>
                <a:lnTo>
                  <a:pt x="643651" y="309666"/>
                </a:lnTo>
                <a:lnTo>
                  <a:pt x="666224" y="292086"/>
                </a:lnTo>
                <a:lnTo>
                  <a:pt x="670343" y="290031"/>
                </a:lnTo>
                <a:lnTo>
                  <a:pt x="679011" y="276422"/>
                </a:lnTo>
                <a:lnTo>
                  <a:pt x="683076" y="276363"/>
                </a:lnTo>
                <a:lnTo>
                  <a:pt x="693296" y="283397"/>
                </a:lnTo>
                <a:lnTo>
                  <a:pt x="712312" y="289582"/>
                </a:lnTo>
                <a:lnTo>
                  <a:pt x="720132" y="276286"/>
                </a:lnTo>
                <a:lnTo>
                  <a:pt x="742070" y="266525"/>
                </a:lnTo>
                <a:lnTo>
                  <a:pt x="775184" y="262749"/>
                </a:lnTo>
                <a:lnTo>
                  <a:pt x="777933" y="272619"/>
                </a:lnTo>
                <a:lnTo>
                  <a:pt x="791065" y="274961"/>
                </a:lnTo>
                <a:lnTo>
                  <a:pt x="797049" y="273953"/>
                </a:lnTo>
                <a:lnTo>
                  <a:pt x="807473" y="271167"/>
                </a:lnTo>
                <a:lnTo>
                  <a:pt x="814794" y="272420"/>
                </a:lnTo>
                <a:lnTo>
                  <a:pt x="827972" y="276522"/>
                </a:lnTo>
                <a:lnTo>
                  <a:pt x="833026" y="255022"/>
                </a:lnTo>
                <a:lnTo>
                  <a:pt x="836401" y="240501"/>
                </a:lnTo>
                <a:lnTo>
                  <a:pt x="838038" y="233444"/>
                </a:lnTo>
                <a:lnTo>
                  <a:pt x="839122" y="228761"/>
                </a:lnTo>
                <a:lnTo>
                  <a:pt x="845700" y="200305"/>
                </a:lnTo>
                <a:lnTo>
                  <a:pt x="850345" y="180152"/>
                </a:lnTo>
                <a:lnTo>
                  <a:pt x="851366" y="175714"/>
                </a:lnTo>
                <a:lnTo>
                  <a:pt x="852264" y="171803"/>
                </a:lnTo>
                <a:lnTo>
                  <a:pt x="854486" y="162114"/>
                </a:lnTo>
                <a:lnTo>
                  <a:pt x="857934" y="147053"/>
                </a:lnTo>
                <a:lnTo>
                  <a:pt x="860434" y="136117"/>
                </a:lnTo>
                <a:lnTo>
                  <a:pt x="863060" y="124609"/>
                </a:lnTo>
                <a:lnTo>
                  <a:pt x="866204" y="110823"/>
                </a:lnTo>
                <a:lnTo>
                  <a:pt x="874623" y="73700"/>
                </a:lnTo>
                <a:lnTo>
                  <a:pt x="879168" y="53574"/>
                </a:lnTo>
                <a:lnTo>
                  <a:pt x="783989" y="48642"/>
                </a:lnTo>
                <a:lnTo>
                  <a:pt x="747150" y="47457"/>
                </a:lnTo>
                <a:lnTo>
                  <a:pt x="697968" y="47049"/>
                </a:lnTo>
                <a:lnTo>
                  <a:pt x="676317" y="44576"/>
                </a:lnTo>
                <a:lnTo>
                  <a:pt x="663316" y="46001"/>
                </a:lnTo>
                <a:lnTo>
                  <a:pt x="637718" y="40269"/>
                </a:lnTo>
                <a:lnTo>
                  <a:pt x="541169" y="1975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4F50921A-3ECF-ACB2-7D55-95CACF7CFC27}"/>
              </a:ext>
            </a:extLst>
          </p:cNvPr>
          <p:cNvSpPr>
            <a:spLocks/>
          </p:cNvSpPr>
          <p:nvPr/>
        </p:nvSpPr>
        <p:spPr>
          <a:xfrm flipV="1">
            <a:off x="4197998" y="2586292"/>
            <a:ext cx="996023" cy="656130"/>
          </a:xfrm>
          <a:custGeom>
            <a:avLst/>
            <a:gdLst>
              <a:gd name="connsiteX0" fmla="*/ 427415 w 678289"/>
              <a:gd name="connsiteY0" fmla="*/ 387413 h 446823"/>
              <a:gd name="connsiteX1" fmla="*/ 475705 w 678289"/>
              <a:gd name="connsiteY1" fmla="*/ 379934 h 446823"/>
              <a:gd name="connsiteX2" fmla="*/ 482168 w 678289"/>
              <a:gd name="connsiteY2" fmla="*/ 378900 h 446823"/>
              <a:gd name="connsiteX3" fmla="*/ 487371 w 678289"/>
              <a:gd name="connsiteY3" fmla="*/ 378142 h 446823"/>
              <a:gd name="connsiteX4" fmla="*/ 493562 w 678289"/>
              <a:gd name="connsiteY4" fmla="*/ 377271 h 446823"/>
              <a:gd name="connsiteX5" fmla="*/ 515175 w 678289"/>
              <a:gd name="connsiteY5" fmla="*/ 374226 h 446823"/>
              <a:gd name="connsiteX6" fmla="*/ 532877 w 678289"/>
              <a:gd name="connsiteY6" fmla="*/ 372551 h 446823"/>
              <a:gd name="connsiteX7" fmla="*/ 548686 w 678289"/>
              <a:gd name="connsiteY7" fmla="*/ 363054 h 446823"/>
              <a:gd name="connsiteX8" fmla="*/ 548807 w 678289"/>
              <a:gd name="connsiteY8" fmla="*/ 362963 h 446823"/>
              <a:gd name="connsiteX9" fmla="*/ 643599 w 678289"/>
              <a:gd name="connsiteY9" fmla="*/ 300130 h 446823"/>
              <a:gd name="connsiteX10" fmla="*/ 646580 w 678289"/>
              <a:gd name="connsiteY10" fmla="*/ 293030 h 446823"/>
              <a:gd name="connsiteX11" fmla="*/ 653213 w 678289"/>
              <a:gd name="connsiteY11" fmla="*/ 290894 h 446823"/>
              <a:gd name="connsiteX12" fmla="*/ 660037 w 678289"/>
              <a:gd name="connsiteY12" fmla="*/ 288677 h 446823"/>
              <a:gd name="connsiteX13" fmla="*/ 663516 w 678289"/>
              <a:gd name="connsiteY13" fmla="*/ 287543 h 446823"/>
              <a:gd name="connsiteX14" fmla="*/ 669642 w 678289"/>
              <a:gd name="connsiteY14" fmla="*/ 285586 h 446823"/>
              <a:gd name="connsiteX15" fmla="*/ 670547 w 678289"/>
              <a:gd name="connsiteY15" fmla="*/ 284876 h 446823"/>
              <a:gd name="connsiteX16" fmla="*/ 678793 w 678289"/>
              <a:gd name="connsiteY16" fmla="*/ 278441 h 446823"/>
              <a:gd name="connsiteX17" fmla="*/ 674836 w 678289"/>
              <a:gd name="connsiteY17" fmla="*/ 272163 h 446823"/>
              <a:gd name="connsiteX18" fmla="*/ 671750 w 678289"/>
              <a:gd name="connsiteY18" fmla="*/ 267279 h 446823"/>
              <a:gd name="connsiteX19" fmla="*/ 665704 w 678289"/>
              <a:gd name="connsiteY19" fmla="*/ 257757 h 446823"/>
              <a:gd name="connsiteX20" fmla="*/ 664956 w 678289"/>
              <a:gd name="connsiteY20" fmla="*/ 256553 h 446823"/>
              <a:gd name="connsiteX21" fmla="*/ 659853 w 678289"/>
              <a:gd name="connsiteY21" fmla="*/ 248496 h 446823"/>
              <a:gd name="connsiteX22" fmla="*/ 655083 w 678289"/>
              <a:gd name="connsiteY22" fmla="*/ 240936 h 446823"/>
              <a:gd name="connsiteX23" fmla="*/ 648914 w 678289"/>
              <a:gd name="connsiteY23" fmla="*/ 231193 h 446823"/>
              <a:gd name="connsiteX24" fmla="*/ 644498 w 678289"/>
              <a:gd name="connsiteY24" fmla="*/ 224031 h 446823"/>
              <a:gd name="connsiteX25" fmla="*/ 641096 w 678289"/>
              <a:gd name="connsiteY25" fmla="*/ 219071 h 446823"/>
              <a:gd name="connsiteX26" fmla="*/ 635404 w 678289"/>
              <a:gd name="connsiteY26" fmla="*/ 209795 h 446823"/>
              <a:gd name="connsiteX27" fmla="*/ 632840 w 678289"/>
              <a:gd name="connsiteY27" fmla="*/ 205755 h 446823"/>
              <a:gd name="connsiteX28" fmla="*/ 632296 w 678289"/>
              <a:gd name="connsiteY28" fmla="*/ 204910 h 446823"/>
              <a:gd name="connsiteX29" fmla="*/ 629297 w 678289"/>
              <a:gd name="connsiteY29" fmla="*/ 200116 h 446823"/>
              <a:gd name="connsiteX30" fmla="*/ 628337 w 678289"/>
              <a:gd name="connsiteY30" fmla="*/ 198815 h 446823"/>
              <a:gd name="connsiteX31" fmla="*/ 627528 w 678289"/>
              <a:gd name="connsiteY31" fmla="*/ 197347 h 446823"/>
              <a:gd name="connsiteX32" fmla="*/ 622448 w 678289"/>
              <a:gd name="connsiteY32" fmla="*/ 189296 h 446823"/>
              <a:gd name="connsiteX33" fmla="*/ 622027 w 678289"/>
              <a:gd name="connsiteY33" fmla="*/ 188639 h 446823"/>
              <a:gd name="connsiteX34" fmla="*/ 621372 w 678289"/>
              <a:gd name="connsiteY34" fmla="*/ 187657 h 446823"/>
              <a:gd name="connsiteX35" fmla="*/ 613283 w 678289"/>
              <a:gd name="connsiteY35" fmla="*/ 174776 h 446823"/>
              <a:gd name="connsiteX36" fmla="*/ 621197 w 678289"/>
              <a:gd name="connsiteY36" fmla="*/ 174225 h 446823"/>
              <a:gd name="connsiteX37" fmla="*/ 630380 w 678289"/>
              <a:gd name="connsiteY37" fmla="*/ 173585 h 446823"/>
              <a:gd name="connsiteX38" fmla="*/ 658215 w 678289"/>
              <a:gd name="connsiteY38" fmla="*/ 171644 h 446823"/>
              <a:gd name="connsiteX39" fmla="*/ 657240 w 678289"/>
              <a:gd name="connsiteY39" fmla="*/ 161271 h 446823"/>
              <a:gd name="connsiteX40" fmla="*/ 656545 w 678289"/>
              <a:gd name="connsiteY40" fmla="*/ 153695 h 446823"/>
              <a:gd name="connsiteX41" fmla="*/ 656267 w 678289"/>
              <a:gd name="connsiteY41" fmla="*/ 150899 h 446823"/>
              <a:gd name="connsiteX42" fmla="*/ 654857 w 678289"/>
              <a:gd name="connsiteY42" fmla="*/ 135024 h 446823"/>
              <a:gd name="connsiteX43" fmla="*/ 654254 w 678289"/>
              <a:gd name="connsiteY43" fmla="*/ 128413 h 446823"/>
              <a:gd name="connsiteX44" fmla="*/ 650329 w 678289"/>
              <a:gd name="connsiteY44" fmla="*/ 130532 h 446823"/>
              <a:gd name="connsiteX45" fmla="*/ 627160 w 678289"/>
              <a:gd name="connsiteY45" fmla="*/ 141645 h 446823"/>
              <a:gd name="connsiteX46" fmla="*/ 618288 w 678289"/>
              <a:gd name="connsiteY46" fmla="*/ 146025 h 446823"/>
              <a:gd name="connsiteX47" fmla="*/ 617474 w 678289"/>
              <a:gd name="connsiteY47" fmla="*/ 138110 h 446823"/>
              <a:gd name="connsiteX48" fmla="*/ 616626 w 678289"/>
              <a:gd name="connsiteY48" fmla="*/ 129873 h 446823"/>
              <a:gd name="connsiteX49" fmla="*/ 606603 w 678289"/>
              <a:gd name="connsiteY49" fmla="*/ 132396 h 446823"/>
              <a:gd name="connsiteX50" fmla="*/ 604328 w 678289"/>
              <a:gd name="connsiteY50" fmla="*/ 132987 h 446823"/>
              <a:gd name="connsiteX51" fmla="*/ 593857 w 678289"/>
              <a:gd name="connsiteY51" fmla="*/ 135615 h 446823"/>
              <a:gd name="connsiteX52" fmla="*/ 589311 w 678289"/>
              <a:gd name="connsiteY52" fmla="*/ 136789 h 446823"/>
              <a:gd name="connsiteX53" fmla="*/ 589208 w 678289"/>
              <a:gd name="connsiteY53" fmla="*/ 135850 h 446823"/>
              <a:gd name="connsiteX54" fmla="*/ 588756 w 678289"/>
              <a:gd name="connsiteY54" fmla="*/ 131722 h 446823"/>
              <a:gd name="connsiteX55" fmla="*/ 588341 w 678289"/>
              <a:gd name="connsiteY55" fmla="*/ 127940 h 446823"/>
              <a:gd name="connsiteX56" fmla="*/ 588173 w 678289"/>
              <a:gd name="connsiteY56" fmla="*/ 126407 h 446823"/>
              <a:gd name="connsiteX57" fmla="*/ 587937 w 678289"/>
              <a:gd name="connsiteY57" fmla="*/ 124256 h 446823"/>
              <a:gd name="connsiteX58" fmla="*/ 587653 w 678289"/>
              <a:gd name="connsiteY58" fmla="*/ 121661 h 446823"/>
              <a:gd name="connsiteX59" fmla="*/ 586838 w 678289"/>
              <a:gd name="connsiteY59" fmla="*/ 114220 h 446823"/>
              <a:gd name="connsiteX60" fmla="*/ 586535 w 678289"/>
              <a:gd name="connsiteY60" fmla="*/ 111452 h 446823"/>
              <a:gd name="connsiteX61" fmla="*/ 586503 w 678289"/>
              <a:gd name="connsiteY61" fmla="*/ 111155 h 446823"/>
              <a:gd name="connsiteX62" fmla="*/ 586357 w 678289"/>
              <a:gd name="connsiteY62" fmla="*/ 109820 h 446823"/>
              <a:gd name="connsiteX63" fmla="*/ 585713 w 678289"/>
              <a:gd name="connsiteY63" fmla="*/ 103937 h 446823"/>
              <a:gd name="connsiteX64" fmla="*/ 585576 w 678289"/>
              <a:gd name="connsiteY64" fmla="*/ 102676 h 446823"/>
              <a:gd name="connsiteX65" fmla="*/ 570031 w 678289"/>
              <a:gd name="connsiteY65" fmla="*/ 99186 h 446823"/>
              <a:gd name="connsiteX66" fmla="*/ 566395 w 678289"/>
              <a:gd name="connsiteY66" fmla="*/ 98350 h 446823"/>
              <a:gd name="connsiteX67" fmla="*/ 563243 w 678289"/>
              <a:gd name="connsiteY67" fmla="*/ 97636 h 446823"/>
              <a:gd name="connsiteX68" fmla="*/ 554575 w 678289"/>
              <a:gd name="connsiteY68" fmla="*/ 95691 h 446823"/>
              <a:gd name="connsiteX69" fmla="*/ 554229 w 678289"/>
              <a:gd name="connsiteY69" fmla="*/ 92727 h 446823"/>
              <a:gd name="connsiteX70" fmla="*/ 554137 w 678289"/>
              <a:gd name="connsiteY70" fmla="*/ 91936 h 446823"/>
              <a:gd name="connsiteX71" fmla="*/ 553758 w 678289"/>
              <a:gd name="connsiteY71" fmla="*/ 88675 h 446823"/>
              <a:gd name="connsiteX72" fmla="*/ 553706 w 678289"/>
              <a:gd name="connsiteY72" fmla="*/ 88231 h 446823"/>
              <a:gd name="connsiteX73" fmla="*/ 553597 w 678289"/>
              <a:gd name="connsiteY73" fmla="*/ 87292 h 446823"/>
              <a:gd name="connsiteX74" fmla="*/ 553585 w 678289"/>
              <a:gd name="connsiteY74" fmla="*/ 87193 h 446823"/>
              <a:gd name="connsiteX75" fmla="*/ 566699 w 678289"/>
              <a:gd name="connsiteY75" fmla="*/ 68357 h 446823"/>
              <a:gd name="connsiteX76" fmla="*/ 560599 w 678289"/>
              <a:gd name="connsiteY76" fmla="*/ 64073 h 446823"/>
              <a:gd name="connsiteX77" fmla="*/ 557490 w 678289"/>
              <a:gd name="connsiteY77" fmla="*/ 61879 h 446823"/>
              <a:gd name="connsiteX78" fmla="*/ 554537 w 678289"/>
              <a:gd name="connsiteY78" fmla="*/ 59818 h 446823"/>
              <a:gd name="connsiteX79" fmla="*/ 574234 w 678289"/>
              <a:gd name="connsiteY79" fmla="*/ 24031 h 446823"/>
              <a:gd name="connsiteX80" fmla="*/ 568366 w 678289"/>
              <a:gd name="connsiteY80" fmla="*/ 19454 h 446823"/>
              <a:gd name="connsiteX81" fmla="*/ 562056 w 678289"/>
              <a:gd name="connsiteY81" fmla="*/ 15210 h 446823"/>
              <a:gd name="connsiteX82" fmla="*/ 556845 w 678289"/>
              <a:gd name="connsiteY82" fmla="*/ 11699 h 446823"/>
              <a:gd name="connsiteX83" fmla="*/ 555450 w 678289"/>
              <a:gd name="connsiteY83" fmla="*/ 10732 h 446823"/>
              <a:gd name="connsiteX84" fmla="*/ 547039 w 678289"/>
              <a:gd name="connsiteY84" fmla="*/ 5096 h 446823"/>
              <a:gd name="connsiteX85" fmla="*/ 542935 w 678289"/>
              <a:gd name="connsiteY85" fmla="*/ 2321 h 446823"/>
              <a:gd name="connsiteX86" fmla="*/ 539843 w 678289"/>
              <a:gd name="connsiteY86" fmla="*/ 256 h 446823"/>
              <a:gd name="connsiteX87" fmla="*/ 536164 w 678289"/>
              <a:gd name="connsiteY87" fmla="*/ 5749 h 446823"/>
              <a:gd name="connsiteX88" fmla="*/ 530239 w 678289"/>
              <a:gd name="connsiteY88" fmla="*/ 14723 h 446823"/>
              <a:gd name="connsiteX89" fmla="*/ 508905 w 678289"/>
              <a:gd name="connsiteY89" fmla="*/ 47280 h 446823"/>
              <a:gd name="connsiteX90" fmla="*/ 501079 w 678289"/>
              <a:gd name="connsiteY90" fmla="*/ 43792 h 446823"/>
              <a:gd name="connsiteX91" fmla="*/ 488985 w 678289"/>
              <a:gd name="connsiteY91" fmla="*/ 38393 h 446823"/>
              <a:gd name="connsiteX92" fmla="*/ 478017 w 678289"/>
              <a:gd name="connsiteY92" fmla="*/ 33525 h 446823"/>
              <a:gd name="connsiteX93" fmla="*/ 467816 w 678289"/>
              <a:gd name="connsiteY93" fmla="*/ 28478 h 446823"/>
              <a:gd name="connsiteX94" fmla="*/ 461730 w 678289"/>
              <a:gd name="connsiteY94" fmla="*/ 26299 h 446823"/>
              <a:gd name="connsiteX95" fmla="*/ 454885 w 678289"/>
              <a:gd name="connsiteY95" fmla="*/ 23228 h 446823"/>
              <a:gd name="connsiteX96" fmla="*/ 446280 w 678289"/>
              <a:gd name="connsiteY96" fmla="*/ 19410 h 446823"/>
              <a:gd name="connsiteX97" fmla="*/ 439538 w 678289"/>
              <a:gd name="connsiteY97" fmla="*/ 20365 h 446823"/>
              <a:gd name="connsiteX98" fmla="*/ 430221 w 678289"/>
              <a:gd name="connsiteY98" fmla="*/ 21705 h 446823"/>
              <a:gd name="connsiteX99" fmla="*/ 430141 w 678289"/>
              <a:gd name="connsiteY99" fmla="*/ 21717 h 446823"/>
              <a:gd name="connsiteX100" fmla="*/ 413065 w 678289"/>
              <a:gd name="connsiteY100" fmla="*/ 24228 h 446823"/>
              <a:gd name="connsiteX101" fmla="*/ 403582 w 678289"/>
              <a:gd name="connsiteY101" fmla="*/ 25653 h 446823"/>
              <a:gd name="connsiteX102" fmla="*/ 400517 w 678289"/>
              <a:gd name="connsiteY102" fmla="*/ 26119 h 446823"/>
              <a:gd name="connsiteX103" fmla="*/ 394594 w 678289"/>
              <a:gd name="connsiteY103" fmla="*/ 27025 h 446823"/>
              <a:gd name="connsiteX104" fmla="*/ 392746 w 678289"/>
              <a:gd name="connsiteY104" fmla="*/ 27310 h 446823"/>
              <a:gd name="connsiteX105" fmla="*/ 389209 w 678289"/>
              <a:gd name="connsiteY105" fmla="*/ 27857 h 446823"/>
              <a:gd name="connsiteX106" fmla="*/ 381946 w 678289"/>
              <a:gd name="connsiteY106" fmla="*/ 28989 h 446823"/>
              <a:gd name="connsiteX107" fmla="*/ 375159 w 678289"/>
              <a:gd name="connsiteY107" fmla="*/ 30060 h 446823"/>
              <a:gd name="connsiteX108" fmla="*/ 374575 w 678289"/>
              <a:gd name="connsiteY108" fmla="*/ 30153 h 446823"/>
              <a:gd name="connsiteX109" fmla="*/ 364289 w 678289"/>
              <a:gd name="connsiteY109" fmla="*/ 31798 h 446823"/>
              <a:gd name="connsiteX110" fmla="*/ 362838 w 678289"/>
              <a:gd name="connsiteY110" fmla="*/ 32032 h 446823"/>
              <a:gd name="connsiteX111" fmla="*/ 359069 w 678289"/>
              <a:gd name="connsiteY111" fmla="*/ 32643 h 446823"/>
              <a:gd name="connsiteX112" fmla="*/ 355568 w 678289"/>
              <a:gd name="connsiteY112" fmla="*/ 33214 h 446823"/>
              <a:gd name="connsiteX113" fmla="*/ 354764 w 678289"/>
              <a:gd name="connsiteY113" fmla="*/ 33345 h 446823"/>
              <a:gd name="connsiteX114" fmla="*/ 353392 w 678289"/>
              <a:gd name="connsiteY114" fmla="*/ 33570 h 446823"/>
              <a:gd name="connsiteX115" fmla="*/ 348206 w 678289"/>
              <a:gd name="connsiteY115" fmla="*/ 34424 h 446823"/>
              <a:gd name="connsiteX116" fmla="*/ 346772 w 678289"/>
              <a:gd name="connsiteY116" fmla="*/ 34661 h 446823"/>
              <a:gd name="connsiteX117" fmla="*/ 346476 w 678289"/>
              <a:gd name="connsiteY117" fmla="*/ 34634 h 446823"/>
              <a:gd name="connsiteX118" fmla="*/ 340480 w 678289"/>
              <a:gd name="connsiteY118" fmla="*/ 34118 h 446823"/>
              <a:gd name="connsiteX119" fmla="*/ 337092 w 678289"/>
              <a:gd name="connsiteY119" fmla="*/ 33802 h 446823"/>
              <a:gd name="connsiteX120" fmla="*/ 336534 w 678289"/>
              <a:gd name="connsiteY120" fmla="*/ 33745 h 446823"/>
              <a:gd name="connsiteX121" fmla="*/ 332379 w 678289"/>
              <a:gd name="connsiteY121" fmla="*/ 33410 h 446823"/>
              <a:gd name="connsiteX122" fmla="*/ 324812 w 678289"/>
              <a:gd name="connsiteY122" fmla="*/ 32752 h 446823"/>
              <a:gd name="connsiteX123" fmla="*/ 316665 w 678289"/>
              <a:gd name="connsiteY123" fmla="*/ 32081 h 446823"/>
              <a:gd name="connsiteX124" fmla="*/ 287515 w 678289"/>
              <a:gd name="connsiteY124" fmla="*/ 29737 h 446823"/>
              <a:gd name="connsiteX125" fmla="*/ 285438 w 678289"/>
              <a:gd name="connsiteY125" fmla="*/ 29327 h 446823"/>
              <a:gd name="connsiteX126" fmla="*/ 283419 w 678289"/>
              <a:gd name="connsiteY126" fmla="*/ 29134 h 446823"/>
              <a:gd name="connsiteX127" fmla="*/ 277154 w 678289"/>
              <a:gd name="connsiteY127" fmla="*/ 28702 h 446823"/>
              <a:gd name="connsiteX128" fmla="*/ 272024 w 678289"/>
              <a:gd name="connsiteY128" fmla="*/ 28172 h 446823"/>
              <a:gd name="connsiteX129" fmla="*/ 255920 w 678289"/>
              <a:gd name="connsiteY129" fmla="*/ 26776 h 446823"/>
              <a:gd name="connsiteX130" fmla="*/ 238551 w 678289"/>
              <a:gd name="connsiteY130" fmla="*/ 25273 h 446823"/>
              <a:gd name="connsiteX131" fmla="*/ 227691 w 678289"/>
              <a:gd name="connsiteY131" fmla="*/ 24322 h 446823"/>
              <a:gd name="connsiteX132" fmla="*/ 218097 w 678289"/>
              <a:gd name="connsiteY132" fmla="*/ 23479 h 446823"/>
              <a:gd name="connsiteX133" fmla="*/ 217734 w 678289"/>
              <a:gd name="connsiteY133" fmla="*/ 23474 h 446823"/>
              <a:gd name="connsiteX134" fmla="*/ 207963 w 678289"/>
              <a:gd name="connsiteY134" fmla="*/ 22611 h 446823"/>
              <a:gd name="connsiteX135" fmla="*/ 200769 w 678289"/>
              <a:gd name="connsiteY135" fmla="*/ 21964 h 446823"/>
              <a:gd name="connsiteX136" fmla="*/ 172680 w 678289"/>
              <a:gd name="connsiteY136" fmla="*/ 19497 h 446823"/>
              <a:gd name="connsiteX137" fmla="*/ 172458 w 678289"/>
              <a:gd name="connsiteY137" fmla="*/ 19543 h 446823"/>
              <a:gd name="connsiteX138" fmla="*/ 164787 w 678289"/>
              <a:gd name="connsiteY138" fmla="*/ 21724 h 446823"/>
              <a:gd name="connsiteX139" fmla="*/ 132630 w 678289"/>
              <a:gd name="connsiteY139" fmla="*/ 30844 h 446823"/>
              <a:gd name="connsiteX140" fmla="*/ 124156 w 678289"/>
              <a:gd name="connsiteY140" fmla="*/ 33306 h 446823"/>
              <a:gd name="connsiteX141" fmla="*/ 123158 w 678289"/>
              <a:gd name="connsiteY141" fmla="*/ 33576 h 446823"/>
              <a:gd name="connsiteX142" fmla="*/ 122233 w 678289"/>
              <a:gd name="connsiteY142" fmla="*/ 33856 h 446823"/>
              <a:gd name="connsiteX143" fmla="*/ 59964 w 678289"/>
              <a:gd name="connsiteY143" fmla="*/ 52049 h 446823"/>
              <a:gd name="connsiteX144" fmla="*/ 503 w 678289"/>
              <a:gd name="connsiteY144" fmla="*/ 68672 h 446823"/>
              <a:gd name="connsiteX145" fmla="*/ 9444 w 678289"/>
              <a:gd name="connsiteY145" fmla="*/ 105003 h 446823"/>
              <a:gd name="connsiteX146" fmla="*/ 11086 w 678289"/>
              <a:gd name="connsiteY146" fmla="*/ 111663 h 446823"/>
              <a:gd name="connsiteX147" fmla="*/ 14829 w 678289"/>
              <a:gd name="connsiteY147" fmla="*/ 126800 h 446823"/>
              <a:gd name="connsiteX148" fmla="*/ 17346 w 678289"/>
              <a:gd name="connsiteY148" fmla="*/ 136971 h 446823"/>
              <a:gd name="connsiteX149" fmla="*/ 23643 w 678289"/>
              <a:gd name="connsiteY149" fmla="*/ 162350 h 446823"/>
              <a:gd name="connsiteX150" fmla="*/ 25638 w 678289"/>
              <a:gd name="connsiteY150" fmla="*/ 170390 h 446823"/>
              <a:gd name="connsiteX151" fmla="*/ 31068 w 678289"/>
              <a:gd name="connsiteY151" fmla="*/ 192182 h 446823"/>
              <a:gd name="connsiteX152" fmla="*/ 52125 w 678289"/>
              <a:gd name="connsiteY152" fmla="*/ 203773 h 446823"/>
              <a:gd name="connsiteX153" fmla="*/ 59542 w 678289"/>
              <a:gd name="connsiteY153" fmla="*/ 207177 h 446823"/>
              <a:gd name="connsiteX154" fmla="*/ 59706 w 678289"/>
              <a:gd name="connsiteY154" fmla="*/ 207241 h 446823"/>
              <a:gd name="connsiteX155" fmla="*/ 59833 w 678289"/>
              <a:gd name="connsiteY155" fmla="*/ 207312 h 446823"/>
              <a:gd name="connsiteX156" fmla="*/ 63734 w 678289"/>
              <a:gd name="connsiteY156" fmla="*/ 209356 h 446823"/>
              <a:gd name="connsiteX157" fmla="*/ 64587 w 678289"/>
              <a:gd name="connsiteY157" fmla="*/ 209788 h 446823"/>
              <a:gd name="connsiteX158" fmla="*/ 69599 w 678289"/>
              <a:gd name="connsiteY158" fmla="*/ 212437 h 446823"/>
              <a:gd name="connsiteX159" fmla="*/ 81865 w 678289"/>
              <a:gd name="connsiteY159" fmla="*/ 218874 h 446823"/>
              <a:gd name="connsiteX160" fmla="*/ 100101 w 678289"/>
              <a:gd name="connsiteY160" fmla="*/ 212245 h 446823"/>
              <a:gd name="connsiteX161" fmla="*/ 112371 w 678289"/>
              <a:gd name="connsiteY161" fmla="*/ 215503 h 446823"/>
              <a:gd name="connsiteX162" fmla="*/ 145209 w 678289"/>
              <a:gd name="connsiteY162" fmla="*/ 223528 h 446823"/>
              <a:gd name="connsiteX163" fmla="*/ 146116 w 678289"/>
              <a:gd name="connsiteY163" fmla="*/ 223758 h 446823"/>
              <a:gd name="connsiteX164" fmla="*/ 153102 w 678289"/>
              <a:gd name="connsiteY164" fmla="*/ 225455 h 446823"/>
              <a:gd name="connsiteX165" fmla="*/ 153161 w 678289"/>
              <a:gd name="connsiteY165" fmla="*/ 232726 h 446823"/>
              <a:gd name="connsiteX166" fmla="*/ 153456 w 678289"/>
              <a:gd name="connsiteY166" fmla="*/ 250606 h 446823"/>
              <a:gd name="connsiteX167" fmla="*/ 153465 w 678289"/>
              <a:gd name="connsiteY167" fmla="*/ 251269 h 446823"/>
              <a:gd name="connsiteX168" fmla="*/ 153479 w 678289"/>
              <a:gd name="connsiteY168" fmla="*/ 251675 h 446823"/>
              <a:gd name="connsiteX169" fmla="*/ 153542 w 678289"/>
              <a:gd name="connsiteY169" fmla="*/ 256417 h 446823"/>
              <a:gd name="connsiteX170" fmla="*/ 170789 w 678289"/>
              <a:gd name="connsiteY170" fmla="*/ 265453 h 446823"/>
              <a:gd name="connsiteX171" fmla="*/ 171369 w 678289"/>
              <a:gd name="connsiteY171" fmla="*/ 265758 h 446823"/>
              <a:gd name="connsiteX172" fmla="*/ 172617 w 678289"/>
              <a:gd name="connsiteY172" fmla="*/ 266323 h 446823"/>
              <a:gd name="connsiteX173" fmla="*/ 181141 w 678289"/>
              <a:gd name="connsiteY173" fmla="*/ 270874 h 446823"/>
              <a:gd name="connsiteX174" fmla="*/ 181630 w 678289"/>
              <a:gd name="connsiteY174" fmla="*/ 271124 h 446823"/>
              <a:gd name="connsiteX175" fmla="*/ 182084 w 678289"/>
              <a:gd name="connsiteY175" fmla="*/ 271356 h 446823"/>
              <a:gd name="connsiteX176" fmla="*/ 193007 w 678289"/>
              <a:gd name="connsiteY176" fmla="*/ 277058 h 446823"/>
              <a:gd name="connsiteX177" fmla="*/ 194590 w 678289"/>
              <a:gd name="connsiteY177" fmla="*/ 284369 h 446823"/>
              <a:gd name="connsiteX178" fmla="*/ 197199 w 678289"/>
              <a:gd name="connsiteY178" fmla="*/ 296382 h 446823"/>
              <a:gd name="connsiteX179" fmla="*/ 197217 w 678289"/>
              <a:gd name="connsiteY179" fmla="*/ 296455 h 446823"/>
              <a:gd name="connsiteX180" fmla="*/ 197231 w 678289"/>
              <a:gd name="connsiteY180" fmla="*/ 296529 h 446823"/>
              <a:gd name="connsiteX181" fmla="*/ 199444 w 678289"/>
              <a:gd name="connsiteY181" fmla="*/ 306714 h 446823"/>
              <a:gd name="connsiteX182" fmla="*/ 200719 w 678289"/>
              <a:gd name="connsiteY182" fmla="*/ 312562 h 446823"/>
              <a:gd name="connsiteX183" fmla="*/ 201000 w 678289"/>
              <a:gd name="connsiteY183" fmla="*/ 313854 h 446823"/>
              <a:gd name="connsiteX184" fmla="*/ 202220 w 678289"/>
              <a:gd name="connsiteY184" fmla="*/ 319458 h 446823"/>
              <a:gd name="connsiteX185" fmla="*/ 204792 w 678289"/>
              <a:gd name="connsiteY185" fmla="*/ 331275 h 446823"/>
              <a:gd name="connsiteX186" fmla="*/ 206680 w 678289"/>
              <a:gd name="connsiteY186" fmla="*/ 339924 h 446823"/>
              <a:gd name="connsiteX187" fmla="*/ 206947 w 678289"/>
              <a:gd name="connsiteY187" fmla="*/ 341143 h 446823"/>
              <a:gd name="connsiteX188" fmla="*/ 207346 w 678289"/>
              <a:gd name="connsiteY188" fmla="*/ 342970 h 446823"/>
              <a:gd name="connsiteX189" fmla="*/ 209097 w 678289"/>
              <a:gd name="connsiteY189" fmla="*/ 350985 h 446823"/>
              <a:gd name="connsiteX190" fmla="*/ 209256 w 678289"/>
              <a:gd name="connsiteY190" fmla="*/ 351716 h 446823"/>
              <a:gd name="connsiteX191" fmla="*/ 209456 w 678289"/>
              <a:gd name="connsiteY191" fmla="*/ 352618 h 446823"/>
              <a:gd name="connsiteX192" fmla="*/ 209492 w 678289"/>
              <a:gd name="connsiteY192" fmla="*/ 352788 h 446823"/>
              <a:gd name="connsiteX193" fmla="*/ 210517 w 678289"/>
              <a:gd name="connsiteY193" fmla="*/ 357466 h 446823"/>
              <a:gd name="connsiteX194" fmla="*/ 211021 w 678289"/>
              <a:gd name="connsiteY194" fmla="*/ 359780 h 446823"/>
              <a:gd name="connsiteX195" fmla="*/ 211098 w 678289"/>
              <a:gd name="connsiteY195" fmla="*/ 360121 h 446823"/>
              <a:gd name="connsiteX196" fmla="*/ 211170 w 678289"/>
              <a:gd name="connsiteY196" fmla="*/ 360462 h 446823"/>
              <a:gd name="connsiteX197" fmla="*/ 213076 w 678289"/>
              <a:gd name="connsiteY197" fmla="*/ 369161 h 446823"/>
              <a:gd name="connsiteX198" fmla="*/ 214613 w 678289"/>
              <a:gd name="connsiteY198" fmla="*/ 376177 h 446823"/>
              <a:gd name="connsiteX199" fmla="*/ 214935 w 678289"/>
              <a:gd name="connsiteY199" fmla="*/ 377638 h 446823"/>
              <a:gd name="connsiteX200" fmla="*/ 215248 w 678289"/>
              <a:gd name="connsiteY200" fmla="*/ 379077 h 446823"/>
              <a:gd name="connsiteX201" fmla="*/ 218528 w 678289"/>
              <a:gd name="connsiteY201" fmla="*/ 394006 h 446823"/>
              <a:gd name="connsiteX202" fmla="*/ 218782 w 678289"/>
              <a:gd name="connsiteY202" fmla="*/ 395177 h 446823"/>
              <a:gd name="connsiteX203" fmla="*/ 219009 w 678289"/>
              <a:gd name="connsiteY203" fmla="*/ 396198 h 446823"/>
              <a:gd name="connsiteX204" fmla="*/ 220393 w 678289"/>
              <a:gd name="connsiteY204" fmla="*/ 402483 h 446823"/>
              <a:gd name="connsiteX205" fmla="*/ 220456 w 678289"/>
              <a:gd name="connsiteY205" fmla="*/ 402778 h 446823"/>
              <a:gd name="connsiteX206" fmla="*/ 220465 w 678289"/>
              <a:gd name="connsiteY206" fmla="*/ 402823 h 446823"/>
              <a:gd name="connsiteX207" fmla="*/ 221191 w 678289"/>
              <a:gd name="connsiteY207" fmla="*/ 406113 h 446823"/>
              <a:gd name="connsiteX208" fmla="*/ 237181 w 678289"/>
              <a:gd name="connsiteY208" fmla="*/ 401761 h 446823"/>
              <a:gd name="connsiteX209" fmla="*/ 254850 w 678289"/>
              <a:gd name="connsiteY209" fmla="*/ 396774 h 446823"/>
              <a:gd name="connsiteX210" fmla="*/ 271189 w 678289"/>
              <a:gd name="connsiteY210" fmla="*/ 392481 h 446823"/>
              <a:gd name="connsiteX211" fmla="*/ 273231 w 678289"/>
              <a:gd name="connsiteY211" fmla="*/ 394841 h 446823"/>
              <a:gd name="connsiteX212" fmla="*/ 274192 w 678289"/>
              <a:gd name="connsiteY212" fmla="*/ 396016 h 446823"/>
              <a:gd name="connsiteX213" fmla="*/ 275893 w 678289"/>
              <a:gd name="connsiteY213" fmla="*/ 397682 h 446823"/>
              <a:gd name="connsiteX214" fmla="*/ 277799 w 678289"/>
              <a:gd name="connsiteY214" fmla="*/ 399610 h 446823"/>
              <a:gd name="connsiteX215" fmla="*/ 278960 w 678289"/>
              <a:gd name="connsiteY215" fmla="*/ 400749 h 446823"/>
              <a:gd name="connsiteX216" fmla="*/ 280298 w 678289"/>
              <a:gd name="connsiteY216" fmla="*/ 402106 h 446823"/>
              <a:gd name="connsiteX217" fmla="*/ 281654 w 678289"/>
              <a:gd name="connsiteY217" fmla="*/ 402619 h 446823"/>
              <a:gd name="connsiteX218" fmla="*/ 282938 w 678289"/>
              <a:gd name="connsiteY218" fmla="*/ 403349 h 446823"/>
              <a:gd name="connsiteX219" fmla="*/ 295082 w 678289"/>
              <a:gd name="connsiteY219" fmla="*/ 399397 h 446823"/>
              <a:gd name="connsiteX220" fmla="*/ 300262 w 678289"/>
              <a:gd name="connsiteY220" fmla="*/ 394001 h 446823"/>
              <a:gd name="connsiteX221" fmla="*/ 316860 w 678289"/>
              <a:gd name="connsiteY221" fmla="*/ 376672 h 446823"/>
              <a:gd name="connsiteX222" fmla="*/ 324821 w 678289"/>
              <a:gd name="connsiteY222" fmla="*/ 374525 h 446823"/>
              <a:gd name="connsiteX223" fmla="*/ 326132 w 678289"/>
              <a:gd name="connsiteY223" fmla="*/ 387771 h 446823"/>
              <a:gd name="connsiteX224" fmla="*/ 326568 w 678289"/>
              <a:gd name="connsiteY224" fmla="*/ 392227 h 446823"/>
              <a:gd name="connsiteX225" fmla="*/ 326677 w 678289"/>
              <a:gd name="connsiteY225" fmla="*/ 393679 h 446823"/>
              <a:gd name="connsiteX226" fmla="*/ 326931 w 678289"/>
              <a:gd name="connsiteY226" fmla="*/ 396016 h 446823"/>
              <a:gd name="connsiteX227" fmla="*/ 326944 w 678289"/>
              <a:gd name="connsiteY227" fmla="*/ 396697 h 446823"/>
              <a:gd name="connsiteX228" fmla="*/ 329507 w 678289"/>
              <a:gd name="connsiteY228" fmla="*/ 424745 h 446823"/>
              <a:gd name="connsiteX229" fmla="*/ 330274 w 678289"/>
              <a:gd name="connsiteY229" fmla="*/ 432795 h 446823"/>
              <a:gd name="connsiteX230" fmla="*/ 332125 w 678289"/>
              <a:gd name="connsiteY230" fmla="*/ 447080 h 446823"/>
              <a:gd name="connsiteX231" fmla="*/ 338929 w 678289"/>
              <a:gd name="connsiteY231" fmla="*/ 445787 h 446823"/>
              <a:gd name="connsiteX232" fmla="*/ 348286 w 678289"/>
              <a:gd name="connsiteY232" fmla="*/ 444026 h 446823"/>
              <a:gd name="connsiteX233" fmla="*/ 368099 w 678289"/>
              <a:gd name="connsiteY233" fmla="*/ 440387 h 446823"/>
              <a:gd name="connsiteX234" fmla="*/ 374551 w 678289"/>
              <a:gd name="connsiteY234" fmla="*/ 416450 h 446823"/>
              <a:gd name="connsiteX235" fmla="*/ 378028 w 678289"/>
              <a:gd name="connsiteY235" fmla="*/ 406426 h 446823"/>
              <a:gd name="connsiteX236" fmla="*/ 381791 w 678289"/>
              <a:gd name="connsiteY236" fmla="*/ 393498 h 446823"/>
              <a:gd name="connsiteX237" fmla="*/ 383167 w 678289"/>
              <a:gd name="connsiteY237" fmla="*/ 393312 h 446823"/>
              <a:gd name="connsiteX238" fmla="*/ 390791 w 678289"/>
              <a:gd name="connsiteY238" fmla="*/ 392318 h 446823"/>
              <a:gd name="connsiteX239" fmla="*/ 406465 w 678289"/>
              <a:gd name="connsiteY239" fmla="*/ 390235 h 446823"/>
              <a:gd name="connsiteX240" fmla="*/ 408029 w 678289"/>
              <a:gd name="connsiteY240" fmla="*/ 390022 h 446823"/>
              <a:gd name="connsiteX241" fmla="*/ 412644 w 678289"/>
              <a:gd name="connsiteY241" fmla="*/ 389382 h 446823"/>
              <a:gd name="connsiteX242" fmla="*/ 416810 w 678289"/>
              <a:gd name="connsiteY242" fmla="*/ 388792 h 446823"/>
              <a:gd name="connsiteX243" fmla="*/ 420894 w 678289"/>
              <a:gd name="connsiteY243" fmla="*/ 388248 h 446823"/>
              <a:gd name="connsiteX244" fmla="*/ 427415 w 678289"/>
              <a:gd name="connsiteY244" fmla="*/ 387413 h 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678289" h="446823">
                <a:moveTo>
                  <a:pt x="427415" y="387413"/>
                </a:moveTo>
                <a:lnTo>
                  <a:pt x="475705" y="379934"/>
                </a:lnTo>
                <a:lnTo>
                  <a:pt x="482168" y="378900"/>
                </a:lnTo>
                <a:lnTo>
                  <a:pt x="487371" y="378142"/>
                </a:lnTo>
                <a:lnTo>
                  <a:pt x="493562" y="377271"/>
                </a:lnTo>
                <a:lnTo>
                  <a:pt x="515175" y="374226"/>
                </a:lnTo>
                <a:lnTo>
                  <a:pt x="532877" y="372551"/>
                </a:lnTo>
                <a:lnTo>
                  <a:pt x="548686" y="363054"/>
                </a:lnTo>
                <a:lnTo>
                  <a:pt x="548807" y="362963"/>
                </a:lnTo>
                <a:lnTo>
                  <a:pt x="643599" y="300130"/>
                </a:lnTo>
                <a:lnTo>
                  <a:pt x="646580" y="293030"/>
                </a:lnTo>
                <a:lnTo>
                  <a:pt x="653213" y="290894"/>
                </a:lnTo>
                <a:lnTo>
                  <a:pt x="660037" y="288677"/>
                </a:lnTo>
                <a:lnTo>
                  <a:pt x="663516" y="287543"/>
                </a:lnTo>
                <a:lnTo>
                  <a:pt x="669642" y="285586"/>
                </a:lnTo>
                <a:lnTo>
                  <a:pt x="670547" y="284876"/>
                </a:lnTo>
                <a:lnTo>
                  <a:pt x="678793" y="278441"/>
                </a:lnTo>
                <a:lnTo>
                  <a:pt x="674836" y="272163"/>
                </a:lnTo>
                <a:lnTo>
                  <a:pt x="671750" y="267279"/>
                </a:lnTo>
                <a:lnTo>
                  <a:pt x="665704" y="257757"/>
                </a:lnTo>
                <a:lnTo>
                  <a:pt x="664956" y="256553"/>
                </a:lnTo>
                <a:lnTo>
                  <a:pt x="659853" y="248496"/>
                </a:lnTo>
                <a:lnTo>
                  <a:pt x="655083" y="240936"/>
                </a:lnTo>
                <a:lnTo>
                  <a:pt x="648914" y="231193"/>
                </a:lnTo>
                <a:lnTo>
                  <a:pt x="644498" y="224031"/>
                </a:lnTo>
                <a:lnTo>
                  <a:pt x="641096" y="219071"/>
                </a:lnTo>
                <a:lnTo>
                  <a:pt x="635404" y="209795"/>
                </a:lnTo>
                <a:lnTo>
                  <a:pt x="632840" y="205755"/>
                </a:lnTo>
                <a:lnTo>
                  <a:pt x="632296" y="204910"/>
                </a:lnTo>
                <a:lnTo>
                  <a:pt x="629297" y="200116"/>
                </a:lnTo>
                <a:lnTo>
                  <a:pt x="628337" y="198815"/>
                </a:lnTo>
                <a:lnTo>
                  <a:pt x="627528" y="197347"/>
                </a:lnTo>
                <a:lnTo>
                  <a:pt x="622448" y="189296"/>
                </a:lnTo>
                <a:lnTo>
                  <a:pt x="622027" y="188639"/>
                </a:lnTo>
                <a:lnTo>
                  <a:pt x="621372" y="187657"/>
                </a:lnTo>
                <a:lnTo>
                  <a:pt x="613283" y="174776"/>
                </a:lnTo>
                <a:lnTo>
                  <a:pt x="621197" y="174225"/>
                </a:lnTo>
                <a:lnTo>
                  <a:pt x="630380" y="173585"/>
                </a:lnTo>
                <a:lnTo>
                  <a:pt x="658215" y="171644"/>
                </a:lnTo>
                <a:lnTo>
                  <a:pt x="657240" y="161271"/>
                </a:lnTo>
                <a:lnTo>
                  <a:pt x="656545" y="153695"/>
                </a:lnTo>
                <a:lnTo>
                  <a:pt x="656267" y="150899"/>
                </a:lnTo>
                <a:lnTo>
                  <a:pt x="654857" y="135024"/>
                </a:lnTo>
                <a:lnTo>
                  <a:pt x="654254" y="128413"/>
                </a:lnTo>
                <a:lnTo>
                  <a:pt x="650329" y="130532"/>
                </a:lnTo>
                <a:lnTo>
                  <a:pt x="627160" y="141645"/>
                </a:lnTo>
                <a:lnTo>
                  <a:pt x="618288" y="146025"/>
                </a:lnTo>
                <a:lnTo>
                  <a:pt x="617474" y="138110"/>
                </a:lnTo>
                <a:lnTo>
                  <a:pt x="616626" y="129873"/>
                </a:lnTo>
                <a:lnTo>
                  <a:pt x="606603" y="132396"/>
                </a:lnTo>
                <a:lnTo>
                  <a:pt x="604328" y="132987"/>
                </a:lnTo>
                <a:lnTo>
                  <a:pt x="593857" y="135615"/>
                </a:lnTo>
                <a:lnTo>
                  <a:pt x="589311" y="136789"/>
                </a:lnTo>
                <a:lnTo>
                  <a:pt x="589208" y="135850"/>
                </a:lnTo>
                <a:lnTo>
                  <a:pt x="588756" y="131722"/>
                </a:lnTo>
                <a:lnTo>
                  <a:pt x="588341" y="127940"/>
                </a:lnTo>
                <a:lnTo>
                  <a:pt x="588173" y="126407"/>
                </a:lnTo>
                <a:lnTo>
                  <a:pt x="587937" y="124256"/>
                </a:lnTo>
                <a:lnTo>
                  <a:pt x="587653" y="121661"/>
                </a:lnTo>
                <a:lnTo>
                  <a:pt x="586838" y="114220"/>
                </a:lnTo>
                <a:lnTo>
                  <a:pt x="586535" y="111452"/>
                </a:lnTo>
                <a:lnTo>
                  <a:pt x="586503" y="111155"/>
                </a:lnTo>
                <a:lnTo>
                  <a:pt x="586357" y="109820"/>
                </a:lnTo>
                <a:lnTo>
                  <a:pt x="585713" y="103937"/>
                </a:lnTo>
                <a:lnTo>
                  <a:pt x="585576" y="102676"/>
                </a:lnTo>
                <a:lnTo>
                  <a:pt x="570031" y="99186"/>
                </a:lnTo>
                <a:lnTo>
                  <a:pt x="566395" y="98350"/>
                </a:lnTo>
                <a:lnTo>
                  <a:pt x="563243" y="97636"/>
                </a:lnTo>
                <a:lnTo>
                  <a:pt x="554575" y="95691"/>
                </a:lnTo>
                <a:lnTo>
                  <a:pt x="554229" y="92727"/>
                </a:lnTo>
                <a:lnTo>
                  <a:pt x="554137" y="91936"/>
                </a:lnTo>
                <a:lnTo>
                  <a:pt x="553758" y="88675"/>
                </a:lnTo>
                <a:lnTo>
                  <a:pt x="553706" y="88231"/>
                </a:lnTo>
                <a:lnTo>
                  <a:pt x="553597" y="87292"/>
                </a:lnTo>
                <a:lnTo>
                  <a:pt x="553585" y="87193"/>
                </a:lnTo>
                <a:lnTo>
                  <a:pt x="566699" y="68357"/>
                </a:lnTo>
                <a:lnTo>
                  <a:pt x="560599" y="64073"/>
                </a:lnTo>
                <a:lnTo>
                  <a:pt x="557490" y="61879"/>
                </a:lnTo>
                <a:lnTo>
                  <a:pt x="554537" y="59818"/>
                </a:lnTo>
                <a:lnTo>
                  <a:pt x="574234" y="24031"/>
                </a:lnTo>
                <a:lnTo>
                  <a:pt x="568366" y="19454"/>
                </a:lnTo>
                <a:lnTo>
                  <a:pt x="562056" y="15210"/>
                </a:lnTo>
                <a:lnTo>
                  <a:pt x="556845" y="11699"/>
                </a:lnTo>
                <a:lnTo>
                  <a:pt x="555450" y="10732"/>
                </a:lnTo>
                <a:lnTo>
                  <a:pt x="547039" y="5096"/>
                </a:lnTo>
                <a:lnTo>
                  <a:pt x="542935" y="2321"/>
                </a:lnTo>
                <a:lnTo>
                  <a:pt x="539843" y="256"/>
                </a:lnTo>
                <a:lnTo>
                  <a:pt x="536164" y="5749"/>
                </a:lnTo>
                <a:lnTo>
                  <a:pt x="530239" y="14723"/>
                </a:lnTo>
                <a:lnTo>
                  <a:pt x="508905" y="47280"/>
                </a:lnTo>
                <a:lnTo>
                  <a:pt x="501079" y="43792"/>
                </a:lnTo>
                <a:lnTo>
                  <a:pt x="488985" y="38393"/>
                </a:lnTo>
                <a:lnTo>
                  <a:pt x="478017" y="33525"/>
                </a:lnTo>
                <a:lnTo>
                  <a:pt x="467816" y="28478"/>
                </a:lnTo>
                <a:lnTo>
                  <a:pt x="461730" y="26299"/>
                </a:lnTo>
                <a:lnTo>
                  <a:pt x="454885" y="23228"/>
                </a:lnTo>
                <a:lnTo>
                  <a:pt x="446280" y="19410"/>
                </a:lnTo>
                <a:lnTo>
                  <a:pt x="439538" y="20365"/>
                </a:lnTo>
                <a:lnTo>
                  <a:pt x="430221" y="21705"/>
                </a:lnTo>
                <a:lnTo>
                  <a:pt x="430141" y="21717"/>
                </a:lnTo>
                <a:lnTo>
                  <a:pt x="413065" y="24228"/>
                </a:lnTo>
                <a:lnTo>
                  <a:pt x="403582" y="25653"/>
                </a:lnTo>
                <a:lnTo>
                  <a:pt x="400517" y="26119"/>
                </a:lnTo>
                <a:lnTo>
                  <a:pt x="394594" y="27025"/>
                </a:lnTo>
                <a:lnTo>
                  <a:pt x="392746" y="27310"/>
                </a:lnTo>
                <a:lnTo>
                  <a:pt x="389209" y="27857"/>
                </a:lnTo>
                <a:lnTo>
                  <a:pt x="381946" y="28989"/>
                </a:lnTo>
                <a:lnTo>
                  <a:pt x="375159" y="30060"/>
                </a:lnTo>
                <a:lnTo>
                  <a:pt x="374575" y="30153"/>
                </a:lnTo>
                <a:lnTo>
                  <a:pt x="364289" y="31798"/>
                </a:lnTo>
                <a:lnTo>
                  <a:pt x="362838" y="32032"/>
                </a:lnTo>
                <a:lnTo>
                  <a:pt x="359069" y="32643"/>
                </a:lnTo>
                <a:lnTo>
                  <a:pt x="355568" y="33214"/>
                </a:lnTo>
                <a:lnTo>
                  <a:pt x="354764" y="33345"/>
                </a:lnTo>
                <a:lnTo>
                  <a:pt x="353392" y="33570"/>
                </a:lnTo>
                <a:lnTo>
                  <a:pt x="348206" y="34424"/>
                </a:lnTo>
                <a:lnTo>
                  <a:pt x="346772" y="34661"/>
                </a:lnTo>
                <a:lnTo>
                  <a:pt x="346476" y="34634"/>
                </a:lnTo>
                <a:lnTo>
                  <a:pt x="340480" y="34118"/>
                </a:lnTo>
                <a:lnTo>
                  <a:pt x="337092" y="33802"/>
                </a:lnTo>
                <a:lnTo>
                  <a:pt x="336534" y="33745"/>
                </a:lnTo>
                <a:lnTo>
                  <a:pt x="332379" y="33410"/>
                </a:lnTo>
                <a:lnTo>
                  <a:pt x="324812" y="32752"/>
                </a:lnTo>
                <a:lnTo>
                  <a:pt x="316665" y="32081"/>
                </a:lnTo>
                <a:lnTo>
                  <a:pt x="287515" y="29737"/>
                </a:lnTo>
                <a:lnTo>
                  <a:pt x="285438" y="29327"/>
                </a:lnTo>
                <a:lnTo>
                  <a:pt x="283419" y="29134"/>
                </a:lnTo>
                <a:lnTo>
                  <a:pt x="277154" y="28702"/>
                </a:lnTo>
                <a:lnTo>
                  <a:pt x="272024" y="28172"/>
                </a:lnTo>
                <a:lnTo>
                  <a:pt x="255920" y="26776"/>
                </a:lnTo>
                <a:lnTo>
                  <a:pt x="238551" y="25273"/>
                </a:lnTo>
                <a:lnTo>
                  <a:pt x="227691" y="24322"/>
                </a:lnTo>
                <a:lnTo>
                  <a:pt x="218097" y="23479"/>
                </a:lnTo>
                <a:lnTo>
                  <a:pt x="217734" y="23474"/>
                </a:lnTo>
                <a:lnTo>
                  <a:pt x="207963" y="22611"/>
                </a:lnTo>
                <a:lnTo>
                  <a:pt x="200769" y="21964"/>
                </a:lnTo>
                <a:lnTo>
                  <a:pt x="172680" y="19497"/>
                </a:lnTo>
                <a:lnTo>
                  <a:pt x="172458" y="19543"/>
                </a:lnTo>
                <a:lnTo>
                  <a:pt x="164787" y="21724"/>
                </a:lnTo>
                <a:lnTo>
                  <a:pt x="132630" y="30844"/>
                </a:lnTo>
                <a:lnTo>
                  <a:pt x="124156" y="33306"/>
                </a:lnTo>
                <a:lnTo>
                  <a:pt x="123158" y="33576"/>
                </a:lnTo>
                <a:lnTo>
                  <a:pt x="122233" y="33856"/>
                </a:lnTo>
                <a:lnTo>
                  <a:pt x="59964" y="52049"/>
                </a:lnTo>
                <a:lnTo>
                  <a:pt x="503" y="68672"/>
                </a:lnTo>
                <a:lnTo>
                  <a:pt x="9444" y="105003"/>
                </a:lnTo>
                <a:lnTo>
                  <a:pt x="11086" y="111663"/>
                </a:lnTo>
                <a:lnTo>
                  <a:pt x="14829" y="126800"/>
                </a:lnTo>
                <a:lnTo>
                  <a:pt x="17346" y="136971"/>
                </a:lnTo>
                <a:lnTo>
                  <a:pt x="23643" y="162350"/>
                </a:lnTo>
                <a:lnTo>
                  <a:pt x="25638" y="170390"/>
                </a:lnTo>
                <a:lnTo>
                  <a:pt x="31068" y="192182"/>
                </a:lnTo>
                <a:lnTo>
                  <a:pt x="52125" y="203773"/>
                </a:lnTo>
                <a:lnTo>
                  <a:pt x="59542" y="207177"/>
                </a:lnTo>
                <a:lnTo>
                  <a:pt x="59706" y="207241"/>
                </a:lnTo>
                <a:lnTo>
                  <a:pt x="59833" y="207312"/>
                </a:lnTo>
                <a:lnTo>
                  <a:pt x="63734" y="209356"/>
                </a:lnTo>
                <a:lnTo>
                  <a:pt x="64587" y="209788"/>
                </a:lnTo>
                <a:lnTo>
                  <a:pt x="69599" y="212437"/>
                </a:lnTo>
                <a:lnTo>
                  <a:pt x="81865" y="218874"/>
                </a:lnTo>
                <a:lnTo>
                  <a:pt x="100101" y="212245"/>
                </a:lnTo>
                <a:lnTo>
                  <a:pt x="112371" y="215503"/>
                </a:lnTo>
                <a:lnTo>
                  <a:pt x="145209" y="223528"/>
                </a:lnTo>
                <a:lnTo>
                  <a:pt x="146116" y="223758"/>
                </a:lnTo>
                <a:lnTo>
                  <a:pt x="153102" y="225455"/>
                </a:lnTo>
                <a:lnTo>
                  <a:pt x="153161" y="232726"/>
                </a:lnTo>
                <a:lnTo>
                  <a:pt x="153456" y="250606"/>
                </a:lnTo>
                <a:lnTo>
                  <a:pt x="153465" y="251269"/>
                </a:lnTo>
                <a:lnTo>
                  <a:pt x="153479" y="251675"/>
                </a:lnTo>
                <a:lnTo>
                  <a:pt x="153542" y="256417"/>
                </a:lnTo>
                <a:lnTo>
                  <a:pt x="170789" y="265453"/>
                </a:lnTo>
                <a:lnTo>
                  <a:pt x="171369" y="265758"/>
                </a:lnTo>
                <a:lnTo>
                  <a:pt x="172617" y="266323"/>
                </a:lnTo>
                <a:lnTo>
                  <a:pt x="181141" y="270874"/>
                </a:lnTo>
                <a:lnTo>
                  <a:pt x="181630" y="271124"/>
                </a:lnTo>
                <a:lnTo>
                  <a:pt x="182084" y="271356"/>
                </a:lnTo>
                <a:lnTo>
                  <a:pt x="193007" y="277058"/>
                </a:lnTo>
                <a:lnTo>
                  <a:pt x="194590" y="284369"/>
                </a:lnTo>
                <a:lnTo>
                  <a:pt x="197199" y="296382"/>
                </a:lnTo>
                <a:lnTo>
                  <a:pt x="197217" y="296455"/>
                </a:lnTo>
                <a:lnTo>
                  <a:pt x="197231" y="296529"/>
                </a:lnTo>
                <a:lnTo>
                  <a:pt x="199444" y="306714"/>
                </a:lnTo>
                <a:lnTo>
                  <a:pt x="200719" y="312562"/>
                </a:lnTo>
                <a:lnTo>
                  <a:pt x="201000" y="313854"/>
                </a:lnTo>
                <a:lnTo>
                  <a:pt x="202220" y="319458"/>
                </a:lnTo>
                <a:lnTo>
                  <a:pt x="204792" y="331275"/>
                </a:lnTo>
                <a:lnTo>
                  <a:pt x="206680" y="339924"/>
                </a:lnTo>
                <a:lnTo>
                  <a:pt x="206947" y="341143"/>
                </a:lnTo>
                <a:lnTo>
                  <a:pt x="207346" y="342970"/>
                </a:lnTo>
                <a:lnTo>
                  <a:pt x="209097" y="350985"/>
                </a:lnTo>
                <a:lnTo>
                  <a:pt x="209256" y="351716"/>
                </a:lnTo>
                <a:lnTo>
                  <a:pt x="209456" y="352618"/>
                </a:lnTo>
                <a:lnTo>
                  <a:pt x="209492" y="352788"/>
                </a:lnTo>
                <a:lnTo>
                  <a:pt x="210517" y="357466"/>
                </a:lnTo>
                <a:lnTo>
                  <a:pt x="211021" y="359780"/>
                </a:lnTo>
                <a:lnTo>
                  <a:pt x="211098" y="360121"/>
                </a:lnTo>
                <a:lnTo>
                  <a:pt x="211170" y="360462"/>
                </a:lnTo>
                <a:lnTo>
                  <a:pt x="213076" y="369161"/>
                </a:lnTo>
                <a:lnTo>
                  <a:pt x="214613" y="376177"/>
                </a:lnTo>
                <a:lnTo>
                  <a:pt x="214935" y="377638"/>
                </a:lnTo>
                <a:lnTo>
                  <a:pt x="215248" y="379077"/>
                </a:lnTo>
                <a:lnTo>
                  <a:pt x="218528" y="394006"/>
                </a:lnTo>
                <a:lnTo>
                  <a:pt x="218782" y="395177"/>
                </a:lnTo>
                <a:lnTo>
                  <a:pt x="219009" y="396198"/>
                </a:lnTo>
                <a:lnTo>
                  <a:pt x="220393" y="402483"/>
                </a:lnTo>
                <a:lnTo>
                  <a:pt x="220456" y="402778"/>
                </a:lnTo>
                <a:lnTo>
                  <a:pt x="220465" y="402823"/>
                </a:lnTo>
                <a:lnTo>
                  <a:pt x="221191" y="406113"/>
                </a:lnTo>
                <a:lnTo>
                  <a:pt x="237181" y="401761"/>
                </a:lnTo>
                <a:lnTo>
                  <a:pt x="254850" y="396774"/>
                </a:lnTo>
                <a:lnTo>
                  <a:pt x="271189" y="392481"/>
                </a:lnTo>
                <a:lnTo>
                  <a:pt x="273231" y="394841"/>
                </a:lnTo>
                <a:lnTo>
                  <a:pt x="274192" y="396016"/>
                </a:lnTo>
                <a:lnTo>
                  <a:pt x="275893" y="397682"/>
                </a:lnTo>
                <a:lnTo>
                  <a:pt x="277799" y="399610"/>
                </a:lnTo>
                <a:lnTo>
                  <a:pt x="278960" y="400749"/>
                </a:lnTo>
                <a:lnTo>
                  <a:pt x="280298" y="402106"/>
                </a:lnTo>
                <a:lnTo>
                  <a:pt x="281654" y="402619"/>
                </a:lnTo>
                <a:lnTo>
                  <a:pt x="282938" y="403349"/>
                </a:lnTo>
                <a:lnTo>
                  <a:pt x="295082" y="399397"/>
                </a:lnTo>
                <a:lnTo>
                  <a:pt x="300262" y="394001"/>
                </a:lnTo>
                <a:lnTo>
                  <a:pt x="316860" y="376672"/>
                </a:lnTo>
                <a:lnTo>
                  <a:pt x="324821" y="374525"/>
                </a:lnTo>
                <a:lnTo>
                  <a:pt x="326132" y="387771"/>
                </a:lnTo>
                <a:lnTo>
                  <a:pt x="326568" y="392227"/>
                </a:lnTo>
                <a:lnTo>
                  <a:pt x="326677" y="393679"/>
                </a:lnTo>
                <a:lnTo>
                  <a:pt x="326931" y="396016"/>
                </a:lnTo>
                <a:lnTo>
                  <a:pt x="326944" y="396697"/>
                </a:lnTo>
                <a:lnTo>
                  <a:pt x="329507" y="424745"/>
                </a:lnTo>
                <a:lnTo>
                  <a:pt x="330274" y="432795"/>
                </a:lnTo>
                <a:lnTo>
                  <a:pt x="332125" y="447080"/>
                </a:lnTo>
                <a:lnTo>
                  <a:pt x="338929" y="445787"/>
                </a:lnTo>
                <a:lnTo>
                  <a:pt x="348286" y="444026"/>
                </a:lnTo>
                <a:lnTo>
                  <a:pt x="368099" y="440387"/>
                </a:lnTo>
                <a:lnTo>
                  <a:pt x="374551" y="416450"/>
                </a:lnTo>
                <a:lnTo>
                  <a:pt x="378028" y="406426"/>
                </a:lnTo>
                <a:lnTo>
                  <a:pt x="381791" y="393498"/>
                </a:lnTo>
                <a:lnTo>
                  <a:pt x="383167" y="393312"/>
                </a:lnTo>
                <a:lnTo>
                  <a:pt x="390791" y="392318"/>
                </a:lnTo>
                <a:lnTo>
                  <a:pt x="406465" y="390235"/>
                </a:lnTo>
                <a:lnTo>
                  <a:pt x="408029" y="390022"/>
                </a:lnTo>
                <a:lnTo>
                  <a:pt x="412644" y="389382"/>
                </a:lnTo>
                <a:lnTo>
                  <a:pt x="416810" y="388792"/>
                </a:lnTo>
                <a:lnTo>
                  <a:pt x="420894" y="388248"/>
                </a:lnTo>
                <a:lnTo>
                  <a:pt x="427415" y="3874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CC1B1D54-E1C7-7690-E022-7717256DB3A3}"/>
              </a:ext>
            </a:extLst>
          </p:cNvPr>
          <p:cNvSpPr>
            <a:spLocks/>
          </p:cNvSpPr>
          <p:nvPr/>
        </p:nvSpPr>
        <p:spPr>
          <a:xfrm flipV="1">
            <a:off x="5059048" y="1493181"/>
            <a:ext cx="545923" cy="856191"/>
          </a:xfrm>
          <a:custGeom>
            <a:avLst/>
            <a:gdLst>
              <a:gd name="connsiteX0" fmla="*/ 317030 w 371772"/>
              <a:gd name="connsiteY0" fmla="*/ 87603 h 583064"/>
              <a:gd name="connsiteX1" fmla="*/ 314536 w 371772"/>
              <a:gd name="connsiteY1" fmla="*/ 84195 h 583064"/>
              <a:gd name="connsiteX2" fmla="*/ 299956 w 371772"/>
              <a:gd name="connsiteY2" fmla="*/ 64360 h 583064"/>
              <a:gd name="connsiteX3" fmla="*/ 293726 w 371772"/>
              <a:gd name="connsiteY3" fmla="*/ 55711 h 583064"/>
              <a:gd name="connsiteX4" fmla="*/ 289550 w 371772"/>
              <a:gd name="connsiteY4" fmla="*/ 50307 h 583064"/>
              <a:gd name="connsiteX5" fmla="*/ 272561 w 371772"/>
              <a:gd name="connsiteY5" fmla="*/ 27522 h 583064"/>
              <a:gd name="connsiteX6" fmla="*/ 274363 w 371772"/>
              <a:gd name="connsiteY6" fmla="*/ 21437 h 583064"/>
              <a:gd name="connsiteX7" fmla="*/ 279575 w 371772"/>
              <a:gd name="connsiteY7" fmla="*/ 37 h 583064"/>
              <a:gd name="connsiteX8" fmla="*/ 275113 w 371772"/>
              <a:gd name="connsiteY8" fmla="*/ 255 h 583064"/>
              <a:gd name="connsiteX9" fmla="*/ 252863 w 371772"/>
              <a:gd name="connsiteY9" fmla="*/ 1425 h 583064"/>
              <a:gd name="connsiteX10" fmla="*/ 251236 w 371772"/>
              <a:gd name="connsiteY10" fmla="*/ 1516 h 583064"/>
              <a:gd name="connsiteX11" fmla="*/ 241640 w 371772"/>
              <a:gd name="connsiteY11" fmla="*/ 2070 h 583064"/>
              <a:gd name="connsiteX12" fmla="*/ 237777 w 371772"/>
              <a:gd name="connsiteY12" fmla="*/ 2301 h 583064"/>
              <a:gd name="connsiteX13" fmla="*/ 233346 w 371772"/>
              <a:gd name="connsiteY13" fmla="*/ 2574 h 583064"/>
              <a:gd name="connsiteX14" fmla="*/ 232329 w 371772"/>
              <a:gd name="connsiteY14" fmla="*/ 2632 h 583064"/>
              <a:gd name="connsiteX15" fmla="*/ 228833 w 371772"/>
              <a:gd name="connsiteY15" fmla="*/ 2850 h 583064"/>
              <a:gd name="connsiteX16" fmla="*/ 212617 w 371772"/>
              <a:gd name="connsiteY16" fmla="*/ 3908 h 583064"/>
              <a:gd name="connsiteX17" fmla="*/ 207809 w 371772"/>
              <a:gd name="connsiteY17" fmla="*/ 4239 h 583064"/>
              <a:gd name="connsiteX18" fmla="*/ 204085 w 371772"/>
              <a:gd name="connsiteY18" fmla="*/ 4498 h 583064"/>
              <a:gd name="connsiteX19" fmla="*/ 182059 w 371772"/>
              <a:gd name="connsiteY19" fmla="*/ 36017 h 583064"/>
              <a:gd name="connsiteX20" fmla="*/ 166356 w 371772"/>
              <a:gd name="connsiteY20" fmla="*/ 58511 h 583064"/>
              <a:gd name="connsiteX21" fmla="*/ 162664 w 371772"/>
              <a:gd name="connsiteY21" fmla="*/ 63603 h 583064"/>
              <a:gd name="connsiteX22" fmla="*/ 143814 w 371772"/>
              <a:gd name="connsiteY22" fmla="*/ 90757 h 583064"/>
              <a:gd name="connsiteX23" fmla="*/ 142888 w 371772"/>
              <a:gd name="connsiteY23" fmla="*/ 92086 h 583064"/>
              <a:gd name="connsiteX24" fmla="*/ 124968 w 371772"/>
              <a:gd name="connsiteY24" fmla="*/ 116700 h 583064"/>
              <a:gd name="connsiteX25" fmla="*/ 118519 w 371772"/>
              <a:gd name="connsiteY25" fmla="*/ 128412 h 583064"/>
              <a:gd name="connsiteX26" fmla="*/ 111333 w 371772"/>
              <a:gd name="connsiteY26" fmla="*/ 137224 h 583064"/>
              <a:gd name="connsiteX27" fmla="*/ 101847 w 371772"/>
              <a:gd name="connsiteY27" fmla="*/ 149590 h 583064"/>
              <a:gd name="connsiteX28" fmla="*/ 83952 w 371772"/>
              <a:gd name="connsiteY28" fmla="*/ 176413 h 583064"/>
              <a:gd name="connsiteX29" fmla="*/ 67355 w 371772"/>
              <a:gd name="connsiteY29" fmla="*/ 200136 h 583064"/>
              <a:gd name="connsiteX30" fmla="*/ 63800 w 371772"/>
              <a:gd name="connsiteY30" fmla="*/ 204838 h 583064"/>
              <a:gd name="connsiteX31" fmla="*/ 25745 w 371772"/>
              <a:gd name="connsiteY31" fmla="*/ 259650 h 583064"/>
              <a:gd name="connsiteX32" fmla="*/ 1013 w 371772"/>
              <a:gd name="connsiteY32" fmla="*/ 294986 h 583064"/>
              <a:gd name="connsiteX33" fmla="*/ 453 w 371772"/>
              <a:gd name="connsiteY33" fmla="*/ 295794 h 583064"/>
              <a:gd name="connsiteX34" fmla="*/ 13762 w 371772"/>
              <a:gd name="connsiteY34" fmla="*/ 384272 h 583064"/>
              <a:gd name="connsiteX35" fmla="*/ 16631 w 371772"/>
              <a:gd name="connsiteY35" fmla="*/ 403235 h 583064"/>
              <a:gd name="connsiteX36" fmla="*/ 20461 w 371772"/>
              <a:gd name="connsiteY36" fmla="*/ 428488 h 583064"/>
              <a:gd name="connsiteX37" fmla="*/ 20846 w 371772"/>
              <a:gd name="connsiteY37" fmla="*/ 431016 h 583064"/>
              <a:gd name="connsiteX38" fmla="*/ 27190 w 371772"/>
              <a:gd name="connsiteY38" fmla="*/ 472682 h 583064"/>
              <a:gd name="connsiteX39" fmla="*/ 33949 w 371772"/>
              <a:gd name="connsiteY39" fmla="*/ 516862 h 583064"/>
              <a:gd name="connsiteX40" fmla="*/ 40737 w 371772"/>
              <a:gd name="connsiteY40" fmla="*/ 561024 h 583064"/>
              <a:gd name="connsiteX41" fmla="*/ 40964 w 371772"/>
              <a:gd name="connsiteY41" fmla="*/ 562499 h 583064"/>
              <a:gd name="connsiteX42" fmla="*/ 44142 w 371772"/>
              <a:gd name="connsiteY42" fmla="*/ 583101 h 583064"/>
              <a:gd name="connsiteX43" fmla="*/ 54529 w 371772"/>
              <a:gd name="connsiteY43" fmla="*/ 580596 h 583064"/>
              <a:gd name="connsiteX44" fmla="*/ 84432 w 371772"/>
              <a:gd name="connsiteY44" fmla="*/ 574198 h 583064"/>
              <a:gd name="connsiteX45" fmla="*/ 116390 w 371772"/>
              <a:gd name="connsiteY45" fmla="*/ 567087 h 583064"/>
              <a:gd name="connsiteX46" fmla="*/ 159262 w 371772"/>
              <a:gd name="connsiteY46" fmla="*/ 557503 h 583064"/>
              <a:gd name="connsiteX47" fmla="*/ 206771 w 371772"/>
              <a:gd name="connsiteY47" fmla="*/ 548496 h 583064"/>
              <a:gd name="connsiteX48" fmla="*/ 251513 w 371772"/>
              <a:gd name="connsiteY48" fmla="*/ 500667 h 583064"/>
              <a:gd name="connsiteX49" fmla="*/ 256581 w 371772"/>
              <a:gd name="connsiteY49" fmla="*/ 492404 h 583064"/>
              <a:gd name="connsiteX50" fmla="*/ 306526 w 371772"/>
              <a:gd name="connsiteY50" fmla="*/ 446095 h 583064"/>
              <a:gd name="connsiteX51" fmla="*/ 353047 w 371772"/>
              <a:gd name="connsiteY51" fmla="*/ 402941 h 583064"/>
              <a:gd name="connsiteX52" fmla="*/ 347582 w 371772"/>
              <a:gd name="connsiteY52" fmla="*/ 384880 h 583064"/>
              <a:gd name="connsiteX53" fmla="*/ 348197 w 371772"/>
              <a:gd name="connsiteY53" fmla="*/ 381881 h 583064"/>
              <a:gd name="connsiteX54" fmla="*/ 350674 w 371772"/>
              <a:gd name="connsiteY54" fmla="*/ 369892 h 583064"/>
              <a:gd name="connsiteX55" fmla="*/ 347355 w 371772"/>
              <a:gd name="connsiteY55" fmla="*/ 357712 h 583064"/>
              <a:gd name="connsiteX56" fmla="*/ 346538 w 371772"/>
              <a:gd name="connsiteY56" fmla="*/ 355135 h 583064"/>
              <a:gd name="connsiteX57" fmla="*/ 321115 w 371772"/>
              <a:gd name="connsiteY57" fmla="*/ 326778 h 583064"/>
              <a:gd name="connsiteX58" fmla="*/ 320622 w 371772"/>
              <a:gd name="connsiteY58" fmla="*/ 315374 h 583064"/>
              <a:gd name="connsiteX59" fmla="*/ 319924 w 371772"/>
              <a:gd name="connsiteY59" fmla="*/ 299211 h 583064"/>
              <a:gd name="connsiteX60" fmla="*/ 332767 w 371772"/>
              <a:gd name="connsiteY60" fmla="*/ 293724 h 583064"/>
              <a:gd name="connsiteX61" fmla="*/ 358332 w 371772"/>
              <a:gd name="connsiteY61" fmla="*/ 291701 h 583064"/>
              <a:gd name="connsiteX62" fmla="*/ 372226 w 371772"/>
              <a:gd name="connsiteY62" fmla="*/ 287312 h 583064"/>
              <a:gd name="connsiteX63" fmla="*/ 371373 w 371772"/>
              <a:gd name="connsiteY63" fmla="*/ 252208 h 583064"/>
              <a:gd name="connsiteX64" fmla="*/ 370834 w 371772"/>
              <a:gd name="connsiteY64" fmla="*/ 228883 h 583064"/>
              <a:gd name="connsiteX65" fmla="*/ 357137 w 371772"/>
              <a:gd name="connsiteY65" fmla="*/ 222757 h 583064"/>
              <a:gd name="connsiteX66" fmla="*/ 333949 w 371772"/>
              <a:gd name="connsiteY66" fmla="*/ 212543 h 583064"/>
              <a:gd name="connsiteX67" fmla="*/ 333483 w 371772"/>
              <a:gd name="connsiteY67" fmla="*/ 199937 h 583064"/>
              <a:gd name="connsiteX68" fmla="*/ 333370 w 371772"/>
              <a:gd name="connsiteY68" fmla="*/ 196887 h 583064"/>
              <a:gd name="connsiteX69" fmla="*/ 333040 w 371772"/>
              <a:gd name="connsiteY69" fmla="*/ 187930 h 583064"/>
              <a:gd name="connsiteX70" fmla="*/ 332757 w 371772"/>
              <a:gd name="connsiteY70" fmla="*/ 180261 h 583064"/>
              <a:gd name="connsiteX71" fmla="*/ 332388 w 371772"/>
              <a:gd name="connsiteY71" fmla="*/ 170237 h 583064"/>
              <a:gd name="connsiteX72" fmla="*/ 332212 w 371772"/>
              <a:gd name="connsiteY72" fmla="*/ 165449 h 583064"/>
              <a:gd name="connsiteX73" fmla="*/ 331781 w 371772"/>
              <a:gd name="connsiteY73" fmla="*/ 153737 h 583064"/>
              <a:gd name="connsiteX74" fmla="*/ 341462 w 371772"/>
              <a:gd name="connsiteY74" fmla="*/ 141807 h 583064"/>
              <a:gd name="connsiteX75" fmla="*/ 349305 w 371772"/>
              <a:gd name="connsiteY75" fmla="*/ 132223 h 583064"/>
              <a:gd name="connsiteX76" fmla="*/ 324130 w 371772"/>
              <a:gd name="connsiteY76" fmla="*/ 97178 h 583064"/>
              <a:gd name="connsiteX77" fmla="*/ 317030 w 371772"/>
              <a:gd name="connsiteY77" fmla="*/ 87603 h 583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371772" h="583064">
                <a:moveTo>
                  <a:pt x="317030" y="87603"/>
                </a:moveTo>
                <a:lnTo>
                  <a:pt x="314536" y="84195"/>
                </a:lnTo>
                <a:lnTo>
                  <a:pt x="299956" y="64360"/>
                </a:lnTo>
                <a:lnTo>
                  <a:pt x="293726" y="55711"/>
                </a:lnTo>
                <a:lnTo>
                  <a:pt x="289550" y="50307"/>
                </a:lnTo>
                <a:lnTo>
                  <a:pt x="272561" y="27522"/>
                </a:lnTo>
                <a:lnTo>
                  <a:pt x="274363" y="21437"/>
                </a:lnTo>
                <a:lnTo>
                  <a:pt x="279575" y="37"/>
                </a:lnTo>
                <a:lnTo>
                  <a:pt x="275113" y="255"/>
                </a:lnTo>
                <a:lnTo>
                  <a:pt x="252863" y="1425"/>
                </a:lnTo>
                <a:lnTo>
                  <a:pt x="251236" y="1516"/>
                </a:lnTo>
                <a:lnTo>
                  <a:pt x="241640" y="2070"/>
                </a:lnTo>
                <a:lnTo>
                  <a:pt x="237777" y="2301"/>
                </a:lnTo>
                <a:lnTo>
                  <a:pt x="233346" y="2574"/>
                </a:lnTo>
                <a:lnTo>
                  <a:pt x="232329" y="2632"/>
                </a:lnTo>
                <a:lnTo>
                  <a:pt x="228833" y="2850"/>
                </a:lnTo>
                <a:lnTo>
                  <a:pt x="212617" y="3908"/>
                </a:lnTo>
                <a:lnTo>
                  <a:pt x="207809" y="4239"/>
                </a:lnTo>
                <a:lnTo>
                  <a:pt x="204085" y="4498"/>
                </a:lnTo>
                <a:lnTo>
                  <a:pt x="182059" y="36017"/>
                </a:lnTo>
                <a:lnTo>
                  <a:pt x="166356" y="58511"/>
                </a:lnTo>
                <a:lnTo>
                  <a:pt x="162664" y="63603"/>
                </a:lnTo>
                <a:lnTo>
                  <a:pt x="143814" y="90757"/>
                </a:lnTo>
                <a:lnTo>
                  <a:pt x="142888" y="92086"/>
                </a:lnTo>
                <a:lnTo>
                  <a:pt x="124968" y="116700"/>
                </a:lnTo>
                <a:lnTo>
                  <a:pt x="118519" y="128412"/>
                </a:lnTo>
                <a:lnTo>
                  <a:pt x="111333" y="137224"/>
                </a:lnTo>
                <a:lnTo>
                  <a:pt x="101847" y="149590"/>
                </a:lnTo>
                <a:lnTo>
                  <a:pt x="83952" y="176413"/>
                </a:lnTo>
                <a:lnTo>
                  <a:pt x="67355" y="200136"/>
                </a:lnTo>
                <a:lnTo>
                  <a:pt x="63800" y="204838"/>
                </a:lnTo>
                <a:lnTo>
                  <a:pt x="25745" y="259650"/>
                </a:lnTo>
                <a:lnTo>
                  <a:pt x="1013" y="294986"/>
                </a:lnTo>
                <a:lnTo>
                  <a:pt x="453" y="295794"/>
                </a:lnTo>
                <a:lnTo>
                  <a:pt x="13762" y="384272"/>
                </a:lnTo>
                <a:lnTo>
                  <a:pt x="16631" y="403235"/>
                </a:lnTo>
                <a:lnTo>
                  <a:pt x="20461" y="428488"/>
                </a:lnTo>
                <a:lnTo>
                  <a:pt x="20846" y="431016"/>
                </a:lnTo>
                <a:lnTo>
                  <a:pt x="27190" y="472682"/>
                </a:lnTo>
                <a:lnTo>
                  <a:pt x="33949" y="516862"/>
                </a:lnTo>
                <a:lnTo>
                  <a:pt x="40737" y="561024"/>
                </a:lnTo>
                <a:lnTo>
                  <a:pt x="40964" y="562499"/>
                </a:lnTo>
                <a:lnTo>
                  <a:pt x="44142" y="583101"/>
                </a:lnTo>
                <a:lnTo>
                  <a:pt x="54529" y="580596"/>
                </a:lnTo>
                <a:lnTo>
                  <a:pt x="84432" y="574198"/>
                </a:lnTo>
                <a:lnTo>
                  <a:pt x="116390" y="567087"/>
                </a:lnTo>
                <a:lnTo>
                  <a:pt x="159262" y="557503"/>
                </a:lnTo>
                <a:lnTo>
                  <a:pt x="206771" y="548496"/>
                </a:lnTo>
                <a:lnTo>
                  <a:pt x="251513" y="500667"/>
                </a:lnTo>
                <a:lnTo>
                  <a:pt x="256581" y="492404"/>
                </a:lnTo>
                <a:lnTo>
                  <a:pt x="306526" y="446095"/>
                </a:lnTo>
                <a:lnTo>
                  <a:pt x="353047" y="402941"/>
                </a:lnTo>
                <a:lnTo>
                  <a:pt x="347582" y="384880"/>
                </a:lnTo>
                <a:lnTo>
                  <a:pt x="348197" y="381881"/>
                </a:lnTo>
                <a:lnTo>
                  <a:pt x="350674" y="369892"/>
                </a:lnTo>
                <a:lnTo>
                  <a:pt x="347355" y="357712"/>
                </a:lnTo>
                <a:lnTo>
                  <a:pt x="346538" y="355135"/>
                </a:lnTo>
                <a:lnTo>
                  <a:pt x="321115" y="326778"/>
                </a:lnTo>
                <a:lnTo>
                  <a:pt x="320622" y="315374"/>
                </a:lnTo>
                <a:lnTo>
                  <a:pt x="319924" y="299211"/>
                </a:lnTo>
                <a:lnTo>
                  <a:pt x="332767" y="293724"/>
                </a:lnTo>
                <a:lnTo>
                  <a:pt x="358332" y="291701"/>
                </a:lnTo>
                <a:lnTo>
                  <a:pt x="372226" y="287312"/>
                </a:lnTo>
                <a:lnTo>
                  <a:pt x="371373" y="252208"/>
                </a:lnTo>
                <a:lnTo>
                  <a:pt x="370834" y="228883"/>
                </a:lnTo>
                <a:lnTo>
                  <a:pt x="357137" y="222757"/>
                </a:lnTo>
                <a:lnTo>
                  <a:pt x="333949" y="212543"/>
                </a:lnTo>
                <a:lnTo>
                  <a:pt x="333483" y="199937"/>
                </a:lnTo>
                <a:lnTo>
                  <a:pt x="333370" y="196887"/>
                </a:lnTo>
                <a:lnTo>
                  <a:pt x="333040" y="187930"/>
                </a:lnTo>
                <a:lnTo>
                  <a:pt x="332757" y="180261"/>
                </a:lnTo>
                <a:lnTo>
                  <a:pt x="332388" y="170237"/>
                </a:lnTo>
                <a:lnTo>
                  <a:pt x="332212" y="165449"/>
                </a:lnTo>
                <a:lnTo>
                  <a:pt x="331781" y="153737"/>
                </a:lnTo>
                <a:lnTo>
                  <a:pt x="341462" y="141807"/>
                </a:lnTo>
                <a:lnTo>
                  <a:pt x="349305" y="132223"/>
                </a:lnTo>
                <a:lnTo>
                  <a:pt x="324130" y="97178"/>
                </a:lnTo>
                <a:lnTo>
                  <a:pt x="317030" y="8760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40A43C3B-BFC2-4975-9B78-779266ADB450}"/>
              </a:ext>
            </a:extLst>
          </p:cNvPr>
          <p:cNvSpPr>
            <a:spLocks/>
          </p:cNvSpPr>
          <p:nvPr/>
        </p:nvSpPr>
        <p:spPr>
          <a:xfrm flipV="1">
            <a:off x="5458621" y="1697156"/>
            <a:ext cx="437479" cy="655060"/>
          </a:xfrm>
          <a:custGeom>
            <a:avLst/>
            <a:gdLst>
              <a:gd name="connsiteX0" fmla="*/ 270843 w 297922"/>
              <a:gd name="connsiteY0" fmla="*/ 257749 h 446094"/>
              <a:gd name="connsiteX1" fmla="*/ 268589 w 297922"/>
              <a:gd name="connsiteY1" fmla="*/ 257681 h 446094"/>
              <a:gd name="connsiteX2" fmla="*/ 267274 w 297922"/>
              <a:gd name="connsiteY2" fmla="*/ 257667 h 446094"/>
              <a:gd name="connsiteX3" fmla="*/ 266360 w 297922"/>
              <a:gd name="connsiteY3" fmla="*/ 258039 h 446094"/>
              <a:gd name="connsiteX4" fmla="*/ 262634 w 297922"/>
              <a:gd name="connsiteY4" fmla="*/ 256846 h 446094"/>
              <a:gd name="connsiteX5" fmla="*/ 258998 w 297922"/>
              <a:gd name="connsiteY5" fmla="*/ 252281 h 446094"/>
              <a:gd name="connsiteX6" fmla="*/ 263332 w 297922"/>
              <a:gd name="connsiteY6" fmla="*/ 248696 h 446094"/>
              <a:gd name="connsiteX7" fmla="*/ 263100 w 297922"/>
              <a:gd name="connsiteY7" fmla="*/ 240469 h 446094"/>
              <a:gd name="connsiteX8" fmla="*/ 260784 w 297922"/>
              <a:gd name="connsiteY8" fmla="*/ 236262 h 446094"/>
              <a:gd name="connsiteX9" fmla="*/ 257076 w 297922"/>
              <a:gd name="connsiteY9" fmla="*/ 235223 h 446094"/>
              <a:gd name="connsiteX10" fmla="*/ 248259 w 297922"/>
              <a:gd name="connsiteY10" fmla="*/ 232804 h 446094"/>
              <a:gd name="connsiteX11" fmla="*/ 245045 w 297922"/>
              <a:gd name="connsiteY11" fmla="*/ 222308 h 446094"/>
              <a:gd name="connsiteX12" fmla="*/ 253705 w 297922"/>
              <a:gd name="connsiteY12" fmla="*/ 171866 h 446094"/>
              <a:gd name="connsiteX13" fmla="*/ 253525 w 297922"/>
              <a:gd name="connsiteY13" fmla="*/ 168708 h 446094"/>
              <a:gd name="connsiteX14" fmla="*/ 244277 w 297922"/>
              <a:gd name="connsiteY14" fmla="*/ 167015 h 446094"/>
              <a:gd name="connsiteX15" fmla="*/ 238434 w 297922"/>
              <a:gd name="connsiteY15" fmla="*/ 187063 h 446094"/>
              <a:gd name="connsiteX16" fmla="*/ 233566 w 297922"/>
              <a:gd name="connsiteY16" fmla="*/ 185484 h 446094"/>
              <a:gd name="connsiteX17" fmla="*/ 227858 w 297922"/>
              <a:gd name="connsiteY17" fmla="*/ 178564 h 446094"/>
              <a:gd name="connsiteX18" fmla="*/ 221021 w 297922"/>
              <a:gd name="connsiteY18" fmla="*/ 173173 h 446094"/>
              <a:gd name="connsiteX19" fmla="*/ 214631 w 297922"/>
              <a:gd name="connsiteY19" fmla="*/ 170387 h 446094"/>
              <a:gd name="connsiteX20" fmla="*/ 209522 w 297922"/>
              <a:gd name="connsiteY20" fmla="*/ 168567 h 446094"/>
              <a:gd name="connsiteX21" fmla="*/ 205835 w 297922"/>
              <a:gd name="connsiteY21" fmla="*/ 167242 h 446094"/>
              <a:gd name="connsiteX22" fmla="*/ 204473 w 297922"/>
              <a:gd name="connsiteY22" fmla="*/ 159510 h 446094"/>
              <a:gd name="connsiteX23" fmla="*/ 203874 w 297922"/>
              <a:gd name="connsiteY23" fmla="*/ 155557 h 446094"/>
              <a:gd name="connsiteX24" fmla="*/ 202797 w 297922"/>
              <a:gd name="connsiteY24" fmla="*/ 149762 h 446094"/>
              <a:gd name="connsiteX25" fmla="*/ 200969 w 297922"/>
              <a:gd name="connsiteY25" fmla="*/ 139593 h 446094"/>
              <a:gd name="connsiteX26" fmla="*/ 199645 w 297922"/>
              <a:gd name="connsiteY26" fmla="*/ 132133 h 446094"/>
              <a:gd name="connsiteX27" fmla="*/ 186331 w 297922"/>
              <a:gd name="connsiteY27" fmla="*/ 120071 h 446094"/>
              <a:gd name="connsiteX28" fmla="*/ 183196 w 297922"/>
              <a:gd name="connsiteY28" fmla="*/ 117258 h 446094"/>
              <a:gd name="connsiteX29" fmla="*/ 182857 w 297922"/>
              <a:gd name="connsiteY29" fmla="*/ 116936 h 446094"/>
              <a:gd name="connsiteX30" fmla="*/ 182255 w 297922"/>
              <a:gd name="connsiteY30" fmla="*/ 116387 h 446094"/>
              <a:gd name="connsiteX31" fmla="*/ 176923 w 297922"/>
              <a:gd name="connsiteY31" fmla="*/ 111586 h 446094"/>
              <a:gd name="connsiteX32" fmla="*/ 176648 w 297922"/>
              <a:gd name="connsiteY32" fmla="*/ 111313 h 446094"/>
              <a:gd name="connsiteX33" fmla="*/ 170075 w 297922"/>
              <a:gd name="connsiteY33" fmla="*/ 105337 h 446094"/>
              <a:gd name="connsiteX34" fmla="*/ 169443 w 297922"/>
              <a:gd name="connsiteY34" fmla="*/ 104765 h 446094"/>
              <a:gd name="connsiteX35" fmla="*/ 166040 w 297922"/>
              <a:gd name="connsiteY35" fmla="*/ 101720 h 446094"/>
              <a:gd name="connsiteX36" fmla="*/ 157970 w 297922"/>
              <a:gd name="connsiteY36" fmla="*/ 94428 h 446094"/>
              <a:gd name="connsiteX37" fmla="*/ 156737 w 297922"/>
              <a:gd name="connsiteY37" fmla="*/ 93267 h 446094"/>
              <a:gd name="connsiteX38" fmla="*/ 153589 w 297922"/>
              <a:gd name="connsiteY38" fmla="*/ 90403 h 446094"/>
              <a:gd name="connsiteX39" fmla="*/ 152260 w 297922"/>
              <a:gd name="connsiteY39" fmla="*/ 89246 h 446094"/>
              <a:gd name="connsiteX40" fmla="*/ 150290 w 297922"/>
              <a:gd name="connsiteY40" fmla="*/ 87449 h 446094"/>
              <a:gd name="connsiteX41" fmla="*/ 149451 w 297922"/>
              <a:gd name="connsiteY41" fmla="*/ 86687 h 446094"/>
              <a:gd name="connsiteX42" fmla="*/ 139337 w 297922"/>
              <a:gd name="connsiteY42" fmla="*/ 77538 h 446094"/>
              <a:gd name="connsiteX43" fmla="*/ 137420 w 297922"/>
              <a:gd name="connsiteY43" fmla="*/ 75796 h 446094"/>
              <a:gd name="connsiteX44" fmla="*/ 130755 w 297922"/>
              <a:gd name="connsiteY44" fmla="*/ 69770 h 446094"/>
              <a:gd name="connsiteX45" fmla="*/ 118720 w 297922"/>
              <a:gd name="connsiteY45" fmla="*/ 58847 h 446094"/>
              <a:gd name="connsiteX46" fmla="*/ 118666 w 297922"/>
              <a:gd name="connsiteY46" fmla="*/ 58797 h 446094"/>
              <a:gd name="connsiteX47" fmla="*/ 118028 w 297922"/>
              <a:gd name="connsiteY47" fmla="*/ 58185 h 446094"/>
              <a:gd name="connsiteX48" fmla="*/ 115939 w 297922"/>
              <a:gd name="connsiteY48" fmla="*/ 56311 h 446094"/>
              <a:gd name="connsiteX49" fmla="*/ 115355 w 297922"/>
              <a:gd name="connsiteY49" fmla="*/ 55775 h 446094"/>
              <a:gd name="connsiteX50" fmla="*/ 111985 w 297922"/>
              <a:gd name="connsiteY50" fmla="*/ 52730 h 446094"/>
              <a:gd name="connsiteX51" fmla="*/ 107503 w 297922"/>
              <a:gd name="connsiteY51" fmla="*/ 48669 h 446094"/>
              <a:gd name="connsiteX52" fmla="*/ 107107 w 297922"/>
              <a:gd name="connsiteY52" fmla="*/ 48301 h 446094"/>
              <a:gd name="connsiteX53" fmla="*/ 103858 w 297922"/>
              <a:gd name="connsiteY53" fmla="*/ 45338 h 446094"/>
              <a:gd name="connsiteX54" fmla="*/ 81554 w 297922"/>
              <a:gd name="connsiteY54" fmla="*/ 25127 h 446094"/>
              <a:gd name="connsiteX55" fmla="*/ 73997 w 297922"/>
              <a:gd name="connsiteY55" fmla="*/ 18256 h 446094"/>
              <a:gd name="connsiteX56" fmla="*/ 68417 w 297922"/>
              <a:gd name="connsiteY56" fmla="*/ 13183 h 446094"/>
              <a:gd name="connsiteX57" fmla="*/ 59391 w 297922"/>
              <a:gd name="connsiteY57" fmla="*/ 4997 h 446094"/>
              <a:gd name="connsiteX58" fmla="*/ 53975 w 297922"/>
              <a:gd name="connsiteY58" fmla="*/ 60 h 446094"/>
              <a:gd name="connsiteX59" fmla="*/ 51831 w 297922"/>
              <a:gd name="connsiteY59" fmla="*/ 137 h 446094"/>
              <a:gd name="connsiteX60" fmla="*/ 46159 w 297922"/>
              <a:gd name="connsiteY60" fmla="*/ 341 h 446094"/>
              <a:gd name="connsiteX61" fmla="*/ 40650 w 297922"/>
              <a:gd name="connsiteY61" fmla="*/ 550 h 446094"/>
              <a:gd name="connsiteX62" fmla="*/ 26390 w 297922"/>
              <a:gd name="connsiteY62" fmla="*/ 1131 h 446094"/>
              <a:gd name="connsiteX63" fmla="*/ 21330 w 297922"/>
              <a:gd name="connsiteY63" fmla="*/ 1353 h 446094"/>
              <a:gd name="connsiteX64" fmla="*/ 20923 w 297922"/>
              <a:gd name="connsiteY64" fmla="*/ 1371 h 446094"/>
              <a:gd name="connsiteX65" fmla="*/ 19960 w 297922"/>
              <a:gd name="connsiteY65" fmla="*/ 1412 h 446094"/>
              <a:gd name="connsiteX66" fmla="*/ 16175 w 297922"/>
              <a:gd name="connsiteY66" fmla="*/ 1584 h 446094"/>
              <a:gd name="connsiteX67" fmla="*/ 14791 w 297922"/>
              <a:gd name="connsiteY67" fmla="*/ 1648 h 446094"/>
              <a:gd name="connsiteX68" fmla="*/ 7915 w 297922"/>
              <a:gd name="connsiteY68" fmla="*/ 1975 h 446094"/>
              <a:gd name="connsiteX69" fmla="*/ 7440 w 297922"/>
              <a:gd name="connsiteY69" fmla="*/ 1997 h 446094"/>
              <a:gd name="connsiteX70" fmla="*/ 2227 w 297922"/>
              <a:gd name="connsiteY70" fmla="*/ 23398 h 446094"/>
              <a:gd name="connsiteX71" fmla="*/ 426 w 297922"/>
              <a:gd name="connsiteY71" fmla="*/ 29483 h 446094"/>
              <a:gd name="connsiteX72" fmla="*/ 17415 w 297922"/>
              <a:gd name="connsiteY72" fmla="*/ 52267 h 446094"/>
              <a:gd name="connsiteX73" fmla="*/ 21591 w 297922"/>
              <a:gd name="connsiteY73" fmla="*/ 57672 h 446094"/>
              <a:gd name="connsiteX74" fmla="*/ 27821 w 297922"/>
              <a:gd name="connsiteY74" fmla="*/ 66321 h 446094"/>
              <a:gd name="connsiteX75" fmla="*/ 42401 w 297922"/>
              <a:gd name="connsiteY75" fmla="*/ 86156 h 446094"/>
              <a:gd name="connsiteX76" fmla="*/ 44895 w 297922"/>
              <a:gd name="connsiteY76" fmla="*/ 89564 h 446094"/>
              <a:gd name="connsiteX77" fmla="*/ 51995 w 297922"/>
              <a:gd name="connsiteY77" fmla="*/ 99138 h 446094"/>
              <a:gd name="connsiteX78" fmla="*/ 77170 w 297922"/>
              <a:gd name="connsiteY78" fmla="*/ 134184 h 446094"/>
              <a:gd name="connsiteX79" fmla="*/ 69327 w 297922"/>
              <a:gd name="connsiteY79" fmla="*/ 143768 h 446094"/>
              <a:gd name="connsiteX80" fmla="*/ 59646 w 297922"/>
              <a:gd name="connsiteY80" fmla="*/ 155698 h 446094"/>
              <a:gd name="connsiteX81" fmla="*/ 60077 w 297922"/>
              <a:gd name="connsiteY81" fmla="*/ 167410 h 446094"/>
              <a:gd name="connsiteX82" fmla="*/ 60253 w 297922"/>
              <a:gd name="connsiteY82" fmla="*/ 172197 h 446094"/>
              <a:gd name="connsiteX83" fmla="*/ 60622 w 297922"/>
              <a:gd name="connsiteY83" fmla="*/ 182221 h 446094"/>
              <a:gd name="connsiteX84" fmla="*/ 60905 w 297922"/>
              <a:gd name="connsiteY84" fmla="*/ 189890 h 446094"/>
              <a:gd name="connsiteX85" fmla="*/ 61235 w 297922"/>
              <a:gd name="connsiteY85" fmla="*/ 198848 h 446094"/>
              <a:gd name="connsiteX86" fmla="*/ 61348 w 297922"/>
              <a:gd name="connsiteY86" fmla="*/ 201897 h 446094"/>
              <a:gd name="connsiteX87" fmla="*/ 61814 w 297922"/>
              <a:gd name="connsiteY87" fmla="*/ 214503 h 446094"/>
              <a:gd name="connsiteX88" fmla="*/ 85002 w 297922"/>
              <a:gd name="connsiteY88" fmla="*/ 224718 h 446094"/>
              <a:gd name="connsiteX89" fmla="*/ 98699 w 297922"/>
              <a:gd name="connsiteY89" fmla="*/ 230844 h 446094"/>
              <a:gd name="connsiteX90" fmla="*/ 99238 w 297922"/>
              <a:gd name="connsiteY90" fmla="*/ 254168 h 446094"/>
              <a:gd name="connsiteX91" fmla="*/ 100091 w 297922"/>
              <a:gd name="connsiteY91" fmla="*/ 289273 h 446094"/>
              <a:gd name="connsiteX92" fmla="*/ 86197 w 297922"/>
              <a:gd name="connsiteY92" fmla="*/ 293661 h 446094"/>
              <a:gd name="connsiteX93" fmla="*/ 60631 w 297922"/>
              <a:gd name="connsiteY93" fmla="*/ 295685 h 446094"/>
              <a:gd name="connsiteX94" fmla="*/ 47789 w 297922"/>
              <a:gd name="connsiteY94" fmla="*/ 301171 h 446094"/>
              <a:gd name="connsiteX95" fmla="*/ 48487 w 297922"/>
              <a:gd name="connsiteY95" fmla="*/ 317335 h 446094"/>
              <a:gd name="connsiteX96" fmla="*/ 48980 w 297922"/>
              <a:gd name="connsiteY96" fmla="*/ 328738 h 446094"/>
              <a:gd name="connsiteX97" fmla="*/ 74403 w 297922"/>
              <a:gd name="connsiteY97" fmla="*/ 357095 h 446094"/>
              <a:gd name="connsiteX98" fmla="*/ 75220 w 297922"/>
              <a:gd name="connsiteY98" fmla="*/ 359673 h 446094"/>
              <a:gd name="connsiteX99" fmla="*/ 78539 w 297922"/>
              <a:gd name="connsiteY99" fmla="*/ 371852 h 446094"/>
              <a:gd name="connsiteX100" fmla="*/ 76062 w 297922"/>
              <a:gd name="connsiteY100" fmla="*/ 383841 h 446094"/>
              <a:gd name="connsiteX101" fmla="*/ 75447 w 297922"/>
              <a:gd name="connsiteY101" fmla="*/ 386841 h 446094"/>
              <a:gd name="connsiteX102" fmla="*/ 80912 w 297922"/>
              <a:gd name="connsiteY102" fmla="*/ 404901 h 446094"/>
              <a:gd name="connsiteX103" fmla="*/ 109505 w 297922"/>
              <a:gd name="connsiteY103" fmla="*/ 436348 h 446094"/>
              <a:gd name="connsiteX104" fmla="*/ 126500 w 297922"/>
              <a:gd name="connsiteY104" fmla="*/ 445093 h 446094"/>
              <a:gd name="connsiteX105" fmla="*/ 129858 w 297922"/>
              <a:gd name="connsiteY105" fmla="*/ 445038 h 446094"/>
              <a:gd name="connsiteX106" fmla="*/ 131091 w 297922"/>
              <a:gd name="connsiteY106" fmla="*/ 445020 h 446094"/>
              <a:gd name="connsiteX107" fmla="*/ 139534 w 297922"/>
              <a:gd name="connsiteY107" fmla="*/ 444906 h 446094"/>
              <a:gd name="connsiteX108" fmla="*/ 173321 w 297922"/>
              <a:gd name="connsiteY108" fmla="*/ 444680 h 446094"/>
              <a:gd name="connsiteX109" fmla="*/ 187015 w 297922"/>
              <a:gd name="connsiteY109" fmla="*/ 444698 h 446094"/>
              <a:gd name="connsiteX110" fmla="*/ 200427 w 297922"/>
              <a:gd name="connsiteY110" fmla="*/ 444779 h 446094"/>
              <a:gd name="connsiteX111" fmla="*/ 201543 w 297922"/>
              <a:gd name="connsiteY111" fmla="*/ 444788 h 446094"/>
              <a:gd name="connsiteX112" fmla="*/ 208812 w 297922"/>
              <a:gd name="connsiteY112" fmla="*/ 444857 h 446094"/>
              <a:gd name="connsiteX113" fmla="*/ 226825 w 297922"/>
              <a:gd name="connsiteY113" fmla="*/ 445111 h 446094"/>
              <a:gd name="connsiteX114" fmla="*/ 227659 w 297922"/>
              <a:gd name="connsiteY114" fmla="*/ 445124 h 446094"/>
              <a:gd name="connsiteX115" fmla="*/ 228317 w 297922"/>
              <a:gd name="connsiteY115" fmla="*/ 445138 h 446094"/>
              <a:gd name="connsiteX116" fmla="*/ 235362 w 297922"/>
              <a:gd name="connsiteY116" fmla="*/ 445270 h 446094"/>
              <a:gd name="connsiteX117" fmla="*/ 235691 w 297922"/>
              <a:gd name="connsiteY117" fmla="*/ 445274 h 446094"/>
              <a:gd name="connsiteX118" fmla="*/ 243874 w 297922"/>
              <a:gd name="connsiteY118" fmla="*/ 445451 h 446094"/>
              <a:gd name="connsiteX119" fmla="*/ 246668 w 297922"/>
              <a:gd name="connsiteY119" fmla="*/ 445515 h 446094"/>
              <a:gd name="connsiteX120" fmla="*/ 260111 w 297922"/>
              <a:gd name="connsiteY120" fmla="*/ 445864 h 446094"/>
              <a:gd name="connsiteX121" fmla="*/ 269877 w 297922"/>
              <a:gd name="connsiteY121" fmla="*/ 446154 h 446094"/>
              <a:gd name="connsiteX122" fmla="*/ 286879 w 297922"/>
              <a:gd name="connsiteY122" fmla="*/ 408032 h 446094"/>
              <a:gd name="connsiteX123" fmla="*/ 290736 w 297922"/>
              <a:gd name="connsiteY123" fmla="*/ 402197 h 446094"/>
              <a:gd name="connsiteX124" fmla="*/ 292443 w 297922"/>
              <a:gd name="connsiteY124" fmla="*/ 399578 h 446094"/>
              <a:gd name="connsiteX125" fmla="*/ 298349 w 297922"/>
              <a:gd name="connsiteY125" fmla="*/ 390602 h 446094"/>
              <a:gd name="connsiteX126" fmla="*/ 294228 w 297922"/>
              <a:gd name="connsiteY126" fmla="*/ 371203 h 446094"/>
              <a:gd name="connsiteX127" fmla="*/ 292895 w 297922"/>
              <a:gd name="connsiteY127" fmla="*/ 362935 h 446094"/>
              <a:gd name="connsiteX128" fmla="*/ 288061 w 297922"/>
              <a:gd name="connsiteY128" fmla="*/ 362436 h 446094"/>
              <a:gd name="connsiteX129" fmla="*/ 284058 w 297922"/>
              <a:gd name="connsiteY129" fmla="*/ 362019 h 446094"/>
              <a:gd name="connsiteX130" fmla="*/ 273830 w 297922"/>
              <a:gd name="connsiteY130" fmla="*/ 356959 h 446094"/>
              <a:gd name="connsiteX131" fmla="*/ 276441 w 297922"/>
              <a:gd name="connsiteY131" fmla="*/ 349798 h 446094"/>
              <a:gd name="connsiteX132" fmla="*/ 279199 w 297922"/>
              <a:gd name="connsiteY132" fmla="*/ 342243 h 446094"/>
              <a:gd name="connsiteX133" fmla="*/ 281514 w 297922"/>
              <a:gd name="connsiteY133" fmla="*/ 333435 h 446094"/>
              <a:gd name="connsiteX134" fmla="*/ 286888 w 297922"/>
              <a:gd name="connsiteY134" fmla="*/ 325430 h 446094"/>
              <a:gd name="connsiteX135" fmla="*/ 291562 w 297922"/>
              <a:gd name="connsiteY135" fmla="*/ 314027 h 446094"/>
              <a:gd name="connsiteX136" fmla="*/ 290990 w 297922"/>
              <a:gd name="connsiteY136" fmla="*/ 302065 h 446094"/>
              <a:gd name="connsiteX137" fmla="*/ 287580 w 297922"/>
              <a:gd name="connsiteY137" fmla="*/ 295435 h 446094"/>
              <a:gd name="connsiteX138" fmla="*/ 287428 w 297922"/>
              <a:gd name="connsiteY138" fmla="*/ 294859 h 446094"/>
              <a:gd name="connsiteX139" fmla="*/ 289511 w 297922"/>
              <a:gd name="connsiteY139" fmla="*/ 284009 h 446094"/>
              <a:gd name="connsiteX140" fmla="*/ 288217 w 297922"/>
              <a:gd name="connsiteY140" fmla="*/ 277007 h 446094"/>
              <a:gd name="connsiteX141" fmla="*/ 283667 w 297922"/>
              <a:gd name="connsiteY141" fmla="*/ 269052 h 446094"/>
              <a:gd name="connsiteX142" fmla="*/ 273915 w 297922"/>
              <a:gd name="connsiteY142" fmla="*/ 258511 h 446094"/>
              <a:gd name="connsiteX143" fmla="*/ 272049 w 297922"/>
              <a:gd name="connsiteY143" fmla="*/ 258057 h 446094"/>
              <a:gd name="connsiteX144" fmla="*/ 270843 w 297922"/>
              <a:gd name="connsiteY144" fmla="*/ 257749 h 446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297922" h="446094">
                <a:moveTo>
                  <a:pt x="270843" y="257749"/>
                </a:moveTo>
                <a:lnTo>
                  <a:pt x="268589" y="257681"/>
                </a:lnTo>
                <a:lnTo>
                  <a:pt x="267274" y="257667"/>
                </a:lnTo>
                <a:lnTo>
                  <a:pt x="266360" y="258039"/>
                </a:lnTo>
                <a:lnTo>
                  <a:pt x="262634" y="256846"/>
                </a:lnTo>
                <a:lnTo>
                  <a:pt x="258998" y="252281"/>
                </a:lnTo>
                <a:lnTo>
                  <a:pt x="263332" y="248696"/>
                </a:lnTo>
                <a:lnTo>
                  <a:pt x="263100" y="240469"/>
                </a:lnTo>
                <a:lnTo>
                  <a:pt x="260784" y="236262"/>
                </a:lnTo>
                <a:lnTo>
                  <a:pt x="257076" y="235223"/>
                </a:lnTo>
                <a:lnTo>
                  <a:pt x="248259" y="232804"/>
                </a:lnTo>
                <a:lnTo>
                  <a:pt x="245045" y="222308"/>
                </a:lnTo>
                <a:lnTo>
                  <a:pt x="253705" y="171866"/>
                </a:lnTo>
                <a:lnTo>
                  <a:pt x="253525" y="168708"/>
                </a:lnTo>
                <a:lnTo>
                  <a:pt x="244277" y="167015"/>
                </a:lnTo>
                <a:lnTo>
                  <a:pt x="238434" y="187063"/>
                </a:lnTo>
                <a:lnTo>
                  <a:pt x="233566" y="185484"/>
                </a:lnTo>
                <a:lnTo>
                  <a:pt x="227858" y="178564"/>
                </a:lnTo>
                <a:lnTo>
                  <a:pt x="221021" y="173173"/>
                </a:lnTo>
                <a:lnTo>
                  <a:pt x="214631" y="170387"/>
                </a:lnTo>
                <a:lnTo>
                  <a:pt x="209522" y="168567"/>
                </a:lnTo>
                <a:lnTo>
                  <a:pt x="205835" y="167242"/>
                </a:lnTo>
                <a:lnTo>
                  <a:pt x="204473" y="159510"/>
                </a:lnTo>
                <a:lnTo>
                  <a:pt x="203874" y="155557"/>
                </a:lnTo>
                <a:lnTo>
                  <a:pt x="202797" y="149762"/>
                </a:lnTo>
                <a:lnTo>
                  <a:pt x="200969" y="139593"/>
                </a:lnTo>
                <a:lnTo>
                  <a:pt x="199645" y="132133"/>
                </a:lnTo>
                <a:lnTo>
                  <a:pt x="186331" y="120071"/>
                </a:lnTo>
                <a:lnTo>
                  <a:pt x="183196" y="117258"/>
                </a:lnTo>
                <a:lnTo>
                  <a:pt x="182857" y="116936"/>
                </a:lnTo>
                <a:lnTo>
                  <a:pt x="182255" y="116387"/>
                </a:lnTo>
                <a:lnTo>
                  <a:pt x="176923" y="111586"/>
                </a:lnTo>
                <a:lnTo>
                  <a:pt x="176648" y="111313"/>
                </a:lnTo>
                <a:lnTo>
                  <a:pt x="170075" y="105337"/>
                </a:lnTo>
                <a:lnTo>
                  <a:pt x="169443" y="104765"/>
                </a:lnTo>
                <a:lnTo>
                  <a:pt x="166040" y="101720"/>
                </a:lnTo>
                <a:lnTo>
                  <a:pt x="157970" y="94428"/>
                </a:lnTo>
                <a:lnTo>
                  <a:pt x="156737" y="93267"/>
                </a:lnTo>
                <a:lnTo>
                  <a:pt x="153589" y="90403"/>
                </a:lnTo>
                <a:lnTo>
                  <a:pt x="152260" y="89246"/>
                </a:lnTo>
                <a:lnTo>
                  <a:pt x="150290" y="87449"/>
                </a:lnTo>
                <a:lnTo>
                  <a:pt x="149451" y="86687"/>
                </a:lnTo>
                <a:lnTo>
                  <a:pt x="139337" y="77538"/>
                </a:lnTo>
                <a:lnTo>
                  <a:pt x="137420" y="75796"/>
                </a:lnTo>
                <a:lnTo>
                  <a:pt x="130755" y="69770"/>
                </a:lnTo>
                <a:lnTo>
                  <a:pt x="118720" y="58847"/>
                </a:lnTo>
                <a:lnTo>
                  <a:pt x="118666" y="58797"/>
                </a:lnTo>
                <a:lnTo>
                  <a:pt x="118028" y="58185"/>
                </a:lnTo>
                <a:lnTo>
                  <a:pt x="115939" y="56311"/>
                </a:lnTo>
                <a:lnTo>
                  <a:pt x="115355" y="55775"/>
                </a:lnTo>
                <a:lnTo>
                  <a:pt x="111985" y="52730"/>
                </a:lnTo>
                <a:lnTo>
                  <a:pt x="107503" y="48669"/>
                </a:lnTo>
                <a:lnTo>
                  <a:pt x="107107" y="48301"/>
                </a:lnTo>
                <a:lnTo>
                  <a:pt x="103858" y="45338"/>
                </a:lnTo>
                <a:lnTo>
                  <a:pt x="81554" y="25127"/>
                </a:lnTo>
                <a:lnTo>
                  <a:pt x="73997" y="18256"/>
                </a:lnTo>
                <a:lnTo>
                  <a:pt x="68417" y="13183"/>
                </a:lnTo>
                <a:lnTo>
                  <a:pt x="59391" y="4997"/>
                </a:lnTo>
                <a:lnTo>
                  <a:pt x="53975" y="60"/>
                </a:lnTo>
                <a:lnTo>
                  <a:pt x="51831" y="137"/>
                </a:lnTo>
                <a:lnTo>
                  <a:pt x="46159" y="341"/>
                </a:lnTo>
                <a:lnTo>
                  <a:pt x="40650" y="550"/>
                </a:lnTo>
                <a:lnTo>
                  <a:pt x="26390" y="1131"/>
                </a:lnTo>
                <a:lnTo>
                  <a:pt x="21330" y="1353"/>
                </a:lnTo>
                <a:lnTo>
                  <a:pt x="20923" y="1371"/>
                </a:lnTo>
                <a:lnTo>
                  <a:pt x="19960" y="1412"/>
                </a:lnTo>
                <a:lnTo>
                  <a:pt x="16175" y="1584"/>
                </a:lnTo>
                <a:lnTo>
                  <a:pt x="14791" y="1648"/>
                </a:lnTo>
                <a:lnTo>
                  <a:pt x="7915" y="1975"/>
                </a:lnTo>
                <a:lnTo>
                  <a:pt x="7440" y="1997"/>
                </a:lnTo>
                <a:lnTo>
                  <a:pt x="2227" y="23398"/>
                </a:lnTo>
                <a:lnTo>
                  <a:pt x="426" y="29483"/>
                </a:lnTo>
                <a:lnTo>
                  <a:pt x="17415" y="52267"/>
                </a:lnTo>
                <a:lnTo>
                  <a:pt x="21591" y="57672"/>
                </a:lnTo>
                <a:lnTo>
                  <a:pt x="27821" y="66321"/>
                </a:lnTo>
                <a:lnTo>
                  <a:pt x="42401" y="86156"/>
                </a:lnTo>
                <a:lnTo>
                  <a:pt x="44895" y="89564"/>
                </a:lnTo>
                <a:lnTo>
                  <a:pt x="51995" y="99138"/>
                </a:lnTo>
                <a:lnTo>
                  <a:pt x="77170" y="134184"/>
                </a:lnTo>
                <a:lnTo>
                  <a:pt x="69327" y="143768"/>
                </a:lnTo>
                <a:lnTo>
                  <a:pt x="59646" y="155698"/>
                </a:lnTo>
                <a:lnTo>
                  <a:pt x="60077" y="167410"/>
                </a:lnTo>
                <a:lnTo>
                  <a:pt x="60253" y="172197"/>
                </a:lnTo>
                <a:lnTo>
                  <a:pt x="60622" y="182221"/>
                </a:lnTo>
                <a:lnTo>
                  <a:pt x="60905" y="189890"/>
                </a:lnTo>
                <a:lnTo>
                  <a:pt x="61235" y="198848"/>
                </a:lnTo>
                <a:lnTo>
                  <a:pt x="61348" y="201897"/>
                </a:lnTo>
                <a:lnTo>
                  <a:pt x="61814" y="214503"/>
                </a:lnTo>
                <a:lnTo>
                  <a:pt x="85002" y="224718"/>
                </a:lnTo>
                <a:lnTo>
                  <a:pt x="98699" y="230844"/>
                </a:lnTo>
                <a:lnTo>
                  <a:pt x="99238" y="254168"/>
                </a:lnTo>
                <a:lnTo>
                  <a:pt x="100091" y="289273"/>
                </a:lnTo>
                <a:lnTo>
                  <a:pt x="86197" y="293661"/>
                </a:lnTo>
                <a:lnTo>
                  <a:pt x="60631" y="295685"/>
                </a:lnTo>
                <a:lnTo>
                  <a:pt x="47789" y="301171"/>
                </a:lnTo>
                <a:lnTo>
                  <a:pt x="48487" y="317335"/>
                </a:lnTo>
                <a:lnTo>
                  <a:pt x="48980" y="328738"/>
                </a:lnTo>
                <a:lnTo>
                  <a:pt x="74403" y="357095"/>
                </a:lnTo>
                <a:lnTo>
                  <a:pt x="75220" y="359673"/>
                </a:lnTo>
                <a:lnTo>
                  <a:pt x="78539" y="371852"/>
                </a:lnTo>
                <a:lnTo>
                  <a:pt x="76062" y="383841"/>
                </a:lnTo>
                <a:lnTo>
                  <a:pt x="75447" y="386841"/>
                </a:lnTo>
                <a:lnTo>
                  <a:pt x="80912" y="404901"/>
                </a:lnTo>
                <a:lnTo>
                  <a:pt x="109505" y="436348"/>
                </a:lnTo>
                <a:lnTo>
                  <a:pt x="126500" y="445093"/>
                </a:lnTo>
                <a:lnTo>
                  <a:pt x="129858" y="445038"/>
                </a:lnTo>
                <a:lnTo>
                  <a:pt x="131091" y="445020"/>
                </a:lnTo>
                <a:lnTo>
                  <a:pt x="139534" y="444906"/>
                </a:lnTo>
                <a:lnTo>
                  <a:pt x="173321" y="444680"/>
                </a:lnTo>
                <a:lnTo>
                  <a:pt x="187015" y="444698"/>
                </a:lnTo>
                <a:lnTo>
                  <a:pt x="200427" y="444779"/>
                </a:lnTo>
                <a:lnTo>
                  <a:pt x="201543" y="444788"/>
                </a:lnTo>
                <a:lnTo>
                  <a:pt x="208812" y="444857"/>
                </a:lnTo>
                <a:lnTo>
                  <a:pt x="226825" y="445111"/>
                </a:lnTo>
                <a:lnTo>
                  <a:pt x="227659" y="445124"/>
                </a:lnTo>
                <a:lnTo>
                  <a:pt x="228317" y="445138"/>
                </a:lnTo>
                <a:lnTo>
                  <a:pt x="235362" y="445270"/>
                </a:lnTo>
                <a:lnTo>
                  <a:pt x="235691" y="445274"/>
                </a:lnTo>
                <a:lnTo>
                  <a:pt x="243874" y="445451"/>
                </a:lnTo>
                <a:lnTo>
                  <a:pt x="246668" y="445515"/>
                </a:lnTo>
                <a:lnTo>
                  <a:pt x="260111" y="445864"/>
                </a:lnTo>
                <a:lnTo>
                  <a:pt x="269877" y="446154"/>
                </a:lnTo>
                <a:lnTo>
                  <a:pt x="286879" y="408032"/>
                </a:lnTo>
                <a:lnTo>
                  <a:pt x="290736" y="402197"/>
                </a:lnTo>
                <a:lnTo>
                  <a:pt x="292443" y="399578"/>
                </a:lnTo>
                <a:lnTo>
                  <a:pt x="298349" y="390602"/>
                </a:lnTo>
                <a:lnTo>
                  <a:pt x="294228" y="371203"/>
                </a:lnTo>
                <a:lnTo>
                  <a:pt x="292895" y="362935"/>
                </a:lnTo>
                <a:lnTo>
                  <a:pt x="288061" y="362436"/>
                </a:lnTo>
                <a:lnTo>
                  <a:pt x="284058" y="362019"/>
                </a:lnTo>
                <a:lnTo>
                  <a:pt x="273830" y="356959"/>
                </a:lnTo>
                <a:lnTo>
                  <a:pt x="276441" y="349798"/>
                </a:lnTo>
                <a:lnTo>
                  <a:pt x="279199" y="342243"/>
                </a:lnTo>
                <a:lnTo>
                  <a:pt x="281514" y="333435"/>
                </a:lnTo>
                <a:lnTo>
                  <a:pt x="286888" y="325430"/>
                </a:lnTo>
                <a:lnTo>
                  <a:pt x="291562" y="314027"/>
                </a:lnTo>
                <a:lnTo>
                  <a:pt x="290990" y="302065"/>
                </a:lnTo>
                <a:lnTo>
                  <a:pt x="287580" y="295435"/>
                </a:lnTo>
                <a:lnTo>
                  <a:pt x="287428" y="294859"/>
                </a:lnTo>
                <a:lnTo>
                  <a:pt x="289511" y="284009"/>
                </a:lnTo>
                <a:lnTo>
                  <a:pt x="288217" y="277007"/>
                </a:lnTo>
                <a:lnTo>
                  <a:pt x="283667" y="269052"/>
                </a:lnTo>
                <a:lnTo>
                  <a:pt x="273915" y="258511"/>
                </a:lnTo>
                <a:lnTo>
                  <a:pt x="272049" y="258057"/>
                </a:lnTo>
                <a:lnTo>
                  <a:pt x="270843" y="25774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solidFill>
                <a:srgbClr val="00FFCC"/>
              </a:solidFill>
            </a:endParaRPr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33FC7F25-EBBE-E825-B271-F2505BF708F9}"/>
              </a:ext>
            </a:extLst>
          </p:cNvPr>
          <p:cNvSpPr>
            <a:spLocks/>
          </p:cNvSpPr>
          <p:nvPr/>
        </p:nvSpPr>
        <p:spPr>
          <a:xfrm flipV="1">
            <a:off x="8649783" y="1478311"/>
            <a:ext cx="486312" cy="643020"/>
          </a:xfrm>
          <a:custGeom>
            <a:avLst/>
            <a:gdLst>
              <a:gd name="connsiteX0" fmla="*/ 137241 w 331177"/>
              <a:gd name="connsiteY0" fmla="*/ 433076 h 437895"/>
              <a:gd name="connsiteX1" fmla="*/ 136903 w 331177"/>
              <a:gd name="connsiteY1" fmla="*/ 420881 h 437895"/>
              <a:gd name="connsiteX2" fmla="*/ 174632 w 331177"/>
              <a:gd name="connsiteY2" fmla="*/ 421421 h 437895"/>
              <a:gd name="connsiteX3" fmla="*/ 184642 w 331177"/>
              <a:gd name="connsiteY3" fmla="*/ 421556 h 437895"/>
              <a:gd name="connsiteX4" fmla="*/ 190281 w 331177"/>
              <a:gd name="connsiteY4" fmla="*/ 403453 h 437895"/>
              <a:gd name="connsiteX5" fmla="*/ 192298 w 331177"/>
              <a:gd name="connsiteY5" fmla="*/ 397032 h 437895"/>
              <a:gd name="connsiteX6" fmla="*/ 192276 w 331177"/>
              <a:gd name="connsiteY6" fmla="*/ 395521 h 437895"/>
              <a:gd name="connsiteX7" fmla="*/ 192268 w 331177"/>
              <a:gd name="connsiteY7" fmla="*/ 395144 h 437895"/>
              <a:gd name="connsiteX8" fmla="*/ 192217 w 331177"/>
              <a:gd name="connsiteY8" fmla="*/ 391804 h 437895"/>
              <a:gd name="connsiteX9" fmla="*/ 192055 w 331177"/>
              <a:gd name="connsiteY9" fmla="*/ 381351 h 437895"/>
              <a:gd name="connsiteX10" fmla="*/ 191805 w 331177"/>
              <a:gd name="connsiteY10" fmla="*/ 365235 h 437895"/>
              <a:gd name="connsiteX11" fmla="*/ 191651 w 331177"/>
              <a:gd name="connsiteY11" fmla="*/ 355217 h 437895"/>
              <a:gd name="connsiteX12" fmla="*/ 191614 w 331177"/>
              <a:gd name="connsiteY12" fmla="*/ 352807 h 437895"/>
              <a:gd name="connsiteX13" fmla="*/ 194072 w 331177"/>
              <a:gd name="connsiteY13" fmla="*/ 337754 h 437895"/>
              <a:gd name="connsiteX14" fmla="*/ 211017 w 331177"/>
              <a:gd name="connsiteY14" fmla="*/ 337531 h 437895"/>
              <a:gd name="connsiteX15" fmla="*/ 233965 w 331177"/>
              <a:gd name="connsiteY15" fmla="*/ 337324 h 437895"/>
              <a:gd name="connsiteX16" fmla="*/ 238204 w 331177"/>
              <a:gd name="connsiteY16" fmla="*/ 337298 h 437895"/>
              <a:gd name="connsiteX17" fmla="*/ 261387 w 331177"/>
              <a:gd name="connsiteY17" fmla="*/ 337222 h 437895"/>
              <a:gd name="connsiteX18" fmla="*/ 269461 w 331177"/>
              <a:gd name="connsiteY18" fmla="*/ 337250 h 437895"/>
              <a:gd name="connsiteX19" fmla="*/ 290939 w 331177"/>
              <a:gd name="connsiteY19" fmla="*/ 337345 h 437895"/>
              <a:gd name="connsiteX20" fmla="*/ 297830 w 331177"/>
              <a:gd name="connsiteY20" fmla="*/ 337329 h 437895"/>
              <a:gd name="connsiteX21" fmla="*/ 300299 w 331177"/>
              <a:gd name="connsiteY21" fmla="*/ 325324 h 437895"/>
              <a:gd name="connsiteX22" fmla="*/ 304016 w 331177"/>
              <a:gd name="connsiteY22" fmla="*/ 307116 h 437895"/>
              <a:gd name="connsiteX23" fmla="*/ 307568 w 331177"/>
              <a:gd name="connsiteY23" fmla="*/ 289723 h 437895"/>
              <a:gd name="connsiteX24" fmla="*/ 312252 w 331177"/>
              <a:gd name="connsiteY24" fmla="*/ 266798 h 437895"/>
              <a:gd name="connsiteX25" fmla="*/ 303142 w 331177"/>
              <a:gd name="connsiteY25" fmla="*/ 254147 h 437895"/>
              <a:gd name="connsiteX26" fmla="*/ 301199 w 331177"/>
              <a:gd name="connsiteY26" fmla="*/ 251461 h 437895"/>
              <a:gd name="connsiteX27" fmla="*/ 300339 w 331177"/>
              <a:gd name="connsiteY27" fmla="*/ 250235 h 437895"/>
              <a:gd name="connsiteX28" fmla="*/ 298565 w 331177"/>
              <a:gd name="connsiteY28" fmla="*/ 246913 h 437895"/>
              <a:gd name="connsiteX29" fmla="*/ 295799 w 331177"/>
              <a:gd name="connsiteY29" fmla="*/ 241815 h 437895"/>
              <a:gd name="connsiteX30" fmla="*/ 286285 w 331177"/>
              <a:gd name="connsiteY30" fmla="*/ 224114 h 437895"/>
              <a:gd name="connsiteX31" fmla="*/ 284937 w 331177"/>
              <a:gd name="connsiteY31" fmla="*/ 221612 h 437895"/>
              <a:gd name="connsiteX32" fmla="*/ 290910 w 331177"/>
              <a:gd name="connsiteY32" fmla="*/ 211130 h 437895"/>
              <a:gd name="connsiteX33" fmla="*/ 297441 w 331177"/>
              <a:gd name="connsiteY33" fmla="*/ 199643 h 437895"/>
              <a:gd name="connsiteX34" fmla="*/ 331431 w 331177"/>
              <a:gd name="connsiteY34" fmla="*/ 139946 h 437895"/>
              <a:gd name="connsiteX35" fmla="*/ 322886 w 331177"/>
              <a:gd name="connsiteY35" fmla="*/ 130756 h 437895"/>
              <a:gd name="connsiteX36" fmla="*/ 311187 w 331177"/>
              <a:gd name="connsiteY36" fmla="*/ 117953 h 437895"/>
              <a:gd name="connsiteX37" fmla="*/ 310566 w 331177"/>
              <a:gd name="connsiteY37" fmla="*/ 117309 h 437895"/>
              <a:gd name="connsiteX38" fmla="*/ 305835 w 331177"/>
              <a:gd name="connsiteY38" fmla="*/ 112190 h 437895"/>
              <a:gd name="connsiteX39" fmla="*/ 298440 w 331177"/>
              <a:gd name="connsiteY39" fmla="*/ 105084 h 437895"/>
              <a:gd name="connsiteX40" fmla="*/ 286277 w 331177"/>
              <a:gd name="connsiteY40" fmla="*/ 97155 h 437895"/>
              <a:gd name="connsiteX41" fmla="*/ 283269 w 331177"/>
              <a:gd name="connsiteY41" fmla="*/ 95200 h 437895"/>
              <a:gd name="connsiteX42" fmla="*/ 272242 w 331177"/>
              <a:gd name="connsiteY42" fmla="*/ 88006 h 437895"/>
              <a:gd name="connsiteX43" fmla="*/ 256262 w 331177"/>
              <a:gd name="connsiteY43" fmla="*/ 77563 h 437895"/>
              <a:gd name="connsiteX44" fmla="*/ 250139 w 331177"/>
              <a:gd name="connsiteY44" fmla="*/ 73603 h 437895"/>
              <a:gd name="connsiteX45" fmla="*/ 243879 w 331177"/>
              <a:gd name="connsiteY45" fmla="*/ 61932 h 437895"/>
              <a:gd name="connsiteX46" fmla="*/ 239552 w 331177"/>
              <a:gd name="connsiteY46" fmla="*/ 53886 h 437895"/>
              <a:gd name="connsiteX47" fmla="*/ 238075 w 331177"/>
              <a:gd name="connsiteY47" fmla="*/ 51079 h 437895"/>
              <a:gd name="connsiteX48" fmla="*/ 234340 w 331177"/>
              <a:gd name="connsiteY48" fmla="*/ 44137 h 437895"/>
              <a:gd name="connsiteX49" fmla="*/ 234328 w 331177"/>
              <a:gd name="connsiteY49" fmla="*/ 42542 h 437895"/>
              <a:gd name="connsiteX50" fmla="*/ 234299 w 331177"/>
              <a:gd name="connsiteY50" fmla="*/ 37754 h 437895"/>
              <a:gd name="connsiteX51" fmla="*/ 234284 w 331177"/>
              <a:gd name="connsiteY51" fmla="*/ 35173 h 437895"/>
              <a:gd name="connsiteX52" fmla="*/ 234255 w 331177"/>
              <a:gd name="connsiteY52" fmla="*/ 30095 h 437895"/>
              <a:gd name="connsiteX53" fmla="*/ 234237 w 331177"/>
              <a:gd name="connsiteY53" fmla="*/ 26875 h 437895"/>
              <a:gd name="connsiteX54" fmla="*/ 234193 w 331177"/>
              <a:gd name="connsiteY54" fmla="*/ 19739 h 437895"/>
              <a:gd name="connsiteX55" fmla="*/ 234112 w 331177"/>
              <a:gd name="connsiteY55" fmla="*/ 6424 h 437895"/>
              <a:gd name="connsiteX56" fmla="*/ 227959 w 331177"/>
              <a:gd name="connsiteY56" fmla="*/ 6465 h 437895"/>
              <a:gd name="connsiteX57" fmla="*/ 218639 w 331177"/>
              <a:gd name="connsiteY57" fmla="*/ 6541 h 437895"/>
              <a:gd name="connsiteX58" fmla="*/ 208442 w 331177"/>
              <a:gd name="connsiteY58" fmla="*/ 6644 h 437895"/>
              <a:gd name="connsiteX59" fmla="*/ 203204 w 331177"/>
              <a:gd name="connsiteY59" fmla="*/ 6762 h 437895"/>
              <a:gd name="connsiteX60" fmla="*/ 187475 w 331177"/>
              <a:gd name="connsiteY60" fmla="*/ 6919 h 437895"/>
              <a:gd name="connsiteX61" fmla="*/ 173343 w 331177"/>
              <a:gd name="connsiteY61" fmla="*/ 7384 h 437895"/>
              <a:gd name="connsiteX62" fmla="*/ 153059 w 331177"/>
              <a:gd name="connsiteY62" fmla="*/ 7873 h 437895"/>
              <a:gd name="connsiteX63" fmla="*/ 148246 w 331177"/>
              <a:gd name="connsiteY63" fmla="*/ 8010 h 437895"/>
              <a:gd name="connsiteX64" fmla="*/ 140606 w 331177"/>
              <a:gd name="connsiteY64" fmla="*/ 5955 h 437895"/>
              <a:gd name="connsiteX65" fmla="*/ 123264 w 331177"/>
              <a:gd name="connsiteY65" fmla="*/ 1325 h 437895"/>
              <a:gd name="connsiteX66" fmla="*/ 95982 w 331177"/>
              <a:gd name="connsiteY66" fmla="*/ 407 h 437895"/>
              <a:gd name="connsiteX67" fmla="*/ 101275 w 331177"/>
              <a:gd name="connsiteY67" fmla="*/ 12339 h 437895"/>
              <a:gd name="connsiteX68" fmla="*/ 102068 w 331177"/>
              <a:gd name="connsiteY68" fmla="*/ 14143 h 437895"/>
              <a:gd name="connsiteX69" fmla="*/ 108449 w 331177"/>
              <a:gd name="connsiteY69" fmla="*/ 25642 h 437895"/>
              <a:gd name="connsiteX70" fmla="*/ 108008 w 331177"/>
              <a:gd name="connsiteY70" fmla="*/ 36773 h 437895"/>
              <a:gd name="connsiteX71" fmla="*/ 112798 w 331177"/>
              <a:gd name="connsiteY71" fmla="*/ 44058 h 437895"/>
              <a:gd name="connsiteX72" fmla="*/ 112883 w 331177"/>
              <a:gd name="connsiteY72" fmla="*/ 45594 h 437895"/>
              <a:gd name="connsiteX73" fmla="*/ 124998 w 331177"/>
              <a:gd name="connsiteY73" fmla="*/ 65711 h 437895"/>
              <a:gd name="connsiteX74" fmla="*/ 128998 w 331177"/>
              <a:gd name="connsiteY74" fmla="*/ 71698 h 437895"/>
              <a:gd name="connsiteX75" fmla="*/ 138468 w 331177"/>
              <a:gd name="connsiteY75" fmla="*/ 86257 h 437895"/>
              <a:gd name="connsiteX76" fmla="*/ 143049 w 331177"/>
              <a:gd name="connsiteY76" fmla="*/ 92153 h 437895"/>
              <a:gd name="connsiteX77" fmla="*/ 136341 w 331177"/>
              <a:gd name="connsiteY77" fmla="*/ 93771 h 437895"/>
              <a:gd name="connsiteX78" fmla="*/ 132668 w 331177"/>
              <a:gd name="connsiteY78" fmla="*/ 95115 h 437895"/>
              <a:gd name="connsiteX79" fmla="*/ 128296 w 331177"/>
              <a:gd name="connsiteY79" fmla="*/ 97293 h 437895"/>
              <a:gd name="connsiteX80" fmla="*/ 116909 w 331177"/>
              <a:gd name="connsiteY80" fmla="*/ 100489 h 437895"/>
              <a:gd name="connsiteX81" fmla="*/ 108893 w 331177"/>
              <a:gd name="connsiteY81" fmla="*/ 101108 h 437895"/>
              <a:gd name="connsiteX82" fmla="*/ 99839 w 331177"/>
              <a:gd name="connsiteY82" fmla="*/ 104475 h 437895"/>
              <a:gd name="connsiteX83" fmla="*/ 83639 w 331177"/>
              <a:gd name="connsiteY83" fmla="*/ 109186 h 437895"/>
              <a:gd name="connsiteX84" fmla="*/ 70896 w 331177"/>
              <a:gd name="connsiteY84" fmla="*/ 112944 h 437895"/>
              <a:gd name="connsiteX85" fmla="*/ 62800 w 331177"/>
              <a:gd name="connsiteY85" fmla="*/ 115442 h 437895"/>
              <a:gd name="connsiteX86" fmla="*/ 40539 w 331177"/>
              <a:gd name="connsiteY86" fmla="*/ 121182 h 437895"/>
              <a:gd name="connsiteX87" fmla="*/ 38787 w 331177"/>
              <a:gd name="connsiteY87" fmla="*/ 124602 h 437895"/>
              <a:gd name="connsiteX88" fmla="*/ 38019 w 331177"/>
              <a:gd name="connsiteY88" fmla="*/ 127803 h 437895"/>
              <a:gd name="connsiteX89" fmla="*/ 31220 w 331177"/>
              <a:gd name="connsiteY89" fmla="*/ 144070 h 437895"/>
              <a:gd name="connsiteX90" fmla="*/ 30291 w 331177"/>
              <a:gd name="connsiteY90" fmla="*/ 146496 h 437895"/>
              <a:gd name="connsiteX91" fmla="*/ 23271 w 331177"/>
              <a:gd name="connsiteY91" fmla="*/ 165578 h 437895"/>
              <a:gd name="connsiteX92" fmla="*/ 23234 w 331177"/>
              <a:gd name="connsiteY92" fmla="*/ 165666 h 437895"/>
              <a:gd name="connsiteX93" fmla="*/ 29188 w 331177"/>
              <a:gd name="connsiteY93" fmla="*/ 183545 h 437895"/>
              <a:gd name="connsiteX94" fmla="*/ 18569 w 331177"/>
              <a:gd name="connsiteY94" fmla="*/ 190894 h 437895"/>
              <a:gd name="connsiteX95" fmla="*/ 9492 w 331177"/>
              <a:gd name="connsiteY95" fmla="*/ 197752 h 437895"/>
              <a:gd name="connsiteX96" fmla="*/ 9683 w 331177"/>
              <a:gd name="connsiteY96" fmla="*/ 199661 h 437895"/>
              <a:gd name="connsiteX97" fmla="*/ 10447 w 331177"/>
              <a:gd name="connsiteY97" fmla="*/ 207616 h 437895"/>
              <a:gd name="connsiteX98" fmla="*/ 11424 w 331177"/>
              <a:gd name="connsiteY98" fmla="*/ 218003 h 437895"/>
              <a:gd name="connsiteX99" fmla="*/ 11769 w 331177"/>
              <a:gd name="connsiteY99" fmla="*/ 221445 h 437895"/>
              <a:gd name="connsiteX100" fmla="*/ 12460 w 331177"/>
              <a:gd name="connsiteY100" fmla="*/ 228766 h 437895"/>
              <a:gd name="connsiteX101" fmla="*/ 12530 w 331177"/>
              <a:gd name="connsiteY101" fmla="*/ 229431 h 437895"/>
              <a:gd name="connsiteX102" fmla="*/ 12735 w 331177"/>
              <a:gd name="connsiteY102" fmla="*/ 231630 h 437895"/>
              <a:gd name="connsiteX103" fmla="*/ 18253 w 331177"/>
              <a:gd name="connsiteY103" fmla="*/ 238064 h 437895"/>
              <a:gd name="connsiteX104" fmla="*/ 22319 w 331177"/>
              <a:gd name="connsiteY104" fmla="*/ 242832 h 437895"/>
              <a:gd name="connsiteX105" fmla="*/ 22338 w 331177"/>
              <a:gd name="connsiteY105" fmla="*/ 242831 h 437895"/>
              <a:gd name="connsiteX106" fmla="*/ 26650 w 331177"/>
              <a:gd name="connsiteY106" fmla="*/ 247823 h 437895"/>
              <a:gd name="connsiteX107" fmla="*/ 21247 w 331177"/>
              <a:gd name="connsiteY107" fmla="*/ 255620 h 437895"/>
              <a:gd name="connsiteX108" fmla="*/ 14657 w 331177"/>
              <a:gd name="connsiteY108" fmla="*/ 256566 h 437895"/>
              <a:gd name="connsiteX109" fmla="*/ 12853 w 331177"/>
              <a:gd name="connsiteY109" fmla="*/ 263987 h 437895"/>
              <a:gd name="connsiteX110" fmla="*/ 15101 w 331177"/>
              <a:gd name="connsiteY110" fmla="*/ 265266 h 437895"/>
              <a:gd name="connsiteX111" fmla="*/ 16023 w 331177"/>
              <a:gd name="connsiteY111" fmla="*/ 266323 h 437895"/>
              <a:gd name="connsiteX112" fmla="*/ 16438 w 331177"/>
              <a:gd name="connsiteY112" fmla="*/ 267175 h 437895"/>
              <a:gd name="connsiteX113" fmla="*/ 18330 w 331177"/>
              <a:gd name="connsiteY113" fmla="*/ 269491 h 437895"/>
              <a:gd name="connsiteX114" fmla="*/ 14264 w 331177"/>
              <a:gd name="connsiteY114" fmla="*/ 270543 h 437895"/>
              <a:gd name="connsiteX115" fmla="*/ 13654 w 331177"/>
              <a:gd name="connsiteY115" fmla="*/ 270924 h 437895"/>
              <a:gd name="connsiteX116" fmla="*/ 12184 w 331177"/>
              <a:gd name="connsiteY116" fmla="*/ 272164 h 437895"/>
              <a:gd name="connsiteX117" fmla="*/ 9499 w 331177"/>
              <a:gd name="connsiteY117" fmla="*/ 276637 h 437895"/>
              <a:gd name="connsiteX118" fmla="*/ 9279 w 331177"/>
              <a:gd name="connsiteY118" fmla="*/ 277347 h 437895"/>
              <a:gd name="connsiteX119" fmla="*/ 5407 w 331177"/>
              <a:gd name="connsiteY119" fmla="*/ 280898 h 437895"/>
              <a:gd name="connsiteX120" fmla="*/ 2751 w 331177"/>
              <a:gd name="connsiteY120" fmla="*/ 283368 h 437895"/>
              <a:gd name="connsiteX121" fmla="*/ 2116 w 331177"/>
              <a:gd name="connsiteY121" fmla="*/ 284217 h 437895"/>
              <a:gd name="connsiteX122" fmla="*/ 5991 w 331177"/>
              <a:gd name="connsiteY122" fmla="*/ 293285 h 437895"/>
              <a:gd name="connsiteX123" fmla="*/ 6329 w 331177"/>
              <a:gd name="connsiteY123" fmla="*/ 294808 h 437895"/>
              <a:gd name="connsiteX124" fmla="*/ 5965 w 331177"/>
              <a:gd name="connsiteY124" fmla="*/ 297242 h 437895"/>
              <a:gd name="connsiteX125" fmla="*/ 5572 w 331177"/>
              <a:gd name="connsiteY125" fmla="*/ 299880 h 437895"/>
              <a:gd name="connsiteX126" fmla="*/ 5352 w 331177"/>
              <a:gd name="connsiteY126" fmla="*/ 301289 h 437895"/>
              <a:gd name="connsiteX127" fmla="*/ 2880 w 331177"/>
              <a:gd name="connsiteY127" fmla="*/ 318002 h 437895"/>
              <a:gd name="connsiteX128" fmla="*/ 2773 w 331177"/>
              <a:gd name="connsiteY128" fmla="*/ 318677 h 437895"/>
              <a:gd name="connsiteX129" fmla="*/ 2090 w 331177"/>
              <a:gd name="connsiteY129" fmla="*/ 323601 h 437895"/>
              <a:gd name="connsiteX130" fmla="*/ 1278 w 331177"/>
              <a:gd name="connsiteY130" fmla="*/ 328823 h 437895"/>
              <a:gd name="connsiteX131" fmla="*/ 992 w 331177"/>
              <a:gd name="connsiteY131" fmla="*/ 330904 h 437895"/>
              <a:gd name="connsiteX132" fmla="*/ 639 w 331177"/>
              <a:gd name="connsiteY132" fmla="*/ 333164 h 437895"/>
              <a:gd name="connsiteX133" fmla="*/ 253 w 331177"/>
              <a:gd name="connsiteY133" fmla="*/ 335716 h 437895"/>
              <a:gd name="connsiteX134" fmla="*/ 5021 w 331177"/>
              <a:gd name="connsiteY134" fmla="*/ 342580 h 437895"/>
              <a:gd name="connsiteX135" fmla="*/ 5319 w 331177"/>
              <a:gd name="connsiteY135" fmla="*/ 343001 h 437895"/>
              <a:gd name="connsiteX136" fmla="*/ 6204 w 331177"/>
              <a:gd name="connsiteY136" fmla="*/ 344261 h 437895"/>
              <a:gd name="connsiteX137" fmla="*/ 8180 w 331177"/>
              <a:gd name="connsiteY137" fmla="*/ 379701 h 437895"/>
              <a:gd name="connsiteX138" fmla="*/ 7795 w 331177"/>
              <a:gd name="connsiteY138" fmla="*/ 382573 h 437895"/>
              <a:gd name="connsiteX139" fmla="*/ 33038 w 331177"/>
              <a:gd name="connsiteY139" fmla="*/ 394671 h 437895"/>
              <a:gd name="connsiteX140" fmla="*/ 31238 w 331177"/>
              <a:gd name="connsiteY140" fmla="*/ 398977 h 437895"/>
              <a:gd name="connsiteX141" fmla="*/ 34864 w 331177"/>
              <a:gd name="connsiteY141" fmla="*/ 398507 h 437895"/>
              <a:gd name="connsiteX142" fmla="*/ 39441 w 331177"/>
              <a:gd name="connsiteY142" fmla="*/ 398605 h 437895"/>
              <a:gd name="connsiteX143" fmla="*/ 45021 w 331177"/>
              <a:gd name="connsiteY143" fmla="*/ 401015 h 437895"/>
              <a:gd name="connsiteX144" fmla="*/ 46644 w 331177"/>
              <a:gd name="connsiteY144" fmla="*/ 401550 h 437895"/>
              <a:gd name="connsiteX145" fmla="*/ 49708 w 331177"/>
              <a:gd name="connsiteY145" fmla="*/ 402484 h 437895"/>
              <a:gd name="connsiteX146" fmla="*/ 53701 w 331177"/>
              <a:gd name="connsiteY146" fmla="*/ 402943 h 437895"/>
              <a:gd name="connsiteX147" fmla="*/ 57459 w 331177"/>
              <a:gd name="connsiteY147" fmla="*/ 403386 h 437895"/>
              <a:gd name="connsiteX148" fmla="*/ 58318 w 331177"/>
              <a:gd name="connsiteY148" fmla="*/ 404540 h 437895"/>
              <a:gd name="connsiteX149" fmla="*/ 63755 w 331177"/>
              <a:gd name="connsiteY149" fmla="*/ 401919 h 437895"/>
              <a:gd name="connsiteX150" fmla="*/ 74345 w 331177"/>
              <a:gd name="connsiteY150" fmla="*/ 428454 h 437895"/>
              <a:gd name="connsiteX151" fmla="*/ 77049 w 331177"/>
              <a:gd name="connsiteY151" fmla="*/ 435699 h 437895"/>
              <a:gd name="connsiteX152" fmla="*/ 90244 w 331177"/>
              <a:gd name="connsiteY152" fmla="*/ 436057 h 437895"/>
              <a:gd name="connsiteX153" fmla="*/ 106836 w 331177"/>
              <a:gd name="connsiteY153" fmla="*/ 436887 h 437895"/>
              <a:gd name="connsiteX154" fmla="*/ 113114 w 331177"/>
              <a:gd name="connsiteY154" fmla="*/ 437085 h 437895"/>
              <a:gd name="connsiteX155" fmla="*/ 117739 w 331177"/>
              <a:gd name="connsiteY155" fmla="*/ 437314 h 437895"/>
              <a:gd name="connsiteX156" fmla="*/ 137384 w 331177"/>
              <a:gd name="connsiteY156" fmla="*/ 438302 h 437895"/>
              <a:gd name="connsiteX157" fmla="*/ 137241 w 331177"/>
              <a:gd name="connsiteY157" fmla="*/ 433076 h 437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331177" h="437895">
                <a:moveTo>
                  <a:pt x="137241" y="433076"/>
                </a:moveTo>
                <a:lnTo>
                  <a:pt x="136903" y="420881"/>
                </a:lnTo>
                <a:lnTo>
                  <a:pt x="174632" y="421421"/>
                </a:lnTo>
                <a:lnTo>
                  <a:pt x="184642" y="421556"/>
                </a:lnTo>
                <a:lnTo>
                  <a:pt x="190281" y="403453"/>
                </a:lnTo>
                <a:lnTo>
                  <a:pt x="192298" y="397032"/>
                </a:lnTo>
                <a:lnTo>
                  <a:pt x="192276" y="395521"/>
                </a:lnTo>
                <a:lnTo>
                  <a:pt x="192268" y="395144"/>
                </a:lnTo>
                <a:lnTo>
                  <a:pt x="192217" y="391804"/>
                </a:lnTo>
                <a:lnTo>
                  <a:pt x="192055" y="381351"/>
                </a:lnTo>
                <a:lnTo>
                  <a:pt x="191805" y="365235"/>
                </a:lnTo>
                <a:lnTo>
                  <a:pt x="191651" y="355217"/>
                </a:lnTo>
                <a:lnTo>
                  <a:pt x="191614" y="352807"/>
                </a:lnTo>
                <a:lnTo>
                  <a:pt x="194072" y="337754"/>
                </a:lnTo>
                <a:lnTo>
                  <a:pt x="211017" y="337531"/>
                </a:lnTo>
                <a:lnTo>
                  <a:pt x="233965" y="337324"/>
                </a:lnTo>
                <a:lnTo>
                  <a:pt x="238204" y="337298"/>
                </a:lnTo>
                <a:lnTo>
                  <a:pt x="261387" y="337222"/>
                </a:lnTo>
                <a:lnTo>
                  <a:pt x="269461" y="337250"/>
                </a:lnTo>
                <a:lnTo>
                  <a:pt x="290939" y="337345"/>
                </a:lnTo>
                <a:lnTo>
                  <a:pt x="297830" y="337329"/>
                </a:lnTo>
                <a:lnTo>
                  <a:pt x="300299" y="325324"/>
                </a:lnTo>
                <a:lnTo>
                  <a:pt x="304016" y="307116"/>
                </a:lnTo>
                <a:lnTo>
                  <a:pt x="307568" y="289723"/>
                </a:lnTo>
                <a:lnTo>
                  <a:pt x="312252" y="266798"/>
                </a:lnTo>
                <a:lnTo>
                  <a:pt x="303142" y="254147"/>
                </a:lnTo>
                <a:lnTo>
                  <a:pt x="301199" y="251461"/>
                </a:lnTo>
                <a:lnTo>
                  <a:pt x="300339" y="250235"/>
                </a:lnTo>
                <a:lnTo>
                  <a:pt x="298565" y="246913"/>
                </a:lnTo>
                <a:lnTo>
                  <a:pt x="295799" y="241815"/>
                </a:lnTo>
                <a:lnTo>
                  <a:pt x="286285" y="224114"/>
                </a:lnTo>
                <a:lnTo>
                  <a:pt x="284937" y="221612"/>
                </a:lnTo>
                <a:lnTo>
                  <a:pt x="290910" y="211130"/>
                </a:lnTo>
                <a:lnTo>
                  <a:pt x="297441" y="199643"/>
                </a:lnTo>
                <a:lnTo>
                  <a:pt x="331431" y="139946"/>
                </a:lnTo>
                <a:lnTo>
                  <a:pt x="322886" y="130756"/>
                </a:lnTo>
                <a:lnTo>
                  <a:pt x="311187" y="117953"/>
                </a:lnTo>
                <a:lnTo>
                  <a:pt x="310566" y="117309"/>
                </a:lnTo>
                <a:lnTo>
                  <a:pt x="305835" y="112190"/>
                </a:lnTo>
                <a:lnTo>
                  <a:pt x="298440" y="105084"/>
                </a:lnTo>
                <a:lnTo>
                  <a:pt x="286277" y="97155"/>
                </a:lnTo>
                <a:lnTo>
                  <a:pt x="283269" y="95200"/>
                </a:lnTo>
                <a:lnTo>
                  <a:pt x="272242" y="88006"/>
                </a:lnTo>
                <a:lnTo>
                  <a:pt x="256262" y="77563"/>
                </a:lnTo>
                <a:lnTo>
                  <a:pt x="250139" y="73603"/>
                </a:lnTo>
                <a:lnTo>
                  <a:pt x="243879" y="61932"/>
                </a:lnTo>
                <a:lnTo>
                  <a:pt x="239552" y="53886"/>
                </a:lnTo>
                <a:lnTo>
                  <a:pt x="238075" y="51079"/>
                </a:lnTo>
                <a:lnTo>
                  <a:pt x="234340" y="44137"/>
                </a:lnTo>
                <a:lnTo>
                  <a:pt x="234328" y="42542"/>
                </a:lnTo>
                <a:lnTo>
                  <a:pt x="234299" y="37754"/>
                </a:lnTo>
                <a:lnTo>
                  <a:pt x="234284" y="35173"/>
                </a:lnTo>
                <a:lnTo>
                  <a:pt x="234255" y="30095"/>
                </a:lnTo>
                <a:lnTo>
                  <a:pt x="234237" y="26875"/>
                </a:lnTo>
                <a:lnTo>
                  <a:pt x="234193" y="19739"/>
                </a:lnTo>
                <a:lnTo>
                  <a:pt x="234112" y="6424"/>
                </a:lnTo>
                <a:lnTo>
                  <a:pt x="227959" y="6465"/>
                </a:lnTo>
                <a:lnTo>
                  <a:pt x="218639" y="6541"/>
                </a:lnTo>
                <a:lnTo>
                  <a:pt x="208442" y="6644"/>
                </a:lnTo>
                <a:lnTo>
                  <a:pt x="203204" y="6762"/>
                </a:lnTo>
                <a:lnTo>
                  <a:pt x="187475" y="6919"/>
                </a:lnTo>
                <a:lnTo>
                  <a:pt x="173343" y="7384"/>
                </a:lnTo>
                <a:lnTo>
                  <a:pt x="153059" y="7873"/>
                </a:lnTo>
                <a:lnTo>
                  <a:pt x="148246" y="8010"/>
                </a:lnTo>
                <a:lnTo>
                  <a:pt x="140606" y="5955"/>
                </a:lnTo>
                <a:lnTo>
                  <a:pt x="123264" y="1325"/>
                </a:lnTo>
                <a:lnTo>
                  <a:pt x="95982" y="407"/>
                </a:lnTo>
                <a:lnTo>
                  <a:pt x="101275" y="12339"/>
                </a:lnTo>
                <a:lnTo>
                  <a:pt x="102068" y="14143"/>
                </a:lnTo>
                <a:lnTo>
                  <a:pt x="108449" y="25642"/>
                </a:lnTo>
                <a:lnTo>
                  <a:pt x="108008" y="36773"/>
                </a:lnTo>
                <a:lnTo>
                  <a:pt x="112798" y="44058"/>
                </a:lnTo>
                <a:lnTo>
                  <a:pt x="112883" y="45594"/>
                </a:lnTo>
                <a:lnTo>
                  <a:pt x="124998" y="65711"/>
                </a:lnTo>
                <a:lnTo>
                  <a:pt x="128998" y="71698"/>
                </a:lnTo>
                <a:lnTo>
                  <a:pt x="138468" y="86257"/>
                </a:lnTo>
                <a:lnTo>
                  <a:pt x="143049" y="92153"/>
                </a:lnTo>
                <a:lnTo>
                  <a:pt x="136341" y="93771"/>
                </a:lnTo>
                <a:lnTo>
                  <a:pt x="132668" y="95115"/>
                </a:lnTo>
                <a:lnTo>
                  <a:pt x="128296" y="97293"/>
                </a:lnTo>
                <a:lnTo>
                  <a:pt x="116909" y="100489"/>
                </a:lnTo>
                <a:lnTo>
                  <a:pt x="108893" y="101108"/>
                </a:lnTo>
                <a:lnTo>
                  <a:pt x="99839" y="104475"/>
                </a:lnTo>
                <a:lnTo>
                  <a:pt x="83639" y="109186"/>
                </a:lnTo>
                <a:lnTo>
                  <a:pt x="70896" y="112944"/>
                </a:lnTo>
                <a:lnTo>
                  <a:pt x="62800" y="115442"/>
                </a:lnTo>
                <a:lnTo>
                  <a:pt x="40539" y="121182"/>
                </a:lnTo>
                <a:lnTo>
                  <a:pt x="38787" y="124602"/>
                </a:lnTo>
                <a:lnTo>
                  <a:pt x="38019" y="127803"/>
                </a:lnTo>
                <a:lnTo>
                  <a:pt x="31220" y="144070"/>
                </a:lnTo>
                <a:lnTo>
                  <a:pt x="30291" y="146496"/>
                </a:lnTo>
                <a:lnTo>
                  <a:pt x="23271" y="165578"/>
                </a:lnTo>
                <a:lnTo>
                  <a:pt x="23234" y="165666"/>
                </a:lnTo>
                <a:lnTo>
                  <a:pt x="29188" y="183545"/>
                </a:lnTo>
                <a:lnTo>
                  <a:pt x="18569" y="190894"/>
                </a:lnTo>
                <a:lnTo>
                  <a:pt x="9492" y="197752"/>
                </a:lnTo>
                <a:lnTo>
                  <a:pt x="9683" y="199661"/>
                </a:lnTo>
                <a:lnTo>
                  <a:pt x="10447" y="207616"/>
                </a:lnTo>
                <a:lnTo>
                  <a:pt x="11424" y="218003"/>
                </a:lnTo>
                <a:lnTo>
                  <a:pt x="11769" y="221445"/>
                </a:lnTo>
                <a:lnTo>
                  <a:pt x="12460" y="228766"/>
                </a:lnTo>
                <a:lnTo>
                  <a:pt x="12530" y="229431"/>
                </a:lnTo>
                <a:lnTo>
                  <a:pt x="12735" y="231630"/>
                </a:lnTo>
                <a:lnTo>
                  <a:pt x="18253" y="238064"/>
                </a:lnTo>
                <a:lnTo>
                  <a:pt x="22319" y="242832"/>
                </a:lnTo>
                <a:lnTo>
                  <a:pt x="22338" y="242831"/>
                </a:lnTo>
                <a:lnTo>
                  <a:pt x="26650" y="247823"/>
                </a:lnTo>
                <a:lnTo>
                  <a:pt x="21247" y="255620"/>
                </a:lnTo>
                <a:lnTo>
                  <a:pt x="14657" y="256566"/>
                </a:lnTo>
                <a:lnTo>
                  <a:pt x="12853" y="263987"/>
                </a:lnTo>
                <a:lnTo>
                  <a:pt x="15101" y="265266"/>
                </a:lnTo>
                <a:lnTo>
                  <a:pt x="16023" y="266323"/>
                </a:lnTo>
                <a:lnTo>
                  <a:pt x="16438" y="267175"/>
                </a:lnTo>
                <a:lnTo>
                  <a:pt x="18330" y="269491"/>
                </a:lnTo>
                <a:lnTo>
                  <a:pt x="14264" y="270543"/>
                </a:lnTo>
                <a:lnTo>
                  <a:pt x="13654" y="270924"/>
                </a:lnTo>
                <a:lnTo>
                  <a:pt x="12184" y="272164"/>
                </a:lnTo>
                <a:lnTo>
                  <a:pt x="9499" y="276637"/>
                </a:lnTo>
                <a:lnTo>
                  <a:pt x="9279" y="277347"/>
                </a:lnTo>
                <a:lnTo>
                  <a:pt x="5407" y="280898"/>
                </a:lnTo>
                <a:lnTo>
                  <a:pt x="2751" y="283368"/>
                </a:lnTo>
                <a:lnTo>
                  <a:pt x="2116" y="284217"/>
                </a:lnTo>
                <a:lnTo>
                  <a:pt x="5991" y="293285"/>
                </a:lnTo>
                <a:lnTo>
                  <a:pt x="6329" y="294808"/>
                </a:lnTo>
                <a:lnTo>
                  <a:pt x="5965" y="297242"/>
                </a:lnTo>
                <a:lnTo>
                  <a:pt x="5572" y="299880"/>
                </a:lnTo>
                <a:lnTo>
                  <a:pt x="5352" y="301289"/>
                </a:lnTo>
                <a:lnTo>
                  <a:pt x="2880" y="318002"/>
                </a:lnTo>
                <a:lnTo>
                  <a:pt x="2773" y="318677"/>
                </a:lnTo>
                <a:lnTo>
                  <a:pt x="2090" y="323601"/>
                </a:lnTo>
                <a:lnTo>
                  <a:pt x="1278" y="328823"/>
                </a:lnTo>
                <a:lnTo>
                  <a:pt x="992" y="330904"/>
                </a:lnTo>
                <a:lnTo>
                  <a:pt x="639" y="333164"/>
                </a:lnTo>
                <a:lnTo>
                  <a:pt x="253" y="335716"/>
                </a:lnTo>
                <a:lnTo>
                  <a:pt x="5021" y="342580"/>
                </a:lnTo>
                <a:lnTo>
                  <a:pt x="5319" y="343001"/>
                </a:lnTo>
                <a:lnTo>
                  <a:pt x="6204" y="344261"/>
                </a:lnTo>
                <a:lnTo>
                  <a:pt x="8180" y="379701"/>
                </a:lnTo>
                <a:lnTo>
                  <a:pt x="7795" y="382573"/>
                </a:lnTo>
                <a:lnTo>
                  <a:pt x="33038" y="394671"/>
                </a:lnTo>
                <a:lnTo>
                  <a:pt x="31238" y="398977"/>
                </a:lnTo>
                <a:lnTo>
                  <a:pt x="34864" y="398507"/>
                </a:lnTo>
                <a:lnTo>
                  <a:pt x="39441" y="398605"/>
                </a:lnTo>
                <a:lnTo>
                  <a:pt x="45021" y="401015"/>
                </a:lnTo>
                <a:lnTo>
                  <a:pt x="46644" y="401550"/>
                </a:lnTo>
                <a:lnTo>
                  <a:pt x="49708" y="402484"/>
                </a:lnTo>
                <a:lnTo>
                  <a:pt x="53701" y="402943"/>
                </a:lnTo>
                <a:lnTo>
                  <a:pt x="57459" y="403386"/>
                </a:lnTo>
                <a:lnTo>
                  <a:pt x="58318" y="404540"/>
                </a:lnTo>
                <a:lnTo>
                  <a:pt x="63755" y="401919"/>
                </a:lnTo>
                <a:lnTo>
                  <a:pt x="74345" y="428454"/>
                </a:lnTo>
                <a:lnTo>
                  <a:pt x="77049" y="435699"/>
                </a:lnTo>
                <a:lnTo>
                  <a:pt x="90244" y="436057"/>
                </a:lnTo>
                <a:lnTo>
                  <a:pt x="106836" y="436887"/>
                </a:lnTo>
                <a:lnTo>
                  <a:pt x="113114" y="437085"/>
                </a:lnTo>
                <a:lnTo>
                  <a:pt x="117739" y="437314"/>
                </a:lnTo>
                <a:lnTo>
                  <a:pt x="137384" y="438302"/>
                </a:lnTo>
                <a:lnTo>
                  <a:pt x="137241" y="433076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AE4E5690-510F-4DA3-6997-3873914043CD}"/>
              </a:ext>
            </a:extLst>
          </p:cNvPr>
          <p:cNvSpPr>
            <a:spLocks/>
          </p:cNvSpPr>
          <p:nvPr/>
        </p:nvSpPr>
        <p:spPr>
          <a:xfrm flipV="1">
            <a:off x="8992941" y="1547840"/>
            <a:ext cx="529039" cy="778784"/>
          </a:xfrm>
          <a:custGeom>
            <a:avLst/>
            <a:gdLst>
              <a:gd name="connsiteX0" fmla="*/ 62068 w 360274"/>
              <a:gd name="connsiteY0" fmla="*/ 381654 h 530350"/>
              <a:gd name="connsiteX1" fmla="*/ 64834 w 360274"/>
              <a:gd name="connsiteY1" fmla="*/ 386752 h 530350"/>
              <a:gd name="connsiteX2" fmla="*/ 66608 w 360274"/>
              <a:gd name="connsiteY2" fmla="*/ 390074 h 530350"/>
              <a:gd name="connsiteX3" fmla="*/ 67468 w 360274"/>
              <a:gd name="connsiteY3" fmla="*/ 391300 h 530350"/>
              <a:gd name="connsiteX4" fmla="*/ 69411 w 360274"/>
              <a:gd name="connsiteY4" fmla="*/ 393986 h 530350"/>
              <a:gd name="connsiteX5" fmla="*/ 78521 w 360274"/>
              <a:gd name="connsiteY5" fmla="*/ 406637 h 530350"/>
              <a:gd name="connsiteX6" fmla="*/ 73837 w 360274"/>
              <a:gd name="connsiteY6" fmla="*/ 429562 h 530350"/>
              <a:gd name="connsiteX7" fmla="*/ 70285 w 360274"/>
              <a:gd name="connsiteY7" fmla="*/ 446955 h 530350"/>
              <a:gd name="connsiteX8" fmla="*/ 66568 w 360274"/>
              <a:gd name="connsiteY8" fmla="*/ 465163 h 530350"/>
              <a:gd name="connsiteX9" fmla="*/ 64099 w 360274"/>
              <a:gd name="connsiteY9" fmla="*/ 477167 h 530350"/>
              <a:gd name="connsiteX10" fmla="*/ 57208 w 360274"/>
              <a:gd name="connsiteY10" fmla="*/ 477184 h 530350"/>
              <a:gd name="connsiteX11" fmla="*/ 70498 w 360274"/>
              <a:gd name="connsiteY11" fmla="*/ 493274 h 530350"/>
              <a:gd name="connsiteX12" fmla="*/ 73885 w 360274"/>
              <a:gd name="connsiteY12" fmla="*/ 497340 h 530350"/>
              <a:gd name="connsiteX13" fmla="*/ 77430 w 360274"/>
              <a:gd name="connsiteY13" fmla="*/ 501670 h 530350"/>
              <a:gd name="connsiteX14" fmla="*/ 95756 w 360274"/>
              <a:gd name="connsiteY14" fmla="*/ 518030 h 530350"/>
              <a:gd name="connsiteX15" fmla="*/ 97145 w 360274"/>
              <a:gd name="connsiteY15" fmla="*/ 519269 h 530350"/>
              <a:gd name="connsiteX16" fmla="*/ 105715 w 360274"/>
              <a:gd name="connsiteY16" fmla="*/ 526888 h 530350"/>
              <a:gd name="connsiteX17" fmla="*/ 110060 w 360274"/>
              <a:gd name="connsiteY17" fmla="*/ 530792 h 530350"/>
              <a:gd name="connsiteX18" fmla="*/ 123174 w 360274"/>
              <a:gd name="connsiteY18" fmla="*/ 518508 h 530350"/>
              <a:gd name="connsiteX19" fmla="*/ 167857 w 360274"/>
              <a:gd name="connsiteY19" fmla="*/ 524608 h 530350"/>
              <a:gd name="connsiteX20" fmla="*/ 178371 w 360274"/>
              <a:gd name="connsiteY20" fmla="*/ 526056 h 530350"/>
              <a:gd name="connsiteX21" fmla="*/ 190632 w 360274"/>
              <a:gd name="connsiteY21" fmla="*/ 512852 h 530350"/>
              <a:gd name="connsiteX22" fmla="*/ 196036 w 360274"/>
              <a:gd name="connsiteY22" fmla="*/ 507021 h 530350"/>
              <a:gd name="connsiteX23" fmla="*/ 205568 w 360274"/>
              <a:gd name="connsiteY23" fmla="*/ 500705 h 530350"/>
              <a:gd name="connsiteX24" fmla="*/ 216350 w 360274"/>
              <a:gd name="connsiteY24" fmla="*/ 493583 h 530350"/>
              <a:gd name="connsiteX25" fmla="*/ 233934 w 360274"/>
              <a:gd name="connsiteY25" fmla="*/ 499646 h 530350"/>
              <a:gd name="connsiteX26" fmla="*/ 235653 w 360274"/>
              <a:gd name="connsiteY26" fmla="*/ 499719 h 530350"/>
              <a:gd name="connsiteX27" fmla="*/ 243617 w 360274"/>
              <a:gd name="connsiteY27" fmla="*/ 500067 h 530350"/>
              <a:gd name="connsiteX28" fmla="*/ 249241 w 360274"/>
              <a:gd name="connsiteY28" fmla="*/ 500350 h 530350"/>
              <a:gd name="connsiteX29" fmla="*/ 276270 w 360274"/>
              <a:gd name="connsiteY29" fmla="*/ 501634 h 530350"/>
              <a:gd name="connsiteX30" fmla="*/ 277445 w 360274"/>
              <a:gd name="connsiteY30" fmla="*/ 502073 h 530350"/>
              <a:gd name="connsiteX31" fmla="*/ 296055 w 360274"/>
              <a:gd name="connsiteY31" fmla="*/ 509210 h 530350"/>
              <a:gd name="connsiteX32" fmla="*/ 301995 w 360274"/>
              <a:gd name="connsiteY32" fmla="*/ 511203 h 530350"/>
              <a:gd name="connsiteX33" fmla="*/ 337619 w 360274"/>
              <a:gd name="connsiteY33" fmla="*/ 525099 h 530350"/>
              <a:gd name="connsiteX34" fmla="*/ 337762 w 360274"/>
              <a:gd name="connsiteY34" fmla="*/ 525137 h 530350"/>
              <a:gd name="connsiteX35" fmla="*/ 340073 w 360274"/>
              <a:gd name="connsiteY35" fmla="*/ 513177 h 530350"/>
              <a:gd name="connsiteX36" fmla="*/ 345094 w 360274"/>
              <a:gd name="connsiteY36" fmla="*/ 506024 h 530350"/>
              <a:gd name="connsiteX37" fmla="*/ 346523 w 360274"/>
              <a:gd name="connsiteY37" fmla="*/ 504722 h 530350"/>
              <a:gd name="connsiteX38" fmla="*/ 347442 w 360274"/>
              <a:gd name="connsiteY38" fmla="*/ 503996 h 530350"/>
              <a:gd name="connsiteX39" fmla="*/ 352573 w 360274"/>
              <a:gd name="connsiteY39" fmla="*/ 503263 h 530350"/>
              <a:gd name="connsiteX40" fmla="*/ 354862 w 360274"/>
              <a:gd name="connsiteY40" fmla="*/ 501671 h 530350"/>
              <a:gd name="connsiteX41" fmla="*/ 356074 w 360274"/>
              <a:gd name="connsiteY41" fmla="*/ 499337 h 530350"/>
              <a:gd name="connsiteX42" fmla="*/ 355843 w 360274"/>
              <a:gd name="connsiteY42" fmla="*/ 495769 h 530350"/>
              <a:gd name="connsiteX43" fmla="*/ 360486 w 360274"/>
              <a:gd name="connsiteY43" fmla="*/ 474715 h 530350"/>
              <a:gd name="connsiteX44" fmla="*/ 359759 w 360274"/>
              <a:gd name="connsiteY44" fmla="*/ 465785 h 530350"/>
              <a:gd name="connsiteX45" fmla="*/ 355843 w 360274"/>
              <a:gd name="connsiteY45" fmla="*/ 452126 h 530350"/>
              <a:gd name="connsiteX46" fmla="*/ 351942 w 360274"/>
              <a:gd name="connsiteY46" fmla="*/ 452855 h 530350"/>
              <a:gd name="connsiteX47" fmla="*/ 343177 w 360274"/>
              <a:gd name="connsiteY47" fmla="*/ 452192 h 530350"/>
              <a:gd name="connsiteX48" fmla="*/ 333556 w 360274"/>
              <a:gd name="connsiteY48" fmla="*/ 447272 h 530350"/>
              <a:gd name="connsiteX49" fmla="*/ 321460 w 360274"/>
              <a:gd name="connsiteY49" fmla="*/ 440738 h 530350"/>
              <a:gd name="connsiteX50" fmla="*/ 318099 w 360274"/>
              <a:gd name="connsiteY50" fmla="*/ 438501 h 530350"/>
              <a:gd name="connsiteX51" fmla="*/ 281560 w 360274"/>
              <a:gd name="connsiteY51" fmla="*/ 420856 h 530350"/>
              <a:gd name="connsiteX52" fmla="*/ 272475 w 360274"/>
              <a:gd name="connsiteY52" fmla="*/ 418448 h 530350"/>
              <a:gd name="connsiteX53" fmla="*/ 232241 w 360274"/>
              <a:gd name="connsiteY53" fmla="*/ 396217 h 530350"/>
              <a:gd name="connsiteX54" fmla="*/ 225930 w 360274"/>
              <a:gd name="connsiteY54" fmla="*/ 391399 h 530350"/>
              <a:gd name="connsiteX55" fmla="*/ 215369 w 360274"/>
              <a:gd name="connsiteY55" fmla="*/ 386342 h 530350"/>
              <a:gd name="connsiteX56" fmla="*/ 207721 w 360274"/>
              <a:gd name="connsiteY56" fmla="*/ 381847 h 530350"/>
              <a:gd name="connsiteX57" fmla="*/ 205032 w 360274"/>
              <a:gd name="connsiteY57" fmla="*/ 380182 h 530350"/>
              <a:gd name="connsiteX58" fmla="*/ 198126 w 360274"/>
              <a:gd name="connsiteY58" fmla="*/ 376195 h 530350"/>
              <a:gd name="connsiteX59" fmla="*/ 195026 w 360274"/>
              <a:gd name="connsiteY59" fmla="*/ 374435 h 530350"/>
              <a:gd name="connsiteX60" fmla="*/ 191205 w 360274"/>
              <a:gd name="connsiteY60" fmla="*/ 370707 h 530350"/>
              <a:gd name="connsiteX61" fmla="*/ 189405 w 360274"/>
              <a:gd name="connsiteY61" fmla="*/ 365333 h 530350"/>
              <a:gd name="connsiteX62" fmla="*/ 188693 w 360274"/>
              <a:gd name="connsiteY62" fmla="*/ 360111 h 530350"/>
              <a:gd name="connsiteX63" fmla="*/ 189152 w 360274"/>
              <a:gd name="connsiteY63" fmla="*/ 357947 h 530350"/>
              <a:gd name="connsiteX64" fmla="*/ 189967 w 360274"/>
              <a:gd name="connsiteY64" fmla="*/ 354052 h 530350"/>
              <a:gd name="connsiteX65" fmla="*/ 190008 w 360274"/>
              <a:gd name="connsiteY65" fmla="*/ 353879 h 530350"/>
              <a:gd name="connsiteX66" fmla="*/ 192322 w 360274"/>
              <a:gd name="connsiteY66" fmla="*/ 342887 h 530350"/>
              <a:gd name="connsiteX67" fmla="*/ 192520 w 360274"/>
              <a:gd name="connsiteY67" fmla="*/ 341964 h 530350"/>
              <a:gd name="connsiteX68" fmla="*/ 197289 w 360274"/>
              <a:gd name="connsiteY68" fmla="*/ 319262 h 530350"/>
              <a:gd name="connsiteX69" fmla="*/ 199360 w 360274"/>
              <a:gd name="connsiteY69" fmla="*/ 309514 h 530350"/>
              <a:gd name="connsiteX70" fmla="*/ 199460 w 360274"/>
              <a:gd name="connsiteY70" fmla="*/ 309401 h 530350"/>
              <a:gd name="connsiteX71" fmla="*/ 204059 w 360274"/>
              <a:gd name="connsiteY71" fmla="*/ 305491 h 530350"/>
              <a:gd name="connsiteX72" fmla="*/ 206924 w 360274"/>
              <a:gd name="connsiteY72" fmla="*/ 302745 h 530350"/>
              <a:gd name="connsiteX73" fmla="*/ 210619 w 360274"/>
              <a:gd name="connsiteY73" fmla="*/ 299594 h 530350"/>
              <a:gd name="connsiteX74" fmla="*/ 227517 w 360274"/>
              <a:gd name="connsiteY74" fmla="*/ 283263 h 530350"/>
              <a:gd name="connsiteX75" fmla="*/ 245630 w 360274"/>
              <a:gd name="connsiteY75" fmla="*/ 266311 h 530350"/>
              <a:gd name="connsiteX76" fmla="*/ 247809 w 360274"/>
              <a:gd name="connsiteY76" fmla="*/ 264284 h 530350"/>
              <a:gd name="connsiteX77" fmla="*/ 252228 w 360274"/>
              <a:gd name="connsiteY77" fmla="*/ 260147 h 530350"/>
              <a:gd name="connsiteX78" fmla="*/ 261025 w 360274"/>
              <a:gd name="connsiteY78" fmla="*/ 251852 h 530350"/>
              <a:gd name="connsiteX79" fmla="*/ 292921 w 360274"/>
              <a:gd name="connsiteY79" fmla="*/ 222161 h 530350"/>
              <a:gd name="connsiteX80" fmla="*/ 279811 w 360274"/>
              <a:gd name="connsiteY80" fmla="*/ 203024 h 530350"/>
              <a:gd name="connsiteX81" fmla="*/ 274745 w 360274"/>
              <a:gd name="connsiteY81" fmla="*/ 195604 h 530350"/>
              <a:gd name="connsiteX82" fmla="*/ 263755 w 360274"/>
              <a:gd name="connsiteY82" fmla="*/ 179582 h 530350"/>
              <a:gd name="connsiteX83" fmla="*/ 262028 w 360274"/>
              <a:gd name="connsiteY83" fmla="*/ 177064 h 530350"/>
              <a:gd name="connsiteX84" fmla="*/ 258729 w 360274"/>
              <a:gd name="connsiteY84" fmla="*/ 172009 h 530350"/>
              <a:gd name="connsiteX85" fmla="*/ 253587 w 360274"/>
              <a:gd name="connsiteY85" fmla="*/ 164494 h 530350"/>
              <a:gd name="connsiteX86" fmla="*/ 252580 w 360274"/>
              <a:gd name="connsiteY86" fmla="*/ 163957 h 530350"/>
              <a:gd name="connsiteX87" fmla="*/ 247768 w 360274"/>
              <a:gd name="connsiteY87" fmla="*/ 160820 h 530350"/>
              <a:gd name="connsiteX88" fmla="*/ 232909 w 360274"/>
              <a:gd name="connsiteY88" fmla="*/ 160392 h 530350"/>
              <a:gd name="connsiteX89" fmla="*/ 219968 w 360274"/>
              <a:gd name="connsiteY89" fmla="*/ 160019 h 530350"/>
              <a:gd name="connsiteX90" fmla="*/ 218568 w 360274"/>
              <a:gd name="connsiteY90" fmla="*/ 157993 h 530350"/>
              <a:gd name="connsiteX91" fmla="*/ 220078 w 360274"/>
              <a:gd name="connsiteY91" fmla="*/ 152591 h 530350"/>
              <a:gd name="connsiteX92" fmla="*/ 221481 w 360274"/>
              <a:gd name="connsiteY92" fmla="*/ 147620 h 530350"/>
              <a:gd name="connsiteX93" fmla="*/ 207831 w 360274"/>
              <a:gd name="connsiteY93" fmla="*/ 137238 h 530350"/>
              <a:gd name="connsiteX94" fmla="*/ 207464 w 360274"/>
              <a:gd name="connsiteY94" fmla="*/ 137167 h 530350"/>
              <a:gd name="connsiteX95" fmla="*/ 204000 w 360274"/>
              <a:gd name="connsiteY95" fmla="*/ 136557 h 530350"/>
              <a:gd name="connsiteX96" fmla="*/ 216471 w 360274"/>
              <a:gd name="connsiteY96" fmla="*/ 126160 h 530350"/>
              <a:gd name="connsiteX97" fmla="*/ 224655 w 360274"/>
              <a:gd name="connsiteY97" fmla="*/ 115690 h 530350"/>
              <a:gd name="connsiteX98" fmla="*/ 226092 w 360274"/>
              <a:gd name="connsiteY98" fmla="*/ 113827 h 530350"/>
              <a:gd name="connsiteX99" fmla="*/ 230073 w 360274"/>
              <a:gd name="connsiteY99" fmla="*/ 108753 h 530350"/>
              <a:gd name="connsiteX100" fmla="*/ 225423 w 360274"/>
              <a:gd name="connsiteY100" fmla="*/ 106371 h 530350"/>
              <a:gd name="connsiteX101" fmla="*/ 219531 w 360274"/>
              <a:gd name="connsiteY101" fmla="*/ 103399 h 530350"/>
              <a:gd name="connsiteX102" fmla="*/ 213984 w 360274"/>
              <a:gd name="connsiteY102" fmla="*/ 100588 h 530350"/>
              <a:gd name="connsiteX103" fmla="*/ 209087 w 360274"/>
              <a:gd name="connsiteY103" fmla="*/ 98100 h 530350"/>
              <a:gd name="connsiteX104" fmla="*/ 205697 w 360274"/>
              <a:gd name="connsiteY104" fmla="*/ 97346 h 530350"/>
              <a:gd name="connsiteX105" fmla="*/ 189464 w 360274"/>
              <a:gd name="connsiteY105" fmla="*/ 93727 h 530350"/>
              <a:gd name="connsiteX106" fmla="*/ 187242 w 360274"/>
              <a:gd name="connsiteY106" fmla="*/ 93194 h 530350"/>
              <a:gd name="connsiteX107" fmla="*/ 184726 w 360274"/>
              <a:gd name="connsiteY107" fmla="*/ 92658 h 530350"/>
              <a:gd name="connsiteX108" fmla="*/ 177471 w 360274"/>
              <a:gd name="connsiteY108" fmla="*/ 91026 h 530350"/>
              <a:gd name="connsiteX109" fmla="*/ 173985 w 360274"/>
              <a:gd name="connsiteY109" fmla="*/ 82431 h 530350"/>
              <a:gd name="connsiteX110" fmla="*/ 169397 w 360274"/>
              <a:gd name="connsiteY110" fmla="*/ 71139 h 530350"/>
              <a:gd name="connsiteX111" fmla="*/ 168471 w 360274"/>
              <a:gd name="connsiteY111" fmla="*/ 62441 h 530350"/>
              <a:gd name="connsiteX112" fmla="*/ 167924 w 360274"/>
              <a:gd name="connsiteY112" fmla="*/ 57465 h 530350"/>
              <a:gd name="connsiteX113" fmla="*/ 164599 w 360274"/>
              <a:gd name="connsiteY113" fmla="*/ 27708 h 530350"/>
              <a:gd name="connsiteX114" fmla="*/ 164452 w 360274"/>
              <a:gd name="connsiteY114" fmla="*/ 26312 h 530350"/>
              <a:gd name="connsiteX115" fmla="*/ 156973 w 360274"/>
              <a:gd name="connsiteY115" fmla="*/ 27609 h 530350"/>
              <a:gd name="connsiteX116" fmla="*/ 152646 w 360274"/>
              <a:gd name="connsiteY116" fmla="*/ 27539 h 530350"/>
              <a:gd name="connsiteX117" fmla="*/ 140931 w 360274"/>
              <a:gd name="connsiteY117" fmla="*/ 27399 h 530350"/>
              <a:gd name="connsiteX118" fmla="*/ 135454 w 360274"/>
              <a:gd name="connsiteY118" fmla="*/ 24070 h 530350"/>
              <a:gd name="connsiteX119" fmla="*/ 130304 w 360274"/>
              <a:gd name="connsiteY119" fmla="*/ 23192 h 530350"/>
              <a:gd name="connsiteX120" fmla="*/ 128857 w 360274"/>
              <a:gd name="connsiteY120" fmla="*/ 23078 h 530350"/>
              <a:gd name="connsiteX121" fmla="*/ 121492 w 360274"/>
              <a:gd name="connsiteY121" fmla="*/ 22512 h 530350"/>
              <a:gd name="connsiteX122" fmla="*/ 118483 w 360274"/>
              <a:gd name="connsiteY122" fmla="*/ 19216 h 530350"/>
              <a:gd name="connsiteX123" fmla="*/ 108205 w 360274"/>
              <a:gd name="connsiteY123" fmla="*/ 10389 h 530350"/>
              <a:gd name="connsiteX124" fmla="*/ 108055 w 360274"/>
              <a:gd name="connsiteY124" fmla="*/ 5458 h 530350"/>
              <a:gd name="connsiteX125" fmla="*/ 106310 w 360274"/>
              <a:gd name="connsiteY125" fmla="*/ 3404 h 530350"/>
              <a:gd name="connsiteX126" fmla="*/ 104789 w 360274"/>
              <a:gd name="connsiteY126" fmla="*/ 887 h 530350"/>
              <a:gd name="connsiteX127" fmla="*/ 101696 w 360274"/>
              <a:gd name="connsiteY127" fmla="*/ 787 h 530350"/>
              <a:gd name="connsiteX128" fmla="*/ 94779 w 360274"/>
              <a:gd name="connsiteY128" fmla="*/ 442 h 530350"/>
              <a:gd name="connsiteX129" fmla="*/ 89879 w 360274"/>
              <a:gd name="connsiteY129" fmla="*/ 1544 h 530350"/>
              <a:gd name="connsiteX130" fmla="*/ 88545 w 360274"/>
              <a:gd name="connsiteY130" fmla="*/ 3330 h 530350"/>
              <a:gd name="connsiteX131" fmla="*/ 85357 w 360274"/>
              <a:gd name="connsiteY131" fmla="*/ 2860 h 530350"/>
              <a:gd name="connsiteX132" fmla="*/ 84439 w 360274"/>
              <a:gd name="connsiteY132" fmla="*/ 3113 h 530350"/>
              <a:gd name="connsiteX133" fmla="*/ 83994 w 360274"/>
              <a:gd name="connsiteY133" fmla="*/ 3543 h 530350"/>
              <a:gd name="connsiteX134" fmla="*/ 86154 w 360274"/>
              <a:gd name="connsiteY134" fmla="*/ 6986 h 530350"/>
              <a:gd name="connsiteX135" fmla="*/ 81772 w 360274"/>
              <a:gd name="connsiteY135" fmla="*/ 8941 h 530350"/>
              <a:gd name="connsiteX136" fmla="*/ 79678 w 360274"/>
              <a:gd name="connsiteY136" fmla="*/ 11591 h 530350"/>
              <a:gd name="connsiteX137" fmla="*/ 71244 w 360274"/>
              <a:gd name="connsiteY137" fmla="*/ 7868 h 530350"/>
              <a:gd name="connsiteX138" fmla="*/ 71056 w 360274"/>
              <a:gd name="connsiteY138" fmla="*/ 8996 h 530350"/>
              <a:gd name="connsiteX139" fmla="*/ 68092 w 360274"/>
              <a:gd name="connsiteY139" fmla="*/ 8541 h 530350"/>
              <a:gd name="connsiteX140" fmla="*/ 65293 w 360274"/>
              <a:gd name="connsiteY140" fmla="*/ 10555 h 530350"/>
              <a:gd name="connsiteX141" fmla="*/ 66828 w 360274"/>
              <a:gd name="connsiteY141" fmla="*/ 19146 h 530350"/>
              <a:gd name="connsiteX142" fmla="*/ 59684 w 360274"/>
              <a:gd name="connsiteY142" fmla="*/ 24526 h 530350"/>
              <a:gd name="connsiteX143" fmla="*/ 45582 w 360274"/>
              <a:gd name="connsiteY143" fmla="*/ 33514 h 530350"/>
              <a:gd name="connsiteX144" fmla="*/ 41927 w 360274"/>
              <a:gd name="connsiteY144" fmla="*/ 35884 h 530350"/>
              <a:gd name="connsiteX145" fmla="*/ 37283 w 360274"/>
              <a:gd name="connsiteY145" fmla="*/ 42892 h 530350"/>
              <a:gd name="connsiteX146" fmla="*/ 30594 w 360274"/>
              <a:gd name="connsiteY146" fmla="*/ 53243 h 530350"/>
              <a:gd name="connsiteX147" fmla="*/ 26491 w 360274"/>
              <a:gd name="connsiteY147" fmla="*/ 59508 h 530350"/>
              <a:gd name="connsiteX148" fmla="*/ 26293 w 360274"/>
              <a:gd name="connsiteY148" fmla="*/ 59799 h 530350"/>
              <a:gd name="connsiteX149" fmla="*/ 12947 w 360274"/>
              <a:gd name="connsiteY149" fmla="*/ 80101 h 530350"/>
              <a:gd name="connsiteX150" fmla="*/ 12988 w 360274"/>
              <a:gd name="connsiteY150" fmla="*/ 80127 h 530350"/>
              <a:gd name="connsiteX151" fmla="*/ 17774 w 360274"/>
              <a:gd name="connsiteY151" fmla="*/ 83882 h 530350"/>
              <a:gd name="connsiteX152" fmla="*/ 29426 w 360274"/>
              <a:gd name="connsiteY152" fmla="*/ 93205 h 530350"/>
              <a:gd name="connsiteX153" fmla="*/ 29904 w 360274"/>
              <a:gd name="connsiteY153" fmla="*/ 109763 h 530350"/>
              <a:gd name="connsiteX154" fmla="*/ 25154 w 360274"/>
              <a:gd name="connsiteY154" fmla="*/ 109477 h 530350"/>
              <a:gd name="connsiteX155" fmla="*/ 20283 w 360274"/>
              <a:gd name="connsiteY155" fmla="*/ 118130 h 530350"/>
              <a:gd name="connsiteX156" fmla="*/ 212 w 360274"/>
              <a:gd name="connsiteY156" fmla="*/ 117373 h 530350"/>
              <a:gd name="connsiteX157" fmla="*/ 252 w 360274"/>
              <a:gd name="connsiteY157" fmla="*/ 124362 h 530350"/>
              <a:gd name="connsiteX158" fmla="*/ 263 w 360274"/>
              <a:gd name="connsiteY158" fmla="*/ 126074 h 530350"/>
              <a:gd name="connsiteX159" fmla="*/ 300 w 360274"/>
              <a:gd name="connsiteY159" fmla="*/ 132542 h 530350"/>
              <a:gd name="connsiteX160" fmla="*/ 381 w 360274"/>
              <a:gd name="connsiteY160" fmla="*/ 146263 h 530350"/>
              <a:gd name="connsiteX161" fmla="*/ 461 w 360274"/>
              <a:gd name="connsiteY161" fmla="*/ 159578 h 530350"/>
              <a:gd name="connsiteX162" fmla="*/ 505 w 360274"/>
              <a:gd name="connsiteY162" fmla="*/ 166714 h 530350"/>
              <a:gd name="connsiteX163" fmla="*/ 524 w 360274"/>
              <a:gd name="connsiteY163" fmla="*/ 169934 h 530350"/>
              <a:gd name="connsiteX164" fmla="*/ 553 w 360274"/>
              <a:gd name="connsiteY164" fmla="*/ 175012 h 530350"/>
              <a:gd name="connsiteX165" fmla="*/ 568 w 360274"/>
              <a:gd name="connsiteY165" fmla="*/ 177593 h 530350"/>
              <a:gd name="connsiteX166" fmla="*/ 597 w 360274"/>
              <a:gd name="connsiteY166" fmla="*/ 182381 h 530350"/>
              <a:gd name="connsiteX167" fmla="*/ 608 w 360274"/>
              <a:gd name="connsiteY167" fmla="*/ 183976 h 530350"/>
              <a:gd name="connsiteX168" fmla="*/ 4344 w 360274"/>
              <a:gd name="connsiteY168" fmla="*/ 190918 h 530350"/>
              <a:gd name="connsiteX169" fmla="*/ 5821 w 360274"/>
              <a:gd name="connsiteY169" fmla="*/ 193725 h 530350"/>
              <a:gd name="connsiteX170" fmla="*/ 10148 w 360274"/>
              <a:gd name="connsiteY170" fmla="*/ 201771 h 530350"/>
              <a:gd name="connsiteX171" fmla="*/ 16408 w 360274"/>
              <a:gd name="connsiteY171" fmla="*/ 213442 h 530350"/>
              <a:gd name="connsiteX172" fmla="*/ 22531 w 360274"/>
              <a:gd name="connsiteY172" fmla="*/ 217402 h 530350"/>
              <a:gd name="connsiteX173" fmla="*/ 38510 w 360274"/>
              <a:gd name="connsiteY173" fmla="*/ 227844 h 530350"/>
              <a:gd name="connsiteX174" fmla="*/ 49538 w 360274"/>
              <a:gd name="connsiteY174" fmla="*/ 235039 h 530350"/>
              <a:gd name="connsiteX175" fmla="*/ 52546 w 360274"/>
              <a:gd name="connsiteY175" fmla="*/ 236994 h 530350"/>
              <a:gd name="connsiteX176" fmla="*/ 64709 w 360274"/>
              <a:gd name="connsiteY176" fmla="*/ 244923 h 530350"/>
              <a:gd name="connsiteX177" fmla="*/ 72103 w 360274"/>
              <a:gd name="connsiteY177" fmla="*/ 252029 h 530350"/>
              <a:gd name="connsiteX178" fmla="*/ 76835 w 360274"/>
              <a:gd name="connsiteY178" fmla="*/ 257148 h 530350"/>
              <a:gd name="connsiteX179" fmla="*/ 77455 w 360274"/>
              <a:gd name="connsiteY179" fmla="*/ 257792 h 530350"/>
              <a:gd name="connsiteX180" fmla="*/ 89155 w 360274"/>
              <a:gd name="connsiteY180" fmla="*/ 270595 h 530350"/>
              <a:gd name="connsiteX181" fmla="*/ 97700 w 360274"/>
              <a:gd name="connsiteY181" fmla="*/ 279785 h 530350"/>
              <a:gd name="connsiteX182" fmla="*/ 63710 w 360274"/>
              <a:gd name="connsiteY182" fmla="*/ 339482 h 530350"/>
              <a:gd name="connsiteX183" fmla="*/ 57178 w 360274"/>
              <a:gd name="connsiteY183" fmla="*/ 350969 h 530350"/>
              <a:gd name="connsiteX184" fmla="*/ 51205 w 360274"/>
              <a:gd name="connsiteY184" fmla="*/ 361450 h 530350"/>
              <a:gd name="connsiteX185" fmla="*/ 52554 w 360274"/>
              <a:gd name="connsiteY185" fmla="*/ 363953 h 530350"/>
              <a:gd name="connsiteX186" fmla="*/ 62068 w 360274"/>
              <a:gd name="connsiteY186" fmla="*/ 381654 h 53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360274" h="530350">
                <a:moveTo>
                  <a:pt x="62068" y="381654"/>
                </a:moveTo>
                <a:lnTo>
                  <a:pt x="64834" y="386752"/>
                </a:lnTo>
                <a:lnTo>
                  <a:pt x="66608" y="390074"/>
                </a:lnTo>
                <a:lnTo>
                  <a:pt x="67468" y="391300"/>
                </a:lnTo>
                <a:lnTo>
                  <a:pt x="69411" y="393986"/>
                </a:lnTo>
                <a:lnTo>
                  <a:pt x="78521" y="406637"/>
                </a:lnTo>
                <a:lnTo>
                  <a:pt x="73837" y="429562"/>
                </a:lnTo>
                <a:lnTo>
                  <a:pt x="70285" y="446955"/>
                </a:lnTo>
                <a:lnTo>
                  <a:pt x="66568" y="465163"/>
                </a:lnTo>
                <a:lnTo>
                  <a:pt x="64099" y="477167"/>
                </a:lnTo>
                <a:lnTo>
                  <a:pt x="57208" y="477184"/>
                </a:lnTo>
                <a:lnTo>
                  <a:pt x="70498" y="493274"/>
                </a:lnTo>
                <a:lnTo>
                  <a:pt x="73885" y="497340"/>
                </a:lnTo>
                <a:lnTo>
                  <a:pt x="77430" y="501670"/>
                </a:lnTo>
                <a:lnTo>
                  <a:pt x="95756" y="518030"/>
                </a:lnTo>
                <a:lnTo>
                  <a:pt x="97145" y="519269"/>
                </a:lnTo>
                <a:lnTo>
                  <a:pt x="105715" y="526888"/>
                </a:lnTo>
                <a:lnTo>
                  <a:pt x="110060" y="530792"/>
                </a:lnTo>
                <a:lnTo>
                  <a:pt x="123174" y="518508"/>
                </a:lnTo>
                <a:lnTo>
                  <a:pt x="167857" y="524608"/>
                </a:lnTo>
                <a:lnTo>
                  <a:pt x="178371" y="526056"/>
                </a:lnTo>
                <a:lnTo>
                  <a:pt x="190632" y="512852"/>
                </a:lnTo>
                <a:lnTo>
                  <a:pt x="196036" y="507021"/>
                </a:lnTo>
                <a:lnTo>
                  <a:pt x="205568" y="500705"/>
                </a:lnTo>
                <a:lnTo>
                  <a:pt x="216350" y="493583"/>
                </a:lnTo>
                <a:lnTo>
                  <a:pt x="233934" y="499646"/>
                </a:lnTo>
                <a:lnTo>
                  <a:pt x="235653" y="499719"/>
                </a:lnTo>
                <a:lnTo>
                  <a:pt x="243617" y="500067"/>
                </a:lnTo>
                <a:lnTo>
                  <a:pt x="249241" y="500350"/>
                </a:lnTo>
                <a:lnTo>
                  <a:pt x="276270" y="501634"/>
                </a:lnTo>
                <a:lnTo>
                  <a:pt x="277445" y="502073"/>
                </a:lnTo>
                <a:lnTo>
                  <a:pt x="296055" y="509210"/>
                </a:lnTo>
                <a:lnTo>
                  <a:pt x="301995" y="511203"/>
                </a:lnTo>
                <a:lnTo>
                  <a:pt x="337619" y="525099"/>
                </a:lnTo>
                <a:lnTo>
                  <a:pt x="337762" y="525137"/>
                </a:lnTo>
                <a:lnTo>
                  <a:pt x="340073" y="513177"/>
                </a:lnTo>
                <a:lnTo>
                  <a:pt x="345094" y="506024"/>
                </a:lnTo>
                <a:lnTo>
                  <a:pt x="346523" y="504722"/>
                </a:lnTo>
                <a:lnTo>
                  <a:pt x="347442" y="503996"/>
                </a:lnTo>
                <a:lnTo>
                  <a:pt x="352573" y="503263"/>
                </a:lnTo>
                <a:lnTo>
                  <a:pt x="354862" y="501671"/>
                </a:lnTo>
                <a:lnTo>
                  <a:pt x="356074" y="499337"/>
                </a:lnTo>
                <a:lnTo>
                  <a:pt x="355843" y="495769"/>
                </a:lnTo>
                <a:lnTo>
                  <a:pt x="360486" y="474715"/>
                </a:lnTo>
                <a:lnTo>
                  <a:pt x="359759" y="465785"/>
                </a:lnTo>
                <a:lnTo>
                  <a:pt x="355843" y="452126"/>
                </a:lnTo>
                <a:lnTo>
                  <a:pt x="351942" y="452855"/>
                </a:lnTo>
                <a:lnTo>
                  <a:pt x="343177" y="452192"/>
                </a:lnTo>
                <a:lnTo>
                  <a:pt x="333556" y="447272"/>
                </a:lnTo>
                <a:lnTo>
                  <a:pt x="321460" y="440738"/>
                </a:lnTo>
                <a:lnTo>
                  <a:pt x="318099" y="438501"/>
                </a:lnTo>
                <a:lnTo>
                  <a:pt x="281560" y="420856"/>
                </a:lnTo>
                <a:lnTo>
                  <a:pt x="272475" y="418448"/>
                </a:lnTo>
                <a:lnTo>
                  <a:pt x="232241" y="396217"/>
                </a:lnTo>
                <a:lnTo>
                  <a:pt x="225930" y="391399"/>
                </a:lnTo>
                <a:lnTo>
                  <a:pt x="215369" y="386342"/>
                </a:lnTo>
                <a:lnTo>
                  <a:pt x="207721" y="381847"/>
                </a:lnTo>
                <a:lnTo>
                  <a:pt x="205032" y="380182"/>
                </a:lnTo>
                <a:lnTo>
                  <a:pt x="198126" y="376195"/>
                </a:lnTo>
                <a:lnTo>
                  <a:pt x="195026" y="374435"/>
                </a:lnTo>
                <a:lnTo>
                  <a:pt x="191205" y="370707"/>
                </a:lnTo>
                <a:lnTo>
                  <a:pt x="189405" y="365333"/>
                </a:lnTo>
                <a:lnTo>
                  <a:pt x="188693" y="360111"/>
                </a:lnTo>
                <a:lnTo>
                  <a:pt x="189152" y="357947"/>
                </a:lnTo>
                <a:lnTo>
                  <a:pt x="189967" y="354052"/>
                </a:lnTo>
                <a:lnTo>
                  <a:pt x="190008" y="353879"/>
                </a:lnTo>
                <a:lnTo>
                  <a:pt x="192322" y="342887"/>
                </a:lnTo>
                <a:lnTo>
                  <a:pt x="192520" y="341964"/>
                </a:lnTo>
                <a:lnTo>
                  <a:pt x="197289" y="319262"/>
                </a:lnTo>
                <a:lnTo>
                  <a:pt x="199360" y="309514"/>
                </a:lnTo>
                <a:lnTo>
                  <a:pt x="199460" y="309401"/>
                </a:lnTo>
                <a:lnTo>
                  <a:pt x="204059" y="305491"/>
                </a:lnTo>
                <a:lnTo>
                  <a:pt x="206924" y="302745"/>
                </a:lnTo>
                <a:lnTo>
                  <a:pt x="210619" y="299594"/>
                </a:lnTo>
                <a:lnTo>
                  <a:pt x="227517" y="283263"/>
                </a:lnTo>
                <a:lnTo>
                  <a:pt x="245630" y="266311"/>
                </a:lnTo>
                <a:lnTo>
                  <a:pt x="247809" y="264284"/>
                </a:lnTo>
                <a:lnTo>
                  <a:pt x="252228" y="260147"/>
                </a:lnTo>
                <a:lnTo>
                  <a:pt x="261025" y="251852"/>
                </a:lnTo>
                <a:lnTo>
                  <a:pt x="292921" y="222161"/>
                </a:lnTo>
                <a:lnTo>
                  <a:pt x="279811" y="203024"/>
                </a:lnTo>
                <a:lnTo>
                  <a:pt x="274745" y="195604"/>
                </a:lnTo>
                <a:lnTo>
                  <a:pt x="263755" y="179582"/>
                </a:lnTo>
                <a:lnTo>
                  <a:pt x="262028" y="177064"/>
                </a:lnTo>
                <a:lnTo>
                  <a:pt x="258729" y="172009"/>
                </a:lnTo>
                <a:lnTo>
                  <a:pt x="253587" y="164494"/>
                </a:lnTo>
                <a:lnTo>
                  <a:pt x="252580" y="163957"/>
                </a:lnTo>
                <a:lnTo>
                  <a:pt x="247768" y="160820"/>
                </a:lnTo>
                <a:lnTo>
                  <a:pt x="232909" y="160392"/>
                </a:lnTo>
                <a:lnTo>
                  <a:pt x="219968" y="160019"/>
                </a:lnTo>
                <a:lnTo>
                  <a:pt x="218568" y="157993"/>
                </a:lnTo>
                <a:lnTo>
                  <a:pt x="220078" y="152591"/>
                </a:lnTo>
                <a:lnTo>
                  <a:pt x="221481" y="147620"/>
                </a:lnTo>
                <a:lnTo>
                  <a:pt x="207831" y="137238"/>
                </a:lnTo>
                <a:lnTo>
                  <a:pt x="207464" y="137167"/>
                </a:lnTo>
                <a:lnTo>
                  <a:pt x="204000" y="136557"/>
                </a:lnTo>
                <a:lnTo>
                  <a:pt x="216471" y="126160"/>
                </a:lnTo>
                <a:lnTo>
                  <a:pt x="224655" y="115690"/>
                </a:lnTo>
                <a:lnTo>
                  <a:pt x="226092" y="113827"/>
                </a:lnTo>
                <a:lnTo>
                  <a:pt x="230073" y="108753"/>
                </a:lnTo>
                <a:lnTo>
                  <a:pt x="225423" y="106371"/>
                </a:lnTo>
                <a:lnTo>
                  <a:pt x="219531" y="103399"/>
                </a:lnTo>
                <a:lnTo>
                  <a:pt x="213984" y="100588"/>
                </a:lnTo>
                <a:lnTo>
                  <a:pt x="209087" y="98100"/>
                </a:lnTo>
                <a:lnTo>
                  <a:pt x="205697" y="97346"/>
                </a:lnTo>
                <a:lnTo>
                  <a:pt x="189464" y="93727"/>
                </a:lnTo>
                <a:lnTo>
                  <a:pt x="187242" y="93194"/>
                </a:lnTo>
                <a:lnTo>
                  <a:pt x="184726" y="92658"/>
                </a:lnTo>
                <a:lnTo>
                  <a:pt x="177471" y="91026"/>
                </a:lnTo>
                <a:lnTo>
                  <a:pt x="173985" y="82431"/>
                </a:lnTo>
                <a:lnTo>
                  <a:pt x="169397" y="71139"/>
                </a:lnTo>
                <a:lnTo>
                  <a:pt x="168471" y="62441"/>
                </a:lnTo>
                <a:lnTo>
                  <a:pt x="167924" y="57465"/>
                </a:lnTo>
                <a:lnTo>
                  <a:pt x="164599" y="27708"/>
                </a:lnTo>
                <a:lnTo>
                  <a:pt x="164452" y="26312"/>
                </a:lnTo>
                <a:lnTo>
                  <a:pt x="156973" y="27609"/>
                </a:lnTo>
                <a:lnTo>
                  <a:pt x="152646" y="27539"/>
                </a:lnTo>
                <a:lnTo>
                  <a:pt x="140931" y="27399"/>
                </a:lnTo>
                <a:lnTo>
                  <a:pt x="135454" y="24070"/>
                </a:lnTo>
                <a:lnTo>
                  <a:pt x="130304" y="23192"/>
                </a:lnTo>
                <a:lnTo>
                  <a:pt x="128857" y="23078"/>
                </a:lnTo>
                <a:lnTo>
                  <a:pt x="121492" y="22512"/>
                </a:lnTo>
                <a:lnTo>
                  <a:pt x="118483" y="19216"/>
                </a:lnTo>
                <a:lnTo>
                  <a:pt x="108205" y="10389"/>
                </a:lnTo>
                <a:lnTo>
                  <a:pt x="108055" y="5458"/>
                </a:lnTo>
                <a:lnTo>
                  <a:pt x="106310" y="3404"/>
                </a:lnTo>
                <a:lnTo>
                  <a:pt x="104789" y="887"/>
                </a:lnTo>
                <a:lnTo>
                  <a:pt x="101696" y="787"/>
                </a:lnTo>
                <a:lnTo>
                  <a:pt x="94779" y="442"/>
                </a:lnTo>
                <a:lnTo>
                  <a:pt x="89879" y="1544"/>
                </a:lnTo>
                <a:lnTo>
                  <a:pt x="88545" y="3330"/>
                </a:lnTo>
                <a:lnTo>
                  <a:pt x="85357" y="2860"/>
                </a:lnTo>
                <a:lnTo>
                  <a:pt x="84439" y="3113"/>
                </a:lnTo>
                <a:lnTo>
                  <a:pt x="83994" y="3543"/>
                </a:lnTo>
                <a:lnTo>
                  <a:pt x="86154" y="6986"/>
                </a:lnTo>
                <a:lnTo>
                  <a:pt x="81772" y="8941"/>
                </a:lnTo>
                <a:lnTo>
                  <a:pt x="79678" y="11591"/>
                </a:lnTo>
                <a:lnTo>
                  <a:pt x="71244" y="7868"/>
                </a:lnTo>
                <a:lnTo>
                  <a:pt x="71056" y="8996"/>
                </a:lnTo>
                <a:lnTo>
                  <a:pt x="68092" y="8541"/>
                </a:lnTo>
                <a:lnTo>
                  <a:pt x="65293" y="10555"/>
                </a:lnTo>
                <a:lnTo>
                  <a:pt x="66828" y="19146"/>
                </a:lnTo>
                <a:lnTo>
                  <a:pt x="59684" y="24526"/>
                </a:lnTo>
                <a:lnTo>
                  <a:pt x="45582" y="33514"/>
                </a:lnTo>
                <a:lnTo>
                  <a:pt x="41927" y="35884"/>
                </a:lnTo>
                <a:lnTo>
                  <a:pt x="37283" y="42892"/>
                </a:lnTo>
                <a:lnTo>
                  <a:pt x="30594" y="53243"/>
                </a:lnTo>
                <a:lnTo>
                  <a:pt x="26491" y="59508"/>
                </a:lnTo>
                <a:lnTo>
                  <a:pt x="26293" y="59799"/>
                </a:lnTo>
                <a:lnTo>
                  <a:pt x="12947" y="80101"/>
                </a:lnTo>
                <a:lnTo>
                  <a:pt x="12988" y="80127"/>
                </a:lnTo>
                <a:lnTo>
                  <a:pt x="17774" y="83882"/>
                </a:lnTo>
                <a:lnTo>
                  <a:pt x="29426" y="93205"/>
                </a:lnTo>
                <a:lnTo>
                  <a:pt x="29904" y="109763"/>
                </a:lnTo>
                <a:lnTo>
                  <a:pt x="25154" y="109477"/>
                </a:lnTo>
                <a:lnTo>
                  <a:pt x="20283" y="118130"/>
                </a:lnTo>
                <a:lnTo>
                  <a:pt x="212" y="117373"/>
                </a:lnTo>
                <a:lnTo>
                  <a:pt x="252" y="124362"/>
                </a:lnTo>
                <a:lnTo>
                  <a:pt x="263" y="126074"/>
                </a:lnTo>
                <a:lnTo>
                  <a:pt x="300" y="132542"/>
                </a:lnTo>
                <a:lnTo>
                  <a:pt x="381" y="146263"/>
                </a:lnTo>
                <a:lnTo>
                  <a:pt x="461" y="159578"/>
                </a:lnTo>
                <a:lnTo>
                  <a:pt x="505" y="166714"/>
                </a:lnTo>
                <a:lnTo>
                  <a:pt x="524" y="169934"/>
                </a:lnTo>
                <a:lnTo>
                  <a:pt x="553" y="175012"/>
                </a:lnTo>
                <a:lnTo>
                  <a:pt x="568" y="177593"/>
                </a:lnTo>
                <a:lnTo>
                  <a:pt x="597" y="182381"/>
                </a:lnTo>
                <a:lnTo>
                  <a:pt x="608" y="183976"/>
                </a:lnTo>
                <a:lnTo>
                  <a:pt x="4344" y="190918"/>
                </a:lnTo>
                <a:lnTo>
                  <a:pt x="5821" y="193725"/>
                </a:lnTo>
                <a:lnTo>
                  <a:pt x="10148" y="201771"/>
                </a:lnTo>
                <a:lnTo>
                  <a:pt x="16408" y="213442"/>
                </a:lnTo>
                <a:lnTo>
                  <a:pt x="22531" y="217402"/>
                </a:lnTo>
                <a:lnTo>
                  <a:pt x="38510" y="227844"/>
                </a:lnTo>
                <a:lnTo>
                  <a:pt x="49538" y="235039"/>
                </a:lnTo>
                <a:lnTo>
                  <a:pt x="52546" y="236994"/>
                </a:lnTo>
                <a:lnTo>
                  <a:pt x="64709" y="244923"/>
                </a:lnTo>
                <a:lnTo>
                  <a:pt x="72103" y="252029"/>
                </a:lnTo>
                <a:lnTo>
                  <a:pt x="76835" y="257148"/>
                </a:lnTo>
                <a:lnTo>
                  <a:pt x="77455" y="257792"/>
                </a:lnTo>
                <a:lnTo>
                  <a:pt x="89155" y="270595"/>
                </a:lnTo>
                <a:lnTo>
                  <a:pt x="97700" y="279785"/>
                </a:lnTo>
                <a:lnTo>
                  <a:pt x="63710" y="339482"/>
                </a:lnTo>
                <a:lnTo>
                  <a:pt x="57178" y="350969"/>
                </a:lnTo>
                <a:lnTo>
                  <a:pt x="51205" y="361450"/>
                </a:lnTo>
                <a:lnTo>
                  <a:pt x="52554" y="363953"/>
                </a:lnTo>
                <a:lnTo>
                  <a:pt x="62068" y="381654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BC91706-70FA-DBC0-0007-FEF9069F67D0}"/>
              </a:ext>
            </a:extLst>
          </p:cNvPr>
          <p:cNvSpPr>
            <a:spLocks/>
          </p:cNvSpPr>
          <p:nvPr/>
        </p:nvSpPr>
        <p:spPr>
          <a:xfrm flipV="1">
            <a:off x="8720387" y="1051333"/>
            <a:ext cx="768532" cy="575408"/>
          </a:xfrm>
          <a:custGeom>
            <a:avLst/>
            <a:gdLst>
              <a:gd name="connsiteX0" fmla="*/ 317679 w 523368"/>
              <a:gd name="connsiteY0" fmla="*/ 311149 h 391851"/>
              <a:gd name="connsiteX1" fmla="*/ 319938 w 523368"/>
              <a:gd name="connsiteY1" fmla="*/ 310533 h 391851"/>
              <a:gd name="connsiteX2" fmla="*/ 324662 w 523368"/>
              <a:gd name="connsiteY2" fmla="*/ 309221 h 391851"/>
              <a:gd name="connsiteX3" fmla="*/ 333364 w 523368"/>
              <a:gd name="connsiteY3" fmla="*/ 306767 h 391851"/>
              <a:gd name="connsiteX4" fmla="*/ 334547 w 523368"/>
              <a:gd name="connsiteY4" fmla="*/ 310925 h 391851"/>
              <a:gd name="connsiteX5" fmla="*/ 339341 w 523368"/>
              <a:gd name="connsiteY5" fmla="*/ 327850 h 391851"/>
              <a:gd name="connsiteX6" fmla="*/ 343191 w 523368"/>
              <a:gd name="connsiteY6" fmla="*/ 331765 h 391851"/>
              <a:gd name="connsiteX7" fmla="*/ 356202 w 523368"/>
              <a:gd name="connsiteY7" fmla="*/ 344944 h 391851"/>
              <a:gd name="connsiteX8" fmla="*/ 369639 w 523368"/>
              <a:gd name="connsiteY8" fmla="*/ 358557 h 391851"/>
              <a:gd name="connsiteX9" fmla="*/ 374488 w 523368"/>
              <a:gd name="connsiteY9" fmla="*/ 363496 h 391851"/>
              <a:gd name="connsiteX10" fmla="*/ 385108 w 523368"/>
              <a:gd name="connsiteY10" fmla="*/ 374241 h 391851"/>
              <a:gd name="connsiteX11" fmla="*/ 386088 w 523368"/>
              <a:gd name="connsiteY11" fmla="*/ 375267 h 391851"/>
              <a:gd name="connsiteX12" fmla="*/ 389148 w 523368"/>
              <a:gd name="connsiteY12" fmla="*/ 378352 h 391851"/>
              <a:gd name="connsiteX13" fmla="*/ 393498 w 523368"/>
              <a:gd name="connsiteY13" fmla="*/ 378526 h 391851"/>
              <a:gd name="connsiteX14" fmla="*/ 398178 w 523368"/>
              <a:gd name="connsiteY14" fmla="*/ 378718 h 391851"/>
              <a:gd name="connsiteX15" fmla="*/ 421419 w 523368"/>
              <a:gd name="connsiteY15" fmla="*/ 379749 h 391851"/>
              <a:gd name="connsiteX16" fmla="*/ 431932 w 523368"/>
              <a:gd name="connsiteY16" fmla="*/ 380256 h 391851"/>
              <a:gd name="connsiteX17" fmla="*/ 437949 w 523368"/>
              <a:gd name="connsiteY17" fmla="*/ 380558 h 391851"/>
              <a:gd name="connsiteX18" fmla="*/ 443316 w 523368"/>
              <a:gd name="connsiteY18" fmla="*/ 380833 h 391851"/>
              <a:gd name="connsiteX19" fmla="*/ 443966 w 523368"/>
              <a:gd name="connsiteY19" fmla="*/ 380866 h 391851"/>
              <a:gd name="connsiteX20" fmla="*/ 479481 w 523368"/>
              <a:gd name="connsiteY20" fmla="*/ 356669 h 391851"/>
              <a:gd name="connsiteX21" fmla="*/ 479113 w 523368"/>
              <a:gd name="connsiteY21" fmla="*/ 335196 h 391851"/>
              <a:gd name="connsiteX22" fmla="*/ 478911 w 523368"/>
              <a:gd name="connsiteY22" fmla="*/ 321708 h 391851"/>
              <a:gd name="connsiteX23" fmla="*/ 478683 w 523368"/>
              <a:gd name="connsiteY23" fmla="*/ 304232 h 391851"/>
              <a:gd name="connsiteX24" fmla="*/ 477166 w 523368"/>
              <a:gd name="connsiteY24" fmla="*/ 292093 h 391851"/>
              <a:gd name="connsiteX25" fmla="*/ 477930 w 523368"/>
              <a:gd name="connsiteY25" fmla="*/ 282970 h 391851"/>
              <a:gd name="connsiteX26" fmla="*/ 478232 w 523368"/>
              <a:gd name="connsiteY26" fmla="*/ 279350 h 391851"/>
              <a:gd name="connsiteX27" fmla="*/ 478669 w 523368"/>
              <a:gd name="connsiteY27" fmla="*/ 271372 h 391851"/>
              <a:gd name="connsiteX28" fmla="*/ 482203 w 523368"/>
              <a:gd name="connsiteY28" fmla="*/ 261771 h 391851"/>
              <a:gd name="connsiteX29" fmla="*/ 483231 w 523368"/>
              <a:gd name="connsiteY29" fmla="*/ 259562 h 391851"/>
              <a:gd name="connsiteX30" fmla="*/ 482860 w 523368"/>
              <a:gd name="connsiteY30" fmla="*/ 253952 h 391851"/>
              <a:gd name="connsiteX31" fmla="*/ 485281 w 523368"/>
              <a:gd name="connsiteY31" fmla="*/ 249904 h 391851"/>
              <a:gd name="connsiteX32" fmla="*/ 486901 w 523368"/>
              <a:gd name="connsiteY32" fmla="*/ 235681 h 391851"/>
              <a:gd name="connsiteX33" fmla="*/ 491636 w 523368"/>
              <a:gd name="connsiteY33" fmla="*/ 222372 h 391851"/>
              <a:gd name="connsiteX34" fmla="*/ 492786 w 523368"/>
              <a:gd name="connsiteY34" fmla="*/ 220347 h 391851"/>
              <a:gd name="connsiteX35" fmla="*/ 493671 w 523368"/>
              <a:gd name="connsiteY35" fmla="*/ 217810 h 391851"/>
              <a:gd name="connsiteX36" fmla="*/ 493623 w 523368"/>
              <a:gd name="connsiteY36" fmla="*/ 211782 h 391851"/>
              <a:gd name="connsiteX37" fmla="*/ 492216 w 523368"/>
              <a:gd name="connsiteY37" fmla="*/ 201421 h 391851"/>
              <a:gd name="connsiteX38" fmla="*/ 489520 w 523368"/>
              <a:gd name="connsiteY38" fmla="*/ 200095 h 391851"/>
              <a:gd name="connsiteX39" fmla="*/ 480013 w 523368"/>
              <a:gd name="connsiteY39" fmla="*/ 172240 h 391851"/>
              <a:gd name="connsiteX40" fmla="*/ 484616 w 523368"/>
              <a:gd name="connsiteY40" fmla="*/ 162961 h 391851"/>
              <a:gd name="connsiteX41" fmla="*/ 484880 w 523368"/>
              <a:gd name="connsiteY41" fmla="*/ 162685 h 391851"/>
              <a:gd name="connsiteX42" fmla="*/ 486559 w 523368"/>
              <a:gd name="connsiteY42" fmla="*/ 161124 h 391851"/>
              <a:gd name="connsiteX43" fmla="*/ 487426 w 523368"/>
              <a:gd name="connsiteY43" fmla="*/ 160156 h 391851"/>
              <a:gd name="connsiteX44" fmla="*/ 488341 w 523368"/>
              <a:gd name="connsiteY44" fmla="*/ 159279 h 391851"/>
              <a:gd name="connsiteX45" fmla="*/ 489046 w 523368"/>
              <a:gd name="connsiteY45" fmla="*/ 158680 h 391851"/>
              <a:gd name="connsiteX46" fmla="*/ 490082 w 523368"/>
              <a:gd name="connsiteY46" fmla="*/ 157897 h 391851"/>
              <a:gd name="connsiteX47" fmla="*/ 491518 w 523368"/>
              <a:gd name="connsiteY47" fmla="*/ 157459 h 391851"/>
              <a:gd name="connsiteX48" fmla="*/ 492855 w 523368"/>
              <a:gd name="connsiteY48" fmla="*/ 156956 h 391851"/>
              <a:gd name="connsiteX49" fmla="*/ 493722 w 523368"/>
              <a:gd name="connsiteY49" fmla="*/ 156339 h 391851"/>
              <a:gd name="connsiteX50" fmla="*/ 494622 w 523368"/>
              <a:gd name="connsiteY50" fmla="*/ 155462 h 391851"/>
              <a:gd name="connsiteX51" fmla="*/ 495574 w 523368"/>
              <a:gd name="connsiteY51" fmla="*/ 154588 h 391851"/>
              <a:gd name="connsiteX52" fmla="*/ 496290 w 523368"/>
              <a:gd name="connsiteY52" fmla="*/ 153554 h 391851"/>
              <a:gd name="connsiteX53" fmla="*/ 496937 w 523368"/>
              <a:gd name="connsiteY53" fmla="*/ 152808 h 391851"/>
              <a:gd name="connsiteX54" fmla="*/ 497168 w 523368"/>
              <a:gd name="connsiteY54" fmla="*/ 152240 h 391851"/>
              <a:gd name="connsiteX55" fmla="*/ 497693 w 523368"/>
              <a:gd name="connsiteY55" fmla="*/ 151748 h 391851"/>
              <a:gd name="connsiteX56" fmla="*/ 498237 w 523368"/>
              <a:gd name="connsiteY56" fmla="*/ 150908 h 391851"/>
              <a:gd name="connsiteX57" fmla="*/ 499030 w 523368"/>
              <a:gd name="connsiteY57" fmla="*/ 149821 h 391851"/>
              <a:gd name="connsiteX58" fmla="*/ 499897 w 523368"/>
              <a:gd name="connsiteY58" fmla="*/ 149233 h 391851"/>
              <a:gd name="connsiteX59" fmla="*/ 500918 w 523368"/>
              <a:gd name="connsiteY59" fmla="*/ 148423 h 391851"/>
              <a:gd name="connsiteX60" fmla="*/ 501605 w 523368"/>
              <a:gd name="connsiteY60" fmla="*/ 147330 h 391851"/>
              <a:gd name="connsiteX61" fmla="*/ 502590 w 523368"/>
              <a:gd name="connsiteY61" fmla="*/ 146576 h 391851"/>
              <a:gd name="connsiteX62" fmla="*/ 503523 w 523368"/>
              <a:gd name="connsiteY62" fmla="*/ 146052 h 391851"/>
              <a:gd name="connsiteX63" fmla="*/ 504867 w 523368"/>
              <a:gd name="connsiteY63" fmla="*/ 145524 h 391851"/>
              <a:gd name="connsiteX64" fmla="*/ 505095 w 523368"/>
              <a:gd name="connsiteY64" fmla="*/ 144985 h 391851"/>
              <a:gd name="connsiteX65" fmla="*/ 506190 w 523368"/>
              <a:gd name="connsiteY65" fmla="*/ 144995 h 391851"/>
              <a:gd name="connsiteX66" fmla="*/ 507417 w 523368"/>
              <a:gd name="connsiteY66" fmla="*/ 144373 h 391851"/>
              <a:gd name="connsiteX67" fmla="*/ 508236 w 523368"/>
              <a:gd name="connsiteY67" fmla="*/ 143726 h 391851"/>
              <a:gd name="connsiteX68" fmla="*/ 509327 w 523368"/>
              <a:gd name="connsiteY68" fmla="*/ 143009 h 391851"/>
              <a:gd name="connsiteX69" fmla="*/ 510282 w 523368"/>
              <a:gd name="connsiteY69" fmla="*/ 142167 h 391851"/>
              <a:gd name="connsiteX70" fmla="*/ 511072 w 523368"/>
              <a:gd name="connsiteY70" fmla="*/ 141169 h 391851"/>
              <a:gd name="connsiteX71" fmla="*/ 511641 w 523368"/>
              <a:gd name="connsiteY71" fmla="*/ 140303 h 391851"/>
              <a:gd name="connsiteX72" fmla="*/ 512614 w 523368"/>
              <a:gd name="connsiteY72" fmla="*/ 139492 h 391851"/>
              <a:gd name="connsiteX73" fmla="*/ 512629 w 523368"/>
              <a:gd name="connsiteY73" fmla="*/ 138154 h 391851"/>
              <a:gd name="connsiteX74" fmla="*/ 511917 w 523368"/>
              <a:gd name="connsiteY74" fmla="*/ 137118 h 391851"/>
              <a:gd name="connsiteX75" fmla="*/ 511590 w 523368"/>
              <a:gd name="connsiteY75" fmla="*/ 136108 h 391851"/>
              <a:gd name="connsiteX76" fmla="*/ 511108 w 523368"/>
              <a:gd name="connsiteY76" fmla="*/ 134738 h 391851"/>
              <a:gd name="connsiteX77" fmla="*/ 511277 w 523368"/>
              <a:gd name="connsiteY77" fmla="*/ 133206 h 391851"/>
              <a:gd name="connsiteX78" fmla="*/ 512122 w 523368"/>
              <a:gd name="connsiteY78" fmla="*/ 132240 h 391851"/>
              <a:gd name="connsiteX79" fmla="*/ 512941 w 523368"/>
              <a:gd name="connsiteY79" fmla="*/ 131623 h 391851"/>
              <a:gd name="connsiteX80" fmla="*/ 512820 w 523368"/>
              <a:gd name="connsiteY80" fmla="*/ 130218 h 391851"/>
              <a:gd name="connsiteX81" fmla="*/ 512148 w 523368"/>
              <a:gd name="connsiteY81" fmla="*/ 129040 h 391851"/>
              <a:gd name="connsiteX82" fmla="*/ 511494 w 523368"/>
              <a:gd name="connsiteY82" fmla="*/ 127863 h 391851"/>
              <a:gd name="connsiteX83" fmla="*/ 511006 w 523368"/>
              <a:gd name="connsiteY83" fmla="*/ 126900 h 391851"/>
              <a:gd name="connsiteX84" fmla="*/ 510410 w 523368"/>
              <a:gd name="connsiteY84" fmla="*/ 125640 h 391851"/>
              <a:gd name="connsiteX85" fmla="*/ 509507 w 523368"/>
              <a:gd name="connsiteY85" fmla="*/ 124739 h 391851"/>
              <a:gd name="connsiteX86" fmla="*/ 508298 w 523368"/>
              <a:gd name="connsiteY86" fmla="*/ 124197 h 391851"/>
              <a:gd name="connsiteX87" fmla="*/ 507597 w 523368"/>
              <a:gd name="connsiteY87" fmla="*/ 123455 h 391851"/>
              <a:gd name="connsiteX88" fmla="*/ 507376 w 523368"/>
              <a:gd name="connsiteY88" fmla="*/ 121869 h 391851"/>
              <a:gd name="connsiteX89" fmla="*/ 507170 w 523368"/>
              <a:gd name="connsiteY89" fmla="*/ 120604 h 391851"/>
              <a:gd name="connsiteX90" fmla="*/ 507677 w 523368"/>
              <a:gd name="connsiteY90" fmla="*/ 119355 h 391851"/>
              <a:gd name="connsiteX91" fmla="*/ 508298 w 523368"/>
              <a:gd name="connsiteY91" fmla="*/ 118550 h 391851"/>
              <a:gd name="connsiteX92" fmla="*/ 508633 w 523368"/>
              <a:gd name="connsiteY92" fmla="*/ 117173 h 391851"/>
              <a:gd name="connsiteX93" fmla="*/ 508904 w 523368"/>
              <a:gd name="connsiteY93" fmla="*/ 115706 h 391851"/>
              <a:gd name="connsiteX94" fmla="*/ 509459 w 523368"/>
              <a:gd name="connsiteY94" fmla="*/ 114518 h 391851"/>
              <a:gd name="connsiteX95" fmla="*/ 509705 w 523368"/>
              <a:gd name="connsiteY95" fmla="*/ 113457 h 391851"/>
              <a:gd name="connsiteX96" fmla="*/ 510546 w 523368"/>
              <a:gd name="connsiteY96" fmla="*/ 112520 h 391851"/>
              <a:gd name="connsiteX97" fmla="*/ 511072 w 523368"/>
              <a:gd name="connsiteY97" fmla="*/ 111272 h 391851"/>
              <a:gd name="connsiteX98" fmla="*/ 510693 w 523368"/>
              <a:gd name="connsiteY98" fmla="*/ 109938 h 391851"/>
              <a:gd name="connsiteX99" fmla="*/ 511127 w 523368"/>
              <a:gd name="connsiteY99" fmla="*/ 108976 h 391851"/>
              <a:gd name="connsiteX100" fmla="*/ 511920 w 523368"/>
              <a:gd name="connsiteY100" fmla="*/ 107978 h 391851"/>
              <a:gd name="connsiteX101" fmla="*/ 513136 w 523368"/>
              <a:gd name="connsiteY101" fmla="*/ 107706 h 391851"/>
              <a:gd name="connsiteX102" fmla="*/ 514282 w 523368"/>
              <a:gd name="connsiteY102" fmla="*/ 107080 h 391851"/>
              <a:gd name="connsiteX103" fmla="*/ 515476 w 523368"/>
              <a:gd name="connsiteY103" fmla="*/ 106778 h 391851"/>
              <a:gd name="connsiteX104" fmla="*/ 517048 w 523368"/>
              <a:gd name="connsiteY104" fmla="*/ 106529 h 391851"/>
              <a:gd name="connsiteX105" fmla="*/ 518297 w 523368"/>
              <a:gd name="connsiteY105" fmla="*/ 106260 h 391851"/>
              <a:gd name="connsiteX106" fmla="*/ 519278 w 523368"/>
              <a:gd name="connsiteY106" fmla="*/ 105450 h 391851"/>
              <a:gd name="connsiteX107" fmla="*/ 519715 w 523368"/>
              <a:gd name="connsiteY107" fmla="*/ 104460 h 391851"/>
              <a:gd name="connsiteX108" fmla="*/ 519682 w 523368"/>
              <a:gd name="connsiteY108" fmla="*/ 103613 h 391851"/>
              <a:gd name="connsiteX109" fmla="*/ 519781 w 523368"/>
              <a:gd name="connsiteY109" fmla="*/ 102921 h 391851"/>
              <a:gd name="connsiteX110" fmla="*/ 519436 w 523368"/>
              <a:gd name="connsiteY110" fmla="*/ 101356 h 391851"/>
              <a:gd name="connsiteX111" fmla="*/ 518701 w 523368"/>
              <a:gd name="connsiteY111" fmla="*/ 100260 h 391851"/>
              <a:gd name="connsiteX112" fmla="*/ 519036 w 523368"/>
              <a:gd name="connsiteY112" fmla="*/ 99263 h 391851"/>
              <a:gd name="connsiteX113" fmla="*/ 519711 w 523368"/>
              <a:gd name="connsiteY113" fmla="*/ 98171 h 391851"/>
              <a:gd name="connsiteX114" fmla="*/ 519719 w 523368"/>
              <a:gd name="connsiteY114" fmla="*/ 96716 h 391851"/>
              <a:gd name="connsiteX115" fmla="*/ 518925 w 523368"/>
              <a:gd name="connsiteY115" fmla="*/ 95675 h 391851"/>
              <a:gd name="connsiteX116" fmla="*/ 518492 w 523368"/>
              <a:gd name="connsiteY116" fmla="*/ 94628 h 391851"/>
              <a:gd name="connsiteX117" fmla="*/ 518220 w 523368"/>
              <a:gd name="connsiteY117" fmla="*/ 94145 h 391851"/>
              <a:gd name="connsiteX118" fmla="*/ 523598 w 523368"/>
              <a:gd name="connsiteY118" fmla="*/ 86080 h 391851"/>
              <a:gd name="connsiteX119" fmla="*/ 519480 w 523368"/>
              <a:gd name="connsiteY119" fmla="*/ 69539 h 391851"/>
              <a:gd name="connsiteX120" fmla="*/ 517239 w 523368"/>
              <a:gd name="connsiteY120" fmla="*/ 62089 h 391851"/>
              <a:gd name="connsiteX121" fmla="*/ 516383 w 523368"/>
              <a:gd name="connsiteY121" fmla="*/ 58542 h 391851"/>
              <a:gd name="connsiteX122" fmla="*/ 519950 w 523368"/>
              <a:gd name="connsiteY122" fmla="*/ 53529 h 391851"/>
              <a:gd name="connsiteX123" fmla="*/ 523388 w 523368"/>
              <a:gd name="connsiteY123" fmla="*/ 48365 h 391851"/>
              <a:gd name="connsiteX124" fmla="*/ 523245 w 523368"/>
              <a:gd name="connsiteY124" fmla="*/ 48327 h 391851"/>
              <a:gd name="connsiteX125" fmla="*/ 487621 w 523368"/>
              <a:gd name="connsiteY125" fmla="*/ 34431 h 391851"/>
              <a:gd name="connsiteX126" fmla="*/ 481681 w 523368"/>
              <a:gd name="connsiteY126" fmla="*/ 32438 h 391851"/>
              <a:gd name="connsiteX127" fmla="*/ 463072 w 523368"/>
              <a:gd name="connsiteY127" fmla="*/ 25301 h 391851"/>
              <a:gd name="connsiteX128" fmla="*/ 461896 w 523368"/>
              <a:gd name="connsiteY128" fmla="*/ 24862 h 391851"/>
              <a:gd name="connsiteX129" fmla="*/ 434867 w 523368"/>
              <a:gd name="connsiteY129" fmla="*/ 23578 h 391851"/>
              <a:gd name="connsiteX130" fmla="*/ 429243 w 523368"/>
              <a:gd name="connsiteY130" fmla="*/ 23295 h 391851"/>
              <a:gd name="connsiteX131" fmla="*/ 421280 w 523368"/>
              <a:gd name="connsiteY131" fmla="*/ 22947 h 391851"/>
              <a:gd name="connsiteX132" fmla="*/ 419560 w 523368"/>
              <a:gd name="connsiteY132" fmla="*/ 22874 h 391851"/>
              <a:gd name="connsiteX133" fmla="*/ 401976 w 523368"/>
              <a:gd name="connsiteY133" fmla="*/ 16811 h 391851"/>
              <a:gd name="connsiteX134" fmla="*/ 391195 w 523368"/>
              <a:gd name="connsiteY134" fmla="*/ 23933 h 391851"/>
              <a:gd name="connsiteX135" fmla="*/ 381662 w 523368"/>
              <a:gd name="connsiteY135" fmla="*/ 30249 h 391851"/>
              <a:gd name="connsiteX136" fmla="*/ 376259 w 523368"/>
              <a:gd name="connsiteY136" fmla="*/ 36080 h 391851"/>
              <a:gd name="connsiteX137" fmla="*/ 363997 w 523368"/>
              <a:gd name="connsiteY137" fmla="*/ 49284 h 391851"/>
              <a:gd name="connsiteX138" fmla="*/ 353484 w 523368"/>
              <a:gd name="connsiteY138" fmla="*/ 47836 h 391851"/>
              <a:gd name="connsiteX139" fmla="*/ 308801 w 523368"/>
              <a:gd name="connsiteY139" fmla="*/ 41736 h 391851"/>
              <a:gd name="connsiteX140" fmla="*/ 295687 w 523368"/>
              <a:gd name="connsiteY140" fmla="*/ 54020 h 391851"/>
              <a:gd name="connsiteX141" fmla="*/ 291341 w 523368"/>
              <a:gd name="connsiteY141" fmla="*/ 50116 h 391851"/>
              <a:gd name="connsiteX142" fmla="*/ 282771 w 523368"/>
              <a:gd name="connsiteY142" fmla="*/ 42497 h 391851"/>
              <a:gd name="connsiteX143" fmla="*/ 281382 w 523368"/>
              <a:gd name="connsiteY143" fmla="*/ 41258 h 391851"/>
              <a:gd name="connsiteX144" fmla="*/ 263056 w 523368"/>
              <a:gd name="connsiteY144" fmla="*/ 24898 h 391851"/>
              <a:gd name="connsiteX145" fmla="*/ 259511 w 523368"/>
              <a:gd name="connsiteY145" fmla="*/ 20568 h 391851"/>
              <a:gd name="connsiteX146" fmla="*/ 256124 w 523368"/>
              <a:gd name="connsiteY146" fmla="*/ 16502 h 391851"/>
              <a:gd name="connsiteX147" fmla="*/ 242834 w 523368"/>
              <a:gd name="connsiteY147" fmla="*/ 412 h 391851"/>
              <a:gd name="connsiteX148" fmla="*/ 221356 w 523368"/>
              <a:gd name="connsiteY148" fmla="*/ 317 h 391851"/>
              <a:gd name="connsiteX149" fmla="*/ 213282 w 523368"/>
              <a:gd name="connsiteY149" fmla="*/ 289 h 391851"/>
              <a:gd name="connsiteX150" fmla="*/ 190099 w 523368"/>
              <a:gd name="connsiteY150" fmla="*/ 365 h 391851"/>
              <a:gd name="connsiteX151" fmla="*/ 185860 w 523368"/>
              <a:gd name="connsiteY151" fmla="*/ 391 h 391851"/>
              <a:gd name="connsiteX152" fmla="*/ 162912 w 523368"/>
              <a:gd name="connsiteY152" fmla="*/ 598 h 391851"/>
              <a:gd name="connsiteX153" fmla="*/ 145967 w 523368"/>
              <a:gd name="connsiteY153" fmla="*/ 821 h 391851"/>
              <a:gd name="connsiteX154" fmla="*/ 143509 w 523368"/>
              <a:gd name="connsiteY154" fmla="*/ 15874 h 391851"/>
              <a:gd name="connsiteX155" fmla="*/ 143546 w 523368"/>
              <a:gd name="connsiteY155" fmla="*/ 18284 h 391851"/>
              <a:gd name="connsiteX156" fmla="*/ 143700 w 523368"/>
              <a:gd name="connsiteY156" fmla="*/ 28302 h 391851"/>
              <a:gd name="connsiteX157" fmla="*/ 143950 w 523368"/>
              <a:gd name="connsiteY157" fmla="*/ 44418 h 391851"/>
              <a:gd name="connsiteX158" fmla="*/ 144112 w 523368"/>
              <a:gd name="connsiteY158" fmla="*/ 54871 h 391851"/>
              <a:gd name="connsiteX159" fmla="*/ 144163 w 523368"/>
              <a:gd name="connsiteY159" fmla="*/ 58211 h 391851"/>
              <a:gd name="connsiteX160" fmla="*/ 144171 w 523368"/>
              <a:gd name="connsiteY160" fmla="*/ 58588 h 391851"/>
              <a:gd name="connsiteX161" fmla="*/ 144193 w 523368"/>
              <a:gd name="connsiteY161" fmla="*/ 60099 h 391851"/>
              <a:gd name="connsiteX162" fmla="*/ 142176 w 523368"/>
              <a:gd name="connsiteY162" fmla="*/ 66520 h 391851"/>
              <a:gd name="connsiteX163" fmla="*/ 136537 w 523368"/>
              <a:gd name="connsiteY163" fmla="*/ 84623 h 391851"/>
              <a:gd name="connsiteX164" fmla="*/ 126527 w 523368"/>
              <a:gd name="connsiteY164" fmla="*/ 84488 h 391851"/>
              <a:gd name="connsiteX165" fmla="*/ 88798 w 523368"/>
              <a:gd name="connsiteY165" fmla="*/ 83948 h 391851"/>
              <a:gd name="connsiteX166" fmla="*/ 89136 w 523368"/>
              <a:gd name="connsiteY166" fmla="*/ 96143 h 391851"/>
              <a:gd name="connsiteX167" fmla="*/ 89279 w 523368"/>
              <a:gd name="connsiteY167" fmla="*/ 101369 h 391851"/>
              <a:gd name="connsiteX168" fmla="*/ 69634 w 523368"/>
              <a:gd name="connsiteY168" fmla="*/ 100381 h 391851"/>
              <a:gd name="connsiteX169" fmla="*/ 65009 w 523368"/>
              <a:gd name="connsiteY169" fmla="*/ 100152 h 391851"/>
              <a:gd name="connsiteX170" fmla="*/ 58731 w 523368"/>
              <a:gd name="connsiteY170" fmla="*/ 99954 h 391851"/>
              <a:gd name="connsiteX171" fmla="*/ 42139 w 523368"/>
              <a:gd name="connsiteY171" fmla="*/ 99124 h 391851"/>
              <a:gd name="connsiteX172" fmla="*/ 28944 w 523368"/>
              <a:gd name="connsiteY172" fmla="*/ 98766 h 391851"/>
              <a:gd name="connsiteX173" fmla="*/ 27067 w 523368"/>
              <a:gd name="connsiteY173" fmla="*/ 103407 h 391851"/>
              <a:gd name="connsiteX174" fmla="*/ 28169 w 523368"/>
              <a:gd name="connsiteY174" fmla="*/ 108566 h 391851"/>
              <a:gd name="connsiteX175" fmla="*/ 29616 w 523368"/>
              <a:gd name="connsiteY175" fmla="*/ 115309 h 391851"/>
              <a:gd name="connsiteX176" fmla="*/ 29947 w 523368"/>
              <a:gd name="connsiteY176" fmla="*/ 119075 h 391851"/>
              <a:gd name="connsiteX177" fmla="*/ 29917 w 523368"/>
              <a:gd name="connsiteY177" fmla="*/ 124019 h 391851"/>
              <a:gd name="connsiteX178" fmla="*/ 30546 w 523368"/>
              <a:gd name="connsiteY178" fmla="*/ 129517 h 391851"/>
              <a:gd name="connsiteX179" fmla="*/ 30542 w 523368"/>
              <a:gd name="connsiteY179" fmla="*/ 142454 h 391851"/>
              <a:gd name="connsiteX180" fmla="*/ 30759 w 523368"/>
              <a:gd name="connsiteY180" fmla="*/ 145585 h 391851"/>
              <a:gd name="connsiteX181" fmla="*/ 31155 w 523368"/>
              <a:gd name="connsiteY181" fmla="*/ 148825 h 391851"/>
              <a:gd name="connsiteX182" fmla="*/ 32731 w 523368"/>
              <a:gd name="connsiteY182" fmla="*/ 157338 h 391851"/>
              <a:gd name="connsiteX183" fmla="*/ 39002 w 523368"/>
              <a:gd name="connsiteY183" fmla="*/ 173079 h 391851"/>
              <a:gd name="connsiteX184" fmla="*/ 40930 w 523368"/>
              <a:gd name="connsiteY184" fmla="*/ 177946 h 391851"/>
              <a:gd name="connsiteX185" fmla="*/ 40956 w 523368"/>
              <a:gd name="connsiteY185" fmla="*/ 185416 h 391851"/>
              <a:gd name="connsiteX186" fmla="*/ 41224 w 523368"/>
              <a:gd name="connsiteY186" fmla="*/ 186888 h 391851"/>
              <a:gd name="connsiteX187" fmla="*/ 41511 w 523368"/>
              <a:gd name="connsiteY187" fmla="*/ 189291 h 391851"/>
              <a:gd name="connsiteX188" fmla="*/ 42859 w 523368"/>
              <a:gd name="connsiteY188" fmla="*/ 200198 h 391851"/>
              <a:gd name="connsiteX189" fmla="*/ 42084 w 523368"/>
              <a:gd name="connsiteY189" fmla="*/ 207554 h 391851"/>
              <a:gd name="connsiteX190" fmla="*/ 41628 w 523368"/>
              <a:gd name="connsiteY190" fmla="*/ 209316 h 391851"/>
              <a:gd name="connsiteX191" fmla="*/ 33925 w 523368"/>
              <a:gd name="connsiteY191" fmla="*/ 210377 h 391851"/>
              <a:gd name="connsiteX192" fmla="*/ 31273 w 523368"/>
              <a:gd name="connsiteY192" fmla="*/ 211473 h 391851"/>
              <a:gd name="connsiteX193" fmla="*/ 29396 w 523368"/>
              <a:gd name="connsiteY193" fmla="*/ 213615 h 391851"/>
              <a:gd name="connsiteX194" fmla="*/ 25039 w 523368"/>
              <a:gd name="connsiteY194" fmla="*/ 215048 h 391851"/>
              <a:gd name="connsiteX195" fmla="*/ 26913 w 523368"/>
              <a:gd name="connsiteY195" fmla="*/ 220261 h 391851"/>
              <a:gd name="connsiteX196" fmla="*/ 24573 w 523368"/>
              <a:gd name="connsiteY196" fmla="*/ 224837 h 391851"/>
              <a:gd name="connsiteX197" fmla="*/ 21898 w 523368"/>
              <a:gd name="connsiteY197" fmla="*/ 228384 h 391851"/>
              <a:gd name="connsiteX198" fmla="*/ 19055 w 523368"/>
              <a:gd name="connsiteY198" fmla="*/ 230747 h 391851"/>
              <a:gd name="connsiteX199" fmla="*/ 14441 w 523368"/>
              <a:gd name="connsiteY199" fmla="*/ 231824 h 391851"/>
              <a:gd name="connsiteX200" fmla="*/ 8476 w 523368"/>
              <a:gd name="connsiteY200" fmla="*/ 235790 h 391851"/>
              <a:gd name="connsiteX201" fmla="*/ 6316 w 523368"/>
              <a:gd name="connsiteY201" fmla="*/ 238101 h 391851"/>
              <a:gd name="connsiteX202" fmla="*/ 229 w 523368"/>
              <a:gd name="connsiteY202" fmla="*/ 249501 h 391851"/>
              <a:gd name="connsiteX203" fmla="*/ 431 w 523368"/>
              <a:gd name="connsiteY203" fmla="*/ 253680 h 391851"/>
              <a:gd name="connsiteX204" fmla="*/ 574 w 523368"/>
              <a:gd name="connsiteY204" fmla="*/ 256610 h 391851"/>
              <a:gd name="connsiteX205" fmla="*/ 619 w 523368"/>
              <a:gd name="connsiteY205" fmla="*/ 257510 h 391851"/>
              <a:gd name="connsiteX206" fmla="*/ 861 w 523368"/>
              <a:gd name="connsiteY206" fmla="*/ 262443 h 391851"/>
              <a:gd name="connsiteX207" fmla="*/ 1081 w 523368"/>
              <a:gd name="connsiteY207" fmla="*/ 266911 h 391851"/>
              <a:gd name="connsiteX208" fmla="*/ 1327 w 523368"/>
              <a:gd name="connsiteY208" fmla="*/ 271960 h 391851"/>
              <a:gd name="connsiteX209" fmla="*/ 1552 w 523368"/>
              <a:gd name="connsiteY209" fmla="*/ 276487 h 391851"/>
              <a:gd name="connsiteX210" fmla="*/ 1934 w 523368"/>
              <a:gd name="connsiteY210" fmla="*/ 284321 h 391851"/>
              <a:gd name="connsiteX211" fmla="*/ 2874 w 523368"/>
              <a:gd name="connsiteY211" fmla="*/ 303473 h 391851"/>
              <a:gd name="connsiteX212" fmla="*/ 3219 w 523368"/>
              <a:gd name="connsiteY212" fmla="*/ 310437 h 391851"/>
              <a:gd name="connsiteX213" fmla="*/ 4505 w 523368"/>
              <a:gd name="connsiteY213" fmla="*/ 336552 h 391851"/>
              <a:gd name="connsiteX214" fmla="*/ 5365 w 523368"/>
              <a:gd name="connsiteY214" fmla="*/ 353961 h 391851"/>
              <a:gd name="connsiteX215" fmla="*/ 6874 w 523368"/>
              <a:gd name="connsiteY215" fmla="*/ 384427 h 391851"/>
              <a:gd name="connsiteX216" fmla="*/ 7091 w 523368"/>
              <a:gd name="connsiteY216" fmla="*/ 388782 h 391851"/>
              <a:gd name="connsiteX217" fmla="*/ 14012 w 523368"/>
              <a:gd name="connsiteY217" fmla="*/ 388451 h 391851"/>
              <a:gd name="connsiteX218" fmla="*/ 16499 w 523368"/>
              <a:gd name="connsiteY218" fmla="*/ 388333 h 391851"/>
              <a:gd name="connsiteX219" fmla="*/ 26259 w 523368"/>
              <a:gd name="connsiteY219" fmla="*/ 387892 h 391851"/>
              <a:gd name="connsiteX220" fmla="*/ 46433 w 523368"/>
              <a:gd name="connsiteY220" fmla="*/ 387047 h 391851"/>
              <a:gd name="connsiteX221" fmla="*/ 52141 w 523368"/>
              <a:gd name="connsiteY221" fmla="*/ 386827 h 391851"/>
              <a:gd name="connsiteX222" fmla="*/ 59367 w 523368"/>
              <a:gd name="connsiteY222" fmla="*/ 386558 h 391851"/>
              <a:gd name="connsiteX223" fmla="*/ 62056 w 523368"/>
              <a:gd name="connsiteY223" fmla="*/ 386459 h 391851"/>
              <a:gd name="connsiteX224" fmla="*/ 74409 w 523368"/>
              <a:gd name="connsiteY224" fmla="*/ 386033 h 391851"/>
              <a:gd name="connsiteX225" fmla="*/ 74909 w 523368"/>
              <a:gd name="connsiteY225" fmla="*/ 386018 h 391851"/>
              <a:gd name="connsiteX226" fmla="*/ 75611 w 523368"/>
              <a:gd name="connsiteY226" fmla="*/ 385996 h 391851"/>
              <a:gd name="connsiteX227" fmla="*/ 76478 w 523368"/>
              <a:gd name="connsiteY227" fmla="*/ 385967 h 391851"/>
              <a:gd name="connsiteX228" fmla="*/ 79016 w 523368"/>
              <a:gd name="connsiteY228" fmla="*/ 385886 h 391851"/>
              <a:gd name="connsiteX229" fmla="*/ 79468 w 523368"/>
              <a:gd name="connsiteY229" fmla="*/ 385871 h 391851"/>
              <a:gd name="connsiteX230" fmla="*/ 80133 w 523368"/>
              <a:gd name="connsiteY230" fmla="*/ 385849 h 391851"/>
              <a:gd name="connsiteX231" fmla="*/ 80518 w 523368"/>
              <a:gd name="connsiteY231" fmla="*/ 385838 h 391851"/>
              <a:gd name="connsiteX232" fmla="*/ 85779 w 523368"/>
              <a:gd name="connsiteY232" fmla="*/ 385673 h 391851"/>
              <a:gd name="connsiteX233" fmla="*/ 86745 w 523368"/>
              <a:gd name="connsiteY233" fmla="*/ 385643 h 391851"/>
              <a:gd name="connsiteX234" fmla="*/ 89768 w 523368"/>
              <a:gd name="connsiteY234" fmla="*/ 385555 h 391851"/>
              <a:gd name="connsiteX235" fmla="*/ 94440 w 523368"/>
              <a:gd name="connsiteY235" fmla="*/ 385419 h 391851"/>
              <a:gd name="connsiteX236" fmla="*/ 97214 w 523368"/>
              <a:gd name="connsiteY236" fmla="*/ 385342 h 391851"/>
              <a:gd name="connsiteX237" fmla="*/ 101629 w 523368"/>
              <a:gd name="connsiteY237" fmla="*/ 386760 h 391851"/>
              <a:gd name="connsiteX238" fmla="*/ 103903 w 523368"/>
              <a:gd name="connsiteY238" fmla="*/ 387484 h 391851"/>
              <a:gd name="connsiteX239" fmla="*/ 111327 w 523368"/>
              <a:gd name="connsiteY239" fmla="*/ 389855 h 391851"/>
              <a:gd name="connsiteX240" fmla="*/ 117417 w 523368"/>
              <a:gd name="connsiteY240" fmla="*/ 391802 h 391851"/>
              <a:gd name="connsiteX241" fmla="*/ 120940 w 523368"/>
              <a:gd name="connsiteY241" fmla="*/ 391982 h 391851"/>
              <a:gd name="connsiteX242" fmla="*/ 122376 w 523368"/>
              <a:gd name="connsiteY242" fmla="*/ 391427 h 391851"/>
              <a:gd name="connsiteX243" fmla="*/ 124345 w 523368"/>
              <a:gd name="connsiteY243" fmla="*/ 392140 h 391851"/>
              <a:gd name="connsiteX244" fmla="*/ 124882 w 523368"/>
              <a:gd name="connsiteY244" fmla="*/ 391460 h 391851"/>
              <a:gd name="connsiteX245" fmla="*/ 126814 w 523368"/>
              <a:gd name="connsiteY245" fmla="*/ 388980 h 391851"/>
              <a:gd name="connsiteX246" fmla="*/ 128195 w 523368"/>
              <a:gd name="connsiteY246" fmla="*/ 387179 h 391851"/>
              <a:gd name="connsiteX247" fmla="*/ 130928 w 523368"/>
              <a:gd name="connsiteY247" fmla="*/ 383666 h 391851"/>
              <a:gd name="connsiteX248" fmla="*/ 137125 w 523368"/>
              <a:gd name="connsiteY248" fmla="*/ 375703 h 391851"/>
              <a:gd name="connsiteX249" fmla="*/ 144090 w 523368"/>
              <a:gd name="connsiteY249" fmla="*/ 373808 h 391851"/>
              <a:gd name="connsiteX250" fmla="*/ 157285 w 523368"/>
              <a:gd name="connsiteY250" fmla="*/ 372443 h 391851"/>
              <a:gd name="connsiteX251" fmla="*/ 158357 w 523368"/>
              <a:gd name="connsiteY251" fmla="*/ 373619 h 391851"/>
              <a:gd name="connsiteX252" fmla="*/ 168841 w 523368"/>
              <a:gd name="connsiteY252" fmla="*/ 369161 h 391851"/>
              <a:gd name="connsiteX253" fmla="*/ 170703 w 523368"/>
              <a:gd name="connsiteY253" fmla="*/ 369577 h 391851"/>
              <a:gd name="connsiteX254" fmla="*/ 171273 w 523368"/>
              <a:gd name="connsiteY254" fmla="*/ 366405 h 391851"/>
              <a:gd name="connsiteX255" fmla="*/ 174197 w 523368"/>
              <a:gd name="connsiteY255" fmla="*/ 366897 h 391851"/>
              <a:gd name="connsiteX256" fmla="*/ 176346 w 523368"/>
              <a:gd name="connsiteY256" fmla="*/ 363507 h 391851"/>
              <a:gd name="connsiteX257" fmla="*/ 188292 w 523368"/>
              <a:gd name="connsiteY257" fmla="*/ 368087 h 391851"/>
              <a:gd name="connsiteX258" fmla="*/ 201696 w 523368"/>
              <a:gd name="connsiteY258" fmla="*/ 365230 h 391851"/>
              <a:gd name="connsiteX259" fmla="*/ 202401 w 523368"/>
              <a:gd name="connsiteY259" fmla="*/ 365343 h 391851"/>
              <a:gd name="connsiteX260" fmla="*/ 202452 w 523368"/>
              <a:gd name="connsiteY260" fmla="*/ 365372 h 391851"/>
              <a:gd name="connsiteX261" fmla="*/ 208576 w 523368"/>
              <a:gd name="connsiteY261" fmla="*/ 366576 h 391851"/>
              <a:gd name="connsiteX262" fmla="*/ 210673 w 523368"/>
              <a:gd name="connsiteY262" fmla="*/ 367007 h 391851"/>
              <a:gd name="connsiteX263" fmla="*/ 211026 w 523368"/>
              <a:gd name="connsiteY263" fmla="*/ 367065 h 391851"/>
              <a:gd name="connsiteX264" fmla="*/ 215148 w 523368"/>
              <a:gd name="connsiteY264" fmla="*/ 363662 h 391851"/>
              <a:gd name="connsiteX265" fmla="*/ 217466 w 523368"/>
              <a:gd name="connsiteY265" fmla="*/ 361774 h 391851"/>
              <a:gd name="connsiteX266" fmla="*/ 220709 w 523368"/>
              <a:gd name="connsiteY266" fmla="*/ 359103 h 391851"/>
              <a:gd name="connsiteX267" fmla="*/ 226543 w 523368"/>
              <a:gd name="connsiteY267" fmla="*/ 357165 h 391851"/>
              <a:gd name="connsiteX268" fmla="*/ 227553 w 523368"/>
              <a:gd name="connsiteY268" fmla="*/ 356819 h 391851"/>
              <a:gd name="connsiteX269" fmla="*/ 229555 w 523368"/>
              <a:gd name="connsiteY269" fmla="*/ 355923 h 391851"/>
              <a:gd name="connsiteX270" fmla="*/ 234033 w 523368"/>
              <a:gd name="connsiteY270" fmla="*/ 353963 h 391851"/>
              <a:gd name="connsiteX271" fmla="*/ 237658 w 523368"/>
              <a:gd name="connsiteY271" fmla="*/ 352352 h 391851"/>
              <a:gd name="connsiteX272" fmla="*/ 239781 w 523368"/>
              <a:gd name="connsiteY272" fmla="*/ 351461 h 391851"/>
              <a:gd name="connsiteX273" fmla="*/ 247786 w 523368"/>
              <a:gd name="connsiteY273" fmla="*/ 348053 h 391851"/>
              <a:gd name="connsiteX274" fmla="*/ 252840 w 523368"/>
              <a:gd name="connsiteY274" fmla="*/ 347946 h 391851"/>
              <a:gd name="connsiteX275" fmla="*/ 257895 w 523368"/>
              <a:gd name="connsiteY275" fmla="*/ 347844 h 391851"/>
              <a:gd name="connsiteX276" fmla="*/ 269077 w 523368"/>
              <a:gd name="connsiteY276" fmla="*/ 342588 h 391851"/>
              <a:gd name="connsiteX277" fmla="*/ 271108 w 523368"/>
              <a:gd name="connsiteY277" fmla="*/ 341886 h 391851"/>
              <a:gd name="connsiteX278" fmla="*/ 274590 w 523368"/>
              <a:gd name="connsiteY278" fmla="*/ 340013 h 391851"/>
              <a:gd name="connsiteX279" fmla="*/ 277224 w 523368"/>
              <a:gd name="connsiteY279" fmla="*/ 338770 h 391851"/>
              <a:gd name="connsiteX280" fmla="*/ 279777 w 523368"/>
              <a:gd name="connsiteY280" fmla="*/ 336220 h 391851"/>
              <a:gd name="connsiteX281" fmla="*/ 286889 w 523368"/>
              <a:gd name="connsiteY281" fmla="*/ 332172 h 391851"/>
              <a:gd name="connsiteX282" fmla="*/ 289471 w 523368"/>
              <a:gd name="connsiteY282" fmla="*/ 330412 h 391851"/>
              <a:gd name="connsiteX283" fmla="*/ 291095 w 523368"/>
              <a:gd name="connsiteY283" fmla="*/ 329306 h 391851"/>
              <a:gd name="connsiteX284" fmla="*/ 296135 w 523368"/>
              <a:gd name="connsiteY284" fmla="*/ 325878 h 391851"/>
              <a:gd name="connsiteX285" fmla="*/ 306699 w 523368"/>
              <a:gd name="connsiteY285" fmla="*/ 318642 h 391851"/>
              <a:gd name="connsiteX286" fmla="*/ 309987 w 523368"/>
              <a:gd name="connsiteY286" fmla="*/ 316415 h 391851"/>
              <a:gd name="connsiteX287" fmla="*/ 317679 w 523368"/>
              <a:gd name="connsiteY287" fmla="*/ 311149 h 39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</a:cxnLst>
            <a:rect l="l" t="t" r="r" b="b"/>
            <a:pathLst>
              <a:path w="523368" h="391851">
                <a:moveTo>
                  <a:pt x="317679" y="311149"/>
                </a:moveTo>
                <a:lnTo>
                  <a:pt x="319938" y="310533"/>
                </a:lnTo>
                <a:lnTo>
                  <a:pt x="324662" y="309221"/>
                </a:lnTo>
                <a:lnTo>
                  <a:pt x="333364" y="306767"/>
                </a:lnTo>
                <a:lnTo>
                  <a:pt x="334547" y="310925"/>
                </a:lnTo>
                <a:lnTo>
                  <a:pt x="339341" y="327850"/>
                </a:lnTo>
                <a:lnTo>
                  <a:pt x="343191" y="331765"/>
                </a:lnTo>
                <a:lnTo>
                  <a:pt x="356202" y="344944"/>
                </a:lnTo>
                <a:lnTo>
                  <a:pt x="369639" y="358557"/>
                </a:lnTo>
                <a:lnTo>
                  <a:pt x="374488" y="363496"/>
                </a:lnTo>
                <a:lnTo>
                  <a:pt x="385108" y="374241"/>
                </a:lnTo>
                <a:lnTo>
                  <a:pt x="386088" y="375267"/>
                </a:lnTo>
                <a:lnTo>
                  <a:pt x="389148" y="378352"/>
                </a:lnTo>
                <a:lnTo>
                  <a:pt x="393498" y="378526"/>
                </a:lnTo>
                <a:lnTo>
                  <a:pt x="398178" y="378718"/>
                </a:lnTo>
                <a:lnTo>
                  <a:pt x="421419" y="379749"/>
                </a:lnTo>
                <a:lnTo>
                  <a:pt x="431932" y="380256"/>
                </a:lnTo>
                <a:lnTo>
                  <a:pt x="437949" y="380558"/>
                </a:lnTo>
                <a:lnTo>
                  <a:pt x="443316" y="380833"/>
                </a:lnTo>
                <a:lnTo>
                  <a:pt x="443966" y="380866"/>
                </a:lnTo>
                <a:lnTo>
                  <a:pt x="479481" y="356669"/>
                </a:lnTo>
                <a:lnTo>
                  <a:pt x="479113" y="335196"/>
                </a:lnTo>
                <a:lnTo>
                  <a:pt x="478911" y="321708"/>
                </a:lnTo>
                <a:lnTo>
                  <a:pt x="478683" y="304232"/>
                </a:lnTo>
                <a:lnTo>
                  <a:pt x="477166" y="292093"/>
                </a:lnTo>
                <a:lnTo>
                  <a:pt x="477930" y="282970"/>
                </a:lnTo>
                <a:lnTo>
                  <a:pt x="478232" y="279350"/>
                </a:lnTo>
                <a:lnTo>
                  <a:pt x="478669" y="271372"/>
                </a:lnTo>
                <a:lnTo>
                  <a:pt x="482203" y="261771"/>
                </a:lnTo>
                <a:lnTo>
                  <a:pt x="483231" y="259562"/>
                </a:lnTo>
                <a:lnTo>
                  <a:pt x="482860" y="253952"/>
                </a:lnTo>
                <a:lnTo>
                  <a:pt x="485281" y="249904"/>
                </a:lnTo>
                <a:lnTo>
                  <a:pt x="486901" y="235681"/>
                </a:lnTo>
                <a:lnTo>
                  <a:pt x="491636" y="222372"/>
                </a:lnTo>
                <a:lnTo>
                  <a:pt x="492786" y="220347"/>
                </a:lnTo>
                <a:lnTo>
                  <a:pt x="493671" y="217810"/>
                </a:lnTo>
                <a:lnTo>
                  <a:pt x="493623" y="211782"/>
                </a:lnTo>
                <a:lnTo>
                  <a:pt x="492216" y="201421"/>
                </a:lnTo>
                <a:lnTo>
                  <a:pt x="489520" y="200095"/>
                </a:lnTo>
                <a:lnTo>
                  <a:pt x="480013" y="172240"/>
                </a:lnTo>
                <a:lnTo>
                  <a:pt x="484616" y="162961"/>
                </a:lnTo>
                <a:lnTo>
                  <a:pt x="484880" y="162685"/>
                </a:lnTo>
                <a:lnTo>
                  <a:pt x="486559" y="161124"/>
                </a:lnTo>
                <a:lnTo>
                  <a:pt x="487426" y="160156"/>
                </a:lnTo>
                <a:lnTo>
                  <a:pt x="488341" y="159279"/>
                </a:lnTo>
                <a:lnTo>
                  <a:pt x="489046" y="158680"/>
                </a:lnTo>
                <a:lnTo>
                  <a:pt x="490082" y="157897"/>
                </a:lnTo>
                <a:lnTo>
                  <a:pt x="491518" y="157459"/>
                </a:lnTo>
                <a:lnTo>
                  <a:pt x="492855" y="156956"/>
                </a:lnTo>
                <a:lnTo>
                  <a:pt x="493722" y="156339"/>
                </a:lnTo>
                <a:lnTo>
                  <a:pt x="494622" y="155462"/>
                </a:lnTo>
                <a:lnTo>
                  <a:pt x="495574" y="154588"/>
                </a:lnTo>
                <a:lnTo>
                  <a:pt x="496290" y="153554"/>
                </a:lnTo>
                <a:lnTo>
                  <a:pt x="496937" y="152808"/>
                </a:lnTo>
                <a:lnTo>
                  <a:pt x="497168" y="152240"/>
                </a:lnTo>
                <a:lnTo>
                  <a:pt x="497693" y="151748"/>
                </a:lnTo>
                <a:lnTo>
                  <a:pt x="498237" y="150908"/>
                </a:lnTo>
                <a:lnTo>
                  <a:pt x="499030" y="149821"/>
                </a:lnTo>
                <a:lnTo>
                  <a:pt x="499897" y="149233"/>
                </a:lnTo>
                <a:lnTo>
                  <a:pt x="500918" y="148423"/>
                </a:lnTo>
                <a:lnTo>
                  <a:pt x="501605" y="147330"/>
                </a:lnTo>
                <a:lnTo>
                  <a:pt x="502590" y="146576"/>
                </a:lnTo>
                <a:lnTo>
                  <a:pt x="503523" y="146052"/>
                </a:lnTo>
                <a:lnTo>
                  <a:pt x="504867" y="145524"/>
                </a:lnTo>
                <a:lnTo>
                  <a:pt x="505095" y="144985"/>
                </a:lnTo>
                <a:lnTo>
                  <a:pt x="506190" y="144995"/>
                </a:lnTo>
                <a:lnTo>
                  <a:pt x="507417" y="144373"/>
                </a:lnTo>
                <a:lnTo>
                  <a:pt x="508236" y="143726"/>
                </a:lnTo>
                <a:lnTo>
                  <a:pt x="509327" y="143009"/>
                </a:lnTo>
                <a:lnTo>
                  <a:pt x="510282" y="142167"/>
                </a:lnTo>
                <a:lnTo>
                  <a:pt x="511072" y="141169"/>
                </a:lnTo>
                <a:lnTo>
                  <a:pt x="511641" y="140303"/>
                </a:lnTo>
                <a:lnTo>
                  <a:pt x="512614" y="139492"/>
                </a:lnTo>
                <a:lnTo>
                  <a:pt x="512629" y="138154"/>
                </a:lnTo>
                <a:lnTo>
                  <a:pt x="511917" y="137118"/>
                </a:lnTo>
                <a:lnTo>
                  <a:pt x="511590" y="136108"/>
                </a:lnTo>
                <a:lnTo>
                  <a:pt x="511108" y="134738"/>
                </a:lnTo>
                <a:lnTo>
                  <a:pt x="511277" y="133206"/>
                </a:lnTo>
                <a:lnTo>
                  <a:pt x="512122" y="132240"/>
                </a:lnTo>
                <a:lnTo>
                  <a:pt x="512941" y="131623"/>
                </a:lnTo>
                <a:lnTo>
                  <a:pt x="512820" y="130218"/>
                </a:lnTo>
                <a:lnTo>
                  <a:pt x="512148" y="129040"/>
                </a:lnTo>
                <a:lnTo>
                  <a:pt x="511494" y="127863"/>
                </a:lnTo>
                <a:lnTo>
                  <a:pt x="511006" y="126900"/>
                </a:lnTo>
                <a:lnTo>
                  <a:pt x="510410" y="125640"/>
                </a:lnTo>
                <a:lnTo>
                  <a:pt x="509507" y="124739"/>
                </a:lnTo>
                <a:lnTo>
                  <a:pt x="508298" y="124197"/>
                </a:lnTo>
                <a:lnTo>
                  <a:pt x="507597" y="123455"/>
                </a:lnTo>
                <a:lnTo>
                  <a:pt x="507376" y="121869"/>
                </a:lnTo>
                <a:lnTo>
                  <a:pt x="507170" y="120604"/>
                </a:lnTo>
                <a:lnTo>
                  <a:pt x="507677" y="119355"/>
                </a:lnTo>
                <a:lnTo>
                  <a:pt x="508298" y="118550"/>
                </a:lnTo>
                <a:lnTo>
                  <a:pt x="508633" y="117173"/>
                </a:lnTo>
                <a:lnTo>
                  <a:pt x="508904" y="115706"/>
                </a:lnTo>
                <a:lnTo>
                  <a:pt x="509459" y="114518"/>
                </a:lnTo>
                <a:lnTo>
                  <a:pt x="509705" y="113457"/>
                </a:lnTo>
                <a:lnTo>
                  <a:pt x="510546" y="112520"/>
                </a:lnTo>
                <a:lnTo>
                  <a:pt x="511072" y="111272"/>
                </a:lnTo>
                <a:lnTo>
                  <a:pt x="510693" y="109938"/>
                </a:lnTo>
                <a:lnTo>
                  <a:pt x="511127" y="108976"/>
                </a:lnTo>
                <a:lnTo>
                  <a:pt x="511920" y="107978"/>
                </a:lnTo>
                <a:lnTo>
                  <a:pt x="513136" y="107706"/>
                </a:lnTo>
                <a:lnTo>
                  <a:pt x="514282" y="107080"/>
                </a:lnTo>
                <a:lnTo>
                  <a:pt x="515476" y="106778"/>
                </a:lnTo>
                <a:lnTo>
                  <a:pt x="517048" y="106529"/>
                </a:lnTo>
                <a:lnTo>
                  <a:pt x="518297" y="106260"/>
                </a:lnTo>
                <a:lnTo>
                  <a:pt x="519278" y="105450"/>
                </a:lnTo>
                <a:lnTo>
                  <a:pt x="519715" y="104460"/>
                </a:lnTo>
                <a:lnTo>
                  <a:pt x="519682" y="103613"/>
                </a:lnTo>
                <a:lnTo>
                  <a:pt x="519781" y="102921"/>
                </a:lnTo>
                <a:lnTo>
                  <a:pt x="519436" y="101356"/>
                </a:lnTo>
                <a:lnTo>
                  <a:pt x="518701" y="100260"/>
                </a:lnTo>
                <a:lnTo>
                  <a:pt x="519036" y="99263"/>
                </a:lnTo>
                <a:lnTo>
                  <a:pt x="519711" y="98171"/>
                </a:lnTo>
                <a:lnTo>
                  <a:pt x="519719" y="96716"/>
                </a:lnTo>
                <a:lnTo>
                  <a:pt x="518925" y="95675"/>
                </a:lnTo>
                <a:lnTo>
                  <a:pt x="518492" y="94628"/>
                </a:lnTo>
                <a:lnTo>
                  <a:pt x="518220" y="94145"/>
                </a:lnTo>
                <a:lnTo>
                  <a:pt x="523598" y="86080"/>
                </a:lnTo>
                <a:lnTo>
                  <a:pt x="519480" y="69539"/>
                </a:lnTo>
                <a:lnTo>
                  <a:pt x="517239" y="62089"/>
                </a:lnTo>
                <a:lnTo>
                  <a:pt x="516383" y="58542"/>
                </a:lnTo>
                <a:lnTo>
                  <a:pt x="519950" y="53529"/>
                </a:lnTo>
                <a:lnTo>
                  <a:pt x="523388" y="48365"/>
                </a:lnTo>
                <a:lnTo>
                  <a:pt x="523245" y="48327"/>
                </a:lnTo>
                <a:lnTo>
                  <a:pt x="487621" y="34431"/>
                </a:lnTo>
                <a:lnTo>
                  <a:pt x="481681" y="32438"/>
                </a:lnTo>
                <a:lnTo>
                  <a:pt x="463072" y="25301"/>
                </a:lnTo>
                <a:lnTo>
                  <a:pt x="461896" y="24862"/>
                </a:lnTo>
                <a:lnTo>
                  <a:pt x="434867" y="23578"/>
                </a:lnTo>
                <a:lnTo>
                  <a:pt x="429243" y="23295"/>
                </a:lnTo>
                <a:lnTo>
                  <a:pt x="421280" y="22947"/>
                </a:lnTo>
                <a:lnTo>
                  <a:pt x="419560" y="22874"/>
                </a:lnTo>
                <a:lnTo>
                  <a:pt x="401976" y="16811"/>
                </a:lnTo>
                <a:lnTo>
                  <a:pt x="391195" y="23933"/>
                </a:lnTo>
                <a:lnTo>
                  <a:pt x="381662" y="30249"/>
                </a:lnTo>
                <a:lnTo>
                  <a:pt x="376259" y="36080"/>
                </a:lnTo>
                <a:lnTo>
                  <a:pt x="363997" y="49284"/>
                </a:lnTo>
                <a:lnTo>
                  <a:pt x="353484" y="47836"/>
                </a:lnTo>
                <a:lnTo>
                  <a:pt x="308801" y="41736"/>
                </a:lnTo>
                <a:lnTo>
                  <a:pt x="295687" y="54020"/>
                </a:lnTo>
                <a:lnTo>
                  <a:pt x="291341" y="50116"/>
                </a:lnTo>
                <a:lnTo>
                  <a:pt x="282771" y="42497"/>
                </a:lnTo>
                <a:lnTo>
                  <a:pt x="281382" y="41258"/>
                </a:lnTo>
                <a:lnTo>
                  <a:pt x="263056" y="24898"/>
                </a:lnTo>
                <a:lnTo>
                  <a:pt x="259511" y="20568"/>
                </a:lnTo>
                <a:lnTo>
                  <a:pt x="256124" y="16502"/>
                </a:lnTo>
                <a:lnTo>
                  <a:pt x="242834" y="412"/>
                </a:lnTo>
                <a:lnTo>
                  <a:pt x="221356" y="317"/>
                </a:lnTo>
                <a:lnTo>
                  <a:pt x="213282" y="289"/>
                </a:lnTo>
                <a:lnTo>
                  <a:pt x="190099" y="365"/>
                </a:lnTo>
                <a:lnTo>
                  <a:pt x="185860" y="391"/>
                </a:lnTo>
                <a:lnTo>
                  <a:pt x="162912" y="598"/>
                </a:lnTo>
                <a:lnTo>
                  <a:pt x="145967" y="821"/>
                </a:lnTo>
                <a:lnTo>
                  <a:pt x="143509" y="15874"/>
                </a:lnTo>
                <a:lnTo>
                  <a:pt x="143546" y="18284"/>
                </a:lnTo>
                <a:lnTo>
                  <a:pt x="143700" y="28302"/>
                </a:lnTo>
                <a:lnTo>
                  <a:pt x="143950" y="44418"/>
                </a:lnTo>
                <a:lnTo>
                  <a:pt x="144112" y="54871"/>
                </a:lnTo>
                <a:lnTo>
                  <a:pt x="144163" y="58211"/>
                </a:lnTo>
                <a:lnTo>
                  <a:pt x="144171" y="58588"/>
                </a:lnTo>
                <a:lnTo>
                  <a:pt x="144193" y="60099"/>
                </a:lnTo>
                <a:lnTo>
                  <a:pt x="142176" y="66520"/>
                </a:lnTo>
                <a:lnTo>
                  <a:pt x="136537" y="84623"/>
                </a:lnTo>
                <a:lnTo>
                  <a:pt x="126527" y="84488"/>
                </a:lnTo>
                <a:lnTo>
                  <a:pt x="88798" y="83948"/>
                </a:lnTo>
                <a:lnTo>
                  <a:pt x="89136" y="96143"/>
                </a:lnTo>
                <a:lnTo>
                  <a:pt x="89279" y="101369"/>
                </a:lnTo>
                <a:lnTo>
                  <a:pt x="69634" y="100381"/>
                </a:lnTo>
                <a:lnTo>
                  <a:pt x="65009" y="100152"/>
                </a:lnTo>
                <a:lnTo>
                  <a:pt x="58731" y="99954"/>
                </a:lnTo>
                <a:lnTo>
                  <a:pt x="42139" y="99124"/>
                </a:lnTo>
                <a:lnTo>
                  <a:pt x="28944" y="98766"/>
                </a:lnTo>
                <a:lnTo>
                  <a:pt x="27067" y="103407"/>
                </a:lnTo>
                <a:lnTo>
                  <a:pt x="28169" y="108566"/>
                </a:lnTo>
                <a:lnTo>
                  <a:pt x="29616" y="115309"/>
                </a:lnTo>
                <a:lnTo>
                  <a:pt x="29947" y="119075"/>
                </a:lnTo>
                <a:lnTo>
                  <a:pt x="29917" y="124019"/>
                </a:lnTo>
                <a:lnTo>
                  <a:pt x="30546" y="129517"/>
                </a:lnTo>
                <a:lnTo>
                  <a:pt x="30542" y="142454"/>
                </a:lnTo>
                <a:lnTo>
                  <a:pt x="30759" y="145585"/>
                </a:lnTo>
                <a:lnTo>
                  <a:pt x="31155" y="148825"/>
                </a:lnTo>
                <a:lnTo>
                  <a:pt x="32731" y="157338"/>
                </a:lnTo>
                <a:lnTo>
                  <a:pt x="39002" y="173079"/>
                </a:lnTo>
                <a:lnTo>
                  <a:pt x="40930" y="177946"/>
                </a:lnTo>
                <a:lnTo>
                  <a:pt x="40956" y="185416"/>
                </a:lnTo>
                <a:lnTo>
                  <a:pt x="41224" y="186888"/>
                </a:lnTo>
                <a:lnTo>
                  <a:pt x="41511" y="189291"/>
                </a:lnTo>
                <a:lnTo>
                  <a:pt x="42859" y="200198"/>
                </a:lnTo>
                <a:lnTo>
                  <a:pt x="42084" y="207554"/>
                </a:lnTo>
                <a:lnTo>
                  <a:pt x="41628" y="209316"/>
                </a:lnTo>
                <a:lnTo>
                  <a:pt x="33925" y="210377"/>
                </a:lnTo>
                <a:lnTo>
                  <a:pt x="31273" y="211473"/>
                </a:lnTo>
                <a:lnTo>
                  <a:pt x="29396" y="213615"/>
                </a:lnTo>
                <a:lnTo>
                  <a:pt x="25039" y="215048"/>
                </a:lnTo>
                <a:lnTo>
                  <a:pt x="26913" y="220261"/>
                </a:lnTo>
                <a:lnTo>
                  <a:pt x="24573" y="224837"/>
                </a:lnTo>
                <a:lnTo>
                  <a:pt x="21898" y="228384"/>
                </a:lnTo>
                <a:lnTo>
                  <a:pt x="19055" y="230747"/>
                </a:lnTo>
                <a:lnTo>
                  <a:pt x="14441" y="231824"/>
                </a:lnTo>
                <a:lnTo>
                  <a:pt x="8476" y="235790"/>
                </a:lnTo>
                <a:lnTo>
                  <a:pt x="6316" y="238101"/>
                </a:lnTo>
                <a:lnTo>
                  <a:pt x="229" y="249501"/>
                </a:lnTo>
                <a:lnTo>
                  <a:pt x="431" y="253680"/>
                </a:lnTo>
                <a:lnTo>
                  <a:pt x="574" y="256610"/>
                </a:lnTo>
                <a:lnTo>
                  <a:pt x="619" y="257510"/>
                </a:lnTo>
                <a:lnTo>
                  <a:pt x="861" y="262443"/>
                </a:lnTo>
                <a:lnTo>
                  <a:pt x="1081" y="266911"/>
                </a:lnTo>
                <a:lnTo>
                  <a:pt x="1327" y="271960"/>
                </a:lnTo>
                <a:lnTo>
                  <a:pt x="1552" y="276487"/>
                </a:lnTo>
                <a:lnTo>
                  <a:pt x="1934" y="284321"/>
                </a:lnTo>
                <a:lnTo>
                  <a:pt x="2874" y="303473"/>
                </a:lnTo>
                <a:lnTo>
                  <a:pt x="3219" y="310437"/>
                </a:lnTo>
                <a:lnTo>
                  <a:pt x="4505" y="336552"/>
                </a:lnTo>
                <a:lnTo>
                  <a:pt x="5365" y="353961"/>
                </a:lnTo>
                <a:lnTo>
                  <a:pt x="6874" y="384427"/>
                </a:lnTo>
                <a:lnTo>
                  <a:pt x="7091" y="388782"/>
                </a:lnTo>
                <a:lnTo>
                  <a:pt x="14012" y="388451"/>
                </a:lnTo>
                <a:lnTo>
                  <a:pt x="16499" y="388333"/>
                </a:lnTo>
                <a:lnTo>
                  <a:pt x="26259" y="387892"/>
                </a:lnTo>
                <a:lnTo>
                  <a:pt x="46433" y="387047"/>
                </a:lnTo>
                <a:lnTo>
                  <a:pt x="52141" y="386827"/>
                </a:lnTo>
                <a:lnTo>
                  <a:pt x="59367" y="386558"/>
                </a:lnTo>
                <a:lnTo>
                  <a:pt x="62056" y="386459"/>
                </a:lnTo>
                <a:lnTo>
                  <a:pt x="74409" y="386033"/>
                </a:lnTo>
                <a:lnTo>
                  <a:pt x="74909" y="386018"/>
                </a:lnTo>
                <a:lnTo>
                  <a:pt x="75611" y="385996"/>
                </a:lnTo>
                <a:lnTo>
                  <a:pt x="76478" y="385967"/>
                </a:lnTo>
                <a:lnTo>
                  <a:pt x="79016" y="385886"/>
                </a:lnTo>
                <a:lnTo>
                  <a:pt x="79468" y="385871"/>
                </a:lnTo>
                <a:lnTo>
                  <a:pt x="80133" y="385849"/>
                </a:lnTo>
                <a:lnTo>
                  <a:pt x="80518" y="385838"/>
                </a:lnTo>
                <a:lnTo>
                  <a:pt x="85779" y="385673"/>
                </a:lnTo>
                <a:lnTo>
                  <a:pt x="86745" y="385643"/>
                </a:lnTo>
                <a:lnTo>
                  <a:pt x="89768" y="385555"/>
                </a:lnTo>
                <a:lnTo>
                  <a:pt x="94440" y="385419"/>
                </a:lnTo>
                <a:lnTo>
                  <a:pt x="97214" y="385342"/>
                </a:lnTo>
                <a:lnTo>
                  <a:pt x="101629" y="386760"/>
                </a:lnTo>
                <a:lnTo>
                  <a:pt x="103903" y="387484"/>
                </a:lnTo>
                <a:lnTo>
                  <a:pt x="111327" y="389855"/>
                </a:lnTo>
                <a:lnTo>
                  <a:pt x="117417" y="391802"/>
                </a:lnTo>
                <a:lnTo>
                  <a:pt x="120940" y="391982"/>
                </a:lnTo>
                <a:lnTo>
                  <a:pt x="122376" y="391427"/>
                </a:lnTo>
                <a:lnTo>
                  <a:pt x="124345" y="392140"/>
                </a:lnTo>
                <a:lnTo>
                  <a:pt x="124882" y="391460"/>
                </a:lnTo>
                <a:lnTo>
                  <a:pt x="126814" y="388980"/>
                </a:lnTo>
                <a:lnTo>
                  <a:pt x="128195" y="387179"/>
                </a:lnTo>
                <a:lnTo>
                  <a:pt x="130928" y="383666"/>
                </a:lnTo>
                <a:lnTo>
                  <a:pt x="137125" y="375703"/>
                </a:lnTo>
                <a:lnTo>
                  <a:pt x="144090" y="373808"/>
                </a:lnTo>
                <a:lnTo>
                  <a:pt x="157285" y="372443"/>
                </a:lnTo>
                <a:lnTo>
                  <a:pt x="158357" y="373619"/>
                </a:lnTo>
                <a:lnTo>
                  <a:pt x="168841" y="369161"/>
                </a:lnTo>
                <a:lnTo>
                  <a:pt x="170703" y="369577"/>
                </a:lnTo>
                <a:lnTo>
                  <a:pt x="171273" y="366405"/>
                </a:lnTo>
                <a:lnTo>
                  <a:pt x="174197" y="366897"/>
                </a:lnTo>
                <a:lnTo>
                  <a:pt x="176346" y="363507"/>
                </a:lnTo>
                <a:lnTo>
                  <a:pt x="188292" y="368087"/>
                </a:lnTo>
                <a:lnTo>
                  <a:pt x="201696" y="365230"/>
                </a:lnTo>
                <a:lnTo>
                  <a:pt x="202401" y="365343"/>
                </a:lnTo>
                <a:lnTo>
                  <a:pt x="202452" y="365372"/>
                </a:lnTo>
                <a:lnTo>
                  <a:pt x="208576" y="366576"/>
                </a:lnTo>
                <a:lnTo>
                  <a:pt x="210673" y="367007"/>
                </a:lnTo>
                <a:lnTo>
                  <a:pt x="211026" y="367065"/>
                </a:lnTo>
                <a:lnTo>
                  <a:pt x="215148" y="363662"/>
                </a:lnTo>
                <a:lnTo>
                  <a:pt x="217466" y="361774"/>
                </a:lnTo>
                <a:lnTo>
                  <a:pt x="220709" y="359103"/>
                </a:lnTo>
                <a:lnTo>
                  <a:pt x="226543" y="357165"/>
                </a:lnTo>
                <a:lnTo>
                  <a:pt x="227553" y="356819"/>
                </a:lnTo>
                <a:lnTo>
                  <a:pt x="229555" y="355923"/>
                </a:lnTo>
                <a:lnTo>
                  <a:pt x="234033" y="353963"/>
                </a:lnTo>
                <a:lnTo>
                  <a:pt x="237658" y="352352"/>
                </a:lnTo>
                <a:lnTo>
                  <a:pt x="239781" y="351461"/>
                </a:lnTo>
                <a:lnTo>
                  <a:pt x="247786" y="348053"/>
                </a:lnTo>
                <a:lnTo>
                  <a:pt x="252840" y="347946"/>
                </a:lnTo>
                <a:lnTo>
                  <a:pt x="257895" y="347844"/>
                </a:lnTo>
                <a:lnTo>
                  <a:pt x="269077" y="342588"/>
                </a:lnTo>
                <a:lnTo>
                  <a:pt x="271108" y="341886"/>
                </a:lnTo>
                <a:lnTo>
                  <a:pt x="274590" y="340013"/>
                </a:lnTo>
                <a:lnTo>
                  <a:pt x="277224" y="338770"/>
                </a:lnTo>
                <a:lnTo>
                  <a:pt x="279777" y="336220"/>
                </a:lnTo>
                <a:lnTo>
                  <a:pt x="286889" y="332172"/>
                </a:lnTo>
                <a:lnTo>
                  <a:pt x="289471" y="330412"/>
                </a:lnTo>
                <a:lnTo>
                  <a:pt x="291095" y="329306"/>
                </a:lnTo>
                <a:lnTo>
                  <a:pt x="296135" y="325878"/>
                </a:lnTo>
                <a:lnTo>
                  <a:pt x="306699" y="318642"/>
                </a:lnTo>
                <a:lnTo>
                  <a:pt x="309987" y="316415"/>
                </a:lnTo>
                <a:lnTo>
                  <a:pt x="317679" y="31114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7B8433A-1EEA-057E-E287-49B681C69B08}"/>
              </a:ext>
            </a:extLst>
          </p:cNvPr>
          <p:cNvSpPr>
            <a:spLocks/>
          </p:cNvSpPr>
          <p:nvPr/>
        </p:nvSpPr>
        <p:spPr>
          <a:xfrm flipV="1">
            <a:off x="8316049" y="1048466"/>
            <a:ext cx="466936" cy="580484"/>
          </a:xfrm>
          <a:custGeom>
            <a:avLst/>
            <a:gdLst>
              <a:gd name="connsiteX0" fmla="*/ 275848 w 317982"/>
              <a:gd name="connsiteY0" fmla="*/ 255185 h 395308"/>
              <a:gd name="connsiteX1" fmla="*/ 275646 w 317982"/>
              <a:gd name="connsiteY1" fmla="*/ 251007 h 395308"/>
              <a:gd name="connsiteX2" fmla="*/ 281732 w 317982"/>
              <a:gd name="connsiteY2" fmla="*/ 239607 h 395308"/>
              <a:gd name="connsiteX3" fmla="*/ 283892 w 317982"/>
              <a:gd name="connsiteY3" fmla="*/ 237296 h 395308"/>
              <a:gd name="connsiteX4" fmla="*/ 289858 w 317982"/>
              <a:gd name="connsiteY4" fmla="*/ 233330 h 395308"/>
              <a:gd name="connsiteX5" fmla="*/ 294472 w 317982"/>
              <a:gd name="connsiteY5" fmla="*/ 232252 h 395308"/>
              <a:gd name="connsiteX6" fmla="*/ 297315 w 317982"/>
              <a:gd name="connsiteY6" fmla="*/ 229889 h 395308"/>
              <a:gd name="connsiteX7" fmla="*/ 299989 w 317982"/>
              <a:gd name="connsiteY7" fmla="*/ 226343 h 395308"/>
              <a:gd name="connsiteX8" fmla="*/ 302329 w 317982"/>
              <a:gd name="connsiteY8" fmla="*/ 221766 h 395308"/>
              <a:gd name="connsiteX9" fmla="*/ 300456 w 317982"/>
              <a:gd name="connsiteY9" fmla="*/ 216554 h 395308"/>
              <a:gd name="connsiteX10" fmla="*/ 304812 w 317982"/>
              <a:gd name="connsiteY10" fmla="*/ 215120 h 395308"/>
              <a:gd name="connsiteX11" fmla="*/ 306689 w 317982"/>
              <a:gd name="connsiteY11" fmla="*/ 212979 h 395308"/>
              <a:gd name="connsiteX12" fmla="*/ 309342 w 317982"/>
              <a:gd name="connsiteY12" fmla="*/ 211882 h 395308"/>
              <a:gd name="connsiteX13" fmla="*/ 317045 w 317982"/>
              <a:gd name="connsiteY13" fmla="*/ 210821 h 395308"/>
              <a:gd name="connsiteX14" fmla="*/ 317500 w 317982"/>
              <a:gd name="connsiteY14" fmla="*/ 209059 h 395308"/>
              <a:gd name="connsiteX15" fmla="*/ 318275 w 317982"/>
              <a:gd name="connsiteY15" fmla="*/ 201704 h 395308"/>
              <a:gd name="connsiteX16" fmla="*/ 316927 w 317982"/>
              <a:gd name="connsiteY16" fmla="*/ 190796 h 395308"/>
              <a:gd name="connsiteX17" fmla="*/ 316641 w 317982"/>
              <a:gd name="connsiteY17" fmla="*/ 188394 h 395308"/>
              <a:gd name="connsiteX18" fmla="*/ 316372 w 317982"/>
              <a:gd name="connsiteY18" fmla="*/ 186922 h 395308"/>
              <a:gd name="connsiteX19" fmla="*/ 316347 w 317982"/>
              <a:gd name="connsiteY19" fmla="*/ 179452 h 395308"/>
              <a:gd name="connsiteX20" fmla="*/ 314418 w 317982"/>
              <a:gd name="connsiteY20" fmla="*/ 174585 h 395308"/>
              <a:gd name="connsiteX21" fmla="*/ 308148 w 317982"/>
              <a:gd name="connsiteY21" fmla="*/ 158843 h 395308"/>
              <a:gd name="connsiteX22" fmla="*/ 306572 w 317982"/>
              <a:gd name="connsiteY22" fmla="*/ 150331 h 395308"/>
              <a:gd name="connsiteX23" fmla="*/ 306175 w 317982"/>
              <a:gd name="connsiteY23" fmla="*/ 147090 h 395308"/>
              <a:gd name="connsiteX24" fmla="*/ 305958 w 317982"/>
              <a:gd name="connsiteY24" fmla="*/ 143959 h 395308"/>
              <a:gd name="connsiteX25" fmla="*/ 305962 w 317982"/>
              <a:gd name="connsiteY25" fmla="*/ 131022 h 395308"/>
              <a:gd name="connsiteX26" fmla="*/ 305334 w 317982"/>
              <a:gd name="connsiteY26" fmla="*/ 125524 h 395308"/>
              <a:gd name="connsiteX27" fmla="*/ 305363 w 317982"/>
              <a:gd name="connsiteY27" fmla="*/ 120581 h 395308"/>
              <a:gd name="connsiteX28" fmla="*/ 305033 w 317982"/>
              <a:gd name="connsiteY28" fmla="*/ 116815 h 395308"/>
              <a:gd name="connsiteX29" fmla="*/ 303585 w 317982"/>
              <a:gd name="connsiteY29" fmla="*/ 110071 h 395308"/>
              <a:gd name="connsiteX30" fmla="*/ 302483 w 317982"/>
              <a:gd name="connsiteY30" fmla="*/ 104912 h 395308"/>
              <a:gd name="connsiteX31" fmla="*/ 304360 w 317982"/>
              <a:gd name="connsiteY31" fmla="*/ 100272 h 395308"/>
              <a:gd name="connsiteX32" fmla="*/ 301657 w 317982"/>
              <a:gd name="connsiteY32" fmla="*/ 93027 h 395308"/>
              <a:gd name="connsiteX33" fmla="*/ 291066 w 317982"/>
              <a:gd name="connsiteY33" fmla="*/ 66492 h 395308"/>
              <a:gd name="connsiteX34" fmla="*/ 285630 w 317982"/>
              <a:gd name="connsiteY34" fmla="*/ 69112 h 395308"/>
              <a:gd name="connsiteX35" fmla="*/ 284770 w 317982"/>
              <a:gd name="connsiteY35" fmla="*/ 67958 h 395308"/>
              <a:gd name="connsiteX36" fmla="*/ 281012 w 317982"/>
              <a:gd name="connsiteY36" fmla="*/ 67515 h 395308"/>
              <a:gd name="connsiteX37" fmla="*/ 277019 w 317982"/>
              <a:gd name="connsiteY37" fmla="*/ 67057 h 395308"/>
              <a:gd name="connsiteX38" fmla="*/ 273956 w 317982"/>
              <a:gd name="connsiteY38" fmla="*/ 66123 h 395308"/>
              <a:gd name="connsiteX39" fmla="*/ 272332 w 317982"/>
              <a:gd name="connsiteY39" fmla="*/ 65588 h 395308"/>
              <a:gd name="connsiteX40" fmla="*/ 266752 w 317982"/>
              <a:gd name="connsiteY40" fmla="*/ 63177 h 395308"/>
              <a:gd name="connsiteX41" fmla="*/ 262175 w 317982"/>
              <a:gd name="connsiteY41" fmla="*/ 63079 h 395308"/>
              <a:gd name="connsiteX42" fmla="*/ 258550 w 317982"/>
              <a:gd name="connsiteY42" fmla="*/ 63549 h 395308"/>
              <a:gd name="connsiteX43" fmla="*/ 260350 w 317982"/>
              <a:gd name="connsiteY43" fmla="*/ 59243 h 395308"/>
              <a:gd name="connsiteX44" fmla="*/ 235106 w 317982"/>
              <a:gd name="connsiteY44" fmla="*/ 47145 h 395308"/>
              <a:gd name="connsiteX45" fmla="*/ 235492 w 317982"/>
              <a:gd name="connsiteY45" fmla="*/ 44273 h 395308"/>
              <a:gd name="connsiteX46" fmla="*/ 233516 w 317982"/>
              <a:gd name="connsiteY46" fmla="*/ 8834 h 395308"/>
              <a:gd name="connsiteX47" fmla="*/ 232630 w 317982"/>
              <a:gd name="connsiteY47" fmla="*/ 7573 h 395308"/>
              <a:gd name="connsiteX48" fmla="*/ 232333 w 317982"/>
              <a:gd name="connsiteY48" fmla="*/ 7153 h 395308"/>
              <a:gd name="connsiteX49" fmla="*/ 227565 w 317982"/>
              <a:gd name="connsiteY49" fmla="*/ 288 h 395308"/>
              <a:gd name="connsiteX50" fmla="*/ 214671 w 317982"/>
              <a:gd name="connsiteY50" fmla="*/ 1312 h 395308"/>
              <a:gd name="connsiteX51" fmla="*/ 213962 w 317982"/>
              <a:gd name="connsiteY51" fmla="*/ 1383 h 395308"/>
              <a:gd name="connsiteX52" fmla="*/ 213790 w 317982"/>
              <a:gd name="connsiteY52" fmla="*/ 2207 h 395308"/>
              <a:gd name="connsiteX53" fmla="*/ 203875 w 317982"/>
              <a:gd name="connsiteY53" fmla="*/ 2360 h 395308"/>
              <a:gd name="connsiteX54" fmla="*/ 201719 w 317982"/>
              <a:gd name="connsiteY54" fmla="*/ 2549 h 395308"/>
              <a:gd name="connsiteX55" fmla="*/ 201190 w 317982"/>
              <a:gd name="connsiteY55" fmla="*/ 4066 h 395308"/>
              <a:gd name="connsiteX56" fmla="*/ 198240 w 317982"/>
              <a:gd name="connsiteY56" fmla="*/ 6517 h 395308"/>
              <a:gd name="connsiteX57" fmla="*/ 194879 w 317982"/>
              <a:gd name="connsiteY57" fmla="*/ 4979 h 395308"/>
              <a:gd name="connsiteX58" fmla="*/ 193006 w 317982"/>
              <a:gd name="connsiteY58" fmla="*/ 4136 h 395308"/>
              <a:gd name="connsiteX59" fmla="*/ 192910 w 317982"/>
              <a:gd name="connsiteY59" fmla="*/ 4113 h 395308"/>
              <a:gd name="connsiteX60" fmla="*/ 192840 w 317982"/>
              <a:gd name="connsiteY60" fmla="*/ 4117 h 395308"/>
              <a:gd name="connsiteX61" fmla="*/ 190625 w 317982"/>
              <a:gd name="connsiteY61" fmla="*/ 4606 h 395308"/>
              <a:gd name="connsiteX62" fmla="*/ 187466 w 317982"/>
              <a:gd name="connsiteY62" fmla="*/ 4574 h 395308"/>
              <a:gd name="connsiteX63" fmla="*/ 183653 w 317982"/>
              <a:gd name="connsiteY63" fmla="*/ 4557 h 395308"/>
              <a:gd name="connsiteX64" fmla="*/ 183616 w 317982"/>
              <a:gd name="connsiteY64" fmla="*/ 4531 h 395308"/>
              <a:gd name="connsiteX65" fmla="*/ 180939 w 317982"/>
              <a:gd name="connsiteY65" fmla="*/ 9624 h 395308"/>
              <a:gd name="connsiteX66" fmla="*/ 174495 w 317982"/>
              <a:gd name="connsiteY66" fmla="*/ 12787 h 395308"/>
              <a:gd name="connsiteX67" fmla="*/ 173125 w 317982"/>
              <a:gd name="connsiteY67" fmla="*/ 21205 h 395308"/>
              <a:gd name="connsiteX68" fmla="*/ 173015 w 317982"/>
              <a:gd name="connsiteY68" fmla="*/ 21999 h 395308"/>
              <a:gd name="connsiteX69" fmla="*/ 172427 w 317982"/>
              <a:gd name="connsiteY69" fmla="*/ 25678 h 395308"/>
              <a:gd name="connsiteX70" fmla="*/ 170778 w 317982"/>
              <a:gd name="connsiteY70" fmla="*/ 29254 h 395308"/>
              <a:gd name="connsiteX71" fmla="*/ 167949 w 317982"/>
              <a:gd name="connsiteY71" fmla="*/ 27729 h 395308"/>
              <a:gd name="connsiteX72" fmla="*/ 166675 w 317982"/>
              <a:gd name="connsiteY72" fmla="*/ 27670 h 395308"/>
              <a:gd name="connsiteX73" fmla="*/ 164225 w 317982"/>
              <a:gd name="connsiteY73" fmla="*/ 24549 h 395308"/>
              <a:gd name="connsiteX74" fmla="*/ 160250 w 317982"/>
              <a:gd name="connsiteY74" fmla="*/ 21739 h 395308"/>
              <a:gd name="connsiteX75" fmla="*/ 155588 w 317982"/>
              <a:gd name="connsiteY75" fmla="*/ 22446 h 395308"/>
              <a:gd name="connsiteX76" fmla="*/ 154446 w 317982"/>
              <a:gd name="connsiteY76" fmla="*/ 30973 h 395308"/>
              <a:gd name="connsiteX77" fmla="*/ 154277 w 317982"/>
              <a:gd name="connsiteY77" fmla="*/ 32150 h 395308"/>
              <a:gd name="connsiteX78" fmla="*/ 145880 w 317982"/>
              <a:gd name="connsiteY78" fmla="*/ 24018 h 395308"/>
              <a:gd name="connsiteX79" fmla="*/ 142658 w 317982"/>
              <a:gd name="connsiteY79" fmla="*/ 24778 h 395308"/>
              <a:gd name="connsiteX80" fmla="*/ 139224 w 317982"/>
              <a:gd name="connsiteY80" fmla="*/ 25266 h 395308"/>
              <a:gd name="connsiteX81" fmla="*/ 137357 w 317982"/>
              <a:gd name="connsiteY81" fmla="*/ 24881 h 395308"/>
              <a:gd name="connsiteX82" fmla="*/ 136109 w 317982"/>
              <a:gd name="connsiteY82" fmla="*/ 24741 h 395308"/>
              <a:gd name="connsiteX83" fmla="*/ 136858 w 317982"/>
              <a:gd name="connsiteY83" fmla="*/ 28414 h 395308"/>
              <a:gd name="connsiteX84" fmla="*/ 135422 w 317982"/>
              <a:gd name="connsiteY84" fmla="*/ 28930 h 395308"/>
              <a:gd name="connsiteX85" fmla="*/ 134492 w 317982"/>
              <a:gd name="connsiteY85" fmla="*/ 28417 h 395308"/>
              <a:gd name="connsiteX86" fmla="*/ 125081 w 317982"/>
              <a:gd name="connsiteY86" fmla="*/ 23542 h 395308"/>
              <a:gd name="connsiteX87" fmla="*/ 122770 w 317982"/>
              <a:gd name="connsiteY87" fmla="*/ 21682 h 395308"/>
              <a:gd name="connsiteX88" fmla="*/ 123266 w 317982"/>
              <a:gd name="connsiteY88" fmla="*/ 20536 h 395308"/>
              <a:gd name="connsiteX89" fmla="*/ 123700 w 317982"/>
              <a:gd name="connsiteY89" fmla="*/ 19570 h 395308"/>
              <a:gd name="connsiteX90" fmla="*/ 122881 w 317982"/>
              <a:gd name="connsiteY90" fmla="*/ 19546 h 395308"/>
              <a:gd name="connsiteX91" fmla="*/ 122719 w 317982"/>
              <a:gd name="connsiteY91" fmla="*/ 19588 h 395308"/>
              <a:gd name="connsiteX92" fmla="*/ 119141 w 317982"/>
              <a:gd name="connsiteY92" fmla="*/ 20450 h 395308"/>
              <a:gd name="connsiteX93" fmla="*/ 116551 w 317982"/>
              <a:gd name="connsiteY93" fmla="*/ 18789 h 395308"/>
              <a:gd name="connsiteX94" fmla="*/ 115196 w 317982"/>
              <a:gd name="connsiteY94" fmla="*/ 17294 h 395308"/>
              <a:gd name="connsiteX95" fmla="*/ 113605 w 317982"/>
              <a:gd name="connsiteY95" fmla="*/ 15642 h 395308"/>
              <a:gd name="connsiteX96" fmla="*/ 110241 w 317982"/>
              <a:gd name="connsiteY96" fmla="*/ 12326 h 395308"/>
              <a:gd name="connsiteX97" fmla="*/ 107144 w 317982"/>
              <a:gd name="connsiteY97" fmla="*/ 10827 h 395308"/>
              <a:gd name="connsiteX98" fmla="*/ 106935 w 317982"/>
              <a:gd name="connsiteY98" fmla="*/ 10931 h 395308"/>
              <a:gd name="connsiteX99" fmla="*/ 105572 w 317982"/>
              <a:gd name="connsiteY99" fmla="*/ 11683 h 395308"/>
              <a:gd name="connsiteX100" fmla="*/ 99231 w 317982"/>
              <a:gd name="connsiteY100" fmla="*/ 14535 h 395308"/>
              <a:gd name="connsiteX101" fmla="*/ 92557 w 317982"/>
              <a:gd name="connsiteY101" fmla="*/ 17657 h 395308"/>
              <a:gd name="connsiteX102" fmla="*/ 92208 w 317982"/>
              <a:gd name="connsiteY102" fmla="*/ 17861 h 395308"/>
              <a:gd name="connsiteX103" fmla="*/ 81386 w 317982"/>
              <a:gd name="connsiteY103" fmla="*/ 22692 h 395308"/>
              <a:gd name="connsiteX104" fmla="*/ 72019 w 317982"/>
              <a:gd name="connsiteY104" fmla="*/ 27071 h 395308"/>
              <a:gd name="connsiteX105" fmla="*/ 62953 w 317982"/>
              <a:gd name="connsiteY105" fmla="*/ 31414 h 395308"/>
              <a:gd name="connsiteX106" fmla="*/ 62435 w 317982"/>
              <a:gd name="connsiteY106" fmla="*/ 31723 h 395308"/>
              <a:gd name="connsiteX107" fmla="*/ 48179 w 317982"/>
              <a:gd name="connsiteY107" fmla="*/ 38000 h 395308"/>
              <a:gd name="connsiteX108" fmla="*/ 43591 w 317982"/>
              <a:gd name="connsiteY108" fmla="*/ 40476 h 395308"/>
              <a:gd name="connsiteX109" fmla="*/ 16511 w 317982"/>
              <a:gd name="connsiteY109" fmla="*/ 53466 h 395308"/>
              <a:gd name="connsiteX110" fmla="*/ 20276 w 317982"/>
              <a:gd name="connsiteY110" fmla="*/ 90797 h 395308"/>
              <a:gd name="connsiteX111" fmla="*/ 20474 w 317982"/>
              <a:gd name="connsiteY111" fmla="*/ 92589 h 395308"/>
              <a:gd name="connsiteX112" fmla="*/ 293 w 317982"/>
              <a:gd name="connsiteY112" fmla="*/ 92189 h 395308"/>
              <a:gd name="connsiteX113" fmla="*/ 9748 w 317982"/>
              <a:gd name="connsiteY113" fmla="*/ 107244 h 395308"/>
              <a:gd name="connsiteX114" fmla="*/ 10512 w 317982"/>
              <a:gd name="connsiteY114" fmla="*/ 108392 h 395308"/>
              <a:gd name="connsiteX115" fmla="*/ 11004 w 317982"/>
              <a:gd name="connsiteY115" fmla="*/ 109160 h 395308"/>
              <a:gd name="connsiteX116" fmla="*/ 16940 w 317982"/>
              <a:gd name="connsiteY116" fmla="*/ 118570 h 395308"/>
              <a:gd name="connsiteX117" fmla="*/ 17888 w 317982"/>
              <a:gd name="connsiteY117" fmla="*/ 120285 h 395308"/>
              <a:gd name="connsiteX118" fmla="*/ 19008 w 317982"/>
              <a:gd name="connsiteY118" fmla="*/ 121807 h 395308"/>
              <a:gd name="connsiteX119" fmla="*/ 22513 w 317982"/>
              <a:gd name="connsiteY119" fmla="*/ 127410 h 395308"/>
              <a:gd name="connsiteX120" fmla="*/ 23152 w 317982"/>
              <a:gd name="connsiteY120" fmla="*/ 128397 h 395308"/>
              <a:gd name="connsiteX121" fmla="*/ 26146 w 317982"/>
              <a:gd name="connsiteY121" fmla="*/ 133119 h 395308"/>
              <a:gd name="connsiteX122" fmla="*/ 32798 w 317982"/>
              <a:gd name="connsiteY122" fmla="*/ 143961 h 395308"/>
              <a:gd name="connsiteX123" fmla="*/ 36777 w 317982"/>
              <a:gd name="connsiteY123" fmla="*/ 149758 h 395308"/>
              <a:gd name="connsiteX124" fmla="*/ 41938 w 317982"/>
              <a:gd name="connsiteY124" fmla="*/ 158129 h 395308"/>
              <a:gd name="connsiteX125" fmla="*/ 17267 w 317982"/>
              <a:gd name="connsiteY125" fmla="*/ 166051 h 395308"/>
              <a:gd name="connsiteX126" fmla="*/ 18652 w 317982"/>
              <a:gd name="connsiteY126" fmla="*/ 179351 h 395308"/>
              <a:gd name="connsiteX127" fmla="*/ 19424 w 317982"/>
              <a:gd name="connsiteY127" fmla="*/ 186753 h 395308"/>
              <a:gd name="connsiteX128" fmla="*/ 20386 w 317982"/>
              <a:gd name="connsiteY128" fmla="*/ 195976 h 395308"/>
              <a:gd name="connsiteX129" fmla="*/ 20397 w 317982"/>
              <a:gd name="connsiteY129" fmla="*/ 196063 h 395308"/>
              <a:gd name="connsiteX130" fmla="*/ 20404 w 317982"/>
              <a:gd name="connsiteY130" fmla="*/ 196149 h 395308"/>
              <a:gd name="connsiteX131" fmla="*/ 22032 w 317982"/>
              <a:gd name="connsiteY131" fmla="*/ 211704 h 395308"/>
              <a:gd name="connsiteX132" fmla="*/ 22039 w 317982"/>
              <a:gd name="connsiteY132" fmla="*/ 211791 h 395308"/>
              <a:gd name="connsiteX133" fmla="*/ 22046 w 317982"/>
              <a:gd name="connsiteY133" fmla="*/ 211878 h 395308"/>
              <a:gd name="connsiteX134" fmla="*/ 22968 w 317982"/>
              <a:gd name="connsiteY134" fmla="*/ 220667 h 395308"/>
              <a:gd name="connsiteX135" fmla="*/ 23093 w 317982"/>
              <a:gd name="connsiteY135" fmla="*/ 221852 h 395308"/>
              <a:gd name="connsiteX136" fmla="*/ 24485 w 317982"/>
              <a:gd name="connsiteY136" fmla="*/ 235152 h 395308"/>
              <a:gd name="connsiteX137" fmla="*/ 39208 w 317982"/>
              <a:gd name="connsiteY137" fmla="*/ 230403 h 395308"/>
              <a:gd name="connsiteX138" fmla="*/ 46963 w 317982"/>
              <a:gd name="connsiteY138" fmla="*/ 227908 h 395308"/>
              <a:gd name="connsiteX139" fmla="*/ 54938 w 317982"/>
              <a:gd name="connsiteY139" fmla="*/ 225317 h 395308"/>
              <a:gd name="connsiteX140" fmla="*/ 59004 w 317982"/>
              <a:gd name="connsiteY140" fmla="*/ 223990 h 395308"/>
              <a:gd name="connsiteX141" fmla="*/ 58795 w 317982"/>
              <a:gd name="connsiteY141" fmla="*/ 227047 h 395308"/>
              <a:gd name="connsiteX142" fmla="*/ 56411 w 317982"/>
              <a:gd name="connsiteY142" fmla="*/ 240389 h 395308"/>
              <a:gd name="connsiteX143" fmla="*/ 57483 w 317982"/>
              <a:gd name="connsiteY143" fmla="*/ 255413 h 395308"/>
              <a:gd name="connsiteX144" fmla="*/ 57296 w 317982"/>
              <a:gd name="connsiteY144" fmla="*/ 271465 h 395308"/>
              <a:gd name="connsiteX145" fmla="*/ 70627 w 317982"/>
              <a:gd name="connsiteY145" fmla="*/ 265280 h 395308"/>
              <a:gd name="connsiteX146" fmla="*/ 90276 w 317982"/>
              <a:gd name="connsiteY146" fmla="*/ 257282 h 395308"/>
              <a:gd name="connsiteX147" fmla="*/ 101737 w 317982"/>
              <a:gd name="connsiteY147" fmla="*/ 252621 h 395308"/>
              <a:gd name="connsiteX148" fmla="*/ 118774 w 317982"/>
              <a:gd name="connsiteY148" fmla="*/ 279516 h 395308"/>
              <a:gd name="connsiteX149" fmla="*/ 120618 w 317982"/>
              <a:gd name="connsiteY149" fmla="*/ 282132 h 395308"/>
              <a:gd name="connsiteX150" fmla="*/ 128923 w 317982"/>
              <a:gd name="connsiteY150" fmla="*/ 295501 h 395308"/>
              <a:gd name="connsiteX151" fmla="*/ 135671 w 317982"/>
              <a:gd name="connsiteY151" fmla="*/ 306032 h 395308"/>
              <a:gd name="connsiteX152" fmla="*/ 160628 w 317982"/>
              <a:gd name="connsiteY152" fmla="*/ 345471 h 395308"/>
              <a:gd name="connsiteX153" fmla="*/ 192488 w 317982"/>
              <a:gd name="connsiteY153" fmla="*/ 395597 h 395308"/>
              <a:gd name="connsiteX154" fmla="*/ 196837 w 317982"/>
              <a:gd name="connsiteY154" fmla="*/ 395299 h 395308"/>
              <a:gd name="connsiteX155" fmla="*/ 204764 w 317982"/>
              <a:gd name="connsiteY155" fmla="*/ 394763 h 395308"/>
              <a:gd name="connsiteX156" fmla="*/ 209363 w 317982"/>
              <a:gd name="connsiteY156" fmla="*/ 394458 h 395308"/>
              <a:gd name="connsiteX157" fmla="*/ 226481 w 317982"/>
              <a:gd name="connsiteY157" fmla="*/ 393370 h 395308"/>
              <a:gd name="connsiteX158" fmla="*/ 243515 w 317982"/>
              <a:gd name="connsiteY158" fmla="*/ 392356 h 395308"/>
              <a:gd name="connsiteX159" fmla="*/ 244018 w 317982"/>
              <a:gd name="connsiteY159" fmla="*/ 392326 h 395308"/>
              <a:gd name="connsiteX160" fmla="*/ 244517 w 317982"/>
              <a:gd name="connsiteY160" fmla="*/ 392297 h 395308"/>
              <a:gd name="connsiteX161" fmla="*/ 246633 w 317982"/>
              <a:gd name="connsiteY161" fmla="*/ 392176 h 395308"/>
              <a:gd name="connsiteX162" fmla="*/ 248485 w 317982"/>
              <a:gd name="connsiteY162" fmla="*/ 392073 h 395308"/>
              <a:gd name="connsiteX163" fmla="*/ 251603 w 317982"/>
              <a:gd name="connsiteY163" fmla="*/ 391896 h 395308"/>
              <a:gd name="connsiteX164" fmla="*/ 254920 w 317982"/>
              <a:gd name="connsiteY164" fmla="*/ 391713 h 395308"/>
              <a:gd name="connsiteX165" fmla="*/ 261356 w 317982"/>
              <a:gd name="connsiteY165" fmla="*/ 391364 h 395308"/>
              <a:gd name="connsiteX166" fmla="*/ 273500 w 317982"/>
              <a:gd name="connsiteY166" fmla="*/ 390732 h 395308"/>
              <a:gd name="connsiteX167" fmla="*/ 277750 w 317982"/>
              <a:gd name="connsiteY167" fmla="*/ 390518 h 395308"/>
              <a:gd name="connsiteX168" fmla="*/ 282507 w 317982"/>
              <a:gd name="connsiteY168" fmla="*/ 390287 h 395308"/>
              <a:gd name="connsiteX169" fmla="*/ 282291 w 317982"/>
              <a:gd name="connsiteY169" fmla="*/ 385932 h 395308"/>
              <a:gd name="connsiteX170" fmla="*/ 280781 w 317982"/>
              <a:gd name="connsiteY170" fmla="*/ 355467 h 395308"/>
              <a:gd name="connsiteX171" fmla="*/ 279921 w 317982"/>
              <a:gd name="connsiteY171" fmla="*/ 338057 h 395308"/>
              <a:gd name="connsiteX172" fmla="*/ 278636 w 317982"/>
              <a:gd name="connsiteY172" fmla="*/ 311942 h 395308"/>
              <a:gd name="connsiteX173" fmla="*/ 278290 w 317982"/>
              <a:gd name="connsiteY173" fmla="*/ 304978 h 395308"/>
              <a:gd name="connsiteX174" fmla="*/ 277350 w 317982"/>
              <a:gd name="connsiteY174" fmla="*/ 285827 h 395308"/>
              <a:gd name="connsiteX175" fmla="*/ 276968 w 317982"/>
              <a:gd name="connsiteY175" fmla="*/ 277992 h 395308"/>
              <a:gd name="connsiteX176" fmla="*/ 276744 w 317982"/>
              <a:gd name="connsiteY176" fmla="*/ 273466 h 395308"/>
              <a:gd name="connsiteX177" fmla="*/ 276498 w 317982"/>
              <a:gd name="connsiteY177" fmla="*/ 268417 h 395308"/>
              <a:gd name="connsiteX178" fmla="*/ 276277 w 317982"/>
              <a:gd name="connsiteY178" fmla="*/ 263948 h 395308"/>
              <a:gd name="connsiteX179" fmla="*/ 276035 w 317982"/>
              <a:gd name="connsiteY179" fmla="*/ 259015 h 395308"/>
              <a:gd name="connsiteX180" fmla="*/ 275991 w 317982"/>
              <a:gd name="connsiteY180" fmla="*/ 258116 h 395308"/>
              <a:gd name="connsiteX181" fmla="*/ 275848 w 317982"/>
              <a:gd name="connsiteY181" fmla="*/ 255185 h 39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</a:cxnLst>
            <a:rect l="l" t="t" r="r" b="b"/>
            <a:pathLst>
              <a:path w="317982" h="395308">
                <a:moveTo>
                  <a:pt x="275848" y="255185"/>
                </a:moveTo>
                <a:lnTo>
                  <a:pt x="275646" y="251007"/>
                </a:lnTo>
                <a:lnTo>
                  <a:pt x="281732" y="239607"/>
                </a:lnTo>
                <a:lnTo>
                  <a:pt x="283892" y="237296"/>
                </a:lnTo>
                <a:lnTo>
                  <a:pt x="289858" y="233330"/>
                </a:lnTo>
                <a:lnTo>
                  <a:pt x="294472" y="232252"/>
                </a:lnTo>
                <a:lnTo>
                  <a:pt x="297315" y="229889"/>
                </a:lnTo>
                <a:lnTo>
                  <a:pt x="299989" y="226343"/>
                </a:lnTo>
                <a:lnTo>
                  <a:pt x="302329" y="221766"/>
                </a:lnTo>
                <a:lnTo>
                  <a:pt x="300456" y="216554"/>
                </a:lnTo>
                <a:lnTo>
                  <a:pt x="304812" y="215120"/>
                </a:lnTo>
                <a:lnTo>
                  <a:pt x="306689" y="212979"/>
                </a:lnTo>
                <a:lnTo>
                  <a:pt x="309342" y="211882"/>
                </a:lnTo>
                <a:lnTo>
                  <a:pt x="317045" y="210821"/>
                </a:lnTo>
                <a:lnTo>
                  <a:pt x="317500" y="209059"/>
                </a:lnTo>
                <a:lnTo>
                  <a:pt x="318275" y="201704"/>
                </a:lnTo>
                <a:lnTo>
                  <a:pt x="316927" y="190796"/>
                </a:lnTo>
                <a:lnTo>
                  <a:pt x="316641" y="188394"/>
                </a:lnTo>
                <a:lnTo>
                  <a:pt x="316372" y="186922"/>
                </a:lnTo>
                <a:lnTo>
                  <a:pt x="316347" y="179452"/>
                </a:lnTo>
                <a:lnTo>
                  <a:pt x="314418" y="174585"/>
                </a:lnTo>
                <a:lnTo>
                  <a:pt x="308148" y="158843"/>
                </a:lnTo>
                <a:lnTo>
                  <a:pt x="306572" y="150331"/>
                </a:lnTo>
                <a:lnTo>
                  <a:pt x="306175" y="147090"/>
                </a:lnTo>
                <a:lnTo>
                  <a:pt x="305958" y="143959"/>
                </a:lnTo>
                <a:lnTo>
                  <a:pt x="305962" y="131022"/>
                </a:lnTo>
                <a:lnTo>
                  <a:pt x="305334" y="125524"/>
                </a:lnTo>
                <a:lnTo>
                  <a:pt x="305363" y="120581"/>
                </a:lnTo>
                <a:lnTo>
                  <a:pt x="305033" y="116815"/>
                </a:lnTo>
                <a:lnTo>
                  <a:pt x="303585" y="110071"/>
                </a:lnTo>
                <a:lnTo>
                  <a:pt x="302483" y="104912"/>
                </a:lnTo>
                <a:lnTo>
                  <a:pt x="304360" y="100272"/>
                </a:lnTo>
                <a:lnTo>
                  <a:pt x="301657" y="93027"/>
                </a:lnTo>
                <a:lnTo>
                  <a:pt x="291066" y="66492"/>
                </a:lnTo>
                <a:lnTo>
                  <a:pt x="285630" y="69112"/>
                </a:lnTo>
                <a:lnTo>
                  <a:pt x="284770" y="67958"/>
                </a:lnTo>
                <a:lnTo>
                  <a:pt x="281012" y="67515"/>
                </a:lnTo>
                <a:lnTo>
                  <a:pt x="277019" y="67057"/>
                </a:lnTo>
                <a:lnTo>
                  <a:pt x="273956" y="66123"/>
                </a:lnTo>
                <a:lnTo>
                  <a:pt x="272332" y="65588"/>
                </a:lnTo>
                <a:lnTo>
                  <a:pt x="266752" y="63177"/>
                </a:lnTo>
                <a:lnTo>
                  <a:pt x="262175" y="63079"/>
                </a:lnTo>
                <a:lnTo>
                  <a:pt x="258550" y="63549"/>
                </a:lnTo>
                <a:lnTo>
                  <a:pt x="260350" y="59243"/>
                </a:lnTo>
                <a:lnTo>
                  <a:pt x="235106" y="47145"/>
                </a:lnTo>
                <a:lnTo>
                  <a:pt x="235492" y="44273"/>
                </a:lnTo>
                <a:lnTo>
                  <a:pt x="233516" y="8834"/>
                </a:lnTo>
                <a:lnTo>
                  <a:pt x="232630" y="7573"/>
                </a:lnTo>
                <a:lnTo>
                  <a:pt x="232333" y="7153"/>
                </a:lnTo>
                <a:lnTo>
                  <a:pt x="227565" y="288"/>
                </a:lnTo>
                <a:lnTo>
                  <a:pt x="214671" y="1312"/>
                </a:lnTo>
                <a:lnTo>
                  <a:pt x="213962" y="1383"/>
                </a:lnTo>
                <a:lnTo>
                  <a:pt x="213790" y="2207"/>
                </a:lnTo>
                <a:lnTo>
                  <a:pt x="203875" y="2360"/>
                </a:lnTo>
                <a:lnTo>
                  <a:pt x="201719" y="2549"/>
                </a:lnTo>
                <a:lnTo>
                  <a:pt x="201190" y="4066"/>
                </a:lnTo>
                <a:lnTo>
                  <a:pt x="198240" y="6517"/>
                </a:lnTo>
                <a:lnTo>
                  <a:pt x="194879" y="4979"/>
                </a:lnTo>
                <a:lnTo>
                  <a:pt x="193006" y="4136"/>
                </a:lnTo>
                <a:lnTo>
                  <a:pt x="192910" y="4113"/>
                </a:lnTo>
                <a:lnTo>
                  <a:pt x="192840" y="4117"/>
                </a:lnTo>
                <a:lnTo>
                  <a:pt x="190625" y="4606"/>
                </a:lnTo>
                <a:lnTo>
                  <a:pt x="187466" y="4574"/>
                </a:lnTo>
                <a:lnTo>
                  <a:pt x="183653" y="4557"/>
                </a:lnTo>
                <a:lnTo>
                  <a:pt x="183616" y="4531"/>
                </a:lnTo>
                <a:lnTo>
                  <a:pt x="180939" y="9624"/>
                </a:lnTo>
                <a:lnTo>
                  <a:pt x="174495" y="12787"/>
                </a:lnTo>
                <a:lnTo>
                  <a:pt x="173125" y="21205"/>
                </a:lnTo>
                <a:lnTo>
                  <a:pt x="173015" y="21999"/>
                </a:lnTo>
                <a:lnTo>
                  <a:pt x="172427" y="25678"/>
                </a:lnTo>
                <a:lnTo>
                  <a:pt x="170778" y="29254"/>
                </a:lnTo>
                <a:lnTo>
                  <a:pt x="167949" y="27729"/>
                </a:lnTo>
                <a:lnTo>
                  <a:pt x="166675" y="27670"/>
                </a:lnTo>
                <a:lnTo>
                  <a:pt x="164225" y="24549"/>
                </a:lnTo>
                <a:lnTo>
                  <a:pt x="160250" y="21739"/>
                </a:lnTo>
                <a:lnTo>
                  <a:pt x="155588" y="22446"/>
                </a:lnTo>
                <a:lnTo>
                  <a:pt x="154446" y="30973"/>
                </a:lnTo>
                <a:lnTo>
                  <a:pt x="154277" y="32150"/>
                </a:lnTo>
                <a:lnTo>
                  <a:pt x="145880" y="24018"/>
                </a:lnTo>
                <a:lnTo>
                  <a:pt x="142658" y="24778"/>
                </a:lnTo>
                <a:lnTo>
                  <a:pt x="139224" y="25266"/>
                </a:lnTo>
                <a:lnTo>
                  <a:pt x="137357" y="24881"/>
                </a:lnTo>
                <a:lnTo>
                  <a:pt x="136109" y="24741"/>
                </a:lnTo>
                <a:lnTo>
                  <a:pt x="136858" y="28414"/>
                </a:lnTo>
                <a:lnTo>
                  <a:pt x="135422" y="28930"/>
                </a:lnTo>
                <a:lnTo>
                  <a:pt x="134492" y="28417"/>
                </a:lnTo>
                <a:lnTo>
                  <a:pt x="125081" y="23542"/>
                </a:lnTo>
                <a:lnTo>
                  <a:pt x="122770" y="21682"/>
                </a:lnTo>
                <a:lnTo>
                  <a:pt x="123266" y="20536"/>
                </a:lnTo>
                <a:lnTo>
                  <a:pt x="123700" y="19570"/>
                </a:lnTo>
                <a:lnTo>
                  <a:pt x="122881" y="19546"/>
                </a:lnTo>
                <a:lnTo>
                  <a:pt x="122719" y="19588"/>
                </a:lnTo>
                <a:lnTo>
                  <a:pt x="119141" y="20450"/>
                </a:lnTo>
                <a:lnTo>
                  <a:pt x="116551" y="18789"/>
                </a:lnTo>
                <a:lnTo>
                  <a:pt x="115196" y="17294"/>
                </a:lnTo>
                <a:lnTo>
                  <a:pt x="113605" y="15642"/>
                </a:lnTo>
                <a:lnTo>
                  <a:pt x="110241" y="12326"/>
                </a:lnTo>
                <a:lnTo>
                  <a:pt x="107144" y="10827"/>
                </a:lnTo>
                <a:lnTo>
                  <a:pt x="106935" y="10931"/>
                </a:lnTo>
                <a:lnTo>
                  <a:pt x="105572" y="11683"/>
                </a:lnTo>
                <a:lnTo>
                  <a:pt x="99231" y="14535"/>
                </a:lnTo>
                <a:lnTo>
                  <a:pt x="92557" y="17657"/>
                </a:lnTo>
                <a:lnTo>
                  <a:pt x="92208" y="17861"/>
                </a:lnTo>
                <a:lnTo>
                  <a:pt x="81386" y="22692"/>
                </a:lnTo>
                <a:lnTo>
                  <a:pt x="72019" y="27071"/>
                </a:lnTo>
                <a:lnTo>
                  <a:pt x="62953" y="31414"/>
                </a:lnTo>
                <a:lnTo>
                  <a:pt x="62435" y="31723"/>
                </a:lnTo>
                <a:lnTo>
                  <a:pt x="48179" y="38000"/>
                </a:lnTo>
                <a:lnTo>
                  <a:pt x="43591" y="40476"/>
                </a:lnTo>
                <a:lnTo>
                  <a:pt x="16511" y="53466"/>
                </a:lnTo>
                <a:lnTo>
                  <a:pt x="20276" y="90797"/>
                </a:lnTo>
                <a:lnTo>
                  <a:pt x="20474" y="92589"/>
                </a:lnTo>
                <a:lnTo>
                  <a:pt x="293" y="92189"/>
                </a:lnTo>
                <a:lnTo>
                  <a:pt x="9748" y="107244"/>
                </a:lnTo>
                <a:lnTo>
                  <a:pt x="10512" y="108392"/>
                </a:lnTo>
                <a:lnTo>
                  <a:pt x="11004" y="109160"/>
                </a:lnTo>
                <a:lnTo>
                  <a:pt x="16940" y="118570"/>
                </a:lnTo>
                <a:lnTo>
                  <a:pt x="17888" y="120285"/>
                </a:lnTo>
                <a:lnTo>
                  <a:pt x="19008" y="121807"/>
                </a:lnTo>
                <a:lnTo>
                  <a:pt x="22513" y="127410"/>
                </a:lnTo>
                <a:lnTo>
                  <a:pt x="23152" y="128397"/>
                </a:lnTo>
                <a:lnTo>
                  <a:pt x="26146" y="133119"/>
                </a:lnTo>
                <a:lnTo>
                  <a:pt x="32798" y="143961"/>
                </a:lnTo>
                <a:lnTo>
                  <a:pt x="36777" y="149758"/>
                </a:lnTo>
                <a:lnTo>
                  <a:pt x="41938" y="158129"/>
                </a:lnTo>
                <a:lnTo>
                  <a:pt x="17267" y="166051"/>
                </a:lnTo>
                <a:lnTo>
                  <a:pt x="18652" y="179351"/>
                </a:lnTo>
                <a:lnTo>
                  <a:pt x="19424" y="186753"/>
                </a:lnTo>
                <a:lnTo>
                  <a:pt x="20386" y="195976"/>
                </a:lnTo>
                <a:lnTo>
                  <a:pt x="20397" y="196063"/>
                </a:lnTo>
                <a:lnTo>
                  <a:pt x="20404" y="196149"/>
                </a:lnTo>
                <a:lnTo>
                  <a:pt x="22032" y="211704"/>
                </a:lnTo>
                <a:lnTo>
                  <a:pt x="22039" y="211791"/>
                </a:lnTo>
                <a:lnTo>
                  <a:pt x="22046" y="211878"/>
                </a:lnTo>
                <a:lnTo>
                  <a:pt x="22968" y="220667"/>
                </a:lnTo>
                <a:lnTo>
                  <a:pt x="23093" y="221852"/>
                </a:lnTo>
                <a:lnTo>
                  <a:pt x="24485" y="235152"/>
                </a:lnTo>
                <a:lnTo>
                  <a:pt x="39208" y="230403"/>
                </a:lnTo>
                <a:lnTo>
                  <a:pt x="46963" y="227908"/>
                </a:lnTo>
                <a:lnTo>
                  <a:pt x="54938" y="225317"/>
                </a:lnTo>
                <a:lnTo>
                  <a:pt x="59004" y="223990"/>
                </a:lnTo>
                <a:lnTo>
                  <a:pt x="58795" y="227047"/>
                </a:lnTo>
                <a:lnTo>
                  <a:pt x="56411" y="240389"/>
                </a:lnTo>
                <a:lnTo>
                  <a:pt x="57483" y="255413"/>
                </a:lnTo>
                <a:lnTo>
                  <a:pt x="57296" y="271465"/>
                </a:lnTo>
                <a:lnTo>
                  <a:pt x="70627" y="265280"/>
                </a:lnTo>
                <a:lnTo>
                  <a:pt x="90276" y="257282"/>
                </a:lnTo>
                <a:lnTo>
                  <a:pt x="101737" y="252621"/>
                </a:lnTo>
                <a:lnTo>
                  <a:pt x="118774" y="279516"/>
                </a:lnTo>
                <a:lnTo>
                  <a:pt x="120618" y="282132"/>
                </a:lnTo>
                <a:lnTo>
                  <a:pt x="128923" y="295501"/>
                </a:lnTo>
                <a:lnTo>
                  <a:pt x="135671" y="306032"/>
                </a:lnTo>
                <a:lnTo>
                  <a:pt x="160628" y="345471"/>
                </a:lnTo>
                <a:lnTo>
                  <a:pt x="192488" y="395597"/>
                </a:lnTo>
                <a:lnTo>
                  <a:pt x="196837" y="395299"/>
                </a:lnTo>
                <a:lnTo>
                  <a:pt x="204764" y="394763"/>
                </a:lnTo>
                <a:lnTo>
                  <a:pt x="209363" y="394458"/>
                </a:lnTo>
                <a:lnTo>
                  <a:pt x="226481" y="393370"/>
                </a:lnTo>
                <a:lnTo>
                  <a:pt x="243515" y="392356"/>
                </a:lnTo>
                <a:lnTo>
                  <a:pt x="244018" y="392326"/>
                </a:lnTo>
                <a:lnTo>
                  <a:pt x="244517" y="392297"/>
                </a:lnTo>
                <a:lnTo>
                  <a:pt x="246633" y="392176"/>
                </a:lnTo>
                <a:lnTo>
                  <a:pt x="248485" y="392073"/>
                </a:lnTo>
                <a:lnTo>
                  <a:pt x="251603" y="391896"/>
                </a:lnTo>
                <a:lnTo>
                  <a:pt x="254920" y="391713"/>
                </a:lnTo>
                <a:lnTo>
                  <a:pt x="261356" y="391364"/>
                </a:lnTo>
                <a:lnTo>
                  <a:pt x="273500" y="390732"/>
                </a:lnTo>
                <a:lnTo>
                  <a:pt x="277750" y="390518"/>
                </a:lnTo>
                <a:lnTo>
                  <a:pt x="282507" y="390287"/>
                </a:lnTo>
                <a:lnTo>
                  <a:pt x="282291" y="385932"/>
                </a:lnTo>
                <a:lnTo>
                  <a:pt x="280781" y="355467"/>
                </a:lnTo>
                <a:lnTo>
                  <a:pt x="279921" y="338057"/>
                </a:lnTo>
                <a:lnTo>
                  <a:pt x="278636" y="311942"/>
                </a:lnTo>
                <a:lnTo>
                  <a:pt x="278290" y="304978"/>
                </a:lnTo>
                <a:lnTo>
                  <a:pt x="277350" y="285827"/>
                </a:lnTo>
                <a:lnTo>
                  <a:pt x="276968" y="277992"/>
                </a:lnTo>
                <a:lnTo>
                  <a:pt x="276744" y="273466"/>
                </a:lnTo>
                <a:lnTo>
                  <a:pt x="276498" y="268417"/>
                </a:lnTo>
                <a:lnTo>
                  <a:pt x="276277" y="263948"/>
                </a:lnTo>
                <a:lnTo>
                  <a:pt x="276035" y="259015"/>
                </a:lnTo>
                <a:lnTo>
                  <a:pt x="275991" y="258116"/>
                </a:lnTo>
                <a:lnTo>
                  <a:pt x="275848" y="255185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5416020F-443B-075A-1FB5-0914C0C2161E}"/>
              </a:ext>
            </a:extLst>
          </p:cNvPr>
          <p:cNvSpPr>
            <a:spLocks/>
          </p:cNvSpPr>
          <p:nvPr/>
        </p:nvSpPr>
        <p:spPr>
          <a:xfrm flipV="1">
            <a:off x="7488163" y="1017861"/>
            <a:ext cx="211531" cy="311207"/>
          </a:xfrm>
          <a:custGeom>
            <a:avLst/>
            <a:gdLst>
              <a:gd name="connsiteX0" fmla="*/ 91779 w 144052"/>
              <a:gd name="connsiteY0" fmla="*/ 93879 h 211931"/>
              <a:gd name="connsiteX1" fmla="*/ 103067 w 144052"/>
              <a:gd name="connsiteY1" fmla="*/ 77898 h 211931"/>
              <a:gd name="connsiteX2" fmla="*/ 116394 w 144052"/>
              <a:gd name="connsiteY2" fmla="*/ 58945 h 211931"/>
              <a:gd name="connsiteX3" fmla="*/ 121951 w 144052"/>
              <a:gd name="connsiteY3" fmla="*/ 51229 h 211931"/>
              <a:gd name="connsiteX4" fmla="*/ 132433 w 144052"/>
              <a:gd name="connsiteY4" fmla="*/ 36259 h 211931"/>
              <a:gd name="connsiteX5" fmla="*/ 125939 w 144052"/>
              <a:gd name="connsiteY5" fmla="*/ 31590 h 211931"/>
              <a:gd name="connsiteX6" fmla="*/ 125357 w 144052"/>
              <a:gd name="connsiteY6" fmla="*/ 31205 h 211931"/>
              <a:gd name="connsiteX7" fmla="*/ 124594 w 144052"/>
              <a:gd name="connsiteY7" fmla="*/ 30649 h 211931"/>
              <a:gd name="connsiteX8" fmla="*/ 118277 w 144052"/>
              <a:gd name="connsiteY8" fmla="*/ 26129 h 211931"/>
              <a:gd name="connsiteX9" fmla="*/ 86749 w 144052"/>
              <a:gd name="connsiteY9" fmla="*/ 70842 h 211931"/>
              <a:gd name="connsiteX10" fmla="*/ 83739 w 144052"/>
              <a:gd name="connsiteY10" fmla="*/ 57030 h 211931"/>
              <a:gd name="connsiteX11" fmla="*/ 82312 w 144052"/>
              <a:gd name="connsiteY11" fmla="*/ 50480 h 211931"/>
              <a:gd name="connsiteX12" fmla="*/ 81984 w 144052"/>
              <a:gd name="connsiteY12" fmla="*/ 48971 h 211931"/>
              <a:gd name="connsiteX13" fmla="*/ 80497 w 144052"/>
              <a:gd name="connsiteY13" fmla="*/ 42135 h 211931"/>
              <a:gd name="connsiteX14" fmla="*/ 77909 w 144052"/>
              <a:gd name="connsiteY14" fmla="*/ 30231 h 211931"/>
              <a:gd name="connsiteX15" fmla="*/ 77891 w 144052"/>
              <a:gd name="connsiteY15" fmla="*/ 30145 h 211931"/>
              <a:gd name="connsiteX16" fmla="*/ 77872 w 144052"/>
              <a:gd name="connsiteY16" fmla="*/ 30060 h 211931"/>
              <a:gd name="connsiteX17" fmla="*/ 74825 w 144052"/>
              <a:gd name="connsiteY17" fmla="*/ 16018 h 211931"/>
              <a:gd name="connsiteX18" fmla="*/ 72972 w 144052"/>
              <a:gd name="connsiteY18" fmla="*/ 7474 h 211931"/>
              <a:gd name="connsiteX19" fmla="*/ 60208 w 144052"/>
              <a:gd name="connsiteY19" fmla="*/ 809 h 211931"/>
              <a:gd name="connsiteX20" fmla="*/ 59676 w 144052"/>
              <a:gd name="connsiteY20" fmla="*/ 538 h 211931"/>
              <a:gd name="connsiteX21" fmla="*/ 59103 w 144052"/>
              <a:gd name="connsiteY21" fmla="*/ 246 h 211931"/>
              <a:gd name="connsiteX22" fmla="*/ 58394 w 144052"/>
              <a:gd name="connsiteY22" fmla="*/ 17744 h 211931"/>
              <a:gd name="connsiteX23" fmla="*/ 29933 w 144052"/>
              <a:gd name="connsiteY23" fmla="*/ 37867 h 211931"/>
              <a:gd name="connsiteX24" fmla="*/ 9561 w 144052"/>
              <a:gd name="connsiteY24" fmla="*/ 52942 h 211931"/>
              <a:gd name="connsiteX25" fmla="*/ 402 w 144052"/>
              <a:gd name="connsiteY25" fmla="*/ 70473 h 211931"/>
              <a:gd name="connsiteX26" fmla="*/ 4139 w 144052"/>
              <a:gd name="connsiteY26" fmla="*/ 85922 h 211931"/>
              <a:gd name="connsiteX27" fmla="*/ 5304 w 144052"/>
              <a:gd name="connsiteY27" fmla="*/ 90831 h 211931"/>
              <a:gd name="connsiteX28" fmla="*/ 17107 w 144052"/>
              <a:gd name="connsiteY28" fmla="*/ 140399 h 211931"/>
              <a:gd name="connsiteX29" fmla="*/ 33197 w 144052"/>
              <a:gd name="connsiteY29" fmla="*/ 207569 h 211931"/>
              <a:gd name="connsiteX30" fmla="*/ 37075 w 144052"/>
              <a:gd name="connsiteY30" fmla="*/ 210693 h 211931"/>
              <a:gd name="connsiteX31" fmla="*/ 38652 w 144052"/>
              <a:gd name="connsiteY31" fmla="*/ 212177 h 211931"/>
              <a:gd name="connsiteX32" fmla="*/ 44856 w 144052"/>
              <a:gd name="connsiteY32" fmla="*/ 208400 h 211931"/>
              <a:gd name="connsiteX33" fmla="*/ 58125 w 144052"/>
              <a:gd name="connsiteY33" fmla="*/ 200319 h 211931"/>
              <a:gd name="connsiteX34" fmla="*/ 65844 w 144052"/>
              <a:gd name="connsiteY34" fmla="*/ 195660 h 211931"/>
              <a:gd name="connsiteX35" fmla="*/ 69480 w 144052"/>
              <a:gd name="connsiteY35" fmla="*/ 193330 h 211931"/>
              <a:gd name="connsiteX36" fmla="*/ 77081 w 144052"/>
              <a:gd name="connsiteY36" fmla="*/ 188843 h 211931"/>
              <a:gd name="connsiteX37" fmla="*/ 78562 w 144052"/>
              <a:gd name="connsiteY37" fmla="*/ 187910 h 211931"/>
              <a:gd name="connsiteX38" fmla="*/ 94997 w 144052"/>
              <a:gd name="connsiteY38" fmla="*/ 177944 h 211931"/>
              <a:gd name="connsiteX39" fmla="*/ 108437 w 144052"/>
              <a:gd name="connsiteY39" fmla="*/ 169785 h 211931"/>
              <a:gd name="connsiteX40" fmla="*/ 105911 w 144052"/>
              <a:gd name="connsiteY40" fmla="*/ 158312 h 211931"/>
              <a:gd name="connsiteX41" fmla="*/ 124602 w 144052"/>
              <a:gd name="connsiteY41" fmla="*/ 153225 h 211931"/>
              <a:gd name="connsiteX42" fmla="*/ 118183 w 144052"/>
              <a:gd name="connsiteY42" fmla="*/ 150549 h 211931"/>
              <a:gd name="connsiteX43" fmla="*/ 144454 w 144052"/>
              <a:gd name="connsiteY43" fmla="*/ 143605 h 211931"/>
              <a:gd name="connsiteX44" fmla="*/ 142896 w 144052"/>
              <a:gd name="connsiteY44" fmla="*/ 136191 h 211931"/>
              <a:gd name="connsiteX45" fmla="*/ 142638 w 144052"/>
              <a:gd name="connsiteY45" fmla="*/ 134964 h 211931"/>
              <a:gd name="connsiteX46" fmla="*/ 142237 w 144052"/>
              <a:gd name="connsiteY46" fmla="*/ 133054 h 211931"/>
              <a:gd name="connsiteX47" fmla="*/ 137567 w 144052"/>
              <a:gd name="connsiteY47" fmla="*/ 116435 h 211931"/>
              <a:gd name="connsiteX48" fmla="*/ 137207 w 144052"/>
              <a:gd name="connsiteY48" fmla="*/ 114724 h 211931"/>
              <a:gd name="connsiteX49" fmla="*/ 136848 w 144052"/>
              <a:gd name="connsiteY49" fmla="*/ 113013 h 211931"/>
              <a:gd name="connsiteX50" fmla="*/ 136788 w 144052"/>
              <a:gd name="connsiteY50" fmla="*/ 112728 h 211931"/>
              <a:gd name="connsiteX51" fmla="*/ 135418 w 144052"/>
              <a:gd name="connsiteY51" fmla="*/ 106197 h 211931"/>
              <a:gd name="connsiteX52" fmla="*/ 135352 w 144052"/>
              <a:gd name="connsiteY52" fmla="*/ 105883 h 211931"/>
              <a:gd name="connsiteX53" fmla="*/ 132929 w 144052"/>
              <a:gd name="connsiteY53" fmla="*/ 94660 h 211931"/>
              <a:gd name="connsiteX54" fmla="*/ 132713 w 144052"/>
              <a:gd name="connsiteY54" fmla="*/ 93633 h 211931"/>
              <a:gd name="connsiteX55" fmla="*/ 131017 w 144052"/>
              <a:gd name="connsiteY55" fmla="*/ 85533 h 211931"/>
              <a:gd name="connsiteX56" fmla="*/ 122484 w 144052"/>
              <a:gd name="connsiteY56" fmla="*/ 87800 h 211931"/>
              <a:gd name="connsiteX57" fmla="*/ 110089 w 144052"/>
              <a:gd name="connsiteY57" fmla="*/ 91028 h 211931"/>
              <a:gd name="connsiteX58" fmla="*/ 92197 w 144052"/>
              <a:gd name="connsiteY58" fmla="*/ 95787 h 211931"/>
              <a:gd name="connsiteX59" fmla="*/ 91966 w 144052"/>
              <a:gd name="connsiteY59" fmla="*/ 94734 h 211931"/>
              <a:gd name="connsiteX60" fmla="*/ 91779 w 144052"/>
              <a:gd name="connsiteY60" fmla="*/ 93879 h 21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052" h="211931">
                <a:moveTo>
                  <a:pt x="91779" y="93879"/>
                </a:moveTo>
                <a:lnTo>
                  <a:pt x="103067" y="77898"/>
                </a:lnTo>
                <a:lnTo>
                  <a:pt x="116394" y="58945"/>
                </a:lnTo>
                <a:lnTo>
                  <a:pt x="121951" y="51229"/>
                </a:lnTo>
                <a:lnTo>
                  <a:pt x="132433" y="36259"/>
                </a:lnTo>
                <a:lnTo>
                  <a:pt x="125939" y="31590"/>
                </a:lnTo>
                <a:lnTo>
                  <a:pt x="125357" y="31205"/>
                </a:lnTo>
                <a:lnTo>
                  <a:pt x="124594" y="30649"/>
                </a:lnTo>
                <a:lnTo>
                  <a:pt x="118277" y="26129"/>
                </a:lnTo>
                <a:lnTo>
                  <a:pt x="86749" y="70842"/>
                </a:lnTo>
                <a:lnTo>
                  <a:pt x="83739" y="57030"/>
                </a:lnTo>
                <a:lnTo>
                  <a:pt x="82312" y="50480"/>
                </a:lnTo>
                <a:lnTo>
                  <a:pt x="81984" y="48971"/>
                </a:lnTo>
                <a:lnTo>
                  <a:pt x="80497" y="42135"/>
                </a:lnTo>
                <a:lnTo>
                  <a:pt x="77909" y="30231"/>
                </a:lnTo>
                <a:lnTo>
                  <a:pt x="77891" y="30145"/>
                </a:lnTo>
                <a:lnTo>
                  <a:pt x="77872" y="30060"/>
                </a:lnTo>
                <a:lnTo>
                  <a:pt x="74825" y="16018"/>
                </a:lnTo>
                <a:lnTo>
                  <a:pt x="72972" y="7474"/>
                </a:lnTo>
                <a:lnTo>
                  <a:pt x="60208" y="809"/>
                </a:lnTo>
                <a:lnTo>
                  <a:pt x="59676" y="538"/>
                </a:lnTo>
                <a:lnTo>
                  <a:pt x="59103" y="246"/>
                </a:lnTo>
                <a:lnTo>
                  <a:pt x="58394" y="17744"/>
                </a:lnTo>
                <a:lnTo>
                  <a:pt x="29933" y="37867"/>
                </a:lnTo>
                <a:lnTo>
                  <a:pt x="9561" y="52942"/>
                </a:lnTo>
                <a:lnTo>
                  <a:pt x="402" y="70473"/>
                </a:lnTo>
                <a:lnTo>
                  <a:pt x="4139" y="85922"/>
                </a:lnTo>
                <a:lnTo>
                  <a:pt x="5304" y="90831"/>
                </a:lnTo>
                <a:lnTo>
                  <a:pt x="17107" y="140399"/>
                </a:lnTo>
                <a:lnTo>
                  <a:pt x="33197" y="207569"/>
                </a:lnTo>
                <a:lnTo>
                  <a:pt x="37075" y="210693"/>
                </a:lnTo>
                <a:lnTo>
                  <a:pt x="38652" y="212177"/>
                </a:lnTo>
                <a:lnTo>
                  <a:pt x="44856" y="208400"/>
                </a:lnTo>
                <a:lnTo>
                  <a:pt x="58125" y="200319"/>
                </a:lnTo>
                <a:lnTo>
                  <a:pt x="65844" y="195660"/>
                </a:lnTo>
                <a:lnTo>
                  <a:pt x="69480" y="193330"/>
                </a:lnTo>
                <a:lnTo>
                  <a:pt x="77081" y="188843"/>
                </a:lnTo>
                <a:lnTo>
                  <a:pt x="78562" y="187910"/>
                </a:lnTo>
                <a:lnTo>
                  <a:pt x="94997" y="177944"/>
                </a:lnTo>
                <a:lnTo>
                  <a:pt x="108437" y="169785"/>
                </a:lnTo>
                <a:lnTo>
                  <a:pt x="105911" y="158312"/>
                </a:lnTo>
                <a:lnTo>
                  <a:pt x="124602" y="153225"/>
                </a:lnTo>
                <a:lnTo>
                  <a:pt x="118183" y="150549"/>
                </a:lnTo>
                <a:lnTo>
                  <a:pt x="144454" y="143605"/>
                </a:lnTo>
                <a:lnTo>
                  <a:pt x="142896" y="136191"/>
                </a:lnTo>
                <a:lnTo>
                  <a:pt x="142638" y="134964"/>
                </a:lnTo>
                <a:lnTo>
                  <a:pt x="142237" y="133054"/>
                </a:lnTo>
                <a:lnTo>
                  <a:pt x="137567" y="116435"/>
                </a:lnTo>
                <a:lnTo>
                  <a:pt x="137207" y="114724"/>
                </a:lnTo>
                <a:lnTo>
                  <a:pt x="136848" y="113013"/>
                </a:lnTo>
                <a:lnTo>
                  <a:pt x="136788" y="112728"/>
                </a:lnTo>
                <a:lnTo>
                  <a:pt x="135418" y="106197"/>
                </a:lnTo>
                <a:lnTo>
                  <a:pt x="135352" y="105883"/>
                </a:lnTo>
                <a:lnTo>
                  <a:pt x="132929" y="94660"/>
                </a:lnTo>
                <a:lnTo>
                  <a:pt x="132713" y="93633"/>
                </a:lnTo>
                <a:lnTo>
                  <a:pt x="131017" y="85533"/>
                </a:lnTo>
                <a:lnTo>
                  <a:pt x="122484" y="87800"/>
                </a:lnTo>
                <a:lnTo>
                  <a:pt x="110089" y="91028"/>
                </a:lnTo>
                <a:lnTo>
                  <a:pt x="92197" y="95787"/>
                </a:lnTo>
                <a:lnTo>
                  <a:pt x="91966" y="94734"/>
                </a:lnTo>
                <a:lnTo>
                  <a:pt x="91779" y="9387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0900706D-4323-8B2F-A837-5B88AF3A8795}"/>
              </a:ext>
            </a:extLst>
          </p:cNvPr>
          <p:cNvSpPr>
            <a:spLocks/>
          </p:cNvSpPr>
          <p:nvPr/>
        </p:nvSpPr>
        <p:spPr>
          <a:xfrm flipV="1">
            <a:off x="7895900" y="1326999"/>
            <a:ext cx="449783" cy="364304"/>
          </a:xfrm>
          <a:custGeom>
            <a:avLst/>
            <a:gdLst>
              <a:gd name="connsiteX0" fmla="*/ 120237 w 306301"/>
              <a:gd name="connsiteY0" fmla="*/ 57589 h 248090"/>
              <a:gd name="connsiteX1" fmla="*/ 116090 w 306301"/>
              <a:gd name="connsiteY1" fmla="*/ 64419 h 248090"/>
              <a:gd name="connsiteX2" fmla="*/ 111763 w 306301"/>
              <a:gd name="connsiteY2" fmla="*/ 71574 h 248090"/>
              <a:gd name="connsiteX3" fmla="*/ 78023 w 306301"/>
              <a:gd name="connsiteY3" fmla="*/ 47105 h 248090"/>
              <a:gd name="connsiteX4" fmla="*/ 60196 w 306301"/>
              <a:gd name="connsiteY4" fmla="*/ 55730 h 248090"/>
              <a:gd name="connsiteX5" fmla="*/ 57922 w 306301"/>
              <a:gd name="connsiteY5" fmla="*/ 64517 h 248090"/>
              <a:gd name="connsiteX6" fmla="*/ 52768 w 306301"/>
              <a:gd name="connsiteY6" fmla="*/ 84460 h 248090"/>
              <a:gd name="connsiteX7" fmla="*/ 49124 w 306301"/>
              <a:gd name="connsiteY7" fmla="*/ 86170 h 248090"/>
              <a:gd name="connsiteX8" fmla="*/ 36759 w 306301"/>
              <a:gd name="connsiteY8" fmla="*/ 91483 h 248090"/>
              <a:gd name="connsiteX9" fmla="*/ 38534 w 306301"/>
              <a:gd name="connsiteY9" fmla="*/ 95533 h 248090"/>
              <a:gd name="connsiteX10" fmla="*/ 39294 w 306301"/>
              <a:gd name="connsiteY10" fmla="*/ 100773 h 248090"/>
              <a:gd name="connsiteX11" fmla="*/ 39834 w 306301"/>
              <a:gd name="connsiteY11" fmla="*/ 104223 h 248090"/>
              <a:gd name="connsiteX12" fmla="*/ 40943 w 306301"/>
              <a:gd name="connsiteY12" fmla="*/ 111351 h 248090"/>
              <a:gd name="connsiteX13" fmla="*/ 41421 w 306301"/>
              <a:gd name="connsiteY13" fmla="*/ 114280 h 248090"/>
              <a:gd name="connsiteX14" fmla="*/ 41884 w 306301"/>
              <a:gd name="connsiteY14" fmla="*/ 117359 h 248090"/>
              <a:gd name="connsiteX15" fmla="*/ 42556 w 306301"/>
              <a:gd name="connsiteY15" fmla="*/ 121670 h 248090"/>
              <a:gd name="connsiteX16" fmla="*/ 43610 w 306301"/>
              <a:gd name="connsiteY16" fmla="*/ 128750 h 248090"/>
              <a:gd name="connsiteX17" fmla="*/ 39639 w 306301"/>
              <a:gd name="connsiteY17" fmla="*/ 130230 h 248090"/>
              <a:gd name="connsiteX18" fmla="*/ 38905 w 306301"/>
              <a:gd name="connsiteY18" fmla="*/ 135060 h 248090"/>
              <a:gd name="connsiteX19" fmla="*/ 38592 w 306301"/>
              <a:gd name="connsiteY19" fmla="*/ 137142 h 248090"/>
              <a:gd name="connsiteX20" fmla="*/ 30261 w 306301"/>
              <a:gd name="connsiteY20" fmla="*/ 140387 h 248090"/>
              <a:gd name="connsiteX21" fmla="*/ 29703 w 306301"/>
              <a:gd name="connsiteY21" fmla="*/ 143041 h 248090"/>
              <a:gd name="connsiteX22" fmla="*/ 27466 w 306301"/>
              <a:gd name="connsiteY22" fmla="*/ 147970 h 248090"/>
              <a:gd name="connsiteX23" fmla="*/ 26709 w 306301"/>
              <a:gd name="connsiteY23" fmla="*/ 149714 h 248090"/>
              <a:gd name="connsiteX24" fmla="*/ 25067 w 306301"/>
              <a:gd name="connsiteY24" fmla="*/ 153517 h 248090"/>
              <a:gd name="connsiteX25" fmla="*/ 20321 w 306301"/>
              <a:gd name="connsiteY25" fmla="*/ 164256 h 248090"/>
              <a:gd name="connsiteX26" fmla="*/ 15667 w 306301"/>
              <a:gd name="connsiteY26" fmla="*/ 174724 h 248090"/>
              <a:gd name="connsiteX27" fmla="*/ 6836 w 306301"/>
              <a:gd name="connsiteY27" fmla="*/ 194369 h 248090"/>
              <a:gd name="connsiteX28" fmla="*/ 6432 w 306301"/>
              <a:gd name="connsiteY28" fmla="*/ 195293 h 248090"/>
              <a:gd name="connsiteX29" fmla="*/ 771 w 306301"/>
              <a:gd name="connsiteY29" fmla="*/ 208057 h 248090"/>
              <a:gd name="connsiteX30" fmla="*/ 342 w 306301"/>
              <a:gd name="connsiteY30" fmla="*/ 209251 h 248090"/>
              <a:gd name="connsiteX31" fmla="*/ 2549 w 306301"/>
              <a:gd name="connsiteY31" fmla="*/ 210884 h 248090"/>
              <a:gd name="connsiteX32" fmla="*/ 3284 w 306301"/>
              <a:gd name="connsiteY32" fmla="*/ 209166 h 248090"/>
              <a:gd name="connsiteX33" fmla="*/ 5150 w 306301"/>
              <a:gd name="connsiteY33" fmla="*/ 206134 h 248090"/>
              <a:gd name="connsiteX34" fmla="*/ 21890 w 306301"/>
              <a:gd name="connsiteY34" fmla="*/ 204815 h 248090"/>
              <a:gd name="connsiteX35" fmla="*/ 22959 w 306301"/>
              <a:gd name="connsiteY35" fmla="*/ 202574 h 248090"/>
              <a:gd name="connsiteX36" fmla="*/ 23524 w 306301"/>
              <a:gd name="connsiteY36" fmla="*/ 201390 h 248090"/>
              <a:gd name="connsiteX37" fmla="*/ 29203 w 306301"/>
              <a:gd name="connsiteY37" fmla="*/ 199751 h 248090"/>
              <a:gd name="connsiteX38" fmla="*/ 28436 w 306301"/>
              <a:gd name="connsiteY38" fmla="*/ 204978 h 248090"/>
              <a:gd name="connsiteX39" fmla="*/ 27976 w 306301"/>
              <a:gd name="connsiteY39" fmla="*/ 208002 h 248090"/>
              <a:gd name="connsiteX40" fmla="*/ 23381 w 306301"/>
              <a:gd name="connsiteY40" fmla="*/ 217901 h 248090"/>
              <a:gd name="connsiteX41" fmla="*/ 32623 w 306301"/>
              <a:gd name="connsiteY41" fmla="*/ 221927 h 248090"/>
              <a:gd name="connsiteX42" fmla="*/ 45447 w 306301"/>
              <a:gd name="connsiteY42" fmla="*/ 227630 h 248090"/>
              <a:gd name="connsiteX43" fmla="*/ 49381 w 306301"/>
              <a:gd name="connsiteY43" fmla="*/ 229387 h 248090"/>
              <a:gd name="connsiteX44" fmla="*/ 51919 w 306301"/>
              <a:gd name="connsiteY44" fmla="*/ 230602 h 248090"/>
              <a:gd name="connsiteX45" fmla="*/ 57363 w 306301"/>
              <a:gd name="connsiteY45" fmla="*/ 232919 h 248090"/>
              <a:gd name="connsiteX46" fmla="*/ 66881 w 306301"/>
              <a:gd name="connsiteY46" fmla="*/ 236427 h 248090"/>
              <a:gd name="connsiteX47" fmla="*/ 89068 w 306301"/>
              <a:gd name="connsiteY47" fmla="*/ 245106 h 248090"/>
              <a:gd name="connsiteX48" fmla="*/ 97109 w 306301"/>
              <a:gd name="connsiteY48" fmla="*/ 248423 h 248090"/>
              <a:gd name="connsiteX49" fmla="*/ 113654 w 306301"/>
              <a:gd name="connsiteY49" fmla="*/ 208131 h 248090"/>
              <a:gd name="connsiteX50" fmla="*/ 131584 w 306301"/>
              <a:gd name="connsiteY50" fmla="*/ 205624 h 248090"/>
              <a:gd name="connsiteX51" fmla="*/ 137829 w 306301"/>
              <a:gd name="connsiteY51" fmla="*/ 204746 h 248090"/>
              <a:gd name="connsiteX52" fmla="*/ 144577 w 306301"/>
              <a:gd name="connsiteY52" fmla="*/ 203486 h 248090"/>
              <a:gd name="connsiteX53" fmla="*/ 143280 w 306301"/>
              <a:gd name="connsiteY53" fmla="*/ 194886 h 248090"/>
              <a:gd name="connsiteX54" fmla="*/ 142773 w 306301"/>
              <a:gd name="connsiteY54" fmla="*/ 193546 h 248090"/>
              <a:gd name="connsiteX55" fmla="*/ 139868 w 306301"/>
              <a:gd name="connsiteY55" fmla="*/ 186050 h 248090"/>
              <a:gd name="connsiteX56" fmla="*/ 136481 w 306301"/>
              <a:gd name="connsiteY56" fmla="*/ 177711 h 248090"/>
              <a:gd name="connsiteX57" fmla="*/ 138927 w 306301"/>
              <a:gd name="connsiteY57" fmla="*/ 177312 h 248090"/>
              <a:gd name="connsiteX58" fmla="*/ 144716 w 306301"/>
              <a:gd name="connsiteY58" fmla="*/ 176514 h 248090"/>
              <a:gd name="connsiteX59" fmla="*/ 147402 w 306301"/>
              <a:gd name="connsiteY59" fmla="*/ 176146 h 248090"/>
              <a:gd name="connsiteX60" fmla="*/ 152963 w 306301"/>
              <a:gd name="connsiteY60" fmla="*/ 175390 h 248090"/>
              <a:gd name="connsiteX61" fmla="*/ 168123 w 306301"/>
              <a:gd name="connsiteY61" fmla="*/ 173392 h 248090"/>
              <a:gd name="connsiteX62" fmla="*/ 173582 w 306301"/>
              <a:gd name="connsiteY62" fmla="*/ 172645 h 248090"/>
              <a:gd name="connsiteX63" fmla="*/ 183261 w 306301"/>
              <a:gd name="connsiteY63" fmla="*/ 172620 h 248090"/>
              <a:gd name="connsiteX64" fmla="*/ 190428 w 306301"/>
              <a:gd name="connsiteY64" fmla="*/ 172758 h 248090"/>
              <a:gd name="connsiteX65" fmla="*/ 199960 w 306301"/>
              <a:gd name="connsiteY65" fmla="*/ 181607 h 248090"/>
              <a:gd name="connsiteX66" fmla="*/ 200934 w 306301"/>
              <a:gd name="connsiteY66" fmla="*/ 182804 h 248090"/>
              <a:gd name="connsiteX67" fmla="*/ 203208 w 306301"/>
              <a:gd name="connsiteY67" fmla="*/ 184952 h 248090"/>
              <a:gd name="connsiteX68" fmla="*/ 204809 w 306301"/>
              <a:gd name="connsiteY68" fmla="*/ 186452 h 248090"/>
              <a:gd name="connsiteX69" fmla="*/ 212928 w 306301"/>
              <a:gd name="connsiteY69" fmla="*/ 193094 h 248090"/>
              <a:gd name="connsiteX70" fmla="*/ 232617 w 306301"/>
              <a:gd name="connsiteY70" fmla="*/ 188403 h 248090"/>
              <a:gd name="connsiteX71" fmla="*/ 235442 w 306301"/>
              <a:gd name="connsiteY71" fmla="*/ 189768 h 248090"/>
              <a:gd name="connsiteX72" fmla="*/ 250745 w 306301"/>
              <a:gd name="connsiteY72" fmla="*/ 189217 h 248090"/>
              <a:gd name="connsiteX73" fmla="*/ 261016 w 306301"/>
              <a:gd name="connsiteY73" fmla="*/ 160905 h 248090"/>
              <a:gd name="connsiteX74" fmla="*/ 295994 w 306301"/>
              <a:gd name="connsiteY74" fmla="*/ 159649 h 248090"/>
              <a:gd name="connsiteX75" fmla="*/ 303109 w 306301"/>
              <a:gd name="connsiteY75" fmla="*/ 161076 h 248090"/>
              <a:gd name="connsiteX76" fmla="*/ 297173 w 306301"/>
              <a:gd name="connsiteY76" fmla="*/ 151665 h 248090"/>
              <a:gd name="connsiteX77" fmla="*/ 296681 w 306301"/>
              <a:gd name="connsiteY77" fmla="*/ 150898 h 248090"/>
              <a:gd name="connsiteX78" fmla="*/ 295917 w 306301"/>
              <a:gd name="connsiteY78" fmla="*/ 149750 h 248090"/>
              <a:gd name="connsiteX79" fmla="*/ 286461 w 306301"/>
              <a:gd name="connsiteY79" fmla="*/ 134694 h 248090"/>
              <a:gd name="connsiteX80" fmla="*/ 306643 w 306301"/>
              <a:gd name="connsiteY80" fmla="*/ 135095 h 248090"/>
              <a:gd name="connsiteX81" fmla="*/ 306444 w 306301"/>
              <a:gd name="connsiteY81" fmla="*/ 133303 h 248090"/>
              <a:gd name="connsiteX82" fmla="*/ 302679 w 306301"/>
              <a:gd name="connsiteY82" fmla="*/ 95972 h 248090"/>
              <a:gd name="connsiteX83" fmla="*/ 292309 w 306301"/>
              <a:gd name="connsiteY83" fmla="*/ 101091 h 248090"/>
              <a:gd name="connsiteX84" fmla="*/ 291358 w 306301"/>
              <a:gd name="connsiteY84" fmla="*/ 91840 h 248090"/>
              <a:gd name="connsiteX85" fmla="*/ 290370 w 306301"/>
              <a:gd name="connsiteY85" fmla="*/ 82212 h 248090"/>
              <a:gd name="connsiteX86" fmla="*/ 278652 w 306301"/>
              <a:gd name="connsiteY86" fmla="*/ 85161 h 248090"/>
              <a:gd name="connsiteX87" fmla="*/ 275992 w 306301"/>
              <a:gd name="connsiteY87" fmla="*/ 85852 h 248090"/>
              <a:gd name="connsiteX88" fmla="*/ 263756 w 306301"/>
              <a:gd name="connsiteY88" fmla="*/ 88924 h 248090"/>
              <a:gd name="connsiteX89" fmla="*/ 258444 w 306301"/>
              <a:gd name="connsiteY89" fmla="*/ 90296 h 248090"/>
              <a:gd name="connsiteX90" fmla="*/ 258323 w 306301"/>
              <a:gd name="connsiteY90" fmla="*/ 89198 h 248090"/>
              <a:gd name="connsiteX91" fmla="*/ 257794 w 306301"/>
              <a:gd name="connsiteY91" fmla="*/ 84373 h 248090"/>
              <a:gd name="connsiteX92" fmla="*/ 257309 w 306301"/>
              <a:gd name="connsiteY92" fmla="*/ 79953 h 248090"/>
              <a:gd name="connsiteX93" fmla="*/ 257111 w 306301"/>
              <a:gd name="connsiteY93" fmla="*/ 78161 h 248090"/>
              <a:gd name="connsiteX94" fmla="*/ 232220 w 306301"/>
              <a:gd name="connsiteY94" fmla="*/ 83604 h 248090"/>
              <a:gd name="connsiteX95" fmla="*/ 226442 w 306301"/>
              <a:gd name="connsiteY95" fmla="*/ 84802 h 248090"/>
              <a:gd name="connsiteX96" fmla="*/ 225417 w 306301"/>
              <a:gd name="connsiteY96" fmla="*/ 79449 h 248090"/>
              <a:gd name="connsiteX97" fmla="*/ 224686 w 306301"/>
              <a:gd name="connsiteY97" fmla="*/ 75671 h 248090"/>
              <a:gd name="connsiteX98" fmla="*/ 223143 w 306301"/>
              <a:gd name="connsiteY98" fmla="*/ 68857 h 248090"/>
              <a:gd name="connsiteX99" fmla="*/ 222989 w 306301"/>
              <a:gd name="connsiteY99" fmla="*/ 66885 h 248090"/>
              <a:gd name="connsiteX100" fmla="*/ 217842 w 306301"/>
              <a:gd name="connsiteY100" fmla="*/ 42260 h 248090"/>
              <a:gd name="connsiteX101" fmla="*/ 217438 w 306301"/>
              <a:gd name="connsiteY101" fmla="*/ 38796 h 248090"/>
              <a:gd name="connsiteX102" fmla="*/ 217332 w 306301"/>
              <a:gd name="connsiteY102" fmla="*/ 37872 h 248090"/>
              <a:gd name="connsiteX103" fmla="*/ 216887 w 306301"/>
              <a:gd name="connsiteY103" fmla="*/ 34061 h 248090"/>
              <a:gd name="connsiteX104" fmla="*/ 216829 w 306301"/>
              <a:gd name="connsiteY104" fmla="*/ 33541 h 248090"/>
              <a:gd name="connsiteX105" fmla="*/ 216700 w 306301"/>
              <a:gd name="connsiteY105" fmla="*/ 32444 h 248090"/>
              <a:gd name="connsiteX106" fmla="*/ 216685 w 306301"/>
              <a:gd name="connsiteY106" fmla="*/ 32329 h 248090"/>
              <a:gd name="connsiteX107" fmla="*/ 232014 w 306301"/>
              <a:gd name="connsiteY107" fmla="*/ 10313 h 248090"/>
              <a:gd name="connsiteX108" fmla="*/ 224884 w 306301"/>
              <a:gd name="connsiteY108" fmla="*/ 5306 h 248090"/>
              <a:gd name="connsiteX109" fmla="*/ 221251 w 306301"/>
              <a:gd name="connsiteY109" fmla="*/ 2741 h 248090"/>
              <a:gd name="connsiteX110" fmla="*/ 217798 w 306301"/>
              <a:gd name="connsiteY110" fmla="*/ 332 h 248090"/>
              <a:gd name="connsiteX111" fmla="*/ 212972 w 306301"/>
              <a:gd name="connsiteY111" fmla="*/ 7246 h 248090"/>
              <a:gd name="connsiteX112" fmla="*/ 213813 w 306301"/>
              <a:gd name="connsiteY112" fmla="*/ 7616 h 248090"/>
              <a:gd name="connsiteX113" fmla="*/ 213174 w 306301"/>
              <a:gd name="connsiteY113" fmla="*/ 8978 h 248090"/>
              <a:gd name="connsiteX114" fmla="*/ 192044 w 306301"/>
              <a:gd name="connsiteY114" fmla="*/ 37454 h 248090"/>
              <a:gd name="connsiteX115" fmla="*/ 188782 w 306301"/>
              <a:gd name="connsiteY115" fmla="*/ 40374 h 248090"/>
              <a:gd name="connsiteX116" fmla="*/ 183133 w 306301"/>
              <a:gd name="connsiteY116" fmla="*/ 22357 h 248090"/>
              <a:gd name="connsiteX117" fmla="*/ 181028 w 306301"/>
              <a:gd name="connsiteY117" fmla="*/ 15647 h 248090"/>
              <a:gd name="connsiteX118" fmla="*/ 153411 w 306301"/>
              <a:gd name="connsiteY118" fmla="*/ 3655 h 248090"/>
              <a:gd name="connsiteX119" fmla="*/ 140801 w 306301"/>
              <a:gd name="connsiteY119" fmla="*/ 24194 h 248090"/>
              <a:gd name="connsiteX120" fmla="*/ 132892 w 306301"/>
              <a:gd name="connsiteY120" fmla="*/ 37076 h 248090"/>
              <a:gd name="connsiteX121" fmla="*/ 128638 w 306301"/>
              <a:gd name="connsiteY121" fmla="*/ 43991 h 248090"/>
              <a:gd name="connsiteX122" fmla="*/ 127536 w 306301"/>
              <a:gd name="connsiteY122" fmla="*/ 45814 h 248090"/>
              <a:gd name="connsiteX123" fmla="*/ 123330 w 306301"/>
              <a:gd name="connsiteY123" fmla="*/ 52671 h 248090"/>
              <a:gd name="connsiteX124" fmla="*/ 120237 w 306301"/>
              <a:gd name="connsiteY124" fmla="*/ 57589 h 24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306301" h="248090">
                <a:moveTo>
                  <a:pt x="120237" y="57589"/>
                </a:moveTo>
                <a:lnTo>
                  <a:pt x="116090" y="64419"/>
                </a:lnTo>
                <a:lnTo>
                  <a:pt x="111763" y="71574"/>
                </a:lnTo>
                <a:lnTo>
                  <a:pt x="78023" y="47105"/>
                </a:lnTo>
                <a:lnTo>
                  <a:pt x="60196" y="55730"/>
                </a:lnTo>
                <a:lnTo>
                  <a:pt x="57922" y="64517"/>
                </a:lnTo>
                <a:lnTo>
                  <a:pt x="52768" y="84460"/>
                </a:lnTo>
                <a:lnTo>
                  <a:pt x="49124" y="86170"/>
                </a:lnTo>
                <a:lnTo>
                  <a:pt x="36759" y="91483"/>
                </a:lnTo>
                <a:lnTo>
                  <a:pt x="38534" y="95533"/>
                </a:lnTo>
                <a:lnTo>
                  <a:pt x="39294" y="100773"/>
                </a:lnTo>
                <a:lnTo>
                  <a:pt x="39834" y="104223"/>
                </a:lnTo>
                <a:lnTo>
                  <a:pt x="40943" y="111351"/>
                </a:lnTo>
                <a:lnTo>
                  <a:pt x="41421" y="114280"/>
                </a:lnTo>
                <a:lnTo>
                  <a:pt x="41884" y="117359"/>
                </a:lnTo>
                <a:lnTo>
                  <a:pt x="42556" y="121670"/>
                </a:lnTo>
                <a:lnTo>
                  <a:pt x="43610" y="128750"/>
                </a:lnTo>
                <a:lnTo>
                  <a:pt x="39639" y="130230"/>
                </a:lnTo>
                <a:lnTo>
                  <a:pt x="38905" y="135060"/>
                </a:lnTo>
                <a:lnTo>
                  <a:pt x="38592" y="137142"/>
                </a:lnTo>
                <a:lnTo>
                  <a:pt x="30261" y="140387"/>
                </a:lnTo>
                <a:lnTo>
                  <a:pt x="29703" y="143041"/>
                </a:lnTo>
                <a:lnTo>
                  <a:pt x="27466" y="147970"/>
                </a:lnTo>
                <a:lnTo>
                  <a:pt x="26709" y="149714"/>
                </a:lnTo>
                <a:lnTo>
                  <a:pt x="25067" y="153517"/>
                </a:lnTo>
                <a:lnTo>
                  <a:pt x="20321" y="164256"/>
                </a:lnTo>
                <a:lnTo>
                  <a:pt x="15667" y="174724"/>
                </a:lnTo>
                <a:lnTo>
                  <a:pt x="6836" y="194369"/>
                </a:lnTo>
                <a:lnTo>
                  <a:pt x="6432" y="195293"/>
                </a:lnTo>
                <a:lnTo>
                  <a:pt x="771" y="208057"/>
                </a:lnTo>
                <a:lnTo>
                  <a:pt x="342" y="209251"/>
                </a:lnTo>
                <a:lnTo>
                  <a:pt x="2549" y="210884"/>
                </a:lnTo>
                <a:lnTo>
                  <a:pt x="3284" y="209166"/>
                </a:lnTo>
                <a:lnTo>
                  <a:pt x="5150" y="206134"/>
                </a:lnTo>
                <a:lnTo>
                  <a:pt x="21890" y="204815"/>
                </a:lnTo>
                <a:lnTo>
                  <a:pt x="22959" y="202574"/>
                </a:lnTo>
                <a:lnTo>
                  <a:pt x="23524" y="201390"/>
                </a:lnTo>
                <a:lnTo>
                  <a:pt x="29203" y="199751"/>
                </a:lnTo>
                <a:lnTo>
                  <a:pt x="28436" y="204978"/>
                </a:lnTo>
                <a:lnTo>
                  <a:pt x="27976" y="208002"/>
                </a:lnTo>
                <a:lnTo>
                  <a:pt x="23381" y="217901"/>
                </a:lnTo>
                <a:lnTo>
                  <a:pt x="32623" y="221927"/>
                </a:lnTo>
                <a:lnTo>
                  <a:pt x="45447" y="227630"/>
                </a:lnTo>
                <a:lnTo>
                  <a:pt x="49381" y="229387"/>
                </a:lnTo>
                <a:lnTo>
                  <a:pt x="51919" y="230602"/>
                </a:lnTo>
                <a:lnTo>
                  <a:pt x="57363" y="232919"/>
                </a:lnTo>
                <a:lnTo>
                  <a:pt x="66881" y="236427"/>
                </a:lnTo>
                <a:lnTo>
                  <a:pt x="89068" y="245106"/>
                </a:lnTo>
                <a:lnTo>
                  <a:pt x="97109" y="248423"/>
                </a:lnTo>
                <a:lnTo>
                  <a:pt x="113654" y="208131"/>
                </a:lnTo>
                <a:lnTo>
                  <a:pt x="131584" y="205624"/>
                </a:lnTo>
                <a:lnTo>
                  <a:pt x="137829" y="204746"/>
                </a:lnTo>
                <a:lnTo>
                  <a:pt x="144577" y="203486"/>
                </a:lnTo>
                <a:lnTo>
                  <a:pt x="143280" y="194886"/>
                </a:lnTo>
                <a:lnTo>
                  <a:pt x="142773" y="193546"/>
                </a:lnTo>
                <a:lnTo>
                  <a:pt x="139868" y="186050"/>
                </a:lnTo>
                <a:lnTo>
                  <a:pt x="136481" y="177711"/>
                </a:lnTo>
                <a:lnTo>
                  <a:pt x="138927" y="177312"/>
                </a:lnTo>
                <a:lnTo>
                  <a:pt x="144716" y="176514"/>
                </a:lnTo>
                <a:lnTo>
                  <a:pt x="147402" y="176146"/>
                </a:lnTo>
                <a:lnTo>
                  <a:pt x="152963" y="175390"/>
                </a:lnTo>
                <a:lnTo>
                  <a:pt x="168123" y="173392"/>
                </a:lnTo>
                <a:lnTo>
                  <a:pt x="173582" y="172645"/>
                </a:lnTo>
                <a:lnTo>
                  <a:pt x="183261" y="172620"/>
                </a:lnTo>
                <a:lnTo>
                  <a:pt x="190428" y="172758"/>
                </a:lnTo>
                <a:lnTo>
                  <a:pt x="199960" y="181607"/>
                </a:lnTo>
                <a:lnTo>
                  <a:pt x="200934" y="182804"/>
                </a:lnTo>
                <a:lnTo>
                  <a:pt x="203208" y="184952"/>
                </a:lnTo>
                <a:lnTo>
                  <a:pt x="204809" y="186452"/>
                </a:lnTo>
                <a:lnTo>
                  <a:pt x="212928" y="193094"/>
                </a:lnTo>
                <a:lnTo>
                  <a:pt x="232617" y="188403"/>
                </a:lnTo>
                <a:lnTo>
                  <a:pt x="235442" y="189768"/>
                </a:lnTo>
                <a:lnTo>
                  <a:pt x="250745" y="189217"/>
                </a:lnTo>
                <a:lnTo>
                  <a:pt x="261016" y="160905"/>
                </a:lnTo>
                <a:lnTo>
                  <a:pt x="295994" y="159649"/>
                </a:lnTo>
                <a:lnTo>
                  <a:pt x="303109" y="161076"/>
                </a:lnTo>
                <a:lnTo>
                  <a:pt x="297173" y="151665"/>
                </a:lnTo>
                <a:lnTo>
                  <a:pt x="296681" y="150898"/>
                </a:lnTo>
                <a:lnTo>
                  <a:pt x="295917" y="149750"/>
                </a:lnTo>
                <a:lnTo>
                  <a:pt x="286461" y="134694"/>
                </a:lnTo>
                <a:lnTo>
                  <a:pt x="306643" y="135095"/>
                </a:lnTo>
                <a:lnTo>
                  <a:pt x="306444" y="133303"/>
                </a:lnTo>
                <a:lnTo>
                  <a:pt x="302679" y="95972"/>
                </a:lnTo>
                <a:lnTo>
                  <a:pt x="292309" y="101091"/>
                </a:lnTo>
                <a:lnTo>
                  <a:pt x="291358" y="91840"/>
                </a:lnTo>
                <a:lnTo>
                  <a:pt x="290370" y="82212"/>
                </a:lnTo>
                <a:lnTo>
                  <a:pt x="278652" y="85161"/>
                </a:lnTo>
                <a:lnTo>
                  <a:pt x="275992" y="85852"/>
                </a:lnTo>
                <a:lnTo>
                  <a:pt x="263756" y="88924"/>
                </a:lnTo>
                <a:lnTo>
                  <a:pt x="258444" y="90296"/>
                </a:lnTo>
                <a:lnTo>
                  <a:pt x="258323" y="89198"/>
                </a:lnTo>
                <a:lnTo>
                  <a:pt x="257794" y="84373"/>
                </a:lnTo>
                <a:lnTo>
                  <a:pt x="257309" y="79953"/>
                </a:lnTo>
                <a:lnTo>
                  <a:pt x="257111" y="78161"/>
                </a:lnTo>
                <a:lnTo>
                  <a:pt x="232220" y="83604"/>
                </a:lnTo>
                <a:lnTo>
                  <a:pt x="226442" y="84802"/>
                </a:lnTo>
                <a:lnTo>
                  <a:pt x="225417" y="79449"/>
                </a:lnTo>
                <a:lnTo>
                  <a:pt x="224686" y="75671"/>
                </a:lnTo>
                <a:lnTo>
                  <a:pt x="223143" y="68857"/>
                </a:lnTo>
                <a:lnTo>
                  <a:pt x="222989" y="66885"/>
                </a:lnTo>
                <a:lnTo>
                  <a:pt x="217842" y="42260"/>
                </a:lnTo>
                <a:lnTo>
                  <a:pt x="217438" y="38796"/>
                </a:lnTo>
                <a:lnTo>
                  <a:pt x="217332" y="37872"/>
                </a:lnTo>
                <a:lnTo>
                  <a:pt x="216887" y="34061"/>
                </a:lnTo>
                <a:lnTo>
                  <a:pt x="216829" y="33541"/>
                </a:lnTo>
                <a:lnTo>
                  <a:pt x="216700" y="32444"/>
                </a:lnTo>
                <a:lnTo>
                  <a:pt x="216685" y="32329"/>
                </a:lnTo>
                <a:lnTo>
                  <a:pt x="232014" y="10313"/>
                </a:lnTo>
                <a:lnTo>
                  <a:pt x="224884" y="5306"/>
                </a:lnTo>
                <a:lnTo>
                  <a:pt x="221251" y="2741"/>
                </a:lnTo>
                <a:lnTo>
                  <a:pt x="217798" y="332"/>
                </a:lnTo>
                <a:lnTo>
                  <a:pt x="212972" y="7246"/>
                </a:lnTo>
                <a:lnTo>
                  <a:pt x="213813" y="7616"/>
                </a:lnTo>
                <a:lnTo>
                  <a:pt x="213174" y="8978"/>
                </a:lnTo>
                <a:lnTo>
                  <a:pt x="192044" y="37454"/>
                </a:lnTo>
                <a:lnTo>
                  <a:pt x="188782" y="40374"/>
                </a:lnTo>
                <a:lnTo>
                  <a:pt x="183133" y="22357"/>
                </a:lnTo>
                <a:lnTo>
                  <a:pt x="181028" y="15647"/>
                </a:lnTo>
                <a:lnTo>
                  <a:pt x="153411" y="3655"/>
                </a:lnTo>
                <a:lnTo>
                  <a:pt x="140801" y="24194"/>
                </a:lnTo>
                <a:lnTo>
                  <a:pt x="132892" y="37076"/>
                </a:lnTo>
                <a:lnTo>
                  <a:pt x="128638" y="43991"/>
                </a:lnTo>
                <a:lnTo>
                  <a:pt x="127536" y="45814"/>
                </a:lnTo>
                <a:lnTo>
                  <a:pt x="123330" y="52671"/>
                </a:lnTo>
                <a:lnTo>
                  <a:pt x="120237" y="5758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96BE9161-C28D-057A-B67B-A56F960B43DA}"/>
              </a:ext>
            </a:extLst>
          </p:cNvPr>
          <p:cNvSpPr>
            <a:spLocks/>
          </p:cNvSpPr>
          <p:nvPr/>
        </p:nvSpPr>
        <p:spPr>
          <a:xfrm flipV="1">
            <a:off x="8268495" y="1543346"/>
            <a:ext cx="425395" cy="363461"/>
          </a:xfrm>
          <a:custGeom>
            <a:avLst/>
            <a:gdLst>
              <a:gd name="connsiteX0" fmla="*/ 153726 w 289693"/>
              <a:gd name="connsiteY0" fmla="*/ 60498 h 247516"/>
              <a:gd name="connsiteX1" fmla="*/ 145979 w 289693"/>
              <a:gd name="connsiteY1" fmla="*/ 62312 h 247516"/>
              <a:gd name="connsiteX2" fmla="*/ 131598 w 289693"/>
              <a:gd name="connsiteY2" fmla="*/ 65392 h 247516"/>
              <a:gd name="connsiteX3" fmla="*/ 131301 w 289693"/>
              <a:gd name="connsiteY3" fmla="*/ 65445 h 247516"/>
              <a:gd name="connsiteX4" fmla="*/ 134173 w 289693"/>
              <a:gd name="connsiteY4" fmla="*/ 82872 h 247516"/>
              <a:gd name="connsiteX5" fmla="*/ 135462 w 289693"/>
              <a:gd name="connsiteY5" fmla="*/ 90723 h 247516"/>
              <a:gd name="connsiteX6" fmla="*/ 132109 w 289693"/>
              <a:gd name="connsiteY6" fmla="*/ 98539 h 247516"/>
              <a:gd name="connsiteX7" fmla="*/ 130312 w 289693"/>
              <a:gd name="connsiteY7" fmla="*/ 100578 h 247516"/>
              <a:gd name="connsiteX8" fmla="*/ 122653 w 289693"/>
              <a:gd name="connsiteY8" fmla="*/ 102631 h 247516"/>
              <a:gd name="connsiteX9" fmla="*/ 119612 w 289693"/>
              <a:gd name="connsiteY9" fmla="*/ 103466 h 247516"/>
              <a:gd name="connsiteX10" fmla="*/ 116096 w 289693"/>
              <a:gd name="connsiteY10" fmla="*/ 104459 h 247516"/>
              <a:gd name="connsiteX11" fmla="*/ 110392 w 289693"/>
              <a:gd name="connsiteY11" fmla="*/ 104853 h 247516"/>
              <a:gd name="connsiteX12" fmla="*/ 102920 w 289693"/>
              <a:gd name="connsiteY12" fmla="*/ 105757 h 247516"/>
              <a:gd name="connsiteX13" fmla="*/ 102435 w 289693"/>
              <a:gd name="connsiteY13" fmla="*/ 106615 h 247516"/>
              <a:gd name="connsiteX14" fmla="*/ 103030 w 289693"/>
              <a:gd name="connsiteY14" fmla="*/ 113562 h 247516"/>
              <a:gd name="connsiteX15" fmla="*/ 101947 w 289693"/>
              <a:gd name="connsiteY15" fmla="*/ 117359 h 247516"/>
              <a:gd name="connsiteX16" fmla="*/ 101326 w 289693"/>
              <a:gd name="connsiteY16" fmla="*/ 119659 h 247516"/>
              <a:gd name="connsiteX17" fmla="*/ 99243 w 289693"/>
              <a:gd name="connsiteY17" fmla="*/ 120948 h 247516"/>
              <a:gd name="connsiteX18" fmla="*/ 96286 w 289693"/>
              <a:gd name="connsiteY18" fmla="*/ 122609 h 247516"/>
              <a:gd name="connsiteX19" fmla="*/ 93737 w 289693"/>
              <a:gd name="connsiteY19" fmla="*/ 125926 h 247516"/>
              <a:gd name="connsiteX20" fmla="*/ 91885 w 289693"/>
              <a:gd name="connsiteY20" fmla="*/ 125333 h 247516"/>
              <a:gd name="connsiteX21" fmla="*/ 84491 w 289693"/>
              <a:gd name="connsiteY21" fmla="*/ 123432 h 247516"/>
              <a:gd name="connsiteX22" fmla="*/ 83682 w 289693"/>
              <a:gd name="connsiteY22" fmla="*/ 125605 h 247516"/>
              <a:gd name="connsiteX23" fmla="*/ 79300 w 289693"/>
              <a:gd name="connsiteY23" fmla="*/ 134379 h 247516"/>
              <a:gd name="connsiteX24" fmla="*/ 78503 w 289693"/>
              <a:gd name="connsiteY24" fmla="*/ 136028 h 247516"/>
              <a:gd name="connsiteX25" fmla="*/ 76034 w 289693"/>
              <a:gd name="connsiteY25" fmla="*/ 143434 h 247516"/>
              <a:gd name="connsiteX26" fmla="*/ 72247 w 289693"/>
              <a:gd name="connsiteY26" fmla="*/ 154848 h 247516"/>
              <a:gd name="connsiteX27" fmla="*/ 55401 w 289693"/>
              <a:gd name="connsiteY27" fmla="*/ 146827 h 247516"/>
              <a:gd name="connsiteX28" fmla="*/ 54935 w 289693"/>
              <a:gd name="connsiteY28" fmla="*/ 147748 h 247516"/>
              <a:gd name="connsiteX29" fmla="*/ 39565 w 289693"/>
              <a:gd name="connsiteY29" fmla="*/ 160660 h 247516"/>
              <a:gd name="connsiteX30" fmla="*/ 39492 w 289693"/>
              <a:gd name="connsiteY30" fmla="*/ 161777 h 247516"/>
              <a:gd name="connsiteX31" fmla="*/ 37886 w 289693"/>
              <a:gd name="connsiteY31" fmla="*/ 182444 h 247516"/>
              <a:gd name="connsiteX32" fmla="*/ 35888 w 289693"/>
              <a:gd name="connsiteY32" fmla="*/ 189950 h 247516"/>
              <a:gd name="connsiteX33" fmla="*/ 16136 w 289693"/>
              <a:gd name="connsiteY33" fmla="*/ 193914 h 247516"/>
              <a:gd name="connsiteX34" fmla="*/ 300 w 289693"/>
              <a:gd name="connsiteY34" fmla="*/ 197238 h 247516"/>
              <a:gd name="connsiteX35" fmla="*/ 462 w 289693"/>
              <a:gd name="connsiteY35" fmla="*/ 198712 h 247516"/>
              <a:gd name="connsiteX36" fmla="*/ 1211 w 289693"/>
              <a:gd name="connsiteY36" fmla="*/ 205588 h 247516"/>
              <a:gd name="connsiteX37" fmla="*/ 1384 w 289693"/>
              <a:gd name="connsiteY37" fmla="*/ 207148 h 247516"/>
              <a:gd name="connsiteX38" fmla="*/ 1421 w 289693"/>
              <a:gd name="connsiteY38" fmla="*/ 207495 h 247516"/>
              <a:gd name="connsiteX39" fmla="*/ 1777 w 289693"/>
              <a:gd name="connsiteY39" fmla="*/ 210731 h 247516"/>
              <a:gd name="connsiteX40" fmla="*/ 2728 w 289693"/>
              <a:gd name="connsiteY40" fmla="*/ 219427 h 247516"/>
              <a:gd name="connsiteX41" fmla="*/ 3059 w 289693"/>
              <a:gd name="connsiteY41" fmla="*/ 222461 h 247516"/>
              <a:gd name="connsiteX42" fmla="*/ 3335 w 289693"/>
              <a:gd name="connsiteY42" fmla="*/ 224975 h 247516"/>
              <a:gd name="connsiteX43" fmla="*/ 3533 w 289693"/>
              <a:gd name="connsiteY43" fmla="*/ 226766 h 247516"/>
              <a:gd name="connsiteX44" fmla="*/ 4018 w 289693"/>
              <a:gd name="connsiteY44" fmla="*/ 231187 h 247516"/>
              <a:gd name="connsiteX45" fmla="*/ 4547 w 289693"/>
              <a:gd name="connsiteY45" fmla="*/ 236012 h 247516"/>
              <a:gd name="connsiteX46" fmla="*/ 4668 w 289693"/>
              <a:gd name="connsiteY46" fmla="*/ 237110 h 247516"/>
              <a:gd name="connsiteX47" fmla="*/ 9980 w 289693"/>
              <a:gd name="connsiteY47" fmla="*/ 235738 h 247516"/>
              <a:gd name="connsiteX48" fmla="*/ 22216 w 289693"/>
              <a:gd name="connsiteY48" fmla="*/ 232666 h 247516"/>
              <a:gd name="connsiteX49" fmla="*/ 24875 w 289693"/>
              <a:gd name="connsiteY49" fmla="*/ 231974 h 247516"/>
              <a:gd name="connsiteX50" fmla="*/ 36593 w 289693"/>
              <a:gd name="connsiteY50" fmla="*/ 229026 h 247516"/>
              <a:gd name="connsiteX51" fmla="*/ 37582 w 289693"/>
              <a:gd name="connsiteY51" fmla="*/ 238653 h 247516"/>
              <a:gd name="connsiteX52" fmla="*/ 38533 w 289693"/>
              <a:gd name="connsiteY52" fmla="*/ 247904 h 247516"/>
              <a:gd name="connsiteX53" fmla="*/ 48903 w 289693"/>
              <a:gd name="connsiteY53" fmla="*/ 242785 h 247516"/>
              <a:gd name="connsiteX54" fmla="*/ 75983 w 289693"/>
              <a:gd name="connsiteY54" fmla="*/ 229796 h 247516"/>
              <a:gd name="connsiteX55" fmla="*/ 80571 w 289693"/>
              <a:gd name="connsiteY55" fmla="*/ 227319 h 247516"/>
              <a:gd name="connsiteX56" fmla="*/ 94827 w 289693"/>
              <a:gd name="connsiteY56" fmla="*/ 221042 h 247516"/>
              <a:gd name="connsiteX57" fmla="*/ 95345 w 289693"/>
              <a:gd name="connsiteY57" fmla="*/ 220733 h 247516"/>
              <a:gd name="connsiteX58" fmla="*/ 104411 w 289693"/>
              <a:gd name="connsiteY58" fmla="*/ 216390 h 247516"/>
              <a:gd name="connsiteX59" fmla="*/ 113778 w 289693"/>
              <a:gd name="connsiteY59" fmla="*/ 212011 h 247516"/>
              <a:gd name="connsiteX60" fmla="*/ 124600 w 289693"/>
              <a:gd name="connsiteY60" fmla="*/ 207180 h 247516"/>
              <a:gd name="connsiteX61" fmla="*/ 124949 w 289693"/>
              <a:gd name="connsiteY61" fmla="*/ 206976 h 247516"/>
              <a:gd name="connsiteX62" fmla="*/ 131624 w 289693"/>
              <a:gd name="connsiteY62" fmla="*/ 203854 h 247516"/>
              <a:gd name="connsiteX63" fmla="*/ 137964 w 289693"/>
              <a:gd name="connsiteY63" fmla="*/ 201003 h 247516"/>
              <a:gd name="connsiteX64" fmla="*/ 139327 w 289693"/>
              <a:gd name="connsiteY64" fmla="*/ 200251 h 247516"/>
              <a:gd name="connsiteX65" fmla="*/ 139536 w 289693"/>
              <a:gd name="connsiteY65" fmla="*/ 200146 h 247516"/>
              <a:gd name="connsiteX66" fmla="*/ 142633 w 289693"/>
              <a:gd name="connsiteY66" fmla="*/ 201646 h 247516"/>
              <a:gd name="connsiteX67" fmla="*/ 145998 w 289693"/>
              <a:gd name="connsiteY67" fmla="*/ 204961 h 247516"/>
              <a:gd name="connsiteX68" fmla="*/ 147588 w 289693"/>
              <a:gd name="connsiteY68" fmla="*/ 206613 h 247516"/>
              <a:gd name="connsiteX69" fmla="*/ 148944 w 289693"/>
              <a:gd name="connsiteY69" fmla="*/ 208108 h 247516"/>
              <a:gd name="connsiteX70" fmla="*/ 151533 w 289693"/>
              <a:gd name="connsiteY70" fmla="*/ 209769 h 247516"/>
              <a:gd name="connsiteX71" fmla="*/ 155111 w 289693"/>
              <a:gd name="connsiteY71" fmla="*/ 208907 h 247516"/>
              <a:gd name="connsiteX72" fmla="*/ 155273 w 289693"/>
              <a:gd name="connsiteY72" fmla="*/ 208865 h 247516"/>
              <a:gd name="connsiteX73" fmla="*/ 156092 w 289693"/>
              <a:gd name="connsiteY73" fmla="*/ 208889 h 247516"/>
              <a:gd name="connsiteX74" fmla="*/ 155659 w 289693"/>
              <a:gd name="connsiteY74" fmla="*/ 209855 h 247516"/>
              <a:gd name="connsiteX75" fmla="*/ 155163 w 289693"/>
              <a:gd name="connsiteY75" fmla="*/ 211001 h 247516"/>
              <a:gd name="connsiteX76" fmla="*/ 157473 w 289693"/>
              <a:gd name="connsiteY76" fmla="*/ 212861 h 247516"/>
              <a:gd name="connsiteX77" fmla="*/ 166885 w 289693"/>
              <a:gd name="connsiteY77" fmla="*/ 217736 h 247516"/>
              <a:gd name="connsiteX78" fmla="*/ 167814 w 289693"/>
              <a:gd name="connsiteY78" fmla="*/ 218249 h 247516"/>
              <a:gd name="connsiteX79" fmla="*/ 169250 w 289693"/>
              <a:gd name="connsiteY79" fmla="*/ 217733 h 247516"/>
              <a:gd name="connsiteX80" fmla="*/ 168501 w 289693"/>
              <a:gd name="connsiteY80" fmla="*/ 214060 h 247516"/>
              <a:gd name="connsiteX81" fmla="*/ 169750 w 289693"/>
              <a:gd name="connsiteY81" fmla="*/ 214200 h 247516"/>
              <a:gd name="connsiteX82" fmla="*/ 171616 w 289693"/>
              <a:gd name="connsiteY82" fmla="*/ 214585 h 247516"/>
              <a:gd name="connsiteX83" fmla="*/ 175050 w 289693"/>
              <a:gd name="connsiteY83" fmla="*/ 214098 h 247516"/>
              <a:gd name="connsiteX84" fmla="*/ 178272 w 289693"/>
              <a:gd name="connsiteY84" fmla="*/ 213337 h 247516"/>
              <a:gd name="connsiteX85" fmla="*/ 186669 w 289693"/>
              <a:gd name="connsiteY85" fmla="*/ 221469 h 247516"/>
              <a:gd name="connsiteX86" fmla="*/ 186838 w 289693"/>
              <a:gd name="connsiteY86" fmla="*/ 220292 h 247516"/>
              <a:gd name="connsiteX87" fmla="*/ 187981 w 289693"/>
              <a:gd name="connsiteY87" fmla="*/ 211765 h 247516"/>
              <a:gd name="connsiteX88" fmla="*/ 192642 w 289693"/>
              <a:gd name="connsiteY88" fmla="*/ 211058 h 247516"/>
              <a:gd name="connsiteX89" fmla="*/ 196617 w 289693"/>
              <a:gd name="connsiteY89" fmla="*/ 213868 h 247516"/>
              <a:gd name="connsiteX90" fmla="*/ 199067 w 289693"/>
              <a:gd name="connsiteY90" fmla="*/ 216990 h 247516"/>
              <a:gd name="connsiteX91" fmla="*/ 200342 w 289693"/>
              <a:gd name="connsiteY91" fmla="*/ 217048 h 247516"/>
              <a:gd name="connsiteX92" fmla="*/ 203170 w 289693"/>
              <a:gd name="connsiteY92" fmla="*/ 218573 h 247516"/>
              <a:gd name="connsiteX93" fmla="*/ 204820 w 289693"/>
              <a:gd name="connsiteY93" fmla="*/ 214997 h 247516"/>
              <a:gd name="connsiteX94" fmla="*/ 205407 w 289693"/>
              <a:gd name="connsiteY94" fmla="*/ 211318 h 247516"/>
              <a:gd name="connsiteX95" fmla="*/ 205517 w 289693"/>
              <a:gd name="connsiteY95" fmla="*/ 210524 h 247516"/>
              <a:gd name="connsiteX96" fmla="*/ 206888 w 289693"/>
              <a:gd name="connsiteY96" fmla="*/ 202106 h 247516"/>
              <a:gd name="connsiteX97" fmla="*/ 213331 w 289693"/>
              <a:gd name="connsiteY97" fmla="*/ 198944 h 247516"/>
              <a:gd name="connsiteX98" fmla="*/ 216009 w 289693"/>
              <a:gd name="connsiteY98" fmla="*/ 193850 h 247516"/>
              <a:gd name="connsiteX99" fmla="*/ 216045 w 289693"/>
              <a:gd name="connsiteY99" fmla="*/ 193877 h 247516"/>
              <a:gd name="connsiteX100" fmla="*/ 219858 w 289693"/>
              <a:gd name="connsiteY100" fmla="*/ 193893 h 247516"/>
              <a:gd name="connsiteX101" fmla="*/ 223018 w 289693"/>
              <a:gd name="connsiteY101" fmla="*/ 193925 h 247516"/>
              <a:gd name="connsiteX102" fmla="*/ 225233 w 289693"/>
              <a:gd name="connsiteY102" fmla="*/ 193436 h 247516"/>
              <a:gd name="connsiteX103" fmla="*/ 225302 w 289693"/>
              <a:gd name="connsiteY103" fmla="*/ 193432 h 247516"/>
              <a:gd name="connsiteX104" fmla="*/ 225398 w 289693"/>
              <a:gd name="connsiteY104" fmla="*/ 193455 h 247516"/>
              <a:gd name="connsiteX105" fmla="*/ 227271 w 289693"/>
              <a:gd name="connsiteY105" fmla="*/ 194298 h 247516"/>
              <a:gd name="connsiteX106" fmla="*/ 230632 w 289693"/>
              <a:gd name="connsiteY106" fmla="*/ 195836 h 247516"/>
              <a:gd name="connsiteX107" fmla="*/ 233582 w 289693"/>
              <a:gd name="connsiteY107" fmla="*/ 193385 h 247516"/>
              <a:gd name="connsiteX108" fmla="*/ 234111 w 289693"/>
              <a:gd name="connsiteY108" fmla="*/ 191868 h 247516"/>
              <a:gd name="connsiteX109" fmla="*/ 236267 w 289693"/>
              <a:gd name="connsiteY109" fmla="*/ 191679 h 247516"/>
              <a:gd name="connsiteX110" fmla="*/ 246182 w 289693"/>
              <a:gd name="connsiteY110" fmla="*/ 191526 h 247516"/>
              <a:gd name="connsiteX111" fmla="*/ 246354 w 289693"/>
              <a:gd name="connsiteY111" fmla="*/ 190702 h 247516"/>
              <a:gd name="connsiteX112" fmla="*/ 247063 w 289693"/>
              <a:gd name="connsiteY112" fmla="*/ 190631 h 247516"/>
              <a:gd name="connsiteX113" fmla="*/ 259957 w 289693"/>
              <a:gd name="connsiteY113" fmla="*/ 189608 h 247516"/>
              <a:gd name="connsiteX114" fmla="*/ 260343 w 289693"/>
              <a:gd name="connsiteY114" fmla="*/ 187055 h 247516"/>
              <a:gd name="connsiteX115" fmla="*/ 260695 w 289693"/>
              <a:gd name="connsiteY115" fmla="*/ 184796 h 247516"/>
              <a:gd name="connsiteX116" fmla="*/ 260982 w 289693"/>
              <a:gd name="connsiteY116" fmla="*/ 182715 h 247516"/>
              <a:gd name="connsiteX117" fmla="*/ 261794 w 289693"/>
              <a:gd name="connsiteY117" fmla="*/ 177493 h 247516"/>
              <a:gd name="connsiteX118" fmla="*/ 262477 w 289693"/>
              <a:gd name="connsiteY118" fmla="*/ 172568 h 247516"/>
              <a:gd name="connsiteX119" fmla="*/ 262583 w 289693"/>
              <a:gd name="connsiteY119" fmla="*/ 171893 h 247516"/>
              <a:gd name="connsiteX120" fmla="*/ 265056 w 289693"/>
              <a:gd name="connsiteY120" fmla="*/ 155180 h 247516"/>
              <a:gd name="connsiteX121" fmla="*/ 265276 w 289693"/>
              <a:gd name="connsiteY121" fmla="*/ 153772 h 247516"/>
              <a:gd name="connsiteX122" fmla="*/ 265669 w 289693"/>
              <a:gd name="connsiteY122" fmla="*/ 151134 h 247516"/>
              <a:gd name="connsiteX123" fmla="*/ 266033 w 289693"/>
              <a:gd name="connsiteY123" fmla="*/ 148700 h 247516"/>
              <a:gd name="connsiteX124" fmla="*/ 265695 w 289693"/>
              <a:gd name="connsiteY124" fmla="*/ 147176 h 247516"/>
              <a:gd name="connsiteX125" fmla="*/ 261819 w 289693"/>
              <a:gd name="connsiteY125" fmla="*/ 138108 h 247516"/>
              <a:gd name="connsiteX126" fmla="*/ 262455 w 289693"/>
              <a:gd name="connsiteY126" fmla="*/ 137259 h 247516"/>
              <a:gd name="connsiteX127" fmla="*/ 265111 w 289693"/>
              <a:gd name="connsiteY127" fmla="*/ 134789 h 247516"/>
              <a:gd name="connsiteX128" fmla="*/ 268983 w 289693"/>
              <a:gd name="connsiteY128" fmla="*/ 131239 h 247516"/>
              <a:gd name="connsiteX129" fmla="*/ 269203 w 289693"/>
              <a:gd name="connsiteY129" fmla="*/ 130529 h 247516"/>
              <a:gd name="connsiteX130" fmla="*/ 271888 w 289693"/>
              <a:gd name="connsiteY130" fmla="*/ 126055 h 247516"/>
              <a:gd name="connsiteX131" fmla="*/ 273358 w 289693"/>
              <a:gd name="connsiteY131" fmla="*/ 124816 h 247516"/>
              <a:gd name="connsiteX132" fmla="*/ 273967 w 289693"/>
              <a:gd name="connsiteY132" fmla="*/ 124435 h 247516"/>
              <a:gd name="connsiteX133" fmla="*/ 278034 w 289693"/>
              <a:gd name="connsiteY133" fmla="*/ 123383 h 247516"/>
              <a:gd name="connsiteX134" fmla="*/ 276142 w 289693"/>
              <a:gd name="connsiteY134" fmla="*/ 121066 h 247516"/>
              <a:gd name="connsiteX135" fmla="*/ 275727 w 289693"/>
              <a:gd name="connsiteY135" fmla="*/ 120215 h 247516"/>
              <a:gd name="connsiteX136" fmla="*/ 274805 w 289693"/>
              <a:gd name="connsiteY136" fmla="*/ 119158 h 247516"/>
              <a:gd name="connsiteX137" fmla="*/ 272557 w 289693"/>
              <a:gd name="connsiteY137" fmla="*/ 117878 h 247516"/>
              <a:gd name="connsiteX138" fmla="*/ 274360 w 289693"/>
              <a:gd name="connsiteY138" fmla="*/ 110457 h 247516"/>
              <a:gd name="connsiteX139" fmla="*/ 280950 w 289693"/>
              <a:gd name="connsiteY139" fmla="*/ 109512 h 247516"/>
              <a:gd name="connsiteX140" fmla="*/ 286354 w 289693"/>
              <a:gd name="connsiteY140" fmla="*/ 101714 h 247516"/>
              <a:gd name="connsiteX141" fmla="*/ 282041 w 289693"/>
              <a:gd name="connsiteY141" fmla="*/ 96723 h 247516"/>
              <a:gd name="connsiteX142" fmla="*/ 282023 w 289693"/>
              <a:gd name="connsiteY142" fmla="*/ 96724 h 247516"/>
              <a:gd name="connsiteX143" fmla="*/ 277957 w 289693"/>
              <a:gd name="connsiteY143" fmla="*/ 91956 h 247516"/>
              <a:gd name="connsiteX144" fmla="*/ 272439 w 289693"/>
              <a:gd name="connsiteY144" fmla="*/ 85521 h 247516"/>
              <a:gd name="connsiteX145" fmla="*/ 272234 w 289693"/>
              <a:gd name="connsiteY145" fmla="*/ 83322 h 247516"/>
              <a:gd name="connsiteX146" fmla="*/ 272164 w 289693"/>
              <a:gd name="connsiteY146" fmla="*/ 82657 h 247516"/>
              <a:gd name="connsiteX147" fmla="*/ 271473 w 289693"/>
              <a:gd name="connsiteY147" fmla="*/ 75337 h 247516"/>
              <a:gd name="connsiteX148" fmla="*/ 271128 w 289693"/>
              <a:gd name="connsiteY148" fmla="*/ 71895 h 247516"/>
              <a:gd name="connsiteX149" fmla="*/ 270151 w 289693"/>
              <a:gd name="connsiteY149" fmla="*/ 61508 h 247516"/>
              <a:gd name="connsiteX150" fmla="*/ 269387 w 289693"/>
              <a:gd name="connsiteY150" fmla="*/ 53552 h 247516"/>
              <a:gd name="connsiteX151" fmla="*/ 269196 w 289693"/>
              <a:gd name="connsiteY151" fmla="*/ 51643 h 247516"/>
              <a:gd name="connsiteX152" fmla="*/ 278272 w 289693"/>
              <a:gd name="connsiteY152" fmla="*/ 44786 h 247516"/>
              <a:gd name="connsiteX153" fmla="*/ 288892 w 289693"/>
              <a:gd name="connsiteY153" fmla="*/ 37437 h 247516"/>
              <a:gd name="connsiteX154" fmla="*/ 282938 w 289693"/>
              <a:gd name="connsiteY154" fmla="*/ 19558 h 247516"/>
              <a:gd name="connsiteX155" fmla="*/ 282974 w 289693"/>
              <a:gd name="connsiteY155" fmla="*/ 19469 h 247516"/>
              <a:gd name="connsiteX156" fmla="*/ 289994 w 289693"/>
              <a:gd name="connsiteY156" fmla="*/ 388 h 247516"/>
              <a:gd name="connsiteX157" fmla="*/ 284760 w 289693"/>
              <a:gd name="connsiteY157" fmla="*/ 1799 h 247516"/>
              <a:gd name="connsiteX158" fmla="*/ 280227 w 289693"/>
              <a:gd name="connsiteY158" fmla="*/ 2019 h 247516"/>
              <a:gd name="connsiteX159" fmla="*/ 279657 w 289693"/>
              <a:gd name="connsiteY159" fmla="*/ 2047 h 247516"/>
              <a:gd name="connsiteX160" fmla="*/ 276763 w 289693"/>
              <a:gd name="connsiteY160" fmla="*/ 2103 h 247516"/>
              <a:gd name="connsiteX161" fmla="*/ 268545 w 289693"/>
              <a:gd name="connsiteY161" fmla="*/ 6966 h 247516"/>
              <a:gd name="connsiteX162" fmla="*/ 267271 w 289693"/>
              <a:gd name="connsiteY162" fmla="*/ 6479 h 247516"/>
              <a:gd name="connsiteX163" fmla="*/ 265724 w 289693"/>
              <a:gd name="connsiteY163" fmla="*/ 5862 h 247516"/>
              <a:gd name="connsiteX164" fmla="*/ 264567 w 289693"/>
              <a:gd name="connsiteY164" fmla="*/ 5428 h 247516"/>
              <a:gd name="connsiteX165" fmla="*/ 260897 w 289693"/>
              <a:gd name="connsiteY165" fmla="*/ 4022 h 247516"/>
              <a:gd name="connsiteX166" fmla="*/ 256805 w 289693"/>
              <a:gd name="connsiteY166" fmla="*/ 3223 h 247516"/>
              <a:gd name="connsiteX167" fmla="*/ 252967 w 289693"/>
              <a:gd name="connsiteY167" fmla="*/ 2268 h 247516"/>
              <a:gd name="connsiteX168" fmla="*/ 245737 w 289693"/>
              <a:gd name="connsiteY168" fmla="*/ 8278 h 247516"/>
              <a:gd name="connsiteX169" fmla="*/ 242916 w 289693"/>
              <a:gd name="connsiteY169" fmla="*/ 10618 h 247516"/>
              <a:gd name="connsiteX170" fmla="*/ 242141 w 289693"/>
              <a:gd name="connsiteY170" fmla="*/ 12029 h 247516"/>
              <a:gd name="connsiteX171" fmla="*/ 241520 w 289693"/>
              <a:gd name="connsiteY171" fmla="*/ 12064 h 247516"/>
              <a:gd name="connsiteX172" fmla="*/ 241010 w 289693"/>
              <a:gd name="connsiteY172" fmla="*/ 12762 h 247516"/>
              <a:gd name="connsiteX173" fmla="*/ 236859 w 289693"/>
              <a:gd name="connsiteY173" fmla="*/ 12244 h 247516"/>
              <a:gd name="connsiteX174" fmla="*/ 236477 w 289693"/>
              <a:gd name="connsiteY174" fmla="*/ 12208 h 247516"/>
              <a:gd name="connsiteX175" fmla="*/ 224535 w 289693"/>
              <a:gd name="connsiteY175" fmla="*/ 11431 h 247516"/>
              <a:gd name="connsiteX176" fmla="*/ 215127 w 289693"/>
              <a:gd name="connsiteY176" fmla="*/ 11105 h 247516"/>
              <a:gd name="connsiteX177" fmla="*/ 216244 w 289693"/>
              <a:gd name="connsiteY177" fmla="*/ 13887 h 247516"/>
              <a:gd name="connsiteX178" fmla="*/ 215759 w 289693"/>
              <a:gd name="connsiteY178" fmla="*/ 16186 h 247516"/>
              <a:gd name="connsiteX179" fmla="*/ 214506 w 289693"/>
              <a:gd name="connsiteY179" fmla="*/ 19755 h 247516"/>
              <a:gd name="connsiteX180" fmla="*/ 212082 w 289693"/>
              <a:gd name="connsiteY180" fmla="*/ 21536 h 247516"/>
              <a:gd name="connsiteX181" fmla="*/ 211347 w 289693"/>
              <a:gd name="connsiteY181" fmla="*/ 22484 h 247516"/>
              <a:gd name="connsiteX182" fmla="*/ 207718 w 289693"/>
              <a:gd name="connsiteY182" fmla="*/ 25129 h 247516"/>
              <a:gd name="connsiteX183" fmla="*/ 206238 w 289693"/>
              <a:gd name="connsiteY183" fmla="*/ 28250 h 247516"/>
              <a:gd name="connsiteX184" fmla="*/ 204423 w 289693"/>
              <a:gd name="connsiteY184" fmla="*/ 30025 h 247516"/>
              <a:gd name="connsiteX185" fmla="*/ 197859 w 289693"/>
              <a:gd name="connsiteY185" fmla="*/ 32927 h 247516"/>
              <a:gd name="connsiteX186" fmla="*/ 195089 w 289693"/>
              <a:gd name="connsiteY186" fmla="*/ 34944 h 247516"/>
              <a:gd name="connsiteX187" fmla="*/ 194725 w 289693"/>
              <a:gd name="connsiteY187" fmla="*/ 35172 h 247516"/>
              <a:gd name="connsiteX188" fmla="*/ 186600 w 289693"/>
              <a:gd name="connsiteY188" fmla="*/ 42414 h 247516"/>
              <a:gd name="connsiteX189" fmla="*/ 183323 w 289693"/>
              <a:gd name="connsiteY189" fmla="*/ 42639 h 247516"/>
              <a:gd name="connsiteX190" fmla="*/ 177853 w 289693"/>
              <a:gd name="connsiteY190" fmla="*/ 43020 h 247516"/>
              <a:gd name="connsiteX191" fmla="*/ 178261 w 289693"/>
              <a:gd name="connsiteY191" fmla="*/ 49483 h 247516"/>
              <a:gd name="connsiteX192" fmla="*/ 179734 w 289693"/>
              <a:gd name="connsiteY192" fmla="*/ 62101 h 247516"/>
              <a:gd name="connsiteX193" fmla="*/ 159519 w 289693"/>
              <a:gd name="connsiteY193" fmla="*/ 62686 h 247516"/>
              <a:gd name="connsiteX194" fmla="*/ 157337 w 289693"/>
              <a:gd name="connsiteY194" fmla="*/ 61858 h 247516"/>
              <a:gd name="connsiteX195" fmla="*/ 153726 w 289693"/>
              <a:gd name="connsiteY195" fmla="*/ 60498 h 24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289693" h="247516">
                <a:moveTo>
                  <a:pt x="153726" y="60498"/>
                </a:moveTo>
                <a:lnTo>
                  <a:pt x="145979" y="62312"/>
                </a:lnTo>
                <a:lnTo>
                  <a:pt x="131598" y="65392"/>
                </a:lnTo>
                <a:lnTo>
                  <a:pt x="131301" y="65445"/>
                </a:lnTo>
                <a:lnTo>
                  <a:pt x="134173" y="82872"/>
                </a:lnTo>
                <a:lnTo>
                  <a:pt x="135462" y="90723"/>
                </a:lnTo>
                <a:lnTo>
                  <a:pt x="132109" y="98539"/>
                </a:lnTo>
                <a:lnTo>
                  <a:pt x="130312" y="100578"/>
                </a:lnTo>
                <a:lnTo>
                  <a:pt x="122653" y="102631"/>
                </a:lnTo>
                <a:lnTo>
                  <a:pt x="119612" y="103466"/>
                </a:lnTo>
                <a:lnTo>
                  <a:pt x="116096" y="104459"/>
                </a:lnTo>
                <a:lnTo>
                  <a:pt x="110392" y="104853"/>
                </a:lnTo>
                <a:lnTo>
                  <a:pt x="102920" y="105757"/>
                </a:lnTo>
                <a:lnTo>
                  <a:pt x="102435" y="106615"/>
                </a:lnTo>
                <a:lnTo>
                  <a:pt x="103030" y="113562"/>
                </a:lnTo>
                <a:lnTo>
                  <a:pt x="101947" y="117359"/>
                </a:lnTo>
                <a:lnTo>
                  <a:pt x="101326" y="119659"/>
                </a:lnTo>
                <a:lnTo>
                  <a:pt x="99243" y="120948"/>
                </a:lnTo>
                <a:lnTo>
                  <a:pt x="96286" y="122609"/>
                </a:lnTo>
                <a:lnTo>
                  <a:pt x="93737" y="125926"/>
                </a:lnTo>
                <a:lnTo>
                  <a:pt x="91885" y="125333"/>
                </a:lnTo>
                <a:lnTo>
                  <a:pt x="84491" y="123432"/>
                </a:lnTo>
                <a:lnTo>
                  <a:pt x="83682" y="125605"/>
                </a:lnTo>
                <a:lnTo>
                  <a:pt x="79300" y="134379"/>
                </a:lnTo>
                <a:lnTo>
                  <a:pt x="78503" y="136028"/>
                </a:lnTo>
                <a:lnTo>
                  <a:pt x="76034" y="143434"/>
                </a:lnTo>
                <a:lnTo>
                  <a:pt x="72247" y="154848"/>
                </a:lnTo>
                <a:lnTo>
                  <a:pt x="55401" y="146827"/>
                </a:lnTo>
                <a:lnTo>
                  <a:pt x="54935" y="147748"/>
                </a:lnTo>
                <a:lnTo>
                  <a:pt x="39565" y="160660"/>
                </a:lnTo>
                <a:lnTo>
                  <a:pt x="39492" y="161777"/>
                </a:lnTo>
                <a:lnTo>
                  <a:pt x="37886" y="182444"/>
                </a:lnTo>
                <a:lnTo>
                  <a:pt x="35888" y="189950"/>
                </a:lnTo>
                <a:lnTo>
                  <a:pt x="16136" y="193914"/>
                </a:lnTo>
                <a:lnTo>
                  <a:pt x="300" y="197238"/>
                </a:lnTo>
                <a:lnTo>
                  <a:pt x="462" y="198712"/>
                </a:lnTo>
                <a:lnTo>
                  <a:pt x="1211" y="205588"/>
                </a:lnTo>
                <a:lnTo>
                  <a:pt x="1384" y="207148"/>
                </a:lnTo>
                <a:lnTo>
                  <a:pt x="1421" y="207495"/>
                </a:lnTo>
                <a:lnTo>
                  <a:pt x="1777" y="210731"/>
                </a:lnTo>
                <a:lnTo>
                  <a:pt x="2728" y="219427"/>
                </a:lnTo>
                <a:lnTo>
                  <a:pt x="3059" y="222461"/>
                </a:lnTo>
                <a:lnTo>
                  <a:pt x="3335" y="224975"/>
                </a:lnTo>
                <a:lnTo>
                  <a:pt x="3533" y="226766"/>
                </a:lnTo>
                <a:lnTo>
                  <a:pt x="4018" y="231187"/>
                </a:lnTo>
                <a:lnTo>
                  <a:pt x="4547" y="236012"/>
                </a:lnTo>
                <a:lnTo>
                  <a:pt x="4668" y="237110"/>
                </a:lnTo>
                <a:lnTo>
                  <a:pt x="9980" y="235738"/>
                </a:lnTo>
                <a:lnTo>
                  <a:pt x="22216" y="232666"/>
                </a:lnTo>
                <a:lnTo>
                  <a:pt x="24875" y="231974"/>
                </a:lnTo>
                <a:lnTo>
                  <a:pt x="36593" y="229026"/>
                </a:lnTo>
                <a:lnTo>
                  <a:pt x="37582" y="238653"/>
                </a:lnTo>
                <a:lnTo>
                  <a:pt x="38533" y="247904"/>
                </a:lnTo>
                <a:lnTo>
                  <a:pt x="48903" y="242785"/>
                </a:lnTo>
                <a:lnTo>
                  <a:pt x="75983" y="229796"/>
                </a:lnTo>
                <a:lnTo>
                  <a:pt x="80571" y="227319"/>
                </a:lnTo>
                <a:lnTo>
                  <a:pt x="94827" y="221042"/>
                </a:lnTo>
                <a:lnTo>
                  <a:pt x="95345" y="220733"/>
                </a:lnTo>
                <a:lnTo>
                  <a:pt x="104411" y="216390"/>
                </a:lnTo>
                <a:lnTo>
                  <a:pt x="113778" y="212011"/>
                </a:lnTo>
                <a:lnTo>
                  <a:pt x="124600" y="207180"/>
                </a:lnTo>
                <a:lnTo>
                  <a:pt x="124949" y="206976"/>
                </a:lnTo>
                <a:lnTo>
                  <a:pt x="131624" y="203854"/>
                </a:lnTo>
                <a:lnTo>
                  <a:pt x="137964" y="201003"/>
                </a:lnTo>
                <a:lnTo>
                  <a:pt x="139327" y="200251"/>
                </a:lnTo>
                <a:lnTo>
                  <a:pt x="139536" y="200146"/>
                </a:lnTo>
                <a:lnTo>
                  <a:pt x="142633" y="201646"/>
                </a:lnTo>
                <a:lnTo>
                  <a:pt x="145998" y="204961"/>
                </a:lnTo>
                <a:lnTo>
                  <a:pt x="147588" y="206613"/>
                </a:lnTo>
                <a:lnTo>
                  <a:pt x="148944" y="208108"/>
                </a:lnTo>
                <a:lnTo>
                  <a:pt x="151533" y="209769"/>
                </a:lnTo>
                <a:lnTo>
                  <a:pt x="155111" y="208907"/>
                </a:lnTo>
                <a:lnTo>
                  <a:pt x="155273" y="208865"/>
                </a:lnTo>
                <a:lnTo>
                  <a:pt x="156092" y="208889"/>
                </a:lnTo>
                <a:lnTo>
                  <a:pt x="155659" y="209855"/>
                </a:lnTo>
                <a:lnTo>
                  <a:pt x="155163" y="211001"/>
                </a:lnTo>
                <a:lnTo>
                  <a:pt x="157473" y="212861"/>
                </a:lnTo>
                <a:lnTo>
                  <a:pt x="166885" y="217736"/>
                </a:lnTo>
                <a:lnTo>
                  <a:pt x="167814" y="218249"/>
                </a:lnTo>
                <a:lnTo>
                  <a:pt x="169250" y="217733"/>
                </a:lnTo>
                <a:lnTo>
                  <a:pt x="168501" y="214060"/>
                </a:lnTo>
                <a:lnTo>
                  <a:pt x="169750" y="214200"/>
                </a:lnTo>
                <a:lnTo>
                  <a:pt x="171616" y="214585"/>
                </a:lnTo>
                <a:lnTo>
                  <a:pt x="175050" y="214098"/>
                </a:lnTo>
                <a:lnTo>
                  <a:pt x="178272" y="213337"/>
                </a:lnTo>
                <a:lnTo>
                  <a:pt x="186669" y="221469"/>
                </a:lnTo>
                <a:lnTo>
                  <a:pt x="186838" y="220292"/>
                </a:lnTo>
                <a:lnTo>
                  <a:pt x="187981" y="211765"/>
                </a:lnTo>
                <a:lnTo>
                  <a:pt x="192642" y="211058"/>
                </a:lnTo>
                <a:lnTo>
                  <a:pt x="196617" y="213868"/>
                </a:lnTo>
                <a:lnTo>
                  <a:pt x="199067" y="216990"/>
                </a:lnTo>
                <a:lnTo>
                  <a:pt x="200342" y="217048"/>
                </a:lnTo>
                <a:lnTo>
                  <a:pt x="203170" y="218573"/>
                </a:lnTo>
                <a:lnTo>
                  <a:pt x="204820" y="214997"/>
                </a:lnTo>
                <a:lnTo>
                  <a:pt x="205407" y="211318"/>
                </a:lnTo>
                <a:lnTo>
                  <a:pt x="205517" y="210524"/>
                </a:lnTo>
                <a:lnTo>
                  <a:pt x="206888" y="202106"/>
                </a:lnTo>
                <a:lnTo>
                  <a:pt x="213331" y="198944"/>
                </a:lnTo>
                <a:lnTo>
                  <a:pt x="216009" y="193850"/>
                </a:lnTo>
                <a:lnTo>
                  <a:pt x="216045" y="193877"/>
                </a:lnTo>
                <a:lnTo>
                  <a:pt x="219858" y="193893"/>
                </a:lnTo>
                <a:lnTo>
                  <a:pt x="223018" y="193925"/>
                </a:lnTo>
                <a:lnTo>
                  <a:pt x="225233" y="193436"/>
                </a:lnTo>
                <a:lnTo>
                  <a:pt x="225302" y="193432"/>
                </a:lnTo>
                <a:lnTo>
                  <a:pt x="225398" y="193455"/>
                </a:lnTo>
                <a:lnTo>
                  <a:pt x="227271" y="194298"/>
                </a:lnTo>
                <a:lnTo>
                  <a:pt x="230632" y="195836"/>
                </a:lnTo>
                <a:lnTo>
                  <a:pt x="233582" y="193385"/>
                </a:lnTo>
                <a:lnTo>
                  <a:pt x="234111" y="191868"/>
                </a:lnTo>
                <a:lnTo>
                  <a:pt x="236267" y="191679"/>
                </a:lnTo>
                <a:lnTo>
                  <a:pt x="246182" y="191526"/>
                </a:lnTo>
                <a:lnTo>
                  <a:pt x="246354" y="190702"/>
                </a:lnTo>
                <a:lnTo>
                  <a:pt x="247063" y="190631"/>
                </a:lnTo>
                <a:lnTo>
                  <a:pt x="259957" y="189608"/>
                </a:lnTo>
                <a:lnTo>
                  <a:pt x="260343" y="187055"/>
                </a:lnTo>
                <a:lnTo>
                  <a:pt x="260695" y="184796"/>
                </a:lnTo>
                <a:lnTo>
                  <a:pt x="260982" y="182715"/>
                </a:lnTo>
                <a:lnTo>
                  <a:pt x="261794" y="177493"/>
                </a:lnTo>
                <a:lnTo>
                  <a:pt x="262477" y="172568"/>
                </a:lnTo>
                <a:lnTo>
                  <a:pt x="262583" y="171893"/>
                </a:lnTo>
                <a:lnTo>
                  <a:pt x="265056" y="155180"/>
                </a:lnTo>
                <a:lnTo>
                  <a:pt x="265276" y="153772"/>
                </a:lnTo>
                <a:lnTo>
                  <a:pt x="265669" y="151134"/>
                </a:lnTo>
                <a:lnTo>
                  <a:pt x="266033" y="148700"/>
                </a:lnTo>
                <a:lnTo>
                  <a:pt x="265695" y="147176"/>
                </a:lnTo>
                <a:lnTo>
                  <a:pt x="261819" y="138108"/>
                </a:lnTo>
                <a:lnTo>
                  <a:pt x="262455" y="137259"/>
                </a:lnTo>
                <a:lnTo>
                  <a:pt x="265111" y="134789"/>
                </a:lnTo>
                <a:lnTo>
                  <a:pt x="268983" y="131239"/>
                </a:lnTo>
                <a:lnTo>
                  <a:pt x="269203" y="130529"/>
                </a:lnTo>
                <a:lnTo>
                  <a:pt x="271888" y="126055"/>
                </a:lnTo>
                <a:lnTo>
                  <a:pt x="273358" y="124816"/>
                </a:lnTo>
                <a:lnTo>
                  <a:pt x="273967" y="124435"/>
                </a:lnTo>
                <a:lnTo>
                  <a:pt x="278034" y="123383"/>
                </a:lnTo>
                <a:lnTo>
                  <a:pt x="276142" y="121066"/>
                </a:lnTo>
                <a:lnTo>
                  <a:pt x="275727" y="120215"/>
                </a:lnTo>
                <a:lnTo>
                  <a:pt x="274805" y="119158"/>
                </a:lnTo>
                <a:lnTo>
                  <a:pt x="272557" y="117878"/>
                </a:lnTo>
                <a:lnTo>
                  <a:pt x="274360" y="110457"/>
                </a:lnTo>
                <a:lnTo>
                  <a:pt x="280950" y="109512"/>
                </a:lnTo>
                <a:lnTo>
                  <a:pt x="286354" y="101714"/>
                </a:lnTo>
                <a:lnTo>
                  <a:pt x="282041" y="96723"/>
                </a:lnTo>
                <a:lnTo>
                  <a:pt x="282023" y="96724"/>
                </a:lnTo>
                <a:lnTo>
                  <a:pt x="277957" y="91956"/>
                </a:lnTo>
                <a:lnTo>
                  <a:pt x="272439" y="85521"/>
                </a:lnTo>
                <a:lnTo>
                  <a:pt x="272234" y="83322"/>
                </a:lnTo>
                <a:lnTo>
                  <a:pt x="272164" y="82657"/>
                </a:lnTo>
                <a:lnTo>
                  <a:pt x="271473" y="75337"/>
                </a:lnTo>
                <a:lnTo>
                  <a:pt x="271128" y="71895"/>
                </a:lnTo>
                <a:lnTo>
                  <a:pt x="270151" y="61508"/>
                </a:lnTo>
                <a:lnTo>
                  <a:pt x="269387" y="53552"/>
                </a:lnTo>
                <a:lnTo>
                  <a:pt x="269196" y="51643"/>
                </a:lnTo>
                <a:lnTo>
                  <a:pt x="278272" y="44786"/>
                </a:lnTo>
                <a:lnTo>
                  <a:pt x="288892" y="37437"/>
                </a:lnTo>
                <a:lnTo>
                  <a:pt x="282938" y="19558"/>
                </a:lnTo>
                <a:lnTo>
                  <a:pt x="282974" y="19469"/>
                </a:lnTo>
                <a:lnTo>
                  <a:pt x="289994" y="388"/>
                </a:lnTo>
                <a:lnTo>
                  <a:pt x="284760" y="1799"/>
                </a:lnTo>
                <a:lnTo>
                  <a:pt x="280227" y="2019"/>
                </a:lnTo>
                <a:lnTo>
                  <a:pt x="279657" y="2047"/>
                </a:lnTo>
                <a:lnTo>
                  <a:pt x="276763" y="2103"/>
                </a:lnTo>
                <a:lnTo>
                  <a:pt x="268545" y="6966"/>
                </a:lnTo>
                <a:lnTo>
                  <a:pt x="267271" y="6479"/>
                </a:lnTo>
                <a:lnTo>
                  <a:pt x="265724" y="5862"/>
                </a:lnTo>
                <a:lnTo>
                  <a:pt x="264567" y="5428"/>
                </a:lnTo>
                <a:lnTo>
                  <a:pt x="260897" y="4022"/>
                </a:lnTo>
                <a:lnTo>
                  <a:pt x="256805" y="3223"/>
                </a:lnTo>
                <a:lnTo>
                  <a:pt x="252967" y="2268"/>
                </a:lnTo>
                <a:lnTo>
                  <a:pt x="245737" y="8278"/>
                </a:lnTo>
                <a:lnTo>
                  <a:pt x="242916" y="10618"/>
                </a:lnTo>
                <a:lnTo>
                  <a:pt x="242141" y="12029"/>
                </a:lnTo>
                <a:lnTo>
                  <a:pt x="241520" y="12064"/>
                </a:lnTo>
                <a:lnTo>
                  <a:pt x="241010" y="12762"/>
                </a:lnTo>
                <a:lnTo>
                  <a:pt x="236859" y="12244"/>
                </a:lnTo>
                <a:lnTo>
                  <a:pt x="236477" y="12208"/>
                </a:lnTo>
                <a:lnTo>
                  <a:pt x="224535" y="11431"/>
                </a:lnTo>
                <a:lnTo>
                  <a:pt x="215127" y="11105"/>
                </a:lnTo>
                <a:lnTo>
                  <a:pt x="216244" y="13887"/>
                </a:lnTo>
                <a:lnTo>
                  <a:pt x="215759" y="16186"/>
                </a:lnTo>
                <a:lnTo>
                  <a:pt x="214506" y="19755"/>
                </a:lnTo>
                <a:lnTo>
                  <a:pt x="212082" y="21536"/>
                </a:lnTo>
                <a:lnTo>
                  <a:pt x="211347" y="22484"/>
                </a:lnTo>
                <a:lnTo>
                  <a:pt x="207718" y="25129"/>
                </a:lnTo>
                <a:lnTo>
                  <a:pt x="206238" y="28250"/>
                </a:lnTo>
                <a:lnTo>
                  <a:pt x="204423" y="30025"/>
                </a:lnTo>
                <a:lnTo>
                  <a:pt x="197859" y="32927"/>
                </a:lnTo>
                <a:lnTo>
                  <a:pt x="195089" y="34944"/>
                </a:lnTo>
                <a:lnTo>
                  <a:pt x="194725" y="35172"/>
                </a:lnTo>
                <a:lnTo>
                  <a:pt x="186600" y="42414"/>
                </a:lnTo>
                <a:lnTo>
                  <a:pt x="183323" y="42639"/>
                </a:lnTo>
                <a:lnTo>
                  <a:pt x="177853" y="43020"/>
                </a:lnTo>
                <a:lnTo>
                  <a:pt x="178261" y="49483"/>
                </a:lnTo>
                <a:lnTo>
                  <a:pt x="179734" y="62101"/>
                </a:lnTo>
                <a:lnTo>
                  <a:pt x="159519" y="62686"/>
                </a:lnTo>
                <a:lnTo>
                  <a:pt x="157337" y="61858"/>
                </a:lnTo>
                <a:lnTo>
                  <a:pt x="153726" y="60498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359A8BD-BA98-B867-A17B-2BF070340E42}"/>
              </a:ext>
            </a:extLst>
          </p:cNvPr>
          <p:cNvSpPr>
            <a:spLocks/>
          </p:cNvSpPr>
          <p:nvPr/>
        </p:nvSpPr>
        <p:spPr>
          <a:xfrm flipV="1">
            <a:off x="4885669" y="5055638"/>
            <a:ext cx="533785" cy="302245"/>
          </a:xfrm>
          <a:custGeom>
            <a:avLst/>
            <a:gdLst>
              <a:gd name="connsiteX0" fmla="*/ 276334 w 363506"/>
              <a:gd name="connsiteY0" fmla="*/ 197667 h 205828"/>
              <a:gd name="connsiteX1" fmla="*/ 293405 w 363506"/>
              <a:gd name="connsiteY1" fmla="*/ 196237 h 205828"/>
              <a:gd name="connsiteX2" fmla="*/ 310034 w 363506"/>
              <a:gd name="connsiteY2" fmla="*/ 194896 h 205828"/>
              <a:gd name="connsiteX3" fmla="*/ 339913 w 363506"/>
              <a:gd name="connsiteY3" fmla="*/ 192596 h 205828"/>
              <a:gd name="connsiteX4" fmla="*/ 363845 w 363506"/>
              <a:gd name="connsiteY4" fmla="*/ 190861 h 205828"/>
              <a:gd name="connsiteX5" fmla="*/ 363118 w 363506"/>
              <a:gd name="connsiteY5" fmla="*/ 179576 h 205828"/>
              <a:gd name="connsiteX6" fmla="*/ 362391 w 363506"/>
              <a:gd name="connsiteY6" fmla="*/ 168288 h 205828"/>
              <a:gd name="connsiteX7" fmla="*/ 361708 w 363506"/>
              <a:gd name="connsiteY7" fmla="*/ 157723 h 205828"/>
              <a:gd name="connsiteX8" fmla="*/ 360940 w 363506"/>
              <a:gd name="connsiteY8" fmla="*/ 145751 h 205828"/>
              <a:gd name="connsiteX9" fmla="*/ 360716 w 363506"/>
              <a:gd name="connsiteY9" fmla="*/ 142267 h 205828"/>
              <a:gd name="connsiteX10" fmla="*/ 360220 w 363506"/>
              <a:gd name="connsiteY10" fmla="*/ 134554 h 205828"/>
              <a:gd name="connsiteX11" fmla="*/ 358626 w 363506"/>
              <a:gd name="connsiteY11" fmla="*/ 109695 h 205828"/>
              <a:gd name="connsiteX12" fmla="*/ 357167 w 363506"/>
              <a:gd name="connsiteY12" fmla="*/ 108064 h 205828"/>
              <a:gd name="connsiteX13" fmla="*/ 265002 w 363506"/>
              <a:gd name="connsiteY13" fmla="*/ 71512 h 205828"/>
              <a:gd name="connsiteX14" fmla="*/ 243755 w 363506"/>
              <a:gd name="connsiteY14" fmla="*/ 63372 h 205828"/>
              <a:gd name="connsiteX15" fmla="*/ 229646 w 363506"/>
              <a:gd name="connsiteY15" fmla="*/ 57717 h 205828"/>
              <a:gd name="connsiteX16" fmla="*/ 209986 w 363506"/>
              <a:gd name="connsiteY16" fmla="*/ 49831 h 205828"/>
              <a:gd name="connsiteX17" fmla="*/ 152692 w 363506"/>
              <a:gd name="connsiteY17" fmla="*/ 26927 h 205828"/>
              <a:gd name="connsiteX18" fmla="*/ 149048 w 363506"/>
              <a:gd name="connsiteY18" fmla="*/ 25446 h 205828"/>
              <a:gd name="connsiteX19" fmla="*/ 123210 w 363506"/>
              <a:gd name="connsiteY19" fmla="*/ 15153 h 205828"/>
              <a:gd name="connsiteX20" fmla="*/ 87203 w 363506"/>
              <a:gd name="connsiteY20" fmla="*/ 815 h 205828"/>
              <a:gd name="connsiteX21" fmla="*/ 60527 w 363506"/>
              <a:gd name="connsiteY21" fmla="*/ 22139 h 205828"/>
              <a:gd name="connsiteX22" fmla="*/ 55351 w 363506"/>
              <a:gd name="connsiteY22" fmla="*/ 22745 h 205828"/>
              <a:gd name="connsiteX23" fmla="*/ 1687 w 363506"/>
              <a:gd name="connsiteY23" fmla="*/ 8576 h 205828"/>
              <a:gd name="connsiteX24" fmla="*/ 7417 w 363506"/>
              <a:gd name="connsiteY24" fmla="*/ 17259 h 205828"/>
              <a:gd name="connsiteX25" fmla="*/ 8681 w 363506"/>
              <a:gd name="connsiteY25" fmla="*/ 28426 h 205828"/>
              <a:gd name="connsiteX26" fmla="*/ 12101 w 363506"/>
              <a:gd name="connsiteY26" fmla="*/ 58636 h 205828"/>
              <a:gd name="connsiteX27" fmla="*/ 12325 w 363506"/>
              <a:gd name="connsiteY27" fmla="*/ 60613 h 205828"/>
              <a:gd name="connsiteX28" fmla="*/ 12380 w 363506"/>
              <a:gd name="connsiteY28" fmla="*/ 61098 h 205828"/>
              <a:gd name="connsiteX29" fmla="*/ 12578 w 363506"/>
              <a:gd name="connsiteY29" fmla="*/ 62817 h 205828"/>
              <a:gd name="connsiteX30" fmla="*/ 14007 w 363506"/>
              <a:gd name="connsiteY30" fmla="*/ 75422 h 205828"/>
              <a:gd name="connsiteX31" fmla="*/ 14852 w 363506"/>
              <a:gd name="connsiteY31" fmla="*/ 82841 h 205828"/>
              <a:gd name="connsiteX32" fmla="*/ 15212 w 363506"/>
              <a:gd name="connsiteY32" fmla="*/ 85990 h 205828"/>
              <a:gd name="connsiteX33" fmla="*/ 15708 w 363506"/>
              <a:gd name="connsiteY33" fmla="*/ 90344 h 205828"/>
              <a:gd name="connsiteX34" fmla="*/ 16189 w 363506"/>
              <a:gd name="connsiteY34" fmla="*/ 94585 h 205828"/>
              <a:gd name="connsiteX35" fmla="*/ 12957 w 363506"/>
              <a:gd name="connsiteY35" fmla="*/ 103540 h 205828"/>
              <a:gd name="connsiteX36" fmla="*/ 11800 w 363506"/>
              <a:gd name="connsiteY36" fmla="*/ 106737 h 205828"/>
              <a:gd name="connsiteX37" fmla="*/ 4721 w 363506"/>
              <a:gd name="connsiteY37" fmla="*/ 126249 h 205828"/>
              <a:gd name="connsiteX38" fmla="*/ 2355 w 363506"/>
              <a:gd name="connsiteY38" fmla="*/ 132981 h 205828"/>
              <a:gd name="connsiteX39" fmla="*/ 339 w 363506"/>
              <a:gd name="connsiteY39" fmla="*/ 138391 h 205828"/>
              <a:gd name="connsiteX40" fmla="*/ 32613 w 363506"/>
              <a:gd name="connsiteY40" fmla="*/ 133893 h 205828"/>
              <a:gd name="connsiteX41" fmla="*/ 95769 w 363506"/>
              <a:gd name="connsiteY41" fmla="*/ 132632 h 205828"/>
              <a:gd name="connsiteX42" fmla="*/ 121178 w 363506"/>
              <a:gd name="connsiteY42" fmla="*/ 155334 h 205828"/>
              <a:gd name="connsiteX43" fmla="*/ 127724 w 363506"/>
              <a:gd name="connsiteY43" fmla="*/ 160714 h 205828"/>
              <a:gd name="connsiteX44" fmla="*/ 135501 w 363506"/>
              <a:gd name="connsiteY44" fmla="*/ 167531 h 205828"/>
              <a:gd name="connsiteX45" fmla="*/ 143241 w 363506"/>
              <a:gd name="connsiteY45" fmla="*/ 174362 h 205828"/>
              <a:gd name="connsiteX46" fmla="*/ 149195 w 363506"/>
              <a:gd name="connsiteY46" fmla="*/ 179591 h 205828"/>
              <a:gd name="connsiteX47" fmla="*/ 156880 w 363506"/>
              <a:gd name="connsiteY47" fmla="*/ 186356 h 205828"/>
              <a:gd name="connsiteX48" fmla="*/ 158074 w 363506"/>
              <a:gd name="connsiteY48" fmla="*/ 187594 h 205828"/>
              <a:gd name="connsiteX49" fmla="*/ 170956 w 363506"/>
              <a:gd name="connsiteY49" fmla="*/ 198740 h 205828"/>
              <a:gd name="connsiteX50" fmla="*/ 174321 w 363506"/>
              <a:gd name="connsiteY50" fmla="*/ 202223 h 205828"/>
              <a:gd name="connsiteX51" fmla="*/ 179930 w 363506"/>
              <a:gd name="connsiteY51" fmla="*/ 206644 h 205828"/>
              <a:gd name="connsiteX52" fmla="*/ 182671 w 363506"/>
              <a:gd name="connsiteY52" fmla="*/ 206368 h 205828"/>
              <a:gd name="connsiteX53" fmla="*/ 193808 w 363506"/>
              <a:gd name="connsiteY53" fmla="*/ 205255 h 205828"/>
              <a:gd name="connsiteX54" fmla="*/ 207315 w 363506"/>
              <a:gd name="connsiteY54" fmla="*/ 203936 h 205828"/>
              <a:gd name="connsiteX55" fmla="*/ 224187 w 363506"/>
              <a:gd name="connsiteY55" fmla="*/ 202330 h 205828"/>
              <a:gd name="connsiteX56" fmla="*/ 233033 w 363506"/>
              <a:gd name="connsiteY56" fmla="*/ 201507 h 205828"/>
              <a:gd name="connsiteX57" fmla="*/ 242212 w 363506"/>
              <a:gd name="connsiteY57" fmla="*/ 200665 h 205828"/>
              <a:gd name="connsiteX58" fmla="*/ 276334 w 363506"/>
              <a:gd name="connsiteY58" fmla="*/ 197667 h 20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63506" h="205828">
                <a:moveTo>
                  <a:pt x="276334" y="197667"/>
                </a:moveTo>
                <a:lnTo>
                  <a:pt x="293405" y="196237"/>
                </a:lnTo>
                <a:lnTo>
                  <a:pt x="310034" y="194896"/>
                </a:lnTo>
                <a:lnTo>
                  <a:pt x="339913" y="192596"/>
                </a:lnTo>
                <a:lnTo>
                  <a:pt x="363845" y="190861"/>
                </a:lnTo>
                <a:lnTo>
                  <a:pt x="363118" y="179576"/>
                </a:lnTo>
                <a:lnTo>
                  <a:pt x="362391" y="168288"/>
                </a:lnTo>
                <a:lnTo>
                  <a:pt x="361708" y="157723"/>
                </a:lnTo>
                <a:lnTo>
                  <a:pt x="360940" y="145751"/>
                </a:lnTo>
                <a:lnTo>
                  <a:pt x="360716" y="142267"/>
                </a:lnTo>
                <a:lnTo>
                  <a:pt x="360220" y="134554"/>
                </a:lnTo>
                <a:lnTo>
                  <a:pt x="358626" y="109695"/>
                </a:lnTo>
                <a:lnTo>
                  <a:pt x="357167" y="108064"/>
                </a:lnTo>
                <a:lnTo>
                  <a:pt x="265002" y="71512"/>
                </a:lnTo>
                <a:lnTo>
                  <a:pt x="243755" y="63372"/>
                </a:lnTo>
                <a:lnTo>
                  <a:pt x="229646" y="57717"/>
                </a:lnTo>
                <a:lnTo>
                  <a:pt x="209986" y="49831"/>
                </a:lnTo>
                <a:lnTo>
                  <a:pt x="152692" y="26927"/>
                </a:lnTo>
                <a:lnTo>
                  <a:pt x="149048" y="25446"/>
                </a:lnTo>
                <a:lnTo>
                  <a:pt x="123210" y="15153"/>
                </a:lnTo>
                <a:lnTo>
                  <a:pt x="87203" y="815"/>
                </a:lnTo>
                <a:lnTo>
                  <a:pt x="60527" y="22139"/>
                </a:lnTo>
                <a:lnTo>
                  <a:pt x="55351" y="22745"/>
                </a:lnTo>
                <a:lnTo>
                  <a:pt x="1687" y="8576"/>
                </a:lnTo>
                <a:lnTo>
                  <a:pt x="7417" y="17259"/>
                </a:lnTo>
                <a:lnTo>
                  <a:pt x="8681" y="28426"/>
                </a:lnTo>
                <a:lnTo>
                  <a:pt x="12101" y="58636"/>
                </a:lnTo>
                <a:lnTo>
                  <a:pt x="12325" y="60613"/>
                </a:lnTo>
                <a:lnTo>
                  <a:pt x="12380" y="61098"/>
                </a:lnTo>
                <a:lnTo>
                  <a:pt x="12578" y="62817"/>
                </a:lnTo>
                <a:lnTo>
                  <a:pt x="14007" y="75422"/>
                </a:lnTo>
                <a:lnTo>
                  <a:pt x="14852" y="82841"/>
                </a:lnTo>
                <a:lnTo>
                  <a:pt x="15212" y="85990"/>
                </a:lnTo>
                <a:lnTo>
                  <a:pt x="15708" y="90344"/>
                </a:lnTo>
                <a:lnTo>
                  <a:pt x="16189" y="94585"/>
                </a:lnTo>
                <a:lnTo>
                  <a:pt x="12957" y="103540"/>
                </a:lnTo>
                <a:lnTo>
                  <a:pt x="11800" y="106737"/>
                </a:lnTo>
                <a:lnTo>
                  <a:pt x="4721" y="126249"/>
                </a:lnTo>
                <a:lnTo>
                  <a:pt x="2355" y="132981"/>
                </a:lnTo>
                <a:lnTo>
                  <a:pt x="339" y="138391"/>
                </a:lnTo>
                <a:lnTo>
                  <a:pt x="32613" y="133893"/>
                </a:lnTo>
                <a:lnTo>
                  <a:pt x="95769" y="132632"/>
                </a:lnTo>
                <a:lnTo>
                  <a:pt x="121178" y="155334"/>
                </a:lnTo>
                <a:lnTo>
                  <a:pt x="127724" y="160714"/>
                </a:lnTo>
                <a:lnTo>
                  <a:pt x="135501" y="167531"/>
                </a:lnTo>
                <a:lnTo>
                  <a:pt x="143241" y="174362"/>
                </a:lnTo>
                <a:lnTo>
                  <a:pt x="149195" y="179591"/>
                </a:lnTo>
                <a:lnTo>
                  <a:pt x="156880" y="186356"/>
                </a:lnTo>
                <a:lnTo>
                  <a:pt x="158074" y="187594"/>
                </a:lnTo>
                <a:lnTo>
                  <a:pt x="170956" y="198740"/>
                </a:lnTo>
                <a:lnTo>
                  <a:pt x="174321" y="202223"/>
                </a:lnTo>
                <a:lnTo>
                  <a:pt x="179930" y="206644"/>
                </a:lnTo>
                <a:lnTo>
                  <a:pt x="182671" y="206368"/>
                </a:lnTo>
                <a:lnTo>
                  <a:pt x="193808" y="205255"/>
                </a:lnTo>
                <a:lnTo>
                  <a:pt x="207315" y="203936"/>
                </a:lnTo>
                <a:lnTo>
                  <a:pt x="224187" y="202330"/>
                </a:lnTo>
                <a:lnTo>
                  <a:pt x="233033" y="201507"/>
                </a:lnTo>
                <a:lnTo>
                  <a:pt x="242212" y="200665"/>
                </a:lnTo>
                <a:lnTo>
                  <a:pt x="276334" y="197667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A73CEAA2-D89E-BE99-47D8-E0F91104A8A4}"/>
              </a:ext>
            </a:extLst>
          </p:cNvPr>
          <p:cNvSpPr txBox="1"/>
          <p:nvPr/>
        </p:nvSpPr>
        <p:spPr>
          <a:xfrm>
            <a:off x="508000" y="279400"/>
            <a:ext cx="44763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>
                    <a:lumMod val="50000"/>
                  </a:schemeClr>
                </a:solidFill>
              </a:rPr>
              <a:t>Optimum ACC pairing – TOP 10</a:t>
            </a:r>
          </a:p>
          <a:p>
            <a:r>
              <a:rPr lang="en-US" b="1" dirty="0">
                <a:solidFill>
                  <a:schemeClr val="accent1">
                    <a:lumMod val="50000"/>
                  </a:schemeClr>
                </a:solidFill>
              </a:rPr>
              <a:t>(based on avg. savings across 12 scenarios)</a:t>
            </a:r>
            <a:endParaRPr lang="en-BE" b="1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6534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E01C0E7-FE6B-CA9A-D68A-10D429033D8D}"/>
              </a:ext>
            </a:extLst>
          </p:cNvPr>
          <p:cNvSpPr>
            <a:spLocks/>
          </p:cNvSpPr>
          <p:nvPr/>
        </p:nvSpPr>
        <p:spPr>
          <a:xfrm flipV="1">
            <a:off x="5273528" y="3630967"/>
            <a:ext cx="281771" cy="320216"/>
          </a:xfrm>
          <a:custGeom>
            <a:avLst/>
            <a:gdLst>
              <a:gd name="connsiteX0" fmla="*/ 60806 w 191885"/>
              <a:gd name="connsiteY0" fmla="*/ 99067 h 218066"/>
              <a:gd name="connsiteX1" fmla="*/ 58190 w 191885"/>
              <a:gd name="connsiteY1" fmla="*/ 100594 h 218066"/>
              <a:gd name="connsiteX2" fmla="*/ 57042 w 191885"/>
              <a:gd name="connsiteY2" fmla="*/ 101251 h 218066"/>
              <a:gd name="connsiteX3" fmla="*/ 49706 w 191885"/>
              <a:gd name="connsiteY3" fmla="*/ 104102 h 218066"/>
              <a:gd name="connsiteX4" fmla="*/ 49321 w 191885"/>
              <a:gd name="connsiteY4" fmla="*/ 104372 h 218066"/>
              <a:gd name="connsiteX5" fmla="*/ 47631 w 191885"/>
              <a:gd name="connsiteY5" fmla="*/ 106227 h 218066"/>
              <a:gd name="connsiteX6" fmla="*/ 40534 w 191885"/>
              <a:gd name="connsiteY6" fmla="*/ 113279 h 218066"/>
              <a:gd name="connsiteX7" fmla="*/ 34962 w 191885"/>
              <a:gd name="connsiteY7" fmla="*/ 121844 h 218066"/>
              <a:gd name="connsiteX8" fmla="*/ 28881 w 191885"/>
              <a:gd name="connsiteY8" fmla="*/ 124436 h 218066"/>
              <a:gd name="connsiteX9" fmla="*/ 27191 w 191885"/>
              <a:gd name="connsiteY9" fmla="*/ 124835 h 218066"/>
              <a:gd name="connsiteX10" fmla="*/ 25996 w 191885"/>
              <a:gd name="connsiteY10" fmla="*/ 125105 h 218066"/>
              <a:gd name="connsiteX11" fmla="*/ 12651 w 191885"/>
              <a:gd name="connsiteY11" fmla="*/ 130645 h 218066"/>
              <a:gd name="connsiteX12" fmla="*/ 446 w 191885"/>
              <a:gd name="connsiteY12" fmla="*/ 134411 h 218066"/>
              <a:gd name="connsiteX13" fmla="*/ 772 w 191885"/>
              <a:gd name="connsiteY13" fmla="*/ 142593 h 218066"/>
              <a:gd name="connsiteX14" fmla="*/ 2318 w 191885"/>
              <a:gd name="connsiteY14" fmla="*/ 147711 h 218066"/>
              <a:gd name="connsiteX15" fmla="*/ 2461 w 191885"/>
              <a:gd name="connsiteY15" fmla="*/ 148621 h 218066"/>
              <a:gd name="connsiteX16" fmla="*/ 3998 w 191885"/>
              <a:gd name="connsiteY16" fmla="*/ 158042 h 218066"/>
              <a:gd name="connsiteX17" fmla="*/ 6141 w 191885"/>
              <a:gd name="connsiteY17" fmla="*/ 175801 h 218066"/>
              <a:gd name="connsiteX18" fmla="*/ 15348 w 191885"/>
              <a:gd name="connsiteY18" fmla="*/ 175212 h 218066"/>
              <a:gd name="connsiteX19" fmla="*/ 30696 w 191885"/>
              <a:gd name="connsiteY19" fmla="*/ 174271 h 218066"/>
              <a:gd name="connsiteX20" fmla="*/ 43488 w 191885"/>
              <a:gd name="connsiteY20" fmla="*/ 188783 h 218066"/>
              <a:gd name="connsiteX21" fmla="*/ 45336 w 191885"/>
              <a:gd name="connsiteY21" fmla="*/ 190442 h 218066"/>
              <a:gd name="connsiteX22" fmla="*/ 49214 w 191885"/>
              <a:gd name="connsiteY22" fmla="*/ 194076 h 218066"/>
              <a:gd name="connsiteX23" fmla="*/ 52372 w 191885"/>
              <a:gd name="connsiteY23" fmla="*/ 196758 h 218066"/>
              <a:gd name="connsiteX24" fmla="*/ 54545 w 191885"/>
              <a:gd name="connsiteY24" fmla="*/ 198254 h 218066"/>
              <a:gd name="connsiteX25" fmla="*/ 57620 w 191885"/>
              <a:gd name="connsiteY25" fmla="*/ 199453 h 218066"/>
              <a:gd name="connsiteX26" fmla="*/ 68621 w 191885"/>
              <a:gd name="connsiteY26" fmla="*/ 202425 h 218066"/>
              <a:gd name="connsiteX27" fmla="*/ 76232 w 191885"/>
              <a:gd name="connsiteY27" fmla="*/ 204448 h 218066"/>
              <a:gd name="connsiteX28" fmla="*/ 100185 w 191885"/>
              <a:gd name="connsiteY28" fmla="*/ 203363 h 218066"/>
              <a:gd name="connsiteX29" fmla="*/ 101663 w 191885"/>
              <a:gd name="connsiteY29" fmla="*/ 202180 h 218066"/>
              <a:gd name="connsiteX30" fmla="*/ 108064 w 191885"/>
              <a:gd name="connsiteY30" fmla="*/ 209053 h 218066"/>
              <a:gd name="connsiteX31" fmla="*/ 116853 w 191885"/>
              <a:gd name="connsiteY31" fmla="*/ 218517 h 218066"/>
              <a:gd name="connsiteX32" fmla="*/ 136528 w 191885"/>
              <a:gd name="connsiteY32" fmla="*/ 191982 h 218066"/>
              <a:gd name="connsiteX33" fmla="*/ 136963 w 191885"/>
              <a:gd name="connsiteY33" fmla="*/ 191767 h 218066"/>
              <a:gd name="connsiteX34" fmla="*/ 143642 w 191885"/>
              <a:gd name="connsiteY34" fmla="*/ 182395 h 218066"/>
              <a:gd name="connsiteX35" fmla="*/ 166583 w 191885"/>
              <a:gd name="connsiteY35" fmla="*/ 151206 h 218066"/>
              <a:gd name="connsiteX36" fmla="*/ 178251 w 191885"/>
              <a:gd name="connsiteY36" fmla="*/ 151273 h 218066"/>
              <a:gd name="connsiteX37" fmla="*/ 192332 w 191885"/>
              <a:gd name="connsiteY37" fmla="*/ 134765 h 218066"/>
              <a:gd name="connsiteX38" fmla="*/ 183630 w 191885"/>
              <a:gd name="connsiteY38" fmla="*/ 128805 h 218066"/>
              <a:gd name="connsiteX39" fmla="*/ 183175 w 191885"/>
              <a:gd name="connsiteY39" fmla="*/ 128494 h 218066"/>
              <a:gd name="connsiteX40" fmla="*/ 186298 w 191885"/>
              <a:gd name="connsiteY40" fmla="*/ 121519 h 218066"/>
              <a:gd name="connsiteX41" fmla="*/ 179385 w 191885"/>
              <a:gd name="connsiteY41" fmla="*/ 112348 h 218066"/>
              <a:gd name="connsiteX42" fmla="*/ 176446 w 191885"/>
              <a:gd name="connsiteY42" fmla="*/ 107094 h 218066"/>
              <a:gd name="connsiteX43" fmla="*/ 175519 w 191885"/>
              <a:gd name="connsiteY43" fmla="*/ 105433 h 218066"/>
              <a:gd name="connsiteX44" fmla="*/ 171802 w 191885"/>
              <a:gd name="connsiteY44" fmla="*/ 105040 h 218066"/>
              <a:gd name="connsiteX45" fmla="*/ 169835 w 191885"/>
              <a:gd name="connsiteY45" fmla="*/ 101524 h 218066"/>
              <a:gd name="connsiteX46" fmla="*/ 169231 w 191885"/>
              <a:gd name="connsiteY46" fmla="*/ 100326 h 218066"/>
              <a:gd name="connsiteX47" fmla="*/ 167926 w 191885"/>
              <a:gd name="connsiteY47" fmla="*/ 98950 h 218066"/>
              <a:gd name="connsiteX48" fmla="*/ 160078 w 191885"/>
              <a:gd name="connsiteY48" fmla="*/ 99829 h 218066"/>
              <a:gd name="connsiteX49" fmla="*/ 149182 w 191885"/>
              <a:gd name="connsiteY49" fmla="*/ 103549 h 218066"/>
              <a:gd name="connsiteX50" fmla="*/ 143165 w 191885"/>
              <a:gd name="connsiteY50" fmla="*/ 99782 h 218066"/>
              <a:gd name="connsiteX51" fmla="*/ 139281 w 191885"/>
              <a:gd name="connsiteY51" fmla="*/ 93616 h 218066"/>
              <a:gd name="connsiteX52" fmla="*/ 136223 w 191885"/>
              <a:gd name="connsiteY52" fmla="*/ 88490 h 218066"/>
              <a:gd name="connsiteX53" fmla="*/ 127149 w 191885"/>
              <a:gd name="connsiteY53" fmla="*/ 75998 h 218066"/>
              <a:gd name="connsiteX54" fmla="*/ 123102 w 191885"/>
              <a:gd name="connsiteY54" fmla="*/ 70223 h 218066"/>
              <a:gd name="connsiteX55" fmla="*/ 121638 w 191885"/>
              <a:gd name="connsiteY55" fmla="*/ 68394 h 218066"/>
              <a:gd name="connsiteX56" fmla="*/ 119264 w 191885"/>
              <a:gd name="connsiteY56" fmla="*/ 65137 h 218066"/>
              <a:gd name="connsiteX57" fmla="*/ 116240 w 191885"/>
              <a:gd name="connsiteY57" fmla="*/ 60990 h 218066"/>
              <a:gd name="connsiteX58" fmla="*/ 115479 w 191885"/>
              <a:gd name="connsiteY58" fmla="*/ 59830 h 218066"/>
              <a:gd name="connsiteX59" fmla="*/ 114763 w 191885"/>
              <a:gd name="connsiteY59" fmla="*/ 58941 h 218066"/>
              <a:gd name="connsiteX60" fmla="*/ 118710 w 191885"/>
              <a:gd name="connsiteY60" fmla="*/ 54047 h 218066"/>
              <a:gd name="connsiteX61" fmla="*/ 122747 w 191885"/>
              <a:gd name="connsiteY61" fmla="*/ 49501 h 218066"/>
              <a:gd name="connsiteX62" fmla="*/ 122394 w 191885"/>
              <a:gd name="connsiteY62" fmla="*/ 34486 h 218066"/>
              <a:gd name="connsiteX63" fmla="*/ 122224 w 191885"/>
              <a:gd name="connsiteY63" fmla="*/ 27375 h 218066"/>
              <a:gd name="connsiteX64" fmla="*/ 121958 w 191885"/>
              <a:gd name="connsiteY64" fmla="*/ 16153 h 218066"/>
              <a:gd name="connsiteX65" fmla="*/ 119389 w 191885"/>
              <a:gd name="connsiteY65" fmla="*/ 1400 h 218066"/>
              <a:gd name="connsiteX66" fmla="*/ 111989 w 191885"/>
              <a:gd name="connsiteY66" fmla="*/ 450 h 218066"/>
              <a:gd name="connsiteX67" fmla="*/ 101647 w 191885"/>
              <a:gd name="connsiteY67" fmla="*/ 876 h 218066"/>
              <a:gd name="connsiteX68" fmla="*/ 97864 w 191885"/>
              <a:gd name="connsiteY68" fmla="*/ 1037 h 218066"/>
              <a:gd name="connsiteX69" fmla="*/ 96344 w 191885"/>
              <a:gd name="connsiteY69" fmla="*/ 1102 h 218066"/>
              <a:gd name="connsiteX70" fmla="*/ 90436 w 191885"/>
              <a:gd name="connsiteY70" fmla="*/ 18351 h 218066"/>
              <a:gd name="connsiteX71" fmla="*/ 86569 w 191885"/>
              <a:gd name="connsiteY71" fmla="*/ 29663 h 218066"/>
              <a:gd name="connsiteX72" fmla="*/ 79122 w 191885"/>
              <a:gd name="connsiteY72" fmla="*/ 51519 h 218066"/>
              <a:gd name="connsiteX73" fmla="*/ 78052 w 191885"/>
              <a:gd name="connsiteY73" fmla="*/ 54597 h 218066"/>
              <a:gd name="connsiteX74" fmla="*/ 74836 w 191885"/>
              <a:gd name="connsiteY74" fmla="*/ 64604 h 218066"/>
              <a:gd name="connsiteX75" fmla="*/ 72044 w 191885"/>
              <a:gd name="connsiteY75" fmla="*/ 72186 h 218066"/>
              <a:gd name="connsiteX76" fmla="*/ 60806 w 191885"/>
              <a:gd name="connsiteY76" fmla="*/ 99067 h 218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91885" h="218066">
                <a:moveTo>
                  <a:pt x="60806" y="99067"/>
                </a:moveTo>
                <a:lnTo>
                  <a:pt x="58190" y="100594"/>
                </a:lnTo>
                <a:lnTo>
                  <a:pt x="57042" y="101251"/>
                </a:lnTo>
                <a:lnTo>
                  <a:pt x="49706" y="104102"/>
                </a:lnTo>
                <a:lnTo>
                  <a:pt x="49321" y="104372"/>
                </a:lnTo>
                <a:lnTo>
                  <a:pt x="47631" y="106227"/>
                </a:lnTo>
                <a:lnTo>
                  <a:pt x="40534" y="113279"/>
                </a:lnTo>
                <a:lnTo>
                  <a:pt x="34962" y="121844"/>
                </a:lnTo>
                <a:lnTo>
                  <a:pt x="28881" y="124436"/>
                </a:lnTo>
                <a:lnTo>
                  <a:pt x="27191" y="124835"/>
                </a:lnTo>
                <a:lnTo>
                  <a:pt x="25996" y="125105"/>
                </a:lnTo>
                <a:lnTo>
                  <a:pt x="12651" y="130645"/>
                </a:lnTo>
                <a:lnTo>
                  <a:pt x="446" y="134411"/>
                </a:lnTo>
                <a:lnTo>
                  <a:pt x="772" y="142593"/>
                </a:lnTo>
                <a:lnTo>
                  <a:pt x="2318" y="147711"/>
                </a:lnTo>
                <a:lnTo>
                  <a:pt x="2461" y="148621"/>
                </a:lnTo>
                <a:lnTo>
                  <a:pt x="3998" y="158042"/>
                </a:lnTo>
                <a:lnTo>
                  <a:pt x="6141" y="175801"/>
                </a:lnTo>
                <a:lnTo>
                  <a:pt x="15348" y="175212"/>
                </a:lnTo>
                <a:lnTo>
                  <a:pt x="30696" y="174271"/>
                </a:lnTo>
                <a:lnTo>
                  <a:pt x="43488" y="188783"/>
                </a:lnTo>
                <a:lnTo>
                  <a:pt x="45336" y="190442"/>
                </a:lnTo>
                <a:lnTo>
                  <a:pt x="49214" y="194076"/>
                </a:lnTo>
                <a:lnTo>
                  <a:pt x="52372" y="196758"/>
                </a:lnTo>
                <a:lnTo>
                  <a:pt x="54545" y="198254"/>
                </a:lnTo>
                <a:lnTo>
                  <a:pt x="57620" y="199453"/>
                </a:lnTo>
                <a:lnTo>
                  <a:pt x="68621" y="202425"/>
                </a:lnTo>
                <a:lnTo>
                  <a:pt x="76232" y="204448"/>
                </a:lnTo>
                <a:lnTo>
                  <a:pt x="100185" y="203363"/>
                </a:lnTo>
                <a:lnTo>
                  <a:pt x="101663" y="202180"/>
                </a:lnTo>
                <a:lnTo>
                  <a:pt x="108064" y="209053"/>
                </a:lnTo>
                <a:lnTo>
                  <a:pt x="116853" y="218517"/>
                </a:lnTo>
                <a:lnTo>
                  <a:pt x="136528" y="191982"/>
                </a:lnTo>
                <a:lnTo>
                  <a:pt x="136963" y="191767"/>
                </a:lnTo>
                <a:lnTo>
                  <a:pt x="143642" y="182395"/>
                </a:lnTo>
                <a:lnTo>
                  <a:pt x="166583" y="151206"/>
                </a:lnTo>
                <a:lnTo>
                  <a:pt x="178251" y="151273"/>
                </a:lnTo>
                <a:lnTo>
                  <a:pt x="192332" y="134765"/>
                </a:lnTo>
                <a:lnTo>
                  <a:pt x="183630" y="128805"/>
                </a:lnTo>
                <a:lnTo>
                  <a:pt x="183175" y="128494"/>
                </a:lnTo>
                <a:lnTo>
                  <a:pt x="186298" y="121519"/>
                </a:lnTo>
                <a:lnTo>
                  <a:pt x="179385" y="112348"/>
                </a:lnTo>
                <a:lnTo>
                  <a:pt x="176446" y="107094"/>
                </a:lnTo>
                <a:lnTo>
                  <a:pt x="175519" y="105433"/>
                </a:lnTo>
                <a:lnTo>
                  <a:pt x="171802" y="105040"/>
                </a:lnTo>
                <a:lnTo>
                  <a:pt x="169835" y="101524"/>
                </a:lnTo>
                <a:lnTo>
                  <a:pt x="169231" y="100326"/>
                </a:lnTo>
                <a:lnTo>
                  <a:pt x="167926" y="98950"/>
                </a:lnTo>
                <a:lnTo>
                  <a:pt x="160078" y="99829"/>
                </a:lnTo>
                <a:lnTo>
                  <a:pt x="149182" y="103549"/>
                </a:lnTo>
                <a:lnTo>
                  <a:pt x="143165" y="99782"/>
                </a:lnTo>
                <a:lnTo>
                  <a:pt x="139281" y="93616"/>
                </a:lnTo>
                <a:lnTo>
                  <a:pt x="136223" y="88490"/>
                </a:lnTo>
                <a:lnTo>
                  <a:pt x="127149" y="75998"/>
                </a:lnTo>
                <a:lnTo>
                  <a:pt x="123102" y="70223"/>
                </a:lnTo>
                <a:lnTo>
                  <a:pt x="121638" y="68394"/>
                </a:lnTo>
                <a:lnTo>
                  <a:pt x="119264" y="65137"/>
                </a:lnTo>
                <a:lnTo>
                  <a:pt x="116240" y="60990"/>
                </a:lnTo>
                <a:lnTo>
                  <a:pt x="115479" y="59830"/>
                </a:lnTo>
                <a:lnTo>
                  <a:pt x="114763" y="58941"/>
                </a:lnTo>
                <a:lnTo>
                  <a:pt x="118710" y="54047"/>
                </a:lnTo>
                <a:lnTo>
                  <a:pt x="122747" y="49501"/>
                </a:lnTo>
                <a:lnTo>
                  <a:pt x="122394" y="34486"/>
                </a:lnTo>
                <a:lnTo>
                  <a:pt x="122224" y="27375"/>
                </a:lnTo>
                <a:lnTo>
                  <a:pt x="121958" y="16153"/>
                </a:lnTo>
                <a:lnTo>
                  <a:pt x="119389" y="1400"/>
                </a:lnTo>
                <a:lnTo>
                  <a:pt x="111989" y="450"/>
                </a:lnTo>
                <a:lnTo>
                  <a:pt x="101647" y="876"/>
                </a:lnTo>
                <a:lnTo>
                  <a:pt x="97864" y="1037"/>
                </a:lnTo>
                <a:lnTo>
                  <a:pt x="96344" y="1102"/>
                </a:lnTo>
                <a:lnTo>
                  <a:pt x="90436" y="18351"/>
                </a:lnTo>
                <a:lnTo>
                  <a:pt x="86569" y="29663"/>
                </a:lnTo>
                <a:lnTo>
                  <a:pt x="79122" y="51519"/>
                </a:lnTo>
                <a:lnTo>
                  <a:pt x="78052" y="54597"/>
                </a:lnTo>
                <a:lnTo>
                  <a:pt x="74836" y="64604"/>
                </a:lnTo>
                <a:lnTo>
                  <a:pt x="72044" y="72186"/>
                </a:lnTo>
                <a:lnTo>
                  <a:pt x="60806" y="99067"/>
                </a:lnTo>
                <a:close/>
              </a:path>
            </a:pathLst>
          </a:custGeom>
          <a:solidFill>
            <a:schemeClr val="bg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50A91401-0E08-C9F5-58E4-EFB517BC450B}"/>
              </a:ext>
            </a:extLst>
          </p:cNvPr>
          <p:cNvSpPr>
            <a:spLocks/>
          </p:cNvSpPr>
          <p:nvPr/>
        </p:nvSpPr>
        <p:spPr>
          <a:xfrm flipV="1">
            <a:off x="7278013" y="3687584"/>
            <a:ext cx="1970950" cy="1148819"/>
          </a:xfrm>
          <a:custGeom>
            <a:avLst/>
            <a:gdLst>
              <a:gd name="connsiteX0" fmla="*/ 1072387 w 1342212"/>
              <a:gd name="connsiteY0" fmla="*/ 782898 h 782343"/>
              <a:gd name="connsiteX1" fmla="*/ 1081387 w 1342212"/>
              <a:gd name="connsiteY1" fmla="*/ 780097 h 782343"/>
              <a:gd name="connsiteX2" fmla="*/ 1099038 w 1342212"/>
              <a:gd name="connsiteY2" fmla="*/ 776163 h 782343"/>
              <a:gd name="connsiteX3" fmla="*/ 1096375 w 1342212"/>
              <a:gd name="connsiteY3" fmla="*/ 769886 h 782343"/>
              <a:gd name="connsiteX4" fmla="*/ 1100970 w 1342212"/>
              <a:gd name="connsiteY4" fmla="*/ 771468 h 782343"/>
              <a:gd name="connsiteX5" fmla="*/ 1105257 w 1342212"/>
              <a:gd name="connsiteY5" fmla="*/ 766471 h 782343"/>
              <a:gd name="connsiteX6" fmla="*/ 1113186 w 1342212"/>
              <a:gd name="connsiteY6" fmla="*/ 772928 h 782343"/>
              <a:gd name="connsiteX7" fmla="*/ 1117827 w 1342212"/>
              <a:gd name="connsiteY7" fmla="*/ 772913 h 782343"/>
              <a:gd name="connsiteX8" fmla="*/ 1121211 w 1342212"/>
              <a:gd name="connsiteY8" fmla="*/ 769954 h 782343"/>
              <a:gd name="connsiteX9" fmla="*/ 1121664 w 1342212"/>
              <a:gd name="connsiteY9" fmla="*/ 766037 h 782343"/>
              <a:gd name="connsiteX10" fmla="*/ 1124087 w 1342212"/>
              <a:gd name="connsiteY10" fmla="*/ 763997 h 782343"/>
              <a:gd name="connsiteX11" fmla="*/ 1125302 w 1342212"/>
              <a:gd name="connsiteY11" fmla="*/ 761369 h 782343"/>
              <a:gd name="connsiteX12" fmla="*/ 1134493 w 1342212"/>
              <a:gd name="connsiteY12" fmla="*/ 761669 h 782343"/>
              <a:gd name="connsiteX13" fmla="*/ 1140717 w 1342212"/>
              <a:gd name="connsiteY13" fmla="*/ 759468 h 782343"/>
              <a:gd name="connsiteX14" fmla="*/ 1144173 w 1342212"/>
              <a:gd name="connsiteY14" fmla="*/ 752296 h 782343"/>
              <a:gd name="connsiteX15" fmla="*/ 1144867 w 1342212"/>
              <a:gd name="connsiteY15" fmla="*/ 752193 h 782343"/>
              <a:gd name="connsiteX16" fmla="*/ 1147584 w 1342212"/>
              <a:gd name="connsiteY16" fmla="*/ 750720 h 782343"/>
              <a:gd name="connsiteX17" fmla="*/ 1152452 w 1342212"/>
              <a:gd name="connsiteY17" fmla="*/ 745522 h 782343"/>
              <a:gd name="connsiteX18" fmla="*/ 1152706 w 1342212"/>
              <a:gd name="connsiteY18" fmla="*/ 742812 h 782343"/>
              <a:gd name="connsiteX19" fmla="*/ 1154425 w 1342212"/>
              <a:gd name="connsiteY19" fmla="*/ 741015 h 782343"/>
              <a:gd name="connsiteX20" fmla="*/ 1154008 w 1342212"/>
              <a:gd name="connsiteY20" fmla="*/ 731411 h 782343"/>
              <a:gd name="connsiteX21" fmla="*/ 1152529 w 1342212"/>
              <a:gd name="connsiteY21" fmla="*/ 728490 h 782343"/>
              <a:gd name="connsiteX22" fmla="*/ 1152470 w 1342212"/>
              <a:gd name="connsiteY22" fmla="*/ 728155 h 782343"/>
              <a:gd name="connsiteX23" fmla="*/ 1153717 w 1342212"/>
              <a:gd name="connsiteY23" fmla="*/ 725266 h 782343"/>
              <a:gd name="connsiteX24" fmla="*/ 1152429 w 1342212"/>
              <a:gd name="connsiteY24" fmla="*/ 725551 h 782343"/>
              <a:gd name="connsiteX25" fmla="*/ 1153246 w 1342212"/>
              <a:gd name="connsiteY25" fmla="*/ 724368 h 782343"/>
              <a:gd name="connsiteX26" fmla="*/ 1152352 w 1342212"/>
              <a:gd name="connsiteY26" fmla="*/ 724542 h 782343"/>
              <a:gd name="connsiteX27" fmla="*/ 1150601 w 1342212"/>
              <a:gd name="connsiteY27" fmla="*/ 721628 h 782343"/>
              <a:gd name="connsiteX28" fmla="*/ 1149444 w 1342212"/>
              <a:gd name="connsiteY28" fmla="*/ 718176 h 782343"/>
              <a:gd name="connsiteX29" fmla="*/ 1150714 w 1342212"/>
              <a:gd name="connsiteY29" fmla="*/ 716743 h 782343"/>
              <a:gd name="connsiteX30" fmla="*/ 1156022 w 1342212"/>
              <a:gd name="connsiteY30" fmla="*/ 715450 h 782343"/>
              <a:gd name="connsiteX31" fmla="*/ 1156498 w 1342212"/>
              <a:gd name="connsiteY31" fmla="*/ 712436 h 782343"/>
              <a:gd name="connsiteX32" fmla="*/ 1156879 w 1342212"/>
              <a:gd name="connsiteY32" fmla="*/ 708595 h 782343"/>
              <a:gd name="connsiteX33" fmla="*/ 1162359 w 1342212"/>
              <a:gd name="connsiteY33" fmla="*/ 703863 h 782343"/>
              <a:gd name="connsiteX34" fmla="*/ 1165453 w 1342212"/>
              <a:gd name="connsiteY34" fmla="*/ 703965 h 782343"/>
              <a:gd name="connsiteX35" fmla="*/ 1166641 w 1342212"/>
              <a:gd name="connsiteY35" fmla="*/ 701298 h 782343"/>
              <a:gd name="connsiteX36" fmla="*/ 1165344 w 1342212"/>
              <a:gd name="connsiteY36" fmla="*/ 700301 h 782343"/>
              <a:gd name="connsiteX37" fmla="*/ 1168070 w 1342212"/>
              <a:gd name="connsiteY37" fmla="*/ 694389 h 782343"/>
              <a:gd name="connsiteX38" fmla="*/ 1169435 w 1342212"/>
              <a:gd name="connsiteY38" fmla="*/ 691782 h 782343"/>
              <a:gd name="connsiteX39" fmla="*/ 1174022 w 1342212"/>
              <a:gd name="connsiteY39" fmla="*/ 690448 h 782343"/>
              <a:gd name="connsiteX40" fmla="*/ 1177142 w 1342212"/>
              <a:gd name="connsiteY40" fmla="*/ 691953 h 782343"/>
              <a:gd name="connsiteX41" fmla="*/ 1187630 w 1342212"/>
              <a:gd name="connsiteY41" fmla="*/ 691005 h 782343"/>
              <a:gd name="connsiteX42" fmla="*/ 1199833 w 1342212"/>
              <a:gd name="connsiteY42" fmla="*/ 698307 h 782343"/>
              <a:gd name="connsiteX43" fmla="*/ 1203825 w 1342212"/>
              <a:gd name="connsiteY43" fmla="*/ 699182 h 782343"/>
              <a:gd name="connsiteX44" fmla="*/ 1204904 w 1342212"/>
              <a:gd name="connsiteY44" fmla="*/ 701253 h 782343"/>
              <a:gd name="connsiteX45" fmla="*/ 1209468 w 1342212"/>
              <a:gd name="connsiteY45" fmla="*/ 704564 h 782343"/>
              <a:gd name="connsiteX46" fmla="*/ 1211178 w 1342212"/>
              <a:gd name="connsiteY46" fmla="*/ 704054 h 782343"/>
              <a:gd name="connsiteX47" fmla="*/ 1213777 w 1342212"/>
              <a:gd name="connsiteY47" fmla="*/ 705051 h 782343"/>
              <a:gd name="connsiteX48" fmla="*/ 1216993 w 1342212"/>
              <a:gd name="connsiteY48" fmla="*/ 703792 h 782343"/>
              <a:gd name="connsiteX49" fmla="*/ 1219652 w 1342212"/>
              <a:gd name="connsiteY49" fmla="*/ 705128 h 782343"/>
              <a:gd name="connsiteX50" fmla="*/ 1225172 w 1342212"/>
              <a:gd name="connsiteY50" fmla="*/ 704334 h 782343"/>
              <a:gd name="connsiteX51" fmla="*/ 1231577 w 1342212"/>
              <a:gd name="connsiteY51" fmla="*/ 701449 h 782343"/>
              <a:gd name="connsiteX52" fmla="*/ 1232961 w 1342212"/>
              <a:gd name="connsiteY52" fmla="*/ 699493 h 782343"/>
              <a:gd name="connsiteX53" fmla="*/ 1235909 w 1342212"/>
              <a:gd name="connsiteY53" fmla="*/ 698302 h 782343"/>
              <a:gd name="connsiteX54" fmla="*/ 1237102 w 1342212"/>
              <a:gd name="connsiteY54" fmla="*/ 696392 h 782343"/>
              <a:gd name="connsiteX55" fmla="*/ 1238463 w 1342212"/>
              <a:gd name="connsiteY55" fmla="*/ 697358 h 782343"/>
              <a:gd name="connsiteX56" fmla="*/ 1238672 w 1342212"/>
              <a:gd name="connsiteY56" fmla="*/ 696179 h 782343"/>
              <a:gd name="connsiteX57" fmla="*/ 1242968 w 1342212"/>
              <a:gd name="connsiteY57" fmla="*/ 695562 h 782343"/>
              <a:gd name="connsiteX58" fmla="*/ 1244147 w 1342212"/>
              <a:gd name="connsiteY58" fmla="*/ 696746 h 782343"/>
              <a:gd name="connsiteX59" fmla="*/ 1245250 w 1342212"/>
              <a:gd name="connsiteY59" fmla="*/ 694678 h 782343"/>
              <a:gd name="connsiteX60" fmla="*/ 1246275 w 1342212"/>
              <a:gd name="connsiteY60" fmla="*/ 695225 h 782343"/>
              <a:gd name="connsiteX61" fmla="*/ 1247676 w 1342212"/>
              <a:gd name="connsiteY61" fmla="*/ 693700 h 782343"/>
              <a:gd name="connsiteX62" fmla="*/ 1251569 w 1342212"/>
              <a:gd name="connsiteY62" fmla="*/ 692463 h 782343"/>
              <a:gd name="connsiteX63" fmla="*/ 1257833 w 1342212"/>
              <a:gd name="connsiteY63" fmla="*/ 685887 h 782343"/>
              <a:gd name="connsiteX64" fmla="*/ 1248747 w 1342212"/>
              <a:gd name="connsiteY64" fmla="*/ 690385 h 782343"/>
              <a:gd name="connsiteX65" fmla="*/ 1243812 w 1342212"/>
              <a:gd name="connsiteY65" fmla="*/ 690454 h 782343"/>
              <a:gd name="connsiteX66" fmla="*/ 1240713 w 1342212"/>
              <a:gd name="connsiteY66" fmla="*/ 693244 h 782343"/>
              <a:gd name="connsiteX67" fmla="*/ 1238250 w 1342212"/>
              <a:gd name="connsiteY67" fmla="*/ 692613 h 782343"/>
              <a:gd name="connsiteX68" fmla="*/ 1238241 w 1342212"/>
              <a:gd name="connsiteY68" fmla="*/ 689479 h 782343"/>
              <a:gd name="connsiteX69" fmla="*/ 1243771 w 1342212"/>
              <a:gd name="connsiteY69" fmla="*/ 655313 h 782343"/>
              <a:gd name="connsiteX70" fmla="*/ 1223503 w 1342212"/>
              <a:gd name="connsiteY70" fmla="*/ 639186 h 782343"/>
              <a:gd name="connsiteX71" fmla="*/ 1245726 w 1342212"/>
              <a:gd name="connsiteY71" fmla="*/ 608819 h 782343"/>
              <a:gd name="connsiteX72" fmla="*/ 1285032 w 1342212"/>
              <a:gd name="connsiteY72" fmla="*/ 569605 h 782343"/>
              <a:gd name="connsiteX73" fmla="*/ 1283145 w 1342212"/>
              <a:gd name="connsiteY73" fmla="*/ 549114 h 782343"/>
              <a:gd name="connsiteX74" fmla="*/ 1281857 w 1342212"/>
              <a:gd name="connsiteY74" fmla="*/ 540668 h 782343"/>
              <a:gd name="connsiteX75" fmla="*/ 1283172 w 1342212"/>
              <a:gd name="connsiteY75" fmla="*/ 526165 h 782343"/>
              <a:gd name="connsiteX76" fmla="*/ 1314486 w 1342212"/>
              <a:gd name="connsiteY76" fmla="*/ 522894 h 782343"/>
              <a:gd name="connsiteX77" fmla="*/ 1325382 w 1342212"/>
              <a:gd name="connsiteY77" fmla="*/ 500749 h 782343"/>
              <a:gd name="connsiteX78" fmla="*/ 1342434 w 1342212"/>
              <a:gd name="connsiteY78" fmla="*/ 493062 h 782343"/>
              <a:gd name="connsiteX79" fmla="*/ 1339975 w 1342212"/>
              <a:gd name="connsiteY79" fmla="*/ 482171 h 782343"/>
              <a:gd name="connsiteX80" fmla="*/ 1335425 w 1342212"/>
              <a:gd name="connsiteY80" fmla="*/ 480356 h 782343"/>
              <a:gd name="connsiteX81" fmla="*/ 1338165 w 1342212"/>
              <a:gd name="connsiteY81" fmla="*/ 474734 h 782343"/>
              <a:gd name="connsiteX82" fmla="*/ 1318419 w 1342212"/>
              <a:gd name="connsiteY82" fmla="*/ 448265 h 782343"/>
              <a:gd name="connsiteX83" fmla="*/ 1299403 w 1342212"/>
              <a:gd name="connsiteY83" fmla="*/ 475151 h 782343"/>
              <a:gd name="connsiteX84" fmla="*/ 1287015 w 1342212"/>
              <a:gd name="connsiteY84" fmla="*/ 465885 h 782343"/>
              <a:gd name="connsiteX85" fmla="*/ 1286824 w 1342212"/>
              <a:gd name="connsiteY85" fmla="*/ 462504 h 782343"/>
              <a:gd name="connsiteX86" fmla="*/ 1268548 w 1342212"/>
              <a:gd name="connsiteY86" fmla="*/ 452049 h 782343"/>
              <a:gd name="connsiteX87" fmla="*/ 1237107 w 1342212"/>
              <a:gd name="connsiteY87" fmla="*/ 449372 h 782343"/>
              <a:gd name="connsiteX88" fmla="*/ 1229904 w 1342212"/>
              <a:gd name="connsiteY88" fmla="*/ 448560 h 782343"/>
              <a:gd name="connsiteX89" fmla="*/ 1213333 w 1342212"/>
              <a:gd name="connsiteY89" fmla="*/ 433735 h 782343"/>
              <a:gd name="connsiteX90" fmla="*/ 1204006 w 1342212"/>
              <a:gd name="connsiteY90" fmla="*/ 423779 h 782343"/>
              <a:gd name="connsiteX91" fmla="*/ 1189005 w 1342212"/>
              <a:gd name="connsiteY91" fmla="*/ 400522 h 782343"/>
              <a:gd name="connsiteX92" fmla="*/ 1177596 w 1342212"/>
              <a:gd name="connsiteY92" fmla="*/ 413296 h 782343"/>
              <a:gd name="connsiteX93" fmla="*/ 1153137 w 1342212"/>
              <a:gd name="connsiteY93" fmla="*/ 386124 h 782343"/>
              <a:gd name="connsiteX94" fmla="*/ 1137482 w 1342212"/>
              <a:gd name="connsiteY94" fmla="*/ 368980 h 782343"/>
              <a:gd name="connsiteX95" fmla="*/ 1117568 w 1342212"/>
              <a:gd name="connsiteY95" fmla="*/ 367183 h 782343"/>
              <a:gd name="connsiteX96" fmla="*/ 1110501 w 1342212"/>
              <a:gd name="connsiteY96" fmla="*/ 366094 h 782343"/>
              <a:gd name="connsiteX97" fmla="*/ 1092818 w 1342212"/>
              <a:gd name="connsiteY97" fmla="*/ 352530 h 782343"/>
              <a:gd name="connsiteX98" fmla="*/ 1004929 w 1342212"/>
              <a:gd name="connsiteY98" fmla="*/ 279862 h 782343"/>
              <a:gd name="connsiteX99" fmla="*/ 983386 w 1342212"/>
              <a:gd name="connsiteY99" fmla="*/ 275111 h 782343"/>
              <a:gd name="connsiteX100" fmla="*/ 966049 w 1342212"/>
              <a:gd name="connsiteY100" fmla="*/ 264088 h 782343"/>
              <a:gd name="connsiteX101" fmla="*/ 933715 w 1342212"/>
              <a:gd name="connsiteY101" fmla="*/ 273595 h 782343"/>
              <a:gd name="connsiteX102" fmla="*/ 908180 w 1342212"/>
              <a:gd name="connsiteY102" fmla="*/ 254368 h 782343"/>
              <a:gd name="connsiteX103" fmla="*/ 874902 w 1342212"/>
              <a:gd name="connsiteY103" fmla="*/ 226833 h 782343"/>
              <a:gd name="connsiteX104" fmla="*/ 853364 w 1342212"/>
              <a:gd name="connsiteY104" fmla="*/ 218824 h 782343"/>
              <a:gd name="connsiteX105" fmla="*/ 821588 w 1342212"/>
              <a:gd name="connsiteY105" fmla="*/ 224437 h 782343"/>
              <a:gd name="connsiteX106" fmla="*/ 821207 w 1342212"/>
              <a:gd name="connsiteY106" fmla="*/ 219659 h 782343"/>
              <a:gd name="connsiteX107" fmla="*/ 825231 w 1342212"/>
              <a:gd name="connsiteY107" fmla="*/ 194165 h 782343"/>
              <a:gd name="connsiteX108" fmla="*/ 840037 w 1342212"/>
              <a:gd name="connsiteY108" fmla="*/ 174326 h 782343"/>
              <a:gd name="connsiteX109" fmla="*/ 819125 w 1342212"/>
              <a:gd name="connsiteY109" fmla="*/ 160372 h 782343"/>
              <a:gd name="connsiteX110" fmla="*/ 814511 w 1342212"/>
              <a:gd name="connsiteY110" fmla="*/ 130345 h 782343"/>
              <a:gd name="connsiteX111" fmla="*/ 803788 w 1342212"/>
              <a:gd name="connsiteY111" fmla="*/ 128076 h 782343"/>
              <a:gd name="connsiteX112" fmla="*/ 777763 w 1342212"/>
              <a:gd name="connsiteY112" fmla="*/ 121996 h 782343"/>
              <a:gd name="connsiteX113" fmla="*/ 708686 w 1342212"/>
              <a:gd name="connsiteY113" fmla="*/ 98490 h 782343"/>
              <a:gd name="connsiteX114" fmla="*/ 672164 w 1342212"/>
              <a:gd name="connsiteY114" fmla="*/ 86142 h 782343"/>
              <a:gd name="connsiteX115" fmla="*/ 663967 w 1342212"/>
              <a:gd name="connsiteY115" fmla="*/ 83401 h 782343"/>
              <a:gd name="connsiteX116" fmla="*/ 631602 w 1342212"/>
              <a:gd name="connsiteY116" fmla="*/ 72837 h 782343"/>
              <a:gd name="connsiteX117" fmla="*/ 623935 w 1342212"/>
              <a:gd name="connsiteY117" fmla="*/ 71118 h 782343"/>
              <a:gd name="connsiteX118" fmla="*/ 615099 w 1342212"/>
              <a:gd name="connsiteY118" fmla="*/ 68935 h 782343"/>
              <a:gd name="connsiteX119" fmla="*/ 612704 w 1342212"/>
              <a:gd name="connsiteY119" fmla="*/ 68490 h 782343"/>
              <a:gd name="connsiteX120" fmla="*/ 592649 w 1342212"/>
              <a:gd name="connsiteY120" fmla="*/ 63644 h 782343"/>
              <a:gd name="connsiteX121" fmla="*/ 565241 w 1342212"/>
              <a:gd name="connsiteY121" fmla="*/ 57196 h 782343"/>
              <a:gd name="connsiteX122" fmla="*/ 516690 w 1342212"/>
              <a:gd name="connsiteY122" fmla="*/ 45570 h 782343"/>
              <a:gd name="connsiteX123" fmla="*/ 491591 w 1342212"/>
              <a:gd name="connsiteY123" fmla="*/ 39852 h 782343"/>
              <a:gd name="connsiteX124" fmla="*/ 438707 w 1342212"/>
              <a:gd name="connsiteY124" fmla="*/ 26711 h 782343"/>
              <a:gd name="connsiteX125" fmla="*/ 430107 w 1342212"/>
              <a:gd name="connsiteY125" fmla="*/ 24768 h 782343"/>
              <a:gd name="connsiteX126" fmla="*/ 379904 w 1342212"/>
              <a:gd name="connsiteY126" fmla="*/ 14327 h 782343"/>
              <a:gd name="connsiteX127" fmla="*/ 366726 w 1342212"/>
              <a:gd name="connsiteY127" fmla="*/ 10225 h 782343"/>
              <a:gd name="connsiteX128" fmla="*/ 359405 w 1342212"/>
              <a:gd name="connsiteY128" fmla="*/ 8972 h 782343"/>
              <a:gd name="connsiteX129" fmla="*/ 348981 w 1342212"/>
              <a:gd name="connsiteY129" fmla="*/ 11758 h 782343"/>
              <a:gd name="connsiteX130" fmla="*/ 342997 w 1342212"/>
              <a:gd name="connsiteY130" fmla="*/ 12766 h 782343"/>
              <a:gd name="connsiteX131" fmla="*/ 329865 w 1342212"/>
              <a:gd name="connsiteY131" fmla="*/ 10424 h 782343"/>
              <a:gd name="connsiteX132" fmla="*/ 327116 w 1342212"/>
              <a:gd name="connsiteY132" fmla="*/ 555 h 782343"/>
              <a:gd name="connsiteX133" fmla="*/ 294001 w 1342212"/>
              <a:gd name="connsiteY133" fmla="*/ 4330 h 782343"/>
              <a:gd name="connsiteX134" fmla="*/ 272064 w 1342212"/>
              <a:gd name="connsiteY134" fmla="*/ 14091 h 782343"/>
              <a:gd name="connsiteX135" fmla="*/ 264244 w 1342212"/>
              <a:gd name="connsiteY135" fmla="*/ 27387 h 782343"/>
              <a:gd name="connsiteX136" fmla="*/ 245228 w 1342212"/>
              <a:gd name="connsiteY136" fmla="*/ 21202 h 782343"/>
              <a:gd name="connsiteX137" fmla="*/ 235008 w 1342212"/>
              <a:gd name="connsiteY137" fmla="*/ 14168 h 782343"/>
              <a:gd name="connsiteX138" fmla="*/ 230943 w 1342212"/>
              <a:gd name="connsiteY138" fmla="*/ 14227 h 782343"/>
              <a:gd name="connsiteX139" fmla="*/ 222274 w 1342212"/>
              <a:gd name="connsiteY139" fmla="*/ 27836 h 782343"/>
              <a:gd name="connsiteX140" fmla="*/ 218156 w 1342212"/>
              <a:gd name="connsiteY140" fmla="*/ 29892 h 782343"/>
              <a:gd name="connsiteX141" fmla="*/ 195583 w 1342212"/>
              <a:gd name="connsiteY141" fmla="*/ 47471 h 782343"/>
              <a:gd name="connsiteX142" fmla="*/ 152557 w 1342212"/>
              <a:gd name="connsiteY142" fmla="*/ 81409 h 782343"/>
              <a:gd name="connsiteX143" fmla="*/ 141688 w 1342212"/>
              <a:gd name="connsiteY143" fmla="*/ 92772 h 782343"/>
              <a:gd name="connsiteX144" fmla="*/ 139910 w 1342212"/>
              <a:gd name="connsiteY144" fmla="*/ 95985 h 782343"/>
              <a:gd name="connsiteX145" fmla="*/ 138835 w 1342212"/>
              <a:gd name="connsiteY145" fmla="*/ 98018 h 782343"/>
              <a:gd name="connsiteX146" fmla="*/ 145540 w 1342212"/>
              <a:gd name="connsiteY146" fmla="*/ 104098 h 782343"/>
              <a:gd name="connsiteX147" fmla="*/ 140323 w 1342212"/>
              <a:gd name="connsiteY147" fmla="*/ 115919 h 782343"/>
              <a:gd name="connsiteX148" fmla="*/ 138840 w 1342212"/>
              <a:gd name="connsiteY148" fmla="*/ 119273 h 782343"/>
              <a:gd name="connsiteX149" fmla="*/ 135356 w 1342212"/>
              <a:gd name="connsiteY149" fmla="*/ 124555 h 782343"/>
              <a:gd name="connsiteX150" fmla="*/ 126478 w 1342212"/>
              <a:gd name="connsiteY150" fmla="*/ 123330 h 782343"/>
              <a:gd name="connsiteX151" fmla="*/ 101883 w 1342212"/>
              <a:gd name="connsiteY151" fmla="*/ 119990 h 782343"/>
              <a:gd name="connsiteX152" fmla="*/ 84178 w 1342212"/>
              <a:gd name="connsiteY152" fmla="*/ 127477 h 782343"/>
              <a:gd name="connsiteX153" fmla="*/ 79755 w 1342212"/>
              <a:gd name="connsiteY153" fmla="*/ 131920 h 782343"/>
              <a:gd name="connsiteX154" fmla="*/ 72692 w 1342212"/>
              <a:gd name="connsiteY154" fmla="*/ 137538 h 782343"/>
              <a:gd name="connsiteX155" fmla="*/ 73187 w 1342212"/>
              <a:gd name="connsiteY155" fmla="*/ 147063 h 782343"/>
              <a:gd name="connsiteX156" fmla="*/ 77836 w 1342212"/>
              <a:gd name="connsiteY156" fmla="*/ 160299 h 782343"/>
              <a:gd name="connsiteX157" fmla="*/ 76992 w 1342212"/>
              <a:gd name="connsiteY157" fmla="*/ 170732 h 782343"/>
              <a:gd name="connsiteX158" fmla="*/ 80989 w 1342212"/>
              <a:gd name="connsiteY158" fmla="*/ 192849 h 782343"/>
              <a:gd name="connsiteX159" fmla="*/ 93790 w 1342212"/>
              <a:gd name="connsiteY159" fmla="*/ 200241 h 782343"/>
              <a:gd name="connsiteX160" fmla="*/ 95192 w 1342212"/>
              <a:gd name="connsiteY160" fmla="*/ 212602 h 782343"/>
              <a:gd name="connsiteX161" fmla="*/ 79923 w 1342212"/>
              <a:gd name="connsiteY161" fmla="*/ 231861 h 782343"/>
              <a:gd name="connsiteX162" fmla="*/ 79900 w 1342212"/>
              <a:gd name="connsiteY162" fmla="*/ 233553 h 782343"/>
              <a:gd name="connsiteX163" fmla="*/ 76852 w 1342212"/>
              <a:gd name="connsiteY163" fmla="*/ 237383 h 782343"/>
              <a:gd name="connsiteX164" fmla="*/ 70900 w 1342212"/>
              <a:gd name="connsiteY164" fmla="*/ 243763 h 782343"/>
              <a:gd name="connsiteX165" fmla="*/ 66092 w 1342212"/>
              <a:gd name="connsiteY165" fmla="*/ 244222 h 782343"/>
              <a:gd name="connsiteX166" fmla="*/ 52538 w 1342212"/>
              <a:gd name="connsiteY166" fmla="*/ 235196 h 782343"/>
              <a:gd name="connsiteX167" fmla="*/ 33027 w 1342212"/>
              <a:gd name="connsiteY167" fmla="*/ 238586 h 782343"/>
              <a:gd name="connsiteX168" fmla="*/ 7584 w 1342212"/>
              <a:gd name="connsiteY168" fmla="*/ 274548 h 782343"/>
              <a:gd name="connsiteX169" fmla="*/ 221 w 1342212"/>
              <a:gd name="connsiteY169" fmla="*/ 290793 h 782343"/>
              <a:gd name="connsiteX170" fmla="*/ 19491 w 1342212"/>
              <a:gd name="connsiteY170" fmla="*/ 320661 h 782343"/>
              <a:gd name="connsiteX171" fmla="*/ 15277 w 1342212"/>
              <a:gd name="connsiteY171" fmla="*/ 330390 h 782343"/>
              <a:gd name="connsiteX172" fmla="*/ 15254 w 1342212"/>
              <a:gd name="connsiteY172" fmla="*/ 336457 h 782343"/>
              <a:gd name="connsiteX173" fmla="*/ 13544 w 1342212"/>
              <a:gd name="connsiteY173" fmla="*/ 345202 h 782343"/>
              <a:gd name="connsiteX174" fmla="*/ 23932 w 1342212"/>
              <a:gd name="connsiteY174" fmla="*/ 357899 h 782343"/>
              <a:gd name="connsiteX175" fmla="*/ 27870 w 1342212"/>
              <a:gd name="connsiteY175" fmla="*/ 362482 h 782343"/>
              <a:gd name="connsiteX176" fmla="*/ 33032 w 1342212"/>
              <a:gd name="connsiteY176" fmla="*/ 369084 h 782343"/>
              <a:gd name="connsiteX177" fmla="*/ 36293 w 1342212"/>
              <a:gd name="connsiteY177" fmla="*/ 375986 h 782343"/>
              <a:gd name="connsiteX178" fmla="*/ 32592 w 1342212"/>
              <a:gd name="connsiteY178" fmla="*/ 385820 h 782343"/>
              <a:gd name="connsiteX179" fmla="*/ 33522 w 1342212"/>
              <a:gd name="connsiteY179" fmla="*/ 391374 h 782343"/>
              <a:gd name="connsiteX180" fmla="*/ 31013 w 1342212"/>
              <a:gd name="connsiteY180" fmla="*/ 402210 h 782343"/>
              <a:gd name="connsiteX181" fmla="*/ 48169 w 1342212"/>
              <a:gd name="connsiteY181" fmla="*/ 413641 h 782343"/>
              <a:gd name="connsiteX182" fmla="*/ 39496 w 1342212"/>
              <a:gd name="connsiteY182" fmla="*/ 439121 h 782343"/>
              <a:gd name="connsiteX183" fmla="*/ 21369 w 1342212"/>
              <a:gd name="connsiteY183" fmla="*/ 444231 h 782343"/>
              <a:gd name="connsiteX184" fmla="*/ 36398 w 1342212"/>
              <a:gd name="connsiteY184" fmla="*/ 460222 h 782343"/>
              <a:gd name="connsiteX185" fmla="*/ 37523 w 1342212"/>
              <a:gd name="connsiteY185" fmla="*/ 470691 h 782343"/>
              <a:gd name="connsiteX186" fmla="*/ 47475 w 1342212"/>
              <a:gd name="connsiteY186" fmla="*/ 471825 h 782343"/>
              <a:gd name="connsiteX187" fmla="*/ 61900 w 1342212"/>
              <a:gd name="connsiteY187" fmla="*/ 481518 h 782343"/>
              <a:gd name="connsiteX188" fmla="*/ 69208 w 1342212"/>
              <a:gd name="connsiteY188" fmla="*/ 487104 h 782343"/>
              <a:gd name="connsiteX189" fmla="*/ 74906 w 1342212"/>
              <a:gd name="connsiteY189" fmla="*/ 486804 h 782343"/>
              <a:gd name="connsiteX190" fmla="*/ 79238 w 1342212"/>
              <a:gd name="connsiteY190" fmla="*/ 487925 h 782343"/>
              <a:gd name="connsiteX191" fmla="*/ 89463 w 1342212"/>
              <a:gd name="connsiteY191" fmla="*/ 483174 h 782343"/>
              <a:gd name="connsiteX192" fmla="*/ 100917 w 1342212"/>
              <a:gd name="connsiteY192" fmla="*/ 477947 h 782343"/>
              <a:gd name="connsiteX193" fmla="*/ 113119 w 1342212"/>
              <a:gd name="connsiteY193" fmla="*/ 486822 h 782343"/>
              <a:gd name="connsiteX194" fmla="*/ 117356 w 1342212"/>
              <a:gd name="connsiteY194" fmla="*/ 490607 h 782343"/>
              <a:gd name="connsiteX195" fmla="*/ 127327 w 1342212"/>
              <a:gd name="connsiteY195" fmla="*/ 491714 h 782343"/>
              <a:gd name="connsiteX196" fmla="*/ 147703 w 1342212"/>
              <a:gd name="connsiteY196" fmla="*/ 496860 h 782343"/>
              <a:gd name="connsiteX197" fmla="*/ 157796 w 1342212"/>
              <a:gd name="connsiteY197" fmla="*/ 502460 h 782343"/>
              <a:gd name="connsiteX198" fmla="*/ 171024 w 1342212"/>
              <a:gd name="connsiteY198" fmla="*/ 509607 h 782343"/>
              <a:gd name="connsiteX199" fmla="*/ 174694 w 1342212"/>
              <a:gd name="connsiteY199" fmla="*/ 512797 h 782343"/>
              <a:gd name="connsiteX200" fmla="*/ 189033 w 1342212"/>
              <a:gd name="connsiteY200" fmla="*/ 519676 h 782343"/>
              <a:gd name="connsiteX201" fmla="*/ 197085 w 1342212"/>
              <a:gd name="connsiteY201" fmla="*/ 526751 h 782343"/>
              <a:gd name="connsiteX202" fmla="*/ 204102 w 1342212"/>
              <a:gd name="connsiteY202" fmla="*/ 532242 h 782343"/>
              <a:gd name="connsiteX203" fmla="*/ 211251 w 1342212"/>
              <a:gd name="connsiteY203" fmla="*/ 540142 h 782343"/>
              <a:gd name="connsiteX204" fmla="*/ 219203 w 1342212"/>
              <a:gd name="connsiteY204" fmla="*/ 547556 h 782343"/>
              <a:gd name="connsiteX205" fmla="*/ 223812 w 1342212"/>
              <a:gd name="connsiteY205" fmla="*/ 551725 h 782343"/>
              <a:gd name="connsiteX206" fmla="*/ 237398 w 1342212"/>
              <a:gd name="connsiteY206" fmla="*/ 564461 h 782343"/>
              <a:gd name="connsiteX207" fmla="*/ 245514 w 1342212"/>
              <a:gd name="connsiteY207" fmla="*/ 571782 h 782343"/>
              <a:gd name="connsiteX208" fmla="*/ 248557 w 1342212"/>
              <a:gd name="connsiteY208" fmla="*/ 574836 h 782343"/>
              <a:gd name="connsiteX209" fmla="*/ 259177 w 1342212"/>
              <a:gd name="connsiteY209" fmla="*/ 584277 h 782343"/>
              <a:gd name="connsiteX210" fmla="*/ 277299 w 1342212"/>
              <a:gd name="connsiteY210" fmla="*/ 601298 h 782343"/>
              <a:gd name="connsiteX211" fmla="*/ 285628 w 1342212"/>
              <a:gd name="connsiteY211" fmla="*/ 609356 h 782343"/>
              <a:gd name="connsiteX212" fmla="*/ 301396 w 1342212"/>
              <a:gd name="connsiteY212" fmla="*/ 613896 h 782343"/>
              <a:gd name="connsiteX213" fmla="*/ 361029 w 1342212"/>
              <a:gd name="connsiteY213" fmla="*/ 631499 h 782343"/>
              <a:gd name="connsiteX214" fmla="*/ 438204 w 1342212"/>
              <a:gd name="connsiteY214" fmla="*/ 655680 h 782343"/>
              <a:gd name="connsiteX215" fmla="*/ 482976 w 1342212"/>
              <a:gd name="connsiteY215" fmla="*/ 669115 h 782343"/>
              <a:gd name="connsiteX216" fmla="*/ 495124 w 1342212"/>
              <a:gd name="connsiteY216" fmla="*/ 672713 h 782343"/>
              <a:gd name="connsiteX217" fmla="*/ 552499 w 1342212"/>
              <a:gd name="connsiteY217" fmla="*/ 689531 h 782343"/>
              <a:gd name="connsiteX218" fmla="*/ 631075 w 1342212"/>
              <a:gd name="connsiteY218" fmla="*/ 716172 h 782343"/>
              <a:gd name="connsiteX219" fmla="*/ 645632 w 1342212"/>
              <a:gd name="connsiteY219" fmla="*/ 720902 h 782343"/>
              <a:gd name="connsiteX220" fmla="*/ 652935 w 1342212"/>
              <a:gd name="connsiteY220" fmla="*/ 723163 h 782343"/>
              <a:gd name="connsiteX221" fmla="*/ 671529 w 1342212"/>
              <a:gd name="connsiteY221" fmla="*/ 729135 h 782343"/>
              <a:gd name="connsiteX222" fmla="*/ 684258 w 1342212"/>
              <a:gd name="connsiteY222" fmla="*/ 733471 h 782343"/>
              <a:gd name="connsiteX223" fmla="*/ 718248 w 1342212"/>
              <a:gd name="connsiteY223" fmla="*/ 744753 h 782343"/>
              <a:gd name="connsiteX224" fmla="*/ 721060 w 1342212"/>
              <a:gd name="connsiteY224" fmla="*/ 745752 h 782343"/>
              <a:gd name="connsiteX225" fmla="*/ 727797 w 1342212"/>
              <a:gd name="connsiteY225" fmla="*/ 745622 h 782343"/>
              <a:gd name="connsiteX226" fmla="*/ 839561 w 1342212"/>
              <a:gd name="connsiteY226" fmla="*/ 745695 h 782343"/>
              <a:gd name="connsiteX227" fmla="*/ 905322 w 1342212"/>
              <a:gd name="connsiteY227" fmla="*/ 746121 h 782343"/>
              <a:gd name="connsiteX228" fmla="*/ 928271 w 1342212"/>
              <a:gd name="connsiteY228" fmla="*/ 746294 h 782343"/>
              <a:gd name="connsiteX229" fmla="*/ 951220 w 1342212"/>
              <a:gd name="connsiteY229" fmla="*/ 746486 h 782343"/>
              <a:gd name="connsiteX230" fmla="*/ 972903 w 1342212"/>
              <a:gd name="connsiteY230" fmla="*/ 746618 h 782343"/>
              <a:gd name="connsiteX231" fmla="*/ 984811 w 1342212"/>
              <a:gd name="connsiteY231" fmla="*/ 746969 h 782343"/>
              <a:gd name="connsiteX232" fmla="*/ 988902 w 1342212"/>
              <a:gd name="connsiteY232" fmla="*/ 747459 h 782343"/>
              <a:gd name="connsiteX233" fmla="*/ 991901 w 1342212"/>
              <a:gd name="connsiteY233" fmla="*/ 747015 h 782343"/>
              <a:gd name="connsiteX234" fmla="*/ 999476 w 1342212"/>
              <a:gd name="connsiteY234" fmla="*/ 747210 h 782343"/>
              <a:gd name="connsiteX235" fmla="*/ 1002275 w 1342212"/>
              <a:gd name="connsiteY235" fmla="*/ 749863 h 782343"/>
              <a:gd name="connsiteX236" fmla="*/ 1003314 w 1342212"/>
              <a:gd name="connsiteY236" fmla="*/ 749570 h 782343"/>
              <a:gd name="connsiteX237" fmla="*/ 1003477 w 1342212"/>
              <a:gd name="connsiteY237" fmla="*/ 748191 h 782343"/>
              <a:gd name="connsiteX238" fmla="*/ 1007823 w 1342212"/>
              <a:gd name="connsiteY238" fmla="*/ 749114 h 782343"/>
              <a:gd name="connsiteX239" fmla="*/ 1011352 w 1342212"/>
              <a:gd name="connsiteY239" fmla="*/ 747827 h 782343"/>
              <a:gd name="connsiteX240" fmla="*/ 1013829 w 1342212"/>
              <a:gd name="connsiteY240" fmla="*/ 751551 h 782343"/>
              <a:gd name="connsiteX241" fmla="*/ 1014242 w 1342212"/>
              <a:gd name="connsiteY241" fmla="*/ 755615 h 782343"/>
              <a:gd name="connsiteX242" fmla="*/ 1016900 w 1342212"/>
              <a:gd name="connsiteY242" fmla="*/ 759264 h 782343"/>
              <a:gd name="connsiteX243" fmla="*/ 1017562 w 1342212"/>
              <a:gd name="connsiteY243" fmla="*/ 759652 h 782343"/>
              <a:gd name="connsiteX244" fmla="*/ 1019150 w 1342212"/>
              <a:gd name="connsiteY244" fmla="*/ 758518 h 782343"/>
              <a:gd name="connsiteX245" fmla="*/ 1022947 w 1342212"/>
              <a:gd name="connsiteY245" fmla="*/ 759069 h 782343"/>
              <a:gd name="connsiteX246" fmla="*/ 1024680 w 1342212"/>
              <a:gd name="connsiteY246" fmla="*/ 761608 h 782343"/>
              <a:gd name="connsiteX247" fmla="*/ 1030454 w 1342212"/>
              <a:gd name="connsiteY247" fmla="*/ 764545 h 782343"/>
              <a:gd name="connsiteX248" fmla="*/ 1032396 w 1342212"/>
              <a:gd name="connsiteY248" fmla="*/ 763387 h 782343"/>
              <a:gd name="connsiteX249" fmla="*/ 1037495 w 1342212"/>
              <a:gd name="connsiteY249" fmla="*/ 765826 h 782343"/>
              <a:gd name="connsiteX250" fmla="*/ 1041006 w 1342212"/>
              <a:gd name="connsiteY250" fmla="*/ 765209 h 782343"/>
              <a:gd name="connsiteX251" fmla="*/ 1045628 w 1342212"/>
              <a:gd name="connsiteY251" fmla="*/ 766913 h 782343"/>
              <a:gd name="connsiteX252" fmla="*/ 1048345 w 1342212"/>
              <a:gd name="connsiteY252" fmla="*/ 765847 h 782343"/>
              <a:gd name="connsiteX253" fmla="*/ 1050382 w 1342212"/>
              <a:gd name="connsiteY253" fmla="*/ 766448 h 782343"/>
              <a:gd name="connsiteX254" fmla="*/ 1053353 w 1342212"/>
              <a:gd name="connsiteY254" fmla="*/ 767933 h 782343"/>
              <a:gd name="connsiteX255" fmla="*/ 1051761 w 1342212"/>
              <a:gd name="connsiteY255" fmla="*/ 769998 h 782343"/>
              <a:gd name="connsiteX256" fmla="*/ 1053857 w 1342212"/>
              <a:gd name="connsiteY256" fmla="*/ 775185 h 782343"/>
              <a:gd name="connsiteX257" fmla="*/ 1052573 w 1342212"/>
              <a:gd name="connsiteY257" fmla="*/ 779660 h 782343"/>
              <a:gd name="connsiteX258" fmla="*/ 1067320 w 1342212"/>
              <a:gd name="connsiteY258" fmla="*/ 782193 h 782343"/>
              <a:gd name="connsiteX259" fmla="*/ 1068922 w 1342212"/>
              <a:gd name="connsiteY259" fmla="*/ 780550 h 782343"/>
              <a:gd name="connsiteX260" fmla="*/ 1072156 w 1342212"/>
              <a:gd name="connsiteY260" fmla="*/ 780131 h 782343"/>
              <a:gd name="connsiteX261" fmla="*/ 1072387 w 1342212"/>
              <a:gd name="connsiteY261" fmla="*/ 782898 h 782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</a:cxnLst>
            <a:rect l="l" t="t" r="r" b="b"/>
            <a:pathLst>
              <a:path w="1342212" h="782343">
                <a:moveTo>
                  <a:pt x="1072387" y="782898"/>
                </a:moveTo>
                <a:lnTo>
                  <a:pt x="1081387" y="780097"/>
                </a:lnTo>
                <a:lnTo>
                  <a:pt x="1099038" y="776163"/>
                </a:lnTo>
                <a:lnTo>
                  <a:pt x="1096375" y="769886"/>
                </a:lnTo>
                <a:lnTo>
                  <a:pt x="1100970" y="771468"/>
                </a:lnTo>
                <a:lnTo>
                  <a:pt x="1105257" y="766471"/>
                </a:lnTo>
                <a:lnTo>
                  <a:pt x="1113186" y="772928"/>
                </a:lnTo>
                <a:lnTo>
                  <a:pt x="1117827" y="772913"/>
                </a:lnTo>
                <a:lnTo>
                  <a:pt x="1121211" y="769954"/>
                </a:lnTo>
                <a:lnTo>
                  <a:pt x="1121664" y="766037"/>
                </a:lnTo>
                <a:lnTo>
                  <a:pt x="1124087" y="763997"/>
                </a:lnTo>
                <a:lnTo>
                  <a:pt x="1125302" y="761369"/>
                </a:lnTo>
                <a:lnTo>
                  <a:pt x="1134493" y="761669"/>
                </a:lnTo>
                <a:lnTo>
                  <a:pt x="1140717" y="759468"/>
                </a:lnTo>
                <a:lnTo>
                  <a:pt x="1144173" y="752296"/>
                </a:lnTo>
                <a:lnTo>
                  <a:pt x="1144867" y="752193"/>
                </a:lnTo>
                <a:lnTo>
                  <a:pt x="1147584" y="750720"/>
                </a:lnTo>
                <a:lnTo>
                  <a:pt x="1152452" y="745522"/>
                </a:lnTo>
                <a:lnTo>
                  <a:pt x="1152706" y="742812"/>
                </a:lnTo>
                <a:lnTo>
                  <a:pt x="1154425" y="741015"/>
                </a:lnTo>
                <a:lnTo>
                  <a:pt x="1154008" y="731411"/>
                </a:lnTo>
                <a:lnTo>
                  <a:pt x="1152529" y="728490"/>
                </a:lnTo>
                <a:lnTo>
                  <a:pt x="1152470" y="728155"/>
                </a:lnTo>
                <a:lnTo>
                  <a:pt x="1153717" y="725266"/>
                </a:lnTo>
                <a:lnTo>
                  <a:pt x="1152429" y="725551"/>
                </a:lnTo>
                <a:lnTo>
                  <a:pt x="1153246" y="724368"/>
                </a:lnTo>
                <a:lnTo>
                  <a:pt x="1152352" y="724542"/>
                </a:lnTo>
                <a:lnTo>
                  <a:pt x="1150601" y="721628"/>
                </a:lnTo>
                <a:lnTo>
                  <a:pt x="1149444" y="718176"/>
                </a:lnTo>
                <a:lnTo>
                  <a:pt x="1150714" y="716743"/>
                </a:lnTo>
                <a:lnTo>
                  <a:pt x="1156022" y="715450"/>
                </a:lnTo>
                <a:lnTo>
                  <a:pt x="1156498" y="712436"/>
                </a:lnTo>
                <a:lnTo>
                  <a:pt x="1156879" y="708595"/>
                </a:lnTo>
                <a:lnTo>
                  <a:pt x="1162359" y="703863"/>
                </a:lnTo>
                <a:lnTo>
                  <a:pt x="1165453" y="703965"/>
                </a:lnTo>
                <a:lnTo>
                  <a:pt x="1166641" y="701298"/>
                </a:lnTo>
                <a:lnTo>
                  <a:pt x="1165344" y="700301"/>
                </a:lnTo>
                <a:lnTo>
                  <a:pt x="1168070" y="694389"/>
                </a:lnTo>
                <a:lnTo>
                  <a:pt x="1169435" y="691782"/>
                </a:lnTo>
                <a:lnTo>
                  <a:pt x="1174022" y="690448"/>
                </a:lnTo>
                <a:lnTo>
                  <a:pt x="1177142" y="691953"/>
                </a:lnTo>
                <a:lnTo>
                  <a:pt x="1187630" y="691005"/>
                </a:lnTo>
                <a:lnTo>
                  <a:pt x="1199833" y="698307"/>
                </a:lnTo>
                <a:lnTo>
                  <a:pt x="1203825" y="699182"/>
                </a:lnTo>
                <a:lnTo>
                  <a:pt x="1204904" y="701253"/>
                </a:lnTo>
                <a:lnTo>
                  <a:pt x="1209468" y="704564"/>
                </a:lnTo>
                <a:lnTo>
                  <a:pt x="1211178" y="704054"/>
                </a:lnTo>
                <a:lnTo>
                  <a:pt x="1213777" y="705051"/>
                </a:lnTo>
                <a:lnTo>
                  <a:pt x="1216993" y="703792"/>
                </a:lnTo>
                <a:lnTo>
                  <a:pt x="1219652" y="705128"/>
                </a:lnTo>
                <a:lnTo>
                  <a:pt x="1225172" y="704334"/>
                </a:lnTo>
                <a:lnTo>
                  <a:pt x="1231577" y="701449"/>
                </a:lnTo>
                <a:lnTo>
                  <a:pt x="1232961" y="699493"/>
                </a:lnTo>
                <a:lnTo>
                  <a:pt x="1235909" y="698302"/>
                </a:lnTo>
                <a:lnTo>
                  <a:pt x="1237102" y="696392"/>
                </a:lnTo>
                <a:lnTo>
                  <a:pt x="1238463" y="697358"/>
                </a:lnTo>
                <a:lnTo>
                  <a:pt x="1238672" y="696179"/>
                </a:lnTo>
                <a:lnTo>
                  <a:pt x="1242968" y="695562"/>
                </a:lnTo>
                <a:lnTo>
                  <a:pt x="1244147" y="696746"/>
                </a:lnTo>
                <a:lnTo>
                  <a:pt x="1245250" y="694678"/>
                </a:lnTo>
                <a:lnTo>
                  <a:pt x="1246275" y="695225"/>
                </a:lnTo>
                <a:lnTo>
                  <a:pt x="1247676" y="693700"/>
                </a:lnTo>
                <a:lnTo>
                  <a:pt x="1251569" y="692463"/>
                </a:lnTo>
                <a:lnTo>
                  <a:pt x="1257833" y="685887"/>
                </a:lnTo>
                <a:lnTo>
                  <a:pt x="1248747" y="690385"/>
                </a:lnTo>
                <a:lnTo>
                  <a:pt x="1243812" y="690454"/>
                </a:lnTo>
                <a:lnTo>
                  <a:pt x="1240713" y="693244"/>
                </a:lnTo>
                <a:lnTo>
                  <a:pt x="1238250" y="692613"/>
                </a:lnTo>
                <a:lnTo>
                  <a:pt x="1238241" y="689479"/>
                </a:lnTo>
                <a:lnTo>
                  <a:pt x="1243771" y="655313"/>
                </a:lnTo>
                <a:lnTo>
                  <a:pt x="1223503" y="639186"/>
                </a:lnTo>
                <a:lnTo>
                  <a:pt x="1245726" y="608819"/>
                </a:lnTo>
                <a:lnTo>
                  <a:pt x="1285032" y="569605"/>
                </a:lnTo>
                <a:lnTo>
                  <a:pt x="1283145" y="549114"/>
                </a:lnTo>
                <a:lnTo>
                  <a:pt x="1281857" y="540668"/>
                </a:lnTo>
                <a:lnTo>
                  <a:pt x="1283172" y="526165"/>
                </a:lnTo>
                <a:lnTo>
                  <a:pt x="1314486" y="522894"/>
                </a:lnTo>
                <a:lnTo>
                  <a:pt x="1325382" y="500749"/>
                </a:lnTo>
                <a:lnTo>
                  <a:pt x="1342434" y="493062"/>
                </a:lnTo>
                <a:lnTo>
                  <a:pt x="1339975" y="482171"/>
                </a:lnTo>
                <a:lnTo>
                  <a:pt x="1335425" y="480356"/>
                </a:lnTo>
                <a:lnTo>
                  <a:pt x="1338165" y="474734"/>
                </a:lnTo>
                <a:lnTo>
                  <a:pt x="1318419" y="448265"/>
                </a:lnTo>
                <a:lnTo>
                  <a:pt x="1299403" y="475151"/>
                </a:lnTo>
                <a:lnTo>
                  <a:pt x="1287015" y="465885"/>
                </a:lnTo>
                <a:lnTo>
                  <a:pt x="1286824" y="462504"/>
                </a:lnTo>
                <a:lnTo>
                  <a:pt x="1268548" y="452049"/>
                </a:lnTo>
                <a:lnTo>
                  <a:pt x="1237107" y="449372"/>
                </a:lnTo>
                <a:lnTo>
                  <a:pt x="1229904" y="448560"/>
                </a:lnTo>
                <a:lnTo>
                  <a:pt x="1213333" y="433735"/>
                </a:lnTo>
                <a:lnTo>
                  <a:pt x="1204006" y="423779"/>
                </a:lnTo>
                <a:lnTo>
                  <a:pt x="1189005" y="400522"/>
                </a:lnTo>
                <a:lnTo>
                  <a:pt x="1177596" y="413296"/>
                </a:lnTo>
                <a:lnTo>
                  <a:pt x="1153137" y="386124"/>
                </a:lnTo>
                <a:lnTo>
                  <a:pt x="1137482" y="368980"/>
                </a:lnTo>
                <a:lnTo>
                  <a:pt x="1117568" y="367183"/>
                </a:lnTo>
                <a:lnTo>
                  <a:pt x="1110501" y="366094"/>
                </a:lnTo>
                <a:lnTo>
                  <a:pt x="1092818" y="352530"/>
                </a:lnTo>
                <a:lnTo>
                  <a:pt x="1004929" y="279862"/>
                </a:lnTo>
                <a:lnTo>
                  <a:pt x="983386" y="275111"/>
                </a:lnTo>
                <a:lnTo>
                  <a:pt x="966049" y="264088"/>
                </a:lnTo>
                <a:lnTo>
                  <a:pt x="933715" y="273595"/>
                </a:lnTo>
                <a:lnTo>
                  <a:pt x="908180" y="254368"/>
                </a:lnTo>
                <a:lnTo>
                  <a:pt x="874902" y="226833"/>
                </a:lnTo>
                <a:lnTo>
                  <a:pt x="853364" y="218824"/>
                </a:lnTo>
                <a:lnTo>
                  <a:pt x="821588" y="224437"/>
                </a:lnTo>
                <a:lnTo>
                  <a:pt x="821207" y="219659"/>
                </a:lnTo>
                <a:lnTo>
                  <a:pt x="825231" y="194165"/>
                </a:lnTo>
                <a:lnTo>
                  <a:pt x="840037" y="174326"/>
                </a:lnTo>
                <a:lnTo>
                  <a:pt x="819125" y="160372"/>
                </a:lnTo>
                <a:lnTo>
                  <a:pt x="814511" y="130345"/>
                </a:lnTo>
                <a:lnTo>
                  <a:pt x="803788" y="128076"/>
                </a:lnTo>
                <a:lnTo>
                  <a:pt x="777763" y="121996"/>
                </a:lnTo>
                <a:lnTo>
                  <a:pt x="708686" y="98490"/>
                </a:lnTo>
                <a:lnTo>
                  <a:pt x="672164" y="86142"/>
                </a:lnTo>
                <a:lnTo>
                  <a:pt x="663967" y="83401"/>
                </a:lnTo>
                <a:lnTo>
                  <a:pt x="631602" y="72837"/>
                </a:lnTo>
                <a:lnTo>
                  <a:pt x="623935" y="71118"/>
                </a:lnTo>
                <a:lnTo>
                  <a:pt x="615099" y="68935"/>
                </a:lnTo>
                <a:lnTo>
                  <a:pt x="612704" y="68490"/>
                </a:lnTo>
                <a:lnTo>
                  <a:pt x="592649" y="63644"/>
                </a:lnTo>
                <a:lnTo>
                  <a:pt x="565241" y="57196"/>
                </a:lnTo>
                <a:lnTo>
                  <a:pt x="516690" y="45570"/>
                </a:lnTo>
                <a:lnTo>
                  <a:pt x="491591" y="39852"/>
                </a:lnTo>
                <a:lnTo>
                  <a:pt x="438707" y="26711"/>
                </a:lnTo>
                <a:lnTo>
                  <a:pt x="430107" y="24768"/>
                </a:lnTo>
                <a:lnTo>
                  <a:pt x="379904" y="14327"/>
                </a:lnTo>
                <a:lnTo>
                  <a:pt x="366726" y="10225"/>
                </a:lnTo>
                <a:lnTo>
                  <a:pt x="359405" y="8972"/>
                </a:lnTo>
                <a:lnTo>
                  <a:pt x="348981" y="11758"/>
                </a:lnTo>
                <a:lnTo>
                  <a:pt x="342997" y="12766"/>
                </a:lnTo>
                <a:lnTo>
                  <a:pt x="329865" y="10424"/>
                </a:lnTo>
                <a:lnTo>
                  <a:pt x="327116" y="555"/>
                </a:lnTo>
                <a:lnTo>
                  <a:pt x="294001" y="4330"/>
                </a:lnTo>
                <a:lnTo>
                  <a:pt x="272064" y="14091"/>
                </a:lnTo>
                <a:lnTo>
                  <a:pt x="264244" y="27387"/>
                </a:lnTo>
                <a:lnTo>
                  <a:pt x="245228" y="21202"/>
                </a:lnTo>
                <a:lnTo>
                  <a:pt x="235008" y="14168"/>
                </a:lnTo>
                <a:lnTo>
                  <a:pt x="230943" y="14227"/>
                </a:lnTo>
                <a:lnTo>
                  <a:pt x="222274" y="27836"/>
                </a:lnTo>
                <a:lnTo>
                  <a:pt x="218156" y="29892"/>
                </a:lnTo>
                <a:lnTo>
                  <a:pt x="195583" y="47471"/>
                </a:lnTo>
                <a:lnTo>
                  <a:pt x="152557" y="81409"/>
                </a:lnTo>
                <a:lnTo>
                  <a:pt x="141688" y="92772"/>
                </a:lnTo>
                <a:lnTo>
                  <a:pt x="139910" y="95985"/>
                </a:lnTo>
                <a:lnTo>
                  <a:pt x="138835" y="98018"/>
                </a:lnTo>
                <a:lnTo>
                  <a:pt x="145540" y="104098"/>
                </a:lnTo>
                <a:lnTo>
                  <a:pt x="140323" y="115919"/>
                </a:lnTo>
                <a:lnTo>
                  <a:pt x="138840" y="119273"/>
                </a:lnTo>
                <a:lnTo>
                  <a:pt x="135356" y="124555"/>
                </a:lnTo>
                <a:lnTo>
                  <a:pt x="126478" y="123330"/>
                </a:lnTo>
                <a:lnTo>
                  <a:pt x="101883" y="119990"/>
                </a:lnTo>
                <a:lnTo>
                  <a:pt x="84178" y="127477"/>
                </a:lnTo>
                <a:lnTo>
                  <a:pt x="79755" y="131920"/>
                </a:lnTo>
                <a:lnTo>
                  <a:pt x="72692" y="137538"/>
                </a:lnTo>
                <a:lnTo>
                  <a:pt x="73187" y="147063"/>
                </a:lnTo>
                <a:lnTo>
                  <a:pt x="77836" y="160299"/>
                </a:lnTo>
                <a:lnTo>
                  <a:pt x="76992" y="170732"/>
                </a:lnTo>
                <a:lnTo>
                  <a:pt x="80989" y="192849"/>
                </a:lnTo>
                <a:lnTo>
                  <a:pt x="93790" y="200241"/>
                </a:lnTo>
                <a:lnTo>
                  <a:pt x="95192" y="212602"/>
                </a:lnTo>
                <a:lnTo>
                  <a:pt x="79923" y="231861"/>
                </a:lnTo>
                <a:lnTo>
                  <a:pt x="79900" y="233553"/>
                </a:lnTo>
                <a:lnTo>
                  <a:pt x="76852" y="237383"/>
                </a:lnTo>
                <a:lnTo>
                  <a:pt x="70900" y="243763"/>
                </a:lnTo>
                <a:lnTo>
                  <a:pt x="66092" y="244222"/>
                </a:lnTo>
                <a:lnTo>
                  <a:pt x="52538" y="235196"/>
                </a:lnTo>
                <a:lnTo>
                  <a:pt x="33027" y="238586"/>
                </a:lnTo>
                <a:lnTo>
                  <a:pt x="7584" y="274548"/>
                </a:lnTo>
                <a:lnTo>
                  <a:pt x="221" y="290793"/>
                </a:lnTo>
                <a:lnTo>
                  <a:pt x="19491" y="320661"/>
                </a:lnTo>
                <a:lnTo>
                  <a:pt x="15277" y="330390"/>
                </a:lnTo>
                <a:lnTo>
                  <a:pt x="15254" y="336457"/>
                </a:lnTo>
                <a:lnTo>
                  <a:pt x="13544" y="345202"/>
                </a:lnTo>
                <a:lnTo>
                  <a:pt x="23932" y="357899"/>
                </a:lnTo>
                <a:lnTo>
                  <a:pt x="27870" y="362482"/>
                </a:lnTo>
                <a:lnTo>
                  <a:pt x="33032" y="369084"/>
                </a:lnTo>
                <a:lnTo>
                  <a:pt x="36293" y="375986"/>
                </a:lnTo>
                <a:lnTo>
                  <a:pt x="32592" y="385820"/>
                </a:lnTo>
                <a:lnTo>
                  <a:pt x="33522" y="391374"/>
                </a:lnTo>
                <a:lnTo>
                  <a:pt x="31013" y="402210"/>
                </a:lnTo>
                <a:lnTo>
                  <a:pt x="48169" y="413641"/>
                </a:lnTo>
                <a:lnTo>
                  <a:pt x="39496" y="439121"/>
                </a:lnTo>
                <a:lnTo>
                  <a:pt x="21369" y="444231"/>
                </a:lnTo>
                <a:lnTo>
                  <a:pt x="36398" y="460222"/>
                </a:lnTo>
                <a:lnTo>
                  <a:pt x="37523" y="470691"/>
                </a:lnTo>
                <a:lnTo>
                  <a:pt x="47475" y="471825"/>
                </a:lnTo>
                <a:lnTo>
                  <a:pt x="61900" y="481518"/>
                </a:lnTo>
                <a:lnTo>
                  <a:pt x="69208" y="487104"/>
                </a:lnTo>
                <a:lnTo>
                  <a:pt x="74906" y="486804"/>
                </a:lnTo>
                <a:lnTo>
                  <a:pt x="79238" y="487925"/>
                </a:lnTo>
                <a:lnTo>
                  <a:pt x="89463" y="483174"/>
                </a:lnTo>
                <a:lnTo>
                  <a:pt x="100917" y="477947"/>
                </a:lnTo>
                <a:lnTo>
                  <a:pt x="113119" y="486822"/>
                </a:lnTo>
                <a:lnTo>
                  <a:pt x="117356" y="490607"/>
                </a:lnTo>
                <a:lnTo>
                  <a:pt x="127327" y="491714"/>
                </a:lnTo>
                <a:lnTo>
                  <a:pt x="147703" y="496860"/>
                </a:lnTo>
                <a:lnTo>
                  <a:pt x="157796" y="502460"/>
                </a:lnTo>
                <a:lnTo>
                  <a:pt x="171024" y="509607"/>
                </a:lnTo>
                <a:lnTo>
                  <a:pt x="174694" y="512797"/>
                </a:lnTo>
                <a:lnTo>
                  <a:pt x="189033" y="519676"/>
                </a:lnTo>
                <a:lnTo>
                  <a:pt x="197085" y="526751"/>
                </a:lnTo>
                <a:lnTo>
                  <a:pt x="204102" y="532242"/>
                </a:lnTo>
                <a:lnTo>
                  <a:pt x="211251" y="540142"/>
                </a:lnTo>
                <a:lnTo>
                  <a:pt x="219203" y="547556"/>
                </a:lnTo>
                <a:lnTo>
                  <a:pt x="223812" y="551725"/>
                </a:lnTo>
                <a:lnTo>
                  <a:pt x="237398" y="564461"/>
                </a:lnTo>
                <a:lnTo>
                  <a:pt x="245514" y="571782"/>
                </a:lnTo>
                <a:lnTo>
                  <a:pt x="248557" y="574836"/>
                </a:lnTo>
                <a:lnTo>
                  <a:pt x="259177" y="584277"/>
                </a:lnTo>
                <a:lnTo>
                  <a:pt x="277299" y="601298"/>
                </a:lnTo>
                <a:lnTo>
                  <a:pt x="285628" y="609356"/>
                </a:lnTo>
                <a:lnTo>
                  <a:pt x="301396" y="613896"/>
                </a:lnTo>
                <a:lnTo>
                  <a:pt x="361029" y="631499"/>
                </a:lnTo>
                <a:lnTo>
                  <a:pt x="438204" y="655680"/>
                </a:lnTo>
                <a:lnTo>
                  <a:pt x="482976" y="669115"/>
                </a:lnTo>
                <a:lnTo>
                  <a:pt x="495124" y="672713"/>
                </a:lnTo>
                <a:lnTo>
                  <a:pt x="552499" y="689531"/>
                </a:lnTo>
                <a:lnTo>
                  <a:pt x="631075" y="716172"/>
                </a:lnTo>
                <a:lnTo>
                  <a:pt x="645632" y="720902"/>
                </a:lnTo>
                <a:lnTo>
                  <a:pt x="652935" y="723163"/>
                </a:lnTo>
                <a:lnTo>
                  <a:pt x="671529" y="729135"/>
                </a:lnTo>
                <a:lnTo>
                  <a:pt x="684258" y="733471"/>
                </a:lnTo>
                <a:lnTo>
                  <a:pt x="718248" y="744753"/>
                </a:lnTo>
                <a:lnTo>
                  <a:pt x="721060" y="745752"/>
                </a:lnTo>
                <a:lnTo>
                  <a:pt x="727797" y="745622"/>
                </a:lnTo>
                <a:lnTo>
                  <a:pt x="839561" y="745695"/>
                </a:lnTo>
                <a:lnTo>
                  <a:pt x="905322" y="746121"/>
                </a:lnTo>
                <a:lnTo>
                  <a:pt x="928271" y="746294"/>
                </a:lnTo>
                <a:lnTo>
                  <a:pt x="951220" y="746486"/>
                </a:lnTo>
                <a:lnTo>
                  <a:pt x="972903" y="746618"/>
                </a:lnTo>
                <a:lnTo>
                  <a:pt x="984811" y="746969"/>
                </a:lnTo>
                <a:lnTo>
                  <a:pt x="988902" y="747459"/>
                </a:lnTo>
                <a:lnTo>
                  <a:pt x="991901" y="747015"/>
                </a:lnTo>
                <a:lnTo>
                  <a:pt x="999476" y="747210"/>
                </a:lnTo>
                <a:lnTo>
                  <a:pt x="1002275" y="749863"/>
                </a:lnTo>
                <a:lnTo>
                  <a:pt x="1003314" y="749570"/>
                </a:lnTo>
                <a:lnTo>
                  <a:pt x="1003477" y="748191"/>
                </a:lnTo>
                <a:lnTo>
                  <a:pt x="1007823" y="749114"/>
                </a:lnTo>
                <a:lnTo>
                  <a:pt x="1011352" y="747827"/>
                </a:lnTo>
                <a:lnTo>
                  <a:pt x="1013829" y="751551"/>
                </a:lnTo>
                <a:lnTo>
                  <a:pt x="1014242" y="755615"/>
                </a:lnTo>
                <a:lnTo>
                  <a:pt x="1016900" y="759264"/>
                </a:lnTo>
                <a:lnTo>
                  <a:pt x="1017562" y="759652"/>
                </a:lnTo>
                <a:lnTo>
                  <a:pt x="1019150" y="758518"/>
                </a:lnTo>
                <a:lnTo>
                  <a:pt x="1022947" y="759069"/>
                </a:lnTo>
                <a:lnTo>
                  <a:pt x="1024680" y="761608"/>
                </a:lnTo>
                <a:lnTo>
                  <a:pt x="1030454" y="764545"/>
                </a:lnTo>
                <a:lnTo>
                  <a:pt x="1032396" y="763387"/>
                </a:lnTo>
                <a:lnTo>
                  <a:pt x="1037495" y="765826"/>
                </a:lnTo>
                <a:lnTo>
                  <a:pt x="1041006" y="765209"/>
                </a:lnTo>
                <a:lnTo>
                  <a:pt x="1045628" y="766913"/>
                </a:lnTo>
                <a:lnTo>
                  <a:pt x="1048345" y="765847"/>
                </a:lnTo>
                <a:lnTo>
                  <a:pt x="1050382" y="766448"/>
                </a:lnTo>
                <a:lnTo>
                  <a:pt x="1053353" y="767933"/>
                </a:lnTo>
                <a:lnTo>
                  <a:pt x="1051761" y="769998"/>
                </a:lnTo>
                <a:lnTo>
                  <a:pt x="1053857" y="775185"/>
                </a:lnTo>
                <a:lnTo>
                  <a:pt x="1052573" y="779660"/>
                </a:lnTo>
                <a:lnTo>
                  <a:pt x="1067320" y="782193"/>
                </a:lnTo>
                <a:lnTo>
                  <a:pt x="1068922" y="780550"/>
                </a:lnTo>
                <a:lnTo>
                  <a:pt x="1072156" y="780131"/>
                </a:lnTo>
                <a:lnTo>
                  <a:pt x="1072387" y="782898"/>
                </a:lnTo>
                <a:close/>
              </a:path>
            </a:pathLst>
          </a:custGeom>
          <a:solidFill>
            <a:schemeClr val="accent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05B0B17-A0C8-E309-D700-C1EF625033F0}"/>
              </a:ext>
            </a:extLst>
          </p:cNvPr>
          <p:cNvSpPr>
            <a:spLocks/>
          </p:cNvSpPr>
          <p:nvPr/>
        </p:nvSpPr>
        <p:spPr>
          <a:xfrm flipV="1">
            <a:off x="5876424" y="4922690"/>
            <a:ext cx="1324079" cy="396157"/>
          </a:xfrm>
          <a:custGeom>
            <a:avLst/>
            <a:gdLst>
              <a:gd name="connsiteX0" fmla="*/ 2738 w 901694"/>
              <a:gd name="connsiteY0" fmla="*/ 63729 h 269782"/>
              <a:gd name="connsiteX1" fmla="*/ 1822 w 901694"/>
              <a:gd name="connsiteY1" fmla="*/ 117503 h 269782"/>
              <a:gd name="connsiteX2" fmla="*/ 1568 w 901694"/>
              <a:gd name="connsiteY2" fmla="*/ 132368 h 269782"/>
              <a:gd name="connsiteX3" fmla="*/ 541 w 901694"/>
              <a:gd name="connsiteY3" fmla="*/ 192023 h 269782"/>
              <a:gd name="connsiteX4" fmla="*/ 376 w 901694"/>
              <a:gd name="connsiteY4" fmla="*/ 201575 h 269782"/>
              <a:gd name="connsiteX5" fmla="*/ 358 w 901694"/>
              <a:gd name="connsiteY5" fmla="*/ 202632 h 269782"/>
              <a:gd name="connsiteX6" fmla="*/ 7778 w 901694"/>
              <a:gd name="connsiteY6" fmla="*/ 206662 h 269782"/>
              <a:gd name="connsiteX7" fmla="*/ 33759 w 901694"/>
              <a:gd name="connsiteY7" fmla="*/ 220611 h 269782"/>
              <a:gd name="connsiteX8" fmla="*/ 52305 w 901694"/>
              <a:gd name="connsiteY8" fmla="*/ 235477 h 269782"/>
              <a:gd name="connsiteX9" fmla="*/ 75014 w 901694"/>
              <a:gd name="connsiteY9" fmla="*/ 253397 h 269782"/>
              <a:gd name="connsiteX10" fmla="*/ 95101 w 901694"/>
              <a:gd name="connsiteY10" fmla="*/ 263402 h 269782"/>
              <a:gd name="connsiteX11" fmla="*/ 108664 w 901694"/>
              <a:gd name="connsiteY11" fmla="*/ 270046 h 269782"/>
              <a:gd name="connsiteX12" fmla="*/ 120537 w 901694"/>
              <a:gd name="connsiteY12" fmla="*/ 270527 h 269782"/>
              <a:gd name="connsiteX13" fmla="*/ 154508 w 901694"/>
              <a:gd name="connsiteY13" fmla="*/ 252380 h 269782"/>
              <a:gd name="connsiteX14" fmla="*/ 178569 w 901694"/>
              <a:gd name="connsiteY14" fmla="*/ 243409 h 269782"/>
              <a:gd name="connsiteX15" fmla="*/ 194727 w 901694"/>
              <a:gd name="connsiteY15" fmla="*/ 237305 h 269782"/>
              <a:gd name="connsiteX16" fmla="*/ 198406 w 901694"/>
              <a:gd name="connsiteY16" fmla="*/ 234823 h 269782"/>
              <a:gd name="connsiteX17" fmla="*/ 203885 w 901694"/>
              <a:gd name="connsiteY17" fmla="*/ 233285 h 269782"/>
              <a:gd name="connsiteX18" fmla="*/ 208866 w 901694"/>
              <a:gd name="connsiteY18" fmla="*/ 232114 h 269782"/>
              <a:gd name="connsiteX19" fmla="*/ 217939 w 901694"/>
              <a:gd name="connsiteY19" fmla="*/ 230031 h 269782"/>
              <a:gd name="connsiteX20" fmla="*/ 217812 w 901694"/>
              <a:gd name="connsiteY20" fmla="*/ 228670 h 269782"/>
              <a:gd name="connsiteX21" fmla="*/ 215044 w 901694"/>
              <a:gd name="connsiteY21" fmla="*/ 200322 h 269782"/>
              <a:gd name="connsiteX22" fmla="*/ 215893 w 901694"/>
              <a:gd name="connsiteY22" fmla="*/ 200372 h 269782"/>
              <a:gd name="connsiteX23" fmla="*/ 223123 w 901694"/>
              <a:gd name="connsiteY23" fmla="*/ 200799 h 269782"/>
              <a:gd name="connsiteX24" fmla="*/ 242434 w 901694"/>
              <a:gd name="connsiteY24" fmla="*/ 201979 h 269782"/>
              <a:gd name="connsiteX25" fmla="*/ 254514 w 901694"/>
              <a:gd name="connsiteY25" fmla="*/ 202755 h 269782"/>
              <a:gd name="connsiteX26" fmla="*/ 274964 w 901694"/>
              <a:gd name="connsiteY26" fmla="*/ 204120 h 269782"/>
              <a:gd name="connsiteX27" fmla="*/ 290741 w 901694"/>
              <a:gd name="connsiteY27" fmla="*/ 205228 h 269782"/>
              <a:gd name="connsiteX28" fmla="*/ 299192 w 901694"/>
              <a:gd name="connsiteY28" fmla="*/ 205840 h 269782"/>
              <a:gd name="connsiteX29" fmla="*/ 326949 w 901694"/>
              <a:gd name="connsiteY29" fmla="*/ 207941 h 269782"/>
              <a:gd name="connsiteX30" fmla="*/ 359619 w 901694"/>
              <a:gd name="connsiteY30" fmla="*/ 210591 h 269782"/>
              <a:gd name="connsiteX31" fmla="*/ 388973 w 901694"/>
              <a:gd name="connsiteY31" fmla="*/ 213137 h 269782"/>
              <a:gd name="connsiteX32" fmla="*/ 408941 w 901694"/>
              <a:gd name="connsiteY32" fmla="*/ 214961 h 269782"/>
              <a:gd name="connsiteX33" fmla="*/ 430080 w 901694"/>
              <a:gd name="connsiteY33" fmla="*/ 216967 h 269782"/>
              <a:gd name="connsiteX34" fmla="*/ 447481 w 901694"/>
              <a:gd name="connsiteY34" fmla="*/ 218682 h 269782"/>
              <a:gd name="connsiteX35" fmla="*/ 455165 w 901694"/>
              <a:gd name="connsiteY35" fmla="*/ 219454 h 269782"/>
              <a:gd name="connsiteX36" fmla="*/ 495615 w 901694"/>
              <a:gd name="connsiteY36" fmla="*/ 223710 h 269782"/>
              <a:gd name="connsiteX37" fmla="*/ 543704 w 901694"/>
              <a:gd name="connsiteY37" fmla="*/ 229156 h 269782"/>
              <a:gd name="connsiteX38" fmla="*/ 637962 w 901694"/>
              <a:gd name="connsiteY38" fmla="*/ 191719 h 269782"/>
              <a:gd name="connsiteX39" fmla="*/ 709684 w 901694"/>
              <a:gd name="connsiteY39" fmla="*/ 163425 h 269782"/>
              <a:gd name="connsiteX40" fmla="*/ 773028 w 901694"/>
              <a:gd name="connsiteY40" fmla="*/ 138603 h 269782"/>
              <a:gd name="connsiteX41" fmla="*/ 778631 w 901694"/>
              <a:gd name="connsiteY41" fmla="*/ 136425 h 269782"/>
              <a:gd name="connsiteX42" fmla="*/ 855375 w 901694"/>
              <a:gd name="connsiteY42" fmla="*/ 106562 h 269782"/>
              <a:gd name="connsiteX43" fmla="*/ 902052 w 901694"/>
              <a:gd name="connsiteY43" fmla="*/ 88506 h 269782"/>
              <a:gd name="connsiteX44" fmla="*/ 901585 w 901694"/>
              <a:gd name="connsiteY44" fmla="*/ 88420 h 269782"/>
              <a:gd name="connsiteX45" fmla="*/ 745961 w 901694"/>
              <a:gd name="connsiteY45" fmla="*/ 62990 h 269782"/>
              <a:gd name="connsiteX46" fmla="*/ 673150 w 901694"/>
              <a:gd name="connsiteY46" fmla="*/ 52589 h 269782"/>
              <a:gd name="connsiteX47" fmla="*/ 565995 w 901694"/>
              <a:gd name="connsiteY47" fmla="*/ 39012 h 269782"/>
              <a:gd name="connsiteX48" fmla="*/ 498645 w 901694"/>
              <a:gd name="connsiteY48" fmla="*/ 31515 h 269782"/>
              <a:gd name="connsiteX49" fmla="*/ 420985 w 901694"/>
              <a:gd name="connsiteY49" fmla="*/ 23865 h 269782"/>
              <a:gd name="connsiteX50" fmla="*/ 410642 w 901694"/>
              <a:gd name="connsiteY50" fmla="*/ 22925 h 269782"/>
              <a:gd name="connsiteX51" fmla="*/ 367530 w 901694"/>
              <a:gd name="connsiteY51" fmla="*/ 19213 h 269782"/>
              <a:gd name="connsiteX52" fmla="*/ 277799 w 901694"/>
              <a:gd name="connsiteY52" fmla="*/ 12525 h 269782"/>
              <a:gd name="connsiteX53" fmla="*/ 243047 w 901694"/>
              <a:gd name="connsiteY53" fmla="*/ 10315 h 269782"/>
              <a:gd name="connsiteX54" fmla="*/ 170571 w 901694"/>
              <a:gd name="connsiteY54" fmla="*/ 6371 h 269782"/>
              <a:gd name="connsiteX55" fmla="*/ 139267 w 901694"/>
              <a:gd name="connsiteY55" fmla="*/ 4946 h 269782"/>
              <a:gd name="connsiteX56" fmla="*/ 134390 w 901694"/>
              <a:gd name="connsiteY56" fmla="*/ 4742 h 269782"/>
              <a:gd name="connsiteX57" fmla="*/ 106233 w 901694"/>
              <a:gd name="connsiteY57" fmla="*/ 3631 h 269782"/>
              <a:gd name="connsiteX58" fmla="*/ 88892 w 901694"/>
              <a:gd name="connsiteY58" fmla="*/ 3018 h 269782"/>
              <a:gd name="connsiteX59" fmla="*/ 3802 w 901694"/>
              <a:gd name="connsiteY59" fmla="*/ 744 h 269782"/>
              <a:gd name="connsiteX60" fmla="*/ 3520 w 901694"/>
              <a:gd name="connsiteY60" fmla="*/ 17521 h 269782"/>
              <a:gd name="connsiteX61" fmla="*/ 2738 w 901694"/>
              <a:gd name="connsiteY61" fmla="*/ 63729 h 269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1694" h="269782">
                <a:moveTo>
                  <a:pt x="2738" y="63729"/>
                </a:moveTo>
                <a:lnTo>
                  <a:pt x="1822" y="117503"/>
                </a:lnTo>
                <a:lnTo>
                  <a:pt x="1568" y="132368"/>
                </a:lnTo>
                <a:lnTo>
                  <a:pt x="541" y="192023"/>
                </a:lnTo>
                <a:lnTo>
                  <a:pt x="376" y="201575"/>
                </a:lnTo>
                <a:lnTo>
                  <a:pt x="358" y="202632"/>
                </a:lnTo>
                <a:lnTo>
                  <a:pt x="7778" y="206662"/>
                </a:lnTo>
                <a:lnTo>
                  <a:pt x="33759" y="220611"/>
                </a:lnTo>
                <a:lnTo>
                  <a:pt x="52305" y="235477"/>
                </a:lnTo>
                <a:lnTo>
                  <a:pt x="75014" y="253397"/>
                </a:lnTo>
                <a:lnTo>
                  <a:pt x="95101" y="263402"/>
                </a:lnTo>
                <a:lnTo>
                  <a:pt x="108664" y="270046"/>
                </a:lnTo>
                <a:lnTo>
                  <a:pt x="120537" y="270527"/>
                </a:lnTo>
                <a:lnTo>
                  <a:pt x="154508" y="252380"/>
                </a:lnTo>
                <a:lnTo>
                  <a:pt x="178569" y="243409"/>
                </a:lnTo>
                <a:lnTo>
                  <a:pt x="194727" y="237305"/>
                </a:lnTo>
                <a:lnTo>
                  <a:pt x="198406" y="234823"/>
                </a:lnTo>
                <a:lnTo>
                  <a:pt x="203885" y="233285"/>
                </a:lnTo>
                <a:lnTo>
                  <a:pt x="208866" y="232114"/>
                </a:lnTo>
                <a:lnTo>
                  <a:pt x="217939" y="230031"/>
                </a:lnTo>
                <a:lnTo>
                  <a:pt x="217812" y="228670"/>
                </a:lnTo>
                <a:lnTo>
                  <a:pt x="215044" y="200322"/>
                </a:lnTo>
                <a:lnTo>
                  <a:pt x="215893" y="200372"/>
                </a:lnTo>
                <a:lnTo>
                  <a:pt x="223123" y="200799"/>
                </a:lnTo>
                <a:lnTo>
                  <a:pt x="242434" y="201979"/>
                </a:lnTo>
                <a:lnTo>
                  <a:pt x="254514" y="202755"/>
                </a:lnTo>
                <a:lnTo>
                  <a:pt x="274964" y="204120"/>
                </a:lnTo>
                <a:lnTo>
                  <a:pt x="290741" y="205228"/>
                </a:lnTo>
                <a:lnTo>
                  <a:pt x="299192" y="205840"/>
                </a:lnTo>
                <a:lnTo>
                  <a:pt x="326949" y="207941"/>
                </a:lnTo>
                <a:lnTo>
                  <a:pt x="359619" y="210591"/>
                </a:lnTo>
                <a:lnTo>
                  <a:pt x="388973" y="213137"/>
                </a:lnTo>
                <a:lnTo>
                  <a:pt x="408941" y="214961"/>
                </a:lnTo>
                <a:lnTo>
                  <a:pt x="430080" y="216967"/>
                </a:lnTo>
                <a:lnTo>
                  <a:pt x="447481" y="218682"/>
                </a:lnTo>
                <a:lnTo>
                  <a:pt x="455165" y="219454"/>
                </a:lnTo>
                <a:lnTo>
                  <a:pt x="495615" y="223710"/>
                </a:lnTo>
                <a:lnTo>
                  <a:pt x="543704" y="229156"/>
                </a:lnTo>
                <a:lnTo>
                  <a:pt x="637962" y="191719"/>
                </a:lnTo>
                <a:lnTo>
                  <a:pt x="709684" y="163425"/>
                </a:lnTo>
                <a:lnTo>
                  <a:pt x="773028" y="138603"/>
                </a:lnTo>
                <a:lnTo>
                  <a:pt x="778631" y="136425"/>
                </a:lnTo>
                <a:lnTo>
                  <a:pt x="855375" y="106562"/>
                </a:lnTo>
                <a:lnTo>
                  <a:pt x="902052" y="88506"/>
                </a:lnTo>
                <a:lnTo>
                  <a:pt x="901585" y="88420"/>
                </a:lnTo>
                <a:lnTo>
                  <a:pt x="745961" y="62990"/>
                </a:lnTo>
                <a:lnTo>
                  <a:pt x="673150" y="52589"/>
                </a:lnTo>
                <a:lnTo>
                  <a:pt x="565995" y="39012"/>
                </a:lnTo>
                <a:lnTo>
                  <a:pt x="498645" y="31515"/>
                </a:lnTo>
                <a:lnTo>
                  <a:pt x="420985" y="23865"/>
                </a:lnTo>
                <a:lnTo>
                  <a:pt x="410642" y="22925"/>
                </a:lnTo>
                <a:lnTo>
                  <a:pt x="367530" y="19213"/>
                </a:lnTo>
                <a:lnTo>
                  <a:pt x="277799" y="12525"/>
                </a:lnTo>
                <a:lnTo>
                  <a:pt x="243047" y="10315"/>
                </a:lnTo>
                <a:lnTo>
                  <a:pt x="170571" y="6371"/>
                </a:lnTo>
                <a:lnTo>
                  <a:pt x="139267" y="4946"/>
                </a:lnTo>
                <a:lnTo>
                  <a:pt x="134390" y="4742"/>
                </a:lnTo>
                <a:lnTo>
                  <a:pt x="106233" y="3631"/>
                </a:lnTo>
                <a:lnTo>
                  <a:pt x="88892" y="3018"/>
                </a:lnTo>
                <a:lnTo>
                  <a:pt x="3802" y="744"/>
                </a:lnTo>
                <a:lnTo>
                  <a:pt x="3520" y="17521"/>
                </a:lnTo>
                <a:lnTo>
                  <a:pt x="2738" y="6372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3D6EF0D-1DC0-BAD4-4F03-752A487BA8ED}"/>
              </a:ext>
            </a:extLst>
          </p:cNvPr>
          <p:cNvSpPr>
            <a:spLocks/>
          </p:cNvSpPr>
          <p:nvPr/>
        </p:nvSpPr>
        <p:spPr>
          <a:xfrm flipV="1">
            <a:off x="7160137" y="3292653"/>
            <a:ext cx="359755" cy="371521"/>
          </a:xfrm>
          <a:custGeom>
            <a:avLst/>
            <a:gdLst>
              <a:gd name="connsiteX0" fmla="*/ 128661 w 244992"/>
              <a:gd name="connsiteY0" fmla="*/ 101844 h 253005"/>
              <a:gd name="connsiteX1" fmla="*/ 121589 w 244992"/>
              <a:gd name="connsiteY1" fmla="*/ 111950 h 253005"/>
              <a:gd name="connsiteX2" fmla="*/ 120532 w 244992"/>
              <a:gd name="connsiteY2" fmla="*/ 114150 h 253005"/>
              <a:gd name="connsiteX3" fmla="*/ 114744 w 244992"/>
              <a:gd name="connsiteY3" fmla="*/ 125175 h 253005"/>
              <a:gd name="connsiteX4" fmla="*/ 113927 w 244992"/>
              <a:gd name="connsiteY4" fmla="*/ 125817 h 253005"/>
              <a:gd name="connsiteX5" fmla="*/ 95573 w 244992"/>
              <a:gd name="connsiteY5" fmla="*/ 137718 h 253005"/>
              <a:gd name="connsiteX6" fmla="*/ 93854 w 244992"/>
              <a:gd name="connsiteY6" fmla="*/ 143219 h 253005"/>
              <a:gd name="connsiteX7" fmla="*/ 86551 w 244992"/>
              <a:gd name="connsiteY7" fmla="*/ 149779 h 253005"/>
              <a:gd name="connsiteX8" fmla="*/ 78667 w 244992"/>
              <a:gd name="connsiteY8" fmla="*/ 152562 h 253005"/>
              <a:gd name="connsiteX9" fmla="*/ 74639 w 244992"/>
              <a:gd name="connsiteY9" fmla="*/ 153244 h 253005"/>
              <a:gd name="connsiteX10" fmla="*/ 73210 w 244992"/>
              <a:gd name="connsiteY10" fmla="*/ 160152 h 253005"/>
              <a:gd name="connsiteX11" fmla="*/ 70946 w 244992"/>
              <a:gd name="connsiteY11" fmla="*/ 161651 h 253005"/>
              <a:gd name="connsiteX12" fmla="*/ 64709 w 244992"/>
              <a:gd name="connsiteY12" fmla="*/ 166083 h 253005"/>
              <a:gd name="connsiteX13" fmla="*/ 63312 w 244992"/>
              <a:gd name="connsiteY13" fmla="*/ 169127 h 253005"/>
              <a:gd name="connsiteX14" fmla="*/ 59524 w 244992"/>
              <a:gd name="connsiteY14" fmla="*/ 173439 h 253005"/>
              <a:gd name="connsiteX15" fmla="*/ 48147 w 244992"/>
              <a:gd name="connsiteY15" fmla="*/ 183460 h 253005"/>
              <a:gd name="connsiteX16" fmla="*/ 49036 w 244992"/>
              <a:gd name="connsiteY16" fmla="*/ 186746 h 253005"/>
              <a:gd name="connsiteX17" fmla="*/ 46237 w 244992"/>
              <a:gd name="connsiteY17" fmla="*/ 187305 h 253005"/>
              <a:gd name="connsiteX18" fmla="*/ 44164 w 244992"/>
              <a:gd name="connsiteY18" fmla="*/ 190958 h 253005"/>
              <a:gd name="connsiteX19" fmla="*/ 44019 w 244992"/>
              <a:gd name="connsiteY19" fmla="*/ 192921 h 253005"/>
              <a:gd name="connsiteX20" fmla="*/ 41520 w 244992"/>
              <a:gd name="connsiteY20" fmla="*/ 197088 h 253005"/>
              <a:gd name="connsiteX21" fmla="*/ 40762 w 244992"/>
              <a:gd name="connsiteY21" fmla="*/ 199058 h 253005"/>
              <a:gd name="connsiteX22" fmla="*/ 38036 w 244992"/>
              <a:gd name="connsiteY22" fmla="*/ 199330 h 253005"/>
              <a:gd name="connsiteX23" fmla="*/ 38435 w 244992"/>
              <a:gd name="connsiteY23" fmla="*/ 202038 h 253005"/>
              <a:gd name="connsiteX24" fmla="*/ 36711 w 244992"/>
              <a:gd name="connsiteY24" fmla="*/ 203317 h 253005"/>
              <a:gd name="connsiteX25" fmla="*/ 36371 w 244992"/>
              <a:gd name="connsiteY25" fmla="*/ 205234 h 253005"/>
              <a:gd name="connsiteX26" fmla="*/ 32316 w 244992"/>
              <a:gd name="connsiteY26" fmla="*/ 206881 h 253005"/>
              <a:gd name="connsiteX27" fmla="*/ 26972 w 244992"/>
              <a:gd name="connsiteY27" fmla="*/ 213295 h 253005"/>
              <a:gd name="connsiteX28" fmla="*/ 26305 w 244992"/>
              <a:gd name="connsiteY28" fmla="*/ 216210 h 253005"/>
              <a:gd name="connsiteX29" fmla="*/ 22626 w 244992"/>
              <a:gd name="connsiteY29" fmla="*/ 215802 h 253005"/>
              <a:gd name="connsiteX30" fmla="*/ 19923 w 244992"/>
              <a:gd name="connsiteY30" fmla="*/ 220079 h 253005"/>
              <a:gd name="connsiteX31" fmla="*/ 12792 w 244992"/>
              <a:gd name="connsiteY31" fmla="*/ 221937 h 253005"/>
              <a:gd name="connsiteX32" fmla="*/ 294 w 244992"/>
              <a:gd name="connsiteY32" fmla="*/ 220622 h 253005"/>
              <a:gd name="connsiteX33" fmla="*/ 3855 w 244992"/>
              <a:gd name="connsiteY33" fmla="*/ 228093 h 253005"/>
              <a:gd name="connsiteX34" fmla="*/ 8015 w 244992"/>
              <a:gd name="connsiteY34" fmla="*/ 237528 h 253005"/>
              <a:gd name="connsiteX35" fmla="*/ 36298 w 244992"/>
              <a:gd name="connsiteY35" fmla="*/ 244543 h 253005"/>
              <a:gd name="connsiteX36" fmla="*/ 59628 w 244992"/>
              <a:gd name="connsiteY36" fmla="*/ 253387 h 253005"/>
              <a:gd name="connsiteX37" fmla="*/ 66387 w 244992"/>
              <a:gd name="connsiteY37" fmla="*/ 252236 h 253005"/>
              <a:gd name="connsiteX38" fmla="*/ 67090 w 244992"/>
              <a:gd name="connsiteY38" fmla="*/ 251845 h 253005"/>
              <a:gd name="connsiteX39" fmla="*/ 124714 w 244992"/>
              <a:gd name="connsiteY39" fmla="*/ 239634 h 253005"/>
              <a:gd name="connsiteX40" fmla="*/ 151378 w 244992"/>
              <a:gd name="connsiteY40" fmla="*/ 234437 h 253005"/>
              <a:gd name="connsiteX41" fmla="*/ 159008 w 244992"/>
              <a:gd name="connsiteY41" fmla="*/ 226596 h 253005"/>
              <a:gd name="connsiteX42" fmla="*/ 163508 w 244992"/>
              <a:gd name="connsiteY42" fmla="*/ 220164 h 253005"/>
              <a:gd name="connsiteX43" fmla="*/ 161993 w 244992"/>
              <a:gd name="connsiteY43" fmla="*/ 212631 h 253005"/>
              <a:gd name="connsiteX44" fmla="*/ 164424 w 244992"/>
              <a:gd name="connsiteY44" fmla="*/ 198751 h 253005"/>
              <a:gd name="connsiteX45" fmla="*/ 165772 w 244992"/>
              <a:gd name="connsiteY45" fmla="*/ 189667 h 253005"/>
              <a:gd name="connsiteX46" fmla="*/ 174703 w 244992"/>
              <a:gd name="connsiteY46" fmla="*/ 189667 h 253005"/>
              <a:gd name="connsiteX47" fmla="*/ 180728 w 244992"/>
              <a:gd name="connsiteY47" fmla="*/ 180062 h 253005"/>
              <a:gd name="connsiteX48" fmla="*/ 184329 w 244992"/>
              <a:gd name="connsiteY48" fmla="*/ 178894 h 253005"/>
              <a:gd name="connsiteX49" fmla="*/ 186502 w 244992"/>
              <a:gd name="connsiteY49" fmla="*/ 180621 h 253005"/>
              <a:gd name="connsiteX50" fmla="*/ 186770 w 244992"/>
              <a:gd name="connsiteY50" fmla="*/ 185861 h 253005"/>
              <a:gd name="connsiteX51" fmla="*/ 191106 w 244992"/>
              <a:gd name="connsiteY51" fmla="*/ 187406 h 253005"/>
              <a:gd name="connsiteX52" fmla="*/ 193896 w 244992"/>
              <a:gd name="connsiteY52" fmla="*/ 180390 h 253005"/>
              <a:gd name="connsiteX53" fmla="*/ 193869 w 244992"/>
              <a:gd name="connsiteY53" fmla="*/ 164078 h 253005"/>
              <a:gd name="connsiteX54" fmla="*/ 200002 w 244992"/>
              <a:gd name="connsiteY54" fmla="*/ 162291 h 253005"/>
              <a:gd name="connsiteX55" fmla="*/ 200741 w 244992"/>
              <a:gd name="connsiteY55" fmla="*/ 156653 h 253005"/>
              <a:gd name="connsiteX56" fmla="*/ 201993 w 244992"/>
              <a:gd name="connsiteY56" fmla="*/ 156143 h 253005"/>
              <a:gd name="connsiteX57" fmla="*/ 200233 w 244992"/>
              <a:gd name="connsiteY57" fmla="*/ 150753 h 253005"/>
              <a:gd name="connsiteX58" fmla="*/ 209737 w 244992"/>
              <a:gd name="connsiteY58" fmla="*/ 150695 h 253005"/>
              <a:gd name="connsiteX59" fmla="*/ 213062 w 244992"/>
              <a:gd name="connsiteY59" fmla="*/ 145898 h 253005"/>
              <a:gd name="connsiteX60" fmla="*/ 219372 w 244992"/>
              <a:gd name="connsiteY60" fmla="*/ 149297 h 253005"/>
              <a:gd name="connsiteX61" fmla="*/ 220102 w 244992"/>
              <a:gd name="connsiteY61" fmla="*/ 149449 h 253005"/>
              <a:gd name="connsiteX62" fmla="*/ 227696 w 244992"/>
              <a:gd name="connsiteY62" fmla="*/ 147397 h 253005"/>
              <a:gd name="connsiteX63" fmla="*/ 228639 w 244992"/>
              <a:gd name="connsiteY63" fmla="*/ 130454 h 253005"/>
              <a:gd name="connsiteX64" fmla="*/ 228426 w 244992"/>
              <a:gd name="connsiteY64" fmla="*/ 120721 h 253005"/>
              <a:gd name="connsiteX65" fmla="*/ 233702 w 244992"/>
              <a:gd name="connsiteY65" fmla="*/ 119575 h 253005"/>
              <a:gd name="connsiteX66" fmla="*/ 240724 w 244992"/>
              <a:gd name="connsiteY66" fmla="*/ 115481 h 253005"/>
              <a:gd name="connsiteX67" fmla="*/ 241463 w 244992"/>
              <a:gd name="connsiteY67" fmla="*/ 114032 h 253005"/>
              <a:gd name="connsiteX68" fmla="*/ 243763 w 244992"/>
              <a:gd name="connsiteY68" fmla="*/ 114624 h 253005"/>
              <a:gd name="connsiteX69" fmla="*/ 244611 w 244992"/>
              <a:gd name="connsiteY69" fmla="*/ 114034 h 253005"/>
              <a:gd name="connsiteX70" fmla="*/ 245287 w 244992"/>
              <a:gd name="connsiteY70" fmla="*/ 113551 h 253005"/>
              <a:gd name="connsiteX71" fmla="*/ 241545 w 244992"/>
              <a:gd name="connsiteY71" fmla="*/ 111053 h 253005"/>
              <a:gd name="connsiteX72" fmla="*/ 237997 w 244992"/>
              <a:gd name="connsiteY72" fmla="*/ 108561 h 253005"/>
              <a:gd name="connsiteX73" fmla="*/ 234486 w 244992"/>
              <a:gd name="connsiteY73" fmla="*/ 109188 h 253005"/>
              <a:gd name="connsiteX74" fmla="*/ 231688 w 244992"/>
              <a:gd name="connsiteY74" fmla="*/ 104843 h 253005"/>
              <a:gd name="connsiteX75" fmla="*/ 227954 w 244992"/>
              <a:gd name="connsiteY75" fmla="*/ 105440 h 253005"/>
              <a:gd name="connsiteX76" fmla="*/ 224561 w 244992"/>
              <a:gd name="connsiteY76" fmla="*/ 109568 h 253005"/>
              <a:gd name="connsiteX77" fmla="*/ 221839 w 244992"/>
              <a:gd name="connsiteY77" fmla="*/ 110707 h 253005"/>
              <a:gd name="connsiteX78" fmla="*/ 218324 w 244992"/>
              <a:gd name="connsiteY78" fmla="*/ 104884 h 253005"/>
              <a:gd name="connsiteX79" fmla="*/ 220211 w 244992"/>
              <a:gd name="connsiteY79" fmla="*/ 101577 h 253005"/>
              <a:gd name="connsiteX80" fmla="*/ 196219 w 244992"/>
              <a:gd name="connsiteY80" fmla="*/ 104901 h 253005"/>
              <a:gd name="connsiteX81" fmla="*/ 180886 w 244992"/>
              <a:gd name="connsiteY81" fmla="*/ 105550 h 253005"/>
              <a:gd name="connsiteX82" fmla="*/ 186126 w 244992"/>
              <a:gd name="connsiteY82" fmla="*/ 75246 h 253005"/>
              <a:gd name="connsiteX83" fmla="*/ 182102 w 244992"/>
              <a:gd name="connsiteY83" fmla="*/ 66896 h 253005"/>
              <a:gd name="connsiteX84" fmla="*/ 179371 w 244992"/>
              <a:gd name="connsiteY84" fmla="*/ 54596 h 253005"/>
              <a:gd name="connsiteX85" fmla="*/ 174785 w 244992"/>
              <a:gd name="connsiteY85" fmla="*/ 39226 h 253005"/>
              <a:gd name="connsiteX86" fmla="*/ 164234 w 244992"/>
              <a:gd name="connsiteY86" fmla="*/ 22602 h 253005"/>
              <a:gd name="connsiteX87" fmla="*/ 168230 w 244992"/>
              <a:gd name="connsiteY87" fmla="*/ 16715 h 253005"/>
              <a:gd name="connsiteX88" fmla="*/ 166502 w 244992"/>
              <a:gd name="connsiteY88" fmla="*/ 13754 h 253005"/>
              <a:gd name="connsiteX89" fmla="*/ 168031 w 244992"/>
              <a:gd name="connsiteY89" fmla="*/ 7723 h 253005"/>
              <a:gd name="connsiteX90" fmla="*/ 163798 w 244992"/>
              <a:gd name="connsiteY90" fmla="*/ 5514 h 253005"/>
              <a:gd name="connsiteX91" fmla="*/ 155184 w 244992"/>
              <a:gd name="connsiteY91" fmla="*/ 8538 h 253005"/>
              <a:gd name="connsiteX92" fmla="*/ 149600 w 244992"/>
              <a:gd name="connsiteY92" fmla="*/ 381 h 253005"/>
              <a:gd name="connsiteX93" fmla="*/ 145563 w 244992"/>
              <a:gd name="connsiteY93" fmla="*/ 6166 h 253005"/>
              <a:gd name="connsiteX94" fmla="*/ 140346 w 244992"/>
              <a:gd name="connsiteY94" fmla="*/ 10555 h 253005"/>
              <a:gd name="connsiteX95" fmla="*/ 144070 w 244992"/>
              <a:gd name="connsiteY95" fmla="*/ 14259 h 253005"/>
              <a:gd name="connsiteX96" fmla="*/ 136041 w 244992"/>
              <a:gd name="connsiteY96" fmla="*/ 34464 h 253005"/>
              <a:gd name="connsiteX97" fmla="*/ 133818 w 244992"/>
              <a:gd name="connsiteY97" fmla="*/ 39860 h 253005"/>
              <a:gd name="connsiteX98" fmla="*/ 131768 w 244992"/>
              <a:gd name="connsiteY98" fmla="*/ 48123 h 253005"/>
              <a:gd name="connsiteX99" fmla="*/ 131795 w 244992"/>
              <a:gd name="connsiteY99" fmla="*/ 49360 h 253005"/>
              <a:gd name="connsiteX100" fmla="*/ 130280 w 244992"/>
              <a:gd name="connsiteY100" fmla="*/ 62120 h 253005"/>
              <a:gd name="connsiteX101" fmla="*/ 128792 w 244992"/>
              <a:gd name="connsiteY101" fmla="*/ 65546 h 253005"/>
              <a:gd name="connsiteX102" fmla="*/ 130017 w 244992"/>
              <a:gd name="connsiteY102" fmla="*/ 70166 h 253005"/>
              <a:gd name="connsiteX103" fmla="*/ 132580 w 244992"/>
              <a:gd name="connsiteY103" fmla="*/ 74045 h 253005"/>
              <a:gd name="connsiteX104" fmla="*/ 131364 w 244992"/>
              <a:gd name="connsiteY104" fmla="*/ 79130 h 253005"/>
              <a:gd name="connsiteX105" fmla="*/ 132698 w 244992"/>
              <a:gd name="connsiteY105" fmla="*/ 82215 h 253005"/>
              <a:gd name="connsiteX106" fmla="*/ 132616 w 244992"/>
              <a:gd name="connsiteY106" fmla="*/ 86226 h 253005"/>
              <a:gd name="connsiteX107" fmla="*/ 130756 w 244992"/>
              <a:gd name="connsiteY107" fmla="*/ 88684 h 253005"/>
              <a:gd name="connsiteX108" fmla="*/ 130407 w 244992"/>
              <a:gd name="connsiteY108" fmla="*/ 90137 h 253005"/>
              <a:gd name="connsiteX109" fmla="*/ 129514 w 244992"/>
              <a:gd name="connsiteY109" fmla="*/ 91735 h 253005"/>
              <a:gd name="connsiteX110" fmla="*/ 128661 w 244992"/>
              <a:gd name="connsiteY110" fmla="*/ 101844 h 253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244992" h="253005">
                <a:moveTo>
                  <a:pt x="128661" y="101844"/>
                </a:moveTo>
                <a:lnTo>
                  <a:pt x="121589" y="111950"/>
                </a:lnTo>
                <a:lnTo>
                  <a:pt x="120532" y="114150"/>
                </a:lnTo>
                <a:lnTo>
                  <a:pt x="114744" y="125175"/>
                </a:lnTo>
                <a:lnTo>
                  <a:pt x="113927" y="125817"/>
                </a:lnTo>
                <a:lnTo>
                  <a:pt x="95573" y="137718"/>
                </a:lnTo>
                <a:lnTo>
                  <a:pt x="93854" y="143219"/>
                </a:lnTo>
                <a:lnTo>
                  <a:pt x="86551" y="149779"/>
                </a:lnTo>
                <a:lnTo>
                  <a:pt x="78667" y="152562"/>
                </a:lnTo>
                <a:lnTo>
                  <a:pt x="74639" y="153244"/>
                </a:lnTo>
                <a:lnTo>
                  <a:pt x="73210" y="160152"/>
                </a:lnTo>
                <a:lnTo>
                  <a:pt x="70946" y="161651"/>
                </a:lnTo>
                <a:lnTo>
                  <a:pt x="64709" y="166083"/>
                </a:lnTo>
                <a:lnTo>
                  <a:pt x="63312" y="169127"/>
                </a:lnTo>
                <a:lnTo>
                  <a:pt x="59524" y="173439"/>
                </a:lnTo>
                <a:lnTo>
                  <a:pt x="48147" y="183460"/>
                </a:lnTo>
                <a:lnTo>
                  <a:pt x="49036" y="186746"/>
                </a:lnTo>
                <a:lnTo>
                  <a:pt x="46237" y="187305"/>
                </a:lnTo>
                <a:lnTo>
                  <a:pt x="44164" y="190958"/>
                </a:lnTo>
                <a:lnTo>
                  <a:pt x="44019" y="192921"/>
                </a:lnTo>
                <a:lnTo>
                  <a:pt x="41520" y="197088"/>
                </a:lnTo>
                <a:lnTo>
                  <a:pt x="40762" y="199058"/>
                </a:lnTo>
                <a:lnTo>
                  <a:pt x="38036" y="199330"/>
                </a:lnTo>
                <a:lnTo>
                  <a:pt x="38435" y="202038"/>
                </a:lnTo>
                <a:lnTo>
                  <a:pt x="36711" y="203317"/>
                </a:lnTo>
                <a:lnTo>
                  <a:pt x="36371" y="205234"/>
                </a:lnTo>
                <a:lnTo>
                  <a:pt x="32316" y="206881"/>
                </a:lnTo>
                <a:lnTo>
                  <a:pt x="26972" y="213295"/>
                </a:lnTo>
                <a:lnTo>
                  <a:pt x="26305" y="216210"/>
                </a:lnTo>
                <a:lnTo>
                  <a:pt x="22626" y="215802"/>
                </a:lnTo>
                <a:lnTo>
                  <a:pt x="19923" y="220079"/>
                </a:lnTo>
                <a:lnTo>
                  <a:pt x="12792" y="221937"/>
                </a:lnTo>
                <a:lnTo>
                  <a:pt x="294" y="220622"/>
                </a:lnTo>
                <a:lnTo>
                  <a:pt x="3855" y="228093"/>
                </a:lnTo>
                <a:lnTo>
                  <a:pt x="8015" y="237528"/>
                </a:lnTo>
                <a:lnTo>
                  <a:pt x="36298" y="244543"/>
                </a:lnTo>
                <a:lnTo>
                  <a:pt x="59628" y="253387"/>
                </a:lnTo>
                <a:lnTo>
                  <a:pt x="66387" y="252236"/>
                </a:lnTo>
                <a:lnTo>
                  <a:pt x="67090" y="251845"/>
                </a:lnTo>
                <a:lnTo>
                  <a:pt x="124714" y="239634"/>
                </a:lnTo>
                <a:lnTo>
                  <a:pt x="151378" y="234437"/>
                </a:lnTo>
                <a:lnTo>
                  <a:pt x="159008" y="226596"/>
                </a:lnTo>
                <a:lnTo>
                  <a:pt x="163508" y="220164"/>
                </a:lnTo>
                <a:lnTo>
                  <a:pt x="161993" y="212631"/>
                </a:lnTo>
                <a:lnTo>
                  <a:pt x="164424" y="198751"/>
                </a:lnTo>
                <a:lnTo>
                  <a:pt x="165772" y="189667"/>
                </a:lnTo>
                <a:lnTo>
                  <a:pt x="174703" y="189667"/>
                </a:lnTo>
                <a:lnTo>
                  <a:pt x="180728" y="180062"/>
                </a:lnTo>
                <a:lnTo>
                  <a:pt x="184329" y="178894"/>
                </a:lnTo>
                <a:lnTo>
                  <a:pt x="186502" y="180621"/>
                </a:lnTo>
                <a:lnTo>
                  <a:pt x="186770" y="185861"/>
                </a:lnTo>
                <a:lnTo>
                  <a:pt x="191106" y="187406"/>
                </a:lnTo>
                <a:lnTo>
                  <a:pt x="193896" y="180390"/>
                </a:lnTo>
                <a:lnTo>
                  <a:pt x="193869" y="164078"/>
                </a:lnTo>
                <a:lnTo>
                  <a:pt x="200002" y="162291"/>
                </a:lnTo>
                <a:lnTo>
                  <a:pt x="200741" y="156653"/>
                </a:lnTo>
                <a:lnTo>
                  <a:pt x="201993" y="156143"/>
                </a:lnTo>
                <a:lnTo>
                  <a:pt x="200233" y="150753"/>
                </a:lnTo>
                <a:lnTo>
                  <a:pt x="209737" y="150695"/>
                </a:lnTo>
                <a:lnTo>
                  <a:pt x="213062" y="145898"/>
                </a:lnTo>
                <a:lnTo>
                  <a:pt x="219372" y="149297"/>
                </a:lnTo>
                <a:lnTo>
                  <a:pt x="220102" y="149449"/>
                </a:lnTo>
                <a:lnTo>
                  <a:pt x="227696" y="147397"/>
                </a:lnTo>
                <a:lnTo>
                  <a:pt x="228639" y="130454"/>
                </a:lnTo>
                <a:lnTo>
                  <a:pt x="228426" y="120721"/>
                </a:lnTo>
                <a:lnTo>
                  <a:pt x="233702" y="119575"/>
                </a:lnTo>
                <a:lnTo>
                  <a:pt x="240724" y="115481"/>
                </a:lnTo>
                <a:lnTo>
                  <a:pt x="241463" y="114032"/>
                </a:lnTo>
                <a:lnTo>
                  <a:pt x="243763" y="114624"/>
                </a:lnTo>
                <a:lnTo>
                  <a:pt x="244611" y="114034"/>
                </a:lnTo>
                <a:lnTo>
                  <a:pt x="245287" y="113551"/>
                </a:lnTo>
                <a:lnTo>
                  <a:pt x="241545" y="111053"/>
                </a:lnTo>
                <a:lnTo>
                  <a:pt x="237997" y="108561"/>
                </a:lnTo>
                <a:lnTo>
                  <a:pt x="234486" y="109188"/>
                </a:lnTo>
                <a:lnTo>
                  <a:pt x="231688" y="104843"/>
                </a:lnTo>
                <a:lnTo>
                  <a:pt x="227954" y="105440"/>
                </a:lnTo>
                <a:lnTo>
                  <a:pt x="224561" y="109568"/>
                </a:lnTo>
                <a:lnTo>
                  <a:pt x="221839" y="110707"/>
                </a:lnTo>
                <a:lnTo>
                  <a:pt x="218324" y="104884"/>
                </a:lnTo>
                <a:lnTo>
                  <a:pt x="220211" y="101577"/>
                </a:lnTo>
                <a:lnTo>
                  <a:pt x="196219" y="104901"/>
                </a:lnTo>
                <a:lnTo>
                  <a:pt x="180886" y="105550"/>
                </a:lnTo>
                <a:lnTo>
                  <a:pt x="186126" y="75246"/>
                </a:lnTo>
                <a:lnTo>
                  <a:pt x="182102" y="66896"/>
                </a:lnTo>
                <a:lnTo>
                  <a:pt x="179371" y="54596"/>
                </a:lnTo>
                <a:lnTo>
                  <a:pt x="174785" y="39226"/>
                </a:lnTo>
                <a:lnTo>
                  <a:pt x="164234" y="22602"/>
                </a:lnTo>
                <a:lnTo>
                  <a:pt x="168230" y="16715"/>
                </a:lnTo>
                <a:lnTo>
                  <a:pt x="166502" y="13754"/>
                </a:lnTo>
                <a:lnTo>
                  <a:pt x="168031" y="7723"/>
                </a:lnTo>
                <a:lnTo>
                  <a:pt x="163798" y="5514"/>
                </a:lnTo>
                <a:lnTo>
                  <a:pt x="155184" y="8538"/>
                </a:lnTo>
                <a:lnTo>
                  <a:pt x="149600" y="381"/>
                </a:lnTo>
                <a:lnTo>
                  <a:pt x="145563" y="6166"/>
                </a:lnTo>
                <a:lnTo>
                  <a:pt x="140346" y="10555"/>
                </a:lnTo>
                <a:lnTo>
                  <a:pt x="144070" y="14259"/>
                </a:lnTo>
                <a:lnTo>
                  <a:pt x="136041" y="34464"/>
                </a:lnTo>
                <a:lnTo>
                  <a:pt x="133818" y="39860"/>
                </a:lnTo>
                <a:lnTo>
                  <a:pt x="131768" y="48123"/>
                </a:lnTo>
                <a:lnTo>
                  <a:pt x="131795" y="49360"/>
                </a:lnTo>
                <a:lnTo>
                  <a:pt x="130280" y="62120"/>
                </a:lnTo>
                <a:lnTo>
                  <a:pt x="128792" y="65546"/>
                </a:lnTo>
                <a:lnTo>
                  <a:pt x="130017" y="70166"/>
                </a:lnTo>
                <a:lnTo>
                  <a:pt x="132580" y="74045"/>
                </a:lnTo>
                <a:lnTo>
                  <a:pt x="131364" y="79130"/>
                </a:lnTo>
                <a:lnTo>
                  <a:pt x="132698" y="82215"/>
                </a:lnTo>
                <a:lnTo>
                  <a:pt x="132616" y="86226"/>
                </a:lnTo>
                <a:lnTo>
                  <a:pt x="130756" y="88684"/>
                </a:lnTo>
                <a:lnTo>
                  <a:pt x="130407" y="90137"/>
                </a:lnTo>
                <a:lnTo>
                  <a:pt x="129514" y="91735"/>
                </a:lnTo>
                <a:lnTo>
                  <a:pt x="128661" y="10184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893C3DF9-0BBC-8CAC-4103-23D64DE8527B}"/>
              </a:ext>
            </a:extLst>
          </p:cNvPr>
          <p:cNvSpPr>
            <a:spLocks/>
          </p:cNvSpPr>
          <p:nvPr/>
        </p:nvSpPr>
        <p:spPr>
          <a:xfrm flipV="1">
            <a:off x="5835721" y="738435"/>
            <a:ext cx="651831" cy="1408227"/>
          </a:xfrm>
          <a:custGeom>
            <a:avLst/>
            <a:gdLst>
              <a:gd name="connsiteX0" fmla="*/ 323869 w 443895"/>
              <a:gd name="connsiteY0" fmla="*/ 296618 h 958999"/>
              <a:gd name="connsiteX1" fmla="*/ 324109 w 443895"/>
              <a:gd name="connsiteY1" fmla="*/ 274723 h 958999"/>
              <a:gd name="connsiteX2" fmla="*/ 323592 w 443895"/>
              <a:gd name="connsiteY2" fmla="*/ 247791 h 958999"/>
              <a:gd name="connsiteX3" fmla="*/ 323678 w 443895"/>
              <a:gd name="connsiteY3" fmla="*/ 241965 h 958999"/>
              <a:gd name="connsiteX4" fmla="*/ 324676 w 443895"/>
              <a:gd name="connsiteY4" fmla="*/ 214883 h 958999"/>
              <a:gd name="connsiteX5" fmla="*/ 324794 w 443895"/>
              <a:gd name="connsiteY5" fmla="*/ 200766 h 958999"/>
              <a:gd name="connsiteX6" fmla="*/ 324817 w 443895"/>
              <a:gd name="connsiteY6" fmla="*/ 196732 h 958999"/>
              <a:gd name="connsiteX7" fmla="*/ 324822 w 443895"/>
              <a:gd name="connsiteY7" fmla="*/ 194177 h 958999"/>
              <a:gd name="connsiteX8" fmla="*/ 324903 w 443895"/>
              <a:gd name="connsiteY8" fmla="*/ 185918 h 958999"/>
              <a:gd name="connsiteX9" fmla="*/ 324899 w 443895"/>
              <a:gd name="connsiteY9" fmla="*/ 185319 h 958999"/>
              <a:gd name="connsiteX10" fmla="*/ 325030 w 443895"/>
              <a:gd name="connsiteY10" fmla="*/ 184257 h 958999"/>
              <a:gd name="connsiteX11" fmla="*/ 324944 w 443895"/>
              <a:gd name="connsiteY11" fmla="*/ 179057 h 958999"/>
              <a:gd name="connsiteX12" fmla="*/ 324640 w 443895"/>
              <a:gd name="connsiteY12" fmla="*/ 174632 h 958999"/>
              <a:gd name="connsiteX13" fmla="*/ 324255 w 443895"/>
              <a:gd name="connsiteY13" fmla="*/ 169123 h 958999"/>
              <a:gd name="connsiteX14" fmla="*/ 324763 w 443895"/>
              <a:gd name="connsiteY14" fmla="*/ 168588 h 958999"/>
              <a:gd name="connsiteX15" fmla="*/ 326781 w 443895"/>
              <a:gd name="connsiteY15" fmla="*/ 166469 h 958999"/>
              <a:gd name="connsiteX16" fmla="*/ 330492 w 443895"/>
              <a:gd name="connsiteY16" fmla="*/ 162439 h 958999"/>
              <a:gd name="connsiteX17" fmla="*/ 333858 w 443895"/>
              <a:gd name="connsiteY17" fmla="*/ 159072 h 958999"/>
              <a:gd name="connsiteX18" fmla="*/ 335586 w 443895"/>
              <a:gd name="connsiteY18" fmla="*/ 157321 h 958999"/>
              <a:gd name="connsiteX19" fmla="*/ 340408 w 443895"/>
              <a:gd name="connsiteY19" fmla="*/ 152270 h 958999"/>
              <a:gd name="connsiteX20" fmla="*/ 340952 w 443895"/>
              <a:gd name="connsiteY20" fmla="*/ 151716 h 958999"/>
              <a:gd name="connsiteX21" fmla="*/ 341234 w 443895"/>
              <a:gd name="connsiteY21" fmla="*/ 151426 h 958999"/>
              <a:gd name="connsiteX22" fmla="*/ 344119 w 443895"/>
              <a:gd name="connsiteY22" fmla="*/ 148404 h 958999"/>
              <a:gd name="connsiteX23" fmla="*/ 352656 w 443895"/>
              <a:gd name="connsiteY23" fmla="*/ 139501 h 958999"/>
              <a:gd name="connsiteX24" fmla="*/ 354992 w 443895"/>
              <a:gd name="connsiteY24" fmla="*/ 136914 h 958999"/>
              <a:gd name="connsiteX25" fmla="*/ 358149 w 443895"/>
              <a:gd name="connsiteY25" fmla="*/ 133760 h 958999"/>
              <a:gd name="connsiteX26" fmla="*/ 362209 w 443895"/>
              <a:gd name="connsiteY26" fmla="*/ 129354 h 958999"/>
              <a:gd name="connsiteX27" fmla="*/ 366441 w 443895"/>
              <a:gd name="connsiteY27" fmla="*/ 124898 h 958999"/>
              <a:gd name="connsiteX28" fmla="*/ 368778 w 443895"/>
              <a:gd name="connsiteY28" fmla="*/ 122438 h 958999"/>
              <a:gd name="connsiteX29" fmla="*/ 372212 w 443895"/>
              <a:gd name="connsiteY29" fmla="*/ 118831 h 958999"/>
              <a:gd name="connsiteX30" fmla="*/ 314434 w 443895"/>
              <a:gd name="connsiteY30" fmla="*/ 74288 h 958999"/>
              <a:gd name="connsiteX31" fmla="*/ 309403 w 443895"/>
              <a:gd name="connsiteY31" fmla="*/ 70426 h 958999"/>
              <a:gd name="connsiteX32" fmla="*/ 294823 w 443895"/>
              <a:gd name="connsiteY32" fmla="*/ 59304 h 958999"/>
              <a:gd name="connsiteX33" fmla="*/ 276833 w 443895"/>
              <a:gd name="connsiteY33" fmla="*/ 78558 h 958999"/>
              <a:gd name="connsiteX34" fmla="*/ 233634 w 443895"/>
              <a:gd name="connsiteY34" fmla="*/ 77183 h 958999"/>
              <a:gd name="connsiteX35" fmla="*/ 225718 w 443895"/>
              <a:gd name="connsiteY35" fmla="*/ 65221 h 958999"/>
              <a:gd name="connsiteX36" fmla="*/ 207084 w 443895"/>
              <a:gd name="connsiteY36" fmla="*/ 36338 h 958999"/>
              <a:gd name="connsiteX37" fmla="*/ 178537 w 443895"/>
              <a:gd name="connsiteY37" fmla="*/ -69 h 958999"/>
              <a:gd name="connsiteX38" fmla="*/ 161086 w 443895"/>
              <a:gd name="connsiteY38" fmla="*/ 14089 h 958999"/>
              <a:gd name="connsiteX39" fmla="*/ 160283 w 443895"/>
              <a:gd name="connsiteY39" fmla="*/ 14751 h 958999"/>
              <a:gd name="connsiteX40" fmla="*/ 151388 w 443895"/>
              <a:gd name="connsiteY40" fmla="*/ 22112 h 958999"/>
              <a:gd name="connsiteX41" fmla="*/ 142197 w 443895"/>
              <a:gd name="connsiteY41" fmla="*/ 28823 h 958999"/>
              <a:gd name="connsiteX42" fmla="*/ 133577 w 443895"/>
              <a:gd name="connsiteY42" fmla="*/ 35072 h 958999"/>
              <a:gd name="connsiteX43" fmla="*/ 118818 w 443895"/>
              <a:gd name="connsiteY43" fmla="*/ 45613 h 958999"/>
              <a:gd name="connsiteX44" fmla="*/ 88600 w 443895"/>
              <a:gd name="connsiteY44" fmla="*/ 67740 h 958999"/>
              <a:gd name="connsiteX45" fmla="*/ 63889 w 443895"/>
              <a:gd name="connsiteY45" fmla="*/ 85659 h 958999"/>
              <a:gd name="connsiteX46" fmla="*/ 24490 w 443895"/>
              <a:gd name="connsiteY46" fmla="*/ 105372 h 958999"/>
              <a:gd name="connsiteX47" fmla="*/ 17386 w 443895"/>
              <a:gd name="connsiteY47" fmla="*/ 117637 h 958999"/>
              <a:gd name="connsiteX48" fmla="*/ 17073 w 443895"/>
              <a:gd name="connsiteY48" fmla="*/ 118400 h 958999"/>
              <a:gd name="connsiteX49" fmla="*/ 26825 w 443895"/>
              <a:gd name="connsiteY49" fmla="*/ 128941 h 958999"/>
              <a:gd name="connsiteX50" fmla="*/ 31375 w 443895"/>
              <a:gd name="connsiteY50" fmla="*/ 136896 h 958999"/>
              <a:gd name="connsiteX51" fmla="*/ 32669 w 443895"/>
              <a:gd name="connsiteY51" fmla="*/ 143898 h 958999"/>
              <a:gd name="connsiteX52" fmla="*/ 30586 w 443895"/>
              <a:gd name="connsiteY52" fmla="*/ 154748 h 958999"/>
              <a:gd name="connsiteX53" fmla="*/ 30738 w 443895"/>
              <a:gd name="connsiteY53" fmla="*/ 155324 h 958999"/>
              <a:gd name="connsiteX54" fmla="*/ 34148 w 443895"/>
              <a:gd name="connsiteY54" fmla="*/ 161954 h 958999"/>
              <a:gd name="connsiteX55" fmla="*/ 34720 w 443895"/>
              <a:gd name="connsiteY55" fmla="*/ 173915 h 958999"/>
              <a:gd name="connsiteX56" fmla="*/ 30046 w 443895"/>
              <a:gd name="connsiteY56" fmla="*/ 185319 h 958999"/>
              <a:gd name="connsiteX57" fmla="*/ 24672 w 443895"/>
              <a:gd name="connsiteY57" fmla="*/ 193324 h 958999"/>
              <a:gd name="connsiteX58" fmla="*/ 22357 w 443895"/>
              <a:gd name="connsiteY58" fmla="*/ 202132 h 958999"/>
              <a:gd name="connsiteX59" fmla="*/ 19599 w 443895"/>
              <a:gd name="connsiteY59" fmla="*/ 209687 h 958999"/>
              <a:gd name="connsiteX60" fmla="*/ 16988 w 443895"/>
              <a:gd name="connsiteY60" fmla="*/ 216848 h 958999"/>
              <a:gd name="connsiteX61" fmla="*/ 27216 w 443895"/>
              <a:gd name="connsiteY61" fmla="*/ 221907 h 958999"/>
              <a:gd name="connsiteX62" fmla="*/ 31219 w 443895"/>
              <a:gd name="connsiteY62" fmla="*/ 222325 h 958999"/>
              <a:gd name="connsiteX63" fmla="*/ 36053 w 443895"/>
              <a:gd name="connsiteY63" fmla="*/ 222824 h 958999"/>
              <a:gd name="connsiteX64" fmla="*/ 37385 w 443895"/>
              <a:gd name="connsiteY64" fmla="*/ 231092 h 958999"/>
              <a:gd name="connsiteX65" fmla="*/ 41507 w 443895"/>
              <a:gd name="connsiteY65" fmla="*/ 250491 h 958999"/>
              <a:gd name="connsiteX66" fmla="*/ 35601 w 443895"/>
              <a:gd name="connsiteY66" fmla="*/ 259467 h 958999"/>
              <a:gd name="connsiteX67" fmla="*/ 33894 w 443895"/>
              <a:gd name="connsiteY67" fmla="*/ 262085 h 958999"/>
              <a:gd name="connsiteX68" fmla="*/ 30037 w 443895"/>
              <a:gd name="connsiteY68" fmla="*/ 267921 h 958999"/>
              <a:gd name="connsiteX69" fmla="*/ 13034 w 443895"/>
              <a:gd name="connsiteY69" fmla="*/ 306043 h 958999"/>
              <a:gd name="connsiteX70" fmla="*/ 14150 w 443895"/>
              <a:gd name="connsiteY70" fmla="*/ 315005 h 958999"/>
              <a:gd name="connsiteX71" fmla="*/ 16190 w 443895"/>
              <a:gd name="connsiteY71" fmla="*/ 329953 h 958999"/>
              <a:gd name="connsiteX72" fmla="*/ 13980 w 443895"/>
              <a:gd name="connsiteY72" fmla="*/ 334618 h 958999"/>
              <a:gd name="connsiteX73" fmla="*/ 12660 w 443895"/>
              <a:gd name="connsiteY73" fmla="*/ 338198 h 958999"/>
              <a:gd name="connsiteX74" fmla="*/ 12455 w 443895"/>
              <a:gd name="connsiteY74" fmla="*/ 338761 h 958999"/>
              <a:gd name="connsiteX75" fmla="*/ 10260 w 443895"/>
              <a:gd name="connsiteY75" fmla="*/ 344714 h 958999"/>
              <a:gd name="connsiteX76" fmla="*/ 9626 w 443895"/>
              <a:gd name="connsiteY76" fmla="*/ 350573 h 958999"/>
              <a:gd name="connsiteX77" fmla="*/ 4138 w 443895"/>
              <a:gd name="connsiteY77" fmla="*/ 365284 h 958999"/>
              <a:gd name="connsiteX78" fmla="*/ 4807 w 443895"/>
              <a:gd name="connsiteY78" fmla="*/ 387610 h 958999"/>
              <a:gd name="connsiteX79" fmla="*/ 6467 w 443895"/>
              <a:gd name="connsiteY79" fmla="*/ 389498 h 958999"/>
              <a:gd name="connsiteX80" fmla="*/ 11386 w 443895"/>
              <a:gd name="connsiteY80" fmla="*/ 395252 h 958999"/>
              <a:gd name="connsiteX81" fmla="*/ 387 w 443895"/>
              <a:gd name="connsiteY81" fmla="*/ 420196 h 958999"/>
              <a:gd name="connsiteX82" fmla="*/ 2381 w 443895"/>
              <a:gd name="connsiteY82" fmla="*/ 424489 h 958999"/>
              <a:gd name="connsiteX83" fmla="*/ 3574 w 443895"/>
              <a:gd name="connsiteY83" fmla="*/ 426236 h 958999"/>
              <a:gd name="connsiteX84" fmla="*/ 8192 w 443895"/>
              <a:gd name="connsiteY84" fmla="*/ 433910 h 958999"/>
              <a:gd name="connsiteX85" fmla="*/ 9951 w 443895"/>
              <a:gd name="connsiteY85" fmla="*/ 436841 h 958999"/>
              <a:gd name="connsiteX86" fmla="*/ 6200 w 443895"/>
              <a:gd name="connsiteY86" fmla="*/ 448612 h 958999"/>
              <a:gd name="connsiteX87" fmla="*/ 30627 w 443895"/>
              <a:gd name="connsiteY87" fmla="*/ 481716 h 958999"/>
              <a:gd name="connsiteX88" fmla="*/ 36955 w 443895"/>
              <a:gd name="connsiteY88" fmla="*/ 490401 h 958999"/>
              <a:gd name="connsiteX89" fmla="*/ 37666 w 443895"/>
              <a:gd name="connsiteY89" fmla="*/ 491399 h 958999"/>
              <a:gd name="connsiteX90" fmla="*/ 45201 w 443895"/>
              <a:gd name="connsiteY90" fmla="*/ 492325 h 958999"/>
              <a:gd name="connsiteX91" fmla="*/ 52428 w 443895"/>
              <a:gd name="connsiteY91" fmla="*/ 493237 h 958999"/>
              <a:gd name="connsiteX92" fmla="*/ 64077 w 443895"/>
              <a:gd name="connsiteY92" fmla="*/ 536283 h 958999"/>
              <a:gd name="connsiteX93" fmla="*/ 61238 w 443895"/>
              <a:gd name="connsiteY93" fmla="*/ 540099 h 958999"/>
              <a:gd name="connsiteX94" fmla="*/ 62648 w 443895"/>
              <a:gd name="connsiteY94" fmla="*/ 544038 h 958999"/>
              <a:gd name="connsiteX95" fmla="*/ 62966 w 443895"/>
              <a:gd name="connsiteY95" fmla="*/ 544678 h 958999"/>
              <a:gd name="connsiteX96" fmla="*/ 63997 w 443895"/>
              <a:gd name="connsiteY96" fmla="*/ 546910 h 958999"/>
              <a:gd name="connsiteX97" fmla="*/ 71119 w 443895"/>
              <a:gd name="connsiteY97" fmla="*/ 562275 h 958999"/>
              <a:gd name="connsiteX98" fmla="*/ 71590 w 443895"/>
              <a:gd name="connsiteY98" fmla="*/ 563986 h 958999"/>
              <a:gd name="connsiteX99" fmla="*/ 74133 w 443895"/>
              <a:gd name="connsiteY99" fmla="*/ 573230 h 958999"/>
              <a:gd name="connsiteX100" fmla="*/ 76618 w 443895"/>
              <a:gd name="connsiteY100" fmla="*/ 582346 h 958999"/>
              <a:gd name="connsiteX101" fmla="*/ 81210 w 443895"/>
              <a:gd name="connsiteY101" fmla="*/ 599227 h 958999"/>
              <a:gd name="connsiteX102" fmla="*/ 86679 w 443895"/>
              <a:gd name="connsiteY102" fmla="*/ 619620 h 958999"/>
              <a:gd name="connsiteX103" fmla="*/ 87679 w 443895"/>
              <a:gd name="connsiteY103" fmla="*/ 623350 h 958999"/>
              <a:gd name="connsiteX104" fmla="*/ 87768 w 443895"/>
              <a:gd name="connsiteY104" fmla="*/ 627098 h 958999"/>
              <a:gd name="connsiteX105" fmla="*/ 87820 w 443895"/>
              <a:gd name="connsiteY105" fmla="*/ 629458 h 958999"/>
              <a:gd name="connsiteX106" fmla="*/ 88100 w 443895"/>
              <a:gd name="connsiteY106" fmla="*/ 639958 h 958999"/>
              <a:gd name="connsiteX107" fmla="*/ 89337 w 443895"/>
              <a:gd name="connsiteY107" fmla="*/ 644351 h 958999"/>
              <a:gd name="connsiteX108" fmla="*/ 89633 w 443895"/>
              <a:gd name="connsiteY108" fmla="*/ 648830 h 958999"/>
              <a:gd name="connsiteX109" fmla="*/ 85055 w 443895"/>
              <a:gd name="connsiteY109" fmla="*/ 678257 h 958999"/>
              <a:gd name="connsiteX110" fmla="*/ 87493 w 443895"/>
              <a:gd name="connsiteY110" fmla="*/ 678639 h 958999"/>
              <a:gd name="connsiteX111" fmla="*/ 103227 w 443895"/>
              <a:gd name="connsiteY111" fmla="*/ 681293 h 958999"/>
              <a:gd name="connsiteX112" fmla="*/ 103236 w 443895"/>
              <a:gd name="connsiteY112" fmla="*/ 681321 h 958999"/>
              <a:gd name="connsiteX113" fmla="*/ 120821 w 443895"/>
              <a:gd name="connsiteY113" fmla="*/ 676610 h 958999"/>
              <a:gd name="connsiteX114" fmla="*/ 145073 w 443895"/>
              <a:gd name="connsiteY114" fmla="*/ 760324 h 958999"/>
              <a:gd name="connsiteX115" fmla="*/ 170463 w 443895"/>
              <a:gd name="connsiteY115" fmla="*/ 859761 h 958999"/>
              <a:gd name="connsiteX116" fmla="*/ 177439 w 443895"/>
              <a:gd name="connsiteY116" fmla="*/ 857324 h 958999"/>
              <a:gd name="connsiteX117" fmla="*/ 187247 w 443895"/>
              <a:gd name="connsiteY117" fmla="*/ 851280 h 958999"/>
              <a:gd name="connsiteX118" fmla="*/ 193234 w 443895"/>
              <a:gd name="connsiteY118" fmla="*/ 873157 h 958999"/>
              <a:gd name="connsiteX119" fmla="*/ 188843 w 443895"/>
              <a:gd name="connsiteY119" fmla="*/ 891104 h 958999"/>
              <a:gd name="connsiteX120" fmla="*/ 188839 w 443895"/>
              <a:gd name="connsiteY120" fmla="*/ 892420 h 958999"/>
              <a:gd name="connsiteX121" fmla="*/ 188213 w 443895"/>
              <a:gd name="connsiteY121" fmla="*/ 902362 h 958999"/>
              <a:gd name="connsiteX122" fmla="*/ 197258 w 443895"/>
              <a:gd name="connsiteY122" fmla="*/ 907481 h 958999"/>
              <a:gd name="connsiteX123" fmla="*/ 205047 w 443895"/>
              <a:gd name="connsiteY123" fmla="*/ 901586 h 958999"/>
              <a:gd name="connsiteX124" fmla="*/ 220733 w 443895"/>
              <a:gd name="connsiteY124" fmla="*/ 902820 h 958999"/>
              <a:gd name="connsiteX125" fmla="*/ 223205 w 443895"/>
              <a:gd name="connsiteY125" fmla="*/ 902004 h 958999"/>
              <a:gd name="connsiteX126" fmla="*/ 236769 w 443895"/>
              <a:gd name="connsiteY126" fmla="*/ 898056 h 958999"/>
              <a:gd name="connsiteX127" fmla="*/ 249502 w 443895"/>
              <a:gd name="connsiteY127" fmla="*/ 894430 h 958999"/>
              <a:gd name="connsiteX128" fmla="*/ 251108 w 443895"/>
              <a:gd name="connsiteY128" fmla="*/ 893867 h 958999"/>
              <a:gd name="connsiteX129" fmla="*/ 258965 w 443895"/>
              <a:gd name="connsiteY129" fmla="*/ 907463 h 958999"/>
              <a:gd name="connsiteX130" fmla="*/ 248640 w 443895"/>
              <a:gd name="connsiteY130" fmla="*/ 912373 h 958999"/>
              <a:gd name="connsiteX131" fmla="*/ 256569 w 443895"/>
              <a:gd name="connsiteY131" fmla="*/ 932248 h 958999"/>
              <a:gd name="connsiteX132" fmla="*/ 256692 w 443895"/>
              <a:gd name="connsiteY132" fmla="*/ 934263 h 958999"/>
              <a:gd name="connsiteX133" fmla="*/ 255612 w 443895"/>
              <a:gd name="connsiteY133" fmla="*/ 942390 h 958999"/>
              <a:gd name="connsiteX134" fmla="*/ 255077 w 443895"/>
              <a:gd name="connsiteY134" fmla="*/ 946479 h 958999"/>
              <a:gd name="connsiteX135" fmla="*/ 259890 w 443895"/>
              <a:gd name="connsiteY135" fmla="*/ 958931 h 958999"/>
              <a:gd name="connsiteX136" fmla="*/ 283456 w 443895"/>
              <a:gd name="connsiteY136" fmla="*/ 942263 h 958999"/>
              <a:gd name="connsiteX137" fmla="*/ 291408 w 443895"/>
              <a:gd name="connsiteY137" fmla="*/ 937898 h 958999"/>
              <a:gd name="connsiteX138" fmla="*/ 333018 w 443895"/>
              <a:gd name="connsiteY138" fmla="*/ 915599 h 958999"/>
              <a:gd name="connsiteX139" fmla="*/ 356348 w 443895"/>
              <a:gd name="connsiteY139" fmla="*/ 903133 h 958999"/>
              <a:gd name="connsiteX140" fmla="*/ 365607 w 443895"/>
              <a:gd name="connsiteY140" fmla="*/ 894530 h 958999"/>
              <a:gd name="connsiteX141" fmla="*/ 366382 w 443895"/>
              <a:gd name="connsiteY141" fmla="*/ 893672 h 958999"/>
              <a:gd name="connsiteX142" fmla="*/ 373523 w 443895"/>
              <a:gd name="connsiteY142" fmla="*/ 885372 h 958999"/>
              <a:gd name="connsiteX143" fmla="*/ 379111 w 443895"/>
              <a:gd name="connsiteY143" fmla="*/ 881416 h 958999"/>
              <a:gd name="connsiteX144" fmla="*/ 378789 w 443895"/>
              <a:gd name="connsiteY144" fmla="*/ 874913 h 958999"/>
              <a:gd name="connsiteX145" fmla="*/ 379932 w 443895"/>
              <a:gd name="connsiteY145" fmla="*/ 856412 h 958999"/>
              <a:gd name="connsiteX146" fmla="*/ 394856 w 443895"/>
              <a:gd name="connsiteY146" fmla="*/ 835112 h 958999"/>
              <a:gd name="connsiteX147" fmla="*/ 396000 w 443895"/>
              <a:gd name="connsiteY147" fmla="*/ 827057 h 958999"/>
              <a:gd name="connsiteX148" fmla="*/ 393037 w 443895"/>
              <a:gd name="connsiteY148" fmla="*/ 815771 h 958999"/>
              <a:gd name="connsiteX149" fmla="*/ 400037 w 443895"/>
              <a:gd name="connsiteY149" fmla="*/ 800806 h 958999"/>
              <a:gd name="connsiteX150" fmla="*/ 406093 w 443895"/>
              <a:gd name="connsiteY150" fmla="*/ 792806 h 958999"/>
              <a:gd name="connsiteX151" fmla="*/ 411808 w 443895"/>
              <a:gd name="connsiteY151" fmla="*/ 785268 h 958999"/>
              <a:gd name="connsiteX152" fmla="*/ 413863 w 443895"/>
              <a:gd name="connsiteY152" fmla="*/ 782555 h 958999"/>
              <a:gd name="connsiteX153" fmla="*/ 411908 w 443895"/>
              <a:gd name="connsiteY153" fmla="*/ 775957 h 958999"/>
              <a:gd name="connsiteX154" fmla="*/ 411795 w 443895"/>
              <a:gd name="connsiteY154" fmla="*/ 761490 h 958999"/>
              <a:gd name="connsiteX155" fmla="*/ 411781 w 443895"/>
              <a:gd name="connsiteY155" fmla="*/ 756380 h 958999"/>
              <a:gd name="connsiteX156" fmla="*/ 411736 w 443895"/>
              <a:gd name="connsiteY156" fmla="*/ 751947 h 958999"/>
              <a:gd name="connsiteX157" fmla="*/ 411654 w 443895"/>
              <a:gd name="connsiteY157" fmla="*/ 743838 h 958999"/>
              <a:gd name="connsiteX158" fmla="*/ 411586 w 443895"/>
              <a:gd name="connsiteY158" fmla="*/ 737880 h 958999"/>
              <a:gd name="connsiteX159" fmla="*/ 414330 w 443895"/>
              <a:gd name="connsiteY159" fmla="*/ 734436 h 958999"/>
              <a:gd name="connsiteX160" fmla="*/ 414834 w 443895"/>
              <a:gd name="connsiteY160" fmla="*/ 733832 h 958999"/>
              <a:gd name="connsiteX161" fmla="*/ 419007 w 443895"/>
              <a:gd name="connsiteY161" fmla="*/ 728650 h 958999"/>
              <a:gd name="connsiteX162" fmla="*/ 420191 w 443895"/>
              <a:gd name="connsiteY162" fmla="*/ 726590 h 958999"/>
              <a:gd name="connsiteX163" fmla="*/ 426134 w 443895"/>
              <a:gd name="connsiteY163" fmla="*/ 720078 h 958999"/>
              <a:gd name="connsiteX164" fmla="*/ 433950 w 443895"/>
              <a:gd name="connsiteY164" fmla="*/ 708062 h 958999"/>
              <a:gd name="connsiteX165" fmla="*/ 439008 w 443895"/>
              <a:gd name="connsiteY165" fmla="*/ 694893 h 958999"/>
              <a:gd name="connsiteX166" fmla="*/ 439611 w 443895"/>
              <a:gd name="connsiteY166" fmla="*/ 693323 h 958999"/>
              <a:gd name="connsiteX167" fmla="*/ 443557 w 443895"/>
              <a:gd name="connsiteY167" fmla="*/ 678330 h 958999"/>
              <a:gd name="connsiteX168" fmla="*/ 444283 w 443895"/>
              <a:gd name="connsiteY168" fmla="*/ 672753 h 958999"/>
              <a:gd name="connsiteX169" fmla="*/ 441843 w 443895"/>
              <a:gd name="connsiteY169" fmla="*/ 665892 h 958999"/>
              <a:gd name="connsiteX170" fmla="*/ 441834 w 443895"/>
              <a:gd name="connsiteY170" fmla="*/ 665887 h 958999"/>
              <a:gd name="connsiteX171" fmla="*/ 441661 w 443895"/>
              <a:gd name="connsiteY171" fmla="*/ 665425 h 958999"/>
              <a:gd name="connsiteX172" fmla="*/ 440269 w 443895"/>
              <a:gd name="connsiteY172" fmla="*/ 661490 h 958999"/>
              <a:gd name="connsiteX173" fmla="*/ 438867 w 443895"/>
              <a:gd name="connsiteY173" fmla="*/ 657456 h 958999"/>
              <a:gd name="connsiteX174" fmla="*/ 435805 w 443895"/>
              <a:gd name="connsiteY174" fmla="*/ 649016 h 958999"/>
              <a:gd name="connsiteX175" fmla="*/ 434499 w 443895"/>
              <a:gd name="connsiteY175" fmla="*/ 645386 h 958999"/>
              <a:gd name="connsiteX176" fmla="*/ 430792 w 443895"/>
              <a:gd name="connsiteY176" fmla="*/ 634527 h 958999"/>
              <a:gd name="connsiteX177" fmla="*/ 428905 w 443895"/>
              <a:gd name="connsiteY177" fmla="*/ 629726 h 958999"/>
              <a:gd name="connsiteX178" fmla="*/ 426079 w 443895"/>
              <a:gd name="connsiteY178" fmla="*/ 621158 h 958999"/>
              <a:gd name="connsiteX179" fmla="*/ 421112 w 443895"/>
              <a:gd name="connsiteY179" fmla="*/ 607835 h 958999"/>
              <a:gd name="connsiteX180" fmla="*/ 417592 w 443895"/>
              <a:gd name="connsiteY180" fmla="*/ 598092 h 958999"/>
              <a:gd name="connsiteX181" fmla="*/ 414879 w 443895"/>
              <a:gd name="connsiteY181" fmla="*/ 589675 h 958999"/>
              <a:gd name="connsiteX182" fmla="*/ 412262 w 443895"/>
              <a:gd name="connsiteY182" fmla="*/ 583177 h 958999"/>
              <a:gd name="connsiteX183" fmla="*/ 411681 w 443895"/>
              <a:gd name="connsiteY183" fmla="*/ 581507 h 958999"/>
              <a:gd name="connsiteX184" fmla="*/ 410139 w 443895"/>
              <a:gd name="connsiteY184" fmla="*/ 577205 h 958999"/>
              <a:gd name="connsiteX185" fmla="*/ 409336 w 443895"/>
              <a:gd name="connsiteY185" fmla="*/ 574963 h 958999"/>
              <a:gd name="connsiteX186" fmla="*/ 406410 w 443895"/>
              <a:gd name="connsiteY186" fmla="*/ 566754 h 958999"/>
              <a:gd name="connsiteX187" fmla="*/ 398227 w 443895"/>
              <a:gd name="connsiteY187" fmla="*/ 543793 h 958999"/>
              <a:gd name="connsiteX188" fmla="*/ 395033 w 443895"/>
              <a:gd name="connsiteY188" fmla="*/ 534908 h 958999"/>
              <a:gd name="connsiteX189" fmla="*/ 394035 w 443895"/>
              <a:gd name="connsiteY189" fmla="*/ 532085 h 958999"/>
              <a:gd name="connsiteX190" fmla="*/ 393264 w 443895"/>
              <a:gd name="connsiteY190" fmla="*/ 529934 h 958999"/>
              <a:gd name="connsiteX191" fmla="*/ 391867 w 443895"/>
              <a:gd name="connsiteY191" fmla="*/ 525991 h 958999"/>
              <a:gd name="connsiteX192" fmla="*/ 390107 w 443895"/>
              <a:gd name="connsiteY192" fmla="*/ 521049 h 958999"/>
              <a:gd name="connsiteX193" fmla="*/ 389544 w 443895"/>
              <a:gd name="connsiteY193" fmla="*/ 519643 h 958999"/>
              <a:gd name="connsiteX194" fmla="*/ 386972 w 443895"/>
              <a:gd name="connsiteY194" fmla="*/ 512246 h 958999"/>
              <a:gd name="connsiteX195" fmla="*/ 386256 w 443895"/>
              <a:gd name="connsiteY195" fmla="*/ 510236 h 958999"/>
              <a:gd name="connsiteX196" fmla="*/ 386147 w 443895"/>
              <a:gd name="connsiteY196" fmla="*/ 509968 h 958999"/>
              <a:gd name="connsiteX197" fmla="*/ 383443 w 443895"/>
              <a:gd name="connsiteY197" fmla="*/ 502331 h 958999"/>
              <a:gd name="connsiteX198" fmla="*/ 382940 w 443895"/>
              <a:gd name="connsiteY198" fmla="*/ 500960 h 958999"/>
              <a:gd name="connsiteX199" fmla="*/ 379955 w 443895"/>
              <a:gd name="connsiteY199" fmla="*/ 492606 h 958999"/>
              <a:gd name="connsiteX200" fmla="*/ 379569 w 443895"/>
              <a:gd name="connsiteY200" fmla="*/ 491563 h 958999"/>
              <a:gd name="connsiteX201" fmla="*/ 377773 w 443895"/>
              <a:gd name="connsiteY201" fmla="*/ 486507 h 958999"/>
              <a:gd name="connsiteX202" fmla="*/ 375305 w 443895"/>
              <a:gd name="connsiteY202" fmla="*/ 485092 h 958999"/>
              <a:gd name="connsiteX203" fmla="*/ 370755 w 443895"/>
              <a:gd name="connsiteY203" fmla="*/ 482482 h 958999"/>
              <a:gd name="connsiteX204" fmla="*/ 366255 w 443895"/>
              <a:gd name="connsiteY204" fmla="*/ 479864 h 958999"/>
              <a:gd name="connsiteX205" fmla="*/ 365548 w 443895"/>
              <a:gd name="connsiteY205" fmla="*/ 479524 h 958999"/>
              <a:gd name="connsiteX206" fmla="*/ 360662 w 443895"/>
              <a:gd name="connsiteY206" fmla="*/ 476656 h 958999"/>
              <a:gd name="connsiteX207" fmla="*/ 355001 w 443895"/>
              <a:gd name="connsiteY207" fmla="*/ 473398 h 958999"/>
              <a:gd name="connsiteX208" fmla="*/ 333014 w 443895"/>
              <a:gd name="connsiteY208" fmla="*/ 347169 h 958999"/>
              <a:gd name="connsiteX209" fmla="*/ 323864 w 443895"/>
              <a:gd name="connsiteY209" fmla="*/ 297970 h 958999"/>
              <a:gd name="connsiteX210" fmla="*/ 323869 w 443895"/>
              <a:gd name="connsiteY210" fmla="*/ 296618 h 95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443895" h="958999">
                <a:moveTo>
                  <a:pt x="323869" y="296618"/>
                </a:moveTo>
                <a:lnTo>
                  <a:pt x="324109" y="274723"/>
                </a:lnTo>
                <a:lnTo>
                  <a:pt x="323592" y="247791"/>
                </a:lnTo>
                <a:lnTo>
                  <a:pt x="323678" y="241965"/>
                </a:lnTo>
                <a:lnTo>
                  <a:pt x="324676" y="214883"/>
                </a:lnTo>
                <a:lnTo>
                  <a:pt x="324794" y="200766"/>
                </a:lnTo>
                <a:lnTo>
                  <a:pt x="324817" y="196732"/>
                </a:lnTo>
                <a:lnTo>
                  <a:pt x="324822" y="194177"/>
                </a:lnTo>
                <a:lnTo>
                  <a:pt x="324903" y="185918"/>
                </a:lnTo>
                <a:lnTo>
                  <a:pt x="324899" y="185319"/>
                </a:lnTo>
                <a:lnTo>
                  <a:pt x="325030" y="184257"/>
                </a:lnTo>
                <a:lnTo>
                  <a:pt x="324944" y="179057"/>
                </a:lnTo>
                <a:lnTo>
                  <a:pt x="324640" y="174632"/>
                </a:lnTo>
                <a:lnTo>
                  <a:pt x="324255" y="169123"/>
                </a:lnTo>
                <a:lnTo>
                  <a:pt x="324763" y="168588"/>
                </a:lnTo>
                <a:lnTo>
                  <a:pt x="326781" y="166469"/>
                </a:lnTo>
                <a:lnTo>
                  <a:pt x="330492" y="162439"/>
                </a:lnTo>
                <a:lnTo>
                  <a:pt x="333858" y="159072"/>
                </a:lnTo>
                <a:lnTo>
                  <a:pt x="335586" y="157321"/>
                </a:lnTo>
                <a:lnTo>
                  <a:pt x="340408" y="152270"/>
                </a:lnTo>
                <a:lnTo>
                  <a:pt x="340952" y="151716"/>
                </a:lnTo>
                <a:lnTo>
                  <a:pt x="341234" y="151426"/>
                </a:lnTo>
                <a:lnTo>
                  <a:pt x="344119" y="148404"/>
                </a:lnTo>
                <a:lnTo>
                  <a:pt x="352656" y="139501"/>
                </a:lnTo>
                <a:lnTo>
                  <a:pt x="354992" y="136914"/>
                </a:lnTo>
                <a:lnTo>
                  <a:pt x="358149" y="133760"/>
                </a:lnTo>
                <a:lnTo>
                  <a:pt x="362209" y="129354"/>
                </a:lnTo>
                <a:lnTo>
                  <a:pt x="366441" y="124898"/>
                </a:lnTo>
                <a:lnTo>
                  <a:pt x="368778" y="122438"/>
                </a:lnTo>
                <a:lnTo>
                  <a:pt x="372212" y="118831"/>
                </a:lnTo>
                <a:lnTo>
                  <a:pt x="314434" y="74288"/>
                </a:lnTo>
                <a:lnTo>
                  <a:pt x="309403" y="70426"/>
                </a:lnTo>
                <a:lnTo>
                  <a:pt x="294823" y="59304"/>
                </a:lnTo>
                <a:lnTo>
                  <a:pt x="276833" y="78558"/>
                </a:lnTo>
                <a:lnTo>
                  <a:pt x="233634" y="77183"/>
                </a:lnTo>
                <a:lnTo>
                  <a:pt x="225718" y="65221"/>
                </a:lnTo>
                <a:lnTo>
                  <a:pt x="207084" y="36338"/>
                </a:lnTo>
                <a:lnTo>
                  <a:pt x="178537" y="-69"/>
                </a:lnTo>
                <a:lnTo>
                  <a:pt x="161086" y="14089"/>
                </a:lnTo>
                <a:lnTo>
                  <a:pt x="160283" y="14751"/>
                </a:lnTo>
                <a:lnTo>
                  <a:pt x="151388" y="22112"/>
                </a:lnTo>
                <a:lnTo>
                  <a:pt x="142197" y="28823"/>
                </a:lnTo>
                <a:lnTo>
                  <a:pt x="133577" y="35072"/>
                </a:lnTo>
                <a:lnTo>
                  <a:pt x="118818" y="45613"/>
                </a:lnTo>
                <a:lnTo>
                  <a:pt x="88600" y="67740"/>
                </a:lnTo>
                <a:lnTo>
                  <a:pt x="63889" y="85659"/>
                </a:lnTo>
                <a:lnTo>
                  <a:pt x="24490" y="105372"/>
                </a:lnTo>
                <a:lnTo>
                  <a:pt x="17386" y="117637"/>
                </a:lnTo>
                <a:lnTo>
                  <a:pt x="17073" y="118400"/>
                </a:lnTo>
                <a:lnTo>
                  <a:pt x="26825" y="128941"/>
                </a:lnTo>
                <a:lnTo>
                  <a:pt x="31375" y="136896"/>
                </a:lnTo>
                <a:lnTo>
                  <a:pt x="32669" y="143898"/>
                </a:lnTo>
                <a:lnTo>
                  <a:pt x="30586" y="154748"/>
                </a:lnTo>
                <a:lnTo>
                  <a:pt x="30738" y="155324"/>
                </a:lnTo>
                <a:lnTo>
                  <a:pt x="34148" y="161954"/>
                </a:lnTo>
                <a:lnTo>
                  <a:pt x="34720" y="173915"/>
                </a:lnTo>
                <a:lnTo>
                  <a:pt x="30046" y="185319"/>
                </a:lnTo>
                <a:lnTo>
                  <a:pt x="24672" y="193324"/>
                </a:lnTo>
                <a:lnTo>
                  <a:pt x="22357" y="202132"/>
                </a:lnTo>
                <a:lnTo>
                  <a:pt x="19599" y="209687"/>
                </a:lnTo>
                <a:lnTo>
                  <a:pt x="16988" y="216848"/>
                </a:lnTo>
                <a:lnTo>
                  <a:pt x="27216" y="221907"/>
                </a:lnTo>
                <a:lnTo>
                  <a:pt x="31219" y="222325"/>
                </a:lnTo>
                <a:lnTo>
                  <a:pt x="36053" y="222824"/>
                </a:lnTo>
                <a:lnTo>
                  <a:pt x="37385" y="231092"/>
                </a:lnTo>
                <a:lnTo>
                  <a:pt x="41507" y="250491"/>
                </a:lnTo>
                <a:lnTo>
                  <a:pt x="35601" y="259467"/>
                </a:lnTo>
                <a:lnTo>
                  <a:pt x="33894" y="262085"/>
                </a:lnTo>
                <a:lnTo>
                  <a:pt x="30037" y="267921"/>
                </a:lnTo>
                <a:lnTo>
                  <a:pt x="13034" y="306043"/>
                </a:lnTo>
                <a:lnTo>
                  <a:pt x="14150" y="315005"/>
                </a:lnTo>
                <a:lnTo>
                  <a:pt x="16190" y="329953"/>
                </a:lnTo>
                <a:lnTo>
                  <a:pt x="13980" y="334618"/>
                </a:lnTo>
                <a:lnTo>
                  <a:pt x="12660" y="338198"/>
                </a:lnTo>
                <a:lnTo>
                  <a:pt x="12455" y="338761"/>
                </a:lnTo>
                <a:lnTo>
                  <a:pt x="10260" y="344714"/>
                </a:lnTo>
                <a:lnTo>
                  <a:pt x="9626" y="350573"/>
                </a:lnTo>
                <a:lnTo>
                  <a:pt x="4138" y="365284"/>
                </a:lnTo>
                <a:lnTo>
                  <a:pt x="4807" y="387610"/>
                </a:lnTo>
                <a:lnTo>
                  <a:pt x="6467" y="389498"/>
                </a:lnTo>
                <a:lnTo>
                  <a:pt x="11386" y="395252"/>
                </a:lnTo>
                <a:lnTo>
                  <a:pt x="387" y="420196"/>
                </a:lnTo>
                <a:lnTo>
                  <a:pt x="2381" y="424489"/>
                </a:lnTo>
                <a:lnTo>
                  <a:pt x="3574" y="426236"/>
                </a:lnTo>
                <a:lnTo>
                  <a:pt x="8192" y="433910"/>
                </a:lnTo>
                <a:lnTo>
                  <a:pt x="9951" y="436841"/>
                </a:lnTo>
                <a:lnTo>
                  <a:pt x="6200" y="448612"/>
                </a:lnTo>
                <a:lnTo>
                  <a:pt x="30627" y="481716"/>
                </a:lnTo>
                <a:lnTo>
                  <a:pt x="36955" y="490401"/>
                </a:lnTo>
                <a:lnTo>
                  <a:pt x="37666" y="491399"/>
                </a:lnTo>
                <a:lnTo>
                  <a:pt x="45201" y="492325"/>
                </a:lnTo>
                <a:lnTo>
                  <a:pt x="52428" y="493237"/>
                </a:lnTo>
                <a:lnTo>
                  <a:pt x="64077" y="536283"/>
                </a:lnTo>
                <a:lnTo>
                  <a:pt x="61238" y="540099"/>
                </a:lnTo>
                <a:lnTo>
                  <a:pt x="62648" y="544038"/>
                </a:lnTo>
                <a:lnTo>
                  <a:pt x="62966" y="544678"/>
                </a:lnTo>
                <a:lnTo>
                  <a:pt x="63997" y="546910"/>
                </a:lnTo>
                <a:lnTo>
                  <a:pt x="71119" y="562275"/>
                </a:lnTo>
                <a:lnTo>
                  <a:pt x="71590" y="563986"/>
                </a:lnTo>
                <a:lnTo>
                  <a:pt x="74133" y="573230"/>
                </a:lnTo>
                <a:lnTo>
                  <a:pt x="76618" y="582346"/>
                </a:lnTo>
                <a:lnTo>
                  <a:pt x="81210" y="599227"/>
                </a:lnTo>
                <a:lnTo>
                  <a:pt x="86679" y="619620"/>
                </a:lnTo>
                <a:lnTo>
                  <a:pt x="87679" y="623350"/>
                </a:lnTo>
                <a:lnTo>
                  <a:pt x="87768" y="627098"/>
                </a:lnTo>
                <a:lnTo>
                  <a:pt x="87820" y="629458"/>
                </a:lnTo>
                <a:lnTo>
                  <a:pt x="88100" y="639958"/>
                </a:lnTo>
                <a:lnTo>
                  <a:pt x="89337" y="644351"/>
                </a:lnTo>
                <a:lnTo>
                  <a:pt x="89633" y="648830"/>
                </a:lnTo>
                <a:lnTo>
                  <a:pt x="85055" y="678257"/>
                </a:lnTo>
                <a:lnTo>
                  <a:pt x="87493" y="678639"/>
                </a:lnTo>
                <a:lnTo>
                  <a:pt x="103227" y="681293"/>
                </a:lnTo>
                <a:lnTo>
                  <a:pt x="103236" y="681321"/>
                </a:lnTo>
                <a:lnTo>
                  <a:pt x="120821" y="676610"/>
                </a:lnTo>
                <a:lnTo>
                  <a:pt x="145073" y="760324"/>
                </a:lnTo>
                <a:lnTo>
                  <a:pt x="170463" y="859761"/>
                </a:lnTo>
                <a:lnTo>
                  <a:pt x="177439" y="857324"/>
                </a:lnTo>
                <a:lnTo>
                  <a:pt x="187247" y="851280"/>
                </a:lnTo>
                <a:lnTo>
                  <a:pt x="193234" y="873157"/>
                </a:lnTo>
                <a:lnTo>
                  <a:pt x="188843" y="891104"/>
                </a:lnTo>
                <a:lnTo>
                  <a:pt x="188839" y="892420"/>
                </a:lnTo>
                <a:lnTo>
                  <a:pt x="188213" y="902362"/>
                </a:lnTo>
                <a:lnTo>
                  <a:pt x="197258" y="907481"/>
                </a:lnTo>
                <a:lnTo>
                  <a:pt x="205047" y="901586"/>
                </a:lnTo>
                <a:lnTo>
                  <a:pt x="220733" y="902820"/>
                </a:lnTo>
                <a:lnTo>
                  <a:pt x="223205" y="902004"/>
                </a:lnTo>
                <a:lnTo>
                  <a:pt x="236769" y="898056"/>
                </a:lnTo>
                <a:lnTo>
                  <a:pt x="249502" y="894430"/>
                </a:lnTo>
                <a:lnTo>
                  <a:pt x="251108" y="893867"/>
                </a:lnTo>
                <a:lnTo>
                  <a:pt x="258965" y="907463"/>
                </a:lnTo>
                <a:lnTo>
                  <a:pt x="248640" y="912373"/>
                </a:lnTo>
                <a:lnTo>
                  <a:pt x="256569" y="932248"/>
                </a:lnTo>
                <a:lnTo>
                  <a:pt x="256692" y="934263"/>
                </a:lnTo>
                <a:lnTo>
                  <a:pt x="255612" y="942390"/>
                </a:lnTo>
                <a:lnTo>
                  <a:pt x="255077" y="946479"/>
                </a:lnTo>
                <a:lnTo>
                  <a:pt x="259890" y="958931"/>
                </a:lnTo>
                <a:lnTo>
                  <a:pt x="283456" y="942263"/>
                </a:lnTo>
                <a:lnTo>
                  <a:pt x="291408" y="937898"/>
                </a:lnTo>
                <a:lnTo>
                  <a:pt x="333018" y="915599"/>
                </a:lnTo>
                <a:lnTo>
                  <a:pt x="356348" y="903133"/>
                </a:lnTo>
                <a:lnTo>
                  <a:pt x="365607" y="894530"/>
                </a:lnTo>
                <a:lnTo>
                  <a:pt x="366382" y="893672"/>
                </a:lnTo>
                <a:lnTo>
                  <a:pt x="373523" y="885372"/>
                </a:lnTo>
                <a:lnTo>
                  <a:pt x="379111" y="881416"/>
                </a:lnTo>
                <a:lnTo>
                  <a:pt x="378789" y="874913"/>
                </a:lnTo>
                <a:lnTo>
                  <a:pt x="379932" y="856412"/>
                </a:lnTo>
                <a:lnTo>
                  <a:pt x="394856" y="835112"/>
                </a:lnTo>
                <a:lnTo>
                  <a:pt x="396000" y="827057"/>
                </a:lnTo>
                <a:lnTo>
                  <a:pt x="393037" y="815771"/>
                </a:lnTo>
                <a:lnTo>
                  <a:pt x="400037" y="800806"/>
                </a:lnTo>
                <a:lnTo>
                  <a:pt x="406093" y="792806"/>
                </a:lnTo>
                <a:lnTo>
                  <a:pt x="411808" y="785268"/>
                </a:lnTo>
                <a:lnTo>
                  <a:pt x="413863" y="782555"/>
                </a:lnTo>
                <a:lnTo>
                  <a:pt x="411908" y="775957"/>
                </a:lnTo>
                <a:lnTo>
                  <a:pt x="411795" y="761490"/>
                </a:lnTo>
                <a:lnTo>
                  <a:pt x="411781" y="756380"/>
                </a:lnTo>
                <a:lnTo>
                  <a:pt x="411736" y="751947"/>
                </a:lnTo>
                <a:lnTo>
                  <a:pt x="411654" y="743838"/>
                </a:lnTo>
                <a:lnTo>
                  <a:pt x="411586" y="737880"/>
                </a:lnTo>
                <a:lnTo>
                  <a:pt x="414330" y="734436"/>
                </a:lnTo>
                <a:lnTo>
                  <a:pt x="414834" y="733832"/>
                </a:lnTo>
                <a:lnTo>
                  <a:pt x="419007" y="728650"/>
                </a:lnTo>
                <a:lnTo>
                  <a:pt x="420191" y="726590"/>
                </a:lnTo>
                <a:lnTo>
                  <a:pt x="426134" y="720078"/>
                </a:lnTo>
                <a:lnTo>
                  <a:pt x="433950" y="708062"/>
                </a:lnTo>
                <a:lnTo>
                  <a:pt x="439008" y="694893"/>
                </a:lnTo>
                <a:lnTo>
                  <a:pt x="439611" y="693323"/>
                </a:lnTo>
                <a:lnTo>
                  <a:pt x="443557" y="678330"/>
                </a:lnTo>
                <a:lnTo>
                  <a:pt x="444283" y="672753"/>
                </a:lnTo>
                <a:lnTo>
                  <a:pt x="441843" y="665892"/>
                </a:lnTo>
                <a:lnTo>
                  <a:pt x="441834" y="665887"/>
                </a:lnTo>
                <a:lnTo>
                  <a:pt x="441661" y="665425"/>
                </a:lnTo>
                <a:lnTo>
                  <a:pt x="440269" y="661490"/>
                </a:lnTo>
                <a:lnTo>
                  <a:pt x="438867" y="657456"/>
                </a:lnTo>
                <a:lnTo>
                  <a:pt x="435805" y="649016"/>
                </a:lnTo>
                <a:lnTo>
                  <a:pt x="434499" y="645386"/>
                </a:lnTo>
                <a:lnTo>
                  <a:pt x="430792" y="634527"/>
                </a:lnTo>
                <a:lnTo>
                  <a:pt x="428905" y="629726"/>
                </a:lnTo>
                <a:lnTo>
                  <a:pt x="426079" y="621158"/>
                </a:lnTo>
                <a:lnTo>
                  <a:pt x="421112" y="607835"/>
                </a:lnTo>
                <a:lnTo>
                  <a:pt x="417592" y="598092"/>
                </a:lnTo>
                <a:lnTo>
                  <a:pt x="414879" y="589675"/>
                </a:lnTo>
                <a:lnTo>
                  <a:pt x="412262" y="583177"/>
                </a:lnTo>
                <a:lnTo>
                  <a:pt x="411681" y="581507"/>
                </a:lnTo>
                <a:lnTo>
                  <a:pt x="410139" y="577205"/>
                </a:lnTo>
                <a:lnTo>
                  <a:pt x="409336" y="574963"/>
                </a:lnTo>
                <a:lnTo>
                  <a:pt x="406410" y="566754"/>
                </a:lnTo>
                <a:lnTo>
                  <a:pt x="398227" y="543793"/>
                </a:lnTo>
                <a:lnTo>
                  <a:pt x="395033" y="534908"/>
                </a:lnTo>
                <a:lnTo>
                  <a:pt x="394035" y="532085"/>
                </a:lnTo>
                <a:lnTo>
                  <a:pt x="393264" y="529934"/>
                </a:lnTo>
                <a:lnTo>
                  <a:pt x="391867" y="525991"/>
                </a:lnTo>
                <a:lnTo>
                  <a:pt x="390107" y="521049"/>
                </a:lnTo>
                <a:lnTo>
                  <a:pt x="389544" y="519643"/>
                </a:lnTo>
                <a:lnTo>
                  <a:pt x="386972" y="512246"/>
                </a:lnTo>
                <a:lnTo>
                  <a:pt x="386256" y="510236"/>
                </a:lnTo>
                <a:lnTo>
                  <a:pt x="386147" y="509968"/>
                </a:lnTo>
                <a:lnTo>
                  <a:pt x="383443" y="502331"/>
                </a:lnTo>
                <a:lnTo>
                  <a:pt x="382940" y="500960"/>
                </a:lnTo>
                <a:lnTo>
                  <a:pt x="379955" y="492606"/>
                </a:lnTo>
                <a:lnTo>
                  <a:pt x="379569" y="491563"/>
                </a:lnTo>
                <a:lnTo>
                  <a:pt x="377773" y="486507"/>
                </a:lnTo>
                <a:lnTo>
                  <a:pt x="375305" y="485092"/>
                </a:lnTo>
                <a:lnTo>
                  <a:pt x="370755" y="482482"/>
                </a:lnTo>
                <a:lnTo>
                  <a:pt x="366255" y="479864"/>
                </a:lnTo>
                <a:lnTo>
                  <a:pt x="365548" y="479524"/>
                </a:lnTo>
                <a:lnTo>
                  <a:pt x="360662" y="476656"/>
                </a:lnTo>
                <a:lnTo>
                  <a:pt x="355001" y="473398"/>
                </a:lnTo>
                <a:lnTo>
                  <a:pt x="333014" y="347169"/>
                </a:lnTo>
                <a:lnTo>
                  <a:pt x="323864" y="297970"/>
                </a:lnTo>
                <a:lnTo>
                  <a:pt x="323869" y="29661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7354F12A-54BC-4E85-964A-EFC5C0067038}"/>
              </a:ext>
            </a:extLst>
          </p:cNvPr>
          <p:cNvSpPr>
            <a:spLocks/>
          </p:cNvSpPr>
          <p:nvPr/>
        </p:nvSpPr>
        <p:spPr>
          <a:xfrm flipV="1">
            <a:off x="5057139" y="2604963"/>
            <a:ext cx="805172" cy="816921"/>
          </a:xfrm>
          <a:custGeom>
            <a:avLst/>
            <a:gdLst>
              <a:gd name="connsiteX0" fmla="*/ 344344 w 548320"/>
              <a:gd name="connsiteY0" fmla="*/ 549181 h 556321"/>
              <a:gd name="connsiteX1" fmla="*/ 346716 w 548320"/>
              <a:gd name="connsiteY1" fmla="*/ 549113 h 556321"/>
              <a:gd name="connsiteX2" fmla="*/ 350494 w 548320"/>
              <a:gd name="connsiteY2" fmla="*/ 550329 h 556321"/>
              <a:gd name="connsiteX3" fmla="*/ 352440 w 548320"/>
              <a:gd name="connsiteY3" fmla="*/ 550950 h 556321"/>
              <a:gd name="connsiteX4" fmla="*/ 358792 w 548320"/>
              <a:gd name="connsiteY4" fmla="*/ 552974 h 556321"/>
              <a:gd name="connsiteX5" fmla="*/ 364000 w 548320"/>
              <a:gd name="connsiteY5" fmla="*/ 554640 h 556321"/>
              <a:gd name="connsiteX6" fmla="*/ 367015 w 548320"/>
              <a:gd name="connsiteY6" fmla="*/ 554799 h 556321"/>
              <a:gd name="connsiteX7" fmla="*/ 368246 w 548320"/>
              <a:gd name="connsiteY7" fmla="*/ 554322 h 556321"/>
              <a:gd name="connsiteX8" fmla="*/ 369929 w 548320"/>
              <a:gd name="connsiteY8" fmla="*/ 554930 h 556321"/>
              <a:gd name="connsiteX9" fmla="*/ 370387 w 548320"/>
              <a:gd name="connsiteY9" fmla="*/ 554349 h 556321"/>
              <a:gd name="connsiteX10" fmla="*/ 372040 w 548320"/>
              <a:gd name="connsiteY10" fmla="*/ 552226 h 556321"/>
              <a:gd name="connsiteX11" fmla="*/ 373221 w 548320"/>
              <a:gd name="connsiteY11" fmla="*/ 550687 h 556321"/>
              <a:gd name="connsiteX12" fmla="*/ 375560 w 548320"/>
              <a:gd name="connsiteY12" fmla="*/ 547679 h 556321"/>
              <a:gd name="connsiteX13" fmla="*/ 380865 w 548320"/>
              <a:gd name="connsiteY13" fmla="*/ 540867 h 556321"/>
              <a:gd name="connsiteX14" fmla="*/ 380640 w 548320"/>
              <a:gd name="connsiteY14" fmla="*/ 528942 h 556321"/>
              <a:gd name="connsiteX15" fmla="*/ 380499 w 548320"/>
              <a:gd name="connsiteY15" fmla="*/ 521486 h 556321"/>
              <a:gd name="connsiteX16" fmla="*/ 384712 w 548320"/>
              <a:gd name="connsiteY16" fmla="*/ 515447 h 556321"/>
              <a:gd name="connsiteX17" fmla="*/ 385102 w 548320"/>
              <a:gd name="connsiteY17" fmla="*/ 515465 h 556321"/>
              <a:gd name="connsiteX18" fmla="*/ 386357 w 548320"/>
              <a:gd name="connsiteY18" fmla="*/ 515469 h 556321"/>
              <a:gd name="connsiteX19" fmla="*/ 395517 w 548320"/>
              <a:gd name="connsiteY19" fmla="*/ 515673 h 556321"/>
              <a:gd name="connsiteX20" fmla="*/ 408382 w 548320"/>
              <a:gd name="connsiteY20" fmla="*/ 515905 h 556321"/>
              <a:gd name="connsiteX21" fmla="*/ 422067 w 548320"/>
              <a:gd name="connsiteY21" fmla="*/ 516177 h 556321"/>
              <a:gd name="connsiteX22" fmla="*/ 427646 w 548320"/>
              <a:gd name="connsiteY22" fmla="*/ 516291 h 556321"/>
              <a:gd name="connsiteX23" fmla="*/ 444974 w 548320"/>
              <a:gd name="connsiteY23" fmla="*/ 516626 h 556321"/>
              <a:gd name="connsiteX24" fmla="*/ 452166 w 548320"/>
              <a:gd name="connsiteY24" fmla="*/ 516776 h 556321"/>
              <a:gd name="connsiteX25" fmla="*/ 475542 w 548320"/>
              <a:gd name="connsiteY25" fmla="*/ 517212 h 556321"/>
              <a:gd name="connsiteX26" fmla="*/ 479866 w 548320"/>
              <a:gd name="connsiteY26" fmla="*/ 517121 h 556321"/>
              <a:gd name="connsiteX27" fmla="*/ 484191 w 548320"/>
              <a:gd name="connsiteY27" fmla="*/ 517030 h 556321"/>
              <a:gd name="connsiteX28" fmla="*/ 493758 w 548320"/>
              <a:gd name="connsiteY28" fmla="*/ 512533 h 556321"/>
              <a:gd name="connsiteX29" fmla="*/ 495497 w 548320"/>
              <a:gd name="connsiteY29" fmla="*/ 511934 h 556321"/>
              <a:gd name="connsiteX30" fmla="*/ 498477 w 548320"/>
              <a:gd name="connsiteY30" fmla="*/ 510332 h 556321"/>
              <a:gd name="connsiteX31" fmla="*/ 500730 w 548320"/>
              <a:gd name="connsiteY31" fmla="*/ 509271 h 556321"/>
              <a:gd name="connsiteX32" fmla="*/ 502914 w 548320"/>
              <a:gd name="connsiteY32" fmla="*/ 507088 h 556321"/>
              <a:gd name="connsiteX33" fmla="*/ 508997 w 548320"/>
              <a:gd name="connsiteY33" fmla="*/ 503626 h 556321"/>
              <a:gd name="connsiteX34" fmla="*/ 511207 w 548320"/>
              <a:gd name="connsiteY34" fmla="*/ 502119 h 556321"/>
              <a:gd name="connsiteX35" fmla="*/ 512598 w 548320"/>
              <a:gd name="connsiteY35" fmla="*/ 501171 h 556321"/>
              <a:gd name="connsiteX36" fmla="*/ 516908 w 548320"/>
              <a:gd name="connsiteY36" fmla="*/ 498239 h 556321"/>
              <a:gd name="connsiteX37" fmla="*/ 525947 w 548320"/>
              <a:gd name="connsiteY37" fmla="*/ 492050 h 556321"/>
              <a:gd name="connsiteX38" fmla="*/ 528760 w 548320"/>
              <a:gd name="connsiteY38" fmla="*/ 490144 h 556321"/>
              <a:gd name="connsiteX39" fmla="*/ 535342 w 548320"/>
              <a:gd name="connsiteY39" fmla="*/ 485637 h 556321"/>
              <a:gd name="connsiteX40" fmla="*/ 537274 w 548320"/>
              <a:gd name="connsiteY40" fmla="*/ 485109 h 556321"/>
              <a:gd name="connsiteX41" fmla="*/ 541316 w 548320"/>
              <a:gd name="connsiteY41" fmla="*/ 483987 h 556321"/>
              <a:gd name="connsiteX42" fmla="*/ 548763 w 548320"/>
              <a:gd name="connsiteY42" fmla="*/ 481888 h 556321"/>
              <a:gd name="connsiteX43" fmla="*/ 530501 w 548320"/>
              <a:gd name="connsiteY43" fmla="*/ 417892 h 556321"/>
              <a:gd name="connsiteX44" fmla="*/ 526795 w 548320"/>
              <a:gd name="connsiteY44" fmla="*/ 404915 h 556321"/>
              <a:gd name="connsiteX45" fmla="*/ 525992 w 548320"/>
              <a:gd name="connsiteY45" fmla="*/ 401220 h 556321"/>
              <a:gd name="connsiteX46" fmla="*/ 521826 w 548320"/>
              <a:gd name="connsiteY46" fmla="*/ 387072 h 556321"/>
              <a:gd name="connsiteX47" fmla="*/ 513738 w 548320"/>
              <a:gd name="connsiteY47" fmla="*/ 358969 h 556321"/>
              <a:gd name="connsiteX48" fmla="*/ 509712 w 548320"/>
              <a:gd name="connsiteY48" fmla="*/ 345111 h 556321"/>
              <a:gd name="connsiteX49" fmla="*/ 509385 w 548320"/>
              <a:gd name="connsiteY49" fmla="*/ 337849 h 556321"/>
              <a:gd name="connsiteX50" fmla="*/ 508691 w 548320"/>
              <a:gd name="connsiteY50" fmla="*/ 322629 h 556321"/>
              <a:gd name="connsiteX51" fmla="*/ 508179 w 548320"/>
              <a:gd name="connsiteY51" fmla="*/ 313152 h 556321"/>
              <a:gd name="connsiteX52" fmla="*/ 508850 w 548320"/>
              <a:gd name="connsiteY52" fmla="*/ 305831 h 556321"/>
              <a:gd name="connsiteX53" fmla="*/ 509572 w 548320"/>
              <a:gd name="connsiteY53" fmla="*/ 298386 h 556321"/>
              <a:gd name="connsiteX54" fmla="*/ 511453 w 548320"/>
              <a:gd name="connsiteY54" fmla="*/ 277291 h 556321"/>
              <a:gd name="connsiteX55" fmla="*/ 511770 w 548320"/>
              <a:gd name="connsiteY55" fmla="*/ 273668 h 556321"/>
              <a:gd name="connsiteX56" fmla="*/ 511956 w 548320"/>
              <a:gd name="connsiteY56" fmla="*/ 271583 h 556321"/>
              <a:gd name="connsiteX57" fmla="*/ 516526 w 548320"/>
              <a:gd name="connsiteY57" fmla="*/ 265642 h 556321"/>
              <a:gd name="connsiteX58" fmla="*/ 512808 w 548320"/>
              <a:gd name="connsiteY58" fmla="*/ 262302 h 556321"/>
              <a:gd name="connsiteX59" fmla="*/ 505475 w 548320"/>
              <a:gd name="connsiteY59" fmla="*/ 255783 h 556321"/>
              <a:gd name="connsiteX60" fmla="*/ 504286 w 548320"/>
              <a:gd name="connsiteY60" fmla="*/ 254723 h 556321"/>
              <a:gd name="connsiteX61" fmla="*/ 488608 w 548320"/>
              <a:gd name="connsiteY61" fmla="*/ 240726 h 556321"/>
              <a:gd name="connsiteX62" fmla="*/ 485575 w 548320"/>
              <a:gd name="connsiteY62" fmla="*/ 237021 h 556321"/>
              <a:gd name="connsiteX63" fmla="*/ 482675 w 548320"/>
              <a:gd name="connsiteY63" fmla="*/ 233542 h 556321"/>
              <a:gd name="connsiteX64" fmla="*/ 471304 w 548320"/>
              <a:gd name="connsiteY64" fmla="*/ 219776 h 556321"/>
              <a:gd name="connsiteX65" fmla="*/ 452930 w 548320"/>
              <a:gd name="connsiteY65" fmla="*/ 219695 h 556321"/>
              <a:gd name="connsiteX66" fmla="*/ 446023 w 548320"/>
              <a:gd name="connsiteY66" fmla="*/ 219670 h 556321"/>
              <a:gd name="connsiteX67" fmla="*/ 426186 w 548320"/>
              <a:gd name="connsiteY67" fmla="*/ 219736 h 556321"/>
              <a:gd name="connsiteX68" fmla="*/ 422561 w 548320"/>
              <a:gd name="connsiteY68" fmla="*/ 219758 h 556321"/>
              <a:gd name="connsiteX69" fmla="*/ 419676 w 548320"/>
              <a:gd name="connsiteY69" fmla="*/ 206039 h 556321"/>
              <a:gd name="connsiteX70" fmla="*/ 418043 w 548320"/>
              <a:gd name="connsiteY70" fmla="*/ 198647 h 556321"/>
              <a:gd name="connsiteX71" fmla="*/ 417691 w 548320"/>
              <a:gd name="connsiteY71" fmla="*/ 197631 h 556321"/>
              <a:gd name="connsiteX72" fmla="*/ 407102 w 548320"/>
              <a:gd name="connsiteY72" fmla="*/ 197727 h 556321"/>
              <a:gd name="connsiteX73" fmla="*/ 388207 w 548320"/>
              <a:gd name="connsiteY73" fmla="*/ 197965 h 556321"/>
              <a:gd name="connsiteX74" fmla="*/ 371563 w 548320"/>
              <a:gd name="connsiteY74" fmla="*/ 198048 h 556321"/>
              <a:gd name="connsiteX75" fmla="*/ 364858 w 548320"/>
              <a:gd name="connsiteY75" fmla="*/ 208295 h 556321"/>
              <a:gd name="connsiteX76" fmla="*/ 360492 w 548320"/>
              <a:gd name="connsiteY76" fmla="*/ 214973 h 556321"/>
              <a:gd name="connsiteX77" fmla="*/ 357535 w 548320"/>
              <a:gd name="connsiteY77" fmla="*/ 213746 h 556321"/>
              <a:gd name="connsiteX78" fmla="*/ 349378 w 548320"/>
              <a:gd name="connsiteY78" fmla="*/ 210384 h 556321"/>
              <a:gd name="connsiteX79" fmla="*/ 347045 w 548320"/>
              <a:gd name="connsiteY79" fmla="*/ 209398 h 556321"/>
              <a:gd name="connsiteX80" fmla="*/ 340079 w 548320"/>
              <a:gd name="connsiteY80" fmla="*/ 204507 h 556321"/>
              <a:gd name="connsiteX81" fmla="*/ 334214 w 548320"/>
              <a:gd name="connsiteY81" fmla="*/ 200418 h 556321"/>
              <a:gd name="connsiteX82" fmla="*/ 318675 w 548320"/>
              <a:gd name="connsiteY82" fmla="*/ 185894 h 556321"/>
              <a:gd name="connsiteX83" fmla="*/ 325561 w 548320"/>
              <a:gd name="connsiteY83" fmla="*/ 167139 h 556321"/>
              <a:gd name="connsiteX84" fmla="*/ 320626 w 548320"/>
              <a:gd name="connsiteY84" fmla="*/ 165649 h 556321"/>
              <a:gd name="connsiteX85" fmla="*/ 316280 w 548320"/>
              <a:gd name="connsiteY85" fmla="*/ 164941 h 556321"/>
              <a:gd name="connsiteX86" fmla="*/ 313307 w 548320"/>
              <a:gd name="connsiteY86" fmla="*/ 163770 h 556321"/>
              <a:gd name="connsiteX87" fmla="*/ 309332 w 548320"/>
              <a:gd name="connsiteY87" fmla="*/ 162908 h 556321"/>
              <a:gd name="connsiteX88" fmla="*/ 300521 w 548320"/>
              <a:gd name="connsiteY88" fmla="*/ 161127 h 556321"/>
              <a:gd name="connsiteX89" fmla="*/ 291836 w 548320"/>
              <a:gd name="connsiteY89" fmla="*/ 159160 h 556321"/>
              <a:gd name="connsiteX90" fmla="*/ 291215 w 548320"/>
              <a:gd name="connsiteY90" fmla="*/ 159010 h 556321"/>
              <a:gd name="connsiteX91" fmla="*/ 287593 w 548320"/>
              <a:gd name="connsiteY91" fmla="*/ 158155 h 556321"/>
              <a:gd name="connsiteX92" fmla="*/ 286300 w 548320"/>
              <a:gd name="connsiteY92" fmla="*/ 157857 h 556321"/>
              <a:gd name="connsiteX93" fmla="*/ 282053 w 548320"/>
              <a:gd name="connsiteY93" fmla="*/ 156832 h 556321"/>
              <a:gd name="connsiteX94" fmla="*/ 278890 w 548320"/>
              <a:gd name="connsiteY94" fmla="*/ 156090 h 556321"/>
              <a:gd name="connsiteX95" fmla="*/ 274622 w 548320"/>
              <a:gd name="connsiteY95" fmla="*/ 153533 h 556321"/>
              <a:gd name="connsiteX96" fmla="*/ 272948 w 548320"/>
              <a:gd name="connsiteY96" fmla="*/ 152484 h 556321"/>
              <a:gd name="connsiteX97" fmla="*/ 268088 w 548320"/>
              <a:gd name="connsiteY97" fmla="*/ 149610 h 556321"/>
              <a:gd name="connsiteX98" fmla="*/ 264051 w 548320"/>
              <a:gd name="connsiteY98" fmla="*/ 147201 h 556321"/>
              <a:gd name="connsiteX99" fmla="*/ 257267 w 548320"/>
              <a:gd name="connsiteY99" fmla="*/ 143131 h 556321"/>
              <a:gd name="connsiteX100" fmla="*/ 257668 w 548320"/>
              <a:gd name="connsiteY100" fmla="*/ 131996 h 556321"/>
              <a:gd name="connsiteX101" fmla="*/ 257787 w 548320"/>
              <a:gd name="connsiteY101" fmla="*/ 129355 h 556321"/>
              <a:gd name="connsiteX102" fmla="*/ 255681 w 548320"/>
              <a:gd name="connsiteY102" fmla="*/ 111074 h 556321"/>
              <a:gd name="connsiteX103" fmla="*/ 255306 w 548320"/>
              <a:gd name="connsiteY103" fmla="*/ 109499 h 556321"/>
              <a:gd name="connsiteX104" fmla="*/ 253998 w 548320"/>
              <a:gd name="connsiteY104" fmla="*/ 99091 h 556321"/>
              <a:gd name="connsiteX105" fmla="*/ 247711 w 548320"/>
              <a:gd name="connsiteY105" fmla="*/ 90259 h 556321"/>
              <a:gd name="connsiteX106" fmla="*/ 247408 w 548320"/>
              <a:gd name="connsiteY106" fmla="*/ 88260 h 556321"/>
              <a:gd name="connsiteX107" fmla="*/ 248945 w 548320"/>
              <a:gd name="connsiteY107" fmla="*/ 84308 h 556321"/>
              <a:gd name="connsiteX108" fmla="*/ 247983 w 548320"/>
              <a:gd name="connsiteY108" fmla="*/ 80946 h 556321"/>
              <a:gd name="connsiteX109" fmla="*/ 244483 w 548320"/>
              <a:gd name="connsiteY109" fmla="*/ 77807 h 556321"/>
              <a:gd name="connsiteX110" fmla="*/ 242735 w 548320"/>
              <a:gd name="connsiteY110" fmla="*/ 75653 h 556321"/>
              <a:gd name="connsiteX111" fmla="*/ 242133 w 548320"/>
              <a:gd name="connsiteY111" fmla="*/ 73196 h 556321"/>
              <a:gd name="connsiteX112" fmla="*/ 242264 w 548320"/>
              <a:gd name="connsiteY112" fmla="*/ 72891 h 556321"/>
              <a:gd name="connsiteX113" fmla="*/ 242292 w 548320"/>
              <a:gd name="connsiteY113" fmla="*/ 72815 h 556321"/>
              <a:gd name="connsiteX114" fmla="*/ 248301 w 548320"/>
              <a:gd name="connsiteY114" fmla="*/ 56489 h 556321"/>
              <a:gd name="connsiteX115" fmla="*/ 249096 w 548320"/>
              <a:gd name="connsiteY115" fmla="*/ 54413 h 556321"/>
              <a:gd name="connsiteX116" fmla="*/ 254912 w 548320"/>
              <a:gd name="connsiteY116" fmla="*/ 40496 h 556321"/>
              <a:gd name="connsiteX117" fmla="*/ 255571 w 548320"/>
              <a:gd name="connsiteY117" fmla="*/ 37756 h 556321"/>
              <a:gd name="connsiteX118" fmla="*/ 257069 w 548320"/>
              <a:gd name="connsiteY118" fmla="*/ 34830 h 556321"/>
              <a:gd name="connsiteX119" fmla="*/ 250227 w 548320"/>
              <a:gd name="connsiteY119" fmla="*/ 27560 h 556321"/>
              <a:gd name="connsiteX120" fmla="*/ 229869 w 548320"/>
              <a:gd name="connsiteY120" fmla="*/ 278 h 556321"/>
              <a:gd name="connsiteX121" fmla="*/ 227160 w 548320"/>
              <a:gd name="connsiteY121" fmla="*/ 590 h 556321"/>
              <a:gd name="connsiteX122" fmla="*/ 210784 w 548320"/>
              <a:gd name="connsiteY122" fmla="*/ 2629 h 556321"/>
              <a:gd name="connsiteX123" fmla="*/ 206224 w 548320"/>
              <a:gd name="connsiteY123" fmla="*/ 49024 h 556321"/>
              <a:gd name="connsiteX124" fmla="*/ 206016 w 548320"/>
              <a:gd name="connsiteY124" fmla="*/ 51126 h 556321"/>
              <a:gd name="connsiteX125" fmla="*/ 205507 w 548320"/>
              <a:gd name="connsiteY125" fmla="*/ 56528 h 556321"/>
              <a:gd name="connsiteX126" fmla="*/ 205670 w 548320"/>
              <a:gd name="connsiteY126" fmla="*/ 58559 h 556321"/>
              <a:gd name="connsiteX127" fmla="*/ 206390 w 548320"/>
              <a:gd name="connsiteY127" fmla="*/ 67076 h 556321"/>
              <a:gd name="connsiteX128" fmla="*/ 202838 w 548320"/>
              <a:gd name="connsiteY128" fmla="*/ 66633 h 556321"/>
              <a:gd name="connsiteX129" fmla="*/ 202512 w 548320"/>
              <a:gd name="connsiteY129" fmla="*/ 66602 h 556321"/>
              <a:gd name="connsiteX130" fmla="*/ 192293 w 548320"/>
              <a:gd name="connsiteY130" fmla="*/ 65938 h 556321"/>
              <a:gd name="connsiteX131" fmla="*/ 184246 w 548320"/>
              <a:gd name="connsiteY131" fmla="*/ 65659 h 556321"/>
              <a:gd name="connsiteX132" fmla="*/ 185200 w 548320"/>
              <a:gd name="connsiteY132" fmla="*/ 68039 h 556321"/>
              <a:gd name="connsiteX133" fmla="*/ 184787 w 548320"/>
              <a:gd name="connsiteY133" fmla="*/ 70006 h 556321"/>
              <a:gd name="connsiteX134" fmla="*/ 183712 w 548320"/>
              <a:gd name="connsiteY134" fmla="*/ 73059 h 556321"/>
              <a:gd name="connsiteX135" fmla="*/ 181640 w 548320"/>
              <a:gd name="connsiteY135" fmla="*/ 74583 h 556321"/>
              <a:gd name="connsiteX136" fmla="*/ 181012 w 548320"/>
              <a:gd name="connsiteY136" fmla="*/ 75394 h 556321"/>
              <a:gd name="connsiteX137" fmla="*/ 177906 w 548320"/>
              <a:gd name="connsiteY137" fmla="*/ 77657 h 556321"/>
              <a:gd name="connsiteX138" fmla="*/ 176638 w 548320"/>
              <a:gd name="connsiteY138" fmla="*/ 80328 h 556321"/>
              <a:gd name="connsiteX139" fmla="*/ 175088 w 548320"/>
              <a:gd name="connsiteY139" fmla="*/ 81846 h 556321"/>
              <a:gd name="connsiteX140" fmla="*/ 169471 w 548320"/>
              <a:gd name="connsiteY140" fmla="*/ 84329 h 556321"/>
              <a:gd name="connsiteX141" fmla="*/ 167100 w 548320"/>
              <a:gd name="connsiteY141" fmla="*/ 86055 h 556321"/>
              <a:gd name="connsiteX142" fmla="*/ 166791 w 548320"/>
              <a:gd name="connsiteY142" fmla="*/ 86249 h 556321"/>
              <a:gd name="connsiteX143" fmla="*/ 159838 w 548320"/>
              <a:gd name="connsiteY143" fmla="*/ 92446 h 556321"/>
              <a:gd name="connsiteX144" fmla="*/ 157033 w 548320"/>
              <a:gd name="connsiteY144" fmla="*/ 92639 h 556321"/>
              <a:gd name="connsiteX145" fmla="*/ 152352 w 548320"/>
              <a:gd name="connsiteY145" fmla="*/ 92965 h 556321"/>
              <a:gd name="connsiteX146" fmla="*/ 152702 w 548320"/>
              <a:gd name="connsiteY146" fmla="*/ 98494 h 556321"/>
              <a:gd name="connsiteX147" fmla="*/ 153964 w 548320"/>
              <a:gd name="connsiteY147" fmla="*/ 109290 h 556321"/>
              <a:gd name="connsiteX148" fmla="*/ 136667 w 548320"/>
              <a:gd name="connsiteY148" fmla="*/ 109791 h 556321"/>
              <a:gd name="connsiteX149" fmla="*/ 134801 w 548320"/>
              <a:gd name="connsiteY149" fmla="*/ 109082 h 556321"/>
              <a:gd name="connsiteX150" fmla="*/ 131712 w 548320"/>
              <a:gd name="connsiteY150" fmla="*/ 107919 h 556321"/>
              <a:gd name="connsiteX151" fmla="*/ 125083 w 548320"/>
              <a:gd name="connsiteY151" fmla="*/ 109470 h 556321"/>
              <a:gd name="connsiteX152" fmla="*/ 112779 w 548320"/>
              <a:gd name="connsiteY152" fmla="*/ 112106 h 556321"/>
              <a:gd name="connsiteX153" fmla="*/ 112525 w 548320"/>
              <a:gd name="connsiteY153" fmla="*/ 112151 h 556321"/>
              <a:gd name="connsiteX154" fmla="*/ 114982 w 548320"/>
              <a:gd name="connsiteY154" fmla="*/ 127061 h 556321"/>
              <a:gd name="connsiteX155" fmla="*/ 116087 w 548320"/>
              <a:gd name="connsiteY155" fmla="*/ 133778 h 556321"/>
              <a:gd name="connsiteX156" fmla="*/ 113216 w 548320"/>
              <a:gd name="connsiteY156" fmla="*/ 140465 h 556321"/>
              <a:gd name="connsiteX157" fmla="*/ 111680 w 548320"/>
              <a:gd name="connsiteY157" fmla="*/ 142210 h 556321"/>
              <a:gd name="connsiteX158" fmla="*/ 105126 w 548320"/>
              <a:gd name="connsiteY158" fmla="*/ 143967 h 556321"/>
              <a:gd name="connsiteX159" fmla="*/ 102522 w 548320"/>
              <a:gd name="connsiteY159" fmla="*/ 144681 h 556321"/>
              <a:gd name="connsiteX160" fmla="*/ 99516 w 548320"/>
              <a:gd name="connsiteY160" fmla="*/ 145531 h 556321"/>
              <a:gd name="connsiteX161" fmla="*/ 94635 w 548320"/>
              <a:gd name="connsiteY161" fmla="*/ 145868 h 556321"/>
              <a:gd name="connsiteX162" fmla="*/ 88244 w 548320"/>
              <a:gd name="connsiteY162" fmla="*/ 146641 h 556321"/>
              <a:gd name="connsiteX163" fmla="*/ 87829 w 548320"/>
              <a:gd name="connsiteY163" fmla="*/ 147376 h 556321"/>
              <a:gd name="connsiteX164" fmla="*/ 88338 w 548320"/>
              <a:gd name="connsiteY164" fmla="*/ 153319 h 556321"/>
              <a:gd name="connsiteX165" fmla="*/ 87408 w 548320"/>
              <a:gd name="connsiteY165" fmla="*/ 156568 h 556321"/>
              <a:gd name="connsiteX166" fmla="*/ 86878 w 548320"/>
              <a:gd name="connsiteY166" fmla="*/ 158535 h 556321"/>
              <a:gd name="connsiteX167" fmla="*/ 85098 w 548320"/>
              <a:gd name="connsiteY167" fmla="*/ 159639 h 556321"/>
              <a:gd name="connsiteX168" fmla="*/ 82567 w 548320"/>
              <a:gd name="connsiteY168" fmla="*/ 161059 h 556321"/>
              <a:gd name="connsiteX169" fmla="*/ 80385 w 548320"/>
              <a:gd name="connsiteY169" fmla="*/ 163897 h 556321"/>
              <a:gd name="connsiteX170" fmla="*/ 78800 w 548320"/>
              <a:gd name="connsiteY170" fmla="*/ 163390 h 556321"/>
              <a:gd name="connsiteX171" fmla="*/ 72474 w 548320"/>
              <a:gd name="connsiteY171" fmla="*/ 161763 h 556321"/>
              <a:gd name="connsiteX172" fmla="*/ 71783 w 548320"/>
              <a:gd name="connsiteY172" fmla="*/ 163623 h 556321"/>
              <a:gd name="connsiteX173" fmla="*/ 68033 w 548320"/>
              <a:gd name="connsiteY173" fmla="*/ 171130 h 556321"/>
              <a:gd name="connsiteX174" fmla="*/ 67353 w 548320"/>
              <a:gd name="connsiteY174" fmla="*/ 172541 h 556321"/>
              <a:gd name="connsiteX175" fmla="*/ 65240 w 548320"/>
              <a:gd name="connsiteY175" fmla="*/ 178877 h 556321"/>
              <a:gd name="connsiteX176" fmla="*/ 62000 w 548320"/>
              <a:gd name="connsiteY176" fmla="*/ 188642 h 556321"/>
              <a:gd name="connsiteX177" fmla="*/ 47587 w 548320"/>
              <a:gd name="connsiteY177" fmla="*/ 181780 h 556321"/>
              <a:gd name="connsiteX178" fmla="*/ 47188 w 548320"/>
              <a:gd name="connsiteY178" fmla="*/ 182568 h 556321"/>
              <a:gd name="connsiteX179" fmla="*/ 34037 w 548320"/>
              <a:gd name="connsiteY179" fmla="*/ 193615 h 556321"/>
              <a:gd name="connsiteX180" fmla="*/ 33975 w 548320"/>
              <a:gd name="connsiteY180" fmla="*/ 194571 h 556321"/>
              <a:gd name="connsiteX181" fmla="*/ 32600 w 548320"/>
              <a:gd name="connsiteY181" fmla="*/ 212253 h 556321"/>
              <a:gd name="connsiteX182" fmla="*/ 30892 w 548320"/>
              <a:gd name="connsiteY182" fmla="*/ 218676 h 556321"/>
              <a:gd name="connsiteX183" fmla="*/ 13994 w 548320"/>
              <a:gd name="connsiteY183" fmla="*/ 222067 h 556321"/>
              <a:gd name="connsiteX184" fmla="*/ 443 w 548320"/>
              <a:gd name="connsiteY184" fmla="*/ 224911 h 556321"/>
              <a:gd name="connsiteX185" fmla="*/ 580 w 548320"/>
              <a:gd name="connsiteY185" fmla="*/ 226172 h 556321"/>
              <a:gd name="connsiteX186" fmla="*/ 1224 w 548320"/>
              <a:gd name="connsiteY186" fmla="*/ 232054 h 556321"/>
              <a:gd name="connsiteX187" fmla="*/ 1370 w 548320"/>
              <a:gd name="connsiteY187" fmla="*/ 233389 h 556321"/>
              <a:gd name="connsiteX188" fmla="*/ 1402 w 548320"/>
              <a:gd name="connsiteY188" fmla="*/ 233686 h 556321"/>
              <a:gd name="connsiteX189" fmla="*/ 1705 w 548320"/>
              <a:gd name="connsiteY189" fmla="*/ 236455 h 556321"/>
              <a:gd name="connsiteX190" fmla="*/ 2520 w 548320"/>
              <a:gd name="connsiteY190" fmla="*/ 243895 h 556321"/>
              <a:gd name="connsiteX191" fmla="*/ 2804 w 548320"/>
              <a:gd name="connsiteY191" fmla="*/ 246491 h 556321"/>
              <a:gd name="connsiteX192" fmla="*/ 3040 w 548320"/>
              <a:gd name="connsiteY192" fmla="*/ 248642 h 556321"/>
              <a:gd name="connsiteX193" fmla="*/ 3208 w 548320"/>
              <a:gd name="connsiteY193" fmla="*/ 250174 h 556321"/>
              <a:gd name="connsiteX194" fmla="*/ 3623 w 548320"/>
              <a:gd name="connsiteY194" fmla="*/ 253956 h 556321"/>
              <a:gd name="connsiteX195" fmla="*/ 4075 w 548320"/>
              <a:gd name="connsiteY195" fmla="*/ 258085 h 556321"/>
              <a:gd name="connsiteX196" fmla="*/ 4178 w 548320"/>
              <a:gd name="connsiteY196" fmla="*/ 259024 h 556321"/>
              <a:gd name="connsiteX197" fmla="*/ 8725 w 548320"/>
              <a:gd name="connsiteY197" fmla="*/ 257850 h 556321"/>
              <a:gd name="connsiteX198" fmla="*/ 19195 w 548320"/>
              <a:gd name="connsiteY198" fmla="*/ 255222 h 556321"/>
              <a:gd name="connsiteX199" fmla="*/ 21470 w 548320"/>
              <a:gd name="connsiteY199" fmla="*/ 254631 h 556321"/>
              <a:gd name="connsiteX200" fmla="*/ 31493 w 548320"/>
              <a:gd name="connsiteY200" fmla="*/ 252108 h 556321"/>
              <a:gd name="connsiteX201" fmla="*/ 32341 w 548320"/>
              <a:gd name="connsiteY201" fmla="*/ 260345 h 556321"/>
              <a:gd name="connsiteX202" fmla="*/ 33155 w 548320"/>
              <a:gd name="connsiteY202" fmla="*/ 268260 h 556321"/>
              <a:gd name="connsiteX203" fmla="*/ 42027 w 548320"/>
              <a:gd name="connsiteY203" fmla="*/ 263880 h 556321"/>
              <a:gd name="connsiteX204" fmla="*/ 65196 w 548320"/>
              <a:gd name="connsiteY204" fmla="*/ 252766 h 556321"/>
              <a:gd name="connsiteX205" fmla="*/ 69121 w 548320"/>
              <a:gd name="connsiteY205" fmla="*/ 250648 h 556321"/>
              <a:gd name="connsiteX206" fmla="*/ 69724 w 548320"/>
              <a:gd name="connsiteY206" fmla="*/ 257258 h 556321"/>
              <a:gd name="connsiteX207" fmla="*/ 71134 w 548320"/>
              <a:gd name="connsiteY207" fmla="*/ 273133 h 556321"/>
              <a:gd name="connsiteX208" fmla="*/ 71412 w 548320"/>
              <a:gd name="connsiteY208" fmla="*/ 275929 h 556321"/>
              <a:gd name="connsiteX209" fmla="*/ 72108 w 548320"/>
              <a:gd name="connsiteY209" fmla="*/ 283506 h 556321"/>
              <a:gd name="connsiteX210" fmla="*/ 73082 w 548320"/>
              <a:gd name="connsiteY210" fmla="*/ 293879 h 556321"/>
              <a:gd name="connsiteX211" fmla="*/ 45247 w 548320"/>
              <a:gd name="connsiteY211" fmla="*/ 295820 h 556321"/>
              <a:gd name="connsiteX212" fmla="*/ 36064 w 548320"/>
              <a:gd name="connsiteY212" fmla="*/ 296459 h 556321"/>
              <a:gd name="connsiteX213" fmla="*/ 28150 w 548320"/>
              <a:gd name="connsiteY213" fmla="*/ 297011 h 556321"/>
              <a:gd name="connsiteX214" fmla="*/ 36239 w 548320"/>
              <a:gd name="connsiteY214" fmla="*/ 309892 h 556321"/>
              <a:gd name="connsiteX215" fmla="*/ 36894 w 548320"/>
              <a:gd name="connsiteY215" fmla="*/ 310874 h 556321"/>
              <a:gd name="connsiteX216" fmla="*/ 37315 w 548320"/>
              <a:gd name="connsiteY216" fmla="*/ 311530 h 556321"/>
              <a:gd name="connsiteX217" fmla="*/ 42395 w 548320"/>
              <a:gd name="connsiteY217" fmla="*/ 319582 h 556321"/>
              <a:gd name="connsiteX218" fmla="*/ 43204 w 548320"/>
              <a:gd name="connsiteY218" fmla="*/ 321049 h 556321"/>
              <a:gd name="connsiteX219" fmla="*/ 44164 w 548320"/>
              <a:gd name="connsiteY219" fmla="*/ 322351 h 556321"/>
              <a:gd name="connsiteX220" fmla="*/ 47163 w 548320"/>
              <a:gd name="connsiteY220" fmla="*/ 327145 h 556321"/>
              <a:gd name="connsiteX221" fmla="*/ 47708 w 548320"/>
              <a:gd name="connsiteY221" fmla="*/ 327989 h 556321"/>
              <a:gd name="connsiteX222" fmla="*/ 50272 w 548320"/>
              <a:gd name="connsiteY222" fmla="*/ 332029 h 556321"/>
              <a:gd name="connsiteX223" fmla="*/ 55963 w 548320"/>
              <a:gd name="connsiteY223" fmla="*/ 341306 h 556321"/>
              <a:gd name="connsiteX224" fmla="*/ 59365 w 548320"/>
              <a:gd name="connsiteY224" fmla="*/ 346266 h 556321"/>
              <a:gd name="connsiteX225" fmla="*/ 63781 w 548320"/>
              <a:gd name="connsiteY225" fmla="*/ 353427 h 556321"/>
              <a:gd name="connsiteX226" fmla="*/ 69950 w 548320"/>
              <a:gd name="connsiteY226" fmla="*/ 363171 h 556321"/>
              <a:gd name="connsiteX227" fmla="*/ 74720 w 548320"/>
              <a:gd name="connsiteY227" fmla="*/ 370731 h 556321"/>
              <a:gd name="connsiteX228" fmla="*/ 79823 w 548320"/>
              <a:gd name="connsiteY228" fmla="*/ 378788 h 556321"/>
              <a:gd name="connsiteX229" fmla="*/ 80571 w 548320"/>
              <a:gd name="connsiteY229" fmla="*/ 379991 h 556321"/>
              <a:gd name="connsiteX230" fmla="*/ 86618 w 548320"/>
              <a:gd name="connsiteY230" fmla="*/ 389514 h 556321"/>
              <a:gd name="connsiteX231" fmla="*/ 89703 w 548320"/>
              <a:gd name="connsiteY231" fmla="*/ 394397 h 556321"/>
              <a:gd name="connsiteX232" fmla="*/ 93660 w 548320"/>
              <a:gd name="connsiteY232" fmla="*/ 400675 h 556321"/>
              <a:gd name="connsiteX233" fmla="*/ 97670 w 548320"/>
              <a:gd name="connsiteY233" fmla="*/ 407001 h 556321"/>
              <a:gd name="connsiteX234" fmla="*/ 105930 w 548320"/>
              <a:gd name="connsiteY234" fmla="*/ 420040 h 556321"/>
              <a:gd name="connsiteX235" fmla="*/ 109312 w 548320"/>
              <a:gd name="connsiteY235" fmla="*/ 425382 h 556321"/>
              <a:gd name="connsiteX236" fmla="*/ 111196 w 548320"/>
              <a:gd name="connsiteY236" fmla="*/ 428336 h 556321"/>
              <a:gd name="connsiteX237" fmla="*/ 114944 w 548320"/>
              <a:gd name="connsiteY237" fmla="*/ 434273 h 556321"/>
              <a:gd name="connsiteX238" fmla="*/ 129522 w 548320"/>
              <a:gd name="connsiteY238" fmla="*/ 457284 h 556321"/>
              <a:gd name="connsiteX239" fmla="*/ 131097 w 548320"/>
              <a:gd name="connsiteY239" fmla="*/ 459523 h 556321"/>
              <a:gd name="connsiteX240" fmla="*/ 138205 w 548320"/>
              <a:gd name="connsiteY240" fmla="*/ 470960 h 556321"/>
              <a:gd name="connsiteX241" fmla="*/ 143978 w 548320"/>
              <a:gd name="connsiteY241" fmla="*/ 479970 h 556321"/>
              <a:gd name="connsiteX242" fmla="*/ 165331 w 548320"/>
              <a:gd name="connsiteY242" fmla="*/ 513713 h 556321"/>
              <a:gd name="connsiteX243" fmla="*/ 192589 w 548320"/>
              <a:gd name="connsiteY243" fmla="*/ 556600 h 556321"/>
              <a:gd name="connsiteX244" fmla="*/ 196309 w 548320"/>
              <a:gd name="connsiteY244" fmla="*/ 556346 h 556321"/>
              <a:gd name="connsiteX245" fmla="*/ 203094 w 548320"/>
              <a:gd name="connsiteY245" fmla="*/ 555888 h 556321"/>
              <a:gd name="connsiteX246" fmla="*/ 207029 w 548320"/>
              <a:gd name="connsiteY246" fmla="*/ 555629 h 556321"/>
              <a:gd name="connsiteX247" fmla="*/ 221672 w 548320"/>
              <a:gd name="connsiteY247" fmla="*/ 554694 h 556321"/>
              <a:gd name="connsiteX248" fmla="*/ 236248 w 548320"/>
              <a:gd name="connsiteY248" fmla="*/ 553827 h 556321"/>
              <a:gd name="connsiteX249" fmla="*/ 236676 w 548320"/>
              <a:gd name="connsiteY249" fmla="*/ 553805 h 556321"/>
              <a:gd name="connsiteX250" fmla="*/ 237104 w 548320"/>
              <a:gd name="connsiteY250" fmla="*/ 553778 h 556321"/>
              <a:gd name="connsiteX251" fmla="*/ 238915 w 548320"/>
              <a:gd name="connsiteY251" fmla="*/ 553673 h 556321"/>
              <a:gd name="connsiteX252" fmla="*/ 240499 w 548320"/>
              <a:gd name="connsiteY252" fmla="*/ 553587 h 556321"/>
              <a:gd name="connsiteX253" fmla="*/ 243166 w 548320"/>
              <a:gd name="connsiteY253" fmla="*/ 553437 h 556321"/>
              <a:gd name="connsiteX254" fmla="*/ 246005 w 548320"/>
              <a:gd name="connsiteY254" fmla="*/ 553278 h 556321"/>
              <a:gd name="connsiteX255" fmla="*/ 251513 w 548320"/>
              <a:gd name="connsiteY255" fmla="*/ 552979 h 556321"/>
              <a:gd name="connsiteX256" fmla="*/ 261901 w 548320"/>
              <a:gd name="connsiteY256" fmla="*/ 552439 h 556321"/>
              <a:gd name="connsiteX257" fmla="*/ 265540 w 548320"/>
              <a:gd name="connsiteY257" fmla="*/ 552257 h 556321"/>
              <a:gd name="connsiteX258" fmla="*/ 269607 w 548320"/>
              <a:gd name="connsiteY258" fmla="*/ 552058 h 556321"/>
              <a:gd name="connsiteX259" fmla="*/ 275530 w 548320"/>
              <a:gd name="connsiteY259" fmla="*/ 551772 h 556321"/>
              <a:gd name="connsiteX260" fmla="*/ 277657 w 548320"/>
              <a:gd name="connsiteY260" fmla="*/ 551672 h 556321"/>
              <a:gd name="connsiteX261" fmla="*/ 286008 w 548320"/>
              <a:gd name="connsiteY261" fmla="*/ 551295 h 556321"/>
              <a:gd name="connsiteX262" fmla="*/ 303269 w 548320"/>
              <a:gd name="connsiteY262" fmla="*/ 550574 h 556321"/>
              <a:gd name="connsiteX263" fmla="*/ 308153 w 548320"/>
              <a:gd name="connsiteY263" fmla="*/ 550383 h 556321"/>
              <a:gd name="connsiteX264" fmla="*/ 314336 w 548320"/>
              <a:gd name="connsiteY264" fmla="*/ 550152 h 556321"/>
              <a:gd name="connsiteX265" fmla="*/ 316635 w 548320"/>
              <a:gd name="connsiteY265" fmla="*/ 550070 h 556321"/>
              <a:gd name="connsiteX266" fmla="*/ 327204 w 548320"/>
              <a:gd name="connsiteY266" fmla="*/ 549707 h 556321"/>
              <a:gd name="connsiteX267" fmla="*/ 327632 w 548320"/>
              <a:gd name="connsiteY267" fmla="*/ 549693 h 556321"/>
              <a:gd name="connsiteX268" fmla="*/ 328232 w 548320"/>
              <a:gd name="connsiteY268" fmla="*/ 549675 h 556321"/>
              <a:gd name="connsiteX269" fmla="*/ 328975 w 548320"/>
              <a:gd name="connsiteY269" fmla="*/ 549648 h 556321"/>
              <a:gd name="connsiteX270" fmla="*/ 331146 w 548320"/>
              <a:gd name="connsiteY270" fmla="*/ 549580 h 556321"/>
              <a:gd name="connsiteX271" fmla="*/ 331532 w 548320"/>
              <a:gd name="connsiteY271" fmla="*/ 549566 h 556321"/>
              <a:gd name="connsiteX272" fmla="*/ 332103 w 548320"/>
              <a:gd name="connsiteY272" fmla="*/ 549548 h 556321"/>
              <a:gd name="connsiteX273" fmla="*/ 332431 w 548320"/>
              <a:gd name="connsiteY273" fmla="*/ 549539 h 556321"/>
              <a:gd name="connsiteX274" fmla="*/ 336931 w 548320"/>
              <a:gd name="connsiteY274" fmla="*/ 549399 h 556321"/>
              <a:gd name="connsiteX275" fmla="*/ 337759 w 548320"/>
              <a:gd name="connsiteY275" fmla="*/ 549376 h 556321"/>
              <a:gd name="connsiteX276" fmla="*/ 340345 w 548320"/>
              <a:gd name="connsiteY276" fmla="*/ 549299 h 556321"/>
              <a:gd name="connsiteX277" fmla="*/ 344344 w 548320"/>
              <a:gd name="connsiteY277" fmla="*/ 549181 h 556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</a:cxnLst>
            <a:rect l="l" t="t" r="r" b="b"/>
            <a:pathLst>
              <a:path w="548320" h="556321">
                <a:moveTo>
                  <a:pt x="344344" y="549181"/>
                </a:moveTo>
                <a:lnTo>
                  <a:pt x="346716" y="549113"/>
                </a:lnTo>
                <a:lnTo>
                  <a:pt x="350494" y="550329"/>
                </a:lnTo>
                <a:lnTo>
                  <a:pt x="352440" y="550950"/>
                </a:lnTo>
                <a:lnTo>
                  <a:pt x="358792" y="552974"/>
                </a:lnTo>
                <a:lnTo>
                  <a:pt x="364000" y="554640"/>
                </a:lnTo>
                <a:lnTo>
                  <a:pt x="367015" y="554799"/>
                </a:lnTo>
                <a:lnTo>
                  <a:pt x="368246" y="554322"/>
                </a:lnTo>
                <a:lnTo>
                  <a:pt x="369929" y="554930"/>
                </a:lnTo>
                <a:lnTo>
                  <a:pt x="370387" y="554349"/>
                </a:lnTo>
                <a:lnTo>
                  <a:pt x="372040" y="552226"/>
                </a:lnTo>
                <a:lnTo>
                  <a:pt x="373221" y="550687"/>
                </a:lnTo>
                <a:lnTo>
                  <a:pt x="375560" y="547679"/>
                </a:lnTo>
                <a:lnTo>
                  <a:pt x="380865" y="540867"/>
                </a:lnTo>
                <a:lnTo>
                  <a:pt x="380640" y="528942"/>
                </a:lnTo>
                <a:lnTo>
                  <a:pt x="380499" y="521486"/>
                </a:lnTo>
                <a:lnTo>
                  <a:pt x="384712" y="515447"/>
                </a:lnTo>
                <a:lnTo>
                  <a:pt x="385102" y="515465"/>
                </a:lnTo>
                <a:lnTo>
                  <a:pt x="386357" y="515469"/>
                </a:lnTo>
                <a:lnTo>
                  <a:pt x="395517" y="515673"/>
                </a:lnTo>
                <a:lnTo>
                  <a:pt x="408382" y="515905"/>
                </a:lnTo>
                <a:lnTo>
                  <a:pt x="422067" y="516177"/>
                </a:lnTo>
                <a:lnTo>
                  <a:pt x="427646" y="516291"/>
                </a:lnTo>
                <a:lnTo>
                  <a:pt x="444974" y="516626"/>
                </a:lnTo>
                <a:lnTo>
                  <a:pt x="452166" y="516776"/>
                </a:lnTo>
                <a:lnTo>
                  <a:pt x="475542" y="517212"/>
                </a:lnTo>
                <a:lnTo>
                  <a:pt x="479866" y="517121"/>
                </a:lnTo>
                <a:lnTo>
                  <a:pt x="484191" y="517030"/>
                </a:lnTo>
                <a:lnTo>
                  <a:pt x="493758" y="512533"/>
                </a:lnTo>
                <a:lnTo>
                  <a:pt x="495497" y="511934"/>
                </a:lnTo>
                <a:lnTo>
                  <a:pt x="498477" y="510332"/>
                </a:lnTo>
                <a:lnTo>
                  <a:pt x="500730" y="509271"/>
                </a:lnTo>
                <a:lnTo>
                  <a:pt x="502914" y="507088"/>
                </a:lnTo>
                <a:lnTo>
                  <a:pt x="508997" y="503626"/>
                </a:lnTo>
                <a:lnTo>
                  <a:pt x="511207" y="502119"/>
                </a:lnTo>
                <a:lnTo>
                  <a:pt x="512598" y="501171"/>
                </a:lnTo>
                <a:lnTo>
                  <a:pt x="516908" y="498239"/>
                </a:lnTo>
                <a:lnTo>
                  <a:pt x="525947" y="492050"/>
                </a:lnTo>
                <a:lnTo>
                  <a:pt x="528760" y="490144"/>
                </a:lnTo>
                <a:lnTo>
                  <a:pt x="535342" y="485637"/>
                </a:lnTo>
                <a:lnTo>
                  <a:pt x="537274" y="485109"/>
                </a:lnTo>
                <a:lnTo>
                  <a:pt x="541316" y="483987"/>
                </a:lnTo>
                <a:lnTo>
                  <a:pt x="548763" y="481888"/>
                </a:lnTo>
                <a:lnTo>
                  <a:pt x="530501" y="417892"/>
                </a:lnTo>
                <a:lnTo>
                  <a:pt x="526795" y="404915"/>
                </a:lnTo>
                <a:lnTo>
                  <a:pt x="525992" y="401220"/>
                </a:lnTo>
                <a:lnTo>
                  <a:pt x="521826" y="387072"/>
                </a:lnTo>
                <a:lnTo>
                  <a:pt x="513738" y="358969"/>
                </a:lnTo>
                <a:lnTo>
                  <a:pt x="509712" y="345111"/>
                </a:lnTo>
                <a:lnTo>
                  <a:pt x="509385" y="337849"/>
                </a:lnTo>
                <a:lnTo>
                  <a:pt x="508691" y="322629"/>
                </a:lnTo>
                <a:lnTo>
                  <a:pt x="508179" y="313152"/>
                </a:lnTo>
                <a:lnTo>
                  <a:pt x="508850" y="305831"/>
                </a:lnTo>
                <a:lnTo>
                  <a:pt x="509572" y="298386"/>
                </a:lnTo>
                <a:lnTo>
                  <a:pt x="511453" y="277291"/>
                </a:lnTo>
                <a:lnTo>
                  <a:pt x="511770" y="273668"/>
                </a:lnTo>
                <a:lnTo>
                  <a:pt x="511956" y="271583"/>
                </a:lnTo>
                <a:lnTo>
                  <a:pt x="516526" y="265642"/>
                </a:lnTo>
                <a:lnTo>
                  <a:pt x="512808" y="262302"/>
                </a:lnTo>
                <a:lnTo>
                  <a:pt x="505475" y="255783"/>
                </a:lnTo>
                <a:lnTo>
                  <a:pt x="504286" y="254723"/>
                </a:lnTo>
                <a:lnTo>
                  <a:pt x="488608" y="240726"/>
                </a:lnTo>
                <a:lnTo>
                  <a:pt x="485575" y="237021"/>
                </a:lnTo>
                <a:lnTo>
                  <a:pt x="482675" y="233542"/>
                </a:lnTo>
                <a:lnTo>
                  <a:pt x="471304" y="219776"/>
                </a:lnTo>
                <a:lnTo>
                  <a:pt x="452930" y="219695"/>
                </a:lnTo>
                <a:lnTo>
                  <a:pt x="446023" y="219670"/>
                </a:lnTo>
                <a:lnTo>
                  <a:pt x="426186" y="219736"/>
                </a:lnTo>
                <a:lnTo>
                  <a:pt x="422561" y="219758"/>
                </a:lnTo>
                <a:lnTo>
                  <a:pt x="419676" y="206039"/>
                </a:lnTo>
                <a:lnTo>
                  <a:pt x="418043" y="198647"/>
                </a:lnTo>
                <a:lnTo>
                  <a:pt x="417691" y="197631"/>
                </a:lnTo>
                <a:lnTo>
                  <a:pt x="407102" y="197727"/>
                </a:lnTo>
                <a:lnTo>
                  <a:pt x="388207" y="197965"/>
                </a:lnTo>
                <a:lnTo>
                  <a:pt x="371563" y="198048"/>
                </a:lnTo>
                <a:lnTo>
                  <a:pt x="364858" y="208295"/>
                </a:lnTo>
                <a:lnTo>
                  <a:pt x="360492" y="214973"/>
                </a:lnTo>
                <a:lnTo>
                  <a:pt x="357535" y="213746"/>
                </a:lnTo>
                <a:lnTo>
                  <a:pt x="349378" y="210384"/>
                </a:lnTo>
                <a:lnTo>
                  <a:pt x="347045" y="209398"/>
                </a:lnTo>
                <a:lnTo>
                  <a:pt x="340079" y="204507"/>
                </a:lnTo>
                <a:lnTo>
                  <a:pt x="334214" y="200418"/>
                </a:lnTo>
                <a:lnTo>
                  <a:pt x="318675" y="185894"/>
                </a:lnTo>
                <a:lnTo>
                  <a:pt x="325561" y="167139"/>
                </a:lnTo>
                <a:lnTo>
                  <a:pt x="320626" y="165649"/>
                </a:lnTo>
                <a:lnTo>
                  <a:pt x="316280" y="164941"/>
                </a:lnTo>
                <a:lnTo>
                  <a:pt x="313307" y="163770"/>
                </a:lnTo>
                <a:lnTo>
                  <a:pt x="309332" y="162908"/>
                </a:lnTo>
                <a:lnTo>
                  <a:pt x="300521" y="161127"/>
                </a:lnTo>
                <a:lnTo>
                  <a:pt x="291836" y="159160"/>
                </a:lnTo>
                <a:lnTo>
                  <a:pt x="291215" y="159010"/>
                </a:lnTo>
                <a:lnTo>
                  <a:pt x="287593" y="158155"/>
                </a:lnTo>
                <a:lnTo>
                  <a:pt x="286300" y="157857"/>
                </a:lnTo>
                <a:lnTo>
                  <a:pt x="282053" y="156832"/>
                </a:lnTo>
                <a:lnTo>
                  <a:pt x="278890" y="156090"/>
                </a:lnTo>
                <a:lnTo>
                  <a:pt x="274622" y="153533"/>
                </a:lnTo>
                <a:lnTo>
                  <a:pt x="272948" y="152484"/>
                </a:lnTo>
                <a:lnTo>
                  <a:pt x="268088" y="149610"/>
                </a:lnTo>
                <a:lnTo>
                  <a:pt x="264051" y="147201"/>
                </a:lnTo>
                <a:lnTo>
                  <a:pt x="257267" y="143131"/>
                </a:lnTo>
                <a:lnTo>
                  <a:pt x="257668" y="131996"/>
                </a:lnTo>
                <a:lnTo>
                  <a:pt x="257787" y="129355"/>
                </a:lnTo>
                <a:lnTo>
                  <a:pt x="255681" y="111074"/>
                </a:lnTo>
                <a:lnTo>
                  <a:pt x="255306" y="109499"/>
                </a:lnTo>
                <a:lnTo>
                  <a:pt x="253998" y="99091"/>
                </a:lnTo>
                <a:lnTo>
                  <a:pt x="247711" y="90259"/>
                </a:lnTo>
                <a:lnTo>
                  <a:pt x="247408" y="88260"/>
                </a:lnTo>
                <a:lnTo>
                  <a:pt x="248945" y="84308"/>
                </a:lnTo>
                <a:lnTo>
                  <a:pt x="247983" y="80946"/>
                </a:lnTo>
                <a:lnTo>
                  <a:pt x="244483" y="77807"/>
                </a:lnTo>
                <a:lnTo>
                  <a:pt x="242735" y="75653"/>
                </a:lnTo>
                <a:lnTo>
                  <a:pt x="242133" y="73196"/>
                </a:lnTo>
                <a:lnTo>
                  <a:pt x="242264" y="72891"/>
                </a:lnTo>
                <a:lnTo>
                  <a:pt x="242292" y="72815"/>
                </a:lnTo>
                <a:lnTo>
                  <a:pt x="248301" y="56489"/>
                </a:lnTo>
                <a:lnTo>
                  <a:pt x="249096" y="54413"/>
                </a:lnTo>
                <a:lnTo>
                  <a:pt x="254912" y="40496"/>
                </a:lnTo>
                <a:lnTo>
                  <a:pt x="255571" y="37756"/>
                </a:lnTo>
                <a:lnTo>
                  <a:pt x="257069" y="34830"/>
                </a:lnTo>
                <a:lnTo>
                  <a:pt x="250227" y="27560"/>
                </a:lnTo>
                <a:lnTo>
                  <a:pt x="229869" y="278"/>
                </a:lnTo>
                <a:lnTo>
                  <a:pt x="227160" y="590"/>
                </a:lnTo>
                <a:lnTo>
                  <a:pt x="210784" y="2629"/>
                </a:lnTo>
                <a:lnTo>
                  <a:pt x="206224" y="49024"/>
                </a:lnTo>
                <a:lnTo>
                  <a:pt x="206016" y="51126"/>
                </a:lnTo>
                <a:lnTo>
                  <a:pt x="205507" y="56528"/>
                </a:lnTo>
                <a:lnTo>
                  <a:pt x="205670" y="58559"/>
                </a:lnTo>
                <a:lnTo>
                  <a:pt x="206390" y="67076"/>
                </a:lnTo>
                <a:lnTo>
                  <a:pt x="202838" y="66633"/>
                </a:lnTo>
                <a:lnTo>
                  <a:pt x="202512" y="66602"/>
                </a:lnTo>
                <a:lnTo>
                  <a:pt x="192293" y="65938"/>
                </a:lnTo>
                <a:lnTo>
                  <a:pt x="184246" y="65659"/>
                </a:lnTo>
                <a:lnTo>
                  <a:pt x="185200" y="68039"/>
                </a:lnTo>
                <a:lnTo>
                  <a:pt x="184787" y="70006"/>
                </a:lnTo>
                <a:lnTo>
                  <a:pt x="183712" y="73059"/>
                </a:lnTo>
                <a:lnTo>
                  <a:pt x="181640" y="74583"/>
                </a:lnTo>
                <a:lnTo>
                  <a:pt x="181012" y="75394"/>
                </a:lnTo>
                <a:lnTo>
                  <a:pt x="177906" y="77657"/>
                </a:lnTo>
                <a:lnTo>
                  <a:pt x="176638" y="80328"/>
                </a:lnTo>
                <a:lnTo>
                  <a:pt x="175088" y="81846"/>
                </a:lnTo>
                <a:lnTo>
                  <a:pt x="169471" y="84329"/>
                </a:lnTo>
                <a:lnTo>
                  <a:pt x="167100" y="86055"/>
                </a:lnTo>
                <a:lnTo>
                  <a:pt x="166791" y="86249"/>
                </a:lnTo>
                <a:lnTo>
                  <a:pt x="159838" y="92446"/>
                </a:lnTo>
                <a:lnTo>
                  <a:pt x="157033" y="92639"/>
                </a:lnTo>
                <a:lnTo>
                  <a:pt x="152352" y="92965"/>
                </a:lnTo>
                <a:lnTo>
                  <a:pt x="152702" y="98494"/>
                </a:lnTo>
                <a:lnTo>
                  <a:pt x="153964" y="109290"/>
                </a:lnTo>
                <a:lnTo>
                  <a:pt x="136667" y="109791"/>
                </a:lnTo>
                <a:lnTo>
                  <a:pt x="134801" y="109082"/>
                </a:lnTo>
                <a:lnTo>
                  <a:pt x="131712" y="107919"/>
                </a:lnTo>
                <a:lnTo>
                  <a:pt x="125083" y="109470"/>
                </a:lnTo>
                <a:lnTo>
                  <a:pt x="112779" y="112106"/>
                </a:lnTo>
                <a:lnTo>
                  <a:pt x="112525" y="112151"/>
                </a:lnTo>
                <a:lnTo>
                  <a:pt x="114982" y="127061"/>
                </a:lnTo>
                <a:lnTo>
                  <a:pt x="116087" y="133778"/>
                </a:lnTo>
                <a:lnTo>
                  <a:pt x="113216" y="140465"/>
                </a:lnTo>
                <a:lnTo>
                  <a:pt x="111680" y="142210"/>
                </a:lnTo>
                <a:lnTo>
                  <a:pt x="105126" y="143967"/>
                </a:lnTo>
                <a:lnTo>
                  <a:pt x="102522" y="144681"/>
                </a:lnTo>
                <a:lnTo>
                  <a:pt x="99516" y="145531"/>
                </a:lnTo>
                <a:lnTo>
                  <a:pt x="94635" y="145868"/>
                </a:lnTo>
                <a:lnTo>
                  <a:pt x="88244" y="146641"/>
                </a:lnTo>
                <a:lnTo>
                  <a:pt x="87829" y="147376"/>
                </a:lnTo>
                <a:lnTo>
                  <a:pt x="88338" y="153319"/>
                </a:lnTo>
                <a:lnTo>
                  <a:pt x="87408" y="156568"/>
                </a:lnTo>
                <a:lnTo>
                  <a:pt x="86878" y="158535"/>
                </a:lnTo>
                <a:lnTo>
                  <a:pt x="85098" y="159639"/>
                </a:lnTo>
                <a:lnTo>
                  <a:pt x="82567" y="161059"/>
                </a:lnTo>
                <a:lnTo>
                  <a:pt x="80385" y="163897"/>
                </a:lnTo>
                <a:lnTo>
                  <a:pt x="78800" y="163390"/>
                </a:lnTo>
                <a:lnTo>
                  <a:pt x="72474" y="161763"/>
                </a:lnTo>
                <a:lnTo>
                  <a:pt x="71783" y="163623"/>
                </a:lnTo>
                <a:lnTo>
                  <a:pt x="68033" y="171130"/>
                </a:lnTo>
                <a:lnTo>
                  <a:pt x="67353" y="172541"/>
                </a:lnTo>
                <a:lnTo>
                  <a:pt x="65240" y="178877"/>
                </a:lnTo>
                <a:lnTo>
                  <a:pt x="62000" y="188642"/>
                </a:lnTo>
                <a:lnTo>
                  <a:pt x="47587" y="181780"/>
                </a:lnTo>
                <a:lnTo>
                  <a:pt x="47188" y="182568"/>
                </a:lnTo>
                <a:lnTo>
                  <a:pt x="34037" y="193615"/>
                </a:lnTo>
                <a:lnTo>
                  <a:pt x="33975" y="194571"/>
                </a:lnTo>
                <a:lnTo>
                  <a:pt x="32600" y="212253"/>
                </a:lnTo>
                <a:lnTo>
                  <a:pt x="30892" y="218676"/>
                </a:lnTo>
                <a:lnTo>
                  <a:pt x="13994" y="222067"/>
                </a:lnTo>
                <a:lnTo>
                  <a:pt x="443" y="224911"/>
                </a:lnTo>
                <a:lnTo>
                  <a:pt x="580" y="226172"/>
                </a:lnTo>
                <a:lnTo>
                  <a:pt x="1224" y="232054"/>
                </a:lnTo>
                <a:lnTo>
                  <a:pt x="1370" y="233389"/>
                </a:lnTo>
                <a:lnTo>
                  <a:pt x="1402" y="233686"/>
                </a:lnTo>
                <a:lnTo>
                  <a:pt x="1705" y="236455"/>
                </a:lnTo>
                <a:lnTo>
                  <a:pt x="2520" y="243895"/>
                </a:lnTo>
                <a:lnTo>
                  <a:pt x="2804" y="246491"/>
                </a:lnTo>
                <a:lnTo>
                  <a:pt x="3040" y="248642"/>
                </a:lnTo>
                <a:lnTo>
                  <a:pt x="3208" y="250174"/>
                </a:lnTo>
                <a:lnTo>
                  <a:pt x="3623" y="253956"/>
                </a:lnTo>
                <a:lnTo>
                  <a:pt x="4075" y="258085"/>
                </a:lnTo>
                <a:lnTo>
                  <a:pt x="4178" y="259024"/>
                </a:lnTo>
                <a:lnTo>
                  <a:pt x="8725" y="257850"/>
                </a:lnTo>
                <a:lnTo>
                  <a:pt x="19195" y="255222"/>
                </a:lnTo>
                <a:lnTo>
                  <a:pt x="21470" y="254631"/>
                </a:lnTo>
                <a:lnTo>
                  <a:pt x="31493" y="252108"/>
                </a:lnTo>
                <a:lnTo>
                  <a:pt x="32341" y="260345"/>
                </a:lnTo>
                <a:lnTo>
                  <a:pt x="33155" y="268260"/>
                </a:lnTo>
                <a:lnTo>
                  <a:pt x="42027" y="263880"/>
                </a:lnTo>
                <a:lnTo>
                  <a:pt x="65196" y="252766"/>
                </a:lnTo>
                <a:lnTo>
                  <a:pt x="69121" y="250648"/>
                </a:lnTo>
                <a:lnTo>
                  <a:pt x="69724" y="257258"/>
                </a:lnTo>
                <a:lnTo>
                  <a:pt x="71134" y="273133"/>
                </a:lnTo>
                <a:lnTo>
                  <a:pt x="71412" y="275929"/>
                </a:lnTo>
                <a:lnTo>
                  <a:pt x="72108" y="283506"/>
                </a:lnTo>
                <a:lnTo>
                  <a:pt x="73082" y="293879"/>
                </a:lnTo>
                <a:lnTo>
                  <a:pt x="45247" y="295820"/>
                </a:lnTo>
                <a:lnTo>
                  <a:pt x="36064" y="296459"/>
                </a:lnTo>
                <a:lnTo>
                  <a:pt x="28150" y="297011"/>
                </a:lnTo>
                <a:lnTo>
                  <a:pt x="36239" y="309892"/>
                </a:lnTo>
                <a:lnTo>
                  <a:pt x="36894" y="310874"/>
                </a:lnTo>
                <a:lnTo>
                  <a:pt x="37315" y="311530"/>
                </a:lnTo>
                <a:lnTo>
                  <a:pt x="42395" y="319582"/>
                </a:lnTo>
                <a:lnTo>
                  <a:pt x="43204" y="321049"/>
                </a:lnTo>
                <a:lnTo>
                  <a:pt x="44164" y="322351"/>
                </a:lnTo>
                <a:lnTo>
                  <a:pt x="47163" y="327145"/>
                </a:lnTo>
                <a:lnTo>
                  <a:pt x="47708" y="327989"/>
                </a:lnTo>
                <a:lnTo>
                  <a:pt x="50272" y="332029"/>
                </a:lnTo>
                <a:lnTo>
                  <a:pt x="55963" y="341306"/>
                </a:lnTo>
                <a:lnTo>
                  <a:pt x="59365" y="346266"/>
                </a:lnTo>
                <a:lnTo>
                  <a:pt x="63781" y="353427"/>
                </a:lnTo>
                <a:lnTo>
                  <a:pt x="69950" y="363171"/>
                </a:lnTo>
                <a:lnTo>
                  <a:pt x="74720" y="370731"/>
                </a:lnTo>
                <a:lnTo>
                  <a:pt x="79823" y="378788"/>
                </a:lnTo>
                <a:lnTo>
                  <a:pt x="80571" y="379991"/>
                </a:lnTo>
                <a:lnTo>
                  <a:pt x="86618" y="389514"/>
                </a:lnTo>
                <a:lnTo>
                  <a:pt x="89703" y="394397"/>
                </a:lnTo>
                <a:lnTo>
                  <a:pt x="93660" y="400675"/>
                </a:lnTo>
                <a:lnTo>
                  <a:pt x="97670" y="407001"/>
                </a:lnTo>
                <a:lnTo>
                  <a:pt x="105930" y="420040"/>
                </a:lnTo>
                <a:lnTo>
                  <a:pt x="109312" y="425382"/>
                </a:lnTo>
                <a:lnTo>
                  <a:pt x="111196" y="428336"/>
                </a:lnTo>
                <a:lnTo>
                  <a:pt x="114944" y="434273"/>
                </a:lnTo>
                <a:lnTo>
                  <a:pt x="129522" y="457284"/>
                </a:lnTo>
                <a:lnTo>
                  <a:pt x="131097" y="459523"/>
                </a:lnTo>
                <a:lnTo>
                  <a:pt x="138205" y="470960"/>
                </a:lnTo>
                <a:lnTo>
                  <a:pt x="143978" y="479970"/>
                </a:lnTo>
                <a:lnTo>
                  <a:pt x="165331" y="513713"/>
                </a:lnTo>
                <a:lnTo>
                  <a:pt x="192589" y="556600"/>
                </a:lnTo>
                <a:lnTo>
                  <a:pt x="196309" y="556346"/>
                </a:lnTo>
                <a:lnTo>
                  <a:pt x="203094" y="555888"/>
                </a:lnTo>
                <a:lnTo>
                  <a:pt x="207029" y="555629"/>
                </a:lnTo>
                <a:lnTo>
                  <a:pt x="221672" y="554694"/>
                </a:lnTo>
                <a:lnTo>
                  <a:pt x="236248" y="553827"/>
                </a:lnTo>
                <a:lnTo>
                  <a:pt x="236676" y="553805"/>
                </a:lnTo>
                <a:lnTo>
                  <a:pt x="237104" y="553778"/>
                </a:lnTo>
                <a:lnTo>
                  <a:pt x="238915" y="553673"/>
                </a:lnTo>
                <a:lnTo>
                  <a:pt x="240499" y="553587"/>
                </a:lnTo>
                <a:lnTo>
                  <a:pt x="243166" y="553437"/>
                </a:lnTo>
                <a:lnTo>
                  <a:pt x="246005" y="553278"/>
                </a:lnTo>
                <a:lnTo>
                  <a:pt x="251513" y="552979"/>
                </a:lnTo>
                <a:lnTo>
                  <a:pt x="261901" y="552439"/>
                </a:lnTo>
                <a:lnTo>
                  <a:pt x="265540" y="552257"/>
                </a:lnTo>
                <a:lnTo>
                  <a:pt x="269607" y="552058"/>
                </a:lnTo>
                <a:lnTo>
                  <a:pt x="275530" y="551772"/>
                </a:lnTo>
                <a:lnTo>
                  <a:pt x="277657" y="551672"/>
                </a:lnTo>
                <a:lnTo>
                  <a:pt x="286008" y="551295"/>
                </a:lnTo>
                <a:lnTo>
                  <a:pt x="303269" y="550574"/>
                </a:lnTo>
                <a:lnTo>
                  <a:pt x="308153" y="550383"/>
                </a:lnTo>
                <a:lnTo>
                  <a:pt x="314336" y="550152"/>
                </a:lnTo>
                <a:lnTo>
                  <a:pt x="316635" y="550070"/>
                </a:lnTo>
                <a:lnTo>
                  <a:pt x="327204" y="549707"/>
                </a:lnTo>
                <a:lnTo>
                  <a:pt x="327632" y="549693"/>
                </a:lnTo>
                <a:lnTo>
                  <a:pt x="328232" y="549675"/>
                </a:lnTo>
                <a:lnTo>
                  <a:pt x="328975" y="549648"/>
                </a:lnTo>
                <a:lnTo>
                  <a:pt x="331146" y="549580"/>
                </a:lnTo>
                <a:lnTo>
                  <a:pt x="331532" y="549566"/>
                </a:lnTo>
                <a:lnTo>
                  <a:pt x="332103" y="549548"/>
                </a:lnTo>
                <a:lnTo>
                  <a:pt x="332431" y="549539"/>
                </a:lnTo>
                <a:lnTo>
                  <a:pt x="336931" y="549399"/>
                </a:lnTo>
                <a:lnTo>
                  <a:pt x="337759" y="549376"/>
                </a:lnTo>
                <a:lnTo>
                  <a:pt x="340345" y="549299"/>
                </a:lnTo>
                <a:lnTo>
                  <a:pt x="344344" y="54918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A7260C91-A01F-1397-6722-AFAC805DBE78}"/>
              </a:ext>
            </a:extLst>
          </p:cNvPr>
          <p:cNvSpPr>
            <a:spLocks/>
          </p:cNvSpPr>
          <p:nvPr/>
        </p:nvSpPr>
        <p:spPr>
          <a:xfrm flipV="1">
            <a:off x="8505072" y="3443005"/>
            <a:ext cx="697664" cy="298584"/>
          </a:xfrm>
          <a:custGeom>
            <a:avLst/>
            <a:gdLst>
              <a:gd name="connsiteX0" fmla="*/ 383019 w 475107"/>
              <a:gd name="connsiteY0" fmla="*/ 107201 h 203335"/>
              <a:gd name="connsiteX1" fmla="*/ 382339 w 475107"/>
              <a:gd name="connsiteY1" fmla="*/ 106423 h 203335"/>
              <a:gd name="connsiteX2" fmla="*/ 380642 w 475107"/>
              <a:gd name="connsiteY2" fmla="*/ 105030 h 203335"/>
              <a:gd name="connsiteX3" fmla="*/ 380583 w 475107"/>
              <a:gd name="connsiteY3" fmla="*/ 102633 h 203335"/>
              <a:gd name="connsiteX4" fmla="*/ 377426 w 475107"/>
              <a:gd name="connsiteY4" fmla="*/ 97891 h 203335"/>
              <a:gd name="connsiteX5" fmla="*/ 373906 w 475107"/>
              <a:gd name="connsiteY5" fmla="*/ 91361 h 203335"/>
              <a:gd name="connsiteX6" fmla="*/ 371347 w 475107"/>
              <a:gd name="connsiteY6" fmla="*/ 84244 h 203335"/>
              <a:gd name="connsiteX7" fmla="*/ 369125 w 475107"/>
              <a:gd name="connsiteY7" fmla="*/ 78515 h 203335"/>
              <a:gd name="connsiteX8" fmla="*/ 365564 w 475107"/>
              <a:gd name="connsiteY8" fmla="*/ 77889 h 203335"/>
              <a:gd name="connsiteX9" fmla="*/ 360901 w 475107"/>
              <a:gd name="connsiteY9" fmla="*/ 74289 h 203335"/>
              <a:gd name="connsiteX10" fmla="*/ 356464 w 475107"/>
              <a:gd name="connsiteY10" fmla="*/ 68426 h 203335"/>
              <a:gd name="connsiteX11" fmla="*/ 350948 w 475107"/>
              <a:gd name="connsiteY11" fmla="*/ 62811 h 203335"/>
              <a:gd name="connsiteX12" fmla="*/ 350358 w 475107"/>
              <a:gd name="connsiteY12" fmla="*/ 61811 h 203335"/>
              <a:gd name="connsiteX13" fmla="*/ 349519 w 475107"/>
              <a:gd name="connsiteY13" fmla="*/ 63179 h 203335"/>
              <a:gd name="connsiteX14" fmla="*/ 345559 w 475107"/>
              <a:gd name="connsiteY14" fmla="*/ 59936 h 203335"/>
              <a:gd name="connsiteX15" fmla="*/ 341907 w 475107"/>
              <a:gd name="connsiteY15" fmla="*/ 57638 h 203335"/>
              <a:gd name="connsiteX16" fmla="*/ 334373 w 475107"/>
              <a:gd name="connsiteY16" fmla="*/ 55933 h 203335"/>
              <a:gd name="connsiteX17" fmla="*/ 329455 w 475107"/>
              <a:gd name="connsiteY17" fmla="*/ 54327 h 203335"/>
              <a:gd name="connsiteX18" fmla="*/ 325286 w 475107"/>
              <a:gd name="connsiteY18" fmla="*/ 52512 h 203335"/>
              <a:gd name="connsiteX19" fmla="*/ 324883 w 475107"/>
              <a:gd name="connsiteY19" fmla="*/ 49658 h 203335"/>
              <a:gd name="connsiteX20" fmla="*/ 321553 w 475107"/>
              <a:gd name="connsiteY20" fmla="*/ 47684 h 203335"/>
              <a:gd name="connsiteX21" fmla="*/ 318967 w 475107"/>
              <a:gd name="connsiteY21" fmla="*/ 46365 h 203335"/>
              <a:gd name="connsiteX22" fmla="*/ 315329 w 475107"/>
              <a:gd name="connsiteY22" fmla="*/ 41205 h 203335"/>
              <a:gd name="connsiteX23" fmla="*/ 306756 w 475107"/>
              <a:gd name="connsiteY23" fmla="*/ 37285 h 203335"/>
              <a:gd name="connsiteX24" fmla="*/ 304760 w 475107"/>
              <a:gd name="connsiteY24" fmla="*/ 33820 h 203335"/>
              <a:gd name="connsiteX25" fmla="*/ 303091 w 475107"/>
              <a:gd name="connsiteY25" fmla="*/ 30713 h 203335"/>
              <a:gd name="connsiteX26" fmla="*/ 297979 w 475107"/>
              <a:gd name="connsiteY26" fmla="*/ 30809 h 203335"/>
              <a:gd name="connsiteX27" fmla="*/ 294658 w 475107"/>
              <a:gd name="connsiteY27" fmla="*/ 27953 h 203335"/>
              <a:gd name="connsiteX28" fmla="*/ 290888 w 475107"/>
              <a:gd name="connsiteY28" fmla="*/ 28412 h 203335"/>
              <a:gd name="connsiteX29" fmla="*/ 285540 w 475107"/>
              <a:gd name="connsiteY29" fmla="*/ 24240 h 203335"/>
              <a:gd name="connsiteX30" fmla="*/ 282156 w 475107"/>
              <a:gd name="connsiteY30" fmla="*/ 27199 h 203335"/>
              <a:gd name="connsiteX31" fmla="*/ 277515 w 475107"/>
              <a:gd name="connsiteY31" fmla="*/ 27214 h 203335"/>
              <a:gd name="connsiteX32" fmla="*/ 269586 w 475107"/>
              <a:gd name="connsiteY32" fmla="*/ 20757 h 203335"/>
              <a:gd name="connsiteX33" fmla="*/ 265299 w 475107"/>
              <a:gd name="connsiteY33" fmla="*/ 25754 h 203335"/>
              <a:gd name="connsiteX34" fmla="*/ 260704 w 475107"/>
              <a:gd name="connsiteY34" fmla="*/ 24171 h 203335"/>
              <a:gd name="connsiteX35" fmla="*/ 263367 w 475107"/>
              <a:gd name="connsiteY35" fmla="*/ 30449 h 203335"/>
              <a:gd name="connsiteX36" fmla="*/ 245716 w 475107"/>
              <a:gd name="connsiteY36" fmla="*/ 34383 h 203335"/>
              <a:gd name="connsiteX37" fmla="*/ 236717 w 475107"/>
              <a:gd name="connsiteY37" fmla="*/ 37184 h 203335"/>
              <a:gd name="connsiteX38" fmla="*/ 236485 w 475107"/>
              <a:gd name="connsiteY38" fmla="*/ 34417 h 203335"/>
              <a:gd name="connsiteX39" fmla="*/ 233251 w 475107"/>
              <a:gd name="connsiteY39" fmla="*/ 34836 h 203335"/>
              <a:gd name="connsiteX40" fmla="*/ 231650 w 475107"/>
              <a:gd name="connsiteY40" fmla="*/ 36478 h 203335"/>
              <a:gd name="connsiteX41" fmla="*/ 216902 w 475107"/>
              <a:gd name="connsiteY41" fmla="*/ 33945 h 203335"/>
              <a:gd name="connsiteX42" fmla="*/ 218186 w 475107"/>
              <a:gd name="connsiteY42" fmla="*/ 29471 h 203335"/>
              <a:gd name="connsiteX43" fmla="*/ 216090 w 475107"/>
              <a:gd name="connsiteY43" fmla="*/ 24284 h 203335"/>
              <a:gd name="connsiteX44" fmla="*/ 217682 w 475107"/>
              <a:gd name="connsiteY44" fmla="*/ 22219 h 203335"/>
              <a:gd name="connsiteX45" fmla="*/ 214711 w 475107"/>
              <a:gd name="connsiteY45" fmla="*/ 20734 h 203335"/>
              <a:gd name="connsiteX46" fmla="*/ 212674 w 475107"/>
              <a:gd name="connsiteY46" fmla="*/ 20132 h 203335"/>
              <a:gd name="connsiteX47" fmla="*/ 209957 w 475107"/>
              <a:gd name="connsiteY47" fmla="*/ 21199 h 203335"/>
              <a:gd name="connsiteX48" fmla="*/ 205335 w 475107"/>
              <a:gd name="connsiteY48" fmla="*/ 19495 h 203335"/>
              <a:gd name="connsiteX49" fmla="*/ 201824 w 475107"/>
              <a:gd name="connsiteY49" fmla="*/ 20112 h 203335"/>
              <a:gd name="connsiteX50" fmla="*/ 196725 w 475107"/>
              <a:gd name="connsiteY50" fmla="*/ 17672 h 203335"/>
              <a:gd name="connsiteX51" fmla="*/ 194784 w 475107"/>
              <a:gd name="connsiteY51" fmla="*/ 18830 h 203335"/>
              <a:gd name="connsiteX52" fmla="*/ 189009 w 475107"/>
              <a:gd name="connsiteY52" fmla="*/ 15894 h 203335"/>
              <a:gd name="connsiteX53" fmla="*/ 187276 w 475107"/>
              <a:gd name="connsiteY53" fmla="*/ 13355 h 203335"/>
              <a:gd name="connsiteX54" fmla="*/ 183479 w 475107"/>
              <a:gd name="connsiteY54" fmla="*/ 12804 h 203335"/>
              <a:gd name="connsiteX55" fmla="*/ 181892 w 475107"/>
              <a:gd name="connsiteY55" fmla="*/ 13938 h 203335"/>
              <a:gd name="connsiteX56" fmla="*/ 181229 w 475107"/>
              <a:gd name="connsiteY56" fmla="*/ 13550 h 203335"/>
              <a:gd name="connsiteX57" fmla="*/ 178571 w 475107"/>
              <a:gd name="connsiteY57" fmla="*/ 9901 h 203335"/>
              <a:gd name="connsiteX58" fmla="*/ 178158 w 475107"/>
              <a:gd name="connsiteY58" fmla="*/ 5836 h 203335"/>
              <a:gd name="connsiteX59" fmla="*/ 175682 w 475107"/>
              <a:gd name="connsiteY59" fmla="*/ 2113 h 203335"/>
              <a:gd name="connsiteX60" fmla="*/ 172152 w 475107"/>
              <a:gd name="connsiteY60" fmla="*/ 3400 h 203335"/>
              <a:gd name="connsiteX61" fmla="*/ 167807 w 475107"/>
              <a:gd name="connsiteY61" fmla="*/ 2477 h 203335"/>
              <a:gd name="connsiteX62" fmla="*/ 167643 w 475107"/>
              <a:gd name="connsiteY62" fmla="*/ 3856 h 203335"/>
              <a:gd name="connsiteX63" fmla="*/ 166605 w 475107"/>
              <a:gd name="connsiteY63" fmla="*/ 4148 h 203335"/>
              <a:gd name="connsiteX64" fmla="*/ 163806 w 475107"/>
              <a:gd name="connsiteY64" fmla="*/ 1496 h 203335"/>
              <a:gd name="connsiteX65" fmla="*/ 156230 w 475107"/>
              <a:gd name="connsiteY65" fmla="*/ 1300 h 203335"/>
              <a:gd name="connsiteX66" fmla="*/ 153232 w 475107"/>
              <a:gd name="connsiteY66" fmla="*/ 1745 h 203335"/>
              <a:gd name="connsiteX67" fmla="*/ 149140 w 475107"/>
              <a:gd name="connsiteY67" fmla="*/ 1255 h 203335"/>
              <a:gd name="connsiteX68" fmla="*/ 137232 w 475107"/>
              <a:gd name="connsiteY68" fmla="*/ 904 h 203335"/>
              <a:gd name="connsiteX69" fmla="*/ 115549 w 475107"/>
              <a:gd name="connsiteY69" fmla="*/ 772 h 203335"/>
              <a:gd name="connsiteX70" fmla="*/ 92600 w 475107"/>
              <a:gd name="connsiteY70" fmla="*/ 580 h 203335"/>
              <a:gd name="connsiteX71" fmla="*/ 69652 w 475107"/>
              <a:gd name="connsiteY71" fmla="*/ 406 h 203335"/>
              <a:gd name="connsiteX72" fmla="*/ 38964 w 475107"/>
              <a:gd name="connsiteY72" fmla="*/ 44887 h 203335"/>
              <a:gd name="connsiteX73" fmla="*/ 12958 w 475107"/>
              <a:gd name="connsiteY73" fmla="*/ 82544 h 203335"/>
              <a:gd name="connsiteX74" fmla="*/ 2320 w 475107"/>
              <a:gd name="connsiteY74" fmla="*/ 97239 h 203335"/>
              <a:gd name="connsiteX75" fmla="*/ 1880 w 475107"/>
              <a:gd name="connsiteY75" fmla="*/ 116314 h 203335"/>
              <a:gd name="connsiteX76" fmla="*/ 175 w 475107"/>
              <a:gd name="connsiteY76" fmla="*/ 119714 h 203335"/>
              <a:gd name="connsiteX77" fmla="*/ 515 w 475107"/>
              <a:gd name="connsiteY77" fmla="*/ 127894 h 203335"/>
              <a:gd name="connsiteX78" fmla="*/ 1558 w 475107"/>
              <a:gd name="connsiteY78" fmla="*/ 130119 h 203335"/>
              <a:gd name="connsiteX79" fmla="*/ 955 w 475107"/>
              <a:gd name="connsiteY79" fmla="*/ 133888 h 203335"/>
              <a:gd name="connsiteX80" fmla="*/ 9524 w 475107"/>
              <a:gd name="connsiteY80" fmla="*/ 139559 h 203335"/>
              <a:gd name="connsiteX81" fmla="*/ 15063 w 475107"/>
              <a:gd name="connsiteY81" fmla="*/ 138711 h 203335"/>
              <a:gd name="connsiteX82" fmla="*/ 20601 w 475107"/>
              <a:gd name="connsiteY82" fmla="*/ 140380 h 203335"/>
              <a:gd name="connsiteX83" fmla="*/ 21491 w 475107"/>
              <a:gd name="connsiteY83" fmla="*/ 141727 h 203335"/>
              <a:gd name="connsiteX84" fmla="*/ 29873 w 475107"/>
              <a:gd name="connsiteY84" fmla="*/ 141603 h 203335"/>
              <a:gd name="connsiteX85" fmla="*/ 33616 w 475107"/>
              <a:gd name="connsiteY85" fmla="*/ 147499 h 203335"/>
              <a:gd name="connsiteX86" fmla="*/ 37299 w 475107"/>
              <a:gd name="connsiteY86" fmla="*/ 146594 h 203335"/>
              <a:gd name="connsiteX87" fmla="*/ 46667 w 475107"/>
              <a:gd name="connsiteY87" fmla="*/ 146035 h 203335"/>
              <a:gd name="connsiteX88" fmla="*/ 49479 w 475107"/>
              <a:gd name="connsiteY88" fmla="*/ 147294 h 203335"/>
              <a:gd name="connsiteX89" fmla="*/ 54841 w 475107"/>
              <a:gd name="connsiteY89" fmla="*/ 143779 h 203335"/>
              <a:gd name="connsiteX90" fmla="*/ 58189 w 475107"/>
              <a:gd name="connsiteY90" fmla="*/ 145830 h 203335"/>
              <a:gd name="connsiteX91" fmla="*/ 60761 w 475107"/>
              <a:gd name="connsiteY91" fmla="*/ 145453 h 203335"/>
              <a:gd name="connsiteX92" fmla="*/ 63705 w 475107"/>
              <a:gd name="connsiteY92" fmla="*/ 143516 h 203335"/>
              <a:gd name="connsiteX93" fmla="*/ 66254 w 475107"/>
              <a:gd name="connsiteY93" fmla="*/ 144201 h 203335"/>
              <a:gd name="connsiteX94" fmla="*/ 66739 w 475107"/>
              <a:gd name="connsiteY94" fmla="*/ 146093 h 203335"/>
              <a:gd name="connsiteX95" fmla="*/ 67946 w 475107"/>
              <a:gd name="connsiteY95" fmla="*/ 146609 h 203335"/>
              <a:gd name="connsiteX96" fmla="*/ 78416 w 475107"/>
              <a:gd name="connsiteY96" fmla="*/ 147047 h 203335"/>
              <a:gd name="connsiteX97" fmla="*/ 80117 w 475107"/>
              <a:gd name="connsiteY97" fmla="*/ 146173 h 203335"/>
              <a:gd name="connsiteX98" fmla="*/ 81709 w 475107"/>
              <a:gd name="connsiteY98" fmla="*/ 147447 h 203335"/>
              <a:gd name="connsiteX99" fmla="*/ 82521 w 475107"/>
              <a:gd name="connsiteY99" fmla="*/ 149988 h 203335"/>
              <a:gd name="connsiteX100" fmla="*/ 84812 w 475107"/>
              <a:gd name="connsiteY100" fmla="*/ 151032 h 203335"/>
              <a:gd name="connsiteX101" fmla="*/ 85842 w 475107"/>
              <a:gd name="connsiteY101" fmla="*/ 150651 h 203335"/>
              <a:gd name="connsiteX102" fmla="*/ 87778 w 475107"/>
              <a:gd name="connsiteY102" fmla="*/ 146863 h 203335"/>
              <a:gd name="connsiteX103" fmla="*/ 91226 w 475107"/>
              <a:gd name="connsiteY103" fmla="*/ 147559 h 203335"/>
              <a:gd name="connsiteX104" fmla="*/ 97304 w 475107"/>
              <a:gd name="connsiteY104" fmla="*/ 145615 h 203335"/>
              <a:gd name="connsiteX105" fmla="*/ 102231 w 475107"/>
              <a:gd name="connsiteY105" fmla="*/ 145431 h 203335"/>
              <a:gd name="connsiteX106" fmla="*/ 104041 w 475107"/>
              <a:gd name="connsiteY106" fmla="*/ 146841 h 203335"/>
              <a:gd name="connsiteX107" fmla="*/ 107520 w 475107"/>
              <a:gd name="connsiteY107" fmla="*/ 146958 h 203335"/>
              <a:gd name="connsiteX108" fmla="*/ 108586 w 475107"/>
              <a:gd name="connsiteY108" fmla="*/ 149213 h 203335"/>
              <a:gd name="connsiteX109" fmla="*/ 114515 w 475107"/>
              <a:gd name="connsiteY109" fmla="*/ 149065 h 203335"/>
              <a:gd name="connsiteX110" fmla="*/ 116638 w 475107"/>
              <a:gd name="connsiteY110" fmla="*/ 151262 h 203335"/>
              <a:gd name="connsiteX111" fmla="*/ 115794 w 475107"/>
              <a:gd name="connsiteY111" fmla="*/ 152939 h 203335"/>
              <a:gd name="connsiteX112" fmla="*/ 116098 w 475107"/>
              <a:gd name="connsiteY112" fmla="*/ 154072 h 203335"/>
              <a:gd name="connsiteX113" fmla="*/ 121034 w 475107"/>
              <a:gd name="connsiteY113" fmla="*/ 154215 h 203335"/>
              <a:gd name="connsiteX114" fmla="*/ 122499 w 475107"/>
              <a:gd name="connsiteY114" fmla="*/ 153380 h 203335"/>
              <a:gd name="connsiteX115" fmla="*/ 125783 w 475107"/>
              <a:gd name="connsiteY115" fmla="*/ 155354 h 203335"/>
              <a:gd name="connsiteX116" fmla="*/ 128858 w 475107"/>
              <a:gd name="connsiteY116" fmla="*/ 154777 h 203335"/>
              <a:gd name="connsiteX117" fmla="*/ 135944 w 475107"/>
              <a:gd name="connsiteY117" fmla="*/ 160502 h 203335"/>
              <a:gd name="connsiteX118" fmla="*/ 140471 w 475107"/>
              <a:gd name="connsiteY118" fmla="*/ 161803 h 203335"/>
              <a:gd name="connsiteX119" fmla="*/ 143801 w 475107"/>
              <a:gd name="connsiteY119" fmla="*/ 163815 h 203335"/>
              <a:gd name="connsiteX120" fmla="*/ 145806 w 475107"/>
              <a:gd name="connsiteY120" fmla="*/ 167723 h 203335"/>
              <a:gd name="connsiteX121" fmla="*/ 149879 w 475107"/>
              <a:gd name="connsiteY121" fmla="*/ 170485 h 203335"/>
              <a:gd name="connsiteX122" fmla="*/ 151676 w 475107"/>
              <a:gd name="connsiteY122" fmla="*/ 169898 h 203335"/>
              <a:gd name="connsiteX123" fmla="*/ 153576 w 475107"/>
              <a:gd name="connsiteY123" fmla="*/ 167699 h 203335"/>
              <a:gd name="connsiteX124" fmla="*/ 167471 w 475107"/>
              <a:gd name="connsiteY124" fmla="*/ 167368 h 203335"/>
              <a:gd name="connsiteX125" fmla="*/ 166015 w 475107"/>
              <a:gd name="connsiteY125" fmla="*/ 170331 h 203335"/>
              <a:gd name="connsiteX126" fmla="*/ 168392 w 475107"/>
              <a:gd name="connsiteY126" fmla="*/ 170776 h 203335"/>
              <a:gd name="connsiteX127" fmla="*/ 178186 w 475107"/>
              <a:gd name="connsiteY127" fmla="*/ 176761 h 203335"/>
              <a:gd name="connsiteX128" fmla="*/ 181955 w 475107"/>
              <a:gd name="connsiteY128" fmla="*/ 174412 h 203335"/>
              <a:gd name="connsiteX129" fmla="*/ 182441 w 475107"/>
              <a:gd name="connsiteY129" fmla="*/ 172396 h 203335"/>
              <a:gd name="connsiteX130" fmla="*/ 189984 w 475107"/>
              <a:gd name="connsiteY130" fmla="*/ 173517 h 203335"/>
              <a:gd name="connsiteX131" fmla="*/ 189962 w 475107"/>
              <a:gd name="connsiteY131" fmla="*/ 171142 h 203335"/>
              <a:gd name="connsiteX132" fmla="*/ 191685 w 475107"/>
              <a:gd name="connsiteY132" fmla="*/ 169170 h 203335"/>
              <a:gd name="connsiteX133" fmla="*/ 204555 w 475107"/>
              <a:gd name="connsiteY133" fmla="*/ 165048 h 203335"/>
              <a:gd name="connsiteX134" fmla="*/ 210493 w 475107"/>
              <a:gd name="connsiteY134" fmla="*/ 166302 h 203335"/>
              <a:gd name="connsiteX135" fmla="*/ 214997 w 475107"/>
              <a:gd name="connsiteY135" fmla="*/ 165611 h 203335"/>
              <a:gd name="connsiteX136" fmla="*/ 217501 w 475107"/>
              <a:gd name="connsiteY136" fmla="*/ 167421 h 203335"/>
              <a:gd name="connsiteX137" fmla="*/ 222092 w 475107"/>
              <a:gd name="connsiteY137" fmla="*/ 169230 h 203335"/>
              <a:gd name="connsiteX138" fmla="*/ 228638 w 475107"/>
              <a:gd name="connsiteY138" fmla="*/ 169974 h 203335"/>
              <a:gd name="connsiteX139" fmla="*/ 231999 w 475107"/>
              <a:gd name="connsiteY139" fmla="*/ 169262 h 203335"/>
              <a:gd name="connsiteX140" fmla="*/ 235905 w 475107"/>
              <a:gd name="connsiteY140" fmla="*/ 166924 h 203335"/>
              <a:gd name="connsiteX141" fmla="*/ 238617 w 475107"/>
              <a:gd name="connsiteY141" fmla="*/ 167904 h 203335"/>
              <a:gd name="connsiteX142" fmla="*/ 246338 w 475107"/>
              <a:gd name="connsiteY142" fmla="*/ 166988 h 203335"/>
              <a:gd name="connsiteX143" fmla="*/ 248184 w 475107"/>
              <a:gd name="connsiteY143" fmla="*/ 164805 h 203335"/>
              <a:gd name="connsiteX144" fmla="*/ 248021 w 475107"/>
              <a:gd name="connsiteY144" fmla="*/ 159248 h 203335"/>
              <a:gd name="connsiteX145" fmla="*/ 246891 w 475107"/>
              <a:gd name="connsiteY145" fmla="*/ 156480 h 203335"/>
              <a:gd name="connsiteX146" fmla="*/ 247286 w 475107"/>
              <a:gd name="connsiteY146" fmla="*/ 155226 h 203335"/>
              <a:gd name="connsiteX147" fmla="*/ 251019 w 475107"/>
              <a:gd name="connsiteY147" fmla="*/ 153000 h 203335"/>
              <a:gd name="connsiteX148" fmla="*/ 253256 w 475107"/>
              <a:gd name="connsiteY148" fmla="*/ 154756 h 203335"/>
              <a:gd name="connsiteX149" fmla="*/ 255161 w 475107"/>
              <a:gd name="connsiteY149" fmla="*/ 154139 h 203335"/>
              <a:gd name="connsiteX150" fmla="*/ 256213 w 475107"/>
              <a:gd name="connsiteY150" fmla="*/ 155529 h 203335"/>
              <a:gd name="connsiteX151" fmla="*/ 262505 w 475107"/>
              <a:gd name="connsiteY151" fmla="*/ 155818 h 203335"/>
              <a:gd name="connsiteX152" fmla="*/ 263789 w 475107"/>
              <a:gd name="connsiteY152" fmla="*/ 156738 h 203335"/>
              <a:gd name="connsiteX153" fmla="*/ 265848 w 475107"/>
              <a:gd name="connsiteY153" fmla="*/ 162218 h 203335"/>
              <a:gd name="connsiteX154" fmla="*/ 273859 w 475107"/>
              <a:gd name="connsiteY154" fmla="*/ 168908 h 203335"/>
              <a:gd name="connsiteX155" fmla="*/ 275769 w 475107"/>
              <a:gd name="connsiteY155" fmla="*/ 175646 h 203335"/>
              <a:gd name="connsiteX156" fmla="*/ 277588 w 475107"/>
              <a:gd name="connsiteY156" fmla="*/ 178391 h 203335"/>
              <a:gd name="connsiteX157" fmla="*/ 280709 w 475107"/>
              <a:gd name="connsiteY157" fmla="*/ 180898 h 203335"/>
              <a:gd name="connsiteX158" fmla="*/ 289627 w 475107"/>
              <a:gd name="connsiteY158" fmla="*/ 183948 h 203335"/>
              <a:gd name="connsiteX159" fmla="*/ 287781 w 475107"/>
              <a:gd name="connsiteY159" fmla="*/ 186209 h 203335"/>
              <a:gd name="connsiteX160" fmla="*/ 288003 w 475107"/>
              <a:gd name="connsiteY160" fmla="*/ 188036 h 203335"/>
              <a:gd name="connsiteX161" fmla="*/ 298668 w 475107"/>
              <a:gd name="connsiteY161" fmla="*/ 193045 h 203335"/>
              <a:gd name="connsiteX162" fmla="*/ 301294 w 475107"/>
              <a:gd name="connsiteY162" fmla="*/ 192483 h 203335"/>
              <a:gd name="connsiteX163" fmla="*/ 305931 w 475107"/>
              <a:gd name="connsiteY163" fmla="*/ 186478 h 203335"/>
              <a:gd name="connsiteX164" fmla="*/ 308484 w 475107"/>
              <a:gd name="connsiteY164" fmla="*/ 185823 h 203335"/>
              <a:gd name="connsiteX165" fmla="*/ 309423 w 475107"/>
              <a:gd name="connsiteY165" fmla="*/ 187039 h 203335"/>
              <a:gd name="connsiteX166" fmla="*/ 308738 w 475107"/>
              <a:gd name="connsiteY166" fmla="*/ 193810 h 203335"/>
              <a:gd name="connsiteX167" fmla="*/ 309687 w 475107"/>
              <a:gd name="connsiteY167" fmla="*/ 198837 h 203335"/>
              <a:gd name="connsiteX168" fmla="*/ 314014 w 475107"/>
              <a:gd name="connsiteY168" fmla="*/ 201247 h 203335"/>
              <a:gd name="connsiteX169" fmla="*/ 320465 w 475107"/>
              <a:gd name="connsiteY169" fmla="*/ 199772 h 203335"/>
              <a:gd name="connsiteX170" fmla="*/ 328258 w 475107"/>
              <a:gd name="connsiteY170" fmla="*/ 203495 h 203335"/>
              <a:gd name="connsiteX171" fmla="*/ 344057 w 475107"/>
              <a:gd name="connsiteY171" fmla="*/ 194983 h 203335"/>
              <a:gd name="connsiteX172" fmla="*/ 351270 w 475107"/>
              <a:gd name="connsiteY172" fmla="*/ 201069 h 203335"/>
              <a:gd name="connsiteX173" fmla="*/ 366938 w 475107"/>
              <a:gd name="connsiteY173" fmla="*/ 202198 h 203335"/>
              <a:gd name="connsiteX174" fmla="*/ 371170 w 475107"/>
              <a:gd name="connsiteY174" fmla="*/ 203742 h 203335"/>
              <a:gd name="connsiteX175" fmla="*/ 373225 w 475107"/>
              <a:gd name="connsiteY175" fmla="*/ 200638 h 203335"/>
              <a:gd name="connsiteX176" fmla="*/ 373525 w 475107"/>
              <a:gd name="connsiteY176" fmla="*/ 199493 h 203335"/>
              <a:gd name="connsiteX177" fmla="*/ 373067 w 475107"/>
              <a:gd name="connsiteY177" fmla="*/ 194032 h 203335"/>
              <a:gd name="connsiteX178" fmla="*/ 374595 w 475107"/>
              <a:gd name="connsiteY178" fmla="*/ 190676 h 203335"/>
              <a:gd name="connsiteX179" fmla="*/ 376646 w 475107"/>
              <a:gd name="connsiteY179" fmla="*/ 189188 h 203335"/>
              <a:gd name="connsiteX180" fmla="*/ 373389 w 475107"/>
              <a:gd name="connsiteY180" fmla="*/ 185075 h 203335"/>
              <a:gd name="connsiteX181" fmla="*/ 371311 w 475107"/>
              <a:gd name="connsiteY181" fmla="*/ 184653 h 203335"/>
              <a:gd name="connsiteX182" fmla="*/ 372345 w 475107"/>
              <a:gd name="connsiteY182" fmla="*/ 177610 h 203335"/>
              <a:gd name="connsiteX183" fmla="*/ 381427 w 475107"/>
              <a:gd name="connsiteY183" fmla="*/ 176620 h 203335"/>
              <a:gd name="connsiteX184" fmla="*/ 384956 w 475107"/>
              <a:gd name="connsiteY184" fmla="*/ 175180 h 203335"/>
              <a:gd name="connsiteX185" fmla="*/ 392627 w 475107"/>
              <a:gd name="connsiteY185" fmla="*/ 176916 h 203335"/>
              <a:gd name="connsiteX186" fmla="*/ 394482 w 475107"/>
              <a:gd name="connsiteY186" fmla="*/ 176374 h 203335"/>
              <a:gd name="connsiteX187" fmla="*/ 395598 w 475107"/>
              <a:gd name="connsiteY187" fmla="*/ 174360 h 203335"/>
              <a:gd name="connsiteX188" fmla="*/ 398823 w 475107"/>
              <a:gd name="connsiteY188" fmla="*/ 172424 h 203335"/>
              <a:gd name="connsiteX189" fmla="*/ 402557 w 475107"/>
              <a:gd name="connsiteY189" fmla="*/ 175988 h 203335"/>
              <a:gd name="connsiteX190" fmla="*/ 404221 w 475107"/>
              <a:gd name="connsiteY190" fmla="*/ 174920 h 203335"/>
              <a:gd name="connsiteX191" fmla="*/ 405233 w 475107"/>
              <a:gd name="connsiteY191" fmla="*/ 177310 h 203335"/>
              <a:gd name="connsiteX192" fmla="*/ 409701 w 475107"/>
              <a:gd name="connsiteY192" fmla="*/ 174654 h 203335"/>
              <a:gd name="connsiteX193" fmla="*/ 409697 w 475107"/>
              <a:gd name="connsiteY193" fmla="*/ 177467 h 203335"/>
              <a:gd name="connsiteX194" fmla="*/ 413353 w 475107"/>
              <a:gd name="connsiteY194" fmla="*/ 176395 h 203335"/>
              <a:gd name="connsiteX195" fmla="*/ 417254 w 475107"/>
              <a:gd name="connsiteY195" fmla="*/ 179867 h 203335"/>
              <a:gd name="connsiteX196" fmla="*/ 421654 w 475107"/>
              <a:gd name="connsiteY196" fmla="*/ 177411 h 203335"/>
              <a:gd name="connsiteX197" fmla="*/ 423723 w 475107"/>
              <a:gd name="connsiteY197" fmla="*/ 176738 h 203335"/>
              <a:gd name="connsiteX198" fmla="*/ 424807 w 475107"/>
              <a:gd name="connsiteY198" fmla="*/ 177495 h 203335"/>
              <a:gd name="connsiteX199" fmla="*/ 424548 w 475107"/>
              <a:gd name="connsiteY199" fmla="*/ 179092 h 203335"/>
              <a:gd name="connsiteX200" fmla="*/ 426286 w 475107"/>
              <a:gd name="connsiteY200" fmla="*/ 178897 h 203335"/>
              <a:gd name="connsiteX201" fmla="*/ 427084 w 475107"/>
              <a:gd name="connsiteY201" fmla="*/ 180838 h 203335"/>
              <a:gd name="connsiteX202" fmla="*/ 429175 w 475107"/>
              <a:gd name="connsiteY202" fmla="*/ 177874 h 203335"/>
              <a:gd name="connsiteX203" fmla="*/ 431276 w 475107"/>
              <a:gd name="connsiteY203" fmla="*/ 177563 h 203335"/>
              <a:gd name="connsiteX204" fmla="*/ 432645 w 475107"/>
              <a:gd name="connsiteY204" fmla="*/ 168394 h 203335"/>
              <a:gd name="connsiteX205" fmla="*/ 431775 w 475107"/>
              <a:gd name="connsiteY205" fmla="*/ 166128 h 203335"/>
              <a:gd name="connsiteX206" fmla="*/ 429030 w 475107"/>
              <a:gd name="connsiteY206" fmla="*/ 164328 h 203335"/>
              <a:gd name="connsiteX207" fmla="*/ 428908 w 475107"/>
              <a:gd name="connsiteY207" fmla="*/ 162668 h 203335"/>
              <a:gd name="connsiteX208" fmla="*/ 431258 w 475107"/>
              <a:gd name="connsiteY208" fmla="*/ 151454 h 203335"/>
              <a:gd name="connsiteX209" fmla="*/ 433970 w 475107"/>
              <a:gd name="connsiteY209" fmla="*/ 149875 h 203335"/>
              <a:gd name="connsiteX210" fmla="*/ 434056 w 475107"/>
              <a:gd name="connsiteY210" fmla="*/ 148530 h 203335"/>
              <a:gd name="connsiteX211" fmla="*/ 436737 w 475107"/>
              <a:gd name="connsiteY211" fmla="*/ 148472 h 203335"/>
              <a:gd name="connsiteX212" fmla="*/ 437309 w 475107"/>
              <a:gd name="connsiteY212" fmla="*/ 146932 h 203335"/>
              <a:gd name="connsiteX213" fmla="*/ 441337 w 475107"/>
              <a:gd name="connsiteY213" fmla="*/ 144306 h 203335"/>
              <a:gd name="connsiteX214" fmla="*/ 442689 w 475107"/>
              <a:gd name="connsiteY214" fmla="*/ 142078 h 203335"/>
              <a:gd name="connsiteX215" fmla="*/ 447683 w 475107"/>
              <a:gd name="connsiteY215" fmla="*/ 142282 h 203335"/>
              <a:gd name="connsiteX216" fmla="*/ 448318 w 475107"/>
              <a:gd name="connsiteY216" fmla="*/ 141290 h 203335"/>
              <a:gd name="connsiteX217" fmla="*/ 450350 w 475107"/>
              <a:gd name="connsiteY217" fmla="*/ 141880 h 203335"/>
              <a:gd name="connsiteX218" fmla="*/ 454206 w 475107"/>
              <a:gd name="connsiteY218" fmla="*/ 140587 h 203335"/>
              <a:gd name="connsiteX219" fmla="*/ 461950 w 475107"/>
              <a:gd name="connsiteY219" fmla="*/ 141020 h 203335"/>
              <a:gd name="connsiteX220" fmla="*/ 474424 w 475107"/>
              <a:gd name="connsiteY220" fmla="*/ 138638 h 203335"/>
              <a:gd name="connsiteX221" fmla="*/ 472315 w 475107"/>
              <a:gd name="connsiteY221" fmla="*/ 127929 h 203335"/>
              <a:gd name="connsiteX222" fmla="*/ 473635 w 475107"/>
              <a:gd name="connsiteY222" fmla="*/ 126628 h 203335"/>
              <a:gd name="connsiteX223" fmla="*/ 475282 w 475107"/>
              <a:gd name="connsiteY223" fmla="*/ 119150 h 203335"/>
              <a:gd name="connsiteX224" fmla="*/ 470791 w 475107"/>
              <a:gd name="connsiteY224" fmla="*/ 118296 h 203335"/>
              <a:gd name="connsiteX225" fmla="*/ 469235 w 475107"/>
              <a:gd name="connsiteY225" fmla="*/ 110816 h 203335"/>
              <a:gd name="connsiteX226" fmla="*/ 464653 w 475107"/>
              <a:gd name="connsiteY226" fmla="*/ 113221 h 203335"/>
              <a:gd name="connsiteX227" fmla="*/ 458498 w 475107"/>
              <a:gd name="connsiteY227" fmla="*/ 109772 h 203335"/>
              <a:gd name="connsiteX228" fmla="*/ 451965 w 475107"/>
              <a:gd name="connsiteY228" fmla="*/ 111019 h 203335"/>
              <a:gd name="connsiteX229" fmla="*/ 449992 w 475107"/>
              <a:gd name="connsiteY229" fmla="*/ 113022 h 203335"/>
              <a:gd name="connsiteX230" fmla="*/ 443786 w 475107"/>
              <a:gd name="connsiteY230" fmla="*/ 110306 h 203335"/>
              <a:gd name="connsiteX231" fmla="*/ 441101 w 475107"/>
              <a:gd name="connsiteY231" fmla="*/ 111165 h 203335"/>
              <a:gd name="connsiteX232" fmla="*/ 440167 w 475107"/>
              <a:gd name="connsiteY232" fmla="*/ 110237 h 203335"/>
              <a:gd name="connsiteX233" fmla="*/ 439894 w 475107"/>
              <a:gd name="connsiteY233" fmla="*/ 107509 h 203335"/>
              <a:gd name="connsiteX234" fmla="*/ 431543 w 475107"/>
              <a:gd name="connsiteY234" fmla="*/ 103499 h 203335"/>
              <a:gd name="connsiteX235" fmla="*/ 426082 w 475107"/>
              <a:gd name="connsiteY235" fmla="*/ 104186 h 203335"/>
              <a:gd name="connsiteX236" fmla="*/ 420457 w 475107"/>
              <a:gd name="connsiteY236" fmla="*/ 102641 h 203335"/>
              <a:gd name="connsiteX237" fmla="*/ 414945 w 475107"/>
              <a:gd name="connsiteY237" fmla="*/ 103314 h 203335"/>
              <a:gd name="connsiteX238" fmla="*/ 410840 w 475107"/>
              <a:gd name="connsiteY238" fmla="*/ 105723 h 203335"/>
              <a:gd name="connsiteX239" fmla="*/ 411384 w 475107"/>
              <a:gd name="connsiteY239" fmla="*/ 109121 h 203335"/>
              <a:gd name="connsiteX240" fmla="*/ 413026 w 475107"/>
              <a:gd name="connsiteY240" fmla="*/ 110672 h 203335"/>
              <a:gd name="connsiteX241" fmla="*/ 410940 w 475107"/>
              <a:gd name="connsiteY241" fmla="*/ 111603 h 203335"/>
              <a:gd name="connsiteX242" fmla="*/ 409720 w 475107"/>
              <a:gd name="connsiteY242" fmla="*/ 109968 h 203335"/>
              <a:gd name="connsiteX243" fmla="*/ 405814 w 475107"/>
              <a:gd name="connsiteY243" fmla="*/ 109683 h 203335"/>
              <a:gd name="connsiteX244" fmla="*/ 403323 w 475107"/>
              <a:gd name="connsiteY244" fmla="*/ 108059 h 203335"/>
              <a:gd name="connsiteX245" fmla="*/ 401763 w 475107"/>
              <a:gd name="connsiteY245" fmla="*/ 108339 h 203335"/>
              <a:gd name="connsiteX246" fmla="*/ 400416 w 475107"/>
              <a:gd name="connsiteY246" fmla="*/ 109973 h 203335"/>
              <a:gd name="connsiteX247" fmla="*/ 395929 w 475107"/>
              <a:gd name="connsiteY247" fmla="*/ 109225 h 203335"/>
              <a:gd name="connsiteX248" fmla="*/ 392681 w 475107"/>
              <a:gd name="connsiteY248" fmla="*/ 110172 h 203335"/>
              <a:gd name="connsiteX249" fmla="*/ 391402 w 475107"/>
              <a:gd name="connsiteY249" fmla="*/ 109672 h 203335"/>
              <a:gd name="connsiteX250" fmla="*/ 389642 w 475107"/>
              <a:gd name="connsiteY250" fmla="*/ 106348 h 203335"/>
              <a:gd name="connsiteX251" fmla="*/ 383019 w 475107"/>
              <a:gd name="connsiteY251" fmla="*/ 107201 h 203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</a:cxnLst>
            <a:rect l="l" t="t" r="r" b="b"/>
            <a:pathLst>
              <a:path w="475107" h="203335">
                <a:moveTo>
                  <a:pt x="383019" y="107201"/>
                </a:moveTo>
                <a:lnTo>
                  <a:pt x="382339" y="106423"/>
                </a:lnTo>
                <a:lnTo>
                  <a:pt x="380642" y="105030"/>
                </a:lnTo>
                <a:lnTo>
                  <a:pt x="380583" y="102633"/>
                </a:lnTo>
                <a:lnTo>
                  <a:pt x="377426" y="97891"/>
                </a:lnTo>
                <a:lnTo>
                  <a:pt x="373906" y="91361"/>
                </a:lnTo>
                <a:lnTo>
                  <a:pt x="371347" y="84244"/>
                </a:lnTo>
                <a:lnTo>
                  <a:pt x="369125" y="78515"/>
                </a:lnTo>
                <a:lnTo>
                  <a:pt x="365564" y="77889"/>
                </a:lnTo>
                <a:lnTo>
                  <a:pt x="360901" y="74289"/>
                </a:lnTo>
                <a:lnTo>
                  <a:pt x="356464" y="68426"/>
                </a:lnTo>
                <a:lnTo>
                  <a:pt x="350948" y="62811"/>
                </a:lnTo>
                <a:lnTo>
                  <a:pt x="350358" y="61811"/>
                </a:lnTo>
                <a:lnTo>
                  <a:pt x="349519" y="63179"/>
                </a:lnTo>
                <a:lnTo>
                  <a:pt x="345559" y="59936"/>
                </a:lnTo>
                <a:lnTo>
                  <a:pt x="341907" y="57638"/>
                </a:lnTo>
                <a:lnTo>
                  <a:pt x="334373" y="55933"/>
                </a:lnTo>
                <a:lnTo>
                  <a:pt x="329455" y="54327"/>
                </a:lnTo>
                <a:lnTo>
                  <a:pt x="325286" y="52512"/>
                </a:lnTo>
                <a:lnTo>
                  <a:pt x="324883" y="49658"/>
                </a:lnTo>
                <a:lnTo>
                  <a:pt x="321553" y="47684"/>
                </a:lnTo>
                <a:lnTo>
                  <a:pt x="318967" y="46365"/>
                </a:lnTo>
                <a:lnTo>
                  <a:pt x="315329" y="41205"/>
                </a:lnTo>
                <a:lnTo>
                  <a:pt x="306756" y="37285"/>
                </a:lnTo>
                <a:lnTo>
                  <a:pt x="304760" y="33820"/>
                </a:lnTo>
                <a:lnTo>
                  <a:pt x="303091" y="30713"/>
                </a:lnTo>
                <a:lnTo>
                  <a:pt x="297979" y="30809"/>
                </a:lnTo>
                <a:lnTo>
                  <a:pt x="294658" y="27953"/>
                </a:lnTo>
                <a:lnTo>
                  <a:pt x="290888" y="28412"/>
                </a:lnTo>
                <a:lnTo>
                  <a:pt x="285540" y="24240"/>
                </a:lnTo>
                <a:lnTo>
                  <a:pt x="282156" y="27199"/>
                </a:lnTo>
                <a:lnTo>
                  <a:pt x="277515" y="27214"/>
                </a:lnTo>
                <a:lnTo>
                  <a:pt x="269586" y="20757"/>
                </a:lnTo>
                <a:lnTo>
                  <a:pt x="265299" y="25754"/>
                </a:lnTo>
                <a:lnTo>
                  <a:pt x="260704" y="24171"/>
                </a:lnTo>
                <a:lnTo>
                  <a:pt x="263367" y="30449"/>
                </a:lnTo>
                <a:lnTo>
                  <a:pt x="245716" y="34383"/>
                </a:lnTo>
                <a:lnTo>
                  <a:pt x="236717" y="37184"/>
                </a:lnTo>
                <a:lnTo>
                  <a:pt x="236485" y="34417"/>
                </a:lnTo>
                <a:lnTo>
                  <a:pt x="233251" y="34836"/>
                </a:lnTo>
                <a:lnTo>
                  <a:pt x="231650" y="36478"/>
                </a:lnTo>
                <a:lnTo>
                  <a:pt x="216902" y="33945"/>
                </a:lnTo>
                <a:lnTo>
                  <a:pt x="218186" y="29471"/>
                </a:lnTo>
                <a:lnTo>
                  <a:pt x="216090" y="24284"/>
                </a:lnTo>
                <a:lnTo>
                  <a:pt x="217682" y="22219"/>
                </a:lnTo>
                <a:lnTo>
                  <a:pt x="214711" y="20734"/>
                </a:lnTo>
                <a:lnTo>
                  <a:pt x="212674" y="20132"/>
                </a:lnTo>
                <a:lnTo>
                  <a:pt x="209957" y="21199"/>
                </a:lnTo>
                <a:lnTo>
                  <a:pt x="205335" y="19495"/>
                </a:lnTo>
                <a:lnTo>
                  <a:pt x="201824" y="20112"/>
                </a:lnTo>
                <a:lnTo>
                  <a:pt x="196725" y="17672"/>
                </a:lnTo>
                <a:lnTo>
                  <a:pt x="194784" y="18830"/>
                </a:lnTo>
                <a:lnTo>
                  <a:pt x="189009" y="15894"/>
                </a:lnTo>
                <a:lnTo>
                  <a:pt x="187276" y="13355"/>
                </a:lnTo>
                <a:lnTo>
                  <a:pt x="183479" y="12804"/>
                </a:lnTo>
                <a:lnTo>
                  <a:pt x="181892" y="13938"/>
                </a:lnTo>
                <a:lnTo>
                  <a:pt x="181229" y="13550"/>
                </a:lnTo>
                <a:lnTo>
                  <a:pt x="178571" y="9901"/>
                </a:lnTo>
                <a:lnTo>
                  <a:pt x="178158" y="5836"/>
                </a:lnTo>
                <a:lnTo>
                  <a:pt x="175682" y="2113"/>
                </a:lnTo>
                <a:lnTo>
                  <a:pt x="172152" y="3400"/>
                </a:lnTo>
                <a:lnTo>
                  <a:pt x="167807" y="2477"/>
                </a:lnTo>
                <a:lnTo>
                  <a:pt x="167643" y="3856"/>
                </a:lnTo>
                <a:lnTo>
                  <a:pt x="166605" y="4148"/>
                </a:lnTo>
                <a:lnTo>
                  <a:pt x="163806" y="1496"/>
                </a:lnTo>
                <a:lnTo>
                  <a:pt x="156230" y="1300"/>
                </a:lnTo>
                <a:lnTo>
                  <a:pt x="153232" y="1745"/>
                </a:lnTo>
                <a:lnTo>
                  <a:pt x="149140" y="1255"/>
                </a:lnTo>
                <a:lnTo>
                  <a:pt x="137232" y="904"/>
                </a:lnTo>
                <a:lnTo>
                  <a:pt x="115549" y="772"/>
                </a:lnTo>
                <a:lnTo>
                  <a:pt x="92600" y="580"/>
                </a:lnTo>
                <a:lnTo>
                  <a:pt x="69652" y="406"/>
                </a:lnTo>
                <a:lnTo>
                  <a:pt x="38964" y="44887"/>
                </a:lnTo>
                <a:lnTo>
                  <a:pt x="12958" y="82544"/>
                </a:lnTo>
                <a:lnTo>
                  <a:pt x="2320" y="97239"/>
                </a:lnTo>
                <a:lnTo>
                  <a:pt x="1880" y="116314"/>
                </a:lnTo>
                <a:lnTo>
                  <a:pt x="175" y="119714"/>
                </a:lnTo>
                <a:lnTo>
                  <a:pt x="515" y="127894"/>
                </a:lnTo>
                <a:lnTo>
                  <a:pt x="1558" y="130119"/>
                </a:lnTo>
                <a:lnTo>
                  <a:pt x="955" y="133888"/>
                </a:lnTo>
                <a:lnTo>
                  <a:pt x="9524" y="139559"/>
                </a:lnTo>
                <a:lnTo>
                  <a:pt x="15063" y="138711"/>
                </a:lnTo>
                <a:lnTo>
                  <a:pt x="20601" y="140380"/>
                </a:lnTo>
                <a:lnTo>
                  <a:pt x="21491" y="141727"/>
                </a:lnTo>
                <a:lnTo>
                  <a:pt x="29873" y="141603"/>
                </a:lnTo>
                <a:lnTo>
                  <a:pt x="33616" y="147499"/>
                </a:lnTo>
                <a:lnTo>
                  <a:pt x="37299" y="146594"/>
                </a:lnTo>
                <a:lnTo>
                  <a:pt x="46667" y="146035"/>
                </a:lnTo>
                <a:lnTo>
                  <a:pt x="49479" y="147294"/>
                </a:lnTo>
                <a:lnTo>
                  <a:pt x="54841" y="143779"/>
                </a:lnTo>
                <a:lnTo>
                  <a:pt x="58189" y="145830"/>
                </a:lnTo>
                <a:lnTo>
                  <a:pt x="60761" y="145453"/>
                </a:lnTo>
                <a:lnTo>
                  <a:pt x="63705" y="143516"/>
                </a:lnTo>
                <a:lnTo>
                  <a:pt x="66254" y="144201"/>
                </a:lnTo>
                <a:lnTo>
                  <a:pt x="66739" y="146093"/>
                </a:lnTo>
                <a:lnTo>
                  <a:pt x="67946" y="146609"/>
                </a:lnTo>
                <a:lnTo>
                  <a:pt x="78416" y="147047"/>
                </a:lnTo>
                <a:lnTo>
                  <a:pt x="80117" y="146173"/>
                </a:lnTo>
                <a:lnTo>
                  <a:pt x="81709" y="147447"/>
                </a:lnTo>
                <a:lnTo>
                  <a:pt x="82521" y="149988"/>
                </a:lnTo>
                <a:lnTo>
                  <a:pt x="84812" y="151032"/>
                </a:lnTo>
                <a:lnTo>
                  <a:pt x="85842" y="150651"/>
                </a:lnTo>
                <a:lnTo>
                  <a:pt x="87778" y="146863"/>
                </a:lnTo>
                <a:lnTo>
                  <a:pt x="91226" y="147559"/>
                </a:lnTo>
                <a:lnTo>
                  <a:pt x="97304" y="145615"/>
                </a:lnTo>
                <a:lnTo>
                  <a:pt x="102231" y="145431"/>
                </a:lnTo>
                <a:lnTo>
                  <a:pt x="104041" y="146841"/>
                </a:lnTo>
                <a:lnTo>
                  <a:pt x="107520" y="146958"/>
                </a:lnTo>
                <a:lnTo>
                  <a:pt x="108586" y="149213"/>
                </a:lnTo>
                <a:lnTo>
                  <a:pt x="114515" y="149065"/>
                </a:lnTo>
                <a:lnTo>
                  <a:pt x="116638" y="151262"/>
                </a:lnTo>
                <a:lnTo>
                  <a:pt x="115794" y="152939"/>
                </a:lnTo>
                <a:lnTo>
                  <a:pt x="116098" y="154072"/>
                </a:lnTo>
                <a:lnTo>
                  <a:pt x="121034" y="154215"/>
                </a:lnTo>
                <a:lnTo>
                  <a:pt x="122499" y="153380"/>
                </a:lnTo>
                <a:lnTo>
                  <a:pt x="125783" y="155354"/>
                </a:lnTo>
                <a:lnTo>
                  <a:pt x="128858" y="154777"/>
                </a:lnTo>
                <a:lnTo>
                  <a:pt x="135944" y="160502"/>
                </a:lnTo>
                <a:lnTo>
                  <a:pt x="140471" y="161803"/>
                </a:lnTo>
                <a:lnTo>
                  <a:pt x="143801" y="163815"/>
                </a:lnTo>
                <a:lnTo>
                  <a:pt x="145806" y="167723"/>
                </a:lnTo>
                <a:lnTo>
                  <a:pt x="149879" y="170485"/>
                </a:lnTo>
                <a:lnTo>
                  <a:pt x="151676" y="169898"/>
                </a:lnTo>
                <a:lnTo>
                  <a:pt x="153576" y="167699"/>
                </a:lnTo>
                <a:lnTo>
                  <a:pt x="167471" y="167368"/>
                </a:lnTo>
                <a:lnTo>
                  <a:pt x="166015" y="170331"/>
                </a:lnTo>
                <a:lnTo>
                  <a:pt x="168392" y="170776"/>
                </a:lnTo>
                <a:lnTo>
                  <a:pt x="178186" y="176761"/>
                </a:lnTo>
                <a:lnTo>
                  <a:pt x="181955" y="174412"/>
                </a:lnTo>
                <a:lnTo>
                  <a:pt x="182441" y="172396"/>
                </a:lnTo>
                <a:lnTo>
                  <a:pt x="189984" y="173517"/>
                </a:lnTo>
                <a:lnTo>
                  <a:pt x="189962" y="171142"/>
                </a:lnTo>
                <a:lnTo>
                  <a:pt x="191685" y="169170"/>
                </a:lnTo>
                <a:lnTo>
                  <a:pt x="204555" y="165048"/>
                </a:lnTo>
                <a:lnTo>
                  <a:pt x="210493" y="166302"/>
                </a:lnTo>
                <a:lnTo>
                  <a:pt x="214997" y="165611"/>
                </a:lnTo>
                <a:lnTo>
                  <a:pt x="217501" y="167421"/>
                </a:lnTo>
                <a:lnTo>
                  <a:pt x="222092" y="169230"/>
                </a:lnTo>
                <a:lnTo>
                  <a:pt x="228638" y="169974"/>
                </a:lnTo>
                <a:lnTo>
                  <a:pt x="231999" y="169262"/>
                </a:lnTo>
                <a:lnTo>
                  <a:pt x="235905" y="166924"/>
                </a:lnTo>
                <a:lnTo>
                  <a:pt x="238617" y="167904"/>
                </a:lnTo>
                <a:lnTo>
                  <a:pt x="246338" y="166988"/>
                </a:lnTo>
                <a:lnTo>
                  <a:pt x="248184" y="164805"/>
                </a:lnTo>
                <a:lnTo>
                  <a:pt x="248021" y="159248"/>
                </a:lnTo>
                <a:lnTo>
                  <a:pt x="246891" y="156480"/>
                </a:lnTo>
                <a:lnTo>
                  <a:pt x="247286" y="155226"/>
                </a:lnTo>
                <a:lnTo>
                  <a:pt x="251019" y="153000"/>
                </a:lnTo>
                <a:lnTo>
                  <a:pt x="253256" y="154756"/>
                </a:lnTo>
                <a:lnTo>
                  <a:pt x="255161" y="154139"/>
                </a:lnTo>
                <a:lnTo>
                  <a:pt x="256213" y="155529"/>
                </a:lnTo>
                <a:lnTo>
                  <a:pt x="262505" y="155818"/>
                </a:lnTo>
                <a:lnTo>
                  <a:pt x="263789" y="156738"/>
                </a:lnTo>
                <a:lnTo>
                  <a:pt x="265848" y="162218"/>
                </a:lnTo>
                <a:lnTo>
                  <a:pt x="273859" y="168908"/>
                </a:lnTo>
                <a:lnTo>
                  <a:pt x="275769" y="175646"/>
                </a:lnTo>
                <a:lnTo>
                  <a:pt x="277588" y="178391"/>
                </a:lnTo>
                <a:lnTo>
                  <a:pt x="280709" y="180898"/>
                </a:lnTo>
                <a:lnTo>
                  <a:pt x="289627" y="183948"/>
                </a:lnTo>
                <a:lnTo>
                  <a:pt x="287781" y="186209"/>
                </a:lnTo>
                <a:lnTo>
                  <a:pt x="288003" y="188036"/>
                </a:lnTo>
                <a:lnTo>
                  <a:pt x="298668" y="193045"/>
                </a:lnTo>
                <a:lnTo>
                  <a:pt x="301294" y="192483"/>
                </a:lnTo>
                <a:lnTo>
                  <a:pt x="305931" y="186478"/>
                </a:lnTo>
                <a:lnTo>
                  <a:pt x="308484" y="185823"/>
                </a:lnTo>
                <a:lnTo>
                  <a:pt x="309423" y="187039"/>
                </a:lnTo>
                <a:lnTo>
                  <a:pt x="308738" y="193810"/>
                </a:lnTo>
                <a:lnTo>
                  <a:pt x="309687" y="198837"/>
                </a:lnTo>
                <a:lnTo>
                  <a:pt x="314014" y="201247"/>
                </a:lnTo>
                <a:lnTo>
                  <a:pt x="320465" y="199772"/>
                </a:lnTo>
                <a:lnTo>
                  <a:pt x="328258" y="203495"/>
                </a:lnTo>
                <a:lnTo>
                  <a:pt x="344057" y="194983"/>
                </a:lnTo>
                <a:lnTo>
                  <a:pt x="351270" y="201069"/>
                </a:lnTo>
                <a:lnTo>
                  <a:pt x="366938" y="202198"/>
                </a:lnTo>
                <a:lnTo>
                  <a:pt x="371170" y="203742"/>
                </a:lnTo>
                <a:lnTo>
                  <a:pt x="373225" y="200638"/>
                </a:lnTo>
                <a:lnTo>
                  <a:pt x="373525" y="199493"/>
                </a:lnTo>
                <a:lnTo>
                  <a:pt x="373067" y="194032"/>
                </a:lnTo>
                <a:lnTo>
                  <a:pt x="374595" y="190676"/>
                </a:lnTo>
                <a:lnTo>
                  <a:pt x="376646" y="189188"/>
                </a:lnTo>
                <a:lnTo>
                  <a:pt x="373389" y="185075"/>
                </a:lnTo>
                <a:lnTo>
                  <a:pt x="371311" y="184653"/>
                </a:lnTo>
                <a:lnTo>
                  <a:pt x="372345" y="177610"/>
                </a:lnTo>
                <a:lnTo>
                  <a:pt x="381427" y="176620"/>
                </a:lnTo>
                <a:lnTo>
                  <a:pt x="384956" y="175180"/>
                </a:lnTo>
                <a:lnTo>
                  <a:pt x="392627" y="176916"/>
                </a:lnTo>
                <a:lnTo>
                  <a:pt x="394482" y="176374"/>
                </a:lnTo>
                <a:lnTo>
                  <a:pt x="395598" y="174360"/>
                </a:lnTo>
                <a:lnTo>
                  <a:pt x="398823" y="172424"/>
                </a:lnTo>
                <a:lnTo>
                  <a:pt x="402557" y="175988"/>
                </a:lnTo>
                <a:lnTo>
                  <a:pt x="404221" y="174920"/>
                </a:lnTo>
                <a:lnTo>
                  <a:pt x="405233" y="177310"/>
                </a:lnTo>
                <a:lnTo>
                  <a:pt x="409701" y="174654"/>
                </a:lnTo>
                <a:lnTo>
                  <a:pt x="409697" y="177467"/>
                </a:lnTo>
                <a:lnTo>
                  <a:pt x="413353" y="176395"/>
                </a:lnTo>
                <a:lnTo>
                  <a:pt x="417254" y="179867"/>
                </a:lnTo>
                <a:lnTo>
                  <a:pt x="421654" y="177411"/>
                </a:lnTo>
                <a:lnTo>
                  <a:pt x="423723" y="176738"/>
                </a:lnTo>
                <a:lnTo>
                  <a:pt x="424807" y="177495"/>
                </a:lnTo>
                <a:lnTo>
                  <a:pt x="424548" y="179092"/>
                </a:lnTo>
                <a:lnTo>
                  <a:pt x="426286" y="178897"/>
                </a:lnTo>
                <a:lnTo>
                  <a:pt x="427084" y="180838"/>
                </a:lnTo>
                <a:lnTo>
                  <a:pt x="429175" y="177874"/>
                </a:lnTo>
                <a:lnTo>
                  <a:pt x="431276" y="177563"/>
                </a:lnTo>
                <a:lnTo>
                  <a:pt x="432645" y="168394"/>
                </a:lnTo>
                <a:lnTo>
                  <a:pt x="431775" y="166128"/>
                </a:lnTo>
                <a:lnTo>
                  <a:pt x="429030" y="164328"/>
                </a:lnTo>
                <a:lnTo>
                  <a:pt x="428908" y="162668"/>
                </a:lnTo>
                <a:lnTo>
                  <a:pt x="431258" y="151454"/>
                </a:lnTo>
                <a:lnTo>
                  <a:pt x="433970" y="149875"/>
                </a:lnTo>
                <a:lnTo>
                  <a:pt x="434056" y="148530"/>
                </a:lnTo>
                <a:lnTo>
                  <a:pt x="436737" y="148472"/>
                </a:lnTo>
                <a:lnTo>
                  <a:pt x="437309" y="146932"/>
                </a:lnTo>
                <a:lnTo>
                  <a:pt x="441337" y="144306"/>
                </a:lnTo>
                <a:lnTo>
                  <a:pt x="442689" y="142078"/>
                </a:lnTo>
                <a:lnTo>
                  <a:pt x="447683" y="142282"/>
                </a:lnTo>
                <a:lnTo>
                  <a:pt x="448318" y="141290"/>
                </a:lnTo>
                <a:lnTo>
                  <a:pt x="450350" y="141880"/>
                </a:lnTo>
                <a:lnTo>
                  <a:pt x="454206" y="140587"/>
                </a:lnTo>
                <a:lnTo>
                  <a:pt x="461950" y="141020"/>
                </a:lnTo>
                <a:lnTo>
                  <a:pt x="474424" y="138638"/>
                </a:lnTo>
                <a:lnTo>
                  <a:pt x="472315" y="127929"/>
                </a:lnTo>
                <a:lnTo>
                  <a:pt x="473635" y="126628"/>
                </a:lnTo>
                <a:lnTo>
                  <a:pt x="475282" y="119150"/>
                </a:lnTo>
                <a:lnTo>
                  <a:pt x="470791" y="118296"/>
                </a:lnTo>
                <a:lnTo>
                  <a:pt x="469235" y="110816"/>
                </a:lnTo>
                <a:lnTo>
                  <a:pt x="464653" y="113221"/>
                </a:lnTo>
                <a:lnTo>
                  <a:pt x="458498" y="109772"/>
                </a:lnTo>
                <a:lnTo>
                  <a:pt x="451965" y="111019"/>
                </a:lnTo>
                <a:lnTo>
                  <a:pt x="449992" y="113022"/>
                </a:lnTo>
                <a:lnTo>
                  <a:pt x="443786" y="110306"/>
                </a:lnTo>
                <a:lnTo>
                  <a:pt x="441101" y="111165"/>
                </a:lnTo>
                <a:lnTo>
                  <a:pt x="440167" y="110237"/>
                </a:lnTo>
                <a:lnTo>
                  <a:pt x="439894" y="107509"/>
                </a:lnTo>
                <a:lnTo>
                  <a:pt x="431543" y="103499"/>
                </a:lnTo>
                <a:lnTo>
                  <a:pt x="426082" y="104186"/>
                </a:lnTo>
                <a:lnTo>
                  <a:pt x="420457" y="102641"/>
                </a:lnTo>
                <a:lnTo>
                  <a:pt x="414945" y="103314"/>
                </a:lnTo>
                <a:lnTo>
                  <a:pt x="410840" y="105723"/>
                </a:lnTo>
                <a:lnTo>
                  <a:pt x="411384" y="109121"/>
                </a:lnTo>
                <a:lnTo>
                  <a:pt x="413026" y="110672"/>
                </a:lnTo>
                <a:lnTo>
                  <a:pt x="410940" y="111603"/>
                </a:lnTo>
                <a:lnTo>
                  <a:pt x="409720" y="109968"/>
                </a:lnTo>
                <a:lnTo>
                  <a:pt x="405814" y="109683"/>
                </a:lnTo>
                <a:lnTo>
                  <a:pt x="403323" y="108059"/>
                </a:lnTo>
                <a:lnTo>
                  <a:pt x="401763" y="108339"/>
                </a:lnTo>
                <a:lnTo>
                  <a:pt x="400416" y="109973"/>
                </a:lnTo>
                <a:lnTo>
                  <a:pt x="395929" y="109225"/>
                </a:lnTo>
                <a:lnTo>
                  <a:pt x="392681" y="110172"/>
                </a:lnTo>
                <a:lnTo>
                  <a:pt x="391402" y="109672"/>
                </a:lnTo>
                <a:lnTo>
                  <a:pt x="389642" y="106348"/>
                </a:lnTo>
                <a:lnTo>
                  <a:pt x="383019" y="10720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9A94C58-806D-0621-67DE-52C17281149A}"/>
              </a:ext>
            </a:extLst>
          </p:cNvPr>
          <p:cNvSpPr>
            <a:spLocks/>
          </p:cNvSpPr>
          <p:nvPr/>
        </p:nvSpPr>
        <p:spPr>
          <a:xfrm flipV="1">
            <a:off x="3001680" y="4937604"/>
            <a:ext cx="1483740" cy="980878"/>
          </a:xfrm>
          <a:custGeom>
            <a:avLst/>
            <a:gdLst>
              <a:gd name="connsiteX0" fmla="*/ 884386 w 1010423"/>
              <a:gd name="connsiteY0" fmla="*/ 623583 h 667975"/>
              <a:gd name="connsiteX1" fmla="*/ 897791 w 1010423"/>
              <a:gd name="connsiteY1" fmla="*/ 621264 h 667975"/>
              <a:gd name="connsiteX2" fmla="*/ 924033 w 1010423"/>
              <a:gd name="connsiteY2" fmla="*/ 616830 h 667975"/>
              <a:gd name="connsiteX3" fmla="*/ 965204 w 1010423"/>
              <a:gd name="connsiteY3" fmla="*/ 610132 h 667975"/>
              <a:gd name="connsiteX4" fmla="*/ 966406 w 1010423"/>
              <a:gd name="connsiteY4" fmla="*/ 609937 h 667975"/>
              <a:gd name="connsiteX5" fmla="*/ 945335 w 1010423"/>
              <a:gd name="connsiteY5" fmla="*/ 538684 h 667975"/>
              <a:gd name="connsiteX6" fmla="*/ 973505 w 1010423"/>
              <a:gd name="connsiteY6" fmla="*/ 520715 h 667975"/>
              <a:gd name="connsiteX7" fmla="*/ 978164 w 1010423"/>
              <a:gd name="connsiteY7" fmla="*/ 434351 h 667975"/>
              <a:gd name="connsiteX8" fmla="*/ 968302 w 1010423"/>
              <a:gd name="connsiteY8" fmla="*/ 381699 h 667975"/>
              <a:gd name="connsiteX9" fmla="*/ 973986 w 1010423"/>
              <a:gd name="connsiteY9" fmla="*/ 351867 h 667975"/>
              <a:gd name="connsiteX10" fmla="*/ 1011002 w 1010423"/>
              <a:gd name="connsiteY10" fmla="*/ 308018 h 667975"/>
              <a:gd name="connsiteX11" fmla="*/ 989105 w 1010423"/>
              <a:gd name="connsiteY11" fmla="*/ 293484 h 667975"/>
              <a:gd name="connsiteX12" fmla="*/ 990140 w 1010423"/>
              <a:gd name="connsiteY12" fmla="*/ 274447 h 667975"/>
              <a:gd name="connsiteX13" fmla="*/ 857378 w 1010423"/>
              <a:gd name="connsiteY13" fmla="*/ 292508 h 667975"/>
              <a:gd name="connsiteX14" fmla="*/ 875858 w 1010423"/>
              <a:gd name="connsiteY14" fmla="*/ 267160 h 667975"/>
              <a:gd name="connsiteX15" fmla="*/ 797989 w 1010423"/>
              <a:gd name="connsiteY15" fmla="*/ 238757 h 667975"/>
              <a:gd name="connsiteX16" fmla="*/ 752618 w 1010423"/>
              <a:gd name="connsiteY16" fmla="*/ 214199 h 667975"/>
              <a:gd name="connsiteX17" fmla="*/ 627123 w 1010423"/>
              <a:gd name="connsiteY17" fmla="*/ 177347 h 667975"/>
              <a:gd name="connsiteX18" fmla="*/ 458693 w 1010423"/>
              <a:gd name="connsiteY18" fmla="*/ 118342 h 667975"/>
              <a:gd name="connsiteX19" fmla="*/ 368131 w 1010423"/>
              <a:gd name="connsiteY19" fmla="*/ 86741 h 667975"/>
              <a:gd name="connsiteX20" fmla="*/ 351424 w 1010423"/>
              <a:gd name="connsiteY20" fmla="*/ 812 h 667975"/>
              <a:gd name="connsiteX21" fmla="*/ 314114 w 1010423"/>
              <a:gd name="connsiteY21" fmla="*/ 9929 h 667975"/>
              <a:gd name="connsiteX22" fmla="*/ 206464 w 1010423"/>
              <a:gd name="connsiteY22" fmla="*/ 37596 h 667975"/>
              <a:gd name="connsiteX23" fmla="*/ 150569 w 1010423"/>
              <a:gd name="connsiteY23" fmla="*/ 52770 h 667975"/>
              <a:gd name="connsiteX24" fmla="*/ 44784 w 1010423"/>
              <a:gd name="connsiteY24" fmla="*/ 83033 h 667975"/>
              <a:gd name="connsiteX25" fmla="*/ 578 w 1010423"/>
              <a:gd name="connsiteY25" fmla="*/ 96284 h 667975"/>
              <a:gd name="connsiteX26" fmla="*/ 25419 w 1010423"/>
              <a:gd name="connsiteY26" fmla="*/ 142102 h 667975"/>
              <a:gd name="connsiteX27" fmla="*/ 53004 w 1010423"/>
              <a:gd name="connsiteY27" fmla="*/ 193838 h 667975"/>
              <a:gd name="connsiteX28" fmla="*/ 67538 w 1010423"/>
              <a:gd name="connsiteY28" fmla="*/ 220792 h 667975"/>
              <a:gd name="connsiteX29" fmla="*/ 88155 w 1010423"/>
              <a:gd name="connsiteY29" fmla="*/ 258914 h 667975"/>
              <a:gd name="connsiteX30" fmla="*/ 99632 w 1010423"/>
              <a:gd name="connsiteY30" fmla="*/ 280120 h 667975"/>
              <a:gd name="connsiteX31" fmla="*/ 248252 w 1010423"/>
              <a:gd name="connsiteY31" fmla="*/ 390225 h 667975"/>
              <a:gd name="connsiteX32" fmla="*/ 364838 w 1010423"/>
              <a:gd name="connsiteY32" fmla="*/ 476852 h 667975"/>
              <a:gd name="connsiteX33" fmla="*/ 376836 w 1010423"/>
              <a:gd name="connsiteY33" fmla="*/ 478667 h 667975"/>
              <a:gd name="connsiteX34" fmla="*/ 386639 w 1010423"/>
              <a:gd name="connsiteY34" fmla="*/ 480142 h 667975"/>
              <a:gd name="connsiteX35" fmla="*/ 392663 w 1010423"/>
              <a:gd name="connsiteY35" fmla="*/ 501556 h 667975"/>
              <a:gd name="connsiteX36" fmla="*/ 653569 w 1010423"/>
              <a:gd name="connsiteY36" fmla="*/ 668788 h 667975"/>
              <a:gd name="connsiteX37" fmla="*/ 662642 w 1010423"/>
              <a:gd name="connsiteY37" fmla="*/ 666819 h 667975"/>
              <a:gd name="connsiteX38" fmla="*/ 668698 w 1010423"/>
              <a:gd name="connsiteY38" fmla="*/ 665512 h 667975"/>
              <a:gd name="connsiteX39" fmla="*/ 683781 w 1010423"/>
              <a:gd name="connsiteY39" fmla="*/ 662290 h 667975"/>
              <a:gd name="connsiteX40" fmla="*/ 689065 w 1010423"/>
              <a:gd name="connsiteY40" fmla="*/ 661174 h 667975"/>
              <a:gd name="connsiteX41" fmla="*/ 707283 w 1010423"/>
              <a:gd name="connsiteY41" fmla="*/ 657362 h 667975"/>
              <a:gd name="connsiteX42" fmla="*/ 709669 w 1010423"/>
              <a:gd name="connsiteY42" fmla="*/ 656863 h 667975"/>
              <a:gd name="connsiteX43" fmla="*/ 747161 w 1010423"/>
              <a:gd name="connsiteY43" fmla="*/ 649235 h 667975"/>
              <a:gd name="connsiteX44" fmla="*/ 748916 w 1010423"/>
              <a:gd name="connsiteY44" fmla="*/ 648881 h 667975"/>
              <a:gd name="connsiteX45" fmla="*/ 763868 w 1010423"/>
              <a:gd name="connsiteY45" fmla="*/ 645918 h 667975"/>
              <a:gd name="connsiteX46" fmla="*/ 764643 w 1010423"/>
              <a:gd name="connsiteY46" fmla="*/ 645768 h 667975"/>
              <a:gd name="connsiteX47" fmla="*/ 802662 w 1010423"/>
              <a:gd name="connsiteY47" fmla="*/ 638430 h 667975"/>
              <a:gd name="connsiteX48" fmla="*/ 825878 w 1010423"/>
              <a:gd name="connsiteY48" fmla="*/ 634083 h 667975"/>
              <a:gd name="connsiteX49" fmla="*/ 829335 w 1010423"/>
              <a:gd name="connsiteY49" fmla="*/ 633443 h 667975"/>
              <a:gd name="connsiteX50" fmla="*/ 832333 w 1010423"/>
              <a:gd name="connsiteY50" fmla="*/ 632894 h 667975"/>
              <a:gd name="connsiteX51" fmla="*/ 850696 w 1010423"/>
              <a:gd name="connsiteY51" fmla="*/ 629550 h 667975"/>
              <a:gd name="connsiteX52" fmla="*/ 865343 w 1010423"/>
              <a:gd name="connsiteY52" fmla="*/ 626927 h 667975"/>
              <a:gd name="connsiteX53" fmla="*/ 869607 w 1010423"/>
              <a:gd name="connsiteY53" fmla="*/ 626174 h 667975"/>
              <a:gd name="connsiteX54" fmla="*/ 870147 w 1010423"/>
              <a:gd name="connsiteY54" fmla="*/ 626078 h 667975"/>
              <a:gd name="connsiteX55" fmla="*/ 882363 w 1010423"/>
              <a:gd name="connsiteY55" fmla="*/ 623932 h 667975"/>
              <a:gd name="connsiteX56" fmla="*/ 884386 w 1010423"/>
              <a:gd name="connsiteY56" fmla="*/ 623583 h 667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010423" h="667975">
                <a:moveTo>
                  <a:pt x="884386" y="623583"/>
                </a:moveTo>
                <a:lnTo>
                  <a:pt x="897791" y="621264"/>
                </a:lnTo>
                <a:lnTo>
                  <a:pt x="924033" y="616830"/>
                </a:lnTo>
                <a:lnTo>
                  <a:pt x="965204" y="610132"/>
                </a:lnTo>
                <a:lnTo>
                  <a:pt x="966406" y="609937"/>
                </a:lnTo>
                <a:lnTo>
                  <a:pt x="945335" y="538684"/>
                </a:lnTo>
                <a:lnTo>
                  <a:pt x="973505" y="520715"/>
                </a:lnTo>
                <a:lnTo>
                  <a:pt x="978164" y="434351"/>
                </a:lnTo>
                <a:lnTo>
                  <a:pt x="968302" y="381699"/>
                </a:lnTo>
                <a:lnTo>
                  <a:pt x="973986" y="351867"/>
                </a:lnTo>
                <a:lnTo>
                  <a:pt x="1011002" y="308018"/>
                </a:lnTo>
                <a:lnTo>
                  <a:pt x="989105" y="293484"/>
                </a:lnTo>
                <a:lnTo>
                  <a:pt x="990140" y="274447"/>
                </a:lnTo>
                <a:lnTo>
                  <a:pt x="857378" y="292508"/>
                </a:lnTo>
                <a:lnTo>
                  <a:pt x="875858" y="267160"/>
                </a:lnTo>
                <a:lnTo>
                  <a:pt x="797989" y="238757"/>
                </a:lnTo>
                <a:lnTo>
                  <a:pt x="752618" y="214199"/>
                </a:lnTo>
                <a:lnTo>
                  <a:pt x="627123" y="177347"/>
                </a:lnTo>
                <a:lnTo>
                  <a:pt x="458693" y="118342"/>
                </a:lnTo>
                <a:lnTo>
                  <a:pt x="368131" y="86741"/>
                </a:lnTo>
                <a:lnTo>
                  <a:pt x="351424" y="812"/>
                </a:lnTo>
                <a:lnTo>
                  <a:pt x="314114" y="9929"/>
                </a:lnTo>
                <a:lnTo>
                  <a:pt x="206464" y="37596"/>
                </a:lnTo>
                <a:lnTo>
                  <a:pt x="150569" y="52770"/>
                </a:lnTo>
                <a:lnTo>
                  <a:pt x="44784" y="83033"/>
                </a:lnTo>
                <a:lnTo>
                  <a:pt x="578" y="96284"/>
                </a:lnTo>
                <a:lnTo>
                  <a:pt x="25419" y="142102"/>
                </a:lnTo>
                <a:lnTo>
                  <a:pt x="53004" y="193838"/>
                </a:lnTo>
                <a:lnTo>
                  <a:pt x="67538" y="220792"/>
                </a:lnTo>
                <a:lnTo>
                  <a:pt x="88155" y="258914"/>
                </a:lnTo>
                <a:lnTo>
                  <a:pt x="99632" y="280120"/>
                </a:lnTo>
                <a:lnTo>
                  <a:pt x="248252" y="390225"/>
                </a:lnTo>
                <a:lnTo>
                  <a:pt x="364838" y="476852"/>
                </a:lnTo>
                <a:lnTo>
                  <a:pt x="376836" y="478667"/>
                </a:lnTo>
                <a:lnTo>
                  <a:pt x="386639" y="480142"/>
                </a:lnTo>
                <a:lnTo>
                  <a:pt x="392663" y="501556"/>
                </a:lnTo>
                <a:lnTo>
                  <a:pt x="653569" y="668788"/>
                </a:lnTo>
                <a:lnTo>
                  <a:pt x="662642" y="666819"/>
                </a:lnTo>
                <a:lnTo>
                  <a:pt x="668698" y="665512"/>
                </a:lnTo>
                <a:lnTo>
                  <a:pt x="683781" y="662290"/>
                </a:lnTo>
                <a:lnTo>
                  <a:pt x="689065" y="661174"/>
                </a:lnTo>
                <a:lnTo>
                  <a:pt x="707283" y="657362"/>
                </a:lnTo>
                <a:lnTo>
                  <a:pt x="709669" y="656863"/>
                </a:lnTo>
                <a:lnTo>
                  <a:pt x="747161" y="649235"/>
                </a:lnTo>
                <a:lnTo>
                  <a:pt x="748916" y="648881"/>
                </a:lnTo>
                <a:lnTo>
                  <a:pt x="763868" y="645918"/>
                </a:lnTo>
                <a:lnTo>
                  <a:pt x="764643" y="645768"/>
                </a:lnTo>
                <a:lnTo>
                  <a:pt x="802662" y="638430"/>
                </a:lnTo>
                <a:lnTo>
                  <a:pt x="825878" y="634083"/>
                </a:lnTo>
                <a:lnTo>
                  <a:pt x="829335" y="633443"/>
                </a:lnTo>
                <a:lnTo>
                  <a:pt x="832333" y="632894"/>
                </a:lnTo>
                <a:lnTo>
                  <a:pt x="850696" y="629550"/>
                </a:lnTo>
                <a:lnTo>
                  <a:pt x="865343" y="626927"/>
                </a:lnTo>
                <a:lnTo>
                  <a:pt x="869607" y="626174"/>
                </a:lnTo>
                <a:lnTo>
                  <a:pt x="870147" y="626078"/>
                </a:lnTo>
                <a:lnTo>
                  <a:pt x="882363" y="623932"/>
                </a:lnTo>
                <a:lnTo>
                  <a:pt x="884386" y="62358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6961BCA-4CB6-FF6D-E6B5-477B58DDDB51}"/>
              </a:ext>
            </a:extLst>
          </p:cNvPr>
          <p:cNvSpPr>
            <a:spLocks/>
          </p:cNvSpPr>
          <p:nvPr/>
        </p:nvSpPr>
        <p:spPr>
          <a:xfrm flipV="1">
            <a:off x="6887635" y="3835821"/>
            <a:ext cx="809477" cy="461748"/>
          </a:xfrm>
          <a:custGeom>
            <a:avLst/>
            <a:gdLst>
              <a:gd name="connsiteX0" fmla="*/ 369960 w 551252"/>
              <a:gd name="connsiteY0" fmla="*/ 280334 h 314449"/>
              <a:gd name="connsiteX1" fmla="*/ 386921 w 551252"/>
              <a:gd name="connsiteY1" fmla="*/ 276625 h 314449"/>
              <a:gd name="connsiteX2" fmla="*/ 389820 w 551252"/>
              <a:gd name="connsiteY2" fmla="*/ 285384 h 314449"/>
              <a:gd name="connsiteX3" fmla="*/ 394610 w 551252"/>
              <a:gd name="connsiteY3" fmla="*/ 286886 h 314449"/>
              <a:gd name="connsiteX4" fmla="*/ 409802 w 551252"/>
              <a:gd name="connsiteY4" fmla="*/ 287221 h 314449"/>
              <a:gd name="connsiteX5" fmla="*/ 422503 w 551252"/>
              <a:gd name="connsiteY5" fmla="*/ 287440 h 314449"/>
              <a:gd name="connsiteX6" fmla="*/ 423179 w 551252"/>
              <a:gd name="connsiteY6" fmla="*/ 293782 h 314449"/>
              <a:gd name="connsiteX7" fmla="*/ 430056 w 551252"/>
              <a:gd name="connsiteY7" fmla="*/ 295588 h 314449"/>
              <a:gd name="connsiteX8" fmla="*/ 430474 w 551252"/>
              <a:gd name="connsiteY8" fmla="*/ 295698 h 314449"/>
              <a:gd name="connsiteX9" fmla="*/ 449036 w 551252"/>
              <a:gd name="connsiteY9" fmla="*/ 299523 h 314449"/>
              <a:gd name="connsiteX10" fmla="*/ 461116 w 551252"/>
              <a:gd name="connsiteY10" fmla="*/ 302492 h 314449"/>
              <a:gd name="connsiteX11" fmla="*/ 517823 w 551252"/>
              <a:gd name="connsiteY11" fmla="*/ 314961 h 314449"/>
              <a:gd name="connsiteX12" fmla="*/ 534290 w 551252"/>
              <a:gd name="connsiteY12" fmla="*/ 279626 h 314449"/>
              <a:gd name="connsiteX13" fmla="*/ 551550 w 551252"/>
              <a:gd name="connsiteY13" fmla="*/ 242367 h 314449"/>
              <a:gd name="connsiteX14" fmla="*/ 543222 w 551252"/>
              <a:gd name="connsiteY14" fmla="*/ 234309 h 314449"/>
              <a:gd name="connsiteX15" fmla="*/ 525099 w 551252"/>
              <a:gd name="connsiteY15" fmla="*/ 217288 h 314449"/>
              <a:gd name="connsiteX16" fmla="*/ 514480 w 551252"/>
              <a:gd name="connsiteY16" fmla="*/ 207846 h 314449"/>
              <a:gd name="connsiteX17" fmla="*/ 511436 w 551252"/>
              <a:gd name="connsiteY17" fmla="*/ 204793 h 314449"/>
              <a:gd name="connsiteX18" fmla="*/ 503321 w 551252"/>
              <a:gd name="connsiteY18" fmla="*/ 197472 h 314449"/>
              <a:gd name="connsiteX19" fmla="*/ 489735 w 551252"/>
              <a:gd name="connsiteY19" fmla="*/ 184735 h 314449"/>
              <a:gd name="connsiteX20" fmla="*/ 485126 w 551252"/>
              <a:gd name="connsiteY20" fmla="*/ 180567 h 314449"/>
              <a:gd name="connsiteX21" fmla="*/ 477174 w 551252"/>
              <a:gd name="connsiteY21" fmla="*/ 173153 h 314449"/>
              <a:gd name="connsiteX22" fmla="*/ 470025 w 551252"/>
              <a:gd name="connsiteY22" fmla="*/ 165252 h 314449"/>
              <a:gd name="connsiteX23" fmla="*/ 463007 w 551252"/>
              <a:gd name="connsiteY23" fmla="*/ 159761 h 314449"/>
              <a:gd name="connsiteX24" fmla="*/ 454956 w 551252"/>
              <a:gd name="connsiteY24" fmla="*/ 152687 h 314449"/>
              <a:gd name="connsiteX25" fmla="*/ 440617 w 551252"/>
              <a:gd name="connsiteY25" fmla="*/ 145808 h 314449"/>
              <a:gd name="connsiteX26" fmla="*/ 436947 w 551252"/>
              <a:gd name="connsiteY26" fmla="*/ 142618 h 314449"/>
              <a:gd name="connsiteX27" fmla="*/ 423719 w 551252"/>
              <a:gd name="connsiteY27" fmla="*/ 135471 h 314449"/>
              <a:gd name="connsiteX28" fmla="*/ 413626 w 551252"/>
              <a:gd name="connsiteY28" fmla="*/ 129871 h 314449"/>
              <a:gd name="connsiteX29" fmla="*/ 393249 w 551252"/>
              <a:gd name="connsiteY29" fmla="*/ 124725 h 314449"/>
              <a:gd name="connsiteX30" fmla="*/ 383279 w 551252"/>
              <a:gd name="connsiteY30" fmla="*/ 123618 h 314449"/>
              <a:gd name="connsiteX31" fmla="*/ 379042 w 551252"/>
              <a:gd name="connsiteY31" fmla="*/ 119833 h 314449"/>
              <a:gd name="connsiteX32" fmla="*/ 366839 w 551252"/>
              <a:gd name="connsiteY32" fmla="*/ 110957 h 314449"/>
              <a:gd name="connsiteX33" fmla="*/ 355385 w 551252"/>
              <a:gd name="connsiteY33" fmla="*/ 116185 h 314449"/>
              <a:gd name="connsiteX34" fmla="*/ 345161 w 551252"/>
              <a:gd name="connsiteY34" fmla="*/ 120936 h 314449"/>
              <a:gd name="connsiteX35" fmla="*/ 340829 w 551252"/>
              <a:gd name="connsiteY35" fmla="*/ 119815 h 314449"/>
              <a:gd name="connsiteX36" fmla="*/ 335131 w 551252"/>
              <a:gd name="connsiteY36" fmla="*/ 120115 h 314449"/>
              <a:gd name="connsiteX37" fmla="*/ 327823 w 551252"/>
              <a:gd name="connsiteY37" fmla="*/ 114528 h 314449"/>
              <a:gd name="connsiteX38" fmla="*/ 313398 w 551252"/>
              <a:gd name="connsiteY38" fmla="*/ 104836 h 314449"/>
              <a:gd name="connsiteX39" fmla="*/ 303445 w 551252"/>
              <a:gd name="connsiteY39" fmla="*/ 103701 h 314449"/>
              <a:gd name="connsiteX40" fmla="*/ 302321 w 551252"/>
              <a:gd name="connsiteY40" fmla="*/ 93233 h 314449"/>
              <a:gd name="connsiteX41" fmla="*/ 287292 w 551252"/>
              <a:gd name="connsiteY41" fmla="*/ 77241 h 314449"/>
              <a:gd name="connsiteX42" fmla="*/ 272037 w 551252"/>
              <a:gd name="connsiteY42" fmla="*/ 73897 h 314449"/>
              <a:gd name="connsiteX43" fmla="*/ 284135 w 551252"/>
              <a:gd name="connsiteY43" fmla="*/ 47627 h 314449"/>
              <a:gd name="connsiteX44" fmla="*/ 282955 w 551252"/>
              <a:gd name="connsiteY44" fmla="*/ 42754 h 314449"/>
              <a:gd name="connsiteX45" fmla="*/ 274622 w 551252"/>
              <a:gd name="connsiteY45" fmla="*/ 37957 h 314449"/>
              <a:gd name="connsiteX46" fmla="*/ 267818 w 551252"/>
              <a:gd name="connsiteY46" fmla="*/ 34363 h 314449"/>
              <a:gd name="connsiteX47" fmla="*/ 263468 w 551252"/>
              <a:gd name="connsiteY47" fmla="*/ 37104 h 314449"/>
              <a:gd name="connsiteX48" fmla="*/ 257557 w 551252"/>
              <a:gd name="connsiteY48" fmla="*/ 33288 h 314449"/>
              <a:gd name="connsiteX49" fmla="*/ 256845 w 551252"/>
              <a:gd name="connsiteY49" fmla="*/ 30779 h 314449"/>
              <a:gd name="connsiteX50" fmla="*/ 252508 w 551252"/>
              <a:gd name="connsiteY50" fmla="*/ 31709 h 314449"/>
              <a:gd name="connsiteX51" fmla="*/ 250553 w 551252"/>
              <a:gd name="connsiteY51" fmla="*/ 30588 h 314449"/>
              <a:gd name="connsiteX52" fmla="*/ 246584 w 551252"/>
              <a:gd name="connsiteY52" fmla="*/ 30992 h 314449"/>
              <a:gd name="connsiteX53" fmla="*/ 244901 w 551252"/>
              <a:gd name="connsiteY53" fmla="*/ 27148 h 314449"/>
              <a:gd name="connsiteX54" fmla="*/ 241281 w 551252"/>
              <a:gd name="connsiteY54" fmla="*/ 27148 h 314449"/>
              <a:gd name="connsiteX55" fmla="*/ 232172 w 551252"/>
              <a:gd name="connsiteY55" fmla="*/ 20804 h 314449"/>
              <a:gd name="connsiteX56" fmla="*/ 225880 w 551252"/>
              <a:gd name="connsiteY56" fmla="*/ 20392 h 314449"/>
              <a:gd name="connsiteX57" fmla="*/ 216363 w 551252"/>
              <a:gd name="connsiteY57" fmla="*/ 27244 h 314449"/>
              <a:gd name="connsiteX58" fmla="*/ 214485 w 551252"/>
              <a:gd name="connsiteY58" fmla="*/ 26504 h 314449"/>
              <a:gd name="connsiteX59" fmla="*/ 211537 w 551252"/>
              <a:gd name="connsiteY59" fmla="*/ 27725 h 314449"/>
              <a:gd name="connsiteX60" fmla="*/ 199452 w 551252"/>
              <a:gd name="connsiteY60" fmla="*/ 28374 h 314449"/>
              <a:gd name="connsiteX61" fmla="*/ 194181 w 551252"/>
              <a:gd name="connsiteY61" fmla="*/ 28528 h 314449"/>
              <a:gd name="connsiteX62" fmla="*/ 187531 w 551252"/>
              <a:gd name="connsiteY62" fmla="*/ 27893 h 314449"/>
              <a:gd name="connsiteX63" fmla="*/ 180396 w 551252"/>
              <a:gd name="connsiteY63" fmla="*/ 29131 h 314449"/>
              <a:gd name="connsiteX64" fmla="*/ 169894 w 551252"/>
              <a:gd name="connsiteY64" fmla="*/ 34672 h 314449"/>
              <a:gd name="connsiteX65" fmla="*/ 165934 w 551252"/>
              <a:gd name="connsiteY65" fmla="*/ 34990 h 314449"/>
              <a:gd name="connsiteX66" fmla="*/ 160327 w 551252"/>
              <a:gd name="connsiteY66" fmla="*/ 31886 h 314449"/>
              <a:gd name="connsiteX67" fmla="*/ 156694 w 551252"/>
              <a:gd name="connsiteY67" fmla="*/ 36356 h 314449"/>
              <a:gd name="connsiteX68" fmla="*/ 150443 w 551252"/>
              <a:gd name="connsiteY68" fmla="*/ 31958 h 314449"/>
              <a:gd name="connsiteX69" fmla="*/ 147322 w 551252"/>
              <a:gd name="connsiteY69" fmla="*/ 31491 h 314449"/>
              <a:gd name="connsiteX70" fmla="*/ 143298 w 551252"/>
              <a:gd name="connsiteY70" fmla="*/ 22261 h 314449"/>
              <a:gd name="connsiteX71" fmla="*/ 126578 w 551252"/>
              <a:gd name="connsiteY71" fmla="*/ 14479 h 314449"/>
              <a:gd name="connsiteX72" fmla="*/ 117732 w 551252"/>
              <a:gd name="connsiteY72" fmla="*/ 9678 h 314449"/>
              <a:gd name="connsiteX73" fmla="*/ 109204 w 551252"/>
              <a:gd name="connsiteY73" fmla="*/ 9632 h 314449"/>
              <a:gd name="connsiteX74" fmla="*/ 105421 w 551252"/>
              <a:gd name="connsiteY74" fmla="*/ 10708 h 314449"/>
              <a:gd name="connsiteX75" fmla="*/ 94139 w 551252"/>
              <a:gd name="connsiteY75" fmla="*/ 7277 h 314449"/>
              <a:gd name="connsiteX76" fmla="*/ 74851 w 551252"/>
              <a:gd name="connsiteY76" fmla="*/ 511 h 314449"/>
              <a:gd name="connsiteX77" fmla="*/ 69893 w 551252"/>
              <a:gd name="connsiteY77" fmla="*/ 10200 h 314449"/>
              <a:gd name="connsiteX78" fmla="*/ 72978 w 551252"/>
              <a:gd name="connsiteY78" fmla="*/ 33352 h 314449"/>
              <a:gd name="connsiteX79" fmla="*/ 67870 w 551252"/>
              <a:gd name="connsiteY79" fmla="*/ 36982 h 314449"/>
              <a:gd name="connsiteX80" fmla="*/ 59559 w 551252"/>
              <a:gd name="connsiteY80" fmla="*/ 53631 h 314449"/>
              <a:gd name="connsiteX81" fmla="*/ 39509 w 551252"/>
              <a:gd name="connsiteY81" fmla="*/ 61981 h 314449"/>
              <a:gd name="connsiteX82" fmla="*/ 38856 w 551252"/>
              <a:gd name="connsiteY82" fmla="*/ 63655 h 314449"/>
              <a:gd name="connsiteX83" fmla="*/ 20480 w 551252"/>
              <a:gd name="connsiteY83" fmla="*/ 78149 h 314449"/>
              <a:gd name="connsiteX84" fmla="*/ 31444 w 551252"/>
              <a:gd name="connsiteY84" fmla="*/ 89525 h 314449"/>
              <a:gd name="connsiteX85" fmla="*/ 30936 w 551252"/>
              <a:gd name="connsiteY85" fmla="*/ 94539 h 314449"/>
              <a:gd name="connsiteX86" fmla="*/ 23941 w 551252"/>
              <a:gd name="connsiteY86" fmla="*/ 101827 h 314449"/>
              <a:gd name="connsiteX87" fmla="*/ 22294 w 551252"/>
              <a:gd name="connsiteY87" fmla="*/ 104414 h 314449"/>
              <a:gd name="connsiteX88" fmla="*/ 19287 w 551252"/>
              <a:gd name="connsiteY88" fmla="*/ 122175 h 314449"/>
              <a:gd name="connsiteX89" fmla="*/ 21804 w 551252"/>
              <a:gd name="connsiteY89" fmla="*/ 126767 h 314449"/>
              <a:gd name="connsiteX90" fmla="*/ 24676 w 551252"/>
              <a:gd name="connsiteY90" fmla="*/ 129086 h 314449"/>
              <a:gd name="connsiteX91" fmla="*/ 27606 w 551252"/>
              <a:gd name="connsiteY91" fmla="*/ 132072 h 314449"/>
              <a:gd name="connsiteX92" fmla="*/ 30995 w 551252"/>
              <a:gd name="connsiteY92" fmla="*/ 131114 h 314449"/>
              <a:gd name="connsiteX93" fmla="*/ 37881 w 551252"/>
              <a:gd name="connsiteY93" fmla="*/ 133596 h 314449"/>
              <a:gd name="connsiteX94" fmla="*/ 39759 w 551252"/>
              <a:gd name="connsiteY94" fmla="*/ 141265 h 314449"/>
              <a:gd name="connsiteX95" fmla="*/ 45034 w 551252"/>
              <a:gd name="connsiteY95" fmla="*/ 147786 h 314449"/>
              <a:gd name="connsiteX96" fmla="*/ 46037 w 551252"/>
              <a:gd name="connsiteY96" fmla="*/ 152061 h 314449"/>
              <a:gd name="connsiteX97" fmla="*/ 49761 w 551252"/>
              <a:gd name="connsiteY97" fmla="*/ 155682 h 314449"/>
              <a:gd name="connsiteX98" fmla="*/ 49952 w 551252"/>
              <a:gd name="connsiteY98" fmla="*/ 156975 h 314449"/>
              <a:gd name="connsiteX99" fmla="*/ 50033 w 551252"/>
              <a:gd name="connsiteY99" fmla="*/ 159630 h 314449"/>
              <a:gd name="connsiteX100" fmla="*/ 50056 w 551252"/>
              <a:gd name="connsiteY100" fmla="*/ 160619 h 314449"/>
              <a:gd name="connsiteX101" fmla="*/ 36729 w 551252"/>
              <a:gd name="connsiteY101" fmla="*/ 172585 h 314449"/>
              <a:gd name="connsiteX102" fmla="*/ 32510 w 551252"/>
              <a:gd name="connsiteY102" fmla="*/ 174296 h 314449"/>
              <a:gd name="connsiteX103" fmla="*/ 32183 w 551252"/>
              <a:gd name="connsiteY103" fmla="*/ 176305 h 314449"/>
              <a:gd name="connsiteX104" fmla="*/ 24821 w 551252"/>
              <a:gd name="connsiteY104" fmla="*/ 180399 h 314449"/>
              <a:gd name="connsiteX105" fmla="*/ 14683 w 551252"/>
              <a:gd name="connsiteY105" fmla="*/ 184509 h 314449"/>
              <a:gd name="connsiteX106" fmla="*/ 11516 w 551252"/>
              <a:gd name="connsiteY106" fmla="*/ 190210 h 314449"/>
              <a:gd name="connsiteX107" fmla="*/ 11335 w 551252"/>
              <a:gd name="connsiteY107" fmla="*/ 196214 h 314449"/>
              <a:gd name="connsiteX108" fmla="*/ 5347 w 551252"/>
              <a:gd name="connsiteY108" fmla="*/ 199959 h 314449"/>
              <a:gd name="connsiteX109" fmla="*/ 375 w 551252"/>
              <a:gd name="connsiteY109" fmla="*/ 209335 h 314449"/>
              <a:gd name="connsiteX110" fmla="*/ 298 w 551252"/>
              <a:gd name="connsiteY110" fmla="*/ 212264 h 314449"/>
              <a:gd name="connsiteX111" fmla="*/ 575 w 551252"/>
              <a:gd name="connsiteY111" fmla="*/ 219652 h 314449"/>
              <a:gd name="connsiteX112" fmla="*/ 1972 w 551252"/>
              <a:gd name="connsiteY112" fmla="*/ 227833 h 314449"/>
              <a:gd name="connsiteX113" fmla="*/ 12451 w 551252"/>
              <a:gd name="connsiteY113" fmla="*/ 237155 h 314449"/>
              <a:gd name="connsiteX114" fmla="*/ 13966 w 551252"/>
              <a:gd name="connsiteY114" fmla="*/ 247984 h 314449"/>
              <a:gd name="connsiteX115" fmla="*/ 38108 w 551252"/>
              <a:gd name="connsiteY115" fmla="*/ 243120 h 314449"/>
              <a:gd name="connsiteX116" fmla="*/ 30373 w 551252"/>
              <a:gd name="connsiteY116" fmla="*/ 220611 h 314449"/>
              <a:gd name="connsiteX117" fmla="*/ 39827 w 551252"/>
              <a:gd name="connsiteY117" fmla="*/ 216221 h 314449"/>
              <a:gd name="connsiteX118" fmla="*/ 56325 w 551252"/>
              <a:gd name="connsiteY118" fmla="*/ 222171 h 314449"/>
              <a:gd name="connsiteX119" fmla="*/ 72279 w 551252"/>
              <a:gd name="connsiteY119" fmla="*/ 223045 h 314449"/>
              <a:gd name="connsiteX120" fmla="*/ 85021 w 551252"/>
              <a:gd name="connsiteY120" fmla="*/ 223701 h 314449"/>
              <a:gd name="connsiteX121" fmla="*/ 92071 w 551252"/>
              <a:gd name="connsiteY121" fmla="*/ 224181 h 314449"/>
              <a:gd name="connsiteX122" fmla="*/ 94058 w 551252"/>
              <a:gd name="connsiteY122" fmla="*/ 223872 h 314449"/>
              <a:gd name="connsiteX123" fmla="*/ 98163 w 551252"/>
              <a:gd name="connsiteY123" fmla="*/ 223255 h 314449"/>
              <a:gd name="connsiteX124" fmla="*/ 105570 w 551252"/>
              <a:gd name="connsiteY124" fmla="*/ 222180 h 314449"/>
              <a:gd name="connsiteX125" fmla="*/ 111567 w 551252"/>
              <a:gd name="connsiteY125" fmla="*/ 221833 h 314449"/>
              <a:gd name="connsiteX126" fmla="*/ 121484 w 551252"/>
              <a:gd name="connsiteY126" fmla="*/ 221186 h 314449"/>
              <a:gd name="connsiteX127" fmla="*/ 128197 w 551252"/>
              <a:gd name="connsiteY127" fmla="*/ 225723 h 314449"/>
              <a:gd name="connsiteX128" fmla="*/ 138930 w 551252"/>
              <a:gd name="connsiteY128" fmla="*/ 231671 h 314449"/>
              <a:gd name="connsiteX129" fmla="*/ 140785 w 551252"/>
              <a:gd name="connsiteY129" fmla="*/ 231050 h 314449"/>
              <a:gd name="connsiteX130" fmla="*/ 150425 w 551252"/>
              <a:gd name="connsiteY130" fmla="*/ 227703 h 314449"/>
              <a:gd name="connsiteX131" fmla="*/ 156109 w 551252"/>
              <a:gd name="connsiteY131" fmla="*/ 238536 h 314449"/>
              <a:gd name="connsiteX132" fmla="*/ 165231 w 551252"/>
              <a:gd name="connsiteY132" fmla="*/ 255781 h 314449"/>
              <a:gd name="connsiteX133" fmla="*/ 186021 w 551252"/>
              <a:gd name="connsiteY133" fmla="*/ 260479 h 314449"/>
              <a:gd name="connsiteX134" fmla="*/ 188692 w 551252"/>
              <a:gd name="connsiteY134" fmla="*/ 261088 h 314449"/>
              <a:gd name="connsiteX135" fmla="*/ 191364 w 551252"/>
              <a:gd name="connsiteY135" fmla="*/ 261699 h 314449"/>
              <a:gd name="connsiteX136" fmla="*/ 194735 w 551252"/>
              <a:gd name="connsiteY136" fmla="*/ 262459 h 314449"/>
              <a:gd name="connsiteX137" fmla="*/ 212372 w 551252"/>
              <a:gd name="connsiteY137" fmla="*/ 263188 h 314449"/>
              <a:gd name="connsiteX138" fmla="*/ 228452 w 551252"/>
              <a:gd name="connsiteY138" fmla="*/ 259705 h 314449"/>
              <a:gd name="connsiteX139" fmla="*/ 229745 w 551252"/>
              <a:gd name="connsiteY139" fmla="*/ 261180 h 314449"/>
              <a:gd name="connsiteX140" fmla="*/ 241589 w 551252"/>
              <a:gd name="connsiteY140" fmla="*/ 272936 h 314449"/>
              <a:gd name="connsiteX141" fmla="*/ 258038 w 551252"/>
              <a:gd name="connsiteY141" fmla="*/ 282870 h 314449"/>
              <a:gd name="connsiteX142" fmla="*/ 262755 w 551252"/>
              <a:gd name="connsiteY142" fmla="*/ 284394 h 314449"/>
              <a:gd name="connsiteX143" fmla="*/ 268113 w 551252"/>
              <a:gd name="connsiteY143" fmla="*/ 286273 h 314449"/>
              <a:gd name="connsiteX144" fmla="*/ 278061 w 551252"/>
              <a:gd name="connsiteY144" fmla="*/ 290233 h 314449"/>
              <a:gd name="connsiteX145" fmla="*/ 283563 w 551252"/>
              <a:gd name="connsiteY145" fmla="*/ 293849 h 314449"/>
              <a:gd name="connsiteX146" fmla="*/ 287423 w 551252"/>
              <a:gd name="connsiteY146" fmla="*/ 297091 h 314449"/>
              <a:gd name="connsiteX147" fmla="*/ 288866 w 551252"/>
              <a:gd name="connsiteY147" fmla="*/ 298090 h 314449"/>
              <a:gd name="connsiteX148" fmla="*/ 304725 w 551252"/>
              <a:gd name="connsiteY148" fmla="*/ 294613 h 314449"/>
              <a:gd name="connsiteX149" fmla="*/ 340026 w 551252"/>
              <a:gd name="connsiteY149" fmla="*/ 286623 h 314449"/>
              <a:gd name="connsiteX150" fmla="*/ 359150 w 551252"/>
              <a:gd name="connsiteY150" fmla="*/ 282462 h 314449"/>
              <a:gd name="connsiteX151" fmla="*/ 369960 w 551252"/>
              <a:gd name="connsiteY151" fmla="*/ 280334 h 314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551252" h="314449">
                <a:moveTo>
                  <a:pt x="369960" y="280334"/>
                </a:moveTo>
                <a:lnTo>
                  <a:pt x="386921" y="276625"/>
                </a:lnTo>
                <a:lnTo>
                  <a:pt x="389820" y="285384"/>
                </a:lnTo>
                <a:lnTo>
                  <a:pt x="394610" y="286886"/>
                </a:lnTo>
                <a:lnTo>
                  <a:pt x="409802" y="287221"/>
                </a:lnTo>
                <a:lnTo>
                  <a:pt x="422503" y="287440"/>
                </a:lnTo>
                <a:lnTo>
                  <a:pt x="423179" y="293782"/>
                </a:lnTo>
                <a:lnTo>
                  <a:pt x="430056" y="295588"/>
                </a:lnTo>
                <a:lnTo>
                  <a:pt x="430474" y="295698"/>
                </a:lnTo>
                <a:lnTo>
                  <a:pt x="449036" y="299523"/>
                </a:lnTo>
                <a:lnTo>
                  <a:pt x="461116" y="302492"/>
                </a:lnTo>
                <a:lnTo>
                  <a:pt x="517823" y="314961"/>
                </a:lnTo>
                <a:lnTo>
                  <a:pt x="534290" y="279626"/>
                </a:lnTo>
                <a:lnTo>
                  <a:pt x="551550" y="242367"/>
                </a:lnTo>
                <a:lnTo>
                  <a:pt x="543222" y="234309"/>
                </a:lnTo>
                <a:lnTo>
                  <a:pt x="525099" y="217288"/>
                </a:lnTo>
                <a:lnTo>
                  <a:pt x="514480" y="207846"/>
                </a:lnTo>
                <a:lnTo>
                  <a:pt x="511436" y="204793"/>
                </a:lnTo>
                <a:lnTo>
                  <a:pt x="503321" y="197472"/>
                </a:lnTo>
                <a:lnTo>
                  <a:pt x="489735" y="184735"/>
                </a:lnTo>
                <a:lnTo>
                  <a:pt x="485126" y="180567"/>
                </a:lnTo>
                <a:lnTo>
                  <a:pt x="477174" y="173153"/>
                </a:lnTo>
                <a:lnTo>
                  <a:pt x="470025" y="165252"/>
                </a:lnTo>
                <a:lnTo>
                  <a:pt x="463007" y="159761"/>
                </a:lnTo>
                <a:lnTo>
                  <a:pt x="454956" y="152687"/>
                </a:lnTo>
                <a:lnTo>
                  <a:pt x="440617" y="145808"/>
                </a:lnTo>
                <a:lnTo>
                  <a:pt x="436947" y="142618"/>
                </a:lnTo>
                <a:lnTo>
                  <a:pt x="423719" y="135471"/>
                </a:lnTo>
                <a:lnTo>
                  <a:pt x="413626" y="129871"/>
                </a:lnTo>
                <a:lnTo>
                  <a:pt x="393249" y="124725"/>
                </a:lnTo>
                <a:lnTo>
                  <a:pt x="383279" y="123618"/>
                </a:lnTo>
                <a:lnTo>
                  <a:pt x="379042" y="119833"/>
                </a:lnTo>
                <a:lnTo>
                  <a:pt x="366839" y="110957"/>
                </a:lnTo>
                <a:lnTo>
                  <a:pt x="355385" y="116185"/>
                </a:lnTo>
                <a:lnTo>
                  <a:pt x="345161" y="120936"/>
                </a:lnTo>
                <a:lnTo>
                  <a:pt x="340829" y="119815"/>
                </a:lnTo>
                <a:lnTo>
                  <a:pt x="335131" y="120115"/>
                </a:lnTo>
                <a:lnTo>
                  <a:pt x="327823" y="114528"/>
                </a:lnTo>
                <a:lnTo>
                  <a:pt x="313398" y="104836"/>
                </a:lnTo>
                <a:lnTo>
                  <a:pt x="303445" y="103701"/>
                </a:lnTo>
                <a:lnTo>
                  <a:pt x="302321" y="93233"/>
                </a:lnTo>
                <a:lnTo>
                  <a:pt x="287292" y="77241"/>
                </a:lnTo>
                <a:lnTo>
                  <a:pt x="272037" y="73897"/>
                </a:lnTo>
                <a:lnTo>
                  <a:pt x="284135" y="47627"/>
                </a:lnTo>
                <a:lnTo>
                  <a:pt x="282955" y="42754"/>
                </a:lnTo>
                <a:lnTo>
                  <a:pt x="274622" y="37957"/>
                </a:lnTo>
                <a:lnTo>
                  <a:pt x="267818" y="34363"/>
                </a:lnTo>
                <a:lnTo>
                  <a:pt x="263468" y="37104"/>
                </a:lnTo>
                <a:lnTo>
                  <a:pt x="257557" y="33288"/>
                </a:lnTo>
                <a:lnTo>
                  <a:pt x="256845" y="30779"/>
                </a:lnTo>
                <a:lnTo>
                  <a:pt x="252508" y="31709"/>
                </a:lnTo>
                <a:lnTo>
                  <a:pt x="250553" y="30588"/>
                </a:lnTo>
                <a:lnTo>
                  <a:pt x="246584" y="30992"/>
                </a:lnTo>
                <a:lnTo>
                  <a:pt x="244901" y="27148"/>
                </a:lnTo>
                <a:lnTo>
                  <a:pt x="241281" y="27148"/>
                </a:lnTo>
                <a:lnTo>
                  <a:pt x="232172" y="20804"/>
                </a:lnTo>
                <a:lnTo>
                  <a:pt x="225880" y="20392"/>
                </a:lnTo>
                <a:lnTo>
                  <a:pt x="216363" y="27244"/>
                </a:lnTo>
                <a:lnTo>
                  <a:pt x="214485" y="26504"/>
                </a:lnTo>
                <a:lnTo>
                  <a:pt x="211537" y="27725"/>
                </a:lnTo>
                <a:lnTo>
                  <a:pt x="199452" y="28374"/>
                </a:lnTo>
                <a:lnTo>
                  <a:pt x="194181" y="28528"/>
                </a:lnTo>
                <a:lnTo>
                  <a:pt x="187531" y="27893"/>
                </a:lnTo>
                <a:lnTo>
                  <a:pt x="180396" y="29131"/>
                </a:lnTo>
                <a:lnTo>
                  <a:pt x="169894" y="34672"/>
                </a:lnTo>
                <a:lnTo>
                  <a:pt x="165934" y="34990"/>
                </a:lnTo>
                <a:lnTo>
                  <a:pt x="160327" y="31886"/>
                </a:lnTo>
                <a:lnTo>
                  <a:pt x="156694" y="36356"/>
                </a:lnTo>
                <a:lnTo>
                  <a:pt x="150443" y="31958"/>
                </a:lnTo>
                <a:lnTo>
                  <a:pt x="147322" y="31491"/>
                </a:lnTo>
                <a:lnTo>
                  <a:pt x="143298" y="22261"/>
                </a:lnTo>
                <a:lnTo>
                  <a:pt x="126578" y="14479"/>
                </a:lnTo>
                <a:lnTo>
                  <a:pt x="117732" y="9678"/>
                </a:lnTo>
                <a:lnTo>
                  <a:pt x="109204" y="9632"/>
                </a:lnTo>
                <a:lnTo>
                  <a:pt x="105421" y="10708"/>
                </a:lnTo>
                <a:lnTo>
                  <a:pt x="94139" y="7277"/>
                </a:lnTo>
                <a:lnTo>
                  <a:pt x="74851" y="511"/>
                </a:lnTo>
                <a:lnTo>
                  <a:pt x="69893" y="10200"/>
                </a:lnTo>
                <a:lnTo>
                  <a:pt x="72978" y="33352"/>
                </a:lnTo>
                <a:lnTo>
                  <a:pt x="67870" y="36982"/>
                </a:lnTo>
                <a:lnTo>
                  <a:pt x="59559" y="53631"/>
                </a:lnTo>
                <a:lnTo>
                  <a:pt x="39509" y="61981"/>
                </a:lnTo>
                <a:lnTo>
                  <a:pt x="38856" y="63655"/>
                </a:lnTo>
                <a:lnTo>
                  <a:pt x="20480" y="78149"/>
                </a:lnTo>
                <a:lnTo>
                  <a:pt x="31444" y="89525"/>
                </a:lnTo>
                <a:lnTo>
                  <a:pt x="30936" y="94539"/>
                </a:lnTo>
                <a:lnTo>
                  <a:pt x="23941" y="101827"/>
                </a:lnTo>
                <a:lnTo>
                  <a:pt x="22294" y="104414"/>
                </a:lnTo>
                <a:lnTo>
                  <a:pt x="19287" y="122175"/>
                </a:lnTo>
                <a:lnTo>
                  <a:pt x="21804" y="126767"/>
                </a:lnTo>
                <a:lnTo>
                  <a:pt x="24676" y="129086"/>
                </a:lnTo>
                <a:lnTo>
                  <a:pt x="27606" y="132072"/>
                </a:lnTo>
                <a:lnTo>
                  <a:pt x="30995" y="131114"/>
                </a:lnTo>
                <a:lnTo>
                  <a:pt x="37881" y="133596"/>
                </a:lnTo>
                <a:lnTo>
                  <a:pt x="39759" y="141265"/>
                </a:lnTo>
                <a:lnTo>
                  <a:pt x="45034" y="147786"/>
                </a:lnTo>
                <a:lnTo>
                  <a:pt x="46037" y="152061"/>
                </a:lnTo>
                <a:lnTo>
                  <a:pt x="49761" y="155682"/>
                </a:lnTo>
                <a:lnTo>
                  <a:pt x="49952" y="156975"/>
                </a:lnTo>
                <a:lnTo>
                  <a:pt x="50033" y="159630"/>
                </a:lnTo>
                <a:lnTo>
                  <a:pt x="50056" y="160619"/>
                </a:lnTo>
                <a:lnTo>
                  <a:pt x="36729" y="172585"/>
                </a:lnTo>
                <a:lnTo>
                  <a:pt x="32510" y="174296"/>
                </a:lnTo>
                <a:lnTo>
                  <a:pt x="32183" y="176305"/>
                </a:lnTo>
                <a:lnTo>
                  <a:pt x="24821" y="180399"/>
                </a:lnTo>
                <a:lnTo>
                  <a:pt x="14683" y="184509"/>
                </a:lnTo>
                <a:lnTo>
                  <a:pt x="11516" y="190210"/>
                </a:lnTo>
                <a:lnTo>
                  <a:pt x="11335" y="196214"/>
                </a:lnTo>
                <a:lnTo>
                  <a:pt x="5347" y="199959"/>
                </a:lnTo>
                <a:lnTo>
                  <a:pt x="375" y="209335"/>
                </a:lnTo>
                <a:lnTo>
                  <a:pt x="298" y="212264"/>
                </a:lnTo>
                <a:lnTo>
                  <a:pt x="575" y="219652"/>
                </a:lnTo>
                <a:lnTo>
                  <a:pt x="1972" y="227833"/>
                </a:lnTo>
                <a:lnTo>
                  <a:pt x="12451" y="237155"/>
                </a:lnTo>
                <a:lnTo>
                  <a:pt x="13966" y="247984"/>
                </a:lnTo>
                <a:lnTo>
                  <a:pt x="38108" y="243120"/>
                </a:lnTo>
                <a:lnTo>
                  <a:pt x="30373" y="220611"/>
                </a:lnTo>
                <a:lnTo>
                  <a:pt x="39827" y="216221"/>
                </a:lnTo>
                <a:lnTo>
                  <a:pt x="56325" y="222171"/>
                </a:lnTo>
                <a:lnTo>
                  <a:pt x="72279" y="223045"/>
                </a:lnTo>
                <a:lnTo>
                  <a:pt x="85021" y="223701"/>
                </a:lnTo>
                <a:lnTo>
                  <a:pt x="92071" y="224181"/>
                </a:lnTo>
                <a:lnTo>
                  <a:pt x="94058" y="223872"/>
                </a:lnTo>
                <a:lnTo>
                  <a:pt x="98163" y="223255"/>
                </a:lnTo>
                <a:lnTo>
                  <a:pt x="105570" y="222180"/>
                </a:lnTo>
                <a:lnTo>
                  <a:pt x="111567" y="221833"/>
                </a:lnTo>
                <a:lnTo>
                  <a:pt x="121484" y="221186"/>
                </a:lnTo>
                <a:lnTo>
                  <a:pt x="128197" y="225723"/>
                </a:lnTo>
                <a:lnTo>
                  <a:pt x="138930" y="231671"/>
                </a:lnTo>
                <a:lnTo>
                  <a:pt x="140785" y="231050"/>
                </a:lnTo>
                <a:lnTo>
                  <a:pt x="150425" y="227703"/>
                </a:lnTo>
                <a:lnTo>
                  <a:pt x="156109" y="238536"/>
                </a:lnTo>
                <a:lnTo>
                  <a:pt x="165231" y="255781"/>
                </a:lnTo>
                <a:lnTo>
                  <a:pt x="186021" y="260479"/>
                </a:lnTo>
                <a:lnTo>
                  <a:pt x="188692" y="261088"/>
                </a:lnTo>
                <a:lnTo>
                  <a:pt x="191364" y="261699"/>
                </a:lnTo>
                <a:lnTo>
                  <a:pt x="194735" y="262459"/>
                </a:lnTo>
                <a:lnTo>
                  <a:pt x="212372" y="263188"/>
                </a:lnTo>
                <a:lnTo>
                  <a:pt x="228452" y="259705"/>
                </a:lnTo>
                <a:lnTo>
                  <a:pt x="229745" y="261180"/>
                </a:lnTo>
                <a:lnTo>
                  <a:pt x="241589" y="272936"/>
                </a:lnTo>
                <a:lnTo>
                  <a:pt x="258038" y="282870"/>
                </a:lnTo>
                <a:lnTo>
                  <a:pt x="262755" y="284394"/>
                </a:lnTo>
                <a:lnTo>
                  <a:pt x="268113" y="286273"/>
                </a:lnTo>
                <a:lnTo>
                  <a:pt x="278061" y="290233"/>
                </a:lnTo>
                <a:lnTo>
                  <a:pt x="283563" y="293849"/>
                </a:lnTo>
                <a:lnTo>
                  <a:pt x="287423" y="297091"/>
                </a:lnTo>
                <a:lnTo>
                  <a:pt x="288866" y="298090"/>
                </a:lnTo>
                <a:lnTo>
                  <a:pt x="304725" y="294613"/>
                </a:lnTo>
                <a:lnTo>
                  <a:pt x="340026" y="286623"/>
                </a:lnTo>
                <a:lnTo>
                  <a:pt x="359150" y="282462"/>
                </a:lnTo>
                <a:lnTo>
                  <a:pt x="369960" y="28033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F98C34C1-E6A4-420C-58A4-3539BADA6618}"/>
              </a:ext>
            </a:extLst>
          </p:cNvPr>
          <p:cNvSpPr>
            <a:spLocks/>
          </p:cNvSpPr>
          <p:nvPr/>
        </p:nvSpPr>
        <p:spPr>
          <a:xfrm flipV="1">
            <a:off x="6012886" y="3689925"/>
            <a:ext cx="240519" cy="182525"/>
          </a:xfrm>
          <a:custGeom>
            <a:avLst/>
            <a:gdLst>
              <a:gd name="connsiteX0" fmla="*/ 154099 w 163793"/>
              <a:gd name="connsiteY0" fmla="*/ 51738 h 124299"/>
              <a:gd name="connsiteX1" fmla="*/ 153287 w 163793"/>
              <a:gd name="connsiteY1" fmla="*/ 49537 h 124299"/>
              <a:gd name="connsiteX2" fmla="*/ 151827 w 163793"/>
              <a:gd name="connsiteY2" fmla="*/ 49252 h 124299"/>
              <a:gd name="connsiteX3" fmla="*/ 144891 w 163793"/>
              <a:gd name="connsiteY3" fmla="*/ 47435 h 124299"/>
              <a:gd name="connsiteX4" fmla="*/ 141820 w 163793"/>
              <a:gd name="connsiteY4" fmla="*/ 45566 h 124299"/>
              <a:gd name="connsiteX5" fmla="*/ 137937 w 163793"/>
              <a:gd name="connsiteY5" fmla="*/ 44112 h 124299"/>
              <a:gd name="connsiteX6" fmla="*/ 133441 w 163793"/>
              <a:gd name="connsiteY6" fmla="*/ 41871 h 124299"/>
              <a:gd name="connsiteX7" fmla="*/ 131151 w 163793"/>
              <a:gd name="connsiteY7" fmla="*/ 36611 h 124299"/>
              <a:gd name="connsiteX8" fmla="*/ 130815 w 163793"/>
              <a:gd name="connsiteY8" fmla="*/ 35170 h 124299"/>
              <a:gd name="connsiteX9" fmla="*/ 131663 w 163793"/>
              <a:gd name="connsiteY9" fmla="*/ 33739 h 124299"/>
              <a:gd name="connsiteX10" fmla="*/ 135755 w 163793"/>
              <a:gd name="connsiteY10" fmla="*/ 34605 h 124299"/>
              <a:gd name="connsiteX11" fmla="*/ 137433 w 163793"/>
              <a:gd name="connsiteY11" fmla="*/ 33584 h 124299"/>
              <a:gd name="connsiteX12" fmla="*/ 137052 w 163793"/>
              <a:gd name="connsiteY12" fmla="*/ 30474 h 124299"/>
              <a:gd name="connsiteX13" fmla="*/ 136549 w 163793"/>
              <a:gd name="connsiteY13" fmla="*/ 29939 h 124299"/>
              <a:gd name="connsiteX14" fmla="*/ 133237 w 163793"/>
              <a:gd name="connsiteY14" fmla="*/ 29576 h 124299"/>
              <a:gd name="connsiteX15" fmla="*/ 131931 w 163793"/>
              <a:gd name="connsiteY15" fmla="*/ 26227 h 124299"/>
              <a:gd name="connsiteX16" fmla="*/ 131191 w 163793"/>
              <a:gd name="connsiteY16" fmla="*/ 23962 h 124299"/>
              <a:gd name="connsiteX17" fmla="*/ 113428 w 163793"/>
              <a:gd name="connsiteY17" fmla="*/ 15598 h 124299"/>
              <a:gd name="connsiteX18" fmla="*/ 108547 w 163793"/>
              <a:gd name="connsiteY18" fmla="*/ 18378 h 124299"/>
              <a:gd name="connsiteX19" fmla="*/ 106864 w 163793"/>
              <a:gd name="connsiteY19" fmla="*/ 13372 h 124299"/>
              <a:gd name="connsiteX20" fmla="*/ 104822 w 163793"/>
              <a:gd name="connsiteY20" fmla="*/ 12419 h 124299"/>
              <a:gd name="connsiteX21" fmla="*/ 96453 w 163793"/>
              <a:gd name="connsiteY21" fmla="*/ 17020 h 124299"/>
              <a:gd name="connsiteX22" fmla="*/ 91254 w 163793"/>
              <a:gd name="connsiteY22" fmla="*/ 15326 h 124299"/>
              <a:gd name="connsiteX23" fmla="*/ 88011 w 163793"/>
              <a:gd name="connsiteY23" fmla="*/ 14254 h 124299"/>
              <a:gd name="connsiteX24" fmla="*/ 83475 w 163793"/>
              <a:gd name="connsiteY24" fmla="*/ 12784 h 124299"/>
              <a:gd name="connsiteX25" fmla="*/ 78499 w 163793"/>
              <a:gd name="connsiteY25" fmla="*/ 11069 h 124299"/>
              <a:gd name="connsiteX26" fmla="*/ 77741 w 163793"/>
              <a:gd name="connsiteY26" fmla="*/ 11147 h 124299"/>
              <a:gd name="connsiteX27" fmla="*/ 72352 w 163793"/>
              <a:gd name="connsiteY27" fmla="*/ 12046 h 124299"/>
              <a:gd name="connsiteX28" fmla="*/ 71449 w 163793"/>
              <a:gd name="connsiteY28" fmla="*/ 11596 h 124299"/>
              <a:gd name="connsiteX29" fmla="*/ 69131 w 163793"/>
              <a:gd name="connsiteY29" fmla="*/ 12678 h 124299"/>
              <a:gd name="connsiteX30" fmla="*/ 67575 w 163793"/>
              <a:gd name="connsiteY30" fmla="*/ 12365 h 124299"/>
              <a:gd name="connsiteX31" fmla="*/ 67072 w 163793"/>
              <a:gd name="connsiteY31" fmla="*/ 11591 h 124299"/>
              <a:gd name="connsiteX32" fmla="*/ 66278 w 163793"/>
              <a:gd name="connsiteY32" fmla="*/ 13631 h 124299"/>
              <a:gd name="connsiteX33" fmla="*/ 65226 w 163793"/>
              <a:gd name="connsiteY33" fmla="*/ 13720 h 124299"/>
              <a:gd name="connsiteX34" fmla="*/ 64241 w 163793"/>
              <a:gd name="connsiteY34" fmla="*/ 13143 h 124299"/>
              <a:gd name="connsiteX35" fmla="*/ 63139 w 163793"/>
              <a:gd name="connsiteY35" fmla="*/ 10275 h 124299"/>
              <a:gd name="connsiteX36" fmla="*/ 58698 w 163793"/>
              <a:gd name="connsiteY36" fmla="*/ 10498 h 124299"/>
              <a:gd name="connsiteX37" fmla="*/ 27144 w 163793"/>
              <a:gd name="connsiteY37" fmla="*/ 1258 h 124299"/>
              <a:gd name="connsiteX38" fmla="*/ 26427 w 163793"/>
              <a:gd name="connsiteY38" fmla="*/ 1174 h 124299"/>
              <a:gd name="connsiteX39" fmla="*/ 17436 w 163793"/>
              <a:gd name="connsiteY39" fmla="*/ 448 h 124299"/>
              <a:gd name="connsiteX40" fmla="*/ 18951 w 163793"/>
              <a:gd name="connsiteY40" fmla="*/ 11512 h 124299"/>
              <a:gd name="connsiteX41" fmla="*/ 19850 w 163793"/>
              <a:gd name="connsiteY41" fmla="*/ 18354 h 124299"/>
              <a:gd name="connsiteX42" fmla="*/ 20385 w 163793"/>
              <a:gd name="connsiteY42" fmla="*/ 22399 h 124299"/>
              <a:gd name="connsiteX43" fmla="*/ 22159 w 163793"/>
              <a:gd name="connsiteY43" fmla="*/ 31642 h 124299"/>
              <a:gd name="connsiteX44" fmla="*/ 22871 w 163793"/>
              <a:gd name="connsiteY44" fmla="*/ 35399 h 124299"/>
              <a:gd name="connsiteX45" fmla="*/ 22766 w 163793"/>
              <a:gd name="connsiteY45" fmla="*/ 40680 h 124299"/>
              <a:gd name="connsiteX46" fmla="*/ 22957 w 163793"/>
              <a:gd name="connsiteY46" fmla="*/ 42204 h 124299"/>
              <a:gd name="connsiteX47" fmla="*/ 22952 w 163793"/>
              <a:gd name="connsiteY47" fmla="*/ 46051 h 124299"/>
              <a:gd name="connsiteX48" fmla="*/ 22943 w 163793"/>
              <a:gd name="connsiteY48" fmla="*/ 52678 h 124299"/>
              <a:gd name="connsiteX49" fmla="*/ 22939 w 163793"/>
              <a:gd name="connsiteY49" fmla="*/ 54291 h 124299"/>
              <a:gd name="connsiteX50" fmla="*/ 23343 w 163793"/>
              <a:gd name="connsiteY50" fmla="*/ 56719 h 124299"/>
              <a:gd name="connsiteX51" fmla="*/ 22930 w 163793"/>
              <a:gd name="connsiteY51" fmla="*/ 60795 h 124299"/>
              <a:gd name="connsiteX52" fmla="*/ 22916 w 163793"/>
              <a:gd name="connsiteY52" fmla="*/ 64394 h 124299"/>
              <a:gd name="connsiteX53" fmla="*/ 22912 w 163793"/>
              <a:gd name="connsiteY53" fmla="*/ 66007 h 124299"/>
              <a:gd name="connsiteX54" fmla="*/ 22898 w 163793"/>
              <a:gd name="connsiteY54" fmla="*/ 72958 h 124299"/>
              <a:gd name="connsiteX55" fmla="*/ 14191 w 163793"/>
              <a:gd name="connsiteY55" fmla="*/ 74603 h 124299"/>
              <a:gd name="connsiteX56" fmla="*/ 9718 w 163793"/>
              <a:gd name="connsiteY56" fmla="*/ 82514 h 124299"/>
              <a:gd name="connsiteX57" fmla="*/ 390 w 163793"/>
              <a:gd name="connsiteY57" fmla="*/ 98976 h 124299"/>
              <a:gd name="connsiteX58" fmla="*/ 5967 w 163793"/>
              <a:gd name="connsiteY58" fmla="*/ 104141 h 124299"/>
              <a:gd name="connsiteX59" fmla="*/ 7056 w 163793"/>
              <a:gd name="connsiteY59" fmla="*/ 105134 h 124299"/>
              <a:gd name="connsiteX60" fmla="*/ 8077 w 163793"/>
              <a:gd name="connsiteY60" fmla="*/ 106099 h 124299"/>
              <a:gd name="connsiteX61" fmla="*/ 34928 w 163793"/>
              <a:gd name="connsiteY61" fmla="*/ 108227 h 124299"/>
              <a:gd name="connsiteX62" fmla="*/ 38258 w 163793"/>
              <a:gd name="connsiteY62" fmla="*/ 108500 h 124299"/>
              <a:gd name="connsiteX63" fmla="*/ 45357 w 163793"/>
              <a:gd name="connsiteY63" fmla="*/ 109126 h 124299"/>
              <a:gd name="connsiteX64" fmla="*/ 79710 w 163793"/>
              <a:gd name="connsiteY64" fmla="*/ 112080 h 124299"/>
              <a:gd name="connsiteX65" fmla="*/ 93777 w 163793"/>
              <a:gd name="connsiteY65" fmla="*/ 118685 h 124299"/>
              <a:gd name="connsiteX66" fmla="*/ 106487 w 163793"/>
              <a:gd name="connsiteY66" fmla="*/ 124748 h 124299"/>
              <a:gd name="connsiteX67" fmla="*/ 111799 w 163793"/>
              <a:gd name="connsiteY67" fmla="*/ 123892 h 124299"/>
              <a:gd name="connsiteX68" fmla="*/ 120731 w 163793"/>
              <a:gd name="connsiteY68" fmla="*/ 122476 h 124299"/>
              <a:gd name="connsiteX69" fmla="*/ 125235 w 163793"/>
              <a:gd name="connsiteY69" fmla="*/ 121751 h 124299"/>
              <a:gd name="connsiteX70" fmla="*/ 127377 w 163793"/>
              <a:gd name="connsiteY70" fmla="*/ 120015 h 124299"/>
              <a:gd name="connsiteX71" fmla="*/ 132375 w 163793"/>
              <a:gd name="connsiteY71" fmla="*/ 115951 h 124299"/>
              <a:gd name="connsiteX72" fmla="*/ 139026 w 163793"/>
              <a:gd name="connsiteY72" fmla="*/ 110547 h 124299"/>
              <a:gd name="connsiteX73" fmla="*/ 140223 w 163793"/>
              <a:gd name="connsiteY73" fmla="*/ 109690 h 124299"/>
              <a:gd name="connsiteX74" fmla="*/ 150452 w 163793"/>
              <a:gd name="connsiteY74" fmla="*/ 101285 h 124299"/>
              <a:gd name="connsiteX75" fmla="*/ 156876 w 163793"/>
              <a:gd name="connsiteY75" fmla="*/ 96907 h 124299"/>
              <a:gd name="connsiteX76" fmla="*/ 164183 w 163793"/>
              <a:gd name="connsiteY76" fmla="*/ 90192 h 124299"/>
              <a:gd name="connsiteX77" fmla="*/ 163984 w 163793"/>
              <a:gd name="connsiteY77" fmla="*/ 90077 h 124299"/>
              <a:gd name="connsiteX78" fmla="*/ 161988 w 163793"/>
              <a:gd name="connsiteY78" fmla="*/ 89097 h 124299"/>
              <a:gd name="connsiteX79" fmla="*/ 159634 w 163793"/>
              <a:gd name="connsiteY79" fmla="*/ 87991 h 124299"/>
              <a:gd name="connsiteX80" fmla="*/ 158831 w 163793"/>
              <a:gd name="connsiteY80" fmla="*/ 84917 h 124299"/>
              <a:gd name="connsiteX81" fmla="*/ 156907 w 163793"/>
              <a:gd name="connsiteY81" fmla="*/ 84269 h 124299"/>
              <a:gd name="connsiteX82" fmla="*/ 148193 w 163793"/>
              <a:gd name="connsiteY82" fmla="*/ 81285 h 124299"/>
              <a:gd name="connsiteX83" fmla="*/ 147921 w 163793"/>
              <a:gd name="connsiteY83" fmla="*/ 78603 h 124299"/>
              <a:gd name="connsiteX84" fmla="*/ 147227 w 163793"/>
              <a:gd name="connsiteY84" fmla="*/ 74794 h 124299"/>
              <a:gd name="connsiteX85" fmla="*/ 148307 w 163793"/>
              <a:gd name="connsiteY85" fmla="*/ 72364 h 124299"/>
              <a:gd name="connsiteX86" fmla="*/ 154812 w 163793"/>
              <a:gd name="connsiteY86" fmla="*/ 68235 h 124299"/>
              <a:gd name="connsiteX87" fmla="*/ 153954 w 163793"/>
              <a:gd name="connsiteY87" fmla="*/ 61279 h 124299"/>
              <a:gd name="connsiteX88" fmla="*/ 154535 w 163793"/>
              <a:gd name="connsiteY88" fmla="*/ 59283 h 124299"/>
              <a:gd name="connsiteX89" fmla="*/ 153773 w 163793"/>
              <a:gd name="connsiteY89" fmla="*/ 54996 h 124299"/>
              <a:gd name="connsiteX90" fmla="*/ 154099 w 163793"/>
              <a:gd name="connsiteY90" fmla="*/ 51738 h 124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63793" h="124299">
                <a:moveTo>
                  <a:pt x="154099" y="51738"/>
                </a:moveTo>
                <a:lnTo>
                  <a:pt x="153287" y="49537"/>
                </a:lnTo>
                <a:lnTo>
                  <a:pt x="151827" y="49252"/>
                </a:lnTo>
                <a:lnTo>
                  <a:pt x="144891" y="47435"/>
                </a:lnTo>
                <a:lnTo>
                  <a:pt x="141820" y="45566"/>
                </a:lnTo>
                <a:lnTo>
                  <a:pt x="137937" y="44112"/>
                </a:lnTo>
                <a:lnTo>
                  <a:pt x="133441" y="41871"/>
                </a:lnTo>
                <a:lnTo>
                  <a:pt x="131151" y="36611"/>
                </a:lnTo>
                <a:lnTo>
                  <a:pt x="130815" y="35170"/>
                </a:lnTo>
                <a:lnTo>
                  <a:pt x="131663" y="33739"/>
                </a:lnTo>
                <a:lnTo>
                  <a:pt x="135755" y="34605"/>
                </a:lnTo>
                <a:lnTo>
                  <a:pt x="137433" y="33584"/>
                </a:lnTo>
                <a:lnTo>
                  <a:pt x="137052" y="30474"/>
                </a:lnTo>
                <a:lnTo>
                  <a:pt x="136549" y="29939"/>
                </a:lnTo>
                <a:lnTo>
                  <a:pt x="133237" y="29576"/>
                </a:lnTo>
                <a:lnTo>
                  <a:pt x="131931" y="26227"/>
                </a:lnTo>
                <a:lnTo>
                  <a:pt x="131191" y="23962"/>
                </a:lnTo>
                <a:lnTo>
                  <a:pt x="113428" y="15598"/>
                </a:lnTo>
                <a:lnTo>
                  <a:pt x="108547" y="18378"/>
                </a:lnTo>
                <a:lnTo>
                  <a:pt x="106864" y="13372"/>
                </a:lnTo>
                <a:lnTo>
                  <a:pt x="104822" y="12419"/>
                </a:lnTo>
                <a:lnTo>
                  <a:pt x="96453" y="17020"/>
                </a:lnTo>
                <a:lnTo>
                  <a:pt x="91254" y="15326"/>
                </a:lnTo>
                <a:lnTo>
                  <a:pt x="88011" y="14254"/>
                </a:lnTo>
                <a:lnTo>
                  <a:pt x="83475" y="12784"/>
                </a:lnTo>
                <a:lnTo>
                  <a:pt x="78499" y="11069"/>
                </a:lnTo>
                <a:lnTo>
                  <a:pt x="77741" y="11147"/>
                </a:lnTo>
                <a:lnTo>
                  <a:pt x="72352" y="12046"/>
                </a:lnTo>
                <a:lnTo>
                  <a:pt x="71449" y="11596"/>
                </a:lnTo>
                <a:lnTo>
                  <a:pt x="69131" y="12678"/>
                </a:lnTo>
                <a:lnTo>
                  <a:pt x="67575" y="12365"/>
                </a:lnTo>
                <a:lnTo>
                  <a:pt x="67072" y="11591"/>
                </a:lnTo>
                <a:lnTo>
                  <a:pt x="66278" y="13631"/>
                </a:lnTo>
                <a:lnTo>
                  <a:pt x="65226" y="13720"/>
                </a:lnTo>
                <a:lnTo>
                  <a:pt x="64241" y="13143"/>
                </a:lnTo>
                <a:lnTo>
                  <a:pt x="63139" y="10275"/>
                </a:lnTo>
                <a:lnTo>
                  <a:pt x="58698" y="10498"/>
                </a:lnTo>
                <a:lnTo>
                  <a:pt x="27144" y="1258"/>
                </a:lnTo>
                <a:lnTo>
                  <a:pt x="26427" y="1174"/>
                </a:lnTo>
                <a:lnTo>
                  <a:pt x="17436" y="448"/>
                </a:lnTo>
                <a:lnTo>
                  <a:pt x="18951" y="11512"/>
                </a:lnTo>
                <a:lnTo>
                  <a:pt x="19850" y="18354"/>
                </a:lnTo>
                <a:lnTo>
                  <a:pt x="20385" y="22399"/>
                </a:lnTo>
                <a:lnTo>
                  <a:pt x="22159" y="31642"/>
                </a:lnTo>
                <a:lnTo>
                  <a:pt x="22871" y="35399"/>
                </a:lnTo>
                <a:lnTo>
                  <a:pt x="22766" y="40680"/>
                </a:lnTo>
                <a:lnTo>
                  <a:pt x="22957" y="42204"/>
                </a:lnTo>
                <a:lnTo>
                  <a:pt x="22952" y="46051"/>
                </a:lnTo>
                <a:lnTo>
                  <a:pt x="22943" y="52678"/>
                </a:lnTo>
                <a:lnTo>
                  <a:pt x="22939" y="54291"/>
                </a:lnTo>
                <a:lnTo>
                  <a:pt x="23343" y="56719"/>
                </a:lnTo>
                <a:lnTo>
                  <a:pt x="22930" y="60795"/>
                </a:lnTo>
                <a:lnTo>
                  <a:pt x="22916" y="64394"/>
                </a:lnTo>
                <a:lnTo>
                  <a:pt x="22912" y="66007"/>
                </a:lnTo>
                <a:lnTo>
                  <a:pt x="22898" y="72958"/>
                </a:lnTo>
                <a:lnTo>
                  <a:pt x="14191" y="74603"/>
                </a:lnTo>
                <a:lnTo>
                  <a:pt x="9718" y="82514"/>
                </a:lnTo>
                <a:lnTo>
                  <a:pt x="390" y="98976"/>
                </a:lnTo>
                <a:lnTo>
                  <a:pt x="5967" y="104141"/>
                </a:lnTo>
                <a:lnTo>
                  <a:pt x="7056" y="105134"/>
                </a:lnTo>
                <a:lnTo>
                  <a:pt x="8077" y="106099"/>
                </a:lnTo>
                <a:lnTo>
                  <a:pt x="34928" y="108227"/>
                </a:lnTo>
                <a:lnTo>
                  <a:pt x="38258" y="108500"/>
                </a:lnTo>
                <a:lnTo>
                  <a:pt x="45357" y="109126"/>
                </a:lnTo>
                <a:lnTo>
                  <a:pt x="79710" y="112080"/>
                </a:lnTo>
                <a:lnTo>
                  <a:pt x="93777" y="118685"/>
                </a:lnTo>
                <a:lnTo>
                  <a:pt x="106487" y="124748"/>
                </a:lnTo>
                <a:lnTo>
                  <a:pt x="111799" y="123892"/>
                </a:lnTo>
                <a:lnTo>
                  <a:pt x="120731" y="122476"/>
                </a:lnTo>
                <a:lnTo>
                  <a:pt x="125235" y="121751"/>
                </a:lnTo>
                <a:lnTo>
                  <a:pt x="127377" y="120015"/>
                </a:lnTo>
                <a:lnTo>
                  <a:pt x="132375" y="115951"/>
                </a:lnTo>
                <a:lnTo>
                  <a:pt x="139026" y="110547"/>
                </a:lnTo>
                <a:lnTo>
                  <a:pt x="140223" y="109690"/>
                </a:lnTo>
                <a:lnTo>
                  <a:pt x="150452" y="101285"/>
                </a:lnTo>
                <a:lnTo>
                  <a:pt x="156876" y="96907"/>
                </a:lnTo>
                <a:lnTo>
                  <a:pt x="164183" y="90192"/>
                </a:lnTo>
                <a:lnTo>
                  <a:pt x="163984" y="90077"/>
                </a:lnTo>
                <a:lnTo>
                  <a:pt x="161988" y="89097"/>
                </a:lnTo>
                <a:lnTo>
                  <a:pt x="159634" y="87991"/>
                </a:lnTo>
                <a:lnTo>
                  <a:pt x="158831" y="84917"/>
                </a:lnTo>
                <a:lnTo>
                  <a:pt x="156907" y="84269"/>
                </a:lnTo>
                <a:lnTo>
                  <a:pt x="148193" y="81285"/>
                </a:lnTo>
                <a:lnTo>
                  <a:pt x="147921" y="78603"/>
                </a:lnTo>
                <a:lnTo>
                  <a:pt x="147227" y="74794"/>
                </a:lnTo>
                <a:lnTo>
                  <a:pt x="148307" y="72364"/>
                </a:lnTo>
                <a:lnTo>
                  <a:pt x="154812" y="68235"/>
                </a:lnTo>
                <a:lnTo>
                  <a:pt x="153954" y="61279"/>
                </a:lnTo>
                <a:lnTo>
                  <a:pt x="154535" y="59283"/>
                </a:lnTo>
                <a:lnTo>
                  <a:pt x="153773" y="54996"/>
                </a:lnTo>
                <a:lnTo>
                  <a:pt x="154099" y="5173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2A0A0B1-1880-1C13-736C-52AF1CF30670}"/>
              </a:ext>
            </a:extLst>
          </p:cNvPr>
          <p:cNvSpPr>
            <a:spLocks/>
          </p:cNvSpPr>
          <p:nvPr/>
        </p:nvSpPr>
        <p:spPr>
          <a:xfrm flipV="1">
            <a:off x="3989937" y="3166371"/>
            <a:ext cx="1119534" cy="844099"/>
          </a:xfrm>
          <a:custGeom>
            <a:avLst/>
            <a:gdLst>
              <a:gd name="connsiteX0" fmla="*/ 701777 w 762400"/>
              <a:gd name="connsiteY0" fmla="*/ 492565 h 574829"/>
              <a:gd name="connsiteX1" fmla="*/ 721534 w 762400"/>
              <a:gd name="connsiteY1" fmla="*/ 461203 h 574829"/>
              <a:gd name="connsiteX2" fmla="*/ 728301 w 762400"/>
              <a:gd name="connsiteY2" fmla="*/ 450169 h 574829"/>
              <a:gd name="connsiteX3" fmla="*/ 733721 w 762400"/>
              <a:gd name="connsiteY3" fmla="*/ 441487 h 574829"/>
              <a:gd name="connsiteX4" fmla="*/ 738093 w 762400"/>
              <a:gd name="connsiteY4" fmla="*/ 434244 h 574829"/>
              <a:gd name="connsiteX5" fmla="*/ 762915 w 762400"/>
              <a:gd name="connsiteY5" fmla="*/ 394354 h 574829"/>
              <a:gd name="connsiteX6" fmla="*/ 748104 w 762400"/>
              <a:gd name="connsiteY6" fmla="*/ 378890 h 574829"/>
              <a:gd name="connsiteX7" fmla="*/ 735016 w 762400"/>
              <a:gd name="connsiteY7" fmla="*/ 356653 h 574829"/>
              <a:gd name="connsiteX8" fmla="*/ 685776 w 762400"/>
              <a:gd name="connsiteY8" fmla="*/ 361884 h 574829"/>
              <a:gd name="connsiteX9" fmla="*/ 684612 w 762400"/>
              <a:gd name="connsiteY9" fmla="*/ 359939 h 574829"/>
              <a:gd name="connsiteX10" fmla="*/ 683888 w 762400"/>
              <a:gd name="connsiteY10" fmla="*/ 357596 h 574829"/>
              <a:gd name="connsiteX11" fmla="*/ 683445 w 762400"/>
              <a:gd name="connsiteY11" fmla="*/ 356296 h 574829"/>
              <a:gd name="connsiteX12" fmla="*/ 683191 w 762400"/>
              <a:gd name="connsiteY12" fmla="*/ 355499 h 574829"/>
              <a:gd name="connsiteX13" fmla="*/ 681365 w 762400"/>
              <a:gd name="connsiteY13" fmla="*/ 350280 h 574829"/>
              <a:gd name="connsiteX14" fmla="*/ 680047 w 762400"/>
              <a:gd name="connsiteY14" fmla="*/ 346354 h 574829"/>
              <a:gd name="connsiteX15" fmla="*/ 679196 w 762400"/>
              <a:gd name="connsiteY15" fmla="*/ 343026 h 574829"/>
              <a:gd name="connsiteX16" fmla="*/ 677390 w 762400"/>
              <a:gd name="connsiteY16" fmla="*/ 335581 h 574829"/>
              <a:gd name="connsiteX17" fmla="*/ 676051 w 762400"/>
              <a:gd name="connsiteY17" fmla="*/ 330583 h 574829"/>
              <a:gd name="connsiteX18" fmla="*/ 673600 w 762400"/>
              <a:gd name="connsiteY18" fmla="*/ 320538 h 574829"/>
              <a:gd name="connsiteX19" fmla="*/ 671207 w 762400"/>
              <a:gd name="connsiteY19" fmla="*/ 311061 h 574829"/>
              <a:gd name="connsiteX20" fmla="*/ 657374 w 762400"/>
              <a:gd name="connsiteY20" fmla="*/ 278130 h 574829"/>
              <a:gd name="connsiteX21" fmla="*/ 626634 w 762400"/>
              <a:gd name="connsiteY21" fmla="*/ 267164 h 574829"/>
              <a:gd name="connsiteX22" fmla="*/ 595108 w 762400"/>
              <a:gd name="connsiteY22" fmla="*/ 278098 h 574829"/>
              <a:gd name="connsiteX23" fmla="*/ 552197 w 762400"/>
              <a:gd name="connsiteY23" fmla="*/ 280544 h 574829"/>
              <a:gd name="connsiteX24" fmla="*/ 547223 w 762400"/>
              <a:gd name="connsiteY24" fmla="*/ 243447 h 574829"/>
              <a:gd name="connsiteX25" fmla="*/ 545733 w 762400"/>
              <a:gd name="connsiteY25" fmla="*/ 232297 h 574829"/>
              <a:gd name="connsiteX26" fmla="*/ 514491 w 762400"/>
              <a:gd name="connsiteY26" fmla="*/ 219140 h 574829"/>
              <a:gd name="connsiteX27" fmla="*/ 499883 w 762400"/>
              <a:gd name="connsiteY27" fmla="*/ 213008 h 574829"/>
              <a:gd name="connsiteX28" fmla="*/ 496941 w 762400"/>
              <a:gd name="connsiteY28" fmla="*/ 212141 h 574829"/>
              <a:gd name="connsiteX29" fmla="*/ 489927 w 762400"/>
              <a:gd name="connsiteY29" fmla="*/ 210079 h 574829"/>
              <a:gd name="connsiteX30" fmla="*/ 452373 w 762400"/>
              <a:gd name="connsiteY30" fmla="*/ 199330 h 574829"/>
              <a:gd name="connsiteX31" fmla="*/ 446054 w 762400"/>
              <a:gd name="connsiteY31" fmla="*/ 162295 h 574829"/>
              <a:gd name="connsiteX32" fmla="*/ 433539 w 762400"/>
              <a:gd name="connsiteY32" fmla="*/ 96933 h 574829"/>
              <a:gd name="connsiteX33" fmla="*/ 422956 w 762400"/>
              <a:gd name="connsiteY33" fmla="*/ 42851 h 574829"/>
              <a:gd name="connsiteX34" fmla="*/ 420665 w 762400"/>
              <a:gd name="connsiteY34" fmla="*/ 31162 h 574829"/>
              <a:gd name="connsiteX35" fmla="*/ 396410 w 762400"/>
              <a:gd name="connsiteY35" fmla="*/ 406 h 574829"/>
              <a:gd name="connsiteX36" fmla="*/ 390554 w 762400"/>
              <a:gd name="connsiteY36" fmla="*/ 4629 h 574829"/>
              <a:gd name="connsiteX37" fmla="*/ 369623 w 762400"/>
              <a:gd name="connsiteY37" fmla="*/ 18929 h 574829"/>
              <a:gd name="connsiteX38" fmla="*/ 363096 w 762400"/>
              <a:gd name="connsiteY38" fmla="*/ 23510 h 574829"/>
              <a:gd name="connsiteX39" fmla="*/ 357294 w 762400"/>
              <a:gd name="connsiteY39" fmla="*/ 27550 h 574829"/>
              <a:gd name="connsiteX40" fmla="*/ 356727 w 762400"/>
              <a:gd name="connsiteY40" fmla="*/ 27951 h 574829"/>
              <a:gd name="connsiteX41" fmla="*/ 350753 w 762400"/>
              <a:gd name="connsiteY41" fmla="*/ 32105 h 574829"/>
              <a:gd name="connsiteX42" fmla="*/ 346520 w 762400"/>
              <a:gd name="connsiteY42" fmla="*/ 35109 h 574829"/>
              <a:gd name="connsiteX43" fmla="*/ 332562 w 762400"/>
              <a:gd name="connsiteY43" fmla="*/ 44625 h 574829"/>
              <a:gd name="connsiteX44" fmla="*/ 289423 w 762400"/>
              <a:gd name="connsiteY44" fmla="*/ 74863 h 574829"/>
              <a:gd name="connsiteX45" fmla="*/ 283884 w 762400"/>
              <a:gd name="connsiteY45" fmla="*/ 78791 h 574829"/>
              <a:gd name="connsiteX46" fmla="*/ 269287 w 762400"/>
              <a:gd name="connsiteY46" fmla="*/ 85862 h 574829"/>
              <a:gd name="connsiteX47" fmla="*/ 257016 w 762400"/>
              <a:gd name="connsiteY47" fmla="*/ 91593 h 574829"/>
              <a:gd name="connsiteX48" fmla="*/ 246800 w 762400"/>
              <a:gd name="connsiteY48" fmla="*/ 96421 h 574829"/>
              <a:gd name="connsiteX49" fmla="*/ 226496 w 762400"/>
              <a:gd name="connsiteY49" fmla="*/ 106156 h 574829"/>
              <a:gd name="connsiteX50" fmla="*/ 215151 w 762400"/>
              <a:gd name="connsiteY50" fmla="*/ 112031 h 574829"/>
              <a:gd name="connsiteX51" fmla="*/ 190465 w 762400"/>
              <a:gd name="connsiteY51" fmla="*/ 123189 h 574829"/>
              <a:gd name="connsiteX52" fmla="*/ 186201 w 762400"/>
              <a:gd name="connsiteY52" fmla="*/ 125240 h 574829"/>
              <a:gd name="connsiteX53" fmla="*/ 173672 w 762400"/>
              <a:gd name="connsiteY53" fmla="*/ 131287 h 574829"/>
              <a:gd name="connsiteX54" fmla="*/ 109938 w 762400"/>
              <a:gd name="connsiteY54" fmla="*/ 161699 h 574829"/>
              <a:gd name="connsiteX55" fmla="*/ 109761 w 762400"/>
              <a:gd name="connsiteY55" fmla="*/ 161791 h 574829"/>
              <a:gd name="connsiteX56" fmla="*/ 81260 w 762400"/>
              <a:gd name="connsiteY56" fmla="*/ 175429 h 574829"/>
              <a:gd name="connsiteX57" fmla="*/ 46476 w 762400"/>
              <a:gd name="connsiteY57" fmla="*/ 192141 h 574829"/>
              <a:gd name="connsiteX58" fmla="*/ 515 w 762400"/>
              <a:gd name="connsiteY58" fmla="*/ 203786 h 574829"/>
              <a:gd name="connsiteX59" fmla="*/ 8054 w 762400"/>
              <a:gd name="connsiteY59" fmla="*/ 234683 h 574829"/>
              <a:gd name="connsiteX60" fmla="*/ 16178 w 762400"/>
              <a:gd name="connsiteY60" fmla="*/ 267854 h 574829"/>
              <a:gd name="connsiteX61" fmla="*/ 21826 w 762400"/>
              <a:gd name="connsiteY61" fmla="*/ 290822 h 574829"/>
              <a:gd name="connsiteX62" fmla="*/ 27124 w 762400"/>
              <a:gd name="connsiteY62" fmla="*/ 312316 h 574829"/>
              <a:gd name="connsiteX63" fmla="*/ 32572 w 762400"/>
              <a:gd name="connsiteY63" fmla="*/ 334341 h 574829"/>
              <a:gd name="connsiteX64" fmla="*/ 38202 w 762400"/>
              <a:gd name="connsiteY64" fmla="*/ 357044 h 574829"/>
              <a:gd name="connsiteX65" fmla="*/ 39408 w 762400"/>
              <a:gd name="connsiteY65" fmla="*/ 361904 h 574829"/>
              <a:gd name="connsiteX66" fmla="*/ 43378 w 762400"/>
              <a:gd name="connsiteY66" fmla="*/ 377861 h 574829"/>
              <a:gd name="connsiteX67" fmla="*/ 48807 w 762400"/>
              <a:gd name="connsiteY67" fmla="*/ 399621 h 574829"/>
              <a:gd name="connsiteX68" fmla="*/ 54246 w 762400"/>
              <a:gd name="connsiteY68" fmla="*/ 421380 h 574829"/>
              <a:gd name="connsiteX69" fmla="*/ 59581 w 762400"/>
              <a:gd name="connsiteY69" fmla="*/ 442656 h 574829"/>
              <a:gd name="connsiteX70" fmla="*/ 65174 w 762400"/>
              <a:gd name="connsiteY70" fmla="*/ 464898 h 574829"/>
              <a:gd name="connsiteX71" fmla="*/ 70532 w 762400"/>
              <a:gd name="connsiteY71" fmla="*/ 486148 h 574829"/>
              <a:gd name="connsiteX72" fmla="*/ 76161 w 762400"/>
              <a:gd name="connsiteY72" fmla="*/ 508414 h 574829"/>
              <a:gd name="connsiteX73" fmla="*/ 77046 w 762400"/>
              <a:gd name="connsiteY73" fmla="*/ 511895 h 574829"/>
              <a:gd name="connsiteX74" fmla="*/ 77780 w 762400"/>
              <a:gd name="connsiteY74" fmla="*/ 514796 h 574829"/>
              <a:gd name="connsiteX75" fmla="*/ 89688 w 762400"/>
              <a:gd name="connsiteY75" fmla="*/ 509734 h 574829"/>
              <a:gd name="connsiteX76" fmla="*/ 119137 w 762400"/>
              <a:gd name="connsiteY76" fmla="*/ 497386 h 574829"/>
              <a:gd name="connsiteX77" fmla="*/ 152451 w 762400"/>
              <a:gd name="connsiteY77" fmla="*/ 528725 h 574829"/>
              <a:gd name="connsiteX78" fmla="*/ 158398 w 762400"/>
              <a:gd name="connsiteY78" fmla="*/ 534379 h 574829"/>
              <a:gd name="connsiteX79" fmla="*/ 172869 w 762400"/>
              <a:gd name="connsiteY79" fmla="*/ 547822 h 574829"/>
              <a:gd name="connsiteX80" fmla="*/ 177124 w 762400"/>
              <a:gd name="connsiteY80" fmla="*/ 551642 h 574829"/>
              <a:gd name="connsiteX81" fmla="*/ 187444 w 762400"/>
              <a:gd name="connsiteY81" fmla="*/ 561779 h 574829"/>
              <a:gd name="connsiteX82" fmla="*/ 195038 w 762400"/>
              <a:gd name="connsiteY82" fmla="*/ 568940 h 574829"/>
              <a:gd name="connsiteX83" fmla="*/ 201665 w 762400"/>
              <a:gd name="connsiteY83" fmla="*/ 575235 h 574829"/>
              <a:gd name="connsiteX84" fmla="*/ 263934 w 762400"/>
              <a:gd name="connsiteY84" fmla="*/ 557042 h 574829"/>
              <a:gd name="connsiteX85" fmla="*/ 264859 w 762400"/>
              <a:gd name="connsiteY85" fmla="*/ 556762 h 574829"/>
              <a:gd name="connsiteX86" fmla="*/ 265857 w 762400"/>
              <a:gd name="connsiteY86" fmla="*/ 556492 h 574829"/>
              <a:gd name="connsiteX87" fmla="*/ 274331 w 762400"/>
              <a:gd name="connsiteY87" fmla="*/ 554030 h 574829"/>
              <a:gd name="connsiteX88" fmla="*/ 306488 w 762400"/>
              <a:gd name="connsiteY88" fmla="*/ 544910 h 574829"/>
              <a:gd name="connsiteX89" fmla="*/ 314159 w 762400"/>
              <a:gd name="connsiteY89" fmla="*/ 542729 h 574829"/>
              <a:gd name="connsiteX90" fmla="*/ 314381 w 762400"/>
              <a:gd name="connsiteY90" fmla="*/ 542683 h 574829"/>
              <a:gd name="connsiteX91" fmla="*/ 342470 w 762400"/>
              <a:gd name="connsiteY91" fmla="*/ 545150 h 574829"/>
              <a:gd name="connsiteX92" fmla="*/ 349664 w 762400"/>
              <a:gd name="connsiteY92" fmla="*/ 545797 h 574829"/>
              <a:gd name="connsiteX93" fmla="*/ 359435 w 762400"/>
              <a:gd name="connsiteY93" fmla="*/ 546660 h 574829"/>
              <a:gd name="connsiteX94" fmla="*/ 359798 w 762400"/>
              <a:gd name="connsiteY94" fmla="*/ 546665 h 574829"/>
              <a:gd name="connsiteX95" fmla="*/ 369392 w 762400"/>
              <a:gd name="connsiteY95" fmla="*/ 547508 h 574829"/>
              <a:gd name="connsiteX96" fmla="*/ 380252 w 762400"/>
              <a:gd name="connsiteY96" fmla="*/ 548460 h 574829"/>
              <a:gd name="connsiteX97" fmla="*/ 397621 w 762400"/>
              <a:gd name="connsiteY97" fmla="*/ 549962 h 574829"/>
              <a:gd name="connsiteX98" fmla="*/ 413725 w 762400"/>
              <a:gd name="connsiteY98" fmla="*/ 551358 h 574829"/>
              <a:gd name="connsiteX99" fmla="*/ 418855 w 762400"/>
              <a:gd name="connsiteY99" fmla="*/ 551888 h 574829"/>
              <a:gd name="connsiteX100" fmla="*/ 425120 w 762400"/>
              <a:gd name="connsiteY100" fmla="*/ 552320 h 574829"/>
              <a:gd name="connsiteX101" fmla="*/ 427138 w 762400"/>
              <a:gd name="connsiteY101" fmla="*/ 552513 h 574829"/>
              <a:gd name="connsiteX102" fmla="*/ 429216 w 762400"/>
              <a:gd name="connsiteY102" fmla="*/ 552923 h 574829"/>
              <a:gd name="connsiteX103" fmla="*/ 458366 w 762400"/>
              <a:gd name="connsiteY103" fmla="*/ 555267 h 574829"/>
              <a:gd name="connsiteX104" fmla="*/ 466513 w 762400"/>
              <a:gd name="connsiteY104" fmla="*/ 555938 h 574829"/>
              <a:gd name="connsiteX105" fmla="*/ 474079 w 762400"/>
              <a:gd name="connsiteY105" fmla="*/ 556596 h 574829"/>
              <a:gd name="connsiteX106" fmla="*/ 478235 w 762400"/>
              <a:gd name="connsiteY106" fmla="*/ 556931 h 574829"/>
              <a:gd name="connsiteX107" fmla="*/ 478792 w 762400"/>
              <a:gd name="connsiteY107" fmla="*/ 556988 h 574829"/>
              <a:gd name="connsiteX108" fmla="*/ 482181 w 762400"/>
              <a:gd name="connsiteY108" fmla="*/ 557304 h 574829"/>
              <a:gd name="connsiteX109" fmla="*/ 488177 w 762400"/>
              <a:gd name="connsiteY109" fmla="*/ 557820 h 574829"/>
              <a:gd name="connsiteX110" fmla="*/ 488472 w 762400"/>
              <a:gd name="connsiteY110" fmla="*/ 557847 h 574829"/>
              <a:gd name="connsiteX111" fmla="*/ 489907 w 762400"/>
              <a:gd name="connsiteY111" fmla="*/ 557610 h 574829"/>
              <a:gd name="connsiteX112" fmla="*/ 495093 w 762400"/>
              <a:gd name="connsiteY112" fmla="*/ 556756 h 574829"/>
              <a:gd name="connsiteX113" fmla="*/ 496465 w 762400"/>
              <a:gd name="connsiteY113" fmla="*/ 556531 h 574829"/>
              <a:gd name="connsiteX114" fmla="*/ 497269 w 762400"/>
              <a:gd name="connsiteY114" fmla="*/ 556400 h 574829"/>
              <a:gd name="connsiteX115" fmla="*/ 500770 w 762400"/>
              <a:gd name="connsiteY115" fmla="*/ 555829 h 574829"/>
              <a:gd name="connsiteX116" fmla="*/ 504539 w 762400"/>
              <a:gd name="connsiteY116" fmla="*/ 555218 h 574829"/>
              <a:gd name="connsiteX117" fmla="*/ 505990 w 762400"/>
              <a:gd name="connsiteY117" fmla="*/ 554984 h 574829"/>
              <a:gd name="connsiteX118" fmla="*/ 516276 w 762400"/>
              <a:gd name="connsiteY118" fmla="*/ 553339 h 574829"/>
              <a:gd name="connsiteX119" fmla="*/ 516860 w 762400"/>
              <a:gd name="connsiteY119" fmla="*/ 553246 h 574829"/>
              <a:gd name="connsiteX120" fmla="*/ 523647 w 762400"/>
              <a:gd name="connsiteY120" fmla="*/ 552176 h 574829"/>
              <a:gd name="connsiteX121" fmla="*/ 530910 w 762400"/>
              <a:gd name="connsiteY121" fmla="*/ 551043 h 574829"/>
              <a:gd name="connsiteX122" fmla="*/ 534447 w 762400"/>
              <a:gd name="connsiteY122" fmla="*/ 550496 h 574829"/>
              <a:gd name="connsiteX123" fmla="*/ 536295 w 762400"/>
              <a:gd name="connsiteY123" fmla="*/ 550211 h 574829"/>
              <a:gd name="connsiteX124" fmla="*/ 542218 w 762400"/>
              <a:gd name="connsiteY124" fmla="*/ 549305 h 574829"/>
              <a:gd name="connsiteX125" fmla="*/ 545283 w 762400"/>
              <a:gd name="connsiteY125" fmla="*/ 548839 h 574829"/>
              <a:gd name="connsiteX126" fmla="*/ 554765 w 762400"/>
              <a:gd name="connsiteY126" fmla="*/ 547414 h 574829"/>
              <a:gd name="connsiteX127" fmla="*/ 571842 w 762400"/>
              <a:gd name="connsiteY127" fmla="*/ 544903 h 574829"/>
              <a:gd name="connsiteX128" fmla="*/ 571921 w 762400"/>
              <a:gd name="connsiteY128" fmla="*/ 544891 h 574829"/>
              <a:gd name="connsiteX129" fmla="*/ 581239 w 762400"/>
              <a:gd name="connsiteY129" fmla="*/ 543551 h 574829"/>
              <a:gd name="connsiteX130" fmla="*/ 587981 w 762400"/>
              <a:gd name="connsiteY130" fmla="*/ 542596 h 574829"/>
              <a:gd name="connsiteX131" fmla="*/ 596586 w 762400"/>
              <a:gd name="connsiteY131" fmla="*/ 546414 h 574829"/>
              <a:gd name="connsiteX132" fmla="*/ 603431 w 762400"/>
              <a:gd name="connsiteY132" fmla="*/ 549485 h 574829"/>
              <a:gd name="connsiteX133" fmla="*/ 609517 w 762400"/>
              <a:gd name="connsiteY133" fmla="*/ 551664 h 574829"/>
              <a:gd name="connsiteX134" fmla="*/ 619718 w 762400"/>
              <a:gd name="connsiteY134" fmla="*/ 556712 h 574829"/>
              <a:gd name="connsiteX135" fmla="*/ 630686 w 762400"/>
              <a:gd name="connsiteY135" fmla="*/ 561579 h 574829"/>
              <a:gd name="connsiteX136" fmla="*/ 642780 w 762400"/>
              <a:gd name="connsiteY136" fmla="*/ 566978 h 574829"/>
              <a:gd name="connsiteX137" fmla="*/ 650606 w 762400"/>
              <a:gd name="connsiteY137" fmla="*/ 570466 h 574829"/>
              <a:gd name="connsiteX138" fmla="*/ 671939 w 762400"/>
              <a:gd name="connsiteY138" fmla="*/ 537909 h 574829"/>
              <a:gd name="connsiteX139" fmla="*/ 677865 w 762400"/>
              <a:gd name="connsiteY139" fmla="*/ 528935 h 574829"/>
              <a:gd name="connsiteX140" fmla="*/ 681544 w 762400"/>
              <a:gd name="connsiteY140" fmla="*/ 523443 h 574829"/>
              <a:gd name="connsiteX141" fmla="*/ 687180 w 762400"/>
              <a:gd name="connsiteY141" fmla="*/ 514798 h 574829"/>
              <a:gd name="connsiteX142" fmla="*/ 691905 w 762400"/>
              <a:gd name="connsiteY142" fmla="*/ 507595 h 574829"/>
              <a:gd name="connsiteX143" fmla="*/ 698514 w 762400"/>
              <a:gd name="connsiteY143" fmla="*/ 497510 h 574829"/>
              <a:gd name="connsiteX144" fmla="*/ 701777 w 762400"/>
              <a:gd name="connsiteY144" fmla="*/ 492565 h 574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762400" h="574829">
                <a:moveTo>
                  <a:pt x="701777" y="492565"/>
                </a:moveTo>
                <a:lnTo>
                  <a:pt x="721534" y="461203"/>
                </a:lnTo>
                <a:lnTo>
                  <a:pt x="728301" y="450169"/>
                </a:lnTo>
                <a:lnTo>
                  <a:pt x="733721" y="441487"/>
                </a:lnTo>
                <a:lnTo>
                  <a:pt x="738093" y="434244"/>
                </a:lnTo>
                <a:lnTo>
                  <a:pt x="762915" y="394354"/>
                </a:lnTo>
                <a:lnTo>
                  <a:pt x="748104" y="378890"/>
                </a:lnTo>
                <a:lnTo>
                  <a:pt x="735016" y="356653"/>
                </a:lnTo>
                <a:lnTo>
                  <a:pt x="685776" y="361884"/>
                </a:lnTo>
                <a:lnTo>
                  <a:pt x="684612" y="359939"/>
                </a:lnTo>
                <a:lnTo>
                  <a:pt x="683888" y="357596"/>
                </a:lnTo>
                <a:lnTo>
                  <a:pt x="683445" y="356296"/>
                </a:lnTo>
                <a:lnTo>
                  <a:pt x="683191" y="355499"/>
                </a:lnTo>
                <a:lnTo>
                  <a:pt x="681365" y="350280"/>
                </a:lnTo>
                <a:lnTo>
                  <a:pt x="680047" y="346354"/>
                </a:lnTo>
                <a:lnTo>
                  <a:pt x="679196" y="343026"/>
                </a:lnTo>
                <a:lnTo>
                  <a:pt x="677390" y="335581"/>
                </a:lnTo>
                <a:lnTo>
                  <a:pt x="676051" y="330583"/>
                </a:lnTo>
                <a:lnTo>
                  <a:pt x="673600" y="320538"/>
                </a:lnTo>
                <a:lnTo>
                  <a:pt x="671207" y="311061"/>
                </a:lnTo>
                <a:lnTo>
                  <a:pt x="657374" y="278130"/>
                </a:lnTo>
                <a:lnTo>
                  <a:pt x="626634" y="267164"/>
                </a:lnTo>
                <a:lnTo>
                  <a:pt x="595108" y="278098"/>
                </a:lnTo>
                <a:lnTo>
                  <a:pt x="552197" y="280544"/>
                </a:lnTo>
                <a:lnTo>
                  <a:pt x="547223" y="243447"/>
                </a:lnTo>
                <a:lnTo>
                  <a:pt x="545733" y="232297"/>
                </a:lnTo>
                <a:lnTo>
                  <a:pt x="514491" y="219140"/>
                </a:lnTo>
                <a:lnTo>
                  <a:pt x="499883" y="213008"/>
                </a:lnTo>
                <a:lnTo>
                  <a:pt x="496941" y="212141"/>
                </a:lnTo>
                <a:lnTo>
                  <a:pt x="489927" y="210079"/>
                </a:lnTo>
                <a:lnTo>
                  <a:pt x="452373" y="199330"/>
                </a:lnTo>
                <a:lnTo>
                  <a:pt x="446054" y="162295"/>
                </a:lnTo>
                <a:lnTo>
                  <a:pt x="433539" y="96933"/>
                </a:lnTo>
                <a:lnTo>
                  <a:pt x="422956" y="42851"/>
                </a:lnTo>
                <a:lnTo>
                  <a:pt x="420665" y="31162"/>
                </a:lnTo>
                <a:lnTo>
                  <a:pt x="396410" y="406"/>
                </a:lnTo>
                <a:lnTo>
                  <a:pt x="390554" y="4629"/>
                </a:lnTo>
                <a:lnTo>
                  <a:pt x="369623" y="18929"/>
                </a:lnTo>
                <a:lnTo>
                  <a:pt x="363096" y="23510"/>
                </a:lnTo>
                <a:lnTo>
                  <a:pt x="357294" y="27550"/>
                </a:lnTo>
                <a:lnTo>
                  <a:pt x="356727" y="27951"/>
                </a:lnTo>
                <a:lnTo>
                  <a:pt x="350753" y="32105"/>
                </a:lnTo>
                <a:lnTo>
                  <a:pt x="346520" y="35109"/>
                </a:lnTo>
                <a:lnTo>
                  <a:pt x="332562" y="44625"/>
                </a:lnTo>
                <a:lnTo>
                  <a:pt x="289423" y="74863"/>
                </a:lnTo>
                <a:lnTo>
                  <a:pt x="283884" y="78791"/>
                </a:lnTo>
                <a:lnTo>
                  <a:pt x="269287" y="85862"/>
                </a:lnTo>
                <a:lnTo>
                  <a:pt x="257016" y="91593"/>
                </a:lnTo>
                <a:lnTo>
                  <a:pt x="246800" y="96421"/>
                </a:lnTo>
                <a:lnTo>
                  <a:pt x="226496" y="106156"/>
                </a:lnTo>
                <a:lnTo>
                  <a:pt x="215151" y="112031"/>
                </a:lnTo>
                <a:lnTo>
                  <a:pt x="190465" y="123189"/>
                </a:lnTo>
                <a:lnTo>
                  <a:pt x="186201" y="125240"/>
                </a:lnTo>
                <a:lnTo>
                  <a:pt x="173672" y="131287"/>
                </a:lnTo>
                <a:lnTo>
                  <a:pt x="109938" y="161699"/>
                </a:lnTo>
                <a:lnTo>
                  <a:pt x="109761" y="161791"/>
                </a:lnTo>
                <a:lnTo>
                  <a:pt x="81260" y="175429"/>
                </a:lnTo>
                <a:lnTo>
                  <a:pt x="46476" y="192141"/>
                </a:lnTo>
                <a:lnTo>
                  <a:pt x="515" y="203786"/>
                </a:lnTo>
                <a:lnTo>
                  <a:pt x="8054" y="234683"/>
                </a:lnTo>
                <a:lnTo>
                  <a:pt x="16178" y="267854"/>
                </a:lnTo>
                <a:lnTo>
                  <a:pt x="21826" y="290822"/>
                </a:lnTo>
                <a:lnTo>
                  <a:pt x="27124" y="312316"/>
                </a:lnTo>
                <a:lnTo>
                  <a:pt x="32572" y="334341"/>
                </a:lnTo>
                <a:lnTo>
                  <a:pt x="38202" y="357044"/>
                </a:lnTo>
                <a:lnTo>
                  <a:pt x="39408" y="361904"/>
                </a:lnTo>
                <a:lnTo>
                  <a:pt x="43378" y="377861"/>
                </a:lnTo>
                <a:lnTo>
                  <a:pt x="48807" y="399621"/>
                </a:lnTo>
                <a:lnTo>
                  <a:pt x="54246" y="421380"/>
                </a:lnTo>
                <a:lnTo>
                  <a:pt x="59581" y="442656"/>
                </a:lnTo>
                <a:lnTo>
                  <a:pt x="65174" y="464898"/>
                </a:lnTo>
                <a:lnTo>
                  <a:pt x="70532" y="486148"/>
                </a:lnTo>
                <a:lnTo>
                  <a:pt x="76161" y="508414"/>
                </a:lnTo>
                <a:lnTo>
                  <a:pt x="77046" y="511895"/>
                </a:lnTo>
                <a:lnTo>
                  <a:pt x="77780" y="514796"/>
                </a:lnTo>
                <a:lnTo>
                  <a:pt x="89688" y="509734"/>
                </a:lnTo>
                <a:lnTo>
                  <a:pt x="119137" y="497386"/>
                </a:lnTo>
                <a:lnTo>
                  <a:pt x="152451" y="528725"/>
                </a:lnTo>
                <a:lnTo>
                  <a:pt x="158398" y="534379"/>
                </a:lnTo>
                <a:lnTo>
                  <a:pt x="172869" y="547822"/>
                </a:lnTo>
                <a:lnTo>
                  <a:pt x="177124" y="551642"/>
                </a:lnTo>
                <a:lnTo>
                  <a:pt x="187444" y="561779"/>
                </a:lnTo>
                <a:lnTo>
                  <a:pt x="195038" y="568940"/>
                </a:lnTo>
                <a:lnTo>
                  <a:pt x="201665" y="575235"/>
                </a:lnTo>
                <a:lnTo>
                  <a:pt x="263934" y="557042"/>
                </a:lnTo>
                <a:lnTo>
                  <a:pt x="264859" y="556762"/>
                </a:lnTo>
                <a:lnTo>
                  <a:pt x="265857" y="556492"/>
                </a:lnTo>
                <a:lnTo>
                  <a:pt x="274331" y="554030"/>
                </a:lnTo>
                <a:lnTo>
                  <a:pt x="306488" y="544910"/>
                </a:lnTo>
                <a:lnTo>
                  <a:pt x="314159" y="542729"/>
                </a:lnTo>
                <a:lnTo>
                  <a:pt x="314381" y="542683"/>
                </a:lnTo>
                <a:lnTo>
                  <a:pt x="342470" y="545150"/>
                </a:lnTo>
                <a:lnTo>
                  <a:pt x="349664" y="545797"/>
                </a:lnTo>
                <a:lnTo>
                  <a:pt x="359435" y="546660"/>
                </a:lnTo>
                <a:lnTo>
                  <a:pt x="359798" y="546665"/>
                </a:lnTo>
                <a:lnTo>
                  <a:pt x="369392" y="547508"/>
                </a:lnTo>
                <a:lnTo>
                  <a:pt x="380252" y="548460"/>
                </a:lnTo>
                <a:lnTo>
                  <a:pt x="397621" y="549962"/>
                </a:lnTo>
                <a:lnTo>
                  <a:pt x="413725" y="551358"/>
                </a:lnTo>
                <a:lnTo>
                  <a:pt x="418855" y="551888"/>
                </a:lnTo>
                <a:lnTo>
                  <a:pt x="425120" y="552320"/>
                </a:lnTo>
                <a:lnTo>
                  <a:pt x="427138" y="552513"/>
                </a:lnTo>
                <a:lnTo>
                  <a:pt x="429216" y="552923"/>
                </a:lnTo>
                <a:lnTo>
                  <a:pt x="458366" y="555267"/>
                </a:lnTo>
                <a:lnTo>
                  <a:pt x="466513" y="555938"/>
                </a:lnTo>
                <a:lnTo>
                  <a:pt x="474079" y="556596"/>
                </a:lnTo>
                <a:lnTo>
                  <a:pt x="478235" y="556931"/>
                </a:lnTo>
                <a:lnTo>
                  <a:pt x="478792" y="556988"/>
                </a:lnTo>
                <a:lnTo>
                  <a:pt x="482181" y="557304"/>
                </a:lnTo>
                <a:lnTo>
                  <a:pt x="488177" y="557820"/>
                </a:lnTo>
                <a:lnTo>
                  <a:pt x="488472" y="557847"/>
                </a:lnTo>
                <a:lnTo>
                  <a:pt x="489907" y="557610"/>
                </a:lnTo>
                <a:lnTo>
                  <a:pt x="495093" y="556756"/>
                </a:lnTo>
                <a:lnTo>
                  <a:pt x="496465" y="556531"/>
                </a:lnTo>
                <a:lnTo>
                  <a:pt x="497269" y="556400"/>
                </a:lnTo>
                <a:lnTo>
                  <a:pt x="500770" y="555829"/>
                </a:lnTo>
                <a:lnTo>
                  <a:pt x="504539" y="555218"/>
                </a:lnTo>
                <a:lnTo>
                  <a:pt x="505990" y="554984"/>
                </a:lnTo>
                <a:lnTo>
                  <a:pt x="516276" y="553339"/>
                </a:lnTo>
                <a:lnTo>
                  <a:pt x="516860" y="553246"/>
                </a:lnTo>
                <a:lnTo>
                  <a:pt x="523647" y="552176"/>
                </a:lnTo>
                <a:lnTo>
                  <a:pt x="530910" y="551043"/>
                </a:lnTo>
                <a:lnTo>
                  <a:pt x="534447" y="550496"/>
                </a:lnTo>
                <a:lnTo>
                  <a:pt x="536295" y="550211"/>
                </a:lnTo>
                <a:lnTo>
                  <a:pt x="542218" y="549305"/>
                </a:lnTo>
                <a:lnTo>
                  <a:pt x="545283" y="548839"/>
                </a:lnTo>
                <a:lnTo>
                  <a:pt x="554765" y="547414"/>
                </a:lnTo>
                <a:lnTo>
                  <a:pt x="571842" y="544903"/>
                </a:lnTo>
                <a:lnTo>
                  <a:pt x="571921" y="544891"/>
                </a:lnTo>
                <a:lnTo>
                  <a:pt x="581239" y="543551"/>
                </a:lnTo>
                <a:lnTo>
                  <a:pt x="587981" y="542596"/>
                </a:lnTo>
                <a:lnTo>
                  <a:pt x="596586" y="546414"/>
                </a:lnTo>
                <a:lnTo>
                  <a:pt x="603431" y="549485"/>
                </a:lnTo>
                <a:lnTo>
                  <a:pt x="609517" y="551664"/>
                </a:lnTo>
                <a:lnTo>
                  <a:pt x="619718" y="556712"/>
                </a:lnTo>
                <a:lnTo>
                  <a:pt x="630686" y="561579"/>
                </a:lnTo>
                <a:lnTo>
                  <a:pt x="642780" y="566978"/>
                </a:lnTo>
                <a:lnTo>
                  <a:pt x="650606" y="570466"/>
                </a:lnTo>
                <a:lnTo>
                  <a:pt x="671939" y="537909"/>
                </a:lnTo>
                <a:lnTo>
                  <a:pt x="677865" y="528935"/>
                </a:lnTo>
                <a:lnTo>
                  <a:pt x="681544" y="523443"/>
                </a:lnTo>
                <a:lnTo>
                  <a:pt x="687180" y="514798"/>
                </a:lnTo>
                <a:lnTo>
                  <a:pt x="691905" y="507595"/>
                </a:lnTo>
                <a:lnTo>
                  <a:pt x="698514" y="497510"/>
                </a:lnTo>
                <a:lnTo>
                  <a:pt x="701777" y="49256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DB63B96-DDD7-7E3A-DCD3-7B2DE0A71657}"/>
              </a:ext>
            </a:extLst>
          </p:cNvPr>
          <p:cNvSpPr>
            <a:spLocks/>
          </p:cNvSpPr>
          <p:nvPr/>
        </p:nvSpPr>
        <p:spPr>
          <a:xfrm flipV="1">
            <a:off x="6027281" y="4106060"/>
            <a:ext cx="647010" cy="877381"/>
          </a:xfrm>
          <a:custGeom>
            <a:avLst/>
            <a:gdLst>
              <a:gd name="connsiteX0" fmla="*/ 169182 w 440612"/>
              <a:gd name="connsiteY0" fmla="*/ 326682 h 597494"/>
              <a:gd name="connsiteX1" fmla="*/ 162269 w 440612"/>
              <a:gd name="connsiteY1" fmla="*/ 339746 h 597494"/>
              <a:gd name="connsiteX2" fmla="*/ 158228 w 440612"/>
              <a:gd name="connsiteY2" fmla="*/ 347129 h 597494"/>
              <a:gd name="connsiteX3" fmla="*/ 143430 w 440612"/>
              <a:gd name="connsiteY3" fmla="*/ 361582 h 597494"/>
              <a:gd name="connsiteX4" fmla="*/ 141412 w 440612"/>
              <a:gd name="connsiteY4" fmla="*/ 363547 h 597494"/>
              <a:gd name="connsiteX5" fmla="*/ 131505 w 440612"/>
              <a:gd name="connsiteY5" fmla="*/ 373249 h 597494"/>
              <a:gd name="connsiteX6" fmla="*/ 118467 w 440612"/>
              <a:gd name="connsiteY6" fmla="*/ 386009 h 597494"/>
              <a:gd name="connsiteX7" fmla="*/ 112652 w 440612"/>
              <a:gd name="connsiteY7" fmla="*/ 392294 h 597494"/>
              <a:gd name="connsiteX8" fmla="*/ 102690 w 440612"/>
              <a:gd name="connsiteY8" fmla="*/ 403035 h 597494"/>
              <a:gd name="connsiteX9" fmla="*/ 94276 w 440612"/>
              <a:gd name="connsiteY9" fmla="*/ 412152 h 597494"/>
              <a:gd name="connsiteX10" fmla="*/ 39160 w 440612"/>
              <a:gd name="connsiteY10" fmla="*/ 471397 h 597494"/>
              <a:gd name="connsiteX11" fmla="*/ 37736 w 440612"/>
              <a:gd name="connsiteY11" fmla="*/ 473331 h 597494"/>
              <a:gd name="connsiteX12" fmla="*/ 28092 w 440612"/>
              <a:gd name="connsiteY12" fmla="*/ 486504 h 597494"/>
              <a:gd name="connsiteX13" fmla="*/ 27661 w 440612"/>
              <a:gd name="connsiteY13" fmla="*/ 487098 h 597494"/>
              <a:gd name="connsiteX14" fmla="*/ 17976 w 440612"/>
              <a:gd name="connsiteY14" fmla="*/ 513431 h 597494"/>
              <a:gd name="connsiteX15" fmla="*/ 17863 w 440612"/>
              <a:gd name="connsiteY15" fmla="*/ 516522 h 597494"/>
              <a:gd name="connsiteX16" fmla="*/ 7257 w 440612"/>
              <a:gd name="connsiteY16" fmla="*/ 551304 h 597494"/>
              <a:gd name="connsiteX17" fmla="*/ 372 w 440612"/>
              <a:gd name="connsiteY17" fmla="*/ 569033 h 597494"/>
              <a:gd name="connsiteX18" fmla="*/ 9117 w 440612"/>
              <a:gd name="connsiteY18" fmla="*/ 568602 h 597494"/>
              <a:gd name="connsiteX19" fmla="*/ 29734 w 440612"/>
              <a:gd name="connsiteY19" fmla="*/ 567613 h 597494"/>
              <a:gd name="connsiteX20" fmla="*/ 42032 w 440612"/>
              <a:gd name="connsiteY20" fmla="*/ 575590 h 597494"/>
              <a:gd name="connsiteX21" fmla="*/ 57877 w 440612"/>
              <a:gd name="connsiteY21" fmla="*/ 585882 h 597494"/>
              <a:gd name="connsiteX22" fmla="*/ 64609 w 440612"/>
              <a:gd name="connsiteY22" fmla="*/ 590247 h 597494"/>
              <a:gd name="connsiteX23" fmla="*/ 76702 w 440612"/>
              <a:gd name="connsiteY23" fmla="*/ 598111 h 597494"/>
              <a:gd name="connsiteX24" fmla="*/ 80626 w 440612"/>
              <a:gd name="connsiteY24" fmla="*/ 594027 h 597494"/>
              <a:gd name="connsiteX25" fmla="*/ 81914 w 440612"/>
              <a:gd name="connsiteY25" fmla="*/ 592693 h 597494"/>
              <a:gd name="connsiteX26" fmla="*/ 91069 w 440612"/>
              <a:gd name="connsiteY26" fmla="*/ 585787 h 597494"/>
              <a:gd name="connsiteX27" fmla="*/ 102282 w 440612"/>
              <a:gd name="connsiteY27" fmla="*/ 577142 h 597494"/>
              <a:gd name="connsiteX28" fmla="*/ 123212 w 440612"/>
              <a:gd name="connsiteY28" fmla="*/ 561337 h 597494"/>
              <a:gd name="connsiteX29" fmla="*/ 123979 w 440612"/>
              <a:gd name="connsiteY29" fmla="*/ 560743 h 597494"/>
              <a:gd name="connsiteX30" fmla="*/ 130357 w 440612"/>
              <a:gd name="connsiteY30" fmla="*/ 556173 h 597494"/>
              <a:gd name="connsiteX31" fmla="*/ 136259 w 440612"/>
              <a:gd name="connsiteY31" fmla="*/ 551499 h 597494"/>
              <a:gd name="connsiteX32" fmla="*/ 146438 w 440612"/>
              <a:gd name="connsiteY32" fmla="*/ 544066 h 597494"/>
              <a:gd name="connsiteX33" fmla="*/ 148466 w 440612"/>
              <a:gd name="connsiteY33" fmla="*/ 542255 h 597494"/>
              <a:gd name="connsiteX34" fmla="*/ 152525 w 440612"/>
              <a:gd name="connsiteY34" fmla="*/ 539202 h 597494"/>
              <a:gd name="connsiteX35" fmla="*/ 158609 w 440612"/>
              <a:gd name="connsiteY35" fmla="*/ 534813 h 597494"/>
              <a:gd name="connsiteX36" fmla="*/ 168130 w 440612"/>
              <a:gd name="connsiteY36" fmla="*/ 527498 h 597494"/>
              <a:gd name="connsiteX37" fmla="*/ 173397 w 440612"/>
              <a:gd name="connsiteY37" fmla="*/ 523587 h 597494"/>
              <a:gd name="connsiteX38" fmla="*/ 181290 w 440612"/>
              <a:gd name="connsiteY38" fmla="*/ 517602 h 597494"/>
              <a:gd name="connsiteX39" fmla="*/ 189219 w 440612"/>
              <a:gd name="connsiteY39" fmla="*/ 511634 h 597494"/>
              <a:gd name="connsiteX40" fmla="*/ 194649 w 440612"/>
              <a:gd name="connsiteY40" fmla="*/ 505549 h 597494"/>
              <a:gd name="connsiteX41" fmla="*/ 193125 w 440612"/>
              <a:gd name="connsiteY41" fmla="*/ 500512 h 597494"/>
              <a:gd name="connsiteX42" fmla="*/ 198618 w 440612"/>
              <a:gd name="connsiteY42" fmla="*/ 496614 h 597494"/>
              <a:gd name="connsiteX43" fmla="*/ 210480 w 440612"/>
              <a:gd name="connsiteY43" fmla="*/ 499019 h 597494"/>
              <a:gd name="connsiteX44" fmla="*/ 252944 w 440612"/>
              <a:gd name="connsiteY44" fmla="*/ 477455 h 597494"/>
              <a:gd name="connsiteX45" fmla="*/ 272967 w 440612"/>
              <a:gd name="connsiteY45" fmla="*/ 467254 h 597494"/>
              <a:gd name="connsiteX46" fmla="*/ 298910 w 440612"/>
              <a:gd name="connsiteY46" fmla="*/ 454167 h 597494"/>
              <a:gd name="connsiteX47" fmla="*/ 306998 w 440612"/>
              <a:gd name="connsiteY47" fmla="*/ 469782 h 597494"/>
              <a:gd name="connsiteX48" fmla="*/ 335848 w 440612"/>
              <a:gd name="connsiteY48" fmla="*/ 474116 h 597494"/>
              <a:gd name="connsiteX49" fmla="*/ 355272 w 440612"/>
              <a:gd name="connsiteY49" fmla="*/ 471919 h 597494"/>
              <a:gd name="connsiteX50" fmla="*/ 362757 w 440612"/>
              <a:gd name="connsiteY50" fmla="*/ 471102 h 597494"/>
              <a:gd name="connsiteX51" fmla="*/ 366105 w 440612"/>
              <a:gd name="connsiteY51" fmla="*/ 460012 h 597494"/>
              <a:gd name="connsiteX52" fmla="*/ 366722 w 440612"/>
              <a:gd name="connsiteY52" fmla="*/ 458065 h 597494"/>
              <a:gd name="connsiteX53" fmla="*/ 345529 w 440612"/>
              <a:gd name="connsiteY53" fmla="*/ 430380 h 597494"/>
              <a:gd name="connsiteX54" fmla="*/ 365855 w 440612"/>
              <a:gd name="connsiteY54" fmla="*/ 419993 h 597494"/>
              <a:gd name="connsiteX55" fmla="*/ 370369 w 440612"/>
              <a:gd name="connsiteY55" fmla="*/ 417647 h 597494"/>
              <a:gd name="connsiteX56" fmla="*/ 388210 w 440612"/>
              <a:gd name="connsiteY56" fmla="*/ 408449 h 597494"/>
              <a:gd name="connsiteX57" fmla="*/ 396262 w 440612"/>
              <a:gd name="connsiteY57" fmla="*/ 387752 h 597494"/>
              <a:gd name="connsiteX58" fmla="*/ 400898 w 440612"/>
              <a:gd name="connsiteY58" fmla="*/ 375613 h 597494"/>
              <a:gd name="connsiteX59" fmla="*/ 402368 w 440612"/>
              <a:gd name="connsiteY59" fmla="*/ 362204 h 597494"/>
              <a:gd name="connsiteX60" fmla="*/ 404128 w 440612"/>
              <a:gd name="connsiteY60" fmla="*/ 346145 h 597494"/>
              <a:gd name="connsiteX61" fmla="*/ 404767 w 440612"/>
              <a:gd name="connsiteY61" fmla="*/ 340250 h 597494"/>
              <a:gd name="connsiteX62" fmla="*/ 405783 w 440612"/>
              <a:gd name="connsiteY62" fmla="*/ 330947 h 597494"/>
              <a:gd name="connsiteX63" fmla="*/ 407593 w 440612"/>
              <a:gd name="connsiteY63" fmla="*/ 314325 h 597494"/>
              <a:gd name="connsiteX64" fmla="*/ 408777 w 440612"/>
              <a:gd name="connsiteY64" fmla="*/ 303430 h 597494"/>
              <a:gd name="connsiteX65" fmla="*/ 409898 w 440612"/>
              <a:gd name="connsiteY65" fmla="*/ 293120 h 597494"/>
              <a:gd name="connsiteX66" fmla="*/ 411277 w 440612"/>
              <a:gd name="connsiteY66" fmla="*/ 279865 h 597494"/>
              <a:gd name="connsiteX67" fmla="*/ 412170 w 440612"/>
              <a:gd name="connsiteY67" fmla="*/ 270154 h 597494"/>
              <a:gd name="connsiteX68" fmla="*/ 412420 w 440612"/>
              <a:gd name="connsiteY68" fmla="*/ 268221 h 597494"/>
              <a:gd name="connsiteX69" fmla="*/ 413940 w 440612"/>
              <a:gd name="connsiteY69" fmla="*/ 255756 h 597494"/>
              <a:gd name="connsiteX70" fmla="*/ 414892 w 440612"/>
              <a:gd name="connsiteY70" fmla="*/ 246898 h 597494"/>
              <a:gd name="connsiteX71" fmla="*/ 418784 w 440612"/>
              <a:gd name="connsiteY71" fmla="*/ 210704 h 597494"/>
              <a:gd name="connsiteX72" fmla="*/ 420290 w 440612"/>
              <a:gd name="connsiteY72" fmla="*/ 196655 h 597494"/>
              <a:gd name="connsiteX73" fmla="*/ 422232 w 440612"/>
              <a:gd name="connsiteY73" fmla="*/ 178495 h 597494"/>
              <a:gd name="connsiteX74" fmla="*/ 423887 w 440612"/>
              <a:gd name="connsiteY74" fmla="*/ 162957 h 597494"/>
              <a:gd name="connsiteX75" fmla="*/ 424591 w 440612"/>
              <a:gd name="connsiteY75" fmla="*/ 156369 h 597494"/>
              <a:gd name="connsiteX76" fmla="*/ 426160 w 440612"/>
              <a:gd name="connsiteY76" fmla="*/ 141593 h 597494"/>
              <a:gd name="connsiteX77" fmla="*/ 429431 w 440612"/>
              <a:gd name="connsiteY77" fmla="*/ 110732 h 597494"/>
              <a:gd name="connsiteX78" fmla="*/ 432683 w 440612"/>
              <a:gd name="connsiteY78" fmla="*/ 79884 h 597494"/>
              <a:gd name="connsiteX79" fmla="*/ 436693 w 440612"/>
              <a:gd name="connsiteY79" fmla="*/ 41707 h 597494"/>
              <a:gd name="connsiteX80" fmla="*/ 438535 w 440612"/>
              <a:gd name="connsiteY80" fmla="*/ 24096 h 597494"/>
              <a:gd name="connsiteX81" fmla="*/ 440984 w 440612"/>
              <a:gd name="connsiteY81" fmla="*/ 617 h 597494"/>
              <a:gd name="connsiteX82" fmla="*/ 417387 w 440612"/>
              <a:gd name="connsiteY82" fmla="*/ 38331 h 597494"/>
              <a:gd name="connsiteX83" fmla="*/ 343061 w 440612"/>
              <a:gd name="connsiteY83" fmla="*/ 78658 h 597494"/>
              <a:gd name="connsiteX84" fmla="*/ 325279 w 440612"/>
              <a:gd name="connsiteY84" fmla="*/ 97631 h 597494"/>
              <a:gd name="connsiteX85" fmla="*/ 267446 w 440612"/>
              <a:gd name="connsiteY85" fmla="*/ 172510 h 597494"/>
              <a:gd name="connsiteX86" fmla="*/ 253788 w 440612"/>
              <a:gd name="connsiteY86" fmla="*/ 190280 h 597494"/>
              <a:gd name="connsiteX87" fmla="*/ 244856 w 440612"/>
              <a:gd name="connsiteY87" fmla="*/ 201851 h 597494"/>
              <a:gd name="connsiteX88" fmla="*/ 238954 w 440612"/>
              <a:gd name="connsiteY88" fmla="*/ 207805 h 597494"/>
              <a:gd name="connsiteX89" fmla="*/ 237430 w 440612"/>
              <a:gd name="connsiteY89" fmla="*/ 209384 h 597494"/>
              <a:gd name="connsiteX90" fmla="*/ 233062 w 440612"/>
              <a:gd name="connsiteY90" fmla="*/ 213813 h 597494"/>
              <a:gd name="connsiteX91" fmla="*/ 230363 w 440612"/>
              <a:gd name="connsiteY91" fmla="*/ 216558 h 597494"/>
              <a:gd name="connsiteX92" fmla="*/ 224597 w 440612"/>
              <a:gd name="connsiteY92" fmla="*/ 222412 h 597494"/>
              <a:gd name="connsiteX93" fmla="*/ 215874 w 440612"/>
              <a:gd name="connsiteY93" fmla="*/ 238771 h 597494"/>
              <a:gd name="connsiteX94" fmla="*/ 207491 w 440612"/>
              <a:gd name="connsiteY94" fmla="*/ 255025 h 597494"/>
              <a:gd name="connsiteX95" fmla="*/ 199897 w 440612"/>
              <a:gd name="connsiteY95" fmla="*/ 268802 h 597494"/>
              <a:gd name="connsiteX96" fmla="*/ 188983 w 440612"/>
              <a:gd name="connsiteY96" fmla="*/ 289313 h 597494"/>
              <a:gd name="connsiteX97" fmla="*/ 183644 w 440612"/>
              <a:gd name="connsiteY97" fmla="*/ 299346 h 597494"/>
              <a:gd name="connsiteX98" fmla="*/ 177411 w 440612"/>
              <a:gd name="connsiteY98" fmla="*/ 311203 h 597494"/>
              <a:gd name="connsiteX99" fmla="*/ 174023 w 440612"/>
              <a:gd name="connsiteY99" fmla="*/ 317438 h 597494"/>
              <a:gd name="connsiteX100" fmla="*/ 169182 w 440612"/>
              <a:gd name="connsiteY100" fmla="*/ 326682 h 59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440612" h="597494">
                <a:moveTo>
                  <a:pt x="169182" y="326682"/>
                </a:moveTo>
                <a:lnTo>
                  <a:pt x="162269" y="339746"/>
                </a:lnTo>
                <a:lnTo>
                  <a:pt x="158228" y="347129"/>
                </a:lnTo>
                <a:lnTo>
                  <a:pt x="143430" y="361582"/>
                </a:lnTo>
                <a:lnTo>
                  <a:pt x="141412" y="363547"/>
                </a:lnTo>
                <a:lnTo>
                  <a:pt x="131505" y="373249"/>
                </a:lnTo>
                <a:lnTo>
                  <a:pt x="118467" y="386009"/>
                </a:lnTo>
                <a:lnTo>
                  <a:pt x="112652" y="392294"/>
                </a:lnTo>
                <a:lnTo>
                  <a:pt x="102690" y="403035"/>
                </a:lnTo>
                <a:lnTo>
                  <a:pt x="94276" y="412152"/>
                </a:lnTo>
                <a:lnTo>
                  <a:pt x="39160" y="471397"/>
                </a:lnTo>
                <a:lnTo>
                  <a:pt x="37736" y="473331"/>
                </a:lnTo>
                <a:lnTo>
                  <a:pt x="28092" y="486504"/>
                </a:lnTo>
                <a:lnTo>
                  <a:pt x="27661" y="487098"/>
                </a:lnTo>
                <a:lnTo>
                  <a:pt x="17976" y="513431"/>
                </a:lnTo>
                <a:lnTo>
                  <a:pt x="17863" y="516522"/>
                </a:lnTo>
                <a:lnTo>
                  <a:pt x="7257" y="551304"/>
                </a:lnTo>
                <a:lnTo>
                  <a:pt x="372" y="569033"/>
                </a:lnTo>
                <a:lnTo>
                  <a:pt x="9117" y="568602"/>
                </a:lnTo>
                <a:lnTo>
                  <a:pt x="29734" y="567613"/>
                </a:lnTo>
                <a:lnTo>
                  <a:pt x="42032" y="575590"/>
                </a:lnTo>
                <a:lnTo>
                  <a:pt x="57877" y="585882"/>
                </a:lnTo>
                <a:lnTo>
                  <a:pt x="64609" y="590247"/>
                </a:lnTo>
                <a:lnTo>
                  <a:pt x="76702" y="598111"/>
                </a:lnTo>
                <a:lnTo>
                  <a:pt x="80626" y="594027"/>
                </a:lnTo>
                <a:lnTo>
                  <a:pt x="81914" y="592693"/>
                </a:lnTo>
                <a:lnTo>
                  <a:pt x="91069" y="585787"/>
                </a:lnTo>
                <a:lnTo>
                  <a:pt x="102282" y="577142"/>
                </a:lnTo>
                <a:lnTo>
                  <a:pt x="123212" y="561337"/>
                </a:lnTo>
                <a:lnTo>
                  <a:pt x="123979" y="560743"/>
                </a:lnTo>
                <a:lnTo>
                  <a:pt x="130357" y="556173"/>
                </a:lnTo>
                <a:lnTo>
                  <a:pt x="136259" y="551499"/>
                </a:lnTo>
                <a:lnTo>
                  <a:pt x="146438" y="544066"/>
                </a:lnTo>
                <a:lnTo>
                  <a:pt x="148466" y="542255"/>
                </a:lnTo>
                <a:lnTo>
                  <a:pt x="152525" y="539202"/>
                </a:lnTo>
                <a:lnTo>
                  <a:pt x="158609" y="534813"/>
                </a:lnTo>
                <a:lnTo>
                  <a:pt x="168130" y="527498"/>
                </a:lnTo>
                <a:lnTo>
                  <a:pt x="173397" y="523587"/>
                </a:lnTo>
                <a:lnTo>
                  <a:pt x="181290" y="517602"/>
                </a:lnTo>
                <a:lnTo>
                  <a:pt x="189219" y="511634"/>
                </a:lnTo>
                <a:lnTo>
                  <a:pt x="194649" y="505549"/>
                </a:lnTo>
                <a:lnTo>
                  <a:pt x="193125" y="500512"/>
                </a:lnTo>
                <a:lnTo>
                  <a:pt x="198618" y="496614"/>
                </a:lnTo>
                <a:lnTo>
                  <a:pt x="210480" y="499019"/>
                </a:lnTo>
                <a:lnTo>
                  <a:pt x="252944" y="477455"/>
                </a:lnTo>
                <a:lnTo>
                  <a:pt x="272967" y="467254"/>
                </a:lnTo>
                <a:lnTo>
                  <a:pt x="298910" y="454167"/>
                </a:lnTo>
                <a:lnTo>
                  <a:pt x="306998" y="469782"/>
                </a:lnTo>
                <a:lnTo>
                  <a:pt x="335848" y="474116"/>
                </a:lnTo>
                <a:lnTo>
                  <a:pt x="355272" y="471919"/>
                </a:lnTo>
                <a:lnTo>
                  <a:pt x="362757" y="471102"/>
                </a:lnTo>
                <a:lnTo>
                  <a:pt x="366105" y="460012"/>
                </a:lnTo>
                <a:lnTo>
                  <a:pt x="366722" y="458065"/>
                </a:lnTo>
                <a:lnTo>
                  <a:pt x="345529" y="430380"/>
                </a:lnTo>
                <a:lnTo>
                  <a:pt x="365855" y="419993"/>
                </a:lnTo>
                <a:lnTo>
                  <a:pt x="370369" y="417647"/>
                </a:lnTo>
                <a:lnTo>
                  <a:pt x="388210" y="408449"/>
                </a:lnTo>
                <a:lnTo>
                  <a:pt x="396262" y="387752"/>
                </a:lnTo>
                <a:lnTo>
                  <a:pt x="400898" y="375613"/>
                </a:lnTo>
                <a:lnTo>
                  <a:pt x="402368" y="362204"/>
                </a:lnTo>
                <a:lnTo>
                  <a:pt x="404128" y="346145"/>
                </a:lnTo>
                <a:lnTo>
                  <a:pt x="404767" y="340250"/>
                </a:lnTo>
                <a:lnTo>
                  <a:pt x="405783" y="330947"/>
                </a:lnTo>
                <a:lnTo>
                  <a:pt x="407593" y="314325"/>
                </a:lnTo>
                <a:lnTo>
                  <a:pt x="408777" y="303430"/>
                </a:lnTo>
                <a:lnTo>
                  <a:pt x="409898" y="293120"/>
                </a:lnTo>
                <a:lnTo>
                  <a:pt x="411277" y="279865"/>
                </a:lnTo>
                <a:lnTo>
                  <a:pt x="412170" y="270154"/>
                </a:lnTo>
                <a:lnTo>
                  <a:pt x="412420" y="268221"/>
                </a:lnTo>
                <a:lnTo>
                  <a:pt x="413940" y="255756"/>
                </a:lnTo>
                <a:lnTo>
                  <a:pt x="414892" y="246898"/>
                </a:lnTo>
                <a:lnTo>
                  <a:pt x="418784" y="210704"/>
                </a:lnTo>
                <a:lnTo>
                  <a:pt x="420290" y="196655"/>
                </a:lnTo>
                <a:lnTo>
                  <a:pt x="422232" y="178495"/>
                </a:lnTo>
                <a:lnTo>
                  <a:pt x="423887" y="162957"/>
                </a:lnTo>
                <a:lnTo>
                  <a:pt x="424591" y="156369"/>
                </a:lnTo>
                <a:lnTo>
                  <a:pt x="426160" y="141593"/>
                </a:lnTo>
                <a:lnTo>
                  <a:pt x="429431" y="110732"/>
                </a:lnTo>
                <a:lnTo>
                  <a:pt x="432683" y="79884"/>
                </a:lnTo>
                <a:lnTo>
                  <a:pt x="436693" y="41707"/>
                </a:lnTo>
                <a:lnTo>
                  <a:pt x="438535" y="24096"/>
                </a:lnTo>
                <a:lnTo>
                  <a:pt x="440984" y="617"/>
                </a:lnTo>
                <a:lnTo>
                  <a:pt x="417387" y="38331"/>
                </a:lnTo>
                <a:lnTo>
                  <a:pt x="343061" y="78658"/>
                </a:lnTo>
                <a:lnTo>
                  <a:pt x="325279" y="97631"/>
                </a:lnTo>
                <a:lnTo>
                  <a:pt x="267446" y="172510"/>
                </a:lnTo>
                <a:lnTo>
                  <a:pt x="253788" y="190280"/>
                </a:lnTo>
                <a:lnTo>
                  <a:pt x="244856" y="201851"/>
                </a:lnTo>
                <a:lnTo>
                  <a:pt x="238954" y="207805"/>
                </a:lnTo>
                <a:lnTo>
                  <a:pt x="237430" y="209384"/>
                </a:lnTo>
                <a:lnTo>
                  <a:pt x="233062" y="213813"/>
                </a:lnTo>
                <a:lnTo>
                  <a:pt x="230363" y="216558"/>
                </a:lnTo>
                <a:lnTo>
                  <a:pt x="224597" y="222412"/>
                </a:lnTo>
                <a:lnTo>
                  <a:pt x="215874" y="238771"/>
                </a:lnTo>
                <a:lnTo>
                  <a:pt x="207491" y="255025"/>
                </a:lnTo>
                <a:lnTo>
                  <a:pt x="199897" y="268802"/>
                </a:lnTo>
                <a:lnTo>
                  <a:pt x="188983" y="289313"/>
                </a:lnTo>
                <a:lnTo>
                  <a:pt x="183644" y="299346"/>
                </a:lnTo>
                <a:lnTo>
                  <a:pt x="177411" y="311203"/>
                </a:lnTo>
                <a:lnTo>
                  <a:pt x="174023" y="317438"/>
                </a:lnTo>
                <a:lnTo>
                  <a:pt x="169182" y="32668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C3AE4A5-673F-3D68-C89F-34278761B7B0}"/>
              </a:ext>
            </a:extLst>
          </p:cNvPr>
          <p:cNvSpPr>
            <a:spLocks/>
          </p:cNvSpPr>
          <p:nvPr/>
        </p:nvSpPr>
        <p:spPr>
          <a:xfrm flipV="1">
            <a:off x="4571283" y="3479663"/>
            <a:ext cx="635810" cy="757154"/>
          </a:xfrm>
          <a:custGeom>
            <a:avLst/>
            <a:gdLst>
              <a:gd name="connsiteX0" fmla="*/ 231420 w 432985"/>
              <a:gd name="connsiteY0" fmla="*/ 15948 h 515620"/>
              <a:gd name="connsiteX1" fmla="*/ 229837 w 432985"/>
              <a:gd name="connsiteY1" fmla="*/ 17096 h 515620"/>
              <a:gd name="connsiteX2" fmla="*/ 227963 w 432985"/>
              <a:gd name="connsiteY2" fmla="*/ 14365 h 515620"/>
              <a:gd name="connsiteX3" fmla="*/ 221187 w 432985"/>
              <a:gd name="connsiteY3" fmla="*/ 12386 h 515620"/>
              <a:gd name="connsiteX4" fmla="*/ 218759 w 432985"/>
              <a:gd name="connsiteY4" fmla="*/ 12186 h 515620"/>
              <a:gd name="connsiteX5" fmla="*/ 215648 w 432985"/>
              <a:gd name="connsiteY5" fmla="*/ 13062 h 515620"/>
              <a:gd name="connsiteX6" fmla="*/ 214180 w 432985"/>
              <a:gd name="connsiteY6" fmla="*/ 16493 h 515620"/>
              <a:gd name="connsiteX7" fmla="*/ 213833 w 432985"/>
              <a:gd name="connsiteY7" fmla="*/ 17232 h 515620"/>
              <a:gd name="connsiteX8" fmla="*/ 216325 w 432985"/>
              <a:gd name="connsiteY8" fmla="*/ 19787 h 515620"/>
              <a:gd name="connsiteX9" fmla="*/ 215469 w 432985"/>
              <a:gd name="connsiteY9" fmla="*/ 22002 h 515620"/>
              <a:gd name="connsiteX10" fmla="*/ 213914 w 432985"/>
              <a:gd name="connsiteY10" fmla="*/ 22328 h 515620"/>
              <a:gd name="connsiteX11" fmla="*/ 214567 w 432985"/>
              <a:gd name="connsiteY11" fmla="*/ 26712 h 515620"/>
              <a:gd name="connsiteX12" fmla="*/ 215597 w 432985"/>
              <a:gd name="connsiteY12" fmla="*/ 27892 h 515620"/>
              <a:gd name="connsiteX13" fmla="*/ 212149 w 432985"/>
              <a:gd name="connsiteY13" fmla="*/ 36182 h 515620"/>
              <a:gd name="connsiteX14" fmla="*/ 202896 w 432985"/>
              <a:gd name="connsiteY14" fmla="*/ 39953 h 515620"/>
              <a:gd name="connsiteX15" fmla="*/ 195825 w 432985"/>
              <a:gd name="connsiteY15" fmla="*/ 45349 h 515620"/>
              <a:gd name="connsiteX16" fmla="*/ 188185 w 432985"/>
              <a:gd name="connsiteY16" fmla="*/ 46211 h 515620"/>
              <a:gd name="connsiteX17" fmla="*/ 179749 w 432985"/>
              <a:gd name="connsiteY17" fmla="*/ 50926 h 515620"/>
              <a:gd name="connsiteX18" fmla="*/ 172732 w 432985"/>
              <a:gd name="connsiteY18" fmla="*/ 54434 h 515620"/>
              <a:gd name="connsiteX19" fmla="*/ 171692 w 432985"/>
              <a:gd name="connsiteY19" fmla="*/ 54987 h 515620"/>
              <a:gd name="connsiteX20" fmla="*/ 158625 w 432985"/>
              <a:gd name="connsiteY20" fmla="*/ 42526 h 515620"/>
              <a:gd name="connsiteX21" fmla="*/ 149424 w 432985"/>
              <a:gd name="connsiteY21" fmla="*/ 44323 h 515620"/>
              <a:gd name="connsiteX22" fmla="*/ 146152 w 432985"/>
              <a:gd name="connsiteY22" fmla="*/ 44741 h 515620"/>
              <a:gd name="connsiteX23" fmla="*/ 132399 w 432985"/>
              <a:gd name="connsiteY23" fmla="*/ 49433 h 515620"/>
              <a:gd name="connsiteX24" fmla="*/ 117806 w 432985"/>
              <a:gd name="connsiteY24" fmla="*/ 48484 h 515620"/>
              <a:gd name="connsiteX25" fmla="*/ 110595 w 432985"/>
              <a:gd name="connsiteY25" fmla="*/ 58159 h 515620"/>
              <a:gd name="connsiteX26" fmla="*/ 110207 w 432985"/>
              <a:gd name="connsiteY26" fmla="*/ 58436 h 515620"/>
              <a:gd name="connsiteX27" fmla="*/ 105858 w 432985"/>
              <a:gd name="connsiteY27" fmla="*/ 62633 h 515620"/>
              <a:gd name="connsiteX28" fmla="*/ 104549 w 432985"/>
              <a:gd name="connsiteY28" fmla="*/ 63486 h 515620"/>
              <a:gd name="connsiteX29" fmla="*/ 94833 w 432985"/>
              <a:gd name="connsiteY29" fmla="*/ 61086 h 515620"/>
              <a:gd name="connsiteX30" fmla="*/ 91194 w 432985"/>
              <a:gd name="connsiteY30" fmla="*/ 63300 h 515620"/>
              <a:gd name="connsiteX31" fmla="*/ 81296 w 432985"/>
              <a:gd name="connsiteY31" fmla="*/ 69308 h 515620"/>
              <a:gd name="connsiteX32" fmla="*/ 80829 w 432985"/>
              <a:gd name="connsiteY32" fmla="*/ 69821 h 515620"/>
              <a:gd name="connsiteX33" fmla="*/ 75930 w 432985"/>
              <a:gd name="connsiteY33" fmla="*/ 75330 h 515620"/>
              <a:gd name="connsiteX34" fmla="*/ 71067 w 432985"/>
              <a:gd name="connsiteY34" fmla="*/ 77640 h 515620"/>
              <a:gd name="connsiteX35" fmla="*/ 61518 w 432985"/>
              <a:gd name="connsiteY35" fmla="*/ 81039 h 515620"/>
              <a:gd name="connsiteX36" fmla="*/ 57164 w 432985"/>
              <a:gd name="connsiteY36" fmla="*/ 83639 h 515620"/>
              <a:gd name="connsiteX37" fmla="*/ 53585 w 432985"/>
              <a:gd name="connsiteY37" fmla="*/ 85445 h 515620"/>
              <a:gd name="connsiteX38" fmla="*/ 39481 w 432985"/>
              <a:gd name="connsiteY38" fmla="*/ 91258 h 515620"/>
              <a:gd name="connsiteX39" fmla="*/ 31974 w 432985"/>
              <a:gd name="connsiteY39" fmla="*/ 93159 h 515620"/>
              <a:gd name="connsiteX40" fmla="*/ 31298 w 432985"/>
              <a:gd name="connsiteY40" fmla="*/ 94865 h 515620"/>
              <a:gd name="connsiteX41" fmla="*/ 32650 w 432985"/>
              <a:gd name="connsiteY41" fmla="*/ 106918 h 515620"/>
              <a:gd name="connsiteX42" fmla="*/ 33226 w 432985"/>
              <a:gd name="connsiteY42" fmla="*/ 112173 h 515620"/>
              <a:gd name="connsiteX43" fmla="*/ 32223 w 432985"/>
              <a:gd name="connsiteY43" fmla="*/ 113480 h 515620"/>
              <a:gd name="connsiteX44" fmla="*/ 26775 w 432985"/>
              <a:gd name="connsiteY44" fmla="*/ 112822 h 515620"/>
              <a:gd name="connsiteX45" fmla="*/ 23881 w 432985"/>
              <a:gd name="connsiteY45" fmla="*/ 112468 h 515620"/>
              <a:gd name="connsiteX46" fmla="*/ 17789 w 432985"/>
              <a:gd name="connsiteY46" fmla="*/ 118444 h 515620"/>
              <a:gd name="connsiteX47" fmla="*/ 17091 w 432985"/>
              <a:gd name="connsiteY47" fmla="*/ 122269 h 515620"/>
              <a:gd name="connsiteX48" fmla="*/ 14754 w 432985"/>
              <a:gd name="connsiteY48" fmla="*/ 124420 h 515620"/>
              <a:gd name="connsiteX49" fmla="*/ 14691 w 432985"/>
              <a:gd name="connsiteY49" fmla="*/ 125210 h 515620"/>
              <a:gd name="connsiteX50" fmla="*/ 16301 w 432985"/>
              <a:gd name="connsiteY50" fmla="*/ 136045 h 515620"/>
              <a:gd name="connsiteX51" fmla="*/ 17313 w 432985"/>
              <a:gd name="connsiteY51" fmla="*/ 142862 h 515620"/>
              <a:gd name="connsiteX52" fmla="*/ 6662 w 432985"/>
              <a:gd name="connsiteY52" fmla="*/ 150266 h 515620"/>
              <a:gd name="connsiteX53" fmla="*/ 3518 w 432985"/>
              <a:gd name="connsiteY53" fmla="*/ 152483 h 515620"/>
              <a:gd name="connsiteX54" fmla="*/ 488 w 432985"/>
              <a:gd name="connsiteY54" fmla="*/ 154608 h 515620"/>
              <a:gd name="connsiteX55" fmla="*/ 24743 w 432985"/>
              <a:gd name="connsiteY55" fmla="*/ 185364 h 515620"/>
              <a:gd name="connsiteX56" fmla="*/ 27034 w 432985"/>
              <a:gd name="connsiteY56" fmla="*/ 197053 h 515620"/>
              <a:gd name="connsiteX57" fmla="*/ 37617 w 432985"/>
              <a:gd name="connsiteY57" fmla="*/ 251135 h 515620"/>
              <a:gd name="connsiteX58" fmla="*/ 50132 w 432985"/>
              <a:gd name="connsiteY58" fmla="*/ 316498 h 515620"/>
              <a:gd name="connsiteX59" fmla="*/ 56451 w 432985"/>
              <a:gd name="connsiteY59" fmla="*/ 353532 h 515620"/>
              <a:gd name="connsiteX60" fmla="*/ 94005 w 432985"/>
              <a:gd name="connsiteY60" fmla="*/ 364282 h 515620"/>
              <a:gd name="connsiteX61" fmla="*/ 101019 w 432985"/>
              <a:gd name="connsiteY61" fmla="*/ 366343 h 515620"/>
              <a:gd name="connsiteX62" fmla="*/ 103961 w 432985"/>
              <a:gd name="connsiteY62" fmla="*/ 367210 h 515620"/>
              <a:gd name="connsiteX63" fmla="*/ 118569 w 432985"/>
              <a:gd name="connsiteY63" fmla="*/ 373343 h 515620"/>
              <a:gd name="connsiteX64" fmla="*/ 149811 w 432985"/>
              <a:gd name="connsiteY64" fmla="*/ 386499 h 515620"/>
              <a:gd name="connsiteX65" fmla="*/ 151301 w 432985"/>
              <a:gd name="connsiteY65" fmla="*/ 397649 h 515620"/>
              <a:gd name="connsiteX66" fmla="*/ 156275 w 432985"/>
              <a:gd name="connsiteY66" fmla="*/ 434746 h 515620"/>
              <a:gd name="connsiteX67" fmla="*/ 199186 w 432985"/>
              <a:gd name="connsiteY67" fmla="*/ 432301 h 515620"/>
              <a:gd name="connsiteX68" fmla="*/ 230712 w 432985"/>
              <a:gd name="connsiteY68" fmla="*/ 421366 h 515620"/>
              <a:gd name="connsiteX69" fmla="*/ 261452 w 432985"/>
              <a:gd name="connsiteY69" fmla="*/ 432332 h 515620"/>
              <a:gd name="connsiteX70" fmla="*/ 275285 w 432985"/>
              <a:gd name="connsiteY70" fmla="*/ 465264 h 515620"/>
              <a:gd name="connsiteX71" fmla="*/ 277678 w 432985"/>
              <a:gd name="connsiteY71" fmla="*/ 474740 h 515620"/>
              <a:gd name="connsiteX72" fmla="*/ 280129 w 432985"/>
              <a:gd name="connsiteY72" fmla="*/ 484786 h 515620"/>
              <a:gd name="connsiteX73" fmla="*/ 281468 w 432985"/>
              <a:gd name="connsiteY73" fmla="*/ 489783 h 515620"/>
              <a:gd name="connsiteX74" fmla="*/ 283274 w 432985"/>
              <a:gd name="connsiteY74" fmla="*/ 497228 h 515620"/>
              <a:gd name="connsiteX75" fmla="*/ 284125 w 432985"/>
              <a:gd name="connsiteY75" fmla="*/ 500557 h 515620"/>
              <a:gd name="connsiteX76" fmla="*/ 285443 w 432985"/>
              <a:gd name="connsiteY76" fmla="*/ 504483 h 515620"/>
              <a:gd name="connsiteX77" fmla="*/ 287269 w 432985"/>
              <a:gd name="connsiteY77" fmla="*/ 509702 h 515620"/>
              <a:gd name="connsiteX78" fmla="*/ 287523 w 432985"/>
              <a:gd name="connsiteY78" fmla="*/ 510498 h 515620"/>
              <a:gd name="connsiteX79" fmla="*/ 287966 w 432985"/>
              <a:gd name="connsiteY79" fmla="*/ 511798 h 515620"/>
              <a:gd name="connsiteX80" fmla="*/ 288690 w 432985"/>
              <a:gd name="connsiteY80" fmla="*/ 514142 h 515620"/>
              <a:gd name="connsiteX81" fmla="*/ 289854 w 432985"/>
              <a:gd name="connsiteY81" fmla="*/ 516086 h 515620"/>
              <a:gd name="connsiteX82" fmla="*/ 339094 w 432985"/>
              <a:gd name="connsiteY82" fmla="*/ 510855 h 515620"/>
              <a:gd name="connsiteX83" fmla="*/ 348975 w 432985"/>
              <a:gd name="connsiteY83" fmla="*/ 474017 h 515620"/>
              <a:gd name="connsiteX84" fmla="*/ 359501 w 432985"/>
              <a:gd name="connsiteY84" fmla="*/ 435273 h 515620"/>
              <a:gd name="connsiteX85" fmla="*/ 380186 w 432985"/>
              <a:gd name="connsiteY85" fmla="*/ 366354 h 515620"/>
              <a:gd name="connsiteX86" fmla="*/ 371861 w 432985"/>
              <a:gd name="connsiteY86" fmla="*/ 363282 h 515620"/>
              <a:gd name="connsiteX87" fmla="*/ 382699 w 432985"/>
              <a:gd name="connsiteY87" fmla="*/ 306299 h 515620"/>
              <a:gd name="connsiteX88" fmla="*/ 384806 w 432985"/>
              <a:gd name="connsiteY88" fmla="*/ 295241 h 515620"/>
              <a:gd name="connsiteX89" fmla="*/ 419174 w 432985"/>
              <a:gd name="connsiteY89" fmla="*/ 284528 h 515620"/>
              <a:gd name="connsiteX90" fmla="*/ 433473 w 432985"/>
              <a:gd name="connsiteY90" fmla="*/ 253804 h 515620"/>
              <a:gd name="connsiteX91" fmla="*/ 359181 w 432985"/>
              <a:gd name="connsiteY91" fmla="*/ 215149 h 515620"/>
              <a:gd name="connsiteX92" fmla="*/ 413744 w 432985"/>
              <a:gd name="connsiteY92" fmla="*/ 172383 h 515620"/>
              <a:gd name="connsiteX93" fmla="*/ 408186 w 432985"/>
              <a:gd name="connsiteY93" fmla="*/ 141805 h 515620"/>
              <a:gd name="connsiteX94" fmla="*/ 400527 w 432985"/>
              <a:gd name="connsiteY94" fmla="*/ 130329 h 515620"/>
              <a:gd name="connsiteX95" fmla="*/ 393464 w 432985"/>
              <a:gd name="connsiteY95" fmla="*/ 117850 h 515620"/>
              <a:gd name="connsiteX96" fmla="*/ 383676 w 432985"/>
              <a:gd name="connsiteY96" fmla="*/ 100651 h 515620"/>
              <a:gd name="connsiteX97" fmla="*/ 330069 w 432985"/>
              <a:gd name="connsiteY97" fmla="*/ 465 h 515620"/>
              <a:gd name="connsiteX98" fmla="*/ 328468 w 432985"/>
              <a:gd name="connsiteY98" fmla="*/ 760 h 515620"/>
              <a:gd name="connsiteX99" fmla="*/ 327830 w 432985"/>
              <a:gd name="connsiteY99" fmla="*/ 869 h 515620"/>
              <a:gd name="connsiteX100" fmla="*/ 325290 w 432985"/>
              <a:gd name="connsiteY100" fmla="*/ 1001 h 515620"/>
              <a:gd name="connsiteX101" fmla="*/ 324036 w 432985"/>
              <a:gd name="connsiteY101" fmla="*/ 1690 h 515620"/>
              <a:gd name="connsiteX102" fmla="*/ 322078 w 432985"/>
              <a:gd name="connsiteY102" fmla="*/ 2789 h 515620"/>
              <a:gd name="connsiteX103" fmla="*/ 316068 w 432985"/>
              <a:gd name="connsiteY103" fmla="*/ 6156 h 515620"/>
              <a:gd name="connsiteX104" fmla="*/ 310971 w 432985"/>
              <a:gd name="connsiteY104" fmla="*/ 5339 h 515620"/>
              <a:gd name="connsiteX105" fmla="*/ 305891 w 432985"/>
              <a:gd name="connsiteY105" fmla="*/ 4531 h 515620"/>
              <a:gd name="connsiteX106" fmla="*/ 304437 w 432985"/>
              <a:gd name="connsiteY106" fmla="*/ 4200 h 515620"/>
              <a:gd name="connsiteX107" fmla="*/ 296337 w 432985"/>
              <a:gd name="connsiteY107" fmla="*/ 2348 h 515620"/>
              <a:gd name="connsiteX108" fmla="*/ 285749 w 432985"/>
              <a:gd name="connsiteY108" fmla="*/ 1899 h 515620"/>
              <a:gd name="connsiteX109" fmla="*/ 275870 w 432985"/>
              <a:gd name="connsiteY109" fmla="*/ 4309 h 515620"/>
              <a:gd name="connsiteX110" fmla="*/ 265585 w 432985"/>
              <a:gd name="connsiteY110" fmla="*/ 6859 h 515620"/>
              <a:gd name="connsiteX111" fmla="*/ 265116 w 432985"/>
              <a:gd name="connsiteY111" fmla="*/ 6982 h 515620"/>
              <a:gd name="connsiteX112" fmla="*/ 261406 w 432985"/>
              <a:gd name="connsiteY112" fmla="*/ 2888 h 515620"/>
              <a:gd name="connsiteX113" fmla="*/ 257311 w 432985"/>
              <a:gd name="connsiteY113" fmla="*/ 3242 h 515620"/>
              <a:gd name="connsiteX114" fmla="*/ 257010 w 432985"/>
              <a:gd name="connsiteY114" fmla="*/ 3202 h 515620"/>
              <a:gd name="connsiteX115" fmla="*/ 254086 w 432985"/>
              <a:gd name="connsiteY115" fmla="*/ 1718 h 515620"/>
              <a:gd name="connsiteX116" fmla="*/ 250814 w 432985"/>
              <a:gd name="connsiteY116" fmla="*/ 2539 h 515620"/>
              <a:gd name="connsiteX117" fmla="*/ 233572 w 432985"/>
              <a:gd name="connsiteY117" fmla="*/ 16729 h 515620"/>
              <a:gd name="connsiteX118" fmla="*/ 231420 w 432985"/>
              <a:gd name="connsiteY118" fmla="*/ 15948 h 51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432985" h="515620">
                <a:moveTo>
                  <a:pt x="231420" y="15948"/>
                </a:moveTo>
                <a:lnTo>
                  <a:pt x="229837" y="17096"/>
                </a:lnTo>
                <a:lnTo>
                  <a:pt x="227963" y="14365"/>
                </a:lnTo>
                <a:lnTo>
                  <a:pt x="221187" y="12386"/>
                </a:lnTo>
                <a:lnTo>
                  <a:pt x="218759" y="12186"/>
                </a:lnTo>
                <a:lnTo>
                  <a:pt x="215648" y="13062"/>
                </a:lnTo>
                <a:lnTo>
                  <a:pt x="214180" y="16493"/>
                </a:lnTo>
                <a:lnTo>
                  <a:pt x="213833" y="17232"/>
                </a:lnTo>
                <a:lnTo>
                  <a:pt x="216325" y="19787"/>
                </a:lnTo>
                <a:lnTo>
                  <a:pt x="215469" y="22002"/>
                </a:lnTo>
                <a:lnTo>
                  <a:pt x="213914" y="22328"/>
                </a:lnTo>
                <a:lnTo>
                  <a:pt x="214567" y="26712"/>
                </a:lnTo>
                <a:lnTo>
                  <a:pt x="215597" y="27892"/>
                </a:lnTo>
                <a:lnTo>
                  <a:pt x="212149" y="36182"/>
                </a:lnTo>
                <a:lnTo>
                  <a:pt x="202896" y="39953"/>
                </a:lnTo>
                <a:lnTo>
                  <a:pt x="195825" y="45349"/>
                </a:lnTo>
                <a:lnTo>
                  <a:pt x="188185" y="46211"/>
                </a:lnTo>
                <a:lnTo>
                  <a:pt x="179749" y="50926"/>
                </a:lnTo>
                <a:lnTo>
                  <a:pt x="172732" y="54434"/>
                </a:lnTo>
                <a:lnTo>
                  <a:pt x="171692" y="54987"/>
                </a:lnTo>
                <a:lnTo>
                  <a:pt x="158625" y="42526"/>
                </a:lnTo>
                <a:lnTo>
                  <a:pt x="149424" y="44323"/>
                </a:lnTo>
                <a:lnTo>
                  <a:pt x="146152" y="44741"/>
                </a:lnTo>
                <a:lnTo>
                  <a:pt x="132399" y="49433"/>
                </a:lnTo>
                <a:lnTo>
                  <a:pt x="117806" y="48484"/>
                </a:lnTo>
                <a:lnTo>
                  <a:pt x="110595" y="58159"/>
                </a:lnTo>
                <a:lnTo>
                  <a:pt x="110207" y="58436"/>
                </a:lnTo>
                <a:lnTo>
                  <a:pt x="105858" y="62633"/>
                </a:lnTo>
                <a:lnTo>
                  <a:pt x="104549" y="63486"/>
                </a:lnTo>
                <a:lnTo>
                  <a:pt x="94833" y="61086"/>
                </a:lnTo>
                <a:lnTo>
                  <a:pt x="91194" y="63300"/>
                </a:lnTo>
                <a:lnTo>
                  <a:pt x="81296" y="69308"/>
                </a:lnTo>
                <a:lnTo>
                  <a:pt x="80829" y="69821"/>
                </a:lnTo>
                <a:lnTo>
                  <a:pt x="75930" y="75330"/>
                </a:lnTo>
                <a:lnTo>
                  <a:pt x="71067" y="77640"/>
                </a:lnTo>
                <a:lnTo>
                  <a:pt x="61518" y="81039"/>
                </a:lnTo>
                <a:lnTo>
                  <a:pt x="57164" y="83639"/>
                </a:lnTo>
                <a:lnTo>
                  <a:pt x="53585" y="85445"/>
                </a:lnTo>
                <a:lnTo>
                  <a:pt x="39481" y="91258"/>
                </a:lnTo>
                <a:lnTo>
                  <a:pt x="31974" y="93159"/>
                </a:lnTo>
                <a:lnTo>
                  <a:pt x="31298" y="94865"/>
                </a:lnTo>
                <a:lnTo>
                  <a:pt x="32650" y="106918"/>
                </a:lnTo>
                <a:lnTo>
                  <a:pt x="33226" y="112173"/>
                </a:lnTo>
                <a:lnTo>
                  <a:pt x="32223" y="113480"/>
                </a:lnTo>
                <a:lnTo>
                  <a:pt x="26775" y="112822"/>
                </a:lnTo>
                <a:lnTo>
                  <a:pt x="23881" y="112468"/>
                </a:lnTo>
                <a:lnTo>
                  <a:pt x="17789" y="118444"/>
                </a:lnTo>
                <a:lnTo>
                  <a:pt x="17091" y="122269"/>
                </a:lnTo>
                <a:lnTo>
                  <a:pt x="14754" y="124420"/>
                </a:lnTo>
                <a:lnTo>
                  <a:pt x="14691" y="125210"/>
                </a:lnTo>
                <a:lnTo>
                  <a:pt x="16301" y="136045"/>
                </a:lnTo>
                <a:lnTo>
                  <a:pt x="17313" y="142862"/>
                </a:lnTo>
                <a:lnTo>
                  <a:pt x="6662" y="150266"/>
                </a:lnTo>
                <a:lnTo>
                  <a:pt x="3518" y="152483"/>
                </a:lnTo>
                <a:lnTo>
                  <a:pt x="488" y="154608"/>
                </a:lnTo>
                <a:lnTo>
                  <a:pt x="24743" y="185364"/>
                </a:lnTo>
                <a:lnTo>
                  <a:pt x="27034" y="197053"/>
                </a:lnTo>
                <a:lnTo>
                  <a:pt x="37617" y="251135"/>
                </a:lnTo>
                <a:lnTo>
                  <a:pt x="50132" y="316498"/>
                </a:lnTo>
                <a:lnTo>
                  <a:pt x="56451" y="353532"/>
                </a:lnTo>
                <a:lnTo>
                  <a:pt x="94005" y="364282"/>
                </a:lnTo>
                <a:lnTo>
                  <a:pt x="101019" y="366343"/>
                </a:lnTo>
                <a:lnTo>
                  <a:pt x="103961" y="367210"/>
                </a:lnTo>
                <a:lnTo>
                  <a:pt x="118569" y="373343"/>
                </a:lnTo>
                <a:lnTo>
                  <a:pt x="149811" y="386499"/>
                </a:lnTo>
                <a:lnTo>
                  <a:pt x="151301" y="397649"/>
                </a:lnTo>
                <a:lnTo>
                  <a:pt x="156275" y="434746"/>
                </a:lnTo>
                <a:lnTo>
                  <a:pt x="199186" y="432301"/>
                </a:lnTo>
                <a:lnTo>
                  <a:pt x="230712" y="421366"/>
                </a:lnTo>
                <a:lnTo>
                  <a:pt x="261452" y="432332"/>
                </a:lnTo>
                <a:lnTo>
                  <a:pt x="275285" y="465264"/>
                </a:lnTo>
                <a:lnTo>
                  <a:pt x="277678" y="474740"/>
                </a:lnTo>
                <a:lnTo>
                  <a:pt x="280129" y="484786"/>
                </a:lnTo>
                <a:lnTo>
                  <a:pt x="281468" y="489783"/>
                </a:lnTo>
                <a:lnTo>
                  <a:pt x="283274" y="497228"/>
                </a:lnTo>
                <a:lnTo>
                  <a:pt x="284125" y="500557"/>
                </a:lnTo>
                <a:lnTo>
                  <a:pt x="285443" y="504483"/>
                </a:lnTo>
                <a:lnTo>
                  <a:pt x="287269" y="509702"/>
                </a:lnTo>
                <a:lnTo>
                  <a:pt x="287523" y="510498"/>
                </a:lnTo>
                <a:lnTo>
                  <a:pt x="287966" y="511798"/>
                </a:lnTo>
                <a:lnTo>
                  <a:pt x="288690" y="514142"/>
                </a:lnTo>
                <a:lnTo>
                  <a:pt x="289854" y="516086"/>
                </a:lnTo>
                <a:lnTo>
                  <a:pt x="339094" y="510855"/>
                </a:lnTo>
                <a:lnTo>
                  <a:pt x="348975" y="474017"/>
                </a:lnTo>
                <a:lnTo>
                  <a:pt x="359501" y="435273"/>
                </a:lnTo>
                <a:lnTo>
                  <a:pt x="380186" y="366354"/>
                </a:lnTo>
                <a:lnTo>
                  <a:pt x="371861" y="363282"/>
                </a:lnTo>
                <a:lnTo>
                  <a:pt x="382699" y="306299"/>
                </a:lnTo>
                <a:lnTo>
                  <a:pt x="384806" y="295241"/>
                </a:lnTo>
                <a:lnTo>
                  <a:pt x="419174" y="284528"/>
                </a:lnTo>
                <a:lnTo>
                  <a:pt x="433473" y="253804"/>
                </a:lnTo>
                <a:lnTo>
                  <a:pt x="359181" y="215149"/>
                </a:lnTo>
                <a:lnTo>
                  <a:pt x="413744" y="172383"/>
                </a:lnTo>
                <a:lnTo>
                  <a:pt x="408186" y="141805"/>
                </a:lnTo>
                <a:lnTo>
                  <a:pt x="400527" y="130329"/>
                </a:lnTo>
                <a:lnTo>
                  <a:pt x="393464" y="117850"/>
                </a:lnTo>
                <a:lnTo>
                  <a:pt x="383676" y="100651"/>
                </a:lnTo>
                <a:lnTo>
                  <a:pt x="330069" y="465"/>
                </a:lnTo>
                <a:lnTo>
                  <a:pt x="328468" y="760"/>
                </a:lnTo>
                <a:lnTo>
                  <a:pt x="327830" y="869"/>
                </a:lnTo>
                <a:lnTo>
                  <a:pt x="325290" y="1001"/>
                </a:lnTo>
                <a:lnTo>
                  <a:pt x="324036" y="1690"/>
                </a:lnTo>
                <a:lnTo>
                  <a:pt x="322078" y="2789"/>
                </a:lnTo>
                <a:lnTo>
                  <a:pt x="316068" y="6156"/>
                </a:lnTo>
                <a:lnTo>
                  <a:pt x="310971" y="5339"/>
                </a:lnTo>
                <a:lnTo>
                  <a:pt x="305891" y="4531"/>
                </a:lnTo>
                <a:lnTo>
                  <a:pt x="304437" y="4200"/>
                </a:lnTo>
                <a:lnTo>
                  <a:pt x="296337" y="2348"/>
                </a:lnTo>
                <a:lnTo>
                  <a:pt x="285749" y="1899"/>
                </a:lnTo>
                <a:lnTo>
                  <a:pt x="275870" y="4309"/>
                </a:lnTo>
                <a:lnTo>
                  <a:pt x="265585" y="6859"/>
                </a:lnTo>
                <a:lnTo>
                  <a:pt x="265116" y="6982"/>
                </a:lnTo>
                <a:lnTo>
                  <a:pt x="261406" y="2888"/>
                </a:lnTo>
                <a:lnTo>
                  <a:pt x="257311" y="3242"/>
                </a:lnTo>
                <a:lnTo>
                  <a:pt x="257010" y="3202"/>
                </a:lnTo>
                <a:lnTo>
                  <a:pt x="254086" y="1718"/>
                </a:lnTo>
                <a:lnTo>
                  <a:pt x="250814" y="2539"/>
                </a:lnTo>
                <a:lnTo>
                  <a:pt x="233572" y="16729"/>
                </a:lnTo>
                <a:lnTo>
                  <a:pt x="231420" y="15948"/>
                </a:lnTo>
                <a:close/>
              </a:path>
            </a:pathLst>
          </a:custGeom>
          <a:solidFill>
            <a:srgbClr val="00B05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D0CB88B-E4B8-D5FC-1B7C-A7BBCC2B0FC0}"/>
              </a:ext>
            </a:extLst>
          </p:cNvPr>
          <p:cNvSpPr>
            <a:spLocks/>
          </p:cNvSpPr>
          <p:nvPr/>
        </p:nvSpPr>
        <p:spPr>
          <a:xfrm flipV="1">
            <a:off x="1537124" y="4984961"/>
            <a:ext cx="1684807" cy="1632927"/>
          </a:xfrm>
          <a:custGeom>
            <a:avLst/>
            <a:gdLst>
              <a:gd name="connsiteX0" fmla="*/ 1055188 w 1147349"/>
              <a:gd name="connsiteY0" fmla="*/ 797359 h 1112019"/>
              <a:gd name="connsiteX1" fmla="*/ 1082914 w 1147349"/>
              <a:gd name="connsiteY1" fmla="*/ 770287 h 1112019"/>
              <a:gd name="connsiteX2" fmla="*/ 1097098 w 1147349"/>
              <a:gd name="connsiteY2" fmla="*/ 756496 h 1112019"/>
              <a:gd name="connsiteX3" fmla="*/ 1085622 w 1147349"/>
              <a:gd name="connsiteY3" fmla="*/ 735291 h 1112019"/>
              <a:gd name="connsiteX4" fmla="*/ 1065005 w 1147349"/>
              <a:gd name="connsiteY4" fmla="*/ 697169 h 1112019"/>
              <a:gd name="connsiteX5" fmla="*/ 1050470 w 1147349"/>
              <a:gd name="connsiteY5" fmla="*/ 670214 h 1112019"/>
              <a:gd name="connsiteX6" fmla="*/ 1022886 w 1147349"/>
              <a:gd name="connsiteY6" fmla="*/ 618478 h 1112019"/>
              <a:gd name="connsiteX7" fmla="*/ 998045 w 1147349"/>
              <a:gd name="connsiteY7" fmla="*/ 572660 h 1112019"/>
              <a:gd name="connsiteX8" fmla="*/ 1042251 w 1147349"/>
              <a:gd name="connsiteY8" fmla="*/ 559410 h 1112019"/>
              <a:gd name="connsiteX9" fmla="*/ 1148036 w 1147349"/>
              <a:gd name="connsiteY9" fmla="*/ 529147 h 1112019"/>
              <a:gd name="connsiteX10" fmla="*/ 1056345 w 1147349"/>
              <a:gd name="connsiteY10" fmla="*/ 403826 h 1112019"/>
              <a:gd name="connsiteX11" fmla="*/ 1003321 w 1147349"/>
              <a:gd name="connsiteY11" fmla="*/ 328521 h 1112019"/>
              <a:gd name="connsiteX12" fmla="*/ 934053 w 1147349"/>
              <a:gd name="connsiteY12" fmla="*/ 231230 h 1112019"/>
              <a:gd name="connsiteX13" fmla="*/ 808925 w 1147349"/>
              <a:gd name="connsiteY13" fmla="*/ 55299 h 1112019"/>
              <a:gd name="connsiteX14" fmla="*/ 724057 w 1147349"/>
              <a:gd name="connsiteY14" fmla="*/ 81963 h 1112019"/>
              <a:gd name="connsiteX15" fmla="*/ 638209 w 1147349"/>
              <a:gd name="connsiteY15" fmla="*/ 110197 h 1112019"/>
              <a:gd name="connsiteX16" fmla="*/ 571721 w 1147349"/>
              <a:gd name="connsiteY16" fmla="*/ 132955 h 1112019"/>
              <a:gd name="connsiteX17" fmla="*/ 566305 w 1147349"/>
              <a:gd name="connsiteY17" fmla="*/ 134842 h 1112019"/>
              <a:gd name="connsiteX18" fmla="*/ 549121 w 1147349"/>
              <a:gd name="connsiteY18" fmla="*/ 102597 h 1112019"/>
              <a:gd name="connsiteX19" fmla="*/ 546128 w 1147349"/>
              <a:gd name="connsiteY19" fmla="*/ 90159 h 1112019"/>
              <a:gd name="connsiteX20" fmla="*/ 474764 w 1147349"/>
              <a:gd name="connsiteY20" fmla="*/ 60667 h 1112019"/>
              <a:gd name="connsiteX21" fmla="*/ 346923 w 1147349"/>
              <a:gd name="connsiteY21" fmla="*/ 895 h 1112019"/>
              <a:gd name="connsiteX22" fmla="*/ 299796 w 1147349"/>
              <a:gd name="connsiteY22" fmla="*/ 72456 h 1112019"/>
              <a:gd name="connsiteX23" fmla="*/ 283974 w 1147349"/>
              <a:gd name="connsiteY23" fmla="*/ 101675 h 1112019"/>
              <a:gd name="connsiteX24" fmla="*/ 239886 w 1147349"/>
              <a:gd name="connsiteY24" fmla="*/ 168427 h 1112019"/>
              <a:gd name="connsiteX25" fmla="*/ 162839 w 1147349"/>
              <a:gd name="connsiteY25" fmla="*/ 293348 h 1112019"/>
              <a:gd name="connsiteX26" fmla="*/ 76845 w 1147349"/>
              <a:gd name="connsiteY26" fmla="*/ 478115 h 1112019"/>
              <a:gd name="connsiteX27" fmla="*/ 33383 w 1147349"/>
              <a:gd name="connsiteY27" fmla="*/ 563494 h 1112019"/>
              <a:gd name="connsiteX28" fmla="*/ 686 w 1147349"/>
              <a:gd name="connsiteY28" fmla="*/ 617480 h 1112019"/>
              <a:gd name="connsiteX29" fmla="*/ 30045 w 1147349"/>
              <a:gd name="connsiteY29" fmla="*/ 700041 h 1112019"/>
              <a:gd name="connsiteX30" fmla="*/ 59911 w 1147349"/>
              <a:gd name="connsiteY30" fmla="*/ 782616 h 1112019"/>
              <a:gd name="connsiteX31" fmla="*/ 90282 w 1147349"/>
              <a:gd name="connsiteY31" fmla="*/ 865195 h 1112019"/>
              <a:gd name="connsiteX32" fmla="*/ 121146 w 1147349"/>
              <a:gd name="connsiteY32" fmla="*/ 947774 h 1112019"/>
              <a:gd name="connsiteX33" fmla="*/ 152510 w 1147349"/>
              <a:gd name="connsiteY33" fmla="*/ 1030349 h 1112019"/>
              <a:gd name="connsiteX34" fmla="*/ 184363 w 1147349"/>
              <a:gd name="connsiteY34" fmla="*/ 1112914 h 1112019"/>
              <a:gd name="connsiteX35" fmla="*/ 254879 w 1147349"/>
              <a:gd name="connsiteY35" fmla="*/ 1078822 h 1112019"/>
              <a:gd name="connsiteX36" fmla="*/ 325880 w 1147349"/>
              <a:gd name="connsiteY36" fmla="*/ 1045691 h 1112019"/>
              <a:gd name="connsiteX37" fmla="*/ 397353 w 1147349"/>
              <a:gd name="connsiteY37" fmla="*/ 1013527 h 1112019"/>
              <a:gd name="connsiteX38" fmla="*/ 469284 w 1147349"/>
              <a:gd name="connsiteY38" fmla="*/ 982330 h 1112019"/>
              <a:gd name="connsiteX39" fmla="*/ 513258 w 1147349"/>
              <a:gd name="connsiteY39" fmla="*/ 963824 h 1112019"/>
              <a:gd name="connsiteX40" fmla="*/ 541659 w 1147349"/>
              <a:gd name="connsiteY40" fmla="*/ 952103 h 1112019"/>
              <a:gd name="connsiteX41" fmla="*/ 770667 w 1147349"/>
              <a:gd name="connsiteY41" fmla="*/ 1021895 h 1112019"/>
              <a:gd name="connsiteX42" fmla="*/ 772712 w 1147349"/>
              <a:gd name="connsiteY42" fmla="*/ 1018020 h 1112019"/>
              <a:gd name="connsiteX43" fmla="*/ 799408 w 1147349"/>
              <a:gd name="connsiteY43" fmla="*/ 994291 h 1112019"/>
              <a:gd name="connsiteX44" fmla="*/ 802860 w 1147349"/>
              <a:gd name="connsiteY44" fmla="*/ 991206 h 1112019"/>
              <a:gd name="connsiteX45" fmla="*/ 812214 w 1147349"/>
              <a:gd name="connsiteY45" fmla="*/ 984703 h 1112019"/>
              <a:gd name="connsiteX46" fmla="*/ 828785 w 1147349"/>
              <a:gd name="connsiteY46" fmla="*/ 974688 h 1112019"/>
              <a:gd name="connsiteX47" fmla="*/ 867288 w 1147349"/>
              <a:gd name="connsiteY47" fmla="*/ 962381 h 1112019"/>
              <a:gd name="connsiteX48" fmla="*/ 889811 w 1147349"/>
              <a:gd name="connsiteY48" fmla="*/ 961869 h 1112019"/>
              <a:gd name="connsiteX49" fmla="*/ 917790 w 1147349"/>
              <a:gd name="connsiteY49" fmla="*/ 933693 h 1112019"/>
              <a:gd name="connsiteX50" fmla="*/ 945693 w 1147349"/>
              <a:gd name="connsiteY50" fmla="*/ 905713 h 1112019"/>
              <a:gd name="connsiteX51" fmla="*/ 973654 w 1147349"/>
              <a:gd name="connsiteY51" fmla="*/ 877846 h 1112019"/>
              <a:gd name="connsiteX52" fmla="*/ 997061 w 1147349"/>
              <a:gd name="connsiteY52" fmla="*/ 854572 h 1112019"/>
              <a:gd name="connsiteX53" fmla="*/ 1000563 w 1147349"/>
              <a:gd name="connsiteY53" fmla="*/ 851141 h 1112019"/>
              <a:gd name="connsiteX54" fmla="*/ 1009780 w 1147349"/>
              <a:gd name="connsiteY54" fmla="*/ 841993 h 1112019"/>
              <a:gd name="connsiteX55" fmla="*/ 1027513 w 1147349"/>
              <a:gd name="connsiteY55" fmla="*/ 824563 h 1112019"/>
              <a:gd name="connsiteX56" fmla="*/ 1043893 w 1147349"/>
              <a:gd name="connsiteY56" fmla="*/ 808459 h 1112019"/>
              <a:gd name="connsiteX57" fmla="*/ 1055188 w 1147349"/>
              <a:gd name="connsiteY57" fmla="*/ 797359 h 111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147349" h="1112019">
                <a:moveTo>
                  <a:pt x="1055188" y="797359"/>
                </a:moveTo>
                <a:lnTo>
                  <a:pt x="1082914" y="770287"/>
                </a:lnTo>
                <a:lnTo>
                  <a:pt x="1097098" y="756496"/>
                </a:lnTo>
                <a:lnTo>
                  <a:pt x="1085622" y="735291"/>
                </a:lnTo>
                <a:lnTo>
                  <a:pt x="1065005" y="697169"/>
                </a:lnTo>
                <a:lnTo>
                  <a:pt x="1050470" y="670214"/>
                </a:lnTo>
                <a:lnTo>
                  <a:pt x="1022886" y="618478"/>
                </a:lnTo>
                <a:lnTo>
                  <a:pt x="998045" y="572660"/>
                </a:lnTo>
                <a:lnTo>
                  <a:pt x="1042251" y="559410"/>
                </a:lnTo>
                <a:lnTo>
                  <a:pt x="1148036" y="529147"/>
                </a:lnTo>
                <a:lnTo>
                  <a:pt x="1056345" y="403826"/>
                </a:lnTo>
                <a:lnTo>
                  <a:pt x="1003321" y="328521"/>
                </a:lnTo>
                <a:lnTo>
                  <a:pt x="934053" y="231230"/>
                </a:lnTo>
                <a:lnTo>
                  <a:pt x="808925" y="55299"/>
                </a:lnTo>
                <a:lnTo>
                  <a:pt x="724057" y="81963"/>
                </a:lnTo>
                <a:lnTo>
                  <a:pt x="638209" y="110197"/>
                </a:lnTo>
                <a:lnTo>
                  <a:pt x="571721" y="132955"/>
                </a:lnTo>
                <a:lnTo>
                  <a:pt x="566305" y="134842"/>
                </a:lnTo>
                <a:lnTo>
                  <a:pt x="549121" y="102597"/>
                </a:lnTo>
                <a:lnTo>
                  <a:pt x="546128" y="90159"/>
                </a:lnTo>
                <a:lnTo>
                  <a:pt x="474764" y="60667"/>
                </a:lnTo>
                <a:lnTo>
                  <a:pt x="346923" y="895"/>
                </a:lnTo>
                <a:lnTo>
                  <a:pt x="299796" y="72456"/>
                </a:lnTo>
                <a:lnTo>
                  <a:pt x="283974" y="101675"/>
                </a:lnTo>
                <a:lnTo>
                  <a:pt x="239886" y="168427"/>
                </a:lnTo>
                <a:lnTo>
                  <a:pt x="162839" y="293348"/>
                </a:lnTo>
                <a:lnTo>
                  <a:pt x="76845" y="478115"/>
                </a:lnTo>
                <a:lnTo>
                  <a:pt x="33383" y="563494"/>
                </a:lnTo>
                <a:lnTo>
                  <a:pt x="686" y="617480"/>
                </a:lnTo>
                <a:lnTo>
                  <a:pt x="30045" y="700041"/>
                </a:lnTo>
                <a:lnTo>
                  <a:pt x="59911" y="782616"/>
                </a:lnTo>
                <a:lnTo>
                  <a:pt x="90282" y="865195"/>
                </a:lnTo>
                <a:lnTo>
                  <a:pt x="121146" y="947774"/>
                </a:lnTo>
                <a:lnTo>
                  <a:pt x="152510" y="1030349"/>
                </a:lnTo>
                <a:lnTo>
                  <a:pt x="184363" y="1112914"/>
                </a:lnTo>
                <a:lnTo>
                  <a:pt x="254879" y="1078822"/>
                </a:lnTo>
                <a:lnTo>
                  <a:pt x="325880" y="1045691"/>
                </a:lnTo>
                <a:lnTo>
                  <a:pt x="397353" y="1013527"/>
                </a:lnTo>
                <a:lnTo>
                  <a:pt x="469284" y="982330"/>
                </a:lnTo>
                <a:lnTo>
                  <a:pt x="513258" y="963824"/>
                </a:lnTo>
                <a:lnTo>
                  <a:pt x="541659" y="952103"/>
                </a:lnTo>
                <a:lnTo>
                  <a:pt x="770667" y="1021895"/>
                </a:lnTo>
                <a:lnTo>
                  <a:pt x="772712" y="1018020"/>
                </a:lnTo>
                <a:lnTo>
                  <a:pt x="799408" y="994291"/>
                </a:lnTo>
                <a:lnTo>
                  <a:pt x="802860" y="991206"/>
                </a:lnTo>
                <a:lnTo>
                  <a:pt x="812214" y="984703"/>
                </a:lnTo>
                <a:lnTo>
                  <a:pt x="828785" y="974688"/>
                </a:lnTo>
                <a:lnTo>
                  <a:pt x="867288" y="962381"/>
                </a:lnTo>
                <a:lnTo>
                  <a:pt x="889811" y="961869"/>
                </a:lnTo>
                <a:lnTo>
                  <a:pt x="917790" y="933693"/>
                </a:lnTo>
                <a:lnTo>
                  <a:pt x="945693" y="905713"/>
                </a:lnTo>
                <a:lnTo>
                  <a:pt x="973654" y="877846"/>
                </a:lnTo>
                <a:lnTo>
                  <a:pt x="997061" y="854572"/>
                </a:lnTo>
                <a:lnTo>
                  <a:pt x="1000563" y="851141"/>
                </a:lnTo>
                <a:lnTo>
                  <a:pt x="1009780" y="841993"/>
                </a:lnTo>
                <a:lnTo>
                  <a:pt x="1027513" y="824563"/>
                </a:lnTo>
                <a:lnTo>
                  <a:pt x="1043893" y="808459"/>
                </a:lnTo>
                <a:lnTo>
                  <a:pt x="1055188" y="79735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B3E0815-8270-2C80-9B55-C6A878294326}"/>
              </a:ext>
            </a:extLst>
          </p:cNvPr>
          <p:cNvSpPr>
            <a:spLocks/>
          </p:cNvSpPr>
          <p:nvPr/>
        </p:nvSpPr>
        <p:spPr>
          <a:xfrm flipV="1">
            <a:off x="3536299" y="3601936"/>
            <a:ext cx="1207259" cy="1025008"/>
          </a:xfrm>
          <a:custGeom>
            <a:avLst/>
            <a:gdLst>
              <a:gd name="connsiteX0" fmla="*/ 768373 w 822140"/>
              <a:gd name="connsiteY0" fmla="*/ 179348 h 698028"/>
              <a:gd name="connsiteX1" fmla="*/ 753154 w 822140"/>
              <a:gd name="connsiteY1" fmla="*/ 144439 h 698028"/>
              <a:gd name="connsiteX2" fmla="*/ 737263 w 822140"/>
              <a:gd name="connsiteY2" fmla="*/ 104188 h 698028"/>
              <a:gd name="connsiteX3" fmla="*/ 732473 w 822140"/>
              <a:gd name="connsiteY3" fmla="*/ 92054 h 698028"/>
              <a:gd name="connsiteX4" fmla="*/ 729493 w 822140"/>
              <a:gd name="connsiteY4" fmla="*/ 84576 h 698028"/>
              <a:gd name="connsiteX5" fmla="*/ 725687 w 822140"/>
              <a:gd name="connsiteY5" fmla="*/ 77197 h 698028"/>
              <a:gd name="connsiteX6" fmla="*/ 702311 w 822140"/>
              <a:gd name="connsiteY6" fmla="*/ 12229 h 698028"/>
              <a:gd name="connsiteX7" fmla="*/ 690540 w 822140"/>
              <a:gd name="connsiteY7" fmla="*/ 522 h 698028"/>
              <a:gd name="connsiteX8" fmla="*/ 684430 w 822140"/>
              <a:gd name="connsiteY8" fmla="*/ 1448 h 698028"/>
              <a:gd name="connsiteX9" fmla="*/ 585549 w 822140"/>
              <a:gd name="connsiteY9" fmla="*/ 17457 h 698028"/>
              <a:gd name="connsiteX10" fmla="*/ 580264 w 822140"/>
              <a:gd name="connsiteY10" fmla="*/ 18369 h 698028"/>
              <a:gd name="connsiteX11" fmla="*/ 577012 w 822140"/>
              <a:gd name="connsiteY11" fmla="*/ 18932 h 698028"/>
              <a:gd name="connsiteX12" fmla="*/ 576535 w 822140"/>
              <a:gd name="connsiteY12" fmla="*/ 19013 h 698028"/>
              <a:gd name="connsiteX13" fmla="*/ 572802 w 822140"/>
              <a:gd name="connsiteY13" fmla="*/ 19662 h 698028"/>
              <a:gd name="connsiteX14" fmla="*/ 565667 w 822140"/>
              <a:gd name="connsiteY14" fmla="*/ 20910 h 698028"/>
              <a:gd name="connsiteX15" fmla="*/ 550996 w 822140"/>
              <a:gd name="connsiteY15" fmla="*/ 23510 h 698028"/>
              <a:gd name="connsiteX16" fmla="*/ 542355 w 822140"/>
              <a:gd name="connsiteY16" fmla="*/ 25058 h 698028"/>
              <a:gd name="connsiteX17" fmla="*/ 534634 w 822140"/>
              <a:gd name="connsiteY17" fmla="*/ 26456 h 698028"/>
              <a:gd name="connsiteX18" fmla="*/ 531005 w 822140"/>
              <a:gd name="connsiteY18" fmla="*/ 27118 h 698028"/>
              <a:gd name="connsiteX19" fmla="*/ 517179 w 822140"/>
              <a:gd name="connsiteY19" fmla="*/ 29659 h 698028"/>
              <a:gd name="connsiteX20" fmla="*/ 505303 w 822140"/>
              <a:gd name="connsiteY20" fmla="*/ 31874 h 698028"/>
              <a:gd name="connsiteX21" fmla="*/ 492556 w 822140"/>
              <a:gd name="connsiteY21" fmla="*/ 34283 h 698028"/>
              <a:gd name="connsiteX22" fmla="*/ 492366 w 822140"/>
              <a:gd name="connsiteY22" fmla="*/ 34320 h 698028"/>
              <a:gd name="connsiteX23" fmla="*/ 478979 w 822140"/>
              <a:gd name="connsiteY23" fmla="*/ 36883 h 698028"/>
              <a:gd name="connsiteX24" fmla="*/ 471458 w 822140"/>
              <a:gd name="connsiteY24" fmla="*/ 38390 h 698028"/>
              <a:gd name="connsiteX25" fmla="*/ 449258 w 822140"/>
              <a:gd name="connsiteY25" fmla="*/ 42710 h 698028"/>
              <a:gd name="connsiteX26" fmla="*/ 444862 w 822140"/>
              <a:gd name="connsiteY26" fmla="*/ 43586 h 698028"/>
              <a:gd name="connsiteX27" fmla="*/ 431975 w 822140"/>
              <a:gd name="connsiteY27" fmla="*/ 46177 h 698028"/>
              <a:gd name="connsiteX28" fmla="*/ 418257 w 822140"/>
              <a:gd name="connsiteY28" fmla="*/ 48945 h 698028"/>
              <a:gd name="connsiteX29" fmla="*/ 388772 w 822140"/>
              <a:gd name="connsiteY29" fmla="*/ 55112 h 698028"/>
              <a:gd name="connsiteX30" fmla="*/ 358483 w 822140"/>
              <a:gd name="connsiteY30" fmla="*/ 61601 h 698028"/>
              <a:gd name="connsiteX31" fmla="*/ 307423 w 822140"/>
              <a:gd name="connsiteY31" fmla="*/ 72973 h 698028"/>
              <a:gd name="connsiteX32" fmla="*/ 302338 w 822140"/>
              <a:gd name="connsiteY32" fmla="*/ 74134 h 698028"/>
              <a:gd name="connsiteX33" fmla="*/ 305650 w 822140"/>
              <a:gd name="connsiteY33" fmla="*/ 83314 h 698028"/>
              <a:gd name="connsiteX34" fmla="*/ 306580 w 822140"/>
              <a:gd name="connsiteY34" fmla="*/ 83814 h 698028"/>
              <a:gd name="connsiteX35" fmla="*/ 329365 w 822140"/>
              <a:gd name="connsiteY35" fmla="*/ 89064 h 698028"/>
              <a:gd name="connsiteX36" fmla="*/ 348236 w 822140"/>
              <a:gd name="connsiteY36" fmla="*/ 93856 h 698028"/>
              <a:gd name="connsiteX37" fmla="*/ 353244 w 822140"/>
              <a:gd name="connsiteY37" fmla="*/ 110519 h 698028"/>
              <a:gd name="connsiteX38" fmla="*/ 357462 w 822140"/>
              <a:gd name="connsiteY38" fmla="*/ 124323 h 698028"/>
              <a:gd name="connsiteX39" fmla="*/ 360375 w 822140"/>
              <a:gd name="connsiteY39" fmla="*/ 134220 h 698028"/>
              <a:gd name="connsiteX40" fmla="*/ 361872 w 822140"/>
              <a:gd name="connsiteY40" fmla="*/ 139179 h 698028"/>
              <a:gd name="connsiteX41" fmla="*/ 365950 w 822140"/>
              <a:gd name="connsiteY41" fmla="*/ 152693 h 698028"/>
              <a:gd name="connsiteX42" fmla="*/ 380584 w 822140"/>
              <a:gd name="connsiteY42" fmla="*/ 201084 h 698028"/>
              <a:gd name="connsiteX43" fmla="*/ 385977 w 822140"/>
              <a:gd name="connsiteY43" fmla="*/ 224431 h 698028"/>
              <a:gd name="connsiteX44" fmla="*/ 388640 w 822140"/>
              <a:gd name="connsiteY44" fmla="*/ 236470 h 698028"/>
              <a:gd name="connsiteX45" fmla="*/ 392269 w 822140"/>
              <a:gd name="connsiteY45" fmla="*/ 252334 h 698028"/>
              <a:gd name="connsiteX46" fmla="*/ 394927 w 822140"/>
              <a:gd name="connsiteY46" fmla="*/ 264001 h 698028"/>
              <a:gd name="connsiteX47" fmla="*/ 397876 w 822140"/>
              <a:gd name="connsiteY47" fmla="*/ 279380 h 698028"/>
              <a:gd name="connsiteX48" fmla="*/ 388608 w 822140"/>
              <a:gd name="connsiteY48" fmla="*/ 291355 h 698028"/>
              <a:gd name="connsiteX49" fmla="*/ 379377 w 822140"/>
              <a:gd name="connsiteY49" fmla="*/ 303380 h 698028"/>
              <a:gd name="connsiteX50" fmla="*/ 356451 w 822140"/>
              <a:gd name="connsiteY50" fmla="*/ 311349 h 698028"/>
              <a:gd name="connsiteX51" fmla="*/ 340257 w 822140"/>
              <a:gd name="connsiteY51" fmla="*/ 316989 h 698028"/>
              <a:gd name="connsiteX52" fmla="*/ 322792 w 822140"/>
              <a:gd name="connsiteY52" fmla="*/ 323047 h 698028"/>
              <a:gd name="connsiteX53" fmla="*/ 308857 w 822140"/>
              <a:gd name="connsiteY53" fmla="*/ 327944 h 698028"/>
              <a:gd name="connsiteX54" fmla="*/ 305137 w 822140"/>
              <a:gd name="connsiteY54" fmla="*/ 329250 h 698028"/>
              <a:gd name="connsiteX55" fmla="*/ 286570 w 822140"/>
              <a:gd name="connsiteY55" fmla="*/ 335744 h 698028"/>
              <a:gd name="connsiteX56" fmla="*/ 279067 w 822140"/>
              <a:gd name="connsiteY56" fmla="*/ 338390 h 698028"/>
              <a:gd name="connsiteX57" fmla="*/ 253828 w 822140"/>
              <a:gd name="connsiteY57" fmla="*/ 347252 h 698028"/>
              <a:gd name="connsiteX58" fmla="*/ 238268 w 822140"/>
              <a:gd name="connsiteY58" fmla="*/ 352738 h 698028"/>
              <a:gd name="connsiteX59" fmla="*/ 233011 w 822140"/>
              <a:gd name="connsiteY59" fmla="*/ 354581 h 698028"/>
              <a:gd name="connsiteX60" fmla="*/ 227826 w 822140"/>
              <a:gd name="connsiteY60" fmla="*/ 356872 h 698028"/>
              <a:gd name="connsiteX61" fmla="*/ 226188 w 822140"/>
              <a:gd name="connsiteY61" fmla="*/ 357580 h 698028"/>
              <a:gd name="connsiteX62" fmla="*/ 206039 w 822140"/>
              <a:gd name="connsiteY62" fmla="*/ 366510 h 698028"/>
              <a:gd name="connsiteX63" fmla="*/ 203752 w 822140"/>
              <a:gd name="connsiteY63" fmla="*/ 367836 h 698028"/>
              <a:gd name="connsiteX64" fmla="*/ 166619 w 822140"/>
              <a:gd name="connsiteY64" fmla="*/ 384022 h 698028"/>
              <a:gd name="connsiteX65" fmla="*/ 162772 w 822140"/>
              <a:gd name="connsiteY65" fmla="*/ 387294 h 698028"/>
              <a:gd name="connsiteX66" fmla="*/ 144296 w 822140"/>
              <a:gd name="connsiteY66" fmla="*/ 403041 h 698028"/>
              <a:gd name="connsiteX67" fmla="*/ 120771 w 822140"/>
              <a:gd name="connsiteY67" fmla="*/ 423157 h 698028"/>
              <a:gd name="connsiteX68" fmla="*/ 55159 w 822140"/>
              <a:gd name="connsiteY68" fmla="*/ 479476 h 698028"/>
              <a:gd name="connsiteX69" fmla="*/ 27574 w 822140"/>
              <a:gd name="connsiteY69" fmla="*/ 502456 h 698028"/>
              <a:gd name="connsiteX70" fmla="*/ 547 w 822140"/>
              <a:gd name="connsiteY70" fmla="*/ 526659 h 698028"/>
              <a:gd name="connsiteX71" fmla="*/ 7574 w 822140"/>
              <a:gd name="connsiteY71" fmla="*/ 550487 h 698028"/>
              <a:gd name="connsiteX72" fmla="*/ 13240 w 822140"/>
              <a:gd name="connsiteY72" fmla="*/ 569635 h 698028"/>
              <a:gd name="connsiteX73" fmla="*/ 26009 w 822140"/>
              <a:gd name="connsiteY73" fmla="*/ 612609 h 698028"/>
              <a:gd name="connsiteX74" fmla="*/ 33829 w 822140"/>
              <a:gd name="connsiteY74" fmla="*/ 638799 h 698028"/>
              <a:gd name="connsiteX75" fmla="*/ 38851 w 822140"/>
              <a:gd name="connsiteY75" fmla="*/ 655581 h 698028"/>
              <a:gd name="connsiteX76" fmla="*/ 42376 w 822140"/>
              <a:gd name="connsiteY76" fmla="*/ 667326 h 698028"/>
              <a:gd name="connsiteX77" fmla="*/ 47456 w 822140"/>
              <a:gd name="connsiteY77" fmla="*/ 684228 h 698028"/>
              <a:gd name="connsiteX78" fmla="*/ 49611 w 822140"/>
              <a:gd name="connsiteY78" fmla="*/ 691390 h 698028"/>
              <a:gd name="connsiteX79" fmla="*/ 51770 w 822140"/>
              <a:gd name="connsiteY79" fmla="*/ 698551 h 698028"/>
              <a:gd name="connsiteX80" fmla="*/ 56774 w 822140"/>
              <a:gd name="connsiteY80" fmla="*/ 696940 h 698028"/>
              <a:gd name="connsiteX81" fmla="*/ 76810 w 822140"/>
              <a:gd name="connsiteY81" fmla="*/ 690553 h 698028"/>
              <a:gd name="connsiteX82" fmla="*/ 81827 w 822140"/>
              <a:gd name="connsiteY82" fmla="*/ 688970 h 698028"/>
              <a:gd name="connsiteX83" fmla="*/ 94874 w 822140"/>
              <a:gd name="connsiteY83" fmla="*/ 684883 h 698028"/>
              <a:gd name="connsiteX84" fmla="*/ 111957 w 822140"/>
              <a:gd name="connsiteY84" fmla="*/ 679596 h 698028"/>
              <a:gd name="connsiteX85" fmla="*/ 138213 w 822140"/>
              <a:gd name="connsiteY85" fmla="*/ 671614 h 698028"/>
              <a:gd name="connsiteX86" fmla="*/ 142159 w 822140"/>
              <a:gd name="connsiteY86" fmla="*/ 670429 h 698028"/>
              <a:gd name="connsiteX87" fmla="*/ 172430 w 822140"/>
              <a:gd name="connsiteY87" fmla="*/ 661470 h 698028"/>
              <a:gd name="connsiteX88" fmla="*/ 202768 w 822140"/>
              <a:gd name="connsiteY88" fmla="*/ 652717 h 698028"/>
              <a:gd name="connsiteX89" fmla="*/ 233174 w 822140"/>
              <a:gd name="connsiteY89" fmla="*/ 644173 h 698028"/>
              <a:gd name="connsiteX90" fmla="*/ 243122 w 822140"/>
              <a:gd name="connsiteY90" fmla="*/ 641426 h 698028"/>
              <a:gd name="connsiteX91" fmla="*/ 252349 w 822140"/>
              <a:gd name="connsiteY91" fmla="*/ 638901 h 698028"/>
              <a:gd name="connsiteX92" fmla="*/ 263649 w 822140"/>
              <a:gd name="connsiteY92" fmla="*/ 635836 h 698028"/>
              <a:gd name="connsiteX93" fmla="*/ 286239 w 822140"/>
              <a:gd name="connsiteY93" fmla="*/ 629801 h 698028"/>
              <a:gd name="connsiteX94" fmla="*/ 294182 w 822140"/>
              <a:gd name="connsiteY94" fmla="*/ 627707 h 698028"/>
              <a:gd name="connsiteX95" fmla="*/ 309474 w 822140"/>
              <a:gd name="connsiteY95" fmla="*/ 623721 h 698028"/>
              <a:gd name="connsiteX96" fmla="*/ 355435 w 822140"/>
              <a:gd name="connsiteY96" fmla="*/ 612076 h 698028"/>
              <a:gd name="connsiteX97" fmla="*/ 390219 w 822140"/>
              <a:gd name="connsiteY97" fmla="*/ 595364 h 698028"/>
              <a:gd name="connsiteX98" fmla="*/ 418720 w 822140"/>
              <a:gd name="connsiteY98" fmla="*/ 581726 h 698028"/>
              <a:gd name="connsiteX99" fmla="*/ 418897 w 822140"/>
              <a:gd name="connsiteY99" fmla="*/ 581633 h 698028"/>
              <a:gd name="connsiteX100" fmla="*/ 482631 w 822140"/>
              <a:gd name="connsiteY100" fmla="*/ 551222 h 698028"/>
              <a:gd name="connsiteX101" fmla="*/ 495160 w 822140"/>
              <a:gd name="connsiteY101" fmla="*/ 545175 h 698028"/>
              <a:gd name="connsiteX102" fmla="*/ 499424 w 822140"/>
              <a:gd name="connsiteY102" fmla="*/ 543124 h 698028"/>
              <a:gd name="connsiteX103" fmla="*/ 524110 w 822140"/>
              <a:gd name="connsiteY103" fmla="*/ 531966 h 698028"/>
              <a:gd name="connsiteX104" fmla="*/ 535455 w 822140"/>
              <a:gd name="connsiteY104" fmla="*/ 526091 h 698028"/>
              <a:gd name="connsiteX105" fmla="*/ 555759 w 822140"/>
              <a:gd name="connsiteY105" fmla="*/ 516356 h 698028"/>
              <a:gd name="connsiteX106" fmla="*/ 565975 w 822140"/>
              <a:gd name="connsiteY106" fmla="*/ 511528 h 698028"/>
              <a:gd name="connsiteX107" fmla="*/ 578246 w 822140"/>
              <a:gd name="connsiteY107" fmla="*/ 505797 h 698028"/>
              <a:gd name="connsiteX108" fmla="*/ 592843 w 822140"/>
              <a:gd name="connsiteY108" fmla="*/ 498726 h 698028"/>
              <a:gd name="connsiteX109" fmla="*/ 598382 w 822140"/>
              <a:gd name="connsiteY109" fmla="*/ 494797 h 698028"/>
              <a:gd name="connsiteX110" fmla="*/ 641521 w 822140"/>
              <a:gd name="connsiteY110" fmla="*/ 464560 h 698028"/>
              <a:gd name="connsiteX111" fmla="*/ 655479 w 822140"/>
              <a:gd name="connsiteY111" fmla="*/ 455043 h 698028"/>
              <a:gd name="connsiteX112" fmla="*/ 659712 w 822140"/>
              <a:gd name="connsiteY112" fmla="*/ 452040 h 698028"/>
              <a:gd name="connsiteX113" fmla="*/ 665686 w 822140"/>
              <a:gd name="connsiteY113" fmla="*/ 447885 h 698028"/>
              <a:gd name="connsiteX114" fmla="*/ 666253 w 822140"/>
              <a:gd name="connsiteY114" fmla="*/ 447485 h 698028"/>
              <a:gd name="connsiteX115" fmla="*/ 672055 w 822140"/>
              <a:gd name="connsiteY115" fmla="*/ 443445 h 698028"/>
              <a:gd name="connsiteX116" fmla="*/ 678582 w 822140"/>
              <a:gd name="connsiteY116" fmla="*/ 438864 h 698028"/>
              <a:gd name="connsiteX117" fmla="*/ 699513 w 822140"/>
              <a:gd name="connsiteY117" fmla="*/ 424564 h 698028"/>
              <a:gd name="connsiteX118" fmla="*/ 705369 w 822140"/>
              <a:gd name="connsiteY118" fmla="*/ 420340 h 698028"/>
              <a:gd name="connsiteX119" fmla="*/ 708399 w 822140"/>
              <a:gd name="connsiteY119" fmla="*/ 418215 h 698028"/>
              <a:gd name="connsiteX120" fmla="*/ 711543 w 822140"/>
              <a:gd name="connsiteY120" fmla="*/ 415999 h 698028"/>
              <a:gd name="connsiteX121" fmla="*/ 722194 w 822140"/>
              <a:gd name="connsiteY121" fmla="*/ 408594 h 698028"/>
              <a:gd name="connsiteX122" fmla="*/ 721182 w 822140"/>
              <a:gd name="connsiteY122" fmla="*/ 401777 h 698028"/>
              <a:gd name="connsiteX123" fmla="*/ 719572 w 822140"/>
              <a:gd name="connsiteY123" fmla="*/ 390942 h 698028"/>
              <a:gd name="connsiteX124" fmla="*/ 719635 w 822140"/>
              <a:gd name="connsiteY124" fmla="*/ 390152 h 698028"/>
              <a:gd name="connsiteX125" fmla="*/ 721972 w 822140"/>
              <a:gd name="connsiteY125" fmla="*/ 388002 h 698028"/>
              <a:gd name="connsiteX126" fmla="*/ 722670 w 822140"/>
              <a:gd name="connsiteY126" fmla="*/ 384176 h 698028"/>
              <a:gd name="connsiteX127" fmla="*/ 728762 w 822140"/>
              <a:gd name="connsiteY127" fmla="*/ 378200 h 698028"/>
              <a:gd name="connsiteX128" fmla="*/ 731656 w 822140"/>
              <a:gd name="connsiteY128" fmla="*/ 378554 h 698028"/>
              <a:gd name="connsiteX129" fmla="*/ 737104 w 822140"/>
              <a:gd name="connsiteY129" fmla="*/ 379212 h 698028"/>
              <a:gd name="connsiteX130" fmla="*/ 738107 w 822140"/>
              <a:gd name="connsiteY130" fmla="*/ 377905 h 698028"/>
              <a:gd name="connsiteX131" fmla="*/ 737531 w 822140"/>
              <a:gd name="connsiteY131" fmla="*/ 372650 h 698028"/>
              <a:gd name="connsiteX132" fmla="*/ 736179 w 822140"/>
              <a:gd name="connsiteY132" fmla="*/ 360598 h 698028"/>
              <a:gd name="connsiteX133" fmla="*/ 736855 w 822140"/>
              <a:gd name="connsiteY133" fmla="*/ 358891 h 698028"/>
              <a:gd name="connsiteX134" fmla="*/ 744362 w 822140"/>
              <a:gd name="connsiteY134" fmla="*/ 356990 h 698028"/>
              <a:gd name="connsiteX135" fmla="*/ 758466 w 822140"/>
              <a:gd name="connsiteY135" fmla="*/ 351177 h 698028"/>
              <a:gd name="connsiteX136" fmla="*/ 762045 w 822140"/>
              <a:gd name="connsiteY136" fmla="*/ 349371 h 698028"/>
              <a:gd name="connsiteX137" fmla="*/ 766399 w 822140"/>
              <a:gd name="connsiteY137" fmla="*/ 346771 h 698028"/>
              <a:gd name="connsiteX138" fmla="*/ 775948 w 822140"/>
              <a:gd name="connsiteY138" fmla="*/ 343372 h 698028"/>
              <a:gd name="connsiteX139" fmla="*/ 780811 w 822140"/>
              <a:gd name="connsiteY139" fmla="*/ 341062 h 698028"/>
              <a:gd name="connsiteX140" fmla="*/ 785710 w 822140"/>
              <a:gd name="connsiteY140" fmla="*/ 335553 h 698028"/>
              <a:gd name="connsiteX141" fmla="*/ 786177 w 822140"/>
              <a:gd name="connsiteY141" fmla="*/ 335041 h 698028"/>
              <a:gd name="connsiteX142" fmla="*/ 796075 w 822140"/>
              <a:gd name="connsiteY142" fmla="*/ 329033 h 698028"/>
              <a:gd name="connsiteX143" fmla="*/ 799714 w 822140"/>
              <a:gd name="connsiteY143" fmla="*/ 326818 h 698028"/>
              <a:gd name="connsiteX144" fmla="*/ 809430 w 822140"/>
              <a:gd name="connsiteY144" fmla="*/ 329219 h 698028"/>
              <a:gd name="connsiteX145" fmla="*/ 810739 w 822140"/>
              <a:gd name="connsiteY145" fmla="*/ 328366 h 698028"/>
              <a:gd name="connsiteX146" fmla="*/ 815088 w 822140"/>
              <a:gd name="connsiteY146" fmla="*/ 324168 h 698028"/>
              <a:gd name="connsiteX147" fmla="*/ 815476 w 822140"/>
              <a:gd name="connsiteY147" fmla="*/ 323891 h 698028"/>
              <a:gd name="connsiteX148" fmla="*/ 822687 w 822140"/>
              <a:gd name="connsiteY148" fmla="*/ 314217 h 698028"/>
              <a:gd name="connsiteX149" fmla="*/ 801188 w 822140"/>
              <a:gd name="connsiteY149" fmla="*/ 263184 h 698028"/>
              <a:gd name="connsiteX150" fmla="*/ 790990 w 822140"/>
              <a:gd name="connsiteY150" fmla="*/ 236116 h 698028"/>
              <a:gd name="connsiteX151" fmla="*/ 768373 w 822140"/>
              <a:gd name="connsiteY151" fmla="*/ 179348 h 698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822140" h="698028">
                <a:moveTo>
                  <a:pt x="768373" y="179348"/>
                </a:moveTo>
                <a:lnTo>
                  <a:pt x="753154" y="144439"/>
                </a:lnTo>
                <a:lnTo>
                  <a:pt x="737263" y="104188"/>
                </a:lnTo>
                <a:lnTo>
                  <a:pt x="732473" y="92054"/>
                </a:lnTo>
                <a:lnTo>
                  <a:pt x="729493" y="84576"/>
                </a:lnTo>
                <a:lnTo>
                  <a:pt x="725687" y="77197"/>
                </a:lnTo>
                <a:lnTo>
                  <a:pt x="702311" y="12229"/>
                </a:lnTo>
                <a:lnTo>
                  <a:pt x="690540" y="522"/>
                </a:lnTo>
                <a:lnTo>
                  <a:pt x="684430" y="1448"/>
                </a:lnTo>
                <a:lnTo>
                  <a:pt x="585549" y="17457"/>
                </a:lnTo>
                <a:lnTo>
                  <a:pt x="580264" y="18369"/>
                </a:lnTo>
                <a:lnTo>
                  <a:pt x="577012" y="18932"/>
                </a:lnTo>
                <a:lnTo>
                  <a:pt x="576535" y="19013"/>
                </a:lnTo>
                <a:lnTo>
                  <a:pt x="572802" y="19662"/>
                </a:lnTo>
                <a:lnTo>
                  <a:pt x="565667" y="20910"/>
                </a:lnTo>
                <a:lnTo>
                  <a:pt x="550996" y="23510"/>
                </a:lnTo>
                <a:lnTo>
                  <a:pt x="542355" y="25058"/>
                </a:lnTo>
                <a:lnTo>
                  <a:pt x="534634" y="26456"/>
                </a:lnTo>
                <a:lnTo>
                  <a:pt x="531005" y="27118"/>
                </a:lnTo>
                <a:lnTo>
                  <a:pt x="517179" y="29659"/>
                </a:lnTo>
                <a:lnTo>
                  <a:pt x="505303" y="31874"/>
                </a:lnTo>
                <a:lnTo>
                  <a:pt x="492556" y="34283"/>
                </a:lnTo>
                <a:lnTo>
                  <a:pt x="492366" y="34320"/>
                </a:lnTo>
                <a:lnTo>
                  <a:pt x="478979" y="36883"/>
                </a:lnTo>
                <a:lnTo>
                  <a:pt x="471458" y="38390"/>
                </a:lnTo>
                <a:lnTo>
                  <a:pt x="449258" y="42710"/>
                </a:lnTo>
                <a:lnTo>
                  <a:pt x="444862" y="43586"/>
                </a:lnTo>
                <a:lnTo>
                  <a:pt x="431975" y="46177"/>
                </a:lnTo>
                <a:lnTo>
                  <a:pt x="418257" y="48945"/>
                </a:lnTo>
                <a:lnTo>
                  <a:pt x="388772" y="55112"/>
                </a:lnTo>
                <a:lnTo>
                  <a:pt x="358483" y="61601"/>
                </a:lnTo>
                <a:lnTo>
                  <a:pt x="307423" y="72973"/>
                </a:lnTo>
                <a:lnTo>
                  <a:pt x="302338" y="74134"/>
                </a:lnTo>
                <a:lnTo>
                  <a:pt x="305650" y="83314"/>
                </a:lnTo>
                <a:lnTo>
                  <a:pt x="306580" y="83814"/>
                </a:lnTo>
                <a:lnTo>
                  <a:pt x="329365" y="89064"/>
                </a:lnTo>
                <a:lnTo>
                  <a:pt x="348236" y="93856"/>
                </a:lnTo>
                <a:lnTo>
                  <a:pt x="353244" y="110519"/>
                </a:lnTo>
                <a:lnTo>
                  <a:pt x="357462" y="124323"/>
                </a:lnTo>
                <a:lnTo>
                  <a:pt x="360375" y="134220"/>
                </a:lnTo>
                <a:lnTo>
                  <a:pt x="361872" y="139179"/>
                </a:lnTo>
                <a:lnTo>
                  <a:pt x="365950" y="152693"/>
                </a:lnTo>
                <a:lnTo>
                  <a:pt x="380584" y="201084"/>
                </a:lnTo>
                <a:lnTo>
                  <a:pt x="385977" y="224431"/>
                </a:lnTo>
                <a:lnTo>
                  <a:pt x="388640" y="236470"/>
                </a:lnTo>
                <a:lnTo>
                  <a:pt x="392269" y="252334"/>
                </a:lnTo>
                <a:lnTo>
                  <a:pt x="394927" y="264001"/>
                </a:lnTo>
                <a:lnTo>
                  <a:pt x="397876" y="279380"/>
                </a:lnTo>
                <a:lnTo>
                  <a:pt x="388608" y="291355"/>
                </a:lnTo>
                <a:lnTo>
                  <a:pt x="379377" y="303380"/>
                </a:lnTo>
                <a:lnTo>
                  <a:pt x="356451" y="311349"/>
                </a:lnTo>
                <a:lnTo>
                  <a:pt x="340257" y="316989"/>
                </a:lnTo>
                <a:lnTo>
                  <a:pt x="322792" y="323047"/>
                </a:lnTo>
                <a:lnTo>
                  <a:pt x="308857" y="327944"/>
                </a:lnTo>
                <a:lnTo>
                  <a:pt x="305137" y="329250"/>
                </a:lnTo>
                <a:lnTo>
                  <a:pt x="286570" y="335744"/>
                </a:lnTo>
                <a:lnTo>
                  <a:pt x="279067" y="338390"/>
                </a:lnTo>
                <a:lnTo>
                  <a:pt x="253828" y="347252"/>
                </a:lnTo>
                <a:lnTo>
                  <a:pt x="238268" y="352738"/>
                </a:lnTo>
                <a:lnTo>
                  <a:pt x="233011" y="354581"/>
                </a:lnTo>
                <a:lnTo>
                  <a:pt x="227826" y="356872"/>
                </a:lnTo>
                <a:lnTo>
                  <a:pt x="226188" y="357580"/>
                </a:lnTo>
                <a:lnTo>
                  <a:pt x="206039" y="366510"/>
                </a:lnTo>
                <a:lnTo>
                  <a:pt x="203752" y="367836"/>
                </a:lnTo>
                <a:lnTo>
                  <a:pt x="166619" y="384022"/>
                </a:lnTo>
                <a:lnTo>
                  <a:pt x="162772" y="387294"/>
                </a:lnTo>
                <a:lnTo>
                  <a:pt x="144296" y="403041"/>
                </a:lnTo>
                <a:lnTo>
                  <a:pt x="120771" y="423157"/>
                </a:lnTo>
                <a:lnTo>
                  <a:pt x="55159" y="479476"/>
                </a:lnTo>
                <a:lnTo>
                  <a:pt x="27574" y="502456"/>
                </a:lnTo>
                <a:lnTo>
                  <a:pt x="547" y="526659"/>
                </a:lnTo>
                <a:lnTo>
                  <a:pt x="7574" y="550487"/>
                </a:lnTo>
                <a:lnTo>
                  <a:pt x="13240" y="569635"/>
                </a:lnTo>
                <a:lnTo>
                  <a:pt x="26009" y="612609"/>
                </a:lnTo>
                <a:lnTo>
                  <a:pt x="33829" y="638799"/>
                </a:lnTo>
                <a:lnTo>
                  <a:pt x="38851" y="655581"/>
                </a:lnTo>
                <a:lnTo>
                  <a:pt x="42376" y="667326"/>
                </a:lnTo>
                <a:lnTo>
                  <a:pt x="47456" y="684228"/>
                </a:lnTo>
                <a:lnTo>
                  <a:pt x="49611" y="691390"/>
                </a:lnTo>
                <a:lnTo>
                  <a:pt x="51770" y="698551"/>
                </a:lnTo>
                <a:lnTo>
                  <a:pt x="56774" y="696940"/>
                </a:lnTo>
                <a:lnTo>
                  <a:pt x="76810" y="690553"/>
                </a:lnTo>
                <a:lnTo>
                  <a:pt x="81827" y="688970"/>
                </a:lnTo>
                <a:lnTo>
                  <a:pt x="94874" y="684883"/>
                </a:lnTo>
                <a:lnTo>
                  <a:pt x="111957" y="679596"/>
                </a:lnTo>
                <a:lnTo>
                  <a:pt x="138213" y="671614"/>
                </a:lnTo>
                <a:lnTo>
                  <a:pt x="142159" y="670429"/>
                </a:lnTo>
                <a:lnTo>
                  <a:pt x="172430" y="661470"/>
                </a:lnTo>
                <a:lnTo>
                  <a:pt x="202768" y="652717"/>
                </a:lnTo>
                <a:lnTo>
                  <a:pt x="233174" y="644173"/>
                </a:lnTo>
                <a:lnTo>
                  <a:pt x="243122" y="641426"/>
                </a:lnTo>
                <a:lnTo>
                  <a:pt x="252349" y="638901"/>
                </a:lnTo>
                <a:lnTo>
                  <a:pt x="263649" y="635836"/>
                </a:lnTo>
                <a:lnTo>
                  <a:pt x="286239" y="629801"/>
                </a:lnTo>
                <a:lnTo>
                  <a:pt x="294182" y="627707"/>
                </a:lnTo>
                <a:lnTo>
                  <a:pt x="309474" y="623721"/>
                </a:lnTo>
                <a:lnTo>
                  <a:pt x="355435" y="612076"/>
                </a:lnTo>
                <a:lnTo>
                  <a:pt x="390219" y="595364"/>
                </a:lnTo>
                <a:lnTo>
                  <a:pt x="418720" y="581726"/>
                </a:lnTo>
                <a:lnTo>
                  <a:pt x="418897" y="581633"/>
                </a:lnTo>
                <a:lnTo>
                  <a:pt x="482631" y="551222"/>
                </a:lnTo>
                <a:lnTo>
                  <a:pt x="495160" y="545175"/>
                </a:lnTo>
                <a:lnTo>
                  <a:pt x="499424" y="543124"/>
                </a:lnTo>
                <a:lnTo>
                  <a:pt x="524110" y="531966"/>
                </a:lnTo>
                <a:lnTo>
                  <a:pt x="535455" y="526091"/>
                </a:lnTo>
                <a:lnTo>
                  <a:pt x="555759" y="516356"/>
                </a:lnTo>
                <a:lnTo>
                  <a:pt x="565975" y="511528"/>
                </a:lnTo>
                <a:lnTo>
                  <a:pt x="578246" y="505797"/>
                </a:lnTo>
                <a:lnTo>
                  <a:pt x="592843" y="498726"/>
                </a:lnTo>
                <a:lnTo>
                  <a:pt x="598382" y="494797"/>
                </a:lnTo>
                <a:lnTo>
                  <a:pt x="641521" y="464560"/>
                </a:lnTo>
                <a:lnTo>
                  <a:pt x="655479" y="455043"/>
                </a:lnTo>
                <a:lnTo>
                  <a:pt x="659712" y="452040"/>
                </a:lnTo>
                <a:lnTo>
                  <a:pt x="665686" y="447885"/>
                </a:lnTo>
                <a:lnTo>
                  <a:pt x="666253" y="447485"/>
                </a:lnTo>
                <a:lnTo>
                  <a:pt x="672055" y="443445"/>
                </a:lnTo>
                <a:lnTo>
                  <a:pt x="678582" y="438864"/>
                </a:lnTo>
                <a:lnTo>
                  <a:pt x="699513" y="424564"/>
                </a:lnTo>
                <a:lnTo>
                  <a:pt x="705369" y="420340"/>
                </a:lnTo>
                <a:lnTo>
                  <a:pt x="708399" y="418215"/>
                </a:lnTo>
                <a:lnTo>
                  <a:pt x="711543" y="415999"/>
                </a:lnTo>
                <a:lnTo>
                  <a:pt x="722194" y="408594"/>
                </a:lnTo>
                <a:lnTo>
                  <a:pt x="721182" y="401777"/>
                </a:lnTo>
                <a:lnTo>
                  <a:pt x="719572" y="390942"/>
                </a:lnTo>
                <a:lnTo>
                  <a:pt x="719635" y="390152"/>
                </a:lnTo>
                <a:lnTo>
                  <a:pt x="721972" y="388002"/>
                </a:lnTo>
                <a:lnTo>
                  <a:pt x="722670" y="384176"/>
                </a:lnTo>
                <a:lnTo>
                  <a:pt x="728762" y="378200"/>
                </a:lnTo>
                <a:lnTo>
                  <a:pt x="731656" y="378554"/>
                </a:lnTo>
                <a:lnTo>
                  <a:pt x="737104" y="379212"/>
                </a:lnTo>
                <a:lnTo>
                  <a:pt x="738107" y="377905"/>
                </a:lnTo>
                <a:lnTo>
                  <a:pt x="737531" y="372650"/>
                </a:lnTo>
                <a:lnTo>
                  <a:pt x="736179" y="360598"/>
                </a:lnTo>
                <a:lnTo>
                  <a:pt x="736855" y="358891"/>
                </a:lnTo>
                <a:lnTo>
                  <a:pt x="744362" y="356990"/>
                </a:lnTo>
                <a:lnTo>
                  <a:pt x="758466" y="351177"/>
                </a:lnTo>
                <a:lnTo>
                  <a:pt x="762045" y="349371"/>
                </a:lnTo>
                <a:lnTo>
                  <a:pt x="766399" y="346771"/>
                </a:lnTo>
                <a:lnTo>
                  <a:pt x="775948" y="343372"/>
                </a:lnTo>
                <a:lnTo>
                  <a:pt x="780811" y="341062"/>
                </a:lnTo>
                <a:lnTo>
                  <a:pt x="785710" y="335553"/>
                </a:lnTo>
                <a:lnTo>
                  <a:pt x="786177" y="335041"/>
                </a:lnTo>
                <a:lnTo>
                  <a:pt x="796075" y="329033"/>
                </a:lnTo>
                <a:lnTo>
                  <a:pt x="799714" y="326818"/>
                </a:lnTo>
                <a:lnTo>
                  <a:pt x="809430" y="329219"/>
                </a:lnTo>
                <a:lnTo>
                  <a:pt x="810739" y="328366"/>
                </a:lnTo>
                <a:lnTo>
                  <a:pt x="815088" y="324168"/>
                </a:lnTo>
                <a:lnTo>
                  <a:pt x="815476" y="323891"/>
                </a:lnTo>
                <a:lnTo>
                  <a:pt x="822687" y="314217"/>
                </a:lnTo>
                <a:lnTo>
                  <a:pt x="801188" y="263184"/>
                </a:lnTo>
                <a:lnTo>
                  <a:pt x="790990" y="236116"/>
                </a:lnTo>
                <a:lnTo>
                  <a:pt x="768373" y="17934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B15EA233-1CB9-949B-0074-9E6B53ABB09C}"/>
              </a:ext>
            </a:extLst>
          </p:cNvPr>
          <p:cNvSpPr>
            <a:spLocks/>
          </p:cNvSpPr>
          <p:nvPr/>
        </p:nvSpPr>
        <p:spPr>
          <a:xfrm flipV="1">
            <a:off x="2842746" y="4772656"/>
            <a:ext cx="1117809" cy="735681"/>
          </a:xfrm>
          <a:custGeom>
            <a:avLst/>
            <a:gdLst>
              <a:gd name="connsiteX0" fmla="*/ 168891 w 761225"/>
              <a:gd name="connsiteY0" fmla="*/ 307224 h 500997"/>
              <a:gd name="connsiteX1" fmla="*/ 227122 w 761225"/>
              <a:gd name="connsiteY1" fmla="*/ 363842 h 500997"/>
              <a:gd name="connsiteX2" fmla="*/ 300618 w 761225"/>
              <a:gd name="connsiteY2" fmla="*/ 433765 h 500997"/>
              <a:gd name="connsiteX3" fmla="*/ 340963 w 761225"/>
              <a:gd name="connsiteY3" fmla="*/ 472155 h 500997"/>
              <a:gd name="connsiteX4" fmla="*/ 372182 w 761225"/>
              <a:gd name="connsiteY4" fmla="*/ 501746 h 500997"/>
              <a:gd name="connsiteX5" fmla="*/ 410753 w 761225"/>
              <a:gd name="connsiteY5" fmla="*/ 490443 h 500997"/>
              <a:gd name="connsiteX6" fmla="*/ 422566 w 761225"/>
              <a:gd name="connsiteY6" fmla="*/ 487048 h 500997"/>
              <a:gd name="connsiteX7" fmla="*/ 446694 w 761225"/>
              <a:gd name="connsiteY7" fmla="*/ 480196 h 500997"/>
              <a:gd name="connsiteX8" fmla="*/ 460888 w 761225"/>
              <a:gd name="connsiteY8" fmla="*/ 476221 h 500997"/>
              <a:gd name="connsiteX9" fmla="*/ 496715 w 761225"/>
              <a:gd name="connsiteY9" fmla="*/ 466370 h 500997"/>
              <a:gd name="connsiteX10" fmla="*/ 510814 w 761225"/>
              <a:gd name="connsiteY10" fmla="*/ 462567 h 500997"/>
              <a:gd name="connsiteX11" fmla="*/ 538571 w 761225"/>
              <a:gd name="connsiteY11" fmla="*/ 455198 h 500997"/>
              <a:gd name="connsiteX12" fmla="*/ 542567 w 761225"/>
              <a:gd name="connsiteY12" fmla="*/ 454149 h 500997"/>
              <a:gd name="connsiteX13" fmla="*/ 544509 w 761225"/>
              <a:gd name="connsiteY13" fmla="*/ 453641 h 500997"/>
              <a:gd name="connsiteX14" fmla="*/ 556739 w 761225"/>
              <a:gd name="connsiteY14" fmla="*/ 450456 h 500997"/>
              <a:gd name="connsiteX15" fmla="*/ 565348 w 761225"/>
              <a:gd name="connsiteY15" fmla="*/ 448232 h 500997"/>
              <a:gd name="connsiteX16" fmla="*/ 586551 w 761225"/>
              <a:gd name="connsiteY16" fmla="*/ 442823 h 500997"/>
              <a:gd name="connsiteX17" fmla="*/ 631559 w 761225"/>
              <a:gd name="connsiteY17" fmla="*/ 431633 h 500997"/>
              <a:gd name="connsiteX18" fmla="*/ 653837 w 761225"/>
              <a:gd name="connsiteY18" fmla="*/ 426246 h 500997"/>
              <a:gd name="connsiteX19" fmla="*/ 662120 w 761225"/>
              <a:gd name="connsiteY19" fmla="*/ 424268 h 500997"/>
              <a:gd name="connsiteX20" fmla="*/ 681054 w 761225"/>
              <a:gd name="connsiteY20" fmla="*/ 419793 h 500997"/>
              <a:gd name="connsiteX21" fmla="*/ 697638 w 761225"/>
              <a:gd name="connsiteY21" fmla="*/ 415936 h 500997"/>
              <a:gd name="connsiteX22" fmla="*/ 695302 w 761225"/>
              <a:gd name="connsiteY22" fmla="*/ 404351 h 500997"/>
              <a:gd name="connsiteX23" fmla="*/ 722629 w 761225"/>
              <a:gd name="connsiteY23" fmla="*/ 398112 h 500997"/>
              <a:gd name="connsiteX24" fmla="*/ 736700 w 761225"/>
              <a:gd name="connsiteY24" fmla="*/ 394958 h 500997"/>
              <a:gd name="connsiteX25" fmla="*/ 740465 w 761225"/>
              <a:gd name="connsiteY25" fmla="*/ 394119 h 500997"/>
              <a:gd name="connsiteX26" fmla="*/ 742788 w 761225"/>
              <a:gd name="connsiteY26" fmla="*/ 393606 h 500997"/>
              <a:gd name="connsiteX27" fmla="*/ 748875 w 761225"/>
              <a:gd name="connsiteY27" fmla="*/ 392258 h 500997"/>
              <a:gd name="connsiteX28" fmla="*/ 761831 w 761225"/>
              <a:gd name="connsiteY28" fmla="*/ 389417 h 500997"/>
              <a:gd name="connsiteX29" fmla="*/ 500925 w 761225"/>
              <a:gd name="connsiteY29" fmla="*/ 222185 h 500997"/>
              <a:gd name="connsiteX30" fmla="*/ 494901 w 761225"/>
              <a:gd name="connsiteY30" fmla="*/ 200771 h 500997"/>
              <a:gd name="connsiteX31" fmla="*/ 485098 w 761225"/>
              <a:gd name="connsiteY31" fmla="*/ 199296 h 500997"/>
              <a:gd name="connsiteX32" fmla="*/ 473100 w 761225"/>
              <a:gd name="connsiteY32" fmla="*/ 197481 h 500997"/>
              <a:gd name="connsiteX33" fmla="*/ 356514 w 761225"/>
              <a:gd name="connsiteY33" fmla="*/ 110854 h 500997"/>
              <a:gd name="connsiteX34" fmla="*/ 207893 w 761225"/>
              <a:gd name="connsiteY34" fmla="*/ 749 h 500997"/>
              <a:gd name="connsiteX35" fmla="*/ 193708 w 761225"/>
              <a:gd name="connsiteY35" fmla="*/ 14539 h 500997"/>
              <a:gd name="connsiteX36" fmla="*/ 165983 w 761225"/>
              <a:gd name="connsiteY36" fmla="*/ 41612 h 500997"/>
              <a:gd name="connsiteX37" fmla="*/ 154688 w 761225"/>
              <a:gd name="connsiteY37" fmla="*/ 52711 h 500997"/>
              <a:gd name="connsiteX38" fmla="*/ 138307 w 761225"/>
              <a:gd name="connsiteY38" fmla="*/ 68816 h 500997"/>
              <a:gd name="connsiteX39" fmla="*/ 120575 w 761225"/>
              <a:gd name="connsiteY39" fmla="*/ 86246 h 500997"/>
              <a:gd name="connsiteX40" fmla="*/ 111357 w 761225"/>
              <a:gd name="connsiteY40" fmla="*/ 95394 h 500997"/>
              <a:gd name="connsiteX41" fmla="*/ 107856 w 761225"/>
              <a:gd name="connsiteY41" fmla="*/ 98825 h 500997"/>
              <a:gd name="connsiteX42" fmla="*/ 84449 w 761225"/>
              <a:gd name="connsiteY42" fmla="*/ 122099 h 500997"/>
              <a:gd name="connsiteX43" fmla="*/ 56487 w 761225"/>
              <a:gd name="connsiteY43" fmla="*/ 149966 h 500997"/>
              <a:gd name="connsiteX44" fmla="*/ 28585 w 761225"/>
              <a:gd name="connsiteY44" fmla="*/ 177946 h 500997"/>
              <a:gd name="connsiteX45" fmla="*/ 605 w 761225"/>
              <a:gd name="connsiteY45" fmla="*/ 206121 h 500997"/>
              <a:gd name="connsiteX46" fmla="*/ 81663 w 761225"/>
              <a:gd name="connsiteY46" fmla="*/ 225162 h 500997"/>
              <a:gd name="connsiteX47" fmla="*/ 100942 w 761225"/>
              <a:gd name="connsiteY47" fmla="*/ 242015 h 500997"/>
              <a:gd name="connsiteX48" fmla="*/ 154139 w 761225"/>
              <a:gd name="connsiteY48" fmla="*/ 294314 h 500997"/>
              <a:gd name="connsiteX49" fmla="*/ 168891 w 761225"/>
              <a:gd name="connsiteY49" fmla="*/ 307224 h 50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761225" h="500997">
                <a:moveTo>
                  <a:pt x="168891" y="307224"/>
                </a:moveTo>
                <a:lnTo>
                  <a:pt x="227122" y="363842"/>
                </a:lnTo>
                <a:lnTo>
                  <a:pt x="300618" y="433765"/>
                </a:lnTo>
                <a:lnTo>
                  <a:pt x="340963" y="472155"/>
                </a:lnTo>
                <a:lnTo>
                  <a:pt x="372182" y="501746"/>
                </a:lnTo>
                <a:lnTo>
                  <a:pt x="410753" y="490443"/>
                </a:lnTo>
                <a:lnTo>
                  <a:pt x="422566" y="487048"/>
                </a:lnTo>
                <a:lnTo>
                  <a:pt x="446694" y="480196"/>
                </a:lnTo>
                <a:lnTo>
                  <a:pt x="460888" y="476221"/>
                </a:lnTo>
                <a:lnTo>
                  <a:pt x="496715" y="466370"/>
                </a:lnTo>
                <a:lnTo>
                  <a:pt x="510814" y="462567"/>
                </a:lnTo>
                <a:lnTo>
                  <a:pt x="538571" y="455198"/>
                </a:lnTo>
                <a:lnTo>
                  <a:pt x="542567" y="454149"/>
                </a:lnTo>
                <a:lnTo>
                  <a:pt x="544509" y="453641"/>
                </a:lnTo>
                <a:lnTo>
                  <a:pt x="556739" y="450456"/>
                </a:lnTo>
                <a:lnTo>
                  <a:pt x="565348" y="448232"/>
                </a:lnTo>
                <a:lnTo>
                  <a:pt x="586551" y="442823"/>
                </a:lnTo>
                <a:lnTo>
                  <a:pt x="631559" y="431633"/>
                </a:lnTo>
                <a:lnTo>
                  <a:pt x="653837" y="426246"/>
                </a:lnTo>
                <a:lnTo>
                  <a:pt x="662120" y="424268"/>
                </a:lnTo>
                <a:lnTo>
                  <a:pt x="681054" y="419793"/>
                </a:lnTo>
                <a:lnTo>
                  <a:pt x="697638" y="415936"/>
                </a:lnTo>
                <a:lnTo>
                  <a:pt x="695302" y="404351"/>
                </a:lnTo>
                <a:lnTo>
                  <a:pt x="722629" y="398112"/>
                </a:lnTo>
                <a:lnTo>
                  <a:pt x="736700" y="394958"/>
                </a:lnTo>
                <a:lnTo>
                  <a:pt x="740465" y="394119"/>
                </a:lnTo>
                <a:lnTo>
                  <a:pt x="742788" y="393606"/>
                </a:lnTo>
                <a:lnTo>
                  <a:pt x="748875" y="392258"/>
                </a:lnTo>
                <a:lnTo>
                  <a:pt x="761831" y="389417"/>
                </a:lnTo>
                <a:lnTo>
                  <a:pt x="500925" y="222185"/>
                </a:lnTo>
                <a:lnTo>
                  <a:pt x="494901" y="200771"/>
                </a:lnTo>
                <a:lnTo>
                  <a:pt x="485098" y="199296"/>
                </a:lnTo>
                <a:lnTo>
                  <a:pt x="473100" y="197481"/>
                </a:lnTo>
                <a:lnTo>
                  <a:pt x="356514" y="110854"/>
                </a:lnTo>
                <a:lnTo>
                  <a:pt x="207893" y="749"/>
                </a:lnTo>
                <a:lnTo>
                  <a:pt x="193708" y="14539"/>
                </a:lnTo>
                <a:lnTo>
                  <a:pt x="165983" y="41612"/>
                </a:lnTo>
                <a:lnTo>
                  <a:pt x="154688" y="52711"/>
                </a:lnTo>
                <a:lnTo>
                  <a:pt x="138307" y="68816"/>
                </a:lnTo>
                <a:lnTo>
                  <a:pt x="120575" y="86246"/>
                </a:lnTo>
                <a:lnTo>
                  <a:pt x="111357" y="95394"/>
                </a:lnTo>
                <a:lnTo>
                  <a:pt x="107856" y="98825"/>
                </a:lnTo>
                <a:lnTo>
                  <a:pt x="84449" y="122099"/>
                </a:lnTo>
                <a:lnTo>
                  <a:pt x="56487" y="149966"/>
                </a:lnTo>
                <a:lnTo>
                  <a:pt x="28585" y="177946"/>
                </a:lnTo>
                <a:lnTo>
                  <a:pt x="605" y="206121"/>
                </a:lnTo>
                <a:lnTo>
                  <a:pt x="81663" y="225162"/>
                </a:lnTo>
                <a:lnTo>
                  <a:pt x="100942" y="242015"/>
                </a:lnTo>
                <a:lnTo>
                  <a:pt x="154139" y="294314"/>
                </a:lnTo>
                <a:lnTo>
                  <a:pt x="168891" y="30722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55E734B7-01C6-4214-BBE6-0C24EF0E3B93}"/>
              </a:ext>
            </a:extLst>
          </p:cNvPr>
          <p:cNvSpPr>
            <a:spLocks/>
          </p:cNvSpPr>
          <p:nvPr/>
        </p:nvSpPr>
        <p:spPr>
          <a:xfrm flipV="1">
            <a:off x="6350000" y="3869274"/>
            <a:ext cx="244371" cy="330342"/>
          </a:xfrm>
          <a:custGeom>
            <a:avLst/>
            <a:gdLst>
              <a:gd name="connsiteX0" fmla="*/ 91582 w 166416"/>
              <a:gd name="connsiteY0" fmla="*/ 23638 h 224962"/>
              <a:gd name="connsiteX1" fmla="*/ 71287 w 166416"/>
              <a:gd name="connsiteY1" fmla="*/ 34810 h 224962"/>
              <a:gd name="connsiteX2" fmla="*/ 55070 w 166416"/>
              <a:gd name="connsiteY2" fmla="*/ 45592 h 224962"/>
              <a:gd name="connsiteX3" fmla="*/ 46419 w 166416"/>
              <a:gd name="connsiteY3" fmla="*/ 50112 h 224962"/>
              <a:gd name="connsiteX4" fmla="*/ 44754 w 166416"/>
              <a:gd name="connsiteY4" fmla="*/ 55770 h 224962"/>
              <a:gd name="connsiteX5" fmla="*/ 43675 w 166416"/>
              <a:gd name="connsiteY5" fmla="*/ 59818 h 224962"/>
              <a:gd name="connsiteX6" fmla="*/ 43643 w 166416"/>
              <a:gd name="connsiteY6" fmla="*/ 69293 h 224962"/>
              <a:gd name="connsiteX7" fmla="*/ 42940 w 166416"/>
              <a:gd name="connsiteY7" fmla="*/ 70246 h 224962"/>
              <a:gd name="connsiteX8" fmla="*/ 40454 w 166416"/>
              <a:gd name="connsiteY8" fmla="*/ 71399 h 224962"/>
              <a:gd name="connsiteX9" fmla="*/ 38499 w 166416"/>
              <a:gd name="connsiteY9" fmla="*/ 72302 h 224962"/>
              <a:gd name="connsiteX10" fmla="*/ 37465 w 166416"/>
              <a:gd name="connsiteY10" fmla="*/ 72129 h 224962"/>
              <a:gd name="connsiteX11" fmla="*/ 32470 w 166416"/>
              <a:gd name="connsiteY11" fmla="*/ 73540 h 224962"/>
              <a:gd name="connsiteX12" fmla="*/ 26632 w 166416"/>
              <a:gd name="connsiteY12" fmla="*/ 76717 h 224962"/>
              <a:gd name="connsiteX13" fmla="*/ 20005 w 166416"/>
              <a:gd name="connsiteY13" fmla="*/ 82788 h 224962"/>
              <a:gd name="connsiteX14" fmla="*/ 11200 w 166416"/>
              <a:gd name="connsiteY14" fmla="*/ 91229 h 224962"/>
              <a:gd name="connsiteX15" fmla="*/ 5847 w 166416"/>
              <a:gd name="connsiteY15" fmla="*/ 96561 h 224962"/>
              <a:gd name="connsiteX16" fmla="*/ 4033 w 166416"/>
              <a:gd name="connsiteY16" fmla="*/ 98385 h 224962"/>
              <a:gd name="connsiteX17" fmla="*/ 363 w 166416"/>
              <a:gd name="connsiteY17" fmla="*/ 102732 h 224962"/>
              <a:gd name="connsiteX18" fmla="*/ 6450 w 166416"/>
              <a:gd name="connsiteY18" fmla="*/ 141562 h 224962"/>
              <a:gd name="connsiteX19" fmla="*/ 9980 w 166416"/>
              <a:gd name="connsiteY19" fmla="*/ 163810 h 224962"/>
              <a:gd name="connsiteX20" fmla="*/ 10279 w 166416"/>
              <a:gd name="connsiteY20" fmla="*/ 165679 h 224962"/>
              <a:gd name="connsiteX21" fmla="*/ 10578 w 166416"/>
              <a:gd name="connsiteY21" fmla="*/ 167549 h 224962"/>
              <a:gd name="connsiteX22" fmla="*/ 12094 w 166416"/>
              <a:gd name="connsiteY22" fmla="*/ 177024 h 224962"/>
              <a:gd name="connsiteX23" fmla="*/ 12320 w 166416"/>
              <a:gd name="connsiteY23" fmla="*/ 178488 h 224962"/>
              <a:gd name="connsiteX24" fmla="*/ 14167 w 166416"/>
              <a:gd name="connsiteY24" fmla="*/ 190063 h 224962"/>
              <a:gd name="connsiteX25" fmla="*/ 15432 w 166416"/>
              <a:gd name="connsiteY25" fmla="*/ 195909 h 224962"/>
              <a:gd name="connsiteX26" fmla="*/ 15763 w 166416"/>
              <a:gd name="connsiteY26" fmla="*/ 197384 h 224962"/>
              <a:gd name="connsiteX27" fmla="*/ 16716 w 166416"/>
              <a:gd name="connsiteY27" fmla="*/ 201757 h 224962"/>
              <a:gd name="connsiteX28" fmla="*/ 19320 w 166416"/>
              <a:gd name="connsiteY28" fmla="*/ 210697 h 224962"/>
              <a:gd name="connsiteX29" fmla="*/ 21266 w 166416"/>
              <a:gd name="connsiteY29" fmla="*/ 217409 h 224962"/>
              <a:gd name="connsiteX30" fmla="*/ 21778 w 166416"/>
              <a:gd name="connsiteY30" fmla="*/ 219152 h 224962"/>
              <a:gd name="connsiteX31" fmla="*/ 22867 w 166416"/>
              <a:gd name="connsiteY31" fmla="*/ 218634 h 224962"/>
              <a:gd name="connsiteX32" fmla="*/ 26142 w 166416"/>
              <a:gd name="connsiteY32" fmla="*/ 218504 h 224962"/>
              <a:gd name="connsiteX33" fmla="*/ 27417 w 166416"/>
              <a:gd name="connsiteY33" fmla="*/ 219649 h 224962"/>
              <a:gd name="connsiteX34" fmla="*/ 29885 w 166416"/>
              <a:gd name="connsiteY34" fmla="*/ 221759 h 224962"/>
              <a:gd name="connsiteX35" fmla="*/ 34044 w 166416"/>
              <a:gd name="connsiteY35" fmla="*/ 219180 h 224962"/>
              <a:gd name="connsiteX36" fmla="*/ 34720 w 166416"/>
              <a:gd name="connsiteY36" fmla="*/ 218749 h 224962"/>
              <a:gd name="connsiteX37" fmla="*/ 36762 w 166416"/>
              <a:gd name="connsiteY37" fmla="*/ 218977 h 224962"/>
              <a:gd name="connsiteX38" fmla="*/ 37360 w 166416"/>
              <a:gd name="connsiteY38" fmla="*/ 218987 h 224962"/>
              <a:gd name="connsiteX39" fmla="*/ 39819 w 166416"/>
              <a:gd name="connsiteY39" fmla="*/ 221351 h 224962"/>
              <a:gd name="connsiteX40" fmla="*/ 40359 w 166416"/>
              <a:gd name="connsiteY40" fmla="*/ 218838 h 224962"/>
              <a:gd name="connsiteX41" fmla="*/ 42178 w 166416"/>
              <a:gd name="connsiteY41" fmla="*/ 219768 h 224962"/>
              <a:gd name="connsiteX42" fmla="*/ 43017 w 166416"/>
              <a:gd name="connsiteY42" fmla="*/ 217660 h 224962"/>
              <a:gd name="connsiteX43" fmla="*/ 44432 w 166416"/>
              <a:gd name="connsiteY43" fmla="*/ 216906 h 224962"/>
              <a:gd name="connsiteX44" fmla="*/ 46469 w 166416"/>
              <a:gd name="connsiteY44" fmla="*/ 218309 h 224962"/>
              <a:gd name="connsiteX45" fmla="*/ 53500 w 166416"/>
              <a:gd name="connsiteY45" fmla="*/ 219029 h 224962"/>
              <a:gd name="connsiteX46" fmla="*/ 65267 w 166416"/>
              <a:gd name="connsiteY46" fmla="*/ 213775 h 224962"/>
              <a:gd name="connsiteX47" fmla="*/ 66664 w 166416"/>
              <a:gd name="connsiteY47" fmla="*/ 213948 h 224962"/>
              <a:gd name="connsiteX48" fmla="*/ 68406 w 166416"/>
              <a:gd name="connsiteY48" fmla="*/ 215629 h 224962"/>
              <a:gd name="connsiteX49" fmla="*/ 72194 w 166416"/>
              <a:gd name="connsiteY49" fmla="*/ 220796 h 224962"/>
              <a:gd name="connsiteX50" fmla="*/ 72543 w 166416"/>
              <a:gd name="connsiteY50" fmla="*/ 220834 h 224962"/>
              <a:gd name="connsiteX51" fmla="*/ 77365 w 166416"/>
              <a:gd name="connsiteY51" fmla="*/ 223648 h 224962"/>
              <a:gd name="connsiteX52" fmla="*/ 78649 w 166416"/>
              <a:gd name="connsiteY52" fmla="*/ 223189 h 224962"/>
              <a:gd name="connsiteX53" fmla="*/ 83063 w 166416"/>
              <a:gd name="connsiteY53" fmla="*/ 218956 h 224962"/>
              <a:gd name="connsiteX54" fmla="*/ 88511 w 166416"/>
              <a:gd name="connsiteY54" fmla="*/ 220653 h 224962"/>
              <a:gd name="connsiteX55" fmla="*/ 88348 w 166416"/>
              <a:gd name="connsiteY55" fmla="*/ 222706 h 224962"/>
              <a:gd name="connsiteX56" fmla="*/ 88275 w 166416"/>
              <a:gd name="connsiteY56" fmla="*/ 224046 h 224962"/>
              <a:gd name="connsiteX57" fmla="*/ 89840 w 166416"/>
              <a:gd name="connsiteY57" fmla="*/ 225467 h 224962"/>
              <a:gd name="connsiteX58" fmla="*/ 95651 w 166416"/>
              <a:gd name="connsiteY58" fmla="*/ 222547 h 224962"/>
              <a:gd name="connsiteX59" fmla="*/ 98876 w 166416"/>
              <a:gd name="connsiteY59" fmla="*/ 222611 h 224962"/>
              <a:gd name="connsiteX60" fmla="*/ 116985 w 166416"/>
              <a:gd name="connsiteY60" fmla="*/ 223020 h 224962"/>
              <a:gd name="connsiteX61" fmla="*/ 121644 w 166416"/>
              <a:gd name="connsiteY61" fmla="*/ 216001 h 224962"/>
              <a:gd name="connsiteX62" fmla="*/ 129804 w 166416"/>
              <a:gd name="connsiteY62" fmla="*/ 203557 h 224962"/>
              <a:gd name="connsiteX63" fmla="*/ 139494 w 166416"/>
              <a:gd name="connsiteY63" fmla="*/ 204796 h 224962"/>
              <a:gd name="connsiteX64" fmla="*/ 140723 w 166416"/>
              <a:gd name="connsiteY64" fmla="*/ 206793 h 224962"/>
              <a:gd name="connsiteX65" fmla="*/ 142429 w 166416"/>
              <a:gd name="connsiteY65" fmla="*/ 205078 h 224962"/>
              <a:gd name="connsiteX66" fmla="*/ 162923 w 166416"/>
              <a:gd name="connsiteY66" fmla="*/ 210843 h 224962"/>
              <a:gd name="connsiteX67" fmla="*/ 161172 w 166416"/>
              <a:gd name="connsiteY67" fmla="*/ 195077 h 224962"/>
              <a:gd name="connsiteX68" fmla="*/ 160900 w 166416"/>
              <a:gd name="connsiteY68" fmla="*/ 192718 h 224962"/>
              <a:gd name="connsiteX69" fmla="*/ 156128 w 166416"/>
              <a:gd name="connsiteY69" fmla="*/ 188700 h 224962"/>
              <a:gd name="connsiteX70" fmla="*/ 149564 w 166416"/>
              <a:gd name="connsiteY70" fmla="*/ 183144 h 224962"/>
              <a:gd name="connsiteX71" fmla="*/ 151891 w 166416"/>
              <a:gd name="connsiteY71" fmla="*/ 161525 h 224962"/>
              <a:gd name="connsiteX72" fmla="*/ 153515 w 166416"/>
              <a:gd name="connsiteY72" fmla="*/ 158677 h 224962"/>
              <a:gd name="connsiteX73" fmla="*/ 159095 w 166416"/>
              <a:gd name="connsiteY73" fmla="*/ 142981 h 224962"/>
              <a:gd name="connsiteX74" fmla="*/ 166779 w 166416"/>
              <a:gd name="connsiteY74" fmla="*/ 111272 h 224962"/>
              <a:gd name="connsiteX75" fmla="*/ 162996 w 166416"/>
              <a:gd name="connsiteY75" fmla="*/ 89087 h 224962"/>
              <a:gd name="connsiteX76" fmla="*/ 150204 w 166416"/>
              <a:gd name="connsiteY76" fmla="*/ 86237 h 224962"/>
              <a:gd name="connsiteX77" fmla="*/ 140455 w 166416"/>
              <a:gd name="connsiteY77" fmla="*/ 81486 h 224962"/>
              <a:gd name="connsiteX78" fmla="*/ 135969 w 166416"/>
              <a:gd name="connsiteY78" fmla="*/ 69416 h 224962"/>
              <a:gd name="connsiteX79" fmla="*/ 128811 w 166416"/>
              <a:gd name="connsiteY79" fmla="*/ 50116 h 224962"/>
              <a:gd name="connsiteX80" fmla="*/ 126311 w 166416"/>
              <a:gd name="connsiteY80" fmla="*/ 36621 h 224962"/>
              <a:gd name="connsiteX81" fmla="*/ 133783 w 166416"/>
              <a:gd name="connsiteY81" fmla="*/ 504 h 224962"/>
              <a:gd name="connsiteX82" fmla="*/ 104048 w 166416"/>
              <a:gd name="connsiteY82" fmla="*/ 16813 h 224962"/>
              <a:gd name="connsiteX83" fmla="*/ 91582 w 166416"/>
              <a:gd name="connsiteY83" fmla="*/ 23638 h 22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66416" h="224962">
                <a:moveTo>
                  <a:pt x="91582" y="23638"/>
                </a:moveTo>
                <a:lnTo>
                  <a:pt x="71287" y="34810"/>
                </a:lnTo>
                <a:lnTo>
                  <a:pt x="55070" y="45592"/>
                </a:lnTo>
                <a:lnTo>
                  <a:pt x="46419" y="50112"/>
                </a:lnTo>
                <a:lnTo>
                  <a:pt x="44754" y="55770"/>
                </a:lnTo>
                <a:lnTo>
                  <a:pt x="43675" y="59818"/>
                </a:lnTo>
                <a:lnTo>
                  <a:pt x="43643" y="69293"/>
                </a:lnTo>
                <a:lnTo>
                  <a:pt x="42940" y="70246"/>
                </a:lnTo>
                <a:lnTo>
                  <a:pt x="40454" y="71399"/>
                </a:lnTo>
                <a:lnTo>
                  <a:pt x="38499" y="72302"/>
                </a:lnTo>
                <a:lnTo>
                  <a:pt x="37465" y="72129"/>
                </a:lnTo>
                <a:lnTo>
                  <a:pt x="32470" y="73540"/>
                </a:lnTo>
                <a:lnTo>
                  <a:pt x="26632" y="76717"/>
                </a:lnTo>
                <a:lnTo>
                  <a:pt x="20005" y="82788"/>
                </a:lnTo>
                <a:lnTo>
                  <a:pt x="11200" y="91229"/>
                </a:lnTo>
                <a:lnTo>
                  <a:pt x="5847" y="96561"/>
                </a:lnTo>
                <a:lnTo>
                  <a:pt x="4033" y="98385"/>
                </a:lnTo>
                <a:lnTo>
                  <a:pt x="363" y="102732"/>
                </a:lnTo>
                <a:lnTo>
                  <a:pt x="6450" y="141562"/>
                </a:lnTo>
                <a:lnTo>
                  <a:pt x="9980" y="163810"/>
                </a:lnTo>
                <a:lnTo>
                  <a:pt x="10279" y="165679"/>
                </a:lnTo>
                <a:lnTo>
                  <a:pt x="10578" y="167549"/>
                </a:lnTo>
                <a:lnTo>
                  <a:pt x="12094" y="177024"/>
                </a:lnTo>
                <a:lnTo>
                  <a:pt x="12320" y="178488"/>
                </a:lnTo>
                <a:lnTo>
                  <a:pt x="14167" y="190063"/>
                </a:lnTo>
                <a:lnTo>
                  <a:pt x="15432" y="195909"/>
                </a:lnTo>
                <a:lnTo>
                  <a:pt x="15763" y="197384"/>
                </a:lnTo>
                <a:lnTo>
                  <a:pt x="16716" y="201757"/>
                </a:lnTo>
                <a:lnTo>
                  <a:pt x="19320" y="210697"/>
                </a:lnTo>
                <a:lnTo>
                  <a:pt x="21266" y="217409"/>
                </a:lnTo>
                <a:lnTo>
                  <a:pt x="21778" y="219152"/>
                </a:lnTo>
                <a:lnTo>
                  <a:pt x="22867" y="218634"/>
                </a:lnTo>
                <a:lnTo>
                  <a:pt x="26142" y="218504"/>
                </a:lnTo>
                <a:lnTo>
                  <a:pt x="27417" y="219649"/>
                </a:lnTo>
                <a:lnTo>
                  <a:pt x="29885" y="221759"/>
                </a:lnTo>
                <a:lnTo>
                  <a:pt x="34044" y="219180"/>
                </a:lnTo>
                <a:lnTo>
                  <a:pt x="34720" y="218749"/>
                </a:lnTo>
                <a:lnTo>
                  <a:pt x="36762" y="218977"/>
                </a:lnTo>
                <a:lnTo>
                  <a:pt x="37360" y="218987"/>
                </a:lnTo>
                <a:lnTo>
                  <a:pt x="39819" y="221351"/>
                </a:lnTo>
                <a:lnTo>
                  <a:pt x="40359" y="218838"/>
                </a:lnTo>
                <a:lnTo>
                  <a:pt x="42178" y="219768"/>
                </a:lnTo>
                <a:lnTo>
                  <a:pt x="43017" y="217660"/>
                </a:lnTo>
                <a:lnTo>
                  <a:pt x="44432" y="216906"/>
                </a:lnTo>
                <a:lnTo>
                  <a:pt x="46469" y="218309"/>
                </a:lnTo>
                <a:lnTo>
                  <a:pt x="53500" y="219029"/>
                </a:lnTo>
                <a:lnTo>
                  <a:pt x="65267" y="213775"/>
                </a:lnTo>
                <a:lnTo>
                  <a:pt x="66664" y="213948"/>
                </a:lnTo>
                <a:lnTo>
                  <a:pt x="68406" y="215629"/>
                </a:lnTo>
                <a:lnTo>
                  <a:pt x="72194" y="220796"/>
                </a:lnTo>
                <a:lnTo>
                  <a:pt x="72543" y="220834"/>
                </a:lnTo>
                <a:lnTo>
                  <a:pt x="77365" y="223648"/>
                </a:lnTo>
                <a:lnTo>
                  <a:pt x="78649" y="223189"/>
                </a:lnTo>
                <a:lnTo>
                  <a:pt x="83063" y="218956"/>
                </a:lnTo>
                <a:lnTo>
                  <a:pt x="88511" y="220653"/>
                </a:lnTo>
                <a:lnTo>
                  <a:pt x="88348" y="222706"/>
                </a:lnTo>
                <a:lnTo>
                  <a:pt x="88275" y="224046"/>
                </a:lnTo>
                <a:lnTo>
                  <a:pt x="89840" y="225467"/>
                </a:lnTo>
                <a:lnTo>
                  <a:pt x="95651" y="222547"/>
                </a:lnTo>
                <a:lnTo>
                  <a:pt x="98876" y="222611"/>
                </a:lnTo>
                <a:lnTo>
                  <a:pt x="116985" y="223020"/>
                </a:lnTo>
                <a:lnTo>
                  <a:pt x="121644" y="216001"/>
                </a:lnTo>
                <a:lnTo>
                  <a:pt x="129804" y="203557"/>
                </a:lnTo>
                <a:lnTo>
                  <a:pt x="139494" y="204796"/>
                </a:lnTo>
                <a:lnTo>
                  <a:pt x="140723" y="206793"/>
                </a:lnTo>
                <a:lnTo>
                  <a:pt x="142429" y="205078"/>
                </a:lnTo>
                <a:lnTo>
                  <a:pt x="162923" y="210843"/>
                </a:lnTo>
                <a:lnTo>
                  <a:pt x="161172" y="195077"/>
                </a:lnTo>
                <a:lnTo>
                  <a:pt x="160900" y="192718"/>
                </a:lnTo>
                <a:lnTo>
                  <a:pt x="156128" y="188700"/>
                </a:lnTo>
                <a:lnTo>
                  <a:pt x="149564" y="183144"/>
                </a:lnTo>
                <a:lnTo>
                  <a:pt x="151891" y="161525"/>
                </a:lnTo>
                <a:lnTo>
                  <a:pt x="153515" y="158677"/>
                </a:lnTo>
                <a:lnTo>
                  <a:pt x="159095" y="142981"/>
                </a:lnTo>
                <a:lnTo>
                  <a:pt x="166779" y="111272"/>
                </a:lnTo>
                <a:lnTo>
                  <a:pt x="162996" y="89087"/>
                </a:lnTo>
                <a:lnTo>
                  <a:pt x="150204" y="86237"/>
                </a:lnTo>
                <a:lnTo>
                  <a:pt x="140455" y="81486"/>
                </a:lnTo>
                <a:lnTo>
                  <a:pt x="135969" y="69416"/>
                </a:lnTo>
                <a:lnTo>
                  <a:pt x="128811" y="50116"/>
                </a:lnTo>
                <a:lnTo>
                  <a:pt x="126311" y="36621"/>
                </a:lnTo>
                <a:lnTo>
                  <a:pt x="133783" y="504"/>
                </a:lnTo>
                <a:lnTo>
                  <a:pt x="104048" y="16813"/>
                </a:lnTo>
                <a:lnTo>
                  <a:pt x="91582" y="2363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FEBF9B9-8742-A2A3-1C53-5B67BDEFD873}"/>
              </a:ext>
            </a:extLst>
          </p:cNvPr>
          <p:cNvSpPr>
            <a:spLocks/>
          </p:cNvSpPr>
          <p:nvPr/>
        </p:nvSpPr>
        <p:spPr>
          <a:xfrm flipV="1">
            <a:off x="5882326" y="3398166"/>
            <a:ext cx="464109" cy="342501"/>
          </a:xfrm>
          <a:custGeom>
            <a:avLst/>
            <a:gdLst>
              <a:gd name="connsiteX0" fmla="*/ 200711 w 316057"/>
              <a:gd name="connsiteY0" fmla="*/ 34101 h 233242"/>
              <a:gd name="connsiteX1" fmla="*/ 195399 w 316057"/>
              <a:gd name="connsiteY1" fmla="*/ 34957 h 233242"/>
              <a:gd name="connsiteX2" fmla="*/ 182689 w 316057"/>
              <a:gd name="connsiteY2" fmla="*/ 28894 h 233242"/>
              <a:gd name="connsiteX3" fmla="*/ 168622 w 316057"/>
              <a:gd name="connsiteY3" fmla="*/ 22289 h 233242"/>
              <a:gd name="connsiteX4" fmla="*/ 134269 w 316057"/>
              <a:gd name="connsiteY4" fmla="*/ 19335 h 233242"/>
              <a:gd name="connsiteX5" fmla="*/ 127170 w 316057"/>
              <a:gd name="connsiteY5" fmla="*/ 18709 h 233242"/>
              <a:gd name="connsiteX6" fmla="*/ 123840 w 316057"/>
              <a:gd name="connsiteY6" fmla="*/ 18436 h 233242"/>
              <a:gd name="connsiteX7" fmla="*/ 96989 w 316057"/>
              <a:gd name="connsiteY7" fmla="*/ 16308 h 233242"/>
              <a:gd name="connsiteX8" fmla="*/ 95968 w 316057"/>
              <a:gd name="connsiteY8" fmla="*/ 15343 h 233242"/>
              <a:gd name="connsiteX9" fmla="*/ 94880 w 316057"/>
              <a:gd name="connsiteY9" fmla="*/ 14350 h 233242"/>
              <a:gd name="connsiteX10" fmla="*/ 89302 w 316057"/>
              <a:gd name="connsiteY10" fmla="*/ 9185 h 233242"/>
              <a:gd name="connsiteX11" fmla="*/ 84955 w 316057"/>
              <a:gd name="connsiteY11" fmla="*/ 10932 h 233242"/>
              <a:gd name="connsiteX12" fmla="*/ 67218 w 316057"/>
              <a:gd name="connsiteY12" fmla="*/ 18046 h 233242"/>
              <a:gd name="connsiteX13" fmla="*/ 47352 w 316057"/>
              <a:gd name="connsiteY13" fmla="*/ 26119 h 233242"/>
              <a:gd name="connsiteX14" fmla="*/ 27646 w 316057"/>
              <a:gd name="connsiteY14" fmla="*/ 34082 h 233242"/>
              <a:gd name="connsiteX15" fmla="*/ 391 w 316057"/>
              <a:gd name="connsiteY15" fmla="*/ 45111 h 233242"/>
              <a:gd name="connsiteX16" fmla="*/ 1060 w 316057"/>
              <a:gd name="connsiteY16" fmla="*/ 51232 h 233242"/>
              <a:gd name="connsiteX17" fmla="*/ 1184 w 316057"/>
              <a:gd name="connsiteY17" fmla="*/ 52426 h 233242"/>
              <a:gd name="connsiteX18" fmla="*/ 4031 w 316057"/>
              <a:gd name="connsiteY18" fmla="*/ 77885 h 233242"/>
              <a:gd name="connsiteX19" fmla="*/ 4499 w 316057"/>
              <a:gd name="connsiteY19" fmla="*/ 82142 h 233242"/>
              <a:gd name="connsiteX20" fmla="*/ 5289 w 316057"/>
              <a:gd name="connsiteY20" fmla="*/ 89584 h 233242"/>
              <a:gd name="connsiteX21" fmla="*/ 9216 w 316057"/>
              <a:gd name="connsiteY21" fmla="*/ 99245 h 233242"/>
              <a:gd name="connsiteX22" fmla="*/ 12197 w 316057"/>
              <a:gd name="connsiteY22" fmla="*/ 106600 h 233242"/>
              <a:gd name="connsiteX23" fmla="*/ 18406 w 316057"/>
              <a:gd name="connsiteY23" fmla="*/ 107993 h 233242"/>
              <a:gd name="connsiteX24" fmla="*/ 20559 w 316057"/>
              <a:gd name="connsiteY24" fmla="*/ 108455 h 233242"/>
              <a:gd name="connsiteX25" fmla="*/ 22460 w 316057"/>
              <a:gd name="connsiteY25" fmla="*/ 108909 h 233242"/>
              <a:gd name="connsiteX26" fmla="*/ 36349 w 316057"/>
              <a:gd name="connsiteY26" fmla="*/ 112006 h 233242"/>
              <a:gd name="connsiteX27" fmla="*/ 39248 w 316057"/>
              <a:gd name="connsiteY27" fmla="*/ 112650 h 233242"/>
              <a:gd name="connsiteX28" fmla="*/ 43438 w 316057"/>
              <a:gd name="connsiteY28" fmla="*/ 114781 h 233242"/>
              <a:gd name="connsiteX29" fmla="*/ 48185 w 316057"/>
              <a:gd name="connsiteY29" fmla="*/ 117184 h 233242"/>
              <a:gd name="connsiteX30" fmla="*/ 53224 w 316057"/>
              <a:gd name="connsiteY30" fmla="*/ 119728 h 233242"/>
              <a:gd name="connsiteX31" fmla="*/ 57204 w 316057"/>
              <a:gd name="connsiteY31" fmla="*/ 121765 h 233242"/>
              <a:gd name="connsiteX32" fmla="*/ 53797 w 316057"/>
              <a:gd name="connsiteY32" fmla="*/ 126107 h 233242"/>
              <a:gd name="connsiteX33" fmla="*/ 52568 w 316057"/>
              <a:gd name="connsiteY33" fmla="*/ 127700 h 233242"/>
              <a:gd name="connsiteX34" fmla="*/ 53774 w 316057"/>
              <a:gd name="connsiteY34" fmla="*/ 144162 h 233242"/>
              <a:gd name="connsiteX35" fmla="*/ 57085 w 316057"/>
              <a:gd name="connsiteY35" fmla="*/ 156832 h 233242"/>
              <a:gd name="connsiteX36" fmla="*/ 59630 w 316057"/>
              <a:gd name="connsiteY36" fmla="*/ 165948 h 233242"/>
              <a:gd name="connsiteX37" fmla="*/ 72342 w 316057"/>
              <a:gd name="connsiteY37" fmla="*/ 166313 h 233242"/>
              <a:gd name="connsiteX38" fmla="*/ 76461 w 316057"/>
              <a:gd name="connsiteY38" fmla="*/ 168998 h 233242"/>
              <a:gd name="connsiteX39" fmla="*/ 77321 w 316057"/>
              <a:gd name="connsiteY39" fmla="*/ 169457 h 233242"/>
              <a:gd name="connsiteX40" fmla="*/ 81720 w 316057"/>
              <a:gd name="connsiteY40" fmla="*/ 175886 h 233242"/>
              <a:gd name="connsiteX41" fmla="*/ 84545 w 316057"/>
              <a:gd name="connsiteY41" fmla="*/ 180212 h 233242"/>
              <a:gd name="connsiteX42" fmla="*/ 86022 w 316057"/>
              <a:gd name="connsiteY42" fmla="*/ 182366 h 233242"/>
              <a:gd name="connsiteX43" fmla="*/ 95425 w 316057"/>
              <a:gd name="connsiteY43" fmla="*/ 196075 h 233242"/>
              <a:gd name="connsiteX44" fmla="*/ 99758 w 316057"/>
              <a:gd name="connsiteY44" fmla="*/ 202423 h 233242"/>
              <a:gd name="connsiteX45" fmla="*/ 110975 w 316057"/>
              <a:gd name="connsiteY45" fmla="*/ 218796 h 233242"/>
              <a:gd name="connsiteX46" fmla="*/ 142756 w 316057"/>
              <a:gd name="connsiteY46" fmla="*/ 231146 h 233242"/>
              <a:gd name="connsiteX47" fmla="*/ 149175 w 316057"/>
              <a:gd name="connsiteY47" fmla="*/ 233644 h 233242"/>
              <a:gd name="connsiteX48" fmla="*/ 180670 w 316057"/>
              <a:gd name="connsiteY48" fmla="*/ 225509 h 233242"/>
              <a:gd name="connsiteX49" fmla="*/ 188899 w 316057"/>
              <a:gd name="connsiteY49" fmla="*/ 229608 h 233242"/>
              <a:gd name="connsiteX50" fmla="*/ 196325 w 316057"/>
              <a:gd name="connsiteY50" fmla="*/ 229908 h 233242"/>
              <a:gd name="connsiteX51" fmla="*/ 204848 w 316057"/>
              <a:gd name="connsiteY51" fmla="*/ 230275 h 233242"/>
              <a:gd name="connsiteX52" fmla="*/ 218312 w 316057"/>
              <a:gd name="connsiteY52" fmla="*/ 230860 h 233242"/>
              <a:gd name="connsiteX53" fmla="*/ 231281 w 316057"/>
              <a:gd name="connsiteY53" fmla="*/ 230675 h 233242"/>
              <a:gd name="connsiteX54" fmla="*/ 244581 w 316057"/>
              <a:gd name="connsiteY54" fmla="*/ 221783 h 233242"/>
              <a:gd name="connsiteX55" fmla="*/ 247775 w 316057"/>
              <a:gd name="connsiteY55" fmla="*/ 220577 h 233242"/>
              <a:gd name="connsiteX56" fmla="*/ 253790 w 316057"/>
              <a:gd name="connsiteY56" fmla="*/ 223100 h 233242"/>
              <a:gd name="connsiteX57" fmla="*/ 258988 w 316057"/>
              <a:gd name="connsiteY57" fmla="*/ 223766 h 233242"/>
              <a:gd name="connsiteX58" fmla="*/ 278158 w 316057"/>
              <a:gd name="connsiteY58" fmla="*/ 226574 h 233242"/>
              <a:gd name="connsiteX59" fmla="*/ 288487 w 316057"/>
              <a:gd name="connsiteY59" fmla="*/ 222504 h 233242"/>
              <a:gd name="connsiteX60" fmla="*/ 295274 w 316057"/>
              <a:gd name="connsiteY60" fmla="*/ 222064 h 233242"/>
              <a:gd name="connsiteX61" fmla="*/ 298345 w 316057"/>
              <a:gd name="connsiteY61" fmla="*/ 213247 h 233242"/>
              <a:gd name="connsiteX62" fmla="*/ 296553 w 316057"/>
              <a:gd name="connsiteY62" fmla="*/ 206466 h 233242"/>
              <a:gd name="connsiteX63" fmla="*/ 294380 w 316057"/>
              <a:gd name="connsiteY63" fmla="*/ 198005 h 233242"/>
              <a:gd name="connsiteX64" fmla="*/ 294874 w 316057"/>
              <a:gd name="connsiteY64" fmla="*/ 196031 h 233242"/>
              <a:gd name="connsiteX65" fmla="*/ 293935 w 316057"/>
              <a:gd name="connsiteY65" fmla="*/ 191927 h 233242"/>
              <a:gd name="connsiteX66" fmla="*/ 294430 w 316057"/>
              <a:gd name="connsiteY66" fmla="*/ 191225 h 233242"/>
              <a:gd name="connsiteX67" fmla="*/ 298939 w 316057"/>
              <a:gd name="connsiteY67" fmla="*/ 185485 h 233242"/>
              <a:gd name="connsiteX68" fmla="*/ 300318 w 316057"/>
              <a:gd name="connsiteY68" fmla="*/ 182422 h 233242"/>
              <a:gd name="connsiteX69" fmla="*/ 301583 w 316057"/>
              <a:gd name="connsiteY69" fmla="*/ 180047 h 233242"/>
              <a:gd name="connsiteX70" fmla="*/ 302659 w 316057"/>
              <a:gd name="connsiteY70" fmla="*/ 177778 h 233242"/>
              <a:gd name="connsiteX71" fmla="*/ 303516 w 316057"/>
              <a:gd name="connsiteY71" fmla="*/ 175564 h 233242"/>
              <a:gd name="connsiteX72" fmla="*/ 303788 w 316057"/>
              <a:gd name="connsiteY72" fmla="*/ 174567 h 233242"/>
              <a:gd name="connsiteX73" fmla="*/ 303997 w 316057"/>
              <a:gd name="connsiteY73" fmla="*/ 173963 h 233242"/>
              <a:gd name="connsiteX74" fmla="*/ 306333 w 316057"/>
              <a:gd name="connsiteY74" fmla="*/ 170119 h 233242"/>
              <a:gd name="connsiteX75" fmla="*/ 311141 w 316057"/>
              <a:gd name="connsiteY75" fmla="*/ 168859 h 233242"/>
              <a:gd name="connsiteX76" fmla="*/ 311595 w 316057"/>
              <a:gd name="connsiteY76" fmla="*/ 165284 h 233242"/>
              <a:gd name="connsiteX77" fmla="*/ 311563 w 316057"/>
              <a:gd name="connsiteY77" fmla="*/ 161489 h 233242"/>
              <a:gd name="connsiteX78" fmla="*/ 316449 w 316057"/>
              <a:gd name="connsiteY78" fmla="*/ 160265 h 233242"/>
              <a:gd name="connsiteX79" fmla="*/ 316254 w 316057"/>
              <a:gd name="connsiteY79" fmla="*/ 157876 h 233242"/>
              <a:gd name="connsiteX80" fmla="*/ 315922 w 316057"/>
              <a:gd name="connsiteY80" fmla="*/ 153752 h 233242"/>
              <a:gd name="connsiteX81" fmla="*/ 315900 w 316057"/>
              <a:gd name="connsiteY81" fmla="*/ 152577 h 233242"/>
              <a:gd name="connsiteX82" fmla="*/ 315827 w 316057"/>
              <a:gd name="connsiteY82" fmla="*/ 151747 h 233242"/>
              <a:gd name="connsiteX83" fmla="*/ 315160 w 316057"/>
              <a:gd name="connsiteY83" fmla="*/ 144372 h 233242"/>
              <a:gd name="connsiteX84" fmla="*/ 314775 w 316057"/>
              <a:gd name="connsiteY84" fmla="*/ 138822 h 233242"/>
              <a:gd name="connsiteX85" fmla="*/ 314621 w 316057"/>
              <a:gd name="connsiteY85" fmla="*/ 137609 h 233242"/>
              <a:gd name="connsiteX86" fmla="*/ 314326 w 316057"/>
              <a:gd name="connsiteY86" fmla="*/ 133215 h 233242"/>
              <a:gd name="connsiteX87" fmla="*/ 310334 w 316057"/>
              <a:gd name="connsiteY87" fmla="*/ 130164 h 233242"/>
              <a:gd name="connsiteX88" fmla="*/ 299928 w 316057"/>
              <a:gd name="connsiteY88" fmla="*/ 122129 h 233242"/>
              <a:gd name="connsiteX89" fmla="*/ 298240 w 316057"/>
              <a:gd name="connsiteY89" fmla="*/ 120826 h 233242"/>
              <a:gd name="connsiteX90" fmla="*/ 292810 w 316057"/>
              <a:gd name="connsiteY90" fmla="*/ 116664 h 233242"/>
              <a:gd name="connsiteX91" fmla="*/ 289422 w 316057"/>
              <a:gd name="connsiteY91" fmla="*/ 109677 h 233242"/>
              <a:gd name="connsiteX92" fmla="*/ 288333 w 316057"/>
              <a:gd name="connsiteY92" fmla="*/ 107410 h 233242"/>
              <a:gd name="connsiteX93" fmla="*/ 287444 w 316057"/>
              <a:gd name="connsiteY93" fmla="*/ 105586 h 233242"/>
              <a:gd name="connsiteX94" fmla="*/ 284228 w 316057"/>
              <a:gd name="connsiteY94" fmla="*/ 98944 h 233242"/>
              <a:gd name="connsiteX95" fmla="*/ 282323 w 316057"/>
              <a:gd name="connsiteY95" fmla="*/ 94864 h 233242"/>
              <a:gd name="connsiteX96" fmla="*/ 280957 w 316057"/>
              <a:gd name="connsiteY96" fmla="*/ 92202 h 233242"/>
              <a:gd name="connsiteX97" fmla="*/ 278889 w 316057"/>
              <a:gd name="connsiteY97" fmla="*/ 87959 h 233242"/>
              <a:gd name="connsiteX98" fmla="*/ 276875 w 316057"/>
              <a:gd name="connsiteY98" fmla="*/ 83823 h 233242"/>
              <a:gd name="connsiteX99" fmla="*/ 276312 w 316057"/>
              <a:gd name="connsiteY99" fmla="*/ 82653 h 233242"/>
              <a:gd name="connsiteX100" fmla="*/ 274457 w 316057"/>
              <a:gd name="connsiteY100" fmla="*/ 78831 h 233242"/>
              <a:gd name="connsiteX101" fmla="*/ 267906 w 316057"/>
              <a:gd name="connsiteY101" fmla="*/ 65346 h 233242"/>
              <a:gd name="connsiteX102" fmla="*/ 268337 w 316057"/>
              <a:gd name="connsiteY102" fmla="*/ 64660 h 233242"/>
              <a:gd name="connsiteX103" fmla="*/ 269771 w 316057"/>
              <a:gd name="connsiteY103" fmla="*/ 62341 h 233242"/>
              <a:gd name="connsiteX104" fmla="*/ 277646 w 316057"/>
              <a:gd name="connsiteY104" fmla="*/ 52926 h 233242"/>
              <a:gd name="connsiteX105" fmla="*/ 282314 w 316057"/>
              <a:gd name="connsiteY105" fmla="*/ 38410 h 233242"/>
              <a:gd name="connsiteX106" fmla="*/ 282264 w 316057"/>
              <a:gd name="connsiteY106" fmla="*/ 34495 h 233242"/>
              <a:gd name="connsiteX107" fmla="*/ 290306 w 316057"/>
              <a:gd name="connsiteY107" fmla="*/ 22645 h 233242"/>
              <a:gd name="connsiteX108" fmla="*/ 279814 w 316057"/>
              <a:gd name="connsiteY108" fmla="*/ 28007 h 233242"/>
              <a:gd name="connsiteX109" fmla="*/ 272361 w 316057"/>
              <a:gd name="connsiteY109" fmla="*/ 21396 h 233242"/>
              <a:gd name="connsiteX110" fmla="*/ 275736 w 316057"/>
              <a:gd name="connsiteY110" fmla="*/ 12270 h 233242"/>
              <a:gd name="connsiteX111" fmla="*/ 275418 w 316057"/>
              <a:gd name="connsiteY111" fmla="*/ 10450 h 233242"/>
              <a:gd name="connsiteX112" fmla="*/ 270619 w 316057"/>
              <a:gd name="connsiteY112" fmla="*/ 10121 h 233242"/>
              <a:gd name="connsiteX113" fmla="*/ 261805 w 316057"/>
              <a:gd name="connsiteY113" fmla="*/ 11981 h 233242"/>
              <a:gd name="connsiteX114" fmla="*/ 261134 w 316057"/>
              <a:gd name="connsiteY114" fmla="*/ 8416 h 233242"/>
              <a:gd name="connsiteX115" fmla="*/ 260331 w 316057"/>
              <a:gd name="connsiteY115" fmla="*/ 4368 h 233242"/>
              <a:gd name="connsiteX116" fmla="*/ 257518 w 316057"/>
              <a:gd name="connsiteY116" fmla="*/ 2821 h 233242"/>
              <a:gd name="connsiteX117" fmla="*/ 254584 w 316057"/>
              <a:gd name="connsiteY117" fmla="*/ 545 h 233242"/>
              <a:gd name="connsiteX118" fmla="*/ 253096 w 316057"/>
              <a:gd name="connsiteY118" fmla="*/ 401 h 233242"/>
              <a:gd name="connsiteX119" fmla="*/ 245788 w 316057"/>
              <a:gd name="connsiteY119" fmla="*/ 7116 h 233242"/>
              <a:gd name="connsiteX120" fmla="*/ 239364 w 316057"/>
              <a:gd name="connsiteY120" fmla="*/ 11495 h 233242"/>
              <a:gd name="connsiteX121" fmla="*/ 229135 w 316057"/>
              <a:gd name="connsiteY121" fmla="*/ 19899 h 233242"/>
              <a:gd name="connsiteX122" fmla="*/ 227938 w 316057"/>
              <a:gd name="connsiteY122" fmla="*/ 20756 h 233242"/>
              <a:gd name="connsiteX123" fmla="*/ 221288 w 316057"/>
              <a:gd name="connsiteY123" fmla="*/ 26160 h 233242"/>
              <a:gd name="connsiteX124" fmla="*/ 216289 w 316057"/>
              <a:gd name="connsiteY124" fmla="*/ 30224 h 233242"/>
              <a:gd name="connsiteX125" fmla="*/ 214148 w 316057"/>
              <a:gd name="connsiteY125" fmla="*/ 31961 h 233242"/>
              <a:gd name="connsiteX126" fmla="*/ 209643 w 316057"/>
              <a:gd name="connsiteY126" fmla="*/ 32685 h 233242"/>
              <a:gd name="connsiteX127" fmla="*/ 200711 w 316057"/>
              <a:gd name="connsiteY127" fmla="*/ 34101 h 23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316057" h="233242">
                <a:moveTo>
                  <a:pt x="200711" y="34101"/>
                </a:moveTo>
                <a:lnTo>
                  <a:pt x="195399" y="34957"/>
                </a:lnTo>
                <a:lnTo>
                  <a:pt x="182689" y="28894"/>
                </a:lnTo>
                <a:lnTo>
                  <a:pt x="168622" y="22289"/>
                </a:lnTo>
                <a:lnTo>
                  <a:pt x="134269" y="19335"/>
                </a:lnTo>
                <a:lnTo>
                  <a:pt x="127170" y="18709"/>
                </a:lnTo>
                <a:lnTo>
                  <a:pt x="123840" y="18436"/>
                </a:lnTo>
                <a:lnTo>
                  <a:pt x="96989" y="16308"/>
                </a:lnTo>
                <a:lnTo>
                  <a:pt x="95968" y="15343"/>
                </a:lnTo>
                <a:lnTo>
                  <a:pt x="94880" y="14350"/>
                </a:lnTo>
                <a:lnTo>
                  <a:pt x="89302" y="9185"/>
                </a:lnTo>
                <a:lnTo>
                  <a:pt x="84955" y="10932"/>
                </a:lnTo>
                <a:lnTo>
                  <a:pt x="67218" y="18046"/>
                </a:lnTo>
                <a:lnTo>
                  <a:pt x="47352" y="26119"/>
                </a:lnTo>
                <a:lnTo>
                  <a:pt x="27646" y="34082"/>
                </a:lnTo>
                <a:lnTo>
                  <a:pt x="391" y="45111"/>
                </a:lnTo>
                <a:lnTo>
                  <a:pt x="1060" y="51232"/>
                </a:lnTo>
                <a:lnTo>
                  <a:pt x="1184" y="52426"/>
                </a:lnTo>
                <a:lnTo>
                  <a:pt x="4031" y="77885"/>
                </a:lnTo>
                <a:lnTo>
                  <a:pt x="4499" y="82142"/>
                </a:lnTo>
                <a:lnTo>
                  <a:pt x="5289" y="89584"/>
                </a:lnTo>
                <a:lnTo>
                  <a:pt x="9216" y="99245"/>
                </a:lnTo>
                <a:lnTo>
                  <a:pt x="12197" y="106600"/>
                </a:lnTo>
                <a:lnTo>
                  <a:pt x="18406" y="107993"/>
                </a:lnTo>
                <a:lnTo>
                  <a:pt x="20559" y="108455"/>
                </a:lnTo>
                <a:lnTo>
                  <a:pt x="22460" y="108909"/>
                </a:lnTo>
                <a:lnTo>
                  <a:pt x="36349" y="112006"/>
                </a:lnTo>
                <a:lnTo>
                  <a:pt x="39248" y="112650"/>
                </a:lnTo>
                <a:lnTo>
                  <a:pt x="43438" y="114781"/>
                </a:lnTo>
                <a:lnTo>
                  <a:pt x="48185" y="117184"/>
                </a:lnTo>
                <a:lnTo>
                  <a:pt x="53224" y="119728"/>
                </a:lnTo>
                <a:lnTo>
                  <a:pt x="57204" y="121765"/>
                </a:lnTo>
                <a:lnTo>
                  <a:pt x="53797" y="126107"/>
                </a:lnTo>
                <a:lnTo>
                  <a:pt x="52568" y="127700"/>
                </a:lnTo>
                <a:lnTo>
                  <a:pt x="53774" y="144162"/>
                </a:lnTo>
                <a:lnTo>
                  <a:pt x="57085" y="156832"/>
                </a:lnTo>
                <a:lnTo>
                  <a:pt x="59630" y="165948"/>
                </a:lnTo>
                <a:lnTo>
                  <a:pt x="72342" y="166313"/>
                </a:lnTo>
                <a:lnTo>
                  <a:pt x="76461" y="168998"/>
                </a:lnTo>
                <a:lnTo>
                  <a:pt x="77321" y="169457"/>
                </a:lnTo>
                <a:lnTo>
                  <a:pt x="81720" y="175886"/>
                </a:lnTo>
                <a:lnTo>
                  <a:pt x="84545" y="180212"/>
                </a:lnTo>
                <a:lnTo>
                  <a:pt x="86022" y="182366"/>
                </a:lnTo>
                <a:lnTo>
                  <a:pt x="95425" y="196075"/>
                </a:lnTo>
                <a:lnTo>
                  <a:pt x="99758" y="202423"/>
                </a:lnTo>
                <a:lnTo>
                  <a:pt x="110975" y="218796"/>
                </a:lnTo>
                <a:lnTo>
                  <a:pt x="142756" y="231146"/>
                </a:lnTo>
                <a:lnTo>
                  <a:pt x="149175" y="233644"/>
                </a:lnTo>
                <a:lnTo>
                  <a:pt x="180670" y="225509"/>
                </a:lnTo>
                <a:lnTo>
                  <a:pt x="188899" y="229608"/>
                </a:lnTo>
                <a:lnTo>
                  <a:pt x="196325" y="229908"/>
                </a:lnTo>
                <a:lnTo>
                  <a:pt x="204848" y="230275"/>
                </a:lnTo>
                <a:lnTo>
                  <a:pt x="218312" y="230860"/>
                </a:lnTo>
                <a:lnTo>
                  <a:pt x="231281" y="230675"/>
                </a:lnTo>
                <a:lnTo>
                  <a:pt x="244581" y="221783"/>
                </a:lnTo>
                <a:lnTo>
                  <a:pt x="247775" y="220577"/>
                </a:lnTo>
                <a:lnTo>
                  <a:pt x="253790" y="223100"/>
                </a:lnTo>
                <a:lnTo>
                  <a:pt x="258988" y="223766"/>
                </a:lnTo>
                <a:lnTo>
                  <a:pt x="278158" y="226574"/>
                </a:lnTo>
                <a:lnTo>
                  <a:pt x="288487" y="222504"/>
                </a:lnTo>
                <a:lnTo>
                  <a:pt x="295274" y="222064"/>
                </a:lnTo>
                <a:lnTo>
                  <a:pt x="298345" y="213247"/>
                </a:lnTo>
                <a:lnTo>
                  <a:pt x="296553" y="206466"/>
                </a:lnTo>
                <a:lnTo>
                  <a:pt x="294380" y="198005"/>
                </a:lnTo>
                <a:lnTo>
                  <a:pt x="294874" y="196031"/>
                </a:lnTo>
                <a:lnTo>
                  <a:pt x="293935" y="191927"/>
                </a:lnTo>
                <a:lnTo>
                  <a:pt x="294430" y="191225"/>
                </a:lnTo>
                <a:lnTo>
                  <a:pt x="298939" y="185485"/>
                </a:lnTo>
                <a:lnTo>
                  <a:pt x="300318" y="182422"/>
                </a:lnTo>
                <a:lnTo>
                  <a:pt x="301583" y="180047"/>
                </a:lnTo>
                <a:lnTo>
                  <a:pt x="302659" y="177778"/>
                </a:lnTo>
                <a:lnTo>
                  <a:pt x="303516" y="175564"/>
                </a:lnTo>
                <a:lnTo>
                  <a:pt x="303788" y="174567"/>
                </a:lnTo>
                <a:lnTo>
                  <a:pt x="303997" y="173963"/>
                </a:lnTo>
                <a:lnTo>
                  <a:pt x="306333" y="170119"/>
                </a:lnTo>
                <a:lnTo>
                  <a:pt x="311141" y="168859"/>
                </a:lnTo>
                <a:lnTo>
                  <a:pt x="311595" y="165284"/>
                </a:lnTo>
                <a:lnTo>
                  <a:pt x="311563" y="161489"/>
                </a:lnTo>
                <a:lnTo>
                  <a:pt x="316449" y="160265"/>
                </a:lnTo>
                <a:lnTo>
                  <a:pt x="316254" y="157876"/>
                </a:lnTo>
                <a:lnTo>
                  <a:pt x="315922" y="153752"/>
                </a:lnTo>
                <a:lnTo>
                  <a:pt x="315900" y="152577"/>
                </a:lnTo>
                <a:lnTo>
                  <a:pt x="315827" y="151747"/>
                </a:lnTo>
                <a:lnTo>
                  <a:pt x="315160" y="144372"/>
                </a:lnTo>
                <a:lnTo>
                  <a:pt x="314775" y="138822"/>
                </a:lnTo>
                <a:lnTo>
                  <a:pt x="314621" y="137609"/>
                </a:lnTo>
                <a:lnTo>
                  <a:pt x="314326" y="133215"/>
                </a:lnTo>
                <a:lnTo>
                  <a:pt x="310334" y="130164"/>
                </a:lnTo>
                <a:lnTo>
                  <a:pt x="299928" y="122129"/>
                </a:lnTo>
                <a:lnTo>
                  <a:pt x="298240" y="120826"/>
                </a:lnTo>
                <a:lnTo>
                  <a:pt x="292810" y="116664"/>
                </a:lnTo>
                <a:lnTo>
                  <a:pt x="289422" y="109677"/>
                </a:lnTo>
                <a:lnTo>
                  <a:pt x="288333" y="107410"/>
                </a:lnTo>
                <a:lnTo>
                  <a:pt x="287444" y="105586"/>
                </a:lnTo>
                <a:lnTo>
                  <a:pt x="284228" y="98944"/>
                </a:lnTo>
                <a:lnTo>
                  <a:pt x="282323" y="94864"/>
                </a:lnTo>
                <a:lnTo>
                  <a:pt x="280957" y="92202"/>
                </a:lnTo>
                <a:lnTo>
                  <a:pt x="278889" y="87959"/>
                </a:lnTo>
                <a:lnTo>
                  <a:pt x="276875" y="83823"/>
                </a:lnTo>
                <a:lnTo>
                  <a:pt x="276312" y="82653"/>
                </a:lnTo>
                <a:lnTo>
                  <a:pt x="274457" y="78831"/>
                </a:lnTo>
                <a:lnTo>
                  <a:pt x="267906" y="65346"/>
                </a:lnTo>
                <a:lnTo>
                  <a:pt x="268337" y="64660"/>
                </a:lnTo>
                <a:lnTo>
                  <a:pt x="269771" y="62341"/>
                </a:lnTo>
                <a:lnTo>
                  <a:pt x="277646" y="52926"/>
                </a:lnTo>
                <a:lnTo>
                  <a:pt x="282314" y="38410"/>
                </a:lnTo>
                <a:lnTo>
                  <a:pt x="282264" y="34495"/>
                </a:lnTo>
                <a:lnTo>
                  <a:pt x="290306" y="22645"/>
                </a:lnTo>
                <a:lnTo>
                  <a:pt x="279814" y="28007"/>
                </a:lnTo>
                <a:lnTo>
                  <a:pt x="272361" y="21396"/>
                </a:lnTo>
                <a:lnTo>
                  <a:pt x="275736" y="12270"/>
                </a:lnTo>
                <a:lnTo>
                  <a:pt x="275418" y="10450"/>
                </a:lnTo>
                <a:lnTo>
                  <a:pt x="270619" y="10121"/>
                </a:lnTo>
                <a:lnTo>
                  <a:pt x="261805" y="11981"/>
                </a:lnTo>
                <a:lnTo>
                  <a:pt x="261134" y="8416"/>
                </a:lnTo>
                <a:lnTo>
                  <a:pt x="260331" y="4368"/>
                </a:lnTo>
                <a:lnTo>
                  <a:pt x="257518" y="2821"/>
                </a:lnTo>
                <a:lnTo>
                  <a:pt x="254584" y="545"/>
                </a:lnTo>
                <a:lnTo>
                  <a:pt x="253096" y="401"/>
                </a:lnTo>
                <a:lnTo>
                  <a:pt x="245788" y="7116"/>
                </a:lnTo>
                <a:lnTo>
                  <a:pt x="239364" y="11495"/>
                </a:lnTo>
                <a:lnTo>
                  <a:pt x="229135" y="19899"/>
                </a:lnTo>
                <a:lnTo>
                  <a:pt x="227938" y="20756"/>
                </a:lnTo>
                <a:lnTo>
                  <a:pt x="221288" y="26160"/>
                </a:lnTo>
                <a:lnTo>
                  <a:pt x="216289" y="30224"/>
                </a:lnTo>
                <a:lnTo>
                  <a:pt x="214148" y="31961"/>
                </a:lnTo>
                <a:lnTo>
                  <a:pt x="209643" y="32685"/>
                </a:lnTo>
                <a:lnTo>
                  <a:pt x="200711" y="3410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53BEC0-9D63-BDF0-8E4E-478D9C019463}"/>
              </a:ext>
            </a:extLst>
          </p:cNvPr>
          <p:cNvSpPr>
            <a:spLocks/>
          </p:cNvSpPr>
          <p:nvPr/>
        </p:nvSpPr>
        <p:spPr>
          <a:xfrm flipV="1">
            <a:off x="2619876" y="3854347"/>
            <a:ext cx="1499872" cy="1352414"/>
          </a:xfrm>
          <a:custGeom>
            <a:avLst/>
            <a:gdLst>
              <a:gd name="connsiteX0" fmla="*/ 981605 w 1021409"/>
              <a:gd name="connsiteY0" fmla="*/ 519268 h 920990"/>
              <a:gd name="connsiteX1" fmla="*/ 977386 w 1021409"/>
              <a:gd name="connsiteY1" fmla="*/ 505464 h 920990"/>
              <a:gd name="connsiteX2" fmla="*/ 972378 w 1021409"/>
              <a:gd name="connsiteY2" fmla="*/ 488801 h 920990"/>
              <a:gd name="connsiteX3" fmla="*/ 953507 w 1021409"/>
              <a:gd name="connsiteY3" fmla="*/ 484009 h 920990"/>
              <a:gd name="connsiteX4" fmla="*/ 930722 w 1021409"/>
              <a:gd name="connsiteY4" fmla="*/ 478759 h 920990"/>
              <a:gd name="connsiteX5" fmla="*/ 929792 w 1021409"/>
              <a:gd name="connsiteY5" fmla="*/ 478260 h 920990"/>
              <a:gd name="connsiteX6" fmla="*/ 926480 w 1021409"/>
              <a:gd name="connsiteY6" fmla="*/ 469080 h 920990"/>
              <a:gd name="connsiteX7" fmla="*/ 921881 w 1021409"/>
              <a:gd name="connsiteY7" fmla="*/ 455961 h 920990"/>
              <a:gd name="connsiteX8" fmla="*/ 913525 w 1021409"/>
              <a:gd name="connsiteY8" fmla="*/ 433195 h 920990"/>
              <a:gd name="connsiteX9" fmla="*/ 906630 w 1021409"/>
              <a:gd name="connsiteY9" fmla="*/ 413973 h 920990"/>
              <a:gd name="connsiteX10" fmla="*/ 897303 w 1021409"/>
              <a:gd name="connsiteY10" fmla="*/ 387976 h 920990"/>
              <a:gd name="connsiteX11" fmla="*/ 896128 w 1021409"/>
              <a:gd name="connsiteY11" fmla="*/ 384776 h 920990"/>
              <a:gd name="connsiteX12" fmla="*/ 893026 w 1021409"/>
              <a:gd name="connsiteY12" fmla="*/ 376018 h 920990"/>
              <a:gd name="connsiteX13" fmla="*/ 890100 w 1021409"/>
              <a:gd name="connsiteY13" fmla="*/ 367855 h 920990"/>
              <a:gd name="connsiteX14" fmla="*/ 869945 w 1021409"/>
              <a:gd name="connsiteY14" fmla="*/ 311477 h 920990"/>
              <a:gd name="connsiteX15" fmla="*/ 869006 w 1021409"/>
              <a:gd name="connsiteY15" fmla="*/ 306885 h 920990"/>
              <a:gd name="connsiteX16" fmla="*/ 868303 w 1021409"/>
              <a:gd name="connsiteY16" fmla="*/ 303454 h 920990"/>
              <a:gd name="connsiteX17" fmla="*/ 866171 w 1021409"/>
              <a:gd name="connsiteY17" fmla="*/ 293017 h 920990"/>
              <a:gd name="connsiteX18" fmla="*/ 864692 w 1021409"/>
              <a:gd name="connsiteY18" fmla="*/ 285770 h 920990"/>
              <a:gd name="connsiteX19" fmla="*/ 863513 w 1021409"/>
              <a:gd name="connsiteY19" fmla="*/ 279971 h 920990"/>
              <a:gd name="connsiteX20" fmla="*/ 861739 w 1021409"/>
              <a:gd name="connsiteY20" fmla="*/ 271277 h 920990"/>
              <a:gd name="connsiteX21" fmla="*/ 850467 w 1021409"/>
              <a:gd name="connsiteY21" fmla="*/ 215643 h 920990"/>
              <a:gd name="connsiteX22" fmla="*/ 849414 w 1021409"/>
              <a:gd name="connsiteY22" fmla="*/ 210429 h 920990"/>
              <a:gd name="connsiteX23" fmla="*/ 832830 w 1021409"/>
              <a:gd name="connsiteY23" fmla="*/ 214286 h 920990"/>
              <a:gd name="connsiteX24" fmla="*/ 813896 w 1021409"/>
              <a:gd name="connsiteY24" fmla="*/ 218760 h 920990"/>
              <a:gd name="connsiteX25" fmla="*/ 805612 w 1021409"/>
              <a:gd name="connsiteY25" fmla="*/ 220739 h 920990"/>
              <a:gd name="connsiteX26" fmla="*/ 783335 w 1021409"/>
              <a:gd name="connsiteY26" fmla="*/ 226125 h 920990"/>
              <a:gd name="connsiteX27" fmla="*/ 738326 w 1021409"/>
              <a:gd name="connsiteY27" fmla="*/ 237315 h 920990"/>
              <a:gd name="connsiteX28" fmla="*/ 717124 w 1021409"/>
              <a:gd name="connsiteY28" fmla="*/ 242725 h 920990"/>
              <a:gd name="connsiteX29" fmla="*/ 708514 w 1021409"/>
              <a:gd name="connsiteY29" fmla="*/ 244948 h 920990"/>
              <a:gd name="connsiteX30" fmla="*/ 696285 w 1021409"/>
              <a:gd name="connsiteY30" fmla="*/ 248134 h 920990"/>
              <a:gd name="connsiteX31" fmla="*/ 694343 w 1021409"/>
              <a:gd name="connsiteY31" fmla="*/ 248642 h 920990"/>
              <a:gd name="connsiteX32" fmla="*/ 690347 w 1021409"/>
              <a:gd name="connsiteY32" fmla="*/ 249690 h 920990"/>
              <a:gd name="connsiteX33" fmla="*/ 662590 w 1021409"/>
              <a:gd name="connsiteY33" fmla="*/ 257060 h 920990"/>
              <a:gd name="connsiteX34" fmla="*/ 648491 w 1021409"/>
              <a:gd name="connsiteY34" fmla="*/ 260862 h 920990"/>
              <a:gd name="connsiteX35" fmla="*/ 612664 w 1021409"/>
              <a:gd name="connsiteY35" fmla="*/ 270714 h 920990"/>
              <a:gd name="connsiteX36" fmla="*/ 598470 w 1021409"/>
              <a:gd name="connsiteY36" fmla="*/ 274689 h 920990"/>
              <a:gd name="connsiteX37" fmla="*/ 574342 w 1021409"/>
              <a:gd name="connsiteY37" fmla="*/ 281541 h 920990"/>
              <a:gd name="connsiteX38" fmla="*/ 562529 w 1021409"/>
              <a:gd name="connsiteY38" fmla="*/ 284935 h 920990"/>
              <a:gd name="connsiteX39" fmla="*/ 523958 w 1021409"/>
              <a:gd name="connsiteY39" fmla="*/ 296239 h 920990"/>
              <a:gd name="connsiteX40" fmla="*/ 492739 w 1021409"/>
              <a:gd name="connsiteY40" fmla="*/ 266648 h 920990"/>
              <a:gd name="connsiteX41" fmla="*/ 452394 w 1021409"/>
              <a:gd name="connsiteY41" fmla="*/ 228258 h 920990"/>
              <a:gd name="connsiteX42" fmla="*/ 378898 w 1021409"/>
              <a:gd name="connsiteY42" fmla="*/ 158335 h 920990"/>
              <a:gd name="connsiteX43" fmla="*/ 320666 w 1021409"/>
              <a:gd name="connsiteY43" fmla="*/ 101716 h 920990"/>
              <a:gd name="connsiteX44" fmla="*/ 305915 w 1021409"/>
              <a:gd name="connsiteY44" fmla="*/ 88806 h 920990"/>
              <a:gd name="connsiteX45" fmla="*/ 252718 w 1021409"/>
              <a:gd name="connsiteY45" fmla="*/ 36508 h 920990"/>
              <a:gd name="connsiteX46" fmla="*/ 233439 w 1021409"/>
              <a:gd name="connsiteY46" fmla="*/ 19655 h 920990"/>
              <a:gd name="connsiteX47" fmla="*/ 152381 w 1021409"/>
              <a:gd name="connsiteY47" fmla="*/ 614 h 920990"/>
              <a:gd name="connsiteX48" fmla="*/ 129859 w 1021409"/>
              <a:gd name="connsiteY48" fmla="*/ 1127 h 920990"/>
              <a:gd name="connsiteX49" fmla="*/ 91355 w 1021409"/>
              <a:gd name="connsiteY49" fmla="*/ 13433 h 920990"/>
              <a:gd name="connsiteX50" fmla="*/ 74784 w 1021409"/>
              <a:gd name="connsiteY50" fmla="*/ 23448 h 920990"/>
              <a:gd name="connsiteX51" fmla="*/ 65431 w 1021409"/>
              <a:gd name="connsiteY51" fmla="*/ 29951 h 920990"/>
              <a:gd name="connsiteX52" fmla="*/ 61979 w 1021409"/>
              <a:gd name="connsiteY52" fmla="*/ 33037 h 920990"/>
              <a:gd name="connsiteX53" fmla="*/ 35283 w 1021409"/>
              <a:gd name="connsiteY53" fmla="*/ 56765 h 920990"/>
              <a:gd name="connsiteX54" fmla="*/ 33237 w 1021409"/>
              <a:gd name="connsiteY54" fmla="*/ 60640 h 920990"/>
              <a:gd name="connsiteX55" fmla="*/ 18463 w 1021409"/>
              <a:gd name="connsiteY55" fmla="*/ 80357 h 920990"/>
              <a:gd name="connsiteX56" fmla="*/ 2073 w 1021409"/>
              <a:gd name="connsiteY56" fmla="*/ 133667 h 920990"/>
              <a:gd name="connsiteX57" fmla="*/ 608 w 1021409"/>
              <a:gd name="connsiteY57" fmla="*/ 196117 h 920990"/>
              <a:gd name="connsiteX58" fmla="*/ 49545 w 1021409"/>
              <a:gd name="connsiteY58" fmla="*/ 266639 h 920990"/>
              <a:gd name="connsiteX59" fmla="*/ 74884 w 1021409"/>
              <a:gd name="connsiteY59" fmla="*/ 279867 h 920990"/>
              <a:gd name="connsiteX60" fmla="*/ 219409 w 1021409"/>
              <a:gd name="connsiteY60" fmla="*/ 354455 h 920990"/>
              <a:gd name="connsiteX61" fmla="*/ 294833 w 1021409"/>
              <a:gd name="connsiteY61" fmla="*/ 391302 h 920990"/>
              <a:gd name="connsiteX62" fmla="*/ 329308 w 1021409"/>
              <a:gd name="connsiteY62" fmla="*/ 408146 h 920990"/>
              <a:gd name="connsiteX63" fmla="*/ 342000 w 1021409"/>
              <a:gd name="connsiteY63" fmla="*/ 450820 h 920990"/>
              <a:gd name="connsiteX64" fmla="*/ 367639 w 1021409"/>
              <a:gd name="connsiteY64" fmla="*/ 536185 h 920990"/>
              <a:gd name="connsiteX65" fmla="*/ 380585 w 1021409"/>
              <a:gd name="connsiteY65" fmla="*/ 578873 h 920990"/>
              <a:gd name="connsiteX66" fmla="*/ 393618 w 1021409"/>
              <a:gd name="connsiteY66" fmla="*/ 621564 h 920990"/>
              <a:gd name="connsiteX67" fmla="*/ 406732 w 1021409"/>
              <a:gd name="connsiteY67" fmla="*/ 664261 h 920990"/>
              <a:gd name="connsiteX68" fmla="*/ 419933 w 1021409"/>
              <a:gd name="connsiteY68" fmla="*/ 706961 h 920990"/>
              <a:gd name="connsiteX69" fmla="*/ 446579 w 1021409"/>
              <a:gd name="connsiteY69" fmla="*/ 792359 h 920990"/>
              <a:gd name="connsiteX70" fmla="*/ 473556 w 1021409"/>
              <a:gd name="connsiteY70" fmla="*/ 877759 h 920990"/>
              <a:gd name="connsiteX71" fmla="*/ 549460 w 1021409"/>
              <a:gd name="connsiteY71" fmla="*/ 899115 h 920990"/>
              <a:gd name="connsiteX72" fmla="*/ 624689 w 1021409"/>
              <a:gd name="connsiteY72" fmla="*/ 921605 h 920990"/>
              <a:gd name="connsiteX73" fmla="*/ 651716 w 1021409"/>
              <a:gd name="connsiteY73" fmla="*/ 897402 h 920990"/>
              <a:gd name="connsiteX74" fmla="*/ 679301 w 1021409"/>
              <a:gd name="connsiteY74" fmla="*/ 874422 h 920990"/>
              <a:gd name="connsiteX75" fmla="*/ 744913 w 1021409"/>
              <a:gd name="connsiteY75" fmla="*/ 818103 h 920990"/>
              <a:gd name="connsiteX76" fmla="*/ 768438 w 1021409"/>
              <a:gd name="connsiteY76" fmla="*/ 797987 h 920990"/>
              <a:gd name="connsiteX77" fmla="*/ 786914 w 1021409"/>
              <a:gd name="connsiteY77" fmla="*/ 782239 h 920990"/>
              <a:gd name="connsiteX78" fmla="*/ 790761 w 1021409"/>
              <a:gd name="connsiteY78" fmla="*/ 778968 h 920990"/>
              <a:gd name="connsiteX79" fmla="*/ 827894 w 1021409"/>
              <a:gd name="connsiteY79" fmla="*/ 762781 h 920990"/>
              <a:gd name="connsiteX80" fmla="*/ 830181 w 1021409"/>
              <a:gd name="connsiteY80" fmla="*/ 761456 h 920990"/>
              <a:gd name="connsiteX81" fmla="*/ 850331 w 1021409"/>
              <a:gd name="connsiteY81" fmla="*/ 752526 h 920990"/>
              <a:gd name="connsiteX82" fmla="*/ 851968 w 1021409"/>
              <a:gd name="connsiteY82" fmla="*/ 751818 h 920990"/>
              <a:gd name="connsiteX83" fmla="*/ 857153 w 1021409"/>
              <a:gd name="connsiteY83" fmla="*/ 749526 h 920990"/>
              <a:gd name="connsiteX84" fmla="*/ 862411 w 1021409"/>
              <a:gd name="connsiteY84" fmla="*/ 747684 h 920990"/>
              <a:gd name="connsiteX85" fmla="*/ 877970 w 1021409"/>
              <a:gd name="connsiteY85" fmla="*/ 742198 h 920990"/>
              <a:gd name="connsiteX86" fmla="*/ 903209 w 1021409"/>
              <a:gd name="connsiteY86" fmla="*/ 733335 h 920990"/>
              <a:gd name="connsiteX87" fmla="*/ 910712 w 1021409"/>
              <a:gd name="connsiteY87" fmla="*/ 730690 h 920990"/>
              <a:gd name="connsiteX88" fmla="*/ 929279 w 1021409"/>
              <a:gd name="connsiteY88" fmla="*/ 724196 h 920990"/>
              <a:gd name="connsiteX89" fmla="*/ 932999 w 1021409"/>
              <a:gd name="connsiteY89" fmla="*/ 722889 h 920990"/>
              <a:gd name="connsiteX90" fmla="*/ 946934 w 1021409"/>
              <a:gd name="connsiteY90" fmla="*/ 717993 h 920990"/>
              <a:gd name="connsiteX91" fmla="*/ 964399 w 1021409"/>
              <a:gd name="connsiteY91" fmla="*/ 711935 h 920990"/>
              <a:gd name="connsiteX92" fmla="*/ 980593 w 1021409"/>
              <a:gd name="connsiteY92" fmla="*/ 706294 h 920990"/>
              <a:gd name="connsiteX93" fmla="*/ 1003519 w 1021409"/>
              <a:gd name="connsiteY93" fmla="*/ 698326 h 920990"/>
              <a:gd name="connsiteX94" fmla="*/ 1012750 w 1021409"/>
              <a:gd name="connsiteY94" fmla="*/ 686301 h 920990"/>
              <a:gd name="connsiteX95" fmla="*/ 1022018 w 1021409"/>
              <a:gd name="connsiteY95" fmla="*/ 674325 h 920990"/>
              <a:gd name="connsiteX96" fmla="*/ 1019069 w 1021409"/>
              <a:gd name="connsiteY96" fmla="*/ 658947 h 920990"/>
              <a:gd name="connsiteX97" fmla="*/ 1016411 w 1021409"/>
              <a:gd name="connsiteY97" fmla="*/ 647280 h 920990"/>
              <a:gd name="connsiteX98" fmla="*/ 1012782 w 1021409"/>
              <a:gd name="connsiteY98" fmla="*/ 631416 h 920990"/>
              <a:gd name="connsiteX99" fmla="*/ 1010119 w 1021409"/>
              <a:gd name="connsiteY99" fmla="*/ 619377 h 920990"/>
              <a:gd name="connsiteX100" fmla="*/ 1004726 w 1021409"/>
              <a:gd name="connsiteY100" fmla="*/ 596030 h 920990"/>
              <a:gd name="connsiteX101" fmla="*/ 990092 w 1021409"/>
              <a:gd name="connsiteY101" fmla="*/ 547639 h 920990"/>
              <a:gd name="connsiteX102" fmla="*/ 986014 w 1021409"/>
              <a:gd name="connsiteY102" fmla="*/ 534125 h 920990"/>
              <a:gd name="connsiteX103" fmla="*/ 984517 w 1021409"/>
              <a:gd name="connsiteY103" fmla="*/ 529165 h 920990"/>
              <a:gd name="connsiteX104" fmla="*/ 981605 w 1021409"/>
              <a:gd name="connsiteY104" fmla="*/ 519268 h 920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021409" h="920990">
                <a:moveTo>
                  <a:pt x="981605" y="519268"/>
                </a:moveTo>
                <a:lnTo>
                  <a:pt x="977386" y="505464"/>
                </a:lnTo>
                <a:lnTo>
                  <a:pt x="972378" y="488801"/>
                </a:lnTo>
                <a:lnTo>
                  <a:pt x="953507" y="484009"/>
                </a:lnTo>
                <a:lnTo>
                  <a:pt x="930722" y="478759"/>
                </a:lnTo>
                <a:lnTo>
                  <a:pt x="929792" y="478260"/>
                </a:lnTo>
                <a:lnTo>
                  <a:pt x="926480" y="469080"/>
                </a:lnTo>
                <a:lnTo>
                  <a:pt x="921881" y="455961"/>
                </a:lnTo>
                <a:lnTo>
                  <a:pt x="913525" y="433195"/>
                </a:lnTo>
                <a:lnTo>
                  <a:pt x="906630" y="413973"/>
                </a:lnTo>
                <a:lnTo>
                  <a:pt x="897303" y="387976"/>
                </a:lnTo>
                <a:lnTo>
                  <a:pt x="896128" y="384776"/>
                </a:lnTo>
                <a:lnTo>
                  <a:pt x="893026" y="376018"/>
                </a:lnTo>
                <a:lnTo>
                  <a:pt x="890100" y="367855"/>
                </a:lnTo>
                <a:lnTo>
                  <a:pt x="869945" y="311477"/>
                </a:lnTo>
                <a:lnTo>
                  <a:pt x="869006" y="306885"/>
                </a:lnTo>
                <a:lnTo>
                  <a:pt x="868303" y="303454"/>
                </a:lnTo>
                <a:lnTo>
                  <a:pt x="866171" y="293017"/>
                </a:lnTo>
                <a:lnTo>
                  <a:pt x="864692" y="285770"/>
                </a:lnTo>
                <a:lnTo>
                  <a:pt x="863513" y="279971"/>
                </a:lnTo>
                <a:lnTo>
                  <a:pt x="861739" y="271277"/>
                </a:lnTo>
                <a:lnTo>
                  <a:pt x="850467" y="215643"/>
                </a:lnTo>
                <a:lnTo>
                  <a:pt x="849414" y="210429"/>
                </a:lnTo>
                <a:lnTo>
                  <a:pt x="832830" y="214286"/>
                </a:lnTo>
                <a:lnTo>
                  <a:pt x="813896" y="218760"/>
                </a:lnTo>
                <a:lnTo>
                  <a:pt x="805612" y="220739"/>
                </a:lnTo>
                <a:lnTo>
                  <a:pt x="783335" y="226125"/>
                </a:lnTo>
                <a:lnTo>
                  <a:pt x="738326" y="237315"/>
                </a:lnTo>
                <a:lnTo>
                  <a:pt x="717124" y="242725"/>
                </a:lnTo>
                <a:lnTo>
                  <a:pt x="708514" y="244948"/>
                </a:lnTo>
                <a:lnTo>
                  <a:pt x="696285" y="248134"/>
                </a:lnTo>
                <a:lnTo>
                  <a:pt x="694343" y="248642"/>
                </a:lnTo>
                <a:lnTo>
                  <a:pt x="690347" y="249690"/>
                </a:lnTo>
                <a:lnTo>
                  <a:pt x="662590" y="257060"/>
                </a:lnTo>
                <a:lnTo>
                  <a:pt x="648491" y="260862"/>
                </a:lnTo>
                <a:lnTo>
                  <a:pt x="612664" y="270714"/>
                </a:lnTo>
                <a:lnTo>
                  <a:pt x="598470" y="274689"/>
                </a:lnTo>
                <a:lnTo>
                  <a:pt x="574342" y="281541"/>
                </a:lnTo>
                <a:lnTo>
                  <a:pt x="562529" y="284935"/>
                </a:lnTo>
                <a:lnTo>
                  <a:pt x="523958" y="296239"/>
                </a:lnTo>
                <a:lnTo>
                  <a:pt x="492739" y="266648"/>
                </a:lnTo>
                <a:lnTo>
                  <a:pt x="452394" y="228258"/>
                </a:lnTo>
                <a:lnTo>
                  <a:pt x="378898" y="158335"/>
                </a:lnTo>
                <a:lnTo>
                  <a:pt x="320666" y="101716"/>
                </a:lnTo>
                <a:lnTo>
                  <a:pt x="305915" y="88806"/>
                </a:lnTo>
                <a:lnTo>
                  <a:pt x="252718" y="36508"/>
                </a:lnTo>
                <a:lnTo>
                  <a:pt x="233439" y="19655"/>
                </a:lnTo>
                <a:lnTo>
                  <a:pt x="152381" y="614"/>
                </a:lnTo>
                <a:lnTo>
                  <a:pt x="129859" y="1127"/>
                </a:lnTo>
                <a:lnTo>
                  <a:pt x="91355" y="13433"/>
                </a:lnTo>
                <a:lnTo>
                  <a:pt x="74784" y="23448"/>
                </a:lnTo>
                <a:lnTo>
                  <a:pt x="65431" y="29951"/>
                </a:lnTo>
                <a:lnTo>
                  <a:pt x="61979" y="33037"/>
                </a:lnTo>
                <a:lnTo>
                  <a:pt x="35283" y="56765"/>
                </a:lnTo>
                <a:lnTo>
                  <a:pt x="33237" y="60640"/>
                </a:lnTo>
                <a:lnTo>
                  <a:pt x="18463" y="80357"/>
                </a:lnTo>
                <a:lnTo>
                  <a:pt x="2073" y="133667"/>
                </a:lnTo>
                <a:lnTo>
                  <a:pt x="608" y="196117"/>
                </a:lnTo>
                <a:lnTo>
                  <a:pt x="49545" y="266639"/>
                </a:lnTo>
                <a:lnTo>
                  <a:pt x="74884" y="279867"/>
                </a:lnTo>
                <a:lnTo>
                  <a:pt x="219409" y="354455"/>
                </a:lnTo>
                <a:lnTo>
                  <a:pt x="294833" y="391302"/>
                </a:lnTo>
                <a:lnTo>
                  <a:pt x="329308" y="408146"/>
                </a:lnTo>
                <a:lnTo>
                  <a:pt x="342000" y="450820"/>
                </a:lnTo>
                <a:lnTo>
                  <a:pt x="367639" y="536185"/>
                </a:lnTo>
                <a:lnTo>
                  <a:pt x="380585" y="578873"/>
                </a:lnTo>
                <a:lnTo>
                  <a:pt x="393618" y="621564"/>
                </a:lnTo>
                <a:lnTo>
                  <a:pt x="406732" y="664261"/>
                </a:lnTo>
                <a:lnTo>
                  <a:pt x="419933" y="706961"/>
                </a:lnTo>
                <a:lnTo>
                  <a:pt x="446579" y="792359"/>
                </a:lnTo>
                <a:lnTo>
                  <a:pt x="473556" y="877759"/>
                </a:lnTo>
                <a:lnTo>
                  <a:pt x="549460" y="899115"/>
                </a:lnTo>
                <a:lnTo>
                  <a:pt x="624689" y="921605"/>
                </a:lnTo>
                <a:lnTo>
                  <a:pt x="651716" y="897402"/>
                </a:lnTo>
                <a:lnTo>
                  <a:pt x="679301" y="874422"/>
                </a:lnTo>
                <a:lnTo>
                  <a:pt x="744913" y="818103"/>
                </a:lnTo>
                <a:lnTo>
                  <a:pt x="768438" y="797987"/>
                </a:lnTo>
                <a:lnTo>
                  <a:pt x="786914" y="782239"/>
                </a:lnTo>
                <a:lnTo>
                  <a:pt x="790761" y="778968"/>
                </a:lnTo>
                <a:lnTo>
                  <a:pt x="827894" y="762781"/>
                </a:lnTo>
                <a:lnTo>
                  <a:pt x="830181" y="761456"/>
                </a:lnTo>
                <a:lnTo>
                  <a:pt x="850331" y="752526"/>
                </a:lnTo>
                <a:lnTo>
                  <a:pt x="851968" y="751818"/>
                </a:lnTo>
                <a:lnTo>
                  <a:pt x="857153" y="749526"/>
                </a:lnTo>
                <a:lnTo>
                  <a:pt x="862411" y="747684"/>
                </a:lnTo>
                <a:lnTo>
                  <a:pt x="877970" y="742198"/>
                </a:lnTo>
                <a:lnTo>
                  <a:pt x="903209" y="733335"/>
                </a:lnTo>
                <a:lnTo>
                  <a:pt x="910712" y="730690"/>
                </a:lnTo>
                <a:lnTo>
                  <a:pt x="929279" y="724196"/>
                </a:lnTo>
                <a:lnTo>
                  <a:pt x="932999" y="722889"/>
                </a:lnTo>
                <a:lnTo>
                  <a:pt x="946934" y="717993"/>
                </a:lnTo>
                <a:lnTo>
                  <a:pt x="964399" y="711935"/>
                </a:lnTo>
                <a:lnTo>
                  <a:pt x="980593" y="706294"/>
                </a:lnTo>
                <a:lnTo>
                  <a:pt x="1003519" y="698326"/>
                </a:lnTo>
                <a:lnTo>
                  <a:pt x="1012750" y="686301"/>
                </a:lnTo>
                <a:lnTo>
                  <a:pt x="1022018" y="674325"/>
                </a:lnTo>
                <a:lnTo>
                  <a:pt x="1019069" y="658947"/>
                </a:lnTo>
                <a:lnTo>
                  <a:pt x="1016411" y="647280"/>
                </a:lnTo>
                <a:lnTo>
                  <a:pt x="1012782" y="631416"/>
                </a:lnTo>
                <a:lnTo>
                  <a:pt x="1010119" y="619377"/>
                </a:lnTo>
                <a:lnTo>
                  <a:pt x="1004726" y="596030"/>
                </a:lnTo>
                <a:lnTo>
                  <a:pt x="990092" y="547639"/>
                </a:lnTo>
                <a:lnTo>
                  <a:pt x="986014" y="534125"/>
                </a:lnTo>
                <a:lnTo>
                  <a:pt x="984517" y="529165"/>
                </a:lnTo>
                <a:lnTo>
                  <a:pt x="981605" y="51926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4956DBB5-7A3B-71E8-605E-FBD23B2EE0C8}"/>
              </a:ext>
            </a:extLst>
          </p:cNvPr>
          <p:cNvSpPr>
            <a:spLocks/>
          </p:cNvSpPr>
          <p:nvPr/>
        </p:nvSpPr>
        <p:spPr>
          <a:xfrm flipV="1">
            <a:off x="5055252" y="3699534"/>
            <a:ext cx="637386" cy="1012170"/>
          </a:xfrm>
          <a:custGeom>
            <a:avLst/>
            <a:gdLst>
              <a:gd name="connsiteX0" fmla="*/ 338315 w 434058"/>
              <a:gd name="connsiteY0" fmla="*/ 207172 h 689285"/>
              <a:gd name="connsiteX1" fmla="*/ 334844 w 434058"/>
              <a:gd name="connsiteY1" fmla="*/ 202802 h 689285"/>
              <a:gd name="connsiteX2" fmla="*/ 326360 w 434058"/>
              <a:gd name="connsiteY2" fmla="*/ 192206 h 689285"/>
              <a:gd name="connsiteX3" fmla="*/ 315081 w 434058"/>
              <a:gd name="connsiteY3" fmla="*/ 178089 h 689285"/>
              <a:gd name="connsiteX4" fmla="*/ 314901 w 434058"/>
              <a:gd name="connsiteY4" fmla="*/ 170683 h 689285"/>
              <a:gd name="connsiteX5" fmla="*/ 314783 w 434058"/>
              <a:gd name="connsiteY5" fmla="*/ 165846 h 689285"/>
              <a:gd name="connsiteX6" fmla="*/ 314530 w 434058"/>
              <a:gd name="connsiteY6" fmla="*/ 155431 h 689285"/>
              <a:gd name="connsiteX7" fmla="*/ 314235 w 434058"/>
              <a:gd name="connsiteY7" fmla="*/ 143265 h 689285"/>
              <a:gd name="connsiteX8" fmla="*/ 313841 w 434058"/>
              <a:gd name="connsiteY8" fmla="*/ 126984 h 689285"/>
              <a:gd name="connsiteX9" fmla="*/ 313680 w 434058"/>
              <a:gd name="connsiteY9" fmla="*/ 120345 h 689285"/>
              <a:gd name="connsiteX10" fmla="*/ 312931 w 434058"/>
              <a:gd name="connsiteY10" fmla="*/ 89270 h 689285"/>
              <a:gd name="connsiteX11" fmla="*/ 312288 w 434058"/>
              <a:gd name="connsiteY11" fmla="*/ 62515 h 689285"/>
              <a:gd name="connsiteX12" fmla="*/ 311251 w 434058"/>
              <a:gd name="connsiteY12" fmla="*/ 19115 h 689285"/>
              <a:gd name="connsiteX13" fmla="*/ 311125 w 434058"/>
              <a:gd name="connsiteY13" fmla="*/ 13842 h 689285"/>
              <a:gd name="connsiteX14" fmla="*/ 310808 w 434058"/>
              <a:gd name="connsiteY14" fmla="*/ 542 h 689285"/>
              <a:gd name="connsiteX15" fmla="*/ 308144 w 434058"/>
              <a:gd name="connsiteY15" fmla="*/ 610 h 689285"/>
              <a:gd name="connsiteX16" fmla="*/ 285135 w 434058"/>
              <a:gd name="connsiteY16" fmla="*/ 1277 h 689285"/>
              <a:gd name="connsiteX17" fmla="*/ 280467 w 434058"/>
              <a:gd name="connsiteY17" fmla="*/ 1422 h 689285"/>
              <a:gd name="connsiteX18" fmla="*/ 263977 w 434058"/>
              <a:gd name="connsiteY18" fmla="*/ 1976 h 689285"/>
              <a:gd name="connsiteX19" fmla="*/ 243133 w 434058"/>
              <a:gd name="connsiteY19" fmla="*/ 2747 h 689285"/>
              <a:gd name="connsiteX20" fmla="*/ 220971 w 434058"/>
              <a:gd name="connsiteY20" fmla="*/ 3655 h 689285"/>
              <a:gd name="connsiteX21" fmla="*/ 188320 w 434058"/>
              <a:gd name="connsiteY21" fmla="*/ 5162 h 689285"/>
              <a:gd name="connsiteX22" fmla="*/ 177011 w 434058"/>
              <a:gd name="connsiteY22" fmla="*/ 5729 h 689285"/>
              <a:gd name="connsiteX23" fmla="*/ 127110 w 434058"/>
              <a:gd name="connsiteY23" fmla="*/ 8524 h 689285"/>
              <a:gd name="connsiteX24" fmla="*/ 100919 w 434058"/>
              <a:gd name="connsiteY24" fmla="*/ 10180 h 689285"/>
              <a:gd name="connsiteX25" fmla="*/ 78910 w 434058"/>
              <a:gd name="connsiteY25" fmla="*/ 11673 h 689285"/>
              <a:gd name="connsiteX26" fmla="*/ 80933 w 434058"/>
              <a:gd name="connsiteY26" fmla="*/ 63631 h 689285"/>
              <a:gd name="connsiteX27" fmla="*/ 81676 w 434058"/>
              <a:gd name="connsiteY27" fmla="*/ 75248 h 689285"/>
              <a:gd name="connsiteX28" fmla="*/ 83040 w 434058"/>
              <a:gd name="connsiteY28" fmla="*/ 96517 h 689285"/>
              <a:gd name="connsiteX29" fmla="*/ 83465 w 434058"/>
              <a:gd name="connsiteY29" fmla="*/ 103119 h 689285"/>
              <a:gd name="connsiteX30" fmla="*/ 83656 w 434058"/>
              <a:gd name="connsiteY30" fmla="*/ 106096 h 689285"/>
              <a:gd name="connsiteX31" fmla="*/ 84315 w 434058"/>
              <a:gd name="connsiteY31" fmla="*/ 116343 h 689285"/>
              <a:gd name="connsiteX32" fmla="*/ 84898 w 434058"/>
              <a:gd name="connsiteY32" fmla="*/ 125382 h 689285"/>
              <a:gd name="connsiteX33" fmla="*/ 85520 w 434058"/>
              <a:gd name="connsiteY33" fmla="*/ 135038 h 689285"/>
              <a:gd name="connsiteX34" fmla="*/ 86144 w 434058"/>
              <a:gd name="connsiteY34" fmla="*/ 144695 h 689285"/>
              <a:gd name="connsiteX35" fmla="*/ 86443 w 434058"/>
              <a:gd name="connsiteY35" fmla="*/ 149323 h 689285"/>
              <a:gd name="connsiteX36" fmla="*/ 88195 w 434058"/>
              <a:gd name="connsiteY36" fmla="*/ 176355 h 689285"/>
              <a:gd name="connsiteX37" fmla="*/ 88871 w 434058"/>
              <a:gd name="connsiteY37" fmla="*/ 186756 h 689285"/>
              <a:gd name="connsiteX38" fmla="*/ 89352 w 434058"/>
              <a:gd name="connsiteY38" fmla="*/ 194148 h 689285"/>
              <a:gd name="connsiteX39" fmla="*/ 89833 w 434058"/>
              <a:gd name="connsiteY39" fmla="*/ 201545 h 689285"/>
              <a:gd name="connsiteX40" fmla="*/ 91430 w 434058"/>
              <a:gd name="connsiteY40" fmla="*/ 226026 h 689285"/>
              <a:gd name="connsiteX41" fmla="*/ 93270 w 434058"/>
              <a:gd name="connsiteY41" fmla="*/ 254138 h 689285"/>
              <a:gd name="connsiteX42" fmla="*/ 94826 w 434058"/>
              <a:gd name="connsiteY42" fmla="*/ 277821 h 689285"/>
              <a:gd name="connsiteX43" fmla="*/ 79792 w 434058"/>
              <a:gd name="connsiteY43" fmla="*/ 285054 h 689285"/>
              <a:gd name="connsiteX44" fmla="*/ 78546 w 434058"/>
              <a:gd name="connsiteY44" fmla="*/ 286116 h 689285"/>
              <a:gd name="connsiteX45" fmla="*/ 73230 w 434058"/>
              <a:gd name="connsiteY45" fmla="*/ 288199 h 689285"/>
              <a:gd name="connsiteX46" fmla="*/ 59224 w 434058"/>
              <a:gd name="connsiteY46" fmla="*/ 295845 h 689285"/>
              <a:gd name="connsiteX47" fmla="*/ 54204 w 434058"/>
              <a:gd name="connsiteY47" fmla="*/ 298472 h 689285"/>
              <a:gd name="connsiteX48" fmla="*/ 51813 w 434058"/>
              <a:gd name="connsiteY48" fmla="*/ 299729 h 689285"/>
              <a:gd name="connsiteX49" fmla="*/ 46685 w 434058"/>
              <a:gd name="connsiteY49" fmla="*/ 300837 h 689285"/>
              <a:gd name="connsiteX50" fmla="*/ 40769 w 434058"/>
              <a:gd name="connsiteY50" fmla="*/ 305193 h 689285"/>
              <a:gd name="connsiteX51" fmla="*/ 19513 w 434058"/>
              <a:gd name="connsiteY51" fmla="*/ 313511 h 689285"/>
              <a:gd name="connsiteX52" fmla="*/ 11580 w 434058"/>
              <a:gd name="connsiteY52" fmla="*/ 317903 h 689285"/>
              <a:gd name="connsiteX53" fmla="*/ 450 w 434058"/>
              <a:gd name="connsiteY53" fmla="*/ 323939 h 689285"/>
              <a:gd name="connsiteX54" fmla="*/ 54056 w 434058"/>
              <a:gd name="connsiteY54" fmla="*/ 424125 h 689285"/>
              <a:gd name="connsiteX55" fmla="*/ 63844 w 434058"/>
              <a:gd name="connsiteY55" fmla="*/ 441323 h 689285"/>
              <a:gd name="connsiteX56" fmla="*/ 70907 w 434058"/>
              <a:gd name="connsiteY56" fmla="*/ 453802 h 689285"/>
              <a:gd name="connsiteX57" fmla="*/ 78567 w 434058"/>
              <a:gd name="connsiteY57" fmla="*/ 465279 h 689285"/>
              <a:gd name="connsiteX58" fmla="*/ 84124 w 434058"/>
              <a:gd name="connsiteY58" fmla="*/ 495857 h 689285"/>
              <a:gd name="connsiteX59" fmla="*/ 29561 w 434058"/>
              <a:gd name="connsiteY59" fmla="*/ 538623 h 689285"/>
              <a:gd name="connsiteX60" fmla="*/ 103854 w 434058"/>
              <a:gd name="connsiteY60" fmla="*/ 577278 h 689285"/>
              <a:gd name="connsiteX61" fmla="*/ 89554 w 434058"/>
              <a:gd name="connsiteY61" fmla="*/ 608002 h 689285"/>
              <a:gd name="connsiteX62" fmla="*/ 55187 w 434058"/>
              <a:gd name="connsiteY62" fmla="*/ 618714 h 689285"/>
              <a:gd name="connsiteX63" fmla="*/ 53079 w 434058"/>
              <a:gd name="connsiteY63" fmla="*/ 629773 h 689285"/>
              <a:gd name="connsiteX64" fmla="*/ 42241 w 434058"/>
              <a:gd name="connsiteY64" fmla="*/ 686756 h 689285"/>
              <a:gd name="connsiteX65" fmla="*/ 50566 w 434058"/>
              <a:gd name="connsiteY65" fmla="*/ 689828 h 689285"/>
              <a:gd name="connsiteX66" fmla="*/ 59759 w 434058"/>
              <a:gd name="connsiteY66" fmla="*/ 663632 h 689285"/>
              <a:gd name="connsiteX67" fmla="*/ 82406 w 434058"/>
              <a:gd name="connsiteY67" fmla="*/ 661756 h 689285"/>
              <a:gd name="connsiteX68" fmla="*/ 110214 w 434058"/>
              <a:gd name="connsiteY68" fmla="*/ 659609 h 689285"/>
              <a:gd name="connsiteX69" fmla="*/ 116344 w 434058"/>
              <a:gd name="connsiteY69" fmla="*/ 658412 h 689285"/>
              <a:gd name="connsiteX70" fmla="*/ 149095 w 434058"/>
              <a:gd name="connsiteY70" fmla="*/ 652416 h 689285"/>
              <a:gd name="connsiteX71" fmla="*/ 161299 w 434058"/>
              <a:gd name="connsiteY71" fmla="*/ 648649 h 689285"/>
              <a:gd name="connsiteX72" fmla="*/ 174645 w 434058"/>
              <a:gd name="connsiteY72" fmla="*/ 643109 h 689285"/>
              <a:gd name="connsiteX73" fmla="*/ 175840 w 434058"/>
              <a:gd name="connsiteY73" fmla="*/ 642839 h 689285"/>
              <a:gd name="connsiteX74" fmla="*/ 177529 w 434058"/>
              <a:gd name="connsiteY74" fmla="*/ 642441 h 689285"/>
              <a:gd name="connsiteX75" fmla="*/ 183610 w 434058"/>
              <a:gd name="connsiteY75" fmla="*/ 639849 h 689285"/>
              <a:gd name="connsiteX76" fmla="*/ 189182 w 434058"/>
              <a:gd name="connsiteY76" fmla="*/ 631283 h 689285"/>
              <a:gd name="connsiteX77" fmla="*/ 196279 w 434058"/>
              <a:gd name="connsiteY77" fmla="*/ 624232 h 689285"/>
              <a:gd name="connsiteX78" fmla="*/ 197969 w 434058"/>
              <a:gd name="connsiteY78" fmla="*/ 622376 h 689285"/>
              <a:gd name="connsiteX79" fmla="*/ 198354 w 434058"/>
              <a:gd name="connsiteY79" fmla="*/ 622107 h 689285"/>
              <a:gd name="connsiteX80" fmla="*/ 205690 w 434058"/>
              <a:gd name="connsiteY80" fmla="*/ 619255 h 689285"/>
              <a:gd name="connsiteX81" fmla="*/ 206838 w 434058"/>
              <a:gd name="connsiteY81" fmla="*/ 618599 h 689285"/>
              <a:gd name="connsiteX82" fmla="*/ 209454 w 434058"/>
              <a:gd name="connsiteY82" fmla="*/ 617072 h 689285"/>
              <a:gd name="connsiteX83" fmla="*/ 220693 w 434058"/>
              <a:gd name="connsiteY83" fmla="*/ 590190 h 689285"/>
              <a:gd name="connsiteX84" fmla="*/ 223484 w 434058"/>
              <a:gd name="connsiteY84" fmla="*/ 582608 h 689285"/>
              <a:gd name="connsiteX85" fmla="*/ 226701 w 434058"/>
              <a:gd name="connsiteY85" fmla="*/ 572602 h 689285"/>
              <a:gd name="connsiteX86" fmla="*/ 227770 w 434058"/>
              <a:gd name="connsiteY86" fmla="*/ 569524 h 689285"/>
              <a:gd name="connsiteX87" fmla="*/ 235217 w 434058"/>
              <a:gd name="connsiteY87" fmla="*/ 547667 h 689285"/>
              <a:gd name="connsiteX88" fmla="*/ 239085 w 434058"/>
              <a:gd name="connsiteY88" fmla="*/ 536355 h 689285"/>
              <a:gd name="connsiteX89" fmla="*/ 244992 w 434058"/>
              <a:gd name="connsiteY89" fmla="*/ 519107 h 689285"/>
              <a:gd name="connsiteX90" fmla="*/ 246512 w 434058"/>
              <a:gd name="connsiteY90" fmla="*/ 519041 h 689285"/>
              <a:gd name="connsiteX91" fmla="*/ 250295 w 434058"/>
              <a:gd name="connsiteY91" fmla="*/ 518880 h 689285"/>
              <a:gd name="connsiteX92" fmla="*/ 260637 w 434058"/>
              <a:gd name="connsiteY92" fmla="*/ 518455 h 689285"/>
              <a:gd name="connsiteX93" fmla="*/ 268037 w 434058"/>
              <a:gd name="connsiteY93" fmla="*/ 519404 h 689285"/>
              <a:gd name="connsiteX94" fmla="*/ 276000 w 434058"/>
              <a:gd name="connsiteY94" fmla="*/ 459177 h 689285"/>
              <a:gd name="connsiteX95" fmla="*/ 297889 w 434058"/>
              <a:gd name="connsiteY95" fmla="*/ 458730 h 689285"/>
              <a:gd name="connsiteX96" fmla="*/ 303307 w 434058"/>
              <a:gd name="connsiteY96" fmla="*/ 451029 h 689285"/>
              <a:gd name="connsiteX97" fmla="*/ 305737 w 434058"/>
              <a:gd name="connsiteY97" fmla="*/ 447562 h 689285"/>
              <a:gd name="connsiteX98" fmla="*/ 306566 w 434058"/>
              <a:gd name="connsiteY98" fmla="*/ 440007 h 689285"/>
              <a:gd name="connsiteX99" fmla="*/ 305530 w 434058"/>
              <a:gd name="connsiteY99" fmla="*/ 435161 h 689285"/>
              <a:gd name="connsiteX100" fmla="*/ 305440 w 434058"/>
              <a:gd name="connsiteY100" fmla="*/ 429416 h 689285"/>
              <a:gd name="connsiteX101" fmla="*/ 310481 w 434058"/>
              <a:gd name="connsiteY101" fmla="*/ 418793 h 689285"/>
              <a:gd name="connsiteX102" fmla="*/ 341664 w 434058"/>
              <a:gd name="connsiteY102" fmla="*/ 406259 h 689285"/>
              <a:gd name="connsiteX103" fmla="*/ 356055 w 434058"/>
              <a:gd name="connsiteY103" fmla="*/ 400192 h 689285"/>
              <a:gd name="connsiteX104" fmla="*/ 359562 w 434058"/>
              <a:gd name="connsiteY104" fmla="*/ 398885 h 689285"/>
              <a:gd name="connsiteX105" fmla="*/ 366924 w 434058"/>
              <a:gd name="connsiteY105" fmla="*/ 396131 h 689285"/>
              <a:gd name="connsiteX106" fmla="*/ 372650 w 434058"/>
              <a:gd name="connsiteY106" fmla="*/ 393835 h 689285"/>
              <a:gd name="connsiteX107" fmla="*/ 373856 w 434058"/>
              <a:gd name="connsiteY107" fmla="*/ 393295 h 689285"/>
              <a:gd name="connsiteX108" fmla="*/ 382884 w 434058"/>
              <a:gd name="connsiteY108" fmla="*/ 389301 h 689285"/>
              <a:gd name="connsiteX109" fmla="*/ 397031 w 434058"/>
              <a:gd name="connsiteY109" fmla="*/ 384078 h 689285"/>
              <a:gd name="connsiteX110" fmla="*/ 434508 w 434058"/>
              <a:gd name="connsiteY110" fmla="*/ 369113 h 689285"/>
              <a:gd name="connsiteX111" fmla="*/ 434449 w 434058"/>
              <a:gd name="connsiteY111" fmla="*/ 350163 h 689285"/>
              <a:gd name="connsiteX112" fmla="*/ 434413 w 434058"/>
              <a:gd name="connsiteY112" fmla="*/ 338487 h 689285"/>
              <a:gd name="connsiteX113" fmla="*/ 434357 w 434058"/>
              <a:gd name="connsiteY113" fmla="*/ 320558 h 689285"/>
              <a:gd name="connsiteX114" fmla="*/ 434324 w 434058"/>
              <a:gd name="connsiteY114" fmla="*/ 309826 h 689285"/>
              <a:gd name="connsiteX115" fmla="*/ 434300 w 434058"/>
              <a:gd name="connsiteY115" fmla="*/ 301889 h 689285"/>
              <a:gd name="connsiteX116" fmla="*/ 434276 w 434058"/>
              <a:gd name="connsiteY116" fmla="*/ 294252 h 689285"/>
              <a:gd name="connsiteX117" fmla="*/ 434168 w 434058"/>
              <a:gd name="connsiteY117" fmla="*/ 259325 h 689285"/>
              <a:gd name="connsiteX118" fmla="*/ 434129 w 434058"/>
              <a:gd name="connsiteY118" fmla="*/ 246623 h 689285"/>
              <a:gd name="connsiteX119" fmla="*/ 434118 w 434058"/>
              <a:gd name="connsiteY119" fmla="*/ 243016 h 689285"/>
              <a:gd name="connsiteX120" fmla="*/ 434114 w 434058"/>
              <a:gd name="connsiteY120" fmla="*/ 241532 h 689285"/>
              <a:gd name="connsiteX121" fmla="*/ 434095 w 434058"/>
              <a:gd name="connsiteY121" fmla="*/ 235601 h 689285"/>
              <a:gd name="connsiteX122" fmla="*/ 434004 w 434058"/>
              <a:gd name="connsiteY122" fmla="*/ 205960 h 689285"/>
              <a:gd name="connsiteX123" fmla="*/ 424998 w 434058"/>
              <a:gd name="connsiteY123" fmla="*/ 205996 h 689285"/>
              <a:gd name="connsiteX124" fmla="*/ 417116 w 434058"/>
              <a:gd name="connsiteY124" fmla="*/ 206042 h 689285"/>
              <a:gd name="connsiteX125" fmla="*/ 404732 w 434058"/>
              <a:gd name="connsiteY125" fmla="*/ 206141 h 689285"/>
              <a:gd name="connsiteX126" fmla="*/ 401467 w 434058"/>
              <a:gd name="connsiteY126" fmla="*/ 206169 h 689285"/>
              <a:gd name="connsiteX127" fmla="*/ 390528 w 434058"/>
              <a:gd name="connsiteY127" fmla="*/ 206287 h 689285"/>
              <a:gd name="connsiteX128" fmla="*/ 385837 w 434058"/>
              <a:gd name="connsiteY128" fmla="*/ 206346 h 689285"/>
              <a:gd name="connsiteX129" fmla="*/ 370658 w 434058"/>
              <a:gd name="connsiteY129" fmla="*/ 206559 h 689285"/>
              <a:gd name="connsiteX130" fmla="*/ 362459 w 434058"/>
              <a:gd name="connsiteY130" fmla="*/ 206695 h 689285"/>
              <a:gd name="connsiteX131" fmla="*/ 354298 w 434058"/>
              <a:gd name="connsiteY131" fmla="*/ 206845 h 689285"/>
              <a:gd name="connsiteX132" fmla="*/ 345781 w 434058"/>
              <a:gd name="connsiteY132" fmla="*/ 207013 h 689285"/>
              <a:gd name="connsiteX133" fmla="*/ 338315 w 434058"/>
              <a:gd name="connsiteY133" fmla="*/ 207172 h 68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434058" h="689285">
                <a:moveTo>
                  <a:pt x="338315" y="207172"/>
                </a:moveTo>
                <a:lnTo>
                  <a:pt x="334844" y="202802"/>
                </a:lnTo>
                <a:lnTo>
                  <a:pt x="326360" y="192206"/>
                </a:lnTo>
                <a:lnTo>
                  <a:pt x="315081" y="178089"/>
                </a:lnTo>
                <a:lnTo>
                  <a:pt x="314901" y="170683"/>
                </a:lnTo>
                <a:lnTo>
                  <a:pt x="314783" y="165846"/>
                </a:lnTo>
                <a:lnTo>
                  <a:pt x="314530" y="155431"/>
                </a:lnTo>
                <a:lnTo>
                  <a:pt x="314235" y="143265"/>
                </a:lnTo>
                <a:lnTo>
                  <a:pt x="313841" y="126984"/>
                </a:lnTo>
                <a:lnTo>
                  <a:pt x="313680" y="120345"/>
                </a:lnTo>
                <a:lnTo>
                  <a:pt x="312931" y="89270"/>
                </a:lnTo>
                <a:lnTo>
                  <a:pt x="312288" y="62515"/>
                </a:lnTo>
                <a:lnTo>
                  <a:pt x="311251" y="19115"/>
                </a:lnTo>
                <a:lnTo>
                  <a:pt x="311125" y="13842"/>
                </a:lnTo>
                <a:lnTo>
                  <a:pt x="310808" y="542"/>
                </a:lnTo>
                <a:lnTo>
                  <a:pt x="308144" y="610"/>
                </a:lnTo>
                <a:lnTo>
                  <a:pt x="285135" y="1277"/>
                </a:lnTo>
                <a:lnTo>
                  <a:pt x="280467" y="1422"/>
                </a:lnTo>
                <a:lnTo>
                  <a:pt x="263977" y="1976"/>
                </a:lnTo>
                <a:lnTo>
                  <a:pt x="243133" y="2747"/>
                </a:lnTo>
                <a:lnTo>
                  <a:pt x="220971" y="3655"/>
                </a:lnTo>
                <a:lnTo>
                  <a:pt x="188320" y="5162"/>
                </a:lnTo>
                <a:lnTo>
                  <a:pt x="177011" y="5729"/>
                </a:lnTo>
                <a:lnTo>
                  <a:pt x="127110" y="8524"/>
                </a:lnTo>
                <a:lnTo>
                  <a:pt x="100919" y="10180"/>
                </a:lnTo>
                <a:lnTo>
                  <a:pt x="78910" y="11673"/>
                </a:lnTo>
                <a:lnTo>
                  <a:pt x="80933" y="63631"/>
                </a:lnTo>
                <a:lnTo>
                  <a:pt x="81676" y="75248"/>
                </a:lnTo>
                <a:lnTo>
                  <a:pt x="83040" y="96517"/>
                </a:lnTo>
                <a:lnTo>
                  <a:pt x="83465" y="103119"/>
                </a:lnTo>
                <a:lnTo>
                  <a:pt x="83656" y="106096"/>
                </a:lnTo>
                <a:lnTo>
                  <a:pt x="84315" y="116343"/>
                </a:lnTo>
                <a:lnTo>
                  <a:pt x="84898" y="125382"/>
                </a:lnTo>
                <a:lnTo>
                  <a:pt x="85520" y="135038"/>
                </a:lnTo>
                <a:lnTo>
                  <a:pt x="86144" y="144695"/>
                </a:lnTo>
                <a:lnTo>
                  <a:pt x="86443" y="149323"/>
                </a:lnTo>
                <a:lnTo>
                  <a:pt x="88195" y="176355"/>
                </a:lnTo>
                <a:lnTo>
                  <a:pt x="88871" y="186756"/>
                </a:lnTo>
                <a:lnTo>
                  <a:pt x="89352" y="194148"/>
                </a:lnTo>
                <a:lnTo>
                  <a:pt x="89833" y="201545"/>
                </a:lnTo>
                <a:lnTo>
                  <a:pt x="91430" y="226026"/>
                </a:lnTo>
                <a:lnTo>
                  <a:pt x="93270" y="254138"/>
                </a:lnTo>
                <a:lnTo>
                  <a:pt x="94826" y="277821"/>
                </a:lnTo>
                <a:lnTo>
                  <a:pt x="79792" y="285054"/>
                </a:lnTo>
                <a:lnTo>
                  <a:pt x="78546" y="286116"/>
                </a:lnTo>
                <a:lnTo>
                  <a:pt x="73230" y="288199"/>
                </a:lnTo>
                <a:lnTo>
                  <a:pt x="59224" y="295845"/>
                </a:lnTo>
                <a:lnTo>
                  <a:pt x="54204" y="298472"/>
                </a:lnTo>
                <a:lnTo>
                  <a:pt x="51813" y="299729"/>
                </a:lnTo>
                <a:lnTo>
                  <a:pt x="46685" y="300837"/>
                </a:lnTo>
                <a:lnTo>
                  <a:pt x="40769" y="305193"/>
                </a:lnTo>
                <a:lnTo>
                  <a:pt x="19513" y="313511"/>
                </a:lnTo>
                <a:lnTo>
                  <a:pt x="11580" y="317903"/>
                </a:lnTo>
                <a:lnTo>
                  <a:pt x="450" y="323939"/>
                </a:lnTo>
                <a:lnTo>
                  <a:pt x="54056" y="424125"/>
                </a:lnTo>
                <a:lnTo>
                  <a:pt x="63844" y="441323"/>
                </a:lnTo>
                <a:lnTo>
                  <a:pt x="70907" y="453802"/>
                </a:lnTo>
                <a:lnTo>
                  <a:pt x="78567" y="465279"/>
                </a:lnTo>
                <a:lnTo>
                  <a:pt x="84124" y="495857"/>
                </a:lnTo>
                <a:lnTo>
                  <a:pt x="29561" y="538623"/>
                </a:lnTo>
                <a:lnTo>
                  <a:pt x="103854" y="577278"/>
                </a:lnTo>
                <a:lnTo>
                  <a:pt x="89554" y="608002"/>
                </a:lnTo>
                <a:lnTo>
                  <a:pt x="55187" y="618714"/>
                </a:lnTo>
                <a:lnTo>
                  <a:pt x="53079" y="629773"/>
                </a:lnTo>
                <a:lnTo>
                  <a:pt x="42241" y="686756"/>
                </a:lnTo>
                <a:lnTo>
                  <a:pt x="50566" y="689828"/>
                </a:lnTo>
                <a:lnTo>
                  <a:pt x="59759" y="663632"/>
                </a:lnTo>
                <a:lnTo>
                  <a:pt x="82406" y="661756"/>
                </a:lnTo>
                <a:lnTo>
                  <a:pt x="110214" y="659609"/>
                </a:lnTo>
                <a:lnTo>
                  <a:pt x="116344" y="658412"/>
                </a:lnTo>
                <a:lnTo>
                  <a:pt x="149095" y="652416"/>
                </a:lnTo>
                <a:lnTo>
                  <a:pt x="161299" y="648649"/>
                </a:lnTo>
                <a:lnTo>
                  <a:pt x="174645" y="643109"/>
                </a:lnTo>
                <a:lnTo>
                  <a:pt x="175840" y="642839"/>
                </a:lnTo>
                <a:lnTo>
                  <a:pt x="177529" y="642441"/>
                </a:lnTo>
                <a:lnTo>
                  <a:pt x="183610" y="639849"/>
                </a:lnTo>
                <a:lnTo>
                  <a:pt x="189182" y="631283"/>
                </a:lnTo>
                <a:lnTo>
                  <a:pt x="196279" y="624232"/>
                </a:lnTo>
                <a:lnTo>
                  <a:pt x="197969" y="622376"/>
                </a:lnTo>
                <a:lnTo>
                  <a:pt x="198354" y="622107"/>
                </a:lnTo>
                <a:lnTo>
                  <a:pt x="205690" y="619255"/>
                </a:lnTo>
                <a:lnTo>
                  <a:pt x="206838" y="618599"/>
                </a:lnTo>
                <a:lnTo>
                  <a:pt x="209454" y="617072"/>
                </a:lnTo>
                <a:lnTo>
                  <a:pt x="220693" y="590190"/>
                </a:lnTo>
                <a:lnTo>
                  <a:pt x="223484" y="582608"/>
                </a:lnTo>
                <a:lnTo>
                  <a:pt x="226701" y="572602"/>
                </a:lnTo>
                <a:lnTo>
                  <a:pt x="227770" y="569524"/>
                </a:lnTo>
                <a:lnTo>
                  <a:pt x="235217" y="547667"/>
                </a:lnTo>
                <a:lnTo>
                  <a:pt x="239085" y="536355"/>
                </a:lnTo>
                <a:lnTo>
                  <a:pt x="244992" y="519107"/>
                </a:lnTo>
                <a:lnTo>
                  <a:pt x="246512" y="519041"/>
                </a:lnTo>
                <a:lnTo>
                  <a:pt x="250295" y="518880"/>
                </a:lnTo>
                <a:lnTo>
                  <a:pt x="260637" y="518455"/>
                </a:lnTo>
                <a:lnTo>
                  <a:pt x="268037" y="519404"/>
                </a:lnTo>
                <a:lnTo>
                  <a:pt x="276000" y="459177"/>
                </a:lnTo>
                <a:lnTo>
                  <a:pt x="297889" y="458730"/>
                </a:lnTo>
                <a:lnTo>
                  <a:pt x="303307" y="451029"/>
                </a:lnTo>
                <a:lnTo>
                  <a:pt x="305737" y="447562"/>
                </a:lnTo>
                <a:lnTo>
                  <a:pt x="306566" y="440007"/>
                </a:lnTo>
                <a:lnTo>
                  <a:pt x="305530" y="435161"/>
                </a:lnTo>
                <a:lnTo>
                  <a:pt x="305440" y="429416"/>
                </a:lnTo>
                <a:lnTo>
                  <a:pt x="310481" y="418793"/>
                </a:lnTo>
                <a:lnTo>
                  <a:pt x="341664" y="406259"/>
                </a:lnTo>
                <a:lnTo>
                  <a:pt x="356055" y="400192"/>
                </a:lnTo>
                <a:lnTo>
                  <a:pt x="359562" y="398885"/>
                </a:lnTo>
                <a:lnTo>
                  <a:pt x="366924" y="396131"/>
                </a:lnTo>
                <a:lnTo>
                  <a:pt x="372650" y="393835"/>
                </a:lnTo>
                <a:lnTo>
                  <a:pt x="373856" y="393295"/>
                </a:lnTo>
                <a:lnTo>
                  <a:pt x="382884" y="389301"/>
                </a:lnTo>
                <a:lnTo>
                  <a:pt x="397031" y="384078"/>
                </a:lnTo>
                <a:lnTo>
                  <a:pt x="434508" y="369113"/>
                </a:lnTo>
                <a:lnTo>
                  <a:pt x="434449" y="350163"/>
                </a:lnTo>
                <a:lnTo>
                  <a:pt x="434413" y="338487"/>
                </a:lnTo>
                <a:lnTo>
                  <a:pt x="434357" y="320558"/>
                </a:lnTo>
                <a:lnTo>
                  <a:pt x="434324" y="309826"/>
                </a:lnTo>
                <a:lnTo>
                  <a:pt x="434300" y="301889"/>
                </a:lnTo>
                <a:lnTo>
                  <a:pt x="434276" y="294252"/>
                </a:lnTo>
                <a:lnTo>
                  <a:pt x="434168" y="259325"/>
                </a:lnTo>
                <a:lnTo>
                  <a:pt x="434129" y="246623"/>
                </a:lnTo>
                <a:lnTo>
                  <a:pt x="434118" y="243016"/>
                </a:lnTo>
                <a:lnTo>
                  <a:pt x="434114" y="241532"/>
                </a:lnTo>
                <a:lnTo>
                  <a:pt x="434095" y="235601"/>
                </a:lnTo>
                <a:lnTo>
                  <a:pt x="434004" y="205960"/>
                </a:lnTo>
                <a:lnTo>
                  <a:pt x="424998" y="205996"/>
                </a:lnTo>
                <a:lnTo>
                  <a:pt x="417116" y="206042"/>
                </a:lnTo>
                <a:lnTo>
                  <a:pt x="404732" y="206141"/>
                </a:lnTo>
                <a:lnTo>
                  <a:pt x="401467" y="206169"/>
                </a:lnTo>
                <a:lnTo>
                  <a:pt x="390528" y="206287"/>
                </a:lnTo>
                <a:lnTo>
                  <a:pt x="385837" y="206346"/>
                </a:lnTo>
                <a:lnTo>
                  <a:pt x="370658" y="206559"/>
                </a:lnTo>
                <a:lnTo>
                  <a:pt x="362459" y="206695"/>
                </a:lnTo>
                <a:lnTo>
                  <a:pt x="354298" y="206845"/>
                </a:lnTo>
                <a:lnTo>
                  <a:pt x="345781" y="207013"/>
                </a:lnTo>
                <a:lnTo>
                  <a:pt x="338315" y="20717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001D27D-FEF6-06C8-1F44-32FEDD91207C}"/>
              </a:ext>
            </a:extLst>
          </p:cNvPr>
          <p:cNvSpPr>
            <a:spLocks/>
          </p:cNvSpPr>
          <p:nvPr/>
        </p:nvSpPr>
        <p:spPr>
          <a:xfrm flipV="1">
            <a:off x="5236752" y="2158277"/>
            <a:ext cx="695643" cy="556397"/>
          </a:xfrm>
          <a:custGeom>
            <a:avLst/>
            <a:gdLst>
              <a:gd name="connsiteX0" fmla="*/ 472777 w 473731"/>
              <a:gd name="connsiteY0" fmla="*/ 90446 h 378905"/>
              <a:gd name="connsiteX1" fmla="*/ 473149 w 473731"/>
              <a:gd name="connsiteY1" fmla="*/ 82995 h 378905"/>
              <a:gd name="connsiteX2" fmla="*/ 474164 w 473731"/>
              <a:gd name="connsiteY2" fmla="*/ 61400 h 378905"/>
              <a:gd name="connsiteX3" fmla="*/ 471546 w 473731"/>
              <a:gd name="connsiteY3" fmla="*/ 58758 h 378905"/>
              <a:gd name="connsiteX4" fmla="*/ 470706 w 473731"/>
              <a:gd name="connsiteY4" fmla="*/ 57878 h 378905"/>
              <a:gd name="connsiteX5" fmla="*/ 461620 w 473731"/>
              <a:gd name="connsiteY5" fmla="*/ 48689 h 378905"/>
              <a:gd name="connsiteX6" fmla="*/ 457472 w 473731"/>
              <a:gd name="connsiteY6" fmla="*/ 44460 h 378905"/>
              <a:gd name="connsiteX7" fmla="*/ 445975 w 473731"/>
              <a:gd name="connsiteY7" fmla="*/ 32816 h 378905"/>
              <a:gd name="connsiteX8" fmla="*/ 434842 w 473731"/>
              <a:gd name="connsiteY8" fmla="*/ 21539 h 378905"/>
              <a:gd name="connsiteX9" fmla="*/ 431549 w 473731"/>
              <a:gd name="connsiteY9" fmla="*/ 18190 h 378905"/>
              <a:gd name="connsiteX10" fmla="*/ 427448 w 473731"/>
              <a:gd name="connsiteY10" fmla="*/ 3708 h 378905"/>
              <a:gd name="connsiteX11" fmla="*/ 426437 w 473731"/>
              <a:gd name="connsiteY11" fmla="*/ 151 h 378905"/>
              <a:gd name="connsiteX12" fmla="*/ 418989 w 473731"/>
              <a:gd name="connsiteY12" fmla="*/ 2250 h 378905"/>
              <a:gd name="connsiteX13" fmla="*/ 414948 w 473731"/>
              <a:gd name="connsiteY13" fmla="*/ 3373 h 378905"/>
              <a:gd name="connsiteX14" fmla="*/ 413016 w 473731"/>
              <a:gd name="connsiteY14" fmla="*/ 3900 h 378905"/>
              <a:gd name="connsiteX15" fmla="*/ 406434 w 473731"/>
              <a:gd name="connsiteY15" fmla="*/ 8407 h 378905"/>
              <a:gd name="connsiteX16" fmla="*/ 403621 w 473731"/>
              <a:gd name="connsiteY16" fmla="*/ 10313 h 378905"/>
              <a:gd name="connsiteX17" fmla="*/ 394582 w 473731"/>
              <a:gd name="connsiteY17" fmla="*/ 16502 h 378905"/>
              <a:gd name="connsiteX18" fmla="*/ 390272 w 473731"/>
              <a:gd name="connsiteY18" fmla="*/ 19434 h 378905"/>
              <a:gd name="connsiteX19" fmla="*/ 388881 w 473731"/>
              <a:gd name="connsiteY19" fmla="*/ 20382 h 378905"/>
              <a:gd name="connsiteX20" fmla="*/ 386671 w 473731"/>
              <a:gd name="connsiteY20" fmla="*/ 21889 h 378905"/>
              <a:gd name="connsiteX21" fmla="*/ 380588 w 473731"/>
              <a:gd name="connsiteY21" fmla="*/ 25351 h 378905"/>
              <a:gd name="connsiteX22" fmla="*/ 378404 w 473731"/>
              <a:gd name="connsiteY22" fmla="*/ 27534 h 378905"/>
              <a:gd name="connsiteX23" fmla="*/ 376151 w 473731"/>
              <a:gd name="connsiteY23" fmla="*/ 28596 h 378905"/>
              <a:gd name="connsiteX24" fmla="*/ 373171 w 473731"/>
              <a:gd name="connsiteY24" fmla="*/ 30197 h 378905"/>
              <a:gd name="connsiteX25" fmla="*/ 371432 w 473731"/>
              <a:gd name="connsiteY25" fmla="*/ 30796 h 378905"/>
              <a:gd name="connsiteX26" fmla="*/ 361865 w 473731"/>
              <a:gd name="connsiteY26" fmla="*/ 35293 h 378905"/>
              <a:gd name="connsiteX27" fmla="*/ 357540 w 473731"/>
              <a:gd name="connsiteY27" fmla="*/ 35384 h 378905"/>
              <a:gd name="connsiteX28" fmla="*/ 353215 w 473731"/>
              <a:gd name="connsiteY28" fmla="*/ 35475 h 378905"/>
              <a:gd name="connsiteX29" fmla="*/ 329840 w 473731"/>
              <a:gd name="connsiteY29" fmla="*/ 35039 h 378905"/>
              <a:gd name="connsiteX30" fmla="*/ 322648 w 473731"/>
              <a:gd name="connsiteY30" fmla="*/ 34890 h 378905"/>
              <a:gd name="connsiteX31" fmla="*/ 305320 w 473731"/>
              <a:gd name="connsiteY31" fmla="*/ 34554 h 378905"/>
              <a:gd name="connsiteX32" fmla="*/ 299740 w 473731"/>
              <a:gd name="connsiteY32" fmla="*/ 34440 h 378905"/>
              <a:gd name="connsiteX33" fmla="*/ 286056 w 473731"/>
              <a:gd name="connsiteY33" fmla="*/ 34168 h 378905"/>
              <a:gd name="connsiteX34" fmla="*/ 273191 w 473731"/>
              <a:gd name="connsiteY34" fmla="*/ 33937 h 378905"/>
              <a:gd name="connsiteX35" fmla="*/ 264030 w 473731"/>
              <a:gd name="connsiteY35" fmla="*/ 33732 h 378905"/>
              <a:gd name="connsiteX36" fmla="*/ 262776 w 473731"/>
              <a:gd name="connsiteY36" fmla="*/ 33728 h 378905"/>
              <a:gd name="connsiteX37" fmla="*/ 262386 w 473731"/>
              <a:gd name="connsiteY37" fmla="*/ 33710 h 378905"/>
              <a:gd name="connsiteX38" fmla="*/ 258173 w 473731"/>
              <a:gd name="connsiteY38" fmla="*/ 39750 h 378905"/>
              <a:gd name="connsiteX39" fmla="*/ 258313 w 473731"/>
              <a:gd name="connsiteY39" fmla="*/ 47205 h 378905"/>
              <a:gd name="connsiteX40" fmla="*/ 258538 w 473731"/>
              <a:gd name="connsiteY40" fmla="*/ 59131 h 378905"/>
              <a:gd name="connsiteX41" fmla="*/ 253234 w 473731"/>
              <a:gd name="connsiteY41" fmla="*/ 65942 h 378905"/>
              <a:gd name="connsiteX42" fmla="*/ 250895 w 473731"/>
              <a:gd name="connsiteY42" fmla="*/ 68950 h 378905"/>
              <a:gd name="connsiteX43" fmla="*/ 249714 w 473731"/>
              <a:gd name="connsiteY43" fmla="*/ 70489 h 378905"/>
              <a:gd name="connsiteX44" fmla="*/ 248061 w 473731"/>
              <a:gd name="connsiteY44" fmla="*/ 72612 h 378905"/>
              <a:gd name="connsiteX45" fmla="*/ 247603 w 473731"/>
              <a:gd name="connsiteY45" fmla="*/ 73193 h 378905"/>
              <a:gd name="connsiteX46" fmla="*/ 245919 w 473731"/>
              <a:gd name="connsiteY46" fmla="*/ 72585 h 378905"/>
              <a:gd name="connsiteX47" fmla="*/ 244689 w 473731"/>
              <a:gd name="connsiteY47" fmla="*/ 73062 h 378905"/>
              <a:gd name="connsiteX48" fmla="*/ 241674 w 473731"/>
              <a:gd name="connsiteY48" fmla="*/ 72903 h 378905"/>
              <a:gd name="connsiteX49" fmla="*/ 236466 w 473731"/>
              <a:gd name="connsiteY49" fmla="*/ 71237 h 378905"/>
              <a:gd name="connsiteX50" fmla="*/ 230114 w 473731"/>
              <a:gd name="connsiteY50" fmla="*/ 69214 h 378905"/>
              <a:gd name="connsiteX51" fmla="*/ 228168 w 473731"/>
              <a:gd name="connsiteY51" fmla="*/ 68592 h 378905"/>
              <a:gd name="connsiteX52" fmla="*/ 224390 w 473731"/>
              <a:gd name="connsiteY52" fmla="*/ 67376 h 378905"/>
              <a:gd name="connsiteX53" fmla="*/ 222018 w 473731"/>
              <a:gd name="connsiteY53" fmla="*/ 67444 h 378905"/>
              <a:gd name="connsiteX54" fmla="*/ 218018 w 473731"/>
              <a:gd name="connsiteY54" fmla="*/ 67562 h 378905"/>
              <a:gd name="connsiteX55" fmla="*/ 215433 w 473731"/>
              <a:gd name="connsiteY55" fmla="*/ 67639 h 378905"/>
              <a:gd name="connsiteX56" fmla="*/ 214604 w 473731"/>
              <a:gd name="connsiteY56" fmla="*/ 67662 h 378905"/>
              <a:gd name="connsiteX57" fmla="*/ 210105 w 473731"/>
              <a:gd name="connsiteY57" fmla="*/ 67802 h 378905"/>
              <a:gd name="connsiteX58" fmla="*/ 209777 w 473731"/>
              <a:gd name="connsiteY58" fmla="*/ 67811 h 378905"/>
              <a:gd name="connsiteX59" fmla="*/ 209205 w 473731"/>
              <a:gd name="connsiteY59" fmla="*/ 67830 h 378905"/>
              <a:gd name="connsiteX60" fmla="*/ 208819 w 473731"/>
              <a:gd name="connsiteY60" fmla="*/ 67843 h 378905"/>
              <a:gd name="connsiteX61" fmla="*/ 206648 w 473731"/>
              <a:gd name="connsiteY61" fmla="*/ 67911 h 378905"/>
              <a:gd name="connsiteX62" fmla="*/ 205906 w 473731"/>
              <a:gd name="connsiteY62" fmla="*/ 67939 h 378905"/>
              <a:gd name="connsiteX63" fmla="*/ 205306 w 473731"/>
              <a:gd name="connsiteY63" fmla="*/ 67957 h 378905"/>
              <a:gd name="connsiteX64" fmla="*/ 204877 w 473731"/>
              <a:gd name="connsiteY64" fmla="*/ 67970 h 378905"/>
              <a:gd name="connsiteX65" fmla="*/ 194309 w 473731"/>
              <a:gd name="connsiteY65" fmla="*/ 68333 h 378905"/>
              <a:gd name="connsiteX66" fmla="*/ 192009 w 473731"/>
              <a:gd name="connsiteY66" fmla="*/ 68415 h 378905"/>
              <a:gd name="connsiteX67" fmla="*/ 185827 w 473731"/>
              <a:gd name="connsiteY67" fmla="*/ 68646 h 378905"/>
              <a:gd name="connsiteX68" fmla="*/ 180943 w 473731"/>
              <a:gd name="connsiteY68" fmla="*/ 68837 h 378905"/>
              <a:gd name="connsiteX69" fmla="*/ 163682 w 473731"/>
              <a:gd name="connsiteY69" fmla="*/ 69559 h 378905"/>
              <a:gd name="connsiteX70" fmla="*/ 155331 w 473731"/>
              <a:gd name="connsiteY70" fmla="*/ 69935 h 378905"/>
              <a:gd name="connsiteX71" fmla="*/ 153204 w 473731"/>
              <a:gd name="connsiteY71" fmla="*/ 70035 h 378905"/>
              <a:gd name="connsiteX72" fmla="*/ 147281 w 473731"/>
              <a:gd name="connsiteY72" fmla="*/ 70321 h 378905"/>
              <a:gd name="connsiteX73" fmla="*/ 143214 w 473731"/>
              <a:gd name="connsiteY73" fmla="*/ 70521 h 378905"/>
              <a:gd name="connsiteX74" fmla="*/ 139575 w 473731"/>
              <a:gd name="connsiteY74" fmla="*/ 70702 h 378905"/>
              <a:gd name="connsiteX75" fmla="*/ 129186 w 473731"/>
              <a:gd name="connsiteY75" fmla="*/ 71242 h 378905"/>
              <a:gd name="connsiteX76" fmla="*/ 123679 w 473731"/>
              <a:gd name="connsiteY76" fmla="*/ 71542 h 378905"/>
              <a:gd name="connsiteX77" fmla="*/ 120840 w 473731"/>
              <a:gd name="connsiteY77" fmla="*/ 71700 h 378905"/>
              <a:gd name="connsiteX78" fmla="*/ 118173 w 473731"/>
              <a:gd name="connsiteY78" fmla="*/ 71850 h 378905"/>
              <a:gd name="connsiteX79" fmla="*/ 116589 w 473731"/>
              <a:gd name="connsiteY79" fmla="*/ 71936 h 378905"/>
              <a:gd name="connsiteX80" fmla="*/ 114778 w 473731"/>
              <a:gd name="connsiteY80" fmla="*/ 72041 h 378905"/>
              <a:gd name="connsiteX81" fmla="*/ 114350 w 473731"/>
              <a:gd name="connsiteY81" fmla="*/ 72068 h 378905"/>
              <a:gd name="connsiteX82" fmla="*/ 113922 w 473731"/>
              <a:gd name="connsiteY82" fmla="*/ 72091 h 378905"/>
              <a:gd name="connsiteX83" fmla="*/ 99346 w 473731"/>
              <a:gd name="connsiteY83" fmla="*/ 72957 h 378905"/>
              <a:gd name="connsiteX84" fmla="*/ 84702 w 473731"/>
              <a:gd name="connsiteY84" fmla="*/ 73892 h 378905"/>
              <a:gd name="connsiteX85" fmla="*/ 80768 w 473731"/>
              <a:gd name="connsiteY85" fmla="*/ 74151 h 378905"/>
              <a:gd name="connsiteX86" fmla="*/ 73983 w 473731"/>
              <a:gd name="connsiteY86" fmla="*/ 74609 h 378905"/>
              <a:gd name="connsiteX87" fmla="*/ 70263 w 473731"/>
              <a:gd name="connsiteY87" fmla="*/ 74863 h 378905"/>
              <a:gd name="connsiteX88" fmla="*/ 43005 w 473731"/>
              <a:gd name="connsiteY88" fmla="*/ 31976 h 378905"/>
              <a:gd name="connsiteX89" fmla="*/ 36590 w 473731"/>
              <a:gd name="connsiteY89" fmla="*/ 41297 h 378905"/>
              <a:gd name="connsiteX90" fmla="*/ 33544 w 473731"/>
              <a:gd name="connsiteY90" fmla="*/ 45726 h 378905"/>
              <a:gd name="connsiteX91" fmla="*/ 25839 w 473731"/>
              <a:gd name="connsiteY91" fmla="*/ 65996 h 378905"/>
              <a:gd name="connsiteX92" fmla="*/ 21037 w 473731"/>
              <a:gd name="connsiteY92" fmla="*/ 78616 h 378905"/>
              <a:gd name="connsiteX93" fmla="*/ 19365 w 473731"/>
              <a:gd name="connsiteY93" fmla="*/ 83045 h 378905"/>
              <a:gd name="connsiteX94" fmla="*/ 17242 w 473731"/>
              <a:gd name="connsiteY94" fmla="*/ 91331 h 378905"/>
              <a:gd name="connsiteX95" fmla="*/ 14064 w 473731"/>
              <a:gd name="connsiteY95" fmla="*/ 103706 h 378905"/>
              <a:gd name="connsiteX96" fmla="*/ 10402 w 473731"/>
              <a:gd name="connsiteY96" fmla="*/ 118122 h 378905"/>
              <a:gd name="connsiteX97" fmla="*/ 8519 w 473731"/>
              <a:gd name="connsiteY97" fmla="*/ 125446 h 378905"/>
              <a:gd name="connsiteX98" fmla="*/ 5252 w 473731"/>
              <a:gd name="connsiteY98" fmla="*/ 138415 h 378905"/>
              <a:gd name="connsiteX99" fmla="*/ 433 w 473731"/>
              <a:gd name="connsiteY99" fmla="*/ 157175 h 378905"/>
              <a:gd name="connsiteX100" fmla="*/ 721 w 473731"/>
              <a:gd name="connsiteY100" fmla="*/ 160269 h 378905"/>
              <a:gd name="connsiteX101" fmla="*/ 940 w 473731"/>
              <a:gd name="connsiteY101" fmla="*/ 162620 h 378905"/>
              <a:gd name="connsiteX102" fmla="*/ 1761 w 473731"/>
              <a:gd name="connsiteY102" fmla="*/ 171433 h 378905"/>
              <a:gd name="connsiteX103" fmla="*/ 2057 w 473731"/>
              <a:gd name="connsiteY103" fmla="*/ 174604 h 378905"/>
              <a:gd name="connsiteX104" fmla="*/ 2969 w 473731"/>
              <a:gd name="connsiteY104" fmla="*/ 184383 h 378905"/>
              <a:gd name="connsiteX105" fmla="*/ 3094 w 473731"/>
              <a:gd name="connsiteY105" fmla="*/ 185718 h 378905"/>
              <a:gd name="connsiteX106" fmla="*/ 5886 w 473731"/>
              <a:gd name="connsiteY106" fmla="*/ 215572 h 378905"/>
              <a:gd name="connsiteX107" fmla="*/ 11847 w 473731"/>
              <a:gd name="connsiteY107" fmla="*/ 223173 h 378905"/>
              <a:gd name="connsiteX108" fmla="*/ 15948 w 473731"/>
              <a:gd name="connsiteY108" fmla="*/ 228273 h 378905"/>
              <a:gd name="connsiteX109" fmla="*/ 18937 w 473731"/>
              <a:gd name="connsiteY109" fmla="*/ 231981 h 378905"/>
              <a:gd name="connsiteX110" fmla="*/ 31585 w 473731"/>
              <a:gd name="connsiteY110" fmla="*/ 247908 h 378905"/>
              <a:gd name="connsiteX111" fmla="*/ 61023 w 473731"/>
              <a:gd name="connsiteY111" fmla="*/ 284901 h 378905"/>
              <a:gd name="connsiteX112" fmla="*/ 83049 w 473731"/>
              <a:gd name="connsiteY112" fmla="*/ 253381 h 378905"/>
              <a:gd name="connsiteX113" fmla="*/ 86773 w 473731"/>
              <a:gd name="connsiteY113" fmla="*/ 253122 h 378905"/>
              <a:gd name="connsiteX114" fmla="*/ 91581 w 473731"/>
              <a:gd name="connsiteY114" fmla="*/ 252791 h 378905"/>
              <a:gd name="connsiteX115" fmla="*/ 107798 w 473731"/>
              <a:gd name="connsiteY115" fmla="*/ 251734 h 378905"/>
              <a:gd name="connsiteX116" fmla="*/ 111294 w 473731"/>
              <a:gd name="connsiteY116" fmla="*/ 251516 h 378905"/>
              <a:gd name="connsiteX117" fmla="*/ 112310 w 473731"/>
              <a:gd name="connsiteY117" fmla="*/ 251457 h 378905"/>
              <a:gd name="connsiteX118" fmla="*/ 116741 w 473731"/>
              <a:gd name="connsiteY118" fmla="*/ 251185 h 378905"/>
              <a:gd name="connsiteX119" fmla="*/ 120604 w 473731"/>
              <a:gd name="connsiteY119" fmla="*/ 250953 h 378905"/>
              <a:gd name="connsiteX120" fmla="*/ 130201 w 473731"/>
              <a:gd name="connsiteY120" fmla="*/ 250400 h 378905"/>
              <a:gd name="connsiteX121" fmla="*/ 131827 w 473731"/>
              <a:gd name="connsiteY121" fmla="*/ 250309 h 378905"/>
              <a:gd name="connsiteX122" fmla="*/ 154077 w 473731"/>
              <a:gd name="connsiteY122" fmla="*/ 249138 h 378905"/>
              <a:gd name="connsiteX123" fmla="*/ 158539 w 473731"/>
              <a:gd name="connsiteY123" fmla="*/ 248920 h 378905"/>
              <a:gd name="connsiteX124" fmla="*/ 159014 w 473731"/>
              <a:gd name="connsiteY124" fmla="*/ 248898 h 378905"/>
              <a:gd name="connsiteX125" fmla="*/ 165891 w 473731"/>
              <a:gd name="connsiteY125" fmla="*/ 248571 h 378905"/>
              <a:gd name="connsiteX126" fmla="*/ 167274 w 473731"/>
              <a:gd name="connsiteY126" fmla="*/ 248507 h 378905"/>
              <a:gd name="connsiteX127" fmla="*/ 171059 w 473731"/>
              <a:gd name="connsiteY127" fmla="*/ 248335 h 378905"/>
              <a:gd name="connsiteX128" fmla="*/ 172022 w 473731"/>
              <a:gd name="connsiteY128" fmla="*/ 248294 h 378905"/>
              <a:gd name="connsiteX129" fmla="*/ 172429 w 473731"/>
              <a:gd name="connsiteY129" fmla="*/ 248276 h 378905"/>
              <a:gd name="connsiteX130" fmla="*/ 177489 w 473731"/>
              <a:gd name="connsiteY130" fmla="*/ 248054 h 378905"/>
              <a:gd name="connsiteX131" fmla="*/ 191749 w 473731"/>
              <a:gd name="connsiteY131" fmla="*/ 247473 h 378905"/>
              <a:gd name="connsiteX132" fmla="*/ 197258 w 473731"/>
              <a:gd name="connsiteY132" fmla="*/ 247264 h 378905"/>
              <a:gd name="connsiteX133" fmla="*/ 202930 w 473731"/>
              <a:gd name="connsiteY133" fmla="*/ 247060 h 378905"/>
              <a:gd name="connsiteX134" fmla="*/ 205075 w 473731"/>
              <a:gd name="connsiteY134" fmla="*/ 246983 h 378905"/>
              <a:gd name="connsiteX135" fmla="*/ 210491 w 473731"/>
              <a:gd name="connsiteY135" fmla="*/ 251920 h 378905"/>
              <a:gd name="connsiteX136" fmla="*/ 219516 w 473731"/>
              <a:gd name="connsiteY136" fmla="*/ 260106 h 378905"/>
              <a:gd name="connsiteX137" fmla="*/ 225097 w 473731"/>
              <a:gd name="connsiteY137" fmla="*/ 265179 h 378905"/>
              <a:gd name="connsiteX138" fmla="*/ 232654 w 473731"/>
              <a:gd name="connsiteY138" fmla="*/ 272050 h 378905"/>
              <a:gd name="connsiteX139" fmla="*/ 254957 w 473731"/>
              <a:gd name="connsiteY139" fmla="*/ 292261 h 378905"/>
              <a:gd name="connsiteX140" fmla="*/ 258207 w 473731"/>
              <a:gd name="connsiteY140" fmla="*/ 295224 h 378905"/>
              <a:gd name="connsiteX141" fmla="*/ 258603 w 473731"/>
              <a:gd name="connsiteY141" fmla="*/ 295592 h 378905"/>
              <a:gd name="connsiteX142" fmla="*/ 263084 w 473731"/>
              <a:gd name="connsiteY142" fmla="*/ 299653 h 378905"/>
              <a:gd name="connsiteX143" fmla="*/ 266455 w 473731"/>
              <a:gd name="connsiteY143" fmla="*/ 302698 h 378905"/>
              <a:gd name="connsiteX144" fmla="*/ 267038 w 473731"/>
              <a:gd name="connsiteY144" fmla="*/ 303233 h 378905"/>
              <a:gd name="connsiteX145" fmla="*/ 269127 w 473731"/>
              <a:gd name="connsiteY145" fmla="*/ 305108 h 378905"/>
              <a:gd name="connsiteX146" fmla="*/ 269765 w 473731"/>
              <a:gd name="connsiteY146" fmla="*/ 305720 h 378905"/>
              <a:gd name="connsiteX147" fmla="*/ 269819 w 473731"/>
              <a:gd name="connsiteY147" fmla="*/ 305770 h 378905"/>
              <a:gd name="connsiteX148" fmla="*/ 281855 w 473731"/>
              <a:gd name="connsiteY148" fmla="*/ 316693 h 378905"/>
              <a:gd name="connsiteX149" fmla="*/ 288520 w 473731"/>
              <a:gd name="connsiteY149" fmla="*/ 322719 h 378905"/>
              <a:gd name="connsiteX150" fmla="*/ 290437 w 473731"/>
              <a:gd name="connsiteY150" fmla="*/ 324461 h 378905"/>
              <a:gd name="connsiteX151" fmla="*/ 300550 w 473731"/>
              <a:gd name="connsiteY151" fmla="*/ 333610 h 378905"/>
              <a:gd name="connsiteX152" fmla="*/ 301389 w 473731"/>
              <a:gd name="connsiteY152" fmla="*/ 334372 h 378905"/>
              <a:gd name="connsiteX153" fmla="*/ 303359 w 473731"/>
              <a:gd name="connsiteY153" fmla="*/ 336169 h 378905"/>
              <a:gd name="connsiteX154" fmla="*/ 304689 w 473731"/>
              <a:gd name="connsiteY154" fmla="*/ 337326 h 378905"/>
              <a:gd name="connsiteX155" fmla="*/ 307836 w 473731"/>
              <a:gd name="connsiteY155" fmla="*/ 340189 h 378905"/>
              <a:gd name="connsiteX156" fmla="*/ 309070 w 473731"/>
              <a:gd name="connsiteY156" fmla="*/ 341351 h 378905"/>
              <a:gd name="connsiteX157" fmla="*/ 317140 w 473731"/>
              <a:gd name="connsiteY157" fmla="*/ 348643 h 378905"/>
              <a:gd name="connsiteX158" fmla="*/ 320542 w 473731"/>
              <a:gd name="connsiteY158" fmla="*/ 351688 h 378905"/>
              <a:gd name="connsiteX159" fmla="*/ 321174 w 473731"/>
              <a:gd name="connsiteY159" fmla="*/ 352260 h 378905"/>
              <a:gd name="connsiteX160" fmla="*/ 327747 w 473731"/>
              <a:gd name="connsiteY160" fmla="*/ 358236 h 378905"/>
              <a:gd name="connsiteX161" fmla="*/ 328023 w 473731"/>
              <a:gd name="connsiteY161" fmla="*/ 358509 h 378905"/>
              <a:gd name="connsiteX162" fmla="*/ 333354 w 473731"/>
              <a:gd name="connsiteY162" fmla="*/ 363310 h 378905"/>
              <a:gd name="connsiteX163" fmla="*/ 333956 w 473731"/>
              <a:gd name="connsiteY163" fmla="*/ 363859 h 378905"/>
              <a:gd name="connsiteX164" fmla="*/ 334296 w 473731"/>
              <a:gd name="connsiteY164" fmla="*/ 364181 h 378905"/>
              <a:gd name="connsiteX165" fmla="*/ 337431 w 473731"/>
              <a:gd name="connsiteY165" fmla="*/ 366994 h 378905"/>
              <a:gd name="connsiteX166" fmla="*/ 350744 w 473731"/>
              <a:gd name="connsiteY166" fmla="*/ 379056 h 378905"/>
              <a:gd name="connsiteX167" fmla="*/ 353904 w 473731"/>
              <a:gd name="connsiteY167" fmla="*/ 372326 h 378905"/>
              <a:gd name="connsiteX168" fmla="*/ 369521 w 473731"/>
              <a:gd name="connsiteY168" fmla="*/ 338955 h 378905"/>
              <a:gd name="connsiteX169" fmla="*/ 371548 w 473731"/>
              <a:gd name="connsiteY169" fmla="*/ 334562 h 378905"/>
              <a:gd name="connsiteX170" fmla="*/ 371970 w 473731"/>
              <a:gd name="connsiteY170" fmla="*/ 333723 h 378905"/>
              <a:gd name="connsiteX171" fmla="*/ 372992 w 473731"/>
              <a:gd name="connsiteY171" fmla="*/ 331549 h 378905"/>
              <a:gd name="connsiteX172" fmla="*/ 381924 w 473731"/>
              <a:gd name="connsiteY172" fmla="*/ 312481 h 378905"/>
              <a:gd name="connsiteX173" fmla="*/ 382035 w 473731"/>
              <a:gd name="connsiteY173" fmla="*/ 312259 h 378905"/>
              <a:gd name="connsiteX174" fmla="*/ 385951 w 473731"/>
              <a:gd name="connsiteY174" fmla="*/ 303878 h 378905"/>
              <a:gd name="connsiteX175" fmla="*/ 391982 w 473731"/>
              <a:gd name="connsiteY175" fmla="*/ 290990 h 378905"/>
              <a:gd name="connsiteX176" fmla="*/ 395274 w 473731"/>
              <a:gd name="connsiteY176" fmla="*/ 283948 h 378905"/>
              <a:gd name="connsiteX177" fmla="*/ 399047 w 473731"/>
              <a:gd name="connsiteY177" fmla="*/ 275852 h 378905"/>
              <a:gd name="connsiteX178" fmla="*/ 399894 w 473731"/>
              <a:gd name="connsiteY178" fmla="*/ 274055 h 378905"/>
              <a:gd name="connsiteX179" fmla="*/ 403358 w 473731"/>
              <a:gd name="connsiteY179" fmla="*/ 268043 h 378905"/>
              <a:gd name="connsiteX180" fmla="*/ 407346 w 473731"/>
              <a:gd name="connsiteY180" fmla="*/ 258091 h 378905"/>
              <a:gd name="connsiteX181" fmla="*/ 413645 w 473731"/>
              <a:gd name="connsiteY181" fmla="*/ 244623 h 378905"/>
              <a:gd name="connsiteX182" fmla="*/ 424086 w 473731"/>
              <a:gd name="connsiteY182" fmla="*/ 203538 h 378905"/>
              <a:gd name="connsiteX183" fmla="*/ 425637 w 473731"/>
              <a:gd name="connsiteY183" fmla="*/ 197393 h 378905"/>
              <a:gd name="connsiteX184" fmla="*/ 427314 w 473731"/>
              <a:gd name="connsiteY184" fmla="*/ 190850 h 378905"/>
              <a:gd name="connsiteX185" fmla="*/ 428096 w 473731"/>
              <a:gd name="connsiteY185" fmla="*/ 187714 h 378905"/>
              <a:gd name="connsiteX186" fmla="*/ 430020 w 473731"/>
              <a:gd name="connsiteY186" fmla="*/ 180141 h 378905"/>
              <a:gd name="connsiteX187" fmla="*/ 434177 w 473731"/>
              <a:gd name="connsiteY187" fmla="*/ 163782 h 378905"/>
              <a:gd name="connsiteX188" fmla="*/ 438881 w 473731"/>
              <a:gd name="connsiteY188" fmla="*/ 157656 h 378905"/>
              <a:gd name="connsiteX189" fmla="*/ 443122 w 473731"/>
              <a:gd name="connsiteY189" fmla="*/ 152097 h 378905"/>
              <a:gd name="connsiteX190" fmla="*/ 445692 w 473731"/>
              <a:gd name="connsiteY190" fmla="*/ 148748 h 378905"/>
              <a:gd name="connsiteX191" fmla="*/ 449307 w 473731"/>
              <a:gd name="connsiteY191" fmla="*/ 144069 h 378905"/>
              <a:gd name="connsiteX192" fmla="*/ 454226 w 473731"/>
              <a:gd name="connsiteY192" fmla="*/ 137703 h 378905"/>
              <a:gd name="connsiteX193" fmla="*/ 456389 w 473731"/>
              <a:gd name="connsiteY193" fmla="*/ 134917 h 378905"/>
              <a:gd name="connsiteX194" fmla="*/ 458205 w 473731"/>
              <a:gd name="connsiteY194" fmla="*/ 132121 h 378905"/>
              <a:gd name="connsiteX195" fmla="*/ 459950 w 473731"/>
              <a:gd name="connsiteY195" fmla="*/ 130170 h 378905"/>
              <a:gd name="connsiteX196" fmla="*/ 463960 w 473731"/>
              <a:gd name="connsiteY196" fmla="*/ 124947 h 378905"/>
              <a:gd name="connsiteX197" fmla="*/ 468112 w 473731"/>
              <a:gd name="connsiteY197" fmla="*/ 119288 h 378905"/>
              <a:gd name="connsiteX198" fmla="*/ 469229 w 473731"/>
              <a:gd name="connsiteY198" fmla="*/ 118163 h 378905"/>
              <a:gd name="connsiteX199" fmla="*/ 469496 w 473731"/>
              <a:gd name="connsiteY199" fmla="*/ 117473 h 378905"/>
              <a:gd name="connsiteX200" fmla="*/ 471597 w 473731"/>
              <a:gd name="connsiteY200" fmla="*/ 115046 h 378905"/>
              <a:gd name="connsiteX201" fmla="*/ 471949 w 473731"/>
              <a:gd name="connsiteY201" fmla="*/ 107771 h 378905"/>
              <a:gd name="connsiteX202" fmla="*/ 472777 w 473731"/>
              <a:gd name="connsiteY202" fmla="*/ 90446 h 378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</a:cxnLst>
            <a:rect l="l" t="t" r="r" b="b"/>
            <a:pathLst>
              <a:path w="473731" h="378905">
                <a:moveTo>
                  <a:pt x="472777" y="90446"/>
                </a:moveTo>
                <a:lnTo>
                  <a:pt x="473149" y="82995"/>
                </a:lnTo>
                <a:lnTo>
                  <a:pt x="474164" y="61400"/>
                </a:lnTo>
                <a:lnTo>
                  <a:pt x="471546" y="58758"/>
                </a:lnTo>
                <a:lnTo>
                  <a:pt x="470706" y="57878"/>
                </a:lnTo>
                <a:lnTo>
                  <a:pt x="461620" y="48689"/>
                </a:lnTo>
                <a:lnTo>
                  <a:pt x="457472" y="44460"/>
                </a:lnTo>
                <a:lnTo>
                  <a:pt x="445975" y="32816"/>
                </a:lnTo>
                <a:lnTo>
                  <a:pt x="434842" y="21539"/>
                </a:lnTo>
                <a:lnTo>
                  <a:pt x="431549" y="18190"/>
                </a:lnTo>
                <a:lnTo>
                  <a:pt x="427448" y="3708"/>
                </a:lnTo>
                <a:lnTo>
                  <a:pt x="426437" y="151"/>
                </a:lnTo>
                <a:lnTo>
                  <a:pt x="418989" y="2250"/>
                </a:lnTo>
                <a:lnTo>
                  <a:pt x="414948" y="3373"/>
                </a:lnTo>
                <a:lnTo>
                  <a:pt x="413016" y="3900"/>
                </a:lnTo>
                <a:lnTo>
                  <a:pt x="406434" y="8407"/>
                </a:lnTo>
                <a:lnTo>
                  <a:pt x="403621" y="10313"/>
                </a:lnTo>
                <a:lnTo>
                  <a:pt x="394582" y="16502"/>
                </a:lnTo>
                <a:lnTo>
                  <a:pt x="390272" y="19434"/>
                </a:lnTo>
                <a:lnTo>
                  <a:pt x="388881" y="20382"/>
                </a:lnTo>
                <a:lnTo>
                  <a:pt x="386671" y="21889"/>
                </a:lnTo>
                <a:lnTo>
                  <a:pt x="380588" y="25351"/>
                </a:lnTo>
                <a:lnTo>
                  <a:pt x="378404" y="27534"/>
                </a:lnTo>
                <a:lnTo>
                  <a:pt x="376151" y="28596"/>
                </a:lnTo>
                <a:lnTo>
                  <a:pt x="373171" y="30197"/>
                </a:lnTo>
                <a:lnTo>
                  <a:pt x="371432" y="30796"/>
                </a:lnTo>
                <a:lnTo>
                  <a:pt x="361865" y="35293"/>
                </a:lnTo>
                <a:lnTo>
                  <a:pt x="357540" y="35384"/>
                </a:lnTo>
                <a:lnTo>
                  <a:pt x="353215" y="35475"/>
                </a:lnTo>
                <a:lnTo>
                  <a:pt x="329840" y="35039"/>
                </a:lnTo>
                <a:lnTo>
                  <a:pt x="322648" y="34890"/>
                </a:lnTo>
                <a:lnTo>
                  <a:pt x="305320" y="34554"/>
                </a:lnTo>
                <a:lnTo>
                  <a:pt x="299740" y="34440"/>
                </a:lnTo>
                <a:lnTo>
                  <a:pt x="286056" y="34168"/>
                </a:lnTo>
                <a:lnTo>
                  <a:pt x="273191" y="33937"/>
                </a:lnTo>
                <a:lnTo>
                  <a:pt x="264030" y="33732"/>
                </a:lnTo>
                <a:lnTo>
                  <a:pt x="262776" y="33728"/>
                </a:lnTo>
                <a:lnTo>
                  <a:pt x="262386" y="33710"/>
                </a:lnTo>
                <a:lnTo>
                  <a:pt x="258173" y="39750"/>
                </a:lnTo>
                <a:lnTo>
                  <a:pt x="258313" y="47205"/>
                </a:lnTo>
                <a:lnTo>
                  <a:pt x="258538" y="59131"/>
                </a:lnTo>
                <a:lnTo>
                  <a:pt x="253234" y="65942"/>
                </a:lnTo>
                <a:lnTo>
                  <a:pt x="250895" y="68950"/>
                </a:lnTo>
                <a:lnTo>
                  <a:pt x="249714" y="70489"/>
                </a:lnTo>
                <a:lnTo>
                  <a:pt x="248061" y="72612"/>
                </a:lnTo>
                <a:lnTo>
                  <a:pt x="247603" y="73193"/>
                </a:lnTo>
                <a:lnTo>
                  <a:pt x="245919" y="72585"/>
                </a:lnTo>
                <a:lnTo>
                  <a:pt x="244689" y="73062"/>
                </a:lnTo>
                <a:lnTo>
                  <a:pt x="241674" y="72903"/>
                </a:lnTo>
                <a:lnTo>
                  <a:pt x="236466" y="71237"/>
                </a:lnTo>
                <a:lnTo>
                  <a:pt x="230114" y="69214"/>
                </a:lnTo>
                <a:lnTo>
                  <a:pt x="228168" y="68592"/>
                </a:lnTo>
                <a:lnTo>
                  <a:pt x="224390" y="67376"/>
                </a:lnTo>
                <a:lnTo>
                  <a:pt x="222018" y="67444"/>
                </a:lnTo>
                <a:lnTo>
                  <a:pt x="218018" y="67562"/>
                </a:lnTo>
                <a:lnTo>
                  <a:pt x="215433" y="67639"/>
                </a:lnTo>
                <a:lnTo>
                  <a:pt x="214604" y="67662"/>
                </a:lnTo>
                <a:lnTo>
                  <a:pt x="210105" y="67802"/>
                </a:lnTo>
                <a:lnTo>
                  <a:pt x="209777" y="67811"/>
                </a:lnTo>
                <a:lnTo>
                  <a:pt x="209205" y="67830"/>
                </a:lnTo>
                <a:lnTo>
                  <a:pt x="208819" y="67843"/>
                </a:lnTo>
                <a:lnTo>
                  <a:pt x="206648" y="67911"/>
                </a:lnTo>
                <a:lnTo>
                  <a:pt x="205906" y="67939"/>
                </a:lnTo>
                <a:lnTo>
                  <a:pt x="205306" y="67957"/>
                </a:lnTo>
                <a:lnTo>
                  <a:pt x="204877" y="67970"/>
                </a:lnTo>
                <a:lnTo>
                  <a:pt x="194309" y="68333"/>
                </a:lnTo>
                <a:lnTo>
                  <a:pt x="192009" y="68415"/>
                </a:lnTo>
                <a:lnTo>
                  <a:pt x="185827" y="68646"/>
                </a:lnTo>
                <a:lnTo>
                  <a:pt x="180943" y="68837"/>
                </a:lnTo>
                <a:lnTo>
                  <a:pt x="163682" y="69559"/>
                </a:lnTo>
                <a:lnTo>
                  <a:pt x="155331" y="69935"/>
                </a:lnTo>
                <a:lnTo>
                  <a:pt x="153204" y="70035"/>
                </a:lnTo>
                <a:lnTo>
                  <a:pt x="147281" y="70321"/>
                </a:lnTo>
                <a:lnTo>
                  <a:pt x="143214" y="70521"/>
                </a:lnTo>
                <a:lnTo>
                  <a:pt x="139575" y="70702"/>
                </a:lnTo>
                <a:lnTo>
                  <a:pt x="129186" y="71242"/>
                </a:lnTo>
                <a:lnTo>
                  <a:pt x="123679" y="71542"/>
                </a:lnTo>
                <a:lnTo>
                  <a:pt x="120840" y="71700"/>
                </a:lnTo>
                <a:lnTo>
                  <a:pt x="118173" y="71850"/>
                </a:lnTo>
                <a:lnTo>
                  <a:pt x="116589" y="71936"/>
                </a:lnTo>
                <a:lnTo>
                  <a:pt x="114778" y="72041"/>
                </a:lnTo>
                <a:lnTo>
                  <a:pt x="114350" y="72068"/>
                </a:lnTo>
                <a:lnTo>
                  <a:pt x="113922" y="72091"/>
                </a:lnTo>
                <a:lnTo>
                  <a:pt x="99346" y="72957"/>
                </a:lnTo>
                <a:lnTo>
                  <a:pt x="84702" y="73892"/>
                </a:lnTo>
                <a:lnTo>
                  <a:pt x="80768" y="74151"/>
                </a:lnTo>
                <a:lnTo>
                  <a:pt x="73983" y="74609"/>
                </a:lnTo>
                <a:lnTo>
                  <a:pt x="70263" y="74863"/>
                </a:lnTo>
                <a:lnTo>
                  <a:pt x="43005" y="31976"/>
                </a:lnTo>
                <a:lnTo>
                  <a:pt x="36590" y="41297"/>
                </a:lnTo>
                <a:lnTo>
                  <a:pt x="33544" y="45726"/>
                </a:lnTo>
                <a:lnTo>
                  <a:pt x="25839" y="65996"/>
                </a:lnTo>
                <a:lnTo>
                  <a:pt x="21037" y="78616"/>
                </a:lnTo>
                <a:lnTo>
                  <a:pt x="19365" y="83045"/>
                </a:lnTo>
                <a:lnTo>
                  <a:pt x="17242" y="91331"/>
                </a:lnTo>
                <a:lnTo>
                  <a:pt x="14064" y="103706"/>
                </a:lnTo>
                <a:lnTo>
                  <a:pt x="10402" y="118122"/>
                </a:lnTo>
                <a:lnTo>
                  <a:pt x="8519" y="125446"/>
                </a:lnTo>
                <a:lnTo>
                  <a:pt x="5252" y="138415"/>
                </a:lnTo>
                <a:lnTo>
                  <a:pt x="433" y="157175"/>
                </a:lnTo>
                <a:lnTo>
                  <a:pt x="721" y="160269"/>
                </a:lnTo>
                <a:lnTo>
                  <a:pt x="940" y="162620"/>
                </a:lnTo>
                <a:lnTo>
                  <a:pt x="1761" y="171433"/>
                </a:lnTo>
                <a:lnTo>
                  <a:pt x="2057" y="174604"/>
                </a:lnTo>
                <a:lnTo>
                  <a:pt x="2969" y="184383"/>
                </a:lnTo>
                <a:lnTo>
                  <a:pt x="3094" y="185718"/>
                </a:lnTo>
                <a:lnTo>
                  <a:pt x="5886" y="215572"/>
                </a:lnTo>
                <a:lnTo>
                  <a:pt x="11847" y="223173"/>
                </a:lnTo>
                <a:lnTo>
                  <a:pt x="15948" y="228273"/>
                </a:lnTo>
                <a:lnTo>
                  <a:pt x="18937" y="231981"/>
                </a:lnTo>
                <a:lnTo>
                  <a:pt x="31585" y="247908"/>
                </a:lnTo>
                <a:lnTo>
                  <a:pt x="61023" y="284901"/>
                </a:lnTo>
                <a:lnTo>
                  <a:pt x="83049" y="253381"/>
                </a:lnTo>
                <a:lnTo>
                  <a:pt x="86773" y="253122"/>
                </a:lnTo>
                <a:lnTo>
                  <a:pt x="91581" y="252791"/>
                </a:lnTo>
                <a:lnTo>
                  <a:pt x="107798" y="251734"/>
                </a:lnTo>
                <a:lnTo>
                  <a:pt x="111294" y="251516"/>
                </a:lnTo>
                <a:lnTo>
                  <a:pt x="112310" y="251457"/>
                </a:lnTo>
                <a:lnTo>
                  <a:pt x="116741" y="251185"/>
                </a:lnTo>
                <a:lnTo>
                  <a:pt x="120604" y="250953"/>
                </a:lnTo>
                <a:lnTo>
                  <a:pt x="130201" y="250400"/>
                </a:lnTo>
                <a:lnTo>
                  <a:pt x="131827" y="250309"/>
                </a:lnTo>
                <a:lnTo>
                  <a:pt x="154077" y="249138"/>
                </a:lnTo>
                <a:lnTo>
                  <a:pt x="158539" y="248920"/>
                </a:lnTo>
                <a:lnTo>
                  <a:pt x="159014" y="248898"/>
                </a:lnTo>
                <a:lnTo>
                  <a:pt x="165891" y="248571"/>
                </a:lnTo>
                <a:lnTo>
                  <a:pt x="167274" y="248507"/>
                </a:lnTo>
                <a:lnTo>
                  <a:pt x="171059" y="248335"/>
                </a:lnTo>
                <a:lnTo>
                  <a:pt x="172022" y="248294"/>
                </a:lnTo>
                <a:lnTo>
                  <a:pt x="172429" y="248276"/>
                </a:lnTo>
                <a:lnTo>
                  <a:pt x="177489" y="248054"/>
                </a:lnTo>
                <a:lnTo>
                  <a:pt x="191749" y="247473"/>
                </a:lnTo>
                <a:lnTo>
                  <a:pt x="197258" y="247264"/>
                </a:lnTo>
                <a:lnTo>
                  <a:pt x="202930" y="247060"/>
                </a:lnTo>
                <a:lnTo>
                  <a:pt x="205075" y="246983"/>
                </a:lnTo>
                <a:lnTo>
                  <a:pt x="210491" y="251920"/>
                </a:lnTo>
                <a:lnTo>
                  <a:pt x="219516" y="260106"/>
                </a:lnTo>
                <a:lnTo>
                  <a:pt x="225097" y="265179"/>
                </a:lnTo>
                <a:lnTo>
                  <a:pt x="232654" y="272050"/>
                </a:lnTo>
                <a:lnTo>
                  <a:pt x="254957" y="292261"/>
                </a:lnTo>
                <a:lnTo>
                  <a:pt x="258207" y="295224"/>
                </a:lnTo>
                <a:lnTo>
                  <a:pt x="258603" y="295592"/>
                </a:lnTo>
                <a:lnTo>
                  <a:pt x="263084" y="299653"/>
                </a:lnTo>
                <a:lnTo>
                  <a:pt x="266455" y="302698"/>
                </a:lnTo>
                <a:lnTo>
                  <a:pt x="267038" y="303233"/>
                </a:lnTo>
                <a:lnTo>
                  <a:pt x="269127" y="305108"/>
                </a:lnTo>
                <a:lnTo>
                  <a:pt x="269765" y="305720"/>
                </a:lnTo>
                <a:lnTo>
                  <a:pt x="269819" y="305770"/>
                </a:lnTo>
                <a:lnTo>
                  <a:pt x="281855" y="316693"/>
                </a:lnTo>
                <a:lnTo>
                  <a:pt x="288520" y="322719"/>
                </a:lnTo>
                <a:lnTo>
                  <a:pt x="290437" y="324461"/>
                </a:lnTo>
                <a:lnTo>
                  <a:pt x="300550" y="333610"/>
                </a:lnTo>
                <a:lnTo>
                  <a:pt x="301389" y="334372"/>
                </a:lnTo>
                <a:lnTo>
                  <a:pt x="303359" y="336169"/>
                </a:lnTo>
                <a:lnTo>
                  <a:pt x="304689" y="337326"/>
                </a:lnTo>
                <a:lnTo>
                  <a:pt x="307836" y="340189"/>
                </a:lnTo>
                <a:lnTo>
                  <a:pt x="309070" y="341351"/>
                </a:lnTo>
                <a:lnTo>
                  <a:pt x="317140" y="348643"/>
                </a:lnTo>
                <a:lnTo>
                  <a:pt x="320542" y="351688"/>
                </a:lnTo>
                <a:lnTo>
                  <a:pt x="321174" y="352260"/>
                </a:lnTo>
                <a:lnTo>
                  <a:pt x="327747" y="358236"/>
                </a:lnTo>
                <a:lnTo>
                  <a:pt x="328023" y="358509"/>
                </a:lnTo>
                <a:lnTo>
                  <a:pt x="333354" y="363310"/>
                </a:lnTo>
                <a:lnTo>
                  <a:pt x="333956" y="363859"/>
                </a:lnTo>
                <a:lnTo>
                  <a:pt x="334296" y="364181"/>
                </a:lnTo>
                <a:lnTo>
                  <a:pt x="337431" y="366994"/>
                </a:lnTo>
                <a:lnTo>
                  <a:pt x="350744" y="379056"/>
                </a:lnTo>
                <a:lnTo>
                  <a:pt x="353904" y="372326"/>
                </a:lnTo>
                <a:lnTo>
                  <a:pt x="369521" y="338955"/>
                </a:lnTo>
                <a:lnTo>
                  <a:pt x="371548" y="334562"/>
                </a:lnTo>
                <a:lnTo>
                  <a:pt x="371970" y="333723"/>
                </a:lnTo>
                <a:lnTo>
                  <a:pt x="372992" y="331549"/>
                </a:lnTo>
                <a:lnTo>
                  <a:pt x="381924" y="312481"/>
                </a:lnTo>
                <a:lnTo>
                  <a:pt x="382035" y="312259"/>
                </a:lnTo>
                <a:lnTo>
                  <a:pt x="385951" y="303878"/>
                </a:lnTo>
                <a:lnTo>
                  <a:pt x="391982" y="290990"/>
                </a:lnTo>
                <a:lnTo>
                  <a:pt x="395274" y="283948"/>
                </a:lnTo>
                <a:lnTo>
                  <a:pt x="399047" y="275852"/>
                </a:lnTo>
                <a:lnTo>
                  <a:pt x="399894" y="274055"/>
                </a:lnTo>
                <a:lnTo>
                  <a:pt x="403358" y="268043"/>
                </a:lnTo>
                <a:lnTo>
                  <a:pt x="407346" y="258091"/>
                </a:lnTo>
                <a:lnTo>
                  <a:pt x="413645" y="244623"/>
                </a:lnTo>
                <a:lnTo>
                  <a:pt x="424086" y="203538"/>
                </a:lnTo>
                <a:lnTo>
                  <a:pt x="425637" y="197393"/>
                </a:lnTo>
                <a:lnTo>
                  <a:pt x="427314" y="190850"/>
                </a:lnTo>
                <a:lnTo>
                  <a:pt x="428096" y="187714"/>
                </a:lnTo>
                <a:lnTo>
                  <a:pt x="430020" y="180141"/>
                </a:lnTo>
                <a:lnTo>
                  <a:pt x="434177" y="163782"/>
                </a:lnTo>
                <a:lnTo>
                  <a:pt x="438881" y="157656"/>
                </a:lnTo>
                <a:lnTo>
                  <a:pt x="443122" y="152097"/>
                </a:lnTo>
                <a:lnTo>
                  <a:pt x="445692" y="148748"/>
                </a:lnTo>
                <a:lnTo>
                  <a:pt x="449307" y="144069"/>
                </a:lnTo>
                <a:lnTo>
                  <a:pt x="454226" y="137703"/>
                </a:lnTo>
                <a:lnTo>
                  <a:pt x="456389" y="134917"/>
                </a:lnTo>
                <a:lnTo>
                  <a:pt x="458205" y="132121"/>
                </a:lnTo>
                <a:lnTo>
                  <a:pt x="459950" y="130170"/>
                </a:lnTo>
                <a:lnTo>
                  <a:pt x="463960" y="124947"/>
                </a:lnTo>
                <a:lnTo>
                  <a:pt x="468112" y="119288"/>
                </a:lnTo>
                <a:lnTo>
                  <a:pt x="469229" y="118163"/>
                </a:lnTo>
                <a:lnTo>
                  <a:pt x="469496" y="117473"/>
                </a:lnTo>
                <a:lnTo>
                  <a:pt x="471597" y="115046"/>
                </a:lnTo>
                <a:lnTo>
                  <a:pt x="471949" y="107771"/>
                </a:lnTo>
                <a:lnTo>
                  <a:pt x="472777" y="9044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F60281B-E4DD-6A58-4C28-C436423AD7D6}"/>
              </a:ext>
            </a:extLst>
          </p:cNvPr>
          <p:cNvSpPr>
            <a:spLocks/>
          </p:cNvSpPr>
          <p:nvPr/>
        </p:nvSpPr>
        <p:spPr>
          <a:xfrm flipV="1">
            <a:off x="4476842" y="4156756"/>
            <a:ext cx="716994" cy="804629"/>
          </a:xfrm>
          <a:custGeom>
            <a:avLst/>
            <a:gdLst>
              <a:gd name="connsiteX0" fmla="*/ 478254 w 488271"/>
              <a:gd name="connsiteY0" fmla="*/ 286453 h 547950"/>
              <a:gd name="connsiteX1" fmla="*/ 477595 w 488271"/>
              <a:gd name="connsiteY1" fmla="*/ 276206 h 547950"/>
              <a:gd name="connsiteX2" fmla="*/ 477403 w 488271"/>
              <a:gd name="connsiteY2" fmla="*/ 273230 h 547950"/>
              <a:gd name="connsiteX3" fmla="*/ 476979 w 488271"/>
              <a:gd name="connsiteY3" fmla="*/ 266627 h 547950"/>
              <a:gd name="connsiteX4" fmla="*/ 475615 w 488271"/>
              <a:gd name="connsiteY4" fmla="*/ 245358 h 547950"/>
              <a:gd name="connsiteX5" fmla="*/ 474872 w 488271"/>
              <a:gd name="connsiteY5" fmla="*/ 233742 h 547950"/>
              <a:gd name="connsiteX6" fmla="*/ 472848 w 488271"/>
              <a:gd name="connsiteY6" fmla="*/ 181784 h 547950"/>
              <a:gd name="connsiteX7" fmla="*/ 418200 w 488271"/>
              <a:gd name="connsiteY7" fmla="*/ 139632 h 547950"/>
              <a:gd name="connsiteX8" fmla="*/ 403191 w 488271"/>
              <a:gd name="connsiteY8" fmla="*/ 127770 h 547950"/>
              <a:gd name="connsiteX9" fmla="*/ 388606 w 488271"/>
              <a:gd name="connsiteY9" fmla="*/ 122511 h 547950"/>
              <a:gd name="connsiteX10" fmla="*/ 379250 w 488271"/>
              <a:gd name="connsiteY10" fmla="*/ 119112 h 547950"/>
              <a:gd name="connsiteX11" fmla="*/ 363147 w 488271"/>
              <a:gd name="connsiteY11" fmla="*/ 113281 h 547950"/>
              <a:gd name="connsiteX12" fmla="*/ 359441 w 488271"/>
              <a:gd name="connsiteY12" fmla="*/ 111928 h 547950"/>
              <a:gd name="connsiteX13" fmla="*/ 318126 w 488271"/>
              <a:gd name="connsiteY13" fmla="*/ 97049 h 547950"/>
              <a:gd name="connsiteX14" fmla="*/ 298888 w 488271"/>
              <a:gd name="connsiteY14" fmla="*/ 90142 h 547950"/>
              <a:gd name="connsiteX15" fmla="*/ 283726 w 488271"/>
              <a:gd name="connsiteY15" fmla="*/ 83944 h 547950"/>
              <a:gd name="connsiteX16" fmla="*/ 237024 w 488271"/>
              <a:gd name="connsiteY16" fmla="*/ 64948 h 547950"/>
              <a:gd name="connsiteX17" fmla="*/ 205162 w 488271"/>
              <a:gd name="connsiteY17" fmla="*/ 56699 h 547950"/>
              <a:gd name="connsiteX18" fmla="*/ 182914 w 488271"/>
              <a:gd name="connsiteY18" fmla="*/ 48517 h 547950"/>
              <a:gd name="connsiteX19" fmla="*/ 132097 w 488271"/>
              <a:gd name="connsiteY19" fmla="*/ 30270 h 547950"/>
              <a:gd name="connsiteX20" fmla="*/ 122789 w 488271"/>
              <a:gd name="connsiteY20" fmla="*/ 27416 h 547950"/>
              <a:gd name="connsiteX21" fmla="*/ 46589 w 488271"/>
              <a:gd name="connsiteY21" fmla="*/ 620 h 547950"/>
              <a:gd name="connsiteX22" fmla="*/ 14614 w 488271"/>
              <a:gd name="connsiteY22" fmla="*/ 21830 h 547950"/>
              <a:gd name="connsiteX23" fmla="*/ 6974 w 488271"/>
              <a:gd name="connsiteY23" fmla="*/ 44991 h 547950"/>
              <a:gd name="connsiteX24" fmla="*/ 4076 w 488271"/>
              <a:gd name="connsiteY24" fmla="*/ 53826 h 547950"/>
              <a:gd name="connsiteX25" fmla="*/ 1694 w 488271"/>
              <a:gd name="connsiteY25" fmla="*/ 61940 h 547950"/>
              <a:gd name="connsiteX26" fmla="*/ 492 w 488271"/>
              <a:gd name="connsiteY26" fmla="*/ 64517 h 547950"/>
              <a:gd name="connsiteX27" fmla="*/ 6131 w 488271"/>
              <a:gd name="connsiteY27" fmla="*/ 80186 h 547950"/>
              <a:gd name="connsiteX28" fmla="*/ 24707 w 488271"/>
              <a:gd name="connsiteY28" fmla="*/ 131908 h 547950"/>
              <a:gd name="connsiteX29" fmla="*/ 25510 w 488271"/>
              <a:gd name="connsiteY29" fmla="*/ 134005 h 547950"/>
              <a:gd name="connsiteX30" fmla="*/ 28490 w 488271"/>
              <a:gd name="connsiteY30" fmla="*/ 142001 h 547950"/>
              <a:gd name="connsiteX31" fmla="*/ 36941 w 488271"/>
              <a:gd name="connsiteY31" fmla="*/ 164998 h 547950"/>
              <a:gd name="connsiteX32" fmla="*/ 48957 w 488271"/>
              <a:gd name="connsiteY32" fmla="*/ 202785 h 547950"/>
              <a:gd name="connsiteX33" fmla="*/ 52219 w 488271"/>
              <a:gd name="connsiteY33" fmla="*/ 213067 h 547950"/>
              <a:gd name="connsiteX34" fmla="*/ 56900 w 488271"/>
              <a:gd name="connsiteY34" fmla="*/ 227806 h 547950"/>
              <a:gd name="connsiteX35" fmla="*/ 49978 w 488271"/>
              <a:gd name="connsiteY35" fmla="*/ 228373 h 547950"/>
              <a:gd name="connsiteX36" fmla="*/ 61750 w 488271"/>
              <a:gd name="connsiteY36" fmla="*/ 240081 h 547950"/>
              <a:gd name="connsiteX37" fmla="*/ 85125 w 488271"/>
              <a:gd name="connsiteY37" fmla="*/ 305049 h 547950"/>
              <a:gd name="connsiteX38" fmla="*/ 88931 w 488271"/>
              <a:gd name="connsiteY38" fmla="*/ 312427 h 547950"/>
              <a:gd name="connsiteX39" fmla="*/ 91911 w 488271"/>
              <a:gd name="connsiteY39" fmla="*/ 319906 h 547950"/>
              <a:gd name="connsiteX40" fmla="*/ 96701 w 488271"/>
              <a:gd name="connsiteY40" fmla="*/ 332040 h 547950"/>
              <a:gd name="connsiteX41" fmla="*/ 112592 w 488271"/>
              <a:gd name="connsiteY41" fmla="*/ 372290 h 547950"/>
              <a:gd name="connsiteX42" fmla="*/ 127811 w 488271"/>
              <a:gd name="connsiteY42" fmla="*/ 407200 h 547950"/>
              <a:gd name="connsiteX43" fmla="*/ 150428 w 488271"/>
              <a:gd name="connsiteY43" fmla="*/ 463968 h 547950"/>
              <a:gd name="connsiteX44" fmla="*/ 160626 w 488271"/>
              <a:gd name="connsiteY44" fmla="*/ 491036 h 547950"/>
              <a:gd name="connsiteX45" fmla="*/ 182125 w 488271"/>
              <a:gd name="connsiteY45" fmla="*/ 542068 h 547950"/>
              <a:gd name="connsiteX46" fmla="*/ 196718 w 488271"/>
              <a:gd name="connsiteY46" fmla="*/ 543016 h 547950"/>
              <a:gd name="connsiteX47" fmla="*/ 210471 w 488271"/>
              <a:gd name="connsiteY47" fmla="*/ 538324 h 547950"/>
              <a:gd name="connsiteX48" fmla="*/ 213743 w 488271"/>
              <a:gd name="connsiteY48" fmla="*/ 537907 h 547950"/>
              <a:gd name="connsiteX49" fmla="*/ 222944 w 488271"/>
              <a:gd name="connsiteY49" fmla="*/ 536110 h 547950"/>
              <a:gd name="connsiteX50" fmla="*/ 236011 w 488271"/>
              <a:gd name="connsiteY50" fmla="*/ 548571 h 547950"/>
              <a:gd name="connsiteX51" fmla="*/ 237051 w 488271"/>
              <a:gd name="connsiteY51" fmla="*/ 548017 h 547950"/>
              <a:gd name="connsiteX52" fmla="*/ 244068 w 488271"/>
              <a:gd name="connsiteY52" fmla="*/ 544509 h 547950"/>
              <a:gd name="connsiteX53" fmla="*/ 252504 w 488271"/>
              <a:gd name="connsiteY53" fmla="*/ 539795 h 547950"/>
              <a:gd name="connsiteX54" fmla="*/ 260144 w 488271"/>
              <a:gd name="connsiteY54" fmla="*/ 538932 h 547950"/>
              <a:gd name="connsiteX55" fmla="*/ 267215 w 488271"/>
              <a:gd name="connsiteY55" fmla="*/ 533537 h 547950"/>
              <a:gd name="connsiteX56" fmla="*/ 276468 w 488271"/>
              <a:gd name="connsiteY56" fmla="*/ 529766 h 547950"/>
              <a:gd name="connsiteX57" fmla="*/ 279916 w 488271"/>
              <a:gd name="connsiteY57" fmla="*/ 521475 h 547950"/>
              <a:gd name="connsiteX58" fmla="*/ 278886 w 488271"/>
              <a:gd name="connsiteY58" fmla="*/ 520296 h 547950"/>
              <a:gd name="connsiteX59" fmla="*/ 278233 w 488271"/>
              <a:gd name="connsiteY59" fmla="*/ 515912 h 547950"/>
              <a:gd name="connsiteX60" fmla="*/ 279788 w 488271"/>
              <a:gd name="connsiteY60" fmla="*/ 515585 h 547950"/>
              <a:gd name="connsiteX61" fmla="*/ 280644 w 488271"/>
              <a:gd name="connsiteY61" fmla="*/ 513371 h 547950"/>
              <a:gd name="connsiteX62" fmla="*/ 278152 w 488271"/>
              <a:gd name="connsiteY62" fmla="*/ 510816 h 547950"/>
              <a:gd name="connsiteX63" fmla="*/ 278499 w 488271"/>
              <a:gd name="connsiteY63" fmla="*/ 510076 h 547950"/>
              <a:gd name="connsiteX64" fmla="*/ 279967 w 488271"/>
              <a:gd name="connsiteY64" fmla="*/ 506646 h 547950"/>
              <a:gd name="connsiteX65" fmla="*/ 283078 w 488271"/>
              <a:gd name="connsiteY65" fmla="*/ 505770 h 547950"/>
              <a:gd name="connsiteX66" fmla="*/ 285506 w 488271"/>
              <a:gd name="connsiteY66" fmla="*/ 505970 h 547950"/>
              <a:gd name="connsiteX67" fmla="*/ 292282 w 488271"/>
              <a:gd name="connsiteY67" fmla="*/ 507948 h 547950"/>
              <a:gd name="connsiteX68" fmla="*/ 294156 w 488271"/>
              <a:gd name="connsiteY68" fmla="*/ 510680 h 547950"/>
              <a:gd name="connsiteX69" fmla="*/ 295739 w 488271"/>
              <a:gd name="connsiteY69" fmla="*/ 509532 h 547950"/>
              <a:gd name="connsiteX70" fmla="*/ 297891 w 488271"/>
              <a:gd name="connsiteY70" fmla="*/ 510312 h 547950"/>
              <a:gd name="connsiteX71" fmla="*/ 315133 w 488271"/>
              <a:gd name="connsiteY71" fmla="*/ 496123 h 547950"/>
              <a:gd name="connsiteX72" fmla="*/ 318405 w 488271"/>
              <a:gd name="connsiteY72" fmla="*/ 495301 h 547950"/>
              <a:gd name="connsiteX73" fmla="*/ 321329 w 488271"/>
              <a:gd name="connsiteY73" fmla="*/ 496785 h 547950"/>
              <a:gd name="connsiteX74" fmla="*/ 321630 w 488271"/>
              <a:gd name="connsiteY74" fmla="*/ 496826 h 547950"/>
              <a:gd name="connsiteX75" fmla="*/ 325725 w 488271"/>
              <a:gd name="connsiteY75" fmla="*/ 496472 h 547950"/>
              <a:gd name="connsiteX76" fmla="*/ 329435 w 488271"/>
              <a:gd name="connsiteY76" fmla="*/ 500565 h 547950"/>
              <a:gd name="connsiteX77" fmla="*/ 329904 w 488271"/>
              <a:gd name="connsiteY77" fmla="*/ 500443 h 547950"/>
              <a:gd name="connsiteX78" fmla="*/ 340189 w 488271"/>
              <a:gd name="connsiteY78" fmla="*/ 497892 h 547950"/>
              <a:gd name="connsiteX79" fmla="*/ 350068 w 488271"/>
              <a:gd name="connsiteY79" fmla="*/ 495483 h 547950"/>
              <a:gd name="connsiteX80" fmla="*/ 360656 w 488271"/>
              <a:gd name="connsiteY80" fmla="*/ 495932 h 547950"/>
              <a:gd name="connsiteX81" fmla="*/ 368756 w 488271"/>
              <a:gd name="connsiteY81" fmla="*/ 497783 h 547950"/>
              <a:gd name="connsiteX82" fmla="*/ 370210 w 488271"/>
              <a:gd name="connsiteY82" fmla="*/ 498115 h 547950"/>
              <a:gd name="connsiteX83" fmla="*/ 375290 w 488271"/>
              <a:gd name="connsiteY83" fmla="*/ 498922 h 547950"/>
              <a:gd name="connsiteX84" fmla="*/ 380387 w 488271"/>
              <a:gd name="connsiteY84" fmla="*/ 499739 h 547950"/>
              <a:gd name="connsiteX85" fmla="*/ 386397 w 488271"/>
              <a:gd name="connsiteY85" fmla="*/ 496372 h 547950"/>
              <a:gd name="connsiteX86" fmla="*/ 388355 w 488271"/>
              <a:gd name="connsiteY86" fmla="*/ 495274 h 547950"/>
              <a:gd name="connsiteX87" fmla="*/ 389609 w 488271"/>
              <a:gd name="connsiteY87" fmla="*/ 494584 h 547950"/>
              <a:gd name="connsiteX88" fmla="*/ 392149 w 488271"/>
              <a:gd name="connsiteY88" fmla="*/ 494453 h 547950"/>
              <a:gd name="connsiteX89" fmla="*/ 392787 w 488271"/>
              <a:gd name="connsiteY89" fmla="*/ 494344 h 547950"/>
              <a:gd name="connsiteX90" fmla="*/ 394388 w 488271"/>
              <a:gd name="connsiteY90" fmla="*/ 494049 h 547950"/>
              <a:gd name="connsiteX91" fmla="*/ 405518 w 488271"/>
              <a:gd name="connsiteY91" fmla="*/ 488014 h 547950"/>
              <a:gd name="connsiteX92" fmla="*/ 413451 w 488271"/>
              <a:gd name="connsiteY92" fmla="*/ 483621 h 547950"/>
              <a:gd name="connsiteX93" fmla="*/ 434708 w 488271"/>
              <a:gd name="connsiteY93" fmla="*/ 475303 h 547950"/>
              <a:gd name="connsiteX94" fmla="*/ 440624 w 488271"/>
              <a:gd name="connsiteY94" fmla="*/ 470947 h 547950"/>
              <a:gd name="connsiteX95" fmla="*/ 445752 w 488271"/>
              <a:gd name="connsiteY95" fmla="*/ 469840 h 547950"/>
              <a:gd name="connsiteX96" fmla="*/ 448143 w 488271"/>
              <a:gd name="connsiteY96" fmla="*/ 468583 h 547950"/>
              <a:gd name="connsiteX97" fmla="*/ 453163 w 488271"/>
              <a:gd name="connsiteY97" fmla="*/ 465955 h 547950"/>
              <a:gd name="connsiteX98" fmla="*/ 467169 w 488271"/>
              <a:gd name="connsiteY98" fmla="*/ 458309 h 547950"/>
              <a:gd name="connsiteX99" fmla="*/ 472485 w 488271"/>
              <a:gd name="connsiteY99" fmla="*/ 456226 h 547950"/>
              <a:gd name="connsiteX100" fmla="*/ 473731 w 488271"/>
              <a:gd name="connsiteY100" fmla="*/ 455164 h 547950"/>
              <a:gd name="connsiteX101" fmla="*/ 488764 w 488271"/>
              <a:gd name="connsiteY101" fmla="*/ 447931 h 547950"/>
              <a:gd name="connsiteX102" fmla="*/ 487209 w 488271"/>
              <a:gd name="connsiteY102" fmla="*/ 424248 h 547950"/>
              <a:gd name="connsiteX103" fmla="*/ 485368 w 488271"/>
              <a:gd name="connsiteY103" fmla="*/ 396136 h 547950"/>
              <a:gd name="connsiteX104" fmla="*/ 483772 w 488271"/>
              <a:gd name="connsiteY104" fmla="*/ 371655 h 547950"/>
              <a:gd name="connsiteX105" fmla="*/ 483290 w 488271"/>
              <a:gd name="connsiteY105" fmla="*/ 364258 h 547950"/>
              <a:gd name="connsiteX106" fmla="*/ 482809 w 488271"/>
              <a:gd name="connsiteY106" fmla="*/ 356866 h 547950"/>
              <a:gd name="connsiteX107" fmla="*/ 482134 w 488271"/>
              <a:gd name="connsiteY107" fmla="*/ 346465 h 547950"/>
              <a:gd name="connsiteX108" fmla="*/ 480382 w 488271"/>
              <a:gd name="connsiteY108" fmla="*/ 319434 h 547950"/>
              <a:gd name="connsiteX109" fmla="*/ 480083 w 488271"/>
              <a:gd name="connsiteY109" fmla="*/ 314805 h 547950"/>
              <a:gd name="connsiteX110" fmla="*/ 479459 w 488271"/>
              <a:gd name="connsiteY110" fmla="*/ 305149 h 547950"/>
              <a:gd name="connsiteX111" fmla="*/ 478836 w 488271"/>
              <a:gd name="connsiteY111" fmla="*/ 295492 h 547950"/>
              <a:gd name="connsiteX112" fmla="*/ 478254 w 488271"/>
              <a:gd name="connsiteY112" fmla="*/ 286453 h 54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488271" h="547950">
                <a:moveTo>
                  <a:pt x="478254" y="286453"/>
                </a:moveTo>
                <a:lnTo>
                  <a:pt x="477595" y="276206"/>
                </a:lnTo>
                <a:lnTo>
                  <a:pt x="477403" y="273230"/>
                </a:lnTo>
                <a:lnTo>
                  <a:pt x="476979" y="266627"/>
                </a:lnTo>
                <a:lnTo>
                  <a:pt x="475615" y="245358"/>
                </a:lnTo>
                <a:lnTo>
                  <a:pt x="474872" y="233742"/>
                </a:lnTo>
                <a:lnTo>
                  <a:pt x="472848" y="181784"/>
                </a:lnTo>
                <a:lnTo>
                  <a:pt x="418200" y="139632"/>
                </a:lnTo>
                <a:lnTo>
                  <a:pt x="403191" y="127770"/>
                </a:lnTo>
                <a:lnTo>
                  <a:pt x="388606" y="122511"/>
                </a:lnTo>
                <a:lnTo>
                  <a:pt x="379250" y="119112"/>
                </a:lnTo>
                <a:lnTo>
                  <a:pt x="363147" y="113281"/>
                </a:lnTo>
                <a:lnTo>
                  <a:pt x="359441" y="111928"/>
                </a:lnTo>
                <a:lnTo>
                  <a:pt x="318126" y="97049"/>
                </a:lnTo>
                <a:lnTo>
                  <a:pt x="298888" y="90142"/>
                </a:lnTo>
                <a:lnTo>
                  <a:pt x="283726" y="83944"/>
                </a:lnTo>
                <a:lnTo>
                  <a:pt x="237024" y="64948"/>
                </a:lnTo>
                <a:lnTo>
                  <a:pt x="205162" y="56699"/>
                </a:lnTo>
                <a:lnTo>
                  <a:pt x="182914" y="48517"/>
                </a:lnTo>
                <a:lnTo>
                  <a:pt x="132097" y="30270"/>
                </a:lnTo>
                <a:lnTo>
                  <a:pt x="122789" y="27416"/>
                </a:lnTo>
                <a:lnTo>
                  <a:pt x="46589" y="620"/>
                </a:lnTo>
                <a:lnTo>
                  <a:pt x="14614" y="21830"/>
                </a:lnTo>
                <a:lnTo>
                  <a:pt x="6974" y="44991"/>
                </a:lnTo>
                <a:lnTo>
                  <a:pt x="4076" y="53826"/>
                </a:lnTo>
                <a:lnTo>
                  <a:pt x="1694" y="61940"/>
                </a:lnTo>
                <a:lnTo>
                  <a:pt x="492" y="64517"/>
                </a:lnTo>
                <a:lnTo>
                  <a:pt x="6131" y="80186"/>
                </a:lnTo>
                <a:lnTo>
                  <a:pt x="24707" y="131908"/>
                </a:lnTo>
                <a:lnTo>
                  <a:pt x="25510" y="134005"/>
                </a:lnTo>
                <a:lnTo>
                  <a:pt x="28490" y="142001"/>
                </a:lnTo>
                <a:lnTo>
                  <a:pt x="36941" y="164998"/>
                </a:lnTo>
                <a:lnTo>
                  <a:pt x="48957" y="202785"/>
                </a:lnTo>
                <a:lnTo>
                  <a:pt x="52219" y="213067"/>
                </a:lnTo>
                <a:lnTo>
                  <a:pt x="56900" y="227806"/>
                </a:lnTo>
                <a:lnTo>
                  <a:pt x="49978" y="228373"/>
                </a:lnTo>
                <a:lnTo>
                  <a:pt x="61750" y="240081"/>
                </a:lnTo>
                <a:lnTo>
                  <a:pt x="85125" y="305049"/>
                </a:lnTo>
                <a:lnTo>
                  <a:pt x="88931" y="312427"/>
                </a:lnTo>
                <a:lnTo>
                  <a:pt x="91911" y="319906"/>
                </a:lnTo>
                <a:lnTo>
                  <a:pt x="96701" y="332040"/>
                </a:lnTo>
                <a:lnTo>
                  <a:pt x="112592" y="372290"/>
                </a:lnTo>
                <a:lnTo>
                  <a:pt x="127811" y="407200"/>
                </a:lnTo>
                <a:lnTo>
                  <a:pt x="150428" y="463968"/>
                </a:lnTo>
                <a:lnTo>
                  <a:pt x="160626" y="491036"/>
                </a:lnTo>
                <a:lnTo>
                  <a:pt x="182125" y="542068"/>
                </a:lnTo>
                <a:lnTo>
                  <a:pt x="196718" y="543016"/>
                </a:lnTo>
                <a:lnTo>
                  <a:pt x="210471" y="538324"/>
                </a:lnTo>
                <a:lnTo>
                  <a:pt x="213743" y="537907"/>
                </a:lnTo>
                <a:lnTo>
                  <a:pt x="222944" y="536110"/>
                </a:lnTo>
                <a:lnTo>
                  <a:pt x="236011" y="548571"/>
                </a:lnTo>
                <a:lnTo>
                  <a:pt x="237051" y="548017"/>
                </a:lnTo>
                <a:lnTo>
                  <a:pt x="244068" y="544509"/>
                </a:lnTo>
                <a:lnTo>
                  <a:pt x="252504" y="539795"/>
                </a:lnTo>
                <a:lnTo>
                  <a:pt x="260144" y="538932"/>
                </a:lnTo>
                <a:lnTo>
                  <a:pt x="267215" y="533537"/>
                </a:lnTo>
                <a:lnTo>
                  <a:pt x="276468" y="529766"/>
                </a:lnTo>
                <a:lnTo>
                  <a:pt x="279916" y="521475"/>
                </a:lnTo>
                <a:lnTo>
                  <a:pt x="278886" y="520296"/>
                </a:lnTo>
                <a:lnTo>
                  <a:pt x="278233" y="515912"/>
                </a:lnTo>
                <a:lnTo>
                  <a:pt x="279788" y="515585"/>
                </a:lnTo>
                <a:lnTo>
                  <a:pt x="280644" y="513371"/>
                </a:lnTo>
                <a:lnTo>
                  <a:pt x="278152" y="510816"/>
                </a:lnTo>
                <a:lnTo>
                  <a:pt x="278499" y="510076"/>
                </a:lnTo>
                <a:lnTo>
                  <a:pt x="279967" y="506646"/>
                </a:lnTo>
                <a:lnTo>
                  <a:pt x="283078" y="505770"/>
                </a:lnTo>
                <a:lnTo>
                  <a:pt x="285506" y="505970"/>
                </a:lnTo>
                <a:lnTo>
                  <a:pt x="292282" y="507948"/>
                </a:lnTo>
                <a:lnTo>
                  <a:pt x="294156" y="510680"/>
                </a:lnTo>
                <a:lnTo>
                  <a:pt x="295739" y="509532"/>
                </a:lnTo>
                <a:lnTo>
                  <a:pt x="297891" y="510312"/>
                </a:lnTo>
                <a:lnTo>
                  <a:pt x="315133" y="496123"/>
                </a:lnTo>
                <a:lnTo>
                  <a:pt x="318405" y="495301"/>
                </a:lnTo>
                <a:lnTo>
                  <a:pt x="321329" y="496785"/>
                </a:lnTo>
                <a:lnTo>
                  <a:pt x="321630" y="496826"/>
                </a:lnTo>
                <a:lnTo>
                  <a:pt x="325725" y="496472"/>
                </a:lnTo>
                <a:lnTo>
                  <a:pt x="329435" y="500565"/>
                </a:lnTo>
                <a:lnTo>
                  <a:pt x="329904" y="500443"/>
                </a:lnTo>
                <a:lnTo>
                  <a:pt x="340189" y="497892"/>
                </a:lnTo>
                <a:lnTo>
                  <a:pt x="350068" y="495483"/>
                </a:lnTo>
                <a:lnTo>
                  <a:pt x="360656" y="495932"/>
                </a:lnTo>
                <a:lnTo>
                  <a:pt x="368756" y="497783"/>
                </a:lnTo>
                <a:lnTo>
                  <a:pt x="370210" y="498115"/>
                </a:lnTo>
                <a:lnTo>
                  <a:pt x="375290" y="498922"/>
                </a:lnTo>
                <a:lnTo>
                  <a:pt x="380387" y="499739"/>
                </a:lnTo>
                <a:lnTo>
                  <a:pt x="386397" y="496372"/>
                </a:lnTo>
                <a:lnTo>
                  <a:pt x="388355" y="495274"/>
                </a:lnTo>
                <a:lnTo>
                  <a:pt x="389609" y="494584"/>
                </a:lnTo>
                <a:lnTo>
                  <a:pt x="392149" y="494453"/>
                </a:lnTo>
                <a:lnTo>
                  <a:pt x="392787" y="494344"/>
                </a:lnTo>
                <a:lnTo>
                  <a:pt x="394388" y="494049"/>
                </a:lnTo>
                <a:lnTo>
                  <a:pt x="405518" y="488014"/>
                </a:lnTo>
                <a:lnTo>
                  <a:pt x="413451" y="483621"/>
                </a:lnTo>
                <a:lnTo>
                  <a:pt x="434708" y="475303"/>
                </a:lnTo>
                <a:lnTo>
                  <a:pt x="440624" y="470947"/>
                </a:lnTo>
                <a:lnTo>
                  <a:pt x="445752" y="469840"/>
                </a:lnTo>
                <a:lnTo>
                  <a:pt x="448143" y="468583"/>
                </a:lnTo>
                <a:lnTo>
                  <a:pt x="453163" y="465955"/>
                </a:lnTo>
                <a:lnTo>
                  <a:pt x="467169" y="458309"/>
                </a:lnTo>
                <a:lnTo>
                  <a:pt x="472485" y="456226"/>
                </a:lnTo>
                <a:lnTo>
                  <a:pt x="473731" y="455164"/>
                </a:lnTo>
                <a:lnTo>
                  <a:pt x="488764" y="447931"/>
                </a:lnTo>
                <a:lnTo>
                  <a:pt x="487209" y="424248"/>
                </a:lnTo>
                <a:lnTo>
                  <a:pt x="485368" y="396136"/>
                </a:lnTo>
                <a:lnTo>
                  <a:pt x="483772" y="371655"/>
                </a:lnTo>
                <a:lnTo>
                  <a:pt x="483290" y="364258"/>
                </a:lnTo>
                <a:lnTo>
                  <a:pt x="482809" y="356866"/>
                </a:lnTo>
                <a:lnTo>
                  <a:pt x="482134" y="346465"/>
                </a:lnTo>
                <a:lnTo>
                  <a:pt x="480382" y="319434"/>
                </a:lnTo>
                <a:lnTo>
                  <a:pt x="480083" y="314805"/>
                </a:lnTo>
                <a:lnTo>
                  <a:pt x="479459" y="305149"/>
                </a:lnTo>
                <a:lnTo>
                  <a:pt x="478836" y="295492"/>
                </a:lnTo>
                <a:lnTo>
                  <a:pt x="478254" y="28645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5249958-F76B-3B2B-59D7-E3FFE9666031}"/>
              </a:ext>
            </a:extLst>
          </p:cNvPr>
          <p:cNvSpPr>
            <a:spLocks/>
          </p:cNvSpPr>
          <p:nvPr/>
        </p:nvSpPr>
        <p:spPr>
          <a:xfrm flipV="1">
            <a:off x="6263065" y="577551"/>
            <a:ext cx="726699" cy="1457530"/>
          </a:xfrm>
          <a:custGeom>
            <a:avLst/>
            <a:gdLst>
              <a:gd name="connsiteX0" fmla="*/ 82466 w 494880"/>
              <a:gd name="connsiteY0" fmla="*/ 809357 h 992574"/>
              <a:gd name="connsiteX1" fmla="*/ 75326 w 494880"/>
              <a:gd name="connsiteY1" fmla="*/ 817656 h 992574"/>
              <a:gd name="connsiteX2" fmla="*/ 74550 w 494880"/>
              <a:gd name="connsiteY2" fmla="*/ 818514 h 992574"/>
              <a:gd name="connsiteX3" fmla="*/ 65291 w 494880"/>
              <a:gd name="connsiteY3" fmla="*/ 827118 h 992574"/>
              <a:gd name="connsiteX4" fmla="*/ 41962 w 494880"/>
              <a:gd name="connsiteY4" fmla="*/ 839583 h 992574"/>
              <a:gd name="connsiteX5" fmla="*/ 351 w 494880"/>
              <a:gd name="connsiteY5" fmla="*/ 861882 h 992574"/>
              <a:gd name="connsiteX6" fmla="*/ 12961 w 494880"/>
              <a:gd name="connsiteY6" fmla="*/ 890810 h 992574"/>
              <a:gd name="connsiteX7" fmla="*/ 32581 w 494880"/>
              <a:gd name="connsiteY7" fmla="*/ 864228 h 992574"/>
              <a:gd name="connsiteX8" fmla="*/ 52241 w 494880"/>
              <a:gd name="connsiteY8" fmla="*/ 863969 h 992574"/>
              <a:gd name="connsiteX9" fmla="*/ 64416 w 494880"/>
              <a:gd name="connsiteY9" fmla="*/ 864137 h 992574"/>
              <a:gd name="connsiteX10" fmla="*/ 71883 w 494880"/>
              <a:gd name="connsiteY10" fmla="*/ 873540 h 992574"/>
              <a:gd name="connsiteX11" fmla="*/ 78365 w 494880"/>
              <a:gd name="connsiteY11" fmla="*/ 882121 h 992574"/>
              <a:gd name="connsiteX12" fmla="*/ 83958 w 494880"/>
              <a:gd name="connsiteY12" fmla="*/ 879638 h 992574"/>
              <a:gd name="connsiteX13" fmla="*/ 106449 w 494880"/>
              <a:gd name="connsiteY13" fmla="*/ 869882 h 992574"/>
              <a:gd name="connsiteX14" fmla="*/ 117150 w 494880"/>
              <a:gd name="connsiteY14" fmla="*/ 865331 h 992574"/>
              <a:gd name="connsiteX15" fmla="*/ 120956 w 494880"/>
              <a:gd name="connsiteY15" fmla="*/ 888492 h 992574"/>
              <a:gd name="connsiteX16" fmla="*/ 127932 w 494880"/>
              <a:gd name="connsiteY16" fmla="*/ 900231 h 992574"/>
              <a:gd name="connsiteX17" fmla="*/ 130436 w 494880"/>
              <a:gd name="connsiteY17" fmla="*/ 908685 h 992574"/>
              <a:gd name="connsiteX18" fmla="*/ 127828 w 494880"/>
              <a:gd name="connsiteY18" fmla="*/ 938340 h 992574"/>
              <a:gd name="connsiteX19" fmla="*/ 125823 w 494880"/>
              <a:gd name="connsiteY19" fmla="*/ 962145 h 992574"/>
              <a:gd name="connsiteX20" fmla="*/ 125283 w 494880"/>
              <a:gd name="connsiteY20" fmla="*/ 968475 h 992574"/>
              <a:gd name="connsiteX21" fmla="*/ 126698 w 494880"/>
              <a:gd name="connsiteY21" fmla="*/ 971302 h 992574"/>
              <a:gd name="connsiteX22" fmla="*/ 151362 w 494880"/>
              <a:gd name="connsiteY22" fmla="*/ 976602 h 992574"/>
              <a:gd name="connsiteX23" fmla="*/ 192460 w 494880"/>
              <a:gd name="connsiteY23" fmla="*/ 985515 h 992574"/>
              <a:gd name="connsiteX24" fmla="*/ 199414 w 494880"/>
              <a:gd name="connsiteY24" fmla="*/ 987012 h 992574"/>
              <a:gd name="connsiteX25" fmla="*/ 200208 w 494880"/>
              <a:gd name="connsiteY25" fmla="*/ 987180 h 992574"/>
              <a:gd name="connsiteX26" fmla="*/ 201632 w 494880"/>
              <a:gd name="connsiteY26" fmla="*/ 987470 h 992574"/>
              <a:gd name="connsiteX27" fmla="*/ 209389 w 494880"/>
              <a:gd name="connsiteY27" fmla="*/ 989145 h 992574"/>
              <a:gd name="connsiteX28" fmla="*/ 210800 w 494880"/>
              <a:gd name="connsiteY28" fmla="*/ 989440 h 992574"/>
              <a:gd name="connsiteX29" fmla="*/ 219560 w 494880"/>
              <a:gd name="connsiteY29" fmla="*/ 991337 h 992574"/>
              <a:gd name="connsiteX30" fmla="*/ 224949 w 494880"/>
              <a:gd name="connsiteY30" fmla="*/ 992476 h 992574"/>
              <a:gd name="connsiteX31" fmla="*/ 228519 w 494880"/>
              <a:gd name="connsiteY31" fmla="*/ 987185 h 992574"/>
              <a:gd name="connsiteX32" fmla="*/ 229993 w 494880"/>
              <a:gd name="connsiteY32" fmla="*/ 985288 h 992574"/>
              <a:gd name="connsiteX33" fmla="*/ 233908 w 494880"/>
              <a:gd name="connsiteY33" fmla="*/ 980283 h 992574"/>
              <a:gd name="connsiteX34" fmla="*/ 231000 w 494880"/>
              <a:gd name="connsiteY34" fmla="*/ 970399 h 992574"/>
              <a:gd name="connsiteX35" fmla="*/ 230102 w 494880"/>
              <a:gd name="connsiteY35" fmla="*/ 967354 h 992574"/>
              <a:gd name="connsiteX36" fmla="*/ 229861 w 494880"/>
              <a:gd name="connsiteY36" fmla="*/ 965970 h 992574"/>
              <a:gd name="connsiteX37" fmla="*/ 227335 w 494880"/>
              <a:gd name="connsiteY37" fmla="*/ 958075 h 992574"/>
              <a:gd name="connsiteX38" fmla="*/ 225865 w 494880"/>
              <a:gd name="connsiteY38" fmla="*/ 953196 h 992574"/>
              <a:gd name="connsiteX39" fmla="*/ 226868 w 494880"/>
              <a:gd name="connsiteY39" fmla="*/ 950002 h 992574"/>
              <a:gd name="connsiteX40" fmla="*/ 227058 w 494880"/>
              <a:gd name="connsiteY40" fmla="*/ 949385 h 992574"/>
              <a:gd name="connsiteX41" fmla="*/ 228224 w 494880"/>
              <a:gd name="connsiteY41" fmla="*/ 945668 h 992574"/>
              <a:gd name="connsiteX42" fmla="*/ 228981 w 494880"/>
              <a:gd name="connsiteY42" fmla="*/ 943254 h 992574"/>
              <a:gd name="connsiteX43" fmla="*/ 231735 w 494880"/>
              <a:gd name="connsiteY43" fmla="*/ 941639 h 992574"/>
              <a:gd name="connsiteX44" fmla="*/ 237931 w 494880"/>
              <a:gd name="connsiteY44" fmla="*/ 938063 h 992574"/>
              <a:gd name="connsiteX45" fmla="*/ 225049 w 494880"/>
              <a:gd name="connsiteY45" fmla="*/ 927385 h 992574"/>
              <a:gd name="connsiteX46" fmla="*/ 220866 w 494880"/>
              <a:gd name="connsiteY46" fmla="*/ 923986 h 992574"/>
              <a:gd name="connsiteX47" fmla="*/ 234048 w 494880"/>
              <a:gd name="connsiteY47" fmla="*/ 923805 h 992574"/>
              <a:gd name="connsiteX48" fmla="*/ 232964 w 494880"/>
              <a:gd name="connsiteY48" fmla="*/ 889032 h 992574"/>
              <a:gd name="connsiteX49" fmla="*/ 271722 w 494880"/>
              <a:gd name="connsiteY49" fmla="*/ 862554 h 992574"/>
              <a:gd name="connsiteX50" fmla="*/ 304396 w 494880"/>
              <a:gd name="connsiteY50" fmla="*/ 834896 h 992574"/>
              <a:gd name="connsiteX51" fmla="*/ 298272 w 494880"/>
              <a:gd name="connsiteY51" fmla="*/ 786786 h 992574"/>
              <a:gd name="connsiteX52" fmla="*/ 293954 w 494880"/>
              <a:gd name="connsiteY52" fmla="*/ 763452 h 992574"/>
              <a:gd name="connsiteX53" fmla="*/ 319248 w 494880"/>
              <a:gd name="connsiteY53" fmla="*/ 745918 h 992574"/>
              <a:gd name="connsiteX54" fmla="*/ 332394 w 494880"/>
              <a:gd name="connsiteY54" fmla="*/ 721514 h 992574"/>
              <a:gd name="connsiteX55" fmla="*/ 342473 w 494880"/>
              <a:gd name="connsiteY55" fmla="*/ 702958 h 992574"/>
              <a:gd name="connsiteX56" fmla="*/ 349509 w 494880"/>
              <a:gd name="connsiteY56" fmla="*/ 691519 h 992574"/>
              <a:gd name="connsiteX57" fmla="*/ 366810 w 494880"/>
              <a:gd name="connsiteY57" fmla="*/ 663452 h 992574"/>
              <a:gd name="connsiteX58" fmla="*/ 356640 w 494880"/>
              <a:gd name="connsiteY58" fmla="*/ 652652 h 992574"/>
              <a:gd name="connsiteX59" fmla="*/ 364120 w 494880"/>
              <a:gd name="connsiteY59" fmla="*/ 605582 h 992574"/>
              <a:gd name="connsiteX60" fmla="*/ 367101 w 494880"/>
              <a:gd name="connsiteY60" fmla="*/ 594954 h 992574"/>
              <a:gd name="connsiteX61" fmla="*/ 390512 w 494880"/>
              <a:gd name="connsiteY61" fmla="*/ 580043 h 992574"/>
              <a:gd name="connsiteX62" fmla="*/ 418836 w 494880"/>
              <a:gd name="connsiteY62" fmla="*/ 544843 h 992574"/>
              <a:gd name="connsiteX63" fmla="*/ 414423 w 494880"/>
              <a:gd name="connsiteY63" fmla="*/ 496642 h 992574"/>
              <a:gd name="connsiteX64" fmla="*/ 472368 w 494880"/>
              <a:gd name="connsiteY64" fmla="*/ 468122 h 992574"/>
              <a:gd name="connsiteX65" fmla="*/ 478556 w 494880"/>
              <a:gd name="connsiteY65" fmla="*/ 461175 h 992574"/>
              <a:gd name="connsiteX66" fmla="*/ 491847 w 494880"/>
              <a:gd name="connsiteY66" fmla="*/ 451563 h 992574"/>
              <a:gd name="connsiteX67" fmla="*/ 495231 w 494880"/>
              <a:gd name="connsiteY67" fmla="*/ 447929 h 992574"/>
              <a:gd name="connsiteX68" fmla="*/ 493090 w 494880"/>
              <a:gd name="connsiteY68" fmla="*/ 397423 h 992574"/>
              <a:gd name="connsiteX69" fmla="*/ 473879 w 494880"/>
              <a:gd name="connsiteY69" fmla="*/ 344330 h 992574"/>
              <a:gd name="connsiteX70" fmla="*/ 469202 w 494880"/>
              <a:gd name="connsiteY70" fmla="*/ 331742 h 992574"/>
              <a:gd name="connsiteX71" fmla="*/ 465782 w 494880"/>
              <a:gd name="connsiteY71" fmla="*/ 323393 h 992574"/>
              <a:gd name="connsiteX72" fmla="*/ 458252 w 494880"/>
              <a:gd name="connsiteY72" fmla="*/ 305237 h 992574"/>
              <a:gd name="connsiteX73" fmla="*/ 453012 w 494880"/>
              <a:gd name="connsiteY73" fmla="*/ 292722 h 992574"/>
              <a:gd name="connsiteX74" fmla="*/ 449397 w 494880"/>
              <a:gd name="connsiteY74" fmla="*/ 285107 h 992574"/>
              <a:gd name="connsiteX75" fmla="*/ 443745 w 494880"/>
              <a:gd name="connsiteY75" fmla="*/ 273300 h 992574"/>
              <a:gd name="connsiteX76" fmla="*/ 433384 w 494880"/>
              <a:gd name="connsiteY76" fmla="*/ 253883 h 992574"/>
              <a:gd name="connsiteX77" fmla="*/ 430807 w 494880"/>
              <a:gd name="connsiteY77" fmla="*/ 248882 h 992574"/>
              <a:gd name="connsiteX78" fmla="*/ 421200 w 494880"/>
              <a:gd name="connsiteY78" fmla="*/ 230340 h 992574"/>
              <a:gd name="connsiteX79" fmla="*/ 416582 w 494880"/>
              <a:gd name="connsiteY79" fmla="*/ 219046 h 992574"/>
              <a:gd name="connsiteX80" fmla="*/ 404797 w 494880"/>
              <a:gd name="connsiteY80" fmla="*/ 180265 h 992574"/>
              <a:gd name="connsiteX81" fmla="*/ 404162 w 494880"/>
              <a:gd name="connsiteY81" fmla="*/ 178223 h 992574"/>
              <a:gd name="connsiteX82" fmla="*/ 403554 w 494880"/>
              <a:gd name="connsiteY82" fmla="*/ 176830 h 992574"/>
              <a:gd name="connsiteX83" fmla="*/ 399253 w 494880"/>
              <a:gd name="connsiteY83" fmla="*/ 166625 h 992574"/>
              <a:gd name="connsiteX84" fmla="*/ 398696 w 494880"/>
              <a:gd name="connsiteY84" fmla="*/ 165558 h 992574"/>
              <a:gd name="connsiteX85" fmla="*/ 392172 w 494880"/>
              <a:gd name="connsiteY85" fmla="*/ 161778 h 992574"/>
              <a:gd name="connsiteX86" fmla="*/ 389215 w 494880"/>
              <a:gd name="connsiteY86" fmla="*/ 160444 h 992574"/>
              <a:gd name="connsiteX87" fmla="*/ 377852 w 494880"/>
              <a:gd name="connsiteY87" fmla="*/ 155580 h 992574"/>
              <a:gd name="connsiteX88" fmla="*/ 373420 w 494880"/>
              <a:gd name="connsiteY88" fmla="*/ 153542 h 992574"/>
              <a:gd name="connsiteX89" fmla="*/ 370163 w 494880"/>
              <a:gd name="connsiteY89" fmla="*/ 151931 h 992574"/>
              <a:gd name="connsiteX90" fmla="*/ 368412 w 494880"/>
              <a:gd name="connsiteY90" fmla="*/ 151251 h 992574"/>
              <a:gd name="connsiteX91" fmla="*/ 366125 w 494880"/>
              <a:gd name="connsiteY91" fmla="*/ 150184 h 992574"/>
              <a:gd name="connsiteX92" fmla="*/ 361539 w 494880"/>
              <a:gd name="connsiteY92" fmla="*/ 148083 h 992574"/>
              <a:gd name="connsiteX93" fmla="*/ 355851 w 494880"/>
              <a:gd name="connsiteY93" fmla="*/ 141449 h 992574"/>
              <a:gd name="connsiteX94" fmla="*/ 355288 w 494880"/>
              <a:gd name="connsiteY94" fmla="*/ 140777 h 992574"/>
              <a:gd name="connsiteX95" fmla="*/ 343163 w 494880"/>
              <a:gd name="connsiteY95" fmla="*/ 126447 h 992574"/>
              <a:gd name="connsiteX96" fmla="*/ 337107 w 494880"/>
              <a:gd name="connsiteY96" fmla="*/ 119323 h 992574"/>
              <a:gd name="connsiteX97" fmla="*/ 327776 w 494880"/>
              <a:gd name="connsiteY97" fmla="*/ 118120 h 992574"/>
              <a:gd name="connsiteX98" fmla="*/ 325903 w 494880"/>
              <a:gd name="connsiteY98" fmla="*/ 117907 h 992574"/>
              <a:gd name="connsiteX99" fmla="*/ 324487 w 494880"/>
              <a:gd name="connsiteY99" fmla="*/ 117716 h 992574"/>
              <a:gd name="connsiteX100" fmla="*/ 317102 w 494880"/>
              <a:gd name="connsiteY100" fmla="*/ 116754 h 992574"/>
              <a:gd name="connsiteX101" fmla="*/ 313124 w 494880"/>
              <a:gd name="connsiteY101" fmla="*/ 116232 h 992574"/>
              <a:gd name="connsiteX102" fmla="*/ 309726 w 494880"/>
              <a:gd name="connsiteY102" fmla="*/ 115098 h 992574"/>
              <a:gd name="connsiteX103" fmla="*/ 300831 w 494880"/>
              <a:gd name="connsiteY103" fmla="*/ 112189 h 992574"/>
              <a:gd name="connsiteX104" fmla="*/ 300364 w 494880"/>
              <a:gd name="connsiteY104" fmla="*/ 112039 h 992574"/>
              <a:gd name="connsiteX105" fmla="*/ 298812 w 494880"/>
              <a:gd name="connsiteY105" fmla="*/ 111499 h 992574"/>
              <a:gd name="connsiteX106" fmla="*/ 292502 w 494880"/>
              <a:gd name="connsiteY106" fmla="*/ 109457 h 992574"/>
              <a:gd name="connsiteX107" fmla="*/ 285126 w 494880"/>
              <a:gd name="connsiteY107" fmla="*/ 104352 h 992574"/>
              <a:gd name="connsiteX108" fmla="*/ 285008 w 494880"/>
              <a:gd name="connsiteY108" fmla="*/ 104252 h 992574"/>
              <a:gd name="connsiteX109" fmla="*/ 276616 w 494880"/>
              <a:gd name="connsiteY109" fmla="*/ 98426 h 992574"/>
              <a:gd name="connsiteX110" fmla="*/ 265299 w 494880"/>
              <a:gd name="connsiteY110" fmla="*/ 90557 h 992574"/>
              <a:gd name="connsiteX111" fmla="*/ 264033 w 494880"/>
              <a:gd name="connsiteY111" fmla="*/ 89641 h 992574"/>
              <a:gd name="connsiteX112" fmla="*/ 258113 w 494880"/>
              <a:gd name="connsiteY112" fmla="*/ 85548 h 992574"/>
              <a:gd name="connsiteX113" fmla="*/ 253463 w 494880"/>
              <a:gd name="connsiteY113" fmla="*/ 82308 h 992574"/>
              <a:gd name="connsiteX114" fmla="*/ 252016 w 494880"/>
              <a:gd name="connsiteY114" fmla="*/ 81309 h 992574"/>
              <a:gd name="connsiteX115" fmla="*/ 250923 w 494880"/>
              <a:gd name="connsiteY115" fmla="*/ 80561 h 992574"/>
              <a:gd name="connsiteX116" fmla="*/ 224214 w 494880"/>
              <a:gd name="connsiteY116" fmla="*/ 62042 h 992574"/>
              <a:gd name="connsiteX117" fmla="*/ 220041 w 494880"/>
              <a:gd name="connsiteY117" fmla="*/ 59083 h 992574"/>
              <a:gd name="connsiteX118" fmla="*/ 217146 w 494880"/>
              <a:gd name="connsiteY118" fmla="*/ 57077 h 992574"/>
              <a:gd name="connsiteX119" fmla="*/ 215391 w 494880"/>
              <a:gd name="connsiteY119" fmla="*/ 55839 h 992574"/>
              <a:gd name="connsiteX120" fmla="*/ 214992 w 494880"/>
              <a:gd name="connsiteY120" fmla="*/ 55562 h 992574"/>
              <a:gd name="connsiteX121" fmla="*/ 212832 w 494880"/>
              <a:gd name="connsiteY121" fmla="*/ 54078 h 992574"/>
              <a:gd name="connsiteX122" fmla="*/ 209965 w 494880"/>
              <a:gd name="connsiteY122" fmla="*/ 52081 h 992574"/>
              <a:gd name="connsiteX123" fmla="*/ 207507 w 494880"/>
              <a:gd name="connsiteY123" fmla="*/ 50370 h 992574"/>
              <a:gd name="connsiteX124" fmla="*/ 184118 w 494880"/>
              <a:gd name="connsiteY124" fmla="*/ 34102 h 992574"/>
              <a:gd name="connsiteX125" fmla="*/ 182526 w 494880"/>
              <a:gd name="connsiteY125" fmla="*/ 32991 h 992574"/>
              <a:gd name="connsiteX126" fmla="*/ 174524 w 494880"/>
              <a:gd name="connsiteY126" fmla="*/ 27400 h 992574"/>
              <a:gd name="connsiteX127" fmla="*/ 166590 w 494880"/>
              <a:gd name="connsiteY127" fmla="*/ 21900 h 992574"/>
              <a:gd name="connsiteX128" fmla="*/ 135013 w 494880"/>
              <a:gd name="connsiteY128" fmla="*/ -99 h 992574"/>
              <a:gd name="connsiteX129" fmla="*/ 132251 w 494880"/>
              <a:gd name="connsiteY129" fmla="*/ 2115 h 992574"/>
              <a:gd name="connsiteX130" fmla="*/ 130491 w 494880"/>
              <a:gd name="connsiteY130" fmla="*/ 3527 h 992574"/>
              <a:gd name="connsiteX131" fmla="*/ 125247 w 494880"/>
              <a:gd name="connsiteY131" fmla="*/ 7729 h 992574"/>
              <a:gd name="connsiteX132" fmla="*/ 124712 w 494880"/>
              <a:gd name="connsiteY132" fmla="*/ 8151 h 992574"/>
              <a:gd name="connsiteX133" fmla="*/ 123940 w 494880"/>
              <a:gd name="connsiteY133" fmla="*/ 8759 h 992574"/>
              <a:gd name="connsiteX134" fmla="*/ 123196 w 494880"/>
              <a:gd name="connsiteY134" fmla="*/ 9353 h 992574"/>
              <a:gd name="connsiteX135" fmla="*/ 121160 w 494880"/>
              <a:gd name="connsiteY135" fmla="*/ 11005 h 992574"/>
              <a:gd name="connsiteX136" fmla="*/ 120393 w 494880"/>
              <a:gd name="connsiteY136" fmla="*/ 11613 h 992574"/>
              <a:gd name="connsiteX137" fmla="*/ 118238 w 494880"/>
              <a:gd name="connsiteY137" fmla="*/ 13351 h 992574"/>
              <a:gd name="connsiteX138" fmla="*/ 117667 w 494880"/>
              <a:gd name="connsiteY138" fmla="*/ 13791 h 992574"/>
              <a:gd name="connsiteX139" fmla="*/ 110645 w 494880"/>
              <a:gd name="connsiteY139" fmla="*/ 19423 h 992574"/>
              <a:gd name="connsiteX140" fmla="*/ 104693 w 494880"/>
              <a:gd name="connsiteY140" fmla="*/ 24146 h 992574"/>
              <a:gd name="connsiteX141" fmla="*/ 101654 w 494880"/>
              <a:gd name="connsiteY141" fmla="*/ 26561 h 992574"/>
              <a:gd name="connsiteX142" fmla="*/ 96301 w 494880"/>
              <a:gd name="connsiteY142" fmla="*/ 30803 h 992574"/>
              <a:gd name="connsiteX143" fmla="*/ 89742 w 494880"/>
              <a:gd name="connsiteY143" fmla="*/ 36008 h 992574"/>
              <a:gd name="connsiteX144" fmla="*/ 89365 w 494880"/>
              <a:gd name="connsiteY144" fmla="*/ 36303 h 992574"/>
              <a:gd name="connsiteX145" fmla="*/ 88680 w 494880"/>
              <a:gd name="connsiteY145" fmla="*/ 36861 h 992574"/>
              <a:gd name="connsiteX146" fmla="*/ 83273 w 494880"/>
              <a:gd name="connsiteY146" fmla="*/ 41109 h 992574"/>
              <a:gd name="connsiteX147" fmla="*/ 82833 w 494880"/>
              <a:gd name="connsiteY147" fmla="*/ 41472 h 992574"/>
              <a:gd name="connsiteX148" fmla="*/ 82574 w 494880"/>
              <a:gd name="connsiteY148" fmla="*/ 41690 h 992574"/>
              <a:gd name="connsiteX149" fmla="*/ 81962 w 494880"/>
              <a:gd name="connsiteY149" fmla="*/ 42180 h 992574"/>
              <a:gd name="connsiteX150" fmla="*/ 81155 w 494880"/>
              <a:gd name="connsiteY150" fmla="*/ 42815 h 992574"/>
              <a:gd name="connsiteX151" fmla="*/ 77721 w 494880"/>
              <a:gd name="connsiteY151" fmla="*/ 46423 h 992574"/>
              <a:gd name="connsiteX152" fmla="*/ 75385 w 494880"/>
              <a:gd name="connsiteY152" fmla="*/ 48882 h 992574"/>
              <a:gd name="connsiteX153" fmla="*/ 71152 w 494880"/>
              <a:gd name="connsiteY153" fmla="*/ 53338 h 992574"/>
              <a:gd name="connsiteX154" fmla="*/ 67092 w 494880"/>
              <a:gd name="connsiteY154" fmla="*/ 57744 h 992574"/>
              <a:gd name="connsiteX155" fmla="*/ 63935 w 494880"/>
              <a:gd name="connsiteY155" fmla="*/ 60898 h 992574"/>
              <a:gd name="connsiteX156" fmla="*/ 61599 w 494880"/>
              <a:gd name="connsiteY156" fmla="*/ 63485 h 992574"/>
              <a:gd name="connsiteX157" fmla="*/ 53062 w 494880"/>
              <a:gd name="connsiteY157" fmla="*/ 72388 h 992574"/>
              <a:gd name="connsiteX158" fmla="*/ 50177 w 494880"/>
              <a:gd name="connsiteY158" fmla="*/ 75410 h 992574"/>
              <a:gd name="connsiteX159" fmla="*/ 49895 w 494880"/>
              <a:gd name="connsiteY159" fmla="*/ 75701 h 992574"/>
              <a:gd name="connsiteX160" fmla="*/ 49351 w 494880"/>
              <a:gd name="connsiteY160" fmla="*/ 76254 h 992574"/>
              <a:gd name="connsiteX161" fmla="*/ 44529 w 494880"/>
              <a:gd name="connsiteY161" fmla="*/ 81305 h 992574"/>
              <a:gd name="connsiteX162" fmla="*/ 42801 w 494880"/>
              <a:gd name="connsiteY162" fmla="*/ 83056 h 992574"/>
              <a:gd name="connsiteX163" fmla="*/ 39435 w 494880"/>
              <a:gd name="connsiteY163" fmla="*/ 86423 h 992574"/>
              <a:gd name="connsiteX164" fmla="*/ 35724 w 494880"/>
              <a:gd name="connsiteY164" fmla="*/ 90453 h 992574"/>
              <a:gd name="connsiteX165" fmla="*/ 33706 w 494880"/>
              <a:gd name="connsiteY165" fmla="*/ 92572 h 992574"/>
              <a:gd name="connsiteX166" fmla="*/ 33198 w 494880"/>
              <a:gd name="connsiteY166" fmla="*/ 93108 h 992574"/>
              <a:gd name="connsiteX167" fmla="*/ 33583 w 494880"/>
              <a:gd name="connsiteY167" fmla="*/ 98616 h 992574"/>
              <a:gd name="connsiteX168" fmla="*/ 33887 w 494880"/>
              <a:gd name="connsiteY168" fmla="*/ 103041 h 992574"/>
              <a:gd name="connsiteX169" fmla="*/ 33973 w 494880"/>
              <a:gd name="connsiteY169" fmla="*/ 108241 h 992574"/>
              <a:gd name="connsiteX170" fmla="*/ 33842 w 494880"/>
              <a:gd name="connsiteY170" fmla="*/ 109303 h 992574"/>
              <a:gd name="connsiteX171" fmla="*/ 33846 w 494880"/>
              <a:gd name="connsiteY171" fmla="*/ 109902 h 992574"/>
              <a:gd name="connsiteX172" fmla="*/ 33765 w 494880"/>
              <a:gd name="connsiteY172" fmla="*/ 118161 h 992574"/>
              <a:gd name="connsiteX173" fmla="*/ 33760 w 494880"/>
              <a:gd name="connsiteY173" fmla="*/ 120716 h 992574"/>
              <a:gd name="connsiteX174" fmla="*/ 33737 w 494880"/>
              <a:gd name="connsiteY174" fmla="*/ 124750 h 992574"/>
              <a:gd name="connsiteX175" fmla="*/ 33619 w 494880"/>
              <a:gd name="connsiteY175" fmla="*/ 138867 h 992574"/>
              <a:gd name="connsiteX176" fmla="*/ 32621 w 494880"/>
              <a:gd name="connsiteY176" fmla="*/ 165949 h 992574"/>
              <a:gd name="connsiteX177" fmla="*/ 32535 w 494880"/>
              <a:gd name="connsiteY177" fmla="*/ 171775 h 992574"/>
              <a:gd name="connsiteX178" fmla="*/ 33052 w 494880"/>
              <a:gd name="connsiteY178" fmla="*/ 198707 h 992574"/>
              <a:gd name="connsiteX179" fmla="*/ 32812 w 494880"/>
              <a:gd name="connsiteY179" fmla="*/ 220602 h 992574"/>
              <a:gd name="connsiteX180" fmla="*/ 32807 w 494880"/>
              <a:gd name="connsiteY180" fmla="*/ 221954 h 992574"/>
              <a:gd name="connsiteX181" fmla="*/ 41957 w 494880"/>
              <a:gd name="connsiteY181" fmla="*/ 271153 h 992574"/>
              <a:gd name="connsiteX182" fmla="*/ 63944 w 494880"/>
              <a:gd name="connsiteY182" fmla="*/ 397382 h 992574"/>
              <a:gd name="connsiteX183" fmla="*/ 69605 w 494880"/>
              <a:gd name="connsiteY183" fmla="*/ 400640 h 992574"/>
              <a:gd name="connsiteX184" fmla="*/ 74491 w 494880"/>
              <a:gd name="connsiteY184" fmla="*/ 403508 h 992574"/>
              <a:gd name="connsiteX185" fmla="*/ 75199 w 494880"/>
              <a:gd name="connsiteY185" fmla="*/ 403848 h 992574"/>
              <a:gd name="connsiteX186" fmla="*/ 79699 w 494880"/>
              <a:gd name="connsiteY186" fmla="*/ 406467 h 992574"/>
              <a:gd name="connsiteX187" fmla="*/ 84248 w 494880"/>
              <a:gd name="connsiteY187" fmla="*/ 409076 h 992574"/>
              <a:gd name="connsiteX188" fmla="*/ 86716 w 494880"/>
              <a:gd name="connsiteY188" fmla="*/ 410492 h 992574"/>
              <a:gd name="connsiteX189" fmla="*/ 88512 w 494880"/>
              <a:gd name="connsiteY189" fmla="*/ 415547 h 992574"/>
              <a:gd name="connsiteX190" fmla="*/ 88898 w 494880"/>
              <a:gd name="connsiteY190" fmla="*/ 416590 h 992574"/>
              <a:gd name="connsiteX191" fmla="*/ 91883 w 494880"/>
              <a:gd name="connsiteY191" fmla="*/ 424945 h 992574"/>
              <a:gd name="connsiteX192" fmla="*/ 92386 w 494880"/>
              <a:gd name="connsiteY192" fmla="*/ 426315 h 992574"/>
              <a:gd name="connsiteX193" fmla="*/ 95090 w 494880"/>
              <a:gd name="connsiteY193" fmla="*/ 433952 h 992574"/>
              <a:gd name="connsiteX194" fmla="*/ 95199 w 494880"/>
              <a:gd name="connsiteY194" fmla="*/ 434220 h 992574"/>
              <a:gd name="connsiteX195" fmla="*/ 95916 w 494880"/>
              <a:gd name="connsiteY195" fmla="*/ 436230 h 992574"/>
              <a:gd name="connsiteX196" fmla="*/ 98488 w 494880"/>
              <a:gd name="connsiteY196" fmla="*/ 443627 h 992574"/>
              <a:gd name="connsiteX197" fmla="*/ 99050 w 494880"/>
              <a:gd name="connsiteY197" fmla="*/ 445034 h 992574"/>
              <a:gd name="connsiteX198" fmla="*/ 100810 w 494880"/>
              <a:gd name="connsiteY198" fmla="*/ 449975 h 992574"/>
              <a:gd name="connsiteX199" fmla="*/ 102207 w 494880"/>
              <a:gd name="connsiteY199" fmla="*/ 453919 h 992574"/>
              <a:gd name="connsiteX200" fmla="*/ 102978 w 494880"/>
              <a:gd name="connsiteY200" fmla="*/ 456070 h 992574"/>
              <a:gd name="connsiteX201" fmla="*/ 103976 w 494880"/>
              <a:gd name="connsiteY201" fmla="*/ 458892 h 992574"/>
              <a:gd name="connsiteX202" fmla="*/ 107170 w 494880"/>
              <a:gd name="connsiteY202" fmla="*/ 467777 h 992574"/>
              <a:gd name="connsiteX203" fmla="*/ 115353 w 494880"/>
              <a:gd name="connsiteY203" fmla="*/ 490738 h 992574"/>
              <a:gd name="connsiteX204" fmla="*/ 118279 w 494880"/>
              <a:gd name="connsiteY204" fmla="*/ 498947 h 992574"/>
              <a:gd name="connsiteX205" fmla="*/ 119082 w 494880"/>
              <a:gd name="connsiteY205" fmla="*/ 501189 h 992574"/>
              <a:gd name="connsiteX206" fmla="*/ 120624 w 494880"/>
              <a:gd name="connsiteY206" fmla="*/ 505491 h 992574"/>
              <a:gd name="connsiteX207" fmla="*/ 121205 w 494880"/>
              <a:gd name="connsiteY207" fmla="*/ 507161 h 992574"/>
              <a:gd name="connsiteX208" fmla="*/ 123822 w 494880"/>
              <a:gd name="connsiteY208" fmla="*/ 513659 h 992574"/>
              <a:gd name="connsiteX209" fmla="*/ 126535 w 494880"/>
              <a:gd name="connsiteY209" fmla="*/ 522077 h 992574"/>
              <a:gd name="connsiteX210" fmla="*/ 130055 w 494880"/>
              <a:gd name="connsiteY210" fmla="*/ 531819 h 992574"/>
              <a:gd name="connsiteX211" fmla="*/ 135022 w 494880"/>
              <a:gd name="connsiteY211" fmla="*/ 545142 h 992574"/>
              <a:gd name="connsiteX212" fmla="*/ 137848 w 494880"/>
              <a:gd name="connsiteY212" fmla="*/ 553710 h 992574"/>
              <a:gd name="connsiteX213" fmla="*/ 139736 w 494880"/>
              <a:gd name="connsiteY213" fmla="*/ 558511 h 992574"/>
              <a:gd name="connsiteX214" fmla="*/ 143442 w 494880"/>
              <a:gd name="connsiteY214" fmla="*/ 569370 h 992574"/>
              <a:gd name="connsiteX215" fmla="*/ 144748 w 494880"/>
              <a:gd name="connsiteY215" fmla="*/ 573000 h 992574"/>
              <a:gd name="connsiteX216" fmla="*/ 147810 w 494880"/>
              <a:gd name="connsiteY216" fmla="*/ 581440 h 992574"/>
              <a:gd name="connsiteX217" fmla="*/ 149212 w 494880"/>
              <a:gd name="connsiteY217" fmla="*/ 585474 h 992574"/>
              <a:gd name="connsiteX218" fmla="*/ 150604 w 494880"/>
              <a:gd name="connsiteY218" fmla="*/ 589409 h 992574"/>
              <a:gd name="connsiteX219" fmla="*/ 150777 w 494880"/>
              <a:gd name="connsiteY219" fmla="*/ 589872 h 992574"/>
              <a:gd name="connsiteX220" fmla="*/ 150786 w 494880"/>
              <a:gd name="connsiteY220" fmla="*/ 589876 h 992574"/>
              <a:gd name="connsiteX221" fmla="*/ 153226 w 494880"/>
              <a:gd name="connsiteY221" fmla="*/ 596737 h 992574"/>
              <a:gd name="connsiteX222" fmla="*/ 152500 w 494880"/>
              <a:gd name="connsiteY222" fmla="*/ 602314 h 992574"/>
              <a:gd name="connsiteX223" fmla="*/ 148554 w 494880"/>
              <a:gd name="connsiteY223" fmla="*/ 617307 h 992574"/>
              <a:gd name="connsiteX224" fmla="*/ 147951 w 494880"/>
              <a:gd name="connsiteY224" fmla="*/ 618877 h 992574"/>
              <a:gd name="connsiteX225" fmla="*/ 142893 w 494880"/>
              <a:gd name="connsiteY225" fmla="*/ 632046 h 992574"/>
              <a:gd name="connsiteX226" fmla="*/ 135077 w 494880"/>
              <a:gd name="connsiteY226" fmla="*/ 644062 h 992574"/>
              <a:gd name="connsiteX227" fmla="*/ 129134 w 494880"/>
              <a:gd name="connsiteY227" fmla="*/ 650574 h 992574"/>
              <a:gd name="connsiteX228" fmla="*/ 127950 w 494880"/>
              <a:gd name="connsiteY228" fmla="*/ 652634 h 992574"/>
              <a:gd name="connsiteX229" fmla="*/ 123777 w 494880"/>
              <a:gd name="connsiteY229" fmla="*/ 657816 h 992574"/>
              <a:gd name="connsiteX230" fmla="*/ 123274 w 494880"/>
              <a:gd name="connsiteY230" fmla="*/ 658420 h 992574"/>
              <a:gd name="connsiteX231" fmla="*/ 120529 w 494880"/>
              <a:gd name="connsiteY231" fmla="*/ 661864 h 992574"/>
              <a:gd name="connsiteX232" fmla="*/ 120597 w 494880"/>
              <a:gd name="connsiteY232" fmla="*/ 667822 h 992574"/>
              <a:gd name="connsiteX233" fmla="*/ 120679 w 494880"/>
              <a:gd name="connsiteY233" fmla="*/ 675931 h 992574"/>
              <a:gd name="connsiteX234" fmla="*/ 120724 w 494880"/>
              <a:gd name="connsiteY234" fmla="*/ 680365 h 992574"/>
              <a:gd name="connsiteX235" fmla="*/ 120738 w 494880"/>
              <a:gd name="connsiteY235" fmla="*/ 685474 h 992574"/>
              <a:gd name="connsiteX236" fmla="*/ 120851 w 494880"/>
              <a:gd name="connsiteY236" fmla="*/ 699941 h 992574"/>
              <a:gd name="connsiteX237" fmla="*/ 122806 w 494880"/>
              <a:gd name="connsiteY237" fmla="*/ 706539 h 992574"/>
              <a:gd name="connsiteX238" fmla="*/ 120751 w 494880"/>
              <a:gd name="connsiteY238" fmla="*/ 709252 h 992574"/>
              <a:gd name="connsiteX239" fmla="*/ 115036 w 494880"/>
              <a:gd name="connsiteY239" fmla="*/ 716790 h 992574"/>
              <a:gd name="connsiteX240" fmla="*/ 108980 w 494880"/>
              <a:gd name="connsiteY240" fmla="*/ 724790 h 992574"/>
              <a:gd name="connsiteX241" fmla="*/ 101980 w 494880"/>
              <a:gd name="connsiteY241" fmla="*/ 739756 h 992574"/>
              <a:gd name="connsiteX242" fmla="*/ 104943 w 494880"/>
              <a:gd name="connsiteY242" fmla="*/ 751041 h 992574"/>
              <a:gd name="connsiteX243" fmla="*/ 103800 w 494880"/>
              <a:gd name="connsiteY243" fmla="*/ 759096 h 992574"/>
              <a:gd name="connsiteX244" fmla="*/ 88875 w 494880"/>
              <a:gd name="connsiteY244" fmla="*/ 780396 h 992574"/>
              <a:gd name="connsiteX245" fmla="*/ 87732 w 494880"/>
              <a:gd name="connsiteY245" fmla="*/ 798897 h 992574"/>
              <a:gd name="connsiteX246" fmla="*/ 88054 w 494880"/>
              <a:gd name="connsiteY246" fmla="*/ 805400 h 992574"/>
              <a:gd name="connsiteX247" fmla="*/ 82466 w 494880"/>
              <a:gd name="connsiteY247" fmla="*/ 809357 h 99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494880" h="992574">
                <a:moveTo>
                  <a:pt x="82466" y="809357"/>
                </a:moveTo>
                <a:lnTo>
                  <a:pt x="75326" y="817656"/>
                </a:lnTo>
                <a:lnTo>
                  <a:pt x="74550" y="818514"/>
                </a:lnTo>
                <a:lnTo>
                  <a:pt x="65291" y="827118"/>
                </a:lnTo>
                <a:lnTo>
                  <a:pt x="41962" y="839583"/>
                </a:lnTo>
                <a:lnTo>
                  <a:pt x="351" y="861882"/>
                </a:lnTo>
                <a:lnTo>
                  <a:pt x="12961" y="890810"/>
                </a:lnTo>
                <a:lnTo>
                  <a:pt x="32581" y="864228"/>
                </a:lnTo>
                <a:lnTo>
                  <a:pt x="52241" y="863969"/>
                </a:lnTo>
                <a:lnTo>
                  <a:pt x="64416" y="864137"/>
                </a:lnTo>
                <a:lnTo>
                  <a:pt x="71883" y="873540"/>
                </a:lnTo>
                <a:lnTo>
                  <a:pt x="78365" y="882121"/>
                </a:lnTo>
                <a:lnTo>
                  <a:pt x="83958" y="879638"/>
                </a:lnTo>
                <a:lnTo>
                  <a:pt x="106449" y="869882"/>
                </a:lnTo>
                <a:lnTo>
                  <a:pt x="117150" y="865331"/>
                </a:lnTo>
                <a:lnTo>
                  <a:pt x="120956" y="888492"/>
                </a:lnTo>
                <a:lnTo>
                  <a:pt x="127932" y="900231"/>
                </a:lnTo>
                <a:lnTo>
                  <a:pt x="130436" y="908685"/>
                </a:lnTo>
                <a:lnTo>
                  <a:pt x="127828" y="938340"/>
                </a:lnTo>
                <a:lnTo>
                  <a:pt x="125823" y="962145"/>
                </a:lnTo>
                <a:lnTo>
                  <a:pt x="125283" y="968475"/>
                </a:lnTo>
                <a:lnTo>
                  <a:pt x="126698" y="971302"/>
                </a:lnTo>
                <a:lnTo>
                  <a:pt x="151362" y="976602"/>
                </a:lnTo>
                <a:lnTo>
                  <a:pt x="192460" y="985515"/>
                </a:lnTo>
                <a:lnTo>
                  <a:pt x="199414" y="987012"/>
                </a:lnTo>
                <a:lnTo>
                  <a:pt x="200208" y="987180"/>
                </a:lnTo>
                <a:lnTo>
                  <a:pt x="201632" y="987470"/>
                </a:lnTo>
                <a:lnTo>
                  <a:pt x="209389" y="989145"/>
                </a:lnTo>
                <a:lnTo>
                  <a:pt x="210800" y="989440"/>
                </a:lnTo>
                <a:lnTo>
                  <a:pt x="219560" y="991337"/>
                </a:lnTo>
                <a:lnTo>
                  <a:pt x="224949" y="992476"/>
                </a:lnTo>
                <a:lnTo>
                  <a:pt x="228519" y="987185"/>
                </a:lnTo>
                <a:lnTo>
                  <a:pt x="229993" y="985288"/>
                </a:lnTo>
                <a:lnTo>
                  <a:pt x="233908" y="980283"/>
                </a:lnTo>
                <a:lnTo>
                  <a:pt x="231000" y="970399"/>
                </a:lnTo>
                <a:lnTo>
                  <a:pt x="230102" y="967354"/>
                </a:lnTo>
                <a:lnTo>
                  <a:pt x="229861" y="965970"/>
                </a:lnTo>
                <a:lnTo>
                  <a:pt x="227335" y="958075"/>
                </a:lnTo>
                <a:lnTo>
                  <a:pt x="225865" y="953196"/>
                </a:lnTo>
                <a:lnTo>
                  <a:pt x="226868" y="950002"/>
                </a:lnTo>
                <a:lnTo>
                  <a:pt x="227058" y="949385"/>
                </a:lnTo>
                <a:lnTo>
                  <a:pt x="228224" y="945668"/>
                </a:lnTo>
                <a:lnTo>
                  <a:pt x="228981" y="943254"/>
                </a:lnTo>
                <a:lnTo>
                  <a:pt x="231735" y="941639"/>
                </a:lnTo>
                <a:lnTo>
                  <a:pt x="237931" y="938063"/>
                </a:lnTo>
                <a:lnTo>
                  <a:pt x="225049" y="927385"/>
                </a:lnTo>
                <a:lnTo>
                  <a:pt x="220866" y="923986"/>
                </a:lnTo>
                <a:lnTo>
                  <a:pt x="234048" y="923805"/>
                </a:lnTo>
                <a:lnTo>
                  <a:pt x="232964" y="889032"/>
                </a:lnTo>
                <a:lnTo>
                  <a:pt x="271722" y="862554"/>
                </a:lnTo>
                <a:lnTo>
                  <a:pt x="304396" y="834896"/>
                </a:lnTo>
                <a:lnTo>
                  <a:pt x="298272" y="786786"/>
                </a:lnTo>
                <a:lnTo>
                  <a:pt x="293954" y="763452"/>
                </a:lnTo>
                <a:lnTo>
                  <a:pt x="319248" y="745918"/>
                </a:lnTo>
                <a:lnTo>
                  <a:pt x="332394" y="721514"/>
                </a:lnTo>
                <a:lnTo>
                  <a:pt x="342473" y="702958"/>
                </a:lnTo>
                <a:lnTo>
                  <a:pt x="349509" y="691519"/>
                </a:lnTo>
                <a:lnTo>
                  <a:pt x="366810" y="663452"/>
                </a:lnTo>
                <a:lnTo>
                  <a:pt x="356640" y="652652"/>
                </a:lnTo>
                <a:lnTo>
                  <a:pt x="364120" y="605582"/>
                </a:lnTo>
                <a:lnTo>
                  <a:pt x="367101" y="594954"/>
                </a:lnTo>
                <a:lnTo>
                  <a:pt x="390512" y="580043"/>
                </a:lnTo>
                <a:lnTo>
                  <a:pt x="418836" y="544843"/>
                </a:lnTo>
                <a:lnTo>
                  <a:pt x="414423" y="496642"/>
                </a:lnTo>
                <a:lnTo>
                  <a:pt x="472368" y="468122"/>
                </a:lnTo>
                <a:lnTo>
                  <a:pt x="478556" y="461175"/>
                </a:lnTo>
                <a:lnTo>
                  <a:pt x="491847" y="451563"/>
                </a:lnTo>
                <a:lnTo>
                  <a:pt x="495231" y="447929"/>
                </a:lnTo>
                <a:lnTo>
                  <a:pt x="493090" y="397423"/>
                </a:lnTo>
                <a:lnTo>
                  <a:pt x="473879" y="344330"/>
                </a:lnTo>
                <a:lnTo>
                  <a:pt x="469202" y="331742"/>
                </a:lnTo>
                <a:lnTo>
                  <a:pt x="465782" y="323393"/>
                </a:lnTo>
                <a:lnTo>
                  <a:pt x="458252" y="305237"/>
                </a:lnTo>
                <a:lnTo>
                  <a:pt x="453012" y="292722"/>
                </a:lnTo>
                <a:lnTo>
                  <a:pt x="449397" y="285107"/>
                </a:lnTo>
                <a:lnTo>
                  <a:pt x="443745" y="273300"/>
                </a:lnTo>
                <a:lnTo>
                  <a:pt x="433384" y="253883"/>
                </a:lnTo>
                <a:lnTo>
                  <a:pt x="430807" y="248882"/>
                </a:lnTo>
                <a:lnTo>
                  <a:pt x="421200" y="230340"/>
                </a:lnTo>
                <a:lnTo>
                  <a:pt x="416582" y="219046"/>
                </a:lnTo>
                <a:lnTo>
                  <a:pt x="404797" y="180265"/>
                </a:lnTo>
                <a:lnTo>
                  <a:pt x="404162" y="178223"/>
                </a:lnTo>
                <a:lnTo>
                  <a:pt x="403554" y="176830"/>
                </a:lnTo>
                <a:lnTo>
                  <a:pt x="399253" y="166625"/>
                </a:lnTo>
                <a:lnTo>
                  <a:pt x="398696" y="165558"/>
                </a:lnTo>
                <a:lnTo>
                  <a:pt x="392172" y="161778"/>
                </a:lnTo>
                <a:lnTo>
                  <a:pt x="389215" y="160444"/>
                </a:lnTo>
                <a:lnTo>
                  <a:pt x="377852" y="155580"/>
                </a:lnTo>
                <a:lnTo>
                  <a:pt x="373420" y="153542"/>
                </a:lnTo>
                <a:lnTo>
                  <a:pt x="370163" y="151931"/>
                </a:lnTo>
                <a:lnTo>
                  <a:pt x="368412" y="151251"/>
                </a:lnTo>
                <a:lnTo>
                  <a:pt x="366125" y="150184"/>
                </a:lnTo>
                <a:lnTo>
                  <a:pt x="361539" y="148083"/>
                </a:lnTo>
                <a:lnTo>
                  <a:pt x="355851" y="141449"/>
                </a:lnTo>
                <a:lnTo>
                  <a:pt x="355288" y="140777"/>
                </a:lnTo>
                <a:lnTo>
                  <a:pt x="343163" y="126447"/>
                </a:lnTo>
                <a:lnTo>
                  <a:pt x="337107" y="119323"/>
                </a:lnTo>
                <a:lnTo>
                  <a:pt x="327776" y="118120"/>
                </a:lnTo>
                <a:lnTo>
                  <a:pt x="325903" y="117907"/>
                </a:lnTo>
                <a:lnTo>
                  <a:pt x="324487" y="117716"/>
                </a:lnTo>
                <a:lnTo>
                  <a:pt x="317102" y="116754"/>
                </a:lnTo>
                <a:lnTo>
                  <a:pt x="313124" y="116232"/>
                </a:lnTo>
                <a:lnTo>
                  <a:pt x="309726" y="115098"/>
                </a:lnTo>
                <a:lnTo>
                  <a:pt x="300831" y="112189"/>
                </a:lnTo>
                <a:lnTo>
                  <a:pt x="300364" y="112039"/>
                </a:lnTo>
                <a:lnTo>
                  <a:pt x="298812" y="111499"/>
                </a:lnTo>
                <a:lnTo>
                  <a:pt x="292502" y="109457"/>
                </a:lnTo>
                <a:lnTo>
                  <a:pt x="285126" y="104352"/>
                </a:lnTo>
                <a:lnTo>
                  <a:pt x="285008" y="104252"/>
                </a:lnTo>
                <a:lnTo>
                  <a:pt x="276616" y="98426"/>
                </a:lnTo>
                <a:lnTo>
                  <a:pt x="265299" y="90557"/>
                </a:lnTo>
                <a:lnTo>
                  <a:pt x="264033" y="89641"/>
                </a:lnTo>
                <a:lnTo>
                  <a:pt x="258113" y="85548"/>
                </a:lnTo>
                <a:lnTo>
                  <a:pt x="253463" y="82308"/>
                </a:lnTo>
                <a:lnTo>
                  <a:pt x="252016" y="81309"/>
                </a:lnTo>
                <a:lnTo>
                  <a:pt x="250923" y="80561"/>
                </a:lnTo>
                <a:lnTo>
                  <a:pt x="224214" y="62042"/>
                </a:lnTo>
                <a:lnTo>
                  <a:pt x="220041" y="59083"/>
                </a:lnTo>
                <a:lnTo>
                  <a:pt x="217146" y="57077"/>
                </a:lnTo>
                <a:lnTo>
                  <a:pt x="215391" y="55839"/>
                </a:lnTo>
                <a:lnTo>
                  <a:pt x="214992" y="55562"/>
                </a:lnTo>
                <a:lnTo>
                  <a:pt x="212832" y="54078"/>
                </a:lnTo>
                <a:lnTo>
                  <a:pt x="209965" y="52081"/>
                </a:lnTo>
                <a:lnTo>
                  <a:pt x="207507" y="50370"/>
                </a:lnTo>
                <a:lnTo>
                  <a:pt x="184118" y="34102"/>
                </a:lnTo>
                <a:lnTo>
                  <a:pt x="182526" y="32991"/>
                </a:lnTo>
                <a:lnTo>
                  <a:pt x="174524" y="27400"/>
                </a:lnTo>
                <a:lnTo>
                  <a:pt x="166590" y="21900"/>
                </a:lnTo>
                <a:lnTo>
                  <a:pt x="135013" y="-99"/>
                </a:lnTo>
                <a:lnTo>
                  <a:pt x="132251" y="2115"/>
                </a:lnTo>
                <a:lnTo>
                  <a:pt x="130491" y="3527"/>
                </a:lnTo>
                <a:lnTo>
                  <a:pt x="125247" y="7729"/>
                </a:lnTo>
                <a:lnTo>
                  <a:pt x="124712" y="8151"/>
                </a:lnTo>
                <a:lnTo>
                  <a:pt x="123940" y="8759"/>
                </a:lnTo>
                <a:lnTo>
                  <a:pt x="123196" y="9353"/>
                </a:lnTo>
                <a:lnTo>
                  <a:pt x="121160" y="11005"/>
                </a:lnTo>
                <a:lnTo>
                  <a:pt x="120393" y="11613"/>
                </a:lnTo>
                <a:lnTo>
                  <a:pt x="118238" y="13351"/>
                </a:lnTo>
                <a:lnTo>
                  <a:pt x="117667" y="13791"/>
                </a:lnTo>
                <a:lnTo>
                  <a:pt x="110645" y="19423"/>
                </a:lnTo>
                <a:lnTo>
                  <a:pt x="104693" y="24146"/>
                </a:lnTo>
                <a:lnTo>
                  <a:pt x="101654" y="26561"/>
                </a:lnTo>
                <a:lnTo>
                  <a:pt x="96301" y="30803"/>
                </a:lnTo>
                <a:lnTo>
                  <a:pt x="89742" y="36008"/>
                </a:lnTo>
                <a:lnTo>
                  <a:pt x="89365" y="36303"/>
                </a:lnTo>
                <a:lnTo>
                  <a:pt x="88680" y="36861"/>
                </a:lnTo>
                <a:lnTo>
                  <a:pt x="83273" y="41109"/>
                </a:lnTo>
                <a:lnTo>
                  <a:pt x="82833" y="41472"/>
                </a:lnTo>
                <a:lnTo>
                  <a:pt x="82574" y="41690"/>
                </a:lnTo>
                <a:lnTo>
                  <a:pt x="81962" y="42180"/>
                </a:lnTo>
                <a:lnTo>
                  <a:pt x="81155" y="42815"/>
                </a:lnTo>
                <a:lnTo>
                  <a:pt x="77721" y="46423"/>
                </a:lnTo>
                <a:lnTo>
                  <a:pt x="75385" y="48882"/>
                </a:lnTo>
                <a:lnTo>
                  <a:pt x="71152" y="53338"/>
                </a:lnTo>
                <a:lnTo>
                  <a:pt x="67092" y="57744"/>
                </a:lnTo>
                <a:lnTo>
                  <a:pt x="63935" y="60898"/>
                </a:lnTo>
                <a:lnTo>
                  <a:pt x="61599" y="63485"/>
                </a:lnTo>
                <a:lnTo>
                  <a:pt x="53062" y="72388"/>
                </a:lnTo>
                <a:lnTo>
                  <a:pt x="50177" y="75410"/>
                </a:lnTo>
                <a:lnTo>
                  <a:pt x="49895" y="75701"/>
                </a:lnTo>
                <a:lnTo>
                  <a:pt x="49351" y="76254"/>
                </a:lnTo>
                <a:lnTo>
                  <a:pt x="44529" y="81305"/>
                </a:lnTo>
                <a:lnTo>
                  <a:pt x="42801" y="83056"/>
                </a:lnTo>
                <a:lnTo>
                  <a:pt x="39435" y="86423"/>
                </a:lnTo>
                <a:lnTo>
                  <a:pt x="35724" y="90453"/>
                </a:lnTo>
                <a:lnTo>
                  <a:pt x="33706" y="92572"/>
                </a:lnTo>
                <a:lnTo>
                  <a:pt x="33198" y="93108"/>
                </a:lnTo>
                <a:lnTo>
                  <a:pt x="33583" y="98616"/>
                </a:lnTo>
                <a:lnTo>
                  <a:pt x="33887" y="103041"/>
                </a:lnTo>
                <a:lnTo>
                  <a:pt x="33973" y="108241"/>
                </a:lnTo>
                <a:lnTo>
                  <a:pt x="33842" y="109303"/>
                </a:lnTo>
                <a:lnTo>
                  <a:pt x="33846" y="109902"/>
                </a:lnTo>
                <a:lnTo>
                  <a:pt x="33765" y="118161"/>
                </a:lnTo>
                <a:lnTo>
                  <a:pt x="33760" y="120716"/>
                </a:lnTo>
                <a:lnTo>
                  <a:pt x="33737" y="124750"/>
                </a:lnTo>
                <a:lnTo>
                  <a:pt x="33619" y="138867"/>
                </a:lnTo>
                <a:lnTo>
                  <a:pt x="32621" y="165949"/>
                </a:lnTo>
                <a:lnTo>
                  <a:pt x="32535" y="171775"/>
                </a:lnTo>
                <a:lnTo>
                  <a:pt x="33052" y="198707"/>
                </a:lnTo>
                <a:lnTo>
                  <a:pt x="32812" y="220602"/>
                </a:lnTo>
                <a:lnTo>
                  <a:pt x="32807" y="221954"/>
                </a:lnTo>
                <a:lnTo>
                  <a:pt x="41957" y="271153"/>
                </a:lnTo>
                <a:lnTo>
                  <a:pt x="63944" y="397382"/>
                </a:lnTo>
                <a:lnTo>
                  <a:pt x="69605" y="400640"/>
                </a:lnTo>
                <a:lnTo>
                  <a:pt x="74491" y="403508"/>
                </a:lnTo>
                <a:lnTo>
                  <a:pt x="75199" y="403848"/>
                </a:lnTo>
                <a:lnTo>
                  <a:pt x="79699" y="406467"/>
                </a:lnTo>
                <a:lnTo>
                  <a:pt x="84248" y="409076"/>
                </a:lnTo>
                <a:lnTo>
                  <a:pt x="86716" y="410492"/>
                </a:lnTo>
                <a:lnTo>
                  <a:pt x="88512" y="415547"/>
                </a:lnTo>
                <a:lnTo>
                  <a:pt x="88898" y="416590"/>
                </a:lnTo>
                <a:lnTo>
                  <a:pt x="91883" y="424945"/>
                </a:lnTo>
                <a:lnTo>
                  <a:pt x="92386" y="426315"/>
                </a:lnTo>
                <a:lnTo>
                  <a:pt x="95090" y="433952"/>
                </a:lnTo>
                <a:lnTo>
                  <a:pt x="95199" y="434220"/>
                </a:lnTo>
                <a:lnTo>
                  <a:pt x="95916" y="436230"/>
                </a:lnTo>
                <a:lnTo>
                  <a:pt x="98488" y="443627"/>
                </a:lnTo>
                <a:lnTo>
                  <a:pt x="99050" y="445034"/>
                </a:lnTo>
                <a:lnTo>
                  <a:pt x="100810" y="449975"/>
                </a:lnTo>
                <a:lnTo>
                  <a:pt x="102207" y="453919"/>
                </a:lnTo>
                <a:lnTo>
                  <a:pt x="102978" y="456070"/>
                </a:lnTo>
                <a:lnTo>
                  <a:pt x="103976" y="458892"/>
                </a:lnTo>
                <a:lnTo>
                  <a:pt x="107170" y="467777"/>
                </a:lnTo>
                <a:lnTo>
                  <a:pt x="115353" y="490738"/>
                </a:lnTo>
                <a:lnTo>
                  <a:pt x="118279" y="498947"/>
                </a:lnTo>
                <a:lnTo>
                  <a:pt x="119082" y="501189"/>
                </a:lnTo>
                <a:lnTo>
                  <a:pt x="120624" y="505491"/>
                </a:lnTo>
                <a:lnTo>
                  <a:pt x="121205" y="507161"/>
                </a:lnTo>
                <a:lnTo>
                  <a:pt x="123822" y="513659"/>
                </a:lnTo>
                <a:lnTo>
                  <a:pt x="126535" y="522077"/>
                </a:lnTo>
                <a:lnTo>
                  <a:pt x="130055" y="531819"/>
                </a:lnTo>
                <a:lnTo>
                  <a:pt x="135022" y="545142"/>
                </a:lnTo>
                <a:lnTo>
                  <a:pt x="137848" y="553710"/>
                </a:lnTo>
                <a:lnTo>
                  <a:pt x="139736" y="558511"/>
                </a:lnTo>
                <a:lnTo>
                  <a:pt x="143442" y="569370"/>
                </a:lnTo>
                <a:lnTo>
                  <a:pt x="144748" y="573000"/>
                </a:lnTo>
                <a:lnTo>
                  <a:pt x="147810" y="581440"/>
                </a:lnTo>
                <a:lnTo>
                  <a:pt x="149212" y="585474"/>
                </a:lnTo>
                <a:lnTo>
                  <a:pt x="150604" y="589409"/>
                </a:lnTo>
                <a:lnTo>
                  <a:pt x="150777" y="589872"/>
                </a:lnTo>
                <a:lnTo>
                  <a:pt x="150786" y="589876"/>
                </a:lnTo>
                <a:lnTo>
                  <a:pt x="153226" y="596737"/>
                </a:lnTo>
                <a:lnTo>
                  <a:pt x="152500" y="602314"/>
                </a:lnTo>
                <a:lnTo>
                  <a:pt x="148554" y="617307"/>
                </a:lnTo>
                <a:lnTo>
                  <a:pt x="147951" y="618877"/>
                </a:lnTo>
                <a:lnTo>
                  <a:pt x="142893" y="632046"/>
                </a:lnTo>
                <a:lnTo>
                  <a:pt x="135077" y="644062"/>
                </a:lnTo>
                <a:lnTo>
                  <a:pt x="129134" y="650574"/>
                </a:lnTo>
                <a:lnTo>
                  <a:pt x="127950" y="652634"/>
                </a:lnTo>
                <a:lnTo>
                  <a:pt x="123777" y="657816"/>
                </a:lnTo>
                <a:lnTo>
                  <a:pt x="123274" y="658420"/>
                </a:lnTo>
                <a:lnTo>
                  <a:pt x="120529" y="661864"/>
                </a:lnTo>
                <a:lnTo>
                  <a:pt x="120597" y="667822"/>
                </a:lnTo>
                <a:lnTo>
                  <a:pt x="120679" y="675931"/>
                </a:lnTo>
                <a:lnTo>
                  <a:pt x="120724" y="680365"/>
                </a:lnTo>
                <a:lnTo>
                  <a:pt x="120738" y="685474"/>
                </a:lnTo>
                <a:lnTo>
                  <a:pt x="120851" y="699941"/>
                </a:lnTo>
                <a:lnTo>
                  <a:pt x="122806" y="706539"/>
                </a:lnTo>
                <a:lnTo>
                  <a:pt x="120751" y="709252"/>
                </a:lnTo>
                <a:lnTo>
                  <a:pt x="115036" y="716790"/>
                </a:lnTo>
                <a:lnTo>
                  <a:pt x="108980" y="724790"/>
                </a:lnTo>
                <a:lnTo>
                  <a:pt x="101980" y="739756"/>
                </a:lnTo>
                <a:lnTo>
                  <a:pt x="104943" y="751041"/>
                </a:lnTo>
                <a:lnTo>
                  <a:pt x="103800" y="759096"/>
                </a:lnTo>
                <a:lnTo>
                  <a:pt x="88875" y="780396"/>
                </a:lnTo>
                <a:lnTo>
                  <a:pt x="87732" y="798897"/>
                </a:lnTo>
                <a:lnTo>
                  <a:pt x="88054" y="805400"/>
                </a:lnTo>
                <a:lnTo>
                  <a:pt x="82466" y="80935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934A1BA-DC4F-B188-07D5-86A7164E4AF4}"/>
              </a:ext>
            </a:extLst>
          </p:cNvPr>
          <p:cNvSpPr>
            <a:spLocks/>
          </p:cNvSpPr>
          <p:nvPr/>
        </p:nvSpPr>
        <p:spPr>
          <a:xfrm flipV="1">
            <a:off x="4217869" y="1692199"/>
            <a:ext cx="1107856" cy="1141728"/>
          </a:xfrm>
          <a:custGeom>
            <a:avLst/>
            <a:gdLst>
              <a:gd name="connsiteX0" fmla="*/ 649979 w 754447"/>
              <a:gd name="connsiteY0" fmla="*/ 9214 h 777514"/>
              <a:gd name="connsiteX1" fmla="*/ 646500 w 754447"/>
              <a:gd name="connsiteY1" fmla="*/ 10349 h 777514"/>
              <a:gd name="connsiteX2" fmla="*/ 639675 w 754447"/>
              <a:gd name="connsiteY2" fmla="*/ 12566 h 777514"/>
              <a:gd name="connsiteX3" fmla="*/ 633042 w 754447"/>
              <a:gd name="connsiteY3" fmla="*/ 14701 h 777514"/>
              <a:gd name="connsiteX4" fmla="*/ 630061 w 754447"/>
              <a:gd name="connsiteY4" fmla="*/ 21802 h 777514"/>
              <a:gd name="connsiteX5" fmla="*/ 535269 w 754447"/>
              <a:gd name="connsiteY5" fmla="*/ 84635 h 777514"/>
              <a:gd name="connsiteX6" fmla="*/ 535148 w 754447"/>
              <a:gd name="connsiteY6" fmla="*/ 84725 h 777514"/>
              <a:gd name="connsiteX7" fmla="*/ 519339 w 754447"/>
              <a:gd name="connsiteY7" fmla="*/ 94223 h 777514"/>
              <a:gd name="connsiteX8" fmla="*/ 501637 w 754447"/>
              <a:gd name="connsiteY8" fmla="*/ 95898 h 777514"/>
              <a:gd name="connsiteX9" fmla="*/ 480025 w 754447"/>
              <a:gd name="connsiteY9" fmla="*/ 98942 h 777514"/>
              <a:gd name="connsiteX10" fmla="*/ 473834 w 754447"/>
              <a:gd name="connsiteY10" fmla="*/ 99814 h 777514"/>
              <a:gd name="connsiteX11" fmla="*/ 468630 w 754447"/>
              <a:gd name="connsiteY11" fmla="*/ 100572 h 777514"/>
              <a:gd name="connsiteX12" fmla="*/ 462168 w 754447"/>
              <a:gd name="connsiteY12" fmla="*/ 101606 h 777514"/>
              <a:gd name="connsiteX13" fmla="*/ 413878 w 754447"/>
              <a:gd name="connsiteY13" fmla="*/ 109084 h 777514"/>
              <a:gd name="connsiteX14" fmla="*/ 407356 w 754447"/>
              <a:gd name="connsiteY14" fmla="*/ 109919 h 777514"/>
              <a:gd name="connsiteX15" fmla="*/ 403272 w 754447"/>
              <a:gd name="connsiteY15" fmla="*/ 110464 h 777514"/>
              <a:gd name="connsiteX16" fmla="*/ 399106 w 754447"/>
              <a:gd name="connsiteY16" fmla="*/ 111054 h 777514"/>
              <a:gd name="connsiteX17" fmla="*/ 394491 w 754447"/>
              <a:gd name="connsiteY17" fmla="*/ 111694 h 777514"/>
              <a:gd name="connsiteX18" fmla="*/ 392928 w 754447"/>
              <a:gd name="connsiteY18" fmla="*/ 111907 h 777514"/>
              <a:gd name="connsiteX19" fmla="*/ 377254 w 754447"/>
              <a:gd name="connsiteY19" fmla="*/ 113990 h 777514"/>
              <a:gd name="connsiteX20" fmla="*/ 369629 w 754447"/>
              <a:gd name="connsiteY20" fmla="*/ 114984 h 777514"/>
              <a:gd name="connsiteX21" fmla="*/ 368254 w 754447"/>
              <a:gd name="connsiteY21" fmla="*/ 115170 h 777514"/>
              <a:gd name="connsiteX22" fmla="*/ 364490 w 754447"/>
              <a:gd name="connsiteY22" fmla="*/ 128098 h 777514"/>
              <a:gd name="connsiteX23" fmla="*/ 361013 w 754447"/>
              <a:gd name="connsiteY23" fmla="*/ 138122 h 777514"/>
              <a:gd name="connsiteX24" fmla="*/ 354561 w 754447"/>
              <a:gd name="connsiteY24" fmla="*/ 162059 h 777514"/>
              <a:gd name="connsiteX25" fmla="*/ 334749 w 754447"/>
              <a:gd name="connsiteY25" fmla="*/ 165698 h 777514"/>
              <a:gd name="connsiteX26" fmla="*/ 325391 w 754447"/>
              <a:gd name="connsiteY26" fmla="*/ 167459 h 777514"/>
              <a:gd name="connsiteX27" fmla="*/ 318587 w 754447"/>
              <a:gd name="connsiteY27" fmla="*/ 168752 h 777514"/>
              <a:gd name="connsiteX28" fmla="*/ 316736 w 754447"/>
              <a:gd name="connsiteY28" fmla="*/ 154467 h 777514"/>
              <a:gd name="connsiteX29" fmla="*/ 315970 w 754447"/>
              <a:gd name="connsiteY29" fmla="*/ 146417 h 777514"/>
              <a:gd name="connsiteX30" fmla="*/ 313407 w 754447"/>
              <a:gd name="connsiteY30" fmla="*/ 118369 h 777514"/>
              <a:gd name="connsiteX31" fmla="*/ 313393 w 754447"/>
              <a:gd name="connsiteY31" fmla="*/ 117688 h 777514"/>
              <a:gd name="connsiteX32" fmla="*/ 313139 w 754447"/>
              <a:gd name="connsiteY32" fmla="*/ 115351 h 777514"/>
              <a:gd name="connsiteX33" fmla="*/ 313030 w 754447"/>
              <a:gd name="connsiteY33" fmla="*/ 113899 h 777514"/>
              <a:gd name="connsiteX34" fmla="*/ 312595 w 754447"/>
              <a:gd name="connsiteY34" fmla="*/ 109443 h 777514"/>
              <a:gd name="connsiteX35" fmla="*/ 311284 w 754447"/>
              <a:gd name="connsiteY35" fmla="*/ 96197 h 777514"/>
              <a:gd name="connsiteX36" fmla="*/ 303323 w 754447"/>
              <a:gd name="connsiteY36" fmla="*/ 98343 h 777514"/>
              <a:gd name="connsiteX37" fmla="*/ 286724 w 754447"/>
              <a:gd name="connsiteY37" fmla="*/ 115673 h 777514"/>
              <a:gd name="connsiteX38" fmla="*/ 281544 w 754447"/>
              <a:gd name="connsiteY38" fmla="*/ 121069 h 777514"/>
              <a:gd name="connsiteX39" fmla="*/ 269401 w 754447"/>
              <a:gd name="connsiteY39" fmla="*/ 125021 h 777514"/>
              <a:gd name="connsiteX40" fmla="*/ 268117 w 754447"/>
              <a:gd name="connsiteY40" fmla="*/ 124291 h 777514"/>
              <a:gd name="connsiteX41" fmla="*/ 266760 w 754447"/>
              <a:gd name="connsiteY41" fmla="*/ 123778 h 777514"/>
              <a:gd name="connsiteX42" fmla="*/ 265422 w 754447"/>
              <a:gd name="connsiteY42" fmla="*/ 122421 h 777514"/>
              <a:gd name="connsiteX43" fmla="*/ 264261 w 754447"/>
              <a:gd name="connsiteY43" fmla="*/ 121282 h 777514"/>
              <a:gd name="connsiteX44" fmla="*/ 262356 w 754447"/>
              <a:gd name="connsiteY44" fmla="*/ 119354 h 777514"/>
              <a:gd name="connsiteX45" fmla="*/ 260655 w 754447"/>
              <a:gd name="connsiteY45" fmla="*/ 117688 h 777514"/>
              <a:gd name="connsiteX46" fmla="*/ 259693 w 754447"/>
              <a:gd name="connsiteY46" fmla="*/ 116513 h 777514"/>
              <a:gd name="connsiteX47" fmla="*/ 257652 w 754447"/>
              <a:gd name="connsiteY47" fmla="*/ 114153 h 777514"/>
              <a:gd name="connsiteX48" fmla="*/ 241312 w 754447"/>
              <a:gd name="connsiteY48" fmla="*/ 118446 h 777514"/>
              <a:gd name="connsiteX49" fmla="*/ 223644 w 754447"/>
              <a:gd name="connsiteY49" fmla="*/ 123433 h 777514"/>
              <a:gd name="connsiteX50" fmla="*/ 207653 w 754447"/>
              <a:gd name="connsiteY50" fmla="*/ 127785 h 777514"/>
              <a:gd name="connsiteX51" fmla="*/ 209813 w 754447"/>
              <a:gd name="connsiteY51" fmla="*/ 137600 h 777514"/>
              <a:gd name="connsiteX52" fmla="*/ 198313 w 754447"/>
              <a:gd name="connsiteY52" fmla="*/ 144579 h 777514"/>
              <a:gd name="connsiteX53" fmla="*/ 184251 w 754447"/>
              <a:gd name="connsiteY53" fmla="*/ 153106 h 777514"/>
              <a:gd name="connsiteX54" fmla="*/ 182985 w 754447"/>
              <a:gd name="connsiteY54" fmla="*/ 153909 h 777514"/>
              <a:gd name="connsiteX55" fmla="*/ 176480 w 754447"/>
              <a:gd name="connsiteY55" fmla="*/ 157743 h 777514"/>
              <a:gd name="connsiteX56" fmla="*/ 173368 w 754447"/>
              <a:gd name="connsiteY56" fmla="*/ 159740 h 777514"/>
              <a:gd name="connsiteX57" fmla="*/ 166768 w 754447"/>
              <a:gd name="connsiteY57" fmla="*/ 163724 h 777514"/>
              <a:gd name="connsiteX58" fmla="*/ 155414 w 754447"/>
              <a:gd name="connsiteY58" fmla="*/ 170640 h 777514"/>
              <a:gd name="connsiteX59" fmla="*/ 150107 w 754447"/>
              <a:gd name="connsiteY59" fmla="*/ 173871 h 777514"/>
              <a:gd name="connsiteX60" fmla="*/ 146850 w 754447"/>
              <a:gd name="connsiteY60" fmla="*/ 175799 h 777514"/>
              <a:gd name="connsiteX61" fmla="*/ 143434 w 754447"/>
              <a:gd name="connsiteY61" fmla="*/ 177923 h 777514"/>
              <a:gd name="connsiteX62" fmla="*/ 133277 w 754447"/>
              <a:gd name="connsiteY62" fmla="*/ 184099 h 777514"/>
              <a:gd name="connsiteX63" fmla="*/ 120694 w 754447"/>
              <a:gd name="connsiteY63" fmla="*/ 191759 h 777514"/>
              <a:gd name="connsiteX64" fmla="*/ 106377 w 754447"/>
              <a:gd name="connsiteY64" fmla="*/ 200453 h 777514"/>
              <a:gd name="connsiteX65" fmla="*/ 97423 w 754447"/>
              <a:gd name="connsiteY65" fmla="*/ 205862 h 777514"/>
              <a:gd name="connsiteX66" fmla="*/ 93426 w 754447"/>
              <a:gd name="connsiteY66" fmla="*/ 208354 h 777514"/>
              <a:gd name="connsiteX67" fmla="*/ 87484 w 754447"/>
              <a:gd name="connsiteY67" fmla="*/ 211943 h 777514"/>
              <a:gd name="connsiteX68" fmla="*/ 84721 w 754447"/>
              <a:gd name="connsiteY68" fmla="*/ 213636 h 777514"/>
              <a:gd name="connsiteX69" fmla="*/ 73680 w 754447"/>
              <a:gd name="connsiteY69" fmla="*/ 219844 h 777514"/>
              <a:gd name="connsiteX70" fmla="*/ 45469 w 754447"/>
              <a:gd name="connsiteY70" fmla="*/ 237496 h 777514"/>
              <a:gd name="connsiteX71" fmla="*/ 20792 w 754447"/>
              <a:gd name="connsiteY71" fmla="*/ 252552 h 777514"/>
              <a:gd name="connsiteX72" fmla="*/ 497 w 754447"/>
              <a:gd name="connsiteY72" fmla="*/ 264909 h 777514"/>
              <a:gd name="connsiteX73" fmla="*/ 1250 w 754447"/>
              <a:gd name="connsiteY73" fmla="*/ 267504 h 777514"/>
              <a:gd name="connsiteX74" fmla="*/ 4861 w 754447"/>
              <a:gd name="connsiteY74" fmla="*/ 279965 h 777514"/>
              <a:gd name="connsiteX75" fmla="*/ 7515 w 754447"/>
              <a:gd name="connsiteY75" fmla="*/ 289113 h 777514"/>
              <a:gd name="connsiteX76" fmla="*/ 10445 w 754447"/>
              <a:gd name="connsiteY76" fmla="*/ 299196 h 777514"/>
              <a:gd name="connsiteX77" fmla="*/ 13530 w 754447"/>
              <a:gd name="connsiteY77" fmla="*/ 309806 h 777514"/>
              <a:gd name="connsiteX78" fmla="*/ 20094 w 754447"/>
              <a:gd name="connsiteY78" fmla="*/ 332322 h 777514"/>
              <a:gd name="connsiteX79" fmla="*/ 24299 w 754447"/>
              <a:gd name="connsiteY79" fmla="*/ 346721 h 777514"/>
              <a:gd name="connsiteX80" fmla="*/ 24340 w 754447"/>
              <a:gd name="connsiteY80" fmla="*/ 346862 h 777514"/>
              <a:gd name="connsiteX81" fmla="*/ 26404 w 754447"/>
              <a:gd name="connsiteY81" fmla="*/ 353918 h 777514"/>
              <a:gd name="connsiteX82" fmla="*/ 26517 w 754447"/>
              <a:gd name="connsiteY82" fmla="*/ 354299 h 777514"/>
              <a:gd name="connsiteX83" fmla="*/ 26866 w 754447"/>
              <a:gd name="connsiteY83" fmla="*/ 355502 h 777514"/>
              <a:gd name="connsiteX84" fmla="*/ 28250 w 754447"/>
              <a:gd name="connsiteY84" fmla="*/ 360225 h 777514"/>
              <a:gd name="connsiteX85" fmla="*/ 32732 w 754447"/>
              <a:gd name="connsiteY85" fmla="*/ 375509 h 777514"/>
              <a:gd name="connsiteX86" fmla="*/ 34406 w 754447"/>
              <a:gd name="connsiteY86" fmla="*/ 381217 h 777514"/>
              <a:gd name="connsiteX87" fmla="*/ 35054 w 754447"/>
              <a:gd name="connsiteY87" fmla="*/ 383427 h 777514"/>
              <a:gd name="connsiteX88" fmla="*/ 36111 w 754447"/>
              <a:gd name="connsiteY88" fmla="*/ 387026 h 777514"/>
              <a:gd name="connsiteX89" fmla="*/ 39073 w 754447"/>
              <a:gd name="connsiteY89" fmla="*/ 397100 h 777514"/>
              <a:gd name="connsiteX90" fmla="*/ 39436 w 754447"/>
              <a:gd name="connsiteY90" fmla="*/ 398348 h 777514"/>
              <a:gd name="connsiteX91" fmla="*/ 41187 w 754447"/>
              <a:gd name="connsiteY91" fmla="*/ 404292 h 777514"/>
              <a:gd name="connsiteX92" fmla="*/ 41233 w 754447"/>
              <a:gd name="connsiteY92" fmla="*/ 404437 h 777514"/>
              <a:gd name="connsiteX93" fmla="*/ 43941 w 754447"/>
              <a:gd name="connsiteY93" fmla="*/ 413645 h 777514"/>
              <a:gd name="connsiteX94" fmla="*/ 45429 w 754447"/>
              <a:gd name="connsiteY94" fmla="*/ 418682 h 777514"/>
              <a:gd name="connsiteX95" fmla="*/ 47592 w 754447"/>
              <a:gd name="connsiteY95" fmla="*/ 426019 h 777514"/>
              <a:gd name="connsiteX96" fmla="*/ 47710 w 754447"/>
              <a:gd name="connsiteY96" fmla="*/ 426428 h 777514"/>
              <a:gd name="connsiteX97" fmla="*/ 49248 w 754447"/>
              <a:gd name="connsiteY97" fmla="*/ 431628 h 777514"/>
              <a:gd name="connsiteX98" fmla="*/ 49674 w 754447"/>
              <a:gd name="connsiteY98" fmla="*/ 433066 h 777514"/>
              <a:gd name="connsiteX99" fmla="*/ 49715 w 754447"/>
              <a:gd name="connsiteY99" fmla="*/ 433212 h 777514"/>
              <a:gd name="connsiteX100" fmla="*/ 52138 w 754447"/>
              <a:gd name="connsiteY100" fmla="*/ 441412 h 777514"/>
              <a:gd name="connsiteX101" fmla="*/ 58184 w 754447"/>
              <a:gd name="connsiteY101" fmla="*/ 461836 h 777514"/>
              <a:gd name="connsiteX102" fmla="*/ 58248 w 754447"/>
              <a:gd name="connsiteY102" fmla="*/ 462050 h 777514"/>
              <a:gd name="connsiteX103" fmla="*/ 58674 w 754447"/>
              <a:gd name="connsiteY103" fmla="*/ 463488 h 777514"/>
              <a:gd name="connsiteX104" fmla="*/ 64585 w 754447"/>
              <a:gd name="connsiteY104" fmla="*/ 483404 h 777514"/>
              <a:gd name="connsiteX105" fmla="*/ 64644 w 754447"/>
              <a:gd name="connsiteY105" fmla="*/ 483595 h 777514"/>
              <a:gd name="connsiteX106" fmla="*/ 65175 w 754447"/>
              <a:gd name="connsiteY106" fmla="*/ 485392 h 777514"/>
              <a:gd name="connsiteX107" fmla="*/ 66722 w 754447"/>
              <a:gd name="connsiteY107" fmla="*/ 490592 h 777514"/>
              <a:gd name="connsiteX108" fmla="*/ 68432 w 754447"/>
              <a:gd name="connsiteY108" fmla="*/ 496342 h 777514"/>
              <a:gd name="connsiteX109" fmla="*/ 70146 w 754447"/>
              <a:gd name="connsiteY109" fmla="*/ 502091 h 777514"/>
              <a:gd name="connsiteX110" fmla="*/ 70999 w 754447"/>
              <a:gd name="connsiteY110" fmla="*/ 504968 h 777514"/>
              <a:gd name="connsiteX111" fmla="*/ 72292 w 754447"/>
              <a:gd name="connsiteY111" fmla="*/ 509306 h 777514"/>
              <a:gd name="connsiteX112" fmla="*/ 77459 w 754447"/>
              <a:gd name="connsiteY112" fmla="*/ 526623 h 777514"/>
              <a:gd name="connsiteX113" fmla="*/ 77890 w 754447"/>
              <a:gd name="connsiteY113" fmla="*/ 528061 h 777514"/>
              <a:gd name="connsiteX114" fmla="*/ 78906 w 754447"/>
              <a:gd name="connsiteY114" fmla="*/ 531460 h 777514"/>
              <a:gd name="connsiteX115" fmla="*/ 83456 w 754447"/>
              <a:gd name="connsiteY115" fmla="*/ 546666 h 777514"/>
              <a:gd name="connsiteX116" fmla="*/ 83878 w 754447"/>
              <a:gd name="connsiteY116" fmla="*/ 548082 h 777514"/>
              <a:gd name="connsiteX117" fmla="*/ 86436 w 754447"/>
              <a:gd name="connsiteY117" fmla="*/ 556631 h 777514"/>
              <a:gd name="connsiteX118" fmla="*/ 90396 w 754447"/>
              <a:gd name="connsiteY118" fmla="*/ 569823 h 777514"/>
              <a:gd name="connsiteX119" fmla="*/ 96370 w 754447"/>
              <a:gd name="connsiteY119" fmla="*/ 589712 h 777514"/>
              <a:gd name="connsiteX120" fmla="*/ 96810 w 754447"/>
              <a:gd name="connsiteY120" fmla="*/ 591173 h 777514"/>
              <a:gd name="connsiteX121" fmla="*/ 100648 w 754447"/>
              <a:gd name="connsiteY121" fmla="*/ 603902 h 777514"/>
              <a:gd name="connsiteX122" fmla="*/ 101138 w 754447"/>
              <a:gd name="connsiteY122" fmla="*/ 605531 h 777514"/>
              <a:gd name="connsiteX123" fmla="*/ 108881 w 754447"/>
              <a:gd name="connsiteY123" fmla="*/ 631178 h 777514"/>
              <a:gd name="connsiteX124" fmla="*/ 109154 w 754447"/>
              <a:gd name="connsiteY124" fmla="*/ 632086 h 777514"/>
              <a:gd name="connsiteX125" fmla="*/ 109344 w 754447"/>
              <a:gd name="connsiteY125" fmla="*/ 632708 h 777514"/>
              <a:gd name="connsiteX126" fmla="*/ 109807 w 754447"/>
              <a:gd name="connsiteY126" fmla="*/ 634242 h 777514"/>
              <a:gd name="connsiteX127" fmla="*/ 114148 w 754447"/>
              <a:gd name="connsiteY127" fmla="*/ 648590 h 777514"/>
              <a:gd name="connsiteX128" fmla="*/ 118498 w 754447"/>
              <a:gd name="connsiteY128" fmla="*/ 662939 h 777514"/>
              <a:gd name="connsiteX129" fmla="*/ 121878 w 754447"/>
              <a:gd name="connsiteY129" fmla="*/ 674056 h 777514"/>
              <a:gd name="connsiteX130" fmla="*/ 122422 w 754447"/>
              <a:gd name="connsiteY130" fmla="*/ 675853 h 777514"/>
              <a:gd name="connsiteX131" fmla="*/ 122858 w 754447"/>
              <a:gd name="connsiteY131" fmla="*/ 677287 h 777514"/>
              <a:gd name="connsiteX132" fmla="*/ 135473 w 754447"/>
              <a:gd name="connsiteY132" fmla="*/ 718681 h 777514"/>
              <a:gd name="connsiteX133" fmla="*/ 135967 w 754447"/>
              <a:gd name="connsiteY133" fmla="*/ 720306 h 777514"/>
              <a:gd name="connsiteX134" fmla="*/ 148587 w 754447"/>
              <a:gd name="connsiteY134" fmla="*/ 761514 h 777514"/>
              <a:gd name="connsiteX135" fmla="*/ 149136 w 754447"/>
              <a:gd name="connsiteY135" fmla="*/ 763302 h 777514"/>
              <a:gd name="connsiteX136" fmla="*/ 149208 w 754447"/>
              <a:gd name="connsiteY136" fmla="*/ 763542 h 777514"/>
              <a:gd name="connsiteX137" fmla="*/ 153541 w 754447"/>
              <a:gd name="connsiteY137" fmla="*/ 777627 h 777514"/>
              <a:gd name="connsiteX138" fmla="*/ 287963 w 754447"/>
              <a:gd name="connsiteY138" fmla="*/ 772345 h 777514"/>
              <a:gd name="connsiteX139" fmla="*/ 309759 w 754447"/>
              <a:gd name="connsiteY139" fmla="*/ 767045 h 777514"/>
              <a:gd name="connsiteX140" fmla="*/ 327029 w 754447"/>
              <a:gd name="connsiteY140" fmla="*/ 762970 h 777514"/>
              <a:gd name="connsiteX141" fmla="*/ 330191 w 754447"/>
              <a:gd name="connsiteY141" fmla="*/ 762235 h 777514"/>
              <a:gd name="connsiteX142" fmla="*/ 351367 w 754447"/>
              <a:gd name="connsiteY142" fmla="*/ 757407 h 777514"/>
              <a:gd name="connsiteX143" fmla="*/ 366367 w 754447"/>
              <a:gd name="connsiteY143" fmla="*/ 754085 h 777514"/>
              <a:gd name="connsiteX144" fmla="*/ 379663 w 754447"/>
              <a:gd name="connsiteY144" fmla="*/ 751208 h 777514"/>
              <a:gd name="connsiteX145" fmla="*/ 415129 w 754447"/>
              <a:gd name="connsiteY145" fmla="*/ 743834 h 777514"/>
              <a:gd name="connsiteX146" fmla="*/ 457818 w 754447"/>
              <a:gd name="connsiteY146" fmla="*/ 735544 h 777514"/>
              <a:gd name="connsiteX147" fmla="*/ 479214 w 754447"/>
              <a:gd name="connsiteY147" fmla="*/ 731628 h 777514"/>
              <a:gd name="connsiteX148" fmla="*/ 500642 w 754447"/>
              <a:gd name="connsiteY148" fmla="*/ 727861 h 777514"/>
              <a:gd name="connsiteX149" fmla="*/ 586647 w 754447"/>
              <a:gd name="connsiteY149" fmla="*/ 714329 h 777514"/>
              <a:gd name="connsiteX150" fmla="*/ 573339 w 754447"/>
              <a:gd name="connsiteY150" fmla="*/ 625851 h 777514"/>
              <a:gd name="connsiteX151" fmla="*/ 573898 w 754447"/>
              <a:gd name="connsiteY151" fmla="*/ 625043 h 777514"/>
              <a:gd name="connsiteX152" fmla="*/ 598631 w 754447"/>
              <a:gd name="connsiteY152" fmla="*/ 589707 h 777514"/>
              <a:gd name="connsiteX153" fmla="*/ 636685 w 754447"/>
              <a:gd name="connsiteY153" fmla="*/ 534895 h 777514"/>
              <a:gd name="connsiteX154" fmla="*/ 640241 w 754447"/>
              <a:gd name="connsiteY154" fmla="*/ 530194 h 777514"/>
              <a:gd name="connsiteX155" fmla="*/ 656838 w 754447"/>
              <a:gd name="connsiteY155" fmla="*/ 506470 h 777514"/>
              <a:gd name="connsiteX156" fmla="*/ 674733 w 754447"/>
              <a:gd name="connsiteY156" fmla="*/ 479647 h 777514"/>
              <a:gd name="connsiteX157" fmla="*/ 684218 w 754447"/>
              <a:gd name="connsiteY157" fmla="*/ 467282 h 777514"/>
              <a:gd name="connsiteX158" fmla="*/ 691405 w 754447"/>
              <a:gd name="connsiteY158" fmla="*/ 458469 h 777514"/>
              <a:gd name="connsiteX159" fmla="*/ 697854 w 754447"/>
              <a:gd name="connsiteY159" fmla="*/ 446757 h 777514"/>
              <a:gd name="connsiteX160" fmla="*/ 715774 w 754447"/>
              <a:gd name="connsiteY160" fmla="*/ 422144 h 777514"/>
              <a:gd name="connsiteX161" fmla="*/ 716699 w 754447"/>
              <a:gd name="connsiteY161" fmla="*/ 420814 h 777514"/>
              <a:gd name="connsiteX162" fmla="*/ 735550 w 754447"/>
              <a:gd name="connsiteY162" fmla="*/ 393660 h 777514"/>
              <a:gd name="connsiteX163" fmla="*/ 739241 w 754447"/>
              <a:gd name="connsiteY163" fmla="*/ 388569 h 777514"/>
              <a:gd name="connsiteX164" fmla="*/ 754945 w 754447"/>
              <a:gd name="connsiteY164" fmla="*/ 366075 h 777514"/>
              <a:gd name="connsiteX165" fmla="*/ 725507 w 754447"/>
              <a:gd name="connsiteY165" fmla="*/ 329082 h 777514"/>
              <a:gd name="connsiteX166" fmla="*/ 712858 w 754447"/>
              <a:gd name="connsiteY166" fmla="*/ 313155 h 777514"/>
              <a:gd name="connsiteX167" fmla="*/ 709869 w 754447"/>
              <a:gd name="connsiteY167" fmla="*/ 309447 h 777514"/>
              <a:gd name="connsiteX168" fmla="*/ 705768 w 754447"/>
              <a:gd name="connsiteY168" fmla="*/ 304347 h 777514"/>
              <a:gd name="connsiteX169" fmla="*/ 699808 w 754447"/>
              <a:gd name="connsiteY169" fmla="*/ 296746 h 777514"/>
              <a:gd name="connsiteX170" fmla="*/ 697015 w 754447"/>
              <a:gd name="connsiteY170" fmla="*/ 266892 h 777514"/>
              <a:gd name="connsiteX171" fmla="*/ 696891 w 754447"/>
              <a:gd name="connsiteY171" fmla="*/ 265557 h 777514"/>
              <a:gd name="connsiteX172" fmla="*/ 695978 w 754447"/>
              <a:gd name="connsiteY172" fmla="*/ 255778 h 777514"/>
              <a:gd name="connsiteX173" fmla="*/ 695683 w 754447"/>
              <a:gd name="connsiteY173" fmla="*/ 252607 h 777514"/>
              <a:gd name="connsiteX174" fmla="*/ 694862 w 754447"/>
              <a:gd name="connsiteY174" fmla="*/ 243794 h 777514"/>
              <a:gd name="connsiteX175" fmla="*/ 694642 w 754447"/>
              <a:gd name="connsiteY175" fmla="*/ 241444 h 777514"/>
              <a:gd name="connsiteX176" fmla="*/ 694354 w 754447"/>
              <a:gd name="connsiteY176" fmla="*/ 238349 h 777514"/>
              <a:gd name="connsiteX177" fmla="*/ 699173 w 754447"/>
              <a:gd name="connsiteY177" fmla="*/ 219589 h 777514"/>
              <a:gd name="connsiteX178" fmla="*/ 702440 w 754447"/>
              <a:gd name="connsiteY178" fmla="*/ 206620 h 777514"/>
              <a:gd name="connsiteX179" fmla="*/ 704323 w 754447"/>
              <a:gd name="connsiteY179" fmla="*/ 199296 h 777514"/>
              <a:gd name="connsiteX180" fmla="*/ 707985 w 754447"/>
              <a:gd name="connsiteY180" fmla="*/ 184880 h 777514"/>
              <a:gd name="connsiteX181" fmla="*/ 711163 w 754447"/>
              <a:gd name="connsiteY181" fmla="*/ 172505 h 777514"/>
              <a:gd name="connsiteX182" fmla="*/ 713286 w 754447"/>
              <a:gd name="connsiteY182" fmla="*/ 164219 h 777514"/>
              <a:gd name="connsiteX183" fmla="*/ 714958 w 754447"/>
              <a:gd name="connsiteY183" fmla="*/ 159790 h 777514"/>
              <a:gd name="connsiteX184" fmla="*/ 719760 w 754447"/>
              <a:gd name="connsiteY184" fmla="*/ 147170 h 777514"/>
              <a:gd name="connsiteX185" fmla="*/ 727466 w 754447"/>
              <a:gd name="connsiteY185" fmla="*/ 126900 h 777514"/>
              <a:gd name="connsiteX186" fmla="*/ 730512 w 754447"/>
              <a:gd name="connsiteY186" fmla="*/ 122471 h 777514"/>
              <a:gd name="connsiteX187" fmla="*/ 736926 w 754447"/>
              <a:gd name="connsiteY187" fmla="*/ 113150 h 777514"/>
              <a:gd name="connsiteX188" fmla="*/ 715573 w 754447"/>
              <a:gd name="connsiteY188" fmla="*/ 79408 h 777514"/>
              <a:gd name="connsiteX189" fmla="*/ 709800 w 754447"/>
              <a:gd name="connsiteY189" fmla="*/ 70397 h 777514"/>
              <a:gd name="connsiteX190" fmla="*/ 702692 w 754447"/>
              <a:gd name="connsiteY190" fmla="*/ 58960 h 777514"/>
              <a:gd name="connsiteX191" fmla="*/ 701117 w 754447"/>
              <a:gd name="connsiteY191" fmla="*/ 56721 h 777514"/>
              <a:gd name="connsiteX192" fmla="*/ 686539 w 754447"/>
              <a:gd name="connsiteY192" fmla="*/ 33710 h 777514"/>
              <a:gd name="connsiteX193" fmla="*/ 682791 w 754447"/>
              <a:gd name="connsiteY193" fmla="*/ 27773 h 777514"/>
              <a:gd name="connsiteX194" fmla="*/ 680907 w 754447"/>
              <a:gd name="connsiteY194" fmla="*/ 24819 h 777514"/>
              <a:gd name="connsiteX195" fmla="*/ 677525 w 754447"/>
              <a:gd name="connsiteY195" fmla="*/ 19477 h 777514"/>
              <a:gd name="connsiteX196" fmla="*/ 669265 w 754447"/>
              <a:gd name="connsiteY196" fmla="*/ 6439 h 777514"/>
              <a:gd name="connsiteX197" fmla="*/ 665255 w 754447"/>
              <a:gd name="connsiteY197" fmla="*/ 112 h 777514"/>
              <a:gd name="connsiteX198" fmla="*/ 657009 w 754447"/>
              <a:gd name="connsiteY198" fmla="*/ 6548 h 777514"/>
              <a:gd name="connsiteX199" fmla="*/ 656104 w 754447"/>
              <a:gd name="connsiteY199" fmla="*/ 7258 h 777514"/>
              <a:gd name="connsiteX200" fmla="*/ 649979 w 754447"/>
              <a:gd name="connsiteY200" fmla="*/ 9214 h 777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754447" h="777514">
                <a:moveTo>
                  <a:pt x="649979" y="9214"/>
                </a:moveTo>
                <a:lnTo>
                  <a:pt x="646500" y="10349"/>
                </a:lnTo>
                <a:lnTo>
                  <a:pt x="639675" y="12566"/>
                </a:lnTo>
                <a:lnTo>
                  <a:pt x="633042" y="14701"/>
                </a:lnTo>
                <a:lnTo>
                  <a:pt x="630061" y="21802"/>
                </a:lnTo>
                <a:lnTo>
                  <a:pt x="535269" y="84635"/>
                </a:lnTo>
                <a:lnTo>
                  <a:pt x="535148" y="84725"/>
                </a:lnTo>
                <a:lnTo>
                  <a:pt x="519339" y="94223"/>
                </a:lnTo>
                <a:lnTo>
                  <a:pt x="501637" y="95898"/>
                </a:lnTo>
                <a:lnTo>
                  <a:pt x="480025" y="98942"/>
                </a:lnTo>
                <a:lnTo>
                  <a:pt x="473834" y="99814"/>
                </a:lnTo>
                <a:lnTo>
                  <a:pt x="468630" y="100572"/>
                </a:lnTo>
                <a:lnTo>
                  <a:pt x="462168" y="101606"/>
                </a:lnTo>
                <a:lnTo>
                  <a:pt x="413878" y="109084"/>
                </a:lnTo>
                <a:lnTo>
                  <a:pt x="407356" y="109919"/>
                </a:lnTo>
                <a:lnTo>
                  <a:pt x="403272" y="110464"/>
                </a:lnTo>
                <a:lnTo>
                  <a:pt x="399106" y="111054"/>
                </a:lnTo>
                <a:lnTo>
                  <a:pt x="394491" y="111694"/>
                </a:lnTo>
                <a:lnTo>
                  <a:pt x="392928" y="111907"/>
                </a:lnTo>
                <a:lnTo>
                  <a:pt x="377254" y="113990"/>
                </a:lnTo>
                <a:lnTo>
                  <a:pt x="369629" y="114984"/>
                </a:lnTo>
                <a:lnTo>
                  <a:pt x="368254" y="115170"/>
                </a:lnTo>
                <a:lnTo>
                  <a:pt x="364490" y="128098"/>
                </a:lnTo>
                <a:lnTo>
                  <a:pt x="361013" y="138122"/>
                </a:lnTo>
                <a:lnTo>
                  <a:pt x="354561" y="162059"/>
                </a:lnTo>
                <a:lnTo>
                  <a:pt x="334749" y="165698"/>
                </a:lnTo>
                <a:lnTo>
                  <a:pt x="325391" y="167459"/>
                </a:lnTo>
                <a:lnTo>
                  <a:pt x="318587" y="168752"/>
                </a:lnTo>
                <a:lnTo>
                  <a:pt x="316736" y="154467"/>
                </a:lnTo>
                <a:lnTo>
                  <a:pt x="315970" y="146417"/>
                </a:lnTo>
                <a:lnTo>
                  <a:pt x="313407" y="118369"/>
                </a:lnTo>
                <a:lnTo>
                  <a:pt x="313393" y="117688"/>
                </a:lnTo>
                <a:lnTo>
                  <a:pt x="313139" y="115351"/>
                </a:lnTo>
                <a:lnTo>
                  <a:pt x="313030" y="113899"/>
                </a:lnTo>
                <a:lnTo>
                  <a:pt x="312595" y="109443"/>
                </a:lnTo>
                <a:lnTo>
                  <a:pt x="311284" y="96197"/>
                </a:lnTo>
                <a:lnTo>
                  <a:pt x="303323" y="98343"/>
                </a:lnTo>
                <a:lnTo>
                  <a:pt x="286724" y="115673"/>
                </a:lnTo>
                <a:lnTo>
                  <a:pt x="281544" y="121069"/>
                </a:lnTo>
                <a:lnTo>
                  <a:pt x="269401" y="125021"/>
                </a:lnTo>
                <a:lnTo>
                  <a:pt x="268117" y="124291"/>
                </a:lnTo>
                <a:lnTo>
                  <a:pt x="266760" y="123778"/>
                </a:lnTo>
                <a:lnTo>
                  <a:pt x="265422" y="122421"/>
                </a:lnTo>
                <a:lnTo>
                  <a:pt x="264261" y="121282"/>
                </a:lnTo>
                <a:lnTo>
                  <a:pt x="262356" y="119354"/>
                </a:lnTo>
                <a:lnTo>
                  <a:pt x="260655" y="117688"/>
                </a:lnTo>
                <a:lnTo>
                  <a:pt x="259693" y="116513"/>
                </a:lnTo>
                <a:lnTo>
                  <a:pt x="257652" y="114153"/>
                </a:lnTo>
                <a:lnTo>
                  <a:pt x="241312" y="118446"/>
                </a:lnTo>
                <a:lnTo>
                  <a:pt x="223644" y="123433"/>
                </a:lnTo>
                <a:lnTo>
                  <a:pt x="207653" y="127785"/>
                </a:lnTo>
                <a:lnTo>
                  <a:pt x="209813" y="137600"/>
                </a:lnTo>
                <a:lnTo>
                  <a:pt x="198313" y="144579"/>
                </a:lnTo>
                <a:lnTo>
                  <a:pt x="184251" y="153106"/>
                </a:lnTo>
                <a:lnTo>
                  <a:pt x="182985" y="153909"/>
                </a:lnTo>
                <a:lnTo>
                  <a:pt x="176480" y="157743"/>
                </a:lnTo>
                <a:lnTo>
                  <a:pt x="173368" y="159740"/>
                </a:lnTo>
                <a:lnTo>
                  <a:pt x="166768" y="163724"/>
                </a:lnTo>
                <a:lnTo>
                  <a:pt x="155414" y="170640"/>
                </a:lnTo>
                <a:lnTo>
                  <a:pt x="150107" y="173871"/>
                </a:lnTo>
                <a:lnTo>
                  <a:pt x="146850" y="175799"/>
                </a:lnTo>
                <a:lnTo>
                  <a:pt x="143434" y="177923"/>
                </a:lnTo>
                <a:lnTo>
                  <a:pt x="133277" y="184099"/>
                </a:lnTo>
                <a:lnTo>
                  <a:pt x="120694" y="191759"/>
                </a:lnTo>
                <a:lnTo>
                  <a:pt x="106377" y="200453"/>
                </a:lnTo>
                <a:lnTo>
                  <a:pt x="97423" y="205862"/>
                </a:lnTo>
                <a:lnTo>
                  <a:pt x="93426" y="208354"/>
                </a:lnTo>
                <a:lnTo>
                  <a:pt x="87484" y="211943"/>
                </a:lnTo>
                <a:lnTo>
                  <a:pt x="84721" y="213636"/>
                </a:lnTo>
                <a:lnTo>
                  <a:pt x="73680" y="219844"/>
                </a:lnTo>
                <a:lnTo>
                  <a:pt x="45469" y="237496"/>
                </a:lnTo>
                <a:lnTo>
                  <a:pt x="20792" y="252552"/>
                </a:lnTo>
                <a:lnTo>
                  <a:pt x="497" y="264909"/>
                </a:lnTo>
                <a:lnTo>
                  <a:pt x="1250" y="267504"/>
                </a:lnTo>
                <a:lnTo>
                  <a:pt x="4861" y="279965"/>
                </a:lnTo>
                <a:lnTo>
                  <a:pt x="7515" y="289113"/>
                </a:lnTo>
                <a:lnTo>
                  <a:pt x="10445" y="299196"/>
                </a:lnTo>
                <a:lnTo>
                  <a:pt x="13530" y="309806"/>
                </a:lnTo>
                <a:lnTo>
                  <a:pt x="20094" y="332322"/>
                </a:lnTo>
                <a:lnTo>
                  <a:pt x="24299" y="346721"/>
                </a:lnTo>
                <a:lnTo>
                  <a:pt x="24340" y="346862"/>
                </a:lnTo>
                <a:lnTo>
                  <a:pt x="26404" y="353918"/>
                </a:lnTo>
                <a:lnTo>
                  <a:pt x="26517" y="354299"/>
                </a:lnTo>
                <a:lnTo>
                  <a:pt x="26866" y="355502"/>
                </a:lnTo>
                <a:lnTo>
                  <a:pt x="28250" y="360225"/>
                </a:lnTo>
                <a:lnTo>
                  <a:pt x="32732" y="375509"/>
                </a:lnTo>
                <a:lnTo>
                  <a:pt x="34406" y="381217"/>
                </a:lnTo>
                <a:lnTo>
                  <a:pt x="35054" y="383427"/>
                </a:lnTo>
                <a:lnTo>
                  <a:pt x="36111" y="387026"/>
                </a:lnTo>
                <a:lnTo>
                  <a:pt x="39073" y="397100"/>
                </a:lnTo>
                <a:lnTo>
                  <a:pt x="39436" y="398348"/>
                </a:lnTo>
                <a:lnTo>
                  <a:pt x="41187" y="404292"/>
                </a:lnTo>
                <a:lnTo>
                  <a:pt x="41233" y="404437"/>
                </a:lnTo>
                <a:lnTo>
                  <a:pt x="43941" y="413645"/>
                </a:lnTo>
                <a:lnTo>
                  <a:pt x="45429" y="418682"/>
                </a:lnTo>
                <a:lnTo>
                  <a:pt x="47592" y="426019"/>
                </a:lnTo>
                <a:lnTo>
                  <a:pt x="47710" y="426428"/>
                </a:lnTo>
                <a:lnTo>
                  <a:pt x="49248" y="431628"/>
                </a:lnTo>
                <a:lnTo>
                  <a:pt x="49674" y="433066"/>
                </a:lnTo>
                <a:lnTo>
                  <a:pt x="49715" y="433212"/>
                </a:lnTo>
                <a:lnTo>
                  <a:pt x="52138" y="441412"/>
                </a:lnTo>
                <a:lnTo>
                  <a:pt x="58184" y="461836"/>
                </a:lnTo>
                <a:lnTo>
                  <a:pt x="58248" y="462050"/>
                </a:lnTo>
                <a:lnTo>
                  <a:pt x="58674" y="463488"/>
                </a:lnTo>
                <a:lnTo>
                  <a:pt x="64585" y="483404"/>
                </a:lnTo>
                <a:lnTo>
                  <a:pt x="64644" y="483595"/>
                </a:lnTo>
                <a:lnTo>
                  <a:pt x="65175" y="485392"/>
                </a:lnTo>
                <a:lnTo>
                  <a:pt x="66722" y="490592"/>
                </a:lnTo>
                <a:lnTo>
                  <a:pt x="68432" y="496342"/>
                </a:lnTo>
                <a:lnTo>
                  <a:pt x="70146" y="502091"/>
                </a:lnTo>
                <a:lnTo>
                  <a:pt x="70999" y="504968"/>
                </a:lnTo>
                <a:lnTo>
                  <a:pt x="72292" y="509306"/>
                </a:lnTo>
                <a:lnTo>
                  <a:pt x="77459" y="526623"/>
                </a:lnTo>
                <a:lnTo>
                  <a:pt x="77890" y="528061"/>
                </a:lnTo>
                <a:lnTo>
                  <a:pt x="78906" y="531460"/>
                </a:lnTo>
                <a:lnTo>
                  <a:pt x="83456" y="546666"/>
                </a:lnTo>
                <a:lnTo>
                  <a:pt x="83878" y="548082"/>
                </a:lnTo>
                <a:lnTo>
                  <a:pt x="86436" y="556631"/>
                </a:lnTo>
                <a:lnTo>
                  <a:pt x="90396" y="569823"/>
                </a:lnTo>
                <a:lnTo>
                  <a:pt x="96370" y="589712"/>
                </a:lnTo>
                <a:lnTo>
                  <a:pt x="96810" y="591173"/>
                </a:lnTo>
                <a:lnTo>
                  <a:pt x="100648" y="603902"/>
                </a:lnTo>
                <a:lnTo>
                  <a:pt x="101138" y="605531"/>
                </a:lnTo>
                <a:lnTo>
                  <a:pt x="108881" y="631178"/>
                </a:lnTo>
                <a:lnTo>
                  <a:pt x="109154" y="632086"/>
                </a:lnTo>
                <a:lnTo>
                  <a:pt x="109344" y="632708"/>
                </a:lnTo>
                <a:lnTo>
                  <a:pt x="109807" y="634242"/>
                </a:lnTo>
                <a:lnTo>
                  <a:pt x="114148" y="648590"/>
                </a:lnTo>
                <a:lnTo>
                  <a:pt x="118498" y="662939"/>
                </a:lnTo>
                <a:lnTo>
                  <a:pt x="121878" y="674056"/>
                </a:lnTo>
                <a:lnTo>
                  <a:pt x="122422" y="675853"/>
                </a:lnTo>
                <a:lnTo>
                  <a:pt x="122858" y="677287"/>
                </a:lnTo>
                <a:lnTo>
                  <a:pt x="135473" y="718681"/>
                </a:lnTo>
                <a:lnTo>
                  <a:pt x="135967" y="720306"/>
                </a:lnTo>
                <a:lnTo>
                  <a:pt x="148587" y="761514"/>
                </a:lnTo>
                <a:lnTo>
                  <a:pt x="149136" y="763302"/>
                </a:lnTo>
                <a:lnTo>
                  <a:pt x="149208" y="763542"/>
                </a:lnTo>
                <a:lnTo>
                  <a:pt x="153541" y="777627"/>
                </a:lnTo>
                <a:lnTo>
                  <a:pt x="287963" y="772345"/>
                </a:lnTo>
                <a:lnTo>
                  <a:pt x="309759" y="767045"/>
                </a:lnTo>
                <a:lnTo>
                  <a:pt x="327029" y="762970"/>
                </a:lnTo>
                <a:lnTo>
                  <a:pt x="330191" y="762235"/>
                </a:lnTo>
                <a:lnTo>
                  <a:pt x="351367" y="757407"/>
                </a:lnTo>
                <a:lnTo>
                  <a:pt x="366367" y="754085"/>
                </a:lnTo>
                <a:lnTo>
                  <a:pt x="379663" y="751208"/>
                </a:lnTo>
                <a:lnTo>
                  <a:pt x="415129" y="743834"/>
                </a:lnTo>
                <a:lnTo>
                  <a:pt x="457818" y="735544"/>
                </a:lnTo>
                <a:lnTo>
                  <a:pt x="479214" y="731628"/>
                </a:lnTo>
                <a:lnTo>
                  <a:pt x="500642" y="727861"/>
                </a:lnTo>
                <a:lnTo>
                  <a:pt x="586647" y="714329"/>
                </a:lnTo>
                <a:lnTo>
                  <a:pt x="573339" y="625851"/>
                </a:lnTo>
                <a:lnTo>
                  <a:pt x="573898" y="625043"/>
                </a:lnTo>
                <a:lnTo>
                  <a:pt x="598631" y="589707"/>
                </a:lnTo>
                <a:lnTo>
                  <a:pt x="636685" y="534895"/>
                </a:lnTo>
                <a:lnTo>
                  <a:pt x="640241" y="530194"/>
                </a:lnTo>
                <a:lnTo>
                  <a:pt x="656838" y="506470"/>
                </a:lnTo>
                <a:lnTo>
                  <a:pt x="674733" y="479647"/>
                </a:lnTo>
                <a:lnTo>
                  <a:pt x="684218" y="467282"/>
                </a:lnTo>
                <a:lnTo>
                  <a:pt x="691405" y="458469"/>
                </a:lnTo>
                <a:lnTo>
                  <a:pt x="697854" y="446757"/>
                </a:lnTo>
                <a:lnTo>
                  <a:pt x="715774" y="422144"/>
                </a:lnTo>
                <a:lnTo>
                  <a:pt x="716699" y="420814"/>
                </a:lnTo>
                <a:lnTo>
                  <a:pt x="735550" y="393660"/>
                </a:lnTo>
                <a:lnTo>
                  <a:pt x="739241" y="388569"/>
                </a:lnTo>
                <a:lnTo>
                  <a:pt x="754945" y="366075"/>
                </a:lnTo>
                <a:lnTo>
                  <a:pt x="725507" y="329082"/>
                </a:lnTo>
                <a:lnTo>
                  <a:pt x="712858" y="313155"/>
                </a:lnTo>
                <a:lnTo>
                  <a:pt x="709869" y="309447"/>
                </a:lnTo>
                <a:lnTo>
                  <a:pt x="705768" y="304347"/>
                </a:lnTo>
                <a:lnTo>
                  <a:pt x="699808" y="296746"/>
                </a:lnTo>
                <a:lnTo>
                  <a:pt x="697015" y="266892"/>
                </a:lnTo>
                <a:lnTo>
                  <a:pt x="696891" y="265557"/>
                </a:lnTo>
                <a:lnTo>
                  <a:pt x="695978" y="255778"/>
                </a:lnTo>
                <a:lnTo>
                  <a:pt x="695683" y="252607"/>
                </a:lnTo>
                <a:lnTo>
                  <a:pt x="694862" y="243794"/>
                </a:lnTo>
                <a:lnTo>
                  <a:pt x="694642" y="241444"/>
                </a:lnTo>
                <a:lnTo>
                  <a:pt x="694354" y="238349"/>
                </a:lnTo>
                <a:lnTo>
                  <a:pt x="699173" y="219589"/>
                </a:lnTo>
                <a:lnTo>
                  <a:pt x="702440" y="206620"/>
                </a:lnTo>
                <a:lnTo>
                  <a:pt x="704323" y="199296"/>
                </a:lnTo>
                <a:lnTo>
                  <a:pt x="707985" y="184880"/>
                </a:lnTo>
                <a:lnTo>
                  <a:pt x="711163" y="172505"/>
                </a:lnTo>
                <a:lnTo>
                  <a:pt x="713286" y="164219"/>
                </a:lnTo>
                <a:lnTo>
                  <a:pt x="714958" y="159790"/>
                </a:lnTo>
                <a:lnTo>
                  <a:pt x="719760" y="147170"/>
                </a:lnTo>
                <a:lnTo>
                  <a:pt x="727466" y="126900"/>
                </a:lnTo>
                <a:lnTo>
                  <a:pt x="730512" y="122471"/>
                </a:lnTo>
                <a:lnTo>
                  <a:pt x="736926" y="113150"/>
                </a:lnTo>
                <a:lnTo>
                  <a:pt x="715573" y="79408"/>
                </a:lnTo>
                <a:lnTo>
                  <a:pt x="709800" y="70397"/>
                </a:lnTo>
                <a:lnTo>
                  <a:pt x="702692" y="58960"/>
                </a:lnTo>
                <a:lnTo>
                  <a:pt x="701117" y="56721"/>
                </a:lnTo>
                <a:lnTo>
                  <a:pt x="686539" y="33710"/>
                </a:lnTo>
                <a:lnTo>
                  <a:pt x="682791" y="27773"/>
                </a:lnTo>
                <a:lnTo>
                  <a:pt x="680907" y="24819"/>
                </a:lnTo>
                <a:lnTo>
                  <a:pt x="677525" y="19477"/>
                </a:lnTo>
                <a:lnTo>
                  <a:pt x="669265" y="6439"/>
                </a:lnTo>
                <a:lnTo>
                  <a:pt x="665255" y="112"/>
                </a:lnTo>
                <a:lnTo>
                  <a:pt x="657009" y="6548"/>
                </a:lnTo>
                <a:lnTo>
                  <a:pt x="656104" y="7258"/>
                </a:lnTo>
                <a:lnTo>
                  <a:pt x="649979" y="921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7390A17-A8F5-1019-F95B-172134F78877}"/>
              </a:ext>
            </a:extLst>
          </p:cNvPr>
          <p:cNvSpPr>
            <a:spLocks/>
          </p:cNvSpPr>
          <p:nvPr/>
        </p:nvSpPr>
        <p:spPr>
          <a:xfrm flipV="1">
            <a:off x="8379209" y="4978178"/>
            <a:ext cx="196331" cy="513641"/>
          </a:xfrm>
          <a:custGeom>
            <a:avLst/>
            <a:gdLst>
              <a:gd name="connsiteX0" fmla="*/ 119426 w 133701"/>
              <a:gd name="connsiteY0" fmla="*/ 317219 h 349788"/>
              <a:gd name="connsiteX1" fmla="*/ 114418 w 133701"/>
              <a:gd name="connsiteY1" fmla="*/ 298296 h 349788"/>
              <a:gd name="connsiteX2" fmla="*/ 101721 w 133701"/>
              <a:gd name="connsiteY2" fmla="*/ 282977 h 349788"/>
              <a:gd name="connsiteX3" fmla="*/ 116273 w 133701"/>
              <a:gd name="connsiteY3" fmla="*/ 232035 h 349788"/>
              <a:gd name="connsiteX4" fmla="*/ 116727 w 133701"/>
              <a:gd name="connsiteY4" fmla="*/ 225864 h 349788"/>
              <a:gd name="connsiteX5" fmla="*/ 118378 w 133701"/>
              <a:gd name="connsiteY5" fmla="*/ 216475 h 349788"/>
              <a:gd name="connsiteX6" fmla="*/ 122315 w 133701"/>
              <a:gd name="connsiteY6" fmla="*/ 206111 h 349788"/>
              <a:gd name="connsiteX7" fmla="*/ 130934 w 133701"/>
              <a:gd name="connsiteY7" fmla="*/ 137512 h 349788"/>
              <a:gd name="connsiteX8" fmla="*/ 132780 w 133701"/>
              <a:gd name="connsiteY8" fmla="*/ 56444 h 349788"/>
              <a:gd name="connsiteX9" fmla="*/ 133348 w 133701"/>
              <a:gd name="connsiteY9" fmla="*/ 25342 h 349788"/>
              <a:gd name="connsiteX10" fmla="*/ 133906 w 133701"/>
              <a:gd name="connsiteY10" fmla="*/ 13181 h 349788"/>
              <a:gd name="connsiteX11" fmla="*/ 132359 w 133701"/>
              <a:gd name="connsiteY11" fmla="*/ 8806 h 349788"/>
              <a:gd name="connsiteX12" fmla="*/ 132817 w 133701"/>
              <a:gd name="connsiteY12" fmla="*/ 2018 h 349788"/>
              <a:gd name="connsiteX13" fmla="*/ 129065 w 133701"/>
              <a:gd name="connsiteY13" fmla="*/ 770 h 349788"/>
              <a:gd name="connsiteX14" fmla="*/ 126298 w 133701"/>
              <a:gd name="connsiteY14" fmla="*/ 6025 h 349788"/>
              <a:gd name="connsiteX15" fmla="*/ 105246 w 133701"/>
              <a:gd name="connsiteY15" fmla="*/ 38048 h 349788"/>
              <a:gd name="connsiteX16" fmla="*/ 42142 w 133701"/>
              <a:gd name="connsiteY16" fmla="*/ 134309 h 349788"/>
              <a:gd name="connsiteX17" fmla="*/ 36562 w 133701"/>
              <a:gd name="connsiteY17" fmla="*/ 140221 h 349788"/>
              <a:gd name="connsiteX18" fmla="*/ 8860 w 133701"/>
              <a:gd name="connsiteY18" fmla="*/ 179927 h 349788"/>
              <a:gd name="connsiteX19" fmla="*/ 8529 w 133701"/>
              <a:gd name="connsiteY19" fmla="*/ 180590 h 349788"/>
              <a:gd name="connsiteX20" fmla="*/ 5412 w 133701"/>
              <a:gd name="connsiteY20" fmla="*/ 187315 h 349788"/>
              <a:gd name="connsiteX21" fmla="*/ 4786 w 133701"/>
              <a:gd name="connsiteY21" fmla="*/ 189661 h 349788"/>
              <a:gd name="connsiteX22" fmla="*/ 322 w 133701"/>
              <a:gd name="connsiteY22" fmla="*/ 209106 h 349788"/>
              <a:gd name="connsiteX23" fmla="*/ 204 w 133701"/>
              <a:gd name="connsiteY23" fmla="*/ 219220 h 349788"/>
              <a:gd name="connsiteX24" fmla="*/ 1098 w 133701"/>
              <a:gd name="connsiteY24" fmla="*/ 224711 h 349788"/>
              <a:gd name="connsiteX25" fmla="*/ 1906 w 133701"/>
              <a:gd name="connsiteY25" fmla="*/ 228736 h 349788"/>
              <a:gd name="connsiteX26" fmla="*/ 3334 w 133701"/>
              <a:gd name="connsiteY26" fmla="*/ 234095 h 349788"/>
              <a:gd name="connsiteX27" fmla="*/ 5911 w 133701"/>
              <a:gd name="connsiteY27" fmla="*/ 240861 h 349788"/>
              <a:gd name="connsiteX28" fmla="*/ 8973 w 133701"/>
              <a:gd name="connsiteY28" fmla="*/ 246606 h 349788"/>
              <a:gd name="connsiteX29" fmla="*/ 15560 w 133701"/>
              <a:gd name="connsiteY29" fmla="*/ 256267 h 349788"/>
              <a:gd name="connsiteX30" fmla="*/ 20064 w 133701"/>
              <a:gd name="connsiteY30" fmla="*/ 262988 h 349788"/>
              <a:gd name="connsiteX31" fmla="*/ 26859 w 133701"/>
              <a:gd name="connsiteY31" fmla="*/ 268587 h 349788"/>
              <a:gd name="connsiteX32" fmla="*/ 26088 w 133701"/>
              <a:gd name="connsiteY32" fmla="*/ 274382 h 349788"/>
              <a:gd name="connsiteX33" fmla="*/ 21402 w 133701"/>
              <a:gd name="connsiteY33" fmla="*/ 302476 h 349788"/>
              <a:gd name="connsiteX34" fmla="*/ 30969 w 133701"/>
              <a:gd name="connsiteY34" fmla="*/ 305657 h 349788"/>
              <a:gd name="connsiteX35" fmla="*/ 41729 w 133701"/>
              <a:gd name="connsiteY35" fmla="*/ 309255 h 349788"/>
              <a:gd name="connsiteX36" fmla="*/ 47703 w 133701"/>
              <a:gd name="connsiteY36" fmla="*/ 311265 h 349788"/>
              <a:gd name="connsiteX37" fmla="*/ 58450 w 133701"/>
              <a:gd name="connsiteY37" fmla="*/ 314896 h 349788"/>
              <a:gd name="connsiteX38" fmla="*/ 75152 w 133701"/>
              <a:gd name="connsiteY38" fmla="*/ 320591 h 349788"/>
              <a:gd name="connsiteX39" fmla="*/ 75964 w 133701"/>
              <a:gd name="connsiteY39" fmla="*/ 317755 h 349788"/>
              <a:gd name="connsiteX40" fmla="*/ 83562 w 133701"/>
              <a:gd name="connsiteY40" fmla="*/ 314129 h 349788"/>
              <a:gd name="connsiteX41" fmla="*/ 88629 w 133701"/>
              <a:gd name="connsiteY41" fmla="*/ 328350 h 349788"/>
              <a:gd name="connsiteX42" fmla="*/ 88493 w 133701"/>
              <a:gd name="connsiteY42" fmla="*/ 342349 h 349788"/>
              <a:gd name="connsiteX43" fmla="*/ 103095 w 133701"/>
              <a:gd name="connsiteY43" fmla="*/ 350558 h 349788"/>
              <a:gd name="connsiteX44" fmla="*/ 119426 w 133701"/>
              <a:gd name="connsiteY44" fmla="*/ 317219 h 3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3701" h="349788">
                <a:moveTo>
                  <a:pt x="119426" y="317219"/>
                </a:moveTo>
                <a:lnTo>
                  <a:pt x="114418" y="298296"/>
                </a:lnTo>
                <a:lnTo>
                  <a:pt x="101721" y="282977"/>
                </a:lnTo>
                <a:lnTo>
                  <a:pt x="116273" y="232035"/>
                </a:lnTo>
                <a:lnTo>
                  <a:pt x="116727" y="225864"/>
                </a:lnTo>
                <a:lnTo>
                  <a:pt x="118378" y="216475"/>
                </a:lnTo>
                <a:lnTo>
                  <a:pt x="122315" y="206111"/>
                </a:lnTo>
                <a:lnTo>
                  <a:pt x="130934" y="137512"/>
                </a:lnTo>
                <a:lnTo>
                  <a:pt x="132780" y="56444"/>
                </a:lnTo>
                <a:lnTo>
                  <a:pt x="133348" y="25342"/>
                </a:lnTo>
                <a:lnTo>
                  <a:pt x="133906" y="13181"/>
                </a:lnTo>
                <a:lnTo>
                  <a:pt x="132359" y="8806"/>
                </a:lnTo>
                <a:lnTo>
                  <a:pt x="132817" y="2018"/>
                </a:lnTo>
                <a:lnTo>
                  <a:pt x="129065" y="770"/>
                </a:lnTo>
                <a:lnTo>
                  <a:pt x="126298" y="6025"/>
                </a:lnTo>
                <a:lnTo>
                  <a:pt x="105246" y="38048"/>
                </a:lnTo>
                <a:lnTo>
                  <a:pt x="42142" y="134309"/>
                </a:lnTo>
                <a:lnTo>
                  <a:pt x="36562" y="140221"/>
                </a:lnTo>
                <a:lnTo>
                  <a:pt x="8860" y="179927"/>
                </a:lnTo>
                <a:lnTo>
                  <a:pt x="8529" y="180590"/>
                </a:lnTo>
                <a:lnTo>
                  <a:pt x="5412" y="187315"/>
                </a:lnTo>
                <a:lnTo>
                  <a:pt x="4786" y="189661"/>
                </a:lnTo>
                <a:lnTo>
                  <a:pt x="322" y="209106"/>
                </a:lnTo>
                <a:lnTo>
                  <a:pt x="204" y="219220"/>
                </a:lnTo>
                <a:lnTo>
                  <a:pt x="1098" y="224711"/>
                </a:lnTo>
                <a:lnTo>
                  <a:pt x="1906" y="228736"/>
                </a:lnTo>
                <a:lnTo>
                  <a:pt x="3334" y="234095"/>
                </a:lnTo>
                <a:lnTo>
                  <a:pt x="5911" y="240861"/>
                </a:lnTo>
                <a:lnTo>
                  <a:pt x="8973" y="246606"/>
                </a:lnTo>
                <a:lnTo>
                  <a:pt x="15560" y="256267"/>
                </a:lnTo>
                <a:lnTo>
                  <a:pt x="20064" y="262988"/>
                </a:lnTo>
                <a:lnTo>
                  <a:pt x="26859" y="268587"/>
                </a:lnTo>
                <a:lnTo>
                  <a:pt x="26088" y="274382"/>
                </a:lnTo>
                <a:lnTo>
                  <a:pt x="21402" y="302476"/>
                </a:lnTo>
                <a:lnTo>
                  <a:pt x="30969" y="305657"/>
                </a:lnTo>
                <a:lnTo>
                  <a:pt x="41729" y="309255"/>
                </a:lnTo>
                <a:lnTo>
                  <a:pt x="47703" y="311265"/>
                </a:lnTo>
                <a:lnTo>
                  <a:pt x="58450" y="314896"/>
                </a:lnTo>
                <a:lnTo>
                  <a:pt x="75152" y="320591"/>
                </a:lnTo>
                <a:lnTo>
                  <a:pt x="75964" y="317755"/>
                </a:lnTo>
                <a:lnTo>
                  <a:pt x="83562" y="314129"/>
                </a:lnTo>
                <a:lnTo>
                  <a:pt x="88629" y="328350"/>
                </a:lnTo>
                <a:lnTo>
                  <a:pt x="88493" y="342349"/>
                </a:lnTo>
                <a:lnTo>
                  <a:pt x="103095" y="350558"/>
                </a:lnTo>
                <a:lnTo>
                  <a:pt x="119426" y="31721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7FAB34DA-67C2-D7AF-2098-FADDF36E0EDE}"/>
              </a:ext>
            </a:extLst>
          </p:cNvPr>
          <p:cNvSpPr>
            <a:spLocks/>
          </p:cNvSpPr>
          <p:nvPr/>
        </p:nvSpPr>
        <p:spPr>
          <a:xfrm flipV="1">
            <a:off x="7652251" y="2773592"/>
            <a:ext cx="611767" cy="1011975"/>
          </a:xfrm>
          <a:custGeom>
            <a:avLst/>
            <a:gdLst>
              <a:gd name="connsiteX0" fmla="*/ 114073 w 416612"/>
              <a:gd name="connsiteY0" fmla="*/ 636232 h 689152"/>
              <a:gd name="connsiteX1" fmla="*/ 117326 w 416612"/>
              <a:gd name="connsiteY1" fmla="*/ 635839 h 689152"/>
              <a:gd name="connsiteX2" fmla="*/ 149946 w 416612"/>
              <a:gd name="connsiteY2" fmla="*/ 644894 h 689152"/>
              <a:gd name="connsiteX3" fmla="*/ 156183 w 416612"/>
              <a:gd name="connsiteY3" fmla="*/ 646827 h 689152"/>
              <a:gd name="connsiteX4" fmla="*/ 160347 w 416612"/>
              <a:gd name="connsiteY4" fmla="*/ 648105 h 689152"/>
              <a:gd name="connsiteX5" fmla="*/ 178401 w 416612"/>
              <a:gd name="connsiteY5" fmla="*/ 655428 h 689152"/>
              <a:gd name="connsiteX6" fmla="*/ 208245 w 416612"/>
              <a:gd name="connsiteY6" fmla="*/ 678575 h 689152"/>
              <a:gd name="connsiteX7" fmla="*/ 221659 w 416612"/>
              <a:gd name="connsiteY7" fmla="*/ 671160 h 689152"/>
              <a:gd name="connsiteX8" fmla="*/ 221732 w 416612"/>
              <a:gd name="connsiteY8" fmla="*/ 671108 h 689152"/>
              <a:gd name="connsiteX9" fmla="*/ 234868 w 416612"/>
              <a:gd name="connsiteY9" fmla="*/ 656078 h 689152"/>
              <a:gd name="connsiteX10" fmla="*/ 255862 w 416612"/>
              <a:gd name="connsiteY10" fmla="*/ 646762 h 689152"/>
              <a:gd name="connsiteX11" fmla="*/ 260634 w 416612"/>
              <a:gd name="connsiteY11" fmla="*/ 650840 h 689152"/>
              <a:gd name="connsiteX12" fmla="*/ 261664 w 416612"/>
              <a:gd name="connsiteY12" fmla="*/ 653192 h 689152"/>
              <a:gd name="connsiteX13" fmla="*/ 258525 w 416612"/>
              <a:gd name="connsiteY13" fmla="*/ 663241 h 689152"/>
              <a:gd name="connsiteX14" fmla="*/ 260026 w 416612"/>
              <a:gd name="connsiteY14" fmla="*/ 664731 h 689152"/>
              <a:gd name="connsiteX15" fmla="*/ 338358 w 416612"/>
              <a:gd name="connsiteY15" fmla="*/ 665241 h 689152"/>
              <a:gd name="connsiteX16" fmla="*/ 377107 w 416612"/>
              <a:gd name="connsiteY16" fmla="*/ 669545 h 689152"/>
              <a:gd name="connsiteX17" fmla="*/ 381793 w 416612"/>
              <a:gd name="connsiteY17" fmla="*/ 666740 h 689152"/>
              <a:gd name="connsiteX18" fmla="*/ 375669 w 416612"/>
              <a:gd name="connsiteY18" fmla="*/ 660933 h 689152"/>
              <a:gd name="connsiteX19" fmla="*/ 386601 w 416612"/>
              <a:gd name="connsiteY19" fmla="*/ 649443 h 689152"/>
              <a:gd name="connsiteX20" fmla="*/ 400178 w 416612"/>
              <a:gd name="connsiteY20" fmla="*/ 571618 h 689152"/>
              <a:gd name="connsiteX21" fmla="*/ 415714 w 416612"/>
              <a:gd name="connsiteY21" fmla="*/ 546544 h 689152"/>
              <a:gd name="connsiteX22" fmla="*/ 415229 w 416612"/>
              <a:gd name="connsiteY22" fmla="*/ 539753 h 689152"/>
              <a:gd name="connsiteX23" fmla="*/ 416858 w 416612"/>
              <a:gd name="connsiteY23" fmla="*/ 522886 h 689152"/>
              <a:gd name="connsiteX24" fmla="*/ 413592 w 416612"/>
              <a:gd name="connsiteY24" fmla="*/ 509972 h 689152"/>
              <a:gd name="connsiteX25" fmla="*/ 387817 w 416612"/>
              <a:gd name="connsiteY25" fmla="*/ 501163 h 689152"/>
              <a:gd name="connsiteX26" fmla="*/ 372611 w 416612"/>
              <a:gd name="connsiteY26" fmla="*/ 490790 h 689152"/>
              <a:gd name="connsiteX27" fmla="*/ 347957 w 416612"/>
              <a:gd name="connsiteY27" fmla="*/ 454953 h 689152"/>
              <a:gd name="connsiteX28" fmla="*/ 357360 w 416612"/>
              <a:gd name="connsiteY28" fmla="*/ 415603 h 689152"/>
              <a:gd name="connsiteX29" fmla="*/ 367685 w 416612"/>
              <a:gd name="connsiteY29" fmla="*/ 407331 h 689152"/>
              <a:gd name="connsiteX30" fmla="*/ 327131 w 416612"/>
              <a:gd name="connsiteY30" fmla="*/ 371532 h 689152"/>
              <a:gd name="connsiteX31" fmla="*/ 326618 w 416612"/>
              <a:gd name="connsiteY31" fmla="*/ 359219 h 689152"/>
              <a:gd name="connsiteX32" fmla="*/ 326246 w 416612"/>
              <a:gd name="connsiteY32" fmla="*/ 350842 h 689152"/>
              <a:gd name="connsiteX33" fmla="*/ 322159 w 416612"/>
              <a:gd name="connsiteY33" fmla="*/ 258953 h 689152"/>
              <a:gd name="connsiteX34" fmla="*/ 321520 w 416612"/>
              <a:gd name="connsiteY34" fmla="*/ 245812 h 689152"/>
              <a:gd name="connsiteX35" fmla="*/ 321247 w 416612"/>
              <a:gd name="connsiteY35" fmla="*/ 240467 h 689152"/>
              <a:gd name="connsiteX36" fmla="*/ 323407 w 416612"/>
              <a:gd name="connsiteY36" fmla="*/ 234391 h 689152"/>
              <a:gd name="connsiteX37" fmla="*/ 322114 w 416612"/>
              <a:gd name="connsiteY37" fmla="*/ 231172 h 689152"/>
              <a:gd name="connsiteX38" fmla="*/ 320100 w 416612"/>
              <a:gd name="connsiteY38" fmla="*/ 226238 h 689152"/>
              <a:gd name="connsiteX39" fmla="*/ 322241 w 416612"/>
              <a:gd name="connsiteY39" fmla="*/ 221118 h 689152"/>
              <a:gd name="connsiteX40" fmla="*/ 319818 w 416612"/>
              <a:gd name="connsiteY40" fmla="*/ 216354 h 689152"/>
              <a:gd name="connsiteX41" fmla="*/ 321810 w 416612"/>
              <a:gd name="connsiteY41" fmla="*/ 212700 h 689152"/>
              <a:gd name="connsiteX42" fmla="*/ 322046 w 416612"/>
              <a:gd name="connsiteY42" fmla="*/ 212230 h 689152"/>
              <a:gd name="connsiteX43" fmla="*/ 326056 w 416612"/>
              <a:gd name="connsiteY43" fmla="*/ 205894 h 689152"/>
              <a:gd name="connsiteX44" fmla="*/ 329372 w 416612"/>
              <a:gd name="connsiteY44" fmla="*/ 200261 h 689152"/>
              <a:gd name="connsiteX45" fmla="*/ 332343 w 416612"/>
              <a:gd name="connsiteY45" fmla="*/ 195298 h 689152"/>
              <a:gd name="connsiteX46" fmla="*/ 336403 w 416612"/>
              <a:gd name="connsiteY46" fmla="*/ 186502 h 689152"/>
              <a:gd name="connsiteX47" fmla="*/ 348220 w 416612"/>
              <a:gd name="connsiteY47" fmla="*/ 160942 h 689152"/>
              <a:gd name="connsiteX48" fmla="*/ 351191 w 416612"/>
              <a:gd name="connsiteY48" fmla="*/ 146051 h 689152"/>
              <a:gd name="connsiteX49" fmla="*/ 355981 w 416612"/>
              <a:gd name="connsiteY49" fmla="*/ 117767 h 689152"/>
              <a:gd name="connsiteX50" fmla="*/ 360654 w 416612"/>
              <a:gd name="connsiteY50" fmla="*/ 91215 h 689152"/>
              <a:gd name="connsiteX51" fmla="*/ 368438 w 416612"/>
              <a:gd name="connsiteY51" fmla="*/ 46999 h 689152"/>
              <a:gd name="connsiteX52" fmla="*/ 376245 w 416612"/>
              <a:gd name="connsiteY52" fmla="*/ 337 h 689152"/>
              <a:gd name="connsiteX53" fmla="*/ 246091 w 416612"/>
              <a:gd name="connsiteY53" fmla="*/ 5327 h 689152"/>
              <a:gd name="connsiteX54" fmla="*/ 236093 w 416612"/>
              <a:gd name="connsiteY54" fmla="*/ 37765 h 689152"/>
              <a:gd name="connsiteX55" fmla="*/ 213049 w 416612"/>
              <a:gd name="connsiteY55" fmla="*/ 41667 h 689152"/>
              <a:gd name="connsiteX56" fmla="*/ 171910 w 416612"/>
              <a:gd name="connsiteY56" fmla="*/ 42878 h 689152"/>
              <a:gd name="connsiteX57" fmla="*/ 165582 w 416612"/>
              <a:gd name="connsiteY57" fmla="*/ 74947 h 689152"/>
              <a:gd name="connsiteX58" fmla="*/ 164756 w 416612"/>
              <a:gd name="connsiteY58" fmla="*/ 79451 h 689152"/>
              <a:gd name="connsiteX59" fmla="*/ 161567 w 416612"/>
              <a:gd name="connsiteY59" fmla="*/ 95640 h 689152"/>
              <a:gd name="connsiteX60" fmla="*/ 158542 w 416612"/>
              <a:gd name="connsiteY60" fmla="*/ 110971 h 689152"/>
              <a:gd name="connsiteX61" fmla="*/ 151506 w 416612"/>
              <a:gd name="connsiteY61" fmla="*/ 130780 h 689152"/>
              <a:gd name="connsiteX62" fmla="*/ 153779 w 416612"/>
              <a:gd name="connsiteY62" fmla="*/ 134634 h 689152"/>
              <a:gd name="connsiteX63" fmla="*/ 146403 w 416612"/>
              <a:gd name="connsiteY63" fmla="*/ 148922 h 689152"/>
              <a:gd name="connsiteX64" fmla="*/ 127478 w 416612"/>
              <a:gd name="connsiteY64" fmla="*/ 164815 h 689152"/>
              <a:gd name="connsiteX65" fmla="*/ 129882 w 416612"/>
              <a:gd name="connsiteY65" fmla="*/ 176767 h 689152"/>
              <a:gd name="connsiteX66" fmla="*/ 125368 w 416612"/>
              <a:gd name="connsiteY66" fmla="*/ 200946 h 689152"/>
              <a:gd name="connsiteX67" fmla="*/ 110281 w 416612"/>
              <a:gd name="connsiteY67" fmla="*/ 213309 h 689152"/>
              <a:gd name="connsiteX68" fmla="*/ 81036 w 416612"/>
              <a:gd name="connsiteY68" fmla="*/ 220316 h 689152"/>
              <a:gd name="connsiteX69" fmla="*/ 78459 w 416612"/>
              <a:gd name="connsiteY69" fmla="*/ 228136 h 689152"/>
              <a:gd name="connsiteX70" fmla="*/ 63707 w 416612"/>
              <a:gd name="connsiteY70" fmla="*/ 272150 h 689152"/>
              <a:gd name="connsiteX71" fmla="*/ 57774 w 416612"/>
              <a:gd name="connsiteY71" fmla="*/ 303290 h 689152"/>
              <a:gd name="connsiteX72" fmla="*/ 57284 w 416612"/>
              <a:gd name="connsiteY72" fmla="*/ 304547 h 689152"/>
              <a:gd name="connsiteX73" fmla="*/ 46687 w 416612"/>
              <a:gd name="connsiteY73" fmla="*/ 361135 h 689152"/>
              <a:gd name="connsiteX74" fmla="*/ 33455 w 416612"/>
              <a:gd name="connsiteY74" fmla="*/ 359987 h 689152"/>
              <a:gd name="connsiteX75" fmla="*/ 28878 w 416612"/>
              <a:gd name="connsiteY75" fmla="*/ 383080 h 689152"/>
              <a:gd name="connsiteX76" fmla="*/ 27218 w 416612"/>
              <a:gd name="connsiteY76" fmla="*/ 391209 h 689152"/>
              <a:gd name="connsiteX77" fmla="*/ 8692 w 416612"/>
              <a:gd name="connsiteY77" fmla="*/ 407855 h 689152"/>
              <a:gd name="connsiteX78" fmla="*/ 6719 w 416612"/>
              <a:gd name="connsiteY78" fmla="*/ 409635 h 689152"/>
              <a:gd name="connsiteX79" fmla="*/ 245 w 416612"/>
              <a:gd name="connsiteY79" fmla="*/ 420887 h 689152"/>
              <a:gd name="connsiteX80" fmla="*/ 1910 w 416612"/>
              <a:gd name="connsiteY80" fmla="*/ 429086 h 689152"/>
              <a:gd name="connsiteX81" fmla="*/ 3766 w 416612"/>
              <a:gd name="connsiteY81" fmla="*/ 437508 h 689152"/>
              <a:gd name="connsiteX82" fmla="*/ 31486 w 416612"/>
              <a:gd name="connsiteY82" fmla="*/ 471380 h 689152"/>
              <a:gd name="connsiteX83" fmla="*/ 35233 w 416612"/>
              <a:gd name="connsiteY83" fmla="*/ 507134 h 689152"/>
              <a:gd name="connsiteX84" fmla="*/ 29178 w 416612"/>
              <a:gd name="connsiteY84" fmla="*/ 553680 h 689152"/>
              <a:gd name="connsiteX85" fmla="*/ 24514 w 416612"/>
              <a:gd name="connsiteY85" fmla="*/ 589054 h 689152"/>
              <a:gd name="connsiteX86" fmla="*/ 24514 w 416612"/>
              <a:gd name="connsiteY86" fmla="*/ 601677 h 689152"/>
              <a:gd name="connsiteX87" fmla="*/ 24514 w 416612"/>
              <a:gd name="connsiteY87" fmla="*/ 616979 h 689152"/>
              <a:gd name="connsiteX88" fmla="*/ 24473 w 416612"/>
              <a:gd name="connsiteY88" fmla="*/ 630025 h 689152"/>
              <a:gd name="connsiteX89" fmla="*/ 24537 w 416612"/>
              <a:gd name="connsiteY89" fmla="*/ 647755 h 689152"/>
              <a:gd name="connsiteX90" fmla="*/ 25018 w 416612"/>
              <a:gd name="connsiteY90" fmla="*/ 686617 h 689152"/>
              <a:gd name="connsiteX91" fmla="*/ 76023 w 416612"/>
              <a:gd name="connsiteY91" fmla="*/ 689490 h 689152"/>
              <a:gd name="connsiteX92" fmla="*/ 88198 w 416612"/>
              <a:gd name="connsiteY92" fmla="*/ 672663 h 689152"/>
              <a:gd name="connsiteX93" fmla="*/ 90045 w 416612"/>
              <a:gd name="connsiteY93" fmla="*/ 670058 h 689152"/>
              <a:gd name="connsiteX94" fmla="*/ 114073 w 416612"/>
              <a:gd name="connsiteY94" fmla="*/ 636232 h 68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416612" h="689152">
                <a:moveTo>
                  <a:pt x="114073" y="636232"/>
                </a:moveTo>
                <a:lnTo>
                  <a:pt x="117326" y="635839"/>
                </a:lnTo>
                <a:lnTo>
                  <a:pt x="149946" y="644894"/>
                </a:lnTo>
                <a:lnTo>
                  <a:pt x="156183" y="646827"/>
                </a:lnTo>
                <a:lnTo>
                  <a:pt x="160347" y="648105"/>
                </a:lnTo>
                <a:lnTo>
                  <a:pt x="178401" y="655428"/>
                </a:lnTo>
                <a:lnTo>
                  <a:pt x="208245" y="678575"/>
                </a:lnTo>
                <a:lnTo>
                  <a:pt x="221659" y="671160"/>
                </a:lnTo>
                <a:lnTo>
                  <a:pt x="221732" y="671108"/>
                </a:lnTo>
                <a:lnTo>
                  <a:pt x="234868" y="656078"/>
                </a:lnTo>
                <a:lnTo>
                  <a:pt x="255862" y="646762"/>
                </a:lnTo>
                <a:lnTo>
                  <a:pt x="260634" y="650840"/>
                </a:lnTo>
                <a:lnTo>
                  <a:pt x="261664" y="653192"/>
                </a:lnTo>
                <a:lnTo>
                  <a:pt x="258525" y="663241"/>
                </a:lnTo>
                <a:lnTo>
                  <a:pt x="260026" y="664731"/>
                </a:lnTo>
                <a:lnTo>
                  <a:pt x="338358" y="665241"/>
                </a:lnTo>
                <a:lnTo>
                  <a:pt x="377107" y="669545"/>
                </a:lnTo>
                <a:lnTo>
                  <a:pt x="381793" y="666740"/>
                </a:lnTo>
                <a:lnTo>
                  <a:pt x="375669" y="660933"/>
                </a:lnTo>
                <a:lnTo>
                  <a:pt x="386601" y="649443"/>
                </a:lnTo>
                <a:lnTo>
                  <a:pt x="400178" y="571618"/>
                </a:lnTo>
                <a:lnTo>
                  <a:pt x="415714" y="546544"/>
                </a:lnTo>
                <a:lnTo>
                  <a:pt x="415229" y="539753"/>
                </a:lnTo>
                <a:lnTo>
                  <a:pt x="416858" y="522886"/>
                </a:lnTo>
                <a:lnTo>
                  <a:pt x="413592" y="509972"/>
                </a:lnTo>
                <a:lnTo>
                  <a:pt x="387817" y="501163"/>
                </a:lnTo>
                <a:lnTo>
                  <a:pt x="372611" y="490790"/>
                </a:lnTo>
                <a:lnTo>
                  <a:pt x="347957" y="454953"/>
                </a:lnTo>
                <a:lnTo>
                  <a:pt x="357360" y="415603"/>
                </a:lnTo>
                <a:lnTo>
                  <a:pt x="367685" y="407331"/>
                </a:lnTo>
                <a:lnTo>
                  <a:pt x="327131" y="371532"/>
                </a:lnTo>
                <a:lnTo>
                  <a:pt x="326618" y="359219"/>
                </a:lnTo>
                <a:lnTo>
                  <a:pt x="326246" y="350842"/>
                </a:lnTo>
                <a:lnTo>
                  <a:pt x="322159" y="258953"/>
                </a:lnTo>
                <a:lnTo>
                  <a:pt x="321520" y="245812"/>
                </a:lnTo>
                <a:lnTo>
                  <a:pt x="321247" y="240467"/>
                </a:lnTo>
                <a:lnTo>
                  <a:pt x="323407" y="234391"/>
                </a:lnTo>
                <a:lnTo>
                  <a:pt x="322114" y="231172"/>
                </a:lnTo>
                <a:lnTo>
                  <a:pt x="320100" y="226238"/>
                </a:lnTo>
                <a:lnTo>
                  <a:pt x="322241" y="221118"/>
                </a:lnTo>
                <a:lnTo>
                  <a:pt x="319818" y="216354"/>
                </a:lnTo>
                <a:lnTo>
                  <a:pt x="321810" y="212700"/>
                </a:lnTo>
                <a:lnTo>
                  <a:pt x="322046" y="212230"/>
                </a:lnTo>
                <a:lnTo>
                  <a:pt x="326056" y="205894"/>
                </a:lnTo>
                <a:lnTo>
                  <a:pt x="329372" y="200261"/>
                </a:lnTo>
                <a:lnTo>
                  <a:pt x="332343" y="195298"/>
                </a:lnTo>
                <a:lnTo>
                  <a:pt x="336403" y="186502"/>
                </a:lnTo>
                <a:lnTo>
                  <a:pt x="348220" y="160942"/>
                </a:lnTo>
                <a:lnTo>
                  <a:pt x="351191" y="146051"/>
                </a:lnTo>
                <a:lnTo>
                  <a:pt x="355981" y="117767"/>
                </a:lnTo>
                <a:lnTo>
                  <a:pt x="360654" y="91215"/>
                </a:lnTo>
                <a:lnTo>
                  <a:pt x="368438" y="46999"/>
                </a:lnTo>
                <a:lnTo>
                  <a:pt x="376245" y="337"/>
                </a:lnTo>
                <a:lnTo>
                  <a:pt x="246091" y="5327"/>
                </a:lnTo>
                <a:lnTo>
                  <a:pt x="236093" y="37765"/>
                </a:lnTo>
                <a:lnTo>
                  <a:pt x="213049" y="41667"/>
                </a:lnTo>
                <a:lnTo>
                  <a:pt x="171910" y="42878"/>
                </a:lnTo>
                <a:lnTo>
                  <a:pt x="165582" y="74947"/>
                </a:lnTo>
                <a:lnTo>
                  <a:pt x="164756" y="79451"/>
                </a:lnTo>
                <a:lnTo>
                  <a:pt x="161567" y="95640"/>
                </a:lnTo>
                <a:lnTo>
                  <a:pt x="158542" y="110971"/>
                </a:lnTo>
                <a:lnTo>
                  <a:pt x="151506" y="130780"/>
                </a:lnTo>
                <a:lnTo>
                  <a:pt x="153779" y="134634"/>
                </a:lnTo>
                <a:lnTo>
                  <a:pt x="146403" y="148922"/>
                </a:lnTo>
                <a:lnTo>
                  <a:pt x="127478" y="164815"/>
                </a:lnTo>
                <a:lnTo>
                  <a:pt x="129882" y="176767"/>
                </a:lnTo>
                <a:lnTo>
                  <a:pt x="125368" y="200946"/>
                </a:lnTo>
                <a:lnTo>
                  <a:pt x="110281" y="213309"/>
                </a:lnTo>
                <a:lnTo>
                  <a:pt x="81036" y="220316"/>
                </a:lnTo>
                <a:lnTo>
                  <a:pt x="78459" y="228136"/>
                </a:lnTo>
                <a:lnTo>
                  <a:pt x="63707" y="272150"/>
                </a:lnTo>
                <a:lnTo>
                  <a:pt x="57774" y="303290"/>
                </a:lnTo>
                <a:lnTo>
                  <a:pt x="57284" y="304547"/>
                </a:lnTo>
                <a:lnTo>
                  <a:pt x="46687" y="361135"/>
                </a:lnTo>
                <a:lnTo>
                  <a:pt x="33455" y="359987"/>
                </a:lnTo>
                <a:lnTo>
                  <a:pt x="28878" y="383080"/>
                </a:lnTo>
                <a:lnTo>
                  <a:pt x="27218" y="391209"/>
                </a:lnTo>
                <a:lnTo>
                  <a:pt x="8692" y="407855"/>
                </a:lnTo>
                <a:lnTo>
                  <a:pt x="6719" y="409635"/>
                </a:lnTo>
                <a:lnTo>
                  <a:pt x="245" y="420887"/>
                </a:lnTo>
                <a:lnTo>
                  <a:pt x="1910" y="429086"/>
                </a:lnTo>
                <a:lnTo>
                  <a:pt x="3766" y="437508"/>
                </a:lnTo>
                <a:lnTo>
                  <a:pt x="31486" y="471380"/>
                </a:lnTo>
                <a:lnTo>
                  <a:pt x="35233" y="507134"/>
                </a:lnTo>
                <a:lnTo>
                  <a:pt x="29178" y="553680"/>
                </a:lnTo>
                <a:lnTo>
                  <a:pt x="24514" y="589054"/>
                </a:lnTo>
                <a:lnTo>
                  <a:pt x="24514" y="601677"/>
                </a:lnTo>
                <a:lnTo>
                  <a:pt x="24514" y="616979"/>
                </a:lnTo>
                <a:lnTo>
                  <a:pt x="24473" y="630025"/>
                </a:lnTo>
                <a:lnTo>
                  <a:pt x="24537" y="647755"/>
                </a:lnTo>
                <a:lnTo>
                  <a:pt x="25018" y="686617"/>
                </a:lnTo>
                <a:lnTo>
                  <a:pt x="76023" y="689490"/>
                </a:lnTo>
                <a:lnTo>
                  <a:pt x="88198" y="672663"/>
                </a:lnTo>
                <a:lnTo>
                  <a:pt x="90045" y="670058"/>
                </a:lnTo>
                <a:lnTo>
                  <a:pt x="114073" y="63623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C47ED839-DCE3-A005-1120-A7EEAB7E69E8}"/>
              </a:ext>
            </a:extLst>
          </p:cNvPr>
          <p:cNvSpPr>
            <a:spLocks/>
          </p:cNvSpPr>
          <p:nvPr/>
        </p:nvSpPr>
        <p:spPr>
          <a:xfrm flipV="1">
            <a:off x="5751161" y="1972065"/>
            <a:ext cx="709646" cy="729277"/>
          </a:xfrm>
          <a:custGeom>
            <a:avLst/>
            <a:gdLst>
              <a:gd name="connsiteX0" fmla="*/ 201097 w 483267"/>
              <a:gd name="connsiteY0" fmla="*/ 33745 h 496636"/>
              <a:gd name="connsiteX1" fmla="*/ 170713 w 483267"/>
              <a:gd name="connsiteY1" fmla="*/ 54451 h 496636"/>
              <a:gd name="connsiteX2" fmla="*/ 170155 w 483267"/>
              <a:gd name="connsiteY2" fmla="*/ 54419 h 496636"/>
              <a:gd name="connsiteX3" fmla="*/ 165565 w 483267"/>
              <a:gd name="connsiteY3" fmla="*/ 54183 h 496636"/>
              <a:gd name="connsiteX4" fmla="*/ 160417 w 483267"/>
              <a:gd name="connsiteY4" fmla="*/ 53925 h 496636"/>
              <a:gd name="connsiteX5" fmla="*/ 151421 w 483267"/>
              <a:gd name="connsiteY5" fmla="*/ 53493 h 496636"/>
              <a:gd name="connsiteX6" fmla="*/ 131537 w 483267"/>
              <a:gd name="connsiteY6" fmla="*/ 52613 h 496636"/>
              <a:gd name="connsiteX7" fmla="*/ 127532 w 483267"/>
              <a:gd name="connsiteY7" fmla="*/ 52445 h 496636"/>
              <a:gd name="connsiteX8" fmla="*/ 123812 w 483267"/>
              <a:gd name="connsiteY8" fmla="*/ 52300 h 496636"/>
              <a:gd name="connsiteX9" fmla="*/ 122797 w 483267"/>
              <a:gd name="connsiteY9" fmla="*/ 73895 h 496636"/>
              <a:gd name="connsiteX10" fmla="*/ 122425 w 483267"/>
              <a:gd name="connsiteY10" fmla="*/ 81347 h 496636"/>
              <a:gd name="connsiteX11" fmla="*/ 121596 w 483267"/>
              <a:gd name="connsiteY11" fmla="*/ 98672 h 496636"/>
              <a:gd name="connsiteX12" fmla="*/ 121245 w 483267"/>
              <a:gd name="connsiteY12" fmla="*/ 105946 h 496636"/>
              <a:gd name="connsiteX13" fmla="*/ 119144 w 483267"/>
              <a:gd name="connsiteY13" fmla="*/ 108374 h 496636"/>
              <a:gd name="connsiteX14" fmla="*/ 118876 w 483267"/>
              <a:gd name="connsiteY14" fmla="*/ 109064 h 496636"/>
              <a:gd name="connsiteX15" fmla="*/ 117760 w 483267"/>
              <a:gd name="connsiteY15" fmla="*/ 110189 h 496636"/>
              <a:gd name="connsiteX16" fmla="*/ 113608 w 483267"/>
              <a:gd name="connsiteY16" fmla="*/ 115848 h 496636"/>
              <a:gd name="connsiteX17" fmla="*/ 109598 w 483267"/>
              <a:gd name="connsiteY17" fmla="*/ 121071 h 496636"/>
              <a:gd name="connsiteX18" fmla="*/ 107852 w 483267"/>
              <a:gd name="connsiteY18" fmla="*/ 123022 h 496636"/>
              <a:gd name="connsiteX19" fmla="*/ 106037 w 483267"/>
              <a:gd name="connsiteY19" fmla="*/ 125817 h 496636"/>
              <a:gd name="connsiteX20" fmla="*/ 103874 w 483267"/>
              <a:gd name="connsiteY20" fmla="*/ 128603 h 496636"/>
              <a:gd name="connsiteX21" fmla="*/ 98955 w 483267"/>
              <a:gd name="connsiteY21" fmla="*/ 134970 h 496636"/>
              <a:gd name="connsiteX22" fmla="*/ 95340 w 483267"/>
              <a:gd name="connsiteY22" fmla="*/ 139648 h 496636"/>
              <a:gd name="connsiteX23" fmla="*/ 92769 w 483267"/>
              <a:gd name="connsiteY23" fmla="*/ 142997 h 496636"/>
              <a:gd name="connsiteX24" fmla="*/ 88529 w 483267"/>
              <a:gd name="connsiteY24" fmla="*/ 148556 h 496636"/>
              <a:gd name="connsiteX25" fmla="*/ 83825 w 483267"/>
              <a:gd name="connsiteY25" fmla="*/ 154682 h 496636"/>
              <a:gd name="connsiteX26" fmla="*/ 79667 w 483267"/>
              <a:gd name="connsiteY26" fmla="*/ 171041 h 496636"/>
              <a:gd name="connsiteX27" fmla="*/ 77744 w 483267"/>
              <a:gd name="connsiteY27" fmla="*/ 178615 h 496636"/>
              <a:gd name="connsiteX28" fmla="*/ 76962 w 483267"/>
              <a:gd name="connsiteY28" fmla="*/ 181750 h 496636"/>
              <a:gd name="connsiteX29" fmla="*/ 75285 w 483267"/>
              <a:gd name="connsiteY29" fmla="*/ 188294 h 496636"/>
              <a:gd name="connsiteX30" fmla="*/ 73734 w 483267"/>
              <a:gd name="connsiteY30" fmla="*/ 194438 h 496636"/>
              <a:gd name="connsiteX31" fmla="*/ 63293 w 483267"/>
              <a:gd name="connsiteY31" fmla="*/ 235523 h 496636"/>
              <a:gd name="connsiteX32" fmla="*/ 56994 w 483267"/>
              <a:gd name="connsiteY32" fmla="*/ 248992 h 496636"/>
              <a:gd name="connsiteX33" fmla="*/ 53005 w 483267"/>
              <a:gd name="connsiteY33" fmla="*/ 258943 h 496636"/>
              <a:gd name="connsiteX34" fmla="*/ 49542 w 483267"/>
              <a:gd name="connsiteY34" fmla="*/ 264956 h 496636"/>
              <a:gd name="connsiteX35" fmla="*/ 48695 w 483267"/>
              <a:gd name="connsiteY35" fmla="*/ 266753 h 496636"/>
              <a:gd name="connsiteX36" fmla="*/ 44922 w 483267"/>
              <a:gd name="connsiteY36" fmla="*/ 274848 h 496636"/>
              <a:gd name="connsiteX37" fmla="*/ 41629 w 483267"/>
              <a:gd name="connsiteY37" fmla="*/ 281891 h 496636"/>
              <a:gd name="connsiteX38" fmla="*/ 35598 w 483267"/>
              <a:gd name="connsiteY38" fmla="*/ 294778 h 496636"/>
              <a:gd name="connsiteX39" fmla="*/ 31682 w 483267"/>
              <a:gd name="connsiteY39" fmla="*/ 303160 h 496636"/>
              <a:gd name="connsiteX40" fmla="*/ 31572 w 483267"/>
              <a:gd name="connsiteY40" fmla="*/ 303382 h 496636"/>
              <a:gd name="connsiteX41" fmla="*/ 22640 w 483267"/>
              <a:gd name="connsiteY41" fmla="*/ 322450 h 496636"/>
              <a:gd name="connsiteX42" fmla="*/ 21617 w 483267"/>
              <a:gd name="connsiteY42" fmla="*/ 324624 h 496636"/>
              <a:gd name="connsiteX43" fmla="*/ 21196 w 483267"/>
              <a:gd name="connsiteY43" fmla="*/ 325463 h 496636"/>
              <a:gd name="connsiteX44" fmla="*/ 19169 w 483267"/>
              <a:gd name="connsiteY44" fmla="*/ 329856 h 496636"/>
              <a:gd name="connsiteX45" fmla="*/ 3551 w 483267"/>
              <a:gd name="connsiteY45" fmla="*/ 363227 h 496636"/>
              <a:gd name="connsiteX46" fmla="*/ 392 w 483267"/>
              <a:gd name="connsiteY46" fmla="*/ 369956 h 496636"/>
              <a:gd name="connsiteX47" fmla="*/ 1716 w 483267"/>
              <a:gd name="connsiteY47" fmla="*/ 377416 h 496636"/>
              <a:gd name="connsiteX48" fmla="*/ 3544 w 483267"/>
              <a:gd name="connsiteY48" fmla="*/ 387586 h 496636"/>
              <a:gd name="connsiteX49" fmla="*/ 4621 w 483267"/>
              <a:gd name="connsiteY49" fmla="*/ 393381 h 496636"/>
              <a:gd name="connsiteX50" fmla="*/ 5220 w 483267"/>
              <a:gd name="connsiteY50" fmla="*/ 397333 h 496636"/>
              <a:gd name="connsiteX51" fmla="*/ 6582 w 483267"/>
              <a:gd name="connsiteY51" fmla="*/ 405065 h 496636"/>
              <a:gd name="connsiteX52" fmla="*/ 10269 w 483267"/>
              <a:gd name="connsiteY52" fmla="*/ 406390 h 496636"/>
              <a:gd name="connsiteX53" fmla="*/ 15378 w 483267"/>
              <a:gd name="connsiteY53" fmla="*/ 408210 h 496636"/>
              <a:gd name="connsiteX54" fmla="*/ 21768 w 483267"/>
              <a:gd name="connsiteY54" fmla="*/ 410996 h 496636"/>
              <a:gd name="connsiteX55" fmla="*/ 28605 w 483267"/>
              <a:gd name="connsiteY55" fmla="*/ 416387 h 496636"/>
              <a:gd name="connsiteX56" fmla="*/ 34313 w 483267"/>
              <a:gd name="connsiteY56" fmla="*/ 423307 h 496636"/>
              <a:gd name="connsiteX57" fmla="*/ 39181 w 483267"/>
              <a:gd name="connsiteY57" fmla="*/ 424887 h 496636"/>
              <a:gd name="connsiteX58" fmla="*/ 45024 w 483267"/>
              <a:gd name="connsiteY58" fmla="*/ 404839 h 496636"/>
              <a:gd name="connsiteX59" fmla="*/ 54272 w 483267"/>
              <a:gd name="connsiteY59" fmla="*/ 406531 h 496636"/>
              <a:gd name="connsiteX60" fmla="*/ 54452 w 483267"/>
              <a:gd name="connsiteY60" fmla="*/ 409689 h 496636"/>
              <a:gd name="connsiteX61" fmla="*/ 45792 w 483267"/>
              <a:gd name="connsiteY61" fmla="*/ 460132 h 496636"/>
              <a:gd name="connsiteX62" fmla="*/ 49006 w 483267"/>
              <a:gd name="connsiteY62" fmla="*/ 470628 h 496636"/>
              <a:gd name="connsiteX63" fmla="*/ 57823 w 483267"/>
              <a:gd name="connsiteY63" fmla="*/ 473046 h 496636"/>
              <a:gd name="connsiteX64" fmla="*/ 61531 w 483267"/>
              <a:gd name="connsiteY64" fmla="*/ 474086 h 496636"/>
              <a:gd name="connsiteX65" fmla="*/ 63847 w 483267"/>
              <a:gd name="connsiteY65" fmla="*/ 478292 h 496636"/>
              <a:gd name="connsiteX66" fmla="*/ 64079 w 483267"/>
              <a:gd name="connsiteY66" fmla="*/ 486519 h 496636"/>
              <a:gd name="connsiteX67" fmla="*/ 59745 w 483267"/>
              <a:gd name="connsiteY67" fmla="*/ 490104 h 496636"/>
              <a:gd name="connsiteX68" fmla="*/ 63381 w 483267"/>
              <a:gd name="connsiteY68" fmla="*/ 494669 h 496636"/>
              <a:gd name="connsiteX69" fmla="*/ 67107 w 483267"/>
              <a:gd name="connsiteY69" fmla="*/ 495863 h 496636"/>
              <a:gd name="connsiteX70" fmla="*/ 68021 w 483267"/>
              <a:gd name="connsiteY70" fmla="*/ 495490 h 496636"/>
              <a:gd name="connsiteX71" fmla="*/ 69336 w 483267"/>
              <a:gd name="connsiteY71" fmla="*/ 495504 h 496636"/>
              <a:gd name="connsiteX72" fmla="*/ 71590 w 483267"/>
              <a:gd name="connsiteY72" fmla="*/ 495572 h 496636"/>
              <a:gd name="connsiteX73" fmla="*/ 72796 w 483267"/>
              <a:gd name="connsiteY73" fmla="*/ 495881 h 496636"/>
              <a:gd name="connsiteX74" fmla="*/ 74662 w 483267"/>
              <a:gd name="connsiteY74" fmla="*/ 496334 h 496636"/>
              <a:gd name="connsiteX75" fmla="*/ 74975 w 483267"/>
              <a:gd name="connsiteY75" fmla="*/ 495572 h 496636"/>
              <a:gd name="connsiteX76" fmla="*/ 82079 w 483267"/>
              <a:gd name="connsiteY76" fmla="*/ 483306 h 496636"/>
              <a:gd name="connsiteX77" fmla="*/ 121478 w 483267"/>
              <a:gd name="connsiteY77" fmla="*/ 463594 h 496636"/>
              <a:gd name="connsiteX78" fmla="*/ 146190 w 483267"/>
              <a:gd name="connsiteY78" fmla="*/ 445674 h 496636"/>
              <a:gd name="connsiteX79" fmla="*/ 176407 w 483267"/>
              <a:gd name="connsiteY79" fmla="*/ 423548 h 496636"/>
              <a:gd name="connsiteX80" fmla="*/ 191166 w 483267"/>
              <a:gd name="connsiteY80" fmla="*/ 413007 h 496636"/>
              <a:gd name="connsiteX81" fmla="*/ 199786 w 483267"/>
              <a:gd name="connsiteY81" fmla="*/ 406758 h 496636"/>
              <a:gd name="connsiteX82" fmla="*/ 208977 w 483267"/>
              <a:gd name="connsiteY82" fmla="*/ 400047 h 496636"/>
              <a:gd name="connsiteX83" fmla="*/ 217872 w 483267"/>
              <a:gd name="connsiteY83" fmla="*/ 392686 h 496636"/>
              <a:gd name="connsiteX84" fmla="*/ 218675 w 483267"/>
              <a:gd name="connsiteY84" fmla="*/ 392024 h 496636"/>
              <a:gd name="connsiteX85" fmla="*/ 236126 w 483267"/>
              <a:gd name="connsiteY85" fmla="*/ 377866 h 496636"/>
              <a:gd name="connsiteX86" fmla="*/ 264673 w 483267"/>
              <a:gd name="connsiteY86" fmla="*/ 414273 h 496636"/>
              <a:gd name="connsiteX87" fmla="*/ 283308 w 483267"/>
              <a:gd name="connsiteY87" fmla="*/ 443156 h 496636"/>
              <a:gd name="connsiteX88" fmla="*/ 291223 w 483267"/>
              <a:gd name="connsiteY88" fmla="*/ 455118 h 496636"/>
              <a:gd name="connsiteX89" fmla="*/ 334422 w 483267"/>
              <a:gd name="connsiteY89" fmla="*/ 456492 h 496636"/>
              <a:gd name="connsiteX90" fmla="*/ 352413 w 483267"/>
              <a:gd name="connsiteY90" fmla="*/ 437239 h 496636"/>
              <a:gd name="connsiteX91" fmla="*/ 366992 w 483267"/>
              <a:gd name="connsiteY91" fmla="*/ 448361 h 496636"/>
              <a:gd name="connsiteX92" fmla="*/ 372023 w 483267"/>
              <a:gd name="connsiteY92" fmla="*/ 452222 h 496636"/>
              <a:gd name="connsiteX93" fmla="*/ 429801 w 483267"/>
              <a:gd name="connsiteY93" fmla="*/ 496766 h 496636"/>
              <a:gd name="connsiteX94" fmla="*/ 430608 w 483267"/>
              <a:gd name="connsiteY94" fmla="*/ 496130 h 496636"/>
              <a:gd name="connsiteX95" fmla="*/ 431221 w 483267"/>
              <a:gd name="connsiteY95" fmla="*/ 495640 h 496636"/>
              <a:gd name="connsiteX96" fmla="*/ 431479 w 483267"/>
              <a:gd name="connsiteY96" fmla="*/ 495422 h 496636"/>
              <a:gd name="connsiteX97" fmla="*/ 431919 w 483267"/>
              <a:gd name="connsiteY97" fmla="*/ 495059 h 496636"/>
              <a:gd name="connsiteX98" fmla="*/ 437326 w 483267"/>
              <a:gd name="connsiteY98" fmla="*/ 490812 h 496636"/>
              <a:gd name="connsiteX99" fmla="*/ 438011 w 483267"/>
              <a:gd name="connsiteY99" fmla="*/ 490254 h 496636"/>
              <a:gd name="connsiteX100" fmla="*/ 438388 w 483267"/>
              <a:gd name="connsiteY100" fmla="*/ 489959 h 496636"/>
              <a:gd name="connsiteX101" fmla="*/ 444947 w 483267"/>
              <a:gd name="connsiteY101" fmla="*/ 484754 h 496636"/>
              <a:gd name="connsiteX102" fmla="*/ 450300 w 483267"/>
              <a:gd name="connsiteY102" fmla="*/ 480511 h 496636"/>
              <a:gd name="connsiteX103" fmla="*/ 453339 w 483267"/>
              <a:gd name="connsiteY103" fmla="*/ 478097 h 496636"/>
              <a:gd name="connsiteX104" fmla="*/ 459291 w 483267"/>
              <a:gd name="connsiteY104" fmla="*/ 473373 h 496636"/>
              <a:gd name="connsiteX105" fmla="*/ 466313 w 483267"/>
              <a:gd name="connsiteY105" fmla="*/ 467742 h 496636"/>
              <a:gd name="connsiteX106" fmla="*/ 466884 w 483267"/>
              <a:gd name="connsiteY106" fmla="*/ 467302 h 496636"/>
              <a:gd name="connsiteX107" fmla="*/ 469039 w 483267"/>
              <a:gd name="connsiteY107" fmla="*/ 465564 h 496636"/>
              <a:gd name="connsiteX108" fmla="*/ 469806 w 483267"/>
              <a:gd name="connsiteY108" fmla="*/ 464956 h 496636"/>
              <a:gd name="connsiteX109" fmla="*/ 471843 w 483267"/>
              <a:gd name="connsiteY109" fmla="*/ 463304 h 496636"/>
              <a:gd name="connsiteX110" fmla="*/ 472586 w 483267"/>
              <a:gd name="connsiteY110" fmla="*/ 462709 h 496636"/>
              <a:gd name="connsiteX111" fmla="*/ 473358 w 483267"/>
              <a:gd name="connsiteY111" fmla="*/ 462101 h 496636"/>
              <a:gd name="connsiteX112" fmla="*/ 473893 w 483267"/>
              <a:gd name="connsiteY112" fmla="*/ 461679 h 496636"/>
              <a:gd name="connsiteX113" fmla="*/ 479137 w 483267"/>
              <a:gd name="connsiteY113" fmla="*/ 457477 h 496636"/>
              <a:gd name="connsiteX114" fmla="*/ 480897 w 483267"/>
              <a:gd name="connsiteY114" fmla="*/ 456066 h 496636"/>
              <a:gd name="connsiteX115" fmla="*/ 483659 w 483267"/>
              <a:gd name="connsiteY115" fmla="*/ 453851 h 496636"/>
              <a:gd name="connsiteX116" fmla="*/ 482348 w 483267"/>
              <a:gd name="connsiteY116" fmla="*/ 445039 h 496636"/>
              <a:gd name="connsiteX117" fmla="*/ 478493 w 483267"/>
              <a:gd name="connsiteY117" fmla="*/ 419323 h 496636"/>
              <a:gd name="connsiteX118" fmla="*/ 475526 w 483267"/>
              <a:gd name="connsiteY118" fmla="*/ 399448 h 496636"/>
              <a:gd name="connsiteX119" fmla="*/ 474047 w 483267"/>
              <a:gd name="connsiteY119" fmla="*/ 389360 h 496636"/>
              <a:gd name="connsiteX120" fmla="*/ 472106 w 483267"/>
              <a:gd name="connsiteY120" fmla="*/ 376645 h 496636"/>
              <a:gd name="connsiteX121" fmla="*/ 470160 w 483267"/>
              <a:gd name="connsiteY121" fmla="*/ 363758 h 496636"/>
              <a:gd name="connsiteX122" fmla="*/ 466839 w 483267"/>
              <a:gd name="connsiteY122" fmla="*/ 341196 h 496636"/>
              <a:gd name="connsiteX123" fmla="*/ 461495 w 483267"/>
              <a:gd name="connsiteY123" fmla="*/ 307198 h 496636"/>
              <a:gd name="connsiteX124" fmla="*/ 455925 w 483267"/>
              <a:gd name="connsiteY124" fmla="*/ 268708 h 496636"/>
              <a:gd name="connsiteX125" fmla="*/ 444612 w 483267"/>
              <a:gd name="connsiteY125" fmla="*/ 255535 h 496636"/>
              <a:gd name="connsiteX126" fmla="*/ 423550 w 483267"/>
              <a:gd name="connsiteY126" fmla="*/ 230845 h 496636"/>
              <a:gd name="connsiteX127" fmla="*/ 414967 w 483267"/>
              <a:gd name="connsiteY127" fmla="*/ 221016 h 496636"/>
              <a:gd name="connsiteX128" fmla="*/ 407251 w 483267"/>
              <a:gd name="connsiteY128" fmla="*/ 211691 h 496636"/>
              <a:gd name="connsiteX129" fmla="*/ 398832 w 483267"/>
              <a:gd name="connsiteY129" fmla="*/ 202234 h 496636"/>
              <a:gd name="connsiteX130" fmla="*/ 389170 w 483267"/>
              <a:gd name="connsiteY130" fmla="*/ 190599 h 496636"/>
              <a:gd name="connsiteX131" fmla="*/ 379322 w 483267"/>
              <a:gd name="connsiteY131" fmla="*/ 179536 h 496636"/>
              <a:gd name="connsiteX132" fmla="*/ 377326 w 483267"/>
              <a:gd name="connsiteY132" fmla="*/ 177208 h 496636"/>
              <a:gd name="connsiteX133" fmla="*/ 363182 w 483267"/>
              <a:gd name="connsiteY133" fmla="*/ 160913 h 496636"/>
              <a:gd name="connsiteX134" fmla="*/ 356395 w 483267"/>
              <a:gd name="connsiteY134" fmla="*/ 152840 h 496636"/>
              <a:gd name="connsiteX135" fmla="*/ 369691 w 483267"/>
              <a:gd name="connsiteY135" fmla="*/ 140529 h 496636"/>
              <a:gd name="connsiteX136" fmla="*/ 378723 w 483267"/>
              <a:gd name="connsiteY136" fmla="*/ 132265 h 496636"/>
              <a:gd name="connsiteX137" fmla="*/ 379544 w 483267"/>
              <a:gd name="connsiteY137" fmla="*/ 131430 h 496636"/>
              <a:gd name="connsiteX138" fmla="*/ 391438 w 483267"/>
              <a:gd name="connsiteY138" fmla="*/ 120531 h 496636"/>
              <a:gd name="connsiteX139" fmla="*/ 404166 w 483267"/>
              <a:gd name="connsiteY139" fmla="*/ 108778 h 496636"/>
              <a:gd name="connsiteX140" fmla="*/ 375175 w 483267"/>
              <a:gd name="connsiteY140" fmla="*/ 99820 h 496636"/>
              <a:gd name="connsiteX141" fmla="*/ 360283 w 483267"/>
              <a:gd name="connsiteY141" fmla="*/ 95577 h 496636"/>
              <a:gd name="connsiteX142" fmla="*/ 338373 w 483267"/>
              <a:gd name="connsiteY142" fmla="*/ 91979 h 496636"/>
              <a:gd name="connsiteX143" fmla="*/ 319126 w 483267"/>
              <a:gd name="connsiteY143" fmla="*/ 87958 h 496636"/>
              <a:gd name="connsiteX144" fmla="*/ 296113 w 483267"/>
              <a:gd name="connsiteY144" fmla="*/ 82590 h 496636"/>
              <a:gd name="connsiteX145" fmla="*/ 288579 w 483267"/>
              <a:gd name="connsiteY145" fmla="*/ 72988 h 496636"/>
              <a:gd name="connsiteX146" fmla="*/ 285208 w 483267"/>
              <a:gd name="connsiteY146" fmla="*/ 69684 h 496636"/>
              <a:gd name="connsiteX147" fmla="*/ 278898 w 483267"/>
              <a:gd name="connsiteY147" fmla="*/ 61657 h 496636"/>
              <a:gd name="connsiteX148" fmla="*/ 274253 w 483267"/>
              <a:gd name="connsiteY148" fmla="*/ 44617 h 496636"/>
              <a:gd name="connsiteX149" fmla="*/ 273092 w 483267"/>
              <a:gd name="connsiteY149" fmla="*/ 40411 h 496636"/>
              <a:gd name="connsiteX150" fmla="*/ 272130 w 483267"/>
              <a:gd name="connsiteY150" fmla="*/ 38564 h 496636"/>
              <a:gd name="connsiteX151" fmla="*/ 269245 w 483267"/>
              <a:gd name="connsiteY151" fmla="*/ 33051 h 496636"/>
              <a:gd name="connsiteX152" fmla="*/ 268919 w 483267"/>
              <a:gd name="connsiteY152" fmla="*/ 32424 h 496636"/>
              <a:gd name="connsiteX153" fmla="*/ 265598 w 483267"/>
              <a:gd name="connsiteY153" fmla="*/ 26058 h 496636"/>
              <a:gd name="connsiteX154" fmla="*/ 258490 w 483267"/>
              <a:gd name="connsiteY154" fmla="*/ 12453 h 496636"/>
              <a:gd name="connsiteX155" fmla="*/ 258440 w 483267"/>
              <a:gd name="connsiteY155" fmla="*/ 12372 h 496636"/>
              <a:gd name="connsiteX156" fmla="*/ 241502 w 483267"/>
              <a:gd name="connsiteY156" fmla="*/ 129 h 496636"/>
              <a:gd name="connsiteX157" fmla="*/ 200608 w 483267"/>
              <a:gd name="connsiteY157" fmla="*/ 3836 h 496636"/>
              <a:gd name="connsiteX158" fmla="*/ 200784 w 483267"/>
              <a:gd name="connsiteY158" fmla="*/ 15376 h 496636"/>
              <a:gd name="connsiteX159" fmla="*/ 201097 w 483267"/>
              <a:gd name="connsiteY159" fmla="*/ 33745 h 496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483267" h="496636">
                <a:moveTo>
                  <a:pt x="201097" y="33745"/>
                </a:moveTo>
                <a:lnTo>
                  <a:pt x="170713" y="54451"/>
                </a:lnTo>
                <a:lnTo>
                  <a:pt x="170155" y="54419"/>
                </a:lnTo>
                <a:lnTo>
                  <a:pt x="165565" y="54183"/>
                </a:lnTo>
                <a:lnTo>
                  <a:pt x="160417" y="53925"/>
                </a:lnTo>
                <a:lnTo>
                  <a:pt x="151421" y="53493"/>
                </a:lnTo>
                <a:lnTo>
                  <a:pt x="131537" y="52613"/>
                </a:lnTo>
                <a:lnTo>
                  <a:pt x="127532" y="52445"/>
                </a:lnTo>
                <a:lnTo>
                  <a:pt x="123812" y="52300"/>
                </a:lnTo>
                <a:lnTo>
                  <a:pt x="122797" y="73895"/>
                </a:lnTo>
                <a:lnTo>
                  <a:pt x="122425" y="81347"/>
                </a:lnTo>
                <a:lnTo>
                  <a:pt x="121596" y="98672"/>
                </a:lnTo>
                <a:lnTo>
                  <a:pt x="121245" y="105946"/>
                </a:lnTo>
                <a:lnTo>
                  <a:pt x="119144" y="108374"/>
                </a:lnTo>
                <a:lnTo>
                  <a:pt x="118876" y="109064"/>
                </a:lnTo>
                <a:lnTo>
                  <a:pt x="117760" y="110189"/>
                </a:lnTo>
                <a:lnTo>
                  <a:pt x="113608" y="115848"/>
                </a:lnTo>
                <a:lnTo>
                  <a:pt x="109598" y="121071"/>
                </a:lnTo>
                <a:lnTo>
                  <a:pt x="107852" y="123022"/>
                </a:lnTo>
                <a:lnTo>
                  <a:pt x="106037" y="125817"/>
                </a:lnTo>
                <a:lnTo>
                  <a:pt x="103874" y="128603"/>
                </a:lnTo>
                <a:lnTo>
                  <a:pt x="98955" y="134970"/>
                </a:lnTo>
                <a:lnTo>
                  <a:pt x="95340" y="139648"/>
                </a:lnTo>
                <a:lnTo>
                  <a:pt x="92769" y="142997"/>
                </a:lnTo>
                <a:lnTo>
                  <a:pt x="88529" y="148556"/>
                </a:lnTo>
                <a:lnTo>
                  <a:pt x="83825" y="154682"/>
                </a:lnTo>
                <a:lnTo>
                  <a:pt x="79667" y="171041"/>
                </a:lnTo>
                <a:lnTo>
                  <a:pt x="77744" y="178615"/>
                </a:lnTo>
                <a:lnTo>
                  <a:pt x="76962" y="181750"/>
                </a:lnTo>
                <a:lnTo>
                  <a:pt x="75285" y="188294"/>
                </a:lnTo>
                <a:lnTo>
                  <a:pt x="73734" y="194438"/>
                </a:lnTo>
                <a:lnTo>
                  <a:pt x="63293" y="235523"/>
                </a:lnTo>
                <a:lnTo>
                  <a:pt x="56994" y="248992"/>
                </a:lnTo>
                <a:lnTo>
                  <a:pt x="53005" y="258943"/>
                </a:lnTo>
                <a:lnTo>
                  <a:pt x="49542" y="264956"/>
                </a:lnTo>
                <a:lnTo>
                  <a:pt x="48695" y="266753"/>
                </a:lnTo>
                <a:lnTo>
                  <a:pt x="44922" y="274848"/>
                </a:lnTo>
                <a:lnTo>
                  <a:pt x="41629" y="281891"/>
                </a:lnTo>
                <a:lnTo>
                  <a:pt x="35598" y="294778"/>
                </a:lnTo>
                <a:lnTo>
                  <a:pt x="31682" y="303160"/>
                </a:lnTo>
                <a:lnTo>
                  <a:pt x="31572" y="303382"/>
                </a:lnTo>
                <a:lnTo>
                  <a:pt x="22640" y="322450"/>
                </a:lnTo>
                <a:lnTo>
                  <a:pt x="21617" y="324624"/>
                </a:lnTo>
                <a:lnTo>
                  <a:pt x="21196" y="325463"/>
                </a:lnTo>
                <a:lnTo>
                  <a:pt x="19169" y="329856"/>
                </a:lnTo>
                <a:lnTo>
                  <a:pt x="3551" y="363227"/>
                </a:lnTo>
                <a:lnTo>
                  <a:pt x="392" y="369956"/>
                </a:lnTo>
                <a:lnTo>
                  <a:pt x="1716" y="377416"/>
                </a:lnTo>
                <a:lnTo>
                  <a:pt x="3544" y="387586"/>
                </a:lnTo>
                <a:lnTo>
                  <a:pt x="4621" y="393381"/>
                </a:lnTo>
                <a:lnTo>
                  <a:pt x="5220" y="397333"/>
                </a:lnTo>
                <a:lnTo>
                  <a:pt x="6582" y="405065"/>
                </a:lnTo>
                <a:lnTo>
                  <a:pt x="10269" y="406390"/>
                </a:lnTo>
                <a:lnTo>
                  <a:pt x="15378" y="408210"/>
                </a:lnTo>
                <a:lnTo>
                  <a:pt x="21768" y="410996"/>
                </a:lnTo>
                <a:lnTo>
                  <a:pt x="28605" y="416387"/>
                </a:lnTo>
                <a:lnTo>
                  <a:pt x="34313" y="423307"/>
                </a:lnTo>
                <a:lnTo>
                  <a:pt x="39181" y="424887"/>
                </a:lnTo>
                <a:lnTo>
                  <a:pt x="45024" y="404839"/>
                </a:lnTo>
                <a:lnTo>
                  <a:pt x="54272" y="406531"/>
                </a:lnTo>
                <a:lnTo>
                  <a:pt x="54452" y="409689"/>
                </a:lnTo>
                <a:lnTo>
                  <a:pt x="45792" y="460132"/>
                </a:lnTo>
                <a:lnTo>
                  <a:pt x="49006" y="470628"/>
                </a:lnTo>
                <a:lnTo>
                  <a:pt x="57823" y="473046"/>
                </a:lnTo>
                <a:lnTo>
                  <a:pt x="61531" y="474086"/>
                </a:lnTo>
                <a:lnTo>
                  <a:pt x="63847" y="478292"/>
                </a:lnTo>
                <a:lnTo>
                  <a:pt x="64079" y="486519"/>
                </a:lnTo>
                <a:lnTo>
                  <a:pt x="59745" y="490104"/>
                </a:lnTo>
                <a:lnTo>
                  <a:pt x="63381" y="494669"/>
                </a:lnTo>
                <a:lnTo>
                  <a:pt x="67107" y="495863"/>
                </a:lnTo>
                <a:lnTo>
                  <a:pt x="68021" y="495490"/>
                </a:lnTo>
                <a:lnTo>
                  <a:pt x="69336" y="495504"/>
                </a:lnTo>
                <a:lnTo>
                  <a:pt x="71590" y="495572"/>
                </a:lnTo>
                <a:lnTo>
                  <a:pt x="72796" y="495881"/>
                </a:lnTo>
                <a:lnTo>
                  <a:pt x="74662" y="496334"/>
                </a:lnTo>
                <a:lnTo>
                  <a:pt x="74975" y="495572"/>
                </a:lnTo>
                <a:lnTo>
                  <a:pt x="82079" y="483306"/>
                </a:lnTo>
                <a:lnTo>
                  <a:pt x="121478" y="463594"/>
                </a:lnTo>
                <a:lnTo>
                  <a:pt x="146190" y="445674"/>
                </a:lnTo>
                <a:lnTo>
                  <a:pt x="176407" y="423548"/>
                </a:lnTo>
                <a:lnTo>
                  <a:pt x="191166" y="413007"/>
                </a:lnTo>
                <a:lnTo>
                  <a:pt x="199786" y="406758"/>
                </a:lnTo>
                <a:lnTo>
                  <a:pt x="208977" y="400047"/>
                </a:lnTo>
                <a:lnTo>
                  <a:pt x="217872" y="392686"/>
                </a:lnTo>
                <a:lnTo>
                  <a:pt x="218675" y="392024"/>
                </a:lnTo>
                <a:lnTo>
                  <a:pt x="236126" y="377866"/>
                </a:lnTo>
                <a:lnTo>
                  <a:pt x="264673" y="414273"/>
                </a:lnTo>
                <a:lnTo>
                  <a:pt x="283308" y="443156"/>
                </a:lnTo>
                <a:lnTo>
                  <a:pt x="291223" y="455118"/>
                </a:lnTo>
                <a:lnTo>
                  <a:pt x="334422" y="456492"/>
                </a:lnTo>
                <a:lnTo>
                  <a:pt x="352413" y="437239"/>
                </a:lnTo>
                <a:lnTo>
                  <a:pt x="366992" y="448361"/>
                </a:lnTo>
                <a:lnTo>
                  <a:pt x="372023" y="452222"/>
                </a:lnTo>
                <a:lnTo>
                  <a:pt x="429801" y="496766"/>
                </a:lnTo>
                <a:lnTo>
                  <a:pt x="430608" y="496130"/>
                </a:lnTo>
                <a:lnTo>
                  <a:pt x="431221" y="495640"/>
                </a:lnTo>
                <a:lnTo>
                  <a:pt x="431479" y="495422"/>
                </a:lnTo>
                <a:lnTo>
                  <a:pt x="431919" y="495059"/>
                </a:lnTo>
                <a:lnTo>
                  <a:pt x="437326" y="490812"/>
                </a:lnTo>
                <a:lnTo>
                  <a:pt x="438011" y="490254"/>
                </a:lnTo>
                <a:lnTo>
                  <a:pt x="438388" y="489959"/>
                </a:lnTo>
                <a:lnTo>
                  <a:pt x="444947" y="484754"/>
                </a:lnTo>
                <a:lnTo>
                  <a:pt x="450300" y="480511"/>
                </a:lnTo>
                <a:lnTo>
                  <a:pt x="453339" y="478097"/>
                </a:lnTo>
                <a:lnTo>
                  <a:pt x="459291" y="473373"/>
                </a:lnTo>
                <a:lnTo>
                  <a:pt x="466313" y="467742"/>
                </a:lnTo>
                <a:lnTo>
                  <a:pt x="466884" y="467302"/>
                </a:lnTo>
                <a:lnTo>
                  <a:pt x="469039" y="465564"/>
                </a:lnTo>
                <a:lnTo>
                  <a:pt x="469806" y="464956"/>
                </a:lnTo>
                <a:lnTo>
                  <a:pt x="471843" y="463304"/>
                </a:lnTo>
                <a:lnTo>
                  <a:pt x="472586" y="462709"/>
                </a:lnTo>
                <a:lnTo>
                  <a:pt x="473358" y="462101"/>
                </a:lnTo>
                <a:lnTo>
                  <a:pt x="473893" y="461679"/>
                </a:lnTo>
                <a:lnTo>
                  <a:pt x="479137" y="457477"/>
                </a:lnTo>
                <a:lnTo>
                  <a:pt x="480897" y="456066"/>
                </a:lnTo>
                <a:lnTo>
                  <a:pt x="483659" y="453851"/>
                </a:lnTo>
                <a:lnTo>
                  <a:pt x="482348" y="445039"/>
                </a:lnTo>
                <a:lnTo>
                  <a:pt x="478493" y="419323"/>
                </a:lnTo>
                <a:lnTo>
                  <a:pt x="475526" y="399448"/>
                </a:lnTo>
                <a:lnTo>
                  <a:pt x="474047" y="389360"/>
                </a:lnTo>
                <a:lnTo>
                  <a:pt x="472106" y="376645"/>
                </a:lnTo>
                <a:lnTo>
                  <a:pt x="470160" y="363758"/>
                </a:lnTo>
                <a:lnTo>
                  <a:pt x="466839" y="341196"/>
                </a:lnTo>
                <a:lnTo>
                  <a:pt x="461495" y="307198"/>
                </a:lnTo>
                <a:lnTo>
                  <a:pt x="455925" y="268708"/>
                </a:lnTo>
                <a:lnTo>
                  <a:pt x="444612" y="255535"/>
                </a:lnTo>
                <a:lnTo>
                  <a:pt x="423550" y="230845"/>
                </a:lnTo>
                <a:lnTo>
                  <a:pt x="414967" y="221016"/>
                </a:lnTo>
                <a:lnTo>
                  <a:pt x="407251" y="211691"/>
                </a:lnTo>
                <a:lnTo>
                  <a:pt x="398832" y="202234"/>
                </a:lnTo>
                <a:lnTo>
                  <a:pt x="389170" y="190599"/>
                </a:lnTo>
                <a:lnTo>
                  <a:pt x="379322" y="179536"/>
                </a:lnTo>
                <a:lnTo>
                  <a:pt x="377326" y="177208"/>
                </a:lnTo>
                <a:lnTo>
                  <a:pt x="363182" y="160913"/>
                </a:lnTo>
                <a:lnTo>
                  <a:pt x="356395" y="152840"/>
                </a:lnTo>
                <a:lnTo>
                  <a:pt x="369691" y="140529"/>
                </a:lnTo>
                <a:lnTo>
                  <a:pt x="378723" y="132265"/>
                </a:lnTo>
                <a:lnTo>
                  <a:pt x="379544" y="131430"/>
                </a:lnTo>
                <a:lnTo>
                  <a:pt x="391438" y="120531"/>
                </a:lnTo>
                <a:lnTo>
                  <a:pt x="404166" y="108778"/>
                </a:lnTo>
                <a:lnTo>
                  <a:pt x="375175" y="99820"/>
                </a:lnTo>
                <a:lnTo>
                  <a:pt x="360283" y="95577"/>
                </a:lnTo>
                <a:lnTo>
                  <a:pt x="338373" y="91979"/>
                </a:lnTo>
                <a:lnTo>
                  <a:pt x="319126" y="87958"/>
                </a:lnTo>
                <a:lnTo>
                  <a:pt x="296113" y="82590"/>
                </a:lnTo>
                <a:lnTo>
                  <a:pt x="288579" y="72988"/>
                </a:lnTo>
                <a:lnTo>
                  <a:pt x="285208" y="69684"/>
                </a:lnTo>
                <a:lnTo>
                  <a:pt x="278898" y="61657"/>
                </a:lnTo>
                <a:lnTo>
                  <a:pt x="274253" y="44617"/>
                </a:lnTo>
                <a:lnTo>
                  <a:pt x="273092" y="40411"/>
                </a:lnTo>
                <a:lnTo>
                  <a:pt x="272130" y="38564"/>
                </a:lnTo>
                <a:lnTo>
                  <a:pt x="269245" y="33051"/>
                </a:lnTo>
                <a:lnTo>
                  <a:pt x="268919" y="32424"/>
                </a:lnTo>
                <a:lnTo>
                  <a:pt x="265598" y="26058"/>
                </a:lnTo>
                <a:lnTo>
                  <a:pt x="258490" y="12453"/>
                </a:lnTo>
                <a:lnTo>
                  <a:pt x="258440" y="12372"/>
                </a:lnTo>
                <a:lnTo>
                  <a:pt x="241502" y="129"/>
                </a:lnTo>
                <a:lnTo>
                  <a:pt x="200608" y="3836"/>
                </a:lnTo>
                <a:lnTo>
                  <a:pt x="200784" y="15376"/>
                </a:lnTo>
                <a:lnTo>
                  <a:pt x="201097" y="3374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EE81FD12-F7F8-C126-4E7B-28186C4CAE57}"/>
              </a:ext>
            </a:extLst>
          </p:cNvPr>
          <p:cNvSpPr>
            <a:spLocks/>
          </p:cNvSpPr>
          <p:nvPr/>
        </p:nvSpPr>
        <p:spPr>
          <a:xfrm flipV="1">
            <a:off x="9050115" y="3219343"/>
            <a:ext cx="767652" cy="656624"/>
          </a:xfrm>
          <a:custGeom>
            <a:avLst/>
            <a:gdLst>
              <a:gd name="connsiteX0" fmla="*/ 241557 w 522769"/>
              <a:gd name="connsiteY0" fmla="*/ 145131 h 447159"/>
              <a:gd name="connsiteX1" fmla="*/ 239447 w 522769"/>
              <a:gd name="connsiteY1" fmla="*/ 141288 h 447159"/>
              <a:gd name="connsiteX2" fmla="*/ 235677 w 522769"/>
              <a:gd name="connsiteY2" fmla="*/ 134868 h 447159"/>
              <a:gd name="connsiteX3" fmla="*/ 230397 w 522769"/>
              <a:gd name="connsiteY3" fmla="*/ 131394 h 447159"/>
              <a:gd name="connsiteX4" fmla="*/ 211567 w 522769"/>
              <a:gd name="connsiteY4" fmla="*/ 91645 h 447159"/>
              <a:gd name="connsiteX5" fmla="*/ 202073 w 522769"/>
              <a:gd name="connsiteY5" fmla="*/ 75142 h 447159"/>
              <a:gd name="connsiteX6" fmla="*/ 202304 w 522769"/>
              <a:gd name="connsiteY6" fmla="*/ 66958 h 447159"/>
              <a:gd name="connsiteX7" fmla="*/ 199184 w 522769"/>
              <a:gd name="connsiteY7" fmla="*/ 60922 h 447159"/>
              <a:gd name="connsiteX8" fmla="*/ 196575 w 522769"/>
              <a:gd name="connsiteY8" fmla="*/ 61741 h 447159"/>
              <a:gd name="connsiteX9" fmla="*/ 192792 w 522769"/>
              <a:gd name="connsiteY9" fmla="*/ 57856 h 447159"/>
              <a:gd name="connsiteX10" fmla="*/ 184295 w 522769"/>
              <a:gd name="connsiteY10" fmla="*/ 26216 h 447159"/>
              <a:gd name="connsiteX11" fmla="*/ 182662 w 522769"/>
              <a:gd name="connsiteY11" fmla="*/ 28733 h 447159"/>
              <a:gd name="connsiteX12" fmla="*/ 179424 w 522769"/>
              <a:gd name="connsiteY12" fmla="*/ 31205 h 447159"/>
              <a:gd name="connsiteX13" fmla="*/ 178625 w 522769"/>
              <a:gd name="connsiteY13" fmla="*/ 34569 h 447159"/>
              <a:gd name="connsiteX14" fmla="*/ 177913 w 522769"/>
              <a:gd name="connsiteY14" fmla="*/ 40756 h 447159"/>
              <a:gd name="connsiteX15" fmla="*/ 175767 w 522769"/>
              <a:gd name="connsiteY15" fmla="*/ 40732 h 447159"/>
              <a:gd name="connsiteX16" fmla="*/ 175831 w 522769"/>
              <a:gd name="connsiteY16" fmla="*/ 42864 h 447159"/>
              <a:gd name="connsiteX17" fmla="*/ 171363 w 522769"/>
              <a:gd name="connsiteY17" fmla="*/ 44985 h 447159"/>
              <a:gd name="connsiteX18" fmla="*/ 171113 w 522769"/>
              <a:gd name="connsiteY18" fmla="*/ 46749 h 447159"/>
              <a:gd name="connsiteX19" fmla="*/ 167738 w 522769"/>
              <a:gd name="connsiteY19" fmla="*/ 45695 h 447159"/>
              <a:gd name="connsiteX20" fmla="*/ 165747 w 522769"/>
              <a:gd name="connsiteY20" fmla="*/ 48532 h 447159"/>
              <a:gd name="connsiteX21" fmla="*/ 166400 w 522769"/>
              <a:gd name="connsiteY21" fmla="*/ 49620 h 447159"/>
              <a:gd name="connsiteX22" fmla="*/ 169217 w 522769"/>
              <a:gd name="connsiteY22" fmla="*/ 50146 h 447159"/>
              <a:gd name="connsiteX23" fmla="*/ 170179 w 522769"/>
              <a:gd name="connsiteY23" fmla="*/ 52846 h 447159"/>
              <a:gd name="connsiteX24" fmla="*/ 172878 w 522769"/>
              <a:gd name="connsiteY24" fmla="*/ 49769 h 447159"/>
              <a:gd name="connsiteX25" fmla="*/ 173726 w 522769"/>
              <a:gd name="connsiteY25" fmla="*/ 54112 h 447159"/>
              <a:gd name="connsiteX26" fmla="*/ 176157 w 522769"/>
              <a:gd name="connsiteY26" fmla="*/ 57271 h 447159"/>
              <a:gd name="connsiteX27" fmla="*/ 173604 w 522769"/>
              <a:gd name="connsiteY27" fmla="*/ 56596 h 447159"/>
              <a:gd name="connsiteX28" fmla="*/ 171975 w 522769"/>
              <a:gd name="connsiteY28" fmla="*/ 57870 h 447159"/>
              <a:gd name="connsiteX29" fmla="*/ 169988 w 522769"/>
              <a:gd name="connsiteY29" fmla="*/ 57562 h 447159"/>
              <a:gd name="connsiteX30" fmla="*/ 167484 w 522769"/>
              <a:gd name="connsiteY30" fmla="*/ 59810 h 447159"/>
              <a:gd name="connsiteX31" fmla="*/ 166894 w 522769"/>
              <a:gd name="connsiteY31" fmla="*/ 61758 h 447159"/>
              <a:gd name="connsiteX32" fmla="*/ 163923 w 522769"/>
              <a:gd name="connsiteY32" fmla="*/ 63299 h 447159"/>
              <a:gd name="connsiteX33" fmla="*/ 162776 w 522769"/>
              <a:gd name="connsiteY33" fmla="*/ 61150 h 447159"/>
              <a:gd name="connsiteX34" fmla="*/ 158942 w 522769"/>
              <a:gd name="connsiteY34" fmla="*/ 61692 h 447159"/>
              <a:gd name="connsiteX35" fmla="*/ 153635 w 522769"/>
              <a:gd name="connsiteY35" fmla="*/ 66002 h 447159"/>
              <a:gd name="connsiteX36" fmla="*/ 153812 w 522769"/>
              <a:gd name="connsiteY36" fmla="*/ 69155 h 447159"/>
              <a:gd name="connsiteX37" fmla="*/ 157237 w 522769"/>
              <a:gd name="connsiteY37" fmla="*/ 70378 h 447159"/>
              <a:gd name="connsiteX38" fmla="*/ 158203 w 522769"/>
              <a:gd name="connsiteY38" fmla="*/ 74442 h 447159"/>
              <a:gd name="connsiteX39" fmla="*/ 161873 w 522769"/>
              <a:gd name="connsiteY39" fmla="*/ 74694 h 447159"/>
              <a:gd name="connsiteX40" fmla="*/ 157437 w 522769"/>
              <a:gd name="connsiteY40" fmla="*/ 77119 h 447159"/>
              <a:gd name="connsiteX41" fmla="*/ 158748 w 522769"/>
              <a:gd name="connsiteY41" fmla="*/ 80748 h 447159"/>
              <a:gd name="connsiteX42" fmla="*/ 160358 w 522769"/>
              <a:gd name="connsiteY42" fmla="*/ 81932 h 447159"/>
              <a:gd name="connsiteX43" fmla="*/ 158897 w 522769"/>
              <a:gd name="connsiteY43" fmla="*/ 83352 h 447159"/>
              <a:gd name="connsiteX44" fmla="*/ 156089 w 522769"/>
              <a:gd name="connsiteY44" fmla="*/ 83876 h 447159"/>
              <a:gd name="connsiteX45" fmla="*/ 150995 w 522769"/>
              <a:gd name="connsiteY45" fmla="*/ 79765 h 447159"/>
              <a:gd name="connsiteX46" fmla="*/ 149734 w 522769"/>
              <a:gd name="connsiteY46" fmla="*/ 80758 h 447159"/>
              <a:gd name="connsiteX47" fmla="*/ 148795 w 522769"/>
              <a:gd name="connsiteY47" fmla="*/ 83313 h 447159"/>
              <a:gd name="connsiteX48" fmla="*/ 147334 w 522769"/>
              <a:gd name="connsiteY48" fmla="*/ 81536 h 447159"/>
              <a:gd name="connsiteX49" fmla="*/ 144422 w 522769"/>
              <a:gd name="connsiteY49" fmla="*/ 82831 h 447159"/>
              <a:gd name="connsiteX50" fmla="*/ 139246 w 522769"/>
              <a:gd name="connsiteY50" fmla="*/ 76512 h 447159"/>
              <a:gd name="connsiteX51" fmla="*/ 135930 w 522769"/>
              <a:gd name="connsiteY51" fmla="*/ 74935 h 447159"/>
              <a:gd name="connsiteX52" fmla="*/ 135068 w 522769"/>
              <a:gd name="connsiteY52" fmla="*/ 72268 h 447159"/>
              <a:gd name="connsiteX53" fmla="*/ 132274 w 522769"/>
              <a:gd name="connsiteY53" fmla="*/ 76405 h 447159"/>
              <a:gd name="connsiteX54" fmla="*/ 127048 w 522769"/>
              <a:gd name="connsiteY54" fmla="*/ 77604 h 447159"/>
              <a:gd name="connsiteX55" fmla="*/ 124531 w 522769"/>
              <a:gd name="connsiteY55" fmla="*/ 76940 h 447159"/>
              <a:gd name="connsiteX56" fmla="*/ 124054 w 522769"/>
              <a:gd name="connsiteY56" fmla="*/ 78694 h 447159"/>
              <a:gd name="connsiteX57" fmla="*/ 121541 w 522769"/>
              <a:gd name="connsiteY57" fmla="*/ 78883 h 447159"/>
              <a:gd name="connsiteX58" fmla="*/ 116656 w 522769"/>
              <a:gd name="connsiteY58" fmla="*/ 82221 h 447159"/>
              <a:gd name="connsiteX59" fmla="*/ 104753 w 522769"/>
              <a:gd name="connsiteY59" fmla="*/ 81279 h 447159"/>
              <a:gd name="connsiteX60" fmla="*/ 99450 w 522769"/>
              <a:gd name="connsiteY60" fmla="*/ 88609 h 447159"/>
              <a:gd name="connsiteX61" fmla="*/ 86635 w 522769"/>
              <a:gd name="connsiteY61" fmla="*/ 86684 h 447159"/>
              <a:gd name="connsiteX62" fmla="*/ 84027 w 522769"/>
              <a:gd name="connsiteY62" fmla="*/ 87515 h 447159"/>
              <a:gd name="connsiteX63" fmla="*/ 83251 w 522769"/>
              <a:gd name="connsiteY63" fmla="*/ 88123 h 447159"/>
              <a:gd name="connsiteX64" fmla="*/ 83464 w 522769"/>
              <a:gd name="connsiteY64" fmla="*/ 89615 h 447159"/>
              <a:gd name="connsiteX65" fmla="*/ 84925 w 522769"/>
              <a:gd name="connsiteY65" fmla="*/ 92016 h 447159"/>
              <a:gd name="connsiteX66" fmla="*/ 91938 w 522769"/>
              <a:gd name="connsiteY66" fmla="*/ 95086 h 447159"/>
              <a:gd name="connsiteX67" fmla="*/ 96955 w 522769"/>
              <a:gd name="connsiteY67" fmla="*/ 94402 h 447159"/>
              <a:gd name="connsiteX68" fmla="*/ 100371 w 522769"/>
              <a:gd name="connsiteY68" fmla="*/ 98920 h 447159"/>
              <a:gd name="connsiteX69" fmla="*/ 98429 w 522769"/>
              <a:gd name="connsiteY69" fmla="*/ 105744 h 447159"/>
              <a:gd name="connsiteX70" fmla="*/ 100824 w 522769"/>
              <a:gd name="connsiteY70" fmla="*/ 110011 h 447159"/>
              <a:gd name="connsiteX71" fmla="*/ 99114 w 522769"/>
              <a:gd name="connsiteY71" fmla="*/ 117074 h 447159"/>
              <a:gd name="connsiteX72" fmla="*/ 96238 w 522769"/>
              <a:gd name="connsiteY72" fmla="*/ 118572 h 447159"/>
              <a:gd name="connsiteX73" fmla="*/ 93167 w 522769"/>
              <a:gd name="connsiteY73" fmla="*/ 118664 h 447159"/>
              <a:gd name="connsiteX74" fmla="*/ 95807 w 522769"/>
              <a:gd name="connsiteY74" fmla="*/ 120717 h 447159"/>
              <a:gd name="connsiteX75" fmla="*/ 92015 w 522769"/>
              <a:gd name="connsiteY75" fmla="*/ 122009 h 447159"/>
              <a:gd name="connsiteX76" fmla="*/ 88214 w 522769"/>
              <a:gd name="connsiteY76" fmla="*/ 119910 h 447159"/>
              <a:gd name="connsiteX77" fmla="*/ 82806 w 522769"/>
              <a:gd name="connsiteY77" fmla="*/ 120720 h 447159"/>
              <a:gd name="connsiteX78" fmla="*/ 80557 w 522769"/>
              <a:gd name="connsiteY78" fmla="*/ 121058 h 447159"/>
              <a:gd name="connsiteX79" fmla="*/ 73226 w 522769"/>
              <a:gd name="connsiteY79" fmla="*/ 119396 h 447159"/>
              <a:gd name="connsiteX80" fmla="*/ 72301 w 522769"/>
              <a:gd name="connsiteY80" fmla="*/ 121053 h 447159"/>
              <a:gd name="connsiteX81" fmla="*/ 65868 w 522769"/>
              <a:gd name="connsiteY81" fmla="*/ 122496 h 447159"/>
              <a:gd name="connsiteX82" fmla="*/ 63600 w 522769"/>
              <a:gd name="connsiteY82" fmla="*/ 124380 h 447159"/>
              <a:gd name="connsiteX83" fmla="*/ 59313 w 522769"/>
              <a:gd name="connsiteY83" fmla="*/ 123599 h 447159"/>
              <a:gd name="connsiteX84" fmla="*/ 55321 w 522769"/>
              <a:gd name="connsiteY84" fmla="*/ 124611 h 447159"/>
              <a:gd name="connsiteX85" fmla="*/ 53634 w 522769"/>
              <a:gd name="connsiteY85" fmla="*/ 130774 h 447159"/>
              <a:gd name="connsiteX86" fmla="*/ 50209 w 522769"/>
              <a:gd name="connsiteY86" fmla="*/ 131913 h 447159"/>
              <a:gd name="connsiteX87" fmla="*/ 47977 w 522769"/>
              <a:gd name="connsiteY87" fmla="*/ 130975 h 447159"/>
              <a:gd name="connsiteX88" fmla="*/ 47025 w 522769"/>
              <a:gd name="connsiteY88" fmla="*/ 132167 h 447159"/>
              <a:gd name="connsiteX89" fmla="*/ 44829 w 522769"/>
              <a:gd name="connsiteY89" fmla="*/ 134713 h 447159"/>
              <a:gd name="connsiteX90" fmla="*/ 45487 w 522769"/>
              <a:gd name="connsiteY90" fmla="*/ 142408 h 447159"/>
              <a:gd name="connsiteX91" fmla="*/ 49733 w 522769"/>
              <a:gd name="connsiteY91" fmla="*/ 147535 h 447159"/>
              <a:gd name="connsiteX92" fmla="*/ 51933 w 522769"/>
              <a:gd name="connsiteY92" fmla="*/ 155349 h 447159"/>
              <a:gd name="connsiteX93" fmla="*/ 51561 w 522769"/>
              <a:gd name="connsiteY93" fmla="*/ 158568 h 447159"/>
              <a:gd name="connsiteX94" fmla="*/ 50404 w 522769"/>
              <a:gd name="connsiteY94" fmla="*/ 160445 h 447159"/>
              <a:gd name="connsiteX95" fmla="*/ 43192 w 522769"/>
              <a:gd name="connsiteY95" fmla="*/ 160100 h 447159"/>
              <a:gd name="connsiteX96" fmla="*/ 42783 w 522769"/>
              <a:gd name="connsiteY96" fmla="*/ 161436 h 447159"/>
              <a:gd name="connsiteX97" fmla="*/ 41368 w 522769"/>
              <a:gd name="connsiteY97" fmla="*/ 161568 h 447159"/>
              <a:gd name="connsiteX98" fmla="*/ 39590 w 522769"/>
              <a:gd name="connsiteY98" fmla="*/ 163514 h 447159"/>
              <a:gd name="connsiteX99" fmla="*/ 36564 w 522769"/>
              <a:gd name="connsiteY99" fmla="*/ 161310 h 447159"/>
              <a:gd name="connsiteX100" fmla="*/ 35321 w 522769"/>
              <a:gd name="connsiteY100" fmla="*/ 166553 h 447159"/>
              <a:gd name="connsiteX101" fmla="*/ 30944 w 522769"/>
              <a:gd name="connsiteY101" fmla="*/ 161417 h 447159"/>
              <a:gd name="connsiteX102" fmla="*/ 29968 w 522769"/>
              <a:gd name="connsiteY102" fmla="*/ 160994 h 447159"/>
              <a:gd name="connsiteX103" fmla="*/ 27228 w 522769"/>
              <a:gd name="connsiteY103" fmla="*/ 163087 h 447159"/>
              <a:gd name="connsiteX104" fmla="*/ 23618 w 522769"/>
              <a:gd name="connsiteY104" fmla="*/ 159124 h 447159"/>
              <a:gd name="connsiteX105" fmla="*/ 20746 w 522769"/>
              <a:gd name="connsiteY105" fmla="*/ 160702 h 447159"/>
              <a:gd name="connsiteX106" fmla="*/ 19027 w 522769"/>
              <a:gd name="connsiteY106" fmla="*/ 160174 h 447159"/>
              <a:gd name="connsiteX107" fmla="*/ 16373 w 522769"/>
              <a:gd name="connsiteY107" fmla="*/ 163387 h 447159"/>
              <a:gd name="connsiteX108" fmla="*/ 14645 w 522769"/>
              <a:gd name="connsiteY108" fmla="*/ 162069 h 447159"/>
              <a:gd name="connsiteX109" fmla="*/ 16092 w 522769"/>
              <a:gd name="connsiteY109" fmla="*/ 161271 h 447159"/>
              <a:gd name="connsiteX110" fmla="*/ 16169 w 522769"/>
              <a:gd name="connsiteY110" fmla="*/ 159622 h 447159"/>
              <a:gd name="connsiteX111" fmla="*/ 13506 w 522769"/>
              <a:gd name="connsiteY111" fmla="*/ 156980 h 447159"/>
              <a:gd name="connsiteX112" fmla="*/ 11365 w 522769"/>
              <a:gd name="connsiteY112" fmla="*/ 161328 h 447159"/>
              <a:gd name="connsiteX113" fmla="*/ 11633 w 522769"/>
              <a:gd name="connsiteY113" fmla="*/ 162621 h 447159"/>
              <a:gd name="connsiteX114" fmla="*/ 16233 w 522769"/>
              <a:gd name="connsiteY114" fmla="*/ 166381 h 447159"/>
              <a:gd name="connsiteX115" fmla="*/ 17807 w 522769"/>
              <a:gd name="connsiteY115" fmla="*/ 169593 h 447159"/>
              <a:gd name="connsiteX116" fmla="*/ 15062 w 522769"/>
              <a:gd name="connsiteY116" fmla="*/ 169348 h 447159"/>
              <a:gd name="connsiteX117" fmla="*/ 10449 w 522769"/>
              <a:gd name="connsiteY117" fmla="*/ 171938 h 447159"/>
              <a:gd name="connsiteX118" fmla="*/ 8739 w 522769"/>
              <a:gd name="connsiteY118" fmla="*/ 169197 h 447159"/>
              <a:gd name="connsiteX119" fmla="*/ 4924 w 522769"/>
              <a:gd name="connsiteY119" fmla="*/ 167365 h 447159"/>
              <a:gd name="connsiteX120" fmla="*/ 4003 w 522769"/>
              <a:gd name="connsiteY120" fmla="*/ 168352 h 447159"/>
              <a:gd name="connsiteX121" fmla="*/ 5028 w 522769"/>
              <a:gd name="connsiteY121" fmla="*/ 170401 h 447159"/>
              <a:gd name="connsiteX122" fmla="*/ 4720 w 522769"/>
              <a:gd name="connsiteY122" fmla="*/ 172518 h 447159"/>
              <a:gd name="connsiteX123" fmla="*/ 129 w 522769"/>
              <a:gd name="connsiteY123" fmla="*/ 175745 h 447159"/>
              <a:gd name="connsiteX124" fmla="*/ 2687 w 522769"/>
              <a:gd name="connsiteY124" fmla="*/ 182862 h 447159"/>
              <a:gd name="connsiteX125" fmla="*/ 6208 w 522769"/>
              <a:gd name="connsiteY125" fmla="*/ 189393 h 447159"/>
              <a:gd name="connsiteX126" fmla="*/ 9365 w 522769"/>
              <a:gd name="connsiteY126" fmla="*/ 194134 h 447159"/>
              <a:gd name="connsiteX127" fmla="*/ 9424 w 522769"/>
              <a:gd name="connsiteY127" fmla="*/ 196531 h 447159"/>
              <a:gd name="connsiteX128" fmla="*/ 11120 w 522769"/>
              <a:gd name="connsiteY128" fmla="*/ 197925 h 447159"/>
              <a:gd name="connsiteX129" fmla="*/ 11801 w 522769"/>
              <a:gd name="connsiteY129" fmla="*/ 198702 h 447159"/>
              <a:gd name="connsiteX130" fmla="*/ 18424 w 522769"/>
              <a:gd name="connsiteY130" fmla="*/ 197849 h 447159"/>
              <a:gd name="connsiteX131" fmla="*/ 20184 w 522769"/>
              <a:gd name="connsiteY131" fmla="*/ 201173 h 447159"/>
              <a:gd name="connsiteX132" fmla="*/ 21463 w 522769"/>
              <a:gd name="connsiteY132" fmla="*/ 201673 h 447159"/>
              <a:gd name="connsiteX133" fmla="*/ 24711 w 522769"/>
              <a:gd name="connsiteY133" fmla="*/ 200726 h 447159"/>
              <a:gd name="connsiteX134" fmla="*/ 29197 w 522769"/>
              <a:gd name="connsiteY134" fmla="*/ 201474 h 447159"/>
              <a:gd name="connsiteX135" fmla="*/ 30544 w 522769"/>
              <a:gd name="connsiteY135" fmla="*/ 199840 h 447159"/>
              <a:gd name="connsiteX136" fmla="*/ 32105 w 522769"/>
              <a:gd name="connsiteY136" fmla="*/ 199560 h 447159"/>
              <a:gd name="connsiteX137" fmla="*/ 34595 w 522769"/>
              <a:gd name="connsiteY137" fmla="*/ 201184 h 447159"/>
              <a:gd name="connsiteX138" fmla="*/ 38501 w 522769"/>
              <a:gd name="connsiteY138" fmla="*/ 201469 h 447159"/>
              <a:gd name="connsiteX139" fmla="*/ 39721 w 522769"/>
              <a:gd name="connsiteY139" fmla="*/ 203104 h 447159"/>
              <a:gd name="connsiteX140" fmla="*/ 41808 w 522769"/>
              <a:gd name="connsiteY140" fmla="*/ 202173 h 447159"/>
              <a:gd name="connsiteX141" fmla="*/ 40166 w 522769"/>
              <a:gd name="connsiteY141" fmla="*/ 200622 h 447159"/>
              <a:gd name="connsiteX142" fmla="*/ 39621 w 522769"/>
              <a:gd name="connsiteY142" fmla="*/ 197224 h 447159"/>
              <a:gd name="connsiteX143" fmla="*/ 43727 w 522769"/>
              <a:gd name="connsiteY143" fmla="*/ 194815 h 447159"/>
              <a:gd name="connsiteX144" fmla="*/ 49238 w 522769"/>
              <a:gd name="connsiteY144" fmla="*/ 194142 h 447159"/>
              <a:gd name="connsiteX145" fmla="*/ 54863 w 522769"/>
              <a:gd name="connsiteY145" fmla="*/ 195687 h 447159"/>
              <a:gd name="connsiteX146" fmla="*/ 60325 w 522769"/>
              <a:gd name="connsiteY146" fmla="*/ 195000 h 447159"/>
              <a:gd name="connsiteX147" fmla="*/ 68676 w 522769"/>
              <a:gd name="connsiteY147" fmla="*/ 199010 h 447159"/>
              <a:gd name="connsiteX148" fmla="*/ 68948 w 522769"/>
              <a:gd name="connsiteY148" fmla="*/ 201738 h 447159"/>
              <a:gd name="connsiteX149" fmla="*/ 69883 w 522769"/>
              <a:gd name="connsiteY149" fmla="*/ 202666 h 447159"/>
              <a:gd name="connsiteX150" fmla="*/ 72568 w 522769"/>
              <a:gd name="connsiteY150" fmla="*/ 201808 h 447159"/>
              <a:gd name="connsiteX151" fmla="*/ 78774 w 522769"/>
              <a:gd name="connsiteY151" fmla="*/ 204523 h 447159"/>
              <a:gd name="connsiteX152" fmla="*/ 80747 w 522769"/>
              <a:gd name="connsiteY152" fmla="*/ 202520 h 447159"/>
              <a:gd name="connsiteX153" fmla="*/ 87279 w 522769"/>
              <a:gd name="connsiteY153" fmla="*/ 201273 h 447159"/>
              <a:gd name="connsiteX154" fmla="*/ 93435 w 522769"/>
              <a:gd name="connsiteY154" fmla="*/ 204722 h 447159"/>
              <a:gd name="connsiteX155" fmla="*/ 98016 w 522769"/>
              <a:gd name="connsiteY155" fmla="*/ 202317 h 447159"/>
              <a:gd name="connsiteX156" fmla="*/ 99572 w 522769"/>
              <a:gd name="connsiteY156" fmla="*/ 209797 h 447159"/>
              <a:gd name="connsiteX157" fmla="*/ 104063 w 522769"/>
              <a:gd name="connsiteY157" fmla="*/ 210651 h 447159"/>
              <a:gd name="connsiteX158" fmla="*/ 102416 w 522769"/>
              <a:gd name="connsiteY158" fmla="*/ 218129 h 447159"/>
              <a:gd name="connsiteX159" fmla="*/ 101096 w 522769"/>
              <a:gd name="connsiteY159" fmla="*/ 219430 h 447159"/>
              <a:gd name="connsiteX160" fmla="*/ 103206 w 522769"/>
              <a:gd name="connsiteY160" fmla="*/ 230139 h 447159"/>
              <a:gd name="connsiteX161" fmla="*/ 90731 w 522769"/>
              <a:gd name="connsiteY161" fmla="*/ 232521 h 447159"/>
              <a:gd name="connsiteX162" fmla="*/ 82988 w 522769"/>
              <a:gd name="connsiteY162" fmla="*/ 232088 h 447159"/>
              <a:gd name="connsiteX163" fmla="*/ 79132 w 522769"/>
              <a:gd name="connsiteY163" fmla="*/ 233381 h 447159"/>
              <a:gd name="connsiteX164" fmla="*/ 77100 w 522769"/>
              <a:gd name="connsiteY164" fmla="*/ 232791 h 447159"/>
              <a:gd name="connsiteX165" fmla="*/ 76465 w 522769"/>
              <a:gd name="connsiteY165" fmla="*/ 233783 h 447159"/>
              <a:gd name="connsiteX166" fmla="*/ 71470 w 522769"/>
              <a:gd name="connsiteY166" fmla="*/ 233579 h 447159"/>
              <a:gd name="connsiteX167" fmla="*/ 70119 w 522769"/>
              <a:gd name="connsiteY167" fmla="*/ 235807 h 447159"/>
              <a:gd name="connsiteX168" fmla="*/ 66090 w 522769"/>
              <a:gd name="connsiteY168" fmla="*/ 238433 h 447159"/>
              <a:gd name="connsiteX169" fmla="*/ 65519 w 522769"/>
              <a:gd name="connsiteY169" fmla="*/ 239973 h 447159"/>
              <a:gd name="connsiteX170" fmla="*/ 62838 w 522769"/>
              <a:gd name="connsiteY170" fmla="*/ 240031 h 447159"/>
              <a:gd name="connsiteX171" fmla="*/ 62752 w 522769"/>
              <a:gd name="connsiteY171" fmla="*/ 241376 h 447159"/>
              <a:gd name="connsiteX172" fmla="*/ 60039 w 522769"/>
              <a:gd name="connsiteY172" fmla="*/ 242955 h 447159"/>
              <a:gd name="connsiteX173" fmla="*/ 57689 w 522769"/>
              <a:gd name="connsiteY173" fmla="*/ 254169 h 447159"/>
              <a:gd name="connsiteX174" fmla="*/ 57812 w 522769"/>
              <a:gd name="connsiteY174" fmla="*/ 255829 h 447159"/>
              <a:gd name="connsiteX175" fmla="*/ 60556 w 522769"/>
              <a:gd name="connsiteY175" fmla="*/ 257629 h 447159"/>
              <a:gd name="connsiteX176" fmla="*/ 61427 w 522769"/>
              <a:gd name="connsiteY176" fmla="*/ 259895 h 447159"/>
              <a:gd name="connsiteX177" fmla="*/ 60057 w 522769"/>
              <a:gd name="connsiteY177" fmla="*/ 269064 h 447159"/>
              <a:gd name="connsiteX178" fmla="*/ 67746 w 522769"/>
              <a:gd name="connsiteY178" fmla="*/ 270516 h 447159"/>
              <a:gd name="connsiteX179" fmla="*/ 72078 w 522769"/>
              <a:gd name="connsiteY179" fmla="*/ 265582 h 447159"/>
              <a:gd name="connsiteX180" fmla="*/ 81332 w 522769"/>
              <a:gd name="connsiteY180" fmla="*/ 276078 h 447159"/>
              <a:gd name="connsiteX181" fmla="*/ 91802 w 522769"/>
              <a:gd name="connsiteY181" fmla="*/ 268471 h 447159"/>
              <a:gd name="connsiteX182" fmla="*/ 95149 w 522769"/>
              <a:gd name="connsiteY182" fmla="*/ 270119 h 447159"/>
              <a:gd name="connsiteX183" fmla="*/ 101981 w 522769"/>
              <a:gd name="connsiteY183" fmla="*/ 264659 h 447159"/>
              <a:gd name="connsiteX184" fmla="*/ 104589 w 522769"/>
              <a:gd name="connsiteY184" fmla="*/ 265188 h 447159"/>
              <a:gd name="connsiteX185" fmla="*/ 105338 w 522769"/>
              <a:gd name="connsiteY185" fmla="*/ 264403 h 447159"/>
              <a:gd name="connsiteX186" fmla="*/ 105352 w 522769"/>
              <a:gd name="connsiteY186" fmla="*/ 262063 h 447159"/>
              <a:gd name="connsiteX187" fmla="*/ 108141 w 522769"/>
              <a:gd name="connsiteY187" fmla="*/ 259575 h 447159"/>
              <a:gd name="connsiteX188" fmla="*/ 111022 w 522769"/>
              <a:gd name="connsiteY188" fmla="*/ 261115 h 447159"/>
              <a:gd name="connsiteX189" fmla="*/ 111181 w 522769"/>
              <a:gd name="connsiteY189" fmla="*/ 263436 h 447159"/>
              <a:gd name="connsiteX190" fmla="*/ 113294 w 522769"/>
              <a:gd name="connsiteY190" fmla="*/ 265155 h 447159"/>
              <a:gd name="connsiteX191" fmla="*/ 114927 w 522769"/>
              <a:gd name="connsiteY191" fmla="*/ 263028 h 447159"/>
              <a:gd name="connsiteX192" fmla="*/ 118488 w 522769"/>
              <a:gd name="connsiteY192" fmla="*/ 261917 h 447159"/>
              <a:gd name="connsiteX193" fmla="*/ 119486 w 522769"/>
              <a:gd name="connsiteY193" fmla="*/ 259580 h 447159"/>
              <a:gd name="connsiteX194" fmla="*/ 125329 w 522769"/>
              <a:gd name="connsiteY194" fmla="*/ 257337 h 447159"/>
              <a:gd name="connsiteX195" fmla="*/ 132759 w 522769"/>
              <a:gd name="connsiteY195" fmla="*/ 248761 h 447159"/>
              <a:gd name="connsiteX196" fmla="*/ 147352 w 522769"/>
              <a:gd name="connsiteY196" fmla="*/ 251462 h 447159"/>
              <a:gd name="connsiteX197" fmla="*/ 152587 w 522769"/>
              <a:gd name="connsiteY197" fmla="*/ 248379 h 447159"/>
              <a:gd name="connsiteX198" fmla="*/ 155114 w 522769"/>
              <a:gd name="connsiteY198" fmla="*/ 250955 h 447159"/>
              <a:gd name="connsiteX199" fmla="*/ 156579 w 522769"/>
              <a:gd name="connsiteY199" fmla="*/ 253765 h 447159"/>
              <a:gd name="connsiteX200" fmla="*/ 161020 w 522769"/>
              <a:gd name="connsiteY200" fmla="*/ 254812 h 447159"/>
              <a:gd name="connsiteX201" fmla="*/ 165965 w 522769"/>
              <a:gd name="connsiteY201" fmla="*/ 254019 h 447159"/>
              <a:gd name="connsiteX202" fmla="*/ 167539 w 522769"/>
              <a:gd name="connsiteY202" fmla="*/ 257763 h 447159"/>
              <a:gd name="connsiteX203" fmla="*/ 171032 w 522769"/>
              <a:gd name="connsiteY203" fmla="*/ 260097 h 447159"/>
              <a:gd name="connsiteX204" fmla="*/ 171685 w 522769"/>
              <a:gd name="connsiteY204" fmla="*/ 288297 h 447159"/>
              <a:gd name="connsiteX205" fmla="*/ 181383 w 522769"/>
              <a:gd name="connsiteY205" fmla="*/ 297961 h 447159"/>
              <a:gd name="connsiteX206" fmla="*/ 186391 w 522769"/>
              <a:gd name="connsiteY206" fmla="*/ 316504 h 447159"/>
              <a:gd name="connsiteX207" fmla="*/ 187371 w 522769"/>
              <a:gd name="connsiteY207" fmla="*/ 325251 h 447159"/>
              <a:gd name="connsiteX208" fmla="*/ 187961 w 522769"/>
              <a:gd name="connsiteY208" fmla="*/ 334477 h 447159"/>
              <a:gd name="connsiteX209" fmla="*/ 198721 w 522769"/>
              <a:gd name="connsiteY209" fmla="*/ 360536 h 447159"/>
              <a:gd name="connsiteX210" fmla="*/ 210551 w 522769"/>
              <a:gd name="connsiteY210" fmla="*/ 389136 h 447159"/>
              <a:gd name="connsiteX211" fmla="*/ 214970 w 522769"/>
              <a:gd name="connsiteY211" fmla="*/ 399698 h 447159"/>
              <a:gd name="connsiteX212" fmla="*/ 219283 w 522769"/>
              <a:gd name="connsiteY212" fmla="*/ 410397 h 447159"/>
              <a:gd name="connsiteX213" fmla="*/ 233550 w 522769"/>
              <a:gd name="connsiteY213" fmla="*/ 445403 h 447159"/>
              <a:gd name="connsiteX214" fmla="*/ 268112 w 522769"/>
              <a:gd name="connsiteY214" fmla="*/ 445900 h 447159"/>
              <a:gd name="connsiteX215" fmla="*/ 312816 w 522769"/>
              <a:gd name="connsiteY215" fmla="*/ 446858 h 447159"/>
              <a:gd name="connsiteX216" fmla="*/ 341417 w 522769"/>
              <a:gd name="connsiteY216" fmla="*/ 447506 h 447159"/>
              <a:gd name="connsiteX217" fmla="*/ 344275 w 522769"/>
              <a:gd name="connsiteY217" fmla="*/ 447556 h 447159"/>
              <a:gd name="connsiteX218" fmla="*/ 372499 w 522769"/>
              <a:gd name="connsiteY218" fmla="*/ 396975 h 447159"/>
              <a:gd name="connsiteX219" fmla="*/ 400302 w 522769"/>
              <a:gd name="connsiteY219" fmla="*/ 346727 h 447159"/>
              <a:gd name="connsiteX220" fmla="*/ 411552 w 522769"/>
              <a:gd name="connsiteY220" fmla="*/ 326267 h 447159"/>
              <a:gd name="connsiteX221" fmla="*/ 413797 w 522769"/>
              <a:gd name="connsiteY221" fmla="*/ 322174 h 447159"/>
              <a:gd name="connsiteX222" fmla="*/ 420062 w 522769"/>
              <a:gd name="connsiteY222" fmla="*/ 310783 h 447159"/>
              <a:gd name="connsiteX223" fmla="*/ 421105 w 522769"/>
              <a:gd name="connsiteY223" fmla="*/ 308836 h 447159"/>
              <a:gd name="connsiteX224" fmla="*/ 432151 w 522769"/>
              <a:gd name="connsiteY224" fmla="*/ 288622 h 447159"/>
              <a:gd name="connsiteX225" fmla="*/ 446898 w 522769"/>
              <a:gd name="connsiteY225" fmla="*/ 261522 h 447159"/>
              <a:gd name="connsiteX226" fmla="*/ 522898 w 522769"/>
              <a:gd name="connsiteY226" fmla="*/ 119810 h 447159"/>
              <a:gd name="connsiteX227" fmla="*/ 488577 w 522769"/>
              <a:gd name="connsiteY227" fmla="*/ 112371 h 447159"/>
              <a:gd name="connsiteX228" fmla="*/ 435204 w 522769"/>
              <a:gd name="connsiteY228" fmla="*/ 97200 h 447159"/>
              <a:gd name="connsiteX229" fmla="*/ 401949 w 522769"/>
              <a:gd name="connsiteY229" fmla="*/ 87631 h 447159"/>
              <a:gd name="connsiteX230" fmla="*/ 342265 w 522769"/>
              <a:gd name="connsiteY230" fmla="*/ 70439 h 447159"/>
              <a:gd name="connsiteX231" fmla="*/ 337076 w 522769"/>
              <a:gd name="connsiteY231" fmla="*/ 67678 h 447159"/>
              <a:gd name="connsiteX232" fmla="*/ 332172 w 522769"/>
              <a:gd name="connsiteY232" fmla="*/ 59907 h 447159"/>
              <a:gd name="connsiteX233" fmla="*/ 326638 w 522769"/>
              <a:gd name="connsiteY233" fmla="*/ 59156 h 447159"/>
              <a:gd name="connsiteX234" fmla="*/ 315683 w 522769"/>
              <a:gd name="connsiteY234" fmla="*/ 65965 h 447159"/>
              <a:gd name="connsiteX235" fmla="*/ 310031 w 522769"/>
              <a:gd name="connsiteY235" fmla="*/ 68956 h 447159"/>
              <a:gd name="connsiteX236" fmla="*/ 305086 w 522769"/>
              <a:gd name="connsiteY236" fmla="*/ 64709 h 447159"/>
              <a:gd name="connsiteX237" fmla="*/ 296191 w 522769"/>
              <a:gd name="connsiteY237" fmla="*/ 66631 h 447159"/>
              <a:gd name="connsiteX238" fmla="*/ 293347 w 522769"/>
              <a:gd name="connsiteY238" fmla="*/ 71152 h 447159"/>
              <a:gd name="connsiteX239" fmla="*/ 274793 w 522769"/>
              <a:gd name="connsiteY239" fmla="*/ 73050 h 447159"/>
              <a:gd name="connsiteX240" fmla="*/ 272253 w 522769"/>
              <a:gd name="connsiteY240" fmla="*/ 78290 h 447159"/>
              <a:gd name="connsiteX241" fmla="*/ 286415 w 522769"/>
              <a:gd name="connsiteY241" fmla="*/ 92390 h 447159"/>
              <a:gd name="connsiteX242" fmla="*/ 289196 w 522769"/>
              <a:gd name="connsiteY242" fmla="*/ 97664 h 447159"/>
              <a:gd name="connsiteX243" fmla="*/ 288216 w 522769"/>
              <a:gd name="connsiteY243" fmla="*/ 100180 h 447159"/>
              <a:gd name="connsiteX244" fmla="*/ 281190 w 522769"/>
              <a:gd name="connsiteY244" fmla="*/ 104321 h 447159"/>
              <a:gd name="connsiteX245" fmla="*/ 267862 w 522769"/>
              <a:gd name="connsiteY245" fmla="*/ 106531 h 447159"/>
              <a:gd name="connsiteX246" fmla="*/ 264977 w 522769"/>
              <a:gd name="connsiteY246" fmla="*/ 111554 h 447159"/>
              <a:gd name="connsiteX247" fmla="*/ 275202 w 522769"/>
              <a:gd name="connsiteY247" fmla="*/ 128052 h 447159"/>
              <a:gd name="connsiteX248" fmla="*/ 247372 w 522769"/>
              <a:gd name="connsiteY248" fmla="*/ 138962 h 447159"/>
              <a:gd name="connsiteX249" fmla="*/ 241557 w 522769"/>
              <a:gd name="connsiteY249" fmla="*/ 145131 h 447159"/>
              <a:gd name="connsiteX250" fmla="*/ 60021 w 522769"/>
              <a:gd name="connsiteY250" fmla="*/ 53351 h 447159"/>
              <a:gd name="connsiteX251" fmla="*/ 62307 w 522769"/>
              <a:gd name="connsiteY251" fmla="*/ 53910 h 447159"/>
              <a:gd name="connsiteX252" fmla="*/ 70649 w 522769"/>
              <a:gd name="connsiteY252" fmla="*/ 49567 h 447159"/>
              <a:gd name="connsiteX253" fmla="*/ 73834 w 522769"/>
              <a:gd name="connsiteY253" fmla="*/ 42512 h 447159"/>
              <a:gd name="connsiteX254" fmla="*/ 75385 w 522769"/>
              <a:gd name="connsiteY254" fmla="*/ 41182 h 447159"/>
              <a:gd name="connsiteX255" fmla="*/ 77150 w 522769"/>
              <a:gd name="connsiteY255" fmla="*/ 41812 h 447159"/>
              <a:gd name="connsiteX256" fmla="*/ 77594 w 522769"/>
              <a:gd name="connsiteY256" fmla="*/ 44680 h 447159"/>
              <a:gd name="connsiteX257" fmla="*/ 79831 w 522769"/>
              <a:gd name="connsiteY257" fmla="*/ 45923 h 447159"/>
              <a:gd name="connsiteX258" fmla="*/ 85192 w 522769"/>
              <a:gd name="connsiteY258" fmla="*/ 42970 h 447159"/>
              <a:gd name="connsiteX259" fmla="*/ 91629 w 522769"/>
              <a:gd name="connsiteY259" fmla="*/ 44264 h 447159"/>
              <a:gd name="connsiteX260" fmla="*/ 93104 w 522769"/>
              <a:gd name="connsiteY260" fmla="*/ 42755 h 447159"/>
              <a:gd name="connsiteX261" fmla="*/ 94138 w 522769"/>
              <a:gd name="connsiteY261" fmla="*/ 42591 h 447159"/>
              <a:gd name="connsiteX262" fmla="*/ 96728 w 522769"/>
              <a:gd name="connsiteY262" fmla="*/ 44081 h 447159"/>
              <a:gd name="connsiteX263" fmla="*/ 98211 w 522769"/>
              <a:gd name="connsiteY263" fmla="*/ 48482 h 447159"/>
              <a:gd name="connsiteX264" fmla="*/ 103582 w 522769"/>
              <a:gd name="connsiteY264" fmla="*/ 54390 h 447159"/>
              <a:gd name="connsiteX265" fmla="*/ 105129 w 522769"/>
              <a:gd name="connsiteY265" fmla="*/ 58752 h 447159"/>
              <a:gd name="connsiteX266" fmla="*/ 111140 w 522769"/>
              <a:gd name="connsiteY266" fmla="*/ 59433 h 447159"/>
              <a:gd name="connsiteX267" fmla="*/ 115204 w 522769"/>
              <a:gd name="connsiteY267" fmla="*/ 57037 h 447159"/>
              <a:gd name="connsiteX268" fmla="*/ 116737 w 522769"/>
              <a:gd name="connsiteY268" fmla="*/ 53589 h 447159"/>
              <a:gd name="connsiteX269" fmla="*/ 118747 w 522769"/>
              <a:gd name="connsiteY269" fmla="*/ 52082 h 447159"/>
              <a:gd name="connsiteX270" fmla="*/ 119128 w 522769"/>
              <a:gd name="connsiteY270" fmla="*/ 43658 h 447159"/>
              <a:gd name="connsiteX271" fmla="*/ 120947 w 522769"/>
              <a:gd name="connsiteY271" fmla="*/ 42615 h 447159"/>
              <a:gd name="connsiteX272" fmla="*/ 125955 w 522769"/>
              <a:gd name="connsiteY272" fmla="*/ 43877 h 447159"/>
              <a:gd name="connsiteX273" fmla="*/ 134969 w 522769"/>
              <a:gd name="connsiteY273" fmla="*/ 43005 h 447159"/>
              <a:gd name="connsiteX274" fmla="*/ 137844 w 522769"/>
              <a:gd name="connsiteY274" fmla="*/ 36176 h 447159"/>
              <a:gd name="connsiteX275" fmla="*/ 139119 w 522769"/>
              <a:gd name="connsiteY275" fmla="*/ 33945 h 447159"/>
              <a:gd name="connsiteX276" fmla="*/ 140380 w 522769"/>
              <a:gd name="connsiteY276" fmla="*/ 33485 h 447159"/>
              <a:gd name="connsiteX277" fmla="*/ 140925 w 522769"/>
              <a:gd name="connsiteY277" fmla="*/ 31516 h 447159"/>
              <a:gd name="connsiteX278" fmla="*/ 142852 w 522769"/>
              <a:gd name="connsiteY278" fmla="*/ 30479 h 447159"/>
              <a:gd name="connsiteX279" fmla="*/ 144930 w 522769"/>
              <a:gd name="connsiteY279" fmla="*/ 27039 h 447159"/>
              <a:gd name="connsiteX280" fmla="*/ 147915 w 522769"/>
              <a:gd name="connsiteY280" fmla="*/ 26647 h 447159"/>
              <a:gd name="connsiteX281" fmla="*/ 151403 w 522769"/>
              <a:gd name="connsiteY281" fmla="*/ 23871 h 447159"/>
              <a:gd name="connsiteX282" fmla="*/ 154529 w 522769"/>
              <a:gd name="connsiteY282" fmla="*/ 19210 h 447159"/>
              <a:gd name="connsiteX283" fmla="*/ 159578 w 522769"/>
              <a:gd name="connsiteY283" fmla="*/ 14274 h 447159"/>
              <a:gd name="connsiteX284" fmla="*/ 160689 w 522769"/>
              <a:gd name="connsiteY284" fmla="*/ 9672 h 447159"/>
              <a:gd name="connsiteX285" fmla="*/ 114619 w 522769"/>
              <a:gd name="connsiteY285" fmla="*/ 397 h 447159"/>
              <a:gd name="connsiteX286" fmla="*/ 71874 w 522769"/>
              <a:gd name="connsiteY286" fmla="*/ 19808 h 447159"/>
              <a:gd name="connsiteX287" fmla="*/ 50944 w 522769"/>
              <a:gd name="connsiteY287" fmla="*/ 31674 h 447159"/>
              <a:gd name="connsiteX288" fmla="*/ 44679 w 522769"/>
              <a:gd name="connsiteY288" fmla="*/ 38250 h 447159"/>
              <a:gd name="connsiteX289" fmla="*/ 55153 w 522769"/>
              <a:gd name="connsiteY289" fmla="*/ 45247 h 447159"/>
              <a:gd name="connsiteX290" fmla="*/ 57471 w 522769"/>
              <a:gd name="connsiteY290" fmla="*/ 47836 h 447159"/>
              <a:gd name="connsiteX291" fmla="*/ 57689 w 522769"/>
              <a:gd name="connsiteY291" fmla="*/ 49070 h 447159"/>
              <a:gd name="connsiteX292" fmla="*/ 60021 w 522769"/>
              <a:gd name="connsiteY292" fmla="*/ 53351 h 447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</a:cxnLst>
            <a:rect l="l" t="t" r="r" b="b"/>
            <a:pathLst>
              <a:path w="522769" h="447159">
                <a:moveTo>
                  <a:pt x="241557" y="145131"/>
                </a:moveTo>
                <a:lnTo>
                  <a:pt x="239447" y="141288"/>
                </a:lnTo>
                <a:lnTo>
                  <a:pt x="235677" y="134868"/>
                </a:lnTo>
                <a:lnTo>
                  <a:pt x="230397" y="131394"/>
                </a:lnTo>
                <a:lnTo>
                  <a:pt x="211567" y="91645"/>
                </a:lnTo>
                <a:lnTo>
                  <a:pt x="202073" y="75142"/>
                </a:lnTo>
                <a:lnTo>
                  <a:pt x="202304" y="66958"/>
                </a:lnTo>
                <a:lnTo>
                  <a:pt x="199184" y="60922"/>
                </a:lnTo>
                <a:lnTo>
                  <a:pt x="196575" y="61741"/>
                </a:lnTo>
                <a:lnTo>
                  <a:pt x="192792" y="57856"/>
                </a:lnTo>
                <a:lnTo>
                  <a:pt x="184295" y="26216"/>
                </a:lnTo>
                <a:lnTo>
                  <a:pt x="182662" y="28733"/>
                </a:lnTo>
                <a:lnTo>
                  <a:pt x="179424" y="31205"/>
                </a:lnTo>
                <a:lnTo>
                  <a:pt x="178625" y="34569"/>
                </a:lnTo>
                <a:lnTo>
                  <a:pt x="177913" y="40756"/>
                </a:lnTo>
                <a:lnTo>
                  <a:pt x="175767" y="40732"/>
                </a:lnTo>
                <a:lnTo>
                  <a:pt x="175831" y="42864"/>
                </a:lnTo>
                <a:lnTo>
                  <a:pt x="171363" y="44985"/>
                </a:lnTo>
                <a:lnTo>
                  <a:pt x="171113" y="46749"/>
                </a:lnTo>
                <a:lnTo>
                  <a:pt x="167738" y="45695"/>
                </a:lnTo>
                <a:lnTo>
                  <a:pt x="165747" y="48532"/>
                </a:lnTo>
                <a:lnTo>
                  <a:pt x="166400" y="49620"/>
                </a:lnTo>
                <a:lnTo>
                  <a:pt x="169217" y="50146"/>
                </a:lnTo>
                <a:lnTo>
                  <a:pt x="170179" y="52846"/>
                </a:lnTo>
                <a:lnTo>
                  <a:pt x="172878" y="49769"/>
                </a:lnTo>
                <a:lnTo>
                  <a:pt x="173726" y="54112"/>
                </a:lnTo>
                <a:lnTo>
                  <a:pt x="176157" y="57271"/>
                </a:lnTo>
                <a:lnTo>
                  <a:pt x="173604" y="56596"/>
                </a:lnTo>
                <a:lnTo>
                  <a:pt x="171975" y="57870"/>
                </a:lnTo>
                <a:lnTo>
                  <a:pt x="169988" y="57562"/>
                </a:lnTo>
                <a:lnTo>
                  <a:pt x="167484" y="59810"/>
                </a:lnTo>
                <a:lnTo>
                  <a:pt x="166894" y="61758"/>
                </a:lnTo>
                <a:lnTo>
                  <a:pt x="163923" y="63299"/>
                </a:lnTo>
                <a:lnTo>
                  <a:pt x="162776" y="61150"/>
                </a:lnTo>
                <a:lnTo>
                  <a:pt x="158942" y="61692"/>
                </a:lnTo>
                <a:lnTo>
                  <a:pt x="153635" y="66002"/>
                </a:lnTo>
                <a:lnTo>
                  <a:pt x="153812" y="69155"/>
                </a:lnTo>
                <a:lnTo>
                  <a:pt x="157237" y="70378"/>
                </a:lnTo>
                <a:lnTo>
                  <a:pt x="158203" y="74442"/>
                </a:lnTo>
                <a:lnTo>
                  <a:pt x="161873" y="74694"/>
                </a:lnTo>
                <a:lnTo>
                  <a:pt x="157437" y="77119"/>
                </a:lnTo>
                <a:lnTo>
                  <a:pt x="158748" y="80748"/>
                </a:lnTo>
                <a:lnTo>
                  <a:pt x="160358" y="81932"/>
                </a:lnTo>
                <a:lnTo>
                  <a:pt x="158897" y="83352"/>
                </a:lnTo>
                <a:lnTo>
                  <a:pt x="156089" y="83876"/>
                </a:lnTo>
                <a:lnTo>
                  <a:pt x="150995" y="79765"/>
                </a:lnTo>
                <a:lnTo>
                  <a:pt x="149734" y="80758"/>
                </a:lnTo>
                <a:lnTo>
                  <a:pt x="148795" y="83313"/>
                </a:lnTo>
                <a:lnTo>
                  <a:pt x="147334" y="81536"/>
                </a:lnTo>
                <a:lnTo>
                  <a:pt x="144422" y="82831"/>
                </a:lnTo>
                <a:lnTo>
                  <a:pt x="139246" y="76512"/>
                </a:lnTo>
                <a:lnTo>
                  <a:pt x="135930" y="74935"/>
                </a:lnTo>
                <a:lnTo>
                  <a:pt x="135068" y="72268"/>
                </a:lnTo>
                <a:lnTo>
                  <a:pt x="132274" y="76405"/>
                </a:lnTo>
                <a:lnTo>
                  <a:pt x="127048" y="77604"/>
                </a:lnTo>
                <a:lnTo>
                  <a:pt x="124531" y="76940"/>
                </a:lnTo>
                <a:lnTo>
                  <a:pt x="124054" y="78694"/>
                </a:lnTo>
                <a:lnTo>
                  <a:pt x="121541" y="78883"/>
                </a:lnTo>
                <a:lnTo>
                  <a:pt x="116656" y="82221"/>
                </a:lnTo>
                <a:lnTo>
                  <a:pt x="104753" y="81279"/>
                </a:lnTo>
                <a:lnTo>
                  <a:pt x="99450" y="88609"/>
                </a:lnTo>
                <a:lnTo>
                  <a:pt x="86635" y="86684"/>
                </a:lnTo>
                <a:lnTo>
                  <a:pt x="84027" y="87515"/>
                </a:lnTo>
                <a:lnTo>
                  <a:pt x="83251" y="88123"/>
                </a:lnTo>
                <a:lnTo>
                  <a:pt x="83464" y="89615"/>
                </a:lnTo>
                <a:lnTo>
                  <a:pt x="84925" y="92016"/>
                </a:lnTo>
                <a:lnTo>
                  <a:pt x="91938" y="95086"/>
                </a:lnTo>
                <a:lnTo>
                  <a:pt x="96955" y="94402"/>
                </a:lnTo>
                <a:lnTo>
                  <a:pt x="100371" y="98920"/>
                </a:lnTo>
                <a:lnTo>
                  <a:pt x="98429" y="105744"/>
                </a:lnTo>
                <a:lnTo>
                  <a:pt x="100824" y="110011"/>
                </a:lnTo>
                <a:lnTo>
                  <a:pt x="99114" y="117074"/>
                </a:lnTo>
                <a:lnTo>
                  <a:pt x="96238" y="118572"/>
                </a:lnTo>
                <a:lnTo>
                  <a:pt x="93167" y="118664"/>
                </a:lnTo>
                <a:lnTo>
                  <a:pt x="95807" y="120717"/>
                </a:lnTo>
                <a:lnTo>
                  <a:pt x="92015" y="122009"/>
                </a:lnTo>
                <a:lnTo>
                  <a:pt x="88214" y="119910"/>
                </a:lnTo>
                <a:lnTo>
                  <a:pt x="82806" y="120720"/>
                </a:lnTo>
                <a:lnTo>
                  <a:pt x="80557" y="121058"/>
                </a:lnTo>
                <a:lnTo>
                  <a:pt x="73226" y="119396"/>
                </a:lnTo>
                <a:lnTo>
                  <a:pt x="72301" y="121053"/>
                </a:lnTo>
                <a:lnTo>
                  <a:pt x="65868" y="122496"/>
                </a:lnTo>
                <a:lnTo>
                  <a:pt x="63600" y="124380"/>
                </a:lnTo>
                <a:lnTo>
                  <a:pt x="59313" y="123599"/>
                </a:lnTo>
                <a:lnTo>
                  <a:pt x="55321" y="124611"/>
                </a:lnTo>
                <a:lnTo>
                  <a:pt x="53634" y="130774"/>
                </a:lnTo>
                <a:lnTo>
                  <a:pt x="50209" y="131913"/>
                </a:lnTo>
                <a:lnTo>
                  <a:pt x="47977" y="130975"/>
                </a:lnTo>
                <a:lnTo>
                  <a:pt x="47025" y="132167"/>
                </a:lnTo>
                <a:lnTo>
                  <a:pt x="44829" y="134713"/>
                </a:lnTo>
                <a:lnTo>
                  <a:pt x="45487" y="142408"/>
                </a:lnTo>
                <a:lnTo>
                  <a:pt x="49733" y="147535"/>
                </a:lnTo>
                <a:lnTo>
                  <a:pt x="51933" y="155349"/>
                </a:lnTo>
                <a:lnTo>
                  <a:pt x="51561" y="158568"/>
                </a:lnTo>
                <a:lnTo>
                  <a:pt x="50404" y="160445"/>
                </a:lnTo>
                <a:lnTo>
                  <a:pt x="43192" y="160100"/>
                </a:lnTo>
                <a:lnTo>
                  <a:pt x="42783" y="161436"/>
                </a:lnTo>
                <a:lnTo>
                  <a:pt x="41368" y="161568"/>
                </a:lnTo>
                <a:lnTo>
                  <a:pt x="39590" y="163514"/>
                </a:lnTo>
                <a:lnTo>
                  <a:pt x="36564" y="161310"/>
                </a:lnTo>
                <a:lnTo>
                  <a:pt x="35321" y="166553"/>
                </a:lnTo>
                <a:lnTo>
                  <a:pt x="30944" y="161417"/>
                </a:lnTo>
                <a:lnTo>
                  <a:pt x="29968" y="160994"/>
                </a:lnTo>
                <a:lnTo>
                  <a:pt x="27228" y="163087"/>
                </a:lnTo>
                <a:lnTo>
                  <a:pt x="23618" y="159124"/>
                </a:lnTo>
                <a:lnTo>
                  <a:pt x="20746" y="160702"/>
                </a:lnTo>
                <a:lnTo>
                  <a:pt x="19027" y="160174"/>
                </a:lnTo>
                <a:lnTo>
                  <a:pt x="16373" y="163387"/>
                </a:lnTo>
                <a:lnTo>
                  <a:pt x="14645" y="162069"/>
                </a:lnTo>
                <a:lnTo>
                  <a:pt x="16092" y="161271"/>
                </a:lnTo>
                <a:lnTo>
                  <a:pt x="16169" y="159622"/>
                </a:lnTo>
                <a:lnTo>
                  <a:pt x="13506" y="156980"/>
                </a:lnTo>
                <a:lnTo>
                  <a:pt x="11365" y="161328"/>
                </a:lnTo>
                <a:lnTo>
                  <a:pt x="11633" y="162621"/>
                </a:lnTo>
                <a:lnTo>
                  <a:pt x="16233" y="166381"/>
                </a:lnTo>
                <a:lnTo>
                  <a:pt x="17807" y="169593"/>
                </a:lnTo>
                <a:lnTo>
                  <a:pt x="15062" y="169348"/>
                </a:lnTo>
                <a:lnTo>
                  <a:pt x="10449" y="171938"/>
                </a:lnTo>
                <a:lnTo>
                  <a:pt x="8739" y="169197"/>
                </a:lnTo>
                <a:lnTo>
                  <a:pt x="4924" y="167365"/>
                </a:lnTo>
                <a:lnTo>
                  <a:pt x="4003" y="168352"/>
                </a:lnTo>
                <a:lnTo>
                  <a:pt x="5028" y="170401"/>
                </a:lnTo>
                <a:lnTo>
                  <a:pt x="4720" y="172518"/>
                </a:lnTo>
                <a:lnTo>
                  <a:pt x="129" y="175745"/>
                </a:lnTo>
                <a:lnTo>
                  <a:pt x="2687" y="182862"/>
                </a:lnTo>
                <a:lnTo>
                  <a:pt x="6208" y="189393"/>
                </a:lnTo>
                <a:lnTo>
                  <a:pt x="9365" y="194134"/>
                </a:lnTo>
                <a:lnTo>
                  <a:pt x="9424" y="196531"/>
                </a:lnTo>
                <a:lnTo>
                  <a:pt x="11120" y="197925"/>
                </a:lnTo>
                <a:lnTo>
                  <a:pt x="11801" y="198702"/>
                </a:lnTo>
                <a:lnTo>
                  <a:pt x="18424" y="197849"/>
                </a:lnTo>
                <a:lnTo>
                  <a:pt x="20184" y="201173"/>
                </a:lnTo>
                <a:lnTo>
                  <a:pt x="21463" y="201673"/>
                </a:lnTo>
                <a:lnTo>
                  <a:pt x="24711" y="200726"/>
                </a:lnTo>
                <a:lnTo>
                  <a:pt x="29197" y="201474"/>
                </a:lnTo>
                <a:lnTo>
                  <a:pt x="30544" y="199840"/>
                </a:lnTo>
                <a:lnTo>
                  <a:pt x="32105" y="199560"/>
                </a:lnTo>
                <a:lnTo>
                  <a:pt x="34595" y="201184"/>
                </a:lnTo>
                <a:lnTo>
                  <a:pt x="38501" y="201469"/>
                </a:lnTo>
                <a:lnTo>
                  <a:pt x="39721" y="203104"/>
                </a:lnTo>
                <a:lnTo>
                  <a:pt x="41808" y="202173"/>
                </a:lnTo>
                <a:lnTo>
                  <a:pt x="40166" y="200622"/>
                </a:lnTo>
                <a:lnTo>
                  <a:pt x="39621" y="197224"/>
                </a:lnTo>
                <a:lnTo>
                  <a:pt x="43727" y="194815"/>
                </a:lnTo>
                <a:lnTo>
                  <a:pt x="49238" y="194142"/>
                </a:lnTo>
                <a:lnTo>
                  <a:pt x="54863" y="195687"/>
                </a:lnTo>
                <a:lnTo>
                  <a:pt x="60325" y="195000"/>
                </a:lnTo>
                <a:lnTo>
                  <a:pt x="68676" y="199010"/>
                </a:lnTo>
                <a:lnTo>
                  <a:pt x="68948" y="201738"/>
                </a:lnTo>
                <a:lnTo>
                  <a:pt x="69883" y="202666"/>
                </a:lnTo>
                <a:lnTo>
                  <a:pt x="72568" y="201808"/>
                </a:lnTo>
                <a:lnTo>
                  <a:pt x="78774" y="204523"/>
                </a:lnTo>
                <a:lnTo>
                  <a:pt x="80747" y="202520"/>
                </a:lnTo>
                <a:lnTo>
                  <a:pt x="87279" y="201273"/>
                </a:lnTo>
                <a:lnTo>
                  <a:pt x="93435" y="204722"/>
                </a:lnTo>
                <a:lnTo>
                  <a:pt x="98016" y="202317"/>
                </a:lnTo>
                <a:lnTo>
                  <a:pt x="99572" y="209797"/>
                </a:lnTo>
                <a:lnTo>
                  <a:pt x="104063" y="210651"/>
                </a:lnTo>
                <a:lnTo>
                  <a:pt x="102416" y="218129"/>
                </a:lnTo>
                <a:lnTo>
                  <a:pt x="101096" y="219430"/>
                </a:lnTo>
                <a:lnTo>
                  <a:pt x="103206" y="230139"/>
                </a:lnTo>
                <a:lnTo>
                  <a:pt x="90731" y="232521"/>
                </a:lnTo>
                <a:lnTo>
                  <a:pt x="82988" y="232088"/>
                </a:lnTo>
                <a:lnTo>
                  <a:pt x="79132" y="233381"/>
                </a:lnTo>
                <a:lnTo>
                  <a:pt x="77100" y="232791"/>
                </a:lnTo>
                <a:lnTo>
                  <a:pt x="76465" y="233783"/>
                </a:lnTo>
                <a:lnTo>
                  <a:pt x="71470" y="233579"/>
                </a:lnTo>
                <a:lnTo>
                  <a:pt x="70119" y="235807"/>
                </a:lnTo>
                <a:lnTo>
                  <a:pt x="66090" y="238433"/>
                </a:lnTo>
                <a:lnTo>
                  <a:pt x="65519" y="239973"/>
                </a:lnTo>
                <a:lnTo>
                  <a:pt x="62838" y="240031"/>
                </a:lnTo>
                <a:lnTo>
                  <a:pt x="62752" y="241376"/>
                </a:lnTo>
                <a:lnTo>
                  <a:pt x="60039" y="242955"/>
                </a:lnTo>
                <a:lnTo>
                  <a:pt x="57689" y="254169"/>
                </a:lnTo>
                <a:lnTo>
                  <a:pt x="57812" y="255829"/>
                </a:lnTo>
                <a:lnTo>
                  <a:pt x="60556" y="257629"/>
                </a:lnTo>
                <a:lnTo>
                  <a:pt x="61427" y="259895"/>
                </a:lnTo>
                <a:lnTo>
                  <a:pt x="60057" y="269064"/>
                </a:lnTo>
                <a:lnTo>
                  <a:pt x="67746" y="270516"/>
                </a:lnTo>
                <a:lnTo>
                  <a:pt x="72078" y="265582"/>
                </a:lnTo>
                <a:lnTo>
                  <a:pt x="81332" y="276078"/>
                </a:lnTo>
                <a:lnTo>
                  <a:pt x="91802" y="268471"/>
                </a:lnTo>
                <a:lnTo>
                  <a:pt x="95149" y="270119"/>
                </a:lnTo>
                <a:lnTo>
                  <a:pt x="101981" y="264659"/>
                </a:lnTo>
                <a:lnTo>
                  <a:pt x="104589" y="265188"/>
                </a:lnTo>
                <a:lnTo>
                  <a:pt x="105338" y="264403"/>
                </a:lnTo>
                <a:lnTo>
                  <a:pt x="105352" y="262063"/>
                </a:lnTo>
                <a:lnTo>
                  <a:pt x="108141" y="259575"/>
                </a:lnTo>
                <a:lnTo>
                  <a:pt x="111022" y="261115"/>
                </a:lnTo>
                <a:lnTo>
                  <a:pt x="111181" y="263436"/>
                </a:lnTo>
                <a:lnTo>
                  <a:pt x="113294" y="265155"/>
                </a:lnTo>
                <a:lnTo>
                  <a:pt x="114927" y="263028"/>
                </a:lnTo>
                <a:lnTo>
                  <a:pt x="118488" y="261917"/>
                </a:lnTo>
                <a:lnTo>
                  <a:pt x="119486" y="259580"/>
                </a:lnTo>
                <a:lnTo>
                  <a:pt x="125329" y="257337"/>
                </a:lnTo>
                <a:lnTo>
                  <a:pt x="132759" y="248761"/>
                </a:lnTo>
                <a:lnTo>
                  <a:pt x="147352" y="251462"/>
                </a:lnTo>
                <a:lnTo>
                  <a:pt x="152587" y="248379"/>
                </a:lnTo>
                <a:lnTo>
                  <a:pt x="155114" y="250955"/>
                </a:lnTo>
                <a:lnTo>
                  <a:pt x="156579" y="253765"/>
                </a:lnTo>
                <a:lnTo>
                  <a:pt x="161020" y="254812"/>
                </a:lnTo>
                <a:lnTo>
                  <a:pt x="165965" y="254019"/>
                </a:lnTo>
                <a:lnTo>
                  <a:pt x="167539" y="257763"/>
                </a:lnTo>
                <a:lnTo>
                  <a:pt x="171032" y="260097"/>
                </a:lnTo>
                <a:lnTo>
                  <a:pt x="171685" y="288297"/>
                </a:lnTo>
                <a:lnTo>
                  <a:pt x="181383" y="297961"/>
                </a:lnTo>
                <a:lnTo>
                  <a:pt x="186391" y="316504"/>
                </a:lnTo>
                <a:lnTo>
                  <a:pt x="187371" y="325251"/>
                </a:lnTo>
                <a:lnTo>
                  <a:pt x="187961" y="334477"/>
                </a:lnTo>
                <a:lnTo>
                  <a:pt x="198721" y="360536"/>
                </a:lnTo>
                <a:lnTo>
                  <a:pt x="210551" y="389136"/>
                </a:lnTo>
                <a:lnTo>
                  <a:pt x="214970" y="399698"/>
                </a:lnTo>
                <a:lnTo>
                  <a:pt x="219283" y="410397"/>
                </a:lnTo>
                <a:lnTo>
                  <a:pt x="233550" y="445403"/>
                </a:lnTo>
                <a:lnTo>
                  <a:pt x="268112" y="445900"/>
                </a:lnTo>
                <a:lnTo>
                  <a:pt x="312816" y="446858"/>
                </a:lnTo>
                <a:lnTo>
                  <a:pt x="341417" y="447506"/>
                </a:lnTo>
                <a:lnTo>
                  <a:pt x="344275" y="447556"/>
                </a:lnTo>
                <a:lnTo>
                  <a:pt x="372499" y="396975"/>
                </a:lnTo>
                <a:lnTo>
                  <a:pt x="400302" y="346727"/>
                </a:lnTo>
                <a:lnTo>
                  <a:pt x="411552" y="326267"/>
                </a:lnTo>
                <a:lnTo>
                  <a:pt x="413797" y="322174"/>
                </a:lnTo>
                <a:lnTo>
                  <a:pt x="420062" y="310783"/>
                </a:lnTo>
                <a:lnTo>
                  <a:pt x="421105" y="308836"/>
                </a:lnTo>
                <a:lnTo>
                  <a:pt x="432151" y="288622"/>
                </a:lnTo>
                <a:lnTo>
                  <a:pt x="446898" y="261522"/>
                </a:lnTo>
                <a:lnTo>
                  <a:pt x="522898" y="119810"/>
                </a:lnTo>
                <a:lnTo>
                  <a:pt x="488577" y="112371"/>
                </a:lnTo>
                <a:lnTo>
                  <a:pt x="435204" y="97200"/>
                </a:lnTo>
                <a:lnTo>
                  <a:pt x="401949" y="87631"/>
                </a:lnTo>
                <a:lnTo>
                  <a:pt x="342265" y="70439"/>
                </a:lnTo>
                <a:lnTo>
                  <a:pt x="337076" y="67678"/>
                </a:lnTo>
                <a:lnTo>
                  <a:pt x="332172" y="59907"/>
                </a:lnTo>
                <a:lnTo>
                  <a:pt x="326638" y="59156"/>
                </a:lnTo>
                <a:lnTo>
                  <a:pt x="315683" y="65965"/>
                </a:lnTo>
                <a:lnTo>
                  <a:pt x="310031" y="68956"/>
                </a:lnTo>
                <a:lnTo>
                  <a:pt x="305086" y="64709"/>
                </a:lnTo>
                <a:lnTo>
                  <a:pt x="296191" y="66631"/>
                </a:lnTo>
                <a:lnTo>
                  <a:pt x="293347" y="71152"/>
                </a:lnTo>
                <a:lnTo>
                  <a:pt x="274793" y="73050"/>
                </a:lnTo>
                <a:lnTo>
                  <a:pt x="272253" y="78290"/>
                </a:lnTo>
                <a:lnTo>
                  <a:pt x="286415" y="92390"/>
                </a:lnTo>
                <a:lnTo>
                  <a:pt x="289196" y="97664"/>
                </a:lnTo>
                <a:lnTo>
                  <a:pt x="288216" y="100180"/>
                </a:lnTo>
                <a:lnTo>
                  <a:pt x="281190" y="104321"/>
                </a:lnTo>
                <a:lnTo>
                  <a:pt x="267862" y="106531"/>
                </a:lnTo>
                <a:lnTo>
                  <a:pt x="264977" y="111554"/>
                </a:lnTo>
                <a:lnTo>
                  <a:pt x="275202" y="128052"/>
                </a:lnTo>
                <a:lnTo>
                  <a:pt x="247372" y="138962"/>
                </a:lnTo>
                <a:lnTo>
                  <a:pt x="241557" y="145131"/>
                </a:lnTo>
                <a:close/>
                <a:moveTo>
                  <a:pt x="60021" y="53351"/>
                </a:moveTo>
                <a:lnTo>
                  <a:pt x="62307" y="53910"/>
                </a:lnTo>
                <a:lnTo>
                  <a:pt x="70649" y="49567"/>
                </a:lnTo>
                <a:lnTo>
                  <a:pt x="73834" y="42512"/>
                </a:lnTo>
                <a:lnTo>
                  <a:pt x="75385" y="41182"/>
                </a:lnTo>
                <a:lnTo>
                  <a:pt x="77150" y="41812"/>
                </a:lnTo>
                <a:lnTo>
                  <a:pt x="77594" y="44680"/>
                </a:lnTo>
                <a:lnTo>
                  <a:pt x="79831" y="45923"/>
                </a:lnTo>
                <a:lnTo>
                  <a:pt x="85192" y="42970"/>
                </a:lnTo>
                <a:lnTo>
                  <a:pt x="91629" y="44264"/>
                </a:lnTo>
                <a:lnTo>
                  <a:pt x="93104" y="42755"/>
                </a:lnTo>
                <a:lnTo>
                  <a:pt x="94138" y="42591"/>
                </a:lnTo>
                <a:lnTo>
                  <a:pt x="96728" y="44081"/>
                </a:lnTo>
                <a:lnTo>
                  <a:pt x="98211" y="48482"/>
                </a:lnTo>
                <a:lnTo>
                  <a:pt x="103582" y="54390"/>
                </a:lnTo>
                <a:lnTo>
                  <a:pt x="105129" y="58752"/>
                </a:lnTo>
                <a:lnTo>
                  <a:pt x="111140" y="59433"/>
                </a:lnTo>
                <a:lnTo>
                  <a:pt x="115204" y="57037"/>
                </a:lnTo>
                <a:lnTo>
                  <a:pt x="116737" y="53589"/>
                </a:lnTo>
                <a:lnTo>
                  <a:pt x="118747" y="52082"/>
                </a:lnTo>
                <a:lnTo>
                  <a:pt x="119128" y="43658"/>
                </a:lnTo>
                <a:lnTo>
                  <a:pt x="120947" y="42615"/>
                </a:lnTo>
                <a:lnTo>
                  <a:pt x="125955" y="43877"/>
                </a:lnTo>
                <a:lnTo>
                  <a:pt x="134969" y="43005"/>
                </a:lnTo>
                <a:lnTo>
                  <a:pt x="137844" y="36176"/>
                </a:lnTo>
                <a:lnTo>
                  <a:pt x="139119" y="33945"/>
                </a:lnTo>
                <a:lnTo>
                  <a:pt x="140380" y="33485"/>
                </a:lnTo>
                <a:lnTo>
                  <a:pt x="140925" y="31516"/>
                </a:lnTo>
                <a:lnTo>
                  <a:pt x="142852" y="30479"/>
                </a:lnTo>
                <a:lnTo>
                  <a:pt x="144930" y="27039"/>
                </a:lnTo>
                <a:lnTo>
                  <a:pt x="147915" y="26647"/>
                </a:lnTo>
                <a:lnTo>
                  <a:pt x="151403" y="23871"/>
                </a:lnTo>
                <a:lnTo>
                  <a:pt x="154529" y="19210"/>
                </a:lnTo>
                <a:lnTo>
                  <a:pt x="159578" y="14274"/>
                </a:lnTo>
                <a:lnTo>
                  <a:pt x="160689" y="9672"/>
                </a:lnTo>
                <a:lnTo>
                  <a:pt x="114619" y="397"/>
                </a:lnTo>
                <a:lnTo>
                  <a:pt x="71874" y="19808"/>
                </a:lnTo>
                <a:lnTo>
                  <a:pt x="50944" y="31674"/>
                </a:lnTo>
                <a:lnTo>
                  <a:pt x="44679" y="38250"/>
                </a:lnTo>
                <a:lnTo>
                  <a:pt x="55153" y="45247"/>
                </a:lnTo>
                <a:lnTo>
                  <a:pt x="57471" y="47836"/>
                </a:lnTo>
                <a:lnTo>
                  <a:pt x="57689" y="49070"/>
                </a:lnTo>
                <a:lnTo>
                  <a:pt x="60021" y="5335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8143765B-E425-8E03-9FDD-2C00DB38BD83}"/>
              </a:ext>
            </a:extLst>
          </p:cNvPr>
          <p:cNvSpPr>
            <a:spLocks/>
          </p:cNvSpPr>
          <p:nvPr/>
        </p:nvSpPr>
        <p:spPr>
          <a:xfrm flipV="1">
            <a:off x="6304664" y="2315535"/>
            <a:ext cx="664330" cy="345700"/>
          </a:xfrm>
          <a:custGeom>
            <a:avLst/>
            <a:gdLst>
              <a:gd name="connsiteX0" fmla="*/ 407336 w 452407"/>
              <a:gd name="connsiteY0" fmla="*/ 105839 h 235421"/>
              <a:gd name="connsiteX1" fmla="*/ 407586 w 452407"/>
              <a:gd name="connsiteY1" fmla="*/ 103316 h 235421"/>
              <a:gd name="connsiteX2" fmla="*/ 406579 w 452407"/>
              <a:gd name="connsiteY2" fmla="*/ 100253 h 235421"/>
              <a:gd name="connsiteX3" fmla="*/ 408874 w 452407"/>
              <a:gd name="connsiteY3" fmla="*/ 93405 h 235421"/>
              <a:gd name="connsiteX4" fmla="*/ 408534 w 452407"/>
              <a:gd name="connsiteY4" fmla="*/ 88985 h 235421"/>
              <a:gd name="connsiteX5" fmla="*/ 411641 w 452407"/>
              <a:gd name="connsiteY5" fmla="*/ 82342 h 235421"/>
              <a:gd name="connsiteX6" fmla="*/ 409527 w 452407"/>
              <a:gd name="connsiteY6" fmla="*/ 79288 h 235421"/>
              <a:gd name="connsiteX7" fmla="*/ 406433 w 452407"/>
              <a:gd name="connsiteY7" fmla="*/ 69967 h 235421"/>
              <a:gd name="connsiteX8" fmla="*/ 408547 w 452407"/>
              <a:gd name="connsiteY8" fmla="*/ 65865 h 235421"/>
              <a:gd name="connsiteX9" fmla="*/ 407354 w 452407"/>
              <a:gd name="connsiteY9" fmla="*/ 64704 h 235421"/>
              <a:gd name="connsiteX10" fmla="*/ 406687 w 452407"/>
              <a:gd name="connsiteY10" fmla="*/ 62389 h 235421"/>
              <a:gd name="connsiteX11" fmla="*/ 406288 w 452407"/>
              <a:gd name="connsiteY11" fmla="*/ 59721 h 235421"/>
              <a:gd name="connsiteX12" fmla="*/ 406302 w 452407"/>
              <a:gd name="connsiteY12" fmla="*/ 57194 h 235421"/>
              <a:gd name="connsiteX13" fmla="*/ 408479 w 452407"/>
              <a:gd name="connsiteY13" fmla="*/ 56141 h 235421"/>
              <a:gd name="connsiteX14" fmla="*/ 413338 w 452407"/>
              <a:gd name="connsiteY14" fmla="*/ 57625 h 235421"/>
              <a:gd name="connsiteX15" fmla="*/ 416005 w 452407"/>
              <a:gd name="connsiteY15" fmla="*/ 54412 h 235421"/>
              <a:gd name="connsiteX16" fmla="*/ 420650 w 452407"/>
              <a:gd name="connsiteY16" fmla="*/ 52506 h 235421"/>
              <a:gd name="connsiteX17" fmla="*/ 419493 w 452407"/>
              <a:gd name="connsiteY17" fmla="*/ 50509 h 235421"/>
              <a:gd name="connsiteX18" fmla="*/ 420918 w 452407"/>
              <a:gd name="connsiteY18" fmla="*/ 48631 h 235421"/>
              <a:gd name="connsiteX19" fmla="*/ 421467 w 452407"/>
              <a:gd name="connsiteY19" fmla="*/ 45459 h 235421"/>
              <a:gd name="connsiteX20" fmla="*/ 418854 w 452407"/>
              <a:gd name="connsiteY20" fmla="*/ 45028 h 235421"/>
              <a:gd name="connsiteX21" fmla="*/ 414948 w 452407"/>
              <a:gd name="connsiteY21" fmla="*/ 41375 h 235421"/>
              <a:gd name="connsiteX22" fmla="*/ 408838 w 452407"/>
              <a:gd name="connsiteY22" fmla="*/ 41742 h 235421"/>
              <a:gd name="connsiteX23" fmla="*/ 407418 w 452407"/>
              <a:gd name="connsiteY23" fmla="*/ 43648 h 235421"/>
              <a:gd name="connsiteX24" fmla="*/ 409690 w 452407"/>
              <a:gd name="connsiteY24" fmla="*/ 46217 h 235421"/>
              <a:gd name="connsiteX25" fmla="*/ 409305 w 452407"/>
              <a:gd name="connsiteY25" fmla="*/ 50219 h 235421"/>
              <a:gd name="connsiteX26" fmla="*/ 404333 w 452407"/>
              <a:gd name="connsiteY26" fmla="*/ 55433 h 235421"/>
              <a:gd name="connsiteX27" fmla="*/ 403530 w 452407"/>
              <a:gd name="connsiteY27" fmla="*/ 53699 h 235421"/>
              <a:gd name="connsiteX28" fmla="*/ 401353 w 452407"/>
              <a:gd name="connsiteY28" fmla="*/ 53150 h 235421"/>
              <a:gd name="connsiteX29" fmla="*/ 397978 w 452407"/>
              <a:gd name="connsiteY29" fmla="*/ 50142 h 235421"/>
              <a:gd name="connsiteX30" fmla="*/ 391450 w 452407"/>
              <a:gd name="connsiteY30" fmla="*/ 47687 h 235421"/>
              <a:gd name="connsiteX31" fmla="*/ 390062 w 452407"/>
              <a:gd name="connsiteY31" fmla="*/ 42668 h 235421"/>
              <a:gd name="connsiteX32" fmla="*/ 388706 w 452407"/>
              <a:gd name="connsiteY32" fmla="*/ 40131 h 235421"/>
              <a:gd name="connsiteX33" fmla="*/ 384347 w 452407"/>
              <a:gd name="connsiteY33" fmla="*/ 34282 h 235421"/>
              <a:gd name="connsiteX34" fmla="*/ 378649 w 452407"/>
              <a:gd name="connsiteY34" fmla="*/ 35625 h 235421"/>
              <a:gd name="connsiteX35" fmla="*/ 372997 w 452407"/>
              <a:gd name="connsiteY35" fmla="*/ 31355 h 235421"/>
              <a:gd name="connsiteX36" fmla="*/ 372589 w 452407"/>
              <a:gd name="connsiteY36" fmla="*/ 26586 h 235421"/>
              <a:gd name="connsiteX37" fmla="*/ 374861 w 452407"/>
              <a:gd name="connsiteY37" fmla="*/ 23927 h 235421"/>
              <a:gd name="connsiteX38" fmla="*/ 375551 w 452407"/>
              <a:gd name="connsiteY38" fmla="*/ 21853 h 235421"/>
              <a:gd name="connsiteX39" fmla="*/ 374757 w 452407"/>
              <a:gd name="connsiteY39" fmla="*/ 18046 h 235421"/>
              <a:gd name="connsiteX40" fmla="*/ 372484 w 452407"/>
              <a:gd name="connsiteY40" fmla="*/ 15228 h 235421"/>
              <a:gd name="connsiteX41" fmla="*/ 370252 w 452407"/>
              <a:gd name="connsiteY41" fmla="*/ 15682 h 235421"/>
              <a:gd name="connsiteX42" fmla="*/ 370094 w 452407"/>
              <a:gd name="connsiteY42" fmla="*/ 14529 h 235421"/>
              <a:gd name="connsiteX43" fmla="*/ 369232 w 452407"/>
              <a:gd name="connsiteY43" fmla="*/ 14656 h 235421"/>
              <a:gd name="connsiteX44" fmla="*/ 369386 w 452407"/>
              <a:gd name="connsiteY44" fmla="*/ 19044 h 235421"/>
              <a:gd name="connsiteX45" fmla="*/ 368619 w 452407"/>
              <a:gd name="connsiteY45" fmla="*/ 20156 h 235421"/>
              <a:gd name="connsiteX46" fmla="*/ 367363 w 452407"/>
              <a:gd name="connsiteY46" fmla="*/ 19974 h 235421"/>
              <a:gd name="connsiteX47" fmla="*/ 361910 w 452407"/>
              <a:gd name="connsiteY47" fmla="*/ 15287 h 235421"/>
              <a:gd name="connsiteX48" fmla="*/ 356526 w 452407"/>
              <a:gd name="connsiteY48" fmla="*/ 7799 h 235421"/>
              <a:gd name="connsiteX49" fmla="*/ 354108 w 452407"/>
              <a:gd name="connsiteY49" fmla="*/ 6983 h 235421"/>
              <a:gd name="connsiteX50" fmla="*/ 346709 w 452407"/>
              <a:gd name="connsiteY50" fmla="*/ 6738 h 235421"/>
              <a:gd name="connsiteX51" fmla="*/ 341243 w 452407"/>
              <a:gd name="connsiteY51" fmla="*/ 9533 h 235421"/>
              <a:gd name="connsiteX52" fmla="*/ 333482 w 452407"/>
              <a:gd name="connsiteY52" fmla="*/ 5989 h 235421"/>
              <a:gd name="connsiteX53" fmla="*/ 329830 w 452407"/>
              <a:gd name="connsiteY53" fmla="*/ 7736 h 235421"/>
              <a:gd name="connsiteX54" fmla="*/ 328932 w 452407"/>
              <a:gd name="connsiteY54" fmla="*/ 7536 h 235421"/>
              <a:gd name="connsiteX55" fmla="*/ 329227 w 452407"/>
              <a:gd name="connsiteY55" fmla="*/ 6656 h 235421"/>
              <a:gd name="connsiteX56" fmla="*/ 328560 w 452407"/>
              <a:gd name="connsiteY56" fmla="*/ 5939 h 235421"/>
              <a:gd name="connsiteX57" fmla="*/ 328242 w 452407"/>
              <a:gd name="connsiteY57" fmla="*/ 5748 h 235421"/>
              <a:gd name="connsiteX58" fmla="*/ 325380 w 452407"/>
              <a:gd name="connsiteY58" fmla="*/ 5980 h 235421"/>
              <a:gd name="connsiteX59" fmla="*/ 323443 w 452407"/>
              <a:gd name="connsiteY59" fmla="*/ 3393 h 235421"/>
              <a:gd name="connsiteX60" fmla="*/ 325044 w 452407"/>
              <a:gd name="connsiteY60" fmla="*/ 2082 h 235421"/>
              <a:gd name="connsiteX61" fmla="*/ 324241 w 452407"/>
              <a:gd name="connsiteY61" fmla="*/ 680 h 235421"/>
              <a:gd name="connsiteX62" fmla="*/ 320377 w 452407"/>
              <a:gd name="connsiteY62" fmla="*/ 2853 h 235421"/>
              <a:gd name="connsiteX63" fmla="*/ 314030 w 452407"/>
              <a:gd name="connsiteY63" fmla="*/ 162 h 235421"/>
              <a:gd name="connsiteX64" fmla="*/ 308460 w 452407"/>
              <a:gd name="connsiteY64" fmla="*/ 2095 h 235421"/>
              <a:gd name="connsiteX65" fmla="*/ 303856 w 452407"/>
              <a:gd name="connsiteY65" fmla="*/ 18695 h 235421"/>
              <a:gd name="connsiteX66" fmla="*/ 303606 w 452407"/>
              <a:gd name="connsiteY66" fmla="*/ 19611 h 235421"/>
              <a:gd name="connsiteX67" fmla="*/ 298689 w 452407"/>
              <a:gd name="connsiteY67" fmla="*/ 22565 h 235421"/>
              <a:gd name="connsiteX68" fmla="*/ 284073 w 452407"/>
              <a:gd name="connsiteY68" fmla="*/ 30203 h 235421"/>
              <a:gd name="connsiteX69" fmla="*/ 278947 w 452407"/>
              <a:gd name="connsiteY69" fmla="*/ 29209 h 235421"/>
              <a:gd name="connsiteX70" fmla="*/ 274887 w 452407"/>
              <a:gd name="connsiteY70" fmla="*/ 33964 h 235421"/>
              <a:gd name="connsiteX71" fmla="*/ 267607 w 452407"/>
              <a:gd name="connsiteY71" fmla="*/ 37554 h 235421"/>
              <a:gd name="connsiteX72" fmla="*/ 264331 w 452407"/>
              <a:gd name="connsiteY72" fmla="*/ 31646 h 235421"/>
              <a:gd name="connsiteX73" fmla="*/ 261737 w 452407"/>
              <a:gd name="connsiteY73" fmla="*/ 36369 h 235421"/>
              <a:gd name="connsiteX74" fmla="*/ 256525 w 452407"/>
              <a:gd name="connsiteY74" fmla="*/ 45867 h 235421"/>
              <a:gd name="connsiteX75" fmla="*/ 257817 w 452407"/>
              <a:gd name="connsiteY75" fmla="*/ 56749 h 235421"/>
              <a:gd name="connsiteX76" fmla="*/ 267588 w 452407"/>
              <a:gd name="connsiteY76" fmla="*/ 73584 h 235421"/>
              <a:gd name="connsiteX77" fmla="*/ 252138 w 452407"/>
              <a:gd name="connsiteY77" fmla="*/ 82129 h 235421"/>
              <a:gd name="connsiteX78" fmla="*/ 243220 w 452407"/>
              <a:gd name="connsiteY78" fmla="*/ 90792 h 235421"/>
              <a:gd name="connsiteX79" fmla="*/ 205197 w 452407"/>
              <a:gd name="connsiteY79" fmla="*/ 90851 h 235421"/>
              <a:gd name="connsiteX80" fmla="*/ 197603 w 452407"/>
              <a:gd name="connsiteY80" fmla="*/ 90910 h 235421"/>
              <a:gd name="connsiteX81" fmla="*/ 182167 w 452407"/>
              <a:gd name="connsiteY81" fmla="*/ 96977 h 235421"/>
              <a:gd name="connsiteX82" fmla="*/ 156886 w 452407"/>
              <a:gd name="connsiteY82" fmla="*/ 97367 h 235421"/>
              <a:gd name="connsiteX83" fmla="*/ 154976 w 452407"/>
              <a:gd name="connsiteY83" fmla="*/ 98583 h 235421"/>
              <a:gd name="connsiteX84" fmla="*/ 121372 w 452407"/>
              <a:gd name="connsiteY84" fmla="*/ 109342 h 235421"/>
              <a:gd name="connsiteX85" fmla="*/ 121181 w 452407"/>
              <a:gd name="connsiteY85" fmla="*/ 109365 h 235421"/>
              <a:gd name="connsiteX86" fmla="*/ 96777 w 452407"/>
              <a:gd name="connsiteY86" fmla="*/ 117610 h 235421"/>
              <a:gd name="connsiteX87" fmla="*/ 84166 w 452407"/>
              <a:gd name="connsiteY87" fmla="*/ 121817 h 235421"/>
              <a:gd name="connsiteX88" fmla="*/ 72222 w 452407"/>
              <a:gd name="connsiteY88" fmla="*/ 125851 h 235421"/>
              <a:gd name="connsiteX89" fmla="*/ 69564 w 452407"/>
              <a:gd name="connsiteY89" fmla="*/ 126708 h 235421"/>
              <a:gd name="connsiteX90" fmla="*/ 56894 w 452407"/>
              <a:gd name="connsiteY90" fmla="*/ 130997 h 235421"/>
              <a:gd name="connsiteX91" fmla="*/ 350 w 452407"/>
              <a:gd name="connsiteY91" fmla="*/ 149928 h 235421"/>
              <a:gd name="connsiteX92" fmla="*/ 2346 w 452407"/>
              <a:gd name="connsiteY92" fmla="*/ 152256 h 235421"/>
              <a:gd name="connsiteX93" fmla="*/ 60110 w 452407"/>
              <a:gd name="connsiteY93" fmla="*/ 171370 h 235421"/>
              <a:gd name="connsiteX94" fmla="*/ 61367 w 452407"/>
              <a:gd name="connsiteY94" fmla="*/ 171256 h 235421"/>
              <a:gd name="connsiteX95" fmla="*/ 76050 w 452407"/>
              <a:gd name="connsiteY95" fmla="*/ 169863 h 235421"/>
              <a:gd name="connsiteX96" fmla="*/ 102030 w 452407"/>
              <a:gd name="connsiteY96" fmla="*/ 167417 h 235421"/>
              <a:gd name="connsiteX97" fmla="*/ 107301 w 452407"/>
              <a:gd name="connsiteY97" fmla="*/ 166936 h 235421"/>
              <a:gd name="connsiteX98" fmla="*/ 109433 w 452407"/>
              <a:gd name="connsiteY98" fmla="*/ 166714 h 235421"/>
              <a:gd name="connsiteX99" fmla="*/ 123196 w 452407"/>
              <a:gd name="connsiteY99" fmla="*/ 165425 h 235421"/>
              <a:gd name="connsiteX100" fmla="*/ 131973 w 452407"/>
              <a:gd name="connsiteY100" fmla="*/ 164590 h 235421"/>
              <a:gd name="connsiteX101" fmla="*/ 135974 w 452407"/>
              <a:gd name="connsiteY101" fmla="*/ 165244 h 235421"/>
              <a:gd name="connsiteX102" fmla="*/ 147433 w 452407"/>
              <a:gd name="connsiteY102" fmla="*/ 167118 h 235421"/>
              <a:gd name="connsiteX103" fmla="*/ 151597 w 452407"/>
              <a:gd name="connsiteY103" fmla="*/ 167816 h 235421"/>
              <a:gd name="connsiteX104" fmla="*/ 152971 w 452407"/>
              <a:gd name="connsiteY104" fmla="*/ 168456 h 235421"/>
              <a:gd name="connsiteX105" fmla="*/ 158442 w 452407"/>
              <a:gd name="connsiteY105" fmla="*/ 170022 h 235421"/>
              <a:gd name="connsiteX106" fmla="*/ 158447 w 452407"/>
              <a:gd name="connsiteY106" fmla="*/ 176602 h 235421"/>
              <a:gd name="connsiteX107" fmla="*/ 160610 w 452407"/>
              <a:gd name="connsiteY107" fmla="*/ 179261 h 235421"/>
              <a:gd name="connsiteX108" fmla="*/ 161858 w 452407"/>
              <a:gd name="connsiteY108" fmla="*/ 181856 h 235421"/>
              <a:gd name="connsiteX109" fmla="*/ 167360 w 452407"/>
              <a:gd name="connsiteY109" fmla="*/ 185963 h 235421"/>
              <a:gd name="connsiteX110" fmla="*/ 172450 w 452407"/>
              <a:gd name="connsiteY110" fmla="*/ 192743 h 235421"/>
              <a:gd name="connsiteX111" fmla="*/ 174636 w 452407"/>
              <a:gd name="connsiteY111" fmla="*/ 194712 h 235421"/>
              <a:gd name="connsiteX112" fmla="*/ 185759 w 452407"/>
              <a:gd name="connsiteY112" fmla="*/ 200616 h 235421"/>
              <a:gd name="connsiteX113" fmla="*/ 190341 w 452407"/>
              <a:gd name="connsiteY113" fmla="*/ 201841 h 235421"/>
              <a:gd name="connsiteX114" fmla="*/ 192459 w 452407"/>
              <a:gd name="connsiteY114" fmla="*/ 205834 h 235421"/>
              <a:gd name="connsiteX115" fmla="*/ 192496 w 452407"/>
              <a:gd name="connsiteY115" fmla="*/ 205866 h 235421"/>
              <a:gd name="connsiteX116" fmla="*/ 200243 w 452407"/>
              <a:gd name="connsiteY116" fmla="*/ 207867 h 235421"/>
              <a:gd name="connsiteX117" fmla="*/ 210155 w 452407"/>
              <a:gd name="connsiteY117" fmla="*/ 207055 h 235421"/>
              <a:gd name="connsiteX118" fmla="*/ 222875 w 452407"/>
              <a:gd name="connsiteY118" fmla="*/ 208212 h 235421"/>
              <a:gd name="connsiteX119" fmla="*/ 231716 w 452407"/>
              <a:gd name="connsiteY119" fmla="*/ 208457 h 235421"/>
              <a:gd name="connsiteX120" fmla="*/ 238729 w 452407"/>
              <a:gd name="connsiteY120" fmla="*/ 207300 h 235421"/>
              <a:gd name="connsiteX121" fmla="*/ 248006 w 452407"/>
              <a:gd name="connsiteY121" fmla="*/ 205793 h 235421"/>
              <a:gd name="connsiteX122" fmla="*/ 254615 w 452407"/>
              <a:gd name="connsiteY122" fmla="*/ 213054 h 235421"/>
              <a:gd name="connsiteX123" fmla="*/ 261469 w 452407"/>
              <a:gd name="connsiteY123" fmla="*/ 214524 h 235421"/>
              <a:gd name="connsiteX124" fmla="*/ 262862 w 452407"/>
              <a:gd name="connsiteY124" fmla="*/ 213775 h 235421"/>
              <a:gd name="connsiteX125" fmla="*/ 278738 w 452407"/>
              <a:gd name="connsiteY125" fmla="*/ 217592 h 235421"/>
              <a:gd name="connsiteX126" fmla="*/ 283515 w 452407"/>
              <a:gd name="connsiteY126" fmla="*/ 215609 h 235421"/>
              <a:gd name="connsiteX127" fmla="*/ 293459 w 452407"/>
              <a:gd name="connsiteY127" fmla="*/ 213862 h 235421"/>
              <a:gd name="connsiteX128" fmla="*/ 295459 w 452407"/>
              <a:gd name="connsiteY128" fmla="*/ 212405 h 235421"/>
              <a:gd name="connsiteX129" fmla="*/ 306750 w 452407"/>
              <a:gd name="connsiteY129" fmla="*/ 217397 h 235421"/>
              <a:gd name="connsiteX130" fmla="*/ 316924 w 452407"/>
              <a:gd name="connsiteY130" fmla="*/ 216575 h 235421"/>
              <a:gd name="connsiteX131" fmla="*/ 317387 w 452407"/>
              <a:gd name="connsiteY131" fmla="*/ 217002 h 235421"/>
              <a:gd name="connsiteX132" fmla="*/ 321270 w 452407"/>
              <a:gd name="connsiteY132" fmla="*/ 225923 h 235421"/>
              <a:gd name="connsiteX133" fmla="*/ 332593 w 452407"/>
              <a:gd name="connsiteY133" fmla="*/ 235584 h 235421"/>
              <a:gd name="connsiteX134" fmla="*/ 337174 w 452407"/>
              <a:gd name="connsiteY134" fmla="*/ 229317 h 235421"/>
              <a:gd name="connsiteX135" fmla="*/ 344922 w 452407"/>
              <a:gd name="connsiteY135" fmla="*/ 219221 h 235421"/>
              <a:gd name="connsiteX136" fmla="*/ 350615 w 452407"/>
              <a:gd name="connsiteY136" fmla="*/ 214370 h 235421"/>
              <a:gd name="connsiteX137" fmla="*/ 361008 w 452407"/>
              <a:gd name="connsiteY137" fmla="*/ 214710 h 235421"/>
              <a:gd name="connsiteX138" fmla="*/ 371405 w 452407"/>
              <a:gd name="connsiteY138" fmla="*/ 215568 h 235421"/>
              <a:gd name="connsiteX139" fmla="*/ 388561 w 452407"/>
              <a:gd name="connsiteY139" fmla="*/ 206624 h 235421"/>
              <a:gd name="connsiteX140" fmla="*/ 392856 w 452407"/>
              <a:gd name="connsiteY140" fmla="*/ 206166 h 235421"/>
              <a:gd name="connsiteX141" fmla="*/ 397515 w 452407"/>
              <a:gd name="connsiteY141" fmla="*/ 204845 h 235421"/>
              <a:gd name="connsiteX142" fmla="*/ 406002 w 452407"/>
              <a:gd name="connsiteY142" fmla="*/ 198424 h 235421"/>
              <a:gd name="connsiteX143" fmla="*/ 414322 w 452407"/>
              <a:gd name="connsiteY143" fmla="*/ 194122 h 235421"/>
              <a:gd name="connsiteX144" fmla="*/ 432490 w 452407"/>
              <a:gd name="connsiteY144" fmla="*/ 187338 h 235421"/>
              <a:gd name="connsiteX145" fmla="*/ 432090 w 452407"/>
              <a:gd name="connsiteY145" fmla="*/ 186680 h 235421"/>
              <a:gd name="connsiteX146" fmla="*/ 433025 w 452407"/>
              <a:gd name="connsiteY146" fmla="*/ 185364 h 235421"/>
              <a:gd name="connsiteX147" fmla="*/ 434481 w 452407"/>
              <a:gd name="connsiteY147" fmla="*/ 178603 h 235421"/>
              <a:gd name="connsiteX148" fmla="*/ 432780 w 452407"/>
              <a:gd name="connsiteY148" fmla="*/ 173920 h 235421"/>
              <a:gd name="connsiteX149" fmla="*/ 430176 w 452407"/>
              <a:gd name="connsiteY149" fmla="*/ 172304 h 235421"/>
              <a:gd name="connsiteX150" fmla="*/ 432535 w 452407"/>
              <a:gd name="connsiteY150" fmla="*/ 169759 h 235421"/>
              <a:gd name="connsiteX151" fmla="*/ 433233 w 452407"/>
              <a:gd name="connsiteY151" fmla="*/ 167077 h 235421"/>
              <a:gd name="connsiteX152" fmla="*/ 435057 w 452407"/>
              <a:gd name="connsiteY152" fmla="*/ 161150 h 235421"/>
              <a:gd name="connsiteX153" fmla="*/ 432172 w 452407"/>
              <a:gd name="connsiteY153" fmla="*/ 156422 h 235421"/>
              <a:gd name="connsiteX154" fmla="*/ 438164 w 452407"/>
              <a:gd name="connsiteY154" fmla="*/ 155705 h 235421"/>
              <a:gd name="connsiteX155" fmla="*/ 441258 w 452407"/>
              <a:gd name="connsiteY155" fmla="*/ 158464 h 235421"/>
              <a:gd name="connsiteX156" fmla="*/ 444819 w 452407"/>
              <a:gd name="connsiteY156" fmla="*/ 157488 h 235421"/>
              <a:gd name="connsiteX157" fmla="*/ 447695 w 452407"/>
              <a:gd name="connsiteY157" fmla="*/ 158328 h 235421"/>
              <a:gd name="connsiteX158" fmla="*/ 450943 w 452407"/>
              <a:gd name="connsiteY158" fmla="*/ 157461 h 235421"/>
              <a:gd name="connsiteX159" fmla="*/ 452757 w 452407"/>
              <a:gd name="connsiteY159" fmla="*/ 155614 h 235421"/>
              <a:gd name="connsiteX160" fmla="*/ 446996 w 452407"/>
              <a:gd name="connsiteY160" fmla="*/ 151616 h 235421"/>
              <a:gd name="connsiteX161" fmla="*/ 447074 w 452407"/>
              <a:gd name="connsiteY161" fmla="*/ 147610 h 235421"/>
              <a:gd name="connsiteX162" fmla="*/ 444828 w 452407"/>
              <a:gd name="connsiteY162" fmla="*/ 145690 h 235421"/>
              <a:gd name="connsiteX163" fmla="*/ 438183 w 452407"/>
              <a:gd name="connsiteY163" fmla="*/ 140658 h 235421"/>
              <a:gd name="connsiteX164" fmla="*/ 436985 w 452407"/>
              <a:gd name="connsiteY164" fmla="*/ 139814 h 235421"/>
              <a:gd name="connsiteX165" fmla="*/ 436146 w 452407"/>
              <a:gd name="connsiteY165" fmla="*/ 138003 h 235421"/>
              <a:gd name="connsiteX166" fmla="*/ 430757 w 452407"/>
              <a:gd name="connsiteY166" fmla="*/ 138230 h 235421"/>
              <a:gd name="connsiteX167" fmla="*/ 428679 w 452407"/>
              <a:gd name="connsiteY167" fmla="*/ 136723 h 235421"/>
              <a:gd name="connsiteX168" fmla="*/ 426161 w 452407"/>
              <a:gd name="connsiteY168" fmla="*/ 133170 h 235421"/>
              <a:gd name="connsiteX169" fmla="*/ 427300 w 452407"/>
              <a:gd name="connsiteY169" fmla="*/ 130615 h 235421"/>
              <a:gd name="connsiteX170" fmla="*/ 426338 w 452407"/>
              <a:gd name="connsiteY170" fmla="*/ 123355 h 235421"/>
              <a:gd name="connsiteX171" fmla="*/ 421090 w 452407"/>
              <a:gd name="connsiteY171" fmla="*/ 118772 h 235421"/>
              <a:gd name="connsiteX172" fmla="*/ 419979 w 452407"/>
              <a:gd name="connsiteY172" fmla="*/ 115931 h 235421"/>
              <a:gd name="connsiteX173" fmla="*/ 418337 w 452407"/>
              <a:gd name="connsiteY173" fmla="*/ 115559 h 235421"/>
              <a:gd name="connsiteX174" fmla="*/ 415338 w 452407"/>
              <a:gd name="connsiteY174" fmla="*/ 116825 h 235421"/>
              <a:gd name="connsiteX175" fmla="*/ 410235 w 452407"/>
              <a:gd name="connsiteY175" fmla="*/ 112346 h 235421"/>
              <a:gd name="connsiteX176" fmla="*/ 410162 w 452407"/>
              <a:gd name="connsiteY176" fmla="*/ 109465 h 235421"/>
              <a:gd name="connsiteX177" fmla="*/ 407336 w 452407"/>
              <a:gd name="connsiteY177" fmla="*/ 105839 h 235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452407" h="235421">
                <a:moveTo>
                  <a:pt x="407336" y="105839"/>
                </a:moveTo>
                <a:lnTo>
                  <a:pt x="407586" y="103316"/>
                </a:lnTo>
                <a:lnTo>
                  <a:pt x="406579" y="100253"/>
                </a:lnTo>
                <a:lnTo>
                  <a:pt x="408874" y="93405"/>
                </a:lnTo>
                <a:lnTo>
                  <a:pt x="408534" y="88985"/>
                </a:lnTo>
                <a:lnTo>
                  <a:pt x="411641" y="82342"/>
                </a:lnTo>
                <a:lnTo>
                  <a:pt x="409527" y="79288"/>
                </a:lnTo>
                <a:lnTo>
                  <a:pt x="406433" y="69967"/>
                </a:lnTo>
                <a:lnTo>
                  <a:pt x="408547" y="65865"/>
                </a:lnTo>
                <a:lnTo>
                  <a:pt x="407354" y="64704"/>
                </a:lnTo>
                <a:lnTo>
                  <a:pt x="406687" y="62389"/>
                </a:lnTo>
                <a:lnTo>
                  <a:pt x="406288" y="59721"/>
                </a:lnTo>
                <a:lnTo>
                  <a:pt x="406302" y="57194"/>
                </a:lnTo>
                <a:lnTo>
                  <a:pt x="408479" y="56141"/>
                </a:lnTo>
                <a:lnTo>
                  <a:pt x="413338" y="57625"/>
                </a:lnTo>
                <a:lnTo>
                  <a:pt x="416005" y="54412"/>
                </a:lnTo>
                <a:lnTo>
                  <a:pt x="420650" y="52506"/>
                </a:lnTo>
                <a:lnTo>
                  <a:pt x="419493" y="50509"/>
                </a:lnTo>
                <a:lnTo>
                  <a:pt x="420918" y="48631"/>
                </a:lnTo>
                <a:lnTo>
                  <a:pt x="421467" y="45459"/>
                </a:lnTo>
                <a:lnTo>
                  <a:pt x="418854" y="45028"/>
                </a:lnTo>
                <a:lnTo>
                  <a:pt x="414948" y="41375"/>
                </a:lnTo>
                <a:lnTo>
                  <a:pt x="408838" y="41742"/>
                </a:lnTo>
                <a:lnTo>
                  <a:pt x="407418" y="43648"/>
                </a:lnTo>
                <a:lnTo>
                  <a:pt x="409690" y="46217"/>
                </a:lnTo>
                <a:lnTo>
                  <a:pt x="409305" y="50219"/>
                </a:lnTo>
                <a:lnTo>
                  <a:pt x="404333" y="55433"/>
                </a:lnTo>
                <a:lnTo>
                  <a:pt x="403530" y="53699"/>
                </a:lnTo>
                <a:lnTo>
                  <a:pt x="401353" y="53150"/>
                </a:lnTo>
                <a:lnTo>
                  <a:pt x="397978" y="50142"/>
                </a:lnTo>
                <a:lnTo>
                  <a:pt x="391450" y="47687"/>
                </a:lnTo>
                <a:lnTo>
                  <a:pt x="390062" y="42668"/>
                </a:lnTo>
                <a:lnTo>
                  <a:pt x="388706" y="40131"/>
                </a:lnTo>
                <a:lnTo>
                  <a:pt x="384347" y="34282"/>
                </a:lnTo>
                <a:lnTo>
                  <a:pt x="378649" y="35625"/>
                </a:lnTo>
                <a:lnTo>
                  <a:pt x="372997" y="31355"/>
                </a:lnTo>
                <a:lnTo>
                  <a:pt x="372589" y="26586"/>
                </a:lnTo>
                <a:lnTo>
                  <a:pt x="374861" y="23927"/>
                </a:lnTo>
                <a:lnTo>
                  <a:pt x="375551" y="21853"/>
                </a:lnTo>
                <a:lnTo>
                  <a:pt x="374757" y="18046"/>
                </a:lnTo>
                <a:lnTo>
                  <a:pt x="372484" y="15228"/>
                </a:lnTo>
                <a:lnTo>
                  <a:pt x="370252" y="15682"/>
                </a:lnTo>
                <a:lnTo>
                  <a:pt x="370094" y="14529"/>
                </a:lnTo>
                <a:lnTo>
                  <a:pt x="369232" y="14656"/>
                </a:lnTo>
                <a:lnTo>
                  <a:pt x="369386" y="19044"/>
                </a:lnTo>
                <a:lnTo>
                  <a:pt x="368619" y="20156"/>
                </a:lnTo>
                <a:lnTo>
                  <a:pt x="367363" y="19974"/>
                </a:lnTo>
                <a:lnTo>
                  <a:pt x="361910" y="15287"/>
                </a:lnTo>
                <a:lnTo>
                  <a:pt x="356526" y="7799"/>
                </a:lnTo>
                <a:lnTo>
                  <a:pt x="354108" y="6983"/>
                </a:lnTo>
                <a:lnTo>
                  <a:pt x="346709" y="6738"/>
                </a:lnTo>
                <a:lnTo>
                  <a:pt x="341243" y="9533"/>
                </a:lnTo>
                <a:lnTo>
                  <a:pt x="333482" y="5989"/>
                </a:lnTo>
                <a:lnTo>
                  <a:pt x="329830" y="7736"/>
                </a:lnTo>
                <a:lnTo>
                  <a:pt x="328932" y="7536"/>
                </a:lnTo>
                <a:lnTo>
                  <a:pt x="329227" y="6656"/>
                </a:lnTo>
                <a:lnTo>
                  <a:pt x="328560" y="5939"/>
                </a:lnTo>
                <a:lnTo>
                  <a:pt x="328242" y="5748"/>
                </a:lnTo>
                <a:lnTo>
                  <a:pt x="325380" y="5980"/>
                </a:lnTo>
                <a:lnTo>
                  <a:pt x="323443" y="3393"/>
                </a:lnTo>
                <a:lnTo>
                  <a:pt x="325044" y="2082"/>
                </a:lnTo>
                <a:lnTo>
                  <a:pt x="324241" y="680"/>
                </a:lnTo>
                <a:lnTo>
                  <a:pt x="320377" y="2853"/>
                </a:lnTo>
                <a:lnTo>
                  <a:pt x="314030" y="162"/>
                </a:lnTo>
                <a:lnTo>
                  <a:pt x="308460" y="2095"/>
                </a:lnTo>
                <a:lnTo>
                  <a:pt x="303856" y="18695"/>
                </a:lnTo>
                <a:lnTo>
                  <a:pt x="303606" y="19611"/>
                </a:lnTo>
                <a:lnTo>
                  <a:pt x="298689" y="22565"/>
                </a:lnTo>
                <a:lnTo>
                  <a:pt x="284073" y="30203"/>
                </a:lnTo>
                <a:lnTo>
                  <a:pt x="278947" y="29209"/>
                </a:lnTo>
                <a:lnTo>
                  <a:pt x="274887" y="33964"/>
                </a:lnTo>
                <a:lnTo>
                  <a:pt x="267607" y="37554"/>
                </a:lnTo>
                <a:lnTo>
                  <a:pt x="264331" y="31646"/>
                </a:lnTo>
                <a:lnTo>
                  <a:pt x="261737" y="36369"/>
                </a:lnTo>
                <a:lnTo>
                  <a:pt x="256525" y="45867"/>
                </a:lnTo>
                <a:lnTo>
                  <a:pt x="257817" y="56749"/>
                </a:lnTo>
                <a:lnTo>
                  <a:pt x="267588" y="73584"/>
                </a:lnTo>
                <a:lnTo>
                  <a:pt x="252138" y="82129"/>
                </a:lnTo>
                <a:lnTo>
                  <a:pt x="243220" y="90792"/>
                </a:lnTo>
                <a:lnTo>
                  <a:pt x="205197" y="90851"/>
                </a:lnTo>
                <a:lnTo>
                  <a:pt x="197603" y="90910"/>
                </a:lnTo>
                <a:lnTo>
                  <a:pt x="182167" y="96977"/>
                </a:lnTo>
                <a:lnTo>
                  <a:pt x="156886" y="97367"/>
                </a:lnTo>
                <a:lnTo>
                  <a:pt x="154976" y="98583"/>
                </a:lnTo>
                <a:lnTo>
                  <a:pt x="121372" y="109342"/>
                </a:lnTo>
                <a:lnTo>
                  <a:pt x="121181" y="109365"/>
                </a:lnTo>
                <a:lnTo>
                  <a:pt x="96777" y="117610"/>
                </a:lnTo>
                <a:lnTo>
                  <a:pt x="84166" y="121817"/>
                </a:lnTo>
                <a:lnTo>
                  <a:pt x="72222" y="125851"/>
                </a:lnTo>
                <a:lnTo>
                  <a:pt x="69564" y="126708"/>
                </a:lnTo>
                <a:lnTo>
                  <a:pt x="56894" y="130997"/>
                </a:lnTo>
                <a:lnTo>
                  <a:pt x="350" y="149928"/>
                </a:lnTo>
                <a:lnTo>
                  <a:pt x="2346" y="152256"/>
                </a:lnTo>
                <a:lnTo>
                  <a:pt x="60110" y="171370"/>
                </a:lnTo>
                <a:lnTo>
                  <a:pt x="61367" y="171256"/>
                </a:lnTo>
                <a:lnTo>
                  <a:pt x="76050" y="169863"/>
                </a:lnTo>
                <a:lnTo>
                  <a:pt x="102030" y="167417"/>
                </a:lnTo>
                <a:lnTo>
                  <a:pt x="107301" y="166936"/>
                </a:lnTo>
                <a:lnTo>
                  <a:pt x="109433" y="166714"/>
                </a:lnTo>
                <a:lnTo>
                  <a:pt x="123196" y="165425"/>
                </a:lnTo>
                <a:lnTo>
                  <a:pt x="131973" y="164590"/>
                </a:lnTo>
                <a:lnTo>
                  <a:pt x="135974" y="165244"/>
                </a:lnTo>
                <a:lnTo>
                  <a:pt x="147433" y="167118"/>
                </a:lnTo>
                <a:lnTo>
                  <a:pt x="151597" y="167816"/>
                </a:lnTo>
                <a:lnTo>
                  <a:pt x="152971" y="168456"/>
                </a:lnTo>
                <a:lnTo>
                  <a:pt x="158442" y="170022"/>
                </a:lnTo>
                <a:lnTo>
                  <a:pt x="158447" y="176602"/>
                </a:lnTo>
                <a:lnTo>
                  <a:pt x="160610" y="179261"/>
                </a:lnTo>
                <a:lnTo>
                  <a:pt x="161858" y="181856"/>
                </a:lnTo>
                <a:lnTo>
                  <a:pt x="167360" y="185963"/>
                </a:lnTo>
                <a:lnTo>
                  <a:pt x="172450" y="192743"/>
                </a:lnTo>
                <a:lnTo>
                  <a:pt x="174636" y="194712"/>
                </a:lnTo>
                <a:lnTo>
                  <a:pt x="185759" y="200616"/>
                </a:lnTo>
                <a:lnTo>
                  <a:pt x="190341" y="201841"/>
                </a:lnTo>
                <a:lnTo>
                  <a:pt x="192459" y="205834"/>
                </a:lnTo>
                <a:lnTo>
                  <a:pt x="192496" y="205866"/>
                </a:lnTo>
                <a:lnTo>
                  <a:pt x="200243" y="207867"/>
                </a:lnTo>
                <a:lnTo>
                  <a:pt x="210155" y="207055"/>
                </a:lnTo>
                <a:lnTo>
                  <a:pt x="222875" y="208212"/>
                </a:lnTo>
                <a:lnTo>
                  <a:pt x="231716" y="208457"/>
                </a:lnTo>
                <a:lnTo>
                  <a:pt x="238729" y="207300"/>
                </a:lnTo>
                <a:lnTo>
                  <a:pt x="248006" y="205793"/>
                </a:lnTo>
                <a:lnTo>
                  <a:pt x="254615" y="213054"/>
                </a:lnTo>
                <a:lnTo>
                  <a:pt x="261469" y="214524"/>
                </a:lnTo>
                <a:lnTo>
                  <a:pt x="262862" y="213775"/>
                </a:lnTo>
                <a:lnTo>
                  <a:pt x="278738" y="217592"/>
                </a:lnTo>
                <a:lnTo>
                  <a:pt x="283515" y="215609"/>
                </a:lnTo>
                <a:lnTo>
                  <a:pt x="293459" y="213862"/>
                </a:lnTo>
                <a:lnTo>
                  <a:pt x="295459" y="212405"/>
                </a:lnTo>
                <a:lnTo>
                  <a:pt x="306750" y="217397"/>
                </a:lnTo>
                <a:lnTo>
                  <a:pt x="316924" y="216575"/>
                </a:lnTo>
                <a:lnTo>
                  <a:pt x="317387" y="217002"/>
                </a:lnTo>
                <a:lnTo>
                  <a:pt x="321270" y="225923"/>
                </a:lnTo>
                <a:lnTo>
                  <a:pt x="332593" y="235584"/>
                </a:lnTo>
                <a:lnTo>
                  <a:pt x="337174" y="229317"/>
                </a:lnTo>
                <a:lnTo>
                  <a:pt x="344922" y="219221"/>
                </a:lnTo>
                <a:lnTo>
                  <a:pt x="350615" y="214370"/>
                </a:lnTo>
                <a:lnTo>
                  <a:pt x="361008" y="214710"/>
                </a:lnTo>
                <a:lnTo>
                  <a:pt x="371405" y="215568"/>
                </a:lnTo>
                <a:lnTo>
                  <a:pt x="388561" y="206624"/>
                </a:lnTo>
                <a:lnTo>
                  <a:pt x="392856" y="206166"/>
                </a:lnTo>
                <a:lnTo>
                  <a:pt x="397515" y="204845"/>
                </a:lnTo>
                <a:lnTo>
                  <a:pt x="406002" y="198424"/>
                </a:lnTo>
                <a:lnTo>
                  <a:pt x="414322" y="194122"/>
                </a:lnTo>
                <a:lnTo>
                  <a:pt x="432490" y="187338"/>
                </a:lnTo>
                <a:lnTo>
                  <a:pt x="432090" y="186680"/>
                </a:lnTo>
                <a:lnTo>
                  <a:pt x="433025" y="185364"/>
                </a:lnTo>
                <a:lnTo>
                  <a:pt x="434481" y="178603"/>
                </a:lnTo>
                <a:lnTo>
                  <a:pt x="432780" y="173920"/>
                </a:lnTo>
                <a:lnTo>
                  <a:pt x="430176" y="172304"/>
                </a:lnTo>
                <a:lnTo>
                  <a:pt x="432535" y="169759"/>
                </a:lnTo>
                <a:lnTo>
                  <a:pt x="433233" y="167077"/>
                </a:lnTo>
                <a:lnTo>
                  <a:pt x="435057" y="161150"/>
                </a:lnTo>
                <a:lnTo>
                  <a:pt x="432172" y="156422"/>
                </a:lnTo>
                <a:lnTo>
                  <a:pt x="438164" y="155705"/>
                </a:lnTo>
                <a:lnTo>
                  <a:pt x="441258" y="158464"/>
                </a:lnTo>
                <a:lnTo>
                  <a:pt x="444819" y="157488"/>
                </a:lnTo>
                <a:lnTo>
                  <a:pt x="447695" y="158328"/>
                </a:lnTo>
                <a:lnTo>
                  <a:pt x="450943" y="157461"/>
                </a:lnTo>
                <a:lnTo>
                  <a:pt x="452757" y="155614"/>
                </a:lnTo>
                <a:lnTo>
                  <a:pt x="446996" y="151616"/>
                </a:lnTo>
                <a:lnTo>
                  <a:pt x="447074" y="147610"/>
                </a:lnTo>
                <a:lnTo>
                  <a:pt x="444828" y="145690"/>
                </a:lnTo>
                <a:lnTo>
                  <a:pt x="438183" y="140658"/>
                </a:lnTo>
                <a:lnTo>
                  <a:pt x="436985" y="139814"/>
                </a:lnTo>
                <a:lnTo>
                  <a:pt x="436146" y="138003"/>
                </a:lnTo>
                <a:lnTo>
                  <a:pt x="430757" y="138230"/>
                </a:lnTo>
                <a:lnTo>
                  <a:pt x="428679" y="136723"/>
                </a:lnTo>
                <a:lnTo>
                  <a:pt x="426161" y="133170"/>
                </a:lnTo>
                <a:lnTo>
                  <a:pt x="427300" y="130615"/>
                </a:lnTo>
                <a:lnTo>
                  <a:pt x="426338" y="123355"/>
                </a:lnTo>
                <a:lnTo>
                  <a:pt x="421090" y="118772"/>
                </a:lnTo>
                <a:lnTo>
                  <a:pt x="419979" y="115931"/>
                </a:lnTo>
                <a:lnTo>
                  <a:pt x="418337" y="115559"/>
                </a:lnTo>
                <a:lnTo>
                  <a:pt x="415338" y="116825"/>
                </a:lnTo>
                <a:lnTo>
                  <a:pt x="410235" y="112346"/>
                </a:lnTo>
                <a:lnTo>
                  <a:pt x="410162" y="109465"/>
                </a:lnTo>
                <a:lnTo>
                  <a:pt x="407336" y="10583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B7183581-87AF-B95F-2B71-AEB1AB061F33}"/>
              </a:ext>
            </a:extLst>
          </p:cNvPr>
          <p:cNvSpPr>
            <a:spLocks/>
          </p:cNvSpPr>
          <p:nvPr/>
        </p:nvSpPr>
        <p:spPr>
          <a:xfrm flipV="1">
            <a:off x="5444464" y="3531883"/>
            <a:ext cx="316194" cy="252900"/>
          </a:xfrm>
          <a:custGeom>
            <a:avLst/>
            <a:gdLst>
              <a:gd name="connsiteX0" fmla="*/ 119028 w 215327"/>
              <a:gd name="connsiteY0" fmla="*/ 3530 h 172224"/>
              <a:gd name="connsiteX1" fmla="*/ 103727 w 215327"/>
              <a:gd name="connsiteY1" fmla="*/ 603 h 172224"/>
              <a:gd name="connsiteX2" fmla="*/ 102774 w 215327"/>
              <a:gd name="connsiteY2" fmla="*/ 421 h 172224"/>
              <a:gd name="connsiteX3" fmla="*/ 96954 w 215327"/>
              <a:gd name="connsiteY3" fmla="*/ 6258 h 172224"/>
              <a:gd name="connsiteX4" fmla="*/ 92927 w 215327"/>
              <a:gd name="connsiteY4" fmla="*/ 11396 h 172224"/>
              <a:gd name="connsiteX5" fmla="*/ 91290 w 215327"/>
              <a:gd name="connsiteY5" fmla="*/ 13215 h 172224"/>
              <a:gd name="connsiteX6" fmla="*/ 90236 w 215327"/>
              <a:gd name="connsiteY6" fmla="*/ 13980 h 172224"/>
              <a:gd name="connsiteX7" fmla="*/ 89482 w 215327"/>
              <a:gd name="connsiteY7" fmla="*/ 15931 h 172224"/>
              <a:gd name="connsiteX8" fmla="*/ 89319 w 215327"/>
              <a:gd name="connsiteY8" fmla="*/ 16356 h 172224"/>
              <a:gd name="connsiteX9" fmla="*/ 89070 w 215327"/>
              <a:gd name="connsiteY9" fmla="*/ 32979 h 172224"/>
              <a:gd name="connsiteX10" fmla="*/ 80096 w 215327"/>
              <a:gd name="connsiteY10" fmla="*/ 28538 h 172224"/>
              <a:gd name="connsiteX11" fmla="*/ 81830 w 215327"/>
              <a:gd name="connsiteY11" fmla="*/ 26118 h 172224"/>
              <a:gd name="connsiteX12" fmla="*/ 75910 w 215327"/>
              <a:gd name="connsiteY12" fmla="*/ 21418 h 172224"/>
              <a:gd name="connsiteX13" fmla="*/ 61829 w 215327"/>
              <a:gd name="connsiteY13" fmla="*/ 37926 h 172224"/>
              <a:gd name="connsiteX14" fmla="*/ 50161 w 215327"/>
              <a:gd name="connsiteY14" fmla="*/ 37859 h 172224"/>
              <a:gd name="connsiteX15" fmla="*/ 27220 w 215327"/>
              <a:gd name="connsiteY15" fmla="*/ 69048 h 172224"/>
              <a:gd name="connsiteX16" fmla="*/ 20542 w 215327"/>
              <a:gd name="connsiteY16" fmla="*/ 78420 h 172224"/>
              <a:gd name="connsiteX17" fmla="*/ 20107 w 215327"/>
              <a:gd name="connsiteY17" fmla="*/ 78635 h 172224"/>
              <a:gd name="connsiteX18" fmla="*/ 432 w 215327"/>
              <a:gd name="connsiteY18" fmla="*/ 105170 h 172224"/>
              <a:gd name="connsiteX19" fmla="*/ 3838 w 215327"/>
              <a:gd name="connsiteY19" fmla="*/ 112207 h 172224"/>
              <a:gd name="connsiteX20" fmla="*/ 7351 w 215327"/>
              <a:gd name="connsiteY20" fmla="*/ 113904 h 172224"/>
              <a:gd name="connsiteX21" fmla="*/ 16118 w 215327"/>
              <a:gd name="connsiteY21" fmla="*/ 120840 h 172224"/>
              <a:gd name="connsiteX22" fmla="*/ 26912 w 215327"/>
              <a:gd name="connsiteY22" fmla="*/ 119402 h 172224"/>
              <a:gd name="connsiteX23" fmla="*/ 34764 w 215327"/>
              <a:gd name="connsiteY23" fmla="*/ 138696 h 172224"/>
              <a:gd name="connsiteX24" fmla="*/ 36972 w 215327"/>
              <a:gd name="connsiteY24" fmla="*/ 143612 h 172224"/>
              <a:gd name="connsiteX25" fmla="*/ 37129 w 215327"/>
              <a:gd name="connsiteY25" fmla="*/ 152074 h 172224"/>
              <a:gd name="connsiteX26" fmla="*/ 39020 w 215327"/>
              <a:gd name="connsiteY26" fmla="*/ 156754 h 172224"/>
              <a:gd name="connsiteX27" fmla="*/ 40578 w 215327"/>
              <a:gd name="connsiteY27" fmla="*/ 163134 h 172224"/>
              <a:gd name="connsiteX28" fmla="*/ 41314 w 215327"/>
              <a:gd name="connsiteY28" fmla="*/ 172646 h 172224"/>
              <a:gd name="connsiteX29" fmla="*/ 42838 w 215327"/>
              <a:gd name="connsiteY29" fmla="*/ 171255 h 172224"/>
              <a:gd name="connsiteX30" fmla="*/ 57888 w 215327"/>
              <a:gd name="connsiteY30" fmla="*/ 163893 h 172224"/>
              <a:gd name="connsiteX31" fmla="*/ 58514 w 215327"/>
              <a:gd name="connsiteY31" fmla="*/ 163577 h 172224"/>
              <a:gd name="connsiteX32" fmla="*/ 83240 w 215327"/>
              <a:gd name="connsiteY32" fmla="*/ 155241 h 172224"/>
              <a:gd name="connsiteX33" fmla="*/ 102549 w 215327"/>
              <a:gd name="connsiteY33" fmla="*/ 154838 h 172224"/>
              <a:gd name="connsiteX34" fmla="*/ 117096 w 215327"/>
              <a:gd name="connsiteY34" fmla="*/ 154589 h 172224"/>
              <a:gd name="connsiteX35" fmla="*/ 133924 w 215327"/>
              <a:gd name="connsiteY35" fmla="*/ 159449 h 172224"/>
              <a:gd name="connsiteX36" fmla="*/ 158762 w 215327"/>
              <a:gd name="connsiteY36" fmla="*/ 159203 h 172224"/>
              <a:gd name="connsiteX37" fmla="*/ 158758 w 215327"/>
              <a:gd name="connsiteY37" fmla="*/ 158608 h 172224"/>
              <a:gd name="connsiteX38" fmla="*/ 158732 w 215327"/>
              <a:gd name="connsiteY38" fmla="*/ 154141 h 172224"/>
              <a:gd name="connsiteX39" fmla="*/ 158714 w 215327"/>
              <a:gd name="connsiteY39" fmla="*/ 151163 h 172224"/>
              <a:gd name="connsiteX40" fmla="*/ 169658 w 215327"/>
              <a:gd name="connsiteY40" fmla="*/ 127314 h 172224"/>
              <a:gd name="connsiteX41" fmla="*/ 181078 w 215327"/>
              <a:gd name="connsiteY41" fmla="*/ 109944 h 172224"/>
              <a:gd name="connsiteX42" fmla="*/ 181247 w 215327"/>
              <a:gd name="connsiteY42" fmla="*/ 109696 h 172224"/>
              <a:gd name="connsiteX43" fmla="*/ 184758 w 215327"/>
              <a:gd name="connsiteY43" fmla="*/ 104335 h 172224"/>
              <a:gd name="connsiteX44" fmla="*/ 190480 w 215327"/>
              <a:gd name="connsiteY44" fmla="*/ 95481 h 172224"/>
              <a:gd name="connsiteX45" fmla="*/ 194454 w 215327"/>
              <a:gd name="connsiteY45" fmla="*/ 89483 h 172224"/>
              <a:gd name="connsiteX46" fmla="*/ 197579 w 215327"/>
              <a:gd name="connsiteY46" fmla="*/ 87456 h 172224"/>
              <a:gd name="connsiteX47" fmla="*/ 209647 w 215327"/>
              <a:gd name="connsiteY47" fmla="*/ 79764 h 172224"/>
              <a:gd name="connsiteX48" fmla="*/ 215759 w 215327"/>
              <a:gd name="connsiteY48" fmla="*/ 75162 h 172224"/>
              <a:gd name="connsiteX49" fmla="*/ 214443 w 215327"/>
              <a:gd name="connsiteY49" fmla="*/ 67811 h 172224"/>
              <a:gd name="connsiteX50" fmla="*/ 210688 w 215327"/>
              <a:gd name="connsiteY50" fmla="*/ 56206 h 172224"/>
              <a:gd name="connsiteX51" fmla="*/ 215379 w 215327"/>
              <a:gd name="connsiteY51" fmla="*/ 40635 h 172224"/>
              <a:gd name="connsiteX52" fmla="*/ 206836 w 215327"/>
              <a:gd name="connsiteY52" fmla="*/ 38976 h 172224"/>
              <a:gd name="connsiteX53" fmla="*/ 199169 w 215327"/>
              <a:gd name="connsiteY53" fmla="*/ 46907 h 172224"/>
              <a:gd name="connsiteX54" fmla="*/ 198282 w 215327"/>
              <a:gd name="connsiteY54" fmla="*/ 45888 h 172224"/>
              <a:gd name="connsiteX55" fmla="*/ 194963 w 215327"/>
              <a:gd name="connsiteY55" fmla="*/ 45409 h 172224"/>
              <a:gd name="connsiteX56" fmla="*/ 189750 w 215327"/>
              <a:gd name="connsiteY56" fmla="*/ 35457 h 172224"/>
              <a:gd name="connsiteX57" fmla="*/ 188500 w 215327"/>
              <a:gd name="connsiteY57" fmla="*/ 33051 h 172224"/>
              <a:gd name="connsiteX58" fmla="*/ 179637 w 215327"/>
              <a:gd name="connsiteY58" fmla="*/ 27549 h 172224"/>
              <a:gd name="connsiteX59" fmla="*/ 158018 w 215327"/>
              <a:gd name="connsiteY59" fmla="*/ 17834 h 172224"/>
              <a:gd name="connsiteX60" fmla="*/ 156022 w 215327"/>
              <a:gd name="connsiteY60" fmla="*/ 20699 h 172224"/>
              <a:gd name="connsiteX61" fmla="*/ 155305 w 215327"/>
              <a:gd name="connsiteY61" fmla="*/ 21720 h 172224"/>
              <a:gd name="connsiteX62" fmla="*/ 146461 w 215327"/>
              <a:gd name="connsiteY62" fmla="*/ 36021 h 172224"/>
              <a:gd name="connsiteX63" fmla="*/ 141053 w 215327"/>
              <a:gd name="connsiteY63" fmla="*/ 33591 h 172224"/>
              <a:gd name="connsiteX64" fmla="*/ 141133 w 215327"/>
              <a:gd name="connsiteY64" fmla="*/ 27589 h 172224"/>
              <a:gd name="connsiteX65" fmla="*/ 141355 w 215327"/>
              <a:gd name="connsiteY65" fmla="*/ 18163 h 172224"/>
              <a:gd name="connsiteX66" fmla="*/ 141945 w 215327"/>
              <a:gd name="connsiteY66" fmla="*/ 9182 h 172224"/>
              <a:gd name="connsiteX67" fmla="*/ 137946 w 215327"/>
              <a:gd name="connsiteY67" fmla="*/ 4312 h 172224"/>
              <a:gd name="connsiteX68" fmla="*/ 126334 w 215327"/>
              <a:gd name="connsiteY68" fmla="*/ 4992 h 172224"/>
              <a:gd name="connsiteX69" fmla="*/ 120881 w 215327"/>
              <a:gd name="connsiteY69" fmla="*/ 3901 h 172224"/>
              <a:gd name="connsiteX70" fmla="*/ 119028 w 215327"/>
              <a:gd name="connsiteY70" fmla="*/ 3530 h 172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15327" h="172224">
                <a:moveTo>
                  <a:pt x="119028" y="3530"/>
                </a:moveTo>
                <a:lnTo>
                  <a:pt x="103727" y="603"/>
                </a:lnTo>
                <a:lnTo>
                  <a:pt x="102774" y="421"/>
                </a:lnTo>
                <a:lnTo>
                  <a:pt x="96954" y="6258"/>
                </a:lnTo>
                <a:lnTo>
                  <a:pt x="92927" y="11396"/>
                </a:lnTo>
                <a:lnTo>
                  <a:pt x="91290" y="13215"/>
                </a:lnTo>
                <a:lnTo>
                  <a:pt x="90236" y="13980"/>
                </a:lnTo>
                <a:lnTo>
                  <a:pt x="89482" y="15931"/>
                </a:lnTo>
                <a:lnTo>
                  <a:pt x="89319" y="16356"/>
                </a:lnTo>
                <a:lnTo>
                  <a:pt x="89070" y="32979"/>
                </a:lnTo>
                <a:lnTo>
                  <a:pt x="80096" y="28538"/>
                </a:lnTo>
                <a:lnTo>
                  <a:pt x="81830" y="26118"/>
                </a:lnTo>
                <a:lnTo>
                  <a:pt x="75910" y="21418"/>
                </a:lnTo>
                <a:lnTo>
                  <a:pt x="61829" y="37926"/>
                </a:lnTo>
                <a:lnTo>
                  <a:pt x="50161" y="37859"/>
                </a:lnTo>
                <a:lnTo>
                  <a:pt x="27220" y="69048"/>
                </a:lnTo>
                <a:lnTo>
                  <a:pt x="20542" y="78420"/>
                </a:lnTo>
                <a:lnTo>
                  <a:pt x="20107" y="78635"/>
                </a:lnTo>
                <a:lnTo>
                  <a:pt x="432" y="105170"/>
                </a:lnTo>
                <a:lnTo>
                  <a:pt x="3838" y="112207"/>
                </a:lnTo>
                <a:lnTo>
                  <a:pt x="7351" y="113904"/>
                </a:lnTo>
                <a:lnTo>
                  <a:pt x="16118" y="120840"/>
                </a:lnTo>
                <a:lnTo>
                  <a:pt x="26912" y="119402"/>
                </a:lnTo>
                <a:lnTo>
                  <a:pt x="34764" y="138696"/>
                </a:lnTo>
                <a:lnTo>
                  <a:pt x="36972" y="143612"/>
                </a:lnTo>
                <a:lnTo>
                  <a:pt x="37129" y="152074"/>
                </a:lnTo>
                <a:lnTo>
                  <a:pt x="39020" y="156754"/>
                </a:lnTo>
                <a:lnTo>
                  <a:pt x="40578" y="163134"/>
                </a:lnTo>
                <a:lnTo>
                  <a:pt x="41314" y="172646"/>
                </a:lnTo>
                <a:lnTo>
                  <a:pt x="42838" y="171255"/>
                </a:lnTo>
                <a:lnTo>
                  <a:pt x="57888" y="163893"/>
                </a:lnTo>
                <a:lnTo>
                  <a:pt x="58514" y="163577"/>
                </a:lnTo>
                <a:lnTo>
                  <a:pt x="83240" y="155241"/>
                </a:lnTo>
                <a:lnTo>
                  <a:pt x="102549" y="154838"/>
                </a:lnTo>
                <a:lnTo>
                  <a:pt x="117096" y="154589"/>
                </a:lnTo>
                <a:lnTo>
                  <a:pt x="133924" y="159449"/>
                </a:lnTo>
                <a:lnTo>
                  <a:pt x="158762" y="159203"/>
                </a:lnTo>
                <a:lnTo>
                  <a:pt x="158758" y="158608"/>
                </a:lnTo>
                <a:lnTo>
                  <a:pt x="158732" y="154141"/>
                </a:lnTo>
                <a:lnTo>
                  <a:pt x="158714" y="151163"/>
                </a:lnTo>
                <a:lnTo>
                  <a:pt x="169658" y="127314"/>
                </a:lnTo>
                <a:lnTo>
                  <a:pt x="181078" y="109944"/>
                </a:lnTo>
                <a:lnTo>
                  <a:pt x="181247" y="109696"/>
                </a:lnTo>
                <a:lnTo>
                  <a:pt x="184758" y="104335"/>
                </a:lnTo>
                <a:lnTo>
                  <a:pt x="190480" y="95481"/>
                </a:lnTo>
                <a:lnTo>
                  <a:pt x="194454" y="89483"/>
                </a:lnTo>
                <a:lnTo>
                  <a:pt x="197579" y="87456"/>
                </a:lnTo>
                <a:lnTo>
                  <a:pt x="209647" y="79764"/>
                </a:lnTo>
                <a:lnTo>
                  <a:pt x="215759" y="75162"/>
                </a:lnTo>
                <a:lnTo>
                  <a:pt x="214443" y="67811"/>
                </a:lnTo>
                <a:lnTo>
                  <a:pt x="210688" y="56206"/>
                </a:lnTo>
                <a:lnTo>
                  <a:pt x="215379" y="40635"/>
                </a:lnTo>
                <a:lnTo>
                  <a:pt x="206836" y="38976"/>
                </a:lnTo>
                <a:lnTo>
                  <a:pt x="199169" y="46907"/>
                </a:lnTo>
                <a:lnTo>
                  <a:pt x="198282" y="45888"/>
                </a:lnTo>
                <a:lnTo>
                  <a:pt x="194963" y="45409"/>
                </a:lnTo>
                <a:lnTo>
                  <a:pt x="189750" y="35457"/>
                </a:lnTo>
                <a:lnTo>
                  <a:pt x="188500" y="33051"/>
                </a:lnTo>
                <a:lnTo>
                  <a:pt x="179637" y="27549"/>
                </a:lnTo>
                <a:lnTo>
                  <a:pt x="158018" y="17834"/>
                </a:lnTo>
                <a:lnTo>
                  <a:pt x="156022" y="20699"/>
                </a:lnTo>
                <a:lnTo>
                  <a:pt x="155305" y="21720"/>
                </a:lnTo>
                <a:lnTo>
                  <a:pt x="146461" y="36021"/>
                </a:lnTo>
                <a:lnTo>
                  <a:pt x="141053" y="33591"/>
                </a:lnTo>
                <a:lnTo>
                  <a:pt x="141133" y="27589"/>
                </a:lnTo>
                <a:lnTo>
                  <a:pt x="141355" y="18163"/>
                </a:lnTo>
                <a:lnTo>
                  <a:pt x="141945" y="9182"/>
                </a:lnTo>
                <a:lnTo>
                  <a:pt x="137946" y="4312"/>
                </a:lnTo>
                <a:lnTo>
                  <a:pt x="126334" y="4992"/>
                </a:lnTo>
                <a:lnTo>
                  <a:pt x="120881" y="3901"/>
                </a:lnTo>
                <a:lnTo>
                  <a:pt x="119028" y="353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3FF822B1-E86B-8F0A-FA22-F6B6B04257AB}"/>
              </a:ext>
            </a:extLst>
          </p:cNvPr>
          <p:cNvSpPr>
            <a:spLocks/>
          </p:cNvSpPr>
          <p:nvPr/>
        </p:nvSpPr>
        <p:spPr>
          <a:xfrm flipV="1">
            <a:off x="4989983" y="3092028"/>
            <a:ext cx="572780" cy="568694"/>
          </a:xfrm>
          <a:custGeom>
            <a:avLst/>
            <a:gdLst>
              <a:gd name="connsiteX0" fmla="*/ 210763 w 390062"/>
              <a:gd name="connsiteY0" fmla="*/ 73697 h 387279"/>
              <a:gd name="connsiteX1" fmla="*/ 194540 w 390062"/>
              <a:gd name="connsiteY1" fmla="*/ 62351 h 387279"/>
              <a:gd name="connsiteX2" fmla="*/ 178932 w 390062"/>
              <a:gd name="connsiteY2" fmla="*/ 51338 h 387279"/>
              <a:gd name="connsiteX3" fmla="*/ 160799 w 390062"/>
              <a:gd name="connsiteY3" fmla="*/ 38720 h 387279"/>
              <a:gd name="connsiteX4" fmla="*/ 135320 w 390062"/>
              <a:gd name="connsiteY4" fmla="*/ 33374 h 387279"/>
              <a:gd name="connsiteX5" fmla="*/ 119215 w 390062"/>
              <a:gd name="connsiteY5" fmla="*/ 46726 h 387279"/>
              <a:gd name="connsiteX6" fmla="*/ 104012 w 390062"/>
              <a:gd name="connsiteY6" fmla="*/ 59319 h 387279"/>
              <a:gd name="connsiteX7" fmla="*/ 96096 w 390062"/>
              <a:gd name="connsiteY7" fmla="*/ 84051 h 387279"/>
              <a:gd name="connsiteX8" fmla="*/ 95015 w 390062"/>
              <a:gd name="connsiteY8" fmla="*/ 87415 h 387279"/>
              <a:gd name="connsiteX9" fmla="*/ 93114 w 390062"/>
              <a:gd name="connsiteY9" fmla="*/ 93446 h 387279"/>
              <a:gd name="connsiteX10" fmla="*/ 92580 w 390062"/>
              <a:gd name="connsiteY10" fmla="*/ 95165 h 387279"/>
              <a:gd name="connsiteX11" fmla="*/ 90068 w 390062"/>
              <a:gd name="connsiteY11" fmla="*/ 102876 h 387279"/>
              <a:gd name="connsiteX12" fmla="*/ 85143 w 390062"/>
              <a:gd name="connsiteY12" fmla="*/ 110913 h 387279"/>
              <a:gd name="connsiteX13" fmla="*/ 84664 w 390062"/>
              <a:gd name="connsiteY13" fmla="*/ 111707 h 387279"/>
              <a:gd name="connsiteX14" fmla="*/ 82353 w 390062"/>
              <a:gd name="connsiteY14" fmla="*/ 115465 h 387279"/>
              <a:gd name="connsiteX15" fmla="*/ 79324 w 390062"/>
              <a:gd name="connsiteY15" fmla="*/ 120441 h 387279"/>
              <a:gd name="connsiteX16" fmla="*/ 74209 w 390062"/>
              <a:gd name="connsiteY16" fmla="*/ 128838 h 387279"/>
              <a:gd name="connsiteX17" fmla="*/ 73534 w 390062"/>
              <a:gd name="connsiteY17" fmla="*/ 129976 h 387279"/>
              <a:gd name="connsiteX18" fmla="*/ 67017 w 390062"/>
              <a:gd name="connsiteY18" fmla="*/ 140667 h 387279"/>
              <a:gd name="connsiteX19" fmla="*/ 81829 w 390062"/>
              <a:gd name="connsiteY19" fmla="*/ 156130 h 387279"/>
              <a:gd name="connsiteX20" fmla="*/ 57007 w 390062"/>
              <a:gd name="connsiteY20" fmla="*/ 196021 h 387279"/>
              <a:gd name="connsiteX21" fmla="*/ 52634 w 390062"/>
              <a:gd name="connsiteY21" fmla="*/ 203263 h 387279"/>
              <a:gd name="connsiteX22" fmla="*/ 47215 w 390062"/>
              <a:gd name="connsiteY22" fmla="*/ 211945 h 387279"/>
              <a:gd name="connsiteX23" fmla="*/ 40448 w 390062"/>
              <a:gd name="connsiteY23" fmla="*/ 222980 h 387279"/>
              <a:gd name="connsiteX24" fmla="*/ 20691 w 390062"/>
              <a:gd name="connsiteY24" fmla="*/ 254341 h 387279"/>
              <a:gd name="connsiteX25" fmla="*/ 17428 w 390062"/>
              <a:gd name="connsiteY25" fmla="*/ 259286 h 387279"/>
              <a:gd name="connsiteX26" fmla="*/ 10819 w 390062"/>
              <a:gd name="connsiteY26" fmla="*/ 269371 h 387279"/>
              <a:gd name="connsiteX27" fmla="*/ 6094 w 390062"/>
              <a:gd name="connsiteY27" fmla="*/ 276574 h 387279"/>
              <a:gd name="connsiteX28" fmla="*/ 457 w 390062"/>
              <a:gd name="connsiteY28" fmla="*/ 285219 h 387279"/>
              <a:gd name="connsiteX29" fmla="*/ 3549 w 390062"/>
              <a:gd name="connsiteY29" fmla="*/ 287283 h 387279"/>
              <a:gd name="connsiteX30" fmla="*/ 7654 w 390062"/>
              <a:gd name="connsiteY30" fmla="*/ 290058 h 387279"/>
              <a:gd name="connsiteX31" fmla="*/ 16065 w 390062"/>
              <a:gd name="connsiteY31" fmla="*/ 295694 h 387279"/>
              <a:gd name="connsiteX32" fmla="*/ 17459 w 390062"/>
              <a:gd name="connsiteY32" fmla="*/ 296661 h 387279"/>
              <a:gd name="connsiteX33" fmla="*/ 22671 w 390062"/>
              <a:gd name="connsiteY33" fmla="*/ 300172 h 387279"/>
              <a:gd name="connsiteX34" fmla="*/ 28980 w 390062"/>
              <a:gd name="connsiteY34" fmla="*/ 304416 h 387279"/>
              <a:gd name="connsiteX35" fmla="*/ 34848 w 390062"/>
              <a:gd name="connsiteY35" fmla="*/ 308993 h 387279"/>
              <a:gd name="connsiteX36" fmla="*/ 15152 w 390062"/>
              <a:gd name="connsiteY36" fmla="*/ 344780 h 387279"/>
              <a:gd name="connsiteX37" fmla="*/ 18105 w 390062"/>
              <a:gd name="connsiteY37" fmla="*/ 346841 h 387279"/>
              <a:gd name="connsiteX38" fmla="*/ 21213 w 390062"/>
              <a:gd name="connsiteY38" fmla="*/ 349035 h 387279"/>
              <a:gd name="connsiteX39" fmla="*/ 27313 w 390062"/>
              <a:gd name="connsiteY39" fmla="*/ 353319 h 387279"/>
              <a:gd name="connsiteX40" fmla="*/ 14200 w 390062"/>
              <a:gd name="connsiteY40" fmla="*/ 372156 h 387279"/>
              <a:gd name="connsiteX41" fmla="*/ 14211 w 390062"/>
              <a:gd name="connsiteY41" fmla="*/ 372255 h 387279"/>
              <a:gd name="connsiteX42" fmla="*/ 14321 w 390062"/>
              <a:gd name="connsiteY42" fmla="*/ 373193 h 387279"/>
              <a:gd name="connsiteX43" fmla="*/ 14372 w 390062"/>
              <a:gd name="connsiteY43" fmla="*/ 373638 h 387279"/>
              <a:gd name="connsiteX44" fmla="*/ 14752 w 390062"/>
              <a:gd name="connsiteY44" fmla="*/ 376899 h 387279"/>
              <a:gd name="connsiteX45" fmla="*/ 14844 w 390062"/>
              <a:gd name="connsiteY45" fmla="*/ 377689 h 387279"/>
              <a:gd name="connsiteX46" fmla="*/ 15189 w 390062"/>
              <a:gd name="connsiteY46" fmla="*/ 380653 h 387279"/>
              <a:gd name="connsiteX47" fmla="*/ 23858 w 390062"/>
              <a:gd name="connsiteY47" fmla="*/ 382599 h 387279"/>
              <a:gd name="connsiteX48" fmla="*/ 27009 w 390062"/>
              <a:gd name="connsiteY48" fmla="*/ 383312 h 387279"/>
              <a:gd name="connsiteX49" fmla="*/ 30646 w 390062"/>
              <a:gd name="connsiteY49" fmla="*/ 384149 h 387279"/>
              <a:gd name="connsiteX50" fmla="*/ 46190 w 390062"/>
              <a:gd name="connsiteY50" fmla="*/ 387638 h 387279"/>
              <a:gd name="connsiteX51" fmla="*/ 59741 w 390062"/>
              <a:gd name="connsiteY51" fmla="*/ 384794 h 387279"/>
              <a:gd name="connsiteX52" fmla="*/ 76640 w 390062"/>
              <a:gd name="connsiteY52" fmla="*/ 381403 h 387279"/>
              <a:gd name="connsiteX53" fmla="*/ 78347 w 390062"/>
              <a:gd name="connsiteY53" fmla="*/ 374981 h 387279"/>
              <a:gd name="connsiteX54" fmla="*/ 79722 w 390062"/>
              <a:gd name="connsiteY54" fmla="*/ 357299 h 387279"/>
              <a:gd name="connsiteX55" fmla="*/ 79784 w 390062"/>
              <a:gd name="connsiteY55" fmla="*/ 356343 h 387279"/>
              <a:gd name="connsiteX56" fmla="*/ 92935 w 390062"/>
              <a:gd name="connsiteY56" fmla="*/ 345296 h 387279"/>
              <a:gd name="connsiteX57" fmla="*/ 93334 w 390062"/>
              <a:gd name="connsiteY57" fmla="*/ 344508 h 387279"/>
              <a:gd name="connsiteX58" fmla="*/ 107747 w 390062"/>
              <a:gd name="connsiteY58" fmla="*/ 351370 h 387279"/>
              <a:gd name="connsiteX59" fmla="*/ 110988 w 390062"/>
              <a:gd name="connsiteY59" fmla="*/ 341605 h 387279"/>
              <a:gd name="connsiteX60" fmla="*/ 113101 w 390062"/>
              <a:gd name="connsiteY60" fmla="*/ 335268 h 387279"/>
              <a:gd name="connsiteX61" fmla="*/ 113781 w 390062"/>
              <a:gd name="connsiteY61" fmla="*/ 333857 h 387279"/>
              <a:gd name="connsiteX62" fmla="*/ 117530 w 390062"/>
              <a:gd name="connsiteY62" fmla="*/ 326350 h 387279"/>
              <a:gd name="connsiteX63" fmla="*/ 118221 w 390062"/>
              <a:gd name="connsiteY63" fmla="*/ 324491 h 387279"/>
              <a:gd name="connsiteX64" fmla="*/ 124547 w 390062"/>
              <a:gd name="connsiteY64" fmla="*/ 326118 h 387279"/>
              <a:gd name="connsiteX65" fmla="*/ 126133 w 390062"/>
              <a:gd name="connsiteY65" fmla="*/ 326625 h 387279"/>
              <a:gd name="connsiteX66" fmla="*/ 128315 w 390062"/>
              <a:gd name="connsiteY66" fmla="*/ 323787 h 387279"/>
              <a:gd name="connsiteX67" fmla="*/ 130845 w 390062"/>
              <a:gd name="connsiteY67" fmla="*/ 322366 h 387279"/>
              <a:gd name="connsiteX68" fmla="*/ 132625 w 390062"/>
              <a:gd name="connsiteY68" fmla="*/ 321263 h 387279"/>
              <a:gd name="connsiteX69" fmla="*/ 133156 w 390062"/>
              <a:gd name="connsiteY69" fmla="*/ 319296 h 387279"/>
              <a:gd name="connsiteX70" fmla="*/ 134086 w 390062"/>
              <a:gd name="connsiteY70" fmla="*/ 316046 h 387279"/>
              <a:gd name="connsiteX71" fmla="*/ 133576 w 390062"/>
              <a:gd name="connsiteY71" fmla="*/ 310103 h 387279"/>
              <a:gd name="connsiteX72" fmla="*/ 133991 w 390062"/>
              <a:gd name="connsiteY72" fmla="*/ 309369 h 387279"/>
              <a:gd name="connsiteX73" fmla="*/ 140382 w 390062"/>
              <a:gd name="connsiteY73" fmla="*/ 308596 h 387279"/>
              <a:gd name="connsiteX74" fmla="*/ 145263 w 390062"/>
              <a:gd name="connsiteY74" fmla="*/ 308258 h 387279"/>
              <a:gd name="connsiteX75" fmla="*/ 148270 w 390062"/>
              <a:gd name="connsiteY75" fmla="*/ 307409 h 387279"/>
              <a:gd name="connsiteX76" fmla="*/ 150873 w 390062"/>
              <a:gd name="connsiteY76" fmla="*/ 306694 h 387279"/>
              <a:gd name="connsiteX77" fmla="*/ 157428 w 390062"/>
              <a:gd name="connsiteY77" fmla="*/ 304937 h 387279"/>
              <a:gd name="connsiteX78" fmla="*/ 158963 w 390062"/>
              <a:gd name="connsiteY78" fmla="*/ 303193 h 387279"/>
              <a:gd name="connsiteX79" fmla="*/ 161834 w 390062"/>
              <a:gd name="connsiteY79" fmla="*/ 296506 h 387279"/>
              <a:gd name="connsiteX80" fmla="*/ 160730 w 390062"/>
              <a:gd name="connsiteY80" fmla="*/ 289789 h 387279"/>
              <a:gd name="connsiteX81" fmla="*/ 158272 w 390062"/>
              <a:gd name="connsiteY81" fmla="*/ 274878 h 387279"/>
              <a:gd name="connsiteX82" fmla="*/ 158526 w 390062"/>
              <a:gd name="connsiteY82" fmla="*/ 274834 h 387279"/>
              <a:gd name="connsiteX83" fmla="*/ 170831 w 390062"/>
              <a:gd name="connsiteY83" fmla="*/ 272198 h 387279"/>
              <a:gd name="connsiteX84" fmla="*/ 177459 w 390062"/>
              <a:gd name="connsiteY84" fmla="*/ 270646 h 387279"/>
              <a:gd name="connsiteX85" fmla="*/ 180549 w 390062"/>
              <a:gd name="connsiteY85" fmla="*/ 271810 h 387279"/>
              <a:gd name="connsiteX86" fmla="*/ 182414 w 390062"/>
              <a:gd name="connsiteY86" fmla="*/ 272518 h 387279"/>
              <a:gd name="connsiteX87" fmla="*/ 199711 w 390062"/>
              <a:gd name="connsiteY87" fmla="*/ 272017 h 387279"/>
              <a:gd name="connsiteX88" fmla="*/ 198450 w 390062"/>
              <a:gd name="connsiteY88" fmla="*/ 261222 h 387279"/>
              <a:gd name="connsiteX89" fmla="*/ 198100 w 390062"/>
              <a:gd name="connsiteY89" fmla="*/ 255693 h 387279"/>
              <a:gd name="connsiteX90" fmla="*/ 202781 w 390062"/>
              <a:gd name="connsiteY90" fmla="*/ 255366 h 387279"/>
              <a:gd name="connsiteX91" fmla="*/ 205586 w 390062"/>
              <a:gd name="connsiteY91" fmla="*/ 255173 h 387279"/>
              <a:gd name="connsiteX92" fmla="*/ 212538 w 390062"/>
              <a:gd name="connsiteY92" fmla="*/ 248977 h 387279"/>
              <a:gd name="connsiteX93" fmla="*/ 212848 w 390062"/>
              <a:gd name="connsiteY93" fmla="*/ 248782 h 387279"/>
              <a:gd name="connsiteX94" fmla="*/ 215219 w 390062"/>
              <a:gd name="connsiteY94" fmla="*/ 247057 h 387279"/>
              <a:gd name="connsiteX95" fmla="*/ 220835 w 390062"/>
              <a:gd name="connsiteY95" fmla="*/ 244574 h 387279"/>
              <a:gd name="connsiteX96" fmla="*/ 222385 w 390062"/>
              <a:gd name="connsiteY96" fmla="*/ 243055 h 387279"/>
              <a:gd name="connsiteX97" fmla="*/ 223654 w 390062"/>
              <a:gd name="connsiteY97" fmla="*/ 240385 h 387279"/>
              <a:gd name="connsiteX98" fmla="*/ 226759 w 390062"/>
              <a:gd name="connsiteY98" fmla="*/ 238122 h 387279"/>
              <a:gd name="connsiteX99" fmla="*/ 227388 w 390062"/>
              <a:gd name="connsiteY99" fmla="*/ 237311 h 387279"/>
              <a:gd name="connsiteX100" fmla="*/ 229460 w 390062"/>
              <a:gd name="connsiteY100" fmla="*/ 235787 h 387279"/>
              <a:gd name="connsiteX101" fmla="*/ 230534 w 390062"/>
              <a:gd name="connsiteY101" fmla="*/ 232733 h 387279"/>
              <a:gd name="connsiteX102" fmla="*/ 230948 w 390062"/>
              <a:gd name="connsiteY102" fmla="*/ 230766 h 387279"/>
              <a:gd name="connsiteX103" fmla="*/ 229993 w 390062"/>
              <a:gd name="connsiteY103" fmla="*/ 228387 h 387279"/>
              <a:gd name="connsiteX104" fmla="*/ 238041 w 390062"/>
              <a:gd name="connsiteY104" fmla="*/ 228665 h 387279"/>
              <a:gd name="connsiteX105" fmla="*/ 248260 w 390062"/>
              <a:gd name="connsiteY105" fmla="*/ 229330 h 387279"/>
              <a:gd name="connsiteX106" fmla="*/ 248585 w 390062"/>
              <a:gd name="connsiteY106" fmla="*/ 229361 h 387279"/>
              <a:gd name="connsiteX107" fmla="*/ 252137 w 390062"/>
              <a:gd name="connsiteY107" fmla="*/ 229804 h 387279"/>
              <a:gd name="connsiteX108" fmla="*/ 251417 w 390062"/>
              <a:gd name="connsiteY108" fmla="*/ 221287 h 387279"/>
              <a:gd name="connsiteX109" fmla="*/ 251254 w 390062"/>
              <a:gd name="connsiteY109" fmla="*/ 219256 h 387279"/>
              <a:gd name="connsiteX110" fmla="*/ 251763 w 390062"/>
              <a:gd name="connsiteY110" fmla="*/ 213853 h 387279"/>
              <a:gd name="connsiteX111" fmla="*/ 251971 w 390062"/>
              <a:gd name="connsiteY111" fmla="*/ 211752 h 387279"/>
              <a:gd name="connsiteX112" fmla="*/ 256532 w 390062"/>
              <a:gd name="connsiteY112" fmla="*/ 165357 h 387279"/>
              <a:gd name="connsiteX113" fmla="*/ 272907 w 390062"/>
              <a:gd name="connsiteY113" fmla="*/ 163318 h 387279"/>
              <a:gd name="connsiteX114" fmla="*/ 275617 w 390062"/>
              <a:gd name="connsiteY114" fmla="*/ 163006 h 387279"/>
              <a:gd name="connsiteX115" fmla="*/ 295974 w 390062"/>
              <a:gd name="connsiteY115" fmla="*/ 190287 h 387279"/>
              <a:gd name="connsiteX116" fmla="*/ 302817 w 390062"/>
              <a:gd name="connsiteY116" fmla="*/ 197558 h 387279"/>
              <a:gd name="connsiteX117" fmla="*/ 321863 w 390062"/>
              <a:gd name="connsiteY117" fmla="*/ 192647 h 387279"/>
              <a:gd name="connsiteX118" fmla="*/ 328788 w 390062"/>
              <a:gd name="connsiteY118" fmla="*/ 190510 h 387279"/>
              <a:gd name="connsiteX119" fmla="*/ 339691 w 390062"/>
              <a:gd name="connsiteY119" fmla="*/ 187295 h 387279"/>
              <a:gd name="connsiteX120" fmla="*/ 353553 w 390062"/>
              <a:gd name="connsiteY120" fmla="*/ 183265 h 387279"/>
              <a:gd name="connsiteX121" fmla="*/ 361298 w 390062"/>
              <a:gd name="connsiteY121" fmla="*/ 180384 h 387279"/>
              <a:gd name="connsiteX122" fmla="*/ 368157 w 390062"/>
              <a:gd name="connsiteY122" fmla="*/ 179854 h 387279"/>
              <a:gd name="connsiteX123" fmla="*/ 377898 w 390062"/>
              <a:gd name="connsiteY123" fmla="*/ 177119 h 387279"/>
              <a:gd name="connsiteX124" fmla="*/ 381640 w 390062"/>
              <a:gd name="connsiteY124" fmla="*/ 175256 h 387279"/>
              <a:gd name="connsiteX125" fmla="*/ 384782 w 390062"/>
              <a:gd name="connsiteY125" fmla="*/ 174106 h 387279"/>
              <a:gd name="connsiteX126" fmla="*/ 390520 w 390062"/>
              <a:gd name="connsiteY126" fmla="*/ 172722 h 387279"/>
              <a:gd name="connsiteX127" fmla="*/ 386602 w 390062"/>
              <a:gd name="connsiteY127" fmla="*/ 167677 h 387279"/>
              <a:gd name="connsiteX128" fmla="*/ 378498 w 390062"/>
              <a:gd name="connsiteY128" fmla="*/ 155221 h 387279"/>
              <a:gd name="connsiteX129" fmla="*/ 375076 w 390062"/>
              <a:gd name="connsiteY129" fmla="*/ 150099 h 387279"/>
              <a:gd name="connsiteX130" fmla="*/ 364711 w 390062"/>
              <a:gd name="connsiteY130" fmla="*/ 132887 h 387279"/>
              <a:gd name="connsiteX131" fmla="*/ 364639 w 390062"/>
              <a:gd name="connsiteY131" fmla="*/ 131573 h 387279"/>
              <a:gd name="connsiteX132" fmla="*/ 360539 w 390062"/>
              <a:gd name="connsiteY132" fmla="*/ 125339 h 387279"/>
              <a:gd name="connsiteX133" fmla="*/ 360917 w 390062"/>
              <a:gd name="connsiteY133" fmla="*/ 115816 h 387279"/>
              <a:gd name="connsiteX134" fmla="*/ 355460 w 390062"/>
              <a:gd name="connsiteY134" fmla="*/ 105978 h 387279"/>
              <a:gd name="connsiteX135" fmla="*/ 354781 w 390062"/>
              <a:gd name="connsiteY135" fmla="*/ 104435 h 387279"/>
              <a:gd name="connsiteX136" fmla="*/ 350252 w 390062"/>
              <a:gd name="connsiteY136" fmla="*/ 94225 h 387279"/>
              <a:gd name="connsiteX137" fmla="*/ 350840 w 390062"/>
              <a:gd name="connsiteY137" fmla="*/ 88097 h 387279"/>
              <a:gd name="connsiteX138" fmla="*/ 350104 w 390062"/>
              <a:gd name="connsiteY138" fmla="*/ 78586 h 387279"/>
              <a:gd name="connsiteX139" fmla="*/ 348546 w 390062"/>
              <a:gd name="connsiteY139" fmla="*/ 72205 h 387279"/>
              <a:gd name="connsiteX140" fmla="*/ 346654 w 390062"/>
              <a:gd name="connsiteY140" fmla="*/ 67526 h 387279"/>
              <a:gd name="connsiteX141" fmla="*/ 346498 w 390062"/>
              <a:gd name="connsiteY141" fmla="*/ 59064 h 387279"/>
              <a:gd name="connsiteX142" fmla="*/ 344289 w 390062"/>
              <a:gd name="connsiteY142" fmla="*/ 54147 h 387279"/>
              <a:gd name="connsiteX143" fmla="*/ 336438 w 390062"/>
              <a:gd name="connsiteY143" fmla="*/ 34854 h 387279"/>
              <a:gd name="connsiteX144" fmla="*/ 325644 w 390062"/>
              <a:gd name="connsiteY144" fmla="*/ 36292 h 387279"/>
              <a:gd name="connsiteX145" fmla="*/ 316877 w 390062"/>
              <a:gd name="connsiteY145" fmla="*/ 29356 h 387279"/>
              <a:gd name="connsiteX146" fmla="*/ 313364 w 390062"/>
              <a:gd name="connsiteY146" fmla="*/ 27659 h 387279"/>
              <a:gd name="connsiteX147" fmla="*/ 309957 w 390062"/>
              <a:gd name="connsiteY147" fmla="*/ 20621 h 387279"/>
              <a:gd name="connsiteX148" fmla="*/ 301168 w 390062"/>
              <a:gd name="connsiteY148" fmla="*/ 11158 h 387279"/>
              <a:gd name="connsiteX149" fmla="*/ 294767 w 390062"/>
              <a:gd name="connsiteY149" fmla="*/ 4285 h 387279"/>
              <a:gd name="connsiteX150" fmla="*/ 293289 w 390062"/>
              <a:gd name="connsiteY150" fmla="*/ 5468 h 387279"/>
              <a:gd name="connsiteX151" fmla="*/ 269336 w 390062"/>
              <a:gd name="connsiteY151" fmla="*/ 6552 h 387279"/>
              <a:gd name="connsiteX152" fmla="*/ 261725 w 390062"/>
              <a:gd name="connsiteY152" fmla="*/ 4529 h 387279"/>
              <a:gd name="connsiteX153" fmla="*/ 250724 w 390062"/>
              <a:gd name="connsiteY153" fmla="*/ 1558 h 387279"/>
              <a:gd name="connsiteX154" fmla="*/ 247649 w 390062"/>
              <a:gd name="connsiteY154" fmla="*/ 359 h 387279"/>
              <a:gd name="connsiteX155" fmla="*/ 239845 w 390062"/>
              <a:gd name="connsiteY155" fmla="*/ 44037 h 387279"/>
              <a:gd name="connsiteX156" fmla="*/ 226318 w 390062"/>
              <a:gd name="connsiteY156" fmla="*/ 57908 h 387279"/>
              <a:gd name="connsiteX157" fmla="*/ 213881 w 390062"/>
              <a:gd name="connsiteY157" fmla="*/ 70688 h 387279"/>
              <a:gd name="connsiteX158" fmla="*/ 210763 w 390062"/>
              <a:gd name="connsiteY158" fmla="*/ 73697 h 387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390062" h="387279">
                <a:moveTo>
                  <a:pt x="210763" y="73697"/>
                </a:moveTo>
                <a:lnTo>
                  <a:pt x="194540" y="62351"/>
                </a:lnTo>
                <a:lnTo>
                  <a:pt x="178932" y="51338"/>
                </a:lnTo>
                <a:lnTo>
                  <a:pt x="160799" y="38720"/>
                </a:lnTo>
                <a:lnTo>
                  <a:pt x="135320" y="33374"/>
                </a:lnTo>
                <a:lnTo>
                  <a:pt x="119215" y="46726"/>
                </a:lnTo>
                <a:lnTo>
                  <a:pt x="104012" y="59319"/>
                </a:lnTo>
                <a:lnTo>
                  <a:pt x="96096" y="84051"/>
                </a:lnTo>
                <a:lnTo>
                  <a:pt x="95015" y="87415"/>
                </a:lnTo>
                <a:lnTo>
                  <a:pt x="93114" y="93446"/>
                </a:lnTo>
                <a:lnTo>
                  <a:pt x="92580" y="95165"/>
                </a:lnTo>
                <a:lnTo>
                  <a:pt x="90068" y="102876"/>
                </a:lnTo>
                <a:lnTo>
                  <a:pt x="85143" y="110913"/>
                </a:lnTo>
                <a:lnTo>
                  <a:pt x="84664" y="111707"/>
                </a:lnTo>
                <a:lnTo>
                  <a:pt x="82353" y="115465"/>
                </a:lnTo>
                <a:lnTo>
                  <a:pt x="79324" y="120441"/>
                </a:lnTo>
                <a:lnTo>
                  <a:pt x="74209" y="128838"/>
                </a:lnTo>
                <a:lnTo>
                  <a:pt x="73534" y="129976"/>
                </a:lnTo>
                <a:lnTo>
                  <a:pt x="67017" y="140667"/>
                </a:lnTo>
                <a:lnTo>
                  <a:pt x="81829" y="156130"/>
                </a:lnTo>
                <a:lnTo>
                  <a:pt x="57007" y="196021"/>
                </a:lnTo>
                <a:lnTo>
                  <a:pt x="52634" y="203263"/>
                </a:lnTo>
                <a:lnTo>
                  <a:pt x="47215" y="211945"/>
                </a:lnTo>
                <a:lnTo>
                  <a:pt x="40448" y="222980"/>
                </a:lnTo>
                <a:lnTo>
                  <a:pt x="20691" y="254341"/>
                </a:lnTo>
                <a:lnTo>
                  <a:pt x="17428" y="259286"/>
                </a:lnTo>
                <a:lnTo>
                  <a:pt x="10819" y="269371"/>
                </a:lnTo>
                <a:lnTo>
                  <a:pt x="6094" y="276574"/>
                </a:lnTo>
                <a:lnTo>
                  <a:pt x="457" y="285219"/>
                </a:lnTo>
                <a:lnTo>
                  <a:pt x="3549" y="287283"/>
                </a:lnTo>
                <a:lnTo>
                  <a:pt x="7654" y="290058"/>
                </a:lnTo>
                <a:lnTo>
                  <a:pt x="16065" y="295694"/>
                </a:lnTo>
                <a:lnTo>
                  <a:pt x="17459" y="296661"/>
                </a:lnTo>
                <a:lnTo>
                  <a:pt x="22671" y="300172"/>
                </a:lnTo>
                <a:lnTo>
                  <a:pt x="28980" y="304416"/>
                </a:lnTo>
                <a:lnTo>
                  <a:pt x="34848" y="308993"/>
                </a:lnTo>
                <a:lnTo>
                  <a:pt x="15152" y="344780"/>
                </a:lnTo>
                <a:lnTo>
                  <a:pt x="18105" y="346841"/>
                </a:lnTo>
                <a:lnTo>
                  <a:pt x="21213" y="349035"/>
                </a:lnTo>
                <a:lnTo>
                  <a:pt x="27313" y="353319"/>
                </a:lnTo>
                <a:lnTo>
                  <a:pt x="14200" y="372156"/>
                </a:lnTo>
                <a:lnTo>
                  <a:pt x="14211" y="372255"/>
                </a:lnTo>
                <a:lnTo>
                  <a:pt x="14321" y="373193"/>
                </a:lnTo>
                <a:lnTo>
                  <a:pt x="14372" y="373638"/>
                </a:lnTo>
                <a:lnTo>
                  <a:pt x="14752" y="376899"/>
                </a:lnTo>
                <a:lnTo>
                  <a:pt x="14844" y="377689"/>
                </a:lnTo>
                <a:lnTo>
                  <a:pt x="15189" y="380653"/>
                </a:lnTo>
                <a:lnTo>
                  <a:pt x="23858" y="382599"/>
                </a:lnTo>
                <a:lnTo>
                  <a:pt x="27009" y="383312"/>
                </a:lnTo>
                <a:lnTo>
                  <a:pt x="30646" y="384149"/>
                </a:lnTo>
                <a:lnTo>
                  <a:pt x="46190" y="387638"/>
                </a:lnTo>
                <a:lnTo>
                  <a:pt x="59741" y="384794"/>
                </a:lnTo>
                <a:lnTo>
                  <a:pt x="76640" y="381403"/>
                </a:lnTo>
                <a:lnTo>
                  <a:pt x="78347" y="374981"/>
                </a:lnTo>
                <a:lnTo>
                  <a:pt x="79722" y="357299"/>
                </a:lnTo>
                <a:lnTo>
                  <a:pt x="79784" y="356343"/>
                </a:lnTo>
                <a:lnTo>
                  <a:pt x="92935" y="345296"/>
                </a:lnTo>
                <a:lnTo>
                  <a:pt x="93334" y="344508"/>
                </a:lnTo>
                <a:lnTo>
                  <a:pt x="107747" y="351370"/>
                </a:lnTo>
                <a:lnTo>
                  <a:pt x="110988" y="341605"/>
                </a:lnTo>
                <a:lnTo>
                  <a:pt x="113101" y="335268"/>
                </a:lnTo>
                <a:lnTo>
                  <a:pt x="113781" y="333857"/>
                </a:lnTo>
                <a:lnTo>
                  <a:pt x="117530" y="326350"/>
                </a:lnTo>
                <a:lnTo>
                  <a:pt x="118221" y="324491"/>
                </a:lnTo>
                <a:lnTo>
                  <a:pt x="124547" y="326118"/>
                </a:lnTo>
                <a:lnTo>
                  <a:pt x="126133" y="326625"/>
                </a:lnTo>
                <a:lnTo>
                  <a:pt x="128315" y="323787"/>
                </a:lnTo>
                <a:lnTo>
                  <a:pt x="130845" y="322366"/>
                </a:lnTo>
                <a:lnTo>
                  <a:pt x="132625" y="321263"/>
                </a:lnTo>
                <a:lnTo>
                  <a:pt x="133156" y="319296"/>
                </a:lnTo>
                <a:lnTo>
                  <a:pt x="134086" y="316046"/>
                </a:lnTo>
                <a:lnTo>
                  <a:pt x="133576" y="310103"/>
                </a:lnTo>
                <a:lnTo>
                  <a:pt x="133991" y="309369"/>
                </a:lnTo>
                <a:lnTo>
                  <a:pt x="140382" y="308596"/>
                </a:lnTo>
                <a:lnTo>
                  <a:pt x="145263" y="308258"/>
                </a:lnTo>
                <a:lnTo>
                  <a:pt x="148270" y="307409"/>
                </a:lnTo>
                <a:lnTo>
                  <a:pt x="150873" y="306694"/>
                </a:lnTo>
                <a:lnTo>
                  <a:pt x="157428" y="304937"/>
                </a:lnTo>
                <a:lnTo>
                  <a:pt x="158963" y="303193"/>
                </a:lnTo>
                <a:lnTo>
                  <a:pt x="161834" y="296506"/>
                </a:lnTo>
                <a:lnTo>
                  <a:pt x="160730" y="289789"/>
                </a:lnTo>
                <a:lnTo>
                  <a:pt x="158272" y="274878"/>
                </a:lnTo>
                <a:lnTo>
                  <a:pt x="158526" y="274834"/>
                </a:lnTo>
                <a:lnTo>
                  <a:pt x="170831" y="272198"/>
                </a:lnTo>
                <a:lnTo>
                  <a:pt x="177459" y="270646"/>
                </a:lnTo>
                <a:lnTo>
                  <a:pt x="180549" y="271810"/>
                </a:lnTo>
                <a:lnTo>
                  <a:pt x="182414" y="272518"/>
                </a:lnTo>
                <a:lnTo>
                  <a:pt x="199711" y="272017"/>
                </a:lnTo>
                <a:lnTo>
                  <a:pt x="198450" y="261222"/>
                </a:lnTo>
                <a:lnTo>
                  <a:pt x="198100" y="255693"/>
                </a:lnTo>
                <a:lnTo>
                  <a:pt x="202781" y="255366"/>
                </a:lnTo>
                <a:lnTo>
                  <a:pt x="205586" y="255173"/>
                </a:lnTo>
                <a:lnTo>
                  <a:pt x="212538" y="248977"/>
                </a:lnTo>
                <a:lnTo>
                  <a:pt x="212848" y="248782"/>
                </a:lnTo>
                <a:lnTo>
                  <a:pt x="215219" y="247057"/>
                </a:lnTo>
                <a:lnTo>
                  <a:pt x="220835" y="244574"/>
                </a:lnTo>
                <a:lnTo>
                  <a:pt x="222385" y="243055"/>
                </a:lnTo>
                <a:lnTo>
                  <a:pt x="223654" y="240385"/>
                </a:lnTo>
                <a:lnTo>
                  <a:pt x="226759" y="238122"/>
                </a:lnTo>
                <a:lnTo>
                  <a:pt x="227388" y="237311"/>
                </a:lnTo>
                <a:lnTo>
                  <a:pt x="229460" y="235787"/>
                </a:lnTo>
                <a:lnTo>
                  <a:pt x="230534" y="232733"/>
                </a:lnTo>
                <a:lnTo>
                  <a:pt x="230948" y="230766"/>
                </a:lnTo>
                <a:lnTo>
                  <a:pt x="229993" y="228387"/>
                </a:lnTo>
                <a:lnTo>
                  <a:pt x="238041" y="228665"/>
                </a:lnTo>
                <a:lnTo>
                  <a:pt x="248260" y="229330"/>
                </a:lnTo>
                <a:lnTo>
                  <a:pt x="248585" y="229361"/>
                </a:lnTo>
                <a:lnTo>
                  <a:pt x="252137" y="229804"/>
                </a:lnTo>
                <a:lnTo>
                  <a:pt x="251417" y="221287"/>
                </a:lnTo>
                <a:lnTo>
                  <a:pt x="251254" y="219256"/>
                </a:lnTo>
                <a:lnTo>
                  <a:pt x="251763" y="213853"/>
                </a:lnTo>
                <a:lnTo>
                  <a:pt x="251971" y="211752"/>
                </a:lnTo>
                <a:lnTo>
                  <a:pt x="256532" y="165357"/>
                </a:lnTo>
                <a:lnTo>
                  <a:pt x="272907" y="163318"/>
                </a:lnTo>
                <a:lnTo>
                  <a:pt x="275617" y="163006"/>
                </a:lnTo>
                <a:lnTo>
                  <a:pt x="295974" y="190287"/>
                </a:lnTo>
                <a:lnTo>
                  <a:pt x="302817" y="197558"/>
                </a:lnTo>
                <a:lnTo>
                  <a:pt x="321863" y="192647"/>
                </a:lnTo>
                <a:lnTo>
                  <a:pt x="328788" y="190510"/>
                </a:lnTo>
                <a:lnTo>
                  <a:pt x="339691" y="187295"/>
                </a:lnTo>
                <a:lnTo>
                  <a:pt x="353553" y="183265"/>
                </a:lnTo>
                <a:lnTo>
                  <a:pt x="361298" y="180384"/>
                </a:lnTo>
                <a:lnTo>
                  <a:pt x="368157" y="179854"/>
                </a:lnTo>
                <a:lnTo>
                  <a:pt x="377898" y="177119"/>
                </a:lnTo>
                <a:lnTo>
                  <a:pt x="381640" y="175256"/>
                </a:lnTo>
                <a:lnTo>
                  <a:pt x="384782" y="174106"/>
                </a:lnTo>
                <a:lnTo>
                  <a:pt x="390520" y="172722"/>
                </a:lnTo>
                <a:lnTo>
                  <a:pt x="386602" y="167677"/>
                </a:lnTo>
                <a:lnTo>
                  <a:pt x="378498" y="155221"/>
                </a:lnTo>
                <a:lnTo>
                  <a:pt x="375076" y="150099"/>
                </a:lnTo>
                <a:lnTo>
                  <a:pt x="364711" y="132887"/>
                </a:lnTo>
                <a:lnTo>
                  <a:pt x="364639" y="131573"/>
                </a:lnTo>
                <a:lnTo>
                  <a:pt x="360539" y="125339"/>
                </a:lnTo>
                <a:lnTo>
                  <a:pt x="360917" y="115816"/>
                </a:lnTo>
                <a:lnTo>
                  <a:pt x="355460" y="105978"/>
                </a:lnTo>
                <a:lnTo>
                  <a:pt x="354781" y="104435"/>
                </a:lnTo>
                <a:lnTo>
                  <a:pt x="350252" y="94225"/>
                </a:lnTo>
                <a:lnTo>
                  <a:pt x="350840" y="88097"/>
                </a:lnTo>
                <a:lnTo>
                  <a:pt x="350104" y="78586"/>
                </a:lnTo>
                <a:lnTo>
                  <a:pt x="348546" y="72205"/>
                </a:lnTo>
                <a:lnTo>
                  <a:pt x="346654" y="67526"/>
                </a:lnTo>
                <a:lnTo>
                  <a:pt x="346498" y="59064"/>
                </a:lnTo>
                <a:lnTo>
                  <a:pt x="344289" y="54147"/>
                </a:lnTo>
                <a:lnTo>
                  <a:pt x="336438" y="34854"/>
                </a:lnTo>
                <a:lnTo>
                  <a:pt x="325644" y="36292"/>
                </a:lnTo>
                <a:lnTo>
                  <a:pt x="316877" y="29356"/>
                </a:lnTo>
                <a:lnTo>
                  <a:pt x="313364" y="27659"/>
                </a:lnTo>
                <a:lnTo>
                  <a:pt x="309957" y="20621"/>
                </a:lnTo>
                <a:lnTo>
                  <a:pt x="301168" y="11158"/>
                </a:lnTo>
                <a:lnTo>
                  <a:pt x="294767" y="4285"/>
                </a:lnTo>
                <a:lnTo>
                  <a:pt x="293289" y="5468"/>
                </a:lnTo>
                <a:lnTo>
                  <a:pt x="269336" y="6552"/>
                </a:lnTo>
                <a:lnTo>
                  <a:pt x="261725" y="4529"/>
                </a:lnTo>
                <a:lnTo>
                  <a:pt x="250724" y="1558"/>
                </a:lnTo>
                <a:lnTo>
                  <a:pt x="247649" y="359"/>
                </a:lnTo>
                <a:lnTo>
                  <a:pt x="239845" y="44037"/>
                </a:lnTo>
                <a:lnTo>
                  <a:pt x="226318" y="57908"/>
                </a:lnTo>
                <a:lnTo>
                  <a:pt x="213881" y="70688"/>
                </a:lnTo>
                <a:lnTo>
                  <a:pt x="210763" y="73697"/>
                </a:lnTo>
                <a:close/>
              </a:path>
            </a:pathLst>
          </a:custGeom>
          <a:solidFill>
            <a:schemeClr val="accent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AEAAADA-74B7-1318-E710-BE5A25CA3C71}"/>
              </a:ext>
            </a:extLst>
          </p:cNvPr>
          <p:cNvSpPr>
            <a:spLocks/>
          </p:cNvSpPr>
          <p:nvPr/>
        </p:nvSpPr>
        <p:spPr>
          <a:xfrm flipV="1">
            <a:off x="6307595" y="2113118"/>
            <a:ext cx="724241" cy="324778"/>
          </a:xfrm>
          <a:custGeom>
            <a:avLst/>
            <a:gdLst>
              <a:gd name="connsiteX0" fmla="*/ 252616 w 493206"/>
              <a:gd name="connsiteY0" fmla="*/ 60913 h 221173"/>
              <a:gd name="connsiteX1" fmla="*/ 246007 w 493206"/>
              <a:gd name="connsiteY1" fmla="*/ 53652 h 221173"/>
              <a:gd name="connsiteX2" fmla="*/ 236730 w 493206"/>
              <a:gd name="connsiteY2" fmla="*/ 55159 h 221173"/>
              <a:gd name="connsiteX3" fmla="*/ 229717 w 493206"/>
              <a:gd name="connsiteY3" fmla="*/ 56316 h 221173"/>
              <a:gd name="connsiteX4" fmla="*/ 220876 w 493206"/>
              <a:gd name="connsiteY4" fmla="*/ 56071 h 221173"/>
              <a:gd name="connsiteX5" fmla="*/ 208157 w 493206"/>
              <a:gd name="connsiteY5" fmla="*/ 54914 h 221173"/>
              <a:gd name="connsiteX6" fmla="*/ 198245 w 493206"/>
              <a:gd name="connsiteY6" fmla="*/ 55726 h 221173"/>
              <a:gd name="connsiteX7" fmla="*/ 190497 w 493206"/>
              <a:gd name="connsiteY7" fmla="*/ 53725 h 221173"/>
              <a:gd name="connsiteX8" fmla="*/ 190461 w 493206"/>
              <a:gd name="connsiteY8" fmla="*/ 53693 h 221173"/>
              <a:gd name="connsiteX9" fmla="*/ 188342 w 493206"/>
              <a:gd name="connsiteY9" fmla="*/ 49700 h 221173"/>
              <a:gd name="connsiteX10" fmla="*/ 183761 w 493206"/>
              <a:gd name="connsiteY10" fmla="*/ 48475 h 221173"/>
              <a:gd name="connsiteX11" fmla="*/ 172638 w 493206"/>
              <a:gd name="connsiteY11" fmla="*/ 42571 h 221173"/>
              <a:gd name="connsiteX12" fmla="*/ 170451 w 493206"/>
              <a:gd name="connsiteY12" fmla="*/ 40602 h 221173"/>
              <a:gd name="connsiteX13" fmla="*/ 165362 w 493206"/>
              <a:gd name="connsiteY13" fmla="*/ 33822 h 221173"/>
              <a:gd name="connsiteX14" fmla="*/ 159859 w 493206"/>
              <a:gd name="connsiteY14" fmla="*/ 29715 h 221173"/>
              <a:gd name="connsiteX15" fmla="*/ 158612 w 493206"/>
              <a:gd name="connsiteY15" fmla="*/ 27120 h 221173"/>
              <a:gd name="connsiteX16" fmla="*/ 156448 w 493206"/>
              <a:gd name="connsiteY16" fmla="*/ 24461 h 221173"/>
              <a:gd name="connsiteX17" fmla="*/ 156444 w 493206"/>
              <a:gd name="connsiteY17" fmla="*/ 17881 h 221173"/>
              <a:gd name="connsiteX18" fmla="*/ 150973 w 493206"/>
              <a:gd name="connsiteY18" fmla="*/ 16315 h 221173"/>
              <a:gd name="connsiteX19" fmla="*/ 149598 w 493206"/>
              <a:gd name="connsiteY19" fmla="*/ 15675 h 221173"/>
              <a:gd name="connsiteX20" fmla="*/ 145434 w 493206"/>
              <a:gd name="connsiteY20" fmla="*/ 14977 h 221173"/>
              <a:gd name="connsiteX21" fmla="*/ 133976 w 493206"/>
              <a:gd name="connsiteY21" fmla="*/ 13102 h 221173"/>
              <a:gd name="connsiteX22" fmla="*/ 129975 w 493206"/>
              <a:gd name="connsiteY22" fmla="*/ 12449 h 221173"/>
              <a:gd name="connsiteX23" fmla="*/ 121197 w 493206"/>
              <a:gd name="connsiteY23" fmla="*/ 13284 h 221173"/>
              <a:gd name="connsiteX24" fmla="*/ 107434 w 493206"/>
              <a:gd name="connsiteY24" fmla="*/ 14573 h 221173"/>
              <a:gd name="connsiteX25" fmla="*/ 105302 w 493206"/>
              <a:gd name="connsiteY25" fmla="*/ 14795 h 221173"/>
              <a:gd name="connsiteX26" fmla="*/ 100031 w 493206"/>
              <a:gd name="connsiteY26" fmla="*/ 15276 h 221173"/>
              <a:gd name="connsiteX27" fmla="*/ 74052 w 493206"/>
              <a:gd name="connsiteY27" fmla="*/ 17722 h 221173"/>
              <a:gd name="connsiteX28" fmla="*/ 59368 w 493206"/>
              <a:gd name="connsiteY28" fmla="*/ 19115 h 221173"/>
              <a:gd name="connsiteX29" fmla="*/ 58112 w 493206"/>
              <a:gd name="connsiteY29" fmla="*/ 19228 h 221173"/>
              <a:gd name="connsiteX30" fmla="*/ 347 w 493206"/>
              <a:gd name="connsiteY30" fmla="*/ 115 h 221173"/>
              <a:gd name="connsiteX31" fmla="*/ 10195 w 493206"/>
              <a:gd name="connsiteY31" fmla="*/ 11178 h 221173"/>
              <a:gd name="connsiteX32" fmla="*/ 19858 w 493206"/>
              <a:gd name="connsiteY32" fmla="*/ 22813 h 221173"/>
              <a:gd name="connsiteX33" fmla="*/ 28277 w 493206"/>
              <a:gd name="connsiteY33" fmla="*/ 32270 h 221173"/>
              <a:gd name="connsiteX34" fmla="*/ 35993 w 493206"/>
              <a:gd name="connsiteY34" fmla="*/ 41595 h 221173"/>
              <a:gd name="connsiteX35" fmla="*/ 44576 w 493206"/>
              <a:gd name="connsiteY35" fmla="*/ 51424 h 221173"/>
              <a:gd name="connsiteX36" fmla="*/ 65637 w 493206"/>
              <a:gd name="connsiteY36" fmla="*/ 76114 h 221173"/>
              <a:gd name="connsiteX37" fmla="*/ 76951 w 493206"/>
              <a:gd name="connsiteY37" fmla="*/ 89288 h 221173"/>
              <a:gd name="connsiteX38" fmla="*/ 82521 w 493206"/>
              <a:gd name="connsiteY38" fmla="*/ 127778 h 221173"/>
              <a:gd name="connsiteX39" fmla="*/ 87865 w 493206"/>
              <a:gd name="connsiteY39" fmla="*/ 161775 h 221173"/>
              <a:gd name="connsiteX40" fmla="*/ 91185 w 493206"/>
              <a:gd name="connsiteY40" fmla="*/ 184337 h 221173"/>
              <a:gd name="connsiteX41" fmla="*/ 93131 w 493206"/>
              <a:gd name="connsiteY41" fmla="*/ 197224 h 221173"/>
              <a:gd name="connsiteX42" fmla="*/ 95073 w 493206"/>
              <a:gd name="connsiteY42" fmla="*/ 209939 h 221173"/>
              <a:gd name="connsiteX43" fmla="*/ 96552 w 493206"/>
              <a:gd name="connsiteY43" fmla="*/ 220027 h 221173"/>
              <a:gd name="connsiteX44" fmla="*/ 139982 w 493206"/>
              <a:gd name="connsiteY44" fmla="*/ 199933 h 221173"/>
              <a:gd name="connsiteX45" fmla="*/ 144182 w 493206"/>
              <a:gd name="connsiteY45" fmla="*/ 191947 h 221173"/>
              <a:gd name="connsiteX46" fmla="*/ 149358 w 493206"/>
              <a:gd name="connsiteY46" fmla="*/ 181446 h 221173"/>
              <a:gd name="connsiteX47" fmla="*/ 149399 w 493206"/>
              <a:gd name="connsiteY47" fmla="*/ 181351 h 221173"/>
              <a:gd name="connsiteX48" fmla="*/ 151549 w 493206"/>
              <a:gd name="connsiteY48" fmla="*/ 178225 h 221173"/>
              <a:gd name="connsiteX49" fmla="*/ 152393 w 493206"/>
              <a:gd name="connsiteY49" fmla="*/ 177126 h 221173"/>
              <a:gd name="connsiteX50" fmla="*/ 155904 w 493206"/>
              <a:gd name="connsiteY50" fmla="*/ 172584 h 221173"/>
              <a:gd name="connsiteX51" fmla="*/ 162209 w 493206"/>
              <a:gd name="connsiteY51" fmla="*/ 171495 h 221173"/>
              <a:gd name="connsiteX52" fmla="*/ 165874 w 493206"/>
              <a:gd name="connsiteY52" fmla="*/ 170873 h 221173"/>
              <a:gd name="connsiteX53" fmla="*/ 174362 w 493206"/>
              <a:gd name="connsiteY53" fmla="*/ 174567 h 221173"/>
              <a:gd name="connsiteX54" fmla="*/ 181765 w 493206"/>
              <a:gd name="connsiteY54" fmla="*/ 180471 h 221173"/>
              <a:gd name="connsiteX55" fmla="*/ 191763 w 493206"/>
              <a:gd name="connsiteY55" fmla="*/ 189610 h 221173"/>
              <a:gd name="connsiteX56" fmla="*/ 194403 w 493206"/>
              <a:gd name="connsiteY56" fmla="*/ 192033 h 221173"/>
              <a:gd name="connsiteX57" fmla="*/ 199987 w 493206"/>
              <a:gd name="connsiteY57" fmla="*/ 194247 h 221173"/>
              <a:gd name="connsiteX58" fmla="*/ 204900 w 493206"/>
              <a:gd name="connsiteY58" fmla="*/ 189192 h 221173"/>
              <a:gd name="connsiteX59" fmla="*/ 212035 w 493206"/>
              <a:gd name="connsiteY59" fmla="*/ 181837 h 221173"/>
              <a:gd name="connsiteX60" fmla="*/ 217646 w 493206"/>
              <a:gd name="connsiteY60" fmla="*/ 175729 h 221173"/>
              <a:gd name="connsiteX61" fmla="*/ 228166 w 493206"/>
              <a:gd name="connsiteY61" fmla="*/ 167120 h 221173"/>
              <a:gd name="connsiteX62" fmla="*/ 236386 w 493206"/>
              <a:gd name="connsiteY62" fmla="*/ 169199 h 221173"/>
              <a:gd name="connsiteX63" fmla="*/ 238663 w 493206"/>
              <a:gd name="connsiteY63" fmla="*/ 169784 h 221173"/>
              <a:gd name="connsiteX64" fmla="*/ 245626 w 493206"/>
              <a:gd name="connsiteY64" fmla="*/ 178048 h 221173"/>
              <a:gd name="connsiteX65" fmla="*/ 246751 w 493206"/>
              <a:gd name="connsiteY65" fmla="*/ 188593 h 221173"/>
              <a:gd name="connsiteX66" fmla="*/ 242473 w 493206"/>
              <a:gd name="connsiteY66" fmla="*/ 198395 h 221173"/>
              <a:gd name="connsiteX67" fmla="*/ 251827 w 493206"/>
              <a:gd name="connsiteY67" fmla="*/ 200473 h 221173"/>
              <a:gd name="connsiteX68" fmla="*/ 257112 w 493206"/>
              <a:gd name="connsiteY68" fmla="*/ 201290 h 221173"/>
              <a:gd name="connsiteX69" fmla="*/ 266488 w 493206"/>
              <a:gd name="connsiteY69" fmla="*/ 203391 h 221173"/>
              <a:gd name="connsiteX70" fmla="*/ 270861 w 493206"/>
              <a:gd name="connsiteY70" fmla="*/ 204022 h 221173"/>
              <a:gd name="connsiteX71" fmla="*/ 275043 w 493206"/>
              <a:gd name="connsiteY71" fmla="*/ 204948 h 221173"/>
              <a:gd name="connsiteX72" fmla="*/ 282170 w 493206"/>
              <a:gd name="connsiteY72" fmla="*/ 208700 h 221173"/>
              <a:gd name="connsiteX73" fmla="*/ 304747 w 493206"/>
              <a:gd name="connsiteY73" fmla="*/ 221288 h 221173"/>
              <a:gd name="connsiteX74" fmla="*/ 351125 w 493206"/>
              <a:gd name="connsiteY74" fmla="*/ 217141 h 221173"/>
              <a:gd name="connsiteX75" fmla="*/ 366934 w 493206"/>
              <a:gd name="connsiteY75" fmla="*/ 208415 h 221173"/>
              <a:gd name="connsiteX76" fmla="*/ 377771 w 493206"/>
              <a:gd name="connsiteY76" fmla="*/ 198037 h 221173"/>
              <a:gd name="connsiteX77" fmla="*/ 378923 w 493206"/>
              <a:gd name="connsiteY77" fmla="*/ 197869 h 221173"/>
              <a:gd name="connsiteX78" fmla="*/ 389973 w 493206"/>
              <a:gd name="connsiteY78" fmla="*/ 195691 h 221173"/>
              <a:gd name="connsiteX79" fmla="*/ 398570 w 493206"/>
              <a:gd name="connsiteY79" fmla="*/ 203319 h 221173"/>
              <a:gd name="connsiteX80" fmla="*/ 417363 w 493206"/>
              <a:gd name="connsiteY80" fmla="*/ 209014 h 221173"/>
              <a:gd name="connsiteX81" fmla="*/ 424707 w 493206"/>
              <a:gd name="connsiteY81" fmla="*/ 211278 h 221173"/>
              <a:gd name="connsiteX82" fmla="*/ 440548 w 493206"/>
              <a:gd name="connsiteY82" fmla="*/ 210638 h 221173"/>
              <a:gd name="connsiteX83" fmla="*/ 443750 w 493206"/>
              <a:gd name="connsiteY83" fmla="*/ 195718 h 221173"/>
              <a:gd name="connsiteX84" fmla="*/ 468251 w 493206"/>
              <a:gd name="connsiteY84" fmla="*/ 143660 h 221173"/>
              <a:gd name="connsiteX85" fmla="*/ 484704 w 493206"/>
              <a:gd name="connsiteY85" fmla="*/ 125014 h 221173"/>
              <a:gd name="connsiteX86" fmla="*/ 491481 w 493206"/>
              <a:gd name="connsiteY86" fmla="*/ 113306 h 221173"/>
              <a:gd name="connsiteX87" fmla="*/ 493554 w 493206"/>
              <a:gd name="connsiteY87" fmla="*/ 95886 h 221173"/>
              <a:gd name="connsiteX88" fmla="*/ 480625 w 493206"/>
              <a:gd name="connsiteY88" fmla="*/ 80693 h 221173"/>
              <a:gd name="connsiteX89" fmla="*/ 473957 w 493206"/>
              <a:gd name="connsiteY89" fmla="*/ 55440 h 221173"/>
              <a:gd name="connsiteX90" fmla="*/ 444667 w 493206"/>
              <a:gd name="connsiteY90" fmla="*/ 50812 h 221173"/>
              <a:gd name="connsiteX91" fmla="*/ 430491 w 493206"/>
              <a:gd name="connsiteY91" fmla="*/ 35197 h 221173"/>
              <a:gd name="connsiteX92" fmla="*/ 412323 w 493206"/>
              <a:gd name="connsiteY92" fmla="*/ 41981 h 221173"/>
              <a:gd name="connsiteX93" fmla="*/ 404004 w 493206"/>
              <a:gd name="connsiteY93" fmla="*/ 46283 h 221173"/>
              <a:gd name="connsiteX94" fmla="*/ 395517 w 493206"/>
              <a:gd name="connsiteY94" fmla="*/ 52704 h 221173"/>
              <a:gd name="connsiteX95" fmla="*/ 390858 w 493206"/>
              <a:gd name="connsiteY95" fmla="*/ 54024 h 221173"/>
              <a:gd name="connsiteX96" fmla="*/ 386562 w 493206"/>
              <a:gd name="connsiteY96" fmla="*/ 54483 h 221173"/>
              <a:gd name="connsiteX97" fmla="*/ 369406 w 493206"/>
              <a:gd name="connsiteY97" fmla="*/ 63427 h 221173"/>
              <a:gd name="connsiteX98" fmla="*/ 359009 w 493206"/>
              <a:gd name="connsiteY98" fmla="*/ 62569 h 221173"/>
              <a:gd name="connsiteX99" fmla="*/ 348617 w 493206"/>
              <a:gd name="connsiteY99" fmla="*/ 62229 h 221173"/>
              <a:gd name="connsiteX100" fmla="*/ 342924 w 493206"/>
              <a:gd name="connsiteY100" fmla="*/ 67080 h 221173"/>
              <a:gd name="connsiteX101" fmla="*/ 335176 w 493206"/>
              <a:gd name="connsiteY101" fmla="*/ 77176 h 221173"/>
              <a:gd name="connsiteX102" fmla="*/ 330594 w 493206"/>
              <a:gd name="connsiteY102" fmla="*/ 83443 h 221173"/>
              <a:gd name="connsiteX103" fmla="*/ 319272 w 493206"/>
              <a:gd name="connsiteY103" fmla="*/ 73782 h 221173"/>
              <a:gd name="connsiteX104" fmla="*/ 315389 w 493206"/>
              <a:gd name="connsiteY104" fmla="*/ 64861 h 221173"/>
              <a:gd name="connsiteX105" fmla="*/ 314926 w 493206"/>
              <a:gd name="connsiteY105" fmla="*/ 64434 h 221173"/>
              <a:gd name="connsiteX106" fmla="*/ 304751 w 493206"/>
              <a:gd name="connsiteY106" fmla="*/ 65256 h 221173"/>
              <a:gd name="connsiteX107" fmla="*/ 293461 w 493206"/>
              <a:gd name="connsiteY107" fmla="*/ 60264 h 221173"/>
              <a:gd name="connsiteX108" fmla="*/ 291460 w 493206"/>
              <a:gd name="connsiteY108" fmla="*/ 61721 h 221173"/>
              <a:gd name="connsiteX109" fmla="*/ 281517 w 493206"/>
              <a:gd name="connsiteY109" fmla="*/ 63468 h 221173"/>
              <a:gd name="connsiteX110" fmla="*/ 276740 w 493206"/>
              <a:gd name="connsiteY110" fmla="*/ 65451 h 221173"/>
              <a:gd name="connsiteX111" fmla="*/ 260863 w 493206"/>
              <a:gd name="connsiteY111" fmla="*/ 61634 h 221173"/>
              <a:gd name="connsiteX112" fmla="*/ 259470 w 493206"/>
              <a:gd name="connsiteY112" fmla="*/ 62383 h 221173"/>
              <a:gd name="connsiteX113" fmla="*/ 252616 w 493206"/>
              <a:gd name="connsiteY113" fmla="*/ 60913 h 22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493206" h="221173">
                <a:moveTo>
                  <a:pt x="252616" y="60913"/>
                </a:moveTo>
                <a:lnTo>
                  <a:pt x="246007" y="53652"/>
                </a:lnTo>
                <a:lnTo>
                  <a:pt x="236730" y="55159"/>
                </a:lnTo>
                <a:lnTo>
                  <a:pt x="229717" y="56316"/>
                </a:lnTo>
                <a:lnTo>
                  <a:pt x="220876" y="56071"/>
                </a:lnTo>
                <a:lnTo>
                  <a:pt x="208157" y="54914"/>
                </a:lnTo>
                <a:lnTo>
                  <a:pt x="198245" y="55726"/>
                </a:lnTo>
                <a:lnTo>
                  <a:pt x="190497" y="53725"/>
                </a:lnTo>
                <a:lnTo>
                  <a:pt x="190461" y="53693"/>
                </a:lnTo>
                <a:lnTo>
                  <a:pt x="188342" y="49700"/>
                </a:lnTo>
                <a:lnTo>
                  <a:pt x="183761" y="48475"/>
                </a:lnTo>
                <a:lnTo>
                  <a:pt x="172638" y="42571"/>
                </a:lnTo>
                <a:lnTo>
                  <a:pt x="170451" y="40602"/>
                </a:lnTo>
                <a:lnTo>
                  <a:pt x="165362" y="33822"/>
                </a:lnTo>
                <a:lnTo>
                  <a:pt x="159859" y="29715"/>
                </a:lnTo>
                <a:lnTo>
                  <a:pt x="158612" y="27120"/>
                </a:lnTo>
                <a:lnTo>
                  <a:pt x="156448" y="24461"/>
                </a:lnTo>
                <a:lnTo>
                  <a:pt x="156444" y="17881"/>
                </a:lnTo>
                <a:lnTo>
                  <a:pt x="150973" y="16315"/>
                </a:lnTo>
                <a:lnTo>
                  <a:pt x="149598" y="15675"/>
                </a:lnTo>
                <a:lnTo>
                  <a:pt x="145434" y="14977"/>
                </a:lnTo>
                <a:lnTo>
                  <a:pt x="133976" y="13102"/>
                </a:lnTo>
                <a:lnTo>
                  <a:pt x="129975" y="12449"/>
                </a:lnTo>
                <a:lnTo>
                  <a:pt x="121197" y="13284"/>
                </a:lnTo>
                <a:lnTo>
                  <a:pt x="107434" y="14573"/>
                </a:lnTo>
                <a:lnTo>
                  <a:pt x="105302" y="14795"/>
                </a:lnTo>
                <a:lnTo>
                  <a:pt x="100031" y="15276"/>
                </a:lnTo>
                <a:lnTo>
                  <a:pt x="74052" y="17722"/>
                </a:lnTo>
                <a:lnTo>
                  <a:pt x="59368" y="19115"/>
                </a:lnTo>
                <a:lnTo>
                  <a:pt x="58112" y="19228"/>
                </a:lnTo>
                <a:lnTo>
                  <a:pt x="347" y="115"/>
                </a:lnTo>
                <a:lnTo>
                  <a:pt x="10195" y="11178"/>
                </a:lnTo>
                <a:lnTo>
                  <a:pt x="19858" y="22813"/>
                </a:lnTo>
                <a:lnTo>
                  <a:pt x="28277" y="32270"/>
                </a:lnTo>
                <a:lnTo>
                  <a:pt x="35993" y="41595"/>
                </a:lnTo>
                <a:lnTo>
                  <a:pt x="44576" y="51424"/>
                </a:lnTo>
                <a:lnTo>
                  <a:pt x="65637" y="76114"/>
                </a:lnTo>
                <a:lnTo>
                  <a:pt x="76951" y="89288"/>
                </a:lnTo>
                <a:lnTo>
                  <a:pt x="82521" y="127778"/>
                </a:lnTo>
                <a:lnTo>
                  <a:pt x="87865" y="161775"/>
                </a:lnTo>
                <a:lnTo>
                  <a:pt x="91185" y="184337"/>
                </a:lnTo>
                <a:lnTo>
                  <a:pt x="93131" y="197224"/>
                </a:lnTo>
                <a:lnTo>
                  <a:pt x="95073" y="209939"/>
                </a:lnTo>
                <a:lnTo>
                  <a:pt x="96552" y="220027"/>
                </a:lnTo>
                <a:lnTo>
                  <a:pt x="139982" y="199933"/>
                </a:lnTo>
                <a:lnTo>
                  <a:pt x="144182" y="191947"/>
                </a:lnTo>
                <a:lnTo>
                  <a:pt x="149358" y="181446"/>
                </a:lnTo>
                <a:lnTo>
                  <a:pt x="149399" y="181351"/>
                </a:lnTo>
                <a:lnTo>
                  <a:pt x="151549" y="178225"/>
                </a:lnTo>
                <a:lnTo>
                  <a:pt x="152393" y="177126"/>
                </a:lnTo>
                <a:lnTo>
                  <a:pt x="155904" y="172584"/>
                </a:lnTo>
                <a:lnTo>
                  <a:pt x="162209" y="171495"/>
                </a:lnTo>
                <a:lnTo>
                  <a:pt x="165874" y="170873"/>
                </a:lnTo>
                <a:lnTo>
                  <a:pt x="174362" y="174567"/>
                </a:lnTo>
                <a:lnTo>
                  <a:pt x="181765" y="180471"/>
                </a:lnTo>
                <a:lnTo>
                  <a:pt x="191763" y="189610"/>
                </a:lnTo>
                <a:lnTo>
                  <a:pt x="194403" y="192033"/>
                </a:lnTo>
                <a:lnTo>
                  <a:pt x="199987" y="194247"/>
                </a:lnTo>
                <a:lnTo>
                  <a:pt x="204900" y="189192"/>
                </a:lnTo>
                <a:lnTo>
                  <a:pt x="212035" y="181837"/>
                </a:lnTo>
                <a:lnTo>
                  <a:pt x="217646" y="175729"/>
                </a:lnTo>
                <a:lnTo>
                  <a:pt x="228166" y="167120"/>
                </a:lnTo>
                <a:lnTo>
                  <a:pt x="236386" y="169199"/>
                </a:lnTo>
                <a:lnTo>
                  <a:pt x="238663" y="169784"/>
                </a:lnTo>
                <a:lnTo>
                  <a:pt x="245626" y="178048"/>
                </a:lnTo>
                <a:lnTo>
                  <a:pt x="246751" y="188593"/>
                </a:lnTo>
                <a:lnTo>
                  <a:pt x="242473" y="198395"/>
                </a:lnTo>
                <a:lnTo>
                  <a:pt x="251827" y="200473"/>
                </a:lnTo>
                <a:lnTo>
                  <a:pt x="257112" y="201290"/>
                </a:lnTo>
                <a:lnTo>
                  <a:pt x="266488" y="203391"/>
                </a:lnTo>
                <a:lnTo>
                  <a:pt x="270861" y="204022"/>
                </a:lnTo>
                <a:lnTo>
                  <a:pt x="275043" y="204948"/>
                </a:lnTo>
                <a:lnTo>
                  <a:pt x="282170" y="208700"/>
                </a:lnTo>
                <a:lnTo>
                  <a:pt x="304747" y="221288"/>
                </a:lnTo>
                <a:lnTo>
                  <a:pt x="351125" y="217141"/>
                </a:lnTo>
                <a:lnTo>
                  <a:pt x="366934" y="208415"/>
                </a:lnTo>
                <a:lnTo>
                  <a:pt x="377771" y="198037"/>
                </a:lnTo>
                <a:lnTo>
                  <a:pt x="378923" y="197869"/>
                </a:lnTo>
                <a:lnTo>
                  <a:pt x="389973" y="195691"/>
                </a:lnTo>
                <a:lnTo>
                  <a:pt x="398570" y="203319"/>
                </a:lnTo>
                <a:lnTo>
                  <a:pt x="417363" y="209014"/>
                </a:lnTo>
                <a:lnTo>
                  <a:pt x="424707" y="211278"/>
                </a:lnTo>
                <a:lnTo>
                  <a:pt x="440548" y="210638"/>
                </a:lnTo>
                <a:lnTo>
                  <a:pt x="443750" y="195718"/>
                </a:lnTo>
                <a:lnTo>
                  <a:pt x="468251" y="143660"/>
                </a:lnTo>
                <a:lnTo>
                  <a:pt x="484704" y="125014"/>
                </a:lnTo>
                <a:lnTo>
                  <a:pt x="491481" y="113306"/>
                </a:lnTo>
                <a:lnTo>
                  <a:pt x="493554" y="95886"/>
                </a:lnTo>
                <a:lnTo>
                  <a:pt x="480625" y="80693"/>
                </a:lnTo>
                <a:lnTo>
                  <a:pt x="473957" y="55440"/>
                </a:lnTo>
                <a:lnTo>
                  <a:pt x="444667" y="50812"/>
                </a:lnTo>
                <a:lnTo>
                  <a:pt x="430491" y="35197"/>
                </a:lnTo>
                <a:lnTo>
                  <a:pt x="412323" y="41981"/>
                </a:lnTo>
                <a:lnTo>
                  <a:pt x="404004" y="46283"/>
                </a:lnTo>
                <a:lnTo>
                  <a:pt x="395517" y="52704"/>
                </a:lnTo>
                <a:lnTo>
                  <a:pt x="390858" y="54024"/>
                </a:lnTo>
                <a:lnTo>
                  <a:pt x="386562" y="54483"/>
                </a:lnTo>
                <a:lnTo>
                  <a:pt x="369406" y="63427"/>
                </a:lnTo>
                <a:lnTo>
                  <a:pt x="359009" y="62569"/>
                </a:lnTo>
                <a:lnTo>
                  <a:pt x="348617" y="62229"/>
                </a:lnTo>
                <a:lnTo>
                  <a:pt x="342924" y="67080"/>
                </a:lnTo>
                <a:lnTo>
                  <a:pt x="335176" y="77176"/>
                </a:lnTo>
                <a:lnTo>
                  <a:pt x="330594" y="83443"/>
                </a:lnTo>
                <a:lnTo>
                  <a:pt x="319272" y="73782"/>
                </a:lnTo>
                <a:lnTo>
                  <a:pt x="315389" y="64861"/>
                </a:lnTo>
                <a:lnTo>
                  <a:pt x="314926" y="64434"/>
                </a:lnTo>
                <a:lnTo>
                  <a:pt x="304751" y="65256"/>
                </a:lnTo>
                <a:lnTo>
                  <a:pt x="293461" y="60264"/>
                </a:lnTo>
                <a:lnTo>
                  <a:pt x="291460" y="61721"/>
                </a:lnTo>
                <a:lnTo>
                  <a:pt x="281517" y="63468"/>
                </a:lnTo>
                <a:lnTo>
                  <a:pt x="276740" y="65451"/>
                </a:lnTo>
                <a:lnTo>
                  <a:pt x="260863" y="61634"/>
                </a:lnTo>
                <a:lnTo>
                  <a:pt x="259470" y="62383"/>
                </a:lnTo>
                <a:lnTo>
                  <a:pt x="252616" y="609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AA36F2CE-6793-DA39-2DB5-AECDE718BE64}"/>
              </a:ext>
            </a:extLst>
          </p:cNvPr>
          <p:cNvSpPr>
            <a:spLocks/>
          </p:cNvSpPr>
          <p:nvPr/>
        </p:nvSpPr>
        <p:spPr>
          <a:xfrm flipV="1">
            <a:off x="8924112" y="3618481"/>
            <a:ext cx="396438" cy="243867"/>
          </a:xfrm>
          <a:custGeom>
            <a:avLst/>
            <a:gdLst>
              <a:gd name="connsiteX0" fmla="*/ 130511 w 269973"/>
              <a:gd name="connsiteY0" fmla="*/ 29017 h 166073"/>
              <a:gd name="connsiteX1" fmla="*/ 126619 w 269973"/>
              <a:gd name="connsiteY1" fmla="*/ 30254 h 166073"/>
              <a:gd name="connsiteX2" fmla="*/ 125217 w 269973"/>
              <a:gd name="connsiteY2" fmla="*/ 31780 h 166073"/>
              <a:gd name="connsiteX3" fmla="*/ 124192 w 269973"/>
              <a:gd name="connsiteY3" fmla="*/ 31232 h 166073"/>
              <a:gd name="connsiteX4" fmla="*/ 123090 w 269973"/>
              <a:gd name="connsiteY4" fmla="*/ 33301 h 166073"/>
              <a:gd name="connsiteX5" fmla="*/ 121911 w 269973"/>
              <a:gd name="connsiteY5" fmla="*/ 32116 h 166073"/>
              <a:gd name="connsiteX6" fmla="*/ 117615 w 269973"/>
              <a:gd name="connsiteY6" fmla="*/ 32733 h 166073"/>
              <a:gd name="connsiteX7" fmla="*/ 117406 w 269973"/>
              <a:gd name="connsiteY7" fmla="*/ 33912 h 166073"/>
              <a:gd name="connsiteX8" fmla="*/ 116045 w 269973"/>
              <a:gd name="connsiteY8" fmla="*/ 32946 h 166073"/>
              <a:gd name="connsiteX9" fmla="*/ 114852 w 269973"/>
              <a:gd name="connsiteY9" fmla="*/ 34856 h 166073"/>
              <a:gd name="connsiteX10" fmla="*/ 111903 w 269973"/>
              <a:gd name="connsiteY10" fmla="*/ 36047 h 166073"/>
              <a:gd name="connsiteX11" fmla="*/ 110520 w 269973"/>
              <a:gd name="connsiteY11" fmla="*/ 38004 h 166073"/>
              <a:gd name="connsiteX12" fmla="*/ 104115 w 269973"/>
              <a:gd name="connsiteY12" fmla="*/ 40888 h 166073"/>
              <a:gd name="connsiteX13" fmla="*/ 98594 w 269973"/>
              <a:gd name="connsiteY13" fmla="*/ 41682 h 166073"/>
              <a:gd name="connsiteX14" fmla="*/ 95936 w 269973"/>
              <a:gd name="connsiteY14" fmla="*/ 40346 h 166073"/>
              <a:gd name="connsiteX15" fmla="*/ 92720 w 269973"/>
              <a:gd name="connsiteY15" fmla="*/ 41605 h 166073"/>
              <a:gd name="connsiteX16" fmla="*/ 90120 w 269973"/>
              <a:gd name="connsiteY16" fmla="*/ 40608 h 166073"/>
              <a:gd name="connsiteX17" fmla="*/ 88410 w 269973"/>
              <a:gd name="connsiteY17" fmla="*/ 41118 h 166073"/>
              <a:gd name="connsiteX18" fmla="*/ 83847 w 269973"/>
              <a:gd name="connsiteY18" fmla="*/ 37807 h 166073"/>
              <a:gd name="connsiteX19" fmla="*/ 82767 w 269973"/>
              <a:gd name="connsiteY19" fmla="*/ 35736 h 166073"/>
              <a:gd name="connsiteX20" fmla="*/ 78775 w 269973"/>
              <a:gd name="connsiteY20" fmla="*/ 34861 h 166073"/>
              <a:gd name="connsiteX21" fmla="*/ 66573 w 269973"/>
              <a:gd name="connsiteY21" fmla="*/ 27559 h 166073"/>
              <a:gd name="connsiteX22" fmla="*/ 56085 w 269973"/>
              <a:gd name="connsiteY22" fmla="*/ 28507 h 166073"/>
              <a:gd name="connsiteX23" fmla="*/ 52964 w 269973"/>
              <a:gd name="connsiteY23" fmla="*/ 27003 h 166073"/>
              <a:gd name="connsiteX24" fmla="*/ 48378 w 269973"/>
              <a:gd name="connsiteY24" fmla="*/ 28336 h 166073"/>
              <a:gd name="connsiteX25" fmla="*/ 47013 w 269973"/>
              <a:gd name="connsiteY25" fmla="*/ 30943 h 166073"/>
              <a:gd name="connsiteX26" fmla="*/ 44287 w 269973"/>
              <a:gd name="connsiteY26" fmla="*/ 36856 h 166073"/>
              <a:gd name="connsiteX27" fmla="*/ 45584 w 269973"/>
              <a:gd name="connsiteY27" fmla="*/ 37852 h 166073"/>
              <a:gd name="connsiteX28" fmla="*/ 44395 w 269973"/>
              <a:gd name="connsiteY28" fmla="*/ 40519 h 166073"/>
              <a:gd name="connsiteX29" fmla="*/ 41302 w 269973"/>
              <a:gd name="connsiteY29" fmla="*/ 40417 h 166073"/>
              <a:gd name="connsiteX30" fmla="*/ 35822 w 269973"/>
              <a:gd name="connsiteY30" fmla="*/ 45149 h 166073"/>
              <a:gd name="connsiteX31" fmla="*/ 35441 w 269973"/>
              <a:gd name="connsiteY31" fmla="*/ 48990 h 166073"/>
              <a:gd name="connsiteX32" fmla="*/ 34964 w 269973"/>
              <a:gd name="connsiteY32" fmla="*/ 52005 h 166073"/>
              <a:gd name="connsiteX33" fmla="*/ 29657 w 269973"/>
              <a:gd name="connsiteY33" fmla="*/ 53297 h 166073"/>
              <a:gd name="connsiteX34" fmla="*/ 28387 w 269973"/>
              <a:gd name="connsiteY34" fmla="*/ 54731 h 166073"/>
              <a:gd name="connsiteX35" fmla="*/ 29544 w 269973"/>
              <a:gd name="connsiteY35" fmla="*/ 58182 h 166073"/>
              <a:gd name="connsiteX36" fmla="*/ 31295 w 269973"/>
              <a:gd name="connsiteY36" fmla="*/ 61096 h 166073"/>
              <a:gd name="connsiteX37" fmla="*/ 32188 w 269973"/>
              <a:gd name="connsiteY37" fmla="*/ 60922 h 166073"/>
              <a:gd name="connsiteX38" fmla="*/ 31372 w 269973"/>
              <a:gd name="connsiteY38" fmla="*/ 62105 h 166073"/>
              <a:gd name="connsiteX39" fmla="*/ 32660 w 269973"/>
              <a:gd name="connsiteY39" fmla="*/ 61820 h 166073"/>
              <a:gd name="connsiteX40" fmla="*/ 31413 w 269973"/>
              <a:gd name="connsiteY40" fmla="*/ 64710 h 166073"/>
              <a:gd name="connsiteX41" fmla="*/ 31472 w 269973"/>
              <a:gd name="connsiteY41" fmla="*/ 65045 h 166073"/>
              <a:gd name="connsiteX42" fmla="*/ 32950 w 269973"/>
              <a:gd name="connsiteY42" fmla="*/ 67966 h 166073"/>
              <a:gd name="connsiteX43" fmla="*/ 33368 w 269973"/>
              <a:gd name="connsiteY43" fmla="*/ 77569 h 166073"/>
              <a:gd name="connsiteX44" fmla="*/ 31649 w 269973"/>
              <a:gd name="connsiteY44" fmla="*/ 79366 h 166073"/>
              <a:gd name="connsiteX45" fmla="*/ 31394 w 269973"/>
              <a:gd name="connsiteY45" fmla="*/ 82076 h 166073"/>
              <a:gd name="connsiteX46" fmla="*/ 26527 w 269973"/>
              <a:gd name="connsiteY46" fmla="*/ 87274 h 166073"/>
              <a:gd name="connsiteX47" fmla="*/ 23810 w 269973"/>
              <a:gd name="connsiteY47" fmla="*/ 88747 h 166073"/>
              <a:gd name="connsiteX48" fmla="*/ 23116 w 269973"/>
              <a:gd name="connsiteY48" fmla="*/ 88850 h 166073"/>
              <a:gd name="connsiteX49" fmla="*/ 19659 w 269973"/>
              <a:gd name="connsiteY49" fmla="*/ 96022 h 166073"/>
              <a:gd name="connsiteX50" fmla="*/ 13436 w 269973"/>
              <a:gd name="connsiteY50" fmla="*/ 98224 h 166073"/>
              <a:gd name="connsiteX51" fmla="*/ 4245 w 269973"/>
              <a:gd name="connsiteY51" fmla="*/ 97923 h 166073"/>
              <a:gd name="connsiteX52" fmla="*/ 3029 w 269973"/>
              <a:gd name="connsiteY52" fmla="*/ 100552 h 166073"/>
              <a:gd name="connsiteX53" fmla="*/ 607 w 269973"/>
              <a:gd name="connsiteY53" fmla="*/ 102591 h 166073"/>
              <a:gd name="connsiteX54" fmla="*/ 154 w 269973"/>
              <a:gd name="connsiteY54" fmla="*/ 106508 h 166073"/>
              <a:gd name="connsiteX55" fmla="*/ 5502 w 269973"/>
              <a:gd name="connsiteY55" fmla="*/ 110681 h 166073"/>
              <a:gd name="connsiteX56" fmla="*/ 9271 w 269973"/>
              <a:gd name="connsiteY56" fmla="*/ 110221 h 166073"/>
              <a:gd name="connsiteX57" fmla="*/ 12592 w 269973"/>
              <a:gd name="connsiteY57" fmla="*/ 113078 h 166073"/>
              <a:gd name="connsiteX58" fmla="*/ 17704 w 269973"/>
              <a:gd name="connsiteY58" fmla="*/ 112981 h 166073"/>
              <a:gd name="connsiteX59" fmla="*/ 19374 w 269973"/>
              <a:gd name="connsiteY59" fmla="*/ 116088 h 166073"/>
              <a:gd name="connsiteX60" fmla="*/ 21369 w 269973"/>
              <a:gd name="connsiteY60" fmla="*/ 119554 h 166073"/>
              <a:gd name="connsiteX61" fmla="*/ 29943 w 269973"/>
              <a:gd name="connsiteY61" fmla="*/ 123473 h 166073"/>
              <a:gd name="connsiteX62" fmla="*/ 33581 w 269973"/>
              <a:gd name="connsiteY62" fmla="*/ 128633 h 166073"/>
              <a:gd name="connsiteX63" fmla="*/ 36167 w 269973"/>
              <a:gd name="connsiteY63" fmla="*/ 129952 h 166073"/>
              <a:gd name="connsiteX64" fmla="*/ 39496 w 269973"/>
              <a:gd name="connsiteY64" fmla="*/ 131926 h 166073"/>
              <a:gd name="connsiteX65" fmla="*/ 39900 w 269973"/>
              <a:gd name="connsiteY65" fmla="*/ 134781 h 166073"/>
              <a:gd name="connsiteX66" fmla="*/ 44069 w 269973"/>
              <a:gd name="connsiteY66" fmla="*/ 136595 h 166073"/>
              <a:gd name="connsiteX67" fmla="*/ 48986 w 269973"/>
              <a:gd name="connsiteY67" fmla="*/ 138201 h 166073"/>
              <a:gd name="connsiteX68" fmla="*/ 56521 w 269973"/>
              <a:gd name="connsiteY68" fmla="*/ 139907 h 166073"/>
              <a:gd name="connsiteX69" fmla="*/ 60172 w 269973"/>
              <a:gd name="connsiteY69" fmla="*/ 142204 h 166073"/>
              <a:gd name="connsiteX70" fmla="*/ 64133 w 269973"/>
              <a:gd name="connsiteY70" fmla="*/ 145447 h 166073"/>
              <a:gd name="connsiteX71" fmla="*/ 64972 w 269973"/>
              <a:gd name="connsiteY71" fmla="*/ 144079 h 166073"/>
              <a:gd name="connsiteX72" fmla="*/ 65561 w 269973"/>
              <a:gd name="connsiteY72" fmla="*/ 145080 h 166073"/>
              <a:gd name="connsiteX73" fmla="*/ 71077 w 269973"/>
              <a:gd name="connsiteY73" fmla="*/ 150695 h 166073"/>
              <a:gd name="connsiteX74" fmla="*/ 75514 w 269973"/>
              <a:gd name="connsiteY74" fmla="*/ 156557 h 166073"/>
              <a:gd name="connsiteX75" fmla="*/ 80177 w 269973"/>
              <a:gd name="connsiteY75" fmla="*/ 160158 h 166073"/>
              <a:gd name="connsiteX76" fmla="*/ 83738 w 269973"/>
              <a:gd name="connsiteY76" fmla="*/ 160784 h 166073"/>
              <a:gd name="connsiteX77" fmla="*/ 85961 w 269973"/>
              <a:gd name="connsiteY77" fmla="*/ 166512 h 166073"/>
              <a:gd name="connsiteX78" fmla="*/ 90551 w 269973"/>
              <a:gd name="connsiteY78" fmla="*/ 163285 h 166073"/>
              <a:gd name="connsiteX79" fmla="*/ 90860 w 269973"/>
              <a:gd name="connsiteY79" fmla="*/ 161168 h 166073"/>
              <a:gd name="connsiteX80" fmla="*/ 89835 w 269973"/>
              <a:gd name="connsiteY80" fmla="*/ 159120 h 166073"/>
              <a:gd name="connsiteX81" fmla="*/ 90756 w 269973"/>
              <a:gd name="connsiteY81" fmla="*/ 158132 h 166073"/>
              <a:gd name="connsiteX82" fmla="*/ 94571 w 269973"/>
              <a:gd name="connsiteY82" fmla="*/ 159964 h 166073"/>
              <a:gd name="connsiteX83" fmla="*/ 96281 w 269973"/>
              <a:gd name="connsiteY83" fmla="*/ 162706 h 166073"/>
              <a:gd name="connsiteX84" fmla="*/ 100894 w 269973"/>
              <a:gd name="connsiteY84" fmla="*/ 160115 h 166073"/>
              <a:gd name="connsiteX85" fmla="*/ 103639 w 269973"/>
              <a:gd name="connsiteY85" fmla="*/ 160360 h 166073"/>
              <a:gd name="connsiteX86" fmla="*/ 102065 w 269973"/>
              <a:gd name="connsiteY86" fmla="*/ 157149 h 166073"/>
              <a:gd name="connsiteX87" fmla="*/ 97465 w 269973"/>
              <a:gd name="connsiteY87" fmla="*/ 153388 h 166073"/>
              <a:gd name="connsiteX88" fmla="*/ 97197 w 269973"/>
              <a:gd name="connsiteY88" fmla="*/ 152095 h 166073"/>
              <a:gd name="connsiteX89" fmla="*/ 99338 w 269973"/>
              <a:gd name="connsiteY89" fmla="*/ 147747 h 166073"/>
              <a:gd name="connsiteX90" fmla="*/ 102001 w 269973"/>
              <a:gd name="connsiteY90" fmla="*/ 150390 h 166073"/>
              <a:gd name="connsiteX91" fmla="*/ 101924 w 269973"/>
              <a:gd name="connsiteY91" fmla="*/ 152038 h 166073"/>
              <a:gd name="connsiteX92" fmla="*/ 100477 w 269973"/>
              <a:gd name="connsiteY92" fmla="*/ 152836 h 166073"/>
              <a:gd name="connsiteX93" fmla="*/ 102205 w 269973"/>
              <a:gd name="connsiteY93" fmla="*/ 154154 h 166073"/>
              <a:gd name="connsiteX94" fmla="*/ 104859 w 269973"/>
              <a:gd name="connsiteY94" fmla="*/ 150942 h 166073"/>
              <a:gd name="connsiteX95" fmla="*/ 106578 w 269973"/>
              <a:gd name="connsiteY95" fmla="*/ 151470 h 166073"/>
              <a:gd name="connsiteX96" fmla="*/ 109449 w 269973"/>
              <a:gd name="connsiteY96" fmla="*/ 149891 h 166073"/>
              <a:gd name="connsiteX97" fmla="*/ 113060 w 269973"/>
              <a:gd name="connsiteY97" fmla="*/ 153855 h 166073"/>
              <a:gd name="connsiteX98" fmla="*/ 115800 w 269973"/>
              <a:gd name="connsiteY98" fmla="*/ 151761 h 166073"/>
              <a:gd name="connsiteX99" fmla="*/ 116775 w 269973"/>
              <a:gd name="connsiteY99" fmla="*/ 152184 h 166073"/>
              <a:gd name="connsiteX100" fmla="*/ 121153 w 269973"/>
              <a:gd name="connsiteY100" fmla="*/ 157321 h 166073"/>
              <a:gd name="connsiteX101" fmla="*/ 122396 w 269973"/>
              <a:gd name="connsiteY101" fmla="*/ 152077 h 166073"/>
              <a:gd name="connsiteX102" fmla="*/ 125422 w 269973"/>
              <a:gd name="connsiteY102" fmla="*/ 154282 h 166073"/>
              <a:gd name="connsiteX103" fmla="*/ 127200 w 269973"/>
              <a:gd name="connsiteY103" fmla="*/ 152336 h 166073"/>
              <a:gd name="connsiteX104" fmla="*/ 128615 w 269973"/>
              <a:gd name="connsiteY104" fmla="*/ 152203 h 166073"/>
              <a:gd name="connsiteX105" fmla="*/ 129023 w 269973"/>
              <a:gd name="connsiteY105" fmla="*/ 150867 h 166073"/>
              <a:gd name="connsiteX106" fmla="*/ 136236 w 269973"/>
              <a:gd name="connsiteY106" fmla="*/ 151212 h 166073"/>
              <a:gd name="connsiteX107" fmla="*/ 137393 w 269973"/>
              <a:gd name="connsiteY107" fmla="*/ 149335 h 166073"/>
              <a:gd name="connsiteX108" fmla="*/ 137765 w 269973"/>
              <a:gd name="connsiteY108" fmla="*/ 146117 h 166073"/>
              <a:gd name="connsiteX109" fmla="*/ 135564 w 269973"/>
              <a:gd name="connsiteY109" fmla="*/ 138303 h 166073"/>
              <a:gd name="connsiteX110" fmla="*/ 131319 w 269973"/>
              <a:gd name="connsiteY110" fmla="*/ 133175 h 166073"/>
              <a:gd name="connsiteX111" fmla="*/ 130661 w 269973"/>
              <a:gd name="connsiteY111" fmla="*/ 125480 h 166073"/>
              <a:gd name="connsiteX112" fmla="*/ 132856 w 269973"/>
              <a:gd name="connsiteY112" fmla="*/ 122934 h 166073"/>
              <a:gd name="connsiteX113" fmla="*/ 133809 w 269973"/>
              <a:gd name="connsiteY113" fmla="*/ 121743 h 166073"/>
              <a:gd name="connsiteX114" fmla="*/ 136041 w 269973"/>
              <a:gd name="connsiteY114" fmla="*/ 122681 h 166073"/>
              <a:gd name="connsiteX115" fmla="*/ 139466 w 269973"/>
              <a:gd name="connsiteY115" fmla="*/ 121541 h 166073"/>
              <a:gd name="connsiteX116" fmla="*/ 141153 w 269973"/>
              <a:gd name="connsiteY116" fmla="*/ 115378 h 166073"/>
              <a:gd name="connsiteX117" fmla="*/ 145145 w 269973"/>
              <a:gd name="connsiteY117" fmla="*/ 114366 h 166073"/>
              <a:gd name="connsiteX118" fmla="*/ 149432 w 269973"/>
              <a:gd name="connsiteY118" fmla="*/ 115147 h 166073"/>
              <a:gd name="connsiteX119" fmla="*/ 151700 w 269973"/>
              <a:gd name="connsiteY119" fmla="*/ 113264 h 166073"/>
              <a:gd name="connsiteX120" fmla="*/ 158132 w 269973"/>
              <a:gd name="connsiteY120" fmla="*/ 111820 h 166073"/>
              <a:gd name="connsiteX121" fmla="*/ 159058 w 269973"/>
              <a:gd name="connsiteY121" fmla="*/ 110163 h 166073"/>
              <a:gd name="connsiteX122" fmla="*/ 166388 w 269973"/>
              <a:gd name="connsiteY122" fmla="*/ 111825 h 166073"/>
              <a:gd name="connsiteX123" fmla="*/ 168638 w 269973"/>
              <a:gd name="connsiteY123" fmla="*/ 111487 h 166073"/>
              <a:gd name="connsiteX124" fmla="*/ 174045 w 269973"/>
              <a:gd name="connsiteY124" fmla="*/ 110677 h 166073"/>
              <a:gd name="connsiteX125" fmla="*/ 177847 w 269973"/>
              <a:gd name="connsiteY125" fmla="*/ 112776 h 166073"/>
              <a:gd name="connsiteX126" fmla="*/ 181639 w 269973"/>
              <a:gd name="connsiteY126" fmla="*/ 111484 h 166073"/>
              <a:gd name="connsiteX127" fmla="*/ 178999 w 269973"/>
              <a:gd name="connsiteY127" fmla="*/ 109432 h 166073"/>
              <a:gd name="connsiteX128" fmla="*/ 182070 w 269973"/>
              <a:gd name="connsiteY128" fmla="*/ 109339 h 166073"/>
              <a:gd name="connsiteX129" fmla="*/ 184946 w 269973"/>
              <a:gd name="connsiteY129" fmla="*/ 107842 h 166073"/>
              <a:gd name="connsiteX130" fmla="*/ 186656 w 269973"/>
              <a:gd name="connsiteY130" fmla="*/ 100778 h 166073"/>
              <a:gd name="connsiteX131" fmla="*/ 184261 w 269973"/>
              <a:gd name="connsiteY131" fmla="*/ 96512 h 166073"/>
              <a:gd name="connsiteX132" fmla="*/ 186202 w 269973"/>
              <a:gd name="connsiteY132" fmla="*/ 89687 h 166073"/>
              <a:gd name="connsiteX133" fmla="*/ 182787 w 269973"/>
              <a:gd name="connsiteY133" fmla="*/ 85170 h 166073"/>
              <a:gd name="connsiteX134" fmla="*/ 177770 w 269973"/>
              <a:gd name="connsiteY134" fmla="*/ 85853 h 166073"/>
              <a:gd name="connsiteX135" fmla="*/ 170756 w 269973"/>
              <a:gd name="connsiteY135" fmla="*/ 82783 h 166073"/>
              <a:gd name="connsiteX136" fmla="*/ 169296 w 269973"/>
              <a:gd name="connsiteY136" fmla="*/ 80382 h 166073"/>
              <a:gd name="connsiteX137" fmla="*/ 169083 w 269973"/>
              <a:gd name="connsiteY137" fmla="*/ 78890 h 166073"/>
              <a:gd name="connsiteX138" fmla="*/ 169858 w 269973"/>
              <a:gd name="connsiteY138" fmla="*/ 78283 h 166073"/>
              <a:gd name="connsiteX139" fmla="*/ 172467 w 269973"/>
              <a:gd name="connsiteY139" fmla="*/ 77451 h 166073"/>
              <a:gd name="connsiteX140" fmla="*/ 185282 w 269973"/>
              <a:gd name="connsiteY140" fmla="*/ 79376 h 166073"/>
              <a:gd name="connsiteX141" fmla="*/ 190584 w 269973"/>
              <a:gd name="connsiteY141" fmla="*/ 72046 h 166073"/>
              <a:gd name="connsiteX142" fmla="*/ 202488 w 269973"/>
              <a:gd name="connsiteY142" fmla="*/ 72988 h 166073"/>
              <a:gd name="connsiteX143" fmla="*/ 207373 w 269973"/>
              <a:gd name="connsiteY143" fmla="*/ 69650 h 166073"/>
              <a:gd name="connsiteX144" fmla="*/ 209886 w 269973"/>
              <a:gd name="connsiteY144" fmla="*/ 69462 h 166073"/>
              <a:gd name="connsiteX145" fmla="*/ 210362 w 269973"/>
              <a:gd name="connsiteY145" fmla="*/ 67708 h 166073"/>
              <a:gd name="connsiteX146" fmla="*/ 212880 w 269973"/>
              <a:gd name="connsiteY146" fmla="*/ 68371 h 166073"/>
              <a:gd name="connsiteX147" fmla="*/ 218106 w 269973"/>
              <a:gd name="connsiteY147" fmla="*/ 67172 h 166073"/>
              <a:gd name="connsiteX148" fmla="*/ 220900 w 269973"/>
              <a:gd name="connsiteY148" fmla="*/ 63035 h 166073"/>
              <a:gd name="connsiteX149" fmla="*/ 221762 w 269973"/>
              <a:gd name="connsiteY149" fmla="*/ 65703 h 166073"/>
              <a:gd name="connsiteX150" fmla="*/ 225078 w 269973"/>
              <a:gd name="connsiteY150" fmla="*/ 67279 h 166073"/>
              <a:gd name="connsiteX151" fmla="*/ 230254 w 269973"/>
              <a:gd name="connsiteY151" fmla="*/ 73599 h 166073"/>
              <a:gd name="connsiteX152" fmla="*/ 233166 w 269973"/>
              <a:gd name="connsiteY152" fmla="*/ 72303 h 166073"/>
              <a:gd name="connsiteX153" fmla="*/ 234627 w 269973"/>
              <a:gd name="connsiteY153" fmla="*/ 74081 h 166073"/>
              <a:gd name="connsiteX154" fmla="*/ 235566 w 269973"/>
              <a:gd name="connsiteY154" fmla="*/ 71525 h 166073"/>
              <a:gd name="connsiteX155" fmla="*/ 236827 w 269973"/>
              <a:gd name="connsiteY155" fmla="*/ 70533 h 166073"/>
              <a:gd name="connsiteX156" fmla="*/ 241921 w 269973"/>
              <a:gd name="connsiteY156" fmla="*/ 74643 h 166073"/>
              <a:gd name="connsiteX157" fmla="*/ 244729 w 269973"/>
              <a:gd name="connsiteY157" fmla="*/ 74120 h 166073"/>
              <a:gd name="connsiteX158" fmla="*/ 246190 w 269973"/>
              <a:gd name="connsiteY158" fmla="*/ 72699 h 166073"/>
              <a:gd name="connsiteX159" fmla="*/ 244579 w 269973"/>
              <a:gd name="connsiteY159" fmla="*/ 71515 h 166073"/>
              <a:gd name="connsiteX160" fmla="*/ 243268 w 269973"/>
              <a:gd name="connsiteY160" fmla="*/ 67886 h 166073"/>
              <a:gd name="connsiteX161" fmla="*/ 247705 w 269973"/>
              <a:gd name="connsiteY161" fmla="*/ 65462 h 166073"/>
              <a:gd name="connsiteX162" fmla="*/ 244035 w 269973"/>
              <a:gd name="connsiteY162" fmla="*/ 65209 h 166073"/>
              <a:gd name="connsiteX163" fmla="*/ 243069 w 269973"/>
              <a:gd name="connsiteY163" fmla="*/ 61145 h 166073"/>
              <a:gd name="connsiteX164" fmla="*/ 239644 w 269973"/>
              <a:gd name="connsiteY164" fmla="*/ 59923 h 166073"/>
              <a:gd name="connsiteX165" fmla="*/ 239467 w 269973"/>
              <a:gd name="connsiteY165" fmla="*/ 56770 h 166073"/>
              <a:gd name="connsiteX166" fmla="*/ 244774 w 269973"/>
              <a:gd name="connsiteY166" fmla="*/ 52459 h 166073"/>
              <a:gd name="connsiteX167" fmla="*/ 248608 w 269973"/>
              <a:gd name="connsiteY167" fmla="*/ 51917 h 166073"/>
              <a:gd name="connsiteX168" fmla="*/ 249755 w 269973"/>
              <a:gd name="connsiteY168" fmla="*/ 54067 h 166073"/>
              <a:gd name="connsiteX169" fmla="*/ 252726 w 269973"/>
              <a:gd name="connsiteY169" fmla="*/ 52526 h 166073"/>
              <a:gd name="connsiteX170" fmla="*/ 253316 w 269973"/>
              <a:gd name="connsiteY170" fmla="*/ 50577 h 166073"/>
              <a:gd name="connsiteX171" fmla="*/ 255820 w 269973"/>
              <a:gd name="connsiteY171" fmla="*/ 48329 h 166073"/>
              <a:gd name="connsiteX172" fmla="*/ 257807 w 269973"/>
              <a:gd name="connsiteY172" fmla="*/ 48638 h 166073"/>
              <a:gd name="connsiteX173" fmla="*/ 259435 w 269973"/>
              <a:gd name="connsiteY173" fmla="*/ 47363 h 166073"/>
              <a:gd name="connsiteX174" fmla="*/ 261989 w 269973"/>
              <a:gd name="connsiteY174" fmla="*/ 48038 h 166073"/>
              <a:gd name="connsiteX175" fmla="*/ 259558 w 269973"/>
              <a:gd name="connsiteY175" fmla="*/ 44879 h 166073"/>
              <a:gd name="connsiteX176" fmla="*/ 258710 w 269973"/>
              <a:gd name="connsiteY176" fmla="*/ 40536 h 166073"/>
              <a:gd name="connsiteX177" fmla="*/ 256010 w 269973"/>
              <a:gd name="connsiteY177" fmla="*/ 43614 h 166073"/>
              <a:gd name="connsiteX178" fmla="*/ 255049 w 269973"/>
              <a:gd name="connsiteY178" fmla="*/ 40914 h 166073"/>
              <a:gd name="connsiteX179" fmla="*/ 252232 w 269973"/>
              <a:gd name="connsiteY179" fmla="*/ 40388 h 166073"/>
              <a:gd name="connsiteX180" fmla="*/ 251579 w 269973"/>
              <a:gd name="connsiteY180" fmla="*/ 39299 h 166073"/>
              <a:gd name="connsiteX181" fmla="*/ 253570 w 269973"/>
              <a:gd name="connsiteY181" fmla="*/ 36463 h 166073"/>
              <a:gd name="connsiteX182" fmla="*/ 256945 w 269973"/>
              <a:gd name="connsiteY182" fmla="*/ 37516 h 166073"/>
              <a:gd name="connsiteX183" fmla="*/ 257195 w 269973"/>
              <a:gd name="connsiteY183" fmla="*/ 35752 h 166073"/>
              <a:gd name="connsiteX184" fmla="*/ 261663 w 269973"/>
              <a:gd name="connsiteY184" fmla="*/ 33631 h 166073"/>
              <a:gd name="connsiteX185" fmla="*/ 261599 w 269973"/>
              <a:gd name="connsiteY185" fmla="*/ 31499 h 166073"/>
              <a:gd name="connsiteX186" fmla="*/ 263745 w 269973"/>
              <a:gd name="connsiteY186" fmla="*/ 31524 h 166073"/>
              <a:gd name="connsiteX187" fmla="*/ 264457 w 269973"/>
              <a:gd name="connsiteY187" fmla="*/ 25337 h 166073"/>
              <a:gd name="connsiteX188" fmla="*/ 265255 w 269973"/>
              <a:gd name="connsiteY188" fmla="*/ 21972 h 166073"/>
              <a:gd name="connsiteX189" fmla="*/ 268494 w 269973"/>
              <a:gd name="connsiteY189" fmla="*/ 19501 h 166073"/>
              <a:gd name="connsiteX190" fmla="*/ 270127 w 269973"/>
              <a:gd name="connsiteY190" fmla="*/ 16983 h 166073"/>
              <a:gd name="connsiteX191" fmla="*/ 269637 w 269973"/>
              <a:gd name="connsiteY191" fmla="*/ 15896 h 166073"/>
              <a:gd name="connsiteX192" fmla="*/ 267923 w 269973"/>
              <a:gd name="connsiteY192" fmla="*/ 16897 h 166073"/>
              <a:gd name="connsiteX193" fmla="*/ 266004 w 269973"/>
              <a:gd name="connsiteY193" fmla="*/ 15411 h 166073"/>
              <a:gd name="connsiteX194" fmla="*/ 263758 w 269973"/>
              <a:gd name="connsiteY194" fmla="*/ 15364 h 166073"/>
              <a:gd name="connsiteX195" fmla="*/ 262221 w 269973"/>
              <a:gd name="connsiteY195" fmla="*/ 13236 h 166073"/>
              <a:gd name="connsiteX196" fmla="*/ 259009 w 269973"/>
              <a:gd name="connsiteY196" fmla="*/ 14001 h 166073"/>
              <a:gd name="connsiteX197" fmla="*/ 256587 w 269973"/>
              <a:gd name="connsiteY197" fmla="*/ 13099 h 166073"/>
              <a:gd name="connsiteX198" fmla="*/ 253461 w 269973"/>
              <a:gd name="connsiteY198" fmla="*/ 10043 h 166073"/>
              <a:gd name="connsiteX199" fmla="*/ 249410 w 269973"/>
              <a:gd name="connsiteY199" fmla="*/ 1666 h 166073"/>
              <a:gd name="connsiteX200" fmla="*/ 246521 w 269973"/>
              <a:gd name="connsiteY200" fmla="*/ 439 h 166073"/>
              <a:gd name="connsiteX201" fmla="*/ 245409 w 269973"/>
              <a:gd name="connsiteY201" fmla="*/ 5041 h 166073"/>
              <a:gd name="connsiteX202" fmla="*/ 240361 w 269973"/>
              <a:gd name="connsiteY202" fmla="*/ 9977 h 166073"/>
              <a:gd name="connsiteX203" fmla="*/ 237235 w 269973"/>
              <a:gd name="connsiteY203" fmla="*/ 14638 h 166073"/>
              <a:gd name="connsiteX204" fmla="*/ 233747 w 269973"/>
              <a:gd name="connsiteY204" fmla="*/ 17414 h 166073"/>
              <a:gd name="connsiteX205" fmla="*/ 230762 w 269973"/>
              <a:gd name="connsiteY205" fmla="*/ 17806 h 166073"/>
              <a:gd name="connsiteX206" fmla="*/ 228684 w 269973"/>
              <a:gd name="connsiteY206" fmla="*/ 21246 h 166073"/>
              <a:gd name="connsiteX207" fmla="*/ 226756 w 269973"/>
              <a:gd name="connsiteY207" fmla="*/ 22283 h 166073"/>
              <a:gd name="connsiteX208" fmla="*/ 226212 w 269973"/>
              <a:gd name="connsiteY208" fmla="*/ 24253 h 166073"/>
              <a:gd name="connsiteX209" fmla="*/ 224951 w 269973"/>
              <a:gd name="connsiteY209" fmla="*/ 24712 h 166073"/>
              <a:gd name="connsiteX210" fmla="*/ 223676 w 269973"/>
              <a:gd name="connsiteY210" fmla="*/ 26943 h 166073"/>
              <a:gd name="connsiteX211" fmla="*/ 220800 w 269973"/>
              <a:gd name="connsiteY211" fmla="*/ 33772 h 166073"/>
              <a:gd name="connsiteX212" fmla="*/ 211787 w 269973"/>
              <a:gd name="connsiteY212" fmla="*/ 34644 h 166073"/>
              <a:gd name="connsiteX213" fmla="*/ 206779 w 269973"/>
              <a:gd name="connsiteY213" fmla="*/ 33383 h 166073"/>
              <a:gd name="connsiteX214" fmla="*/ 204960 w 269973"/>
              <a:gd name="connsiteY214" fmla="*/ 34426 h 166073"/>
              <a:gd name="connsiteX215" fmla="*/ 204579 w 269973"/>
              <a:gd name="connsiteY215" fmla="*/ 42850 h 166073"/>
              <a:gd name="connsiteX216" fmla="*/ 202569 w 269973"/>
              <a:gd name="connsiteY216" fmla="*/ 44356 h 166073"/>
              <a:gd name="connsiteX217" fmla="*/ 201036 w 269973"/>
              <a:gd name="connsiteY217" fmla="*/ 47804 h 166073"/>
              <a:gd name="connsiteX218" fmla="*/ 196972 w 269973"/>
              <a:gd name="connsiteY218" fmla="*/ 50200 h 166073"/>
              <a:gd name="connsiteX219" fmla="*/ 190961 w 269973"/>
              <a:gd name="connsiteY219" fmla="*/ 49519 h 166073"/>
              <a:gd name="connsiteX220" fmla="*/ 189414 w 269973"/>
              <a:gd name="connsiteY220" fmla="*/ 45158 h 166073"/>
              <a:gd name="connsiteX221" fmla="*/ 184043 w 269973"/>
              <a:gd name="connsiteY221" fmla="*/ 39250 h 166073"/>
              <a:gd name="connsiteX222" fmla="*/ 182560 w 269973"/>
              <a:gd name="connsiteY222" fmla="*/ 34849 h 166073"/>
              <a:gd name="connsiteX223" fmla="*/ 179970 w 269973"/>
              <a:gd name="connsiteY223" fmla="*/ 33358 h 166073"/>
              <a:gd name="connsiteX224" fmla="*/ 178935 w 269973"/>
              <a:gd name="connsiteY224" fmla="*/ 33522 h 166073"/>
              <a:gd name="connsiteX225" fmla="*/ 177461 w 269973"/>
              <a:gd name="connsiteY225" fmla="*/ 35031 h 166073"/>
              <a:gd name="connsiteX226" fmla="*/ 171024 w 269973"/>
              <a:gd name="connsiteY226" fmla="*/ 33737 h 166073"/>
              <a:gd name="connsiteX227" fmla="*/ 165662 w 269973"/>
              <a:gd name="connsiteY227" fmla="*/ 36690 h 166073"/>
              <a:gd name="connsiteX228" fmla="*/ 163426 w 269973"/>
              <a:gd name="connsiteY228" fmla="*/ 35448 h 166073"/>
              <a:gd name="connsiteX229" fmla="*/ 162981 w 269973"/>
              <a:gd name="connsiteY229" fmla="*/ 32579 h 166073"/>
              <a:gd name="connsiteX230" fmla="*/ 161217 w 269973"/>
              <a:gd name="connsiteY230" fmla="*/ 31949 h 166073"/>
              <a:gd name="connsiteX231" fmla="*/ 159666 w 269973"/>
              <a:gd name="connsiteY231" fmla="*/ 33279 h 166073"/>
              <a:gd name="connsiteX232" fmla="*/ 156481 w 269973"/>
              <a:gd name="connsiteY232" fmla="*/ 40334 h 166073"/>
              <a:gd name="connsiteX233" fmla="*/ 148139 w 269973"/>
              <a:gd name="connsiteY233" fmla="*/ 44677 h 166073"/>
              <a:gd name="connsiteX234" fmla="*/ 145853 w 269973"/>
              <a:gd name="connsiteY234" fmla="*/ 44118 h 166073"/>
              <a:gd name="connsiteX235" fmla="*/ 143521 w 269973"/>
              <a:gd name="connsiteY235" fmla="*/ 39837 h 166073"/>
              <a:gd name="connsiteX236" fmla="*/ 143303 w 269973"/>
              <a:gd name="connsiteY236" fmla="*/ 38604 h 166073"/>
              <a:gd name="connsiteX237" fmla="*/ 140985 w 269973"/>
              <a:gd name="connsiteY237" fmla="*/ 36014 h 166073"/>
              <a:gd name="connsiteX238" fmla="*/ 130511 w 269973"/>
              <a:gd name="connsiteY238" fmla="*/ 29017 h 166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</a:cxnLst>
            <a:rect l="l" t="t" r="r" b="b"/>
            <a:pathLst>
              <a:path w="269973" h="166073">
                <a:moveTo>
                  <a:pt x="130511" y="29017"/>
                </a:moveTo>
                <a:lnTo>
                  <a:pt x="126619" y="30254"/>
                </a:lnTo>
                <a:lnTo>
                  <a:pt x="125217" y="31780"/>
                </a:lnTo>
                <a:lnTo>
                  <a:pt x="124192" y="31232"/>
                </a:lnTo>
                <a:lnTo>
                  <a:pt x="123090" y="33301"/>
                </a:lnTo>
                <a:lnTo>
                  <a:pt x="121911" y="32116"/>
                </a:lnTo>
                <a:lnTo>
                  <a:pt x="117615" y="32733"/>
                </a:lnTo>
                <a:lnTo>
                  <a:pt x="117406" y="33912"/>
                </a:lnTo>
                <a:lnTo>
                  <a:pt x="116045" y="32946"/>
                </a:lnTo>
                <a:lnTo>
                  <a:pt x="114852" y="34856"/>
                </a:lnTo>
                <a:lnTo>
                  <a:pt x="111903" y="36047"/>
                </a:lnTo>
                <a:lnTo>
                  <a:pt x="110520" y="38004"/>
                </a:lnTo>
                <a:lnTo>
                  <a:pt x="104115" y="40888"/>
                </a:lnTo>
                <a:lnTo>
                  <a:pt x="98594" y="41682"/>
                </a:lnTo>
                <a:lnTo>
                  <a:pt x="95936" y="40346"/>
                </a:lnTo>
                <a:lnTo>
                  <a:pt x="92720" y="41605"/>
                </a:lnTo>
                <a:lnTo>
                  <a:pt x="90120" y="40608"/>
                </a:lnTo>
                <a:lnTo>
                  <a:pt x="88410" y="41118"/>
                </a:lnTo>
                <a:lnTo>
                  <a:pt x="83847" y="37807"/>
                </a:lnTo>
                <a:lnTo>
                  <a:pt x="82767" y="35736"/>
                </a:lnTo>
                <a:lnTo>
                  <a:pt x="78775" y="34861"/>
                </a:lnTo>
                <a:lnTo>
                  <a:pt x="66573" y="27559"/>
                </a:lnTo>
                <a:lnTo>
                  <a:pt x="56085" y="28507"/>
                </a:lnTo>
                <a:lnTo>
                  <a:pt x="52964" y="27003"/>
                </a:lnTo>
                <a:lnTo>
                  <a:pt x="48378" y="28336"/>
                </a:lnTo>
                <a:lnTo>
                  <a:pt x="47013" y="30943"/>
                </a:lnTo>
                <a:lnTo>
                  <a:pt x="44287" y="36856"/>
                </a:lnTo>
                <a:lnTo>
                  <a:pt x="45584" y="37852"/>
                </a:lnTo>
                <a:lnTo>
                  <a:pt x="44395" y="40519"/>
                </a:lnTo>
                <a:lnTo>
                  <a:pt x="41302" y="40417"/>
                </a:lnTo>
                <a:lnTo>
                  <a:pt x="35822" y="45149"/>
                </a:lnTo>
                <a:lnTo>
                  <a:pt x="35441" y="48990"/>
                </a:lnTo>
                <a:lnTo>
                  <a:pt x="34964" y="52005"/>
                </a:lnTo>
                <a:lnTo>
                  <a:pt x="29657" y="53297"/>
                </a:lnTo>
                <a:lnTo>
                  <a:pt x="28387" y="54731"/>
                </a:lnTo>
                <a:lnTo>
                  <a:pt x="29544" y="58182"/>
                </a:lnTo>
                <a:lnTo>
                  <a:pt x="31295" y="61096"/>
                </a:lnTo>
                <a:lnTo>
                  <a:pt x="32188" y="60922"/>
                </a:lnTo>
                <a:lnTo>
                  <a:pt x="31372" y="62105"/>
                </a:lnTo>
                <a:lnTo>
                  <a:pt x="32660" y="61820"/>
                </a:lnTo>
                <a:lnTo>
                  <a:pt x="31413" y="64710"/>
                </a:lnTo>
                <a:lnTo>
                  <a:pt x="31472" y="65045"/>
                </a:lnTo>
                <a:lnTo>
                  <a:pt x="32950" y="67966"/>
                </a:lnTo>
                <a:lnTo>
                  <a:pt x="33368" y="77569"/>
                </a:lnTo>
                <a:lnTo>
                  <a:pt x="31649" y="79366"/>
                </a:lnTo>
                <a:lnTo>
                  <a:pt x="31394" y="82076"/>
                </a:lnTo>
                <a:lnTo>
                  <a:pt x="26527" y="87274"/>
                </a:lnTo>
                <a:lnTo>
                  <a:pt x="23810" y="88747"/>
                </a:lnTo>
                <a:lnTo>
                  <a:pt x="23116" y="88850"/>
                </a:lnTo>
                <a:lnTo>
                  <a:pt x="19659" y="96022"/>
                </a:lnTo>
                <a:lnTo>
                  <a:pt x="13436" y="98224"/>
                </a:lnTo>
                <a:lnTo>
                  <a:pt x="4245" y="97923"/>
                </a:lnTo>
                <a:lnTo>
                  <a:pt x="3029" y="100552"/>
                </a:lnTo>
                <a:lnTo>
                  <a:pt x="607" y="102591"/>
                </a:lnTo>
                <a:lnTo>
                  <a:pt x="154" y="106508"/>
                </a:lnTo>
                <a:lnTo>
                  <a:pt x="5502" y="110681"/>
                </a:lnTo>
                <a:lnTo>
                  <a:pt x="9271" y="110221"/>
                </a:lnTo>
                <a:lnTo>
                  <a:pt x="12592" y="113078"/>
                </a:lnTo>
                <a:lnTo>
                  <a:pt x="17704" y="112981"/>
                </a:lnTo>
                <a:lnTo>
                  <a:pt x="19374" y="116088"/>
                </a:lnTo>
                <a:lnTo>
                  <a:pt x="21369" y="119554"/>
                </a:lnTo>
                <a:lnTo>
                  <a:pt x="29943" y="123473"/>
                </a:lnTo>
                <a:lnTo>
                  <a:pt x="33581" y="128633"/>
                </a:lnTo>
                <a:lnTo>
                  <a:pt x="36167" y="129952"/>
                </a:lnTo>
                <a:lnTo>
                  <a:pt x="39496" y="131926"/>
                </a:lnTo>
                <a:lnTo>
                  <a:pt x="39900" y="134781"/>
                </a:lnTo>
                <a:lnTo>
                  <a:pt x="44069" y="136595"/>
                </a:lnTo>
                <a:lnTo>
                  <a:pt x="48986" y="138201"/>
                </a:lnTo>
                <a:lnTo>
                  <a:pt x="56521" y="139907"/>
                </a:lnTo>
                <a:lnTo>
                  <a:pt x="60172" y="142204"/>
                </a:lnTo>
                <a:lnTo>
                  <a:pt x="64133" y="145447"/>
                </a:lnTo>
                <a:lnTo>
                  <a:pt x="64972" y="144079"/>
                </a:lnTo>
                <a:lnTo>
                  <a:pt x="65561" y="145080"/>
                </a:lnTo>
                <a:lnTo>
                  <a:pt x="71077" y="150695"/>
                </a:lnTo>
                <a:lnTo>
                  <a:pt x="75514" y="156557"/>
                </a:lnTo>
                <a:lnTo>
                  <a:pt x="80177" y="160158"/>
                </a:lnTo>
                <a:lnTo>
                  <a:pt x="83738" y="160784"/>
                </a:lnTo>
                <a:lnTo>
                  <a:pt x="85961" y="166512"/>
                </a:lnTo>
                <a:lnTo>
                  <a:pt x="90551" y="163285"/>
                </a:lnTo>
                <a:lnTo>
                  <a:pt x="90860" y="161168"/>
                </a:lnTo>
                <a:lnTo>
                  <a:pt x="89835" y="159120"/>
                </a:lnTo>
                <a:lnTo>
                  <a:pt x="90756" y="158132"/>
                </a:lnTo>
                <a:lnTo>
                  <a:pt x="94571" y="159964"/>
                </a:lnTo>
                <a:lnTo>
                  <a:pt x="96281" y="162706"/>
                </a:lnTo>
                <a:lnTo>
                  <a:pt x="100894" y="160115"/>
                </a:lnTo>
                <a:lnTo>
                  <a:pt x="103639" y="160360"/>
                </a:lnTo>
                <a:lnTo>
                  <a:pt x="102065" y="157149"/>
                </a:lnTo>
                <a:lnTo>
                  <a:pt x="97465" y="153388"/>
                </a:lnTo>
                <a:lnTo>
                  <a:pt x="97197" y="152095"/>
                </a:lnTo>
                <a:lnTo>
                  <a:pt x="99338" y="147747"/>
                </a:lnTo>
                <a:lnTo>
                  <a:pt x="102001" y="150390"/>
                </a:lnTo>
                <a:lnTo>
                  <a:pt x="101924" y="152038"/>
                </a:lnTo>
                <a:lnTo>
                  <a:pt x="100477" y="152836"/>
                </a:lnTo>
                <a:lnTo>
                  <a:pt x="102205" y="154154"/>
                </a:lnTo>
                <a:lnTo>
                  <a:pt x="104859" y="150942"/>
                </a:lnTo>
                <a:lnTo>
                  <a:pt x="106578" y="151470"/>
                </a:lnTo>
                <a:lnTo>
                  <a:pt x="109449" y="149891"/>
                </a:lnTo>
                <a:lnTo>
                  <a:pt x="113060" y="153855"/>
                </a:lnTo>
                <a:lnTo>
                  <a:pt x="115800" y="151761"/>
                </a:lnTo>
                <a:lnTo>
                  <a:pt x="116775" y="152184"/>
                </a:lnTo>
                <a:lnTo>
                  <a:pt x="121153" y="157321"/>
                </a:lnTo>
                <a:lnTo>
                  <a:pt x="122396" y="152077"/>
                </a:lnTo>
                <a:lnTo>
                  <a:pt x="125422" y="154282"/>
                </a:lnTo>
                <a:lnTo>
                  <a:pt x="127200" y="152336"/>
                </a:lnTo>
                <a:lnTo>
                  <a:pt x="128615" y="152203"/>
                </a:lnTo>
                <a:lnTo>
                  <a:pt x="129023" y="150867"/>
                </a:lnTo>
                <a:lnTo>
                  <a:pt x="136236" y="151212"/>
                </a:lnTo>
                <a:lnTo>
                  <a:pt x="137393" y="149335"/>
                </a:lnTo>
                <a:lnTo>
                  <a:pt x="137765" y="146117"/>
                </a:lnTo>
                <a:lnTo>
                  <a:pt x="135564" y="138303"/>
                </a:lnTo>
                <a:lnTo>
                  <a:pt x="131319" y="133175"/>
                </a:lnTo>
                <a:lnTo>
                  <a:pt x="130661" y="125480"/>
                </a:lnTo>
                <a:lnTo>
                  <a:pt x="132856" y="122934"/>
                </a:lnTo>
                <a:lnTo>
                  <a:pt x="133809" y="121743"/>
                </a:lnTo>
                <a:lnTo>
                  <a:pt x="136041" y="122681"/>
                </a:lnTo>
                <a:lnTo>
                  <a:pt x="139466" y="121541"/>
                </a:lnTo>
                <a:lnTo>
                  <a:pt x="141153" y="115378"/>
                </a:lnTo>
                <a:lnTo>
                  <a:pt x="145145" y="114366"/>
                </a:lnTo>
                <a:lnTo>
                  <a:pt x="149432" y="115147"/>
                </a:lnTo>
                <a:lnTo>
                  <a:pt x="151700" y="113264"/>
                </a:lnTo>
                <a:lnTo>
                  <a:pt x="158132" y="111820"/>
                </a:lnTo>
                <a:lnTo>
                  <a:pt x="159058" y="110163"/>
                </a:lnTo>
                <a:lnTo>
                  <a:pt x="166388" y="111825"/>
                </a:lnTo>
                <a:lnTo>
                  <a:pt x="168638" y="111487"/>
                </a:lnTo>
                <a:lnTo>
                  <a:pt x="174045" y="110677"/>
                </a:lnTo>
                <a:lnTo>
                  <a:pt x="177847" y="112776"/>
                </a:lnTo>
                <a:lnTo>
                  <a:pt x="181639" y="111484"/>
                </a:lnTo>
                <a:lnTo>
                  <a:pt x="178999" y="109432"/>
                </a:lnTo>
                <a:lnTo>
                  <a:pt x="182070" y="109339"/>
                </a:lnTo>
                <a:lnTo>
                  <a:pt x="184946" y="107842"/>
                </a:lnTo>
                <a:lnTo>
                  <a:pt x="186656" y="100778"/>
                </a:lnTo>
                <a:lnTo>
                  <a:pt x="184261" y="96512"/>
                </a:lnTo>
                <a:lnTo>
                  <a:pt x="186202" y="89687"/>
                </a:lnTo>
                <a:lnTo>
                  <a:pt x="182787" y="85170"/>
                </a:lnTo>
                <a:lnTo>
                  <a:pt x="177770" y="85853"/>
                </a:lnTo>
                <a:lnTo>
                  <a:pt x="170756" y="82783"/>
                </a:lnTo>
                <a:lnTo>
                  <a:pt x="169296" y="80382"/>
                </a:lnTo>
                <a:lnTo>
                  <a:pt x="169083" y="78890"/>
                </a:lnTo>
                <a:lnTo>
                  <a:pt x="169858" y="78283"/>
                </a:lnTo>
                <a:lnTo>
                  <a:pt x="172467" y="77451"/>
                </a:lnTo>
                <a:lnTo>
                  <a:pt x="185282" y="79376"/>
                </a:lnTo>
                <a:lnTo>
                  <a:pt x="190584" y="72046"/>
                </a:lnTo>
                <a:lnTo>
                  <a:pt x="202488" y="72988"/>
                </a:lnTo>
                <a:lnTo>
                  <a:pt x="207373" y="69650"/>
                </a:lnTo>
                <a:lnTo>
                  <a:pt x="209886" y="69462"/>
                </a:lnTo>
                <a:lnTo>
                  <a:pt x="210362" y="67708"/>
                </a:lnTo>
                <a:lnTo>
                  <a:pt x="212880" y="68371"/>
                </a:lnTo>
                <a:lnTo>
                  <a:pt x="218106" y="67172"/>
                </a:lnTo>
                <a:lnTo>
                  <a:pt x="220900" y="63035"/>
                </a:lnTo>
                <a:lnTo>
                  <a:pt x="221762" y="65703"/>
                </a:lnTo>
                <a:lnTo>
                  <a:pt x="225078" y="67279"/>
                </a:lnTo>
                <a:lnTo>
                  <a:pt x="230254" y="73599"/>
                </a:lnTo>
                <a:lnTo>
                  <a:pt x="233166" y="72303"/>
                </a:lnTo>
                <a:lnTo>
                  <a:pt x="234627" y="74081"/>
                </a:lnTo>
                <a:lnTo>
                  <a:pt x="235566" y="71525"/>
                </a:lnTo>
                <a:lnTo>
                  <a:pt x="236827" y="70533"/>
                </a:lnTo>
                <a:lnTo>
                  <a:pt x="241921" y="74643"/>
                </a:lnTo>
                <a:lnTo>
                  <a:pt x="244729" y="74120"/>
                </a:lnTo>
                <a:lnTo>
                  <a:pt x="246190" y="72699"/>
                </a:lnTo>
                <a:lnTo>
                  <a:pt x="244579" y="71515"/>
                </a:lnTo>
                <a:lnTo>
                  <a:pt x="243268" y="67886"/>
                </a:lnTo>
                <a:lnTo>
                  <a:pt x="247705" y="65462"/>
                </a:lnTo>
                <a:lnTo>
                  <a:pt x="244035" y="65209"/>
                </a:lnTo>
                <a:lnTo>
                  <a:pt x="243069" y="61145"/>
                </a:lnTo>
                <a:lnTo>
                  <a:pt x="239644" y="59923"/>
                </a:lnTo>
                <a:lnTo>
                  <a:pt x="239467" y="56770"/>
                </a:lnTo>
                <a:lnTo>
                  <a:pt x="244774" y="52459"/>
                </a:lnTo>
                <a:lnTo>
                  <a:pt x="248608" y="51917"/>
                </a:lnTo>
                <a:lnTo>
                  <a:pt x="249755" y="54067"/>
                </a:lnTo>
                <a:lnTo>
                  <a:pt x="252726" y="52526"/>
                </a:lnTo>
                <a:lnTo>
                  <a:pt x="253316" y="50577"/>
                </a:lnTo>
                <a:lnTo>
                  <a:pt x="255820" y="48329"/>
                </a:lnTo>
                <a:lnTo>
                  <a:pt x="257807" y="48638"/>
                </a:lnTo>
                <a:lnTo>
                  <a:pt x="259435" y="47363"/>
                </a:lnTo>
                <a:lnTo>
                  <a:pt x="261989" y="48038"/>
                </a:lnTo>
                <a:lnTo>
                  <a:pt x="259558" y="44879"/>
                </a:lnTo>
                <a:lnTo>
                  <a:pt x="258710" y="40536"/>
                </a:lnTo>
                <a:lnTo>
                  <a:pt x="256010" y="43614"/>
                </a:lnTo>
                <a:lnTo>
                  <a:pt x="255049" y="40914"/>
                </a:lnTo>
                <a:lnTo>
                  <a:pt x="252232" y="40388"/>
                </a:lnTo>
                <a:lnTo>
                  <a:pt x="251579" y="39299"/>
                </a:lnTo>
                <a:lnTo>
                  <a:pt x="253570" y="36463"/>
                </a:lnTo>
                <a:lnTo>
                  <a:pt x="256945" y="37516"/>
                </a:lnTo>
                <a:lnTo>
                  <a:pt x="257195" y="35752"/>
                </a:lnTo>
                <a:lnTo>
                  <a:pt x="261663" y="33631"/>
                </a:lnTo>
                <a:lnTo>
                  <a:pt x="261599" y="31499"/>
                </a:lnTo>
                <a:lnTo>
                  <a:pt x="263745" y="31524"/>
                </a:lnTo>
                <a:lnTo>
                  <a:pt x="264457" y="25337"/>
                </a:lnTo>
                <a:lnTo>
                  <a:pt x="265255" y="21972"/>
                </a:lnTo>
                <a:lnTo>
                  <a:pt x="268494" y="19501"/>
                </a:lnTo>
                <a:lnTo>
                  <a:pt x="270127" y="16983"/>
                </a:lnTo>
                <a:lnTo>
                  <a:pt x="269637" y="15896"/>
                </a:lnTo>
                <a:lnTo>
                  <a:pt x="267923" y="16897"/>
                </a:lnTo>
                <a:lnTo>
                  <a:pt x="266004" y="15411"/>
                </a:lnTo>
                <a:lnTo>
                  <a:pt x="263758" y="15364"/>
                </a:lnTo>
                <a:lnTo>
                  <a:pt x="262221" y="13236"/>
                </a:lnTo>
                <a:lnTo>
                  <a:pt x="259009" y="14001"/>
                </a:lnTo>
                <a:lnTo>
                  <a:pt x="256587" y="13099"/>
                </a:lnTo>
                <a:lnTo>
                  <a:pt x="253461" y="10043"/>
                </a:lnTo>
                <a:lnTo>
                  <a:pt x="249410" y="1666"/>
                </a:lnTo>
                <a:lnTo>
                  <a:pt x="246521" y="439"/>
                </a:lnTo>
                <a:lnTo>
                  <a:pt x="245409" y="5041"/>
                </a:lnTo>
                <a:lnTo>
                  <a:pt x="240361" y="9977"/>
                </a:lnTo>
                <a:lnTo>
                  <a:pt x="237235" y="14638"/>
                </a:lnTo>
                <a:lnTo>
                  <a:pt x="233747" y="17414"/>
                </a:lnTo>
                <a:lnTo>
                  <a:pt x="230762" y="17806"/>
                </a:lnTo>
                <a:lnTo>
                  <a:pt x="228684" y="21246"/>
                </a:lnTo>
                <a:lnTo>
                  <a:pt x="226756" y="22283"/>
                </a:lnTo>
                <a:lnTo>
                  <a:pt x="226212" y="24253"/>
                </a:lnTo>
                <a:lnTo>
                  <a:pt x="224951" y="24712"/>
                </a:lnTo>
                <a:lnTo>
                  <a:pt x="223676" y="26943"/>
                </a:lnTo>
                <a:lnTo>
                  <a:pt x="220800" y="33772"/>
                </a:lnTo>
                <a:lnTo>
                  <a:pt x="211787" y="34644"/>
                </a:lnTo>
                <a:lnTo>
                  <a:pt x="206779" y="33383"/>
                </a:lnTo>
                <a:lnTo>
                  <a:pt x="204960" y="34426"/>
                </a:lnTo>
                <a:lnTo>
                  <a:pt x="204579" y="42850"/>
                </a:lnTo>
                <a:lnTo>
                  <a:pt x="202569" y="44356"/>
                </a:lnTo>
                <a:lnTo>
                  <a:pt x="201036" y="47804"/>
                </a:lnTo>
                <a:lnTo>
                  <a:pt x="196972" y="50200"/>
                </a:lnTo>
                <a:lnTo>
                  <a:pt x="190961" y="49519"/>
                </a:lnTo>
                <a:lnTo>
                  <a:pt x="189414" y="45158"/>
                </a:lnTo>
                <a:lnTo>
                  <a:pt x="184043" y="39250"/>
                </a:lnTo>
                <a:lnTo>
                  <a:pt x="182560" y="34849"/>
                </a:lnTo>
                <a:lnTo>
                  <a:pt x="179970" y="33358"/>
                </a:lnTo>
                <a:lnTo>
                  <a:pt x="178935" y="33522"/>
                </a:lnTo>
                <a:lnTo>
                  <a:pt x="177461" y="35031"/>
                </a:lnTo>
                <a:lnTo>
                  <a:pt x="171024" y="33737"/>
                </a:lnTo>
                <a:lnTo>
                  <a:pt x="165662" y="36690"/>
                </a:lnTo>
                <a:lnTo>
                  <a:pt x="163426" y="35448"/>
                </a:lnTo>
                <a:lnTo>
                  <a:pt x="162981" y="32579"/>
                </a:lnTo>
                <a:lnTo>
                  <a:pt x="161217" y="31949"/>
                </a:lnTo>
                <a:lnTo>
                  <a:pt x="159666" y="33279"/>
                </a:lnTo>
                <a:lnTo>
                  <a:pt x="156481" y="40334"/>
                </a:lnTo>
                <a:lnTo>
                  <a:pt x="148139" y="44677"/>
                </a:lnTo>
                <a:lnTo>
                  <a:pt x="145853" y="44118"/>
                </a:lnTo>
                <a:lnTo>
                  <a:pt x="143521" y="39837"/>
                </a:lnTo>
                <a:lnTo>
                  <a:pt x="143303" y="38604"/>
                </a:lnTo>
                <a:lnTo>
                  <a:pt x="140985" y="36014"/>
                </a:lnTo>
                <a:lnTo>
                  <a:pt x="130511" y="2901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ADFD1118-9ABF-D50B-496B-60DD447ACD43}"/>
              </a:ext>
            </a:extLst>
          </p:cNvPr>
          <p:cNvSpPr>
            <a:spLocks/>
          </p:cNvSpPr>
          <p:nvPr/>
        </p:nvSpPr>
        <p:spPr>
          <a:xfrm flipV="1">
            <a:off x="3862861" y="4518850"/>
            <a:ext cx="696810" cy="506843"/>
          </a:xfrm>
          <a:custGeom>
            <a:avLst/>
            <a:gdLst>
              <a:gd name="connsiteX0" fmla="*/ 282908 w 474526"/>
              <a:gd name="connsiteY0" fmla="*/ 303567 h 345159"/>
              <a:gd name="connsiteX1" fmla="*/ 294784 w 474526"/>
              <a:gd name="connsiteY1" fmla="*/ 301352 h 345159"/>
              <a:gd name="connsiteX2" fmla="*/ 308611 w 474526"/>
              <a:gd name="connsiteY2" fmla="*/ 298811 h 345159"/>
              <a:gd name="connsiteX3" fmla="*/ 312240 w 474526"/>
              <a:gd name="connsiteY3" fmla="*/ 298149 h 345159"/>
              <a:gd name="connsiteX4" fmla="*/ 319960 w 474526"/>
              <a:gd name="connsiteY4" fmla="*/ 296751 h 345159"/>
              <a:gd name="connsiteX5" fmla="*/ 328602 w 474526"/>
              <a:gd name="connsiteY5" fmla="*/ 295203 h 345159"/>
              <a:gd name="connsiteX6" fmla="*/ 343272 w 474526"/>
              <a:gd name="connsiteY6" fmla="*/ 292603 h 345159"/>
              <a:gd name="connsiteX7" fmla="*/ 350408 w 474526"/>
              <a:gd name="connsiteY7" fmla="*/ 291355 h 345159"/>
              <a:gd name="connsiteX8" fmla="*/ 354141 w 474526"/>
              <a:gd name="connsiteY8" fmla="*/ 290707 h 345159"/>
              <a:gd name="connsiteX9" fmla="*/ 354617 w 474526"/>
              <a:gd name="connsiteY9" fmla="*/ 290625 h 345159"/>
              <a:gd name="connsiteX10" fmla="*/ 357870 w 474526"/>
              <a:gd name="connsiteY10" fmla="*/ 290062 h 345159"/>
              <a:gd name="connsiteX11" fmla="*/ 363154 w 474526"/>
              <a:gd name="connsiteY11" fmla="*/ 289150 h 345159"/>
              <a:gd name="connsiteX12" fmla="*/ 462035 w 474526"/>
              <a:gd name="connsiteY12" fmla="*/ 273141 h 345159"/>
              <a:gd name="connsiteX13" fmla="*/ 468145 w 474526"/>
              <a:gd name="connsiteY13" fmla="*/ 272215 h 345159"/>
              <a:gd name="connsiteX14" fmla="*/ 475068 w 474526"/>
              <a:gd name="connsiteY14" fmla="*/ 271648 h 345159"/>
              <a:gd name="connsiteX15" fmla="*/ 470386 w 474526"/>
              <a:gd name="connsiteY15" fmla="*/ 256909 h 345159"/>
              <a:gd name="connsiteX16" fmla="*/ 467125 w 474526"/>
              <a:gd name="connsiteY16" fmla="*/ 246626 h 345159"/>
              <a:gd name="connsiteX17" fmla="*/ 455108 w 474526"/>
              <a:gd name="connsiteY17" fmla="*/ 208840 h 345159"/>
              <a:gd name="connsiteX18" fmla="*/ 446657 w 474526"/>
              <a:gd name="connsiteY18" fmla="*/ 185842 h 345159"/>
              <a:gd name="connsiteX19" fmla="*/ 443677 w 474526"/>
              <a:gd name="connsiteY19" fmla="*/ 177846 h 345159"/>
              <a:gd name="connsiteX20" fmla="*/ 442874 w 474526"/>
              <a:gd name="connsiteY20" fmla="*/ 175750 h 345159"/>
              <a:gd name="connsiteX21" fmla="*/ 424298 w 474526"/>
              <a:gd name="connsiteY21" fmla="*/ 124028 h 345159"/>
              <a:gd name="connsiteX22" fmla="*/ 418660 w 474526"/>
              <a:gd name="connsiteY22" fmla="*/ 108359 h 345159"/>
              <a:gd name="connsiteX23" fmla="*/ 419862 w 474526"/>
              <a:gd name="connsiteY23" fmla="*/ 105781 h 345159"/>
              <a:gd name="connsiteX24" fmla="*/ 422243 w 474526"/>
              <a:gd name="connsiteY24" fmla="*/ 97668 h 345159"/>
              <a:gd name="connsiteX25" fmla="*/ 425142 w 474526"/>
              <a:gd name="connsiteY25" fmla="*/ 88833 h 345159"/>
              <a:gd name="connsiteX26" fmla="*/ 432781 w 474526"/>
              <a:gd name="connsiteY26" fmla="*/ 65672 h 345159"/>
              <a:gd name="connsiteX27" fmla="*/ 464757 w 474526"/>
              <a:gd name="connsiteY27" fmla="*/ 44462 h 345159"/>
              <a:gd name="connsiteX28" fmla="*/ 456006 w 474526"/>
              <a:gd name="connsiteY28" fmla="*/ 41385 h 345159"/>
              <a:gd name="connsiteX29" fmla="*/ 428553 w 474526"/>
              <a:gd name="connsiteY29" fmla="*/ 31788 h 345159"/>
              <a:gd name="connsiteX30" fmla="*/ 428168 w 474526"/>
              <a:gd name="connsiteY30" fmla="*/ 31647 h 345159"/>
              <a:gd name="connsiteX31" fmla="*/ 387142 w 474526"/>
              <a:gd name="connsiteY31" fmla="*/ 667 h 345159"/>
              <a:gd name="connsiteX32" fmla="*/ 379907 w 474526"/>
              <a:gd name="connsiteY32" fmla="*/ 1806 h 345159"/>
              <a:gd name="connsiteX33" fmla="*/ 378705 w 474526"/>
              <a:gd name="connsiteY33" fmla="*/ 2002 h 345159"/>
              <a:gd name="connsiteX34" fmla="*/ 337534 w 474526"/>
              <a:gd name="connsiteY34" fmla="*/ 8699 h 345159"/>
              <a:gd name="connsiteX35" fmla="*/ 311292 w 474526"/>
              <a:gd name="connsiteY35" fmla="*/ 13133 h 345159"/>
              <a:gd name="connsiteX36" fmla="*/ 297887 w 474526"/>
              <a:gd name="connsiteY36" fmla="*/ 15452 h 345159"/>
              <a:gd name="connsiteX37" fmla="*/ 295864 w 474526"/>
              <a:gd name="connsiteY37" fmla="*/ 15801 h 345159"/>
              <a:gd name="connsiteX38" fmla="*/ 283648 w 474526"/>
              <a:gd name="connsiteY38" fmla="*/ 17947 h 345159"/>
              <a:gd name="connsiteX39" fmla="*/ 283108 w 474526"/>
              <a:gd name="connsiteY39" fmla="*/ 18043 h 345159"/>
              <a:gd name="connsiteX40" fmla="*/ 278844 w 474526"/>
              <a:gd name="connsiteY40" fmla="*/ 18796 h 345159"/>
              <a:gd name="connsiteX41" fmla="*/ 264196 w 474526"/>
              <a:gd name="connsiteY41" fmla="*/ 21419 h 345159"/>
              <a:gd name="connsiteX42" fmla="*/ 245834 w 474526"/>
              <a:gd name="connsiteY42" fmla="*/ 24763 h 345159"/>
              <a:gd name="connsiteX43" fmla="*/ 242835 w 474526"/>
              <a:gd name="connsiteY43" fmla="*/ 25312 h 345159"/>
              <a:gd name="connsiteX44" fmla="*/ 239379 w 474526"/>
              <a:gd name="connsiteY44" fmla="*/ 25952 h 345159"/>
              <a:gd name="connsiteX45" fmla="*/ 216162 w 474526"/>
              <a:gd name="connsiteY45" fmla="*/ 30299 h 345159"/>
              <a:gd name="connsiteX46" fmla="*/ 178144 w 474526"/>
              <a:gd name="connsiteY46" fmla="*/ 37637 h 345159"/>
              <a:gd name="connsiteX47" fmla="*/ 177368 w 474526"/>
              <a:gd name="connsiteY47" fmla="*/ 37787 h 345159"/>
              <a:gd name="connsiteX48" fmla="*/ 162417 w 474526"/>
              <a:gd name="connsiteY48" fmla="*/ 40750 h 345159"/>
              <a:gd name="connsiteX49" fmla="*/ 160661 w 474526"/>
              <a:gd name="connsiteY49" fmla="*/ 41104 h 345159"/>
              <a:gd name="connsiteX50" fmla="*/ 123169 w 474526"/>
              <a:gd name="connsiteY50" fmla="*/ 48732 h 345159"/>
              <a:gd name="connsiteX51" fmla="*/ 120783 w 474526"/>
              <a:gd name="connsiteY51" fmla="*/ 49231 h 345159"/>
              <a:gd name="connsiteX52" fmla="*/ 102566 w 474526"/>
              <a:gd name="connsiteY52" fmla="*/ 53043 h 345159"/>
              <a:gd name="connsiteX53" fmla="*/ 97281 w 474526"/>
              <a:gd name="connsiteY53" fmla="*/ 54159 h 345159"/>
              <a:gd name="connsiteX54" fmla="*/ 82198 w 474526"/>
              <a:gd name="connsiteY54" fmla="*/ 57381 h 345159"/>
              <a:gd name="connsiteX55" fmla="*/ 76142 w 474526"/>
              <a:gd name="connsiteY55" fmla="*/ 58688 h 345159"/>
              <a:gd name="connsiteX56" fmla="*/ 67070 w 474526"/>
              <a:gd name="connsiteY56" fmla="*/ 60657 h 345159"/>
              <a:gd name="connsiteX57" fmla="*/ 54114 w 474526"/>
              <a:gd name="connsiteY57" fmla="*/ 63498 h 345159"/>
              <a:gd name="connsiteX58" fmla="*/ 48027 w 474526"/>
              <a:gd name="connsiteY58" fmla="*/ 64846 h 345159"/>
              <a:gd name="connsiteX59" fmla="*/ 45704 w 474526"/>
              <a:gd name="connsiteY59" fmla="*/ 65359 h 345159"/>
              <a:gd name="connsiteX60" fmla="*/ 41939 w 474526"/>
              <a:gd name="connsiteY60" fmla="*/ 66198 h 345159"/>
              <a:gd name="connsiteX61" fmla="*/ 27868 w 474526"/>
              <a:gd name="connsiteY61" fmla="*/ 69352 h 345159"/>
              <a:gd name="connsiteX62" fmla="*/ 541 w 474526"/>
              <a:gd name="connsiteY62" fmla="*/ 75591 h 345159"/>
              <a:gd name="connsiteX63" fmla="*/ 2878 w 474526"/>
              <a:gd name="connsiteY63" fmla="*/ 87176 h 345159"/>
              <a:gd name="connsiteX64" fmla="*/ 3930 w 474526"/>
              <a:gd name="connsiteY64" fmla="*/ 92390 h 345159"/>
              <a:gd name="connsiteX65" fmla="*/ 15203 w 474526"/>
              <a:gd name="connsiteY65" fmla="*/ 148024 h 345159"/>
              <a:gd name="connsiteX66" fmla="*/ 16976 w 474526"/>
              <a:gd name="connsiteY66" fmla="*/ 156718 h 345159"/>
              <a:gd name="connsiteX67" fmla="*/ 18156 w 474526"/>
              <a:gd name="connsiteY67" fmla="*/ 162518 h 345159"/>
              <a:gd name="connsiteX68" fmla="*/ 19634 w 474526"/>
              <a:gd name="connsiteY68" fmla="*/ 169765 h 345159"/>
              <a:gd name="connsiteX69" fmla="*/ 21767 w 474526"/>
              <a:gd name="connsiteY69" fmla="*/ 180202 h 345159"/>
              <a:gd name="connsiteX70" fmla="*/ 22470 w 474526"/>
              <a:gd name="connsiteY70" fmla="*/ 183632 h 345159"/>
              <a:gd name="connsiteX71" fmla="*/ 23409 w 474526"/>
              <a:gd name="connsiteY71" fmla="*/ 188224 h 345159"/>
              <a:gd name="connsiteX72" fmla="*/ 43563 w 474526"/>
              <a:gd name="connsiteY72" fmla="*/ 244602 h 345159"/>
              <a:gd name="connsiteX73" fmla="*/ 46489 w 474526"/>
              <a:gd name="connsiteY73" fmla="*/ 252766 h 345159"/>
              <a:gd name="connsiteX74" fmla="*/ 49592 w 474526"/>
              <a:gd name="connsiteY74" fmla="*/ 261524 h 345159"/>
              <a:gd name="connsiteX75" fmla="*/ 50767 w 474526"/>
              <a:gd name="connsiteY75" fmla="*/ 264723 h 345159"/>
              <a:gd name="connsiteX76" fmla="*/ 60093 w 474526"/>
              <a:gd name="connsiteY76" fmla="*/ 290720 h 345159"/>
              <a:gd name="connsiteX77" fmla="*/ 66988 w 474526"/>
              <a:gd name="connsiteY77" fmla="*/ 309942 h 345159"/>
              <a:gd name="connsiteX78" fmla="*/ 75344 w 474526"/>
              <a:gd name="connsiteY78" fmla="*/ 332709 h 345159"/>
              <a:gd name="connsiteX79" fmla="*/ 79944 w 474526"/>
              <a:gd name="connsiteY79" fmla="*/ 345827 h 345159"/>
              <a:gd name="connsiteX80" fmla="*/ 85029 w 474526"/>
              <a:gd name="connsiteY80" fmla="*/ 344666 h 345159"/>
              <a:gd name="connsiteX81" fmla="*/ 136089 w 474526"/>
              <a:gd name="connsiteY81" fmla="*/ 333294 h 345159"/>
              <a:gd name="connsiteX82" fmla="*/ 166377 w 474526"/>
              <a:gd name="connsiteY82" fmla="*/ 326805 h 345159"/>
              <a:gd name="connsiteX83" fmla="*/ 195863 w 474526"/>
              <a:gd name="connsiteY83" fmla="*/ 320638 h 345159"/>
              <a:gd name="connsiteX84" fmla="*/ 209580 w 474526"/>
              <a:gd name="connsiteY84" fmla="*/ 317870 h 345159"/>
              <a:gd name="connsiteX85" fmla="*/ 222468 w 474526"/>
              <a:gd name="connsiteY85" fmla="*/ 315279 h 345159"/>
              <a:gd name="connsiteX86" fmla="*/ 226863 w 474526"/>
              <a:gd name="connsiteY86" fmla="*/ 314403 h 345159"/>
              <a:gd name="connsiteX87" fmla="*/ 249064 w 474526"/>
              <a:gd name="connsiteY87" fmla="*/ 310083 h 345159"/>
              <a:gd name="connsiteX88" fmla="*/ 256585 w 474526"/>
              <a:gd name="connsiteY88" fmla="*/ 308576 h 345159"/>
              <a:gd name="connsiteX89" fmla="*/ 269971 w 474526"/>
              <a:gd name="connsiteY89" fmla="*/ 306013 h 345159"/>
              <a:gd name="connsiteX90" fmla="*/ 270162 w 474526"/>
              <a:gd name="connsiteY90" fmla="*/ 305976 h 345159"/>
              <a:gd name="connsiteX91" fmla="*/ 282908 w 474526"/>
              <a:gd name="connsiteY91" fmla="*/ 303567 h 34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74526" h="345159">
                <a:moveTo>
                  <a:pt x="282908" y="303567"/>
                </a:moveTo>
                <a:lnTo>
                  <a:pt x="294784" y="301352"/>
                </a:lnTo>
                <a:lnTo>
                  <a:pt x="308611" y="298811"/>
                </a:lnTo>
                <a:lnTo>
                  <a:pt x="312240" y="298149"/>
                </a:lnTo>
                <a:lnTo>
                  <a:pt x="319960" y="296751"/>
                </a:lnTo>
                <a:lnTo>
                  <a:pt x="328602" y="295203"/>
                </a:lnTo>
                <a:lnTo>
                  <a:pt x="343272" y="292603"/>
                </a:lnTo>
                <a:lnTo>
                  <a:pt x="350408" y="291355"/>
                </a:lnTo>
                <a:lnTo>
                  <a:pt x="354141" y="290707"/>
                </a:lnTo>
                <a:lnTo>
                  <a:pt x="354617" y="290625"/>
                </a:lnTo>
                <a:lnTo>
                  <a:pt x="357870" y="290062"/>
                </a:lnTo>
                <a:lnTo>
                  <a:pt x="363154" y="289150"/>
                </a:lnTo>
                <a:lnTo>
                  <a:pt x="462035" y="273141"/>
                </a:lnTo>
                <a:lnTo>
                  <a:pt x="468145" y="272215"/>
                </a:lnTo>
                <a:lnTo>
                  <a:pt x="475068" y="271648"/>
                </a:lnTo>
                <a:lnTo>
                  <a:pt x="470386" y="256909"/>
                </a:lnTo>
                <a:lnTo>
                  <a:pt x="467125" y="246626"/>
                </a:lnTo>
                <a:lnTo>
                  <a:pt x="455108" y="208840"/>
                </a:lnTo>
                <a:lnTo>
                  <a:pt x="446657" y="185842"/>
                </a:lnTo>
                <a:lnTo>
                  <a:pt x="443677" y="177846"/>
                </a:lnTo>
                <a:lnTo>
                  <a:pt x="442874" y="175750"/>
                </a:lnTo>
                <a:lnTo>
                  <a:pt x="424298" y="124028"/>
                </a:lnTo>
                <a:lnTo>
                  <a:pt x="418660" y="108359"/>
                </a:lnTo>
                <a:lnTo>
                  <a:pt x="419862" y="105781"/>
                </a:lnTo>
                <a:lnTo>
                  <a:pt x="422243" y="97668"/>
                </a:lnTo>
                <a:lnTo>
                  <a:pt x="425142" y="88833"/>
                </a:lnTo>
                <a:lnTo>
                  <a:pt x="432781" y="65672"/>
                </a:lnTo>
                <a:lnTo>
                  <a:pt x="464757" y="44462"/>
                </a:lnTo>
                <a:lnTo>
                  <a:pt x="456006" y="41385"/>
                </a:lnTo>
                <a:lnTo>
                  <a:pt x="428553" y="31788"/>
                </a:lnTo>
                <a:lnTo>
                  <a:pt x="428168" y="31647"/>
                </a:lnTo>
                <a:lnTo>
                  <a:pt x="387142" y="667"/>
                </a:lnTo>
                <a:lnTo>
                  <a:pt x="379907" y="1806"/>
                </a:lnTo>
                <a:lnTo>
                  <a:pt x="378705" y="2002"/>
                </a:lnTo>
                <a:lnTo>
                  <a:pt x="337534" y="8699"/>
                </a:lnTo>
                <a:lnTo>
                  <a:pt x="311292" y="13133"/>
                </a:lnTo>
                <a:lnTo>
                  <a:pt x="297887" y="15452"/>
                </a:lnTo>
                <a:lnTo>
                  <a:pt x="295864" y="15801"/>
                </a:lnTo>
                <a:lnTo>
                  <a:pt x="283648" y="17947"/>
                </a:lnTo>
                <a:lnTo>
                  <a:pt x="283108" y="18043"/>
                </a:lnTo>
                <a:lnTo>
                  <a:pt x="278844" y="18796"/>
                </a:lnTo>
                <a:lnTo>
                  <a:pt x="264196" y="21419"/>
                </a:lnTo>
                <a:lnTo>
                  <a:pt x="245834" y="24763"/>
                </a:lnTo>
                <a:lnTo>
                  <a:pt x="242835" y="25312"/>
                </a:lnTo>
                <a:lnTo>
                  <a:pt x="239379" y="25952"/>
                </a:lnTo>
                <a:lnTo>
                  <a:pt x="216162" y="30299"/>
                </a:lnTo>
                <a:lnTo>
                  <a:pt x="178144" y="37637"/>
                </a:lnTo>
                <a:lnTo>
                  <a:pt x="177368" y="37787"/>
                </a:lnTo>
                <a:lnTo>
                  <a:pt x="162417" y="40750"/>
                </a:lnTo>
                <a:lnTo>
                  <a:pt x="160661" y="41104"/>
                </a:lnTo>
                <a:lnTo>
                  <a:pt x="123169" y="48732"/>
                </a:lnTo>
                <a:lnTo>
                  <a:pt x="120783" y="49231"/>
                </a:lnTo>
                <a:lnTo>
                  <a:pt x="102566" y="53043"/>
                </a:lnTo>
                <a:lnTo>
                  <a:pt x="97281" y="54159"/>
                </a:lnTo>
                <a:lnTo>
                  <a:pt x="82198" y="57381"/>
                </a:lnTo>
                <a:lnTo>
                  <a:pt x="76142" y="58688"/>
                </a:lnTo>
                <a:lnTo>
                  <a:pt x="67070" y="60657"/>
                </a:lnTo>
                <a:lnTo>
                  <a:pt x="54114" y="63498"/>
                </a:lnTo>
                <a:lnTo>
                  <a:pt x="48027" y="64846"/>
                </a:lnTo>
                <a:lnTo>
                  <a:pt x="45704" y="65359"/>
                </a:lnTo>
                <a:lnTo>
                  <a:pt x="41939" y="66198"/>
                </a:lnTo>
                <a:lnTo>
                  <a:pt x="27868" y="69352"/>
                </a:lnTo>
                <a:lnTo>
                  <a:pt x="541" y="75591"/>
                </a:lnTo>
                <a:lnTo>
                  <a:pt x="2878" y="87176"/>
                </a:lnTo>
                <a:lnTo>
                  <a:pt x="3930" y="92390"/>
                </a:lnTo>
                <a:lnTo>
                  <a:pt x="15203" y="148024"/>
                </a:lnTo>
                <a:lnTo>
                  <a:pt x="16976" y="156718"/>
                </a:lnTo>
                <a:lnTo>
                  <a:pt x="18156" y="162518"/>
                </a:lnTo>
                <a:lnTo>
                  <a:pt x="19634" y="169765"/>
                </a:lnTo>
                <a:lnTo>
                  <a:pt x="21767" y="180202"/>
                </a:lnTo>
                <a:lnTo>
                  <a:pt x="22470" y="183632"/>
                </a:lnTo>
                <a:lnTo>
                  <a:pt x="23409" y="188224"/>
                </a:lnTo>
                <a:lnTo>
                  <a:pt x="43563" y="244602"/>
                </a:lnTo>
                <a:lnTo>
                  <a:pt x="46489" y="252766"/>
                </a:lnTo>
                <a:lnTo>
                  <a:pt x="49592" y="261524"/>
                </a:lnTo>
                <a:lnTo>
                  <a:pt x="50767" y="264723"/>
                </a:lnTo>
                <a:lnTo>
                  <a:pt x="60093" y="290720"/>
                </a:lnTo>
                <a:lnTo>
                  <a:pt x="66988" y="309942"/>
                </a:lnTo>
                <a:lnTo>
                  <a:pt x="75344" y="332709"/>
                </a:lnTo>
                <a:lnTo>
                  <a:pt x="79944" y="345827"/>
                </a:lnTo>
                <a:lnTo>
                  <a:pt x="85029" y="344666"/>
                </a:lnTo>
                <a:lnTo>
                  <a:pt x="136089" y="333294"/>
                </a:lnTo>
                <a:lnTo>
                  <a:pt x="166377" y="326805"/>
                </a:lnTo>
                <a:lnTo>
                  <a:pt x="195863" y="320638"/>
                </a:lnTo>
                <a:lnTo>
                  <a:pt x="209580" y="317870"/>
                </a:lnTo>
                <a:lnTo>
                  <a:pt x="222468" y="315279"/>
                </a:lnTo>
                <a:lnTo>
                  <a:pt x="226863" y="314403"/>
                </a:lnTo>
                <a:lnTo>
                  <a:pt x="249064" y="310083"/>
                </a:lnTo>
                <a:lnTo>
                  <a:pt x="256585" y="308576"/>
                </a:lnTo>
                <a:lnTo>
                  <a:pt x="269971" y="306013"/>
                </a:lnTo>
                <a:lnTo>
                  <a:pt x="270162" y="305976"/>
                </a:lnTo>
                <a:lnTo>
                  <a:pt x="282908" y="30356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F07A4414-C0D0-2350-0953-A0BC2A9E5813}"/>
              </a:ext>
            </a:extLst>
          </p:cNvPr>
          <p:cNvSpPr>
            <a:spLocks/>
          </p:cNvSpPr>
          <p:nvPr/>
        </p:nvSpPr>
        <p:spPr>
          <a:xfrm flipV="1">
            <a:off x="5510993" y="4009941"/>
            <a:ext cx="1163298" cy="1015841"/>
          </a:xfrm>
          <a:custGeom>
            <a:avLst/>
            <a:gdLst>
              <a:gd name="connsiteX0" fmla="*/ 301198 w 792203"/>
              <a:gd name="connsiteY0" fmla="*/ 35766 h 691785"/>
              <a:gd name="connsiteX1" fmla="*/ 282652 w 792203"/>
              <a:gd name="connsiteY1" fmla="*/ 20900 h 691785"/>
              <a:gd name="connsiteX2" fmla="*/ 256671 w 792203"/>
              <a:gd name="connsiteY2" fmla="*/ 6950 h 691785"/>
              <a:gd name="connsiteX3" fmla="*/ 249250 w 792203"/>
              <a:gd name="connsiteY3" fmla="*/ 2921 h 691785"/>
              <a:gd name="connsiteX4" fmla="*/ 248913 w 792203"/>
              <a:gd name="connsiteY4" fmla="*/ 22352 h 691785"/>
              <a:gd name="connsiteX5" fmla="*/ 248376 w 792203"/>
              <a:gd name="connsiteY5" fmla="*/ 53268 h 691785"/>
              <a:gd name="connsiteX6" fmla="*/ 247895 w 792203"/>
              <a:gd name="connsiteY6" fmla="*/ 80781 h 691785"/>
              <a:gd name="connsiteX7" fmla="*/ 233032 w 792203"/>
              <a:gd name="connsiteY7" fmla="*/ 88726 h 691785"/>
              <a:gd name="connsiteX8" fmla="*/ 226238 w 792203"/>
              <a:gd name="connsiteY8" fmla="*/ 92947 h 691785"/>
              <a:gd name="connsiteX9" fmla="*/ 220047 w 792203"/>
              <a:gd name="connsiteY9" fmla="*/ 95678 h 691785"/>
              <a:gd name="connsiteX10" fmla="*/ 219044 w 792203"/>
              <a:gd name="connsiteY10" fmla="*/ 96527 h 691785"/>
              <a:gd name="connsiteX11" fmla="*/ 208927 w 792203"/>
              <a:gd name="connsiteY11" fmla="*/ 101655 h 691785"/>
              <a:gd name="connsiteX12" fmla="*/ 205294 w 792203"/>
              <a:gd name="connsiteY12" fmla="*/ 103974 h 691785"/>
              <a:gd name="connsiteX13" fmla="*/ 196555 w 792203"/>
              <a:gd name="connsiteY13" fmla="*/ 108307 h 691785"/>
              <a:gd name="connsiteX14" fmla="*/ 185243 w 792203"/>
              <a:gd name="connsiteY14" fmla="*/ 114379 h 691785"/>
              <a:gd name="connsiteX15" fmla="*/ 160828 w 792203"/>
              <a:gd name="connsiteY15" fmla="*/ 127498 h 691785"/>
              <a:gd name="connsiteX16" fmla="*/ 125406 w 792203"/>
              <a:gd name="connsiteY16" fmla="*/ 146602 h 691785"/>
              <a:gd name="connsiteX17" fmla="*/ 102052 w 792203"/>
              <a:gd name="connsiteY17" fmla="*/ 159176 h 691785"/>
              <a:gd name="connsiteX18" fmla="*/ 71165 w 792203"/>
              <a:gd name="connsiteY18" fmla="*/ 176157 h 691785"/>
              <a:gd name="connsiteX19" fmla="*/ 61722 w 792203"/>
              <a:gd name="connsiteY19" fmla="*/ 171337 h 691785"/>
              <a:gd name="connsiteX20" fmla="*/ 58569 w 792203"/>
              <a:gd name="connsiteY20" fmla="*/ 182909 h 691785"/>
              <a:gd name="connsiteX21" fmla="*/ 54047 w 792203"/>
              <a:gd name="connsiteY21" fmla="*/ 185346 h 691785"/>
              <a:gd name="connsiteX22" fmla="*/ 35045 w 792203"/>
              <a:gd name="connsiteY22" fmla="*/ 195515 h 691785"/>
              <a:gd name="connsiteX23" fmla="*/ 393 w 792203"/>
              <a:gd name="connsiteY23" fmla="*/ 214497 h 691785"/>
              <a:gd name="connsiteX24" fmla="*/ 709 w 792203"/>
              <a:gd name="connsiteY24" fmla="*/ 227797 h 691785"/>
              <a:gd name="connsiteX25" fmla="*/ 835 w 792203"/>
              <a:gd name="connsiteY25" fmla="*/ 233070 h 691785"/>
              <a:gd name="connsiteX26" fmla="*/ 1873 w 792203"/>
              <a:gd name="connsiteY26" fmla="*/ 276470 h 691785"/>
              <a:gd name="connsiteX27" fmla="*/ 2515 w 792203"/>
              <a:gd name="connsiteY27" fmla="*/ 303225 h 691785"/>
              <a:gd name="connsiteX28" fmla="*/ 3265 w 792203"/>
              <a:gd name="connsiteY28" fmla="*/ 334300 h 691785"/>
              <a:gd name="connsiteX29" fmla="*/ 3425 w 792203"/>
              <a:gd name="connsiteY29" fmla="*/ 340938 h 691785"/>
              <a:gd name="connsiteX30" fmla="*/ 3820 w 792203"/>
              <a:gd name="connsiteY30" fmla="*/ 357220 h 691785"/>
              <a:gd name="connsiteX31" fmla="*/ 4115 w 792203"/>
              <a:gd name="connsiteY31" fmla="*/ 369386 h 691785"/>
              <a:gd name="connsiteX32" fmla="*/ 4368 w 792203"/>
              <a:gd name="connsiteY32" fmla="*/ 379800 h 691785"/>
              <a:gd name="connsiteX33" fmla="*/ 4485 w 792203"/>
              <a:gd name="connsiteY33" fmla="*/ 384638 h 691785"/>
              <a:gd name="connsiteX34" fmla="*/ 4666 w 792203"/>
              <a:gd name="connsiteY34" fmla="*/ 392043 h 691785"/>
              <a:gd name="connsiteX35" fmla="*/ 15945 w 792203"/>
              <a:gd name="connsiteY35" fmla="*/ 406160 h 691785"/>
              <a:gd name="connsiteX36" fmla="*/ 24429 w 792203"/>
              <a:gd name="connsiteY36" fmla="*/ 416756 h 691785"/>
              <a:gd name="connsiteX37" fmla="*/ 27899 w 792203"/>
              <a:gd name="connsiteY37" fmla="*/ 421126 h 691785"/>
              <a:gd name="connsiteX38" fmla="*/ 35365 w 792203"/>
              <a:gd name="connsiteY38" fmla="*/ 420967 h 691785"/>
              <a:gd name="connsiteX39" fmla="*/ 43883 w 792203"/>
              <a:gd name="connsiteY39" fmla="*/ 420799 h 691785"/>
              <a:gd name="connsiteX40" fmla="*/ 52044 w 792203"/>
              <a:gd name="connsiteY40" fmla="*/ 420650 h 691785"/>
              <a:gd name="connsiteX41" fmla="*/ 60243 w 792203"/>
              <a:gd name="connsiteY41" fmla="*/ 420514 h 691785"/>
              <a:gd name="connsiteX42" fmla="*/ 75422 w 792203"/>
              <a:gd name="connsiteY42" fmla="*/ 420300 h 691785"/>
              <a:gd name="connsiteX43" fmla="*/ 80113 w 792203"/>
              <a:gd name="connsiteY43" fmla="*/ 420241 h 691785"/>
              <a:gd name="connsiteX44" fmla="*/ 91052 w 792203"/>
              <a:gd name="connsiteY44" fmla="*/ 420123 h 691785"/>
              <a:gd name="connsiteX45" fmla="*/ 94316 w 792203"/>
              <a:gd name="connsiteY45" fmla="*/ 420096 h 691785"/>
              <a:gd name="connsiteX46" fmla="*/ 106701 w 792203"/>
              <a:gd name="connsiteY46" fmla="*/ 419996 h 691785"/>
              <a:gd name="connsiteX47" fmla="*/ 114582 w 792203"/>
              <a:gd name="connsiteY47" fmla="*/ 419951 h 691785"/>
              <a:gd name="connsiteX48" fmla="*/ 123589 w 792203"/>
              <a:gd name="connsiteY48" fmla="*/ 419915 h 691785"/>
              <a:gd name="connsiteX49" fmla="*/ 123680 w 792203"/>
              <a:gd name="connsiteY49" fmla="*/ 449556 h 691785"/>
              <a:gd name="connsiteX50" fmla="*/ 123698 w 792203"/>
              <a:gd name="connsiteY50" fmla="*/ 455486 h 691785"/>
              <a:gd name="connsiteX51" fmla="*/ 123703 w 792203"/>
              <a:gd name="connsiteY51" fmla="*/ 456970 h 691785"/>
              <a:gd name="connsiteX52" fmla="*/ 123714 w 792203"/>
              <a:gd name="connsiteY52" fmla="*/ 460578 h 691785"/>
              <a:gd name="connsiteX53" fmla="*/ 123753 w 792203"/>
              <a:gd name="connsiteY53" fmla="*/ 473279 h 691785"/>
              <a:gd name="connsiteX54" fmla="*/ 123861 w 792203"/>
              <a:gd name="connsiteY54" fmla="*/ 508207 h 691785"/>
              <a:gd name="connsiteX55" fmla="*/ 123884 w 792203"/>
              <a:gd name="connsiteY55" fmla="*/ 515844 h 691785"/>
              <a:gd name="connsiteX56" fmla="*/ 123909 w 792203"/>
              <a:gd name="connsiteY56" fmla="*/ 523781 h 691785"/>
              <a:gd name="connsiteX57" fmla="*/ 123942 w 792203"/>
              <a:gd name="connsiteY57" fmla="*/ 534513 h 691785"/>
              <a:gd name="connsiteX58" fmla="*/ 123998 w 792203"/>
              <a:gd name="connsiteY58" fmla="*/ 552441 h 691785"/>
              <a:gd name="connsiteX59" fmla="*/ 124034 w 792203"/>
              <a:gd name="connsiteY59" fmla="*/ 564117 h 691785"/>
              <a:gd name="connsiteX60" fmla="*/ 124093 w 792203"/>
              <a:gd name="connsiteY60" fmla="*/ 583067 h 691785"/>
              <a:gd name="connsiteX61" fmla="*/ 128243 w 792203"/>
              <a:gd name="connsiteY61" fmla="*/ 590872 h 691785"/>
              <a:gd name="connsiteX62" fmla="*/ 131180 w 792203"/>
              <a:gd name="connsiteY62" fmla="*/ 596386 h 691785"/>
              <a:gd name="connsiteX63" fmla="*/ 134147 w 792203"/>
              <a:gd name="connsiteY63" fmla="*/ 601945 h 691785"/>
              <a:gd name="connsiteX64" fmla="*/ 140115 w 792203"/>
              <a:gd name="connsiteY64" fmla="*/ 613126 h 691785"/>
              <a:gd name="connsiteX65" fmla="*/ 145608 w 792203"/>
              <a:gd name="connsiteY65" fmla="*/ 623476 h 691785"/>
              <a:gd name="connsiteX66" fmla="*/ 150760 w 792203"/>
              <a:gd name="connsiteY66" fmla="*/ 630560 h 691785"/>
              <a:gd name="connsiteX67" fmla="*/ 152934 w 792203"/>
              <a:gd name="connsiteY67" fmla="*/ 634081 h 691785"/>
              <a:gd name="connsiteX68" fmla="*/ 158835 w 792203"/>
              <a:gd name="connsiteY68" fmla="*/ 642640 h 691785"/>
              <a:gd name="connsiteX69" fmla="*/ 162055 w 792203"/>
              <a:gd name="connsiteY69" fmla="*/ 647282 h 691785"/>
              <a:gd name="connsiteX70" fmla="*/ 164430 w 792203"/>
              <a:gd name="connsiteY70" fmla="*/ 650735 h 691785"/>
              <a:gd name="connsiteX71" fmla="*/ 167895 w 792203"/>
              <a:gd name="connsiteY71" fmla="*/ 654815 h 691785"/>
              <a:gd name="connsiteX72" fmla="*/ 168768 w 792203"/>
              <a:gd name="connsiteY72" fmla="*/ 655881 h 691785"/>
              <a:gd name="connsiteX73" fmla="*/ 174681 w 792203"/>
              <a:gd name="connsiteY73" fmla="*/ 662928 h 691785"/>
              <a:gd name="connsiteX74" fmla="*/ 175570 w 792203"/>
              <a:gd name="connsiteY74" fmla="*/ 663972 h 691785"/>
              <a:gd name="connsiteX75" fmla="*/ 177454 w 792203"/>
              <a:gd name="connsiteY75" fmla="*/ 666191 h 691785"/>
              <a:gd name="connsiteX76" fmla="*/ 178715 w 792203"/>
              <a:gd name="connsiteY76" fmla="*/ 667711 h 691785"/>
              <a:gd name="connsiteX77" fmla="*/ 181237 w 792203"/>
              <a:gd name="connsiteY77" fmla="*/ 672683 h 691785"/>
              <a:gd name="connsiteX78" fmla="*/ 186183 w 792203"/>
              <a:gd name="connsiteY78" fmla="*/ 675748 h 691785"/>
              <a:gd name="connsiteX79" fmla="*/ 192509 w 792203"/>
              <a:gd name="connsiteY79" fmla="*/ 679700 h 691785"/>
              <a:gd name="connsiteX80" fmla="*/ 193415 w 792203"/>
              <a:gd name="connsiteY80" fmla="*/ 680255 h 691785"/>
              <a:gd name="connsiteX81" fmla="*/ 197762 w 792203"/>
              <a:gd name="connsiteY81" fmla="*/ 682955 h 691785"/>
              <a:gd name="connsiteX82" fmla="*/ 197939 w 792203"/>
              <a:gd name="connsiteY82" fmla="*/ 683080 h 691785"/>
              <a:gd name="connsiteX83" fmla="*/ 200864 w 792203"/>
              <a:gd name="connsiteY83" fmla="*/ 684899 h 691785"/>
              <a:gd name="connsiteX84" fmla="*/ 203752 w 792203"/>
              <a:gd name="connsiteY84" fmla="*/ 686670 h 691785"/>
              <a:gd name="connsiteX85" fmla="*/ 212914 w 792203"/>
              <a:gd name="connsiteY85" fmla="*/ 692396 h 691785"/>
              <a:gd name="connsiteX86" fmla="*/ 217566 w 792203"/>
              <a:gd name="connsiteY86" fmla="*/ 686574 h 691785"/>
              <a:gd name="connsiteX87" fmla="*/ 218749 w 792203"/>
              <a:gd name="connsiteY87" fmla="*/ 685108 h 691785"/>
              <a:gd name="connsiteX88" fmla="*/ 222813 w 792203"/>
              <a:gd name="connsiteY88" fmla="*/ 680000 h 691785"/>
              <a:gd name="connsiteX89" fmla="*/ 238143 w 792203"/>
              <a:gd name="connsiteY89" fmla="*/ 660573 h 691785"/>
              <a:gd name="connsiteX90" fmla="*/ 239905 w 792203"/>
              <a:gd name="connsiteY90" fmla="*/ 658504 h 691785"/>
              <a:gd name="connsiteX91" fmla="*/ 245542 w 792203"/>
              <a:gd name="connsiteY91" fmla="*/ 651443 h 691785"/>
              <a:gd name="connsiteX92" fmla="*/ 250028 w 792203"/>
              <a:gd name="connsiteY92" fmla="*/ 645898 h 691785"/>
              <a:gd name="connsiteX93" fmla="*/ 251898 w 792203"/>
              <a:gd name="connsiteY93" fmla="*/ 643438 h 691785"/>
              <a:gd name="connsiteX94" fmla="*/ 258811 w 792203"/>
              <a:gd name="connsiteY94" fmla="*/ 638773 h 691785"/>
              <a:gd name="connsiteX95" fmla="*/ 338980 w 792203"/>
              <a:gd name="connsiteY95" fmla="*/ 598482 h 691785"/>
              <a:gd name="connsiteX96" fmla="*/ 351984 w 792203"/>
              <a:gd name="connsiteY96" fmla="*/ 597860 h 691785"/>
              <a:gd name="connsiteX97" fmla="*/ 358869 w 792203"/>
              <a:gd name="connsiteY97" fmla="*/ 580131 h 691785"/>
              <a:gd name="connsiteX98" fmla="*/ 369474 w 792203"/>
              <a:gd name="connsiteY98" fmla="*/ 545349 h 691785"/>
              <a:gd name="connsiteX99" fmla="*/ 369588 w 792203"/>
              <a:gd name="connsiteY99" fmla="*/ 542259 h 691785"/>
              <a:gd name="connsiteX100" fmla="*/ 379273 w 792203"/>
              <a:gd name="connsiteY100" fmla="*/ 515926 h 691785"/>
              <a:gd name="connsiteX101" fmla="*/ 379704 w 792203"/>
              <a:gd name="connsiteY101" fmla="*/ 515331 h 691785"/>
              <a:gd name="connsiteX102" fmla="*/ 389348 w 792203"/>
              <a:gd name="connsiteY102" fmla="*/ 502158 h 691785"/>
              <a:gd name="connsiteX103" fmla="*/ 390772 w 792203"/>
              <a:gd name="connsiteY103" fmla="*/ 500225 h 691785"/>
              <a:gd name="connsiteX104" fmla="*/ 445887 w 792203"/>
              <a:gd name="connsiteY104" fmla="*/ 440979 h 691785"/>
              <a:gd name="connsiteX105" fmla="*/ 454302 w 792203"/>
              <a:gd name="connsiteY105" fmla="*/ 431863 h 691785"/>
              <a:gd name="connsiteX106" fmla="*/ 464264 w 792203"/>
              <a:gd name="connsiteY106" fmla="*/ 421122 h 691785"/>
              <a:gd name="connsiteX107" fmla="*/ 470079 w 792203"/>
              <a:gd name="connsiteY107" fmla="*/ 414837 h 691785"/>
              <a:gd name="connsiteX108" fmla="*/ 483116 w 792203"/>
              <a:gd name="connsiteY108" fmla="*/ 402076 h 691785"/>
              <a:gd name="connsiteX109" fmla="*/ 493023 w 792203"/>
              <a:gd name="connsiteY109" fmla="*/ 392375 h 691785"/>
              <a:gd name="connsiteX110" fmla="*/ 495042 w 792203"/>
              <a:gd name="connsiteY110" fmla="*/ 390410 h 691785"/>
              <a:gd name="connsiteX111" fmla="*/ 509839 w 792203"/>
              <a:gd name="connsiteY111" fmla="*/ 375957 h 691785"/>
              <a:gd name="connsiteX112" fmla="*/ 513881 w 792203"/>
              <a:gd name="connsiteY112" fmla="*/ 368574 h 691785"/>
              <a:gd name="connsiteX113" fmla="*/ 520794 w 792203"/>
              <a:gd name="connsiteY113" fmla="*/ 355509 h 691785"/>
              <a:gd name="connsiteX114" fmla="*/ 525634 w 792203"/>
              <a:gd name="connsiteY114" fmla="*/ 346266 h 691785"/>
              <a:gd name="connsiteX115" fmla="*/ 529023 w 792203"/>
              <a:gd name="connsiteY115" fmla="*/ 340031 h 691785"/>
              <a:gd name="connsiteX116" fmla="*/ 535256 w 792203"/>
              <a:gd name="connsiteY116" fmla="*/ 328173 h 691785"/>
              <a:gd name="connsiteX117" fmla="*/ 540595 w 792203"/>
              <a:gd name="connsiteY117" fmla="*/ 318140 h 691785"/>
              <a:gd name="connsiteX118" fmla="*/ 551509 w 792203"/>
              <a:gd name="connsiteY118" fmla="*/ 297629 h 691785"/>
              <a:gd name="connsiteX119" fmla="*/ 559103 w 792203"/>
              <a:gd name="connsiteY119" fmla="*/ 283853 h 691785"/>
              <a:gd name="connsiteX120" fmla="*/ 567485 w 792203"/>
              <a:gd name="connsiteY120" fmla="*/ 267598 h 691785"/>
              <a:gd name="connsiteX121" fmla="*/ 576209 w 792203"/>
              <a:gd name="connsiteY121" fmla="*/ 251239 h 691785"/>
              <a:gd name="connsiteX122" fmla="*/ 581974 w 792203"/>
              <a:gd name="connsiteY122" fmla="*/ 245386 h 691785"/>
              <a:gd name="connsiteX123" fmla="*/ 584673 w 792203"/>
              <a:gd name="connsiteY123" fmla="*/ 242640 h 691785"/>
              <a:gd name="connsiteX124" fmla="*/ 589042 w 792203"/>
              <a:gd name="connsiteY124" fmla="*/ 238211 h 691785"/>
              <a:gd name="connsiteX125" fmla="*/ 590566 w 792203"/>
              <a:gd name="connsiteY125" fmla="*/ 236632 h 691785"/>
              <a:gd name="connsiteX126" fmla="*/ 596468 w 792203"/>
              <a:gd name="connsiteY126" fmla="*/ 230678 h 691785"/>
              <a:gd name="connsiteX127" fmla="*/ 605399 w 792203"/>
              <a:gd name="connsiteY127" fmla="*/ 219107 h 691785"/>
              <a:gd name="connsiteX128" fmla="*/ 619058 w 792203"/>
              <a:gd name="connsiteY128" fmla="*/ 201337 h 691785"/>
              <a:gd name="connsiteX129" fmla="*/ 676890 w 792203"/>
              <a:gd name="connsiteY129" fmla="*/ 126458 h 691785"/>
              <a:gd name="connsiteX130" fmla="*/ 694672 w 792203"/>
              <a:gd name="connsiteY130" fmla="*/ 107486 h 691785"/>
              <a:gd name="connsiteX131" fmla="*/ 768999 w 792203"/>
              <a:gd name="connsiteY131" fmla="*/ 67158 h 691785"/>
              <a:gd name="connsiteX132" fmla="*/ 792596 w 792203"/>
              <a:gd name="connsiteY132" fmla="*/ 29444 h 691785"/>
              <a:gd name="connsiteX133" fmla="*/ 744507 w 792203"/>
              <a:gd name="connsiteY133" fmla="*/ 23999 h 691785"/>
              <a:gd name="connsiteX134" fmla="*/ 704058 w 792203"/>
              <a:gd name="connsiteY134" fmla="*/ 19743 h 691785"/>
              <a:gd name="connsiteX135" fmla="*/ 696374 w 792203"/>
              <a:gd name="connsiteY135" fmla="*/ 18971 h 691785"/>
              <a:gd name="connsiteX136" fmla="*/ 678973 w 792203"/>
              <a:gd name="connsiteY136" fmla="*/ 17256 h 691785"/>
              <a:gd name="connsiteX137" fmla="*/ 657834 w 792203"/>
              <a:gd name="connsiteY137" fmla="*/ 15250 h 691785"/>
              <a:gd name="connsiteX138" fmla="*/ 637865 w 792203"/>
              <a:gd name="connsiteY138" fmla="*/ 13426 h 691785"/>
              <a:gd name="connsiteX139" fmla="*/ 608511 w 792203"/>
              <a:gd name="connsiteY139" fmla="*/ 10880 h 691785"/>
              <a:gd name="connsiteX140" fmla="*/ 575841 w 792203"/>
              <a:gd name="connsiteY140" fmla="*/ 8230 h 691785"/>
              <a:gd name="connsiteX141" fmla="*/ 548084 w 792203"/>
              <a:gd name="connsiteY141" fmla="*/ 6129 h 691785"/>
              <a:gd name="connsiteX142" fmla="*/ 539633 w 792203"/>
              <a:gd name="connsiteY142" fmla="*/ 5517 h 691785"/>
              <a:gd name="connsiteX143" fmla="*/ 523856 w 792203"/>
              <a:gd name="connsiteY143" fmla="*/ 4409 h 691785"/>
              <a:gd name="connsiteX144" fmla="*/ 503407 w 792203"/>
              <a:gd name="connsiteY144" fmla="*/ 3043 h 691785"/>
              <a:gd name="connsiteX145" fmla="*/ 491327 w 792203"/>
              <a:gd name="connsiteY145" fmla="*/ 2267 h 691785"/>
              <a:gd name="connsiteX146" fmla="*/ 472016 w 792203"/>
              <a:gd name="connsiteY146" fmla="*/ 1088 h 691785"/>
              <a:gd name="connsiteX147" fmla="*/ 464785 w 792203"/>
              <a:gd name="connsiteY147" fmla="*/ 661 h 691785"/>
              <a:gd name="connsiteX148" fmla="*/ 463937 w 792203"/>
              <a:gd name="connsiteY148" fmla="*/ 611 h 691785"/>
              <a:gd name="connsiteX149" fmla="*/ 466704 w 792203"/>
              <a:gd name="connsiteY149" fmla="*/ 28959 h 691785"/>
              <a:gd name="connsiteX150" fmla="*/ 466831 w 792203"/>
              <a:gd name="connsiteY150" fmla="*/ 30320 h 691785"/>
              <a:gd name="connsiteX151" fmla="*/ 457759 w 792203"/>
              <a:gd name="connsiteY151" fmla="*/ 32403 h 691785"/>
              <a:gd name="connsiteX152" fmla="*/ 452778 w 792203"/>
              <a:gd name="connsiteY152" fmla="*/ 33574 h 691785"/>
              <a:gd name="connsiteX153" fmla="*/ 447298 w 792203"/>
              <a:gd name="connsiteY153" fmla="*/ 35112 h 691785"/>
              <a:gd name="connsiteX154" fmla="*/ 443619 w 792203"/>
              <a:gd name="connsiteY154" fmla="*/ 37594 h 691785"/>
              <a:gd name="connsiteX155" fmla="*/ 427461 w 792203"/>
              <a:gd name="connsiteY155" fmla="*/ 43698 h 691785"/>
              <a:gd name="connsiteX156" fmla="*/ 403401 w 792203"/>
              <a:gd name="connsiteY156" fmla="*/ 52669 h 691785"/>
              <a:gd name="connsiteX157" fmla="*/ 369429 w 792203"/>
              <a:gd name="connsiteY157" fmla="*/ 70816 h 691785"/>
              <a:gd name="connsiteX158" fmla="*/ 357557 w 792203"/>
              <a:gd name="connsiteY158" fmla="*/ 70335 h 691785"/>
              <a:gd name="connsiteX159" fmla="*/ 343993 w 792203"/>
              <a:gd name="connsiteY159" fmla="*/ 63691 h 691785"/>
              <a:gd name="connsiteX160" fmla="*/ 323906 w 792203"/>
              <a:gd name="connsiteY160" fmla="*/ 53685 h 691785"/>
              <a:gd name="connsiteX161" fmla="*/ 301198 w 792203"/>
              <a:gd name="connsiteY161" fmla="*/ 35766 h 691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792203" h="691785">
                <a:moveTo>
                  <a:pt x="301198" y="35766"/>
                </a:moveTo>
                <a:lnTo>
                  <a:pt x="282652" y="20900"/>
                </a:lnTo>
                <a:lnTo>
                  <a:pt x="256671" y="6950"/>
                </a:lnTo>
                <a:lnTo>
                  <a:pt x="249250" y="2921"/>
                </a:lnTo>
                <a:lnTo>
                  <a:pt x="248913" y="22352"/>
                </a:lnTo>
                <a:lnTo>
                  <a:pt x="248376" y="53268"/>
                </a:lnTo>
                <a:lnTo>
                  <a:pt x="247895" y="80781"/>
                </a:lnTo>
                <a:lnTo>
                  <a:pt x="233032" y="88726"/>
                </a:lnTo>
                <a:lnTo>
                  <a:pt x="226238" y="92947"/>
                </a:lnTo>
                <a:lnTo>
                  <a:pt x="220047" y="95678"/>
                </a:lnTo>
                <a:lnTo>
                  <a:pt x="219044" y="96527"/>
                </a:lnTo>
                <a:lnTo>
                  <a:pt x="208927" y="101655"/>
                </a:lnTo>
                <a:lnTo>
                  <a:pt x="205294" y="103974"/>
                </a:lnTo>
                <a:lnTo>
                  <a:pt x="196555" y="108307"/>
                </a:lnTo>
                <a:lnTo>
                  <a:pt x="185243" y="114379"/>
                </a:lnTo>
                <a:lnTo>
                  <a:pt x="160828" y="127498"/>
                </a:lnTo>
                <a:lnTo>
                  <a:pt x="125406" y="146602"/>
                </a:lnTo>
                <a:lnTo>
                  <a:pt x="102052" y="159176"/>
                </a:lnTo>
                <a:lnTo>
                  <a:pt x="71165" y="176157"/>
                </a:lnTo>
                <a:lnTo>
                  <a:pt x="61722" y="171337"/>
                </a:lnTo>
                <a:lnTo>
                  <a:pt x="58569" y="182909"/>
                </a:lnTo>
                <a:lnTo>
                  <a:pt x="54047" y="185346"/>
                </a:lnTo>
                <a:lnTo>
                  <a:pt x="35045" y="195515"/>
                </a:lnTo>
                <a:lnTo>
                  <a:pt x="393" y="214497"/>
                </a:lnTo>
                <a:lnTo>
                  <a:pt x="709" y="227797"/>
                </a:lnTo>
                <a:lnTo>
                  <a:pt x="835" y="233070"/>
                </a:lnTo>
                <a:lnTo>
                  <a:pt x="1873" y="276470"/>
                </a:lnTo>
                <a:lnTo>
                  <a:pt x="2515" y="303225"/>
                </a:lnTo>
                <a:lnTo>
                  <a:pt x="3265" y="334300"/>
                </a:lnTo>
                <a:lnTo>
                  <a:pt x="3425" y="340938"/>
                </a:lnTo>
                <a:lnTo>
                  <a:pt x="3820" y="357220"/>
                </a:lnTo>
                <a:lnTo>
                  <a:pt x="4115" y="369386"/>
                </a:lnTo>
                <a:lnTo>
                  <a:pt x="4368" y="379800"/>
                </a:lnTo>
                <a:lnTo>
                  <a:pt x="4485" y="384638"/>
                </a:lnTo>
                <a:lnTo>
                  <a:pt x="4666" y="392043"/>
                </a:lnTo>
                <a:lnTo>
                  <a:pt x="15945" y="406160"/>
                </a:lnTo>
                <a:lnTo>
                  <a:pt x="24429" y="416756"/>
                </a:lnTo>
                <a:lnTo>
                  <a:pt x="27899" y="421126"/>
                </a:lnTo>
                <a:lnTo>
                  <a:pt x="35365" y="420967"/>
                </a:lnTo>
                <a:lnTo>
                  <a:pt x="43883" y="420799"/>
                </a:lnTo>
                <a:lnTo>
                  <a:pt x="52044" y="420650"/>
                </a:lnTo>
                <a:lnTo>
                  <a:pt x="60243" y="420514"/>
                </a:lnTo>
                <a:lnTo>
                  <a:pt x="75422" y="420300"/>
                </a:lnTo>
                <a:lnTo>
                  <a:pt x="80113" y="420241"/>
                </a:lnTo>
                <a:lnTo>
                  <a:pt x="91052" y="420123"/>
                </a:lnTo>
                <a:lnTo>
                  <a:pt x="94316" y="420096"/>
                </a:lnTo>
                <a:lnTo>
                  <a:pt x="106701" y="419996"/>
                </a:lnTo>
                <a:lnTo>
                  <a:pt x="114582" y="419951"/>
                </a:lnTo>
                <a:lnTo>
                  <a:pt x="123589" y="419915"/>
                </a:lnTo>
                <a:lnTo>
                  <a:pt x="123680" y="449556"/>
                </a:lnTo>
                <a:lnTo>
                  <a:pt x="123698" y="455486"/>
                </a:lnTo>
                <a:lnTo>
                  <a:pt x="123703" y="456970"/>
                </a:lnTo>
                <a:lnTo>
                  <a:pt x="123714" y="460578"/>
                </a:lnTo>
                <a:lnTo>
                  <a:pt x="123753" y="473279"/>
                </a:lnTo>
                <a:lnTo>
                  <a:pt x="123861" y="508207"/>
                </a:lnTo>
                <a:lnTo>
                  <a:pt x="123884" y="515844"/>
                </a:lnTo>
                <a:lnTo>
                  <a:pt x="123909" y="523781"/>
                </a:lnTo>
                <a:lnTo>
                  <a:pt x="123942" y="534513"/>
                </a:lnTo>
                <a:lnTo>
                  <a:pt x="123998" y="552441"/>
                </a:lnTo>
                <a:lnTo>
                  <a:pt x="124034" y="564117"/>
                </a:lnTo>
                <a:lnTo>
                  <a:pt x="124093" y="583067"/>
                </a:lnTo>
                <a:lnTo>
                  <a:pt x="128243" y="590872"/>
                </a:lnTo>
                <a:lnTo>
                  <a:pt x="131180" y="596386"/>
                </a:lnTo>
                <a:lnTo>
                  <a:pt x="134147" y="601945"/>
                </a:lnTo>
                <a:lnTo>
                  <a:pt x="140115" y="613126"/>
                </a:lnTo>
                <a:lnTo>
                  <a:pt x="145608" y="623476"/>
                </a:lnTo>
                <a:lnTo>
                  <a:pt x="150760" y="630560"/>
                </a:lnTo>
                <a:lnTo>
                  <a:pt x="152934" y="634081"/>
                </a:lnTo>
                <a:lnTo>
                  <a:pt x="158835" y="642640"/>
                </a:lnTo>
                <a:lnTo>
                  <a:pt x="162055" y="647282"/>
                </a:lnTo>
                <a:lnTo>
                  <a:pt x="164430" y="650735"/>
                </a:lnTo>
                <a:lnTo>
                  <a:pt x="167895" y="654815"/>
                </a:lnTo>
                <a:lnTo>
                  <a:pt x="168768" y="655881"/>
                </a:lnTo>
                <a:lnTo>
                  <a:pt x="174681" y="662928"/>
                </a:lnTo>
                <a:lnTo>
                  <a:pt x="175570" y="663972"/>
                </a:lnTo>
                <a:lnTo>
                  <a:pt x="177454" y="666191"/>
                </a:lnTo>
                <a:lnTo>
                  <a:pt x="178715" y="667711"/>
                </a:lnTo>
                <a:lnTo>
                  <a:pt x="181237" y="672683"/>
                </a:lnTo>
                <a:lnTo>
                  <a:pt x="186183" y="675748"/>
                </a:lnTo>
                <a:lnTo>
                  <a:pt x="192509" y="679700"/>
                </a:lnTo>
                <a:lnTo>
                  <a:pt x="193415" y="680255"/>
                </a:lnTo>
                <a:lnTo>
                  <a:pt x="197762" y="682955"/>
                </a:lnTo>
                <a:lnTo>
                  <a:pt x="197939" y="683080"/>
                </a:lnTo>
                <a:lnTo>
                  <a:pt x="200864" y="684899"/>
                </a:lnTo>
                <a:lnTo>
                  <a:pt x="203752" y="686670"/>
                </a:lnTo>
                <a:lnTo>
                  <a:pt x="212914" y="692396"/>
                </a:lnTo>
                <a:lnTo>
                  <a:pt x="217566" y="686574"/>
                </a:lnTo>
                <a:lnTo>
                  <a:pt x="218749" y="685108"/>
                </a:lnTo>
                <a:lnTo>
                  <a:pt x="222813" y="680000"/>
                </a:lnTo>
                <a:lnTo>
                  <a:pt x="238143" y="660573"/>
                </a:lnTo>
                <a:lnTo>
                  <a:pt x="239905" y="658504"/>
                </a:lnTo>
                <a:lnTo>
                  <a:pt x="245542" y="651443"/>
                </a:lnTo>
                <a:lnTo>
                  <a:pt x="250028" y="645898"/>
                </a:lnTo>
                <a:lnTo>
                  <a:pt x="251898" y="643438"/>
                </a:lnTo>
                <a:lnTo>
                  <a:pt x="258811" y="638773"/>
                </a:lnTo>
                <a:lnTo>
                  <a:pt x="338980" y="598482"/>
                </a:lnTo>
                <a:lnTo>
                  <a:pt x="351984" y="597860"/>
                </a:lnTo>
                <a:lnTo>
                  <a:pt x="358869" y="580131"/>
                </a:lnTo>
                <a:lnTo>
                  <a:pt x="369474" y="545349"/>
                </a:lnTo>
                <a:lnTo>
                  <a:pt x="369588" y="542259"/>
                </a:lnTo>
                <a:lnTo>
                  <a:pt x="379273" y="515926"/>
                </a:lnTo>
                <a:lnTo>
                  <a:pt x="379704" y="515331"/>
                </a:lnTo>
                <a:lnTo>
                  <a:pt x="389348" y="502158"/>
                </a:lnTo>
                <a:lnTo>
                  <a:pt x="390772" y="500225"/>
                </a:lnTo>
                <a:lnTo>
                  <a:pt x="445887" y="440979"/>
                </a:lnTo>
                <a:lnTo>
                  <a:pt x="454302" y="431863"/>
                </a:lnTo>
                <a:lnTo>
                  <a:pt x="464264" y="421122"/>
                </a:lnTo>
                <a:lnTo>
                  <a:pt x="470079" y="414837"/>
                </a:lnTo>
                <a:lnTo>
                  <a:pt x="483116" y="402076"/>
                </a:lnTo>
                <a:lnTo>
                  <a:pt x="493023" y="392375"/>
                </a:lnTo>
                <a:lnTo>
                  <a:pt x="495042" y="390410"/>
                </a:lnTo>
                <a:lnTo>
                  <a:pt x="509839" y="375957"/>
                </a:lnTo>
                <a:lnTo>
                  <a:pt x="513881" y="368574"/>
                </a:lnTo>
                <a:lnTo>
                  <a:pt x="520794" y="355509"/>
                </a:lnTo>
                <a:lnTo>
                  <a:pt x="525634" y="346266"/>
                </a:lnTo>
                <a:lnTo>
                  <a:pt x="529023" y="340031"/>
                </a:lnTo>
                <a:lnTo>
                  <a:pt x="535256" y="328173"/>
                </a:lnTo>
                <a:lnTo>
                  <a:pt x="540595" y="318140"/>
                </a:lnTo>
                <a:lnTo>
                  <a:pt x="551509" y="297629"/>
                </a:lnTo>
                <a:lnTo>
                  <a:pt x="559103" y="283853"/>
                </a:lnTo>
                <a:lnTo>
                  <a:pt x="567485" y="267598"/>
                </a:lnTo>
                <a:lnTo>
                  <a:pt x="576209" y="251239"/>
                </a:lnTo>
                <a:lnTo>
                  <a:pt x="581974" y="245386"/>
                </a:lnTo>
                <a:lnTo>
                  <a:pt x="584673" y="242640"/>
                </a:lnTo>
                <a:lnTo>
                  <a:pt x="589042" y="238211"/>
                </a:lnTo>
                <a:lnTo>
                  <a:pt x="590566" y="236632"/>
                </a:lnTo>
                <a:lnTo>
                  <a:pt x="596468" y="230678"/>
                </a:lnTo>
                <a:lnTo>
                  <a:pt x="605399" y="219107"/>
                </a:lnTo>
                <a:lnTo>
                  <a:pt x="619058" y="201337"/>
                </a:lnTo>
                <a:lnTo>
                  <a:pt x="676890" y="126458"/>
                </a:lnTo>
                <a:lnTo>
                  <a:pt x="694672" y="107486"/>
                </a:lnTo>
                <a:lnTo>
                  <a:pt x="768999" y="67158"/>
                </a:lnTo>
                <a:lnTo>
                  <a:pt x="792596" y="29444"/>
                </a:lnTo>
                <a:lnTo>
                  <a:pt x="744507" y="23999"/>
                </a:lnTo>
                <a:lnTo>
                  <a:pt x="704058" y="19743"/>
                </a:lnTo>
                <a:lnTo>
                  <a:pt x="696374" y="18971"/>
                </a:lnTo>
                <a:lnTo>
                  <a:pt x="678973" y="17256"/>
                </a:lnTo>
                <a:lnTo>
                  <a:pt x="657834" y="15250"/>
                </a:lnTo>
                <a:lnTo>
                  <a:pt x="637865" y="13426"/>
                </a:lnTo>
                <a:lnTo>
                  <a:pt x="608511" y="10880"/>
                </a:lnTo>
                <a:lnTo>
                  <a:pt x="575841" y="8230"/>
                </a:lnTo>
                <a:lnTo>
                  <a:pt x="548084" y="6129"/>
                </a:lnTo>
                <a:lnTo>
                  <a:pt x="539633" y="5517"/>
                </a:lnTo>
                <a:lnTo>
                  <a:pt x="523856" y="4409"/>
                </a:lnTo>
                <a:lnTo>
                  <a:pt x="503407" y="3043"/>
                </a:lnTo>
                <a:lnTo>
                  <a:pt x="491327" y="2267"/>
                </a:lnTo>
                <a:lnTo>
                  <a:pt x="472016" y="1088"/>
                </a:lnTo>
                <a:lnTo>
                  <a:pt x="464785" y="661"/>
                </a:lnTo>
                <a:lnTo>
                  <a:pt x="463937" y="611"/>
                </a:lnTo>
                <a:lnTo>
                  <a:pt x="466704" y="28959"/>
                </a:lnTo>
                <a:lnTo>
                  <a:pt x="466831" y="30320"/>
                </a:lnTo>
                <a:lnTo>
                  <a:pt x="457759" y="32403"/>
                </a:lnTo>
                <a:lnTo>
                  <a:pt x="452778" y="33574"/>
                </a:lnTo>
                <a:lnTo>
                  <a:pt x="447298" y="35112"/>
                </a:lnTo>
                <a:lnTo>
                  <a:pt x="443619" y="37594"/>
                </a:lnTo>
                <a:lnTo>
                  <a:pt x="427461" y="43698"/>
                </a:lnTo>
                <a:lnTo>
                  <a:pt x="403401" y="52669"/>
                </a:lnTo>
                <a:lnTo>
                  <a:pt x="369429" y="70816"/>
                </a:lnTo>
                <a:lnTo>
                  <a:pt x="357557" y="70335"/>
                </a:lnTo>
                <a:lnTo>
                  <a:pt x="343993" y="63691"/>
                </a:lnTo>
                <a:lnTo>
                  <a:pt x="323906" y="53685"/>
                </a:lnTo>
                <a:lnTo>
                  <a:pt x="301198" y="3576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6171022-C72F-5A32-7235-D2E251FFF589}"/>
              </a:ext>
            </a:extLst>
          </p:cNvPr>
          <p:cNvSpPr>
            <a:spLocks/>
          </p:cNvSpPr>
          <p:nvPr/>
        </p:nvSpPr>
        <p:spPr>
          <a:xfrm flipV="1">
            <a:off x="6042973" y="2541800"/>
            <a:ext cx="843022" cy="781824"/>
          </a:xfrm>
          <a:custGeom>
            <a:avLst/>
            <a:gdLst>
              <a:gd name="connsiteX0" fmla="*/ 243415 w 574096"/>
              <a:gd name="connsiteY0" fmla="*/ 61599 h 532420"/>
              <a:gd name="connsiteX1" fmla="*/ 237899 w 574096"/>
              <a:gd name="connsiteY1" fmla="*/ 63391 h 532420"/>
              <a:gd name="connsiteX2" fmla="*/ 223183 w 574096"/>
              <a:gd name="connsiteY2" fmla="*/ 63578 h 532420"/>
              <a:gd name="connsiteX3" fmla="*/ 220516 w 574096"/>
              <a:gd name="connsiteY3" fmla="*/ 65420 h 532420"/>
              <a:gd name="connsiteX4" fmla="*/ 218806 w 574096"/>
              <a:gd name="connsiteY4" fmla="*/ 66589 h 532420"/>
              <a:gd name="connsiteX5" fmla="*/ 214061 w 574096"/>
              <a:gd name="connsiteY5" fmla="*/ 69842 h 532420"/>
              <a:gd name="connsiteX6" fmla="*/ 213335 w 574096"/>
              <a:gd name="connsiteY6" fmla="*/ 70341 h 532420"/>
              <a:gd name="connsiteX7" fmla="*/ 204299 w 574096"/>
              <a:gd name="connsiteY7" fmla="*/ 77981 h 532420"/>
              <a:gd name="connsiteX8" fmla="*/ 198261 w 574096"/>
              <a:gd name="connsiteY8" fmla="*/ 81616 h 532420"/>
              <a:gd name="connsiteX9" fmla="*/ 188994 w 574096"/>
              <a:gd name="connsiteY9" fmla="*/ 87237 h 532420"/>
              <a:gd name="connsiteX10" fmla="*/ 171643 w 574096"/>
              <a:gd name="connsiteY10" fmla="*/ 92127 h 532420"/>
              <a:gd name="connsiteX11" fmla="*/ 176732 w 574096"/>
              <a:gd name="connsiteY11" fmla="*/ 80027 h 532420"/>
              <a:gd name="connsiteX12" fmla="*/ 145400 w 574096"/>
              <a:gd name="connsiteY12" fmla="*/ 78700 h 532420"/>
              <a:gd name="connsiteX13" fmla="*/ 138142 w 574096"/>
              <a:gd name="connsiteY13" fmla="*/ 83231 h 532420"/>
              <a:gd name="connsiteX14" fmla="*/ 131628 w 574096"/>
              <a:gd name="connsiteY14" fmla="*/ 87388 h 532420"/>
              <a:gd name="connsiteX15" fmla="*/ 142946 w 574096"/>
              <a:gd name="connsiteY15" fmla="*/ 100913 h 532420"/>
              <a:gd name="connsiteX16" fmla="*/ 144217 w 574096"/>
              <a:gd name="connsiteY16" fmla="*/ 102149 h 532420"/>
              <a:gd name="connsiteX17" fmla="*/ 129483 w 574096"/>
              <a:gd name="connsiteY17" fmla="*/ 104266 h 532420"/>
              <a:gd name="connsiteX18" fmla="*/ 123599 w 574096"/>
              <a:gd name="connsiteY18" fmla="*/ 106042 h 532420"/>
              <a:gd name="connsiteX19" fmla="*/ 99594 w 574096"/>
              <a:gd name="connsiteY19" fmla="*/ 113408 h 532420"/>
              <a:gd name="connsiteX20" fmla="*/ 90966 w 574096"/>
              <a:gd name="connsiteY20" fmla="*/ 115139 h 532420"/>
              <a:gd name="connsiteX21" fmla="*/ 81988 w 574096"/>
              <a:gd name="connsiteY21" fmla="*/ 115765 h 532420"/>
              <a:gd name="connsiteX22" fmla="*/ 82283 w 574096"/>
              <a:gd name="connsiteY22" fmla="*/ 116908 h 532420"/>
              <a:gd name="connsiteX23" fmla="*/ 82283 w 574096"/>
              <a:gd name="connsiteY23" fmla="*/ 116933 h 532420"/>
              <a:gd name="connsiteX24" fmla="*/ 76804 w 574096"/>
              <a:gd name="connsiteY24" fmla="*/ 129540 h 532420"/>
              <a:gd name="connsiteX25" fmla="*/ 73515 w 574096"/>
              <a:gd name="connsiteY25" fmla="*/ 133339 h 532420"/>
              <a:gd name="connsiteX26" fmla="*/ 65241 w 574096"/>
              <a:gd name="connsiteY26" fmla="*/ 134173 h 532420"/>
              <a:gd name="connsiteX27" fmla="*/ 59997 w 574096"/>
              <a:gd name="connsiteY27" fmla="*/ 132565 h 532420"/>
              <a:gd name="connsiteX28" fmla="*/ 58568 w 574096"/>
              <a:gd name="connsiteY28" fmla="*/ 132119 h 532420"/>
              <a:gd name="connsiteX29" fmla="*/ 55383 w 574096"/>
              <a:gd name="connsiteY29" fmla="*/ 131404 h 532420"/>
              <a:gd name="connsiteX30" fmla="*/ 58736 w 574096"/>
              <a:gd name="connsiteY30" fmla="*/ 143090 h 532420"/>
              <a:gd name="connsiteX31" fmla="*/ 59353 w 574096"/>
              <a:gd name="connsiteY31" fmla="*/ 150731 h 532420"/>
              <a:gd name="connsiteX32" fmla="*/ 55383 w 574096"/>
              <a:gd name="connsiteY32" fmla="*/ 168744 h 532420"/>
              <a:gd name="connsiteX33" fmla="*/ 55579 w 574096"/>
              <a:gd name="connsiteY33" fmla="*/ 171797 h 532420"/>
              <a:gd name="connsiteX34" fmla="*/ 54544 w 574096"/>
              <a:gd name="connsiteY34" fmla="*/ 173794 h 532420"/>
              <a:gd name="connsiteX35" fmla="*/ 52585 w 574096"/>
              <a:gd name="connsiteY35" fmla="*/ 175156 h 532420"/>
              <a:gd name="connsiteX36" fmla="*/ 48194 w 574096"/>
              <a:gd name="connsiteY36" fmla="*/ 175783 h 532420"/>
              <a:gd name="connsiteX37" fmla="*/ 47409 w 574096"/>
              <a:gd name="connsiteY37" fmla="*/ 176404 h 532420"/>
              <a:gd name="connsiteX38" fmla="*/ 46184 w 574096"/>
              <a:gd name="connsiteY38" fmla="*/ 177519 h 532420"/>
              <a:gd name="connsiteX39" fmla="*/ 41893 w 574096"/>
              <a:gd name="connsiteY39" fmla="*/ 183638 h 532420"/>
              <a:gd name="connsiteX40" fmla="*/ 39910 w 574096"/>
              <a:gd name="connsiteY40" fmla="*/ 193871 h 532420"/>
              <a:gd name="connsiteX41" fmla="*/ 36971 w 574096"/>
              <a:gd name="connsiteY41" fmla="*/ 198290 h 532420"/>
              <a:gd name="connsiteX42" fmla="*/ 33918 w 574096"/>
              <a:gd name="connsiteY42" fmla="*/ 202578 h 532420"/>
              <a:gd name="connsiteX43" fmla="*/ 34653 w 574096"/>
              <a:gd name="connsiteY43" fmla="*/ 205613 h 532420"/>
              <a:gd name="connsiteX44" fmla="*/ 36567 w 574096"/>
              <a:gd name="connsiteY44" fmla="*/ 211987 h 532420"/>
              <a:gd name="connsiteX45" fmla="*/ 40092 w 574096"/>
              <a:gd name="connsiteY45" fmla="*/ 226139 h 532420"/>
              <a:gd name="connsiteX46" fmla="*/ 35492 w 574096"/>
              <a:gd name="connsiteY46" fmla="*/ 233039 h 532420"/>
              <a:gd name="connsiteX47" fmla="*/ 35723 w 574096"/>
              <a:gd name="connsiteY47" fmla="*/ 233453 h 532420"/>
              <a:gd name="connsiteX48" fmla="*/ 36095 w 574096"/>
              <a:gd name="connsiteY48" fmla="*/ 234348 h 532420"/>
              <a:gd name="connsiteX49" fmla="*/ 36771 w 574096"/>
              <a:gd name="connsiteY49" fmla="*/ 235239 h 532420"/>
              <a:gd name="connsiteX50" fmla="*/ 36767 w 574096"/>
              <a:gd name="connsiteY50" fmla="*/ 236484 h 532420"/>
              <a:gd name="connsiteX51" fmla="*/ 36186 w 574096"/>
              <a:gd name="connsiteY51" fmla="*/ 237418 h 532420"/>
              <a:gd name="connsiteX52" fmla="*/ 35905 w 574096"/>
              <a:gd name="connsiteY52" fmla="*/ 238271 h 532420"/>
              <a:gd name="connsiteX53" fmla="*/ 36531 w 574096"/>
              <a:gd name="connsiteY53" fmla="*/ 239209 h 532420"/>
              <a:gd name="connsiteX54" fmla="*/ 36826 w 574096"/>
              <a:gd name="connsiteY54" fmla="*/ 240548 h 532420"/>
              <a:gd name="connsiteX55" fmla="*/ 36740 w 574096"/>
              <a:gd name="connsiteY55" fmla="*/ 241140 h 532420"/>
              <a:gd name="connsiteX56" fmla="*/ 36771 w 574096"/>
              <a:gd name="connsiteY56" fmla="*/ 241864 h 532420"/>
              <a:gd name="connsiteX57" fmla="*/ 36395 w 574096"/>
              <a:gd name="connsiteY57" fmla="*/ 242712 h 532420"/>
              <a:gd name="connsiteX58" fmla="*/ 35556 w 574096"/>
              <a:gd name="connsiteY58" fmla="*/ 243405 h 532420"/>
              <a:gd name="connsiteX59" fmla="*/ 34485 w 574096"/>
              <a:gd name="connsiteY59" fmla="*/ 243635 h 532420"/>
              <a:gd name="connsiteX60" fmla="*/ 33147 w 574096"/>
              <a:gd name="connsiteY60" fmla="*/ 243848 h 532420"/>
              <a:gd name="connsiteX61" fmla="*/ 32122 w 574096"/>
              <a:gd name="connsiteY61" fmla="*/ 244106 h 532420"/>
              <a:gd name="connsiteX62" fmla="*/ 31142 w 574096"/>
              <a:gd name="connsiteY62" fmla="*/ 244642 h 532420"/>
              <a:gd name="connsiteX63" fmla="*/ 30103 w 574096"/>
              <a:gd name="connsiteY63" fmla="*/ 244875 h 532420"/>
              <a:gd name="connsiteX64" fmla="*/ 29423 w 574096"/>
              <a:gd name="connsiteY64" fmla="*/ 245728 h 532420"/>
              <a:gd name="connsiteX65" fmla="*/ 29051 w 574096"/>
              <a:gd name="connsiteY65" fmla="*/ 246552 h 532420"/>
              <a:gd name="connsiteX66" fmla="*/ 29373 w 574096"/>
              <a:gd name="connsiteY66" fmla="*/ 247693 h 532420"/>
              <a:gd name="connsiteX67" fmla="*/ 28924 w 574096"/>
              <a:gd name="connsiteY67" fmla="*/ 248761 h 532420"/>
              <a:gd name="connsiteX68" fmla="*/ 28202 w 574096"/>
              <a:gd name="connsiteY68" fmla="*/ 249562 h 532420"/>
              <a:gd name="connsiteX69" fmla="*/ 27994 w 574096"/>
              <a:gd name="connsiteY69" fmla="*/ 250470 h 532420"/>
              <a:gd name="connsiteX70" fmla="*/ 27517 w 574096"/>
              <a:gd name="connsiteY70" fmla="*/ 251486 h 532420"/>
              <a:gd name="connsiteX71" fmla="*/ 27286 w 574096"/>
              <a:gd name="connsiteY71" fmla="*/ 252742 h 532420"/>
              <a:gd name="connsiteX72" fmla="*/ 27000 w 574096"/>
              <a:gd name="connsiteY72" fmla="*/ 253920 h 532420"/>
              <a:gd name="connsiteX73" fmla="*/ 26469 w 574096"/>
              <a:gd name="connsiteY73" fmla="*/ 254608 h 532420"/>
              <a:gd name="connsiteX74" fmla="*/ 26039 w 574096"/>
              <a:gd name="connsiteY74" fmla="*/ 255678 h 532420"/>
              <a:gd name="connsiteX75" fmla="*/ 26215 w 574096"/>
              <a:gd name="connsiteY75" fmla="*/ 256759 h 532420"/>
              <a:gd name="connsiteX76" fmla="*/ 26401 w 574096"/>
              <a:gd name="connsiteY76" fmla="*/ 258116 h 532420"/>
              <a:gd name="connsiteX77" fmla="*/ 27000 w 574096"/>
              <a:gd name="connsiteY77" fmla="*/ 258751 h 532420"/>
              <a:gd name="connsiteX78" fmla="*/ 28035 w 574096"/>
              <a:gd name="connsiteY78" fmla="*/ 259215 h 532420"/>
              <a:gd name="connsiteX79" fmla="*/ 28810 w 574096"/>
              <a:gd name="connsiteY79" fmla="*/ 259986 h 532420"/>
              <a:gd name="connsiteX80" fmla="*/ 29318 w 574096"/>
              <a:gd name="connsiteY80" fmla="*/ 261064 h 532420"/>
              <a:gd name="connsiteX81" fmla="*/ 29736 w 574096"/>
              <a:gd name="connsiteY81" fmla="*/ 261888 h 532420"/>
              <a:gd name="connsiteX82" fmla="*/ 30294 w 574096"/>
              <a:gd name="connsiteY82" fmla="*/ 262895 h 532420"/>
              <a:gd name="connsiteX83" fmla="*/ 30870 w 574096"/>
              <a:gd name="connsiteY83" fmla="*/ 263903 h 532420"/>
              <a:gd name="connsiteX84" fmla="*/ 30974 w 574096"/>
              <a:gd name="connsiteY84" fmla="*/ 265105 h 532420"/>
              <a:gd name="connsiteX85" fmla="*/ 30271 w 574096"/>
              <a:gd name="connsiteY85" fmla="*/ 265633 h 532420"/>
              <a:gd name="connsiteX86" fmla="*/ 29554 w 574096"/>
              <a:gd name="connsiteY86" fmla="*/ 266459 h 532420"/>
              <a:gd name="connsiteX87" fmla="*/ 29409 w 574096"/>
              <a:gd name="connsiteY87" fmla="*/ 267770 h 532420"/>
              <a:gd name="connsiteX88" fmla="*/ 29817 w 574096"/>
              <a:gd name="connsiteY88" fmla="*/ 268942 h 532420"/>
              <a:gd name="connsiteX89" fmla="*/ 30098 w 574096"/>
              <a:gd name="connsiteY89" fmla="*/ 269807 h 532420"/>
              <a:gd name="connsiteX90" fmla="*/ 30706 w 574096"/>
              <a:gd name="connsiteY90" fmla="*/ 270692 h 532420"/>
              <a:gd name="connsiteX91" fmla="*/ 30693 w 574096"/>
              <a:gd name="connsiteY91" fmla="*/ 271837 h 532420"/>
              <a:gd name="connsiteX92" fmla="*/ 29863 w 574096"/>
              <a:gd name="connsiteY92" fmla="*/ 272531 h 532420"/>
              <a:gd name="connsiteX93" fmla="*/ 29377 w 574096"/>
              <a:gd name="connsiteY93" fmla="*/ 273272 h 532420"/>
              <a:gd name="connsiteX94" fmla="*/ 28701 w 574096"/>
              <a:gd name="connsiteY94" fmla="*/ 274126 h 532420"/>
              <a:gd name="connsiteX95" fmla="*/ 27880 w 574096"/>
              <a:gd name="connsiteY95" fmla="*/ 274847 h 532420"/>
              <a:gd name="connsiteX96" fmla="*/ 26950 w 574096"/>
              <a:gd name="connsiteY96" fmla="*/ 275460 h 532420"/>
              <a:gd name="connsiteX97" fmla="*/ 26247 w 574096"/>
              <a:gd name="connsiteY97" fmla="*/ 276014 h 532420"/>
              <a:gd name="connsiteX98" fmla="*/ 25199 w 574096"/>
              <a:gd name="connsiteY98" fmla="*/ 276546 h 532420"/>
              <a:gd name="connsiteX99" fmla="*/ 24260 w 574096"/>
              <a:gd name="connsiteY99" fmla="*/ 276537 h 532420"/>
              <a:gd name="connsiteX100" fmla="*/ 24065 w 574096"/>
              <a:gd name="connsiteY100" fmla="*/ 276998 h 532420"/>
              <a:gd name="connsiteX101" fmla="*/ 22918 w 574096"/>
              <a:gd name="connsiteY101" fmla="*/ 277450 h 532420"/>
              <a:gd name="connsiteX102" fmla="*/ 22119 w 574096"/>
              <a:gd name="connsiteY102" fmla="*/ 277898 h 532420"/>
              <a:gd name="connsiteX103" fmla="*/ 21276 w 574096"/>
              <a:gd name="connsiteY103" fmla="*/ 278544 h 532420"/>
              <a:gd name="connsiteX104" fmla="*/ 20686 w 574096"/>
              <a:gd name="connsiteY104" fmla="*/ 279479 h 532420"/>
              <a:gd name="connsiteX105" fmla="*/ 19815 w 574096"/>
              <a:gd name="connsiteY105" fmla="*/ 280172 h 532420"/>
              <a:gd name="connsiteX106" fmla="*/ 19071 w 574096"/>
              <a:gd name="connsiteY106" fmla="*/ 280675 h 532420"/>
              <a:gd name="connsiteX107" fmla="*/ 18395 w 574096"/>
              <a:gd name="connsiteY107" fmla="*/ 281604 h 532420"/>
              <a:gd name="connsiteX108" fmla="*/ 17928 w 574096"/>
              <a:gd name="connsiteY108" fmla="*/ 282323 h 532420"/>
              <a:gd name="connsiteX109" fmla="*/ 17479 w 574096"/>
              <a:gd name="connsiteY109" fmla="*/ 282744 h 532420"/>
              <a:gd name="connsiteX110" fmla="*/ 17284 w 574096"/>
              <a:gd name="connsiteY110" fmla="*/ 283230 h 532420"/>
              <a:gd name="connsiteX111" fmla="*/ 16730 w 574096"/>
              <a:gd name="connsiteY111" fmla="*/ 283869 h 532420"/>
              <a:gd name="connsiteX112" fmla="*/ 16118 w 574096"/>
              <a:gd name="connsiteY112" fmla="*/ 284754 h 532420"/>
              <a:gd name="connsiteX113" fmla="*/ 15301 w 574096"/>
              <a:gd name="connsiteY113" fmla="*/ 285501 h 532420"/>
              <a:gd name="connsiteX114" fmla="*/ 14530 w 574096"/>
              <a:gd name="connsiteY114" fmla="*/ 286252 h 532420"/>
              <a:gd name="connsiteX115" fmla="*/ 13791 w 574096"/>
              <a:gd name="connsiteY115" fmla="*/ 286780 h 532420"/>
              <a:gd name="connsiteX116" fmla="*/ 12648 w 574096"/>
              <a:gd name="connsiteY116" fmla="*/ 287210 h 532420"/>
              <a:gd name="connsiteX117" fmla="*/ 11418 w 574096"/>
              <a:gd name="connsiteY117" fmla="*/ 287585 h 532420"/>
              <a:gd name="connsiteX118" fmla="*/ 10534 w 574096"/>
              <a:gd name="connsiteY118" fmla="*/ 288255 h 532420"/>
              <a:gd name="connsiteX119" fmla="*/ 9926 w 574096"/>
              <a:gd name="connsiteY119" fmla="*/ 288767 h 532420"/>
              <a:gd name="connsiteX120" fmla="*/ 9146 w 574096"/>
              <a:gd name="connsiteY120" fmla="*/ 289517 h 532420"/>
              <a:gd name="connsiteX121" fmla="*/ 8402 w 574096"/>
              <a:gd name="connsiteY121" fmla="*/ 290345 h 532420"/>
              <a:gd name="connsiteX122" fmla="*/ 6964 w 574096"/>
              <a:gd name="connsiteY122" fmla="*/ 291681 h 532420"/>
              <a:gd name="connsiteX123" fmla="*/ 6741 w 574096"/>
              <a:gd name="connsiteY123" fmla="*/ 291917 h 532420"/>
              <a:gd name="connsiteX124" fmla="*/ 2799 w 574096"/>
              <a:gd name="connsiteY124" fmla="*/ 299856 h 532420"/>
              <a:gd name="connsiteX125" fmla="*/ 10933 w 574096"/>
              <a:gd name="connsiteY125" fmla="*/ 323688 h 532420"/>
              <a:gd name="connsiteX126" fmla="*/ 13242 w 574096"/>
              <a:gd name="connsiteY126" fmla="*/ 324823 h 532420"/>
              <a:gd name="connsiteX127" fmla="*/ 14448 w 574096"/>
              <a:gd name="connsiteY127" fmla="*/ 333687 h 532420"/>
              <a:gd name="connsiteX128" fmla="*/ 14489 w 574096"/>
              <a:gd name="connsiteY128" fmla="*/ 338845 h 532420"/>
              <a:gd name="connsiteX129" fmla="*/ 13727 w 574096"/>
              <a:gd name="connsiteY129" fmla="*/ 341015 h 532420"/>
              <a:gd name="connsiteX130" fmla="*/ 12743 w 574096"/>
              <a:gd name="connsiteY130" fmla="*/ 342749 h 532420"/>
              <a:gd name="connsiteX131" fmla="*/ 8692 w 574096"/>
              <a:gd name="connsiteY131" fmla="*/ 354135 h 532420"/>
              <a:gd name="connsiteX132" fmla="*/ 7308 w 574096"/>
              <a:gd name="connsiteY132" fmla="*/ 366304 h 532420"/>
              <a:gd name="connsiteX133" fmla="*/ 5235 w 574096"/>
              <a:gd name="connsiteY133" fmla="*/ 369767 h 532420"/>
              <a:gd name="connsiteX134" fmla="*/ 5553 w 574096"/>
              <a:gd name="connsiteY134" fmla="*/ 374567 h 532420"/>
              <a:gd name="connsiteX135" fmla="*/ 4673 w 574096"/>
              <a:gd name="connsiteY135" fmla="*/ 376457 h 532420"/>
              <a:gd name="connsiteX136" fmla="*/ 1652 w 574096"/>
              <a:gd name="connsiteY136" fmla="*/ 384671 h 532420"/>
              <a:gd name="connsiteX137" fmla="*/ 1275 w 574096"/>
              <a:gd name="connsiteY137" fmla="*/ 391497 h 532420"/>
              <a:gd name="connsiteX138" fmla="*/ 1021 w 574096"/>
              <a:gd name="connsiteY138" fmla="*/ 394595 h 532420"/>
              <a:gd name="connsiteX139" fmla="*/ 363 w 574096"/>
              <a:gd name="connsiteY139" fmla="*/ 402400 h 532420"/>
              <a:gd name="connsiteX140" fmla="*/ 1661 w 574096"/>
              <a:gd name="connsiteY140" fmla="*/ 412785 h 532420"/>
              <a:gd name="connsiteX141" fmla="*/ 1856 w 574096"/>
              <a:gd name="connsiteY141" fmla="*/ 427740 h 532420"/>
              <a:gd name="connsiteX142" fmla="*/ 42750 w 574096"/>
              <a:gd name="connsiteY142" fmla="*/ 424032 h 532420"/>
              <a:gd name="connsiteX143" fmla="*/ 59688 w 574096"/>
              <a:gd name="connsiteY143" fmla="*/ 436275 h 532420"/>
              <a:gd name="connsiteX144" fmla="*/ 59738 w 574096"/>
              <a:gd name="connsiteY144" fmla="*/ 436357 h 532420"/>
              <a:gd name="connsiteX145" fmla="*/ 66847 w 574096"/>
              <a:gd name="connsiteY145" fmla="*/ 449961 h 532420"/>
              <a:gd name="connsiteX146" fmla="*/ 70167 w 574096"/>
              <a:gd name="connsiteY146" fmla="*/ 456328 h 532420"/>
              <a:gd name="connsiteX147" fmla="*/ 70494 w 574096"/>
              <a:gd name="connsiteY147" fmla="*/ 456954 h 532420"/>
              <a:gd name="connsiteX148" fmla="*/ 73379 w 574096"/>
              <a:gd name="connsiteY148" fmla="*/ 462468 h 532420"/>
              <a:gd name="connsiteX149" fmla="*/ 74340 w 574096"/>
              <a:gd name="connsiteY149" fmla="*/ 464315 h 532420"/>
              <a:gd name="connsiteX150" fmla="*/ 75502 w 574096"/>
              <a:gd name="connsiteY150" fmla="*/ 468521 h 532420"/>
              <a:gd name="connsiteX151" fmla="*/ 80147 w 574096"/>
              <a:gd name="connsiteY151" fmla="*/ 485561 h 532420"/>
              <a:gd name="connsiteX152" fmla="*/ 86457 w 574096"/>
              <a:gd name="connsiteY152" fmla="*/ 493588 h 532420"/>
              <a:gd name="connsiteX153" fmla="*/ 89827 w 574096"/>
              <a:gd name="connsiteY153" fmla="*/ 496892 h 532420"/>
              <a:gd name="connsiteX154" fmla="*/ 97362 w 574096"/>
              <a:gd name="connsiteY154" fmla="*/ 506494 h 532420"/>
              <a:gd name="connsiteX155" fmla="*/ 120374 w 574096"/>
              <a:gd name="connsiteY155" fmla="*/ 511862 h 532420"/>
              <a:gd name="connsiteX156" fmla="*/ 139621 w 574096"/>
              <a:gd name="connsiteY156" fmla="*/ 515882 h 532420"/>
              <a:gd name="connsiteX157" fmla="*/ 161531 w 574096"/>
              <a:gd name="connsiteY157" fmla="*/ 519481 h 532420"/>
              <a:gd name="connsiteX158" fmla="*/ 176424 w 574096"/>
              <a:gd name="connsiteY158" fmla="*/ 523724 h 532420"/>
              <a:gd name="connsiteX159" fmla="*/ 205415 w 574096"/>
              <a:gd name="connsiteY159" fmla="*/ 532681 h 532420"/>
              <a:gd name="connsiteX160" fmla="*/ 205642 w 574096"/>
              <a:gd name="connsiteY160" fmla="*/ 532205 h 532420"/>
              <a:gd name="connsiteX161" fmla="*/ 206186 w 574096"/>
              <a:gd name="connsiteY161" fmla="*/ 531719 h 532420"/>
              <a:gd name="connsiteX162" fmla="*/ 208903 w 574096"/>
              <a:gd name="connsiteY162" fmla="*/ 529183 h 532420"/>
              <a:gd name="connsiteX163" fmla="*/ 235544 w 574096"/>
              <a:gd name="connsiteY163" fmla="*/ 504216 h 532420"/>
              <a:gd name="connsiteX164" fmla="*/ 238529 w 574096"/>
              <a:gd name="connsiteY164" fmla="*/ 501706 h 532420"/>
              <a:gd name="connsiteX165" fmla="*/ 238688 w 574096"/>
              <a:gd name="connsiteY165" fmla="*/ 501602 h 532420"/>
              <a:gd name="connsiteX166" fmla="*/ 240729 w 574096"/>
              <a:gd name="connsiteY166" fmla="*/ 500200 h 532420"/>
              <a:gd name="connsiteX167" fmla="*/ 241600 w 574096"/>
              <a:gd name="connsiteY167" fmla="*/ 498557 h 532420"/>
              <a:gd name="connsiteX168" fmla="*/ 252841 w 574096"/>
              <a:gd name="connsiteY168" fmla="*/ 488696 h 532420"/>
              <a:gd name="connsiteX169" fmla="*/ 256375 w 574096"/>
              <a:gd name="connsiteY169" fmla="*/ 485039 h 532420"/>
              <a:gd name="connsiteX170" fmla="*/ 258589 w 574096"/>
              <a:gd name="connsiteY170" fmla="*/ 482666 h 532420"/>
              <a:gd name="connsiteX171" fmla="*/ 262222 w 574096"/>
              <a:gd name="connsiteY171" fmla="*/ 479775 h 532420"/>
              <a:gd name="connsiteX172" fmla="*/ 265162 w 574096"/>
              <a:gd name="connsiteY172" fmla="*/ 477020 h 532420"/>
              <a:gd name="connsiteX173" fmla="*/ 268051 w 574096"/>
              <a:gd name="connsiteY173" fmla="*/ 474665 h 532420"/>
              <a:gd name="connsiteX174" fmla="*/ 275237 w 574096"/>
              <a:gd name="connsiteY174" fmla="*/ 468816 h 532420"/>
              <a:gd name="connsiteX175" fmla="*/ 279877 w 574096"/>
              <a:gd name="connsiteY175" fmla="*/ 464945 h 532420"/>
              <a:gd name="connsiteX176" fmla="*/ 290991 w 574096"/>
              <a:gd name="connsiteY176" fmla="*/ 465980 h 532420"/>
              <a:gd name="connsiteX177" fmla="*/ 297986 w 574096"/>
              <a:gd name="connsiteY177" fmla="*/ 465494 h 532420"/>
              <a:gd name="connsiteX178" fmla="*/ 312801 w 574096"/>
              <a:gd name="connsiteY178" fmla="*/ 465177 h 532420"/>
              <a:gd name="connsiteX179" fmla="*/ 324554 w 574096"/>
              <a:gd name="connsiteY179" fmla="*/ 463893 h 532420"/>
              <a:gd name="connsiteX180" fmla="*/ 334766 w 574096"/>
              <a:gd name="connsiteY180" fmla="*/ 465553 h 532420"/>
              <a:gd name="connsiteX181" fmla="*/ 374866 w 574096"/>
              <a:gd name="connsiteY181" fmla="*/ 468594 h 532420"/>
              <a:gd name="connsiteX182" fmla="*/ 411333 w 574096"/>
              <a:gd name="connsiteY182" fmla="*/ 474634 h 532420"/>
              <a:gd name="connsiteX183" fmla="*/ 442556 w 574096"/>
              <a:gd name="connsiteY183" fmla="*/ 482829 h 532420"/>
              <a:gd name="connsiteX184" fmla="*/ 445831 w 574096"/>
              <a:gd name="connsiteY184" fmla="*/ 488737 h 532420"/>
              <a:gd name="connsiteX185" fmla="*/ 453111 w 574096"/>
              <a:gd name="connsiteY185" fmla="*/ 485148 h 532420"/>
              <a:gd name="connsiteX186" fmla="*/ 457171 w 574096"/>
              <a:gd name="connsiteY186" fmla="*/ 480392 h 532420"/>
              <a:gd name="connsiteX187" fmla="*/ 462297 w 574096"/>
              <a:gd name="connsiteY187" fmla="*/ 481386 h 532420"/>
              <a:gd name="connsiteX188" fmla="*/ 476913 w 574096"/>
              <a:gd name="connsiteY188" fmla="*/ 473749 h 532420"/>
              <a:gd name="connsiteX189" fmla="*/ 481830 w 574096"/>
              <a:gd name="connsiteY189" fmla="*/ 470795 h 532420"/>
              <a:gd name="connsiteX190" fmla="*/ 482080 w 574096"/>
              <a:gd name="connsiteY190" fmla="*/ 469878 h 532420"/>
              <a:gd name="connsiteX191" fmla="*/ 486684 w 574096"/>
              <a:gd name="connsiteY191" fmla="*/ 453279 h 532420"/>
              <a:gd name="connsiteX192" fmla="*/ 490599 w 574096"/>
              <a:gd name="connsiteY192" fmla="*/ 443037 h 532420"/>
              <a:gd name="connsiteX193" fmla="*/ 498596 w 574096"/>
              <a:gd name="connsiteY193" fmla="*/ 422921 h 532420"/>
              <a:gd name="connsiteX194" fmla="*/ 509383 w 574096"/>
              <a:gd name="connsiteY194" fmla="*/ 405658 h 532420"/>
              <a:gd name="connsiteX195" fmla="*/ 519526 w 574096"/>
              <a:gd name="connsiteY195" fmla="*/ 389069 h 532420"/>
              <a:gd name="connsiteX196" fmla="*/ 519531 w 574096"/>
              <a:gd name="connsiteY196" fmla="*/ 389044 h 532420"/>
              <a:gd name="connsiteX197" fmla="*/ 527297 w 574096"/>
              <a:gd name="connsiteY197" fmla="*/ 374309 h 532420"/>
              <a:gd name="connsiteX198" fmla="*/ 526612 w 574096"/>
              <a:gd name="connsiteY198" fmla="*/ 360590 h 532420"/>
              <a:gd name="connsiteX199" fmla="*/ 526616 w 574096"/>
              <a:gd name="connsiteY199" fmla="*/ 360566 h 532420"/>
              <a:gd name="connsiteX200" fmla="*/ 527619 w 574096"/>
              <a:gd name="connsiteY200" fmla="*/ 358629 h 532420"/>
              <a:gd name="connsiteX201" fmla="*/ 528386 w 574096"/>
              <a:gd name="connsiteY201" fmla="*/ 354715 h 532420"/>
              <a:gd name="connsiteX202" fmla="*/ 496423 w 574096"/>
              <a:gd name="connsiteY202" fmla="*/ 299217 h 532420"/>
              <a:gd name="connsiteX203" fmla="*/ 498905 w 574096"/>
              <a:gd name="connsiteY203" fmla="*/ 298407 h 532420"/>
              <a:gd name="connsiteX204" fmla="*/ 498923 w 574096"/>
              <a:gd name="connsiteY204" fmla="*/ 298410 h 532420"/>
              <a:gd name="connsiteX205" fmla="*/ 510105 w 574096"/>
              <a:gd name="connsiteY205" fmla="*/ 296862 h 532420"/>
              <a:gd name="connsiteX206" fmla="*/ 519245 w 574096"/>
              <a:gd name="connsiteY206" fmla="*/ 292015 h 532420"/>
              <a:gd name="connsiteX207" fmla="*/ 526997 w 574096"/>
              <a:gd name="connsiteY207" fmla="*/ 284383 h 532420"/>
              <a:gd name="connsiteX208" fmla="*/ 525278 w 574096"/>
              <a:gd name="connsiteY208" fmla="*/ 257279 h 532420"/>
              <a:gd name="connsiteX209" fmla="*/ 527102 w 574096"/>
              <a:gd name="connsiteY209" fmla="*/ 252478 h 532420"/>
              <a:gd name="connsiteX210" fmla="*/ 532985 w 574096"/>
              <a:gd name="connsiteY210" fmla="*/ 238379 h 532420"/>
              <a:gd name="connsiteX211" fmla="*/ 533684 w 574096"/>
              <a:gd name="connsiteY211" fmla="*/ 235925 h 532420"/>
              <a:gd name="connsiteX212" fmla="*/ 537853 w 574096"/>
              <a:gd name="connsiteY212" fmla="*/ 221300 h 532420"/>
              <a:gd name="connsiteX213" fmla="*/ 548132 w 574096"/>
              <a:gd name="connsiteY213" fmla="*/ 209796 h 532420"/>
              <a:gd name="connsiteX214" fmla="*/ 570799 w 574096"/>
              <a:gd name="connsiteY214" fmla="*/ 184783 h 532420"/>
              <a:gd name="connsiteX215" fmla="*/ 570854 w 574096"/>
              <a:gd name="connsiteY215" fmla="*/ 169666 h 532420"/>
              <a:gd name="connsiteX216" fmla="*/ 572836 w 574096"/>
              <a:gd name="connsiteY216" fmla="*/ 161779 h 532420"/>
              <a:gd name="connsiteX217" fmla="*/ 574460 w 574096"/>
              <a:gd name="connsiteY217" fmla="*/ 155346 h 532420"/>
              <a:gd name="connsiteX218" fmla="*/ 562743 w 574096"/>
              <a:gd name="connsiteY218" fmla="*/ 144020 h 532420"/>
              <a:gd name="connsiteX219" fmla="*/ 546657 w 574096"/>
              <a:gd name="connsiteY219" fmla="*/ 124271 h 532420"/>
              <a:gd name="connsiteX220" fmla="*/ 534441 w 574096"/>
              <a:gd name="connsiteY220" fmla="*/ 103834 h 532420"/>
              <a:gd name="connsiteX221" fmla="*/ 531157 w 574096"/>
              <a:gd name="connsiteY221" fmla="*/ 98149 h 532420"/>
              <a:gd name="connsiteX222" fmla="*/ 527841 w 574096"/>
              <a:gd name="connsiteY222" fmla="*/ 90489 h 532420"/>
              <a:gd name="connsiteX223" fmla="*/ 524911 w 574096"/>
              <a:gd name="connsiteY223" fmla="*/ 86092 h 532420"/>
              <a:gd name="connsiteX224" fmla="*/ 522361 w 574096"/>
              <a:gd name="connsiteY224" fmla="*/ 82271 h 532420"/>
              <a:gd name="connsiteX225" fmla="*/ 509778 w 574096"/>
              <a:gd name="connsiteY225" fmla="*/ 58108 h 532420"/>
              <a:gd name="connsiteX226" fmla="*/ 510821 w 574096"/>
              <a:gd name="connsiteY226" fmla="*/ 52556 h 532420"/>
              <a:gd name="connsiteX227" fmla="*/ 519903 w 574096"/>
              <a:gd name="connsiteY227" fmla="*/ 27341 h 532420"/>
              <a:gd name="connsiteX228" fmla="*/ 520048 w 574096"/>
              <a:gd name="connsiteY228" fmla="*/ 26962 h 532420"/>
              <a:gd name="connsiteX229" fmla="*/ 527310 w 574096"/>
              <a:gd name="connsiteY229" fmla="*/ 17630 h 532420"/>
              <a:gd name="connsiteX230" fmla="*/ 524811 w 574096"/>
              <a:gd name="connsiteY230" fmla="*/ 9103 h 532420"/>
              <a:gd name="connsiteX231" fmla="*/ 511928 w 574096"/>
              <a:gd name="connsiteY231" fmla="*/ 14912 h 532420"/>
              <a:gd name="connsiteX232" fmla="*/ 494668 w 574096"/>
              <a:gd name="connsiteY232" fmla="*/ 16831 h 532420"/>
              <a:gd name="connsiteX233" fmla="*/ 472771 w 574096"/>
              <a:gd name="connsiteY233" fmla="*/ 30810 h 532420"/>
              <a:gd name="connsiteX234" fmla="*/ 471034 w 574096"/>
              <a:gd name="connsiteY234" fmla="*/ 31936 h 532420"/>
              <a:gd name="connsiteX235" fmla="*/ 442324 w 574096"/>
              <a:gd name="connsiteY235" fmla="*/ 32839 h 532420"/>
              <a:gd name="connsiteX236" fmla="*/ 435751 w 574096"/>
              <a:gd name="connsiteY236" fmla="*/ 35058 h 532420"/>
              <a:gd name="connsiteX237" fmla="*/ 430022 w 574096"/>
              <a:gd name="connsiteY237" fmla="*/ 31526 h 532420"/>
              <a:gd name="connsiteX238" fmla="*/ 428543 w 574096"/>
              <a:gd name="connsiteY238" fmla="*/ 30291 h 532420"/>
              <a:gd name="connsiteX239" fmla="*/ 423150 w 574096"/>
              <a:gd name="connsiteY239" fmla="*/ 25765 h 532420"/>
              <a:gd name="connsiteX240" fmla="*/ 418645 w 574096"/>
              <a:gd name="connsiteY240" fmla="*/ 22263 h 532420"/>
              <a:gd name="connsiteX241" fmla="*/ 414767 w 574096"/>
              <a:gd name="connsiteY241" fmla="*/ 17655 h 532420"/>
              <a:gd name="connsiteX242" fmla="*/ 399838 w 574096"/>
              <a:gd name="connsiteY242" fmla="*/ 26801 h 532420"/>
              <a:gd name="connsiteX243" fmla="*/ 397851 w 574096"/>
              <a:gd name="connsiteY243" fmla="*/ 25253 h 532420"/>
              <a:gd name="connsiteX244" fmla="*/ 391305 w 574096"/>
              <a:gd name="connsiteY244" fmla="*/ 22892 h 532420"/>
              <a:gd name="connsiteX245" fmla="*/ 378849 w 574096"/>
              <a:gd name="connsiteY245" fmla="*/ 18469 h 532420"/>
              <a:gd name="connsiteX246" fmla="*/ 374902 w 574096"/>
              <a:gd name="connsiteY246" fmla="*/ 17083 h 532420"/>
              <a:gd name="connsiteX247" fmla="*/ 370720 w 574096"/>
              <a:gd name="connsiteY247" fmla="*/ 13232 h 532420"/>
              <a:gd name="connsiteX248" fmla="*/ 367494 w 574096"/>
              <a:gd name="connsiteY248" fmla="*/ 4324 h 532420"/>
              <a:gd name="connsiteX249" fmla="*/ 361674 w 574096"/>
              <a:gd name="connsiteY249" fmla="*/ 3722 h 532420"/>
              <a:gd name="connsiteX250" fmla="*/ 353382 w 574096"/>
              <a:gd name="connsiteY250" fmla="*/ 261 h 532420"/>
              <a:gd name="connsiteX251" fmla="*/ 349118 w 574096"/>
              <a:gd name="connsiteY251" fmla="*/ 9370 h 532420"/>
              <a:gd name="connsiteX252" fmla="*/ 347803 w 574096"/>
              <a:gd name="connsiteY252" fmla="*/ 15766 h 532420"/>
              <a:gd name="connsiteX253" fmla="*/ 346179 w 574096"/>
              <a:gd name="connsiteY253" fmla="*/ 16326 h 532420"/>
              <a:gd name="connsiteX254" fmla="*/ 338222 w 574096"/>
              <a:gd name="connsiteY254" fmla="*/ 19130 h 532420"/>
              <a:gd name="connsiteX255" fmla="*/ 338517 w 574096"/>
              <a:gd name="connsiteY255" fmla="*/ 21627 h 532420"/>
              <a:gd name="connsiteX256" fmla="*/ 334693 w 574096"/>
              <a:gd name="connsiteY256" fmla="*/ 25612 h 532420"/>
              <a:gd name="connsiteX257" fmla="*/ 326519 w 574096"/>
              <a:gd name="connsiteY257" fmla="*/ 34198 h 532420"/>
              <a:gd name="connsiteX258" fmla="*/ 315337 w 574096"/>
              <a:gd name="connsiteY258" fmla="*/ 25392 h 532420"/>
              <a:gd name="connsiteX259" fmla="*/ 313187 w 574096"/>
              <a:gd name="connsiteY259" fmla="*/ 14620 h 532420"/>
              <a:gd name="connsiteX260" fmla="*/ 300780 w 574096"/>
              <a:gd name="connsiteY260" fmla="*/ 10971 h 532420"/>
              <a:gd name="connsiteX261" fmla="*/ 299941 w 574096"/>
              <a:gd name="connsiteY261" fmla="*/ 15777 h 532420"/>
              <a:gd name="connsiteX262" fmla="*/ 298380 w 574096"/>
              <a:gd name="connsiteY262" fmla="*/ 21571 h 532420"/>
              <a:gd name="connsiteX263" fmla="*/ 291907 w 574096"/>
              <a:gd name="connsiteY263" fmla="*/ 21307 h 532420"/>
              <a:gd name="connsiteX264" fmla="*/ 287761 w 574096"/>
              <a:gd name="connsiteY264" fmla="*/ 34178 h 532420"/>
              <a:gd name="connsiteX265" fmla="*/ 281859 w 574096"/>
              <a:gd name="connsiteY265" fmla="*/ 36123 h 532420"/>
              <a:gd name="connsiteX266" fmla="*/ 276978 w 574096"/>
              <a:gd name="connsiteY266" fmla="*/ 37846 h 532420"/>
              <a:gd name="connsiteX267" fmla="*/ 272460 w 574096"/>
              <a:gd name="connsiteY267" fmla="*/ 48779 h 532420"/>
              <a:gd name="connsiteX268" fmla="*/ 271694 w 574096"/>
              <a:gd name="connsiteY268" fmla="*/ 51642 h 532420"/>
              <a:gd name="connsiteX269" fmla="*/ 265874 w 574096"/>
              <a:gd name="connsiteY269" fmla="*/ 53716 h 532420"/>
              <a:gd name="connsiteX270" fmla="*/ 262590 w 574096"/>
              <a:gd name="connsiteY270" fmla="*/ 55363 h 532420"/>
              <a:gd name="connsiteX271" fmla="*/ 258747 w 574096"/>
              <a:gd name="connsiteY271" fmla="*/ 54571 h 532420"/>
              <a:gd name="connsiteX272" fmla="*/ 257164 w 574096"/>
              <a:gd name="connsiteY272" fmla="*/ 53315 h 532420"/>
              <a:gd name="connsiteX273" fmla="*/ 254996 w 574096"/>
              <a:gd name="connsiteY273" fmla="*/ 54544 h 532420"/>
              <a:gd name="connsiteX274" fmla="*/ 254234 w 574096"/>
              <a:gd name="connsiteY274" fmla="*/ 57010 h 532420"/>
              <a:gd name="connsiteX275" fmla="*/ 250959 w 574096"/>
              <a:gd name="connsiteY275" fmla="*/ 57215 h 532420"/>
              <a:gd name="connsiteX276" fmla="*/ 250287 w 574096"/>
              <a:gd name="connsiteY276" fmla="*/ 59240 h 532420"/>
              <a:gd name="connsiteX277" fmla="*/ 249666 w 574096"/>
              <a:gd name="connsiteY277" fmla="*/ 60046 h 532420"/>
              <a:gd name="connsiteX278" fmla="*/ 249271 w 574096"/>
              <a:gd name="connsiteY278" fmla="*/ 60102 h 532420"/>
              <a:gd name="connsiteX279" fmla="*/ 248455 w 574096"/>
              <a:gd name="connsiteY279" fmla="*/ 60060 h 532420"/>
              <a:gd name="connsiteX280" fmla="*/ 247534 w 574096"/>
              <a:gd name="connsiteY280" fmla="*/ 58081 h 532420"/>
              <a:gd name="connsiteX281" fmla="*/ 244939 w 574096"/>
              <a:gd name="connsiteY281" fmla="*/ 58967 h 532420"/>
              <a:gd name="connsiteX282" fmla="*/ 243415 w 574096"/>
              <a:gd name="connsiteY282" fmla="*/ 61599 h 532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</a:cxnLst>
            <a:rect l="l" t="t" r="r" b="b"/>
            <a:pathLst>
              <a:path w="574096" h="532420">
                <a:moveTo>
                  <a:pt x="243415" y="61599"/>
                </a:moveTo>
                <a:lnTo>
                  <a:pt x="237899" y="63391"/>
                </a:lnTo>
                <a:lnTo>
                  <a:pt x="223183" y="63578"/>
                </a:lnTo>
                <a:lnTo>
                  <a:pt x="220516" y="65420"/>
                </a:lnTo>
                <a:lnTo>
                  <a:pt x="218806" y="66589"/>
                </a:lnTo>
                <a:lnTo>
                  <a:pt x="214061" y="69842"/>
                </a:lnTo>
                <a:lnTo>
                  <a:pt x="213335" y="70341"/>
                </a:lnTo>
                <a:lnTo>
                  <a:pt x="204299" y="77981"/>
                </a:lnTo>
                <a:lnTo>
                  <a:pt x="198261" y="81616"/>
                </a:lnTo>
                <a:lnTo>
                  <a:pt x="188994" y="87237"/>
                </a:lnTo>
                <a:lnTo>
                  <a:pt x="171643" y="92127"/>
                </a:lnTo>
                <a:lnTo>
                  <a:pt x="176732" y="80027"/>
                </a:lnTo>
                <a:lnTo>
                  <a:pt x="145400" y="78700"/>
                </a:lnTo>
                <a:lnTo>
                  <a:pt x="138142" y="83231"/>
                </a:lnTo>
                <a:lnTo>
                  <a:pt x="131628" y="87388"/>
                </a:lnTo>
                <a:lnTo>
                  <a:pt x="142946" y="100913"/>
                </a:lnTo>
                <a:lnTo>
                  <a:pt x="144217" y="102149"/>
                </a:lnTo>
                <a:lnTo>
                  <a:pt x="129483" y="104266"/>
                </a:lnTo>
                <a:lnTo>
                  <a:pt x="123599" y="106042"/>
                </a:lnTo>
                <a:lnTo>
                  <a:pt x="99594" y="113408"/>
                </a:lnTo>
                <a:lnTo>
                  <a:pt x="90966" y="115139"/>
                </a:lnTo>
                <a:lnTo>
                  <a:pt x="81988" y="115765"/>
                </a:lnTo>
                <a:lnTo>
                  <a:pt x="82283" y="116908"/>
                </a:lnTo>
                <a:lnTo>
                  <a:pt x="82283" y="116933"/>
                </a:lnTo>
                <a:lnTo>
                  <a:pt x="76804" y="129540"/>
                </a:lnTo>
                <a:lnTo>
                  <a:pt x="73515" y="133339"/>
                </a:lnTo>
                <a:lnTo>
                  <a:pt x="65241" y="134173"/>
                </a:lnTo>
                <a:lnTo>
                  <a:pt x="59997" y="132565"/>
                </a:lnTo>
                <a:lnTo>
                  <a:pt x="58568" y="132119"/>
                </a:lnTo>
                <a:lnTo>
                  <a:pt x="55383" y="131404"/>
                </a:lnTo>
                <a:lnTo>
                  <a:pt x="58736" y="143090"/>
                </a:lnTo>
                <a:lnTo>
                  <a:pt x="59353" y="150731"/>
                </a:lnTo>
                <a:lnTo>
                  <a:pt x="55383" y="168744"/>
                </a:lnTo>
                <a:lnTo>
                  <a:pt x="55579" y="171797"/>
                </a:lnTo>
                <a:lnTo>
                  <a:pt x="54544" y="173794"/>
                </a:lnTo>
                <a:lnTo>
                  <a:pt x="52585" y="175156"/>
                </a:lnTo>
                <a:lnTo>
                  <a:pt x="48194" y="175783"/>
                </a:lnTo>
                <a:lnTo>
                  <a:pt x="47409" y="176404"/>
                </a:lnTo>
                <a:lnTo>
                  <a:pt x="46184" y="177519"/>
                </a:lnTo>
                <a:lnTo>
                  <a:pt x="41893" y="183638"/>
                </a:lnTo>
                <a:lnTo>
                  <a:pt x="39910" y="193871"/>
                </a:lnTo>
                <a:lnTo>
                  <a:pt x="36971" y="198290"/>
                </a:lnTo>
                <a:lnTo>
                  <a:pt x="33918" y="202578"/>
                </a:lnTo>
                <a:lnTo>
                  <a:pt x="34653" y="205613"/>
                </a:lnTo>
                <a:lnTo>
                  <a:pt x="36567" y="211987"/>
                </a:lnTo>
                <a:lnTo>
                  <a:pt x="40092" y="226139"/>
                </a:lnTo>
                <a:lnTo>
                  <a:pt x="35492" y="233039"/>
                </a:lnTo>
                <a:lnTo>
                  <a:pt x="35723" y="233453"/>
                </a:lnTo>
                <a:lnTo>
                  <a:pt x="36095" y="234348"/>
                </a:lnTo>
                <a:lnTo>
                  <a:pt x="36771" y="235239"/>
                </a:lnTo>
                <a:lnTo>
                  <a:pt x="36767" y="236484"/>
                </a:lnTo>
                <a:lnTo>
                  <a:pt x="36186" y="237418"/>
                </a:lnTo>
                <a:lnTo>
                  <a:pt x="35905" y="238271"/>
                </a:lnTo>
                <a:lnTo>
                  <a:pt x="36531" y="239209"/>
                </a:lnTo>
                <a:lnTo>
                  <a:pt x="36826" y="240548"/>
                </a:lnTo>
                <a:lnTo>
                  <a:pt x="36740" y="241140"/>
                </a:lnTo>
                <a:lnTo>
                  <a:pt x="36771" y="241864"/>
                </a:lnTo>
                <a:lnTo>
                  <a:pt x="36395" y="242712"/>
                </a:lnTo>
                <a:lnTo>
                  <a:pt x="35556" y="243405"/>
                </a:lnTo>
                <a:lnTo>
                  <a:pt x="34485" y="243635"/>
                </a:lnTo>
                <a:lnTo>
                  <a:pt x="33147" y="243848"/>
                </a:lnTo>
                <a:lnTo>
                  <a:pt x="32122" y="244106"/>
                </a:lnTo>
                <a:lnTo>
                  <a:pt x="31142" y="244642"/>
                </a:lnTo>
                <a:lnTo>
                  <a:pt x="30103" y="244875"/>
                </a:lnTo>
                <a:lnTo>
                  <a:pt x="29423" y="245728"/>
                </a:lnTo>
                <a:lnTo>
                  <a:pt x="29051" y="246552"/>
                </a:lnTo>
                <a:lnTo>
                  <a:pt x="29373" y="247693"/>
                </a:lnTo>
                <a:lnTo>
                  <a:pt x="28924" y="248761"/>
                </a:lnTo>
                <a:lnTo>
                  <a:pt x="28202" y="249562"/>
                </a:lnTo>
                <a:lnTo>
                  <a:pt x="27994" y="250470"/>
                </a:lnTo>
                <a:lnTo>
                  <a:pt x="27517" y="251486"/>
                </a:lnTo>
                <a:lnTo>
                  <a:pt x="27286" y="252742"/>
                </a:lnTo>
                <a:lnTo>
                  <a:pt x="27000" y="253920"/>
                </a:lnTo>
                <a:lnTo>
                  <a:pt x="26469" y="254608"/>
                </a:lnTo>
                <a:lnTo>
                  <a:pt x="26039" y="255678"/>
                </a:lnTo>
                <a:lnTo>
                  <a:pt x="26215" y="256759"/>
                </a:lnTo>
                <a:lnTo>
                  <a:pt x="26401" y="258116"/>
                </a:lnTo>
                <a:lnTo>
                  <a:pt x="27000" y="258751"/>
                </a:lnTo>
                <a:lnTo>
                  <a:pt x="28035" y="259215"/>
                </a:lnTo>
                <a:lnTo>
                  <a:pt x="28810" y="259986"/>
                </a:lnTo>
                <a:lnTo>
                  <a:pt x="29318" y="261064"/>
                </a:lnTo>
                <a:lnTo>
                  <a:pt x="29736" y="261888"/>
                </a:lnTo>
                <a:lnTo>
                  <a:pt x="30294" y="262895"/>
                </a:lnTo>
                <a:lnTo>
                  <a:pt x="30870" y="263903"/>
                </a:lnTo>
                <a:lnTo>
                  <a:pt x="30974" y="265105"/>
                </a:lnTo>
                <a:lnTo>
                  <a:pt x="30271" y="265633"/>
                </a:lnTo>
                <a:lnTo>
                  <a:pt x="29554" y="266459"/>
                </a:lnTo>
                <a:lnTo>
                  <a:pt x="29409" y="267770"/>
                </a:lnTo>
                <a:lnTo>
                  <a:pt x="29817" y="268942"/>
                </a:lnTo>
                <a:lnTo>
                  <a:pt x="30098" y="269807"/>
                </a:lnTo>
                <a:lnTo>
                  <a:pt x="30706" y="270692"/>
                </a:lnTo>
                <a:lnTo>
                  <a:pt x="30693" y="271837"/>
                </a:lnTo>
                <a:lnTo>
                  <a:pt x="29863" y="272531"/>
                </a:lnTo>
                <a:lnTo>
                  <a:pt x="29377" y="273272"/>
                </a:lnTo>
                <a:lnTo>
                  <a:pt x="28701" y="274126"/>
                </a:lnTo>
                <a:lnTo>
                  <a:pt x="27880" y="274847"/>
                </a:lnTo>
                <a:lnTo>
                  <a:pt x="26950" y="275460"/>
                </a:lnTo>
                <a:lnTo>
                  <a:pt x="26247" y="276014"/>
                </a:lnTo>
                <a:lnTo>
                  <a:pt x="25199" y="276546"/>
                </a:lnTo>
                <a:lnTo>
                  <a:pt x="24260" y="276537"/>
                </a:lnTo>
                <a:lnTo>
                  <a:pt x="24065" y="276998"/>
                </a:lnTo>
                <a:lnTo>
                  <a:pt x="22918" y="277450"/>
                </a:lnTo>
                <a:lnTo>
                  <a:pt x="22119" y="277898"/>
                </a:lnTo>
                <a:lnTo>
                  <a:pt x="21276" y="278544"/>
                </a:lnTo>
                <a:lnTo>
                  <a:pt x="20686" y="279479"/>
                </a:lnTo>
                <a:lnTo>
                  <a:pt x="19815" y="280172"/>
                </a:lnTo>
                <a:lnTo>
                  <a:pt x="19071" y="280675"/>
                </a:lnTo>
                <a:lnTo>
                  <a:pt x="18395" y="281604"/>
                </a:lnTo>
                <a:lnTo>
                  <a:pt x="17928" y="282323"/>
                </a:lnTo>
                <a:lnTo>
                  <a:pt x="17479" y="282744"/>
                </a:lnTo>
                <a:lnTo>
                  <a:pt x="17284" y="283230"/>
                </a:lnTo>
                <a:lnTo>
                  <a:pt x="16730" y="283869"/>
                </a:lnTo>
                <a:lnTo>
                  <a:pt x="16118" y="284754"/>
                </a:lnTo>
                <a:lnTo>
                  <a:pt x="15301" y="285501"/>
                </a:lnTo>
                <a:lnTo>
                  <a:pt x="14530" y="286252"/>
                </a:lnTo>
                <a:lnTo>
                  <a:pt x="13791" y="286780"/>
                </a:lnTo>
                <a:lnTo>
                  <a:pt x="12648" y="287210"/>
                </a:lnTo>
                <a:lnTo>
                  <a:pt x="11418" y="287585"/>
                </a:lnTo>
                <a:lnTo>
                  <a:pt x="10534" y="288255"/>
                </a:lnTo>
                <a:lnTo>
                  <a:pt x="9926" y="288767"/>
                </a:lnTo>
                <a:lnTo>
                  <a:pt x="9146" y="289517"/>
                </a:lnTo>
                <a:lnTo>
                  <a:pt x="8402" y="290345"/>
                </a:lnTo>
                <a:lnTo>
                  <a:pt x="6964" y="291681"/>
                </a:lnTo>
                <a:lnTo>
                  <a:pt x="6741" y="291917"/>
                </a:lnTo>
                <a:lnTo>
                  <a:pt x="2799" y="299856"/>
                </a:lnTo>
                <a:lnTo>
                  <a:pt x="10933" y="323688"/>
                </a:lnTo>
                <a:lnTo>
                  <a:pt x="13242" y="324823"/>
                </a:lnTo>
                <a:lnTo>
                  <a:pt x="14448" y="333687"/>
                </a:lnTo>
                <a:lnTo>
                  <a:pt x="14489" y="338845"/>
                </a:lnTo>
                <a:lnTo>
                  <a:pt x="13727" y="341015"/>
                </a:lnTo>
                <a:lnTo>
                  <a:pt x="12743" y="342749"/>
                </a:lnTo>
                <a:lnTo>
                  <a:pt x="8692" y="354135"/>
                </a:lnTo>
                <a:lnTo>
                  <a:pt x="7308" y="366304"/>
                </a:lnTo>
                <a:lnTo>
                  <a:pt x="5235" y="369767"/>
                </a:lnTo>
                <a:lnTo>
                  <a:pt x="5553" y="374567"/>
                </a:lnTo>
                <a:lnTo>
                  <a:pt x="4673" y="376457"/>
                </a:lnTo>
                <a:lnTo>
                  <a:pt x="1652" y="384671"/>
                </a:lnTo>
                <a:lnTo>
                  <a:pt x="1275" y="391497"/>
                </a:lnTo>
                <a:lnTo>
                  <a:pt x="1021" y="394595"/>
                </a:lnTo>
                <a:lnTo>
                  <a:pt x="363" y="402400"/>
                </a:lnTo>
                <a:lnTo>
                  <a:pt x="1661" y="412785"/>
                </a:lnTo>
                <a:lnTo>
                  <a:pt x="1856" y="427740"/>
                </a:lnTo>
                <a:lnTo>
                  <a:pt x="42750" y="424032"/>
                </a:lnTo>
                <a:lnTo>
                  <a:pt x="59688" y="436275"/>
                </a:lnTo>
                <a:lnTo>
                  <a:pt x="59738" y="436357"/>
                </a:lnTo>
                <a:lnTo>
                  <a:pt x="66847" y="449961"/>
                </a:lnTo>
                <a:lnTo>
                  <a:pt x="70167" y="456328"/>
                </a:lnTo>
                <a:lnTo>
                  <a:pt x="70494" y="456954"/>
                </a:lnTo>
                <a:lnTo>
                  <a:pt x="73379" y="462468"/>
                </a:lnTo>
                <a:lnTo>
                  <a:pt x="74340" y="464315"/>
                </a:lnTo>
                <a:lnTo>
                  <a:pt x="75502" y="468521"/>
                </a:lnTo>
                <a:lnTo>
                  <a:pt x="80147" y="485561"/>
                </a:lnTo>
                <a:lnTo>
                  <a:pt x="86457" y="493588"/>
                </a:lnTo>
                <a:lnTo>
                  <a:pt x="89827" y="496892"/>
                </a:lnTo>
                <a:lnTo>
                  <a:pt x="97362" y="506494"/>
                </a:lnTo>
                <a:lnTo>
                  <a:pt x="120374" y="511862"/>
                </a:lnTo>
                <a:lnTo>
                  <a:pt x="139621" y="515882"/>
                </a:lnTo>
                <a:lnTo>
                  <a:pt x="161531" y="519481"/>
                </a:lnTo>
                <a:lnTo>
                  <a:pt x="176424" y="523724"/>
                </a:lnTo>
                <a:lnTo>
                  <a:pt x="205415" y="532681"/>
                </a:lnTo>
                <a:lnTo>
                  <a:pt x="205642" y="532205"/>
                </a:lnTo>
                <a:lnTo>
                  <a:pt x="206186" y="531719"/>
                </a:lnTo>
                <a:lnTo>
                  <a:pt x="208903" y="529183"/>
                </a:lnTo>
                <a:lnTo>
                  <a:pt x="235544" y="504216"/>
                </a:lnTo>
                <a:lnTo>
                  <a:pt x="238529" y="501706"/>
                </a:lnTo>
                <a:lnTo>
                  <a:pt x="238688" y="501602"/>
                </a:lnTo>
                <a:lnTo>
                  <a:pt x="240729" y="500200"/>
                </a:lnTo>
                <a:lnTo>
                  <a:pt x="241600" y="498557"/>
                </a:lnTo>
                <a:lnTo>
                  <a:pt x="252841" y="488696"/>
                </a:lnTo>
                <a:lnTo>
                  <a:pt x="256375" y="485039"/>
                </a:lnTo>
                <a:lnTo>
                  <a:pt x="258589" y="482666"/>
                </a:lnTo>
                <a:lnTo>
                  <a:pt x="262222" y="479775"/>
                </a:lnTo>
                <a:lnTo>
                  <a:pt x="265162" y="477020"/>
                </a:lnTo>
                <a:lnTo>
                  <a:pt x="268051" y="474665"/>
                </a:lnTo>
                <a:lnTo>
                  <a:pt x="275237" y="468816"/>
                </a:lnTo>
                <a:lnTo>
                  <a:pt x="279877" y="464945"/>
                </a:lnTo>
                <a:lnTo>
                  <a:pt x="290991" y="465980"/>
                </a:lnTo>
                <a:lnTo>
                  <a:pt x="297986" y="465494"/>
                </a:lnTo>
                <a:lnTo>
                  <a:pt x="312801" y="465177"/>
                </a:lnTo>
                <a:lnTo>
                  <a:pt x="324554" y="463893"/>
                </a:lnTo>
                <a:lnTo>
                  <a:pt x="334766" y="465553"/>
                </a:lnTo>
                <a:lnTo>
                  <a:pt x="374866" y="468594"/>
                </a:lnTo>
                <a:lnTo>
                  <a:pt x="411333" y="474634"/>
                </a:lnTo>
                <a:lnTo>
                  <a:pt x="442556" y="482829"/>
                </a:lnTo>
                <a:lnTo>
                  <a:pt x="445831" y="488737"/>
                </a:lnTo>
                <a:lnTo>
                  <a:pt x="453111" y="485148"/>
                </a:lnTo>
                <a:lnTo>
                  <a:pt x="457171" y="480392"/>
                </a:lnTo>
                <a:lnTo>
                  <a:pt x="462297" y="481386"/>
                </a:lnTo>
                <a:lnTo>
                  <a:pt x="476913" y="473749"/>
                </a:lnTo>
                <a:lnTo>
                  <a:pt x="481830" y="470795"/>
                </a:lnTo>
                <a:lnTo>
                  <a:pt x="482080" y="469878"/>
                </a:lnTo>
                <a:lnTo>
                  <a:pt x="486684" y="453279"/>
                </a:lnTo>
                <a:lnTo>
                  <a:pt x="490599" y="443037"/>
                </a:lnTo>
                <a:lnTo>
                  <a:pt x="498596" y="422921"/>
                </a:lnTo>
                <a:lnTo>
                  <a:pt x="509383" y="405658"/>
                </a:lnTo>
                <a:lnTo>
                  <a:pt x="519526" y="389069"/>
                </a:lnTo>
                <a:lnTo>
                  <a:pt x="519531" y="389044"/>
                </a:lnTo>
                <a:lnTo>
                  <a:pt x="527297" y="374309"/>
                </a:lnTo>
                <a:lnTo>
                  <a:pt x="526612" y="360590"/>
                </a:lnTo>
                <a:lnTo>
                  <a:pt x="526616" y="360566"/>
                </a:lnTo>
                <a:lnTo>
                  <a:pt x="527619" y="358629"/>
                </a:lnTo>
                <a:lnTo>
                  <a:pt x="528386" y="354715"/>
                </a:lnTo>
                <a:lnTo>
                  <a:pt x="496423" y="299217"/>
                </a:lnTo>
                <a:lnTo>
                  <a:pt x="498905" y="298407"/>
                </a:lnTo>
                <a:lnTo>
                  <a:pt x="498923" y="298410"/>
                </a:lnTo>
                <a:lnTo>
                  <a:pt x="510105" y="296862"/>
                </a:lnTo>
                <a:lnTo>
                  <a:pt x="519245" y="292015"/>
                </a:lnTo>
                <a:lnTo>
                  <a:pt x="526997" y="284383"/>
                </a:lnTo>
                <a:lnTo>
                  <a:pt x="525278" y="257279"/>
                </a:lnTo>
                <a:lnTo>
                  <a:pt x="527102" y="252478"/>
                </a:lnTo>
                <a:lnTo>
                  <a:pt x="532985" y="238379"/>
                </a:lnTo>
                <a:lnTo>
                  <a:pt x="533684" y="235925"/>
                </a:lnTo>
                <a:lnTo>
                  <a:pt x="537853" y="221300"/>
                </a:lnTo>
                <a:lnTo>
                  <a:pt x="548132" y="209796"/>
                </a:lnTo>
                <a:lnTo>
                  <a:pt x="570799" y="184783"/>
                </a:lnTo>
                <a:lnTo>
                  <a:pt x="570854" y="169666"/>
                </a:lnTo>
                <a:lnTo>
                  <a:pt x="572836" y="161779"/>
                </a:lnTo>
                <a:lnTo>
                  <a:pt x="574460" y="155346"/>
                </a:lnTo>
                <a:lnTo>
                  <a:pt x="562743" y="144020"/>
                </a:lnTo>
                <a:lnTo>
                  <a:pt x="546657" y="124271"/>
                </a:lnTo>
                <a:lnTo>
                  <a:pt x="534441" y="103834"/>
                </a:lnTo>
                <a:lnTo>
                  <a:pt x="531157" y="98149"/>
                </a:lnTo>
                <a:lnTo>
                  <a:pt x="527841" y="90489"/>
                </a:lnTo>
                <a:lnTo>
                  <a:pt x="524911" y="86092"/>
                </a:lnTo>
                <a:lnTo>
                  <a:pt x="522361" y="82271"/>
                </a:lnTo>
                <a:lnTo>
                  <a:pt x="509778" y="58108"/>
                </a:lnTo>
                <a:lnTo>
                  <a:pt x="510821" y="52556"/>
                </a:lnTo>
                <a:lnTo>
                  <a:pt x="519903" y="27341"/>
                </a:lnTo>
                <a:lnTo>
                  <a:pt x="520048" y="26962"/>
                </a:lnTo>
                <a:lnTo>
                  <a:pt x="527310" y="17630"/>
                </a:lnTo>
                <a:lnTo>
                  <a:pt x="524811" y="9103"/>
                </a:lnTo>
                <a:lnTo>
                  <a:pt x="511928" y="14912"/>
                </a:lnTo>
                <a:lnTo>
                  <a:pt x="494668" y="16831"/>
                </a:lnTo>
                <a:lnTo>
                  <a:pt x="472771" y="30810"/>
                </a:lnTo>
                <a:lnTo>
                  <a:pt x="471034" y="31936"/>
                </a:lnTo>
                <a:lnTo>
                  <a:pt x="442324" y="32839"/>
                </a:lnTo>
                <a:lnTo>
                  <a:pt x="435751" y="35058"/>
                </a:lnTo>
                <a:lnTo>
                  <a:pt x="430022" y="31526"/>
                </a:lnTo>
                <a:lnTo>
                  <a:pt x="428543" y="30291"/>
                </a:lnTo>
                <a:lnTo>
                  <a:pt x="423150" y="25765"/>
                </a:lnTo>
                <a:lnTo>
                  <a:pt x="418645" y="22263"/>
                </a:lnTo>
                <a:lnTo>
                  <a:pt x="414767" y="17655"/>
                </a:lnTo>
                <a:lnTo>
                  <a:pt x="399838" y="26801"/>
                </a:lnTo>
                <a:lnTo>
                  <a:pt x="397851" y="25253"/>
                </a:lnTo>
                <a:lnTo>
                  <a:pt x="391305" y="22892"/>
                </a:lnTo>
                <a:lnTo>
                  <a:pt x="378849" y="18469"/>
                </a:lnTo>
                <a:lnTo>
                  <a:pt x="374902" y="17083"/>
                </a:lnTo>
                <a:lnTo>
                  <a:pt x="370720" y="13232"/>
                </a:lnTo>
                <a:lnTo>
                  <a:pt x="367494" y="4324"/>
                </a:lnTo>
                <a:lnTo>
                  <a:pt x="361674" y="3722"/>
                </a:lnTo>
                <a:lnTo>
                  <a:pt x="353382" y="261"/>
                </a:lnTo>
                <a:lnTo>
                  <a:pt x="349118" y="9370"/>
                </a:lnTo>
                <a:lnTo>
                  <a:pt x="347803" y="15766"/>
                </a:lnTo>
                <a:lnTo>
                  <a:pt x="346179" y="16326"/>
                </a:lnTo>
                <a:lnTo>
                  <a:pt x="338222" y="19130"/>
                </a:lnTo>
                <a:lnTo>
                  <a:pt x="338517" y="21627"/>
                </a:lnTo>
                <a:lnTo>
                  <a:pt x="334693" y="25612"/>
                </a:lnTo>
                <a:lnTo>
                  <a:pt x="326519" y="34198"/>
                </a:lnTo>
                <a:lnTo>
                  <a:pt x="315337" y="25392"/>
                </a:lnTo>
                <a:lnTo>
                  <a:pt x="313187" y="14620"/>
                </a:lnTo>
                <a:lnTo>
                  <a:pt x="300780" y="10971"/>
                </a:lnTo>
                <a:lnTo>
                  <a:pt x="299941" y="15777"/>
                </a:lnTo>
                <a:lnTo>
                  <a:pt x="298380" y="21571"/>
                </a:lnTo>
                <a:lnTo>
                  <a:pt x="291907" y="21307"/>
                </a:lnTo>
                <a:lnTo>
                  <a:pt x="287761" y="34178"/>
                </a:lnTo>
                <a:lnTo>
                  <a:pt x="281859" y="36123"/>
                </a:lnTo>
                <a:lnTo>
                  <a:pt x="276978" y="37846"/>
                </a:lnTo>
                <a:lnTo>
                  <a:pt x="272460" y="48779"/>
                </a:lnTo>
                <a:lnTo>
                  <a:pt x="271694" y="51642"/>
                </a:lnTo>
                <a:lnTo>
                  <a:pt x="265874" y="53716"/>
                </a:lnTo>
                <a:lnTo>
                  <a:pt x="262590" y="55363"/>
                </a:lnTo>
                <a:lnTo>
                  <a:pt x="258747" y="54571"/>
                </a:lnTo>
                <a:lnTo>
                  <a:pt x="257164" y="53315"/>
                </a:lnTo>
                <a:lnTo>
                  <a:pt x="254996" y="54544"/>
                </a:lnTo>
                <a:lnTo>
                  <a:pt x="254234" y="57010"/>
                </a:lnTo>
                <a:lnTo>
                  <a:pt x="250959" y="57215"/>
                </a:lnTo>
                <a:lnTo>
                  <a:pt x="250287" y="59240"/>
                </a:lnTo>
                <a:lnTo>
                  <a:pt x="249666" y="60046"/>
                </a:lnTo>
                <a:lnTo>
                  <a:pt x="249271" y="60102"/>
                </a:lnTo>
                <a:lnTo>
                  <a:pt x="248455" y="60060"/>
                </a:lnTo>
                <a:lnTo>
                  <a:pt x="247534" y="58081"/>
                </a:lnTo>
                <a:lnTo>
                  <a:pt x="244939" y="58967"/>
                </a:lnTo>
                <a:lnTo>
                  <a:pt x="243415" y="6159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F7E5FCD1-4251-003B-7018-FE6C477F3671}"/>
              </a:ext>
            </a:extLst>
          </p:cNvPr>
          <p:cNvSpPr>
            <a:spLocks/>
          </p:cNvSpPr>
          <p:nvPr/>
        </p:nvSpPr>
        <p:spPr>
          <a:xfrm flipV="1">
            <a:off x="5412045" y="2621576"/>
            <a:ext cx="717549" cy="1076954"/>
          </a:xfrm>
          <a:custGeom>
            <a:avLst/>
            <a:gdLst>
              <a:gd name="connsiteX0" fmla="*/ 347506 w 488649"/>
              <a:gd name="connsiteY0" fmla="*/ 320293 h 733403"/>
              <a:gd name="connsiteX1" fmla="*/ 344237 w 488649"/>
              <a:gd name="connsiteY1" fmla="*/ 317104 h 733403"/>
              <a:gd name="connsiteX2" fmla="*/ 342695 w 488649"/>
              <a:gd name="connsiteY2" fmla="*/ 312505 h 733403"/>
              <a:gd name="connsiteX3" fmla="*/ 342087 w 488649"/>
              <a:gd name="connsiteY3" fmla="*/ 308037 h 733403"/>
              <a:gd name="connsiteX4" fmla="*/ 342481 w 488649"/>
              <a:gd name="connsiteY4" fmla="*/ 306186 h 733403"/>
              <a:gd name="connsiteX5" fmla="*/ 343177 w 488649"/>
              <a:gd name="connsiteY5" fmla="*/ 302853 h 733403"/>
              <a:gd name="connsiteX6" fmla="*/ 343214 w 488649"/>
              <a:gd name="connsiteY6" fmla="*/ 302706 h 733403"/>
              <a:gd name="connsiteX7" fmla="*/ 345193 w 488649"/>
              <a:gd name="connsiteY7" fmla="*/ 293301 h 733403"/>
              <a:gd name="connsiteX8" fmla="*/ 345362 w 488649"/>
              <a:gd name="connsiteY8" fmla="*/ 292511 h 733403"/>
              <a:gd name="connsiteX9" fmla="*/ 349443 w 488649"/>
              <a:gd name="connsiteY9" fmla="*/ 273087 h 733403"/>
              <a:gd name="connsiteX10" fmla="*/ 351216 w 488649"/>
              <a:gd name="connsiteY10" fmla="*/ 264747 h 733403"/>
              <a:gd name="connsiteX11" fmla="*/ 351299 w 488649"/>
              <a:gd name="connsiteY11" fmla="*/ 264651 h 733403"/>
              <a:gd name="connsiteX12" fmla="*/ 355232 w 488649"/>
              <a:gd name="connsiteY12" fmla="*/ 261306 h 733403"/>
              <a:gd name="connsiteX13" fmla="*/ 357684 w 488649"/>
              <a:gd name="connsiteY13" fmla="*/ 258956 h 733403"/>
              <a:gd name="connsiteX14" fmla="*/ 360846 w 488649"/>
              <a:gd name="connsiteY14" fmla="*/ 256260 h 733403"/>
              <a:gd name="connsiteX15" fmla="*/ 375304 w 488649"/>
              <a:gd name="connsiteY15" fmla="*/ 242288 h 733403"/>
              <a:gd name="connsiteX16" fmla="*/ 390803 w 488649"/>
              <a:gd name="connsiteY16" fmla="*/ 227784 h 733403"/>
              <a:gd name="connsiteX17" fmla="*/ 392665 w 488649"/>
              <a:gd name="connsiteY17" fmla="*/ 226049 h 733403"/>
              <a:gd name="connsiteX18" fmla="*/ 396445 w 488649"/>
              <a:gd name="connsiteY18" fmla="*/ 222510 h 733403"/>
              <a:gd name="connsiteX19" fmla="*/ 403975 w 488649"/>
              <a:gd name="connsiteY19" fmla="*/ 215413 h 733403"/>
              <a:gd name="connsiteX20" fmla="*/ 431263 w 488649"/>
              <a:gd name="connsiteY20" fmla="*/ 190010 h 733403"/>
              <a:gd name="connsiteX21" fmla="*/ 420045 w 488649"/>
              <a:gd name="connsiteY21" fmla="*/ 173637 h 733403"/>
              <a:gd name="connsiteX22" fmla="*/ 415713 w 488649"/>
              <a:gd name="connsiteY22" fmla="*/ 167289 h 733403"/>
              <a:gd name="connsiteX23" fmla="*/ 406309 w 488649"/>
              <a:gd name="connsiteY23" fmla="*/ 153580 h 733403"/>
              <a:gd name="connsiteX24" fmla="*/ 404832 w 488649"/>
              <a:gd name="connsiteY24" fmla="*/ 151426 h 733403"/>
              <a:gd name="connsiteX25" fmla="*/ 402008 w 488649"/>
              <a:gd name="connsiteY25" fmla="*/ 147101 h 733403"/>
              <a:gd name="connsiteX26" fmla="*/ 397608 w 488649"/>
              <a:gd name="connsiteY26" fmla="*/ 140671 h 733403"/>
              <a:gd name="connsiteX27" fmla="*/ 396748 w 488649"/>
              <a:gd name="connsiteY27" fmla="*/ 140212 h 733403"/>
              <a:gd name="connsiteX28" fmla="*/ 392629 w 488649"/>
              <a:gd name="connsiteY28" fmla="*/ 137528 h 733403"/>
              <a:gd name="connsiteX29" fmla="*/ 379917 w 488649"/>
              <a:gd name="connsiteY29" fmla="*/ 137162 h 733403"/>
              <a:gd name="connsiteX30" fmla="*/ 377372 w 488649"/>
              <a:gd name="connsiteY30" fmla="*/ 128046 h 733403"/>
              <a:gd name="connsiteX31" fmla="*/ 374061 w 488649"/>
              <a:gd name="connsiteY31" fmla="*/ 115376 h 733403"/>
              <a:gd name="connsiteX32" fmla="*/ 372855 w 488649"/>
              <a:gd name="connsiteY32" fmla="*/ 98914 h 733403"/>
              <a:gd name="connsiteX33" fmla="*/ 374084 w 488649"/>
              <a:gd name="connsiteY33" fmla="*/ 97321 h 733403"/>
              <a:gd name="connsiteX34" fmla="*/ 377492 w 488649"/>
              <a:gd name="connsiteY34" fmla="*/ 92979 h 733403"/>
              <a:gd name="connsiteX35" fmla="*/ 373511 w 488649"/>
              <a:gd name="connsiteY35" fmla="*/ 90942 h 733403"/>
              <a:gd name="connsiteX36" fmla="*/ 368472 w 488649"/>
              <a:gd name="connsiteY36" fmla="*/ 88398 h 733403"/>
              <a:gd name="connsiteX37" fmla="*/ 363725 w 488649"/>
              <a:gd name="connsiteY37" fmla="*/ 85995 h 733403"/>
              <a:gd name="connsiteX38" fmla="*/ 359535 w 488649"/>
              <a:gd name="connsiteY38" fmla="*/ 83864 h 733403"/>
              <a:gd name="connsiteX39" fmla="*/ 356636 w 488649"/>
              <a:gd name="connsiteY39" fmla="*/ 83220 h 733403"/>
              <a:gd name="connsiteX40" fmla="*/ 342748 w 488649"/>
              <a:gd name="connsiteY40" fmla="*/ 80123 h 733403"/>
              <a:gd name="connsiteX41" fmla="*/ 340847 w 488649"/>
              <a:gd name="connsiteY41" fmla="*/ 79669 h 733403"/>
              <a:gd name="connsiteX42" fmla="*/ 338694 w 488649"/>
              <a:gd name="connsiteY42" fmla="*/ 79208 h 733403"/>
              <a:gd name="connsiteX43" fmla="*/ 332484 w 488649"/>
              <a:gd name="connsiteY43" fmla="*/ 77814 h 733403"/>
              <a:gd name="connsiteX44" fmla="*/ 329503 w 488649"/>
              <a:gd name="connsiteY44" fmla="*/ 70459 h 733403"/>
              <a:gd name="connsiteX45" fmla="*/ 325577 w 488649"/>
              <a:gd name="connsiteY45" fmla="*/ 60798 h 733403"/>
              <a:gd name="connsiteX46" fmla="*/ 324786 w 488649"/>
              <a:gd name="connsiteY46" fmla="*/ 53356 h 733403"/>
              <a:gd name="connsiteX47" fmla="*/ 324319 w 488649"/>
              <a:gd name="connsiteY47" fmla="*/ 49100 h 733403"/>
              <a:gd name="connsiteX48" fmla="*/ 321471 w 488649"/>
              <a:gd name="connsiteY48" fmla="*/ 23640 h 733403"/>
              <a:gd name="connsiteX49" fmla="*/ 321348 w 488649"/>
              <a:gd name="connsiteY49" fmla="*/ 22446 h 733403"/>
              <a:gd name="connsiteX50" fmla="*/ 314949 w 488649"/>
              <a:gd name="connsiteY50" fmla="*/ 23556 h 733403"/>
              <a:gd name="connsiteX51" fmla="*/ 311246 w 488649"/>
              <a:gd name="connsiteY51" fmla="*/ 23495 h 733403"/>
              <a:gd name="connsiteX52" fmla="*/ 301224 w 488649"/>
              <a:gd name="connsiteY52" fmla="*/ 23377 h 733403"/>
              <a:gd name="connsiteX53" fmla="*/ 296538 w 488649"/>
              <a:gd name="connsiteY53" fmla="*/ 20528 h 733403"/>
              <a:gd name="connsiteX54" fmla="*/ 292131 w 488649"/>
              <a:gd name="connsiteY54" fmla="*/ 19774 h 733403"/>
              <a:gd name="connsiteX55" fmla="*/ 290892 w 488649"/>
              <a:gd name="connsiteY55" fmla="*/ 19677 h 733403"/>
              <a:gd name="connsiteX56" fmla="*/ 284592 w 488649"/>
              <a:gd name="connsiteY56" fmla="*/ 19194 h 733403"/>
              <a:gd name="connsiteX57" fmla="*/ 282018 w 488649"/>
              <a:gd name="connsiteY57" fmla="*/ 16373 h 733403"/>
              <a:gd name="connsiteX58" fmla="*/ 273225 w 488649"/>
              <a:gd name="connsiteY58" fmla="*/ 8821 h 733403"/>
              <a:gd name="connsiteX59" fmla="*/ 273096 w 488649"/>
              <a:gd name="connsiteY59" fmla="*/ 4602 h 733403"/>
              <a:gd name="connsiteX60" fmla="*/ 271601 w 488649"/>
              <a:gd name="connsiteY60" fmla="*/ 2844 h 733403"/>
              <a:gd name="connsiteX61" fmla="*/ 270299 w 488649"/>
              <a:gd name="connsiteY61" fmla="*/ 693 h 733403"/>
              <a:gd name="connsiteX62" fmla="*/ 267655 w 488649"/>
              <a:gd name="connsiteY62" fmla="*/ 608 h 733403"/>
              <a:gd name="connsiteX63" fmla="*/ 261735 w 488649"/>
              <a:gd name="connsiteY63" fmla="*/ 311 h 733403"/>
              <a:gd name="connsiteX64" fmla="*/ 257544 w 488649"/>
              <a:gd name="connsiteY64" fmla="*/ 1256 h 733403"/>
              <a:gd name="connsiteX65" fmla="*/ 256401 w 488649"/>
              <a:gd name="connsiteY65" fmla="*/ 2781 h 733403"/>
              <a:gd name="connsiteX66" fmla="*/ 253676 w 488649"/>
              <a:gd name="connsiteY66" fmla="*/ 2381 h 733403"/>
              <a:gd name="connsiteX67" fmla="*/ 252889 w 488649"/>
              <a:gd name="connsiteY67" fmla="*/ 2596 h 733403"/>
              <a:gd name="connsiteX68" fmla="*/ 252510 w 488649"/>
              <a:gd name="connsiteY68" fmla="*/ 2965 h 733403"/>
              <a:gd name="connsiteX69" fmla="*/ 254357 w 488649"/>
              <a:gd name="connsiteY69" fmla="*/ 5910 h 733403"/>
              <a:gd name="connsiteX70" fmla="*/ 250609 w 488649"/>
              <a:gd name="connsiteY70" fmla="*/ 7584 h 733403"/>
              <a:gd name="connsiteX71" fmla="*/ 248817 w 488649"/>
              <a:gd name="connsiteY71" fmla="*/ 9850 h 733403"/>
              <a:gd name="connsiteX72" fmla="*/ 241600 w 488649"/>
              <a:gd name="connsiteY72" fmla="*/ 6666 h 733403"/>
              <a:gd name="connsiteX73" fmla="*/ 241440 w 488649"/>
              <a:gd name="connsiteY73" fmla="*/ 7632 h 733403"/>
              <a:gd name="connsiteX74" fmla="*/ 238903 w 488649"/>
              <a:gd name="connsiteY74" fmla="*/ 7242 h 733403"/>
              <a:gd name="connsiteX75" fmla="*/ 236507 w 488649"/>
              <a:gd name="connsiteY75" fmla="*/ 8962 h 733403"/>
              <a:gd name="connsiteX76" fmla="*/ 237823 w 488649"/>
              <a:gd name="connsiteY76" fmla="*/ 16313 h 733403"/>
              <a:gd name="connsiteX77" fmla="*/ 231710 w 488649"/>
              <a:gd name="connsiteY77" fmla="*/ 20915 h 733403"/>
              <a:gd name="connsiteX78" fmla="*/ 219643 w 488649"/>
              <a:gd name="connsiteY78" fmla="*/ 28607 h 733403"/>
              <a:gd name="connsiteX79" fmla="*/ 216518 w 488649"/>
              <a:gd name="connsiteY79" fmla="*/ 30634 h 733403"/>
              <a:gd name="connsiteX80" fmla="*/ 212543 w 488649"/>
              <a:gd name="connsiteY80" fmla="*/ 36632 h 733403"/>
              <a:gd name="connsiteX81" fmla="*/ 206821 w 488649"/>
              <a:gd name="connsiteY81" fmla="*/ 45486 h 733403"/>
              <a:gd name="connsiteX82" fmla="*/ 203310 w 488649"/>
              <a:gd name="connsiteY82" fmla="*/ 50847 h 733403"/>
              <a:gd name="connsiteX83" fmla="*/ 203142 w 488649"/>
              <a:gd name="connsiteY83" fmla="*/ 51095 h 733403"/>
              <a:gd name="connsiteX84" fmla="*/ 191722 w 488649"/>
              <a:gd name="connsiteY84" fmla="*/ 68465 h 733403"/>
              <a:gd name="connsiteX85" fmla="*/ 180778 w 488649"/>
              <a:gd name="connsiteY85" fmla="*/ 92314 h 733403"/>
              <a:gd name="connsiteX86" fmla="*/ 180796 w 488649"/>
              <a:gd name="connsiteY86" fmla="*/ 95292 h 733403"/>
              <a:gd name="connsiteX87" fmla="*/ 180822 w 488649"/>
              <a:gd name="connsiteY87" fmla="*/ 99759 h 733403"/>
              <a:gd name="connsiteX88" fmla="*/ 180826 w 488649"/>
              <a:gd name="connsiteY88" fmla="*/ 100354 h 733403"/>
              <a:gd name="connsiteX89" fmla="*/ 155988 w 488649"/>
              <a:gd name="connsiteY89" fmla="*/ 100600 h 733403"/>
              <a:gd name="connsiteX90" fmla="*/ 139159 w 488649"/>
              <a:gd name="connsiteY90" fmla="*/ 95740 h 733403"/>
              <a:gd name="connsiteX91" fmla="*/ 124613 w 488649"/>
              <a:gd name="connsiteY91" fmla="*/ 95989 h 733403"/>
              <a:gd name="connsiteX92" fmla="*/ 105303 w 488649"/>
              <a:gd name="connsiteY92" fmla="*/ 96392 h 733403"/>
              <a:gd name="connsiteX93" fmla="*/ 80577 w 488649"/>
              <a:gd name="connsiteY93" fmla="*/ 104728 h 733403"/>
              <a:gd name="connsiteX94" fmla="*/ 79951 w 488649"/>
              <a:gd name="connsiteY94" fmla="*/ 105044 h 733403"/>
              <a:gd name="connsiteX95" fmla="*/ 64901 w 488649"/>
              <a:gd name="connsiteY95" fmla="*/ 112406 h 733403"/>
              <a:gd name="connsiteX96" fmla="*/ 63378 w 488649"/>
              <a:gd name="connsiteY96" fmla="*/ 113797 h 733403"/>
              <a:gd name="connsiteX97" fmla="*/ 62790 w 488649"/>
              <a:gd name="connsiteY97" fmla="*/ 119924 h 733403"/>
              <a:gd name="connsiteX98" fmla="*/ 67319 w 488649"/>
              <a:gd name="connsiteY98" fmla="*/ 130134 h 733403"/>
              <a:gd name="connsiteX99" fmla="*/ 67998 w 488649"/>
              <a:gd name="connsiteY99" fmla="*/ 131677 h 733403"/>
              <a:gd name="connsiteX100" fmla="*/ 73455 w 488649"/>
              <a:gd name="connsiteY100" fmla="*/ 141515 h 733403"/>
              <a:gd name="connsiteX101" fmla="*/ 73077 w 488649"/>
              <a:gd name="connsiteY101" fmla="*/ 151038 h 733403"/>
              <a:gd name="connsiteX102" fmla="*/ 77177 w 488649"/>
              <a:gd name="connsiteY102" fmla="*/ 157273 h 733403"/>
              <a:gd name="connsiteX103" fmla="*/ 77248 w 488649"/>
              <a:gd name="connsiteY103" fmla="*/ 158587 h 733403"/>
              <a:gd name="connsiteX104" fmla="*/ 87614 w 488649"/>
              <a:gd name="connsiteY104" fmla="*/ 175798 h 733403"/>
              <a:gd name="connsiteX105" fmla="*/ 91036 w 488649"/>
              <a:gd name="connsiteY105" fmla="*/ 180921 h 733403"/>
              <a:gd name="connsiteX106" fmla="*/ 99140 w 488649"/>
              <a:gd name="connsiteY106" fmla="*/ 193377 h 733403"/>
              <a:gd name="connsiteX107" fmla="*/ 103058 w 488649"/>
              <a:gd name="connsiteY107" fmla="*/ 198421 h 733403"/>
              <a:gd name="connsiteX108" fmla="*/ 97320 w 488649"/>
              <a:gd name="connsiteY108" fmla="*/ 199806 h 733403"/>
              <a:gd name="connsiteX109" fmla="*/ 94178 w 488649"/>
              <a:gd name="connsiteY109" fmla="*/ 200955 h 733403"/>
              <a:gd name="connsiteX110" fmla="*/ 90436 w 488649"/>
              <a:gd name="connsiteY110" fmla="*/ 202818 h 733403"/>
              <a:gd name="connsiteX111" fmla="*/ 80695 w 488649"/>
              <a:gd name="connsiteY111" fmla="*/ 205553 h 733403"/>
              <a:gd name="connsiteX112" fmla="*/ 73836 w 488649"/>
              <a:gd name="connsiteY112" fmla="*/ 206083 h 733403"/>
              <a:gd name="connsiteX113" fmla="*/ 66091 w 488649"/>
              <a:gd name="connsiteY113" fmla="*/ 208964 h 733403"/>
              <a:gd name="connsiteX114" fmla="*/ 52229 w 488649"/>
              <a:gd name="connsiteY114" fmla="*/ 212994 h 733403"/>
              <a:gd name="connsiteX115" fmla="*/ 41325 w 488649"/>
              <a:gd name="connsiteY115" fmla="*/ 216210 h 733403"/>
              <a:gd name="connsiteX116" fmla="*/ 34401 w 488649"/>
              <a:gd name="connsiteY116" fmla="*/ 218347 h 733403"/>
              <a:gd name="connsiteX117" fmla="*/ 15355 w 488649"/>
              <a:gd name="connsiteY117" fmla="*/ 223257 h 733403"/>
              <a:gd name="connsiteX118" fmla="*/ 13856 w 488649"/>
              <a:gd name="connsiteY118" fmla="*/ 226183 h 733403"/>
              <a:gd name="connsiteX119" fmla="*/ 13197 w 488649"/>
              <a:gd name="connsiteY119" fmla="*/ 228923 h 733403"/>
              <a:gd name="connsiteX120" fmla="*/ 7381 w 488649"/>
              <a:gd name="connsiteY120" fmla="*/ 242840 h 733403"/>
              <a:gd name="connsiteX121" fmla="*/ 6586 w 488649"/>
              <a:gd name="connsiteY121" fmla="*/ 244916 h 733403"/>
              <a:gd name="connsiteX122" fmla="*/ 578 w 488649"/>
              <a:gd name="connsiteY122" fmla="*/ 261242 h 733403"/>
              <a:gd name="connsiteX123" fmla="*/ 549 w 488649"/>
              <a:gd name="connsiteY123" fmla="*/ 261318 h 733403"/>
              <a:gd name="connsiteX124" fmla="*/ 418 w 488649"/>
              <a:gd name="connsiteY124" fmla="*/ 261623 h 733403"/>
              <a:gd name="connsiteX125" fmla="*/ 1020 w 488649"/>
              <a:gd name="connsiteY125" fmla="*/ 264080 h 733403"/>
              <a:gd name="connsiteX126" fmla="*/ 2768 w 488649"/>
              <a:gd name="connsiteY126" fmla="*/ 266234 h 733403"/>
              <a:gd name="connsiteX127" fmla="*/ 6269 w 488649"/>
              <a:gd name="connsiteY127" fmla="*/ 269373 h 733403"/>
              <a:gd name="connsiteX128" fmla="*/ 7231 w 488649"/>
              <a:gd name="connsiteY128" fmla="*/ 272735 h 733403"/>
              <a:gd name="connsiteX129" fmla="*/ 5694 w 488649"/>
              <a:gd name="connsiteY129" fmla="*/ 276687 h 733403"/>
              <a:gd name="connsiteX130" fmla="*/ 5997 w 488649"/>
              <a:gd name="connsiteY130" fmla="*/ 278686 h 733403"/>
              <a:gd name="connsiteX131" fmla="*/ 12284 w 488649"/>
              <a:gd name="connsiteY131" fmla="*/ 287518 h 733403"/>
              <a:gd name="connsiteX132" fmla="*/ 13591 w 488649"/>
              <a:gd name="connsiteY132" fmla="*/ 297926 h 733403"/>
              <a:gd name="connsiteX133" fmla="*/ 13967 w 488649"/>
              <a:gd name="connsiteY133" fmla="*/ 299500 h 733403"/>
              <a:gd name="connsiteX134" fmla="*/ 16072 w 488649"/>
              <a:gd name="connsiteY134" fmla="*/ 317782 h 733403"/>
              <a:gd name="connsiteX135" fmla="*/ 15953 w 488649"/>
              <a:gd name="connsiteY135" fmla="*/ 320423 h 733403"/>
              <a:gd name="connsiteX136" fmla="*/ 15552 w 488649"/>
              <a:gd name="connsiteY136" fmla="*/ 331558 h 733403"/>
              <a:gd name="connsiteX137" fmla="*/ 22336 w 488649"/>
              <a:gd name="connsiteY137" fmla="*/ 335628 h 733403"/>
              <a:gd name="connsiteX138" fmla="*/ 26373 w 488649"/>
              <a:gd name="connsiteY138" fmla="*/ 338037 h 733403"/>
              <a:gd name="connsiteX139" fmla="*/ 31233 w 488649"/>
              <a:gd name="connsiteY139" fmla="*/ 340911 h 733403"/>
              <a:gd name="connsiteX140" fmla="*/ 32908 w 488649"/>
              <a:gd name="connsiteY140" fmla="*/ 341959 h 733403"/>
              <a:gd name="connsiteX141" fmla="*/ 37176 w 488649"/>
              <a:gd name="connsiteY141" fmla="*/ 344517 h 733403"/>
              <a:gd name="connsiteX142" fmla="*/ 40338 w 488649"/>
              <a:gd name="connsiteY142" fmla="*/ 345259 h 733403"/>
              <a:gd name="connsiteX143" fmla="*/ 44586 w 488649"/>
              <a:gd name="connsiteY143" fmla="*/ 346284 h 733403"/>
              <a:gd name="connsiteX144" fmla="*/ 45878 w 488649"/>
              <a:gd name="connsiteY144" fmla="*/ 346582 h 733403"/>
              <a:gd name="connsiteX145" fmla="*/ 49500 w 488649"/>
              <a:gd name="connsiteY145" fmla="*/ 347437 h 733403"/>
              <a:gd name="connsiteX146" fmla="*/ 50122 w 488649"/>
              <a:gd name="connsiteY146" fmla="*/ 347587 h 733403"/>
              <a:gd name="connsiteX147" fmla="*/ 58806 w 488649"/>
              <a:gd name="connsiteY147" fmla="*/ 349554 h 733403"/>
              <a:gd name="connsiteX148" fmla="*/ 67617 w 488649"/>
              <a:gd name="connsiteY148" fmla="*/ 351335 h 733403"/>
              <a:gd name="connsiteX149" fmla="*/ 71593 w 488649"/>
              <a:gd name="connsiteY149" fmla="*/ 352197 h 733403"/>
              <a:gd name="connsiteX150" fmla="*/ 74566 w 488649"/>
              <a:gd name="connsiteY150" fmla="*/ 353368 h 733403"/>
              <a:gd name="connsiteX151" fmla="*/ 78911 w 488649"/>
              <a:gd name="connsiteY151" fmla="*/ 354076 h 733403"/>
              <a:gd name="connsiteX152" fmla="*/ 83846 w 488649"/>
              <a:gd name="connsiteY152" fmla="*/ 355566 h 733403"/>
              <a:gd name="connsiteX153" fmla="*/ 76961 w 488649"/>
              <a:gd name="connsiteY153" fmla="*/ 374321 h 733403"/>
              <a:gd name="connsiteX154" fmla="*/ 92500 w 488649"/>
              <a:gd name="connsiteY154" fmla="*/ 388845 h 733403"/>
              <a:gd name="connsiteX155" fmla="*/ 98364 w 488649"/>
              <a:gd name="connsiteY155" fmla="*/ 392934 h 733403"/>
              <a:gd name="connsiteX156" fmla="*/ 105330 w 488649"/>
              <a:gd name="connsiteY156" fmla="*/ 397825 h 733403"/>
              <a:gd name="connsiteX157" fmla="*/ 107663 w 488649"/>
              <a:gd name="connsiteY157" fmla="*/ 398811 h 733403"/>
              <a:gd name="connsiteX158" fmla="*/ 115820 w 488649"/>
              <a:gd name="connsiteY158" fmla="*/ 402173 h 733403"/>
              <a:gd name="connsiteX159" fmla="*/ 118777 w 488649"/>
              <a:gd name="connsiteY159" fmla="*/ 403400 h 733403"/>
              <a:gd name="connsiteX160" fmla="*/ 123143 w 488649"/>
              <a:gd name="connsiteY160" fmla="*/ 396722 h 733403"/>
              <a:gd name="connsiteX161" fmla="*/ 129848 w 488649"/>
              <a:gd name="connsiteY161" fmla="*/ 386475 h 733403"/>
              <a:gd name="connsiteX162" fmla="*/ 146493 w 488649"/>
              <a:gd name="connsiteY162" fmla="*/ 386392 h 733403"/>
              <a:gd name="connsiteX163" fmla="*/ 165387 w 488649"/>
              <a:gd name="connsiteY163" fmla="*/ 386154 h 733403"/>
              <a:gd name="connsiteX164" fmla="*/ 175976 w 488649"/>
              <a:gd name="connsiteY164" fmla="*/ 386058 h 733403"/>
              <a:gd name="connsiteX165" fmla="*/ 176328 w 488649"/>
              <a:gd name="connsiteY165" fmla="*/ 387074 h 733403"/>
              <a:gd name="connsiteX166" fmla="*/ 177961 w 488649"/>
              <a:gd name="connsiteY166" fmla="*/ 394466 h 733403"/>
              <a:gd name="connsiteX167" fmla="*/ 180846 w 488649"/>
              <a:gd name="connsiteY167" fmla="*/ 408185 h 733403"/>
              <a:gd name="connsiteX168" fmla="*/ 184471 w 488649"/>
              <a:gd name="connsiteY168" fmla="*/ 408163 h 733403"/>
              <a:gd name="connsiteX169" fmla="*/ 204308 w 488649"/>
              <a:gd name="connsiteY169" fmla="*/ 408097 h 733403"/>
              <a:gd name="connsiteX170" fmla="*/ 211216 w 488649"/>
              <a:gd name="connsiteY170" fmla="*/ 408122 h 733403"/>
              <a:gd name="connsiteX171" fmla="*/ 229590 w 488649"/>
              <a:gd name="connsiteY171" fmla="*/ 408203 h 733403"/>
              <a:gd name="connsiteX172" fmla="*/ 240961 w 488649"/>
              <a:gd name="connsiteY172" fmla="*/ 421969 h 733403"/>
              <a:gd name="connsiteX173" fmla="*/ 243861 w 488649"/>
              <a:gd name="connsiteY173" fmla="*/ 425448 h 733403"/>
              <a:gd name="connsiteX174" fmla="*/ 246893 w 488649"/>
              <a:gd name="connsiteY174" fmla="*/ 429153 h 733403"/>
              <a:gd name="connsiteX175" fmla="*/ 262572 w 488649"/>
              <a:gd name="connsiteY175" fmla="*/ 443150 h 733403"/>
              <a:gd name="connsiteX176" fmla="*/ 263761 w 488649"/>
              <a:gd name="connsiteY176" fmla="*/ 444210 h 733403"/>
              <a:gd name="connsiteX177" fmla="*/ 271093 w 488649"/>
              <a:gd name="connsiteY177" fmla="*/ 450729 h 733403"/>
              <a:gd name="connsiteX178" fmla="*/ 274811 w 488649"/>
              <a:gd name="connsiteY178" fmla="*/ 454069 h 733403"/>
              <a:gd name="connsiteX179" fmla="*/ 270241 w 488649"/>
              <a:gd name="connsiteY179" fmla="*/ 460010 h 733403"/>
              <a:gd name="connsiteX180" fmla="*/ 270056 w 488649"/>
              <a:gd name="connsiteY180" fmla="*/ 462095 h 733403"/>
              <a:gd name="connsiteX181" fmla="*/ 269738 w 488649"/>
              <a:gd name="connsiteY181" fmla="*/ 465718 h 733403"/>
              <a:gd name="connsiteX182" fmla="*/ 267857 w 488649"/>
              <a:gd name="connsiteY182" fmla="*/ 486813 h 733403"/>
              <a:gd name="connsiteX183" fmla="*/ 267136 w 488649"/>
              <a:gd name="connsiteY183" fmla="*/ 494258 h 733403"/>
              <a:gd name="connsiteX184" fmla="*/ 266464 w 488649"/>
              <a:gd name="connsiteY184" fmla="*/ 501579 h 733403"/>
              <a:gd name="connsiteX185" fmla="*/ 266976 w 488649"/>
              <a:gd name="connsiteY185" fmla="*/ 511056 h 733403"/>
              <a:gd name="connsiteX186" fmla="*/ 267670 w 488649"/>
              <a:gd name="connsiteY186" fmla="*/ 526276 h 733403"/>
              <a:gd name="connsiteX187" fmla="*/ 267997 w 488649"/>
              <a:gd name="connsiteY187" fmla="*/ 533538 h 733403"/>
              <a:gd name="connsiteX188" fmla="*/ 272023 w 488649"/>
              <a:gd name="connsiteY188" fmla="*/ 547396 h 733403"/>
              <a:gd name="connsiteX189" fmla="*/ 280111 w 488649"/>
              <a:gd name="connsiteY189" fmla="*/ 575499 h 733403"/>
              <a:gd name="connsiteX190" fmla="*/ 284277 w 488649"/>
              <a:gd name="connsiteY190" fmla="*/ 589647 h 733403"/>
              <a:gd name="connsiteX191" fmla="*/ 285080 w 488649"/>
              <a:gd name="connsiteY191" fmla="*/ 593342 h 733403"/>
              <a:gd name="connsiteX192" fmla="*/ 288786 w 488649"/>
              <a:gd name="connsiteY192" fmla="*/ 606319 h 733403"/>
              <a:gd name="connsiteX193" fmla="*/ 307048 w 488649"/>
              <a:gd name="connsiteY193" fmla="*/ 670315 h 733403"/>
              <a:gd name="connsiteX194" fmla="*/ 308059 w 488649"/>
              <a:gd name="connsiteY194" fmla="*/ 673872 h 733403"/>
              <a:gd name="connsiteX195" fmla="*/ 312161 w 488649"/>
              <a:gd name="connsiteY195" fmla="*/ 688354 h 733403"/>
              <a:gd name="connsiteX196" fmla="*/ 315454 w 488649"/>
              <a:gd name="connsiteY196" fmla="*/ 691703 h 733403"/>
              <a:gd name="connsiteX197" fmla="*/ 326587 w 488649"/>
              <a:gd name="connsiteY197" fmla="*/ 702980 h 733403"/>
              <a:gd name="connsiteX198" fmla="*/ 338083 w 488649"/>
              <a:gd name="connsiteY198" fmla="*/ 714624 h 733403"/>
              <a:gd name="connsiteX199" fmla="*/ 342232 w 488649"/>
              <a:gd name="connsiteY199" fmla="*/ 718853 h 733403"/>
              <a:gd name="connsiteX200" fmla="*/ 351317 w 488649"/>
              <a:gd name="connsiteY200" fmla="*/ 728042 h 733403"/>
              <a:gd name="connsiteX201" fmla="*/ 352157 w 488649"/>
              <a:gd name="connsiteY201" fmla="*/ 728922 h 733403"/>
              <a:gd name="connsiteX202" fmla="*/ 354776 w 488649"/>
              <a:gd name="connsiteY202" fmla="*/ 731563 h 733403"/>
              <a:gd name="connsiteX203" fmla="*/ 358495 w 488649"/>
              <a:gd name="connsiteY203" fmla="*/ 731708 h 733403"/>
              <a:gd name="connsiteX204" fmla="*/ 362501 w 488649"/>
              <a:gd name="connsiteY204" fmla="*/ 731876 h 733403"/>
              <a:gd name="connsiteX205" fmla="*/ 382385 w 488649"/>
              <a:gd name="connsiteY205" fmla="*/ 732757 h 733403"/>
              <a:gd name="connsiteX206" fmla="*/ 391381 w 488649"/>
              <a:gd name="connsiteY206" fmla="*/ 733188 h 733403"/>
              <a:gd name="connsiteX207" fmla="*/ 396529 w 488649"/>
              <a:gd name="connsiteY207" fmla="*/ 733446 h 733403"/>
              <a:gd name="connsiteX208" fmla="*/ 401119 w 488649"/>
              <a:gd name="connsiteY208" fmla="*/ 733682 h 733403"/>
              <a:gd name="connsiteX209" fmla="*/ 401677 w 488649"/>
              <a:gd name="connsiteY209" fmla="*/ 733714 h 733403"/>
              <a:gd name="connsiteX210" fmla="*/ 432061 w 488649"/>
              <a:gd name="connsiteY210" fmla="*/ 713008 h 733403"/>
              <a:gd name="connsiteX211" fmla="*/ 431748 w 488649"/>
              <a:gd name="connsiteY211" fmla="*/ 694639 h 733403"/>
              <a:gd name="connsiteX212" fmla="*/ 431571 w 488649"/>
              <a:gd name="connsiteY212" fmla="*/ 683099 h 733403"/>
              <a:gd name="connsiteX213" fmla="*/ 431376 w 488649"/>
              <a:gd name="connsiteY213" fmla="*/ 668145 h 733403"/>
              <a:gd name="connsiteX214" fmla="*/ 430079 w 488649"/>
              <a:gd name="connsiteY214" fmla="*/ 657760 h 733403"/>
              <a:gd name="connsiteX215" fmla="*/ 430737 w 488649"/>
              <a:gd name="connsiteY215" fmla="*/ 649954 h 733403"/>
              <a:gd name="connsiteX216" fmla="*/ 430991 w 488649"/>
              <a:gd name="connsiteY216" fmla="*/ 646857 h 733403"/>
              <a:gd name="connsiteX217" fmla="*/ 431367 w 488649"/>
              <a:gd name="connsiteY217" fmla="*/ 640031 h 733403"/>
              <a:gd name="connsiteX218" fmla="*/ 434388 w 488649"/>
              <a:gd name="connsiteY218" fmla="*/ 631817 h 733403"/>
              <a:gd name="connsiteX219" fmla="*/ 435268 w 488649"/>
              <a:gd name="connsiteY219" fmla="*/ 629927 h 733403"/>
              <a:gd name="connsiteX220" fmla="*/ 434951 w 488649"/>
              <a:gd name="connsiteY220" fmla="*/ 625126 h 733403"/>
              <a:gd name="connsiteX221" fmla="*/ 437024 w 488649"/>
              <a:gd name="connsiteY221" fmla="*/ 621664 h 733403"/>
              <a:gd name="connsiteX222" fmla="*/ 438407 w 488649"/>
              <a:gd name="connsiteY222" fmla="*/ 609494 h 733403"/>
              <a:gd name="connsiteX223" fmla="*/ 442458 w 488649"/>
              <a:gd name="connsiteY223" fmla="*/ 598108 h 733403"/>
              <a:gd name="connsiteX224" fmla="*/ 443443 w 488649"/>
              <a:gd name="connsiteY224" fmla="*/ 596375 h 733403"/>
              <a:gd name="connsiteX225" fmla="*/ 444205 w 488649"/>
              <a:gd name="connsiteY225" fmla="*/ 594204 h 733403"/>
              <a:gd name="connsiteX226" fmla="*/ 444164 w 488649"/>
              <a:gd name="connsiteY226" fmla="*/ 589047 h 733403"/>
              <a:gd name="connsiteX227" fmla="*/ 442957 w 488649"/>
              <a:gd name="connsiteY227" fmla="*/ 580183 h 733403"/>
              <a:gd name="connsiteX228" fmla="*/ 440648 w 488649"/>
              <a:gd name="connsiteY228" fmla="*/ 579048 h 733403"/>
              <a:gd name="connsiteX229" fmla="*/ 432515 w 488649"/>
              <a:gd name="connsiteY229" fmla="*/ 555216 h 733403"/>
              <a:gd name="connsiteX230" fmla="*/ 436457 w 488649"/>
              <a:gd name="connsiteY230" fmla="*/ 547276 h 733403"/>
              <a:gd name="connsiteX231" fmla="*/ 436679 w 488649"/>
              <a:gd name="connsiteY231" fmla="*/ 547040 h 733403"/>
              <a:gd name="connsiteX232" fmla="*/ 438117 w 488649"/>
              <a:gd name="connsiteY232" fmla="*/ 545705 h 733403"/>
              <a:gd name="connsiteX233" fmla="*/ 438861 w 488649"/>
              <a:gd name="connsiteY233" fmla="*/ 544877 h 733403"/>
              <a:gd name="connsiteX234" fmla="*/ 439641 w 488649"/>
              <a:gd name="connsiteY234" fmla="*/ 544126 h 733403"/>
              <a:gd name="connsiteX235" fmla="*/ 440249 w 488649"/>
              <a:gd name="connsiteY235" fmla="*/ 543614 h 733403"/>
              <a:gd name="connsiteX236" fmla="*/ 441134 w 488649"/>
              <a:gd name="connsiteY236" fmla="*/ 542944 h 733403"/>
              <a:gd name="connsiteX237" fmla="*/ 442363 w 488649"/>
              <a:gd name="connsiteY237" fmla="*/ 542569 h 733403"/>
              <a:gd name="connsiteX238" fmla="*/ 443506 w 488649"/>
              <a:gd name="connsiteY238" fmla="*/ 542139 h 733403"/>
              <a:gd name="connsiteX239" fmla="*/ 444246 w 488649"/>
              <a:gd name="connsiteY239" fmla="*/ 541611 h 733403"/>
              <a:gd name="connsiteX240" fmla="*/ 445017 w 488649"/>
              <a:gd name="connsiteY240" fmla="*/ 540861 h 733403"/>
              <a:gd name="connsiteX241" fmla="*/ 445833 w 488649"/>
              <a:gd name="connsiteY241" fmla="*/ 540113 h 733403"/>
              <a:gd name="connsiteX242" fmla="*/ 446446 w 488649"/>
              <a:gd name="connsiteY242" fmla="*/ 539229 h 733403"/>
              <a:gd name="connsiteX243" fmla="*/ 446999 w 488649"/>
              <a:gd name="connsiteY243" fmla="*/ 538590 h 733403"/>
              <a:gd name="connsiteX244" fmla="*/ 447194 w 488649"/>
              <a:gd name="connsiteY244" fmla="*/ 538104 h 733403"/>
              <a:gd name="connsiteX245" fmla="*/ 447643 w 488649"/>
              <a:gd name="connsiteY245" fmla="*/ 537683 h 733403"/>
              <a:gd name="connsiteX246" fmla="*/ 448110 w 488649"/>
              <a:gd name="connsiteY246" fmla="*/ 536964 h 733403"/>
              <a:gd name="connsiteX247" fmla="*/ 448786 w 488649"/>
              <a:gd name="connsiteY247" fmla="*/ 536034 h 733403"/>
              <a:gd name="connsiteX248" fmla="*/ 449530 w 488649"/>
              <a:gd name="connsiteY248" fmla="*/ 535532 h 733403"/>
              <a:gd name="connsiteX249" fmla="*/ 450401 w 488649"/>
              <a:gd name="connsiteY249" fmla="*/ 534838 h 733403"/>
              <a:gd name="connsiteX250" fmla="*/ 450991 w 488649"/>
              <a:gd name="connsiteY250" fmla="*/ 533903 h 733403"/>
              <a:gd name="connsiteX251" fmla="*/ 451835 w 488649"/>
              <a:gd name="connsiteY251" fmla="*/ 533258 h 733403"/>
              <a:gd name="connsiteX252" fmla="*/ 452633 w 488649"/>
              <a:gd name="connsiteY252" fmla="*/ 532809 h 733403"/>
              <a:gd name="connsiteX253" fmla="*/ 453781 w 488649"/>
              <a:gd name="connsiteY253" fmla="*/ 532358 h 733403"/>
              <a:gd name="connsiteX254" fmla="*/ 453976 w 488649"/>
              <a:gd name="connsiteY254" fmla="*/ 531897 h 733403"/>
              <a:gd name="connsiteX255" fmla="*/ 454915 w 488649"/>
              <a:gd name="connsiteY255" fmla="*/ 531905 h 733403"/>
              <a:gd name="connsiteX256" fmla="*/ 455963 w 488649"/>
              <a:gd name="connsiteY256" fmla="*/ 531373 h 733403"/>
              <a:gd name="connsiteX257" fmla="*/ 456666 w 488649"/>
              <a:gd name="connsiteY257" fmla="*/ 530820 h 733403"/>
              <a:gd name="connsiteX258" fmla="*/ 457596 w 488649"/>
              <a:gd name="connsiteY258" fmla="*/ 530206 h 733403"/>
              <a:gd name="connsiteX259" fmla="*/ 458417 w 488649"/>
              <a:gd name="connsiteY259" fmla="*/ 529486 h 733403"/>
              <a:gd name="connsiteX260" fmla="*/ 459093 w 488649"/>
              <a:gd name="connsiteY260" fmla="*/ 528632 h 733403"/>
              <a:gd name="connsiteX261" fmla="*/ 459578 w 488649"/>
              <a:gd name="connsiteY261" fmla="*/ 527891 h 733403"/>
              <a:gd name="connsiteX262" fmla="*/ 460408 w 488649"/>
              <a:gd name="connsiteY262" fmla="*/ 527197 h 733403"/>
              <a:gd name="connsiteX263" fmla="*/ 460422 w 488649"/>
              <a:gd name="connsiteY263" fmla="*/ 526052 h 733403"/>
              <a:gd name="connsiteX264" fmla="*/ 459814 w 488649"/>
              <a:gd name="connsiteY264" fmla="*/ 525166 h 733403"/>
              <a:gd name="connsiteX265" fmla="*/ 459533 w 488649"/>
              <a:gd name="connsiteY265" fmla="*/ 524302 h 733403"/>
              <a:gd name="connsiteX266" fmla="*/ 459124 w 488649"/>
              <a:gd name="connsiteY266" fmla="*/ 523130 h 733403"/>
              <a:gd name="connsiteX267" fmla="*/ 459270 w 488649"/>
              <a:gd name="connsiteY267" fmla="*/ 521819 h 733403"/>
              <a:gd name="connsiteX268" fmla="*/ 459986 w 488649"/>
              <a:gd name="connsiteY268" fmla="*/ 520993 h 733403"/>
              <a:gd name="connsiteX269" fmla="*/ 460689 w 488649"/>
              <a:gd name="connsiteY269" fmla="*/ 520464 h 733403"/>
              <a:gd name="connsiteX270" fmla="*/ 460585 w 488649"/>
              <a:gd name="connsiteY270" fmla="*/ 519262 h 733403"/>
              <a:gd name="connsiteX271" fmla="*/ 460009 w 488649"/>
              <a:gd name="connsiteY271" fmla="*/ 518254 h 733403"/>
              <a:gd name="connsiteX272" fmla="*/ 459451 w 488649"/>
              <a:gd name="connsiteY272" fmla="*/ 517248 h 733403"/>
              <a:gd name="connsiteX273" fmla="*/ 459034 w 488649"/>
              <a:gd name="connsiteY273" fmla="*/ 516424 h 733403"/>
              <a:gd name="connsiteX274" fmla="*/ 458526 w 488649"/>
              <a:gd name="connsiteY274" fmla="*/ 515345 h 733403"/>
              <a:gd name="connsiteX275" fmla="*/ 457750 w 488649"/>
              <a:gd name="connsiteY275" fmla="*/ 514574 h 733403"/>
              <a:gd name="connsiteX276" fmla="*/ 456716 w 488649"/>
              <a:gd name="connsiteY276" fmla="*/ 514111 h 733403"/>
              <a:gd name="connsiteX277" fmla="*/ 456117 w 488649"/>
              <a:gd name="connsiteY277" fmla="*/ 513476 h 733403"/>
              <a:gd name="connsiteX278" fmla="*/ 455931 w 488649"/>
              <a:gd name="connsiteY278" fmla="*/ 512119 h 733403"/>
              <a:gd name="connsiteX279" fmla="*/ 455754 w 488649"/>
              <a:gd name="connsiteY279" fmla="*/ 511037 h 733403"/>
              <a:gd name="connsiteX280" fmla="*/ 456185 w 488649"/>
              <a:gd name="connsiteY280" fmla="*/ 509968 h 733403"/>
              <a:gd name="connsiteX281" fmla="*/ 456716 w 488649"/>
              <a:gd name="connsiteY281" fmla="*/ 509279 h 733403"/>
              <a:gd name="connsiteX282" fmla="*/ 457001 w 488649"/>
              <a:gd name="connsiteY282" fmla="*/ 508102 h 733403"/>
              <a:gd name="connsiteX283" fmla="*/ 457233 w 488649"/>
              <a:gd name="connsiteY283" fmla="*/ 506846 h 733403"/>
              <a:gd name="connsiteX284" fmla="*/ 457709 w 488649"/>
              <a:gd name="connsiteY284" fmla="*/ 505830 h 733403"/>
              <a:gd name="connsiteX285" fmla="*/ 457918 w 488649"/>
              <a:gd name="connsiteY285" fmla="*/ 504922 h 733403"/>
              <a:gd name="connsiteX286" fmla="*/ 458639 w 488649"/>
              <a:gd name="connsiteY286" fmla="*/ 504120 h 733403"/>
              <a:gd name="connsiteX287" fmla="*/ 459088 w 488649"/>
              <a:gd name="connsiteY287" fmla="*/ 503052 h 733403"/>
              <a:gd name="connsiteX288" fmla="*/ 458766 w 488649"/>
              <a:gd name="connsiteY288" fmla="*/ 501911 h 733403"/>
              <a:gd name="connsiteX289" fmla="*/ 459138 w 488649"/>
              <a:gd name="connsiteY289" fmla="*/ 501088 h 733403"/>
              <a:gd name="connsiteX290" fmla="*/ 459818 w 488649"/>
              <a:gd name="connsiteY290" fmla="*/ 500234 h 733403"/>
              <a:gd name="connsiteX291" fmla="*/ 460857 w 488649"/>
              <a:gd name="connsiteY291" fmla="*/ 500001 h 733403"/>
              <a:gd name="connsiteX292" fmla="*/ 461837 w 488649"/>
              <a:gd name="connsiteY292" fmla="*/ 499466 h 733403"/>
              <a:gd name="connsiteX293" fmla="*/ 462862 w 488649"/>
              <a:gd name="connsiteY293" fmla="*/ 499207 h 733403"/>
              <a:gd name="connsiteX294" fmla="*/ 464200 w 488649"/>
              <a:gd name="connsiteY294" fmla="*/ 498995 h 733403"/>
              <a:gd name="connsiteX295" fmla="*/ 465271 w 488649"/>
              <a:gd name="connsiteY295" fmla="*/ 498765 h 733403"/>
              <a:gd name="connsiteX296" fmla="*/ 466110 w 488649"/>
              <a:gd name="connsiteY296" fmla="*/ 498072 h 733403"/>
              <a:gd name="connsiteX297" fmla="*/ 466487 w 488649"/>
              <a:gd name="connsiteY297" fmla="*/ 497224 h 733403"/>
              <a:gd name="connsiteX298" fmla="*/ 466455 w 488649"/>
              <a:gd name="connsiteY298" fmla="*/ 496500 h 733403"/>
              <a:gd name="connsiteX299" fmla="*/ 466541 w 488649"/>
              <a:gd name="connsiteY299" fmla="*/ 495908 h 733403"/>
              <a:gd name="connsiteX300" fmla="*/ 466246 w 488649"/>
              <a:gd name="connsiteY300" fmla="*/ 494569 h 733403"/>
              <a:gd name="connsiteX301" fmla="*/ 465620 w 488649"/>
              <a:gd name="connsiteY301" fmla="*/ 493631 h 733403"/>
              <a:gd name="connsiteX302" fmla="*/ 465901 w 488649"/>
              <a:gd name="connsiteY302" fmla="*/ 492777 h 733403"/>
              <a:gd name="connsiteX303" fmla="*/ 466482 w 488649"/>
              <a:gd name="connsiteY303" fmla="*/ 491844 h 733403"/>
              <a:gd name="connsiteX304" fmla="*/ 466487 w 488649"/>
              <a:gd name="connsiteY304" fmla="*/ 490598 h 733403"/>
              <a:gd name="connsiteX305" fmla="*/ 465811 w 488649"/>
              <a:gd name="connsiteY305" fmla="*/ 489708 h 733403"/>
              <a:gd name="connsiteX306" fmla="*/ 465439 w 488649"/>
              <a:gd name="connsiteY306" fmla="*/ 488812 h 733403"/>
              <a:gd name="connsiteX307" fmla="*/ 465207 w 488649"/>
              <a:gd name="connsiteY307" fmla="*/ 488398 h 733403"/>
              <a:gd name="connsiteX308" fmla="*/ 469807 w 488649"/>
              <a:gd name="connsiteY308" fmla="*/ 481499 h 733403"/>
              <a:gd name="connsiteX309" fmla="*/ 466283 w 488649"/>
              <a:gd name="connsiteY309" fmla="*/ 467347 h 733403"/>
              <a:gd name="connsiteX310" fmla="*/ 464368 w 488649"/>
              <a:gd name="connsiteY310" fmla="*/ 460972 h 733403"/>
              <a:gd name="connsiteX311" fmla="*/ 463633 w 488649"/>
              <a:gd name="connsiteY311" fmla="*/ 457937 h 733403"/>
              <a:gd name="connsiteX312" fmla="*/ 466686 w 488649"/>
              <a:gd name="connsiteY312" fmla="*/ 453649 h 733403"/>
              <a:gd name="connsiteX313" fmla="*/ 469626 w 488649"/>
              <a:gd name="connsiteY313" fmla="*/ 449231 h 733403"/>
              <a:gd name="connsiteX314" fmla="*/ 471608 w 488649"/>
              <a:gd name="connsiteY314" fmla="*/ 438998 h 733403"/>
              <a:gd name="connsiteX315" fmla="*/ 475899 w 488649"/>
              <a:gd name="connsiteY315" fmla="*/ 432878 h 733403"/>
              <a:gd name="connsiteX316" fmla="*/ 477124 w 488649"/>
              <a:gd name="connsiteY316" fmla="*/ 431763 h 733403"/>
              <a:gd name="connsiteX317" fmla="*/ 477909 w 488649"/>
              <a:gd name="connsiteY317" fmla="*/ 431143 h 733403"/>
              <a:gd name="connsiteX318" fmla="*/ 482300 w 488649"/>
              <a:gd name="connsiteY318" fmla="*/ 430516 h 733403"/>
              <a:gd name="connsiteX319" fmla="*/ 484260 w 488649"/>
              <a:gd name="connsiteY319" fmla="*/ 429154 h 733403"/>
              <a:gd name="connsiteX320" fmla="*/ 485294 w 488649"/>
              <a:gd name="connsiteY320" fmla="*/ 427156 h 733403"/>
              <a:gd name="connsiteX321" fmla="*/ 485099 w 488649"/>
              <a:gd name="connsiteY321" fmla="*/ 424104 h 733403"/>
              <a:gd name="connsiteX322" fmla="*/ 489068 w 488649"/>
              <a:gd name="connsiteY322" fmla="*/ 406091 h 733403"/>
              <a:gd name="connsiteX323" fmla="*/ 488451 w 488649"/>
              <a:gd name="connsiteY323" fmla="*/ 398450 h 733403"/>
              <a:gd name="connsiteX324" fmla="*/ 485099 w 488649"/>
              <a:gd name="connsiteY324" fmla="*/ 386764 h 733403"/>
              <a:gd name="connsiteX325" fmla="*/ 481760 w 488649"/>
              <a:gd name="connsiteY325" fmla="*/ 387387 h 733403"/>
              <a:gd name="connsiteX326" fmla="*/ 474257 w 488649"/>
              <a:gd name="connsiteY326" fmla="*/ 386820 h 733403"/>
              <a:gd name="connsiteX327" fmla="*/ 466028 w 488649"/>
              <a:gd name="connsiteY327" fmla="*/ 382610 h 733403"/>
              <a:gd name="connsiteX328" fmla="*/ 455681 w 488649"/>
              <a:gd name="connsiteY328" fmla="*/ 377021 h 733403"/>
              <a:gd name="connsiteX329" fmla="*/ 452805 w 488649"/>
              <a:gd name="connsiteY329" fmla="*/ 375106 h 733403"/>
              <a:gd name="connsiteX330" fmla="*/ 421542 w 488649"/>
              <a:gd name="connsiteY330" fmla="*/ 360010 h 733403"/>
              <a:gd name="connsiteX331" fmla="*/ 413770 w 488649"/>
              <a:gd name="connsiteY331" fmla="*/ 357950 h 733403"/>
              <a:gd name="connsiteX332" fmla="*/ 379346 w 488649"/>
              <a:gd name="connsiteY332" fmla="*/ 338929 h 733403"/>
              <a:gd name="connsiteX333" fmla="*/ 373948 w 488649"/>
              <a:gd name="connsiteY333" fmla="*/ 334807 h 733403"/>
              <a:gd name="connsiteX334" fmla="*/ 364912 w 488649"/>
              <a:gd name="connsiteY334" fmla="*/ 330480 h 733403"/>
              <a:gd name="connsiteX335" fmla="*/ 358367 w 488649"/>
              <a:gd name="connsiteY335" fmla="*/ 326635 h 733403"/>
              <a:gd name="connsiteX336" fmla="*/ 356066 w 488649"/>
              <a:gd name="connsiteY336" fmla="*/ 325210 h 733403"/>
              <a:gd name="connsiteX337" fmla="*/ 350159 w 488649"/>
              <a:gd name="connsiteY337" fmla="*/ 321799 h 733403"/>
              <a:gd name="connsiteX338" fmla="*/ 347506 w 488649"/>
              <a:gd name="connsiteY338" fmla="*/ 320293 h 733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</a:cxnLst>
            <a:rect l="l" t="t" r="r" b="b"/>
            <a:pathLst>
              <a:path w="488649" h="733403">
                <a:moveTo>
                  <a:pt x="347506" y="320293"/>
                </a:moveTo>
                <a:lnTo>
                  <a:pt x="344237" y="317104"/>
                </a:lnTo>
                <a:lnTo>
                  <a:pt x="342695" y="312505"/>
                </a:lnTo>
                <a:lnTo>
                  <a:pt x="342087" y="308037"/>
                </a:lnTo>
                <a:lnTo>
                  <a:pt x="342481" y="306186"/>
                </a:lnTo>
                <a:lnTo>
                  <a:pt x="343177" y="302853"/>
                </a:lnTo>
                <a:lnTo>
                  <a:pt x="343214" y="302706"/>
                </a:lnTo>
                <a:lnTo>
                  <a:pt x="345193" y="293301"/>
                </a:lnTo>
                <a:lnTo>
                  <a:pt x="345362" y="292511"/>
                </a:lnTo>
                <a:lnTo>
                  <a:pt x="349443" y="273087"/>
                </a:lnTo>
                <a:lnTo>
                  <a:pt x="351216" y="264747"/>
                </a:lnTo>
                <a:lnTo>
                  <a:pt x="351299" y="264651"/>
                </a:lnTo>
                <a:lnTo>
                  <a:pt x="355232" y="261306"/>
                </a:lnTo>
                <a:lnTo>
                  <a:pt x="357684" y="258956"/>
                </a:lnTo>
                <a:lnTo>
                  <a:pt x="360846" y="256260"/>
                </a:lnTo>
                <a:lnTo>
                  <a:pt x="375304" y="242288"/>
                </a:lnTo>
                <a:lnTo>
                  <a:pt x="390803" y="227784"/>
                </a:lnTo>
                <a:lnTo>
                  <a:pt x="392665" y="226049"/>
                </a:lnTo>
                <a:lnTo>
                  <a:pt x="396445" y="222510"/>
                </a:lnTo>
                <a:lnTo>
                  <a:pt x="403975" y="215413"/>
                </a:lnTo>
                <a:lnTo>
                  <a:pt x="431263" y="190010"/>
                </a:lnTo>
                <a:lnTo>
                  <a:pt x="420045" y="173637"/>
                </a:lnTo>
                <a:lnTo>
                  <a:pt x="415713" y="167289"/>
                </a:lnTo>
                <a:lnTo>
                  <a:pt x="406309" y="153580"/>
                </a:lnTo>
                <a:lnTo>
                  <a:pt x="404832" y="151426"/>
                </a:lnTo>
                <a:lnTo>
                  <a:pt x="402008" y="147101"/>
                </a:lnTo>
                <a:lnTo>
                  <a:pt x="397608" y="140671"/>
                </a:lnTo>
                <a:lnTo>
                  <a:pt x="396748" y="140212"/>
                </a:lnTo>
                <a:lnTo>
                  <a:pt x="392629" y="137528"/>
                </a:lnTo>
                <a:lnTo>
                  <a:pt x="379917" y="137162"/>
                </a:lnTo>
                <a:lnTo>
                  <a:pt x="377372" y="128046"/>
                </a:lnTo>
                <a:lnTo>
                  <a:pt x="374061" y="115376"/>
                </a:lnTo>
                <a:lnTo>
                  <a:pt x="372855" y="98914"/>
                </a:lnTo>
                <a:lnTo>
                  <a:pt x="374084" y="97321"/>
                </a:lnTo>
                <a:lnTo>
                  <a:pt x="377492" y="92979"/>
                </a:lnTo>
                <a:lnTo>
                  <a:pt x="373511" y="90942"/>
                </a:lnTo>
                <a:lnTo>
                  <a:pt x="368472" y="88398"/>
                </a:lnTo>
                <a:lnTo>
                  <a:pt x="363725" y="85995"/>
                </a:lnTo>
                <a:lnTo>
                  <a:pt x="359535" y="83864"/>
                </a:lnTo>
                <a:lnTo>
                  <a:pt x="356636" y="83220"/>
                </a:lnTo>
                <a:lnTo>
                  <a:pt x="342748" y="80123"/>
                </a:lnTo>
                <a:lnTo>
                  <a:pt x="340847" y="79669"/>
                </a:lnTo>
                <a:lnTo>
                  <a:pt x="338694" y="79208"/>
                </a:lnTo>
                <a:lnTo>
                  <a:pt x="332484" y="77814"/>
                </a:lnTo>
                <a:lnTo>
                  <a:pt x="329503" y="70459"/>
                </a:lnTo>
                <a:lnTo>
                  <a:pt x="325577" y="60798"/>
                </a:lnTo>
                <a:lnTo>
                  <a:pt x="324786" y="53356"/>
                </a:lnTo>
                <a:lnTo>
                  <a:pt x="324319" y="49100"/>
                </a:lnTo>
                <a:lnTo>
                  <a:pt x="321471" y="23640"/>
                </a:lnTo>
                <a:lnTo>
                  <a:pt x="321348" y="22446"/>
                </a:lnTo>
                <a:lnTo>
                  <a:pt x="314949" y="23556"/>
                </a:lnTo>
                <a:lnTo>
                  <a:pt x="311246" y="23495"/>
                </a:lnTo>
                <a:lnTo>
                  <a:pt x="301224" y="23377"/>
                </a:lnTo>
                <a:lnTo>
                  <a:pt x="296538" y="20528"/>
                </a:lnTo>
                <a:lnTo>
                  <a:pt x="292131" y="19774"/>
                </a:lnTo>
                <a:lnTo>
                  <a:pt x="290892" y="19677"/>
                </a:lnTo>
                <a:lnTo>
                  <a:pt x="284592" y="19194"/>
                </a:lnTo>
                <a:lnTo>
                  <a:pt x="282018" y="16373"/>
                </a:lnTo>
                <a:lnTo>
                  <a:pt x="273225" y="8821"/>
                </a:lnTo>
                <a:lnTo>
                  <a:pt x="273096" y="4602"/>
                </a:lnTo>
                <a:lnTo>
                  <a:pt x="271601" y="2844"/>
                </a:lnTo>
                <a:lnTo>
                  <a:pt x="270299" y="693"/>
                </a:lnTo>
                <a:lnTo>
                  <a:pt x="267655" y="608"/>
                </a:lnTo>
                <a:lnTo>
                  <a:pt x="261735" y="311"/>
                </a:lnTo>
                <a:lnTo>
                  <a:pt x="257544" y="1256"/>
                </a:lnTo>
                <a:lnTo>
                  <a:pt x="256401" y="2781"/>
                </a:lnTo>
                <a:lnTo>
                  <a:pt x="253676" y="2381"/>
                </a:lnTo>
                <a:lnTo>
                  <a:pt x="252889" y="2596"/>
                </a:lnTo>
                <a:lnTo>
                  <a:pt x="252510" y="2965"/>
                </a:lnTo>
                <a:lnTo>
                  <a:pt x="254357" y="5910"/>
                </a:lnTo>
                <a:lnTo>
                  <a:pt x="250609" y="7584"/>
                </a:lnTo>
                <a:lnTo>
                  <a:pt x="248817" y="9850"/>
                </a:lnTo>
                <a:lnTo>
                  <a:pt x="241600" y="6666"/>
                </a:lnTo>
                <a:lnTo>
                  <a:pt x="241440" y="7632"/>
                </a:lnTo>
                <a:lnTo>
                  <a:pt x="238903" y="7242"/>
                </a:lnTo>
                <a:lnTo>
                  <a:pt x="236507" y="8962"/>
                </a:lnTo>
                <a:lnTo>
                  <a:pt x="237823" y="16313"/>
                </a:lnTo>
                <a:lnTo>
                  <a:pt x="231710" y="20915"/>
                </a:lnTo>
                <a:lnTo>
                  <a:pt x="219643" y="28607"/>
                </a:lnTo>
                <a:lnTo>
                  <a:pt x="216518" y="30634"/>
                </a:lnTo>
                <a:lnTo>
                  <a:pt x="212543" y="36632"/>
                </a:lnTo>
                <a:lnTo>
                  <a:pt x="206821" y="45486"/>
                </a:lnTo>
                <a:lnTo>
                  <a:pt x="203310" y="50847"/>
                </a:lnTo>
                <a:lnTo>
                  <a:pt x="203142" y="51095"/>
                </a:lnTo>
                <a:lnTo>
                  <a:pt x="191722" y="68465"/>
                </a:lnTo>
                <a:lnTo>
                  <a:pt x="180778" y="92314"/>
                </a:lnTo>
                <a:lnTo>
                  <a:pt x="180796" y="95292"/>
                </a:lnTo>
                <a:lnTo>
                  <a:pt x="180822" y="99759"/>
                </a:lnTo>
                <a:lnTo>
                  <a:pt x="180826" y="100354"/>
                </a:lnTo>
                <a:lnTo>
                  <a:pt x="155988" y="100600"/>
                </a:lnTo>
                <a:lnTo>
                  <a:pt x="139159" y="95740"/>
                </a:lnTo>
                <a:lnTo>
                  <a:pt x="124613" y="95989"/>
                </a:lnTo>
                <a:lnTo>
                  <a:pt x="105303" y="96392"/>
                </a:lnTo>
                <a:lnTo>
                  <a:pt x="80577" y="104728"/>
                </a:lnTo>
                <a:lnTo>
                  <a:pt x="79951" y="105044"/>
                </a:lnTo>
                <a:lnTo>
                  <a:pt x="64901" y="112406"/>
                </a:lnTo>
                <a:lnTo>
                  <a:pt x="63378" y="113797"/>
                </a:lnTo>
                <a:lnTo>
                  <a:pt x="62790" y="119924"/>
                </a:lnTo>
                <a:lnTo>
                  <a:pt x="67319" y="130134"/>
                </a:lnTo>
                <a:lnTo>
                  <a:pt x="67998" y="131677"/>
                </a:lnTo>
                <a:lnTo>
                  <a:pt x="73455" y="141515"/>
                </a:lnTo>
                <a:lnTo>
                  <a:pt x="73077" y="151038"/>
                </a:lnTo>
                <a:lnTo>
                  <a:pt x="77177" y="157273"/>
                </a:lnTo>
                <a:lnTo>
                  <a:pt x="77248" y="158587"/>
                </a:lnTo>
                <a:lnTo>
                  <a:pt x="87614" y="175798"/>
                </a:lnTo>
                <a:lnTo>
                  <a:pt x="91036" y="180921"/>
                </a:lnTo>
                <a:lnTo>
                  <a:pt x="99140" y="193377"/>
                </a:lnTo>
                <a:lnTo>
                  <a:pt x="103058" y="198421"/>
                </a:lnTo>
                <a:lnTo>
                  <a:pt x="97320" y="199806"/>
                </a:lnTo>
                <a:lnTo>
                  <a:pt x="94178" y="200955"/>
                </a:lnTo>
                <a:lnTo>
                  <a:pt x="90436" y="202818"/>
                </a:lnTo>
                <a:lnTo>
                  <a:pt x="80695" y="205553"/>
                </a:lnTo>
                <a:lnTo>
                  <a:pt x="73836" y="206083"/>
                </a:lnTo>
                <a:lnTo>
                  <a:pt x="66091" y="208964"/>
                </a:lnTo>
                <a:lnTo>
                  <a:pt x="52229" y="212994"/>
                </a:lnTo>
                <a:lnTo>
                  <a:pt x="41325" y="216210"/>
                </a:lnTo>
                <a:lnTo>
                  <a:pt x="34401" y="218347"/>
                </a:lnTo>
                <a:lnTo>
                  <a:pt x="15355" y="223257"/>
                </a:lnTo>
                <a:lnTo>
                  <a:pt x="13856" y="226183"/>
                </a:lnTo>
                <a:lnTo>
                  <a:pt x="13197" y="228923"/>
                </a:lnTo>
                <a:lnTo>
                  <a:pt x="7381" y="242840"/>
                </a:lnTo>
                <a:lnTo>
                  <a:pt x="6586" y="244916"/>
                </a:lnTo>
                <a:lnTo>
                  <a:pt x="578" y="261242"/>
                </a:lnTo>
                <a:lnTo>
                  <a:pt x="549" y="261318"/>
                </a:lnTo>
                <a:lnTo>
                  <a:pt x="418" y="261623"/>
                </a:lnTo>
                <a:lnTo>
                  <a:pt x="1020" y="264080"/>
                </a:lnTo>
                <a:lnTo>
                  <a:pt x="2768" y="266234"/>
                </a:lnTo>
                <a:lnTo>
                  <a:pt x="6269" y="269373"/>
                </a:lnTo>
                <a:lnTo>
                  <a:pt x="7231" y="272735"/>
                </a:lnTo>
                <a:lnTo>
                  <a:pt x="5694" y="276687"/>
                </a:lnTo>
                <a:lnTo>
                  <a:pt x="5997" y="278686"/>
                </a:lnTo>
                <a:lnTo>
                  <a:pt x="12284" y="287518"/>
                </a:lnTo>
                <a:lnTo>
                  <a:pt x="13591" y="297926"/>
                </a:lnTo>
                <a:lnTo>
                  <a:pt x="13967" y="299500"/>
                </a:lnTo>
                <a:lnTo>
                  <a:pt x="16072" y="317782"/>
                </a:lnTo>
                <a:lnTo>
                  <a:pt x="15953" y="320423"/>
                </a:lnTo>
                <a:lnTo>
                  <a:pt x="15552" y="331558"/>
                </a:lnTo>
                <a:lnTo>
                  <a:pt x="22336" y="335628"/>
                </a:lnTo>
                <a:lnTo>
                  <a:pt x="26373" y="338037"/>
                </a:lnTo>
                <a:lnTo>
                  <a:pt x="31233" y="340911"/>
                </a:lnTo>
                <a:lnTo>
                  <a:pt x="32908" y="341959"/>
                </a:lnTo>
                <a:lnTo>
                  <a:pt x="37176" y="344517"/>
                </a:lnTo>
                <a:lnTo>
                  <a:pt x="40338" y="345259"/>
                </a:lnTo>
                <a:lnTo>
                  <a:pt x="44586" y="346284"/>
                </a:lnTo>
                <a:lnTo>
                  <a:pt x="45878" y="346582"/>
                </a:lnTo>
                <a:lnTo>
                  <a:pt x="49500" y="347437"/>
                </a:lnTo>
                <a:lnTo>
                  <a:pt x="50122" y="347587"/>
                </a:lnTo>
                <a:lnTo>
                  <a:pt x="58806" y="349554"/>
                </a:lnTo>
                <a:lnTo>
                  <a:pt x="67617" y="351335"/>
                </a:lnTo>
                <a:lnTo>
                  <a:pt x="71593" y="352197"/>
                </a:lnTo>
                <a:lnTo>
                  <a:pt x="74566" y="353368"/>
                </a:lnTo>
                <a:lnTo>
                  <a:pt x="78911" y="354076"/>
                </a:lnTo>
                <a:lnTo>
                  <a:pt x="83846" y="355566"/>
                </a:lnTo>
                <a:lnTo>
                  <a:pt x="76961" y="374321"/>
                </a:lnTo>
                <a:lnTo>
                  <a:pt x="92500" y="388845"/>
                </a:lnTo>
                <a:lnTo>
                  <a:pt x="98364" y="392934"/>
                </a:lnTo>
                <a:lnTo>
                  <a:pt x="105330" y="397825"/>
                </a:lnTo>
                <a:lnTo>
                  <a:pt x="107663" y="398811"/>
                </a:lnTo>
                <a:lnTo>
                  <a:pt x="115820" y="402173"/>
                </a:lnTo>
                <a:lnTo>
                  <a:pt x="118777" y="403400"/>
                </a:lnTo>
                <a:lnTo>
                  <a:pt x="123143" y="396722"/>
                </a:lnTo>
                <a:lnTo>
                  <a:pt x="129848" y="386475"/>
                </a:lnTo>
                <a:lnTo>
                  <a:pt x="146493" y="386392"/>
                </a:lnTo>
                <a:lnTo>
                  <a:pt x="165387" y="386154"/>
                </a:lnTo>
                <a:lnTo>
                  <a:pt x="175976" y="386058"/>
                </a:lnTo>
                <a:lnTo>
                  <a:pt x="176328" y="387074"/>
                </a:lnTo>
                <a:lnTo>
                  <a:pt x="177961" y="394466"/>
                </a:lnTo>
                <a:lnTo>
                  <a:pt x="180846" y="408185"/>
                </a:lnTo>
                <a:lnTo>
                  <a:pt x="184471" y="408163"/>
                </a:lnTo>
                <a:lnTo>
                  <a:pt x="204308" y="408097"/>
                </a:lnTo>
                <a:lnTo>
                  <a:pt x="211216" y="408122"/>
                </a:lnTo>
                <a:lnTo>
                  <a:pt x="229590" y="408203"/>
                </a:lnTo>
                <a:lnTo>
                  <a:pt x="240961" y="421969"/>
                </a:lnTo>
                <a:lnTo>
                  <a:pt x="243861" y="425448"/>
                </a:lnTo>
                <a:lnTo>
                  <a:pt x="246893" y="429153"/>
                </a:lnTo>
                <a:lnTo>
                  <a:pt x="262572" y="443150"/>
                </a:lnTo>
                <a:lnTo>
                  <a:pt x="263761" y="444210"/>
                </a:lnTo>
                <a:lnTo>
                  <a:pt x="271093" y="450729"/>
                </a:lnTo>
                <a:lnTo>
                  <a:pt x="274811" y="454069"/>
                </a:lnTo>
                <a:lnTo>
                  <a:pt x="270241" y="460010"/>
                </a:lnTo>
                <a:lnTo>
                  <a:pt x="270056" y="462095"/>
                </a:lnTo>
                <a:lnTo>
                  <a:pt x="269738" y="465718"/>
                </a:lnTo>
                <a:lnTo>
                  <a:pt x="267857" y="486813"/>
                </a:lnTo>
                <a:lnTo>
                  <a:pt x="267136" y="494258"/>
                </a:lnTo>
                <a:lnTo>
                  <a:pt x="266464" y="501579"/>
                </a:lnTo>
                <a:lnTo>
                  <a:pt x="266976" y="511056"/>
                </a:lnTo>
                <a:lnTo>
                  <a:pt x="267670" y="526276"/>
                </a:lnTo>
                <a:lnTo>
                  <a:pt x="267997" y="533538"/>
                </a:lnTo>
                <a:lnTo>
                  <a:pt x="272023" y="547396"/>
                </a:lnTo>
                <a:lnTo>
                  <a:pt x="280111" y="575499"/>
                </a:lnTo>
                <a:lnTo>
                  <a:pt x="284277" y="589647"/>
                </a:lnTo>
                <a:lnTo>
                  <a:pt x="285080" y="593342"/>
                </a:lnTo>
                <a:lnTo>
                  <a:pt x="288786" y="606319"/>
                </a:lnTo>
                <a:lnTo>
                  <a:pt x="307048" y="670315"/>
                </a:lnTo>
                <a:lnTo>
                  <a:pt x="308059" y="673872"/>
                </a:lnTo>
                <a:lnTo>
                  <a:pt x="312161" y="688354"/>
                </a:lnTo>
                <a:lnTo>
                  <a:pt x="315454" y="691703"/>
                </a:lnTo>
                <a:lnTo>
                  <a:pt x="326587" y="702980"/>
                </a:lnTo>
                <a:lnTo>
                  <a:pt x="338083" y="714624"/>
                </a:lnTo>
                <a:lnTo>
                  <a:pt x="342232" y="718853"/>
                </a:lnTo>
                <a:lnTo>
                  <a:pt x="351317" y="728042"/>
                </a:lnTo>
                <a:lnTo>
                  <a:pt x="352157" y="728922"/>
                </a:lnTo>
                <a:lnTo>
                  <a:pt x="354776" y="731563"/>
                </a:lnTo>
                <a:lnTo>
                  <a:pt x="358495" y="731708"/>
                </a:lnTo>
                <a:lnTo>
                  <a:pt x="362501" y="731876"/>
                </a:lnTo>
                <a:lnTo>
                  <a:pt x="382385" y="732757"/>
                </a:lnTo>
                <a:lnTo>
                  <a:pt x="391381" y="733188"/>
                </a:lnTo>
                <a:lnTo>
                  <a:pt x="396529" y="733446"/>
                </a:lnTo>
                <a:lnTo>
                  <a:pt x="401119" y="733682"/>
                </a:lnTo>
                <a:lnTo>
                  <a:pt x="401677" y="733714"/>
                </a:lnTo>
                <a:lnTo>
                  <a:pt x="432061" y="713008"/>
                </a:lnTo>
                <a:lnTo>
                  <a:pt x="431748" y="694639"/>
                </a:lnTo>
                <a:lnTo>
                  <a:pt x="431571" y="683099"/>
                </a:lnTo>
                <a:lnTo>
                  <a:pt x="431376" y="668145"/>
                </a:lnTo>
                <a:lnTo>
                  <a:pt x="430079" y="657760"/>
                </a:lnTo>
                <a:lnTo>
                  <a:pt x="430737" y="649954"/>
                </a:lnTo>
                <a:lnTo>
                  <a:pt x="430991" y="646857"/>
                </a:lnTo>
                <a:lnTo>
                  <a:pt x="431367" y="640031"/>
                </a:lnTo>
                <a:lnTo>
                  <a:pt x="434388" y="631817"/>
                </a:lnTo>
                <a:lnTo>
                  <a:pt x="435268" y="629927"/>
                </a:lnTo>
                <a:lnTo>
                  <a:pt x="434951" y="625126"/>
                </a:lnTo>
                <a:lnTo>
                  <a:pt x="437024" y="621664"/>
                </a:lnTo>
                <a:lnTo>
                  <a:pt x="438407" y="609494"/>
                </a:lnTo>
                <a:lnTo>
                  <a:pt x="442458" y="598108"/>
                </a:lnTo>
                <a:lnTo>
                  <a:pt x="443443" y="596375"/>
                </a:lnTo>
                <a:lnTo>
                  <a:pt x="444205" y="594204"/>
                </a:lnTo>
                <a:lnTo>
                  <a:pt x="444164" y="589047"/>
                </a:lnTo>
                <a:lnTo>
                  <a:pt x="442957" y="580183"/>
                </a:lnTo>
                <a:lnTo>
                  <a:pt x="440648" y="579048"/>
                </a:lnTo>
                <a:lnTo>
                  <a:pt x="432515" y="555216"/>
                </a:lnTo>
                <a:lnTo>
                  <a:pt x="436457" y="547276"/>
                </a:lnTo>
                <a:lnTo>
                  <a:pt x="436679" y="547040"/>
                </a:lnTo>
                <a:lnTo>
                  <a:pt x="438117" y="545705"/>
                </a:lnTo>
                <a:lnTo>
                  <a:pt x="438861" y="544877"/>
                </a:lnTo>
                <a:lnTo>
                  <a:pt x="439641" y="544126"/>
                </a:lnTo>
                <a:lnTo>
                  <a:pt x="440249" y="543614"/>
                </a:lnTo>
                <a:lnTo>
                  <a:pt x="441134" y="542944"/>
                </a:lnTo>
                <a:lnTo>
                  <a:pt x="442363" y="542569"/>
                </a:lnTo>
                <a:lnTo>
                  <a:pt x="443506" y="542139"/>
                </a:lnTo>
                <a:lnTo>
                  <a:pt x="444246" y="541611"/>
                </a:lnTo>
                <a:lnTo>
                  <a:pt x="445017" y="540861"/>
                </a:lnTo>
                <a:lnTo>
                  <a:pt x="445833" y="540113"/>
                </a:lnTo>
                <a:lnTo>
                  <a:pt x="446446" y="539229"/>
                </a:lnTo>
                <a:lnTo>
                  <a:pt x="446999" y="538590"/>
                </a:lnTo>
                <a:lnTo>
                  <a:pt x="447194" y="538104"/>
                </a:lnTo>
                <a:lnTo>
                  <a:pt x="447643" y="537683"/>
                </a:lnTo>
                <a:lnTo>
                  <a:pt x="448110" y="536964"/>
                </a:lnTo>
                <a:lnTo>
                  <a:pt x="448786" y="536034"/>
                </a:lnTo>
                <a:lnTo>
                  <a:pt x="449530" y="535532"/>
                </a:lnTo>
                <a:lnTo>
                  <a:pt x="450401" y="534838"/>
                </a:lnTo>
                <a:lnTo>
                  <a:pt x="450991" y="533903"/>
                </a:lnTo>
                <a:lnTo>
                  <a:pt x="451835" y="533258"/>
                </a:lnTo>
                <a:lnTo>
                  <a:pt x="452633" y="532809"/>
                </a:lnTo>
                <a:lnTo>
                  <a:pt x="453781" y="532358"/>
                </a:lnTo>
                <a:lnTo>
                  <a:pt x="453976" y="531897"/>
                </a:lnTo>
                <a:lnTo>
                  <a:pt x="454915" y="531905"/>
                </a:lnTo>
                <a:lnTo>
                  <a:pt x="455963" y="531373"/>
                </a:lnTo>
                <a:lnTo>
                  <a:pt x="456666" y="530820"/>
                </a:lnTo>
                <a:lnTo>
                  <a:pt x="457596" y="530206"/>
                </a:lnTo>
                <a:lnTo>
                  <a:pt x="458417" y="529486"/>
                </a:lnTo>
                <a:lnTo>
                  <a:pt x="459093" y="528632"/>
                </a:lnTo>
                <a:lnTo>
                  <a:pt x="459578" y="527891"/>
                </a:lnTo>
                <a:lnTo>
                  <a:pt x="460408" y="527197"/>
                </a:lnTo>
                <a:lnTo>
                  <a:pt x="460422" y="526052"/>
                </a:lnTo>
                <a:lnTo>
                  <a:pt x="459814" y="525166"/>
                </a:lnTo>
                <a:lnTo>
                  <a:pt x="459533" y="524302"/>
                </a:lnTo>
                <a:lnTo>
                  <a:pt x="459124" y="523130"/>
                </a:lnTo>
                <a:lnTo>
                  <a:pt x="459270" y="521819"/>
                </a:lnTo>
                <a:lnTo>
                  <a:pt x="459986" y="520993"/>
                </a:lnTo>
                <a:lnTo>
                  <a:pt x="460689" y="520464"/>
                </a:lnTo>
                <a:lnTo>
                  <a:pt x="460585" y="519262"/>
                </a:lnTo>
                <a:lnTo>
                  <a:pt x="460009" y="518254"/>
                </a:lnTo>
                <a:lnTo>
                  <a:pt x="459451" y="517248"/>
                </a:lnTo>
                <a:lnTo>
                  <a:pt x="459034" y="516424"/>
                </a:lnTo>
                <a:lnTo>
                  <a:pt x="458526" y="515345"/>
                </a:lnTo>
                <a:lnTo>
                  <a:pt x="457750" y="514574"/>
                </a:lnTo>
                <a:lnTo>
                  <a:pt x="456716" y="514111"/>
                </a:lnTo>
                <a:lnTo>
                  <a:pt x="456117" y="513476"/>
                </a:lnTo>
                <a:lnTo>
                  <a:pt x="455931" y="512119"/>
                </a:lnTo>
                <a:lnTo>
                  <a:pt x="455754" y="511037"/>
                </a:lnTo>
                <a:lnTo>
                  <a:pt x="456185" y="509968"/>
                </a:lnTo>
                <a:lnTo>
                  <a:pt x="456716" y="509279"/>
                </a:lnTo>
                <a:lnTo>
                  <a:pt x="457001" y="508102"/>
                </a:lnTo>
                <a:lnTo>
                  <a:pt x="457233" y="506846"/>
                </a:lnTo>
                <a:lnTo>
                  <a:pt x="457709" y="505830"/>
                </a:lnTo>
                <a:lnTo>
                  <a:pt x="457918" y="504922"/>
                </a:lnTo>
                <a:lnTo>
                  <a:pt x="458639" y="504120"/>
                </a:lnTo>
                <a:lnTo>
                  <a:pt x="459088" y="503052"/>
                </a:lnTo>
                <a:lnTo>
                  <a:pt x="458766" y="501911"/>
                </a:lnTo>
                <a:lnTo>
                  <a:pt x="459138" y="501088"/>
                </a:lnTo>
                <a:lnTo>
                  <a:pt x="459818" y="500234"/>
                </a:lnTo>
                <a:lnTo>
                  <a:pt x="460857" y="500001"/>
                </a:lnTo>
                <a:lnTo>
                  <a:pt x="461837" y="499466"/>
                </a:lnTo>
                <a:lnTo>
                  <a:pt x="462862" y="499207"/>
                </a:lnTo>
                <a:lnTo>
                  <a:pt x="464200" y="498995"/>
                </a:lnTo>
                <a:lnTo>
                  <a:pt x="465271" y="498765"/>
                </a:lnTo>
                <a:lnTo>
                  <a:pt x="466110" y="498072"/>
                </a:lnTo>
                <a:lnTo>
                  <a:pt x="466487" y="497224"/>
                </a:lnTo>
                <a:lnTo>
                  <a:pt x="466455" y="496500"/>
                </a:lnTo>
                <a:lnTo>
                  <a:pt x="466541" y="495908"/>
                </a:lnTo>
                <a:lnTo>
                  <a:pt x="466246" y="494569"/>
                </a:lnTo>
                <a:lnTo>
                  <a:pt x="465620" y="493631"/>
                </a:lnTo>
                <a:lnTo>
                  <a:pt x="465901" y="492777"/>
                </a:lnTo>
                <a:lnTo>
                  <a:pt x="466482" y="491844"/>
                </a:lnTo>
                <a:lnTo>
                  <a:pt x="466487" y="490598"/>
                </a:lnTo>
                <a:lnTo>
                  <a:pt x="465811" y="489708"/>
                </a:lnTo>
                <a:lnTo>
                  <a:pt x="465439" y="488812"/>
                </a:lnTo>
                <a:lnTo>
                  <a:pt x="465207" y="488398"/>
                </a:lnTo>
                <a:lnTo>
                  <a:pt x="469807" y="481499"/>
                </a:lnTo>
                <a:lnTo>
                  <a:pt x="466283" y="467347"/>
                </a:lnTo>
                <a:lnTo>
                  <a:pt x="464368" y="460972"/>
                </a:lnTo>
                <a:lnTo>
                  <a:pt x="463633" y="457937"/>
                </a:lnTo>
                <a:lnTo>
                  <a:pt x="466686" y="453649"/>
                </a:lnTo>
                <a:lnTo>
                  <a:pt x="469626" y="449231"/>
                </a:lnTo>
                <a:lnTo>
                  <a:pt x="471608" y="438998"/>
                </a:lnTo>
                <a:lnTo>
                  <a:pt x="475899" y="432878"/>
                </a:lnTo>
                <a:lnTo>
                  <a:pt x="477124" y="431763"/>
                </a:lnTo>
                <a:lnTo>
                  <a:pt x="477909" y="431143"/>
                </a:lnTo>
                <a:lnTo>
                  <a:pt x="482300" y="430516"/>
                </a:lnTo>
                <a:lnTo>
                  <a:pt x="484260" y="429154"/>
                </a:lnTo>
                <a:lnTo>
                  <a:pt x="485294" y="427156"/>
                </a:lnTo>
                <a:lnTo>
                  <a:pt x="485099" y="424104"/>
                </a:lnTo>
                <a:lnTo>
                  <a:pt x="489068" y="406091"/>
                </a:lnTo>
                <a:lnTo>
                  <a:pt x="488451" y="398450"/>
                </a:lnTo>
                <a:lnTo>
                  <a:pt x="485099" y="386764"/>
                </a:lnTo>
                <a:lnTo>
                  <a:pt x="481760" y="387387"/>
                </a:lnTo>
                <a:lnTo>
                  <a:pt x="474257" y="386820"/>
                </a:lnTo>
                <a:lnTo>
                  <a:pt x="466028" y="382610"/>
                </a:lnTo>
                <a:lnTo>
                  <a:pt x="455681" y="377021"/>
                </a:lnTo>
                <a:lnTo>
                  <a:pt x="452805" y="375106"/>
                </a:lnTo>
                <a:lnTo>
                  <a:pt x="421542" y="360010"/>
                </a:lnTo>
                <a:lnTo>
                  <a:pt x="413770" y="357950"/>
                </a:lnTo>
                <a:lnTo>
                  <a:pt x="379346" y="338929"/>
                </a:lnTo>
                <a:lnTo>
                  <a:pt x="373948" y="334807"/>
                </a:lnTo>
                <a:lnTo>
                  <a:pt x="364912" y="330480"/>
                </a:lnTo>
                <a:lnTo>
                  <a:pt x="358367" y="326635"/>
                </a:lnTo>
                <a:lnTo>
                  <a:pt x="356066" y="325210"/>
                </a:lnTo>
                <a:lnTo>
                  <a:pt x="350159" y="321799"/>
                </a:lnTo>
                <a:lnTo>
                  <a:pt x="347506" y="32029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95BADAE6-12A7-838D-9FA9-E978C62DD5F6}"/>
              </a:ext>
            </a:extLst>
          </p:cNvPr>
          <p:cNvSpPr>
            <a:spLocks/>
          </p:cNvSpPr>
          <p:nvPr/>
        </p:nvSpPr>
        <p:spPr>
          <a:xfrm flipV="1">
            <a:off x="5362014" y="380398"/>
            <a:ext cx="1309427" cy="1377336"/>
          </a:xfrm>
          <a:custGeom>
            <a:avLst/>
            <a:gdLst>
              <a:gd name="connsiteX0" fmla="*/ 582495 w 891716"/>
              <a:gd name="connsiteY0" fmla="*/ 693989 h 937962"/>
              <a:gd name="connsiteX1" fmla="*/ 577682 w 891716"/>
              <a:gd name="connsiteY1" fmla="*/ 681537 h 937962"/>
              <a:gd name="connsiteX2" fmla="*/ 578217 w 891716"/>
              <a:gd name="connsiteY2" fmla="*/ 677449 h 937962"/>
              <a:gd name="connsiteX3" fmla="*/ 579296 w 891716"/>
              <a:gd name="connsiteY3" fmla="*/ 669322 h 937962"/>
              <a:gd name="connsiteX4" fmla="*/ 579174 w 891716"/>
              <a:gd name="connsiteY4" fmla="*/ 667307 h 937962"/>
              <a:gd name="connsiteX5" fmla="*/ 571245 w 891716"/>
              <a:gd name="connsiteY5" fmla="*/ 647431 h 937962"/>
              <a:gd name="connsiteX6" fmla="*/ 581569 w 891716"/>
              <a:gd name="connsiteY6" fmla="*/ 642521 h 937962"/>
              <a:gd name="connsiteX7" fmla="*/ 573712 w 891716"/>
              <a:gd name="connsiteY7" fmla="*/ 628926 h 937962"/>
              <a:gd name="connsiteX8" fmla="*/ 572107 w 891716"/>
              <a:gd name="connsiteY8" fmla="*/ 629489 h 937962"/>
              <a:gd name="connsiteX9" fmla="*/ 559373 w 891716"/>
              <a:gd name="connsiteY9" fmla="*/ 633114 h 937962"/>
              <a:gd name="connsiteX10" fmla="*/ 545810 w 891716"/>
              <a:gd name="connsiteY10" fmla="*/ 637062 h 937962"/>
              <a:gd name="connsiteX11" fmla="*/ 543338 w 891716"/>
              <a:gd name="connsiteY11" fmla="*/ 637879 h 937962"/>
              <a:gd name="connsiteX12" fmla="*/ 527651 w 891716"/>
              <a:gd name="connsiteY12" fmla="*/ 636645 h 937962"/>
              <a:gd name="connsiteX13" fmla="*/ 519863 w 891716"/>
              <a:gd name="connsiteY13" fmla="*/ 642539 h 937962"/>
              <a:gd name="connsiteX14" fmla="*/ 510817 w 891716"/>
              <a:gd name="connsiteY14" fmla="*/ 637421 h 937962"/>
              <a:gd name="connsiteX15" fmla="*/ 511443 w 891716"/>
              <a:gd name="connsiteY15" fmla="*/ 627478 h 937962"/>
              <a:gd name="connsiteX16" fmla="*/ 511448 w 891716"/>
              <a:gd name="connsiteY16" fmla="*/ 626162 h 937962"/>
              <a:gd name="connsiteX17" fmla="*/ 515839 w 891716"/>
              <a:gd name="connsiteY17" fmla="*/ 608215 h 937962"/>
              <a:gd name="connsiteX18" fmla="*/ 509851 w 891716"/>
              <a:gd name="connsiteY18" fmla="*/ 586338 h 937962"/>
              <a:gd name="connsiteX19" fmla="*/ 500044 w 891716"/>
              <a:gd name="connsiteY19" fmla="*/ 592383 h 937962"/>
              <a:gd name="connsiteX20" fmla="*/ 493067 w 891716"/>
              <a:gd name="connsiteY20" fmla="*/ 594820 h 937962"/>
              <a:gd name="connsiteX21" fmla="*/ 467678 w 891716"/>
              <a:gd name="connsiteY21" fmla="*/ 495383 h 937962"/>
              <a:gd name="connsiteX22" fmla="*/ 443425 w 891716"/>
              <a:gd name="connsiteY22" fmla="*/ 411669 h 937962"/>
              <a:gd name="connsiteX23" fmla="*/ 425840 w 891716"/>
              <a:gd name="connsiteY23" fmla="*/ 416379 h 937962"/>
              <a:gd name="connsiteX24" fmla="*/ 425832 w 891716"/>
              <a:gd name="connsiteY24" fmla="*/ 416352 h 937962"/>
              <a:gd name="connsiteX25" fmla="*/ 410097 w 891716"/>
              <a:gd name="connsiteY25" fmla="*/ 413697 h 937962"/>
              <a:gd name="connsiteX26" fmla="*/ 407660 w 891716"/>
              <a:gd name="connsiteY26" fmla="*/ 413316 h 937962"/>
              <a:gd name="connsiteX27" fmla="*/ 412237 w 891716"/>
              <a:gd name="connsiteY27" fmla="*/ 383888 h 937962"/>
              <a:gd name="connsiteX28" fmla="*/ 411941 w 891716"/>
              <a:gd name="connsiteY28" fmla="*/ 379410 h 937962"/>
              <a:gd name="connsiteX29" fmla="*/ 410705 w 891716"/>
              <a:gd name="connsiteY29" fmla="*/ 375017 h 937962"/>
              <a:gd name="connsiteX30" fmla="*/ 410425 w 891716"/>
              <a:gd name="connsiteY30" fmla="*/ 364516 h 937962"/>
              <a:gd name="connsiteX31" fmla="*/ 410373 w 891716"/>
              <a:gd name="connsiteY31" fmla="*/ 362157 h 937962"/>
              <a:gd name="connsiteX32" fmla="*/ 410284 w 891716"/>
              <a:gd name="connsiteY32" fmla="*/ 358409 h 937962"/>
              <a:gd name="connsiteX33" fmla="*/ 409284 w 891716"/>
              <a:gd name="connsiteY33" fmla="*/ 354678 h 937962"/>
              <a:gd name="connsiteX34" fmla="*/ 403815 w 891716"/>
              <a:gd name="connsiteY34" fmla="*/ 334285 h 937962"/>
              <a:gd name="connsiteX35" fmla="*/ 399223 w 891716"/>
              <a:gd name="connsiteY35" fmla="*/ 317405 h 937962"/>
              <a:gd name="connsiteX36" fmla="*/ 396738 w 891716"/>
              <a:gd name="connsiteY36" fmla="*/ 308288 h 937962"/>
              <a:gd name="connsiteX37" fmla="*/ 394195 w 891716"/>
              <a:gd name="connsiteY37" fmla="*/ 299045 h 937962"/>
              <a:gd name="connsiteX38" fmla="*/ 393724 w 891716"/>
              <a:gd name="connsiteY38" fmla="*/ 297334 h 937962"/>
              <a:gd name="connsiteX39" fmla="*/ 386601 w 891716"/>
              <a:gd name="connsiteY39" fmla="*/ 281969 h 937962"/>
              <a:gd name="connsiteX40" fmla="*/ 385570 w 891716"/>
              <a:gd name="connsiteY40" fmla="*/ 279736 h 937962"/>
              <a:gd name="connsiteX41" fmla="*/ 385252 w 891716"/>
              <a:gd name="connsiteY41" fmla="*/ 279097 h 937962"/>
              <a:gd name="connsiteX42" fmla="*/ 383842 w 891716"/>
              <a:gd name="connsiteY42" fmla="*/ 275158 h 937962"/>
              <a:gd name="connsiteX43" fmla="*/ 386681 w 891716"/>
              <a:gd name="connsiteY43" fmla="*/ 271341 h 937962"/>
              <a:gd name="connsiteX44" fmla="*/ 375032 w 891716"/>
              <a:gd name="connsiteY44" fmla="*/ 228296 h 937962"/>
              <a:gd name="connsiteX45" fmla="*/ 367806 w 891716"/>
              <a:gd name="connsiteY45" fmla="*/ 227384 h 937962"/>
              <a:gd name="connsiteX46" fmla="*/ 360270 w 891716"/>
              <a:gd name="connsiteY46" fmla="*/ 226458 h 937962"/>
              <a:gd name="connsiteX47" fmla="*/ 359560 w 891716"/>
              <a:gd name="connsiteY47" fmla="*/ 225460 h 937962"/>
              <a:gd name="connsiteX48" fmla="*/ 353232 w 891716"/>
              <a:gd name="connsiteY48" fmla="*/ 216774 h 937962"/>
              <a:gd name="connsiteX49" fmla="*/ 328805 w 891716"/>
              <a:gd name="connsiteY49" fmla="*/ 183671 h 937962"/>
              <a:gd name="connsiteX50" fmla="*/ 332555 w 891716"/>
              <a:gd name="connsiteY50" fmla="*/ 171900 h 937962"/>
              <a:gd name="connsiteX51" fmla="*/ 330796 w 891716"/>
              <a:gd name="connsiteY51" fmla="*/ 168968 h 937962"/>
              <a:gd name="connsiteX52" fmla="*/ 326178 w 891716"/>
              <a:gd name="connsiteY52" fmla="*/ 161295 h 937962"/>
              <a:gd name="connsiteX53" fmla="*/ 324986 w 891716"/>
              <a:gd name="connsiteY53" fmla="*/ 159548 h 937962"/>
              <a:gd name="connsiteX54" fmla="*/ 322992 w 891716"/>
              <a:gd name="connsiteY54" fmla="*/ 155255 h 937962"/>
              <a:gd name="connsiteX55" fmla="*/ 333991 w 891716"/>
              <a:gd name="connsiteY55" fmla="*/ 130311 h 937962"/>
              <a:gd name="connsiteX56" fmla="*/ 329072 w 891716"/>
              <a:gd name="connsiteY56" fmla="*/ 124557 h 937962"/>
              <a:gd name="connsiteX57" fmla="*/ 327412 w 891716"/>
              <a:gd name="connsiteY57" fmla="*/ 122669 h 937962"/>
              <a:gd name="connsiteX58" fmla="*/ 326742 w 891716"/>
              <a:gd name="connsiteY58" fmla="*/ 100343 h 937962"/>
              <a:gd name="connsiteX59" fmla="*/ 332231 w 891716"/>
              <a:gd name="connsiteY59" fmla="*/ 85631 h 937962"/>
              <a:gd name="connsiteX60" fmla="*/ 332865 w 891716"/>
              <a:gd name="connsiteY60" fmla="*/ 79773 h 937962"/>
              <a:gd name="connsiteX61" fmla="*/ 335060 w 891716"/>
              <a:gd name="connsiteY61" fmla="*/ 73819 h 937962"/>
              <a:gd name="connsiteX62" fmla="*/ 335265 w 891716"/>
              <a:gd name="connsiteY62" fmla="*/ 73257 h 937962"/>
              <a:gd name="connsiteX63" fmla="*/ 336584 w 891716"/>
              <a:gd name="connsiteY63" fmla="*/ 69676 h 937962"/>
              <a:gd name="connsiteX64" fmla="*/ 338795 w 891716"/>
              <a:gd name="connsiteY64" fmla="*/ 65011 h 937962"/>
              <a:gd name="connsiteX65" fmla="*/ 336755 w 891716"/>
              <a:gd name="connsiteY65" fmla="*/ 50064 h 937962"/>
              <a:gd name="connsiteX66" fmla="*/ 335639 w 891716"/>
              <a:gd name="connsiteY66" fmla="*/ 41102 h 937962"/>
              <a:gd name="connsiteX67" fmla="*/ 325873 w 891716"/>
              <a:gd name="connsiteY67" fmla="*/ 40811 h 937962"/>
              <a:gd name="connsiteX68" fmla="*/ 312431 w 891716"/>
              <a:gd name="connsiteY68" fmla="*/ 40462 h 937962"/>
              <a:gd name="connsiteX69" fmla="*/ 309637 w 891716"/>
              <a:gd name="connsiteY69" fmla="*/ 40398 h 937962"/>
              <a:gd name="connsiteX70" fmla="*/ 301453 w 891716"/>
              <a:gd name="connsiteY70" fmla="*/ 40221 h 937962"/>
              <a:gd name="connsiteX71" fmla="*/ 301124 w 891716"/>
              <a:gd name="connsiteY71" fmla="*/ 40217 h 937962"/>
              <a:gd name="connsiteX72" fmla="*/ 294079 w 891716"/>
              <a:gd name="connsiteY72" fmla="*/ 40085 h 937962"/>
              <a:gd name="connsiteX73" fmla="*/ 293422 w 891716"/>
              <a:gd name="connsiteY73" fmla="*/ 40072 h 937962"/>
              <a:gd name="connsiteX74" fmla="*/ 292588 w 891716"/>
              <a:gd name="connsiteY74" fmla="*/ 40058 h 937962"/>
              <a:gd name="connsiteX75" fmla="*/ 274575 w 891716"/>
              <a:gd name="connsiteY75" fmla="*/ 39804 h 937962"/>
              <a:gd name="connsiteX76" fmla="*/ 267305 w 891716"/>
              <a:gd name="connsiteY76" fmla="*/ 39736 h 937962"/>
              <a:gd name="connsiteX77" fmla="*/ 266189 w 891716"/>
              <a:gd name="connsiteY77" fmla="*/ 39727 h 937962"/>
              <a:gd name="connsiteX78" fmla="*/ 252778 w 891716"/>
              <a:gd name="connsiteY78" fmla="*/ 39645 h 937962"/>
              <a:gd name="connsiteX79" fmla="*/ 239084 w 891716"/>
              <a:gd name="connsiteY79" fmla="*/ 39627 h 937962"/>
              <a:gd name="connsiteX80" fmla="*/ 205297 w 891716"/>
              <a:gd name="connsiteY80" fmla="*/ 39854 h 937962"/>
              <a:gd name="connsiteX81" fmla="*/ 196853 w 891716"/>
              <a:gd name="connsiteY81" fmla="*/ 39967 h 937962"/>
              <a:gd name="connsiteX82" fmla="*/ 195621 w 891716"/>
              <a:gd name="connsiteY82" fmla="*/ 39985 h 937962"/>
              <a:gd name="connsiteX83" fmla="*/ 192262 w 891716"/>
              <a:gd name="connsiteY83" fmla="*/ 40040 h 937962"/>
              <a:gd name="connsiteX84" fmla="*/ 175267 w 891716"/>
              <a:gd name="connsiteY84" fmla="*/ 31295 h 937962"/>
              <a:gd name="connsiteX85" fmla="*/ 146674 w 891716"/>
              <a:gd name="connsiteY85" fmla="*/ -152 h 937962"/>
              <a:gd name="connsiteX86" fmla="*/ 100154 w 891716"/>
              <a:gd name="connsiteY86" fmla="*/ 43003 h 937962"/>
              <a:gd name="connsiteX87" fmla="*/ 50208 w 891716"/>
              <a:gd name="connsiteY87" fmla="*/ 89311 h 937962"/>
              <a:gd name="connsiteX88" fmla="*/ 45141 w 891716"/>
              <a:gd name="connsiteY88" fmla="*/ 97575 h 937962"/>
              <a:gd name="connsiteX89" fmla="*/ 399 w 891716"/>
              <a:gd name="connsiteY89" fmla="*/ 145403 h 937962"/>
              <a:gd name="connsiteX90" fmla="*/ 1934 w 891716"/>
              <a:gd name="connsiteY90" fmla="*/ 148535 h 937962"/>
              <a:gd name="connsiteX91" fmla="*/ 6752 w 891716"/>
              <a:gd name="connsiteY91" fmla="*/ 157084 h 937962"/>
              <a:gd name="connsiteX92" fmla="*/ 8126 w 891716"/>
              <a:gd name="connsiteY92" fmla="*/ 159557 h 937962"/>
              <a:gd name="connsiteX93" fmla="*/ 14051 w 891716"/>
              <a:gd name="connsiteY93" fmla="*/ 170089 h 937962"/>
              <a:gd name="connsiteX94" fmla="*/ 23442 w 891716"/>
              <a:gd name="connsiteY94" fmla="*/ 186838 h 937962"/>
              <a:gd name="connsiteX95" fmla="*/ 23916 w 891716"/>
              <a:gd name="connsiteY95" fmla="*/ 187823 h 937962"/>
              <a:gd name="connsiteX96" fmla="*/ 31250 w 891716"/>
              <a:gd name="connsiteY96" fmla="*/ 200701 h 937962"/>
              <a:gd name="connsiteX97" fmla="*/ 35086 w 891716"/>
              <a:gd name="connsiteY97" fmla="*/ 207467 h 937962"/>
              <a:gd name="connsiteX98" fmla="*/ 44385 w 891716"/>
              <a:gd name="connsiteY98" fmla="*/ 225042 h 937962"/>
              <a:gd name="connsiteX99" fmla="*/ 48561 w 891716"/>
              <a:gd name="connsiteY99" fmla="*/ 231300 h 937962"/>
              <a:gd name="connsiteX100" fmla="*/ 57860 w 891716"/>
              <a:gd name="connsiteY100" fmla="*/ 247831 h 937962"/>
              <a:gd name="connsiteX101" fmla="*/ 63659 w 891716"/>
              <a:gd name="connsiteY101" fmla="*/ 258241 h 937962"/>
              <a:gd name="connsiteX102" fmla="*/ 65912 w 891716"/>
              <a:gd name="connsiteY102" fmla="*/ 261862 h 937962"/>
              <a:gd name="connsiteX103" fmla="*/ 69854 w 891716"/>
              <a:gd name="connsiteY103" fmla="*/ 269200 h 937962"/>
              <a:gd name="connsiteX104" fmla="*/ 80111 w 891716"/>
              <a:gd name="connsiteY104" fmla="*/ 287215 h 937962"/>
              <a:gd name="connsiteX105" fmla="*/ 100033 w 891716"/>
              <a:gd name="connsiteY105" fmla="*/ 322306 h 937962"/>
              <a:gd name="connsiteX106" fmla="*/ 100216 w 891716"/>
              <a:gd name="connsiteY106" fmla="*/ 322719 h 937962"/>
              <a:gd name="connsiteX107" fmla="*/ 101778 w 891716"/>
              <a:gd name="connsiteY107" fmla="*/ 325437 h 937962"/>
              <a:gd name="connsiteX108" fmla="*/ 121241 w 891716"/>
              <a:gd name="connsiteY108" fmla="*/ 358808 h 937962"/>
              <a:gd name="connsiteX109" fmla="*/ 124115 w 891716"/>
              <a:gd name="connsiteY109" fmla="*/ 364766 h 937962"/>
              <a:gd name="connsiteX110" fmla="*/ 126023 w 891716"/>
              <a:gd name="connsiteY110" fmla="*/ 368142 h 937962"/>
              <a:gd name="connsiteX111" fmla="*/ 130608 w 891716"/>
              <a:gd name="connsiteY111" fmla="*/ 376206 h 937962"/>
              <a:gd name="connsiteX112" fmla="*/ 148005 w 891716"/>
              <a:gd name="connsiteY112" fmla="*/ 401309 h 937962"/>
              <a:gd name="connsiteX113" fmla="*/ 158329 w 891716"/>
              <a:gd name="connsiteY113" fmla="*/ 416202 h 937962"/>
              <a:gd name="connsiteX114" fmla="*/ 168461 w 891716"/>
              <a:gd name="connsiteY114" fmla="*/ 430914 h 937962"/>
              <a:gd name="connsiteX115" fmla="*/ 173582 w 891716"/>
              <a:gd name="connsiteY115" fmla="*/ 438161 h 937962"/>
              <a:gd name="connsiteX116" fmla="*/ 192208 w 891716"/>
              <a:gd name="connsiteY116" fmla="*/ 464916 h 937962"/>
              <a:gd name="connsiteX117" fmla="*/ 208725 w 891716"/>
              <a:gd name="connsiteY117" fmla="*/ 488639 h 937962"/>
              <a:gd name="connsiteX118" fmla="*/ 213053 w 891716"/>
              <a:gd name="connsiteY118" fmla="*/ 494829 h 937962"/>
              <a:gd name="connsiteX119" fmla="*/ 221668 w 891716"/>
              <a:gd name="connsiteY119" fmla="*/ 507253 h 937962"/>
              <a:gd name="connsiteX120" fmla="*/ 232356 w 891716"/>
              <a:gd name="connsiteY120" fmla="*/ 522487 h 937962"/>
              <a:gd name="connsiteX121" fmla="*/ 252403 w 891716"/>
              <a:gd name="connsiteY121" fmla="*/ 551157 h 937962"/>
              <a:gd name="connsiteX122" fmla="*/ 261567 w 891716"/>
              <a:gd name="connsiteY122" fmla="*/ 564262 h 937962"/>
              <a:gd name="connsiteX123" fmla="*/ 274444 w 891716"/>
              <a:gd name="connsiteY123" fmla="*/ 582631 h 937962"/>
              <a:gd name="connsiteX124" fmla="*/ 281587 w 891716"/>
              <a:gd name="connsiteY124" fmla="*/ 591861 h 937962"/>
              <a:gd name="connsiteX125" fmla="*/ 299714 w 891716"/>
              <a:gd name="connsiteY125" fmla="*/ 618725 h 937962"/>
              <a:gd name="connsiteX126" fmla="*/ 302598 w 891716"/>
              <a:gd name="connsiteY126" fmla="*/ 622745 h 937962"/>
              <a:gd name="connsiteX127" fmla="*/ 333117 w 891716"/>
              <a:gd name="connsiteY127" fmla="*/ 666100 h 937962"/>
              <a:gd name="connsiteX128" fmla="*/ 352147 w 891716"/>
              <a:gd name="connsiteY128" fmla="*/ 693073 h 937962"/>
              <a:gd name="connsiteX129" fmla="*/ 363506 w 891716"/>
              <a:gd name="connsiteY129" fmla="*/ 709159 h 937962"/>
              <a:gd name="connsiteX130" fmla="*/ 369873 w 891716"/>
              <a:gd name="connsiteY130" fmla="*/ 718180 h 937962"/>
              <a:gd name="connsiteX131" fmla="*/ 378304 w 891716"/>
              <a:gd name="connsiteY131" fmla="*/ 730165 h 937962"/>
              <a:gd name="connsiteX132" fmla="*/ 397185 w 891716"/>
              <a:gd name="connsiteY132" fmla="*/ 756761 h 937962"/>
              <a:gd name="connsiteX133" fmla="*/ 433008 w 891716"/>
              <a:gd name="connsiteY133" fmla="*/ 777676 h 937962"/>
              <a:gd name="connsiteX134" fmla="*/ 435343 w 891716"/>
              <a:gd name="connsiteY134" fmla="*/ 779028 h 937962"/>
              <a:gd name="connsiteX135" fmla="*/ 463096 w 891716"/>
              <a:gd name="connsiteY135" fmla="*/ 795187 h 937962"/>
              <a:gd name="connsiteX136" fmla="*/ 484525 w 891716"/>
              <a:gd name="connsiteY136" fmla="*/ 806604 h 937962"/>
              <a:gd name="connsiteX137" fmla="*/ 499835 w 891716"/>
              <a:gd name="connsiteY137" fmla="*/ 816524 h 937962"/>
              <a:gd name="connsiteX138" fmla="*/ 512940 w 891716"/>
              <a:gd name="connsiteY138" fmla="*/ 824052 h 937962"/>
              <a:gd name="connsiteX139" fmla="*/ 574951 w 891716"/>
              <a:gd name="connsiteY139" fmla="*/ 859787 h 937962"/>
              <a:gd name="connsiteX140" fmla="*/ 620499 w 891716"/>
              <a:gd name="connsiteY140" fmla="*/ 885884 h 937962"/>
              <a:gd name="connsiteX141" fmla="*/ 635768 w 891716"/>
              <a:gd name="connsiteY141" fmla="*/ 892560 h 937962"/>
              <a:gd name="connsiteX142" fmla="*/ 649000 w 891716"/>
              <a:gd name="connsiteY142" fmla="*/ 900228 h 937962"/>
              <a:gd name="connsiteX143" fmla="*/ 665426 w 891716"/>
              <a:gd name="connsiteY143" fmla="*/ 911509 h 937962"/>
              <a:gd name="connsiteX144" fmla="*/ 674888 w 891716"/>
              <a:gd name="connsiteY144" fmla="*/ 916891 h 937962"/>
              <a:gd name="connsiteX145" fmla="*/ 712784 w 891716"/>
              <a:gd name="connsiteY145" fmla="*/ 925794 h 937962"/>
              <a:gd name="connsiteX146" fmla="*/ 727427 w 891716"/>
              <a:gd name="connsiteY146" fmla="*/ 929447 h 937962"/>
              <a:gd name="connsiteX147" fmla="*/ 741122 w 891716"/>
              <a:gd name="connsiteY147" fmla="*/ 932978 h 937962"/>
              <a:gd name="connsiteX148" fmla="*/ 747999 w 891716"/>
              <a:gd name="connsiteY148" fmla="*/ 934788 h 937962"/>
              <a:gd name="connsiteX149" fmla="*/ 759253 w 891716"/>
              <a:gd name="connsiteY149" fmla="*/ 937811 h 937962"/>
              <a:gd name="connsiteX150" fmla="*/ 814441 w 891716"/>
              <a:gd name="connsiteY150" fmla="*/ 927555 h 937962"/>
              <a:gd name="connsiteX151" fmla="*/ 823899 w 891716"/>
              <a:gd name="connsiteY151" fmla="*/ 925776 h 937962"/>
              <a:gd name="connsiteX152" fmla="*/ 824425 w 891716"/>
              <a:gd name="connsiteY152" fmla="*/ 925677 h 937962"/>
              <a:gd name="connsiteX153" fmla="*/ 859717 w 891716"/>
              <a:gd name="connsiteY153" fmla="*/ 906005 h 937962"/>
              <a:gd name="connsiteX154" fmla="*/ 892115 w 891716"/>
              <a:gd name="connsiteY154" fmla="*/ 887867 h 937962"/>
              <a:gd name="connsiteX155" fmla="*/ 890441 w 891716"/>
              <a:gd name="connsiteY155" fmla="*/ 877172 h 937962"/>
              <a:gd name="connsiteX156" fmla="*/ 887456 w 891716"/>
              <a:gd name="connsiteY156" fmla="*/ 858362 h 937962"/>
              <a:gd name="connsiteX157" fmla="*/ 886381 w 891716"/>
              <a:gd name="connsiteY157" fmla="*/ 851524 h 937962"/>
              <a:gd name="connsiteX158" fmla="*/ 883229 w 891716"/>
              <a:gd name="connsiteY158" fmla="*/ 831263 h 937962"/>
              <a:gd name="connsiteX159" fmla="*/ 891398 w 891716"/>
              <a:gd name="connsiteY159" fmla="*/ 809345 h 937962"/>
              <a:gd name="connsiteX160" fmla="*/ 883147 w 891716"/>
              <a:gd name="connsiteY160" fmla="*/ 807534 h 937962"/>
              <a:gd name="connsiteX161" fmla="*/ 866377 w 891716"/>
              <a:gd name="connsiteY161" fmla="*/ 814568 h 937962"/>
              <a:gd name="connsiteX162" fmla="*/ 865274 w 891716"/>
              <a:gd name="connsiteY162" fmla="*/ 812934 h 937962"/>
              <a:gd name="connsiteX163" fmla="*/ 870337 w 891716"/>
              <a:gd name="connsiteY163" fmla="*/ 792405 h 937962"/>
              <a:gd name="connsiteX164" fmla="*/ 857794 w 891716"/>
              <a:gd name="connsiteY164" fmla="*/ 780394 h 937962"/>
              <a:gd name="connsiteX165" fmla="*/ 857300 w 891716"/>
              <a:gd name="connsiteY165" fmla="*/ 777921 h 937962"/>
              <a:gd name="connsiteX166" fmla="*/ 851593 w 891716"/>
              <a:gd name="connsiteY166" fmla="*/ 749137 h 937962"/>
              <a:gd name="connsiteX167" fmla="*/ 845396 w 891716"/>
              <a:gd name="connsiteY167" fmla="*/ 752713 h 937962"/>
              <a:gd name="connsiteX168" fmla="*/ 842643 w 891716"/>
              <a:gd name="connsiteY168" fmla="*/ 754329 h 937962"/>
              <a:gd name="connsiteX169" fmla="*/ 841885 w 891716"/>
              <a:gd name="connsiteY169" fmla="*/ 756743 h 937962"/>
              <a:gd name="connsiteX170" fmla="*/ 840720 w 891716"/>
              <a:gd name="connsiteY170" fmla="*/ 760459 h 937962"/>
              <a:gd name="connsiteX171" fmla="*/ 840529 w 891716"/>
              <a:gd name="connsiteY171" fmla="*/ 761076 h 937962"/>
              <a:gd name="connsiteX172" fmla="*/ 839527 w 891716"/>
              <a:gd name="connsiteY172" fmla="*/ 764271 h 937962"/>
              <a:gd name="connsiteX173" fmla="*/ 840996 w 891716"/>
              <a:gd name="connsiteY173" fmla="*/ 769149 h 937962"/>
              <a:gd name="connsiteX174" fmla="*/ 843523 w 891716"/>
              <a:gd name="connsiteY174" fmla="*/ 777045 h 937962"/>
              <a:gd name="connsiteX175" fmla="*/ 843763 w 891716"/>
              <a:gd name="connsiteY175" fmla="*/ 778429 h 937962"/>
              <a:gd name="connsiteX176" fmla="*/ 844662 w 891716"/>
              <a:gd name="connsiteY176" fmla="*/ 781474 h 937962"/>
              <a:gd name="connsiteX177" fmla="*/ 847569 w 891716"/>
              <a:gd name="connsiteY177" fmla="*/ 791357 h 937962"/>
              <a:gd name="connsiteX178" fmla="*/ 843655 w 891716"/>
              <a:gd name="connsiteY178" fmla="*/ 796362 h 937962"/>
              <a:gd name="connsiteX179" fmla="*/ 842180 w 891716"/>
              <a:gd name="connsiteY179" fmla="*/ 798259 h 937962"/>
              <a:gd name="connsiteX180" fmla="*/ 838610 w 891716"/>
              <a:gd name="connsiteY180" fmla="*/ 803550 h 937962"/>
              <a:gd name="connsiteX181" fmla="*/ 833221 w 891716"/>
              <a:gd name="connsiteY181" fmla="*/ 802411 h 937962"/>
              <a:gd name="connsiteX182" fmla="*/ 824462 w 891716"/>
              <a:gd name="connsiteY182" fmla="*/ 800514 h 937962"/>
              <a:gd name="connsiteX183" fmla="*/ 823051 w 891716"/>
              <a:gd name="connsiteY183" fmla="*/ 800219 h 937962"/>
              <a:gd name="connsiteX184" fmla="*/ 815294 w 891716"/>
              <a:gd name="connsiteY184" fmla="*/ 798545 h 937962"/>
              <a:gd name="connsiteX185" fmla="*/ 813870 w 891716"/>
              <a:gd name="connsiteY185" fmla="*/ 798255 h 937962"/>
              <a:gd name="connsiteX186" fmla="*/ 813076 w 891716"/>
              <a:gd name="connsiteY186" fmla="*/ 798087 h 937962"/>
              <a:gd name="connsiteX187" fmla="*/ 806122 w 891716"/>
              <a:gd name="connsiteY187" fmla="*/ 796589 h 937962"/>
              <a:gd name="connsiteX188" fmla="*/ 765023 w 891716"/>
              <a:gd name="connsiteY188" fmla="*/ 787677 h 937962"/>
              <a:gd name="connsiteX189" fmla="*/ 740360 w 891716"/>
              <a:gd name="connsiteY189" fmla="*/ 782377 h 937962"/>
              <a:gd name="connsiteX190" fmla="*/ 738945 w 891716"/>
              <a:gd name="connsiteY190" fmla="*/ 779550 h 937962"/>
              <a:gd name="connsiteX191" fmla="*/ 739484 w 891716"/>
              <a:gd name="connsiteY191" fmla="*/ 773219 h 937962"/>
              <a:gd name="connsiteX192" fmla="*/ 741489 w 891716"/>
              <a:gd name="connsiteY192" fmla="*/ 749414 h 937962"/>
              <a:gd name="connsiteX193" fmla="*/ 744098 w 891716"/>
              <a:gd name="connsiteY193" fmla="*/ 719759 h 937962"/>
              <a:gd name="connsiteX194" fmla="*/ 741594 w 891716"/>
              <a:gd name="connsiteY194" fmla="*/ 711305 h 937962"/>
              <a:gd name="connsiteX195" fmla="*/ 734617 w 891716"/>
              <a:gd name="connsiteY195" fmla="*/ 699566 h 937962"/>
              <a:gd name="connsiteX196" fmla="*/ 730811 w 891716"/>
              <a:gd name="connsiteY196" fmla="*/ 676405 h 937962"/>
              <a:gd name="connsiteX197" fmla="*/ 720110 w 891716"/>
              <a:gd name="connsiteY197" fmla="*/ 680957 h 937962"/>
              <a:gd name="connsiteX198" fmla="*/ 697620 w 891716"/>
              <a:gd name="connsiteY198" fmla="*/ 690713 h 937962"/>
              <a:gd name="connsiteX199" fmla="*/ 692026 w 891716"/>
              <a:gd name="connsiteY199" fmla="*/ 693195 h 937962"/>
              <a:gd name="connsiteX200" fmla="*/ 685544 w 891716"/>
              <a:gd name="connsiteY200" fmla="*/ 684614 h 937962"/>
              <a:gd name="connsiteX201" fmla="*/ 678077 w 891716"/>
              <a:gd name="connsiteY201" fmla="*/ 675212 h 937962"/>
              <a:gd name="connsiteX202" fmla="*/ 665902 w 891716"/>
              <a:gd name="connsiteY202" fmla="*/ 675044 h 937962"/>
              <a:gd name="connsiteX203" fmla="*/ 646242 w 891716"/>
              <a:gd name="connsiteY203" fmla="*/ 675302 h 937962"/>
              <a:gd name="connsiteX204" fmla="*/ 626623 w 891716"/>
              <a:gd name="connsiteY204" fmla="*/ 701885 h 937962"/>
              <a:gd name="connsiteX205" fmla="*/ 614012 w 891716"/>
              <a:gd name="connsiteY205" fmla="*/ 672956 h 937962"/>
              <a:gd name="connsiteX206" fmla="*/ 606060 w 891716"/>
              <a:gd name="connsiteY206" fmla="*/ 677322 h 937962"/>
              <a:gd name="connsiteX207" fmla="*/ 582495 w 891716"/>
              <a:gd name="connsiteY207" fmla="*/ 693989 h 93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891716" h="937962">
                <a:moveTo>
                  <a:pt x="582495" y="693989"/>
                </a:moveTo>
                <a:lnTo>
                  <a:pt x="577682" y="681537"/>
                </a:lnTo>
                <a:lnTo>
                  <a:pt x="578217" y="677449"/>
                </a:lnTo>
                <a:lnTo>
                  <a:pt x="579296" y="669322"/>
                </a:lnTo>
                <a:lnTo>
                  <a:pt x="579174" y="667307"/>
                </a:lnTo>
                <a:lnTo>
                  <a:pt x="571245" y="647431"/>
                </a:lnTo>
                <a:lnTo>
                  <a:pt x="581569" y="642521"/>
                </a:lnTo>
                <a:lnTo>
                  <a:pt x="573712" y="628926"/>
                </a:lnTo>
                <a:lnTo>
                  <a:pt x="572107" y="629489"/>
                </a:lnTo>
                <a:lnTo>
                  <a:pt x="559373" y="633114"/>
                </a:lnTo>
                <a:lnTo>
                  <a:pt x="545810" y="637062"/>
                </a:lnTo>
                <a:lnTo>
                  <a:pt x="543338" y="637879"/>
                </a:lnTo>
                <a:lnTo>
                  <a:pt x="527651" y="636645"/>
                </a:lnTo>
                <a:lnTo>
                  <a:pt x="519863" y="642539"/>
                </a:lnTo>
                <a:lnTo>
                  <a:pt x="510817" y="637421"/>
                </a:lnTo>
                <a:lnTo>
                  <a:pt x="511443" y="627478"/>
                </a:lnTo>
                <a:lnTo>
                  <a:pt x="511448" y="626162"/>
                </a:lnTo>
                <a:lnTo>
                  <a:pt x="515839" y="608215"/>
                </a:lnTo>
                <a:lnTo>
                  <a:pt x="509851" y="586338"/>
                </a:lnTo>
                <a:lnTo>
                  <a:pt x="500044" y="592383"/>
                </a:lnTo>
                <a:lnTo>
                  <a:pt x="493067" y="594820"/>
                </a:lnTo>
                <a:lnTo>
                  <a:pt x="467678" y="495383"/>
                </a:lnTo>
                <a:lnTo>
                  <a:pt x="443425" y="411669"/>
                </a:lnTo>
                <a:lnTo>
                  <a:pt x="425840" y="416379"/>
                </a:lnTo>
                <a:lnTo>
                  <a:pt x="425832" y="416352"/>
                </a:lnTo>
                <a:lnTo>
                  <a:pt x="410097" y="413697"/>
                </a:lnTo>
                <a:lnTo>
                  <a:pt x="407660" y="413316"/>
                </a:lnTo>
                <a:lnTo>
                  <a:pt x="412237" y="383888"/>
                </a:lnTo>
                <a:lnTo>
                  <a:pt x="411941" y="379410"/>
                </a:lnTo>
                <a:lnTo>
                  <a:pt x="410705" y="375017"/>
                </a:lnTo>
                <a:lnTo>
                  <a:pt x="410425" y="364516"/>
                </a:lnTo>
                <a:lnTo>
                  <a:pt x="410373" y="362157"/>
                </a:lnTo>
                <a:lnTo>
                  <a:pt x="410284" y="358409"/>
                </a:lnTo>
                <a:lnTo>
                  <a:pt x="409284" y="354678"/>
                </a:lnTo>
                <a:lnTo>
                  <a:pt x="403815" y="334285"/>
                </a:lnTo>
                <a:lnTo>
                  <a:pt x="399223" y="317405"/>
                </a:lnTo>
                <a:lnTo>
                  <a:pt x="396738" y="308288"/>
                </a:lnTo>
                <a:lnTo>
                  <a:pt x="394195" y="299045"/>
                </a:lnTo>
                <a:lnTo>
                  <a:pt x="393724" y="297334"/>
                </a:lnTo>
                <a:lnTo>
                  <a:pt x="386601" y="281969"/>
                </a:lnTo>
                <a:lnTo>
                  <a:pt x="385570" y="279736"/>
                </a:lnTo>
                <a:lnTo>
                  <a:pt x="385252" y="279097"/>
                </a:lnTo>
                <a:lnTo>
                  <a:pt x="383842" y="275158"/>
                </a:lnTo>
                <a:lnTo>
                  <a:pt x="386681" y="271341"/>
                </a:lnTo>
                <a:lnTo>
                  <a:pt x="375032" y="228296"/>
                </a:lnTo>
                <a:lnTo>
                  <a:pt x="367806" y="227384"/>
                </a:lnTo>
                <a:lnTo>
                  <a:pt x="360270" y="226458"/>
                </a:lnTo>
                <a:lnTo>
                  <a:pt x="359560" y="225460"/>
                </a:lnTo>
                <a:lnTo>
                  <a:pt x="353232" y="216774"/>
                </a:lnTo>
                <a:lnTo>
                  <a:pt x="328805" y="183671"/>
                </a:lnTo>
                <a:lnTo>
                  <a:pt x="332555" y="171900"/>
                </a:lnTo>
                <a:lnTo>
                  <a:pt x="330796" y="168968"/>
                </a:lnTo>
                <a:lnTo>
                  <a:pt x="326178" y="161295"/>
                </a:lnTo>
                <a:lnTo>
                  <a:pt x="324986" y="159548"/>
                </a:lnTo>
                <a:lnTo>
                  <a:pt x="322992" y="155255"/>
                </a:lnTo>
                <a:lnTo>
                  <a:pt x="333991" y="130311"/>
                </a:lnTo>
                <a:lnTo>
                  <a:pt x="329072" y="124557"/>
                </a:lnTo>
                <a:lnTo>
                  <a:pt x="327412" y="122669"/>
                </a:lnTo>
                <a:lnTo>
                  <a:pt x="326742" y="100343"/>
                </a:lnTo>
                <a:lnTo>
                  <a:pt x="332231" y="85631"/>
                </a:lnTo>
                <a:lnTo>
                  <a:pt x="332865" y="79773"/>
                </a:lnTo>
                <a:lnTo>
                  <a:pt x="335060" y="73819"/>
                </a:lnTo>
                <a:lnTo>
                  <a:pt x="335265" y="73257"/>
                </a:lnTo>
                <a:lnTo>
                  <a:pt x="336584" y="69676"/>
                </a:lnTo>
                <a:lnTo>
                  <a:pt x="338795" y="65011"/>
                </a:lnTo>
                <a:lnTo>
                  <a:pt x="336755" y="50064"/>
                </a:lnTo>
                <a:lnTo>
                  <a:pt x="335639" y="41102"/>
                </a:lnTo>
                <a:lnTo>
                  <a:pt x="325873" y="40811"/>
                </a:lnTo>
                <a:lnTo>
                  <a:pt x="312431" y="40462"/>
                </a:lnTo>
                <a:lnTo>
                  <a:pt x="309637" y="40398"/>
                </a:lnTo>
                <a:lnTo>
                  <a:pt x="301453" y="40221"/>
                </a:lnTo>
                <a:lnTo>
                  <a:pt x="301124" y="40217"/>
                </a:lnTo>
                <a:lnTo>
                  <a:pt x="294079" y="40085"/>
                </a:lnTo>
                <a:lnTo>
                  <a:pt x="293422" y="40072"/>
                </a:lnTo>
                <a:lnTo>
                  <a:pt x="292588" y="40058"/>
                </a:lnTo>
                <a:lnTo>
                  <a:pt x="274575" y="39804"/>
                </a:lnTo>
                <a:lnTo>
                  <a:pt x="267305" y="39736"/>
                </a:lnTo>
                <a:lnTo>
                  <a:pt x="266189" y="39727"/>
                </a:lnTo>
                <a:lnTo>
                  <a:pt x="252778" y="39645"/>
                </a:lnTo>
                <a:lnTo>
                  <a:pt x="239084" y="39627"/>
                </a:lnTo>
                <a:lnTo>
                  <a:pt x="205297" y="39854"/>
                </a:lnTo>
                <a:lnTo>
                  <a:pt x="196853" y="39967"/>
                </a:lnTo>
                <a:lnTo>
                  <a:pt x="195621" y="39985"/>
                </a:lnTo>
                <a:lnTo>
                  <a:pt x="192262" y="40040"/>
                </a:lnTo>
                <a:lnTo>
                  <a:pt x="175267" y="31295"/>
                </a:lnTo>
                <a:lnTo>
                  <a:pt x="146674" y="-152"/>
                </a:lnTo>
                <a:lnTo>
                  <a:pt x="100154" y="43003"/>
                </a:lnTo>
                <a:lnTo>
                  <a:pt x="50208" y="89311"/>
                </a:lnTo>
                <a:lnTo>
                  <a:pt x="45141" y="97575"/>
                </a:lnTo>
                <a:lnTo>
                  <a:pt x="399" y="145403"/>
                </a:lnTo>
                <a:lnTo>
                  <a:pt x="1934" y="148535"/>
                </a:lnTo>
                <a:lnTo>
                  <a:pt x="6752" y="157084"/>
                </a:lnTo>
                <a:lnTo>
                  <a:pt x="8126" y="159557"/>
                </a:lnTo>
                <a:lnTo>
                  <a:pt x="14051" y="170089"/>
                </a:lnTo>
                <a:lnTo>
                  <a:pt x="23442" y="186838"/>
                </a:lnTo>
                <a:lnTo>
                  <a:pt x="23916" y="187823"/>
                </a:lnTo>
                <a:lnTo>
                  <a:pt x="31250" y="200701"/>
                </a:lnTo>
                <a:lnTo>
                  <a:pt x="35086" y="207467"/>
                </a:lnTo>
                <a:lnTo>
                  <a:pt x="44385" y="225042"/>
                </a:lnTo>
                <a:lnTo>
                  <a:pt x="48561" y="231300"/>
                </a:lnTo>
                <a:lnTo>
                  <a:pt x="57860" y="247831"/>
                </a:lnTo>
                <a:lnTo>
                  <a:pt x="63659" y="258241"/>
                </a:lnTo>
                <a:lnTo>
                  <a:pt x="65912" y="261862"/>
                </a:lnTo>
                <a:lnTo>
                  <a:pt x="69854" y="269200"/>
                </a:lnTo>
                <a:lnTo>
                  <a:pt x="80111" y="287215"/>
                </a:lnTo>
                <a:lnTo>
                  <a:pt x="100033" y="322306"/>
                </a:lnTo>
                <a:lnTo>
                  <a:pt x="100216" y="322719"/>
                </a:lnTo>
                <a:lnTo>
                  <a:pt x="101778" y="325437"/>
                </a:lnTo>
                <a:lnTo>
                  <a:pt x="121241" y="358808"/>
                </a:lnTo>
                <a:lnTo>
                  <a:pt x="124115" y="364766"/>
                </a:lnTo>
                <a:lnTo>
                  <a:pt x="126023" y="368142"/>
                </a:lnTo>
                <a:lnTo>
                  <a:pt x="130608" y="376206"/>
                </a:lnTo>
                <a:lnTo>
                  <a:pt x="148005" y="401309"/>
                </a:lnTo>
                <a:lnTo>
                  <a:pt x="158329" y="416202"/>
                </a:lnTo>
                <a:lnTo>
                  <a:pt x="168461" y="430914"/>
                </a:lnTo>
                <a:lnTo>
                  <a:pt x="173582" y="438161"/>
                </a:lnTo>
                <a:lnTo>
                  <a:pt x="192208" y="464916"/>
                </a:lnTo>
                <a:lnTo>
                  <a:pt x="208725" y="488639"/>
                </a:lnTo>
                <a:lnTo>
                  <a:pt x="213053" y="494829"/>
                </a:lnTo>
                <a:lnTo>
                  <a:pt x="221668" y="507253"/>
                </a:lnTo>
                <a:lnTo>
                  <a:pt x="232356" y="522487"/>
                </a:lnTo>
                <a:lnTo>
                  <a:pt x="252403" y="551157"/>
                </a:lnTo>
                <a:lnTo>
                  <a:pt x="261567" y="564262"/>
                </a:lnTo>
                <a:lnTo>
                  <a:pt x="274444" y="582631"/>
                </a:lnTo>
                <a:lnTo>
                  <a:pt x="281587" y="591861"/>
                </a:lnTo>
                <a:lnTo>
                  <a:pt x="299714" y="618725"/>
                </a:lnTo>
                <a:lnTo>
                  <a:pt x="302598" y="622745"/>
                </a:lnTo>
                <a:lnTo>
                  <a:pt x="333117" y="666100"/>
                </a:lnTo>
                <a:lnTo>
                  <a:pt x="352147" y="693073"/>
                </a:lnTo>
                <a:lnTo>
                  <a:pt x="363506" y="709159"/>
                </a:lnTo>
                <a:lnTo>
                  <a:pt x="369873" y="718180"/>
                </a:lnTo>
                <a:lnTo>
                  <a:pt x="378304" y="730165"/>
                </a:lnTo>
                <a:lnTo>
                  <a:pt x="397185" y="756761"/>
                </a:lnTo>
                <a:lnTo>
                  <a:pt x="433008" y="777676"/>
                </a:lnTo>
                <a:lnTo>
                  <a:pt x="435343" y="779028"/>
                </a:lnTo>
                <a:lnTo>
                  <a:pt x="463096" y="795187"/>
                </a:lnTo>
                <a:lnTo>
                  <a:pt x="484525" y="806604"/>
                </a:lnTo>
                <a:lnTo>
                  <a:pt x="499835" y="816524"/>
                </a:lnTo>
                <a:lnTo>
                  <a:pt x="512940" y="824052"/>
                </a:lnTo>
                <a:lnTo>
                  <a:pt x="574951" y="859787"/>
                </a:lnTo>
                <a:lnTo>
                  <a:pt x="620499" y="885884"/>
                </a:lnTo>
                <a:lnTo>
                  <a:pt x="635768" y="892560"/>
                </a:lnTo>
                <a:lnTo>
                  <a:pt x="649000" y="900228"/>
                </a:lnTo>
                <a:lnTo>
                  <a:pt x="665426" y="911509"/>
                </a:lnTo>
                <a:lnTo>
                  <a:pt x="674888" y="916891"/>
                </a:lnTo>
                <a:lnTo>
                  <a:pt x="712784" y="925794"/>
                </a:lnTo>
                <a:lnTo>
                  <a:pt x="727427" y="929447"/>
                </a:lnTo>
                <a:lnTo>
                  <a:pt x="741122" y="932978"/>
                </a:lnTo>
                <a:lnTo>
                  <a:pt x="747999" y="934788"/>
                </a:lnTo>
                <a:lnTo>
                  <a:pt x="759253" y="937811"/>
                </a:lnTo>
                <a:lnTo>
                  <a:pt x="814441" y="927555"/>
                </a:lnTo>
                <a:lnTo>
                  <a:pt x="823899" y="925776"/>
                </a:lnTo>
                <a:lnTo>
                  <a:pt x="824425" y="925677"/>
                </a:lnTo>
                <a:lnTo>
                  <a:pt x="859717" y="906005"/>
                </a:lnTo>
                <a:lnTo>
                  <a:pt x="892115" y="887867"/>
                </a:lnTo>
                <a:lnTo>
                  <a:pt x="890441" y="877172"/>
                </a:lnTo>
                <a:lnTo>
                  <a:pt x="887456" y="858362"/>
                </a:lnTo>
                <a:lnTo>
                  <a:pt x="886381" y="851524"/>
                </a:lnTo>
                <a:lnTo>
                  <a:pt x="883229" y="831263"/>
                </a:lnTo>
                <a:lnTo>
                  <a:pt x="891398" y="809345"/>
                </a:lnTo>
                <a:lnTo>
                  <a:pt x="883147" y="807534"/>
                </a:lnTo>
                <a:lnTo>
                  <a:pt x="866377" y="814568"/>
                </a:lnTo>
                <a:lnTo>
                  <a:pt x="865274" y="812934"/>
                </a:lnTo>
                <a:lnTo>
                  <a:pt x="870337" y="792405"/>
                </a:lnTo>
                <a:lnTo>
                  <a:pt x="857794" y="780394"/>
                </a:lnTo>
                <a:lnTo>
                  <a:pt x="857300" y="777921"/>
                </a:lnTo>
                <a:lnTo>
                  <a:pt x="851593" y="749137"/>
                </a:lnTo>
                <a:lnTo>
                  <a:pt x="845396" y="752713"/>
                </a:lnTo>
                <a:lnTo>
                  <a:pt x="842643" y="754329"/>
                </a:lnTo>
                <a:lnTo>
                  <a:pt x="841885" y="756743"/>
                </a:lnTo>
                <a:lnTo>
                  <a:pt x="840720" y="760459"/>
                </a:lnTo>
                <a:lnTo>
                  <a:pt x="840529" y="761076"/>
                </a:lnTo>
                <a:lnTo>
                  <a:pt x="839527" y="764271"/>
                </a:lnTo>
                <a:lnTo>
                  <a:pt x="840996" y="769149"/>
                </a:lnTo>
                <a:lnTo>
                  <a:pt x="843523" y="777045"/>
                </a:lnTo>
                <a:lnTo>
                  <a:pt x="843763" y="778429"/>
                </a:lnTo>
                <a:lnTo>
                  <a:pt x="844662" y="781474"/>
                </a:lnTo>
                <a:lnTo>
                  <a:pt x="847569" y="791357"/>
                </a:lnTo>
                <a:lnTo>
                  <a:pt x="843655" y="796362"/>
                </a:lnTo>
                <a:lnTo>
                  <a:pt x="842180" y="798259"/>
                </a:lnTo>
                <a:lnTo>
                  <a:pt x="838610" y="803550"/>
                </a:lnTo>
                <a:lnTo>
                  <a:pt x="833221" y="802411"/>
                </a:lnTo>
                <a:lnTo>
                  <a:pt x="824462" y="800514"/>
                </a:lnTo>
                <a:lnTo>
                  <a:pt x="823051" y="800219"/>
                </a:lnTo>
                <a:lnTo>
                  <a:pt x="815294" y="798545"/>
                </a:lnTo>
                <a:lnTo>
                  <a:pt x="813870" y="798255"/>
                </a:lnTo>
                <a:lnTo>
                  <a:pt x="813076" y="798087"/>
                </a:lnTo>
                <a:lnTo>
                  <a:pt x="806122" y="796589"/>
                </a:lnTo>
                <a:lnTo>
                  <a:pt x="765023" y="787677"/>
                </a:lnTo>
                <a:lnTo>
                  <a:pt x="740360" y="782377"/>
                </a:lnTo>
                <a:lnTo>
                  <a:pt x="738945" y="779550"/>
                </a:lnTo>
                <a:lnTo>
                  <a:pt x="739484" y="773219"/>
                </a:lnTo>
                <a:lnTo>
                  <a:pt x="741489" y="749414"/>
                </a:lnTo>
                <a:lnTo>
                  <a:pt x="744098" y="719759"/>
                </a:lnTo>
                <a:lnTo>
                  <a:pt x="741594" y="711305"/>
                </a:lnTo>
                <a:lnTo>
                  <a:pt x="734617" y="699566"/>
                </a:lnTo>
                <a:lnTo>
                  <a:pt x="730811" y="676405"/>
                </a:lnTo>
                <a:lnTo>
                  <a:pt x="720110" y="680957"/>
                </a:lnTo>
                <a:lnTo>
                  <a:pt x="697620" y="690713"/>
                </a:lnTo>
                <a:lnTo>
                  <a:pt x="692026" y="693195"/>
                </a:lnTo>
                <a:lnTo>
                  <a:pt x="685544" y="684614"/>
                </a:lnTo>
                <a:lnTo>
                  <a:pt x="678077" y="675212"/>
                </a:lnTo>
                <a:lnTo>
                  <a:pt x="665902" y="675044"/>
                </a:lnTo>
                <a:lnTo>
                  <a:pt x="646242" y="675302"/>
                </a:lnTo>
                <a:lnTo>
                  <a:pt x="626623" y="701885"/>
                </a:lnTo>
                <a:lnTo>
                  <a:pt x="614012" y="672956"/>
                </a:lnTo>
                <a:lnTo>
                  <a:pt x="606060" y="677322"/>
                </a:lnTo>
                <a:lnTo>
                  <a:pt x="582495" y="69398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B67361F1-60F4-97C2-7709-C5D98A0FC8DC}"/>
              </a:ext>
            </a:extLst>
          </p:cNvPr>
          <p:cNvSpPr>
            <a:spLocks/>
          </p:cNvSpPr>
          <p:nvPr/>
        </p:nvSpPr>
        <p:spPr>
          <a:xfrm flipV="1">
            <a:off x="5913764" y="3126983"/>
            <a:ext cx="557322" cy="301133"/>
          </a:xfrm>
          <a:custGeom>
            <a:avLst/>
            <a:gdLst>
              <a:gd name="connsiteX0" fmla="*/ 237573 w 379535"/>
              <a:gd name="connsiteY0" fmla="*/ 10856 h 205071"/>
              <a:gd name="connsiteX1" fmla="*/ 232375 w 379535"/>
              <a:gd name="connsiteY1" fmla="*/ 10190 h 205071"/>
              <a:gd name="connsiteX2" fmla="*/ 226360 w 379535"/>
              <a:gd name="connsiteY2" fmla="*/ 7667 h 205071"/>
              <a:gd name="connsiteX3" fmla="*/ 223166 w 379535"/>
              <a:gd name="connsiteY3" fmla="*/ 8873 h 205071"/>
              <a:gd name="connsiteX4" fmla="*/ 209866 w 379535"/>
              <a:gd name="connsiteY4" fmla="*/ 17765 h 205071"/>
              <a:gd name="connsiteX5" fmla="*/ 196897 w 379535"/>
              <a:gd name="connsiteY5" fmla="*/ 17950 h 205071"/>
              <a:gd name="connsiteX6" fmla="*/ 183433 w 379535"/>
              <a:gd name="connsiteY6" fmla="*/ 17365 h 205071"/>
              <a:gd name="connsiteX7" fmla="*/ 174910 w 379535"/>
              <a:gd name="connsiteY7" fmla="*/ 16997 h 205071"/>
              <a:gd name="connsiteX8" fmla="*/ 167484 w 379535"/>
              <a:gd name="connsiteY8" fmla="*/ 16698 h 205071"/>
              <a:gd name="connsiteX9" fmla="*/ 159255 w 379535"/>
              <a:gd name="connsiteY9" fmla="*/ 12599 h 205071"/>
              <a:gd name="connsiteX10" fmla="*/ 127760 w 379535"/>
              <a:gd name="connsiteY10" fmla="*/ 20734 h 205071"/>
              <a:gd name="connsiteX11" fmla="*/ 121341 w 379535"/>
              <a:gd name="connsiteY11" fmla="*/ 18235 h 205071"/>
              <a:gd name="connsiteX12" fmla="*/ 89561 w 379535"/>
              <a:gd name="connsiteY12" fmla="*/ 5886 h 205071"/>
              <a:gd name="connsiteX13" fmla="*/ 62273 w 379535"/>
              <a:gd name="connsiteY13" fmla="*/ 31289 h 205071"/>
              <a:gd name="connsiteX14" fmla="*/ 54743 w 379535"/>
              <a:gd name="connsiteY14" fmla="*/ 38385 h 205071"/>
              <a:gd name="connsiteX15" fmla="*/ 50963 w 379535"/>
              <a:gd name="connsiteY15" fmla="*/ 41925 h 205071"/>
              <a:gd name="connsiteX16" fmla="*/ 49100 w 379535"/>
              <a:gd name="connsiteY16" fmla="*/ 43660 h 205071"/>
              <a:gd name="connsiteX17" fmla="*/ 33602 w 379535"/>
              <a:gd name="connsiteY17" fmla="*/ 58164 h 205071"/>
              <a:gd name="connsiteX18" fmla="*/ 19143 w 379535"/>
              <a:gd name="connsiteY18" fmla="*/ 72136 h 205071"/>
              <a:gd name="connsiteX19" fmla="*/ 15982 w 379535"/>
              <a:gd name="connsiteY19" fmla="*/ 74832 h 205071"/>
              <a:gd name="connsiteX20" fmla="*/ 13530 w 379535"/>
              <a:gd name="connsiteY20" fmla="*/ 77182 h 205071"/>
              <a:gd name="connsiteX21" fmla="*/ 9597 w 379535"/>
              <a:gd name="connsiteY21" fmla="*/ 80526 h 205071"/>
              <a:gd name="connsiteX22" fmla="*/ 9513 w 379535"/>
              <a:gd name="connsiteY22" fmla="*/ 80623 h 205071"/>
              <a:gd name="connsiteX23" fmla="*/ 7741 w 379535"/>
              <a:gd name="connsiteY23" fmla="*/ 88963 h 205071"/>
              <a:gd name="connsiteX24" fmla="*/ 3660 w 379535"/>
              <a:gd name="connsiteY24" fmla="*/ 108387 h 205071"/>
              <a:gd name="connsiteX25" fmla="*/ 3490 w 379535"/>
              <a:gd name="connsiteY25" fmla="*/ 109177 h 205071"/>
              <a:gd name="connsiteX26" fmla="*/ 1511 w 379535"/>
              <a:gd name="connsiteY26" fmla="*/ 118581 h 205071"/>
              <a:gd name="connsiteX27" fmla="*/ 1475 w 379535"/>
              <a:gd name="connsiteY27" fmla="*/ 118729 h 205071"/>
              <a:gd name="connsiteX28" fmla="*/ 779 w 379535"/>
              <a:gd name="connsiteY28" fmla="*/ 122062 h 205071"/>
              <a:gd name="connsiteX29" fmla="*/ 385 w 379535"/>
              <a:gd name="connsiteY29" fmla="*/ 123913 h 205071"/>
              <a:gd name="connsiteX30" fmla="*/ 993 w 379535"/>
              <a:gd name="connsiteY30" fmla="*/ 128381 h 205071"/>
              <a:gd name="connsiteX31" fmla="*/ 2534 w 379535"/>
              <a:gd name="connsiteY31" fmla="*/ 132979 h 205071"/>
              <a:gd name="connsiteX32" fmla="*/ 5803 w 379535"/>
              <a:gd name="connsiteY32" fmla="*/ 136169 h 205071"/>
              <a:gd name="connsiteX33" fmla="*/ 8457 w 379535"/>
              <a:gd name="connsiteY33" fmla="*/ 137675 h 205071"/>
              <a:gd name="connsiteX34" fmla="*/ 14364 w 379535"/>
              <a:gd name="connsiteY34" fmla="*/ 141086 h 205071"/>
              <a:gd name="connsiteX35" fmla="*/ 16665 w 379535"/>
              <a:gd name="connsiteY35" fmla="*/ 142511 h 205071"/>
              <a:gd name="connsiteX36" fmla="*/ 23209 w 379535"/>
              <a:gd name="connsiteY36" fmla="*/ 146355 h 205071"/>
              <a:gd name="connsiteX37" fmla="*/ 32245 w 379535"/>
              <a:gd name="connsiteY37" fmla="*/ 150683 h 205071"/>
              <a:gd name="connsiteX38" fmla="*/ 37644 w 379535"/>
              <a:gd name="connsiteY38" fmla="*/ 154805 h 205071"/>
              <a:gd name="connsiteX39" fmla="*/ 72068 w 379535"/>
              <a:gd name="connsiteY39" fmla="*/ 173826 h 205071"/>
              <a:gd name="connsiteX40" fmla="*/ 79839 w 379535"/>
              <a:gd name="connsiteY40" fmla="*/ 175885 h 205071"/>
              <a:gd name="connsiteX41" fmla="*/ 111103 w 379535"/>
              <a:gd name="connsiteY41" fmla="*/ 190982 h 205071"/>
              <a:gd name="connsiteX42" fmla="*/ 113979 w 379535"/>
              <a:gd name="connsiteY42" fmla="*/ 192897 h 205071"/>
              <a:gd name="connsiteX43" fmla="*/ 124326 w 379535"/>
              <a:gd name="connsiteY43" fmla="*/ 198486 h 205071"/>
              <a:gd name="connsiteX44" fmla="*/ 132555 w 379535"/>
              <a:gd name="connsiteY44" fmla="*/ 202696 h 205071"/>
              <a:gd name="connsiteX45" fmla="*/ 140058 w 379535"/>
              <a:gd name="connsiteY45" fmla="*/ 203263 h 205071"/>
              <a:gd name="connsiteX46" fmla="*/ 143397 w 379535"/>
              <a:gd name="connsiteY46" fmla="*/ 202640 h 205071"/>
              <a:gd name="connsiteX47" fmla="*/ 146581 w 379535"/>
              <a:gd name="connsiteY47" fmla="*/ 203354 h 205071"/>
              <a:gd name="connsiteX48" fmla="*/ 148010 w 379535"/>
              <a:gd name="connsiteY48" fmla="*/ 203800 h 205071"/>
              <a:gd name="connsiteX49" fmla="*/ 153254 w 379535"/>
              <a:gd name="connsiteY49" fmla="*/ 205409 h 205071"/>
              <a:gd name="connsiteX50" fmla="*/ 161528 w 379535"/>
              <a:gd name="connsiteY50" fmla="*/ 204574 h 205071"/>
              <a:gd name="connsiteX51" fmla="*/ 164817 w 379535"/>
              <a:gd name="connsiteY51" fmla="*/ 200775 h 205071"/>
              <a:gd name="connsiteX52" fmla="*/ 170296 w 379535"/>
              <a:gd name="connsiteY52" fmla="*/ 188168 h 205071"/>
              <a:gd name="connsiteX53" fmla="*/ 170296 w 379535"/>
              <a:gd name="connsiteY53" fmla="*/ 188143 h 205071"/>
              <a:gd name="connsiteX54" fmla="*/ 170002 w 379535"/>
              <a:gd name="connsiteY54" fmla="*/ 187000 h 205071"/>
              <a:gd name="connsiteX55" fmla="*/ 178979 w 379535"/>
              <a:gd name="connsiteY55" fmla="*/ 186374 h 205071"/>
              <a:gd name="connsiteX56" fmla="*/ 187607 w 379535"/>
              <a:gd name="connsiteY56" fmla="*/ 184643 h 205071"/>
              <a:gd name="connsiteX57" fmla="*/ 211612 w 379535"/>
              <a:gd name="connsiteY57" fmla="*/ 177277 h 205071"/>
              <a:gd name="connsiteX58" fmla="*/ 217496 w 379535"/>
              <a:gd name="connsiteY58" fmla="*/ 175502 h 205071"/>
              <a:gd name="connsiteX59" fmla="*/ 232230 w 379535"/>
              <a:gd name="connsiteY59" fmla="*/ 173384 h 205071"/>
              <a:gd name="connsiteX60" fmla="*/ 230959 w 379535"/>
              <a:gd name="connsiteY60" fmla="*/ 172149 h 205071"/>
              <a:gd name="connsiteX61" fmla="*/ 219642 w 379535"/>
              <a:gd name="connsiteY61" fmla="*/ 158623 h 205071"/>
              <a:gd name="connsiteX62" fmla="*/ 226156 w 379535"/>
              <a:gd name="connsiteY62" fmla="*/ 154466 h 205071"/>
              <a:gd name="connsiteX63" fmla="*/ 233414 w 379535"/>
              <a:gd name="connsiteY63" fmla="*/ 149935 h 205071"/>
              <a:gd name="connsiteX64" fmla="*/ 264745 w 379535"/>
              <a:gd name="connsiteY64" fmla="*/ 151263 h 205071"/>
              <a:gd name="connsiteX65" fmla="*/ 259656 w 379535"/>
              <a:gd name="connsiteY65" fmla="*/ 163362 h 205071"/>
              <a:gd name="connsiteX66" fmla="*/ 277007 w 379535"/>
              <a:gd name="connsiteY66" fmla="*/ 158472 h 205071"/>
              <a:gd name="connsiteX67" fmla="*/ 286274 w 379535"/>
              <a:gd name="connsiteY67" fmla="*/ 152851 h 205071"/>
              <a:gd name="connsiteX68" fmla="*/ 292312 w 379535"/>
              <a:gd name="connsiteY68" fmla="*/ 149216 h 205071"/>
              <a:gd name="connsiteX69" fmla="*/ 301348 w 379535"/>
              <a:gd name="connsiteY69" fmla="*/ 141576 h 205071"/>
              <a:gd name="connsiteX70" fmla="*/ 302074 w 379535"/>
              <a:gd name="connsiteY70" fmla="*/ 141077 h 205071"/>
              <a:gd name="connsiteX71" fmla="*/ 306819 w 379535"/>
              <a:gd name="connsiteY71" fmla="*/ 137825 h 205071"/>
              <a:gd name="connsiteX72" fmla="*/ 308529 w 379535"/>
              <a:gd name="connsiteY72" fmla="*/ 136655 h 205071"/>
              <a:gd name="connsiteX73" fmla="*/ 311196 w 379535"/>
              <a:gd name="connsiteY73" fmla="*/ 134813 h 205071"/>
              <a:gd name="connsiteX74" fmla="*/ 325912 w 379535"/>
              <a:gd name="connsiteY74" fmla="*/ 134627 h 205071"/>
              <a:gd name="connsiteX75" fmla="*/ 331428 w 379535"/>
              <a:gd name="connsiteY75" fmla="*/ 132835 h 205071"/>
              <a:gd name="connsiteX76" fmla="*/ 332952 w 379535"/>
              <a:gd name="connsiteY76" fmla="*/ 130203 h 205071"/>
              <a:gd name="connsiteX77" fmla="*/ 335547 w 379535"/>
              <a:gd name="connsiteY77" fmla="*/ 129316 h 205071"/>
              <a:gd name="connsiteX78" fmla="*/ 336468 w 379535"/>
              <a:gd name="connsiteY78" fmla="*/ 131296 h 205071"/>
              <a:gd name="connsiteX79" fmla="*/ 337284 w 379535"/>
              <a:gd name="connsiteY79" fmla="*/ 131338 h 205071"/>
              <a:gd name="connsiteX80" fmla="*/ 337679 w 379535"/>
              <a:gd name="connsiteY80" fmla="*/ 131281 h 205071"/>
              <a:gd name="connsiteX81" fmla="*/ 338300 w 379535"/>
              <a:gd name="connsiteY81" fmla="*/ 130476 h 205071"/>
              <a:gd name="connsiteX82" fmla="*/ 338972 w 379535"/>
              <a:gd name="connsiteY82" fmla="*/ 128450 h 205071"/>
              <a:gd name="connsiteX83" fmla="*/ 342247 w 379535"/>
              <a:gd name="connsiteY83" fmla="*/ 128245 h 205071"/>
              <a:gd name="connsiteX84" fmla="*/ 343009 w 379535"/>
              <a:gd name="connsiteY84" fmla="*/ 125779 h 205071"/>
              <a:gd name="connsiteX85" fmla="*/ 345177 w 379535"/>
              <a:gd name="connsiteY85" fmla="*/ 124550 h 205071"/>
              <a:gd name="connsiteX86" fmla="*/ 346760 w 379535"/>
              <a:gd name="connsiteY86" fmla="*/ 125807 h 205071"/>
              <a:gd name="connsiteX87" fmla="*/ 350603 w 379535"/>
              <a:gd name="connsiteY87" fmla="*/ 126599 h 205071"/>
              <a:gd name="connsiteX88" fmla="*/ 353887 w 379535"/>
              <a:gd name="connsiteY88" fmla="*/ 124951 h 205071"/>
              <a:gd name="connsiteX89" fmla="*/ 359707 w 379535"/>
              <a:gd name="connsiteY89" fmla="*/ 122878 h 205071"/>
              <a:gd name="connsiteX90" fmla="*/ 360473 w 379535"/>
              <a:gd name="connsiteY90" fmla="*/ 120014 h 205071"/>
              <a:gd name="connsiteX91" fmla="*/ 364992 w 379535"/>
              <a:gd name="connsiteY91" fmla="*/ 109082 h 205071"/>
              <a:gd name="connsiteX92" fmla="*/ 369873 w 379535"/>
              <a:gd name="connsiteY92" fmla="*/ 107359 h 205071"/>
              <a:gd name="connsiteX93" fmla="*/ 375774 w 379535"/>
              <a:gd name="connsiteY93" fmla="*/ 105413 h 205071"/>
              <a:gd name="connsiteX94" fmla="*/ 379920 w 379535"/>
              <a:gd name="connsiteY94" fmla="*/ 92542 h 205071"/>
              <a:gd name="connsiteX95" fmla="*/ 371433 w 379535"/>
              <a:gd name="connsiteY95" fmla="*/ 89744 h 205071"/>
              <a:gd name="connsiteX96" fmla="*/ 363504 w 379535"/>
              <a:gd name="connsiteY96" fmla="*/ 89659 h 205071"/>
              <a:gd name="connsiteX97" fmla="*/ 363141 w 379535"/>
              <a:gd name="connsiteY97" fmla="*/ 83059 h 205071"/>
              <a:gd name="connsiteX98" fmla="*/ 357856 w 379535"/>
              <a:gd name="connsiteY98" fmla="*/ 78816 h 205071"/>
              <a:gd name="connsiteX99" fmla="*/ 356228 w 379535"/>
              <a:gd name="connsiteY99" fmla="*/ 78953 h 205071"/>
              <a:gd name="connsiteX100" fmla="*/ 354100 w 379535"/>
              <a:gd name="connsiteY100" fmla="*/ 72354 h 205071"/>
              <a:gd name="connsiteX101" fmla="*/ 349074 w 379535"/>
              <a:gd name="connsiteY101" fmla="*/ 69730 h 205071"/>
              <a:gd name="connsiteX102" fmla="*/ 343680 w 379535"/>
              <a:gd name="connsiteY102" fmla="*/ 67548 h 205071"/>
              <a:gd name="connsiteX103" fmla="*/ 342995 w 379535"/>
              <a:gd name="connsiteY103" fmla="*/ 63845 h 205071"/>
              <a:gd name="connsiteX104" fmla="*/ 342197 w 379535"/>
              <a:gd name="connsiteY104" fmla="*/ 62606 h 205071"/>
              <a:gd name="connsiteX105" fmla="*/ 342487 w 379535"/>
              <a:gd name="connsiteY105" fmla="*/ 61138 h 205071"/>
              <a:gd name="connsiteX106" fmla="*/ 342161 w 379535"/>
              <a:gd name="connsiteY106" fmla="*/ 59501 h 205071"/>
              <a:gd name="connsiteX107" fmla="*/ 340968 w 379535"/>
              <a:gd name="connsiteY107" fmla="*/ 57243 h 205071"/>
              <a:gd name="connsiteX108" fmla="*/ 341417 w 379535"/>
              <a:gd name="connsiteY108" fmla="*/ 55367 h 205071"/>
              <a:gd name="connsiteX109" fmla="*/ 340945 w 379535"/>
              <a:gd name="connsiteY109" fmla="*/ 52915 h 205071"/>
              <a:gd name="connsiteX110" fmla="*/ 340387 w 379535"/>
              <a:gd name="connsiteY110" fmla="*/ 47352 h 205071"/>
              <a:gd name="connsiteX111" fmla="*/ 339257 w 379535"/>
              <a:gd name="connsiteY111" fmla="*/ 44427 h 205071"/>
              <a:gd name="connsiteX112" fmla="*/ 333764 w 379535"/>
              <a:gd name="connsiteY112" fmla="*/ 42875 h 205071"/>
              <a:gd name="connsiteX113" fmla="*/ 332557 w 379535"/>
              <a:gd name="connsiteY113" fmla="*/ 42770 h 205071"/>
              <a:gd name="connsiteX114" fmla="*/ 330716 w 379535"/>
              <a:gd name="connsiteY114" fmla="*/ 40645 h 205071"/>
              <a:gd name="connsiteX115" fmla="*/ 330217 w 379535"/>
              <a:gd name="connsiteY115" fmla="*/ 37742 h 205071"/>
              <a:gd name="connsiteX116" fmla="*/ 319951 w 379535"/>
              <a:gd name="connsiteY116" fmla="*/ 27078 h 205071"/>
              <a:gd name="connsiteX117" fmla="*/ 318178 w 379535"/>
              <a:gd name="connsiteY117" fmla="*/ 26242 h 205071"/>
              <a:gd name="connsiteX118" fmla="*/ 318069 w 379535"/>
              <a:gd name="connsiteY118" fmla="*/ 26206 h 205071"/>
              <a:gd name="connsiteX119" fmla="*/ 314063 w 379535"/>
              <a:gd name="connsiteY119" fmla="*/ 24290 h 205071"/>
              <a:gd name="connsiteX120" fmla="*/ 310266 w 379535"/>
              <a:gd name="connsiteY120" fmla="*/ 22124 h 205071"/>
              <a:gd name="connsiteX121" fmla="*/ 302863 w 379535"/>
              <a:gd name="connsiteY121" fmla="*/ 21195 h 205071"/>
              <a:gd name="connsiteX122" fmla="*/ 300296 w 379535"/>
              <a:gd name="connsiteY122" fmla="*/ 20536 h 205071"/>
              <a:gd name="connsiteX123" fmla="*/ 288674 w 379535"/>
              <a:gd name="connsiteY123" fmla="*/ 23279 h 205071"/>
              <a:gd name="connsiteX124" fmla="*/ 288293 w 379535"/>
              <a:gd name="connsiteY124" fmla="*/ 22792 h 205071"/>
              <a:gd name="connsiteX125" fmla="*/ 283684 w 379535"/>
              <a:gd name="connsiteY125" fmla="*/ 16005 h 205071"/>
              <a:gd name="connsiteX126" fmla="*/ 276930 w 379535"/>
              <a:gd name="connsiteY126" fmla="*/ 337 h 205071"/>
              <a:gd name="connsiteX127" fmla="*/ 273859 w 379535"/>
              <a:gd name="connsiteY127" fmla="*/ 9154 h 205071"/>
              <a:gd name="connsiteX128" fmla="*/ 267072 w 379535"/>
              <a:gd name="connsiteY128" fmla="*/ 9594 h 205071"/>
              <a:gd name="connsiteX129" fmla="*/ 256743 w 379535"/>
              <a:gd name="connsiteY129" fmla="*/ 13664 h 205071"/>
              <a:gd name="connsiteX130" fmla="*/ 237573 w 379535"/>
              <a:gd name="connsiteY130" fmla="*/ 10856 h 205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379535" h="205071">
                <a:moveTo>
                  <a:pt x="237573" y="10856"/>
                </a:moveTo>
                <a:lnTo>
                  <a:pt x="232375" y="10190"/>
                </a:lnTo>
                <a:lnTo>
                  <a:pt x="226360" y="7667"/>
                </a:lnTo>
                <a:lnTo>
                  <a:pt x="223166" y="8873"/>
                </a:lnTo>
                <a:lnTo>
                  <a:pt x="209866" y="17765"/>
                </a:lnTo>
                <a:lnTo>
                  <a:pt x="196897" y="17950"/>
                </a:lnTo>
                <a:lnTo>
                  <a:pt x="183433" y="17365"/>
                </a:lnTo>
                <a:lnTo>
                  <a:pt x="174910" y="16997"/>
                </a:lnTo>
                <a:lnTo>
                  <a:pt x="167484" y="16698"/>
                </a:lnTo>
                <a:lnTo>
                  <a:pt x="159255" y="12599"/>
                </a:lnTo>
                <a:lnTo>
                  <a:pt x="127760" y="20734"/>
                </a:lnTo>
                <a:lnTo>
                  <a:pt x="121341" y="18235"/>
                </a:lnTo>
                <a:lnTo>
                  <a:pt x="89561" y="5886"/>
                </a:lnTo>
                <a:lnTo>
                  <a:pt x="62273" y="31289"/>
                </a:lnTo>
                <a:lnTo>
                  <a:pt x="54743" y="38385"/>
                </a:lnTo>
                <a:lnTo>
                  <a:pt x="50963" y="41925"/>
                </a:lnTo>
                <a:lnTo>
                  <a:pt x="49100" y="43660"/>
                </a:lnTo>
                <a:lnTo>
                  <a:pt x="33602" y="58164"/>
                </a:lnTo>
                <a:lnTo>
                  <a:pt x="19143" y="72136"/>
                </a:lnTo>
                <a:lnTo>
                  <a:pt x="15982" y="74832"/>
                </a:lnTo>
                <a:lnTo>
                  <a:pt x="13530" y="77182"/>
                </a:lnTo>
                <a:lnTo>
                  <a:pt x="9597" y="80526"/>
                </a:lnTo>
                <a:lnTo>
                  <a:pt x="9513" y="80623"/>
                </a:lnTo>
                <a:lnTo>
                  <a:pt x="7741" y="88963"/>
                </a:lnTo>
                <a:lnTo>
                  <a:pt x="3660" y="108387"/>
                </a:lnTo>
                <a:lnTo>
                  <a:pt x="3490" y="109177"/>
                </a:lnTo>
                <a:lnTo>
                  <a:pt x="1511" y="118581"/>
                </a:lnTo>
                <a:lnTo>
                  <a:pt x="1475" y="118729"/>
                </a:lnTo>
                <a:lnTo>
                  <a:pt x="779" y="122062"/>
                </a:lnTo>
                <a:lnTo>
                  <a:pt x="385" y="123913"/>
                </a:lnTo>
                <a:lnTo>
                  <a:pt x="993" y="128381"/>
                </a:lnTo>
                <a:lnTo>
                  <a:pt x="2534" y="132979"/>
                </a:lnTo>
                <a:lnTo>
                  <a:pt x="5803" y="136169"/>
                </a:lnTo>
                <a:lnTo>
                  <a:pt x="8457" y="137675"/>
                </a:lnTo>
                <a:lnTo>
                  <a:pt x="14364" y="141086"/>
                </a:lnTo>
                <a:lnTo>
                  <a:pt x="16665" y="142511"/>
                </a:lnTo>
                <a:lnTo>
                  <a:pt x="23209" y="146355"/>
                </a:lnTo>
                <a:lnTo>
                  <a:pt x="32245" y="150683"/>
                </a:lnTo>
                <a:lnTo>
                  <a:pt x="37644" y="154805"/>
                </a:lnTo>
                <a:lnTo>
                  <a:pt x="72068" y="173826"/>
                </a:lnTo>
                <a:lnTo>
                  <a:pt x="79839" y="175885"/>
                </a:lnTo>
                <a:lnTo>
                  <a:pt x="111103" y="190982"/>
                </a:lnTo>
                <a:lnTo>
                  <a:pt x="113979" y="192897"/>
                </a:lnTo>
                <a:lnTo>
                  <a:pt x="124326" y="198486"/>
                </a:lnTo>
                <a:lnTo>
                  <a:pt x="132555" y="202696"/>
                </a:lnTo>
                <a:lnTo>
                  <a:pt x="140058" y="203263"/>
                </a:lnTo>
                <a:lnTo>
                  <a:pt x="143397" y="202640"/>
                </a:lnTo>
                <a:lnTo>
                  <a:pt x="146581" y="203354"/>
                </a:lnTo>
                <a:lnTo>
                  <a:pt x="148010" y="203800"/>
                </a:lnTo>
                <a:lnTo>
                  <a:pt x="153254" y="205409"/>
                </a:lnTo>
                <a:lnTo>
                  <a:pt x="161528" y="204574"/>
                </a:lnTo>
                <a:lnTo>
                  <a:pt x="164817" y="200775"/>
                </a:lnTo>
                <a:lnTo>
                  <a:pt x="170296" y="188168"/>
                </a:lnTo>
                <a:lnTo>
                  <a:pt x="170296" y="188143"/>
                </a:lnTo>
                <a:lnTo>
                  <a:pt x="170002" y="187000"/>
                </a:lnTo>
                <a:lnTo>
                  <a:pt x="178979" y="186374"/>
                </a:lnTo>
                <a:lnTo>
                  <a:pt x="187607" y="184643"/>
                </a:lnTo>
                <a:lnTo>
                  <a:pt x="211612" y="177277"/>
                </a:lnTo>
                <a:lnTo>
                  <a:pt x="217496" y="175502"/>
                </a:lnTo>
                <a:lnTo>
                  <a:pt x="232230" y="173384"/>
                </a:lnTo>
                <a:lnTo>
                  <a:pt x="230959" y="172149"/>
                </a:lnTo>
                <a:lnTo>
                  <a:pt x="219642" y="158623"/>
                </a:lnTo>
                <a:lnTo>
                  <a:pt x="226156" y="154466"/>
                </a:lnTo>
                <a:lnTo>
                  <a:pt x="233414" y="149935"/>
                </a:lnTo>
                <a:lnTo>
                  <a:pt x="264745" y="151263"/>
                </a:lnTo>
                <a:lnTo>
                  <a:pt x="259656" y="163362"/>
                </a:lnTo>
                <a:lnTo>
                  <a:pt x="277007" y="158472"/>
                </a:lnTo>
                <a:lnTo>
                  <a:pt x="286274" y="152851"/>
                </a:lnTo>
                <a:lnTo>
                  <a:pt x="292312" y="149216"/>
                </a:lnTo>
                <a:lnTo>
                  <a:pt x="301348" y="141576"/>
                </a:lnTo>
                <a:lnTo>
                  <a:pt x="302074" y="141077"/>
                </a:lnTo>
                <a:lnTo>
                  <a:pt x="306819" y="137825"/>
                </a:lnTo>
                <a:lnTo>
                  <a:pt x="308529" y="136655"/>
                </a:lnTo>
                <a:lnTo>
                  <a:pt x="311196" y="134813"/>
                </a:lnTo>
                <a:lnTo>
                  <a:pt x="325912" y="134627"/>
                </a:lnTo>
                <a:lnTo>
                  <a:pt x="331428" y="132835"/>
                </a:lnTo>
                <a:lnTo>
                  <a:pt x="332952" y="130203"/>
                </a:lnTo>
                <a:lnTo>
                  <a:pt x="335547" y="129316"/>
                </a:lnTo>
                <a:lnTo>
                  <a:pt x="336468" y="131296"/>
                </a:lnTo>
                <a:lnTo>
                  <a:pt x="337284" y="131338"/>
                </a:lnTo>
                <a:lnTo>
                  <a:pt x="337679" y="131281"/>
                </a:lnTo>
                <a:lnTo>
                  <a:pt x="338300" y="130476"/>
                </a:lnTo>
                <a:lnTo>
                  <a:pt x="338972" y="128450"/>
                </a:lnTo>
                <a:lnTo>
                  <a:pt x="342247" y="128245"/>
                </a:lnTo>
                <a:lnTo>
                  <a:pt x="343009" y="125779"/>
                </a:lnTo>
                <a:lnTo>
                  <a:pt x="345177" y="124550"/>
                </a:lnTo>
                <a:lnTo>
                  <a:pt x="346760" y="125807"/>
                </a:lnTo>
                <a:lnTo>
                  <a:pt x="350603" y="126599"/>
                </a:lnTo>
                <a:lnTo>
                  <a:pt x="353887" y="124951"/>
                </a:lnTo>
                <a:lnTo>
                  <a:pt x="359707" y="122878"/>
                </a:lnTo>
                <a:lnTo>
                  <a:pt x="360473" y="120014"/>
                </a:lnTo>
                <a:lnTo>
                  <a:pt x="364992" y="109082"/>
                </a:lnTo>
                <a:lnTo>
                  <a:pt x="369873" y="107359"/>
                </a:lnTo>
                <a:lnTo>
                  <a:pt x="375774" y="105413"/>
                </a:lnTo>
                <a:lnTo>
                  <a:pt x="379920" y="92542"/>
                </a:lnTo>
                <a:lnTo>
                  <a:pt x="371433" y="89744"/>
                </a:lnTo>
                <a:lnTo>
                  <a:pt x="363504" y="89659"/>
                </a:lnTo>
                <a:lnTo>
                  <a:pt x="363141" y="83059"/>
                </a:lnTo>
                <a:lnTo>
                  <a:pt x="357856" y="78816"/>
                </a:lnTo>
                <a:lnTo>
                  <a:pt x="356228" y="78953"/>
                </a:lnTo>
                <a:lnTo>
                  <a:pt x="354100" y="72354"/>
                </a:lnTo>
                <a:lnTo>
                  <a:pt x="349074" y="69730"/>
                </a:lnTo>
                <a:lnTo>
                  <a:pt x="343680" y="67548"/>
                </a:lnTo>
                <a:lnTo>
                  <a:pt x="342995" y="63845"/>
                </a:lnTo>
                <a:lnTo>
                  <a:pt x="342197" y="62606"/>
                </a:lnTo>
                <a:lnTo>
                  <a:pt x="342487" y="61138"/>
                </a:lnTo>
                <a:lnTo>
                  <a:pt x="342161" y="59501"/>
                </a:lnTo>
                <a:lnTo>
                  <a:pt x="340968" y="57243"/>
                </a:lnTo>
                <a:lnTo>
                  <a:pt x="341417" y="55367"/>
                </a:lnTo>
                <a:lnTo>
                  <a:pt x="340945" y="52915"/>
                </a:lnTo>
                <a:lnTo>
                  <a:pt x="340387" y="47352"/>
                </a:lnTo>
                <a:lnTo>
                  <a:pt x="339257" y="44427"/>
                </a:lnTo>
                <a:lnTo>
                  <a:pt x="333764" y="42875"/>
                </a:lnTo>
                <a:lnTo>
                  <a:pt x="332557" y="42770"/>
                </a:lnTo>
                <a:lnTo>
                  <a:pt x="330716" y="40645"/>
                </a:lnTo>
                <a:lnTo>
                  <a:pt x="330217" y="37742"/>
                </a:lnTo>
                <a:lnTo>
                  <a:pt x="319951" y="27078"/>
                </a:lnTo>
                <a:lnTo>
                  <a:pt x="318178" y="26242"/>
                </a:lnTo>
                <a:lnTo>
                  <a:pt x="318069" y="26206"/>
                </a:lnTo>
                <a:lnTo>
                  <a:pt x="314063" y="24290"/>
                </a:lnTo>
                <a:lnTo>
                  <a:pt x="310266" y="22124"/>
                </a:lnTo>
                <a:lnTo>
                  <a:pt x="302863" y="21195"/>
                </a:lnTo>
                <a:lnTo>
                  <a:pt x="300296" y="20536"/>
                </a:lnTo>
                <a:lnTo>
                  <a:pt x="288674" y="23279"/>
                </a:lnTo>
                <a:lnTo>
                  <a:pt x="288293" y="22792"/>
                </a:lnTo>
                <a:lnTo>
                  <a:pt x="283684" y="16005"/>
                </a:lnTo>
                <a:lnTo>
                  <a:pt x="276930" y="337"/>
                </a:lnTo>
                <a:lnTo>
                  <a:pt x="273859" y="9154"/>
                </a:lnTo>
                <a:lnTo>
                  <a:pt x="267072" y="9594"/>
                </a:lnTo>
                <a:lnTo>
                  <a:pt x="256743" y="13664"/>
                </a:lnTo>
                <a:lnTo>
                  <a:pt x="237573" y="10856"/>
                </a:lnTo>
                <a:close/>
              </a:path>
            </a:pathLst>
          </a:custGeom>
          <a:solidFill>
            <a:srgbClr val="FFC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FB47C01A-7447-3276-0102-E03FBA710425}"/>
              </a:ext>
            </a:extLst>
          </p:cNvPr>
          <p:cNvSpPr>
            <a:spLocks/>
          </p:cNvSpPr>
          <p:nvPr/>
        </p:nvSpPr>
        <p:spPr>
          <a:xfrm flipV="1">
            <a:off x="3604962" y="2044625"/>
            <a:ext cx="920272" cy="1236062"/>
          </a:xfrm>
          <a:custGeom>
            <a:avLst/>
            <a:gdLst>
              <a:gd name="connsiteX0" fmla="*/ 216868 w 626703"/>
              <a:gd name="connsiteY0" fmla="*/ 70113 h 841755"/>
              <a:gd name="connsiteX1" fmla="*/ 172435 w 626703"/>
              <a:gd name="connsiteY1" fmla="*/ 89010 h 841755"/>
              <a:gd name="connsiteX2" fmla="*/ 162501 w 626703"/>
              <a:gd name="connsiteY2" fmla="*/ 93321 h 841755"/>
              <a:gd name="connsiteX3" fmla="*/ 161567 w 626703"/>
              <a:gd name="connsiteY3" fmla="*/ 93612 h 841755"/>
              <a:gd name="connsiteX4" fmla="*/ 136146 w 626703"/>
              <a:gd name="connsiteY4" fmla="*/ 104437 h 841755"/>
              <a:gd name="connsiteX5" fmla="*/ 108338 w 626703"/>
              <a:gd name="connsiteY5" fmla="*/ 116525 h 841755"/>
              <a:gd name="connsiteX6" fmla="*/ 553 w 626703"/>
              <a:gd name="connsiteY6" fmla="*/ 162889 h 841755"/>
              <a:gd name="connsiteX7" fmla="*/ 15278 w 626703"/>
              <a:gd name="connsiteY7" fmla="*/ 205470 h 841755"/>
              <a:gd name="connsiteX8" fmla="*/ 22672 w 626703"/>
              <a:gd name="connsiteY8" fmla="*/ 226755 h 841755"/>
              <a:gd name="connsiteX9" fmla="*/ 30084 w 626703"/>
              <a:gd name="connsiteY9" fmla="*/ 248037 h 841755"/>
              <a:gd name="connsiteX10" fmla="*/ 37514 w 626703"/>
              <a:gd name="connsiteY10" fmla="*/ 269314 h 841755"/>
              <a:gd name="connsiteX11" fmla="*/ 44963 w 626703"/>
              <a:gd name="connsiteY11" fmla="*/ 290588 h 841755"/>
              <a:gd name="connsiteX12" fmla="*/ 46922 w 626703"/>
              <a:gd name="connsiteY12" fmla="*/ 296166 h 841755"/>
              <a:gd name="connsiteX13" fmla="*/ 52434 w 626703"/>
              <a:gd name="connsiteY13" fmla="*/ 311858 h 841755"/>
              <a:gd name="connsiteX14" fmla="*/ 55999 w 626703"/>
              <a:gd name="connsiteY14" fmla="*/ 321995 h 841755"/>
              <a:gd name="connsiteX15" fmla="*/ 56027 w 626703"/>
              <a:gd name="connsiteY15" fmla="*/ 322065 h 841755"/>
              <a:gd name="connsiteX16" fmla="*/ 59923 w 626703"/>
              <a:gd name="connsiteY16" fmla="*/ 333123 h 841755"/>
              <a:gd name="connsiteX17" fmla="*/ 61774 w 626703"/>
              <a:gd name="connsiteY17" fmla="*/ 338368 h 841755"/>
              <a:gd name="connsiteX18" fmla="*/ 67431 w 626703"/>
              <a:gd name="connsiteY18" fmla="*/ 354384 h 841755"/>
              <a:gd name="connsiteX19" fmla="*/ 71368 w 626703"/>
              <a:gd name="connsiteY19" fmla="*/ 365509 h 841755"/>
              <a:gd name="connsiteX20" fmla="*/ 71586 w 626703"/>
              <a:gd name="connsiteY20" fmla="*/ 366123 h 841755"/>
              <a:gd name="connsiteX21" fmla="*/ 74956 w 626703"/>
              <a:gd name="connsiteY21" fmla="*/ 375641 h 841755"/>
              <a:gd name="connsiteX22" fmla="*/ 82505 w 626703"/>
              <a:gd name="connsiteY22" fmla="*/ 396891 h 841755"/>
              <a:gd name="connsiteX23" fmla="*/ 86501 w 626703"/>
              <a:gd name="connsiteY23" fmla="*/ 408132 h 841755"/>
              <a:gd name="connsiteX24" fmla="*/ 90066 w 626703"/>
              <a:gd name="connsiteY24" fmla="*/ 418142 h 841755"/>
              <a:gd name="connsiteX25" fmla="*/ 92090 w 626703"/>
              <a:gd name="connsiteY25" fmla="*/ 423805 h 841755"/>
              <a:gd name="connsiteX26" fmla="*/ 97651 w 626703"/>
              <a:gd name="connsiteY26" fmla="*/ 439383 h 841755"/>
              <a:gd name="connsiteX27" fmla="*/ 105254 w 626703"/>
              <a:gd name="connsiteY27" fmla="*/ 460620 h 841755"/>
              <a:gd name="connsiteX28" fmla="*/ 112875 w 626703"/>
              <a:gd name="connsiteY28" fmla="*/ 481853 h 841755"/>
              <a:gd name="connsiteX29" fmla="*/ 120514 w 626703"/>
              <a:gd name="connsiteY29" fmla="*/ 503081 h 841755"/>
              <a:gd name="connsiteX30" fmla="*/ 128175 w 626703"/>
              <a:gd name="connsiteY30" fmla="*/ 524304 h 841755"/>
              <a:gd name="connsiteX31" fmla="*/ 135851 w 626703"/>
              <a:gd name="connsiteY31" fmla="*/ 545523 h 841755"/>
              <a:gd name="connsiteX32" fmla="*/ 141820 w 626703"/>
              <a:gd name="connsiteY32" fmla="*/ 561973 h 841755"/>
              <a:gd name="connsiteX33" fmla="*/ 143549 w 626703"/>
              <a:gd name="connsiteY33" fmla="*/ 566737 h 841755"/>
              <a:gd name="connsiteX34" fmla="*/ 151265 w 626703"/>
              <a:gd name="connsiteY34" fmla="*/ 587943 h 841755"/>
              <a:gd name="connsiteX35" fmla="*/ 158999 w 626703"/>
              <a:gd name="connsiteY35" fmla="*/ 609143 h 841755"/>
              <a:gd name="connsiteX36" fmla="*/ 162347 w 626703"/>
              <a:gd name="connsiteY36" fmla="*/ 618305 h 841755"/>
              <a:gd name="connsiteX37" fmla="*/ 166747 w 626703"/>
              <a:gd name="connsiteY37" fmla="*/ 630339 h 841755"/>
              <a:gd name="connsiteX38" fmla="*/ 167196 w 626703"/>
              <a:gd name="connsiteY38" fmla="*/ 631565 h 841755"/>
              <a:gd name="connsiteX39" fmla="*/ 174522 w 626703"/>
              <a:gd name="connsiteY39" fmla="*/ 651526 h 841755"/>
              <a:gd name="connsiteX40" fmla="*/ 181462 w 626703"/>
              <a:gd name="connsiteY40" fmla="*/ 670404 h 841755"/>
              <a:gd name="connsiteX41" fmla="*/ 182311 w 626703"/>
              <a:gd name="connsiteY41" fmla="*/ 672713 h 841755"/>
              <a:gd name="connsiteX42" fmla="*/ 183386 w 626703"/>
              <a:gd name="connsiteY42" fmla="*/ 675631 h 841755"/>
              <a:gd name="connsiteX43" fmla="*/ 190118 w 626703"/>
              <a:gd name="connsiteY43" fmla="*/ 693892 h 841755"/>
              <a:gd name="connsiteX44" fmla="*/ 193574 w 626703"/>
              <a:gd name="connsiteY44" fmla="*/ 703253 h 841755"/>
              <a:gd name="connsiteX45" fmla="*/ 197915 w 626703"/>
              <a:gd name="connsiteY45" fmla="*/ 714992 h 841755"/>
              <a:gd name="connsiteX46" fmla="*/ 197943 w 626703"/>
              <a:gd name="connsiteY46" fmla="*/ 715060 h 841755"/>
              <a:gd name="connsiteX47" fmla="*/ 205786 w 626703"/>
              <a:gd name="connsiteY47" fmla="*/ 736225 h 841755"/>
              <a:gd name="connsiteX48" fmla="*/ 213652 w 626703"/>
              <a:gd name="connsiteY48" fmla="*/ 757385 h 841755"/>
              <a:gd name="connsiteX49" fmla="*/ 221531 w 626703"/>
              <a:gd name="connsiteY49" fmla="*/ 778535 h 841755"/>
              <a:gd name="connsiteX50" fmla="*/ 229433 w 626703"/>
              <a:gd name="connsiteY50" fmla="*/ 799682 h 841755"/>
              <a:gd name="connsiteX51" fmla="*/ 236056 w 626703"/>
              <a:gd name="connsiteY51" fmla="*/ 817370 h 841755"/>
              <a:gd name="connsiteX52" fmla="*/ 237349 w 626703"/>
              <a:gd name="connsiteY52" fmla="*/ 820823 h 841755"/>
              <a:gd name="connsiteX53" fmla="*/ 245287 w 626703"/>
              <a:gd name="connsiteY53" fmla="*/ 841956 h 841755"/>
              <a:gd name="connsiteX54" fmla="*/ 253439 w 626703"/>
              <a:gd name="connsiteY54" fmla="*/ 838952 h 841755"/>
              <a:gd name="connsiteX55" fmla="*/ 259685 w 626703"/>
              <a:gd name="connsiteY55" fmla="*/ 836669 h 841755"/>
              <a:gd name="connsiteX56" fmla="*/ 265056 w 626703"/>
              <a:gd name="connsiteY56" fmla="*/ 834714 h 841755"/>
              <a:gd name="connsiteX57" fmla="*/ 277504 w 626703"/>
              <a:gd name="connsiteY57" fmla="*/ 830230 h 841755"/>
              <a:gd name="connsiteX58" fmla="*/ 299010 w 626703"/>
              <a:gd name="connsiteY58" fmla="*/ 822616 h 841755"/>
              <a:gd name="connsiteX59" fmla="*/ 299023 w 626703"/>
              <a:gd name="connsiteY59" fmla="*/ 822611 h 841755"/>
              <a:gd name="connsiteX60" fmla="*/ 300357 w 626703"/>
              <a:gd name="connsiteY60" fmla="*/ 822144 h 841755"/>
              <a:gd name="connsiteX61" fmla="*/ 308940 w 626703"/>
              <a:gd name="connsiteY61" fmla="*/ 819153 h 841755"/>
              <a:gd name="connsiteX62" fmla="*/ 309906 w 626703"/>
              <a:gd name="connsiteY62" fmla="*/ 818818 h 841755"/>
              <a:gd name="connsiteX63" fmla="*/ 316270 w 626703"/>
              <a:gd name="connsiteY63" fmla="*/ 816621 h 841755"/>
              <a:gd name="connsiteX64" fmla="*/ 336670 w 626703"/>
              <a:gd name="connsiteY64" fmla="*/ 809669 h 841755"/>
              <a:gd name="connsiteX65" fmla="*/ 337931 w 626703"/>
              <a:gd name="connsiteY65" fmla="*/ 809243 h 841755"/>
              <a:gd name="connsiteX66" fmla="*/ 340743 w 626703"/>
              <a:gd name="connsiteY66" fmla="*/ 808299 h 841755"/>
              <a:gd name="connsiteX67" fmla="*/ 340780 w 626703"/>
              <a:gd name="connsiteY67" fmla="*/ 808290 h 841755"/>
              <a:gd name="connsiteX68" fmla="*/ 351961 w 626703"/>
              <a:gd name="connsiteY68" fmla="*/ 804555 h 841755"/>
              <a:gd name="connsiteX69" fmla="*/ 354343 w 626703"/>
              <a:gd name="connsiteY69" fmla="*/ 803770 h 841755"/>
              <a:gd name="connsiteX70" fmla="*/ 367258 w 626703"/>
              <a:gd name="connsiteY70" fmla="*/ 799523 h 841755"/>
              <a:gd name="connsiteX71" fmla="*/ 370347 w 626703"/>
              <a:gd name="connsiteY71" fmla="*/ 798520 h 841755"/>
              <a:gd name="connsiteX72" fmla="*/ 373899 w 626703"/>
              <a:gd name="connsiteY72" fmla="*/ 797367 h 841755"/>
              <a:gd name="connsiteX73" fmla="*/ 382749 w 626703"/>
              <a:gd name="connsiteY73" fmla="*/ 794508 h 841755"/>
              <a:gd name="connsiteX74" fmla="*/ 405879 w 626703"/>
              <a:gd name="connsiteY74" fmla="*/ 787175 h 841755"/>
              <a:gd name="connsiteX75" fmla="*/ 424958 w 626703"/>
              <a:gd name="connsiteY75" fmla="*/ 781267 h 841755"/>
              <a:gd name="connsiteX76" fmla="*/ 424995 w 626703"/>
              <a:gd name="connsiteY76" fmla="*/ 781254 h 841755"/>
              <a:gd name="connsiteX77" fmla="*/ 425099 w 626703"/>
              <a:gd name="connsiteY77" fmla="*/ 781222 h 841755"/>
              <a:gd name="connsiteX78" fmla="*/ 467440 w 626703"/>
              <a:gd name="connsiteY78" fmla="*/ 768548 h 841755"/>
              <a:gd name="connsiteX79" fmla="*/ 475628 w 626703"/>
              <a:gd name="connsiteY79" fmla="*/ 766165 h 841755"/>
              <a:gd name="connsiteX80" fmla="*/ 469581 w 626703"/>
              <a:gd name="connsiteY80" fmla="*/ 745741 h 841755"/>
              <a:gd name="connsiteX81" fmla="*/ 467159 w 626703"/>
              <a:gd name="connsiteY81" fmla="*/ 737541 h 841755"/>
              <a:gd name="connsiteX82" fmla="*/ 467118 w 626703"/>
              <a:gd name="connsiteY82" fmla="*/ 737396 h 841755"/>
              <a:gd name="connsiteX83" fmla="*/ 466692 w 626703"/>
              <a:gd name="connsiteY83" fmla="*/ 735957 h 841755"/>
              <a:gd name="connsiteX84" fmla="*/ 465154 w 626703"/>
              <a:gd name="connsiteY84" fmla="*/ 730757 h 841755"/>
              <a:gd name="connsiteX85" fmla="*/ 465036 w 626703"/>
              <a:gd name="connsiteY85" fmla="*/ 730348 h 841755"/>
              <a:gd name="connsiteX86" fmla="*/ 462872 w 626703"/>
              <a:gd name="connsiteY86" fmla="*/ 723011 h 841755"/>
              <a:gd name="connsiteX87" fmla="*/ 461384 w 626703"/>
              <a:gd name="connsiteY87" fmla="*/ 717974 h 841755"/>
              <a:gd name="connsiteX88" fmla="*/ 458676 w 626703"/>
              <a:gd name="connsiteY88" fmla="*/ 708766 h 841755"/>
              <a:gd name="connsiteX89" fmla="*/ 458631 w 626703"/>
              <a:gd name="connsiteY89" fmla="*/ 708621 h 841755"/>
              <a:gd name="connsiteX90" fmla="*/ 456880 w 626703"/>
              <a:gd name="connsiteY90" fmla="*/ 702677 h 841755"/>
              <a:gd name="connsiteX91" fmla="*/ 456517 w 626703"/>
              <a:gd name="connsiteY91" fmla="*/ 701429 h 841755"/>
              <a:gd name="connsiteX92" fmla="*/ 453555 w 626703"/>
              <a:gd name="connsiteY92" fmla="*/ 691355 h 841755"/>
              <a:gd name="connsiteX93" fmla="*/ 452498 w 626703"/>
              <a:gd name="connsiteY93" fmla="*/ 687756 h 841755"/>
              <a:gd name="connsiteX94" fmla="*/ 451849 w 626703"/>
              <a:gd name="connsiteY94" fmla="*/ 685546 h 841755"/>
              <a:gd name="connsiteX95" fmla="*/ 450175 w 626703"/>
              <a:gd name="connsiteY95" fmla="*/ 679838 h 841755"/>
              <a:gd name="connsiteX96" fmla="*/ 445694 w 626703"/>
              <a:gd name="connsiteY96" fmla="*/ 664554 h 841755"/>
              <a:gd name="connsiteX97" fmla="*/ 444310 w 626703"/>
              <a:gd name="connsiteY97" fmla="*/ 659831 h 841755"/>
              <a:gd name="connsiteX98" fmla="*/ 443961 w 626703"/>
              <a:gd name="connsiteY98" fmla="*/ 658628 h 841755"/>
              <a:gd name="connsiteX99" fmla="*/ 443847 w 626703"/>
              <a:gd name="connsiteY99" fmla="*/ 658247 h 841755"/>
              <a:gd name="connsiteX100" fmla="*/ 441783 w 626703"/>
              <a:gd name="connsiteY100" fmla="*/ 651191 h 841755"/>
              <a:gd name="connsiteX101" fmla="*/ 441742 w 626703"/>
              <a:gd name="connsiteY101" fmla="*/ 651050 h 841755"/>
              <a:gd name="connsiteX102" fmla="*/ 437537 w 626703"/>
              <a:gd name="connsiteY102" fmla="*/ 636651 h 841755"/>
              <a:gd name="connsiteX103" fmla="*/ 430973 w 626703"/>
              <a:gd name="connsiteY103" fmla="*/ 614135 h 841755"/>
              <a:gd name="connsiteX104" fmla="*/ 427889 w 626703"/>
              <a:gd name="connsiteY104" fmla="*/ 603525 h 841755"/>
              <a:gd name="connsiteX105" fmla="*/ 424958 w 626703"/>
              <a:gd name="connsiteY105" fmla="*/ 593442 h 841755"/>
              <a:gd name="connsiteX106" fmla="*/ 422305 w 626703"/>
              <a:gd name="connsiteY106" fmla="*/ 584294 h 841755"/>
              <a:gd name="connsiteX107" fmla="*/ 418694 w 626703"/>
              <a:gd name="connsiteY107" fmla="*/ 571833 h 841755"/>
              <a:gd name="connsiteX108" fmla="*/ 417941 w 626703"/>
              <a:gd name="connsiteY108" fmla="*/ 569238 h 841755"/>
              <a:gd name="connsiteX109" fmla="*/ 438236 w 626703"/>
              <a:gd name="connsiteY109" fmla="*/ 556881 h 841755"/>
              <a:gd name="connsiteX110" fmla="*/ 462913 w 626703"/>
              <a:gd name="connsiteY110" fmla="*/ 541825 h 841755"/>
              <a:gd name="connsiteX111" fmla="*/ 491124 w 626703"/>
              <a:gd name="connsiteY111" fmla="*/ 524173 h 841755"/>
              <a:gd name="connsiteX112" fmla="*/ 502165 w 626703"/>
              <a:gd name="connsiteY112" fmla="*/ 517965 h 841755"/>
              <a:gd name="connsiteX113" fmla="*/ 504928 w 626703"/>
              <a:gd name="connsiteY113" fmla="*/ 516272 h 841755"/>
              <a:gd name="connsiteX114" fmla="*/ 510870 w 626703"/>
              <a:gd name="connsiteY114" fmla="*/ 512683 h 841755"/>
              <a:gd name="connsiteX115" fmla="*/ 514867 w 626703"/>
              <a:gd name="connsiteY115" fmla="*/ 510192 h 841755"/>
              <a:gd name="connsiteX116" fmla="*/ 523821 w 626703"/>
              <a:gd name="connsiteY116" fmla="*/ 504782 h 841755"/>
              <a:gd name="connsiteX117" fmla="*/ 538137 w 626703"/>
              <a:gd name="connsiteY117" fmla="*/ 496088 h 841755"/>
              <a:gd name="connsiteX118" fmla="*/ 550721 w 626703"/>
              <a:gd name="connsiteY118" fmla="*/ 488428 h 841755"/>
              <a:gd name="connsiteX119" fmla="*/ 560878 w 626703"/>
              <a:gd name="connsiteY119" fmla="*/ 482252 h 841755"/>
              <a:gd name="connsiteX120" fmla="*/ 564293 w 626703"/>
              <a:gd name="connsiteY120" fmla="*/ 480129 h 841755"/>
              <a:gd name="connsiteX121" fmla="*/ 567550 w 626703"/>
              <a:gd name="connsiteY121" fmla="*/ 478200 h 841755"/>
              <a:gd name="connsiteX122" fmla="*/ 572858 w 626703"/>
              <a:gd name="connsiteY122" fmla="*/ 474969 h 841755"/>
              <a:gd name="connsiteX123" fmla="*/ 584212 w 626703"/>
              <a:gd name="connsiteY123" fmla="*/ 468053 h 841755"/>
              <a:gd name="connsiteX124" fmla="*/ 590812 w 626703"/>
              <a:gd name="connsiteY124" fmla="*/ 464069 h 841755"/>
              <a:gd name="connsiteX125" fmla="*/ 593924 w 626703"/>
              <a:gd name="connsiteY125" fmla="*/ 462073 h 841755"/>
              <a:gd name="connsiteX126" fmla="*/ 600429 w 626703"/>
              <a:gd name="connsiteY126" fmla="*/ 458238 h 841755"/>
              <a:gd name="connsiteX127" fmla="*/ 601695 w 626703"/>
              <a:gd name="connsiteY127" fmla="*/ 457435 h 841755"/>
              <a:gd name="connsiteX128" fmla="*/ 615757 w 626703"/>
              <a:gd name="connsiteY128" fmla="*/ 448908 h 841755"/>
              <a:gd name="connsiteX129" fmla="*/ 627256 w 626703"/>
              <a:gd name="connsiteY129" fmla="*/ 441929 h 841755"/>
              <a:gd name="connsiteX130" fmla="*/ 625097 w 626703"/>
              <a:gd name="connsiteY130" fmla="*/ 432114 h 841755"/>
              <a:gd name="connsiteX131" fmla="*/ 624371 w 626703"/>
              <a:gd name="connsiteY131" fmla="*/ 428824 h 841755"/>
              <a:gd name="connsiteX132" fmla="*/ 624362 w 626703"/>
              <a:gd name="connsiteY132" fmla="*/ 428779 h 841755"/>
              <a:gd name="connsiteX133" fmla="*/ 624299 w 626703"/>
              <a:gd name="connsiteY133" fmla="*/ 428484 h 841755"/>
              <a:gd name="connsiteX134" fmla="*/ 622915 w 626703"/>
              <a:gd name="connsiteY134" fmla="*/ 422199 h 841755"/>
              <a:gd name="connsiteX135" fmla="*/ 622688 w 626703"/>
              <a:gd name="connsiteY135" fmla="*/ 421178 h 841755"/>
              <a:gd name="connsiteX136" fmla="*/ 622434 w 626703"/>
              <a:gd name="connsiteY136" fmla="*/ 420007 h 841755"/>
              <a:gd name="connsiteX137" fmla="*/ 619155 w 626703"/>
              <a:gd name="connsiteY137" fmla="*/ 405078 h 841755"/>
              <a:gd name="connsiteX138" fmla="*/ 618842 w 626703"/>
              <a:gd name="connsiteY138" fmla="*/ 403639 h 841755"/>
              <a:gd name="connsiteX139" fmla="*/ 618520 w 626703"/>
              <a:gd name="connsiteY139" fmla="*/ 402178 h 841755"/>
              <a:gd name="connsiteX140" fmla="*/ 616982 w 626703"/>
              <a:gd name="connsiteY140" fmla="*/ 395162 h 841755"/>
              <a:gd name="connsiteX141" fmla="*/ 615076 w 626703"/>
              <a:gd name="connsiteY141" fmla="*/ 386463 h 841755"/>
              <a:gd name="connsiteX142" fmla="*/ 615004 w 626703"/>
              <a:gd name="connsiteY142" fmla="*/ 386122 h 841755"/>
              <a:gd name="connsiteX143" fmla="*/ 614927 w 626703"/>
              <a:gd name="connsiteY143" fmla="*/ 385781 h 841755"/>
              <a:gd name="connsiteX144" fmla="*/ 614423 w 626703"/>
              <a:gd name="connsiteY144" fmla="*/ 383467 h 841755"/>
              <a:gd name="connsiteX145" fmla="*/ 613398 w 626703"/>
              <a:gd name="connsiteY145" fmla="*/ 378789 h 841755"/>
              <a:gd name="connsiteX146" fmla="*/ 613362 w 626703"/>
              <a:gd name="connsiteY146" fmla="*/ 378618 h 841755"/>
              <a:gd name="connsiteX147" fmla="*/ 613162 w 626703"/>
              <a:gd name="connsiteY147" fmla="*/ 377717 h 841755"/>
              <a:gd name="connsiteX148" fmla="*/ 613003 w 626703"/>
              <a:gd name="connsiteY148" fmla="*/ 376986 h 841755"/>
              <a:gd name="connsiteX149" fmla="*/ 611252 w 626703"/>
              <a:gd name="connsiteY149" fmla="*/ 368971 h 841755"/>
              <a:gd name="connsiteX150" fmla="*/ 610853 w 626703"/>
              <a:gd name="connsiteY150" fmla="*/ 367144 h 841755"/>
              <a:gd name="connsiteX151" fmla="*/ 610586 w 626703"/>
              <a:gd name="connsiteY151" fmla="*/ 365925 h 841755"/>
              <a:gd name="connsiteX152" fmla="*/ 608699 w 626703"/>
              <a:gd name="connsiteY152" fmla="*/ 357276 h 841755"/>
              <a:gd name="connsiteX153" fmla="*/ 606127 w 626703"/>
              <a:gd name="connsiteY153" fmla="*/ 345459 h 841755"/>
              <a:gd name="connsiteX154" fmla="*/ 604906 w 626703"/>
              <a:gd name="connsiteY154" fmla="*/ 339855 h 841755"/>
              <a:gd name="connsiteX155" fmla="*/ 604625 w 626703"/>
              <a:gd name="connsiteY155" fmla="*/ 338563 h 841755"/>
              <a:gd name="connsiteX156" fmla="*/ 603350 w 626703"/>
              <a:gd name="connsiteY156" fmla="*/ 332715 h 841755"/>
              <a:gd name="connsiteX157" fmla="*/ 601137 w 626703"/>
              <a:gd name="connsiteY157" fmla="*/ 322530 h 841755"/>
              <a:gd name="connsiteX158" fmla="*/ 601123 w 626703"/>
              <a:gd name="connsiteY158" fmla="*/ 322456 h 841755"/>
              <a:gd name="connsiteX159" fmla="*/ 601105 w 626703"/>
              <a:gd name="connsiteY159" fmla="*/ 322383 h 841755"/>
              <a:gd name="connsiteX160" fmla="*/ 598497 w 626703"/>
              <a:gd name="connsiteY160" fmla="*/ 310370 h 841755"/>
              <a:gd name="connsiteX161" fmla="*/ 596913 w 626703"/>
              <a:gd name="connsiteY161" fmla="*/ 303059 h 841755"/>
              <a:gd name="connsiteX162" fmla="*/ 585990 w 626703"/>
              <a:gd name="connsiteY162" fmla="*/ 297357 h 841755"/>
              <a:gd name="connsiteX163" fmla="*/ 585537 w 626703"/>
              <a:gd name="connsiteY163" fmla="*/ 297125 h 841755"/>
              <a:gd name="connsiteX164" fmla="*/ 585047 w 626703"/>
              <a:gd name="connsiteY164" fmla="*/ 296875 h 841755"/>
              <a:gd name="connsiteX165" fmla="*/ 576523 w 626703"/>
              <a:gd name="connsiteY165" fmla="*/ 292324 h 841755"/>
              <a:gd name="connsiteX166" fmla="*/ 575276 w 626703"/>
              <a:gd name="connsiteY166" fmla="*/ 291759 h 841755"/>
              <a:gd name="connsiteX167" fmla="*/ 574695 w 626703"/>
              <a:gd name="connsiteY167" fmla="*/ 291454 h 841755"/>
              <a:gd name="connsiteX168" fmla="*/ 557448 w 626703"/>
              <a:gd name="connsiteY168" fmla="*/ 282418 h 841755"/>
              <a:gd name="connsiteX169" fmla="*/ 557385 w 626703"/>
              <a:gd name="connsiteY169" fmla="*/ 277676 h 841755"/>
              <a:gd name="connsiteX170" fmla="*/ 557371 w 626703"/>
              <a:gd name="connsiteY170" fmla="*/ 277270 h 841755"/>
              <a:gd name="connsiteX171" fmla="*/ 557362 w 626703"/>
              <a:gd name="connsiteY171" fmla="*/ 276607 h 841755"/>
              <a:gd name="connsiteX172" fmla="*/ 557067 w 626703"/>
              <a:gd name="connsiteY172" fmla="*/ 258727 h 841755"/>
              <a:gd name="connsiteX173" fmla="*/ 557008 w 626703"/>
              <a:gd name="connsiteY173" fmla="*/ 251456 h 841755"/>
              <a:gd name="connsiteX174" fmla="*/ 550022 w 626703"/>
              <a:gd name="connsiteY174" fmla="*/ 249759 h 841755"/>
              <a:gd name="connsiteX175" fmla="*/ 549115 w 626703"/>
              <a:gd name="connsiteY175" fmla="*/ 249528 h 841755"/>
              <a:gd name="connsiteX176" fmla="*/ 516277 w 626703"/>
              <a:gd name="connsiteY176" fmla="*/ 241504 h 841755"/>
              <a:gd name="connsiteX177" fmla="*/ 504007 w 626703"/>
              <a:gd name="connsiteY177" fmla="*/ 238246 h 841755"/>
              <a:gd name="connsiteX178" fmla="*/ 485771 w 626703"/>
              <a:gd name="connsiteY178" fmla="*/ 244874 h 841755"/>
              <a:gd name="connsiteX179" fmla="*/ 473505 w 626703"/>
              <a:gd name="connsiteY179" fmla="*/ 238438 h 841755"/>
              <a:gd name="connsiteX180" fmla="*/ 468493 w 626703"/>
              <a:gd name="connsiteY180" fmla="*/ 235789 h 841755"/>
              <a:gd name="connsiteX181" fmla="*/ 467640 w 626703"/>
              <a:gd name="connsiteY181" fmla="*/ 235357 h 841755"/>
              <a:gd name="connsiteX182" fmla="*/ 463739 w 626703"/>
              <a:gd name="connsiteY182" fmla="*/ 233313 h 841755"/>
              <a:gd name="connsiteX183" fmla="*/ 463612 w 626703"/>
              <a:gd name="connsiteY183" fmla="*/ 233242 h 841755"/>
              <a:gd name="connsiteX184" fmla="*/ 463448 w 626703"/>
              <a:gd name="connsiteY184" fmla="*/ 233178 h 841755"/>
              <a:gd name="connsiteX185" fmla="*/ 456032 w 626703"/>
              <a:gd name="connsiteY185" fmla="*/ 229774 h 841755"/>
              <a:gd name="connsiteX186" fmla="*/ 434974 w 626703"/>
              <a:gd name="connsiteY186" fmla="*/ 218183 h 841755"/>
              <a:gd name="connsiteX187" fmla="*/ 429545 w 626703"/>
              <a:gd name="connsiteY187" fmla="*/ 196391 h 841755"/>
              <a:gd name="connsiteX188" fmla="*/ 427549 w 626703"/>
              <a:gd name="connsiteY188" fmla="*/ 188351 h 841755"/>
              <a:gd name="connsiteX189" fmla="*/ 421252 w 626703"/>
              <a:gd name="connsiteY189" fmla="*/ 162972 h 841755"/>
              <a:gd name="connsiteX190" fmla="*/ 418735 w 626703"/>
              <a:gd name="connsiteY190" fmla="*/ 152801 h 841755"/>
              <a:gd name="connsiteX191" fmla="*/ 414992 w 626703"/>
              <a:gd name="connsiteY191" fmla="*/ 137664 h 841755"/>
              <a:gd name="connsiteX192" fmla="*/ 413350 w 626703"/>
              <a:gd name="connsiteY192" fmla="*/ 131004 h 841755"/>
              <a:gd name="connsiteX193" fmla="*/ 404409 w 626703"/>
              <a:gd name="connsiteY193" fmla="*/ 94673 h 841755"/>
              <a:gd name="connsiteX194" fmla="*/ 463870 w 626703"/>
              <a:gd name="connsiteY194" fmla="*/ 78050 h 841755"/>
              <a:gd name="connsiteX195" fmla="*/ 457243 w 626703"/>
              <a:gd name="connsiteY195" fmla="*/ 71755 h 841755"/>
              <a:gd name="connsiteX196" fmla="*/ 449649 w 626703"/>
              <a:gd name="connsiteY196" fmla="*/ 64594 h 841755"/>
              <a:gd name="connsiteX197" fmla="*/ 439329 w 626703"/>
              <a:gd name="connsiteY197" fmla="*/ 54457 h 841755"/>
              <a:gd name="connsiteX198" fmla="*/ 435074 w 626703"/>
              <a:gd name="connsiteY198" fmla="*/ 50637 h 841755"/>
              <a:gd name="connsiteX199" fmla="*/ 420604 w 626703"/>
              <a:gd name="connsiteY199" fmla="*/ 37194 h 841755"/>
              <a:gd name="connsiteX200" fmla="*/ 414657 w 626703"/>
              <a:gd name="connsiteY200" fmla="*/ 31539 h 841755"/>
              <a:gd name="connsiteX201" fmla="*/ 381343 w 626703"/>
              <a:gd name="connsiteY201" fmla="*/ 201 h 841755"/>
              <a:gd name="connsiteX202" fmla="*/ 351893 w 626703"/>
              <a:gd name="connsiteY202" fmla="*/ 12549 h 841755"/>
              <a:gd name="connsiteX203" fmla="*/ 339986 w 626703"/>
              <a:gd name="connsiteY203" fmla="*/ 17611 h 841755"/>
              <a:gd name="connsiteX204" fmla="*/ 326268 w 626703"/>
              <a:gd name="connsiteY204" fmla="*/ 23554 h 841755"/>
              <a:gd name="connsiteX205" fmla="*/ 298688 w 626703"/>
              <a:gd name="connsiteY205" fmla="*/ 35257 h 841755"/>
              <a:gd name="connsiteX206" fmla="*/ 268241 w 626703"/>
              <a:gd name="connsiteY206" fmla="*/ 48012 h 841755"/>
              <a:gd name="connsiteX207" fmla="*/ 244285 w 626703"/>
              <a:gd name="connsiteY207" fmla="*/ 58428 h 841755"/>
              <a:gd name="connsiteX208" fmla="*/ 236242 w 626703"/>
              <a:gd name="connsiteY208" fmla="*/ 62005 h 841755"/>
              <a:gd name="connsiteX209" fmla="*/ 216868 w 626703"/>
              <a:gd name="connsiteY209" fmla="*/ 70113 h 84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626703" h="841755">
                <a:moveTo>
                  <a:pt x="216868" y="70113"/>
                </a:moveTo>
                <a:lnTo>
                  <a:pt x="172435" y="89010"/>
                </a:lnTo>
                <a:lnTo>
                  <a:pt x="162501" y="93321"/>
                </a:lnTo>
                <a:lnTo>
                  <a:pt x="161567" y="93612"/>
                </a:lnTo>
                <a:lnTo>
                  <a:pt x="136146" y="104437"/>
                </a:lnTo>
                <a:lnTo>
                  <a:pt x="108338" y="116525"/>
                </a:lnTo>
                <a:lnTo>
                  <a:pt x="553" y="162889"/>
                </a:lnTo>
                <a:lnTo>
                  <a:pt x="15278" y="205470"/>
                </a:lnTo>
                <a:lnTo>
                  <a:pt x="22672" y="226755"/>
                </a:lnTo>
                <a:lnTo>
                  <a:pt x="30084" y="248037"/>
                </a:lnTo>
                <a:lnTo>
                  <a:pt x="37514" y="269314"/>
                </a:lnTo>
                <a:lnTo>
                  <a:pt x="44963" y="290588"/>
                </a:lnTo>
                <a:lnTo>
                  <a:pt x="46922" y="296166"/>
                </a:lnTo>
                <a:lnTo>
                  <a:pt x="52434" y="311858"/>
                </a:lnTo>
                <a:lnTo>
                  <a:pt x="55999" y="321995"/>
                </a:lnTo>
                <a:lnTo>
                  <a:pt x="56027" y="322065"/>
                </a:lnTo>
                <a:lnTo>
                  <a:pt x="59923" y="333123"/>
                </a:lnTo>
                <a:lnTo>
                  <a:pt x="61774" y="338368"/>
                </a:lnTo>
                <a:lnTo>
                  <a:pt x="67431" y="354384"/>
                </a:lnTo>
                <a:lnTo>
                  <a:pt x="71368" y="365509"/>
                </a:lnTo>
                <a:lnTo>
                  <a:pt x="71586" y="366123"/>
                </a:lnTo>
                <a:lnTo>
                  <a:pt x="74956" y="375641"/>
                </a:lnTo>
                <a:lnTo>
                  <a:pt x="82505" y="396891"/>
                </a:lnTo>
                <a:lnTo>
                  <a:pt x="86501" y="408132"/>
                </a:lnTo>
                <a:lnTo>
                  <a:pt x="90066" y="418142"/>
                </a:lnTo>
                <a:lnTo>
                  <a:pt x="92090" y="423805"/>
                </a:lnTo>
                <a:lnTo>
                  <a:pt x="97651" y="439383"/>
                </a:lnTo>
                <a:lnTo>
                  <a:pt x="105254" y="460620"/>
                </a:lnTo>
                <a:lnTo>
                  <a:pt x="112875" y="481853"/>
                </a:lnTo>
                <a:lnTo>
                  <a:pt x="120514" y="503081"/>
                </a:lnTo>
                <a:lnTo>
                  <a:pt x="128175" y="524304"/>
                </a:lnTo>
                <a:lnTo>
                  <a:pt x="135851" y="545523"/>
                </a:lnTo>
                <a:lnTo>
                  <a:pt x="141820" y="561973"/>
                </a:lnTo>
                <a:lnTo>
                  <a:pt x="143549" y="566737"/>
                </a:lnTo>
                <a:lnTo>
                  <a:pt x="151265" y="587943"/>
                </a:lnTo>
                <a:lnTo>
                  <a:pt x="158999" y="609143"/>
                </a:lnTo>
                <a:lnTo>
                  <a:pt x="162347" y="618305"/>
                </a:lnTo>
                <a:lnTo>
                  <a:pt x="166747" y="630339"/>
                </a:lnTo>
                <a:lnTo>
                  <a:pt x="167196" y="631565"/>
                </a:lnTo>
                <a:lnTo>
                  <a:pt x="174522" y="651526"/>
                </a:lnTo>
                <a:lnTo>
                  <a:pt x="181462" y="670404"/>
                </a:lnTo>
                <a:lnTo>
                  <a:pt x="182311" y="672713"/>
                </a:lnTo>
                <a:lnTo>
                  <a:pt x="183386" y="675631"/>
                </a:lnTo>
                <a:lnTo>
                  <a:pt x="190118" y="693892"/>
                </a:lnTo>
                <a:lnTo>
                  <a:pt x="193574" y="703253"/>
                </a:lnTo>
                <a:lnTo>
                  <a:pt x="197915" y="714992"/>
                </a:lnTo>
                <a:lnTo>
                  <a:pt x="197943" y="715060"/>
                </a:lnTo>
                <a:lnTo>
                  <a:pt x="205786" y="736225"/>
                </a:lnTo>
                <a:lnTo>
                  <a:pt x="213652" y="757385"/>
                </a:lnTo>
                <a:lnTo>
                  <a:pt x="221531" y="778535"/>
                </a:lnTo>
                <a:lnTo>
                  <a:pt x="229433" y="799682"/>
                </a:lnTo>
                <a:lnTo>
                  <a:pt x="236056" y="817370"/>
                </a:lnTo>
                <a:lnTo>
                  <a:pt x="237349" y="820823"/>
                </a:lnTo>
                <a:lnTo>
                  <a:pt x="245287" y="841956"/>
                </a:lnTo>
                <a:lnTo>
                  <a:pt x="253439" y="838952"/>
                </a:lnTo>
                <a:lnTo>
                  <a:pt x="259685" y="836669"/>
                </a:lnTo>
                <a:lnTo>
                  <a:pt x="265056" y="834714"/>
                </a:lnTo>
                <a:lnTo>
                  <a:pt x="277504" y="830230"/>
                </a:lnTo>
                <a:lnTo>
                  <a:pt x="299010" y="822616"/>
                </a:lnTo>
                <a:lnTo>
                  <a:pt x="299023" y="822611"/>
                </a:lnTo>
                <a:lnTo>
                  <a:pt x="300357" y="822144"/>
                </a:lnTo>
                <a:lnTo>
                  <a:pt x="308940" y="819153"/>
                </a:lnTo>
                <a:lnTo>
                  <a:pt x="309906" y="818818"/>
                </a:lnTo>
                <a:lnTo>
                  <a:pt x="316270" y="816621"/>
                </a:lnTo>
                <a:lnTo>
                  <a:pt x="336670" y="809669"/>
                </a:lnTo>
                <a:lnTo>
                  <a:pt x="337931" y="809243"/>
                </a:lnTo>
                <a:lnTo>
                  <a:pt x="340743" y="808299"/>
                </a:lnTo>
                <a:lnTo>
                  <a:pt x="340780" y="808290"/>
                </a:lnTo>
                <a:lnTo>
                  <a:pt x="351961" y="804555"/>
                </a:lnTo>
                <a:lnTo>
                  <a:pt x="354343" y="803770"/>
                </a:lnTo>
                <a:lnTo>
                  <a:pt x="367258" y="799523"/>
                </a:lnTo>
                <a:lnTo>
                  <a:pt x="370347" y="798520"/>
                </a:lnTo>
                <a:lnTo>
                  <a:pt x="373899" y="797367"/>
                </a:lnTo>
                <a:lnTo>
                  <a:pt x="382749" y="794508"/>
                </a:lnTo>
                <a:lnTo>
                  <a:pt x="405879" y="787175"/>
                </a:lnTo>
                <a:lnTo>
                  <a:pt x="424958" y="781267"/>
                </a:lnTo>
                <a:lnTo>
                  <a:pt x="424995" y="781254"/>
                </a:lnTo>
                <a:lnTo>
                  <a:pt x="425099" y="781222"/>
                </a:lnTo>
                <a:lnTo>
                  <a:pt x="467440" y="768548"/>
                </a:lnTo>
                <a:lnTo>
                  <a:pt x="475628" y="766165"/>
                </a:lnTo>
                <a:lnTo>
                  <a:pt x="469581" y="745741"/>
                </a:lnTo>
                <a:lnTo>
                  <a:pt x="467159" y="737541"/>
                </a:lnTo>
                <a:lnTo>
                  <a:pt x="467118" y="737396"/>
                </a:lnTo>
                <a:lnTo>
                  <a:pt x="466692" y="735957"/>
                </a:lnTo>
                <a:lnTo>
                  <a:pt x="465154" y="730757"/>
                </a:lnTo>
                <a:lnTo>
                  <a:pt x="465036" y="730348"/>
                </a:lnTo>
                <a:lnTo>
                  <a:pt x="462872" y="723011"/>
                </a:lnTo>
                <a:lnTo>
                  <a:pt x="461384" y="717974"/>
                </a:lnTo>
                <a:lnTo>
                  <a:pt x="458676" y="708766"/>
                </a:lnTo>
                <a:lnTo>
                  <a:pt x="458631" y="708621"/>
                </a:lnTo>
                <a:lnTo>
                  <a:pt x="456880" y="702677"/>
                </a:lnTo>
                <a:lnTo>
                  <a:pt x="456517" y="701429"/>
                </a:lnTo>
                <a:lnTo>
                  <a:pt x="453555" y="691355"/>
                </a:lnTo>
                <a:lnTo>
                  <a:pt x="452498" y="687756"/>
                </a:lnTo>
                <a:lnTo>
                  <a:pt x="451849" y="685546"/>
                </a:lnTo>
                <a:lnTo>
                  <a:pt x="450175" y="679838"/>
                </a:lnTo>
                <a:lnTo>
                  <a:pt x="445694" y="664554"/>
                </a:lnTo>
                <a:lnTo>
                  <a:pt x="444310" y="659831"/>
                </a:lnTo>
                <a:lnTo>
                  <a:pt x="443961" y="658628"/>
                </a:lnTo>
                <a:lnTo>
                  <a:pt x="443847" y="658247"/>
                </a:lnTo>
                <a:lnTo>
                  <a:pt x="441783" y="651191"/>
                </a:lnTo>
                <a:lnTo>
                  <a:pt x="441742" y="651050"/>
                </a:lnTo>
                <a:lnTo>
                  <a:pt x="437537" y="636651"/>
                </a:lnTo>
                <a:lnTo>
                  <a:pt x="430973" y="614135"/>
                </a:lnTo>
                <a:lnTo>
                  <a:pt x="427889" y="603525"/>
                </a:lnTo>
                <a:lnTo>
                  <a:pt x="424958" y="593442"/>
                </a:lnTo>
                <a:lnTo>
                  <a:pt x="422305" y="584294"/>
                </a:lnTo>
                <a:lnTo>
                  <a:pt x="418694" y="571833"/>
                </a:lnTo>
                <a:lnTo>
                  <a:pt x="417941" y="569238"/>
                </a:lnTo>
                <a:lnTo>
                  <a:pt x="438236" y="556881"/>
                </a:lnTo>
                <a:lnTo>
                  <a:pt x="462913" y="541825"/>
                </a:lnTo>
                <a:lnTo>
                  <a:pt x="491124" y="524173"/>
                </a:lnTo>
                <a:lnTo>
                  <a:pt x="502165" y="517965"/>
                </a:lnTo>
                <a:lnTo>
                  <a:pt x="504928" y="516272"/>
                </a:lnTo>
                <a:lnTo>
                  <a:pt x="510870" y="512683"/>
                </a:lnTo>
                <a:lnTo>
                  <a:pt x="514867" y="510192"/>
                </a:lnTo>
                <a:lnTo>
                  <a:pt x="523821" y="504782"/>
                </a:lnTo>
                <a:lnTo>
                  <a:pt x="538137" y="496088"/>
                </a:lnTo>
                <a:lnTo>
                  <a:pt x="550721" y="488428"/>
                </a:lnTo>
                <a:lnTo>
                  <a:pt x="560878" y="482252"/>
                </a:lnTo>
                <a:lnTo>
                  <a:pt x="564293" y="480129"/>
                </a:lnTo>
                <a:lnTo>
                  <a:pt x="567550" y="478200"/>
                </a:lnTo>
                <a:lnTo>
                  <a:pt x="572858" y="474969"/>
                </a:lnTo>
                <a:lnTo>
                  <a:pt x="584212" y="468053"/>
                </a:lnTo>
                <a:lnTo>
                  <a:pt x="590812" y="464069"/>
                </a:lnTo>
                <a:lnTo>
                  <a:pt x="593924" y="462073"/>
                </a:lnTo>
                <a:lnTo>
                  <a:pt x="600429" y="458238"/>
                </a:lnTo>
                <a:lnTo>
                  <a:pt x="601695" y="457435"/>
                </a:lnTo>
                <a:lnTo>
                  <a:pt x="615757" y="448908"/>
                </a:lnTo>
                <a:lnTo>
                  <a:pt x="627256" y="441929"/>
                </a:lnTo>
                <a:lnTo>
                  <a:pt x="625097" y="432114"/>
                </a:lnTo>
                <a:lnTo>
                  <a:pt x="624371" y="428824"/>
                </a:lnTo>
                <a:lnTo>
                  <a:pt x="624362" y="428779"/>
                </a:lnTo>
                <a:lnTo>
                  <a:pt x="624299" y="428484"/>
                </a:lnTo>
                <a:lnTo>
                  <a:pt x="622915" y="422199"/>
                </a:lnTo>
                <a:lnTo>
                  <a:pt x="622688" y="421178"/>
                </a:lnTo>
                <a:lnTo>
                  <a:pt x="622434" y="420007"/>
                </a:lnTo>
                <a:lnTo>
                  <a:pt x="619155" y="405078"/>
                </a:lnTo>
                <a:lnTo>
                  <a:pt x="618842" y="403639"/>
                </a:lnTo>
                <a:lnTo>
                  <a:pt x="618520" y="402178"/>
                </a:lnTo>
                <a:lnTo>
                  <a:pt x="616982" y="395162"/>
                </a:lnTo>
                <a:lnTo>
                  <a:pt x="615076" y="386463"/>
                </a:lnTo>
                <a:lnTo>
                  <a:pt x="615004" y="386122"/>
                </a:lnTo>
                <a:lnTo>
                  <a:pt x="614927" y="385781"/>
                </a:lnTo>
                <a:lnTo>
                  <a:pt x="614423" y="383467"/>
                </a:lnTo>
                <a:lnTo>
                  <a:pt x="613398" y="378789"/>
                </a:lnTo>
                <a:lnTo>
                  <a:pt x="613362" y="378618"/>
                </a:lnTo>
                <a:lnTo>
                  <a:pt x="613162" y="377717"/>
                </a:lnTo>
                <a:lnTo>
                  <a:pt x="613003" y="376986"/>
                </a:lnTo>
                <a:lnTo>
                  <a:pt x="611252" y="368971"/>
                </a:lnTo>
                <a:lnTo>
                  <a:pt x="610853" y="367144"/>
                </a:lnTo>
                <a:lnTo>
                  <a:pt x="610586" y="365925"/>
                </a:lnTo>
                <a:lnTo>
                  <a:pt x="608699" y="357276"/>
                </a:lnTo>
                <a:lnTo>
                  <a:pt x="606127" y="345459"/>
                </a:lnTo>
                <a:lnTo>
                  <a:pt x="604906" y="339855"/>
                </a:lnTo>
                <a:lnTo>
                  <a:pt x="604625" y="338563"/>
                </a:lnTo>
                <a:lnTo>
                  <a:pt x="603350" y="332715"/>
                </a:lnTo>
                <a:lnTo>
                  <a:pt x="601137" y="322530"/>
                </a:lnTo>
                <a:lnTo>
                  <a:pt x="601123" y="322456"/>
                </a:lnTo>
                <a:lnTo>
                  <a:pt x="601105" y="322383"/>
                </a:lnTo>
                <a:lnTo>
                  <a:pt x="598497" y="310370"/>
                </a:lnTo>
                <a:lnTo>
                  <a:pt x="596913" y="303059"/>
                </a:lnTo>
                <a:lnTo>
                  <a:pt x="585990" y="297357"/>
                </a:lnTo>
                <a:lnTo>
                  <a:pt x="585537" y="297125"/>
                </a:lnTo>
                <a:lnTo>
                  <a:pt x="585047" y="296875"/>
                </a:lnTo>
                <a:lnTo>
                  <a:pt x="576523" y="292324"/>
                </a:lnTo>
                <a:lnTo>
                  <a:pt x="575276" y="291759"/>
                </a:lnTo>
                <a:lnTo>
                  <a:pt x="574695" y="291454"/>
                </a:lnTo>
                <a:lnTo>
                  <a:pt x="557448" y="282418"/>
                </a:lnTo>
                <a:lnTo>
                  <a:pt x="557385" y="277676"/>
                </a:lnTo>
                <a:lnTo>
                  <a:pt x="557371" y="277270"/>
                </a:lnTo>
                <a:lnTo>
                  <a:pt x="557362" y="276607"/>
                </a:lnTo>
                <a:lnTo>
                  <a:pt x="557067" y="258727"/>
                </a:lnTo>
                <a:lnTo>
                  <a:pt x="557008" y="251456"/>
                </a:lnTo>
                <a:lnTo>
                  <a:pt x="550022" y="249759"/>
                </a:lnTo>
                <a:lnTo>
                  <a:pt x="549115" y="249528"/>
                </a:lnTo>
                <a:lnTo>
                  <a:pt x="516277" y="241504"/>
                </a:lnTo>
                <a:lnTo>
                  <a:pt x="504007" y="238246"/>
                </a:lnTo>
                <a:lnTo>
                  <a:pt x="485771" y="244874"/>
                </a:lnTo>
                <a:lnTo>
                  <a:pt x="473505" y="238438"/>
                </a:lnTo>
                <a:lnTo>
                  <a:pt x="468493" y="235789"/>
                </a:lnTo>
                <a:lnTo>
                  <a:pt x="467640" y="235357"/>
                </a:lnTo>
                <a:lnTo>
                  <a:pt x="463739" y="233313"/>
                </a:lnTo>
                <a:lnTo>
                  <a:pt x="463612" y="233242"/>
                </a:lnTo>
                <a:lnTo>
                  <a:pt x="463448" y="233178"/>
                </a:lnTo>
                <a:lnTo>
                  <a:pt x="456032" y="229774"/>
                </a:lnTo>
                <a:lnTo>
                  <a:pt x="434974" y="218183"/>
                </a:lnTo>
                <a:lnTo>
                  <a:pt x="429545" y="196391"/>
                </a:lnTo>
                <a:lnTo>
                  <a:pt x="427549" y="188351"/>
                </a:lnTo>
                <a:lnTo>
                  <a:pt x="421252" y="162972"/>
                </a:lnTo>
                <a:lnTo>
                  <a:pt x="418735" y="152801"/>
                </a:lnTo>
                <a:lnTo>
                  <a:pt x="414992" y="137664"/>
                </a:lnTo>
                <a:lnTo>
                  <a:pt x="413350" y="131004"/>
                </a:lnTo>
                <a:lnTo>
                  <a:pt x="404409" y="94673"/>
                </a:lnTo>
                <a:lnTo>
                  <a:pt x="463870" y="78050"/>
                </a:lnTo>
                <a:lnTo>
                  <a:pt x="457243" y="71755"/>
                </a:lnTo>
                <a:lnTo>
                  <a:pt x="449649" y="64594"/>
                </a:lnTo>
                <a:lnTo>
                  <a:pt x="439329" y="54457"/>
                </a:lnTo>
                <a:lnTo>
                  <a:pt x="435074" y="50637"/>
                </a:lnTo>
                <a:lnTo>
                  <a:pt x="420604" y="37194"/>
                </a:lnTo>
                <a:lnTo>
                  <a:pt x="414657" y="31539"/>
                </a:lnTo>
                <a:lnTo>
                  <a:pt x="381343" y="201"/>
                </a:lnTo>
                <a:lnTo>
                  <a:pt x="351893" y="12549"/>
                </a:lnTo>
                <a:lnTo>
                  <a:pt x="339986" y="17611"/>
                </a:lnTo>
                <a:lnTo>
                  <a:pt x="326268" y="23554"/>
                </a:lnTo>
                <a:lnTo>
                  <a:pt x="298688" y="35257"/>
                </a:lnTo>
                <a:lnTo>
                  <a:pt x="268241" y="48012"/>
                </a:lnTo>
                <a:lnTo>
                  <a:pt x="244285" y="58428"/>
                </a:lnTo>
                <a:lnTo>
                  <a:pt x="236242" y="62005"/>
                </a:lnTo>
                <a:lnTo>
                  <a:pt x="216868" y="701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6D208EAF-5F06-2734-239B-F80E8F34B7F0}"/>
              </a:ext>
            </a:extLst>
          </p:cNvPr>
          <p:cNvSpPr>
            <a:spLocks/>
          </p:cNvSpPr>
          <p:nvPr/>
        </p:nvSpPr>
        <p:spPr>
          <a:xfrm flipV="1">
            <a:off x="5068503" y="3454689"/>
            <a:ext cx="284462" cy="299781"/>
          </a:xfrm>
          <a:custGeom>
            <a:avLst/>
            <a:gdLst>
              <a:gd name="connsiteX0" fmla="*/ 73394 w 193718"/>
              <a:gd name="connsiteY0" fmla="*/ 9750 h 204150"/>
              <a:gd name="connsiteX1" fmla="*/ 50747 w 193718"/>
              <a:gd name="connsiteY1" fmla="*/ 11625 h 204150"/>
              <a:gd name="connsiteX2" fmla="*/ 41554 w 193718"/>
              <a:gd name="connsiteY2" fmla="*/ 37821 h 204150"/>
              <a:gd name="connsiteX3" fmla="*/ 20870 w 193718"/>
              <a:gd name="connsiteY3" fmla="*/ 106740 h 204150"/>
              <a:gd name="connsiteX4" fmla="*/ 10344 w 193718"/>
              <a:gd name="connsiteY4" fmla="*/ 145484 h 204150"/>
              <a:gd name="connsiteX5" fmla="*/ 463 w 193718"/>
              <a:gd name="connsiteY5" fmla="*/ 182322 h 204150"/>
              <a:gd name="connsiteX6" fmla="*/ 13550 w 193718"/>
              <a:gd name="connsiteY6" fmla="*/ 204560 h 204150"/>
              <a:gd name="connsiteX7" fmla="*/ 20066 w 193718"/>
              <a:gd name="connsiteY7" fmla="*/ 193869 h 204150"/>
              <a:gd name="connsiteX8" fmla="*/ 20742 w 193718"/>
              <a:gd name="connsiteY8" fmla="*/ 192731 h 204150"/>
              <a:gd name="connsiteX9" fmla="*/ 25857 w 193718"/>
              <a:gd name="connsiteY9" fmla="*/ 184334 h 204150"/>
              <a:gd name="connsiteX10" fmla="*/ 28885 w 193718"/>
              <a:gd name="connsiteY10" fmla="*/ 179358 h 204150"/>
              <a:gd name="connsiteX11" fmla="*/ 31196 w 193718"/>
              <a:gd name="connsiteY11" fmla="*/ 175600 h 204150"/>
              <a:gd name="connsiteX12" fmla="*/ 31675 w 193718"/>
              <a:gd name="connsiteY12" fmla="*/ 174807 h 204150"/>
              <a:gd name="connsiteX13" fmla="*/ 36601 w 193718"/>
              <a:gd name="connsiteY13" fmla="*/ 166769 h 204150"/>
              <a:gd name="connsiteX14" fmla="*/ 39112 w 193718"/>
              <a:gd name="connsiteY14" fmla="*/ 159058 h 204150"/>
              <a:gd name="connsiteX15" fmla="*/ 39647 w 193718"/>
              <a:gd name="connsiteY15" fmla="*/ 157339 h 204150"/>
              <a:gd name="connsiteX16" fmla="*/ 41547 w 193718"/>
              <a:gd name="connsiteY16" fmla="*/ 151308 h 204150"/>
              <a:gd name="connsiteX17" fmla="*/ 42629 w 193718"/>
              <a:gd name="connsiteY17" fmla="*/ 147944 h 204150"/>
              <a:gd name="connsiteX18" fmla="*/ 50544 w 193718"/>
              <a:gd name="connsiteY18" fmla="*/ 123212 h 204150"/>
              <a:gd name="connsiteX19" fmla="*/ 65747 w 193718"/>
              <a:gd name="connsiteY19" fmla="*/ 110619 h 204150"/>
              <a:gd name="connsiteX20" fmla="*/ 81853 w 193718"/>
              <a:gd name="connsiteY20" fmla="*/ 97267 h 204150"/>
              <a:gd name="connsiteX21" fmla="*/ 107332 w 193718"/>
              <a:gd name="connsiteY21" fmla="*/ 102613 h 204150"/>
              <a:gd name="connsiteX22" fmla="*/ 125465 w 193718"/>
              <a:gd name="connsiteY22" fmla="*/ 115231 h 204150"/>
              <a:gd name="connsiteX23" fmla="*/ 141072 w 193718"/>
              <a:gd name="connsiteY23" fmla="*/ 126244 h 204150"/>
              <a:gd name="connsiteX24" fmla="*/ 157296 w 193718"/>
              <a:gd name="connsiteY24" fmla="*/ 137590 h 204150"/>
              <a:gd name="connsiteX25" fmla="*/ 160414 w 193718"/>
              <a:gd name="connsiteY25" fmla="*/ 134581 h 204150"/>
              <a:gd name="connsiteX26" fmla="*/ 172851 w 193718"/>
              <a:gd name="connsiteY26" fmla="*/ 121801 h 204150"/>
              <a:gd name="connsiteX27" fmla="*/ 186377 w 193718"/>
              <a:gd name="connsiteY27" fmla="*/ 107930 h 204150"/>
              <a:gd name="connsiteX28" fmla="*/ 194181 w 193718"/>
              <a:gd name="connsiteY28" fmla="*/ 64252 h 204150"/>
              <a:gd name="connsiteX29" fmla="*/ 192008 w 193718"/>
              <a:gd name="connsiteY29" fmla="*/ 62756 h 204150"/>
              <a:gd name="connsiteX30" fmla="*/ 188850 w 193718"/>
              <a:gd name="connsiteY30" fmla="*/ 60074 h 204150"/>
              <a:gd name="connsiteX31" fmla="*/ 184972 w 193718"/>
              <a:gd name="connsiteY31" fmla="*/ 56440 h 204150"/>
              <a:gd name="connsiteX32" fmla="*/ 183125 w 193718"/>
              <a:gd name="connsiteY32" fmla="*/ 54781 h 204150"/>
              <a:gd name="connsiteX33" fmla="*/ 170332 w 193718"/>
              <a:gd name="connsiteY33" fmla="*/ 40268 h 204150"/>
              <a:gd name="connsiteX34" fmla="*/ 154984 w 193718"/>
              <a:gd name="connsiteY34" fmla="*/ 41210 h 204150"/>
              <a:gd name="connsiteX35" fmla="*/ 145777 w 193718"/>
              <a:gd name="connsiteY35" fmla="*/ 41799 h 204150"/>
              <a:gd name="connsiteX36" fmla="*/ 143635 w 193718"/>
              <a:gd name="connsiteY36" fmla="*/ 24039 h 204150"/>
              <a:gd name="connsiteX37" fmla="*/ 142097 w 193718"/>
              <a:gd name="connsiteY37" fmla="*/ 14619 h 204150"/>
              <a:gd name="connsiteX38" fmla="*/ 141954 w 193718"/>
              <a:gd name="connsiteY38" fmla="*/ 13709 h 204150"/>
              <a:gd name="connsiteX39" fmla="*/ 140409 w 193718"/>
              <a:gd name="connsiteY39" fmla="*/ 8590 h 204150"/>
              <a:gd name="connsiteX40" fmla="*/ 140083 w 193718"/>
              <a:gd name="connsiteY40" fmla="*/ 409 h 204150"/>
              <a:gd name="connsiteX41" fmla="*/ 107332 w 193718"/>
              <a:gd name="connsiteY41" fmla="*/ 6405 h 204150"/>
              <a:gd name="connsiteX42" fmla="*/ 101202 w 193718"/>
              <a:gd name="connsiteY42" fmla="*/ 7602 h 204150"/>
              <a:gd name="connsiteX43" fmla="*/ 73394 w 193718"/>
              <a:gd name="connsiteY43" fmla="*/ 9750 h 20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3718" h="204150">
                <a:moveTo>
                  <a:pt x="73394" y="9750"/>
                </a:moveTo>
                <a:lnTo>
                  <a:pt x="50747" y="11625"/>
                </a:lnTo>
                <a:lnTo>
                  <a:pt x="41554" y="37821"/>
                </a:lnTo>
                <a:lnTo>
                  <a:pt x="20870" y="106740"/>
                </a:lnTo>
                <a:lnTo>
                  <a:pt x="10344" y="145484"/>
                </a:lnTo>
                <a:lnTo>
                  <a:pt x="463" y="182322"/>
                </a:lnTo>
                <a:lnTo>
                  <a:pt x="13550" y="204560"/>
                </a:lnTo>
                <a:lnTo>
                  <a:pt x="20066" y="193869"/>
                </a:lnTo>
                <a:lnTo>
                  <a:pt x="20742" y="192731"/>
                </a:lnTo>
                <a:lnTo>
                  <a:pt x="25857" y="184334"/>
                </a:lnTo>
                <a:lnTo>
                  <a:pt x="28885" y="179358"/>
                </a:lnTo>
                <a:lnTo>
                  <a:pt x="31196" y="175600"/>
                </a:lnTo>
                <a:lnTo>
                  <a:pt x="31675" y="174807"/>
                </a:lnTo>
                <a:lnTo>
                  <a:pt x="36601" y="166769"/>
                </a:lnTo>
                <a:lnTo>
                  <a:pt x="39112" y="159058"/>
                </a:lnTo>
                <a:lnTo>
                  <a:pt x="39647" y="157339"/>
                </a:lnTo>
                <a:lnTo>
                  <a:pt x="41547" y="151308"/>
                </a:lnTo>
                <a:lnTo>
                  <a:pt x="42629" y="147944"/>
                </a:lnTo>
                <a:lnTo>
                  <a:pt x="50544" y="123212"/>
                </a:lnTo>
                <a:lnTo>
                  <a:pt x="65747" y="110619"/>
                </a:lnTo>
                <a:lnTo>
                  <a:pt x="81853" y="97267"/>
                </a:lnTo>
                <a:lnTo>
                  <a:pt x="107332" y="102613"/>
                </a:lnTo>
                <a:lnTo>
                  <a:pt x="125465" y="115231"/>
                </a:lnTo>
                <a:lnTo>
                  <a:pt x="141072" y="126244"/>
                </a:lnTo>
                <a:lnTo>
                  <a:pt x="157296" y="137590"/>
                </a:lnTo>
                <a:lnTo>
                  <a:pt x="160414" y="134581"/>
                </a:lnTo>
                <a:lnTo>
                  <a:pt x="172851" y="121801"/>
                </a:lnTo>
                <a:lnTo>
                  <a:pt x="186377" y="107930"/>
                </a:lnTo>
                <a:lnTo>
                  <a:pt x="194181" y="64252"/>
                </a:lnTo>
                <a:lnTo>
                  <a:pt x="192008" y="62756"/>
                </a:lnTo>
                <a:lnTo>
                  <a:pt x="188850" y="60074"/>
                </a:lnTo>
                <a:lnTo>
                  <a:pt x="184972" y="56440"/>
                </a:lnTo>
                <a:lnTo>
                  <a:pt x="183125" y="54781"/>
                </a:lnTo>
                <a:lnTo>
                  <a:pt x="170332" y="40268"/>
                </a:lnTo>
                <a:lnTo>
                  <a:pt x="154984" y="41210"/>
                </a:lnTo>
                <a:lnTo>
                  <a:pt x="145777" y="41799"/>
                </a:lnTo>
                <a:lnTo>
                  <a:pt x="143635" y="24039"/>
                </a:lnTo>
                <a:lnTo>
                  <a:pt x="142097" y="14619"/>
                </a:lnTo>
                <a:lnTo>
                  <a:pt x="141954" y="13709"/>
                </a:lnTo>
                <a:lnTo>
                  <a:pt x="140409" y="8590"/>
                </a:lnTo>
                <a:lnTo>
                  <a:pt x="140083" y="409"/>
                </a:lnTo>
                <a:lnTo>
                  <a:pt x="107332" y="6405"/>
                </a:lnTo>
                <a:lnTo>
                  <a:pt x="101202" y="7602"/>
                </a:lnTo>
                <a:lnTo>
                  <a:pt x="73394" y="9750"/>
                </a:lnTo>
                <a:close/>
              </a:path>
            </a:pathLst>
          </a:custGeom>
          <a:solidFill>
            <a:srgbClr val="FFC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6B4BF291-9DE3-AFDA-0EC7-72345640DAF9}"/>
              </a:ext>
            </a:extLst>
          </p:cNvPr>
          <p:cNvSpPr>
            <a:spLocks/>
          </p:cNvSpPr>
          <p:nvPr/>
        </p:nvSpPr>
        <p:spPr>
          <a:xfrm flipV="1">
            <a:off x="7138567" y="2656213"/>
            <a:ext cx="565059" cy="685226"/>
          </a:xfrm>
          <a:custGeom>
            <a:avLst/>
            <a:gdLst>
              <a:gd name="connsiteX0" fmla="*/ 184187 w 384804"/>
              <a:gd name="connsiteY0" fmla="*/ 9620 h 466637"/>
              <a:gd name="connsiteX1" fmla="*/ 178780 w 384804"/>
              <a:gd name="connsiteY1" fmla="*/ 512 h 466637"/>
              <a:gd name="connsiteX2" fmla="*/ 178190 w 384804"/>
              <a:gd name="connsiteY2" fmla="*/ 275 h 466637"/>
              <a:gd name="connsiteX3" fmla="*/ 173690 w 384804"/>
              <a:gd name="connsiteY3" fmla="*/ 6708 h 466637"/>
              <a:gd name="connsiteX4" fmla="*/ 166060 w 384804"/>
              <a:gd name="connsiteY4" fmla="*/ 14549 h 466637"/>
              <a:gd name="connsiteX5" fmla="*/ 139396 w 384804"/>
              <a:gd name="connsiteY5" fmla="*/ 19745 h 466637"/>
              <a:gd name="connsiteX6" fmla="*/ 81772 w 384804"/>
              <a:gd name="connsiteY6" fmla="*/ 31957 h 466637"/>
              <a:gd name="connsiteX7" fmla="*/ 78084 w 384804"/>
              <a:gd name="connsiteY7" fmla="*/ 47504 h 466637"/>
              <a:gd name="connsiteX8" fmla="*/ 70318 w 384804"/>
              <a:gd name="connsiteY8" fmla="*/ 80382 h 466637"/>
              <a:gd name="connsiteX9" fmla="*/ 68445 w 384804"/>
              <a:gd name="connsiteY9" fmla="*/ 87315 h 466637"/>
              <a:gd name="connsiteX10" fmla="*/ 66708 w 384804"/>
              <a:gd name="connsiteY10" fmla="*/ 96133 h 466637"/>
              <a:gd name="connsiteX11" fmla="*/ 61722 w 384804"/>
              <a:gd name="connsiteY11" fmla="*/ 117171 h 466637"/>
              <a:gd name="connsiteX12" fmla="*/ 54020 w 384804"/>
              <a:gd name="connsiteY12" fmla="*/ 149563 h 466637"/>
              <a:gd name="connsiteX13" fmla="*/ 29878 w 384804"/>
              <a:gd name="connsiteY13" fmla="*/ 161113 h 466637"/>
              <a:gd name="connsiteX14" fmla="*/ 288 w 384804"/>
              <a:gd name="connsiteY14" fmla="*/ 175282 h 466637"/>
              <a:gd name="connsiteX15" fmla="*/ 3540 w 384804"/>
              <a:gd name="connsiteY15" fmla="*/ 202271 h 466637"/>
              <a:gd name="connsiteX16" fmla="*/ 4575 w 384804"/>
              <a:gd name="connsiteY16" fmla="*/ 209526 h 466637"/>
              <a:gd name="connsiteX17" fmla="*/ 6303 w 384804"/>
              <a:gd name="connsiteY17" fmla="*/ 225217 h 466637"/>
              <a:gd name="connsiteX18" fmla="*/ 7936 w 384804"/>
              <a:gd name="connsiteY18" fmla="*/ 238839 h 466637"/>
              <a:gd name="connsiteX19" fmla="*/ 13742 w 384804"/>
              <a:gd name="connsiteY19" fmla="*/ 288955 h 466637"/>
              <a:gd name="connsiteX20" fmla="*/ 13811 w 384804"/>
              <a:gd name="connsiteY20" fmla="*/ 289642 h 466637"/>
              <a:gd name="connsiteX21" fmla="*/ 13429 w 384804"/>
              <a:gd name="connsiteY21" fmla="*/ 292221 h 466637"/>
              <a:gd name="connsiteX22" fmla="*/ 12441 w 384804"/>
              <a:gd name="connsiteY22" fmla="*/ 297453 h 466637"/>
              <a:gd name="connsiteX23" fmla="*/ 48753 w 384804"/>
              <a:gd name="connsiteY23" fmla="*/ 314020 h 466637"/>
              <a:gd name="connsiteX24" fmla="*/ 59853 w 384804"/>
              <a:gd name="connsiteY24" fmla="*/ 318300 h 466637"/>
              <a:gd name="connsiteX25" fmla="*/ 62530 w 384804"/>
              <a:gd name="connsiteY25" fmla="*/ 307775 h 466637"/>
              <a:gd name="connsiteX26" fmla="*/ 65651 w 384804"/>
              <a:gd name="connsiteY26" fmla="*/ 310072 h 466637"/>
              <a:gd name="connsiteX27" fmla="*/ 68785 w 384804"/>
              <a:gd name="connsiteY27" fmla="*/ 307131 h 466637"/>
              <a:gd name="connsiteX28" fmla="*/ 67197 w 384804"/>
              <a:gd name="connsiteY28" fmla="*/ 313917 h 466637"/>
              <a:gd name="connsiteX29" fmla="*/ 68313 w 384804"/>
              <a:gd name="connsiteY29" fmla="*/ 319977 h 466637"/>
              <a:gd name="connsiteX30" fmla="*/ 71688 w 384804"/>
              <a:gd name="connsiteY30" fmla="*/ 323849 h 466637"/>
              <a:gd name="connsiteX31" fmla="*/ 78057 w 384804"/>
              <a:gd name="connsiteY31" fmla="*/ 325790 h 466637"/>
              <a:gd name="connsiteX32" fmla="*/ 79114 w 384804"/>
              <a:gd name="connsiteY32" fmla="*/ 332930 h 466637"/>
              <a:gd name="connsiteX33" fmla="*/ 94805 w 384804"/>
              <a:gd name="connsiteY33" fmla="*/ 327882 h 466637"/>
              <a:gd name="connsiteX34" fmla="*/ 101587 w 384804"/>
              <a:gd name="connsiteY34" fmla="*/ 314203 h 466637"/>
              <a:gd name="connsiteX35" fmla="*/ 110723 w 384804"/>
              <a:gd name="connsiteY35" fmla="*/ 322918 h 466637"/>
              <a:gd name="connsiteX36" fmla="*/ 129176 w 384804"/>
              <a:gd name="connsiteY36" fmla="*/ 327336 h 466637"/>
              <a:gd name="connsiteX37" fmla="*/ 146554 w 384804"/>
              <a:gd name="connsiteY37" fmla="*/ 333983 h 466637"/>
              <a:gd name="connsiteX38" fmla="*/ 156679 w 384804"/>
              <a:gd name="connsiteY38" fmla="*/ 322316 h 466637"/>
              <a:gd name="connsiteX39" fmla="*/ 167639 w 384804"/>
              <a:gd name="connsiteY39" fmla="*/ 320038 h 466637"/>
              <a:gd name="connsiteX40" fmla="*/ 168882 w 384804"/>
              <a:gd name="connsiteY40" fmla="*/ 325687 h 466637"/>
              <a:gd name="connsiteX41" fmla="*/ 162300 w 384804"/>
              <a:gd name="connsiteY41" fmla="*/ 341832 h 466637"/>
              <a:gd name="connsiteX42" fmla="*/ 158099 w 384804"/>
              <a:gd name="connsiteY42" fmla="*/ 353180 h 466637"/>
              <a:gd name="connsiteX43" fmla="*/ 160276 w 384804"/>
              <a:gd name="connsiteY43" fmla="*/ 360460 h 466637"/>
              <a:gd name="connsiteX44" fmla="*/ 171191 w 384804"/>
              <a:gd name="connsiteY44" fmla="*/ 398148 h 466637"/>
              <a:gd name="connsiteX45" fmla="*/ 190678 w 384804"/>
              <a:gd name="connsiteY45" fmla="*/ 409413 h 466637"/>
              <a:gd name="connsiteX46" fmla="*/ 204863 w 384804"/>
              <a:gd name="connsiteY46" fmla="*/ 413135 h 466637"/>
              <a:gd name="connsiteX47" fmla="*/ 210084 w 384804"/>
              <a:gd name="connsiteY47" fmla="*/ 414759 h 466637"/>
              <a:gd name="connsiteX48" fmla="*/ 211005 w 384804"/>
              <a:gd name="connsiteY48" fmla="*/ 413318 h 466637"/>
              <a:gd name="connsiteX49" fmla="*/ 220236 w 384804"/>
              <a:gd name="connsiteY49" fmla="*/ 413040 h 466637"/>
              <a:gd name="connsiteX50" fmla="*/ 235310 w 384804"/>
              <a:gd name="connsiteY50" fmla="*/ 419576 h 466637"/>
              <a:gd name="connsiteX51" fmla="*/ 234212 w 384804"/>
              <a:gd name="connsiteY51" fmla="*/ 438138 h 466637"/>
              <a:gd name="connsiteX52" fmla="*/ 252512 w 384804"/>
              <a:gd name="connsiteY52" fmla="*/ 441691 h 466637"/>
              <a:gd name="connsiteX53" fmla="*/ 283294 w 384804"/>
              <a:gd name="connsiteY53" fmla="*/ 459008 h 466637"/>
              <a:gd name="connsiteX54" fmla="*/ 314377 w 384804"/>
              <a:gd name="connsiteY54" fmla="*/ 466913 h 466637"/>
              <a:gd name="connsiteX55" fmla="*/ 335017 w 384804"/>
              <a:gd name="connsiteY55" fmla="*/ 443375 h 466637"/>
              <a:gd name="connsiteX56" fmla="*/ 338578 w 384804"/>
              <a:gd name="connsiteY56" fmla="*/ 441433 h 466637"/>
              <a:gd name="connsiteX57" fmla="*/ 363713 w 384804"/>
              <a:gd name="connsiteY57" fmla="*/ 424790 h 466637"/>
              <a:gd name="connsiteX58" fmla="*/ 343499 w 384804"/>
              <a:gd name="connsiteY58" fmla="*/ 412913 h 466637"/>
              <a:gd name="connsiteX59" fmla="*/ 374877 w 384804"/>
              <a:gd name="connsiteY59" fmla="*/ 384104 h 466637"/>
              <a:gd name="connsiteX60" fmla="*/ 374396 w 384804"/>
              <a:gd name="connsiteY60" fmla="*/ 345242 h 466637"/>
              <a:gd name="connsiteX61" fmla="*/ 374332 w 384804"/>
              <a:gd name="connsiteY61" fmla="*/ 327512 h 466637"/>
              <a:gd name="connsiteX62" fmla="*/ 374373 w 384804"/>
              <a:gd name="connsiteY62" fmla="*/ 314466 h 466637"/>
              <a:gd name="connsiteX63" fmla="*/ 374373 w 384804"/>
              <a:gd name="connsiteY63" fmla="*/ 299163 h 466637"/>
              <a:gd name="connsiteX64" fmla="*/ 374373 w 384804"/>
              <a:gd name="connsiteY64" fmla="*/ 286541 h 466637"/>
              <a:gd name="connsiteX65" fmla="*/ 379036 w 384804"/>
              <a:gd name="connsiteY65" fmla="*/ 251167 h 466637"/>
              <a:gd name="connsiteX66" fmla="*/ 385092 w 384804"/>
              <a:gd name="connsiteY66" fmla="*/ 204621 h 466637"/>
              <a:gd name="connsiteX67" fmla="*/ 381345 w 384804"/>
              <a:gd name="connsiteY67" fmla="*/ 168867 h 466637"/>
              <a:gd name="connsiteX68" fmla="*/ 353624 w 384804"/>
              <a:gd name="connsiteY68" fmla="*/ 134995 h 466637"/>
              <a:gd name="connsiteX69" fmla="*/ 351769 w 384804"/>
              <a:gd name="connsiteY69" fmla="*/ 126573 h 466637"/>
              <a:gd name="connsiteX70" fmla="*/ 350104 w 384804"/>
              <a:gd name="connsiteY70" fmla="*/ 118374 h 466637"/>
              <a:gd name="connsiteX71" fmla="*/ 356577 w 384804"/>
              <a:gd name="connsiteY71" fmla="*/ 107122 h 466637"/>
              <a:gd name="connsiteX72" fmla="*/ 358551 w 384804"/>
              <a:gd name="connsiteY72" fmla="*/ 105342 h 466637"/>
              <a:gd name="connsiteX73" fmla="*/ 377077 w 384804"/>
              <a:gd name="connsiteY73" fmla="*/ 88696 h 466637"/>
              <a:gd name="connsiteX74" fmla="*/ 378737 w 384804"/>
              <a:gd name="connsiteY74" fmla="*/ 80567 h 466637"/>
              <a:gd name="connsiteX75" fmla="*/ 383314 w 384804"/>
              <a:gd name="connsiteY75" fmla="*/ 57474 h 466637"/>
              <a:gd name="connsiteX76" fmla="*/ 307985 w 384804"/>
              <a:gd name="connsiteY76" fmla="*/ 51572 h 466637"/>
              <a:gd name="connsiteX77" fmla="*/ 288198 w 384804"/>
              <a:gd name="connsiteY77" fmla="*/ 49819 h 466637"/>
              <a:gd name="connsiteX78" fmla="*/ 270171 w 384804"/>
              <a:gd name="connsiteY78" fmla="*/ 48573 h 466637"/>
              <a:gd name="connsiteX79" fmla="*/ 251160 w 384804"/>
              <a:gd name="connsiteY79" fmla="*/ 47141 h 466637"/>
              <a:gd name="connsiteX80" fmla="*/ 216508 w 384804"/>
              <a:gd name="connsiteY80" fmla="*/ 44415 h 466637"/>
              <a:gd name="connsiteX81" fmla="*/ 204214 w 384804"/>
              <a:gd name="connsiteY81" fmla="*/ 43429 h 466637"/>
              <a:gd name="connsiteX82" fmla="*/ 195859 w 384804"/>
              <a:gd name="connsiteY82" fmla="*/ 29309 h 466637"/>
              <a:gd name="connsiteX83" fmla="*/ 184187 w 384804"/>
              <a:gd name="connsiteY83" fmla="*/ 9620 h 466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84804" h="466637">
                <a:moveTo>
                  <a:pt x="184187" y="9620"/>
                </a:moveTo>
                <a:lnTo>
                  <a:pt x="178780" y="512"/>
                </a:lnTo>
                <a:lnTo>
                  <a:pt x="178190" y="275"/>
                </a:lnTo>
                <a:lnTo>
                  <a:pt x="173690" y="6708"/>
                </a:lnTo>
                <a:lnTo>
                  <a:pt x="166060" y="14549"/>
                </a:lnTo>
                <a:lnTo>
                  <a:pt x="139396" y="19745"/>
                </a:lnTo>
                <a:lnTo>
                  <a:pt x="81772" y="31957"/>
                </a:lnTo>
                <a:lnTo>
                  <a:pt x="78084" y="47504"/>
                </a:lnTo>
                <a:lnTo>
                  <a:pt x="70318" y="80382"/>
                </a:lnTo>
                <a:lnTo>
                  <a:pt x="68445" y="87315"/>
                </a:lnTo>
                <a:lnTo>
                  <a:pt x="66708" y="96133"/>
                </a:lnTo>
                <a:lnTo>
                  <a:pt x="61722" y="117171"/>
                </a:lnTo>
                <a:lnTo>
                  <a:pt x="54020" y="149563"/>
                </a:lnTo>
                <a:lnTo>
                  <a:pt x="29878" y="161113"/>
                </a:lnTo>
                <a:lnTo>
                  <a:pt x="288" y="175282"/>
                </a:lnTo>
                <a:lnTo>
                  <a:pt x="3540" y="202271"/>
                </a:lnTo>
                <a:lnTo>
                  <a:pt x="4575" y="209526"/>
                </a:lnTo>
                <a:lnTo>
                  <a:pt x="6303" y="225217"/>
                </a:lnTo>
                <a:lnTo>
                  <a:pt x="7936" y="238839"/>
                </a:lnTo>
                <a:lnTo>
                  <a:pt x="13742" y="288955"/>
                </a:lnTo>
                <a:lnTo>
                  <a:pt x="13811" y="289642"/>
                </a:lnTo>
                <a:lnTo>
                  <a:pt x="13429" y="292221"/>
                </a:lnTo>
                <a:lnTo>
                  <a:pt x="12441" y="297453"/>
                </a:lnTo>
                <a:lnTo>
                  <a:pt x="48753" y="314020"/>
                </a:lnTo>
                <a:lnTo>
                  <a:pt x="59853" y="318300"/>
                </a:lnTo>
                <a:lnTo>
                  <a:pt x="62530" y="307775"/>
                </a:lnTo>
                <a:lnTo>
                  <a:pt x="65651" y="310072"/>
                </a:lnTo>
                <a:lnTo>
                  <a:pt x="68785" y="307131"/>
                </a:lnTo>
                <a:lnTo>
                  <a:pt x="67197" y="313917"/>
                </a:lnTo>
                <a:lnTo>
                  <a:pt x="68313" y="319977"/>
                </a:lnTo>
                <a:lnTo>
                  <a:pt x="71688" y="323849"/>
                </a:lnTo>
                <a:lnTo>
                  <a:pt x="78057" y="325790"/>
                </a:lnTo>
                <a:lnTo>
                  <a:pt x="79114" y="332930"/>
                </a:lnTo>
                <a:lnTo>
                  <a:pt x="94805" y="327882"/>
                </a:lnTo>
                <a:lnTo>
                  <a:pt x="101587" y="314203"/>
                </a:lnTo>
                <a:lnTo>
                  <a:pt x="110723" y="322918"/>
                </a:lnTo>
                <a:lnTo>
                  <a:pt x="129176" y="327336"/>
                </a:lnTo>
                <a:lnTo>
                  <a:pt x="146554" y="333983"/>
                </a:lnTo>
                <a:lnTo>
                  <a:pt x="156679" y="322316"/>
                </a:lnTo>
                <a:lnTo>
                  <a:pt x="167639" y="320038"/>
                </a:lnTo>
                <a:lnTo>
                  <a:pt x="168882" y="325687"/>
                </a:lnTo>
                <a:lnTo>
                  <a:pt x="162300" y="341832"/>
                </a:lnTo>
                <a:lnTo>
                  <a:pt x="158099" y="353180"/>
                </a:lnTo>
                <a:lnTo>
                  <a:pt x="160276" y="360460"/>
                </a:lnTo>
                <a:lnTo>
                  <a:pt x="171191" y="398148"/>
                </a:lnTo>
                <a:lnTo>
                  <a:pt x="190678" y="409413"/>
                </a:lnTo>
                <a:lnTo>
                  <a:pt x="204863" y="413135"/>
                </a:lnTo>
                <a:lnTo>
                  <a:pt x="210084" y="414759"/>
                </a:lnTo>
                <a:lnTo>
                  <a:pt x="211005" y="413318"/>
                </a:lnTo>
                <a:lnTo>
                  <a:pt x="220236" y="413040"/>
                </a:lnTo>
                <a:lnTo>
                  <a:pt x="235310" y="419576"/>
                </a:lnTo>
                <a:lnTo>
                  <a:pt x="234212" y="438138"/>
                </a:lnTo>
                <a:lnTo>
                  <a:pt x="252512" y="441691"/>
                </a:lnTo>
                <a:lnTo>
                  <a:pt x="283294" y="459008"/>
                </a:lnTo>
                <a:lnTo>
                  <a:pt x="314377" y="466913"/>
                </a:lnTo>
                <a:lnTo>
                  <a:pt x="335017" y="443375"/>
                </a:lnTo>
                <a:lnTo>
                  <a:pt x="338578" y="441433"/>
                </a:lnTo>
                <a:lnTo>
                  <a:pt x="363713" y="424790"/>
                </a:lnTo>
                <a:lnTo>
                  <a:pt x="343499" y="412913"/>
                </a:lnTo>
                <a:lnTo>
                  <a:pt x="374877" y="384104"/>
                </a:lnTo>
                <a:lnTo>
                  <a:pt x="374396" y="345242"/>
                </a:lnTo>
                <a:lnTo>
                  <a:pt x="374332" y="327512"/>
                </a:lnTo>
                <a:lnTo>
                  <a:pt x="374373" y="314466"/>
                </a:lnTo>
                <a:lnTo>
                  <a:pt x="374373" y="299163"/>
                </a:lnTo>
                <a:lnTo>
                  <a:pt x="374373" y="286541"/>
                </a:lnTo>
                <a:lnTo>
                  <a:pt x="379036" y="251167"/>
                </a:lnTo>
                <a:lnTo>
                  <a:pt x="385092" y="204621"/>
                </a:lnTo>
                <a:lnTo>
                  <a:pt x="381345" y="168867"/>
                </a:lnTo>
                <a:lnTo>
                  <a:pt x="353624" y="134995"/>
                </a:lnTo>
                <a:lnTo>
                  <a:pt x="351769" y="126573"/>
                </a:lnTo>
                <a:lnTo>
                  <a:pt x="350104" y="118374"/>
                </a:lnTo>
                <a:lnTo>
                  <a:pt x="356577" y="107122"/>
                </a:lnTo>
                <a:lnTo>
                  <a:pt x="358551" y="105342"/>
                </a:lnTo>
                <a:lnTo>
                  <a:pt x="377077" y="88696"/>
                </a:lnTo>
                <a:lnTo>
                  <a:pt x="378737" y="80567"/>
                </a:lnTo>
                <a:lnTo>
                  <a:pt x="383314" y="57474"/>
                </a:lnTo>
                <a:lnTo>
                  <a:pt x="307985" y="51572"/>
                </a:lnTo>
                <a:lnTo>
                  <a:pt x="288198" y="49819"/>
                </a:lnTo>
                <a:lnTo>
                  <a:pt x="270171" y="48573"/>
                </a:lnTo>
                <a:lnTo>
                  <a:pt x="251160" y="47141"/>
                </a:lnTo>
                <a:lnTo>
                  <a:pt x="216508" y="44415"/>
                </a:lnTo>
                <a:lnTo>
                  <a:pt x="204214" y="43429"/>
                </a:lnTo>
                <a:lnTo>
                  <a:pt x="195859" y="29309"/>
                </a:lnTo>
                <a:lnTo>
                  <a:pt x="184187" y="962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A0D9BB69-F42F-2C7A-BB37-439E0DB6EC44}"/>
              </a:ext>
            </a:extLst>
          </p:cNvPr>
          <p:cNvSpPr>
            <a:spLocks/>
          </p:cNvSpPr>
          <p:nvPr/>
        </p:nvSpPr>
        <p:spPr>
          <a:xfrm flipV="1">
            <a:off x="6771271" y="2881791"/>
            <a:ext cx="486950" cy="558115"/>
          </a:xfrm>
          <a:custGeom>
            <a:avLst/>
            <a:gdLst>
              <a:gd name="connsiteX0" fmla="*/ 268697 w 331612"/>
              <a:gd name="connsiteY0" fmla="*/ 75297 h 380075"/>
              <a:gd name="connsiteX1" fmla="*/ 265136 w 331612"/>
              <a:gd name="connsiteY1" fmla="*/ 67826 h 380075"/>
              <a:gd name="connsiteX2" fmla="*/ 256794 w 331612"/>
              <a:gd name="connsiteY2" fmla="*/ 63151 h 380075"/>
              <a:gd name="connsiteX3" fmla="*/ 246492 w 331612"/>
              <a:gd name="connsiteY3" fmla="*/ 50446 h 380075"/>
              <a:gd name="connsiteX4" fmla="*/ 242895 w 331612"/>
              <a:gd name="connsiteY4" fmla="*/ 46064 h 380075"/>
              <a:gd name="connsiteX5" fmla="*/ 241702 w 331612"/>
              <a:gd name="connsiteY5" fmla="*/ 44598 h 380075"/>
              <a:gd name="connsiteX6" fmla="*/ 236939 w 331612"/>
              <a:gd name="connsiteY6" fmla="*/ 38790 h 380075"/>
              <a:gd name="connsiteX7" fmla="*/ 232117 w 331612"/>
              <a:gd name="connsiteY7" fmla="*/ 32901 h 380075"/>
              <a:gd name="connsiteX8" fmla="*/ 221747 w 331612"/>
              <a:gd name="connsiteY8" fmla="*/ 29606 h 380075"/>
              <a:gd name="connsiteX9" fmla="*/ 218341 w 331612"/>
              <a:gd name="connsiteY9" fmla="*/ 28100 h 380075"/>
              <a:gd name="connsiteX10" fmla="*/ 214879 w 331612"/>
              <a:gd name="connsiteY10" fmla="*/ 26126 h 380075"/>
              <a:gd name="connsiteX11" fmla="*/ 187285 w 331612"/>
              <a:gd name="connsiteY11" fmla="*/ 15469 h 380075"/>
              <a:gd name="connsiteX12" fmla="*/ 182595 w 331612"/>
              <a:gd name="connsiteY12" fmla="*/ 2491 h 380075"/>
              <a:gd name="connsiteX13" fmla="*/ 173010 w 331612"/>
              <a:gd name="connsiteY13" fmla="*/ 311 h 380075"/>
              <a:gd name="connsiteX14" fmla="*/ 151309 w 331612"/>
              <a:gd name="connsiteY14" fmla="*/ 17082 h 380075"/>
              <a:gd name="connsiteX15" fmla="*/ 130310 w 331612"/>
              <a:gd name="connsiteY15" fmla="*/ 7793 h 380075"/>
              <a:gd name="connsiteX16" fmla="*/ 114080 w 331612"/>
              <a:gd name="connsiteY16" fmla="*/ 8728 h 380075"/>
              <a:gd name="connsiteX17" fmla="*/ 111226 w 331612"/>
              <a:gd name="connsiteY17" fmla="*/ 7041 h 380075"/>
              <a:gd name="connsiteX18" fmla="*/ 81600 w 331612"/>
              <a:gd name="connsiteY18" fmla="*/ 5934 h 380075"/>
              <a:gd name="connsiteX19" fmla="*/ 77427 w 331612"/>
              <a:gd name="connsiteY19" fmla="*/ 8506 h 380075"/>
              <a:gd name="connsiteX20" fmla="*/ 63256 w 331612"/>
              <a:gd name="connsiteY20" fmla="*/ 5021 h 380075"/>
              <a:gd name="connsiteX21" fmla="*/ 49175 w 331612"/>
              <a:gd name="connsiteY21" fmla="*/ 1349 h 380075"/>
              <a:gd name="connsiteX22" fmla="*/ 46036 w 331612"/>
              <a:gd name="connsiteY22" fmla="*/ 11049 h 380075"/>
              <a:gd name="connsiteX23" fmla="*/ 37504 w 331612"/>
              <a:gd name="connsiteY23" fmla="*/ 7736 h 380075"/>
              <a:gd name="connsiteX24" fmla="*/ 31729 w 331612"/>
              <a:gd name="connsiteY24" fmla="*/ 10066 h 380075"/>
              <a:gd name="connsiteX25" fmla="*/ 12559 w 331612"/>
              <a:gd name="connsiteY25" fmla="*/ 25560 h 380075"/>
              <a:gd name="connsiteX26" fmla="*/ 6507 w 331612"/>
              <a:gd name="connsiteY26" fmla="*/ 30745 h 380075"/>
              <a:gd name="connsiteX27" fmla="*/ 2243 w 331612"/>
              <a:gd name="connsiteY27" fmla="*/ 32300 h 380075"/>
              <a:gd name="connsiteX28" fmla="*/ 660 w 331612"/>
              <a:gd name="connsiteY28" fmla="*/ 34835 h 380075"/>
              <a:gd name="connsiteX29" fmla="*/ 787 w 331612"/>
              <a:gd name="connsiteY29" fmla="*/ 35083 h 380075"/>
              <a:gd name="connsiteX30" fmla="*/ 320 w 331612"/>
              <a:gd name="connsiteY30" fmla="*/ 41662 h 380075"/>
              <a:gd name="connsiteX31" fmla="*/ 3967 w 331612"/>
              <a:gd name="connsiteY31" fmla="*/ 50874 h 380075"/>
              <a:gd name="connsiteX32" fmla="*/ 4629 w 331612"/>
              <a:gd name="connsiteY32" fmla="*/ 52524 h 380075"/>
              <a:gd name="connsiteX33" fmla="*/ 8072 w 331612"/>
              <a:gd name="connsiteY33" fmla="*/ 64005 h 380075"/>
              <a:gd name="connsiteX34" fmla="*/ 8730 w 331612"/>
              <a:gd name="connsiteY34" fmla="*/ 68861 h 380075"/>
              <a:gd name="connsiteX35" fmla="*/ 11139 w 331612"/>
              <a:gd name="connsiteY35" fmla="*/ 80756 h 380075"/>
              <a:gd name="connsiteX36" fmla="*/ 15875 w 331612"/>
              <a:gd name="connsiteY36" fmla="*/ 94093 h 380075"/>
              <a:gd name="connsiteX37" fmla="*/ 15916 w 331612"/>
              <a:gd name="connsiteY37" fmla="*/ 94151 h 380075"/>
              <a:gd name="connsiteX38" fmla="*/ 28798 w 331612"/>
              <a:gd name="connsiteY38" fmla="*/ 88342 h 380075"/>
              <a:gd name="connsiteX39" fmla="*/ 31298 w 331612"/>
              <a:gd name="connsiteY39" fmla="*/ 96868 h 380075"/>
              <a:gd name="connsiteX40" fmla="*/ 24035 w 331612"/>
              <a:gd name="connsiteY40" fmla="*/ 106201 h 380075"/>
              <a:gd name="connsiteX41" fmla="*/ 23890 w 331612"/>
              <a:gd name="connsiteY41" fmla="*/ 106579 h 380075"/>
              <a:gd name="connsiteX42" fmla="*/ 14809 w 331612"/>
              <a:gd name="connsiteY42" fmla="*/ 131794 h 380075"/>
              <a:gd name="connsiteX43" fmla="*/ 13765 w 331612"/>
              <a:gd name="connsiteY43" fmla="*/ 137346 h 380075"/>
              <a:gd name="connsiteX44" fmla="*/ 26349 w 331612"/>
              <a:gd name="connsiteY44" fmla="*/ 161509 h 380075"/>
              <a:gd name="connsiteX45" fmla="*/ 28898 w 331612"/>
              <a:gd name="connsiteY45" fmla="*/ 165330 h 380075"/>
              <a:gd name="connsiteX46" fmla="*/ 31829 w 331612"/>
              <a:gd name="connsiteY46" fmla="*/ 169728 h 380075"/>
              <a:gd name="connsiteX47" fmla="*/ 35145 w 331612"/>
              <a:gd name="connsiteY47" fmla="*/ 177387 h 380075"/>
              <a:gd name="connsiteX48" fmla="*/ 38429 w 331612"/>
              <a:gd name="connsiteY48" fmla="*/ 183072 h 380075"/>
              <a:gd name="connsiteX49" fmla="*/ 50645 w 331612"/>
              <a:gd name="connsiteY49" fmla="*/ 203510 h 380075"/>
              <a:gd name="connsiteX50" fmla="*/ 66730 w 331612"/>
              <a:gd name="connsiteY50" fmla="*/ 223259 h 380075"/>
              <a:gd name="connsiteX51" fmla="*/ 78448 w 331612"/>
              <a:gd name="connsiteY51" fmla="*/ 234584 h 380075"/>
              <a:gd name="connsiteX52" fmla="*/ 76824 w 331612"/>
              <a:gd name="connsiteY52" fmla="*/ 241018 h 380075"/>
              <a:gd name="connsiteX53" fmla="*/ 74841 w 331612"/>
              <a:gd name="connsiteY53" fmla="*/ 248904 h 380075"/>
              <a:gd name="connsiteX54" fmla="*/ 74787 w 331612"/>
              <a:gd name="connsiteY54" fmla="*/ 264022 h 380075"/>
              <a:gd name="connsiteX55" fmla="*/ 52119 w 331612"/>
              <a:gd name="connsiteY55" fmla="*/ 289035 h 380075"/>
              <a:gd name="connsiteX56" fmla="*/ 41840 w 331612"/>
              <a:gd name="connsiteY56" fmla="*/ 300539 h 380075"/>
              <a:gd name="connsiteX57" fmla="*/ 37671 w 331612"/>
              <a:gd name="connsiteY57" fmla="*/ 315163 h 380075"/>
              <a:gd name="connsiteX58" fmla="*/ 36973 w 331612"/>
              <a:gd name="connsiteY58" fmla="*/ 317617 h 380075"/>
              <a:gd name="connsiteX59" fmla="*/ 88278 w 331612"/>
              <a:gd name="connsiteY59" fmla="*/ 364449 h 380075"/>
              <a:gd name="connsiteX60" fmla="*/ 103651 w 331612"/>
              <a:gd name="connsiteY60" fmla="*/ 365982 h 380075"/>
              <a:gd name="connsiteX61" fmla="*/ 124604 w 331612"/>
              <a:gd name="connsiteY61" fmla="*/ 374611 h 380075"/>
              <a:gd name="connsiteX62" fmla="*/ 152524 w 331612"/>
              <a:gd name="connsiteY62" fmla="*/ 379886 h 380075"/>
              <a:gd name="connsiteX63" fmla="*/ 165679 w 331612"/>
              <a:gd name="connsiteY63" fmla="*/ 380387 h 380075"/>
              <a:gd name="connsiteX64" fmla="*/ 181352 w 331612"/>
              <a:gd name="connsiteY64" fmla="*/ 379717 h 380075"/>
              <a:gd name="connsiteX65" fmla="*/ 204623 w 331612"/>
              <a:gd name="connsiteY65" fmla="*/ 377718 h 380075"/>
              <a:gd name="connsiteX66" fmla="*/ 259171 w 331612"/>
              <a:gd name="connsiteY66" fmla="*/ 364461 h 380075"/>
              <a:gd name="connsiteX67" fmla="*/ 262600 w 331612"/>
              <a:gd name="connsiteY67" fmla="*/ 364546 h 380075"/>
              <a:gd name="connsiteX68" fmla="*/ 263589 w 331612"/>
              <a:gd name="connsiteY68" fmla="*/ 359314 h 380075"/>
              <a:gd name="connsiteX69" fmla="*/ 263970 w 331612"/>
              <a:gd name="connsiteY69" fmla="*/ 356735 h 380075"/>
              <a:gd name="connsiteX70" fmla="*/ 263902 w 331612"/>
              <a:gd name="connsiteY70" fmla="*/ 356048 h 380075"/>
              <a:gd name="connsiteX71" fmla="*/ 258096 w 331612"/>
              <a:gd name="connsiteY71" fmla="*/ 305932 h 380075"/>
              <a:gd name="connsiteX72" fmla="*/ 256463 w 331612"/>
              <a:gd name="connsiteY72" fmla="*/ 292310 h 380075"/>
              <a:gd name="connsiteX73" fmla="*/ 254735 w 331612"/>
              <a:gd name="connsiteY73" fmla="*/ 276619 h 380075"/>
              <a:gd name="connsiteX74" fmla="*/ 253700 w 331612"/>
              <a:gd name="connsiteY74" fmla="*/ 269364 h 380075"/>
              <a:gd name="connsiteX75" fmla="*/ 250448 w 331612"/>
              <a:gd name="connsiteY75" fmla="*/ 242375 h 380075"/>
              <a:gd name="connsiteX76" fmla="*/ 280038 w 331612"/>
              <a:gd name="connsiteY76" fmla="*/ 228206 h 380075"/>
              <a:gd name="connsiteX77" fmla="*/ 304180 w 331612"/>
              <a:gd name="connsiteY77" fmla="*/ 216656 h 380075"/>
              <a:gd name="connsiteX78" fmla="*/ 311882 w 331612"/>
              <a:gd name="connsiteY78" fmla="*/ 184264 h 380075"/>
              <a:gd name="connsiteX79" fmla="*/ 316867 w 331612"/>
              <a:gd name="connsiteY79" fmla="*/ 163226 h 380075"/>
              <a:gd name="connsiteX80" fmla="*/ 318605 w 331612"/>
              <a:gd name="connsiteY80" fmla="*/ 154408 h 380075"/>
              <a:gd name="connsiteX81" fmla="*/ 320478 w 331612"/>
              <a:gd name="connsiteY81" fmla="*/ 147475 h 380075"/>
              <a:gd name="connsiteX82" fmla="*/ 328244 w 331612"/>
              <a:gd name="connsiteY82" fmla="*/ 114597 h 380075"/>
              <a:gd name="connsiteX83" fmla="*/ 331932 w 331612"/>
              <a:gd name="connsiteY83" fmla="*/ 99050 h 380075"/>
              <a:gd name="connsiteX84" fmla="*/ 331229 w 331612"/>
              <a:gd name="connsiteY84" fmla="*/ 99440 h 380075"/>
              <a:gd name="connsiteX85" fmla="*/ 324470 w 331612"/>
              <a:gd name="connsiteY85" fmla="*/ 100591 h 380075"/>
              <a:gd name="connsiteX86" fmla="*/ 301140 w 331612"/>
              <a:gd name="connsiteY86" fmla="*/ 91747 h 380075"/>
              <a:gd name="connsiteX87" fmla="*/ 272857 w 331612"/>
              <a:gd name="connsiteY87" fmla="*/ 84733 h 380075"/>
              <a:gd name="connsiteX88" fmla="*/ 268697 w 331612"/>
              <a:gd name="connsiteY88" fmla="*/ 75297 h 3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331612" h="380075">
                <a:moveTo>
                  <a:pt x="268697" y="75297"/>
                </a:moveTo>
                <a:lnTo>
                  <a:pt x="265136" y="67826"/>
                </a:lnTo>
                <a:lnTo>
                  <a:pt x="256794" y="63151"/>
                </a:lnTo>
                <a:lnTo>
                  <a:pt x="246492" y="50446"/>
                </a:lnTo>
                <a:lnTo>
                  <a:pt x="242895" y="46064"/>
                </a:lnTo>
                <a:lnTo>
                  <a:pt x="241702" y="44598"/>
                </a:lnTo>
                <a:lnTo>
                  <a:pt x="236939" y="38790"/>
                </a:lnTo>
                <a:lnTo>
                  <a:pt x="232117" y="32901"/>
                </a:lnTo>
                <a:lnTo>
                  <a:pt x="221747" y="29606"/>
                </a:lnTo>
                <a:lnTo>
                  <a:pt x="218341" y="28100"/>
                </a:lnTo>
                <a:lnTo>
                  <a:pt x="214879" y="26126"/>
                </a:lnTo>
                <a:lnTo>
                  <a:pt x="187285" y="15469"/>
                </a:lnTo>
                <a:lnTo>
                  <a:pt x="182595" y="2491"/>
                </a:lnTo>
                <a:lnTo>
                  <a:pt x="173010" y="311"/>
                </a:lnTo>
                <a:lnTo>
                  <a:pt x="151309" y="17082"/>
                </a:lnTo>
                <a:lnTo>
                  <a:pt x="130310" y="7793"/>
                </a:lnTo>
                <a:lnTo>
                  <a:pt x="114080" y="8728"/>
                </a:lnTo>
                <a:lnTo>
                  <a:pt x="111226" y="7041"/>
                </a:lnTo>
                <a:lnTo>
                  <a:pt x="81600" y="5934"/>
                </a:lnTo>
                <a:lnTo>
                  <a:pt x="77427" y="8506"/>
                </a:lnTo>
                <a:lnTo>
                  <a:pt x="63256" y="5021"/>
                </a:lnTo>
                <a:lnTo>
                  <a:pt x="49175" y="1349"/>
                </a:lnTo>
                <a:lnTo>
                  <a:pt x="46036" y="11049"/>
                </a:lnTo>
                <a:lnTo>
                  <a:pt x="37504" y="7736"/>
                </a:lnTo>
                <a:lnTo>
                  <a:pt x="31729" y="10066"/>
                </a:lnTo>
                <a:lnTo>
                  <a:pt x="12559" y="25560"/>
                </a:lnTo>
                <a:lnTo>
                  <a:pt x="6507" y="30745"/>
                </a:lnTo>
                <a:lnTo>
                  <a:pt x="2243" y="32300"/>
                </a:lnTo>
                <a:lnTo>
                  <a:pt x="660" y="34835"/>
                </a:lnTo>
                <a:lnTo>
                  <a:pt x="787" y="35083"/>
                </a:lnTo>
                <a:lnTo>
                  <a:pt x="320" y="41662"/>
                </a:lnTo>
                <a:lnTo>
                  <a:pt x="3967" y="50874"/>
                </a:lnTo>
                <a:lnTo>
                  <a:pt x="4629" y="52524"/>
                </a:lnTo>
                <a:lnTo>
                  <a:pt x="8072" y="64005"/>
                </a:lnTo>
                <a:lnTo>
                  <a:pt x="8730" y="68861"/>
                </a:lnTo>
                <a:lnTo>
                  <a:pt x="11139" y="80756"/>
                </a:lnTo>
                <a:lnTo>
                  <a:pt x="15875" y="94093"/>
                </a:lnTo>
                <a:lnTo>
                  <a:pt x="15916" y="94151"/>
                </a:lnTo>
                <a:lnTo>
                  <a:pt x="28798" y="88342"/>
                </a:lnTo>
                <a:lnTo>
                  <a:pt x="31298" y="96868"/>
                </a:lnTo>
                <a:lnTo>
                  <a:pt x="24035" y="106201"/>
                </a:lnTo>
                <a:lnTo>
                  <a:pt x="23890" y="106579"/>
                </a:lnTo>
                <a:lnTo>
                  <a:pt x="14809" y="131794"/>
                </a:lnTo>
                <a:lnTo>
                  <a:pt x="13765" y="137346"/>
                </a:lnTo>
                <a:lnTo>
                  <a:pt x="26349" y="161509"/>
                </a:lnTo>
                <a:lnTo>
                  <a:pt x="28898" y="165330"/>
                </a:lnTo>
                <a:lnTo>
                  <a:pt x="31829" y="169728"/>
                </a:lnTo>
                <a:lnTo>
                  <a:pt x="35145" y="177387"/>
                </a:lnTo>
                <a:lnTo>
                  <a:pt x="38429" y="183072"/>
                </a:lnTo>
                <a:lnTo>
                  <a:pt x="50645" y="203510"/>
                </a:lnTo>
                <a:lnTo>
                  <a:pt x="66730" y="223259"/>
                </a:lnTo>
                <a:lnTo>
                  <a:pt x="78448" y="234584"/>
                </a:lnTo>
                <a:lnTo>
                  <a:pt x="76824" y="241018"/>
                </a:lnTo>
                <a:lnTo>
                  <a:pt x="74841" y="248904"/>
                </a:lnTo>
                <a:lnTo>
                  <a:pt x="74787" y="264022"/>
                </a:lnTo>
                <a:lnTo>
                  <a:pt x="52119" y="289035"/>
                </a:lnTo>
                <a:lnTo>
                  <a:pt x="41840" y="300539"/>
                </a:lnTo>
                <a:lnTo>
                  <a:pt x="37671" y="315163"/>
                </a:lnTo>
                <a:lnTo>
                  <a:pt x="36973" y="317617"/>
                </a:lnTo>
                <a:lnTo>
                  <a:pt x="88278" y="364449"/>
                </a:lnTo>
                <a:lnTo>
                  <a:pt x="103651" y="365982"/>
                </a:lnTo>
                <a:lnTo>
                  <a:pt x="124604" y="374611"/>
                </a:lnTo>
                <a:lnTo>
                  <a:pt x="152524" y="379886"/>
                </a:lnTo>
                <a:lnTo>
                  <a:pt x="165679" y="380387"/>
                </a:lnTo>
                <a:lnTo>
                  <a:pt x="181352" y="379717"/>
                </a:lnTo>
                <a:lnTo>
                  <a:pt x="204623" y="377718"/>
                </a:lnTo>
                <a:lnTo>
                  <a:pt x="259171" y="364461"/>
                </a:lnTo>
                <a:lnTo>
                  <a:pt x="262600" y="364546"/>
                </a:lnTo>
                <a:lnTo>
                  <a:pt x="263589" y="359314"/>
                </a:lnTo>
                <a:lnTo>
                  <a:pt x="263970" y="356735"/>
                </a:lnTo>
                <a:lnTo>
                  <a:pt x="263902" y="356048"/>
                </a:lnTo>
                <a:lnTo>
                  <a:pt x="258096" y="305932"/>
                </a:lnTo>
                <a:lnTo>
                  <a:pt x="256463" y="292310"/>
                </a:lnTo>
                <a:lnTo>
                  <a:pt x="254735" y="276619"/>
                </a:lnTo>
                <a:lnTo>
                  <a:pt x="253700" y="269364"/>
                </a:lnTo>
                <a:lnTo>
                  <a:pt x="250448" y="242375"/>
                </a:lnTo>
                <a:lnTo>
                  <a:pt x="280038" y="228206"/>
                </a:lnTo>
                <a:lnTo>
                  <a:pt x="304180" y="216656"/>
                </a:lnTo>
                <a:lnTo>
                  <a:pt x="311882" y="184264"/>
                </a:lnTo>
                <a:lnTo>
                  <a:pt x="316867" y="163226"/>
                </a:lnTo>
                <a:lnTo>
                  <a:pt x="318605" y="154408"/>
                </a:lnTo>
                <a:lnTo>
                  <a:pt x="320478" y="147475"/>
                </a:lnTo>
                <a:lnTo>
                  <a:pt x="328244" y="114597"/>
                </a:lnTo>
                <a:lnTo>
                  <a:pt x="331932" y="99050"/>
                </a:lnTo>
                <a:lnTo>
                  <a:pt x="331229" y="99440"/>
                </a:lnTo>
                <a:lnTo>
                  <a:pt x="324470" y="100591"/>
                </a:lnTo>
                <a:lnTo>
                  <a:pt x="301140" y="91747"/>
                </a:lnTo>
                <a:lnTo>
                  <a:pt x="272857" y="84733"/>
                </a:lnTo>
                <a:lnTo>
                  <a:pt x="268697" y="7529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F163AC9F-0E62-D826-055D-31D448412344}"/>
              </a:ext>
            </a:extLst>
          </p:cNvPr>
          <p:cNvSpPr>
            <a:spLocks/>
          </p:cNvSpPr>
          <p:nvPr/>
        </p:nvSpPr>
        <p:spPr>
          <a:xfrm flipV="1">
            <a:off x="6522290" y="3714956"/>
            <a:ext cx="438410" cy="669612"/>
          </a:xfrm>
          <a:custGeom>
            <a:avLst/>
            <a:gdLst>
              <a:gd name="connsiteX0" fmla="*/ 199705 w 298556"/>
              <a:gd name="connsiteY0" fmla="*/ 338482 h 456004"/>
              <a:gd name="connsiteX1" fmla="*/ 213939 w 298556"/>
              <a:gd name="connsiteY1" fmla="*/ 338535 h 456004"/>
              <a:gd name="connsiteX2" fmla="*/ 217160 w 298556"/>
              <a:gd name="connsiteY2" fmla="*/ 334609 h 456004"/>
              <a:gd name="connsiteX3" fmla="*/ 223719 w 298556"/>
              <a:gd name="connsiteY3" fmla="*/ 326329 h 456004"/>
              <a:gd name="connsiteX4" fmla="*/ 227362 w 298556"/>
              <a:gd name="connsiteY4" fmla="*/ 326123 h 456004"/>
              <a:gd name="connsiteX5" fmla="*/ 233332 w 298556"/>
              <a:gd name="connsiteY5" fmla="*/ 342932 h 456004"/>
              <a:gd name="connsiteX6" fmla="*/ 241447 w 298556"/>
              <a:gd name="connsiteY6" fmla="*/ 350080 h 456004"/>
              <a:gd name="connsiteX7" fmla="*/ 250107 w 298556"/>
              <a:gd name="connsiteY7" fmla="*/ 345256 h 456004"/>
              <a:gd name="connsiteX8" fmla="*/ 253500 w 298556"/>
              <a:gd name="connsiteY8" fmla="*/ 343468 h 456004"/>
              <a:gd name="connsiteX9" fmla="*/ 256847 w 298556"/>
              <a:gd name="connsiteY9" fmla="*/ 344067 h 456004"/>
              <a:gd name="connsiteX10" fmla="*/ 260005 w 298556"/>
              <a:gd name="connsiteY10" fmla="*/ 342974 h 456004"/>
              <a:gd name="connsiteX11" fmla="*/ 263085 w 298556"/>
              <a:gd name="connsiteY11" fmla="*/ 340282 h 456004"/>
              <a:gd name="connsiteX12" fmla="*/ 263797 w 298556"/>
              <a:gd name="connsiteY12" fmla="*/ 337912 h 456004"/>
              <a:gd name="connsiteX13" fmla="*/ 260027 w 298556"/>
              <a:gd name="connsiteY13" fmla="*/ 335448 h 456004"/>
              <a:gd name="connsiteX14" fmla="*/ 255518 w 298556"/>
              <a:gd name="connsiteY14" fmla="*/ 337645 h 456004"/>
              <a:gd name="connsiteX15" fmla="*/ 253132 w 298556"/>
              <a:gd name="connsiteY15" fmla="*/ 337388 h 456004"/>
              <a:gd name="connsiteX16" fmla="*/ 251912 w 298556"/>
              <a:gd name="connsiteY16" fmla="*/ 336047 h 456004"/>
              <a:gd name="connsiteX17" fmla="*/ 251422 w 298556"/>
              <a:gd name="connsiteY17" fmla="*/ 330703 h 456004"/>
              <a:gd name="connsiteX18" fmla="*/ 245176 w 298556"/>
              <a:gd name="connsiteY18" fmla="*/ 329268 h 456004"/>
              <a:gd name="connsiteX19" fmla="*/ 254171 w 298556"/>
              <a:gd name="connsiteY19" fmla="*/ 315895 h 456004"/>
              <a:gd name="connsiteX20" fmla="*/ 262808 w 298556"/>
              <a:gd name="connsiteY20" fmla="*/ 307226 h 456004"/>
              <a:gd name="connsiteX21" fmla="*/ 261293 w 298556"/>
              <a:gd name="connsiteY21" fmla="*/ 296397 h 456004"/>
              <a:gd name="connsiteX22" fmla="*/ 250814 w 298556"/>
              <a:gd name="connsiteY22" fmla="*/ 287075 h 456004"/>
              <a:gd name="connsiteX23" fmla="*/ 249417 w 298556"/>
              <a:gd name="connsiteY23" fmla="*/ 278894 h 456004"/>
              <a:gd name="connsiteX24" fmla="*/ 249140 w 298556"/>
              <a:gd name="connsiteY24" fmla="*/ 271506 h 456004"/>
              <a:gd name="connsiteX25" fmla="*/ 249217 w 298556"/>
              <a:gd name="connsiteY25" fmla="*/ 268577 h 456004"/>
              <a:gd name="connsiteX26" fmla="*/ 254189 w 298556"/>
              <a:gd name="connsiteY26" fmla="*/ 259201 h 456004"/>
              <a:gd name="connsiteX27" fmla="*/ 260177 w 298556"/>
              <a:gd name="connsiteY27" fmla="*/ 255456 h 456004"/>
              <a:gd name="connsiteX28" fmla="*/ 260359 w 298556"/>
              <a:gd name="connsiteY28" fmla="*/ 249452 h 456004"/>
              <a:gd name="connsiteX29" fmla="*/ 263525 w 298556"/>
              <a:gd name="connsiteY29" fmla="*/ 243751 h 456004"/>
              <a:gd name="connsiteX30" fmla="*/ 273663 w 298556"/>
              <a:gd name="connsiteY30" fmla="*/ 239641 h 456004"/>
              <a:gd name="connsiteX31" fmla="*/ 281026 w 298556"/>
              <a:gd name="connsiteY31" fmla="*/ 235547 h 456004"/>
              <a:gd name="connsiteX32" fmla="*/ 281352 w 298556"/>
              <a:gd name="connsiteY32" fmla="*/ 233538 h 456004"/>
              <a:gd name="connsiteX33" fmla="*/ 285571 w 298556"/>
              <a:gd name="connsiteY33" fmla="*/ 231827 h 456004"/>
              <a:gd name="connsiteX34" fmla="*/ 298898 w 298556"/>
              <a:gd name="connsiteY34" fmla="*/ 219861 h 456004"/>
              <a:gd name="connsiteX35" fmla="*/ 298876 w 298556"/>
              <a:gd name="connsiteY35" fmla="*/ 218872 h 456004"/>
              <a:gd name="connsiteX36" fmla="*/ 298794 w 298556"/>
              <a:gd name="connsiteY36" fmla="*/ 216217 h 456004"/>
              <a:gd name="connsiteX37" fmla="*/ 298604 w 298556"/>
              <a:gd name="connsiteY37" fmla="*/ 214924 h 456004"/>
              <a:gd name="connsiteX38" fmla="*/ 294879 w 298556"/>
              <a:gd name="connsiteY38" fmla="*/ 211303 h 456004"/>
              <a:gd name="connsiteX39" fmla="*/ 293877 w 298556"/>
              <a:gd name="connsiteY39" fmla="*/ 207028 h 456004"/>
              <a:gd name="connsiteX40" fmla="*/ 288601 w 298556"/>
              <a:gd name="connsiteY40" fmla="*/ 200507 h 456004"/>
              <a:gd name="connsiteX41" fmla="*/ 286723 w 298556"/>
              <a:gd name="connsiteY41" fmla="*/ 192838 h 456004"/>
              <a:gd name="connsiteX42" fmla="*/ 279837 w 298556"/>
              <a:gd name="connsiteY42" fmla="*/ 190356 h 456004"/>
              <a:gd name="connsiteX43" fmla="*/ 276449 w 298556"/>
              <a:gd name="connsiteY43" fmla="*/ 191314 h 456004"/>
              <a:gd name="connsiteX44" fmla="*/ 273518 w 298556"/>
              <a:gd name="connsiteY44" fmla="*/ 188328 h 456004"/>
              <a:gd name="connsiteX45" fmla="*/ 270647 w 298556"/>
              <a:gd name="connsiteY45" fmla="*/ 186009 h 456004"/>
              <a:gd name="connsiteX46" fmla="*/ 268129 w 298556"/>
              <a:gd name="connsiteY46" fmla="*/ 181417 h 456004"/>
              <a:gd name="connsiteX47" fmla="*/ 271137 w 298556"/>
              <a:gd name="connsiteY47" fmla="*/ 163656 h 456004"/>
              <a:gd name="connsiteX48" fmla="*/ 272783 w 298556"/>
              <a:gd name="connsiteY48" fmla="*/ 161069 h 456004"/>
              <a:gd name="connsiteX49" fmla="*/ 279778 w 298556"/>
              <a:gd name="connsiteY49" fmla="*/ 153781 h 456004"/>
              <a:gd name="connsiteX50" fmla="*/ 280286 w 298556"/>
              <a:gd name="connsiteY50" fmla="*/ 148767 h 456004"/>
              <a:gd name="connsiteX51" fmla="*/ 269322 w 298556"/>
              <a:gd name="connsiteY51" fmla="*/ 137391 h 456004"/>
              <a:gd name="connsiteX52" fmla="*/ 261665 w 298556"/>
              <a:gd name="connsiteY52" fmla="*/ 135875 h 456004"/>
              <a:gd name="connsiteX53" fmla="*/ 253513 w 298556"/>
              <a:gd name="connsiteY53" fmla="*/ 133788 h 456004"/>
              <a:gd name="connsiteX54" fmla="*/ 252792 w 298556"/>
              <a:gd name="connsiteY54" fmla="*/ 133620 h 456004"/>
              <a:gd name="connsiteX55" fmla="*/ 231880 w 298556"/>
              <a:gd name="connsiteY55" fmla="*/ 128810 h 456004"/>
              <a:gd name="connsiteX56" fmla="*/ 224654 w 298556"/>
              <a:gd name="connsiteY56" fmla="*/ 124290 h 456004"/>
              <a:gd name="connsiteX57" fmla="*/ 219836 w 298556"/>
              <a:gd name="connsiteY57" fmla="*/ 124567 h 456004"/>
              <a:gd name="connsiteX58" fmla="*/ 227548 w 298556"/>
              <a:gd name="connsiteY58" fmla="*/ 161323 h 456004"/>
              <a:gd name="connsiteX59" fmla="*/ 224454 w 298556"/>
              <a:gd name="connsiteY59" fmla="*/ 165348 h 456004"/>
              <a:gd name="connsiteX60" fmla="*/ 200108 w 298556"/>
              <a:gd name="connsiteY60" fmla="*/ 166224 h 456004"/>
              <a:gd name="connsiteX61" fmla="*/ 201623 w 298556"/>
              <a:gd name="connsiteY61" fmla="*/ 177233 h 456004"/>
              <a:gd name="connsiteX62" fmla="*/ 172972 w 298556"/>
              <a:gd name="connsiteY62" fmla="*/ 194876 h 456004"/>
              <a:gd name="connsiteX63" fmla="*/ 170664 w 298556"/>
              <a:gd name="connsiteY63" fmla="*/ 196464 h 456004"/>
              <a:gd name="connsiteX64" fmla="*/ 156651 w 298556"/>
              <a:gd name="connsiteY64" fmla="*/ 206075 h 456004"/>
              <a:gd name="connsiteX65" fmla="*/ 147334 w 298556"/>
              <a:gd name="connsiteY65" fmla="*/ 200076 h 456004"/>
              <a:gd name="connsiteX66" fmla="*/ 144508 w 298556"/>
              <a:gd name="connsiteY66" fmla="*/ 198320 h 456004"/>
              <a:gd name="connsiteX67" fmla="*/ 145410 w 298556"/>
              <a:gd name="connsiteY67" fmla="*/ 192217 h 456004"/>
              <a:gd name="connsiteX68" fmla="*/ 147111 w 298556"/>
              <a:gd name="connsiteY68" fmla="*/ 180949 h 456004"/>
              <a:gd name="connsiteX69" fmla="*/ 144680 w 298556"/>
              <a:gd name="connsiteY69" fmla="*/ 181557 h 456004"/>
              <a:gd name="connsiteX70" fmla="*/ 128912 w 298556"/>
              <a:gd name="connsiteY70" fmla="*/ 163166 h 456004"/>
              <a:gd name="connsiteX71" fmla="*/ 124693 w 298556"/>
              <a:gd name="connsiteY71" fmla="*/ 155211 h 456004"/>
              <a:gd name="connsiteX72" fmla="*/ 121504 w 298556"/>
              <a:gd name="connsiteY72" fmla="*/ 154621 h 456004"/>
              <a:gd name="connsiteX73" fmla="*/ 110989 w 298556"/>
              <a:gd name="connsiteY73" fmla="*/ 152951 h 456004"/>
              <a:gd name="connsiteX74" fmla="*/ 116868 w 298556"/>
              <a:gd name="connsiteY74" fmla="*/ 136452 h 456004"/>
              <a:gd name="connsiteX75" fmla="*/ 115294 w 298556"/>
              <a:gd name="connsiteY75" fmla="*/ 136592 h 456004"/>
              <a:gd name="connsiteX76" fmla="*/ 112867 w 298556"/>
              <a:gd name="connsiteY76" fmla="*/ 134841 h 456004"/>
              <a:gd name="connsiteX77" fmla="*/ 112309 w 298556"/>
              <a:gd name="connsiteY77" fmla="*/ 131719 h 456004"/>
              <a:gd name="connsiteX78" fmla="*/ 108209 w 298556"/>
              <a:gd name="connsiteY78" fmla="*/ 131945 h 456004"/>
              <a:gd name="connsiteX79" fmla="*/ 106022 w 298556"/>
              <a:gd name="connsiteY79" fmla="*/ 130734 h 456004"/>
              <a:gd name="connsiteX80" fmla="*/ 105668 w 298556"/>
              <a:gd name="connsiteY80" fmla="*/ 128660 h 456004"/>
              <a:gd name="connsiteX81" fmla="*/ 104190 w 298556"/>
              <a:gd name="connsiteY81" fmla="*/ 129363 h 456004"/>
              <a:gd name="connsiteX82" fmla="*/ 103804 w 298556"/>
              <a:gd name="connsiteY82" fmla="*/ 128143 h 456004"/>
              <a:gd name="connsiteX83" fmla="*/ 102706 w 298556"/>
              <a:gd name="connsiteY83" fmla="*/ 127721 h 456004"/>
              <a:gd name="connsiteX84" fmla="*/ 100919 w 298556"/>
              <a:gd name="connsiteY84" fmla="*/ 126564 h 456004"/>
              <a:gd name="connsiteX85" fmla="*/ 98805 w 298556"/>
              <a:gd name="connsiteY85" fmla="*/ 127508 h 456004"/>
              <a:gd name="connsiteX86" fmla="*/ 97367 w 298556"/>
              <a:gd name="connsiteY86" fmla="*/ 128819 h 456004"/>
              <a:gd name="connsiteX87" fmla="*/ 94995 w 298556"/>
              <a:gd name="connsiteY87" fmla="*/ 132626 h 456004"/>
              <a:gd name="connsiteX88" fmla="*/ 95194 w 298556"/>
              <a:gd name="connsiteY88" fmla="*/ 135848 h 456004"/>
              <a:gd name="connsiteX89" fmla="*/ 96523 w 298556"/>
              <a:gd name="connsiteY89" fmla="*/ 136946 h 456004"/>
              <a:gd name="connsiteX90" fmla="*/ 94745 w 298556"/>
              <a:gd name="connsiteY90" fmla="*/ 138784 h 456004"/>
              <a:gd name="connsiteX91" fmla="*/ 94849 w 298556"/>
              <a:gd name="connsiteY91" fmla="*/ 140821 h 456004"/>
              <a:gd name="connsiteX92" fmla="*/ 92418 w 298556"/>
              <a:gd name="connsiteY92" fmla="*/ 142727 h 456004"/>
              <a:gd name="connsiteX93" fmla="*/ 91202 w 298556"/>
              <a:gd name="connsiteY93" fmla="*/ 142097 h 456004"/>
              <a:gd name="connsiteX94" fmla="*/ 90359 w 298556"/>
              <a:gd name="connsiteY94" fmla="*/ 139465 h 456004"/>
              <a:gd name="connsiteX95" fmla="*/ 88785 w 298556"/>
              <a:gd name="connsiteY95" fmla="*/ 139333 h 456004"/>
              <a:gd name="connsiteX96" fmla="*/ 85954 w 298556"/>
              <a:gd name="connsiteY96" fmla="*/ 134101 h 456004"/>
              <a:gd name="connsiteX97" fmla="*/ 86743 w 298556"/>
              <a:gd name="connsiteY97" fmla="*/ 131210 h 456004"/>
              <a:gd name="connsiteX98" fmla="*/ 85927 w 298556"/>
              <a:gd name="connsiteY98" fmla="*/ 130480 h 456004"/>
              <a:gd name="connsiteX99" fmla="*/ 83364 w 298556"/>
              <a:gd name="connsiteY99" fmla="*/ 128356 h 456004"/>
              <a:gd name="connsiteX100" fmla="*/ 83436 w 298556"/>
              <a:gd name="connsiteY100" fmla="*/ 126518 h 456004"/>
              <a:gd name="connsiteX101" fmla="*/ 80129 w 298556"/>
              <a:gd name="connsiteY101" fmla="*/ 120633 h 456004"/>
              <a:gd name="connsiteX102" fmla="*/ 78832 w 298556"/>
              <a:gd name="connsiteY102" fmla="*/ 116698 h 456004"/>
              <a:gd name="connsiteX103" fmla="*/ 76001 w 298556"/>
              <a:gd name="connsiteY103" fmla="*/ 114570 h 456004"/>
              <a:gd name="connsiteX104" fmla="*/ 75421 w 298556"/>
              <a:gd name="connsiteY104" fmla="*/ 112578 h 456004"/>
              <a:gd name="connsiteX105" fmla="*/ 76169 w 298556"/>
              <a:gd name="connsiteY105" fmla="*/ 110600 h 456004"/>
              <a:gd name="connsiteX106" fmla="*/ 71415 w 298556"/>
              <a:gd name="connsiteY106" fmla="*/ 101175 h 456004"/>
              <a:gd name="connsiteX107" fmla="*/ 68403 w 298556"/>
              <a:gd name="connsiteY107" fmla="*/ 96464 h 456004"/>
              <a:gd name="connsiteX108" fmla="*/ 77204 w 298556"/>
              <a:gd name="connsiteY108" fmla="*/ 90579 h 456004"/>
              <a:gd name="connsiteX109" fmla="*/ 75947 w 298556"/>
              <a:gd name="connsiteY109" fmla="*/ 87629 h 456004"/>
              <a:gd name="connsiteX110" fmla="*/ 75784 w 298556"/>
              <a:gd name="connsiteY110" fmla="*/ 84194 h 456004"/>
              <a:gd name="connsiteX111" fmla="*/ 76900 w 298556"/>
              <a:gd name="connsiteY111" fmla="*/ 81340 h 456004"/>
              <a:gd name="connsiteX112" fmla="*/ 76695 w 298556"/>
              <a:gd name="connsiteY112" fmla="*/ 79071 h 456004"/>
              <a:gd name="connsiteX113" fmla="*/ 77607 w 298556"/>
              <a:gd name="connsiteY113" fmla="*/ 78463 h 456004"/>
              <a:gd name="connsiteX114" fmla="*/ 75267 w 298556"/>
              <a:gd name="connsiteY114" fmla="*/ 77224 h 456004"/>
              <a:gd name="connsiteX115" fmla="*/ 75316 w 298556"/>
              <a:gd name="connsiteY115" fmla="*/ 75831 h 456004"/>
              <a:gd name="connsiteX116" fmla="*/ 76900 w 298556"/>
              <a:gd name="connsiteY116" fmla="*/ 74411 h 456004"/>
              <a:gd name="connsiteX117" fmla="*/ 75149 w 298556"/>
              <a:gd name="connsiteY117" fmla="*/ 72918 h 456004"/>
              <a:gd name="connsiteX118" fmla="*/ 78020 w 298556"/>
              <a:gd name="connsiteY118" fmla="*/ 71207 h 456004"/>
              <a:gd name="connsiteX119" fmla="*/ 77984 w 298556"/>
              <a:gd name="connsiteY119" fmla="*/ 69560 h 456004"/>
              <a:gd name="connsiteX120" fmla="*/ 77385 w 298556"/>
              <a:gd name="connsiteY120" fmla="*/ 67962 h 456004"/>
              <a:gd name="connsiteX121" fmla="*/ 74641 w 298556"/>
              <a:gd name="connsiteY121" fmla="*/ 60915 h 456004"/>
              <a:gd name="connsiteX122" fmla="*/ 65650 w 298556"/>
              <a:gd name="connsiteY122" fmla="*/ 39628 h 456004"/>
              <a:gd name="connsiteX123" fmla="*/ 63554 w 298556"/>
              <a:gd name="connsiteY123" fmla="*/ 31129 h 456004"/>
              <a:gd name="connsiteX124" fmla="*/ 53338 w 298556"/>
              <a:gd name="connsiteY124" fmla="*/ 6148 h 456004"/>
              <a:gd name="connsiteX125" fmla="*/ 51079 w 298556"/>
              <a:gd name="connsiteY125" fmla="*/ 508 h 456004"/>
              <a:gd name="connsiteX126" fmla="*/ 33238 w 298556"/>
              <a:gd name="connsiteY126" fmla="*/ 9706 h 456004"/>
              <a:gd name="connsiteX127" fmla="*/ 28725 w 298556"/>
              <a:gd name="connsiteY127" fmla="*/ 12052 h 456004"/>
              <a:gd name="connsiteX128" fmla="*/ 8398 w 298556"/>
              <a:gd name="connsiteY128" fmla="*/ 22439 h 456004"/>
              <a:gd name="connsiteX129" fmla="*/ 29591 w 298556"/>
              <a:gd name="connsiteY129" fmla="*/ 50124 h 456004"/>
              <a:gd name="connsiteX130" fmla="*/ 28974 w 298556"/>
              <a:gd name="connsiteY130" fmla="*/ 52071 h 456004"/>
              <a:gd name="connsiteX131" fmla="*/ 25627 w 298556"/>
              <a:gd name="connsiteY131" fmla="*/ 63161 h 456004"/>
              <a:gd name="connsiteX132" fmla="*/ 29936 w 298556"/>
              <a:gd name="connsiteY132" fmla="*/ 69183 h 456004"/>
              <a:gd name="connsiteX133" fmla="*/ 20047 w 298556"/>
              <a:gd name="connsiteY133" fmla="*/ 75844 h 456004"/>
              <a:gd name="connsiteX134" fmla="*/ 21186 w 298556"/>
              <a:gd name="connsiteY134" fmla="*/ 82869 h 456004"/>
              <a:gd name="connsiteX135" fmla="*/ 23141 w 298556"/>
              <a:gd name="connsiteY135" fmla="*/ 92857 h 456004"/>
              <a:gd name="connsiteX136" fmla="*/ 22283 w 298556"/>
              <a:gd name="connsiteY136" fmla="*/ 94450 h 456004"/>
              <a:gd name="connsiteX137" fmla="*/ 19054 w 298556"/>
              <a:gd name="connsiteY137" fmla="*/ 104737 h 456004"/>
              <a:gd name="connsiteX138" fmla="*/ 18958 w 298556"/>
              <a:gd name="connsiteY138" fmla="*/ 105476 h 456004"/>
              <a:gd name="connsiteX139" fmla="*/ 18877 w 298556"/>
              <a:gd name="connsiteY139" fmla="*/ 106212 h 456004"/>
              <a:gd name="connsiteX140" fmla="*/ 16359 w 298556"/>
              <a:gd name="connsiteY140" fmla="*/ 108290 h 456004"/>
              <a:gd name="connsiteX141" fmla="*/ 17352 w 298556"/>
              <a:gd name="connsiteY141" fmla="*/ 109252 h 456004"/>
              <a:gd name="connsiteX142" fmla="*/ 18133 w 298556"/>
              <a:gd name="connsiteY142" fmla="*/ 111158 h 456004"/>
              <a:gd name="connsiteX143" fmla="*/ 12875 w 298556"/>
              <a:gd name="connsiteY143" fmla="*/ 114121 h 456004"/>
              <a:gd name="connsiteX144" fmla="*/ 10435 w 298556"/>
              <a:gd name="connsiteY144" fmla="*/ 118305 h 456004"/>
              <a:gd name="connsiteX145" fmla="*/ 9296 w 298556"/>
              <a:gd name="connsiteY145" fmla="*/ 121763 h 456004"/>
              <a:gd name="connsiteX146" fmla="*/ 9278 w 298556"/>
              <a:gd name="connsiteY146" fmla="*/ 123156 h 456004"/>
              <a:gd name="connsiteX147" fmla="*/ 16432 w 298556"/>
              <a:gd name="connsiteY147" fmla="*/ 126459 h 456004"/>
              <a:gd name="connsiteX148" fmla="*/ 8960 w 298556"/>
              <a:gd name="connsiteY148" fmla="*/ 162576 h 456004"/>
              <a:gd name="connsiteX149" fmla="*/ 11460 w 298556"/>
              <a:gd name="connsiteY149" fmla="*/ 176071 h 456004"/>
              <a:gd name="connsiteX150" fmla="*/ 18618 w 298556"/>
              <a:gd name="connsiteY150" fmla="*/ 195371 h 456004"/>
              <a:gd name="connsiteX151" fmla="*/ 23104 w 298556"/>
              <a:gd name="connsiteY151" fmla="*/ 207441 h 456004"/>
              <a:gd name="connsiteX152" fmla="*/ 32853 w 298556"/>
              <a:gd name="connsiteY152" fmla="*/ 212192 h 456004"/>
              <a:gd name="connsiteX153" fmla="*/ 45645 w 298556"/>
              <a:gd name="connsiteY153" fmla="*/ 215042 h 456004"/>
              <a:gd name="connsiteX154" fmla="*/ 49428 w 298556"/>
              <a:gd name="connsiteY154" fmla="*/ 237227 h 456004"/>
              <a:gd name="connsiteX155" fmla="*/ 41744 w 298556"/>
              <a:gd name="connsiteY155" fmla="*/ 268936 h 456004"/>
              <a:gd name="connsiteX156" fmla="*/ 36164 w 298556"/>
              <a:gd name="connsiteY156" fmla="*/ 284632 h 456004"/>
              <a:gd name="connsiteX157" fmla="*/ 34540 w 298556"/>
              <a:gd name="connsiteY157" fmla="*/ 287480 h 456004"/>
              <a:gd name="connsiteX158" fmla="*/ 32213 w 298556"/>
              <a:gd name="connsiteY158" fmla="*/ 309099 h 456004"/>
              <a:gd name="connsiteX159" fmla="*/ 38777 w 298556"/>
              <a:gd name="connsiteY159" fmla="*/ 314655 h 456004"/>
              <a:gd name="connsiteX160" fmla="*/ 43549 w 298556"/>
              <a:gd name="connsiteY160" fmla="*/ 318674 h 456004"/>
              <a:gd name="connsiteX161" fmla="*/ 43821 w 298556"/>
              <a:gd name="connsiteY161" fmla="*/ 321032 h 456004"/>
              <a:gd name="connsiteX162" fmla="*/ 45572 w 298556"/>
              <a:gd name="connsiteY162" fmla="*/ 336798 h 456004"/>
              <a:gd name="connsiteX163" fmla="*/ 25078 w 298556"/>
              <a:gd name="connsiteY163" fmla="*/ 331033 h 456004"/>
              <a:gd name="connsiteX164" fmla="*/ 23372 w 298556"/>
              <a:gd name="connsiteY164" fmla="*/ 332748 h 456004"/>
              <a:gd name="connsiteX165" fmla="*/ 24597 w 298556"/>
              <a:gd name="connsiteY165" fmla="*/ 336445 h 456004"/>
              <a:gd name="connsiteX166" fmla="*/ 27450 w 298556"/>
              <a:gd name="connsiteY166" fmla="*/ 335594 h 456004"/>
              <a:gd name="connsiteX167" fmla="*/ 28076 w 298556"/>
              <a:gd name="connsiteY167" fmla="*/ 337844 h 456004"/>
              <a:gd name="connsiteX168" fmla="*/ 31814 w 298556"/>
              <a:gd name="connsiteY168" fmla="*/ 341103 h 456004"/>
              <a:gd name="connsiteX169" fmla="*/ 30571 w 298556"/>
              <a:gd name="connsiteY169" fmla="*/ 343373 h 456004"/>
              <a:gd name="connsiteX170" fmla="*/ 28729 w 298556"/>
              <a:gd name="connsiteY170" fmla="*/ 342272 h 456004"/>
              <a:gd name="connsiteX171" fmla="*/ 26761 w 298556"/>
              <a:gd name="connsiteY171" fmla="*/ 342905 h 456004"/>
              <a:gd name="connsiteX172" fmla="*/ 27418 w 298556"/>
              <a:gd name="connsiteY172" fmla="*/ 345184 h 456004"/>
              <a:gd name="connsiteX173" fmla="*/ 25223 w 298556"/>
              <a:gd name="connsiteY173" fmla="*/ 350637 h 456004"/>
              <a:gd name="connsiteX174" fmla="*/ 24828 w 298556"/>
              <a:gd name="connsiteY174" fmla="*/ 354036 h 456004"/>
              <a:gd name="connsiteX175" fmla="*/ 25019 w 298556"/>
              <a:gd name="connsiteY175" fmla="*/ 355909 h 456004"/>
              <a:gd name="connsiteX176" fmla="*/ 26947 w 298556"/>
              <a:gd name="connsiteY176" fmla="*/ 357095 h 456004"/>
              <a:gd name="connsiteX177" fmla="*/ 35266 w 298556"/>
              <a:gd name="connsiteY177" fmla="*/ 359775 h 456004"/>
              <a:gd name="connsiteX178" fmla="*/ 37670 w 298556"/>
              <a:gd name="connsiteY178" fmla="*/ 364525 h 456004"/>
              <a:gd name="connsiteX179" fmla="*/ 39299 w 298556"/>
              <a:gd name="connsiteY179" fmla="*/ 364955 h 456004"/>
              <a:gd name="connsiteX180" fmla="*/ 40932 w 298556"/>
              <a:gd name="connsiteY180" fmla="*/ 362236 h 456004"/>
              <a:gd name="connsiteX181" fmla="*/ 41662 w 298556"/>
              <a:gd name="connsiteY181" fmla="*/ 362778 h 456004"/>
              <a:gd name="connsiteX182" fmla="*/ 42896 w 298556"/>
              <a:gd name="connsiteY182" fmla="*/ 361909 h 456004"/>
              <a:gd name="connsiteX183" fmla="*/ 47419 w 298556"/>
              <a:gd name="connsiteY183" fmla="*/ 362558 h 456004"/>
              <a:gd name="connsiteX184" fmla="*/ 47763 w 298556"/>
              <a:gd name="connsiteY184" fmla="*/ 363803 h 456004"/>
              <a:gd name="connsiteX185" fmla="*/ 45491 w 298556"/>
              <a:gd name="connsiteY185" fmla="*/ 367964 h 456004"/>
              <a:gd name="connsiteX186" fmla="*/ 45405 w 298556"/>
              <a:gd name="connsiteY186" fmla="*/ 367953 h 456004"/>
              <a:gd name="connsiteX187" fmla="*/ 44202 w 298556"/>
              <a:gd name="connsiteY187" fmla="*/ 367800 h 456004"/>
              <a:gd name="connsiteX188" fmla="*/ 42034 w 298556"/>
              <a:gd name="connsiteY188" fmla="*/ 367625 h 456004"/>
              <a:gd name="connsiteX189" fmla="*/ 33973 w 298556"/>
              <a:gd name="connsiteY189" fmla="*/ 370213 h 456004"/>
              <a:gd name="connsiteX190" fmla="*/ 17861 w 298556"/>
              <a:gd name="connsiteY190" fmla="*/ 375126 h 456004"/>
              <a:gd name="connsiteX191" fmla="*/ 18142 w 298556"/>
              <a:gd name="connsiteY191" fmla="*/ 379708 h 456004"/>
              <a:gd name="connsiteX192" fmla="*/ 22247 w 298556"/>
              <a:gd name="connsiteY192" fmla="*/ 388108 h 456004"/>
              <a:gd name="connsiteX193" fmla="*/ 24552 w 298556"/>
              <a:gd name="connsiteY193" fmla="*/ 390191 h 456004"/>
              <a:gd name="connsiteX194" fmla="*/ 19702 w 298556"/>
              <a:gd name="connsiteY194" fmla="*/ 391844 h 456004"/>
              <a:gd name="connsiteX195" fmla="*/ 11424 w 298556"/>
              <a:gd name="connsiteY195" fmla="*/ 392837 h 456004"/>
              <a:gd name="connsiteX196" fmla="*/ 11365 w 298556"/>
              <a:gd name="connsiteY196" fmla="*/ 393655 h 456004"/>
              <a:gd name="connsiteX197" fmla="*/ 9278 w 298556"/>
              <a:gd name="connsiteY197" fmla="*/ 393929 h 456004"/>
              <a:gd name="connsiteX198" fmla="*/ 9242 w 298556"/>
              <a:gd name="connsiteY198" fmla="*/ 394873 h 456004"/>
              <a:gd name="connsiteX199" fmla="*/ 11306 w 298556"/>
              <a:gd name="connsiteY199" fmla="*/ 397347 h 456004"/>
              <a:gd name="connsiteX200" fmla="*/ 9745 w 298556"/>
              <a:gd name="connsiteY200" fmla="*/ 397508 h 456004"/>
              <a:gd name="connsiteX201" fmla="*/ 10013 w 298556"/>
              <a:gd name="connsiteY201" fmla="*/ 398365 h 456004"/>
              <a:gd name="connsiteX202" fmla="*/ 12004 w 298556"/>
              <a:gd name="connsiteY202" fmla="*/ 399205 h 456004"/>
              <a:gd name="connsiteX203" fmla="*/ 10780 w 298556"/>
              <a:gd name="connsiteY203" fmla="*/ 400557 h 456004"/>
              <a:gd name="connsiteX204" fmla="*/ 13447 w 298556"/>
              <a:gd name="connsiteY204" fmla="*/ 402204 h 456004"/>
              <a:gd name="connsiteX205" fmla="*/ 12154 w 298556"/>
              <a:gd name="connsiteY205" fmla="*/ 403372 h 456004"/>
              <a:gd name="connsiteX206" fmla="*/ 8924 w 298556"/>
              <a:gd name="connsiteY206" fmla="*/ 416027 h 456004"/>
              <a:gd name="connsiteX207" fmla="*/ 342 w 298556"/>
              <a:gd name="connsiteY207" fmla="*/ 420846 h 456004"/>
              <a:gd name="connsiteX208" fmla="*/ 2909 w 298556"/>
              <a:gd name="connsiteY208" fmla="*/ 422802 h 456004"/>
              <a:gd name="connsiteX209" fmla="*/ 7473 w 298556"/>
              <a:gd name="connsiteY209" fmla="*/ 426199 h 456004"/>
              <a:gd name="connsiteX210" fmla="*/ 16668 w 298556"/>
              <a:gd name="connsiteY210" fmla="*/ 430470 h 456004"/>
              <a:gd name="connsiteX211" fmla="*/ 28675 w 298556"/>
              <a:gd name="connsiteY211" fmla="*/ 434964 h 456004"/>
              <a:gd name="connsiteX212" fmla="*/ 32649 w 298556"/>
              <a:gd name="connsiteY212" fmla="*/ 439718 h 456004"/>
              <a:gd name="connsiteX213" fmla="*/ 39575 w 298556"/>
              <a:gd name="connsiteY213" fmla="*/ 445405 h 456004"/>
              <a:gd name="connsiteX214" fmla="*/ 42674 w 298556"/>
              <a:gd name="connsiteY214" fmla="*/ 450584 h 456004"/>
              <a:gd name="connsiteX215" fmla="*/ 46316 w 298556"/>
              <a:gd name="connsiteY215" fmla="*/ 452884 h 456004"/>
              <a:gd name="connsiteX216" fmla="*/ 52145 w 298556"/>
              <a:gd name="connsiteY216" fmla="*/ 454598 h 456004"/>
              <a:gd name="connsiteX217" fmla="*/ 54114 w 298556"/>
              <a:gd name="connsiteY217" fmla="*/ 453430 h 456004"/>
              <a:gd name="connsiteX218" fmla="*/ 57026 w 298556"/>
              <a:gd name="connsiteY218" fmla="*/ 450635 h 456004"/>
              <a:gd name="connsiteX219" fmla="*/ 63196 w 298556"/>
              <a:gd name="connsiteY219" fmla="*/ 452959 h 456004"/>
              <a:gd name="connsiteX220" fmla="*/ 67120 w 298556"/>
              <a:gd name="connsiteY220" fmla="*/ 455840 h 456004"/>
              <a:gd name="connsiteX221" fmla="*/ 71901 w 298556"/>
              <a:gd name="connsiteY221" fmla="*/ 456512 h 456004"/>
              <a:gd name="connsiteX222" fmla="*/ 73443 w 298556"/>
              <a:gd name="connsiteY222" fmla="*/ 453991 h 456004"/>
              <a:gd name="connsiteX223" fmla="*/ 75226 w 298556"/>
              <a:gd name="connsiteY223" fmla="*/ 454059 h 456004"/>
              <a:gd name="connsiteX224" fmla="*/ 76827 w 298556"/>
              <a:gd name="connsiteY224" fmla="*/ 456056 h 456004"/>
              <a:gd name="connsiteX225" fmla="*/ 79726 w 298556"/>
              <a:gd name="connsiteY225" fmla="*/ 454626 h 456004"/>
              <a:gd name="connsiteX226" fmla="*/ 82284 w 298556"/>
              <a:gd name="connsiteY226" fmla="*/ 456457 h 456004"/>
              <a:gd name="connsiteX227" fmla="*/ 84262 w 298556"/>
              <a:gd name="connsiteY227" fmla="*/ 454549 h 456004"/>
              <a:gd name="connsiteX228" fmla="*/ 87719 w 298556"/>
              <a:gd name="connsiteY228" fmla="*/ 454178 h 456004"/>
              <a:gd name="connsiteX229" fmla="*/ 113103 w 298556"/>
              <a:gd name="connsiteY229" fmla="*/ 433353 h 456004"/>
              <a:gd name="connsiteX230" fmla="*/ 119195 w 298556"/>
              <a:gd name="connsiteY230" fmla="*/ 424754 h 456004"/>
              <a:gd name="connsiteX231" fmla="*/ 123655 w 298556"/>
              <a:gd name="connsiteY231" fmla="*/ 425830 h 456004"/>
              <a:gd name="connsiteX232" fmla="*/ 123886 w 298556"/>
              <a:gd name="connsiteY232" fmla="*/ 428698 h 456004"/>
              <a:gd name="connsiteX233" fmla="*/ 126308 w 298556"/>
              <a:gd name="connsiteY233" fmla="*/ 427949 h 456004"/>
              <a:gd name="connsiteX234" fmla="*/ 125641 w 298556"/>
              <a:gd name="connsiteY234" fmla="*/ 420651 h 456004"/>
              <a:gd name="connsiteX235" fmla="*/ 126871 w 298556"/>
              <a:gd name="connsiteY235" fmla="*/ 417495 h 456004"/>
              <a:gd name="connsiteX236" fmla="*/ 124811 w 298556"/>
              <a:gd name="connsiteY236" fmla="*/ 413004 h 456004"/>
              <a:gd name="connsiteX237" fmla="*/ 125637 w 298556"/>
              <a:gd name="connsiteY237" fmla="*/ 410466 h 456004"/>
              <a:gd name="connsiteX238" fmla="*/ 127447 w 298556"/>
              <a:gd name="connsiteY238" fmla="*/ 410730 h 456004"/>
              <a:gd name="connsiteX239" fmla="*/ 130019 w 298556"/>
              <a:gd name="connsiteY239" fmla="*/ 406919 h 456004"/>
              <a:gd name="connsiteX240" fmla="*/ 126508 w 298556"/>
              <a:gd name="connsiteY240" fmla="*/ 403068 h 456004"/>
              <a:gd name="connsiteX241" fmla="*/ 126794 w 298556"/>
              <a:gd name="connsiteY241" fmla="*/ 402157 h 456004"/>
              <a:gd name="connsiteX242" fmla="*/ 127519 w 298556"/>
              <a:gd name="connsiteY242" fmla="*/ 401485 h 456004"/>
              <a:gd name="connsiteX243" fmla="*/ 130686 w 298556"/>
              <a:gd name="connsiteY243" fmla="*/ 401899 h 456004"/>
              <a:gd name="connsiteX244" fmla="*/ 138048 w 298556"/>
              <a:gd name="connsiteY244" fmla="*/ 395458 h 456004"/>
              <a:gd name="connsiteX245" fmla="*/ 144077 w 298556"/>
              <a:gd name="connsiteY245" fmla="*/ 389907 h 456004"/>
              <a:gd name="connsiteX246" fmla="*/ 149384 w 298556"/>
              <a:gd name="connsiteY246" fmla="*/ 388167 h 456004"/>
              <a:gd name="connsiteX247" fmla="*/ 150831 w 298556"/>
              <a:gd name="connsiteY247" fmla="*/ 388912 h 456004"/>
              <a:gd name="connsiteX248" fmla="*/ 154007 w 298556"/>
              <a:gd name="connsiteY248" fmla="*/ 391425 h 456004"/>
              <a:gd name="connsiteX249" fmla="*/ 157654 w 298556"/>
              <a:gd name="connsiteY249" fmla="*/ 385151 h 456004"/>
              <a:gd name="connsiteX250" fmla="*/ 161060 w 298556"/>
              <a:gd name="connsiteY250" fmla="*/ 384138 h 456004"/>
              <a:gd name="connsiteX251" fmla="*/ 163333 w 298556"/>
              <a:gd name="connsiteY251" fmla="*/ 385189 h 456004"/>
              <a:gd name="connsiteX252" fmla="*/ 177767 w 298556"/>
              <a:gd name="connsiteY252" fmla="*/ 379762 h 456004"/>
              <a:gd name="connsiteX253" fmla="*/ 172918 w 298556"/>
              <a:gd name="connsiteY253" fmla="*/ 363916 h 456004"/>
              <a:gd name="connsiteX254" fmla="*/ 182308 w 298556"/>
              <a:gd name="connsiteY254" fmla="*/ 360027 h 456004"/>
              <a:gd name="connsiteX255" fmla="*/ 183624 w 298556"/>
              <a:gd name="connsiteY255" fmla="*/ 356566 h 456004"/>
              <a:gd name="connsiteX256" fmla="*/ 178947 w 298556"/>
              <a:gd name="connsiteY256" fmla="*/ 354154 h 456004"/>
              <a:gd name="connsiteX257" fmla="*/ 171852 w 298556"/>
              <a:gd name="connsiteY257" fmla="*/ 352806 h 456004"/>
              <a:gd name="connsiteX258" fmla="*/ 171203 w 298556"/>
              <a:gd name="connsiteY258" fmla="*/ 350295 h 456004"/>
              <a:gd name="connsiteX259" fmla="*/ 171848 w 298556"/>
              <a:gd name="connsiteY259" fmla="*/ 348688 h 456004"/>
              <a:gd name="connsiteX260" fmla="*/ 174864 w 298556"/>
              <a:gd name="connsiteY260" fmla="*/ 345237 h 456004"/>
              <a:gd name="connsiteX261" fmla="*/ 183492 w 298556"/>
              <a:gd name="connsiteY261" fmla="*/ 345973 h 456004"/>
              <a:gd name="connsiteX262" fmla="*/ 186921 w 298556"/>
              <a:gd name="connsiteY262" fmla="*/ 345505 h 456004"/>
              <a:gd name="connsiteX263" fmla="*/ 190990 w 298556"/>
              <a:gd name="connsiteY263" fmla="*/ 337002 h 456004"/>
              <a:gd name="connsiteX264" fmla="*/ 199705 w 298556"/>
              <a:gd name="connsiteY264" fmla="*/ 338482 h 456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298556" h="456004">
                <a:moveTo>
                  <a:pt x="199705" y="338482"/>
                </a:moveTo>
                <a:lnTo>
                  <a:pt x="213939" y="338535"/>
                </a:lnTo>
                <a:lnTo>
                  <a:pt x="217160" y="334609"/>
                </a:lnTo>
                <a:lnTo>
                  <a:pt x="223719" y="326329"/>
                </a:lnTo>
                <a:lnTo>
                  <a:pt x="227362" y="326123"/>
                </a:lnTo>
                <a:lnTo>
                  <a:pt x="233332" y="342932"/>
                </a:lnTo>
                <a:lnTo>
                  <a:pt x="241447" y="350080"/>
                </a:lnTo>
                <a:lnTo>
                  <a:pt x="250107" y="345256"/>
                </a:lnTo>
                <a:lnTo>
                  <a:pt x="253500" y="343468"/>
                </a:lnTo>
                <a:lnTo>
                  <a:pt x="256847" y="344067"/>
                </a:lnTo>
                <a:lnTo>
                  <a:pt x="260005" y="342974"/>
                </a:lnTo>
                <a:lnTo>
                  <a:pt x="263085" y="340282"/>
                </a:lnTo>
                <a:lnTo>
                  <a:pt x="263797" y="337912"/>
                </a:lnTo>
                <a:lnTo>
                  <a:pt x="260027" y="335448"/>
                </a:lnTo>
                <a:lnTo>
                  <a:pt x="255518" y="337645"/>
                </a:lnTo>
                <a:lnTo>
                  <a:pt x="253132" y="337388"/>
                </a:lnTo>
                <a:lnTo>
                  <a:pt x="251912" y="336047"/>
                </a:lnTo>
                <a:lnTo>
                  <a:pt x="251422" y="330703"/>
                </a:lnTo>
                <a:lnTo>
                  <a:pt x="245176" y="329268"/>
                </a:lnTo>
                <a:lnTo>
                  <a:pt x="254171" y="315895"/>
                </a:lnTo>
                <a:lnTo>
                  <a:pt x="262808" y="307226"/>
                </a:lnTo>
                <a:lnTo>
                  <a:pt x="261293" y="296397"/>
                </a:lnTo>
                <a:lnTo>
                  <a:pt x="250814" y="287075"/>
                </a:lnTo>
                <a:lnTo>
                  <a:pt x="249417" y="278894"/>
                </a:lnTo>
                <a:lnTo>
                  <a:pt x="249140" y="271506"/>
                </a:lnTo>
                <a:lnTo>
                  <a:pt x="249217" y="268577"/>
                </a:lnTo>
                <a:lnTo>
                  <a:pt x="254189" y="259201"/>
                </a:lnTo>
                <a:lnTo>
                  <a:pt x="260177" y="255456"/>
                </a:lnTo>
                <a:lnTo>
                  <a:pt x="260359" y="249452"/>
                </a:lnTo>
                <a:lnTo>
                  <a:pt x="263525" y="243751"/>
                </a:lnTo>
                <a:lnTo>
                  <a:pt x="273663" y="239641"/>
                </a:lnTo>
                <a:lnTo>
                  <a:pt x="281026" y="235547"/>
                </a:lnTo>
                <a:lnTo>
                  <a:pt x="281352" y="233538"/>
                </a:lnTo>
                <a:lnTo>
                  <a:pt x="285571" y="231827"/>
                </a:lnTo>
                <a:lnTo>
                  <a:pt x="298898" y="219861"/>
                </a:lnTo>
                <a:lnTo>
                  <a:pt x="298876" y="218872"/>
                </a:lnTo>
                <a:lnTo>
                  <a:pt x="298794" y="216217"/>
                </a:lnTo>
                <a:lnTo>
                  <a:pt x="298604" y="214924"/>
                </a:lnTo>
                <a:lnTo>
                  <a:pt x="294879" y="211303"/>
                </a:lnTo>
                <a:lnTo>
                  <a:pt x="293877" y="207028"/>
                </a:lnTo>
                <a:lnTo>
                  <a:pt x="288601" y="200507"/>
                </a:lnTo>
                <a:lnTo>
                  <a:pt x="286723" y="192838"/>
                </a:lnTo>
                <a:lnTo>
                  <a:pt x="279837" y="190356"/>
                </a:lnTo>
                <a:lnTo>
                  <a:pt x="276449" y="191314"/>
                </a:lnTo>
                <a:lnTo>
                  <a:pt x="273518" y="188328"/>
                </a:lnTo>
                <a:lnTo>
                  <a:pt x="270647" y="186009"/>
                </a:lnTo>
                <a:lnTo>
                  <a:pt x="268129" y="181417"/>
                </a:lnTo>
                <a:lnTo>
                  <a:pt x="271137" y="163656"/>
                </a:lnTo>
                <a:lnTo>
                  <a:pt x="272783" y="161069"/>
                </a:lnTo>
                <a:lnTo>
                  <a:pt x="279778" y="153781"/>
                </a:lnTo>
                <a:lnTo>
                  <a:pt x="280286" y="148767"/>
                </a:lnTo>
                <a:lnTo>
                  <a:pt x="269322" y="137391"/>
                </a:lnTo>
                <a:lnTo>
                  <a:pt x="261665" y="135875"/>
                </a:lnTo>
                <a:lnTo>
                  <a:pt x="253513" y="133788"/>
                </a:lnTo>
                <a:lnTo>
                  <a:pt x="252792" y="133620"/>
                </a:lnTo>
                <a:lnTo>
                  <a:pt x="231880" y="128810"/>
                </a:lnTo>
                <a:lnTo>
                  <a:pt x="224654" y="124290"/>
                </a:lnTo>
                <a:lnTo>
                  <a:pt x="219836" y="124567"/>
                </a:lnTo>
                <a:lnTo>
                  <a:pt x="227548" y="161323"/>
                </a:lnTo>
                <a:lnTo>
                  <a:pt x="224454" y="165348"/>
                </a:lnTo>
                <a:lnTo>
                  <a:pt x="200108" y="166224"/>
                </a:lnTo>
                <a:lnTo>
                  <a:pt x="201623" y="177233"/>
                </a:lnTo>
                <a:lnTo>
                  <a:pt x="172972" y="194876"/>
                </a:lnTo>
                <a:lnTo>
                  <a:pt x="170664" y="196464"/>
                </a:lnTo>
                <a:lnTo>
                  <a:pt x="156651" y="206075"/>
                </a:lnTo>
                <a:lnTo>
                  <a:pt x="147334" y="200076"/>
                </a:lnTo>
                <a:lnTo>
                  <a:pt x="144508" y="198320"/>
                </a:lnTo>
                <a:lnTo>
                  <a:pt x="145410" y="192217"/>
                </a:lnTo>
                <a:lnTo>
                  <a:pt x="147111" y="180949"/>
                </a:lnTo>
                <a:lnTo>
                  <a:pt x="144680" y="181557"/>
                </a:lnTo>
                <a:lnTo>
                  <a:pt x="128912" y="163166"/>
                </a:lnTo>
                <a:lnTo>
                  <a:pt x="124693" y="155211"/>
                </a:lnTo>
                <a:lnTo>
                  <a:pt x="121504" y="154621"/>
                </a:lnTo>
                <a:lnTo>
                  <a:pt x="110989" y="152951"/>
                </a:lnTo>
                <a:lnTo>
                  <a:pt x="116868" y="136452"/>
                </a:lnTo>
                <a:lnTo>
                  <a:pt x="115294" y="136592"/>
                </a:lnTo>
                <a:lnTo>
                  <a:pt x="112867" y="134841"/>
                </a:lnTo>
                <a:lnTo>
                  <a:pt x="112309" y="131719"/>
                </a:lnTo>
                <a:lnTo>
                  <a:pt x="108209" y="131945"/>
                </a:lnTo>
                <a:lnTo>
                  <a:pt x="106022" y="130734"/>
                </a:lnTo>
                <a:lnTo>
                  <a:pt x="105668" y="128660"/>
                </a:lnTo>
                <a:lnTo>
                  <a:pt x="104190" y="129363"/>
                </a:lnTo>
                <a:lnTo>
                  <a:pt x="103804" y="128143"/>
                </a:lnTo>
                <a:lnTo>
                  <a:pt x="102706" y="127721"/>
                </a:lnTo>
                <a:lnTo>
                  <a:pt x="100919" y="126564"/>
                </a:lnTo>
                <a:lnTo>
                  <a:pt x="98805" y="127508"/>
                </a:lnTo>
                <a:lnTo>
                  <a:pt x="97367" y="128819"/>
                </a:lnTo>
                <a:lnTo>
                  <a:pt x="94995" y="132626"/>
                </a:lnTo>
                <a:lnTo>
                  <a:pt x="95194" y="135848"/>
                </a:lnTo>
                <a:lnTo>
                  <a:pt x="96523" y="136946"/>
                </a:lnTo>
                <a:lnTo>
                  <a:pt x="94745" y="138784"/>
                </a:lnTo>
                <a:lnTo>
                  <a:pt x="94849" y="140821"/>
                </a:lnTo>
                <a:lnTo>
                  <a:pt x="92418" y="142727"/>
                </a:lnTo>
                <a:lnTo>
                  <a:pt x="91202" y="142097"/>
                </a:lnTo>
                <a:lnTo>
                  <a:pt x="90359" y="139465"/>
                </a:lnTo>
                <a:lnTo>
                  <a:pt x="88785" y="139333"/>
                </a:lnTo>
                <a:lnTo>
                  <a:pt x="85954" y="134101"/>
                </a:lnTo>
                <a:lnTo>
                  <a:pt x="86743" y="131210"/>
                </a:lnTo>
                <a:lnTo>
                  <a:pt x="85927" y="130480"/>
                </a:lnTo>
                <a:lnTo>
                  <a:pt x="83364" y="128356"/>
                </a:lnTo>
                <a:lnTo>
                  <a:pt x="83436" y="126518"/>
                </a:lnTo>
                <a:lnTo>
                  <a:pt x="80129" y="120633"/>
                </a:lnTo>
                <a:lnTo>
                  <a:pt x="78832" y="116698"/>
                </a:lnTo>
                <a:lnTo>
                  <a:pt x="76001" y="114570"/>
                </a:lnTo>
                <a:lnTo>
                  <a:pt x="75421" y="112578"/>
                </a:lnTo>
                <a:lnTo>
                  <a:pt x="76169" y="110600"/>
                </a:lnTo>
                <a:lnTo>
                  <a:pt x="71415" y="101175"/>
                </a:lnTo>
                <a:lnTo>
                  <a:pt x="68403" y="96464"/>
                </a:lnTo>
                <a:lnTo>
                  <a:pt x="77204" y="90579"/>
                </a:lnTo>
                <a:lnTo>
                  <a:pt x="75947" y="87629"/>
                </a:lnTo>
                <a:lnTo>
                  <a:pt x="75784" y="84194"/>
                </a:lnTo>
                <a:lnTo>
                  <a:pt x="76900" y="81340"/>
                </a:lnTo>
                <a:lnTo>
                  <a:pt x="76695" y="79071"/>
                </a:lnTo>
                <a:lnTo>
                  <a:pt x="77607" y="78463"/>
                </a:lnTo>
                <a:lnTo>
                  <a:pt x="75267" y="77224"/>
                </a:lnTo>
                <a:lnTo>
                  <a:pt x="75316" y="75831"/>
                </a:lnTo>
                <a:lnTo>
                  <a:pt x="76900" y="74411"/>
                </a:lnTo>
                <a:lnTo>
                  <a:pt x="75149" y="72918"/>
                </a:lnTo>
                <a:lnTo>
                  <a:pt x="78020" y="71207"/>
                </a:lnTo>
                <a:lnTo>
                  <a:pt x="77984" y="69560"/>
                </a:lnTo>
                <a:lnTo>
                  <a:pt x="77385" y="67962"/>
                </a:lnTo>
                <a:lnTo>
                  <a:pt x="74641" y="60915"/>
                </a:lnTo>
                <a:lnTo>
                  <a:pt x="65650" y="39628"/>
                </a:lnTo>
                <a:lnTo>
                  <a:pt x="63554" y="31129"/>
                </a:lnTo>
                <a:lnTo>
                  <a:pt x="53338" y="6148"/>
                </a:lnTo>
                <a:lnTo>
                  <a:pt x="51079" y="508"/>
                </a:lnTo>
                <a:lnTo>
                  <a:pt x="33238" y="9706"/>
                </a:lnTo>
                <a:lnTo>
                  <a:pt x="28725" y="12052"/>
                </a:lnTo>
                <a:lnTo>
                  <a:pt x="8398" y="22439"/>
                </a:lnTo>
                <a:lnTo>
                  <a:pt x="29591" y="50124"/>
                </a:lnTo>
                <a:lnTo>
                  <a:pt x="28974" y="52071"/>
                </a:lnTo>
                <a:lnTo>
                  <a:pt x="25627" y="63161"/>
                </a:lnTo>
                <a:lnTo>
                  <a:pt x="29936" y="69183"/>
                </a:lnTo>
                <a:lnTo>
                  <a:pt x="20047" y="75844"/>
                </a:lnTo>
                <a:lnTo>
                  <a:pt x="21186" y="82869"/>
                </a:lnTo>
                <a:lnTo>
                  <a:pt x="23141" y="92857"/>
                </a:lnTo>
                <a:lnTo>
                  <a:pt x="22283" y="94450"/>
                </a:lnTo>
                <a:lnTo>
                  <a:pt x="19054" y="104737"/>
                </a:lnTo>
                <a:lnTo>
                  <a:pt x="18958" y="105476"/>
                </a:lnTo>
                <a:lnTo>
                  <a:pt x="18877" y="106212"/>
                </a:lnTo>
                <a:lnTo>
                  <a:pt x="16359" y="108290"/>
                </a:lnTo>
                <a:lnTo>
                  <a:pt x="17352" y="109252"/>
                </a:lnTo>
                <a:lnTo>
                  <a:pt x="18133" y="111158"/>
                </a:lnTo>
                <a:lnTo>
                  <a:pt x="12875" y="114121"/>
                </a:lnTo>
                <a:lnTo>
                  <a:pt x="10435" y="118305"/>
                </a:lnTo>
                <a:lnTo>
                  <a:pt x="9296" y="121763"/>
                </a:lnTo>
                <a:lnTo>
                  <a:pt x="9278" y="123156"/>
                </a:lnTo>
                <a:lnTo>
                  <a:pt x="16432" y="126459"/>
                </a:lnTo>
                <a:lnTo>
                  <a:pt x="8960" y="162576"/>
                </a:lnTo>
                <a:lnTo>
                  <a:pt x="11460" y="176071"/>
                </a:lnTo>
                <a:lnTo>
                  <a:pt x="18618" y="195371"/>
                </a:lnTo>
                <a:lnTo>
                  <a:pt x="23104" y="207441"/>
                </a:lnTo>
                <a:lnTo>
                  <a:pt x="32853" y="212192"/>
                </a:lnTo>
                <a:lnTo>
                  <a:pt x="45645" y="215042"/>
                </a:lnTo>
                <a:lnTo>
                  <a:pt x="49428" y="237227"/>
                </a:lnTo>
                <a:lnTo>
                  <a:pt x="41744" y="268936"/>
                </a:lnTo>
                <a:lnTo>
                  <a:pt x="36164" y="284632"/>
                </a:lnTo>
                <a:lnTo>
                  <a:pt x="34540" y="287480"/>
                </a:lnTo>
                <a:lnTo>
                  <a:pt x="32213" y="309099"/>
                </a:lnTo>
                <a:lnTo>
                  <a:pt x="38777" y="314655"/>
                </a:lnTo>
                <a:lnTo>
                  <a:pt x="43549" y="318674"/>
                </a:lnTo>
                <a:lnTo>
                  <a:pt x="43821" y="321032"/>
                </a:lnTo>
                <a:lnTo>
                  <a:pt x="45572" y="336798"/>
                </a:lnTo>
                <a:lnTo>
                  <a:pt x="25078" y="331033"/>
                </a:lnTo>
                <a:lnTo>
                  <a:pt x="23372" y="332748"/>
                </a:lnTo>
                <a:lnTo>
                  <a:pt x="24597" y="336445"/>
                </a:lnTo>
                <a:lnTo>
                  <a:pt x="27450" y="335594"/>
                </a:lnTo>
                <a:lnTo>
                  <a:pt x="28076" y="337844"/>
                </a:lnTo>
                <a:lnTo>
                  <a:pt x="31814" y="341103"/>
                </a:lnTo>
                <a:lnTo>
                  <a:pt x="30571" y="343373"/>
                </a:lnTo>
                <a:lnTo>
                  <a:pt x="28729" y="342272"/>
                </a:lnTo>
                <a:lnTo>
                  <a:pt x="26761" y="342905"/>
                </a:lnTo>
                <a:lnTo>
                  <a:pt x="27418" y="345184"/>
                </a:lnTo>
                <a:lnTo>
                  <a:pt x="25223" y="350637"/>
                </a:lnTo>
                <a:lnTo>
                  <a:pt x="24828" y="354036"/>
                </a:lnTo>
                <a:lnTo>
                  <a:pt x="25019" y="355909"/>
                </a:lnTo>
                <a:lnTo>
                  <a:pt x="26947" y="357095"/>
                </a:lnTo>
                <a:lnTo>
                  <a:pt x="35266" y="359775"/>
                </a:lnTo>
                <a:lnTo>
                  <a:pt x="37670" y="364525"/>
                </a:lnTo>
                <a:lnTo>
                  <a:pt x="39299" y="364955"/>
                </a:lnTo>
                <a:lnTo>
                  <a:pt x="40932" y="362236"/>
                </a:lnTo>
                <a:lnTo>
                  <a:pt x="41662" y="362778"/>
                </a:lnTo>
                <a:lnTo>
                  <a:pt x="42896" y="361909"/>
                </a:lnTo>
                <a:lnTo>
                  <a:pt x="47419" y="362558"/>
                </a:lnTo>
                <a:lnTo>
                  <a:pt x="47763" y="363803"/>
                </a:lnTo>
                <a:lnTo>
                  <a:pt x="45491" y="367964"/>
                </a:lnTo>
                <a:lnTo>
                  <a:pt x="45405" y="367953"/>
                </a:lnTo>
                <a:lnTo>
                  <a:pt x="44202" y="367800"/>
                </a:lnTo>
                <a:lnTo>
                  <a:pt x="42034" y="367625"/>
                </a:lnTo>
                <a:lnTo>
                  <a:pt x="33973" y="370213"/>
                </a:lnTo>
                <a:lnTo>
                  <a:pt x="17861" y="375126"/>
                </a:lnTo>
                <a:lnTo>
                  <a:pt x="18142" y="379708"/>
                </a:lnTo>
                <a:lnTo>
                  <a:pt x="22247" y="388108"/>
                </a:lnTo>
                <a:lnTo>
                  <a:pt x="24552" y="390191"/>
                </a:lnTo>
                <a:lnTo>
                  <a:pt x="19702" y="391844"/>
                </a:lnTo>
                <a:lnTo>
                  <a:pt x="11424" y="392837"/>
                </a:lnTo>
                <a:lnTo>
                  <a:pt x="11365" y="393655"/>
                </a:lnTo>
                <a:lnTo>
                  <a:pt x="9278" y="393929"/>
                </a:lnTo>
                <a:lnTo>
                  <a:pt x="9242" y="394873"/>
                </a:lnTo>
                <a:lnTo>
                  <a:pt x="11306" y="397347"/>
                </a:lnTo>
                <a:lnTo>
                  <a:pt x="9745" y="397508"/>
                </a:lnTo>
                <a:lnTo>
                  <a:pt x="10013" y="398365"/>
                </a:lnTo>
                <a:lnTo>
                  <a:pt x="12004" y="399205"/>
                </a:lnTo>
                <a:lnTo>
                  <a:pt x="10780" y="400557"/>
                </a:lnTo>
                <a:lnTo>
                  <a:pt x="13447" y="402204"/>
                </a:lnTo>
                <a:lnTo>
                  <a:pt x="12154" y="403372"/>
                </a:lnTo>
                <a:lnTo>
                  <a:pt x="8924" y="416027"/>
                </a:lnTo>
                <a:lnTo>
                  <a:pt x="342" y="420846"/>
                </a:lnTo>
                <a:lnTo>
                  <a:pt x="2909" y="422802"/>
                </a:lnTo>
                <a:lnTo>
                  <a:pt x="7473" y="426199"/>
                </a:lnTo>
                <a:lnTo>
                  <a:pt x="16668" y="430470"/>
                </a:lnTo>
                <a:lnTo>
                  <a:pt x="28675" y="434964"/>
                </a:lnTo>
                <a:lnTo>
                  <a:pt x="32649" y="439718"/>
                </a:lnTo>
                <a:lnTo>
                  <a:pt x="39575" y="445405"/>
                </a:lnTo>
                <a:lnTo>
                  <a:pt x="42674" y="450584"/>
                </a:lnTo>
                <a:lnTo>
                  <a:pt x="46316" y="452884"/>
                </a:lnTo>
                <a:lnTo>
                  <a:pt x="52145" y="454598"/>
                </a:lnTo>
                <a:lnTo>
                  <a:pt x="54114" y="453430"/>
                </a:lnTo>
                <a:lnTo>
                  <a:pt x="57026" y="450635"/>
                </a:lnTo>
                <a:lnTo>
                  <a:pt x="63196" y="452959"/>
                </a:lnTo>
                <a:lnTo>
                  <a:pt x="67120" y="455840"/>
                </a:lnTo>
                <a:lnTo>
                  <a:pt x="71901" y="456512"/>
                </a:lnTo>
                <a:lnTo>
                  <a:pt x="73443" y="453991"/>
                </a:lnTo>
                <a:lnTo>
                  <a:pt x="75226" y="454059"/>
                </a:lnTo>
                <a:lnTo>
                  <a:pt x="76827" y="456056"/>
                </a:lnTo>
                <a:lnTo>
                  <a:pt x="79726" y="454626"/>
                </a:lnTo>
                <a:lnTo>
                  <a:pt x="82284" y="456457"/>
                </a:lnTo>
                <a:lnTo>
                  <a:pt x="84262" y="454549"/>
                </a:lnTo>
                <a:lnTo>
                  <a:pt x="87719" y="454178"/>
                </a:lnTo>
                <a:lnTo>
                  <a:pt x="113103" y="433353"/>
                </a:lnTo>
                <a:lnTo>
                  <a:pt x="119195" y="424754"/>
                </a:lnTo>
                <a:lnTo>
                  <a:pt x="123655" y="425830"/>
                </a:lnTo>
                <a:lnTo>
                  <a:pt x="123886" y="428698"/>
                </a:lnTo>
                <a:lnTo>
                  <a:pt x="126308" y="427949"/>
                </a:lnTo>
                <a:lnTo>
                  <a:pt x="125641" y="420651"/>
                </a:lnTo>
                <a:lnTo>
                  <a:pt x="126871" y="417495"/>
                </a:lnTo>
                <a:lnTo>
                  <a:pt x="124811" y="413004"/>
                </a:lnTo>
                <a:lnTo>
                  <a:pt x="125637" y="410466"/>
                </a:lnTo>
                <a:lnTo>
                  <a:pt x="127447" y="410730"/>
                </a:lnTo>
                <a:lnTo>
                  <a:pt x="130019" y="406919"/>
                </a:lnTo>
                <a:lnTo>
                  <a:pt x="126508" y="403068"/>
                </a:lnTo>
                <a:lnTo>
                  <a:pt x="126794" y="402157"/>
                </a:lnTo>
                <a:lnTo>
                  <a:pt x="127519" y="401485"/>
                </a:lnTo>
                <a:lnTo>
                  <a:pt x="130686" y="401899"/>
                </a:lnTo>
                <a:lnTo>
                  <a:pt x="138048" y="395458"/>
                </a:lnTo>
                <a:lnTo>
                  <a:pt x="144077" y="389907"/>
                </a:lnTo>
                <a:lnTo>
                  <a:pt x="149384" y="388167"/>
                </a:lnTo>
                <a:lnTo>
                  <a:pt x="150831" y="388912"/>
                </a:lnTo>
                <a:lnTo>
                  <a:pt x="154007" y="391425"/>
                </a:lnTo>
                <a:lnTo>
                  <a:pt x="157654" y="385151"/>
                </a:lnTo>
                <a:lnTo>
                  <a:pt x="161060" y="384138"/>
                </a:lnTo>
                <a:lnTo>
                  <a:pt x="163333" y="385189"/>
                </a:lnTo>
                <a:lnTo>
                  <a:pt x="177767" y="379762"/>
                </a:lnTo>
                <a:lnTo>
                  <a:pt x="172918" y="363916"/>
                </a:lnTo>
                <a:lnTo>
                  <a:pt x="182308" y="360027"/>
                </a:lnTo>
                <a:lnTo>
                  <a:pt x="183624" y="356566"/>
                </a:lnTo>
                <a:lnTo>
                  <a:pt x="178947" y="354154"/>
                </a:lnTo>
                <a:lnTo>
                  <a:pt x="171852" y="352806"/>
                </a:lnTo>
                <a:lnTo>
                  <a:pt x="171203" y="350295"/>
                </a:lnTo>
                <a:lnTo>
                  <a:pt x="171848" y="348688"/>
                </a:lnTo>
                <a:lnTo>
                  <a:pt x="174864" y="345237"/>
                </a:lnTo>
                <a:lnTo>
                  <a:pt x="183492" y="345973"/>
                </a:lnTo>
                <a:lnTo>
                  <a:pt x="186921" y="345505"/>
                </a:lnTo>
                <a:lnTo>
                  <a:pt x="190990" y="337002"/>
                </a:lnTo>
                <a:lnTo>
                  <a:pt x="199705" y="33848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0BCCF6A0-3333-B76A-0FA4-A70104EFCAB3}"/>
              </a:ext>
            </a:extLst>
          </p:cNvPr>
          <p:cNvSpPr>
            <a:spLocks/>
          </p:cNvSpPr>
          <p:nvPr/>
        </p:nvSpPr>
        <p:spPr>
          <a:xfrm flipV="1">
            <a:off x="6313376" y="3272528"/>
            <a:ext cx="480795" cy="261487"/>
          </a:xfrm>
          <a:custGeom>
            <a:avLst/>
            <a:gdLst>
              <a:gd name="connsiteX0" fmla="*/ 280664 w 327420"/>
              <a:gd name="connsiteY0" fmla="*/ 97888 h 178072"/>
              <a:gd name="connsiteX1" fmla="*/ 270067 w 327420"/>
              <a:gd name="connsiteY1" fmla="*/ 102909 h 178072"/>
              <a:gd name="connsiteX2" fmla="*/ 264714 w 327420"/>
              <a:gd name="connsiteY2" fmla="*/ 100008 h 178072"/>
              <a:gd name="connsiteX3" fmla="*/ 261589 w 327420"/>
              <a:gd name="connsiteY3" fmla="*/ 96126 h 178072"/>
              <a:gd name="connsiteX4" fmla="*/ 255306 w 327420"/>
              <a:gd name="connsiteY4" fmla="*/ 94831 h 178072"/>
              <a:gd name="connsiteX5" fmla="*/ 251274 w 327420"/>
              <a:gd name="connsiteY5" fmla="*/ 91700 h 178072"/>
              <a:gd name="connsiteX6" fmla="*/ 229014 w 327420"/>
              <a:gd name="connsiteY6" fmla="*/ 95532 h 178072"/>
              <a:gd name="connsiteX7" fmla="*/ 222668 w 327420"/>
              <a:gd name="connsiteY7" fmla="*/ 92718 h 178072"/>
              <a:gd name="connsiteX8" fmla="*/ 215877 w 327420"/>
              <a:gd name="connsiteY8" fmla="*/ 88596 h 178072"/>
              <a:gd name="connsiteX9" fmla="*/ 214879 w 327420"/>
              <a:gd name="connsiteY9" fmla="*/ 85639 h 178072"/>
              <a:gd name="connsiteX10" fmla="*/ 213020 w 327420"/>
              <a:gd name="connsiteY10" fmla="*/ 82259 h 178072"/>
              <a:gd name="connsiteX11" fmla="*/ 211831 w 327420"/>
              <a:gd name="connsiteY11" fmla="*/ 77243 h 178072"/>
              <a:gd name="connsiteX12" fmla="*/ 210071 w 327420"/>
              <a:gd name="connsiteY12" fmla="*/ 70541 h 178072"/>
              <a:gd name="connsiteX13" fmla="*/ 205734 w 327420"/>
              <a:gd name="connsiteY13" fmla="*/ 64681 h 178072"/>
              <a:gd name="connsiteX14" fmla="*/ 193291 w 327420"/>
              <a:gd name="connsiteY14" fmla="*/ 54646 h 178072"/>
              <a:gd name="connsiteX15" fmla="*/ 183924 w 327420"/>
              <a:gd name="connsiteY15" fmla="*/ 51940 h 178072"/>
              <a:gd name="connsiteX16" fmla="*/ 169336 w 327420"/>
              <a:gd name="connsiteY16" fmla="*/ 58215 h 178072"/>
              <a:gd name="connsiteX17" fmla="*/ 165530 w 327420"/>
              <a:gd name="connsiteY17" fmla="*/ 55960 h 178072"/>
              <a:gd name="connsiteX18" fmla="*/ 155323 w 327420"/>
              <a:gd name="connsiteY18" fmla="*/ 41381 h 178072"/>
              <a:gd name="connsiteX19" fmla="*/ 153309 w 327420"/>
              <a:gd name="connsiteY19" fmla="*/ 41825 h 178072"/>
              <a:gd name="connsiteX20" fmla="*/ 150351 w 327420"/>
              <a:gd name="connsiteY20" fmla="*/ 41223 h 178072"/>
              <a:gd name="connsiteX21" fmla="*/ 146668 w 327420"/>
              <a:gd name="connsiteY21" fmla="*/ 38878 h 178072"/>
              <a:gd name="connsiteX22" fmla="*/ 139324 w 327420"/>
              <a:gd name="connsiteY22" fmla="*/ 38408 h 178072"/>
              <a:gd name="connsiteX23" fmla="*/ 122191 w 327420"/>
              <a:gd name="connsiteY23" fmla="*/ 34058 h 178072"/>
              <a:gd name="connsiteX24" fmla="*/ 121360 w 327420"/>
              <a:gd name="connsiteY24" fmla="*/ 31531 h 178072"/>
              <a:gd name="connsiteX25" fmla="*/ 119668 w 327420"/>
              <a:gd name="connsiteY25" fmla="*/ 24173 h 178072"/>
              <a:gd name="connsiteX26" fmla="*/ 122463 w 327420"/>
              <a:gd name="connsiteY26" fmla="*/ 13849 h 178072"/>
              <a:gd name="connsiteX27" fmla="*/ 118616 w 327420"/>
              <a:gd name="connsiteY27" fmla="*/ 12039 h 178072"/>
              <a:gd name="connsiteX28" fmla="*/ 118308 w 327420"/>
              <a:gd name="connsiteY28" fmla="*/ 10501 h 178072"/>
              <a:gd name="connsiteX29" fmla="*/ 117423 w 327420"/>
              <a:gd name="connsiteY29" fmla="*/ 9546 h 178072"/>
              <a:gd name="connsiteX30" fmla="*/ 116516 w 327420"/>
              <a:gd name="connsiteY30" fmla="*/ 9238 h 178072"/>
              <a:gd name="connsiteX31" fmla="*/ 111086 w 327420"/>
              <a:gd name="connsiteY31" fmla="*/ 7399 h 178072"/>
              <a:gd name="connsiteX32" fmla="*/ 103020 w 327420"/>
              <a:gd name="connsiteY32" fmla="*/ 6237 h 178072"/>
              <a:gd name="connsiteX33" fmla="*/ 95223 w 327420"/>
              <a:gd name="connsiteY33" fmla="*/ 2897 h 178072"/>
              <a:gd name="connsiteX34" fmla="*/ 90918 w 327420"/>
              <a:gd name="connsiteY34" fmla="*/ 2560 h 178072"/>
              <a:gd name="connsiteX35" fmla="*/ 87311 w 327420"/>
              <a:gd name="connsiteY35" fmla="*/ 2282 h 178072"/>
              <a:gd name="connsiteX36" fmla="*/ 82744 w 327420"/>
              <a:gd name="connsiteY36" fmla="*/ 3100 h 178072"/>
              <a:gd name="connsiteX37" fmla="*/ 82027 w 327420"/>
              <a:gd name="connsiteY37" fmla="*/ 3220 h 178072"/>
              <a:gd name="connsiteX38" fmla="*/ 78983 w 327420"/>
              <a:gd name="connsiteY38" fmla="*/ 2860 h 178072"/>
              <a:gd name="connsiteX39" fmla="*/ 61360 w 327420"/>
              <a:gd name="connsiteY39" fmla="*/ 365 h 178072"/>
              <a:gd name="connsiteX40" fmla="*/ 54782 w 327420"/>
              <a:gd name="connsiteY40" fmla="*/ 3021 h 178072"/>
              <a:gd name="connsiteX41" fmla="*/ 51611 w 327420"/>
              <a:gd name="connsiteY41" fmla="*/ 5488 h 178072"/>
              <a:gd name="connsiteX42" fmla="*/ 39409 w 327420"/>
              <a:gd name="connsiteY42" fmla="*/ 13302 h 178072"/>
              <a:gd name="connsiteX43" fmla="*/ 35866 w 327420"/>
              <a:gd name="connsiteY43" fmla="*/ 15417 h 178072"/>
              <a:gd name="connsiteX44" fmla="*/ 33276 w 327420"/>
              <a:gd name="connsiteY44" fmla="*/ 15159 h 178072"/>
              <a:gd name="connsiteX45" fmla="*/ 31380 w 327420"/>
              <a:gd name="connsiteY45" fmla="*/ 18314 h 178072"/>
              <a:gd name="connsiteX46" fmla="*/ 27097 w 327420"/>
              <a:gd name="connsiteY46" fmla="*/ 21135 h 178072"/>
              <a:gd name="connsiteX47" fmla="*/ 22870 w 327420"/>
              <a:gd name="connsiteY47" fmla="*/ 19499 h 178072"/>
              <a:gd name="connsiteX48" fmla="*/ 17984 w 327420"/>
              <a:gd name="connsiteY48" fmla="*/ 20723 h 178072"/>
              <a:gd name="connsiteX49" fmla="*/ 18016 w 327420"/>
              <a:gd name="connsiteY49" fmla="*/ 24518 h 178072"/>
              <a:gd name="connsiteX50" fmla="*/ 17562 w 327420"/>
              <a:gd name="connsiteY50" fmla="*/ 28092 h 178072"/>
              <a:gd name="connsiteX51" fmla="*/ 12754 w 327420"/>
              <a:gd name="connsiteY51" fmla="*/ 29353 h 178072"/>
              <a:gd name="connsiteX52" fmla="*/ 10418 w 327420"/>
              <a:gd name="connsiteY52" fmla="*/ 33197 h 178072"/>
              <a:gd name="connsiteX53" fmla="*/ 10209 w 327420"/>
              <a:gd name="connsiteY53" fmla="*/ 33801 h 178072"/>
              <a:gd name="connsiteX54" fmla="*/ 9937 w 327420"/>
              <a:gd name="connsiteY54" fmla="*/ 34798 h 178072"/>
              <a:gd name="connsiteX55" fmla="*/ 9080 w 327420"/>
              <a:gd name="connsiteY55" fmla="*/ 37012 h 178072"/>
              <a:gd name="connsiteX56" fmla="*/ 8004 w 327420"/>
              <a:gd name="connsiteY56" fmla="*/ 39280 h 178072"/>
              <a:gd name="connsiteX57" fmla="*/ 6739 w 327420"/>
              <a:gd name="connsiteY57" fmla="*/ 41656 h 178072"/>
              <a:gd name="connsiteX58" fmla="*/ 5360 w 327420"/>
              <a:gd name="connsiteY58" fmla="*/ 44719 h 178072"/>
              <a:gd name="connsiteX59" fmla="*/ 851 w 327420"/>
              <a:gd name="connsiteY59" fmla="*/ 50458 h 178072"/>
              <a:gd name="connsiteX60" fmla="*/ 356 w 327420"/>
              <a:gd name="connsiteY60" fmla="*/ 51161 h 178072"/>
              <a:gd name="connsiteX61" fmla="*/ 1295 w 327420"/>
              <a:gd name="connsiteY61" fmla="*/ 55264 h 178072"/>
              <a:gd name="connsiteX62" fmla="*/ 801 w 327420"/>
              <a:gd name="connsiteY62" fmla="*/ 57239 h 178072"/>
              <a:gd name="connsiteX63" fmla="*/ 2974 w 327420"/>
              <a:gd name="connsiteY63" fmla="*/ 65700 h 178072"/>
              <a:gd name="connsiteX64" fmla="*/ 4766 w 327420"/>
              <a:gd name="connsiteY64" fmla="*/ 72481 h 178072"/>
              <a:gd name="connsiteX65" fmla="*/ 11520 w 327420"/>
              <a:gd name="connsiteY65" fmla="*/ 88148 h 178072"/>
              <a:gd name="connsiteX66" fmla="*/ 16129 w 327420"/>
              <a:gd name="connsiteY66" fmla="*/ 94936 h 178072"/>
              <a:gd name="connsiteX67" fmla="*/ 16510 w 327420"/>
              <a:gd name="connsiteY67" fmla="*/ 95422 h 178072"/>
              <a:gd name="connsiteX68" fmla="*/ 28132 w 327420"/>
              <a:gd name="connsiteY68" fmla="*/ 92680 h 178072"/>
              <a:gd name="connsiteX69" fmla="*/ 30699 w 327420"/>
              <a:gd name="connsiteY69" fmla="*/ 93338 h 178072"/>
              <a:gd name="connsiteX70" fmla="*/ 38102 w 327420"/>
              <a:gd name="connsiteY70" fmla="*/ 94268 h 178072"/>
              <a:gd name="connsiteX71" fmla="*/ 41899 w 327420"/>
              <a:gd name="connsiteY71" fmla="*/ 96433 h 178072"/>
              <a:gd name="connsiteX72" fmla="*/ 45905 w 327420"/>
              <a:gd name="connsiteY72" fmla="*/ 98350 h 178072"/>
              <a:gd name="connsiteX73" fmla="*/ 46014 w 327420"/>
              <a:gd name="connsiteY73" fmla="*/ 98386 h 178072"/>
              <a:gd name="connsiteX74" fmla="*/ 47787 w 327420"/>
              <a:gd name="connsiteY74" fmla="*/ 99222 h 178072"/>
              <a:gd name="connsiteX75" fmla="*/ 58053 w 327420"/>
              <a:gd name="connsiteY75" fmla="*/ 109886 h 178072"/>
              <a:gd name="connsiteX76" fmla="*/ 58552 w 327420"/>
              <a:gd name="connsiteY76" fmla="*/ 112789 h 178072"/>
              <a:gd name="connsiteX77" fmla="*/ 60393 w 327420"/>
              <a:gd name="connsiteY77" fmla="*/ 114914 h 178072"/>
              <a:gd name="connsiteX78" fmla="*/ 61600 w 327420"/>
              <a:gd name="connsiteY78" fmla="*/ 115019 h 178072"/>
              <a:gd name="connsiteX79" fmla="*/ 67093 w 327420"/>
              <a:gd name="connsiteY79" fmla="*/ 116571 h 178072"/>
              <a:gd name="connsiteX80" fmla="*/ 68223 w 327420"/>
              <a:gd name="connsiteY80" fmla="*/ 119496 h 178072"/>
              <a:gd name="connsiteX81" fmla="*/ 68781 w 327420"/>
              <a:gd name="connsiteY81" fmla="*/ 125058 h 178072"/>
              <a:gd name="connsiteX82" fmla="*/ 69253 w 327420"/>
              <a:gd name="connsiteY82" fmla="*/ 127511 h 178072"/>
              <a:gd name="connsiteX83" fmla="*/ 68804 w 327420"/>
              <a:gd name="connsiteY83" fmla="*/ 129386 h 178072"/>
              <a:gd name="connsiteX84" fmla="*/ 69997 w 327420"/>
              <a:gd name="connsiteY84" fmla="*/ 131645 h 178072"/>
              <a:gd name="connsiteX85" fmla="*/ 70323 w 327420"/>
              <a:gd name="connsiteY85" fmla="*/ 133282 h 178072"/>
              <a:gd name="connsiteX86" fmla="*/ 70033 w 327420"/>
              <a:gd name="connsiteY86" fmla="*/ 134749 h 178072"/>
              <a:gd name="connsiteX87" fmla="*/ 70831 w 327420"/>
              <a:gd name="connsiteY87" fmla="*/ 135989 h 178072"/>
              <a:gd name="connsiteX88" fmla="*/ 71516 w 327420"/>
              <a:gd name="connsiteY88" fmla="*/ 139692 h 178072"/>
              <a:gd name="connsiteX89" fmla="*/ 76910 w 327420"/>
              <a:gd name="connsiteY89" fmla="*/ 141874 h 178072"/>
              <a:gd name="connsiteX90" fmla="*/ 81936 w 327420"/>
              <a:gd name="connsiteY90" fmla="*/ 144498 h 178072"/>
              <a:gd name="connsiteX91" fmla="*/ 84064 w 327420"/>
              <a:gd name="connsiteY91" fmla="*/ 151097 h 178072"/>
              <a:gd name="connsiteX92" fmla="*/ 85692 w 327420"/>
              <a:gd name="connsiteY92" fmla="*/ 150960 h 178072"/>
              <a:gd name="connsiteX93" fmla="*/ 90977 w 327420"/>
              <a:gd name="connsiteY93" fmla="*/ 155203 h 178072"/>
              <a:gd name="connsiteX94" fmla="*/ 91340 w 327420"/>
              <a:gd name="connsiteY94" fmla="*/ 161802 h 178072"/>
              <a:gd name="connsiteX95" fmla="*/ 99269 w 327420"/>
              <a:gd name="connsiteY95" fmla="*/ 161888 h 178072"/>
              <a:gd name="connsiteX96" fmla="*/ 107756 w 327420"/>
              <a:gd name="connsiteY96" fmla="*/ 164686 h 178072"/>
              <a:gd name="connsiteX97" fmla="*/ 114229 w 327420"/>
              <a:gd name="connsiteY97" fmla="*/ 164950 h 178072"/>
              <a:gd name="connsiteX98" fmla="*/ 115790 w 327420"/>
              <a:gd name="connsiteY98" fmla="*/ 159156 h 178072"/>
              <a:gd name="connsiteX99" fmla="*/ 116629 w 327420"/>
              <a:gd name="connsiteY99" fmla="*/ 154350 h 178072"/>
              <a:gd name="connsiteX100" fmla="*/ 129036 w 327420"/>
              <a:gd name="connsiteY100" fmla="*/ 157999 h 178072"/>
              <a:gd name="connsiteX101" fmla="*/ 131186 w 327420"/>
              <a:gd name="connsiteY101" fmla="*/ 168771 h 178072"/>
              <a:gd name="connsiteX102" fmla="*/ 142368 w 327420"/>
              <a:gd name="connsiteY102" fmla="*/ 177577 h 178072"/>
              <a:gd name="connsiteX103" fmla="*/ 150542 w 327420"/>
              <a:gd name="connsiteY103" fmla="*/ 168991 h 178072"/>
              <a:gd name="connsiteX104" fmla="*/ 154366 w 327420"/>
              <a:gd name="connsiteY104" fmla="*/ 165007 h 178072"/>
              <a:gd name="connsiteX105" fmla="*/ 154071 w 327420"/>
              <a:gd name="connsiteY105" fmla="*/ 162509 h 178072"/>
              <a:gd name="connsiteX106" fmla="*/ 162028 w 327420"/>
              <a:gd name="connsiteY106" fmla="*/ 159705 h 178072"/>
              <a:gd name="connsiteX107" fmla="*/ 163652 w 327420"/>
              <a:gd name="connsiteY107" fmla="*/ 159145 h 178072"/>
              <a:gd name="connsiteX108" fmla="*/ 164967 w 327420"/>
              <a:gd name="connsiteY108" fmla="*/ 152749 h 178072"/>
              <a:gd name="connsiteX109" fmla="*/ 169231 w 327420"/>
              <a:gd name="connsiteY109" fmla="*/ 143640 h 178072"/>
              <a:gd name="connsiteX110" fmla="*/ 177524 w 327420"/>
              <a:gd name="connsiteY110" fmla="*/ 147102 h 178072"/>
              <a:gd name="connsiteX111" fmla="*/ 183343 w 327420"/>
              <a:gd name="connsiteY111" fmla="*/ 147703 h 178072"/>
              <a:gd name="connsiteX112" fmla="*/ 186569 w 327420"/>
              <a:gd name="connsiteY112" fmla="*/ 156612 h 178072"/>
              <a:gd name="connsiteX113" fmla="*/ 190751 w 327420"/>
              <a:gd name="connsiteY113" fmla="*/ 160462 h 178072"/>
              <a:gd name="connsiteX114" fmla="*/ 194698 w 327420"/>
              <a:gd name="connsiteY114" fmla="*/ 161848 h 178072"/>
              <a:gd name="connsiteX115" fmla="*/ 207154 w 327420"/>
              <a:gd name="connsiteY115" fmla="*/ 166271 h 178072"/>
              <a:gd name="connsiteX116" fmla="*/ 213700 w 327420"/>
              <a:gd name="connsiteY116" fmla="*/ 168632 h 178072"/>
              <a:gd name="connsiteX117" fmla="*/ 215687 w 327420"/>
              <a:gd name="connsiteY117" fmla="*/ 170180 h 178072"/>
              <a:gd name="connsiteX118" fmla="*/ 230616 w 327420"/>
              <a:gd name="connsiteY118" fmla="*/ 161034 h 178072"/>
              <a:gd name="connsiteX119" fmla="*/ 234494 w 327420"/>
              <a:gd name="connsiteY119" fmla="*/ 165642 h 178072"/>
              <a:gd name="connsiteX120" fmla="*/ 238999 w 327420"/>
              <a:gd name="connsiteY120" fmla="*/ 169144 h 178072"/>
              <a:gd name="connsiteX121" fmla="*/ 244392 w 327420"/>
              <a:gd name="connsiteY121" fmla="*/ 173670 h 178072"/>
              <a:gd name="connsiteX122" fmla="*/ 245871 w 327420"/>
              <a:gd name="connsiteY122" fmla="*/ 174905 h 178072"/>
              <a:gd name="connsiteX123" fmla="*/ 251600 w 327420"/>
              <a:gd name="connsiteY123" fmla="*/ 178437 h 178072"/>
              <a:gd name="connsiteX124" fmla="*/ 258173 w 327420"/>
              <a:gd name="connsiteY124" fmla="*/ 176218 h 178072"/>
              <a:gd name="connsiteX125" fmla="*/ 286883 w 327420"/>
              <a:gd name="connsiteY125" fmla="*/ 175316 h 178072"/>
              <a:gd name="connsiteX126" fmla="*/ 288620 w 327420"/>
              <a:gd name="connsiteY126" fmla="*/ 174189 h 178072"/>
              <a:gd name="connsiteX127" fmla="*/ 310517 w 327420"/>
              <a:gd name="connsiteY127" fmla="*/ 160211 h 178072"/>
              <a:gd name="connsiteX128" fmla="*/ 327777 w 327420"/>
              <a:gd name="connsiteY128" fmla="*/ 158292 h 178072"/>
              <a:gd name="connsiteX129" fmla="*/ 327736 w 327420"/>
              <a:gd name="connsiteY129" fmla="*/ 158234 h 178072"/>
              <a:gd name="connsiteX130" fmla="*/ 323001 w 327420"/>
              <a:gd name="connsiteY130" fmla="*/ 144897 h 178072"/>
              <a:gd name="connsiteX131" fmla="*/ 320592 w 327420"/>
              <a:gd name="connsiteY131" fmla="*/ 133001 h 178072"/>
              <a:gd name="connsiteX132" fmla="*/ 319934 w 327420"/>
              <a:gd name="connsiteY132" fmla="*/ 128146 h 178072"/>
              <a:gd name="connsiteX133" fmla="*/ 316491 w 327420"/>
              <a:gd name="connsiteY133" fmla="*/ 116664 h 178072"/>
              <a:gd name="connsiteX134" fmla="*/ 315829 w 327420"/>
              <a:gd name="connsiteY134" fmla="*/ 115014 h 178072"/>
              <a:gd name="connsiteX135" fmla="*/ 312182 w 327420"/>
              <a:gd name="connsiteY135" fmla="*/ 105803 h 178072"/>
              <a:gd name="connsiteX136" fmla="*/ 312649 w 327420"/>
              <a:gd name="connsiteY136" fmla="*/ 99224 h 178072"/>
              <a:gd name="connsiteX137" fmla="*/ 312522 w 327420"/>
              <a:gd name="connsiteY137" fmla="*/ 98976 h 178072"/>
              <a:gd name="connsiteX138" fmla="*/ 314105 w 327420"/>
              <a:gd name="connsiteY138" fmla="*/ 96441 h 178072"/>
              <a:gd name="connsiteX139" fmla="*/ 313869 w 327420"/>
              <a:gd name="connsiteY139" fmla="*/ 93678 h 178072"/>
              <a:gd name="connsiteX140" fmla="*/ 305695 w 327420"/>
              <a:gd name="connsiteY140" fmla="*/ 90634 h 178072"/>
              <a:gd name="connsiteX141" fmla="*/ 301086 w 327420"/>
              <a:gd name="connsiteY141" fmla="*/ 87785 h 178072"/>
              <a:gd name="connsiteX142" fmla="*/ 292816 w 327420"/>
              <a:gd name="connsiteY142" fmla="*/ 84425 h 178072"/>
              <a:gd name="connsiteX143" fmla="*/ 285418 w 327420"/>
              <a:gd name="connsiteY143" fmla="*/ 88650 h 178072"/>
              <a:gd name="connsiteX144" fmla="*/ 280664 w 327420"/>
              <a:gd name="connsiteY144" fmla="*/ 97888 h 178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327420" h="178072">
                <a:moveTo>
                  <a:pt x="280664" y="97888"/>
                </a:moveTo>
                <a:lnTo>
                  <a:pt x="270067" y="102909"/>
                </a:lnTo>
                <a:lnTo>
                  <a:pt x="264714" y="100008"/>
                </a:lnTo>
                <a:lnTo>
                  <a:pt x="261589" y="96126"/>
                </a:lnTo>
                <a:lnTo>
                  <a:pt x="255306" y="94831"/>
                </a:lnTo>
                <a:lnTo>
                  <a:pt x="251274" y="91700"/>
                </a:lnTo>
                <a:lnTo>
                  <a:pt x="229014" y="95532"/>
                </a:lnTo>
                <a:lnTo>
                  <a:pt x="222668" y="92718"/>
                </a:lnTo>
                <a:lnTo>
                  <a:pt x="215877" y="88596"/>
                </a:lnTo>
                <a:lnTo>
                  <a:pt x="214879" y="85639"/>
                </a:lnTo>
                <a:lnTo>
                  <a:pt x="213020" y="82259"/>
                </a:lnTo>
                <a:lnTo>
                  <a:pt x="211831" y="77243"/>
                </a:lnTo>
                <a:lnTo>
                  <a:pt x="210071" y="70541"/>
                </a:lnTo>
                <a:lnTo>
                  <a:pt x="205734" y="64681"/>
                </a:lnTo>
                <a:lnTo>
                  <a:pt x="193291" y="54646"/>
                </a:lnTo>
                <a:lnTo>
                  <a:pt x="183924" y="51940"/>
                </a:lnTo>
                <a:lnTo>
                  <a:pt x="169336" y="58215"/>
                </a:lnTo>
                <a:lnTo>
                  <a:pt x="165530" y="55960"/>
                </a:lnTo>
                <a:lnTo>
                  <a:pt x="155323" y="41381"/>
                </a:lnTo>
                <a:lnTo>
                  <a:pt x="153309" y="41825"/>
                </a:lnTo>
                <a:lnTo>
                  <a:pt x="150351" y="41223"/>
                </a:lnTo>
                <a:lnTo>
                  <a:pt x="146668" y="38878"/>
                </a:lnTo>
                <a:lnTo>
                  <a:pt x="139324" y="38408"/>
                </a:lnTo>
                <a:lnTo>
                  <a:pt x="122191" y="34058"/>
                </a:lnTo>
                <a:lnTo>
                  <a:pt x="121360" y="31531"/>
                </a:lnTo>
                <a:lnTo>
                  <a:pt x="119668" y="24173"/>
                </a:lnTo>
                <a:lnTo>
                  <a:pt x="122463" y="13849"/>
                </a:lnTo>
                <a:lnTo>
                  <a:pt x="118616" y="12039"/>
                </a:lnTo>
                <a:lnTo>
                  <a:pt x="118308" y="10501"/>
                </a:lnTo>
                <a:lnTo>
                  <a:pt x="117423" y="9546"/>
                </a:lnTo>
                <a:lnTo>
                  <a:pt x="116516" y="9238"/>
                </a:lnTo>
                <a:lnTo>
                  <a:pt x="111086" y="7399"/>
                </a:lnTo>
                <a:lnTo>
                  <a:pt x="103020" y="6237"/>
                </a:lnTo>
                <a:lnTo>
                  <a:pt x="95223" y="2897"/>
                </a:lnTo>
                <a:lnTo>
                  <a:pt x="90918" y="2560"/>
                </a:lnTo>
                <a:lnTo>
                  <a:pt x="87311" y="2282"/>
                </a:lnTo>
                <a:lnTo>
                  <a:pt x="82744" y="3100"/>
                </a:lnTo>
                <a:lnTo>
                  <a:pt x="82027" y="3220"/>
                </a:lnTo>
                <a:lnTo>
                  <a:pt x="78983" y="2860"/>
                </a:lnTo>
                <a:lnTo>
                  <a:pt x="61360" y="365"/>
                </a:lnTo>
                <a:lnTo>
                  <a:pt x="54782" y="3021"/>
                </a:lnTo>
                <a:lnTo>
                  <a:pt x="51611" y="5488"/>
                </a:lnTo>
                <a:lnTo>
                  <a:pt x="39409" y="13302"/>
                </a:lnTo>
                <a:lnTo>
                  <a:pt x="35866" y="15417"/>
                </a:lnTo>
                <a:lnTo>
                  <a:pt x="33276" y="15159"/>
                </a:lnTo>
                <a:lnTo>
                  <a:pt x="31380" y="18314"/>
                </a:lnTo>
                <a:lnTo>
                  <a:pt x="27097" y="21135"/>
                </a:lnTo>
                <a:lnTo>
                  <a:pt x="22870" y="19499"/>
                </a:lnTo>
                <a:lnTo>
                  <a:pt x="17984" y="20723"/>
                </a:lnTo>
                <a:lnTo>
                  <a:pt x="18016" y="24518"/>
                </a:lnTo>
                <a:lnTo>
                  <a:pt x="17562" y="28092"/>
                </a:lnTo>
                <a:lnTo>
                  <a:pt x="12754" y="29353"/>
                </a:lnTo>
                <a:lnTo>
                  <a:pt x="10418" y="33197"/>
                </a:lnTo>
                <a:lnTo>
                  <a:pt x="10209" y="33801"/>
                </a:lnTo>
                <a:lnTo>
                  <a:pt x="9937" y="34798"/>
                </a:lnTo>
                <a:lnTo>
                  <a:pt x="9080" y="37012"/>
                </a:lnTo>
                <a:lnTo>
                  <a:pt x="8004" y="39280"/>
                </a:lnTo>
                <a:lnTo>
                  <a:pt x="6739" y="41656"/>
                </a:lnTo>
                <a:lnTo>
                  <a:pt x="5360" y="44719"/>
                </a:lnTo>
                <a:lnTo>
                  <a:pt x="851" y="50458"/>
                </a:lnTo>
                <a:lnTo>
                  <a:pt x="356" y="51161"/>
                </a:lnTo>
                <a:lnTo>
                  <a:pt x="1295" y="55264"/>
                </a:lnTo>
                <a:lnTo>
                  <a:pt x="801" y="57239"/>
                </a:lnTo>
                <a:lnTo>
                  <a:pt x="2974" y="65700"/>
                </a:lnTo>
                <a:lnTo>
                  <a:pt x="4766" y="72481"/>
                </a:lnTo>
                <a:lnTo>
                  <a:pt x="11520" y="88148"/>
                </a:lnTo>
                <a:lnTo>
                  <a:pt x="16129" y="94936"/>
                </a:lnTo>
                <a:lnTo>
                  <a:pt x="16510" y="95422"/>
                </a:lnTo>
                <a:lnTo>
                  <a:pt x="28132" y="92680"/>
                </a:lnTo>
                <a:lnTo>
                  <a:pt x="30699" y="93338"/>
                </a:lnTo>
                <a:lnTo>
                  <a:pt x="38102" y="94268"/>
                </a:lnTo>
                <a:lnTo>
                  <a:pt x="41899" y="96433"/>
                </a:lnTo>
                <a:lnTo>
                  <a:pt x="45905" y="98350"/>
                </a:lnTo>
                <a:lnTo>
                  <a:pt x="46014" y="98386"/>
                </a:lnTo>
                <a:lnTo>
                  <a:pt x="47787" y="99222"/>
                </a:lnTo>
                <a:lnTo>
                  <a:pt x="58053" y="109886"/>
                </a:lnTo>
                <a:lnTo>
                  <a:pt x="58552" y="112789"/>
                </a:lnTo>
                <a:lnTo>
                  <a:pt x="60393" y="114914"/>
                </a:lnTo>
                <a:lnTo>
                  <a:pt x="61600" y="115019"/>
                </a:lnTo>
                <a:lnTo>
                  <a:pt x="67093" y="116571"/>
                </a:lnTo>
                <a:lnTo>
                  <a:pt x="68223" y="119496"/>
                </a:lnTo>
                <a:lnTo>
                  <a:pt x="68781" y="125058"/>
                </a:lnTo>
                <a:lnTo>
                  <a:pt x="69253" y="127511"/>
                </a:lnTo>
                <a:lnTo>
                  <a:pt x="68804" y="129386"/>
                </a:lnTo>
                <a:lnTo>
                  <a:pt x="69997" y="131645"/>
                </a:lnTo>
                <a:lnTo>
                  <a:pt x="70323" y="133282"/>
                </a:lnTo>
                <a:lnTo>
                  <a:pt x="70033" y="134749"/>
                </a:lnTo>
                <a:lnTo>
                  <a:pt x="70831" y="135989"/>
                </a:lnTo>
                <a:lnTo>
                  <a:pt x="71516" y="139692"/>
                </a:lnTo>
                <a:lnTo>
                  <a:pt x="76910" y="141874"/>
                </a:lnTo>
                <a:lnTo>
                  <a:pt x="81936" y="144498"/>
                </a:lnTo>
                <a:lnTo>
                  <a:pt x="84064" y="151097"/>
                </a:lnTo>
                <a:lnTo>
                  <a:pt x="85692" y="150960"/>
                </a:lnTo>
                <a:lnTo>
                  <a:pt x="90977" y="155203"/>
                </a:lnTo>
                <a:lnTo>
                  <a:pt x="91340" y="161802"/>
                </a:lnTo>
                <a:lnTo>
                  <a:pt x="99269" y="161888"/>
                </a:lnTo>
                <a:lnTo>
                  <a:pt x="107756" y="164686"/>
                </a:lnTo>
                <a:lnTo>
                  <a:pt x="114229" y="164950"/>
                </a:lnTo>
                <a:lnTo>
                  <a:pt x="115790" y="159156"/>
                </a:lnTo>
                <a:lnTo>
                  <a:pt x="116629" y="154350"/>
                </a:lnTo>
                <a:lnTo>
                  <a:pt x="129036" y="157999"/>
                </a:lnTo>
                <a:lnTo>
                  <a:pt x="131186" y="168771"/>
                </a:lnTo>
                <a:lnTo>
                  <a:pt x="142368" y="177577"/>
                </a:lnTo>
                <a:lnTo>
                  <a:pt x="150542" y="168991"/>
                </a:lnTo>
                <a:lnTo>
                  <a:pt x="154366" y="165007"/>
                </a:lnTo>
                <a:lnTo>
                  <a:pt x="154071" y="162509"/>
                </a:lnTo>
                <a:lnTo>
                  <a:pt x="162028" y="159705"/>
                </a:lnTo>
                <a:lnTo>
                  <a:pt x="163652" y="159145"/>
                </a:lnTo>
                <a:lnTo>
                  <a:pt x="164967" y="152749"/>
                </a:lnTo>
                <a:lnTo>
                  <a:pt x="169231" y="143640"/>
                </a:lnTo>
                <a:lnTo>
                  <a:pt x="177524" y="147102"/>
                </a:lnTo>
                <a:lnTo>
                  <a:pt x="183343" y="147703"/>
                </a:lnTo>
                <a:lnTo>
                  <a:pt x="186569" y="156612"/>
                </a:lnTo>
                <a:lnTo>
                  <a:pt x="190751" y="160462"/>
                </a:lnTo>
                <a:lnTo>
                  <a:pt x="194698" y="161848"/>
                </a:lnTo>
                <a:lnTo>
                  <a:pt x="207154" y="166271"/>
                </a:lnTo>
                <a:lnTo>
                  <a:pt x="213700" y="168632"/>
                </a:lnTo>
                <a:lnTo>
                  <a:pt x="215687" y="170180"/>
                </a:lnTo>
                <a:lnTo>
                  <a:pt x="230616" y="161034"/>
                </a:lnTo>
                <a:lnTo>
                  <a:pt x="234494" y="165642"/>
                </a:lnTo>
                <a:lnTo>
                  <a:pt x="238999" y="169144"/>
                </a:lnTo>
                <a:lnTo>
                  <a:pt x="244392" y="173670"/>
                </a:lnTo>
                <a:lnTo>
                  <a:pt x="245871" y="174905"/>
                </a:lnTo>
                <a:lnTo>
                  <a:pt x="251600" y="178437"/>
                </a:lnTo>
                <a:lnTo>
                  <a:pt x="258173" y="176218"/>
                </a:lnTo>
                <a:lnTo>
                  <a:pt x="286883" y="175316"/>
                </a:lnTo>
                <a:lnTo>
                  <a:pt x="288620" y="174189"/>
                </a:lnTo>
                <a:lnTo>
                  <a:pt x="310517" y="160211"/>
                </a:lnTo>
                <a:lnTo>
                  <a:pt x="327777" y="158292"/>
                </a:lnTo>
                <a:lnTo>
                  <a:pt x="327736" y="158234"/>
                </a:lnTo>
                <a:lnTo>
                  <a:pt x="323001" y="144897"/>
                </a:lnTo>
                <a:lnTo>
                  <a:pt x="320592" y="133001"/>
                </a:lnTo>
                <a:lnTo>
                  <a:pt x="319934" y="128146"/>
                </a:lnTo>
                <a:lnTo>
                  <a:pt x="316491" y="116664"/>
                </a:lnTo>
                <a:lnTo>
                  <a:pt x="315829" y="115014"/>
                </a:lnTo>
                <a:lnTo>
                  <a:pt x="312182" y="105803"/>
                </a:lnTo>
                <a:lnTo>
                  <a:pt x="312649" y="99224"/>
                </a:lnTo>
                <a:lnTo>
                  <a:pt x="312522" y="98976"/>
                </a:lnTo>
                <a:lnTo>
                  <a:pt x="314105" y="96441"/>
                </a:lnTo>
                <a:lnTo>
                  <a:pt x="313869" y="93678"/>
                </a:lnTo>
                <a:lnTo>
                  <a:pt x="305695" y="90634"/>
                </a:lnTo>
                <a:lnTo>
                  <a:pt x="301086" y="87785"/>
                </a:lnTo>
                <a:lnTo>
                  <a:pt x="292816" y="84425"/>
                </a:lnTo>
                <a:lnTo>
                  <a:pt x="285418" y="88650"/>
                </a:lnTo>
                <a:lnTo>
                  <a:pt x="280664" y="9788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E3514263-FD1A-8106-D5C7-8EB41A3D711F}"/>
              </a:ext>
            </a:extLst>
          </p:cNvPr>
          <p:cNvSpPr>
            <a:spLocks/>
          </p:cNvSpPr>
          <p:nvPr/>
        </p:nvSpPr>
        <p:spPr>
          <a:xfrm flipV="1">
            <a:off x="5994699" y="3700131"/>
            <a:ext cx="597227" cy="617302"/>
          </a:xfrm>
          <a:custGeom>
            <a:avLst/>
            <a:gdLst>
              <a:gd name="connsiteX0" fmla="*/ 145405 w 406710"/>
              <a:gd name="connsiteY0" fmla="*/ 107668 h 420381"/>
              <a:gd name="connsiteX1" fmla="*/ 124475 w 406710"/>
              <a:gd name="connsiteY1" fmla="*/ 123473 h 420381"/>
              <a:gd name="connsiteX2" fmla="*/ 113262 w 406710"/>
              <a:gd name="connsiteY2" fmla="*/ 132118 h 420381"/>
              <a:gd name="connsiteX3" fmla="*/ 104107 w 406710"/>
              <a:gd name="connsiteY3" fmla="*/ 139024 h 420381"/>
              <a:gd name="connsiteX4" fmla="*/ 102819 w 406710"/>
              <a:gd name="connsiteY4" fmla="*/ 140359 h 420381"/>
              <a:gd name="connsiteX5" fmla="*/ 98895 w 406710"/>
              <a:gd name="connsiteY5" fmla="*/ 144443 h 420381"/>
              <a:gd name="connsiteX6" fmla="*/ 97566 w 406710"/>
              <a:gd name="connsiteY6" fmla="*/ 145899 h 420381"/>
              <a:gd name="connsiteX7" fmla="*/ 92254 w 406710"/>
              <a:gd name="connsiteY7" fmla="*/ 151717 h 420381"/>
              <a:gd name="connsiteX8" fmla="*/ 91769 w 406710"/>
              <a:gd name="connsiteY8" fmla="*/ 152284 h 420381"/>
              <a:gd name="connsiteX9" fmla="*/ 88521 w 406710"/>
              <a:gd name="connsiteY9" fmla="*/ 155864 h 420381"/>
              <a:gd name="connsiteX10" fmla="*/ 85300 w 406710"/>
              <a:gd name="connsiteY10" fmla="*/ 159426 h 420381"/>
              <a:gd name="connsiteX11" fmla="*/ 81431 w 406710"/>
              <a:gd name="connsiteY11" fmla="*/ 163697 h 420381"/>
              <a:gd name="connsiteX12" fmla="*/ 71097 w 406710"/>
              <a:gd name="connsiteY12" fmla="*/ 175109 h 420381"/>
              <a:gd name="connsiteX13" fmla="*/ 66212 w 406710"/>
              <a:gd name="connsiteY13" fmla="*/ 179661 h 420381"/>
              <a:gd name="connsiteX14" fmla="*/ 64229 w 406710"/>
              <a:gd name="connsiteY14" fmla="*/ 182678 h 420381"/>
              <a:gd name="connsiteX15" fmla="*/ 53179 w 406710"/>
              <a:gd name="connsiteY15" fmla="*/ 194882 h 420381"/>
              <a:gd name="connsiteX16" fmla="*/ 48176 w 406710"/>
              <a:gd name="connsiteY16" fmla="*/ 200410 h 420381"/>
              <a:gd name="connsiteX17" fmla="*/ 35438 w 406710"/>
              <a:gd name="connsiteY17" fmla="*/ 214477 h 420381"/>
              <a:gd name="connsiteX18" fmla="*/ 33079 w 406710"/>
              <a:gd name="connsiteY18" fmla="*/ 217045 h 420381"/>
              <a:gd name="connsiteX19" fmla="*/ 24329 w 406710"/>
              <a:gd name="connsiteY19" fmla="*/ 227085 h 420381"/>
              <a:gd name="connsiteX20" fmla="*/ 19697 w 406710"/>
              <a:gd name="connsiteY20" fmla="*/ 235807 h 420381"/>
              <a:gd name="connsiteX21" fmla="*/ 14540 w 406710"/>
              <a:gd name="connsiteY21" fmla="*/ 249543 h 420381"/>
              <a:gd name="connsiteX22" fmla="*/ 11329 w 406710"/>
              <a:gd name="connsiteY22" fmla="*/ 257169 h 420381"/>
              <a:gd name="connsiteX23" fmla="*/ 10240 w 406710"/>
              <a:gd name="connsiteY23" fmla="*/ 259206 h 420381"/>
              <a:gd name="connsiteX24" fmla="*/ 7274 w 406710"/>
              <a:gd name="connsiteY24" fmla="*/ 266745 h 420381"/>
              <a:gd name="connsiteX25" fmla="*/ 888 w 406710"/>
              <a:gd name="connsiteY25" fmla="*/ 281884 h 420381"/>
              <a:gd name="connsiteX26" fmla="*/ 861 w 406710"/>
              <a:gd name="connsiteY26" fmla="*/ 282603 h 420381"/>
              <a:gd name="connsiteX27" fmla="*/ 860 w 406710"/>
              <a:gd name="connsiteY27" fmla="*/ 282627 h 420381"/>
              <a:gd name="connsiteX28" fmla="*/ 849 w 406710"/>
              <a:gd name="connsiteY28" fmla="*/ 282900 h 420381"/>
              <a:gd name="connsiteX29" fmla="*/ 803 w 406710"/>
              <a:gd name="connsiteY29" fmla="*/ 284113 h 420381"/>
              <a:gd name="connsiteX30" fmla="*/ 377 w 406710"/>
              <a:gd name="connsiteY30" fmla="*/ 287891 h 420381"/>
              <a:gd name="connsiteX31" fmla="*/ 15972 w 406710"/>
              <a:gd name="connsiteY31" fmla="*/ 296183 h 420381"/>
              <a:gd name="connsiteX32" fmla="*/ 29809 w 406710"/>
              <a:gd name="connsiteY32" fmla="*/ 303530 h 420381"/>
              <a:gd name="connsiteX33" fmla="*/ 38799 w 406710"/>
              <a:gd name="connsiteY33" fmla="*/ 304256 h 420381"/>
              <a:gd name="connsiteX34" fmla="*/ 39516 w 406710"/>
              <a:gd name="connsiteY34" fmla="*/ 304340 h 420381"/>
              <a:gd name="connsiteX35" fmla="*/ 71070 w 406710"/>
              <a:gd name="connsiteY35" fmla="*/ 313580 h 420381"/>
              <a:gd name="connsiteX36" fmla="*/ 75511 w 406710"/>
              <a:gd name="connsiteY36" fmla="*/ 313357 h 420381"/>
              <a:gd name="connsiteX37" fmla="*/ 76613 w 406710"/>
              <a:gd name="connsiteY37" fmla="*/ 316225 h 420381"/>
              <a:gd name="connsiteX38" fmla="*/ 77598 w 406710"/>
              <a:gd name="connsiteY38" fmla="*/ 316802 h 420381"/>
              <a:gd name="connsiteX39" fmla="*/ 78650 w 406710"/>
              <a:gd name="connsiteY39" fmla="*/ 316714 h 420381"/>
              <a:gd name="connsiteX40" fmla="*/ 79444 w 406710"/>
              <a:gd name="connsiteY40" fmla="*/ 314673 h 420381"/>
              <a:gd name="connsiteX41" fmla="*/ 79948 w 406710"/>
              <a:gd name="connsiteY41" fmla="*/ 315447 h 420381"/>
              <a:gd name="connsiteX42" fmla="*/ 81503 w 406710"/>
              <a:gd name="connsiteY42" fmla="*/ 315760 h 420381"/>
              <a:gd name="connsiteX43" fmla="*/ 83821 w 406710"/>
              <a:gd name="connsiteY43" fmla="*/ 314678 h 420381"/>
              <a:gd name="connsiteX44" fmla="*/ 84724 w 406710"/>
              <a:gd name="connsiteY44" fmla="*/ 315128 h 420381"/>
              <a:gd name="connsiteX45" fmla="*/ 90113 w 406710"/>
              <a:gd name="connsiteY45" fmla="*/ 314230 h 420381"/>
              <a:gd name="connsiteX46" fmla="*/ 90871 w 406710"/>
              <a:gd name="connsiteY46" fmla="*/ 314151 h 420381"/>
              <a:gd name="connsiteX47" fmla="*/ 95847 w 406710"/>
              <a:gd name="connsiteY47" fmla="*/ 315866 h 420381"/>
              <a:gd name="connsiteX48" fmla="*/ 100383 w 406710"/>
              <a:gd name="connsiteY48" fmla="*/ 317337 h 420381"/>
              <a:gd name="connsiteX49" fmla="*/ 103627 w 406710"/>
              <a:gd name="connsiteY49" fmla="*/ 318408 h 420381"/>
              <a:gd name="connsiteX50" fmla="*/ 108825 w 406710"/>
              <a:gd name="connsiteY50" fmla="*/ 320102 h 420381"/>
              <a:gd name="connsiteX51" fmla="*/ 117195 w 406710"/>
              <a:gd name="connsiteY51" fmla="*/ 315501 h 420381"/>
              <a:gd name="connsiteX52" fmla="*/ 119236 w 406710"/>
              <a:gd name="connsiteY52" fmla="*/ 316454 h 420381"/>
              <a:gd name="connsiteX53" fmla="*/ 120919 w 406710"/>
              <a:gd name="connsiteY53" fmla="*/ 321460 h 420381"/>
              <a:gd name="connsiteX54" fmla="*/ 125800 w 406710"/>
              <a:gd name="connsiteY54" fmla="*/ 318680 h 420381"/>
              <a:gd name="connsiteX55" fmla="*/ 143564 w 406710"/>
              <a:gd name="connsiteY55" fmla="*/ 327044 h 420381"/>
              <a:gd name="connsiteX56" fmla="*/ 144303 w 406710"/>
              <a:gd name="connsiteY56" fmla="*/ 329309 h 420381"/>
              <a:gd name="connsiteX57" fmla="*/ 145609 w 406710"/>
              <a:gd name="connsiteY57" fmla="*/ 332659 h 420381"/>
              <a:gd name="connsiteX58" fmla="*/ 148921 w 406710"/>
              <a:gd name="connsiteY58" fmla="*/ 333022 h 420381"/>
              <a:gd name="connsiteX59" fmla="*/ 149424 w 406710"/>
              <a:gd name="connsiteY59" fmla="*/ 333556 h 420381"/>
              <a:gd name="connsiteX60" fmla="*/ 149806 w 406710"/>
              <a:gd name="connsiteY60" fmla="*/ 336666 h 420381"/>
              <a:gd name="connsiteX61" fmla="*/ 148127 w 406710"/>
              <a:gd name="connsiteY61" fmla="*/ 337687 h 420381"/>
              <a:gd name="connsiteX62" fmla="*/ 144035 w 406710"/>
              <a:gd name="connsiteY62" fmla="*/ 336821 h 420381"/>
              <a:gd name="connsiteX63" fmla="*/ 143187 w 406710"/>
              <a:gd name="connsiteY63" fmla="*/ 338252 h 420381"/>
              <a:gd name="connsiteX64" fmla="*/ 143523 w 406710"/>
              <a:gd name="connsiteY64" fmla="*/ 339693 h 420381"/>
              <a:gd name="connsiteX65" fmla="*/ 145814 w 406710"/>
              <a:gd name="connsiteY65" fmla="*/ 344953 h 420381"/>
              <a:gd name="connsiteX66" fmla="*/ 150309 w 406710"/>
              <a:gd name="connsiteY66" fmla="*/ 347194 h 420381"/>
              <a:gd name="connsiteX67" fmla="*/ 154192 w 406710"/>
              <a:gd name="connsiteY67" fmla="*/ 348648 h 420381"/>
              <a:gd name="connsiteX68" fmla="*/ 157263 w 406710"/>
              <a:gd name="connsiteY68" fmla="*/ 350518 h 420381"/>
              <a:gd name="connsiteX69" fmla="*/ 164199 w 406710"/>
              <a:gd name="connsiteY69" fmla="*/ 352334 h 420381"/>
              <a:gd name="connsiteX70" fmla="*/ 165660 w 406710"/>
              <a:gd name="connsiteY70" fmla="*/ 352619 h 420381"/>
              <a:gd name="connsiteX71" fmla="*/ 166472 w 406710"/>
              <a:gd name="connsiteY71" fmla="*/ 354820 h 420381"/>
              <a:gd name="connsiteX72" fmla="*/ 166145 w 406710"/>
              <a:gd name="connsiteY72" fmla="*/ 358079 h 420381"/>
              <a:gd name="connsiteX73" fmla="*/ 166907 w 406710"/>
              <a:gd name="connsiteY73" fmla="*/ 362365 h 420381"/>
              <a:gd name="connsiteX74" fmla="*/ 166326 w 406710"/>
              <a:gd name="connsiteY74" fmla="*/ 364361 h 420381"/>
              <a:gd name="connsiteX75" fmla="*/ 167184 w 406710"/>
              <a:gd name="connsiteY75" fmla="*/ 371317 h 420381"/>
              <a:gd name="connsiteX76" fmla="*/ 160679 w 406710"/>
              <a:gd name="connsiteY76" fmla="*/ 375446 h 420381"/>
              <a:gd name="connsiteX77" fmla="*/ 159599 w 406710"/>
              <a:gd name="connsiteY77" fmla="*/ 377877 h 420381"/>
              <a:gd name="connsiteX78" fmla="*/ 160293 w 406710"/>
              <a:gd name="connsiteY78" fmla="*/ 381685 h 420381"/>
              <a:gd name="connsiteX79" fmla="*/ 160565 w 406710"/>
              <a:gd name="connsiteY79" fmla="*/ 384367 h 420381"/>
              <a:gd name="connsiteX80" fmla="*/ 169280 w 406710"/>
              <a:gd name="connsiteY80" fmla="*/ 387352 h 420381"/>
              <a:gd name="connsiteX81" fmla="*/ 171203 w 406710"/>
              <a:gd name="connsiteY81" fmla="*/ 387999 h 420381"/>
              <a:gd name="connsiteX82" fmla="*/ 172006 w 406710"/>
              <a:gd name="connsiteY82" fmla="*/ 391073 h 420381"/>
              <a:gd name="connsiteX83" fmla="*/ 174360 w 406710"/>
              <a:gd name="connsiteY83" fmla="*/ 392179 h 420381"/>
              <a:gd name="connsiteX84" fmla="*/ 176356 w 406710"/>
              <a:gd name="connsiteY84" fmla="*/ 393159 h 420381"/>
              <a:gd name="connsiteX85" fmla="*/ 176556 w 406710"/>
              <a:gd name="connsiteY85" fmla="*/ 393274 h 420381"/>
              <a:gd name="connsiteX86" fmla="*/ 178044 w 406710"/>
              <a:gd name="connsiteY86" fmla="*/ 393418 h 420381"/>
              <a:gd name="connsiteX87" fmla="*/ 180979 w 406710"/>
              <a:gd name="connsiteY87" fmla="*/ 395694 h 420381"/>
              <a:gd name="connsiteX88" fmla="*/ 183791 w 406710"/>
              <a:gd name="connsiteY88" fmla="*/ 397241 h 420381"/>
              <a:gd name="connsiteX89" fmla="*/ 184594 w 406710"/>
              <a:gd name="connsiteY89" fmla="*/ 401289 h 420381"/>
              <a:gd name="connsiteX90" fmla="*/ 185265 w 406710"/>
              <a:gd name="connsiteY90" fmla="*/ 404853 h 420381"/>
              <a:gd name="connsiteX91" fmla="*/ 194079 w 406710"/>
              <a:gd name="connsiteY91" fmla="*/ 402994 h 420381"/>
              <a:gd name="connsiteX92" fmla="*/ 198878 w 406710"/>
              <a:gd name="connsiteY92" fmla="*/ 403323 h 420381"/>
              <a:gd name="connsiteX93" fmla="*/ 199196 w 406710"/>
              <a:gd name="connsiteY93" fmla="*/ 405143 h 420381"/>
              <a:gd name="connsiteX94" fmla="*/ 195821 w 406710"/>
              <a:gd name="connsiteY94" fmla="*/ 414269 h 420381"/>
              <a:gd name="connsiteX95" fmla="*/ 203274 w 406710"/>
              <a:gd name="connsiteY95" fmla="*/ 420880 h 420381"/>
              <a:gd name="connsiteX96" fmla="*/ 213766 w 406710"/>
              <a:gd name="connsiteY96" fmla="*/ 415518 h 420381"/>
              <a:gd name="connsiteX97" fmla="*/ 216075 w 406710"/>
              <a:gd name="connsiteY97" fmla="*/ 414253 h 420381"/>
              <a:gd name="connsiteX98" fmla="*/ 220299 w 406710"/>
              <a:gd name="connsiteY98" fmla="*/ 413558 h 420381"/>
              <a:gd name="connsiteX99" fmla="*/ 225107 w 406710"/>
              <a:gd name="connsiteY99" fmla="*/ 408212 h 420381"/>
              <a:gd name="connsiteX100" fmla="*/ 231471 w 406710"/>
              <a:gd name="connsiteY100" fmla="*/ 406775 h 420381"/>
              <a:gd name="connsiteX101" fmla="*/ 234810 w 406710"/>
              <a:gd name="connsiteY101" fmla="*/ 404965 h 420381"/>
              <a:gd name="connsiteX102" fmla="*/ 237328 w 406710"/>
              <a:gd name="connsiteY102" fmla="*/ 402632 h 420381"/>
              <a:gd name="connsiteX103" fmla="*/ 236738 w 406710"/>
              <a:gd name="connsiteY103" fmla="*/ 402278 h 420381"/>
              <a:gd name="connsiteX104" fmla="*/ 237137 w 406710"/>
              <a:gd name="connsiteY104" fmla="*/ 399774 h 420381"/>
              <a:gd name="connsiteX105" fmla="*/ 237464 w 406710"/>
              <a:gd name="connsiteY105" fmla="*/ 399206 h 420381"/>
              <a:gd name="connsiteX106" fmla="*/ 241183 w 406710"/>
              <a:gd name="connsiteY106" fmla="*/ 395318 h 420381"/>
              <a:gd name="connsiteX107" fmla="*/ 242417 w 406710"/>
              <a:gd name="connsiteY107" fmla="*/ 394836 h 420381"/>
              <a:gd name="connsiteX108" fmla="*/ 254411 w 406710"/>
              <a:gd name="connsiteY108" fmla="*/ 389773 h 420381"/>
              <a:gd name="connsiteX109" fmla="*/ 256883 w 406710"/>
              <a:gd name="connsiteY109" fmla="*/ 385501 h 420381"/>
              <a:gd name="connsiteX110" fmla="*/ 265121 w 406710"/>
              <a:gd name="connsiteY110" fmla="*/ 374690 h 420381"/>
              <a:gd name="connsiteX111" fmla="*/ 271259 w 406710"/>
              <a:gd name="connsiteY111" fmla="*/ 368094 h 420381"/>
              <a:gd name="connsiteX112" fmla="*/ 282359 w 406710"/>
              <a:gd name="connsiteY112" fmla="*/ 371209 h 420381"/>
              <a:gd name="connsiteX113" fmla="*/ 289703 w 406710"/>
              <a:gd name="connsiteY113" fmla="*/ 363336 h 420381"/>
              <a:gd name="connsiteX114" fmla="*/ 302332 w 406710"/>
              <a:gd name="connsiteY114" fmla="*/ 358699 h 420381"/>
              <a:gd name="connsiteX115" fmla="*/ 304627 w 406710"/>
              <a:gd name="connsiteY115" fmla="*/ 360665 h 420381"/>
              <a:gd name="connsiteX116" fmla="*/ 310365 w 406710"/>
              <a:gd name="connsiteY116" fmla="*/ 361929 h 420381"/>
              <a:gd name="connsiteX117" fmla="*/ 314970 w 406710"/>
              <a:gd name="connsiteY117" fmla="*/ 360133 h 420381"/>
              <a:gd name="connsiteX118" fmla="*/ 318880 w 406710"/>
              <a:gd name="connsiteY118" fmla="*/ 361984 h 420381"/>
              <a:gd name="connsiteX119" fmla="*/ 321130 w 406710"/>
              <a:gd name="connsiteY119" fmla="*/ 361183 h 420381"/>
              <a:gd name="connsiteX120" fmla="*/ 323017 w 406710"/>
              <a:gd name="connsiteY120" fmla="*/ 361991 h 420381"/>
              <a:gd name="connsiteX121" fmla="*/ 325997 w 406710"/>
              <a:gd name="connsiteY121" fmla="*/ 360575 h 420381"/>
              <a:gd name="connsiteX122" fmla="*/ 332502 w 406710"/>
              <a:gd name="connsiteY122" fmla="*/ 359905 h 420381"/>
              <a:gd name="connsiteX123" fmla="*/ 333528 w 406710"/>
              <a:gd name="connsiteY123" fmla="*/ 361544 h 420381"/>
              <a:gd name="connsiteX124" fmla="*/ 334789 w 406710"/>
              <a:gd name="connsiteY124" fmla="*/ 361537 h 420381"/>
              <a:gd name="connsiteX125" fmla="*/ 336658 w 406710"/>
              <a:gd name="connsiteY125" fmla="*/ 360251 h 420381"/>
              <a:gd name="connsiteX126" fmla="*/ 340840 w 406710"/>
              <a:gd name="connsiteY126" fmla="*/ 364524 h 420381"/>
              <a:gd name="connsiteX127" fmla="*/ 342373 w 406710"/>
              <a:gd name="connsiteY127" fmla="*/ 364101 h 420381"/>
              <a:gd name="connsiteX128" fmla="*/ 346061 w 406710"/>
              <a:gd name="connsiteY128" fmla="*/ 366300 h 420381"/>
              <a:gd name="connsiteX129" fmla="*/ 348275 w 406710"/>
              <a:gd name="connsiteY129" fmla="*/ 370129 h 420381"/>
              <a:gd name="connsiteX130" fmla="*/ 348592 w 406710"/>
              <a:gd name="connsiteY130" fmla="*/ 372764 h 420381"/>
              <a:gd name="connsiteX131" fmla="*/ 349767 w 406710"/>
              <a:gd name="connsiteY131" fmla="*/ 373151 h 420381"/>
              <a:gd name="connsiteX132" fmla="*/ 349300 w 406710"/>
              <a:gd name="connsiteY132" fmla="*/ 374670 h 420381"/>
              <a:gd name="connsiteX133" fmla="*/ 350511 w 406710"/>
              <a:gd name="connsiteY133" fmla="*/ 375561 h 420381"/>
              <a:gd name="connsiteX134" fmla="*/ 350674 w 406710"/>
              <a:gd name="connsiteY134" fmla="*/ 376904 h 420381"/>
              <a:gd name="connsiteX135" fmla="*/ 352720 w 406710"/>
              <a:gd name="connsiteY135" fmla="*/ 377319 h 420381"/>
              <a:gd name="connsiteX136" fmla="*/ 359665 w 406710"/>
              <a:gd name="connsiteY136" fmla="*/ 375118 h 420381"/>
              <a:gd name="connsiteX137" fmla="*/ 368248 w 406710"/>
              <a:gd name="connsiteY137" fmla="*/ 370300 h 420381"/>
              <a:gd name="connsiteX138" fmla="*/ 371478 w 406710"/>
              <a:gd name="connsiteY138" fmla="*/ 357644 h 420381"/>
              <a:gd name="connsiteX139" fmla="*/ 372770 w 406710"/>
              <a:gd name="connsiteY139" fmla="*/ 356476 h 420381"/>
              <a:gd name="connsiteX140" fmla="*/ 370103 w 406710"/>
              <a:gd name="connsiteY140" fmla="*/ 354829 h 420381"/>
              <a:gd name="connsiteX141" fmla="*/ 371328 w 406710"/>
              <a:gd name="connsiteY141" fmla="*/ 353478 h 420381"/>
              <a:gd name="connsiteX142" fmla="*/ 369337 w 406710"/>
              <a:gd name="connsiteY142" fmla="*/ 352638 h 420381"/>
              <a:gd name="connsiteX143" fmla="*/ 369069 w 406710"/>
              <a:gd name="connsiteY143" fmla="*/ 351780 h 420381"/>
              <a:gd name="connsiteX144" fmla="*/ 370629 w 406710"/>
              <a:gd name="connsiteY144" fmla="*/ 351619 h 420381"/>
              <a:gd name="connsiteX145" fmla="*/ 368565 w 406710"/>
              <a:gd name="connsiteY145" fmla="*/ 349146 h 420381"/>
              <a:gd name="connsiteX146" fmla="*/ 368602 w 406710"/>
              <a:gd name="connsiteY146" fmla="*/ 348201 h 420381"/>
              <a:gd name="connsiteX147" fmla="*/ 370688 w 406710"/>
              <a:gd name="connsiteY147" fmla="*/ 347927 h 420381"/>
              <a:gd name="connsiteX148" fmla="*/ 370747 w 406710"/>
              <a:gd name="connsiteY148" fmla="*/ 347110 h 420381"/>
              <a:gd name="connsiteX149" fmla="*/ 379026 w 406710"/>
              <a:gd name="connsiteY149" fmla="*/ 346117 h 420381"/>
              <a:gd name="connsiteX150" fmla="*/ 383875 w 406710"/>
              <a:gd name="connsiteY150" fmla="*/ 344463 h 420381"/>
              <a:gd name="connsiteX151" fmla="*/ 381571 w 406710"/>
              <a:gd name="connsiteY151" fmla="*/ 342380 h 420381"/>
              <a:gd name="connsiteX152" fmla="*/ 377465 w 406710"/>
              <a:gd name="connsiteY152" fmla="*/ 333980 h 420381"/>
              <a:gd name="connsiteX153" fmla="*/ 377184 w 406710"/>
              <a:gd name="connsiteY153" fmla="*/ 329398 h 420381"/>
              <a:gd name="connsiteX154" fmla="*/ 393297 w 406710"/>
              <a:gd name="connsiteY154" fmla="*/ 324485 h 420381"/>
              <a:gd name="connsiteX155" fmla="*/ 401358 w 406710"/>
              <a:gd name="connsiteY155" fmla="*/ 321898 h 420381"/>
              <a:gd name="connsiteX156" fmla="*/ 403526 w 406710"/>
              <a:gd name="connsiteY156" fmla="*/ 322073 h 420381"/>
              <a:gd name="connsiteX157" fmla="*/ 404728 w 406710"/>
              <a:gd name="connsiteY157" fmla="*/ 322225 h 420381"/>
              <a:gd name="connsiteX158" fmla="*/ 404814 w 406710"/>
              <a:gd name="connsiteY158" fmla="*/ 322237 h 420381"/>
              <a:gd name="connsiteX159" fmla="*/ 407087 w 406710"/>
              <a:gd name="connsiteY159" fmla="*/ 318075 h 420381"/>
              <a:gd name="connsiteX160" fmla="*/ 406742 w 406710"/>
              <a:gd name="connsiteY160" fmla="*/ 316831 h 420381"/>
              <a:gd name="connsiteX161" fmla="*/ 402220 w 406710"/>
              <a:gd name="connsiteY161" fmla="*/ 316181 h 420381"/>
              <a:gd name="connsiteX162" fmla="*/ 400986 w 406710"/>
              <a:gd name="connsiteY162" fmla="*/ 317050 h 420381"/>
              <a:gd name="connsiteX163" fmla="*/ 400255 w 406710"/>
              <a:gd name="connsiteY163" fmla="*/ 316508 h 420381"/>
              <a:gd name="connsiteX164" fmla="*/ 398622 w 406710"/>
              <a:gd name="connsiteY164" fmla="*/ 319228 h 420381"/>
              <a:gd name="connsiteX165" fmla="*/ 396994 w 406710"/>
              <a:gd name="connsiteY165" fmla="*/ 318798 h 420381"/>
              <a:gd name="connsiteX166" fmla="*/ 394590 w 406710"/>
              <a:gd name="connsiteY166" fmla="*/ 314047 h 420381"/>
              <a:gd name="connsiteX167" fmla="*/ 386270 w 406710"/>
              <a:gd name="connsiteY167" fmla="*/ 311368 h 420381"/>
              <a:gd name="connsiteX168" fmla="*/ 384342 w 406710"/>
              <a:gd name="connsiteY168" fmla="*/ 310181 h 420381"/>
              <a:gd name="connsiteX169" fmla="*/ 384152 w 406710"/>
              <a:gd name="connsiteY169" fmla="*/ 308309 h 420381"/>
              <a:gd name="connsiteX170" fmla="*/ 384546 w 406710"/>
              <a:gd name="connsiteY170" fmla="*/ 304909 h 420381"/>
              <a:gd name="connsiteX171" fmla="*/ 386742 w 406710"/>
              <a:gd name="connsiteY171" fmla="*/ 299456 h 420381"/>
              <a:gd name="connsiteX172" fmla="*/ 386084 w 406710"/>
              <a:gd name="connsiteY172" fmla="*/ 297177 h 420381"/>
              <a:gd name="connsiteX173" fmla="*/ 388053 w 406710"/>
              <a:gd name="connsiteY173" fmla="*/ 296544 h 420381"/>
              <a:gd name="connsiteX174" fmla="*/ 389895 w 406710"/>
              <a:gd name="connsiteY174" fmla="*/ 297645 h 420381"/>
              <a:gd name="connsiteX175" fmla="*/ 391138 w 406710"/>
              <a:gd name="connsiteY175" fmla="*/ 295375 h 420381"/>
              <a:gd name="connsiteX176" fmla="*/ 387400 w 406710"/>
              <a:gd name="connsiteY176" fmla="*/ 292116 h 420381"/>
              <a:gd name="connsiteX177" fmla="*/ 386774 w 406710"/>
              <a:gd name="connsiteY177" fmla="*/ 289866 h 420381"/>
              <a:gd name="connsiteX178" fmla="*/ 383920 w 406710"/>
              <a:gd name="connsiteY178" fmla="*/ 290717 h 420381"/>
              <a:gd name="connsiteX179" fmla="*/ 382696 w 406710"/>
              <a:gd name="connsiteY179" fmla="*/ 287021 h 420381"/>
              <a:gd name="connsiteX180" fmla="*/ 381466 w 406710"/>
              <a:gd name="connsiteY180" fmla="*/ 285023 h 420381"/>
              <a:gd name="connsiteX181" fmla="*/ 371777 w 406710"/>
              <a:gd name="connsiteY181" fmla="*/ 283785 h 420381"/>
              <a:gd name="connsiteX182" fmla="*/ 363616 w 406710"/>
              <a:gd name="connsiteY182" fmla="*/ 296228 h 420381"/>
              <a:gd name="connsiteX183" fmla="*/ 358958 w 406710"/>
              <a:gd name="connsiteY183" fmla="*/ 303247 h 420381"/>
              <a:gd name="connsiteX184" fmla="*/ 340849 w 406710"/>
              <a:gd name="connsiteY184" fmla="*/ 302839 h 420381"/>
              <a:gd name="connsiteX185" fmla="*/ 337624 w 406710"/>
              <a:gd name="connsiteY185" fmla="*/ 302775 h 420381"/>
              <a:gd name="connsiteX186" fmla="*/ 331813 w 406710"/>
              <a:gd name="connsiteY186" fmla="*/ 305694 h 420381"/>
              <a:gd name="connsiteX187" fmla="*/ 330248 w 406710"/>
              <a:gd name="connsiteY187" fmla="*/ 304273 h 420381"/>
              <a:gd name="connsiteX188" fmla="*/ 330320 w 406710"/>
              <a:gd name="connsiteY188" fmla="*/ 302934 h 420381"/>
              <a:gd name="connsiteX189" fmla="*/ 330484 w 406710"/>
              <a:gd name="connsiteY189" fmla="*/ 300881 h 420381"/>
              <a:gd name="connsiteX190" fmla="*/ 325036 w 406710"/>
              <a:gd name="connsiteY190" fmla="*/ 299184 h 420381"/>
              <a:gd name="connsiteX191" fmla="*/ 320622 w 406710"/>
              <a:gd name="connsiteY191" fmla="*/ 303416 h 420381"/>
              <a:gd name="connsiteX192" fmla="*/ 319338 w 406710"/>
              <a:gd name="connsiteY192" fmla="*/ 303876 h 420381"/>
              <a:gd name="connsiteX193" fmla="*/ 314516 w 406710"/>
              <a:gd name="connsiteY193" fmla="*/ 301061 h 420381"/>
              <a:gd name="connsiteX194" fmla="*/ 314167 w 406710"/>
              <a:gd name="connsiteY194" fmla="*/ 301024 h 420381"/>
              <a:gd name="connsiteX195" fmla="*/ 310379 w 406710"/>
              <a:gd name="connsiteY195" fmla="*/ 295856 h 420381"/>
              <a:gd name="connsiteX196" fmla="*/ 308637 w 406710"/>
              <a:gd name="connsiteY196" fmla="*/ 294176 h 420381"/>
              <a:gd name="connsiteX197" fmla="*/ 307240 w 406710"/>
              <a:gd name="connsiteY197" fmla="*/ 294003 h 420381"/>
              <a:gd name="connsiteX198" fmla="*/ 295473 w 406710"/>
              <a:gd name="connsiteY198" fmla="*/ 299257 h 420381"/>
              <a:gd name="connsiteX199" fmla="*/ 288442 w 406710"/>
              <a:gd name="connsiteY199" fmla="*/ 298536 h 420381"/>
              <a:gd name="connsiteX200" fmla="*/ 286405 w 406710"/>
              <a:gd name="connsiteY200" fmla="*/ 297133 h 420381"/>
              <a:gd name="connsiteX201" fmla="*/ 284990 w 406710"/>
              <a:gd name="connsiteY201" fmla="*/ 297888 h 420381"/>
              <a:gd name="connsiteX202" fmla="*/ 284151 w 406710"/>
              <a:gd name="connsiteY202" fmla="*/ 299996 h 420381"/>
              <a:gd name="connsiteX203" fmla="*/ 282332 w 406710"/>
              <a:gd name="connsiteY203" fmla="*/ 299066 h 420381"/>
              <a:gd name="connsiteX204" fmla="*/ 281792 w 406710"/>
              <a:gd name="connsiteY204" fmla="*/ 301578 h 420381"/>
              <a:gd name="connsiteX205" fmla="*/ 279333 w 406710"/>
              <a:gd name="connsiteY205" fmla="*/ 299214 h 420381"/>
              <a:gd name="connsiteX206" fmla="*/ 278734 w 406710"/>
              <a:gd name="connsiteY206" fmla="*/ 299204 h 420381"/>
              <a:gd name="connsiteX207" fmla="*/ 276693 w 406710"/>
              <a:gd name="connsiteY207" fmla="*/ 298976 h 420381"/>
              <a:gd name="connsiteX208" fmla="*/ 276017 w 406710"/>
              <a:gd name="connsiteY208" fmla="*/ 299407 h 420381"/>
              <a:gd name="connsiteX209" fmla="*/ 271857 w 406710"/>
              <a:gd name="connsiteY209" fmla="*/ 301987 h 420381"/>
              <a:gd name="connsiteX210" fmla="*/ 269390 w 406710"/>
              <a:gd name="connsiteY210" fmla="*/ 299876 h 420381"/>
              <a:gd name="connsiteX211" fmla="*/ 268115 w 406710"/>
              <a:gd name="connsiteY211" fmla="*/ 298732 h 420381"/>
              <a:gd name="connsiteX212" fmla="*/ 264840 w 406710"/>
              <a:gd name="connsiteY212" fmla="*/ 298862 h 420381"/>
              <a:gd name="connsiteX213" fmla="*/ 263751 w 406710"/>
              <a:gd name="connsiteY213" fmla="*/ 299380 h 420381"/>
              <a:gd name="connsiteX214" fmla="*/ 263239 w 406710"/>
              <a:gd name="connsiteY214" fmla="*/ 297637 h 420381"/>
              <a:gd name="connsiteX215" fmla="*/ 261293 w 406710"/>
              <a:gd name="connsiteY215" fmla="*/ 290924 h 420381"/>
              <a:gd name="connsiteX216" fmla="*/ 258689 w 406710"/>
              <a:gd name="connsiteY216" fmla="*/ 281985 h 420381"/>
              <a:gd name="connsiteX217" fmla="*/ 257736 w 406710"/>
              <a:gd name="connsiteY217" fmla="*/ 277612 h 420381"/>
              <a:gd name="connsiteX218" fmla="*/ 257405 w 406710"/>
              <a:gd name="connsiteY218" fmla="*/ 276137 h 420381"/>
              <a:gd name="connsiteX219" fmla="*/ 256139 w 406710"/>
              <a:gd name="connsiteY219" fmla="*/ 270291 h 420381"/>
              <a:gd name="connsiteX220" fmla="*/ 254293 w 406710"/>
              <a:gd name="connsiteY220" fmla="*/ 258716 h 420381"/>
              <a:gd name="connsiteX221" fmla="*/ 254066 w 406710"/>
              <a:gd name="connsiteY221" fmla="*/ 257251 h 420381"/>
              <a:gd name="connsiteX222" fmla="*/ 252551 w 406710"/>
              <a:gd name="connsiteY222" fmla="*/ 247776 h 420381"/>
              <a:gd name="connsiteX223" fmla="*/ 252252 w 406710"/>
              <a:gd name="connsiteY223" fmla="*/ 245906 h 420381"/>
              <a:gd name="connsiteX224" fmla="*/ 251952 w 406710"/>
              <a:gd name="connsiteY224" fmla="*/ 244037 h 420381"/>
              <a:gd name="connsiteX225" fmla="*/ 248423 w 406710"/>
              <a:gd name="connsiteY225" fmla="*/ 221790 h 420381"/>
              <a:gd name="connsiteX226" fmla="*/ 242336 w 406710"/>
              <a:gd name="connsiteY226" fmla="*/ 182960 h 420381"/>
              <a:gd name="connsiteX227" fmla="*/ 246005 w 406710"/>
              <a:gd name="connsiteY227" fmla="*/ 178612 h 420381"/>
              <a:gd name="connsiteX228" fmla="*/ 247820 w 406710"/>
              <a:gd name="connsiteY228" fmla="*/ 176788 h 420381"/>
              <a:gd name="connsiteX229" fmla="*/ 253173 w 406710"/>
              <a:gd name="connsiteY229" fmla="*/ 171456 h 420381"/>
              <a:gd name="connsiteX230" fmla="*/ 261978 w 406710"/>
              <a:gd name="connsiteY230" fmla="*/ 163016 h 420381"/>
              <a:gd name="connsiteX231" fmla="*/ 268605 w 406710"/>
              <a:gd name="connsiteY231" fmla="*/ 156944 h 420381"/>
              <a:gd name="connsiteX232" fmla="*/ 274443 w 406710"/>
              <a:gd name="connsiteY232" fmla="*/ 153768 h 420381"/>
              <a:gd name="connsiteX233" fmla="*/ 279437 w 406710"/>
              <a:gd name="connsiteY233" fmla="*/ 152357 h 420381"/>
              <a:gd name="connsiteX234" fmla="*/ 280472 w 406710"/>
              <a:gd name="connsiteY234" fmla="*/ 152529 h 420381"/>
              <a:gd name="connsiteX235" fmla="*/ 282427 w 406710"/>
              <a:gd name="connsiteY235" fmla="*/ 151626 h 420381"/>
              <a:gd name="connsiteX236" fmla="*/ 284913 w 406710"/>
              <a:gd name="connsiteY236" fmla="*/ 150473 h 420381"/>
              <a:gd name="connsiteX237" fmla="*/ 285616 w 406710"/>
              <a:gd name="connsiteY237" fmla="*/ 149520 h 420381"/>
              <a:gd name="connsiteX238" fmla="*/ 285648 w 406710"/>
              <a:gd name="connsiteY238" fmla="*/ 140045 h 420381"/>
              <a:gd name="connsiteX239" fmla="*/ 286727 w 406710"/>
              <a:gd name="connsiteY239" fmla="*/ 135998 h 420381"/>
              <a:gd name="connsiteX240" fmla="*/ 288392 w 406710"/>
              <a:gd name="connsiteY240" fmla="*/ 130339 h 420381"/>
              <a:gd name="connsiteX241" fmla="*/ 297043 w 406710"/>
              <a:gd name="connsiteY241" fmla="*/ 125819 h 420381"/>
              <a:gd name="connsiteX242" fmla="*/ 313260 w 406710"/>
              <a:gd name="connsiteY242" fmla="*/ 115038 h 420381"/>
              <a:gd name="connsiteX243" fmla="*/ 333555 w 406710"/>
              <a:gd name="connsiteY243" fmla="*/ 103865 h 420381"/>
              <a:gd name="connsiteX244" fmla="*/ 346020 w 406710"/>
              <a:gd name="connsiteY244" fmla="*/ 97041 h 420381"/>
              <a:gd name="connsiteX245" fmla="*/ 375755 w 406710"/>
              <a:gd name="connsiteY245" fmla="*/ 80732 h 420381"/>
              <a:gd name="connsiteX246" fmla="*/ 368602 w 406710"/>
              <a:gd name="connsiteY246" fmla="*/ 77428 h 420381"/>
              <a:gd name="connsiteX247" fmla="*/ 368620 w 406710"/>
              <a:gd name="connsiteY247" fmla="*/ 76035 h 420381"/>
              <a:gd name="connsiteX248" fmla="*/ 369758 w 406710"/>
              <a:gd name="connsiteY248" fmla="*/ 72577 h 420381"/>
              <a:gd name="connsiteX249" fmla="*/ 372199 w 406710"/>
              <a:gd name="connsiteY249" fmla="*/ 68393 h 420381"/>
              <a:gd name="connsiteX250" fmla="*/ 377456 w 406710"/>
              <a:gd name="connsiteY250" fmla="*/ 65430 h 420381"/>
              <a:gd name="connsiteX251" fmla="*/ 376676 w 406710"/>
              <a:gd name="connsiteY251" fmla="*/ 63524 h 420381"/>
              <a:gd name="connsiteX252" fmla="*/ 375683 w 406710"/>
              <a:gd name="connsiteY252" fmla="*/ 62562 h 420381"/>
              <a:gd name="connsiteX253" fmla="*/ 378200 w 406710"/>
              <a:gd name="connsiteY253" fmla="*/ 60484 h 420381"/>
              <a:gd name="connsiteX254" fmla="*/ 378282 w 406710"/>
              <a:gd name="connsiteY254" fmla="*/ 59749 h 420381"/>
              <a:gd name="connsiteX255" fmla="*/ 378377 w 406710"/>
              <a:gd name="connsiteY255" fmla="*/ 59009 h 420381"/>
              <a:gd name="connsiteX256" fmla="*/ 381607 w 406710"/>
              <a:gd name="connsiteY256" fmla="*/ 48722 h 420381"/>
              <a:gd name="connsiteX257" fmla="*/ 382464 w 406710"/>
              <a:gd name="connsiteY257" fmla="*/ 47129 h 420381"/>
              <a:gd name="connsiteX258" fmla="*/ 380509 w 406710"/>
              <a:gd name="connsiteY258" fmla="*/ 37141 h 420381"/>
              <a:gd name="connsiteX259" fmla="*/ 379371 w 406710"/>
              <a:gd name="connsiteY259" fmla="*/ 30117 h 420381"/>
              <a:gd name="connsiteX260" fmla="*/ 389260 w 406710"/>
              <a:gd name="connsiteY260" fmla="*/ 23455 h 420381"/>
              <a:gd name="connsiteX261" fmla="*/ 384950 w 406710"/>
              <a:gd name="connsiteY261" fmla="*/ 17434 h 420381"/>
              <a:gd name="connsiteX262" fmla="*/ 377465 w 406710"/>
              <a:gd name="connsiteY262" fmla="*/ 18250 h 420381"/>
              <a:gd name="connsiteX263" fmla="*/ 358041 w 406710"/>
              <a:gd name="connsiteY263" fmla="*/ 20447 h 420381"/>
              <a:gd name="connsiteX264" fmla="*/ 329191 w 406710"/>
              <a:gd name="connsiteY264" fmla="*/ 16113 h 420381"/>
              <a:gd name="connsiteX265" fmla="*/ 321103 w 406710"/>
              <a:gd name="connsiteY265" fmla="*/ 499 h 420381"/>
              <a:gd name="connsiteX266" fmla="*/ 295160 w 406710"/>
              <a:gd name="connsiteY266" fmla="*/ 13586 h 420381"/>
              <a:gd name="connsiteX267" fmla="*/ 275137 w 406710"/>
              <a:gd name="connsiteY267" fmla="*/ 23787 h 420381"/>
              <a:gd name="connsiteX268" fmla="*/ 232673 w 406710"/>
              <a:gd name="connsiteY268" fmla="*/ 45350 h 420381"/>
              <a:gd name="connsiteX269" fmla="*/ 220811 w 406710"/>
              <a:gd name="connsiteY269" fmla="*/ 42945 h 420381"/>
              <a:gd name="connsiteX270" fmla="*/ 215318 w 406710"/>
              <a:gd name="connsiteY270" fmla="*/ 46843 h 420381"/>
              <a:gd name="connsiteX271" fmla="*/ 216842 w 406710"/>
              <a:gd name="connsiteY271" fmla="*/ 51880 h 420381"/>
              <a:gd name="connsiteX272" fmla="*/ 211412 w 406710"/>
              <a:gd name="connsiteY272" fmla="*/ 57965 h 420381"/>
              <a:gd name="connsiteX273" fmla="*/ 203483 w 406710"/>
              <a:gd name="connsiteY273" fmla="*/ 63933 h 420381"/>
              <a:gd name="connsiteX274" fmla="*/ 195590 w 406710"/>
              <a:gd name="connsiteY274" fmla="*/ 69918 h 420381"/>
              <a:gd name="connsiteX275" fmla="*/ 190323 w 406710"/>
              <a:gd name="connsiteY275" fmla="*/ 73830 h 420381"/>
              <a:gd name="connsiteX276" fmla="*/ 180802 w 406710"/>
              <a:gd name="connsiteY276" fmla="*/ 81145 h 420381"/>
              <a:gd name="connsiteX277" fmla="*/ 174719 w 406710"/>
              <a:gd name="connsiteY277" fmla="*/ 85533 h 420381"/>
              <a:gd name="connsiteX278" fmla="*/ 170659 w 406710"/>
              <a:gd name="connsiteY278" fmla="*/ 88587 h 420381"/>
              <a:gd name="connsiteX279" fmla="*/ 168631 w 406710"/>
              <a:gd name="connsiteY279" fmla="*/ 90397 h 420381"/>
              <a:gd name="connsiteX280" fmla="*/ 158452 w 406710"/>
              <a:gd name="connsiteY280" fmla="*/ 97830 h 420381"/>
              <a:gd name="connsiteX281" fmla="*/ 152550 w 406710"/>
              <a:gd name="connsiteY281" fmla="*/ 102504 h 420381"/>
              <a:gd name="connsiteX282" fmla="*/ 146172 w 406710"/>
              <a:gd name="connsiteY282" fmla="*/ 107074 h 420381"/>
              <a:gd name="connsiteX283" fmla="*/ 145405 w 406710"/>
              <a:gd name="connsiteY283" fmla="*/ 107668 h 420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</a:cxnLst>
            <a:rect l="l" t="t" r="r" b="b"/>
            <a:pathLst>
              <a:path w="406710" h="420381">
                <a:moveTo>
                  <a:pt x="145405" y="107668"/>
                </a:moveTo>
                <a:lnTo>
                  <a:pt x="124475" y="123473"/>
                </a:lnTo>
                <a:lnTo>
                  <a:pt x="113262" y="132118"/>
                </a:lnTo>
                <a:lnTo>
                  <a:pt x="104107" y="139024"/>
                </a:lnTo>
                <a:lnTo>
                  <a:pt x="102819" y="140359"/>
                </a:lnTo>
                <a:lnTo>
                  <a:pt x="98895" y="144443"/>
                </a:lnTo>
                <a:lnTo>
                  <a:pt x="97566" y="145899"/>
                </a:lnTo>
                <a:lnTo>
                  <a:pt x="92254" y="151717"/>
                </a:lnTo>
                <a:lnTo>
                  <a:pt x="91769" y="152284"/>
                </a:lnTo>
                <a:lnTo>
                  <a:pt x="88521" y="155864"/>
                </a:lnTo>
                <a:lnTo>
                  <a:pt x="85300" y="159426"/>
                </a:lnTo>
                <a:lnTo>
                  <a:pt x="81431" y="163697"/>
                </a:lnTo>
                <a:lnTo>
                  <a:pt x="71097" y="175109"/>
                </a:lnTo>
                <a:lnTo>
                  <a:pt x="66212" y="179661"/>
                </a:lnTo>
                <a:lnTo>
                  <a:pt x="64229" y="182678"/>
                </a:lnTo>
                <a:lnTo>
                  <a:pt x="53179" y="194882"/>
                </a:lnTo>
                <a:lnTo>
                  <a:pt x="48176" y="200410"/>
                </a:lnTo>
                <a:lnTo>
                  <a:pt x="35438" y="214477"/>
                </a:lnTo>
                <a:lnTo>
                  <a:pt x="33079" y="217045"/>
                </a:lnTo>
                <a:lnTo>
                  <a:pt x="24329" y="227085"/>
                </a:lnTo>
                <a:lnTo>
                  <a:pt x="19697" y="235807"/>
                </a:lnTo>
                <a:lnTo>
                  <a:pt x="14540" y="249543"/>
                </a:lnTo>
                <a:lnTo>
                  <a:pt x="11329" y="257169"/>
                </a:lnTo>
                <a:lnTo>
                  <a:pt x="10240" y="259206"/>
                </a:lnTo>
                <a:lnTo>
                  <a:pt x="7274" y="266745"/>
                </a:lnTo>
                <a:lnTo>
                  <a:pt x="888" y="281884"/>
                </a:lnTo>
                <a:lnTo>
                  <a:pt x="861" y="282603"/>
                </a:lnTo>
                <a:lnTo>
                  <a:pt x="860" y="282627"/>
                </a:lnTo>
                <a:lnTo>
                  <a:pt x="849" y="282900"/>
                </a:lnTo>
                <a:lnTo>
                  <a:pt x="803" y="284113"/>
                </a:lnTo>
                <a:lnTo>
                  <a:pt x="377" y="287891"/>
                </a:lnTo>
                <a:lnTo>
                  <a:pt x="15972" y="296183"/>
                </a:lnTo>
                <a:lnTo>
                  <a:pt x="29809" y="303530"/>
                </a:lnTo>
                <a:lnTo>
                  <a:pt x="38799" y="304256"/>
                </a:lnTo>
                <a:lnTo>
                  <a:pt x="39516" y="304340"/>
                </a:lnTo>
                <a:lnTo>
                  <a:pt x="71070" y="313580"/>
                </a:lnTo>
                <a:lnTo>
                  <a:pt x="75511" y="313357"/>
                </a:lnTo>
                <a:lnTo>
                  <a:pt x="76613" y="316225"/>
                </a:lnTo>
                <a:lnTo>
                  <a:pt x="77598" y="316802"/>
                </a:lnTo>
                <a:lnTo>
                  <a:pt x="78650" y="316714"/>
                </a:lnTo>
                <a:lnTo>
                  <a:pt x="79444" y="314673"/>
                </a:lnTo>
                <a:lnTo>
                  <a:pt x="79948" y="315447"/>
                </a:lnTo>
                <a:lnTo>
                  <a:pt x="81503" y="315760"/>
                </a:lnTo>
                <a:lnTo>
                  <a:pt x="83821" y="314678"/>
                </a:lnTo>
                <a:lnTo>
                  <a:pt x="84724" y="315128"/>
                </a:lnTo>
                <a:lnTo>
                  <a:pt x="90113" y="314230"/>
                </a:lnTo>
                <a:lnTo>
                  <a:pt x="90871" y="314151"/>
                </a:lnTo>
                <a:lnTo>
                  <a:pt x="95847" y="315866"/>
                </a:lnTo>
                <a:lnTo>
                  <a:pt x="100383" y="317337"/>
                </a:lnTo>
                <a:lnTo>
                  <a:pt x="103627" y="318408"/>
                </a:lnTo>
                <a:lnTo>
                  <a:pt x="108825" y="320102"/>
                </a:lnTo>
                <a:lnTo>
                  <a:pt x="117195" y="315501"/>
                </a:lnTo>
                <a:lnTo>
                  <a:pt x="119236" y="316454"/>
                </a:lnTo>
                <a:lnTo>
                  <a:pt x="120919" y="321460"/>
                </a:lnTo>
                <a:lnTo>
                  <a:pt x="125800" y="318680"/>
                </a:lnTo>
                <a:lnTo>
                  <a:pt x="143564" y="327044"/>
                </a:lnTo>
                <a:lnTo>
                  <a:pt x="144303" y="329309"/>
                </a:lnTo>
                <a:lnTo>
                  <a:pt x="145609" y="332659"/>
                </a:lnTo>
                <a:lnTo>
                  <a:pt x="148921" y="333022"/>
                </a:lnTo>
                <a:lnTo>
                  <a:pt x="149424" y="333556"/>
                </a:lnTo>
                <a:lnTo>
                  <a:pt x="149806" y="336666"/>
                </a:lnTo>
                <a:lnTo>
                  <a:pt x="148127" y="337687"/>
                </a:lnTo>
                <a:lnTo>
                  <a:pt x="144035" y="336821"/>
                </a:lnTo>
                <a:lnTo>
                  <a:pt x="143187" y="338252"/>
                </a:lnTo>
                <a:lnTo>
                  <a:pt x="143523" y="339693"/>
                </a:lnTo>
                <a:lnTo>
                  <a:pt x="145814" y="344953"/>
                </a:lnTo>
                <a:lnTo>
                  <a:pt x="150309" y="347194"/>
                </a:lnTo>
                <a:lnTo>
                  <a:pt x="154192" y="348648"/>
                </a:lnTo>
                <a:lnTo>
                  <a:pt x="157263" y="350518"/>
                </a:lnTo>
                <a:lnTo>
                  <a:pt x="164199" y="352334"/>
                </a:lnTo>
                <a:lnTo>
                  <a:pt x="165660" y="352619"/>
                </a:lnTo>
                <a:lnTo>
                  <a:pt x="166472" y="354820"/>
                </a:lnTo>
                <a:lnTo>
                  <a:pt x="166145" y="358079"/>
                </a:lnTo>
                <a:lnTo>
                  <a:pt x="166907" y="362365"/>
                </a:lnTo>
                <a:lnTo>
                  <a:pt x="166326" y="364361"/>
                </a:lnTo>
                <a:lnTo>
                  <a:pt x="167184" y="371317"/>
                </a:lnTo>
                <a:lnTo>
                  <a:pt x="160679" y="375446"/>
                </a:lnTo>
                <a:lnTo>
                  <a:pt x="159599" y="377877"/>
                </a:lnTo>
                <a:lnTo>
                  <a:pt x="160293" y="381685"/>
                </a:lnTo>
                <a:lnTo>
                  <a:pt x="160565" y="384367"/>
                </a:lnTo>
                <a:lnTo>
                  <a:pt x="169280" y="387352"/>
                </a:lnTo>
                <a:lnTo>
                  <a:pt x="171203" y="387999"/>
                </a:lnTo>
                <a:lnTo>
                  <a:pt x="172006" y="391073"/>
                </a:lnTo>
                <a:lnTo>
                  <a:pt x="174360" y="392179"/>
                </a:lnTo>
                <a:lnTo>
                  <a:pt x="176356" y="393159"/>
                </a:lnTo>
                <a:lnTo>
                  <a:pt x="176556" y="393274"/>
                </a:lnTo>
                <a:lnTo>
                  <a:pt x="178044" y="393418"/>
                </a:lnTo>
                <a:lnTo>
                  <a:pt x="180979" y="395694"/>
                </a:lnTo>
                <a:lnTo>
                  <a:pt x="183791" y="397241"/>
                </a:lnTo>
                <a:lnTo>
                  <a:pt x="184594" y="401289"/>
                </a:lnTo>
                <a:lnTo>
                  <a:pt x="185265" y="404853"/>
                </a:lnTo>
                <a:lnTo>
                  <a:pt x="194079" y="402994"/>
                </a:lnTo>
                <a:lnTo>
                  <a:pt x="198878" y="403323"/>
                </a:lnTo>
                <a:lnTo>
                  <a:pt x="199196" y="405143"/>
                </a:lnTo>
                <a:lnTo>
                  <a:pt x="195821" y="414269"/>
                </a:lnTo>
                <a:lnTo>
                  <a:pt x="203274" y="420880"/>
                </a:lnTo>
                <a:lnTo>
                  <a:pt x="213766" y="415518"/>
                </a:lnTo>
                <a:lnTo>
                  <a:pt x="216075" y="414253"/>
                </a:lnTo>
                <a:lnTo>
                  <a:pt x="220299" y="413558"/>
                </a:lnTo>
                <a:lnTo>
                  <a:pt x="225107" y="408212"/>
                </a:lnTo>
                <a:lnTo>
                  <a:pt x="231471" y="406775"/>
                </a:lnTo>
                <a:lnTo>
                  <a:pt x="234810" y="404965"/>
                </a:lnTo>
                <a:lnTo>
                  <a:pt x="237328" y="402632"/>
                </a:lnTo>
                <a:lnTo>
                  <a:pt x="236738" y="402278"/>
                </a:lnTo>
                <a:lnTo>
                  <a:pt x="237137" y="399774"/>
                </a:lnTo>
                <a:lnTo>
                  <a:pt x="237464" y="399206"/>
                </a:lnTo>
                <a:lnTo>
                  <a:pt x="241183" y="395318"/>
                </a:lnTo>
                <a:lnTo>
                  <a:pt x="242417" y="394836"/>
                </a:lnTo>
                <a:lnTo>
                  <a:pt x="254411" y="389773"/>
                </a:lnTo>
                <a:lnTo>
                  <a:pt x="256883" y="385501"/>
                </a:lnTo>
                <a:lnTo>
                  <a:pt x="265121" y="374690"/>
                </a:lnTo>
                <a:lnTo>
                  <a:pt x="271259" y="368094"/>
                </a:lnTo>
                <a:lnTo>
                  <a:pt x="282359" y="371209"/>
                </a:lnTo>
                <a:lnTo>
                  <a:pt x="289703" y="363336"/>
                </a:lnTo>
                <a:lnTo>
                  <a:pt x="302332" y="358699"/>
                </a:lnTo>
                <a:lnTo>
                  <a:pt x="304627" y="360665"/>
                </a:lnTo>
                <a:lnTo>
                  <a:pt x="310365" y="361929"/>
                </a:lnTo>
                <a:lnTo>
                  <a:pt x="314970" y="360133"/>
                </a:lnTo>
                <a:lnTo>
                  <a:pt x="318880" y="361984"/>
                </a:lnTo>
                <a:lnTo>
                  <a:pt x="321130" y="361183"/>
                </a:lnTo>
                <a:lnTo>
                  <a:pt x="323017" y="361991"/>
                </a:lnTo>
                <a:lnTo>
                  <a:pt x="325997" y="360575"/>
                </a:lnTo>
                <a:lnTo>
                  <a:pt x="332502" y="359905"/>
                </a:lnTo>
                <a:lnTo>
                  <a:pt x="333528" y="361544"/>
                </a:lnTo>
                <a:lnTo>
                  <a:pt x="334789" y="361537"/>
                </a:lnTo>
                <a:lnTo>
                  <a:pt x="336658" y="360251"/>
                </a:lnTo>
                <a:lnTo>
                  <a:pt x="340840" y="364524"/>
                </a:lnTo>
                <a:lnTo>
                  <a:pt x="342373" y="364101"/>
                </a:lnTo>
                <a:lnTo>
                  <a:pt x="346061" y="366300"/>
                </a:lnTo>
                <a:lnTo>
                  <a:pt x="348275" y="370129"/>
                </a:lnTo>
                <a:lnTo>
                  <a:pt x="348592" y="372764"/>
                </a:lnTo>
                <a:lnTo>
                  <a:pt x="349767" y="373151"/>
                </a:lnTo>
                <a:lnTo>
                  <a:pt x="349300" y="374670"/>
                </a:lnTo>
                <a:lnTo>
                  <a:pt x="350511" y="375561"/>
                </a:lnTo>
                <a:lnTo>
                  <a:pt x="350674" y="376904"/>
                </a:lnTo>
                <a:lnTo>
                  <a:pt x="352720" y="377319"/>
                </a:lnTo>
                <a:lnTo>
                  <a:pt x="359665" y="375118"/>
                </a:lnTo>
                <a:lnTo>
                  <a:pt x="368248" y="370300"/>
                </a:lnTo>
                <a:lnTo>
                  <a:pt x="371478" y="357644"/>
                </a:lnTo>
                <a:lnTo>
                  <a:pt x="372770" y="356476"/>
                </a:lnTo>
                <a:lnTo>
                  <a:pt x="370103" y="354829"/>
                </a:lnTo>
                <a:lnTo>
                  <a:pt x="371328" y="353478"/>
                </a:lnTo>
                <a:lnTo>
                  <a:pt x="369337" y="352638"/>
                </a:lnTo>
                <a:lnTo>
                  <a:pt x="369069" y="351780"/>
                </a:lnTo>
                <a:lnTo>
                  <a:pt x="370629" y="351619"/>
                </a:lnTo>
                <a:lnTo>
                  <a:pt x="368565" y="349146"/>
                </a:lnTo>
                <a:lnTo>
                  <a:pt x="368602" y="348201"/>
                </a:lnTo>
                <a:lnTo>
                  <a:pt x="370688" y="347927"/>
                </a:lnTo>
                <a:lnTo>
                  <a:pt x="370747" y="347110"/>
                </a:lnTo>
                <a:lnTo>
                  <a:pt x="379026" y="346117"/>
                </a:lnTo>
                <a:lnTo>
                  <a:pt x="383875" y="344463"/>
                </a:lnTo>
                <a:lnTo>
                  <a:pt x="381571" y="342380"/>
                </a:lnTo>
                <a:lnTo>
                  <a:pt x="377465" y="333980"/>
                </a:lnTo>
                <a:lnTo>
                  <a:pt x="377184" y="329398"/>
                </a:lnTo>
                <a:lnTo>
                  <a:pt x="393297" y="324485"/>
                </a:lnTo>
                <a:lnTo>
                  <a:pt x="401358" y="321898"/>
                </a:lnTo>
                <a:lnTo>
                  <a:pt x="403526" y="322073"/>
                </a:lnTo>
                <a:lnTo>
                  <a:pt x="404728" y="322225"/>
                </a:lnTo>
                <a:lnTo>
                  <a:pt x="404814" y="322237"/>
                </a:lnTo>
                <a:lnTo>
                  <a:pt x="407087" y="318075"/>
                </a:lnTo>
                <a:lnTo>
                  <a:pt x="406742" y="316831"/>
                </a:lnTo>
                <a:lnTo>
                  <a:pt x="402220" y="316181"/>
                </a:lnTo>
                <a:lnTo>
                  <a:pt x="400986" y="317050"/>
                </a:lnTo>
                <a:lnTo>
                  <a:pt x="400255" y="316508"/>
                </a:lnTo>
                <a:lnTo>
                  <a:pt x="398622" y="319228"/>
                </a:lnTo>
                <a:lnTo>
                  <a:pt x="396994" y="318798"/>
                </a:lnTo>
                <a:lnTo>
                  <a:pt x="394590" y="314047"/>
                </a:lnTo>
                <a:lnTo>
                  <a:pt x="386270" y="311368"/>
                </a:lnTo>
                <a:lnTo>
                  <a:pt x="384342" y="310181"/>
                </a:lnTo>
                <a:lnTo>
                  <a:pt x="384152" y="308309"/>
                </a:lnTo>
                <a:lnTo>
                  <a:pt x="384546" y="304909"/>
                </a:lnTo>
                <a:lnTo>
                  <a:pt x="386742" y="299456"/>
                </a:lnTo>
                <a:lnTo>
                  <a:pt x="386084" y="297177"/>
                </a:lnTo>
                <a:lnTo>
                  <a:pt x="388053" y="296544"/>
                </a:lnTo>
                <a:lnTo>
                  <a:pt x="389895" y="297645"/>
                </a:lnTo>
                <a:lnTo>
                  <a:pt x="391138" y="295375"/>
                </a:lnTo>
                <a:lnTo>
                  <a:pt x="387400" y="292116"/>
                </a:lnTo>
                <a:lnTo>
                  <a:pt x="386774" y="289866"/>
                </a:lnTo>
                <a:lnTo>
                  <a:pt x="383920" y="290717"/>
                </a:lnTo>
                <a:lnTo>
                  <a:pt x="382696" y="287021"/>
                </a:lnTo>
                <a:lnTo>
                  <a:pt x="381466" y="285023"/>
                </a:lnTo>
                <a:lnTo>
                  <a:pt x="371777" y="283785"/>
                </a:lnTo>
                <a:lnTo>
                  <a:pt x="363616" y="296228"/>
                </a:lnTo>
                <a:lnTo>
                  <a:pt x="358958" y="303247"/>
                </a:lnTo>
                <a:lnTo>
                  <a:pt x="340849" y="302839"/>
                </a:lnTo>
                <a:lnTo>
                  <a:pt x="337624" y="302775"/>
                </a:lnTo>
                <a:lnTo>
                  <a:pt x="331813" y="305694"/>
                </a:lnTo>
                <a:lnTo>
                  <a:pt x="330248" y="304273"/>
                </a:lnTo>
                <a:lnTo>
                  <a:pt x="330320" y="302934"/>
                </a:lnTo>
                <a:lnTo>
                  <a:pt x="330484" y="300881"/>
                </a:lnTo>
                <a:lnTo>
                  <a:pt x="325036" y="299184"/>
                </a:lnTo>
                <a:lnTo>
                  <a:pt x="320622" y="303416"/>
                </a:lnTo>
                <a:lnTo>
                  <a:pt x="319338" y="303876"/>
                </a:lnTo>
                <a:lnTo>
                  <a:pt x="314516" y="301061"/>
                </a:lnTo>
                <a:lnTo>
                  <a:pt x="314167" y="301024"/>
                </a:lnTo>
                <a:lnTo>
                  <a:pt x="310379" y="295856"/>
                </a:lnTo>
                <a:lnTo>
                  <a:pt x="308637" y="294176"/>
                </a:lnTo>
                <a:lnTo>
                  <a:pt x="307240" y="294003"/>
                </a:lnTo>
                <a:lnTo>
                  <a:pt x="295473" y="299257"/>
                </a:lnTo>
                <a:lnTo>
                  <a:pt x="288442" y="298536"/>
                </a:lnTo>
                <a:lnTo>
                  <a:pt x="286405" y="297133"/>
                </a:lnTo>
                <a:lnTo>
                  <a:pt x="284990" y="297888"/>
                </a:lnTo>
                <a:lnTo>
                  <a:pt x="284151" y="299996"/>
                </a:lnTo>
                <a:lnTo>
                  <a:pt x="282332" y="299066"/>
                </a:lnTo>
                <a:lnTo>
                  <a:pt x="281792" y="301578"/>
                </a:lnTo>
                <a:lnTo>
                  <a:pt x="279333" y="299214"/>
                </a:lnTo>
                <a:lnTo>
                  <a:pt x="278734" y="299204"/>
                </a:lnTo>
                <a:lnTo>
                  <a:pt x="276693" y="298976"/>
                </a:lnTo>
                <a:lnTo>
                  <a:pt x="276017" y="299407"/>
                </a:lnTo>
                <a:lnTo>
                  <a:pt x="271857" y="301987"/>
                </a:lnTo>
                <a:lnTo>
                  <a:pt x="269390" y="299876"/>
                </a:lnTo>
                <a:lnTo>
                  <a:pt x="268115" y="298732"/>
                </a:lnTo>
                <a:lnTo>
                  <a:pt x="264840" y="298862"/>
                </a:lnTo>
                <a:lnTo>
                  <a:pt x="263751" y="299380"/>
                </a:lnTo>
                <a:lnTo>
                  <a:pt x="263239" y="297637"/>
                </a:lnTo>
                <a:lnTo>
                  <a:pt x="261293" y="290924"/>
                </a:lnTo>
                <a:lnTo>
                  <a:pt x="258689" y="281985"/>
                </a:lnTo>
                <a:lnTo>
                  <a:pt x="257736" y="277612"/>
                </a:lnTo>
                <a:lnTo>
                  <a:pt x="257405" y="276137"/>
                </a:lnTo>
                <a:lnTo>
                  <a:pt x="256139" y="270291"/>
                </a:lnTo>
                <a:lnTo>
                  <a:pt x="254293" y="258716"/>
                </a:lnTo>
                <a:lnTo>
                  <a:pt x="254066" y="257251"/>
                </a:lnTo>
                <a:lnTo>
                  <a:pt x="252551" y="247776"/>
                </a:lnTo>
                <a:lnTo>
                  <a:pt x="252252" y="245906"/>
                </a:lnTo>
                <a:lnTo>
                  <a:pt x="251952" y="244037"/>
                </a:lnTo>
                <a:lnTo>
                  <a:pt x="248423" y="221790"/>
                </a:lnTo>
                <a:lnTo>
                  <a:pt x="242336" y="182960"/>
                </a:lnTo>
                <a:lnTo>
                  <a:pt x="246005" y="178612"/>
                </a:lnTo>
                <a:lnTo>
                  <a:pt x="247820" y="176788"/>
                </a:lnTo>
                <a:lnTo>
                  <a:pt x="253173" y="171456"/>
                </a:lnTo>
                <a:lnTo>
                  <a:pt x="261978" y="163016"/>
                </a:lnTo>
                <a:lnTo>
                  <a:pt x="268605" y="156944"/>
                </a:lnTo>
                <a:lnTo>
                  <a:pt x="274443" y="153768"/>
                </a:lnTo>
                <a:lnTo>
                  <a:pt x="279437" y="152357"/>
                </a:lnTo>
                <a:lnTo>
                  <a:pt x="280472" y="152529"/>
                </a:lnTo>
                <a:lnTo>
                  <a:pt x="282427" y="151626"/>
                </a:lnTo>
                <a:lnTo>
                  <a:pt x="284913" y="150473"/>
                </a:lnTo>
                <a:lnTo>
                  <a:pt x="285616" y="149520"/>
                </a:lnTo>
                <a:lnTo>
                  <a:pt x="285648" y="140045"/>
                </a:lnTo>
                <a:lnTo>
                  <a:pt x="286727" y="135998"/>
                </a:lnTo>
                <a:lnTo>
                  <a:pt x="288392" y="130339"/>
                </a:lnTo>
                <a:lnTo>
                  <a:pt x="297043" y="125819"/>
                </a:lnTo>
                <a:lnTo>
                  <a:pt x="313260" y="115038"/>
                </a:lnTo>
                <a:lnTo>
                  <a:pt x="333555" y="103865"/>
                </a:lnTo>
                <a:lnTo>
                  <a:pt x="346020" y="97041"/>
                </a:lnTo>
                <a:lnTo>
                  <a:pt x="375755" y="80732"/>
                </a:lnTo>
                <a:lnTo>
                  <a:pt x="368602" y="77428"/>
                </a:lnTo>
                <a:lnTo>
                  <a:pt x="368620" y="76035"/>
                </a:lnTo>
                <a:lnTo>
                  <a:pt x="369758" y="72577"/>
                </a:lnTo>
                <a:lnTo>
                  <a:pt x="372199" y="68393"/>
                </a:lnTo>
                <a:lnTo>
                  <a:pt x="377456" y="65430"/>
                </a:lnTo>
                <a:lnTo>
                  <a:pt x="376676" y="63524"/>
                </a:lnTo>
                <a:lnTo>
                  <a:pt x="375683" y="62562"/>
                </a:lnTo>
                <a:lnTo>
                  <a:pt x="378200" y="60484"/>
                </a:lnTo>
                <a:lnTo>
                  <a:pt x="378282" y="59749"/>
                </a:lnTo>
                <a:lnTo>
                  <a:pt x="378377" y="59009"/>
                </a:lnTo>
                <a:lnTo>
                  <a:pt x="381607" y="48722"/>
                </a:lnTo>
                <a:lnTo>
                  <a:pt x="382464" y="47129"/>
                </a:lnTo>
                <a:lnTo>
                  <a:pt x="380509" y="37141"/>
                </a:lnTo>
                <a:lnTo>
                  <a:pt x="379371" y="30117"/>
                </a:lnTo>
                <a:lnTo>
                  <a:pt x="389260" y="23455"/>
                </a:lnTo>
                <a:lnTo>
                  <a:pt x="384950" y="17434"/>
                </a:lnTo>
                <a:lnTo>
                  <a:pt x="377465" y="18250"/>
                </a:lnTo>
                <a:lnTo>
                  <a:pt x="358041" y="20447"/>
                </a:lnTo>
                <a:lnTo>
                  <a:pt x="329191" y="16113"/>
                </a:lnTo>
                <a:lnTo>
                  <a:pt x="321103" y="499"/>
                </a:lnTo>
                <a:lnTo>
                  <a:pt x="295160" y="13586"/>
                </a:lnTo>
                <a:lnTo>
                  <a:pt x="275137" y="23787"/>
                </a:lnTo>
                <a:lnTo>
                  <a:pt x="232673" y="45350"/>
                </a:lnTo>
                <a:lnTo>
                  <a:pt x="220811" y="42945"/>
                </a:lnTo>
                <a:lnTo>
                  <a:pt x="215318" y="46843"/>
                </a:lnTo>
                <a:lnTo>
                  <a:pt x="216842" y="51880"/>
                </a:lnTo>
                <a:lnTo>
                  <a:pt x="211412" y="57965"/>
                </a:lnTo>
                <a:lnTo>
                  <a:pt x="203483" y="63933"/>
                </a:lnTo>
                <a:lnTo>
                  <a:pt x="195590" y="69918"/>
                </a:lnTo>
                <a:lnTo>
                  <a:pt x="190323" y="73830"/>
                </a:lnTo>
                <a:lnTo>
                  <a:pt x="180802" y="81145"/>
                </a:lnTo>
                <a:lnTo>
                  <a:pt x="174719" y="85533"/>
                </a:lnTo>
                <a:lnTo>
                  <a:pt x="170659" y="88587"/>
                </a:lnTo>
                <a:lnTo>
                  <a:pt x="168631" y="90397"/>
                </a:lnTo>
                <a:lnTo>
                  <a:pt x="158452" y="97830"/>
                </a:lnTo>
                <a:lnTo>
                  <a:pt x="152550" y="102504"/>
                </a:lnTo>
                <a:lnTo>
                  <a:pt x="146172" y="107074"/>
                </a:lnTo>
                <a:lnTo>
                  <a:pt x="145405" y="10766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4EC3634-CA02-6AA2-BC65-309B86B51B76}"/>
              </a:ext>
            </a:extLst>
          </p:cNvPr>
          <p:cNvSpPr>
            <a:spLocks/>
          </p:cNvSpPr>
          <p:nvPr/>
        </p:nvSpPr>
        <p:spPr>
          <a:xfrm flipV="1">
            <a:off x="7835552" y="4658077"/>
            <a:ext cx="642762" cy="570660"/>
          </a:xfrm>
          <a:custGeom>
            <a:avLst/>
            <a:gdLst>
              <a:gd name="connsiteX0" fmla="*/ 212975 w 437719"/>
              <a:gd name="connsiteY0" fmla="*/ 330972 h 388618"/>
              <a:gd name="connsiteX1" fmla="*/ 233029 w 437719"/>
              <a:gd name="connsiteY1" fmla="*/ 335819 h 388618"/>
              <a:gd name="connsiteX2" fmla="*/ 235424 w 437719"/>
              <a:gd name="connsiteY2" fmla="*/ 336263 h 388618"/>
              <a:gd name="connsiteX3" fmla="*/ 244261 w 437719"/>
              <a:gd name="connsiteY3" fmla="*/ 338446 h 388618"/>
              <a:gd name="connsiteX4" fmla="*/ 251927 w 437719"/>
              <a:gd name="connsiteY4" fmla="*/ 340166 h 388618"/>
              <a:gd name="connsiteX5" fmla="*/ 284293 w 437719"/>
              <a:gd name="connsiteY5" fmla="*/ 350730 h 388618"/>
              <a:gd name="connsiteX6" fmla="*/ 292490 w 437719"/>
              <a:gd name="connsiteY6" fmla="*/ 353471 h 388618"/>
              <a:gd name="connsiteX7" fmla="*/ 329011 w 437719"/>
              <a:gd name="connsiteY7" fmla="*/ 365818 h 388618"/>
              <a:gd name="connsiteX8" fmla="*/ 398089 w 437719"/>
              <a:gd name="connsiteY8" fmla="*/ 389324 h 388618"/>
              <a:gd name="connsiteX9" fmla="*/ 398298 w 437719"/>
              <a:gd name="connsiteY9" fmla="*/ 354877 h 388618"/>
              <a:gd name="connsiteX10" fmla="*/ 420095 w 437719"/>
              <a:gd name="connsiteY10" fmla="*/ 328948 h 388618"/>
              <a:gd name="connsiteX11" fmla="*/ 437949 w 437719"/>
              <a:gd name="connsiteY11" fmla="*/ 277848 h 388618"/>
              <a:gd name="connsiteX12" fmla="*/ 406617 w 437719"/>
              <a:gd name="connsiteY12" fmla="*/ 262737 h 388618"/>
              <a:gd name="connsiteX13" fmla="*/ 391358 w 437719"/>
              <a:gd name="connsiteY13" fmla="*/ 252363 h 388618"/>
              <a:gd name="connsiteX14" fmla="*/ 381863 w 437719"/>
              <a:gd name="connsiteY14" fmla="*/ 238224 h 388618"/>
              <a:gd name="connsiteX15" fmla="*/ 375812 w 437719"/>
              <a:gd name="connsiteY15" fmla="*/ 224810 h 388618"/>
              <a:gd name="connsiteX16" fmla="*/ 372673 w 437719"/>
              <a:gd name="connsiteY16" fmla="*/ 211614 h 388618"/>
              <a:gd name="connsiteX17" fmla="*/ 372106 w 437719"/>
              <a:gd name="connsiteY17" fmla="*/ 203646 h 388618"/>
              <a:gd name="connsiteX18" fmla="*/ 374201 w 437719"/>
              <a:gd name="connsiteY18" fmla="*/ 185703 h 388618"/>
              <a:gd name="connsiteX19" fmla="*/ 382126 w 437719"/>
              <a:gd name="connsiteY19" fmla="*/ 171259 h 388618"/>
              <a:gd name="connsiteX20" fmla="*/ 415159 w 437719"/>
              <a:gd name="connsiteY20" fmla="*/ 137321 h 388618"/>
              <a:gd name="connsiteX21" fmla="*/ 411984 w 437719"/>
              <a:gd name="connsiteY21" fmla="*/ 130033 h 388618"/>
              <a:gd name="connsiteX22" fmla="*/ 401224 w 437719"/>
              <a:gd name="connsiteY22" fmla="*/ 126435 h 388618"/>
              <a:gd name="connsiteX23" fmla="*/ 391657 w 437719"/>
              <a:gd name="connsiteY23" fmla="*/ 123254 h 388618"/>
              <a:gd name="connsiteX24" fmla="*/ 396343 w 437719"/>
              <a:gd name="connsiteY24" fmla="*/ 95160 h 388618"/>
              <a:gd name="connsiteX25" fmla="*/ 397114 w 437719"/>
              <a:gd name="connsiteY25" fmla="*/ 89365 h 388618"/>
              <a:gd name="connsiteX26" fmla="*/ 390319 w 437719"/>
              <a:gd name="connsiteY26" fmla="*/ 83765 h 388618"/>
              <a:gd name="connsiteX27" fmla="*/ 385814 w 437719"/>
              <a:gd name="connsiteY27" fmla="*/ 77045 h 388618"/>
              <a:gd name="connsiteX28" fmla="*/ 379228 w 437719"/>
              <a:gd name="connsiteY28" fmla="*/ 67384 h 388618"/>
              <a:gd name="connsiteX29" fmla="*/ 376166 w 437719"/>
              <a:gd name="connsiteY29" fmla="*/ 61639 h 388618"/>
              <a:gd name="connsiteX30" fmla="*/ 373589 w 437719"/>
              <a:gd name="connsiteY30" fmla="*/ 54873 h 388618"/>
              <a:gd name="connsiteX31" fmla="*/ 372160 w 437719"/>
              <a:gd name="connsiteY31" fmla="*/ 49514 h 388618"/>
              <a:gd name="connsiteX32" fmla="*/ 371353 w 437719"/>
              <a:gd name="connsiteY32" fmla="*/ 45489 h 388618"/>
              <a:gd name="connsiteX33" fmla="*/ 370459 w 437719"/>
              <a:gd name="connsiteY33" fmla="*/ 39998 h 388618"/>
              <a:gd name="connsiteX34" fmla="*/ 370577 w 437719"/>
              <a:gd name="connsiteY34" fmla="*/ 29883 h 388618"/>
              <a:gd name="connsiteX35" fmla="*/ 375041 w 437719"/>
              <a:gd name="connsiteY35" fmla="*/ 10439 h 388618"/>
              <a:gd name="connsiteX36" fmla="*/ 375667 w 437719"/>
              <a:gd name="connsiteY36" fmla="*/ 8093 h 388618"/>
              <a:gd name="connsiteX37" fmla="*/ 378783 w 437719"/>
              <a:gd name="connsiteY37" fmla="*/ 1368 h 388618"/>
              <a:gd name="connsiteX38" fmla="*/ 379114 w 437719"/>
              <a:gd name="connsiteY38" fmla="*/ 705 h 388618"/>
              <a:gd name="connsiteX39" fmla="*/ 304357 w 437719"/>
              <a:gd name="connsiteY39" fmla="*/ 13393 h 388618"/>
              <a:gd name="connsiteX40" fmla="*/ 221036 w 437719"/>
              <a:gd name="connsiteY40" fmla="*/ 26693 h 388618"/>
              <a:gd name="connsiteX41" fmla="*/ 186574 w 437719"/>
              <a:gd name="connsiteY41" fmla="*/ 32770 h 388618"/>
              <a:gd name="connsiteX42" fmla="*/ 128623 w 437719"/>
              <a:gd name="connsiteY42" fmla="*/ 43088 h 388618"/>
              <a:gd name="connsiteX43" fmla="*/ 51426 w 437719"/>
              <a:gd name="connsiteY43" fmla="*/ 58708 h 388618"/>
              <a:gd name="connsiteX44" fmla="*/ 46881 w 437719"/>
              <a:gd name="connsiteY44" fmla="*/ 78833 h 388618"/>
              <a:gd name="connsiteX45" fmla="*/ 38461 w 437719"/>
              <a:gd name="connsiteY45" fmla="*/ 115957 h 388618"/>
              <a:gd name="connsiteX46" fmla="*/ 35318 w 437719"/>
              <a:gd name="connsiteY46" fmla="*/ 129743 h 388618"/>
              <a:gd name="connsiteX47" fmla="*/ 32691 w 437719"/>
              <a:gd name="connsiteY47" fmla="*/ 141251 h 388618"/>
              <a:gd name="connsiteX48" fmla="*/ 30192 w 437719"/>
              <a:gd name="connsiteY48" fmla="*/ 152187 h 388618"/>
              <a:gd name="connsiteX49" fmla="*/ 26744 w 437719"/>
              <a:gd name="connsiteY49" fmla="*/ 167248 h 388618"/>
              <a:gd name="connsiteX50" fmla="*/ 24521 w 437719"/>
              <a:gd name="connsiteY50" fmla="*/ 176936 h 388618"/>
              <a:gd name="connsiteX51" fmla="*/ 23623 w 437719"/>
              <a:gd name="connsiteY51" fmla="*/ 180848 h 388618"/>
              <a:gd name="connsiteX52" fmla="*/ 22603 w 437719"/>
              <a:gd name="connsiteY52" fmla="*/ 185285 h 388618"/>
              <a:gd name="connsiteX53" fmla="*/ 17957 w 437719"/>
              <a:gd name="connsiteY53" fmla="*/ 205438 h 388618"/>
              <a:gd name="connsiteX54" fmla="*/ 11380 w 437719"/>
              <a:gd name="connsiteY54" fmla="*/ 233895 h 388618"/>
              <a:gd name="connsiteX55" fmla="*/ 10296 w 437719"/>
              <a:gd name="connsiteY55" fmla="*/ 238578 h 388618"/>
              <a:gd name="connsiteX56" fmla="*/ 8658 w 437719"/>
              <a:gd name="connsiteY56" fmla="*/ 245634 h 388618"/>
              <a:gd name="connsiteX57" fmla="*/ 5283 w 437719"/>
              <a:gd name="connsiteY57" fmla="*/ 260155 h 388618"/>
              <a:gd name="connsiteX58" fmla="*/ 230 w 437719"/>
              <a:gd name="connsiteY58" fmla="*/ 281655 h 388618"/>
              <a:gd name="connsiteX59" fmla="*/ 50432 w 437719"/>
              <a:gd name="connsiteY59" fmla="*/ 292097 h 388618"/>
              <a:gd name="connsiteX60" fmla="*/ 59033 w 437719"/>
              <a:gd name="connsiteY60" fmla="*/ 294039 h 388618"/>
              <a:gd name="connsiteX61" fmla="*/ 111916 w 437719"/>
              <a:gd name="connsiteY61" fmla="*/ 307180 h 388618"/>
              <a:gd name="connsiteX62" fmla="*/ 137015 w 437719"/>
              <a:gd name="connsiteY62" fmla="*/ 312898 h 388618"/>
              <a:gd name="connsiteX63" fmla="*/ 185567 w 437719"/>
              <a:gd name="connsiteY63" fmla="*/ 324524 h 388618"/>
              <a:gd name="connsiteX64" fmla="*/ 212975 w 437719"/>
              <a:gd name="connsiteY64" fmla="*/ 330972 h 3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37719" h="388618">
                <a:moveTo>
                  <a:pt x="212975" y="330972"/>
                </a:moveTo>
                <a:lnTo>
                  <a:pt x="233029" y="335819"/>
                </a:lnTo>
                <a:lnTo>
                  <a:pt x="235424" y="336263"/>
                </a:lnTo>
                <a:lnTo>
                  <a:pt x="244261" y="338446"/>
                </a:lnTo>
                <a:lnTo>
                  <a:pt x="251927" y="340166"/>
                </a:lnTo>
                <a:lnTo>
                  <a:pt x="284293" y="350730"/>
                </a:lnTo>
                <a:lnTo>
                  <a:pt x="292490" y="353471"/>
                </a:lnTo>
                <a:lnTo>
                  <a:pt x="329011" y="365818"/>
                </a:lnTo>
                <a:lnTo>
                  <a:pt x="398089" y="389324"/>
                </a:lnTo>
                <a:lnTo>
                  <a:pt x="398298" y="354877"/>
                </a:lnTo>
                <a:lnTo>
                  <a:pt x="420095" y="328948"/>
                </a:lnTo>
                <a:lnTo>
                  <a:pt x="437949" y="277848"/>
                </a:lnTo>
                <a:lnTo>
                  <a:pt x="406617" y="262737"/>
                </a:lnTo>
                <a:lnTo>
                  <a:pt x="391358" y="252363"/>
                </a:lnTo>
                <a:lnTo>
                  <a:pt x="381863" y="238224"/>
                </a:lnTo>
                <a:lnTo>
                  <a:pt x="375812" y="224810"/>
                </a:lnTo>
                <a:lnTo>
                  <a:pt x="372673" y="211614"/>
                </a:lnTo>
                <a:lnTo>
                  <a:pt x="372106" y="203646"/>
                </a:lnTo>
                <a:lnTo>
                  <a:pt x="374201" y="185703"/>
                </a:lnTo>
                <a:lnTo>
                  <a:pt x="382126" y="171259"/>
                </a:lnTo>
                <a:lnTo>
                  <a:pt x="415159" y="137321"/>
                </a:lnTo>
                <a:lnTo>
                  <a:pt x="411984" y="130033"/>
                </a:lnTo>
                <a:lnTo>
                  <a:pt x="401224" y="126435"/>
                </a:lnTo>
                <a:lnTo>
                  <a:pt x="391657" y="123254"/>
                </a:lnTo>
                <a:lnTo>
                  <a:pt x="396343" y="95160"/>
                </a:lnTo>
                <a:lnTo>
                  <a:pt x="397114" y="89365"/>
                </a:lnTo>
                <a:lnTo>
                  <a:pt x="390319" y="83765"/>
                </a:lnTo>
                <a:lnTo>
                  <a:pt x="385814" y="77045"/>
                </a:lnTo>
                <a:lnTo>
                  <a:pt x="379228" y="67384"/>
                </a:lnTo>
                <a:lnTo>
                  <a:pt x="376166" y="61639"/>
                </a:lnTo>
                <a:lnTo>
                  <a:pt x="373589" y="54873"/>
                </a:lnTo>
                <a:lnTo>
                  <a:pt x="372160" y="49514"/>
                </a:lnTo>
                <a:lnTo>
                  <a:pt x="371353" y="45489"/>
                </a:lnTo>
                <a:lnTo>
                  <a:pt x="370459" y="39998"/>
                </a:lnTo>
                <a:lnTo>
                  <a:pt x="370577" y="29883"/>
                </a:lnTo>
                <a:lnTo>
                  <a:pt x="375041" y="10439"/>
                </a:lnTo>
                <a:lnTo>
                  <a:pt x="375667" y="8093"/>
                </a:lnTo>
                <a:lnTo>
                  <a:pt x="378783" y="1368"/>
                </a:lnTo>
                <a:lnTo>
                  <a:pt x="379114" y="705"/>
                </a:lnTo>
                <a:lnTo>
                  <a:pt x="304357" y="13393"/>
                </a:lnTo>
                <a:lnTo>
                  <a:pt x="221036" y="26693"/>
                </a:lnTo>
                <a:lnTo>
                  <a:pt x="186574" y="32770"/>
                </a:lnTo>
                <a:lnTo>
                  <a:pt x="128623" y="43088"/>
                </a:lnTo>
                <a:lnTo>
                  <a:pt x="51426" y="58708"/>
                </a:lnTo>
                <a:lnTo>
                  <a:pt x="46881" y="78833"/>
                </a:lnTo>
                <a:lnTo>
                  <a:pt x="38461" y="115957"/>
                </a:lnTo>
                <a:lnTo>
                  <a:pt x="35318" y="129743"/>
                </a:lnTo>
                <a:lnTo>
                  <a:pt x="32691" y="141251"/>
                </a:lnTo>
                <a:lnTo>
                  <a:pt x="30192" y="152187"/>
                </a:lnTo>
                <a:lnTo>
                  <a:pt x="26744" y="167248"/>
                </a:lnTo>
                <a:lnTo>
                  <a:pt x="24521" y="176936"/>
                </a:lnTo>
                <a:lnTo>
                  <a:pt x="23623" y="180848"/>
                </a:lnTo>
                <a:lnTo>
                  <a:pt x="22603" y="185285"/>
                </a:lnTo>
                <a:lnTo>
                  <a:pt x="17957" y="205438"/>
                </a:lnTo>
                <a:lnTo>
                  <a:pt x="11380" y="233895"/>
                </a:lnTo>
                <a:lnTo>
                  <a:pt x="10296" y="238578"/>
                </a:lnTo>
                <a:lnTo>
                  <a:pt x="8658" y="245634"/>
                </a:lnTo>
                <a:lnTo>
                  <a:pt x="5283" y="260155"/>
                </a:lnTo>
                <a:lnTo>
                  <a:pt x="230" y="281655"/>
                </a:lnTo>
                <a:lnTo>
                  <a:pt x="50432" y="292097"/>
                </a:lnTo>
                <a:lnTo>
                  <a:pt x="59033" y="294039"/>
                </a:lnTo>
                <a:lnTo>
                  <a:pt x="111916" y="307180"/>
                </a:lnTo>
                <a:lnTo>
                  <a:pt x="137015" y="312898"/>
                </a:lnTo>
                <a:lnTo>
                  <a:pt x="185567" y="324524"/>
                </a:lnTo>
                <a:lnTo>
                  <a:pt x="212975" y="33097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CBB381F-6A2F-7F35-3CC0-CF16A76C4C5D}"/>
              </a:ext>
            </a:extLst>
          </p:cNvPr>
          <p:cNvSpPr>
            <a:spLocks/>
          </p:cNvSpPr>
          <p:nvPr/>
        </p:nvSpPr>
        <p:spPr>
          <a:xfrm flipV="1">
            <a:off x="6650598" y="3338834"/>
            <a:ext cx="996989" cy="641979"/>
          </a:xfrm>
          <a:custGeom>
            <a:avLst/>
            <a:gdLst>
              <a:gd name="connsiteX0" fmla="*/ 450299 w 678947"/>
              <a:gd name="connsiteY0" fmla="*/ 82291 h 437186"/>
              <a:gd name="connsiteX1" fmla="*/ 448857 w 678947"/>
              <a:gd name="connsiteY1" fmla="*/ 81292 h 437186"/>
              <a:gd name="connsiteX2" fmla="*/ 444996 w 678947"/>
              <a:gd name="connsiteY2" fmla="*/ 78049 h 437186"/>
              <a:gd name="connsiteX3" fmla="*/ 439494 w 678947"/>
              <a:gd name="connsiteY3" fmla="*/ 74434 h 437186"/>
              <a:gd name="connsiteX4" fmla="*/ 429546 w 678947"/>
              <a:gd name="connsiteY4" fmla="*/ 70474 h 437186"/>
              <a:gd name="connsiteX5" fmla="*/ 424189 w 678947"/>
              <a:gd name="connsiteY5" fmla="*/ 68595 h 437186"/>
              <a:gd name="connsiteX6" fmla="*/ 419471 w 678947"/>
              <a:gd name="connsiteY6" fmla="*/ 67071 h 437186"/>
              <a:gd name="connsiteX7" fmla="*/ 403023 w 678947"/>
              <a:gd name="connsiteY7" fmla="*/ 57137 h 437186"/>
              <a:gd name="connsiteX8" fmla="*/ 391178 w 678947"/>
              <a:gd name="connsiteY8" fmla="*/ 45381 h 437186"/>
              <a:gd name="connsiteX9" fmla="*/ 389886 w 678947"/>
              <a:gd name="connsiteY9" fmla="*/ 43905 h 437186"/>
              <a:gd name="connsiteX10" fmla="*/ 373805 w 678947"/>
              <a:gd name="connsiteY10" fmla="*/ 47389 h 437186"/>
              <a:gd name="connsiteX11" fmla="*/ 356168 w 678947"/>
              <a:gd name="connsiteY11" fmla="*/ 46659 h 437186"/>
              <a:gd name="connsiteX12" fmla="*/ 352797 w 678947"/>
              <a:gd name="connsiteY12" fmla="*/ 45900 h 437186"/>
              <a:gd name="connsiteX13" fmla="*/ 350126 w 678947"/>
              <a:gd name="connsiteY13" fmla="*/ 45289 h 437186"/>
              <a:gd name="connsiteX14" fmla="*/ 347454 w 678947"/>
              <a:gd name="connsiteY14" fmla="*/ 44680 h 437186"/>
              <a:gd name="connsiteX15" fmla="*/ 326664 w 678947"/>
              <a:gd name="connsiteY15" fmla="*/ 39982 h 437186"/>
              <a:gd name="connsiteX16" fmla="*/ 317542 w 678947"/>
              <a:gd name="connsiteY16" fmla="*/ 22737 h 437186"/>
              <a:gd name="connsiteX17" fmla="*/ 311858 w 678947"/>
              <a:gd name="connsiteY17" fmla="*/ 11903 h 437186"/>
              <a:gd name="connsiteX18" fmla="*/ 302218 w 678947"/>
              <a:gd name="connsiteY18" fmla="*/ 15251 h 437186"/>
              <a:gd name="connsiteX19" fmla="*/ 300363 w 678947"/>
              <a:gd name="connsiteY19" fmla="*/ 15872 h 437186"/>
              <a:gd name="connsiteX20" fmla="*/ 289630 w 678947"/>
              <a:gd name="connsiteY20" fmla="*/ 9924 h 437186"/>
              <a:gd name="connsiteX21" fmla="*/ 282917 w 678947"/>
              <a:gd name="connsiteY21" fmla="*/ 5387 h 437186"/>
              <a:gd name="connsiteX22" fmla="*/ 273001 w 678947"/>
              <a:gd name="connsiteY22" fmla="*/ 6034 h 437186"/>
              <a:gd name="connsiteX23" fmla="*/ 267004 w 678947"/>
              <a:gd name="connsiteY23" fmla="*/ 6381 h 437186"/>
              <a:gd name="connsiteX24" fmla="*/ 259596 w 678947"/>
              <a:gd name="connsiteY24" fmla="*/ 7456 h 437186"/>
              <a:gd name="connsiteX25" fmla="*/ 255491 w 678947"/>
              <a:gd name="connsiteY25" fmla="*/ 8073 h 437186"/>
              <a:gd name="connsiteX26" fmla="*/ 253504 w 678947"/>
              <a:gd name="connsiteY26" fmla="*/ 8382 h 437186"/>
              <a:gd name="connsiteX27" fmla="*/ 246454 w 678947"/>
              <a:gd name="connsiteY27" fmla="*/ 7902 h 437186"/>
              <a:gd name="connsiteX28" fmla="*/ 233712 w 678947"/>
              <a:gd name="connsiteY28" fmla="*/ 7245 h 437186"/>
              <a:gd name="connsiteX29" fmla="*/ 217758 w 678947"/>
              <a:gd name="connsiteY29" fmla="*/ 6372 h 437186"/>
              <a:gd name="connsiteX30" fmla="*/ 201260 w 678947"/>
              <a:gd name="connsiteY30" fmla="*/ 421 h 437186"/>
              <a:gd name="connsiteX31" fmla="*/ 191806 w 678947"/>
              <a:gd name="connsiteY31" fmla="*/ 4812 h 437186"/>
              <a:gd name="connsiteX32" fmla="*/ 199541 w 678947"/>
              <a:gd name="connsiteY32" fmla="*/ 27321 h 437186"/>
              <a:gd name="connsiteX33" fmla="*/ 175399 w 678947"/>
              <a:gd name="connsiteY33" fmla="*/ 32185 h 437186"/>
              <a:gd name="connsiteX34" fmla="*/ 166762 w 678947"/>
              <a:gd name="connsiteY34" fmla="*/ 40853 h 437186"/>
              <a:gd name="connsiteX35" fmla="*/ 157767 w 678947"/>
              <a:gd name="connsiteY35" fmla="*/ 54227 h 437186"/>
              <a:gd name="connsiteX36" fmla="*/ 164013 w 678947"/>
              <a:gd name="connsiteY36" fmla="*/ 55662 h 437186"/>
              <a:gd name="connsiteX37" fmla="*/ 164503 w 678947"/>
              <a:gd name="connsiteY37" fmla="*/ 61006 h 437186"/>
              <a:gd name="connsiteX38" fmla="*/ 165723 w 678947"/>
              <a:gd name="connsiteY38" fmla="*/ 62347 h 437186"/>
              <a:gd name="connsiteX39" fmla="*/ 168109 w 678947"/>
              <a:gd name="connsiteY39" fmla="*/ 62604 h 437186"/>
              <a:gd name="connsiteX40" fmla="*/ 172618 w 678947"/>
              <a:gd name="connsiteY40" fmla="*/ 60407 h 437186"/>
              <a:gd name="connsiteX41" fmla="*/ 176388 w 678947"/>
              <a:gd name="connsiteY41" fmla="*/ 62870 h 437186"/>
              <a:gd name="connsiteX42" fmla="*/ 175676 w 678947"/>
              <a:gd name="connsiteY42" fmla="*/ 65240 h 437186"/>
              <a:gd name="connsiteX43" fmla="*/ 172596 w 678947"/>
              <a:gd name="connsiteY43" fmla="*/ 67932 h 437186"/>
              <a:gd name="connsiteX44" fmla="*/ 169438 w 678947"/>
              <a:gd name="connsiteY44" fmla="*/ 69026 h 437186"/>
              <a:gd name="connsiteX45" fmla="*/ 166091 w 678947"/>
              <a:gd name="connsiteY45" fmla="*/ 68426 h 437186"/>
              <a:gd name="connsiteX46" fmla="*/ 162697 w 678947"/>
              <a:gd name="connsiteY46" fmla="*/ 70214 h 437186"/>
              <a:gd name="connsiteX47" fmla="*/ 154038 w 678947"/>
              <a:gd name="connsiteY47" fmla="*/ 75039 h 437186"/>
              <a:gd name="connsiteX48" fmla="*/ 145922 w 678947"/>
              <a:gd name="connsiteY48" fmla="*/ 67891 h 437186"/>
              <a:gd name="connsiteX49" fmla="*/ 139953 w 678947"/>
              <a:gd name="connsiteY49" fmla="*/ 51082 h 437186"/>
              <a:gd name="connsiteX50" fmla="*/ 136310 w 678947"/>
              <a:gd name="connsiteY50" fmla="*/ 51288 h 437186"/>
              <a:gd name="connsiteX51" fmla="*/ 129751 w 678947"/>
              <a:gd name="connsiteY51" fmla="*/ 59568 h 437186"/>
              <a:gd name="connsiteX52" fmla="*/ 126530 w 678947"/>
              <a:gd name="connsiteY52" fmla="*/ 63494 h 437186"/>
              <a:gd name="connsiteX53" fmla="*/ 112295 w 678947"/>
              <a:gd name="connsiteY53" fmla="*/ 63441 h 437186"/>
              <a:gd name="connsiteX54" fmla="*/ 103581 w 678947"/>
              <a:gd name="connsiteY54" fmla="*/ 61961 h 437186"/>
              <a:gd name="connsiteX55" fmla="*/ 99512 w 678947"/>
              <a:gd name="connsiteY55" fmla="*/ 70463 h 437186"/>
              <a:gd name="connsiteX56" fmla="*/ 96083 w 678947"/>
              <a:gd name="connsiteY56" fmla="*/ 70931 h 437186"/>
              <a:gd name="connsiteX57" fmla="*/ 87455 w 678947"/>
              <a:gd name="connsiteY57" fmla="*/ 70195 h 437186"/>
              <a:gd name="connsiteX58" fmla="*/ 84438 w 678947"/>
              <a:gd name="connsiteY58" fmla="*/ 73646 h 437186"/>
              <a:gd name="connsiteX59" fmla="*/ 83794 w 678947"/>
              <a:gd name="connsiteY59" fmla="*/ 75254 h 437186"/>
              <a:gd name="connsiteX60" fmla="*/ 84443 w 678947"/>
              <a:gd name="connsiteY60" fmla="*/ 77764 h 437186"/>
              <a:gd name="connsiteX61" fmla="*/ 91538 w 678947"/>
              <a:gd name="connsiteY61" fmla="*/ 79113 h 437186"/>
              <a:gd name="connsiteX62" fmla="*/ 96214 w 678947"/>
              <a:gd name="connsiteY62" fmla="*/ 81524 h 437186"/>
              <a:gd name="connsiteX63" fmla="*/ 94899 w 678947"/>
              <a:gd name="connsiteY63" fmla="*/ 84985 h 437186"/>
              <a:gd name="connsiteX64" fmla="*/ 85509 w 678947"/>
              <a:gd name="connsiteY64" fmla="*/ 88875 h 437186"/>
              <a:gd name="connsiteX65" fmla="*/ 90358 w 678947"/>
              <a:gd name="connsiteY65" fmla="*/ 104721 h 437186"/>
              <a:gd name="connsiteX66" fmla="*/ 75924 w 678947"/>
              <a:gd name="connsiteY66" fmla="*/ 110148 h 437186"/>
              <a:gd name="connsiteX67" fmla="*/ 73651 w 678947"/>
              <a:gd name="connsiteY67" fmla="*/ 109097 h 437186"/>
              <a:gd name="connsiteX68" fmla="*/ 70244 w 678947"/>
              <a:gd name="connsiteY68" fmla="*/ 110109 h 437186"/>
              <a:gd name="connsiteX69" fmla="*/ 66597 w 678947"/>
              <a:gd name="connsiteY69" fmla="*/ 116384 h 437186"/>
              <a:gd name="connsiteX70" fmla="*/ 63422 w 678947"/>
              <a:gd name="connsiteY70" fmla="*/ 113871 h 437186"/>
              <a:gd name="connsiteX71" fmla="*/ 61975 w 678947"/>
              <a:gd name="connsiteY71" fmla="*/ 113126 h 437186"/>
              <a:gd name="connsiteX72" fmla="*/ 56668 w 678947"/>
              <a:gd name="connsiteY72" fmla="*/ 114866 h 437186"/>
              <a:gd name="connsiteX73" fmla="*/ 50639 w 678947"/>
              <a:gd name="connsiteY73" fmla="*/ 120417 h 437186"/>
              <a:gd name="connsiteX74" fmla="*/ 43277 w 678947"/>
              <a:gd name="connsiteY74" fmla="*/ 126858 h 437186"/>
              <a:gd name="connsiteX75" fmla="*/ 40110 w 678947"/>
              <a:gd name="connsiteY75" fmla="*/ 126444 h 437186"/>
              <a:gd name="connsiteX76" fmla="*/ 39385 w 678947"/>
              <a:gd name="connsiteY76" fmla="*/ 127115 h 437186"/>
              <a:gd name="connsiteX77" fmla="*/ 39099 w 678947"/>
              <a:gd name="connsiteY77" fmla="*/ 128027 h 437186"/>
              <a:gd name="connsiteX78" fmla="*/ 42610 w 678947"/>
              <a:gd name="connsiteY78" fmla="*/ 131877 h 437186"/>
              <a:gd name="connsiteX79" fmla="*/ 40038 w 678947"/>
              <a:gd name="connsiteY79" fmla="*/ 135689 h 437186"/>
              <a:gd name="connsiteX80" fmla="*/ 38228 w 678947"/>
              <a:gd name="connsiteY80" fmla="*/ 135425 h 437186"/>
              <a:gd name="connsiteX81" fmla="*/ 37402 w 678947"/>
              <a:gd name="connsiteY81" fmla="*/ 137963 h 437186"/>
              <a:gd name="connsiteX82" fmla="*/ 39462 w 678947"/>
              <a:gd name="connsiteY82" fmla="*/ 142454 h 437186"/>
              <a:gd name="connsiteX83" fmla="*/ 38232 w 678947"/>
              <a:gd name="connsiteY83" fmla="*/ 145610 h 437186"/>
              <a:gd name="connsiteX84" fmla="*/ 38899 w 678947"/>
              <a:gd name="connsiteY84" fmla="*/ 152907 h 437186"/>
              <a:gd name="connsiteX85" fmla="*/ 36477 w 678947"/>
              <a:gd name="connsiteY85" fmla="*/ 153657 h 437186"/>
              <a:gd name="connsiteX86" fmla="*/ 36245 w 678947"/>
              <a:gd name="connsiteY86" fmla="*/ 150788 h 437186"/>
              <a:gd name="connsiteX87" fmla="*/ 31786 w 678947"/>
              <a:gd name="connsiteY87" fmla="*/ 149712 h 437186"/>
              <a:gd name="connsiteX88" fmla="*/ 25694 w 678947"/>
              <a:gd name="connsiteY88" fmla="*/ 158312 h 437186"/>
              <a:gd name="connsiteX89" fmla="*/ 309 w 678947"/>
              <a:gd name="connsiteY89" fmla="*/ 179136 h 437186"/>
              <a:gd name="connsiteX90" fmla="*/ 8375 w 678947"/>
              <a:gd name="connsiteY90" fmla="*/ 183100 h 437186"/>
              <a:gd name="connsiteX91" fmla="*/ 27146 w 678947"/>
              <a:gd name="connsiteY91" fmla="*/ 186316 h 437186"/>
              <a:gd name="connsiteX92" fmla="*/ 34576 w 678947"/>
              <a:gd name="connsiteY92" fmla="*/ 198296 h 437186"/>
              <a:gd name="connsiteX93" fmla="*/ 49078 w 678947"/>
              <a:gd name="connsiteY93" fmla="*/ 197370 h 437186"/>
              <a:gd name="connsiteX94" fmla="*/ 50208 w 678947"/>
              <a:gd name="connsiteY94" fmla="*/ 198696 h 437186"/>
              <a:gd name="connsiteX95" fmla="*/ 51283 w 678947"/>
              <a:gd name="connsiteY95" fmla="*/ 202425 h 437186"/>
              <a:gd name="connsiteX96" fmla="*/ 54594 w 678947"/>
              <a:gd name="connsiteY96" fmla="*/ 208906 h 437186"/>
              <a:gd name="connsiteX97" fmla="*/ 57439 w 678947"/>
              <a:gd name="connsiteY97" fmla="*/ 214014 h 437186"/>
              <a:gd name="connsiteX98" fmla="*/ 57960 w 678947"/>
              <a:gd name="connsiteY98" fmla="*/ 215049 h 437186"/>
              <a:gd name="connsiteX99" fmla="*/ 57176 w 678947"/>
              <a:gd name="connsiteY99" fmla="*/ 220633 h 437186"/>
              <a:gd name="connsiteX100" fmla="*/ 56844 w 678947"/>
              <a:gd name="connsiteY100" fmla="*/ 222667 h 437186"/>
              <a:gd name="connsiteX101" fmla="*/ 58001 w 678947"/>
              <a:gd name="connsiteY101" fmla="*/ 228876 h 437186"/>
              <a:gd name="connsiteX102" fmla="*/ 58582 w 678947"/>
              <a:gd name="connsiteY102" fmla="*/ 231982 h 437186"/>
              <a:gd name="connsiteX103" fmla="*/ 64257 w 678947"/>
              <a:gd name="connsiteY103" fmla="*/ 234695 h 437186"/>
              <a:gd name="connsiteX104" fmla="*/ 68580 w 678947"/>
              <a:gd name="connsiteY104" fmla="*/ 239946 h 437186"/>
              <a:gd name="connsiteX105" fmla="*/ 69428 w 678947"/>
              <a:gd name="connsiteY105" fmla="*/ 242342 h 437186"/>
              <a:gd name="connsiteX106" fmla="*/ 71183 w 678947"/>
              <a:gd name="connsiteY106" fmla="*/ 255696 h 437186"/>
              <a:gd name="connsiteX107" fmla="*/ 73456 w 678947"/>
              <a:gd name="connsiteY107" fmla="*/ 256936 h 437186"/>
              <a:gd name="connsiteX108" fmla="*/ 75094 w 678947"/>
              <a:gd name="connsiteY108" fmla="*/ 270606 h 437186"/>
              <a:gd name="connsiteX109" fmla="*/ 75788 w 678947"/>
              <a:gd name="connsiteY109" fmla="*/ 274693 h 437186"/>
              <a:gd name="connsiteX110" fmla="*/ 79340 w 678947"/>
              <a:gd name="connsiteY110" fmla="*/ 279011 h 437186"/>
              <a:gd name="connsiteX111" fmla="*/ 79612 w 678947"/>
              <a:gd name="connsiteY111" fmla="*/ 280565 h 437186"/>
              <a:gd name="connsiteX112" fmla="*/ 81073 w 678947"/>
              <a:gd name="connsiteY112" fmla="*/ 284602 h 437186"/>
              <a:gd name="connsiteX113" fmla="*/ 82833 w 678947"/>
              <a:gd name="connsiteY113" fmla="*/ 286926 h 437186"/>
              <a:gd name="connsiteX114" fmla="*/ 83527 w 678947"/>
              <a:gd name="connsiteY114" fmla="*/ 289505 h 437186"/>
              <a:gd name="connsiteX115" fmla="*/ 82910 w 678947"/>
              <a:gd name="connsiteY115" fmla="*/ 293030 h 437186"/>
              <a:gd name="connsiteX116" fmla="*/ 83781 w 678947"/>
              <a:gd name="connsiteY116" fmla="*/ 300549 h 437186"/>
              <a:gd name="connsiteX117" fmla="*/ 91533 w 678947"/>
              <a:gd name="connsiteY117" fmla="*/ 305469 h 437186"/>
              <a:gd name="connsiteX118" fmla="*/ 90794 w 678947"/>
              <a:gd name="connsiteY118" fmla="*/ 319027 h 437186"/>
              <a:gd name="connsiteX119" fmla="*/ 93193 w 678947"/>
              <a:gd name="connsiteY119" fmla="*/ 324211 h 437186"/>
              <a:gd name="connsiteX120" fmla="*/ 103813 w 678947"/>
              <a:gd name="connsiteY120" fmla="*/ 341843 h 437186"/>
              <a:gd name="connsiteX121" fmla="*/ 109891 w 678947"/>
              <a:gd name="connsiteY121" fmla="*/ 347011 h 437186"/>
              <a:gd name="connsiteX122" fmla="*/ 125645 w 678947"/>
              <a:gd name="connsiteY122" fmla="*/ 350586 h 437186"/>
              <a:gd name="connsiteX123" fmla="*/ 131343 w 678947"/>
              <a:gd name="connsiteY123" fmla="*/ 369815 h 437186"/>
              <a:gd name="connsiteX124" fmla="*/ 145423 w 678947"/>
              <a:gd name="connsiteY124" fmla="*/ 373487 h 437186"/>
              <a:gd name="connsiteX125" fmla="*/ 159595 w 678947"/>
              <a:gd name="connsiteY125" fmla="*/ 376972 h 437186"/>
              <a:gd name="connsiteX126" fmla="*/ 163768 w 678947"/>
              <a:gd name="connsiteY126" fmla="*/ 374400 h 437186"/>
              <a:gd name="connsiteX127" fmla="*/ 193394 w 678947"/>
              <a:gd name="connsiteY127" fmla="*/ 375508 h 437186"/>
              <a:gd name="connsiteX128" fmla="*/ 196247 w 678947"/>
              <a:gd name="connsiteY128" fmla="*/ 377194 h 437186"/>
              <a:gd name="connsiteX129" fmla="*/ 212478 w 678947"/>
              <a:gd name="connsiteY129" fmla="*/ 376259 h 437186"/>
              <a:gd name="connsiteX130" fmla="*/ 233476 w 678947"/>
              <a:gd name="connsiteY130" fmla="*/ 385548 h 437186"/>
              <a:gd name="connsiteX131" fmla="*/ 255178 w 678947"/>
              <a:gd name="connsiteY131" fmla="*/ 368777 h 437186"/>
              <a:gd name="connsiteX132" fmla="*/ 264763 w 678947"/>
              <a:gd name="connsiteY132" fmla="*/ 370958 h 437186"/>
              <a:gd name="connsiteX133" fmla="*/ 269453 w 678947"/>
              <a:gd name="connsiteY133" fmla="*/ 383935 h 437186"/>
              <a:gd name="connsiteX134" fmla="*/ 297047 w 678947"/>
              <a:gd name="connsiteY134" fmla="*/ 394593 h 437186"/>
              <a:gd name="connsiteX135" fmla="*/ 300508 w 678947"/>
              <a:gd name="connsiteY135" fmla="*/ 396566 h 437186"/>
              <a:gd name="connsiteX136" fmla="*/ 303915 w 678947"/>
              <a:gd name="connsiteY136" fmla="*/ 398072 h 437186"/>
              <a:gd name="connsiteX137" fmla="*/ 314285 w 678947"/>
              <a:gd name="connsiteY137" fmla="*/ 401368 h 437186"/>
              <a:gd name="connsiteX138" fmla="*/ 319107 w 678947"/>
              <a:gd name="connsiteY138" fmla="*/ 407257 h 437186"/>
              <a:gd name="connsiteX139" fmla="*/ 323870 w 678947"/>
              <a:gd name="connsiteY139" fmla="*/ 413064 h 437186"/>
              <a:gd name="connsiteX140" fmla="*/ 325063 w 678947"/>
              <a:gd name="connsiteY140" fmla="*/ 414531 h 437186"/>
              <a:gd name="connsiteX141" fmla="*/ 328660 w 678947"/>
              <a:gd name="connsiteY141" fmla="*/ 418912 h 437186"/>
              <a:gd name="connsiteX142" fmla="*/ 338962 w 678947"/>
              <a:gd name="connsiteY142" fmla="*/ 431617 h 437186"/>
              <a:gd name="connsiteX143" fmla="*/ 347304 w 678947"/>
              <a:gd name="connsiteY143" fmla="*/ 436292 h 437186"/>
              <a:gd name="connsiteX144" fmla="*/ 359801 w 678947"/>
              <a:gd name="connsiteY144" fmla="*/ 437608 h 437186"/>
              <a:gd name="connsiteX145" fmla="*/ 366932 w 678947"/>
              <a:gd name="connsiteY145" fmla="*/ 435750 h 437186"/>
              <a:gd name="connsiteX146" fmla="*/ 369636 w 678947"/>
              <a:gd name="connsiteY146" fmla="*/ 431473 h 437186"/>
              <a:gd name="connsiteX147" fmla="*/ 373315 w 678947"/>
              <a:gd name="connsiteY147" fmla="*/ 431880 h 437186"/>
              <a:gd name="connsiteX148" fmla="*/ 373982 w 678947"/>
              <a:gd name="connsiteY148" fmla="*/ 428966 h 437186"/>
              <a:gd name="connsiteX149" fmla="*/ 379325 w 678947"/>
              <a:gd name="connsiteY149" fmla="*/ 422552 h 437186"/>
              <a:gd name="connsiteX150" fmla="*/ 383381 w 678947"/>
              <a:gd name="connsiteY150" fmla="*/ 420905 h 437186"/>
              <a:gd name="connsiteX151" fmla="*/ 383721 w 678947"/>
              <a:gd name="connsiteY151" fmla="*/ 418988 h 437186"/>
              <a:gd name="connsiteX152" fmla="*/ 385445 w 678947"/>
              <a:gd name="connsiteY152" fmla="*/ 417709 h 437186"/>
              <a:gd name="connsiteX153" fmla="*/ 385045 w 678947"/>
              <a:gd name="connsiteY153" fmla="*/ 415001 h 437186"/>
              <a:gd name="connsiteX154" fmla="*/ 387772 w 678947"/>
              <a:gd name="connsiteY154" fmla="*/ 414729 h 437186"/>
              <a:gd name="connsiteX155" fmla="*/ 388529 w 678947"/>
              <a:gd name="connsiteY155" fmla="*/ 412759 h 437186"/>
              <a:gd name="connsiteX156" fmla="*/ 391029 w 678947"/>
              <a:gd name="connsiteY156" fmla="*/ 408592 h 437186"/>
              <a:gd name="connsiteX157" fmla="*/ 391174 w 678947"/>
              <a:gd name="connsiteY157" fmla="*/ 406629 h 437186"/>
              <a:gd name="connsiteX158" fmla="*/ 393247 w 678947"/>
              <a:gd name="connsiteY158" fmla="*/ 402976 h 437186"/>
              <a:gd name="connsiteX159" fmla="*/ 396046 w 678947"/>
              <a:gd name="connsiteY159" fmla="*/ 402417 h 437186"/>
              <a:gd name="connsiteX160" fmla="*/ 395157 w 678947"/>
              <a:gd name="connsiteY160" fmla="*/ 399131 h 437186"/>
              <a:gd name="connsiteX161" fmla="*/ 406534 w 678947"/>
              <a:gd name="connsiteY161" fmla="*/ 389110 h 437186"/>
              <a:gd name="connsiteX162" fmla="*/ 410321 w 678947"/>
              <a:gd name="connsiteY162" fmla="*/ 384798 h 437186"/>
              <a:gd name="connsiteX163" fmla="*/ 411719 w 678947"/>
              <a:gd name="connsiteY163" fmla="*/ 381754 h 437186"/>
              <a:gd name="connsiteX164" fmla="*/ 417956 w 678947"/>
              <a:gd name="connsiteY164" fmla="*/ 377322 h 437186"/>
              <a:gd name="connsiteX165" fmla="*/ 420219 w 678947"/>
              <a:gd name="connsiteY165" fmla="*/ 375823 h 437186"/>
              <a:gd name="connsiteX166" fmla="*/ 421648 w 678947"/>
              <a:gd name="connsiteY166" fmla="*/ 368915 h 437186"/>
              <a:gd name="connsiteX167" fmla="*/ 425677 w 678947"/>
              <a:gd name="connsiteY167" fmla="*/ 368233 h 437186"/>
              <a:gd name="connsiteX168" fmla="*/ 433561 w 678947"/>
              <a:gd name="connsiteY168" fmla="*/ 365450 h 437186"/>
              <a:gd name="connsiteX169" fmla="*/ 440864 w 678947"/>
              <a:gd name="connsiteY169" fmla="*/ 358890 h 437186"/>
              <a:gd name="connsiteX170" fmla="*/ 442583 w 678947"/>
              <a:gd name="connsiteY170" fmla="*/ 353389 h 437186"/>
              <a:gd name="connsiteX171" fmla="*/ 460937 w 678947"/>
              <a:gd name="connsiteY171" fmla="*/ 341488 h 437186"/>
              <a:gd name="connsiteX172" fmla="*/ 461753 w 678947"/>
              <a:gd name="connsiteY172" fmla="*/ 340846 h 437186"/>
              <a:gd name="connsiteX173" fmla="*/ 467541 w 678947"/>
              <a:gd name="connsiteY173" fmla="*/ 329821 h 437186"/>
              <a:gd name="connsiteX174" fmla="*/ 468598 w 678947"/>
              <a:gd name="connsiteY174" fmla="*/ 327621 h 437186"/>
              <a:gd name="connsiteX175" fmla="*/ 475670 w 678947"/>
              <a:gd name="connsiteY175" fmla="*/ 317515 h 437186"/>
              <a:gd name="connsiteX176" fmla="*/ 476523 w 678947"/>
              <a:gd name="connsiteY176" fmla="*/ 307406 h 437186"/>
              <a:gd name="connsiteX177" fmla="*/ 477417 w 678947"/>
              <a:gd name="connsiteY177" fmla="*/ 305808 h 437186"/>
              <a:gd name="connsiteX178" fmla="*/ 477766 w 678947"/>
              <a:gd name="connsiteY178" fmla="*/ 304355 h 437186"/>
              <a:gd name="connsiteX179" fmla="*/ 479626 w 678947"/>
              <a:gd name="connsiteY179" fmla="*/ 301897 h 437186"/>
              <a:gd name="connsiteX180" fmla="*/ 479708 w 678947"/>
              <a:gd name="connsiteY180" fmla="*/ 297886 h 437186"/>
              <a:gd name="connsiteX181" fmla="*/ 478374 w 678947"/>
              <a:gd name="connsiteY181" fmla="*/ 294801 h 437186"/>
              <a:gd name="connsiteX182" fmla="*/ 479590 w 678947"/>
              <a:gd name="connsiteY182" fmla="*/ 289716 h 437186"/>
              <a:gd name="connsiteX183" fmla="*/ 477027 w 678947"/>
              <a:gd name="connsiteY183" fmla="*/ 285836 h 437186"/>
              <a:gd name="connsiteX184" fmla="*/ 475802 w 678947"/>
              <a:gd name="connsiteY184" fmla="*/ 281217 h 437186"/>
              <a:gd name="connsiteX185" fmla="*/ 477290 w 678947"/>
              <a:gd name="connsiteY185" fmla="*/ 277791 h 437186"/>
              <a:gd name="connsiteX186" fmla="*/ 478805 w 678947"/>
              <a:gd name="connsiteY186" fmla="*/ 265031 h 437186"/>
              <a:gd name="connsiteX187" fmla="*/ 478778 w 678947"/>
              <a:gd name="connsiteY187" fmla="*/ 263794 h 437186"/>
              <a:gd name="connsiteX188" fmla="*/ 480828 w 678947"/>
              <a:gd name="connsiteY188" fmla="*/ 255531 h 437186"/>
              <a:gd name="connsiteX189" fmla="*/ 483051 w 678947"/>
              <a:gd name="connsiteY189" fmla="*/ 250135 h 437186"/>
              <a:gd name="connsiteX190" fmla="*/ 491080 w 678947"/>
              <a:gd name="connsiteY190" fmla="*/ 229930 h 437186"/>
              <a:gd name="connsiteX191" fmla="*/ 487356 w 678947"/>
              <a:gd name="connsiteY191" fmla="*/ 226226 h 437186"/>
              <a:gd name="connsiteX192" fmla="*/ 492572 w 678947"/>
              <a:gd name="connsiteY192" fmla="*/ 221837 h 437186"/>
              <a:gd name="connsiteX193" fmla="*/ 496610 w 678947"/>
              <a:gd name="connsiteY193" fmla="*/ 216052 h 437186"/>
              <a:gd name="connsiteX194" fmla="*/ 505392 w 678947"/>
              <a:gd name="connsiteY194" fmla="*/ 208489 h 437186"/>
              <a:gd name="connsiteX195" fmla="*/ 506825 w 678947"/>
              <a:gd name="connsiteY195" fmla="*/ 207234 h 437186"/>
              <a:gd name="connsiteX196" fmla="*/ 524607 w 678947"/>
              <a:gd name="connsiteY196" fmla="*/ 202290 h 437186"/>
              <a:gd name="connsiteX197" fmla="*/ 533825 w 678947"/>
              <a:gd name="connsiteY197" fmla="*/ 202789 h 437186"/>
              <a:gd name="connsiteX198" fmla="*/ 554143 w 678947"/>
              <a:gd name="connsiteY198" fmla="*/ 222200 h 437186"/>
              <a:gd name="connsiteX199" fmla="*/ 576874 w 678947"/>
              <a:gd name="connsiteY199" fmla="*/ 231912 h 437186"/>
              <a:gd name="connsiteX200" fmla="*/ 591417 w 678947"/>
              <a:gd name="connsiteY200" fmla="*/ 217287 h 437186"/>
              <a:gd name="connsiteX201" fmla="*/ 600385 w 678947"/>
              <a:gd name="connsiteY201" fmla="*/ 216954 h 437186"/>
              <a:gd name="connsiteX202" fmla="*/ 611127 w 678947"/>
              <a:gd name="connsiteY202" fmla="*/ 216507 h 437186"/>
              <a:gd name="connsiteX203" fmla="*/ 620122 w 678947"/>
              <a:gd name="connsiteY203" fmla="*/ 202856 h 437186"/>
              <a:gd name="connsiteX204" fmla="*/ 623384 w 678947"/>
              <a:gd name="connsiteY204" fmla="*/ 197873 h 437186"/>
              <a:gd name="connsiteX205" fmla="*/ 628745 w 678947"/>
              <a:gd name="connsiteY205" fmla="*/ 190013 h 437186"/>
              <a:gd name="connsiteX206" fmla="*/ 633395 w 678947"/>
              <a:gd name="connsiteY206" fmla="*/ 181984 h 437186"/>
              <a:gd name="connsiteX207" fmla="*/ 639356 w 678947"/>
              <a:gd name="connsiteY207" fmla="*/ 173857 h 437186"/>
              <a:gd name="connsiteX208" fmla="*/ 658068 w 678947"/>
              <a:gd name="connsiteY208" fmla="*/ 145904 h 437186"/>
              <a:gd name="connsiteX209" fmla="*/ 664183 w 678947"/>
              <a:gd name="connsiteY209" fmla="*/ 132405 h 437186"/>
              <a:gd name="connsiteX210" fmla="*/ 674757 w 678947"/>
              <a:gd name="connsiteY210" fmla="*/ 109054 h 437186"/>
              <a:gd name="connsiteX211" fmla="*/ 679256 w 678947"/>
              <a:gd name="connsiteY211" fmla="*/ 99162 h 437186"/>
              <a:gd name="connsiteX212" fmla="*/ 622549 w 678947"/>
              <a:gd name="connsiteY212" fmla="*/ 86693 h 437186"/>
              <a:gd name="connsiteX213" fmla="*/ 610469 w 678947"/>
              <a:gd name="connsiteY213" fmla="*/ 83723 h 437186"/>
              <a:gd name="connsiteX214" fmla="*/ 591907 w 678947"/>
              <a:gd name="connsiteY214" fmla="*/ 79899 h 437186"/>
              <a:gd name="connsiteX215" fmla="*/ 591489 w 678947"/>
              <a:gd name="connsiteY215" fmla="*/ 79789 h 437186"/>
              <a:gd name="connsiteX216" fmla="*/ 584612 w 678947"/>
              <a:gd name="connsiteY216" fmla="*/ 77983 h 437186"/>
              <a:gd name="connsiteX217" fmla="*/ 583937 w 678947"/>
              <a:gd name="connsiteY217" fmla="*/ 71641 h 437186"/>
              <a:gd name="connsiteX218" fmla="*/ 571235 w 678947"/>
              <a:gd name="connsiteY218" fmla="*/ 71421 h 437186"/>
              <a:gd name="connsiteX219" fmla="*/ 556043 w 678947"/>
              <a:gd name="connsiteY219" fmla="*/ 71087 h 437186"/>
              <a:gd name="connsiteX220" fmla="*/ 551253 w 678947"/>
              <a:gd name="connsiteY220" fmla="*/ 69584 h 437186"/>
              <a:gd name="connsiteX221" fmla="*/ 548354 w 678947"/>
              <a:gd name="connsiteY221" fmla="*/ 60826 h 437186"/>
              <a:gd name="connsiteX222" fmla="*/ 531393 w 678947"/>
              <a:gd name="connsiteY222" fmla="*/ 64534 h 437186"/>
              <a:gd name="connsiteX223" fmla="*/ 520584 w 678947"/>
              <a:gd name="connsiteY223" fmla="*/ 66663 h 437186"/>
              <a:gd name="connsiteX224" fmla="*/ 501459 w 678947"/>
              <a:gd name="connsiteY224" fmla="*/ 70824 h 437186"/>
              <a:gd name="connsiteX225" fmla="*/ 466158 w 678947"/>
              <a:gd name="connsiteY225" fmla="*/ 78814 h 437186"/>
              <a:gd name="connsiteX226" fmla="*/ 450299 w 678947"/>
              <a:gd name="connsiteY226" fmla="*/ 82291 h 437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</a:cxnLst>
            <a:rect l="l" t="t" r="r" b="b"/>
            <a:pathLst>
              <a:path w="678947" h="437186">
                <a:moveTo>
                  <a:pt x="450299" y="82291"/>
                </a:moveTo>
                <a:lnTo>
                  <a:pt x="448857" y="81292"/>
                </a:lnTo>
                <a:lnTo>
                  <a:pt x="444996" y="78049"/>
                </a:lnTo>
                <a:lnTo>
                  <a:pt x="439494" y="74434"/>
                </a:lnTo>
                <a:lnTo>
                  <a:pt x="429546" y="70474"/>
                </a:lnTo>
                <a:lnTo>
                  <a:pt x="424189" y="68595"/>
                </a:lnTo>
                <a:lnTo>
                  <a:pt x="419471" y="67071"/>
                </a:lnTo>
                <a:lnTo>
                  <a:pt x="403023" y="57137"/>
                </a:lnTo>
                <a:lnTo>
                  <a:pt x="391178" y="45381"/>
                </a:lnTo>
                <a:lnTo>
                  <a:pt x="389886" y="43905"/>
                </a:lnTo>
                <a:lnTo>
                  <a:pt x="373805" y="47389"/>
                </a:lnTo>
                <a:lnTo>
                  <a:pt x="356168" y="46659"/>
                </a:lnTo>
                <a:lnTo>
                  <a:pt x="352797" y="45900"/>
                </a:lnTo>
                <a:lnTo>
                  <a:pt x="350126" y="45289"/>
                </a:lnTo>
                <a:lnTo>
                  <a:pt x="347454" y="44680"/>
                </a:lnTo>
                <a:lnTo>
                  <a:pt x="326664" y="39982"/>
                </a:lnTo>
                <a:lnTo>
                  <a:pt x="317542" y="22737"/>
                </a:lnTo>
                <a:lnTo>
                  <a:pt x="311858" y="11903"/>
                </a:lnTo>
                <a:lnTo>
                  <a:pt x="302218" y="15251"/>
                </a:lnTo>
                <a:lnTo>
                  <a:pt x="300363" y="15872"/>
                </a:lnTo>
                <a:lnTo>
                  <a:pt x="289630" y="9924"/>
                </a:lnTo>
                <a:lnTo>
                  <a:pt x="282917" y="5387"/>
                </a:lnTo>
                <a:lnTo>
                  <a:pt x="273001" y="6034"/>
                </a:lnTo>
                <a:lnTo>
                  <a:pt x="267004" y="6381"/>
                </a:lnTo>
                <a:lnTo>
                  <a:pt x="259596" y="7456"/>
                </a:lnTo>
                <a:lnTo>
                  <a:pt x="255491" y="8073"/>
                </a:lnTo>
                <a:lnTo>
                  <a:pt x="253504" y="8382"/>
                </a:lnTo>
                <a:lnTo>
                  <a:pt x="246454" y="7902"/>
                </a:lnTo>
                <a:lnTo>
                  <a:pt x="233712" y="7245"/>
                </a:lnTo>
                <a:lnTo>
                  <a:pt x="217758" y="6372"/>
                </a:lnTo>
                <a:lnTo>
                  <a:pt x="201260" y="421"/>
                </a:lnTo>
                <a:lnTo>
                  <a:pt x="191806" y="4812"/>
                </a:lnTo>
                <a:lnTo>
                  <a:pt x="199541" y="27321"/>
                </a:lnTo>
                <a:lnTo>
                  <a:pt x="175399" y="32185"/>
                </a:lnTo>
                <a:lnTo>
                  <a:pt x="166762" y="40853"/>
                </a:lnTo>
                <a:lnTo>
                  <a:pt x="157767" y="54227"/>
                </a:lnTo>
                <a:lnTo>
                  <a:pt x="164013" y="55662"/>
                </a:lnTo>
                <a:lnTo>
                  <a:pt x="164503" y="61006"/>
                </a:lnTo>
                <a:lnTo>
                  <a:pt x="165723" y="62347"/>
                </a:lnTo>
                <a:lnTo>
                  <a:pt x="168109" y="62604"/>
                </a:lnTo>
                <a:lnTo>
                  <a:pt x="172618" y="60407"/>
                </a:lnTo>
                <a:lnTo>
                  <a:pt x="176388" y="62870"/>
                </a:lnTo>
                <a:lnTo>
                  <a:pt x="175676" y="65240"/>
                </a:lnTo>
                <a:lnTo>
                  <a:pt x="172596" y="67932"/>
                </a:lnTo>
                <a:lnTo>
                  <a:pt x="169438" y="69026"/>
                </a:lnTo>
                <a:lnTo>
                  <a:pt x="166091" y="68426"/>
                </a:lnTo>
                <a:lnTo>
                  <a:pt x="162697" y="70214"/>
                </a:lnTo>
                <a:lnTo>
                  <a:pt x="154038" y="75039"/>
                </a:lnTo>
                <a:lnTo>
                  <a:pt x="145922" y="67891"/>
                </a:lnTo>
                <a:lnTo>
                  <a:pt x="139953" y="51082"/>
                </a:lnTo>
                <a:lnTo>
                  <a:pt x="136310" y="51288"/>
                </a:lnTo>
                <a:lnTo>
                  <a:pt x="129751" y="59568"/>
                </a:lnTo>
                <a:lnTo>
                  <a:pt x="126530" y="63494"/>
                </a:lnTo>
                <a:lnTo>
                  <a:pt x="112295" y="63441"/>
                </a:lnTo>
                <a:lnTo>
                  <a:pt x="103581" y="61961"/>
                </a:lnTo>
                <a:lnTo>
                  <a:pt x="99512" y="70463"/>
                </a:lnTo>
                <a:lnTo>
                  <a:pt x="96083" y="70931"/>
                </a:lnTo>
                <a:lnTo>
                  <a:pt x="87455" y="70195"/>
                </a:lnTo>
                <a:lnTo>
                  <a:pt x="84438" y="73646"/>
                </a:lnTo>
                <a:lnTo>
                  <a:pt x="83794" y="75254"/>
                </a:lnTo>
                <a:lnTo>
                  <a:pt x="84443" y="77764"/>
                </a:lnTo>
                <a:lnTo>
                  <a:pt x="91538" y="79113"/>
                </a:lnTo>
                <a:lnTo>
                  <a:pt x="96214" y="81524"/>
                </a:lnTo>
                <a:lnTo>
                  <a:pt x="94899" y="84985"/>
                </a:lnTo>
                <a:lnTo>
                  <a:pt x="85509" y="88875"/>
                </a:lnTo>
                <a:lnTo>
                  <a:pt x="90358" y="104721"/>
                </a:lnTo>
                <a:lnTo>
                  <a:pt x="75924" y="110148"/>
                </a:lnTo>
                <a:lnTo>
                  <a:pt x="73651" y="109097"/>
                </a:lnTo>
                <a:lnTo>
                  <a:pt x="70244" y="110109"/>
                </a:lnTo>
                <a:lnTo>
                  <a:pt x="66597" y="116384"/>
                </a:lnTo>
                <a:lnTo>
                  <a:pt x="63422" y="113871"/>
                </a:lnTo>
                <a:lnTo>
                  <a:pt x="61975" y="113126"/>
                </a:lnTo>
                <a:lnTo>
                  <a:pt x="56668" y="114866"/>
                </a:lnTo>
                <a:lnTo>
                  <a:pt x="50639" y="120417"/>
                </a:lnTo>
                <a:lnTo>
                  <a:pt x="43277" y="126858"/>
                </a:lnTo>
                <a:lnTo>
                  <a:pt x="40110" y="126444"/>
                </a:lnTo>
                <a:lnTo>
                  <a:pt x="39385" y="127115"/>
                </a:lnTo>
                <a:lnTo>
                  <a:pt x="39099" y="128027"/>
                </a:lnTo>
                <a:lnTo>
                  <a:pt x="42610" y="131877"/>
                </a:lnTo>
                <a:lnTo>
                  <a:pt x="40038" y="135689"/>
                </a:lnTo>
                <a:lnTo>
                  <a:pt x="38228" y="135425"/>
                </a:lnTo>
                <a:lnTo>
                  <a:pt x="37402" y="137963"/>
                </a:lnTo>
                <a:lnTo>
                  <a:pt x="39462" y="142454"/>
                </a:lnTo>
                <a:lnTo>
                  <a:pt x="38232" y="145610"/>
                </a:lnTo>
                <a:lnTo>
                  <a:pt x="38899" y="152907"/>
                </a:lnTo>
                <a:lnTo>
                  <a:pt x="36477" y="153657"/>
                </a:lnTo>
                <a:lnTo>
                  <a:pt x="36245" y="150788"/>
                </a:lnTo>
                <a:lnTo>
                  <a:pt x="31786" y="149712"/>
                </a:lnTo>
                <a:lnTo>
                  <a:pt x="25694" y="158312"/>
                </a:lnTo>
                <a:lnTo>
                  <a:pt x="309" y="179136"/>
                </a:lnTo>
                <a:lnTo>
                  <a:pt x="8375" y="183100"/>
                </a:lnTo>
                <a:lnTo>
                  <a:pt x="27146" y="186316"/>
                </a:lnTo>
                <a:lnTo>
                  <a:pt x="34576" y="198296"/>
                </a:lnTo>
                <a:lnTo>
                  <a:pt x="49078" y="197370"/>
                </a:lnTo>
                <a:lnTo>
                  <a:pt x="50208" y="198696"/>
                </a:lnTo>
                <a:lnTo>
                  <a:pt x="51283" y="202425"/>
                </a:lnTo>
                <a:lnTo>
                  <a:pt x="54594" y="208906"/>
                </a:lnTo>
                <a:lnTo>
                  <a:pt x="57439" y="214014"/>
                </a:lnTo>
                <a:lnTo>
                  <a:pt x="57960" y="215049"/>
                </a:lnTo>
                <a:lnTo>
                  <a:pt x="57176" y="220633"/>
                </a:lnTo>
                <a:lnTo>
                  <a:pt x="56844" y="222667"/>
                </a:lnTo>
                <a:lnTo>
                  <a:pt x="58001" y="228876"/>
                </a:lnTo>
                <a:lnTo>
                  <a:pt x="58582" y="231982"/>
                </a:lnTo>
                <a:lnTo>
                  <a:pt x="64257" y="234695"/>
                </a:lnTo>
                <a:lnTo>
                  <a:pt x="68580" y="239946"/>
                </a:lnTo>
                <a:lnTo>
                  <a:pt x="69428" y="242342"/>
                </a:lnTo>
                <a:lnTo>
                  <a:pt x="71183" y="255696"/>
                </a:lnTo>
                <a:lnTo>
                  <a:pt x="73456" y="256936"/>
                </a:lnTo>
                <a:lnTo>
                  <a:pt x="75094" y="270606"/>
                </a:lnTo>
                <a:lnTo>
                  <a:pt x="75788" y="274693"/>
                </a:lnTo>
                <a:lnTo>
                  <a:pt x="79340" y="279011"/>
                </a:lnTo>
                <a:lnTo>
                  <a:pt x="79612" y="280565"/>
                </a:lnTo>
                <a:lnTo>
                  <a:pt x="81073" y="284602"/>
                </a:lnTo>
                <a:lnTo>
                  <a:pt x="82833" y="286926"/>
                </a:lnTo>
                <a:lnTo>
                  <a:pt x="83527" y="289505"/>
                </a:lnTo>
                <a:lnTo>
                  <a:pt x="82910" y="293030"/>
                </a:lnTo>
                <a:lnTo>
                  <a:pt x="83781" y="300549"/>
                </a:lnTo>
                <a:lnTo>
                  <a:pt x="91533" y="305469"/>
                </a:lnTo>
                <a:lnTo>
                  <a:pt x="90794" y="319027"/>
                </a:lnTo>
                <a:lnTo>
                  <a:pt x="93193" y="324211"/>
                </a:lnTo>
                <a:lnTo>
                  <a:pt x="103813" y="341843"/>
                </a:lnTo>
                <a:lnTo>
                  <a:pt x="109891" y="347011"/>
                </a:lnTo>
                <a:lnTo>
                  <a:pt x="125645" y="350586"/>
                </a:lnTo>
                <a:lnTo>
                  <a:pt x="131343" y="369815"/>
                </a:lnTo>
                <a:lnTo>
                  <a:pt x="145423" y="373487"/>
                </a:lnTo>
                <a:lnTo>
                  <a:pt x="159595" y="376972"/>
                </a:lnTo>
                <a:lnTo>
                  <a:pt x="163768" y="374400"/>
                </a:lnTo>
                <a:lnTo>
                  <a:pt x="193394" y="375508"/>
                </a:lnTo>
                <a:lnTo>
                  <a:pt x="196247" y="377194"/>
                </a:lnTo>
                <a:lnTo>
                  <a:pt x="212478" y="376259"/>
                </a:lnTo>
                <a:lnTo>
                  <a:pt x="233476" y="385548"/>
                </a:lnTo>
                <a:lnTo>
                  <a:pt x="255178" y="368777"/>
                </a:lnTo>
                <a:lnTo>
                  <a:pt x="264763" y="370958"/>
                </a:lnTo>
                <a:lnTo>
                  <a:pt x="269453" y="383935"/>
                </a:lnTo>
                <a:lnTo>
                  <a:pt x="297047" y="394593"/>
                </a:lnTo>
                <a:lnTo>
                  <a:pt x="300508" y="396566"/>
                </a:lnTo>
                <a:lnTo>
                  <a:pt x="303915" y="398072"/>
                </a:lnTo>
                <a:lnTo>
                  <a:pt x="314285" y="401368"/>
                </a:lnTo>
                <a:lnTo>
                  <a:pt x="319107" y="407257"/>
                </a:lnTo>
                <a:lnTo>
                  <a:pt x="323870" y="413064"/>
                </a:lnTo>
                <a:lnTo>
                  <a:pt x="325063" y="414531"/>
                </a:lnTo>
                <a:lnTo>
                  <a:pt x="328660" y="418912"/>
                </a:lnTo>
                <a:lnTo>
                  <a:pt x="338962" y="431617"/>
                </a:lnTo>
                <a:lnTo>
                  <a:pt x="347304" y="436292"/>
                </a:lnTo>
                <a:lnTo>
                  <a:pt x="359801" y="437608"/>
                </a:lnTo>
                <a:lnTo>
                  <a:pt x="366932" y="435750"/>
                </a:lnTo>
                <a:lnTo>
                  <a:pt x="369636" y="431473"/>
                </a:lnTo>
                <a:lnTo>
                  <a:pt x="373315" y="431880"/>
                </a:lnTo>
                <a:lnTo>
                  <a:pt x="373982" y="428966"/>
                </a:lnTo>
                <a:lnTo>
                  <a:pt x="379325" y="422552"/>
                </a:lnTo>
                <a:lnTo>
                  <a:pt x="383381" y="420905"/>
                </a:lnTo>
                <a:lnTo>
                  <a:pt x="383721" y="418988"/>
                </a:lnTo>
                <a:lnTo>
                  <a:pt x="385445" y="417709"/>
                </a:lnTo>
                <a:lnTo>
                  <a:pt x="385045" y="415001"/>
                </a:lnTo>
                <a:lnTo>
                  <a:pt x="387772" y="414729"/>
                </a:lnTo>
                <a:lnTo>
                  <a:pt x="388529" y="412759"/>
                </a:lnTo>
                <a:lnTo>
                  <a:pt x="391029" y="408592"/>
                </a:lnTo>
                <a:lnTo>
                  <a:pt x="391174" y="406629"/>
                </a:lnTo>
                <a:lnTo>
                  <a:pt x="393247" y="402976"/>
                </a:lnTo>
                <a:lnTo>
                  <a:pt x="396046" y="402417"/>
                </a:lnTo>
                <a:lnTo>
                  <a:pt x="395157" y="399131"/>
                </a:lnTo>
                <a:lnTo>
                  <a:pt x="406534" y="389110"/>
                </a:lnTo>
                <a:lnTo>
                  <a:pt x="410321" y="384798"/>
                </a:lnTo>
                <a:lnTo>
                  <a:pt x="411719" y="381754"/>
                </a:lnTo>
                <a:lnTo>
                  <a:pt x="417956" y="377322"/>
                </a:lnTo>
                <a:lnTo>
                  <a:pt x="420219" y="375823"/>
                </a:lnTo>
                <a:lnTo>
                  <a:pt x="421648" y="368915"/>
                </a:lnTo>
                <a:lnTo>
                  <a:pt x="425677" y="368233"/>
                </a:lnTo>
                <a:lnTo>
                  <a:pt x="433561" y="365450"/>
                </a:lnTo>
                <a:lnTo>
                  <a:pt x="440864" y="358890"/>
                </a:lnTo>
                <a:lnTo>
                  <a:pt x="442583" y="353389"/>
                </a:lnTo>
                <a:lnTo>
                  <a:pt x="460937" y="341488"/>
                </a:lnTo>
                <a:lnTo>
                  <a:pt x="461753" y="340846"/>
                </a:lnTo>
                <a:lnTo>
                  <a:pt x="467541" y="329821"/>
                </a:lnTo>
                <a:lnTo>
                  <a:pt x="468598" y="327621"/>
                </a:lnTo>
                <a:lnTo>
                  <a:pt x="475670" y="317515"/>
                </a:lnTo>
                <a:lnTo>
                  <a:pt x="476523" y="307406"/>
                </a:lnTo>
                <a:lnTo>
                  <a:pt x="477417" y="305808"/>
                </a:lnTo>
                <a:lnTo>
                  <a:pt x="477766" y="304355"/>
                </a:lnTo>
                <a:lnTo>
                  <a:pt x="479626" y="301897"/>
                </a:lnTo>
                <a:lnTo>
                  <a:pt x="479708" y="297886"/>
                </a:lnTo>
                <a:lnTo>
                  <a:pt x="478374" y="294801"/>
                </a:lnTo>
                <a:lnTo>
                  <a:pt x="479590" y="289716"/>
                </a:lnTo>
                <a:lnTo>
                  <a:pt x="477027" y="285836"/>
                </a:lnTo>
                <a:lnTo>
                  <a:pt x="475802" y="281217"/>
                </a:lnTo>
                <a:lnTo>
                  <a:pt x="477290" y="277791"/>
                </a:lnTo>
                <a:lnTo>
                  <a:pt x="478805" y="265031"/>
                </a:lnTo>
                <a:lnTo>
                  <a:pt x="478778" y="263794"/>
                </a:lnTo>
                <a:lnTo>
                  <a:pt x="480828" y="255531"/>
                </a:lnTo>
                <a:lnTo>
                  <a:pt x="483051" y="250135"/>
                </a:lnTo>
                <a:lnTo>
                  <a:pt x="491080" y="229930"/>
                </a:lnTo>
                <a:lnTo>
                  <a:pt x="487356" y="226226"/>
                </a:lnTo>
                <a:lnTo>
                  <a:pt x="492572" y="221837"/>
                </a:lnTo>
                <a:lnTo>
                  <a:pt x="496610" y="216052"/>
                </a:lnTo>
                <a:lnTo>
                  <a:pt x="505392" y="208489"/>
                </a:lnTo>
                <a:lnTo>
                  <a:pt x="506825" y="207234"/>
                </a:lnTo>
                <a:lnTo>
                  <a:pt x="524607" y="202290"/>
                </a:lnTo>
                <a:lnTo>
                  <a:pt x="533825" y="202789"/>
                </a:lnTo>
                <a:lnTo>
                  <a:pt x="554143" y="222200"/>
                </a:lnTo>
                <a:lnTo>
                  <a:pt x="576874" y="231912"/>
                </a:lnTo>
                <a:lnTo>
                  <a:pt x="591417" y="217287"/>
                </a:lnTo>
                <a:lnTo>
                  <a:pt x="600385" y="216954"/>
                </a:lnTo>
                <a:lnTo>
                  <a:pt x="611127" y="216507"/>
                </a:lnTo>
                <a:lnTo>
                  <a:pt x="620122" y="202856"/>
                </a:lnTo>
                <a:lnTo>
                  <a:pt x="623384" y="197873"/>
                </a:lnTo>
                <a:lnTo>
                  <a:pt x="628745" y="190013"/>
                </a:lnTo>
                <a:lnTo>
                  <a:pt x="633395" y="181984"/>
                </a:lnTo>
                <a:lnTo>
                  <a:pt x="639356" y="173857"/>
                </a:lnTo>
                <a:lnTo>
                  <a:pt x="658068" y="145904"/>
                </a:lnTo>
                <a:lnTo>
                  <a:pt x="664183" y="132405"/>
                </a:lnTo>
                <a:lnTo>
                  <a:pt x="674757" y="109054"/>
                </a:lnTo>
                <a:lnTo>
                  <a:pt x="679256" y="99162"/>
                </a:lnTo>
                <a:lnTo>
                  <a:pt x="622549" y="86693"/>
                </a:lnTo>
                <a:lnTo>
                  <a:pt x="610469" y="83723"/>
                </a:lnTo>
                <a:lnTo>
                  <a:pt x="591907" y="79899"/>
                </a:lnTo>
                <a:lnTo>
                  <a:pt x="591489" y="79789"/>
                </a:lnTo>
                <a:lnTo>
                  <a:pt x="584612" y="77983"/>
                </a:lnTo>
                <a:lnTo>
                  <a:pt x="583937" y="71641"/>
                </a:lnTo>
                <a:lnTo>
                  <a:pt x="571235" y="71421"/>
                </a:lnTo>
                <a:lnTo>
                  <a:pt x="556043" y="71087"/>
                </a:lnTo>
                <a:lnTo>
                  <a:pt x="551253" y="69584"/>
                </a:lnTo>
                <a:lnTo>
                  <a:pt x="548354" y="60826"/>
                </a:lnTo>
                <a:lnTo>
                  <a:pt x="531393" y="64534"/>
                </a:lnTo>
                <a:lnTo>
                  <a:pt x="520584" y="66663"/>
                </a:lnTo>
                <a:lnTo>
                  <a:pt x="501459" y="70824"/>
                </a:lnTo>
                <a:lnTo>
                  <a:pt x="466158" y="78814"/>
                </a:lnTo>
                <a:lnTo>
                  <a:pt x="450299" y="82291"/>
                </a:lnTo>
                <a:close/>
              </a:path>
            </a:pathLst>
          </a:custGeom>
          <a:solidFill>
            <a:srgbClr val="00B05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EA15162D-EEB1-C33C-573F-5C616B1B3508}"/>
              </a:ext>
            </a:extLst>
          </p:cNvPr>
          <p:cNvSpPr>
            <a:spLocks/>
          </p:cNvSpPr>
          <p:nvPr/>
        </p:nvSpPr>
        <p:spPr>
          <a:xfrm flipV="1">
            <a:off x="6275154" y="3383436"/>
            <a:ext cx="567857" cy="408002"/>
          </a:xfrm>
          <a:custGeom>
            <a:avLst/>
            <a:gdLst>
              <a:gd name="connsiteX0" fmla="*/ 142544 w 386709"/>
              <a:gd name="connsiteY0" fmla="*/ 184584 h 277848"/>
              <a:gd name="connsiteX1" fmla="*/ 143451 w 386709"/>
              <a:gd name="connsiteY1" fmla="*/ 184891 h 277848"/>
              <a:gd name="connsiteX2" fmla="*/ 144336 w 386709"/>
              <a:gd name="connsiteY2" fmla="*/ 185846 h 277848"/>
              <a:gd name="connsiteX3" fmla="*/ 144645 w 386709"/>
              <a:gd name="connsiteY3" fmla="*/ 187384 h 277848"/>
              <a:gd name="connsiteX4" fmla="*/ 148491 w 386709"/>
              <a:gd name="connsiteY4" fmla="*/ 189194 h 277848"/>
              <a:gd name="connsiteX5" fmla="*/ 145697 w 386709"/>
              <a:gd name="connsiteY5" fmla="*/ 199518 h 277848"/>
              <a:gd name="connsiteX6" fmla="*/ 147389 w 386709"/>
              <a:gd name="connsiteY6" fmla="*/ 206876 h 277848"/>
              <a:gd name="connsiteX7" fmla="*/ 148219 w 386709"/>
              <a:gd name="connsiteY7" fmla="*/ 209403 h 277848"/>
              <a:gd name="connsiteX8" fmla="*/ 165352 w 386709"/>
              <a:gd name="connsiteY8" fmla="*/ 213754 h 277848"/>
              <a:gd name="connsiteX9" fmla="*/ 172697 w 386709"/>
              <a:gd name="connsiteY9" fmla="*/ 214223 h 277848"/>
              <a:gd name="connsiteX10" fmla="*/ 176380 w 386709"/>
              <a:gd name="connsiteY10" fmla="*/ 216568 h 277848"/>
              <a:gd name="connsiteX11" fmla="*/ 179338 w 386709"/>
              <a:gd name="connsiteY11" fmla="*/ 217170 h 277848"/>
              <a:gd name="connsiteX12" fmla="*/ 181352 w 386709"/>
              <a:gd name="connsiteY12" fmla="*/ 216726 h 277848"/>
              <a:gd name="connsiteX13" fmla="*/ 191558 w 386709"/>
              <a:gd name="connsiteY13" fmla="*/ 231305 h 277848"/>
              <a:gd name="connsiteX14" fmla="*/ 195364 w 386709"/>
              <a:gd name="connsiteY14" fmla="*/ 233560 h 277848"/>
              <a:gd name="connsiteX15" fmla="*/ 209953 w 386709"/>
              <a:gd name="connsiteY15" fmla="*/ 227285 h 277848"/>
              <a:gd name="connsiteX16" fmla="*/ 219320 w 386709"/>
              <a:gd name="connsiteY16" fmla="*/ 229991 h 277848"/>
              <a:gd name="connsiteX17" fmla="*/ 231763 w 386709"/>
              <a:gd name="connsiteY17" fmla="*/ 240026 h 277848"/>
              <a:gd name="connsiteX18" fmla="*/ 236100 w 386709"/>
              <a:gd name="connsiteY18" fmla="*/ 245886 h 277848"/>
              <a:gd name="connsiteX19" fmla="*/ 237860 w 386709"/>
              <a:gd name="connsiteY19" fmla="*/ 252588 h 277848"/>
              <a:gd name="connsiteX20" fmla="*/ 239048 w 386709"/>
              <a:gd name="connsiteY20" fmla="*/ 257604 h 277848"/>
              <a:gd name="connsiteX21" fmla="*/ 240908 w 386709"/>
              <a:gd name="connsiteY21" fmla="*/ 260984 h 277848"/>
              <a:gd name="connsiteX22" fmla="*/ 241906 w 386709"/>
              <a:gd name="connsiteY22" fmla="*/ 263941 h 277848"/>
              <a:gd name="connsiteX23" fmla="*/ 248697 w 386709"/>
              <a:gd name="connsiteY23" fmla="*/ 268063 h 277848"/>
              <a:gd name="connsiteX24" fmla="*/ 255043 w 386709"/>
              <a:gd name="connsiteY24" fmla="*/ 270877 h 277848"/>
              <a:gd name="connsiteX25" fmla="*/ 277302 w 386709"/>
              <a:gd name="connsiteY25" fmla="*/ 267045 h 277848"/>
              <a:gd name="connsiteX26" fmla="*/ 281335 w 386709"/>
              <a:gd name="connsiteY26" fmla="*/ 270176 h 277848"/>
              <a:gd name="connsiteX27" fmla="*/ 287618 w 386709"/>
              <a:gd name="connsiteY27" fmla="*/ 271471 h 277848"/>
              <a:gd name="connsiteX28" fmla="*/ 290743 w 386709"/>
              <a:gd name="connsiteY28" fmla="*/ 275354 h 277848"/>
              <a:gd name="connsiteX29" fmla="*/ 296096 w 386709"/>
              <a:gd name="connsiteY29" fmla="*/ 278254 h 277848"/>
              <a:gd name="connsiteX30" fmla="*/ 306692 w 386709"/>
              <a:gd name="connsiteY30" fmla="*/ 273234 h 277848"/>
              <a:gd name="connsiteX31" fmla="*/ 311446 w 386709"/>
              <a:gd name="connsiteY31" fmla="*/ 263995 h 277848"/>
              <a:gd name="connsiteX32" fmla="*/ 318845 w 386709"/>
              <a:gd name="connsiteY32" fmla="*/ 259770 h 277848"/>
              <a:gd name="connsiteX33" fmla="*/ 327115 w 386709"/>
              <a:gd name="connsiteY33" fmla="*/ 263130 h 277848"/>
              <a:gd name="connsiteX34" fmla="*/ 331723 w 386709"/>
              <a:gd name="connsiteY34" fmla="*/ 265979 h 277848"/>
              <a:gd name="connsiteX35" fmla="*/ 339898 w 386709"/>
              <a:gd name="connsiteY35" fmla="*/ 269023 h 277848"/>
              <a:gd name="connsiteX36" fmla="*/ 340133 w 386709"/>
              <a:gd name="connsiteY36" fmla="*/ 271786 h 277848"/>
              <a:gd name="connsiteX37" fmla="*/ 344398 w 386709"/>
              <a:gd name="connsiteY37" fmla="*/ 270231 h 277848"/>
              <a:gd name="connsiteX38" fmla="*/ 350449 w 386709"/>
              <a:gd name="connsiteY38" fmla="*/ 265046 h 277848"/>
              <a:gd name="connsiteX39" fmla="*/ 369619 w 386709"/>
              <a:gd name="connsiteY39" fmla="*/ 249552 h 277848"/>
              <a:gd name="connsiteX40" fmla="*/ 375394 w 386709"/>
              <a:gd name="connsiteY40" fmla="*/ 247222 h 277848"/>
              <a:gd name="connsiteX41" fmla="*/ 383926 w 386709"/>
              <a:gd name="connsiteY41" fmla="*/ 250535 h 277848"/>
              <a:gd name="connsiteX42" fmla="*/ 387065 w 386709"/>
              <a:gd name="connsiteY42" fmla="*/ 240835 h 277848"/>
              <a:gd name="connsiteX43" fmla="*/ 381368 w 386709"/>
              <a:gd name="connsiteY43" fmla="*/ 221606 h 277848"/>
              <a:gd name="connsiteX44" fmla="*/ 365614 w 386709"/>
              <a:gd name="connsiteY44" fmla="*/ 218030 h 277848"/>
              <a:gd name="connsiteX45" fmla="*/ 359535 w 386709"/>
              <a:gd name="connsiteY45" fmla="*/ 212863 h 277848"/>
              <a:gd name="connsiteX46" fmla="*/ 348916 w 386709"/>
              <a:gd name="connsiteY46" fmla="*/ 195231 h 277848"/>
              <a:gd name="connsiteX47" fmla="*/ 346516 w 386709"/>
              <a:gd name="connsiteY47" fmla="*/ 190046 h 277848"/>
              <a:gd name="connsiteX48" fmla="*/ 347255 w 386709"/>
              <a:gd name="connsiteY48" fmla="*/ 176489 h 277848"/>
              <a:gd name="connsiteX49" fmla="*/ 339503 w 386709"/>
              <a:gd name="connsiteY49" fmla="*/ 171569 h 277848"/>
              <a:gd name="connsiteX50" fmla="*/ 338632 w 386709"/>
              <a:gd name="connsiteY50" fmla="*/ 164050 h 277848"/>
              <a:gd name="connsiteX51" fmla="*/ 339249 w 386709"/>
              <a:gd name="connsiteY51" fmla="*/ 160524 h 277848"/>
              <a:gd name="connsiteX52" fmla="*/ 338555 w 386709"/>
              <a:gd name="connsiteY52" fmla="*/ 157945 h 277848"/>
              <a:gd name="connsiteX53" fmla="*/ 336795 w 386709"/>
              <a:gd name="connsiteY53" fmla="*/ 155621 h 277848"/>
              <a:gd name="connsiteX54" fmla="*/ 335334 w 386709"/>
              <a:gd name="connsiteY54" fmla="*/ 151585 h 277848"/>
              <a:gd name="connsiteX55" fmla="*/ 335062 w 386709"/>
              <a:gd name="connsiteY55" fmla="*/ 150031 h 277848"/>
              <a:gd name="connsiteX56" fmla="*/ 331510 w 386709"/>
              <a:gd name="connsiteY56" fmla="*/ 145713 h 277848"/>
              <a:gd name="connsiteX57" fmla="*/ 330816 w 386709"/>
              <a:gd name="connsiteY57" fmla="*/ 141626 h 277848"/>
              <a:gd name="connsiteX58" fmla="*/ 329179 w 386709"/>
              <a:gd name="connsiteY58" fmla="*/ 127956 h 277848"/>
              <a:gd name="connsiteX59" fmla="*/ 326906 w 386709"/>
              <a:gd name="connsiteY59" fmla="*/ 126716 h 277848"/>
              <a:gd name="connsiteX60" fmla="*/ 325150 w 386709"/>
              <a:gd name="connsiteY60" fmla="*/ 113362 h 277848"/>
              <a:gd name="connsiteX61" fmla="*/ 324302 w 386709"/>
              <a:gd name="connsiteY61" fmla="*/ 110966 h 277848"/>
              <a:gd name="connsiteX62" fmla="*/ 319979 w 386709"/>
              <a:gd name="connsiteY62" fmla="*/ 105715 h 277848"/>
              <a:gd name="connsiteX63" fmla="*/ 314304 w 386709"/>
              <a:gd name="connsiteY63" fmla="*/ 103001 h 277848"/>
              <a:gd name="connsiteX64" fmla="*/ 313724 w 386709"/>
              <a:gd name="connsiteY64" fmla="*/ 99896 h 277848"/>
              <a:gd name="connsiteX65" fmla="*/ 312567 w 386709"/>
              <a:gd name="connsiteY65" fmla="*/ 93687 h 277848"/>
              <a:gd name="connsiteX66" fmla="*/ 312898 w 386709"/>
              <a:gd name="connsiteY66" fmla="*/ 91652 h 277848"/>
              <a:gd name="connsiteX67" fmla="*/ 313683 w 386709"/>
              <a:gd name="connsiteY67" fmla="*/ 86068 h 277848"/>
              <a:gd name="connsiteX68" fmla="*/ 313161 w 386709"/>
              <a:gd name="connsiteY68" fmla="*/ 85033 h 277848"/>
              <a:gd name="connsiteX69" fmla="*/ 310317 w 386709"/>
              <a:gd name="connsiteY69" fmla="*/ 79926 h 277848"/>
              <a:gd name="connsiteX70" fmla="*/ 307005 w 386709"/>
              <a:gd name="connsiteY70" fmla="*/ 73445 h 277848"/>
              <a:gd name="connsiteX71" fmla="*/ 305930 w 386709"/>
              <a:gd name="connsiteY71" fmla="*/ 69716 h 277848"/>
              <a:gd name="connsiteX72" fmla="*/ 304801 w 386709"/>
              <a:gd name="connsiteY72" fmla="*/ 68390 h 277848"/>
              <a:gd name="connsiteX73" fmla="*/ 290298 w 386709"/>
              <a:gd name="connsiteY73" fmla="*/ 69316 h 277848"/>
              <a:gd name="connsiteX74" fmla="*/ 282868 w 386709"/>
              <a:gd name="connsiteY74" fmla="*/ 57336 h 277848"/>
              <a:gd name="connsiteX75" fmla="*/ 264097 w 386709"/>
              <a:gd name="connsiteY75" fmla="*/ 54120 h 277848"/>
              <a:gd name="connsiteX76" fmla="*/ 256032 w 386709"/>
              <a:gd name="connsiteY76" fmla="*/ 50156 h 277848"/>
              <a:gd name="connsiteX77" fmla="*/ 252575 w 386709"/>
              <a:gd name="connsiteY77" fmla="*/ 50528 h 277848"/>
              <a:gd name="connsiteX78" fmla="*/ 250597 w 386709"/>
              <a:gd name="connsiteY78" fmla="*/ 52435 h 277848"/>
              <a:gd name="connsiteX79" fmla="*/ 248039 w 386709"/>
              <a:gd name="connsiteY79" fmla="*/ 50604 h 277848"/>
              <a:gd name="connsiteX80" fmla="*/ 245140 w 386709"/>
              <a:gd name="connsiteY80" fmla="*/ 52035 h 277848"/>
              <a:gd name="connsiteX81" fmla="*/ 243539 w 386709"/>
              <a:gd name="connsiteY81" fmla="*/ 50037 h 277848"/>
              <a:gd name="connsiteX82" fmla="*/ 241756 w 386709"/>
              <a:gd name="connsiteY82" fmla="*/ 49970 h 277848"/>
              <a:gd name="connsiteX83" fmla="*/ 240214 w 386709"/>
              <a:gd name="connsiteY83" fmla="*/ 52490 h 277848"/>
              <a:gd name="connsiteX84" fmla="*/ 235433 w 386709"/>
              <a:gd name="connsiteY84" fmla="*/ 51818 h 277848"/>
              <a:gd name="connsiteX85" fmla="*/ 231509 w 386709"/>
              <a:gd name="connsiteY85" fmla="*/ 48937 h 277848"/>
              <a:gd name="connsiteX86" fmla="*/ 225340 w 386709"/>
              <a:gd name="connsiteY86" fmla="*/ 46613 h 277848"/>
              <a:gd name="connsiteX87" fmla="*/ 222427 w 386709"/>
              <a:gd name="connsiteY87" fmla="*/ 49409 h 277848"/>
              <a:gd name="connsiteX88" fmla="*/ 220459 w 386709"/>
              <a:gd name="connsiteY88" fmla="*/ 50576 h 277848"/>
              <a:gd name="connsiteX89" fmla="*/ 214630 w 386709"/>
              <a:gd name="connsiteY89" fmla="*/ 48862 h 277848"/>
              <a:gd name="connsiteX90" fmla="*/ 210987 w 386709"/>
              <a:gd name="connsiteY90" fmla="*/ 46563 h 277848"/>
              <a:gd name="connsiteX91" fmla="*/ 207889 w 386709"/>
              <a:gd name="connsiteY91" fmla="*/ 41384 h 277848"/>
              <a:gd name="connsiteX92" fmla="*/ 200962 w 386709"/>
              <a:gd name="connsiteY92" fmla="*/ 35696 h 277848"/>
              <a:gd name="connsiteX93" fmla="*/ 196988 w 386709"/>
              <a:gd name="connsiteY93" fmla="*/ 30942 h 277848"/>
              <a:gd name="connsiteX94" fmla="*/ 184981 w 386709"/>
              <a:gd name="connsiteY94" fmla="*/ 26448 h 277848"/>
              <a:gd name="connsiteX95" fmla="*/ 175786 w 386709"/>
              <a:gd name="connsiteY95" fmla="*/ 22178 h 277848"/>
              <a:gd name="connsiteX96" fmla="*/ 171222 w 386709"/>
              <a:gd name="connsiteY96" fmla="*/ 18780 h 277848"/>
              <a:gd name="connsiteX97" fmla="*/ 168655 w 386709"/>
              <a:gd name="connsiteY97" fmla="*/ 16824 h 277848"/>
              <a:gd name="connsiteX98" fmla="*/ 161710 w 386709"/>
              <a:gd name="connsiteY98" fmla="*/ 19025 h 277848"/>
              <a:gd name="connsiteX99" fmla="*/ 159664 w 386709"/>
              <a:gd name="connsiteY99" fmla="*/ 18610 h 277848"/>
              <a:gd name="connsiteX100" fmla="*/ 159501 w 386709"/>
              <a:gd name="connsiteY100" fmla="*/ 17267 h 277848"/>
              <a:gd name="connsiteX101" fmla="*/ 158290 w 386709"/>
              <a:gd name="connsiteY101" fmla="*/ 16376 h 277848"/>
              <a:gd name="connsiteX102" fmla="*/ 158757 w 386709"/>
              <a:gd name="connsiteY102" fmla="*/ 14857 h 277848"/>
              <a:gd name="connsiteX103" fmla="*/ 157582 w 386709"/>
              <a:gd name="connsiteY103" fmla="*/ 14470 h 277848"/>
              <a:gd name="connsiteX104" fmla="*/ 157264 w 386709"/>
              <a:gd name="connsiteY104" fmla="*/ 11835 h 277848"/>
              <a:gd name="connsiteX105" fmla="*/ 155051 w 386709"/>
              <a:gd name="connsiteY105" fmla="*/ 8006 h 277848"/>
              <a:gd name="connsiteX106" fmla="*/ 151363 w 386709"/>
              <a:gd name="connsiteY106" fmla="*/ 5807 h 277848"/>
              <a:gd name="connsiteX107" fmla="*/ 149829 w 386709"/>
              <a:gd name="connsiteY107" fmla="*/ 6231 h 277848"/>
              <a:gd name="connsiteX108" fmla="*/ 145647 w 386709"/>
              <a:gd name="connsiteY108" fmla="*/ 1957 h 277848"/>
              <a:gd name="connsiteX109" fmla="*/ 143778 w 386709"/>
              <a:gd name="connsiteY109" fmla="*/ 3243 h 277848"/>
              <a:gd name="connsiteX110" fmla="*/ 142517 w 386709"/>
              <a:gd name="connsiteY110" fmla="*/ 3251 h 277848"/>
              <a:gd name="connsiteX111" fmla="*/ 141492 w 386709"/>
              <a:gd name="connsiteY111" fmla="*/ 1611 h 277848"/>
              <a:gd name="connsiteX112" fmla="*/ 134987 w 386709"/>
              <a:gd name="connsiteY112" fmla="*/ 2281 h 277848"/>
              <a:gd name="connsiteX113" fmla="*/ 132007 w 386709"/>
              <a:gd name="connsiteY113" fmla="*/ 3697 h 277848"/>
              <a:gd name="connsiteX114" fmla="*/ 130120 w 386709"/>
              <a:gd name="connsiteY114" fmla="*/ 2889 h 277848"/>
              <a:gd name="connsiteX115" fmla="*/ 127870 w 386709"/>
              <a:gd name="connsiteY115" fmla="*/ 3690 h 277848"/>
              <a:gd name="connsiteX116" fmla="*/ 123959 w 386709"/>
              <a:gd name="connsiteY116" fmla="*/ 1839 h 277848"/>
              <a:gd name="connsiteX117" fmla="*/ 119355 w 386709"/>
              <a:gd name="connsiteY117" fmla="*/ 3635 h 277848"/>
              <a:gd name="connsiteX118" fmla="*/ 113617 w 386709"/>
              <a:gd name="connsiteY118" fmla="*/ 2371 h 277848"/>
              <a:gd name="connsiteX119" fmla="*/ 111321 w 386709"/>
              <a:gd name="connsiteY119" fmla="*/ 405 h 277848"/>
              <a:gd name="connsiteX120" fmla="*/ 98693 w 386709"/>
              <a:gd name="connsiteY120" fmla="*/ 5042 h 277848"/>
              <a:gd name="connsiteX121" fmla="*/ 91348 w 386709"/>
              <a:gd name="connsiteY121" fmla="*/ 12915 h 277848"/>
              <a:gd name="connsiteX122" fmla="*/ 80248 w 386709"/>
              <a:gd name="connsiteY122" fmla="*/ 9800 h 277848"/>
              <a:gd name="connsiteX123" fmla="*/ 74111 w 386709"/>
              <a:gd name="connsiteY123" fmla="*/ 16396 h 277848"/>
              <a:gd name="connsiteX124" fmla="*/ 65873 w 386709"/>
              <a:gd name="connsiteY124" fmla="*/ 27207 h 277848"/>
              <a:gd name="connsiteX125" fmla="*/ 63401 w 386709"/>
              <a:gd name="connsiteY125" fmla="*/ 31479 h 277848"/>
              <a:gd name="connsiteX126" fmla="*/ 51407 w 386709"/>
              <a:gd name="connsiteY126" fmla="*/ 36542 h 277848"/>
              <a:gd name="connsiteX127" fmla="*/ 50173 w 386709"/>
              <a:gd name="connsiteY127" fmla="*/ 37024 h 277848"/>
              <a:gd name="connsiteX128" fmla="*/ 46453 w 386709"/>
              <a:gd name="connsiteY128" fmla="*/ 40912 h 277848"/>
              <a:gd name="connsiteX129" fmla="*/ 46127 w 386709"/>
              <a:gd name="connsiteY129" fmla="*/ 41480 h 277848"/>
              <a:gd name="connsiteX130" fmla="*/ 45727 w 386709"/>
              <a:gd name="connsiteY130" fmla="*/ 43984 h 277848"/>
              <a:gd name="connsiteX131" fmla="*/ 46317 w 386709"/>
              <a:gd name="connsiteY131" fmla="*/ 44338 h 277848"/>
              <a:gd name="connsiteX132" fmla="*/ 43799 w 386709"/>
              <a:gd name="connsiteY132" fmla="*/ 46671 h 277848"/>
              <a:gd name="connsiteX133" fmla="*/ 40461 w 386709"/>
              <a:gd name="connsiteY133" fmla="*/ 48481 h 277848"/>
              <a:gd name="connsiteX134" fmla="*/ 34097 w 386709"/>
              <a:gd name="connsiteY134" fmla="*/ 49918 h 277848"/>
              <a:gd name="connsiteX135" fmla="*/ 29288 w 386709"/>
              <a:gd name="connsiteY135" fmla="*/ 55264 h 277848"/>
              <a:gd name="connsiteX136" fmla="*/ 25065 w 386709"/>
              <a:gd name="connsiteY136" fmla="*/ 55959 h 277848"/>
              <a:gd name="connsiteX137" fmla="*/ 22756 w 386709"/>
              <a:gd name="connsiteY137" fmla="*/ 57224 h 277848"/>
              <a:gd name="connsiteX138" fmla="*/ 14713 w 386709"/>
              <a:gd name="connsiteY138" fmla="*/ 69074 h 277848"/>
              <a:gd name="connsiteX139" fmla="*/ 14763 w 386709"/>
              <a:gd name="connsiteY139" fmla="*/ 72989 h 277848"/>
              <a:gd name="connsiteX140" fmla="*/ 10095 w 386709"/>
              <a:gd name="connsiteY140" fmla="*/ 87505 h 277848"/>
              <a:gd name="connsiteX141" fmla="*/ 2220 w 386709"/>
              <a:gd name="connsiteY141" fmla="*/ 96920 h 277848"/>
              <a:gd name="connsiteX142" fmla="*/ 787 w 386709"/>
              <a:gd name="connsiteY142" fmla="*/ 99239 h 277848"/>
              <a:gd name="connsiteX143" fmla="*/ 356 w 386709"/>
              <a:gd name="connsiteY143" fmla="*/ 99925 h 277848"/>
              <a:gd name="connsiteX144" fmla="*/ 6906 w 386709"/>
              <a:gd name="connsiteY144" fmla="*/ 113410 h 277848"/>
              <a:gd name="connsiteX145" fmla="*/ 8762 w 386709"/>
              <a:gd name="connsiteY145" fmla="*/ 117232 h 277848"/>
              <a:gd name="connsiteX146" fmla="*/ 9324 w 386709"/>
              <a:gd name="connsiteY146" fmla="*/ 118402 h 277848"/>
              <a:gd name="connsiteX147" fmla="*/ 11338 w 386709"/>
              <a:gd name="connsiteY147" fmla="*/ 122538 h 277848"/>
              <a:gd name="connsiteX148" fmla="*/ 13407 w 386709"/>
              <a:gd name="connsiteY148" fmla="*/ 126781 h 277848"/>
              <a:gd name="connsiteX149" fmla="*/ 14772 w 386709"/>
              <a:gd name="connsiteY149" fmla="*/ 129443 h 277848"/>
              <a:gd name="connsiteX150" fmla="*/ 16677 w 386709"/>
              <a:gd name="connsiteY150" fmla="*/ 133523 h 277848"/>
              <a:gd name="connsiteX151" fmla="*/ 19894 w 386709"/>
              <a:gd name="connsiteY151" fmla="*/ 140165 h 277848"/>
              <a:gd name="connsiteX152" fmla="*/ 20783 w 386709"/>
              <a:gd name="connsiteY152" fmla="*/ 141989 h 277848"/>
              <a:gd name="connsiteX153" fmla="*/ 21871 w 386709"/>
              <a:gd name="connsiteY153" fmla="*/ 144256 h 277848"/>
              <a:gd name="connsiteX154" fmla="*/ 25260 w 386709"/>
              <a:gd name="connsiteY154" fmla="*/ 151243 h 277848"/>
              <a:gd name="connsiteX155" fmla="*/ 30690 w 386709"/>
              <a:gd name="connsiteY155" fmla="*/ 155405 h 277848"/>
              <a:gd name="connsiteX156" fmla="*/ 32377 w 386709"/>
              <a:gd name="connsiteY156" fmla="*/ 156708 h 277848"/>
              <a:gd name="connsiteX157" fmla="*/ 42783 w 386709"/>
              <a:gd name="connsiteY157" fmla="*/ 164743 h 277848"/>
              <a:gd name="connsiteX158" fmla="*/ 46775 w 386709"/>
              <a:gd name="connsiteY158" fmla="*/ 167794 h 277848"/>
              <a:gd name="connsiteX159" fmla="*/ 47070 w 386709"/>
              <a:gd name="connsiteY159" fmla="*/ 172188 h 277848"/>
              <a:gd name="connsiteX160" fmla="*/ 47224 w 386709"/>
              <a:gd name="connsiteY160" fmla="*/ 173401 h 277848"/>
              <a:gd name="connsiteX161" fmla="*/ 47610 w 386709"/>
              <a:gd name="connsiteY161" fmla="*/ 178951 h 277848"/>
              <a:gd name="connsiteX162" fmla="*/ 48277 w 386709"/>
              <a:gd name="connsiteY162" fmla="*/ 186326 h 277848"/>
              <a:gd name="connsiteX163" fmla="*/ 48349 w 386709"/>
              <a:gd name="connsiteY163" fmla="*/ 187156 h 277848"/>
              <a:gd name="connsiteX164" fmla="*/ 48372 w 386709"/>
              <a:gd name="connsiteY164" fmla="*/ 188331 h 277848"/>
              <a:gd name="connsiteX165" fmla="*/ 48703 w 386709"/>
              <a:gd name="connsiteY165" fmla="*/ 192455 h 277848"/>
              <a:gd name="connsiteX166" fmla="*/ 48898 w 386709"/>
              <a:gd name="connsiteY166" fmla="*/ 194844 h 277848"/>
              <a:gd name="connsiteX167" fmla="*/ 53126 w 386709"/>
              <a:gd name="connsiteY167" fmla="*/ 196480 h 277848"/>
              <a:gd name="connsiteX168" fmla="*/ 57408 w 386709"/>
              <a:gd name="connsiteY168" fmla="*/ 193660 h 277848"/>
              <a:gd name="connsiteX169" fmla="*/ 59304 w 386709"/>
              <a:gd name="connsiteY169" fmla="*/ 190504 h 277848"/>
              <a:gd name="connsiteX170" fmla="*/ 61895 w 386709"/>
              <a:gd name="connsiteY170" fmla="*/ 190763 h 277848"/>
              <a:gd name="connsiteX171" fmla="*/ 65437 w 386709"/>
              <a:gd name="connsiteY171" fmla="*/ 188648 h 277848"/>
              <a:gd name="connsiteX172" fmla="*/ 77640 w 386709"/>
              <a:gd name="connsiteY172" fmla="*/ 180833 h 277848"/>
              <a:gd name="connsiteX173" fmla="*/ 80811 w 386709"/>
              <a:gd name="connsiteY173" fmla="*/ 178366 h 277848"/>
              <a:gd name="connsiteX174" fmla="*/ 87388 w 386709"/>
              <a:gd name="connsiteY174" fmla="*/ 175710 h 277848"/>
              <a:gd name="connsiteX175" fmla="*/ 105011 w 386709"/>
              <a:gd name="connsiteY175" fmla="*/ 178206 h 277848"/>
              <a:gd name="connsiteX176" fmla="*/ 108055 w 386709"/>
              <a:gd name="connsiteY176" fmla="*/ 178565 h 277848"/>
              <a:gd name="connsiteX177" fmla="*/ 108772 w 386709"/>
              <a:gd name="connsiteY177" fmla="*/ 178445 h 277848"/>
              <a:gd name="connsiteX178" fmla="*/ 113340 w 386709"/>
              <a:gd name="connsiteY178" fmla="*/ 177627 h 277848"/>
              <a:gd name="connsiteX179" fmla="*/ 116946 w 386709"/>
              <a:gd name="connsiteY179" fmla="*/ 177906 h 277848"/>
              <a:gd name="connsiteX180" fmla="*/ 121251 w 386709"/>
              <a:gd name="connsiteY180" fmla="*/ 178242 h 277848"/>
              <a:gd name="connsiteX181" fmla="*/ 129049 w 386709"/>
              <a:gd name="connsiteY181" fmla="*/ 181582 h 277848"/>
              <a:gd name="connsiteX182" fmla="*/ 137114 w 386709"/>
              <a:gd name="connsiteY182" fmla="*/ 182744 h 277848"/>
              <a:gd name="connsiteX183" fmla="*/ 142544 w 386709"/>
              <a:gd name="connsiteY183" fmla="*/ 184584 h 277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386709" h="277848">
                <a:moveTo>
                  <a:pt x="142544" y="184584"/>
                </a:moveTo>
                <a:lnTo>
                  <a:pt x="143451" y="184891"/>
                </a:lnTo>
                <a:lnTo>
                  <a:pt x="144336" y="185846"/>
                </a:lnTo>
                <a:lnTo>
                  <a:pt x="144645" y="187384"/>
                </a:lnTo>
                <a:lnTo>
                  <a:pt x="148491" y="189194"/>
                </a:lnTo>
                <a:lnTo>
                  <a:pt x="145697" y="199518"/>
                </a:lnTo>
                <a:lnTo>
                  <a:pt x="147389" y="206876"/>
                </a:lnTo>
                <a:lnTo>
                  <a:pt x="148219" y="209403"/>
                </a:lnTo>
                <a:lnTo>
                  <a:pt x="165352" y="213754"/>
                </a:lnTo>
                <a:lnTo>
                  <a:pt x="172697" y="214223"/>
                </a:lnTo>
                <a:lnTo>
                  <a:pt x="176380" y="216568"/>
                </a:lnTo>
                <a:lnTo>
                  <a:pt x="179338" y="217170"/>
                </a:lnTo>
                <a:lnTo>
                  <a:pt x="181352" y="216726"/>
                </a:lnTo>
                <a:lnTo>
                  <a:pt x="191558" y="231305"/>
                </a:lnTo>
                <a:lnTo>
                  <a:pt x="195364" y="233560"/>
                </a:lnTo>
                <a:lnTo>
                  <a:pt x="209953" y="227285"/>
                </a:lnTo>
                <a:lnTo>
                  <a:pt x="219320" y="229991"/>
                </a:lnTo>
                <a:lnTo>
                  <a:pt x="231763" y="240026"/>
                </a:lnTo>
                <a:lnTo>
                  <a:pt x="236100" y="245886"/>
                </a:lnTo>
                <a:lnTo>
                  <a:pt x="237860" y="252588"/>
                </a:lnTo>
                <a:lnTo>
                  <a:pt x="239048" y="257604"/>
                </a:lnTo>
                <a:lnTo>
                  <a:pt x="240908" y="260984"/>
                </a:lnTo>
                <a:lnTo>
                  <a:pt x="241906" y="263941"/>
                </a:lnTo>
                <a:lnTo>
                  <a:pt x="248697" y="268063"/>
                </a:lnTo>
                <a:lnTo>
                  <a:pt x="255043" y="270877"/>
                </a:lnTo>
                <a:lnTo>
                  <a:pt x="277302" y="267045"/>
                </a:lnTo>
                <a:lnTo>
                  <a:pt x="281335" y="270176"/>
                </a:lnTo>
                <a:lnTo>
                  <a:pt x="287618" y="271471"/>
                </a:lnTo>
                <a:lnTo>
                  <a:pt x="290743" y="275354"/>
                </a:lnTo>
                <a:lnTo>
                  <a:pt x="296096" y="278254"/>
                </a:lnTo>
                <a:lnTo>
                  <a:pt x="306692" y="273234"/>
                </a:lnTo>
                <a:lnTo>
                  <a:pt x="311446" y="263995"/>
                </a:lnTo>
                <a:lnTo>
                  <a:pt x="318845" y="259770"/>
                </a:lnTo>
                <a:lnTo>
                  <a:pt x="327115" y="263130"/>
                </a:lnTo>
                <a:lnTo>
                  <a:pt x="331723" y="265979"/>
                </a:lnTo>
                <a:lnTo>
                  <a:pt x="339898" y="269023"/>
                </a:lnTo>
                <a:lnTo>
                  <a:pt x="340133" y="271786"/>
                </a:lnTo>
                <a:lnTo>
                  <a:pt x="344398" y="270231"/>
                </a:lnTo>
                <a:lnTo>
                  <a:pt x="350449" y="265046"/>
                </a:lnTo>
                <a:lnTo>
                  <a:pt x="369619" y="249552"/>
                </a:lnTo>
                <a:lnTo>
                  <a:pt x="375394" y="247222"/>
                </a:lnTo>
                <a:lnTo>
                  <a:pt x="383926" y="250535"/>
                </a:lnTo>
                <a:lnTo>
                  <a:pt x="387065" y="240835"/>
                </a:lnTo>
                <a:lnTo>
                  <a:pt x="381368" y="221606"/>
                </a:lnTo>
                <a:lnTo>
                  <a:pt x="365614" y="218030"/>
                </a:lnTo>
                <a:lnTo>
                  <a:pt x="359535" y="212863"/>
                </a:lnTo>
                <a:lnTo>
                  <a:pt x="348916" y="195231"/>
                </a:lnTo>
                <a:lnTo>
                  <a:pt x="346516" y="190046"/>
                </a:lnTo>
                <a:lnTo>
                  <a:pt x="347255" y="176489"/>
                </a:lnTo>
                <a:lnTo>
                  <a:pt x="339503" y="171569"/>
                </a:lnTo>
                <a:lnTo>
                  <a:pt x="338632" y="164050"/>
                </a:lnTo>
                <a:lnTo>
                  <a:pt x="339249" y="160524"/>
                </a:lnTo>
                <a:lnTo>
                  <a:pt x="338555" y="157945"/>
                </a:lnTo>
                <a:lnTo>
                  <a:pt x="336795" y="155621"/>
                </a:lnTo>
                <a:lnTo>
                  <a:pt x="335334" y="151585"/>
                </a:lnTo>
                <a:lnTo>
                  <a:pt x="335062" y="150031"/>
                </a:lnTo>
                <a:lnTo>
                  <a:pt x="331510" y="145713"/>
                </a:lnTo>
                <a:lnTo>
                  <a:pt x="330816" y="141626"/>
                </a:lnTo>
                <a:lnTo>
                  <a:pt x="329179" y="127956"/>
                </a:lnTo>
                <a:lnTo>
                  <a:pt x="326906" y="126716"/>
                </a:lnTo>
                <a:lnTo>
                  <a:pt x="325150" y="113362"/>
                </a:lnTo>
                <a:lnTo>
                  <a:pt x="324302" y="110966"/>
                </a:lnTo>
                <a:lnTo>
                  <a:pt x="319979" y="105715"/>
                </a:lnTo>
                <a:lnTo>
                  <a:pt x="314304" y="103001"/>
                </a:lnTo>
                <a:lnTo>
                  <a:pt x="313724" y="99896"/>
                </a:lnTo>
                <a:lnTo>
                  <a:pt x="312567" y="93687"/>
                </a:lnTo>
                <a:lnTo>
                  <a:pt x="312898" y="91652"/>
                </a:lnTo>
                <a:lnTo>
                  <a:pt x="313683" y="86068"/>
                </a:lnTo>
                <a:lnTo>
                  <a:pt x="313161" y="85033"/>
                </a:lnTo>
                <a:lnTo>
                  <a:pt x="310317" y="79926"/>
                </a:lnTo>
                <a:lnTo>
                  <a:pt x="307005" y="73445"/>
                </a:lnTo>
                <a:lnTo>
                  <a:pt x="305930" y="69716"/>
                </a:lnTo>
                <a:lnTo>
                  <a:pt x="304801" y="68390"/>
                </a:lnTo>
                <a:lnTo>
                  <a:pt x="290298" y="69316"/>
                </a:lnTo>
                <a:lnTo>
                  <a:pt x="282868" y="57336"/>
                </a:lnTo>
                <a:lnTo>
                  <a:pt x="264097" y="54120"/>
                </a:lnTo>
                <a:lnTo>
                  <a:pt x="256032" y="50156"/>
                </a:lnTo>
                <a:lnTo>
                  <a:pt x="252575" y="50528"/>
                </a:lnTo>
                <a:lnTo>
                  <a:pt x="250597" y="52435"/>
                </a:lnTo>
                <a:lnTo>
                  <a:pt x="248039" y="50604"/>
                </a:lnTo>
                <a:lnTo>
                  <a:pt x="245140" y="52035"/>
                </a:lnTo>
                <a:lnTo>
                  <a:pt x="243539" y="50037"/>
                </a:lnTo>
                <a:lnTo>
                  <a:pt x="241756" y="49970"/>
                </a:lnTo>
                <a:lnTo>
                  <a:pt x="240214" y="52490"/>
                </a:lnTo>
                <a:lnTo>
                  <a:pt x="235433" y="51818"/>
                </a:lnTo>
                <a:lnTo>
                  <a:pt x="231509" y="48937"/>
                </a:lnTo>
                <a:lnTo>
                  <a:pt x="225340" y="46613"/>
                </a:lnTo>
                <a:lnTo>
                  <a:pt x="222427" y="49409"/>
                </a:lnTo>
                <a:lnTo>
                  <a:pt x="220459" y="50576"/>
                </a:lnTo>
                <a:lnTo>
                  <a:pt x="214630" y="48862"/>
                </a:lnTo>
                <a:lnTo>
                  <a:pt x="210987" y="46563"/>
                </a:lnTo>
                <a:lnTo>
                  <a:pt x="207889" y="41384"/>
                </a:lnTo>
                <a:lnTo>
                  <a:pt x="200962" y="35696"/>
                </a:lnTo>
                <a:lnTo>
                  <a:pt x="196988" y="30942"/>
                </a:lnTo>
                <a:lnTo>
                  <a:pt x="184981" y="26448"/>
                </a:lnTo>
                <a:lnTo>
                  <a:pt x="175786" y="22178"/>
                </a:lnTo>
                <a:lnTo>
                  <a:pt x="171222" y="18780"/>
                </a:lnTo>
                <a:lnTo>
                  <a:pt x="168655" y="16824"/>
                </a:lnTo>
                <a:lnTo>
                  <a:pt x="161710" y="19025"/>
                </a:lnTo>
                <a:lnTo>
                  <a:pt x="159664" y="18610"/>
                </a:lnTo>
                <a:lnTo>
                  <a:pt x="159501" y="17267"/>
                </a:lnTo>
                <a:lnTo>
                  <a:pt x="158290" y="16376"/>
                </a:lnTo>
                <a:lnTo>
                  <a:pt x="158757" y="14857"/>
                </a:lnTo>
                <a:lnTo>
                  <a:pt x="157582" y="14470"/>
                </a:lnTo>
                <a:lnTo>
                  <a:pt x="157264" y="11835"/>
                </a:lnTo>
                <a:lnTo>
                  <a:pt x="155051" y="8006"/>
                </a:lnTo>
                <a:lnTo>
                  <a:pt x="151363" y="5807"/>
                </a:lnTo>
                <a:lnTo>
                  <a:pt x="149829" y="6231"/>
                </a:lnTo>
                <a:lnTo>
                  <a:pt x="145647" y="1957"/>
                </a:lnTo>
                <a:lnTo>
                  <a:pt x="143778" y="3243"/>
                </a:lnTo>
                <a:lnTo>
                  <a:pt x="142517" y="3251"/>
                </a:lnTo>
                <a:lnTo>
                  <a:pt x="141492" y="1611"/>
                </a:lnTo>
                <a:lnTo>
                  <a:pt x="134987" y="2281"/>
                </a:lnTo>
                <a:lnTo>
                  <a:pt x="132007" y="3697"/>
                </a:lnTo>
                <a:lnTo>
                  <a:pt x="130120" y="2889"/>
                </a:lnTo>
                <a:lnTo>
                  <a:pt x="127870" y="3690"/>
                </a:lnTo>
                <a:lnTo>
                  <a:pt x="123959" y="1839"/>
                </a:lnTo>
                <a:lnTo>
                  <a:pt x="119355" y="3635"/>
                </a:lnTo>
                <a:lnTo>
                  <a:pt x="113617" y="2371"/>
                </a:lnTo>
                <a:lnTo>
                  <a:pt x="111321" y="405"/>
                </a:lnTo>
                <a:lnTo>
                  <a:pt x="98693" y="5042"/>
                </a:lnTo>
                <a:lnTo>
                  <a:pt x="91348" y="12915"/>
                </a:lnTo>
                <a:lnTo>
                  <a:pt x="80248" y="9800"/>
                </a:lnTo>
                <a:lnTo>
                  <a:pt x="74111" y="16396"/>
                </a:lnTo>
                <a:lnTo>
                  <a:pt x="65873" y="27207"/>
                </a:lnTo>
                <a:lnTo>
                  <a:pt x="63401" y="31479"/>
                </a:lnTo>
                <a:lnTo>
                  <a:pt x="51407" y="36542"/>
                </a:lnTo>
                <a:lnTo>
                  <a:pt x="50173" y="37024"/>
                </a:lnTo>
                <a:lnTo>
                  <a:pt x="46453" y="40912"/>
                </a:lnTo>
                <a:lnTo>
                  <a:pt x="46127" y="41480"/>
                </a:lnTo>
                <a:lnTo>
                  <a:pt x="45727" y="43984"/>
                </a:lnTo>
                <a:lnTo>
                  <a:pt x="46317" y="44338"/>
                </a:lnTo>
                <a:lnTo>
                  <a:pt x="43799" y="46671"/>
                </a:lnTo>
                <a:lnTo>
                  <a:pt x="40461" y="48481"/>
                </a:lnTo>
                <a:lnTo>
                  <a:pt x="34097" y="49918"/>
                </a:lnTo>
                <a:lnTo>
                  <a:pt x="29288" y="55264"/>
                </a:lnTo>
                <a:lnTo>
                  <a:pt x="25065" y="55959"/>
                </a:lnTo>
                <a:lnTo>
                  <a:pt x="22756" y="57224"/>
                </a:lnTo>
                <a:lnTo>
                  <a:pt x="14713" y="69074"/>
                </a:lnTo>
                <a:lnTo>
                  <a:pt x="14763" y="72989"/>
                </a:lnTo>
                <a:lnTo>
                  <a:pt x="10095" y="87505"/>
                </a:lnTo>
                <a:lnTo>
                  <a:pt x="2220" y="96920"/>
                </a:lnTo>
                <a:lnTo>
                  <a:pt x="787" y="99239"/>
                </a:lnTo>
                <a:lnTo>
                  <a:pt x="356" y="99925"/>
                </a:lnTo>
                <a:lnTo>
                  <a:pt x="6906" y="113410"/>
                </a:lnTo>
                <a:lnTo>
                  <a:pt x="8762" y="117232"/>
                </a:lnTo>
                <a:lnTo>
                  <a:pt x="9324" y="118402"/>
                </a:lnTo>
                <a:lnTo>
                  <a:pt x="11338" y="122538"/>
                </a:lnTo>
                <a:lnTo>
                  <a:pt x="13407" y="126781"/>
                </a:lnTo>
                <a:lnTo>
                  <a:pt x="14772" y="129443"/>
                </a:lnTo>
                <a:lnTo>
                  <a:pt x="16677" y="133523"/>
                </a:lnTo>
                <a:lnTo>
                  <a:pt x="19894" y="140165"/>
                </a:lnTo>
                <a:lnTo>
                  <a:pt x="20783" y="141989"/>
                </a:lnTo>
                <a:lnTo>
                  <a:pt x="21871" y="144256"/>
                </a:lnTo>
                <a:lnTo>
                  <a:pt x="25260" y="151243"/>
                </a:lnTo>
                <a:lnTo>
                  <a:pt x="30690" y="155405"/>
                </a:lnTo>
                <a:lnTo>
                  <a:pt x="32377" y="156708"/>
                </a:lnTo>
                <a:lnTo>
                  <a:pt x="42783" y="164743"/>
                </a:lnTo>
                <a:lnTo>
                  <a:pt x="46775" y="167794"/>
                </a:lnTo>
                <a:lnTo>
                  <a:pt x="47070" y="172188"/>
                </a:lnTo>
                <a:lnTo>
                  <a:pt x="47224" y="173401"/>
                </a:lnTo>
                <a:lnTo>
                  <a:pt x="47610" y="178951"/>
                </a:lnTo>
                <a:lnTo>
                  <a:pt x="48277" y="186326"/>
                </a:lnTo>
                <a:lnTo>
                  <a:pt x="48349" y="187156"/>
                </a:lnTo>
                <a:lnTo>
                  <a:pt x="48372" y="188331"/>
                </a:lnTo>
                <a:lnTo>
                  <a:pt x="48703" y="192455"/>
                </a:lnTo>
                <a:lnTo>
                  <a:pt x="48898" y="194844"/>
                </a:lnTo>
                <a:lnTo>
                  <a:pt x="53126" y="196480"/>
                </a:lnTo>
                <a:lnTo>
                  <a:pt x="57408" y="193660"/>
                </a:lnTo>
                <a:lnTo>
                  <a:pt x="59304" y="190504"/>
                </a:lnTo>
                <a:lnTo>
                  <a:pt x="61895" y="190763"/>
                </a:lnTo>
                <a:lnTo>
                  <a:pt x="65437" y="188648"/>
                </a:lnTo>
                <a:lnTo>
                  <a:pt x="77640" y="180833"/>
                </a:lnTo>
                <a:lnTo>
                  <a:pt x="80811" y="178366"/>
                </a:lnTo>
                <a:lnTo>
                  <a:pt x="87388" y="175710"/>
                </a:lnTo>
                <a:lnTo>
                  <a:pt x="105011" y="178206"/>
                </a:lnTo>
                <a:lnTo>
                  <a:pt x="108055" y="178565"/>
                </a:lnTo>
                <a:lnTo>
                  <a:pt x="108772" y="178445"/>
                </a:lnTo>
                <a:lnTo>
                  <a:pt x="113340" y="177627"/>
                </a:lnTo>
                <a:lnTo>
                  <a:pt x="116946" y="177906"/>
                </a:lnTo>
                <a:lnTo>
                  <a:pt x="121251" y="178242"/>
                </a:lnTo>
                <a:lnTo>
                  <a:pt x="129049" y="181582"/>
                </a:lnTo>
                <a:lnTo>
                  <a:pt x="137114" y="182744"/>
                </a:lnTo>
                <a:lnTo>
                  <a:pt x="142544" y="18458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553164B6-110C-0C67-032A-AAF5544CF795}"/>
              </a:ext>
            </a:extLst>
          </p:cNvPr>
          <p:cNvSpPr>
            <a:spLocks/>
          </p:cNvSpPr>
          <p:nvPr/>
        </p:nvSpPr>
        <p:spPr>
          <a:xfrm flipV="1">
            <a:off x="6596796" y="4175727"/>
            <a:ext cx="224434" cy="384303"/>
          </a:xfrm>
          <a:custGeom>
            <a:avLst/>
            <a:gdLst>
              <a:gd name="connsiteX0" fmla="*/ 26650 w 152839"/>
              <a:gd name="connsiteY0" fmla="*/ 187522 h 261709"/>
              <a:gd name="connsiteX1" fmla="*/ 27249 w 152839"/>
              <a:gd name="connsiteY1" fmla="*/ 189120 h 261709"/>
              <a:gd name="connsiteX2" fmla="*/ 27285 w 152839"/>
              <a:gd name="connsiteY2" fmla="*/ 190767 h 261709"/>
              <a:gd name="connsiteX3" fmla="*/ 24413 w 152839"/>
              <a:gd name="connsiteY3" fmla="*/ 192478 h 261709"/>
              <a:gd name="connsiteX4" fmla="*/ 26164 w 152839"/>
              <a:gd name="connsiteY4" fmla="*/ 193971 h 261709"/>
              <a:gd name="connsiteX5" fmla="*/ 24581 w 152839"/>
              <a:gd name="connsiteY5" fmla="*/ 195391 h 261709"/>
              <a:gd name="connsiteX6" fmla="*/ 24531 w 152839"/>
              <a:gd name="connsiteY6" fmla="*/ 196784 h 261709"/>
              <a:gd name="connsiteX7" fmla="*/ 26872 w 152839"/>
              <a:gd name="connsiteY7" fmla="*/ 198023 h 261709"/>
              <a:gd name="connsiteX8" fmla="*/ 25960 w 152839"/>
              <a:gd name="connsiteY8" fmla="*/ 198631 h 261709"/>
              <a:gd name="connsiteX9" fmla="*/ 26164 w 152839"/>
              <a:gd name="connsiteY9" fmla="*/ 200900 h 261709"/>
              <a:gd name="connsiteX10" fmla="*/ 25048 w 152839"/>
              <a:gd name="connsiteY10" fmla="*/ 203754 h 261709"/>
              <a:gd name="connsiteX11" fmla="*/ 25212 w 152839"/>
              <a:gd name="connsiteY11" fmla="*/ 207189 h 261709"/>
              <a:gd name="connsiteX12" fmla="*/ 26468 w 152839"/>
              <a:gd name="connsiteY12" fmla="*/ 210139 h 261709"/>
              <a:gd name="connsiteX13" fmla="*/ 17668 w 152839"/>
              <a:gd name="connsiteY13" fmla="*/ 216024 h 261709"/>
              <a:gd name="connsiteX14" fmla="*/ 20680 w 152839"/>
              <a:gd name="connsiteY14" fmla="*/ 220735 h 261709"/>
              <a:gd name="connsiteX15" fmla="*/ 25434 w 152839"/>
              <a:gd name="connsiteY15" fmla="*/ 230160 h 261709"/>
              <a:gd name="connsiteX16" fmla="*/ 24686 w 152839"/>
              <a:gd name="connsiteY16" fmla="*/ 232138 h 261709"/>
              <a:gd name="connsiteX17" fmla="*/ 25266 w 152839"/>
              <a:gd name="connsiteY17" fmla="*/ 234130 h 261709"/>
              <a:gd name="connsiteX18" fmla="*/ 28097 w 152839"/>
              <a:gd name="connsiteY18" fmla="*/ 236259 h 261709"/>
              <a:gd name="connsiteX19" fmla="*/ 29394 w 152839"/>
              <a:gd name="connsiteY19" fmla="*/ 240193 h 261709"/>
              <a:gd name="connsiteX20" fmla="*/ 32701 w 152839"/>
              <a:gd name="connsiteY20" fmla="*/ 246078 h 261709"/>
              <a:gd name="connsiteX21" fmla="*/ 32628 w 152839"/>
              <a:gd name="connsiteY21" fmla="*/ 247916 h 261709"/>
              <a:gd name="connsiteX22" fmla="*/ 35191 w 152839"/>
              <a:gd name="connsiteY22" fmla="*/ 250040 h 261709"/>
              <a:gd name="connsiteX23" fmla="*/ 36008 w 152839"/>
              <a:gd name="connsiteY23" fmla="*/ 250770 h 261709"/>
              <a:gd name="connsiteX24" fmla="*/ 35219 w 152839"/>
              <a:gd name="connsiteY24" fmla="*/ 253661 h 261709"/>
              <a:gd name="connsiteX25" fmla="*/ 38049 w 152839"/>
              <a:gd name="connsiteY25" fmla="*/ 258893 h 261709"/>
              <a:gd name="connsiteX26" fmla="*/ 39623 w 152839"/>
              <a:gd name="connsiteY26" fmla="*/ 259025 h 261709"/>
              <a:gd name="connsiteX27" fmla="*/ 40467 w 152839"/>
              <a:gd name="connsiteY27" fmla="*/ 261657 h 261709"/>
              <a:gd name="connsiteX28" fmla="*/ 41683 w 152839"/>
              <a:gd name="connsiteY28" fmla="*/ 262287 h 261709"/>
              <a:gd name="connsiteX29" fmla="*/ 44114 w 152839"/>
              <a:gd name="connsiteY29" fmla="*/ 260382 h 261709"/>
              <a:gd name="connsiteX30" fmla="*/ 44010 w 152839"/>
              <a:gd name="connsiteY30" fmla="*/ 258344 h 261709"/>
              <a:gd name="connsiteX31" fmla="*/ 45788 w 152839"/>
              <a:gd name="connsiteY31" fmla="*/ 256506 h 261709"/>
              <a:gd name="connsiteX32" fmla="*/ 44459 w 152839"/>
              <a:gd name="connsiteY32" fmla="*/ 255408 h 261709"/>
              <a:gd name="connsiteX33" fmla="*/ 44259 w 152839"/>
              <a:gd name="connsiteY33" fmla="*/ 252186 h 261709"/>
              <a:gd name="connsiteX34" fmla="*/ 46632 w 152839"/>
              <a:gd name="connsiteY34" fmla="*/ 248379 h 261709"/>
              <a:gd name="connsiteX35" fmla="*/ 48070 w 152839"/>
              <a:gd name="connsiteY35" fmla="*/ 247068 h 261709"/>
              <a:gd name="connsiteX36" fmla="*/ 50184 w 152839"/>
              <a:gd name="connsiteY36" fmla="*/ 246124 h 261709"/>
              <a:gd name="connsiteX37" fmla="*/ 51971 w 152839"/>
              <a:gd name="connsiteY37" fmla="*/ 247281 h 261709"/>
              <a:gd name="connsiteX38" fmla="*/ 53069 w 152839"/>
              <a:gd name="connsiteY38" fmla="*/ 247703 h 261709"/>
              <a:gd name="connsiteX39" fmla="*/ 53454 w 152839"/>
              <a:gd name="connsiteY39" fmla="*/ 248924 h 261709"/>
              <a:gd name="connsiteX40" fmla="*/ 54933 w 152839"/>
              <a:gd name="connsiteY40" fmla="*/ 248220 h 261709"/>
              <a:gd name="connsiteX41" fmla="*/ 55287 w 152839"/>
              <a:gd name="connsiteY41" fmla="*/ 250294 h 261709"/>
              <a:gd name="connsiteX42" fmla="*/ 57473 w 152839"/>
              <a:gd name="connsiteY42" fmla="*/ 251506 h 261709"/>
              <a:gd name="connsiteX43" fmla="*/ 61574 w 152839"/>
              <a:gd name="connsiteY43" fmla="*/ 251279 h 261709"/>
              <a:gd name="connsiteX44" fmla="*/ 62132 w 152839"/>
              <a:gd name="connsiteY44" fmla="*/ 254401 h 261709"/>
              <a:gd name="connsiteX45" fmla="*/ 64559 w 152839"/>
              <a:gd name="connsiteY45" fmla="*/ 256152 h 261709"/>
              <a:gd name="connsiteX46" fmla="*/ 66133 w 152839"/>
              <a:gd name="connsiteY46" fmla="*/ 256012 h 261709"/>
              <a:gd name="connsiteX47" fmla="*/ 67653 w 152839"/>
              <a:gd name="connsiteY47" fmla="*/ 254219 h 261709"/>
              <a:gd name="connsiteX48" fmla="*/ 70873 w 152839"/>
              <a:gd name="connsiteY48" fmla="*/ 253085 h 261709"/>
              <a:gd name="connsiteX49" fmla="*/ 72475 w 152839"/>
              <a:gd name="connsiteY49" fmla="*/ 252427 h 261709"/>
              <a:gd name="connsiteX50" fmla="*/ 74952 w 152839"/>
              <a:gd name="connsiteY50" fmla="*/ 248842 h 261709"/>
              <a:gd name="connsiteX51" fmla="*/ 74711 w 152839"/>
              <a:gd name="connsiteY51" fmla="*/ 247934 h 261709"/>
              <a:gd name="connsiteX52" fmla="*/ 76830 w 152839"/>
              <a:gd name="connsiteY52" fmla="*/ 246450 h 261709"/>
              <a:gd name="connsiteX53" fmla="*/ 77351 w 152839"/>
              <a:gd name="connsiteY53" fmla="*/ 245148 h 261709"/>
              <a:gd name="connsiteX54" fmla="*/ 76344 w 152839"/>
              <a:gd name="connsiteY54" fmla="*/ 243560 h 261709"/>
              <a:gd name="connsiteX55" fmla="*/ 78767 w 152839"/>
              <a:gd name="connsiteY55" fmla="*/ 242017 h 261709"/>
              <a:gd name="connsiteX56" fmla="*/ 79356 w 152839"/>
              <a:gd name="connsiteY56" fmla="*/ 239748 h 261709"/>
              <a:gd name="connsiteX57" fmla="*/ 78630 w 152839"/>
              <a:gd name="connsiteY57" fmla="*/ 239004 h 261709"/>
              <a:gd name="connsiteX58" fmla="*/ 79701 w 152839"/>
              <a:gd name="connsiteY58" fmla="*/ 237175 h 261709"/>
              <a:gd name="connsiteX59" fmla="*/ 83743 w 152839"/>
              <a:gd name="connsiteY59" fmla="*/ 236830 h 261709"/>
              <a:gd name="connsiteX60" fmla="*/ 85734 w 152839"/>
              <a:gd name="connsiteY60" fmla="*/ 238255 h 261709"/>
              <a:gd name="connsiteX61" fmla="*/ 86914 w 152839"/>
              <a:gd name="connsiteY61" fmla="*/ 236894 h 261709"/>
              <a:gd name="connsiteX62" fmla="*/ 89712 w 152839"/>
              <a:gd name="connsiteY62" fmla="*/ 236236 h 261709"/>
              <a:gd name="connsiteX63" fmla="*/ 90143 w 152839"/>
              <a:gd name="connsiteY63" fmla="*/ 235496 h 261709"/>
              <a:gd name="connsiteX64" fmla="*/ 94045 w 152839"/>
              <a:gd name="connsiteY64" fmla="*/ 234389 h 261709"/>
              <a:gd name="connsiteX65" fmla="*/ 97070 w 152839"/>
              <a:gd name="connsiteY65" fmla="*/ 232038 h 261709"/>
              <a:gd name="connsiteX66" fmla="*/ 102278 w 152839"/>
              <a:gd name="connsiteY66" fmla="*/ 224274 h 261709"/>
              <a:gd name="connsiteX67" fmla="*/ 103199 w 152839"/>
              <a:gd name="connsiteY67" fmla="*/ 222105 h 261709"/>
              <a:gd name="connsiteX68" fmla="*/ 102781 w 152839"/>
              <a:gd name="connsiteY68" fmla="*/ 218570 h 261709"/>
              <a:gd name="connsiteX69" fmla="*/ 105902 w 152839"/>
              <a:gd name="connsiteY69" fmla="*/ 215289 h 261709"/>
              <a:gd name="connsiteX70" fmla="*/ 108756 w 152839"/>
              <a:gd name="connsiteY70" fmla="*/ 209095 h 261709"/>
              <a:gd name="connsiteX71" fmla="*/ 108560 w 152839"/>
              <a:gd name="connsiteY71" fmla="*/ 206295 h 261709"/>
              <a:gd name="connsiteX72" fmla="*/ 106007 w 152839"/>
              <a:gd name="connsiteY72" fmla="*/ 204081 h 261709"/>
              <a:gd name="connsiteX73" fmla="*/ 107717 w 152839"/>
              <a:gd name="connsiteY73" fmla="*/ 200750 h 261709"/>
              <a:gd name="connsiteX74" fmla="*/ 106274 w 152839"/>
              <a:gd name="connsiteY74" fmla="*/ 200296 h 261709"/>
              <a:gd name="connsiteX75" fmla="*/ 105594 w 152839"/>
              <a:gd name="connsiteY75" fmla="*/ 199352 h 261709"/>
              <a:gd name="connsiteX76" fmla="*/ 106061 w 152839"/>
              <a:gd name="connsiteY76" fmla="*/ 195768 h 261709"/>
              <a:gd name="connsiteX77" fmla="*/ 107336 w 152839"/>
              <a:gd name="connsiteY77" fmla="*/ 192773 h 261709"/>
              <a:gd name="connsiteX78" fmla="*/ 105607 w 152839"/>
              <a:gd name="connsiteY78" fmla="*/ 192632 h 261709"/>
              <a:gd name="connsiteX79" fmla="*/ 104805 w 152839"/>
              <a:gd name="connsiteY79" fmla="*/ 191321 h 261709"/>
              <a:gd name="connsiteX80" fmla="*/ 104206 w 152839"/>
              <a:gd name="connsiteY80" fmla="*/ 186388 h 261709"/>
              <a:gd name="connsiteX81" fmla="*/ 105639 w 152839"/>
              <a:gd name="connsiteY81" fmla="*/ 183593 h 261709"/>
              <a:gd name="connsiteX82" fmla="*/ 105880 w 152839"/>
              <a:gd name="connsiteY82" fmla="*/ 181877 h 261709"/>
              <a:gd name="connsiteX83" fmla="*/ 105920 w 152839"/>
              <a:gd name="connsiteY83" fmla="*/ 178832 h 261709"/>
              <a:gd name="connsiteX84" fmla="*/ 107327 w 152839"/>
              <a:gd name="connsiteY84" fmla="*/ 177857 h 261709"/>
              <a:gd name="connsiteX85" fmla="*/ 108719 w 152839"/>
              <a:gd name="connsiteY85" fmla="*/ 174381 h 261709"/>
              <a:gd name="connsiteX86" fmla="*/ 102378 w 152839"/>
              <a:gd name="connsiteY86" fmla="*/ 170869 h 261709"/>
              <a:gd name="connsiteX87" fmla="*/ 103689 w 152839"/>
              <a:gd name="connsiteY87" fmla="*/ 169181 h 261709"/>
              <a:gd name="connsiteX88" fmla="*/ 102491 w 152839"/>
              <a:gd name="connsiteY88" fmla="*/ 167787 h 261709"/>
              <a:gd name="connsiteX89" fmla="*/ 104188 w 152839"/>
              <a:gd name="connsiteY89" fmla="*/ 167052 h 261709"/>
              <a:gd name="connsiteX90" fmla="*/ 103779 w 152839"/>
              <a:gd name="connsiteY90" fmla="*/ 166272 h 261709"/>
              <a:gd name="connsiteX91" fmla="*/ 105526 w 152839"/>
              <a:gd name="connsiteY91" fmla="*/ 165741 h 261709"/>
              <a:gd name="connsiteX92" fmla="*/ 107091 w 152839"/>
              <a:gd name="connsiteY92" fmla="*/ 161639 h 261709"/>
              <a:gd name="connsiteX93" fmla="*/ 109214 w 152839"/>
              <a:gd name="connsiteY93" fmla="*/ 161262 h 261709"/>
              <a:gd name="connsiteX94" fmla="*/ 111042 w 152839"/>
              <a:gd name="connsiteY94" fmla="*/ 158548 h 261709"/>
              <a:gd name="connsiteX95" fmla="*/ 107871 w 152839"/>
              <a:gd name="connsiteY95" fmla="*/ 152985 h 261709"/>
              <a:gd name="connsiteX96" fmla="*/ 107449 w 152839"/>
              <a:gd name="connsiteY96" fmla="*/ 152899 h 261709"/>
              <a:gd name="connsiteX97" fmla="*/ 107386 w 152839"/>
              <a:gd name="connsiteY97" fmla="*/ 151764 h 261709"/>
              <a:gd name="connsiteX98" fmla="*/ 108520 w 152839"/>
              <a:gd name="connsiteY98" fmla="*/ 149405 h 261709"/>
              <a:gd name="connsiteX99" fmla="*/ 109985 w 152839"/>
              <a:gd name="connsiteY99" fmla="*/ 142916 h 261709"/>
              <a:gd name="connsiteX100" fmla="*/ 115247 w 152839"/>
              <a:gd name="connsiteY100" fmla="*/ 137066 h 261709"/>
              <a:gd name="connsiteX101" fmla="*/ 116549 w 152839"/>
              <a:gd name="connsiteY101" fmla="*/ 134652 h 261709"/>
              <a:gd name="connsiteX102" fmla="*/ 115823 w 152839"/>
              <a:gd name="connsiteY102" fmla="*/ 133078 h 261709"/>
              <a:gd name="connsiteX103" fmla="*/ 117211 w 152839"/>
              <a:gd name="connsiteY103" fmla="*/ 131449 h 261709"/>
              <a:gd name="connsiteX104" fmla="*/ 121920 w 152839"/>
              <a:gd name="connsiteY104" fmla="*/ 131716 h 261709"/>
              <a:gd name="connsiteX105" fmla="*/ 128103 w 152839"/>
              <a:gd name="connsiteY105" fmla="*/ 116841 h 261709"/>
              <a:gd name="connsiteX106" fmla="*/ 133233 w 152839"/>
              <a:gd name="connsiteY106" fmla="*/ 116179 h 261709"/>
              <a:gd name="connsiteX107" fmla="*/ 134540 w 152839"/>
              <a:gd name="connsiteY107" fmla="*/ 117118 h 261709"/>
              <a:gd name="connsiteX108" fmla="*/ 135574 w 152839"/>
              <a:gd name="connsiteY108" fmla="*/ 120213 h 261709"/>
              <a:gd name="connsiteX109" fmla="*/ 140196 w 152839"/>
              <a:gd name="connsiteY109" fmla="*/ 118933 h 261709"/>
              <a:gd name="connsiteX110" fmla="*/ 142405 w 152839"/>
              <a:gd name="connsiteY110" fmla="*/ 119909 h 261709"/>
              <a:gd name="connsiteX111" fmla="*/ 144887 w 152839"/>
              <a:gd name="connsiteY111" fmla="*/ 118021 h 261709"/>
              <a:gd name="connsiteX112" fmla="*/ 145504 w 152839"/>
              <a:gd name="connsiteY112" fmla="*/ 114287 h 261709"/>
              <a:gd name="connsiteX113" fmla="*/ 146447 w 152839"/>
              <a:gd name="connsiteY113" fmla="*/ 108655 h 261709"/>
              <a:gd name="connsiteX114" fmla="*/ 144800 w 152839"/>
              <a:gd name="connsiteY114" fmla="*/ 106568 h 261709"/>
              <a:gd name="connsiteX115" fmla="*/ 146665 w 152839"/>
              <a:gd name="connsiteY115" fmla="*/ 106064 h 261709"/>
              <a:gd name="connsiteX116" fmla="*/ 147078 w 152839"/>
              <a:gd name="connsiteY116" fmla="*/ 103949 h 261709"/>
              <a:gd name="connsiteX117" fmla="*/ 152893 w 152839"/>
              <a:gd name="connsiteY117" fmla="*/ 98486 h 261709"/>
              <a:gd name="connsiteX118" fmla="*/ 153183 w 152839"/>
              <a:gd name="connsiteY118" fmla="*/ 88684 h 261709"/>
              <a:gd name="connsiteX119" fmla="*/ 150784 w 152839"/>
              <a:gd name="connsiteY119" fmla="*/ 87858 h 261709"/>
              <a:gd name="connsiteX120" fmla="*/ 150557 w 152839"/>
              <a:gd name="connsiteY120" fmla="*/ 86125 h 261709"/>
              <a:gd name="connsiteX121" fmla="*/ 148683 w 152839"/>
              <a:gd name="connsiteY121" fmla="*/ 84555 h 261709"/>
              <a:gd name="connsiteX122" fmla="*/ 149046 w 152839"/>
              <a:gd name="connsiteY122" fmla="*/ 81832 h 261709"/>
              <a:gd name="connsiteX123" fmla="*/ 148253 w 152839"/>
              <a:gd name="connsiteY123" fmla="*/ 81020 h 261709"/>
              <a:gd name="connsiteX124" fmla="*/ 146492 w 152839"/>
              <a:gd name="connsiteY124" fmla="*/ 79114 h 261709"/>
              <a:gd name="connsiteX125" fmla="*/ 144977 w 152839"/>
              <a:gd name="connsiteY125" fmla="*/ 80144 h 261709"/>
              <a:gd name="connsiteX126" fmla="*/ 142791 w 152839"/>
              <a:gd name="connsiteY126" fmla="*/ 79277 h 261709"/>
              <a:gd name="connsiteX127" fmla="*/ 140668 w 152839"/>
              <a:gd name="connsiteY127" fmla="*/ 79844 h 261709"/>
              <a:gd name="connsiteX128" fmla="*/ 139724 w 152839"/>
              <a:gd name="connsiteY128" fmla="*/ 76087 h 261709"/>
              <a:gd name="connsiteX129" fmla="*/ 137756 w 152839"/>
              <a:gd name="connsiteY129" fmla="*/ 75030 h 261709"/>
              <a:gd name="connsiteX130" fmla="*/ 138472 w 152839"/>
              <a:gd name="connsiteY130" fmla="*/ 68995 h 261709"/>
              <a:gd name="connsiteX131" fmla="*/ 136785 w 152839"/>
              <a:gd name="connsiteY131" fmla="*/ 66603 h 261709"/>
              <a:gd name="connsiteX132" fmla="*/ 137161 w 152839"/>
              <a:gd name="connsiteY132" fmla="*/ 65060 h 261709"/>
              <a:gd name="connsiteX133" fmla="*/ 135737 w 152839"/>
              <a:gd name="connsiteY133" fmla="*/ 63908 h 261709"/>
              <a:gd name="connsiteX134" fmla="*/ 133882 w 152839"/>
              <a:gd name="connsiteY134" fmla="*/ 59851 h 261709"/>
              <a:gd name="connsiteX135" fmla="*/ 135002 w 152839"/>
              <a:gd name="connsiteY135" fmla="*/ 58639 h 261709"/>
              <a:gd name="connsiteX136" fmla="*/ 135379 w 152839"/>
              <a:gd name="connsiteY136" fmla="*/ 55449 h 261709"/>
              <a:gd name="connsiteX137" fmla="*/ 132798 w 152839"/>
              <a:gd name="connsiteY137" fmla="*/ 52486 h 261709"/>
              <a:gd name="connsiteX138" fmla="*/ 132911 w 152839"/>
              <a:gd name="connsiteY138" fmla="*/ 50430 h 261709"/>
              <a:gd name="connsiteX139" fmla="*/ 134295 w 152839"/>
              <a:gd name="connsiteY139" fmla="*/ 49432 h 261709"/>
              <a:gd name="connsiteX140" fmla="*/ 133301 w 152839"/>
              <a:gd name="connsiteY140" fmla="*/ 46973 h 261709"/>
              <a:gd name="connsiteX141" fmla="*/ 133814 w 152839"/>
              <a:gd name="connsiteY141" fmla="*/ 44350 h 261709"/>
              <a:gd name="connsiteX142" fmla="*/ 130076 w 152839"/>
              <a:gd name="connsiteY142" fmla="*/ 42997 h 261709"/>
              <a:gd name="connsiteX143" fmla="*/ 128438 w 152839"/>
              <a:gd name="connsiteY143" fmla="*/ 41495 h 261709"/>
              <a:gd name="connsiteX144" fmla="*/ 125435 w 152839"/>
              <a:gd name="connsiteY144" fmla="*/ 40248 h 261709"/>
              <a:gd name="connsiteX145" fmla="*/ 122664 w 152839"/>
              <a:gd name="connsiteY145" fmla="*/ 41582 h 261709"/>
              <a:gd name="connsiteX146" fmla="*/ 121325 w 152839"/>
              <a:gd name="connsiteY146" fmla="*/ 39698 h 261709"/>
              <a:gd name="connsiteX147" fmla="*/ 120187 w 152839"/>
              <a:gd name="connsiteY147" fmla="*/ 39866 h 261709"/>
              <a:gd name="connsiteX148" fmla="*/ 119370 w 152839"/>
              <a:gd name="connsiteY148" fmla="*/ 40375 h 261709"/>
              <a:gd name="connsiteX149" fmla="*/ 116145 w 152839"/>
              <a:gd name="connsiteY149" fmla="*/ 37833 h 261709"/>
              <a:gd name="connsiteX150" fmla="*/ 115583 w 152839"/>
              <a:gd name="connsiteY150" fmla="*/ 31576 h 261709"/>
              <a:gd name="connsiteX151" fmla="*/ 110098 w 152839"/>
              <a:gd name="connsiteY151" fmla="*/ 31594 h 261709"/>
              <a:gd name="connsiteX152" fmla="*/ 112811 w 152839"/>
              <a:gd name="connsiteY152" fmla="*/ 27977 h 261709"/>
              <a:gd name="connsiteX153" fmla="*/ 112575 w 152839"/>
              <a:gd name="connsiteY153" fmla="*/ 25999 h 261709"/>
              <a:gd name="connsiteX154" fmla="*/ 116190 w 152839"/>
              <a:gd name="connsiteY154" fmla="*/ 23331 h 261709"/>
              <a:gd name="connsiteX155" fmla="*/ 118917 w 152839"/>
              <a:gd name="connsiteY155" fmla="*/ 19346 h 261709"/>
              <a:gd name="connsiteX156" fmla="*/ 119048 w 152839"/>
              <a:gd name="connsiteY156" fmla="*/ 17046 h 261709"/>
              <a:gd name="connsiteX157" fmla="*/ 116966 w 152839"/>
              <a:gd name="connsiteY157" fmla="*/ 14042 h 261709"/>
              <a:gd name="connsiteX158" fmla="*/ 111545 w 152839"/>
              <a:gd name="connsiteY158" fmla="*/ 16088 h 261709"/>
              <a:gd name="connsiteX159" fmla="*/ 110588 w 152839"/>
              <a:gd name="connsiteY159" fmla="*/ 14936 h 261709"/>
              <a:gd name="connsiteX160" fmla="*/ 112035 w 152839"/>
              <a:gd name="connsiteY160" fmla="*/ 13093 h 261709"/>
              <a:gd name="connsiteX161" fmla="*/ 111192 w 152839"/>
              <a:gd name="connsiteY161" fmla="*/ 11455 h 261709"/>
              <a:gd name="connsiteX162" fmla="*/ 113555 w 152839"/>
              <a:gd name="connsiteY162" fmla="*/ 8664 h 261709"/>
              <a:gd name="connsiteX163" fmla="*/ 110139 w 152839"/>
              <a:gd name="connsiteY163" fmla="*/ 5134 h 261709"/>
              <a:gd name="connsiteX164" fmla="*/ 110280 w 152839"/>
              <a:gd name="connsiteY164" fmla="*/ 3037 h 261709"/>
              <a:gd name="connsiteX165" fmla="*/ 107907 w 152839"/>
              <a:gd name="connsiteY165" fmla="*/ 3886 h 261709"/>
              <a:gd name="connsiteX166" fmla="*/ 107209 w 152839"/>
              <a:gd name="connsiteY166" fmla="*/ 2021 h 261709"/>
              <a:gd name="connsiteX167" fmla="*/ 107966 w 152839"/>
              <a:gd name="connsiteY167" fmla="*/ 578 h 261709"/>
              <a:gd name="connsiteX168" fmla="*/ 100450 w 152839"/>
              <a:gd name="connsiteY168" fmla="*/ 1159 h 261709"/>
              <a:gd name="connsiteX169" fmla="*/ 93967 w 152839"/>
              <a:gd name="connsiteY169" fmla="*/ 3482 h 261709"/>
              <a:gd name="connsiteX170" fmla="*/ 92493 w 152839"/>
              <a:gd name="connsiteY170" fmla="*/ 2538 h 261709"/>
              <a:gd name="connsiteX171" fmla="*/ 90887 w 152839"/>
              <a:gd name="connsiteY171" fmla="*/ 2053 h 261709"/>
              <a:gd name="connsiteX172" fmla="*/ 88719 w 152839"/>
              <a:gd name="connsiteY172" fmla="*/ 14613 h 261709"/>
              <a:gd name="connsiteX173" fmla="*/ 79075 w 152839"/>
              <a:gd name="connsiteY173" fmla="*/ 19324 h 261709"/>
              <a:gd name="connsiteX174" fmla="*/ 72089 w 152839"/>
              <a:gd name="connsiteY174" fmla="*/ 22899 h 261709"/>
              <a:gd name="connsiteX175" fmla="*/ 60431 w 152839"/>
              <a:gd name="connsiteY175" fmla="*/ 23644 h 261709"/>
              <a:gd name="connsiteX176" fmla="*/ 60404 w 152839"/>
              <a:gd name="connsiteY176" fmla="*/ 23889 h 261709"/>
              <a:gd name="connsiteX177" fmla="*/ 51059 w 152839"/>
              <a:gd name="connsiteY177" fmla="*/ 24701 h 261709"/>
              <a:gd name="connsiteX178" fmla="*/ 16262 w 152839"/>
              <a:gd name="connsiteY178" fmla="*/ 57763 h 261709"/>
              <a:gd name="connsiteX179" fmla="*/ 14502 w 152839"/>
              <a:gd name="connsiteY179" fmla="*/ 73823 h 261709"/>
              <a:gd name="connsiteX180" fmla="*/ 13032 w 152839"/>
              <a:gd name="connsiteY180" fmla="*/ 87232 h 261709"/>
              <a:gd name="connsiteX181" fmla="*/ 8396 w 152839"/>
              <a:gd name="connsiteY181" fmla="*/ 99371 h 261709"/>
              <a:gd name="connsiteX182" fmla="*/ 344 w 152839"/>
              <a:gd name="connsiteY182" fmla="*/ 120068 h 261709"/>
              <a:gd name="connsiteX183" fmla="*/ 2603 w 152839"/>
              <a:gd name="connsiteY183" fmla="*/ 125708 h 261709"/>
              <a:gd name="connsiteX184" fmla="*/ 12819 w 152839"/>
              <a:gd name="connsiteY184" fmla="*/ 150689 h 261709"/>
              <a:gd name="connsiteX185" fmla="*/ 14915 w 152839"/>
              <a:gd name="connsiteY185" fmla="*/ 159188 h 261709"/>
              <a:gd name="connsiteX186" fmla="*/ 23905 w 152839"/>
              <a:gd name="connsiteY186" fmla="*/ 180475 h 261709"/>
              <a:gd name="connsiteX187" fmla="*/ 26650 w 152839"/>
              <a:gd name="connsiteY187" fmla="*/ 187522 h 261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152839" h="261709">
                <a:moveTo>
                  <a:pt x="26650" y="187522"/>
                </a:moveTo>
                <a:lnTo>
                  <a:pt x="27249" y="189120"/>
                </a:lnTo>
                <a:lnTo>
                  <a:pt x="27285" y="190767"/>
                </a:lnTo>
                <a:lnTo>
                  <a:pt x="24413" y="192478"/>
                </a:lnTo>
                <a:lnTo>
                  <a:pt x="26164" y="193971"/>
                </a:lnTo>
                <a:lnTo>
                  <a:pt x="24581" y="195391"/>
                </a:lnTo>
                <a:lnTo>
                  <a:pt x="24531" y="196784"/>
                </a:lnTo>
                <a:lnTo>
                  <a:pt x="26872" y="198023"/>
                </a:lnTo>
                <a:lnTo>
                  <a:pt x="25960" y="198631"/>
                </a:lnTo>
                <a:lnTo>
                  <a:pt x="26164" y="200900"/>
                </a:lnTo>
                <a:lnTo>
                  <a:pt x="25048" y="203754"/>
                </a:lnTo>
                <a:lnTo>
                  <a:pt x="25212" y="207189"/>
                </a:lnTo>
                <a:lnTo>
                  <a:pt x="26468" y="210139"/>
                </a:lnTo>
                <a:lnTo>
                  <a:pt x="17668" y="216024"/>
                </a:lnTo>
                <a:lnTo>
                  <a:pt x="20680" y="220735"/>
                </a:lnTo>
                <a:lnTo>
                  <a:pt x="25434" y="230160"/>
                </a:lnTo>
                <a:lnTo>
                  <a:pt x="24686" y="232138"/>
                </a:lnTo>
                <a:lnTo>
                  <a:pt x="25266" y="234130"/>
                </a:lnTo>
                <a:lnTo>
                  <a:pt x="28097" y="236259"/>
                </a:lnTo>
                <a:lnTo>
                  <a:pt x="29394" y="240193"/>
                </a:lnTo>
                <a:lnTo>
                  <a:pt x="32701" y="246078"/>
                </a:lnTo>
                <a:lnTo>
                  <a:pt x="32628" y="247916"/>
                </a:lnTo>
                <a:lnTo>
                  <a:pt x="35191" y="250040"/>
                </a:lnTo>
                <a:lnTo>
                  <a:pt x="36008" y="250770"/>
                </a:lnTo>
                <a:lnTo>
                  <a:pt x="35219" y="253661"/>
                </a:lnTo>
                <a:lnTo>
                  <a:pt x="38049" y="258893"/>
                </a:lnTo>
                <a:lnTo>
                  <a:pt x="39623" y="259025"/>
                </a:lnTo>
                <a:lnTo>
                  <a:pt x="40467" y="261657"/>
                </a:lnTo>
                <a:lnTo>
                  <a:pt x="41683" y="262287"/>
                </a:lnTo>
                <a:lnTo>
                  <a:pt x="44114" y="260382"/>
                </a:lnTo>
                <a:lnTo>
                  <a:pt x="44010" y="258344"/>
                </a:lnTo>
                <a:lnTo>
                  <a:pt x="45788" y="256506"/>
                </a:lnTo>
                <a:lnTo>
                  <a:pt x="44459" y="255408"/>
                </a:lnTo>
                <a:lnTo>
                  <a:pt x="44259" y="252186"/>
                </a:lnTo>
                <a:lnTo>
                  <a:pt x="46632" y="248379"/>
                </a:lnTo>
                <a:lnTo>
                  <a:pt x="48070" y="247068"/>
                </a:lnTo>
                <a:lnTo>
                  <a:pt x="50184" y="246124"/>
                </a:lnTo>
                <a:lnTo>
                  <a:pt x="51971" y="247281"/>
                </a:lnTo>
                <a:lnTo>
                  <a:pt x="53069" y="247703"/>
                </a:lnTo>
                <a:lnTo>
                  <a:pt x="53454" y="248924"/>
                </a:lnTo>
                <a:lnTo>
                  <a:pt x="54933" y="248220"/>
                </a:lnTo>
                <a:lnTo>
                  <a:pt x="55287" y="250294"/>
                </a:lnTo>
                <a:lnTo>
                  <a:pt x="57473" y="251506"/>
                </a:lnTo>
                <a:lnTo>
                  <a:pt x="61574" y="251279"/>
                </a:lnTo>
                <a:lnTo>
                  <a:pt x="62132" y="254401"/>
                </a:lnTo>
                <a:lnTo>
                  <a:pt x="64559" y="256152"/>
                </a:lnTo>
                <a:lnTo>
                  <a:pt x="66133" y="256012"/>
                </a:lnTo>
                <a:lnTo>
                  <a:pt x="67653" y="254219"/>
                </a:lnTo>
                <a:lnTo>
                  <a:pt x="70873" y="253085"/>
                </a:lnTo>
                <a:lnTo>
                  <a:pt x="72475" y="252427"/>
                </a:lnTo>
                <a:lnTo>
                  <a:pt x="74952" y="248842"/>
                </a:lnTo>
                <a:lnTo>
                  <a:pt x="74711" y="247934"/>
                </a:lnTo>
                <a:lnTo>
                  <a:pt x="76830" y="246450"/>
                </a:lnTo>
                <a:lnTo>
                  <a:pt x="77351" y="245148"/>
                </a:lnTo>
                <a:lnTo>
                  <a:pt x="76344" y="243560"/>
                </a:lnTo>
                <a:lnTo>
                  <a:pt x="78767" y="242017"/>
                </a:lnTo>
                <a:lnTo>
                  <a:pt x="79356" y="239748"/>
                </a:lnTo>
                <a:lnTo>
                  <a:pt x="78630" y="239004"/>
                </a:lnTo>
                <a:lnTo>
                  <a:pt x="79701" y="237175"/>
                </a:lnTo>
                <a:lnTo>
                  <a:pt x="83743" y="236830"/>
                </a:lnTo>
                <a:lnTo>
                  <a:pt x="85734" y="238255"/>
                </a:lnTo>
                <a:lnTo>
                  <a:pt x="86914" y="236894"/>
                </a:lnTo>
                <a:lnTo>
                  <a:pt x="89712" y="236236"/>
                </a:lnTo>
                <a:lnTo>
                  <a:pt x="90143" y="235496"/>
                </a:lnTo>
                <a:lnTo>
                  <a:pt x="94045" y="234389"/>
                </a:lnTo>
                <a:lnTo>
                  <a:pt x="97070" y="232038"/>
                </a:lnTo>
                <a:lnTo>
                  <a:pt x="102278" y="224274"/>
                </a:lnTo>
                <a:lnTo>
                  <a:pt x="103199" y="222105"/>
                </a:lnTo>
                <a:lnTo>
                  <a:pt x="102781" y="218570"/>
                </a:lnTo>
                <a:lnTo>
                  <a:pt x="105902" y="215289"/>
                </a:lnTo>
                <a:lnTo>
                  <a:pt x="108756" y="209095"/>
                </a:lnTo>
                <a:lnTo>
                  <a:pt x="108560" y="206295"/>
                </a:lnTo>
                <a:lnTo>
                  <a:pt x="106007" y="204081"/>
                </a:lnTo>
                <a:lnTo>
                  <a:pt x="107717" y="200750"/>
                </a:lnTo>
                <a:lnTo>
                  <a:pt x="106274" y="200296"/>
                </a:lnTo>
                <a:lnTo>
                  <a:pt x="105594" y="199352"/>
                </a:lnTo>
                <a:lnTo>
                  <a:pt x="106061" y="195768"/>
                </a:lnTo>
                <a:lnTo>
                  <a:pt x="107336" y="192773"/>
                </a:lnTo>
                <a:lnTo>
                  <a:pt x="105607" y="192632"/>
                </a:lnTo>
                <a:lnTo>
                  <a:pt x="104805" y="191321"/>
                </a:lnTo>
                <a:lnTo>
                  <a:pt x="104206" y="186388"/>
                </a:lnTo>
                <a:lnTo>
                  <a:pt x="105639" y="183593"/>
                </a:lnTo>
                <a:lnTo>
                  <a:pt x="105880" y="181877"/>
                </a:lnTo>
                <a:lnTo>
                  <a:pt x="105920" y="178832"/>
                </a:lnTo>
                <a:lnTo>
                  <a:pt x="107327" y="177857"/>
                </a:lnTo>
                <a:lnTo>
                  <a:pt x="108719" y="174381"/>
                </a:lnTo>
                <a:lnTo>
                  <a:pt x="102378" y="170869"/>
                </a:lnTo>
                <a:lnTo>
                  <a:pt x="103689" y="169181"/>
                </a:lnTo>
                <a:lnTo>
                  <a:pt x="102491" y="167787"/>
                </a:lnTo>
                <a:lnTo>
                  <a:pt x="104188" y="167052"/>
                </a:lnTo>
                <a:lnTo>
                  <a:pt x="103779" y="166272"/>
                </a:lnTo>
                <a:lnTo>
                  <a:pt x="105526" y="165741"/>
                </a:lnTo>
                <a:lnTo>
                  <a:pt x="107091" y="161639"/>
                </a:lnTo>
                <a:lnTo>
                  <a:pt x="109214" y="161262"/>
                </a:lnTo>
                <a:lnTo>
                  <a:pt x="111042" y="158548"/>
                </a:lnTo>
                <a:lnTo>
                  <a:pt x="107871" y="152985"/>
                </a:lnTo>
                <a:lnTo>
                  <a:pt x="107449" y="152899"/>
                </a:lnTo>
                <a:lnTo>
                  <a:pt x="107386" y="151764"/>
                </a:lnTo>
                <a:lnTo>
                  <a:pt x="108520" y="149405"/>
                </a:lnTo>
                <a:lnTo>
                  <a:pt x="109985" y="142916"/>
                </a:lnTo>
                <a:lnTo>
                  <a:pt x="115247" y="137066"/>
                </a:lnTo>
                <a:lnTo>
                  <a:pt x="116549" y="134652"/>
                </a:lnTo>
                <a:lnTo>
                  <a:pt x="115823" y="133078"/>
                </a:lnTo>
                <a:lnTo>
                  <a:pt x="117211" y="131449"/>
                </a:lnTo>
                <a:lnTo>
                  <a:pt x="121920" y="131716"/>
                </a:lnTo>
                <a:lnTo>
                  <a:pt x="128103" y="116841"/>
                </a:lnTo>
                <a:lnTo>
                  <a:pt x="133233" y="116179"/>
                </a:lnTo>
                <a:lnTo>
                  <a:pt x="134540" y="117118"/>
                </a:lnTo>
                <a:lnTo>
                  <a:pt x="135574" y="120213"/>
                </a:lnTo>
                <a:lnTo>
                  <a:pt x="140196" y="118933"/>
                </a:lnTo>
                <a:lnTo>
                  <a:pt x="142405" y="119909"/>
                </a:lnTo>
                <a:lnTo>
                  <a:pt x="144887" y="118021"/>
                </a:lnTo>
                <a:lnTo>
                  <a:pt x="145504" y="114287"/>
                </a:lnTo>
                <a:lnTo>
                  <a:pt x="146447" y="108655"/>
                </a:lnTo>
                <a:lnTo>
                  <a:pt x="144800" y="106568"/>
                </a:lnTo>
                <a:lnTo>
                  <a:pt x="146665" y="106064"/>
                </a:lnTo>
                <a:lnTo>
                  <a:pt x="147078" y="103949"/>
                </a:lnTo>
                <a:lnTo>
                  <a:pt x="152893" y="98486"/>
                </a:lnTo>
                <a:lnTo>
                  <a:pt x="153183" y="88684"/>
                </a:lnTo>
                <a:lnTo>
                  <a:pt x="150784" y="87858"/>
                </a:lnTo>
                <a:lnTo>
                  <a:pt x="150557" y="86125"/>
                </a:lnTo>
                <a:lnTo>
                  <a:pt x="148683" y="84555"/>
                </a:lnTo>
                <a:lnTo>
                  <a:pt x="149046" y="81832"/>
                </a:lnTo>
                <a:lnTo>
                  <a:pt x="148253" y="81020"/>
                </a:lnTo>
                <a:lnTo>
                  <a:pt x="146492" y="79114"/>
                </a:lnTo>
                <a:lnTo>
                  <a:pt x="144977" y="80144"/>
                </a:lnTo>
                <a:lnTo>
                  <a:pt x="142791" y="79277"/>
                </a:lnTo>
                <a:lnTo>
                  <a:pt x="140668" y="79844"/>
                </a:lnTo>
                <a:lnTo>
                  <a:pt x="139724" y="76087"/>
                </a:lnTo>
                <a:lnTo>
                  <a:pt x="137756" y="75030"/>
                </a:lnTo>
                <a:lnTo>
                  <a:pt x="138472" y="68995"/>
                </a:lnTo>
                <a:lnTo>
                  <a:pt x="136785" y="66603"/>
                </a:lnTo>
                <a:lnTo>
                  <a:pt x="137161" y="65060"/>
                </a:lnTo>
                <a:lnTo>
                  <a:pt x="135737" y="63908"/>
                </a:lnTo>
                <a:lnTo>
                  <a:pt x="133882" y="59851"/>
                </a:lnTo>
                <a:lnTo>
                  <a:pt x="135002" y="58639"/>
                </a:lnTo>
                <a:lnTo>
                  <a:pt x="135379" y="55449"/>
                </a:lnTo>
                <a:lnTo>
                  <a:pt x="132798" y="52486"/>
                </a:lnTo>
                <a:lnTo>
                  <a:pt x="132911" y="50430"/>
                </a:lnTo>
                <a:lnTo>
                  <a:pt x="134295" y="49432"/>
                </a:lnTo>
                <a:lnTo>
                  <a:pt x="133301" y="46973"/>
                </a:lnTo>
                <a:lnTo>
                  <a:pt x="133814" y="44350"/>
                </a:lnTo>
                <a:lnTo>
                  <a:pt x="130076" y="42997"/>
                </a:lnTo>
                <a:lnTo>
                  <a:pt x="128438" y="41495"/>
                </a:lnTo>
                <a:lnTo>
                  <a:pt x="125435" y="40248"/>
                </a:lnTo>
                <a:lnTo>
                  <a:pt x="122664" y="41582"/>
                </a:lnTo>
                <a:lnTo>
                  <a:pt x="121325" y="39698"/>
                </a:lnTo>
                <a:lnTo>
                  <a:pt x="120187" y="39866"/>
                </a:lnTo>
                <a:lnTo>
                  <a:pt x="119370" y="40375"/>
                </a:lnTo>
                <a:lnTo>
                  <a:pt x="116145" y="37833"/>
                </a:lnTo>
                <a:lnTo>
                  <a:pt x="115583" y="31576"/>
                </a:lnTo>
                <a:lnTo>
                  <a:pt x="110098" y="31594"/>
                </a:lnTo>
                <a:lnTo>
                  <a:pt x="112811" y="27977"/>
                </a:lnTo>
                <a:lnTo>
                  <a:pt x="112575" y="25999"/>
                </a:lnTo>
                <a:lnTo>
                  <a:pt x="116190" y="23331"/>
                </a:lnTo>
                <a:lnTo>
                  <a:pt x="118917" y="19346"/>
                </a:lnTo>
                <a:lnTo>
                  <a:pt x="119048" y="17046"/>
                </a:lnTo>
                <a:lnTo>
                  <a:pt x="116966" y="14042"/>
                </a:lnTo>
                <a:lnTo>
                  <a:pt x="111545" y="16088"/>
                </a:lnTo>
                <a:lnTo>
                  <a:pt x="110588" y="14936"/>
                </a:lnTo>
                <a:lnTo>
                  <a:pt x="112035" y="13093"/>
                </a:lnTo>
                <a:lnTo>
                  <a:pt x="111192" y="11455"/>
                </a:lnTo>
                <a:lnTo>
                  <a:pt x="113555" y="8664"/>
                </a:lnTo>
                <a:lnTo>
                  <a:pt x="110139" y="5134"/>
                </a:lnTo>
                <a:lnTo>
                  <a:pt x="110280" y="3037"/>
                </a:lnTo>
                <a:lnTo>
                  <a:pt x="107907" y="3886"/>
                </a:lnTo>
                <a:lnTo>
                  <a:pt x="107209" y="2021"/>
                </a:lnTo>
                <a:lnTo>
                  <a:pt x="107966" y="578"/>
                </a:lnTo>
                <a:lnTo>
                  <a:pt x="100450" y="1159"/>
                </a:lnTo>
                <a:lnTo>
                  <a:pt x="93967" y="3482"/>
                </a:lnTo>
                <a:lnTo>
                  <a:pt x="92493" y="2538"/>
                </a:lnTo>
                <a:lnTo>
                  <a:pt x="90887" y="2053"/>
                </a:lnTo>
                <a:lnTo>
                  <a:pt x="88719" y="14613"/>
                </a:lnTo>
                <a:lnTo>
                  <a:pt x="79075" y="19324"/>
                </a:lnTo>
                <a:lnTo>
                  <a:pt x="72089" y="22899"/>
                </a:lnTo>
                <a:lnTo>
                  <a:pt x="60431" y="23644"/>
                </a:lnTo>
                <a:lnTo>
                  <a:pt x="60404" y="23889"/>
                </a:lnTo>
                <a:lnTo>
                  <a:pt x="51059" y="24701"/>
                </a:lnTo>
                <a:lnTo>
                  <a:pt x="16262" y="57763"/>
                </a:lnTo>
                <a:lnTo>
                  <a:pt x="14502" y="73823"/>
                </a:lnTo>
                <a:lnTo>
                  <a:pt x="13032" y="87232"/>
                </a:lnTo>
                <a:lnTo>
                  <a:pt x="8396" y="99371"/>
                </a:lnTo>
                <a:lnTo>
                  <a:pt x="344" y="120068"/>
                </a:lnTo>
                <a:lnTo>
                  <a:pt x="2603" y="125708"/>
                </a:lnTo>
                <a:lnTo>
                  <a:pt x="12819" y="150689"/>
                </a:lnTo>
                <a:lnTo>
                  <a:pt x="14915" y="159188"/>
                </a:lnTo>
                <a:lnTo>
                  <a:pt x="23905" y="180475"/>
                </a:lnTo>
                <a:lnTo>
                  <a:pt x="26650" y="18752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3A76F674-0AD4-2E6F-52D6-5E7416A56B42}"/>
              </a:ext>
            </a:extLst>
          </p:cNvPr>
          <p:cNvSpPr>
            <a:spLocks/>
          </p:cNvSpPr>
          <p:nvPr/>
        </p:nvSpPr>
        <p:spPr>
          <a:xfrm flipV="1">
            <a:off x="5441393" y="3732508"/>
            <a:ext cx="381673" cy="437974"/>
          </a:xfrm>
          <a:custGeom>
            <a:avLst/>
            <a:gdLst>
              <a:gd name="connsiteX0" fmla="*/ 122970 w 259918"/>
              <a:gd name="connsiteY0" fmla="*/ 266625 h 298259"/>
              <a:gd name="connsiteX1" fmla="*/ 128423 w 259918"/>
              <a:gd name="connsiteY1" fmla="*/ 267717 h 298259"/>
              <a:gd name="connsiteX2" fmla="*/ 140035 w 259918"/>
              <a:gd name="connsiteY2" fmla="*/ 267037 h 298259"/>
              <a:gd name="connsiteX3" fmla="*/ 144033 w 259918"/>
              <a:gd name="connsiteY3" fmla="*/ 271906 h 298259"/>
              <a:gd name="connsiteX4" fmla="*/ 143444 w 259918"/>
              <a:gd name="connsiteY4" fmla="*/ 280888 h 298259"/>
              <a:gd name="connsiteX5" fmla="*/ 143222 w 259918"/>
              <a:gd name="connsiteY5" fmla="*/ 290314 h 298259"/>
              <a:gd name="connsiteX6" fmla="*/ 143141 w 259918"/>
              <a:gd name="connsiteY6" fmla="*/ 296316 h 298259"/>
              <a:gd name="connsiteX7" fmla="*/ 148549 w 259918"/>
              <a:gd name="connsiteY7" fmla="*/ 298746 h 298259"/>
              <a:gd name="connsiteX8" fmla="*/ 157394 w 259918"/>
              <a:gd name="connsiteY8" fmla="*/ 284444 h 298259"/>
              <a:gd name="connsiteX9" fmla="*/ 158110 w 259918"/>
              <a:gd name="connsiteY9" fmla="*/ 283423 h 298259"/>
              <a:gd name="connsiteX10" fmla="*/ 160106 w 259918"/>
              <a:gd name="connsiteY10" fmla="*/ 280559 h 298259"/>
              <a:gd name="connsiteX11" fmla="*/ 181726 w 259918"/>
              <a:gd name="connsiteY11" fmla="*/ 290274 h 298259"/>
              <a:gd name="connsiteX12" fmla="*/ 188341 w 259918"/>
              <a:gd name="connsiteY12" fmla="*/ 278615 h 298259"/>
              <a:gd name="connsiteX13" fmla="*/ 195177 w 259918"/>
              <a:gd name="connsiteY13" fmla="*/ 256927 h 298259"/>
              <a:gd name="connsiteX14" fmla="*/ 214619 w 259918"/>
              <a:gd name="connsiteY14" fmla="*/ 235654 h 298259"/>
              <a:gd name="connsiteX15" fmla="*/ 216881 w 259918"/>
              <a:gd name="connsiteY15" fmla="*/ 229372 h 298259"/>
              <a:gd name="connsiteX16" fmla="*/ 218987 w 259918"/>
              <a:gd name="connsiteY16" fmla="*/ 223783 h 298259"/>
              <a:gd name="connsiteX17" fmla="*/ 222346 w 259918"/>
              <a:gd name="connsiteY17" fmla="*/ 214339 h 298259"/>
              <a:gd name="connsiteX18" fmla="*/ 226342 w 259918"/>
              <a:gd name="connsiteY18" fmla="*/ 203316 h 298259"/>
              <a:gd name="connsiteX19" fmla="*/ 231667 w 259918"/>
              <a:gd name="connsiteY19" fmla="*/ 188692 h 298259"/>
              <a:gd name="connsiteX20" fmla="*/ 239434 w 259918"/>
              <a:gd name="connsiteY20" fmla="*/ 167312 h 298259"/>
              <a:gd name="connsiteX21" fmla="*/ 247226 w 259918"/>
              <a:gd name="connsiteY21" fmla="*/ 146195 h 298259"/>
              <a:gd name="connsiteX22" fmla="*/ 248365 w 259918"/>
              <a:gd name="connsiteY22" fmla="*/ 142766 h 298259"/>
              <a:gd name="connsiteX23" fmla="*/ 249663 w 259918"/>
              <a:gd name="connsiteY23" fmla="*/ 139438 h 298259"/>
              <a:gd name="connsiteX24" fmla="*/ 253911 w 259918"/>
              <a:gd name="connsiteY24" fmla="*/ 127655 h 298259"/>
              <a:gd name="connsiteX25" fmla="*/ 256847 w 259918"/>
              <a:gd name="connsiteY25" fmla="*/ 119522 h 298259"/>
              <a:gd name="connsiteX26" fmla="*/ 257754 w 259918"/>
              <a:gd name="connsiteY26" fmla="*/ 116934 h 298259"/>
              <a:gd name="connsiteX27" fmla="*/ 260348 w 259918"/>
              <a:gd name="connsiteY27" fmla="*/ 109815 h 298259"/>
              <a:gd name="connsiteX28" fmla="*/ 251186 w 259918"/>
              <a:gd name="connsiteY28" fmla="*/ 104089 h 298259"/>
              <a:gd name="connsiteX29" fmla="*/ 248298 w 259918"/>
              <a:gd name="connsiteY29" fmla="*/ 102318 h 298259"/>
              <a:gd name="connsiteX30" fmla="*/ 245373 w 259918"/>
              <a:gd name="connsiteY30" fmla="*/ 100499 h 298259"/>
              <a:gd name="connsiteX31" fmla="*/ 245196 w 259918"/>
              <a:gd name="connsiteY31" fmla="*/ 100373 h 298259"/>
              <a:gd name="connsiteX32" fmla="*/ 240849 w 259918"/>
              <a:gd name="connsiteY32" fmla="*/ 97674 h 298259"/>
              <a:gd name="connsiteX33" fmla="*/ 239943 w 259918"/>
              <a:gd name="connsiteY33" fmla="*/ 97119 h 298259"/>
              <a:gd name="connsiteX34" fmla="*/ 233617 w 259918"/>
              <a:gd name="connsiteY34" fmla="*/ 93167 h 298259"/>
              <a:gd name="connsiteX35" fmla="*/ 228670 w 259918"/>
              <a:gd name="connsiteY35" fmla="*/ 90102 h 298259"/>
              <a:gd name="connsiteX36" fmla="*/ 226149 w 259918"/>
              <a:gd name="connsiteY36" fmla="*/ 85130 h 298259"/>
              <a:gd name="connsiteX37" fmla="*/ 224888 w 259918"/>
              <a:gd name="connsiteY37" fmla="*/ 83610 h 298259"/>
              <a:gd name="connsiteX38" fmla="*/ 223004 w 259918"/>
              <a:gd name="connsiteY38" fmla="*/ 81391 h 298259"/>
              <a:gd name="connsiteX39" fmla="*/ 222115 w 259918"/>
              <a:gd name="connsiteY39" fmla="*/ 80347 h 298259"/>
              <a:gd name="connsiteX40" fmla="*/ 216202 w 259918"/>
              <a:gd name="connsiteY40" fmla="*/ 73300 h 298259"/>
              <a:gd name="connsiteX41" fmla="*/ 215328 w 259918"/>
              <a:gd name="connsiteY41" fmla="*/ 72233 h 298259"/>
              <a:gd name="connsiteX42" fmla="*/ 211864 w 259918"/>
              <a:gd name="connsiteY42" fmla="*/ 68154 h 298259"/>
              <a:gd name="connsiteX43" fmla="*/ 209488 w 259918"/>
              <a:gd name="connsiteY43" fmla="*/ 64701 h 298259"/>
              <a:gd name="connsiteX44" fmla="*/ 206269 w 259918"/>
              <a:gd name="connsiteY44" fmla="*/ 60058 h 298259"/>
              <a:gd name="connsiteX45" fmla="*/ 200368 w 259918"/>
              <a:gd name="connsiteY45" fmla="*/ 51500 h 298259"/>
              <a:gd name="connsiteX46" fmla="*/ 198194 w 259918"/>
              <a:gd name="connsiteY46" fmla="*/ 47979 h 298259"/>
              <a:gd name="connsiteX47" fmla="*/ 193041 w 259918"/>
              <a:gd name="connsiteY47" fmla="*/ 40895 h 298259"/>
              <a:gd name="connsiteX48" fmla="*/ 187549 w 259918"/>
              <a:gd name="connsiteY48" fmla="*/ 30544 h 298259"/>
              <a:gd name="connsiteX49" fmla="*/ 181581 w 259918"/>
              <a:gd name="connsiteY49" fmla="*/ 19363 h 298259"/>
              <a:gd name="connsiteX50" fmla="*/ 178614 w 259918"/>
              <a:gd name="connsiteY50" fmla="*/ 13804 h 298259"/>
              <a:gd name="connsiteX51" fmla="*/ 175677 w 259918"/>
              <a:gd name="connsiteY51" fmla="*/ 8291 h 298259"/>
              <a:gd name="connsiteX52" fmla="*/ 171526 w 259918"/>
              <a:gd name="connsiteY52" fmla="*/ 486 h 298259"/>
              <a:gd name="connsiteX53" fmla="*/ 134049 w 259918"/>
              <a:gd name="connsiteY53" fmla="*/ 15452 h 298259"/>
              <a:gd name="connsiteX54" fmla="*/ 119902 w 259918"/>
              <a:gd name="connsiteY54" fmla="*/ 20675 h 298259"/>
              <a:gd name="connsiteX55" fmla="*/ 110874 w 259918"/>
              <a:gd name="connsiteY55" fmla="*/ 24668 h 298259"/>
              <a:gd name="connsiteX56" fmla="*/ 109668 w 259918"/>
              <a:gd name="connsiteY56" fmla="*/ 25208 h 298259"/>
              <a:gd name="connsiteX57" fmla="*/ 103942 w 259918"/>
              <a:gd name="connsiteY57" fmla="*/ 27504 h 298259"/>
              <a:gd name="connsiteX58" fmla="*/ 96581 w 259918"/>
              <a:gd name="connsiteY58" fmla="*/ 30259 h 298259"/>
              <a:gd name="connsiteX59" fmla="*/ 93074 w 259918"/>
              <a:gd name="connsiteY59" fmla="*/ 31565 h 298259"/>
              <a:gd name="connsiteX60" fmla="*/ 78682 w 259918"/>
              <a:gd name="connsiteY60" fmla="*/ 37632 h 298259"/>
              <a:gd name="connsiteX61" fmla="*/ 47499 w 259918"/>
              <a:gd name="connsiteY61" fmla="*/ 50166 h 298259"/>
              <a:gd name="connsiteX62" fmla="*/ 42458 w 259918"/>
              <a:gd name="connsiteY62" fmla="*/ 60789 h 298259"/>
              <a:gd name="connsiteX63" fmla="*/ 42548 w 259918"/>
              <a:gd name="connsiteY63" fmla="*/ 66534 h 298259"/>
              <a:gd name="connsiteX64" fmla="*/ 43584 w 259918"/>
              <a:gd name="connsiteY64" fmla="*/ 71380 h 298259"/>
              <a:gd name="connsiteX65" fmla="*/ 42755 w 259918"/>
              <a:gd name="connsiteY65" fmla="*/ 78936 h 298259"/>
              <a:gd name="connsiteX66" fmla="*/ 40325 w 259918"/>
              <a:gd name="connsiteY66" fmla="*/ 82403 h 298259"/>
              <a:gd name="connsiteX67" fmla="*/ 34907 w 259918"/>
              <a:gd name="connsiteY67" fmla="*/ 90103 h 298259"/>
              <a:gd name="connsiteX68" fmla="*/ 13019 w 259918"/>
              <a:gd name="connsiteY68" fmla="*/ 90550 h 298259"/>
              <a:gd name="connsiteX69" fmla="*/ 5055 w 259918"/>
              <a:gd name="connsiteY69" fmla="*/ 150777 h 298259"/>
              <a:gd name="connsiteX70" fmla="*/ 7625 w 259918"/>
              <a:gd name="connsiteY70" fmla="*/ 165531 h 298259"/>
              <a:gd name="connsiteX71" fmla="*/ 7890 w 259918"/>
              <a:gd name="connsiteY71" fmla="*/ 176753 h 298259"/>
              <a:gd name="connsiteX72" fmla="*/ 8061 w 259918"/>
              <a:gd name="connsiteY72" fmla="*/ 183864 h 298259"/>
              <a:gd name="connsiteX73" fmla="*/ 8414 w 259918"/>
              <a:gd name="connsiteY73" fmla="*/ 198879 h 298259"/>
              <a:gd name="connsiteX74" fmla="*/ 4376 w 259918"/>
              <a:gd name="connsiteY74" fmla="*/ 203425 h 298259"/>
              <a:gd name="connsiteX75" fmla="*/ 429 w 259918"/>
              <a:gd name="connsiteY75" fmla="*/ 208318 h 298259"/>
              <a:gd name="connsiteX76" fmla="*/ 1146 w 259918"/>
              <a:gd name="connsiteY76" fmla="*/ 209207 h 298259"/>
              <a:gd name="connsiteX77" fmla="*/ 1907 w 259918"/>
              <a:gd name="connsiteY77" fmla="*/ 210368 h 298259"/>
              <a:gd name="connsiteX78" fmla="*/ 4930 w 259918"/>
              <a:gd name="connsiteY78" fmla="*/ 214515 h 298259"/>
              <a:gd name="connsiteX79" fmla="*/ 7304 w 259918"/>
              <a:gd name="connsiteY79" fmla="*/ 217772 h 298259"/>
              <a:gd name="connsiteX80" fmla="*/ 8768 w 259918"/>
              <a:gd name="connsiteY80" fmla="*/ 219601 h 298259"/>
              <a:gd name="connsiteX81" fmla="*/ 12816 w 259918"/>
              <a:gd name="connsiteY81" fmla="*/ 225376 h 298259"/>
              <a:gd name="connsiteX82" fmla="*/ 21889 w 259918"/>
              <a:gd name="connsiteY82" fmla="*/ 237868 h 298259"/>
              <a:gd name="connsiteX83" fmla="*/ 24948 w 259918"/>
              <a:gd name="connsiteY83" fmla="*/ 242994 h 298259"/>
              <a:gd name="connsiteX84" fmla="*/ 28832 w 259918"/>
              <a:gd name="connsiteY84" fmla="*/ 249160 h 298259"/>
              <a:gd name="connsiteX85" fmla="*/ 34849 w 259918"/>
              <a:gd name="connsiteY85" fmla="*/ 252926 h 298259"/>
              <a:gd name="connsiteX86" fmla="*/ 45744 w 259918"/>
              <a:gd name="connsiteY86" fmla="*/ 249206 h 298259"/>
              <a:gd name="connsiteX87" fmla="*/ 53593 w 259918"/>
              <a:gd name="connsiteY87" fmla="*/ 248328 h 298259"/>
              <a:gd name="connsiteX88" fmla="*/ 54897 w 259918"/>
              <a:gd name="connsiteY88" fmla="*/ 249704 h 298259"/>
              <a:gd name="connsiteX89" fmla="*/ 55502 w 259918"/>
              <a:gd name="connsiteY89" fmla="*/ 250902 h 298259"/>
              <a:gd name="connsiteX90" fmla="*/ 57469 w 259918"/>
              <a:gd name="connsiteY90" fmla="*/ 254418 h 298259"/>
              <a:gd name="connsiteX91" fmla="*/ 61186 w 259918"/>
              <a:gd name="connsiteY91" fmla="*/ 254811 h 298259"/>
              <a:gd name="connsiteX92" fmla="*/ 62112 w 259918"/>
              <a:gd name="connsiteY92" fmla="*/ 256472 h 298259"/>
              <a:gd name="connsiteX93" fmla="*/ 65051 w 259918"/>
              <a:gd name="connsiteY93" fmla="*/ 261725 h 298259"/>
              <a:gd name="connsiteX94" fmla="*/ 71965 w 259918"/>
              <a:gd name="connsiteY94" fmla="*/ 270897 h 298259"/>
              <a:gd name="connsiteX95" fmla="*/ 68841 w 259918"/>
              <a:gd name="connsiteY95" fmla="*/ 277872 h 298259"/>
              <a:gd name="connsiteX96" fmla="*/ 69297 w 259918"/>
              <a:gd name="connsiteY96" fmla="*/ 278183 h 298259"/>
              <a:gd name="connsiteX97" fmla="*/ 77999 w 259918"/>
              <a:gd name="connsiteY97" fmla="*/ 284143 h 298259"/>
              <a:gd name="connsiteX98" fmla="*/ 83918 w 259918"/>
              <a:gd name="connsiteY98" fmla="*/ 288842 h 298259"/>
              <a:gd name="connsiteX99" fmla="*/ 82184 w 259918"/>
              <a:gd name="connsiteY99" fmla="*/ 291263 h 298259"/>
              <a:gd name="connsiteX100" fmla="*/ 91158 w 259918"/>
              <a:gd name="connsiteY100" fmla="*/ 295704 h 298259"/>
              <a:gd name="connsiteX101" fmla="*/ 91407 w 259918"/>
              <a:gd name="connsiteY101" fmla="*/ 279081 h 298259"/>
              <a:gd name="connsiteX102" fmla="*/ 91571 w 259918"/>
              <a:gd name="connsiteY102" fmla="*/ 278655 h 298259"/>
              <a:gd name="connsiteX103" fmla="*/ 92325 w 259918"/>
              <a:gd name="connsiteY103" fmla="*/ 276705 h 298259"/>
              <a:gd name="connsiteX104" fmla="*/ 93378 w 259918"/>
              <a:gd name="connsiteY104" fmla="*/ 275940 h 298259"/>
              <a:gd name="connsiteX105" fmla="*/ 95015 w 259918"/>
              <a:gd name="connsiteY105" fmla="*/ 274121 h 298259"/>
              <a:gd name="connsiteX106" fmla="*/ 99042 w 259918"/>
              <a:gd name="connsiteY106" fmla="*/ 268982 h 298259"/>
              <a:gd name="connsiteX107" fmla="*/ 104862 w 259918"/>
              <a:gd name="connsiteY107" fmla="*/ 263146 h 298259"/>
              <a:gd name="connsiteX108" fmla="*/ 105816 w 259918"/>
              <a:gd name="connsiteY108" fmla="*/ 263327 h 298259"/>
              <a:gd name="connsiteX109" fmla="*/ 121117 w 259918"/>
              <a:gd name="connsiteY109" fmla="*/ 266255 h 298259"/>
              <a:gd name="connsiteX110" fmla="*/ 122970 w 259918"/>
              <a:gd name="connsiteY110" fmla="*/ 266625 h 298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259918" h="298259">
                <a:moveTo>
                  <a:pt x="122970" y="266625"/>
                </a:moveTo>
                <a:lnTo>
                  <a:pt x="128423" y="267717"/>
                </a:lnTo>
                <a:lnTo>
                  <a:pt x="140035" y="267037"/>
                </a:lnTo>
                <a:lnTo>
                  <a:pt x="144033" y="271906"/>
                </a:lnTo>
                <a:lnTo>
                  <a:pt x="143444" y="280888"/>
                </a:lnTo>
                <a:lnTo>
                  <a:pt x="143222" y="290314"/>
                </a:lnTo>
                <a:lnTo>
                  <a:pt x="143141" y="296316"/>
                </a:lnTo>
                <a:lnTo>
                  <a:pt x="148549" y="298746"/>
                </a:lnTo>
                <a:lnTo>
                  <a:pt x="157394" y="284444"/>
                </a:lnTo>
                <a:lnTo>
                  <a:pt x="158110" y="283423"/>
                </a:lnTo>
                <a:lnTo>
                  <a:pt x="160106" y="280559"/>
                </a:lnTo>
                <a:lnTo>
                  <a:pt x="181726" y="290274"/>
                </a:lnTo>
                <a:lnTo>
                  <a:pt x="188341" y="278615"/>
                </a:lnTo>
                <a:lnTo>
                  <a:pt x="195177" y="256927"/>
                </a:lnTo>
                <a:lnTo>
                  <a:pt x="214619" y="235654"/>
                </a:lnTo>
                <a:lnTo>
                  <a:pt x="216881" y="229372"/>
                </a:lnTo>
                <a:lnTo>
                  <a:pt x="218987" y="223783"/>
                </a:lnTo>
                <a:lnTo>
                  <a:pt x="222346" y="214339"/>
                </a:lnTo>
                <a:lnTo>
                  <a:pt x="226342" y="203316"/>
                </a:lnTo>
                <a:lnTo>
                  <a:pt x="231667" y="188692"/>
                </a:lnTo>
                <a:lnTo>
                  <a:pt x="239434" y="167312"/>
                </a:lnTo>
                <a:lnTo>
                  <a:pt x="247226" y="146195"/>
                </a:lnTo>
                <a:lnTo>
                  <a:pt x="248365" y="142766"/>
                </a:lnTo>
                <a:lnTo>
                  <a:pt x="249663" y="139438"/>
                </a:lnTo>
                <a:lnTo>
                  <a:pt x="253911" y="127655"/>
                </a:lnTo>
                <a:lnTo>
                  <a:pt x="256847" y="119522"/>
                </a:lnTo>
                <a:lnTo>
                  <a:pt x="257754" y="116934"/>
                </a:lnTo>
                <a:lnTo>
                  <a:pt x="260348" y="109815"/>
                </a:lnTo>
                <a:lnTo>
                  <a:pt x="251186" y="104089"/>
                </a:lnTo>
                <a:lnTo>
                  <a:pt x="248298" y="102318"/>
                </a:lnTo>
                <a:lnTo>
                  <a:pt x="245373" y="100499"/>
                </a:lnTo>
                <a:lnTo>
                  <a:pt x="245196" y="100373"/>
                </a:lnTo>
                <a:lnTo>
                  <a:pt x="240849" y="97674"/>
                </a:lnTo>
                <a:lnTo>
                  <a:pt x="239943" y="97119"/>
                </a:lnTo>
                <a:lnTo>
                  <a:pt x="233617" y="93167"/>
                </a:lnTo>
                <a:lnTo>
                  <a:pt x="228670" y="90102"/>
                </a:lnTo>
                <a:lnTo>
                  <a:pt x="226149" y="85130"/>
                </a:lnTo>
                <a:lnTo>
                  <a:pt x="224888" y="83610"/>
                </a:lnTo>
                <a:lnTo>
                  <a:pt x="223004" y="81391"/>
                </a:lnTo>
                <a:lnTo>
                  <a:pt x="222115" y="80347"/>
                </a:lnTo>
                <a:lnTo>
                  <a:pt x="216202" y="73300"/>
                </a:lnTo>
                <a:lnTo>
                  <a:pt x="215328" y="72233"/>
                </a:lnTo>
                <a:lnTo>
                  <a:pt x="211864" y="68154"/>
                </a:lnTo>
                <a:lnTo>
                  <a:pt x="209488" y="64701"/>
                </a:lnTo>
                <a:lnTo>
                  <a:pt x="206269" y="60058"/>
                </a:lnTo>
                <a:lnTo>
                  <a:pt x="200368" y="51500"/>
                </a:lnTo>
                <a:lnTo>
                  <a:pt x="198194" y="47979"/>
                </a:lnTo>
                <a:lnTo>
                  <a:pt x="193041" y="40895"/>
                </a:lnTo>
                <a:lnTo>
                  <a:pt x="187549" y="30544"/>
                </a:lnTo>
                <a:lnTo>
                  <a:pt x="181581" y="19363"/>
                </a:lnTo>
                <a:lnTo>
                  <a:pt x="178614" y="13804"/>
                </a:lnTo>
                <a:lnTo>
                  <a:pt x="175677" y="8291"/>
                </a:lnTo>
                <a:lnTo>
                  <a:pt x="171526" y="486"/>
                </a:lnTo>
                <a:lnTo>
                  <a:pt x="134049" y="15452"/>
                </a:lnTo>
                <a:lnTo>
                  <a:pt x="119902" y="20675"/>
                </a:lnTo>
                <a:lnTo>
                  <a:pt x="110874" y="24668"/>
                </a:lnTo>
                <a:lnTo>
                  <a:pt x="109668" y="25208"/>
                </a:lnTo>
                <a:lnTo>
                  <a:pt x="103942" y="27504"/>
                </a:lnTo>
                <a:lnTo>
                  <a:pt x="96581" y="30259"/>
                </a:lnTo>
                <a:lnTo>
                  <a:pt x="93074" y="31565"/>
                </a:lnTo>
                <a:lnTo>
                  <a:pt x="78682" y="37632"/>
                </a:lnTo>
                <a:lnTo>
                  <a:pt x="47499" y="50166"/>
                </a:lnTo>
                <a:lnTo>
                  <a:pt x="42458" y="60789"/>
                </a:lnTo>
                <a:lnTo>
                  <a:pt x="42548" y="66534"/>
                </a:lnTo>
                <a:lnTo>
                  <a:pt x="43584" y="71380"/>
                </a:lnTo>
                <a:lnTo>
                  <a:pt x="42755" y="78936"/>
                </a:lnTo>
                <a:lnTo>
                  <a:pt x="40325" y="82403"/>
                </a:lnTo>
                <a:lnTo>
                  <a:pt x="34907" y="90103"/>
                </a:lnTo>
                <a:lnTo>
                  <a:pt x="13019" y="90550"/>
                </a:lnTo>
                <a:lnTo>
                  <a:pt x="5055" y="150777"/>
                </a:lnTo>
                <a:lnTo>
                  <a:pt x="7625" y="165531"/>
                </a:lnTo>
                <a:lnTo>
                  <a:pt x="7890" y="176753"/>
                </a:lnTo>
                <a:lnTo>
                  <a:pt x="8061" y="183864"/>
                </a:lnTo>
                <a:lnTo>
                  <a:pt x="8414" y="198879"/>
                </a:lnTo>
                <a:lnTo>
                  <a:pt x="4376" y="203425"/>
                </a:lnTo>
                <a:lnTo>
                  <a:pt x="429" y="208318"/>
                </a:lnTo>
                <a:lnTo>
                  <a:pt x="1146" y="209207"/>
                </a:lnTo>
                <a:lnTo>
                  <a:pt x="1907" y="210368"/>
                </a:lnTo>
                <a:lnTo>
                  <a:pt x="4930" y="214515"/>
                </a:lnTo>
                <a:lnTo>
                  <a:pt x="7304" y="217772"/>
                </a:lnTo>
                <a:lnTo>
                  <a:pt x="8768" y="219601"/>
                </a:lnTo>
                <a:lnTo>
                  <a:pt x="12816" y="225376"/>
                </a:lnTo>
                <a:lnTo>
                  <a:pt x="21889" y="237868"/>
                </a:lnTo>
                <a:lnTo>
                  <a:pt x="24948" y="242994"/>
                </a:lnTo>
                <a:lnTo>
                  <a:pt x="28832" y="249160"/>
                </a:lnTo>
                <a:lnTo>
                  <a:pt x="34849" y="252926"/>
                </a:lnTo>
                <a:lnTo>
                  <a:pt x="45744" y="249206"/>
                </a:lnTo>
                <a:lnTo>
                  <a:pt x="53593" y="248328"/>
                </a:lnTo>
                <a:lnTo>
                  <a:pt x="54897" y="249704"/>
                </a:lnTo>
                <a:lnTo>
                  <a:pt x="55502" y="250902"/>
                </a:lnTo>
                <a:lnTo>
                  <a:pt x="57469" y="254418"/>
                </a:lnTo>
                <a:lnTo>
                  <a:pt x="61186" y="254811"/>
                </a:lnTo>
                <a:lnTo>
                  <a:pt x="62112" y="256472"/>
                </a:lnTo>
                <a:lnTo>
                  <a:pt x="65051" y="261725"/>
                </a:lnTo>
                <a:lnTo>
                  <a:pt x="71965" y="270897"/>
                </a:lnTo>
                <a:lnTo>
                  <a:pt x="68841" y="277872"/>
                </a:lnTo>
                <a:lnTo>
                  <a:pt x="69297" y="278183"/>
                </a:lnTo>
                <a:lnTo>
                  <a:pt x="77999" y="284143"/>
                </a:lnTo>
                <a:lnTo>
                  <a:pt x="83918" y="288842"/>
                </a:lnTo>
                <a:lnTo>
                  <a:pt x="82184" y="291263"/>
                </a:lnTo>
                <a:lnTo>
                  <a:pt x="91158" y="295704"/>
                </a:lnTo>
                <a:lnTo>
                  <a:pt x="91407" y="279081"/>
                </a:lnTo>
                <a:lnTo>
                  <a:pt x="91571" y="278655"/>
                </a:lnTo>
                <a:lnTo>
                  <a:pt x="92325" y="276705"/>
                </a:lnTo>
                <a:lnTo>
                  <a:pt x="93378" y="275940"/>
                </a:lnTo>
                <a:lnTo>
                  <a:pt x="95015" y="274121"/>
                </a:lnTo>
                <a:lnTo>
                  <a:pt x="99042" y="268982"/>
                </a:lnTo>
                <a:lnTo>
                  <a:pt x="104862" y="263146"/>
                </a:lnTo>
                <a:lnTo>
                  <a:pt x="105816" y="263327"/>
                </a:lnTo>
                <a:lnTo>
                  <a:pt x="121117" y="266255"/>
                </a:lnTo>
                <a:lnTo>
                  <a:pt x="122970" y="26662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B7BF60BF-295F-2BCB-FC5D-55111FD16E30}"/>
              </a:ext>
            </a:extLst>
          </p:cNvPr>
          <p:cNvSpPr>
            <a:spLocks/>
          </p:cNvSpPr>
          <p:nvPr/>
        </p:nvSpPr>
        <p:spPr>
          <a:xfrm flipV="1">
            <a:off x="6798576" y="4184896"/>
            <a:ext cx="618894" cy="560819"/>
          </a:xfrm>
          <a:custGeom>
            <a:avLst/>
            <a:gdLst>
              <a:gd name="connsiteX0" fmla="*/ 189288 w 421465"/>
              <a:gd name="connsiteY0" fmla="*/ 27686 h 381916"/>
              <a:gd name="connsiteX1" fmla="*/ 72285 w 421465"/>
              <a:gd name="connsiteY1" fmla="*/ 135645 h 381916"/>
              <a:gd name="connsiteX2" fmla="*/ 65743 w 421465"/>
              <a:gd name="connsiteY2" fmla="*/ 141403 h 381916"/>
              <a:gd name="connsiteX3" fmla="*/ 313 w 421465"/>
              <a:gd name="connsiteY3" fmla="*/ 201502 h 381916"/>
              <a:gd name="connsiteX4" fmla="*/ 2281 w 421465"/>
              <a:gd name="connsiteY4" fmla="*/ 202560 h 381916"/>
              <a:gd name="connsiteX5" fmla="*/ 3225 w 421465"/>
              <a:gd name="connsiteY5" fmla="*/ 206317 h 381916"/>
              <a:gd name="connsiteX6" fmla="*/ 5348 w 421465"/>
              <a:gd name="connsiteY6" fmla="*/ 205750 h 381916"/>
              <a:gd name="connsiteX7" fmla="*/ 7534 w 421465"/>
              <a:gd name="connsiteY7" fmla="*/ 206616 h 381916"/>
              <a:gd name="connsiteX8" fmla="*/ 9049 w 421465"/>
              <a:gd name="connsiteY8" fmla="*/ 205586 h 381916"/>
              <a:gd name="connsiteX9" fmla="*/ 10809 w 421465"/>
              <a:gd name="connsiteY9" fmla="*/ 207492 h 381916"/>
              <a:gd name="connsiteX10" fmla="*/ 11603 w 421465"/>
              <a:gd name="connsiteY10" fmla="*/ 208304 h 381916"/>
              <a:gd name="connsiteX11" fmla="*/ 11240 w 421465"/>
              <a:gd name="connsiteY11" fmla="*/ 211027 h 381916"/>
              <a:gd name="connsiteX12" fmla="*/ 13114 w 421465"/>
              <a:gd name="connsiteY12" fmla="*/ 212597 h 381916"/>
              <a:gd name="connsiteX13" fmla="*/ 13341 w 421465"/>
              <a:gd name="connsiteY13" fmla="*/ 214331 h 381916"/>
              <a:gd name="connsiteX14" fmla="*/ 15740 w 421465"/>
              <a:gd name="connsiteY14" fmla="*/ 215157 h 381916"/>
              <a:gd name="connsiteX15" fmla="*/ 15450 w 421465"/>
              <a:gd name="connsiteY15" fmla="*/ 224958 h 381916"/>
              <a:gd name="connsiteX16" fmla="*/ 9635 w 421465"/>
              <a:gd name="connsiteY16" fmla="*/ 230422 h 381916"/>
              <a:gd name="connsiteX17" fmla="*/ 9222 w 421465"/>
              <a:gd name="connsiteY17" fmla="*/ 232536 h 381916"/>
              <a:gd name="connsiteX18" fmla="*/ 7357 w 421465"/>
              <a:gd name="connsiteY18" fmla="*/ 233040 h 381916"/>
              <a:gd name="connsiteX19" fmla="*/ 9004 w 421465"/>
              <a:gd name="connsiteY19" fmla="*/ 235127 h 381916"/>
              <a:gd name="connsiteX20" fmla="*/ 8061 w 421465"/>
              <a:gd name="connsiteY20" fmla="*/ 240759 h 381916"/>
              <a:gd name="connsiteX21" fmla="*/ 17573 w 421465"/>
              <a:gd name="connsiteY21" fmla="*/ 242138 h 381916"/>
              <a:gd name="connsiteX22" fmla="*/ 33191 w 421465"/>
              <a:gd name="connsiteY22" fmla="*/ 246327 h 381916"/>
              <a:gd name="connsiteX23" fmla="*/ 37324 w 421465"/>
              <a:gd name="connsiteY23" fmla="*/ 251259 h 381916"/>
              <a:gd name="connsiteX24" fmla="*/ 55079 w 421465"/>
              <a:gd name="connsiteY24" fmla="*/ 254999 h 381916"/>
              <a:gd name="connsiteX25" fmla="*/ 61017 w 421465"/>
              <a:gd name="connsiteY25" fmla="*/ 255829 h 381916"/>
              <a:gd name="connsiteX26" fmla="*/ 68111 w 421465"/>
              <a:gd name="connsiteY26" fmla="*/ 269874 h 381916"/>
              <a:gd name="connsiteX27" fmla="*/ 72947 w 421465"/>
              <a:gd name="connsiteY27" fmla="*/ 275755 h 381916"/>
              <a:gd name="connsiteX28" fmla="*/ 75174 w 421465"/>
              <a:gd name="connsiteY28" fmla="*/ 276113 h 381916"/>
              <a:gd name="connsiteX29" fmla="*/ 84755 w 421465"/>
              <a:gd name="connsiteY29" fmla="*/ 280674 h 381916"/>
              <a:gd name="connsiteX30" fmla="*/ 86311 w 421465"/>
              <a:gd name="connsiteY30" fmla="*/ 281676 h 381916"/>
              <a:gd name="connsiteX31" fmla="*/ 102260 w 421465"/>
              <a:gd name="connsiteY31" fmla="*/ 278890 h 381916"/>
              <a:gd name="connsiteX32" fmla="*/ 105354 w 421465"/>
              <a:gd name="connsiteY32" fmla="*/ 279684 h 381916"/>
              <a:gd name="connsiteX33" fmla="*/ 107499 w 421465"/>
              <a:gd name="connsiteY33" fmla="*/ 281046 h 381916"/>
              <a:gd name="connsiteX34" fmla="*/ 113610 w 421465"/>
              <a:gd name="connsiteY34" fmla="*/ 286287 h 381916"/>
              <a:gd name="connsiteX35" fmla="*/ 121993 w 421465"/>
              <a:gd name="connsiteY35" fmla="*/ 294165 h 381916"/>
              <a:gd name="connsiteX36" fmla="*/ 123050 w 421465"/>
              <a:gd name="connsiteY36" fmla="*/ 301774 h 381916"/>
              <a:gd name="connsiteX37" fmla="*/ 135515 w 421465"/>
              <a:gd name="connsiteY37" fmla="*/ 305786 h 381916"/>
              <a:gd name="connsiteX38" fmla="*/ 154803 w 421465"/>
              <a:gd name="connsiteY38" fmla="*/ 312552 h 381916"/>
              <a:gd name="connsiteX39" fmla="*/ 166085 w 421465"/>
              <a:gd name="connsiteY39" fmla="*/ 315982 h 381916"/>
              <a:gd name="connsiteX40" fmla="*/ 169868 w 421465"/>
              <a:gd name="connsiteY40" fmla="*/ 314907 h 381916"/>
              <a:gd name="connsiteX41" fmla="*/ 178396 w 421465"/>
              <a:gd name="connsiteY41" fmla="*/ 314952 h 381916"/>
              <a:gd name="connsiteX42" fmla="*/ 187242 w 421465"/>
              <a:gd name="connsiteY42" fmla="*/ 319753 h 381916"/>
              <a:gd name="connsiteX43" fmla="*/ 203962 w 421465"/>
              <a:gd name="connsiteY43" fmla="*/ 327536 h 381916"/>
              <a:gd name="connsiteX44" fmla="*/ 207986 w 421465"/>
              <a:gd name="connsiteY44" fmla="*/ 336766 h 381916"/>
              <a:gd name="connsiteX45" fmla="*/ 211107 w 421465"/>
              <a:gd name="connsiteY45" fmla="*/ 337233 h 381916"/>
              <a:gd name="connsiteX46" fmla="*/ 217358 w 421465"/>
              <a:gd name="connsiteY46" fmla="*/ 341630 h 381916"/>
              <a:gd name="connsiteX47" fmla="*/ 220991 w 421465"/>
              <a:gd name="connsiteY47" fmla="*/ 337160 h 381916"/>
              <a:gd name="connsiteX48" fmla="*/ 226598 w 421465"/>
              <a:gd name="connsiteY48" fmla="*/ 340264 h 381916"/>
              <a:gd name="connsiteX49" fmla="*/ 230558 w 421465"/>
              <a:gd name="connsiteY49" fmla="*/ 339947 h 381916"/>
              <a:gd name="connsiteX50" fmla="*/ 241060 w 421465"/>
              <a:gd name="connsiteY50" fmla="*/ 334406 h 381916"/>
              <a:gd name="connsiteX51" fmla="*/ 248195 w 421465"/>
              <a:gd name="connsiteY51" fmla="*/ 333167 h 381916"/>
              <a:gd name="connsiteX52" fmla="*/ 254845 w 421465"/>
              <a:gd name="connsiteY52" fmla="*/ 333802 h 381916"/>
              <a:gd name="connsiteX53" fmla="*/ 260116 w 421465"/>
              <a:gd name="connsiteY53" fmla="*/ 333648 h 381916"/>
              <a:gd name="connsiteX54" fmla="*/ 272201 w 421465"/>
              <a:gd name="connsiteY54" fmla="*/ 332999 h 381916"/>
              <a:gd name="connsiteX55" fmla="*/ 275149 w 421465"/>
              <a:gd name="connsiteY55" fmla="*/ 331779 h 381916"/>
              <a:gd name="connsiteX56" fmla="*/ 277027 w 421465"/>
              <a:gd name="connsiteY56" fmla="*/ 332518 h 381916"/>
              <a:gd name="connsiteX57" fmla="*/ 286544 w 421465"/>
              <a:gd name="connsiteY57" fmla="*/ 325666 h 381916"/>
              <a:gd name="connsiteX58" fmla="*/ 292836 w 421465"/>
              <a:gd name="connsiteY58" fmla="*/ 326079 h 381916"/>
              <a:gd name="connsiteX59" fmla="*/ 301945 w 421465"/>
              <a:gd name="connsiteY59" fmla="*/ 332423 h 381916"/>
              <a:gd name="connsiteX60" fmla="*/ 305565 w 421465"/>
              <a:gd name="connsiteY60" fmla="*/ 332423 h 381916"/>
              <a:gd name="connsiteX61" fmla="*/ 307248 w 421465"/>
              <a:gd name="connsiteY61" fmla="*/ 336266 h 381916"/>
              <a:gd name="connsiteX62" fmla="*/ 311217 w 421465"/>
              <a:gd name="connsiteY62" fmla="*/ 335863 h 381916"/>
              <a:gd name="connsiteX63" fmla="*/ 313172 w 421465"/>
              <a:gd name="connsiteY63" fmla="*/ 336983 h 381916"/>
              <a:gd name="connsiteX64" fmla="*/ 317509 w 421465"/>
              <a:gd name="connsiteY64" fmla="*/ 336053 h 381916"/>
              <a:gd name="connsiteX65" fmla="*/ 318221 w 421465"/>
              <a:gd name="connsiteY65" fmla="*/ 338563 h 381916"/>
              <a:gd name="connsiteX66" fmla="*/ 324132 w 421465"/>
              <a:gd name="connsiteY66" fmla="*/ 342379 h 381916"/>
              <a:gd name="connsiteX67" fmla="*/ 328482 w 421465"/>
              <a:gd name="connsiteY67" fmla="*/ 339638 h 381916"/>
              <a:gd name="connsiteX68" fmla="*/ 335286 w 421465"/>
              <a:gd name="connsiteY68" fmla="*/ 343232 h 381916"/>
              <a:gd name="connsiteX69" fmla="*/ 343619 w 421465"/>
              <a:gd name="connsiteY69" fmla="*/ 348028 h 381916"/>
              <a:gd name="connsiteX70" fmla="*/ 344799 w 421465"/>
              <a:gd name="connsiteY70" fmla="*/ 352902 h 381916"/>
              <a:gd name="connsiteX71" fmla="*/ 332701 w 421465"/>
              <a:gd name="connsiteY71" fmla="*/ 379171 h 381916"/>
              <a:gd name="connsiteX72" fmla="*/ 347956 w 421465"/>
              <a:gd name="connsiteY72" fmla="*/ 382516 h 381916"/>
              <a:gd name="connsiteX73" fmla="*/ 366083 w 421465"/>
              <a:gd name="connsiteY73" fmla="*/ 377406 h 381916"/>
              <a:gd name="connsiteX74" fmla="*/ 374756 w 421465"/>
              <a:gd name="connsiteY74" fmla="*/ 351926 h 381916"/>
              <a:gd name="connsiteX75" fmla="*/ 357600 w 421465"/>
              <a:gd name="connsiteY75" fmla="*/ 340496 h 381916"/>
              <a:gd name="connsiteX76" fmla="*/ 360109 w 421465"/>
              <a:gd name="connsiteY76" fmla="*/ 329659 h 381916"/>
              <a:gd name="connsiteX77" fmla="*/ 359179 w 421465"/>
              <a:gd name="connsiteY77" fmla="*/ 324105 h 381916"/>
              <a:gd name="connsiteX78" fmla="*/ 362880 w 421465"/>
              <a:gd name="connsiteY78" fmla="*/ 314272 h 381916"/>
              <a:gd name="connsiteX79" fmla="*/ 359619 w 421465"/>
              <a:gd name="connsiteY79" fmla="*/ 307370 h 381916"/>
              <a:gd name="connsiteX80" fmla="*/ 354456 w 421465"/>
              <a:gd name="connsiteY80" fmla="*/ 300767 h 381916"/>
              <a:gd name="connsiteX81" fmla="*/ 350519 w 421465"/>
              <a:gd name="connsiteY81" fmla="*/ 296184 h 381916"/>
              <a:gd name="connsiteX82" fmla="*/ 340131 w 421465"/>
              <a:gd name="connsiteY82" fmla="*/ 283487 h 381916"/>
              <a:gd name="connsiteX83" fmla="*/ 341841 w 421465"/>
              <a:gd name="connsiteY83" fmla="*/ 274743 h 381916"/>
              <a:gd name="connsiteX84" fmla="*/ 341864 w 421465"/>
              <a:gd name="connsiteY84" fmla="*/ 268676 h 381916"/>
              <a:gd name="connsiteX85" fmla="*/ 346078 w 421465"/>
              <a:gd name="connsiteY85" fmla="*/ 258947 h 381916"/>
              <a:gd name="connsiteX86" fmla="*/ 326808 w 421465"/>
              <a:gd name="connsiteY86" fmla="*/ 229079 h 381916"/>
              <a:gd name="connsiteX87" fmla="*/ 334170 w 421465"/>
              <a:gd name="connsiteY87" fmla="*/ 212833 h 381916"/>
              <a:gd name="connsiteX88" fmla="*/ 359614 w 421465"/>
              <a:gd name="connsiteY88" fmla="*/ 176871 h 381916"/>
              <a:gd name="connsiteX89" fmla="*/ 379124 w 421465"/>
              <a:gd name="connsiteY89" fmla="*/ 173481 h 381916"/>
              <a:gd name="connsiteX90" fmla="*/ 392679 w 421465"/>
              <a:gd name="connsiteY90" fmla="*/ 182507 h 381916"/>
              <a:gd name="connsiteX91" fmla="*/ 397487 w 421465"/>
              <a:gd name="connsiteY91" fmla="*/ 182049 h 381916"/>
              <a:gd name="connsiteX92" fmla="*/ 403439 w 421465"/>
              <a:gd name="connsiteY92" fmla="*/ 175668 h 381916"/>
              <a:gd name="connsiteX93" fmla="*/ 406487 w 421465"/>
              <a:gd name="connsiteY93" fmla="*/ 171839 h 381916"/>
              <a:gd name="connsiteX94" fmla="*/ 406510 w 421465"/>
              <a:gd name="connsiteY94" fmla="*/ 170146 h 381916"/>
              <a:gd name="connsiteX95" fmla="*/ 421779 w 421465"/>
              <a:gd name="connsiteY95" fmla="*/ 150887 h 381916"/>
              <a:gd name="connsiteX96" fmla="*/ 420377 w 421465"/>
              <a:gd name="connsiteY96" fmla="*/ 138526 h 381916"/>
              <a:gd name="connsiteX97" fmla="*/ 407576 w 421465"/>
              <a:gd name="connsiteY97" fmla="*/ 131134 h 381916"/>
              <a:gd name="connsiteX98" fmla="*/ 403579 w 421465"/>
              <a:gd name="connsiteY98" fmla="*/ 109017 h 381916"/>
              <a:gd name="connsiteX99" fmla="*/ 404423 w 421465"/>
              <a:gd name="connsiteY99" fmla="*/ 98585 h 381916"/>
              <a:gd name="connsiteX100" fmla="*/ 399773 w 421465"/>
              <a:gd name="connsiteY100" fmla="*/ 85348 h 381916"/>
              <a:gd name="connsiteX101" fmla="*/ 399279 w 421465"/>
              <a:gd name="connsiteY101" fmla="*/ 75823 h 381916"/>
              <a:gd name="connsiteX102" fmla="*/ 372746 w 421465"/>
              <a:gd name="connsiteY102" fmla="*/ 61665 h 381916"/>
              <a:gd name="connsiteX103" fmla="*/ 314374 w 421465"/>
              <a:gd name="connsiteY103" fmla="*/ 33435 h 381916"/>
              <a:gd name="connsiteX104" fmla="*/ 299568 w 421465"/>
              <a:gd name="connsiteY104" fmla="*/ 27232 h 381916"/>
              <a:gd name="connsiteX105" fmla="*/ 275843 w 421465"/>
              <a:gd name="connsiteY105" fmla="*/ 14962 h 381916"/>
              <a:gd name="connsiteX106" fmla="*/ 217417 w 421465"/>
              <a:gd name="connsiteY106" fmla="*/ 600 h 381916"/>
              <a:gd name="connsiteX107" fmla="*/ 189288 w 421465"/>
              <a:gd name="connsiteY107" fmla="*/ 27686 h 38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421465" h="381916">
                <a:moveTo>
                  <a:pt x="189288" y="27686"/>
                </a:moveTo>
                <a:lnTo>
                  <a:pt x="72285" y="135645"/>
                </a:lnTo>
                <a:lnTo>
                  <a:pt x="65743" y="141403"/>
                </a:lnTo>
                <a:lnTo>
                  <a:pt x="313" y="201502"/>
                </a:lnTo>
                <a:lnTo>
                  <a:pt x="2281" y="202560"/>
                </a:lnTo>
                <a:lnTo>
                  <a:pt x="3225" y="206317"/>
                </a:lnTo>
                <a:lnTo>
                  <a:pt x="5348" y="205750"/>
                </a:lnTo>
                <a:lnTo>
                  <a:pt x="7534" y="206616"/>
                </a:lnTo>
                <a:lnTo>
                  <a:pt x="9049" y="205586"/>
                </a:lnTo>
                <a:lnTo>
                  <a:pt x="10809" y="207492"/>
                </a:lnTo>
                <a:lnTo>
                  <a:pt x="11603" y="208304"/>
                </a:lnTo>
                <a:lnTo>
                  <a:pt x="11240" y="211027"/>
                </a:lnTo>
                <a:lnTo>
                  <a:pt x="13114" y="212597"/>
                </a:lnTo>
                <a:lnTo>
                  <a:pt x="13341" y="214331"/>
                </a:lnTo>
                <a:lnTo>
                  <a:pt x="15740" y="215157"/>
                </a:lnTo>
                <a:lnTo>
                  <a:pt x="15450" y="224958"/>
                </a:lnTo>
                <a:lnTo>
                  <a:pt x="9635" y="230422"/>
                </a:lnTo>
                <a:lnTo>
                  <a:pt x="9222" y="232536"/>
                </a:lnTo>
                <a:lnTo>
                  <a:pt x="7357" y="233040"/>
                </a:lnTo>
                <a:lnTo>
                  <a:pt x="9004" y="235127"/>
                </a:lnTo>
                <a:lnTo>
                  <a:pt x="8061" y="240759"/>
                </a:lnTo>
                <a:lnTo>
                  <a:pt x="17573" y="242138"/>
                </a:lnTo>
                <a:lnTo>
                  <a:pt x="33191" y="246327"/>
                </a:lnTo>
                <a:lnTo>
                  <a:pt x="37324" y="251259"/>
                </a:lnTo>
                <a:lnTo>
                  <a:pt x="55079" y="254999"/>
                </a:lnTo>
                <a:lnTo>
                  <a:pt x="61017" y="255829"/>
                </a:lnTo>
                <a:lnTo>
                  <a:pt x="68111" y="269874"/>
                </a:lnTo>
                <a:lnTo>
                  <a:pt x="72947" y="275755"/>
                </a:lnTo>
                <a:lnTo>
                  <a:pt x="75174" y="276113"/>
                </a:lnTo>
                <a:lnTo>
                  <a:pt x="84755" y="280674"/>
                </a:lnTo>
                <a:lnTo>
                  <a:pt x="86311" y="281676"/>
                </a:lnTo>
                <a:lnTo>
                  <a:pt x="102260" y="278890"/>
                </a:lnTo>
                <a:lnTo>
                  <a:pt x="105354" y="279684"/>
                </a:lnTo>
                <a:lnTo>
                  <a:pt x="107499" y="281046"/>
                </a:lnTo>
                <a:lnTo>
                  <a:pt x="113610" y="286287"/>
                </a:lnTo>
                <a:lnTo>
                  <a:pt x="121993" y="294165"/>
                </a:lnTo>
                <a:lnTo>
                  <a:pt x="123050" y="301774"/>
                </a:lnTo>
                <a:lnTo>
                  <a:pt x="135515" y="305786"/>
                </a:lnTo>
                <a:lnTo>
                  <a:pt x="154803" y="312552"/>
                </a:lnTo>
                <a:lnTo>
                  <a:pt x="166085" y="315982"/>
                </a:lnTo>
                <a:lnTo>
                  <a:pt x="169868" y="314907"/>
                </a:lnTo>
                <a:lnTo>
                  <a:pt x="178396" y="314952"/>
                </a:lnTo>
                <a:lnTo>
                  <a:pt x="187242" y="319753"/>
                </a:lnTo>
                <a:lnTo>
                  <a:pt x="203962" y="327536"/>
                </a:lnTo>
                <a:lnTo>
                  <a:pt x="207986" y="336766"/>
                </a:lnTo>
                <a:lnTo>
                  <a:pt x="211107" y="337233"/>
                </a:lnTo>
                <a:lnTo>
                  <a:pt x="217358" y="341630"/>
                </a:lnTo>
                <a:lnTo>
                  <a:pt x="220991" y="337160"/>
                </a:lnTo>
                <a:lnTo>
                  <a:pt x="226598" y="340264"/>
                </a:lnTo>
                <a:lnTo>
                  <a:pt x="230558" y="339947"/>
                </a:lnTo>
                <a:lnTo>
                  <a:pt x="241060" y="334406"/>
                </a:lnTo>
                <a:lnTo>
                  <a:pt x="248195" y="333167"/>
                </a:lnTo>
                <a:lnTo>
                  <a:pt x="254845" y="333802"/>
                </a:lnTo>
                <a:lnTo>
                  <a:pt x="260116" y="333648"/>
                </a:lnTo>
                <a:lnTo>
                  <a:pt x="272201" y="332999"/>
                </a:lnTo>
                <a:lnTo>
                  <a:pt x="275149" y="331779"/>
                </a:lnTo>
                <a:lnTo>
                  <a:pt x="277027" y="332518"/>
                </a:lnTo>
                <a:lnTo>
                  <a:pt x="286544" y="325666"/>
                </a:lnTo>
                <a:lnTo>
                  <a:pt x="292836" y="326079"/>
                </a:lnTo>
                <a:lnTo>
                  <a:pt x="301945" y="332423"/>
                </a:lnTo>
                <a:lnTo>
                  <a:pt x="305565" y="332423"/>
                </a:lnTo>
                <a:lnTo>
                  <a:pt x="307248" y="336266"/>
                </a:lnTo>
                <a:lnTo>
                  <a:pt x="311217" y="335863"/>
                </a:lnTo>
                <a:lnTo>
                  <a:pt x="313172" y="336983"/>
                </a:lnTo>
                <a:lnTo>
                  <a:pt x="317509" y="336053"/>
                </a:lnTo>
                <a:lnTo>
                  <a:pt x="318221" y="338563"/>
                </a:lnTo>
                <a:lnTo>
                  <a:pt x="324132" y="342379"/>
                </a:lnTo>
                <a:lnTo>
                  <a:pt x="328482" y="339638"/>
                </a:lnTo>
                <a:lnTo>
                  <a:pt x="335286" y="343232"/>
                </a:lnTo>
                <a:lnTo>
                  <a:pt x="343619" y="348028"/>
                </a:lnTo>
                <a:lnTo>
                  <a:pt x="344799" y="352902"/>
                </a:lnTo>
                <a:lnTo>
                  <a:pt x="332701" y="379171"/>
                </a:lnTo>
                <a:lnTo>
                  <a:pt x="347956" y="382516"/>
                </a:lnTo>
                <a:lnTo>
                  <a:pt x="366083" y="377406"/>
                </a:lnTo>
                <a:lnTo>
                  <a:pt x="374756" y="351926"/>
                </a:lnTo>
                <a:lnTo>
                  <a:pt x="357600" y="340496"/>
                </a:lnTo>
                <a:lnTo>
                  <a:pt x="360109" y="329659"/>
                </a:lnTo>
                <a:lnTo>
                  <a:pt x="359179" y="324105"/>
                </a:lnTo>
                <a:lnTo>
                  <a:pt x="362880" y="314272"/>
                </a:lnTo>
                <a:lnTo>
                  <a:pt x="359619" y="307370"/>
                </a:lnTo>
                <a:lnTo>
                  <a:pt x="354456" y="300767"/>
                </a:lnTo>
                <a:lnTo>
                  <a:pt x="350519" y="296184"/>
                </a:lnTo>
                <a:lnTo>
                  <a:pt x="340131" y="283487"/>
                </a:lnTo>
                <a:lnTo>
                  <a:pt x="341841" y="274743"/>
                </a:lnTo>
                <a:lnTo>
                  <a:pt x="341864" y="268676"/>
                </a:lnTo>
                <a:lnTo>
                  <a:pt x="346078" y="258947"/>
                </a:lnTo>
                <a:lnTo>
                  <a:pt x="326808" y="229079"/>
                </a:lnTo>
                <a:lnTo>
                  <a:pt x="334170" y="212833"/>
                </a:lnTo>
                <a:lnTo>
                  <a:pt x="359614" y="176871"/>
                </a:lnTo>
                <a:lnTo>
                  <a:pt x="379124" y="173481"/>
                </a:lnTo>
                <a:lnTo>
                  <a:pt x="392679" y="182507"/>
                </a:lnTo>
                <a:lnTo>
                  <a:pt x="397487" y="182049"/>
                </a:lnTo>
                <a:lnTo>
                  <a:pt x="403439" y="175668"/>
                </a:lnTo>
                <a:lnTo>
                  <a:pt x="406487" y="171839"/>
                </a:lnTo>
                <a:lnTo>
                  <a:pt x="406510" y="170146"/>
                </a:lnTo>
                <a:lnTo>
                  <a:pt x="421779" y="150887"/>
                </a:lnTo>
                <a:lnTo>
                  <a:pt x="420377" y="138526"/>
                </a:lnTo>
                <a:lnTo>
                  <a:pt x="407576" y="131134"/>
                </a:lnTo>
                <a:lnTo>
                  <a:pt x="403579" y="109017"/>
                </a:lnTo>
                <a:lnTo>
                  <a:pt x="404423" y="98585"/>
                </a:lnTo>
                <a:lnTo>
                  <a:pt x="399773" y="85348"/>
                </a:lnTo>
                <a:lnTo>
                  <a:pt x="399279" y="75823"/>
                </a:lnTo>
                <a:lnTo>
                  <a:pt x="372746" y="61665"/>
                </a:lnTo>
                <a:lnTo>
                  <a:pt x="314374" y="33435"/>
                </a:lnTo>
                <a:lnTo>
                  <a:pt x="299568" y="27232"/>
                </a:lnTo>
                <a:lnTo>
                  <a:pt x="275843" y="14962"/>
                </a:lnTo>
                <a:lnTo>
                  <a:pt x="217417" y="600"/>
                </a:lnTo>
                <a:lnTo>
                  <a:pt x="189288" y="2768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C934A0F9-ACFB-9258-AB9D-448DBD7FF0DF}"/>
              </a:ext>
            </a:extLst>
          </p:cNvPr>
          <p:cNvSpPr>
            <a:spLocks/>
          </p:cNvSpPr>
          <p:nvPr/>
        </p:nvSpPr>
        <p:spPr>
          <a:xfrm flipV="1">
            <a:off x="6746624" y="4183564"/>
            <a:ext cx="250486" cy="209493"/>
          </a:xfrm>
          <a:custGeom>
            <a:avLst/>
            <a:gdLst>
              <a:gd name="connsiteX0" fmla="*/ 50334 w 170580"/>
              <a:gd name="connsiteY0" fmla="*/ 116660 h 142664"/>
              <a:gd name="connsiteX1" fmla="*/ 50969 w 170580"/>
              <a:gd name="connsiteY1" fmla="*/ 117060 h 142664"/>
              <a:gd name="connsiteX2" fmla="*/ 55310 w 170580"/>
              <a:gd name="connsiteY2" fmla="*/ 119773 h 142664"/>
              <a:gd name="connsiteX3" fmla="*/ 68847 w 170580"/>
              <a:gd name="connsiteY3" fmla="*/ 128223 h 142664"/>
              <a:gd name="connsiteX4" fmla="*/ 71872 w 170580"/>
              <a:gd name="connsiteY4" fmla="*/ 130124 h 142664"/>
              <a:gd name="connsiteX5" fmla="*/ 79098 w 170580"/>
              <a:gd name="connsiteY5" fmla="*/ 134644 h 142664"/>
              <a:gd name="connsiteX6" fmla="*/ 100010 w 170580"/>
              <a:gd name="connsiteY6" fmla="*/ 139454 h 142664"/>
              <a:gd name="connsiteX7" fmla="*/ 100732 w 170580"/>
              <a:gd name="connsiteY7" fmla="*/ 139622 h 142664"/>
              <a:gd name="connsiteX8" fmla="*/ 108883 w 170580"/>
              <a:gd name="connsiteY8" fmla="*/ 141709 h 142664"/>
              <a:gd name="connsiteX9" fmla="*/ 116541 w 170580"/>
              <a:gd name="connsiteY9" fmla="*/ 143225 h 142664"/>
              <a:gd name="connsiteX10" fmla="*/ 134917 w 170580"/>
              <a:gd name="connsiteY10" fmla="*/ 128731 h 142664"/>
              <a:gd name="connsiteX11" fmla="*/ 135570 w 170580"/>
              <a:gd name="connsiteY11" fmla="*/ 127057 h 142664"/>
              <a:gd name="connsiteX12" fmla="*/ 155620 w 170580"/>
              <a:gd name="connsiteY12" fmla="*/ 118707 h 142664"/>
              <a:gd name="connsiteX13" fmla="*/ 163931 w 170580"/>
              <a:gd name="connsiteY13" fmla="*/ 102058 h 142664"/>
              <a:gd name="connsiteX14" fmla="*/ 169038 w 170580"/>
              <a:gd name="connsiteY14" fmla="*/ 98427 h 142664"/>
              <a:gd name="connsiteX15" fmla="*/ 165954 w 170580"/>
              <a:gd name="connsiteY15" fmla="*/ 75276 h 142664"/>
              <a:gd name="connsiteX16" fmla="*/ 170912 w 170580"/>
              <a:gd name="connsiteY16" fmla="*/ 65587 h 142664"/>
              <a:gd name="connsiteX17" fmla="*/ 158446 w 170580"/>
              <a:gd name="connsiteY17" fmla="*/ 61576 h 142664"/>
              <a:gd name="connsiteX18" fmla="*/ 157389 w 170580"/>
              <a:gd name="connsiteY18" fmla="*/ 53966 h 142664"/>
              <a:gd name="connsiteX19" fmla="*/ 149006 w 170580"/>
              <a:gd name="connsiteY19" fmla="*/ 46088 h 142664"/>
              <a:gd name="connsiteX20" fmla="*/ 142896 w 170580"/>
              <a:gd name="connsiteY20" fmla="*/ 40847 h 142664"/>
              <a:gd name="connsiteX21" fmla="*/ 140750 w 170580"/>
              <a:gd name="connsiteY21" fmla="*/ 39486 h 142664"/>
              <a:gd name="connsiteX22" fmla="*/ 137657 w 170580"/>
              <a:gd name="connsiteY22" fmla="*/ 38692 h 142664"/>
              <a:gd name="connsiteX23" fmla="*/ 121707 w 170580"/>
              <a:gd name="connsiteY23" fmla="*/ 41478 h 142664"/>
              <a:gd name="connsiteX24" fmla="*/ 120151 w 170580"/>
              <a:gd name="connsiteY24" fmla="*/ 40475 h 142664"/>
              <a:gd name="connsiteX25" fmla="*/ 110571 w 170580"/>
              <a:gd name="connsiteY25" fmla="*/ 35914 h 142664"/>
              <a:gd name="connsiteX26" fmla="*/ 108344 w 170580"/>
              <a:gd name="connsiteY26" fmla="*/ 35556 h 142664"/>
              <a:gd name="connsiteX27" fmla="*/ 103508 w 170580"/>
              <a:gd name="connsiteY27" fmla="*/ 29675 h 142664"/>
              <a:gd name="connsiteX28" fmla="*/ 96413 w 170580"/>
              <a:gd name="connsiteY28" fmla="*/ 15630 h 142664"/>
              <a:gd name="connsiteX29" fmla="*/ 90475 w 170580"/>
              <a:gd name="connsiteY29" fmla="*/ 14800 h 142664"/>
              <a:gd name="connsiteX30" fmla="*/ 72720 w 170580"/>
              <a:gd name="connsiteY30" fmla="*/ 11061 h 142664"/>
              <a:gd name="connsiteX31" fmla="*/ 68588 w 170580"/>
              <a:gd name="connsiteY31" fmla="*/ 6128 h 142664"/>
              <a:gd name="connsiteX32" fmla="*/ 52970 w 170580"/>
              <a:gd name="connsiteY32" fmla="*/ 1940 h 142664"/>
              <a:gd name="connsiteX33" fmla="*/ 43457 w 170580"/>
              <a:gd name="connsiteY33" fmla="*/ 560 h 142664"/>
              <a:gd name="connsiteX34" fmla="*/ 42840 w 170580"/>
              <a:gd name="connsiteY34" fmla="*/ 4295 h 142664"/>
              <a:gd name="connsiteX35" fmla="*/ 40359 w 170580"/>
              <a:gd name="connsiteY35" fmla="*/ 6183 h 142664"/>
              <a:gd name="connsiteX36" fmla="*/ 38150 w 170580"/>
              <a:gd name="connsiteY36" fmla="*/ 5207 h 142664"/>
              <a:gd name="connsiteX37" fmla="*/ 33527 w 170580"/>
              <a:gd name="connsiteY37" fmla="*/ 6487 h 142664"/>
              <a:gd name="connsiteX38" fmla="*/ 32493 w 170580"/>
              <a:gd name="connsiteY38" fmla="*/ 3392 h 142664"/>
              <a:gd name="connsiteX39" fmla="*/ 31187 w 170580"/>
              <a:gd name="connsiteY39" fmla="*/ 2453 h 142664"/>
              <a:gd name="connsiteX40" fmla="*/ 26056 w 170580"/>
              <a:gd name="connsiteY40" fmla="*/ 3115 h 142664"/>
              <a:gd name="connsiteX41" fmla="*/ 19873 w 170580"/>
              <a:gd name="connsiteY41" fmla="*/ 17990 h 142664"/>
              <a:gd name="connsiteX42" fmla="*/ 15165 w 170580"/>
              <a:gd name="connsiteY42" fmla="*/ 17722 h 142664"/>
              <a:gd name="connsiteX43" fmla="*/ 13777 w 170580"/>
              <a:gd name="connsiteY43" fmla="*/ 19351 h 142664"/>
              <a:gd name="connsiteX44" fmla="*/ 14502 w 170580"/>
              <a:gd name="connsiteY44" fmla="*/ 20926 h 142664"/>
              <a:gd name="connsiteX45" fmla="*/ 13201 w 170580"/>
              <a:gd name="connsiteY45" fmla="*/ 23340 h 142664"/>
              <a:gd name="connsiteX46" fmla="*/ 7939 w 170580"/>
              <a:gd name="connsiteY46" fmla="*/ 29189 h 142664"/>
              <a:gd name="connsiteX47" fmla="*/ 6473 w 170580"/>
              <a:gd name="connsiteY47" fmla="*/ 35679 h 142664"/>
              <a:gd name="connsiteX48" fmla="*/ 5339 w 170580"/>
              <a:gd name="connsiteY48" fmla="*/ 38038 h 142664"/>
              <a:gd name="connsiteX49" fmla="*/ 5403 w 170580"/>
              <a:gd name="connsiteY49" fmla="*/ 39173 h 142664"/>
              <a:gd name="connsiteX50" fmla="*/ 5825 w 170580"/>
              <a:gd name="connsiteY50" fmla="*/ 39259 h 142664"/>
              <a:gd name="connsiteX51" fmla="*/ 8996 w 170580"/>
              <a:gd name="connsiteY51" fmla="*/ 44822 h 142664"/>
              <a:gd name="connsiteX52" fmla="*/ 7167 w 170580"/>
              <a:gd name="connsiteY52" fmla="*/ 47536 h 142664"/>
              <a:gd name="connsiteX53" fmla="*/ 5044 w 170580"/>
              <a:gd name="connsiteY53" fmla="*/ 47912 h 142664"/>
              <a:gd name="connsiteX54" fmla="*/ 3479 w 170580"/>
              <a:gd name="connsiteY54" fmla="*/ 52015 h 142664"/>
              <a:gd name="connsiteX55" fmla="*/ 1733 w 170580"/>
              <a:gd name="connsiteY55" fmla="*/ 52546 h 142664"/>
              <a:gd name="connsiteX56" fmla="*/ 2141 w 170580"/>
              <a:gd name="connsiteY56" fmla="*/ 53326 h 142664"/>
              <a:gd name="connsiteX57" fmla="*/ 445 w 170580"/>
              <a:gd name="connsiteY57" fmla="*/ 54061 h 142664"/>
              <a:gd name="connsiteX58" fmla="*/ 1642 w 170580"/>
              <a:gd name="connsiteY58" fmla="*/ 55454 h 142664"/>
              <a:gd name="connsiteX59" fmla="*/ 331 w 170580"/>
              <a:gd name="connsiteY59" fmla="*/ 57142 h 142664"/>
              <a:gd name="connsiteX60" fmla="*/ 6673 w 170580"/>
              <a:gd name="connsiteY60" fmla="*/ 60655 h 142664"/>
              <a:gd name="connsiteX61" fmla="*/ 5280 w 170580"/>
              <a:gd name="connsiteY61" fmla="*/ 64131 h 142664"/>
              <a:gd name="connsiteX62" fmla="*/ 3874 w 170580"/>
              <a:gd name="connsiteY62" fmla="*/ 65106 h 142664"/>
              <a:gd name="connsiteX63" fmla="*/ 3833 w 170580"/>
              <a:gd name="connsiteY63" fmla="*/ 68151 h 142664"/>
              <a:gd name="connsiteX64" fmla="*/ 3593 w 170580"/>
              <a:gd name="connsiteY64" fmla="*/ 69866 h 142664"/>
              <a:gd name="connsiteX65" fmla="*/ 2159 w 170580"/>
              <a:gd name="connsiteY65" fmla="*/ 72662 h 142664"/>
              <a:gd name="connsiteX66" fmla="*/ 2758 w 170580"/>
              <a:gd name="connsiteY66" fmla="*/ 77594 h 142664"/>
              <a:gd name="connsiteX67" fmla="*/ 3561 w 170580"/>
              <a:gd name="connsiteY67" fmla="*/ 78906 h 142664"/>
              <a:gd name="connsiteX68" fmla="*/ 5289 w 170580"/>
              <a:gd name="connsiteY68" fmla="*/ 79046 h 142664"/>
              <a:gd name="connsiteX69" fmla="*/ 4015 w 170580"/>
              <a:gd name="connsiteY69" fmla="*/ 82041 h 142664"/>
              <a:gd name="connsiteX70" fmla="*/ 3547 w 170580"/>
              <a:gd name="connsiteY70" fmla="*/ 85626 h 142664"/>
              <a:gd name="connsiteX71" fmla="*/ 4228 w 170580"/>
              <a:gd name="connsiteY71" fmla="*/ 86570 h 142664"/>
              <a:gd name="connsiteX72" fmla="*/ 5670 w 170580"/>
              <a:gd name="connsiteY72" fmla="*/ 87024 h 142664"/>
              <a:gd name="connsiteX73" fmla="*/ 23035 w 170580"/>
              <a:gd name="connsiteY73" fmla="*/ 109323 h 142664"/>
              <a:gd name="connsiteX74" fmla="*/ 23289 w 170580"/>
              <a:gd name="connsiteY74" fmla="*/ 109636 h 142664"/>
              <a:gd name="connsiteX75" fmla="*/ 33391 w 170580"/>
              <a:gd name="connsiteY75" fmla="*/ 112245 h 142664"/>
              <a:gd name="connsiteX76" fmla="*/ 50334 w 170580"/>
              <a:gd name="connsiteY76" fmla="*/ 116660 h 142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70580" h="142664">
                <a:moveTo>
                  <a:pt x="50334" y="116660"/>
                </a:moveTo>
                <a:lnTo>
                  <a:pt x="50969" y="117060"/>
                </a:lnTo>
                <a:lnTo>
                  <a:pt x="55310" y="119773"/>
                </a:lnTo>
                <a:lnTo>
                  <a:pt x="68847" y="128223"/>
                </a:lnTo>
                <a:lnTo>
                  <a:pt x="71872" y="130124"/>
                </a:lnTo>
                <a:lnTo>
                  <a:pt x="79098" y="134644"/>
                </a:lnTo>
                <a:lnTo>
                  <a:pt x="100010" y="139454"/>
                </a:lnTo>
                <a:lnTo>
                  <a:pt x="100732" y="139622"/>
                </a:lnTo>
                <a:lnTo>
                  <a:pt x="108883" y="141709"/>
                </a:lnTo>
                <a:lnTo>
                  <a:pt x="116541" y="143225"/>
                </a:lnTo>
                <a:lnTo>
                  <a:pt x="134917" y="128731"/>
                </a:lnTo>
                <a:lnTo>
                  <a:pt x="135570" y="127057"/>
                </a:lnTo>
                <a:lnTo>
                  <a:pt x="155620" y="118707"/>
                </a:lnTo>
                <a:lnTo>
                  <a:pt x="163931" y="102058"/>
                </a:lnTo>
                <a:lnTo>
                  <a:pt x="169038" y="98427"/>
                </a:lnTo>
                <a:lnTo>
                  <a:pt x="165954" y="75276"/>
                </a:lnTo>
                <a:lnTo>
                  <a:pt x="170912" y="65587"/>
                </a:lnTo>
                <a:lnTo>
                  <a:pt x="158446" y="61576"/>
                </a:lnTo>
                <a:lnTo>
                  <a:pt x="157389" y="53966"/>
                </a:lnTo>
                <a:lnTo>
                  <a:pt x="149006" y="46088"/>
                </a:lnTo>
                <a:lnTo>
                  <a:pt x="142896" y="40847"/>
                </a:lnTo>
                <a:lnTo>
                  <a:pt x="140750" y="39486"/>
                </a:lnTo>
                <a:lnTo>
                  <a:pt x="137657" y="38692"/>
                </a:lnTo>
                <a:lnTo>
                  <a:pt x="121707" y="41478"/>
                </a:lnTo>
                <a:lnTo>
                  <a:pt x="120151" y="40475"/>
                </a:lnTo>
                <a:lnTo>
                  <a:pt x="110571" y="35914"/>
                </a:lnTo>
                <a:lnTo>
                  <a:pt x="108344" y="35556"/>
                </a:lnTo>
                <a:lnTo>
                  <a:pt x="103508" y="29675"/>
                </a:lnTo>
                <a:lnTo>
                  <a:pt x="96413" y="15630"/>
                </a:lnTo>
                <a:lnTo>
                  <a:pt x="90475" y="14800"/>
                </a:lnTo>
                <a:lnTo>
                  <a:pt x="72720" y="11061"/>
                </a:lnTo>
                <a:lnTo>
                  <a:pt x="68588" y="6128"/>
                </a:lnTo>
                <a:lnTo>
                  <a:pt x="52970" y="1940"/>
                </a:lnTo>
                <a:lnTo>
                  <a:pt x="43457" y="560"/>
                </a:lnTo>
                <a:lnTo>
                  <a:pt x="42840" y="4295"/>
                </a:lnTo>
                <a:lnTo>
                  <a:pt x="40359" y="6183"/>
                </a:lnTo>
                <a:lnTo>
                  <a:pt x="38150" y="5207"/>
                </a:lnTo>
                <a:lnTo>
                  <a:pt x="33527" y="6487"/>
                </a:lnTo>
                <a:lnTo>
                  <a:pt x="32493" y="3392"/>
                </a:lnTo>
                <a:lnTo>
                  <a:pt x="31187" y="2453"/>
                </a:lnTo>
                <a:lnTo>
                  <a:pt x="26056" y="3115"/>
                </a:lnTo>
                <a:lnTo>
                  <a:pt x="19873" y="17990"/>
                </a:lnTo>
                <a:lnTo>
                  <a:pt x="15165" y="17722"/>
                </a:lnTo>
                <a:lnTo>
                  <a:pt x="13777" y="19351"/>
                </a:lnTo>
                <a:lnTo>
                  <a:pt x="14502" y="20926"/>
                </a:lnTo>
                <a:lnTo>
                  <a:pt x="13201" y="23340"/>
                </a:lnTo>
                <a:lnTo>
                  <a:pt x="7939" y="29189"/>
                </a:lnTo>
                <a:lnTo>
                  <a:pt x="6473" y="35679"/>
                </a:lnTo>
                <a:lnTo>
                  <a:pt x="5339" y="38038"/>
                </a:lnTo>
                <a:lnTo>
                  <a:pt x="5403" y="39173"/>
                </a:lnTo>
                <a:lnTo>
                  <a:pt x="5825" y="39259"/>
                </a:lnTo>
                <a:lnTo>
                  <a:pt x="8996" y="44822"/>
                </a:lnTo>
                <a:lnTo>
                  <a:pt x="7167" y="47536"/>
                </a:lnTo>
                <a:lnTo>
                  <a:pt x="5044" y="47912"/>
                </a:lnTo>
                <a:lnTo>
                  <a:pt x="3479" y="52015"/>
                </a:lnTo>
                <a:lnTo>
                  <a:pt x="1733" y="52546"/>
                </a:lnTo>
                <a:lnTo>
                  <a:pt x="2141" y="53326"/>
                </a:lnTo>
                <a:lnTo>
                  <a:pt x="445" y="54061"/>
                </a:lnTo>
                <a:lnTo>
                  <a:pt x="1642" y="55454"/>
                </a:lnTo>
                <a:lnTo>
                  <a:pt x="331" y="57142"/>
                </a:lnTo>
                <a:lnTo>
                  <a:pt x="6673" y="60655"/>
                </a:lnTo>
                <a:lnTo>
                  <a:pt x="5280" y="64131"/>
                </a:lnTo>
                <a:lnTo>
                  <a:pt x="3874" y="65106"/>
                </a:lnTo>
                <a:lnTo>
                  <a:pt x="3833" y="68151"/>
                </a:lnTo>
                <a:lnTo>
                  <a:pt x="3593" y="69866"/>
                </a:lnTo>
                <a:lnTo>
                  <a:pt x="2159" y="72662"/>
                </a:lnTo>
                <a:lnTo>
                  <a:pt x="2758" y="77594"/>
                </a:lnTo>
                <a:lnTo>
                  <a:pt x="3561" y="78906"/>
                </a:lnTo>
                <a:lnTo>
                  <a:pt x="5289" y="79046"/>
                </a:lnTo>
                <a:lnTo>
                  <a:pt x="4015" y="82041"/>
                </a:lnTo>
                <a:lnTo>
                  <a:pt x="3547" y="85626"/>
                </a:lnTo>
                <a:lnTo>
                  <a:pt x="4228" y="86570"/>
                </a:lnTo>
                <a:lnTo>
                  <a:pt x="5670" y="87024"/>
                </a:lnTo>
                <a:lnTo>
                  <a:pt x="23035" y="109323"/>
                </a:lnTo>
                <a:lnTo>
                  <a:pt x="23289" y="109636"/>
                </a:lnTo>
                <a:lnTo>
                  <a:pt x="33391" y="112245"/>
                </a:lnTo>
                <a:lnTo>
                  <a:pt x="50334" y="11666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643C184D-5B13-B9E9-B6B0-0B0C15321061}"/>
              </a:ext>
            </a:extLst>
          </p:cNvPr>
          <p:cNvSpPr>
            <a:spLocks/>
          </p:cNvSpPr>
          <p:nvPr/>
        </p:nvSpPr>
        <p:spPr>
          <a:xfrm flipV="1">
            <a:off x="6684770" y="4082705"/>
            <a:ext cx="171158" cy="183385"/>
          </a:xfrm>
          <a:custGeom>
            <a:avLst/>
            <a:gdLst>
              <a:gd name="connsiteX0" fmla="*/ 36684 w 116558"/>
              <a:gd name="connsiteY0" fmla="*/ 119421 h 124885"/>
              <a:gd name="connsiteX1" fmla="*/ 46001 w 116558"/>
              <a:gd name="connsiteY1" fmla="*/ 125420 h 124885"/>
              <a:gd name="connsiteX2" fmla="*/ 60014 w 116558"/>
              <a:gd name="connsiteY2" fmla="*/ 115809 h 124885"/>
              <a:gd name="connsiteX3" fmla="*/ 62322 w 116558"/>
              <a:gd name="connsiteY3" fmla="*/ 114221 h 124885"/>
              <a:gd name="connsiteX4" fmla="*/ 90973 w 116558"/>
              <a:gd name="connsiteY4" fmla="*/ 96578 h 124885"/>
              <a:gd name="connsiteX5" fmla="*/ 89458 w 116558"/>
              <a:gd name="connsiteY5" fmla="*/ 85569 h 124885"/>
              <a:gd name="connsiteX6" fmla="*/ 113804 w 116558"/>
              <a:gd name="connsiteY6" fmla="*/ 84693 h 124885"/>
              <a:gd name="connsiteX7" fmla="*/ 116898 w 116558"/>
              <a:gd name="connsiteY7" fmla="*/ 80668 h 124885"/>
              <a:gd name="connsiteX8" fmla="*/ 109186 w 116558"/>
              <a:gd name="connsiteY8" fmla="*/ 43912 h 124885"/>
              <a:gd name="connsiteX9" fmla="*/ 114004 w 116558"/>
              <a:gd name="connsiteY9" fmla="*/ 43635 h 124885"/>
              <a:gd name="connsiteX10" fmla="*/ 110978 w 116558"/>
              <a:gd name="connsiteY10" fmla="*/ 41734 h 124885"/>
              <a:gd name="connsiteX11" fmla="*/ 97442 w 116558"/>
              <a:gd name="connsiteY11" fmla="*/ 33285 h 124885"/>
              <a:gd name="connsiteX12" fmla="*/ 93101 w 116558"/>
              <a:gd name="connsiteY12" fmla="*/ 30571 h 124885"/>
              <a:gd name="connsiteX13" fmla="*/ 92466 w 116558"/>
              <a:gd name="connsiteY13" fmla="*/ 30172 h 124885"/>
              <a:gd name="connsiteX14" fmla="*/ 75523 w 116558"/>
              <a:gd name="connsiteY14" fmla="*/ 25756 h 124885"/>
              <a:gd name="connsiteX15" fmla="*/ 65421 w 116558"/>
              <a:gd name="connsiteY15" fmla="*/ 23147 h 124885"/>
              <a:gd name="connsiteX16" fmla="*/ 65167 w 116558"/>
              <a:gd name="connsiteY16" fmla="*/ 22834 h 124885"/>
              <a:gd name="connsiteX17" fmla="*/ 47802 w 116558"/>
              <a:gd name="connsiteY17" fmla="*/ 535 h 124885"/>
              <a:gd name="connsiteX18" fmla="*/ 46092 w 116558"/>
              <a:gd name="connsiteY18" fmla="*/ 3866 h 124885"/>
              <a:gd name="connsiteX19" fmla="*/ 48646 w 116558"/>
              <a:gd name="connsiteY19" fmla="*/ 6080 h 124885"/>
              <a:gd name="connsiteX20" fmla="*/ 48841 w 116558"/>
              <a:gd name="connsiteY20" fmla="*/ 8880 h 124885"/>
              <a:gd name="connsiteX21" fmla="*/ 45987 w 116558"/>
              <a:gd name="connsiteY21" fmla="*/ 15074 h 124885"/>
              <a:gd name="connsiteX22" fmla="*/ 42867 w 116558"/>
              <a:gd name="connsiteY22" fmla="*/ 18355 h 124885"/>
              <a:gd name="connsiteX23" fmla="*/ 43284 w 116558"/>
              <a:gd name="connsiteY23" fmla="*/ 21890 h 124885"/>
              <a:gd name="connsiteX24" fmla="*/ 42363 w 116558"/>
              <a:gd name="connsiteY24" fmla="*/ 24059 h 124885"/>
              <a:gd name="connsiteX25" fmla="*/ 37155 w 116558"/>
              <a:gd name="connsiteY25" fmla="*/ 31823 h 124885"/>
              <a:gd name="connsiteX26" fmla="*/ 34130 w 116558"/>
              <a:gd name="connsiteY26" fmla="*/ 34174 h 124885"/>
              <a:gd name="connsiteX27" fmla="*/ 30229 w 116558"/>
              <a:gd name="connsiteY27" fmla="*/ 35281 h 124885"/>
              <a:gd name="connsiteX28" fmla="*/ 29798 w 116558"/>
              <a:gd name="connsiteY28" fmla="*/ 36021 h 124885"/>
              <a:gd name="connsiteX29" fmla="*/ 26999 w 116558"/>
              <a:gd name="connsiteY29" fmla="*/ 36679 h 124885"/>
              <a:gd name="connsiteX30" fmla="*/ 25819 w 116558"/>
              <a:gd name="connsiteY30" fmla="*/ 38040 h 124885"/>
              <a:gd name="connsiteX31" fmla="*/ 23828 w 116558"/>
              <a:gd name="connsiteY31" fmla="*/ 36615 h 124885"/>
              <a:gd name="connsiteX32" fmla="*/ 19786 w 116558"/>
              <a:gd name="connsiteY32" fmla="*/ 36960 h 124885"/>
              <a:gd name="connsiteX33" fmla="*/ 18716 w 116558"/>
              <a:gd name="connsiteY33" fmla="*/ 38789 h 124885"/>
              <a:gd name="connsiteX34" fmla="*/ 19441 w 116558"/>
              <a:gd name="connsiteY34" fmla="*/ 39533 h 124885"/>
              <a:gd name="connsiteX35" fmla="*/ 18852 w 116558"/>
              <a:gd name="connsiteY35" fmla="*/ 41802 h 124885"/>
              <a:gd name="connsiteX36" fmla="*/ 16429 w 116558"/>
              <a:gd name="connsiteY36" fmla="*/ 43345 h 124885"/>
              <a:gd name="connsiteX37" fmla="*/ 17436 w 116558"/>
              <a:gd name="connsiteY37" fmla="*/ 44933 h 124885"/>
              <a:gd name="connsiteX38" fmla="*/ 16915 w 116558"/>
              <a:gd name="connsiteY38" fmla="*/ 46235 h 124885"/>
              <a:gd name="connsiteX39" fmla="*/ 14796 w 116558"/>
              <a:gd name="connsiteY39" fmla="*/ 47719 h 124885"/>
              <a:gd name="connsiteX40" fmla="*/ 15037 w 116558"/>
              <a:gd name="connsiteY40" fmla="*/ 48627 h 124885"/>
              <a:gd name="connsiteX41" fmla="*/ 12560 w 116558"/>
              <a:gd name="connsiteY41" fmla="*/ 52212 h 124885"/>
              <a:gd name="connsiteX42" fmla="*/ 10959 w 116558"/>
              <a:gd name="connsiteY42" fmla="*/ 52870 h 124885"/>
              <a:gd name="connsiteX43" fmla="*/ 7738 w 116558"/>
              <a:gd name="connsiteY43" fmla="*/ 54004 h 124885"/>
              <a:gd name="connsiteX44" fmla="*/ 6218 w 116558"/>
              <a:gd name="connsiteY44" fmla="*/ 55797 h 124885"/>
              <a:gd name="connsiteX45" fmla="*/ 339 w 116558"/>
              <a:gd name="connsiteY45" fmla="*/ 72296 h 124885"/>
              <a:gd name="connsiteX46" fmla="*/ 10854 w 116558"/>
              <a:gd name="connsiteY46" fmla="*/ 73966 h 124885"/>
              <a:gd name="connsiteX47" fmla="*/ 14043 w 116558"/>
              <a:gd name="connsiteY47" fmla="*/ 74556 h 124885"/>
              <a:gd name="connsiteX48" fmla="*/ 18262 w 116558"/>
              <a:gd name="connsiteY48" fmla="*/ 82511 h 124885"/>
              <a:gd name="connsiteX49" fmla="*/ 34030 w 116558"/>
              <a:gd name="connsiteY49" fmla="*/ 100903 h 124885"/>
              <a:gd name="connsiteX50" fmla="*/ 36461 w 116558"/>
              <a:gd name="connsiteY50" fmla="*/ 100295 h 124885"/>
              <a:gd name="connsiteX51" fmla="*/ 34760 w 116558"/>
              <a:gd name="connsiteY51" fmla="*/ 111562 h 124885"/>
              <a:gd name="connsiteX52" fmla="*/ 33858 w 116558"/>
              <a:gd name="connsiteY52" fmla="*/ 117665 h 124885"/>
              <a:gd name="connsiteX53" fmla="*/ 36684 w 116558"/>
              <a:gd name="connsiteY53" fmla="*/ 119421 h 124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16558" h="124885">
                <a:moveTo>
                  <a:pt x="36684" y="119421"/>
                </a:moveTo>
                <a:lnTo>
                  <a:pt x="46001" y="125420"/>
                </a:lnTo>
                <a:lnTo>
                  <a:pt x="60014" y="115809"/>
                </a:lnTo>
                <a:lnTo>
                  <a:pt x="62322" y="114221"/>
                </a:lnTo>
                <a:lnTo>
                  <a:pt x="90973" y="96578"/>
                </a:lnTo>
                <a:lnTo>
                  <a:pt x="89458" y="85569"/>
                </a:lnTo>
                <a:lnTo>
                  <a:pt x="113804" y="84693"/>
                </a:lnTo>
                <a:lnTo>
                  <a:pt x="116898" y="80668"/>
                </a:lnTo>
                <a:lnTo>
                  <a:pt x="109186" y="43912"/>
                </a:lnTo>
                <a:lnTo>
                  <a:pt x="114004" y="43635"/>
                </a:lnTo>
                <a:lnTo>
                  <a:pt x="110978" y="41734"/>
                </a:lnTo>
                <a:lnTo>
                  <a:pt x="97442" y="33285"/>
                </a:lnTo>
                <a:lnTo>
                  <a:pt x="93101" y="30571"/>
                </a:lnTo>
                <a:lnTo>
                  <a:pt x="92466" y="30172"/>
                </a:lnTo>
                <a:lnTo>
                  <a:pt x="75523" y="25756"/>
                </a:lnTo>
                <a:lnTo>
                  <a:pt x="65421" y="23147"/>
                </a:lnTo>
                <a:lnTo>
                  <a:pt x="65167" y="22834"/>
                </a:lnTo>
                <a:lnTo>
                  <a:pt x="47802" y="535"/>
                </a:lnTo>
                <a:lnTo>
                  <a:pt x="46092" y="3866"/>
                </a:lnTo>
                <a:lnTo>
                  <a:pt x="48646" y="6080"/>
                </a:lnTo>
                <a:lnTo>
                  <a:pt x="48841" y="8880"/>
                </a:lnTo>
                <a:lnTo>
                  <a:pt x="45987" y="15074"/>
                </a:lnTo>
                <a:lnTo>
                  <a:pt x="42867" y="18355"/>
                </a:lnTo>
                <a:lnTo>
                  <a:pt x="43284" y="21890"/>
                </a:lnTo>
                <a:lnTo>
                  <a:pt x="42363" y="24059"/>
                </a:lnTo>
                <a:lnTo>
                  <a:pt x="37155" y="31823"/>
                </a:lnTo>
                <a:lnTo>
                  <a:pt x="34130" y="34174"/>
                </a:lnTo>
                <a:lnTo>
                  <a:pt x="30229" y="35281"/>
                </a:lnTo>
                <a:lnTo>
                  <a:pt x="29798" y="36021"/>
                </a:lnTo>
                <a:lnTo>
                  <a:pt x="26999" y="36679"/>
                </a:lnTo>
                <a:lnTo>
                  <a:pt x="25819" y="38040"/>
                </a:lnTo>
                <a:lnTo>
                  <a:pt x="23828" y="36615"/>
                </a:lnTo>
                <a:lnTo>
                  <a:pt x="19786" y="36960"/>
                </a:lnTo>
                <a:lnTo>
                  <a:pt x="18716" y="38789"/>
                </a:lnTo>
                <a:lnTo>
                  <a:pt x="19441" y="39533"/>
                </a:lnTo>
                <a:lnTo>
                  <a:pt x="18852" y="41802"/>
                </a:lnTo>
                <a:lnTo>
                  <a:pt x="16429" y="43345"/>
                </a:lnTo>
                <a:lnTo>
                  <a:pt x="17436" y="44933"/>
                </a:lnTo>
                <a:lnTo>
                  <a:pt x="16915" y="46235"/>
                </a:lnTo>
                <a:lnTo>
                  <a:pt x="14796" y="47719"/>
                </a:lnTo>
                <a:lnTo>
                  <a:pt x="15037" y="48627"/>
                </a:lnTo>
                <a:lnTo>
                  <a:pt x="12560" y="52212"/>
                </a:lnTo>
                <a:lnTo>
                  <a:pt x="10959" y="52870"/>
                </a:lnTo>
                <a:lnTo>
                  <a:pt x="7738" y="54004"/>
                </a:lnTo>
                <a:lnTo>
                  <a:pt x="6218" y="55797"/>
                </a:lnTo>
                <a:lnTo>
                  <a:pt x="339" y="72296"/>
                </a:lnTo>
                <a:lnTo>
                  <a:pt x="10854" y="73966"/>
                </a:lnTo>
                <a:lnTo>
                  <a:pt x="14043" y="74556"/>
                </a:lnTo>
                <a:lnTo>
                  <a:pt x="18262" y="82511"/>
                </a:lnTo>
                <a:lnTo>
                  <a:pt x="34030" y="100903"/>
                </a:lnTo>
                <a:lnTo>
                  <a:pt x="36461" y="100295"/>
                </a:lnTo>
                <a:lnTo>
                  <a:pt x="34760" y="111562"/>
                </a:lnTo>
                <a:lnTo>
                  <a:pt x="33858" y="117665"/>
                </a:lnTo>
                <a:lnTo>
                  <a:pt x="36684" y="11942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231183C0-1E11-DED8-486A-6410B8A15B7E}"/>
              </a:ext>
            </a:extLst>
          </p:cNvPr>
          <p:cNvSpPr>
            <a:spLocks/>
          </p:cNvSpPr>
          <p:nvPr/>
        </p:nvSpPr>
        <p:spPr>
          <a:xfrm flipV="1">
            <a:off x="5707614" y="3664396"/>
            <a:ext cx="431751" cy="486448"/>
          </a:xfrm>
          <a:custGeom>
            <a:avLst/>
            <a:gdLst>
              <a:gd name="connsiteX0" fmla="*/ 104257 w 294021"/>
              <a:gd name="connsiteY0" fmla="*/ 64609 h 331270"/>
              <a:gd name="connsiteX1" fmla="*/ 88927 w 294021"/>
              <a:gd name="connsiteY1" fmla="*/ 84036 h 331270"/>
              <a:gd name="connsiteX2" fmla="*/ 84863 w 294021"/>
              <a:gd name="connsiteY2" fmla="*/ 89144 h 331270"/>
              <a:gd name="connsiteX3" fmla="*/ 83681 w 294021"/>
              <a:gd name="connsiteY3" fmla="*/ 90610 h 331270"/>
              <a:gd name="connsiteX4" fmla="*/ 79029 w 294021"/>
              <a:gd name="connsiteY4" fmla="*/ 96432 h 331270"/>
              <a:gd name="connsiteX5" fmla="*/ 76435 w 294021"/>
              <a:gd name="connsiteY5" fmla="*/ 103552 h 331270"/>
              <a:gd name="connsiteX6" fmla="*/ 75527 w 294021"/>
              <a:gd name="connsiteY6" fmla="*/ 106140 h 331270"/>
              <a:gd name="connsiteX7" fmla="*/ 72592 w 294021"/>
              <a:gd name="connsiteY7" fmla="*/ 114272 h 331270"/>
              <a:gd name="connsiteX8" fmla="*/ 68344 w 294021"/>
              <a:gd name="connsiteY8" fmla="*/ 126056 h 331270"/>
              <a:gd name="connsiteX9" fmla="*/ 67045 w 294021"/>
              <a:gd name="connsiteY9" fmla="*/ 129383 h 331270"/>
              <a:gd name="connsiteX10" fmla="*/ 65907 w 294021"/>
              <a:gd name="connsiteY10" fmla="*/ 132813 h 331270"/>
              <a:gd name="connsiteX11" fmla="*/ 58114 w 294021"/>
              <a:gd name="connsiteY11" fmla="*/ 153929 h 331270"/>
              <a:gd name="connsiteX12" fmla="*/ 50348 w 294021"/>
              <a:gd name="connsiteY12" fmla="*/ 175309 h 331270"/>
              <a:gd name="connsiteX13" fmla="*/ 45023 w 294021"/>
              <a:gd name="connsiteY13" fmla="*/ 189934 h 331270"/>
              <a:gd name="connsiteX14" fmla="*/ 41027 w 294021"/>
              <a:gd name="connsiteY14" fmla="*/ 200956 h 331270"/>
              <a:gd name="connsiteX15" fmla="*/ 37668 w 294021"/>
              <a:gd name="connsiteY15" fmla="*/ 210401 h 331270"/>
              <a:gd name="connsiteX16" fmla="*/ 35562 w 294021"/>
              <a:gd name="connsiteY16" fmla="*/ 215989 h 331270"/>
              <a:gd name="connsiteX17" fmla="*/ 33300 w 294021"/>
              <a:gd name="connsiteY17" fmla="*/ 222272 h 331270"/>
              <a:gd name="connsiteX18" fmla="*/ 13858 w 294021"/>
              <a:gd name="connsiteY18" fmla="*/ 243544 h 331270"/>
              <a:gd name="connsiteX19" fmla="*/ 7022 w 294021"/>
              <a:gd name="connsiteY19" fmla="*/ 265233 h 331270"/>
              <a:gd name="connsiteX20" fmla="*/ 406 w 294021"/>
              <a:gd name="connsiteY20" fmla="*/ 276891 h 331270"/>
              <a:gd name="connsiteX21" fmla="*/ 9269 w 294021"/>
              <a:gd name="connsiteY21" fmla="*/ 282393 h 331270"/>
              <a:gd name="connsiteX22" fmla="*/ 10519 w 294021"/>
              <a:gd name="connsiteY22" fmla="*/ 284799 h 331270"/>
              <a:gd name="connsiteX23" fmla="*/ 15732 w 294021"/>
              <a:gd name="connsiteY23" fmla="*/ 294751 h 331270"/>
              <a:gd name="connsiteX24" fmla="*/ 19051 w 294021"/>
              <a:gd name="connsiteY24" fmla="*/ 295230 h 331270"/>
              <a:gd name="connsiteX25" fmla="*/ 19938 w 294021"/>
              <a:gd name="connsiteY25" fmla="*/ 296249 h 331270"/>
              <a:gd name="connsiteX26" fmla="*/ 27605 w 294021"/>
              <a:gd name="connsiteY26" fmla="*/ 288318 h 331270"/>
              <a:gd name="connsiteX27" fmla="*/ 36148 w 294021"/>
              <a:gd name="connsiteY27" fmla="*/ 289977 h 331270"/>
              <a:gd name="connsiteX28" fmla="*/ 31457 w 294021"/>
              <a:gd name="connsiteY28" fmla="*/ 305548 h 331270"/>
              <a:gd name="connsiteX29" fmla="*/ 35212 w 294021"/>
              <a:gd name="connsiteY29" fmla="*/ 317153 h 331270"/>
              <a:gd name="connsiteX30" fmla="*/ 37609 w 294021"/>
              <a:gd name="connsiteY30" fmla="*/ 315433 h 331270"/>
              <a:gd name="connsiteX31" fmla="*/ 40145 w 294021"/>
              <a:gd name="connsiteY31" fmla="*/ 315823 h 331270"/>
              <a:gd name="connsiteX32" fmla="*/ 40306 w 294021"/>
              <a:gd name="connsiteY32" fmla="*/ 314857 h 331270"/>
              <a:gd name="connsiteX33" fmla="*/ 47522 w 294021"/>
              <a:gd name="connsiteY33" fmla="*/ 318041 h 331270"/>
              <a:gd name="connsiteX34" fmla="*/ 49314 w 294021"/>
              <a:gd name="connsiteY34" fmla="*/ 315776 h 331270"/>
              <a:gd name="connsiteX35" fmla="*/ 53063 w 294021"/>
              <a:gd name="connsiteY35" fmla="*/ 314101 h 331270"/>
              <a:gd name="connsiteX36" fmla="*/ 51216 w 294021"/>
              <a:gd name="connsiteY36" fmla="*/ 311156 h 331270"/>
              <a:gd name="connsiteX37" fmla="*/ 51594 w 294021"/>
              <a:gd name="connsiteY37" fmla="*/ 310787 h 331270"/>
              <a:gd name="connsiteX38" fmla="*/ 52381 w 294021"/>
              <a:gd name="connsiteY38" fmla="*/ 310572 h 331270"/>
              <a:gd name="connsiteX39" fmla="*/ 55107 w 294021"/>
              <a:gd name="connsiteY39" fmla="*/ 310972 h 331270"/>
              <a:gd name="connsiteX40" fmla="*/ 56249 w 294021"/>
              <a:gd name="connsiteY40" fmla="*/ 309447 h 331270"/>
              <a:gd name="connsiteX41" fmla="*/ 60441 w 294021"/>
              <a:gd name="connsiteY41" fmla="*/ 308502 h 331270"/>
              <a:gd name="connsiteX42" fmla="*/ 66360 w 294021"/>
              <a:gd name="connsiteY42" fmla="*/ 308799 h 331270"/>
              <a:gd name="connsiteX43" fmla="*/ 69005 w 294021"/>
              <a:gd name="connsiteY43" fmla="*/ 308884 h 331270"/>
              <a:gd name="connsiteX44" fmla="*/ 70307 w 294021"/>
              <a:gd name="connsiteY44" fmla="*/ 311035 h 331270"/>
              <a:gd name="connsiteX45" fmla="*/ 71801 w 294021"/>
              <a:gd name="connsiteY45" fmla="*/ 312793 h 331270"/>
              <a:gd name="connsiteX46" fmla="*/ 71930 w 294021"/>
              <a:gd name="connsiteY46" fmla="*/ 317012 h 331270"/>
              <a:gd name="connsiteX47" fmla="*/ 80723 w 294021"/>
              <a:gd name="connsiteY47" fmla="*/ 324564 h 331270"/>
              <a:gd name="connsiteX48" fmla="*/ 83297 w 294021"/>
              <a:gd name="connsiteY48" fmla="*/ 327385 h 331270"/>
              <a:gd name="connsiteX49" fmla="*/ 89597 w 294021"/>
              <a:gd name="connsiteY49" fmla="*/ 327868 h 331270"/>
              <a:gd name="connsiteX50" fmla="*/ 90836 w 294021"/>
              <a:gd name="connsiteY50" fmla="*/ 327965 h 331270"/>
              <a:gd name="connsiteX51" fmla="*/ 95243 w 294021"/>
              <a:gd name="connsiteY51" fmla="*/ 328719 h 331270"/>
              <a:gd name="connsiteX52" fmla="*/ 99929 w 294021"/>
              <a:gd name="connsiteY52" fmla="*/ 331568 h 331270"/>
              <a:gd name="connsiteX53" fmla="*/ 109951 w 294021"/>
              <a:gd name="connsiteY53" fmla="*/ 331686 h 331270"/>
              <a:gd name="connsiteX54" fmla="*/ 113654 w 294021"/>
              <a:gd name="connsiteY54" fmla="*/ 331747 h 331270"/>
              <a:gd name="connsiteX55" fmla="*/ 120053 w 294021"/>
              <a:gd name="connsiteY55" fmla="*/ 330637 h 331270"/>
              <a:gd name="connsiteX56" fmla="*/ 119384 w 294021"/>
              <a:gd name="connsiteY56" fmla="*/ 324516 h 331270"/>
              <a:gd name="connsiteX57" fmla="*/ 146639 w 294021"/>
              <a:gd name="connsiteY57" fmla="*/ 313487 h 331270"/>
              <a:gd name="connsiteX58" fmla="*/ 166345 w 294021"/>
              <a:gd name="connsiteY58" fmla="*/ 305524 h 331270"/>
              <a:gd name="connsiteX59" fmla="*/ 186211 w 294021"/>
              <a:gd name="connsiteY59" fmla="*/ 297451 h 331270"/>
              <a:gd name="connsiteX60" fmla="*/ 203947 w 294021"/>
              <a:gd name="connsiteY60" fmla="*/ 290337 h 331270"/>
              <a:gd name="connsiteX61" fmla="*/ 208295 w 294021"/>
              <a:gd name="connsiteY61" fmla="*/ 288590 h 331270"/>
              <a:gd name="connsiteX62" fmla="*/ 217623 w 294021"/>
              <a:gd name="connsiteY62" fmla="*/ 272129 h 331270"/>
              <a:gd name="connsiteX63" fmla="*/ 222096 w 294021"/>
              <a:gd name="connsiteY63" fmla="*/ 264218 h 331270"/>
              <a:gd name="connsiteX64" fmla="*/ 230803 w 294021"/>
              <a:gd name="connsiteY64" fmla="*/ 262573 h 331270"/>
              <a:gd name="connsiteX65" fmla="*/ 230816 w 294021"/>
              <a:gd name="connsiteY65" fmla="*/ 255622 h 331270"/>
              <a:gd name="connsiteX66" fmla="*/ 230821 w 294021"/>
              <a:gd name="connsiteY66" fmla="*/ 254009 h 331270"/>
              <a:gd name="connsiteX67" fmla="*/ 230835 w 294021"/>
              <a:gd name="connsiteY67" fmla="*/ 250409 h 331270"/>
              <a:gd name="connsiteX68" fmla="*/ 231247 w 294021"/>
              <a:gd name="connsiteY68" fmla="*/ 246333 h 331270"/>
              <a:gd name="connsiteX69" fmla="*/ 230844 w 294021"/>
              <a:gd name="connsiteY69" fmla="*/ 243906 h 331270"/>
              <a:gd name="connsiteX70" fmla="*/ 230848 w 294021"/>
              <a:gd name="connsiteY70" fmla="*/ 242292 h 331270"/>
              <a:gd name="connsiteX71" fmla="*/ 230857 w 294021"/>
              <a:gd name="connsiteY71" fmla="*/ 235665 h 331270"/>
              <a:gd name="connsiteX72" fmla="*/ 230862 w 294021"/>
              <a:gd name="connsiteY72" fmla="*/ 231818 h 331270"/>
              <a:gd name="connsiteX73" fmla="*/ 230671 w 294021"/>
              <a:gd name="connsiteY73" fmla="*/ 230295 h 331270"/>
              <a:gd name="connsiteX74" fmla="*/ 230776 w 294021"/>
              <a:gd name="connsiteY74" fmla="*/ 225013 h 331270"/>
              <a:gd name="connsiteX75" fmla="*/ 230063 w 294021"/>
              <a:gd name="connsiteY75" fmla="*/ 221256 h 331270"/>
              <a:gd name="connsiteX76" fmla="*/ 228290 w 294021"/>
              <a:gd name="connsiteY76" fmla="*/ 212013 h 331270"/>
              <a:gd name="connsiteX77" fmla="*/ 227755 w 294021"/>
              <a:gd name="connsiteY77" fmla="*/ 207968 h 331270"/>
              <a:gd name="connsiteX78" fmla="*/ 226856 w 294021"/>
              <a:gd name="connsiteY78" fmla="*/ 201126 h 331270"/>
              <a:gd name="connsiteX79" fmla="*/ 225341 w 294021"/>
              <a:gd name="connsiteY79" fmla="*/ 190063 h 331270"/>
              <a:gd name="connsiteX80" fmla="*/ 211505 w 294021"/>
              <a:gd name="connsiteY80" fmla="*/ 182715 h 331270"/>
              <a:gd name="connsiteX81" fmla="*/ 195910 w 294021"/>
              <a:gd name="connsiteY81" fmla="*/ 174423 h 331270"/>
              <a:gd name="connsiteX82" fmla="*/ 196336 w 294021"/>
              <a:gd name="connsiteY82" fmla="*/ 170645 h 331270"/>
              <a:gd name="connsiteX83" fmla="*/ 196382 w 294021"/>
              <a:gd name="connsiteY83" fmla="*/ 169432 h 331270"/>
              <a:gd name="connsiteX84" fmla="*/ 196393 w 294021"/>
              <a:gd name="connsiteY84" fmla="*/ 169160 h 331270"/>
              <a:gd name="connsiteX85" fmla="*/ 196394 w 294021"/>
              <a:gd name="connsiteY85" fmla="*/ 169135 h 331270"/>
              <a:gd name="connsiteX86" fmla="*/ 196421 w 294021"/>
              <a:gd name="connsiteY86" fmla="*/ 168417 h 331270"/>
              <a:gd name="connsiteX87" fmla="*/ 202807 w 294021"/>
              <a:gd name="connsiteY87" fmla="*/ 153277 h 331270"/>
              <a:gd name="connsiteX88" fmla="*/ 205773 w 294021"/>
              <a:gd name="connsiteY88" fmla="*/ 145738 h 331270"/>
              <a:gd name="connsiteX89" fmla="*/ 206862 w 294021"/>
              <a:gd name="connsiteY89" fmla="*/ 143701 h 331270"/>
              <a:gd name="connsiteX90" fmla="*/ 210072 w 294021"/>
              <a:gd name="connsiteY90" fmla="*/ 136076 h 331270"/>
              <a:gd name="connsiteX91" fmla="*/ 215230 w 294021"/>
              <a:gd name="connsiteY91" fmla="*/ 122339 h 331270"/>
              <a:gd name="connsiteX92" fmla="*/ 219861 w 294021"/>
              <a:gd name="connsiteY92" fmla="*/ 113617 h 331270"/>
              <a:gd name="connsiteX93" fmla="*/ 228612 w 294021"/>
              <a:gd name="connsiteY93" fmla="*/ 103577 h 331270"/>
              <a:gd name="connsiteX94" fmla="*/ 230971 w 294021"/>
              <a:gd name="connsiteY94" fmla="*/ 101009 h 331270"/>
              <a:gd name="connsiteX95" fmla="*/ 243708 w 294021"/>
              <a:gd name="connsiteY95" fmla="*/ 86942 h 331270"/>
              <a:gd name="connsiteX96" fmla="*/ 248712 w 294021"/>
              <a:gd name="connsiteY96" fmla="*/ 81414 h 331270"/>
              <a:gd name="connsiteX97" fmla="*/ 259762 w 294021"/>
              <a:gd name="connsiteY97" fmla="*/ 69210 h 331270"/>
              <a:gd name="connsiteX98" fmla="*/ 261745 w 294021"/>
              <a:gd name="connsiteY98" fmla="*/ 66193 h 331270"/>
              <a:gd name="connsiteX99" fmla="*/ 266630 w 294021"/>
              <a:gd name="connsiteY99" fmla="*/ 61641 h 331270"/>
              <a:gd name="connsiteX100" fmla="*/ 276964 w 294021"/>
              <a:gd name="connsiteY100" fmla="*/ 50229 h 331270"/>
              <a:gd name="connsiteX101" fmla="*/ 280833 w 294021"/>
              <a:gd name="connsiteY101" fmla="*/ 45959 h 331270"/>
              <a:gd name="connsiteX102" fmla="*/ 284054 w 294021"/>
              <a:gd name="connsiteY102" fmla="*/ 42397 h 331270"/>
              <a:gd name="connsiteX103" fmla="*/ 287302 w 294021"/>
              <a:gd name="connsiteY103" fmla="*/ 38816 h 331270"/>
              <a:gd name="connsiteX104" fmla="*/ 287787 w 294021"/>
              <a:gd name="connsiteY104" fmla="*/ 38249 h 331270"/>
              <a:gd name="connsiteX105" fmla="*/ 293099 w 294021"/>
              <a:gd name="connsiteY105" fmla="*/ 32431 h 331270"/>
              <a:gd name="connsiteX106" fmla="*/ 294428 w 294021"/>
              <a:gd name="connsiteY106" fmla="*/ 30975 h 331270"/>
              <a:gd name="connsiteX107" fmla="*/ 282334 w 294021"/>
              <a:gd name="connsiteY107" fmla="*/ 23111 h 331270"/>
              <a:gd name="connsiteX108" fmla="*/ 275603 w 294021"/>
              <a:gd name="connsiteY108" fmla="*/ 18745 h 331270"/>
              <a:gd name="connsiteX109" fmla="*/ 259758 w 294021"/>
              <a:gd name="connsiteY109" fmla="*/ 8454 h 331270"/>
              <a:gd name="connsiteX110" fmla="*/ 247460 w 294021"/>
              <a:gd name="connsiteY110" fmla="*/ 476 h 331270"/>
              <a:gd name="connsiteX111" fmla="*/ 226843 w 294021"/>
              <a:gd name="connsiteY111" fmla="*/ 1465 h 331270"/>
              <a:gd name="connsiteX112" fmla="*/ 218098 w 294021"/>
              <a:gd name="connsiteY112" fmla="*/ 1897 h 331270"/>
              <a:gd name="connsiteX113" fmla="*/ 205094 w 294021"/>
              <a:gd name="connsiteY113" fmla="*/ 2518 h 331270"/>
              <a:gd name="connsiteX114" fmla="*/ 124925 w 294021"/>
              <a:gd name="connsiteY114" fmla="*/ 42809 h 331270"/>
              <a:gd name="connsiteX115" fmla="*/ 118013 w 294021"/>
              <a:gd name="connsiteY115" fmla="*/ 47474 h 331270"/>
              <a:gd name="connsiteX116" fmla="*/ 116142 w 294021"/>
              <a:gd name="connsiteY116" fmla="*/ 49934 h 331270"/>
              <a:gd name="connsiteX117" fmla="*/ 111656 w 294021"/>
              <a:gd name="connsiteY117" fmla="*/ 55479 h 331270"/>
              <a:gd name="connsiteX118" fmla="*/ 106019 w 294021"/>
              <a:gd name="connsiteY118" fmla="*/ 62540 h 331270"/>
              <a:gd name="connsiteX119" fmla="*/ 104257 w 294021"/>
              <a:gd name="connsiteY119" fmla="*/ 64609 h 33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294021" h="331270">
                <a:moveTo>
                  <a:pt x="104257" y="64609"/>
                </a:moveTo>
                <a:lnTo>
                  <a:pt x="88927" y="84036"/>
                </a:lnTo>
                <a:lnTo>
                  <a:pt x="84863" y="89144"/>
                </a:lnTo>
                <a:lnTo>
                  <a:pt x="83681" y="90610"/>
                </a:lnTo>
                <a:lnTo>
                  <a:pt x="79029" y="96432"/>
                </a:lnTo>
                <a:lnTo>
                  <a:pt x="76435" y="103552"/>
                </a:lnTo>
                <a:lnTo>
                  <a:pt x="75527" y="106140"/>
                </a:lnTo>
                <a:lnTo>
                  <a:pt x="72592" y="114272"/>
                </a:lnTo>
                <a:lnTo>
                  <a:pt x="68344" y="126056"/>
                </a:lnTo>
                <a:lnTo>
                  <a:pt x="67045" y="129383"/>
                </a:lnTo>
                <a:lnTo>
                  <a:pt x="65907" y="132813"/>
                </a:lnTo>
                <a:lnTo>
                  <a:pt x="58114" y="153929"/>
                </a:lnTo>
                <a:lnTo>
                  <a:pt x="50348" y="175309"/>
                </a:lnTo>
                <a:lnTo>
                  <a:pt x="45023" y="189934"/>
                </a:lnTo>
                <a:lnTo>
                  <a:pt x="41027" y="200956"/>
                </a:lnTo>
                <a:lnTo>
                  <a:pt x="37668" y="210401"/>
                </a:lnTo>
                <a:lnTo>
                  <a:pt x="35562" y="215989"/>
                </a:lnTo>
                <a:lnTo>
                  <a:pt x="33300" y="222272"/>
                </a:lnTo>
                <a:lnTo>
                  <a:pt x="13858" y="243544"/>
                </a:lnTo>
                <a:lnTo>
                  <a:pt x="7022" y="265233"/>
                </a:lnTo>
                <a:lnTo>
                  <a:pt x="406" y="276891"/>
                </a:lnTo>
                <a:lnTo>
                  <a:pt x="9269" y="282393"/>
                </a:lnTo>
                <a:lnTo>
                  <a:pt x="10519" y="284799"/>
                </a:lnTo>
                <a:lnTo>
                  <a:pt x="15732" y="294751"/>
                </a:lnTo>
                <a:lnTo>
                  <a:pt x="19051" y="295230"/>
                </a:lnTo>
                <a:lnTo>
                  <a:pt x="19938" y="296249"/>
                </a:lnTo>
                <a:lnTo>
                  <a:pt x="27605" y="288318"/>
                </a:lnTo>
                <a:lnTo>
                  <a:pt x="36148" y="289977"/>
                </a:lnTo>
                <a:lnTo>
                  <a:pt x="31457" y="305548"/>
                </a:lnTo>
                <a:lnTo>
                  <a:pt x="35212" y="317153"/>
                </a:lnTo>
                <a:lnTo>
                  <a:pt x="37609" y="315433"/>
                </a:lnTo>
                <a:lnTo>
                  <a:pt x="40145" y="315823"/>
                </a:lnTo>
                <a:lnTo>
                  <a:pt x="40306" y="314857"/>
                </a:lnTo>
                <a:lnTo>
                  <a:pt x="47522" y="318041"/>
                </a:lnTo>
                <a:lnTo>
                  <a:pt x="49314" y="315776"/>
                </a:lnTo>
                <a:lnTo>
                  <a:pt x="53063" y="314101"/>
                </a:lnTo>
                <a:lnTo>
                  <a:pt x="51216" y="311156"/>
                </a:lnTo>
                <a:lnTo>
                  <a:pt x="51594" y="310787"/>
                </a:lnTo>
                <a:lnTo>
                  <a:pt x="52381" y="310572"/>
                </a:lnTo>
                <a:lnTo>
                  <a:pt x="55107" y="310972"/>
                </a:lnTo>
                <a:lnTo>
                  <a:pt x="56249" y="309447"/>
                </a:lnTo>
                <a:lnTo>
                  <a:pt x="60441" y="308502"/>
                </a:lnTo>
                <a:lnTo>
                  <a:pt x="66360" y="308799"/>
                </a:lnTo>
                <a:lnTo>
                  <a:pt x="69005" y="308884"/>
                </a:lnTo>
                <a:lnTo>
                  <a:pt x="70307" y="311035"/>
                </a:lnTo>
                <a:lnTo>
                  <a:pt x="71801" y="312793"/>
                </a:lnTo>
                <a:lnTo>
                  <a:pt x="71930" y="317012"/>
                </a:lnTo>
                <a:lnTo>
                  <a:pt x="80723" y="324564"/>
                </a:lnTo>
                <a:lnTo>
                  <a:pt x="83297" y="327385"/>
                </a:lnTo>
                <a:lnTo>
                  <a:pt x="89597" y="327868"/>
                </a:lnTo>
                <a:lnTo>
                  <a:pt x="90836" y="327965"/>
                </a:lnTo>
                <a:lnTo>
                  <a:pt x="95243" y="328719"/>
                </a:lnTo>
                <a:lnTo>
                  <a:pt x="99929" y="331568"/>
                </a:lnTo>
                <a:lnTo>
                  <a:pt x="109951" y="331686"/>
                </a:lnTo>
                <a:lnTo>
                  <a:pt x="113654" y="331747"/>
                </a:lnTo>
                <a:lnTo>
                  <a:pt x="120053" y="330637"/>
                </a:lnTo>
                <a:lnTo>
                  <a:pt x="119384" y="324516"/>
                </a:lnTo>
                <a:lnTo>
                  <a:pt x="146639" y="313487"/>
                </a:lnTo>
                <a:lnTo>
                  <a:pt x="166345" y="305524"/>
                </a:lnTo>
                <a:lnTo>
                  <a:pt x="186211" y="297451"/>
                </a:lnTo>
                <a:lnTo>
                  <a:pt x="203947" y="290337"/>
                </a:lnTo>
                <a:lnTo>
                  <a:pt x="208295" y="288590"/>
                </a:lnTo>
                <a:lnTo>
                  <a:pt x="217623" y="272129"/>
                </a:lnTo>
                <a:lnTo>
                  <a:pt x="222096" y="264218"/>
                </a:lnTo>
                <a:lnTo>
                  <a:pt x="230803" y="262573"/>
                </a:lnTo>
                <a:lnTo>
                  <a:pt x="230816" y="255622"/>
                </a:lnTo>
                <a:lnTo>
                  <a:pt x="230821" y="254009"/>
                </a:lnTo>
                <a:lnTo>
                  <a:pt x="230835" y="250409"/>
                </a:lnTo>
                <a:lnTo>
                  <a:pt x="231247" y="246333"/>
                </a:lnTo>
                <a:lnTo>
                  <a:pt x="230844" y="243906"/>
                </a:lnTo>
                <a:lnTo>
                  <a:pt x="230848" y="242292"/>
                </a:lnTo>
                <a:lnTo>
                  <a:pt x="230857" y="235665"/>
                </a:lnTo>
                <a:lnTo>
                  <a:pt x="230862" y="231818"/>
                </a:lnTo>
                <a:lnTo>
                  <a:pt x="230671" y="230295"/>
                </a:lnTo>
                <a:lnTo>
                  <a:pt x="230776" y="225013"/>
                </a:lnTo>
                <a:lnTo>
                  <a:pt x="230063" y="221256"/>
                </a:lnTo>
                <a:lnTo>
                  <a:pt x="228290" y="212013"/>
                </a:lnTo>
                <a:lnTo>
                  <a:pt x="227755" y="207968"/>
                </a:lnTo>
                <a:lnTo>
                  <a:pt x="226856" y="201126"/>
                </a:lnTo>
                <a:lnTo>
                  <a:pt x="225341" y="190063"/>
                </a:lnTo>
                <a:lnTo>
                  <a:pt x="211505" y="182715"/>
                </a:lnTo>
                <a:lnTo>
                  <a:pt x="195910" y="174423"/>
                </a:lnTo>
                <a:lnTo>
                  <a:pt x="196336" y="170645"/>
                </a:lnTo>
                <a:lnTo>
                  <a:pt x="196382" y="169432"/>
                </a:lnTo>
                <a:lnTo>
                  <a:pt x="196393" y="169160"/>
                </a:lnTo>
                <a:lnTo>
                  <a:pt x="196394" y="169135"/>
                </a:lnTo>
                <a:lnTo>
                  <a:pt x="196421" y="168417"/>
                </a:lnTo>
                <a:lnTo>
                  <a:pt x="202807" y="153277"/>
                </a:lnTo>
                <a:lnTo>
                  <a:pt x="205773" y="145738"/>
                </a:lnTo>
                <a:lnTo>
                  <a:pt x="206862" y="143701"/>
                </a:lnTo>
                <a:lnTo>
                  <a:pt x="210072" y="136076"/>
                </a:lnTo>
                <a:lnTo>
                  <a:pt x="215230" y="122339"/>
                </a:lnTo>
                <a:lnTo>
                  <a:pt x="219861" y="113617"/>
                </a:lnTo>
                <a:lnTo>
                  <a:pt x="228612" y="103577"/>
                </a:lnTo>
                <a:lnTo>
                  <a:pt x="230971" y="101009"/>
                </a:lnTo>
                <a:lnTo>
                  <a:pt x="243708" y="86942"/>
                </a:lnTo>
                <a:lnTo>
                  <a:pt x="248712" y="81414"/>
                </a:lnTo>
                <a:lnTo>
                  <a:pt x="259762" y="69210"/>
                </a:lnTo>
                <a:lnTo>
                  <a:pt x="261745" y="66193"/>
                </a:lnTo>
                <a:lnTo>
                  <a:pt x="266630" y="61641"/>
                </a:lnTo>
                <a:lnTo>
                  <a:pt x="276964" y="50229"/>
                </a:lnTo>
                <a:lnTo>
                  <a:pt x="280833" y="45959"/>
                </a:lnTo>
                <a:lnTo>
                  <a:pt x="284054" y="42397"/>
                </a:lnTo>
                <a:lnTo>
                  <a:pt x="287302" y="38816"/>
                </a:lnTo>
                <a:lnTo>
                  <a:pt x="287787" y="38249"/>
                </a:lnTo>
                <a:lnTo>
                  <a:pt x="293099" y="32431"/>
                </a:lnTo>
                <a:lnTo>
                  <a:pt x="294428" y="30975"/>
                </a:lnTo>
                <a:lnTo>
                  <a:pt x="282334" y="23111"/>
                </a:lnTo>
                <a:lnTo>
                  <a:pt x="275603" y="18745"/>
                </a:lnTo>
                <a:lnTo>
                  <a:pt x="259758" y="8454"/>
                </a:lnTo>
                <a:lnTo>
                  <a:pt x="247460" y="476"/>
                </a:lnTo>
                <a:lnTo>
                  <a:pt x="226843" y="1465"/>
                </a:lnTo>
                <a:lnTo>
                  <a:pt x="218098" y="1897"/>
                </a:lnTo>
                <a:lnTo>
                  <a:pt x="205094" y="2518"/>
                </a:lnTo>
                <a:lnTo>
                  <a:pt x="124925" y="42809"/>
                </a:lnTo>
                <a:lnTo>
                  <a:pt x="118013" y="47474"/>
                </a:lnTo>
                <a:lnTo>
                  <a:pt x="116142" y="49934"/>
                </a:lnTo>
                <a:lnTo>
                  <a:pt x="111656" y="55479"/>
                </a:lnTo>
                <a:lnTo>
                  <a:pt x="106019" y="62540"/>
                </a:lnTo>
                <a:lnTo>
                  <a:pt x="104257" y="6460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71C457D-09C7-4F09-5DFB-53D0F12E6268}"/>
              </a:ext>
            </a:extLst>
          </p:cNvPr>
          <p:cNvSpPr>
            <a:spLocks/>
          </p:cNvSpPr>
          <p:nvPr/>
        </p:nvSpPr>
        <p:spPr>
          <a:xfrm flipV="1">
            <a:off x="7379382" y="3255760"/>
            <a:ext cx="824997" cy="686659"/>
          </a:xfrm>
          <a:custGeom>
            <a:avLst/>
            <a:gdLst>
              <a:gd name="connsiteX0" fmla="*/ 243609 w 561821"/>
              <a:gd name="connsiteY0" fmla="*/ 410176 h 467613"/>
              <a:gd name="connsiteX1" fmla="*/ 249543 w 561821"/>
              <a:gd name="connsiteY1" fmla="*/ 379036 h 467613"/>
              <a:gd name="connsiteX2" fmla="*/ 264295 w 561821"/>
              <a:gd name="connsiteY2" fmla="*/ 335022 h 467613"/>
              <a:gd name="connsiteX3" fmla="*/ 266871 w 561821"/>
              <a:gd name="connsiteY3" fmla="*/ 327202 h 467613"/>
              <a:gd name="connsiteX4" fmla="*/ 296116 w 561821"/>
              <a:gd name="connsiteY4" fmla="*/ 320195 h 467613"/>
              <a:gd name="connsiteX5" fmla="*/ 311204 w 561821"/>
              <a:gd name="connsiteY5" fmla="*/ 307832 h 467613"/>
              <a:gd name="connsiteX6" fmla="*/ 315717 w 561821"/>
              <a:gd name="connsiteY6" fmla="*/ 283653 h 467613"/>
              <a:gd name="connsiteX7" fmla="*/ 313313 w 561821"/>
              <a:gd name="connsiteY7" fmla="*/ 271701 h 467613"/>
              <a:gd name="connsiteX8" fmla="*/ 332238 w 561821"/>
              <a:gd name="connsiteY8" fmla="*/ 255809 h 467613"/>
              <a:gd name="connsiteX9" fmla="*/ 339614 w 561821"/>
              <a:gd name="connsiteY9" fmla="*/ 241521 h 467613"/>
              <a:gd name="connsiteX10" fmla="*/ 337342 w 561821"/>
              <a:gd name="connsiteY10" fmla="*/ 237666 h 467613"/>
              <a:gd name="connsiteX11" fmla="*/ 344377 w 561821"/>
              <a:gd name="connsiteY11" fmla="*/ 217857 h 467613"/>
              <a:gd name="connsiteX12" fmla="*/ 347403 w 561821"/>
              <a:gd name="connsiteY12" fmla="*/ 202526 h 467613"/>
              <a:gd name="connsiteX13" fmla="*/ 350592 w 561821"/>
              <a:gd name="connsiteY13" fmla="*/ 186337 h 467613"/>
              <a:gd name="connsiteX14" fmla="*/ 351418 w 561821"/>
              <a:gd name="connsiteY14" fmla="*/ 181833 h 467613"/>
              <a:gd name="connsiteX15" fmla="*/ 357746 w 561821"/>
              <a:gd name="connsiteY15" fmla="*/ 149765 h 467613"/>
              <a:gd name="connsiteX16" fmla="*/ 398885 w 561821"/>
              <a:gd name="connsiteY16" fmla="*/ 148553 h 467613"/>
              <a:gd name="connsiteX17" fmla="*/ 421929 w 561821"/>
              <a:gd name="connsiteY17" fmla="*/ 144652 h 467613"/>
              <a:gd name="connsiteX18" fmla="*/ 431927 w 561821"/>
              <a:gd name="connsiteY18" fmla="*/ 112213 h 467613"/>
              <a:gd name="connsiteX19" fmla="*/ 562080 w 561821"/>
              <a:gd name="connsiteY19" fmla="*/ 107224 h 467613"/>
              <a:gd name="connsiteX20" fmla="*/ 483504 w 561821"/>
              <a:gd name="connsiteY20" fmla="*/ 80583 h 467613"/>
              <a:gd name="connsiteX21" fmla="*/ 426129 w 561821"/>
              <a:gd name="connsiteY21" fmla="*/ 63764 h 467613"/>
              <a:gd name="connsiteX22" fmla="*/ 413981 w 561821"/>
              <a:gd name="connsiteY22" fmla="*/ 60166 h 467613"/>
              <a:gd name="connsiteX23" fmla="*/ 369209 w 561821"/>
              <a:gd name="connsiteY23" fmla="*/ 46731 h 467613"/>
              <a:gd name="connsiteX24" fmla="*/ 292034 w 561821"/>
              <a:gd name="connsiteY24" fmla="*/ 22551 h 467613"/>
              <a:gd name="connsiteX25" fmla="*/ 232400 w 561821"/>
              <a:gd name="connsiteY25" fmla="*/ 4948 h 467613"/>
              <a:gd name="connsiteX26" fmla="*/ 216632 w 561821"/>
              <a:gd name="connsiteY26" fmla="*/ 408 h 467613"/>
              <a:gd name="connsiteX27" fmla="*/ 199372 w 561821"/>
              <a:gd name="connsiteY27" fmla="*/ 37667 h 467613"/>
              <a:gd name="connsiteX28" fmla="*/ 182906 w 561821"/>
              <a:gd name="connsiteY28" fmla="*/ 73002 h 467613"/>
              <a:gd name="connsiteX29" fmla="*/ 178406 w 561821"/>
              <a:gd name="connsiteY29" fmla="*/ 82894 h 467613"/>
              <a:gd name="connsiteX30" fmla="*/ 167832 w 561821"/>
              <a:gd name="connsiteY30" fmla="*/ 106245 h 467613"/>
              <a:gd name="connsiteX31" fmla="*/ 161717 w 561821"/>
              <a:gd name="connsiteY31" fmla="*/ 119744 h 467613"/>
              <a:gd name="connsiteX32" fmla="*/ 143005 w 561821"/>
              <a:gd name="connsiteY32" fmla="*/ 147697 h 467613"/>
              <a:gd name="connsiteX33" fmla="*/ 137044 w 561821"/>
              <a:gd name="connsiteY33" fmla="*/ 155824 h 467613"/>
              <a:gd name="connsiteX34" fmla="*/ 132395 w 561821"/>
              <a:gd name="connsiteY34" fmla="*/ 163853 h 467613"/>
              <a:gd name="connsiteX35" fmla="*/ 127033 w 561821"/>
              <a:gd name="connsiteY35" fmla="*/ 171713 h 467613"/>
              <a:gd name="connsiteX36" fmla="*/ 123771 w 561821"/>
              <a:gd name="connsiteY36" fmla="*/ 176696 h 467613"/>
              <a:gd name="connsiteX37" fmla="*/ 114776 w 561821"/>
              <a:gd name="connsiteY37" fmla="*/ 190347 h 467613"/>
              <a:gd name="connsiteX38" fmla="*/ 104034 w 561821"/>
              <a:gd name="connsiteY38" fmla="*/ 190794 h 467613"/>
              <a:gd name="connsiteX39" fmla="*/ 95066 w 561821"/>
              <a:gd name="connsiteY39" fmla="*/ 191127 h 467613"/>
              <a:gd name="connsiteX40" fmla="*/ 80523 w 561821"/>
              <a:gd name="connsiteY40" fmla="*/ 205752 h 467613"/>
              <a:gd name="connsiteX41" fmla="*/ 57792 w 561821"/>
              <a:gd name="connsiteY41" fmla="*/ 196040 h 467613"/>
              <a:gd name="connsiteX42" fmla="*/ 37474 w 561821"/>
              <a:gd name="connsiteY42" fmla="*/ 176629 h 467613"/>
              <a:gd name="connsiteX43" fmla="*/ 28256 w 561821"/>
              <a:gd name="connsiteY43" fmla="*/ 176130 h 467613"/>
              <a:gd name="connsiteX44" fmla="*/ 10474 w 561821"/>
              <a:gd name="connsiteY44" fmla="*/ 181074 h 467613"/>
              <a:gd name="connsiteX45" fmla="*/ 9041 w 561821"/>
              <a:gd name="connsiteY45" fmla="*/ 182329 h 467613"/>
              <a:gd name="connsiteX46" fmla="*/ 259 w 561821"/>
              <a:gd name="connsiteY46" fmla="*/ 189892 h 467613"/>
              <a:gd name="connsiteX47" fmla="*/ 5843 w 561821"/>
              <a:gd name="connsiteY47" fmla="*/ 198049 h 467613"/>
              <a:gd name="connsiteX48" fmla="*/ 14457 w 561821"/>
              <a:gd name="connsiteY48" fmla="*/ 195024 h 467613"/>
              <a:gd name="connsiteX49" fmla="*/ 18689 w 561821"/>
              <a:gd name="connsiteY49" fmla="*/ 197234 h 467613"/>
              <a:gd name="connsiteX50" fmla="*/ 17161 w 561821"/>
              <a:gd name="connsiteY50" fmla="*/ 203265 h 467613"/>
              <a:gd name="connsiteX51" fmla="*/ 18889 w 561821"/>
              <a:gd name="connsiteY51" fmla="*/ 206226 h 467613"/>
              <a:gd name="connsiteX52" fmla="*/ 14893 w 561821"/>
              <a:gd name="connsiteY52" fmla="*/ 212113 h 467613"/>
              <a:gd name="connsiteX53" fmla="*/ 25444 w 561821"/>
              <a:gd name="connsiteY53" fmla="*/ 228737 h 467613"/>
              <a:gd name="connsiteX54" fmla="*/ 30030 w 561821"/>
              <a:gd name="connsiteY54" fmla="*/ 244107 h 467613"/>
              <a:gd name="connsiteX55" fmla="*/ 32761 w 561821"/>
              <a:gd name="connsiteY55" fmla="*/ 256407 h 467613"/>
              <a:gd name="connsiteX56" fmla="*/ 36784 w 561821"/>
              <a:gd name="connsiteY56" fmla="*/ 264757 h 467613"/>
              <a:gd name="connsiteX57" fmla="*/ 31545 w 561821"/>
              <a:gd name="connsiteY57" fmla="*/ 295061 h 467613"/>
              <a:gd name="connsiteX58" fmla="*/ 46878 w 561821"/>
              <a:gd name="connsiteY58" fmla="*/ 294412 h 467613"/>
              <a:gd name="connsiteX59" fmla="*/ 70870 w 561821"/>
              <a:gd name="connsiteY59" fmla="*/ 291088 h 467613"/>
              <a:gd name="connsiteX60" fmla="*/ 68983 w 561821"/>
              <a:gd name="connsiteY60" fmla="*/ 294395 h 467613"/>
              <a:gd name="connsiteX61" fmla="*/ 72498 w 561821"/>
              <a:gd name="connsiteY61" fmla="*/ 300218 h 467613"/>
              <a:gd name="connsiteX62" fmla="*/ 75220 w 561821"/>
              <a:gd name="connsiteY62" fmla="*/ 299079 h 467613"/>
              <a:gd name="connsiteX63" fmla="*/ 78613 w 561821"/>
              <a:gd name="connsiteY63" fmla="*/ 294951 h 467613"/>
              <a:gd name="connsiteX64" fmla="*/ 82346 w 561821"/>
              <a:gd name="connsiteY64" fmla="*/ 294354 h 467613"/>
              <a:gd name="connsiteX65" fmla="*/ 85145 w 561821"/>
              <a:gd name="connsiteY65" fmla="*/ 298699 h 467613"/>
              <a:gd name="connsiteX66" fmla="*/ 88656 w 561821"/>
              <a:gd name="connsiteY66" fmla="*/ 298072 h 467613"/>
              <a:gd name="connsiteX67" fmla="*/ 92204 w 561821"/>
              <a:gd name="connsiteY67" fmla="*/ 300564 h 467613"/>
              <a:gd name="connsiteX68" fmla="*/ 95946 w 561821"/>
              <a:gd name="connsiteY68" fmla="*/ 303062 h 467613"/>
              <a:gd name="connsiteX69" fmla="*/ 95270 w 561821"/>
              <a:gd name="connsiteY69" fmla="*/ 303545 h 467613"/>
              <a:gd name="connsiteX70" fmla="*/ 94422 w 561821"/>
              <a:gd name="connsiteY70" fmla="*/ 304135 h 467613"/>
              <a:gd name="connsiteX71" fmla="*/ 92122 w 561821"/>
              <a:gd name="connsiteY71" fmla="*/ 303543 h 467613"/>
              <a:gd name="connsiteX72" fmla="*/ 91383 w 561821"/>
              <a:gd name="connsiteY72" fmla="*/ 304992 h 467613"/>
              <a:gd name="connsiteX73" fmla="*/ 84360 w 561821"/>
              <a:gd name="connsiteY73" fmla="*/ 309086 h 467613"/>
              <a:gd name="connsiteX74" fmla="*/ 79085 w 561821"/>
              <a:gd name="connsiteY74" fmla="*/ 310231 h 467613"/>
              <a:gd name="connsiteX75" fmla="*/ 79298 w 561821"/>
              <a:gd name="connsiteY75" fmla="*/ 319965 h 467613"/>
              <a:gd name="connsiteX76" fmla="*/ 78354 w 561821"/>
              <a:gd name="connsiteY76" fmla="*/ 336908 h 467613"/>
              <a:gd name="connsiteX77" fmla="*/ 70761 w 561821"/>
              <a:gd name="connsiteY77" fmla="*/ 338959 h 467613"/>
              <a:gd name="connsiteX78" fmla="*/ 70030 w 561821"/>
              <a:gd name="connsiteY78" fmla="*/ 338808 h 467613"/>
              <a:gd name="connsiteX79" fmla="*/ 63721 w 561821"/>
              <a:gd name="connsiteY79" fmla="*/ 335409 h 467613"/>
              <a:gd name="connsiteX80" fmla="*/ 60396 w 561821"/>
              <a:gd name="connsiteY80" fmla="*/ 340206 h 467613"/>
              <a:gd name="connsiteX81" fmla="*/ 50892 w 561821"/>
              <a:gd name="connsiteY81" fmla="*/ 340264 h 467613"/>
              <a:gd name="connsiteX82" fmla="*/ 52652 w 561821"/>
              <a:gd name="connsiteY82" fmla="*/ 345654 h 467613"/>
              <a:gd name="connsiteX83" fmla="*/ 51400 w 561821"/>
              <a:gd name="connsiteY83" fmla="*/ 346164 h 467613"/>
              <a:gd name="connsiteX84" fmla="*/ 50661 w 561821"/>
              <a:gd name="connsiteY84" fmla="*/ 351802 h 467613"/>
              <a:gd name="connsiteX85" fmla="*/ 44528 w 561821"/>
              <a:gd name="connsiteY85" fmla="*/ 353589 h 467613"/>
              <a:gd name="connsiteX86" fmla="*/ 44555 w 561821"/>
              <a:gd name="connsiteY86" fmla="*/ 369901 h 467613"/>
              <a:gd name="connsiteX87" fmla="*/ 41765 w 561821"/>
              <a:gd name="connsiteY87" fmla="*/ 376917 h 467613"/>
              <a:gd name="connsiteX88" fmla="*/ 37429 w 561821"/>
              <a:gd name="connsiteY88" fmla="*/ 375372 h 467613"/>
              <a:gd name="connsiteX89" fmla="*/ 37161 w 561821"/>
              <a:gd name="connsiteY89" fmla="*/ 370132 h 467613"/>
              <a:gd name="connsiteX90" fmla="*/ 34988 w 561821"/>
              <a:gd name="connsiteY90" fmla="*/ 368405 h 467613"/>
              <a:gd name="connsiteX91" fmla="*/ 31386 w 561821"/>
              <a:gd name="connsiteY91" fmla="*/ 369573 h 467613"/>
              <a:gd name="connsiteX92" fmla="*/ 25362 w 561821"/>
              <a:gd name="connsiteY92" fmla="*/ 379178 h 467613"/>
              <a:gd name="connsiteX93" fmla="*/ 16430 w 561821"/>
              <a:gd name="connsiteY93" fmla="*/ 379178 h 467613"/>
              <a:gd name="connsiteX94" fmla="*/ 15083 w 561821"/>
              <a:gd name="connsiteY94" fmla="*/ 388262 h 467613"/>
              <a:gd name="connsiteX95" fmla="*/ 12652 w 561821"/>
              <a:gd name="connsiteY95" fmla="*/ 402142 h 467613"/>
              <a:gd name="connsiteX96" fmla="*/ 14167 w 561821"/>
              <a:gd name="connsiteY96" fmla="*/ 409675 h 467613"/>
              <a:gd name="connsiteX97" fmla="*/ 14756 w 561821"/>
              <a:gd name="connsiteY97" fmla="*/ 409912 h 467613"/>
              <a:gd name="connsiteX98" fmla="*/ 20164 w 561821"/>
              <a:gd name="connsiteY98" fmla="*/ 419019 h 467613"/>
              <a:gd name="connsiteX99" fmla="*/ 31835 w 561821"/>
              <a:gd name="connsiteY99" fmla="*/ 438708 h 467613"/>
              <a:gd name="connsiteX100" fmla="*/ 40191 w 561821"/>
              <a:gd name="connsiteY100" fmla="*/ 452828 h 467613"/>
              <a:gd name="connsiteX101" fmla="*/ 52484 w 561821"/>
              <a:gd name="connsiteY101" fmla="*/ 453814 h 467613"/>
              <a:gd name="connsiteX102" fmla="*/ 87137 w 561821"/>
              <a:gd name="connsiteY102" fmla="*/ 456541 h 467613"/>
              <a:gd name="connsiteX103" fmla="*/ 106148 w 561821"/>
              <a:gd name="connsiteY103" fmla="*/ 457972 h 467613"/>
              <a:gd name="connsiteX104" fmla="*/ 124175 w 561821"/>
              <a:gd name="connsiteY104" fmla="*/ 459218 h 467613"/>
              <a:gd name="connsiteX105" fmla="*/ 143962 w 561821"/>
              <a:gd name="connsiteY105" fmla="*/ 460971 h 467613"/>
              <a:gd name="connsiteX106" fmla="*/ 219291 w 561821"/>
              <a:gd name="connsiteY106" fmla="*/ 466873 h 467613"/>
              <a:gd name="connsiteX107" fmla="*/ 232523 w 561821"/>
              <a:gd name="connsiteY107" fmla="*/ 468022 h 467613"/>
              <a:gd name="connsiteX108" fmla="*/ 243119 w 561821"/>
              <a:gd name="connsiteY108" fmla="*/ 411434 h 467613"/>
              <a:gd name="connsiteX109" fmla="*/ 243609 w 561821"/>
              <a:gd name="connsiteY109" fmla="*/ 410176 h 467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561821" h="467613">
                <a:moveTo>
                  <a:pt x="243609" y="410176"/>
                </a:moveTo>
                <a:lnTo>
                  <a:pt x="249543" y="379036"/>
                </a:lnTo>
                <a:lnTo>
                  <a:pt x="264295" y="335022"/>
                </a:lnTo>
                <a:lnTo>
                  <a:pt x="266871" y="327202"/>
                </a:lnTo>
                <a:lnTo>
                  <a:pt x="296116" y="320195"/>
                </a:lnTo>
                <a:lnTo>
                  <a:pt x="311204" y="307832"/>
                </a:lnTo>
                <a:lnTo>
                  <a:pt x="315717" y="283653"/>
                </a:lnTo>
                <a:lnTo>
                  <a:pt x="313313" y="271701"/>
                </a:lnTo>
                <a:lnTo>
                  <a:pt x="332238" y="255809"/>
                </a:lnTo>
                <a:lnTo>
                  <a:pt x="339614" y="241521"/>
                </a:lnTo>
                <a:lnTo>
                  <a:pt x="337342" y="237666"/>
                </a:lnTo>
                <a:lnTo>
                  <a:pt x="344377" y="217857"/>
                </a:lnTo>
                <a:lnTo>
                  <a:pt x="347403" y="202526"/>
                </a:lnTo>
                <a:lnTo>
                  <a:pt x="350592" y="186337"/>
                </a:lnTo>
                <a:lnTo>
                  <a:pt x="351418" y="181833"/>
                </a:lnTo>
                <a:lnTo>
                  <a:pt x="357746" y="149765"/>
                </a:lnTo>
                <a:lnTo>
                  <a:pt x="398885" y="148553"/>
                </a:lnTo>
                <a:lnTo>
                  <a:pt x="421929" y="144652"/>
                </a:lnTo>
                <a:lnTo>
                  <a:pt x="431927" y="112213"/>
                </a:lnTo>
                <a:lnTo>
                  <a:pt x="562080" y="107224"/>
                </a:lnTo>
                <a:lnTo>
                  <a:pt x="483504" y="80583"/>
                </a:lnTo>
                <a:lnTo>
                  <a:pt x="426129" y="63764"/>
                </a:lnTo>
                <a:lnTo>
                  <a:pt x="413981" y="60166"/>
                </a:lnTo>
                <a:lnTo>
                  <a:pt x="369209" y="46731"/>
                </a:lnTo>
                <a:lnTo>
                  <a:pt x="292034" y="22551"/>
                </a:lnTo>
                <a:lnTo>
                  <a:pt x="232400" y="4948"/>
                </a:lnTo>
                <a:lnTo>
                  <a:pt x="216632" y="408"/>
                </a:lnTo>
                <a:lnTo>
                  <a:pt x="199372" y="37667"/>
                </a:lnTo>
                <a:lnTo>
                  <a:pt x="182906" y="73002"/>
                </a:lnTo>
                <a:lnTo>
                  <a:pt x="178406" y="82894"/>
                </a:lnTo>
                <a:lnTo>
                  <a:pt x="167832" y="106245"/>
                </a:lnTo>
                <a:lnTo>
                  <a:pt x="161717" y="119744"/>
                </a:lnTo>
                <a:lnTo>
                  <a:pt x="143005" y="147697"/>
                </a:lnTo>
                <a:lnTo>
                  <a:pt x="137044" y="155824"/>
                </a:lnTo>
                <a:lnTo>
                  <a:pt x="132395" y="163853"/>
                </a:lnTo>
                <a:lnTo>
                  <a:pt x="127033" y="171713"/>
                </a:lnTo>
                <a:lnTo>
                  <a:pt x="123771" y="176696"/>
                </a:lnTo>
                <a:lnTo>
                  <a:pt x="114776" y="190347"/>
                </a:lnTo>
                <a:lnTo>
                  <a:pt x="104034" y="190794"/>
                </a:lnTo>
                <a:lnTo>
                  <a:pt x="95066" y="191127"/>
                </a:lnTo>
                <a:lnTo>
                  <a:pt x="80523" y="205752"/>
                </a:lnTo>
                <a:lnTo>
                  <a:pt x="57792" y="196040"/>
                </a:lnTo>
                <a:lnTo>
                  <a:pt x="37474" y="176629"/>
                </a:lnTo>
                <a:lnTo>
                  <a:pt x="28256" y="176130"/>
                </a:lnTo>
                <a:lnTo>
                  <a:pt x="10474" y="181074"/>
                </a:lnTo>
                <a:lnTo>
                  <a:pt x="9041" y="182329"/>
                </a:lnTo>
                <a:lnTo>
                  <a:pt x="259" y="189892"/>
                </a:lnTo>
                <a:lnTo>
                  <a:pt x="5843" y="198049"/>
                </a:lnTo>
                <a:lnTo>
                  <a:pt x="14457" y="195024"/>
                </a:lnTo>
                <a:lnTo>
                  <a:pt x="18689" y="197234"/>
                </a:lnTo>
                <a:lnTo>
                  <a:pt x="17161" y="203265"/>
                </a:lnTo>
                <a:lnTo>
                  <a:pt x="18889" y="206226"/>
                </a:lnTo>
                <a:lnTo>
                  <a:pt x="14893" y="212113"/>
                </a:lnTo>
                <a:lnTo>
                  <a:pt x="25444" y="228737"/>
                </a:lnTo>
                <a:lnTo>
                  <a:pt x="30030" y="244107"/>
                </a:lnTo>
                <a:lnTo>
                  <a:pt x="32761" y="256407"/>
                </a:lnTo>
                <a:lnTo>
                  <a:pt x="36784" y="264757"/>
                </a:lnTo>
                <a:lnTo>
                  <a:pt x="31545" y="295061"/>
                </a:lnTo>
                <a:lnTo>
                  <a:pt x="46878" y="294412"/>
                </a:lnTo>
                <a:lnTo>
                  <a:pt x="70870" y="291088"/>
                </a:lnTo>
                <a:lnTo>
                  <a:pt x="68983" y="294395"/>
                </a:lnTo>
                <a:lnTo>
                  <a:pt x="72498" y="300218"/>
                </a:lnTo>
                <a:lnTo>
                  <a:pt x="75220" y="299079"/>
                </a:lnTo>
                <a:lnTo>
                  <a:pt x="78613" y="294951"/>
                </a:lnTo>
                <a:lnTo>
                  <a:pt x="82346" y="294354"/>
                </a:lnTo>
                <a:lnTo>
                  <a:pt x="85145" y="298699"/>
                </a:lnTo>
                <a:lnTo>
                  <a:pt x="88656" y="298072"/>
                </a:lnTo>
                <a:lnTo>
                  <a:pt x="92204" y="300564"/>
                </a:lnTo>
                <a:lnTo>
                  <a:pt x="95946" y="303062"/>
                </a:lnTo>
                <a:lnTo>
                  <a:pt x="95270" y="303545"/>
                </a:lnTo>
                <a:lnTo>
                  <a:pt x="94422" y="304135"/>
                </a:lnTo>
                <a:lnTo>
                  <a:pt x="92122" y="303543"/>
                </a:lnTo>
                <a:lnTo>
                  <a:pt x="91383" y="304992"/>
                </a:lnTo>
                <a:lnTo>
                  <a:pt x="84360" y="309086"/>
                </a:lnTo>
                <a:lnTo>
                  <a:pt x="79085" y="310231"/>
                </a:lnTo>
                <a:lnTo>
                  <a:pt x="79298" y="319965"/>
                </a:lnTo>
                <a:lnTo>
                  <a:pt x="78354" y="336908"/>
                </a:lnTo>
                <a:lnTo>
                  <a:pt x="70761" y="338959"/>
                </a:lnTo>
                <a:lnTo>
                  <a:pt x="70030" y="338808"/>
                </a:lnTo>
                <a:lnTo>
                  <a:pt x="63721" y="335409"/>
                </a:lnTo>
                <a:lnTo>
                  <a:pt x="60396" y="340206"/>
                </a:lnTo>
                <a:lnTo>
                  <a:pt x="50892" y="340264"/>
                </a:lnTo>
                <a:lnTo>
                  <a:pt x="52652" y="345654"/>
                </a:lnTo>
                <a:lnTo>
                  <a:pt x="51400" y="346164"/>
                </a:lnTo>
                <a:lnTo>
                  <a:pt x="50661" y="351802"/>
                </a:lnTo>
                <a:lnTo>
                  <a:pt x="44528" y="353589"/>
                </a:lnTo>
                <a:lnTo>
                  <a:pt x="44555" y="369901"/>
                </a:lnTo>
                <a:lnTo>
                  <a:pt x="41765" y="376917"/>
                </a:lnTo>
                <a:lnTo>
                  <a:pt x="37429" y="375372"/>
                </a:lnTo>
                <a:lnTo>
                  <a:pt x="37161" y="370132"/>
                </a:lnTo>
                <a:lnTo>
                  <a:pt x="34988" y="368405"/>
                </a:lnTo>
                <a:lnTo>
                  <a:pt x="31386" y="369573"/>
                </a:lnTo>
                <a:lnTo>
                  <a:pt x="25362" y="379178"/>
                </a:lnTo>
                <a:lnTo>
                  <a:pt x="16430" y="379178"/>
                </a:lnTo>
                <a:lnTo>
                  <a:pt x="15083" y="388262"/>
                </a:lnTo>
                <a:lnTo>
                  <a:pt x="12652" y="402142"/>
                </a:lnTo>
                <a:lnTo>
                  <a:pt x="14167" y="409675"/>
                </a:lnTo>
                <a:lnTo>
                  <a:pt x="14756" y="409912"/>
                </a:lnTo>
                <a:lnTo>
                  <a:pt x="20164" y="419019"/>
                </a:lnTo>
                <a:lnTo>
                  <a:pt x="31835" y="438708"/>
                </a:lnTo>
                <a:lnTo>
                  <a:pt x="40191" y="452828"/>
                </a:lnTo>
                <a:lnTo>
                  <a:pt x="52484" y="453814"/>
                </a:lnTo>
                <a:lnTo>
                  <a:pt x="87137" y="456541"/>
                </a:lnTo>
                <a:lnTo>
                  <a:pt x="106148" y="457972"/>
                </a:lnTo>
                <a:lnTo>
                  <a:pt x="124175" y="459218"/>
                </a:lnTo>
                <a:lnTo>
                  <a:pt x="143962" y="460971"/>
                </a:lnTo>
                <a:lnTo>
                  <a:pt x="219291" y="466873"/>
                </a:lnTo>
                <a:lnTo>
                  <a:pt x="232523" y="468022"/>
                </a:lnTo>
                <a:lnTo>
                  <a:pt x="243119" y="411434"/>
                </a:lnTo>
                <a:lnTo>
                  <a:pt x="243609" y="41017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84A24875-3E97-1336-7714-6B607B02BA25}"/>
              </a:ext>
            </a:extLst>
          </p:cNvPr>
          <p:cNvSpPr>
            <a:spLocks/>
          </p:cNvSpPr>
          <p:nvPr/>
        </p:nvSpPr>
        <p:spPr>
          <a:xfrm flipV="1">
            <a:off x="6448864" y="1859720"/>
            <a:ext cx="501278" cy="332941"/>
          </a:xfrm>
          <a:custGeom>
            <a:avLst/>
            <a:gdLst>
              <a:gd name="connsiteX0" fmla="*/ 208540 w 341369"/>
              <a:gd name="connsiteY0" fmla="*/ 54228 h 226732"/>
              <a:gd name="connsiteX1" fmla="*/ 185963 w 341369"/>
              <a:gd name="connsiteY1" fmla="*/ 41640 h 226732"/>
              <a:gd name="connsiteX2" fmla="*/ 178837 w 341369"/>
              <a:gd name="connsiteY2" fmla="*/ 37887 h 226732"/>
              <a:gd name="connsiteX3" fmla="*/ 174654 w 341369"/>
              <a:gd name="connsiteY3" fmla="*/ 36962 h 226732"/>
              <a:gd name="connsiteX4" fmla="*/ 170281 w 341369"/>
              <a:gd name="connsiteY4" fmla="*/ 36331 h 226732"/>
              <a:gd name="connsiteX5" fmla="*/ 160905 w 341369"/>
              <a:gd name="connsiteY5" fmla="*/ 34230 h 226732"/>
              <a:gd name="connsiteX6" fmla="*/ 155620 w 341369"/>
              <a:gd name="connsiteY6" fmla="*/ 33413 h 226732"/>
              <a:gd name="connsiteX7" fmla="*/ 146266 w 341369"/>
              <a:gd name="connsiteY7" fmla="*/ 31335 h 226732"/>
              <a:gd name="connsiteX8" fmla="*/ 150544 w 341369"/>
              <a:gd name="connsiteY8" fmla="*/ 21533 h 226732"/>
              <a:gd name="connsiteX9" fmla="*/ 149419 w 341369"/>
              <a:gd name="connsiteY9" fmla="*/ 10987 h 226732"/>
              <a:gd name="connsiteX10" fmla="*/ 142456 w 341369"/>
              <a:gd name="connsiteY10" fmla="*/ 2724 h 226732"/>
              <a:gd name="connsiteX11" fmla="*/ 140179 w 341369"/>
              <a:gd name="connsiteY11" fmla="*/ 2138 h 226732"/>
              <a:gd name="connsiteX12" fmla="*/ 131959 w 341369"/>
              <a:gd name="connsiteY12" fmla="*/ 60 h 226732"/>
              <a:gd name="connsiteX13" fmla="*/ 121440 w 341369"/>
              <a:gd name="connsiteY13" fmla="*/ 8668 h 226732"/>
              <a:gd name="connsiteX14" fmla="*/ 115828 w 341369"/>
              <a:gd name="connsiteY14" fmla="*/ 14776 h 226732"/>
              <a:gd name="connsiteX15" fmla="*/ 108693 w 341369"/>
              <a:gd name="connsiteY15" fmla="*/ 22132 h 226732"/>
              <a:gd name="connsiteX16" fmla="*/ 103780 w 341369"/>
              <a:gd name="connsiteY16" fmla="*/ 27187 h 226732"/>
              <a:gd name="connsiteX17" fmla="*/ 98196 w 341369"/>
              <a:gd name="connsiteY17" fmla="*/ 24973 h 226732"/>
              <a:gd name="connsiteX18" fmla="*/ 95556 w 341369"/>
              <a:gd name="connsiteY18" fmla="*/ 22549 h 226732"/>
              <a:gd name="connsiteX19" fmla="*/ 85558 w 341369"/>
              <a:gd name="connsiteY19" fmla="*/ 13410 h 226732"/>
              <a:gd name="connsiteX20" fmla="*/ 78155 w 341369"/>
              <a:gd name="connsiteY20" fmla="*/ 7507 h 226732"/>
              <a:gd name="connsiteX21" fmla="*/ 69668 w 341369"/>
              <a:gd name="connsiteY21" fmla="*/ 3813 h 226732"/>
              <a:gd name="connsiteX22" fmla="*/ 66002 w 341369"/>
              <a:gd name="connsiteY22" fmla="*/ 4435 h 226732"/>
              <a:gd name="connsiteX23" fmla="*/ 59697 w 341369"/>
              <a:gd name="connsiteY23" fmla="*/ 5524 h 226732"/>
              <a:gd name="connsiteX24" fmla="*/ 56186 w 341369"/>
              <a:gd name="connsiteY24" fmla="*/ 10066 h 226732"/>
              <a:gd name="connsiteX25" fmla="*/ 55342 w 341369"/>
              <a:gd name="connsiteY25" fmla="*/ 11164 h 226732"/>
              <a:gd name="connsiteX26" fmla="*/ 53192 w 341369"/>
              <a:gd name="connsiteY26" fmla="*/ 14291 h 226732"/>
              <a:gd name="connsiteX27" fmla="*/ 53151 w 341369"/>
              <a:gd name="connsiteY27" fmla="*/ 14386 h 226732"/>
              <a:gd name="connsiteX28" fmla="*/ 47975 w 341369"/>
              <a:gd name="connsiteY28" fmla="*/ 24886 h 226732"/>
              <a:gd name="connsiteX29" fmla="*/ 43775 w 341369"/>
              <a:gd name="connsiteY29" fmla="*/ 32873 h 226732"/>
              <a:gd name="connsiteX30" fmla="*/ 345 w 341369"/>
              <a:gd name="connsiteY30" fmla="*/ 52966 h 226732"/>
              <a:gd name="connsiteX31" fmla="*/ 3312 w 341369"/>
              <a:gd name="connsiteY31" fmla="*/ 72842 h 226732"/>
              <a:gd name="connsiteX32" fmla="*/ 7167 w 341369"/>
              <a:gd name="connsiteY32" fmla="*/ 98558 h 226732"/>
              <a:gd name="connsiteX33" fmla="*/ 8478 w 341369"/>
              <a:gd name="connsiteY33" fmla="*/ 107370 h 226732"/>
              <a:gd name="connsiteX34" fmla="*/ 40055 w 341369"/>
              <a:gd name="connsiteY34" fmla="*/ 129370 h 226732"/>
              <a:gd name="connsiteX35" fmla="*/ 47989 w 341369"/>
              <a:gd name="connsiteY35" fmla="*/ 134869 h 226732"/>
              <a:gd name="connsiteX36" fmla="*/ 55991 w 341369"/>
              <a:gd name="connsiteY36" fmla="*/ 140460 h 226732"/>
              <a:gd name="connsiteX37" fmla="*/ 57583 w 341369"/>
              <a:gd name="connsiteY37" fmla="*/ 141572 h 226732"/>
              <a:gd name="connsiteX38" fmla="*/ 80972 w 341369"/>
              <a:gd name="connsiteY38" fmla="*/ 157840 h 226732"/>
              <a:gd name="connsiteX39" fmla="*/ 83431 w 341369"/>
              <a:gd name="connsiteY39" fmla="*/ 159551 h 226732"/>
              <a:gd name="connsiteX40" fmla="*/ 86297 w 341369"/>
              <a:gd name="connsiteY40" fmla="*/ 161547 h 226732"/>
              <a:gd name="connsiteX41" fmla="*/ 88457 w 341369"/>
              <a:gd name="connsiteY41" fmla="*/ 163031 h 226732"/>
              <a:gd name="connsiteX42" fmla="*/ 88856 w 341369"/>
              <a:gd name="connsiteY42" fmla="*/ 163308 h 226732"/>
              <a:gd name="connsiteX43" fmla="*/ 90611 w 341369"/>
              <a:gd name="connsiteY43" fmla="*/ 164547 h 226732"/>
              <a:gd name="connsiteX44" fmla="*/ 93506 w 341369"/>
              <a:gd name="connsiteY44" fmla="*/ 166553 h 226732"/>
              <a:gd name="connsiteX45" fmla="*/ 97679 w 341369"/>
              <a:gd name="connsiteY45" fmla="*/ 169511 h 226732"/>
              <a:gd name="connsiteX46" fmla="*/ 124388 w 341369"/>
              <a:gd name="connsiteY46" fmla="*/ 188030 h 226732"/>
              <a:gd name="connsiteX47" fmla="*/ 125481 w 341369"/>
              <a:gd name="connsiteY47" fmla="*/ 188779 h 226732"/>
              <a:gd name="connsiteX48" fmla="*/ 126928 w 341369"/>
              <a:gd name="connsiteY48" fmla="*/ 189777 h 226732"/>
              <a:gd name="connsiteX49" fmla="*/ 131578 w 341369"/>
              <a:gd name="connsiteY49" fmla="*/ 193017 h 226732"/>
              <a:gd name="connsiteX50" fmla="*/ 137498 w 341369"/>
              <a:gd name="connsiteY50" fmla="*/ 197110 h 226732"/>
              <a:gd name="connsiteX51" fmla="*/ 138764 w 341369"/>
              <a:gd name="connsiteY51" fmla="*/ 198027 h 226732"/>
              <a:gd name="connsiteX52" fmla="*/ 150081 w 341369"/>
              <a:gd name="connsiteY52" fmla="*/ 205895 h 226732"/>
              <a:gd name="connsiteX53" fmla="*/ 158473 w 341369"/>
              <a:gd name="connsiteY53" fmla="*/ 211722 h 226732"/>
              <a:gd name="connsiteX54" fmla="*/ 158591 w 341369"/>
              <a:gd name="connsiteY54" fmla="*/ 211822 h 226732"/>
              <a:gd name="connsiteX55" fmla="*/ 165967 w 341369"/>
              <a:gd name="connsiteY55" fmla="*/ 216927 h 226732"/>
              <a:gd name="connsiteX56" fmla="*/ 172277 w 341369"/>
              <a:gd name="connsiteY56" fmla="*/ 218969 h 226732"/>
              <a:gd name="connsiteX57" fmla="*/ 173829 w 341369"/>
              <a:gd name="connsiteY57" fmla="*/ 219509 h 226732"/>
              <a:gd name="connsiteX58" fmla="*/ 174296 w 341369"/>
              <a:gd name="connsiteY58" fmla="*/ 219659 h 226732"/>
              <a:gd name="connsiteX59" fmla="*/ 183191 w 341369"/>
              <a:gd name="connsiteY59" fmla="*/ 222567 h 226732"/>
              <a:gd name="connsiteX60" fmla="*/ 186589 w 341369"/>
              <a:gd name="connsiteY60" fmla="*/ 223702 h 226732"/>
              <a:gd name="connsiteX61" fmla="*/ 190567 w 341369"/>
              <a:gd name="connsiteY61" fmla="*/ 224224 h 226732"/>
              <a:gd name="connsiteX62" fmla="*/ 197952 w 341369"/>
              <a:gd name="connsiteY62" fmla="*/ 225186 h 226732"/>
              <a:gd name="connsiteX63" fmla="*/ 199368 w 341369"/>
              <a:gd name="connsiteY63" fmla="*/ 225376 h 226732"/>
              <a:gd name="connsiteX64" fmla="*/ 201241 w 341369"/>
              <a:gd name="connsiteY64" fmla="*/ 225590 h 226732"/>
              <a:gd name="connsiteX65" fmla="*/ 210572 w 341369"/>
              <a:gd name="connsiteY65" fmla="*/ 226792 h 226732"/>
              <a:gd name="connsiteX66" fmla="*/ 215666 w 341369"/>
              <a:gd name="connsiteY66" fmla="*/ 226429 h 226732"/>
              <a:gd name="connsiteX67" fmla="*/ 220511 w 341369"/>
              <a:gd name="connsiteY67" fmla="*/ 226166 h 226732"/>
              <a:gd name="connsiteX68" fmla="*/ 221019 w 341369"/>
              <a:gd name="connsiteY68" fmla="*/ 226130 h 226732"/>
              <a:gd name="connsiteX69" fmla="*/ 224997 w 341369"/>
              <a:gd name="connsiteY69" fmla="*/ 225907 h 226732"/>
              <a:gd name="connsiteX70" fmla="*/ 237889 w 341369"/>
              <a:gd name="connsiteY70" fmla="*/ 225149 h 226732"/>
              <a:gd name="connsiteX71" fmla="*/ 240021 w 341369"/>
              <a:gd name="connsiteY71" fmla="*/ 225018 h 226732"/>
              <a:gd name="connsiteX72" fmla="*/ 250759 w 341369"/>
              <a:gd name="connsiteY72" fmla="*/ 224442 h 226732"/>
              <a:gd name="connsiteX73" fmla="*/ 253367 w 341369"/>
              <a:gd name="connsiteY73" fmla="*/ 224301 h 226732"/>
              <a:gd name="connsiteX74" fmla="*/ 294111 w 341369"/>
              <a:gd name="connsiteY74" fmla="*/ 221932 h 226732"/>
              <a:gd name="connsiteX75" fmla="*/ 315232 w 341369"/>
              <a:gd name="connsiteY75" fmla="*/ 214404 h 226732"/>
              <a:gd name="connsiteX76" fmla="*/ 318054 w 341369"/>
              <a:gd name="connsiteY76" fmla="*/ 213750 h 226732"/>
              <a:gd name="connsiteX77" fmla="*/ 324005 w 341369"/>
              <a:gd name="connsiteY77" fmla="*/ 208759 h 226732"/>
              <a:gd name="connsiteX78" fmla="*/ 315137 w 341369"/>
              <a:gd name="connsiteY78" fmla="*/ 187894 h 226732"/>
              <a:gd name="connsiteX79" fmla="*/ 313037 w 341369"/>
              <a:gd name="connsiteY79" fmla="*/ 174825 h 226732"/>
              <a:gd name="connsiteX80" fmla="*/ 304263 w 341369"/>
              <a:gd name="connsiteY80" fmla="*/ 153302 h 226732"/>
              <a:gd name="connsiteX81" fmla="*/ 301428 w 341369"/>
              <a:gd name="connsiteY81" fmla="*/ 148601 h 226732"/>
              <a:gd name="connsiteX82" fmla="*/ 305225 w 341369"/>
              <a:gd name="connsiteY82" fmla="*/ 140265 h 226732"/>
              <a:gd name="connsiteX83" fmla="*/ 313613 w 341369"/>
              <a:gd name="connsiteY83" fmla="*/ 122799 h 226732"/>
              <a:gd name="connsiteX84" fmla="*/ 318076 w 341369"/>
              <a:gd name="connsiteY84" fmla="*/ 109176 h 226732"/>
              <a:gd name="connsiteX85" fmla="*/ 329512 w 341369"/>
              <a:gd name="connsiteY85" fmla="*/ 85090 h 226732"/>
              <a:gd name="connsiteX86" fmla="*/ 341715 w 341369"/>
              <a:gd name="connsiteY86" fmla="*/ 75374 h 226732"/>
              <a:gd name="connsiteX87" fmla="*/ 331481 w 341369"/>
              <a:gd name="connsiteY87" fmla="*/ 66276 h 226732"/>
              <a:gd name="connsiteX88" fmla="*/ 328501 w 341369"/>
              <a:gd name="connsiteY88" fmla="*/ 44218 h 226732"/>
              <a:gd name="connsiteX89" fmla="*/ 321156 w 341369"/>
              <a:gd name="connsiteY89" fmla="*/ 41953 h 226732"/>
              <a:gd name="connsiteX90" fmla="*/ 302363 w 341369"/>
              <a:gd name="connsiteY90" fmla="*/ 36258 h 226732"/>
              <a:gd name="connsiteX91" fmla="*/ 293767 w 341369"/>
              <a:gd name="connsiteY91" fmla="*/ 28630 h 226732"/>
              <a:gd name="connsiteX92" fmla="*/ 282716 w 341369"/>
              <a:gd name="connsiteY92" fmla="*/ 30808 h 226732"/>
              <a:gd name="connsiteX93" fmla="*/ 281564 w 341369"/>
              <a:gd name="connsiteY93" fmla="*/ 30976 h 226732"/>
              <a:gd name="connsiteX94" fmla="*/ 270727 w 341369"/>
              <a:gd name="connsiteY94" fmla="*/ 41354 h 226732"/>
              <a:gd name="connsiteX95" fmla="*/ 254918 w 341369"/>
              <a:gd name="connsiteY95" fmla="*/ 50080 h 226732"/>
              <a:gd name="connsiteX96" fmla="*/ 208540 w 341369"/>
              <a:gd name="connsiteY96" fmla="*/ 54228 h 22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41369" h="226732">
                <a:moveTo>
                  <a:pt x="208540" y="54228"/>
                </a:moveTo>
                <a:lnTo>
                  <a:pt x="185963" y="41640"/>
                </a:lnTo>
                <a:lnTo>
                  <a:pt x="178837" y="37887"/>
                </a:lnTo>
                <a:lnTo>
                  <a:pt x="174654" y="36962"/>
                </a:lnTo>
                <a:lnTo>
                  <a:pt x="170281" y="36331"/>
                </a:lnTo>
                <a:lnTo>
                  <a:pt x="160905" y="34230"/>
                </a:lnTo>
                <a:lnTo>
                  <a:pt x="155620" y="33413"/>
                </a:lnTo>
                <a:lnTo>
                  <a:pt x="146266" y="31335"/>
                </a:lnTo>
                <a:lnTo>
                  <a:pt x="150544" y="21533"/>
                </a:lnTo>
                <a:lnTo>
                  <a:pt x="149419" y="10987"/>
                </a:lnTo>
                <a:lnTo>
                  <a:pt x="142456" y="2724"/>
                </a:lnTo>
                <a:lnTo>
                  <a:pt x="140179" y="2138"/>
                </a:lnTo>
                <a:lnTo>
                  <a:pt x="131959" y="60"/>
                </a:lnTo>
                <a:lnTo>
                  <a:pt x="121440" y="8668"/>
                </a:lnTo>
                <a:lnTo>
                  <a:pt x="115828" y="14776"/>
                </a:lnTo>
                <a:lnTo>
                  <a:pt x="108693" y="22132"/>
                </a:lnTo>
                <a:lnTo>
                  <a:pt x="103780" y="27187"/>
                </a:lnTo>
                <a:lnTo>
                  <a:pt x="98196" y="24973"/>
                </a:lnTo>
                <a:lnTo>
                  <a:pt x="95556" y="22549"/>
                </a:lnTo>
                <a:lnTo>
                  <a:pt x="85558" y="13410"/>
                </a:lnTo>
                <a:lnTo>
                  <a:pt x="78155" y="7507"/>
                </a:lnTo>
                <a:lnTo>
                  <a:pt x="69668" y="3813"/>
                </a:lnTo>
                <a:lnTo>
                  <a:pt x="66002" y="4435"/>
                </a:lnTo>
                <a:lnTo>
                  <a:pt x="59697" y="5524"/>
                </a:lnTo>
                <a:lnTo>
                  <a:pt x="56186" y="10066"/>
                </a:lnTo>
                <a:lnTo>
                  <a:pt x="55342" y="11164"/>
                </a:lnTo>
                <a:lnTo>
                  <a:pt x="53192" y="14291"/>
                </a:lnTo>
                <a:lnTo>
                  <a:pt x="53151" y="14386"/>
                </a:lnTo>
                <a:lnTo>
                  <a:pt x="47975" y="24886"/>
                </a:lnTo>
                <a:lnTo>
                  <a:pt x="43775" y="32873"/>
                </a:lnTo>
                <a:lnTo>
                  <a:pt x="345" y="52966"/>
                </a:lnTo>
                <a:lnTo>
                  <a:pt x="3312" y="72842"/>
                </a:lnTo>
                <a:lnTo>
                  <a:pt x="7167" y="98558"/>
                </a:lnTo>
                <a:lnTo>
                  <a:pt x="8478" y="107370"/>
                </a:lnTo>
                <a:lnTo>
                  <a:pt x="40055" y="129370"/>
                </a:lnTo>
                <a:lnTo>
                  <a:pt x="47989" y="134869"/>
                </a:lnTo>
                <a:lnTo>
                  <a:pt x="55991" y="140460"/>
                </a:lnTo>
                <a:lnTo>
                  <a:pt x="57583" y="141572"/>
                </a:lnTo>
                <a:lnTo>
                  <a:pt x="80972" y="157840"/>
                </a:lnTo>
                <a:lnTo>
                  <a:pt x="83431" y="159551"/>
                </a:lnTo>
                <a:lnTo>
                  <a:pt x="86297" y="161547"/>
                </a:lnTo>
                <a:lnTo>
                  <a:pt x="88457" y="163031"/>
                </a:lnTo>
                <a:lnTo>
                  <a:pt x="88856" y="163308"/>
                </a:lnTo>
                <a:lnTo>
                  <a:pt x="90611" y="164547"/>
                </a:lnTo>
                <a:lnTo>
                  <a:pt x="93506" y="166553"/>
                </a:lnTo>
                <a:lnTo>
                  <a:pt x="97679" y="169511"/>
                </a:lnTo>
                <a:lnTo>
                  <a:pt x="124388" y="188030"/>
                </a:lnTo>
                <a:lnTo>
                  <a:pt x="125481" y="188779"/>
                </a:lnTo>
                <a:lnTo>
                  <a:pt x="126928" y="189777"/>
                </a:lnTo>
                <a:lnTo>
                  <a:pt x="131578" y="193017"/>
                </a:lnTo>
                <a:lnTo>
                  <a:pt x="137498" y="197110"/>
                </a:lnTo>
                <a:lnTo>
                  <a:pt x="138764" y="198027"/>
                </a:lnTo>
                <a:lnTo>
                  <a:pt x="150081" y="205895"/>
                </a:lnTo>
                <a:lnTo>
                  <a:pt x="158473" y="211722"/>
                </a:lnTo>
                <a:lnTo>
                  <a:pt x="158591" y="211822"/>
                </a:lnTo>
                <a:lnTo>
                  <a:pt x="165967" y="216927"/>
                </a:lnTo>
                <a:lnTo>
                  <a:pt x="172277" y="218969"/>
                </a:lnTo>
                <a:lnTo>
                  <a:pt x="173829" y="219509"/>
                </a:lnTo>
                <a:lnTo>
                  <a:pt x="174296" y="219659"/>
                </a:lnTo>
                <a:lnTo>
                  <a:pt x="183191" y="222567"/>
                </a:lnTo>
                <a:lnTo>
                  <a:pt x="186589" y="223702"/>
                </a:lnTo>
                <a:lnTo>
                  <a:pt x="190567" y="224224"/>
                </a:lnTo>
                <a:lnTo>
                  <a:pt x="197952" y="225186"/>
                </a:lnTo>
                <a:lnTo>
                  <a:pt x="199368" y="225376"/>
                </a:lnTo>
                <a:lnTo>
                  <a:pt x="201241" y="225590"/>
                </a:lnTo>
                <a:lnTo>
                  <a:pt x="210572" y="226792"/>
                </a:lnTo>
                <a:lnTo>
                  <a:pt x="215666" y="226429"/>
                </a:lnTo>
                <a:lnTo>
                  <a:pt x="220511" y="226166"/>
                </a:lnTo>
                <a:lnTo>
                  <a:pt x="221019" y="226130"/>
                </a:lnTo>
                <a:lnTo>
                  <a:pt x="224997" y="225907"/>
                </a:lnTo>
                <a:lnTo>
                  <a:pt x="237889" y="225149"/>
                </a:lnTo>
                <a:lnTo>
                  <a:pt x="240021" y="225018"/>
                </a:lnTo>
                <a:lnTo>
                  <a:pt x="250759" y="224442"/>
                </a:lnTo>
                <a:lnTo>
                  <a:pt x="253367" y="224301"/>
                </a:lnTo>
                <a:lnTo>
                  <a:pt x="294111" y="221932"/>
                </a:lnTo>
                <a:lnTo>
                  <a:pt x="315232" y="214404"/>
                </a:lnTo>
                <a:lnTo>
                  <a:pt x="318054" y="213750"/>
                </a:lnTo>
                <a:lnTo>
                  <a:pt x="324005" y="208759"/>
                </a:lnTo>
                <a:lnTo>
                  <a:pt x="315137" y="187894"/>
                </a:lnTo>
                <a:lnTo>
                  <a:pt x="313037" y="174825"/>
                </a:lnTo>
                <a:lnTo>
                  <a:pt x="304263" y="153302"/>
                </a:lnTo>
                <a:lnTo>
                  <a:pt x="301428" y="148601"/>
                </a:lnTo>
                <a:lnTo>
                  <a:pt x="305225" y="140265"/>
                </a:lnTo>
                <a:lnTo>
                  <a:pt x="313613" y="122799"/>
                </a:lnTo>
                <a:lnTo>
                  <a:pt x="318076" y="109176"/>
                </a:lnTo>
                <a:lnTo>
                  <a:pt x="329512" y="85090"/>
                </a:lnTo>
                <a:lnTo>
                  <a:pt x="341715" y="75374"/>
                </a:lnTo>
                <a:lnTo>
                  <a:pt x="331481" y="66276"/>
                </a:lnTo>
                <a:lnTo>
                  <a:pt x="328501" y="44218"/>
                </a:lnTo>
                <a:lnTo>
                  <a:pt x="321156" y="41953"/>
                </a:lnTo>
                <a:lnTo>
                  <a:pt x="302363" y="36258"/>
                </a:lnTo>
                <a:lnTo>
                  <a:pt x="293767" y="28630"/>
                </a:lnTo>
                <a:lnTo>
                  <a:pt x="282716" y="30808"/>
                </a:lnTo>
                <a:lnTo>
                  <a:pt x="281564" y="30976"/>
                </a:lnTo>
                <a:lnTo>
                  <a:pt x="270727" y="41354"/>
                </a:lnTo>
                <a:lnTo>
                  <a:pt x="254918" y="50080"/>
                </a:lnTo>
                <a:lnTo>
                  <a:pt x="208540" y="5422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AA9658AF-A8D5-E8B7-DEF4-17140A58F3BA}"/>
              </a:ext>
            </a:extLst>
          </p:cNvPr>
          <p:cNvSpPr>
            <a:spLocks/>
          </p:cNvSpPr>
          <p:nvPr/>
        </p:nvSpPr>
        <p:spPr>
          <a:xfrm flipV="1">
            <a:off x="6620170" y="4450703"/>
            <a:ext cx="1290559" cy="770532"/>
          </a:xfrm>
          <a:custGeom>
            <a:avLst/>
            <a:gdLst>
              <a:gd name="connsiteX0" fmla="*/ 541169 w 878867"/>
              <a:gd name="connsiteY0" fmla="*/ 19758 h 524730"/>
              <a:gd name="connsiteX1" fmla="*/ 515439 w 878867"/>
              <a:gd name="connsiteY1" fmla="*/ 14585 h 524730"/>
              <a:gd name="connsiteX2" fmla="*/ 463903 w 878867"/>
              <a:gd name="connsiteY2" fmla="*/ 4593 h 524730"/>
              <a:gd name="connsiteX3" fmla="*/ 443014 w 878867"/>
              <a:gd name="connsiteY3" fmla="*/ 681 h 524730"/>
              <a:gd name="connsiteX4" fmla="*/ 395506 w 878867"/>
              <a:gd name="connsiteY4" fmla="*/ 21968 h 524730"/>
              <a:gd name="connsiteX5" fmla="*/ 348828 w 878867"/>
              <a:gd name="connsiteY5" fmla="*/ 40024 h 524730"/>
              <a:gd name="connsiteX6" fmla="*/ 272084 w 878867"/>
              <a:gd name="connsiteY6" fmla="*/ 69888 h 524730"/>
              <a:gd name="connsiteX7" fmla="*/ 266482 w 878867"/>
              <a:gd name="connsiteY7" fmla="*/ 72066 h 524730"/>
              <a:gd name="connsiteX8" fmla="*/ 203138 w 878867"/>
              <a:gd name="connsiteY8" fmla="*/ 96888 h 524730"/>
              <a:gd name="connsiteX9" fmla="*/ 131416 w 878867"/>
              <a:gd name="connsiteY9" fmla="*/ 125181 h 524730"/>
              <a:gd name="connsiteX10" fmla="*/ 37157 w 878867"/>
              <a:gd name="connsiteY10" fmla="*/ 162618 h 524730"/>
              <a:gd name="connsiteX11" fmla="*/ 34708 w 878867"/>
              <a:gd name="connsiteY11" fmla="*/ 186097 h 524730"/>
              <a:gd name="connsiteX12" fmla="*/ 32866 w 878867"/>
              <a:gd name="connsiteY12" fmla="*/ 203708 h 524730"/>
              <a:gd name="connsiteX13" fmla="*/ 28856 w 878867"/>
              <a:gd name="connsiteY13" fmla="*/ 241885 h 524730"/>
              <a:gd name="connsiteX14" fmla="*/ 25603 w 878867"/>
              <a:gd name="connsiteY14" fmla="*/ 272733 h 524730"/>
              <a:gd name="connsiteX15" fmla="*/ 22333 w 878867"/>
              <a:gd name="connsiteY15" fmla="*/ 303594 h 524730"/>
              <a:gd name="connsiteX16" fmla="*/ 20763 w 878867"/>
              <a:gd name="connsiteY16" fmla="*/ 318369 h 524730"/>
              <a:gd name="connsiteX17" fmla="*/ 20060 w 878867"/>
              <a:gd name="connsiteY17" fmla="*/ 324958 h 524730"/>
              <a:gd name="connsiteX18" fmla="*/ 18404 w 878867"/>
              <a:gd name="connsiteY18" fmla="*/ 340496 h 524730"/>
              <a:gd name="connsiteX19" fmla="*/ 16463 w 878867"/>
              <a:gd name="connsiteY19" fmla="*/ 358656 h 524730"/>
              <a:gd name="connsiteX20" fmla="*/ 14957 w 878867"/>
              <a:gd name="connsiteY20" fmla="*/ 372705 h 524730"/>
              <a:gd name="connsiteX21" fmla="*/ 11065 w 878867"/>
              <a:gd name="connsiteY21" fmla="*/ 408899 h 524730"/>
              <a:gd name="connsiteX22" fmla="*/ 10112 w 878867"/>
              <a:gd name="connsiteY22" fmla="*/ 417757 h 524730"/>
              <a:gd name="connsiteX23" fmla="*/ 8592 w 878867"/>
              <a:gd name="connsiteY23" fmla="*/ 430222 h 524730"/>
              <a:gd name="connsiteX24" fmla="*/ 8343 w 878867"/>
              <a:gd name="connsiteY24" fmla="*/ 432155 h 524730"/>
              <a:gd name="connsiteX25" fmla="*/ 7449 w 878867"/>
              <a:gd name="connsiteY25" fmla="*/ 441866 h 524730"/>
              <a:gd name="connsiteX26" fmla="*/ 6070 w 878867"/>
              <a:gd name="connsiteY26" fmla="*/ 455121 h 524730"/>
              <a:gd name="connsiteX27" fmla="*/ 4950 w 878867"/>
              <a:gd name="connsiteY27" fmla="*/ 465431 h 524730"/>
              <a:gd name="connsiteX28" fmla="*/ 3766 w 878867"/>
              <a:gd name="connsiteY28" fmla="*/ 476326 h 524730"/>
              <a:gd name="connsiteX29" fmla="*/ 1956 w 878867"/>
              <a:gd name="connsiteY29" fmla="*/ 492948 h 524730"/>
              <a:gd name="connsiteX30" fmla="*/ 940 w 878867"/>
              <a:gd name="connsiteY30" fmla="*/ 502251 h 524730"/>
              <a:gd name="connsiteX31" fmla="*/ 300 w 878867"/>
              <a:gd name="connsiteY31" fmla="*/ 508146 h 524730"/>
              <a:gd name="connsiteX32" fmla="*/ 35098 w 878867"/>
              <a:gd name="connsiteY32" fmla="*/ 475083 h 524730"/>
              <a:gd name="connsiteX33" fmla="*/ 44442 w 878867"/>
              <a:gd name="connsiteY33" fmla="*/ 474271 h 524730"/>
              <a:gd name="connsiteX34" fmla="*/ 44470 w 878867"/>
              <a:gd name="connsiteY34" fmla="*/ 474026 h 524730"/>
              <a:gd name="connsiteX35" fmla="*/ 56128 w 878867"/>
              <a:gd name="connsiteY35" fmla="*/ 473281 h 524730"/>
              <a:gd name="connsiteX36" fmla="*/ 63113 w 878867"/>
              <a:gd name="connsiteY36" fmla="*/ 469706 h 524730"/>
              <a:gd name="connsiteX37" fmla="*/ 72757 w 878867"/>
              <a:gd name="connsiteY37" fmla="*/ 464995 h 524730"/>
              <a:gd name="connsiteX38" fmla="*/ 74926 w 878867"/>
              <a:gd name="connsiteY38" fmla="*/ 452435 h 524730"/>
              <a:gd name="connsiteX39" fmla="*/ 76532 w 878867"/>
              <a:gd name="connsiteY39" fmla="*/ 452920 h 524730"/>
              <a:gd name="connsiteX40" fmla="*/ 78006 w 878867"/>
              <a:gd name="connsiteY40" fmla="*/ 453864 h 524730"/>
              <a:gd name="connsiteX41" fmla="*/ 84488 w 878867"/>
              <a:gd name="connsiteY41" fmla="*/ 451541 h 524730"/>
              <a:gd name="connsiteX42" fmla="*/ 92005 w 878867"/>
              <a:gd name="connsiteY42" fmla="*/ 450960 h 524730"/>
              <a:gd name="connsiteX43" fmla="*/ 91247 w 878867"/>
              <a:gd name="connsiteY43" fmla="*/ 452403 h 524730"/>
              <a:gd name="connsiteX44" fmla="*/ 91946 w 878867"/>
              <a:gd name="connsiteY44" fmla="*/ 454268 h 524730"/>
              <a:gd name="connsiteX45" fmla="*/ 94318 w 878867"/>
              <a:gd name="connsiteY45" fmla="*/ 453419 h 524730"/>
              <a:gd name="connsiteX46" fmla="*/ 94178 w 878867"/>
              <a:gd name="connsiteY46" fmla="*/ 455516 h 524730"/>
              <a:gd name="connsiteX47" fmla="*/ 97593 w 878867"/>
              <a:gd name="connsiteY47" fmla="*/ 459046 h 524730"/>
              <a:gd name="connsiteX48" fmla="*/ 95230 w 878867"/>
              <a:gd name="connsiteY48" fmla="*/ 461837 h 524730"/>
              <a:gd name="connsiteX49" fmla="*/ 96074 w 878867"/>
              <a:gd name="connsiteY49" fmla="*/ 463475 h 524730"/>
              <a:gd name="connsiteX50" fmla="*/ 94627 w 878867"/>
              <a:gd name="connsiteY50" fmla="*/ 465318 h 524730"/>
              <a:gd name="connsiteX51" fmla="*/ 95584 w 878867"/>
              <a:gd name="connsiteY51" fmla="*/ 466470 h 524730"/>
              <a:gd name="connsiteX52" fmla="*/ 101005 w 878867"/>
              <a:gd name="connsiteY52" fmla="*/ 464424 h 524730"/>
              <a:gd name="connsiteX53" fmla="*/ 103087 w 878867"/>
              <a:gd name="connsiteY53" fmla="*/ 467428 h 524730"/>
              <a:gd name="connsiteX54" fmla="*/ 102955 w 878867"/>
              <a:gd name="connsiteY54" fmla="*/ 469728 h 524730"/>
              <a:gd name="connsiteX55" fmla="*/ 100229 w 878867"/>
              <a:gd name="connsiteY55" fmla="*/ 473713 h 524730"/>
              <a:gd name="connsiteX56" fmla="*/ 96614 w 878867"/>
              <a:gd name="connsiteY56" fmla="*/ 476381 h 524730"/>
              <a:gd name="connsiteX57" fmla="*/ 96849 w 878867"/>
              <a:gd name="connsiteY57" fmla="*/ 478359 h 524730"/>
              <a:gd name="connsiteX58" fmla="*/ 94137 w 878867"/>
              <a:gd name="connsiteY58" fmla="*/ 481976 h 524730"/>
              <a:gd name="connsiteX59" fmla="*/ 99621 w 878867"/>
              <a:gd name="connsiteY59" fmla="*/ 481958 h 524730"/>
              <a:gd name="connsiteX60" fmla="*/ 100184 w 878867"/>
              <a:gd name="connsiteY60" fmla="*/ 488215 h 524730"/>
              <a:gd name="connsiteX61" fmla="*/ 103409 w 878867"/>
              <a:gd name="connsiteY61" fmla="*/ 490757 h 524730"/>
              <a:gd name="connsiteX62" fmla="*/ 104225 w 878867"/>
              <a:gd name="connsiteY62" fmla="*/ 490248 h 524730"/>
              <a:gd name="connsiteX63" fmla="*/ 105364 w 878867"/>
              <a:gd name="connsiteY63" fmla="*/ 490080 h 524730"/>
              <a:gd name="connsiteX64" fmla="*/ 106702 w 878867"/>
              <a:gd name="connsiteY64" fmla="*/ 491964 h 524730"/>
              <a:gd name="connsiteX65" fmla="*/ 109474 w 878867"/>
              <a:gd name="connsiteY65" fmla="*/ 490630 h 524730"/>
              <a:gd name="connsiteX66" fmla="*/ 112477 w 878867"/>
              <a:gd name="connsiteY66" fmla="*/ 491877 h 524730"/>
              <a:gd name="connsiteX67" fmla="*/ 114114 w 878867"/>
              <a:gd name="connsiteY67" fmla="*/ 493379 h 524730"/>
              <a:gd name="connsiteX68" fmla="*/ 117852 w 878867"/>
              <a:gd name="connsiteY68" fmla="*/ 494732 h 524730"/>
              <a:gd name="connsiteX69" fmla="*/ 117340 w 878867"/>
              <a:gd name="connsiteY69" fmla="*/ 497355 h 524730"/>
              <a:gd name="connsiteX70" fmla="*/ 118333 w 878867"/>
              <a:gd name="connsiteY70" fmla="*/ 499814 h 524730"/>
              <a:gd name="connsiteX71" fmla="*/ 116949 w 878867"/>
              <a:gd name="connsiteY71" fmla="*/ 500812 h 524730"/>
              <a:gd name="connsiteX72" fmla="*/ 116836 w 878867"/>
              <a:gd name="connsiteY72" fmla="*/ 502868 h 524730"/>
              <a:gd name="connsiteX73" fmla="*/ 119417 w 878867"/>
              <a:gd name="connsiteY73" fmla="*/ 505831 h 524730"/>
              <a:gd name="connsiteX74" fmla="*/ 119041 w 878867"/>
              <a:gd name="connsiteY74" fmla="*/ 509021 h 524730"/>
              <a:gd name="connsiteX75" fmla="*/ 117920 w 878867"/>
              <a:gd name="connsiteY75" fmla="*/ 510233 h 524730"/>
              <a:gd name="connsiteX76" fmla="*/ 119776 w 878867"/>
              <a:gd name="connsiteY76" fmla="*/ 514290 h 524730"/>
              <a:gd name="connsiteX77" fmla="*/ 121200 w 878867"/>
              <a:gd name="connsiteY77" fmla="*/ 515442 h 524730"/>
              <a:gd name="connsiteX78" fmla="*/ 120823 w 878867"/>
              <a:gd name="connsiteY78" fmla="*/ 516985 h 524730"/>
              <a:gd name="connsiteX79" fmla="*/ 122511 w 878867"/>
              <a:gd name="connsiteY79" fmla="*/ 519377 h 524730"/>
              <a:gd name="connsiteX80" fmla="*/ 121794 w 878867"/>
              <a:gd name="connsiteY80" fmla="*/ 525412 h 524730"/>
              <a:gd name="connsiteX81" fmla="*/ 187225 w 878867"/>
              <a:gd name="connsiteY81" fmla="*/ 465313 h 524730"/>
              <a:gd name="connsiteX82" fmla="*/ 193766 w 878867"/>
              <a:gd name="connsiteY82" fmla="*/ 459555 h 524730"/>
              <a:gd name="connsiteX83" fmla="*/ 310769 w 878867"/>
              <a:gd name="connsiteY83" fmla="*/ 351595 h 524730"/>
              <a:gd name="connsiteX84" fmla="*/ 338898 w 878867"/>
              <a:gd name="connsiteY84" fmla="*/ 324509 h 524730"/>
              <a:gd name="connsiteX85" fmla="*/ 397325 w 878867"/>
              <a:gd name="connsiteY85" fmla="*/ 338871 h 524730"/>
              <a:gd name="connsiteX86" fmla="*/ 421049 w 878867"/>
              <a:gd name="connsiteY86" fmla="*/ 351142 h 524730"/>
              <a:gd name="connsiteX87" fmla="*/ 435856 w 878867"/>
              <a:gd name="connsiteY87" fmla="*/ 357345 h 524730"/>
              <a:gd name="connsiteX88" fmla="*/ 494228 w 878867"/>
              <a:gd name="connsiteY88" fmla="*/ 385575 h 524730"/>
              <a:gd name="connsiteX89" fmla="*/ 520760 w 878867"/>
              <a:gd name="connsiteY89" fmla="*/ 399733 h 524730"/>
              <a:gd name="connsiteX90" fmla="*/ 527823 w 878867"/>
              <a:gd name="connsiteY90" fmla="*/ 394115 h 524730"/>
              <a:gd name="connsiteX91" fmla="*/ 532246 w 878867"/>
              <a:gd name="connsiteY91" fmla="*/ 389672 h 524730"/>
              <a:gd name="connsiteX92" fmla="*/ 549951 w 878867"/>
              <a:gd name="connsiteY92" fmla="*/ 382185 h 524730"/>
              <a:gd name="connsiteX93" fmla="*/ 574547 w 878867"/>
              <a:gd name="connsiteY93" fmla="*/ 385525 h 524730"/>
              <a:gd name="connsiteX94" fmla="*/ 583424 w 878867"/>
              <a:gd name="connsiteY94" fmla="*/ 386750 h 524730"/>
              <a:gd name="connsiteX95" fmla="*/ 586908 w 878867"/>
              <a:gd name="connsiteY95" fmla="*/ 381468 h 524730"/>
              <a:gd name="connsiteX96" fmla="*/ 588391 w 878867"/>
              <a:gd name="connsiteY96" fmla="*/ 378114 h 524730"/>
              <a:gd name="connsiteX97" fmla="*/ 593608 w 878867"/>
              <a:gd name="connsiteY97" fmla="*/ 366293 h 524730"/>
              <a:gd name="connsiteX98" fmla="*/ 586903 w 878867"/>
              <a:gd name="connsiteY98" fmla="*/ 360213 h 524730"/>
              <a:gd name="connsiteX99" fmla="*/ 587978 w 878867"/>
              <a:gd name="connsiteY99" fmla="*/ 358180 h 524730"/>
              <a:gd name="connsiteX100" fmla="*/ 589757 w 878867"/>
              <a:gd name="connsiteY100" fmla="*/ 354967 h 524730"/>
              <a:gd name="connsiteX101" fmla="*/ 600625 w 878867"/>
              <a:gd name="connsiteY101" fmla="*/ 343604 h 524730"/>
              <a:gd name="connsiteX102" fmla="*/ 643651 w 878867"/>
              <a:gd name="connsiteY102" fmla="*/ 309666 h 524730"/>
              <a:gd name="connsiteX103" fmla="*/ 666224 w 878867"/>
              <a:gd name="connsiteY103" fmla="*/ 292086 h 524730"/>
              <a:gd name="connsiteX104" fmla="*/ 670343 w 878867"/>
              <a:gd name="connsiteY104" fmla="*/ 290031 h 524730"/>
              <a:gd name="connsiteX105" fmla="*/ 679011 w 878867"/>
              <a:gd name="connsiteY105" fmla="*/ 276422 h 524730"/>
              <a:gd name="connsiteX106" fmla="*/ 683076 w 878867"/>
              <a:gd name="connsiteY106" fmla="*/ 276363 h 524730"/>
              <a:gd name="connsiteX107" fmla="*/ 693296 w 878867"/>
              <a:gd name="connsiteY107" fmla="*/ 283397 h 524730"/>
              <a:gd name="connsiteX108" fmla="*/ 712312 w 878867"/>
              <a:gd name="connsiteY108" fmla="*/ 289582 h 524730"/>
              <a:gd name="connsiteX109" fmla="*/ 720132 w 878867"/>
              <a:gd name="connsiteY109" fmla="*/ 276286 h 524730"/>
              <a:gd name="connsiteX110" fmla="*/ 742070 w 878867"/>
              <a:gd name="connsiteY110" fmla="*/ 266525 h 524730"/>
              <a:gd name="connsiteX111" fmla="*/ 775184 w 878867"/>
              <a:gd name="connsiteY111" fmla="*/ 262749 h 524730"/>
              <a:gd name="connsiteX112" fmla="*/ 777933 w 878867"/>
              <a:gd name="connsiteY112" fmla="*/ 272619 h 524730"/>
              <a:gd name="connsiteX113" fmla="*/ 791065 w 878867"/>
              <a:gd name="connsiteY113" fmla="*/ 274961 h 524730"/>
              <a:gd name="connsiteX114" fmla="*/ 797049 w 878867"/>
              <a:gd name="connsiteY114" fmla="*/ 273953 h 524730"/>
              <a:gd name="connsiteX115" fmla="*/ 807473 w 878867"/>
              <a:gd name="connsiteY115" fmla="*/ 271167 h 524730"/>
              <a:gd name="connsiteX116" fmla="*/ 814794 w 878867"/>
              <a:gd name="connsiteY116" fmla="*/ 272420 h 524730"/>
              <a:gd name="connsiteX117" fmla="*/ 827972 w 878867"/>
              <a:gd name="connsiteY117" fmla="*/ 276522 h 524730"/>
              <a:gd name="connsiteX118" fmla="*/ 833026 w 878867"/>
              <a:gd name="connsiteY118" fmla="*/ 255022 h 524730"/>
              <a:gd name="connsiteX119" fmla="*/ 836401 w 878867"/>
              <a:gd name="connsiteY119" fmla="*/ 240501 h 524730"/>
              <a:gd name="connsiteX120" fmla="*/ 838038 w 878867"/>
              <a:gd name="connsiteY120" fmla="*/ 233444 h 524730"/>
              <a:gd name="connsiteX121" fmla="*/ 839122 w 878867"/>
              <a:gd name="connsiteY121" fmla="*/ 228761 h 524730"/>
              <a:gd name="connsiteX122" fmla="*/ 845700 w 878867"/>
              <a:gd name="connsiteY122" fmla="*/ 200305 h 524730"/>
              <a:gd name="connsiteX123" fmla="*/ 850345 w 878867"/>
              <a:gd name="connsiteY123" fmla="*/ 180152 h 524730"/>
              <a:gd name="connsiteX124" fmla="*/ 851366 w 878867"/>
              <a:gd name="connsiteY124" fmla="*/ 175714 h 524730"/>
              <a:gd name="connsiteX125" fmla="*/ 852264 w 878867"/>
              <a:gd name="connsiteY125" fmla="*/ 171803 h 524730"/>
              <a:gd name="connsiteX126" fmla="*/ 854486 w 878867"/>
              <a:gd name="connsiteY126" fmla="*/ 162114 h 524730"/>
              <a:gd name="connsiteX127" fmla="*/ 857934 w 878867"/>
              <a:gd name="connsiteY127" fmla="*/ 147053 h 524730"/>
              <a:gd name="connsiteX128" fmla="*/ 860434 w 878867"/>
              <a:gd name="connsiteY128" fmla="*/ 136117 h 524730"/>
              <a:gd name="connsiteX129" fmla="*/ 863060 w 878867"/>
              <a:gd name="connsiteY129" fmla="*/ 124609 h 524730"/>
              <a:gd name="connsiteX130" fmla="*/ 866204 w 878867"/>
              <a:gd name="connsiteY130" fmla="*/ 110823 h 524730"/>
              <a:gd name="connsiteX131" fmla="*/ 874623 w 878867"/>
              <a:gd name="connsiteY131" fmla="*/ 73700 h 524730"/>
              <a:gd name="connsiteX132" fmla="*/ 879168 w 878867"/>
              <a:gd name="connsiteY132" fmla="*/ 53574 h 524730"/>
              <a:gd name="connsiteX133" fmla="*/ 783989 w 878867"/>
              <a:gd name="connsiteY133" fmla="*/ 48642 h 524730"/>
              <a:gd name="connsiteX134" fmla="*/ 747150 w 878867"/>
              <a:gd name="connsiteY134" fmla="*/ 47457 h 524730"/>
              <a:gd name="connsiteX135" fmla="*/ 697968 w 878867"/>
              <a:gd name="connsiteY135" fmla="*/ 47049 h 524730"/>
              <a:gd name="connsiteX136" fmla="*/ 676317 w 878867"/>
              <a:gd name="connsiteY136" fmla="*/ 44576 h 524730"/>
              <a:gd name="connsiteX137" fmla="*/ 663316 w 878867"/>
              <a:gd name="connsiteY137" fmla="*/ 46001 h 524730"/>
              <a:gd name="connsiteX138" fmla="*/ 637718 w 878867"/>
              <a:gd name="connsiteY138" fmla="*/ 40269 h 524730"/>
              <a:gd name="connsiteX139" fmla="*/ 541169 w 878867"/>
              <a:gd name="connsiteY139" fmla="*/ 19758 h 524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878867" h="524730">
                <a:moveTo>
                  <a:pt x="541169" y="19758"/>
                </a:moveTo>
                <a:lnTo>
                  <a:pt x="515439" y="14585"/>
                </a:lnTo>
                <a:lnTo>
                  <a:pt x="463903" y="4593"/>
                </a:lnTo>
                <a:lnTo>
                  <a:pt x="443014" y="681"/>
                </a:lnTo>
                <a:lnTo>
                  <a:pt x="395506" y="21968"/>
                </a:lnTo>
                <a:lnTo>
                  <a:pt x="348828" y="40024"/>
                </a:lnTo>
                <a:lnTo>
                  <a:pt x="272084" y="69888"/>
                </a:lnTo>
                <a:lnTo>
                  <a:pt x="266482" y="72066"/>
                </a:lnTo>
                <a:lnTo>
                  <a:pt x="203138" y="96888"/>
                </a:lnTo>
                <a:lnTo>
                  <a:pt x="131416" y="125181"/>
                </a:lnTo>
                <a:lnTo>
                  <a:pt x="37157" y="162618"/>
                </a:lnTo>
                <a:lnTo>
                  <a:pt x="34708" y="186097"/>
                </a:lnTo>
                <a:lnTo>
                  <a:pt x="32866" y="203708"/>
                </a:lnTo>
                <a:lnTo>
                  <a:pt x="28856" y="241885"/>
                </a:lnTo>
                <a:lnTo>
                  <a:pt x="25603" y="272733"/>
                </a:lnTo>
                <a:lnTo>
                  <a:pt x="22333" y="303594"/>
                </a:lnTo>
                <a:lnTo>
                  <a:pt x="20763" y="318369"/>
                </a:lnTo>
                <a:lnTo>
                  <a:pt x="20060" y="324958"/>
                </a:lnTo>
                <a:lnTo>
                  <a:pt x="18404" y="340496"/>
                </a:lnTo>
                <a:lnTo>
                  <a:pt x="16463" y="358656"/>
                </a:lnTo>
                <a:lnTo>
                  <a:pt x="14957" y="372705"/>
                </a:lnTo>
                <a:lnTo>
                  <a:pt x="11065" y="408899"/>
                </a:lnTo>
                <a:lnTo>
                  <a:pt x="10112" y="417757"/>
                </a:lnTo>
                <a:lnTo>
                  <a:pt x="8592" y="430222"/>
                </a:lnTo>
                <a:lnTo>
                  <a:pt x="8343" y="432155"/>
                </a:lnTo>
                <a:lnTo>
                  <a:pt x="7449" y="441866"/>
                </a:lnTo>
                <a:lnTo>
                  <a:pt x="6070" y="455121"/>
                </a:lnTo>
                <a:lnTo>
                  <a:pt x="4950" y="465431"/>
                </a:lnTo>
                <a:lnTo>
                  <a:pt x="3766" y="476326"/>
                </a:lnTo>
                <a:lnTo>
                  <a:pt x="1956" y="492948"/>
                </a:lnTo>
                <a:lnTo>
                  <a:pt x="940" y="502251"/>
                </a:lnTo>
                <a:lnTo>
                  <a:pt x="300" y="508146"/>
                </a:lnTo>
                <a:lnTo>
                  <a:pt x="35098" y="475083"/>
                </a:lnTo>
                <a:lnTo>
                  <a:pt x="44442" y="474271"/>
                </a:lnTo>
                <a:lnTo>
                  <a:pt x="44470" y="474026"/>
                </a:lnTo>
                <a:lnTo>
                  <a:pt x="56128" y="473281"/>
                </a:lnTo>
                <a:lnTo>
                  <a:pt x="63113" y="469706"/>
                </a:lnTo>
                <a:lnTo>
                  <a:pt x="72757" y="464995"/>
                </a:lnTo>
                <a:lnTo>
                  <a:pt x="74926" y="452435"/>
                </a:lnTo>
                <a:lnTo>
                  <a:pt x="76532" y="452920"/>
                </a:lnTo>
                <a:lnTo>
                  <a:pt x="78006" y="453864"/>
                </a:lnTo>
                <a:lnTo>
                  <a:pt x="84488" y="451541"/>
                </a:lnTo>
                <a:lnTo>
                  <a:pt x="92005" y="450960"/>
                </a:lnTo>
                <a:lnTo>
                  <a:pt x="91247" y="452403"/>
                </a:lnTo>
                <a:lnTo>
                  <a:pt x="91946" y="454268"/>
                </a:lnTo>
                <a:lnTo>
                  <a:pt x="94318" y="453419"/>
                </a:lnTo>
                <a:lnTo>
                  <a:pt x="94178" y="455516"/>
                </a:lnTo>
                <a:lnTo>
                  <a:pt x="97593" y="459046"/>
                </a:lnTo>
                <a:lnTo>
                  <a:pt x="95230" y="461837"/>
                </a:lnTo>
                <a:lnTo>
                  <a:pt x="96074" y="463475"/>
                </a:lnTo>
                <a:lnTo>
                  <a:pt x="94627" y="465318"/>
                </a:lnTo>
                <a:lnTo>
                  <a:pt x="95584" y="466470"/>
                </a:lnTo>
                <a:lnTo>
                  <a:pt x="101005" y="464424"/>
                </a:lnTo>
                <a:lnTo>
                  <a:pt x="103087" y="467428"/>
                </a:lnTo>
                <a:lnTo>
                  <a:pt x="102955" y="469728"/>
                </a:lnTo>
                <a:lnTo>
                  <a:pt x="100229" y="473713"/>
                </a:lnTo>
                <a:lnTo>
                  <a:pt x="96614" y="476381"/>
                </a:lnTo>
                <a:lnTo>
                  <a:pt x="96849" y="478359"/>
                </a:lnTo>
                <a:lnTo>
                  <a:pt x="94137" y="481976"/>
                </a:lnTo>
                <a:lnTo>
                  <a:pt x="99621" y="481958"/>
                </a:lnTo>
                <a:lnTo>
                  <a:pt x="100184" y="488215"/>
                </a:lnTo>
                <a:lnTo>
                  <a:pt x="103409" y="490757"/>
                </a:lnTo>
                <a:lnTo>
                  <a:pt x="104225" y="490248"/>
                </a:lnTo>
                <a:lnTo>
                  <a:pt x="105364" y="490080"/>
                </a:lnTo>
                <a:lnTo>
                  <a:pt x="106702" y="491964"/>
                </a:lnTo>
                <a:lnTo>
                  <a:pt x="109474" y="490630"/>
                </a:lnTo>
                <a:lnTo>
                  <a:pt x="112477" y="491877"/>
                </a:lnTo>
                <a:lnTo>
                  <a:pt x="114114" y="493379"/>
                </a:lnTo>
                <a:lnTo>
                  <a:pt x="117852" y="494732"/>
                </a:lnTo>
                <a:lnTo>
                  <a:pt x="117340" y="497355"/>
                </a:lnTo>
                <a:lnTo>
                  <a:pt x="118333" y="499814"/>
                </a:lnTo>
                <a:lnTo>
                  <a:pt x="116949" y="500812"/>
                </a:lnTo>
                <a:lnTo>
                  <a:pt x="116836" y="502868"/>
                </a:lnTo>
                <a:lnTo>
                  <a:pt x="119417" y="505831"/>
                </a:lnTo>
                <a:lnTo>
                  <a:pt x="119041" y="509021"/>
                </a:lnTo>
                <a:lnTo>
                  <a:pt x="117920" y="510233"/>
                </a:lnTo>
                <a:lnTo>
                  <a:pt x="119776" y="514290"/>
                </a:lnTo>
                <a:lnTo>
                  <a:pt x="121200" y="515442"/>
                </a:lnTo>
                <a:lnTo>
                  <a:pt x="120823" y="516985"/>
                </a:lnTo>
                <a:lnTo>
                  <a:pt x="122511" y="519377"/>
                </a:lnTo>
                <a:lnTo>
                  <a:pt x="121794" y="525412"/>
                </a:lnTo>
                <a:lnTo>
                  <a:pt x="187225" y="465313"/>
                </a:lnTo>
                <a:lnTo>
                  <a:pt x="193766" y="459555"/>
                </a:lnTo>
                <a:lnTo>
                  <a:pt x="310769" y="351595"/>
                </a:lnTo>
                <a:lnTo>
                  <a:pt x="338898" y="324509"/>
                </a:lnTo>
                <a:lnTo>
                  <a:pt x="397325" y="338871"/>
                </a:lnTo>
                <a:lnTo>
                  <a:pt x="421049" y="351142"/>
                </a:lnTo>
                <a:lnTo>
                  <a:pt x="435856" y="357345"/>
                </a:lnTo>
                <a:lnTo>
                  <a:pt x="494228" y="385575"/>
                </a:lnTo>
                <a:lnTo>
                  <a:pt x="520760" y="399733"/>
                </a:lnTo>
                <a:lnTo>
                  <a:pt x="527823" y="394115"/>
                </a:lnTo>
                <a:lnTo>
                  <a:pt x="532246" y="389672"/>
                </a:lnTo>
                <a:lnTo>
                  <a:pt x="549951" y="382185"/>
                </a:lnTo>
                <a:lnTo>
                  <a:pt x="574547" y="385525"/>
                </a:lnTo>
                <a:lnTo>
                  <a:pt x="583424" y="386750"/>
                </a:lnTo>
                <a:lnTo>
                  <a:pt x="586908" y="381468"/>
                </a:lnTo>
                <a:lnTo>
                  <a:pt x="588391" y="378114"/>
                </a:lnTo>
                <a:lnTo>
                  <a:pt x="593608" y="366293"/>
                </a:lnTo>
                <a:lnTo>
                  <a:pt x="586903" y="360213"/>
                </a:lnTo>
                <a:lnTo>
                  <a:pt x="587978" y="358180"/>
                </a:lnTo>
                <a:lnTo>
                  <a:pt x="589757" y="354967"/>
                </a:lnTo>
                <a:lnTo>
                  <a:pt x="600625" y="343604"/>
                </a:lnTo>
                <a:lnTo>
                  <a:pt x="643651" y="309666"/>
                </a:lnTo>
                <a:lnTo>
                  <a:pt x="666224" y="292086"/>
                </a:lnTo>
                <a:lnTo>
                  <a:pt x="670343" y="290031"/>
                </a:lnTo>
                <a:lnTo>
                  <a:pt x="679011" y="276422"/>
                </a:lnTo>
                <a:lnTo>
                  <a:pt x="683076" y="276363"/>
                </a:lnTo>
                <a:lnTo>
                  <a:pt x="693296" y="283397"/>
                </a:lnTo>
                <a:lnTo>
                  <a:pt x="712312" y="289582"/>
                </a:lnTo>
                <a:lnTo>
                  <a:pt x="720132" y="276286"/>
                </a:lnTo>
                <a:lnTo>
                  <a:pt x="742070" y="266525"/>
                </a:lnTo>
                <a:lnTo>
                  <a:pt x="775184" y="262749"/>
                </a:lnTo>
                <a:lnTo>
                  <a:pt x="777933" y="272619"/>
                </a:lnTo>
                <a:lnTo>
                  <a:pt x="791065" y="274961"/>
                </a:lnTo>
                <a:lnTo>
                  <a:pt x="797049" y="273953"/>
                </a:lnTo>
                <a:lnTo>
                  <a:pt x="807473" y="271167"/>
                </a:lnTo>
                <a:lnTo>
                  <a:pt x="814794" y="272420"/>
                </a:lnTo>
                <a:lnTo>
                  <a:pt x="827972" y="276522"/>
                </a:lnTo>
                <a:lnTo>
                  <a:pt x="833026" y="255022"/>
                </a:lnTo>
                <a:lnTo>
                  <a:pt x="836401" y="240501"/>
                </a:lnTo>
                <a:lnTo>
                  <a:pt x="838038" y="233444"/>
                </a:lnTo>
                <a:lnTo>
                  <a:pt x="839122" y="228761"/>
                </a:lnTo>
                <a:lnTo>
                  <a:pt x="845700" y="200305"/>
                </a:lnTo>
                <a:lnTo>
                  <a:pt x="850345" y="180152"/>
                </a:lnTo>
                <a:lnTo>
                  <a:pt x="851366" y="175714"/>
                </a:lnTo>
                <a:lnTo>
                  <a:pt x="852264" y="171803"/>
                </a:lnTo>
                <a:lnTo>
                  <a:pt x="854486" y="162114"/>
                </a:lnTo>
                <a:lnTo>
                  <a:pt x="857934" y="147053"/>
                </a:lnTo>
                <a:lnTo>
                  <a:pt x="860434" y="136117"/>
                </a:lnTo>
                <a:lnTo>
                  <a:pt x="863060" y="124609"/>
                </a:lnTo>
                <a:lnTo>
                  <a:pt x="866204" y="110823"/>
                </a:lnTo>
                <a:lnTo>
                  <a:pt x="874623" y="73700"/>
                </a:lnTo>
                <a:lnTo>
                  <a:pt x="879168" y="53574"/>
                </a:lnTo>
                <a:lnTo>
                  <a:pt x="783989" y="48642"/>
                </a:lnTo>
                <a:lnTo>
                  <a:pt x="747150" y="47457"/>
                </a:lnTo>
                <a:lnTo>
                  <a:pt x="697968" y="47049"/>
                </a:lnTo>
                <a:lnTo>
                  <a:pt x="676317" y="44576"/>
                </a:lnTo>
                <a:lnTo>
                  <a:pt x="663316" y="46001"/>
                </a:lnTo>
                <a:lnTo>
                  <a:pt x="637718" y="40269"/>
                </a:lnTo>
                <a:lnTo>
                  <a:pt x="541169" y="1975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4F50921A-3ECF-ACB2-7D55-95CACF7CFC27}"/>
              </a:ext>
            </a:extLst>
          </p:cNvPr>
          <p:cNvSpPr>
            <a:spLocks/>
          </p:cNvSpPr>
          <p:nvPr/>
        </p:nvSpPr>
        <p:spPr>
          <a:xfrm flipV="1">
            <a:off x="4197998" y="2586292"/>
            <a:ext cx="996023" cy="656130"/>
          </a:xfrm>
          <a:custGeom>
            <a:avLst/>
            <a:gdLst>
              <a:gd name="connsiteX0" fmla="*/ 427415 w 678289"/>
              <a:gd name="connsiteY0" fmla="*/ 387413 h 446823"/>
              <a:gd name="connsiteX1" fmla="*/ 475705 w 678289"/>
              <a:gd name="connsiteY1" fmla="*/ 379934 h 446823"/>
              <a:gd name="connsiteX2" fmla="*/ 482168 w 678289"/>
              <a:gd name="connsiteY2" fmla="*/ 378900 h 446823"/>
              <a:gd name="connsiteX3" fmla="*/ 487371 w 678289"/>
              <a:gd name="connsiteY3" fmla="*/ 378142 h 446823"/>
              <a:gd name="connsiteX4" fmla="*/ 493562 w 678289"/>
              <a:gd name="connsiteY4" fmla="*/ 377271 h 446823"/>
              <a:gd name="connsiteX5" fmla="*/ 515175 w 678289"/>
              <a:gd name="connsiteY5" fmla="*/ 374226 h 446823"/>
              <a:gd name="connsiteX6" fmla="*/ 532877 w 678289"/>
              <a:gd name="connsiteY6" fmla="*/ 372551 h 446823"/>
              <a:gd name="connsiteX7" fmla="*/ 548686 w 678289"/>
              <a:gd name="connsiteY7" fmla="*/ 363054 h 446823"/>
              <a:gd name="connsiteX8" fmla="*/ 548807 w 678289"/>
              <a:gd name="connsiteY8" fmla="*/ 362963 h 446823"/>
              <a:gd name="connsiteX9" fmla="*/ 643599 w 678289"/>
              <a:gd name="connsiteY9" fmla="*/ 300130 h 446823"/>
              <a:gd name="connsiteX10" fmla="*/ 646580 w 678289"/>
              <a:gd name="connsiteY10" fmla="*/ 293030 h 446823"/>
              <a:gd name="connsiteX11" fmla="*/ 653213 w 678289"/>
              <a:gd name="connsiteY11" fmla="*/ 290894 h 446823"/>
              <a:gd name="connsiteX12" fmla="*/ 660037 w 678289"/>
              <a:gd name="connsiteY12" fmla="*/ 288677 h 446823"/>
              <a:gd name="connsiteX13" fmla="*/ 663516 w 678289"/>
              <a:gd name="connsiteY13" fmla="*/ 287543 h 446823"/>
              <a:gd name="connsiteX14" fmla="*/ 669642 w 678289"/>
              <a:gd name="connsiteY14" fmla="*/ 285586 h 446823"/>
              <a:gd name="connsiteX15" fmla="*/ 670547 w 678289"/>
              <a:gd name="connsiteY15" fmla="*/ 284876 h 446823"/>
              <a:gd name="connsiteX16" fmla="*/ 678793 w 678289"/>
              <a:gd name="connsiteY16" fmla="*/ 278441 h 446823"/>
              <a:gd name="connsiteX17" fmla="*/ 674836 w 678289"/>
              <a:gd name="connsiteY17" fmla="*/ 272163 h 446823"/>
              <a:gd name="connsiteX18" fmla="*/ 671750 w 678289"/>
              <a:gd name="connsiteY18" fmla="*/ 267279 h 446823"/>
              <a:gd name="connsiteX19" fmla="*/ 665704 w 678289"/>
              <a:gd name="connsiteY19" fmla="*/ 257757 h 446823"/>
              <a:gd name="connsiteX20" fmla="*/ 664956 w 678289"/>
              <a:gd name="connsiteY20" fmla="*/ 256553 h 446823"/>
              <a:gd name="connsiteX21" fmla="*/ 659853 w 678289"/>
              <a:gd name="connsiteY21" fmla="*/ 248496 h 446823"/>
              <a:gd name="connsiteX22" fmla="*/ 655083 w 678289"/>
              <a:gd name="connsiteY22" fmla="*/ 240936 h 446823"/>
              <a:gd name="connsiteX23" fmla="*/ 648914 w 678289"/>
              <a:gd name="connsiteY23" fmla="*/ 231193 h 446823"/>
              <a:gd name="connsiteX24" fmla="*/ 644498 w 678289"/>
              <a:gd name="connsiteY24" fmla="*/ 224031 h 446823"/>
              <a:gd name="connsiteX25" fmla="*/ 641096 w 678289"/>
              <a:gd name="connsiteY25" fmla="*/ 219071 h 446823"/>
              <a:gd name="connsiteX26" fmla="*/ 635404 w 678289"/>
              <a:gd name="connsiteY26" fmla="*/ 209795 h 446823"/>
              <a:gd name="connsiteX27" fmla="*/ 632840 w 678289"/>
              <a:gd name="connsiteY27" fmla="*/ 205755 h 446823"/>
              <a:gd name="connsiteX28" fmla="*/ 632296 w 678289"/>
              <a:gd name="connsiteY28" fmla="*/ 204910 h 446823"/>
              <a:gd name="connsiteX29" fmla="*/ 629297 w 678289"/>
              <a:gd name="connsiteY29" fmla="*/ 200116 h 446823"/>
              <a:gd name="connsiteX30" fmla="*/ 628337 w 678289"/>
              <a:gd name="connsiteY30" fmla="*/ 198815 h 446823"/>
              <a:gd name="connsiteX31" fmla="*/ 627528 w 678289"/>
              <a:gd name="connsiteY31" fmla="*/ 197347 h 446823"/>
              <a:gd name="connsiteX32" fmla="*/ 622448 w 678289"/>
              <a:gd name="connsiteY32" fmla="*/ 189296 h 446823"/>
              <a:gd name="connsiteX33" fmla="*/ 622027 w 678289"/>
              <a:gd name="connsiteY33" fmla="*/ 188639 h 446823"/>
              <a:gd name="connsiteX34" fmla="*/ 621372 w 678289"/>
              <a:gd name="connsiteY34" fmla="*/ 187657 h 446823"/>
              <a:gd name="connsiteX35" fmla="*/ 613283 w 678289"/>
              <a:gd name="connsiteY35" fmla="*/ 174776 h 446823"/>
              <a:gd name="connsiteX36" fmla="*/ 621197 w 678289"/>
              <a:gd name="connsiteY36" fmla="*/ 174225 h 446823"/>
              <a:gd name="connsiteX37" fmla="*/ 630380 w 678289"/>
              <a:gd name="connsiteY37" fmla="*/ 173585 h 446823"/>
              <a:gd name="connsiteX38" fmla="*/ 658215 w 678289"/>
              <a:gd name="connsiteY38" fmla="*/ 171644 h 446823"/>
              <a:gd name="connsiteX39" fmla="*/ 657240 w 678289"/>
              <a:gd name="connsiteY39" fmla="*/ 161271 h 446823"/>
              <a:gd name="connsiteX40" fmla="*/ 656545 w 678289"/>
              <a:gd name="connsiteY40" fmla="*/ 153695 h 446823"/>
              <a:gd name="connsiteX41" fmla="*/ 656267 w 678289"/>
              <a:gd name="connsiteY41" fmla="*/ 150899 h 446823"/>
              <a:gd name="connsiteX42" fmla="*/ 654857 w 678289"/>
              <a:gd name="connsiteY42" fmla="*/ 135024 h 446823"/>
              <a:gd name="connsiteX43" fmla="*/ 654254 w 678289"/>
              <a:gd name="connsiteY43" fmla="*/ 128413 h 446823"/>
              <a:gd name="connsiteX44" fmla="*/ 650329 w 678289"/>
              <a:gd name="connsiteY44" fmla="*/ 130532 h 446823"/>
              <a:gd name="connsiteX45" fmla="*/ 627160 w 678289"/>
              <a:gd name="connsiteY45" fmla="*/ 141645 h 446823"/>
              <a:gd name="connsiteX46" fmla="*/ 618288 w 678289"/>
              <a:gd name="connsiteY46" fmla="*/ 146025 h 446823"/>
              <a:gd name="connsiteX47" fmla="*/ 617474 w 678289"/>
              <a:gd name="connsiteY47" fmla="*/ 138110 h 446823"/>
              <a:gd name="connsiteX48" fmla="*/ 616626 w 678289"/>
              <a:gd name="connsiteY48" fmla="*/ 129873 h 446823"/>
              <a:gd name="connsiteX49" fmla="*/ 606603 w 678289"/>
              <a:gd name="connsiteY49" fmla="*/ 132396 h 446823"/>
              <a:gd name="connsiteX50" fmla="*/ 604328 w 678289"/>
              <a:gd name="connsiteY50" fmla="*/ 132987 h 446823"/>
              <a:gd name="connsiteX51" fmla="*/ 593857 w 678289"/>
              <a:gd name="connsiteY51" fmla="*/ 135615 h 446823"/>
              <a:gd name="connsiteX52" fmla="*/ 589311 w 678289"/>
              <a:gd name="connsiteY52" fmla="*/ 136789 h 446823"/>
              <a:gd name="connsiteX53" fmla="*/ 589208 w 678289"/>
              <a:gd name="connsiteY53" fmla="*/ 135850 h 446823"/>
              <a:gd name="connsiteX54" fmla="*/ 588756 w 678289"/>
              <a:gd name="connsiteY54" fmla="*/ 131722 h 446823"/>
              <a:gd name="connsiteX55" fmla="*/ 588341 w 678289"/>
              <a:gd name="connsiteY55" fmla="*/ 127940 h 446823"/>
              <a:gd name="connsiteX56" fmla="*/ 588173 w 678289"/>
              <a:gd name="connsiteY56" fmla="*/ 126407 h 446823"/>
              <a:gd name="connsiteX57" fmla="*/ 587937 w 678289"/>
              <a:gd name="connsiteY57" fmla="*/ 124256 h 446823"/>
              <a:gd name="connsiteX58" fmla="*/ 587653 w 678289"/>
              <a:gd name="connsiteY58" fmla="*/ 121661 h 446823"/>
              <a:gd name="connsiteX59" fmla="*/ 586838 w 678289"/>
              <a:gd name="connsiteY59" fmla="*/ 114220 h 446823"/>
              <a:gd name="connsiteX60" fmla="*/ 586535 w 678289"/>
              <a:gd name="connsiteY60" fmla="*/ 111452 h 446823"/>
              <a:gd name="connsiteX61" fmla="*/ 586503 w 678289"/>
              <a:gd name="connsiteY61" fmla="*/ 111155 h 446823"/>
              <a:gd name="connsiteX62" fmla="*/ 586357 w 678289"/>
              <a:gd name="connsiteY62" fmla="*/ 109820 h 446823"/>
              <a:gd name="connsiteX63" fmla="*/ 585713 w 678289"/>
              <a:gd name="connsiteY63" fmla="*/ 103937 h 446823"/>
              <a:gd name="connsiteX64" fmla="*/ 585576 w 678289"/>
              <a:gd name="connsiteY64" fmla="*/ 102676 h 446823"/>
              <a:gd name="connsiteX65" fmla="*/ 570031 w 678289"/>
              <a:gd name="connsiteY65" fmla="*/ 99186 h 446823"/>
              <a:gd name="connsiteX66" fmla="*/ 566395 w 678289"/>
              <a:gd name="connsiteY66" fmla="*/ 98350 h 446823"/>
              <a:gd name="connsiteX67" fmla="*/ 563243 w 678289"/>
              <a:gd name="connsiteY67" fmla="*/ 97636 h 446823"/>
              <a:gd name="connsiteX68" fmla="*/ 554575 w 678289"/>
              <a:gd name="connsiteY68" fmla="*/ 95691 h 446823"/>
              <a:gd name="connsiteX69" fmla="*/ 554229 w 678289"/>
              <a:gd name="connsiteY69" fmla="*/ 92727 h 446823"/>
              <a:gd name="connsiteX70" fmla="*/ 554137 w 678289"/>
              <a:gd name="connsiteY70" fmla="*/ 91936 h 446823"/>
              <a:gd name="connsiteX71" fmla="*/ 553758 w 678289"/>
              <a:gd name="connsiteY71" fmla="*/ 88675 h 446823"/>
              <a:gd name="connsiteX72" fmla="*/ 553706 w 678289"/>
              <a:gd name="connsiteY72" fmla="*/ 88231 h 446823"/>
              <a:gd name="connsiteX73" fmla="*/ 553597 w 678289"/>
              <a:gd name="connsiteY73" fmla="*/ 87292 h 446823"/>
              <a:gd name="connsiteX74" fmla="*/ 553585 w 678289"/>
              <a:gd name="connsiteY74" fmla="*/ 87193 h 446823"/>
              <a:gd name="connsiteX75" fmla="*/ 566699 w 678289"/>
              <a:gd name="connsiteY75" fmla="*/ 68357 h 446823"/>
              <a:gd name="connsiteX76" fmla="*/ 560599 w 678289"/>
              <a:gd name="connsiteY76" fmla="*/ 64073 h 446823"/>
              <a:gd name="connsiteX77" fmla="*/ 557490 w 678289"/>
              <a:gd name="connsiteY77" fmla="*/ 61879 h 446823"/>
              <a:gd name="connsiteX78" fmla="*/ 554537 w 678289"/>
              <a:gd name="connsiteY78" fmla="*/ 59818 h 446823"/>
              <a:gd name="connsiteX79" fmla="*/ 574234 w 678289"/>
              <a:gd name="connsiteY79" fmla="*/ 24031 h 446823"/>
              <a:gd name="connsiteX80" fmla="*/ 568366 w 678289"/>
              <a:gd name="connsiteY80" fmla="*/ 19454 h 446823"/>
              <a:gd name="connsiteX81" fmla="*/ 562056 w 678289"/>
              <a:gd name="connsiteY81" fmla="*/ 15210 h 446823"/>
              <a:gd name="connsiteX82" fmla="*/ 556845 w 678289"/>
              <a:gd name="connsiteY82" fmla="*/ 11699 h 446823"/>
              <a:gd name="connsiteX83" fmla="*/ 555450 w 678289"/>
              <a:gd name="connsiteY83" fmla="*/ 10732 h 446823"/>
              <a:gd name="connsiteX84" fmla="*/ 547039 w 678289"/>
              <a:gd name="connsiteY84" fmla="*/ 5096 h 446823"/>
              <a:gd name="connsiteX85" fmla="*/ 542935 w 678289"/>
              <a:gd name="connsiteY85" fmla="*/ 2321 h 446823"/>
              <a:gd name="connsiteX86" fmla="*/ 539843 w 678289"/>
              <a:gd name="connsiteY86" fmla="*/ 256 h 446823"/>
              <a:gd name="connsiteX87" fmla="*/ 536164 w 678289"/>
              <a:gd name="connsiteY87" fmla="*/ 5749 h 446823"/>
              <a:gd name="connsiteX88" fmla="*/ 530239 w 678289"/>
              <a:gd name="connsiteY88" fmla="*/ 14723 h 446823"/>
              <a:gd name="connsiteX89" fmla="*/ 508905 w 678289"/>
              <a:gd name="connsiteY89" fmla="*/ 47280 h 446823"/>
              <a:gd name="connsiteX90" fmla="*/ 501079 w 678289"/>
              <a:gd name="connsiteY90" fmla="*/ 43792 h 446823"/>
              <a:gd name="connsiteX91" fmla="*/ 488985 w 678289"/>
              <a:gd name="connsiteY91" fmla="*/ 38393 h 446823"/>
              <a:gd name="connsiteX92" fmla="*/ 478017 w 678289"/>
              <a:gd name="connsiteY92" fmla="*/ 33525 h 446823"/>
              <a:gd name="connsiteX93" fmla="*/ 467816 w 678289"/>
              <a:gd name="connsiteY93" fmla="*/ 28478 h 446823"/>
              <a:gd name="connsiteX94" fmla="*/ 461730 w 678289"/>
              <a:gd name="connsiteY94" fmla="*/ 26299 h 446823"/>
              <a:gd name="connsiteX95" fmla="*/ 454885 w 678289"/>
              <a:gd name="connsiteY95" fmla="*/ 23228 h 446823"/>
              <a:gd name="connsiteX96" fmla="*/ 446280 w 678289"/>
              <a:gd name="connsiteY96" fmla="*/ 19410 h 446823"/>
              <a:gd name="connsiteX97" fmla="*/ 439538 w 678289"/>
              <a:gd name="connsiteY97" fmla="*/ 20365 h 446823"/>
              <a:gd name="connsiteX98" fmla="*/ 430221 w 678289"/>
              <a:gd name="connsiteY98" fmla="*/ 21705 h 446823"/>
              <a:gd name="connsiteX99" fmla="*/ 430141 w 678289"/>
              <a:gd name="connsiteY99" fmla="*/ 21717 h 446823"/>
              <a:gd name="connsiteX100" fmla="*/ 413065 w 678289"/>
              <a:gd name="connsiteY100" fmla="*/ 24228 h 446823"/>
              <a:gd name="connsiteX101" fmla="*/ 403582 w 678289"/>
              <a:gd name="connsiteY101" fmla="*/ 25653 h 446823"/>
              <a:gd name="connsiteX102" fmla="*/ 400517 w 678289"/>
              <a:gd name="connsiteY102" fmla="*/ 26119 h 446823"/>
              <a:gd name="connsiteX103" fmla="*/ 394594 w 678289"/>
              <a:gd name="connsiteY103" fmla="*/ 27025 h 446823"/>
              <a:gd name="connsiteX104" fmla="*/ 392746 w 678289"/>
              <a:gd name="connsiteY104" fmla="*/ 27310 h 446823"/>
              <a:gd name="connsiteX105" fmla="*/ 389209 w 678289"/>
              <a:gd name="connsiteY105" fmla="*/ 27857 h 446823"/>
              <a:gd name="connsiteX106" fmla="*/ 381946 w 678289"/>
              <a:gd name="connsiteY106" fmla="*/ 28989 h 446823"/>
              <a:gd name="connsiteX107" fmla="*/ 375159 w 678289"/>
              <a:gd name="connsiteY107" fmla="*/ 30060 h 446823"/>
              <a:gd name="connsiteX108" fmla="*/ 374575 w 678289"/>
              <a:gd name="connsiteY108" fmla="*/ 30153 h 446823"/>
              <a:gd name="connsiteX109" fmla="*/ 364289 w 678289"/>
              <a:gd name="connsiteY109" fmla="*/ 31798 h 446823"/>
              <a:gd name="connsiteX110" fmla="*/ 362838 w 678289"/>
              <a:gd name="connsiteY110" fmla="*/ 32032 h 446823"/>
              <a:gd name="connsiteX111" fmla="*/ 359069 w 678289"/>
              <a:gd name="connsiteY111" fmla="*/ 32643 h 446823"/>
              <a:gd name="connsiteX112" fmla="*/ 355568 w 678289"/>
              <a:gd name="connsiteY112" fmla="*/ 33214 h 446823"/>
              <a:gd name="connsiteX113" fmla="*/ 354764 w 678289"/>
              <a:gd name="connsiteY113" fmla="*/ 33345 h 446823"/>
              <a:gd name="connsiteX114" fmla="*/ 353392 w 678289"/>
              <a:gd name="connsiteY114" fmla="*/ 33570 h 446823"/>
              <a:gd name="connsiteX115" fmla="*/ 348206 w 678289"/>
              <a:gd name="connsiteY115" fmla="*/ 34424 h 446823"/>
              <a:gd name="connsiteX116" fmla="*/ 346772 w 678289"/>
              <a:gd name="connsiteY116" fmla="*/ 34661 h 446823"/>
              <a:gd name="connsiteX117" fmla="*/ 346476 w 678289"/>
              <a:gd name="connsiteY117" fmla="*/ 34634 h 446823"/>
              <a:gd name="connsiteX118" fmla="*/ 340480 w 678289"/>
              <a:gd name="connsiteY118" fmla="*/ 34118 h 446823"/>
              <a:gd name="connsiteX119" fmla="*/ 337092 w 678289"/>
              <a:gd name="connsiteY119" fmla="*/ 33802 h 446823"/>
              <a:gd name="connsiteX120" fmla="*/ 336534 w 678289"/>
              <a:gd name="connsiteY120" fmla="*/ 33745 h 446823"/>
              <a:gd name="connsiteX121" fmla="*/ 332379 w 678289"/>
              <a:gd name="connsiteY121" fmla="*/ 33410 h 446823"/>
              <a:gd name="connsiteX122" fmla="*/ 324812 w 678289"/>
              <a:gd name="connsiteY122" fmla="*/ 32752 h 446823"/>
              <a:gd name="connsiteX123" fmla="*/ 316665 w 678289"/>
              <a:gd name="connsiteY123" fmla="*/ 32081 h 446823"/>
              <a:gd name="connsiteX124" fmla="*/ 287515 w 678289"/>
              <a:gd name="connsiteY124" fmla="*/ 29737 h 446823"/>
              <a:gd name="connsiteX125" fmla="*/ 285438 w 678289"/>
              <a:gd name="connsiteY125" fmla="*/ 29327 h 446823"/>
              <a:gd name="connsiteX126" fmla="*/ 283419 w 678289"/>
              <a:gd name="connsiteY126" fmla="*/ 29134 h 446823"/>
              <a:gd name="connsiteX127" fmla="*/ 277154 w 678289"/>
              <a:gd name="connsiteY127" fmla="*/ 28702 h 446823"/>
              <a:gd name="connsiteX128" fmla="*/ 272024 w 678289"/>
              <a:gd name="connsiteY128" fmla="*/ 28172 h 446823"/>
              <a:gd name="connsiteX129" fmla="*/ 255920 w 678289"/>
              <a:gd name="connsiteY129" fmla="*/ 26776 h 446823"/>
              <a:gd name="connsiteX130" fmla="*/ 238551 w 678289"/>
              <a:gd name="connsiteY130" fmla="*/ 25273 h 446823"/>
              <a:gd name="connsiteX131" fmla="*/ 227691 w 678289"/>
              <a:gd name="connsiteY131" fmla="*/ 24322 h 446823"/>
              <a:gd name="connsiteX132" fmla="*/ 218097 w 678289"/>
              <a:gd name="connsiteY132" fmla="*/ 23479 h 446823"/>
              <a:gd name="connsiteX133" fmla="*/ 217734 w 678289"/>
              <a:gd name="connsiteY133" fmla="*/ 23474 h 446823"/>
              <a:gd name="connsiteX134" fmla="*/ 207963 w 678289"/>
              <a:gd name="connsiteY134" fmla="*/ 22611 h 446823"/>
              <a:gd name="connsiteX135" fmla="*/ 200769 w 678289"/>
              <a:gd name="connsiteY135" fmla="*/ 21964 h 446823"/>
              <a:gd name="connsiteX136" fmla="*/ 172680 w 678289"/>
              <a:gd name="connsiteY136" fmla="*/ 19497 h 446823"/>
              <a:gd name="connsiteX137" fmla="*/ 172458 w 678289"/>
              <a:gd name="connsiteY137" fmla="*/ 19543 h 446823"/>
              <a:gd name="connsiteX138" fmla="*/ 164787 w 678289"/>
              <a:gd name="connsiteY138" fmla="*/ 21724 h 446823"/>
              <a:gd name="connsiteX139" fmla="*/ 132630 w 678289"/>
              <a:gd name="connsiteY139" fmla="*/ 30844 h 446823"/>
              <a:gd name="connsiteX140" fmla="*/ 124156 w 678289"/>
              <a:gd name="connsiteY140" fmla="*/ 33306 h 446823"/>
              <a:gd name="connsiteX141" fmla="*/ 123158 w 678289"/>
              <a:gd name="connsiteY141" fmla="*/ 33576 h 446823"/>
              <a:gd name="connsiteX142" fmla="*/ 122233 w 678289"/>
              <a:gd name="connsiteY142" fmla="*/ 33856 h 446823"/>
              <a:gd name="connsiteX143" fmla="*/ 59964 w 678289"/>
              <a:gd name="connsiteY143" fmla="*/ 52049 h 446823"/>
              <a:gd name="connsiteX144" fmla="*/ 503 w 678289"/>
              <a:gd name="connsiteY144" fmla="*/ 68672 h 446823"/>
              <a:gd name="connsiteX145" fmla="*/ 9444 w 678289"/>
              <a:gd name="connsiteY145" fmla="*/ 105003 h 446823"/>
              <a:gd name="connsiteX146" fmla="*/ 11086 w 678289"/>
              <a:gd name="connsiteY146" fmla="*/ 111663 h 446823"/>
              <a:gd name="connsiteX147" fmla="*/ 14829 w 678289"/>
              <a:gd name="connsiteY147" fmla="*/ 126800 h 446823"/>
              <a:gd name="connsiteX148" fmla="*/ 17346 w 678289"/>
              <a:gd name="connsiteY148" fmla="*/ 136971 h 446823"/>
              <a:gd name="connsiteX149" fmla="*/ 23643 w 678289"/>
              <a:gd name="connsiteY149" fmla="*/ 162350 h 446823"/>
              <a:gd name="connsiteX150" fmla="*/ 25638 w 678289"/>
              <a:gd name="connsiteY150" fmla="*/ 170390 h 446823"/>
              <a:gd name="connsiteX151" fmla="*/ 31068 w 678289"/>
              <a:gd name="connsiteY151" fmla="*/ 192182 h 446823"/>
              <a:gd name="connsiteX152" fmla="*/ 52125 w 678289"/>
              <a:gd name="connsiteY152" fmla="*/ 203773 h 446823"/>
              <a:gd name="connsiteX153" fmla="*/ 59542 w 678289"/>
              <a:gd name="connsiteY153" fmla="*/ 207177 h 446823"/>
              <a:gd name="connsiteX154" fmla="*/ 59706 w 678289"/>
              <a:gd name="connsiteY154" fmla="*/ 207241 h 446823"/>
              <a:gd name="connsiteX155" fmla="*/ 59833 w 678289"/>
              <a:gd name="connsiteY155" fmla="*/ 207312 h 446823"/>
              <a:gd name="connsiteX156" fmla="*/ 63734 w 678289"/>
              <a:gd name="connsiteY156" fmla="*/ 209356 h 446823"/>
              <a:gd name="connsiteX157" fmla="*/ 64587 w 678289"/>
              <a:gd name="connsiteY157" fmla="*/ 209788 h 446823"/>
              <a:gd name="connsiteX158" fmla="*/ 69599 w 678289"/>
              <a:gd name="connsiteY158" fmla="*/ 212437 h 446823"/>
              <a:gd name="connsiteX159" fmla="*/ 81865 w 678289"/>
              <a:gd name="connsiteY159" fmla="*/ 218874 h 446823"/>
              <a:gd name="connsiteX160" fmla="*/ 100101 w 678289"/>
              <a:gd name="connsiteY160" fmla="*/ 212245 h 446823"/>
              <a:gd name="connsiteX161" fmla="*/ 112371 w 678289"/>
              <a:gd name="connsiteY161" fmla="*/ 215503 h 446823"/>
              <a:gd name="connsiteX162" fmla="*/ 145209 w 678289"/>
              <a:gd name="connsiteY162" fmla="*/ 223528 h 446823"/>
              <a:gd name="connsiteX163" fmla="*/ 146116 w 678289"/>
              <a:gd name="connsiteY163" fmla="*/ 223758 h 446823"/>
              <a:gd name="connsiteX164" fmla="*/ 153102 w 678289"/>
              <a:gd name="connsiteY164" fmla="*/ 225455 h 446823"/>
              <a:gd name="connsiteX165" fmla="*/ 153161 w 678289"/>
              <a:gd name="connsiteY165" fmla="*/ 232726 h 446823"/>
              <a:gd name="connsiteX166" fmla="*/ 153456 w 678289"/>
              <a:gd name="connsiteY166" fmla="*/ 250606 h 446823"/>
              <a:gd name="connsiteX167" fmla="*/ 153465 w 678289"/>
              <a:gd name="connsiteY167" fmla="*/ 251269 h 446823"/>
              <a:gd name="connsiteX168" fmla="*/ 153479 w 678289"/>
              <a:gd name="connsiteY168" fmla="*/ 251675 h 446823"/>
              <a:gd name="connsiteX169" fmla="*/ 153542 w 678289"/>
              <a:gd name="connsiteY169" fmla="*/ 256417 h 446823"/>
              <a:gd name="connsiteX170" fmla="*/ 170789 w 678289"/>
              <a:gd name="connsiteY170" fmla="*/ 265453 h 446823"/>
              <a:gd name="connsiteX171" fmla="*/ 171369 w 678289"/>
              <a:gd name="connsiteY171" fmla="*/ 265758 h 446823"/>
              <a:gd name="connsiteX172" fmla="*/ 172617 w 678289"/>
              <a:gd name="connsiteY172" fmla="*/ 266323 h 446823"/>
              <a:gd name="connsiteX173" fmla="*/ 181141 w 678289"/>
              <a:gd name="connsiteY173" fmla="*/ 270874 h 446823"/>
              <a:gd name="connsiteX174" fmla="*/ 181630 w 678289"/>
              <a:gd name="connsiteY174" fmla="*/ 271124 h 446823"/>
              <a:gd name="connsiteX175" fmla="*/ 182084 w 678289"/>
              <a:gd name="connsiteY175" fmla="*/ 271356 h 446823"/>
              <a:gd name="connsiteX176" fmla="*/ 193007 w 678289"/>
              <a:gd name="connsiteY176" fmla="*/ 277058 h 446823"/>
              <a:gd name="connsiteX177" fmla="*/ 194590 w 678289"/>
              <a:gd name="connsiteY177" fmla="*/ 284369 h 446823"/>
              <a:gd name="connsiteX178" fmla="*/ 197199 w 678289"/>
              <a:gd name="connsiteY178" fmla="*/ 296382 h 446823"/>
              <a:gd name="connsiteX179" fmla="*/ 197217 w 678289"/>
              <a:gd name="connsiteY179" fmla="*/ 296455 h 446823"/>
              <a:gd name="connsiteX180" fmla="*/ 197231 w 678289"/>
              <a:gd name="connsiteY180" fmla="*/ 296529 h 446823"/>
              <a:gd name="connsiteX181" fmla="*/ 199444 w 678289"/>
              <a:gd name="connsiteY181" fmla="*/ 306714 h 446823"/>
              <a:gd name="connsiteX182" fmla="*/ 200719 w 678289"/>
              <a:gd name="connsiteY182" fmla="*/ 312562 h 446823"/>
              <a:gd name="connsiteX183" fmla="*/ 201000 w 678289"/>
              <a:gd name="connsiteY183" fmla="*/ 313854 h 446823"/>
              <a:gd name="connsiteX184" fmla="*/ 202220 w 678289"/>
              <a:gd name="connsiteY184" fmla="*/ 319458 h 446823"/>
              <a:gd name="connsiteX185" fmla="*/ 204792 w 678289"/>
              <a:gd name="connsiteY185" fmla="*/ 331275 h 446823"/>
              <a:gd name="connsiteX186" fmla="*/ 206680 w 678289"/>
              <a:gd name="connsiteY186" fmla="*/ 339924 h 446823"/>
              <a:gd name="connsiteX187" fmla="*/ 206947 w 678289"/>
              <a:gd name="connsiteY187" fmla="*/ 341143 h 446823"/>
              <a:gd name="connsiteX188" fmla="*/ 207346 w 678289"/>
              <a:gd name="connsiteY188" fmla="*/ 342970 h 446823"/>
              <a:gd name="connsiteX189" fmla="*/ 209097 w 678289"/>
              <a:gd name="connsiteY189" fmla="*/ 350985 h 446823"/>
              <a:gd name="connsiteX190" fmla="*/ 209256 w 678289"/>
              <a:gd name="connsiteY190" fmla="*/ 351716 h 446823"/>
              <a:gd name="connsiteX191" fmla="*/ 209456 w 678289"/>
              <a:gd name="connsiteY191" fmla="*/ 352618 h 446823"/>
              <a:gd name="connsiteX192" fmla="*/ 209492 w 678289"/>
              <a:gd name="connsiteY192" fmla="*/ 352788 h 446823"/>
              <a:gd name="connsiteX193" fmla="*/ 210517 w 678289"/>
              <a:gd name="connsiteY193" fmla="*/ 357466 h 446823"/>
              <a:gd name="connsiteX194" fmla="*/ 211021 w 678289"/>
              <a:gd name="connsiteY194" fmla="*/ 359780 h 446823"/>
              <a:gd name="connsiteX195" fmla="*/ 211098 w 678289"/>
              <a:gd name="connsiteY195" fmla="*/ 360121 h 446823"/>
              <a:gd name="connsiteX196" fmla="*/ 211170 w 678289"/>
              <a:gd name="connsiteY196" fmla="*/ 360462 h 446823"/>
              <a:gd name="connsiteX197" fmla="*/ 213076 w 678289"/>
              <a:gd name="connsiteY197" fmla="*/ 369161 h 446823"/>
              <a:gd name="connsiteX198" fmla="*/ 214613 w 678289"/>
              <a:gd name="connsiteY198" fmla="*/ 376177 h 446823"/>
              <a:gd name="connsiteX199" fmla="*/ 214935 w 678289"/>
              <a:gd name="connsiteY199" fmla="*/ 377638 h 446823"/>
              <a:gd name="connsiteX200" fmla="*/ 215248 w 678289"/>
              <a:gd name="connsiteY200" fmla="*/ 379077 h 446823"/>
              <a:gd name="connsiteX201" fmla="*/ 218528 w 678289"/>
              <a:gd name="connsiteY201" fmla="*/ 394006 h 446823"/>
              <a:gd name="connsiteX202" fmla="*/ 218782 w 678289"/>
              <a:gd name="connsiteY202" fmla="*/ 395177 h 446823"/>
              <a:gd name="connsiteX203" fmla="*/ 219009 w 678289"/>
              <a:gd name="connsiteY203" fmla="*/ 396198 h 446823"/>
              <a:gd name="connsiteX204" fmla="*/ 220393 w 678289"/>
              <a:gd name="connsiteY204" fmla="*/ 402483 h 446823"/>
              <a:gd name="connsiteX205" fmla="*/ 220456 w 678289"/>
              <a:gd name="connsiteY205" fmla="*/ 402778 h 446823"/>
              <a:gd name="connsiteX206" fmla="*/ 220465 w 678289"/>
              <a:gd name="connsiteY206" fmla="*/ 402823 h 446823"/>
              <a:gd name="connsiteX207" fmla="*/ 221191 w 678289"/>
              <a:gd name="connsiteY207" fmla="*/ 406113 h 446823"/>
              <a:gd name="connsiteX208" fmla="*/ 237181 w 678289"/>
              <a:gd name="connsiteY208" fmla="*/ 401761 h 446823"/>
              <a:gd name="connsiteX209" fmla="*/ 254850 w 678289"/>
              <a:gd name="connsiteY209" fmla="*/ 396774 h 446823"/>
              <a:gd name="connsiteX210" fmla="*/ 271189 w 678289"/>
              <a:gd name="connsiteY210" fmla="*/ 392481 h 446823"/>
              <a:gd name="connsiteX211" fmla="*/ 273231 w 678289"/>
              <a:gd name="connsiteY211" fmla="*/ 394841 h 446823"/>
              <a:gd name="connsiteX212" fmla="*/ 274192 w 678289"/>
              <a:gd name="connsiteY212" fmla="*/ 396016 h 446823"/>
              <a:gd name="connsiteX213" fmla="*/ 275893 w 678289"/>
              <a:gd name="connsiteY213" fmla="*/ 397682 h 446823"/>
              <a:gd name="connsiteX214" fmla="*/ 277799 w 678289"/>
              <a:gd name="connsiteY214" fmla="*/ 399610 h 446823"/>
              <a:gd name="connsiteX215" fmla="*/ 278960 w 678289"/>
              <a:gd name="connsiteY215" fmla="*/ 400749 h 446823"/>
              <a:gd name="connsiteX216" fmla="*/ 280298 w 678289"/>
              <a:gd name="connsiteY216" fmla="*/ 402106 h 446823"/>
              <a:gd name="connsiteX217" fmla="*/ 281654 w 678289"/>
              <a:gd name="connsiteY217" fmla="*/ 402619 h 446823"/>
              <a:gd name="connsiteX218" fmla="*/ 282938 w 678289"/>
              <a:gd name="connsiteY218" fmla="*/ 403349 h 446823"/>
              <a:gd name="connsiteX219" fmla="*/ 295082 w 678289"/>
              <a:gd name="connsiteY219" fmla="*/ 399397 h 446823"/>
              <a:gd name="connsiteX220" fmla="*/ 300262 w 678289"/>
              <a:gd name="connsiteY220" fmla="*/ 394001 h 446823"/>
              <a:gd name="connsiteX221" fmla="*/ 316860 w 678289"/>
              <a:gd name="connsiteY221" fmla="*/ 376672 h 446823"/>
              <a:gd name="connsiteX222" fmla="*/ 324821 w 678289"/>
              <a:gd name="connsiteY222" fmla="*/ 374525 h 446823"/>
              <a:gd name="connsiteX223" fmla="*/ 326132 w 678289"/>
              <a:gd name="connsiteY223" fmla="*/ 387771 h 446823"/>
              <a:gd name="connsiteX224" fmla="*/ 326568 w 678289"/>
              <a:gd name="connsiteY224" fmla="*/ 392227 h 446823"/>
              <a:gd name="connsiteX225" fmla="*/ 326677 w 678289"/>
              <a:gd name="connsiteY225" fmla="*/ 393679 h 446823"/>
              <a:gd name="connsiteX226" fmla="*/ 326931 w 678289"/>
              <a:gd name="connsiteY226" fmla="*/ 396016 h 446823"/>
              <a:gd name="connsiteX227" fmla="*/ 326944 w 678289"/>
              <a:gd name="connsiteY227" fmla="*/ 396697 h 446823"/>
              <a:gd name="connsiteX228" fmla="*/ 329507 w 678289"/>
              <a:gd name="connsiteY228" fmla="*/ 424745 h 446823"/>
              <a:gd name="connsiteX229" fmla="*/ 330274 w 678289"/>
              <a:gd name="connsiteY229" fmla="*/ 432795 h 446823"/>
              <a:gd name="connsiteX230" fmla="*/ 332125 w 678289"/>
              <a:gd name="connsiteY230" fmla="*/ 447080 h 446823"/>
              <a:gd name="connsiteX231" fmla="*/ 338929 w 678289"/>
              <a:gd name="connsiteY231" fmla="*/ 445787 h 446823"/>
              <a:gd name="connsiteX232" fmla="*/ 348286 w 678289"/>
              <a:gd name="connsiteY232" fmla="*/ 444026 h 446823"/>
              <a:gd name="connsiteX233" fmla="*/ 368099 w 678289"/>
              <a:gd name="connsiteY233" fmla="*/ 440387 h 446823"/>
              <a:gd name="connsiteX234" fmla="*/ 374551 w 678289"/>
              <a:gd name="connsiteY234" fmla="*/ 416450 h 446823"/>
              <a:gd name="connsiteX235" fmla="*/ 378028 w 678289"/>
              <a:gd name="connsiteY235" fmla="*/ 406426 h 446823"/>
              <a:gd name="connsiteX236" fmla="*/ 381791 w 678289"/>
              <a:gd name="connsiteY236" fmla="*/ 393498 h 446823"/>
              <a:gd name="connsiteX237" fmla="*/ 383167 w 678289"/>
              <a:gd name="connsiteY237" fmla="*/ 393312 h 446823"/>
              <a:gd name="connsiteX238" fmla="*/ 390791 w 678289"/>
              <a:gd name="connsiteY238" fmla="*/ 392318 h 446823"/>
              <a:gd name="connsiteX239" fmla="*/ 406465 w 678289"/>
              <a:gd name="connsiteY239" fmla="*/ 390235 h 446823"/>
              <a:gd name="connsiteX240" fmla="*/ 408029 w 678289"/>
              <a:gd name="connsiteY240" fmla="*/ 390022 h 446823"/>
              <a:gd name="connsiteX241" fmla="*/ 412644 w 678289"/>
              <a:gd name="connsiteY241" fmla="*/ 389382 h 446823"/>
              <a:gd name="connsiteX242" fmla="*/ 416810 w 678289"/>
              <a:gd name="connsiteY242" fmla="*/ 388792 h 446823"/>
              <a:gd name="connsiteX243" fmla="*/ 420894 w 678289"/>
              <a:gd name="connsiteY243" fmla="*/ 388248 h 446823"/>
              <a:gd name="connsiteX244" fmla="*/ 427415 w 678289"/>
              <a:gd name="connsiteY244" fmla="*/ 387413 h 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678289" h="446823">
                <a:moveTo>
                  <a:pt x="427415" y="387413"/>
                </a:moveTo>
                <a:lnTo>
                  <a:pt x="475705" y="379934"/>
                </a:lnTo>
                <a:lnTo>
                  <a:pt x="482168" y="378900"/>
                </a:lnTo>
                <a:lnTo>
                  <a:pt x="487371" y="378142"/>
                </a:lnTo>
                <a:lnTo>
                  <a:pt x="493562" y="377271"/>
                </a:lnTo>
                <a:lnTo>
                  <a:pt x="515175" y="374226"/>
                </a:lnTo>
                <a:lnTo>
                  <a:pt x="532877" y="372551"/>
                </a:lnTo>
                <a:lnTo>
                  <a:pt x="548686" y="363054"/>
                </a:lnTo>
                <a:lnTo>
                  <a:pt x="548807" y="362963"/>
                </a:lnTo>
                <a:lnTo>
                  <a:pt x="643599" y="300130"/>
                </a:lnTo>
                <a:lnTo>
                  <a:pt x="646580" y="293030"/>
                </a:lnTo>
                <a:lnTo>
                  <a:pt x="653213" y="290894"/>
                </a:lnTo>
                <a:lnTo>
                  <a:pt x="660037" y="288677"/>
                </a:lnTo>
                <a:lnTo>
                  <a:pt x="663516" y="287543"/>
                </a:lnTo>
                <a:lnTo>
                  <a:pt x="669642" y="285586"/>
                </a:lnTo>
                <a:lnTo>
                  <a:pt x="670547" y="284876"/>
                </a:lnTo>
                <a:lnTo>
                  <a:pt x="678793" y="278441"/>
                </a:lnTo>
                <a:lnTo>
                  <a:pt x="674836" y="272163"/>
                </a:lnTo>
                <a:lnTo>
                  <a:pt x="671750" y="267279"/>
                </a:lnTo>
                <a:lnTo>
                  <a:pt x="665704" y="257757"/>
                </a:lnTo>
                <a:lnTo>
                  <a:pt x="664956" y="256553"/>
                </a:lnTo>
                <a:lnTo>
                  <a:pt x="659853" y="248496"/>
                </a:lnTo>
                <a:lnTo>
                  <a:pt x="655083" y="240936"/>
                </a:lnTo>
                <a:lnTo>
                  <a:pt x="648914" y="231193"/>
                </a:lnTo>
                <a:lnTo>
                  <a:pt x="644498" y="224031"/>
                </a:lnTo>
                <a:lnTo>
                  <a:pt x="641096" y="219071"/>
                </a:lnTo>
                <a:lnTo>
                  <a:pt x="635404" y="209795"/>
                </a:lnTo>
                <a:lnTo>
                  <a:pt x="632840" y="205755"/>
                </a:lnTo>
                <a:lnTo>
                  <a:pt x="632296" y="204910"/>
                </a:lnTo>
                <a:lnTo>
                  <a:pt x="629297" y="200116"/>
                </a:lnTo>
                <a:lnTo>
                  <a:pt x="628337" y="198815"/>
                </a:lnTo>
                <a:lnTo>
                  <a:pt x="627528" y="197347"/>
                </a:lnTo>
                <a:lnTo>
                  <a:pt x="622448" y="189296"/>
                </a:lnTo>
                <a:lnTo>
                  <a:pt x="622027" y="188639"/>
                </a:lnTo>
                <a:lnTo>
                  <a:pt x="621372" y="187657"/>
                </a:lnTo>
                <a:lnTo>
                  <a:pt x="613283" y="174776"/>
                </a:lnTo>
                <a:lnTo>
                  <a:pt x="621197" y="174225"/>
                </a:lnTo>
                <a:lnTo>
                  <a:pt x="630380" y="173585"/>
                </a:lnTo>
                <a:lnTo>
                  <a:pt x="658215" y="171644"/>
                </a:lnTo>
                <a:lnTo>
                  <a:pt x="657240" y="161271"/>
                </a:lnTo>
                <a:lnTo>
                  <a:pt x="656545" y="153695"/>
                </a:lnTo>
                <a:lnTo>
                  <a:pt x="656267" y="150899"/>
                </a:lnTo>
                <a:lnTo>
                  <a:pt x="654857" y="135024"/>
                </a:lnTo>
                <a:lnTo>
                  <a:pt x="654254" y="128413"/>
                </a:lnTo>
                <a:lnTo>
                  <a:pt x="650329" y="130532"/>
                </a:lnTo>
                <a:lnTo>
                  <a:pt x="627160" y="141645"/>
                </a:lnTo>
                <a:lnTo>
                  <a:pt x="618288" y="146025"/>
                </a:lnTo>
                <a:lnTo>
                  <a:pt x="617474" y="138110"/>
                </a:lnTo>
                <a:lnTo>
                  <a:pt x="616626" y="129873"/>
                </a:lnTo>
                <a:lnTo>
                  <a:pt x="606603" y="132396"/>
                </a:lnTo>
                <a:lnTo>
                  <a:pt x="604328" y="132987"/>
                </a:lnTo>
                <a:lnTo>
                  <a:pt x="593857" y="135615"/>
                </a:lnTo>
                <a:lnTo>
                  <a:pt x="589311" y="136789"/>
                </a:lnTo>
                <a:lnTo>
                  <a:pt x="589208" y="135850"/>
                </a:lnTo>
                <a:lnTo>
                  <a:pt x="588756" y="131722"/>
                </a:lnTo>
                <a:lnTo>
                  <a:pt x="588341" y="127940"/>
                </a:lnTo>
                <a:lnTo>
                  <a:pt x="588173" y="126407"/>
                </a:lnTo>
                <a:lnTo>
                  <a:pt x="587937" y="124256"/>
                </a:lnTo>
                <a:lnTo>
                  <a:pt x="587653" y="121661"/>
                </a:lnTo>
                <a:lnTo>
                  <a:pt x="586838" y="114220"/>
                </a:lnTo>
                <a:lnTo>
                  <a:pt x="586535" y="111452"/>
                </a:lnTo>
                <a:lnTo>
                  <a:pt x="586503" y="111155"/>
                </a:lnTo>
                <a:lnTo>
                  <a:pt x="586357" y="109820"/>
                </a:lnTo>
                <a:lnTo>
                  <a:pt x="585713" y="103937"/>
                </a:lnTo>
                <a:lnTo>
                  <a:pt x="585576" y="102676"/>
                </a:lnTo>
                <a:lnTo>
                  <a:pt x="570031" y="99186"/>
                </a:lnTo>
                <a:lnTo>
                  <a:pt x="566395" y="98350"/>
                </a:lnTo>
                <a:lnTo>
                  <a:pt x="563243" y="97636"/>
                </a:lnTo>
                <a:lnTo>
                  <a:pt x="554575" y="95691"/>
                </a:lnTo>
                <a:lnTo>
                  <a:pt x="554229" y="92727"/>
                </a:lnTo>
                <a:lnTo>
                  <a:pt x="554137" y="91936"/>
                </a:lnTo>
                <a:lnTo>
                  <a:pt x="553758" y="88675"/>
                </a:lnTo>
                <a:lnTo>
                  <a:pt x="553706" y="88231"/>
                </a:lnTo>
                <a:lnTo>
                  <a:pt x="553597" y="87292"/>
                </a:lnTo>
                <a:lnTo>
                  <a:pt x="553585" y="87193"/>
                </a:lnTo>
                <a:lnTo>
                  <a:pt x="566699" y="68357"/>
                </a:lnTo>
                <a:lnTo>
                  <a:pt x="560599" y="64073"/>
                </a:lnTo>
                <a:lnTo>
                  <a:pt x="557490" y="61879"/>
                </a:lnTo>
                <a:lnTo>
                  <a:pt x="554537" y="59818"/>
                </a:lnTo>
                <a:lnTo>
                  <a:pt x="574234" y="24031"/>
                </a:lnTo>
                <a:lnTo>
                  <a:pt x="568366" y="19454"/>
                </a:lnTo>
                <a:lnTo>
                  <a:pt x="562056" y="15210"/>
                </a:lnTo>
                <a:lnTo>
                  <a:pt x="556845" y="11699"/>
                </a:lnTo>
                <a:lnTo>
                  <a:pt x="555450" y="10732"/>
                </a:lnTo>
                <a:lnTo>
                  <a:pt x="547039" y="5096"/>
                </a:lnTo>
                <a:lnTo>
                  <a:pt x="542935" y="2321"/>
                </a:lnTo>
                <a:lnTo>
                  <a:pt x="539843" y="256"/>
                </a:lnTo>
                <a:lnTo>
                  <a:pt x="536164" y="5749"/>
                </a:lnTo>
                <a:lnTo>
                  <a:pt x="530239" y="14723"/>
                </a:lnTo>
                <a:lnTo>
                  <a:pt x="508905" y="47280"/>
                </a:lnTo>
                <a:lnTo>
                  <a:pt x="501079" y="43792"/>
                </a:lnTo>
                <a:lnTo>
                  <a:pt x="488985" y="38393"/>
                </a:lnTo>
                <a:lnTo>
                  <a:pt x="478017" y="33525"/>
                </a:lnTo>
                <a:lnTo>
                  <a:pt x="467816" y="28478"/>
                </a:lnTo>
                <a:lnTo>
                  <a:pt x="461730" y="26299"/>
                </a:lnTo>
                <a:lnTo>
                  <a:pt x="454885" y="23228"/>
                </a:lnTo>
                <a:lnTo>
                  <a:pt x="446280" y="19410"/>
                </a:lnTo>
                <a:lnTo>
                  <a:pt x="439538" y="20365"/>
                </a:lnTo>
                <a:lnTo>
                  <a:pt x="430221" y="21705"/>
                </a:lnTo>
                <a:lnTo>
                  <a:pt x="430141" y="21717"/>
                </a:lnTo>
                <a:lnTo>
                  <a:pt x="413065" y="24228"/>
                </a:lnTo>
                <a:lnTo>
                  <a:pt x="403582" y="25653"/>
                </a:lnTo>
                <a:lnTo>
                  <a:pt x="400517" y="26119"/>
                </a:lnTo>
                <a:lnTo>
                  <a:pt x="394594" y="27025"/>
                </a:lnTo>
                <a:lnTo>
                  <a:pt x="392746" y="27310"/>
                </a:lnTo>
                <a:lnTo>
                  <a:pt x="389209" y="27857"/>
                </a:lnTo>
                <a:lnTo>
                  <a:pt x="381946" y="28989"/>
                </a:lnTo>
                <a:lnTo>
                  <a:pt x="375159" y="30060"/>
                </a:lnTo>
                <a:lnTo>
                  <a:pt x="374575" y="30153"/>
                </a:lnTo>
                <a:lnTo>
                  <a:pt x="364289" y="31798"/>
                </a:lnTo>
                <a:lnTo>
                  <a:pt x="362838" y="32032"/>
                </a:lnTo>
                <a:lnTo>
                  <a:pt x="359069" y="32643"/>
                </a:lnTo>
                <a:lnTo>
                  <a:pt x="355568" y="33214"/>
                </a:lnTo>
                <a:lnTo>
                  <a:pt x="354764" y="33345"/>
                </a:lnTo>
                <a:lnTo>
                  <a:pt x="353392" y="33570"/>
                </a:lnTo>
                <a:lnTo>
                  <a:pt x="348206" y="34424"/>
                </a:lnTo>
                <a:lnTo>
                  <a:pt x="346772" y="34661"/>
                </a:lnTo>
                <a:lnTo>
                  <a:pt x="346476" y="34634"/>
                </a:lnTo>
                <a:lnTo>
                  <a:pt x="340480" y="34118"/>
                </a:lnTo>
                <a:lnTo>
                  <a:pt x="337092" y="33802"/>
                </a:lnTo>
                <a:lnTo>
                  <a:pt x="336534" y="33745"/>
                </a:lnTo>
                <a:lnTo>
                  <a:pt x="332379" y="33410"/>
                </a:lnTo>
                <a:lnTo>
                  <a:pt x="324812" y="32752"/>
                </a:lnTo>
                <a:lnTo>
                  <a:pt x="316665" y="32081"/>
                </a:lnTo>
                <a:lnTo>
                  <a:pt x="287515" y="29737"/>
                </a:lnTo>
                <a:lnTo>
                  <a:pt x="285438" y="29327"/>
                </a:lnTo>
                <a:lnTo>
                  <a:pt x="283419" y="29134"/>
                </a:lnTo>
                <a:lnTo>
                  <a:pt x="277154" y="28702"/>
                </a:lnTo>
                <a:lnTo>
                  <a:pt x="272024" y="28172"/>
                </a:lnTo>
                <a:lnTo>
                  <a:pt x="255920" y="26776"/>
                </a:lnTo>
                <a:lnTo>
                  <a:pt x="238551" y="25273"/>
                </a:lnTo>
                <a:lnTo>
                  <a:pt x="227691" y="24322"/>
                </a:lnTo>
                <a:lnTo>
                  <a:pt x="218097" y="23479"/>
                </a:lnTo>
                <a:lnTo>
                  <a:pt x="217734" y="23474"/>
                </a:lnTo>
                <a:lnTo>
                  <a:pt x="207963" y="22611"/>
                </a:lnTo>
                <a:lnTo>
                  <a:pt x="200769" y="21964"/>
                </a:lnTo>
                <a:lnTo>
                  <a:pt x="172680" y="19497"/>
                </a:lnTo>
                <a:lnTo>
                  <a:pt x="172458" y="19543"/>
                </a:lnTo>
                <a:lnTo>
                  <a:pt x="164787" y="21724"/>
                </a:lnTo>
                <a:lnTo>
                  <a:pt x="132630" y="30844"/>
                </a:lnTo>
                <a:lnTo>
                  <a:pt x="124156" y="33306"/>
                </a:lnTo>
                <a:lnTo>
                  <a:pt x="123158" y="33576"/>
                </a:lnTo>
                <a:lnTo>
                  <a:pt x="122233" y="33856"/>
                </a:lnTo>
                <a:lnTo>
                  <a:pt x="59964" y="52049"/>
                </a:lnTo>
                <a:lnTo>
                  <a:pt x="503" y="68672"/>
                </a:lnTo>
                <a:lnTo>
                  <a:pt x="9444" y="105003"/>
                </a:lnTo>
                <a:lnTo>
                  <a:pt x="11086" y="111663"/>
                </a:lnTo>
                <a:lnTo>
                  <a:pt x="14829" y="126800"/>
                </a:lnTo>
                <a:lnTo>
                  <a:pt x="17346" y="136971"/>
                </a:lnTo>
                <a:lnTo>
                  <a:pt x="23643" y="162350"/>
                </a:lnTo>
                <a:lnTo>
                  <a:pt x="25638" y="170390"/>
                </a:lnTo>
                <a:lnTo>
                  <a:pt x="31068" y="192182"/>
                </a:lnTo>
                <a:lnTo>
                  <a:pt x="52125" y="203773"/>
                </a:lnTo>
                <a:lnTo>
                  <a:pt x="59542" y="207177"/>
                </a:lnTo>
                <a:lnTo>
                  <a:pt x="59706" y="207241"/>
                </a:lnTo>
                <a:lnTo>
                  <a:pt x="59833" y="207312"/>
                </a:lnTo>
                <a:lnTo>
                  <a:pt x="63734" y="209356"/>
                </a:lnTo>
                <a:lnTo>
                  <a:pt x="64587" y="209788"/>
                </a:lnTo>
                <a:lnTo>
                  <a:pt x="69599" y="212437"/>
                </a:lnTo>
                <a:lnTo>
                  <a:pt x="81865" y="218874"/>
                </a:lnTo>
                <a:lnTo>
                  <a:pt x="100101" y="212245"/>
                </a:lnTo>
                <a:lnTo>
                  <a:pt x="112371" y="215503"/>
                </a:lnTo>
                <a:lnTo>
                  <a:pt x="145209" y="223528"/>
                </a:lnTo>
                <a:lnTo>
                  <a:pt x="146116" y="223758"/>
                </a:lnTo>
                <a:lnTo>
                  <a:pt x="153102" y="225455"/>
                </a:lnTo>
                <a:lnTo>
                  <a:pt x="153161" y="232726"/>
                </a:lnTo>
                <a:lnTo>
                  <a:pt x="153456" y="250606"/>
                </a:lnTo>
                <a:lnTo>
                  <a:pt x="153465" y="251269"/>
                </a:lnTo>
                <a:lnTo>
                  <a:pt x="153479" y="251675"/>
                </a:lnTo>
                <a:lnTo>
                  <a:pt x="153542" y="256417"/>
                </a:lnTo>
                <a:lnTo>
                  <a:pt x="170789" y="265453"/>
                </a:lnTo>
                <a:lnTo>
                  <a:pt x="171369" y="265758"/>
                </a:lnTo>
                <a:lnTo>
                  <a:pt x="172617" y="266323"/>
                </a:lnTo>
                <a:lnTo>
                  <a:pt x="181141" y="270874"/>
                </a:lnTo>
                <a:lnTo>
                  <a:pt x="181630" y="271124"/>
                </a:lnTo>
                <a:lnTo>
                  <a:pt x="182084" y="271356"/>
                </a:lnTo>
                <a:lnTo>
                  <a:pt x="193007" y="277058"/>
                </a:lnTo>
                <a:lnTo>
                  <a:pt x="194590" y="284369"/>
                </a:lnTo>
                <a:lnTo>
                  <a:pt x="197199" y="296382"/>
                </a:lnTo>
                <a:lnTo>
                  <a:pt x="197217" y="296455"/>
                </a:lnTo>
                <a:lnTo>
                  <a:pt x="197231" y="296529"/>
                </a:lnTo>
                <a:lnTo>
                  <a:pt x="199444" y="306714"/>
                </a:lnTo>
                <a:lnTo>
                  <a:pt x="200719" y="312562"/>
                </a:lnTo>
                <a:lnTo>
                  <a:pt x="201000" y="313854"/>
                </a:lnTo>
                <a:lnTo>
                  <a:pt x="202220" y="319458"/>
                </a:lnTo>
                <a:lnTo>
                  <a:pt x="204792" y="331275"/>
                </a:lnTo>
                <a:lnTo>
                  <a:pt x="206680" y="339924"/>
                </a:lnTo>
                <a:lnTo>
                  <a:pt x="206947" y="341143"/>
                </a:lnTo>
                <a:lnTo>
                  <a:pt x="207346" y="342970"/>
                </a:lnTo>
                <a:lnTo>
                  <a:pt x="209097" y="350985"/>
                </a:lnTo>
                <a:lnTo>
                  <a:pt x="209256" y="351716"/>
                </a:lnTo>
                <a:lnTo>
                  <a:pt x="209456" y="352618"/>
                </a:lnTo>
                <a:lnTo>
                  <a:pt x="209492" y="352788"/>
                </a:lnTo>
                <a:lnTo>
                  <a:pt x="210517" y="357466"/>
                </a:lnTo>
                <a:lnTo>
                  <a:pt x="211021" y="359780"/>
                </a:lnTo>
                <a:lnTo>
                  <a:pt x="211098" y="360121"/>
                </a:lnTo>
                <a:lnTo>
                  <a:pt x="211170" y="360462"/>
                </a:lnTo>
                <a:lnTo>
                  <a:pt x="213076" y="369161"/>
                </a:lnTo>
                <a:lnTo>
                  <a:pt x="214613" y="376177"/>
                </a:lnTo>
                <a:lnTo>
                  <a:pt x="214935" y="377638"/>
                </a:lnTo>
                <a:lnTo>
                  <a:pt x="215248" y="379077"/>
                </a:lnTo>
                <a:lnTo>
                  <a:pt x="218528" y="394006"/>
                </a:lnTo>
                <a:lnTo>
                  <a:pt x="218782" y="395177"/>
                </a:lnTo>
                <a:lnTo>
                  <a:pt x="219009" y="396198"/>
                </a:lnTo>
                <a:lnTo>
                  <a:pt x="220393" y="402483"/>
                </a:lnTo>
                <a:lnTo>
                  <a:pt x="220456" y="402778"/>
                </a:lnTo>
                <a:lnTo>
                  <a:pt x="220465" y="402823"/>
                </a:lnTo>
                <a:lnTo>
                  <a:pt x="221191" y="406113"/>
                </a:lnTo>
                <a:lnTo>
                  <a:pt x="237181" y="401761"/>
                </a:lnTo>
                <a:lnTo>
                  <a:pt x="254850" y="396774"/>
                </a:lnTo>
                <a:lnTo>
                  <a:pt x="271189" y="392481"/>
                </a:lnTo>
                <a:lnTo>
                  <a:pt x="273231" y="394841"/>
                </a:lnTo>
                <a:lnTo>
                  <a:pt x="274192" y="396016"/>
                </a:lnTo>
                <a:lnTo>
                  <a:pt x="275893" y="397682"/>
                </a:lnTo>
                <a:lnTo>
                  <a:pt x="277799" y="399610"/>
                </a:lnTo>
                <a:lnTo>
                  <a:pt x="278960" y="400749"/>
                </a:lnTo>
                <a:lnTo>
                  <a:pt x="280298" y="402106"/>
                </a:lnTo>
                <a:lnTo>
                  <a:pt x="281654" y="402619"/>
                </a:lnTo>
                <a:lnTo>
                  <a:pt x="282938" y="403349"/>
                </a:lnTo>
                <a:lnTo>
                  <a:pt x="295082" y="399397"/>
                </a:lnTo>
                <a:lnTo>
                  <a:pt x="300262" y="394001"/>
                </a:lnTo>
                <a:lnTo>
                  <a:pt x="316860" y="376672"/>
                </a:lnTo>
                <a:lnTo>
                  <a:pt x="324821" y="374525"/>
                </a:lnTo>
                <a:lnTo>
                  <a:pt x="326132" y="387771"/>
                </a:lnTo>
                <a:lnTo>
                  <a:pt x="326568" y="392227"/>
                </a:lnTo>
                <a:lnTo>
                  <a:pt x="326677" y="393679"/>
                </a:lnTo>
                <a:lnTo>
                  <a:pt x="326931" y="396016"/>
                </a:lnTo>
                <a:lnTo>
                  <a:pt x="326944" y="396697"/>
                </a:lnTo>
                <a:lnTo>
                  <a:pt x="329507" y="424745"/>
                </a:lnTo>
                <a:lnTo>
                  <a:pt x="330274" y="432795"/>
                </a:lnTo>
                <a:lnTo>
                  <a:pt x="332125" y="447080"/>
                </a:lnTo>
                <a:lnTo>
                  <a:pt x="338929" y="445787"/>
                </a:lnTo>
                <a:lnTo>
                  <a:pt x="348286" y="444026"/>
                </a:lnTo>
                <a:lnTo>
                  <a:pt x="368099" y="440387"/>
                </a:lnTo>
                <a:lnTo>
                  <a:pt x="374551" y="416450"/>
                </a:lnTo>
                <a:lnTo>
                  <a:pt x="378028" y="406426"/>
                </a:lnTo>
                <a:lnTo>
                  <a:pt x="381791" y="393498"/>
                </a:lnTo>
                <a:lnTo>
                  <a:pt x="383167" y="393312"/>
                </a:lnTo>
                <a:lnTo>
                  <a:pt x="390791" y="392318"/>
                </a:lnTo>
                <a:lnTo>
                  <a:pt x="406465" y="390235"/>
                </a:lnTo>
                <a:lnTo>
                  <a:pt x="408029" y="390022"/>
                </a:lnTo>
                <a:lnTo>
                  <a:pt x="412644" y="389382"/>
                </a:lnTo>
                <a:lnTo>
                  <a:pt x="416810" y="388792"/>
                </a:lnTo>
                <a:lnTo>
                  <a:pt x="420894" y="388248"/>
                </a:lnTo>
                <a:lnTo>
                  <a:pt x="427415" y="3874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CC1B1D54-E1C7-7690-E022-7717256DB3A3}"/>
              </a:ext>
            </a:extLst>
          </p:cNvPr>
          <p:cNvSpPr>
            <a:spLocks/>
          </p:cNvSpPr>
          <p:nvPr/>
        </p:nvSpPr>
        <p:spPr>
          <a:xfrm flipV="1">
            <a:off x="5059048" y="1493181"/>
            <a:ext cx="545923" cy="856191"/>
          </a:xfrm>
          <a:custGeom>
            <a:avLst/>
            <a:gdLst>
              <a:gd name="connsiteX0" fmla="*/ 317030 w 371772"/>
              <a:gd name="connsiteY0" fmla="*/ 87603 h 583064"/>
              <a:gd name="connsiteX1" fmla="*/ 314536 w 371772"/>
              <a:gd name="connsiteY1" fmla="*/ 84195 h 583064"/>
              <a:gd name="connsiteX2" fmla="*/ 299956 w 371772"/>
              <a:gd name="connsiteY2" fmla="*/ 64360 h 583064"/>
              <a:gd name="connsiteX3" fmla="*/ 293726 w 371772"/>
              <a:gd name="connsiteY3" fmla="*/ 55711 h 583064"/>
              <a:gd name="connsiteX4" fmla="*/ 289550 w 371772"/>
              <a:gd name="connsiteY4" fmla="*/ 50307 h 583064"/>
              <a:gd name="connsiteX5" fmla="*/ 272561 w 371772"/>
              <a:gd name="connsiteY5" fmla="*/ 27522 h 583064"/>
              <a:gd name="connsiteX6" fmla="*/ 274363 w 371772"/>
              <a:gd name="connsiteY6" fmla="*/ 21437 h 583064"/>
              <a:gd name="connsiteX7" fmla="*/ 279575 w 371772"/>
              <a:gd name="connsiteY7" fmla="*/ 37 h 583064"/>
              <a:gd name="connsiteX8" fmla="*/ 275113 w 371772"/>
              <a:gd name="connsiteY8" fmla="*/ 255 h 583064"/>
              <a:gd name="connsiteX9" fmla="*/ 252863 w 371772"/>
              <a:gd name="connsiteY9" fmla="*/ 1425 h 583064"/>
              <a:gd name="connsiteX10" fmla="*/ 251236 w 371772"/>
              <a:gd name="connsiteY10" fmla="*/ 1516 h 583064"/>
              <a:gd name="connsiteX11" fmla="*/ 241640 w 371772"/>
              <a:gd name="connsiteY11" fmla="*/ 2070 h 583064"/>
              <a:gd name="connsiteX12" fmla="*/ 237777 w 371772"/>
              <a:gd name="connsiteY12" fmla="*/ 2301 h 583064"/>
              <a:gd name="connsiteX13" fmla="*/ 233346 w 371772"/>
              <a:gd name="connsiteY13" fmla="*/ 2574 h 583064"/>
              <a:gd name="connsiteX14" fmla="*/ 232329 w 371772"/>
              <a:gd name="connsiteY14" fmla="*/ 2632 h 583064"/>
              <a:gd name="connsiteX15" fmla="*/ 228833 w 371772"/>
              <a:gd name="connsiteY15" fmla="*/ 2850 h 583064"/>
              <a:gd name="connsiteX16" fmla="*/ 212617 w 371772"/>
              <a:gd name="connsiteY16" fmla="*/ 3908 h 583064"/>
              <a:gd name="connsiteX17" fmla="*/ 207809 w 371772"/>
              <a:gd name="connsiteY17" fmla="*/ 4239 h 583064"/>
              <a:gd name="connsiteX18" fmla="*/ 204085 w 371772"/>
              <a:gd name="connsiteY18" fmla="*/ 4498 h 583064"/>
              <a:gd name="connsiteX19" fmla="*/ 182059 w 371772"/>
              <a:gd name="connsiteY19" fmla="*/ 36017 h 583064"/>
              <a:gd name="connsiteX20" fmla="*/ 166356 w 371772"/>
              <a:gd name="connsiteY20" fmla="*/ 58511 h 583064"/>
              <a:gd name="connsiteX21" fmla="*/ 162664 w 371772"/>
              <a:gd name="connsiteY21" fmla="*/ 63603 h 583064"/>
              <a:gd name="connsiteX22" fmla="*/ 143814 w 371772"/>
              <a:gd name="connsiteY22" fmla="*/ 90757 h 583064"/>
              <a:gd name="connsiteX23" fmla="*/ 142888 w 371772"/>
              <a:gd name="connsiteY23" fmla="*/ 92086 h 583064"/>
              <a:gd name="connsiteX24" fmla="*/ 124968 w 371772"/>
              <a:gd name="connsiteY24" fmla="*/ 116700 h 583064"/>
              <a:gd name="connsiteX25" fmla="*/ 118519 w 371772"/>
              <a:gd name="connsiteY25" fmla="*/ 128412 h 583064"/>
              <a:gd name="connsiteX26" fmla="*/ 111333 w 371772"/>
              <a:gd name="connsiteY26" fmla="*/ 137224 h 583064"/>
              <a:gd name="connsiteX27" fmla="*/ 101847 w 371772"/>
              <a:gd name="connsiteY27" fmla="*/ 149590 h 583064"/>
              <a:gd name="connsiteX28" fmla="*/ 83952 w 371772"/>
              <a:gd name="connsiteY28" fmla="*/ 176413 h 583064"/>
              <a:gd name="connsiteX29" fmla="*/ 67355 w 371772"/>
              <a:gd name="connsiteY29" fmla="*/ 200136 h 583064"/>
              <a:gd name="connsiteX30" fmla="*/ 63800 w 371772"/>
              <a:gd name="connsiteY30" fmla="*/ 204838 h 583064"/>
              <a:gd name="connsiteX31" fmla="*/ 25745 w 371772"/>
              <a:gd name="connsiteY31" fmla="*/ 259650 h 583064"/>
              <a:gd name="connsiteX32" fmla="*/ 1013 w 371772"/>
              <a:gd name="connsiteY32" fmla="*/ 294986 h 583064"/>
              <a:gd name="connsiteX33" fmla="*/ 453 w 371772"/>
              <a:gd name="connsiteY33" fmla="*/ 295794 h 583064"/>
              <a:gd name="connsiteX34" fmla="*/ 13762 w 371772"/>
              <a:gd name="connsiteY34" fmla="*/ 384272 h 583064"/>
              <a:gd name="connsiteX35" fmla="*/ 16631 w 371772"/>
              <a:gd name="connsiteY35" fmla="*/ 403235 h 583064"/>
              <a:gd name="connsiteX36" fmla="*/ 20461 w 371772"/>
              <a:gd name="connsiteY36" fmla="*/ 428488 h 583064"/>
              <a:gd name="connsiteX37" fmla="*/ 20846 w 371772"/>
              <a:gd name="connsiteY37" fmla="*/ 431016 h 583064"/>
              <a:gd name="connsiteX38" fmla="*/ 27190 w 371772"/>
              <a:gd name="connsiteY38" fmla="*/ 472682 h 583064"/>
              <a:gd name="connsiteX39" fmla="*/ 33949 w 371772"/>
              <a:gd name="connsiteY39" fmla="*/ 516862 h 583064"/>
              <a:gd name="connsiteX40" fmla="*/ 40737 w 371772"/>
              <a:gd name="connsiteY40" fmla="*/ 561024 h 583064"/>
              <a:gd name="connsiteX41" fmla="*/ 40964 w 371772"/>
              <a:gd name="connsiteY41" fmla="*/ 562499 h 583064"/>
              <a:gd name="connsiteX42" fmla="*/ 44142 w 371772"/>
              <a:gd name="connsiteY42" fmla="*/ 583101 h 583064"/>
              <a:gd name="connsiteX43" fmla="*/ 54529 w 371772"/>
              <a:gd name="connsiteY43" fmla="*/ 580596 h 583064"/>
              <a:gd name="connsiteX44" fmla="*/ 84432 w 371772"/>
              <a:gd name="connsiteY44" fmla="*/ 574198 h 583064"/>
              <a:gd name="connsiteX45" fmla="*/ 116390 w 371772"/>
              <a:gd name="connsiteY45" fmla="*/ 567087 h 583064"/>
              <a:gd name="connsiteX46" fmla="*/ 159262 w 371772"/>
              <a:gd name="connsiteY46" fmla="*/ 557503 h 583064"/>
              <a:gd name="connsiteX47" fmla="*/ 206771 w 371772"/>
              <a:gd name="connsiteY47" fmla="*/ 548496 h 583064"/>
              <a:gd name="connsiteX48" fmla="*/ 251513 w 371772"/>
              <a:gd name="connsiteY48" fmla="*/ 500667 h 583064"/>
              <a:gd name="connsiteX49" fmla="*/ 256581 w 371772"/>
              <a:gd name="connsiteY49" fmla="*/ 492404 h 583064"/>
              <a:gd name="connsiteX50" fmla="*/ 306526 w 371772"/>
              <a:gd name="connsiteY50" fmla="*/ 446095 h 583064"/>
              <a:gd name="connsiteX51" fmla="*/ 353047 w 371772"/>
              <a:gd name="connsiteY51" fmla="*/ 402941 h 583064"/>
              <a:gd name="connsiteX52" fmla="*/ 347582 w 371772"/>
              <a:gd name="connsiteY52" fmla="*/ 384880 h 583064"/>
              <a:gd name="connsiteX53" fmla="*/ 348197 w 371772"/>
              <a:gd name="connsiteY53" fmla="*/ 381881 h 583064"/>
              <a:gd name="connsiteX54" fmla="*/ 350674 w 371772"/>
              <a:gd name="connsiteY54" fmla="*/ 369892 h 583064"/>
              <a:gd name="connsiteX55" fmla="*/ 347355 w 371772"/>
              <a:gd name="connsiteY55" fmla="*/ 357712 h 583064"/>
              <a:gd name="connsiteX56" fmla="*/ 346538 w 371772"/>
              <a:gd name="connsiteY56" fmla="*/ 355135 h 583064"/>
              <a:gd name="connsiteX57" fmla="*/ 321115 w 371772"/>
              <a:gd name="connsiteY57" fmla="*/ 326778 h 583064"/>
              <a:gd name="connsiteX58" fmla="*/ 320622 w 371772"/>
              <a:gd name="connsiteY58" fmla="*/ 315374 h 583064"/>
              <a:gd name="connsiteX59" fmla="*/ 319924 w 371772"/>
              <a:gd name="connsiteY59" fmla="*/ 299211 h 583064"/>
              <a:gd name="connsiteX60" fmla="*/ 332767 w 371772"/>
              <a:gd name="connsiteY60" fmla="*/ 293724 h 583064"/>
              <a:gd name="connsiteX61" fmla="*/ 358332 w 371772"/>
              <a:gd name="connsiteY61" fmla="*/ 291701 h 583064"/>
              <a:gd name="connsiteX62" fmla="*/ 372226 w 371772"/>
              <a:gd name="connsiteY62" fmla="*/ 287312 h 583064"/>
              <a:gd name="connsiteX63" fmla="*/ 371373 w 371772"/>
              <a:gd name="connsiteY63" fmla="*/ 252208 h 583064"/>
              <a:gd name="connsiteX64" fmla="*/ 370834 w 371772"/>
              <a:gd name="connsiteY64" fmla="*/ 228883 h 583064"/>
              <a:gd name="connsiteX65" fmla="*/ 357137 w 371772"/>
              <a:gd name="connsiteY65" fmla="*/ 222757 h 583064"/>
              <a:gd name="connsiteX66" fmla="*/ 333949 w 371772"/>
              <a:gd name="connsiteY66" fmla="*/ 212543 h 583064"/>
              <a:gd name="connsiteX67" fmla="*/ 333483 w 371772"/>
              <a:gd name="connsiteY67" fmla="*/ 199937 h 583064"/>
              <a:gd name="connsiteX68" fmla="*/ 333370 w 371772"/>
              <a:gd name="connsiteY68" fmla="*/ 196887 h 583064"/>
              <a:gd name="connsiteX69" fmla="*/ 333040 w 371772"/>
              <a:gd name="connsiteY69" fmla="*/ 187930 h 583064"/>
              <a:gd name="connsiteX70" fmla="*/ 332757 w 371772"/>
              <a:gd name="connsiteY70" fmla="*/ 180261 h 583064"/>
              <a:gd name="connsiteX71" fmla="*/ 332388 w 371772"/>
              <a:gd name="connsiteY71" fmla="*/ 170237 h 583064"/>
              <a:gd name="connsiteX72" fmla="*/ 332212 w 371772"/>
              <a:gd name="connsiteY72" fmla="*/ 165449 h 583064"/>
              <a:gd name="connsiteX73" fmla="*/ 331781 w 371772"/>
              <a:gd name="connsiteY73" fmla="*/ 153737 h 583064"/>
              <a:gd name="connsiteX74" fmla="*/ 341462 w 371772"/>
              <a:gd name="connsiteY74" fmla="*/ 141807 h 583064"/>
              <a:gd name="connsiteX75" fmla="*/ 349305 w 371772"/>
              <a:gd name="connsiteY75" fmla="*/ 132223 h 583064"/>
              <a:gd name="connsiteX76" fmla="*/ 324130 w 371772"/>
              <a:gd name="connsiteY76" fmla="*/ 97178 h 583064"/>
              <a:gd name="connsiteX77" fmla="*/ 317030 w 371772"/>
              <a:gd name="connsiteY77" fmla="*/ 87603 h 583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371772" h="583064">
                <a:moveTo>
                  <a:pt x="317030" y="87603"/>
                </a:moveTo>
                <a:lnTo>
                  <a:pt x="314536" y="84195"/>
                </a:lnTo>
                <a:lnTo>
                  <a:pt x="299956" y="64360"/>
                </a:lnTo>
                <a:lnTo>
                  <a:pt x="293726" y="55711"/>
                </a:lnTo>
                <a:lnTo>
                  <a:pt x="289550" y="50307"/>
                </a:lnTo>
                <a:lnTo>
                  <a:pt x="272561" y="27522"/>
                </a:lnTo>
                <a:lnTo>
                  <a:pt x="274363" y="21437"/>
                </a:lnTo>
                <a:lnTo>
                  <a:pt x="279575" y="37"/>
                </a:lnTo>
                <a:lnTo>
                  <a:pt x="275113" y="255"/>
                </a:lnTo>
                <a:lnTo>
                  <a:pt x="252863" y="1425"/>
                </a:lnTo>
                <a:lnTo>
                  <a:pt x="251236" y="1516"/>
                </a:lnTo>
                <a:lnTo>
                  <a:pt x="241640" y="2070"/>
                </a:lnTo>
                <a:lnTo>
                  <a:pt x="237777" y="2301"/>
                </a:lnTo>
                <a:lnTo>
                  <a:pt x="233346" y="2574"/>
                </a:lnTo>
                <a:lnTo>
                  <a:pt x="232329" y="2632"/>
                </a:lnTo>
                <a:lnTo>
                  <a:pt x="228833" y="2850"/>
                </a:lnTo>
                <a:lnTo>
                  <a:pt x="212617" y="3908"/>
                </a:lnTo>
                <a:lnTo>
                  <a:pt x="207809" y="4239"/>
                </a:lnTo>
                <a:lnTo>
                  <a:pt x="204085" y="4498"/>
                </a:lnTo>
                <a:lnTo>
                  <a:pt x="182059" y="36017"/>
                </a:lnTo>
                <a:lnTo>
                  <a:pt x="166356" y="58511"/>
                </a:lnTo>
                <a:lnTo>
                  <a:pt x="162664" y="63603"/>
                </a:lnTo>
                <a:lnTo>
                  <a:pt x="143814" y="90757"/>
                </a:lnTo>
                <a:lnTo>
                  <a:pt x="142888" y="92086"/>
                </a:lnTo>
                <a:lnTo>
                  <a:pt x="124968" y="116700"/>
                </a:lnTo>
                <a:lnTo>
                  <a:pt x="118519" y="128412"/>
                </a:lnTo>
                <a:lnTo>
                  <a:pt x="111333" y="137224"/>
                </a:lnTo>
                <a:lnTo>
                  <a:pt x="101847" y="149590"/>
                </a:lnTo>
                <a:lnTo>
                  <a:pt x="83952" y="176413"/>
                </a:lnTo>
                <a:lnTo>
                  <a:pt x="67355" y="200136"/>
                </a:lnTo>
                <a:lnTo>
                  <a:pt x="63800" y="204838"/>
                </a:lnTo>
                <a:lnTo>
                  <a:pt x="25745" y="259650"/>
                </a:lnTo>
                <a:lnTo>
                  <a:pt x="1013" y="294986"/>
                </a:lnTo>
                <a:lnTo>
                  <a:pt x="453" y="295794"/>
                </a:lnTo>
                <a:lnTo>
                  <a:pt x="13762" y="384272"/>
                </a:lnTo>
                <a:lnTo>
                  <a:pt x="16631" y="403235"/>
                </a:lnTo>
                <a:lnTo>
                  <a:pt x="20461" y="428488"/>
                </a:lnTo>
                <a:lnTo>
                  <a:pt x="20846" y="431016"/>
                </a:lnTo>
                <a:lnTo>
                  <a:pt x="27190" y="472682"/>
                </a:lnTo>
                <a:lnTo>
                  <a:pt x="33949" y="516862"/>
                </a:lnTo>
                <a:lnTo>
                  <a:pt x="40737" y="561024"/>
                </a:lnTo>
                <a:lnTo>
                  <a:pt x="40964" y="562499"/>
                </a:lnTo>
                <a:lnTo>
                  <a:pt x="44142" y="583101"/>
                </a:lnTo>
                <a:lnTo>
                  <a:pt x="54529" y="580596"/>
                </a:lnTo>
                <a:lnTo>
                  <a:pt x="84432" y="574198"/>
                </a:lnTo>
                <a:lnTo>
                  <a:pt x="116390" y="567087"/>
                </a:lnTo>
                <a:lnTo>
                  <a:pt x="159262" y="557503"/>
                </a:lnTo>
                <a:lnTo>
                  <a:pt x="206771" y="548496"/>
                </a:lnTo>
                <a:lnTo>
                  <a:pt x="251513" y="500667"/>
                </a:lnTo>
                <a:lnTo>
                  <a:pt x="256581" y="492404"/>
                </a:lnTo>
                <a:lnTo>
                  <a:pt x="306526" y="446095"/>
                </a:lnTo>
                <a:lnTo>
                  <a:pt x="353047" y="402941"/>
                </a:lnTo>
                <a:lnTo>
                  <a:pt x="347582" y="384880"/>
                </a:lnTo>
                <a:lnTo>
                  <a:pt x="348197" y="381881"/>
                </a:lnTo>
                <a:lnTo>
                  <a:pt x="350674" y="369892"/>
                </a:lnTo>
                <a:lnTo>
                  <a:pt x="347355" y="357712"/>
                </a:lnTo>
                <a:lnTo>
                  <a:pt x="346538" y="355135"/>
                </a:lnTo>
                <a:lnTo>
                  <a:pt x="321115" y="326778"/>
                </a:lnTo>
                <a:lnTo>
                  <a:pt x="320622" y="315374"/>
                </a:lnTo>
                <a:lnTo>
                  <a:pt x="319924" y="299211"/>
                </a:lnTo>
                <a:lnTo>
                  <a:pt x="332767" y="293724"/>
                </a:lnTo>
                <a:lnTo>
                  <a:pt x="358332" y="291701"/>
                </a:lnTo>
                <a:lnTo>
                  <a:pt x="372226" y="287312"/>
                </a:lnTo>
                <a:lnTo>
                  <a:pt x="371373" y="252208"/>
                </a:lnTo>
                <a:lnTo>
                  <a:pt x="370834" y="228883"/>
                </a:lnTo>
                <a:lnTo>
                  <a:pt x="357137" y="222757"/>
                </a:lnTo>
                <a:lnTo>
                  <a:pt x="333949" y="212543"/>
                </a:lnTo>
                <a:lnTo>
                  <a:pt x="333483" y="199937"/>
                </a:lnTo>
                <a:lnTo>
                  <a:pt x="333370" y="196887"/>
                </a:lnTo>
                <a:lnTo>
                  <a:pt x="333040" y="187930"/>
                </a:lnTo>
                <a:lnTo>
                  <a:pt x="332757" y="180261"/>
                </a:lnTo>
                <a:lnTo>
                  <a:pt x="332388" y="170237"/>
                </a:lnTo>
                <a:lnTo>
                  <a:pt x="332212" y="165449"/>
                </a:lnTo>
                <a:lnTo>
                  <a:pt x="331781" y="153737"/>
                </a:lnTo>
                <a:lnTo>
                  <a:pt x="341462" y="141807"/>
                </a:lnTo>
                <a:lnTo>
                  <a:pt x="349305" y="132223"/>
                </a:lnTo>
                <a:lnTo>
                  <a:pt x="324130" y="97178"/>
                </a:lnTo>
                <a:lnTo>
                  <a:pt x="317030" y="8760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40A43C3B-BFC2-4975-9B78-779266ADB450}"/>
              </a:ext>
            </a:extLst>
          </p:cNvPr>
          <p:cNvSpPr>
            <a:spLocks/>
          </p:cNvSpPr>
          <p:nvPr/>
        </p:nvSpPr>
        <p:spPr>
          <a:xfrm flipV="1">
            <a:off x="5458621" y="1697156"/>
            <a:ext cx="437479" cy="655060"/>
          </a:xfrm>
          <a:custGeom>
            <a:avLst/>
            <a:gdLst>
              <a:gd name="connsiteX0" fmla="*/ 270843 w 297922"/>
              <a:gd name="connsiteY0" fmla="*/ 257749 h 446094"/>
              <a:gd name="connsiteX1" fmla="*/ 268589 w 297922"/>
              <a:gd name="connsiteY1" fmla="*/ 257681 h 446094"/>
              <a:gd name="connsiteX2" fmla="*/ 267274 w 297922"/>
              <a:gd name="connsiteY2" fmla="*/ 257667 h 446094"/>
              <a:gd name="connsiteX3" fmla="*/ 266360 w 297922"/>
              <a:gd name="connsiteY3" fmla="*/ 258039 h 446094"/>
              <a:gd name="connsiteX4" fmla="*/ 262634 w 297922"/>
              <a:gd name="connsiteY4" fmla="*/ 256846 h 446094"/>
              <a:gd name="connsiteX5" fmla="*/ 258998 w 297922"/>
              <a:gd name="connsiteY5" fmla="*/ 252281 h 446094"/>
              <a:gd name="connsiteX6" fmla="*/ 263332 w 297922"/>
              <a:gd name="connsiteY6" fmla="*/ 248696 h 446094"/>
              <a:gd name="connsiteX7" fmla="*/ 263100 w 297922"/>
              <a:gd name="connsiteY7" fmla="*/ 240469 h 446094"/>
              <a:gd name="connsiteX8" fmla="*/ 260784 w 297922"/>
              <a:gd name="connsiteY8" fmla="*/ 236262 h 446094"/>
              <a:gd name="connsiteX9" fmla="*/ 257076 w 297922"/>
              <a:gd name="connsiteY9" fmla="*/ 235223 h 446094"/>
              <a:gd name="connsiteX10" fmla="*/ 248259 w 297922"/>
              <a:gd name="connsiteY10" fmla="*/ 232804 h 446094"/>
              <a:gd name="connsiteX11" fmla="*/ 245045 w 297922"/>
              <a:gd name="connsiteY11" fmla="*/ 222308 h 446094"/>
              <a:gd name="connsiteX12" fmla="*/ 253705 w 297922"/>
              <a:gd name="connsiteY12" fmla="*/ 171866 h 446094"/>
              <a:gd name="connsiteX13" fmla="*/ 253525 w 297922"/>
              <a:gd name="connsiteY13" fmla="*/ 168708 h 446094"/>
              <a:gd name="connsiteX14" fmla="*/ 244277 w 297922"/>
              <a:gd name="connsiteY14" fmla="*/ 167015 h 446094"/>
              <a:gd name="connsiteX15" fmla="*/ 238434 w 297922"/>
              <a:gd name="connsiteY15" fmla="*/ 187063 h 446094"/>
              <a:gd name="connsiteX16" fmla="*/ 233566 w 297922"/>
              <a:gd name="connsiteY16" fmla="*/ 185484 h 446094"/>
              <a:gd name="connsiteX17" fmla="*/ 227858 w 297922"/>
              <a:gd name="connsiteY17" fmla="*/ 178564 h 446094"/>
              <a:gd name="connsiteX18" fmla="*/ 221021 w 297922"/>
              <a:gd name="connsiteY18" fmla="*/ 173173 h 446094"/>
              <a:gd name="connsiteX19" fmla="*/ 214631 w 297922"/>
              <a:gd name="connsiteY19" fmla="*/ 170387 h 446094"/>
              <a:gd name="connsiteX20" fmla="*/ 209522 w 297922"/>
              <a:gd name="connsiteY20" fmla="*/ 168567 h 446094"/>
              <a:gd name="connsiteX21" fmla="*/ 205835 w 297922"/>
              <a:gd name="connsiteY21" fmla="*/ 167242 h 446094"/>
              <a:gd name="connsiteX22" fmla="*/ 204473 w 297922"/>
              <a:gd name="connsiteY22" fmla="*/ 159510 h 446094"/>
              <a:gd name="connsiteX23" fmla="*/ 203874 w 297922"/>
              <a:gd name="connsiteY23" fmla="*/ 155557 h 446094"/>
              <a:gd name="connsiteX24" fmla="*/ 202797 w 297922"/>
              <a:gd name="connsiteY24" fmla="*/ 149762 h 446094"/>
              <a:gd name="connsiteX25" fmla="*/ 200969 w 297922"/>
              <a:gd name="connsiteY25" fmla="*/ 139593 h 446094"/>
              <a:gd name="connsiteX26" fmla="*/ 199645 w 297922"/>
              <a:gd name="connsiteY26" fmla="*/ 132133 h 446094"/>
              <a:gd name="connsiteX27" fmla="*/ 186331 w 297922"/>
              <a:gd name="connsiteY27" fmla="*/ 120071 h 446094"/>
              <a:gd name="connsiteX28" fmla="*/ 183196 w 297922"/>
              <a:gd name="connsiteY28" fmla="*/ 117258 h 446094"/>
              <a:gd name="connsiteX29" fmla="*/ 182857 w 297922"/>
              <a:gd name="connsiteY29" fmla="*/ 116936 h 446094"/>
              <a:gd name="connsiteX30" fmla="*/ 182255 w 297922"/>
              <a:gd name="connsiteY30" fmla="*/ 116387 h 446094"/>
              <a:gd name="connsiteX31" fmla="*/ 176923 w 297922"/>
              <a:gd name="connsiteY31" fmla="*/ 111586 h 446094"/>
              <a:gd name="connsiteX32" fmla="*/ 176648 w 297922"/>
              <a:gd name="connsiteY32" fmla="*/ 111313 h 446094"/>
              <a:gd name="connsiteX33" fmla="*/ 170075 w 297922"/>
              <a:gd name="connsiteY33" fmla="*/ 105337 h 446094"/>
              <a:gd name="connsiteX34" fmla="*/ 169443 w 297922"/>
              <a:gd name="connsiteY34" fmla="*/ 104765 h 446094"/>
              <a:gd name="connsiteX35" fmla="*/ 166040 w 297922"/>
              <a:gd name="connsiteY35" fmla="*/ 101720 h 446094"/>
              <a:gd name="connsiteX36" fmla="*/ 157970 w 297922"/>
              <a:gd name="connsiteY36" fmla="*/ 94428 h 446094"/>
              <a:gd name="connsiteX37" fmla="*/ 156737 w 297922"/>
              <a:gd name="connsiteY37" fmla="*/ 93267 h 446094"/>
              <a:gd name="connsiteX38" fmla="*/ 153589 w 297922"/>
              <a:gd name="connsiteY38" fmla="*/ 90403 h 446094"/>
              <a:gd name="connsiteX39" fmla="*/ 152260 w 297922"/>
              <a:gd name="connsiteY39" fmla="*/ 89246 h 446094"/>
              <a:gd name="connsiteX40" fmla="*/ 150290 w 297922"/>
              <a:gd name="connsiteY40" fmla="*/ 87449 h 446094"/>
              <a:gd name="connsiteX41" fmla="*/ 149451 w 297922"/>
              <a:gd name="connsiteY41" fmla="*/ 86687 h 446094"/>
              <a:gd name="connsiteX42" fmla="*/ 139337 w 297922"/>
              <a:gd name="connsiteY42" fmla="*/ 77538 h 446094"/>
              <a:gd name="connsiteX43" fmla="*/ 137420 w 297922"/>
              <a:gd name="connsiteY43" fmla="*/ 75796 h 446094"/>
              <a:gd name="connsiteX44" fmla="*/ 130755 w 297922"/>
              <a:gd name="connsiteY44" fmla="*/ 69770 h 446094"/>
              <a:gd name="connsiteX45" fmla="*/ 118720 w 297922"/>
              <a:gd name="connsiteY45" fmla="*/ 58847 h 446094"/>
              <a:gd name="connsiteX46" fmla="*/ 118666 w 297922"/>
              <a:gd name="connsiteY46" fmla="*/ 58797 h 446094"/>
              <a:gd name="connsiteX47" fmla="*/ 118028 w 297922"/>
              <a:gd name="connsiteY47" fmla="*/ 58185 h 446094"/>
              <a:gd name="connsiteX48" fmla="*/ 115939 w 297922"/>
              <a:gd name="connsiteY48" fmla="*/ 56311 h 446094"/>
              <a:gd name="connsiteX49" fmla="*/ 115355 w 297922"/>
              <a:gd name="connsiteY49" fmla="*/ 55775 h 446094"/>
              <a:gd name="connsiteX50" fmla="*/ 111985 w 297922"/>
              <a:gd name="connsiteY50" fmla="*/ 52730 h 446094"/>
              <a:gd name="connsiteX51" fmla="*/ 107503 w 297922"/>
              <a:gd name="connsiteY51" fmla="*/ 48669 h 446094"/>
              <a:gd name="connsiteX52" fmla="*/ 107107 w 297922"/>
              <a:gd name="connsiteY52" fmla="*/ 48301 h 446094"/>
              <a:gd name="connsiteX53" fmla="*/ 103858 w 297922"/>
              <a:gd name="connsiteY53" fmla="*/ 45338 h 446094"/>
              <a:gd name="connsiteX54" fmla="*/ 81554 w 297922"/>
              <a:gd name="connsiteY54" fmla="*/ 25127 h 446094"/>
              <a:gd name="connsiteX55" fmla="*/ 73997 w 297922"/>
              <a:gd name="connsiteY55" fmla="*/ 18256 h 446094"/>
              <a:gd name="connsiteX56" fmla="*/ 68417 w 297922"/>
              <a:gd name="connsiteY56" fmla="*/ 13183 h 446094"/>
              <a:gd name="connsiteX57" fmla="*/ 59391 w 297922"/>
              <a:gd name="connsiteY57" fmla="*/ 4997 h 446094"/>
              <a:gd name="connsiteX58" fmla="*/ 53975 w 297922"/>
              <a:gd name="connsiteY58" fmla="*/ 60 h 446094"/>
              <a:gd name="connsiteX59" fmla="*/ 51831 w 297922"/>
              <a:gd name="connsiteY59" fmla="*/ 137 h 446094"/>
              <a:gd name="connsiteX60" fmla="*/ 46159 w 297922"/>
              <a:gd name="connsiteY60" fmla="*/ 341 h 446094"/>
              <a:gd name="connsiteX61" fmla="*/ 40650 w 297922"/>
              <a:gd name="connsiteY61" fmla="*/ 550 h 446094"/>
              <a:gd name="connsiteX62" fmla="*/ 26390 w 297922"/>
              <a:gd name="connsiteY62" fmla="*/ 1131 h 446094"/>
              <a:gd name="connsiteX63" fmla="*/ 21330 w 297922"/>
              <a:gd name="connsiteY63" fmla="*/ 1353 h 446094"/>
              <a:gd name="connsiteX64" fmla="*/ 20923 w 297922"/>
              <a:gd name="connsiteY64" fmla="*/ 1371 h 446094"/>
              <a:gd name="connsiteX65" fmla="*/ 19960 w 297922"/>
              <a:gd name="connsiteY65" fmla="*/ 1412 h 446094"/>
              <a:gd name="connsiteX66" fmla="*/ 16175 w 297922"/>
              <a:gd name="connsiteY66" fmla="*/ 1584 h 446094"/>
              <a:gd name="connsiteX67" fmla="*/ 14791 w 297922"/>
              <a:gd name="connsiteY67" fmla="*/ 1648 h 446094"/>
              <a:gd name="connsiteX68" fmla="*/ 7915 w 297922"/>
              <a:gd name="connsiteY68" fmla="*/ 1975 h 446094"/>
              <a:gd name="connsiteX69" fmla="*/ 7440 w 297922"/>
              <a:gd name="connsiteY69" fmla="*/ 1997 h 446094"/>
              <a:gd name="connsiteX70" fmla="*/ 2227 w 297922"/>
              <a:gd name="connsiteY70" fmla="*/ 23398 h 446094"/>
              <a:gd name="connsiteX71" fmla="*/ 426 w 297922"/>
              <a:gd name="connsiteY71" fmla="*/ 29483 h 446094"/>
              <a:gd name="connsiteX72" fmla="*/ 17415 w 297922"/>
              <a:gd name="connsiteY72" fmla="*/ 52267 h 446094"/>
              <a:gd name="connsiteX73" fmla="*/ 21591 w 297922"/>
              <a:gd name="connsiteY73" fmla="*/ 57672 h 446094"/>
              <a:gd name="connsiteX74" fmla="*/ 27821 w 297922"/>
              <a:gd name="connsiteY74" fmla="*/ 66321 h 446094"/>
              <a:gd name="connsiteX75" fmla="*/ 42401 w 297922"/>
              <a:gd name="connsiteY75" fmla="*/ 86156 h 446094"/>
              <a:gd name="connsiteX76" fmla="*/ 44895 w 297922"/>
              <a:gd name="connsiteY76" fmla="*/ 89564 h 446094"/>
              <a:gd name="connsiteX77" fmla="*/ 51995 w 297922"/>
              <a:gd name="connsiteY77" fmla="*/ 99138 h 446094"/>
              <a:gd name="connsiteX78" fmla="*/ 77170 w 297922"/>
              <a:gd name="connsiteY78" fmla="*/ 134184 h 446094"/>
              <a:gd name="connsiteX79" fmla="*/ 69327 w 297922"/>
              <a:gd name="connsiteY79" fmla="*/ 143768 h 446094"/>
              <a:gd name="connsiteX80" fmla="*/ 59646 w 297922"/>
              <a:gd name="connsiteY80" fmla="*/ 155698 h 446094"/>
              <a:gd name="connsiteX81" fmla="*/ 60077 w 297922"/>
              <a:gd name="connsiteY81" fmla="*/ 167410 h 446094"/>
              <a:gd name="connsiteX82" fmla="*/ 60253 w 297922"/>
              <a:gd name="connsiteY82" fmla="*/ 172197 h 446094"/>
              <a:gd name="connsiteX83" fmla="*/ 60622 w 297922"/>
              <a:gd name="connsiteY83" fmla="*/ 182221 h 446094"/>
              <a:gd name="connsiteX84" fmla="*/ 60905 w 297922"/>
              <a:gd name="connsiteY84" fmla="*/ 189890 h 446094"/>
              <a:gd name="connsiteX85" fmla="*/ 61235 w 297922"/>
              <a:gd name="connsiteY85" fmla="*/ 198848 h 446094"/>
              <a:gd name="connsiteX86" fmla="*/ 61348 w 297922"/>
              <a:gd name="connsiteY86" fmla="*/ 201897 h 446094"/>
              <a:gd name="connsiteX87" fmla="*/ 61814 w 297922"/>
              <a:gd name="connsiteY87" fmla="*/ 214503 h 446094"/>
              <a:gd name="connsiteX88" fmla="*/ 85002 w 297922"/>
              <a:gd name="connsiteY88" fmla="*/ 224718 h 446094"/>
              <a:gd name="connsiteX89" fmla="*/ 98699 w 297922"/>
              <a:gd name="connsiteY89" fmla="*/ 230844 h 446094"/>
              <a:gd name="connsiteX90" fmla="*/ 99238 w 297922"/>
              <a:gd name="connsiteY90" fmla="*/ 254168 h 446094"/>
              <a:gd name="connsiteX91" fmla="*/ 100091 w 297922"/>
              <a:gd name="connsiteY91" fmla="*/ 289273 h 446094"/>
              <a:gd name="connsiteX92" fmla="*/ 86197 w 297922"/>
              <a:gd name="connsiteY92" fmla="*/ 293661 h 446094"/>
              <a:gd name="connsiteX93" fmla="*/ 60631 w 297922"/>
              <a:gd name="connsiteY93" fmla="*/ 295685 h 446094"/>
              <a:gd name="connsiteX94" fmla="*/ 47789 w 297922"/>
              <a:gd name="connsiteY94" fmla="*/ 301171 h 446094"/>
              <a:gd name="connsiteX95" fmla="*/ 48487 w 297922"/>
              <a:gd name="connsiteY95" fmla="*/ 317335 h 446094"/>
              <a:gd name="connsiteX96" fmla="*/ 48980 w 297922"/>
              <a:gd name="connsiteY96" fmla="*/ 328738 h 446094"/>
              <a:gd name="connsiteX97" fmla="*/ 74403 w 297922"/>
              <a:gd name="connsiteY97" fmla="*/ 357095 h 446094"/>
              <a:gd name="connsiteX98" fmla="*/ 75220 w 297922"/>
              <a:gd name="connsiteY98" fmla="*/ 359673 h 446094"/>
              <a:gd name="connsiteX99" fmla="*/ 78539 w 297922"/>
              <a:gd name="connsiteY99" fmla="*/ 371852 h 446094"/>
              <a:gd name="connsiteX100" fmla="*/ 76062 w 297922"/>
              <a:gd name="connsiteY100" fmla="*/ 383841 h 446094"/>
              <a:gd name="connsiteX101" fmla="*/ 75447 w 297922"/>
              <a:gd name="connsiteY101" fmla="*/ 386841 h 446094"/>
              <a:gd name="connsiteX102" fmla="*/ 80912 w 297922"/>
              <a:gd name="connsiteY102" fmla="*/ 404901 h 446094"/>
              <a:gd name="connsiteX103" fmla="*/ 109505 w 297922"/>
              <a:gd name="connsiteY103" fmla="*/ 436348 h 446094"/>
              <a:gd name="connsiteX104" fmla="*/ 126500 w 297922"/>
              <a:gd name="connsiteY104" fmla="*/ 445093 h 446094"/>
              <a:gd name="connsiteX105" fmla="*/ 129858 w 297922"/>
              <a:gd name="connsiteY105" fmla="*/ 445038 h 446094"/>
              <a:gd name="connsiteX106" fmla="*/ 131091 w 297922"/>
              <a:gd name="connsiteY106" fmla="*/ 445020 h 446094"/>
              <a:gd name="connsiteX107" fmla="*/ 139534 w 297922"/>
              <a:gd name="connsiteY107" fmla="*/ 444906 h 446094"/>
              <a:gd name="connsiteX108" fmla="*/ 173321 w 297922"/>
              <a:gd name="connsiteY108" fmla="*/ 444680 h 446094"/>
              <a:gd name="connsiteX109" fmla="*/ 187015 w 297922"/>
              <a:gd name="connsiteY109" fmla="*/ 444698 h 446094"/>
              <a:gd name="connsiteX110" fmla="*/ 200427 w 297922"/>
              <a:gd name="connsiteY110" fmla="*/ 444779 h 446094"/>
              <a:gd name="connsiteX111" fmla="*/ 201543 w 297922"/>
              <a:gd name="connsiteY111" fmla="*/ 444788 h 446094"/>
              <a:gd name="connsiteX112" fmla="*/ 208812 w 297922"/>
              <a:gd name="connsiteY112" fmla="*/ 444857 h 446094"/>
              <a:gd name="connsiteX113" fmla="*/ 226825 w 297922"/>
              <a:gd name="connsiteY113" fmla="*/ 445111 h 446094"/>
              <a:gd name="connsiteX114" fmla="*/ 227659 w 297922"/>
              <a:gd name="connsiteY114" fmla="*/ 445124 h 446094"/>
              <a:gd name="connsiteX115" fmla="*/ 228317 w 297922"/>
              <a:gd name="connsiteY115" fmla="*/ 445138 h 446094"/>
              <a:gd name="connsiteX116" fmla="*/ 235362 w 297922"/>
              <a:gd name="connsiteY116" fmla="*/ 445270 h 446094"/>
              <a:gd name="connsiteX117" fmla="*/ 235691 w 297922"/>
              <a:gd name="connsiteY117" fmla="*/ 445274 h 446094"/>
              <a:gd name="connsiteX118" fmla="*/ 243874 w 297922"/>
              <a:gd name="connsiteY118" fmla="*/ 445451 h 446094"/>
              <a:gd name="connsiteX119" fmla="*/ 246668 w 297922"/>
              <a:gd name="connsiteY119" fmla="*/ 445515 h 446094"/>
              <a:gd name="connsiteX120" fmla="*/ 260111 w 297922"/>
              <a:gd name="connsiteY120" fmla="*/ 445864 h 446094"/>
              <a:gd name="connsiteX121" fmla="*/ 269877 w 297922"/>
              <a:gd name="connsiteY121" fmla="*/ 446154 h 446094"/>
              <a:gd name="connsiteX122" fmla="*/ 286879 w 297922"/>
              <a:gd name="connsiteY122" fmla="*/ 408032 h 446094"/>
              <a:gd name="connsiteX123" fmla="*/ 290736 w 297922"/>
              <a:gd name="connsiteY123" fmla="*/ 402197 h 446094"/>
              <a:gd name="connsiteX124" fmla="*/ 292443 w 297922"/>
              <a:gd name="connsiteY124" fmla="*/ 399578 h 446094"/>
              <a:gd name="connsiteX125" fmla="*/ 298349 w 297922"/>
              <a:gd name="connsiteY125" fmla="*/ 390602 h 446094"/>
              <a:gd name="connsiteX126" fmla="*/ 294228 w 297922"/>
              <a:gd name="connsiteY126" fmla="*/ 371203 h 446094"/>
              <a:gd name="connsiteX127" fmla="*/ 292895 w 297922"/>
              <a:gd name="connsiteY127" fmla="*/ 362935 h 446094"/>
              <a:gd name="connsiteX128" fmla="*/ 288061 w 297922"/>
              <a:gd name="connsiteY128" fmla="*/ 362436 h 446094"/>
              <a:gd name="connsiteX129" fmla="*/ 284058 w 297922"/>
              <a:gd name="connsiteY129" fmla="*/ 362019 h 446094"/>
              <a:gd name="connsiteX130" fmla="*/ 273830 w 297922"/>
              <a:gd name="connsiteY130" fmla="*/ 356959 h 446094"/>
              <a:gd name="connsiteX131" fmla="*/ 276441 w 297922"/>
              <a:gd name="connsiteY131" fmla="*/ 349798 h 446094"/>
              <a:gd name="connsiteX132" fmla="*/ 279199 w 297922"/>
              <a:gd name="connsiteY132" fmla="*/ 342243 h 446094"/>
              <a:gd name="connsiteX133" fmla="*/ 281514 w 297922"/>
              <a:gd name="connsiteY133" fmla="*/ 333435 h 446094"/>
              <a:gd name="connsiteX134" fmla="*/ 286888 w 297922"/>
              <a:gd name="connsiteY134" fmla="*/ 325430 h 446094"/>
              <a:gd name="connsiteX135" fmla="*/ 291562 w 297922"/>
              <a:gd name="connsiteY135" fmla="*/ 314027 h 446094"/>
              <a:gd name="connsiteX136" fmla="*/ 290990 w 297922"/>
              <a:gd name="connsiteY136" fmla="*/ 302065 h 446094"/>
              <a:gd name="connsiteX137" fmla="*/ 287580 w 297922"/>
              <a:gd name="connsiteY137" fmla="*/ 295435 h 446094"/>
              <a:gd name="connsiteX138" fmla="*/ 287428 w 297922"/>
              <a:gd name="connsiteY138" fmla="*/ 294859 h 446094"/>
              <a:gd name="connsiteX139" fmla="*/ 289511 w 297922"/>
              <a:gd name="connsiteY139" fmla="*/ 284009 h 446094"/>
              <a:gd name="connsiteX140" fmla="*/ 288217 w 297922"/>
              <a:gd name="connsiteY140" fmla="*/ 277007 h 446094"/>
              <a:gd name="connsiteX141" fmla="*/ 283667 w 297922"/>
              <a:gd name="connsiteY141" fmla="*/ 269052 h 446094"/>
              <a:gd name="connsiteX142" fmla="*/ 273915 w 297922"/>
              <a:gd name="connsiteY142" fmla="*/ 258511 h 446094"/>
              <a:gd name="connsiteX143" fmla="*/ 272049 w 297922"/>
              <a:gd name="connsiteY143" fmla="*/ 258057 h 446094"/>
              <a:gd name="connsiteX144" fmla="*/ 270843 w 297922"/>
              <a:gd name="connsiteY144" fmla="*/ 257749 h 446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297922" h="446094">
                <a:moveTo>
                  <a:pt x="270843" y="257749"/>
                </a:moveTo>
                <a:lnTo>
                  <a:pt x="268589" y="257681"/>
                </a:lnTo>
                <a:lnTo>
                  <a:pt x="267274" y="257667"/>
                </a:lnTo>
                <a:lnTo>
                  <a:pt x="266360" y="258039"/>
                </a:lnTo>
                <a:lnTo>
                  <a:pt x="262634" y="256846"/>
                </a:lnTo>
                <a:lnTo>
                  <a:pt x="258998" y="252281"/>
                </a:lnTo>
                <a:lnTo>
                  <a:pt x="263332" y="248696"/>
                </a:lnTo>
                <a:lnTo>
                  <a:pt x="263100" y="240469"/>
                </a:lnTo>
                <a:lnTo>
                  <a:pt x="260784" y="236262"/>
                </a:lnTo>
                <a:lnTo>
                  <a:pt x="257076" y="235223"/>
                </a:lnTo>
                <a:lnTo>
                  <a:pt x="248259" y="232804"/>
                </a:lnTo>
                <a:lnTo>
                  <a:pt x="245045" y="222308"/>
                </a:lnTo>
                <a:lnTo>
                  <a:pt x="253705" y="171866"/>
                </a:lnTo>
                <a:lnTo>
                  <a:pt x="253525" y="168708"/>
                </a:lnTo>
                <a:lnTo>
                  <a:pt x="244277" y="167015"/>
                </a:lnTo>
                <a:lnTo>
                  <a:pt x="238434" y="187063"/>
                </a:lnTo>
                <a:lnTo>
                  <a:pt x="233566" y="185484"/>
                </a:lnTo>
                <a:lnTo>
                  <a:pt x="227858" y="178564"/>
                </a:lnTo>
                <a:lnTo>
                  <a:pt x="221021" y="173173"/>
                </a:lnTo>
                <a:lnTo>
                  <a:pt x="214631" y="170387"/>
                </a:lnTo>
                <a:lnTo>
                  <a:pt x="209522" y="168567"/>
                </a:lnTo>
                <a:lnTo>
                  <a:pt x="205835" y="167242"/>
                </a:lnTo>
                <a:lnTo>
                  <a:pt x="204473" y="159510"/>
                </a:lnTo>
                <a:lnTo>
                  <a:pt x="203874" y="155557"/>
                </a:lnTo>
                <a:lnTo>
                  <a:pt x="202797" y="149762"/>
                </a:lnTo>
                <a:lnTo>
                  <a:pt x="200969" y="139593"/>
                </a:lnTo>
                <a:lnTo>
                  <a:pt x="199645" y="132133"/>
                </a:lnTo>
                <a:lnTo>
                  <a:pt x="186331" y="120071"/>
                </a:lnTo>
                <a:lnTo>
                  <a:pt x="183196" y="117258"/>
                </a:lnTo>
                <a:lnTo>
                  <a:pt x="182857" y="116936"/>
                </a:lnTo>
                <a:lnTo>
                  <a:pt x="182255" y="116387"/>
                </a:lnTo>
                <a:lnTo>
                  <a:pt x="176923" y="111586"/>
                </a:lnTo>
                <a:lnTo>
                  <a:pt x="176648" y="111313"/>
                </a:lnTo>
                <a:lnTo>
                  <a:pt x="170075" y="105337"/>
                </a:lnTo>
                <a:lnTo>
                  <a:pt x="169443" y="104765"/>
                </a:lnTo>
                <a:lnTo>
                  <a:pt x="166040" y="101720"/>
                </a:lnTo>
                <a:lnTo>
                  <a:pt x="157970" y="94428"/>
                </a:lnTo>
                <a:lnTo>
                  <a:pt x="156737" y="93267"/>
                </a:lnTo>
                <a:lnTo>
                  <a:pt x="153589" y="90403"/>
                </a:lnTo>
                <a:lnTo>
                  <a:pt x="152260" y="89246"/>
                </a:lnTo>
                <a:lnTo>
                  <a:pt x="150290" y="87449"/>
                </a:lnTo>
                <a:lnTo>
                  <a:pt x="149451" y="86687"/>
                </a:lnTo>
                <a:lnTo>
                  <a:pt x="139337" y="77538"/>
                </a:lnTo>
                <a:lnTo>
                  <a:pt x="137420" y="75796"/>
                </a:lnTo>
                <a:lnTo>
                  <a:pt x="130755" y="69770"/>
                </a:lnTo>
                <a:lnTo>
                  <a:pt x="118720" y="58847"/>
                </a:lnTo>
                <a:lnTo>
                  <a:pt x="118666" y="58797"/>
                </a:lnTo>
                <a:lnTo>
                  <a:pt x="118028" y="58185"/>
                </a:lnTo>
                <a:lnTo>
                  <a:pt x="115939" y="56311"/>
                </a:lnTo>
                <a:lnTo>
                  <a:pt x="115355" y="55775"/>
                </a:lnTo>
                <a:lnTo>
                  <a:pt x="111985" y="52730"/>
                </a:lnTo>
                <a:lnTo>
                  <a:pt x="107503" y="48669"/>
                </a:lnTo>
                <a:lnTo>
                  <a:pt x="107107" y="48301"/>
                </a:lnTo>
                <a:lnTo>
                  <a:pt x="103858" y="45338"/>
                </a:lnTo>
                <a:lnTo>
                  <a:pt x="81554" y="25127"/>
                </a:lnTo>
                <a:lnTo>
                  <a:pt x="73997" y="18256"/>
                </a:lnTo>
                <a:lnTo>
                  <a:pt x="68417" y="13183"/>
                </a:lnTo>
                <a:lnTo>
                  <a:pt x="59391" y="4997"/>
                </a:lnTo>
                <a:lnTo>
                  <a:pt x="53975" y="60"/>
                </a:lnTo>
                <a:lnTo>
                  <a:pt x="51831" y="137"/>
                </a:lnTo>
                <a:lnTo>
                  <a:pt x="46159" y="341"/>
                </a:lnTo>
                <a:lnTo>
                  <a:pt x="40650" y="550"/>
                </a:lnTo>
                <a:lnTo>
                  <a:pt x="26390" y="1131"/>
                </a:lnTo>
                <a:lnTo>
                  <a:pt x="21330" y="1353"/>
                </a:lnTo>
                <a:lnTo>
                  <a:pt x="20923" y="1371"/>
                </a:lnTo>
                <a:lnTo>
                  <a:pt x="19960" y="1412"/>
                </a:lnTo>
                <a:lnTo>
                  <a:pt x="16175" y="1584"/>
                </a:lnTo>
                <a:lnTo>
                  <a:pt x="14791" y="1648"/>
                </a:lnTo>
                <a:lnTo>
                  <a:pt x="7915" y="1975"/>
                </a:lnTo>
                <a:lnTo>
                  <a:pt x="7440" y="1997"/>
                </a:lnTo>
                <a:lnTo>
                  <a:pt x="2227" y="23398"/>
                </a:lnTo>
                <a:lnTo>
                  <a:pt x="426" y="29483"/>
                </a:lnTo>
                <a:lnTo>
                  <a:pt x="17415" y="52267"/>
                </a:lnTo>
                <a:lnTo>
                  <a:pt x="21591" y="57672"/>
                </a:lnTo>
                <a:lnTo>
                  <a:pt x="27821" y="66321"/>
                </a:lnTo>
                <a:lnTo>
                  <a:pt x="42401" y="86156"/>
                </a:lnTo>
                <a:lnTo>
                  <a:pt x="44895" y="89564"/>
                </a:lnTo>
                <a:lnTo>
                  <a:pt x="51995" y="99138"/>
                </a:lnTo>
                <a:lnTo>
                  <a:pt x="77170" y="134184"/>
                </a:lnTo>
                <a:lnTo>
                  <a:pt x="69327" y="143768"/>
                </a:lnTo>
                <a:lnTo>
                  <a:pt x="59646" y="155698"/>
                </a:lnTo>
                <a:lnTo>
                  <a:pt x="60077" y="167410"/>
                </a:lnTo>
                <a:lnTo>
                  <a:pt x="60253" y="172197"/>
                </a:lnTo>
                <a:lnTo>
                  <a:pt x="60622" y="182221"/>
                </a:lnTo>
                <a:lnTo>
                  <a:pt x="60905" y="189890"/>
                </a:lnTo>
                <a:lnTo>
                  <a:pt x="61235" y="198848"/>
                </a:lnTo>
                <a:lnTo>
                  <a:pt x="61348" y="201897"/>
                </a:lnTo>
                <a:lnTo>
                  <a:pt x="61814" y="214503"/>
                </a:lnTo>
                <a:lnTo>
                  <a:pt x="85002" y="224718"/>
                </a:lnTo>
                <a:lnTo>
                  <a:pt x="98699" y="230844"/>
                </a:lnTo>
                <a:lnTo>
                  <a:pt x="99238" y="254168"/>
                </a:lnTo>
                <a:lnTo>
                  <a:pt x="100091" y="289273"/>
                </a:lnTo>
                <a:lnTo>
                  <a:pt x="86197" y="293661"/>
                </a:lnTo>
                <a:lnTo>
                  <a:pt x="60631" y="295685"/>
                </a:lnTo>
                <a:lnTo>
                  <a:pt x="47789" y="301171"/>
                </a:lnTo>
                <a:lnTo>
                  <a:pt x="48487" y="317335"/>
                </a:lnTo>
                <a:lnTo>
                  <a:pt x="48980" y="328738"/>
                </a:lnTo>
                <a:lnTo>
                  <a:pt x="74403" y="357095"/>
                </a:lnTo>
                <a:lnTo>
                  <a:pt x="75220" y="359673"/>
                </a:lnTo>
                <a:lnTo>
                  <a:pt x="78539" y="371852"/>
                </a:lnTo>
                <a:lnTo>
                  <a:pt x="76062" y="383841"/>
                </a:lnTo>
                <a:lnTo>
                  <a:pt x="75447" y="386841"/>
                </a:lnTo>
                <a:lnTo>
                  <a:pt x="80912" y="404901"/>
                </a:lnTo>
                <a:lnTo>
                  <a:pt x="109505" y="436348"/>
                </a:lnTo>
                <a:lnTo>
                  <a:pt x="126500" y="445093"/>
                </a:lnTo>
                <a:lnTo>
                  <a:pt x="129858" y="445038"/>
                </a:lnTo>
                <a:lnTo>
                  <a:pt x="131091" y="445020"/>
                </a:lnTo>
                <a:lnTo>
                  <a:pt x="139534" y="444906"/>
                </a:lnTo>
                <a:lnTo>
                  <a:pt x="173321" y="444680"/>
                </a:lnTo>
                <a:lnTo>
                  <a:pt x="187015" y="444698"/>
                </a:lnTo>
                <a:lnTo>
                  <a:pt x="200427" y="444779"/>
                </a:lnTo>
                <a:lnTo>
                  <a:pt x="201543" y="444788"/>
                </a:lnTo>
                <a:lnTo>
                  <a:pt x="208812" y="444857"/>
                </a:lnTo>
                <a:lnTo>
                  <a:pt x="226825" y="445111"/>
                </a:lnTo>
                <a:lnTo>
                  <a:pt x="227659" y="445124"/>
                </a:lnTo>
                <a:lnTo>
                  <a:pt x="228317" y="445138"/>
                </a:lnTo>
                <a:lnTo>
                  <a:pt x="235362" y="445270"/>
                </a:lnTo>
                <a:lnTo>
                  <a:pt x="235691" y="445274"/>
                </a:lnTo>
                <a:lnTo>
                  <a:pt x="243874" y="445451"/>
                </a:lnTo>
                <a:lnTo>
                  <a:pt x="246668" y="445515"/>
                </a:lnTo>
                <a:lnTo>
                  <a:pt x="260111" y="445864"/>
                </a:lnTo>
                <a:lnTo>
                  <a:pt x="269877" y="446154"/>
                </a:lnTo>
                <a:lnTo>
                  <a:pt x="286879" y="408032"/>
                </a:lnTo>
                <a:lnTo>
                  <a:pt x="290736" y="402197"/>
                </a:lnTo>
                <a:lnTo>
                  <a:pt x="292443" y="399578"/>
                </a:lnTo>
                <a:lnTo>
                  <a:pt x="298349" y="390602"/>
                </a:lnTo>
                <a:lnTo>
                  <a:pt x="294228" y="371203"/>
                </a:lnTo>
                <a:lnTo>
                  <a:pt x="292895" y="362935"/>
                </a:lnTo>
                <a:lnTo>
                  <a:pt x="288061" y="362436"/>
                </a:lnTo>
                <a:lnTo>
                  <a:pt x="284058" y="362019"/>
                </a:lnTo>
                <a:lnTo>
                  <a:pt x="273830" y="356959"/>
                </a:lnTo>
                <a:lnTo>
                  <a:pt x="276441" y="349798"/>
                </a:lnTo>
                <a:lnTo>
                  <a:pt x="279199" y="342243"/>
                </a:lnTo>
                <a:lnTo>
                  <a:pt x="281514" y="333435"/>
                </a:lnTo>
                <a:lnTo>
                  <a:pt x="286888" y="325430"/>
                </a:lnTo>
                <a:lnTo>
                  <a:pt x="291562" y="314027"/>
                </a:lnTo>
                <a:lnTo>
                  <a:pt x="290990" y="302065"/>
                </a:lnTo>
                <a:lnTo>
                  <a:pt x="287580" y="295435"/>
                </a:lnTo>
                <a:lnTo>
                  <a:pt x="287428" y="294859"/>
                </a:lnTo>
                <a:lnTo>
                  <a:pt x="289511" y="284009"/>
                </a:lnTo>
                <a:lnTo>
                  <a:pt x="288217" y="277007"/>
                </a:lnTo>
                <a:lnTo>
                  <a:pt x="283667" y="269052"/>
                </a:lnTo>
                <a:lnTo>
                  <a:pt x="273915" y="258511"/>
                </a:lnTo>
                <a:lnTo>
                  <a:pt x="272049" y="258057"/>
                </a:lnTo>
                <a:lnTo>
                  <a:pt x="270843" y="25774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solidFill>
                <a:srgbClr val="00FFCC"/>
              </a:solidFill>
            </a:endParaRPr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33FC7F25-EBBE-E825-B271-F2505BF708F9}"/>
              </a:ext>
            </a:extLst>
          </p:cNvPr>
          <p:cNvSpPr>
            <a:spLocks/>
          </p:cNvSpPr>
          <p:nvPr/>
        </p:nvSpPr>
        <p:spPr>
          <a:xfrm flipV="1">
            <a:off x="8649783" y="1478311"/>
            <a:ext cx="486312" cy="643020"/>
          </a:xfrm>
          <a:custGeom>
            <a:avLst/>
            <a:gdLst>
              <a:gd name="connsiteX0" fmla="*/ 137241 w 331177"/>
              <a:gd name="connsiteY0" fmla="*/ 433076 h 437895"/>
              <a:gd name="connsiteX1" fmla="*/ 136903 w 331177"/>
              <a:gd name="connsiteY1" fmla="*/ 420881 h 437895"/>
              <a:gd name="connsiteX2" fmla="*/ 174632 w 331177"/>
              <a:gd name="connsiteY2" fmla="*/ 421421 h 437895"/>
              <a:gd name="connsiteX3" fmla="*/ 184642 w 331177"/>
              <a:gd name="connsiteY3" fmla="*/ 421556 h 437895"/>
              <a:gd name="connsiteX4" fmla="*/ 190281 w 331177"/>
              <a:gd name="connsiteY4" fmla="*/ 403453 h 437895"/>
              <a:gd name="connsiteX5" fmla="*/ 192298 w 331177"/>
              <a:gd name="connsiteY5" fmla="*/ 397032 h 437895"/>
              <a:gd name="connsiteX6" fmla="*/ 192276 w 331177"/>
              <a:gd name="connsiteY6" fmla="*/ 395521 h 437895"/>
              <a:gd name="connsiteX7" fmla="*/ 192268 w 331177"/>
              <a:gd name="connsiteY7" fmla="*/ 395144 h 437895"/>
              <a:gd name="connsiteX8" fmla="*/ 192217 w 331177"/>
              <a:gd name="connsiteY8" fmla="*/ 391804 h 437895"/>
              <a:gd name="connsiteX9" fmla="*/ 192055 w 331177"/>
              <a:gd name="connsiteY9" fmla="*/ 381351 h 437895"/>
              <a:gd name="connsiteX10" fmla="*/ 191805 w 331177"/>
              <a:gd name="connsiteY10" fmla="*/ 365235 h 437895"/>
              <a:gd name="connsiteX11" fmla="*/ 191651 w 331177"/>
              <a:gd name="connsiteY11" fmla="*/ 355217 h 437895"/>
              <a:gd name="connsiteX12" fmla="*/ 191614 w 331177"/>
              <a:gd name="connsiteY12" fmla="*/ 352807 h 437895"/>
              <a:gd name="connsiteX13" fmla="*/ 194072 w 331177"/>
              <a:gd name="connsiteY13" fmla="*/ 337754 h 437895"/>
              <a:gd name="connsiteX14" fmla="*/ 211017 w 331177"/>
              <a:gd name="connsiteY14" fmla="*/ 337531 h 437895"/>
              <a:gd name="connsiteX15" fmla="*/ 233965 w 331177"/>
              <a:gd name="connsiteY15" fmla="*/ 337324 h 437895"/>
              <a:gd name="connsiteX16" fmla="*/ 238204 w 331177"/>
              <a:gd name="connsiteY16" fmla="*/ 337298 h 437895"/>
              <a:gd name="connsiteX17" fmla="*/ 261387 w 331177"/>
              <a:gd name="connsiteY17" fmla="*/ 337222 h 437895"/>
              <a:gd name="connsiteX18" fmla="*/ 269461 w 331177"/>
              <a:gd name="connsiteY18" fmla="*/ 337250 h 437895"/>
              <a:gd name="connsiteX19" fmla="*/ 290939 w 331177"/>
              <a:gd name="connsiteY19" fmla="*/ 337345 h 437895"/>
              <a:gd name="connsiteX20" fmla="*/ 297830 w 331177"/>
              <a:gd name="connsiteY20" fmla="*/ 337329 h 437895"/>
              <a:gd name="connsiteX21" fmla="*/ 300299 w 331177"/>
              <a:gd name="connsiteY21" fmla="*/ 325324 h 437895"/>
              <a:gd name="connsiteX22" fmla="*/ 304016 w 331177"/>
              <a:gd name="connsiteY22" fmla="*/ 307116 h 437895"/>
              <a:gd name="connsiteX23" fmla="*/ 307568 w 331177"/>
              <a:gd name="connsiteY23" fmla="*/ 289723 h 437895"/>
              <a:gd name="connsiteX24" fmla="*/ 312252 w 331177"/>
              <a:gd name="connsiteY24" fmla="*/ 266798 h 437895"/>
              <a:gd name="connsiteX25" fmla="*/ 303142 w 331177"/>
              <a:gd name="connsiteY25" fmla="*/ 254147 h 437895"/>
              <a:gd name="connsiteX26" fmla="*/ 301199 w 331177"/>
              <a:gd name="connsiteY26" fmla="*/ 251461 h 437895"/>
              <a:gd name="connsiteX27" fmla="*/ 300339 w 331177"/>
              <a:gd name="connsiteY27" fmla="*/ 250235 h 437895"/>
              <a:gd name="connsiteX28" fmla="*/ 298565 w 331177"/>
              <a:gd name="connsiteY28" fmla="*/ 246913 h 437895"/>
              <a:gd name="connsiteX29" fmla="*/ 295799 w 331177"/>
              <a:gd name="connsiteY29" fmla="*/ 241815 h 437895"/>
              <a:gd name="connsiteX30" fmla="*/ 286285 w 331177"/>
              <a:gd name="connsiteY30" fmla="*/ 224114 h 437895"/>
              <a:gd name="connsiteX31" fmla="*/ 284937 w 331177"/>
              <a:gd name="connsiteY31" fmla="*/ 221612 h 437895"/>
              <a:gd name="connsiteX32" fmla="*/ 290910 w 331177"/>
              <a:gd name="connsiteY32" fmla="*/ 211130 h 437895"/>
              <a:gd name="connsiteX33" fmla="*/ 297441 w 331177"/>
              <a:gd name="connsiteY33" fmla="*/ 199643 h 437895"/>
              <a:gd name="connsiteX34" fmla="*/ 331431 w 331177"/>
              <a:gd name="connsiteY34" fmla="*/ 139946 h 437895"/>
              <a:gd name="connsiteX35" fmla="*/ 322886 w 331177"/>
              <a:gd name="connsiteY35" fmla="*/ 130756 h 437895"/>
              <a:gd name="connsiteX36" fmla="*/ 311187 w 331177"/>
              <a:gd name="connsiteY36" fmla="*/ 117953 h 437895"/>
              <a:gd name="connsiteX37" fmla="*/ 310566 w 331177"/>
              <a:gd name="connsiteY37" fmla="*/ 117309 h 437895"/>
              <a:gd name="connsiteX38" fmla="*/ 305835 w 331177"/>
              <a:gd name="connsiteY38" fmla="*/ 112190 h 437895"/>
              <a:gd name="connsiteX39" fmla="*/ 298440 w 331177"/>
              <a:gd name="connsiteY39" fmla="*/ 105084 h 437895"/>
              <a:gd name="connsiteX40" fmla="*/ 286277 w 331177"/>
              <a:gd name="connsiteY40" fmla="*/ 97155 h 437895"/>
              <a:gd name="connsiteX41" fmla="*/ 283269 w 331177"/>
              <a:gd name="connsiteY41" fmla="*/ 95200 h 437895"/>
              <a:gd name="connsiteX42" fmla="*/ 272242 w 331177"/>
              <a:gd name="connsiteY42" fmla="*/ 88006 h 437895"/>
              <a:gd name="connsiteX43" fmla="*/ 256262 w 331177"/>
              <a:gd name="connsiteY43" fmla="*/ 77563 h 437895"/>
              <a:gd name="connsiteX44" fmla="*/ 250139 w 331177"/>
              <a:gd name="connsiteY44" fmla="*/ 73603 h 437895"/>
              <a:gd name="connsiteX45" fmla="*/ 243879 w 331177"/>
              <a:gd name="connsiteY45" fmla="*/ 61932 h 437895"/>
              <a:gd name="connsiteX46" fmla="*/ 239552 w 331177"/>
              <a:gd name="connsiteY46" fmla="*/ 53886 h 437895"/>
              <a:gd name="connsiteX47" fmla="*/ 238075 w 331177"/>
              <a:gd name="connsiteY47" fmla="*/ 51079 h 437895"/>
              <a:gd name="connsiteX48" fmla="*/ 234340 w 331177"/>
              <a:gd name="connsiteY48" fmla="*/ 44137 h 437895"/>
              <a:gd name="connsiteX49" fmla="*/ 234328 w 331177"/>
              <a:gd name="connsiteY49" fmla="*/ 42542 h 437895"/>
              <a:gd name="connsiteX50" fmla="*/ 234299 w 331177"/>
              <a:gd name="connsiteY50" fmla="*/ 37754 h 437895"/>
              <a:gd name="connsiteX51" fmla="*/ 234284 w 331177"/>
              <a:gd name="connsiteY51" fmla="*/ 35173 h 437895"/>
              <a:gd name="connsiteX52" fmla="*/ 234255 w 331177"/>
              <a:gd name="connsiteY52" fmla="*/ 30095 h 437895"/>
              <a:gd name="connsiteX53" fmla="*/ 234237 w 331177"/>
              <a:gd name="connsiteY53" fmla="*/ 26875 h 437895"/>
              <a:gd name="connsiteX54" fmla="*/ 234193 w 331177"/>
              <a:gd name="connsiteY54" fmla="*/ 19739 h 437895"/>
              <a:gd name="connsiteX55" fmla="*/ 234112 w 331177"/>
              <a:gd name="connsiteY55" fmla="*/ 6424 h 437895"/>
              <a:gd name="connsiteX56" fmla="*/ 227959 w 331177"/>
              <a:gd name="connsiteY56" fmla="*/ 6465 h 437895"/>
              <a:gd name="connsiteX57" fmla="*/ 218639 w 331177"/>
              <a:gd name="connsiteY57" fmla="*/ 6541 h 437895"/>
              <a:gd name="connsiteX58" fmla="*/ 208442 w 331177"/>
              <a:gd name="connsiteY58" fmla="*/ 6644 h 437895"/>
              <a:gd name="connsiteX59" fmla="*/ 203204 w 331177"/>
              <a:gd name="connsiteY59" fmla="*/ 6762 h 437895"/>
              <a:gd name="connsiteX60" fmla="*/ 187475 w 331177"/>
              <a:gd name="connsiteY60" fmla="*/ 6919 h 437895"/>
              <a:gd name="connsiteX61" fmla="*/ 173343 w 331177"/>
              <a:gd name="connsiteY61" fmla="*/ 7384 h 437895"/>
              <a:gd name="connsiteX62" fmla="*/ 153059 w 331177"/>
              <a:gd name="connsiteY62" fmla="*/ 7873 h 437895"/>
              <a:gd name="connsiteX63" fmla="*/ 148246 w 331177"/>
              <a:gd name="connsiteY63" fmla="*/ 8010 h 437895"/>
              <a:gd name="connsiteX64" fmla="*/ 140606 w 331177"/>
              <a:gd name="connsiteY64" fmla="*/ 5955 h 437895"/>
              <a:gd name="connsiteX65" fmla="*/ 123264 w 331177"/>
              <a:gd name="connsiteY65" fmla="*/ 1325 h 437895"/>
              <a:gd name="connsiteX66" fmla="*/ 95982 w 331177"/>
              <a:gd name="connsiteY66" fmla="*/ 407 h 437895"/>
              <a:gd name="connsiteX67" fmla="*/ 101275 w 331177"/>
              <a:gd name="connsiteY67" fmla="*/ 12339 h 437895"/>
              <a:gd name="connsiteX68" fmla="*/ 102068 w 331177"/>
              <a:gd name="connsiteY68" fmla="*/ 14143 h 437895"/>
              <a:gd name="connsiteX69" fmla="*/ 108449 w 331177"/>
              <a:gd name="connsiteY69" fmla="*/ 25642 h 437895"/>
              <a:gd name="connsiteX70" fmla="*/ 108008 w 331177"/>
              <a:gd name="connsiteY70" fmla="*/ 36773 h 437895"/>
              <a:gd name="connsiteX71" fmla="*/ 112798 w 331177"/>
              <a:gd name="connsiteY71" fmla="*/ 44058 h 437895"/>
              <a:gd name="connsiteX72" fmla="*/ 112883 w 331177"/>
              <a:gd name="connsiteY72" fmla="*/ 45594 h 437895"/>
              <a:gd name="connsiteX73" fmla="*/ 124998 w 331177"/>
              <a:gd name="connsiteY73" fmla="*/ 65711 h 437895"/>
              <a:gd name="connsiteX74" fmla="*/ 128998 w 331177"/>
              <a:gd name="connsiteY74" fmla="*/ 71698 h 437895"/>
              <a:gd name="connsiteX75" fmla="*/ 138468 w 331177"/>
              <a:gd name="connsiteY75" fmla="*/ 86257 h 437895"/>
              <a:gd name="connsiteX76" fmla="*/ 143049 w 331177"/>
              <a:gd name="connsiteY76" fmla="*/ 92153 h 437895"/>
              <a:gd name="connsiteX77" fmla="*/ 136341 w 331177"/>
              <a:gd name="connsiteY77" fmla="*/ 93771 h 437895"/>
              <a:gd name="connsiteX78" fmla="*/ 132668 w 331177"/>
              <a:gd name="connsiteY78" fmla="*/ 95115 h 437895"/>
              <a:gd name="connsiteX79" fmla="*/ 128296 w 331177"/>
              <a:gd name="connsiteY79" fmla="*/ 97293 h 437895"/>
              <a:gd name="connsiteX80" fmla="*/ 116909 w 331177"/>
              <a:gd name="connsiteY80" fmla="*/ 100489 h 437895"/>
              <a:gd name="connsiteX81" fmla="*/ 108893 w 331177"/>
              <a:gd name="connsiteY81" fmla="*/ 101108 h 437895"/>
              <a:gd name="connsiteX82" fmla="*/ 99839 w 331177"/>
              <a:gd name="connsiteY82" fmla="*/ 104475 h 437895"/>
              <a:gd name="connsiteX83" fmla="*/ 83639 w 331177"/>
              <a:gd name="connsiteY83" fmla="*/ 109186 h 437895"/>
              <a:gd name="connsiteX84" fmla="*/ 70896 w 331177"/>
              <a:gd name="connsiteY84" fmla="*/ 112944 h 437895"/>
              <a:gd name="connsiteX85" fmla="*/ 62800 w 331177"/>
              <a:gd name="connsiteY85" fmla="*/ 115442 h 437895"/>
              <a:gd name="connsiteX86" fmla="*/ 40539 w 331177"/>
              <a:gd name="connsiteY86" fmla="*/ 121182 h 437895"/>
              <a:gd name="connsiteX87" fmla="*/ 38787 w 331177"/>
              <a:gd name="connsiteY87" fmla="*/ 124602 h 437895"/>
              <a:gd name="connsiteX88" fmla="*/ 38019 w 331177"/>
              <a:gd name="connsiteY88" fmla="*/ 127803 h 437895"/>
              <a:gd name="connsiteX89" fmla="*/ 31220 w 331177"/>
              <a:gd name="connsiteY89" fmla="*/ 144070 h 437895"/>
              <a:gd name="connsiteX90" fmla="*/ 30291 w 331177"/>
              <a:gd name="connsiteY90" fmla="*/ 146496 h 437895"/>
              <a:gd name="connsiteX91" fmla="*/ 23271 w 331177"/>
              <a:gd name="connsiteY91" fmla="*/ 165578 h 437895"/>
              <a:gd name="connsiteX92" fmla="*/ 23234 w 331177"/>
              <a:gd name="connsiteY92" fmla="*/ 165666 h 437895"/>
              <a:gd name="connsiteX93" fmla="*/ 29188 w 331177"/>
              <a:gd name="connsiteY93" fmla="*/ 183545 h 437895"/>
              <a:gd name="connsiteX94" fmla="*/ 18569 w 331177"/>
              <a:gd name="connsiteY94" fmla="*/ 190894 h 437895"/>
              <a:gd name="connsiteX95" fmla="*/ 9492 w 331177"/>
              <a:gd name="connsiteY95" fmla="*/ 197752 h 437895"/>
              <a:gd name="connsiteX96" fmla="*/ 9683 w 331177"/>
              <a:gd name="connsiteY96" fmla="*/ 199661 h 437895"/>
              <a:gd name="connsiteX97" fmla="*/ 10447 w 331177"/>
              <a:gd name="connsiteY97" fmla="*/ 207616 h 437895"/>
              <a:gd name="connsiteX98" fmla="*/ 11424 w 331177"/>
              <a:gd name="connsiteY98" fmla="*/ 218003 h 437895"/>
              <a:gd name="connsiteX99" fmla="*/ 11769 w 331177"/>
              <a:gd name="connsiteY99" fmla="*/ 221445 h 437895"/>
              <a:gd name="connsiteX100" fmla="*/ 12460 w 331177"/>
              <a:gd name="connsiteY100" fmla="*/ 228766 h 437895"/>
              <a:gd name="connsiteX101" fmla="*/ 12530 w 331177"/>
              <a:gd name="connsiteY101" fmla="*/ 229431 h 437895"/>
              <a:gd name="connsiteX102" fmla="*/ 12735 w 331177"/>
              <a:gd name="connsiteY102" fmla="*/ 231630 h 437895"/>
              <a:gd name="connsiteX103" fmla="*/ 18253 w 331177"/>
              <a:gd name="connsiteY103" fmla="*/ 238064 h 437895"/>
              <a:gd name="connsiteX104" fmla="*/ 22319 w 331177"/>
              <a:gd name="connsiteY104" fmla="*/ 242832 h 437895"/>
              <a:gd name="connsiteX105" fmla="*/ 22338 w 331177"/>
              <a:gd name="connsiteY105" fmla="*/ 242831 h 437895"/>
              <a:gd name="connsiteX106" fmla="*/ 26650 w 331177"/>
              <a:gd name="connsiteY106" fmla="*/ 247823 h 437895"/>
              <a:gd name="connsiteX107" fmla="*/ 21247 w 331177"/>
              <a:gd name="connsiteY107" fmla="*/ 255620 h 437895"/>
              <a:gd name="connsiteX108" fmla="*/ 14657 w 331177"/>
              <a:gd name="connsiteY108" fmla="*/ 256566 h 437895"/>
              <a:gd name="connsiteX109" fmla="*/ 12853 w 331177"/>
              <a:gd name="connsiteY109" fmla="*/ 263987 h 437895"/>
              <a:gd name="connsiteX110" fmla="*/ 15101 w 331177"/>
              <a:gd name="connsiteY110" fmla="*/ 265266 h 437895"/>
              <a:gd name="connsiteX111" fmla="*/ 16023 w 331177"/>
              <a:gd name="connsiteY111" fmla="*/ 266323 h 437895"/>
              <a:gd name="connsiteX112" fmla="*/ 16438 w 331177"/>
              <a:gd name="connsiteY112" fmla="*/ 267175 h 437895"/>
              <a:gd name="connsiteX113" fmla="*/ 18330 w 331177"/>
              <a:gd name="connsiteY113" fmla="*/ 269491 h 437895"/>
              <a:gd name="connsiteX114" fmla="*/ 14264 w 331177"/>
              <a:gd name="connsiteY114" fmla="*/ 270543 h 437895"/>
              <a:gd name="connsiteX115" fmla="*/ 13654 w 331177"/>
              <a:gd name="connsiteY115" fmla="*/ 270924 h 437895"/>
              <a:gd name="connsiteX116" fmla="*/ 12184 w 331177"/>
              <a:gd name="connsiteY116" fmla="*/ 272164 h 437895"/>
              <a:gd name="connsiteX117" fmla="*/ 9499 w 331177"/>
              <a:gd name="connsiteY117" fmla="*/ 276637 h 437895"/>
              <a:gd name="connsiteX118" fmla="*/ 9279 w 331177"/>
              <a:gd name="connsiteY118" fmla="*/ 277347 h 437895"/>
              <a:gd name="connsiteX119" fmla="*/ 5407 w 331177"/>
              <a:gd name="connsiteY119" fmla="*/ 280898 h 437895"/>
              <a:gd name="connsiteX120" fmla="*/ 2751 w 331177"/>
              <a:gd name="connsiteY120" fmla="*/ 283368 h 437895"/>
              <a:gd name="connsiteX121" fmla="*/ 2116 w 331177"/>
              <a:gd name="connsiteY121" fmla="*/ 284217 h 437895"/>
              <a:gd name="connsiteX122" fmla="*/ 5991 w 331177"/>
              <a:gd name="connsiteY122" fmla="*/ 293285 h 437895"/>
              <a:gd name="connsiteX123" fmla="*/ 6329 w 331177"/>
              <a:gd name="connsiteY123" fmla="*/ 294808 h 437895"/>
              <a:gd name="connsiteX124" fmla="*/ 5965 w 331177"/>
              <a:gd name="connsiteY124" fmla="*/ 297242 h 437895"/>
              <a:gd name="connsiteX125" fmla="*/ 5572 w 331177"/>
              <a:gd name="connsiteY125" fmla="*/ 299880 h 437895"/>
              <a:gd name="connsiteX126" fmla="*/ 5352 w 331177"/>
              <a:gd name="connsiteY126" fmla="*/ 301289 h 437895"/>
              <a:gd name="connsiteX127" fmla="*/ 2880 w 331177"/>
              <a:gd name="connsiteY127" fmla="*/ 318002 h 437895"/>
              <a:gd name="connsiteX128" fmla="*/ 2773 w 331177"/>
              <a:gd name="connsiteY128" fmla="*/ 318677 h 437895"/>
              <a:gd name="connsiteX129" fmla="*/ 2090 w 331177"/>
              <a:gd name="connsiteY129" fmla="*/ 323601 h 437895"/>
              <a:gd name="connsiteX130" fmla="*/ 1278 w 331177"/>
              <a:gd name="connsiteY130" fmla="*/ 328823 h 437895"/>
              <a:gd name="connsiteX131" fmla="*/ 992 w 331177"/>
              <a:gd name="connsiteY131" fmla="*/ 330904 h 437895"/>
              <a:gd name="connsiteX132" fmla="*/ 639 w 331177"/>
              <a:gd name="connsiteY132" fmla="*/ 333164 h 437895"/>
              <a:gd name="connsiteX133" fmla="*/ 253 w 331177"/>
              <a:gd name="connsiteY133" fmla="*/ 335716 h 437895"/>
              <a:gd name="connsiteX134" fmla="*/ 5021 w 331177"/>
              <a:gd name="connsiteY134" fmla="*/ 342580 h 437895"/>
              <a:gd name="connsiteX135" fmla="*/ 5319 w 331177"/>
              <a:gd name="connsiteY135" fmla="*/ 343001 h 437895"/>
              <a:gd name="connsiteX136" fmla="*/ 6204 w 331177"/>
              <a:gd name="connsiteY136" fmla="*/ 344261 h 437895"/>
              <a:gd name="connsiteX137" fmla="*/ 8180 w 331177"/>
              <a:gd name="connsiteY137" fmla="*/ 379701 h 437895"/>
              <a:gd name="connsiteX138" fmla="*/ 7795 w 331177"/>
              <a:gd name="connsiteY138" fmla="*/ 382573 h 437895"/>
              <a:gd name="connsiteX139" fmla="*/ 33038 w 331177"/>
              <a:gd name="connsiteY139" fmla="*/ 394671 h 437895"/>
              <a:gd name="connsiteX140" fmla="*/ 31238 w 331177"/>
              <a:gd name="connsiteY140" fmla="*/ 398977 h 437895"/>
              <a:gd name="connsiteX141" fmla="*/ 34864 w 331177"/>
              <a:gd name="connsiteY141" fmla="*/ 398507 h 437895"/>
              <a:gd name="connsiteX142" fmla="*/ 39441 w 331177"/>
              <a:gd name="connsiteY142" fmla="*/ 398605 h 437895"/>
              <a:gd name="connsiteX143" fmla="*/ 45021 w 331177"/>
              <a:gd name="connsiteY143" fmla="*/ 401015 h 437895"/>
              <a:gd name="connsiteX144" fmla="*/ 46644 w 331177"/>
              <a:gd name="connsiteY144" fmla="*/ 401550 h 437895"/>
              <a:gd name="connsiteX145" fmla="*/ 49708 w 331177"/>
              <a:gd name="connsiteY145" fmla="*/ 402484 h 437895"/>
              <a:gd name="connsiteX146" fmla="*/ 53701 w 331177"/>
              <a:gd name="connsiteY146" fmla="*/ 402943 h 437895"/>
              <a:gd name="connsiteX147" fmla="*/ 57459 w 331177"/>
              <a:gd name="connsiteY147" fmla="*/ 403386 h 437895"/>
              <a:gd name="connsiteX148" fmla="*/ 58318 w 331177"/>
              <a:gd name="connsiteY148" fmla="*/ 404540 h 437895"/>
              <a:gd name="connsiteX149" fmla="*/ 63755 w 331177"/>
              <a:gd name="connsiteY149" fmla="*/ 401919 h 437895"/>
              <a:gd name="connsiteX150" fmla="*/ 74345 w 331177"/>
              <a:gd name="connsiteY150" fmla="*/ 428454 h 437895"/>
              <a:gd name="connsiteX151" fmla="*/ 77049 w 331177"/>
              <a:gd name="connsiteY151" fmla="*/ 435699 h 437895"/>
              <a:gd name="connsiteX152" fmla="*/ 90244 w 331177"/>
              <a:gd name="connsiteY152" fmla="*/ 436057 h 437895"/>
              <a:gd name="connsiteX153" fmla="*/ 106836 w 331177"/>
              <a:gd name="connsiteY153" fmla="*/ 436887 h 437895"/>
              <a:gd name="connsiteX154" fmla="*/ 113114 w 331177"/>
              <a:gd name="connsiteY154" fmla="*/ 437085 h 437895"/>
              <a:gd name="connsiteX155" fmla="*/ 117739 w 331177"/>
              <a:gd name="connsiteY155" fmla="*/ 437314 h 437895"/>
              <a:gd name="connsiteX156" fmla="*/ 137384 w 331177"/>
              <a:gd name="connsiteY156" fmla="*/ 438302 h 437895"/>
              <a:gd name="connsiteX157" fmla="*/ 137241 w 331177"/>
              <a:gd name="connsiteY157" fmla="*/ 433076 h 437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331177" h="437895">
                <a:moveTo>
                  <a:pt x="137241" y="433076"/>
                </a:moveTo>
                <a:lnTo>
                  <a:pt x="136903" y="420881"/>
                </a:lnTo>
                <a:lnTo>
                  <a:pt x="174632" y="421421"/>
                </a:lnTo>
                <a:lnTo>
                  <a:pt x="184642" y="421556"/>
                </a:lnTo>
                <a:lnTo>
                  <a:pt x="190281" y="403453"/>
                </a:lnTo>
                <a:lnTo>
                  <a:pt x="192298" y="397032"/>
                </a:lnTo>
                <a:lnTo>
                  <a:pt x="192276" y="395521"/>
                </a:lnTo>
                <a:lnTo>
                  <a:pt x="192268" y="395144"/>
                </a:lnTo>
                <a:lnTo>
                  <a:pt x="192217" y="391804"/>
                </a:lnTo>
                <a:lnTo>
                  <a:pt x="192055" y="381351"/>
                </a:lnTo>
                <a:lnTo>
                  <a:pt x="191805" y="365235"/>
                </a:lnTo>
                <a:lnTo>
                  <a:pt x="191651" y="355217"/>
                </a:lnTo>
                <a:lnTo>
                  <a:pt x="191614" y="352807"/>
                </a:lnTo>
                <a:lnTo>
                  <a:pt x="194072" y="337754"/>
                </a:lnTo>
                <a:lnTo>
                  <a:pt x="211017" y="337531"/>
                </a:lnTo>
                <a:lnTo>
                  <a:pt x="233965" y="337324"/>
                </a:lnTo>
                <a:lnTo>
                  <a:pt x="238204" y="337298"/>
                </a:lnTo>
                <a:lnTo>
                  <a:pt x="261387" y="337222"/>
                </a:lnTo>
                <a:lnTo>
                  <a:pt x="269461" y="337250"/>
                </a:lnTo>
                <a:lnTo>
                  <a:pt x="290939" y="337345"/>
                </a:lnTo>
                <a:lnTo>
                  <a:pt x="297830" y="337329"/>
                </a:lnTo>
                <a:lnTo>
                  <a:pt x="300299" y="325324"/>
                </a:lnTo>
                <a:lnTo>
                  <a:pt x="304016" y="307116"/>
                </a:lnTo>
                <a:lnTo>
                  <a:pt x="307568" y="289723"/>
                </a:lnTo>
                <a:lnTo>
                  <a:pt x="312252" y="266798"/>
                </a:lnTo>
                <a:lnTo>
                  <a:pt x="303142" y="254147"/>
                </a:lnTo>
                <a:lnTo>
                  <a:pt x="301199" y="251461"/>
                </a:lnTo>
                <a:lnTo>
                  <a:pt x="300339" y="250235"/>
                </a:lnTo>
                <a:lnTo>
                  <a:pt x="298565" y="246913"/>
                </a:lnTo>
                <a:lnTo>
                  <a:pt x="295799" y="241815"/>
                </a:lnTo>
                <a:lnTo>
                  <a:pt x="286285" y="224114"/>
                </a:lnTo>
                <a:lnTo>
                  <a:pt x="284937" y="221612"/>
                </a:lnTo>
                <a:lnTo>
                  <a:pt x="290910" y="211130"/>
                </a:lnTo>
                <a:lnTo>
                  <a:pt x="297441" y="199643"/>
                </a:lnTo>
                <a:lnTo>
                  <a:pt x="331431" y="139946"/>
                </a:lnTo>
                <a:lnTo>
                  <a:pt x="322886" y="130756"/>
                </a:lnTo>
                <a:lnTo>
                  <a:pt x="311187" y="117953"/>
                </a:lnTo>
                <a:lnTo>
                  <a:pt x="310566" y="117309"/>
                </a:lnTo>
                <a:lnTo>
                  <a:pt x="305835" y="112190"/>
                </a:lnTo>
                <a:lnTo>
                  <a:pt x="298440" y="105084"/>
                </a:lnTo>
                <a:lnTo>
                  <a:pt x="286277" y="97155"/>
                </a:lnTo>
                <a:lnTo>
                  <a:pt x="283269" y="95200"/>
                </a:lnTo>
                <a:lnTo>
                  <a:pt x="272242" y="88006"/>
                </a:lnTo>
                <a:lnTo>
                  <a:pt x="256262" y="77563"/>
                </a:lnTo>
                <a:lnTo>
                  <a:pt x="250139" y="73603"/>
                </a:lnTo>
                <a:lnTo>
                  <a:pt x="243879" y="61932"/>
                </a:lnTo>
                <a:lnTo>
                  <a:pt x="239552" y="53886"/>
                </a:lnTo>
                <a:lnTo>
                  <a:pt x="238075" y="51079"/>
                </a:lnTo>
                <a:lnTo>
                  <a:pt x="234340" y="44137"/>
                </a:lnTo>
                <a:lnTo>
                  <a:pt x="234328" y="42542"/>
                </a:lnTo>
                <a:lnTo>
                  <a:pt x="234299" y="37754"/>
                </a:lnTo>
                <a:lnTo>
                  <a:pt x="234284" y="35173"/>
                </a:lnTo>
                <a:lnTo>
                  <a:pt x="234255" y="30095"/>
                </a:lnTo>
                <a:lnTo>
                  <a:pt x="234237" y="26875"/>
                </a:lnTo>
                <a:lnTo>
                  <a:pt x="234193" y="19739"/>
                </a:lnTo>
                <a:lnTo>
                  <a:pt x="234112" y="6424"/>
                </a:lnTo>
                <a:lnTo>
                  <a:pt x="227959" y="6465"/>
                </a:lnTo>
                <a:lnTo>
                  <a:pt x="218639" y="6541"/>
                </a:lnTo>
                <a:lnTo>
                  <a:pt x="208442" y="6644"/>
                </a:lnTo>
                <a:lnTo>
                  <a:pt x="203204" y="6762"/>
                </a:lnTo>
                <a:lnTo>
                  <a:pt x="187475" y="6919"/>
                </a:lnTo>
                <a:lnTo>
                  <a:pt x="173343" y="7384"/>
                </a:lnTo>
                <a:lnTo>
                  <a:pt x="153059" y="7873"/>
                </a:lnTo>
                <a:lnTo>
                  <a:pt x="148246" y="8010"/>
                </a:lnTo>
                <a:lnTo>
                  <a:pt x="140606" y="5955"/>
                </a:lnTo>
                <a:lnTo>
                  <a:pt x="123264" y="1325"/>
                </a:lnTo>
                <a:lnTo>
                  <a:pt x="95982" y="407"/>
                </a:lnTo>
                <a:lnTo>
                  <a:pt x="101275" y="12339"/>
                </a:lnTo>
                <a:lnTo>
                  <a:pt x="102068" y="14143"/>
                </a:lnTo>
                <a:lnTo>
                  <a:pt x="108449" y="25642"/>
                </a:lnTo>
                <a:lnTo>
                  <a:pt x="108008" y="36773"/>
                </a:lnTo>
                <a:lnTo>
                  <a:pt x="112798" y="44058"/>
                </a:lnTo>
                <a:lnTo>
                  <a:pt x="112883" y="45594"/>
                </a:lnTo>
                <a:lnTo>
                  <a:pt x="124998" y="65711"/>
                </a:lnTo>
                <a:lnTo>
                  <a:pt x="128998" y="71698"/>
                </a:lnTo>
                <a:lnTo>
                  <a:pt x="138468" y="86257"/>
                </a:lnTo>
                <a:lnTo>
                  <a:pt x="143049" y="92153"/>
                </a:lnTo>
                <a:lnTo>
                  <a:pt x="136341" y="93771"/>
                </a:lnTo>
                <a:lnTo>
                  <a:pt x="132668" y="95115"/>
                </a:lnTo>
                <a:lnTo>
                  <a:pt x="128296" y="97293"/>
                </a:lnTo>
                <a:lnTo>
                  <a:pt x="116909" y="100489"/>
                </a:lnTo>
                <a:lnTo>
                  <a:pt x="108893" y="101108"/>
                </a:lnTo>
                <a:lnTo>
                  <a:pt x="99839" y="104475"/>
                </a:lnTo>
                <a:lnTo>
                  <a:pt x="83639" y="109186"/>
                </a:lnTo>
                <a:lnTo>
                  <a:pt x="70896" y="112944"/>
                </a:lnTo>
                <a:lnTo>
                  <a:pt x="62800" y="115442"/>
                </a:lnTo>
                <a:lnTo>
                  <a:pt x="40539" y="121182"/>
                </a:lnTo>
                <a:lnTo>
                  <a:pt x="38787" y="124602"/>
                </a:lnTo>
                <a:lnTo>
                  <a:pt x="38019" y="127803"/>
                </a:lnTo>
                <a:lnTo>
                  <a:pt x="31220" y="144070"/>
                </a:lnTo>
                <a:lnTo>
                  <a:pt x="30291" y="146496"/>
                </a:lnTo>
                <a:lnTo>
                  <a:pt x="23271" y="165578"/>
                </a:lnTo>
                <a:lnTo>
                  <a:pt x="23234" y="165666"/>
                </a:lnTo>
                <a:lnTo>
                  <a:pt x="29188" y="183545"/>
                </a:lnTo>
                <a:lnTo>
                  <a:pt x="18569" y="190894"/>
                </a:lnTo>
                <a:lnTo>
                  <a:pt x="9492" y="197752"/>
                </a:lnTo>
                <a:lnTo>
                  <a:pt x="9683" y="199661"/>
                </a:lnTo>
                <a:lnTo>
                  <a:pt x="10447" y="207616"/>
                </a:lnTo>
                <a:lnTo>
                  <a:pt x="11424" y="218003"/>
                </a:lnTo>
                <a:lnTo>
                  <a:pt x="11769" y="221445"/>
                </a:lnTo>
                <a:lnTo>
                  <a:pt x="12460" y="228766"/>
                </a:lnTo>
                <a:lnTo>
                  <a:pt x="12530" y="229431"/>
                </a:lnTo>
                <a:lnTo>
                  <a:pt x="12735" y="231630"/>
                </a:lnTo>
                <a:lnTo>
                  <a:pt x="18253" y="238064"/>
                </a:lnTo>
                <a:lnTo>
                  <a:pt x="22319" y="242832"/>
                </a:lnTo>
                <a:lnTo>
                  <a:pt x="22338" y="242831"/>
                </a:lnTo>
                <a:lnTo>
                  <a:pt x="26650" y="247823"/>
                </a:lnTo>
                <a:lnTo>
                  <a:pt x="21247" y="255620"/>
                </a:lnTo>
                <a:lnTo>
                  <a:pt x="14657" y="256566"/>
                </a:lnTo>
                <a:lnTo>
                  <a:pt x="12853" y="263987"/>
                </a:lnTo>
                <a:lnTo>
                  <a:pt x="15101" y="265266"/>
                </a:lnTo>
                <a:lnTo>
                  <a:pt x="16023" y="266323"/>
                </a:lnTo>
                <a:lnTo>
                  <a:pt x="16438" y="267175"/>
                </a:lnTo>
                <a:lnTo>
                  <a:pt x="18330" y="269491"/>
                </a:lnTo>
                <a:lnTo>
                  <a:pt x="14264" y="270543"/>
                </a:lnTo>
                <a:lnTo>
                  <a:pt x="13654" y="270924"/>
                </a:lnTo>
                <a:lnTo>
                  <a:pt x="12184" y="272164"/>
                </a:lnTo>
                <a:lnTo>
                  <a:pt x="9499" y="276637"/>
                </a:lnTo>
                <a:lnTo>
                  <a:pt x="9279" y="277347"/>
                </a:lnTo>
                <a:lnTo>
                  <a:pt x="5407" y="280898"/>
                </a:lnTo>
                <a:lnTo>
                  <a:pt x="2751" y="283368"/>
                </a:lnTo>
                <a:lnTo>
                  <a:pt x="2116" y="284217"/>
                </a:lnTo>
                <a:lnTo>
                  <a:pt x="5991" y="293285"/>
                </a:lnTo>
                <a:lnTo>
                  <a:pt x="6329" y="294808"/>
                </a:lnTo>
                <a:lnTo>
                  <a:pt x="5965" y="297242"/>
                </a:lnTo>
                <a:lnTo>
                  <a:pt x="5572" y="299880"/>
                </a:lnTo>
                <a:lnTo>
                  <a:pt x="5352" y="301289"/>
                </a:lnTo>
                <a:lnTo>
                  <a:pt x="2880" y="318002"/>
                </a:lnTo>
                <a:lnTo>
                  <a:pt x="2773" y="318677"/>
                </a:lnTo>
                <a:lnTo>
                  <a:pt x="2090" y="323601"/>
                </a:lnTo>
                <a:lnTo>
                  <a:pt x="1278" y="328823"/>
                </a:lnTo>
                <a:lnTo>
                  <a:pt x="992" y="330904"/>
                </a:lnTo>
                <a:lnTo>
                  <a:pt x="639" y="333164"/>
                </a:lnTo>
                <a:lnTo>
                  <a:pt x="253" y="335716"/>
                </a:lnTo>
                <a:lnTo>
                  <a:pt x="5021" y="342580"/>
                </a:lnTo>
                <a:lnTo>
                  <a:pt x="5319" y="343001"/>
                </a:lnTo>
                <a:lnTo>
                  <a:pt x="6204" y="344261"/>
                </a:lnTo>
                <a:lnTo>
                  <a:pt x="8180" y="379701"/>
                </a:lnTo>
                <a:lnTo>
                  <a:pt x="7795" y="382573"/>
                </a:lnTo>
                <a:lnTo>
                  <a:pt x="33038" y="394671"/>
                </a:lnTo>
                <a:lnTo>
                  <a:pt x="31238" y="398977"/>
                </a:lnTo>
                <a:lnTo>
                  <a:pt x="34864" y="398507"/>
                </a:lnTo>
                <a:lnTo>
                  <a:pt x="39441" y="398605"/>
                </a:lnTo>
                <a:lnTo>
                  <a:pt x="45021" y="401015"/>
                </a:lnTo>
                <a:lnTo>
                  <a:pt x="46644" y="401550"/>
                </a:lnTo>
                <a:lnTo>
                  <a:pt x="49708" y="402484"/>
                </a:lnTo>
                <a:lnTo>
                  <a:pt x="53701" y="402943"/>
                </a:lnTo>
                <a:lnTo>
                  <a:pt x="57459" y="403386"/>
                </a:lnTo>
                <a:lnTo>
                  <a:pt x="58318" y="404540"/>
                </a:lnTo>
                <a:lnTo>
                  <a:pt x="63755" y="401919"/>
                </a:lnTo>
                <a:lnTo>
                  <a:pt x="74345" y="428454"/>
                </a:lnTo>
                <a:lnTo>
                  <a:pt x="77049" y="435699"/>
                </a:lnTo>
                <a:lnTo>
                  <a:pt x="90244" y="436057"/>
                </a:lnTo>
                <a:lnTo>
                  <a:pt x="106836" y="436887"/>
                </a:lnTo>
                <a:lnTo>
                  <a:pt x="113114" y="437085"/>
                </a:lnTo>
                <a:lnTo>
                  <a:pt x="117739" y="437314"/>
                </a:lnTo>
                <a:lnTo>
                  <a:pt x="137384" y="438302"/>
                </a:lnTo>
                <a:lnTo>
                  <a:pt x="137241" y="433076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AE4E5690-510F-4DA3-6997-3873914043CD}"/>
              </a:ext>
            </a:extLst>
          </p:cNvPr>
          <p:cNvSpPr>
            <a:spLocks/>
          </p:cNvSpPr>
          <p:nvPr/>
        </p:nvSpPr>
        <p:spPr>
          <a:xfrm flipV="1">
            <a:off x="8992941" y="1547840"/>
            <a:ext cx="529039" cy="778784"/>
          </a:xfrm>
          <a:custGeom>
            <a:avLst/>
            <a:gdLst>
              <a:gd name="connsiteX0" fmla="*/ 62068 w 360274"/>
              <a:gd name="connsiteY0" fmla="*/ 381654 h 530350"/>
              <a:gd name="connsiteX1" fmla="*/ 64834 w 360274"/>
              <a:gd name="connsiteY1" fmla="*/ 386752 h 530350"/>
              <a:gd name="connsiteX2" fmla="*/ 66608 w 360274"/>
              <a:gd name="connsiteY2" fmla="*/ 390074 h 530350"/>
              <a:gd name="connsiteX3" fmla="*/ 67468 w 360274"/>
              <a:gd name="connsiteY3" fmla="*/ 391300 h 530350"/>
              <a:gd name="connsiteX4" fmla="*/ 69411 w 360274"/>
              <a:gd name="connsiteY4" fmla="*/ 393986 h 530350"/>
              <a:gd name="connsiteX5" fmla="*/ 78521 w 360274"/>
              <a:gd name="connsiteY5" fmla="*/ 406637 h 530350"/>
              <a:gd name="connsiteX6" fmla="*/ 73837 w 360274"/>
              <a:gd name="connsiteY6" fmla="*/ 429562 h 530350"/>
              <a:gd name="connsiteX7" fmla="*/ 70285 w 360274"/>
              <a:gd name="connsiteY7" fmla="*/ 446955 h 530350"/>
              <a:gd name="connsiteX8" fmla="*/ 66568 w 360274"/>
              <a:gd name="connsiteY8" fmla="*/ 465163 h 530350"/>
              <a:gd name="connsiteX9" fmla="*/ 64099 w 360274"/>
              <a:gd name="connsiteY9" fmla="*/ 477167 h 530350"/>
              <a:gd name="connsiteX10" fmla="*/ 57208 w 360274"/>
              <a:gd name="connsiteY10" fmla="*/ 477184 h 530350"/>
              <a:gd name="connsiteX11" fmla="*/ 70498 w 360274"/>
              <a:gd name="connsiteY11" fmla="*/ 493274 h 530350"/>
              <a:gd name="connsiteX12" fmla="*/ 73885 w 360274"/>
              <a:gd name="connsiteY12" fmla="*/ 497340 h 530350"/>
              <a:gd name="connsiteX13" fmla="*/ 77430 w 360274"/>
              <a:gd name="connsiteY13" fmla="*/ 501670 h 530350"/>
              <a:gd name="connsiteX14" fmla="*/ 95756 w 360274"/>
              <a:gd name="connsiteY14" fmla="*/ 518030 h 530350"/>
              <a:gd name="connsiteX15" fmla="*/ 97145 w 360274"/>
              <a:gd name="connsiteY15" fmla="*/ 519269 h 530350"/>
              <a:gd name="connsiteX16" fmla="*/ 105715 w 360274"/>
              <a:gd name="connsiteY16" fmla="*/ 526888 h 530350"/>
              <a:gd name="connsiteX17" fmla="*/ 110060 w 360274"/>
              <a:gd name="connsiteY17" fmla="*/ 530792 h 530350"/>
              <a:gd name="connsiteX18" fmla="*/ 123174 w 360274"/>
              <a:gd name="connsiteY18" fmla="*/ 518508 h 530350"/>
              <a:gd name="connsiteX19" fmla="*/ 167857 w 360274"/>
              <a:gd name="connsiteY19" fmla="*/ 524608 h 530350"/>
              <a:gd name="connsiteX20" fmla="*/ 178371 w 360274"/>
              <a:gd name="connsiteY20" fmla="*/ 526056 h 530350"/>
              <a:gd name="connsiteX21" fmla="*/ 190632 w 360274"/>
              <a:gd name="connsiteY21" fmla="*/ 512852 h 530350"/>
              <a:gd name="connsiteX22" fmla="*/ 196036 w 360274"/>
              <a:gd name="connsiteY22" fmla="*/ 507021 h 530350"/>
              <a:gd name="connsiteX23" fmla="*/ 205568 w 360274"/>
              <a:gd name="connsiteY23" fmla="*/ 500705 h 530350"/>
              <a:gd name="connsiteX24" fmla="*/ 216350 w 360274"/>
              <a:gd name="connsiteY24" fmla="*/ 493583 h 530350"/>
              <a:gd name="connsiteX25" fmla="*/ 233934 w 360274"/>
              <a:gd name="connsiteY25" fmla="*/ 499646 h 530350"/>
              <a:gd name="connsiteX26" fmla="*/ 235653 w 360274"/>
              <a:gd name="connsiteY26" fmla="*/ 499719 h 530350"/>
              <a:gd name="connsiteX27" fmla="*/ 243617 w 360274"/>
              <a:gd name="connsiteY27" fmla="*/ 500067 h 530350"/>
              <a:gd name="connsiteX28" fmla="*/ 249241 w 360274"/>
              <a:gd name="connsiteY28" fmla="*/ 500350 h 530350"/>
              <a:gd name="connsiteX29" fmla="*/ 276270 w 360274"/>
              <a:gd name="connsiteY29" fmla="*/ 501634 h 530350"/>
              <a:gd name="connsiteX30" fmla="*/ 277445 w 360274"/>
              <a:gd name="connsiteY30" fmla="*/ 502073 h 530350"/>
              <a:gd name="connsiteX31" fmla="*/ 296055 w 360274"/>
              <a:gd name="connsiteY31" fmla="*/ 509210 h 530350"/>
              <a:gd name="connsiteX32" fmla="*/ 301995 w 360274"/>
              <a:gd name="connsiteY32" fmla="*/ 511203 h 530350"/>
              <a:gd name="connsiteX33" fmla="*/ 337619 w 360274"/>
              <a:gd name="connsiteY33" fmla="*/ 525099 h 530350"/>
              <a:gd name="connsiteX34" fmla="*/ 337762 w 360274"/>
              <a:gd name="connsiteY34" fmla="*/ 525137 h 530350"/>
              <a:gd name="connsiteX35" fmla="*/ 340073 w 360274"/>
              <a:gd name="connsiteY35" fmla="*/ 513177 h 530350"/>
              <a:gd name="connsiteX36" fmla="*/ 345094 w 360274"/>
              <a:gd name="connsiteY36" fmla="*/ 506024 h 530350"/>
              <a:gd name="connsiteX37" fmla="*/ 346523 w 360274"/>
              <a:gd name="connsiteY37" fmla="*/ 504722 h 530350"/>
              <a:gd name="connsiteX38" fmla="*/ 347442 w 360274"/>
              <a:gd name="connsiteY38" fmla="*/ 503996 h 530350"/>
              <a:gd name="connsiteX39" fmla="*/ 352573 w 360274"/>
              <a:gd name="connsiteY39" fmla="*/ 503263 h 530350"/>
              <a:gd name="connsiteX40" fmla="*/ 354862 w 360274"/>
              <a:gd name="connsiteY40" fmla="*/ 501671 h 530350"/>
              <a:gd name="connsiteX41" fmla="*/ 356074 w 360274"/>
              <a:gd name="connsiteY41" fmla="*/ 499337 h 530350"/>
              <a:gd name="connsiteX42" fmla="*/ 355843 w 360274"/>
              <a:gd name="connsiteY42" fmla="*/ 495769 h 530350"/>
              <a:gd name="connsiteX43" fmla="*/ 360486 w 360274"/>
              <a:gd name="connsiteY43" fmla="*/ 474715 h 530350"/>
              <a:gd name="connsiteX44" fmla="*/ 359759 w 360274"/>
              <a:gd name="connsiteY44" fmla="*/ 465785 h 530350"/>
              <a:gd name="connsiteX45" fmla="*/ 355843 w 360274"/>
              <a:gd name="connsiteY45" fmla="*/ 452126 h 530350"/>
              <a:gd name="connsiteX46" fmla="*/ 351942 w 360274"/>
              <a:gd name="connsiteY46" fmla="*/ 452855 h 530350"/>
              <a:gd name="connsiteX47" fmla="*/ 343177 w 360274"/>
              <a:gd name="connsiteY47" fmla="*/ 452192 h 530350"/>
              <a:gd name="connsiteX48" fmla="*/ 333556 w 360274"/>
              <a:gd name="connsiteY48" fmla="*/ 447272 h 530350"/>
              <a:gd name="connsiteX49" fmla="*/ 321460 w 360274"/>
              <a:gd name="connsiteY49" fmla="*/ 440738 h 530350"/>
              <a:gd name="connsiteX50" fmla="*/ 318099 w 360274"/>
              <a:gd name="connsiteY50" fmla="*/ 438501 h 530350"/>
              <a:gd name="connsiteX51" fmla="*/ 281560 w 360274"/>
              <a:gd name="connsiteY51" fmla="*/ 420856 h 530350"/>
              <a:gd name="connsiteX52" fmla="*/ 272475 w 360274"/>
              <a:gd name="connsiteY52" fmla="*/ 418448 h 530350"/>
              <a:gd name="connsiteX53" fmla="*/ 232241 w 360274"/>
              <a:gd name="connsiteY53" fmla="*/ 396217 h 530350"/>
              <a:gd name="connsiteX54" fmla="*/ 225930 w 360274"/>
              <a:gd name="connsiteY54" fmla="*/ 391399 h 530350"/>
              <a:gd name="connsiteX55" fmla="*/ 215369 w 360274"/>
              <a:gd name="connsiteY55" fmla="*/ 386342 h 530350"/>
              <a:gd name="connsiteX56" fmla="*/ 207721 w 360274"/>
              <a:gd name="connsiteY56" fmla="*/ 381847 h 530350"/>
              <a:gd name="connsiteX57" fmla="*/ 205032 w 360274"/>
              <a:gd name="connsiteY57" fmla="*/ 380182 h 530350"/>
              <a:gd name="connsiteX58" fmla="*/ 198126 w 360274"/>
              <a:gd name="connsiteY58" fmla="*/ 376195 h 530350"/>
              <a:gd name="connsiteX59" fmla="*/ 195026 w 360274"/>
              <a:gd name="connsiteY59" fmla="*/ 374435 h 530350"/>
              <a:gd name="connsiteX60" fmla="*/ 191205 w 360274"/>
              <a:gd name="connsiteY60" fmla="*/ 370707 h 530350"/>
              <a:gd name="connsiteX61" fmla="*/ 189405 w 360274"/>
              <a:gd name="connsiteY61" fmla="*/ 365333 h 530350"/>
              <a:gd name="connsiteX62" fmla="*/ 188693 w 360274"/>
              <a:gd name="connsiteY62" fmla="*/ 360111 h 530350"/>
              <a:gd name="connsiteX63" fmla="*/ 189152 w 360274"/>
              <a:gd name="connsiteY63" fmla="*/ 357947 h 530350"/>
              <a:gd name="connsiteX64" fmla="*/ 189967 w 360274"/>
              <a:gd name="connsiteY64" fmla="*/ 354052 h 530350"/>
              <a:gd name="connsiteX65" fmla="*/ 190008 w 360274"/>
              <a:gd name="connsiteY65" fmla="*/ 353879 h 530350"/>
              <a:gd name="connsiteX66" fmla="*/ 192322 w 360274"/>
              <a:gd name="connsiteY66" fmla="*/ 342887 h 530350"/>
              <a:gd name="connsiteX67" fmla="*/ 192520 w 360274"/>
              <a:gd name="connsiteY67" fmla="*/ 341964 h 530350"/>
              <a:gd name="connsiteX68" fmla="*/ 197289 w 360274"/>
              <a:gd name="connsiteY68" fmla="*/ 319262 h 530350"/>
              <a:gd name="connsiteX69" fmla="*/ 199360 w 360274"/>
              <a:gd name="connsiteY69" fmla="*/ 309514 h 530350"/>
              <a:gd name="connsiteX70" fmla="*/ 199460 w 360274"/>
              <a:gd name="connsiteY70" fmla="*/ 309401 h 530350"/>
              <a:gd name="connsiteX71" fmla="*/ 204059 w 360274"/>
              <a:gd name="connsiteY71" fmla="*/ 305491 h 530350"/>
              <a:gd name="connsiteX72" fmla="*/ 206924 w 360274"/>
              <a:gd name="connsiteY72" fmla="*/ 302745 h 530350"/>
              <a:gd name="connsiteX73" fmla="*/ 210619 w 360274"/>
              <a:gd name="connsiteY73" fmla="*/ 299594 h 530350"/>
              <a:gd name="connsiteX74" fmla="*/ 227517 w 360274"/>
              <a:gd name="connsiteY74" fmla="*/ 283263 h 530350"/>
              <a:gd name="connsiteX75" fmla="*/ 245630 w 360274"/>
              <a:gd name="connsiteY75" fmla="*/ 266311 h 530350"/>
              <a:gd name="connsiteX76" fmla="*/ 247809 w 360274"/>
              <a:gd name="connsiteY76" fmla="*/ 264284 h 530350"/>
              <a:gd name="connsiteX77" fmla="*/ 252228 w 360274"/>
              <a:gd name="connsiteY77" fmla="*/ 260147 h 530350"/>
              <a:gd name="connsiteX78" fmla="*/ 261025 w 360274"/>
              <a:gd name="connsiteY78" fmla="*/ 251852 h 530350"/>
              <a:gd name="connsiteX79" fmla="*/ 292921 w 360274"/>
              <a:gd name="connsiteY79" fmla="*/ 222161 h 530350"/>
              <a:gd name="connsiteX80" fmla="*/ 279811 w 360274"/>
              <a:gd name="connsiteY80" fmla="*/ 203024 h 530350"/>
              <a:gd name="connsiteX81" fmla="*/ 274745 w 360274"/>
              <a:gd name="connsiteY81" fmla="*/ 195604 h 530350"/>
              <a:gd name="connsiteX82" fmla="*/ 263755 w 360274"/>
              <a:gd name="connsiteY82" fmla="*/ 179582 h 530350"/>
              <a:gd name="connsiteX83" fmla="*/ 262028 w 360274"/>
              <a:gd name="connsiteY83" fmla="*/ 177064 h 530350"/>
              <a:gd name="connsiteX84" fmla="*/ 258729 w 360274"/>
              <a:gd name="connsiteY84" fmla="*/ 172009 h 530350"/>
              <a:gd name="connsiteX85" fmla="*/ 253587 w 360274"/>
              <a:gd name="connsiteY85" fmla="*/ 164494 h 530350"/>
              <a:gd name="connsiteX86" fmla="*/ 252580 w 360274"/>
              <a:gd name="connsiteY86" fmla="*/ 163957 h 530350"/>
              <a:gd name="connsiteX87" fmla="*/ 247768 w 360274"/>
              <a:gd name="connsiteY87" fmla="*/ 160820 h 530350"/>
              <a:gd name="connsiteX88" fmla="*/ 232909 w 360274"/>
              <a:gd name="connsiteY88" fmla="*/ 160392 h 530350"/>
              <a:gd name="connsiteX89" fmla="*/ 219968 w 360274"/>
              <a:gd name="connsiteY89" fmla="*/ 160019 h 530350"/>
              <a:gd name="connsiteX90" fmla="*/ 218568 w 360274"/>
              <a:gd name="connsiteY90" fmla="*/ 157993 h 530350"/>
              <a:gd name="connsiteX91" fmla="*/ 220078 w 360274"/>
              <a:gd name="connsiteY91" fmla="*/ 152591 h 530350"/>
              <a:gd name="connsiteX92" fmla="*/ 221481 w 360274"/>
              <a:gd name="connsiteY92" fmla="*/ 147620 h 530350"/>
              <a:gd name="connsiteX93" fmla="*/ 207831 w 360274"/>
              <a:gd name="connsiteY93" fmla="*/ 137238 h 530350"/>
              <a:gd name="connsiteX94" fmla="*/ 207464 w 360274"/>
              <a:gd name="connsiteY94" fmla="*/ 137167 h 530350"/>
              <a:gd name="connsiteX95" fmla="*/ 204000 w 360274"/>
              <a:gd name="connsiteY95" fmla="*/ 136557 h 530350"/>
              <a:gd name="connsiteX96" fmla="*/ 216471 w 360274"/>
              <a:gd name="connsiteY96" fmla="*/ 126160 h 530350"/>
              <a:gd name="connsiteX97" fmla="*/ 224655 w 360274"/>
              <a:gd name="connsiteY97" fmla="*/ 115690 h 530350"/>
              <a:gd name="connsiteX98" fmla="*/ 226092 w 360274"/>
              <a:gd name="connsiteY98" fmla="*/ 113827 h 530350"/>
              <a:gd name="connsiteX99" fmla="*/ 230073 w 360274"/>
              <a:gd name="connsiteY99" fmla="*/ 108753 h 530350"/>
              <a:gd name="connsiteX100" fmla="*/ 225423 w 360274"/>
              <a:gd name="connsiteY100" fmla="*/ 106371 h 530350"/>
              <a:gd name="connsiteX101" fmla="*/ 219531 w 360274"/>
              <a:gd name="connsiteY101" fmla="*/ 103399 h 530350"/>
              <a:gd name="connsiteX102" fmla="*/ 213984 w 360274"/>
              <a:gd name="connsiteY102" fmla="*/ 100588 h 530350"/>
              <a:gd name="connsiteX103" fmla="*/ 209087 w 360274"/>
              <a:gd name="connsiteY103" fmla="*/ 98100 h 530350"/>
              <a:gd name="connsiteX104" fmla="*/ 205697 w 360274"/>
              <a:gd name="connsiteY104" fmla="*/ 97346 h 530350"/>
              <a:gd name="connsiteX105" fmla="*/ 189464 w 360274"/>
              <a:gd name="connsiteY105" fmla="*/ 93727 h 530350"/>
              <a:gd name="connsiteX106" fmla="*/ 187242 w 360274"/>
              <a:gd name="connsiteY106" fmla="*/ 93194 h 530350"/>
              <a:gd name="connsiteX107" fmla="*/ 184726 w 360274"/>
              <a:gd name="connsiteY107" fmla="*/ 92658 h 530350"/>
              <a:gd name="connsiteX108" fmla="*/ 177471 w 360274"/>
              <a:gd name="connsiteY108" fmla="*/ 91026 h 530350"/>
              <a:gd name="connsiteX109" fmla="*/ 173985 w 360274"/>
              <a:gd name="connsiteY109" fmla="*/ 82431 h 530350"/>
              <a:gd name="connsiteX110" fmla="*/ 169397 w 360274"/>
              <a:gd name="connsiteY110" fmla="*/ 71139 h 530350"/>
              <a:gd name="connsiteX111" fmla="*/ 168471 w 360274"/>
              <a:gd name="connsiteY111" fmla="*/ 62441 h 530350"/>
              <a:gd name="connsiteX112" fmla="*/ 167924 w 360274"/>
              <a:gd name="connsiteY112" fmla="*/ 57465 h 530350"/>
              <a:gd name="connsiteX113" fmla="*/ 164599 w 360274"/>
              <a:gd name="connsiteY113" fmla="*/ 27708 h 530350"/>
              <a:gd name="connsiteX114" fmla="*/ 164452 w 360274"/>
              <a:gd name="connsiteY114" fmla="*/ 26312 h 530350"/>
              <a:gd name="connsiteX115" fmla="*/ 156973 w 360274"/>
              <a:gd name="connsiteY115" fmla="*/ 27609 h 530350"/>
              <a:gd name="connsiteX116" fmla="*/ 152646 w 360274"/>
              <a:gd name="connsiteY116" fmla="*/ 27539 h 530350"/>
              <a:gd name="connsiteX117" fmla="*/ 140931 w 360274"/>
              <a:gd name="connsiteY117" fmla="*/ 27399 h 530350"/>
              <a:gd name="connsiteX118" fmla="*/ 135454 w 360274"/>
              <a:gd name="connsiteY118" fmla="*/ 24070 h 530350"/>
              <a:gd name="connsiteX119" fmla="*/ 130304 w 360274"/>
              <a:gd name="connsiteY119" fmla="*/ 23192 h 530350"/>
              <a:gd name="connsiteX120" fmla="*/ 128857 w 360274"/>
              <a:gd name="connsiteY120" fmla="*/ 23078 h 530350"/>
              <a:gd name="connsiteX121" fmla="*/ 121492 w 360274"/>
              <a:gd name="connsiteY121" fmla="*/ 22512 h 530350"/>
              <a:gd name="connsiteX122" fmla="*/ 118483 w 360274"/>
              <a:gd name="connsiteY122" fmla="*/ 19216 h 530350"/>
              <a:gd name="connsiteX123" fmla="*/ 108205 w 360274"/>
              <a:gd name="connsiteY123" fmla="*/ 10389 h 530350"/>
              <a:gd name="connsiteX124" fmla="*/ 108055 w 360274"/>
              <a:gd name="connsiteY124" fmla="*/ 5458 h 530350"/>
              <a:gd name="connsiteX125" fmla="*/ 106310 w 360274"/>
              <a:gd name="connsiteY125" fmla="*/ 3404 h 530350"/>
              <a:gd name="connsiteX126" fmla="*/ 104789 w 360274"/>
              <a:gd name="connsiteY126" fmla="*/ 887 h 530350"/>
              <a:gd name="connsiteX127" fmla="*/ 101696 w 360274"/>
              <a:gd name="connsiteY127" fmla="*/ 787 h 530350"/>
              <a:gd name="connsiteX128" fmla="*/ 94779 w 360274"/>
              <a:gd name="connsiteY128" fmla="*/ 442 h 530350"/>
              <a:gd name="connsiteX129" fmla="*/ 89879 w 360274"/>
              <a:gd name="connsiteY129" fmla="*/ 1544 h 530350"/>
              <a:gd name="connsiteX130" fmla="*/ 88545 w 360274"/>
              <a:gd name="connsiteY130" fmla="*/ 3330 h 530350"/>
              <a:gd name="connsiteX131" fmla="*/ 85357 w 360274"/>
              <a:gd name="connsiteY131" fmla="*/ 2860 h 530350"/>
              <a:gd name="connsiteX132" fmla="*/ 84439 w 360274"/>
              <a:gd name="connsiteY132" fmla="*/ 3113 h 530350"/>
              <a:gd name="connsiteX133" fmla="*/ 83994 w 360274"/>
              <a:gd name="connsiteY133" fmla="*/ 3543 h 530350"/>
              <a:gd name="connsiteX134" fmla="*/ 86154 w 360274"/>
              <a:gd name="connsiteY134" fmla="*/ 6986 h 530350"/>
              <a:gd name="connsiteX135" fmla="*/ 81772 w 360274"/>
              <a:gd name="connsiteY135" fmla="*/ 8941 h 530350"/>
              <a:gd name="connsiteX136" fmla="*/ 79678 w 360274"/>
              <a:gd name="connsiteY136" fmla="*/ 11591 h 530350"/>
              <a:gd name="connsiteX137" fmla="*/ 71244 w 360274"/>
              <a:gd name="connsiteY137" fmla="*/ 7868 h 530350"/>
              <a:gd name="connsiteX138" fmla="*/ 71056 w 360274"/>
              <a:gd name="connsiteY138" fmla="*/ 8996 h 530350"/>
              <a:gd name="connsiteX139" fmla="*/ 68092 w 360274"/>
              <a:gd name="connsiteY139" fmla="*/ 8541 h 530350"/>
              <a:gd name="connsiteX140" fmla="*/ 65293 w 360274"/>
              <a:gd name="connsiteY140" fmla="*/ 10555 h 530350"/>
              <a:gd name="connsiteX141" fmla="*/ 66828 w 360274"/>
              <a:gd name="connsiteY141" fmla="*/ 19146 h 530350"/>
              <a:gd name="connsiteX142" fmla="*/ 59684 w 360274"/>
              <a:gd name="connsiteY142" fmla="*/ 24526 h 530350"/>
              <a:gd name="connsiteX143" fmla="*/ 45582 w 360274"/>
              <a:gd name="connsiteY143" fmla="*/ 33514 h 530350"/>
              <a:gd name="connsiteX144" fmla="*/ 41927 w 360274"/>
              <a:gd name="connsiteY144" fmla="*/ 35884 h 530350"/>
              <a:gd name="connsiteX145" fmla="*/ 37283 w 360274"/>
              <a:gd name="connsiteY145" fmla="*/ 42892 h 530350"/>
              <a:gd name="connsiteX146" fmla="*/ 30594 w 360274"/>
              <a:gd name="connsiteY146" fmla="*/ 53243 h 530350"/>
              <a:gd name="connsiteX147" fmla="*/ 26491 w 360274"/>
              <a:gd name="connsiteY147" fmla="*/ 59508 h 530350"/>
              <a:gd name="connsiteX148" fmla="*/ 26293 w 360274"/>
              <a:gd name="connsiteY148" fmla="*/ 59799 h 530350"/>
              <a:gd name="connsiteX149" fmla="*/ 12947 w 360274"/>
              <a:gd name="connsiteY149" fmla="*/ 80101 h 530350"/>
              <a:gd name="connsiteX150" fmla="*/ 12988 w 360274"/>
              <a:gd name="connsiteY150" fmla="*/ 80127 h 530350"/>
              <a:gd name="connsiteX151" fmla="*/ 17774 w 360274"/>
              <a:gd name="connsiteY151" fmla="*/ 83882 h 530350"/>
              <a:gd name="connsiteX152" fmla="*/ 29426 w 360274"/>
              <a:gd name="connsiteY152" fmla="*/ 93205 h 530350"/>
              <a:gd name="connsiteX153" fmla="*/ 29904 w 360274"/>
              <a:gd name="connsiteY153" fmla="*/ 109763 h 530350"/>
              <a:gd name="connsiteX154" fmla="*/ 25154 w 360274"/>
              <a:gd name="connsiteY154" fmla="*/ 109477 h 530350"/>
              <a:gd name="connsiteX155" fmla="*/ 20283 w 360274"/>
              <a:gd name="connsiteY155" fmla="*/ 118130 h 530350"/>
              <a:gd name="connsiteX156" fmla="*/ 212 w 360274"/>
              <a:gd name="connsiteY156" fmla="*/ 117373 h 530350"/>
              <a:gd name="connsiteX157" fmla="*/ 252 w 360274"/>
              <a:gd name="connsiteY157" fmla="*/ 124362 h 530350"/>
              <a:gd name="connsiteX158" fmla="*/ 263 w 360274"/>
              <a:gd name="connsiteY158" fmla="*/ 126074 h 530350"/>
              <a:gd name="connsiteX159" fmla="*/ 300 w 360274"/>
              <a:gd name="connsiteY159" fmla="*/ 132542 h 530350"/>
              <a:gd name="connsiteX160" fmla="*/ 381 w 360274"/>
              <a:gd name="connsiteY160" fmla="*/ 146263 h 530350"/>
              <a:gd name="connsiteX161" fmla="*/ 461 w 360274"/>
              <a:gd name="connsiteY161" fmla="*/ 159578 h 530350"/>
              <a:gd name="connsiteX162" fmla="*/ 505 w 360274"/>
              <a:gd name="connsiteY162" fmla="*/ 166714 h 530350"/>
              <a:gd name="connsiteX163" fmla="*/ 524 w 360274"/>
              <a:gd name="connsiteY163" fmla="*/ 169934 h 530350"/>
              <a:gd name="connsiteX164" fmla="*/ 553 w 360274"/>
              <a:gd name="connsiteY164" fmla="*/ 175012 h 530350"/>
              <a:gd name="connsiteX165" fmla="*/ 568 w 360274"/>
              <a:gd name="connsiteY165" fmla="*/ 177593 h 530350"/>
              <a:gd name="connsiteX166" fmla="*/ 597 w 360274"/>
              <a:gd name="connsiteY166" fmla="*/ 182381 h 530350"/>
              <a:gd name="connsiteX167" fmla="*/ 608 w 360274"/>
              <a:gd name="connsiteY167" fmla="*/ 183976 h 530350"/>
              <a:gd name="connsiteX168" fmla="*/ 4344 w 360274"/>
              <a:gd name="connsiteY168" fmla="*/ 190918 h 530350"/>
              <a:gd name="connsiteX169" fmla="*/ 5821 w 360274"/>
              <a:gd name="connsiteY169" fmla="*/ 193725 h 530350"/>
              <a:gd name="connsiteX170" fmla="*/ 10148 w 360274"/>
              <a:gd name="connsiteY170" fmla="*/ 201771 h 530350"/>
              <a:gd name="connsiteX171" fmla="*/ 16408 w 360274"/>
              <a:gd name="connsiteY171" fmla="*/ 213442 h 530350"/>
              <a:gd name="connsiteX172" fmla="*/ 22531 w 360274"/>
              <a:gd name="connsiteY172" fmla="*/ 217402 h 530350"/>
              <a:gd name="connsiteX173" fmla="*/ 38510 w 360274"/>
              <a:gd name="connsiteY173" fmla="*/ 227844 h 530350"/>
              <a:gd name="connsiteX174" fmla="*/ 49538 w 360274"/>
              <a:gd name="connsiteY174" fmla="*/ 235039 h 530350"/>
              <a:gd name="connsiteX175" fmla="*/ 52546 w 360274"/>
              <a:gd name="connsiteY175" fmla="*/ 236994 h 530350"/>
              <a:gd name="connsiteX176" fmla="*/ 64709 w 360274"/>
              <a:gd name="connsiteY176" fmla="*/ 244923 h 530350"/>
              <a:gd name="connsiteX177" fmla="*/ 72103 w 360274"/>
              <a:gd name="connsiteY177" fmla="*/ 252029 h 530350"/>
              <a:gd name="connsiteX178" fmla="*/ 76835 w 360274"/>
              <a:gd name="connsiteY178" fmla="*/ 257148 h 530350"/>
              <a:gd name="connsiteX179" fmla="*/ 77455 w 360274"/>
              <a:gd name="connsiteY179" fmla="*/ 257792 h 530350"/>
              <a:gd name="connsiteX180" fmla="*/ 89155 w 360274"/>
              <a:gd name="connsiteY180" fmla="*/ 270595 h 530350"/>
              <a:gd name="connsiteX181" fmla="*/ 97700 w 360274"/>
              <a:gd name="connsiteY181" fmla="*/ 279785 h 530350"/>
              <a:gd name="connsiteX182" fmla="*/ 63710 w 360274"/>
              <a:gd name="connsiteY182" fmla="*/ 339482 h 530350"/>
              <a:gd name="connsiteX183" fmla="*/ 57178 w 360274"/>
              <a:gd name="connsiteY183" fmla="*/ 350969 h 530350"/>
              <a:gd name="connsiteX184" fmla="*/ 51205 w 360274"/>
              <a:gd name="connsiteY184" fmla="*/ 361450 h 530350"/>
              <a:gd name="connsiteX185" fmla="*/ 52554 w 360274"/>
              <a:gd name="connsiteY185" fmla="*/ 363953 h 530350"/>
              <a:gd name="connsiteX186" fmla="*/ 62068 w 360274"/>
              <a:gd name="connsiteY186" fmla="*/ 381654 h 53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360274" h="530350">
                <a:moveTo>
                  <a:pt x="62068" y="381654"/>
                </a:moveTo>
                <a:lnTo>
                  <a:pt x="64834" y="386752"/>
                </a:lnTo>
                <a:lnTo>
                  <a:pt x="66608" y="390074"/>
                </a:lnTo>
                <a:lnTo>
                  <a:pt x="67468" y="391300"/>
                </a:lnTo>
                <a:lnTo>
                  <a:pt x="69411" y="393986"/>
                </a:lnTo>
                <a:lnTo>
                  <a:pt x="78521" y="406637"/>
                </a:lnTo>
                <a:lnTo>
                  <a:pt x="73837" y="429562"/>
                </a:lnTo>
                <a:lnTo>
                  <a:pt x="70285" y="446955"/>
                </a:lnTo>
                <a:lnTo>
                  <a:pt x="66568" y="465163"/>
                </a:lnTo>
                <a:lnTo>
                  <a:pt x="64099" y="477167"/>
                </a:lnTo>
                <a:lnTo>
                  <a:pt x="57208" y="477184"/>
                </a:lnTo>
                <a:lnTo>
                  <a:pt x="70498" y="493274"/>
                </a:lnTo>
                <a:lnTo>
                  <a:pt x="73885" y="497340"/>
                </a:lnTo>
                <a:lnTo>
                  <a:pt x="77430" y="501670"/>
                </a:lnTo>
                <a:lnTo>
                  <a:pt x="95756" y="518030"/>
                </a:lnTo>
                <a:lnTo>
                  <a:pt x="97145" y="519269"/>
                </a:lnTo>
                <a:lnTo>
                  <a:pt x="105715" y="526888"/>
                </a:lnTo>
                <a:lnTo>
                  <a:pt x="110060" y="530792"/>
                </a:lnTo>
                <a:lnTo>
                  <a:pt x="123174" y="518508"/>
                </a:lnTo>
                <a:lnTo>
                  <a:pt x="167857" y="524608"/>
                </a:lnTo>
                <a:lnTo>
                  <a:pt x="178371" y="526056"/>
                </a:lnTo>
                <a:lnTo>
                  <a:pt x="190632" y="512852"/>
                </a:lnTo>
                <a:lnTo>
                  <a:pt x="196036" y="507021"/>
                </a:lnTo>
                <a:lnTo>
                  <a:pt x="205568" y="500705"/>
                </a:lnTo>
                <a:lnTo>
                  <a:pt x="216350" y="493583"/>
                </a:lnTo>
                <a:lnTo>
                  <a:pt x="233934" y="499646"/>
                </a:lnTo>
                <a:lnTo>
                  <a:pt x="235653" y="499719"/>
                </a:lnTo>
                <a:lnTo>
                  <a:pt x="243617" y="500067"/>
                </a:lnTo>
                <a:lnTo>
                  <a:pt x="249241" y="500350"/>
                </a:lnTo>
                <a:lnTo>
                  <a:pt x="276270" y="501634"/>
                </a:lnTo>
                <a:lnTo>
                  <a:pt x="277445" y="502073"/>
                </a:lnTo>
                <a:lnTo>
                  <a:pt x="296055" y="509210"/>
                </a:lnTo>
                <a:lnTo>
                  <a:pt x="301995" y="511203"/>
                </a:lnTo>
                <a:lnTo>
                  <a:pt x="337619" y="525099"/>
                </a:lnTo>
                <a:lnTo>
                  <a:pt x="337762" y="525137"/>
                </a:lnTo>
                <a:lnTo>
                  <a:pt x="340073" y="513177"/>
                </a:lnTo>
                <a:lnTo>
                  <a:pt x="345094" y="506024"/>
                </a:lnTo>
                <a:lnTo>
                  <a:pt x="346523" y="504722"/>
                </a:lnTo>
                <a:lnTo>
                  <a:pt x="347442" y="503996"/>
                </a:lnTo>
                <a:lnTo>
                  <a:pt x="352573" y="503263"/>
                </a:lnTo>
                <a:lnTo>
                  <a:pt x="354862" y="501671"/>
                </a:lnTo>
                <a:lnTo>
                  <a:pt x="356074" y="499337"/>
                </a:lnTo>
                <a:lnTo>
                  <a:pt x="355843" y="495769"/>
                </a:lnTo>
                <a:lnTo>
                  <a:pt x="360486" y="474715"/>
                </a:lnTo>
                <a:lnTo>
                  <a:pt x="359759" y="465785"/>
                </a:lnTo>
                <a:lnTo>
                  <a:pt x="355843" y="452126"/>
                </a:lnTo>
                <a:lnTo>
                  <a:pt x="351942" y="452855"/>
                </a:lnTo>
                <a:lnTo>
                  <a:pt x="343177" y="452192"/>
                </a:lnTo>
                <a:lnTo>
                  <a:pt x="333556" y="447272"/>
                </a:lnTo>
                <a:lnTo>
                  <a:pt x="321460" y="440738"/>
                </a:lnTo>
                <a:lnTo>
                  <a:pt x="318099" y="438501"/>
                </a:lnTo>
                <a:lnTo>
                  <a:pt x="281560" y="420856"/>
                </a:lnTo>
                <a:lnTo>
                  <a:pt x="272475" y="418448"/>
                </a:lnTo>
                <a:lnTo>
                  <a:pt x="232241" y="396217"/>
                </a:lnTo>
                <a:lnTo>
                  <a:pt x="225930" y="391399"/>
                </a:lnTo>
                <a:lnTo>
                  <a:pt x="215369" y="386342"/>
                </a:lnTo>
                <a:lnTo>
                  <a:pt x="207721" y="381847"/>
                </a:lnTo>
                <a:lnTo>
                  <a:pt x="205032" y="380182"/>
                </a:lnTo>
                <a:lnTo>
                  <a:pt x="198126" y="376195"/>
                </a:lnTo>
                <a:lnTo>
                  <a:pt x="195026" y="374435"/>
                </a:lnTo>
                <a:lnTo>
                  <a:pt x="191205" y="370707"/>
                </a:lnTo>
                <a:lnTo>
                  <a:pt x="189405" y="365333"/>
                </a:lnTo>
                <a:lnTo>
                  <a:pt x="188693" y="360111"/>
                </a:lnTo>
                <a:lnTo>
                  <a:pt x="189152" y="357947"/>
                </a:lnTo>
                <a:lnTo>
                  <a:pt x="189967" y="354052"/>
                </a:lnTo>
                <a:lnTo>
                  <a:pt x="190008" y="353879"/>
                </a:lnTo>
                <a:lnTo>
                  <a:pt x="192322" y="342887"/>
                </a:lnTo>
                <a:lnTo>
                  <a:pt x="192520" y="341964"/>
                </a:lnTo>
                <a:lnTo>
                  <a:pt x="197289" y="319262"/>
                </a:lnTo>
                <a:lnTo>
                  <a:pt x="199360" y="309514"/>
                </a:lnTo>
                <a:lnTo>
                  <a:pt x="199460" y="309401"/>
                </a:lnTo>
                <a:lnTo>
                  <a:pt x="204059" y="305491"/>
                </a:lnTo>
                <a:lnTo>
                  <a:pt x="206924" y="302745"/>
                </a:lnTo>
                <a:lnTo>
                  <a:pt x="210619" y="299594"/>
                </a:lnTo>
                <a:lnTo>
                  <a:pt x="227517" y="283263"/>
                </a:lnTo>
                <a:lnTo>
                  <a:pt x="245630" y="266311"/>
                </a:lnTo>
                <a:lnTo>
                  <a:pt x="247809" y="264284"/>
                </a:lnTo>
                <a:lnTo>
                  <a:pt x="252228" y="260147"/>
                </a:lnTo>
                <a:lnTo>
                  <a:pt x="261025" y="251852"/>
                </a:lnTo>
                <a:lnTo>
                  <a:pt x="292921" y="222161"/>
                </a:lnTo>
                <a:lnTo>
                  <a:pt x="279811" y="203024"/>
                </a:lnTo>
                <a:lnTo>
                  <a:pt x="274745" y="195604"/>
                </a:lnTo>
                <a:lnTo>
                  <a:pt x="263755" y="179582"/>
                </a:lnTo>
                <a:lnTo>
                  <a:pt x="262028" y="177064"/>
                </a:lnTo>
                <a:lnTo>
                  <a:pt x="258729" y="172009"/>
                </a:lnTo>
                <a:lnTo>
                  <a:pt x="253587" y="164494"/>
                </a:lnTo>
                <a:lnTo>
                  <a:pt x="252580" y="163957"/>
                </a:lnTo>
                <a:lnTo>
                  <a:pt x="247768" y="160820"/>
                </a:lnTo>
                <a:lnTo>
                  <a:pt x="232909" y="160392"/>
                </a:lnTo>
                <a:lnTo>
                  <a:pt x="219968" y="160019"/>
                </a:lnTo>
                <a:lnTo>
                  <a:pt x="218568" y="157993"/>
                </a:lnTo>
                <a:lnTo>
                  <a:pt x="220078" y="152591"/>
                </a:lnTo>
                <a:lnTo>
                  <a:pt x="221481" y="147620"/>
                </a:lnTo>
                <a:lnTo>
                  <a:pt x="207831" y="137238"/>
                </a:lnTo>
                <a:lnTo>
                  <a:pt x="207464" y="137167"/>
                </a:lnTo>
                <a:lnTo>
                  <a:pt x="204000" y="136557"/>
                </a:lnTo>
                <a:lnTo>
                  <a:pt x="216471" y="126160"/>
                </a:lnTo>
                <a:lnTo>
                  <a:pt x="224655" y="115690"/>
                </a:lnTo>
                <a:lnTo>
                  <a:pt x="226092" y="113827"/>
                </a:lnTo>
                <a:lnTo>
                  <a:pt x="230073" y="108753"/>
                </a:lnTo>
                <a:lnTo>
                  <a:pt x="225423" y="106371"/>
                </a:lnTo>
                <a:lnTo>
                  <a:pt x="219531" y="103399"/>
                </a:lnTo>
                <a:lnTo>
                  <a:pt x="213984" y="100588"/>
                </a:lnTo>
                <a:lnTo>
                  <a:pt x="209087" y="98100"/>
                </a:lnTo>
                <a:lnTo>
                  <a:pt x="205697" y="97346"/>
                </a:lnTo>
                <a:lnTo>
                  <a:pt x="189464" y="93727"/>
                </a:lnTo>
                <a:lnTo>
                  <a:pt x="187242" y="93194"/>
                </a:lnTo>
                <a:lnTo>
                  <a:pt x="184726" y="92658"/>
                </a:lnTo>
                <a:lnTo>
                  <a:pt x="177471" y="91026"/>
                </a:lnTo>
                <a:lnTo>
                  <a:pt x="173985" y="82431"/>
                </a:lnTo>
                <a:lnTo>
                  <a:pt x="169397" y="71139"/>
                </a:lnTo>
                <a:lnTo>
                  <a:pt x="168471" y="62441"/>
                </a:lnTo>
                <a:lnTo>
                  <a:pt x="167924" y="57465"/>
                </a:lnTo>
                <a:lnTo>
                  <a:pt x="164599" y="27708"/>
                </a:lnTo>
                <a:lnTo>
                  <a:pt x="164452" y="26312"/>
                </a:lnTo>
                <a:lnTo>
                  <a:pt x="156973" y="27609"/>
                </a:lnTo>
                <a:lnTo>
                  <a:pt x="152646" y="27539"/>
                </a:lnTo>
                <a:lnTo>
                  <a:pt x="140931" y="27399"/>
                </a:lnTo>
                <a:lnTo>
                  <a:pt x="135454" y="24070"/>
                </a:lnTo>
                <a:lnTo>
                  <a:pt x="130304" y="23192"/>
                </a:lnTo>
                <a:lnTo>
                  <a:pt x="128857" y="23078"/>
                </a:lnTo>
                <a:lnTo>
                  <a:pt x="121492" y="22512"/>
                </a:lnTo>
                <a:lnTo>
                  <a:pt x="118483" y="19216"/>
                </a:lnTo>
                <a:lnTo>
                  <a:pt x="108205" y="10389"/>
                </a:lnTo>
                <a:lnTo>
                  <a:pt x="108055" y="5458"/>
                </a:lnTo>
                <a:lnTo>
                  <a:pt x="106310" y="3404"/>
                </a:lnTo>
                <a:lnTo>
                  <a:pt x="104789" y="887"/>
                </a:lnTo>
                <a:lnTo>
                  <a:pt x="101696" y="787"/>
                </a:lnTo>
                <a:lnTo>
                  <a:pt x="94779" y="442"/>
                </a:lnTo>
                <a:lnTo>
                  <a:pt x="89879" y="1544"/>
                </a:lnTo>
                <a:lnTo>
                  <a:pt x="88545" y="3330"/>
                </a:lnTo>
                <a:lnTo>
                  <a:pt x="85357" y="2860"/>
                </a:lnTo>
                <a:lnTo>
                  <a:pt x="84439" y="3113"/>
                </a:lnTo>
                <a:lnTo>
                  <a:pt x="83994" y="3543"/>
                </a:lnTo>
                <a:lnTo>
                  <a:pt x="86154" y="6986"/>
                </a:lnTo>
                <a:lnTo>
                  <a:pt x="81772" y="8941"/>
                </a:lnTo>
                <a:lnTo>
                  <a:pt x="79678" y="11591"/>
                </a:lnTo>
                <a:lnTo>
                  <a:pt x="71244" y="7868"/>
                </a:lnTo>
                <a:lnTo>
                  <a:pt x="71056" y="8996"/>
                </a:lnTo>
                <a:lnTo>
                  <a:pt x="68092" y="8541"/>
                </a:lnTo>
                <a:lnTo>
                  <a:pt x="65293" y="10555"/>
                </a:lnTo>
                <a:lnTo>
                  <a:pt x="66828" y="19146"/>
                </a:lnTo>
                <a:lnTo>
                  <a:pt x="59684" y="24526"/>
                </a:lnTo>
                <a:lnTo>
                  <a:pt x="45582" y="33514"/>
                </a:lnTo>
                <a:lnTo>
                  <a:pt x="41927" y="35884"/>
                </a:lnTo>
                <a:lnTo>
                  <a:pt x="37283" y="42892"/>
                </a:lnTo>
                <a:lnTo>
                  <a:pt x="30594" y="53243"/>
                </a:lnTo>
                <a:lnTo>
                  <a:pt x="26491" y="59508"/>
                </a:lnTo>
                <a:lnTo>
                  <a:pt x="26293" y="59799"/>
                </a:lnTo>
                <a:lnTo>
                  <a:pt x="12947" y="80101"/>
                </a:lnTo>
                <a:lnTo>
                  <a:pt x="12988" y="80127"/>
                </a:lnTo>
                <a:lnTo>
                  <a:pt x="17774" y="83882"/>
                </a:lnTo>
                <a:lnTo>
                  <a:pt x="29426" y="93205"/>
                </a:lnTo>
                <a:lnTo>
                  <a:pt x="29904" y="109763"/>
                </a:lnTo>
                <a:lnTo>
                  <a:pt x="25154" y="109477"/>
                </a:lnTo>
                <a:lnTo>
                  <a:pt x="20283" y="118130"/>
                </a:lnTo>
                <a:lnTo>
                  <a:pt x="212" y="117373"/>
                </a:lnTo>
                <a:lnTo>
                  <a:pt x="252" y="124362"/>
                </a:lnTo>
                <a:lnTo>
                  <a:pt x="263" y="126074"/>
                </a:lnTo>
                <a:lnTo>
                  <a:pt x="300" y="132542"/>
                </a:lnTo>
                <a:lnTo>
                  <a:pt x="381" y="146263"/>
                </a:lnTo>
                <a:lnTo>
                  <a:pt x="461" y="159578"/>
                </a:lnTo>
                <a:lnTo>
                  <a:pt x="505" y="166714"/>
                </a:lnTo>
                <a:lnTo>
                  <a:pt x="524" y="169934"/>
                </a:lnTo>
                <a:lnTo>
                  <a:pt x="553" y="175012"/>
                </a:lnTo>
                <a:lnTo>
                  <a:pt x="568" y="177593"/>
                </a:lnTo>
                <a:lnTo>
                  <a:pt x="597" y="182381"/>
                </a:lnTo>
                <a:lnTo>
                  <a:pt x="608" y="183976"/>
                </a:lnTo>
                <a:lnTo>
                  <a:pt x="4344" y="190918"/>
                </a:lnTo>
                <a:lnTo>
                  <a:pt x="5821" y="193725"/>
                </a:lnTo>
                <a:lnTo>
                  <a:pt x="10148" y="201771"/>
                </a:lnTo>
                <a:lnTo>
                  <a:pt x="16408" y="213442"/>
                </a:lnTo>
                <a:lnTo>
                  <a:pt x="22531" y="217402"/>
                </a:lnTo>
                <a:lnTo>
                  <a:pt x="38510" y="227844"/>
                </a:lnTo>
                <a:lnTo>
                  <a:pt x="49538" y="235039"/>
                </a:lnTo>
                <a:lnTo>
                  <a:pt x="52546" y="236994"/>
                </a:lnTo>
                <a:lnTo>
                  <a:pt x="64709" y="244923"/>
                </a:lnTo>
                <a:lnTo>
                  <a:pt x="72103" y="252029"/>
                </a:lnTo>
                <a:lnTo>
                  <a:pt x="76835" y="257148"/>
                </a:lnTo>
                <a:lnTo>
                  <a:pt x="77455" y="257792"/>
                </a:lnTo>
                <a:lnTo>
                  <a:pt x="89155" y="270595"/>
                </a:lnTo>
                <a:lnTo>
                  <a:pt x="97700" y="279785"/>
                </a:lnTo>
                <a:lnTo>
                  <a:pt x="63710" y="339482"/>
                </a:lnTo>
                <a:lnTo>
                  <a:pt x="57178" y="350969"/>
                </a:lnTo>
                <a:lnTo>
                  <a:pt x="51205" y="361450"/>
                </a:lnTo>
                <a:lnTo>
                  <a:pt x="52554" y="363953"/>
                </a:lnTo>
                <a:lnTo>
                  <a:pt x="62068" y="381654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BC91706-70FA-DBC0-0007-FEF9069F67D0}"/>
              </a:ext>
            </a:extLst>
          </p:cNvPr>
          <p:cNvSpPr>
            <a:spLocks/>
          </p:cNvSpPr>
          <p:nvPr/>
        </p:nvSpPr>
        <p:spPr>
          <a:xfrm flipV="1">
            <a:off x="8720387" y="1051333"/>
            <a:ext cx="768532" cy="575408"/>
          </a:xfrm>
          <a:custGeom>
            <a:avLst/>
            <a:gdLst>
              <a:gd name="connsiteX0" fmla="*/ 317679 w 523368"/>
              <a:gd name="connsiteY0" fmla="*/ 311149 h 391851"/>
              <a:gd name="connsiteX1" fmla="*/ 319938 w 523368"/>
              <a:gd name="connsiteY1" fmla="*/ 310533 h 391851"/>
              <a:gd name="connsiteX2" fmla="*/ 324662 w 523368"/>
              <a:gd name="connsiteY2" fmla="*/ 309221 h 391851"/>
              <a:gd name="connsiteX3" fmla="*/ 333364 w 523368"/>
              <a:gd name="connsiteY3" fmla="*/ 306767 h 391851"/>
              <a:gd name="connsiteX4" fmla="*/ 334547 w 523368"/>
              <a:gd name="connsiteY4" fmla="*/ 310925 h 391851"/>
              <a:gd name="connsiteX5" fmla="*/ 339341 w 523368"/>
              <a:gd name="connsiteY5" fmla="*/ 327850 h 391851"/>
              <a:gd name="connsiteX6" fmla="*/ 343191 w 523368"/>
              <a:gd name="connsiteY6" fmla="*/ 331765 h 391851"/>
              <a:gd name="connsiteX7" fmla="*/ 356202 w 523368"/>
              <a:gd name="connsiteY7" fmla="*/ 344944 h 391851"/>
              <a:gd name="connsiteX8" fmla="*/ 369639 w 523368"/>
              <a:gd name="connsiteY8" fmla="*/ 358557 h 391851"/>
              <a:gd name="connsiteX9" fmla="*/ 374488 w 523368"/>
              <a:gd name="connsiteY9" fmla="*/ 363496 h 391851"/>
              <a:gd name="connsiteX10" fmla="*/ 385108 w 523368"/>
              <a:gd name="connsiteY10" fmla="*/ 374241 h 391851"/>
              <a:gd name="connsiteX11" fmla="*/ 386088 w 523368"/>
              <a:gd name="connsiteY11" fmla="*/ 375267 h 391851"/>
              <a:gd name="connsiteX12" fmla="*/ 389148 w 523368"/>
              <a:gd name="connsiteY12" fmla="*/ 378352 h 391851"/>
              <a:gd name="connsiteX13" fmla="*/ 393498 w 523368"/>
              <a:gd name="connsiteY13" fmla="*/ 378526 h 391851"/>
              <a:gd name="connsiteX14" fmla="*/ 398178 w 523368"/>
              <a:gd name="connsiteY14" fmla="*/ 378718 h 391851"/>
              <a:gd name="connsiteX15" fmla="*/ 421419 w 523368"/>
              <a:gd name="connsiteY15" fmla="*/ 379749 h 391851"/>
              <a:gd name="connsiteX16" fmla="*/ 431932 w 523368"/>
              <a:gd name="connsiteY16" fmla="*/ 380256 h 391851"/>
              <a:gd name="connsiteX17" fmla="*/ 437949 w 523368"/>
              <a:gd name="connsiteY17" fmla="*/ 380558 h 391851"/>
              <a:gd name="connsiteX18" fmla="*/ 443316 w 523368"/>
              <a:gd name="connsiteY18" fmla="*/ 380833 h 391851"/>
              <a:gd name="connsiteX19" fmla="*/ 443966 w 523368"/>
              <a:gd name="connsiteY19" fmla="*/ 380866 h 391851"/>
              <a:gd name="connsiteX20" fmla="*/ 479481 w 523368"/>
              <a:gd name="connsiteY20" fmla="*/ 356669 h 391851"/>
              <a:gd name="connsiteX21" fmla="*/ 479113 w 523368"/>
              <a:gd name="connsiteY21" fmla="*/ 335196 h 391851"/>
              <a:gd name="connsiteX22" fmla="*/ 478911 w 523368"/>
              <a:gd name="connsiteY22" fmla="*/ 321708 h 391851"/>
              <a:gd name="connsiteX23" fmla="*/ 478683 w 523368"/>
              <a:gd name="connsiteY23" fmla="*/ 304232 h 391851"/>
              <a:gd name="connsiteX24" fmla="*/ 477166 w 523368"/>
              <a:gd name="connsiteY24" fmla="*/ 292093 h 391851"/>
              <a:gd name="connsiteX25" fmla="*/ 477930 w 523368"/>
              <a:gd name="connsiteY25" fmla="*/ 282970 h 391851"/>
              <a:gd name="connsiteX26" fmla="*/ 478232 w 523368"/>
              <a:gd name="connsiteY26" fmla="*/ 279350 h 391851"/>
              <a:gd name="connsiteX27" fmla="*/ 478669 w 523368"/>
              <a:gd name="connsiteY27" fmla="*/ 271372 h 391851"/>
              <a:gd name="connsiteX28" fmla="*/ 482203 w 523368"/>
              <a:gd name="connsiteY28" fmla="*/ 261771 h 391851"/>
              <a:gd name="connsiteX29" fmla="*/ 483231 w 523368"/>
              <a:gd name="connsiteY29" fmla="*/ 259562 h 391851"/>
              <a:gd name="connsiteX30" fmla="*/ 482860 w 523368"/>
              <a:gd name="connsiteY30" fmla="*/ 253952 h 391851"/>
              <a:gd name="connsiteX31" fmla="*/ 485281 w 523368"/>
              <a:gd name="connsiteY31" fmla="*/ 249904 h 391851"/>
              <a:gd name="connsiteX32" fmla="*/ 486901 w 523368"/>
              <a:gd name="connsiteY32" fmla="*/ 235681 h 391851"/>
              <a:gd name="connsiteX33" fmla="*/ 491636 w 523368"/>
              <a:gd name="connsiteY33" fmla="*/ 222372 h 391851"/>
              <a:gd name="connsiteX34" fmla="*/ 492786 w 523368"/>
              <a:gd name="connsiteY34" fmla="*/ 220347 h 391851"/>
              <a:gd name="connsiteX35" fmla="*/ 493671 w 523368"/>
              <a:gd name="connsiteY35" fmla="*/ 217810 h 391851"/>
              <a:gd name="connsiteX36" fmla="*/ 493623 w 523368"/>
              <a:gd name="connsiteY36" fmla="*/ 211782 h 391851"/>
              <a:gd name="connsiteX37" fmla="*/ 492216 w 523368"/>
              <a:gd name="connsiteY37" fmla="*/ 201421 h 391851"/>
              <a:gd name="connsiteX38" fmla="*/ 489520 w 523368"/>
              <a:gd name="connsiteY38" fmla="*/ 200095 h 391851"/>
              <a:gd name="connsiteX39" fmla="*/ 480013 w 523368"/>
              <a:gd name="connsiteY39" fmla="*/ 172240 h 391851"/>
              <a:gd name="connsiteX40" fmla="*/ 484616 w 523368"/>
              <a:gd name="connsiteY40" fmla="*/ 162961 h 391851"/>
              <a:gd name="connsiteX41" fmla="*/ 484880 w 523368"/>
              <a:gd name="connsiteY41" fmla="*/ 162685 h 391851"/>
              <a:gd name="connsiteX42" fmla="*/ 486559 w 523368"/>
              <a:gd name="connsiteY42" fmla="*/ 161124 h 391851"/>
              <a:gd name="connsiteX43" fmla="*/ 487426 w 523368"/>
              <a:gd name="connsiteY43" fmla="*/ 160156 h 391851"/>
              <a:gd name="connsiteX44" fmla="*/ 488341 w 523368"/>
              <a:gd name="connsiteY44" fmla="*/ 159279 h 391851"/>
              <a:gd name="connsiteX45" fmla="*/ 489046 w 523368"/>
              <a:gd name="connsiteY45" fmla="*/ 158680 h 391851"/>
              <a:gd name="connsiteX46" fmla="*/ 490082 w 523368"/>
              <a:gd name="connsiteY46" fmla="*/ 157897 h 391851"/>
              <a:gd name="connsiteX47" fmla="*/ 491518 w 523368"/>
              <a:gd name="connsiteY47" fmla="*/ 157459 h 391851"/>
              <a:gd name="connsiteX48" fmla="*/ 492855 w 523368"/>
              <a:gd name="connsiteY48" fmla="*/ 156956 h 391851"/>
              <a:gd name="connsiteX49" fmla="*/ 493722 w 523368"/>
              <a:gd name="connsiteY49" fmla="*/ 156339 h 391851"/>
              <a:gd name="connsiteX50" fmla="*/ 494622 w 523368"/>
              <a:gd name="connsiteY50" fmla="*/ 155462 h 391851"/>
              <a:gd name="connsiteX51" fmla="*/ 495574 w 523368"/>
              <a:gd name="connsiteY51" fmla="*/ 154588 h 391851"/>
              <a:gd name="connsiteX52" fmla="*/ 496290 w 523368"/>
              <a:gd name="connsiteY52" fmla="*/ 153554 h 391851"/>
              <a:gd name="connsiteX53" fmla="*/ 496937 w 523368"/>
              <a:gd name="connsiteY53" fmla="*/ 152808 h 391851"/>
              <a:gd name="connsiteX54" fmla="*/ 497168 w 523368"/>
              <a:gd name="connsiteY54" fmla="*/ 152240 h 391851"/>
              <a:gd name="connsiteX55" fmla="*/ 497693 w 523368"/>
              <a:gd name="connsiteY55" fmla="*/ 151748 h 391851"/>
              <a:gd name="connsiteX56" fmla="*/ 498237 w 523368"/>
              <a:gd name="connsiteY56" fmla="*/ 150908 h 391851"/>
              <a:gd name="connsiteX57" fmla="*/ 499030 w 523368"/>
              <a:gd name="connsiteY57" fmla="*/ 149821 h 391851"/>
              <a:gd name="connsiteX58" fmla="*/ 499897 w 523368"/>
              <a:gd name="connsiteY58" fmla="*/ 149233 h 391851"/>
              <a:gd name="connsiteX59" fmla="*/ 500918 w 523368"/>
              <a:gd name="connsiteY59" fmla="*/ 148423 h 391851"/>
              <a:gd name="connsiteX60" fmla="*/ 501605 w 523368"/>
              <a:gd name="connsiteY60" fmla="*/ 147330 h 391851"/>
              <a:gd name="connsiteX61" fmla="*/ 502590 w 523368"/>
              <a:gd name="connsiteY61" fmla="*/ 146576 h 391851"/>
              <a:gd name="connsiteX62" fmla="*/ 503523 w 523368"/>
              <a:gd name="connsiteY62" fmla="*/ 146052 h 391851"/>
              <a:gd name="connsiteX63" fmla="*/ 504867 w 523368"/>
              <a:gd name="connsiteY63" fmla="*/ 145524 h 391851"/>
              <a:gd name="connsiteX64" fmla="*/ 505095 w 523368"/>
              <a:gd name="connsiteY64" fmla="*/ 144985 h 391851"/>
              <a:gd name="connsiteX65" fmla="*/ 506190 w 523368"/>
              <a:gd name="connsiteY65" fmla="*/ 144995 h 391851"/>
              <a:gd name="connsiteX66" fmla="*/ 507417 w 523368"/>
              <a:gd name="connsiteY66" fmla="*/ 144373 h 391851"/>
              <a:gd name="connsiteX67" fmla="*/ 508236 w 523368"/>
              <a:gd name="connsiteY67" fmla="*/ 143726 h 391851"/>
              <a:gd name="connsiteX68" fmla="*/ 509327 w 523368"/>
              <a:gd name="connsiteY68" fmla="*/ 143009 h 391851"/>
              <a:gd name="connsiteX69" fmla="*/ 510282 w 523368"/>
              <a:gd name="connsiteY69" fmla="*/ 142167 h 391851"/>
              <a:gd name="connsiteX70" fmla="*/ 511072 w 523368"/>
              <a:gd name="connsiteY70" fmla="*/ 141169 h 391851"/>
              <a:gd name="connsiteX71" fmla="*/ 511641 w 523368"/>
              <a:gd name="connsiteY71" fmla="*/ 140303 h 391851"/>
              <a:gd name="connsiteX72" fmla="*/ 512614 w 523368"/>
              <a:gd name="connsiteY72" fmla="*/ 139492 h 391851"/>
              <a:gd name="connsiteX73" fmla="*/ 512629 w 523368"/>
              <a:gd name="connsiteY73" fmla="*/ 138154 h 391851"/>
              <a:gd name="connsiteX74" fmla="*/ 511917 w 523368"/>
              <a:gd name="connsiteY74" fmla="*/ 137118 h 391851"/>
              <a:gd name="connsiteX75" fmla="*/ 511590 w 523368"/>
              <a:gd name="connsiteY75" fmla="*/ 136108 h 391851"/>
              <a:gd name="connsiteX76" fmla="*/ 511108 w 523368"/>
              <a:gd name="connsiteY76" fmla="*/ 134738 h 391851"/>
              <a:gd name="connsiteX77" fmla="*/ 511277 w 523368"/>
              <a:gd name="connsiteY77" fmla="*/ 133206 h 391851"/>
              <a:gd name="connsiteX78" fmla="*/ 512122 w 523368"/>
              <a:gd name="connsiteY78" fmla="*/ 132240 h 391851"/>
              <a:gd name="connsiteX79" fmla="*/ 512941 w 523368"/>
              <a:gd name="connsiteY79" fmla="*/ 131623 h 391851"/>
              <a:gd name="connsiteX80" fmla="*/ 512820 w 523368"/>
              <a:gd name="connsiteY80" fmla="*/ 130218 h 391851"/>
              <a:gd name="connsiteX81" fmla="*/ 512148 w 523368"/>
              <a:gd name="connsiteY81" fmla="*/ 129040 h 391851"/>
              <a:gd name="connsiteX82" fmla="*/ 511494 w 523368"/>
              <a:gd name="connsiteY82" fmla="*/ 127863 h 391851"/>
              <a:gd name="connsiteX83" fmla="*/ 511006 w 523368"/>
              <a:gd name="connsiteY83" fmla="*/ 126900 h 391851"/>
              <a:gd name="connsiteX84" fmla="*/ 510410 w 523368"/>
              <a:gd name="connsiteY84" fmla="*/ 125640 h 391851"/>
              <a:gd name="connsiteX85" fmla="*/ 509507 w 523368"/>
              <a:gd name="connsiteY85" fmla="*/ 124739 h 391851"/>
              <a:gd name="connsiteX86" fmla="*/ 508298 w 523368"/>
              <a:gd name="connsiteY86" fmla="*/ 124197 h 391851"/>
              <a:gd name="connsiteX87" fmla="*/ 507597 w 523368"/>
              <a:gd name="connsiteY87" fmla="*/ 123455 h 391851"/>
              <a:gd name="connsiteX88" fmla="*/ 507376 w 523368"/>
              <a:gd name="connsiteY88" fmla="*/ 121869 h 391851"/>
              <a:gd name="connsiteX89" fmla="*/ 507170 w 523368"/>
              <a:gd name="connsiteY89" fmla="*/ 120604 h 391851"/>
              <a:gd name="connsiteX90" fmla="*/ 507677 w 523368"/>
              <a:gd name="connsiteY90" fmla="*/ 119355 h 391851"/>
              <a:gd name="connsiteX91" fmla="*/ 508298 w 523368"/>
              <a:gd name="connsiteY91" fmla="*/ 118550 h 391851"/>
              <a:gd name="connsiteX92" fmla="*/ 508633 w 523368"/>
              <a:gd name="connsiteY92" fmla="*/ 117173 h 391851"/>
              <a:gd name="connsiteX93" fmla="*/ 508904 w 523368"/>
              <a:gd name="connsiteY93" fmla="*/ 115706 h 391851"/>
              <a:gd name="connsiteX94" fmla="*/ 509459 w 523368"/>
              <a:gd name="connsiteY94" fmla="*/ 114518 h 391851"/>
              <a:gd name="connsiteX95" fmla="*/ 509705 w 523368"/>
              <a:gd name="connsiteY95" fmla="*/ 113457 h 391851"/>
              <a:gd name="connsiteX96" fmla="*/ 510546 w 523368"/>
              <a:gd name="connsiteY96" fmla="*/ 112520 h 391851"/>
              <a:gd name="connsiteX97" fmla="*/ 511072 w 523368"/>
              <a:gd name="connsiteY97" fmla="*/ 111272 h 391851"/>
              <a:gd name="connsiteX98" fmla="*/ 510693 w 523368"/>
              <a:gd name="connsiteY98" fmla="*/ 109938 h 391851"/>
              <a:gd name="connsiteX99" fmla="*/ 511127 w 523368"/>
              <a:gd name="connsiteY99" fmla="*/ 108976 h 391851"/>
              <a:gd name="connsiteX100" fmla="*/ 511920 w 523368"/>
              <a:gd name="connsiteY100" fmla="*/ 107978 h 391851"/>
              <a:gd name="connsiteX101" fmla="*/ 513136 w 523368"/>
              <a:gd name="connsiteY101" fmla="*/ 107706 h 391851"/>
              <a:gd name="connsiteX102" fmla="*/ 514282 w 523368"/>
              <a:gd name="connsiteY102" fmla="*/ 107080 h 391851"/>
              <a:gd name="connsiteX103" fmla="*/ 515476 w 523368"/>
              <a:gd name="connsiteY103" fmla="*/ 106778 h 391851"/>
              <a:gd name="connsiteX104" fmla="*/ 517048 w 523368"/>
              <a:gd name="connsiteY104" fmla="*/ 106529 h 391851"/>
              <a:gd name="connsiteX105" fmla="*/ 518297 w 523368"/>
              <a:gd name="connsiteY105" fmla="*/ 106260 h 391851"/>
              <a:gd name="connsiteX106" fmla="*/ 519278 w 523368"/>
              <a:gd name="connsiteY106" fmla="*/ 105450 h 391851"/>
              <a:gd name="connsiteX107" fmla="*/ 519715 w 523368"/>
              <a:gd name="connsiteY107" fmla="*/ 104460 h 391851"/>
              <a:gd name="connsiteX108" fmla="*/ 519682 w 523368"/>
              <a:gd name="connsiteY108" fmla="*/ 103613 h 391851"/>
              <a:gd name="connsiteX109" fmla="*/ 519781 w 523368"/>
              <a:gd name="connsiteY109" fmla="*/ 102921 h 391851"/>
              <a:gd name="connsiteX110" fmla="*/ 519436 w 523368"/>
              <a:gd name="connsiteY110" fmla="*/ 101356 h 391851"/>
              <a:gd name="connsiteX111" fmla="*/ 518701 w 523368"/>
              <a:gd name="connsiteY111" fmla="*/ 100260 h 391851"/>
              <a:gd name="connsiteX112" fmla="*/ 519036 w 523368"/>
              <a:gd name="connsiteY112" fmla="*/ 99263 h 391851"/>
              <a:gd name="connsiteX113" fmla="*/ 519711 w 523368"/>
              <a:gd name="connsiteY113" fmla="*/ 98171 h 391851"/>
              <a:gd name="connsiteX114" fmla="*/ 519719 w 523368"/>
              <a:gd name="connsiteY114" fmla="*/ 96716 h 391851"/>
              <a:gd name="connsiteX115" fmla="*/ 518925 w 523368"/>
              <a:gd name="connsiteY115" fmla="*/ 95675 h 391851"/>
              <a:gd name="connsiteX116" fmla="*/ 518492 w 523368"/>
              <a:gd name="connsiteY116" fmla="*/ 94628 h 391851"/>
              <a:gd name="connsiteX117" fmla="*/ 518220 w 523368"/>
              <a:gd name="connsiteY117" fmla="*/ 94145 h 391851"/>
              <a:gd name="connsiteX118" fmla="*/ 523598 w 523368"/>
              <a:gd name="connsiteY118" fmla="*/ 86080 h 391851"/>
              <a:gd name="connsiteX119" fmla="*/ 519480 w 523368"/>
              <a:gd name="connsiteY119" fmla="*/ 69539 h 391851"/>
              <a:gd name="connsiteX120" fmla="*/ 517239 w 523368"/>
              <a:gd name="connsiteY120" fmla="*/ 62089 h 391851"/>
              <a:gd name="connsiteX121" fmla="*/ 516383 w 523368"/>
              <a:gd name="connsiteY121" fmla="*/ 58542 h 391851"/>
              <a:gd name="connsiteX122" fmla="*/ 519950 w 523368"/>
              <a:gd name="connsiteY122" fmla="*/ 53529 h 391851"/>
              <a:gd name="connsiteX123" fmla="*/ 523388 w 523368"/>
              <a:gd name="connsiteY123" fmla="*/ 48365 h 391851"/>
              <a:gd name="connsiteX124" fmla="*/ 523245 w 523368"/>
              <a:gd name="connsiteY124" fmla="*/ 48327 h 391851"/>
              <a:gd name="connsiteX125" fmla="*/ 487621 w 523368"/>
              <a:gd name="connsiteY125" fmla="*/ 34431 h 391851"/>
              <a:gd name="connsiteX126" fmla="*/ 481681 w 523368"/>
              <a:gd name="connsiteY126" fmla="*/ 32438 h 391851"/>
              <a:gd name="connsiteX127" fmla="*/ 463072 w 523368"/>
              <a:gd name="connsiteY127" fmla="*/ 25301 h 391851"/>
              <a:gd name="connsiteX128" fmla="*/ 461896 w 523368"/>
              <a:gd name="connsiteY128" fmla="*/ 24862 h 391851"/>
              <a:gd name="connsiteX129" fmla="*/ 434867 w 523368"/>
              <a:gd name="connsiteY129" fmla="*/ 23578 h 391851"/>
              <a:gd name="connsiteX130" fmla="*/ 429243 w 523368"/>
              <a:gd name="connsiteY130" fmla="*/ 23295 h 391851"/>
              <a:gd name="connsiteX131" fmla="*/ 421280 w 523368"/>
              <a:gd name="connsiteY131" fmla="*/ 22947 h 391851"/>
              <a:gd name="connsiteX132" fmla="*/ 419560 w 523368"/>
              <a:gd name="connsiteY132" fmla="*/ 22874 h 391851"/>
              <a:gd name="connsiteX133" fmla="*/ 401976 w 523368"/>
              <a:gd name="connsiteY133" fmla="*/ 16811 h 391851"/>
              <a:gd name="connsiteX134" fmla="*/ 391195 w 523368"/>
              <a:gd name="connsiteY134" fmla="*/ 23933 h 391851"/>
              <a:gd name="connsiteX135" fmla="*/ 381662 w 523368"/>
              <a:gd name="connsiteY135" fmla="*/ 30249 h 391851"/>
              <a:gd name="connsiteX136" fmla="*/ 376259 w 523368"/>
              <a:gd name="connsiteY136" fmla="*/ 36080 h 391851"/>
              <a:gd name="connsiteX137" fmla="*/ 363997 w 523368"/>
              <a:gd name="connsiteY137" fmla="*/ 49284 h 391851"/>
              <a:gd name="connsiteX138" fmla="*/ 353484 w 523368"/>
              <a:gd name="connsiteY138" fmla="*/ 47836 h 391851"/>
              <a:gd name="connsiteX139" fmla="*/ 308801 w 523368"/>
              <a:gd name="connsiteY139" fmla="*/ 41736 h 391851"/>
              <a:gd name="connsiteX140" fmla="*/ 295687 w 523368"/>
              <a:gd name="connsiteY140" fmla="*/ 54020 h 391851"/>
              <a:gd name="connsiteX141" fmla="*/ 291341 w 523368"/>
              <a:gd name="connsiteY141" fmla="*/ 50116 h 391851"/>
              <a:gd name="connsiteX142" fmla="*/ 282771 w 523368"/>
              <a:gd name="connsiteY142" fmla="*/ 42497 h 391851"/>
              <a:gd name="connsiteX143" fmla="*/ 281382 w 523368"/>
              <a:gd name="connsiteY143" fmla="*/ 41258 h 391851"/>
              <a:gd name="connsiteX144" fmla="*/ 263056 w 523368"/>
              <a:gd name="connsiteY144" fmla="*/ 24898 h 391851"/>
              <a:gd name="connsiteX145" fmla="*/ 259511 w 523368"/>
              <a:gd name="connsiteY145" fmla="*/ 20568 h 391851"/>
              <a:gd name="connsiteX146" fmla="*/ 256124 w 523368"/>
              <a:gd name="connsiteY146" fmla="*/ 16502 h 391851"/>
              <a:gd name="connsiteX147" fmla="*/ 242834 w 523368"/>
              <a:gd name="connsiteY147" fmla="*/ 412 h 391851"/>
              <a:gd name="connsiteX148" fmla="*/ 221356 w 523368"/>
              <a:gd name="connsiteY148" fmla="*/ 317 h 391851"/>
              <a:gd name="connsiteX149" fmla="*/ 213282 w 523368"/>
              <a:gd name="connsiteY149" fmla="*/ 289 h 391851"/>
              <a:gd name="connsiteX150" fmla="*/ 190099 w 523368"/>
              <a:gd name="connsiteY150" fmla="*/ 365 h 391851"/>
              <a:gd name="connsiteX151" fmla="*/ 185860 w 523368"/>
              <a:gd name="connsiteY151" fmla="*/ 391 h 391851"/>
              <a:gd name="connsiteX152" fmla="*/ 162912 w 523368"/>
              <a:gd name="connsiteY152" fmla="*/ 598 h 391851"/>
              <a:gd name="connsiteX153" fmla="*/ 145967 w 523368"/>
              <a:gd name="connsiteY153" fmla="*/ 821 h 391851"/>
              <a:gd name="connsiteX154" fmla="*/ 143509 w 523368"/>
              <a:gd name="connsiteY154" fmla="*/ 15874 h 391851"/>
              <a:gd name="connsiteX155" fmla="*/ 143546 w 523368"/>
              <a:gd name="connsiteY155" fmla="*/ 18284 h 391851"/>
              <a:gd name="connsiteX156" fmla="*/ 143700 w 523368"/>
              <a:gd name="connsiteY156" fmla="*/ 28302 h 391851"/>
              <a:gd name="connsiteX157" fmla="*/ 143950 w 523368"/>
              <a:gd name="connsiteY157" fmla="*/ 44418 h 391851"/>
              <a:gd name="connsiteX158" fmla="*/ 144112 w 523368"/>
              <a:gd name="connsiteY158" fmla="*/ 54871 h 391851"/>
              <a:gd name="connsiteX159" fmla="*/ 144163 w 523368"/>
              <a:gd name="connsiteY159" fmla="*/ 58211 h 391851"/>
              <a:gd name="connsiteX160" fmla="*/ 144171 w 523368"/>
              <a:gd name="connsiteY160" fmla="*/ 58588 h 391851"/>
              <a:gd name="connsiteX161" fmla="*/ 144193 w 523368"/>
              <a:gd name="connsiteY161" fmla="*/ 60099 h 391851"/>
              <a:gd name="connsiteX162" fmla="*/ 142176 w 523368"/>
              <a:gd name="connsiteY162" fmla="*/ 66520 h 391851"/>
              <a:gd name="connsiteX163" fmla="*/ 136537 w 523368"/>
              <a:gd name="connsiteY163" fmla="*/ 84623 h 391851"/>
              <a:gd name="connsiteX164" fmla="*/ 126527 w 523368"/>
              <a:gd name="connsiteY164" fmla="*/ 84488 h 391851"/>
              <a:gd name="connsiteX165" fmla="*/ 88798 w 523368"/>
              <a:gd name="connsiteY165" fmla="*/ 83948 h 391851"/>
              <a:gd name="connsiteX166" fmla="*/ 89136 w 523368"/>
              <a:gd name="connsiteY166" fmla="*/ 96143 h 391851"/>
              <a:gd name="connsiteX167" fmla="*/ 89279 w 523368"/>
              <a:gd name="connsiteY167" fmla="*/ 101369 h 391851"/>
              <a:gd name="connsiteX168" fmla="*/ 69634 w 523368"/>
              <a:gd name="connsiteY168" fmla="*/ 100381 h 391851"/>
              <a:gd name="connsiteX169" fmla="*/ 65009 w 523368"/>
              <a:gd name="connsiteY169" fmla="*/ 100152 h 391851"/>
              <a:gd name="connsiteX170" fmla="*/ 58731 w 523368"/>
              <a:gd name="connsiteY170" fmla="*/ 99954 h 391851"/>
              <a:gd name="connsiteX171" fmla="*/ 42139 w 523368"/>
              <a:gd name="connsiteY171" fmla="*/ 99124 h 391851"/>
              <a:gd name="connsiteX172" fmla="*/ 28944 w 523368"/>
              <a:gd name="connsiteY172" fmla="*/ 98766 h 391851"/>
              <a:gd name="connsiteX173" fmla="*/ 27067 w 523368"/>
              <a:gd name="connsiteY173" fmla="*/ 103407 h 391851"/>
              <a:gd name="connsiteX174" fmla="*/ 28169 w 523368"/>
              <a:gd name="connsiteY174" fmla="*/ 108566 h 391851"/>
              <a:gd name="connsiteX175" fmla="*/ 29616 w 523368"/>
              <a:gd name="connsiteY175" fmla="*/ 115309 h 391851"/>
              <a:gd name="connsiteX176" fmla="*/ 29947 w 523368"/>
              <a:gd name="connsiteY176" fmla="*/ 119075 h 391851"/>
              <a:gd name="connsiteX177" fmla="*/ 29917 w 523368"/>
              <a:gd name="connsiteY177" fmla="*/ 124019 h 391851"/>
              <a:gd name="connsiteX178" fmla="*/ 30546 w 523368"/>
              <a:gd name="connsiteY178" fmla="*/ 129517 h 391851"/>
              <a:gd name="connsiteX179" fmla="*/ 30542 w 523368"/>
              <a:gd name="connsiteY179" fmla="*/ 142454 h 391851"/>
              <a:gd name="connsiteX180" fmla="*/ 30759 w 523368"/>
              <a:gd name="connsiteY180" fmla="*/ 145585 h 391851"/>
              <a:gd name="connsiteX181" fmla="*/ 31155 w 523368"/>
              <a:gd name="connsiteY181" fmla="*/ 148825 h 391851"/>
              <a:gd name="connsiteX182" fmla="*/ 32731 w 523368"/>
              <a:gd name="connsiteY182" fmla="*/ 157338 h 391851"/>
              <a:gd name="connsiteX183" fmla="*/ 39002 w 523368"/>
              <a:gd name="connsiteY183" fmla="*/ 173079 h 391851"/>
              <a:gd name="connsiteX184" fmla="*/ 40930 w 523368"/>
              <a:gd name="connsiteY184" fmla="*/ 177946 h 391851"/>
              <a:gd name="connsiteX185" fmla="*/ 40956 w 523368"/>
              <a:gd name="connsiteY185" fmla="*/ 185416 h 391851"/>
              <a:gd name="connsiteX186" fmla="*/ 41224 w 523368"/>
              <a:gd name="connsiteY186" fmla="*/ 186888 h 391851"/>
              <a:gd name="connsiteX187" fmla="*/ 41511 w 523368"/>
              <a:gd name="connsiteY187" fmla="*/ 189291 h 391851"/>
              <a:gd name="connsiteX188" fmla="*/ 42859 w 523368"/>
              <a:gd name="connsiteY188" fmla="*/ 200198 h 391851"/>
              <a:gd name="connsiteX189" fmla="*/ 42084 w 523368"/>
              <a:gd name="connsiteY189" fmla="*/ 207554 h 391851"/>
              <a:gd name="connsiteX190" fmla="*/ 41628 w 523368"/>
              <a:gd name="connsiteY190" fmla="*/ 209316 h 391851"/>
              <a:gd name="connsiteX191" fmla="*/ 33925 w 523368"/>
              <a:gd name="connsiteY191" fmla="*/ 210377 h 391851"/>
              <a:gd name="connsiteX192" fmla="*/ 31273 w 523368"/>
              <a:gd name="connsiteY192" fmla="*/ 211473 h 391851"/>
              <a:gd name="connsiteX193" fmla="*/ 29396 w 523368"/>
              <a:gd name="connsiteY193" fmla="*/ 213615 h 391851"/>
              <a:gd name="connsiteX194" fmla="*/ 25039 w 523368"/>
              <a:gd name="connsiteY194" fmla="*/ 215048 h 391851"/>
              <a:gd name="connsiteX195" fmla="*/ 26913 w 523368"/>
              <a:gd name="connsiteY195" fmla="*/ 220261 h 391851"/>
              <a:gd name="connsiteX196" fmla="*/ 24573 w 523368"/>
              <a:gd name="connsiteY196" fmla="*/ 224837 h 391851"/>
              <a:gd name="connsiteX197" fmla="*/ 21898 w 523368"/>
              <a:gd name="connsiteY197" fmla="*/ 228384 h 391851"/>
              <a:gd name="connsiteX198" fmla="*/ 19055 w 523368"/>
              <a:gd name="connsiteY198" fmla="*/ 230747 h 391851"/>
              <a:gd name="connsiteX199" fmla="*/ 14441 w 523368"/>
              <a:gd name="connsiteY199" fmla="*/ 231824 h 391851"/>
              <a:gd name="connsiteX200" fmla="*/ 8476 w 523368"/>
              <a:gd name="connsiteY200" fmla="*/ 235790 h 391851"/>
              <a:gd name="connsiteX201" fmla="*/ 6316 w 523368"/>
              <a:gd name="connsiteY201" fmla="*/ 238101 h 391851"/>
              <a:gd name="connsiteX202" fmla="*/ 229 w 523368"/>
              <a:gd name="connsiteY202" fmla="*/ 249501 h 391851"/>
              <a:gd name="connsiteX203" fmla="*/ 431 w 523368"/>
              <a:gd name="connsiteY203" fmla="*/ 253680 h 391851"/>
              <a:gd name="connsiteX204" fmla="*/ 574 w 523368"/>
              <a:gd name="connsiteY204" fmla="*/ 256610 h 391851"/>
              <a:gd name="connsiteX205" fmla="*/ 619 w 523368"/>
              <a:gd name="connsiteY205" fmla="*/ 257510 h 391851"/>
              <a:gd name="connsiteX206" fmla="*/ 861 w 523368"/>
              <a:gd name="connsiteY206" fmla="*/ 262443 h 391851"/>
              <a:gd name="connsiteX207" fmla="*/ 1081 w 523368"/>
              <a:gd name="connsiteY207" fmla="*/ 266911 h 391851"/>
              <a:gd name="connsiteX208" fmla="*/ 1327 w 523368"/>
              <a:gd name="connsiteY208" fmla="*/ 271960 h 391851"/>
              <a:gd name="connsiteX209" fmla="*/ 1552 w 523368"/>
              <a:gd name="connsiteY209" fmla="*/ 276487 h 391851"/>
              <a:gd name="connsiteX210" fmla="*/ 1934 w 523368"/>
              <a:gd name="connsiteY210" fmla="*/ 284321 h 391851"/>
              <a:gd name="connsiteX211" fmla="*/ 2874 w 523368"/>
              <a:gd name="connsiteY211" fmla="*/ 303473 h 391851"/>
              <a:gd name="connsiteX212" fmla="*/ 3219 w 523368"/>
              <a:gd name="connsiteY212" fmla="*/ 310437 h 391851"/>
              <a:gd name="connsiteX213" fmla="*/ 4505 w 523368"/>
              <a:gd name="connsiteY213" fmla="*/ 336552 h 391851"/>
              <a:gd name="connsiteX214" fmla="*/ 5365 w 523368"/>
              <a:gd name="connsiteY214" fmla="*/ 353961 h 391851"/>
              <a:gd name="connsiteX215" fmla="*/ 6874 w 523368"/>
              <a:gd name="connsiteY215" fmla="*/ 384427 h 391851"/>
              <a:gd name="connsiteX216" fmla="*/ 7091 w 523368"/>
              <a:gd name="connsiteY216" fmla="*/ 388782 h 391851"/>
              <a:gd name="connsiteX217" fmla="*/ 14012 w 523368"/>
              <a:gd name="connsiteY217" fmla="*/ 388451 h 391851"/>
              <a:gd name="connsiteX218" fmla="*/ 16499 w 523368"/>
              <a:gd name="connsiteY218" fmla="*/ 388333 h 391851"/>
              <a:gd name="connsiteX219" fmla="*/ 26259 w 523368"/>
              <a:gd name="connsiteY219" fmla="*/ 387892 h 391851"/>
              <a:gd name="connsiteX220" fmla="*/ 46433 w 523368"/>
              <a:gd name="connsiteY220" fmla="*/ 387047 h 391851"/>
              <a:gd name="connsiteX221" fmla="*/ 52141 w 523368"/>
              <a:gd name="connsiteY221" fmla="*/ 386827 h 391851"/>
              <a:gd name="connsiteX222" fmla="*/ 59367 w 523368"/>
              <a:gd name="connsiteY222" fmla="*/ 386558 h 391851"/>
              <a:gd name="connsiteX223" fmla="*/ 62056 w 523368"/>
              <a:gd name="connsiteY223" fmla="*/ 386459 h 391851"/>
              <a:gd name="connsiteX224" fmla="*/ 74409 w 523368"/>
              <a:gd name="connsiteY224" fmla="*/ 386033 h 391851"/>
              <a:gd name="connsiteX225" fmla="*/ 74909 w 523368"/>
              <a:gd name="connsiteY225" fmla="*/ 386018 h 391851"/>
              <a:gd name="connsiteX226" fmla="*/ 75611 w 523368"/>
              <a:gd name="connsiteY226" fmla="*/ 385996 h 391851"/>
              <a:gd name="connsiteX227" fmla="*/ 76478 w 523368"/>
              <a:gd name="connsiteY227" fmla="*/ 385967 h 391851"/>
              <a:gd name="connsiteX228" fmla="*/ 79016 w 523368"/>
              <a:gd name="connsiteY228" fmla="*/ 385886 h 391851"/>
              <a:gd name="connsiteX229" fmla="*/ 79468 w 523368"/>
              <a:gd name="connsiteY229" fmla="*/ 385871 h 391851"/>
              <a:gd name="connsiteX230" fmla="*/ 80133 w 523368"/>
              <a:gd name="connsiteY230" fmla="*/ 385849 h 391851"/>
              <a:gd name="connsiteX231" fmla="*/ 80518 w 523368"/>
              <a:gd name="connsiteY231" fmla="*/ 385838 h 391851"/>
              <a:gd name="connsiteX232" fmla="*/ 85779 w 523368"/>
              <a:gd name="connsiteY232" fmla="*/ 385673 h 391851"/>
              <a:gd name="connsiteX233" fmla="*/ 86745 w 523368"/>
              <a:gd name="connsiteY233" fmla="*/ 385643 h 391851"/>
              <a:gd name="connsiteX234" fmla="*/ 89768 w 523368"/>
              <a:gd name="connsiteY234" fmla="*/ 385555 h 391851"/>
              <a:gd name="connsiteX235" fmla="*/ 94440 w 523368"/>
              <a:gd name="connsiteY235" fmla="*/ 385419 h 391851"/>
              <a:gd name="connsiteX236" fmla="*/ 97214 w 523368"/>
              <a:gd name="connsiteY236" fmla="*/ 385342 h 391851"/>
              <a:gd name="connsiteX237" fmla="*/ 101629 w 523368"/>
              <a:gd name="connsiteY237" fmla="*/ 386760 h 391851"/>
              <a:gd name="connsiteX238" fmla="*/ 103903 w 523368"/>
              <a:gd name="connsiteY238" fmla="*/ 387484 h 391851"/>
              <a:gd name="connsiteX239" fmla="*/ 111327 w 523368"/>
              <a:gd name="connsiteY239" fmla="*/ 389855 h 391851"/>
              <a:gd name="connsiteX240" fmla="*/ 117417 w 523368"/>
              <a:gd name="connsiteY240" fmla="*/ 391802 h 391851"/>
              <a:gd name="connsiteX241" fmla="*/ 120940 w 523368"/>
              <a:gd name="connsiteY241" fmla="*/ 391982 h 391851"/>
              <a:gd name="connsiteX242" fmla="*/ 122376 w 523368"/>
              <a:gd name="connsiteY242" fmla="*/ 391427 h 391851"/>
              <a:gd name="connsiteX243" fmla="*/ 124345 w 523368"/>
              <a:gd name="connsiteY243" fmla="*/ 392140 h 391851"/>
              <a:gd name="connsiteX244" fmla="*/ 124882 w 523368"/>
              <a:gd name="connsiteY244" fmla="*/ 391460 h 391851"/>
              <a:gd name="connsiteX245" fmla="*/ 126814 w 523368"/>
              <a:gd name="connsiteY245" fmla="*/ 388980 h 391851"/>
              <a:gd name="connsiteX246" fmla="*/ 128195 w 523368"/>
              <a:gd name="connsiteY246" fmla="*/ 387179 h 391851"/>
              <a:gd name="connsiteX247" fmla="*/ 130928 w 523368"/>
              <a:gd name="connsiteY247" fmla="*/ 383666 h 391851"/>
              <a:gd name="connsiteX248" fmla="*/ 137125 w 523368"/>
              <a:gd name="connsiteY248" fmla="*/ 375703 h 391851"/>
              <a:gd name="connsiteX249" fmla="*/ 144090 w 523368"/>
              <a:gd name="connsiteY249" fmla="*/ 373808 h 391851"/>
              <a:gd name="connsiteX250" fmla="*/ 157285 w 523368"/>
              <a:gd name="connsiteY250" fmla="*/ 372443 h 391851"/>
              <a:gd name="connsiteX251" fmla="*/ 158357 w 523368"/>
              <a:gd name="connsiteY251" fmla="*/ 373619 h 391851"/>
              <a:gd name="connsiteX252" fmla="*/ 168841 w 523368"/>
              <a:gd name="connsiteY252" fmla="*/ 369161 h 391851"/>
              <a:gd name="connsiteX253" fmla="*/ 170703 w 523368"/>
              <a:gd name="connsiteY253" fmla="*/ 369577 h 391851"/>
              <a:gd name="connsiteX254" fmla="*/ 171273 w 523368"/>
              <a:gd name="connsiteY254" fmla="*/ 366405 h 391851"/>
              <a:gd name="connsiteX255" fmla="*/ 174197 w 523368"/>
              <a:gd name="connsiteY255" fmla="*/ 366897 h 391851"/>
              <a:gd name="connsiteX256" fmla="*/ 176346 w 523368"/>
              <a:gd name="connsiteY256" fmla="*/ 363507 h 391851"/>
              <a:gd name="connsiteX257" fmla="*/ 188292 w 523368"/>
              <a:gd name="connsiteY257" fmla="*/ 368087 h 391851"/>
              <a:gd name="connsiteX258" fmla="*/ 201696 w 523368"/>
              <a:gd name="connsiteY258" fmla="*/ 365230 h 391851"/>
              <a:gd name="connsiteX259" fmla="*/ 202401 w 523368"/>
              <a:gd name="connsiteY259" fmla="*/ 365343 h 391851"/>
              <a:gd name="connsiteX260" fmla="*/ 202452 w 523368"/>
              <a:gd name="connsiteY260" fmla="*/ 365372 h 391851"/>
              <a:gd name="connsiteX261" fmla="*/ 208576 w 523368"/>
              <a:gd name="connsiteY261" fmla="*/ 366576 h 391851"/>
              <a:gd name="connsiteX262" fmla="*/ 210673 w 523368"/>
              <a:gd name="connsiteY262" fmla="*/ 367007 h 391851"/>
              <a:gd name="connsiteX263" fmla="*/ 211026 w 523368"/>
              <a:gd name="connsiteY263" fmla="*/ 367065 h 391851"/>
              <a:gd name="connsiteX264" fmla="*/ 215148 w 523368"/>
              <a:gd name="connsiteY264" fmla="*/ 363662 h 391851"/>
              <a:gd name="connsiteX265" fmla="*/ 217466 w 523368"/>
              <a:gd name="connsiteY265" fmla="*/ 361774 h 391851"/>
              <a:gd name="connsiteX266" fmla="*/ 220709 w 523368"/>
              <a:gd name="connsiteY266" fmla="*/ 359103 h 391851"/>
              <a:gd name="connsiteX267" fmla="*/ 226543 w 523368"/>
              <a:gd name="connsiteY267" fmla="*/ 357165 h 391851"/>
              <a:gd name="connsiteX268" fmla="*/ 227553 w 523368"/>
              <a:gd name="connsiteY268" fmla="*/ 356819 h 391851"/>
              <a:gd name="connsiteX269" fmla="*/ 229555 w 523368"/>
              <a:gd name="connsiteY269" fmla="*/ 355923 h 391851"/>
              <a:gd name="connsiteX270" fmla="*/ 234033 w 523368"/>
              <a:gd name="connsiteY270" fmla="*/ 353963 h 391851"/>
              <a:gd name="connsiteX271" fmla="*/ 237658 w 523368"/>
              <a:gd name="connsiteY271" fmla="*/ 352352 h 391851"/>
              <a:gd name="connsiteX272" fmla="*/ 239781 w 523368"/>
              <a:gd name="connsiteY272" fmla="*/ 351461 h 391851"/>
              <a:gd name="connsiteX273" fmla="*/ 247786 w 523368"/>
              <a:gd name="connsiteY273" fmla="*/ 348053 h 391851"/>
              <a:gd name="connsiteX274" fmla="*/ 252840 w 523368"/>
              <a:gd name="connsiteY274" fmla="*/ 347946 h 391851"/>
              <a:gd name="connsiteX275" fmla="*/ 257895 w 523368"/>
              <a:gd name="connsiteY275" fmla="*/ 347844 h 391851"/>
              <a:gd name="connsiteX276" fmla="*/ 269077 w 523368"/>
              <a:gd name="connsiteY276" fmla="*/ 342588 h 391851"/>
              <a:gd name="connsiteX277" fmla="*/ 271108 w 523368"/>
              <a:gd name="connsiteY277" fmla="*/ 341886 h 391851"/>
              <a:gd name="connsiteX278" fmla="*/ 274590 w 523368"/>
              <a:gd name="connsiteY278" fmla="*/ 340013 h 391851"/>
              <a:gd name="connsiteX279" fmla="*/ 277224 w 523368"/>
              <a:gd name="connsiteY279" fmla="*/ 338770 h 391851"/>
              <a:gd name="connsiteX280" fmla="*/ 279777 w 523368"/>
              <a:gd name="connsiteY280" fmla="*/ 336220 h 391851"/>
              <a:gd name="connsiteX281" fmla="*/ 286889 w 523368"/>
              <a:gd name="connsiteY281" fmla="*/ 332172 h 391851"/>
              <a:gd name="connsiteX282" fmla="*/ 289471 w 523368"/>
              <a:gd name="connsiteY282" fmla="*/ 330412 h 391851"/>
              <a:gd name="connsiteX283" fmla="*/ 291095 w 523368"/>
              <a:gd name="connsiteY283" fmla="*/ 329306 h 391851"/>
              <a:gd name="connsiteX284" fmla="*/ 296135 w 523368"/>
              <a:gd name="connsiteY284" fmla="*/ 325878 h 391851"/>
              <a:gd name="connsiteX285" fmla="*/ 306699 w 523368"/>
              <a:gd name="connsiteY285" fmla="*/ 318642 h 391851"/>
              <a:gd name="connsiteX286" fmla="*/ 309987 w 523368"/>
              <a:gd name="connsiteY286" fmla="*/ 316415 h 391851"/>
              <a:gd name="connsiteX287" fmla="*/ 317679 w 523368"/>
              <a:gd name="connsiteY287" fmla="*/ 311149 h 39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</a:cxnLst>
            <a:rect l="l" t="t" r="r" b="b"/>
            <a:pathLst>
              <a:path w="523368" h="391851">
                <a:moveTo>
                  <a:pt x="317679" y="311149"/>
                </a:moveTo>
                <a:lnTo>
                  <a:pt x="319938" y="310533"/>
                </a:lnTo>
                <a:lnTo>
                  <a:pt x="324662" y="309221"/>
                </a:lnTo>
                <a:lnTo>
                  <a:pt x="333364" y="306767"/>
                </a:lnTo>
                <a:lnTo>
                  <a:pt x="334547" y="310925"/>
                </a:lnTo>
                <a:lnTo>
                  <a:pt x="339341" y="327850"/>
                </a:lnTo>
                <a:lnTo>
                  <a:pt x="343191" y="331765"/>
                </a:lnTo>
                <a:lnTo>
                  <a:pt x="356202" y="344944"/>
                </a:lnTo>
                <a:lnTo>
                  <a:pt x="369639" y="358557"/>
                </a:lnTo>
                <a:lnTo>
                  <a:pt x="374488" y="363496"/>
                </a:lnTo>
                <a:lnTo>
                  <a:pt x="385108" y="374241"/>
                </a:lnTo>
                <a:lnTo>
                  <a:pt x="386088" y="375267"/>
                </a:lnTo>
                <a:lnTo>
                  <a:pt x="389148" y="378352"/>
                </a:lnTo>
                <a:lnTo>
                  <a:pt x="393498" y="378526"/>
                </a:lnTo>
                <a:lnTo>
                  <a:pt x="398178" y="378718"/>
                </a:lnTo>
                <a:lnTo>
                  <a:pt x="421419" y="379749"/>
                </a:lnTo>
                <a:lnTo>
                  <a:pt x="431932" y="380256"/>
                </a:lnTo>
                <a:lnTo>
                  <a:pt x="437949" y="380558"/>
                </a:lnTo>
                <a:lnTo>
                  <a:pt x="443316" y="380833"/>
                </a:lnTo>
                <a:lnTo>
                  <a:pt x="443966" y="380866"/>
                </a:lnTo>
                <a:lnTo>
                  <a:pt x="479481" y="356669"/>
                </a:lnTo>
                <a:lnTo>
                  <a:pt x="479113" y="335196"/>
                </a:lnTo>
                <a:lnTo>
                  <a:pt x="478911" y="321708"/>
                </a:lnTo>
                <a:lnTo>
                  <a:pt x="478683" y="304232"/>
                </a:lnTo>
                <a:lnTo>
                  <a:pt x="477166" y="292093"/>
                </a:lnTo>
                <a:lnTo>
                  <a:pt x="477930" y="282970"/>
                </a:lnTo>
                <a:lnTo>
                  <a:pt x="478232" y="279350"/>
                </a:lnTo>
                <a:lnTo>
                  <a:pt x="478669" y="271372"/>
                </a:lnTo>
                <a:lnTo>
                  <a:pt x="482203" y="261771"/>
                </a:lnTo>
                <a:lnTo>
                  <a:pt x="483231" y="259562"/>
                </a:lnTo>
                <a:lnTo>
                  <a:pt x="482860" y="253952"/>
                </a:lnTo>
                <a:lnTo>
                  <a:pt x="485281" y="249904"/>
                </a:lnTo>
                <a:lnTo>
                  <a:pt x="486901" y="235681"/>
                </a:lnTo>
                <a:lnTo>
                  <a:pt x="491636" y="222372"/>
                </a:lnTo>
                <a:lnTo>
                  <a:pt x="492786" y="220347"/>
                </a:lnTo>
                <a:lnTo>
                  <a:pt x="493671" y="217810"/>
                </a:lnTo>
                <a:lnTo>
                  <a:pt x="493623" y="211782"/>
                </a:lnTo>
                <a:lnTo>
                  <a:pt x="492216" y="201421"/>
                </a:lnTo>
                <a:lnTo>
                  <a:pt x="489520" y="200095"/>
                </a:lnTo>
                <a:lnTo>
                  <a:pt x="480013" y="172240"/>
                </a:lnTo>
                <a:lnTo>
                  <a:pt x="484616" y="162961"/>
                </a:lnTo>
                <a:lnTo>
                  <a:pt x="484880" y="162685"/>
                </a:lnTo>
                <a:lnTo>
                  <a:pt x="486559" y="161124"/>
                </a:lnTo>
                <a:lnTo>
                  <a:pt x="487426" y="160156"/>
                </a:lnTo>
                <a:lnTo>
                  <a:pt x="488341" y="159279"/>
                </a:lnTo>
                <a:lnTo>
                  <a:pt x="489046" y="158680"/>
                </a:lnTo>
                <a:lnTo>
                  <a:pt x="490082" y="157897"/>
                </a:lnTo>
                <a:lnTo>
                  <a:pt x="491518" y="157459"/>
                </a:lnTo>
                <a:lnTo>
                  <a:pt x="492855" y="156956"/>
                </a:lnTo>
                <a:lnTo>
                  <a:pt x="493722" y="156339"/>
                </a:lnTo>
                <a:lnTo>
                  <a:pt x="494622" y="155462"/>
                </a:lnTo>
                <a:lnTo>
                  <a:pt x="495574" y="154588"/>
                </a:lnTo>
                <a:lnTo>
                  <a:pt x="496290" y="153554"/>
                </a:lnTo>
                <a:lnTo>
                  <a:pt x="496937" y="152808"/>
                </a:lnTo>
                <a:lnTo>
                  <a:pt x="497168" y="152240"/>
                </a:lnTo>
                <a:lnTo>
                  <a:pt x="497693" y="151748"/>
                </a:lnTo>
                <a:lnTo>
                  <a:pt x="498237" y="150908"/>
                </a:lnTo>
                <a:lnTo>
                  <a:pt x="499030" y="149821"/>
                </a:lnTo>
                <a:lnTo>
                  <a:pt x="499897" y="149233"/>
                </a:lnTo>
                <a:lnTo>
                  <a:pt x="500918" y="148423"/>
                </a:lnTo>
                <a:lnTo>
                  <a:pt x="501605" y="147330"/>
                </a:lnTo>
                <a:lnTo>
                  <a:pt x="502590" y="146576"/>
                </a:lnTo>
                <a:lnTo>
                  <a:pt x="503523" y="146052"/>
                </a:lnTo>
                <a:lnTo>
                  <a:pt x="504867" y="145524"/>
                </a:lnTo>
                <a:lnTo>
                  <a:pt x="505095" y="144985"/>
                </a:lnTo>
                <a:lnTo>
                  <a:pt x="506190" y="144995"/>
                </a:lnTo>
                <a:lnTo>
                  <a:pt x="507417" y="144373"/>
                </a:lnTo>
                <a:lnTo>
                  <a:pt x="508236" y="143726"/>
                </a:lnTo>
                <a:lnTo>
                  <a:pt x="509327" y="143009"/>
                </a:lnTo>
                <a:lnTo>
                  <a:pt x="510282" y="142167"/>
                </a:lnTo>
                <a:lnTo>
                  <a:pt x="511072" y="141169"/>
                </a:lnTo>
                <a:lnTo>
                  <a:pt x="511641" y="140303"/>
                </a:lnTo>
                <a:lnTo>
                  <a:pt x="512614" y="139492"/>
                </a:lnTo>
                <a:lnTo>
                  <a:pt x="512629" y="138154"/>
                </a:lnTo>
                <a:lnTo>
                  <a:pt x="511917" y="137118"/>
                </a:lnTo>
                <a:lnTo>
                  <a:pt x="511590" y="136108"/>
                </a:lnTo>
                <a:lnTo>
                  <a:pt x="511108" y="134738"/>
                </a:lnTo>
                <a:lnTo>
                  <a:pt x="511277" y="133206"/>
                </a:lnTo>
                <a:lnTo>
                  <a:pt x="512122" y="132240"/>
                </a:lnTo>
                <a:lnTo>
                  <a:pt x="512941" y="131623"/>
                </a:lnTo>
                <a:lnTo>
                  <a:pt x="512820" y="130218"/>
                </a:lnTo>
                <a:lnTo>
                  <a:pt x="512148" y="129040"/>
                </a:lnTo>
                <a:lnTo>
                  <a:pt x="511494" y="127863"/>
                </a:lnTo>
                <a:lnTo>
                  <a:pt x="511006" y="126900"/>
                </a:lnTo>
                <a:lnTo>
                  <a:pt x="510410" y="125640"/>
                </a:lnTo>
                <a:lnTo>
                  <a:pt x="509507" y="124739"/>
                </a:lnTo>
                <a:lnTo>
                  <a:pt x="508298" y="124197"/>
                </a:lnTo>
                <a:lnTo>
                  <a:pt x="507597" y="123455"/>
                </a:lnTo>
                <a:lnTo>
                  <a:pt x="507376" y="121869"/>
                </a:lnTo>
                <a:lnTo>
                  <a:pt x="507170" y="120604"/>
                </a:lnTo>
                <a:lnTo>
                  <a:pt x="507677" y="119355"/>
                </a:lnTo>
                <a:lnTo>
                  <a:pt x="508298" y="118550"/>
                </a:lnTo>
                <a:lnTo>
                  <a:pt x="508633" y="117173"/>
                </a:lnTo>
                <a:lnTo>
                  <a:pt x="508904" y="115706"/>
                </a:lnTo>
                <a:lnTo>
                  <a:pt x="509459" y="114518"/>
                </a:lnTo>
                <a:lnTo>
                  <a:pt x="509705" y="113457"/>
                </a:lnTo>
                <a:lnTo>
                  <a:pt x="510546" y="112520"/>
                </a:lnTo>
                <a:lnTo>
                  <a:pt x="511072" y="111272"/>
                </a:lnTo>
                <a:lnTo>
                  <a:pt x="510693" y="109938"/>
                </a:lnTo>
                <a:lnTo>
                  <a:pt x="511127" y="108976"/>
                </a:lnTo>
                <a:lnTo>
                  <a:pt x="511920" y="107978"/>
                </a:lnTo>
                <a:lnTo>
                  <a:pt x="513136" y="107706"/>
                </a:lnTo>
                <a:lnTo>
                  <a:pt x="514282" y="107080"/>
                </a:lnTo>
                <a:lnTo>
                  <a:pt x="515476" y="106778"/>
                </a:lnTo>
                <a:lnTo>
                  <a:pt x="517048" y="106529"/>
                </a:lnTo>
                <a:lnTo>
                  <a:pt x="518297" y="106260"/>
                </a:lnTo>
                <a:lnTo>
                  <a:pt x="519278" y="105450"/>
                </a:lnTo>
                <a:lnTo>
                  <a:pt x="519715" y="104460"/>
                </a:lnTo>
                <a:lnTo>
                  <a:pt x="519682" y="103613"/>
                </a:lnTo>
                <a:lnTo>
                  <a:pt x="519781" y="102921"/>
                </a:lnTo>
                <a:lnTo>
                  <a:pt x="519436" y="101356"/>
                </a:lnTo>
                <a:lnTo>
                  <a:pt x="518701" y="100260"/>
                </a:lnTo>
                <a:lnTo>
                  <a:pt x="519036" y="99263"/>
                </a:lnTo>
                <a:lnTo>
                  <a:pt x="519711" y="98171"/>
                </a:lnTo>
                <a:lnTo>
                  <a:pt x="519719" y="96716"/>
                </a:lnTo>
                <a:lnTo>
                  <a:pt x="518925" y="95675"/>
                </a:lnTo>
                <a:lnTo>
                  <a:pt x="518492" y="94628"/>
                </a:lnTo>
                <a:lnTo>
                  <a:pt x="518220" y="94145"/>
                </a:lnTo>
                <a:lnTo>
                  <a:pt x="523598" y="86080"/>
                </a:lnTo>
                <a:lnTo>
                  <a:pt x="519480" y="69539"/>
                </a:lnTo>
                <a:lnTo>
                  <a:pt x="517239" y="62089"/>
                </a:lnTo>
                <a:lnTo>
                  <a:pt x="516383" y="58542"/>
                </a:lnTo>
                <a:lnTo>
                  <a:pt x="519950" y="53529"/>
                </a:lnTo>
                <a:lnTo>
                  <a:pt x="523388" y="48365"/>
                </a:lnTo>
                <a:lnTo>
                  <a:pt x="523245" y="48327"/>
                </a:lnTo>
                <a:lnTo>
                  <a:pt x="487621" y="34431"/>
                </a:lnTo>
                <a:lnTo>
                  <a:pt x="481681" y="32438"/>
                </a:lnTo>
                <a:lnTo>
                  <a:pt x="463072" y="25301"/>
                </a:lnTo>
                <a:lnTo>
                  <a:pt x="461896" y="24862"/>
                </a:lnTo>
                <a:lnTo>
                  <a:pt x="434867" y="23578"/>
                </a:lnTo>
                <a:lnTo>
                  <a:pt x="429243" y="23295"/>
                </a:lnTo>
                <a:lnTo>
                  <a:pt x="421280" y="22947"/>
                </a:lnTo>
                <a:lnTo>
                  <a:pt x="419560" y="22874"/>
                </a:lnTo>
                <a:lnTo>
                  <a:pt x="401976" y="16811"/>
                </a:lnTo>
                <a:lnTo>
                  <a:pt x="391195" y="23933"/>
                </a:lnTo>
                <a:lnTo>
                  <a:pt x="381662" y="30249"/>
                </a:lnTo>
                <a:lnTo>
                  <a:pt x="376259" y="36080"/>
                </a:lnTo>
                <a:lnTo>
                  <a:pt x="363997" y="49284"/>
                </a:lnTo>
                <a:lnTo>
                  <a:pt x="353484" y="47836"/>
                </a:lnTo>
                <a:lnTo>
                  <a:pt x="308801" y="41736"/>
                </a:lnTo>
                <a:lnTo>
                  <a:pt x="295687" y="54020"/>
                </a:lnTo>
                <a:lnTo>
                  <a:pt x="291341" y="50116"/>
                </a:lnTo>
                <a:lnTo>
                  <a:pt x="282771" y="42497"/>
                </a:lnTo>
                <a:lnTo>
                  <a:pt x="281382" y="41258"/>
                </a:lnTo>
                <a:lnTo>
                  <a:pt x="263056" y="24898"/>
                </a:lnTo>
                <a:lnTo>
                  <a:pt x="259511" y="20568"/>
                </a:lnTo>
                <a:lnTo>
                  <a:pt x="256124" y="16502"/>
                </a:lnTo>
                <a:lnTo>
                  <a:pt x="242834" y="412"/>
                </a:lnTo>
                <a:lnTo>
                  <a:pt x="221356" y="317"/>
                </a:lnTo>
                <a:lnTo>
                  <a:pt x="213282" y="289"/>
                </a:lnTo>
                <a:lnTo>
                  <a:pt x="190099" y="365"/>
                </a:lnTo>
                <a:lnTo>
                  <a:pt x="185860" y="391"/>
                </a:lnTo>
                <a:lnTo>
                  <a:pt x="162912" y="598"/>
                </a:lnTo>
                <a:lnTo>
                  <a:pt x="145967" y="821"/>
                </a:lnTo>
                <a:lnTo>
                  <a:pt x="143509" y="15874"/>
                </a:lnTo>
                <a:lnTo>
                  <a:pt x="143546" y="18284"/>
                </a:lnTo>
                <a:lnTo>
                  <a:pt x="143700" y="28302"/>
                </a:lnTo>
                <a:lnTo>
                  <a:pt x="143950" y="44418"/>
                </a:lnTo>
                <a:lnTo>
                  <a:pt x="144112" y="54871"/>
                </a:lnTo>
                <a:lnTo>
                  <a:pt x="144163" y="58211"/>
                </a:lnTo>
                <a:lnTo>
                  <a:pt x="144171" y="58588"/>
                </a:lnTo>
                <a:lnTo>
                  <a:pt x="144193" y="60099"/>
                </a:lnTo>
                <a:lnTo>
                  <a:pt x="142176" y="66520"/>
                </a:lnTo>
                <a:lnTo>
                  <a:pt x="136537" y="84623"/>
                </a:lnTo>
                <a:lnTo>
                  <a:pt x="126527" y="84488"/>
                </a:lnTo>
                <a:lnTo>
                  <a:pt x="88798" y="83948"/>
                </a:lnTo>
                <a:lnTo>
                  <a:pt x="89136" y="96143"/>
                </a:lnTo>
                <a:lnTo>
                  <a:pt x="89279" y="101369"/>
                </a:lnTo>
                <a:lnTo>
                  <a:pt x="69634" y="100381"/>
                </a:lnTo>
                <a:lnTo>
                  <a:pt x="65009" y="100152"/>
                </a:lnTo>
                <a:lnTo>
                  <a:pt x="58731" y="99954"/>
                </a:lnTo>
                <a:lnTo>
                  <a:pt x="42139" y="99124"/>
                </a:lnTo>
                <a:lnTo>
                  <a:pt x="28944" y="98766"/>
                </a:lnTo>
                <a:lnTo>
                  <a:pt x="27067" y="103407"/>
                </a:lnTo>
                <a:lnTo>
                  <a:pt x="28169" y="108566"/>
                </a:lnTo>
                <a:lnTo>
                  <a:pt x="29616" y="115309"/>
                </a:lnTo>
                <a:lnTo>
                  <a:pt x="29947" y="119075"/>
                </a:lnTo>
                <a:lnTo>
                  <a:pt x="29917" y="124019"/>
                </a:lnTo>
                <a:lnTo>
                  <a:pt x="30546" y="129517"/>
                </a:lnTo>
                <a:lnTo>
                  <a:pt x="30542" y="142454"/>
                </a:lnTo>
                <a:lnTo>
                  <a:pt x="30759" y="145585"/>
                </a:lnTo>
                <a:lnTo>
                  <a:pt x="31155" y="148825"/>
                </a:lnTo>
                <a:lnTo>
                  <a:pt x="32731" y="157338"/>
                </a:lnTo>
                <a:lnTo>
                  <a:pt x="39002" y="173079"/>
                </a:lnTo>
                <a:lnTo>
                  <a:pt x="40930" y="177946"/>
                </a:lnTo>
                <a:lnTo>
                  <a:pt x="40956" y="185416"/>
                </a:lnTo>
                <a:lnTo>
                  <a:pt x="41224" y="186888"/>
                </a:lnTo>
                <a:lnTo>
                  <a:pt x="41511" y="189291"/>
                </a:lnTo>
                <a:lnTo>
                  <a:pt x="42859" y="200198"/>
                </a:lnTo>
                <a:lnTo>
                  <a:pt x="42084" y="207554"/>
                </a:lnTo>
                <a:lnTo>
                  <a:pt x="41628" y="209316"/>
                </a:lnTo>
                <a:lnTo>
                  <a:pt x="33925" y="210377"/>
                </a:lnTo>
                <a:lnTo>
                  <a:pt x="31273" y="211473"/>
                </a:lnTo>
                <a:lnTo>
                  <a:pt x="29396" y="213615"/>
                </a:lnTo>
                <a:lnTo>
                  <a:pt x="25039" y="215048"/>
                </a:lnTo>
                <a:lnTo>
                  <a:pt x="26913" y="220261"/>
                </a:lnTo>
                <a:lnTo>
                  <a:pt x="24573" y="224837"/>
                </a:lnTo>
                <a:lnTo>
                  <a:pt x="21898" y="228384"/>
                </a:lnTo>
                <a:lnTo>
                  <a:pt x="19055" y="230747"/>
                </a:lnTo>
                <a:lnTo>
                  <a:pt x="14441" y="231824"/>
                </a:lnTo>
                <a:lnTo>
                  <a:pt x="8476" y="235790"/>
                </a:lnTo>
                <a:lnTo>
                  <a:pt x="6316" y="238101"/>
                </a:lnTo>
                <a:lnTo>
                  <a:pt x="229" y="249501"/>
                </a:lnTo>
                <a:lnTo>
                  <a:pt x="431" y="253680"/>
                </a:lnTo>
                <a:lnTo>
                  <a:pt x="574" y="256610"/>
                </a:lnTo>
                <a:lnTo>
                  <a:pt x="619" y="257510"/>
                </a:lnTo>
                <a:lnTo>
                  <a:pt x="861" y="262443"/>
                </a:lnTo>
                <a:lnTo>
                  <a:pt x="1081" y="266911"/>
                </a:lnTo>
                <a:lnTo>
                  <a:pt x="1327" y="271960"/>
                </a:lnTo>
                <a:lnTo>
                  <a:pt x="1552" y="276487"/>
                </a:lnTo>
                <a:lnTo>
                  <a:pt x="1934" y="284321"/>
                </a:lnTo>
                <a:lnTo>
                  <a:pt x="2874" y="303473"/>
                </a:lnTo>
                <a:lnTo>
                  <a:pt x="3219" y="310437"/>
                </a:lnTo>
                <a:lnTo>
                  <a:pt x="4505" y="336552"/>
                </a:lnTo>
                <a:lnTo>
                  <a:pt x="5365" y="353961"/>
                </a:lnTo>
                <a:lnTo>
                  <a:pt x="6874" y="384427"/>
                </a:lnTo>
                <a:lnTo>
                  <a:pt x="7091" y="388782"/>
                </a:lnTo>
                <a:lnTo>
                  <a:pt x="14012" y="388451"/>
                </a:lnTo>
                <a:lnTo>
                  <a:pt x="16499" y="388333"/>
                </a:lnTo>
                <a:lnTo>
                  <a:pt x="26259" y="387892"/>
                </a:lnTo>
                <a:lnTo>
                  <a:pt x="46433" y="387047"/>
                </a:lnTo>
                <a:lnTo>
                  <a:pt x="52141" y="386827"/>
                </a:lnTo>
                <a:lnTo>
                  <a:pt x="59367" y="386558"/>
                </a:lnTo>
                <a:lnTo>
                  <a:pt x="62056" y="386459"/>
                </a:lnTo>
                <a:lnTo>
                  <a:pt x="74409" y="386033"/>
                </a:lnTo>
                <a:lnTo>
                  <a:pt x="74909" y="386018"/>
                </a:lnTo>
                <a:lnTo>
                  <a:pt x="75611" y="385996"/>
                </a:lnTo>
                <a:lnTo>
                  <a:pt x="76478" y="385967"/>
                </a:lnTo>
                <a:lnTo>
                  <a:pt x="79016" y="385886"/>
                </a:lnTo>
                <a:lnTo>
                  <a:pt x="79468" y="385871"/>
                </a:lnTo>
                <a:lnTo>
                  <a:pt x="80133" y="385849"/>
                </a:lnTo>
                <a:lnTo>
                  <a:pt x="80518" y="385838"/>
                </a:lnTo>
                <a:lnTo>
                  <a:pt x="85779" y="385673"/>
                </a:lnTo>
                <a:lnTo>
                  <a:pt x="86745" y="385643"/>
                </a:lnTo>
                <a:lnTo>
                  <a:pt x="89768" y="385555"/>
                </a:lnTo>
                <a:lnTo>
                  <a:pt x="94440" y="385419"/>
                </a:lnTo>
                <a:lnTo>
                  <a:pt x="97214" y="385342"/>
                </a:lnTo>
                <a:lnTo>
                  <a:pt x="101629" y="386760"/>
                </a:lnTo>
                <a:lnTo>
                  <a:pt x="103903" y="387484"/>
                </a:lnTo>
                <a:lnTo>
                  <a:pt x="111327" y="389855"/>
                </a:lnTo>
                <a:lnTo>
                  <a:pt x="117417" y="391802"/>
                </a:lnTo>
                <a:lnTo>
                  <a:pt x="120940" y="391982"/>
                </a:lnTo>
                <a:lnTo>
                  <a:pt x="122376" y="391427"/>
                </a:lnTo>
                <a:lnTo>
                  <a:pt x="124345" y="392140"/>
                </a:lnTo>
                <a:lnTo>
                  <a:pt x="124882" y="391460"/>
                </a:lnTo>
                <a:lnTo>
                  <a:pt x="126814" y="388980"/>
                </a:lnTo>
                <a:lnTo>
                  <a:pt x="128195" y="387179"/>
                </a:lnTo>
                <a:lnTo>
                  <a:pt x="130928" y="383666"/>
                </a:lnTo>
                <a:lnTo>
                  <a:pt x="137125" y="375703"/>
                </a:lnTo>
                <a:lnTo>
                  <a:pt x="144090" y="373808"/>
                </a:lnTo>
                <a:lnTo>
                  <a:pt x="157285" y="372443"/>
                </a:lnTo>
                <a:lnTo>
                  <a:pt x="158357" y="373619"/>
                </a:lnTo>
                <a:lnTo>
                  <a:pt x="168841" y="369161"/>
                </a:lnTo>
                <a:lnTo>
                  <a:pt x="170703" y="369577"/>
                </a:lnTo>
                <a:lnTo>
                  <a:pt x="171273" y="366405"/>
                </a:lnTo>
                <a:lnTo>
                  <a:pt x="174197" y="366897"/>
                </a:lnTo>
                <a:lnTo>
                  <a:pt x="176346" y="363507"/>
                </a:lnTo>
                <a:lnTo>
                  <a:pt x="188292" y="368087"/>
                </a:lnTo>
                <a:lnTo>
                  <a:pt x="201696" y="365230"/>
                </a:lnTo>
                <a:lnTo>
                  <a:pt x="202401" y="365343"/>
                </a:lnTo>
                <a:lnTo>
                  <a:pt x="202452" y="365372"/>
                </a:lnTo>
                <a:lnTo>
                  <a:pt x="208576" y="366576"/>
                </a:lnTo>
                <a:lnTo>
                  <a:pt x="210673" y="367007"/>
                </a:lnTo>
                <a:lnTo>
                  <a:pt x="211026" y="367065"/>
                </a:lnTo>
                <a:lnTo>
                  <a:pt x="215148" y="363662"/>
                </a:lnTo>
                <a:lnTo>
                  <a:pt x="217466" y="361774"/>
                </a:lnTo>
                <a:lnTo>
                  <a:pt x="220709" y="359103"/>
                </a:lnTo>
                <a:lnTo>
                  <a:pt x="226543" y="357165"/>
                </a:lnTo>
                <a:lnTo>
                  <a:pt x="227553" y="356819"/>
                </a:lnTo>
                <a:lnTo>
                  <a:pt x="229555" y="355923"/>
                </a:lnTo>
                <a:lnTo>
                  <a:pt x="234033" y="353963"/>
                </a:lnTo>
                <a:lnTo>
                  <a:pt x="237658" y="352352"/>
                </a:lnTo>
                <a:lnTo>
                  <a:pt x="239781" y="351461"/>
                </a:lnTo>
                <a:lnTo>
                  <a:pt x="247786" y="348053"/>
                </a:lnTo>
                <a:lnTo>
                  <a:pt x="252840" y="347946"/>
                </a:lnTo>
                <a:lnTo>
                  <a:pt x="257895" y="347844"/>
                </a:lnTo>
                <a:lnTo>
                  <a:pt x="269077" y="342588"/>
                </a:lnTo>
                <a:lnTo>
                  <a:pt x="271108" y="341886"/>
                </a:lnTo>
                <a:lnTo>
                  <a:pt x="274590" y="340013"/>
                </a:lnTo>
                <a:lnTo>
                  <a:pt x="277224" y="338770"/>
                </a:lnTo>
                <a:lnTo>
                  <a:pt x="279777" y="336220"/>
                </a:lnTo>
                <a:lnTo>
                  <a:pt x="286889" y="332172"/>
                </a:lnTo>
                <a:lnTo>
                  <a:pt x="289471" y="330412"/>
                </a:lnTo>
                <a:lnTo>
                  <a:pt x="291095" y="329306"/>
                </a:lnTo>
                <a:lnTo>
                  <a:pt x="296135" y="325878"/>
                </a:lnTo>
                <a:lnTo>
                  <a:pt x="306699" y="318642"/>
                </a:lnTo>
                <a:lnTo>
                  <a:pt x="309987" y="316415"/>
                </a:lnTo>
                <a:lnTo>
                  <a:pt x="317679" y="31114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7B8433A-1EEA-057E-E287-49B681C69B08}"/>
              </a:ext>
            </a:extLst>
          </p:cNvPr>
          <p:cNvSpPr>
            <a:spLocks/>
          </p:cNvSpPr>
          <p:nvPr/>
        </p:nvSpPr>
        <p:spPr>
          <a:xfrm flipV="1">
            <a:off x="8316049" y="1048466"/>
            <a:ext cx="466936" cy="580484"/>
          </a:xfrm>
          <a:custGeom>
            <a:avLst/>
            <a:gdLst>
              <a:gd name="connsiteX0" fmla="*/ 275848 w 317982"/>
              <a:gd name="connsiteY0" fmla="*/ 255185 h 395308"/>
              <a:gd name="connsiteX1" fmla="*/ 275646 w 317982"/>
              <a:gd name="connsiteY1" fmla="*/ 251007 h 395308"/>
              <a:gd name="connsiteX2" fmla="*/ 281732 w 317982"/>
              <a:gd name="connsiteY2" fmla="*/ 239607 h 395308"/>
              <a:gd name="connsiteX3" fmla="*/ 283892 w 317982"/>
              <a:gd name="connsiteY3" fmla="*/ 237296 h 395308"/>
              <a:gd name="connsiteX4" fmla="*/ 289858 w 317982"/>
              <a:gd name="connsiteY4" fmla="*/ 233330 h 395308"/>
              <a:gd name="connsiteX5" fmla="*/ 294472 w 317982"/>
              <a:gd name="connsiteY5" fmla="*/ 232252 h 395308"/>
              <a:gd name="connsiteX6" fmla="*/ 297315 w 317982"/>
              <a:gd name="connsiteY6" fmla="*/ 229889 h 395308"/>
              <a:gd name="connsiteX7" fmla="*/ 299989 w 317982"/>
              <a:gd name="connsiteY7" fmla="*/ 226343 h 395308"/>
              <a:gd name="connsiteX8" fmla="*/ 302329 w 317982"/>
              <a:gd name="connsiteY8" fmla="*/ 221766 h 395308"/>
              <a:gd name="connsiteX9" fmla="*/ 300456 w 317982"/>
              <a:gd name="connsiteY9" fmla="*/ 216554 h 395308"/>
              <a:gd name="connsiteX10" fmla="*/ 304812 w 317982"/>
              <a:gd name="connsiteY10" fmla="*/ 215120 h 395308"/>
              <a:gd name="connsiteX11" fmla="*/ 306689 w 317982"/>
              <a:gd name="connsiteY11" fmla="*/ 212979 h 395308"/>
              <a:gd name="connsiteX12" fmla="*/ 309342 w 317982"/>
              <a:gd name="connsiteY12" fmla="*/ 211882 h 395308"/>
              <a:gd name="connsiteX13" fmla="*/ 317045 w 317982"/>
              <a:gd name="connsiteY13" fmla="*/ 210821 h 395308"/>
              <a:gd name="connsiteX14" fmla="*/ 317500 w 317982"/>
              <a:gd name="connsiteY14" fmla="*/ 209059 h 395308"/>
              <a:gd name="connsiteX15" fmla="*/ 318275 w 317982"/>
              <a:gd name="connsiteY15" fmla="*/ 201704 h 395308"/>
              <a:gd name="connsiteX16" fmla="*/ 316927 w 317982"/>
              <a:gd name="connsiteY16" fmla="*/ 190796 h 395308"/>
              <a:gd name="connsiteX17" fmla="*/ 316641 w 317982"/>
              <a:gd name="connsiteY17" fmla="*/ 188394 h 395308"/>
              <a:gd name="connsiteX18" fmla="*/ 316372 w 317982"/>
              <a:gd name="connsiteY18" fmla="*/ 186922 h 395308"/>
              <a:gd name="connsiteX19" fmla="*/ 316347 w 317982"/>
              <a:gd name="connsiteY19" fmla="*/ 179452 h 395308"/>
              <a:gd name="connsiteX20" fmla="*/ 314418 w 317982"/>
              <a:gd name="connsiteY20" fmla="*/ 174585 h 395308"/>
              <a:gd name="connsiteX21" fmla="*/ 308148 w 317982"/>
              <a:gd name="connsiteY21" fmla="*/ 158843 h 395308"/>
              <a:gd name="connsiteX22" fmla="*/ 306572 w 317982"/>
              <a:gd name="connsiteY22" fmla="*/ 150331 h 395308"/>
              <a:gd name="connsiteX23" fmla="*/ 306175 w 317982"/>
              <a:gd name="connsiteY23" fmla="*/ 147090 h 395308"/>
              <a:gd name="connsiteX24" fmla="*/ 305958 w 317982"/>
              <a:gd name="connsiteY24" fmla="*/ 143959 h 395308"/>
              <a:gd name="connsiteX25" fmla="*/ 305962 w 317982"/>
              <a:gd name="connsiteY25" fmla="*/ 131022 h 395308"/>
              <a:gd name="connsiteX26" fmla="*/ 305334 w 317982"/>
              <a:gd name="connsiteY26" fmla="*/ 125524 h 395308"/>
              <a:gd name="connsiteX27" fmla="*/ 305363 w 317982"/>
              <a:gd name="connsiteY27" fmla="*/ 120581 h 395308"/>
              <a:gd name="connsiteX28" fmla="*/ 305033 w 317982"/>
              <a:gd name="connsiteY28" fmla="*/ 116815 h 395308"/>
              <a:gd name="connsiteX29" fmla="*/ 303585 w 317982"/>
              <a:gd name="connsiteY29" fmla="*/ 110071 h 395308"/>
              <a:gd name="connsiteX30" fmla="*/ 302483 w 317982"/>
              <a:gd name="connsiteY30" fmla="*/ 104912 h 395308"/>
              <a:gd name="connsiteX31" fmla="*/ 304360 w 317982"/>
              <a:gd name="connsiteY31" fmla="*/ 100272 h 395308"/>
              <a:gd name="connsiteX32" fmla="*/ 301657 w 317982"/>
              <a:gd name="connsiteY32" fmla="*/ 93027 h 395308"/>
              <a:gd name="connsiteX33" fmla="*/ 291066 w 317982"/>
              <a:gd name="connsiteY33" fmla="*/ 66492 h 395308"/>
              <a:gd name="connsiteX34" fmla="*/ 285630 w 317982"/>
              <a:gd name="connsiteY34" fmla="*/ 69112 h 395308"/>
              <a:gd name="connsiteX35" fmla="*/ 284770 w 317982"/>
              <a:gd name="connsiteY35" fmla="*/ 67958 h 395308"/>
              <a:gd name="connsiteX36" fmla="*/ 281012 w 317982"/>
              <a:gd name="connsiteY36" fmla="*/ 67515 h 395308"/>
              <a:gd name="connsiteX37" fmla="*/ 277019 w 317982"/>
              <a:gd name="connsiteY37" fmla="*/ 67057 h 395308"/>
              <a:gd name="connsiteX38" fmla="*/ 273956 w 317982"/>
              <a:gd name="connsiteY38" fmla="*/ 66123 h 395308"/>
              <a:gd name="connsiteX39" fmla="*/ 272332 w 317982"/>
              <a:gd name="connsiteY39" fmla="*/ 65588 h 395308"/>
              <a:gd name="connsiteX40" fmla="*/ 266752 w 317982"/>
              <a:gd name="connsiteY40" fmla="*/ 63177 h 395308"/>
              <a:gd name="connsiteX41" fmla="*/ 262175 w 317982"/>
              <a:gd name="connsiteY41" fmla="*/ 63079 h 395308"/>
              <a:gd name="connsiteX42" fmla="*/ 258550 w 317982"/>
              <a:gd name="connsiteY42" fmla="*/ 63549 h 395308"/>
              <a:gd name="connsiteX43" fmla="*/ 260350 w 317982"/>
              <a:gd name="connsiteY43" fmla="*/ 59243 h 395308"/>
              <a:gd name="connsiteX44" fmla="*/ 235106 w 317982"/>
              <a:gd name="connsiteY44" fmla="*/ 47145 h 395308"/>
              <a:gd name="connsiteX45" fmla="*/ 235492 w 317982"/>
              <a:gd name="connsiteY45" fmla="*/ 44273 h 395308"/>
              <a:gd name="connsiteX46" fmla="*/ 233516 w 317982"/>
              <a:gd name="connsiteY46" fmla="*/ 8834 h 395308"/>
              <a:gd name="connsiteX47" fmla="*/ 232630 w 317982"/>
              <a:gd name="connsiteY47" fmla="*/ 7573 h 395308"/>
              <a:gd name="connsiteX48" fmla="*/ 232333 w 317982"/>
              <a:gd name="connsiteY48" fmla="*/ 7153 h 395308"/>
              <a:gd name="connsiteX49" fmla="*/ 227565 w 317982"/>
              <a:gd name="connsiteY49" fmla="*/ 288 h 395308"/>
              <a:gd name="connsiteX50" fmla="*/ 214671 w 317982"/>
              <a:gd name="connsiteY50" fmla="*/ 1312 h 395308"/>
              <a:gd name="connsiteX51" fmla="*/ 213962 w 317982"/>
              <a:gd name="connsiteY51" fmla="*/ 1383 h 395308"/>
              <a:gd name="connsiteX52" fmla="*/ 213790 w 317982"/>
              <a:gd name="connsiteY52" fmla="*/ 2207 h 395308"/>
              <a:gd name="connsiteX53" fmla="*/ 203875 w 317982"/>
              <a:gd name="connsiteY53" fmla="*/ 2360 h 395308"/>
              <a:gd name="connsiteX54" fmla="*/ 201719 w 317982"/>
              <a:gd name="connsiteY54" fmla="*/ 2549 h 395308"/>
              <a:gd name="connsiteX55" fmla="*/ 201190 w 317982"/>
              <a:gd name="connsiteY55" fmla="*/ 4066 h 395308"/>
              <a:gd name="connsiteX56" fmla="*/ 198240 w 317982"/>
              <a:gd name="connsiteY56" fmla="*/ 6517 h 395308"/>
              <a:gd name="connsiteX57" fmla="*/ 194879 w 317982"/>
              <a:gd name="connsiteY57" fmla="*/ 4979 h 395308"/>
              <a:gd name="connsiteX58" fmla="*/ 193006 w 317982"/>
              <a:gd name="connsiteY58" fmla="*/ 4136 h 395308"/>
              <a:gd name="connsiteX59" fmla="*/ 192910 w 317982"/>
              <a:gd name="connsiteY59" fmla="*/ 4113 h 395308"/>
              <a:gd name="connsiteX60" fmla="*/ 192840 w 317982"/>
              <a:gd name="connsiteY60" fmla="*/ 4117 h 395308"/>
              <a:gd name="connsiteX61" fmla="*/ 190625 w 317982"/>
              <a:gd name="connsiteY61" fmla="*/ 4606 h 395308"/>
              <a:gd name="connsiteX62" fmla="*/ 187466 w 317982"/>
              <a:gd name="connsiteY62" fmla="*/ 4574 h 395308"/>
              <a:gd name="connsiteX63" fmla="*/ 183653 w 317982"/>
              <a:gd name="connsiteY63" fmla="*/ 4557 h 395308"/>
              <a:gd name="connsiteX64" fmla="*/ 183616 w 317982"/>
              <a:gd name="connsiteY64" fmla="*/ 4531 h 395308"/>
              <a:gd name="connsiteX65" fmla="*/ 180939 w 317982"/>
              <a:gd name="connsiteY65" fmla="*/ 9624 h 395308"/>
              <a:gd name="connsiteX66" fmla="*/ 174495 w 317982"/>
              <a:gd name="connsiteY66" fmla="*/ 12787 h 395308"/>
              <a:gd name="connsiteX67" fmla="*/ 173125 w 317982"/>
              <a:gd name="connsiteY67" fmla="*/ 21205 h 395308"/>
              <a:gd name="connsiteX68" fmla="*/ 173015 w 317982"/>
              <a:gd name="connsiteY68" fmla="*/ 21999 h 395308"/>
              <a:gd name="connsiteX69" fmla="*/ 172427 w 317982"/>
              <a:gd name="connsiteY69" fmla="*/ 25678 h 395308"/>
              <a:gd name="connsiteX70" fmla="*/ 170778 w 317982"/>
              <a:gd name="connsiteY70" fmla="*/ 29254 h 395308"/>
              <a:gd name="connsiteX71" fmla="*/ 167949 w 317982"/>
              <a:gd name="connsiteY71" fmla="*/ 27729 h 395308"/>
              <a:gd name="connsiteX72" fmla="*/ 166675 w 317982"/>
              <a:gd name="connsiteY72" fmla="*/ 27670 h 395308"/>
              <a:gd name="connsiteX73" fmla="*/ 164225 w 317982"/>
              <a:gd name="connsiteY73" fmla="*/ 24549 h 395308"/>
              <a:gd name="connsiteX74" fmla="*/ 160250 w 317982"/>
              <a:gd name="connsiteY74" fmla="*/ 21739 h 395308"/>
              <a:gd name="connsiteX75" fmla="*/ 155588 w 317982"/>
              <a:gd name="connsiteY75" fmla="*/ 22446 h 395308"/>
              <a:gd name="connsiteX76" fmla="*/ 154446 w 317982"/>
              <a:gd name="connsiteY76" fmla="*/ 30973 h 395308"/>
              <a:gd name="connsiteX77" fmla="*/ 154277 w 317982"/>
              <a:gd name="connsiteY77" fmla="*/ 32150 h 395308"/>
              <a:gd name="connsiteX78" fmla="*/ 145880 w 317982"/>
              <a:gd name="connsiteY78" fmla="*/ 24018 h 395308"/>
              <a:gd name="connsiteX79" fmla="*/ 142658 w 317982"/>
              <a:gd name="connsiteY79" fmla="*/ 24778 h 395308"/>
              <a:gd name="connsiteX80" fmla="*/ 139224 w 317982"/>
              <a:gd name="connsiteY80" fmla="*/ 25266 h 395308"/>
              <a:gd name="connsiteX81" fmla="*/ 137357 w 317982"/>
              <a:gd name="connsiteY81" fmla="*/ 24881 h 395308"/>
              <a:gd name="connsiteX82" fmla="*/ 136109 w 317982"/>
              <a:gd name="connsiteY82" fmla="*/ 24741 h 395308"/>
              <a:gd name="connsiteX83" fmla="*/ 136858 w 317982"/>
              <a:gd name="connsiteY83" fmla="*/ 28414 h 395308"/>
              <a:gd name="connsiteX84" fmla="*/ 135422 w 317982"/>
              <a:gd name="connsiteY84" fmla="*/ 28930 h 395308"/>
              <a:gd name="connsiteX85" fmla="*/ 134492 w 317982"/>
              <a:gd name="connsiteY85" fmla="*/ 28417 h 395308"/>
              <a:gd name="connsiteX86" fmla="*/ 125081 w 317982"/>
              <a:gd name="connsiteY86" fmla="*/ 23542 h 395308"/>
              <a:gd name="connsiteX87" fmla="*/ 122770 w 317982"/>
              <a:gd name="connsiteY87" fmla="*/ 21682 h 395308"/>
              <a:gd name="connsiteX88" fmla="*/ 123266 w 317982"/>
              <a:gd name="connsiteY88" fmla="*/ 20536 h 395308"/>
              <a:gd name="connsiteX89" fmla="*/ 123700 w 317982"/>
              <a:gd name="connsiteY89" fmla="*/ 19570 h 395308"/>
              <a:gd name="connsiteX90" fmla="*/ 122881 w 317982"/>
              <a:gd name="connsiteY90" fmla="*/ 19546 h 395308"/>
              <a:gd name="connsiteX91" fmla="*/ 122719 w 317982"/>
              <a:gd name="connsiteY91" fmla="*/ 19588 h 395308"/>
              <a:gd name="connsiteX92" fmla="*/ 119141 w 317982"/>
              <a:gd name="connsiteY92" fmla="*/ 20450 h 395308"/>
              <a:gd name="connsiteX93" fmla="*/ 116551 w 317982"/>
              <a:gd name="connsiteY93" fmla="*/ 18789 h 395308"/>
              <a:gd name="connsiteX94" fmla="*/ 115196 w 317982"/>
              <a:gd name="connsiteY94" fmla="*/ 17294 h 395308"/>
              <a:gd name="connsiteX95" fmla="*/ 113605 w 317982"/>
              <a:gd name="connsiteY95" fmla="*/ 15642 h 395308"/>
              <a:gd name="connsiteX96" fmla="*/ 110241 w 317982"/>
              <a:gd name="connsiteY96" fmla="*/ 12326 h 395308"/>
              <a:gd name="connsiteX97" fmla="*/ 107144 w 317982"/>
              <a:gd name="connsiteY97" fmla="*/ 10827 h 395308"/>
              <a:gd name="connsiteX98" fmla="*/ 106935 w 317982"/>
              <a:gd name="connsiteY98" fmla="*/ 10931 h 395308"/>
              <a:gd name="connsiteX99" fmla="*/ 105572 w 317982"/>
              <a:gd name="connsiteY99" fmla="*/ 11683 h 395308"/>
              <a:gd name="connsiteX100" fmla="*/ 99231 w 317982"/>
              <a:gd name="connsiteY100" fmla="*/ 14535 h 395308"/>
              <a:gd name="connsiteX101" fmla="*/ 92557 w 317982"/>
              <a:gd name="connsiteY101" fmla="*/ 17657 h 395308"/>
              <a:gd name="connsiteX102" fmla="*/ 92208 w 317982"/>
              <a:gd name="connsiteY102" fmla="*/ 17861 h 395308"/>
              <a:gd name="connsiteX103" fmla="*/ 81386 w 317982"/>
              <a:gd name="connsiteY103" fmla="*/ 22692 h 395308"/>
              <a:gd name="connsiteX104" fmla="*/ 72019 w 317982"/>
              <a:gd name="connsiteY104" fmla="*/ 27071 h 395308"/>
              <a:gd name="connsiteX105" fmla="*/ 62953 w 317982"/>
              <a:gd name="connsiteY105" fmla="*/ 31414 h 395308"/>
              <a:gd name="connsiteX106" fmla="*/ 62435 w 317982"/>
              <a:gd name="connsiteY106" fmla="*/ 31723 h 395308"/>
              <a:gd name="connsiteX107" fmla="*/ 48179 w 317982"/>
              <a:gd name="connsiteY107" fmla="*/ 38000 h 395308"/>
              <a:gd name="connsiteX108" fmla="*/ 43591 w 317982"/>
              <a:gd name="connsiteY108" fmla="*/ 40476 h 395308"/>
              <a:gd name="connsiteX109" fmla="*/ 16511 w 317982"/>
              <a:gd name="connsiteY109" fmla="*/ 53466 h 395308"/>
              <a:gd name="connsiteX110" fmla="*/ 20276 w 317982"/>
              <a:gd name="connsiteY110" fmla="*/ 90797 h 395308"/>
              <a:gd name="connsiteX111" fmla="*/ 20474 w 317982"/>
              <a:gd name="connsiteY111" fmla="*/ 92589 h 395308"/>
              <a:gd name="connsiteX112" fmla="*/ 293 w 317982"/>
              <a:gd name="connsiteY112" fmla="*/ 92189 h 395308"/>
              <a:gd name="connsiteX113" fmla="*/ 9748 w 317982"/>
              <a:gd name="connsiteY113" fmla="*/ 107244 h 395308"/>
              <a:gd name="connsiteX114" fmla="*/ 10512 w 317982"/>
              <a:gd name="connsiteY114" fmla="*/ 108392 h 395308"/>
              <a:gd name="connsiteX115" fmla="*/ 11004 w 317982"/>
              <a:gd name="connsiteY115" fmla="*/ 109160 h 395308"/>
              <a:gd name="connsiteX116" fmla="*/ 16940 w 317982"/>
              <a:gd name="connsiteY116" fmla="*/ 118570 h 395308"/>
              <a:gd name="connsiteX117" fmla="*/ 17888 w 317982"/>
              <a:gd name="connsiteY117" fmla="*/ 120285 h 395308"/>
              <a:gd name="connsiteX118" fmla="*/ 19008 w 317982"/>
              <a:gd name="connsiteY118" fmla="*/ 121807 h 395308"/>
              <a:gd name="connsiteX119" fmla="*/ 22513 w 317982"/>
              <a:gd name="connsiteY119" fmla="*/ 127410 h 395308"/>
              <a:gd name="connsiteX120" fmla="*/ 23152 w 317982"/>
              <a:gd name="connsiteY120" fmla="*/ 128397 h 395308"/>
              <a:gd name="connsiteX121" fmla="*/ 26146 w 317982"/>
              <a:gd name="connsiteY121" fmla="*/ 133119 h 395308"/>
              <a:gd name="connsiteX122" fmla="*/ 32798 w 317982"/>
              <a:gd name="connsiteY122" fmla="*/ 143961 h 395308"/>
              <a:gd name="connsiteX123" fmla="*/ 36777 w 317982"/>
              <a:gd name="connsiteY123" fmla="*/ 149758 h 395308"/>
              <a:gd name="connsiteX124" fmla="*/ 41938 w 317982"/>
              <a:gd name="connsiteY124" fmla="*/ 158129 h 395308"/>
              <a:gd name="connsiteX125" fmla="*/ 17267 w 317982"/>
              <a:gd name="connsiteY125" fmla="*/ 166051 h 395308"/>
              <a:gd name="connsiteX126" fmla="*/ 18652 w 317982"/>
              <a:gd name="connsiteY126" fmla="*/ 179351 h 395308"/>
              <a:gd name="connsiteX127" fmla="*/ 19424 w 317982"/>
              <a:gd name="connsiteY127" fmla="*/ 186753 h 395308"/>
              <a:gd name="connsiteX128" fmla="*/ 20386 w 317982"/>
              <a:gd name="connsiteY128" fmla="*/ 195976 h 395308"/>
              <a:gd name="connsiteX129" fmla="*/ 20397 w 317982"/>
              <a:gd name="connsiteY129" fmla="*/ 196063 h 395308"/>
              <a:gd name="connsiteX130" fmla="*/ 20404 w 317982"/>
              <a:gd name="connsiteY130" fmla="*/ 196149 h 395308"/>
              <a:gd name="connsiteX131" fmla="*/ 22032 w 317982"/>
              <a:gd name="connsiteY131" fmla="*/ 211704 h 395308"/>
              <a:gd name="connsiteX132" fmla="*/ 22039 w 317982"/>
              <a:gd name="connsiteY132" fmla="*/ 211791 h 395308"/>
              <a:gd name="connsiteX133" fmla="*/ 22046 w 317982"/>
              <a:gd name="connsiteY133" fmla="*/ 211878 h 395308"/>
              <a:gd name="connsiteX134" fmla="*/ 22968 w 317982"/>
              <a:gd name="connsiteY134" fmla="*/ 220667 h 395308"/>
              <a:gd name="connsiteX135" fmla="*/ 23093 w 317982"/>
              <a:gd name="connsiteY135" fmla="*/ 221852 h 395308"/>
              <a:gd name="connsiteX136" fmla="*/ 24485 w 317982"/>
              <a:gd name="connsiteY136" fmla="*/ 235152 h 395308"/>
              <a:gd name="connsiteX137" fmla="*/ 39208 w 317982"/>
              <a:gd name="connsiteY137" fmla="*/ 230403 h 395308"/>
              <a:gd name="connsiteX138" fmla="*/ 46963 w 317982"/>
              <a:gd name="connsiteY138" fmla="*/ 227908 h 395308"/>
              <a:gd name="connsiteX139" fmla="*/ 54938 w 317982"/>
              <a:gd name="connsiteY139" fmla="*/ 225317 h 395308"/>
              <a:gd name="connsiteX140" fmla="*/ 59004 w 317982"/>
              <a:gd name="connsiteY140" fmla="*/ 223990 h 395308"/>
              <a:gd name="connsiteX141" fmla="*/ 58795 w 317982"/>
              <a:gd name="connsiteY141" fmla="*/ 227047 h 395308"/>
              <a:gd name="connsiteX142" fmla="*/ 56411 w 317982"/>
              <a:gd name="connsiteY142" fmla="*/ 240389 h 395308"/>
              <a:gd name="connsiteX143" fmla="*/ 57483 w 317982"/>
              <a:gd name="connsiteY143" fmla="*/ 255413 h 395308"/>
              <a:gd name="connsiteX144" fmla="*/ 57296 w 317982"/>
              <a:gd name="connsiteY144" fmla="*/ 271465 h 395308"/>
              <a:gd name="connsiteX145" fmla="*/ 70627 w 317982"/>
              <a:gd name="connsiteY145" fmla="*/ 265280 h 395308"/>
              <a:gd name="connsiteX146" fmla="*/ 90276 w 317982"/>
              <a:gd name="connsiteY146" fmla="*/ 257282 h 395308"/>
              <a:gd name="connsiteX147" fmla="*/ 101737 w 317982"/>
              <a:gd name="connsiteY147" fmla="*/ 252621 h 395308"/>
              <a:gd name="connsiteX148" fmla="*/ 118774 w 317982"/>
              <a:gd name="connsiteY148" fmla="*/ 279516 h 395308"/>
              <a:gd name="connsiteX149" fmla="*/ 120618 w 317982"/>
              <a:gd name="connsiteY149" fmla="*/ 282132 h 395308"/>
              <a:gd name="connsiteX150" fmla="*/ 128923 w 317982"/>
              <a:gd name="connsiteY150" fmla="*/ 295501 h 395308"/>
              <a:gd name="connsiteX151" fmla="*/ 135671 w 317982"/>
              <a:gd name="connsiteY151" fmla="*/ 306032 h 395308"/>
              <a:gd name="connsiteX152" fmla="*/ 160628 w 317982"/>
              <a:gd name="connsiteY152" fmla="*/ 345471 h 395308"/>
              <a:gd name="connsiteX153" fmla="*/ 192488 w 317982"/>
              <a:gd name="connsiteY153" fmla="*/ 395597 h 395308"/>
              <a:gd name="connsiteX154" fmla="*/ 196837 w 317982"/>
              <a:gd name="connsiteY154" fmla="*/ 395299 h 395308"/>
              <a:gd name="connsiteX155" fmla="*/ 204764 w 317982"/>
              <a:gd name="connsiteY155" fmla="*/ 394763 h 395308"/>
              <a:gd name="connsiteX156" fmla="*/ 209363 w 317982"/>
              <a:gd name="connsiteY156" fmla="*/ 394458 h 395308"/>
              <a:gd name="connsiteX157" fmla="*/ 226481 w 317982"/>
              <a:gd name="connsiteY157" fmla="*/ 393370 h 395308"/>
              <a:gd name="connsiteX158" fmla="*/ 243515 w 317982"/>
              <a:gd name="connsiteY158" fmla="*/ 392356 h 395308"/>
              <a:gd name="connsiteX159" fmla="*/ 244018 w 317982"/>
              <a:gd name="connsiteY159" fmla="*/ 392326 h 395308"/>
              <a:gd name="connsiteX160" fmla="*/ 244517 w 317982"/>
              <a:gd name="connsiteY160" fmla="*/ 392297 h 395308"/>
              <a:gd name="connsiteX161" fmla="*/ 246633 w 317982"/>
              <a:gd name="connsiteY161" fmla="*/ 392176 h 395308"/>
              <a:gd name="connsiteX162" fmla="*/ 248485 w 317982"/>
              <a:gd name="connsiteY162" fmla="*/ 392073 h 395308"/>
              <a:gd name="connsiteX163" fmla="*/ 251603 w 317982"/>
              <a:gd name="connsiteY163" fmla="*/ 391896 h 395308"/>
              <a:gd name="connsiteX164" fmla="*/ 254920 w 317982"/>
              <a:gd name="connsiteY164" fmla="*/ 391713 h 395308"/>
              <a:gd name="connsiteX165" fmla="*/ 261356 w 317982"/>
              <a:gd name="connsiteY165" fmla="*/ 391364 h 395308"/>
              <a:gd name="connsiteX166" fmla="*/ 273500 w 317982"/>
              <a:gd name="connsiteY166" fmla="*/ 390732 h 395308"/>
              <a:gd name="connsiteX167" fmla="*/ 277750 w 317982"/>
              <a:gd name="connsiteY167" fmla="*/ 390518 h 395308"/>
              <a:gd name="connsiteX168" fmla="*/ 282507 w 317982"/>
              <a:gd name="connsiteY168" fmla="*/ 390287 h 395308"/>
              <a:gd name="connsiteX169" fmla="*/ 282291 w 317982"/>
              <a:gd name="connsiteY169" fmla="*/ 385932 h 395308"/>
              <a:gd name="connsiteX170" fmla="*/ 280781 w 317982"/>
              <a:gd name="connsiteY170" fmla="*/ 355467 h 395308"/>
              <a:gd name="connsiteX171" fmla="*/ 279921 w 317982"/>
              <a:gd name="connsiteY171" fmla="*/ 338057 h 395308"/>
              <a:gd name="connsiteX172" fmla="*/ 278636 w 317982"/>
              <a:gd name="connsiteY172" fmla="*/ 311942 h 395308"/>
              <a:gd name="connsiteX173" fmla="*/ 278290 w 317982"/>
              <a:gd name="connsiteY173" fmla="*/ 304978 h 395308"/>
              <a:gd name="connsiteX174" fmla="*/ 277350 w 317982"/>
              <a:gd name="connsiteY174" fmla="*/ 285827 h 395308"/>
              <a:gd name="connsiteX175" fmla="*/ 276968 w 317982"/>
              <a:gd name="connsiteY175" fmla="*/ 277992 h 395308"/>
              <a:gd name="connsiteX176" fmla="*/ 276744 w 317982"/>
              <a:gd name="connsiteY176" fmla="*/ 273466 h 395308"/>
              <a:gd name="connsiteX177" fmla="*/ 276498 w 317982"/>
              <a:gd name="connsiteY177" fmla="*/ 268417 h 395308"/>
              <a:gd name="connsiteX178" fmla="*/ 276277 w 317982"/>
              <a:gd name="connsiteY178" fmla="*/ 263948 h 395308"/>
              <a:gd name="connsiteX179" fmla="*/ 276035 w 317982"/>
              <a:gd name="connsiteY179" fmla="*/ 259015 h 395308"/>
              <a:gd name="connsiteX180" fmla="*/ 275991 w 317982"/>
              <a:gd name="connsiteY180" fmla="*/ 258116 h 395308"/>
              <a:gd name="connsiteX181" fmla="*/ 275848 w 317982"/>
              <a:gd name="connsiteY181" fmla="*/ 255185 h 39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</a:cxnLst>
            <a:rect l="l" t="t" r="r" b="b"/>
            <a:pathLst>
              <a:path w="317982" h="395308">
                <a:moveTo>
                  <a:pt x="275848" y="255185"/>
                </a:moveTo>
                <a:lnTo>
                  <a:pt x="275646" y="251007"/>
                </a:lnTo>
                <a:lnTo>
                  <a:pt x="281732" y="239607"/>
                </a:lnTo>
                <a:lnTo>
                  <a:pt x="283892" y="237296"/>
                </a:lnTo>
                <a:lnTo>
                  <a:pt x="289858" y="233330"/>
                </a:lnTo>
                <a:lnTo>
                  <a:pt x="294472" y="232252"/>
                </a:lnTo>
                <a:lnTo>
                  <a:pt x="297315" y="229889"/>
                </a:lnTo>
                <a:lnTo>
                  <a:pt x="299989" y="226343"/>
                </a:lnTo>
                <a:lnTo>
                  <a:pt x="302329" y="221766"/>
                </a:lnTo>
                <a:lnTo>
                  <a:pt x="300456" y="216554"/>
                </a:lnTo>
                <a:lnTo>
                  <a:pt x="304812" y="215120"/>
                </a:lnTo>
                <a:lnTo>
                  <a:pt x="306689" y="212979"/>
                </a:lnTo>
                <a:lnTo>
                  <a:pt x="309342" y="211882"/>
                </a:lnTo>
                <a:lnTo>
                  <a:pt x="317045" y="210821"/>
                </a:lnTo>
                <a:lnTo>
                  <a:pt x="317500" y="209059"/>
                </a:lnTo>
                <a:lnTo>
                  <a:pt x="318275" y="201704"/>
                </a:lnTo>
                <a:lnTo>
                  <a:pt x="316927" y="190796"/>
                </a:lnTo>
                <a:lnTo>
                  <a:pt x="316641" y="188394"/>
                </a:lnTo>
                <a:lnTo>
                  <a:pt x="316372" y="186922"/>
                </a:lnTo>
                <a:lnTo>
                  <a:pt x="316347" y="179452"/>
                </a:lnTo>
                <a:lnTo>
                  <a:pt x="314418" y="174585"/>
                </a:lnTo>
                <a:lnTo>
                  <a:pt x="308148" y="158843"/>
                </a:lnTo>
                <a:lnTo>
                  <a:pt x="306572" y="150331"/>
                </a:lnTo>
                <a:lnTo>
                  <a:pt x="306175" y="147090"/>
                </a:lnTo>
                <a:lnTo>
                  <a:pt x="305958" y="143959"/>
                </a:lnTo>
                <a:lnTo>
                  <a:pt x="305962" y="131022"/>
                </a:lnTo>
                <a:lnTo>
                  <a:pt x="305334" y="125524"/>
                </a:lnTo>
                <a:lnTo>
                  <a:pt x="305363" y="120581"/>
                </a:lnTo>
                <a:lnTo>
                  <a:pt x="305033" y="116815"/>
                </a:lnTo>
                <a:lnTo>
                  <a:pt x="303585" y="110071"/>
                </a:lnTo>
                <a:lnTo>
                  <a:pt x="302483" y="104912"/>
                </a:lnTo>
                <a:lnTo>
                  <a:pt x="304360" y="100272"/>
                </a:lnTo>
                <a:lnTo>
                  <a:pt x="301657" y="93027"/>
                </a:lnTo>
                <a:lnTo>
                  <a:pt x="291066" y="66492"/>
                </a:lnTo>
                <a:lnTo>
                  <a:pt x="285630" y="69112"/>
                </a:lnTo>
                <a:lnTo>
                  <a:pt x="284770" y="67958"/>
                </a:lnTo>
                <a:lnTo>
                  <a:pt x="281012" y="67515"/>
                </a:lnTo>
                <a:lnTo>
                  <a:pt x="277019" y="67057"/>
                </a:lnTo>
                <a:lnTo>
                  <a:pt x="273956" y="66123"/>
                </a:lnTo>
                <a:lnTo>
                  <a:pt x="272332" y="65588"/>
                </a:lnTo>
                <a:lnTo>
                  <a:pt x="266752" y="63177"/>
                </a:lnTo>
                <a:lnTo>
                  <a:pt x="262175" y="63079"/>
                </a:lnTo>
                <a:lnTo>
                  <a:pt x="258550" y="63549"/>
                </a:lnTo>
                <a:lnTo>
                  <a:pt x="260350" y="59243"/>
                </a:lnTo>
                <a:lnTo>
                  <a:pt x="235106" y="47145"/>
                </a:lnTo>
                <a:lnTo>
                  <a:pt x="235492" y="44273"/>
                </a:lnTo>
                <a:lnTo>
                  <a:pt x="233516" y="8834"/>
                </a:lnTo>
                <a:lnTo>
                  <a:pt x="232630" y="7573"/>
                </a:lnTo>
                <a:lnTo>
                  <a:pt x="232333" y="7153"/>
                </a:lnTo>
                <a:lnTo>
                  <a:pt x="227565" y="288"/>
                </a:lnTo>
                <a:lnTo>
                  <a:pt x="214671" y="1312"/>
                </a:lnTo>
                <a:lnTo>
                  <a:pt x="213962" y="1383"/>
                </a:lnTo>
                <a:lnTo>
                  <a:pt x="213790" y="2207"/>
                </a:lnTo>
                <a:lnTo>
                  <a:pt x="203875" y="2360"/>
                </a:lnTo>
                <a:lnTo>
                  <a:pt x="201719" y="2549"/>
                </a:lnTo>
                <a:lnTo>
                  <a:pt x="201190" y="4066"/>
                </a:lnTo>
                <a:lnTo>
                  <a:pt x="198240" y="6517"/>
                </a:lnTo>
                <a:lnTo>
                  <a:pt x="194879" y="4979"/>
                </a:lnTo>
                <a:lnTo>
                  <a:pt x="193006" y="4136"/>
                </a:lnTo>
                <a:lnTo>
                  <a:pt x="192910" y="4113"/>
                </a:lnTo>
                <a:lnTo>
                  <a:pt x="192840" y="4117"/>
                </a:lnTo>
                <a:lnTo>
                  <a:pt x="190625" y="4606"/>
                </a:lnTo>
                <a:lnTo>
                  <a:pt x="187466" y="4574"/>
                </a:lnTo>
                <a:lnTo>
                  <a:pt x="183653" y="4557"/>
                </a:lnTo>
                <a:lnTo>
                  <a:pt x="183616" y="4531"/>
                </a:lnTo>
                <a:lnTo>
                  <a:pt x="180939" y="9624"/>
                </a:lnTo>
                <a:lnTo>
                  <a:pt x="174495" y="12787"/>
                </a:lnTo>
                <a:lnTo>
                  <a:pt x="173125" y="21205"/>
                </a:lnTo>
                <a:lnTo>
                  <a:pt x="173015" y="21999"/>
                </a:lnTo>
                <a:lnTo>
                  <a:pt x="172427" y="25678"/>
                </a:lnTo>
                <a:lnTo>
                  <a:pt x="170778" y="29254"/>
                </a:lnTo>
                <a:lnTo>
                  <a:pt x="167949" y="27729"/>
                </a:lnTo>
                <a:lnTo>
                  <a:pt x="166675" y="27670"/>
                </a:lnTo>
                <a:lnTo>
                  <a:pt x="164225" y="24549"/>
                </a:lnTo>
                <a:lnTo>
                  <a:pt x="160250" y="21739"/>
                </a:lnTo>
                <a:lnTo>
                  <a:pt x="155588" y="22446"/>
                </a:lnTo>
                <a:lnTo>
                  <a:pt x="154446" y="30973"/>
                </a:lnTo>
                <a:lnTo>
                  <a:pt x="154277" y="32150"/>
                </a:lnTo>
                <a:lnTo>
                  <a:pt x="145880" y="24018"/>
                </a:lnTo>
                <a:lnTo>
                  <a:pt x="142658" y="24778"/>
                </a:lnTo>
                <a:lnTo>
                  <a:pt x="139224" y="25266"/>
                </a:lnTo>
                <a:lnTo>
                  <a:pt x="137357" y="24881"/>
                </a:lnTo>
                <a:lnTo>
                  <a:pt x="136109" y="24741"/>
                </a:lnTo>
                <a:lnTo>
                  <a:pt x="136858" y="28414"/>
                </a:lnTo>
                <a:lnTo>
                  <a:pt x="135422" y="28930"/>
                </a:lnTo>
                <a:lnTo>
                  <a:pt x="134492" y="28417"/>
                </a:lnTo>
                <a:lnTo>
                  <a:pt x="125081" y="23542"/>
                </a:lnTo>
                <a:lnTo>
                  <a:pt x="122770" y="21682"/>
                </a:lnTo>
                <a:lnTo>
                  <a:pt x="123266" y="20536"/>
                </a:lnTo>
                <a:lnTo>
                  <a:pt x="123700" y="19570"/>
                </a:lnTo>
                <a:lnTo>
                  <a:pt x="122881" y="19546"/>
                </a:lnTo>
                <a:lnTo>
                  <a:pt x="122719" y="19588"/>
                </a:lnTo>
                <a:lnTo>
                  <a:pt x="119141" y="20450"/>
                </a:lnTo>
                <a:lnTo>
                  <a:pt x="116551" y="18789"/>
                </a:lnTo>
                <a:lnTo>
                  <a:pt x="115196" y="17294"/>
                </a:lnTo>
                <a:lnTo>
                  <a:pt x="113605" y="15642"/>
                </a:lnTo>
                <a:lnTo>
                  <a:pt x="110241" y="12326"/>
                </a:lnTo>
                <a:lnTo>
                  <a:pt x="107144" y="10827"/>
                </a:lnTo>
                <a:lnTo>
                  <a:pt x="106935" y="10931"/>
                </a:lnTo>
                <a:lnTo>
                  <a:pt x="105572" y="11683"/>
                </a:lnTo>
                <a:lnTo>
                  <a:pt x="99231" y="14535"/>
                </a:lnTo>
                <a:lnTo>
                  <a:pt x="92557" y="17657"/>
                </a:lnTo>
                <a:lnTo>
                  <a:pt x="92208" y="17861"/>
                </a:lnTo>
                <a:lnTo>
                  <a:pt x="81386" y="22692"/>
                </a:lnTo>
                <a:lnTo>
                  <a:pt x="72019" y="27071"/>
                </a:lnTo>
                <a:lnTo>
                  <a:pt x="62953" y="31414"/>
                </a:lnTo>
                <a:lnTo>
                  <a:pt x="62435" y="31723"/>
                </a:lnTo>
                <a:lnTo>
                  <a:pt x="48179" y="38000"/>
                </a:lnTo>
                <a:lnTo>
                  <a:pt x="43591" y="40476"/>
                </a:lnTo>
                <a:lnTo>
                  <a:pt x="16511" y="53466"/>
                </a:lnTo>
                <a:lnTo>
                  <a:pt x="20276" y="90797"/>
                </a:lnTo>
                <a:lnTo>
                  <a:pt x="20474" y="92589"/>
                </a:lnTo>
                <a:lnTo>
                  <a:pt x="293" y="92189"/>
                </a:lnTo>
                <a:lnTo>
                  <a:pt x="9748" y="107244"/>
                </a:lnTo>
                <a:lnTo>
                  <a:pt x="10512" y="108392"/>
                </a:lnTo>
                <a:lnTo>
                  <a:pt x="11004" y="109160"/>
                </a:lnTo>
                <a:lnTo>
                  <a:pt x="16940" y="118570"/>
                </a:lnTo>
                <a:lnTo>
                  <a:pt x="17888" y="120285"/>
                </a:lnTo>
                <a:lnTo>
                  <a:pt x="19008" y="121807"/>
                </a:lnTo>
                <a:lnTo>
                  <a:pt x="22513" y="127410"/>
                </a:lnTo>
                <a:lnTo>
                  <a:pt x="23152" y="128397"/>
                </a:lnTo>
                <a:lnTo>
                  <a:pt x="26146" y="133119"/>
                </a:lnTo>
                <a:lnTo>
                  <a:pt x="32798" y="143961"/>
                </a:lnTo>
                <a:lnTo>
                  <a:pt x="36777" y="149758"/>
                </a:lnTo>
                <a:lnTo>
                  <a:pt x="41938" y="158129"/>
                </a:lnTo>
                <a:lnTo>
                  <a:pt x="17267" y="166051"/>
                </a:lnTo>
                <a:lnTo>
                  <a:pt x="18652" y="179351"/>
                </a:lnTo>
                <a:lnTo>
                  <a:pt x="19424" y="186753"/>
                </a:lnTo>
                <a:lnTo>
                  <a:pt x="20386" y="195976"/>
                </a:lnTo>
                <a:lnTo>
                  <a:pt x="20397" y="196063"/>
                </a:lnTo>
                <a:lnTo>
                  <a:pt x="20404" y="196149"/>
                </a:lnTo>
                <a:lnTo>
                  <a:pt x="22032" y="211704"/>
                </a:lnTo>
                <a:lnTo>
                  <a:pt x="22039" y="211791"/>
                </a:lnTo>
                <a:lnTo>
                  <a:pt x="22046" y="211878"/>
                </a:lnTo>
                <a:lnTo>
                  <a:pt x="22968" y="220667"/>
                </a:lnTo>
                <a:lnTo>
                  <a:pt x="23093" y="221852"/>
                </a:lnTo>
                <a:lnTo>
                  <a:pt x="24485" y="235152"/>
                </a:lnTo>
                <a:lnTo>
                  <a:pt x="39208" y="230403"/>
                </a:lnTo>
                <a:lnTo>
                  <a:pt x="46963" y="227908"/>
                </a:lnTo>
                <a:lnTo>
                  <a:pt x="54938" y="225317"/>
                </a:lnTo>
                <a:lnTo>
                  <a:pt x="59004" y="223990"/>
                </a:lnTo>
                <a:lnTo>
                  <a:pt x="58795" y="227047"/>
                </a:lnTo>
                <a:lnTo>
                  <a:pt x="56411" y="240389"/>
                </a:lnTo>
                <a:lnTo>
                  <a:pt x="57483" y="255413"/>
                </a:lnTo>
                <a:lnTo>
                  <a:pt x="57296" y="271465"/>
                </a:lnTo>
                <a:lnTo>
                  <a:pt x="70627" y="265280"/>
                </a:lnTo>
                <a:lnTo>
                  <a:pt x="90276" y="257282"/>
                </a:lnTo>
                <a:lnTo>
                  <a:pt x="101737" y="252621"/>
                </a:lnTo>
                <a:lnTo>
                  <a:pt x="118774" y="279516"/>
                </a:lnTo>
                <a:lnTo>
                  <a:pt x="120618" y="282132"/>
                </a:lnTo>
                <a:lnTo>
                  <a:pt x="128923" y="295501"/>
                </a:lnTo>
                <a:lnTo>
                  <a:pt x="135671" y="306032"/>
                </a:lnTo>
                <a:lnTo>
                  <a:pt x="160628" y="345471"/>
                </a:lnTo>
                <a:lnTo>
                  <a:pt x="192488" y="395597"/>
                </a:lnTo>
                <a:lnTo>
                  <a:pt x="196837" y="395299"/>
                </a:lnTo>
                <a:lnTo>
                  <a:pt x="204764" y="394763"/>
                </a:lnTo>
                <a:lnTo>
                  <a:pt x="209363" y="394458"/>
                </a:lnTo>
                <a:lnTo>
                  <a:pt x="226481" y="393370"/>
                </a:lnTo>
                <a:lnTo>
                  <a:pt x="243515" y="392356"/>
                </a:lnTo>
                <a:lnTo>
                  <a:pt x="244018" y="392326"/>
                </a:lnTo>
                <a:lnTo>
                  <a:pt x="244517" y="392297"/>
                </a:lnTo>
                <a:lnTo>
                  <a:pt x="246633" y="392176"/>
                </a:lnTo>
                <a:lnTo>
                  <a:pt x="248485" y="392073"/>
                </a:lnTo>
                <a:lnTo>
                  <a:pt x="251603" y="391896"/>
                </a:lnTo>
                <a:lnTo>
                  <a:pt x="254920" y="391713"/>
                </a:lnTo>
                <a:lnTo>
                  <a:pt x="261356" y="391364"/>
                </a:lnTo>
                <a:lnTo>
                  <a:pt x="273500" y="390732"/>
                </a:lnTo>
                <a:lnTo>
                  <a:pt x="277750" y="390518"/>
                </a:lnTo>
                <a:lnTo>
                  <a:pt x="282507" y="390287"/>
                </a:lnTo>
                <a:lnTo>
                  <a:pt x="282291" y="385932"/>
                </a:lnTo>
                <a:lnTo>
                  <a:pt x="280781" y="355467"/>
                </a:lnTo>
                <a:lnTo>
                  <a:pt x="279921" y="338057"/>
                </a:lnTo>
                <a:lnTo>
                  <a:pt x="278636" y="311942"/>
                </a:lnTo>
                <a:lnTo>
                  <a:pt x="278290" y="304978"/>
                </a:lnTo>
                <a:lnTo>
                  <a:pt x="277350" y="285827"/>
                </a:lnTo>
                <a:lnTo>
                  <a:pt x="276968" y="277992"/>
                </a:lnTo>
                <a:lnTo>
                  <a:pt x="276744" y="273466"/>
                </a:lnTo>
                <a:lnTo>
                  <a:pt x="276498" y="268417"/>
                </a:lnTo>
                <a:lnTo>
                  <a:pt x="276277" y="263948"/>
                </a:lnTo>
                <a:lnTo>
                  <a:pt x="276035" y="259015"/>
                </a:lnTo>
                <a:lnTo>
                  <a:pt x="275991" y="258116"/>
                </a:lnTo>
                <a:lnTo>
                  <a:pt x="275848" y="255185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5416020F-443B-075A-1FB5-0914C0C2161E}"/>
              </a:ext>
            </a:extLst>
          </p:cNvPr>
          <p:cNvSpPr>
            <a:spLocks/>
          </p:cNvSpPr>
          <p:nvPr/>
        </p:nvSpPr>
        <p:spPr>
          <a:xfrm flipV="1">
            <a:off x="7488163" y="1017861"/>
            <a:ext cx="211531" cy="311207"/>
          </a:xfrm>
          <a:custGeom>
            <a:avLst/>
            <a:gdLst>
              <a:gd name="connsiteX0" fmla="*/ 91779 w 144052"/>
              <a:gd name="connsiteY0" fmla="*/ 93879 h 211931"/>
              <a:gd name="connsiteX1" fmla="*/ 103067 w 144052"/>
              <a:gd name="connsiteY1" fmla="*/ 77898 h 211931"/>
              <a:gd name="connsiteX2" fmla="*/ 116394 w 144052"/>
              <a:gd name="connsiteY2" fmla="*/ 58945 h 211931"/>
              <a:gd name="connsiteX3" fmla="*/ 121951 w 144052"/>
              <a:gd name="connsiteY3" fmla="*/ 51229 h 211931"/>
              <a:gd name="connsiteX4" fmla="*/ 132433 w 144052"/>
              <a:gd name="connsiteY4" fmla="*/ 36259 h 211931"/>
              <a:gd name="connsiteX5" fmla="*/ 125939 w 144052"/>
              <a:gd name="connsiteY5" fmla="*/ 31590 h 211931"/>
              <a:gd name="connsiteX6" fmla="*/ 125357 w 144052"/>
              <a:gd name="connsiteY6" fmla="*/ 31205 h 211931"/>
              <a:gd name="connsiteX7" fmla="*/ 124594 w 144052"/>
              <a:gd name="connsiteY7" fmla="*/ 30649 h 211931"/>
              <a:gd name="connsiteX8" fmla="*/ 118277 w 144052"/>
              <a:gd name="connsiteY8" fmla="*/ 26129 h 211931"/>
              <a:gd name="connsiteX9" fmla="*/ 86749 w 144052"/>
              <a:gd name="connsiteY9" fmla="*/ 70842 h 211931"/>
              <a:gd name="connsiteX10" fmla="*/ 83739 w 144052"/>
              <a:gd name="connsiteY10" fmla="*/ 57030 h 211931"/>
              <a:gd name="connsiteX11" fmla="*/ 82312 w 144052"/>
              <a:gd name="connsiteY11" fmla="*/ 50480 h 211931"/>
              <a:gd name="connsiteX12" fmla="*/ 81984 w 144052"/>
              <a:gd name="connsiteY12" fmla="*/ 48971 h 211931"/>
              <a:gd name="connsiteX13" fmla="*/ 80497 w 144052"/>
              <a:gd name="connsiteY13" fmla="*/ 42135 h 211931"/>
              <a:gd name="connsiteX14" fmla="*/ 77909 w 144052"/>
              <a:gd name="connsiteY14" fmla="*/ 30231 h 211931"/>
              <a:gd name="connsiteX15" fmla="*/ 77891 w 144052"/>
              <a:gd name="connsiteY15" fmla="*/ 30145 h 211931"/>
              <a:gd name="connsiteX16" fmla="*/ 77872 w 144052"/>
              <a:gd name="connsiteY16" fmla="*/ 30060 h 211931"/>
              <a:gd name="connsiteX17" fmla="*/ 74825 w 144052"/>
              <a:gd name="connsiteY17" fmla="*/ 16018 h 211931"/>
              <a:gd name="connsiteX18" fmla="*/ 72972 w 144052"/>
              <a:gd name="connsiteY18" fmla="*/ 7474 h 211931"/>
              <a:gd name="connsiteX19" fmla="*/ 60208 w 144052"/>
              <a:gd name="connsiteY19" fmla="*/ 809 h 211931"/>
              <a:gd name="connsiteX20" fmla="*/ 59676 w 144052"/>
              <a:gd name="connsiteY20" fmla="*/ 538 h 211931"/>
              <a:gd name="connsiteX21" fmla="*/ 59103 w 144052"/>
              <a:gd name="connsiteY21" fmla="*/ 246 h 211931"/>
              <a:gd name="connsiteX22" fmla="*/ 58394 w 144052"/>
              <a:gd name="connsiteY22" fmla="*/ 17744 h 211931"/>
              <a:gd name="connsiteX23" fmla="*/ 29933 w 144052"/>
              <a:gd name="connsiteY23" fmla="*/ 37867 h 211931"/>
              <a:gd name="connsiteX24" fmla="*/ 9561 w 144052"/>
              <a:gd name="connsiteY24" fmla="*/ 52942 h 211931"/>
              <a:gd name="connsiteX25" fmla="*/ 402 w 144052"/>
              <a:gd name="connsiteY25" fmla="*/ 70473 h 211931"/>
              <a:gd name="connsiteX26" fmla="*/ 4139 w 144052"/>
              <a:gd name="connsiteY26" fmla="*/ 85922 h 211931"/>
              <a:gd name="connsiteX27" fmla="*/ 5304 w 144052"/>
              <a:gd name="connsiteY27" fmla="*/ 90831 h 211931"/>
              <a:gd name="connsiteX28" fmla="*/ 17107 w 144052"/>
              <a:gd name="connsiteY28" fmla="*/ 140399 h 211931"/>
              <a:gd name="connsiteX29" fmla="*/ 33197 w 144052"/>
              <a:gd name="connsiteY29" fmla="*/ 207569 h 211931"/>
              <a:gd name="connsiteX30" fmla="*/ 37075 w 144052"/>
              <a:gd name="connsiteY30" fmla="*/ 210693 h 211931"/>
              <a:gd name="connsiteX31" fmla="*/ 38652 w 144052"/>
              <a:gd name="connsiteY31" fmla="*/ 212177 h 211931"/>
              <a:gd name="connsiteX32" fmla="*/ 44856 w 144052"/>
              <a:gd name="connsiteY32" fmla="*/ 208400 h 211931"/>
              <a:gd name="connsiteX33" fmla="*/ 58125 w 144052"/>
              <a:gd name="connsiteY33" fmla="*/ 200319 h 211931"/>
              <a:gd name="connsiteX34" fmla="*/ 65844 w 144052"/>
              <a:gd name="connsiteY34" fmla="*/ 195660 h 211931"/>
              <a:gd name="connsiteX35" fmla="*/ 69480 w 144052"/>
              <a:gd name="connsiteY35" fmla="*/ 193330 h 211931"/>
              <a:gd name="connsiteX36" fmla="*/ 77081 w 144052"/>
              <a:gd name="connsiteY36" fmla="*/ 188843 h 211931"/>
              <a:gd name="connsiteX37" fmla="*/ 78562 w 144052"/>
              <a:gd name="connsiteY37" fmla="*/ 187910 h 211931"/>
              <a:gd name="connsiteX38" fmla="*/ 94997 w 144052"/>
              <a:gd name="connsiteY38" fmla="*/ 177944 h 211931"/>
              <a:gd name="connsiteX39" fmla="*/ 108437 w 144052"/>
              <a:gd name="connsiteY39" fmla="*/ 169785 h 211931"/>
              <a:gd name="connsiteX40" fmla="*/ 105911 w 144052"/>
              <a:gd name="connsiteY40" fmla="*/ 158312 h 211931"/>
              <a:gd name="connsiteX41" fmla="*/ 124602 w 144052"/>
              <a:gd name="connsiteY41" fmla="*/ 153225 h 211931"/>
              <a:gd name="connsiteX42" fmla="*/ 118183 w 144052"/>
              <a:gd name="connsiteY42" fmla="*/ 150549 h 211931"/>
              <a:gd name="connsiteX43" fmla="*/ 144454 w 144052"/>
              <a:gd name="connsiteY43" fmla="*/ 143605 h 211931"/>
              <a:gd name="connsiteX44" fmla="*/ 142896 w 144052"/>
              <a:gd name="connsiteY44" fmla="*/ 136191 h 211931"/>
              <a:gd name="connsiteX45" fmla="*/ 142638 w 144052"/>
              <a:gd name="connsiteY45" fmla="*/ 134964 h 211931"/>
              <a:gd name="connsiteX46" fmla="*/ 142237 w 144052"/>
              <a:gd name="connsiteY46" fmla="*/ 133054 h 211931"/>
              <a:gd name="connsiteX47" fmla="*/ 137567 w 144052"/>
              <a:gd name="connsiteY47" fmla="*/ 116435 h 211931"/>
              <a:gd name="connsiteX48" fmla="*/ 137207 w 144052"/>
              <a:gd name="connsiteY48" fmla="*/ 114724 h 211931"/>
              <a:gd name="connsiteX49" fmla="*/ 136848 w 144052"/>
              <a:gd name="connsiteY49" fmla="*/ 113013 h 211931"/>
              <a:gd name="connsiteX50" fmla="*/ 136788 w 144052"/>
              <a:gd name="connsiteY50" fmla="*/ 112728 h 211931"/>
              <a:gd name="connsiteX51" fmla="*/ 135418 w 144052"/>
              <a:gd name="connsiteY51" fmla="*/ 106197 h 211931"/>
              <a:gd name="connsiteX52" fmla="*/ 135352 w 144052"/>
              <a:gd name="connsiteY52" fmla="*/ 105883 h 211931"/>
              <a:gd name="connsiteX53" fmla="*/ 132929 w 144052"/>
              <a:gd name="connsiteY53" fmla="*/ 94660 h 211931"/>
              <a:gd name="connsiteX54" fmla="*/ 132713 w 144052"/>
              <a:gd name="connsiteY54" fmla="*/ 93633 h 211931"/>
              <a:gd name="connsiteX55" fmla="*/ 131017 w 144052"/>
              <a:gd name="connsiteY55" fmla="*/ 85533 h 211931"/>
              <a:gd name="connsiteX56" fmla="*/ 122484 w 144052"/>
              <a:gd name="connsiteY56" fmla="*/ 87800 h 211931"/>
              <a:gd name="connsiteX57" fmla="*/ 110089 w 144052"/>
              <a:gd name="connsiteY57" fmla="*/ 91028 h 211931"/>
              <a:gd name="connsiteX58" fmla="*/ 92197 w 144052"/>
              <a:gd name="connsiteY58" fmla="*/ 95787 h 211931"/>
              <a:gd name="connsiteX59" fmla="*/ 91966 w 144052"/>
              <a:gd name="connsiteY59" fmla="*/ 94734 h 211931"/>
              <a:gd name="connsiteX60" fmla="*/ 91779 w 144052"/>
              <a:gd name="connsiteY60" fmla="*/ 93879 h 21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052" h="211931">
                <a:moveTo>
                  <a:pt x="91779" y="93879"/>
                </a:moveTo>
                <a:lnTo>
                  <a:pt x="103067" y="77898"/>
                </a:lnTo>
                <a:lnTo>
                  <a:pt x="116394" y="58945"/>
                </a:lnTo>
                <a:lnTo>
                  <a:pt x="121951" y="51229"/>
                </a:lnTo>
                <a:lnTo>
                  <a:pt x="132433" y="36259"/>
                </a:lnTo>
                <a:lnTo>
                  <a:pt x="125939" y="31590"/>
                </a:lnTo>
                <a:lnTo>
                  <a:pt x="125357" y="31205"/>
                </a:lnTo>
                <a:lnTo>
                  <a:pt x="124594" y="30649"/>
                </a:lnTo>
                <a:lnTo>
                  <a:pt x="118277" y="26129"/>
                </a:lnTo>
                <a:lnTo>
                  <a:pt x="86749" y="70842"/>
                </a:lnTo>
                <a:lnTo>
                  <a:pt x="83739" y="57030"/>
                </a:lnTo>
                <a:lnTo>
                  <a:pt x="82312" y="50480"/>
                </a:lnTo>
                <a:lnTo>
                  <a:pt x="81984" y="48971"/>
                </a:lnTo>
                <a:lnTo>
                  <a:pt x="80497" y="42135"/>
                </a:lnTo>
                <a:lnTo>
                  <a:pt x="77909" y="30231"/>
                </a:lnTo>
                <a:lnTo>
                  <a:pt x="77891" y="30145"/>
                </a:lnTo>
                <a:lnTo>
                  <a:pt x="77872" y="30060"/>
                </a:lnTo>
                <a:lnTo>
                  <a:pt x="74825" y="16018"/>
                </a:lnTo>
                <a:lnTo>
                  <a:pt x="72972" y="7474"/>
                </a:lnTo>
                <a:lnTo>
                  <a:pt x="60208" y="809"/>
                </a:lnTo>
                <a:lnTo>
                  <a:pt x="59676" y="538"/>
                </a:lnTo>
                <a:lnTo>
                  <a:pt x="59103" y="246"/>
                </a:lnTo>
                <a:lnTo>
                  <a:pt x="58394" y="17744"/>
                </a:lnTo>
                <a:lnTo>
                  <a:pt x="29933" y="37867"/>
                </a:lnTo>
                <a:lnTo>
                  <a:pt x="9561" y="52942"/>
                </a:lnTo>
                <a:lnTo>
                  <a:pt x="402" y="70473"/>
                </a:lnTo>
                <a:lnTo>
                  <a:pt x="4139" y="85922"/>
                </a:lnTo>
                <a:lnTo>
                  <a:pt x="5304" y="90831"/>
                </a:lnTo>
                <a:lnTo>
                  <a:pt x="17107" y="140399"/>
                </a:lnTo>
                <a:lnTo>
                  <a:pt x="33197" y="207569"/>
                </a:lnTo>
                <a:lnTo>
                  <a:pt x="37075" y="210693"/>
                </a:lnTo>
                <a:lnTo>
                  <a:pt x="38652" y="212177"/>
                </a:lnTo>
                <a:lnTo>
                  <a:pt x="44856" y="208400"/>
                </a:lnTo>
                <a:lnTo>
                  <a:pt x="58125" y="200319"/>
                </a:lnTo>
                <a:lnTo>
                  <a:pt x="65844" y="195660"/>
                </a:lnTo>
                <a:lnTo>
                  <a:pt x="69480" y="193330"/>
                </a:lnTo>
                <a:lnTo>
                  <a:pt x="77081" y="188843"/>
                </a:lnTo>
                <a:lnTo>
                  <a:pt x="78562" y="187910"/>
                </a:lnTo>
                <a:lnTo>
                  <a:pt x="94997" y="177944"/>
                </a:lnTo>
                <a:lnTo>
                  <a:pt x="108437" y="169785"/>
                </a:lnTo>
                <a:lnTo>
                  <a:pt x="105911" y="158312"/>
                </a:lnTo>
                <a:lnTo>
                  <a:pt x="124602" y="153225"/>
                </a:lnTo>
                <a:lnTo>
                  <a:pt x="118183" y="150549"/>
                </a:lnTo>
                <a:lnTo>
                  <a:pt x="144454" y="143605"/>
                </a:lnTo>
                <a:lnTo>
                  <a:pt x="142896" y="136191"/>
                </a:lnTo>
                <a:lnTo>
                  <a:pt x="142638" y="134964"/>
                </a:lnTo>
                <a:lnTo>
                  <a:pt x="142237" y="133054"/>
                </a:lnTo>
                <a:lnTo>
                  <a:pt x="137567" y="116435"/>
                </a:lnTo>
                <a:lnTo>
                  <a:pt x="137207" y="114724"/>
                </a:lnTo>
                <a:lnTo>
                  <a:pt x="136848" y="113013"/>
                </a:lnTo>
                <a:lnTo>
                  <a:pt x="136788" y="112728"/>
                </a:lnTo>
                <a:lnTo>
                  <a:pt x="135418" y="106197"/>
                </a:lnTo>
                <a:lnTo>
                  <a:pt x="135352" y="105883"/>
                </a:lnTo>
                <a:lnTo>
                  <a:pt x="132929" y="94660"/>
                </a:lnTo>
                <a:lnTo>
                  <a:pt x="132713" y="93633"/>
                </a:lnTo>
                <a:lnTo>
                  <a:pt x="131017" y="85533"/>
                </a:lnTo>
                <a:lnTo>
                  <a:pt x="122484" y="87800"/>
                </a:lnTo>
                <a:lnTo>
                  <a:pt x="110089" y="91028"/>
                </a:lnTo>
                <a:lnTo>
                  <a:pt x="92197" y="95787"/>
                </a:lnTo>
                <a:lnTo>
                  <a:pt x="91966" y="94734"/>
                </a:lnTo>
                <a:lnTo>
                  <a:pt x="91779" y="9387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0900706D-4323-8B2F-A837-5B88AF3A8795}"/>
              </a:ext>
            </a:extLst>
          </p:cNvPr>
          <p:cNvSpPr>
            <a:spLocks/>
          </p:cNvSpPr>
          <p:nvPr/>
        </p:nvSpPr>
        <p:spPr>
          <a:xfrm flipV="1">
            <a:off x="7895900" y="1326999"/>
            <a:ext cx="449783" cy="364304"/>
          </a:xfrm>
          <a:custGeom>
            <a:avLst/>
            <a:gdLst>
              <a:gd name="connsiteX0" fmla="*/ 120237 w 306301"/>
              <a:gd name="connsiteY0" fmla="*/ 57589 h 248090"/>
              <a:gd name="connsiteX1" fmla="*/ 116090 w 306301"/>
              <a:gd name="connsiteY1" fmla="*/ 64419 h 248090"/>
              <a:gd name="connsiteX2" fmla="*/ 111763 w 306301"/>
              <a:gd name="connsiteY2" fmla="*/ 71574 h 248090"/>
              <a:gd name="connsiteX3" fmla="*/ 78023 w 306301"/>
              <a:gd name="connsiteY3" fmla="*/ 47105 h 248090"/>
              <a:gd name="connsiteX4" fmla="*/ 60196 w 306301"/>
              <a:gd name="connsiteY4" fmla="*/ 55730 h 248090"/>
              <a:gd name="connsiteX5" fmla="*/ 57922 w 306301"/>
              <a:gd name="connsiteY5" fmla="*/ 64517 h 248090"/>
              <a:gd name="connsiteX6" fmla="*/ 52768 w 306301"/>
              <a:gd name="connsiteY6" fmla="*/ 84460 h 248090"/>
              <a:gd name="connsiteX7" fmla="*/ 49124 w 306301"/>
              <a:gd name="connsiteY7" fmla="*/ 86170 h 248090"/>
              <a:gd name="connsiteX8" fmla="*/ 36759 w 306301"/>
              <a:gd name="connsiteY8" fmla="*/ 91483 h 248090"/>
              <a:gd name="connsiteX9" fmla="*/ 38534 w 306301"/>
              <a:gd name="connsiteY9" fmla="*/ 95533 h 248090"/>
              <a:gd name="connsiteX10" fmla="*/ 39294 w 306301"/>
              <a:gd name="connsiteY10" fmla="*/ 100773 h 248090"/>
              <a:gd name="connsiteX11" fmla="*/ 39834 w 306301"/>
              <a:gd name="connsiteY11" fmla="*/ 104223 h 248090"/>
              <a:gd name="connsiteX12" fmla="*/ 40943 w 306301"/>
              <a:gd name="connsiteY12" fmla="*/ 111351 h 248090"/>
              <a:gd name="connsiteX13" fmla="*/ 41421 w 306301"/>
              <a:gd name="connsiteY13" fmla="*/ 114280 h 248090"/>
              <a:gd name="connsiteX14" fmla="*/ 41884 w 306301"/>
              <a:gd name="connsiteY14" fmla="*/ 117359 h 248090"/>
              <a:gd name="connsiteX15" fmla="*/ 42556 w 306301"/>
              <a:gd name="connsiteY15" fmla="*/ 121670 h 248090"/>
              <a:gd name="connsiteX16" fmla="*/ 43610 w 306301"/>
              <a:gd name="connsiteY16" fmla="*/ 128750 h 248090"/>
              <a:gd name="connsiteX17" fmla="*/ 39639 w 306301"/>
              <a:gd name="connsiteY17" fmla="*/ 130230 h 248090"/>
              <a:gd name="connsiteX18" fmla="*/ 38905 w 306301"/>
              <a:gd name="connsiteY18" fmla="*/ 135060 h 248090"/>
              <a:gd name="connsiteX19" fmla="*/ 38592 w 306301"/>
              <a:gd name="connsiteY19" fmla="*/ 137142 h 248090"/>
              <a:gd name="connsiteX20" fmla="*/ 30261 w 306301"/>
              <a:gd name="connsiteY20" fmla="*/ 140387 h 248090"/>
              <a:gd name="connsiteX21" fmla="*/ 29703 w 306301"/>
              <a:gd name="connsiteY21" fmla="*/ 143041 h 248090"/>
              <a:gd name="connsiteX22" fmla="*/ 27466 w 306301"/>
              <a:gd name="connsiteY22" fmla="*/ 147970 h 248090"/>
              <a:gd name="connsiteX23" fmla="*/ 26709 w 306301"/>
              <a:gd name="connsiteY23" fmla="*/ 149714 h 248090"/>
              <a:gd name="connsiteX24" fmla="*/ 25067 w 306301"/>
              <a:gd name="connsiteY24" fmla="*/ 153517 h 248090"/>
              <a:gd name="connsiteX25" fmla="*/ 20321 w 306301"/>
              <a:gd name="connsiteY25" fmla="*/ 164256 h 248090"/>
              <a:gd name="connsiteX26" fmla="*/ 15667 w 306301"/>
              <a:gd name="connsiteY26" fmla="*/ 174724 h 248090"/>
              <a:gd name="connsiteX27" fmla="*/ 6836 w 306301"/>
              <a:gd name="connsiteY27" fmla="*/ 194369 h 248090"/>
              <a:gd name="connsiteX28" fmla="*/ 6432 w 306301"/>
              <a:gd name="connsiteY28" fmla="*/ 195293 h 248090"/>
              <a:gd name="connsiteX29" fmla="*/ 771 w 306301"/>
              <a:gd name="connsiteY29" fmla="*/ 208057 h 248090"/>
              <a:gd name="connsiteX30" fmla="*/ 342 w 306301"/>
              <a:gd name="connsiteY30" fmla="*/ 209251 h 248090"/>
              <a:gd name="connsiteX31" fmla="*/ 2549 w 306301"/>
              <a:gd name="connsiteY31" fmla="*/ 210884 h 248090"/>
              <a:gd name="connsiteX32" fmla="*/ 3284 w 306301"/>
              <a:gd name="connsiteY32" fmla="*/ 209166 h 248090"/>
              <a:gd name="connsiteX33" fmla="*/ 5150 w 306301"/>
              <a:gd name="connsiteY33" fmla="*/ 206134 h 248090"/>
              <a:gd name="connsiteX34" fmla="*/ 21890 w 306301"/>
              <a:gd name="connsiteY34" fmla="*/ 204815 h 248090"/>
              <a:gd name="connsiteX35" fmla="*/ 22959 w 306301"/>
              <a:gd name="connsiteY35" fmla="*/ 202574 h 248090"/>
              <a:gd name="connsiteX36" fmla="*/ 23524 w 306301"/>
              <a:gd name="connsiteY36" fmla="*/ 201390 h 248090"/>
              <a:gd name="connsiteX37" fmla="*/ 29203 w 306301"/>
              <a:gd name="connsiteY37" fmla="*/ 199751 h 248090"/>
              <a:gd name="connsiteX38" fmla="*/ 28436 w 306301"/>
              <a:gd name="connsiteY38" fmla="*/ 204978 h 248090"/>
              <a:gd name="connsiteX39" fmla="*/ 27976 w 306301"/>
              <a:gd name="connsiteY39" fmla="*/ 208002 h 248090"/>
              <a:gd name="connsiteX40" fmla="*/ 23381 w 306301"/>
              <a:gd name="connsiteY40" fmla="*/ 217901 h 248090"/>
              <a:gd name="connsiteX41" fmla="*/ 32623 w 306301"/>
              <a:gd name="connsiteY41" fmla="*/ 221927 h 248090"/>
              <a:gd name="connsiteX42" fmla="*/ 45447 w 306301"/>
              <a:gd name="connsiteY42" fmla="*/ 227630 h 248090"/>
              <a:gd name="connsiteX43" fmla="*/ 49381 w 306301"/>
              <a:gd name="connsiteY43" fmla="*/ 229387 h 248090"/>
              <a:gd name="connsiteX44" fmla="*/ 51919 w 306301"/>
              <a:gd name="connsiteY44" fmla="*/ 230602 h 248090"/>
              <a:gd name="connsiteX45" fmla="*/ 57363 w 306301"/>
              <a:gd name="connsiteY45" fmla="*/ 232919 h 248090"/>
              <a:gd name="connsiteX46" fmla="*/ 66881 w 306301"/>
              <a:gd name="connsiteY46" fmla="*/ 236427 h 248090"/>
              <a:gd name="connsiteX47" fmla="*/ 89068 w 306301"/>
              <a:gd name="connsiteY47" fmla="*/ 245106 h 248090"/>
              <a:gd name="connsiteX48" fmla="*/ 97109 w 306301"/>
              <a:gd name="connsiteY48" fmla="*/ 248423 h 248090"/>
              <a:gd name="connsiteX49" fmla="*/ 113654 w 306301"/>
              <a:gd name="connsiteY49" fmla="*/ 208131 h 248090"/>
              <a:gd name="connsiteX50" fmla="*/ 131584 w 306301"/>
              <a:gd name="connsiteY50" fmla="*/ 205624 h 248090"/>
              <a:gd name="connsiteX51" fmla="*/ 137829 w 306301"/>
              <a:gd name="connsiteY51" fmla="*/ 204746 h 248090"/>
              <a:gd name="connsiteX52" fmla="*/ 144577 w 306301"/>
              <a:gd name="connsiteY52" fmla="*/ 203486 h 248090"/>
              <a:gd name="connsiteX53" fmla="*/ 143280 w 306301"/>
              <a:gd name="connsiteY53" fmla="*/ 194886 h 248090"/>
              <a:gd name="connsiteX54" fmla="*/ 142773 w 306301"/>
              <a:gd name="connsiteY54" fmla="*/ 193546 h 248090"/>
              <a:gd name="connsiteX55" fmla="*/ 139868 w 306301"/>
              <a:gd name="connsiteY55" fmla="*/ 186050 h 248090"/>
              <a:gd name="connsiteX56" fmla="*/ 136481 w 306301"/>
              <a:gd name="connsiteY56" fmla="*/ 177711 h 248090"/>
              <a:gd name="connsiteX57" fmla="*/ 138927 w 306301"/>
              <a:gd name="connsiteY57" fmla="*/ 177312 h 248090"/>
              <a:gd name="connsiteX58" fmla="*/ 144716 w 306301"/>
              <a:gd name="connsiteY58" fmla="*/ 176514 h 248090"/>
              <a:gd name="connsiteX59" fmla="*/ 147402 w 306301"/>
              <a:gd name="connsiteY59" fmla="*/ 176146 h 248090"/>
              <a:gd name="connsiteX60" fmla="*/ 152963 w 306301"/>
              <a:gd name="connsiteY60" fmla="*/ 175390 h 248090"/>
              <a:gd name="connsiteX61" fmla="*/ 168123 w 306301"/>
              <a:gd name="connsiteY61" fmla="*/ 173392 h 248090"/>
              <a:gd name="connsiteX62" fmla="*/ 173582 w 306301"/>
              <a:gd name="connsiteY62" fmla="*/ 172645 h 248090"/>
              <a:gd name="connsiteX63" fmla="*/ 183261 w 306301"/>
              <a:gd name="connsiteY63" fmla="*/ 172620 h 248090"/>
              <a:gd name="connsiteX64" fmla="*/ 190428 w 306301"/>
              <a:gd name="connsiteY64" fmla="*/ 172758 h 248090"/>
              <a:gd name="connsiteX65" fmla="*/ 199960 w 306301"/>
              <a:gd name="connsiteY65" fmla="*/ 181607 h 248090"/>
              <a:gd name="connsiteX66" fmla="*/ 200934 w 306301"/>
              <a:gd name="connsiteY66" fmla="*/ 182804 h 248090"/>
              <a:gd name="connsiteX67" fmla="*/ 203208 w 306301"/>
              <a:gd name="connsiteY67" fmla="*/ 184952 h 248090"/>
              <a:gd name="connsiteX68" fmla="*/ 204809 w 306301"/>
              <a:gd name="connsiteY68" fmla="*/ 186452 h 248090"/>
              <a:gd name="connsiteX69" fmla="*/ 212928 w 306301"/>
              <a:gd name="connsiteY69" fmla="*/ 193094 h 248090"/>
              <a:gd name="connsiteX70" fmla="*/ 232617 w 306301"/>
              <a:gd name="connsiteY70" fmla="*/ 188403 h 248090"/>
              <a:gd name="connsiteX71" fmla="*/ 235442 w 306301"/>
              <a:gd name="connsiteY71" fmla="*/ 189768 h 248090"/>
              <a:gd name="connsiteX72" fmla="*/ 250745 w 306301"/>
              <a:gd name="connsiteY72" fmla="*/ 189217 h 248090"/>
              <a:gd name="connsiteX73" fmla="*/ 261016 w 306301"/>
              <a:gd name="connsiteY73" fmla="*/ 160905 h 248090"/>
              <a:gd name="connsiteX74" fmla="*/ 295994 w 306301"/>
              <a:gd name="connsiteY74" fmla="*/ 159649 h 248090"/>
              <a:gd name="connsiteX75" fmla="*/ 303109 w 306301"/>
              <a:gd name="connsiteY75" fmla="*/ 161076 h 248090"/>
              <a:gd name="connsiteX76" fmla="*/ 297173 w 306301"/>
              <a:gd name="connsiteY76" fmla="*/ 151665 h 248090"/>
              <a:gd name="connsiteX77" fmla="*/ 296681 w 306301"/>
              <a:gd name="connsiteY77" fmla="*/ 150898 h 248090"/>
              <a:gd name="connsiteX78" fmla="*/ 295917 w 306301"/>
              <a:gd name="connsiteY78" fmla="*/ 149750 h 248090"/>
              <a:gd name="connsiteX79" fmla="*/ 286461 w 306301"/>
              <a:gd name="connsiteY79" fmla="*/ 134694 h 248090"/>
              <a:gd name="connsiteX80" fmla="*/ 306643 w 306301"/>
              <a:gd name="connsiteY80" fmla="*/ 135095 h 248090"/>
              <a:gd name="connsiteX81" fmla="*/ 306444 w 306301"/>
              <a:gd name="connsiteY81" fmla="*/ 133303 h 248090"/>
              <a:gd name="connsiteX82" fmla="*/ 302679 w 306301"/>
              <a:gd name="connsiteY82" fmla="*/ 95972 h 248090"/>
              <a:gd name="connsiteX83" fmla="*/ 292309 w 306301"/>
              <a:gd name="connsiteY83" fmla="*/ 101091 h 248090"/>
              <a:gd name="connsiteX84" fmla="*/ 291358 w 306301"/>
              <a:gd name="connsiteY84" fmla="*/ 91840 h 248090"/>
              <a:gd name="connsiteX85" fmla="*/ 290370 w 306301"/>
              <a:gd name="connsiteY85" fmla="*/ 82212 h 248090"/>
              <a:gd name="connsiteX86" fmla="*/ 278652 w 306301"/>
              <a:gd name="connsiteY86" fmla="*/ 85161 h 248090"/>
              <a:gd name="connsiteX87" fmla="*/ 275992 w 306301"/>
              <a:gd name="connsiteY87" fmla="*/ 85852 h 248090"/>
              <a:gd name="connsiteX88" fmla="*/ 263756 w 306301"/>
              <a:gd name="connsiteY88" fmla="*/ 88924 h 248090"/>
              <a:gd name="connsiteX89" fmla="*/ 258444 w 306301"/>
              <a:gd name="connsiteY89" fmla="*/ 90296 h 248090"/>
              <a:gd name="connsiteX90" fmla="*/ 258323 w 306301"/>
              <a:gd name="connsiteY90" fmla="*/ 89198 h 248090"/>
              <a:gd name="connsiteX91" fmla="*/ 257794 w 306301"/>
              <a:gd name="connsiteY91" fmla="*/ 84373 h 248090"/>
              <a:gd name="connsiteX92" fmla="*/ 257309 w 306301"/>
              <a:gd name="connsiteY92" fmla="*/ 79953 h 248090"/>
              <a:gd name="connsiteX93" fmla="*/ 257111 w 306301"/>
              <a:gd name="connsiteY93" fmla="*/ 78161 h 248090"/>
              <a:gd name="connsiteX94" fmla="*/ 232220 w 306301"/>
              <a:gd name="connsiteY94" fmla="*/ 83604 h 248090"/>
              <a:gd name="connsiteX95" fmla="*/ 226442 w 306301"/>
              <a:gd name="connsiteY95" fmla="*/ 84802 h 248090"/>
              <a:gd name="connsiteX96" fmla="*/ 225417 w 306301"/>
              <a:gd name="connsiteY96" fmla="*/ 79449 h 248090"/>
              <a:gd name="connsiteX97" fmla="*/ 224686 w 306301"/>
              <a:gd name="connsiteY97" fmla="*/ 75671 h 248090"/>
              <a:gd name="connsiteX98" fmla="*/ 223143 w 306301"/>
              <a:gd name="connsiteY98" fmla="*/ 68857 h 248090"/>
              <a:gd name="connsiteX99" fmla="*/ 222989 w 306301"/>
              <a:gd name="connsiteY99" fmla="*/ 66885 h 248090"/>
              <a:gd name="connsiteX100" fmla="*/ 217842 w 306301"/>
              <a:gd name="connsiteY100" fmla="*/ 42260 h 248090"/>
              <a:gd name="connsiteX101" fmla="*/ 217438 w 306301"/>
              <a:gd name="connsiteY101" fmla="*/ 38796 h 248090"/>
              <a:gd name="connsiteX102" fmla="*/ 217332 w 306301"/>
              <a:gd name="connsiteY102" fmla="*/ 37872 h 248090"/>
              <a:gd name="connsiteX103" fmla="*/ 216887 w 306301"/>
              <a:gd name="connsiteY103" fmla="*/ 34061 h 248090"/>
              <a:gd name="connsiteX104" fmla="*/ 216829 w 306301"/>
              <a:gd name="connsiteY104" fmla="*/ 33541 h 248090"/>
              <a:gd name="connsiteX105" fmla="*/ 216700 w 306301"/>
              <a:gd name="connsiteY105" fmla="*/ 32444 h 248090"/>
              <a:gd name="connsiteX106" fmla="*/ 216685 w 306301"/>
              <a:gd name="connsiteY106" fmla="*/ 32329 h 248090"/>
              <a:gd name="connsiteX107" fmla="*/ 232014 w 306301"/>
              <a:gd name="connsiteY107" fmla="*/ 10313 h 248090"/>
              <a:gd name="connsiteX108" fmla="*/ 224884 w 306301"/>
              <a:gd name="connsiteY108" fmla="*/ 5306 h 248090"/>
              <a:gd name="connsiteX109" fmla="*/ 221251 w 306301"/>
              <a:gd name="connsiteY109" fmla="*/ 2741 h 248090"/>
              <a:gd name="connsiteX110" fmla="*/ 217798 w 306301"/>
              <a:gd name="connsiteY110" fmla="*/ 332 h 248090"/>
              <a:gd name="connsiteX111" fmla="*/ 212972 w 306301"/>
              <a:gd name="connsiteY111" fmla="*/ 7246 h 248090"/>
              <a:gd name="connsiteX112" fmla="*/ 213813 w 306301"/>
              <a:gd name="connsiteY112" fmla="*/ 7616 h 248090"/>
              <a:gd name="connsiteX113" fmla="*/ 213174 w 306301"/>
              <a:gd name="connsiteY113" fmla="*/ 8978 h 248090"/>
              <a:gd name="connsiteX114" fmla="*/ 192044 w 306301"/>
              <a:gd name="connsiteY114" fmla="*/ 37454 h 248090"/>
              <a:gd name="connsiteX115" fmla="*/ 188782 w 306301"/>
              <a:gd name="connsiteY115" fmla="*/ 40374 h 248090"/>
              <a:gd name="connsiteX116" fmla="*/ 183133 w 306301"/>
              <a:gd name="connsiteY116" fmla="*/ 22357 h 248090"/>
              <a:gd name="connsiteX117" fmla="*/ 181028 w 306301"/>
              <a:gd name="connsiteY117" fmla="*/ 15647 h 248090"/>
              <a:gd name="connsiteX118" fmla="*/ 153411 w 306301"/>
              <a:gd name="connsiteY118" fmla="*/ 3655 h 248090"/>
              <a:gd name="connsiteX119" fmla="*/ 140801 w 306301"/>
              <a:gd name="connsiteY119" fmla="*/ 24194 h 248090"/>
              <a:gd name="connsiteX120" fmla="*/ 132892 w 306301"/>
              <a:gd name="connsiteY120" fmla="*/ 37076 h 248090"/>
              <a:gd name="connsiteX121" fmla="*/ 128638 w 306301"/>
              <a:gd name="connsiteY121" fmla="*/ 43991 h 248090"/>
              <a:gd name="connsiteX122" fmla="*/ 127536 w 306301"/>
              <a:gd name="connsiteY122" fmla="*/ 45814 h 248090"/>
              <a:gd name="connsiteX123" fmla="*/ 123330 w 306301"/>
              <a:gd name="connsiteY123" fmla="*/ 52671 h 248090"/>
              <a:gd name="connsiteX124" fmla="*/ 120237 w 306301"/>
              <a:gd name="connsiteY124" fmla="*/ 57589 h 24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306301" h="248090">
                <a:moveTo>
                  <a:pt x="120237" y="57589"/>
                </a:moveTo>
                <a:lnTo>
                  <a:pt x="116090" y="64419"/>
                </a:lnTo>
                <a:lnTo>
                  <a:pt x="111763" y="71574"/>
                </a:lnTo>
                <a:lnTo>
                  <a:pt x="78023" y="47105"/>
                </a:lnTo>
                <a:lnTo>
                  <a:pt x="60196" y="55730"/>
                </a:lnTo>
                <a:lnTo>
                  <a:pt x="57922" y="64517"/>
                </a:lnTo>
                <a:lnTo>
                  <a:pt x="52768" y="84460"/>
                </a:lnTo>
                <a:lnTo>
                  <a:pt x="49124" y="86170"/>
                </a:lnTo>
                <a:lnTo>
                  <a:pt x="36759" y="91483"/>
                </a:lnTo>
                <a:lnTo>
                  <a:pt x="38534" y="95533"/>
                </a:lnTo>
                <a:lnTo>
                  <a:pt x="39294" y="100773"/>
                </a:lnTo>
                <a:lnTo>
                  <a:pt x="39834" y="104223"/>
                </a:lnTo>
                <a:lnTo>
                  <a:pt x="40943" y="111351"/>
                </a:lnTo>
                <a:lnTo>
                  <a:pt x="41421" y="114280"/>
                </a:lnTo>
                <a:lnTo>
                  <a:pt x="41884" y="117359"/>
                </a:lnTo>
                <a:lnTo>
                  <a:pt x="42556" y="121670"/>
                </a:lnTo>
                <a:lnTo>
                  <a:pt x="43610" y="128750"/>
                </a:lnTo>
                <a:lnTo>
                  <a:pt x="39639" y="130230"/>
                </a:lnTo>
                <a:lnTo>
                  <a:pt x="38905" y="135060"/>
                </a:lnTo>
                <a:lnTo>
                  <a:pt x="38592" y="137142"/>
                </a:lnTo>
                <a:lnTo>
                  <a:pt x="30261" y="140387"/>
                </a:lnTo>
                <a:lnTo>
                  <a:pt x="29703" y="143041"/>
                </a:lnTo>
                <a:lnTo>
                  <a:pt x="27466" y="147970"/>
                </a:lnTo>
                <a:lnTo>
                  <a:pt x="26709" y="149714"/>
                </a:lnTo>
                <a:lnTo>
                  <a:pt x="25067" y="153517"/>
                </a:lnTo>
                <a:lnTo>
                  <a:pt x="20321" y="164256"/>
                </a:lnTo>
                <a:lnTo>
                  <a:pt x="15667" y="174724"/>
                </a:lnTo>
                <a:lnTo>
                  <a:pt x="6836" y="194369"/>
                </a:lnTo>
                <a:lnTo>
                  <a:pt x="6432" y="195293"/>
                </a:lnTo>
                <a:lnTo>
                  <a:pt x="771" y="208057"/>
                </a:lnTo>
                <a:lnTo>
                  <a:pt x="342" y="209251"/>
                </a:lnTo>
                <a:lnTo>
                  <a:pt x="2549" y="210884"/>
                </a:lnTo>
                <a:lnTo>
                  <a:pt x="3284" y="209166"/>
                </a:lnTo>
                <a:lnTo>
                  <a:pt x="5150" y="206134"/>
                </a:lnTo>
                <a:lnTo>
                  <a:pt x="21890" y="204815"/>
                </a:lnTo>
                <a:lnTo>
                  <a:pt x="22959" y="202574"/>
                </a:lnTo>
                <a:lnTo>
                  <a:pt x="23524" y="201390"/>
                </a:lnTo>
                <a:lnTo>
                  <a:pt x="29203" y="199751"/>
                </a:lnTo>
                <a:lnTo>
                  <a:pt x="28436" y="204978"/>
                </a:lnTo>
                <a:lnTo>
                  <a:pt x="27976" y="208002"/>
                </a:lnTo>
                <a:lnTo>
                  <a:pt x="23381" y="217901"/>
                </a:lnTo>
                <a:lnTo>
                  <a:pt x="32623" y="221927"/>
                </a:lnTo>
                <a:lnTo>
                  <a:pt x="45447" y="227630"/>
                </a:lnTo>
                <a:lnTo>
                  <a:pt x="49381" y="229387"/>
                </a:lnTo>
                <a:lnTo>
                  <a:pt x="51919" y="230602"/>
                </a:lnTo>
                <a:lnTo>
                  <a:pt x="57363" y="232919"/>
                </a:lnTo>
                <a:lnTo>
                  <a:pt x="66881" y="236427"/>
                </a:lnTo>
                <a:lnTo>
                  <a:pt x="89068" y="245106"/>
                </a:lnTo>
                <a:lnTo>
                  <a:pt x="97109" y="248423"/>
                </a:lnTo>
                <a:lnTo>
                  <a:pt x="113654" y="208131"/>
                </a:lnTo>
                <a:lnTo>
                  <a:pt x="131584" y="205624"/>
                </a:lnTo>
                <a:lnTo>
                  <a:pt x="137829" y="204746"/>
                </a:lnTo>
                <a:lnTo>
                  <a:pt x="144577" y="203486"/>
                </a:lnTo>
                <a:lnTo>
                  <a:pt x="143280" y="194886"/>
                </a:lnTo>
                <a:lnTo>
                  <a:pt x="142773" y="193546"/>
                </a:lnTo>
                <a:lnTo>
                  <a:pt x="139868" y="186050"/>
                </a:lnTo>
                <a:lnTo>
                  <a:pt x="136481" y="177711"/>
                </a:lnTo>
                <a:lnTo>
                  <a:pt x="138927" y="177312"/>
                </a:lnTo>
                <a:lnTo>
                  <a:pt x="144716" y="176514"/>
                </a:lnTo>
                <a:lnTo>
                  <a:pt x="147402" y="176146"/>
                </a:lnTo>
                <a:lnTo>
                  <a:pt x="152963" y="175390"/>
                </a:lnTo>
                <a:lnTo>
                  <a:pt x="168123" y="173392"/>
                </a:lnTo>
                <a:lnTo>
                  <a:pt x="173582" y="172645"/>
                </a:lnTo>
                <a:lnTo>
                  <a:pt x="183261" y="172620"/>
                </a:lnTo>
                <a:lnTo>
                  <a:pt x="190428" y="172758"/>
                </a:lnTo>
                <a:lnTo>
                  <a:pt x="199960" y="181607"/>
                </a:lnTo>
                <a:lnTo>
                  <a:pt x="200934" y="182804"/>
                </a:lnTo>
                <a:lnTo>
                  <a:pt x="203208" y="184952"/>
                </a:lnTo>
                <a:lnTo>
                  <a:pt x="204809" y="186452"/>
                </a:lnTo>
                <a:lnTo>
                  <a:pt x="212928" y="193094"/>
                </a:lnTo>
                <a:lnTo>
                  <a:pt x="232617" y="188403"/>
                </a:lnTo>
                <a:lnTo>
                  <a:pt x="235442" y="189768"/>
                </a:lnTo>
                <a:lnTo>
                  <a:pt x="250745" y="189217"/>
                </a:lnTo>
                <a:lnTo>
                  <a:pt x="261016" y="160905"/>
                </a:lnTo>
                <a:lnTo>
                  <a:pt x="295994" y="159649"/>
                </a:lnTo>
                <a:lnTo>
                  <a:pt x="303109" y="161076"/>
                </a:lnTo>
                <a:lnTo>
                  <a:pt x="297173" y="151665"/>
                </a:lnTo>
                <a:lnTo>
                  <a:pt x="296681" y="150898"/>
                </a:lnTo>
                <a:lnTo>
                  <a:pt x="295917" y="149750"/>
                </a:lnTo>
                <a:lnTo>
                  <a:pt x="286461" y="134694"/>
                </a:lnTo>
                <a:lnTo>
                  <a:pt x="306643" y="135095"/>
                </a:lnTo>
                <a:lnTo>
                  <a:pt x="306444" y="133303"/>
                </a:lnTo>
                <a:lnTo>
                  <a:pt x="302679" y="95972"/>
                </a:lnTo>
                <a:lnTo>
                  <a:pt x="292309" y="101091"/>
                </a:lnTo>
                <a:lnTo>
                  <a:pt x="291358" y="91840"/>
                </a:lnTo>
                <a:lnTo>
                  <a:pt x="290370" y="82212"/>
                </a:lnTo>
                <a:lnTo>
                  <a:pt x="278652" y="85161"/>
                </a:lnTo>
                <a:lnTo>
                  <a:pt x="275992" y="85852"/>
                </a:lnTo>
                <a:lnTo>
                  <a:pt x="263756" y="88924"/>
                </a:lnTo>
                <a:lnTo>
                  <a:pt x="258444" y="90296"/>
                </a:lnTo>
                <a:lnTo>
                  <a:pt x="258323" y="89198"/>
                </a:lnTo>
                <a:lnTo>
                  <a:pt x="257794" y="84373"/>
                </a:lnTo>
                <a:lnTo>
                  <a:pt x="257309" y="79953"/>
                </a:lnTo>
                <a:lnTo>
                  <a:pt x="257111" y="78161"/>
                </a:lnTo>
                <a:lnTo>
                  <a:pt x="232220" y="83604"/>
                </a:lnTo>
                <a:lnTo>
                  <a:pt x="226442" y="84802"/>
                </a:lnTo>
                <a:lnTo>
                  <a:pt x="225417" y="79449"/>
                </a:lnTo>
                <a:lnTo>
                  <a:pt x="224686" y="75671"/>
                </a:lnTo>
                <a:lnTo>
                  <a:pt x="223143" y="68857"/>
                </a:lnTo>
                <a:lnTo>
                  <a:pt x="222989" y="66885"/>
                </a:lnTo>
                <a:lnTo>
                  <a:pt x="217842" y="42260"/>
                </a:lnTo>
                <a:lnTo>
                  <a:pt x="217438" y="38796"/>
                </a:lnTo>
                <a:lnTo>
                  <a:pt x="217332" y="37872"/>
                </a:lnTo>
                <a:lnTo>
                  <a:pt x="216887" y="34061"/>
                </a:lnTo>
                <a:lnTo>
                  <a:pt x="216829" y="33541"/>
                </a:lnTo>
                <a:lnTo>
                  <a:pt x="216700" y="32444"/>
                </a:lnTo>
                <a:lnTo>
                  <a:pt x="216685" y="32329"/>
                </a:lnTo>
                <a:lnTo>
                  <a:pt x="232014" y="10313"/>
                </a:lnTo>
                <a:lnTo>
                  <a:pt x="224884" y="5306"/>
                </a:lnTo>
                <a:lnTo>
                  <a:pt x="221251" y="2741"/>
                </a:lnTo>
                <a:lnTo>
                  <a:pt x="217798" y="332"/>
                </a:lnTo>
                <a:lnTo>
                  <a:pt x="212972" y="7246"/>
                </a:lnTo>
                <a:lnTo>
                  <a:pt x="213813" y="7616"/>
                </a:lnTo>
                <a:lnTo>
                  <a:pt x="213174" y="8978"/>
                </a:lnTo>
                <a:lnTo>
                  <a:pt x="192044" y="37454"/>
                </a:lnTo>
                <a:lnTo>
                  <a:pt x="188782" y="40374"/>
                </a:lnTo>
                <a:lnTo>
                  <a:pt x="183133" y="22357"/>
                </a:lnTo>
                <a:lnTo>
                  <a:pt x="181028" y="15647"/>
                </a:lnTo>
                <a:lnTo>
                  <a:pt x="153411" y="3655"/>
                </a:lnTo>
                <a:lnTo>
                  <a:pt x="140801" y="24194"/>
                </a:lnTo>
                <a:lnTo>
                  <a:pt x="132892" y="37076"/>
                </a:lnTo>
                <a:lnTo>
                  <a:pt x="128638" y="43991"/>
                </a:lnTo>
                <a:lnTo>
                  <a:pt x="127536" y="45814"/>
                </a:lnTo>
                <a:lnTo>
                  <a:pt x="123330" y="52671"/>
                </a:lnTo>
                <a:lnTo>
                  <a:pt x="120237" y="5758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96BE9161-C28D-057A-B67B-A56F960B43DA}"/>
              </a:ext>
            </a:extLst>
          </p:cNvPr>
          <p:cNvSpPr>
            <a:spLocks/>
          </p:cNvSpPr>
          <p:nvPr/>
        </p:nvSpPr>
        <p:spPr>
          <a:xfrm flipV="1">
            <a:off x="8268495" y="1543346"/>
            <a:ext cx="425395" cy="363461"/>
          </a:xfrm>
          <a:custGeom>
            <a:avLst/>
            <a:gdLst>
              <a:gd name="connsiteX0" fmla="*/ 153726 w 289693"/>
              <a:gd name="connsiteY0" fmla="*/ 60498 h 247516"/>
              <a:gd name="connsiteX1" fmla="*/ 145979 w 289693"/>
              <a:gd name="connsiteY1" fmla="*/ 62312 h 247516"/>
              <a:gd name="connsiteX2" fmla="*/ 131598 w 289693"/>
              <a:gd name="connsiteY2" fmla="*/ 65392 h 247516"/>
              <a:gd name="connsiteX3" fmla="*/ 131301 w 289693"/>
              <a:gd name="connsiteY3" fmla="*/ 65445 h 247516"/>
              <a:gd name="connsiteX4" fmla="*/ 134173 w 289693"/>
              <a:gd name="connsiteY4" fmla="*/ 82872 h 247516"/>
              <a:gd name="connsiteX5" fmla="*/ 135462 w 289693"/>
              <a:gd name="connsiteY5" fmla="*/ 90723 h 247516"/>
              <a:gd name="connsiteX6" fmla="*/ 132109 w 289693"/>
              <a:gd name="connsiteY6" fmla="*/ 98539 h 247516"/>
              <a:gd name="connsiteX7" fmla="*/ 130312 w 289693"/>
              <a:gd name="connsiteY7" fmla="*/ 100578 h 247516"/>
              <a:gd name="connsiteX8" fmla="*/ 122653 w 289693"/>
              <a:gd name="connsiteY8" fmla="*/ 102631 h 247516"/>
              <a:gd name="connsiteX9" fmla="*/ 119612 w 289693"/>
              <a:gd name="connsiteY9" fmla="*/ 103466 h 247516"/>
              <a:gd name="connsiteX10" fmla="*/ 116096 w 289693"/>
              <a:gd name="connsiteY10" fmla="*/ 104459 h 247516"/>
              <a:gd name="connsiteX11" fmla="*/ 110392 w 289693"/>
              <a:gd name="connsiteY11" fmla="*/ 104853 h 247516"/>
              <a:gd name="connsiteX12" fmla="*/ 102920 w 289693"/>
              <a:gd name="connsiteY12" fmla="*/ 105757 h 247516"/>
              <a:gd name="connsiteX13" fmla="*/ 102435 w 289693"/>
              <a:gd name="connsiteY13" fmla="*/ 106615 h 247516"/>
              <a:gd name="connsiteX14" fmla="*/ 103030 w 289693"/>
              <a:gd name="connsiteY14" fmla="*/ 113562 h 247516"/>
              <a:gd name="connsiteX15" fmla="*/ 101947 w 289693"/>
              <a:gd name="connsiteY15" fmla="*/ 117359 h 247516"/>
              <a:gd name="connsiteX16" fmla="*/ 101326 w 289693"/>
              <a:gd name="connsiteY16" fmla="*/ 119659 h 247516"/>
              <a:gd name="connsiteX17" fmla="*/ 99243 w 289693"/>
              <a:gd name="connsiteY17" fmla="*/ 120948 h 247516"/>
              <a:gd name="connsiteX18" fmla="*/ 96286 w 289693"/>
              <a:gd name="connsiteY18" fmla="*/ 122609 h 247516"/>
              <a:gd name="connsiteX19" fmla="*/ 93737 w 289693"/>
              <a:gd name="connsiteY19" fmla="*/ 125926 h 247516"/>
              <a:gd name="connsiteX20" fmla="*/ 91885 w 289693"/>
              <a:gd name="connsiteY20" fmla="*/ 125333 h 247516"/>
              <a:gd name="connsiteX21" fmla="*/ 84491 w 289693"/>
              <a:gd name="connsiteY21" fmla="*/ 123432 h 247516"/>
              <a:gd name="connsiteX22" fmla="*/ 83682 w 289693"/>
              <a:gd name="connsiteY22" fmla="*/ 125605 h 247516"/>
              <a:gd name="connsiteX23" fmla="*/ 79300 w 289693"/>
              <a:gd name="connsiteY23" fmla="*/ 134379 h 247516"/>
              <a:gd name="connsiteX24" fmla="*/ 78503 w 289693"/>
              <a:gd name="connsiteY24" fmla="*/ 136028 h 247516"/>
              <a:gd name="connsiteX25" fmla="*/ 76034 w 289693"/>
              <a:gd name="connsiteY25" fmla="*/ 143434 h 247516"/>
              <a:gd name="connsiteX26" fmla="*/ 72247 w 289693"/>
              <a:gd name="connsiteY26" fmla="*/ 154848 h 247516"/>
              <a:gd name="connsiteX27" fmla="*/ 55401 w 289693"/>
              <a:gd name="connsiteY27" fmla="*/ 146827 h 247516"/>
              <a:gd name="connsiteX28" fmla="*/ 54935 w 289693"/>
              <a:gd name="connsiteY28" fmla="*/ 147748 h 247516"/>
              <a:gd name="connsiteX29" fmla="*/ 39565 w 289693"/>
              <a:gd name="connsiteY29" fmla="*/ 160660 h 247516"/>
              <a:gd name="connsiteX30" fmla="*/ 39492 w 289693"/>
              <a:gd name="connsiteY30" fmla="*/ 161777 h 247516"/>
              <a:gd name="connsiteX31" fmla="*/ 37886 w 289693"/>
              <a:gd name="connsiteY31" fmla="*/ 182444 h 247516"/>
              <a:gd name="connsiteX32" fmla="*/ 35888 w 289693"/>
              <a:gd name="connsiteY32" fmla="*/ 189950 h 247516"/>
              <a:gd name="connsiteX33" fmla="*/ 16136 w 289693"/>
              <a:gd name="connsiteY33" fmla="*/ 193914 h 247516"/>
              <a:gd name="connsiteX34" fmla="*/ 300 w 289693"/>
              <a:gd name="connsiteY34" fmla="*/ 197238 h 247516"/>
              <a:gd name="connsiteX35" fmla="*/ 462 w 289693"/>
              <a:gd name="connsiteY35" fmla="*/ 198712 h 247516"/>
              <a:gd name="connsiteX36" fmla="*/ 1211 w 289693"/>
              <a:gd name="connsiteY36" fmla="*/ 205588 h 247516"/>
              <a:gd name="connsiteX37" fmla="*/ 1384 w 289693"/>
              <a:gd name="connsiteY37" fmla="*/ 207148 h 247516"/>
              <a:gd name="connsiteX38" fmla="*/ 1421 w 289693"/>
              <a:gd name="connsiteY38" fmla="*/ 207495 h 247516"/>
              <a:gd name="connsiteX39" fmla="*/ 1777 w 289693"/>
              <a:gd name="connsiteY39" fmla="*/ 210731 h 247516"/>
              <a:gd name="connsiteX40" fmla="*/ 2728 w 289693"/>
              <a:gd name="connsiteY40" fmla="*/ 219427 h 247516"/>
              <a:gd name="connsiteX41" fmla="*/ 3059 w 289693"/>
              <a:gd name="connsiteY41" fmla="*/ 222461 h 247516"/>
              <a:gd name="connsiteX42" fmla="*/ 3335 w 289693"/>
              <a:gd name="connsiteY42" fmla="*/ 224975 h 247516"/>
              <a:gd name="connsiteX43" fmla="*/ 3533 w 289693"/>
              <a:gd name="connsiteY43" fmla="*/ 226766 h 247516"/>
              <a:gd name="connsiteX44" fmla="*/ 4018 w 289693"/>
              <a:gd name="connsiteY44" fmla="*/ 231187 h 247516"/>
              <a:gd name="connsiteX45" fmla="*/ 4547 w 289693"/>
              <a:gd name="connsiteY45" fmla="*/ 236012 h 247516"/>
              <a:gd name="connsiteX46" fmla="*/ 4668 w 289693"/>
              <a:gd name="connsiteY46" fmla="*/ 237110 h 247516"/>
              <a:gd name="connsiteX47" fmla="*/ 9980 w 289693"/>
              <a:gd name="connsiteY47" fmla="*/ 235738 h 247516"/>
              <a:gd name="connsiteX48" fmla="*/ 22216 w 289693"/>
              <a:gd name="connsiteY48" fmla="*/ 232666 h 247516"/>
              <a:gd name="connsiteX49" fmla="*/ 24875 w 289693"/>
              <a:gd name="connsiteY49" fmla="*/ 231974 h 247516"/>
              <a:gd name="connsiteX50" fmla="*/ 36593 w 289693"/>
              <a:gd name="connsiteY50" fmla="*/ 229026 h 247516"/>
              <a:gd name="connsiteX51" fmla="*/ 37582 w 289693"/>
              <a:gd name="connsiteY51" fmla="*/ 238653 h 247516"/>
              <a:gd name="connsiteX52" fmla="*/ 38533 w 289693"/>
              <a:gd name="connsiteY52" fmla="*/ 247904 h 247516"/>
              <a:gd name="connsiteX53" fmla="*/ 48903 w 289693"/>
              <a:gd name="connsiteY53" fmla="*/ 242785 h 247516"/>
              <a:gd name="connsiteX54" fmla="*/ 75983 w 289693"/>
              <a:gd name="connsiteY54" fmla="*/ 229796 h 247516"/>
              <a:gd name="connsiteX55" fmla="*/ 80571 w 289693"/>
              <a:gd name="connsiteY55" fmla="*/ 227319 h 247516"/>
              <a:gd name="connsiteX56" fmla="*/ 94827 w 289693"/>
              <a:gd name="connsiteY56" fmla="*/ 221042 h 247516"/>
              <a:gd name="connsiteX57" fmla="*/ 95345 w 289693"/>
              <a:gd name="connsiteY57" fmla="*/ 220733 h 247516"/>
              <a:gd name="connsiteX58" fmla="*/ 104411 w 289693"/>
              <a:gd name="connsiteY58" fmla="*/ 216390 h 247516"/>
              <a:gd name="connsiteX59" fmla="*/ 113778 w 289693"/>
              <a:gd name="connsiteY59" fmla="*/ 212011 h 247516"/>
              <a:gd name="connsiteX60" fmla="*/ 124600 w 289693"/>
              <a:gd name="connsiteY60" fmla="*/ 207180 h 247516"/>
              <a:gd name="connsiteX61" fmla="*/ 124949 w 289693"/>
              <a:gd name="connsiteY61" fmla="*/ 206976 h 247516"/>
              <a:gd name="connsiteX62" fmla="*/ 131624 w 289693"/>
              <a:gd name="connsiteY62" fmla="*/ 203854 h 247516"/>
              <a:gd name="connsiteX63" fmla="*/ 137964 w 289693"/>
              <a:gd name="connsiteY63" fmla="*/ 201003 h 247516"/>
              <a:gd name="connsiteX64" fmla="*/ 139327 w 289693"/>
              <a:gd name="connsiteY64" fmla="*/ 200251 h 247516"/>
              <a:gd name="connsiteX65" fmla="*/ 139536 w 289693"/>
              <a:gd name="connsiteY65" fmla="*/ 200146 h 247516"/>
              <a:gd name="connsiteX66" fmla="*/ 142633 w 289693"/>
              <a:gd name="connsiteY66" fmla="*/ 201646 h 247516"/>
              <a:gd name="connsiteX67" fmla="*/ 145998 w 289693"/>
              <a:gd name="connsiteY67" fmla="*/ 204961 h 247516"/>
              <a:gd name="connsiteX68" fmla="*/ 147588 w 289693"/>
              <a:gd name="connsiteY68" fmla="*/ 206613 h 247516"/>
              <a:gd name="connsiteX69" fmla="*/ 148944 w 289693"/>
              <a:gd name="connsiteY69" fmla="*/ 208108 h 247516"/>
              <a:gd name="connsiteX70" fmla="*/ 151533 w 289693"/>
              <a:gd name="connsiteY70" fmla="*/ 209769 h 247516"/>
              <a:gd name="connsiteX71" fmla="*/ 155111 w 289693"/>
              <a:gd name="connsiteY71" fmla="*/ 208907 h 247516"/>
              <a:gd name="connsiteX72" fmla="*/ 155273 w 289693"/>
              <a:gd name="connsiteY72" fmla="*/ 208865 h 247516"/>
              <a:gd name="connsiteX73" fmla="*/ 156092 w 289693"/>
              <a:gd name="connsiteY73" fmla="*/ 208889 h 247516"/>
              <a:gd name="connsiteX74" fmla="*/ 155659 w 289693"/>
              <a:gd name="connsiteY74" fmla="*/ 209855 h 247516"/>
              <a:gd name="connsiteX75" fmla="*/ 155163 w 289693"/>
              <a:gd name="connsiteY75" fmla="*/ 211001 h 247516"/>
              <a:gd name="connsiteX76" fmla="*/ 157473 w 289693"/>
              <a:gd name="connsiteY76" fmla="*/ 212861 h 247516"/>
              <a:gd name="connsiteX77" fmla="*/ 166885 w 289693"/>
              <a:gd name="connsiteY77" fmla="*/ 217736 h 247516"/>
              <a:gd name="connsiteX78" fmla="*/ 167814 w 289693"/>
              <a:gd name="connsiteY78" fmla="*/ 218249 h 247516"/>
              <a:gd name="connsiteX79" fmla="*/ 169250 w 289693"/>
              <a:gd name="connsiteY79" fmla="*/ 217733 h 247516"/>
              <a:gd name="connsiteX80" fmla="*/ 168501 w 289693"/>
              <a:gd name="connsiteY80" fmla="*/ 214060 h 247516"/>
              <a:gd name="connsiteX81" fmla="*/ 169750 w 289693"/>
              <a:gd name="connsiteY81" fmla="*/ 214200 h 247516"/>
              <a:gd name="connsiteX82" fmla="*/ 171616 w 289693"/>
              <a:gd name="connsiteY82" fmla="*/ 214585 h 247516"/>
              <a:gd name="connsiteX83" fmla="*/ 175050 w 289693"/>
              <a:gd name="connsiteY83" fmla="*/ 214098 h 247516"/>
              <a:gd name="connsiteX84" fmla="*/ 178272 w 289693"/>
              <a:gd name="connsiteY84" fmla="*/ 213337 h 247516"/>
              <a:gd name="connsiteX85" fmla="*/ 186669 w 289693"/>
              <a:gd name="connsiteY85" fmla="*/ 221469 h 247516"/>
              <a:gd name="connsiteX86" fmla="*/ 186838 w 289693"/>
              <a:gd name="connsiteY86" fmla="*/ 220292 h 247516"/>
              <a:gd name="connsiteX87" fmla="*/ 187981 w 289693"/>
              <a:gd name="connsiteY87" fmla="*/ 211765 h 247516"/>
              <a:gd name="connsiteX88" fmla="*/ 192642 w 289693"/>
              <a:gd name="connsiteY88" fmla="*/ 211058 h 247516"/>
              <a:gd name="connsiteX89" fmla="*/ 196617 w 289693"/>
              <a:gd name="connsiteY89" fmla="*/ 213868 h 247516"/>
              <a:gd name="connsiteX90" fmla="*/ 199067 w 289693"/>
              <a:gd name="connsiteY90" fmla="*/ 216990 h 247516"/>
              <a:gd name="connsiteX91" fmla="*/ 200342 w 289693"/>
              <a:gd name="connsiteY91" fmla="*/ 217048 h 247516"/>
              <a:gd name="connsiteX92" fmla="*/ 203170 w 289693"/>
              <a:gd name="connsiteY92" fmla="*/ 218573 h 247516"/>
              <a:gd name="connsiteX93" fmla="*/ 204820 w 289693"/>
              <a:gd name="connsiteY93" fmla="*/ 214997 h 247516"/>
              <a:gd name="connsiteX94" fmla="*/ 205407 w 289693"/>
              <a:gd name="connsiteY94" fmla="*/ 211318 h 247516"/>
              <a:gd name="connsiteX95" fmla="*/ 205517 w 289693"/>
              <a:gd name="connsiteY95" fmla="*/ 210524 h 247516"/>
              <a:gd name="connsiteX96" fmla="*/ 206888 w 289693"/>
              <a:gd name="connsiteY96" fmla="*/ 202106 h 247516"/>
              <a:gd name="connsiteX97" fmla="*/ 213331 w 289693"/>
              <a:gd name="connsiteY97" fmla="*/ 198944 h 247516"/>
              <a:gd name="connsiteX98" fmla="*/ 216009 w 289693"/>
              <a:gd name="connsiteY98" fmla="*/ 193850 h 247516"/>
              <a:gd name="connsiteX99" fmla="*/ 216045 w 289693"/>
              <a:gd name="connsiteY99" fmla="*/ 193877 h 247516"/>
              <a:gd name="connsiteX100" fmla="*/ 219858 w 289693"/>
              <a:gd name="connsiteY100" fmla="*/ 193893 h 247516"/>
              <a:gd name="connsiteX101" fmla="*/ 223018 w 289693"/>
              <a:gd name="connsiteY101" fmla="*/ 193925 h 247516"/>
              <a:gd name="connsiteX102" fmla="*/ 225233 w 289693"/>
              <a:gd name="connsiteY102" fmla="*/ 193436 h 247516"/>
              <a:gd name="connsiteX103" fmla="*/ 225302 w 289693"/>
              <a:gd name="connsiteY103" fmla="*/ 193432 h 247516"/>
              <a:gd name="connsiteX104" fmla="*/ 225398 w 289693"/>
              <a:gd name="connsiteY104" fmla="*/ 193455 h 247516"/>
              <a:gd name="connsiteX105" fmla="*/ 227271 w 289693"/>
              <a:gd name="connsiteY105" fmla="*/ 194298 h 247516"/>
              <a:gd name="connsiteX106" fmla="*/ 230632 w 289693"/>
              <a:gd name="connsiteY106" fmla="*/ 195836 h 247516"/>
              <a:gd name="connsiteX107" fmla="*/ 233582 w 289693"/>
              <a:gd name="connsiteY107" fmla="*/ 193385 h 247516"/>
              <a:gd name="connsiteX108" fmla="*/ 234111 w 289693"/>
              <a:gd name="connsiteY108" fmla="*/ 191868 h 247516"/>
              <a:gd name="connsiteX109" fmla="*/ 236267 w 289693"/>
              <a:gd name="connsiteY109" fmla="*/ 191679 h 247516"/>
              <a:gd name="connsiteX110" fmla="*/ 246182 w 289693"/>
              <a:gd name="connsiteY110" fmla="*/ 191526 h 247516"/>
              <a:gd name="connsiteX111" fmla="*/ 246354 w 289693"/>
              <a:gd name="connsiteY111" fmla="*/ 190702 h 247516"/>
              <a:gd name="connsiteX112" fmla="*/ 247063 w 289693"/>
              <a:gd name="connsiteY112" fmla="*/ 190631 h 247516"/>
              <a:gd name="connsiteX113" fmla="*/ 259957 w 289693"/>
              <a:gd name="connsiteY113" fmla="*/ 189608 h 247516"/>
              <a:gd name="connsiteX114" fmla="*/ 260343 w 289693"/>
              <a:gd name="connsiteY114" fmla="*/ 187055 h 247516"/>
              <a:gd name="connsiteX115" fmla="*/ 260695 w 289693"/>
              <a:gd name="connsiteY115" fmla="*/ 184796 h 247516"/>
              <a:gd name="connsiteX116" fmla="*/ 260982 w 289693"/>
              <a:gd name="connsiteY116" fmla="*/ 182715 h 247516"/>
              <a:gd name="connsiteX117" fmla="*/ 261794 w 289693"/>
              <a:gd name="connsiteY117" fmla="*/ 177493 h 247516"/>
              <a:gd name="connsiteX118" fmla="*/ 262477 w 289693"/>
              <a:gd name="connsiteY118" fmla="*/ 172568 h 247516"/>
              <a:gd name="connsiteX119" fmla="*/ 262583 w 289693"/>
              <a:gd name="connsiteY119" fmla="*/ 171893 h 247516"/>
              <a:gd name="connsiteX120" fmla="*/ 265056 w 289693"/>
              <a:gd name="connsiteY120" fmla="*/ 155180 h 247516"/>
              <a:gd name="connsiteX121" fmla="*/ 265276 w 289693"/>
              <a:gd name="connsiteY121" fmla="*/ 153772 h 247516"/>
              <a:gd name="connsiteX122" fmla="*/ 265669 w 289693"/>
              <a:gd name="connsiteY122" fmla="*/ 151134 h 247516"/>
              <a:gd name="connsiteX123" fmla="*/ 266033 w 289693"/>
              <a:gd name="connsiteY123" fmla="*/ 148700 h 247516"/>
              <a:gd name="connsiteX124" fmla="*/ 265695 w 289693"/>
              <a:gd name="connsiteY124" fmla="*/ 147176 h 247516"/>
              <a:gd name="connsiteX125" fmla="*/ 261819 w 289693"/>
              <a:gd name="connsiteY125" fmla="*/ 138108 h 247516"/>
              <a:gd name="connsiteX126" fmla="*/ 262455 w 289693"/>
              <a:gd name="connsiteY126" fmla="*/ 137259 h 247516"/>
              <a:gd name="connsiteX127" fmla="*/ 265111 w 289693"/>
              <a:gd name="connsiteY127" fmla="*/ 134789 h 247516"/>
              <a:gd name="connsiteX128" fmla="*/ 268983 w 289693"/>
              <a:gd name="connsiteY128" fmla="*/ 131239 h 247516"/>
              <a:gd name="connsiteX129" fmla="*/ 269203 w 289693"/>
              <a:gd name="connsiteY129" fmla="*/ 130529 h 247516"/>
              <a:gd name="connsiteX130" fmla="*/ 271888 w 289693"/>
              <a:gd name="connsiteY130" fmla="*/ 126055 h 247516"/>
              <a:gd name="connsiteX131" fmla="*/ 273358 w 289693"/>
              <a:gd name="connsiteY131" fmla="*/ 124816 h 247516"/>
              <a:gd name="connsiteX132" fmla="*/ 273967 w 289693"/>
              <a:gd name="connsiteY132" fmla="*/ 124435 h 247516"/>
              <a:gd name="connsiteX133" fmla="*/ 278034 w 289693"/>
              <a:gd name="connsiteY133" fmla="*/ 123383 h 247516"/>
              <a:gd name="connsiteX134" fmla="*/ 276142 w 289693"/>
              <a:gd name="connsiteY134" fmla="*/ 121066 h 247516"/>
              <a:gd name="connsiteX135" fmla="*/ 275727 w 289693"/>
              <a:gd name="connsiteY135" fmla="*/ 120215 h 247516"/>
              <a:gd name="connsiteX136" fmla="*/ 274805 w 289693"/>
              <a:gd name="connsiteY136" fmla="*/ 119158 h 247516"/>
              <a:gd name="connsiteX137" fmla="*/ 272557 w 289693"/>
              <a:gd name="connsiteY137" fmla="*/ 117878 h 247516"/>
              <a:gd name="connsiteX138" fmla="*/ 274360 w 289693"/>
              <a:gd name="connsiteY138" fmla="*/ 110457 h 247516"/>
              <a:gd name="connsiteX139" fmla="*/ 280950 w 289693"/>
              <a:gd name="connsiteY139" fmla="*/ 109512 h 247516"/>
              <a:gd name="connsiteX140" fmla="*/ 286354 w 289693"/>
              <a:gd name="connsiteY140" fmla="*/ 101714 h 247516"/>
              <a:gd name="connsiteX141" fmla="*/ 282041 w 289693"/>
              <a:gd name="connsiteY141" fmla="*/ 96723 h 247516"/>
              <a:gd name="connsiteX142" fmla="*/ 282023 w 289693"/>
              <a:gd name="connsiteY142" fmla="*/ 96724 h 247516"/>
              <a:gd name="connsiteX143" fmla="*/ 277957 w 289693"/>
              <a:gd name="connsiteY143" fmla="*/ 91956 h 247516"/>
              <a:gd name="connsiteX144" fmla="*/ 272439 w 289693"/>
              <a:gd name="connsiteY144" fmla="*/ 85521 h 247516"/>
              <a:gd name="connsiteX145" fmla="*/ 272234 w 289693"/>
              <a:gd name="connsiteY145" fmla="*/ 83322 h 247516"/>
              <a:gd name="connsiteX146" fmla="*/ 272164 w 289693"/>
              <a:gd name="connsiteY146" fmla="*/ 82657 h 247516"/>
              <a:gd name="connsiteX147" fmla="*/ 271473 w 289693"/>
              <a:gd name="connsiteY147" fmla="*/ 75337 h 247516"/>
              <a:gd name="connsiteX148" fmla="*/ 271128 w 289693"/>
              <a:gd name="connsiteY148" fmla="*/ 71895 h 247516"/>
              <a:gd name="connsiteX149" fmla="*/ 270151 w 289693"/>
              <a:gd name="connsiteY149" fmla="*/ 61508 h 247516"/>
              <a:gd name="connsiteX150" fmla="*/ 269387 w 289693"/>
              <a:gd name="connsiteY150" fmla="*/ 53552 h 247516"/>
              <a:gd name="connsiteX151" fmla="*/ 269196 w 289693"/>
              <a:gd name="connsiteY151" fmla="*/ 51643 h 247516"/>
              <a:gd name="connsiteX152" fmla="*/ 278272 w 289693"/>
              <a:gd name="connsiteY152" fmla="*/ 44786 h 247516"/>
              <a:gd name="connsiteX153" fmla="*/ 288892 w 289693"/>
              <a:gd name="connsiteY153" fmla="*/ 37437 h 247516"/>
              <a:gd name="connsiteX154" fmla="*/ 282938 w 289693"/>
              <a:gd name="connsiteY154" fmla="*/ 19558 h 247516"/>
              <a:gd name="connsiteX155" fmla="*/ 282974 w 289693"/>
              <a:gd name="connsiteY155" fmla="*/ 19469 h 247516"/>
              <a:gd name="connsiteX156" fmla="*/ 289994 w 289693"/>
              <a:gd name="connsiteY156" fmla="*/ 388 h 247516"/>
              <a:gd name="connsiteX157" fmla="*/ 284760 w 289693"/>
              <a:gd name="connsiteY157" fmla="*/ 1799 h 247516"/>
              <a:gd name="connsiteX158" fmla="*/ 280227 w 289693"/>
              <a:gd name="connsiteY158" fmla="*/ 2019 h 247516"/>
              <a:gd name="connsiteX159" fmla="*/ 279657 w 289693"/>
              <a:gd name="connsiteY159" fmla="*/ 2047 h 247516"/>
              <a:gd name="connsiteX160" fmla="*/ 276763 w 289693"/>
              <a:gd name="connsiteY160" fmla="*/ 2103 h 247516"/>
              <a:gd name="connsiteX161" fmla="*/ 268545 w 289693"/>
              <a:gd name="connsiteY161" fmla="*/ 6966 h 247516"/>
              <a:gd name="connsiteX162" fmla="*/ 267271 w 289693"/>
              <a:gd name="connsiteY162" fmla="*/ 6479 h 247516"/>
              <a:gd name="connsiteX163" fmla="*/ 265724 w 289693"/>
              <a:gd name="connsiteY163" fmla="*/ 5862 h 247516"/>
              <a:gd name="connsiteX164" fmla="*/ 264567 w 289693"/>
              <a:gd name="connsiteY164" fmla="*/ 5428 h 247516"/>
              <a:gd name="connsiteX165" fmla="*/ 260897 w 289693"/>
              <a:gd name="connsiteY165" fmla="*/ 4022 h 247516"/>
              <a:gd name="connsiteX166" fmla="*/ 256805 w 289693"/>
              <a:gd name="connsiteY166" fmla="*/ 3223 h 247516"/>
              <a:gd name="connsiteX167" fmla="*/ 252967 w 289693"/>
              <a:gd name="connsiteY167" fmla="*/ 2268 h 247516"/>
              <a:gd name="connsiteX168" fmla="*/ 245737 w 289693"/>
              <a:gd name="connsiteY168" fmla="*/ 8278 h 247516"/>
              <a:gd name="connsiteX169" fmla="*/ 242916 w 289693"/>
              <a:gd name="connsiteY169" fmla="*/ 10618 h 247516"/>
              <a:gd name="connsiteX170" fmla="*/ 242141 w 289693"/>
              <a:gd name="connsiteY170" fmla="*/ 12029 h 247516"/>
              <a:gd name="connsiteX171" fmla="*/ 241520 w 289693"/>
              <a:gd name="connsiteY171" fmla="*/ 12064 h 247516"/>
              <a:gd name="connsiteX172" fmla="*/ 241010 w 289693"/>
              <a:gd name="connsiteY172" fmla="*/ 12762 h 247516"/>
              <a:gd name="connsiteX173" fmla="*/ 236859 w 289693"/>
              <a:gd name="connsiteY173" fmla="*/ 12244 h 247516"/>
              <a:gd name="connsiteX174" fmla="*/ 236477 w 289693"/>
              <a:gd name="connsiteY174" fmla="*/ 12208 h 247516"/>
              <a:gd name="connsiteX175" fmla="*/ 224535 w 289693"/>
              <a:gd name="connsiteY175" fmla="*/ 11431 h 247516"/>
              <a:gd name="connsiteX176" fmla="*/ 215127 w 289693"/>
              <a:gd name="connsiteY176" fmla="*/ 11105 h 247516"/>
              <a:gd name="connsiteX177" fmla="*/ 216244 w 289693"/>
              <a:gd name="connsiteY177" fmla="*/ 13887 h 247516"/>
              <a:gd name="connsiteX178" fmla="*/ 215759 w 289693"/>
              <a:gd name="connsiteY178" fmla="*/ 16186 h 247516"/>
              <a:gd name="connsiteX179" fmla="*/ 214506 w 289693"/>
              <a:gd name="connsiteY179" fmla="*/ 19755 h 247516"/>
              <a:gd name="connsiteX180" fmla="*/ 212082 w 289693"/>
              <a:gd name="connsiteY180" fmla="*/ 21536 h 247516"/>
              <a:gd name="connsiteX181" fmla="*/ 211347 w 289693"/>
              <a:gd name="connsiteY181" fmla="*/ 22484 h 247516"/>
              <a:gd name="connsiteX182" fmla="*/ 207718 w 289693"/>
              <a:gd name="connsiteY182" fmla="*/ 25129 h 247516"/>
              <a:gd name="connsiteX183" fmla="*/ 206238 w 289693"/>
              <a:gd name="connsiteY183" fmla="*/ 28250 h 247516"/>
              <a:gd name="connsiteX184" fmla="*/ 204423 w 289693"/>
              <a:gd name="connsiteY184" fmla="*/ 30025 h 247516"/>
              <a:gd name="connsiteX185" fmla="*/ 197859 w 289693"/>
              <a:gd name="connsiteY185" fmla="*/ 32927 h 247516"/>
              <a:gd name="connsiteX186" fmla="*/ 195089 w 289693"/>
              <a:gd name="connsiteY186" fmla="*/ 34944 h 247516"/>
              <a:gd name="connsiteX187" fmla="*/ 194725 w 289693"/>
              <a:gd name="connsiteY187" fmla="*/ 35172 h 247516"/>
              <a:gd name="connsiteX188" fmla="*/ 186600 w 289693"/>
              <a:gd name="connsiteY188" fmla="*/ 42414 h 247516"/>
              <a:gd name="connsiteX189" fmla="*/ 183323 w 289693"/>
              <a:gd name="connsiteY189" fmla="*/ 42639 h 247516"/>
              <a:gd name="connsiteX190" fmla="*/ 177853 w 289693"/>
              <a:gd name="connsiteY190" fmla="*/ 43020 h 247516"/>
              <a:gd name="connsiteX191" fmla="*/ 178261 w 289693"/>
              <a:gd name="connsiteY191" fmla="*/ 49483 h 247516"/>
              <a:gd name="connsiteX192" fmla="*/ 179734 w 289693"/>
              <a:gd name="connsiteY192" fmla="*/ 62101 h 247516"/>
              <a:gd name="connsiteX193" fmla="*/ 159519 w 289693"/>
              <a:gd name="connsiteY193" fmla="*/ 62686 h 247516"/>
              <a:gd name="connsiteX194" fmla="*/ 157337 w 289693"/>
              <a:gd name="connsiteY194" fmla="*/ 61858 h 247516"/>
              <a:gd name="connsiteX195" fmla="*/ 153726 w 289693"/>
              <a:gd name="connsiteY195" fmla="*/ 60498 h 24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289693" h="247516">
                <a:moveTo>
                  <a:pt x="153726" y="60498"/>
                </a:moveTo>
                <a:lnTo>
                  <a:pt x="145979" y="62312"/>
                </a:lnTo>
                <a:lnTo>
                  <a:pt x="131598" y="65392"/>
                </a:lnTo>
                <a:lnTo>
                  <a:pt x="131301" y="65445"/>
                </a:lnTo>
                <a:lnTo>
                  <a:pt x="134173" y="82872"/>
                </a:lnTo>
                <a:lnTo>
                  <a:pt x="135462" y="90723"/>
                </a:lnTo>
                <a:lnTo>
                  <a:pt x="132109" y="98539"/>
                </a:lnTo>
                <a:lnTo>
                  <a:pt x="130312" y="100578"/>
                </a:lnTo>
                <a:lnTo>
                  <a:pt x="122653" y="102631"/>
                </a:lnTo>
                <a:lnTo>
                  <a:pt x="119612" y="103466"/>
                </a:lnTo>
                <a:lnTo>
                  <a:pt x="116096" y="104459"/>
                </a:lnTo>
                <a:lnTo>
                  <a:pt x="110392" y="104853"/>
                </a:lnTo>
                <a:lnTo>
                  <a:pt x="102920" y="105757"/>
                </a:lnTo>
                <a:lnTo>
                  <a:pt x="102435" y="106615"/>
                </a:lnTo>
                <a:lnTo>
                  <a:pt x="103030" y="113562"/>
                </a:lnTo>
                <a:lnTo>
                  <a:pt x="101947" y="117359"/>
                </a:lnTo>
                <a:lnTo>
                  <a:pt x="101326" y="119659"/>
                </a:lnTo>
                <a:lnTo>
                  <a:pt x="99243" y="120948"/>
                </a:lnTo>
                <a:lnTo>
                  <a:pt x="96286" y="122609"/>
                </a:lnTo>
                <a:lnTo>
                  <a:pt x="93737" y="125926"/>
                </a:lnTo>
                <a:lnTo>
                  <a:pt x="91885" y="125333"/>
                </a:lnTo>
                <a:lnTo>
                  <a:pt x="84491" y="123432"/>
                </a:lnTo>
                <a:lnTo>
                  <a:pt x="83682" y="125605"/>
                </a:lnTo>
                <a:lnTo>
                  <a:pt x="79300" y="134379"/>
                </a:lnTo>
                <a:lnTo>
                  <a:pt x="78503" y="136028"/>
                </a:lnTo>
                <a:lnTo>
                  <a:pt x="76034" y="143434"/>
                </a:lnTo>
                <a:lnTo>
                  <a:pt x="72247" y="154848"/>
                </a:lnTo>
                <a:lnTo>
                  <a:pt x="55401" y="146827"/>
                </a:lnTo>
                <a:lnTo>
                  <a:pt x="54935" y="147748"/>
                </a:lnTo>
                <a:lnTo>
                  <a:pt x="39565" y="160660"/>
                </a:lnTo>
                <a:lnTo>
                  <a:pt x="39492" y="161777"/>
                </a:lnTo>
                <a:lnTo>
                  <a:pt x="37886" y="182444"/>
                </a:lnTo>
                <a:lnTo>
                  <a:pt x="35888" y="189950"/>
                </a:lnTo>
                <a:lnTo>
                  <a:pt x="16136" y="193914"/>
                </a:lnTo>
                <a:lnTo>
                  <a:pt x="300" y="197238"/>
                </a:lnTo>
                <a:lnTo>
                  <a:pt x="462" y="198712"/>
                </a:lnTo>
                <a:lnTo>
                  <a:pt x="1211" y="205588"/>
                </a:lnTo>
                <a:lnTo>
                  <a:pt x="1384" y="207148"/>
                </a:lnTo>
                <a:lnTo>
                  <a:pt x="1421" y="207495"/>
                </a:lnTo>
                <a:lnTo>
                  <a:pt x="1777" y="210731"/>
                </a:lnTo>
                <a:lnTo>
                  <a:pt x="2728" y="219427"/>
                </a:lnTo>
                <a:lnTo>
                  <a:pt x="3059" y="222461"/>
                </a:lnTo>
                <a:lnTo>
                  <a:pt x="3335" y="224975"/>
                </a:lnTo>
                <a:lnTo>
                  <a:pt x="3533" y="226766"/>
                </a:lnTo>
                <a:lnTo>
                  <a:pt x="4018" y="231187"/>
                </a:lnTo>
                <a:lnTo>
                  <a:pt x="4547" y="236012"/>
                </a:lnTo>
                <a:lnTo>
                  <a:pt x="4668" y="237110"/>
                </a:lnTo>
                <a:lnTo>
                  <a:pt x="9980" y="235738"/>
                </a:lnTo>
                <a:lnTo>
                  <a:pt x="22216" y="232666"/>
                </a:lnTo>
                <a:lnTo>
                  <a:pt x="24875" y="231974"/>
                </a:lnTo>
                <a:lnTo>
                  <a:pt x="36593" y="229026"/>
                </a:lnTo>
                <a:lnTo>
                  <a:pt x="37582" y="238653"/>
                </a:lnTo>
                <a:lnTo>
                  <a:pt x="38533" y="247904"/>
                </a:lnTo>
                <a:lnTo>
                  <a:pt x="48903" y="242785"/>
                </a:lnTo>
                <a:lnTo>
                  <a:pt x="75983" y="229796"/>
                </a:lnTo>
                <a:lnTo>
                  <a:pt x="80571" y="227319"/>
                </a:lnTo>
                <a:lnTo>
                  <a:pt x="94827" y="221042"/>
                </a:lnTo>
                <a:lnTo>
                  <a:pt x="95345" y="220733"/>
                </a:lnTo>
                <a:lnTo>
                  <a:pt x="104411" y="216390"/>
                </a:lnTo>
                <a:lnTo>
                  <a:pt x="113778" y="212011"/>
                </a:lnTo>
                <a:lnTo>
                  <a:pt x="124600" y="207180"/>
                </a:lnTo>
                <a:lnTo>
                  <a:pt x="124949" y="206976"/>
                </a:lnTo>
                <a:lnTo>
                  <a:pt x="131624" y="203854"/>
                </a:lnTo>
                <a:lnTo>
                  <a:pt x="137964" y="201003"/>
                </a:lnTo>
                <a:lnTo>
                  <a:pt x="139327" y="200251"/>
                </a:lnTo>
                <a:lnTo>
                  <a:pt x="139536" y="200146"/>
                </a:lnTo>
                <a:lnTo>
                  <a:pt x="142633" y="201646"/>
                </a:lnTo>
                <a:lnTo>
                  <a:pt x="145998" y="204961"/>
                </a:lnTo>
                <a:lnTo>
                  <a:pt x="147588" y="206613"/>
                </a:lnTo>
                <a:lnTo>
                  <a:pt x="148944" y="208108"/>
                </a:lnTo>
                <a:lnTo>
                  <a:pt x="151533" y="209769"/>
                </a:lnTo>
                <a:lnTo>
                  <a:pt x="155111" y="208907"/>
                </a:lnTo>
                <a:lnTo>
                  <a:pt x="155273" y="208865"/>
                </a:lnTo>
                <a:lnTo>
                  <a:pt x="156092" y="208889"/>
                </a:lnTo>
                <a:lnTo>
                  <a:pt x="155659" y="209855"/>
                </a:lnTo>
                <a:lnTo>
                  <a:pt x="155163" y="211001"/>
                </a:lnTo>
                <a:lnTo>
                  <a:pt x="157473" y="212861"/>
                </a:lnTo>
                <a:lnTo>
                  <a:pt x="166885" y="217736"/>
                </a:lnTo>
                <a:lnTo>
                  <a:pt x="167814" y="218249"/>
                </a:lnTo>
                <a:lnTo>
                  <a:pt x="169250" y="217733"/>
                </a:lnTo>
                <a:lnTo>
                  <a:pt x="168501" y="214060"/>
                </a:lnTo>
                <a:lnTo>
                  <a:pt x="169750" y="214200"/>
                </a:lnTo>
                <a:lnTo>
                  <a:pt x="171616" y="214585"/>
                </a:lnTo>
                <a:lnTo>
                  <a:pt x="175050" y="214098"/>
                </a:lnTo>
                <a:lnTo>
                  <a:pt x="178272" y="213337"/>
                </a:lnTo>
                <a:lnTo>
                  <a:pt x="186669" y="221469"/>
                </a:lnTo>
                <a:lnTo>
                  <a:pt x="186838" y="220292"/>
                </a:lnTo>
                <a:lnTo>
                  <a:pt x="187981" y="211765"/>
                </a:lnTo>
                <a:lnTo>
                  <a:pt x="192642" y="211058"/>
                </a:lnTo>
                <a:lnTo>
                  <a:pt x="196617" y="213868"/>
                </a:lnTo>
                <a:lnTo>
                  <a:pt x="199067" y="216990"/>
                </a:lnTo>
                <a:lnTo>
                  <a:pt x="200342" y="217048"/>
                </a:lnTo>
                <a:lnTo>
                  <a:pt x="203170" y="218573"/>
                </a:lnTo>
                <a:lnTo>
                  <a:pt x="204820" y="214997"/>
                </a:lnTo>
                <a:lnTo>
                  <a:pt x="205407" y="211318"/>
                </a:lnTo>
                <a:lnTo>
                  <a:pt x="205517" y="210524"/>
                </a:lnTo>
                <a:lnTo>
                  <a:pt x="206888" y="202106"/>
                </a:lnTo>
                <a:lnTo>
                  <a:pt x="213331" y="198944"/>
                </a:lnTo>
                <a:lnTo>
                  <a:pt x="216009" y="193850"/>
                </a:lnTo>
                <a:lnTo>
                  <a:pt x="216045" y="193877"/>
                </a:lnTo>
                <a:lnTo>
                  <a:pt x="219858" y="193893"/>
                </a:lnTo>
                <a:lnTo>
                  <a:pt x="223018" y="193925"/>
                </a:lnTo>
                <a:lnTo>
                  <a:pt x="225233" y="193436"/>
                </a:lnTo>
                <a:lnTo>
                  <a:pt x="225302" y="193432"/>
                </a:lnTo>
                <a:lnTo>
                  <a:pt x="225398" y="193455"/>
                </a:lnTo>
                <a:lnTo>
                  <a:pt x="227271" y="194298"/>
                </a:lnTo>
                <a:lnTo>
                  <a:pt x="230632" y="195836"/>
                </a:lnTo>
                <a:lnTo>
                  <a:pt x="233582" y="193385"/>
                </a:lnTo>
                <a:lnTo>
                  <a:pt x="234111" y="191868"/>
                </a:lnTo>
                <a:lnTo>
                  <a:pt x="236267" y="191679"/>
                </a:lnTo>
                <a:lnTo>
                  <a:pt x="246182" y="191526"/>
                </a:lnTo>
                <a:lnTo>
                  <a:pt x="246354" y="190702"/>
                </a:lnTo>
                <a:lnTo>
                  <a:pt x="247063" y="190631"/>
                </a:lnTo>
                <a:lnTo>
                  <a:pt x="259957" y="189608"/>
                </a:lnTo>
                <a:lnTo>
                  <a:pt x="260343" y="187055"/>
                </a:lnTo>
                <a:lnTo>
                  <a:pt x="260695" y="184796"/>
                </a:lnTo>
                <a:lnTo>
                  <a:pt x="260982" y="182715"/>
                </a:lnTo>
                <a:lnTo>
                  <a:pt x="261794" y="177493"/>
                </a:lnTo>
                <a:lnTo>
                  <a:pt x="262477" y="172568"/>
                </a:lnTo>
                <a:lnTo>
                  <a:pt x="262583" y="171893"/>
                </a:lnTo>
                <a:lnTo>
                  <a:pt x="265056" y="155180"/>
                </a:lnTo>
                <a:lnTo>
                  <a:pt x="265276" y="153772"/>
                </a:lnTo>
                <a:lnTo>
                  <a:pt x="265669" y="151134"/>
                </a:lnTo>
                <a:lnTo>
                  <a:pt x="266033" y="148700"/>
                </a:lnTo>
                <a:lnTo>
                  <a:pt x="265695" y="147176"/>
                </a:lnTo>
                <a:lnTo>
                  <a:pt x="261819" y="138108"/>
                </a:lnTo>
                <a:lnTo>
                  <a:pt x="262455" y="137259"/>
                </a:lnTo>
                <a:lnTo>
                  <a:pt x="265111" y="134789"/>
                </a:lnTo>
                <a:lnTo>
                  <a:pt x="268983" y="131239"/>
                </a:lnTo>
                <a:lnTo>
                  <a:pt x="269203" y="130529"/>
                </a:lnTo>
                <a:lnTo>
                  <a:pt x="271888" y="126055"/>
                </a:lnTo>
                <a:lnTo>
                  <a:pt x="273358" y="124816"/>
                </a:lnTo>
                <a:lnTo>
                  <a:pt x="273967" y="124435"/>
                </a:lnTo>
                <a:lnTo>
                  <a:pt x="278034" y="123383"/>
                </a:lnTo>
                <a:lnTo>
                  <a:pt x="276142" y="121066"/>
                </a:lnTo>
                <a:lnTo>
                  <a:pt x="275727" y="120215"/>
                </a:lnTo>
                <a:lnTo>
                  <a:pt x="274805" y="119158"/>
                </a:lnTo>
                <a:lnTo>
                  <a:pt x="272557" y="117878"/>
                </a:lnTo>
                <a:lnTo>
                  <a:pt x="274360" y="110457"/>
                </a:lnTo>
                <a:lnTo>
                  <a:pt x="280950" y="109512"/>
                </a:lnTo>
                <a:lnTo>
                  <a:pt x="286354" y="101714"/>
                </a:lnTo>
                <a:lnTo>
                  <a:pt x="282041" y="96723"/>
                </a:lnTo>
                <a:lnTo>
                  <a:pt x="282023" y="96724"/>
                </a:lnTo>
                <a:lnTo>
                  <a:pt x="277957" y="91956"/>
                </a:lnTo>
                <a:lnTo>
                  <a:pt x="272439" y="85521"/>
                </a:lnTo>
                <a:lnTo>
                  <a:pt x="272234" y="83322"/>
                </a:lnTo>
                <a:lnTo>
                  <a:pt x="272164" y="82657"/>
                </a:lnTo>
                <a:lnTo>
                  <a:pt x="271473" y="75337"/>
                </a:lnTo>
                <a:lnTo>
                  <a:pt x="271128" y="71895"/>
                </a:lnTo>
                <a:lnTo>
                  <a:pt x="270151" y="61508"/>
                </a:lnTo>
                <a:lnTo>
                  <a:pt x="269387" y="53552"/>
                </a:lnTo>
                <a:lnTo>
                  <a:pt x="269196" y="51643"/>
                </a:lnTo>
                <a:lnTo>
                  <a:pt x="278272" y="44786"/>
                </a:lnTo>
                <a:lnTo>
                  <a:pt x="288892" y="37437"/>
                </a:lnTo>
                <a:lnTo>
                  <a:pt x="282938" y="19558"/>
                </a:lnTo>
                <a:lnTo>
                  <a:pt x="282974" y="19469"/>
                </a:lnTo>
                <a:lnTo>
                  <a:pt x="289994" y="388"/>
                </a:lnTo>
                <a:lnTo>
                  <a:pt x="284760" y="1799"/>
                </a:lnTo>
                <a:lnTo>
                  <a:pt x="280227" y="2019"/>
                </a:lnTo>
                <a:lnTo>
                  <a:pt x="279657" y="2047"/>
                </a:lnTo>
                <a:lnTo>
                  <a:pt x="276763" y="2103"/>
                </a:lnTo>
                <a:lnTo>
                  <a:pt x="268545" y="6966"/>
                </a:lnTo>
                <a:lnTo>
                  <a:pt x="267271" y="6479"/>
                </a:lnTo>
                <a:lnTo>
                  <a:pt x="265724" y="5862"/>
                </a:lnTo>
                <a:lnTo>
                  <a:pt x="264567" y="5428"/>
                </a:lnTo>
                <a:lnTo>
                  <a:pt x="260897" y="4022"/>
                </a:lnTo>
                <a:lnTo>
                  <a:pt x="256805" y="3223"/>
                </a:lnTo>
                <a:lnTo>
                  <a:pt x="252967" y="2268"/>
                </a:lnTo>
                <a:lnTo>
                  <a:pt x="245737" y="8278"/>
                </a:lnTo>
                <a:lnTo>
                  <a:pt x="242916" y="10618"/>
                </a:lnTo>
                <a:lnTo>
                  <a:pt x="242141" y="12029"/>
                </a:lnTo>
                <a:lnTo>
                  <a:pt x="241520" y="12064"/>
                </a:lnTo>
                <a:lnTo>
                  <a:pt x="241010" y="12762"/>
                </a:lnTo>
                <a:lnTo>
                  <a:pt x="236859" y="12244"/>
                </a:lnTo>
                <a:lnTo>
                  <a:pt x="236477" y="12208"/>
                </a:lnTo>
                <a:lnTo>
                  <a:pt x="224535" y="11431"/>
                </a:lnTo>
                <a:lnTo>
                  <a:pt x="215127" y="11105"/>
                </a:lnTo>
                <a:lnTo>
                  <a:pt x="216244" y="13887"/>
                </a:lnTo>
                <a:lnTo>
                  <a:pt x="215759" y="16186"/>
                </a:lnTo>
                <a:lnTo>
                  <a:pt x="214506" y="19755"/>
                </a:lnTo>
                <a:lnTo>
                  <a:pt x="212082" y="21536"/>
                </a:lnTo>
                <a:lnTo>
                  <a:pt x="211347" y="22484"/>
                </a:lnTo>
                <a:lnTo>
                  <a:pt x="207718" y="25129"/>
                </a:lnTo>
                <a:lnTo>
                  <a:pt x="206238" y="28250"/>
                </a:lnTo>
                <a:lnTo>
                  <a:pt x="204423" y="30025"/>
                </a:lnTo>
                <a:lnTo>
                  <a:pt x="197859" y="32927"/>
                </a:lnTo>
                <a:lnTo>
                  <a:pt x="195089" y="34944"/>
                </a:lnTo>
                <a:lnTo>
                  <a:pt x="194725" y="35172"/>
                </a:lnTo>
                <a:lnTo>
                  <a:pt x="186600" y="42414"/>
                </a:lnTo>
                <a:lnTo>
                  <a:pt x="183323" y="42639"/>
                </a:lnTo>
                <a:lnTo>
                  <a:pt x="177853" y="43020"/>
                </a:lnTo>
                <a:lnTo>
                  <a:pt x="178261" y="49483"/>
                </a:lnTo>
                <a:lnTo>
                  <a:pt x="179734" y="62101"/>
                </a:lnTo>
                <a:lnTo>
                  <a:pt x="159519" y="62686"/>
                </a:lnTo>
                <a:lnTo>
                  <a:pt x="157337" y="61858"/>
                </a:lnTo>
                <a:lnTo>
                  <a:pt x="153726" y="60498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359A8BD-BA98-B867-A17B-2BF070340E42}"/>
              </a:ext>
            </a:extLst>
          </p:cNvPr>
          <p:cNvSpPr>
            <a:spLocks/>
          </p:cNvSpPr>
          <p:nvPr/>
        </p:nvSpPr>
        <p:spPr>
          <a:xfrm flipV="1">
            <a:off x="4885669" y="5055638"/>
            <a:ext cx="533785" cy="302245"/>
          </a:xfrm>
          <a:custGeom>
            <a:avLst/>
            <a:gdLst>
              <a:gd name="connsiteX0" fmla="*/ 276334 w 363506"/>
              <a:gd name="connsiteY0" fmla="*/ 197667 h 205828"/>
              <a:gd name="connsiteX1" fmla="*/ 293405 w 363506"/>
              <a:gd name="connsiteY1" fmla="*/ 196237 h 205828"/>
              <a:gd name="connsiteX2" fmla="*/ 310034 w 363506"/>
              <a:gd name="connsiteY2" fmla="*/ 194896 h 205828"/>
              <a:gd name="connsiteX3" fmla="*/ 339913 w 363506"/>
              <a:gd name="connsiteY3" fmla="*/ 192596 h 205828"/>
              <a:gd name="connsiteX4" fmla="*/ 363845 w 363506"/>
              <a:gd name="connsiteY4" fmla="*/ 190861 h 205828"/>
              <a:gd name="connsiteX5" fmla="*/ 363118 w 363506"/>
              <a:gd name="connsiteY5" fmla="*/ 179576 h 205828"/>
              <a:gd name="connsiteX6" fmla="*/ 362391 w 363506"/>
              <a:gd name="connsiteY6" fmla="*/ 168288 h 205828"/>
              <a:gd name="connsiteX7" fmla="*/ 361708 w 363506"/>
              <a:gd name="connsiteY7" fmla="*/ 157723 h 205828"/>
              <a:gd name="connsiteX8" fmla="*/ 360940 w 363506"/>
              <a:gd name="connsiteY8" fmla="*/ 145751 h 205828"/>
              <a:gd name="connsiteX9" fmla="*/ 360716 w 363506"/>
              <a:gd name="connsiteY9" fmla="*/ 142267 h 205828"/>
              <a:gd name="connsiteX10" fmla="*/ 360220 w 363506"/>
              <a:gd name="connsiteY10" fmla="*/ 134554 h 205828"/>
              <a:gd name="connsiteX11" fmla="*/ 358626 w 363506"/>
              <a:gd name="connsiteY11" fmla="*/ 109695 h 205828"/>
              <a:gd name="connsiteX12" fmla="*/ 357167 w 363506"/>
              <a:gd name="connsiteY12" fmla="*/ 108064 h 205828"/>
              <a:gd name="connsiteX13" fmla="*/ 265002 w 363506"/>
              <a:gd name="connsiteY13" fmla="*/ 71512 h 205828"/>
              <a:gd name="connsiteX14" fmla="*/ 243755 w 363506"/>
              <a:gd name="connsiteY14" fmla="*/ 63372 h 205828"/>
              <a:gd name="connsiteX15" fmla="*/ 229646 w 363506"/>
              <a:gd name="connsiteY15" fmla="*/ 57717 h 205828"/>
              <a:gd name="connsiteX16" fmla="*/ 209986 w 363506"/>
              <a:gd name="connsiteY16" fmla="*/ 49831 h 205828"/>
              <a:gd name="connsiteX17" fmla="*/ 152692 w 363506"/>
              <a:gd name="connsiteY17" fmla="*/ 26927 h 205828"/>
              <a:gd name="connsiteX18" fmla="*/ 149048 w 363506"/>
              <a:gd name="connsiteY18" fmla="*/ 25446 h 205828"/>
              <a:gd name="connsiteX19" fmla="*/ 123210 w 363506"/>
              <a:gd name="connsiteY19" fmla="*/ 15153 h 205828"/>
              <a:gd name="connsiteX20" fmla="*/ 87203 w 363506"/>
              <a:gd name="connsiteY20" fmla="*/ 815 h 205828"/>
              <a:gd name="connsiteX21" fmla="*/ 60527 w 363506"/>
              <a:gd name="connsiteY21" fmla="*/ 22139 h 205828"/>
              <a:gd name="connsiteX22" fmla="*/ 55351 w 363506"/>
              <a:gd name="connsiteY22" fmla="*/ 22745 h 205828"/>
              <a:gd name="connsiteX23" fmla="*/ 1687 w 363506"/>
              <a:gd name="connsiteY23" fmla="*/ 8576 h 205828"/>
              <a:gd name="connsiteX24" fmla="*/ 7417 w 363506"/>
              <a:gd name="connsiteY24" fmla="*/ 17259 h 205828"/>
              <a:gd name="connsiteX25" fmla="*/ 8681 w 363506"/>
              <a:gd name="connsiteY25" fmla="*/ 28426 h 205828"/>
              <a:gd name="connsiteX26" fmla="*/ 12101 w 363506"/>
              <a:gd name="connsiteY26" fmla="*/ 58636 h 205828"/>
              <a:gd name="connsiteX27" fmla="*/ 12325 w 363506"/>
              <a:gd name="connsiteY27" fmla="*/ 60613 h 205828"/>
              <a:gd name="connsiteX28" fmla="*/ 12380 w 363506"/>
              <a:gd name="connsiteY28" fmla="*/ 61098 h 205828"/>
              <a:gd name="connsiteX29" fmla="*/ 12578 w 363506"/>
              <a:gd name="connsiteY29" fmla="*/ 62817 h 205828"/>
              <a:gd name="connsiteX30" fmla="*/ 14007 w 363506"/>
              <a:gd name="connsiteY30" fmla="*/ 75422 h 205828"/>
              <a:gd name="connsiteX31" fmla="*/ 14852 w 363506"/>
              <a:gd name="connsiteY31" fmla="*/ 82841 h 205828"/>
              <a:gd name="connsiteX32" fmla="*/ 15212 w 363506"/>
              <a:gd name="connsiteY32" fmla="*/ 85990 h 205828"/>
              <a:gd name="connsiteX33" fmla="*/ 15708 w 363506"/>
              <a:gd name="connsiteY33" fmla="*/ 90344 h 205828"/>
              <a:gd name="connsiteX34" fmla="*/ 16189 w 363506"/>
              <a:gd name="connsiteY34" fmla="*/ 94585 h 205828"/>
              <a:gd name="connsiteX35" fmla="*/ 12957 w 363506"/>
              <a:gd name="connsiteY35" fmla="*/ 103540 h 205828"/>
              <a:gd name="connsiteX36" fmla="*/ 11800 w 363506"/>
              <a:gd name="connsiteY36" fmla="*/ 106737 h 205828"/>
              <a:gd name="connsiteX37" fmla="*/ 4721 w 363506"/>
              <a:gd name="connsiteY37" fmla="*/ 126249 h 205828"/>
              <a:gd name="connsiteX38" fmla="*/ 2355 w 363506"/>
              <a:gd name="connsiteY38" fmla="*/ 132981 h 205828"/>
              <a:gd name="connsiteX39" fmla="*/ 339 w 363506"/>
              <a:gd name="connsiteY39" fmla="*/ 138391 h 205828"/>
              <a:gd name="connsiteX40" fmla="*/ 32613 w 363506"/>
              <a:gd name="connsiteY40" fmla="*/ 133893 h 205828"/>
              <a:gd name="connsiteX41" fmla="*/ 95769 w 363506"/>
              <a:gd name="connsiteY41" fmla="*/ 132632 h 205828"/>
              <a:gd name="connsiteX42" fmla="*/ 121178 w 363506"/>
              <a:gd name="connsiteY42" fmla="*/ 155334 h 205828"/>
              <a:gd name="connsiteX43" fmla="*/ 127724 w 363506"/>
              <a:gd name="connsiteY43" fmla="*/ 160714 h 205828"/>
              <a:gd name="connsiteX44" fmla="*/ 135501 w 363506"/>
              <a:gd name="connsiteY44" fmla="*/ 167531 h 205828"/>
              <a:gd name="connsiteX45" fmla="*/ 143241 w 363506"/>
              <a:gd name="connsiteY45" fmla="*/ 174362 h 205828"/>
              <a:gd name="connsiteX46" fmla="*/ 149195 w 363506"/>
              <a:gd name="connsiteY46" fmla="*/ 179591 h 205828"/>
              <a:gd name="connsiteX47" fmla="*/ 156880 w 363506"/>
              <a:gd name="connsiteY47" fmla="*/ 186356 h 205828"/>
              <a:gd name="connsiteX48" fmla="*/ 158074 w 363506"/>
              <a:gd name="connsiteY48" fmla="*/ 187594 h 205828"/>
              <a:gd name="connsiteX49" fmla="*/ 170956 w 363506"/>
              <a:gd name="connsiteY49" fmla="*/ 198740 h 205828"/>
              <a:gd name="connsiteX50" fmla="*/ 174321 w 363506"/>
              <a:gd name="connsiteY50" fmla="*/ 202223 h 205828"/>
              <a:gd name="connsiteX51" fmla="*/ 179930 w 363506"/>
              <a:gd name="connsiteY51" fmla="*/ 206644 h 205828"/>
              <a:gd name="connsiteX52" fmla="*/ 182671 w 363506"/>
              <a:gd name="connsiteY52" fmla="*/ 206368 h 205828"/>
              <a:gd name="connsiteX53" fmla="*/ 193808 w 363506"/>
              <a:gd name="connsiteY53" fmla="*/ 205255 h 205828"/>
              <a:gd name="connsiteX54" fmla="*/ 207315 w 363506"/>
              <a:gd name="connsiteY54" fmla="*/ 203936 h 205828"/>
              <a:gd name="connsiteX55" fmla="*/ 224187 w 363506"/>
              <a:gd name="connsiteY55" fmla="*/ 202330 h 205828"/>
              <a:gd name="connsiteX56" fmla="*/ 233033 w 363506"/>
              <a:gd name="connsiteY56" fmla="*/ 201507 h 205828"/>
              <a:gd name="connsiteX57" fmla="*/ 242212 w 363506"/>
              <a:gd name="connsiteY57" fmla="*/ 200665 h 205828"/>
              <a:gd name="connsiteX58" fmla="*/ 276334 w 363506"/>
              <a:gd name="connsiteY58" fmla="*/ 197667 h 20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63506" h="205828">
                <a:moveTo>
                  <a:pt x="276334" y="197667"/>
                </a:moveTo>
                <a:lnTo>
                  <a:pt x="293405" y="196237"/>
                </a:lnTo>
                <a:lnTo>
                  <a:pt x="310034" y="194896"/>
                </a:lnTo>
                <a:lnTo>
                  <a:pt x="339913" y="192596"/>
                </a:lnTo>
                <a:lnTo>
                  <a:pt x="363845" y="190861"/>
                </a:lnTo>
                <a:lnTo>
                  <a:pt x="363118" y="179576"/>
                </a:lnTo>
                <a:lnTo>
                  <a:pt x="362391" y="168288"/>
                </a:lnTo>
                <a:lnTo>
                  <a:pt x="361708" y="157723"/>
                </a:lnTo>
                <a:lnTo>
                  <a:pt x="360940" y="145751"/>
                </a:lnTo>
                <a:lnTo>
                  <a:pt x="360716" y="142267"/>
                </a:lnTo>
                <a:lnTo>
                  <a:pt x="360220" y="134554"/>
                </a:lnTo>
                <a:lnTo>
                  <a:pt x="358626" y="109695"/>
                </a:lnTo>
                <a:lnTo>
                  <a:pt x="357167" y="108064"/>
                </a:lnTo>
                <a:lnTo>
                  <a:pt x="265002" y="71512"/>
                </a:lnTo>
                <a:lnTo>
                  <a:pt x="243755" y="63372"/>
                </a:lnTo>
                <a:lnTo>
                  <a:pt x="229646" y="57717"/>
                </a:lnTo>
                <a:lnTo>
                  <a:pt x="209986" y="49831"/>
                </a:lnTo>
                <a:lnTo>
                  <a:pt x="152692" y="26927"/>
                </a:lnTo>
                <a:lnTo>
                  <a:pt x="149048" y="25446"/>
                </a:lnTo>
                <a:lnTo>
                  <a:pt x="123210" y="15153"/>
                </a:lnTo>
                <a:lnTo>
                  <a:pt x="87203" y="815"/>
                </a:lnTo>
                <a:lnTo>
                  <a:pt x="60527" y="22139"/>
                </a:lnTo>
                <a:lnTo>
                  <a:pt x="55351" y="22745"/>
                </a:lnTo>
                <a:lnTo>
                  <a:pt x="1687" y="8576"/>
                </a:lnTo>
                <a:lnTo>
                  <a:pt x="7417" y="17259"/>
                </a:lnTo>
                <a:lnTo>
                  <a:pt x="8681" y="28426"/>
                </a:lnTo>
                <a:lnTo>
                  <a:pt x="12101" y="58636"/>
                </a:lnTo>
                <a:lnTo>
                  <a:pt x="12325" y="60613"/>
                </a:lnTo>
                <a:lnTo>
                  <a:pt x="12380" y="61098"/>
                </a:lnTo>
                <a:lnTo>
                  <a:pt x="12578" y="62817"/>
                </a:lnTo>
                <a:lnTo>
                  <a:pt x="14007" y="75422"/>
                </a:lnTo>
                <a:lnTo>
                  <a:pt x="14852" y="82841"/>
                </a:lnTo>
                <a:lnTo>
                  <a:pt x="15212" y="85990"/>
                </a:lnTo>
                <a:lnTo>
                  <a:pt x="15708" y="90344"/>
                </a:lnTo>
                <a:lnTo>
                  <a:pt x="16189" y="94585"/>
                </a:lnTo>
                <a:lnTo>
                  <a:pt x="12957" y="103540"/>
                </a:lnTo>
                <a:lnTo>
                  <a:pt x="11800" y="106737"/>
                </a:lnTo>
                <a:lnTo>
                  <a:pt x="4721" y="126249"/>
                </a:lnTo>
                <a:lnTo>
                  <a:pt x="2355" y="132981"/>
                </a:lnTo>
                <a:lnTo>
                  <a:pt x="339" y="138391"/>
                </a:lnTo>
                <a:lnTo>
                  <a:pt x="32613" y="133893"/>
                </a:lnTo>
                <a:lnTo>
                  <a:pt x="95769" y="132632"/>
                </a:lnTo>
                <a:lnTo>
                  <a:pt x="121178" y="155334"/>
                </a:lnTo>
                <a:lnTo>
                  <a:pt x="127724" y="160714"/>
                </a:lnTo>
                <a:lnTo>
                  <a:pt x="135501" y="167531"/>
                </a:lnTo>
                <a:lnTo>
                  <a:pt x="143241" y="174362"/>
                </a:lnTo>
                <a:lnTo>
                  <a:pt x="149195" y="179591"/>
                </a:lnTo>
                <a:lnTo>
                  <a:pt x="156880" y="186356"/>
                </a:lnTo>
                <a:lnTo>
                  <a:pt x="158074" y="187594"/>
                </a:lnTo>
                <a:lnTo>
                  <a:pt x="170956" y="198740"/>
                </a:lnTo>
                <a:lnTo>
                  <a:pt x="174321" y="202223"/>
                </a:lnTo>
                <a:lnTo>
                  <a:pt x="179930" y="206644"/>
                </a:lnTo>
                <a:lnTo>
                  <a:pt x="182671" y="206368"/>
                </a:lnTo>
                <a:lnTo>
                  <a:pt x="193808" y="205255"/>
                </a:lnTo>
                <a:lnTo>
                  <a:pt x="207315" y="203936"/>
                </a:lnTo>
                <a:lnTo>
                  <a:pt x="224187" y="202330"/>
                </a:lnTo>
                <a:lnTo>
                  <a:pt x="233033" y="201507"/>
                </a:lnTo>
                <a:lnTo>
                  <a:pt x="242212" y="200665"/>
                </a:lnTo>
                <a:lnTo>
                  <a:pt x="276334" y="197667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88127B59-8BDC-B9ED-F0C3-2FEBC08DC418}"/>
              </a:ext>
            </a:extLst>
          </p:cNvPr>
          <p:cNvSpPr txBox="1"/>
          <p:nvPr/>
        </p:nvSpPr>
        <p:spPr>
          <a:xfrm>
            <a:off x="508000" y="279400"/>
            <a:ext cx="44763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>
                    <a:lumMod val="50000"/>
                  </a:schemeClr>
                </a:solidFill>
              </a:rPr>
              <a:t>Optimum ACC pairing – TOP 10</a:t>
            </a:r>
          </a:p>
          <a:p>
            <a:r>
              <a:rPr lang="en-US" b="1" dirty="0">
                <a:solidFill>
                  <a:schemeClr val="accent1">
                    <a:lumMod val="50000"/>
                  </a:schemeClr>
                </a:solidFill>
              </a:rPr>
              <a:t>(based on avg. savings across 12 scenarios)</a:t>
            </a:r>
            <a:endParaRPr lang="en-BE" b="1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46252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E01C0E7-FE6B-CA9A-D68A-10D429033D8D}"/>
              </a:ext>
            </a:extLst>
          </p:cNvPr>
          <p:cNvSpPr>
            <a:spLocks/>
          </p:cNvSpPr>
          <p:nvPr/>
        </p:nvSpPr>
        <p:spPr>
          <a:xfrm flipV="1">
            <a:off x="5273528" y="3630967"/>
            <a:ext cx="281771" cy="320216"/>
          </a:xfrm>
          <a:custGeom>
            <a:avLst/>
            <a:gdLst>
              <a:gd name="connsiteX0" fmla="*/ 60806 w 191885"/>
              <a:gd name="connsiteY0" fmla="*/ 99067 h 218066"/>
              <a:gd name="connsiteX1" fmla="*/ 58190 w 191885"/>
              <a:gd name="connsiteY1" fmla="*/ 100594 h 218066"/>
              <a:gd name="connsiteX2" fmla="*/ 57042 w 191885"/>
              <a:gd name="connsiteY2" fmla="*/ 101251 h 218066"/>
              <a:gd name="connsiteX3" fmla="*/ 49706 w 191885"/>
              <a:gd name="connsiteY3" fmla="*/ 104102 h 218066"/>
              <a:gd name="connsiteX4" fmla="*/ 49321 w 191885"/>
              <a:gd name="connsiteY4" fmla="*/ 104372 h 218066"/>
              <a:gd name="connsiteX5" fmla="*/ 47631 w 191885"/>
              <a:gd name="connsiteY5" fmla="*/ 106227 h 218066"/>
              <a:gd name="connsiteX6" fmla="*/ 40534 w 191885"/>
              <a:gd name="connsiteY6" fmla="*/ 113279 h 218066"/>
              <a:gd name="connsiteX7" fmla="*/ 34962 w 191885"/>
              <a:gd name="connsiteY7" fmla="*/ 121844 h 218066"/>
              <a:gd name="connsiteX8" fmla="*/ 28881 w 191885"/>
              <a:gd name="connsiteY8" fmla="*/ 124436 h 218066"/>
              <a:gd name="connsiteX9" fmla="*/ 27191 w 191885"/>
              <a:gd name="connsiteY9" fmla="*/ 124835 h 218066"/>
              <a:gd name="connsiteX10" fmla="*/ 25996 w 191885"/>
              <a:gd name="connsiteY10" fmla="*/ 125105 h 218066"/>
              <a:gd name="connsiteX11" fmla="*/ 12651 w 191885"/>
              <a:gd name="connsiteY11" fmla="*/ 130645 h 218066"/>
              <a:gd name="connsiteX12" fmla="*/ 446 w 191885"/>
              <a:gd name="connsiteY12" fmla="*/ 134411 h 218066"/>
              <a:gd name="connsiteX13" fmla="*/ 772 w 191885"/>
              <a:gd name="connsiteY13" fmla="*/ 142593 h 218066"/>
              <a:gd name="connsiteX14" fmla="*/ 2318 w 191885"/>
              <a:gd name="connsiteY14" fmla="*/ 147711 h 218066"/>
              <a:gd name="connsiteX15" fmla="*/ 2461 w 191885"/>
              <a:gd name="connsiteY15" fmla="*/ 148621 h 218066"/>
              <a:gd name="connsiteX16" fmla="*/ 3998 w 191885"/>
              <a:gd name="connsiteY16" fmla="*/ 158042 h 218066"/>
              <a:gd name="connsiteX17" fmla="*/ 6141 w 191885"/>
              <a:gd name="connsiteY17" fmla="*/ 175801 h 218066"/>
              <a:gd name="connsiteX18" fmla="*/ 15348 w 191885"/>
              <a:gd name="connsiteY18" fmla="*/ 175212 h 218066"/>
              <a:gd name="connsiteX19" fmla="*/ 30696 w 191885"/>
              <a:gd name="connsiteY19" fmla="*/ 174271 h 218066"/>
              <a:gd name="connsiteX20" fmla="*/ 43488 w 191885"/>
              <a:gd name="connsiteY20" fmla="*/ 188783 h 218066"/>
              <a:gd name="connsiteX21" fmla="*/ 45336 w 191885"/>
              <a:gd name="connsiteY21" fmla="*/ 190442 h 218066"/>
              <a:gd name="connsiteX22" fmla="*/ 49214 w 191885"/>
              <a:gd name="connsiteY22" fmla="*/ 194076 h 218066"/>
              <a:gd name="connsiteX23" fmla="*/ 52372 w 191885"/>
              <a:gd name="connsiteY23" fmla="*/ 196758 h 218066"/>
              <a:gd name="connsiteX24" fmla="*/ 54545 w 191885"/>
              <a:gd name="connsiteY24" fmla="*/ 198254 h 218066"/>
              <a:gd name="connsiteX25" fmla="*/ 57620 w 191885"/>
              <a:gd name="connsiteY25" fmla="*/ 199453 h 218066"/>
              <a:gd name="connsiteX26" fmla="*/ 68621 w 191885"/>
              <a:gd name="connsiteY26" fmla="*/ 202425 h 218066"/>
              <a:gd name="connsiteX27" fmla="*/ 76232 w 191885"/>
              <a:gd name="connsiteY27" fmla="*/ 204448 h 218066"/>
              <a:gd name="connsiteX28" fmla="*/ 100185 w 191885"/>
              <a:gd name="connsiteY28" fmla="*/ 203363 h 218066"/>
              <a:gd name="connsiteX29" fmla="*/ 101663 w 191885"/>
              <a:gd name="connsiteY29" fmla="*/ 202180 h 218066"/>
              <a:gd name="connsiteX30" fmla="*/ 108064 w 191885"/>
              <a:gd name="connsiteY30" fmla="*/ 209053 h 218066"/>
              <a:gd name="connsiteX31" fmla="*/ 116853 w 191885"/>
              <a:gd name="connsiteY31" fmla="*/ 218517 h 218066"/>
              <a:gd name="connsiteX32" fmla="*/ 136528 w 191885"/>
              <a:gd name="connsiteY32" fmla="*/ 191982 h 218066"/>
              <a:gd name="connsiteX33" fmla="*/ 136963 w 191885"/>
              <a:gd name="connsiteY33" fmla="*/ 191767 h 218066"/>
              <a:gd name="connsiteX34" fmla="*/ 143642 w 191885"/>
              <a:gd name="connsiteY34" fmla="*/ 182395 h 218066"/>
              <a:gd name="connsiteX35" fmla="*/ 166583 w 191885"/>
              <a:gd name="connsiteY35" fmla="*/ 151206 h 218066"/>
              <a:gd name="connsiteX36" fmla="*/ 178251 w 191885"/>
              <a:gd name="connsiteY36" fmla="*/ 151273 h 218066"/>
              <a:gd name="connsiteX37" fmla="*/ 192332 w 191885"/>
              <a:gd name="connsiteY37" fmla="*/ 134765 h 218066"/>
              <a:gd name="connsiteX38" fmla="*/ 183630 w 191885"/>
              <a:gd name="connsiteY38" fmla="*/ 128805 h 218066"/>
              <a:gd name="connsiteX39" fmla="*/ 183175 w 191885"/>
              <a:gd name="connsiteY39" fmla="*/ 128494 h 218066"/>
              <a:gd name="connsiteX40" fmla="*/ 186298 w 191885"/>
              <a:gd name="connsiteY40" fmla="*/ 121519 h 218066"/>
              <a:gd name="connsiteX41" fmla="*/ 179385 w 191885"/>
              <a:gd name="connsiteY41" fmla="*/ 112348 h 218066"/>
              <a:gd name="connsiteX42" fmla="*/ 176446 w 191885"/>
              <a:gd name="connsiteY42" fmla="*/ 107094 h 218066"/>
              <a:gd name="connsiteX43" fmla="*/ 175519 w 191885"/>
              <a:gd name="connsiteY43" fmla="*/ 105433 h 218066"/>
              <a:gd name="connsiteX44" fmla="*/ 171802 w 191885"/>
              <a:gd name="connsiteY44" fmla="*/ 105040 h 218066"/>
              <a:gd name="connsiteX45" fmla="*/ 169835 w 191885"/>
              <a:gd name="connsiteY45" fmla="*/ 101524 h 218066"/>
              <a:gd name="connsiteX46" fmla="*/ 169231 w 191885"/>
              <a:gd name="connsiteY46" fmla="*/ 100326 h 218066"/>
              <a:gd name="connsiteX47" fmla="*/ 167926 w 191885"/>
              <a:gd name="connsiteY47" fmla="*/ 98950 h 218066"/>
              <a:gd name="connsiteX48" fmla="*/ 160078 w 191885"/>
              <a:gd name="connsiteY48" fmla="*/ 99829 h 218066"/>
              <a:gd name="connsiteX49" fmla="*/ 149182 w 191885"/>
              <a:gd name="connsiteY49" fmla="*/ 103549 h 218066"/>
              <a:gd name="connsiteX50" fmla="*/ 143165 w 191885"/>
              <a:gd name="connsiteY50" fmla="*/ 99782 h 218066"/>
              <a:gd name="connsiteX51" fmla="*/ 139281 w 191885"/>
              <a:gd name="connsiteY51" fmla="*/ 93616 h 218066"/>
              <a:gd name="connsiteX52" fmla="*/ 136223 w 191885"/>
              <a:gd name="connsiteY52" fmla="*/ 88490 h 218066"/>
              <a:gd name="connsiteX53" fmla="*/ 127149 w 191885"/>
              <a:gd name="connsiteY53" fmla="*/ 75998 h 218066"/>
              <a:gd name="connsiteX54" fmla="*/ 123102 w 191885"/>
              <a:gd name="connsiteY54" fmla="*/ 70223 h 218066"/>
              <a:gd name="connsiteX55" fmla="*/ 121638 w 191885"/>
              <a:gd name="connsiteY55" fmla="*/ 68394 h 218066"/>
              <a:gd name="connsiteX56" fmla="*/ 119264 w 191885"/>
              <a:gd name="connsiteY56" fmla="*/ 65137 h 218066"/>
              <a:gd name="connsiteX57" fmla="*/ 116240 w 191885"/>
              <a:gd name="connsiteY57" fmla="*/ 60990 h 218066"/>
              <a:gd name="connsiteX58" fmla="*/ 115479 w 191885"/>
              <a:gd name="connsiteY58" fmla="*/ 59830 h 218066"/>
              <a:gd name="connsiteX59" fmla="*/ 114763 w 191885"/>
              <a:gd name="connsiteY59" fmla="*/ 58941 h 218066"/>
              <a:gd name="connsiteX60" fmla="*/ 118710 w 191885"/>
              <a:gd name="connsiteY60" fmla="*/ 54047 h 218066"/>
              <a:gd name="connsiteX61" fmla="*/ 122747 w 191885"/>
              <a:gd name="connsiteY61" fmla="*/ 49501 h 218066"/>
              <a:gd name="connsiteX62" fmla="*/ 122394 w 191885"/>
              <a:gd name="connsiteY62" fmla="*/ 34486 h 218066"/>
              <a:gd name="connsiteX63" fmla="*/ 122224 w 191885"/>
              <a:gd name="connsiteY63" fmla="*/ 27375 h 218066"/>
              <a:gd name="connsiteX64" fmla="*/ 121958 w 191885"/>
              <a:gd name="connsiteY64" fmla="*/ 16153 h 218066"/>
              <a:gd name="connsiteX65" fmla="*/ 119389 w 191885"/>
              <a:gd name="connsiteY65" fmla="*/ 1400 h 218066"/>
              <a:gd name="connsiteX66" fmla="*/ 111989 w 191885"/>
              <a:gd name="connsiteY66" fmla="*/ 450 h 218066"/>
              <a:gd name="connsiteX67" fmla="*/ 101647 w 191885"/>
              <a:gd name="connsiteY67" fmla="*/ 876 h 218066"/>
              <a:gd name="connsiteX68" fmla="*/ 97864 w 191885"/>
              <a:gd name="connsiteY68" fmla="*/ 1037 h 218066"/>
              <a:gd name="connsiteX69" fmla="*/ 96344 w 191885"/>
              <a:gd name="connsiteY69" fmla="*/ 1102 h 218066"/>
              <a:gd name="connsiteX70" fmla="*/ 90436 w 191885"/>
              <a:gd name="connsiteY70" fmla="*/ 18351 h 218066"/>
              <a:gd name="connsiteX71" fmla="*/ 86569 w 191885"/>
              <a:gd name="connsiteY71" fmla="*/ 29663 h 218066"/>
              <a:gd name="connsiteX72" fmla="*/ 79122 w 191885"/>
              <a:gd name="connsiteY72" fmla="*/ 51519 h 218066"/>
              <a:gd name="connsiteX73" fmla="*/ 78052 w 191885"/>
              <a:gd name="connsiteY73" fmla="*/ 54597 h 218066"/>
              <a:gd name="connsiteX74" fmla="*/ 74836 w 191885"/>
              <a:gd name="connsiteY74" fmla="*/ 64604 h 218066"/>
              <a:gd name="connsiteX75" fmla="*/ 72044 w 191885"/>
              <a:gd name="connsiteY75" fmla="*/ 72186 h 218066"/>
              <a:gd name="connsiteX76" fmla="*/ 60806 w 191885"/>
              <a:gd name="connsiteY76" fmla="*/ 99067 h 218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91885" h="218066">
                <a:moveTo>
                  <a:pt x="60806" y="99067"/>
                </a:moveTo>
                <a:lnTo>
                  <a:pt x="58190" y="100594"/>
                </a:lnTo>
                <a:lnTo>
                  <a:pt x="57042" y="101251"/>
                </a:lnTo>
                <a:lnTo>
                  <a:pt x="49706" y="104102"/>
                </a:lnTo>
                <a:lnTo>
                  <a:pt x="49321" y="104372"/>
                </a:lnTo>
                <a:lnTo>
                  <a:pt x="47631" y="106227"/>
                </a:lnTo>
                <a:lnTo>
                  <a:pt x="40534" y="113279"/>
                </a:lnTo>
                <a:lnTo>
                  <a:pt x="34962" y="121844"/>
                </a:lnTo>
                <a:lnTo>
                  <a:pt x="28881" y="124436"/>
                </a:lnTo>
                <a:lnTo>
                  <a:pt x="27191" y="124835"/>
                </a:lnTo>
                <a:lnTo>
                  <a:pt x="25996" y="125105"/>
                </a:lnTo>
                <a:lnTo>
                  <a:pt x="12651" y="130645"/>
                </a:lnTo>
                <a:lnTo>
                  <a:pt x="446" y="134411"/>
                </a:lnTo>
                <a:lnTo>
                  <a:pt x="772" y="142593"/>
                </a:lnTo>
                <a:lnTo>
                  <a:pt x="2318" y="147711"/>
                </a:lnTo>
                <a:lnTo>
                  <a:pt x="2461" y="148621"/>
                </a:lnTo>
                <a:lnTo>
                  <a:pt x="3998" y="158042"/>
                </a:lnTo>
                <a:lnTo>
                  <a:pt x="6141" y="175801"/>
                </a:lnTo>
                <a:lnTo>
                  <a:pt x="15348" y="175212"/>
                </a:lnTo>
                <a:lnTo>
                  <a:pt x="30696" y="174271"/>
                </a:lnTo>
                <a:lnTo>
                  <a:pt x="43488" y="188783"/>
                </a:lnTo>
                <a:lnTo>
                  <a:pt x="45336" y="190442"/>
                </a:lnTo>
                <a:lnTo>
                  <a:pt x="49214" y="194076"/>
                </a:lnTo>
                <a:lnTo>
                  <a:pt x="52372" y="196758"/>
                </a:lnTo>
                <a:lnTo>
                  <a:pt x="54545" y="198254"/>
                </a:lnTo>
                <a:lnTo>
                  <a:pt x="57620" y="199453"/>
                </a:lnTo>
                <a:lnTo>
                  <a:pt x="68621" y="202425"/>
                </a:lnTo>
                <a:lnTo>
                  <a:pt x="76232" y="204448"/>
                </a:lnTo>
                <a:lnTo>
                  <a:pt x="100185" y="203363"/>
                </a:lnTo>
                <a:lnTo>
                  <a:pt x="101663" y="202180"/>
                </a:lnTo>
                <a:lnTo>
                  <a:pt x="108064" y="209053"/>
                </a:lnTo>
                <a:lnTo>
                  <a:pt x="116853" y="218517"/>
                </a:lnTo>
                <a:lnTo>
                  <a:pt x="136528" y="191982"/>
                </a:lnTo>
                <a:lnTo>
                  <a:pt x="136963" y="191767"/>
                </a:lnTo>
                <a:lnTo>
                  <a:pt x="143642" y="182395"/>
                </a:lnTo>
                <a:lnTo>
                  <a:pt x="166583" y="151206"/>
                </a:lnTo>
                <a:lnTo>
                  <a:pt x="178251" y="151273"/>
                </a:lnTo>
                <a:lnTo>
                  <a:pt x="192332" y="134765"/>
                </a:lnTo>
                <a:lnTo>
                  <a:pt x="183630" y="128805"/>
                </a:lnTo>
                <a:lnTo>
                  <a:pt x="183175" y="128494"/>
                </a:lnTo>
                <a:lnTo>
                  <a:pt x="186298" y="121519"/>
                </a:lnTo>
                <a:lnTo>
                  <a:pt x="179385" y="112348"/>
                </a:lnTo>
                <a:lnTo>
                  <a:pt x="176446" y="107094"/>
                </a:lnTo>
                <a:lnTo>
                  <a:pt x="175519" y="105433"/>
                </a:lnTo>
                <a:lnTo>
                  <a:pt x="171802" y="105040"/>
                </a:lnTo>
                <a:lnTo>
                  <a:pt x="169835" y="101524"/>
                </a:lnTo>
                <a:lnTo>
                  <a:pt x="169231" y="100326"/>
                </a:lnTo>
                <a:lnTo>
                  <a:pt x="167926" y="98950"/>
                </a:lnTo>
                <a:lnTo>
                  <a:pt x="160078" y="99829"/>
                </a:lnTo>
                <a:lnTo>
                  <a:pt x="149182" y="103549"/>
                </a:lnTo>
                <a:lnTo>
                  <a:pt x="143165" y="99782"/>
                </a:lnTo>
                <a:lnTo>
                  <a:pt x="139281" y="93616"/>
                </a:lnTo>
                <a:lnTo>
                  <a:pt x="136223" y="88490"/>
                </a:lnTo>
                <a:lnTo>
                  <a:pt x="127149" y="75998"/>
                </a:lnTo>
                <a:lnTo>
                  <a:pt x="123102" y="70223"/>
                </a:lnTo>
                <a:lnTo>
                  <a:pt x="121638" y="68394"/>
                </a:lnTo>
                <a:lnTo>
                  <a:pt x="119264" y="65137"/>
                </a:lnTo>
                <a:lnTo>
                  <a:pt x="116240" y="60990"/>
                </a:lnTo>
                <a:lnTo>
                  <a:pt x="115479" y="59830"/>
                </a:lnTo>
                <a:lnTo>
                  <a:pt x="114763" y="58941"/>
                </a:lnTo>
                <a:lnTo>
                  <a:pt x="118710" y="54047"/>
                </a:lnTo>
                <a:lnTo>
                  <a:pt x="122747" y="49501"/>
                </a:lnTo>
                <a:lnTo>
                  <a:pt x="122394" y="34486"/>
                </a:lnTo>
                <a:lnTo>
                  <a:pt x="122224" y="27375"/>
                </a:lnTo>
                <a:lnTo>
                  <a:pt x="121958" y="16153"/>
                </a:lnTo>
                <a:lnTo>
                  <a:pt x="119389" y="1400"/>
                </a:lnTo>
                <a:lnTo>
                  <a:pt x="111989" y="450"/>
                </a:lnTo>
                <a:lnTo>
                  <a:pt x="101647" y="876"/>
                </a:lnTo>
                <a:lnTo>
                  <a:pt x="97864" y="1037"/>
                </a:lnTo>
                <a:lnTo>
                  <a:pt x="96344" y="1102"/>
                </a:lnTo>
                <a:lnTo>
                  <a:pt x="90436" y="18351"/>
                </a:lnTo>
                <a:lnTo>
                  <a:pt x="86569" y="29663"/>
                </a:lnTo>
                <a:lnTo>
                  <a:pt x="79122" y="51519"/>
                </a:lnTo>
                <a:lnTo>
                  <a:pt x="78052" y="54597"/>
                </a:lnTo>
                <a:lnTo>
                  <a:pt x="74836" y="64604"/>
                </a:lnTo>
                <a:lnTo>
                  <a:pt x="72044" y="72186"/>
                </a:lnTo>
                <a:lnTo>
                  <a:pt x="60806" y="99067"/>
                </a:lnTo>
                <a:close/>
              </a:path>
            </a:pathLst>
          </a:custGeom>
          <a:solidFill>
            <a:schemeClr val="bg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50A91401-0E08-C9F5-58E4-EFB517BC450B}"/>
              </a:ext>
            </a:extLst>
          </p:cNvPr>
          <p:cNvSpPr>
            <a:spLocks/>
          </p:cNvSpPr>
          <p:nvPr/>
        </p:nvSpPr>
        <p:spPr>
          <a:xfrm flipV="1">
            <a:off x="7278013" y="3687584"/>
            <a:ext cx="1970950" cy="1148819"/>
          </a:xfrm>
          <a:custGeom>
            <a:avLst/>
            <a:gdLst>
              <a:gd name="connsiteX0" fmla="*/ 1072387 w 1342212"/>
              <a:gd name="connsiteY0" fmla="*/ 782898 h 782343"/>
              <a:gd name="connsiteX1" fmla="*/ 1081387 w 1342212"/>
              <a:gd name="connsiteY1" fmla="*/ 780097 h 782343"/>
              <a:gd name="connsiteX2" fmla="*/ 1099038 w 1342212"/>
              <a:gd name="connsiteY2" fmla="*/ 776163 h 782343"/>
              <a:gd name="connsiteX3" fmla="*/ 1096375 w 1342212"/>
              <a:gd name="connsiteY3" fmla="*/ 769886 h 782343"/>
              <a:gd name="connsiteX4" fmla="*/ 1100970 w 1342212"/>
              <a:gd name="connsiteY4" fmla="*/ 771468 h 782343"/>
              <a:gd name="connsiteX5" fmla="*/ 1105257 w 1342212"/>
              <a:gd name="connsiteY5" fmla="*/ 766471 h 782343"/>
              <a:gd name="connsiteX6" fmla="*/ 1113186 w 1342212"/>
              <a:gd name="connsiteY6" fmla="*/ 772928 h 782343"/>
              <a:gd name="connsiteX7" fmla="*/ 1117827 w 1342212"/>
              <a:gd name="connsiteY7" fmla="*/ 772913 h 782343"/>
              <a:gd name="connsiteX8" fmla="*/ 1121211 w 1342212"/>
              <a:gd name="connsiteY8" fmla="*/ 769954 h 782343"/>
              <a:gd name="connsiteX9" fmla="*/ 1121664 w 1342212"/>
              <a:gd name="connsiteY9" fmla="*/ 766037 h 782343"/>
              <a:gd name="connsiteX10" fmla="*/ 1124087 w 1342212"/>
              <a:gd name="connsiteY10" fmla="*/ 763997 h 782343"/>
              <a:gd name="connsiteX11" fmla="*/ 1125302 w 1342212"/>
              <a:gd name="connsiteY11" fmla="*/ 761369 h 782343"/>
              <a:gd name="connsiteX12" fmla="*/ 1134493 w 1342212"/>
              <a:gd name="connsiteY12" fmla="*/ 761669 h 782343"/>
              <a:gd name="connsiteX13" fmla="*/ 1140717 w 1342212"/>
              <a:gd name="connsiteY13" fmla="*/ 759468 h 782343"/>
              <a:gd name="connsiteX14" fmla="*/ 1144173 w 1342212"/>
              <a:gd name="connsiteY14" fmla="*/ 752296 h 782343"/>
              <a:gd name="connsiteX15" fmla="*/ 1144867 w 1342212"/>
              <a:gd name="connsiteY15" fmla="*/ 752193 h 782343"/>
              <a:gd name="connsiteX16" fmla="*/ 1147584 w 1342212"/>
              <a:gd name="connsiteY16" fmla="*/ 750720 h 782343"/>
              <a:gd name="connsiteX17" fmla="*/ 1152452 w 1342212"/>
              <a:gd name="connsiteY17" fmla="*/ 745522 h 782343"/>
              <a:gd name="connsiteX18" fmla="*/ 1152706 w 1342212"/>
              <a:gd name="connsiteY18" fmla="*/ 742812 h 782343"/>
              <a:gd name="connsiteX19" fmla="*/ 1154425 w 1342212"/>
              <a:gd name="connsiteY19" fmla="*/ 741015 h 782343"/>
              <a:gd name="connsiteX20" fmla="*/ 1154008 w 1342212"/>
              <a:gd name="connsiteY20" fmla="*/ 731411 h 782343"/>
              <a:gd name="connsiteX21" fmla="*/ 1152529 w 1342212"/>
              <a:gd name="connsiteY21" fmla="*/ 728490 h 782343"/>
              <a:gd name="connsiteX22" fmla="*/ 1152470 w 1342212"/>
              <a:gd name="connsiteY22" fmla="*/ 728155 h 782343"/>
              <a:gd name="connsiteX23" fmla="*/ 1153717 w 1342212"/>
              <a:gd name="connsiteY23" fmla="*/ 725266 h 782343"/>
              <a:gd name="connsiteX24" fmla="*/ 1152429 w 1342212"/>
              <a:gd name="connsiteY24" fmla="*/ 725551 h 782343"/>
              <a:gd name="connsiteX25" fmla="*/ 1153246 w 1342212"/>
              <a:gd name="connsiteY25" fmla="*/ 724368 h 782343"/>
              <a:gd name="connsiteX26" fmla="*/ 1152352 w 1342212"/>
              <a:gd name="connsiteY26" fmla="*/ 724542 h 782343"/>
              <a:gd name="connsiteX27" fmla="*/ 1150601 w 1342212"/>
              <a:gd name="connsiteY27" fmla="*/ 721628 h 782343"/>
              <a:gd name="connsiteX28" fmla="*/ 1149444 w 1342212"/>
              <a:gd name="connsiteY28" fmla="*/ 718176 h 782343"/>
              <a:gd name="connsiteX29" fmla="*/ 1150714 w 1342212"/>
              <a:gd name="connsiteY29" fmla="*/ 716743 h 782343"/>
              <a:gd name="connsiteX30" fmla="*/ 1156022 w 1342212"/>
              <a:gd name="connsiteY30" fmla="*/ 715450 h 782343"/>
              <a:gd name="connsiteX31" fmla="*/ 1156498 w 1342212"/>
              <a:gd name="connsiteY31" fmla="*/ 712436 h 782343"/>
              <a:gd name="connsiteX32" fmla="*/ 1156879 w 1342212"/>
              <a:gd name="connsiteY32" fmla="*/ 708595 h 782343"/>
              <a:gd name="connsiteX33" fmla="*/ 1162359 w 1342212"/>
              <a:gd name="connsiteY33" fmla="*/ 703863 h 782343"/>
              <a:gd name="connsiteX34" fmla="*/ 1165453 w 1342212"/>
              <a:gd name="connsiteY34" fmla="*/ 703965 h 782343"/>
              <a:gd name="connsiteX35" fmla="*/ 1166641 w 1342212"/>
              <a:gd name="connsiteY35" fmla="*/ 701298 h 782343"/>
              <a:gd name="connsiteX36" fmla="*/ 1165344 w 1342212"/>
              <a:gd name="connsiteY36" fmla="*/ 700301 h 782343"/>
              <a:gd name="connsiteX37" fmla="*/ 1168070 w 1342212"/>
              <a:gd name="connsiteY37" fmla="*/ 694389 h 782343"/>
              <a:gd name="connsiteX38" fmla="*/ 1169435 w 1342212"/>
              <a:gd name="connsiteY38" fmla="*/ 691782 h 782343"/>
              <a:gd name="connsiteX39" fmla="*/ 1174022 w 1342212"/>
              <a:gd name="connsiteY39" fmla="*/ 690448 h 782343"/>
              <a:gd name="connsiteX40" fmla="*/ 1177142 w 1342212"/>
              <a:gd name="connsiteY40" fmla="*/ 691953 h 782343"/>
              <a:gd name="connsiteX41" fmla="*/ 1187630 w 1342212"/>
              <a:gd name="connsiteY41" fmla="*/ 691005 h 782343"/>
              <a:gd name="connsiteX42" fmla="*/ 1199833 w 1342212"/>
              <a:gd name="connsiteY42" fmla="*/ 698307 h 782343"/>
              <a:gd name="connsiteX43" fmla="*/ 1203825 w 1342212"/>
              <a:gd name="connsiteY43" fmla="*/ 699182 h 782343"/>
              <a:gd name="connsiteX44" fmla="*/ 1204904 w 1342212"/>
              <a:gd name="connsiteY44" fmla="*/ 701253 h 782343"/>
              <a:gd name="connsiteX45" fmla="*/ 1209468 w 1342212"/>
              <a:gd name="connsiteY45" fmla="*/ 704564 h 782343"/>
              <a:gd name="connsiteX46" fmla="*/ 1211178 w 1342212"/>
              <a:gd name="connsiteY46" fmla="*/ 704054 h 782343"/>
              <a:gd name="connsiteX47" fmla="*/ 1213777 w 1342212"/>
              <a:gd name="connsiteY47" fmla="*/ 705051 h 782343"/>
              <a:gd name="connsiteX48" fmla="*/ 1216993 w 1342212"/>
              <a:gd name="connsiteY48" fmla="*/ 703792 h 782343"/>
              <a:gd name="connsiteX49" fmla="*/ 1219652 w 1342212"/>
              <a:gd name="connsiteY49" fmla="*/ 705128 h 782343"/>
              <a:gd name="connsiteX50" fmla="*/ 1225172 w 1342212"/>
              <a:gd name="connsiteY50" fmla="*/ 704334 h 782343"/>
              <a:gd name="connsiteX51" fmla="*/ 1231577 w 1342212"/>
              <a:gd name="connsiteY51" fmla="*/ 701449 h 782343"/>
              <a:gd name="connsiteX52" fmla="*/ 1232961 w 1342212"/>
              <a:gd name="connsiteY52" fmla="*/ 699493 h 782343"/>
              <a:gd name="connsiteX53" fmla="*/ 1235909 w 1342212"/>
              <a:gd name="connsiteY53" fmla="*/ 698302 h 782343"/>
              <a:gd name="connsiteX54" fmla="*/ 1237102 w 1342212"/>
              <a:gd name="connsiteY54" fmla="*/ 696392 h 782343"/>
              <a:gd name="connsiteX55" fmla="*/ 1238463 w 1342212"/>
              <a:gd name="connsiteY55" fmla="*/ 697358 h 782343"/>
              <a:gd name="connsiteX56" fmla="*/ 1238672 w 1342212"/>
              <a:gd name="connsiteY56" fmla="*/ 696179 h 782343"/>
              <a:gd name="connsiteX57" fmla="*/ 1242968 w 1342212"/>
              <a:gd name="connsiteY57" fmla="*/ 695562 h 782343"/>
              <a:gd name="connsiteX58" fmla="*/ 1244147 w 1342212"/>
              <a:gd name="connsiteY58" fmla="*/ 696746 h 782343"/>
              <a:gd name="connsiteX59" fmla="*/ 1245250 w 1342212"/>
              <a:gd name="connsiteY59" fmla="*/ 694678 h 782343"/>
              <a:gd name="connsiteX60" fmla="*/ 1246275 w 1342212"/>
              <a:gd name="connsiteY60" fmla="*/ 695225 h 782343"/>
              <a:gd name="connsiteX61" fmla="*/ 1247676 w 1342212"/>
              <a:gd name="connsiteY61" fmla="*/ 693700 h 782343"/>
              <a:gd name="connsiteX62" fmla="*/ 1251569 w 1342212"/>
              <a:gd name="connsiteY62" fmla="*/ 692463 h 782343"/>
              <a:gd name="connsiteX63" fmla="*/ 1257833 w 1342212"/>
              <a:gd name="connsiteY63" fmla="*/ 685887 h 782343"/>
              <a:gd name="connsiteX64" fmla="*/ 1248747 w 1342212"/>
              <a:gd name="connsiteY64" fmla="*/ 690385 h 782343"/>
              <a:gd name="connsiteX65" fmla="*/ 1243812 w 1342212"/>
              <a:gd name="connsiteY65" fmla="*/ 690454 h 782343"/>
              <a:gd name="connsiteX66" fmla="*/ 1240713 w 1342212"/>
              <a:gd name="connsiteY66" fmla="*/ 693244 h 782343"/>
              <a:gd name="connsiteX67" fmla="*/ 1238250 w 1342212"/>
              <a:gd name="connsiteY67" fmla="*/ 692613 h 782343"/>
              <a:gd name="connsiteX68" fmla="*/ 1238241 w 1342212"/>
              <a:gd name="connsiteY68" fmla="*/ 689479 h 782343"/>
              <a:gd name="connsiteX69" fmla="*/ 1243771 w 1342212"/>
              <a:gd name="connsiteY69" fmla="*/ 655313 h 782343"/>
              <a:gd name="connsiteX70" fmla="*/ 1223503 w 1342212"/>
              <a:gd name="connsiteY70" fmla="*/ 639186 h 782343"/>
              <a:gd name="connsiteX71" fmla="*/ 1245726 w 1342212"/>
              <a:gd name="connsiteY71" fmla="*/ 608819 h 782343"/>
              <a:gd name="connsiteX72" fmla="*/ 1285032 w 1342212"/>
              <a:gd name="connsiteY72" fmla="*/ 569605 h 782343"/>
              <a:gd name="connsiteX73" fmla="*/ 1283145 w 1342212"/>
              <a:gd name="connsiteY73" fmla="*/ 549114 h 782343"/>
              <a:gd name="connsiteX74" fmla="*/ 1281857 w 1342212"/>
              <a:gd name="connsiteY74" fmla="*/ 540668 h 782343"/>
              <a:gd name="connsiteX75" fmla="*/ 1283172 w 1342212"/>
              <a:gd name="connsiteY75" fmla="*/ 526165 h 782343"/>
              <a:gd name="connsiteX76" fmla="*/ 1314486 w 1342212"/>
              <a:gd name="connsiteY76" fmla="*/ 522894 h 782343"/>
              <a:gd name="connsiteX77" fmla="*/ 1325382 w 1342212"/>
              <a:gd name="connsiteY77" fmla="*/ 500749 h 782343"/>
              <a:gd name="connsiteX78" fmla="*/ 1342434 w 1342212"/>
              <a:gd name="connsiteY78" fmla="*/ 493062 h 782343"/>
              <a:gd name="connsiteX79" fmla="*/ 1339975 w 1342212"/>
              <a:gd name="connsiteY79" fmla="*/ 482171 h 782343"/>
              <a:gd name="connsiteX80" fmla="*/ 1335425 w 1342212"/>
              <a:gd name="connsiteY80" fmla="*/ 480356 h 782343"/>
              <a:gd name="connsiteX81" fmla="*/ 1338165 w 1342212"/>
              <a:gd name="connsiteY81" fmla="*/ 474734 h 782343"/>
              <a:gd name="connsiteX82" fmla="*/ 1318419 w 1342212"/>
              <a:gd name="connsiteY82" fmla="*/ 448265 h 782343"/>
              <a:gd name="connsiteX83" fmla="*/ 1299403 w 1342212"/>
              <a:gd name="connsiteY83" fmla="*/ 475151 h 782343"/>
              <a:gd name="connsiteX84" fmla="*/ 1287015 w 1342212"/>
              <a:gd name="connsiteY84" fmla="*/ 465885 h 782343"/>
              <a:gd name="connsiteX85" fmla="*/ 1286824 w 1342212"/>
              <a:gd name="connsiteY85" fmla="*/ 462504 h 782343"/>
              <a:gd name="connsiteX86" fmla="*/ 1268548 w 1342212"/>
              <a:gd name="connsiteY86" fmla="*/ 452049 h 782343"/>
              <a:gd name="connsiteX87" fmla="*/ 1237107 w 1342212"/>
              <a:gd name="connsiteY87" fmla="*/ 449372 h 782343"/>
              <a:gd name="connsiteX88" fmla="*/ 1229904 w 1342212"/>
              <a:gd name="connsiteY88" fmla="*/ 448560 h 782343"/>
              <a:gd name="connsiteX89" fmla="*/ 1213333 w 1342212"/>
              <a:gd name="connsiteY89" fmla="*/ 433735 h 782343"/>
              <a:gd name="connsiteX90" fmla="*/ 1204006 w 1342212"/>
              <a:gd name="connsiteY90" fmla="*/ 423779 h 782343"/>
              <a:gd name="connsiteX91" fmla="*/ 1189005 w 1342212"/>
              <a:gd name="connsiteY91" fmla="*/ 400522 h 782343"/>
              <a:gd name="connsiteX92" fmla="*/ 1177596 w 1342212"/>
              <a:gd name="connsiteY92" fmla="*/ 413296 h 782343"/>
              <a:gd name="connsiteX93" fmla="*/ 1153137 w 1342212"/>
              <a:gd name="connsiteY93" fmla="*/ 386124 h 782343"/>
              <a:gd name="connsiteX94" fmla="*/ 1137482 w 1342212"/>
              <a:gd name="connsiteY94" fmla="*/ 368980 h 782343"/>
              <a:gd name="connsiteX95" fmla="*/ 1117568 w 1342212"/>
              <a:gd name="connsiteY95" fmla="*/ 367183 h 782343"/>
              <a:gd name="connsiteX96" fmla="*/ 1110501 w 1342212"/>
              <a:gd name="connsiteY96" fmla="*/ 366094 h 782343"/>
              <a:gd name="connsiteX97" fmla="*/ 1092818 w 1342212"/>
              <a:gd name="connsiteY97" fmla="*/ 352530 h 782343"/>
              <a:gd name="connsiteX98" fmla="*/ 1004929 w 1342212"/>
              <a:gd name="connsiteY98" fmla="*/ 279862 h 782343"/>
              <a:gd name="connsiteX99" fmla="*/ 983386 w 1342212"/>
              <a:gd name="connsiteY99" fmla="*/ 275111 h 782343"/>
              <a:gd name="connsiteX100" fmla="*/ 966049 w 1342212"/>
              <a:gd name="connsiteY100" fmla="*/ 264088 h 782343"/>
              <a:gd name="connsiteX101" fmla="*/ 933715 w 1342212"/>
              <a:gd name="connsiteY101" fmla="*/ 273595 h 782343"/>
              <a:gd name="connsiteX102" fmla="*/ 908180 w 1342212"/>
              <a:gd name="connsiteY102" fmla="*/ 254368 h 782343"/>
              <a:gd name="connsiteX103" fmla="*/ 874902 w 1342212"/>
              <a:gd name="connsiteY103" fmla="*/ 226833 h 782343"/>
              <a:gd name="connsiteX104" fmla="*/ 853364 w 1342212"/>
              <a:gd name="connsiteY104" fmla="*/ 218824 h 782343"/>
              <a:gd name="connsiteX105" fmla="*/ 821588 w 1342212"/>
              <a:gd name="connsiteY105" fmla="*/ 224437 h 782343"/>
              <a:gd name="connsiteX106" fmla="*/ 821207 w 1342212"/>
              <a:gd name="connsiteY106" fmla="*/ 219659 h 782343"/>
              <a:gd name="connsiteX107" fmla="*/ 825231 w 1342212"/>
              <a:gd name="connsiteY107" fmla="*/ 194165 h 782343"/>
              <a:gd name="connsiteX108" fmla="*/ 840037 w 1342212"/>
              <a:gd name="connsiteY108" fmla="*/ 174326 h 782343"/>
              <a:gd name="connsiteX109" fmla="*/ 819125 w 1342212"/>
              <a:gd name="connsiteY109" fmla="*/ 160372 h 782343"/>
              <a:gd name="connsiteX110" fmla="*/ 814511 w 1342212"/>
              <a:gd name="connsiteY110" fmla="*/ 130345 h 782343"/>
              <a:gd name="connsiteX111" fmla="*/ 803788 w 1342212"/>
              <a:gd name="connsiteY111" fmla="*/ 128076 h 782343"/>
              <a:gd name="connsiteX112" fmla="*/ 777763 w 1342212"/>
              <a:gd name="connsiteY112" fmla="*/ 121996 h 782343"/>
              <a:gd name="connsiteX113" fmla="*/ 708686 w 1342212"/>
              <a:gd name="connsiteY113" fmla="*/ 98490 h 782343"/>
              <a:gd name="connsiteX114" fmla="*/ 672164 w 1342212"/>
              <a:gd name="connsiteY114" fmla="*/ 86142 h 782343"/>
              <a:gd name="connsiteX115" fmla="*/ 663967 w 1342212"/>
              <a:gd name="connsiteY115" fmla="*/ 83401 h 782343"/>
              <a:gd name="connsiteX116" fmla="*/ 631602 w 1342212"/>
              <a:gd name="connsiteY116" fmla="*/ 72837 h 782343"/>
              <a:gd name="connsiteX117" fmla="*/ 623935 w 1342212"/>
              <a:gd name="connsiteY117" fmla="*/ 71118 h 782343"/>
              <a:gd name="connsiteX118" fmla="*/ 615099 w 1342212"/>
              <a:gd name="connsiteY118" fmla="*/ 68935 h 782343"/>
              <a:gd name="connsiteX119" fmla="*/ 612704 w 1342212"/>
              <a:gd name="connsiteY119" fmla="*/ 68490 h 782343"/>
              <a:gd name="connsiteX120" fmla="*/ 592649 w 1342212"/>
              <a:gd name="connsiteY120" fmla="*/ 63644 h 782343"/>
              <a:gd name="connsiteX121" fmla="*/ 565241 w 1342212"/>
              <a:gd name="connsiteY121" fmla="*/ 57196 h 782343"/>
              <a:gd name="connsiteX122" fmla="*/ 516690 w 1342212"/>
              <a:gd name="connsiteY122" fmla="*/ 45570 h 782343"/>
              <a:gd name="connsiteX123" fmla="*/ 491591 w 1342212"/>
              <a:gd name="connsiteY123" fmla="*/ 39852 h 782343"/>
              <a:gd name="connsiteX124" fmla="*/ 438707 w 1342212"/>
              <a:gd name="connsiteY124" fmla="*/ 26711 h 782343"/>
              <a:gd name="connsiteX125" fmla="*/ 430107 w 1342212"/>
              <a:gd name="connsiteY125" fmla="*/ 24768 h 782343"/>
              <a:gd name="connsiteX126" fmla="*/ 379904 w 1342212"/>
              <a:gd name="connsiteY126" fmla="*/ 14327 h 782343"/>
              <a:gd name="connsiteX127" fmla="*/ 366726 w 1342212"/>
              <a:gd name="connsiteY127" fmla="*/ 10225 h 782343"/>
              <a:gd name="connsiteX128" fmla="*/ 359405 w 1342212"/>
              <a:gd name="connsiteY128" fmla="*/ 8972 h 782343"/>
              <a:gd name="connsiteX129" fmla="*/ 348981 w 1342212"/>
              <a:gd name="connsiteY129" fmla="*/ 11758 h 782343"/>
              <a:gd name="connsiteX130" fmla="*/ 342997 w 1342212"/>
              <a:gd name="connsiteY130" fmla="*/ 12766 h 782343"/>
              <a:gd name="connsiteX131" fmla="*/ 329865 w 1342212"/>
              <a:gd name="connsiteY131" fmla="*/ 10424 h 782343"/>
              <a:gd name="connsiteX132" fmla="*/ 327116 w 1342212"/>
              <a:gd name="connsiteY132" fmla="*/ 555 h 782343"/>
              <a:gd name="connsiteX133" fmla="*/ 294001 w 1342212"/>
              <a:gd name="connsiteY133" fmla="*/ 4330 h 782343"/>
              <a:gd name="connsiteX134" fmla="*/ 272064 w 1342212"/>
              <a:gd name="connsiteY134" fmla="*/ 14091 h 782343"/>
              <a:gd name="connsiteX135" fmla="*/ 264244 w 1342212"/>
              <a:gd name="connsiteY135" fmla="*/ 27387 h 782343"/>
              <a:gd name="connsiteX136" fmla="*/ 245228 w 1342212"/>
              <a:gd name="connsiteY136" fmla="*/ 21202 h 782343"/>
              <a:gd name="connsiteX137" fmla="*/ 235008 w 1342212"/>
              <a:gd name="connsiteY137" fmla="*/ 14168 h 782343"/>
              <a:gd name="connsiteX138" fmla="*/ 230943 w 1342212"/>
              <a:gd name="connsiteY138" fmla="*/ 14227 h 782343"/>
              <a:gd name="connsiteX139" fmla="*/ 222274 w 1342212"/>
              <a:gd name="connsiteY139" fmla="*/ 27836 h 782343"/>
              <a:gd name="connsiteX140" fmla="*/ 218156 w 1342212"/>
              <a:gd name="connsiteY140" fmla="*/ 29892 h 782343"/>
              <a:gd name="connsiteX141" fmla="*/ 195583 w 1342212"/>
              <a:gd name="connsiteY141" fmla="*/ 47471 h 782343"/>
              <a:gd name="connsiteX142" fmla="*/ 152557 w 1342212"/>
              <a:gd name="connsiteY142" fmla="*/ 81409 h 782343"/>
              <a:gd name="connsiteX143" fmla="*/ 141688 w 1342212"/>
              <a:gd name="connsiteY143" fmla="*/ 92772 h 782343"/>
              <a:gd name="connsiteX144" fmla="*/ 139910 w 1342212"/>
              <a:gd name="connsiteY144" fmla="*/ 95985 h 782343"/>
              <a:gd name="connsiteX145" fmla="*/ 138835 w 1342212"/>
              <a:gd name="connsiteY145" fmla="*/ 98018 h 782343"/>
              <a:gd name="connsiteX146" fmla="*/ 145540 w 1342212"/>
              <a:gd name="connsiteY146" fmla="*/ 104098 h 782343"/>
              <a:gd name="connsiteX147" fmla="*/ 140323 w 1342212"/>
              <a:gd name="connsiteY147" fmla="*/ 115919 h 782343"/>
              <a:gd name="connsiteX148" fmla="*/ 138840 w 1342212"/>
              <a:gd name="connsiteY148" fmla="*/ 119273 h 782343"/>
              <a:gd name="connsiteX149" fmla="*/ 135356 w 1342212"/>
              <a:gd name="connsiteY149" fmla="*/ 124555 h 782343"/>
              <a:gd name="connsiteX150" fmla="*/ 126478 w 1342212"/>
              <a:gd name="connsiteY150" fmla="*/ 123330 h 782343"/>
              <a:gd name="connsiteX151" fmla="*/ 101883 w 1342212"/>
              <a:gd name="connsiteY151" fmla="*/ 119990 h 782343"/>
              <a:gd name="connsiteX152" fmla="*/ 84178 w 1342212"/>
              <a:gd name="connsiteY152" fmla="*/ 127477 h 782343"/>
              <a:gd name="connsiteX153" fmla="*/ 79755 w 1342212"/>
              <a:gd name="connsiteY153" fmla="*/ 131920 h 782343"/>
              <a:gd name="connsiteX154" fmla="*/ 72692 w 1342212"/>
              <a:gd name="connsiteY154" fmla="*/ 137538 h 782343"/>
              <a:gd name="connsiteX155" fmla="*/ 73187 w 1342212"/>
              <a:gd name="connsiteY155" fmla="*/ 147063 h 782343"/>
              <a:gd name="connsiteX156" fmla="*/ 77836 w 1342212"/>
              <a:gd name="connsiteY156" fmla="*/ 160299 h 782343"/>
              <a:gd name="connsiteX157" fmla="*/ 76992 w 1342212"/>
              <a:gd name="connsiteY157" fmla="*/ 170732 h 782343"/>
              <a:gd name="connsiteX158" fmla="*/ 80989 w 1342212"/>
              <a:gd name="connsiteY158" fmla="*/ 192849 h 782343"/>
              <a:gd name="connsiteX159" fmla="*/ 93790 w 1342212"/>
              <a:gd name="connsiteY159" fmla="*/ 200241 h 782343"/>
              <a:gd name="connsiteX160" fmla="*/ 95192 w 1342212"/>
              <a:gd name="connsiteY160" fmla="*/ 212602 h 782343"/>
              <a:gd name="connsiteX161" fmla="*/ 79923 w 1342212"/>
              <a:gd name="connsiteY161" fmla="*/ 231861 h 782343"/>
              <a:gd name="connsiteX162" fmla="*/ 79900 w 1342212"/>
              <a:gd name="connsiteY162" fmla="*/ 233553 h 782343"/>
              <a:gd name="connsiteX163" fmla="*/ 76852 w 1342212"/>
              <a:gd name="connsiteY163" fmla="*/ 237383 h 782343"/>
              <a:gd name="connsiteX164" fmla="*/ 70900 w 1342212"/>
              <a:gd name="connsiteY164" fmla="*/ 243763 h 782343"/>
              <a:gd name="connsiteX165" fmla="*/ 66092 w 1342212"/>
              <a:gd name="connsiteY165" fmla="*/ 244222 h 782343"/>
              <a:gd name="connsiteX166" fmla="*/ 52538 w 1342212"/>
              <a:gd name="connsiteY166" fmla="*/ 235196 h 782343"/>
              <a:gd name="connsiteX167" fmla="*/ 33027 w 1342212"/>
              <a:gd name="connsiteY167" fmla="*/ 238586 h 782343"/>
              <a:gd name="connsiteX168" fmla="*/ 7584 w 1342212"/>
              <a:gd name="connsiteY168" fmla="*/ 274548 h 782343"/>
              <a:gd name="connsiteX169" fmla="*/ 221 w 1342212"/>
              <a:gd name="connsiteY169" fmla="*/ 290793 h 782343"/>
              <a:gd name="connsiteX170" fmla="*/ 19491 w 1342212"/>
              <a:gd name="connsiteY170" fmla="*/ 320661 h 782343"/>
              <a:gd name="connsiteX171" fmla="*/ 15277 w 1342212"/>
              <a:gd name="connsiteY171" fmla="*/ 330390 h 782343"/>
              <a:gd name="connsiteX172" fmla="*/ 15254 w 1342212"/>
              <a:gd name="connsiteY172" fmla="*/ 336457 h 782343"/>
              <a:gd name="connsiteX173" fmla="*/ 13544 w 1342212"/>
              <a:gd name="connsiteY173" fmla="*/ 345202 h 782343"/>
              <a:gd name="connsiteX174" fmla="*/ 23932 w 1342212"/>
              <a:gd name="connsiteY174" fmla="*/ 357899 h 782343"/>
              <a:gd name="connsiteX175" fmla="*/ 27870 w 1342212"/>
              <a:gd name="connsiteY175" fmla="*/ 362482 h 782343"/>
              <a:gd name="connsiteX176" fmla="*/ 33032 w 1342212"/>
              <a:gd name="connsiteY176" fmla="*/ 369084 h 782343"/>
              <a:gd name="connsiteX177" fmla="*/ 36293 w 1342212"/>
              <a:gd name="connsiteY177" fmla="*/ 375986 h 782343"/>
              <a:gd name="connsiteX178" fmla="*/ 32592 w 1342212"/>
              <a:gd name="connsiteY178" fmla="*/ 385820 h 782343"/>
              <a:gd name="connsiteX179" fmla="*/ 33522 w 1342212"/>
              <a:gd name="connsiteY179" fmla="*/ 391374 h 782343"/>
              <a:gd name="connsiteX180" fmla="*/ 31013 w 1342212"/>
              <a:gd name="connsiteY180" fmla="*/ 402210 h 782343"/>
              <a:gd name="connsiteX181" fmla="*/ 48169 w 1342212"/>
              <a:gd name="connsiteY181" fmla="*/ 413641 h 782343"/>
              <a:gd name="connsiteX182" fmla="*/ 39496 w 1342212"/>
              <a:gd name="connsiteY182" fmla="*/ 439121 h 782343"/>
              <a:gd name="connsiteX183" fmla="*/ 21369 w 1342212"/>
              <a:gd name="connsiteY183" fmla="*/ 444231 h 782343"/>
              <a:gd name="connsiteX184" fmla="*/ 36398 w 1342212"/>
              <a:gd name="connsiteY184" fmla="*/ 460222 h 782343"/>
              <a:gd name="connsiteX185" fmla="*/ 37523 w 1342212"/>
              <a:gd name="connsiteY185" fmla="*/ 470691 h 782343"/>
              <a:gd name="connsiteX186" fmla="*/ 47475 w 1342212"/>
              <a:gd name="connsiteY186" fmla="*/ 471825 h 782343"/>
              <a:gd name="connsiteX187" fmla="*/ 61900 w 1342212"/>
              <a:gd name="connsiteY187" fmla="*/ 481518 h 782343"/>
              <a:gd name="connsiteX188" fmla="*/ 69208 w 1342212"/>
              <a:gd name="connsiteY188" fmla="*/ 487104 h 782343"/>
              <a:gd name="connsiteX189" fmla="*/ 74906 w 1342212"/>
              <a:gd name="connsiteY189" fmla="*/ 486804 h 782343"/>
              <a:gd name="connsiteX190" fmla="*/ 79238 w 1342212"/>
              <a:gd name="connsiteY190" fmla="*/ 487925 h 782343"/>
              <a:gd name="connsiteX191" fmla="*/ 89463 w 1342212"/>
              <a:gd name="connsiteY191" fmla="*/ 483174 h 782343"/>
              <a:gd name="connsiteX192" fmla="*/ 100917 w 1342212"/>
              <a:gd name="connsiteY192" fmla="*/ 477947 h 782343"/>
              <a:gd name="connsiteX193" fmla="*/ 113119 w 1342212"/>
              <a:gd name="connsiteY193" fmla="*/ 486822 h 782343"/>
              <a:gd name="connsiteX194" fmla="*/ 117356 w 1342212"/>
              <a:gd name="connsiteY194" fmla="*/ 490607 h 782343"/>
              <a:gd name="connsiteX195" fmla="*/ 127327 w 1342212"/>
              <a:gd name="connsiteY195" fmla="*/ 491714 h 782343"/>
              <a:gd name="connsiteX196" fmla="*/ 147703 w 1342212"/>
              <a:gd name="connsiteY196" fmla="*/ 496860 h 782343"/>
              <a:gd name="connsiteX197" fmla="*/ 157796 w 1342212"/>
              <a:gd name="connsiteY197" fmla="*/ 502460 h 782343"/>
              <a:gd name="connsiteX198" fmla="*/ 171024 w 1342212"/>
              <a:gd name="connsiteY198" fmla="*/ 509607 h 782343"/>
              <a:gd name="connsiteX199" fmla="*/ 174694 w 1342212"/>
              <a:gd name="connsiteY199" fmla="*/ 512797 h 782343"/>
              <a:gd name="connsiteX200" fmla="*/ 189033 w 1342212"/>
              <a:gd name="connsiteY200" fmla="*/ 519676 h 782343"/>
              <a:gd name="connsiteX201" fmla="*/ 197085 w 1342212"/>
              <a:gd name="connsiteY201" fmla="*/ 526751 h 782343"/>
              <a:gd name="connsiteX202" fmla="*/ 204102 w 1342212"/>
              <a:gd name="connsiteY202" fmla="*/ 532242 h 782343"/>
              <a:gd name="connsiteX203" fmla="*/ 211251 w 1342212"/>
              <a:gd name="connsiteY203" fmla="*/ 540142 h 782343"/>
              <a:gd name="connsiteX204" fmla="*/ 219203 w 1342212"/>
              <a:gd name="connsiteY204" fmla="*/ 547556 h 782343"/>
              <a:gd name="connsiteX205" fmla="*/ 223812 w 1342212"/>
              <a:gd name="connsiteY205" fmla="*/ 551725 h 782343"/>
              <a:gd name="connsiteX206" fmla="*/ 237398 w 1342212"/>
              <a:gd name="connsiteY206" fmla="*/ 564461 h 782343"/>
              <a:gd name="connsiteX207" fmla="*/ 245514 w 1342212"/>
              <a:gd name="connsiteY207" fmla="*/ 571782 h 782343"/>
              <a:gd name="connsiteX208" fmla="*/ 248557 w 1342212"/>
              <a:gd name="connsiteY208" fmla="*/ 574836 h 782343"/>
              <a:gd name="connsiteX209" fmla="*/ 259177 w 1342212"/>
              <a:gd name="connsiteY209" fmla="*/ 584277 h 782343"/>
              <a:gd name="connsiteX210" fmla="*/ 277299 w 1342212"/>
              <a:gd name="connsiteY210" fmla="*/ 601298 h 782343"/>
              <a:gd name="connsiteX211" fmla="*/ 285628 w 1342212"/>
              <a:gd name="connsiteY211" fmla="*/ 609356 h 782343"/>
              <a:gd name="connsiteX212" fmla="*/ 301396 w 1342212"/>
              <a:gd name="connsiteY212" fmla="*/ 613896 h 782343"/>
              <a:gd name="connsiteX213" fmla="*/ 361029 w 1342212"/>
              <a:gd name="connsiteY213" fmla="*/ 631499 h 782343"/>
              <a:gd name="connsiteX214" fmla="*/ 438204 w 1342212"/>
              <a:gd name="connsiteY214" fmla="*/ 655680 h 782343"/>
              <a:gd name="connsiteX215" fmla="*/ 482976 w 1342212"/>
              <a:gd name="connsiteY215" fmla="*/ 669115 h 782343"/>
              <a:gd name="connsiteX216" fmla="*/ 495124 w 1342212"/>
              <a:gd name="connsiteY216" fmla="*/ 672713 h 782343"/>
              <a:gd name="connsiteX217" fmla="*/ 552499 w 1342212"/>
              <a:gd name="connsiteY217" fmla="*/ 689531 h 782343"/>
              <a:gd name="connsiteX218" fmla="*/ 631075 w 1342212"/>
              <a:gd name="connsiteY218" fmla="*/ 716172 h 782343"/>
              <a:gd name="connsiteX219" fmla="*/ 645632 w 1342212"/>
              <a:gd name="connsiteY219" fmla="*/ 720902 h 782343"/>
              <a:gd name="connsiteX220" fmla="*/ 652935 w 1342212"/>
              <a:gd name="connsiteY220" fmla="*/ 723163 h 782343"/>
              <a:gd name="connsiteX221" fmla="*/ 671529 w 1342212"/>
              <a:gd name="connsiteY221" fmla="*/ 729135 h 782343"/>
              <a:gd name="connsiteX222" fmla="*/ 684258 w 1342212"/>
              <a:gd name="connsiteY222" fmla="*/ 733471 h 782343"/>
              <a:gd name="connsiteX223" fmla="*/ 718248 w 1342212"/>
              <a:gd name="connsiteY223" fmla="*/ 744753 h 782343"/>
              <a:gd name="connsiteX224" fmla="*/ 721060 w 1342212"/>
              <a:gd name="connsiteY224" fmla="*/ 745752 h 782343"/>
              <a:gd name="connsiteX225" fmla="*/ 727797 w 1342212"/>
              <a:gd name="connsiteY225" fmla="*/ 745622 h 782343"/>
              <a:gd name="connsiteX226" fmla="*/ 839561 w 1342212"/>
              <a:gd name="connsiteY226" fmla="*/ 745695 h 782343"/>
              <a:gd name="connsiteX227" fmla="*/ 905322 w 1342212"/>
              <a:gd name="connsiteY227" fmla="*/ 746121 h 782343"/>
              <a:gd name="connsiteX228" fmla="*/ 928271 w 1342212"/>
              <a:gd name="connsiteY228" fmla="*/ 746294 h 782343"/>
              <a:gd name="connsiteX229" fmla="*/ 951220 w 1342212"/>
              <a:gd name="connsiteY229" fmla="*/ 746486 h 782343"/>
              <a:gd name="connsiteX230" fmla="*/ 972903 w 1342212"/>
              <a:gd name="connsiteY230" fmla="*/ 746618 h 782343"/>
              <a:gd name="connsiteX231" fmla="*/ 984811 w 1342212"/>
              <a:gd name="connsiteY231" fmla="*/ 746969 h 782343"/>
              <a:gd name="connsiteX232" fmla="*/ 988902 w 1342212"/>
              <a:gd name="connsiteY232" fmla="*/ 747459 h 782343"/>
              <a:gd name="connsiteX233" fmla="*/ 991901 w 1342212"/>
              <a:gd name="connsiteY233" fmla="*/ 747015 h 782343"/>
              <a:gd name="connsiteX234" fmla="*/ 999476 w 1342212"/>
              <a:gd name="connsiteY234" fmla="*/ 747210 h 782343"/>
              <a:gd name="connsiteX235" fmla="*/ 1002275 w 1342212"/>
              <a:gd name="connsiteY235" fmla="*/ 749863 h 782343"/>
              <a:gd name="connsiteX236" fmla="*/ 1003314 w 1342212"/>
              <a:gd name="connsiteY236" fmla="*/ 749570 h 782343"/>
              <a:gd name="connsiteX237" fmla="*/ 1003477 w 1342212"/>
              <a:gd name="connsiteY237" fmla="*/ 748191 h 782343"/>
              <a:gd name="connsiteX238" fmla="*/ 1007823 w 1342212"/>
              <a:gd name="connsiteY238" fmla="*/ 749114 h 782343"/>
              <a:gd name="connsiteX239" fmla="*/ 1011352 w 1342212"/>
              <a:gd name="connsiteY239" fmla="*/ 747827 h 782343"/>
              <a:gd name="connsiteX240" fmla="*/ 1013829 w 1342212"/>
              <a:gd name="connsiteY240" fmla="*/ 751551 h 782343"/>
              <a:gd name="connsiteX241" fmla="*/ 1014242 w 1342212"/>
              <a:gd name="connsiteY241" fmla="*/ 755615 h 782343"/>
              <a:gd name="connsiteX242" fmla="*/ 1016900 w 1342212"/>
              <a:gd name="connsiteY242" fmla="*/ 759264 h 782343"/>
              <a:gd name="connsiteX243" fmla="*/ 1017562 w 1342212"/>
              <a:gd name="connsiteY243" fmla="*/ 759652 h 782343"/>
              <a:gd name="connsiteX244" fmla="*/ 1019150 w 1342212"/>
              <a:gd name="connsiteY244" fmla="*/ 758518 h 782343"/>
              <a:gd name="connsiteX245" fmla="*/ 1022947 w 1342212"/>
              <a:gd name="connsiteY245" fmla="*/ 759069 h 782343"/>
              <a:gd name="connsiteX246" fmla="*/ 1024680 w 1342212"/>
              <a:gd name="connsiteY246" fmla="*/ 761608 h 782343"/>
              <a:gd name="connsiteX247" fmla="*/ 1030454 w 1342212"/>
              <a:gd name="connsiteY247" fmla="*/ 764545 h 782343"/>
              <a:gd name="connsiteX248" fmla="*/ 1032396 w 1342212"/>
              <a:gd name="connsiteY248" fmla="*/ 763387 h 782343"/>
              <a:gd name="connsiteX249" fmla="*/ 1037495 w 1342212"/>
              <a:gd name="connsiteY249" fmla="*/ 765826 h 782343"/>
              <a:gd name="connsiteX250" fmla="*/ 1041006 w 1342212"/>
              <a:gd name="connsiteY250" fmla="*/ 765209 h 782343"/>
              <a:gd name="connsiteX251" fmla="*/ 1045628 w 1342212"/>
              <a:gd name="connsiteY251" fmla="*/ 766913 h 782343"/>
              <a:gd name="connsiteX252" fmla="*/ 1048345 w 1342212"/>
              <a:gd name="connsiteY252" fmla="*/ 765847 h 782343"/>
              <a:gd name="connsiteX253" fmla="*/ 1050382 w 1342212"/>
              <a:gd name="connsiteY253" fmla="*/ 766448 h 782343"/>
              <a:gd name="connsiteX254" fmla="*/ 1053353 w 1342212"/>
              <a:gd name="connsiteY254" fmla="*/ 767933 h 782343"/>
              <a:gd name="connsiteX255" fmla="*/ 1051761 w 1342212"/>
              <a:gd name="connsiteY255" fmla="*/ 769998 h 782343"/>
              <a:gd name="connsiteX256" fmla="*/ 1053857 w 1342212"/>
              <a:gd name="connsiteY256" fmla="*/ 775185 h 782343"/>
              <a:gd name="connsiteX257" fmla="*/ 1052573 w 1342212"/>
              <a:gd name="connsiteY257" fmla="*/ 779660 h 782343"/>
              <a:gd name="connsiteX258" fmla="*/ 1067320 w 1342212"/>
              <a:gd name="connsiteY258" fmla="*/ 782193 h 782343"/>
              <a:gd name="connsiteX259" fmla="*/ 1068922 w 1342212"/>
              <a:gd name="connsiteY259" fmla="*/ 780550 h 782343"/>
              <a:gd name="connsiteX260" fmla="*/ 1072156 w 1342212"/>
              <a:gd name="connsiteY260" fmla="*/ 780131 h 782343"/>
              <a:gd name="connsiteX261" fmla="*/ 1072387 w 1342212"/>
              <a:gd name="connsiteY261" fmla="*/ 782898 h 782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</a:cxnLst>
            <a:rect l="l" t="t" r="r" b="b"/>
            <a:pathLst>
              <a:path w="1342212" h="782343">
                <a:moveTo>
                  <a:pt x="1072387" y="782898"/>
                </a:moveTo>
                <a:lnTo>
                  <a:pt x="1081387" y="780097"/>
                </a:lnTo>
                <a:lnTo>
                  <a:pt x="1099038" y="776163"/>
                </a:lnTo>
                <a:lnTo>
                  <a:pt x="1096375" y="769886"/>
                </a:lnTo>
                <a:lnTo>
                  <a:pt x="1100970" y="771468"/>
                </a:lnTo>
                <a:lnTo>
                  <a:pt x="1105257" y="766471"/>
                </a:lnTo>
                <a:lnTo>
                  <a:pt x="1113186" y="772928"/>
                </a:lnTo>
                <a:lnTo>
                  <a:pt x="1117827" y="772913"/>
                </a:lnTo>
                <a:lnTo>
                  <a:pt x="1121211" y="769954"/>
                </a:lnTo>
                <a:lnTo>
                  <a:pt x="1121664" y="766037"/>
                </a:lnTo>
                <a:lnTo>
                  <a:pt x="1124087" y="763997"/>
                </a:lnTo>
                <a:lnTo>
                  <a:pt x="1125302" y="761369"/>
                </a:lnTo>
                <a:lnTo>
                  <a:pt x="1134493" y="761669"/>
                </a:lnTo>
                <a:lnTo>
                  <a:pt x="1140717" y="759468"/>
                </a:lnTo>
                <a:lnTo>
                  <a:pt x="1144173" y="752296"/>
                </a:lnTo>
                <a:lnTo>
                  <a:pt x="1144867" y="752193"/>
                </a:lnTo>
                <a:lnTo>
                  <a:pt x="1147584" y="750720"/>
                </a:lnTo>
                <a:lnTo>
                  <a:pt x="1152452" y="745522"/>
                </a:lnTo>
                <a:lnTo>
                  <a:pt x="1152706" y="742812"/>
                </a:lnTo>
                <a:lnTo>
                  <a:pt x="1154425" y="741015"/>
                </a:lnTo>
                <a:lnTo>
                  <a:pt x="1154008" y="731411"/>
                </a:lnTo>
                <a:lnTo>
                  <a:pt x="1152529" y="728490"/>
                </a:lnTo>
                <a:lnTo>
                  <a:pt x="1152470" y="728155"/>
                </a:lnTo>
                <a:lnTo>
                  <a:pt x="1153717" y="725266"/>
                </a:lnTo>
                <a:lnTo>
                  <a:pt x="1152429" y="725551"/>
                </a:lnTo>
                <a:lnTo>
                  <a:pt x="1153246" y="724368"/>
                </a:lnTo>
                <a:lnTo>
                  <a:pt x="1152352" y="724542"/>
                </a:lnTo>
                <a:lnTo>
                  <a:pt x="1150601" y="721628"/>
                </a:lnTo>
                <a:lnTo>
                  <a:pt x="1149444" y="718176"/>
                </a:lnTo>
                <a:lnTo>
                  <a:pt x="1150714" y="716743"/>
                </a:lnTo>
                <a:lnTo>
                  <a:pt x="1156022" y="715450"/>
                </a:lnTo>
                <a:lnTo>
                  <a:pt x="1156498" y="712436"/>
                </a:lnTo>
                <a:lnTo>
                  <a:pt x="1156879" y="708595"/>
                </a:lnTo>
                <a:lnTo>
                  <a:pt x="1162359" y="703863"/>
                </a:lnTo>
                <a:lnTo>
                  <a:pt x="1165453" y="703965"/>
                </a:lnTo>
                <a:lnTo>
                  <a:pt x="1166641" y="701298"/>
                </a:lnTo>
                <a:lnTo>
                  <a:pt x="1165344" y="700301"/>
                </a:lnTo>
                <a:lnTo>
                  <a:pt x="1168070" y="694389"/>
                </a:lnTo>
                <a:lnTo>
                  <a:pt x="1169435" y="691782"/>
                </a:lnTo>
                <a:lnTo>
                  <a:pt x="1174022" y="690448"/>
                </a:lnTo>
                <a:lnTo>
                  <a:pt x="1177142" y="691953"/>
                </a:lnTo>
                <a:lnTo>
                  <a:pt x="1187630" y="691005"/>
                </a:lnTo>
                <a:lnTo>
                  <a:pt x="1199833" y="698307"/>
                </a:lnTo>
                <a:lnTo>
                  <a:pt x="1203825" y="699182"/>
                </a:lnTo>
                <a:lnTo>
                  <a:pt x="1204904" y="701253"/>
                </a:lnTo>
                <a:lnTo>
                  <a:pt x="1209468" y="704564"/>
                </a:lnTo>
                <a:lnTo>
                  <a:pt x="1211178" y="704054"/>
                </a:lnTo>
                <a:lnTo>
                  <a:pt x="1213777" y="705051"/>
                </a:lnTo>
                <a:lnTo>
                  <a:pt x="1216993" y="703792"/>
                </a:lnTo>
                <a:lnTo>
                  <a:pt x="1219652" y="705128"/>
                </a:lnTo>
                <a:lnTo>
                  <a:pt x="1225172" y="704334"/>
                </a:lnTo>
                <a:lnTo>
                  <a:pt x="1231577" y="701449"/>
                </a:lnTo>
                <a:lnTo>
                  <a:pt x="1232961" y="699493"/>
                </a:lnTo>
                <a:lnTo>
                  <a:pt x="1235909" y="698302"/>
                </a:lnTo>
                <a:lnTo>
                  <a:pt x="1237102" y="696392"/>
                </a:lnTo>
                <a:lnTo>
                  <a:pt x="1238463" y="697358"/>
                </a:lnTo>
                <a:lnTo>
                  <a:pt x="1238672" y="696179"/>
                </a:lnTo>
                <a:lnTo>
                  <a:pt x="1242968" y="695562"/>
                </a:lnTo>
                <a:lnTo>
                  <a:pt x="1244147" y="696746"/>
                </a:lnTo>
                <a:lnTo>
                  <a:pt x="1245250" y="694678"/>
                </a:lnTo>
                <a:lnTo>
                  <a:pt x="1246275" y="695225"/>
                </a:lnTo>
                <a:lnTo>
                  <a:pt x="1247676" y="693700"/>
                </a:lnTo>
                <a:lnTo>
                  <a:pt x="1251569" y="692463"/>
                </a:lnTo>
                <a:lnTo>
                  <a:pt x="1257833" y="685887"/>
                </a:lnTo>
                <a:lnTo>
                  <a:pt x="1248747" y="690385"/>
                </a:lnTo>
                <a:lnTo>
                  <a:pt x="1243812" y="690454"/>
                </a:lnTo>
                <a:lnTo>
                  <a:pt x="1240713" y="693244"/>
                </a:lnTo>
                <a:lnTo>
                  <a:pt x="1238250" y="692613"/>
                </a:lnTo>
                <a:lnTo>
                  <a:pt x="1238241" y="689479"/>
                </a:lnTo>
                <a:lnTo>
                  <a:pt x="1243771" y="655313"/>
                </a:lnTo>
                <a:lnTo>
                  <a:pt x="1223503" y="639186"/>
                </a:lnTo>
                <a:lnTo>
                  <a:pt x="1245726" y="608819"/>
                </a:lnTo>
                <a:lnTo>
                  <a:pt x="1285032" y="569605"/>
                </a:lnTo>
                <a:lnTo>
                  <a:pt x="1283145" y="549114"/>
                </a:lnTo>
                <a:lnTo>
                  <a:pt x="1281857" y="540668"/>
                </a:lnTo>
                <a:lnTo>
                  <a:pt x="1283172" y="526165"/>
                </a:lnTo>
                <a:lnTo>
                  <a:pt x="1314486" y="522894"/>
                </a:lnTo>
                <a:lnTo>
                  <a:pt x="1325382" y="500749"/>
                </a:lnTo>
                <a:lnTo>
                  <a:pt x="1342434" y="493062"/>
                </a:lnTo>
                <a:lnTo>
                  <a:pt x="1339975" y="482171"/>
                </a:lnTo>
                <a:lnTo>
                  <a:pt x="1335425" y="480356"/>
                </a:lnTo>
                <a:lnTo>
                  <a:pt x="1338165" y="474734"/>
                </a:lnTo>
                <a:lnTo>
                  <a:pt x="1318419" y="448265"/>
                </a:lnTo>
                <a:lnTo>
                  <a:pt x="1299403" y="475151"/>
                </a:lnTo>
                <a:lnTo>
                  <a:pt x="1287015" y="465885"/>
                </a:lnTo>
                <a:lnTo>
                  <a:pt x="1286824" y="462504"/>
                </a:lnTo>
                <a:lnTo>
                  <a:pt x="1268548" y="452049"/>
                </a:lnTo>
                <a:lnTo>
                  <a:pt x="1237107" y="449372"/>
                </a:lnTo>
                <a:lnTo>
                  <a:pt x="1229904" y="448560"/>
                </a:lnTo>
                <a:lnTo>
                  <a:pt x="1213333" y="433735"/>
                </a:lnTo>
                <a:lnTo>
                  <a:pt x="1204006" y="423779"/>
                </a:lnTo>
                <a:lnTo>
                  <a:pt x="1189005" y="400522"/>
                </a:lnTo>
                <a:lnTo>
                  <a:pt x="1177596" y="413296"/>
                </a:lnTo>
                <a:lnTo>
                  <a:pt x="1153137" y="386124"/>
                </a:lnTo>
                <a:lnTo>
                  <a:pt x="1137482" y="368980"/>
                </a:lnTo>
                <a:lnTo>
                  <a:pt x="1117568" y="367183"/>
                </a:lnTo>
                <a:lnTo>
                  <a:pt x="1110501" y="366094"/>
                </a:lnTo>
                <a:lnTo>
                  <a:pt x="1092818" y="352530"/>
                </a:lnTo>
                <a:lnTo>
                  <a:pt x="1004929" y="279862"/>
                </a:lnTo>
                <a:lnTo>
                  <a:pt x="983386" y="275111"/>
                </a:lnTo>
                <a:lnTo>
                  <a:pt x="966049" y="264088"/>
                </a:lnTo>
                <a:lnTo>
                  <a:pt x="933715" y="273595"/>
                </a:lnTo>
                <a:lnTo>
                  <a:pt x="908180" y="254368"/>
                </a:lnTo>
                <a:lnTo>
                  <a:pt x="874902" y="226833"/>
                </a:lnTo>
                <a:lnTo>
                  <a:pt x="853364" y="218824"/>
                </a:lnTo>
                <a:lnTo>
                  <a:pt x="821588" y="224437"/>
                </a:lnTo>
                <a:lnTo>
                  <a:pt x="821207" y="219659"/>
                </a:lnTo>
                <a:lnTo>
                  <a:pt x="825231" y="194165"/>
                </a:lnTo>
                <a:lnTo>
                  <a:pt x="840037" y="174326"/>
                </a:lnTo>
                <a:lnTo>
                  <a:pt x="819125" y="160372"/>
                </a:lnTo>
                <a:lnTo>
                  <a:pt x="814511" y="130345"/>
                </a:lnTo>
                <a:lnTo>
                  <a:pt x="803788" y="128076"/>
                </a:lnTo>
                <a:lnTo>
                  <a:pt x="777763" y="121996"/>
                </a:lnTo>
                <a:lnTo>
                  <a:pt x="708686" y="98490"/>
                </a:lnTo>
                <a:lnTo>
                  <a:pt x="672164" y="86142"/>
                </a:lnTo>
                <a:lnTo>
                  <a:pt x="663967" y="83401"/>
                </a:lnTo>
                <a:lnTo>
                  <a:pt x="631602" y="72837"/>
                </a:lnTo>
                <a:lnTo>
                  <a:pt x="623935" y="71118"/>
                </a:lnTo>
                <a:lnTo>
                  <a:pt x="615099" y="68935"/>
                </a:lnTo>
                <a:lnTo>
                  <a:pt x="612704" y="68490"/>
                </a:lnTo>
                <a:lnTo>
                  <a:pt x="592649" y="63644"/>
                </a:lnTo>
                <a:lnTo>
                  <a:pt x="565241" y="57196"/>
                </a:lnTo>
                <a:lnTo>
                  <a:pt x="516690" y="45570"/>
                </a:lnTo>
                <a:lnTo>
                  <a:pt x="491591" y="39852"/>
                </a:lnTo>
                <a:lnTo>
                  <a:pt x="438707" y="26711"/>
                </a:lnTo>
                <a:lnTo>
                  <a:pt x="430107" y="24768"/>
                </a:lnTo>
                <a:lnTo>
                  <a:pt x="379904" y="14327"/>
                </a:lnTo>
                <a:lnTo>
                  <a:pt x="366726" y="10225"/>
                </a:lnTo>
                <a:lnTo>
                  <a:pt x="359405" y="8972"/>
                </a:lnTo>
                <a:lnTo>
                  <a:pt x="348981" y="11758"/>
                </a:lnTo>
                <a:lnTo>
                  <a:pt x="342997" y="12766"/>
                </a:lnTo>
                <a:lnTo>
                  <a:pt x="329865" y="10424"/>
                </a:lnTo>
                <a:lnTo>
                  <a:pt x="327116" y="555"/>
                </a:lnTo>
                <a:lnTo>
                  <a:pt x="294001" y="4330"/>
                </a:lnTo>
                <a:lnTo>
                  <a:pt x="272064" y="14091"/>
                </a:lnTo>
                <a:lnTo>
                  <a:pt x="264244" y="27387"/>
                </a:lnTo>
                <a:lnTo>
                  <a:pt x="245228" y="21202"/>
                </a:lnTo>
                <a:lnTo>
                  <a:pt x="235008" y="14168"/>
                </a:lnTo>
                <a:lnTo>
                  <a:pt x="230943" y="14227"/>
                </a:lnTo>
                <a:lnTo>
                  <a:pt x="222274" y="27836"/>
                </a:lnTo>
                <a:lnTo>
                  <a:pt x="218156" y="29892"/>
                </a:lnTo>
                <a:lnTo>
                  <a:pt x="195583" y="47471"/>
                </a:lnTo>
                <a:lnTo>
                  <a:pt x="152557" y="81409"/>
                </a:lnTo>
                <a:lnTo>
                  <a:pt x="141688" y="92772"/>
                </a:lnTo>
                <a:lnTo>
                  <a:pt x="139910" y="95985"/>
                </a:lnTo>
                <a:lnTo>
                  <a:pt x="138835" y="98018"/>
                </a:lnTo>
                <a:lnTo>
                  <a:pt x="145540" y="104098"/>
                </a:lnTo>
                <a:lnTo>
                  <a:pt x="140323" y="115919"/>
                </a:lnTo>
                <a:lnTo>
                  <a:pt x="138840" y="119273"/>
                </a:lnTo>
                <a:lnTo>
                  <a:pt x="135356" y="124555"/>
                </a:lnTo>
                <a:lnTo>
                  <a:pt x="126478" y="123330"/>
                </a:lnTo>
                <a:lnTo>
                  <a:pt x="101883" y="119990"/>
                </a:lnTo>
                <a:lnTo>
                  <a:pt x="84178" y="127477"/>
                </a:lnTo>
                <a:lnTo>
                  <a:pt x="79755" y="131920"/>
                </a:lnTo>
                <a:lnTo>
                  <a:pt x="72692" y="137538"/>
                </a:lnTo>
                <a:lnTo>
                  <a:pt x="73187" y="147063"/>
                </a:lnTo>
                <a:lnTo>
                  <a:pt x="77836" y="160299"/>
                </a:lnTo>
                <a:lnTo>
                  <a:pt x="76992" y="170732"/>
                </a:lnTo>
                <a:lnTo>
                  <a:pt x="80989" y="192849"/>
                </a:lnTo>
                <a:lnTo>
                  <a:pt x="93790" y="200241"/>
                </a:lnTo>
                <a:lnTo>
                  <a:pt x="95192" y="212602"/>
                </a:lnTo>
                <a:lnTo>
                  <a:pt x="79923" y="231861"/>
                </a:lnTo>
                <a:lnTo>
                  <a:pt x="79900" y="233553"/>
                </a:lnTo>
                <a:lnTo>
                  <a:pt x="76852" y="237383"/>
                </a:lnTo>
                <a:lnTo>
                  <a:pt x="70900" y="243763"/>
                </a:lnTo>
                <a:lnTo>
                  <a:pt x="66092" y="244222"/>
                </a:lnTo>
                <a:lnTo>
                  <a:pt x="52538" y="235196"/>
                </a:lnTo>
                <a:lnTo>
                  <a:pt x="33027" y="238586"/>
                </a:lnTo>
                <a:lnTo>
                  <a:pt x="7584" y="274548"/>
                </a:lnTo>
                <a:lnTo>
                  <a:pt x="221" y="290793"/>
                </a:lnTo>
                <a:lnTo>
                  <a:pt x="19491" y="320661"/>
                </a:lnTo>
                <a:lnTo>
                  <a:pt x="15277" y="330390"/>
                </a:lnTo>
                <a:lnTo>
                  <a:pt x="15254" y="336457"/>
                </a:lnTo>
                <a:lnTo>
                  <a:pt x="13544" y="345202"/>
                </a:lnTo>
                <a:lnTo>
                  <a:pt x="23932" y="357899"/>
                </a:lnTo>
                <a:lnTo>
                  <a:pt x="27870" y="362482"/>
                </a:lnTo>
                <a:lnTo>
                  <a:pt x="33032" y="369084"/>
                </a:lnTo>
                <a:lnTo>
                  <a:pt x="36293" y="375986"/>
                </a:lnTo>
                <a:lnTo>
                  <a:pt x="32592" y="385820"/>
                </a:lnTo>
                <a:lnTo>
                  <a:pt x="33522" y="391374"/>
                </a:lnTo>
                <a:lnTo>
                  <a:pt x="31013" y="402210"/>
                </a:lnTo>
                <a:lnTo>
                  <a:pt x="48169" y="413641"/>
                </a:lnTo>
                <a:lnTo>
                  <a:pt x="39496" y="439121"/>
                </a:lnTo>
                <a:lnTo>
                  <a:pt x="21369" y="444231"/>
                </a:lnTo>
                <a:lnTo>
                  <a:pt x="36398" y="460222"/>
                </a:lnTo>
                <a:lnTo>
                  <a:pt x="37523" y="470691"/>
                </a:lnTo>
                <a:lnTo>
                  <a:pt x="47475" y="471825"/>
                </a:lnTo>
                <a:lnTo>
                  <a:pt x="61900" y="481518"/>
                </a:lnTo>
                <a:lnTo>
                  <a:pt x="69208" y="487104"/>
                </a:lnTo>
                <a:lnTo>
                  <a:pt x="74906" y="486804"/>
                </a:lnTo>
                <a:lnTo>
                  <a:pt x="79238" y="487925"/>
                </a:lnTo>
                <a:lnTo>
                  <a:pt x="89463" y="483174"/>
                </a:lnTo>
                <a:lnTo>
                  <a:pt x="100917" y="477947"/>
                </a:lnTo>
                <a:lnTo>
                  <a:pt x="113119" y="486822"/>
                </a:lnTo>
                <a:lnTo>
                  <a:pt x="117356" y="490607"/>
                </a:lnTo>
                <a:lnTo>
                  <a:pt x="127327" y="491714"/>
                </a:lnTo>
                <a:lnTo>
                  <a:pt x="147703" y="496860"/>
                </a:lnTo>
                <a:lnTo>
                  <a:pt x="157796" y="502460"/>
                </a:lnTo>
                <a:lnTo>
                  <a:pt x="171024" y="509607"/>
                </a:lnTo>
                <a:lnTo>
                  <a:pt x="174694" y="512797"/>
                </a:lnTo>
                <a:lnTo>
                  <a:pt x="189033" y="519676"/>
                </a:lnTo>
                <a:lnTo>
                  <a:pt x="197085" y="526751"/>
                </a:lnTo>
                <a:lnTo>
                  <a:pt x="204102" y="532242"/>
                </a:lnTo>
                <a:lnTo>
                  <a:pt x="211251" y="540142"/>
                </a:lnTo>
                <a:lnTo>
                  <a:pt x="219203" y="547556"/>
                </a:lnTo>
                <a:lnTo>
                  <a:pt x="223812" y="551725"/>
                </a:lnTo>
                <a:lnTo>
                  <a:pt x="237398" y="564461"/>
                </a:lnTo>
                <a:lnTo>
                  <a:pt x="245514" y="571782"/>
                </a:lnTo>
                <a:lnTo>
                  <a:pt x="248557" y="574836"/>
                </a:lnTo>
                <a:lnTo>
                  <a:pt x="259177" y="584277"/>
                </a:lnTo>
                <a:lnTo>
                  <a:pt x="277299" y="601298"/>
                </a:lnTo>
                <a:lnTo>
                  <a:pt x="285628" y="609356"/>
                </a:lnTo>
                <a:lnTo>
                  <a:pt x="301396" y="613896"/>
                </a:lnTo>
                <a:lnTo>
                  <a:pt x="361029" y="631499"/>
                </a:lnTo>
                <a:lnTo>
                  <a:pt x="438204" y="655680"/>
                </a:lnTo>
                <a:lnTo>
                  <a:pt x="482976" y="669115"/>
                </a:lnTo>
                <a:lnTo>
                  <a:pt x="495124" y="672713"/>
                </a:lnTo>
                <a:lnTo>
                  <a:pt x="552499" y="689531"/>
                </a:lnTo>
                <a:lnTo>
                  <a:pt x="631075" y="716172"/>
                </a:lnTo>
                <a:lnTo>
                  <a:pt x="645632" y="720902"/>
                </a:lnTo>
                <a:lnTo>
                  <a:pt x="652935" y="723163"/>
                </a:lnTo>
                <a:lnTo>
                  <a:pt x="671529" y="729135"/>
                </a:lnTo>
                <a:lnTo>
                  <a:pt x="684258" y="733471"/>
                </a:lnTo>
                <a:lnTo>
                  <a:pt x="718248" y="744753"/>
                </a:lnTo>
                <a:lnTo>
                  <a:pt x="721060" y="745752"/>
                </a:lnTo>
                <a:lnTo>
                  <a:pt x="727797" y="745622"/>
                </a:lnTo>
                <a:lnTo>
                  <a:pt x="839561" y="745695"/>
                </a:lnTo>
                <a:lnTo>
                  <a:pt x="905322" y="746121"/>
                </a:lnTo>
                <a:lnTo>
                  <a:pt x="928271" y="746294"/>
                </a:lnTo>
                <a:lnTo>
                  <a:pt x="951220" y="746486"/>
                </a:lnTo>
                <a:lnTo>
                  <a:pt x="972903" y="746618"/>
                </a:lnTo>
                <a:lnTo>
                  <a:pt x="984811" y="746969"/>
                </a:lnTo>
                <a:lnTo>
                  <a:pt x="988902" y="747459"/>
                </a:lnTo>
                <a:lnTo>
                  <a:pt x="991901" y="747015"/>
                </a:lnTo>
                <a:lnTo>
                  <a:pt x="999476" y="747210"/>
                </a:lnTo>
                <a:lnTo>
                  <a:pt x="1002275" y="749863"/>
                </a:lnTo>
                <a:lnTo>
                  <a:pt x="1003314" y="749570"/>
                </a:lnTo>
                <a:lnTo>
                  <a:pt x="1003477" y="748191"/>
                </a:lnTo>
                <a:lnTo>
                  <a:pt x="1007823" y="749114"/>
                </a:lnTo>
                <a:lnTo>
                  <a:pt x="1011352" y="747827"/>
                </a:lnTo>
                <a:lnTo>
                  <a:pt x="1013829" y="751551"/>
                </a:lnTo>
                <a:lnTo>
                  <a:pt x="1014242" y="755615"/>
                </a:lnTo>
                <a:lnTo>
                  <a:pt x="1016900" y="759264"/>
                </a:lnTo>
                <a:lnTo>
                  <a:pt x="1017562" y="759652"/>
                </a:lnTo>
                <a:lnTo>
                  <a:pt x="1019150" y="758518"/>
                </a:lnTo>
                <a:lnTo>
                  <a:pt x="1022947" y="759069"/>
                </a:lnTo>
                <a:lnTo>
                  <a:pt x="1024680" y="761608"/>
                </a:lnTo>
                <a:lnTo>
                  <a:pt x="1030454" y="764545"/>
                </a:lnTo>
                <a:lnTo>
                  <a:pt x="1032396" y="763387"/>
                </a:lnTo>
                <a:lnTo>
                  <a:pt x="1037495" y="765826"/>
                </a:lnTo>
                <a:lnTo>
                  <a:pt x="1041006" y="765209"/>
                </a:lnTo>
                <a:lnTo>
                  <a:pt x="1045628" y="766913"/>
                </a:lnTo>
                <a:lnTo>
                  <a:pt x="1048345" y="765847"/>
                </a:lnTo>
                <a:lnTo>
                  <a:pt x="1050382" y="766448"/>
                </a:lnTo>
                <a:lnTo>
                  <a:pt x="1053353" y="767933"/>
                </a:lnTo>
                <a:lnTo>
                  <a:pt x="1051761" y="769998"/>
                </a:lnTo>
                <a:lnTo>
                  <a:pt x="1053857" y="775185"/>
                </a:lnTo>
                <a:lnTo>
                  <a:pt x="1052573" y="779660"/>
                </a:lnTo>
                <a:lnTo>
                  <a:pt x="1067320" y="782193"/>
                </a:lnTo>
                <a:lnTo>
                  <a:pt x="1068922" y="780550"/>
                </a:lnTo>
                <a:lnTo>
                  <a:pt x="1072156" y="780131"/>
                </a:lnTo>
                <a:lnTo>
                  <a:pt x="1072387" y="782898"/>
                </a:lnTo>
                <a:close/>
              </a:path>
            </a:pathLst>
          </a:custGeom>
          <a:solidFill>
            <a:schemeClr val="accent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05B0B17-A0C8-E309-D700-C1EF625033F0}"/>
              </a:ext>
            </a:extLst>
          </p:cNvPr>
          <p:cNvSpPr>
            <a:spLocks/>
          </p:cNvSpPr>
          <p:nvPr/>
        </p:nvSpPr>
        <p:spPr>
          <a:xfrm flipV="1">
            <a:off x="5876424" y="4922690"/>
            <a:ext cx="1324079" cy="396157"/>
          </a:xfrm>
          <a:custGeom>
            <a:avLst/>
            <a:gdLst>
              <a:gd name="connsiteX0" fmla="*/ 2738 w 901694"/>
              <a:gd name="connsiteY0" fmla="*/ 63729 h 269782"/>
              <a:gd name="connsiteX1" fmla="*/ 1822 w 901694"/>
              <a:gd name="connsiteY1" fmla="*/ 117503 h 269782"/>
              <a:gd name="connsiteX2" fmla="*/ 1568 w 901694"/>
              <a:gd name="connsiteY2" fmla="*/ 132368 h 269782"/>
              <a:gd name="connsiteX3" fmla="*/ 541 w 901694"/>
              <a:gd name="connsiteY3" fmla="*/ 192023 h 269782"/>
              <a:gd name="connsiteX4" fmla="*/ 376 w 901694"/>
              <a:gd name="connsiteY4" fmla="*/ 201575 h 269782"/>
              <a:gd name="connsiteX5" fmla="*/ 358 w 901694"/>
              <a:gd name="connsiteY5" fmla="*/ 202632 h 269782"/>
              <a:gd name="connsiteX6" fmla="*/ 7778 w 901694"/>
              <a:gd name="connsiteY6" fmla="*/ 206662 h 269782"/>
              <a:gd name="connsiteX7" fmla="*/ 33759 w 901694"/>
              <a:gd name="connsiteY7" fmla="*/ 220611 h 269782"/>
              <a:gd name="connsiteX8" fmla="*/ 52305 w 901694"/>
              <a:gd name="connsiteY8" fmla="*/ 235477 h 269782"/>
              <a:gd name="connsiteX9" fmla="*/ 75014 w 901694"/>
              <a:gd name="connsiteY9" fmla="*/ 253397 h 269782"/>
              <a:gd name="connsiteX10" fmla="*/ 95101 w 901694"/>
              <a:gd name="connsiteY10" fmla="*/ 263402 h 269782"/>
              <a:gd name="connsiteX11" fmla="*/ 108664 w 901694"/>
              <a:gd name="connsiteY11" fmla="*/ 270046 h 269782"/>
              <a:gd name="connsiteX12" fmla="*/ 120537 w 901694"/>
              <a:gd name="connsiteY12" fmla="*/ 270527 h 269782"/>
              <a:gd name="connsiteX13" fmla="*/ 154508 w 901694"/>
              <a:gd name="connsiteY13" fmla="*/ 252380 h 269782"/>
              <a:gd name="connsiteX14" fmla="*/ 178569 w 901694"/>
              <a:gd name="connsiteY14" fmla="*/ 243409 h 269782"/>
              <a:gd name="connsiteX15" fmla="*/ 194727 w 901694"/>
              <a:gd name="connsiteY15" fmla="*/ 237305 h 269782"/>
              <a:gd name="connsiteX16" fmla="*/ 198406 w 901694"/>
              <a:gd name="connsiteY16" fmla="*/ 234823 h 269782"/>
              <a:gd name="connsiteX17" fmla="*/ 203885 w 901694"/>
              <a:gd name="connsiteY17" fmla="*/ 233285 h 269782"/>
              <a:gd name="connsiteX18" fmla="*/ 208866 w 901694"/>
              <a:gd name="connsiteY18" fmla="*/ 232114 h 269782"/>
              <a:gd name="connsiteX19" fmla="*/ 217939 w 901694"/>
              <a:gd name="connsiteY19" fmla="*/ 230031 h 269782"/>
              <a:gd name="connsiteX20" fmla="*/ 217812 w 901694"/>
              <a:gd name="connsiteY20" fmla="*/ 228670 h 269782"/>
              <a:gd name="connsiteX21" fmla="*/ 215044 w 901694"/>
              <a:gd name="connsiteY21" fmla="*/ 200322 h 269782"/>
              <a:gd name="connsiteX22" fmla="*/ 215893 w 901694"/>
              <a:gd name="connsiteY22" fmla="*/ 200372 h 269782"/>
              <a:gd name="connsiteX23" fmla="*/ 223123 w 901694"/>
              <a:gd name="connsiteY23" fmla="*/ 200799 h 269782"/>
              <a:gd name="connsiteX24" fmla="*/ 242434 w 901694"/>
              <a:gd name="connsiteY24" fmla="*/ 201979 h 269782"/>
              <a:gd name="connsiteX25" fmla="*/ 254514 w 901694"/>
              <a:gd name="connsiteY25" fmla="*/ 202755 h 269782"/>
              <a:gd name="connsiteX26" fmla="*/ 274964 w 901694"/>
              <a:gd name="connsiteY26" fmla="*/ 204120 h 269782"/>
              <a:gd name="connsiteX27" fmla="*/ 290741 w 901694"/>
              <a:gd name="connsiteY27" fmla="*/ 205228 h 269782"/>
              <a:gd name="connsiteX28" fmla="*/ 299192 w 901694"/>
              <a:gd name="connsiteY28" fmla="*/ 205840 h 269782"/>
              <a:gd name="connsiteX29" fmla="*/ 326949 w 901694"/>
              <a:gd name="connsiteY29" fmla="*/ 207941 h 269782"/>
              <a:gd name="connsiteX30" fmla="*/ 359619 w 901694"/>
              <a:gd name="connsiteY30" fmla="*/ 210591 h 269782"/>
              <a:gd name="connsiteX31" fmla="*/ 388973 w 901694"/>
              <a:gd name="connsiteY31" fmla="*/ 213137 h 269782"/>
              <a:gd name="connsiteX32" fmla="*/ 408941 w 901694"/>
              <a:gd name="connsiteY32" fmla="*/ 214961 h 269782"/>
              <a:gd name="connsiteX33" fmla="*/ 430080 w 901694"/>
              <a:gd name="connsiteY33" fmla="*/ 216967 h 269782"/>
              <a:gd name="connsiteX34" fmla="*/ 447481 w 901694"/>
              <a:gd name="connsiteY34" fmla="*/ 218682 h 269782"/>
              <a:gd name="connsiteX35" fmla="*/ 455165 w 901694"/>
              <a:gd name="connsiteY35" fmla="*/ 219454 h 269782"/>
              <a:gd name="connsiteX36" fmla="*/ 495615 w 901694"/>
              <a:gd name="connsiteY36" fmla="*/ 223710 h 269782"/>
              <a:gd name="connsiteX37" fmla="*/ 543704 w 901694"/>
              <a:gd name="connsiteY37" fmla="*/ 229156 h 269782"/>
              <a:gd name="connsiteX38" fmla="*/ 637962 w 901694"/>
              <a:gd name="connsiteY38" fmla="*/ 191719 h 269782"/>
              <a:gd name="connsiteX39" fmla="*/ 709684 w 901694"/>
              <a:gd name="connsiteY39" fmla="*/ 163425 h 269782"/>
              <a:gd name="connsiteX40" fmla="*/ 773028 w 901694"/>
              <a:gd name="connsiteY40" fmla="*/ 138603 h 269782"/>
              <a:gd name="connsiteX41" fmla="*/ 778631 w 901694"/>
              <a:gd name="connsiteY41" fmla="*/ 136425 h 269782"/>
              <a:gd name="connsiteX42" fmla="*/ 855375 w 901694"/>
              <a:gd name="connsiteY42" fmla="*/ 106562 h 269782"/>
              <a:gd name="connsiteX43" fmla="*/ 902052 w 901694"/>
              <a:gd name="connsiteY43" fmla="*/ 88506 h 269782"/>
              <a:gd name="connsiteX44" fmla="*/ 901585 w 901694"/>
              <a:gd name="connsiteY44" fmla="*/ 88420 h 269782"/>
              <a:gd name="connsiteX45" fmla="*/ 745961 w 901694"/>
              <a:gd name="connsiteY45" fmla="*/ 62990 h 269782"/>
              <a:gd name="connsiteX46" fmla="*/ 673150 w 901694"/>
              <a:gd name="connsiteY46" fmla="*/ 52589 h 269782"/>
              <a:gd name="connsiteX47" fmla="*/ 565995 w 901694"/>
              <a:gd name="connsiteY47" fmla="*/ 39012 h 269782"/>
              <a:gd name="connsiteX48" fmla="*/ 498645 w 901694"/>
              <a:gd name="connsiteY48" fmla="*/ 31515 h 269782"/>
              <a:gd name="connsiteX49" fmla="*/ 420985 w 901694"/>
              <a:gd name="connsiteY49" fmla="*/ 23865 h 269782"/>
              <a:gd name="connsiteX50" fmla="*/ 410642 w 901694"/>
              <a:gd name="connsiteY50" fmla="*/ 22925 h 269782"/>
              <a:gd name="connsiteX51" fmla="*/ 367530 w 901694"/>
              <a:gd name="connsiteY51" fmla="*/ 19213 h 269782"/>
              <a:gd name="connsiteX52" fmla="*/ 277799 w 901694"/>
              <a:gd name="connsiteY52" fmla="*/ 12525 h 269782"/>
              <a:gd name="connsiteX53" fmla="*/ 243047 w 901694"/>
              <a:gd name="connsiteY53" fmla="*/ 10315 h 269782"/>
              <a:gd name="connsiteX54" fmla="*/ 170571 w 901694"/>
              <a:gd name="connsiteY54" fmla="*/ 6371 h 269782"/>
              <a:gd name="connsiteX55" fmla="*/ 139267 w 901694"/>
              <a:gd name="connsiteY55" fmla="*/ 4946 h 269782"/>
              <a:gd name="connsiteX56" fmla="*/ 134390 w 901694"/>
              <a:gd name="connsiteY56" fmla="*/ 4742 h 269782"/>
              <a:gd name="connsiteX57" fmla="*/ 106233 w 901694"/>
              <a:gd name="connsiteY57" fmla="*/ 3631 h 269782"/>
              <a:gd name="connsiteX58" fmla="*/ 88892 w 901694"/>
              <a:gd name="connsiteY58" fmla="*/ 3018 h 269782"/>
              <a:gd name="connsiteX59" fmla="*/ 3802 w 901694"/>
              <a:gd name="connsiteY59" fmla="*/ 744 h 269782"/>
              <a:gd name="connsiteX60" fmla="*/ 3520 w 901694"/>
              <a:gd name="connsiteY60" fmla="*/ 17521 h 269782"/>
              <a:gd name="connsiteX61" fmla="*/ 2738 w 901694"/>
              <a:gd name="connsiteY61" fmla="*/ 63729 h 269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1694" h="269782">
                <a:moveTo>
                  <a:pt x="2738" y="63729"/>
                </a:moveTo>
                <a:lnTo>
                  <a:pt x="1822" y="117503"/>
                </a:lnTo>
                <a:lnTo>
                  <a:pt x="1568" y="132368"/>
                </a:lnTo>
                <a:lnTo>
                  <a:pt x="541" y="192023"/>
                </a:lnTo>
                <a:lnTo>
                  <a:pt x="376" y="201575"/>
                </a:lnTo>
                <a:lnTo>
                  <a:pt x="358" y="202632"/>
                </a:lnTo>
                <a:lnTo>
                  <a:pt x="7778" y="206662"/>
                </a:lnTo>
                <a:lnTo>
                  <a:pt x="33759" y="220611"/>
                </a:lnTo>
                <a:lnTo>
                  <a:pt x="52305" y="235477"/>
                </a:lnTo>
                <a:lnTo>
                  <a:pt x="75014" y="253397"/>
                </a:lnTo>
                <a:lnTo>
                  <a:pt x="95101" y="263402"/>
                </a:lnTo>
                <a:lnTo>
                  <a:pt x="108664" y="270046"/>
                </a:lnTo>
                <a:lnTo>
                  <a:pt x="120537" y="270527"/>
                </a:lnTo>
                <a:lnTo>
                  <a:pt x="154508" y="252380"/>
                </a:lnTo>
                <a:lnTo>
                  <a:pt x="178569" y="243409"/>
                </a:lnTo>
                <a:lnTo>
                  <a:pt x="194727" y="237305"/>
                </a:lnTo>
                <a:lnTo>
                  <a:pt x="198406" y="234823"/>
                </a:lnTo>
                <a:lnTo>
                  <a:pt x="203885" y="233285"/>
                </a:lnTo>
                <a:lnTo>
                  <a:pt x="208866" y="232114"/>
                </a:lnTo>
                <a:lnTo>
                  <a:pt x="217939" y="230031"/>
                </a:lnTo>
                <a:lnTo>
                  <a:pt x="217812" y="228670"/>
                </a:lnTo>
                <a:lnTo>
                  <a:pt x="215044" y="200322"/>
                </a:lnTo>
                <a:lnTo>
                  <a:pt x="215893" y="200372"/>
                </a:lnTo>
                <a:lnTo>
                  <a:pt x="223123" y="200799"/>
                </a:lnTo>
                <a:lnTo>
                  <a:pt x="242434" y="201979"/>
                </a:lnTo>
                <a:lnTo>
                  <a:pt x="254514" y="202755"/>
                </a:lnTo>
                <a:lnTo>
                  <a:pt x="274964" y="204120"/>
                </a:lnTo>
                <a:lnTo>
                  <a:pt x="290741" y="205228"/>
                </a:lnTo>
                <a:lnTo>
                  <a:pt x="299192" y="205840"/>
                </a:lnTo>
                <a:lnTo>
                  <a:pt x="326949" y="207941"/>
                </a:lnTo>
                <a:lnTo>
                  <a:pt x="359619" y="210591"/>
                </a:lnTo>
                <a:lnTo>
                  <a:pt x="388973" y="213137"/>
                </a:lnTo>
                <a:lnTo>
                  <a:pt x="408941" y="214961"/>
                </a:lnTo>
                <a:lnTo>
                  <a:pt x="430080" y="216967"/>
                </a:lnTo>
                <a:lnTo>
                  <a:pt x="447481" y="218682"/>
                </a:lnTo>
                <a:lnTo>
                  <a:pt x="455165" y="219454"/>
                </a:lnTo>
                <a:lnTo>
                  <a:pt x="495615" y="223710"/>
                </a:lnTo>
                <a:lnTo>
                  <a:pt x="543704" y="229156"/>
                </a:lnTo>
                <a:lnTo>
                  <a:pt x="637962" y="191719"/>
                </a:lnTo>
                <a:lnTo>
                  <a:pt x="709684" y="163425"/>
                </a:lnTo>
                <a:lnTo>
                  <a:pt x="773028" y="138603"/>
                </a:lnTo>
                <a:lnTo>
                  <a:pt x="778631" y="136425"/>
                </a:lnTo>
                <a:lnTo>
                  <a:pt x="855375" y="106562"/>
                </a:lnTo>
                <a:lnTo>
                  <a:pt x="902052" y="88506"/>
                </a:lnTo>
                <a:lnTo>
                  <a:pt x="901585" y="88420"/>
                </a:lnTo>
                <a:lnTo>
                  <a:pt x="745961" y="62990"/>
                </a:lnTo>
                <a:lnTo>
                  <a:pt x="673150" y="52589"/>
                </a:lnTo>
                <a:lnTo>
                  <a:pt x="565995" y="39012"/>
                </a:lnTo>
                <a:lnTo>
                  <a:pt x="498645" y="31515"/>
                </a:lnTo>
                <a:lnTo>
                  <a:pt x="420985" y="23865"/>
                </a:lnTo>
                <a:lnTo>
                  <a:pt x="410642" y="22925"/>
                </a:lnTo>
                <a:lnTo>
                  <a:pt x="367530" y="19213"/>
                </a:lnTo>
                <a:lnTo>
                  <a:pt x="277799" y="12525"/>
                </a:lnTo>
                <a:lnTo>
                  <a:pt x="243047" y="10315"/>
                </a:lnTo>
                <a:lnTo>
                  <a:pt x="170571" y="6371"/>
                </a:lnTo>
                <a:lnTo>
                  <a:pt x="139267" y="4946"/>
                </a:lnTo>
                <a:lnTo>
                  <a:pt x="134390" y="4742"/>
                </a:lnTo>
                <a:lnTo>
                  <a:pt x="106233" y="3631"/>
                </a:lnTo>
                <a:lnTo>
                  <a:pt x="88892" y="3018"/>
                </a:lnTo>
                <a:lnTo>
                  <a:pt x="3802" y="744"/>
                </a:lnTo>
                <a:lnTo>
                  <a:pt x="3520" y="17521"/>
                </a:lnTo>
                <a:lnTo>
                  <a:pt x="2738" y="6372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3D6EF0D-1DC0-BAD4-4F03-752A487BA8ED}"/>
              </a:ext>
            </a:extLst>
          </p:cNvPr>
          <p:cNvSpPr>
            <a:spLocks/>
          </p:cNvSpPr>
          <p:nvPr/>
        </p:nvSpPr>
        <p:spPr>
          <a:xfrm flipV="1">
            <a:off x="7160137" y="3292653"/>
            <a:ext cx="359755" cy="371521"/>
          </a:xfrm>
          <a:custGeom>
            <a:avLst/>
            <a:gdLst>
              <a:gd name="connsiteX0" fmla="*/ 128661 w 244992"/>
              <a:gd name="connsiteY0" fmla="*/ 101844 h 253005"/>
              <a:gd name="connsiteX1" fmla="*/ 121589 w 244992"/>
              <a:gd name="connsiteY1" fmla="*/ 111950 h 253005"/>
              <a:gd name="connsiteX2" fmla="*/ 120532 w 244992"/>
              <a:gd name="connsiteY2" fmla="*/ 114150 h 253005"/>
              <a:gd name="connsiteX3" fmla="*/ 114744 w 244992"/>
              <a:gd name="connsiteY3" fmla="*/ 125175 h 253005"/>
              <a:gd name="connsiteX4" fmla="*/ 113927 w 244992"/>
              <a:gd name="connsiteY4" fmla="*/ 125817 h 253005"/>
              <a:gd name="connsiteX5" fmla="*/ 95573 w 244992"/>
              <a:gd name="connsiteY5" fmla="*/ 137718 h 253005"/>
              <a:gd name="connsiteX6" fmla="*/ 93854 w 244992"/>
              <a:gd name="connsiteY6" fmla="*/ 143219 h 253005"/>
              <a:gd name="connsiteX7" fmla="*/ 86551 w 244992"/>
              <a:gd name="connsiteY7" fmla="*/ 149779 h 253005"/>
              <a:gd name="connsiteX8" fmla="*/ 78667 w 244992"/>
              <a:gd name="connsiteY8" fmla="*/ 152562 h 253005"/>
              <a:gd name="connsiteX9" fmla="*/ 74639 w 244992"/>
              <a:gd name="connsiteY9" fmla="*/ 153244 h 253005"/>
              <a:gd name="connsiteX10" fmla="*/ 73210 w 244992"/>
              <a:gd name="connsiteY10" fmla="*/ 160152 h 253005"/>
              <a:gd name="connsiteX11" fmla="*/ 70946 w 244992"/>
              <a:gd name="connsiteY11" fmla="*/ 161651 h 253005"/>
              <a:gd name="connsiteX12" fmla="*/ 64709 w 244992"/>
              <a:gd name="connsiteY12" fmla="*/ 166083 h 253005"/>
              <a:gd name="connsiteX13" fmla="*/ 63312 w 244992"/>
              <a:gd name="connsiteY13" fmla="*/ 169127 h 253005"/>
              <a:gd name="connsiteX14" fmla="*/ 59524 w 244992"/>
              <a:gd name="connsiteY14" fmla="*/ 173439 h 253005"/>
              <a:gd name="connsiteX15" fmla="*/ 48147 w 244992"/>
              <a:gd name="connsiteY15" fmla="*/ 183460 h 253005"/>
              <a:gd name="connsiteX16" fmla="*/ 49036 w 244992"/>
              <a:gd name="connsiteY16" fmla="*/ 186746 h 253005"/>
              <a:gd name="connsiteX17" fmla="*/ 46237 w 244992"/>
              <a:gd name="connsiteY17" fmla="*/ 187305 h 253005"/>
              <a:gd name="connsiteX18" fmla="*/ 44164 w 244992"/>
              <a:gd name="connsiteY18" fmla="*/ 190958 h 253005"/>
              <a:gd name="connsiteX19" fmla="*/ 44019 w 244992"/>
              <a:gd name="connsiteY19" fmla="*/ 192921 h 253005"/>
              <a:gd name="connsiteX20" fmla="*/ 41520 w 244992"/>
              <a:gd name="connsiteY20" fmla="*/ 197088 h 253005"/>
              <a:gd name="connsiteX21" fmla="*/ 40762 w 244992"/>
              <a:gd name="connsiteY21" fmla="*/ 199058 h 253005"/>
              <a:gd name="connsiteX22" fmla="*/ 38036 w 244992"/>
              <a:gd name="connsiteY22" fmla="*/ 199330 h 253005"/>
              <a:gd name="connsiteX23" fmla="*/ 38435 w 244992"/>
              <a:gd name="connsiteY23" fmla="*/ 202038 h 253005"/>
              <a:gd name="connsiteX24" fmla="*/ 36711 w 244992"/>
              <a:gd name="connsiteY24" fmla="*/ 203317 h 253005"/>
              <a:gd name="connsiteX25" fmla="*/ 36371 w 244992"/>
              <a:gd name="connsiteY25" fmla="*/ 205234 h 253005"/>
              <a:gd name="connsiteX26" fmla="*/ 32316 w 244992"/>
              <a:gd name="connsiteY26" fmla="*/ 206881 h 253005"/>
              <a:gd name="connsiteX27" fmla="*/ 26972 w 244992"/>
              <a:gd name="connsiteY27" fmla="*/ 213295 h 253005"/>
              <a:gd name="connsiteX28" fmla="*/ 26305 w 244992"/>
              <a:gd name="connsiteY28" fmla="*/ 216210 h 253005"/>
              <a:gd name="connsiteX29" fmla="*/ 22626 w 244992"/>
              <a:gd name="connsiteY29" fmla="*/ 215802 h 253005"/>
              <a:gd name="connsiteX30" fmla="*/ 19923 w 244992"/>
              <a:gd name="connsiteY30" fmla="*/ 220079 h 253005"/>
              <a:gd name="connsiteX31" fmla="*/ 12792 w 244992"/>
              <a:gd name="connsiteY31" fmla="*/ 221937 h 253005"/>
              <a:gd name="connsiteX32" fmla="*/ 294 w 244992"/>
              <a:gd name="connsiteY32" fmla="*/ 220622 h 253005"/>
              <a:gd name="connsiteX33" fmla="*/ 3855 w 244992"/>
              <a:gd name="connsiteY33" fmla="*/ 228093 h 253005"/>
              <a:gd name="connsiteX34" fmla="*/ 8015 w 244992"/>
              <a:gd name="connsiteY34" fmla="*/ 237528 h 253005"/>
              <a:gd name="connsiteX35" fmla="*/ 36298 w 244992"/>
              <a:gd name="connsiteY35" fmla="*/ 244543 h 253005"/>
              <a:gd name="connsiteX36" fmla="*/ 59628 w 244992"/>
              <a:gd name="connsiteY36" fmla="*/ 253387 h 253005"/>
              <a:gd name="connsiteX37" fmla="*/ 66387 w 244992"/>
              <a:gd name="connsiteY37" fmla="*/ 252236 h 253005"/>
              <a:gd name="connsiteX38" fmla="*/ 67090 w 244992"/>
              <a:gd name="connsiteY38" fmla="*/ 251845 h 253005"/>
              <a:gd name="connsiteX39" fmla="*/ 124714 w 244992"/>
              <a:gd name="connsiteY39" fmla="*/ 239634 h 253005"/>
              <a:gd name="connsiteX40" fmla="*/ 151378 w 244992"/>
              <a:gd name="connsiteY40" fmla="*/ 234437 h 253005"/>
              <a:gd name="connsiteX41" fmla="*/ 159008 w 244992"/>
              <a:gd name="connsiteY41" fmla="*/ 226596 h 253005"/>
              <a:gd name="connsiteX42" fmla="*/ 163508 w 244992"/>
              <a:gd name="connsiteY42" fmla="*/ 220164 h 253005"/>
              <a:gd name="connsiteX43" fmla="*/ 161993 w 244992"/>
              <a:gd name="connsiteY43" fmla="*/ 212631 h 253005"/>
              <a:gd name="connsiteX44" fmla="*/ 164424 w 244992"/>
              <a:gd name="connsiteY44" fmla="*/ 198751 h 253005"/>
              <a:gd name="connsiteX45" fmla="*/ 165772 w 244992"/>
              <a:gd name="connsiteY45" fmla="*/ 189667 h 253005"/>
              <a:gd name="connsiteX46" fmla="*/ 174703 w 244992"/>
              <a:gd name="connsiteY46" fmla="*/ 189667 h 253005"/>
              <a:gd name="connsiteX47" fmla="*/ 180728 w 244992"/>
              <a:gd name="connsiteY47" fmla="*/ 180062 h 253005"/>
              <a:gd name="connsiteX48" fmla="*/ 184329 w 244992"/>
              <a:gd name="connsiteY48" fmla="*/ 178894 h 253005"/>
              <a:gd name="connsiteX49" fmla="*/ 186502 w 244992"/>
              <a:gd name="connsiteY49" fmla="*/ 180621 h 253005"/>
              <a:gd name="connsiteX50" fmla="*/ 186770 w 244992"/>
              <a:gd name="connsiteY50" fmla="*/ 185861 h 253005"/>
              <a:gd name="connsiteX51" fmla="*/ 191106 w 244992"/>
              <a:gd name="connsiteY51" fmla="*/ 187406 h 253005"/>
              <a:gd name="connsiteX52" fmla="*/ 193896 w 244992"/>
              <a:gd name="connsiteY52" fmla="*/ 180390 h 253005"/>
              <a:gd name="connsiteX53" fmla="*/ 193869 w 244992"/>
              <a:gd name="connsiteY53" fmla="*/ 164078 h 253005"/>
              <a:gd name="connsiteX54" fmla="*/ 200002 w 244992"/>
              <a:gd name="connsiteY54" fmla="*/ 162291 h 253005"/>
              <a:gd name="connsiteX55" fmla="*/ 200741 w 244992"/>
              <a:gd name="connsiteY55" fmla="*/ 156653 h 253005"/>
              <a:gd name="connsiteX56" fmla="*/ 201993 w 244992"/>
              <a:gd name="connsiteY56" fmla="*/ 156143 h 253005"/>
              <a:gd name="connsiteX57" fmla="*/ 200233 w 244992"/>
              <a:gd name="connsiteY57" fmla="*/ 150753 h 253005"/>
              <a:gd name="connsiteX58" fmla="*/ 209737 w 244992"/>
              <a:gd name="connsiteY58" fmla="*/ 150695 h 253005"/>
              <a:gd name="connsiteX59" fmla="*/ 213062 w 244992"/>
              <a:gd name="connsiteY59" fmla="*/ 145898 h 253005"/>
              <a:gd name="connsiteX60" fmla="*/ 219372 w 244992"/>
              <a:gd name="connsiteY60" fmla="*/ 149297 h 253005"/>
              <a:gd name="connsiteX61" fmla="*/ 220102 w 244992"/>
              <a:gd name="connsiteY61" fmla="*/ 149449 h 253005"/>
              <a:gd name="connsiteX62" fmla="*/ 227696 w 244992"/>
              <a:gd name="connsiteY62" fmla="*/ 147397 h 253005"/>
              <a:gd name="connsiteX63" fmla="*/ 228639 w 244992"/>
              <a:gd name="connsiteY63" fmla="*/ 130454 h 253005"/>
              <a:gd name="connsiteX64" fmla="*/ 228426 w 244992"/>
              <a:gd name="connsiteY64" fmla="*/ 120721 h 253005"/>
              <a:gd name="connsiteX65" fmla="*/ 233702 w 244992"/>
              <a:gd name="connsiteY65" fmla="*/ 119575 h 253005"/>
              <a:gd name="connsiteX66" fmla="*/ 240724 w 244992"/>
              <a:gd name="connsiteY66" fmla="*/ 115481 h 253005"/>
              <a:gd name="connsiteX67" fmla="*/ 241463 w 244992"/>
              <a:gd name="connsiteY67" fmla="*/ 114032 h 253005"/>
              <a:gd name="connsiteX68" fmla="*/ 243763 w 244992"/>
              <a:gd name="connsiteY68" fmla="*/ 114624 h 253005"/>
              <a:gd name="connsiteX69" fmla="*/ 244611 w 244992"/>
              <a:gd name="connsiteY69" fmla="*/ 114034 h 253005"/>
              <a:gd name="connsiteX70" fmla="*/ 245287 w 244992"/>
              <a:gd name="connsiteY70" fmla="*/ 113551 h 253005"/>
              <a:gd name="connsiteX71" fmla="*/ 241545 w 244992"/>
              <a:gd name="connsiteY71" fmla="*/ 111053 h 253005"/>
              <a:gd name="connsiteX72" fmla="*/ 237997 w 244992"/>
              <a:gd name="connsiteY72" fmla="*/ 108561 h 253005"/>
              <a:gd name="connsiteX73" fmla="*/ 234486 w 244992"/>
              <a:gd name="connsiteY73" fmla="*/ 109188 h 253005"/>
              <a:gd name="connsiteX74" fmla="*/ 231688 w 244992"/>
              <a:gd name="connsiteY74" fmla="*/ 104843 h 253005"/>
              <a:gd name="connsiteX75" fmla="*/ 227954 w 244992"/>
              <a:gd name="connsiteY75" fmla="*/ 105440 h 253005"/>
              <a:gd name="connsiteX76" fmla="*/ 224561 w 244992"/>
              <a:gd name="connsiteY76" fmla="*/ 109568 h 253005"/>
              <a:gd name="connsiteX77" fmla="*/ 221839 w 244992"/>
              <a:gd name="connsiteY77" fmla="*/ 110707 h 253005"/>
              <a:gd name="connsiteX78" fmla="*/ 218324 w 244992"/>
              <a:gd name="connsiteY78" fmla="*/ 104884 h 253005"/>
              <a:gd name="connsiteX79" fmla="*/ 220211 w 244992"/>
              <a:gd name="connsiteY79" fmla="*/ 101577 h 253005"/>
              <a:gd name="connsiteX80" fmla="*/ 196219 w 244992"/>
              <a:gd name="connsiteY80" fmla="*/ 104901 h 253005"/>
              <a:gd name="connsiteX81" fmla="*/ 180886 w 244992"/>
              <a:gd name="connsiteY81" fmla="*/ 105550 h 253005"/>
              <a:gd name="connsiteX82" fmla="*/ 186126 w 244992"/>
              <a:gd name="connsiteY82" fmla="*/ 75246 h 253005"/>
              <a:gd name="connsiteX83" fmla="*/ 182102 w 244992"/>
              <a:gd name="connsiteY83" fmla="*/ 66896 h 253005"/>
              <a:gd name="connsiteX84" fmla="*/ 179371 w 244992"/>
              <a:gd name="connsiteY84" fmla="*/ 54596 h 253005"/>
              <a:gd name="connsiteX85" fmla="*/ 174785 w 244992"/>
              <a:gd name="connsiteY85" fmla="*/ 39226 h 253005"/>
              <a:gd name="connsiteX86" fmla="*/ 164234 w 244992"/>
              <a:gd name="connsiteY86" fmla="*/ 22602 h 253005"/>
              <a:gd name="connsiteX87" fmla="*/ 168230 w 244992"/>
              <a:gd name="connsiteY87" fmla="*/ 16715 h 253005"/>
              <a:gd name="connsiteX88" fmla="*/ 166502 w 244992"/>
              <a:gd name="connsiteY88" fmla="*/ 13754 h 253005"/>
              <a:gd name="connsiteX89" fmla="*/ 168031 w 244992"/>
              <a:gd name="connsiteY89" fmla="*/ 7723 h 253005"/>
              <a:gd name="connsiteX90" fmla="*/ 163798 w 244992"/>
              <a:gd name="connsiteY90" fmla="*/ 5514 h 253005"/>
              <a:gd name="connsiteX91" fmla="*/ 155184 w 244992"/>
              <a:gd name="connsiteY91" fmla="*/ 8538 h 253005"/>
              <a:gd name="connsiteX92" fmla="*/ 149600 w 244992"/>
              <a:gd name="connsiteY92" fmla="*/ 381 h 253005"/>
              <a:gd name="connsiteX93" fmla="*/ 145563 w 244992"/>
              <a:gd name="connsiteY93" fmla="*/ 6166 h 253005"/>
              <a:gd name="connsiteX94" fmla="*/ 140346 w 244992"/>
              <a:gd name="connsiteY94" fmla="*/ 10555 h 253005"/>
              <a:gd name="connsiteX95" fmla="*/ 144070 w 244992"/>
              <a:gd name="connsiteY95" fmla="*/ 14259 h 253005"/>
              <a:gd name="connsiteX96" fmla="*/ 136041 w 244992"/>
              <a:gd name="connsiteY96" fmla="*/ 34464 h 253005"/>
              <a:gd name="connsiteX97" fmla="*/ 133818 w 244992"/>
              <a:gd name="connsiteY97" fmla="*/ 39860 h 253005"/>
              <a:gd name="connsiteX98" fmla="*/ 131768 w 244992"/>
              <a:gd name="connsiteY98" fmla="*/ 48123 h 253005"/>
              <a:gd name="connsiteX99" fmla="*/ 131795 w 244992"/>
              <a:gd name="connsiteY99" fmla="*/ 49360 h 253005"/>
              <a:gd name="connsiteX100" fmla="*/ 130280 w 244992"/>
              <a:gd name="connsiteY100" fmla="*/ 62120 h 253005"/>
              <a:gd name="connsiteX101" fmla="*/ 128792 w 244992"/>
              <a:gd name="connsiteY101" fmla="*/ 65546 h 253005"/>
              <a:gd name="connsiteX102" fmla="*/ 130017 w 244992"/>
              <a:gd name="connsiteY102" fmla="*/ 70166 h 253005"/>
              <a:gd name="connsiteX103" fmla="*/ 132580 w 244992"/>
              <a:gd name="connsiteY103" fmla="*/ 74045 h 253005"/>
              <a:gd name="connsiteX104" fmla="*/ 131364 w 244992"/>
              <a:gd name="connsiteY104" fmla="*/ 79130 h 253005"/>
              <a:gd name="connsiteX105" fmla="*/ 132698 w 244992"/>
              <a:gd name="connsiteY105" fmla="*/ 82215 h 253005"/>
              <a:gd name="connsiteX106" fmla="*/ 132616 w 244992"/>
              <a:gd name="connsiteY106" fmla="*/ 86226 h 253005"/>
              <a:gd name="connsiteX107" fmla="*/ 130756 w 244992"/>
              <a:gd name="connsiteY107" fmla="*/ 88684 h 253005"/>
              <a:gd name="connsiteX108" fmla="*/ 130407 w 244992"/>
              <a:gd name="connsiteY108" fmla="*/ 90137 h 253005"/>
              <a:gd name="connsiteX109" fmla="*/ 129514 w 244992"/>
              <a:gd name="connsiteY109" fmla="*/ 91735 h 253005"/>
              <a:gd name="connsiteX110" fmla="*/ 128661 w 244992"/>
              <a:gd name="connsiteY110" fmla="*/ 101844 h 253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244992" h="253005">
                <a:moveTo>
                  <a:pt x="128661" y="101844"/>
                </a:moveTo>
                <a:lnTo>
                  <a:pt x="121589" y="111950"/>
                </a:lnTo>
                <a:lnTo>
                  <a:pt x="120532" y="114150"/>
                </a:lnTo>
                <a:lnTo>
                  <a:pt x="114744" y="125175"/>
                </a:lnTo>
                <a:lnTo>
                  <a:pt x="113927" y="125817"/>
                </a:lnTo>
                <a:lnTo>
                  <a:pt x="95573" y="137718"/>
                </a:lnTo>
                <a:lnTo>
                  <a:pt x="93854" y="143219"/>
                </a:lnTo>
                <a:lnTo>
                  <a:pt x="86551" y="149779"/>
                </a:lnTo>
                <a:lnTo>
                  <a:pt x="78667" y="152562"/>
                </a:lnTo>
                <a:lnTo>
                  <a:pt x="74639" y="153244"/>
                </a:lnTo>
                <a:lnTo>
                  <a:pt x="73210" y="160152"/>
                </a:lnTo>
                <a:lnTo>
                  <a:pt x="70946" y="161651"/>
                </a:lnTo>
                <a:lnTo>
                  <a:pt x="64709" y="166083"/>
                </a:lnTo>
                <a:lnTo>
                  <a:pt x="63312" y="169127"/>
                </a:lnTo>
                <a:lnTo>
                  <a:pt x="59524" y="173439"/>
                </a:lnTo>
                <a:lnTo>
                  <a:pt x="48147" y="183460"/>
                </a:lnTo>
                <a:lnTo>
                  <a:pt x="49036" y="186746"/>
                </a:lnTo>
                <a:lnTo>
                  <a:pt x="46237" y="187305"/>
                </a:lnTo>
                <a:lnTo>
                  <a:pt x="44164" y="190958"/>
                </a:lnTo>
                <a:lnTo>
                  <a:pt x="44019" y="192921"/>
                </a:lnTo>
                <a:lnTo>
                  <a:pt x="41520" y="197088"/>
                </a:lnTo>
                <a:lnTo>
                  <a:pt x="40762" y="199058"/>
                </a:lnTo>
                <a:lnTo>
                  <a:pt x="38036" y="199330"/>
                </a:lnTo>
                <a:lnTo>
                  <a:pt x="38435" y="202038"/>
                </a:lnTo>
                <a:lnTo>
                  <a:pt x="36711" y="203317"/>
                </a:lnTo>
                <a:lnTo>
                  <a:pt x="36371" y="205234"/>
                </a:lnTo>
                <a:lnTo>
                  <a:pt x="32316" y="206881"/>
                </a:lnTo>
                <a:lnTo>
                  <a:pt x="26972" y="213295"/>
                </a:lnTo>
                <a:lnTo>
                  <a:pt x="26305" y="216210"/>
                </a:lnTo>
                <a:lnTo>
                  <a:pt x="22626" y="215802"/>
                </a:lnTo>
                <a:lnTo>
                  <a:pt x="19923" y="220079"/>
                </a:lnTo>
                <a:lnTo>
                  <a:pt x="12792" y="221937"/>
                </a:lnTo>
                <a:lnTo>
                  <a:pt x="294" y="220622"/>
                </a:lnTo>
                <a:lnTo>
                  <a:pt x="3855" y="228093"/>
                </a:lnTo>
                <a:lnTo>
                  <a:pt x="8015" y="237528"/>
                </a:lnTo>
                <a:lnTo>
                  <a:pt x="36298" y="244543"/>
                </a:lnTo>
                <a:lnTo>
                  <a:pt x="59628" y="253387"/>
                </a:lnTo>
                <a:lnTo>
                  <a:pt x="66387" y="252236"/>
                </a:lnTo>
                <a:lnTo>
                  <a:pt x="67090" y="251845"/>
                </a:lnTo>
                <a:lnTo>
                  <a:pt x="124714" y="239634"/>
                </a:lnTo>
                <a:lnTo>
                  <a:pt x="151378" y="234437"/>
                </a:lnTo>
                <a:lnTo>
                  <a:pt x="159008" y="226596"/>
                </a:lnTo>
                <a:lnTo>
                  <a:pt x="163508" y="220164"/>
                </a:lnTo>
                <a:lnTo>
                  <a:pt x="161993" y="212631"/>
                </a:lnTo>
                <a:lnTo>
                  <a:pt x="164424" y="198751"/>
                </a:lnTo>
                <a:lnTo>
                  <a:pt x="165772" y="189667"/>
                </a:lnTo>
                <a:lnTo>
                  <a:pt x="174703" y="189667"/>
                </a:lnTo>
                <a:lnTo>
                  <a:pt x="180728" y="180062"/>
                </a:lnTo>
                <a:lnTo>
                  <a:pt x="184329" y="178894"/>
                </a:lnTo>
                <a:lnTo>
                  <a:pt x="186502" y="180621"/>
                </a:lnTo>
                <a:lnTo>
                  <a:pt x="186770" y="185861"/>
                </a:lnTo>
                <a:lnTo>
                  <a:pt x="191106" y="187406"/>
                </a:lnTo>
                <a:lnTo>
                  <a:pt x="193896" y="180390"/>
                </a:lnTo>
                <a:lnTo>
                  <a:pt x="193869" y="164078"/>
                </a:lnTo>
                <a:lnTo>
                  <a:pt x="200002" y="162291"/>
                </a:lnTo>
                <a:lnTo>
                  <a:pt x="200741" y="156653"/>
                </a:lnTo>
                <a:lnTo>
                  <a:pt x="201993" y="156143"/>
                </a:lnTo>
                <a:lnTo>
                  <a:pt x="200233" y="150753"/>
                </a:lnTo>
                <a:lnTo>
                  <a:pt x="209737" y="150695"/>
                </a:lnTo>
                <a:lnTo>
                  <a:pt x="213062" y="145898"/>
                </a:lnTo>
                <a:lnTo>
                  <a:pt x="219372" y="149297"/>
                </a:lnTo>
                <a:lnTo>
                  <a:pt x="220102" y="149449"/>
                </a:lnTo>
                <a:lnTo>
                  <a:pt x="227696" y="147397"/>
                </a:lnTo>
                <a:lnTo>
                  <a:pt x="228639" y="130454"/>
                </a:lnTo>
                <a:lnTo>
                  <a:pt x="228426" y="120721"/>
                </a:lnTo>
                <a:lnTo>
                  <a:pt x="233702" y="119575"/>
                </a:lnTo>
                <a:lnTo>
                  <a:pt x="240724" y="115481"/>
                </a:lnTo>
                <a:lnTo>
                  <a:pt x="241463" y="114032"/>
                </a:lnTo>
                <a:lnTo>
                  <a:pt x="243763" y="114624"/>
                </a:lnTo>
                <a:lnTo>
                  <a:pt x="244611" y="114034"/>
                </a:lnTo>
                <a:lnTo>
                  <a:pt x="245287" y="113551"/>
                </a:lnTo>
                <a:lnTo>
                  <a:pt x="241545" y="111053"/>
                </a:lnTo>
                <a:lnTo>
                  <a:pt x="237997" y="108561"/>
                </a:lnTo>
                <a:lnTo>
                  <a:pt x="234486" y="109188"/>
                </a:lnTo>
                <a:lnTo>
                  <a:pt x="231688" y="104843"/>
                </a:lnTo>
                <a:lnTo>
                  <a:pt x="227954" y="105440"/>
                </a:lnTo>
                <a:lnTo>
                  <a:pt x="224561" y="109568"/>
                </a:lnTo>
                <a:lnTo>
                  <a:pt x="221839" y="110707"/>
                </a:lnTo>
                <a:lnTo>
                  <a:pt x="218324" y="104884"/>
                </a:lnTo>
                <a:lnTo>
                  <a:pt x="220211" y="101577"/>
                </a:lnTo>
                <a:lnTo>
                  <a:pt x="196219" y="104901"/>
                </a:lnTo>
                <a:lnTo>
                  <a:pt x="180886" y="105550"/>
                </a:lnTo>
                <a:lnTo>
                  <a:pt x="186126" y="75246"/>
                </a:lnTo>
                <a:lnTo>
                  <a:pt x="182102" y="66896"/>
                </a:lnTo>
                <a:lnTo>
                  <a:pt x="179371" y="54596"/>
                </a:lnTo>
                <a:lnTo>
                  <a:pt x="174785" y="39226"/>
                </a:lnTo>
                <a:lnTo>
                  <a:pt x="164234" y="22602"/>
                </a:lnTo>
                <a:lnTo>
                  <a:pt x="168230" y="16715"/>
                </a:lnTo>
                <a:lnTo>
                  <a:pt x="166502" y="13754"/>
                </a:lnTo>
                <a:lnTo>
                  <a:pt x="168031" y="7723"/>
                </a:lnTo>
                <a:lnTo>
                  <a:pt x="163798" y="5514"/>
                </a:lnTo>
                <a:lnTo>
                  <a:pt x="155184" y="8538"/>
                </a:lnTo>
                <a:lnTo>
                  <a:pt x="149600" y="381"/>
                </a:lnTo>
                <a:lnTo>
                  <a:pt x="145563" y="6166"/>
                </a:lnTo>
                <a:lnTo>
                  <a:pt x="140346" y="10555"/>
                </a:lnTo>
                <a:lnTo>
                  <a:pt x="144070" y="14259"/>
                </a:lnTo>
                <a:lnTo>
                  <a:pt x="136041" y="34464"/>
                </a:lnTo>
                <a:lnTo>
                  <a:pt x="133818" y="39860"/>
                </a:lnTo>
                <a:lnTo>
                  <a:pt x="131768" y="48123"/>
                </a:lnTo>
                <a:lnTo>
                  <a:pt x="131795" y="49360"/>
                </a:lnTo>
                <a:lnTo>
                  <a:pt x="130280" y="62120"/>
                </a:lnTo>
                <a:lnTo>
                  <a:pt x="128792" y="65546"/>
                </a:lnTo>
                <a:lnTo>
                  <a:pt x="130017" y="70166"/>
                </a:lnTo>
                <a:lnTo>
                  <a:pt x="132580" y="74045"/>
                </a:lnTo>
                <a:lnTo>
                  <a:pt x="131364" y="79130"/>
                </a:lnTo>
                <a:lnTo>
                  <a:pt x="132698" y="82215"/>
                </a:lnTo>
                <a:lnTo>
                  <a:pt x="132616" y="86226"/>
                </a:lnTo>
                <a:lnTo>
                  <a:pt x="130756" y="88684"/>
                </a:lnTo>
                <a:lnTo>
                  <a:pt x="130407" y="90137"/>
                </a:lnTo>
                <a:lnTo>
                  <a:pt x="129514" y="91735"/>
                </a:lnTo>
                <a:lnTo>
                  <a:pt x="128661" y="10184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893C3DF9-0BBC-8CAC-4103-23D64DE8527B}"/>
              </a:ext>
            </a:extLst>
          </p:cNvPr>
          <p:cNvSpPr>
            <a:spLocks/>
          </p:cNvSpPr>
          <p:nvPr/>
        </p:nvSpPr>
        <p:spPr>
          <a:xfrm flipV="1">
            <a:off x="5835721" y="738435"/>
            <a:ext cx="651831" cy="1408227"/>
          </a:xfrm>
          <a:custGeom>
            <a:avLst/>
            <a:gdLst>
              <a:gd name="connsiteX0" fmla="*/ 323869 w 443895"/>
              <a:gd name="connsiteY0" fmla="*/ 296618 h 958999"/>
              <a:gd name="connsiteX1" fmla="*/ 324109 w 443895"/>
              <a:gd name="connsiteY1" fmla="*/ 274723 h 958999"/>
              <a:gd name="connsiteX2" fmla="*/ 323592 w 443895"/>
              <a:gd name="connsiteY2" fmla="*/ 247791 h 958999"/>
              <a:gd name="connsiteX3" fmla="*/ 323678 w 443895"/>
              <a:gd name="connsiteY3" fmla="*/ 241965 h 958999"/>
              <a:gd name="connsiteX4" fmla="*/ 324676 w 443895"/>
              <a:gd name="connsiteY4" fmla="*/ 214883 h 958999"/>
              <a:gd name="connsiteX5" fmla="*/ 324794 w 443895"/>
              <a:gd name="connsiteY5" fmla="*/ 200766 h 958999"/>
              <a:gd name="connsiteX6" fmla="*/ 324817 w 443895"/>
              <a:gd name="connsiteY6" fmla="*/ 196732 h 958999"/>
              <a:gd name="connsiteX7" fmla="*/ 324822 w 443895"/>
              <a:gd name="connsiteY7" fmla="*/ 194177 h 958999"/>
              <a:gd name="connsiteX8" fmla="*/ 324903 w 443895"/>
              <a:gd name="connsiteY8" fmla="*/ 185918 h 958999"/>
              <a:gd name="connsiteX9" fmla="*/ 324899 w 443895"/>
              <a:gd name="connsiteY9" fmla="*/ 185319 h 958999"/>
              <a:gd name="connsiteX10" fmla="*/ 325030 w 443895"/>
              <a:gd name="connsiteY10" fmla="*/ 184257 h 958999"/>
              <a:gd name="connsiteX11" fmla="*/ 324944 w 443895"/>
              <a:gd name="connsiteY11" fmla="*/ 179057 h 958999"/>
              <a:gd name="connsiteX12" fmla="*/ 324640 w 443895"/>
              <a:gd name="connsiteY12" fmla="*/ 174632 h 958999"/>
              <a:gd name="connsiteX13" fmla="*/ 324255 w 443895"/>
              <a:gd name="connsiteY13" fmla="*/ 169123 h 958999"/>
              <a:gd name="connsiteX14" fmla="*/ 324763 w 443895"/>
              <a:gd name="connsiteY14" fmla="*/ 168588 h 958999"/>
              <a:gd name="connsiteX15" fmla="*/ 326781 w 443895"/>
              <a:gd name="connsiteY15" fmla="*/ 166469 h 958999"/>
              <a:gd name="connsiteX16" fmla="*/ 330492 w 443895"/>
              <a:gd name="connsiteY16" fmla="*/ 162439 h 958999"/>
              <a:gd name="connsiteX17" fmla="*/ 333858 w 443895"/>
              <a:gd name="connsiteY17" fmla="*/ 159072 h 958999"/>
              <a:gd name="connsiteX18" fmla="*/ 335586 w 443895"/>
              <a:gd name="connsiteY18" fmla="*/ 157321 h 958999"/>
              <a:gd name="connsiteX19" fmla="*/ 340408 w 443895"/>
              <a:gd name="connsiteY19" fmla="*/ 152270 h 958999"/>
              <a:gd name="connsiteX20" fmla="*/ 340952 w 443895"/>
              <a:gd name="connsiteY20" fmla="*/ 151716 h 958999"/>
              <a:gd name="connsiteX21" fmla="*/ 341234 w 443895"/>
              <a:gd name="connsiteY21" fmla="*/ 151426 h 958999"/>
              <a:gd name="connsiteX22" fmla="*/ 344119 w 443895"/>
              <a:gd name="connsiteY22" fmla="*/ 148404 h 958999"/>
              <a:gd name="connsiteX23" fmla="*/ 352656 w 443895"/>
              <a:gd name="connsiteY23" fmla="*/ 139501 h 958999"/>
              <a:gd name="connsiteX24" fmla="*/ 354992 w 443895"/>
              <a:gd name="connsiteY24" fmla="*/ 136914 h 958999"/>
              <a:gd name="connsiteX25" fmla="*/ 358149 w 443895"/>
              <a:gd name="connsiteY25" fmla="*/ 133760 h 958999"/>
              <a:gd name="connsiteX26" fmla="*/ 362209 w 443895"/>
              <a:gd name="connsiteY26" fmla="*/ 129354 h 958999"/>
              <a:gd name="connsiteX27" fmla="*/ 366441 w 443895"/>
              <a:gd name="connsiteY27" fmla="*/ 124898 h 958999"/>
              <a:gd name="connsiteX28" fmla="*/ 368778 w 443895"/>
              <a:gd name="connsiteY28" fmla="*/ 122438 h 958999"/>
              <a:gd name="connsiteX29" fmla="*/ 372212 w 443895"/>
              <a:gd name="connsiteY29" fmla="*/ 118831 h 958999"/>
              <a:gd name="connsiteX30" fmla="*/ 314434 w 443895"/>
              <a:gd name="connsiteY30" fmla="*/ 74288 h 958999"/>
              <a:gd name="connsiteX31" fmla="*/ 309403 w 443895"/>
              <a:gd name="connsiteY31" fmla="*/ 70426 h 958999"/>
              <a:gd name="connsiteX32" fmla="*/ 294823 w 443895"/>
              <a:gd name="connsiteY32" fmla="*/ 59304 h 958999"/>
              <a:gd name="connsiteX33" fmla="*/ 276833 w 443895"/>
              <a:gd name="connsiteY33" fmla="*/ 78558 h 958999"/>
              <a:gd name="connsiteX34" fmla="*/ 233634 w 443895"/>
              <a:gd name="connsiteY34" fmla="*/ 77183 h 958999"/>
              <a:gd name="connsiteX35" fmla="*/ 225718 w 443895"/>
              <a:gd name="connsiteY35" fmla="*/ 65221 h 958999"/>
              <a:gd name="connsiteX36" fmla="*/ 207084 w 443895"/>
              <a:gd name="connsiteY36" fmla="*/ 36338 h 958999"/>
              <a:gd name="connsiteX37" fmla="*/ 178537 w 443895"/>
              <a:gd name="connsiteY37" fmla="*/ -69 h 958999"/>
              <a:gd name="connsiteX38" fmla="*/ 161086 w 443895"/>
              <a:gd name="connsiteY38" fmla="*/ 14089 h 958999"/>
              <a:gd name="connsiteX39" fmla="*/ 160283 w 443895"/>
              <a:gd name="connsiteY39" fmla="*/ 14751 h 958999"/>
              <a:gd name="connsiteX40" fmla="*/ 151388 w 443895"/>
              <a:gd name="connsiteY40" fmla="*/ 22112 h 958999"/>
              <a:gd name="connsiteX41" fmla="*/ 142197 w 443895"/>
              <a:gd name="connsiteY41" fmla="*/ 28823 h 958999"/>
              <a:gd name="connsiteX42" fmla="*/ 133577 w 443895"/>
              <a:gd name="connsiteY42" fmla="*/ 35072 h 958999"/>
              <a:gd name="connsiteX43" fmla="*/ 118818 w 443895"/>
              <a:gd name="connsiteY43" fmla="*/ 45613 h 958999"/>
              <a:gd name="connsiteX44" fmla="*/ 88600 w 443895"/>
              <a:gd name="connsiteY44" fmla="*/ 67740 h 958999"/>
              <a:gd name="connsiteX45" fmla="*/ 63889 w 443895"/>
              <a:gd name="connsiteY45" fmla="*/ 85659 h 958999"/>
              <a:gd name="connsiteX46" fmla="*/ 24490 w 443895"/>
              <a:gd name="connsiteY46" fmla="*/ 105372 h 958999"/>
              <a:gd name="connsiteX47" fmla="*/ 17386 w 443895"/>
              <a:gd name="connsiteY47" fmla="*/ 117637 h 958999"/>
              <a:gd name="connsiteX48" fmla="*/ 17073 w 443895"/>
              <a:gd name="connsiteY48" fmla="*/ 118400 h 958999"/>
              <a:gd name="connsiteX49" fmla="*/ 26825 w 443895"/>
              <a:gd name="connsiteY49" fmla="*/ 128941 h 958999"/>
              <a:gd name="connsiteX50" fmla="*/ 31375 w 443895"/>
              <a:gd name="connsiteY50" fmla="*/ 136896 h 958999"/>
              <a:gd name="connsiteX51" fmla="*/ 32669 w 443895"/>
              <a:gd name="connsiteY51" fmla="*/ 143898 h 958999"/>
              <a:gd name="connsiteX52" fmla="*/ 30586 w 443895"/>
              <a:gd name="connsiteY52" fmla="*/ 154748 h 958999"/>
              <a:gd name="connsiteX53" fmla="*/ 30738 w 443895"/>
              <a:gd name="connsiteY53" fmla="*/ 155324 h 958999"/>
              <a:gd name="connsiteX54" fmla="*/ 34148 w 443895"/>
              <a:gd name="connsiteY54" fmla="*/ 161954 h 958999"/>
              <a:gd name="connsiteX55" fmla="*/ 34720 w 443895"/>
              <a:gd name="connsiteY55" fmla="*/ 173915 h 958999"/>
              <a:gd name="connsiteX56" fmla="*/ 30046 w 443895"/>
              <a:gd name="connsiteY56" fmla="*/ 185319 h 958999"/>
              <a:gd name="connsiteX57" fmla="*/ 24672 w 443895"/>
              <a:gd name="connsiteY57" fmla="*/ 193324 h 958999"/>
              <a:gd name="connsiteX58" fmla="*/ 22357 w 443895"/>
              <a:gd name="connsiteY58" fmla="*/ 202132 h 958999"/>
              <a:gd name="connsiteX59" fmla="*/ 19599 w 443895"/>
              <a:gd name="connsiteY59" fmla="*/ 209687 h 958999"/>
              <a:gd name="connsiteX60" fmla="*/ 16988 w 443895"/>
              <a:gd name="connsiteY60" fmla="*/ 216848 h 958999"/>
              <a:gd name="connsiteX61" fmla="*/ 27216 w 443895"/>
              <a:gd name="connsiteY61" fmla="*/ 221907 h 958999"/>
              <a:gd name="connsiteX62" fmla="*/ 31219 w 443895"/>
              <a:gd name="connsiteY62" fmla="*/ 222325 h 958999"/>
              <a:gd name="connsiteX63" fmla="*/ 36053 w 443895"/>
              <a:gd name="connsiteY63" fmla="*/ 222824 h 958999"/>
              <a:gd name="connsiteX64" fmla="*/ 37385 w 443895"/>
              <a:gd name="connsiteY64" fmla="*/ 231092 h 958999"/>
              <a:gd name="connsiteX65" fmla="*/ 41507 w 443895"/>
              <a:gd name="connsiteY65" fmla="*/ 250491 h 958999"/>
              <a:gd name="connsiteX66" fmla="*/ 35601 w 443895"/>
              <a:gd name="connsiteY66" fmla="*/ 259467 h 958999"/>
              <a:gd name="connsiteX67" fmla="*/ 33894 w 443895"/>
              <a:gd name="connsiteY67" fmla="*/ 262085 h 958999"/>
              <a:gd name="connsiteX68" fmla="*/ 30037 w 443895"/>
              <a:gd name="connsiteY68" fmla="*/ 267921 h 958999"/>
              <a:gd name="connsiteX69" fmla="*/ 13034 w 443895"/>
              <a:gd name="connsiteY69" fmla="*/ 306043 h 958999"/>
              <a:gd name="connsiteX70" fmla="*/ 14150 w 443895"/>
              <a:gd name="connsiteY70" fmla="*/ 315005 h 958999"/>
              <a:gd name="connsiteX71" fmla="*/ 16190 w 443895"/>
              <a:gd name="connsiteY71" fmla="*/ 329953 h 958999"/>
              <a:gd name="connsiteX72" fmla="*/ 13980 w 443895"/>
              <a:gd name="connsiteY72" fmla="*/ 334618 h 958999"/>
              <a:gd name="connsiteX73" fmla="*/ 12660 w 443895"/>
              <a:gd name="connsiteY73" fmla="*/ 338198 h 958999"/>
              <a:gd name="connsiteX74" fmla="*/ 12455 w 443895"/>
              <a:gd name="connsiteY74" fmla="*/ 338761 h 958999"/>
              <a:gd name="connsiteX75" fmla="*/ 10260 w 443895"/>
              <a:gd name="connsiteY75" fmla="*/ 344714 h 958999"/>
              <a:gd name="connsiteX76" fmla="*/ 9626 w 443895"/>
              <a:gd name="connsiteY76" fmla="*/ 350573 h 958999"/>
              <a:gd name="connsiteX77" fmla="*/ 4138 w 443895"/>
              <a:gd name="connsiteY77" fmla="*/ 365284 h 958999"/>
              <a:gd name="connsiteX78" fmla="*/ 4807 w 443895"/>
              <a:gd name="connsiteY78" fmla="*/ 387610 h 958999"/>
              <a:gd name="connsiteX79" fmla="*/ 6467 w 443895"/>
              <a:gd name="connsiteY79" fmla="*/ 389498 h 958999"/>
              <a:gd name="connsiteX80" fmla="*/ 11386 w 443895"/>
              <a:gd name="connsiteY80" fmla="*/ 395252 h 958999"/>
              <a:gd name="connsiteX81" fmla="*/ 387 w 443895"/>
              <a:gd name="connsiteY81" fmla="*/ 420196 h 958999"/>
              <a:gd name="connsiteX82" fmla="*/ 2381 w 443895"/>
              <a:gd name="connsiteY82" fmla="*/ 424489 h 958999"/>
              <a:gd name="connsiteX83" fmla="*/ 3574 w 443895"/>
              <a:gd name="connsiteY83" fmla="*/ 426236 h 958999"/>
              <a:gd name="connsiteX84" fmla="*/ 8192 w 443895"/>
              <a:gd name="connsiteY84" fmla="*/ 433910 h 958999"/>
              <a:gd name="connsiteX85" fmla="*/ 9951 w 443895"/>
              <a:gd name="connsiteY85" fmla="*/ 436841 h 958999"/>
              <a:gd name="connsiteX86" fmla="*/ 6200 w 443895"/>
              <a:gd name="connsiteY86" fmla="*/ 448612 h 958999"/>
              <a:gd name="connsiteX87" fmla="*/ 30627 w 443895"/>
              <a:gd name="connsiteY87" fmla="*/ 481716 h 958999"/>
              <a:gd name="connsiteX88" fmla="*/ 36955 w 443895"/>
              <a:gd name="connsiteY88" fmla="*/ 490401 h 958999"/>
              <a:gd name="connsiteX89" fmla="*/ 37666 w 443895"/>
              <a:gd name="connsiteY89" fmla="*/ 491399 h 958999"/>
              <a:gd name="connsiteX90" fmla="*/ 45201 w 443895"/>
              <a:gd name="connsiteY90" fmla="*/ 492325 h 958999"/>
              <a:gd name="connsiteX91" fmla="*/ 52428 w 443895"/>
              <a:gd name="connsiteY91" fmla="*/ 493237 h 958999"/>
              <a:gd name="connsiteX92" fmla="*/ 64077 w 443895"/>
              <a:gd name="connsiteY92" fmla="*/ 536283 h 958999"/>
              <a:gd name="connsiteX93" fmla="*/ 61238 w 443895"/>
              <a:gd name="connsiteY93" fmla="*/ 540099 h 958999"/>
              <a:gd name="connsiteX94" fmla="*/ 62648 w 443895"/>
              <a:gd name="connsiteY94" fmla="*/ 544038 h 958999"/>
              <a:gd name="connsiteX95" fmla="*/ 62966 w 443895"/>
              <a:gd name="connsiteY95" fmla="*/ 544678 h 958999"/>
              <a:gd name="connsiteX96" fmla="*/ 63997 w 443895"/>
              <a:gd name="connsiteY96" fmla="*/ 546910 h 958999"/>
              <a:gd name="connsiteX97" fmla="*/ 71119 w 443895"/>
              <a:gd name="connsiteY97" fmla="*/ 562275 h 958999"/>
              <a:gd name="connsiteX98" fmla="*/ 71590 w 443895"/>
              <a:gd name="connsiteY98" fmla="*/ 563986 h 958999"/>
              <a:gd name="connsiteX99" fmla="*/ 74133 w 443895"/>
              <a:gd name="connsiteY99" fmla="*/ 573230 h 958999"/>
              <a:gd name="connsiteX100" fmla="*/ 76618 w 443895"/>
              <a:gd name="connsiteY100" fmla="*/ 582346 h 958999"/>
              <a:gd name="connsiteX101" fmla="*/ 81210 w 443895"/>
              <a:gd name="connsiteY101" fmla="*/ 599227 h 958999"/>
              <a:gd name="connsiteX102" fmla="*/ 86679 w 443895"/>
              <a:gd name="connsiteY102" fmla="*/ 619620 h 958999"/>
              <a:gd name="connsiteX103" fmla="*/ 87679 w 443895"/>
              <a:gd name="connsiteY103" fmla="*/ 623350 h 958999"/>
              <a:gd name="connsiteX104" fmla="*/ 87768 w 443895"/>
              <a:gd name="connsiteY104" fmla="*/ 627098 h 958999"/>
              <a:gd name="connsiteX105" fmla="*/ 87820 w 443895"/>
              <a:gd name="connsiteY105" fmla="*/ 629458 h 958999"/>
              <a:gd name="connsiteX106" fmla="*/ 88100 w 443895"/>
              <a:gd name="connsiteY106" fmla="*/ 639958 h 958999"/>
              <a:gd name="connsiteX107" fmla="*/ 89337 w 443895"/>
              <a:gd name="connsiteY107" fmla="*/ 644351 h 958999"/>
              <a:gd name="connsiteX108" fmla="*/ 89633 w 443895"/>
              <a:gd name="connsiteY108" fmla="*/ 648830 h 958999"/>
              <a:gd name="connsiteX109" fmla="*/ 85055 w 443895"/>
              <a:gd name="connsiteY109" fmla="*/ 678257 h 958999"/>
              <a:gd name="connsiteX110" fmla="*/ 87493 w 443895"/>
              <a:gd name="connsiteY110" fmla="*/ 678639 h 958999"/>
              <a:gd name="connsiteX111" fmla="*/ 103227 w 443895"/>
              <a:gd name="connsiteY111" fmla="*/ 681293 h 958999"/>
              <a:gd name="connsiteX112" fmla="*/ 103236 w 443895"/>
              <a:gd name="connsiteY112" fmla="*/ 681321 h 958999"/>
              <a:gd name="connsiteX113" fmla="*/ 120821 w 443895"/>
              <a:gd name="connsiteY113" fmla="*/ 676610 h 958999"/>
              <a:gd name="connsiteX114" fmla="*/ 145073 w 443895"/>
              <a:gd name="connsiteY114" fmla="*/ 760324 h 958999"/>
              <a:gd name="connsiteX115" fmla="*/ 170463 w 443895"/>
              <a:gd name="connsiteY115" fmla="*/ 859761 h 958999"/>
              <a:gd name="connsiteX116" fmla="*/ 177439 w 443895"/>
              <a:gd name="connsiteY116" fmla="*/ 857324 h 958999"/>
              <a:gd name="connsiteX117" fmla="*/ 187247 w 443895"/>
              <a:gd name="connsiteY117" fmla="*/ 851280 h 958999"/>
              <a:gd name="connsiteX118" fmla="*/ 193234 w 443895"/>
              <a:gd name="connsiteY118" fmla="*/ 873157 h 958999"/>
              <a:gd name="connsiteX119" fmla="*/ 188843 w 443895"/>
              <a:gd name="connsiteY119" fmla="*/ 891104 h 958999"/>
              <a:gd name="connsiteX120" fmla="*/ 188839 w 443895"/>
              <a:gd name="connsiteY120" fmla="*/ 892420 h 958999"/>
              <a:gd name="connsiteX121" fmla="*/ 188213 w 443895"/>
              <a:gd name="connsiteY121" fmla="*/ 902362 h 958999"/>
              <a:gd name="connsiteX122" fmla="*/ 197258 w 443895"/>
              <a:gd name="connsiteY122" fmla="*/ 907481 h 958999"/>
              <a:gd name="connsiteX123" fmla="*/ 205047 w 443895"/>
              <a:gd name="connsiteY123" fmla="*/ 901586 h 958999"/>
              <a:gd name="connsiteX124" fmla="*/ 220733 w 443895"/>
              <a:gd name="connsiteY124" fmla="*/ 902820 h 958999"/>
              <a:gd name="connsiteX125" fmla="*/ 223205 w 443895"/>
              <a:gd name="connsiteY125" fmla="*/ 902004 h 958999"/>
              <a:gd name="connsiteX126" fmla="*/ 236769 w 443895"/>
              <a:gd name="connsiteY126" fmla="*/ 898056 h 958999"/>
              <a:gd name="connsiteX127" fmla="*/ 249502 w 443895"/>
              <a:gd name="connsiteY127" fmla="*/ 894430 h 958999"/>
              <a:gd name="connsiteX128" fmla="*/ 251108 w 443895"/>
              <a:gd name="connsiteY128" fmla="*/ 893867 h 958999"/>
              <a:gd name="connsiteX129" fmla="*/ 258965 w 443895"/>
              <a:gd name="connsiteY129" fmla="*/ 907463 h 958999"/>
              <a:gd name="connsiteX130" fmla="*/ 248640 w 443895"/>
              <a:gd name="connsiteY130" fmla="*/ 912373 h 958999"/>
              <a:gd name="connsiteX131" fmla="*/ 256569 w 443895"/>
              <a:gd name="connsiteY131" fmla="*/ 932248 h 958999"/>
              <a:gd name="connsiteX132" fmla="*/ 256692 w 443895"/>
              <a:gd name="connsiteY132" fmla="*/ 934263 h 958999"/>
              <a:gd name="connsiteX133" fmla="*/ 255612 w 443895"/>
              <a:gd name="connsiteY133" fmla="*/ 942390 h 958999"/>
              <a:gd name="connsiteX134" fmla="*/ 255077 w 443895"/>
              <a:gd name="connsiteY134" fmla="*/ 946479 h 958999"/>
              <a:gd name="connsiteX135" fmla="*/ 259890 w 443895"/>
              <a:gd name="connsiteY135" fmla="*/ 958931 h 958999"/>
              <a:gd name="connsiteX136" fmla="*/ 283456 w 443895"/>
              <a:gd name="connsiteY136" fmla="*/ 942263 h 958999"/>
              <a:gd name="connsiteX137" fmla="*/ 291408 w 443895"/>
              <a:gd name="connsiteY137" fmla="*/ 937898 h 958999"/>
              <a:gd name="connsiteX138" fmla="*/ 333018 w 443895"/>
              <a:gd name="connsiteY138" fmla="*/ 915599 h 958999"/>
              <a:gd name="connsiteX139" fmla="*/ 356348 w 443895"/>
              <a:gd name="connsiteY139" fmla="*/ 903133 h 958999"/>
              <a:gd name="connsiteX140" fmla="*/ 365607 w 443895"/>
              <a:gd name="connsiteY140" fmla="*/ 894530 h 958999"/>
              <a:gd name="connsiteX141" fmla="*/ 366382 w 443895"/>
              <a:gd name="connsiteY141" fmla="*/ 893672 h 958999"/>
              <a:gd name="connsiteX142" fmla="*/ 373523 w 443895"/>
              <a:gd name="connsiteY142" fmla="*/ 885372 h 958999"/>
              <a:gd name="connsiteX143" fmla="*/ 379111 w 443895"/>
              <a:gd name="connsiteY143" fmla="*/ 881416 h 958999"/>
              <a:gd name="connsiteX144" fmla="*/ 378789 w 443895"/>
              <a:gd name="connsiteY144" fmla="*/ 874913 h 958999"/>
              <a:gd name="connsiteX145" fmla="*/ 379932 w 443895"/>
              <a:gd name="connsiteY145" fmla="*/ 856412 h 958999"/>
              <a:gd name="connsiteX146" fmla="*/ 394856 w 443895"/>
              <a:gd name="connsiteY146" fmla="*/ 835112 h 958999"/>
              <a:gd name="connsiteX147" fmla="*/ 396000 w 443895"/>
              <a:gd name="connsiteY147" fmla="*/ 827057 h 958999"/>
              <a:gd name="connsiteX148" fmla="*/ 393037 w 443895"/>
              <a:gd name="connsiteY148" fmla="*/ 815771 h 958999"/>
              <a:gd name="connsiteX149" fmla="*/ 400037 w 443895"/>
              <a:gd name="connsiteY149" fmla="*/ 800806 h 958999"/>
              <a:gd name="connsiteX150" fmla="*/ 406093 w 443895"/>
              <a:gd name="connsiteY150" fmla="*/ 792806 h 958999"/>
              <a:gd name="connsiteX151" fmla="*/ 411808 w 443895"/>
              <a:gd name="connsiteY151" fmla="*/ 785268 h 958999"/>
              <a:gd name="connsiteX152" fmla="*/ 413863 w 443895"/>
              <a:gd name="connsiteY152" fmla="*/ 782555 h 958999"/>
              <a:gd name="connsiteX153" fmla="*/ 411908 w 443895"/>
              <a:gd name="connsiteY153" fmla="*/ 775957 h 958999"/>
              <a:gd name="connsiteX154" fmla="*/ 411795 w 443895"/>
              <a:gd name="connsiteY154" fmla="*/ 761490 h 958999"/>
              <a:gd name="connsiteX155" fmla="*/ 411781 w 443895"/>
              <a:gd name="connsiteY155" fmla="*/ 756380 h 958999"/>
              <a:gd name="connsiteX156" fmla="*/ 411736 w 443895"/>
              <a:gd name="connsiteY156" fmla="*/ 751947 h 958999"/>
              <a:gd name="connsiteX157" fmla="*/ 411654 w 443895"/>
              <a:gd name="connsiteY157" fmla="*/ 743838 h 958999"/>
              <a:gd name="connsiteX158" fmla="*/ 411586 w 443895"/>
              <a:gd name="connsiteY158" fmla="*/ 737880 h 958999"/>
              <a:gd name="connsiteX159" fmla="*/ 414330 w 443895"/>
              <a:gd name="connsiteY159" fmla="*/ 734436 h 958999"/>
              <a:gd name="connsiteX160" fmla="*/ 414834 w 443895"/>
              <a:gd name="connsiteY160" fmla="*/ 733832 h 958999"/>
              <a:gd name="connsiteX161" fmla="*/ 419007 w 443895"/>
              <a:gd name="connsiteY161" fmla="*/ 728650 h 958999"/>
              <a:gd name="connsiteX162" fmla="*/ 420191 w 443895"/>
              <a:gd name="connsiteY162" fmla="*/ 726590 h 958999"/>
              <a:gd name="connsiteX163" fmla="*/ 426134 w 443895"/>
              <a:gd name="connsiteY163" fmla="*/ 720078 h 958999"/>
              <a:gd name="connsiteX164" fmla="*/ 433950 w 443895"/>
              <a:gd name="connsiteY164" fmla="*/ 708062 h 958999"/>
              <a:gd name="connsiteX165" fmla="*/ 439008 w 443895"/>
              <a:gd name="connsiteY165" fmla="*/ 694893 h 958999"/>
              <a:gd name="connsiteX166" fmla="*/ 439611 w 443895"/>
              <a:gd name="connsiteY166" fmla="*/ 693323 h 958999"/>
              <a:gd name="connsiteX167" fmla="*/ 443557 w 443895"/>
              <a:gd name="connsiteY167" fmla="*/ 678330 h 958999"/>
              <a:gd name="connsiteX168" fmla="*/ 444283 w 443895"/>
              <a:gd name="connsiteY168" fmla="*/ 672753 h 958999"/>
              <a:gd name="connsiteX169" fmla="*/ 441843 w 443895"/>
              <a:gd name="connsiteY169" fmla="*/ 665892 h 958999"/>
              <a:gd name="connsiteX170" fmla="*/ 441834 w 443895"/>
              <a:gd name="connsiteY170" fmla="*/ 665887 h 958999"/>
              <a:gd name="connsiteX171" fmla="*/ 441661 w 443895"/>
              <a:gd name="connsiteY171" fmla="*/ 665425 h 958999"/>
              <a:gd name="connsiteX172" fmla="*/ 440269 w 443895"/>
              <a:gd name="connsiteY172" fmla="*/ 661490 h 958999"/>
              <a:gd name="connsiteX173" fmla="*/ 438867 w 443895"/>
              <a:gd name="connsiteY173" fmla="*/ 657456 h 958999"/>
              <a:gd name="connsiteX174" fmla="*/ 435805 w 443895"/>
              <a:gd name="connsiteY174" fmla="*/ 649016 h 958999"/>
              <a:gd name="connsiteX175" fmla="*/ 434499 w 443895"/>
              <a:gd name="connsiteY175" fmla="*/ 645386 h 958999"/>
              <a:gd name="connsiteX176" fmla="*/ 430792 w 443895"/>
              <a:gd name="connsiteY176" fmla="*/ 634527 h 958999"/>
              <a:gd name="connsiteX177" fmla="*/ 428905 w 443895"/>
              <a:gd name="connsiteY177" fmla="*/ 629726 h 958999"/>
              <a:gd name="connsiteX178" fmla="*/ 426079 w 443895"/>
              <a:gd name="connsiteY178" fmla="*/ 621158 h 958999"/>
              <a:gd name="connsiteX179" fmla="*/ 421112 w 443895"/>
              <a:gd name="connsiteY179" fmla="*/ 607835 h 958999"/>
              <a:gd name="connsiteX180" fmla="*/ 417592 w 443895"/>
              <a:gd name="connsiteY180" fmla="*/ 598092 h 958999"/>
              <a:gd name="connsiteX181" fmla="*/ 414879 w 443895"/>
              <a:gd name="connsiteY181" fmla="*/ 589675 h 958999"/>
              <a:gd name="connsiteX182" fmla="*/ 412262 w 443895"/>
              <a:gd name="connsiteY182" fmla="*/ 583177 h 958999"/>
              <a:gd name="connsiteX183" fmla="*/ 411681 w 443895"/>
              <a:gd name="connsiteY183" fmla="*/ 581507 h 958999"/>
              <a:gd name="connsiteX184" fmla="*/ 410139 w 443895"/>
              <a:gd name="connsiteY184" fmla="*/ 577205 h 958999"/>
              <a:gd name="connsiteX185" fmla="*/ 409336 w 443895"/>
              <a:gd name="connsiteY185" fmla="*/ 574963 h 958999"/>
              <a:gd name="connsiteX186" fmla="*/ 406410 w 443895"/>
              <a:gd name="connsiteY186" fmla="*/ 566754 h 958999"/>
              <a:gd name="connsiteX187" fmla="*/ 398227 w 443895"/>
              <a:gd name="connsiteY187" fmla="*/ 543793 h 958999"/>
              <a:gd name="connsiteX188" fmla="*/ 395033 w 443895"/>
              <a:gd name="connsiteY188" fmla="*/ 534908 h 958999"/>
              <a:gd name="connsiteX189" fmla="*/ 394035 w 443895"/>
              <a:gd name="connsiteY189" fmla="*/ 532085 h 958999"/>
              <a:gd name="connsiteX190" fmla="*/ 393264 w 443895"/>
              <a:gd name="connsiteY190" fmla="*/ 529934 h 958999"/>
              <a:gd name="connsiteX191" fmla="*/ 391867 w 443895"/>
              <a:gd name="connsiteY191" fmla="*/ 525991 h 958999"/>
              <a:gd name="connsiteX192" fmla="*/ 390107 w 443895"/>
              <a:gd name="connsiteY192" fmla="*/ 521049 h 958999"/>
              <a:gd name="connsiteX193" fmla="*/ 389544 w 443895"/>
              <a:gd name="connsiteY193" fmla="*/ 519643 h 958999"/>
              <a:gd name="connsiteX194" fmla="*/ 386972 w 443895"/>
              <a:gd name="connsiteY194" fmla="*/ 512246 h 958999"/>
              <a:gd name="connsiteX195" fmla="*/ 386256 w 443895"/>
              <a:gd name="connsiteY195" fmla="*/ 510236 h 958999"/>
              <a:gd name="connsiteX196" fmla="*/ 386147 w 443895"/>
              <a:gd name="connsiteY196" fmla="*/ 509968 h 958999"/>
              <a:gd name="connsiteX197" fmla="*/ 383443 w 443895"/>
              <a:gd name="connsiteY197" fmla="*/ 502331 h 958999"/>
              <a:gd name="connsiteX198" fmla="*/ 382940 w 443895"/>
              <a:gd name="connsiteY198" fmla="*/ 500960 h 958999"/>
              <a:gd name="connsiteX199" fmla="*/ 379955 w 443895"/>
              <a:gd name="connsiteY199" fmla="*/ 492606 h 958999"/>
              <a:gd name="connsiteX200" fmla="*/ 379569 w 443895"/>
              <a:gd name="connsiteY200" fmla="*/ 491563 h 958999"/>
              <a:gd name="connsiteX201" fmla="*/ 377773 w 443895"/>
              <a:gd name="connsiteY201" fmla="*/ 486507 h 958999"/>
              <a:gd name="connsiteX202" fmla="*/ 375305 w 443895"/>
              <a:gd name="connsiteY202" fmla="*/ 485092 h 958999"/>
              <a:gd name="connsiteX203" fmla="*/ 370755 w 443895"/>
              <a:gd name="connsiteY203" fmla="*/ 482482 h 958999"/>
              <a:gd name="connsiteX204" fmla="*/ 366255 w 443895"/>
              <a:gd name="connsiteY204" fmla="*/ 479864 h 958999"/>
              <a:gd name="connsiteX205" fmla="*/ 365548 w 443895"/>
              <a:gd name="connsiteY205" fmla="*/ 479524 h 958999"/>
              <a:gd name="connsiteX206" fmla="*/ 360662 w 443895"/>
              <a:gd name="connsiteY206" fmla="*/ 476656 h 958999"/>
              <a:gd name="connsiteX207" fmla="*/ 355001 w 443895"/>
              <a:gd name="connsiteY207" fmla="*/ 473398 h 958999"/>
              <a:gd name="connsiteX208" fmla="*/ 333014 w 443895"/>
              <a:gd name="connsiteY208" fmla="*/ 347169 h 958999"/>
              <a:gd name="connsiteX209" fmla="*/ 323864 w 443895"/>
              <a:gd name="connsiteY209" fmla="*/ 297970 h 958999"/>
              <a:gd name="connsiteX210" fmla="*/ 323869 w 443895"/>
              <a:gd name="connsiteY210" fmla="*/ 296618 h 95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443895" h="958999">
                <a:moveTo>
                  <a:pt x="323869" y="296618"/>
                </a:moveTo>
                <a:lnTo>
                  <a:pt x="324109" y="274723"/>
                </a:lnTo>
                <a:lnTo>
                  <a:pt x="323592" y="247791"/>
                </a:lnTo>
                <a:lnTo>
                  <a:pt x="323678" y="241965"/>
                </a:lnTo>
                <a:lnTo>
                  <a:pt x="324676" y="214883"/>
                </a:lnTo>
                <a:lnTo>
                  <a:pt x="324794" y="200766"/>
                </a:lnTo>
                <a:lnTo>
                  <a:pt x="324817" y="196732"/>
                </a:lnTo>
                <a:lnTo>
                  <a:pt x="324822" y="194177"/>
                </a:lnTo>
                <a:lnTo>
                  <a:pt x="324903" y="185918"/>
                </a:lnTo>
                <a:lnTo>
                  <a:pt x="324899" y="185319"/>
                </a:lnTo>
                <a:lnTo>
                  <a:pt x="325030" y="184257"/>
                </a:lnTo>
                <a:lnTo>
                  <a:pt x="324944" y="179057"/>
                </a:lnTo>
                <a:lnTo>
                  <a:pt x="324640" y="174632"/>
                </a:lnTo>
                <a:lnTo>
                  <a:pt x="324255" y="169123"/>
                </a:lnTo>
                <a:lnTo>
                  <a:pt x="324763" y="168588"/>
                </a:lnTo>
                <a:lnTo>
                  <a:pt x="326781" y="166469"/>
                </a:lnTo>
                <a:lnTo>
                  <a:pt x="330492" y="162439"/>
                </a:lnTo>
                <a:lnTo>
                  <a:pt x="333858" y="159072"/>
                </a:lnTo>
                <a:lnTo>
                  <a:pt x="335586" y="157321"/>
                </a:lnTo>
                <a:lnTo>
                  <a:pt x="340408" y="152270"/>
                </a:lnTo>
                <a:lnTo>
                  <a:pt x="340952" y="151716"/>
                </a:lnTo>
                <a:lnTo>
                  <a:pt x="341234" y="151426"/>
                </a:lnTo>
                <a:lnTo>
                  <a:pt x="344119" y="148404"/>
                </a:lnTo>
                <a:lnTo>
                  <a:pt x="352656" y="139501"/>
                </a:lnTo>
                <a:lnTo>
                  <a:pt x="354992" y="136914"/>
                </a:lnTo>
                <a:lnTo>
                  <a:pt x="358149" y="133760"/>
                </a:lnTo>
                <a:lnTo>
                  <a:pt x="362209" y="129354"/>
                </a:lnTo>
                <a:lnTo>
                  <a:pt x="366441" y="124898"/>
                </a:lnTo>
                <a:lnTo>
                  <a:pt x="368778" y="122438"/>
                </a:lnTo>
                <a:lnTo>
                  <a:pt x="372212" y="118831"/>
                </a:lnTo>
                <a:lnTo>
                  <a:pt x="314434" y="74288"/>
                </a:lnTo>
                <a:lnTo>
                  <a:pt x="309403" y="70426"/>
                </a:lnTo>
                <a:lnTo>
                  <a:pt x="294823" y="59304"/>
                </a:lnTo>
                <a:lnTo>
                  <a:pt x="276833" y="78558"/>
                </a:lnTo>
                <a:lnTo>
                  <a:pt x="233634" y="77183"/>
                </a:lnTo>
                <a:lnTo>
                  <a:pt x="225718" y="65221"/>
                </a:lnTo>
                <a:lnTo>
                  <a:pt x="207084" y="36338"/>
                </a:lnTo>
                <a:lnTo>
                  <a:pt x="178537" y="-69"/>
                </a:lnTo>
                <a:lnTo>
                  <a:pt x="161086" y="14089"/>
                </a:lnTo>
                <a:lnTo>
                  <a:pt x="160283" y="14751"/>
                </a:lnTo>
                <a:lnTo>
                  <a:pt x="151388" y="22112"/>
                </a:lnTo>
                <a:lnTo>
                  <a:pt x="142197" y="28823"/>
                </a:lnTo>
                <a:lnTo>
                  <a:pt x="133577" y="35072"/>
                </a:lnTo>
                <a:lnTo>
                  <a:pt x="118818" y="45613"/>
                </a:lnTo>
                <a:lnTo>
                  <a:pt x="88600" y="67740"/>
                </a:lnTo>
                <a:lnTo>
                  <a:pt x="63889" y="85659"/>
                </a:lnTo>
                <a:lnTo>
                  <a:pt x="24490" y="105372"/>
                </a:lnTo>
                <a:lnTo>
                  <a:pt x="17386" y="117637"/>
                </a:lnTo>
                <a:lnTo>
                  <a:pt x="17073" y="118400"/>
                </a:lnTo>
                <a:lnTo>
                  <a:pt x="26825" y="128941"/>
                </a:lnTo>
                <a:lnTo>
                  <a:pt x="31375" y="136896"/>
                </a:lnTo>
                <a:lnTo>
                  <a:pt x="32669" y="143898"/>
                </a:lnTo>
                <a:lnTo>
                  <a:pt x="30586" y="154748"/>
                </a:lnTo>
                <a:lnTo>
                  <a:pt x="30738" y="155324"/>
                </a:lnTo>
                <a:lnTo>
                  <a:pt x="34148" y="161954"/>
                </a:lnTo>
                <a:lnTo>
                  <a:pt x="34720" y="173915"/>
                </a:lnTo>
                <a:lnTo>
                  <a:pt x="30046" y="185319"/>
                </a:lnTo>
                <a:lnTo>
                  <a:pt x="24672" y="193324"/>
                </a:lnTo>
                <a:lnTo>
                  <a:pt x="22357" y="202132"/>
                </a:lnTo>
                <a:lnTo>
                  <a:pt x="19599" y="209687"/>
                </a:lnTo>
                <a:lnTo>
                  <a:pt x="16988" y="216848"/>
                </a:lnTo>
                <a:lnTo>
                  <a:pt x="27216" y="221907"/>
                </a:lnTo>
                <a:lnTo>
                  <a:pt x="31219" y="222325"/>
                </a:lnTo>
                <a:lnTo>
                  <a:pt x="36053" y="222824"/>
                </a:lnTo>
                <a:lnTo>
                  <a:pt x="37385" y="231092"/>
                </a:lnTo>
                <a:lnTo>
                  <a:pt x="41507" y="250491"/>
                </a:lnTo>
                <a:lnTo>
                  <a:pt x="35601" y="259467"/>
                </a:lnTo>
                <a:lnTo>
                  <a:pt x="33894" y="262085"/>
                </a:lnTo>
                <a:lnTo>
                  <a:pt x="30037" y="267921"/>
                </a:lnTo>
                <a:lnTo>
                  <a:pt x="13034" y="306043"/>
                </a:lnTo>
                <a:lnTo>
                  <a:pt x="14150" y="315005"/>
                </a:lnTo>
                <a:lnTo>
                  <a:pt x="16190" y="329953"/>
                </a:lnTo>
                <a:lnTo>
                  <a:pt x="13980" y="334618"/>
                </a:lnTo>
                <a:lnTo>
                  <a:pt x="12660" y="338198"/>
                </a:lnTo>
                <a:lnTo>
                  <a:pt x="12455" y="338761"/>
                </a:lnTo>
                <a:lnTo>
                  <a:pt x="10260" y="344714"/>
                </a:lnTo>
                <a:lnTo>
                  <a:pt x="9626" y="350573"/>
                </a:lnTo>
                <a:lnTo>
                  <a:pt x="4138" y="365284"/>
                </a:lnTo>
                <a:lnTo>
                  <a:pt x="4807" y="387610"/>
                </a:lnTo>
                <a:lnTo>
                  <a:pt x="6467" y="389498"/>
                </a:lnTo>
                <a:lnTo>
                  <a:pt x="11386" y="395252"/>
                </a:lnTo>
                <a:lnTo>
                  <a:pt x="387" y="420196"/>
                </a:lnTo>
                <a:lnTo>
                  <a:pt x="2381" y="424489"/>
                </a:lnTo>
                <a:lnTo>
                  <a:pt x="3574" y="426236"/>
                </a:lnTo>
                <a:lnTo>
                  <a:pt x="8192" y="433910"/>
                </a:lnTo>
                <a:lnTo>
                  <a:pt x="9951" y="436841"/>
                </a:lnTo>
                <a:lnTo>
                  <a:pt x="6200" y="448612"/>
                </a:lnTo>
                <a:lnTo>
                  <a:pt x="30627" y="481716"/>
                </a:lnTo>
                <a:lnTo>
                  <a:pt x="36955" y="490401"/>
                </a:lnTo>
                <a:lnTo>
                  <a:pt x="37666" y="491399"/>
                </a:lnTo>
                <a:lnTo>
                  <a:pt x="45201" y="492325"/>
                </a:lnTo>
                <a:lnTo>
                  <a:pt x="52428" y="493237"/>
                </a:lnTo>
                <a:lnTo>
                  <a:pt x="64077" y="536283"/>
                </a:lnTo>
                <a:lnTo>
                  <a:pt x="61238" y="540099"/>
                </a:lnTo>
                <a:lnTo>
                  <a:pt x="62648" y="544038"/>
                </a:lnTo>
                <a:lnTo>
                  <a:pt x="62966" y="544678"/>
                </a:lnTo>
                <a:lnTo>
                  <a:pt x="63997" y="546910"/>
                </a:lnTo>
                <a:lnTo>
                  <a:pt x="71119" y="562275"/>
                </a:lnTo>
                <a:lnTo>
                  <a:pt x="71590" y="563986"/>
                </a:lnTo>
                <a:lnTo>
                  <a:pt x="74133" y="573230"/>
                </a:lnTo>
                <a:lnTo>
                  <a:pt x="76618" y="582346"/>
                </a:lnTo>
                <a:lnTo>
                  <a:pt x="81210" y="599227"/>
                </a:lnTo>
                <a:lnTo>
                  <a:pt x="86679" y="619620"/>
                </a:lnTo>
                <a:lnTo>
                  <a:pt x="87679" y="623350"/>
                </a:lnTo>
                <a:lnTo>
                  <a:pt x="87768" y="627098"/>
                </a:lnTo>
                <a:lnTo>
                  <a:pt x="87820" y="629458"/>
                </a:lnTo>
                <a:lnTo>
                  <a:pt x="88100" y="639958"/>
                </a:lnTo>
                <a:lnTo>
                  <a:pt x="89337" y="644351"/>
                </a:lnTo>
                <a:lnTo>
                  <a:pt x="89633" y="648830"/>
                </a:lnTo>
                <a:lnTo>
                  <a:pt x="85055" y="678257"/>
                </a:lnTo>
                <a:lnTo>
                  <a:pt x="87493" y="678639"/>
                </a:lnTo>
                <a:lnTo>
                  <a:pt x="103227" y="681293"/>
                </a:lnTo>
                <a:lnTo>
                  <a:pt x="103236" y="681321"/>
                </a:lnTo>
                <a:lnTo>
                  <a:pt x="120821" y="676610"/>
                </a:lnTo>
                <a:lnTo>
                  <a:pt x="145073" y="760324"/>
                </a:lnTo>
                <a:lnTo>
                  <a:pt x="170463" y="859761"/>
                </a:lnTo>
                <a:lnTo>
                  <a:pt x="177439" y="857324"/>
                </a:lnTo>
                <a:lnTo>
                  <a:pt x="187247" y="851280"/>
                </a:lnTo>
                <a:lnTo>
                  <a:pt x="193234" y="873157"/>
                </a:lnTo>
                <a:lnTo>
                  <a:pt x="188843" y="891104"/>
                </a:lnTo>
                <a:lnTo>
                  <a:pt x="188839" y="892420"/>
                </a:lnTo>
                <a:lnTo>
                  <a:pt x="188213" y="902362"/>
                </a:lnTo>
                <a:lnTo>
                  <a:pt x="197258" y="907481"/>
                </a:lnTo>
                <a:lnTo>
                  <a:pt x="205047" y="901586"/>
                </a:lnTo>
                <a:lnTo>
                  <a:pt x="220733" y="902820"/>
                </a:lnTo>
                <a:lnTo>
                  <a:pt x="223205" y="902004"/>
                </a:lnTo>
                <a:lnTo>
                  <a:pt x="236769" y="898056"/>
                </a:lnTo>
                <a:lnTo>
                  <a:pt x="249502" y="894430"/>
                </a:lnTo>
                <a:lnTo>
                  <a:pt x="251108" y="893867"/>
                </a:lnTo>
                <a:lnTo>
                  <a:pt x="258965" y="907463"/>
                </a:lnTo>
                <a:lnTo>
                  <a:pt x="248640" y="912373"/>
                </a:lnTo>
                <a:lnTo>
                  <a:pt x="256569" y="932248"/>
                </a:lnTo>
                <a:lnTo>
                  <a:pt x="256692" y="934263"/>
                </a:lnTo>
                <a:lnTo>
                  <a:pt x="255612" y="942390"/>
                </a:lnTo>
                <a:lnTo>
                  <a:pt x="255077" y="946479"/>
                </a:lnTo>
                <a:lnTo>
                  <a:pt x="259890" y="958931"/>
                </a:lnTo>
                <a:lnTo>
                  <a:pt x="283456" y="942263"/>
                </a:lnTo>
                <a:lnTo>
                  <a:pt x="291408" y="937898"/>
                </a:lnTo>
                <a:lnTo>
                  <a:pt x="333018" y="915599"/>
                </a:lnTo>
                <a:lnTo>
                  <a:pt x="356348" y="903133"/>
                </a:lnTo>
                <a:lnTo>
                  <a:pt x="365607" y="894530"/>
                </a:lnTo>
                <a:lnTo>
                  <a:pt x="366382" y="893672"/>
                </a:lnTo>
                <a:lnTo>
                  <a:pt x="373523" y="885372"/>
                </a:lnTo>
                <a:lnTo>
                  <a:pt x="379111" y="881416"/>
                </a:lnTo>
                <a:lnTo>
                  <a:pt x="378789" y="874913"/>
                </a:lnTo>
                <a:lnTo>
                  <a:pt x="379932" y="856412"/>
                </a:lnTo>
                <a:lnTo>
                  <a:pt x="394856" y="835112"/>
                </a:lnTo>
                <a:lnTo>
                  <a:pt x="396000" y="827057"/>
                </a:lnTo>
                <a:lnTo>
                  <a:pt x="393037" y="815771"/>
                </a:lnTo>
                <a:lnTo>
                  <a:pt x="400037" y="800806"/>
                </a:lnTo>
                <a:lnTo>
                  <a:pt x="406093" y="792806"/>
                </a:lnTo>
                <a:lnTo>
                  <a:pt x="411808" y="785268"/>
                </a:lnTo>
                <a:lnTo>
                  <a:pt x="413863" y="782555"/>
                </a:lnTo>
                <a:lnTo>
                  <a:pt x="411908" y="775957"/>
                </a:lnTo>
                <a:lnTo>
                  <a:pt x="411795" y="761490"/>
                </a:lnTo>
                <a:lnTo>
                  <a:pt x="411781" y="756380"/>
                </a:lnTo>
                <a:lnTo>
                  <a:pt x="411736" y="751947"/>
                </a:lnTo>
                <a:lnTo>
                  <a:pt x="411654" y="743838"/>
                </a:lnTo>
                <a:lnTo>
                  <a:pt x="411586" y="737880"/>
                </a:lnTo>
                <a:lnTo>
                  <a:pt x="414330" y="734436"/>
                </a:lnTo>
                <a:lnTo>
                  <a:pt x="414834" y="733832"/>
                </a:lnTo>
                <a:lnTo>
                  <a:pt x="419007" y="728650"/>
                </a:lnTo>
                <a:lnTo>
                  <a:pt x="420191" y="726590"/>
                </a:lnTo>
                <a:lnTo>
                  <a:pt x="426134" y="720078"/>
                </a:lnTo>
                <a:lnTo>
                  <a:pt x="433950" y="708062"/>
                </a:lnTo>
                <a:lnTo>
                  <a:pt x="439008" y="694893"/>
                </a:lnTo>
                <a:lnTo>
                  <a:pt x="439611" y="693323"/>
                </a:lnTo>
                <a:lnTo>
                  <a:pt x="443557" y="678330"/>
                </a:lnTo>
                <a:lnTo>
                  <a:pt x="444283" y="672753"/>
                </a:lnTo>
                <a:lnTo>
                  <a:pt x="441843" y="665892"/>
                </a:lnTo>
                <a:lnTo>
                  <a:pt x="441834" y="665887"/>
                </a:lnTo>
                <a:lnTo>
                  <a:pt x="441661" y="665425"/>
                </a:lnTo>
                <a:lnTo>
                  <a:pt x="440269" y="661490"/>
                </a:lnTo>
                <a:lnTo>
                  <a:pt x="438867" y="657456"/>
                </a:lnTo>
                <a:lnTo>
                  <a:pt x="435805" y="649016"/>
                </a:lnTo>
                <a:lnTo>
                  <a:pt x="434499" y="645386"/>
                </a:lnTo>
                <a:lnTo>
                  <a:pt x="430792" y="634527"/>
                </a:lnTo>
                <a:lnTo>
                  <a:pt x="428905" y="629726"/>
                </a:lnTo>
                <a:lnTo>
                  <a:pt x="426079" y="621158"/>
                </a:lnTo>
                <a:lnTo>
                  <a:pt x="421112" y="607835"/>
                </a:lnTo>
                <a:lnTo>
                  <a:pt x="417592" y="598092"/>
                </a:lnTo>
                <a:lnTo>
                  <a:pt x="414879" y="589675"/>
                </a:lnTo>
                <a:lnTo>
                  <a:pt x="412262" y="583177"/>
                </a:lnTo>
                <a:lnTo>
                  <a:pt x="411681" y="581507"/>
                </a:lnTo>
                <a:lnTo>
                  <a:pt x="410139" y="577205"/>
                </a:lnTo>
                <a:lnTo>
                  <a:pt x="409336" y="574963"/>
                </a:lnTo>
                <a:lnTo>
                  <a:pt x="406410" y="566754"/>
                </a:lnTo>
                <a:lnTo>
                  <a:pt x="398227" y="543793"/>
                </a:lnTo>
                <a:lnTo>
                  <a:pt x="395033" y="534908"/>
                </a:lnTo>
                <a:lnTo>
                  <a:pt x="394035" y="532085"/>
                </a:lnTo>
                <a:lnTo>
                  <a:pt x="393264" y="529934"/>
                </a:lnTo>
                <a:lnTo>
                  <a:pt x="391867" y="525991"/>
                </a:lnTo>
                <a:lnTo>
                  <a:pt x="390107" y="521049"/>
                </a:lnTo>
                <a:lnTo>
                  <a:pt x="389544" y="519643"/>
                </a:lnTo>
                <a:lnTo>
                  <a:pt x="386972" y="512246"/>
                </a:lnTo>
                <a:lnTo>
                  <a:pt x="386256" y="510236"/>
                </a:lnTo>
                <a:lnTo>
                  <a:pt x="386147" y="509968"/>
                </a:lnTo>
                <a:lnTo>
                  <a:pt x="383443" y="502331"/>
                </a:lnTo>
                <a:lnTo>
                  <a:pt x="382940" y="500960"/>
                </a:lnTo>
                <a:lnTo>
                  <a:pt x="379955" y="492606"/>
                </a:lnTo>
                <a:lnTo>
                  <a:pt x="379569" y="491563"/>
                </a:lnTo>
                <a:lnTo>
                  <a:pt x="377773" y="486507"/>
                </a:lnTo>
                <a:lnTo>
                  <a:pt x="375305" y="485092"/>
                </a:lnTo>
                <a:lnTo>
                  <a:pt x="370755" y="482482"/>
                </a:lnTo>
                <a:lnTo>
                  <a:pt x="366255" y="479864"/>
                </a:lnTo>
                <a:lnTo>
                  <a:pt x="365548" y="479524"/>
                </a:lnTo>
                <a:lnTo>
                  <a:pt x="360662" y="476656"/>
                </a:lnTo>
                <a:lnTo>
                  <a:pt x="355001" y="473398"/>
                </a:lnTo>
                <a:lnTo>
                  <a:pt x="333014" y="347169"/>
                </a:lnTo>
                <a:lnTo>
                  <a:pt x="323864" y="297970"/>
                </a:lnTo>
                <a:lnTo>
                  <a:pt x="323869" y="29661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7354F12A-54BC-4E85-964A-EFC5C0067038}"/>
              </a:ext>
            </a:extLst>
          </p:cNvPr>
          <p:cNvSpPr>
            <a:spLocks/>
          </p:cNvSpPr>
          <p:nvPr/>
        </p:nvSpPr>
        <p:spPr>
          <a:xfrm flipV="1">
            <a:off x="5057139" y="2604963"/>
            <a:ext cx="805172" cy="816921"/>
          </a:xfrm>
          <a:custGeom>
            <a:avLst/>
            <a:gdLst>
              <a:gd name="connsiteX0" fmla="*/ 344344 w 548320"/>
              <a:gd name="connsiteY0" fmla="*/ 549181 h 556321"/>
              <a:gd name="connsiteX1" fmla="*/ 346716 w 548320"/>
              <a:gd name="connsiteY1" fmla="*/ 549113 h 556321"/>
              <a:gd name="connsiteX2" fmla="*/ 350494 w 548320"/>
              <a:gd name="connsiteY2" fmla="*/ 550329 h 556321"/>
              <a:gd name="connsiteX3" fmla="*/ 352440 w 548320"/>
              <a:gd name="connsiteY3" fmla="*/ 550950 h 556321"/>
              <a:gd name="connsiteX4" fmla="*/ 358792 w 548320"/>
              <a:gd name="connsiteY4" fmla="*/ 552974 h 556321"/>
              <a:gd name="connsiteX5" fmla="*/ 364000 w 548320"/>
              <a:gd name="connsiteY5" fmla="*/ 554640 h 556321"/>
              <a:gd name="connsiteX6" fmla="*/ 367015 w 548320"/>
              <a:gd name="connsiteY6" fmla="*/ 554799 h 556321"/>
              <a:gd name="connsiteX7" fmla="*/ 368246 w 548320"/>
              <a:gd name="connsiteY7" fmla="*/ 554322 h 556321"/>
              <a:gd name="connsiteX8" fmla="*/ 369929 w 548320"/>
              <a:gd name="connsiteY8" fmla="*/ 554930 h 556321"/>
              <a:gd name="connsiteX9" fmla="*/ 370387 w 548320"/>
              <a:gd name="connsiteY9" fmla="*/ 554349 h 556321"/>
              <a:gd name="connsiteX10" fmla="*/ 372040 w 548320"/>
              <a:gd name="connsiteY10" fmla="*/ 552226 h 556321"/>
              <a:gd name="connsiteX11" fmla="*/ 373221 w 548320"/>
              <a:gd name="connsiteY11" fmla="*/ 550687 h 556321"/>
              <a:gd name="connsiteX12" fmla="*/ 375560 w 548320"/>
              <a:gd name="connsiteY12" fmla="*/ 547679 h 556321"/>
              <a:gd name="connsiteX13" fmla="*/ 380865 w 548320"/>
              <a:gd name="connsiteY13" fmla="*/ 540867 h 556321"/>
              <a:gd name="connsiteX14" fmla="*/ 380640 w 548320"/>
              <a:gd name="connsiteY14" fmla="*/ 528942 h 556321"/>
              <a:gd name="connsiteX15" fmla="*/ 380499 w 548320"/>
              <a:gd name="connsiteY15" fmla="*/ 521486 h 556321"/>
              <a:gd name="connsiteX16" fmla="*/ 384712 w 548320"/>
              <a:gd name="connsiteY16" fmla="*/ 515447 h 556321"/>
              <a:gd name="connsiteX17" fmla="*/ 385102 w 548320"/>
              <a:gd name="connsiteY17" fmla="*/ 515465 h 556321"/>
              <a:gd name="connsiteX18" fmla="*/ 386357 w 548320"/>
              <a:gd name="connsiteY18" fmla="*/ 515469 h 556321"/>
              <a:gd name="connsiteX19" fmla="*/ 395517 w 548320"/>
              <a:gd name="connsiteY19" fmla="*/ 515673 h 556321"/>
              <a:gd name="connsiteX20" fmla="*/ 408382 w 548320"/>
              <a:gd name="connsiteY20" fmla="*/ 515905 h 556321"/>
              <a:gd name="connsiteX21" fmla="*/ 422067 w 548320"/>
              <a:gd name="connsiteY21" fmla="*/ 516177 h 556321"/>
              <a:gd name="connsiteX22" fmla="*/ 427646 w 548320"/>
              <a:gd name="connsiteY22" fmla="*/ 516291 h 556321"/>
              <a:gd name="connsiteX23" fmla="*/ 444974 w 548320"/>
              <a:gd name="connsiteY23" fmla="*/ 516626 h 556321"/>
              <a:gd name="connsiteX24" fmla="*/ 452166 w 548320"/>
              <a:gd name="connsiteY24" fmla="*/ 516776 h 556321"/>
              <a:gd name="connsiteX25" fmla="*/ 475542 w 548320"/>
              <a:gd name="connsiteY25" fmla="*/ 517212 h 556321"/>
              <a:gd name="connsiteX26" fmla="*/ 479866 w 548320"/>
              <a:gd name="connsiteY26" fmla="*/ 517121 h 556321"/>
              <a:gd name="connsiteX27" fmla="*/ 484191 w 548320"/>
              <a:gd name="connsiteY27" fmla="*/ 517030 h 556321"/>
              <a:gd name="connsiteX28" fmla="*/ 493758 w 548320"/>
              <a:gd name="connsiteY28" fmla="*/ 512533 h 556321"/>
              <a:gd name="connsiteX29" fmla="*/ 495497 w 548320"/>
              <a:gd name="connsiteY29" fmla="*/ 511934 h 556321"/>
              <a:gd name="connsiteX30" fmla="*/ 498477 w 548320"/>
              <a:gd name="connsiteY30" fmla="*/ 510332 h 556321"/>
              <a:gd name="connsiteX31" fmla="*/ 500730 w 548320"/>
              <a:gd name="connsiteY31" fmla="*/ 509271 h 556321"/>
              <a:gd name="connsiteX32" fmla="*/ 502914 w 548320"/>
              <a:gd name="connsiteY32" fmla="*/ 507088 h 556321"/>
              <a:gd name="connsiteX33" fmla="*/ 508997 w 548320"/>
              <a:gd name="connsiteY33" fmla="*/ 503626 h 556321"/>
              <a:gd name="connsiteX34" fmla="*/ 511207 w 548320"/>
              <a:gd name="connsiteY34" fmla="*/ 502119 h 556321"/>
              <a:gd name="connsiteX35" fmla="*/ 512598 w 548320"/>
              <a:gd name="connsiteY35" fmla="*/ 501171 h 556321"/>
              <a:gd name="connsiteX36" fmla="*/ 516908 w 548320"/>
              <a:gd name="connsiteY36" fmla="*/ 498239 h 556321"/>
              <a:gd name="connsiteX37" fmla="*/ 525947 w 548320"/>
              <a:gd name="connsiteY37" fmla="*/ 492050 h 556321"/>
              <a:gd name="connsiteX38" fmla="*/ 528760 w 548320"/>
              <a:gd name="connsiteY38" fmla="*/ 490144 h 556321"/>
              <a:gd name="connsiteX39" fmla="*/ 535342 w 548320"/>
              <a:gd name="connsiteY39" fmla="*/ 485637 h 556321"/>
              <a:gd name="connsiteX40" fmla="*/ 537274 w 548320"/>
              <a:gd name="connsiteY40" fmla="*/ 485109 h 556321"/>
              <a:gd name="connsiteX41" fmla="*/ 541316 w 548320"/>
              <a:gd name="connsiteY41" fmla="*/ 483987 h 556321"/>
              <a:gd name="connsiteX42" fmla="*/ 548763 w 548320"/>
              <a:gd name="connsiteY42" fmla="*/ 481888 h 556321"/>
              <a:gd name="connsiteX43" fmla="*/ 530501 w 548320"/>
              <a:gd name="connsiteY43" fmla="*/ 417892 h 556321"/>
              <a:gd name="connsiteX44" fmla="*/ 526795 w 548320"/>
              <a:gd name="connsiteY44" fmla="*/ 404915 h 556321"/>
              <a:gd name="connsiteX45" fmla="*/ 525992 w 548320"/>
              <a:gd name="connsiteY45" fmla="*/ 401220 h 556321"/>
              <a:gd name="connsiteX46" fmla="*/ 521826 w 548320"/>
              <a:gd name="connsiteY46" fmla="*/ 387072 h 556321"/>
              <a:gd name="connsiteX47" fmla="*/ 513738 w 548320"/>
              <a:gd name="connsiteY47" fmla="*/ 358969 h 556321"/>
              <a:gd name="connsiteX48" fmla="*/ 509712 w 548320"/>
              <a:gd name="connsiteY48" fmla="*/ 345111 h 556321"/>
              <a:gd name="connsiteX49" fmla="*/ 509385 w 548320"/>
              <a:gd name="connsiteY49" fmla="*/ 337849 h 556321"/>
              <a:gd name="connsiteX50" fmla="*/ 508691 w 548320"/>
              <a:gd name="connsiteY50" fmla="*/ 322629 h 556321"/>
              <a:gd name="connsiteX51" fmla="*/ 508179 w 548320"/>
              <a:gd name="connsiteY51" fmla="*/ 313152 h 556321"/>
              <a:gd name="connsiteX52" fmla="*/ 508850 w 548320"/>
              <a:gd name="connsiteY52" fmla="*/ 305831 h 556321"/>
              <a:gd name="connsiteX53" fmla="*/ 509572 w 548320"/>
              <a:gd name="connsiteY53" fmla="*/ 298386 h 556321"/>
              <a:gd name="connsiteX54" fmla="*/ 511453 w 548320"/>
              <a:gd name="connsiteY54" fmla="*/ 277291 h 556321"/>
              <a:gd name="connsiteX55" fmla="*/ 511770 w 548320"/>
              <a:gd name="connsiteY55" fmla="*/ 273668 h 556321"/>
              <a:gd name="connsiteX56" fmla="*/ 511956 w 548320"/>
              <a:gd name="connsiteY56" fmla="*/ 271583 h 556321"/>
              <a:gd name="connsiteX57" fmla="*/ 516526 w 548320"/>
              <a:gd name="connsiteY57" fmla="*/ 265642 h 556321"/>
              <a:gd name="connsiteX58" fmla="*/ 512808 w 548320"/>
              <a:gd name="connsiteY58" fmla="*/ 262302 h 556321"/>
              <a:gd name="connsiteX59" fmla="*/ 505475 w 548320"/>
              <a:gd name="connsiteY59" fmla="*/ 255783 h 556321"/>
              <a:gd name="connsiteX60" fmla="*/ 504286 w 548320"/>
              <a:gd name="connsiteY60" fmla="*/ 254723 h 556321"/>
              <a:gd name="connsiteX61" fmla="*/ 488608 w 548320"/>
              <a:gd name="connsiteY61" fmla="*/ 240726 h 556321"/>
              <a:gd name="connsiteX62" fmla="*/ 485575 w 548320"/>
              <a:gd name="connsiteY62" fmla="*/ 237021 h 556321"/>
              <a:gd name="connsiteX63" fmla="*/ 482675 w 548320"/>
              <a:gd name="connsiteY63" fmla="*/ 233542 h 556321"/>
              <a:gd name="connsiteX64" fmla="*/ 471304 w 548320"/>
              <a:gd name="connsiteY64" fmla="*/ 219776 h 556321"/>
              <a:gd name="connsiteX65" fmla="*/ 452930 w 548320"/>
              <a:gd name="connsiteY65" fmla="*/ 219695 h 556321"/>
              <a:gd name="connsiteX66" fmla="*/ 446023 w 548320"/>
              <a:gd name="connsiteY66" fmla="*/ 219670 h 556321"/>
              <a:gd name="connsiteX67" fmla="*/ 426186 w 548320"/>
              <a:gd name="connsiteY67" fmla="*/ 219736 h 556321"/>
              <a:gd name="connsiteX68" fmla="*/ 422561 w 548320"/>
              <a:gd name="connsiteY68" fmla="*/ 219758 h 556321"/>
              <a:gd name="connsiteX69" fmla="*/ 419676 w 548320"/>
              <a:gd name="connsiteY69" fmla="*/ 206039 h 556321"/>
              <a:gd name="connsiteX70" fmla="*/ 418043 w 548320"/>
              <a:gd name="connsiteY70" fmla="*/ 198647 h 556321"/>
              <a:gd name="connsiteX71" fmla="*/ 417691 w 548320"/>
              <a:gd name="connsiteY71" fmla="*/ 197631 h 556321"/>
              <a:gd name="connsiteX72" fmla="*/ 407102 w 548320"/>
              <a:gd name="connsiteY72" fmla="*/ 197727 h 556321"/>
              <a:gd name="connsiteX73" fmla="*/ 388207 w 548320"/>
              <a:gd name="connsiteY73" fmla="*/ 197965 h 556321"/>
              <a:gd name="connsiteX74" fmla="*/ 371563 w 548320"/>
              <a:gd name="connsiteY74" fmla="*/ 198048 h 556321"/>
              <a:gd name="connsiteX75" fmla="*/ 364858 w 548320"/>
              <a:gd name="connsiteY75" fmla="*/ 208295 h 556321"/>
              <a:gd name="connsiteX76" fmla="*/ 360492 w 548320"/>
              <a:gd name="connsiteY76" fmla="*/ 214973 h 556321"/>
              <a:gd name="connsiteX77" fmla="*/ 357535 w 548320"/>
              <a:gd name="connsiteY77" fmla="*/ 213746 h 556321"/>
              <a:gd name="connsiteX78" fmla="*/ 349378 w 548320"/>
              <a:gd name="connsiteY78" fmla="*/ 210384 h 556321"/>
              <a:gd name="connsiteX79" fmla="*/ 347045 w 548320"/>
              <a:gd name="connsiteY79" fmla="*/ 209398 h 556321"/>
              <a:gd name="connsiteX80" fmla="*/ 340079 w 548320"/>
              <a:gd name="connsiteY80" fmla="*/ 204507 h 556321"/>
              <a:gd name="connsiteX81" fmla="*/ 334214 w 548320"/>
              <a:gd name="connsiteY81" fmla="*/ 200418 h 556321"/>
              <a:gd name="connsiteX82" fmla="*/ 318675 w 548320"/>
              <a:gd name="connsiteY82" fmla="*/ 185894 h 556321"/>
              <a:gd name="connsiteX83" fmla="*/ 325561 w 548320"/>
              <a:gd name="connsiteY83" fmla="*/ 167139 h 556321"/>
              <a:gd name="connsiteX84" fmla="*/ 320626 w 548320"/>
              <a:gd name="connsiteY84" fmla="*/ 165649 h 556321"/>
              <a:gd name="connsiteX85" fmla="*/ 316280 w 548320"/>
              <a:gd name="connsiteY85" fmla="*/ 164941 h 556321"/>
              <a:gd name="connsiteX86" fmla="*/ 313307 w 548320"/>
              <a:gd name="connsiteY86" fmla="*/ 163770 h 556321"/>
              <a:gd name="connsiteX87" fmla="*/ 309332 w 548320"/>
              <a:gd name="connsiteY87" fmla="*/ 162908 h 556321"/>
              <a:gd name="connsiteX88" fmla="*/ 300521 w 548320"/>
              <a:gd name="connsiteY88" fmla="*/ 161127 h 556321"/>
              <a:gd name="connsiteX89" fmla="*/ 291836 w 548320"/>
              <a:gd name="connsiteY89" fmla="*/ 159160 h 556321"/>
              <a:gd name="connsiteX90" fmla="*/ 291215 w 548320"/>
              <a:gd name="connsiteY90" fmla="*/ 159010 h 556321"/>
              <a:gd name="connsiteX91" fmla="*/ 287593 w 548320"/>
              <a:gd name="connsiteY91" fmla="*/ 158155 h 556321"/>
              <a:gd name="connsiteX92" fmla="*/ 286300 w 548320"/>
              <a:gd name="connsiteY92" fmla="*/ 157857 h 556321"/>
              <a:gd name="connsiteX93" fmla="*/ 282053 w 548320"/>
              <a:gd name="connsiteY93" fmla="*/ 156832 h 556321"/>
              <a:gd name="connsiteX94" fmla="*/ 278890 w 548320"/>
              <a:gd name="connsiteY94" fmla="*/ 156090 h 556321"/>
              <a:gd name="connsiteX95" fmla="*/ 274622 w 548320"/>
              <a:gd name="connsiteY95" fmla="*/ 153533 h 556321"/>
              <a:gd name="connsiteX96" fmla="*/ 272948 w 548320"/>
              <a:gd name="connsiteY96" fmla="*/ 152484 h 556321"/>
              <a:gd name="connsiteX97" fmla="*/ 268088 w 548320"/>
              <a:gd name="connsiteY97" fmla="*/ 149610 h 556321"/>
              <a:gd name="connsiteX98" fmla="*/ 264051 w 548320"/>
              <a:gd name="connsiteY98" fmla="*/ 147201 h 556321"/>
              <a:gd name="connsiteX99" fmla="*/ 257267 w 548320"/>
              <a:gd name="connsiteY99" fmla="*/ 143131 h 556321"/>
              <a:gd name="connsiteX100" fmla="*/ 257668 w 548320"/>
              <a:gd name="connsiteY100" fmla="*/ 131996 h 556321"/>
              <a:gd name="connsiteX101" fmla="*/ 257787 w 548320"/>
              <a:gd name="connsiteY101" fmla="*/ 129355 h 556321"/>
              <a:gd name="connsiteX102" fmla="*/ 255681 w 548320"/>
              <a:gd name="connsiteY102" fmla="*/ 111074 h 556321"/>
              <a:gd name="connsiteX103" fmla="*/ 255306 w 548320"/>
              <a:gd name="connsiteY103" fmla="*/ 109499 h 556321"/>
              <a:gd name="connsiteX104" fmla="*/ 253998 w 548320"/>
              <a:gd name="connsiteY104" fmla="*/ 99091 h 556321"/>
              <a:gd name="connsiteX105" fmla="*/ 247711 w 548320"/>
              <a:gd name="connsiteY105" fmla="*/ 90259 h 556321"/>
              <a:gd name="connsiteX106" fmla="*/ 247408 w 548320"/>
              <a:gd name="connsiteY106" fmla="*/ 88260 h 556321"/>
              <a:gd name="connsiteX107" fmla="*/ 248945 w 548320"/>
              <a:gd name="connsiteY107" fmla="*/ 84308 h 556321"/>
              <a:gd name="connsiteX108" fmla="*/ 247983 w 548320"/>
              <a:gd name="connsiteY108" fmla="*/ 80946 h 556321"/>
              <a:gd name="connsiteX109" fmla="*/ 244483 w 548320"/>
              <a:gd name="connsiteY109" fmla="*/ 77807 h 556321"/>
              <a:gd name="connsiteX110" fmla="*/ 242735 w 548320"/>
              <a:gd name="connsiteY110" fmla="*/ 75653 h 556321"/>
              <a:gd name="connsiteX111" fmla="*/ 242133 w 548320"/>
              <a:gd name="connsiteY111" fmla="*/ 73196 h 556321"/>
              <a:gd name="connsiteX112" fmla="*/ 242264 w 548320"/>
              <a:gd name="connsiteY112" fmla="*/ 72891 h 556321"/>
              <a:gd name="connsiteX113" fmla="*/ 242292 w 548320"/>
              <a:gd name="connsiteY113" fmla="*/ 72815 h 556321"/>
              <a:gd name="connsiteX114" fmla="*/ 248301 w 548320"/>
              <a:gd name="connsiteY114" fmla="*/ 56489 h 556321"/>
              <a:gd name="connsiteX115" fmla="*/ 249096 w 548320"/>
              <a:gd name="connsiteY115" fmla="*/ 54413 h 556321"/>
              <a:gd name="connsiteX116" fmla="*/ 254912 w 548320"/>
              <a:gd name="connsiteY116" fmla="*/ 40496 h 556321"/>
              <a:gd name="connsiteX117" fmla="*/ 255571 w 548320"/>
              <a:gd name="connsiteY117" fmla="*/ 37756 h 556321"/>
              <a:gd name="connsiteX118" fmla="*/ 257069 w 548320"/>
              <a:gd name="connsiteY118" fmla="*/ 34830 h 556321"/>
              <a:gd name="connsiteX119" fmla="*/ 250227 w 548320"/>
              <a:gd name="connsiteY119" fmla="*/ 27560 h 556321"/>
              <a:gd name="connsiteX120" fmla="*/ 229869 w 548320"/>
              <a:gd name="connsiteY120" fmla="*/ 278 h 556321"/>
              <a:gd name="connsiteX121" fmla="*/ 227160 w 548320"/>
              <a:gd name="connsiteY121" fmla="*/ 590 h 556321"/>
              <a:gd name="connsiteX122" fmla="*/ 210784 w 548320"/>
              <a:gd name="connsiteY122" fmla="*/ 2629 h 556321"/>
              <a:gd name="connsiteX123" fmla="*/ 206224 w 548320"/>
              <a:gd name="connsiteY123" fmla="*/ 49024 h 556321"/>
              <a:gd name="connsiteX124" fmla="*/ 206016 w 548320"/>
              <a:gd name="connsiteY124" fmla="*/ 51126 h 556321"/>
              <a:gd name="connsiteX125" fmla="*/ 205507 w 548320"/>
              <a:gd name="connsiteY125" fmla="*/ 56528 h 556321"/>
              <a:gd name="connsiteX126" fmla="*/ 205670 w 548320"/>
              <a:gd name="connsiteY126" fmla="*/ 58559 h 556321"/>
              <a:gd name="connsiteX127" fmla="*/ 206390 w 548320"/>
              <a:gd name="connsiteY127" fmla="*/ 67076 h 556321"/>
              <a:gd name="connsiteX128" fmla="*/ 202838 w 548320"/>
              <a:gd name="connsiteY128" fmla="*/ 66633 h 556321"/>
              <a:gd name="connsiteX129" fmla="*/ 202512 w 548320"/>
              <a:gd name="connsiteY129" fmla="*/ 66602 h 556321"/>
              <a:gd name="connsiteX130" fmla="*/ 192293 w 548320"/>
              <a:gd name="connsiteY130" fmla="*/ 65938 h 556321"/>
              <a:gd name="connsiteX131" fmla="*/ 184246 w 548320"/>
              <a:gd name="connsiteY131" fmla="*/ 65659 h 556321"/>
              <a:gd name="connsiteX132" fmla="*/ 185200 w 548320"/>
              <a:gd name="connsiteY132" fmla="*/ 68039 h 556321"/>
              <a:gd name="connsiteX133" fmla="*/ 184787 w 548320"/>
              <a:gd name="connsiteY133" fmla="*/ 70006 h 556321"/>
              <a:gd name="connsiteX134" fmla="*/ 183712 w 548320"/>
              <a:gd name="connsiteY134" fmla="*/ 73059 h 556321"/>
              <a:gd name="connsiteX135" fmla="*/ 181640 w 548320"/>
              <a:gd name="connsiteY135" fmla="*/ 74583 h 556321"/>
              <a:gd name="connsiteX136" fmla="*/ 181012 w 548320"/>
              <a:gd name="connsiteY136" fmla="*/ 75394 h 556321"/>
              <a:gd name="connsiteX137" fmla="*/ 177906 w 548320"/>
              <a:gd name="connsiteY137" fmla="*/ 77657 h 556321"/>
              <a:gd name="connsiteX138" fmla="*/ 176638 w 548320"/>
              <a:gd name="connsiteY138" fmla="*/ 80328 h 556321"/>
              <a:gd name="connsiteX139" fmla="*/ 175088 w 548320"/>
              <a:gd name="connsiteY139" fmla="*/ 81846 h 556321"/>
              <a:gd name="connsiteX140" fmla="*/ 169471 w 548320"/>
              <a:gd name="connsiteY140" fmla="*/ 84329 h 556321"/>
              <a:gd name="connsiteX141" fmla="*/ 167100 w 548320"/>
              <a:gd name="connsiteY141" fmla="*/ 86055 h 556321"/>
              <a:gd name="connsiteX142" fmla="*/ 166791 w 548320"/>
              <a:gd name="connsiteY142" fmla="*/ 86249 h 556321"/>
              <a:gd name="connsiteX143" fmla="*/ 159838 w 548320"/>
              <a:gd name="connsiteY143" fmla="*/ 92446 h 556321"/>
              <a:gd name="connsiteX144" fmla="*/ 157033 w 548320"/>
              <a:gd name="connsiteY144" fmla="*/ 92639 h 556321"/>
              <a:gd name="connsiteX145" fmla="*/ 152352 w 548320"/>
              <a:gd name="connsiteY145" fmla="*/ 92965 h 556321"/>
              <a:gd name="connsiteX146" fmla="*/ 152702 w 548320"/>
              <a:gd name="connsiteY146" fmla="*/ 98494 h 556321"/>
              <a:gd name="connsiteX147" fmla="*/ 153964 w 548320"/>
              <a:gd name="connsiteY147" fmla="*/ 109290 h 556321"/>
              <a:gd name="connsiteX148" fmla="*/ 136667 w 548320"/>
              <a:gd name="connsiteY148" fmla="*/ 109791 h 556321"/>
              <a:gd name="connsiteX149" fmla="*/ 134801 w 548320"/>
              <a:gd name="connsiteY149" fmla="*/ 109082 h 556321"/>
              <a:gd name="connsiteX150" fmla="*/ 131712 w 548320"/>
              <a:gd name="connsiteY150" fmla="*/ 107919 h 556321"/>
              <a:gd name="connsiteX151" fmla="*/ 125083 w 548320"/>
              <a:gd name="connsiteY151" fmla="*/ 109470 h 556321"/>
              <a:gd name="connsiteX152" fmla="*/ 112779 w 548320"/>
              <a:gd name="connsiteY152" fmla="*/ 112106 h 556321"/>
              <a:gd name="connsiteX153" fmla="*/ 112525 w 548320"/>
              <a:gd name="connsiteY153" fmla="*/ 112151 h 556321"/>
              <a:gd name="connsiteX154" fmla="*/ 114982 w 548320"/>
              <a:gd name="connsiteY154" fmla="*/ 127061 h 556321"/>
              <a:gd name="connsiteX155" fmla="*/ 116087 w 548320"/>
              <a:gd name="connsiteY155" fmla="*/ 133778 h 556321"/>
              <a:gd name="connsiteX156" fmla="*/ 113216 w 548320"/>
              <a:gd name="connsiteY156" fmla="*/ 140465 h 556321"/>
              <a:gd name="connsiteX157" fmla="*/ 111680 w 548320"/>
              <a:gd name="connsiteY157" fmla="*/ 142210 h 556321"/>
              <a:gd name="connsiteX158" fmla="*/ 105126 w 548320"/>
              <a:gd name="connsiteY158" fmla="*/ 143967 h 556321"/>
              <a:gd name="connsiteX159" fmla="*/ 102522 w 548320"/>
              <a:gd name="connsiteY159" fmla="*/ 144681 h 556321"/>
              <a:gd name="connsiteX160" fmla="*/ 99516 w 548320"/>
              <a:gd name="connsiteY160" fmla="*/ 145531 h 556321"/>
              <a:gd name="connsiteX161" fmla="*/ 94635 w 548320"/>
              <a:gd name="connsiteY161" fmla="*/ 145868 h 556321"/>
              <a:gd name="connsiteX162" fmla="*/ 88244 w 548320"/>
              <a:gd name="connsiteY162" fmla="*/ 146641 h 556321"/>
              <a:gd name="connsiteX163" fmla="*/ 87829 w 548320"/>
              <a:gd name="connsiteY163" fmla="*/ 147376 h 556321"/>
              <a:gd name="connsiteX164" fmla="*/ 88338 w 548320"/>
              <a:gd name="connsiteY164" fmla="*/ 153319 h 556321"/>
              <a:gd name="connsiteX165" fmla="*/ 87408 w 548320"/>
              <a:gd name="connsiteY165" fmla="*/ 156568 h 556321"/>
              <a:gd name="connsiteX166" fmla="*/ 86878 w 548320"/>
              <a:gd name="connsiteY166" fmla="*/ 158535 h 556321"/>
              <a:gd name="connsiteX167" fmla="*/ 85098 w 548320"/>
              <a:gd name="connsiteY167" fmla="*/ 159639 h 556321"/>
              <a:gd name="connsiteX168" fmla="*/ 82567 w 548320"/>
              <a:gd name="connsiteY168" fmla="*/ 161059 h 556321"/>
              <a:gd name="connsiteX169" fmla="*/ 80385 w 548320"/>
              <a:gd name="connsiteY169" fmla="*/ 163897 h 556321"/>
              <a:gd name="connsiteX170" fmla="*/ 78800 w 548320"/>
              <a:gd name="connsiteY170" fmla="*/ 163390 h 556321"/>
              <a:gd name="connsiteX171" fmla="*/ 72474 w 548320"/>
              <a:gd name="connsiteY171" fmla="*/ 161763 h 556321"/>
              <a:gd name="connsiteX172" fmla="*/ 71783 w 548320"/>
              <a:gd name="connsiteY172" fmla="*/ 163623 h 556321"/>
              <a:gd name="connsiteX173" fmla="*/ 68033 w 548320"/>
              <a:gd name="connsiteY173" fmla="*/ 171130 h 556321"/>
              <a:gd name="connsiteX174" fmla="*/ 67353 w 548320"/>
              <a:gd name="connsiteY174" fmla="*/ 172541 h 556321"/>
              <a:gd name="connsiteX175" fmla="*/ 65240 w 548320"/>
              <a:gd name="connsiteY175" fmla="*/ 178877 h 556321"/>
              <a:gd name="connsiteX176" fmla="*/ 62000 w 548320"/>
              <a:gd name="connsiteY176" fmla="*/ 188642 h 556321"/>
              <a:gd name="connsiteX177" fmla="*/ 47587 w 548320"/>
              <a:gd name="connsiteY177" fmla="*/ 181780 h 556321"/>
              <a:gd name="connsiteX178" fmla="*/ 47188 w 548320"/>
              <a:gd name="connsiteY178" fmla="*/ 182568 h 556321"/>
              <a:gd name="connsiteX179" fmla="*/ 34037 w 548320"/>
              <a:gd name="connsiteY179" fmla="*/ 193615 h 556321"/>
              <a:gd name="connsiteX180" fmla="*/ 33975 w 548320"/>
              <a:gd name="connsiteY180" fmla="*/ 194571 h 556321"/>
              <a:gd name="connsiteX181" fmla="*/ 32600 w 548320"/>
              <a:gd name="connsiteY181" fmla="*/ 212253 h 556321"/>
              <a:gd name="connsiteX182" fmla="*/ 30892 w 548320"/>
              <a:gd name="connsiteY182" fmla="*/ 218676 h 556321"/>
              <a:gd name="connsiteX183" fmla="*/ 13994 w 548320"/>
              <a:gd name="connsiteY183" fmla="*/ 222067 h 556321"/>
              <a:gd name="connsiteX184" fmla="*/ 443 w 548320"/>
              <a:gd name="connsiteY184" fmla="*/ 224911 h 556321"/>
              <a:gd name="connsiteX185" fmla="*/ 580 w 548320"/>
              <a:gd name="connsiteY185" fmla="*/ 226172 h 556321"/>
              <a:gd name="connsiteX186" fmla="*/ 1224 w 548320"/>
              <a:gd name="connsiteY186" fmla="*/ 232054 h 556321"/>
              <a:gd name="connsiteX187" fmla="*/ 1370 w 548320"/>
              <a:gd name="connsiteY187" fmla="*/ 233389 h 556321"/>
              <a:gd name="connsiteX188" fmla="*/ 1402 w 548320"/>
              <a:gd name="connsiteY188" fmla="*/ 233686 h 556321"/>
              <a:gd name="connsiteX189" fmla="*/ 1705 w 548320"/>
              <a:gd name="connsiteY189" fmla="*/ 236455 h 556321"/>
              <a:gd name="connsiteX190" fmla="*/ 2520 w 548320"/>
              <a:gd name="connsiteY190" fmla="*/ 243895 h 556321"/>
              <a:gd name="connsiteX191" fmla="*/ 2804 w 548320"/>
              <a:gd name="connsiteY191" fmla="*/ 246491 h 556321"/>
              <a:gd name="connsiteX192" fmla="*/ 3040 w 548320"/>
              <a:gd name="connsiteY192" fmla="*/ 248642 h 556321"/>
              <a:gd name="connsiteX193" fmla="*/ 3208 w 548320"/>
              <a:gd name="connsiteY193" fmla="*/ 250174 h 556321"/>
              <a:gd name="connsiteX194" fmla="*/ 3623 w 548320"/>
              <a:gd name="connsiteY194" fmla="*/ 253956 h 556321"/>
              <a:gd name="connsiteX195" fmla="*/ 4075 w 548320"/>
              <a:gd name="connsiteY195" fmla="*/ 258085 h 556321"/>
              <a:gd name="connsiteX196" fmla="*/ 4178 w 548320"/>
              <a:gd name="connsiteY196" fmla="*/ 259024 h 556321"/>
              <a:gd name="connsiteX197" fmla="*/ 8725 w 548320"/>
              <a:gd name="connsiteY197" fmla="*/ 257850 h 556321"/>
              <a:gd name="connsiteX198" fmla="*/ 19195 w 548320"/>
              <a:gd name="connsiteY198" fmla="*/ 255222 h 556321"/>
              <a:gd name="connsiteX199" fmla="*/ 21470 w 548320"/>
              <a:gd name="connsiteY199" fmla="*/ 254631 h 556321"/>
              <a:gd name="connsiteX200" fmla="*/ 31493 w 548320"/>
              <a:gd name="connsiteY200" fmla="*/ 252108 h 556321"/>
              <a:gd name="connsiteX201" fmla="*/ 32341 w 548320"/>
              <a:gd name="connsiteY201" fmla="*/ 260345 h 556321"/>
              <a:gd name="connsiteX202" fmla="*/ 33155 w 548320"/>
              <a:gd name="connsiteY202" fmla="*/ 268260 h 556321"/>
              <a:gd name="connsiteX203" fmla="*/ 42027 w 548320"/>
              <a:gd name="connsiteY203" fmla="*/ 263880 h 556321"/>
              <a:gd name="connsiteX204" fmla="*/ 65196 w 548320"/>
              <a:gd name="connsiteY204" fmla="*/ 252766 h 556321"/>
              <a:gd name="connsiteX205" fmla="*/ 69121 w 548320"/>
              <a:gd name="connsiteY205" fmla="*/ 250648 h 556321"/>
              <a:gd name="connsiteX206" fmla="*/ 69724 w 548320"/>
              <a:gd name="connsiteY206" fmla="*/ 257258 h 556321"/>
              <a:gd name="connsiteX207" fmla="*/ 71134 w 548320"/>
              <a:gd name="connsiteY207" fmla="*/ 273133 h 556321"/>
              <a:gd name="connsiteX208" fmla="*/ 71412 w 548320"/>
              <a:gd name="connsiteY208" fmla="*/ 275929 h 556321"/>
              <a:gd name="connsiteX209" fmla="*/ 72108 w 548320"/>
              <a:gd name="connsiteY209" fmla="*/ 283506 h 556321"/>
              <a:gd name="connsiteX210" fmla="*/ 73082 w 548320"/>
              <a:gd name="connsiteY210" fmla="*/ 293879 h 556321"/>
              <a:gd name="connsiteX211" fmla="*/ 45247 w 548320"/>
              <a:gd name="connsiteY211" fmla="*/ 295820 h 556321"/>
              <a:gd name="connsiteX212" fmla="*/ 36064 w 548320"/>
              <a:gd name="connsiteY212" fmla="*/ 296459 h 556321"/>
              <a:gd name="connsiteX213" fmla="*/ 28150 w 548320"/>
              <a:gd name="connsiteY213" fmla="*/ 297011 h 556321"/>
              <a:gd name="connsiteX214" fmla="*/ 36239 w 548320"/>
              <a:gd name="connsiteY214" fmla="*/ 309892 h 556321"/>
              <a:gd name="connsiteX215" fmla="*/ 36894 w 548320"/>
              <a:gd name="connsiteY215" fmla="*/ 310874 h 556321"/>
              <a:gd name="connsiteX216" fmla="*/ 37315 w 548320"/>
              <a:gd name="connsiteY216" fmla="*/ 311530 h 556321"/>
              <a:gd name="connsiteX217" fmla="*/ 42395 w 548320"/>
              <a:gd name="connsiteY217" fmla="*/ 319582 h 556321"/>
              <a:gd name="connsiteX218" fmla="*/ 43204 w 548320"/>
              <a:gd name="connsiteY218" fmla="*/ 321049 h 556321"/>
              <a:gd name="connsiteX219" fmla="*/ 44164 w 548320"/>
              <a:gd name="connsiteY219" fmla="*/ 322351 h 556321"/>
              <a:gd name="connsiteX220" fmla="*/ 47163 w 548320"/>
              <a:gd name="connsiteY220" fmla="*/ 327145 h 556321"/>
              <a:gd name="connsiteX221" fmla="*/ 47708 w 548320"/>
              <a:gd name="connsiteY221" fmla="*/ 327989 h 556321"/>
              <a:gd name="connsiteX222" fmla="*/ 50272 w 548320"/>
              <a:gd name="connsiteY222" fmla="*/ 332029 h 556321"/>
              <a:gd name="connsiteX223" fmla="*/ 55963 w 548320"/>
              <a:gd name="connsiteY223" fmla="*/ 341306 h 556321"/>
              <a:gd name="connsiteX224" fmla="*/ 59365 w 548320"/>
              <a:gd name="connsiteY224" fmla="*/ 346266 h 556321"/>
              <a:gd name="connsiteX225" fmla="*/ 63781 w 548320"/>
              <a:gd name="connsiteY225" fmla="*/ 353427 h 556321"/>
              <a:gd name="connsiteX226" fmla="*/ 69950 w 548320"/>
              <a:gd name="connsiteY226" fmla="*/ 363171 h 556321"/>
              <a:gd name="connsiteX227" fmla="*/ 74720 w 548320"/>
              <a:gd name="connsiteY227" fmla="*/ 370731 h 556321"/>
              <a:gd name="connsiteX228" fmla="*/ 79823 w 548320"/>
              <a:gd name="connsiteY228" fmla="*/ 378788 h 556321"/>
              <a:gd name="connsiteX229" fmla="*/ 80571 w 548320"/>
              <a:gd name="connsiteY229" fmla="*/ 379991 h 556321"/>
              <a:gd name="connsiteX230" fmla="*/ 86618 w 548320"/>
              <a:gd name="connsiteY230" fmla="*/ 389514 h 556321"/>
              <a:gd name="connsiteX231" fmla="*/ 89703 w 548320"/>
              <a:gd name="connsiteY231" fmla="*/ 394397 h 556321"/>
              <a:gd name="connsiteX232" fmla="*/ 93660 w 548320"/>
              <a:gd name="connsiteY232" fmla="*/ 400675 h 556321"/>
              <a:gd name="connsiteX233" fmla="*/ 97670 w 548320"/>
              <a:gd name="connsiteY233" fmla="*/ 407001 h 556321"/>
              <a:gd name="connsiteX234" fmla="*/ 105930 w 548320"/>
              <a:gd name="connsiteY234" fmla="*/ 420040 h 556321"/>
              <a:gd name="connsiteX235" fmla="*/ 109312 w 548320"/>
              <a:gd name="connsiteY235" fmla="*/ 425382 h 556321"/>
              <a:gd name="connsiteX236" fmla="*/ 111196 w 548320"/>
              <a:gd name="connsiteY236" fmla="*/ 428336 h 556321"/>
              <a:gd name="connsiteX237" fmla="*/ 114944 w 548320"/>
              <a:gd name="connsiteY237" fmla="*/ 434273 h 556321"/>
              <a:gd name="connsiteX238" fmla="*/ 129522 w 548320"/>
              <a:gd name="connsiteY238" fmla="*/ 457284 h 556321"/>
              <a:gd name="connsiteX239" fmla="*/ 131097 w 548320"/>
              <a:gd name="connsiteY239" fmla="*/ 459523 h 556321"/>
              <a:gd name="connsiteX240" fmla="*/ 138205 w 548320"/>
              <a:gd name="connsiteY240" fmla="*/ 470960 h 556321"/>
              <a:gd name="connsiteX241" fmla="*/ 143978 w 548320"/>
              <a:gd name="connsiteY241" fmla="*/ 479970 h 556321"/>
              <a:gd name="connsiteX242" fmla="*/ 165331 w 548320"/>
              <a:gd name="connsiteY242" fmla="*/ 513713 h 556321"/>
              <a:gd name="connsiteX243" fmla="*/ 192589 w 548320"/>
              <a:gd name="connsiteY243" fmla="*/ 556600 h 556321"/>
              <a:gd name="connsiteX244" fmla="*/ 196309 w 548320"/>
              <a:gd name="connsiteY244" fmla="*/ 556346 h 556321"/>
              <a:gd name="connsiteX245" fmla="*/ 203094 w 548320"/>
              <a:gd name="connsiteY245" fmla="*/ 555888 h 556321"/>
              <a:gd name="connsiteX246" fmla="*/ 207029 w 548320"/>
              <a:gd name="connsiteY246" fmla="*/ 555629 h 556321"/>
              <a:gd name="connsiteX247" fmla="*/ 221672 w 548320"/>
              <a:gd name="connsiteY247" fmla="*/ 554694 h 556321"/>
              <a:gd name="connsiteX248" fmla="*/ 236248 w 548320"/>
              <a:gd name="connsiteY248" fmla="*/ 553827 h 556321"/>
              <a:gd name="connsiteX249" fmla="*/ 236676 w 548320"/>
              <a:gd name="connsiteY249" fmla="*/ 553805 h 556321"/>
              <a:gd name="connsiteX250" fmla="*/ 237104 w 548320"/>
              <a:gd name="connsiteY250" fmla="*/ 553778 h 556321"/>
              <a:gd name="connsiteX251" fmla="*/ 238915 w 548320"/>
              <a:gd name="connsiteY251" fmla="*/ 553673 h 556321"/>
              <a:gd name="connsiteX252" fmla="*/ 240499 w 548320"/>
              <a:gd name="connsiteY252" fmla="*/ 553587 h 556321"/>
              <a:gd name="connsiteX253" fmla="*/ 243166 w 548320"/>
              <a:gd name="connsiteY253" fmla="*/ 553437 h 556321"/>
              <a:gd name="connsiteX254" fmla="*/ 246005 w 548320"/>
              <a:gd name="connsiteY254" fmla="*/ 553278 h 556321"/>
              <a:gd name="connsiteX255" fmla="*/ 251513 w 548320"/>
              <a:gd name="connsiteY255" fmla="*/ 552979 h 556321"/>
              <a:gd name="connsiteX256" fmla="*/ 261901 w 548320"/>
              <a:gd name="connsiteY256" fmla="*/ 552439 h 556321"/>
              <a:gd name="connsiteX257" fmla="*/ 265540 w 548320"/>
              <a:gd name="connsiteY257" fmla="*/ 552257 h 556321"/>
              <a:gd name="connsiteX258" fmla="*/ 269607 w 548320"/>
              <a:gd name="connsiteY258" fmla="*/ 552058 h 556321"/>
              <a:gd name="connsiteX259" fmla="*/ 275530 w 548320"/>
              <a:gd name="connsiteY259" fmla="*/ 551772 h 556321"/>
              <a:gd name="connsiteX260" fmla="*/ 277657 w 548320"/>
              <a:gd name="connsiteY260" fmla="*/ 551672 h 556321"/>
              <a:gd name="connsiteX261" fmla="*/ 286008 w 548320"/>
              <a:gd name="connsiteY261" fmla="*/ 551295 h 556321"/>
              <a:gd name="connsiteX262" fmla="*/ 303269 w 548320"/>
              <a:gd name="connsiteY262" fmla="*/ 550574 h 556321"/>
              <a:gd name="connsiteX263" fmla="*/ 308153 w 548320"/>
              <a:gd name="connsiteY263" fmla="*/ 550383 h 556321"/>
              <a:gd name="connsiteX264" fmla="*/ 314336 w 548320"/>
              <a:gd name="connsiteY264" fmla="*/ 550152 h 556321"/>
              <a:gd name="connsiteX265" fmla="*/ 316635 w 548320"/>
              <a:gd name="connsiteY265" fmla="*/ 550070 h 556321"/>
              <a:gd name="connsiteX266" fmla="*/ 327204 w 548320"/>
              <a:gd name="connsiteY266" fmla="*/ 549707 h 556321"/>
              <a:gd name="connsiteX267" fmla="*/ 327632 w 548320"/>
              <a:gd name="connsiteY267" fmla="*/ 549693 h 556321"/>
              <a:gd name="connsiteX268" fmla="*/ 328232 w 548320"/>
              <a:gd name="connsiteY268" fmla="*/ 549675 h 556321"/>
              <a:gd name="connsiteX269" fmla="*/ 328975 w 548320"/>
              <a:gd name="connsiteY269" fmla="*/ 549648 h 556321"/>
              <a:gd name="connsiteX270" fmla="*/ 331146 w 548320"/>
              <a:gd name="connsiteY270" fmla="*/ 549580 h 556321"/>
              <a:gd name="connsiteX271" fmla="*/ 331532 w 548320"/>
              <a:gd name="connsiteY271" fmla="*/ 549566 h 556321"/>
              <a:gd name="connsiteX272" fmla="*/ 332103 w 548320"/>
              <a:gd name="connsiteY272" fmla="*/ 549548 h 556321"/>
              <a:gd name="connsiteX273" fmla="*/ 332431 w 548320"/>
              <a:gd name="connsiteY273" fmla="*/ 549539 h 556321"/>
              <a:gd name="connsiteX274" fmla="*/ 336931 w 548320"/>
              <a:gd name="connsiteY274" fmla="*/ 549399 h 556321"/>
              <a:gd name="connsiteX275" fmla="*/ 337759 w 548320"/>
              <a:gd name="connsiteY275" fmla="*/ 549376 h 556321"/>
              <a:gd name="connsiteX276" fmla="*/ 340345 w 548320"/>
              <a:gd name="connsiteY276" fmla="*/ 549299 h 556321"/>
              <a:gd name="connsiteX277" fmla="*/ 344344 w 548320"/>
              <a:gd name="connsiteY277" fmla="*/ 549181 h 556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</a:cxnLst>
            <a:rect l="l" t="t" r="r" b="b"/>
            <a:pathLst>
              <a:path w="548320" h="556321">
                <a:moveTo>
                  <a:pt x="344344" y="549181"/>
                </a:moveTo>
                <a:lnTo>
                  <a:pt x="346716" y="549113"/>
                </a:lnTo>
                <a:lnTo>
                  <a:pt x="350494" y="550329"/>
                </a:lnTo>
                <a:lnTo>
                  <a:pt x="352440" y="550950"/>
                </a:lnTo>
                <a:lnTo>
                  <a:pt x="358792" y="552974"/>
                </a:lnTo>
                <a:lnTo>
                  <a:pt x="364000" y="554640"/>
                </a:lnTo>
                <a:lnTo>
                  <a:pt x="367015" y="554799"/>
                </a:lnTo>
                <a:lnTo>
                  <a:pt x="368246" y="554322"/>
                </a:lnTo>
                <a:lnTo>
                  <a:pt x="369929" y="554930"/>
                </a:lnTo>
                <a:lnTo>
                  <a:pt x="370387" y="554349"/>
                </a:lnTo>
                <a:lnTo>
                  <a:pt x="372040" y="552226"/>
                </a:lnTo>
                <a:lnTo>
                  <a:pt x="373221" y="550687"/>
                </a:lnTo>
                <a:lnTo>
                  <a:pt x="375560" y="547679"/>
                </a:lnTo>
                <a:lnTo>
                  <a:pt x="380865" y="540867"/>
                </a:lnTo>
                <a:lnTo>
                  <a:pt x="380640" y="528942"/>
                </a:lnTo>
                <a:lnTo>
                  <a:pt x="380499" y="521486"/>
                </a:lnTo>
                <a:lnTo>
                  <a:pt x="384712" y="515447"/>
                </a:lnTo>
                <a:lnTo>
                  <a:pt x="385102" y="515465"/>
                </a:lnTo>
                <a:lnTo>
                  <a:pt x="386357" y="515469"/>
                </a:lnTo>
                <a:lnTo>
                  <a:pt x="395517" y="515673"/>
                </a:lnTo>
                <a:lnTo>
                  <a:pt x="408382" y="515905"/>
                </a:lnTo>
                <a:lnTo>
                  <a:pt x="422067" y="516177"/>
                </a:lnTo>
                <a:lnTo>
                  <a:pt x="427646" y="516291"/>
                </a:lnTo>
                <a:lnTo>
                  <a:pt x="444974" y="516626"/>
                </a:lnTo>
                <a:lnTo>
                  <a:pt x="452166" y="516776"/>
                </a:lnTo>
                <a:lnTo>
                  <a:pt x="475542" y="517212"/>
                </a:lnTo>
                <a:lnTo>
                  <a:pt x="479866" y="517121"/>
                </a:lnTo>
                <a:lnTo>
                  <a:pt x="484191" y="517030"/>
                </a:lnTo>
                <a:lnTo>
                  <a:pt x="493758" y="512533"/>
                </a:lnTo>
                <a:lnTo>
                  <a:pt x="495497" y="511934"/>
                </a:lnTo>
                <a:lnTo>
                  <a:pt x="498477" y="510332"/>
                </a:lnTo>
                <a:lnTo>
                  <a:pt x="500730" y="509271"/>
                </a:lnTo>
                <a:lnTo>
                  <a:pt x="502914" y="507088"/>
                </a:lnTo>
                <a:lnTo>
                  <a:pt x="508997" y="503626"/>
                </a:lnTo>
                <a:lnTo>
                  <a:pt x="511207" y="502119"/>
                </a:lnTo>
                <a:lnTo>
                  <a:pt x="512598" y="501171"/>
                </a:lnTo>
                <a:lnTo>
                  <a:pt x="516908" y="498239"/>
                </a:lnTo>
                <a:lnTo>
                  <a:pt x="525947" y="492050"/>
                </a:lnTo>
                <a:lnTo>
                  <a:pt x="528760" y="490144"/>
                </a:lnTo>
                <a:lnTo>
                  <a:pt x="535342" y="485637"/>
                </a:lnTo>
                <a:lnTo>
                  <a:pt x="537274" y="485109"/>
                </a:lnTo>
                <a:lnTo>
                  <a:pt x="541316" y="483987"/>
                </a:lnTo>
                <a:lnTo>
                  <a:pt x="548763" y="481888"/>
                </a:lnTo>
                <a:lnTo>
                  <a:pt x="530501" y="417892"/>
                </a:lnTo>
                <a:lnTo>
                  <a:pt x="526795" y="404915"/>
                </a:lnTo>
                <a:lnTo>
                  <a:pt x="525992" y="401220"/>
                </a:lnTo>
                <a:lnTo>
                  <a:pt x="521826" y="387072"/>
                </a:lnTo>
                <a:lnTo>
                  <a:pt x="513738" y="358969"/>
                </a:lnTo>
                <a:lnTo>
                  <a:pt x="509712" y="345111"/>
                </a:lnTo>
                <a:lnTo>
                  <a:pt x="509385" y="337849"/>
                </a:lnTo>
                <a:lnTo>
                  <a:pt x="508691" y="322629"/>
                </a:lnTo>
                <a:lnTo>
                  <a:pt x="508179" y="313152"/>
                </a:lnTo>
                <a:lnTo>
                  <a:pt x="508850" y="305831"/>
                </a:lnTo>
                <a:lnTo>
                  <a:pt x="509572" y="298386"/>
                </a:lnTo>
                <a:lnTo>
                  <a:pt x="511453" y="277291"/>
                </a:lnTo>
                <a:lnTo>
                  <a:pt x="511770" y="273668"/>
                </a:lnTo>
                <a:lnTo>
                  <a:pt x="511956" y="271583"/>
                </a:lnTo>
                <a:lnTo>
                  <a:pt x="516526" y="265642"/>
                </a:lnTo>
                <a:lnTo>
                  <a:pt x="512808" y="262302"/>
                </a:lnTo>
                <a:lnTo>
                  <a:pt x="505475" y="255783"/>
                </a:lnTo>
                <a:lnTo>
                  <a:pt x="504286" y="254723"/>
                </a:lnTo>
                <a:lnTo>
                  <a:pt x="488608" y="240726"/>
                </a:lnTo>
                <a:lnTo>
                  <a:pt x="485575" y="237021"/>
                </a:lnTo>
                <a:lnTo>
                  <a:pt x="482675" y="233542"/>
                </a:lnTo>
                <a:lnTo>
                  <a:pt x="471304" y="219776"/>
                </a:lnTo>
                <a:lnTo>
                  <a:pt x="452930" y="219695"/>
                </a:lnTo>
                <a:lnTo>
                  <a:pt x="446023" y="219670"/>
                </a:lnTo>
                <a:lnTo>
                  <a:pt x="426186" y="219736"/>
                </a:lnTo>
                <a:lnTo>
                  <a:pt x="422561" y="219758"/>
                </a:lnTo>
                <a:lnTo>
                  <a:pt x="419676" y="206039"/>
                </a:lnTo>
                <a:lnTo>
                  <a:pt x="418043" y="198647"/>
                </a:lnTo>
                <a:lnTo>
                  <a:pt x="417691" y="197631"/>
                </a:lnTo>
                <a:lnTo>
                  <a:pt x="407102" y="197727"/>
                </a:lnTo>
                <a:lnTo>
                  <a:pt x="388207" y="197965"/>
                </a:lnTo>
                <a:lnTo>
                  <a:pt x="371563" y="198048"/>
                </a:lnTo>
                <a:lnTo>
                  <a:pt x="364858" y="208295"/>
                </a:lnTo>
                <a:lnTo>
                  <a:pt x="360492" y="214973"/>
                </a:lnTo>
                <a:lnTo>
                  <a:pt x="357535" y="213746"/>
                </a:lnTo>
                <a:lnTo>
                  <a:pt x="349378" y="210384"/>
                </a:lnTo>
                <a:lnTo>
                  <a:pt x="347045" y="209398"/>
                </a:lnTo>
                <a:lnTo>
                  <a:pt x="340079" y="204507"/>
                </a:lnTo>
                <a:lnTo>
                  <a:pt x="334214" y="200418"/>
                </a:lnTo>
                <a:lnTo>
                  <a:pt x="318675" y="185894"/>
                </a:lnTo>
                <a:lnTo>
                  <a:pt x="325561" y="167139"/>
                </a:lnTo>
                <a:lnTo>
                  <a:pt x="320626" y="165649"/>
                </a:lnTo>
                <a:lnTo>
                  <a:pt x="316280" y="164941"/>
                </a:lnTo>
                <a:lnTo>
                  <a:pt x="313307" y="163770"/>
                </a:lnTo>
                <a:lnTo>
                  <a:pt x="309332" y="162908"/>
                </a:lnTo>
                <a:lnTo>
                  <a:pt x="300521" y="161127"/>
                </a:lnTo>
                <a:lnTo>
                  <a:pt x="291836" y="159160"/>
                </a:lnTo>
                <a:lnTo>
                  <a:pt x="291215" y="159010"/>
                </a:lnTo>
                <a:lnTo>
                  <a:pt x="287593" y="158155"/>
                </a:lnTo>
                <a:lnTo>
                  <a:pt x="286300" y="157857"/>
                </a:lnTo>
                <a:lnTo>
                  <a:pt x="282053" y="156832"/>
                </a:lnTo>
                <a:lnTo>
                  <a:pt x="278890" y="156090"/>
                </a:lnTo>
                <a:lnTo>
                  <a:pt x="274622" y="153533"/>
                </a:lnTo>
                <a:lnTo>
                  <a:pt x="272948" y="152484"/>
                </a:lnTo>
                <a:lnTo>
                  <a:pt x="268088" y="149610"/>
                </a:lnTo>
                <a:lnTo>
                  <a:pt x="264051" y="147201"/>
                </a:lnTo>
                <a:lnTo>
                  <a:pt x="257267" y="143131"/>
                </a:lnTo>
                <a:lnTo>
                  <a:pt x="257668" y="131996"/>
                </a:lnTo>
                <a:lnTo>
                  <a:pt x="257787" y="129355"/>
                </a:lnTo>
                <a:lnTo>
                  <a:pt x="255681" y="111074"/>
                </a:lnTo>
                <a:lnTo>
                  <a:pt x="255306" y="109499"/>
                </a:lnTo>
                <a:lnTo>
                  <a:pt x="253998" y="99091"/>
                </a:lnTo>
                <a:lnTo>
                  <a:pt x="247711" y="90259"/>
                </a:lnTo>
                <a:lnTo>
                  <a:pt x="247408" y="88260"/>
                </a:lnTo>
                <a:lnTo>
                  <a:pt x="248945" y="84308"/>
                </a:lnTo>
                <a:lnTo>
                  <a:pt x="247983" y="80946"/>
                </a:lnTo>
                <a:lnTo>
                  <a:pt x="244483" y="77807"/>
                </a:lnTo>
                <a:lnTo>
                  <a:pt x="242735" y="75653"/>
                </a:lnTo>
                <a:lnTo>
                  <a:pt x="242133" y="73196"/>
                </a:lnTo>
                <a:lnTo>
                  <a:pt x="242264" y="72891"/>
                </a:lnTo>
                <a:lnTo>
                  <a:pt x="242292" y="72815"/>
                </a:lnTo>
                <a:lnTo>
                  <a:pt x="248301" y="56489"/>
                </a:lnTo>
                <a:lnTo>
                  <a:pt x="249096" y="54413"/>
                </a:lnTo>
                <a:lnTo>
                  <a:pt x="254912" y="40496"/>
                </a:lnTo>
                <a:lnTo>
                  <a:pt x="255571" y="37756"/>
                </a:lnTo>
                <a:lnTo>
                  <a:pt x="257069" y="34830"/>
                </a:lnTo>
                <a:lnTo>
                  <a:pt x="250227" y="27560"/>
                </a:lnTo>
                <a:lnTo>
                  <a:pt x="229869" y="278"/>
                </a:lnTo>
                <a:lnTo>
                  <a:pt x="227160" y="590"/>
                </a:lnTo>
                <a:lnTo>
                  <a:pt x="210784" y="2629"/>
                </a:lnTo>
                <a:lnTo>
                  <a:pt x="206224" y="49024"/>
                </a:lnTo>
                <a:lnTo>
                  <a:pt x="206016" y="51126"/>
                </a:lnTo>
                <a:lnTo>
                  <a:pt x="205507" y="56528"/>
                </a:lnTo>
                <a:lnTo>
                  <a:pt x="205670" y="58559"/>
                </a:lnTo>
                <a:lnTo>
                  <a:pt x="206390" y="67076"/>
                </a:lnTo>
                <a:lnTo>
                  <a:pt x="202838" y="66633"/>
                </a:lnTo>
                <a:lnTo>
                  <a:pt x="202512" y="66602"/>
                </a:lnTo>
                <a:lnTo>
                  <a:pt x="192293" y="65938"/>
                </a:lnTo>
                <a:lnTo>
                  <a:pt x="184246" y="65659"/>
                </a:lnTo>
                <a:lnTo>
                  <a:pt x="185200" y="68039"/>
                </a:lnTo>
                <a:lnTo>
                  <a:pt x="184787" y="70006"/>
                </a:lnTo>
                <a:lnTo>
                  <a:pt x="183712" y="73059"/>
                </a:lnTo>
                <a:lnTo>
                  <a:pt x="181640" y="74583"/>
                </a:lnTo>
                <a:lnTo>
                  <a:pt x="181012" y="75394"/>
                </a:lnTo>
                <a:lnTo>
                  <a:pt x="177906" y="77657"/>
                </a:lnTo>
                <a:lnTo>
                  <a:pt x="176638" y="80328"/>
                </a:lnTo>
                <a:lnTo>
                  <a:pt x="175088" y="81846"/>
                </a:lnTo>
                <a:lnTo>
                  <a:pt x="169471" y="84329"/>
                </a:lnTo>
                <a:lnTo>
                  <a:pt x="167100" y="86055"/>
                </a:lnTo>
                <a:lnTo>
                  <a:pt x="166791" y="86249"/>
                </a:lnTo>
                <a:lnTo>
                  <a:pt x="159838" y="92446"/>
                </a:lnTo>
                <a:lnTo>
                  <a:pt x="157033" y="92639"/>
                </a:lnTo>
                <a:lnTo>
                  <a:pt x="152352" y="92965"/>
                </a:lnTo>
                <a:lnTo>
                  <a:pt x="152702" y="98494"/>
                </a:lnTo>
                <a:lnTo>
                  <a:pt x="153964" y="109290"/>
                </a:lnTo>
                <a:lnTo>
                  <a:pt x="136667" y="109791"/>
                </a:lnTo>
                <a:lnTo>
                  <a:pt x="134801" y="109082"/>
                </a:lnTo>
                <a:lnTo>
                  <a:pt x="131712" y="107919"/>
                </a:lnTo>
                <a:lnTo>
                  <a:pt x="125083" y="109470"/>
                </a:lnTo>
                <a:lnTo>
                  <a:pt x="112779" y="112106"/>
                </a:lnTo>
                <a:lnTo>
                  <a:pt x="112525" y="112151"/>
                </a:lnTo>
                <a:lnTo>
                  <a:pt x="114982" y="127061"/>
                </a:lnTo>
                <a:lnTo>
                  <a:pt x="116087" y="133778"/>
                </a:lnTo>
                <a:lnTo>
                  <a:pt x="113216" y="140465"/>
                </a:lnTo>
                <a:lnTo>
                  <a:pt x="111680" y="142210"/>
                </a:lnTo>
                <a:lnTo>
                  <a:pt x="105126" y="143967"/>
                </a:lnTo>
                <a:lnTo>
                  <a:pt x="102522" y="144681"/>
                </a:lnTo>
                <a:lnTo>
                  <a:pt x="99516" y="145531"/>
                </a:lnTo>
                <a:lnTo>
                  <a:pt x="94635" y="145868"/>
                </a:lnTo>
                <a:lnTo>
                  <a:pt x="88244" y="146641"/>
                </a:lnTo>
                <a:lnTo>
                  <a:pt x="87829" y="147376"/>
                </a:lnTo>
                <a:lnTo>
                  <a:pt x="88338" y="153319"/>
                </a:lnTo>
                <a:lnTo>
                  <a:pt x="87408" y="156568"/>
                </a:lnTo>
                <a:lnTo>
                  <a:pt x="86878" y="158535"/>
                </a:lnTo>
                <a:lnTo>
                  <a:pt x="85098" y="159639"/>
                </a:lnTo>
                <a:lnTo>
                  <a:pt x="82567" y="161059"/>
                </a:lnTo>
                <a:lnTo>
                  <a:pt x="80385" y="163897"/>
                </a:lnTo>
                <a:lnTo>
                  <a:pt x="78800" y="163390"/>
                </a:lnTo>
                <a:lnTo>
                  <a:pt x="72474" y="161763"/>
                </a:lnTo>
                <a:lnTo>
                  <a:pt x="71783" y="163623"/>
                </a:lnTo>
                <a:lnTo>
                  <a:pt x="68033" y="171130"/>
                </a:lnTo>
                <a:lnTo>
                  <a:pt x="67353" y="172541"/>
                </a:lnTo>
                <a:lnTo>
                  <a:pt x="65240" y="178877"/>
                </a:lnTo>
                <a:lnTo>
                  <a:pt x="62000" y="188642"/>
                </a:lnTo>
                <a:lnTo>
                  <a:pt x="47587" y="181780"/>
                </a:lnTo>
                <a:lnTo>
                  <a:pt x="47188" y="182568"/>
                </a:lnTo>
                <a:lnTo>
                  <a:pt x="34037" y="193615"/>
                </a:lnTo>
                <a:lnTo>
                  <a:pt x="33975" y="194571"/>
                </a:lnTo>
                <a:lnTo>
                  <a:pt x="32600" y="212253"/>
                </a:lnTo>
                <a:lnTo>
                  <a:pt x="30892" y="218676"/>
                </a:lnTo>
                <a:lnTo>
                  <a:pt x="13994" y="222067"/>
                </a:lnTo>
                <a:lnTo>
                  <a:pt x="443" y="224911"/>
                </a:lnTo>
                <a:lnTo>
                  <a:pt x="580" y="226172"/>
                </a:lnTo>
                <a:lnTo>
                  <a:pt x="1224" y="232054"/>
                </a:lnTo>
                <a:lnTo>
                  <a:pt x="1370" y="233389"/>
                </a:lnTo>
                <a:lnTo>
                  <a:pt x="1402" y="233686"/>
                </a:lnTo>
                <a:lnTo>
                  <a:pt x="1705" y="236455"/>
                </a:lnTo>
                <a:lnTo>
                  <a:pt x="2520" y="243895"/>
                </a:lnTo>
                <a:lnTo>
                  <a:pt x="2804" y="246491"/>
                </a:lnTo>
                <a:lnTo>
                  <a:pt x="3040" y="248642"/>
                </a:lnTo>
                <a:lnTo>
                  <a:pt x="3208" y="250174"/>
                </a:lnTo>
                <a:lnTo>
                  <a:pt x="3623" y="253956"/>
                </a:lnTo>
                <a:lnTo>
                  <a:pt x="4075" y="258085"/>
                </a:lnTo>
                <a:lnTo>
                  <a:pt x="4178" y="259024"/>
                </a:lnTo>
                <a:lnTo>
                  <a:pt x="8725" y="257850"/>
                </a:lnTo>
                <a:lnTo>
                  <a:pt x="19195" y="255222"/>
                </a:lnTo>
                <a:lnTo>
                  <a:pt x="21470" y="254631"/>
                </a:lnTo>
                <a:lnTo>
                  <a:pt x="31493" y="252108"/>
                </a:lnTo>
                <a:lnTo>
                  <a:pt x="32341" y="260345"/>
                </a:lnTo>
                <a:lnTo>
                  <a:pt x="33155" y="268260"/>
                </a:lnTo>
                <a:lnTo>
                  <a:pt x="42027" y="263880"/>
                </a:lnTo>
                <a:lnTo>
                  <a:pt x="65196" y="252766"/>
                </a:lnTo>
                <a:lnTo>
                  <a:pt x="69121" y="250648"/>
                </a:lnTo>
                <a:lnTo>
                  <a:pt x="69724" y="257258"/>
                </a:lnTo>
                <a:lnTo>
                  <a:pt x="71134" y="273133"/>
                </a:lnTo>
                <a:lnTo>
                  <a:pt x="71412" y="275929"/>
                </a:lnTo>
                <a:lnTo>
                  <a:pt x="72108" y="283506"/>
                </a:lnTo>
                <a:lnTo>
                  <a:pt x="73082" y="293879"/>
                </a:lnTo>
                <a:lnTo>
                  <a:pt x="45247" y="295820"/>
                </a:lnTo>
                <a:lnTo>
                  <a:pt x="36064" y="296459"/>
                </a:lnTo>
                <a:lnTo>
                  <a:pt x="28150" y="297011"/>
                </a:lnTo>
                <a:lnTo>
                  <a:pt x="36239" y="309892"/>
                </a:lnTo>
                <a:lnTo>
                  <a:pt x="36894" y="310874"/>
                </a:lnTo>
                <a:lnTo>
                  <a:pt x="37315" y="311530"/>
                </a:lnTo>
                <a:lnTo>
                  <a:pt x="42395" y="319582"/>
                </a:lnTo>
                <a:lnTo>
                  <a:pt x="43204" y="321049"/>
                </a:lnTo>
                <a:lnTo>
                  <a:pt x="44164" y="322351"/>
                </a:lnTo>
                <a:lnTo>
                  <a:pt x="47163" y="327145"/>
                </a:lnTo>
                <a:lnTo>
                  <a:pt x="47708" y="327989"/>
                </a:lnTo>
                <a:lnTo>
                  <a:pt x="50272" y="332029"/>
                </a:lnTo>
                <a:lnTo>
                  <a:pt x="55963" y="341306"/>
                </a:lnTo>
                <a:lnTo>
                  <a:pt x="59365" y="346266"/>
                </a:lnTo>
                <a:lnTo>
                  <a:pt x="63781" y="353427"/>
                </a:lnTo>
                <a:lnTo>
                  <a:pt x="69950" y="363171"/>
                </a:lnTo>
                <a:lnTo>
                  <a:pt x="74720" y="370731"/>
                </a:lnTo>
                <a:lnTo>
                  <a:pt x="79823" y="378788"/>
                </a:lnTo>
                <a:lnTo>
                  <a:pt x="80571" y="379991"/>
                </a:lnTo>
                <a:lnTo>
                  <a:pt x="86618" y="389514"/>
                </a:lnTo>
                <a:lnTo>
                  <a:pt x="89703" y="394397"/>
                </a:lnTo>
                <a:lnTo>
                  <a:pt x="93660" y="400675"/>
                </a:lnTo>
                <a:lnTo>
                  <a:pt x="97670" y="407001"/>
                </a:lnTo>
                <a:lnTo>
                  <a:pt x="105930" y="420040"/>
                </a:lnTo>
                <a:lnTo>
                  <a:pt x="109312" y="425382"/>
                </a:lnTo>
                <a:lnTo>
                  <a:pt x="111196" y="428336"/>
                </a:lnTo>
                <a:lnTo>
                  <a:pt x="114944" y="434273"/>
                </a:lnTo>
                <a:lnTo>
                  <a:pt x="129522" y="457284"/>
                </a:lnTo>
                <a:lnTo>
                  <a:pt x="131097" y="459523"/>
                </a:lnTo>
                <a:lnTo>
                  <a:pt x="138205" y="470960"/>
                </a:lnTo>
                <a:lnTo>
                  <a:pt x="143978" y="479970"/>
                </a:lnTo>
                <a:lnTo>
                  <a:pt x="165331" y="513713"/>
                </a:lnTo>
                <a:lnTo>
                  <a:pt x="192589" y="556600"/>
                </a:lnTo>
                <a:lnTo>
                  <a:pt x="196309" y="556346"/>
                </a:lnTo>
                <a:lnTo>
                  <a:pt x="203094" y="555888"/>
                </a:lnTo>
                <a:lnTo>
                  <a:pt x="207029" y="555629"/>
                </a:lnTo>
                <a:lnTo>
                  <a:pt x="221672" y="554694"/>
                </a:lnTo>
                <a:lnTo>
                  <a:pt x="236248" y="553827"/>
                </a:lnTo>
                <a:lnTo>
                  <a:pt x="236676" y="553805"/>
                </a:lnTo>
                <a:lnTo>
                  <a:pt x="237104" y="553778"/>
                </a:lnTo>
                <a:lnTo>
                  <a:pt x="238915" y="553673"/>
                </a:lnTo>
                <a:lnTo>
                  <a:pt x="240499" y="553587"/>
                </a:lnTo>
                <a:lnTo>
                  <a:pt x="243166" y="553437"/>
                </a:lnTo>
                <a:lnTo>
                  <a:pt x="246005" y="553278"/>
                </a:lnTo>
                <a:lnTo>
                  <a:pt x="251513" y="552979"/>
                </a:lnTo>
                <a:lnTo>
                  <a:pt x="261901" y="552439"/>
                </a:lnTo>
                <a:lnTo>
                  <a:pt x="265540" y="552257"/>
                </a:lnTo>
                <a:lnTo>
                  <a:pt x="269607" y="552058"/>
                </a:lnTo>
                <a:lnTo>
                  <a:pt x="275530" y="551772"/>
                </a:lnTo>
                <a:lnTo>
                  <a:pt x="277657" y="551672"/>
                </a:lnTo>
                <a:lnTo>
                  <a:pt x="286008" y="551295"/>
                </a:lnTo>
                <a:lnTo>
                  <a:pt x="303269" y="550574"/>
                </a:lnTo>
                <a:lnTo>
                  <a:pt x="308153" y="550383"/>
                </a:lnTo>
                <a:lnTo>
                  <a:pt x="314336" y="550152"/>
                </a:lnTo>
                <a:lnTo>
                  <a:pt x="316635" y="550070"/>
                </a:lnTo>
                <a:lnTo>
                  <a:pt x="327204" y="549707"/>
                </a:lnTo>
                <a:lnTo>
                  <a:pt x="327632" y="549693"/>
                </a:lnTo>
                <a:lnTo>
                  <a:pt x="328232" y="549675"/>
                </a:lnTo>
                <a:lnTo>
                  <a:pt x="328975" y="549648"/>
                </a:lnTo>
                <a:lnTo>
                  <a:pt x="331146" y="549580"/>
                </a:lnTo>
                <a:lnTo>
                  <a:pt x="331532" y="549566"/>
                </a:lnTo>
                <a:lnTo>
                  <a:pt x="332103" y="549548"/>
                </a:lnTo>
                <a:lnTo>
                  <a:pt x="332431" y="549539"/>
                </a:lnTo>
                <a:lnTo>
                  <a:pt x="336931" y="549399"/>
                </a:lnTo>
                <a:lnTo>
                  <a:pt x="337759" y="549376"/>
                </a:lnTo>
                <a:lnTo>
                  <a:pt x="340345" y="549299"/>
                </a:lnTo>
                <a:lnTo>
                  <a:pt x="344344" y="54918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A7260C91-A01F-1397-6722-AFAC805DBE78}"/>
              </a:ext>
            </a:extLst>
          </p:cNvPr>
          <p:cNvSpPr>
            <a:spLocks/>
          </p:cNvSpPr>
          <p:nvPr/>
        </p:nvSpPr>
        <p:spPr>
          <a:xfrm flipV="1">
            <a:off x="8505072" y="3443005"/>
            <a:ext cx="697664" cy="298584"/>
          </a:xfrm>
          <a:custGeom>
            <a:avLst/>
            <a:gdLst>
              <a:gd name="connsiteX0" fmla="*/ 383019 w 475107"/>
              <a:gd name="connsiteY0" fmla="*/ 107201 h 203335"/>
              <a:gd name="connsiteX1" fmla="*/ 382339 w 475107"/>
              <a:gd name="connsiteY1" fmla="*/ 106423 h 203335"/>
              <a:gd name="connsiteX2" fmla="*/ 380642 w 475107"/>
              <a:gd name="connsiteY2" fmla="*/ 105030 h 203335"/>
              <a:gd name="connsiteX3" fmla="*/ 380583 w 475107"/>
              <a:gd name="connsiteY3" fmla="*/ 102633 h 203335"/>
              <a:gd name="connsiteX4" fmla="*/ 377426 w 475107"/>
              <a:gd name="connsiteY4" fmla="*/ 97891 h 203335"/>
              <a:gd name="connsiteX5" fmla="*/ 373906 w 475107"/>
              <a:gd name="connsiteY5" fmla="*/ 91361 h 203335"/>
              <a:gd name="connsiteX6" fmla="*/ 371347 w 475107"/>
              <a:gd name="connsiteY6" fmla="*/ 84244 h 203335"/>
              <a:gd name="connsiteX7" fmla="*/ 369125 w 475107"/>
              <a:gd name="connsiteY7" fmla="*/ 78515 h 203335"/>
              <a:gd name="connsiteX8" fmla="*/ 365564 w 475107"/>
              <a:gd name="connsiteY8" fmla="*/ 77889 h 203335"/>
              <a:gd name="connsiteX9" fmla="*/ 360901 w 475107"/>
              <a:gd name="connsiteY9" fmla="*/ 74289 h 203335"/>
              <a:gd name="connsiteX10" fmla="*/ 356464 w 475107"/>
              <a:gd name="connsiteY10" fmla="*/ 68426 h 203335"/>
              <a:gd name="connsiteX11" fmla="*/ 350948 w 475107"/>
              <a:gd name="connsiteY11" fmla="*/ 62811 h 203335"/>
              <a:gd name="connsiteX12" fmla="*/ 350358 w 475107"/>
              <a:gd name="connsiteY12" fmla="*/ 61811 h 203335"/>
              <a:gd name="connsiteX13" fmla="*/ 349519 w 475107"/>
              <a:gd name="connsiteY13" fmla="*/ 63179 h 203335"/>
              <a:gd name="connsiteX14" fmla="*/ 345559 w 475107"/>
              <a:gd name="connsiteY14" fmla="*/ 59936 h 203335"/>
              <a:gd name="connsiteX15" fmla="*/ 341907 w 475107"/>
              <a:gd name="connsiteY15" fmla="*/ 57638 h 203335"/>
              <a:gd name="connsiteX16" fmla="*/ 334373 w 475107"/>
              <a:gd name="connsiteY16" fmla="*/ 55933 h 203335"/>
              <a:gd name="connsiteX17" fmla="*/ 329455 w 475107"/>
              <a:gd name="connsiteY17" fmla="*/ 54327 h 203335"/>
              <a:gd name="connsiteX18" fmla="*/ 325286 w 475107"/>
              <a:gd name="connsiteY18" fmla="*/ 52512 h 203335"/>
              <a:gd name="connsiteX19" fmla="*/ 324883 w 475107"/>
              <a:gd name="connsiteY19" fmla="*/ 49658 h 203335"/>
              <a:gd name="connsiteX20" fmla="*/ 321553 w 475107"/>
              <a:gd name="connsiteY20" fmla="*/ 47684 h 203335"/>
              <a:gd name="connsiteX21" fmla="*/ 318967 w 475107"/>
              <a:gd name="connsiteY21" fmla="*/ 46365 h 203335"/>
              <a:gd name="connsiteX22" fmla="*/ 315329 w 475107"/>
              <a:gd name="connsiteY22" fmla="*/ 41205 h 203335"/>
              <a:gd name="connsiteX23" fmla="*/ 306756 w 475107"/>
              <a:gd name="connsiteY23" fmla="*/ 37285 h 203335"/>
              <a:gd name="connsiteX24" fmla="*/ 304760 w 475107"/>
              <a:gd name="connsiteY24" fmla="*/ 33820 h 203335"/>
              <a:gd name="connsiteX25" fmla="*/ 303091 w 475107"/>
              <a:gd name="connsiteY25" fmla="*/ 30713 h 203335"/>
              <a:gd name="connsiteX26" fmla="*/ 297979 w 475107"/>
              <a:gd name="connsiteY26" fmla="*/ 30809 h 203335"/>
              <a:gd name="connsiteX27" fmla="*/ 294658 w 475107"/>
              <a:gd name="connsiteY27" fmla="*/ 27953 h 203335"/>
              <a:gd name="connsiteX28" fmla="*/ 290888 w 475107"/>
              <a:gd name="connsiteY28" fmla="*/ 28412 h 203335"/>
              <a:gd name="connsiteX29" fmla="*/ 285540 w 475107"/>
              <a:gd name="connsiteY29" fmla="*/ 24240 h 203335"/>
              <a:gd name="connsiteX30" fmla="*/ 282156 w 475107"/>
              <a:gd name="connsiteY30" fmla="*/ 27199 h 203335"/>
              <a:gd name="connsiteX31" fmla="*/ 277515 w 475107"/>
              <a:gd name="connsiteY31" fmla="*/ 27214 h 203335"/>
              <a:gd name="connsiteX32" fmla="*/ 269586 w 475107"/>
              <a:gd name="connsiteY32" fmla="*/ 20757 h 203335"/>
              <a:gd name="connsiteX33" fmla="*/ 265299 w 475107"/>
              <a:gd name="connsiteY33" fmla="*/ 25754 h 203335"/>
              <a:gd name="connsiteX34" fmla="*/ 260704 w 475107"/>
              <a:gd name="connsiteY34" fmla="*/ 24171 h 203335"/>
              <a:gd name="connsiteX35" fmla="*/ 263367 w 475107"/>
              <a:gd name="connsiteY35" fmla="*/ 30449 h 203335"/>
              <a:gd name="connsiteX36" fmla="*/ 245716 w 475107"/>
              <a:gd name="connsiteY36" fmla="*/ 34383 h 203335"/>
              <a:gd name="connsiteX37" fmla="*/ 236717 w 475107"/>
              <a:gd name="connsiteY37" fmla="*/ 37184 h 203335"/>
              <a:gd name="connsiteX38" fmla="*/ 236485 w 475107"/>
              <a:gd name="connsiteY38" fmla="*/ 34417 h 203335"/>
              <a:gd name="connsiteX39" fmla="*/ 233251 w 475107"/>
              <a:gd name="connsiteY39" fmla="*/ 34836 h 203335"/>
              <a:gd name="connsiteX40" fmla="*/ 231650 w 475107"/>
              <a:gd name="connsiteY40" fmla="*/ 36478 h 203335"/>
              <a:gd name="connsiteX41" fmla="*/ 216902 w 475107"/>
              <a:gd name="connsiteY41" fmla="*/ 33945 h 203335"/>
              <a:gd name="connsiteX42" fmla="*/ 218186 w 475107"/>
              <a:gd name="connsiteY42" fmla="*/ 29471 h 203335"/>
              <a:gd name="connsiteX43" fmla="*/ 216090 w 475107"/>
              <a:gd name="connsiteY43" fmla="*/ 24284 h 203335"/>
              <a:gd name="connsiteX44" fmla="*/ 217682 w 475107"/>
              <a:gd name="connsiteY44" fmla="*/ 22219 h 203335"/>
              <a:gd name="connsiteX45" fmla="*/ 214711 w 475107"/>
              <a:gd name="connsiteY45" fmla="*/ 20734 h 203335"/>
              <a:gd name="connsiteX46" fmla="*/ 212674 w 475107"/>
              <a:gd name="connsiteY46" fmla="*/ 20132 h 203335"/>
              <a:gd name="connsiteX47" fmla="*/ 209957 w 475107"/>
              <a:gd name="connsiteY47" fmla="*/ 21199 h 203335"/>
              <a:gd name="connsiteX48" fmla="*/ 205335 w 475107"/>
              <a:gd name="connsiteY48" fmla="*/ 19495 h 203335"/>
              <a:gd name="connsiteX49" fmla="*/ 201824 w 475107"/>
              <a:gd name="connsiteY49" fmla="*/ 20112 h 203335"/>
              <a:gd name="connsiteX50" fmla="*/ 196725 w 475107"/>
              <a:gd name="connsiteY50" fmla="*/ 17672 h 203335"/>
              <a:gd name="connsiteX51" fmla="*/ 194784 w 475107"/>
              <a:gd name="connsiteY51" fmla="*/ 18830 h 203335"/>
              <a:gd name="connsiteX52" fmla="*/ 189009 w 475107"/>
              <a:gd name="connsiteY52" fmla="*/ 15894 h 203335"/>
              <a:gd name="connsiteX53" fmla="*/ 187276 w 475107"/>
              <a:gd name="connsiteY53" fmla="*/ 13355 h 203335"/>
              <a:gd name="connsiteX54" fmla="*/ 183479 w 475107"/>
              <a:gd name="connsiteY54" fmla="*/ 12804 h 203335"/>
              <a:gd name="connsiteX55" fmla="*/ 181892 w 475107"/>
              <a:gd name="connsiteY55" fmla="*/ 13938 h 203335"/>
              <a:gd name="connsiteX56" fmla="*/ 181229 w 475107"/>
              <a:gd name="connsiteY56" fmla="*/ 13550 h 203335"/>
              <a:gd name="connsiteX57" fmla="*/ 178571 w 475107"/>
              <a:gd name="connsiteY57" fmla="*/ 9901 h 203335"/>
              <a:gd name="connsiteX58" fmla="*/ 178158 w 475107"/>
              <a:gd name="connsiteY58" fmla="*/ 5836 h 203335"/>
              <a:gd name="connsiteX59" fmla="*/ 175682 w 475107"/>
              <a:gd name="connsiteY59" fmla="*/ 2113 h 203335"/>
              <a:gd name="connsiteX60" fmla="*/ 172152 w 475107"/>
              <a:gd name="connsiteY60" fmla="*/ 3400 h 203335"/>
              <a:gd name="connsiteX61" fmla="*/ 167807 w 475107"/>
              <a:gd name="connsiteY61" fmla="*/ 2477 h 203335"/>
              <a:gd name="connsiteX62" fmla="*/ 167643 w 475107"/>
              <a:gd name="connsiteY62" fmla="*/ 3856 h 203335"/>
              <a:gd name="connsiteX63" fmla="*/ 166605 w 475107"/>
              <a:gd name="connsiteY63" fmla="*/ 4148 h 203335"/>
              <a:gd name="connsiteX64" fmla="*/ 163806 w 475107"/>
              <a:gd name="connsiteY64" fmla="*/ 1496 h 203335"/>
              <a:gd name="connsiteX65" fmla="*/ 156230 w 475107"/>
              <a:gd name="connsiteY65" fmla="*/ 1300 h 203335"/>
              <a:gd name="connsiteX66" fmla="*/ 153232 w 475107"/>
              <a:gd name="connsiteY66" fmla="*/ 1745 h 203335"/>
              <a:gd name="connsiteX67" fmla="*/ 149140 w 475107"/>
              <a:gd name="connsiteY67" fmla="*/ 1255 h 203335"/>
              <a:gd name="connsiteX68" fmla="*/ 137232 w 475107"/>
              <a:gd name="connsiteY68" fmla="*/ 904 h 203335"/>
              <a:gd name="connsiteX69" fmla="*/ 115549 w 475107"/>
              <a:gd name="connsiteY69" fmla="*/ 772 h 203335"/>
              <a:gd name="connsiteX70" fmla="*/ 92600 w 475107"/>
              <a:gd name="connsiteY70" fmla="*/ 580 h 203335"/>
              <a:gd name="connsiteX71" fmla="*/ 69652 w 475107"/>
              <a:gd name="connsiteY71" fmla="*/ 406 h 203335"/>
              <a:gd name="connsiteX72" fmla="*/ 38964 w 475107"/>
              <a:gd name="connsiteY72" fmla="*/ 44887 h 203335"/>
              <a:gd name="connsiteX73" fmla="*/ 12958 w 475107"/>
              <a:gd name="connsiteY73" fmla="*/ 82544 h 203335"/>
              <a:gd name="connsiteX74" fmla="*/ 2320 w 475107"/>
              <a:gd name="connsiteY74" fmla="*/ 97239 h 203335"/>
              <a:gd name="connsiteX75" fmla="*/ 1880 w 475107"/>
              <a:gd name="connsiteY75" fmla="*/ 116314 h 203335"/>
              <a:gd name="connsiteX76" fmla="*/ 175 w 475107"/>
              <a:gd name="connsiteY76" fmla="*/ 119714 h 203335"/>
              <a:gd name="connsiteX77" fmla="*/ 515 w 475107"/>
              <a:gd name="connsiteY77" fmla="*/ 127894 h 203335"/>
              <a:gd name="connsiteX78" fmla="*/ 1558 w 475107"/>
              <a:gd name="connsiteY78" fmla="*/ 130119 h 203335"/>
              <a:gd name="connsiteX79" fmla="*/ 955 w 475107"/>
              <a:gd name="connsiteY79" fmla="*/ 133888 h 203335"/>
              <a:gd name="connsiteX80" fmla="*/ 9524 w 475107"/>
              <a:gd name="connsiteY80" fmla="*/ 139559 h 203335"/>
              <a:gd name="connsiteX81" fmla="*/ 15063 w 475107"/>
              <a:gd name="connsiteY81" fmla="*/ 138711 h 203335"/>
              <a:gd name="connsiteX82" fmla="*/ 20601 w 475107"/>
              <a:gd name="connsiteY82" fmla="*/ 140380 h 203335"/>
              <a:gd name="connsiteX83" fmla="*/ 21491 w 475107"/>
              <a:gd name="connsiteY83" fmla="*/ 141727 h 203335"/>
              <a:gd name="connsiteX84" fmla="*/ 29873 w 475107"/>
              <a:gd name="connsiteY84" fmla="*/ 141603 h 203335"/>
              <a:gd name="connsiteX85" fmla="*/ 33616 w 475107"/>
              <a:gd name="connsiteY85" fmla="*/ 147499 h 203335"/>
              <a:gd name="connsiteX86" fmla="*/ 37299 w 475107"/>
              <a:gd name="connsiteY86" fmla="*/ 146594 h 203335"/>
              <a:gd name="connsiteX87" fmla="*/ 46667 w 475107"/>
              <a:gd name="connsiteY87" fmla="*/ 146035 h 203335"/>
              <a:gd name="connsiteX88" fmla="*/ 49479 w 475107"/>
              <a:gd name="connsiteY88" fmla="*/ 147294 h 203335"/>
              <a:gd name="connsiteX89" fmla="*/ 54841 w 475107"/>
              <a:gd name="connsiteY89" fmla="*/ 143779 h 203335"/>
              <a:gd name="connsiteX90" fmla="*/ 58189 w 475107"/>
              <a:gd name="connsiteY90" fmla="*/ 145830 h 203335"/>
              <a:gd name="connsiteX91" fmla="*/ 60761 w 475107"/>
              <a:gd name="connsiteY91" fmla="*/ 145453 h 203335"/>
              <a:gd name="connsiteX92" fmla="*/ 63705 w 475107"/>
              <a:gd name="connsiteY92" fmla="*/ 143516 h 203335"/>
              <a:gd name="connsiteX93" fmla="*/ 66254 w 475107"/>
              <a:gd name="connsiteY93" fmla="*/ 144201 h 203335"/>
              <a:gd name="connsiteX94" fmla="*/ 66739 w 475107"/>
              <a:gd name="connsiteY94" fmla="*/ 146093 h 203335"/>
              <a:gd name="connsiteX95" fmla="*/ 67946 w 475107"/>
              <a:gd name="connsiteY95" fmla="*/ 146609 h 203335"/>
              <a:gd name="connsiteX96" fmla="*/ 78416 w 475107"/>
              <a:gd name="connsiteY96" fmla="*/ 147047 h 203335"/>
              <a:gd name="connsiteX97" fmla="*/ 80117 w 475107"/>
              <a:gd name="connsiteY97" fmla="*/ 146173 h 203335"/>
              <a:gd name="connsiteX98" fmla="*/ 81709 w 475107"/>
              <a:gd name="connsiteY98" fmla="*/ 147447 h 203335"/>
              <a:gd name="connsiteX99" fmla="*/ 82521 w 475107"/>
              <a:gd name="connsiteY99" fmla="*/ 149988 h 203335"/>
              <a:gd name="connsiteX100" fmla="*/ 84812 w 475107"/>
              <a:gd name="connsiteY100" fmla="*/ 151032 h 203335"/>
              <a:gd name="connsiteX101" fmla="*/ 85842 w 475107"/>
              <a:gd name="connsiteY101" fmla="*/ 150651 h 203335"/>
              <a:gd name="connsiteX102" fmla="*/ 87778 w 475107"/>
              <a:gd name="connsiteY102" fmla="*/ 146863 h 203335"/>
              <a:gd name="connsiteX103" fmla="*/ 91226 w 475107"/>
              <a:gd name="connsiteY103" fmla="*/ 147559 h 203335"/>
              <a:gd name="connsiteX104" fmla="*/ 97304 w 475107"/>
              <a:gd name="connsiteY104" fmla="*/ 145615 h 203335"/>
              <a:gd name="connsiteX105" fmla="*/ 102231 w 475107"/>
              <a:gd name="connsiteY105" fmla="*/ 145431 h 203335"/>
              <a:gd name="connsiteX106" fmla="*/ 104041 w 475107"/>
              <a:gd name="connsiteY106" fmla="*/ 146841 h 203335"/>
              <a:gd name="connsiteX107" fmla="*/ 107520 w 475107"/>
              <a:gd name="connsiteY107" fmla="*/ 146958 h 203335"/>
              <a:gd name="connsiteX108" fmla="*/ 108586 w 475107"/>
              <a:gd name="connsiteY108" fmla="*/ 149213 h 203335"/>
              <a:gd name="connsiteX109" fmla="*/ 114515 w 475107"/>
              <a:gd name="connsiteY109" fmla="*/ 149065 h 203335"/>
              <a:gd name="connsiteX110" fmla="*/ 116638 w 475107"/>
              <a:gd name="connsiteY110" fmla="*/ 151262 h 203335"/>
              <a:gd name="connsiteX111" fmla="*/ 115794 w 475107"/>
              <a:gd name="connsiteY111" fmla="*/ 152939 h 203335"/>
              <a:gd name="connsiteX112" fmla="*/ 116098 w 475107"/>
              <a:gd name="connsiteY112" fmla="*/ 154072 h 203335"/>
              <a:gd name="connsiteX113" fmla="*/ 121034 w 475107"/>
              <a:gd name="connsiteY113" fmla="*/ 154215 h 203335"/>
              <a:gd name="connsiteX114" fmla="*/ 122499 w 475107"/>
              <a:gd name="connsiteY114" fmla="*/ 153380 h 203335"/>
              <a:gd name="connsiteX115" fmla="*/ 125783 w 475107"/>
              <a:gd name="connsiteY115" fmla="*/ 155354 h 203335"/>
              <a:gd name="connsiteX116" fmla="*/ 128858 w 475107"/>
              <a:gd name="connsiteY116" fmla="*/ 154777 h 203335"/>
              <a:gd name="connsiteX117" fmla="*/ 135944 w 475107"/>
              <a:gd name="connsiteY117" fmla="*/ 160502 h 203335"/>
              <a:gd name="connsiteX118" fmla="*/ 140471 w 475107"/>
              <a:gd name="connsiteY118" fmla="*/ 161803 h 203335"/>
              <a:gd name="connsiteX119" fmla="*/ 143801 w 475107"/>
              <a:gd name="connsiteY119" fmla="*/ 163815 h 203335"/>
              <a:gd name="connsiteX120" fmla="*/ 145806 w 475107"/>
              <a:gd name="connsiteY120" fmla="*/ 167723 h 203335"/>
              <a:gd name="connsiteX121" fmla="*/ 149879 w 475107"/>
              <a:gd name="connsiteY121" fmla="*/ 170485 h 203335"/>
              <a:gd name="connsiteX122" fmla="*/ 151676 w 475107"/>
              <a:gd name="connsiteY122" fmla="*/ 169898 h 203335"/>
              <a:gd name="connsiteX123" fmla="*/ 153576 w 475107"/>
              <a:gd name="connsiteY123" fmla="*/ 167699 h 203335"/>
              <a:gd name="connsiteX124" fmla="*/ 167471 w 475107"/>
              <a:gd name="connsiteY124" fmla="*/ 167368 h 203335"/>
              <a:gd name="connsiteX125" fmla="*/ 166015 w 475107"/>
              <a:gd name="connsiteY125" fmla="*/ 170331 h 203335"/>
              <a:gd name="connsiteX126" fmla="*/ 168392 w 475107"/>
              <a:gd name="connsiteY126" fmla="*/ 170776 h 203335"/>
              <a:gd name="connsiteX127" fmla="*/ 178186 w 475107"/>
              <a:gd name="connsiteY127" fmla="*/ 176761 h 203335"/>
              <a:gd name="connsiteX128" fmla="*/ 181955 w 475107"/>
              <a:gd name="connsiteY128" fmla="*/ 174412 h 203335"/>
              <a:gd name="connsiteX129" fmla="*/ 182441 w 475107"/>
              <a:gd name="connsiteY129" fmla="*/ 172396 h 203335"/>
              <a:gd name="connsiteX130" fmla="*/ 189984 w 475107"/>
              <a:gd name="connsiteY130" fmla="*/ 173517 h 203335"/>
              <a:gd name="connsiteX131" fmla="*/ 189962 w 475107"/>
              <a:gd name="connsiteY131" fmla="*/ 171142 h 203335"/>
              <a:gd name="connsiteX132" fmla="*/ 191685 w 475107"/>
              <a:gd name="connsiteY132" fmla="*/ 169170 h 203335"/>
              <a:gd name="connsiteX133" fmla="*/ 204555 w 475107"/>
              <a:gd name="connsiteY133" fmla="*/ 165048 h 203335"/>
              <a:gd name="connsiteX134" fmla="*/ 210493 w 475107"/>
              <a:gd name="connsiteY134" fmla="*/ 166302 h 203335"/>
              <a:gd name="connsiteX135" fmla="*/ 214997 w 475107"/>
              <a:gd name="connsiteY135" fmla="*/ 165611 h 203335"/>
              <a:gd name="connsiteX136" fmla="*/ 217501 w 475107"/>
              <a:gd name="connsiteY136" fmla="*/ 167421 h 203335"/>
              <a:gd name="connsiteX137" fmla="*/ 222092 w 475107"/>
              <a:gd name="connsiteY137" fmla="*/ 169230 h 203335"/>
              <a:gd name="connsiteX138" fmla="*/ 228638 w 475107"/>
              <a:gd name="connsiteY138" fmla="*/ 169974 h 203335"/>
              <a:gd name="connsiteX139" fmla="*/ 231999 w 475107"/>
              <a:gd name="connsiteY139" fmla="*/ 169262 h 203335"/>
              <a:gd name="connsiteX140" fmla="*/ 235905 w 475107"/>
              <a:gd name="connsiteY140" fmla="*/ 166924 h 203335"/>
              <a:gd name="connsiteX141" fmla="*/ 238617 w 475107"/>
              <a:gd name="connsiteY141" fmla="*/ 167904 h 203335"/>
              <a:gd name="connsiteX142" fmla="*/ 246338 w 475107"/>
              <a:gd name="connsiteY142" fmla="*/ 166988 h 203335"/>
              <a:gd name="connsiteX143" fmla="*/ 248184 w 475107"/>
              <a:gd name="connsiteY143" fmla="*/ 164805 h 203335"/>
              <a:gd name="connsiteX144" fmla="*/ 248021 w 475107"/>
              <a:gd name="connsiteY144" fmla="*/ 159248 h 203335"/>
              <a:gd name="connsiteX145" fmla="*/ 246891 w 475107"/>
              <a:gd name="connsiteY145" fmla="*/ 156480 h 203335"/>
              <a:gd name="connsiteX146" fmla="*/ 247286 w 475107"/>
              <a:gd name="connsiteY146" fmla="*/ 155226 h 203335"/>
              <a:gd name="connsiteX147" fmla="*/ 251019 w 475107"/>
              <a:gd name="connsiteY147" fmla="*/ 153000 h 203335"/>
              <a:gd name="connsiteX148" fmla="*/ 253256 w 475107"/>
              <a:gd name="connsiteY148" fmla="*/ 154756 h 203335"/>
              <a:gd name="connsiteX149" fmla="*/ 255161 w 475107"/>
              <a:gd name="connsiteY149" fmla="*/ 154139 h 203335"/>
              <a:gd name="connsiteX150" fmla="*/ 256213 w 475107"/>
              <a:gd name="connsiteY150" fmla="*/ 155529 h 203335"/>
              <a:gd name="connsiteX151" fmla="*/ 262505 w 475107"/>
              <a:gd name="connsiteY151" fmla="*/ 155818 h 203335"/>
              <a:gd name="connsiteX152" fmla="*/ 263789 w 475107"/>
              <a:gd name="connsiteY152" fmla="*/ 156738 h 203335"/>
              <a:gd name="connsiteX153" fmla="*/ 265848 w 475107"/>
              <a:gd name="connsiteY153" fmla="*/ 162218 h 203335"/>
              <a:gd name="connsiteX154" fmla="*/ 273859 w 475107"/>
              <a:gd name="connsiteY154" fmla="*/ 168908 h 203335"/>
              <a:gd name="connsiteX155" fmla="*/ 275769 w 475107"/>
              <a:gd name="connsiteY155" fmla="*/ 175646 h 203335"/>
              <a:gd name="connsiteX156" fmla="*/ 277588 w 475107"/>
              <a:gd name="connsiteY156" fmla="*/ 178391 h 203335"/>
              <a:gd name="connsiteX157" fmla="*/ 280709 w 475107"/>
              <a:gd name="connsiteY157" fmla="*/ 180898 h 203335"/>
              <a:gd name="connsiteX158" fmla="*/ 289627 w 475107"/>
              <a:gd name="connsiteY158" fmla="*/ 183948 h 203335"/>
              <a:gd name="connsiteX159" fmla="*/ 287781 w 475107"/>
              <a:gd name="connsiteY159" fmla="*/ 186209 h 203335"/>
              <a:gd name="connsiteX160" fmla="*/ 288003 w 475107"/>
              <a:gd name="connsiteY160" fmla="*/ 188036 h 203335"/>
              <a:gd name="connsiteX161" fmla="*/ 298668 w 475107"/>
              <a:gd name="connsiteY161" fmla="*/ 193045 h 203335"/>
              <a:gd name="connsiteX162" fmla="*/ 301294 w 475107"/>
              <a:gd name="connsiteY162" fmla="*/ 192483 h 203335"/>
              <a:gd name="connsiteX163" fmla="*/ 305931 w 475107"/>
              <a:gd name="connsiteY163" fmla="*/ 186478 h 203335"/>
              <a:gd name="connsiteX164" fmla="*/ 308484 w 475107"/>
              <a:gd name="connsiteY164" fmla="*/ 185823 h 203335"/>
              <a:gd name="connsiteX165" fmla="*/ 309423 w 475107"/>
              <a:gd name="connsiteY165" fmla="*/ 187039 h 203335"/>
              <a:gd name="connsiteX166" fmla="*/ 308738 w 475107"/>
              <a:gd name="connsiteY166" fmla="*/ 193810 h 203335"/>
              <a:gd name="connsiteX167" fmla="*/ 309687 w 475107"/>
              <a:gd name="connsiteY167" fmla="*/ 198837 h 203335"/>
              <a:gd name="connsiteX168" fmla="*/ 314014 w 475107"/>
              <a:gd name="connsiteY168" fmla="*/ 201247 h 203335"/>
              <a:gd name="connsiteX169" fmla="*/ 320465 w 475107"/>
              <a:gd name="connsiteY169" fmla="*/ 199772 h 203335"/>
              <a:gd name="connsiteX170" fmla="*/ 328258 w 475107"/>
              <a:gd name="connsiteY170" fmla="*/ 203495 h 203335"/>
              <a:gd name="connsiteX171" fmla="*/ 344057 w 475107"/>
              <a:gd name="connsiteY171" fmla="*/ 194983 h 203335"/>
              <a:gd name="connsiteX172" fmla="*/ 351270 w 475107"/>
              <a:gd name="connsiteY172" fmla="*/ 201069 h 203335"/>
              <a:gd name="connsiteX173" fmla="*/ 366938 w 475107"/>
              <a:gd name="connsiteY173" fmla="*/ 202198 h 203335"/>
              <a:gd name="connsiteX174" fmla="*/ 371170 w 475107"/>
              <a:gd name="connsiteY174" fmla="*/ 203742 h 203335"/>
              <a:gd name="connsiteX175" fmla="*/ 373225 w 475107"/>
              <a:gd name="connsiteY175" fmla="*/ 200638 h 203335"/>
              <a:gd name="connsiteX176" fmla="*/ 373525 w 475107"/>
              <a:gd name="connsiteY176" fmla="*/ 199493 h 203335"/>
              <a:gd name="connsiteX177" fmla="*/ 373067 w 475107"/>
              <a:gd name="connsiteY177" fmla="*/ 194032 h 203335"/>
              <a:gd name="connsiteX178" fmla="*/ 374595 w 475107"/>
              <a:gd name="connsiteY178" fmla="*/ 190676 h 203335"/>
              <a:gd name="connsiteX179" fmla="*/ 376646 w 475107"/>
              <a:gd name="connsiteY179" fmla="*/ 189188 h 203335"/>
              <a:gd name="connsiteX180" fmla="*/ 373389 w 475107"/>
              <a:gd name="connsiteY180" fmla="*/ 185075 h 203335"/>
              <a:gd name="connsiteX181" fmla="*/ 371311 w 475107"/>
              <a:gd name="connsiteY181" fmla="*/ 184653 h 203335"/>
              <a:gd name="connsiteX182" fmla="*/ 372345 w 475107"/>
              <a:gd name="connsiteY182" fmla="*/ 177610 h 203335"/>
              <a:gd name="connsiteX183" fmla="*/ 381427 w 475107"/>
              <a:gd name="connsiteY183" fmla="*/ 176620 h 203335"/>
              <a:gd name="connsiteX184" fmla="*/ 384956 w 475107"/>
              <a:gd name="connsiteY184" fmla="*/ 175180 h 203335"/>
              <a:gd name="connsiteX185" fmla="*/ 392627 w 475107"/>
              <a:gd name="connsiteY185" fmla="*/ 176916 h 203335"/>
              <a:gd name="connsiteX186" fmla="*/ 394482 w 475107"/>
              <a:gd name="connsiteY186" fmla="*/ 176374 h 203335"/>
              <a:gd name="connsiteX187" fmla="*/ 395598 w 475107"/>
              <a:gd name="connsiteY187" fmla="*/ 174360 h 203335"/>
              <a:gd name="connsiteX188" fmla="*/ 398823 w 475107"/>
              <a:gd name="connsiteY188" fmla="*/ 172424 h 203335"/>
              <a:gd name="connsiteX189" fmla="*/ 402557 w 475107"/>
              <a:gd name="connsiteY189" fmla="*/ 175988 h 203335"/>
              <a:gd name="connsiteX190" fmla="*/ 404221 w 475107"/>
              <a:gd name="connsiteY190" fmla="*/ 174920 h 203335"/>
              <a:gd name="connsiteX191" fmla="*/ 405233 w 475107"/>
              <a:gd name="connsiteY191" fmla="*/ 177310 h 203335"/>
              <a:gd name="connsiteX192" fmla="*/ 409701 w 475107"/>
              <a:gd name="connsiteY192" fmla="*/ 174654 h 203335"/>
              <a:gd name="connsiteX193" fmla="*/ 409697 w 475107"/>
              <a:gd name="connsiteY193" fmla="*/ 177467 h 203335"/>
              <a:gd name="connsiteX194" fmla="*/ 413353 w 475107"/>
              <a:gd name="connsiteY194" fmla="*/ 176395 h 203335"/>
              <a:gd name="connsiteX195" fmla="*/ 417254 w 475107"/>
              <a:gd name="connsiteY195" fmla="*/ 179867 h 203335"/>
              <a:gd name="connsiteX196" fmla="*/ 421654 w 475107"/>
              <a:gd name="connsiteY196" fmla="*/ 177411 h 203335"/>
              <a:gd name="connsiteX197" fmla="*/ 423723 w 475107"/>
              <a:gd name="connsiteY197" fmla="*/ 176738 h 203335"/>
              <a:gd name="connsiteX198" fmla="*/ 424807 w 475107"/>
              <a:gd name="connsiteY198" fmla="*/ 177495 h 203335"/>
              <a:gd name="connsiteX199" fmla="*/ 424548 w 475107"/>
              <a:gd name="connsiteY199" fmla="*/ 179092 h 203335"/>
              <a:gd name="connsiteX200" fmla="*/ 426286 w 475107"/>
              <a:gd name="connsiteY200" fmla="*/ 178897 h 203335"/>
              <a:gd name="connsiteX201" fmla="*/ 427084 w 475107"/>
              <a:gd name="connsiteY201" fmla="*/ 180838 h 203335"/>
              <a:gd name="connsiteX202" fmla="*/ 429175 w 475107"/>
              <a:gd name="connsiteY202" fmla="*/ 177874 h 203335"/>
              <a:gd name="connsiteX203" fmla="*/ 431276 w 475107"/>
              <a:gd name="connsiteY203" fmla="*/ 177563 h 203335"/>
              <a:gd name="connsiteX204" fmla="*/ 432645 w 475107"/>
              <a:gd name="connsiteY204" fmla="*/ 168394 h 203335"/>
              <a:gd name="connsiteX205" fmla="*/ 431775 w 475107"/>
              <a:gd name="connsiteY205" fmla="*/ 166128 h 203335"/>
              <a:gd name="connsiteX206" fmla="*/ 429030 w 475107"/>
              <a:gd name="connsiteY206" fmla="*/ 164328 h 203335"/>
              <a:gd name="connsiteX207" fmla="*/ 428908 w 475107"/>
              <a:gd name="connsiteY207" fmla="*/ 162668 h 203335"/>
              <a:gd name="connsiteX208" fmla="*/ 431258 w 475107"/>
              <a:gd name="connsiteY208" fmla="*/ 151454 h 203335"/>
              <a:gd name="connsiteX209" fmla="*/ 433970 w 475107"/>
              <a:gd name="connsiteY209" fmla="*/ 149875 h 203335"/>
              <a:gd name="connsiteX210" fmla="*/ 434056 w 475107"/>
              <a:gd name="connsiteY210" fmla="*/ 148530 h 203335"/>
              <a:gd name="connsiteX211" fmla="*/ 436737 w 475107"/>
              <a:gd name="connsiteY211" fmla="*/ 148472 h 203335"/>
              <a:gd name="connsiteX212" fmla="*/ 437309 w 475107"/>
              <a:gd name="connsiteY212" fmla="*/ 146932 h 203335"/>
              <a:gd name="connsiteX213" fmla="*/ 441337 w 475107"/>
              <a:gd name="connsiteY213" fmla="*/ 144306 h 203335"/>
              <a:gd name="connsiteX214" fmla="*/ 442689 w 475107"/>
              <a:gd name="connsiteY214" fmla="*/ 142078 h 203335"/>
              <a:gd name="connsiteX215" fmla="*/ 447683 w 475107"/>
              <a:gd name="connsiteY215" fmla="*/ 142282 h 203335"/>
              <a:gd name="connsiteX216" fmla="*/ 448318 w 475107"/>
              <a:gd name="connsiteY216" fmla="*/ 141290 h 203335"/>
              <a:gd name="connsiteX217" fmla="*/ 450350 w 475107"/>
              <a:gd name="connsiteY217" fmla="*/ 141880 h 203335"/>
              <a:gd name="connsiteX218" fmla="*/ 454206 w 475107"/>
              <a:gd name="connsiteY218" fmla="*/ 140587 h 203335"/>
              <a:gd name="connsiteX219" fmla="*/ 461950 w 475107"/>
              <a:gd name="connsiteY219" fmla="*/ 141020 h 203335"/>
              <a:gd name="connsiteX220" fmla="*/ 474424 w 475107"/>
              <a:gd name="connsiteY220" fmla="*/ 138638 h 203335"/>
              <a:gd name="connsiteX221" fmla="*/ 472315 w 475107"/>
              <a:gd name="connsiteY221" fmla="*/ 127929 h 203335"/>
              <a:gd name="connsiteX222" fmla="*/ 473635 w 475107"/>
              <a:gd name="connsiteY222" fmla="*/ 126628 h 203335"/>
              <a:gd name="connsiteX223" fmla="*/ 475282 w 475107"/>
              <a:gd name="connsiteY223" fmla="*/ 119150 h 203335"/>
              <a:gd name="connsiteX224" fmla="*/ 470791 w 475107"/>
              <a:gd name="connsiteY224" fmla="*/ 118296 h 203335"/>
              <a:gd name="connsiteX225" fmla="*/ 469235 w 475107"/>
              <a:gd name="connsiteY225" fmla="*/ 110816 h 203335"/>
              <a:gd name="connsiteX226" fmla="*/ 464653 w 475107"/>
              <a:gd name="connsiteY226" fmla="*/ 113221 h 203335"/>
              <a:gd name="connsiteX227" fmla="*/ 458498 w 475107"/>
              <a:gd name="connsiteY227" fmla="*/ 109772 h 203335"/>
              <a:gd name="connsiteX228" fmla="*/ 451965 w 475107"/>
              <a:gd name="connsiteY228" fmla="*/ 111019 h 203335"/>
              <a:gd name="connsiteX229" fmla="*/ 449992 w 475107"/>
              <a:gd name="connsiteY229" fmla="*/ 113022 h 203335"/>
              <a:gd name="connsiteX230" fmla="*/ 443786 w 475107"/>
              <a:gd name="connsiteY230" fmla="*/ 110306 h 203335"/>
              <a:gd name="connsiteX231" fmla="*/ 441101 w 475107"/>
              <a:gd name="connsiteY231" fmla="*/ 111165 h 203335"/>
              <a:gd name="connsiteX232" fmla="*/ 440167 w 475107"/>
              <a:gd name="connsiteY232" fmla="*/ 110237 h 203335"/>
              <a:gd name="connsiteX233" fmla="*/ 439894 w 475107"/>
              <a:gd name="connsiteY233" fmla="*/ 107509 h 203335"/>
              <a:gd name="connsiteX234" fmla="*/ 431543 w 475107"/>
              <a:gd name="connsiteY234" fmla="*/ 103499 h 203335"/>
              <a:gd name="connsiteX235" fmla="*/ 426082 w 475107"/>
              <a:gd name="connsiteY235" fmla="*/ 104186 h 203335"/>
              <a:gd name="connsiteX236" fmla="*/ 420457 w 475107"/>
              <a:gd name="connsiteY236" fmla="*/ 102641 h 203335"/>
              <a:gd name="connsiteX237" fmla="*/ 414945 w 475107"/>
              <a:gd name="connsiteY237" fmla="*/ 103314 h 203335"/>
              <a:gd name="connsiteX238" fmla="*/ 410840 w 475107"/>
              <a:gd name="connsiteY238" fmla="*/ 105723 h 203335"/>
              <a:gd name="connsiteX239" fmla="*/ 411384 w 475107"/>
              <a:gd name="connsiteY239" fmla="*/ 109121 h 203335"/>
              <a:gd name="connsiteX240" fmla="*/ 413026 w 475107"/>
              <a:gd name="connsiteY240" fmla="*/ 110672 h 203335"/>
              <a:gd name="connsiteX241" fmla="*/ 410940 w 475107"/>
              <a:gd name="connsiteY241" fmla="*/ 111603 h 203335"/>
              <a:gd name="connsiteX242" fmla="*/ 409720 w 475107"/>
              <a:gd name="connsiteY242" fmla="*/ 109968 h 203335"/>
              <a:gd name="connsiteX243" fmla="*/ 405814 w 475107"/>
              <a:gd name="connsiteY243" fmla="*/ 109683 h 203335"/>
              <a:gd name="connsiteX244" fmla="*/ 403323 w 475107"/>
              <a:gd name="connsiteY244" fmla="*/ 108059 h 203335"/>
              <a:gd name="connsiteX245" fmla="*/ 401763 w 475107"/>
              <a:gd name="connsiteY245" fmla="*/ 108339 h 203335"/>
              <a:gd name="connsiteX246" fmla="*/ 400416 w 475107"/>
              <a:gd name="connsiteY246" fmla="*/ 109973 h 203335"/>
              <a:gd name="connsiteX247" fmla="*/ 395929 w 475107"/>
              <a:gd name="connsiteY247" fmla="*/ 109225 h 203335"/>
              <a:gd name="connsiteX248" fmla="*/ 392681 w 475107"/>
              <a:gd name="connsiteY248" fmla="*/ 110172 h 203335"/>
              <a:gd name="connsiteX249" fmla="*/ 391402 w 475107"/>
              <a:gd name="connsiteY249" fmla="*/ 109672 h 203335"/>
              <a:gd name="connsiteX250" fmla="*/ 389642 w 475107"/>
              <a:gd name="connsiteY250" fmla="*/ 106348 h 203335"/>
              <a:gd name="connsiteX251" fmla="*/ 383019 w 475107"/>
              <a:gd name="connsiteY251" fmla="*/ 107201 h 203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</a:cxnLst>
            <a:rect l="l" t="t" r="r" b="b"/>
            <a:pathLst>
              <a:path w="475107" h="203335">
                <a:moveTo>
                  <a:pt x="383019" y="107201"/>
                </a:moveTo>
                <a:lnTo>
                  <a:pt x="382339" y="106423"/>
                </a:lnTo>
                <a:lnTo>
                  <a:pt x="380642" y="105030"/>
                </a:lnTo>
                <a:lnTo>
                  <a:pt x="380583" y="102633"/>
                </a:lnTo>
                <a:lnTo>
                  <a:pt x="377426" y="97891"/>
                </a:lnTo>
                <a:lnTo>
                  <a:pt x="373906" y="91361"/>
                </a:lnTo>
                <a:lnTo>
                  <a:pt x="371347" y="84244"/>
                </a:lnTo>
                <a:lnTo>
                  <a:pt x="369125" y="78515"/>
                </a:lnTo>
                <a:lnTo>
                  <a:pt x="365564" y="77889"/>
                </a:lnTo>
                <a:lnTo>
                  <a:pt x="360901" y="74289"/>
                </a:lnTo>
                <a:lnTo>
                  <a:pt x="356464" y="68426"/>
                </a:lnTo>
                <a:lnTo>
                  <a:pt x="350948" y="62811"/>
                </a:lnTo>
                <a:lnTo>
                  <a:pt x="350358" y="61811"/>
                </a:lnTo>
                <a:lnTo>
                  <a:pt x="349519" y="63179"/>
                </a:lnTo>
                <a:lnTo>
                  <a:pt x="345559" y="59936"/>
                </a:lnTo>
                <a:lnTo>
                  <a:pt x="341907" y="57638"/>
                </a:lnTo>
                <a:lnTo>
                  <a:pt x="334373" y="55933"/>
                </a:lnTo>
                <a:lnTo>
                  <a:pt x="329455" y="54327"/>
                </a:lnTo>
                <a:lnTo>
                  <a:pt x="325286" y="52512"/>
                </a:lnTo>
                <a:lnTo>
                  <a:pt x="324883" y="49658"/>
                </a:lnTo>
                <a:lnTo>
                  <a:pt x="321553" y="47684"/>
                </a:lnTo>
                <a:lnTo>
                  <a:pt x="318967" y="46365"/>
                </a:lnTo>
                <a:lnTo>
                  <a:pt x="315329" y="41205"/>
                </a:lnTo>
                <a:lnTo>
                  <a:pt x="306756" y="37285"/>
                </a:lnTo>
                <a:lnTo>
                  <a:pt x="304760" y="33820"/>
                </a:lnTo>
                <a:lnTo>
                  <a:pt x="303091" y="30713"/>
                </a:lnTo>
                <a:lnTo>
                  <a:pt x="297979" y="30809"/>
                </a:lnTo>
                <a:lnTo>
                  <a:pt x="294658" y="27953"/>
                </a:lnTo>
                <a:lnTo>
                  <a:pt x="290888" y="28412"/>
                </a:lnTo>
                <a:lnTo>
                  <a:pt x="285540" y="24240"/>
                </a:lnTo>
                <a:lnTo>
                  <a:pt x="282156" y="27199"/>
                </a:lnTo>
                <a:lnTo>
                  <a:pt x="277515" y="27214"/>
                </a:lnTo>
                <a:lnTo>
                  <a:pt x="269586" y="20757"/>
                </a:lnTo>
                <a:lnTo>
                  <a:pt x="265299" y="25754"/>
                </a:lnTo>
                <a:lnTo>
                  <a:pt x="260704" y="24171"/>
                </a:lnTo>
                <a:lnTo>
                  <a:pt x="263367" y="30449"/>
                </a:lnTo>
                <a:lnTo>
                  <a:pt x="245716" y="34383"/>
                </a:lnTo>
                <a:lnTo>
                  <a:pt x="236717" y="37184"/>
                </a:lnTo>
                <a:lnTo>
                  <a:pt x="236485" y="34417"/>
                </a:lnTo>
                <a:lnTo>
                  <a:pt x="233251" y="34836"/>
                </a:lnTo>
                <a:lnTo>
                  <a:pt x="231650" y="36478"/>
                </a:lnTo>
                <a:lnTo>
                  <a:pt x="216902" y="33945"/>
                </a:lnTo>
                <a:lnTo>
                  <a:pt x="218186" y="29471"/>
                </a:lnTo>
                <a:lnTo>
                  <a:pt x="216090" y="24284"/>
                </a:lnTo>
                <a:lnTo>
                  <a:pt x="217682" y="22219"/>
                </a:lnTo>
                <a:lnTo>
                  <a:pt x="214711" y="20734"/>
                </a:lnTo>
                <a:lnTo>
                  <a:pt x="212674" y="20132"/>
                </a:lnTo>
                <a:lnTo>
                  <a:pt x="209957" y="21199"/>
                </a:lnTo>
                <a:lnTo>
                  <a:pt x="205335" y="19495"/>
                </a:lnTo>
                <a:lnTo>
                  <a:pt x="201824" y="20112"/>
                </a:lnTo>
                <a:lnTo>
                  <a:pt x="196725" y="17672"/>
                </a:lnTo>
                <a:lnTo>
                  <a:pt x="194784" y="18830"/>
                </a:lnTo>
                <a:lnTo>
                  <a:pt x="189009" y="15894"/>
                </a:lnTo>
                <a:lnTo>
                  <a:pt x="187276" y="13355"/>
                </a:lnTo>
                <a:lnTo>
                  <a:pt x="183479" y="12804"/>
                </a:lnTo>
                <a:lnTo>
                  <a:pt x="181892" y="13938"/>
                </a:lnTo>
                <a:lnTo>
                  <a:pt x="181229" y="13550"/>
                </a:lnTo>
                <a:lnTo>
                  <a:pt x="178571" y="9901"/>
                </a:lnTo>
                <a:lnTo>
                  <a:pt x="178158" y="5836"/>
                </a:lnTo>
                <a:lnTo>
                  <a:pt x="175682" y="2113"/>
                </a:lnTo>
                <a:lnTo>
                  <a:pt x="172152" y="3400"/>
                </a:lnTo>
                <a:lnTo>
                  <a:pt x="167807" y="2477"/>
                </a:lnTo>
                <a:lnTo>
                  <a:pt x="167643" y="3856"/>
                </a:lnTo>
                <a:lnTo>
                  <a:pt x="166605" y="4148"/>
                </a:lnTo>
                <a:lnTo>
                  <a:pt x="163806" y="1496"/>
                </a:lnTo>
                <a:lnTo>
                  <a:pt x="156230" y="1300"/>
                </a:lnTo>
                <a:lnTo>
                  <a:pt x="153232" y="1745"/>
                </a:lnTo>
                <a:lnTo>
                  <a:pt x="149140" y="1255"/>
                </a:lnTo>
                <a:lnTo>
                  <a:pt x="137232" y="904"/>
                </a:lnTo>
                <a:lnTo>
                  <a:pt x="115549" y="772"/>
                </a:lnTo>
                <a:lnTo>
                  <a:pt x="92600" y="580"/>
                </a:lnTo>
                <a:lnTo>
                  <a:pt x="69652" y="406"/>
                </a:lnTo>
                <a:lnTo>
                  <a:pt x="38964" y="44887"/>
                </a:lnTo>
                <a:lnTo>
                  <a:pt x="12958" y="82544"/>
                </a:lnTo>
                <a:lnTo>
                  <a:pt x="2320" y="97239"/>
                </a:lnTo>
                <a:lnTo>
                  <a:pt x="1880" y="116314"/>
                </a:lnTo>
                <a:lnTo>
                  <a:pt x="175" y="119714"/>
                </a:lnTo>
                <a:lnTo>
                  <a:pt x="515" y="127894"/>
                </a:lnTo>
                <a:lnTo>
                  <a:pt x="1558" y="130119"/>
                </a:lnTo>
                <a:lnTo>
                  <a:pt x="955" y="133888"/>
                </a:lnTo>
                <a:lnTo>
                  <a:pt x="9524" y="139559"/>
                </a:lnTo>
                <a:lnTo>
                  <a:pt x="15063" y="138711"/>
                </a:lnTo>
                <a:lnTo>
                  <a:pt x="20601" y="140380"/>
                </a:lnTo>
                <a:lnTo>
                  <a:pt x="21491" y="141727"/>
                </a:lnTo>
                <a:lnTo>
                  <a:pt x="29873" y="141603"/>
                </a:lnTo>
                <a:lnTo>
                  <a:pt x="33616" y="147499"/>
                </a:lnTo>
                <a:lnTo>
                  <a:pt x="37299" y="146594"/>
                </a:lnTo>
                <a:lnTo>
                  <a:pt x="46667" y="146035"/>
                </a:lnTo>
                <a:lnTo>
                  <a:pt x="49479" y="147294"/>
                </a:lnTo>
                <a:lnTo>
                  <a:pt x="54841" y="143779"/>
                </a:lnTo>
                <a:lnTo>
                  <a:pt x="58189" y="145830"/>
                </a:lnTo>
                <a:lnTo>
                  <a:pt x="60761" y="145453"/>
                </a:lnTo>
                <a:lnTo>
                  <a:pt x="63705" y="143516"/>
                </a:lnTo>
                <a:lnTo>
                  <a:pt x="66254" y="144201"/>
                </a:lnTo>
                <a:lnTo>
                  <a:pt x="66739" y="146093"/>
                </a:lnTo>
                <a:lnTo>
                  <a:pt x="67946" y="146609"/>
                </a:lnTo>
                <a:lnTo>
                  <a:pt x="78416" y="147047"/>
                </a:lnTo>
                <a:lnTo>
                  <a:pt x="80117" y="146173"/>
                </a:lnTo>
                <a:lnTo>
                  <a:pt x="81709" y="147447"/>
                </a:lnTo>
                <a:lnTo>
                  <a:pt x="82521" y="149988"/>
                </a:lnTo>
                <a:lnTo>
                  <a:pt x="84812" y="151032"/>
                </a:lnTo>
                <a:lnTo>
                  <a:pt x="85842" y="150651"/>
                </a:lnTo>
                <a:lnTo>
                  <a:pt x="87778" y="146863"/>
                </a:lnTo>
                <a:lnTo>
                  <a:pt x="91226" y="147559"/>
                </a:lnTo>
                <a:lnTo>
                  <a:pt x="97304" y="145615"/>
                </a:lnTo>
                <a:lnTo>
                  <a:pt x="102231" y="145431"/>
                </a:lnTo>
                <a:lnTo>
                  <a:pt x="104041" y="146841"/>
                </a:lnTo>
                <a:lnTo>
                  <a:pt x="107520" y="146958"/>
                </a:lnTo>
                <a:lnTo>
                  <a:pt x="108586" y="149213"/>
                </a:lnTo>
                <a:lnTo>
                  <a:pt x="114515" y="149065"/>
                </a:lnTo>
                <a:lnTo>
                  <a:pt x="116638" y="151262"/>
                </a:lnTo>
                <a:lnTo>
                  <a:pt x="115794" y="152939"/>
                </a:lnTo>
                <a:lnTo>
                  <a:pt x="116098" y="154072"/>
                </a:lnTo>
                <a:lnTo>
                  <a:pt x="121034" y="154215"/>
                </a:lnTo>
                <a:lnTo>
                  <a:pt x="122499" y="153380"/>
                </a:lnTo>
                <a:lnTo>
                  <a:pt x="125783" y="155354"/>
                </a:lnTo>
                <a:lnTo>
                  <a:pt x="128858" y="154777"/>
                </a:lnTo>
                <a:lnTo>
                  <a:pt x="135944" y="160502"/>
                </a:lnTo>
                <a:lnTo>
                  <a:pt x="140471" y="161803"/>
                </a:lnTo>
                <a:lnTo>
                  <a:pt x="143801" y="163815"/>
                </a:lnTo>
                <a:lnTo>
                  <a:pt x="145806" y="167723"/>
                </a:lnTo>
                <a:lnTo>
                  <a:pt x="149879" y="170485"/>
                </a:lnTo>
                <a:lnTo>
                  <a:pt x="151676" y="169898"/>
                </a:lnTo>
                <a:lnTo>
                  <a:pt x="153576" y="167699"/>
                </a:lnTo>
                <a:lnTo>
                  <a:pt x="167471" y="167368"/>
                </a:lnTo>
                <a:lnTo>
                  <a:pt x="166015" y="170331"/>
                </a:lnTo>
                <a:lnTo>
                  <a:pt x="168392" y="170776"/>
                </a:lnTo>
                <a:lnTo>
                  <a:pt x="178186" y="176761"/>
                </a:lnTo>
                <a:lnTo>
                  <a:pt x="181955" y="174412"/>
                </a:lnTo>
                <a:lnTo>
                  <a:pt x="182441" y="172396"/>
                </a:lnTo>
                <a:lnTo>
                  <a:pt x="189984" y="173517"/>
                </a:lnTo>
                <a:lnTo>
                  <a:pt x="189962" y="171142"/>
                </a:lnTo>
                <a:lnTo>
                  <a:pt x="191685" y="169170"/>
                </a:lnTo>
                <a:lnTo>
                  <a:pt x="204555" y="165048"/>
                </a:lnTo>
                <a:lnTo>
                  <a:pt x="210493" y="166302"/>
                </a:lnTo>
                <a:lnTo>
                  <a:pt x="214997" y="165611"/>
                </a:lnTo>
                <a:lnTo>
                  <a:pt x="217501" y="167421"/>
                </a:lnTo>
                <a:lnTo>
                  <a:pt x="222092" y="169230"/>
                </a:lnTo>
                <a:lnTo>
                  <a:pt x="228638" y="169974"/>
                </a:lnTo>
                <a:lnTo>
                  <a:pt x="231999" y="169262"/>
                </a:lnTo>
                <a:lnTo>
                  <a:pt x="235905" y="166924"/>
                </a:lnTo>
                <a:lnTo>
                  <a:pt x="238617" y="167904"/>
                </a:lnTo>
                <a:lnTo>
                  <a:pt x="246338" y="166988"/>
                </a:lnTo>
                <a:lnTo>
                  <a:pt x="248184" y="164805"/>
                </a:lnTo>
                <a:lnTo>
                  <a:pt x="248021" y="159248"/>
                </a:lnTo>
                <a:lnTo>
                  <a:pt x="246891" y="156480"/>
                </a:lnTo>
                <a:lnTo>
                  <a:pt x="247286" y="155226"/>
                </a:lnTo>
                <a:lnTo>
                  <a:pt x="251019" y="153000"/>
                </a:lnTo>
                <a:lnTo>
                  <a:pt x="253256" y="154756"/>
                </a:lnTo>
                <a:lnTo>
                  <a:pt x="255161" y="154139"/>
                </a:lnTo>
                <a:lnTo>
                  <a:pt x="256213" y="155529"/>
                </a:lnTo>
                <a:lnTo>
                  <a:pt x="262505" y="155818"/>
                </a:lnTo>
                <a:lnTo>
                  <a:pt x="263789" y="156738"/>
                </a:lnTo>
                <a:lnTo>
                  <a:pt x="265848" y="162218"/>
                </a:lnTo>
                <a:lnTo>
                  <a:pt x="273859" y="168908"/>
                </a:lnTo>
                <a:lnTo>
                  <a:pt x="275769" y="175646"/>
                </a:lnTo>
                <a:lnTo>
                  <a:pt x="277588" y="178391"/>
                </a:lnTo>
                <a:lnTo>
                  <a:pt x="280709" y="180898"/>
                </a:lnTo>
                <a:lnTo>
                  <a:pt x="289627" y="183948"/>
                </a:lnTo>
                <a:lnTo>
                  <a:pt x="287781" y="186209"/>
                </a:lnTo>
                <a:lnTo>
                  <a:pt x="288003" y="188036"/>
                </a:lnTo>
                <a:lnTo>
                  <a:pt x="298668" y="193045"/>
                </a:lnTo>
                <a:lnTo>
                  <a:pt x="301294" y="192483"/>
                </a:lnTo>
                <a:lnTo>
                  <a:pt x="305931" y="186478"/>
                </a:lnTo>
                <a:lnTo>
                  <a:pt x="308484" y="185823"/>
                </a:lnTo>
                <a:lnTo>
                  <a:pt x="309423" y="187039"/>
                </a:lnTo>
                <a:lnTo>
                  <a:pt x="308738" y="193810"/>
                </a:lnTo>
                <a:lnTo>
                  <a:pt x="309687" y="198837"/>
                </a:lnTo>
                <a:lnTo>
                  <a:pt x="314014" y="201247"/>
                </a:lnTo>
                <a:lnTo>
                  <a:pt x="320465" y="199772"/>
                </a:lnTo>
                <a:lnTo>
                  <a:pt x="328258" y="203495"/>
                </a:lnTo>
                <a:lnTo>
                  <a:pt x="344057" y="194983"/>
                </a:lnTo>
                <a:lnTo>
                  <a:pt x="351270" y="201069"/>
                </a:lnTo>
                <a:lnTo>
                  <a:pt x="366938" y="202198"/>
                </a:lnTo>
                <a:lnTo>
                  <a:pt x="371170" y="203742"/>
                </a:lnTo>
                <a:lnTo>
                  <a:pt x="373225" y="200638"/>
                </a:lnTo>
                <a:lnTo>
                  <a:pt x="373525" y="199493"/>
                </a:lnTo>
                <a:lnTo>
                  <a:pt x="373067" y="194032"/>
                </a:lnTo>
                <a:lnTo>
                  <a:pt x="374595" y="190676"/>
                </a:lnTo>
                <a:lnTo>
                  <a:pt x="376646" y="189188"/>
                </a:lnTo>
                <a:lnTo>
                  <a:pt x="373389" y="185075"/>
                </a:lnTo>
                <a:lnTo>
                  <a:pt x="371311" y="184653"/>
                </a:lnTo>
                <a:lnTo>
                  <a:pt x="372345" y="177610"/>
                </a:lnTo>
                <a:lnTo>
                  <a:pt x="381427" y="176620"/>
                </a:lnTo>
                <a:lnTo>
                  <a:pt x="384956" y="175180"/>
                </a:lnTo>
                <a:lnTo>
                  <a:pt x="392627" y="176916"/>
                </a:lnTo>
                <a:lnTo>
                  <a:pt x="394482" y="176374"/>
                </a:lnTo>
                <a:lnTo>
                  <a:pt x="395598" y="174360"/>
                </a:lnTo>
                <a:lnTo>
                  <a:pt x="398823" y="172424"/>
                </a:lnTo>
                <a:lnTo>
                  <a:pt x="402557" y="175988"/>
                </a:lnTo>
                <a:lnTo>
                  <a:pt x="404221" y="174920"/>
                </a:lnTo>
                <a:lnTo>
                  <a:pt x="405233" y="177310"/>
                </a:lnTo>
                <a:lnTo>
                  <a:pt x="409701" y="174654"/>
                </a:lnTo>
                <a:lnTo>
                  <a:pt x="409697" y="177467"/>
                </a:lnTo>
                <a:lnTo>
                  <a:pt x="413353" y="176395"/>
                </a:lnTo>
                <a:lnTo>
                  <a:pt x="417254" y="179867"/>
                </a:lnTo>
                <a:lnTo>
                  <a:pt x="421654" y="177411"/>
                </a:lnTo>
                <a:lnTo>
                  <a:pt x="423723" y="176738"/>
                </a:lnTo>
                <a:lnTo>
                  <a:pt x="424807" y="177495"/>
                </a:lnTo>
                <a:lnTo>
                  <a:pt x="424548" y="179092"/>
                </a:lnTo>
                <a:lnTo>
                  <a:pt x="426286" y="178897"/>
                </a:lnTo>
                <a:lnTo>
                  <a:pt x="427084" y="180838"/>
                </a:lnTo>
                <a:lnTo>
                  <a:pt x="429175" y="177874"/>
                </a:lnTo>
                <a:lnTo>
                  <a:pt x="431276" y="177563"/>
                </a:lnTo>
                <a:lnTo>
                  <a:pt x="432645" y="168394"/>
                </a:lnTo>
                <a:lnTo>
                  <a:pt x="431775" y="166128"/>
                </a:lnTo>
                <a:lnTo>
                  <a:pt x="429030" y="164328"/>
                </a:lnTo>
                <a:lnTo>
                  <a:pt x="428908" y="162668"/>
                </a:lnTo>
                <a:lnTo>
                  <a:pt x="431258" y="151454"/>
                </a:lnTo>
                <a:lnTo>
                  <a:pt x="433970" y="149875"/>
                </a:lnTo>
                <a:lnTo>
                  <a:pt x="434056" y="148530"/>
                </a:lnTo>
                <a:lnTo>
                  <a:pt x="436737" y="148472"/>
                </a:lnTo>
                <a:lnTo>
                  <a:pt x="437309" y="146932"/>
                </a:lnTo>
                <a:lnTo>
                  <a:pt x="441337" y="144306"/>
                </a:lnTo>
                <a:lnTo>
                  <a:pt x="442689" y="142078"/>
                </a:lnTo>
                <a:lnTo>
                  <a:pt x="447683" y="142282"/>
                </a:lnTo>
                <a:lnTo>
                  <a:pt x="448318" y="141290"/>
                </a:lnTo>
                <a:lnTo>
                  <a:pt x="450350" y="141880"/>
                </a:lnTo>
                <a:lnTo>
                  <a:pt x="454206" y="140587"/>
                </a:lnTo>
                <a:lnTo>
                  <a:pt x="461950" y="141020"/>
                </a:lnTo>
                <a:lnTo>
                  <a:pt x="474424" y="138638"/>
                </a:lnTo>
                <a:lnTo>
                  <a:pt x="472315" y="127929"/>
                </a:lnTo>
                <a:lnTo>
                  <a:pt x="473635" y="126628"/>
                </a:lnTo>
                <a:lnTo>
                  <a:pt x="475282" y="119150"/>
                </a:lnTo>
                <a:lnTo>
                  <a:pt x="470791" y="118296"/>
                </a:lnTo>
                <a:lnTo>
                  <a:pt x="469235" y="110816"/>
                </a:lnTo>
                <a:lnTo>
                  <a:pt x="464653" y="113221"/>
                </a:lnTo>
                <a:lnTo>
                  <a:pt x="458498" y="109772"/>
                </a:lnTo>
                <a:lnTo>
                  <a:pt x="451965" y="111019"/>
                </a:lnTo>
                <a:lnTo>
                  <a:pt x="449992" y="113022"/>
                </a:lnTo>
                <a:lnTo>
                  <a:pt x="443786" y="110306"/>
                </a:lnTo>
                <a:lnTo>
                  <a:pt x="441101" y="111165"/>
                </a:lnTo>
                <a:lnTo>
                  <a:pt x="440167" y="110237"/>
                </a:lnTo>
                <a:lnTo>
                  <a:pt x="439894" y="107509"/>
                </a:lnTo>
                <a:lnTo>
                  <a:pt x="431543" y="103499"/>
                </a:lnTo>
                <a:lnTo>
                  <a:pt x="426082" y="104186"/>
                </a:lnTo>
                <a:lnTo>
                  <a:pt x="420457" y="102641"/>
                </a:lnTo>
                <a:lnTo>
                  <a:pt x="414945" y="103314"/>
                </a:lnTo>
                <a:lnTo>
                  <a:pt x="410840" y="105723"/>
                </a:lnTo>
                <a:lnTo>
                  <a:pt x="411384" y="109121"/>
                </a:lnTo>
                <a:lnTo>
                  <a:pt x="413026" y="110672"/>
                </a:lnTo>
                <a:lnTo>
                  <a:pt x="410940" y="111603"/>
                </a:lnTo>
                <a:lnTo>
                  <a:pt x="409720" y="109968"/>
                </a:lnTo>
                <a:lnTo>
                  <a:pt x="405814" y="109683"/>
                </a:lnTo>
                <a:lnTo>
                  <a:pt x="403323" y="108059"/>
                </a:lnTo>
                <a:lnTo>
                  <a:pt x="401763" y="108339"/>
                </a:lnTo>
                <a:lnTo>
                  <a:pt x="400416" y="109973"/>
                </a:lnTo>
                <a:lnTo>
                  <a:pt x="395929" y="109225"/>
                </a:lnTo>
                <a:lnTo>
                  <a:pt x="392681" y="110172"/>
                </a:lnTo>
                <a:lnTo>
                  <a:pt x="391402" y="109672"/>
                </a:lnTo>
                <a:lnTo>
                  <a:pt x="389642" y="106348"/>
                </a:lnTo>
                <a:lnTo>
                  <a:pt x="383019" y="10720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9A94C58-806D-0621-67DE-52C17281149A}"/>
              </a:ext>
            </a:extLst>
          </p:cNvPr>
          <p:cNvSpPr>
            <a:spLocks/>
          </p:cNvSpPr>
          <p:nvPr/>
        </p:nvSpPr>
        <p:spPr>
          <a:xfrm flipV="1">
            <a:off x="3001680" y="4937604"/>
            <a:ext cx="1483740" cy="980878"/>
          </a:xfrm>
          <a:custGeom>
            <a:avLst/>
            <a:gdLst>
              <a:gd name="connsiteX0" fmla="*/ 884386 w 1010423"/>
              <a:gd name="connsiteY0" fmla="*/ 623583 h 667975"/>
              <a:gd name="connsiteX1" fmla="*/ 897791 w 1010423"/>
              <a:gd name="connsiteY1" fmla="*/ 621264 h 667975"/>
              <a:gd name="connsiteX2" fmla="*/ 924033 w 1010423"/>
              <a:gd name="connsiteY2" fmla="*/ 616830 h 667975"/>
              <a:gd name="connsiteX3" fmla="*/ 965204 w 1010423"/>
              <a:gd name="connsiteY3" fmla="*/ 610132 h 667975"/>
              <a:gd name="connsiteX4" fmla="*/ 966406 w 1010423"/>
              <a:gd name="connsiteY4" fmla="*/ 609937 h 667975"/>
              <a:gd name="connsiteX5" fmla="*/ 945335 w 1010423"/>
              <a:gd name="connsiteY5" fmla="*/ 538684 h 667975"/>
              <a:gd name="connsiteX6" fmla="*/ 973505 w 1010423"/>
              <a:gd name="connsiteY6" fmla="*/ 520715 h 667975"/>
              <a:gd name="connsiteX7" fmla="*/ 978164 w 1010423"/>
              <a:gd name="connsiteY7" fmla="*/ 434351 h 667975"/>
              <a:gd name="connsiteX8" fmla="*/ 968302 w 1010423"/>
              <a:gd name="connsiteY8" fmla="*/ 381699 h 667975"/>
              <a:gd name="connsiteX9" fmla="*/ 973986 w 1010423"/>
              <a:gd name="connsiteY9" fmla="*/ 351867 h 667975"/>
              <a:gd name="connsiteX10" fmla="*/ 1011002 w 1010423"/>
              <a:gd name="connsiteY10" fmla="*/ 308018 h 667975"/>
              <a:gd name="connsiteX11" fmla="*/ 989105 w 1010423"/>
              <a:gd name="connsiteY11" fmla="*/ 293484 h 667975"/>
              <a:gd name="connsiteX12" fmla="*/ 990140 w 1010423"/>
              <a:gd name="connsiteY12" fmla="*/ 274447 h 667975"/>
              <a:gd name="connsiteX13" fmla="*/ 857378 w 1010423"/>
              <a:gd name="connsiteY13" fmla="*/ 292508 h 667975"/>
              <a:gd name="connsiteX14" fmla="*/ 875858 w 1010423"/>
              <a:gd name="connsiteY14" fmla="*/ 267160 h 667975"/>
              <a:gd name="connsiteX15" fmla="*/ 797989 w 1010423"/>
              <a:gd name="connsiteY15" fmla="*/ 238757 h 667975"/>
              <a:gd name="connsiteX16" fmla="*/ 752618 w 1010423"/>
              <a:gd name="connsiteY16" fmla="*/ 214199 h 667975"/>
              <a:gd name="connsiteX17" fmla="*/ 627123 w 1010423"/>
              <a:gd name="connsiteY17" fmla="*/ 177347 h 667975"/>
              <a:gd name="connsiteX18" fmla="*/ 458693 w 1010423"/>
              <a:gd name="connsiteY18" fmla="*/ 118342 h 667975"/>
              <a:gd name="connsiteX19" fmla="*/ 368131 w 1010423"/>
              <a:gd name="connsiteY19" fmla="*/ 86741 h 667975"/>
              <a:gd name="connsiteX20" fmla="*/ 351424 w 1010423"/>
              <a:gd name="connsiteY20" fmla="*/ 812 h 667975"/>
              <a:gd name="connsiteX21" fmla="*/ 314114 w 1010423"/>
              <a:gd name="connsiteY21" fmla="*/ 9929 h 667975"/>
              <a:gd name="connsiteX22" fmla="*/ 206464 w 1010423"/>
              <a:gd name="connsiteY22" fmla="*/ 37596 h 667975"/>
              <a:gd name="connsiteX23" fmla="*/ 150569 w 1010423"/>
              <a:gd name="connsiteY23" fmla="*/ 52770 h 667975"/>
              <a:gd name="connsiteX24" fmla="*/ 44784 w 1010423"/>
              <a:gd name="connsiteY24" fmla="*/ 83033 h 667975"/>
              <a:gd name="connsiteX25" fmla="*/ 578 w 1010423"/>
              <a:gd name="connsiteY25" fmla="*/ 96284 h 667975"/>
              <a:gd name="connsiteX26" fmla="*/ 25419 w 1010423"/>
              <a:gd name="connsiteY26" fmla="*/ 142102 h 667975"/>
              <a:gd name="connsiteX27" fmla="*/ 53004 w 1010423"/>
              <a:gd name="connsiteY27" fmla="*/ 193838 h 667975"/>
              <a:gd name="connsiteX28" fmla="*/ 67538 w 1010423"/>
              <a:gd name="connsiteY28" fmla="*/ 220792 h 667975"/>
              <a:gd name="connsiteX29" fmla="*/ 88155 w 1010423"/>
              <a:gd name="connsiteY29" fmla="*/ 258914 h 667975"/>
              <a:gd name="connsiteX30" fmla="*/ 99632 w 1010423"/>
              <a:gd name="connsiteY30" fmla="*/ 280120 h 667975"/>
              <a:gd name="connsiteX31" fmla="*/ 248252 w 1010423"/>
              <a:gd name="connsiteY31" fmla="*/ 390225 h 667975"/>
              <a:gd name="connsiteX32" fmla="*/ 364838 w 1010423"/>
              <a:gd name="connsiteY32" fmla="*/ 476852 h 667975"/>
              <a:gd name="connsiteX33" fmla="*/ 376836 w 1010423"/>
              <a:gd name="connsiteY33" fmla="*/ 478667 h 667975"/>
              <a:gd name="connsiteX34" fmla="*/ 386639 w 1010423"/>
              <a:gd name="connsiteY34" fmla="*/ 480142 h 667975"/>
              <a:gd name="connsiteX35" fmla="*/ 392663 w 1010423"/>
              <a:gd name="connsiteY35" fmla="*/ 501556 h 667975"/>
              <a:gd name="connsiteX36" fmla="*/ 653569 w 1010423"/>
              <a:gd name="connsiteY36" fmla="*/ 668788 h 667975"/>
              <a:gd name="connsiteX37" fmla="*/ 662642 w 1010423"/>
              <a:gd name="connsiteY37" fmla="*/ 666819 h 667975"/>
              <a:gd name="connsiteX38" fmla="*/ 668698 w 1010423"/>
              <a:gd name="connsiteY38" fmla="*/ 665512 h 667975"/>
              <a:gd name="connsiteX39" fmla="*/ 683781 w 1010423"/>
              <a:gd name="connsiteY39" fmla="*/ 662290 h 667975"/>
              <a:gd name="connsiteX40" fmla="*/ 689065 w 1010423"/>
              <a:gd name="connsiteY40" fmla="*/ 661174 h 667975"/>
              <a:gd name="connsiteX41" fmla="*/ 707283 w 1010423"/>
              <a:gd name="connsiteY41" fmla="*/ 657362 h 667975"/>
              <a:gd name="connsiteX42" fmla="*/ 709669 w 1010423"/>
              <a:gd name="connsiteY42" fmla="*/ 656863 h 667975"/>
              <a:gd name="connsiteX43" fmla="*/ 747161 w 1010423"/>
              <a:gd name="connsiteY43" fmla="*/ 649235 h 667975"/>
              <a:gd name="connsiteX44" fmla="*/ 748916 w 1010423"/>
              <a:gd name="connsiteY44" fmla="*/ 648881 h 667975"/>
              <a:gd name="connsiteX45" fmla="*/ 763868 w 1010423"/>
              <a:gd name="connsiteY45" fmla="*/ 645918 h 667975"/>
              <a:gd name="connsiteX46" fmla="*/ 764643 w 1010423"/>
              <a:gd name="connsiteY46" fmla="*/ 645768 h 667975"/>
              <a:gd name="connsiteX47" fmla="*/ 802662 w 1010423"/>
              <a:gd name="connsiteY47" fmla="*/ 638430 h 667975"/>
              <a:gd name="connsiteX48" fmla="*/ 825878 w 1010423"/>
              <a:gd name="connsiteY48" fmla="*/ 634083 h 667975"/>
              <a:gd name="connsiteX49" fmla="*/ 829335 w 1010423"/>
              <a:gd name="connsiteY49" fmla="*/ 633443 h 667975"/>
              <a:gd name="connsiteX50" fmla="*/ 832333 w 1010423"/>
              <a:gd name="connsiteY50" fmla="*/ 632894 h 667975"/>
              <a:gd name="connsiteX51" fmla="*/ 850696 w 1010423"/>
              <a:gd name="connsiteY51" fmla="*/ 629550 h 667975"/>
              <a:gd name="connsiteX52" fmla="*/ 865343 w 1010423"/>
              <a:gd name="connsiteY52" fmla="*/ 626927 h 667975"/>
              <a:gd name="connsiteX53" fmla="*/ 869607 w 1010423"/>
              <a:gd name="connsiteY53" fmla="*/ 626174 h 667975"/>
              <a:gd name="connsiteX54" fmla="*/ 870147 w 1010423"/>
              <a:gd name="connsiteY54" fmla="*/ 626078 h 667975"/>
              <a:gd name="connsiteX55" fmla="*/ 882363 w 1010423"/>
              <a:gd name="connsiteY55" fmla="*/ 623932 h 667975"/>
              <a:gd name="connsiteX56" fmla="*/ 884386 w 1010423"/>
              <a:gd name="connsiteY56" fmla="*/ 623583 h 667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010423" h="667975">
                <a:moveTo>
                  <a:pt x="884386" y="623583"/>
                </a:moveTo>
                <a:lnTo>
                  <a:pt x="897791" y="621264"/>
                </a:lnTo>
                <a:lnTo>
                  <a:pt x="924033" y="616830"/>
                </a:lnTo>
                <a:lnTo>
                  <a:pt x="965204" y="610132"/>
                </a:lnTo>
                <a:lnTo>
                  <a:pt x="966406" y="609937"/>
                </a:lnTo>
                <a:lnTo>
                  <a:pt x="945335" y="538684"/>
                </a:lnTo>
                <a:lnTo>
                  <a:pt x="973505" y="520715"/>
                </a:lnTo>
                <a:lnTo>
                  <a:pt x="978164" y="434351"/>
                </a:lnTo>
                <a:lnTo>
                  <a:pt x="968302" y="381699"/>
                </a:lnTo>
                <a:lnTo>
                  <a:pt x="973986" y="351867"/>
                </a:lnTo>
                <a:lnTo>
                  <a:pt x="1011002" y="308018"/>
                </a:lnTo>
                <a:lnTo>
                  <a:pt x="989105" y="293484"/>
                </a:lnTo>
                <a:lnTo>
                  <a:pt x="990140" y="274447"/>
                </a:lnTo>
                <a:lnTo>
                  <a:pt x="857378" y="292508"/>
                </a:lnTo>
                <a:lnTo>
                  <a:pt x="875858" y="267160"/>
                </a:lnTo>
                <a:lnTo>
                  <a:pt x="797989" y="238757"/>
                </a:lnTo>
                <a:lnTo>
                  <a:pt x="752618" y="214199"/>
                </a:lnTo>
                <a:lnTo>
                  <a:pt x="627123" y="177347"/>
                </a:lnTo>
                <a:lnTo>
                  <a:pt x="458693" y="118342"/>
                </a:lnTo>
                <a:lnTo>
                  <a:pt x="368131" y="86741"/>
                </a:lnTo>
                <a:lnTo>
                  <a:pt x="351424" y="812"/>
                </a:lnTo>
                <a:lnTo>
                  <a:pt x="314114" y="9929"/>
                </a:lnTo>
                <a:lnTo>
                  <a:pt x="206464" y="37596"/>
                </a:lnTo>
                <a:lnTo>
                  <a:pt x="150569" y="52770"/>
                </a:lnTo>
                <a:lnTo>
                  <a:pt x="44784" y="83033"/>
                </a:lnTo>
                <a:lnTo>
                  <a:pt x="578" y="96284"/>
                </a:lnTo>
                <a:lnTo>
                  <a:pt x="25419" y="142102"/>
                </a:lnTo>
                <a:lnTo>
                  <a:pt x="53004" y="193838"/>
                </a:lnTo>
                <a:lnTo>
                  <a:pt x="67538" y="220792"/>
                </a:lnTo>
                <a:lnTo>
                  <a:pt x="88155" y="258914"/>
                </a:lnTo>
                <a:lnTo>
                  <a:pt x="99632" y="280120"/>
                </a:lnTo>
                <a:lnTo>
                  <a:pt x="248252" y="390225"/>
                </a:lnTo>
                <a:lnTo>
                  <a:pt x="364838" y="476852"/>
                </a:lnTo>
                <a:lnTo>
                  <a:pt x="376836" y="478667"/>
                </a:lnTo>
                <a:lnTo>
                  <a:pt x="386639" y="480142"/>
                </a:lnTo>
                <a:lnTo>
                  <a:pt x="392663" y="501556"/>
                </a:lnTo>
                <a:lnTo>
                  <a:pt x="653569" y="668788"/>
                </a:lnTo>
                <a:lnTo>
                  <a:pt x="662642" y="666819"/>
                </a:lnTo>
                <a:lnTo>
                  <a:pt x="668698" y="665512"/>
                </a:lnTo>
                <a:lnTo>
                  <a:pt x="683781" y="662290"/>
                </a:lnTo>
                <a:lnTo>
                  <a:pt x="689065" y="661174"/>
                </a:lnTo>
                <a:lnTo>
                  <a:pt x="707283" y="657362"/>
                </a:lnTo>
                <a:lnTo>
                  <a:pt x="709669" y="656863"/>
                </a:lnTo>
                <a:lnTo>
                  <a:pt x="747161" y="649235"/>
                </a:lnTo>
                <a:lnTo>
                  <a:pt x="748916" y="648881"/>
                </a:lnTo>
                <a:lnTo>
                  <a:pt x="763868" y="645918"/>
                </a:lnTo>
                <a:lnTo>
                  <a:pt x="764643" y="645768"/>
                </a:lnTo>
                <a:lnTo>
                  <a:pt x="802662" y="638430"/>
                </a:lnTo>
                <a:lnTo>
                  <a:pt x="825878" y="634083"/>
                </a:lnTo>
                <a:lnTo>
                  <a:pt x="829335" y="633443"/>
                </a:lnTo>
                <a:lnTo>
                  <a:pt x="832333" y="632894"/>
                </a:lnTo>
                <a:lnTo>
                  <a:pt x="850696" y="629550"/>
                </a:lnTo>
                <a:lnTo>
                  <a:pt x="865343" y="626927"/>
                </a:lnTo>
                <a:lnTo>
                  <a:pt x="869607" y="626174"/>
                </a:lnTo>
                <a:lnTo>
                  <a:pt x="870147" y="626078"/>
                </a:lnTo>
                <a:lnTo>
                  <a:pt x="882363" y="623932"/>
                </a:lnTo>
                <a:lnTo>
                  <a:pt x="884386" y="62358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6961BCA-4CB6-FF6D-E6B5-477B58DDDB51}"/>
              </a:ext>
            </a:extLst>
          </p:cNvPr>
          <p:cNvSpPr>
            <a:spLocks/>
          </p:cNvSpPr>
          <p:nvPr/>
        </p:nvSpPr>
        <p:spPr>
          <a:xfrm flipV="1">
            <a:off x="6887635" y="3835821"/>
            <a:ext cx="809477" cy="461748"/>
          </a:xfrm>
          <a:custGeom>
            <a:avLst/>
            <a:gdLst>
              <a:gd name="connsiteX0" fmla="*/ 369960 w 551252"/>
              <a:gd name="connsiteY0" fmla="*/ 280334 h 314449"/>
              <a:gd name="connsiteX1" fmla="*/ 386921 w 551252"/>
              <a:gd name="connsiteY1" fmla="*/ 276625 h 314449"/>
              <a:gd name="connsiteX2" fmla="*/ 389820 w 551252"/>
              <a:gd name="connsiteY2" fmla="*/ 285384 h 314449"/>
              <a:gd name="connsiteX3" fmla="*/ 394610 w 551252"/>
              <a:gd name="connsiteY3" fmla="*/ 286886 h 314449"/>
              <a:gd name="connsiteX4" fmla="*/ 409802 w 551252"/>
              <a:gd name="connsiteY4" fmla="*/ 287221 h 314449"/>
              <a:gd name="connsiteX5" fmla="*/ 422503 w 551252"/>
              <a:gd name="connsiteY5" fmla="*/ 287440 h 314449"/>
              <a:gd name="connsiteX6" fmla="*/ 423179 w 551252"/>
              <a:gd name="connsiteY6" fmla="*/ 293782 h 314449"/>
              <a:gd name="connsiteX7" fmla="*/ 430056 w 551252"/>
              <a:gd name="connsiteY7" fmla="*/ 295588 h 314449"/>
              <a:gd name="connsiteX8" fmla="*/ 430474 w 551252"/>
              <a:gd name="connsiteY8" fmla="*/ 295698 h 314449"/>
              <a:gd name="connsiteX9" fmla="*/ 449036 w 551252"/>
              <a:gd name="connsiteY9" fmla="*/ 299523 h 314449"/>
              <a:gd name="connsiteX10" fmla="*/ 461116 w 551252"/>
              <a:gd name="connsiteY10" fmla="*/ 302492 h 314449"/>
              <a:gd name="connsiteX11" fmla="*/ 517823 w 551252"/>
              <a:gd name="connsiteY11" fmla="*/ 314961 h 314449"/>
              <a:gd name="connsiteX12" fmla="*/ 534290 w 551252"/>
              <a:gd name="connsiteY12" fmla="*/ 279626 h 314449"/>
              <a:gd name="connsiteX13" fmla="*/ 551550 w 551252"/>
              <a:gd name="connsiteY13" fmla="*/ 242367 h 314449"/>
              <a:gd name="connsiteX14" fmla="*/ 543222 w 551252"/>
              <a:gd name="connsiteY14" fmla="*/ 234309 h 314449"/>
              <a:gd name="connsiteX15" fmla="*/ 525099 w 551252"/>
              <a:gd name="connsiteY15" fmla="*/ 217288 h 314449"/>
              <a:gd name="connsiteX16" fmla="*/ 514480 w 551252"/>
              <a:gd name="connsiteY16" fmla="*/ 207846 h 314449"/>
              <a:gd name="connsiteX17" fmla="*/ 511436 w 551252"/>
              <a:gd name="connsiteY17" fmla="*/ 204793 h 314449"/>
              <a:gd name="connsiteX18" fmla="*/ 503321 w 551252"/>
              <a:gd name="connsiteY18" fmla="*/ 197472 h 314449"/>
              <a:gd name="connsiteX19" fmla="*/ 489735 w 551252"/>
              <a:gd name="connsiteY19" fmla="*/ 184735 h 314449"/>
              <a:gd name="connsiteX20" fmla="*/ 485126 w 551252"/>
              <a:gd name="connsiteY20" fmla="*/ 180567 h 314449"/>
              <a:gd name="connsiteX21" fmla="*/ 477174 w 551252"/>
              <a:gd name="connsiteY21" fmla="*/ 173153 h 314449"/>
              <a:gd name="connsiteX22" fmla="*/ 470025 w 551252"/>
              <a:gd name="connsiteY22" fmla="*/ 165252 h 314449"/>
              <a:gd name="connsiteX23" fmla="*/ 463007 w 551252"/>
              <a:gd name="connsiteY23" fmla="*/ 159761 h 314449"/>
              <a:gd name="connsiteX24" fmla="*/ 454956 w 551252"/>
              <a:gd name="connsiteY24" fmla="*/ 152687 h 314449"/>
              <a:gd name="connsiteX25" fmla="*/ 440617 w 551252"/>
              <a:gd name="connsiteY25" fmla="*/ 145808 h 314449"/>
              <a:gd name="connsiteX26" fmla="*/ 436947 w 551252"/>
              <a:gd name="connsiteY26" fmla="*/ 142618 h 314449"/>
              <a:gd name="connsiteX27" fmla="*/ 423719 w 551252"/>
              <a:gd name="connsiteY27" fmla="*/ 135471 h 314449"/>
              <a:gd name="connsiteX28" fmla="*/ 413626 w 551252"/>
              <a:gd name="connsiteY28" fmla="*/ 129871 h 314449"/>
              <a:gd name="connsiteX29" fmla="*/ 393249 w 551252"/>
              <a:gd name="connsiteY29" fmla="*/ 124725 h 314449"/>
              <a:gd name="connsiteX30" fmla="*/ 383279 w 551252"/>
              <a:gd name="connsiteY30" fmla="*/ 123618 h 314449"/>
              <a:gd name="connsiteX31" fmla="*/ 379042 w 551252"/>
              <a:gd name="connsiteY31" fmla="*/ 119833 h 314449"/>
              <a:gd name="connsiteX32" fmla="*/ 366839 w 551252"/>
              <a:gd name="connsiteY32" fmla="*/ 110957 h 314449"/>
              <a:gd name="connsiteX33" fmla="*/ 355385 w 551252"/>
              <a:gd name="connsiteY33" fmla="*/ 116185 h 314449"/>
              <a:gd name="connsiteX34" fmla="*/ 345161 w 551252"/>
              <a:gd name="connsiteY34" fmla="*/ 120936 h 314449"/>
              <a:gd name="connsiteX35" fmla="*/ 340829 w 551252"/>
              <a:gd name="connsiteY35" fmla="*/ 119815 h 314449"/>
              <a:gd name="connsiteX36" fmla="*/ 335131 w 551252"/>
              <a:gd name="connsiteY36" fmla="*/ 120115 h 314449"/>
              <a:gd name="connsiteX37" fmla="*/ 327823 w 551252"/>
              <a:gd name="connsiteY37" fmla="*/ 114528 h 314449"/>
              <a:gd name="connsiteX38" fmla="*/ 313398 w 551252"/>
              <a:gd name="connsiteY38" fmla="*/ 104836 h 314449"/>
              <a:gd name="connsiteX39" fmla="*/ 303445 w 551252"/>
              <a:gd name="connsiteY39" fmla="*/ 103701 h 314449"/>
              <a:gd name="connsiteX40" fmla="*/ 302321 w 551252"/>
              <a:gd name="connsiteY40" fmla="*/ 93233 h 314449"/>
              <a:gd name="connsiteX41" fmla="*/ 287292 w 551252"/>
              <a:gd name="connsiteY41" fmla="*/ 77241 h 314449"/>
              <a:gd name="connsiteX42" fmla="*/ 272037 w 551252"/>
              <a:gd name="connsiteY42" fmla="*/ 73897 h 314449"/>
              <a:gd name="connsiteX43" fmla="*/ 284135 w 551252"/>
              <a:gd name="connsiteY43" fmla="*/ 47627 h 314449"/>
              <a:gd name="connsiteX44" fmla="*/ 282955 w 551252"/>
              <a:gd name="connsiteY44" fmla="*/ 42754 h 314449"/>
              <a:gd name="connsiteX45" fmla="*/ 274622 w 551252"/>
              <a:gd name="connsiteY45" fmla="*/ 37957 h 314449"/>
              <a:gd name="connsiteX46" fmla="*/ 267818 w 551252"/>
              <a:gd name="connsiteY46" fmla="*/ 34363 h 314449"/>
              <a:gd name="connsiteX47" fmla="*/ 263468 w 551252"/>
              <a:gd name="connsiteY47" fmla="*/ 37104 h 314449"/>
              <a:gd name="connsiteX48" fmla="*/ 257557 w 551252"/>
              <a:gd name="connsiteY48" fmla="*/ 33288 h 314449"/>
              <a:gd name="connsiteX49" fmla="*/ 256845 w 551252"/>
              <a:gd name="connsiteY49" fmla="*/ 30779 h 314449"/>
              <a:gd name="connsiteX50" fmla="*/ 252508 w 551252"/>
              <a:gd name="connsiteY50" fmla="*/ 31709 h 314449"/>
              <a:gd name="connsiteX51" fmla="*/ 250553 w 551252"/>
              <a:gd name="connsiteY51" fmla="*/ 30588 h 314449"/>
              <a:gd name="connsiteX52" fmla="*/ 246584 w 551252"/>
              <a:gd name="connsiteY52" fmla="*/ 30992 h 314449"/>
              <a:gd name="connsiteX53" fmla="*/ 244901 w 551252"/>
              <a:gd name="connsiteY53" fmla="*/ 27148 h 314449"/>
              <a:gd name="connsiteX54" fmla="*/ 241281 w 551252"/>
              <a:gd name="connsiteY54" fmla="*/ 27148 h 314449"/>
              <a:gd name="connsiteX55" fmla="*/ 232172 w 551252"/>
              <a:gd name="connsiteY55" fmla="*/ 20804 h 314449"/>
              <a:gd name="connsiteX56" fmla="*/ 225880 w 551252"/>
              <a:gd name="connsiteY56" fmla="*/ 20392 h 314449"/>
              <a:gd name="connsiteX57" fmla="*/ 216363 w 551252"/>
              <a:gd name="connsiteY57" fmla="*/ 27244 h 314449"/>
              <a:gd name="connsiteX58" fmla="*/ 214485 w 551252"/>
              <a:gd name="connsiteY58" fmla="*/ 26504 h 314449"/>
              <a:gd name="connsiteX59" fmla="*/ 211537 w 551252"/>
              <a:gd name="connsiteY59" fmla="*/ 27725 h 314449"/>
              <a:gd name="connsiteX60" fmla="*/ 199452 w 551252"/>
              <a:gd name="connsiteY60" fmla="*/ 28374 h 314449"/>
              <a:gd name="connsiteX61" fmla="*/ 194181 w 551252"/>
              <a:gd name="connsiteY61" fmla="*/ 28528 h 314449"/>
              <a:gd name="connsiteX62" fmla="*/ 187531 w 551252"/>
              <a:gd name="connsiteY62" fmla="*/ 27893 h 314449"/>
              <a:gd name="connsiteX63" fmla="*/ 180396 w 551252"/>
              <a:gd name="connsiteY63" fmla="*/ 29131 h 314449"/>
              <a:gd name="connsiteX64" fmla="*/ 169894 w 551252"/>
              <a:gd name="connsiteY64" fmla="*/ 34672 h 314449"/>
              <a:gd name="connsiteX65" fmla="*/ 165934 w 551252"/>
              <a:gd name="connsiteY65" fmla="*/ 34990 h 314449"/>
              <a:gd name="connsiteX66" fmla="*/ 160327 w 551252"/>
              <a:gd name="connsiteY66" fmla="*/ 31886 h 314449"/>
              <a:gd name="connsiteX67" fmla="*/ 156694 w 551252"/>
              <a:gd name="connsiteY67" fmla="*/ 36356 h 314449"/>
              <a:gd name="connsiteX68" fmla="*/ 150443 w 551252"/>
              <a:gd name="connsiteY68" fmla="*/ 31958 h 314449"/>
              <a:gd name="connsiteX69" fmla="*/ 147322 w 551252"/>
              <a:gd name="connsiteY69" fmla="*/ 31491 h 314449"/>
              <a:gd name="connsiteX70" fmla="*/ 143298 w 551252"/>
              <a:gd name="connsiteY70" fmla="*/ 22261 h 314449"/>
              <a:gd name="connsiteX71" fmla="*/ 126578 w 551252"/>
              <a:gd name="connsiteY71" fmla="*/ 14479 h 314449"/>
              <a:gd name="connsiteX72" fmla="*/ 117732 w 551252"/>
              <a:gd name="connsiteY72" fmla="*/ 9678 h 314449"/>
              <a:gd name="connsiteX73" fmla="*/ 109204 w 551252"/>
              <a:gd name="connsiteY73" fmla="*/ 9632 h 314449"/>
              <a:gd name="connsiteX74" fmla="*/ 105421 w 551252"/>
              <a:gd name="connsiteY74" fmla="*/ 10708 h 314449"/>
              <a:gd name="connsiteX75" fmla="*/ 94139 w 551252"/>
              <a:gd name="connsiteY75" fmla="*/ 7277 h 314449"/>
              <a:gd name="connsiteX76" fmla="*/ 74851 w 551252"/>
              <a:gd name="connsiteY76" fmla="*/ 511 h 314449"/>
              <a:gd name="connsiteX77" fmla="*/ 69893 w 551252"/>
              <a:gd name="connsiteY77" fmla="*/ 10200 h 314449"/>
              <a:gd name="connsiteX78" fmla="*/ 72978 w 551252"/>
              <a:gd name="connsiteY78" fmla="*/ 33352 h 314449"/>
              <a:gd name="connsiteX79" fmla="*/ 67870 w 551252"/>
              <a:gd name="connsiteY79" fmla="*/ 36982 h 314449"/>
              <a:gd name="connsiteX80" fmla="*/ 59559 w 551252"/>
              <a:gd name="connsiteY80" fmla="*/ 53631 h 314449"/>
              <a:gd name="connsiteX81" fmla="*/ 39509 w 551252"/>
              <a:gd name="connsiteY81" fmla="*/ 61981 h 314449"/>
              <a:gd name="connsiteX82" fmla="*/ 38856 w 551252"/>
              <a:gd name="connsiteY82" fmla="*/ 63655 h 314449"/>
              <a:gd name="connsiteX83" fmla="*/ 20480 w 551252"/>
              <a:gd name="connsiteY83" fmla="*/ 78149 h 314449"/>
              <a:gd name="connsiteX84" fmla="*/ 31444 w 551252"/>
              <a:gd name="connsiteY84" fmla="*/ 89525 h 314449"/>
              <a:gd name="connsiteX85" fmla="*/ 30936 w 551252"/>
              <a:gd name="connsiteY85" fmla="*/ 94539 h 314449"/>
              <a:gd name="connsiteX86" fmla="*/ 23941 w 551252"/>
              <a:gd name="connsiteY86" fmla="*/ 101827 h 314449"/>
              <a:gd name="connsiteX87" fmla="*/ 22294 w 551252"/>
              <a:gd name="connsiteY87" fmla="*/ 104414 h 314449"/>
              <a:gd name="connsiteX88" fmla="*/ 19287 w 551252"/>
              <a:gd name="connsiteY88" fmla="*/ 122175 h 314449"/>
              <a:gd name="connsiteX89" fmla="*/ 21804 w 551252"/>
              <a:gd name="connsiteY89" fmla="*/ 126767 h 314449"/>
              <a:gd name="connsiteX90" fmla="*/ 24676 w 551252"/>
              <a:gd name="connsiteY90" fmla="*/ 129086 h 314449"/>
              <a:gd name="connsiteX91" fmla="*/ 27606 w 551252"/>
              <a:gd name="connsiteY91" fmla="*/ 132072 h 314449"/>
              <a:gd name="connsiteX92" fmla="*/ 30995 w 551252"/>
              <a:gd name="connsiteY92" fmla="*/ 131114 h 314449"/>
              <a:gd name="connsiteX93" fmla="*/ 37881 w 551252"/>
              <a:gd name="connsiteY93" fmla="*/ 133596 h 314449"/>
              <a:gd name="connsiteX94" fmla="*/ 39759 w 551252"/>
              <a:gd name="connsiteY94" fmla="*/ 141265 h 314449"/>
              <a:gd name="connsiteX95" fmla="*/ 45034 w 551252"/>
              <a:gd name="connsiteY95" fmla="*/ 147786 h 314449"/>
              <a:gd name="connsiteX96" fmla="*/ 46037 w 551252"/>
              <a:gd name="connsiteY96" fmla="*/ 152061 h 314449"/>
              <a:gd name="connsiteX97" fmla="*/ 49761 w 551252"/>
              <a:gd name="connsiteY97" fmla="*/ 155682 h 314449"/>
              <a:gd name="connsiteX98" fmla="*/ 49952 w 551252"/>
              <a:gd name="connsiteY98" fmla="*/ 156975 h 314449"/>
              <a:gd name="connsiteX99" fmla="*/ 50033 w 551252"/>
              <a:gd name="connsiteY99" fmla="*/ 159630 h 314449"/>
              <a:gd name="connsiteX100" fmla="*/ 50056 w 551252"/>
              <a:gd name="connsiteY100" fmla="*/ 160619 h 314449"/>
              <a:gd name="connsiteX101" fmla="*/ 36729 w 551252"/>
              <a:gd name="connsiteY101" fmla="*/ 172585 h 314449"/>
              <a:gd name="connsiteX102" fmla="*/ 32510 w 551252"/>
              <a:gd name="connsiteY102" fmla="*/ 174296 h 314449"/>
              <a:gd name="connsiteX103" fmla="*/ 32183 w 551252"/>
              <a:gd name="connsiteY103" fmla="*/ 176305 h 314449"/>
              <a:gd name="connsiteX104" fmla="*/ 24821 w 551252"/>
              <a:gd name="connsiteY104" fmla="*/ 180399 h 314449"/>
              <a:gd name="connsiteX105" fmla="*/ 14683 w 551252"/>
              <a:gd name="connsiteY105" fmla="*/ 184509 h 314449"/>
              <a:gd name="connsiteX106" fmla="*/ 11516 w 551252"/>
              <a:gd name="connsiteY106" fmla="*/ 190210 h 314449"/>
              <a:gd name="connsiteX107" fmla="*/ 11335 w 551252"/>
              <a:gd name="connsiteY107" fmla="*/ 196214 h 314449"/>
              <a:gd name="connsiteX108" fmla="*/ 5347 w 551252"/>
              <a:gd name="connsiteY108" fmla="*/ 199959 h 314449"/>
              <a:gd name="connsiteX109" fmla="*/ 375 w 551252"/>
              <a:gd name="connsiteY109" fmla="*/ 209335 h 314449"/>
              <a:gd name="connsiteX110" fmla="*/ 298 w 551252"/>
              <a:gd name="connsiteY110" fmla="*/ 212264 h 314449"/>
              <a:gd name="connsiteX111" fmla="*/ 575 w 551252"/>
              <a:gd name="connsiteY111" fmla="*/ 219652 h 314449"/>
              <a:gd name="connsiteX112" fmla="*/ 1972 w 551252"/>
              <a:gd name="connsiteY112" fmla="*/ 227833 h 314449"/>
              <a:gd name="connsiteX113" fmla="*/ 12451 w 551252"/>
              <a:gd name="connsiteY113" fmla="*/ 237155 h 314449"/>
              <a:gd name="connsiteX114" fmla="*/ 13966 w 551252"/>
              <a:gd name="connsiteY114" fmla="*/ 247984 h 314449"/>
              <a:gd name="connsiteX115" fmla="*/ 38108 w 551252"/>
              <a:gd name="connsiteY115" fmla="*/ 243120 h 314449"/>
              <a:gd name="connsiteX116" fmla="*/ 30373 w 551252"/>
              <a:gd name="connsiteY116" fmla="*/ 220611 h 314449"/>
              <a:gd name="connsiteX117" fmla="*/ 39827 w 551252"/>
              <a:gd name="connsiteY117" fmla="*/ 216221 h 314449"/>
              <a:gd name="connsiteX118" fmla="*/ 56325 w 551252"/>
              <a:gd name="connsiteY118" fmla="*/ 222171 h 314449"/>
              <a:gd name="connsiteX119" fmla="*/ 72279 w 551252"/>
              <a:gd name="connsiteY119" fmla="*/ 223045 h 314449"/>
              <a:gd name="connsiteX120" fmla="*/ 85021 w 551252"/>
              <a:gd name="connsiteY120" fmla="*/ 223701 h 314449"/>
              <a:gd name="connsiteX121" fmla="*/ 92071 w 551252"/>
              <a:gd name="connsiteY121" fmla="*/ 224181 h 314449"/>
              <a:gd name="connsiteX122" fmla="*/ 94058 w 551252"/>
              <a:gd name="connsiteY122" fmla="*/ 223872 h 314449"/>
              <a:gd name="connsiteX123" fmla="*/ 98163 w 551252"/>
              <a:gd name="connsiteY123" fmla="*/ 223255 h 314449"/>
              <a:gd name="connsiteX124" fmla="*/ 105570 w 551252"/>
              <a:gd name="connsiteY124" fmla="*/ 222180 h 314449"/>
              <a:gd name="connsiteX125" fmla="*/ 111567 w 551252"/>
              <a:gd name="connsiteY125" fmla="*/ 221833 h 314449"/>
              <a:gd name="connsiteX126" fmla="*/ 121484 w 551252"/>
              <a:gd name="connsiteY126" fmla="*/ 221186 h 314449"/>
              <a:gd name="connsiteX127" fmla="*/ 128197 w 551252"/>
              <a:gd name="connsiteY127" fmla="*/ 225723 h 314449"/>
              <a:gd name="connsiteX128" fmla="*/ 138930 w 551252"/>
              <a:gd name="connsiteY128" fmla="*/ 231671 h 314449"/>
              <a:gd name="connsiteX129" fmla="*/ 140785 w 551252"/>
              <a:gd name="connsiteY129" fmla="*/ 231050 h 314449"/>
              <a:gd name="connsiteX130" fmla="*/ 150425 w 551252"/>
              <a:gd name="connsiteY130" fmla="*/ 227703 h 314449"/>
              <a:gd name="connsiteX131" fmla="*/ 156109 w 551252"/>
              <a:gd name="connsiteY131" fmla="*/ 238536 h 314449"/>
              <a:gd name="connsiteX132" fmla="*/ 165231 w 551252"/>
              <a:gd name="connsiteY132" fmla="*/ 255781 h 314449"/>
              <a:gd name="connsiteX133" fmla="*/ 186021 w 551252"/>
              <a:gd name="connsiteY133" fmla="*/ 260479 h 314449"/>
              <a:gd name="connsiteX134" fmla="*/ 188692 w 551252"/>
              <a:gd name="connsiteY134" fmla="*/ 261088 h 314449"/>
              <a:gd name="connsiteX135" fmla="*/ 191364 w 551252"/>
              <a:gd name="connsiteY135" fmla="*/ 261699 h 314449"/>
              <a:gd name="connsiteX136" fmla="*/ 194735 w 551252"/>
              <a:gd name="connsiteY136" fmla="*/ 262459 h 314449"/>
              <a:gd name="connsiteX137" fmla="*/ 212372 w 551252"/>
              <a:gd name="connsiteY137" fmla="*/ 263188 h 314449"/>
              <a:gd name="connsiteX138" fmla="*/ 228452 w 551252"/>
              <a:gd name="connsiteY138" fmla="*/ 259705 h 314449"/>
              <a:gd name="connsiteX139" fmla="*/ 229745 w 551252"/>
              <a:gd name="connsiteY139" fmla="*/ 261180 h 314449"/>
              <a:gd name="connsiteX140" fmla="*/ 241589 w 551252"/>
              <a:gd name="connsiteY140" fmla="*/ 272936 h 314449"/>
              <a:gd name="connsiteX141" fmla="*/ 258038 w 551252"/>
              <a:gd name="connsiteY141" fmla="*/ 282870 h 314449"/>
              <a:gd name="connsiteX142" fmla="*/ 262755 w 551252"/>
              <a:gd name="connsiteY142" fmla="*/ 284394 h 314449"/>
              <a:gd name="connsiteX143" fmla="*/ 268113 w 551252"/>
              <a:gd name="connsiteY143" fmla="*/ 286273 h 314449"/>
              <a:gd name="connsiteX144" fmla="*/ 278061 w 551252"/>
              <a:gd name="connsiteY144" fmla="*/ 290233 h 314449"/>
              <a:gd name="connsiteX145" fmla="*/ 283563 w 551252"/>
              <a:gd name="connsiteY145" fmla="*/ 293849 h 314449"/>
              <a:gd name="connsiteX146" fmla="*/ 287423 w 551252"/>
              <a:gd name="connsiteY146" fmla="*/ 297091 h 314449"/>
              <a:gd name="connsiteX147" fmla="*/ 288866 w 551252"/>
              <a:gd name="connsiteY147" fmla="*/ 298090 h 314449"/>
              <a:gd name="connsiteX148" fmla="*/ 304725 w 551252"/>
              <a:gd name="connsiteY148" fmla="*/ 294613 h 314449"/>
              <a:gd name="connsiteX149" fmla="*/ 340026 w 551252"/>
              <a:gd name="connsiteY149" fmla="*/ 286623 h 314449"/>
              <a:gd name="connsiteX150" fmla="*/ 359150 w 551252"/>
              <a:gd name="connsiteY150" fmla="*/ 282462 h 314449"/>
              <a:gd name="connsiteX151" fmla="*/ 369960 w 551252"/>
              <a:gd name="connsiteY151" fmla="*/ 280334 h 314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551252" h="314449">
                <a:moveTo>
                  <a:pt x="369960" y="280334"/>
                </a:moveTo>
                <a:lnTo>
                  <a:pt x="386921" y="276625"/>
                </a:lnTo>
                <a:lnTo>
                  <a:pt x="389820" y="285384"/>
                </a:lnTo>
                <a:lnTo>
                  <a:pt x="394610" y="286886"/>
                </a:lnTo>
                <a:lnTo>
                  <a:pt x="409802" y="287221"/>
                </a:lnTo>
                <a:lnTo>
                  <a:pt x="422503" y="287440"/>
                </a:lnTo>
                <a:lnTo>
                  <a:pt x="423179" y="293782"/>
                </a:lnTo>
                <a:lnTo>
                  <a:pt x="430056" y="295588"/>
                </a:lnTo>
                <a:lnTo>
                  <a:pt x="430474" y="295698"/>
                </a:lnTo>
                <a:lnTo>
                  <a:pt x="449036" y="299523"/>
                </a:lnTo>
                <a:lnTo>
                  <a:pt x="461116" y="302492"/>
                </a:lnTo>
                <a:lnTo>
                  <a:pt x="517823" y="314961"/>
                </a:lnTo>
                <a:lnTo>
                  <a:pt x="534290" y="279626"/>
                </a:lnTo>
                <a:lnTo>
                  <a:pt x="551550" y="242367"/>
                </a:lnTo>
                <a:lnTo>
                  <a:pt x="543222" y="234309"/>
                </a:lnTo>
                <a:lnTo>
                  <a:pt x="525099" y="217288"/>
                </a:lnTo>
                <a:lnTo>
                  <a:pt x="514480" y="207846"/>
                </a:lnTo>
                <a:lnTo>
                  <a:pt x="511436" y="204793"/>
                </a:lnTo>
                <a:lnTo>
                  <a:pt x="503321" y="197472"/>
                </a:lnTo>
                <a:lnTo>
                  <a:pt x="489735" y="184735"/>
                </a:lnTo>
                <a:lnTo>
                  <a:pt x="485126" y="180567"/>
                </a:lnTo>
                <a:lnTo>
                  <a:pt x="477174" y="173153"/>
                </a:lnTo>
                <a:lnTo>
                  <a:pt x="470025" y="165252"/>
                </a:lnTo>
                <a:lnTo>
                  <a:pt x="463007" y="159761"/>
                </a:lnTo>
                <a:lnTo>
                  <a:pt x="454956" y="152687"/>
                </a:lnTo>
                <a:lnTo>
                  <a:pt x="440617" y="145808"/>
                </a:lnTo>
                <a:lnTo>
                  <a:pt x="436947" y="142618"/>
                </a:lnTo>
                <a:lnTo>
                  <a:pt x="423719" y="135471"/>
                </a:lnTo>
                <a:lnTo>
                  <a:pt x="413626" y="129871"/>
                </a:lnTo>
                <a:lnTo>
                  <a:pt x="393249" y="124725"/>
                </a:lnTo>
                <a:lnTo>
                  <a:pt x="383279" y="123618"/>
                </a:lnTo>
                <a:lnTo>
                  <a:pt x="379042" y="119833"/>
                </a:lnTo>
                <a:lnTo>
                  <a:pt x="366839" y="110957"/>
                </a:lnTo>
                <a:lnTo>
                  <a:pt x="355385" y="116185"/>
                </a:lnTo>
                <a:lnTo>
                  <a:pt x="345161" y="120936"/>
                </a:lnTo>
                <a:lnTo>
                  <a:pt x="340829" y="119815"/>
                </a:lnTo>
                <a:lnTo>
                  <a:pt x="335131" y="120115"/>
                </a:lnTo>
                <a:lnTo>
                  <a:pt x="327823" y="114528"/>
                </a:lnTo>
                <a:lnTo>
                  <a:pt x="313398" y="104836"/>
                </a:lnTo>
                <a:lnTo>
                  <a:pt x="303445" y="103701"/>
                </a:lnTo>
                <a:lnTo>
                  <a:pt x="302321" y="93233"/>
                </a:lnTo>
                <a:lnTo>
                  <a:pt x="287292" y="77241"/>
                </a:lnTo>
                <a:lnTo>
                  <a:pt x="272037" y="73897"/>
                </a:lnTo>
                <a:lnTo>
                  <a:pt x="284135" y="47627"/>
                </a:lnTo>
                <a:lnTo>
                  <a:pt x="282955" y="42754"/>
                </a:lnTo>
                <a:lnTo>
                  <a:pt x="274622" y="37957"/>
                </a:lnTo>
                <a:lnTo>
                  <a:pt x="267818" y="34363"/>
                </a:lnTo>
                <a:lnTo>
                  <a:pt x="263468" y="37104"/>
                </a:lnTo>
                <a:lnTo>
                  <a:pt x="257557" y="33288"/>
                </a:lnTo>
                <a:lnTo>
                  <a:pt x="256845" y="30779"/>
                </a:lnTo>
                <a:lnTo>
                  <a:pt x="252508" y="31709"/>
                </a:lnTo>
                <a:lnTo>
                  <a:pt x="250553" y="30588"/>
                </a:lnTo>
                <a:lnTo>
                  <a:pt x="246584" y="30992"/>
                </a:lnTo>
                <a:lnTo>
                  <a:pt x="244901" y="27148"/>
                </a:lnTo>
                <a:lnTo>
                  <a:pt x="241281" y="27148"/>
                </a:lnTo>
                <a:lnTo>
                  <a:pt x="232172" y="20804"/>
                </a:lnTo>
                <a:lnTo>
                  <a:pt x="225880" y="20392"/>
                </a:lnTo>
                <a:lnTo>
                  <a:pt x="216363" y="27244"/>
                </a:lnTo>
                <a:lnTo>
                  <a:pt x="214485" y="26504"/>
                </a:lnTo>
                <a:lnTo>
                  <a:pt x="211537" y="27725"/>
                </a:lnTo>
                <a:lnTo>
                  <a:pt x="199452" y="28374"/>
                </a:lnTo>
                <a:lnTo>
                  <a:pt x="194181" y="28528"/>
                </a:lnTo>
                <a:lnTo>
                  <a:pt x="187531" y="27893"/>
                </a:lnTo>
                <a:lnTo>
                  <a:pt x="180396" y="29131"/>
                </a:lnTo>
                <a:lnTo>
                  <a:pt x="169894" y="34672"/>
                </a:lnTo>
                <a:lnTo>
                  <a:pt x="165934" y="34990"/>
                </a:lnTo>
                <a:lnTo>
                  <a:pt x="160327" y="31886"/>
                </a:lnTo>
                <a:lnTo>
                  <a:pt x="156694" y="36356"/>
                </a:lnTo>
                <a:lnTo>
                  <a:pt x="150443" y="31958"/>
                </a:lnTo>
                <a:lnTo>
                  <a:pt x="147322" y="31491"/>
                </a:lnTo>
                <a:lnTo>
                  <a:pt x="143298" y="22261"/>
                </a:lnTo>
                <a:lnTo>
                  <a:pt x="126578" y="14479"/>
                </a:lnTo>
                <a:lnTo>
                  <a:pt x="117732" y="9678"/>
                </a:lnTo>
                <a:lnTo>
                  <a:pt x="109204" y="9632"/>
                </a:lnTo>
                <a:lnTo>
                  <a:pt x="105421" y="10708"/>
                </a:lnTo>
                <a:lnTo>
                  <a:pt x="94139" y="7277"/>
                </a:lnTo>
                <a:lnTo>
                  <a:pt x="74851" y="511"/>
                </a:lnTo>
                <a:lnTo>
                  <a:pt x="69893" y="10200"/>
                </a:lnTo>
                <a:lnTo>
                  <a:pt x="72978" y="33352"/>
                </a:lnTo>
                <a:lnTo>
                  <a:pt x="67870" y="36982"/>
                </a:lnTo>
                <a:lnTo>
                  <a:pt x="59559" y="53631"/>
                </a:lnTo>
                <a:lnTo>
                  <a:pt x="39509" y="61981"/>
                </a:lnTo>
                <a:lnTo>
                  <a:pt x="38856" y="63655"/>
                </a:lnTo>
                <a:lnTo>
                  <a:pt x="20480" y="78149"/>
                </a:lnTo>
                <a:lnTo>
                  <a:pt x="31444" y="89525"/>
                </a:lnTo>
                <a:lnTo>
                  <a:pt x="30936" y="94539"/>
                </a:lnTo>
                <a:lnTo>
                  <a:pt x="23941" y="101827"/>
                </a:lnTo>
                <a:lnTo>
                  <a:pt x="22294" y="104414"/>
                </a:lnTo>
                <a:lnTo>
                  <a:pt x="19287" y="122175"/>
                </a:lnTo>
                <a:lnTo>
                  <a:pt x="21804" y="126767"/>
                </a:lnTo>
                <a:lnTo>
                  <a:pt x="24676" y="129086"/>
                </a:lnTo>
                <a:lnTo>
                  <a:pt x="27606" y="132072"/>
                </a:lnTo>
                <a:lnTo>
                  <a:pt x="30995" y="131114"/>
                </a:lnTo>
                <a:lnTo>
                  <a:pt x="37881" y="133596"/>
                </a:lnTo>
                <a:lnTo>
                  <a:pt x="39759" y="141265"/>
                </a:lnTo>
                <a:lnTo>
                  <a:pt x="45034" y="147786"/>
                </a:lnTo>
                <a:lnTo>
                  <a:pt x="46037" y="152061"/>
                </a:lnTo>
                <a:lnTo>
                  <a:pt x="49761" y="155682"/>
                </a:lnTo>
                <a:lnTo>
                  <a:pt x="49952" y="156975"/>
                </a:lnTo>
                <a:lnTo>
                  <a:pt x="50033" y="159630"/>
                </a:lnTo>
                <a:lnTo>
                  <a:pt x="50056" y="160619"/>
                </a:lnTo>
                <a:lnTo>
                  <a:pt x="36729" y="172585"/>
                </a:lnTo>
                <a:lnTo>
                  <a:pt x="32510" y="174296"/>
                </a:lnTo>
                <a:lnTo>
                  <a:pt x="32183" y="176305"/>
                </a:lnTo>
                <a:lnTo>
                  <a:pt x="24821" y="180399"/>
                </a:lnTo>
                <a:lnTo>
                  <a:pt x="14683" y="184509"/>
                </a:lnTo>
                <a:lnTo>
                  <a:pt x="11516" y="190210"/>
                </a:lnTo>
                <a:lnTo>
                  <a:pt x="11335" y="196214"/>
                </a:lnTo>
                <a:lnTo>
                  <a:pt x="5347" y="199959"/>
                </a:lnTo>
                <a:lnTo>
                  <a:pt x="375" y="209335"/>
                </a:lnTo>
                <a:lnTo>
                  <a:pt x="298" y="212264"/>
                </a:lnTo>
                <a:lnTo>
                  <a:pt x="575" y="219652"/>
                </a:lnTo>
                <a:lnTo>
                  <a:pt x="1972" y="227833"/>
                </a:lnTo>
                <a:lnTo>
                  <a:pt x="12451" y="237155"/>
                </a:lnTo>
                <a:lnTo>
                  <a:pt x="13966" y="247984"/>
                </a:lnTo>
                <a:lnTo>
                  <a:pt x="38108" y="243120"/>
                </a:lnTo>
                <a:lnTo>
                  <a:pt x="30373" y="220611"/>
                </a:lnTo>
                <a:lnTo>
                  <a:pt x="39827" y="216221"/>
                </a:lnTo>
                <a:lnTo>
                  <a:pt x="56325" y="222171"/>
                </a:lnTo>
                <a:lnTo>
                  <a:pt x="72279" y="223045"/>
                </a:lnTo>
                <a:lnTo>
                  <a:pt x="85021" y="223701"/>
                </a:lnTo>
                <a:lnTo>
                  <a:pt x="92071" y="224181"/>
                </a:lnTo>
                <a:lnTo>
                  <a:pt x="94058" y="223872"/>
                </a:lnTo>
                <a:lnTo>
                  <a:pt x="98163" y="223255"/>
                </a:lnTo>
                <a:lnTo>
                  <a:pt x="105570" y="222180"/>
                </a:lnTo>
                <a:lnTo>
                  <a:pt x="111567" y="221833"/>
                </a:lnTo>
                <a:lnTo>
                  <a:pt x="121484" y="221186"/>
                </a:lnTo>
                <a:lnTo>
                  <a:pt x="128197" y="225723"/>
                </a:lnTo>
                <a:lnTo>
                  <a:pt x="138930" y="231671"/>
                </a:lnTo>
                <a:lnTo>
                  <a:pt x="140785" y="231050"/>
                </a:lnTo>
                <a:lnTo>
                  <a:pt x="150425" y="227703"/>
                </a:lnTo>
                <a:lnTo>
                  <a:pt x="156109" y="238536"/>
                </a:lnTo>
                <a:lnTo>
                  <a:pt x="165231" y="255781"/>
                </a:lnTo>
                <a:lnTo>
                  <a:pt x="186021" y="260479"/>
                </a:lnTo>
                <a:lnTo>
                  <a:pt x="188692" y="261088"/>
                </a:lnTo>
                <a:lnTo>
                  <a:pt x="191364" y="261699"/>
                </a:lnTo>
                <a:lnTo>
                  <a:pt x="194735" y="262459"/>
                </a:lnTo>
                <a:lnTo>
                  <a:pt x="212372" y="263188"/>
                </a:lnTo>
                <a:lnTo>
                  <a:pt x="228452" y="259705"/>
                </a:lnTo>
                <a:lnTo>
                  <a:pt x="229745" y="261180"/>
                </a:lnTo>
                <a:lnTo>
                  <a:pt x="241589" y="272936"/>
                </a:lnTo>
                <a:lnTo>
                  <a:pt x="258038" y="282870"/>
                </a:lnTo>
                <a:lnTo>
                  <a:pt x="262755" y="284394"/>
                </a:lnTo>
                <a:lnTo>
                  <a:pt x="268113" y="286273"/>
                </a:lnTo>
                <a:lnTo>
                  <a:pt x="278061" y="290233"/>
                </a:lnTo>
                <a:lnTo>
                  <a:pt x="283563" y="293849"/>
                </a:lnTo>
                <a:lnTo>
                  <a:pt x="287423" y="297091"/>
                </a:lnTo>
                <a:lnTo>
                  <a:pt x="288866" y="298090"/>
                </a:lnTo>
                <a:lnTo>
                  <a:pt x="304725" y="294613"/>
                </a:lnTo>
                <a:lnTo>
                  <a:pt x="340026" y="286623"/>
                </a:lnTo>
                <a:lnTo>
                  <a:pt x="359150" y="282462"/>
                </a:lnTo>
                <a:lnTo>
                  <a:pt x="369960" y="280334"/>
                </a:lnTo>
                <a:close/>
              </a:path>
            </a:pathLst>
          </a:custGeom>
          <a:solidFill>
            <a:srgbClr val="FFFF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F98C34C1-E6A4-420C-58A4-3539BADA6618}"/>
              </a:ext>
            </a:extLst>
          </p:cNvPr>
          <p:cNvSpPr>
            <a:spLocks/>
          </p:cNvSpPr>
          <p:nvPr/>
        </p:nvSpPr>
        <p:spPr>
          <a:xfrm flipV="1">
            <a:off x="6012886" y="3689925"/>
            <a:ext cx="240519" cy="182525"/>
          </a:xfrm>
          <a:custGeom>
            <a:avLst/>
            <a:gdLst>
              <a:gd name="connsiteX0" fmla="*/ 154099 w 163793"/>
              <a:gd name="connsiteY0" fmla="*/ 51738 h 124299"/>
              <a:gd name="connsiteX1" fmla="*/ 153287 w 163793"/>
              <a:gd name="connsiteY1" fmla="*/ 49537 h 124299"/>
              <a:gd name="connsiteX2" fmla="*/ 151827 w 163793"/>
              <a:gd name="connsiteY2" fmla="*/ 49252 h 124299"/>
              <a:gd name="connsiteX3" fmla="*/ 144891 w 163793"/>
              <a:gd name="connsiteY3" fmla="*/ 47435 h 124299"/>
              <a:gd name="connsiteX4" fmla="*/ 141820 w 163793"/>
              <a:gd name="connsiteY4" fmla="*/ 45566 h 124299"/>
              <a:gd name="connsiteX5" fmla="*/ 137937 w 163793"/>
              <a:gd name="connsiteY5" fmla="*/ 44112 h 124299"/>
              <a:gd name="connsiteX6" fmla="*/ 133441 w 163793"/>
              <a:gd name="connsiteY6" fmla="*/ 41871 h 124299"/>
              <a:gd name="connsiteX7" fmla="*/ 131151 w 163793"/>
              <a:gd name="connsiteY7" fmla="*/ 36611 h 124299"/>
              <a:gd name="connsiteX8" fmla="*/ 130815 w 163793"/>
              <a:gd name="connsiteY8" fmla="*/ 35170 h 124299"/>
              <a:gd name="connsiteX9" fmla="*/ 131663 w 163793"/>
              <a:gd name="connsiteY9" fmla="*/ 33739 h 124299"/>
              <a:gd name="connsiteX10" fmla="*/ 135755 w 163793"/>
              <a:gd name="connsiteY10" fmla="*/ 34605 h 124299"/>
              <a:gd name="connsiteX11" fmla="*/ 137433 w 163793"/>
              <a:gd name="connsiteY11" fmla="*/ 33584 h 124299"/>
              <a:gd name="connsiteX12" fmla="*/ 137052 w 163793"/>
              <a:gd name="connsiteY12" fmla="*/ 30474 h 124299"/>
              <a:gd name="connsiteX13" fmla="*/ 136549 w 163793"/>
              <a:gd name="connsiteY13" fmla="*/ 29939 h 124299"/>
              <a:gd name="connsiteX14" fmla="*/ 133237 w 163793"/>
              <a:gd name="connsiteY14" fmla="*/ 29576 h 124299"/>
              <a:gd name="connsiteX15" fmla="*/ 131931 w 163793"/>
              <a:gd name="connsiteY15" fmla="*/ 26227 h 124299"/>
              <a:gd name="connsiteX16" fmla="*/ 131191 w 163793"/>
              <a:gd name="connsiteY16" fmla="*/ 23962 h 124299"/>
              <a:gd name="connsiteX17" fmla="*/ 113428 w 163793"/>
              <a:gd name="connsiteY17" fmla="*/ 15598 h 124299"/>
              <a:gd name="connsiteX18" fmla="*/ 108547 w 163793"/>
              <a:gd name="connsiteY18" fmla="*/ 18378 h 124299"/>
              <a:gd name="connsiteX19" fmla="*/ 106864 w 163793"/>
              <a:gd name="connsiteY19" fmla="*/ 13372 h 124299"/>
              <a:gd name="connsiteX20" fmla="*/ 104822 w 163793"/>
              <a:gd name="connsiteY20" fmla="*/ 12419 h 124299"/>
              <a:gd name="connsiteX21" fmla="*/ 96453 w 163793"/>
              <a:gd name="connsiteY21" fmla="*/ 17020 h 124299"/>
              <a:gd name="connsiteX22" fmla="*/ 91254 w 163793"/>
              <a:gd name="connsiteY22" fmla="*/ 15326 h 124299"/>
              <a:gd name="connsiteX23" fmla="*/ 88011 w 163793"/>
              <a:gd name="connsiteY23" fmla="*/ 14254 h 124299"/>
              <a:gd name="connsiteX24" fmla="*/ 83475 w 163793"/>
              <a:gd name="connsiteY24" fmla="*/ 12784 h 124299"/>
              <a:gd name="connsiteX25" fmla="*/ 78499 w 163793"/>
              <a:gd name="connsiteY25" fmla="*/ 11069 h 124299"/>
              <a:gd name="connsiteX26" fmla="*/ 77741 w 163793"/>
              <a:gd name="connsiteY26" fmla="*/ 11147 h 124299"/>
              <a:gd name="connsiteX27" fmla="*/ 72352 w 163793"/>
              <a:gd name="connsiteY27" fmla="*/ 12046 h 124299"/>
              <a:gd name="connsiteX28" fmla="*/ 71449 w 163793"/>
              <a:gd name="connsiteY28" fmla="*/ 11596 h 124299"/>
              <a:gd name="connsiteX29" fmla="*/ 69131 w 163793"/>
              <a:gd name="connsiteY29" fmla="*/ 12678 h 124299"/>
              <a:gd name="connsiteX30" fmla="*/ 67575 w 163793"/>
              <a:gd name="connsiteY30" fmla="*/ 12365 h 124299"/>
              <a:gd name="connsiteX31" fmla="*/ 67072 w 163793"/>
              <a:gd name="connsiteY31" fmla="*/ 11591 h 124299"/>
              <a:gd name="connsiteX32" fmla="*/ 66278 w 163793"/>
              <a:gd name="connsiteY32" fmla="*/ 13631 h 124299"/>
              <a:gd name="connsiteX33" fmla="*/ 65226 w 163793"/>
              <a:gd name="connsiteY33" fmla="*/ 13720 h 124299"/>
              <a:gd name="connsiteX34" fmla="*/ 64241 w 163793"/>
              <a:gd name="connsiteY34" fmla="*/ 13143 h 124299"/>
              <a:gd name="connsiteX35" fmla="*/ 63139 w 163793"/>
              <a:gd name="connsiteY35" fmla="*/ 10275 h 124299"/>
              <a:gd name="connsiteX36" fmla="*/ 58698 w 163793"/>
              <a:gd name="connsiteY36" fmla="*/ 10498 h 124299"/>
              <a:gd name="connsiteX37" fmla="*/ 27144 w 163793"/>
              <a:gd name="connsiteY37" fmla="*/ 1258 h 124299"/>
              <a:gd name="connsiteX38" fmla="*/ 26427 w 163793"/>
              <a:gd name="connsiteY38" fmla="*/ 1174 h 124299"/>
              <a:gd name="connsiteX39" fmla="*/ 17436 w 163793"/>
              <a:gd name="connsiteY39" fmla="*/ 448 h 124299"/>
              <a:gd name="connsiteX40" fmla="*/ 18951 w 163793"/>
              <a:gd name="connsiteY40" fmla="*/ 11512 h 124299"/>
              <a:gd name="connsiteX41" fmla="*/ 19850 w 163793"/>
              <a:gd name="connsiteY41" fmla="*/ 18354 h 124299"/>
              <a:gd name="connsiteX42" fmla="*/ 20385 w 163793"/>
              <a:gd name="connsiteY42" fmla="*/ 22399 h 124299"/>
              <a:gd name="connsiteX43" fmla="*/ 22159 w 163793"/>
              <a:gd name="connsiteY43" fmla="*/ 31642 h 124299"/>
              <a:gd name="connsiteX44" fmla="*/ 22871 w 163793"/>
              <a:gd name="connsiteY44" fmla="*/ 35399 h 124299"/>
              <a:gd name="connsiteX45" fmla="*/ 22766 w 163793"/>
              <a:gd name="connsiteY45" fmla="*/ 40680 h 124299"/>
              <a:gd name="connsiteX46" fmla="*/ 22957 w 163793"/>
              <a:gd name="connsiteY46" fmla="*/ 42204 h 124299"/>
              <a:gd name="connsiteX47" fmla="*/ 22952 w 163793"/>
              <a:gd name="connsiteY47" fmla="*/ 46051 h 124299"/>
              <a:gd name="connsiteX48" fmla="*/ 22943 w 163793"/>
              <a:gd name="connsiteY48" fmla="*/ 52678 h 124299"/>
              <a:gd name="connsiteX49" fmla="*/ 22939 w 163793"/>
              <a:gd name="connsiteY49" fmla="*/ 54291 h 124299"/>
              <a:gd name="connsiteX50" fmla="*/ 23343 w 163793"/>
              <a:gd name="connsiteY50" fmla="*/ 56719 h 124299"/>
              <a:gd name="connsiteX51" fmla="*/ 22930 w 163793"/>
              <a:gd name="connsiteY51" fmla="*/ 60795 h 124299"/>
              <a:gd name="connsiteX52" fmla="*/ 22916 w 163793"/>
              <a:gd name="connsiteY52" fmla="*/ 64394 h 124299"/>
              <a:gd name="connsiteX53" fmla="*/ 22912 w 163793"/>
              <a:gd name="connsiteY53" fmla="*/ 66007 h 124299"/>
              <a:gd name="connsiteX54" fmla="*/ 22898 w 163793"/>
              <a:gd name="connsiteY54" fmla="*/ 72958 h 124299"/>
              <a:gd name="connsiteX55" fmla="*/ 14191 w 163793"/>
              <a:gd name="connsiteY55" fmla="*/ 74603 h 124299"/>
              <a:gd name="connsiteX56" fmla="*/ 9718 w 163793"/>
              <a:gd name="connsiteY56" fmla="*/ 82514 h 124299"/>
              <a:gd name="connsiteX57" fmla="*/ 390 w 163793"/>
              <a:gd name="connsiteY57" fmla="*/ 98976 h 124299"/>
              <a:gd name="connsiteX58" fmla="*/ 5967 w 163793"/>
              <a:gd name="connsiteY58" fmla="*/ 104141 h 124299"/>
              <a:gd name="connsiteX59" fmla="*/ 7056 w 163793"/>
              <a:gd name="connsiteY59" fmla="*/ 105134 h 124299"/>
              <a:gd name="connsiteX60" fmla="*/ 8077 w 163793"/>
              <a:gd name="connsiteY60" fmla="*/ 106099 h 124299"/>
              <a:gd name="connsiteX61" fmla="*/ 34928 w 163793"/>
              <a:gd name="connsiteY61" fmla="*/ 108227 h 124299"/>
              <a:gd name="connsiteX62" fmla="*/ 38258 w 163793"/>
              <a:gd name="connsiteY62" fmla="*/ 108500 h 124299"/>
              <a:gd name="connsiteX63" fmla="*/ 45357 w 163793"/>
              <a:gd name="connsiteY63" fmla="*/ 109126 h 124299"/>
              <a:gd name="connsiteX64" fmla="*/ 79710 w 163793"/>
              <a:gd name="connsiteY64" fmla="*/ 112080 h 124299"/>
              <a:gd name="connsiteX65" fmla="*/ 93777 w 163793"/>
              <a:gd name="connsiteY65" fmla="*/ 118685 h 124299"/>
              <a:gd name="connsiteX66" fmla="*/ 106487 w 163793"/>
              <a:gd name="connsiteY66" fmla="*/ 124748 h 124299"/>
              <a:gd name="connsiteX67" fmla="*/ 111799 w 163793"/>
              <a:gd name="connsiteY67" fmla="*/ 123892 h 124299"/>
              <a:gd name="connsiteX68" fmla="*/ 120731 w 163793"/>
              <a:gd name="connsiteY68" fmla="*/ 122476 h 124299"/>
              <a:gd name="connsiteX69" fmla="*/ 125235 w 163793"/>
              <a:gd name="connsiteY69" fmla="*/ 121751 h 124299"/>
              <a:gd name="connsiteX70" fmla="*/ 127377 w 163793"/>
              <a:gd name="connsiteY70" fmla="*/ 120015 h 124299"/>
              <a:gd name="connsiteX71" fmla="*/ 132375 w 163793"/>
              <a:gd name="connsiteY71" fmla="*/ 115951 h 124299"/>
              <a:gd name="connsiteX72" fmla="*/ 139026 w 163793"/>
              <a:gd name="connsiteY72" fmla="*/ 110547 h 124299"/>
              <a:gd name="connsiteX73" fmla="*/ 140223 w 163793"/>
              <a:gd name="connsiteY73" fmla="*/ 109690 h 124299"/>
              <a:gd name="connsiteX74" fmla="*/ 150452 w 163793"/>
              <a:gd name="connsiteY74" fmla="*/ 101285 h 124299"/>
              <a:gd name="connsiteX75" fmla="*/ 156876 w 163793"/>
              <a:gd name="connsiteY75" fmla="*/ 96907 h 124299"/>
              <a:gd name="connsiteX76" fmla="*/ 164183 w 163793"/>
              <a:gd name="connsiteY76" fmla="*/ 90192 h 124299"/>
              <a:gd name="connsiteX77" fmla="*/ 163984 w 163793"/>
              <a:gd name="connsiteY77" fmla="*/ 90077 h 124299"/>
              <a:gd name="connsiteX78" fmla="*/ 161988 w 163793"/>
              <a:gd name="connsiteY78" fmla="*/ 89097 h 124299"/>
              <a:gd name="connsiteX79" fmla="*/ 159634 w 163793"/>
              <a:gd name="connsiteY79" fmla="*/ 87991 h 124299"/>
              <a:gd name="connsiteX80" fmla="*/ 158831 w 163793"/>
              <a:gd name="connsiteY80" fmla="*/ 84917 h 124299"/>
              <a:gd name="connsiteX81" fmla="*/ 156907 w 163793"/>
              <a:gd name="connsiteY81" fmla="*/ 84269 h 124299"/>
              <a:gd name="connsiteX82" fmla="*/ 148193 w 163793"/>
              <a:gd name="connsiteY82" fmla="*/ 81285 h 124299"/>
              <a:gd name="connsiteX83" fmla="*/ 147921 w 163793"/>
              <a:gd name="connsiteY83" fmla="*/ 78603 h 124299"/>
              <a:gd name="connsiteX84" fmla="*/ 147227 w 163793"/>
              <a:gd name="connsiteY84" fmla="*/ 74794 h 124299"/>
              <a:gd name="connsiteX85" fmla="*/ 148307 w 163793"/>
              <a:gd name="connsiteY85" fmla="*/ 72364 h 124299"/>
              <a:gd name="connsiteX86" fmla="*/ 154812 w 163793"/>
              <a:gd name="connsiteY86" fmla="*/ 68235 h 124299"/>
              <a:gd name="connsiteX87" fmla="*/ 153954 w 163793"/>
              <a:gd name="connsiteY87" fmla="*/ 61279 h 124299"/>
              <a:gd name="connsiteX88" fmla="*/ 154535 w 163793"/>
              <a:gd name="connsiteY88" fmla="*/ 59283 h 124299"/>
              <a:gd name="connsiteX89" fmla="*/ 153773 w 163793"/>
              <a:gd name="connsiteY89" fmla="*/ 54996 h 124299"/>
              <a:gd name="connsiteX90" fmla="*/ 154099 w 163793"/>
              <a:gd name="connsiteY90" fmla="*/ 51738 h 124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63793" h="124299">
                <a:moveTo>
                  <a:pt x="154099" y="51738"/>
                </a:moveTo>
                <a:lnTo>
                  <a:pt x="153287" y="49537"/>
                </a:lnTo>
                <a:lnTo>
                  <a:pt x="151827" y="49252"/>
                </a:lnTo>
                <a:lnTo>
                  <a:pt x="144891" y="47435"/>
                </a:lnTo>
                <a:lnTo>
                  <a:pt x="141820" y="45566"/>
                </a:lnTo>
                <a:lnTo>
                  <a:pt x="137937" y="44112"/>
                </a:lnTo>
                <a:lnTo>
                  <a:pt x="133441" y="41871"/>
                </a:lnTo>
                <a:lnTo>
                  <a:pt x="131151" y="36611"/>
                </a:lnTo>
                <a:lnTo>
                  <a:pt x="130815" y="35170"/>
                </a:lnTo>
                <a:lnTo>
                  <a:pt x="131663" y="33739"/>
                </a:lnTo>
                <a:lnTo>
                  <a:pt x="135755" y="34605"/>
                </a:lnTo>
                <a:lnTo>
                  <a:pt x="137433" y="33584"/>
                </a:lnTo>
                <a:lnTo>
                  <a:pt x="137052" y="30474"/>
                </a:lnTo>
                <a:lnTo>
                  <a:pt x="136549" y="29939"/>
                </a:lnTo>
                <a:lnTo>
                  <a:pt x="133237" y="29576"/>
                </a:lnTo>
                <a:lnTo>
                  <a:pt x="131931" y="26227"/>
                </a:lnTo>
                <a:lnTo>
                  <a:pt x="131191" y="23962"/>
                </a:lnTo>
                <a:lnTo>
                  <a:pt x="113428" y="15598"/>
                </a:lnTo>
                <a:lnTo>
                  <a:pt x="108547" y="18378"/>
                </a:lnTo>
                <a:lnTo>
                  <a:pt x="106864" y="13372"/>
                </a:lnTo>
                <a:lnTo>
                  <a:pt x="104822" y="12419"/>
                </a:lnTo>
                <a:lnTo>
                  <a:pt x="96453" y="17020"/>
                </a:lnTo>
                <a:lnTo>
                  <a:pt x="91254" y="15326"/>
                </a:lnTo>
                <a:lnTo>
                  <a:pt x="88011" y="14254"/>
                </a:lnTo>
                <a:lnTo>
                  <a:pt x="83475" y="12784"/>
                </a:lnTo>
                <a:lnTo>
                  <a:pt x="78499" y="11069"/>
                </a:lnTo>
                <a:lnTo>
                  <a:pt x="77741" y="11147"/>
                </a:lnTo>
                <a:lnTo>
                  <a:pt x="72352" y="12046"/>
                </a:lnTo>
                <a:lnTo>
                  <a:pt x="71449" y="11596"/>
                </a:lnTo>
                <a:lnTo>
                  <a:pt x="69131" y="12678"/>
                </a:lnTo>
                <a:lnTo>
                  <a:pt x="67575" y="12365"/>
                </a:lnTo>
                <a:lnTo>
                  <a:pt x="67072" y="11591"/>
                </a:lnTo>
                <a:lnTo>
                  <a:pt x="66278" y="13631"/>
                </a:lnTo>
                <a:lnTo>
                  <a:pt x="65226" y="13720"/>
                </a:lnTo>
                <a:lnTo>
                  <a:pt x="64241" y="13143"/>
                </a:lnTo>
                <a:lnTo>
                  <a:pt x="63139" y="10275"/>
                </a:lnTo>
                <a:lnTo>
                  <a:pt x="58698" y="10498"/>
                </a:lnTo>
                <a:lnTo>
                  <a:pt x="27144" y="1258"/>
                </a:lnTo>
                <a:lnTo>
                  <a:pt x="26427" y="1174"/>
                </a:lnTo>
                <a:lnTo>
                  <a:pt x="17436" y="448"/>
                </a:lnTo>
                <a:lnTo>
                  <a:pt x="18951" y="11512"/>
                </a:lnTo>
                <a:lnTo>
                  <a:pt x="19850" y="18354"/>
                </a:lnTo>
                <a:lnTo>
                  <a:pt x="20385" y="22399"/>
                </a:lnTo>
                <a:lnTo>
                  <a:pt x="22159" y="31642"/>
                </a:lnTo>
                <a:lnTo>
                  <a:pt x="22871" y="35399"/>
                </a:lnTo>
                <a:lnTo>
                  <a:pt x="22766" y="40680"/>
                </a:lnTo>
                <a:lnTo>
                  <a:pt x="22957" y="42204"/>
                </a:lnTo>
                <a:lnTo>
                  <a:pt x="22952" y="46051"/>
                </a:lnTo>
                <a:lnTo>
                  <a:pt x="22943" y="52678"/>
                </a:lnTo>
                <a:lnTo>
                  <a:pt x="22939" y="54291"/>
                </a:lnTo>
                <a:lnTo>
                  <a:pt x="23343" y="56719"/>
                </a:lnTo>
                <a:lnTo>
                  <a:pt x="22930" y="60795"/>
                </a:lnTo>
                <a:lnTo>
                  <a:pt x="22916" y="64394"/>
                </a:lnTo>
                <a:lnTo>
                  <a:pt x="22912" y="66007"/>
                </a:lnTo>
                <a:lnTo>
                  <a:pt x="22898" y="72958"/>
                </a:lnTo>
                <a:lnTo>
                  <a:pt x="14191" y="74603"/>
                </a:lnTo>
                <a:lnTo>
                  <a:pt x="9718" y="82514"/>
                </a:lnTo>
                <a:lnTo>
                  <a:pt x="390" y="98976"/>
                </a:lnTo>
                <a:lnTo>
                  <a:pt x="5967" y="104141"/>
                </a:lnTo>
                <a:lnTo>
                  <a:pt x="7056" y="105134"/>
                </a:lnTo>
                <a:lnTo>
                  <a:pt x="8077" y="106099"/>
                </a:lnTo>
                <a:lnTo>
                  <a:pt x="34928" y="108227"/>
                </a:lnTo>
                <a:lnTo>
                  <a:pt x="38258" y="108500"/>
                </a:lnTo>
                <a:lnTo>
                  <a:pt x="45357" y="109126"/>
                </a:lnTo>
                <a:lnTo>
                  <a:pt x="79710" y="112080"/>
                </a:lnTo>
                <a:lnTo>
                  <a:pt x="93777" y="118685"/>
                </a:lnTo>
                <a:lnTo>
                  <a:pt x="106487" y="124748"/>
                </a:lnTo>
                <a:lnTo>
                  <a:pt x="111799" y="123892"/>
                </a:lnTo>
                <a:lnTo>
                  <a:pt x="120731" y="122476"/>
                </a:lnTo>
                <a:lnTo>
                  <a:pt x="125235" y="121751"/>
                </a:lnTo>
                <a:lnTo>
                  <a:pt x="127377" y="120015"/>
                </a:lnTo>
                <a:lnTo>
                  <a:pt x="132375" y="115951"/>
                </a:lnTo>
                <a:lnTo>
                  <a:pt x="139026" y="110547"/>
                </a:lnTo>
                <a:lnTo>
                  <a:pt x="140223" y="109690"/>
                </a:lnTo>
                <a:lnTo>
                  <a:pt x="150452" y="101285"/>
                </a:lnTo>
                <a:lnTo>
                  <a:pt x="156876" y="96907"/>
                </a:lnTo>
                <a:lnTo>
                  <a:pt x="164183" y="90192"/>
                </a:lnTo>
                <a:lnTo>
                  <a:pt x="163984" y="90077"/>
                </a:lnTo>
                <a:lnTo>
                  <a:pt x="161988" y="89097"/>
                </a:lnTo>
                <a:lnTo>
                  <a:pt x="159634" y="87991"/>
                </a:lnTo>
                <a:lnTo>
                  <a:pt x="158831" y="84917"/>
                </a:lnTo>
                <a:lnTo>
                  <a:pt x="156907" y="84269"/>
                </a:lnTo>
                <a:lnTo>
                  <a:pt x="148193" y="81285"/>
                </a:lnTo>
                <a:lnTo>
                  <a:pt x="147921" y="78603"/>
                </a:lnTo>
                <a:lnTo>
                  <a:pt x="147227" y="74794"/>
                </a:lnTo>
                <a:lnTo>
                  <a:pt x="148307" y="72364"/>
                </a:lnTo>
                <a:lnTo>
                  <a:pt x="154812" y="68235"/>
                </a:lnTo>
                <a:lnTo>
                  <a:pt x="153954" y="61279"/>
                </a:lnTo>
                <a:lnTo>
                  <a:pt x="154535" y="59283"/>
                </a:lnTo>
                <a:lnTo>
                  <a:pt x="153773" y="54996"/>
                </a:lnTo>
                <a:lnTo>
                  <a:pt x="154099" y="5173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2A0A0B1-1880-1C13-736C-52AF1CF30670}"/>
              </a:ext>
            </a:extLst>
          </p:cNvPr>
          <p:cNvSpPr>
            <a:spLocks/>
          </p:cNvSpPr>
          <p:nvPr/>
        </p:nvSpPr>
        <p:spPr>
          <a:xfrm flipV="1">
            <a:off x="3989937" y="3166371"/>
            <a:ext cx="1119534" cy="844099"/>
          </a:xfrm>
          <a:custGeom>
            <a:avLst/>
            <a:gdLst>
              <a:gd name="connsiteX0" fmla="*/ 701777 w 762400"/>
              <a:gd name="connsiteY0" fmla="*/ 492565 h 574829"/>
              <a:gd name="connsiteX1" fmla="*/ 721534 w 762400"/>
              <a:gd name="connsiteY1" fmla="*/ 461203 h 574829"/>
              <a:gd name="connsiteX2" fmla="*/ 728301 w 762400"/>
              <a:gd name="connsiteY2" fmla="*/ 450169 h 574829"/>
              <a:gd name="connsiteX3" fmla="*/ 733721 w 762400"/>
              <a:gd name="connsiteY3" fmla="*/ 441487 h 574829"/>
              <a:gd name="connsiteX4" fmla="*/ 738093 w 762400"/>
              <a:gd name="connsiteY4" fmla="*/ 434244 h 574829"/>
              <a:gd name="connsiteX5" fmla="*/ 762915 w 762400"/>
              <a:gd name="connsiteY5" fmla="*/ 394354 h 574829"/>
              <a:gd name="connsiteX6" fmla="*/ 748104 w 762400"/>
              <a:gd name="connsiteY6" fmla="*/ 378890 h 574829"/>
              <a:gd name="connsiteX7" fmla="*/ 735016 w 762400"/>
              <a:gd name="connsiteY7" fmla="*/ 356653 h 574829"/>
              <a:gd name="connsiteX8" fmla="*/ 685776 w 762400"/>
              <a:gd name="connsiteY8" fmla="*/ 361884 h 574829"/>
              <a:gd name="connsiteX9" fmla="*/ 684612 w 762400"/>
              <a:gd name="connsiteY9" fmla="*/ 359939 h 574829"/>
              <a:gd name="connsiteX10" fmla="*/ 683888 w 762400"/>
              <a:gd name="connsiteY10" fmla="*/ 357596 h 574829"/>
              <a:gd name="connsiteX11" fmla="*/ 683445 w 762400"/>
              <a:gd name="connsiteY11" fmla="*/ 356296 h 574829"/>
              <a:gd name="connsiteX12" fmla="*/ 683191 w 762400"/>
              <a:gd name="connsiteY12" fmla="*/ 355499 h 574829"/>
              <a:gd name="connsiteX13" fmla="*/ 681365 w 762400"/>
              <a:gd name="connsiteY13" fmla="*/ 350280 h 574829"/>
              <a:gd name="connsiteX14" fmla="*/ 680047 w 762400"/>
              <a:gd name="connsiteY14" fmla="*/ 346354 h 574829"/>
              <a:gd name="connsiteX15" fmla="*/ 679196 w 762400"/>
              <a:gd name="connsiteY15" fmla="*/ 343026 h 574829"/>
              <a:gd name="connsiteX16" fmla="*/ 677390 w 762400"/>
              <a:gd name="connsiteY16" fmla="*/ 335581 h 574829"/>
              <a:gd name="connsiteX17" fmla="*/ 676051 w 762400"/>
              <a:gd name="connsiteY17" fmla="*/ 330583 h 574829"/>
              <a:gd name="connsiteX18" fmla="*/ 673600 w 762400"/>
              <a:gd name="connsiteY18" fmla="*/ 320538 h 574829"/>
              <a:gd name="connsiteX19" fmla="*/ 671207 w 762400"/>
              <a:gd name="connsiteY19" fmla="*/ 311061 h 574829"/>
              <a:gd name="connsiteX20" fmla="*/ 657374 w 762400"/>
              <a:gd name="connsiteY20" fmla="*/ 278130 h 574829"/>
              <a:gd name="connsiteX21" fmla="*/ 626634 w 762400"/>
              <a:gd name="connsiteY21" fmla="*/ 267164 h 574829"/>
              <a:gd name="connsiteX22" fmla="*/ 595108 w 762400"/>
              <a:gd name="connsiteY22" fmla="*/ 278098 h 574829"/>
              <a:gd name="connsiteX23" fmla="*/ 552197 w 762400"/>
              <a:gd name="connsiteY23" fmla="*/ 280544 h 574829"/>
              <a:gd name="connsiteX24" fmla="*/ 547223 w 762400"/>
              <a:gd name="connsiteY24" fmla="*/ 243447 h 574829"/>
              <a:gd name="connsiteX25" fmla="*/ 545733 w 762400"/>
              <a:gd name="connsiteY25" fmla="*/ 232297 h 574829"/>
              <a:gd name="connsiteX26" fmla="*/ 514491 w 762400"/>
              <a:gd name="connsiteY26" fmla="*/ 219140 h 574829"/>
              <a:gd name="connsiteX27" fmla="*/ 499883 w 762400"/>
              <a:gd name="connsiteY27" fmla="*/ 213008 h 574829"/>
              <a:gd name="connsiteX28" fmla="*/ 496941 w 762400"/>
              <a:gd name="connsiteY28" fmla="*/ 212141 h 574829"/>
              <a:gd name="connsiteX29" fmla="*/ 489927 w 762400"/>
              <a:gd name="connsiteY29" fmla="*/ 210079 h 574829"/>
              <a:gd name="connsiteX30" fmla="*/ 452373 w 762400"/>
              <a:gd name="connsiteY30" fmla="*/ 199330 h 574829"/>
              <a:gd name="connsiteX31" fmla="*/ 446054 w 762400"/>
              <a:gd name="connsiteY31" fmla="*/ 162295 h 574829"/>
              <a:gd name="connsiteX32" fmla="*/ 433539 w 762400"/>
              <a:gd name="connsiteY32" fmla="*/ 96933 h 574829"/>
              <a:gd name="connsiteX33" fmla="*/ 422956 w 762400"/>
              <a:gd name="connsiteY33" fmla="*/ 42851 h 574829"/>
              <a:gd name="connsiteX34" fmla="*/ 420665 w 762400"/>
              <a:gd name="connsiteY34" fmla="*/ 31162 h 574829"/>
              <a:gd name="connsiteX35" fmla="*/ 396410 w 762400"/>
              <a:gd name="connsiteY35" fmla="*/ 406 h 574829"/>
              <a:gd name="connsiteX36" fmla="*/ 390554 w 762400"/>
              <a:gd name="connsiteY36" fmla="*/ 4629 h 574829"/>
              <a:gd name="connsiteX37" fmla="*/ 369623 w 762400"/>
              <a:gd name="connsiteY37" fmla="*/ 18929 h 574829"/>
              <a:gd name="connsiteX38" fmla="*/ 363096 w 762400"/>
              <a:gd name="connsiteY38" fmla="*/ 23510 h 574829"/>
              <a:gd name="connsiteX39" fmla="*/ 357294 w 762400"/>
              <a:gd name="connsiteY39" fmla="*/ 27550 h 574829"/>
              <a:gd name="connsiteX40" fmla="*/ 356727 w 762400"/>
              <a:gd name="connsiteY40" fmla="*/ 27951 h 574829"/>
              <a:gd name="connsiteX41" fmla="*/ 350753 w 762400"/>
              <a:gd name="connsiteY41" fmla="*/ 32105 h 574829"/>
              <a:gd name="connsiteX42" fmla="*/ 346520 w 762400"/>
              <a:gd name="connsiteY42" fmla="*/ 35109 h 574829"/>
              <a:gd name="connsiteX43" fmla="*/ 332562 w 762400"/>
              <a:gd name="connsiteY43" fmla="*/ 44625 h 574829"/>
              <a:gd name="connsiteX44" fmla="*/ 289423 w 762400"/>
              <a:gd name="connsiteY44" fmla="*/ 74863 h 574829"/>
              <a:gd name="connsiteX45" fmla="*/ 283884 w 762400"/>
              <a:gd name="connsiteY45" fmla="*/ 78791 h 574829"/>
              <a:gd name="connsiteX46" fmla="*/ 269287 w 762400"/>
              <a:gd name="connsiteY46" fmla="*/ 85862 h 574829"/>
              <a:gd name="connsiteX47" fmla="*/ 257016 w 762400"/>
              <a:gd name="connsiteY47" fmla="*/ 91593 h 574829"/>
              <a:gd name="connsiteX48" fmla="*/ 246800 w 762400"/>
              <a:gd name="connsiteY48" fmla="*/ 96421 h 574829"/>
              <a:gd name="connsiteX49" fmla="*/ 226496 w 762400"/>
              <a:gd name="connsiteY49" fmla="*/ 106156 h 574829"/>
              <a:gd name="connsiteX50" fmla="*/ 215151 w 762400"/>
              <a:gd name="connsiteY50" fmla="*/ 112031 h 574829"/>
              <a:gd name="connsiteX51" fmla="*/ 190465 w 762400"/>
              <a:gd name="connsiteY51" fmla="*/ 123189 h 574829"/>
              <a:gd name="connsiteX52" fmla="*/ 186201 w 762400"/>
              <a:gd name="connsiteY52" fmla="*/ 125240 h 574829"/>
              <a:gd name="connsiteX53" fmla="*/ 173672 w 762400"/>
              <a:gd name="connsiteY53" fmla="*/ 131287 h 574829"/>
              <a:gd name="connsiteX54" fmla="*/ 109938 w 762400"/>
              <a:gd name="connsiteY54" fmla="*/ 161699 h 574829"/>
              <a:gd name="connsiteX55" fmla="*/ 109761 w 762400"/>
              <a:gd name="connsiteY55" fmla="*/ 161791 h 574829"/>
              <a:gd name="connsiteX56" fmla="*/ 81260 w 762400"/>
              <a:gd name="connsiteY56" fmla="*/ 175429 h 574829"/>
              <a:gd name="connsiteX57" fmla="*/ 46476 w 762400"/>
              <a:gd name="connsiteY57" fmla="*/ 192141 h 574829"/>
              <a:gd name="connsiteX58" fmla="*/ 515 w 762400"/>
              <a:gd name="connsiteY58" fmla="*/ 203786 h 574829"/>
              <a:gd name="connsiteX59" fmla="*/ 8054 w 762400"/>
              <a:gd name="connsiteY59" fmla="*/ 234683 h 574829"/>
              <a:gd name="connsiteX60" fmla="*/ 16178 w 762400"/>
              <a:gd name="connsiteY60" fmla="*/ 267854 h 574829"/>
              <a:gd name="connsiteX61" fmla="*/ 21826 w 762400"/>
              <a:gd name="connsiteY61" fmla="*/ 290822 h 574829"/>
              <a:gd name="connsiteX62" fmla="*/ 27124 w 762400"/>
              <a:gd name="connsiteY62" fmla="*/ 312316 h 574829"/>
              <a:gd name="connsiteX63" fmla="*/ 32572 w 762400"/>
              <a:gd name="connsiteY63" fmla="*/ 334341 h 574829"/>
              <a:gd name="connsiteX64" fmla="*/ 38202 w 762400"/>
              <a:gd name="connsiteY64" fmla="*/ 357044 h 574829"/>
              <a:gd name="connsiteX65" fmla="*/ 39408 w 762400"/>
              <a:gd name="connsiteY65" fmla="*/ 361904 h 574829"/>
              <a:gd name="connsiteX66" fmla="*/ 43378 w 762400"/>
              <a:gd name="connsiteY66" fmla="*/ 377861 h 574829"/>
              <a:gd name="connsiteX67" fmla="*/ 48807 w 762400"/>
              <a:gd name="connsiteY67" fmla="*/ 399621 h 574829"/>
              <a:gd name="connsiteX68" fmla="*/ 54246 w 762400"/>
              <a:gd name="connsiteY68" fmla="*/ 421380 h 574829"/>
              <a:gd name="connsiteX69" fmla="*/ 59581 w 762400"/>
              <a:gd name="connsiteY69" fmla="*/ 442656 h 574829"/>
              <a:gd name="connsiteX70" fmla="*/ 65174 w 762400"/>
              <a:gd name="connsiteY70" fmla="*/ 464898 h 574829"/>
              <a:gd name="connsiteX71" fmla="*/ 70532 w 762400"/>
              <a:gd name="connsiteY71" fmla="*/ 486148 h 574829"/>
              <a:gd name="connsiteX72" fmla="*/ 76161 w 762400"/>
              <a:gd name="connsiteY72" fmla="*/ 508414 h 574829"/>
              <a:gd name="connsiteX73" fmla="*/ 77046 w 762400"/>
              <a:gd name="connsiteY73" fmla="*/ 511895 h 574829"/>
              <a:gd name="connsiteX74" fmla="*/ 77780 w 762400"/>
              <a:gd name="connsiteY74" fmla="*/ 514796 h 574829"/>
              <a:gd name="connsiteX75" fmla="*/ 89688 w 762400"/>
              <a:gd name="connsiteY75" fmla="*/ 509734 h 574829"/>
              <a:gd name="connsiteX76" fmla="*/ 119137 w 762400"/>
              <a:gd name="connsiteY76" fmla="*/ 497386 h 574829"/>
              <a:gd name="connsiteX77" fmla="*/ 152451 w 762400"/>
              <a:gd name="connsiteY77" fmla="*/ 528725 h 574829"/>
              <a:gd name="connsiteX78" fmla="*/ 158398 w 762400"/>
              <a:gd name="connsiteY78" fmla="*/ 534379 h 574829"/>
              <a:gd name="connsiteX79" fmla="*/ 172869 w 762400"/>
              <a:gd name="connsiteY79" fmla="*/ 547822 h 574829"/>
              <a:gd name="connsiteX80" fmla="*/ 177124 w 762400"/>
              <a:gd name="connsiteY80" fmla="*/ 551642 h 574829"/>
              <a:gd name="connsiteX81" fmla="*/ 187444 w 762400"/>
              <a:gd name="connsiteY81" fmla="*/ 561779 h 574829"/>
              <a:gd name="connsiteX82" fmla="*/ 195038 w 762400"/>
              <a:gd name="connsiteY82" fmla="*/ 568940 h 574829"/>
              <a:gd name="connsiteX83" fmla="*/ 201665 w 762400"/>
              <a:gd name="connsiteY83" fmla="*/ 575235 h 574829"/>
              <a:gd name="connsiteX84" fmla="*/ 263934 w 762400"/>
              <a:gd name="connsiteY84" fmla="*/ 557042 h 574829"/>
              <a:gd name="connsiteX85" fmla="*/ 264859 w 762400"/>
              <a:gd name="connsiteY85" fmla="*/ 556762 h 574829"/>
              <a:gd name="connsiteX86" fmla="*/ 265857 w 762400"/>
              <a:gd name="connsiteY86" fmla="*/ 556492 h 574829"/>
              <a:gd name="connsiteX87" fmla="*/ 274331 w 762400"/>
              <a:gd name="connsiteY87" fmla="*/ 554030 h 574829"/>
              <a:gd name="connsiteX88" fmla="*/ 306488 w 762400"/>
              <a:gd name="connsiteY88" fmla="*/ 544910 h 574829"/>
              <a:gd name="connsiteX89" fmla="*/ 314159 w 762400"/>
              <a:gd name="connsiteY89" fmla="*/ 542729 h 574829"/>
              <a:gd name="connsiteX90" fmla="*/ 314381 w 762400"/>
              <a:gd name="connsiteY90" fmla="*/ 542683 h 574829"/>
              <a:gd name="connsiteX91" fmla="*/ 342470 w 762400"/>
              <a:gd name="connsiteY91" fmla="*/ 545150 h 574829"/>
              <a:gd name="connsiteX92" fmla="*/ 349664 w 762400"/>
              <a:gd name="connsiteY92" fmla="*/ 545797 h 574829"/>
              <a:gd name="connsiteX93" fmla="*/ 359435 w 762400"/>
              <a:gd name="connsiteY93" fmla="*/ 546660 h 574829"/>
              <a:gd name="connsiteX94" fmla="*/ 359798 w 762400"/>
              <a:gd name="connsiteY94" fmla="*/ 546665 h 574829"/>
              <a:gd name="connsiteX95" fmla="*/ 369392 w 762400"/>
              <a:gd name="connsiteY95" fmla="*/ 547508 h 574829"/>
              <a:gd name="connsiteX96" fmla="*/ 380252 w 762400"/>
              <a:gd name="connsiteY96" fmla="*/ 548460 h 574829"/>
              <a:gd name="connsiteX97" fmla="*/ 397621 w 762400"/>
              <a:gd name="connsiteY97" fmla="*/ 549962 h 574829"/>
              <a:gd name="connsiteX98" fmla="*/ 413725 w 762400"/>
              <a:gd name="connsiteY98" fmla="*/ 551358 h 574829"/>
              <a:gd name="connsiteX99" fmla="*/ 418855 w 762400"/>
              <a:gd name="connsiteY99" fmla="*/ 551888 h 574829"/>
              <a:gd name="connsiteX100" fmla="*/ 425120 w 762400"/>
              <a:gd name="connsiteY100" fmla="*/ 552320 h 574829"/>
              <a:gd name="connsiteX101" fmla="*/ 427138 w 762400"/>
              <a:gd name="connsiteY101" fmla="*/ 552513 h 574829"/>
              <a:gd name="connsiteX102" fmla="*/ 429216 w 762400"/>
              <a:gd name="connsiteY102" fmla="*/ 552923 h 574829"/>
              <a:gd name="connsiteX103" fmla="*/ 458366 w 762400"/>
              <a:gd name="connsiteY103" fmla="*/ 555267 h 574829"/>
              <a:gd name="connsiteX104" fmla="*/ 466513 w 762400"/>
              <a:gd name="connsiteY104" fmla="*/ 555938 h 574829"/>
              <a:gd name="connsiteX105" fmla="*/ 474079 w 762400"/>
              <a:gd name="connsiteY105" fmla="*/ 556596 h 574829"/>
              <a:gd name="connsiteX106" fmla="*/ 478235 w 762400"/>
              <a:gd name="connsiteY106" fmla="*/ 556931 h 574829"/>
              <a:gd name="connsiteX107" fmla="*/ 478792 w 762400"/>
              <a:gd name="connsiteY107" fmla="*/ 556988 h 574829"/>
              <a:gd name="connsiteX108" fmla="*/ 482181 w 762400"/>
              <a:gd name="connsiteY108" fmla="*/ 557304 h 574829"/>
              <a:gd name="connsiteX109" fmla="*/ 488177 w 762400"/>
              <a:gd name="connsiteY109" fmla="*/ 557820 h 574829"/>
              <a:gd name="connsiteX110" fmla="*/ 488472 w 762400"/>
              <a:gd name="connsiteY110" fmla="*/ 557847 h 574829"/>
              <a:gd name="connsiteX111" fmla="*/ 489907 w 762400"/>
              <a:gd name="connsiteY111" fmla="*/ 557610 h 574829"/>
              <a:gd name="connsiteX112" fmla="*/ 495093 w 762400"/>
              <a:gd name="connsiteY112" fmla="*/ 556756 h 574829"/>
              <a:gd name="connsiteX113" fmla="*/ 496465 w 762400"/>
              <a:gd name="connsiteY113" fmla="*/ 556531 h 574829"/>
              <a:gd name="connsiteX114" fmla="*/ 497269 w 762400"/>
              <a:gd name="connsiteY114" fmla="*/ 556400 h 574829"/>
              <a:gd name="connsiteX115" fmla="*/ 500770 w 762400"/>
              <a:gd name="connsiteY115" fmla="*/ 555829 h 574829"/>
              <a:gd name="connsiteX116" fmla="*/ 504539 w 762400"/>
              <a:gd name="connsiteY116" fmla="*/ 555218 h 574829"/>
              <a:gd name="connsiteX117" fmla="*/ 505990 w 762400"/>
              <a:gd name="connsiteY117" fmla="*/ 554984 h 574829"/>
              <a:gd name="connsiteX118" fmla="*/ 516276 w 762400"/>
              <a:gd name="connsiteY118" fmla="*/ 553339 h 574829"/>
              <a:gd name="connsiteX119" fmla="*/ 516860 w 762400"/>
              <a:gd name="connsiteY119" fmla="*/ 553246 h 574829"/>
              <a:gd name="connsiteX120" fmla="*/ 523647 w 762400"/>
              <a:gd name="connsiteY120" fmla="*/ 552176 h 574829"/>
              <a:gd name="connsiteX121" fmla="*/ 530910 w 762400"/>
              <a:gd name="connsiteY121" fmla="*/ 551043 h 574829"/>
              <a:gd name="connsiteX122" fmla="*/ 534447 w 762400"/>
              <a:gd name="connsiteY122" fmla="*/ 550496 h 574829"/>
              <a:gd name="connsiteX123" fmla="*/ 536295 w 762400"/>
              <a:gd name="connsiteY123" fmla="*/ 550211 h 574829"/>
              <a:gd name="connsiteX124" fmla="*/ 542218 w 762400"/>
              <a:gd name="connsiteY124" fmla="*/ 549305 h 574829"/>
              <a:gd name="connsiteX125" fmla="*/ 545283 w 762400"/>
              <a:gd name="connsiteY125" fmla="*/ 548839 h 574829"/>
              <a:gd name="connsiteX126" fmla="*/ 554765 w 762400"/>
              <a:gd name="connsiteY126" fmla="*/ 547414 h 574829"/>
              <a:gd name="connsiteX127" fmla="*/ 571842 w 762400"/>
              <a:gd name="connsiteY127" fmla="*/ 544903 h 574829"/>
              <a:gd name="connsiteX128" fmla="*/ 571921 w 762400"/>
              <a:gd name="connsiteY128" fmla="*/ 544891 h 574829"/>
              <a:gd name="connsiteX129" fmla="*/ 581239 w 762400"/>
              <a:gd name="connsiteY129" fmla="*/ 543551 h 574829"/>
              <a:gd name="connsiteX130" fmla="*/ 587981 w 762400"/>
              <a:gd name="connsiteY130" fmla="*/ 542596 h 574829"/>
              <a:gd name="connsiteX131" fmla="*/ 596586 w 762400"/>
              <a:gd name="connsiteY131" fmla="*/ 546414 h 574829"/>
              <a:gd name="connsiteX132" fmla="*/ 603431 w 762400"/>
              <a:gd name="connsiteY132" fmla="*/ 549485 h 574829"/>
              <a:gd name="connsiteX133" fmla="*/ 609517 w 762400"/>
              <a:gd name="connsiteY133" fmla="*/ 551664 h 574829"/>
              <a:gd name="connsiteX134" fmla="*/ 619718 w 762400"/>
              <a:gd name="connsiteY134" fmla="*/ 556712 h 574829"/>
              <a:gd name="connsiteX135" fmla="*/ 630686 w 762400"/>
              <a:gd name="connsiteY135" fmla="*/ 561579 h 574829"/>
              <a:gd name="connsiteX136" fmla="*/ 642780 w 762400"/>
              <a:gd name="connsiteY136" fmla="*/ 566978 h 574829"/>
              <a:gd name="connsiteX137" fmla="*/ 650606 w 762400"/>
              <a:gd name="connsiteY137" fmla="*/ 570466 h 574829"/>
              <a:gd name="connsiteX138" fmla="*/ 671939 w 762400"/>
              <a:gd name="connsiteY138" fmla="*/ 537909 h 574829"/>
              <a:gd name="connsiteX139" fmla="*/ 677865 w 762400"/>
              <a:gd name="connsiteY139" fmla="*/ 528935 h 574829"/>
              <a:gd name="connsiteX140" fmla="*/ 681544 w 762400"/>
              <a:gd name="connsiteY140" fmla="*/ 523443 h 574829"/>
              <a:gd name="connsiteX141" fmla="*/ 687180 w 762400"/>
              <a:gd name="connsiteY141" fmla="*/ 514798 h 574829"/>
              <a:gd name="connsiteX142" fmla="*/ 691905 w 762400"/>
              <a:gd name="connsiteY142" fmla="*/ 507595 h 574829"/>
              <a:gd name="connsiteX143" fmla="*/ 698514 w 762400"/>
              <a:gd name="connsiteY143" fmla="*/ 497510 h 574829"/>
              <a:gd name="connsiteX144" fmla="*/ 701777 w 762400"/>
              <a:gd name="connsiteY144" fmla="*/ 492565 h 574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762400" h="574829">
                <a:moveTo>
                  <a:pt x="701777" y="492565"/>
                </a:moveTo>
                <a:lnTo>
                  <a:pt x="721534" y="461203"/>
                </a:lnTo>
                <a:lnTo>
                  <a:pt x="728301" y="450169"/>
                </a:lnTo>
                <a:lnTo>
                  <a:pt x="733721" y="441487"/>
                </a:lnTo>
                <a:lnTo>
                  <a:pt x="738093" y="434244"/>
                </a:lnTo>
                <a:lnTo>
                  <a:pt x="762915" y="394354"/>
                </a:lnTo>
                <a:lnTo>
                  <a:pt x="748104" y="378890"/>
                </a:lnTo>
                <a:lnTo>
                  <a:pt x="735016" y="356653"/>
                </a:lnTo>
                <a:lnTo>
                  <a:pt x="685776" y="361884"/>
                </a:lnTo>
                <a:lnTo>
                  <a:pt x="684612" y="359939"/>
                </a:lnTo>
                <a:lnTo>
                  <a:pt x="683888" y="357596"/>
                </a:lnTo>
                <a:lnTo>
                  <a:pt x="683445" y="356296"/>
                </a:lnTo>
                <a:lnTo>
                  <a:pt x="683191" y="355499"/>
                </a:lnTo>
                <a:lnTo>
                  <a:pt x="681365" y="350280"/>
                </a:lnTo>
                <a:lnTo>
                  <a:pt x="680047" y="346354"/>
                </a:lnTo>
                <a:lnTo>
                  <a:pt x="679196" y="343026"/>
                </a:lnTo>
                <a:lnTo>
                  <a:pt x="677390" y="335581"/>
                </a:lnTo>
                <a:lnTo>
                  <a:pt x="676051" y="330583"/>
                </a:lnTo>
                <a:lnTo>
                  <a:pt x="673600" y="320538"/>
                </a:lnTo>
                <a:lnTo>
                  <a:pt x="671207" y="311061"/>
                </a:lnTo>
                <a:lnTo>
                  <a:pt x="657374" y="278130"/>
                </a:lnTo>
                <a:lnTo>
                  <a:pt x="626634" y="267164"/>
                </a:lnTo>
                <a:lnTo>
                  <a:pt x="595108" y="278098"/>
                </a:lnTo>
                <a:lnTo>
                  <a:pt x="552197" y="280544"/>
                </a:lnTo>
                <a:lnTo>
                  <a:pt x="547223" y="243447"/>
                </a:lnTo>
                <a:lnTo>
                  <a:pt x="545733" y="232297"/>
                </a:lnTo>
                <a:lnTo>
                  <a:pt x="514491" y="219140"/>
                </a:lnTo>
                <a:lnTo>
                  <a:pt x="499883" y="213008"/>
                </a:lnTo>
                <a:lnTo>
                  <a:pt x="496941" y="212141"/>
                </a:lnTo>
                <a:lnTo>
                  <a:pt x="489927" y="210079"/>
                </a:lnTo>
                <a:lnTo>
                  <a:pt x="452373" y="199330"/>
                </a:lnTo>
                <a:lnTo>
                  <a:pt x="446054" y="162295"/>
                </a:lnTo>
                <a:lnTo>
                  <a:pt x="433539" y="96933"/>
                </a:lnTo>
                <a:lnTo>
                  <a:pt x="422956" y="42851"/>
                </a:lnTo>
                <a:lnTo>
                  <a:pt x="420665" y="31162"/>
                </a:lnTo>
                <a:lnTo>
                  <a:pt x="396410" y="406"/>
                </a:lnTo>
                <a:lnTo>
                  <a:pt x="390554" y="4629"/>
                </a:lnTo>
                <a:lnTo>
                  <a:pt x="369623" y="18929"/>
                </a:lnTo>
                <a:lnTo>
                  <a:pt x="363096" y="23510"/>
                </a:lnTo>
                <a:lnTo>
                  <a:pt x="357294" y="27550"/>
                </a:lnTo>
                <a:lnTo>
                  <a:pt x="356727" y="27951"/>
                </a:lnTo>
                <a:lnTo>
                  <a:pt x="350753" y="32105"/>
                </a:lnTo>
                <a:lnTo>
                  <a:pt x="346520" y="35109"/>
                </a:lnTo>
                <a:lnTo>
                  <a:pt x="332562" y="44625"/>
                </a:lnTo>
                <a:lnTo>
                  <a:pt x="289423" y="74863"/>
                </a:lnTo>
                <a:lnTo>
                  <a:pt x="283884" y="78791"/>
                </a:lnTo>
                <a:lnTo>
                  <a:pt x="269287" y="85862"/>
                </a:lnTo>
                <a:lnTo>
                  <a:pt x="257016" y="91593"/>
                </a:lnTo>
                <a:lnTo>
                  <a:pt x="246800" y="96421"/>
                </a:lnTo>
                <a:lnTo>
                  <a:pt x="226496" y="106156"/>
                </a:lnTo>
                <a:lnTo>
                  <a:pt x="215151" y="112031"/>
                </a:lnTo>
                <a:lnTo>
                  <a:pt x="190465" y="123189"/>
                </a:lnTo>
                <a:lnTo>
                  <a:pt x="186201" y="125240"/>
                </a:lnTo>
                <a:lnTo>
                  <a:pt x="173672" y="131287"/>
                </a:lnTo>
                <a:lnTo>
                  <a:pt x="109938" y="161699"/>
                </a:lnTo>
                <a:lnTo>
                  <a:pt x="109761" y="161791"/>
                </a:lnTo>
                <a:lnTo>
                  <a:pt x="81260" y="175429"/>
                </a:lnTo>
                <a:lnTo>
                  <a:pt x="46476" y="192141"/>
                </a:lnTo>
                <a:lnTo>
                  <a:pt x="515" y="203786"/>
                </a:lnTo>
                <a:lnTo>
                  <a:pt x="8054" y="234683"/>
                </a:lnTo>
                <a:lnTo>
                  <a:pt x="16178" y="267854"/>
                </a:lnTo>
                <a:lnTo>
                  <a:pt x="21826" y="290822"/>
                </a:lnTo>
                <a:lnTo>
                  <a:pt x="27124" y="312316"/>
                </a:lnTo>
                <a:lnTo>
                  <a:pt x="32572" y="334341"/>
                </a:lnTo>
                <a:lnTo>
                  <a:pt x="38202" y="357044"/>
                </a:lnTo>
                <a:lnTo>
                  <a:pt x="39408" y="361904"/>
                </a:lnTo>
                <a:lnTo>
                  <a:pt x="43378" y="377861"/>
                </a:lnTo>
                <a:lnTo>
                  <a:pt x="48807" y="399621"/>
                </a:lnTo>
                <a:lnTo>
                  <a:pt x="54246" y="421380"/>
                </a:lnTo>
                <a:lnTo>
                  <a:pt x="59581" y="442656"/>
                </a:lnTo>
                <a:lnTo>
                  <a:pt x="65174" y="464898"/>
                </a:lnTo>
                <a:lnTo>
                  <a:pt x="70532" y="486148"/>
                </a:lnTo>
                <a:lnTo>
                  <a:pt x="76161" y="508414"/>
                </a:lnTo>
                <a:lnTo>
                  <a:pt x="77046" y="511895"/>
                </a:lnTo>
                <a:lnTo>
                  <a:pt x="77780" y="514796"/>
                </a:lnTo>
                <a:lnTo>
                  <a:pt x="89688" y="509734"/>
                </a:lnTo>
                <a:lnTo>
                  <a:pt x="119137" y="497386"/>
                </a:lnTo>
                <a:lnTo>
                  <a:pt x="152451" y="528725"/>
                </a:lnTo>
                <a:lnTo>
                  <a:pt x="158398" y="534379"/>
                </a:lnTo>
                <a:lnTo>
                  <a:pt x="172869" y="547822"/>
                </a:lnTo>
                <a:lnTo>
                  <a:pt x="177124" y="551642"/>
                </a:lnTo>
                <a:lnTo>
                  <a:pt x="187444" y="561779"/>
                </a:lnTo>
                <a:lnTo>
                  <a:pt x="195038" y="568940"/>
                </a:lnTo>
                <a:lnTo>
                  <a:pt x="201665" y="575235"/>
                </a:lnTo>
                <a:lnTo>
                  <a:pt x="263934" y="557042"/>
                </a:lnTo>
                <a:lnTo>
                  <a:pt x="264859" y="556762"/>
                </a:lnTo>
                <a:lnTo>
                  <a:pt x="265857" y="556492"/>
                </a:lnTo>
                <a:lnTo>
                  <a:pt x="274331" y="554030"/>
                </a:lnTo>
                <a:lnTo>
                  <a:pt x="306488" y="544910"/>
                </a:lnTo>
                <a:lnTo>
                  <a:pt x="314159" y="542729"/>
                </a:lnTo>
                <a:lnTo>
                  <a:pt x="314381" y="542683"/>
                </a:lnTo>
                <a:lnTo>
                  <a:pt x="342470" y="545150"/>
                </a:lnTo>
                <a:lnTo>
                  <a:pt x="349664" y="545797"/>
                </a:lnTo>
                <a:lnTo>
                  <a:pt x="359435" y="546660"/>
                </a:lnTo>
                <a:lnTo>
                  <a:pt x="359798" y="546665"/>
                </a:lnTo>
                <a:lnTo>
                  <a:pt x="369392" y="547508"/>
                </a:lnTo>
                <a:lnTo>
                  <a:pt x="380252" y="548460"/>
                </a:lnTo>
                <a:lnTo>
                  <a:pt x="397621" y="549962"/>
                </a:lnTo>
                <a:lnTo>
                  <a:pt x="413725" y="551358"/>
                </a:lnTo>
                <a:lnTo>
                  <a:pt x="418855" y="551888"/>
                </a:lnTo>
                <a:lnTo>
                  <a:pt x="425120" y="552320"/>
                </a:lnTo>
                <a:lnTo>
                  <a:pt x="427138" y="552513"/>
                </a:lnTo>
                <a:lnTo>
                  <a:pt x="429216" y="552923"/>
                </a:lnTo>
                <a:lnTo>
                  <a:pt x="458366" y="555267"/>
                </a:lnTo>
                <a:lnTo>
                  <a:pt x="466513" y="555938"/>
                </a:lnTo>
                <a:lnTo>
                  <a:pt x="474079" y="556596"/>
                </a:lnTo>
                <a:lnTo>
                  <a:pt x="478235" y="556931"/>
                </a:lnTo>
                <a:lnTo>
                  <a:pt x="478792" y="556988"/>
                </a:lnTo>
                <a:lnTo>
                  <a:pt x="482181" y="557304"/>
                </a:lnTo>
                <a:lnTo>
                  <a:pt x="488177" y="557820"/>
                </a:lnTo>
                <a:lnTo>
                  <a:pt x="488472" y="557847"/>
                </a:lnTo>
                <a:lnTo>
                  <a:pt x="489907" y="557610"/>
                </a:lnTo>
                <a:lnTo>
                  <a:pt x="495093" y="556756"/>
                </a:lnTo>
                <a:lnTo>
                  <a:pt x="496465" y="556531"/>
                </a:lnTo>
                <a:lnTo>
                  <a:pt x="497269" y="556400"/>
                </a:lnTo>
                <a:lnTo>
                  <a:pt x="500770" y="555829"/>
                </a:lnTo>
                <a:lnTo>
                  <a:pt x="504539" y="555218"/>
                </a:lnTo>
                <a:lnTo>
                  <a:pt x="505990" y="554984"/>
                </a:lnTo>
                <a:lnTo>
                  <a:pt x="516276" y="553339"/>
                </a:lnTo>
                <a:lnTo>
                  <a:pt x="516860" y="553246"/>
                </a:lnTo>
                <a:lnTo>
                  <a:pt x="523647" y="552176"/>
                </a:lnTo>
                <a:lnTo>
                  <a:pt x="530910" y="551043"/>
                </a:lnTo>
                <a:lnTo>
                  <a:pt x="534447" y="550496"/>
                </a:lnTo>
                <a:lnTo>
                  <a:pt x="536295" y="550211"/>
                </a:lnTo>
                <a:lnTo>
                  <a:pt x="542218" y="549305"/>
                </a:lnTo>
                <a:lnTo>
                  <a:pt x="545283" y="548839"/>
                </a:lnTo>
                <a:lnTo>
                  <a:pt x="554765" y="547414"/>
                </a:lnTo>
                <a:lnTo>
                  <a:pt x="571842" y="544903"/>
                </a:lnTo>
                <a:lnTo>
                  <a:pt x="571921" y="544891"/>
                </a:lnTo>
                <a:lnTo>
                  <a:pt x="581239" y="543551"/>
                </a:lnTo>
                <a:lnTo>
                  <a:pt x="587981" y="542596"/>
                </a:lnTo>
                <a:lnTo>
                  <a:pt x="596586" y="546414"/>
                </a:lnTo>
                <a:lnTo>
                  <a:pt x="603431" y="549485"/>
                </a:lnTo>
                <a:lnTo>
                  <a:pt x="609517" y="551664"/>
                </a:lnTo>
                <a:lnTo>
                  <a:pt x="619718" y="556712"/>
                </a:lnTo>
                <a:lnTo>
                  <a:pt x="630686" y="561579"/>
                </a:lnTo>
                <a:lnTo>
                  <a:pt x="642780" y="566978"/>
                </a:lnTo>
                <a:lnTo>
                  <a:pt x="650606" y="570466"/>
                </a:lnTo>
                <a:lnTo>
                  <a:pt x="671939" y="537909"/>
                </a:lnTo>
                <a:lnTo>
                  <a:pt x="677865" y="528935"/>
                </a:lnTo>
                <a:lnTo>
                  <a:pt x="681544" y="523443"/>
                </a:lnTo>
                <a:lnTo>
                  <a:pt x="687180" y="514798"/>
                </a:lnTo>
                <a:lnTo>
                  <a:pt x="691905" y="507595"/>
                </a:lnTo>
                <a:lnTo>
                  <a:pt x="698514" y="497510"/>
                </a:lnTo>
                <a:lnTo>
                  <a:pt x="701777" y="49256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DB63B96-DDD7-7E3A-DCD3-7B2DE0A71657}"/>
              </a:ext>
            </a:extLst>
          </p:cNvPr>
          <p:cNvSpPr>
            <a:spLocks/>
          </p:cNvSpPr>
          <p:nvPr/>
        </p:nvSpPr>
        <p:spPr>
          <a:xfrm flipV="1">
            <a:off x="6027281" y="4106060"/>
            <a:ext cx="647010" cy="877381"/>
          </a:xfrm>
          <a:custGeom>
            <a:avLst/>
            <a:gdLst>
              <a:gd name="connsiteX0" fmla="*/ 169182 w 440612"/>
              <a:gd name="connsiteY0" fmla="*/ 326682 h 597494"/>
              <a:gd name="connsiteX1" fmla="*/ 162269 w 440612"/>
              <a:gd name="connsiteY1" fmla="*/ 339746 h 597494"/>
              <a:gd name="connsiteX2" fmla="*/ 158228 w 440612"/>
              <a:gd name="connsiteY2" fmla="*/ 347129 h 597494"/>
              <a:gd name="connsiteX3" fmla="*/ 143430 w 440612"/>
              <a:gd name="connsiteY3" fmla="*/ 361582 h 597494"/>
              <a:gd name="connsiteX4" fmla="*/ 141412 w 440612"/>
              <a:gd name="connsiteY4" fmla="*/ 363547 h 597494"/>
              <a:gd name="connsiteX5" fmla="*/ 131505 w 440612"/>
              <a:gd name="connsiteY5" fmla="*/ 373249 h 597494"/>
              <a:gd name="connsiteX6" fmla="*/ 118467 w 440612"/>
              <a:gd name="connsiteY6" fmla="*/ 386009 h 597494"/>
              <a:gd name="connsiteX7" fmla="*/ 112652 w 440612"/>
              <a:gd name="connsiteY7" fmla="*/ 392294 h 597494"/>
              <a:gd name="connsiteX8" fmla="*/ 102690 w 440612"/>
              <a:gd name="connsiteY8" fmla="*/ 403035 h 597494"/>
              <a:gd name="connsiteX9" fmla="*/ 94276 w 440612"/>
              <a:gd name="connsiteY9" fmla="*/ 412152 h 597494"/>
              <a:gd name="connsiteX10" fmla="*/ 39160 w 440612"/>
              <a:gd name="connsiteY10" fmla="*/ 471397 h 597494"/>
              <a:gd name="connsiteX11" fmla="*/ 37736 w 440612"/>
              <a:gd name="connsiteY11" fmla="*/ 473331 h 597494"/>
              <a:gd name="connsiteX12" fmla="*/ 28092 w 440612"/>
              <a:gd name="connsiteY12" fmla="*/ 486504 h 597494"/>
              <a:gd name="connsiteX13" fmla="*/ 27661 w 440612"/>
              <a:gd name="connsiteY13" fmla="*/ 487098 h 597494"/>
              <a:gd name="connsiteX14" fmla="*/ 17976 w 440612"/>
              <a:gd name="connsiteY14" fmla="*/ 513431 h 597494"/>
              <a:gd name="connsiteX15" fmla="*/ 17863 w 440612"/>
              <a:gd name="connsiteY15" fmla="*/ 516522 h 597494"/>
              <a:gd name="connsiteX16" fmla="*/ 7257 w 440612"/>
              <a:gd name="connsiteY16" fmla="*/ 551304 h 597494"/>
              <a:gd name="connsiteX17" fmla="*/ 372 w 440612"/>
              <a:gd name="connsiteY17" fmla="*/ 569033 h 597494"/>
              <a:gd name="connsiteX18" fmla="*/ 9117 w 440612"/>
              <a:gd name="connsiteY18" fmla="*/ 568602 h 597494"/>
              <a:gd name="connsiteX19" fmla="*/ 29734 w 440612"/>
              <a:gd name="connsiteY19" fmla="*/ 567613 h 597494"/>
              <a:gd name="connsiteX20" fmla="*/ 42032 w 440612"/>
              <a:gd name="connsiteY20" fmla="*/ 575590 h 597494"/>
              <a:gd name="connsiteX21" fmla="*/ 57877 w 440612"/>
              <a:gd name="connsiteY21" fmla="*/ 585882 h 597494"/>
              <a:gd name="connsiteX22" fmla="*/ 64609 w 440612"/>
              <a:gd name="connsiteY22" fmla="*/ 590247 h 597494"/>
              <a:gd name="connsiteX23" fmla="*/ 76702 w 440612"/>
              <a:gd name="connsiteY23" fmla="*/ 598111 h 597494"/>
              <a:gd name="connsiteX24" fmla="*/ 80626 w 440612"/>
              <a:gd name="connsiteY24" fmla="*/ 594027 h 597494"/>
              <a:gd name="connsiteX25" fmla="*/ 81914 w 440612"/>
              <a:gd name="connsiteY25" fmla="*/ 592693 h 597494"/>
              <a:gd name="connsiteX26" fmla="*/ 91069 w 440612"/>
              <a:gd name="connsiteY26" fmla="*/ 585787 h 597494"/>
              <a:gd name="connsiteX27" fmla="*/ 102282 w 440612"/>
              <a:gd name="connsiteY27" fmla="*/ 577142 h 597494"/>
              <a:gd name="connsiteX28" fmla="*/ 123212 w 440612"/>
              <a:gd name="connsiteY28" fmla="*/ 561337 h 597494"/>
              <a:gd name="connsiteX29" fmla="*/ 123979 w 440612"/>
              <a:gd name="connsiteY29" fmla="*/ 560743 h 597494"/>
              <a:gd name="connsiteX30" fmla="*/ 130357 w 440612"/>
              <a:gd name="connsiteY30" fmla="*/ 556173 h 597494"/>
              <a:gd name="connsiteX31" fmla="*/ 136259 w 440612"/>
              <a:gd name="connsiteY31" fmla="*/ 551499 h 597494"/>
              <a:gd name="connsiteX32" fmla="*/ 146438 w 440612"/>
              <a:gd name="connsiteY32" fmla="*/ 544066 h 597494"/>
              <a:gd name="connsiteX33" fmla="*/ 148466 w 440612"/>
              <a:gd name="connsiteY33" fmla="*/ 542255 h 597494"/>
              <a:gd name="connsiteX34" fmla="*/ 152525 w 440612"/>
              <a:gd name="connsiteY34" fmla="*/ 539202 h 597494"/>
              <a:gd name="connsiteX35" fmla="*/ 158609 w 440612"/>
              <a:gd name="connsiteY35" fmla="*/ 534813 h 597494"/>
              <a:gd name="connsiteX36" fmla="*/ 168130 w 440612"/>
              <a:gd name="connsiteY36" fmla="*/ 527498 h 597494"/>
              <a:gd name="connsiteX37" fmla="*/ 173397 w 440612"/>
              <a:gd name="connsiteY37" fmla="*/ 523587 h 597494"/>
              <a:gd name="connsiteX38" fmla="*/ 181290 w 440612"/>
              <a:gd name="connsiteY38" fmla="*/ 517602 h 597494"/>
              <a:gd name="connsiteX39" fmla="*/ 189219 w 440612"/>
              <a:gd name="connsiteY39" fmla="*/ 511634 h 597494"/>
              <a:gd name="connsiteX40" fmla="*/ 194649 w 440612"/>
              <a:gd name="connsiteY40" fmla="*/ 505549 h 597494"/>
              <a:gd name="connsiteX41" fmla="*/ 193125 w 440612"/>
              <a:gd name="connsiteY41" fmla="*/ 500512 h 597494"/>
              <a:gd name="connsiteX42" fmla="*/ 198618 w 440612"/>
              <a:gd name="connsiteY42" fmla="*/ 496614 h 597494"/>
              <a:gd name="connsiteX43" fmla="*/ 210480 w 440612"/>
              <a:gd name="connsiteY43" fmla="*/ 499019 h 597494"/>
              <a:gd name="connsiteX44" fmla="*/ 252944 w 440612"/>
              <a:gd name="connsiteY44" fmla="*/ 477455 h 597494"/>
              <a:gd name="connsiteX45" fmla="*/ 272967 w 440612"/>
              <a:gd name="connsiteY45" fmla="*/ 467254 h 597494"/>
              <a:gd name="connsiteX46" fmla="*/ 298910 w 440612"/>
              <a:gd name="connsiteY46" fmla="*/ 454167 h 597494"/>
              <a:gd name="connsiteX47" fmla="*/ 306998 w 440612"/>
              <a:gd name="connsiteY47" fmla="*/ 469782 h 597494"/>
              <a:gd name="connsiteX48" fmla="*/ 335848 w 440612"/>
              <a:gd name="connsiteY48" fmla="*/ 474116 h 597494"/>
              <a:gd name="connsiteX49" fmla="*/ 355272 w 440612"/>
              <a:gd name="connsiteY49" fmla="*/ 471919 h 597494"/>
              <a:gd name="connsiteX50" fmla="*/ 362757 w 440612"/>
              <a:gd name="connsiteY50" fmla="*/ 471102 h 597494"/>
              <a:gd name="connsiteX51" fmla="*/ 366105 w 440612"/>
              <a:gd name="connsiteY51" fmla="*/ 460012 h 597494"/>
              <a:gd name="connsiteX52" fmla="*/ 366722 w 440612"/>
              <a:gd name="connsiteY52" fmla="*/ 458065 h 597494"/>
              <a:gd name="connsiteX53" fmla="*/ 345529 w 440612"/>
              <a:gd name="connsiteY53" fmla="*/ 430380 h 597494"/>
              <a:gd name="connsiteX54" fmla="*/ 365855 w 440612"/>
              <a:gd name="connsiteY54" fmla="*/ 419993 h 597494"/>
              <a:gd name="connsiteX55" fmla="*/ 370369 w 440612"/>
              <a:gd name="connsiteY55" fmla="*/ 417647 h 597494"/>
              <a:gd name="connsiteX56" fmla="*/ 388210 w 440612"/>
              <a:gd name="connsiteY56" fmla="*/ 408449 h 597494"/>
              <a:gd name="connsiteX57" fmla="*/ 396262 w 440612"/>
              <a:gd name="connsiteY57" fmla="*/ 387752 h 597494"/>
              <a:gd name="connsiteX58" fmla="*/ 400898 w 440612"/>
              <a:gd name="connsiteY58" fmla="*/ 375613 h 597494"/>
              <a:gd name="connsiteX59" fmla="*/ 402368 w 440612"/>
              <a:gd name="connsiteY59" fmla="*/ 362204 h 597494"/>
              <a:gd name="connsiteX60" fmla="*/ 404128 w 440612"/>
              <a:gd name="connsiteY60" fmla="*/ 346145 h 597494"/>
              <a:gd name="connsiteX61" fmla="*/ 404767 w 440612"/>
              <a:gd name="connsiteY61" fmla="*/ 340250 h 597494"/>
              <a:gd name="connsiteX62" fmla="*/ 405783 w 440612"/>
              <a:gd name="connsiteY62" fmla="*/ 330947 h 597494"/>
              <a:gd name="connsiteX63" fmla="*/ 407593 w 440612"/>
              <a:gd name="connsiteY63" fmla="*/ 314325 h 597494"/>
              <a:gd name="connsiteX64" fmla="*/ 408777 w 440612"/>
              <a:gd name="connsiteY64" fmla="*/ 303430 h 597494"/>
              <a:gd name="connsiteX65" fmla="*/ 409898 w 440612"/>
              <a:gd name="connsiteY65" fmla="*/ 293120 h 597494"/>
              <a:gd name="connsiteX66" fmla="*/ 411277 w 440612"/>
              <a:gd name="connsiteY66" fmla="*/ 279865 h 597494"/>
              <a:gd name="connsiteX67" fmla="*/ 412170 w 440612"/>
              <a:gd name="connsiteY67" fmla="*/ 270154 h 597494"/>
              <a:gd name="connsiteX68" fmla="*/ 412420 w 440612"/>
              <a:gd name="connsiteY68" fmla="*/ 268221 h 597494"/>
              <a:gd name="connsiteX69" fmla="*/ 413940 w 440612"/>
              <a:gd name="connsiteY69" fmla="*/ 255756 h 597494"/>
              <a:gd name="connsiteX70" fmla="*/ 414892 w 440612"/>
              <a:gd name="connsiteY70" fmla="*/ 246898 h 597494"/>
              <a:gd name="connsiteX71" fmla="*/ 418784 w 440612"/>
              <a:gd name="connsiteY71" fmla="*/ 210704 h 597494"/>
              <a:gd name="connsiteX72" fmla="*/ 420290 w 440612"/>
              <a:gd name="connsiteY72" fmla="*/ 196655 h 597494"/>
              <a:gd name="connsiteX73" fmla="*/ 422232 w 440612"/>
              <a:gd name="connsiteY73" fmla="*/ 178495 h 597494"/>
              <a:gd name="connsiteX74" fmla="*/ 423887 w 440612"/>
              <a:gd name="connsiteY74" fmla="*/ 162957 h 597494"/>
              <a:gd name="connsiteX75" fmla="*/ 424591 w 440612"/>
              <a:gd name="connsiteY75" fmla="*/ 156369 h 597494"/>
              <a:gd name="connsiteX76" fmla="*/ 426160 w 440612"/>
              <a:gd name="connsiteY76" fmla="*/ 141593 h 597494"/>
              <a:gd name="connsiteX77" fmla="*/ 429431 w 440612"/>
              <a:gd name="connsiteY77" fmla="*/ 110732 h 597494"/>
              <a:gd name="connsiteX78" fmla="*/ 432683 w 440612"/>
              <a:gd name="connsiteY78" fmla="*/ 79884 h 597494"/>
              <a:gd name="connsiteX79" fmla="*/ 436693 w 440612"/>
              <a:gd name="connsiteY79" fmla="*/ 41707 h 597494"/>
              <a:gd name="connsiteX80" fmla="*/ 438535 w 440612"/>
              <a:gd name="connsiteY80" fmla="*/ 24096 h 597494"/>
              <a:gd name="connsiteX81" fmla="*/ 440984 w 440612"/>
              <a:gd name="connsiteY81" fmla="*/ 617 h 597494"/>
              <a:gd name="connsiteX82" fmla="*/ 417387 w 440612"/>
              <a:gd name="connsiteY82" fmla="*/ 38331 h 597494"/>
              <a:gd name="connsiteX83" fmla="*/ 343061 w 440612"/>
              <a:gd name="connsiteY83" fmla="*/ 78658 h 597494"/>
              <a:gd name="connsiteX84" fmla="*/ 325279 w 440612"/>
              <a:gd name="connsiteY84" fmla="*/ 97631 h 597494"/>
              <a:gd name="connsiteX85" fmla="*/ 267446 w 440612"/>
              <a:gd name="connsiteY85" fmla="*/ 172510 h 597494"/>
              <a:gd name="connsiteX86" fmla="*/ 253788 w 440612"/>
              <a:gd name="connsiteY86" fmla="*/ 190280 h 597494"/>
              <a:gd name="connsiteX87" fmla="*/ 244856 w 440612"/>
              <a:gd name="connsiteY87" fmla="*/ 201851 h 597494"/>
              <a:gd name="connsiteX88" fmla="*/ 238954 w 440612"/>
              <a:gd name="connsiteY88" fmla="*/ 207805 h 597494"/>
              <a:gd name="connsiteX89" fmla="*/ 237430 w 440612"/>
              <a:gd name="connsiteY89" fmla="*/ 209384 h 597494"/>
              <a:gd name="connsiteX90" fmla="*/ 233062 w 440612"/>
              <a:gd name="connsiteY90" fmla="*/ 213813 h 597494"/>
              <a:gd name="connsiteX91" fmla="*/ 230363 w 440612"/>
              <a:gd name="connsiteY91" fmla="*/ 216558 h 597494"/>
              <a:gd name="connsiteX92" fmla="*/ 224597 w 440612"/>
              <a:gd name="connsiteY92" fmla="*/ 222412 h 597494"/>
              <a:gd name="connsiteX93" fmla="*/ 215874 w 440612"/>
              <a:gd name="connsiteY93" fmla="*/ 238771 h 597494"/>
              <a:gd name="connsiteX94" fmla="*/ 207491 w 440612"/>
              <a:gd name="connsiteY94" fmla="*/ 255025 h 597494"/>
              <a:gd name="connsiteX95" fmla="*/ 199897 w 440612"/>
              <a:gd name="connsiteY95" fmla="*/ 268802 h 597494"/>
              <a:gd name="connsiteX96" fmla="*/ 188983 w 440612"/>
              <a:gd name="connsiteY96" fmla="*/ 289313 h 597494"/>
              <a:gd name="connsiteX97" fmla="*/ 183644 w 440612"/>
              <a:gd name="connsiteY97" fmla="*/ 299346 h 597494"/>
              <a:gd name="connsiteX98" fmla="*/ 177411 w 440612"/>
              <a:gd name="connsiteY98" fmla="*/ 311203 h 597494"/>
              <a:gd name="connsiteX99" fmla="*/ 174023 w 440612"/>
              <a:gd name="connsiteY99" fmla="*/ 317438 h 597494"/>
              <a:gd name="connsiteX100" fmla="*/ 169182 w 440612"/>
              <a:gd name="connsiteY100" fmla="*/ 326682 h 59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440612" h="597494">
                <a:moveTo>
                  <a:pt x="169182" y="326682"/>
                </a:moveTo>
                <a:lnTo>
                  <a:pt x="162269" y="339746"/>
                </a:lnTo>
                <a:lnTo>
                  <a:pt x="158228" y="347129"/>
                </a:lnTo>
                <a:lnTo>
                  <a:pt x="143430" y="361582"/>
                </a:lnTo>
                <a:lnTo>
                  <a:pt x="141412" y="363547"/>
                </a:lnTo>
                <a:lnTo>
                  <a:pt x="131505" y="373249"/>
                </a:lnTo>
                <a:lnTo>
                  <a:pt x="118467" y="386009"/>
                </a:lnTo>
                <a:lnTo>
                  <a:pt x="112652" y="392294"/>
                </a:lnTo>
                <a:lnTo>
                  <a:pt x="102690" y="403035"/>
                </a:lnTo>
                <a:lnTo>
                  <a:pt x="94276" y="412152"/>
                </a:lnTo>
                <a:lnTo>
                  <a:pt x="39160" y="471397"/>
                </a:lnTo>
                <a:lnTo>
                  <a:pt x="37736" y="473331"/>
                </a:lnTo>
                <a:lnTo>
                  <a:pt x="28092" y="486504"/>
                </a:lnTo>
                <a:lnTo>
                  <a:pt x="27661" y="487098"/>
                </a:lnTo>
                <a:lnTo>
                  <a:pt x="17976" y="513431"/>
                </a:lnTo>
                <a:lnTo>
                  <a:pt x="17863" y="516522"/>
                </a:lnTo>
                <a:lnTo>
                  <a:pt x="7257" y="551304"/>
                </a:lnTo>
                <a:lnTo>
                  <a:pt x="372" y="569033"/>
                </a:lnTo>
                <a:lnTo>
                  <a:pt x="9117" y="568602"/>
                </a:lnTo>
                <a:lnTo>
                  <a:pt x="29734" y="567613"/>
                </a:lnTo>
                <a:lnTo>
                  <a:pt x="42032" y="575590"/>
                </a:lnTo>
                <a:lnTo>
                  <a:pt x="57877" y="585882"/>
                </a:lnTo>
                <a:lnTo>
                  <a:pt x="64609" y="590247"/>
                </a:lnTo>
                <a:lnTo>
                  <a:pt x="76702" y="598111"/>
                </a:lnTo>
                <a:lnTo>
                  <a:pt x="80626" y="594027"/>
                </a:lnTo>
                <a:lnTo>
                  <a:pt x="81914" y="592693"/>
                </a:lnTo>
                <a:lnTo>
                  <a:pt x="91069" y="585787"/>
                </a:lnTo>
                <a:lnTo>
                  <a:pt x="102282" y="577142"/>
                </a:lnTo>
                <a:lnTo>
                  <a:pt x="123212" y="561337"/>
                </a:lnTo>
                <a:lnTo>
                  <a:pt x="123979" y="560743"/>
                </a:lnTo>
                <a:lnTo>
                  <a:pt x="130357" y="556173"/>
                </a:lnTo>
                <a:lnTo>
                  <a:pt x="136259" y="551499"/>
                </a:lnTo>
                <a:lnTo>
                  <a:pt x="146438" y="544066"/>
                </a:lnTo>
                <a:lnTo>
                  <a:pt x="148466" y="542255"/>
                </a:lnTo>
                <a:lnTo>
                  <a:pt x="152525" y="539202"/>
                </a:lnTo>
                <a:lnTo>
                  <a:pt x="158609" y="534813"/>
                </a:lnTo>
                <a:lnTo>
                  <a:pt x="168130" y="527498"/>
                </a:lnTo>
                <a:lnTo>
                  <a:pt x="173397" y="523587"/>
                </a:lnTo>
                <a:lnTo>
                  <a:pt x="181290" y="517602"/>
                </a:lnTo>
                <a:lnTo>
                  <a:pt x="189219" y="511634"/>
                </a:lnTo>
                <a:lnTo>
                  <a:pt x="194649" y="505549"/>
                </a:lnTo>
                <a:lnTo>
                  <a:pt x="193125" y="500512"/>
                </a:lnTo>
                <a:lnTo>
                  <a:pt x="198618" y="496614"/>
                </a:lnTo>
                <a:lnTo>
                  <a:pt x="210480" y="499019"/>
                </a:lnTo>
                <a:lnTo>
                  <a:pt x="252944" y="477455"/>
                </a:lnTo>
                <a:lnTo>
                  <a:pt x="272967" y="467254"/>
                </a:lnTo>
                <a:lnTo>
                  <a:pt x="298910" y="454167"/>
                </a:lnTo>
                <a:lnTo>
                  <a:pt x="306998" y="469782"/>
                </a:lnTo>
                <a:lnTo>
                  <a:pt x="335848" y="474116"/>
                </a:lnTo>
                <a:lnTo>
                  <a:pt x="355272" y="471919"/>
                </a:lnTo>
                <a:lnTo>
                  <a:pt x="362757" y="471102"/>
                </a:lnTo>
                <a:lnTo>
                  <a:pt x="366105" y="460012"/>
                </a:lnTo>
                <a:lnTo>
                  <a:pt x="366722" y="458065"/>
                </a:lnTo>
                <a:lnTo>
                  <a:pt x="345529" y="430380"/>
                </a:lnTo>
                <a:lnTo>
                  <a:pt x="365855" y="419993"/>
                </a:lnTo>
                <a:lnTo>
                  <a:pt x="370369" y="417647"/>
                </a:lnTo>
                <a:lnTo>
                  <a:pt x="388210" y="408449"/>
                </a:lnTo>
                <a:lnTo>
                  <a:pt x="396262" y="387752"/>
                </a:lnTo>
                <a:lnTo>
                  <a:pt x="400898" y="375613"/>
                </a:lnTo>
                <a:lnTo>
                  <a:pt x="402368" y="362204"/>
                </a:lnTo>
                <a:lnTo>
                  <a:pt x="404128" y="346145"/>
                </a:lnTo>
                <a:lnTo>
                  <a:pt x="404767" y="340250"/>
                </a:lnTo>
                <a:lnTo>
                  <a:pt x="405783" y="330947"/>
                </a:lnTo>
                <a:lnTo>
                  <a:pt x="407593" y="314325"/>
                </a:lnTo>
                <a:lnTo>
                  <a:pt x="408777" y="303430"/>
                </a:lnTo>
                <a:lnTo>
                  <a:pt x="409898" y="293120"/>
                </a:lnTo>
                <a:lnTo>
                  <a:pt x="411277" y="279865"/>
                </a:lnTo>
                <a:lnTo>
                  <a:pt x="412170" y="270154"/>
                </a:lnTo>
                <a:lnTo>
                  <a:pt x="412420" y="268221"/>
                </a:lnTo>
                <a:lnTo>
                  <a:pt x="413940" y="255756"/>
                </a:lnTo>
                <a:lnTo>
                  <a:pt x="414892" y="246898"/>
                </a:lnTo>
                <a:lnTo>
                  <a:pt x="418784" y="210704"/>
                </a:lnTo>
                <a:lnTo>
                  <a:pt x="420290" y="196655"/>
                </a:lnTo>
                <a:lnTo>
                  <a:pt x="422232" y="178495"/>
                </a:lnTo>
                <a:lnTo>
                  <a:pt x="423887" y="162957"/>
                </a:lnTo>
                <a:lnTo>
                  <a:pt x="424591" y="156369"/>
                </a:lnTo>
                <a:lnTo>
                  <a:pt x="426160" y="141593"/>
                </a:lnTo>
                <a:lnTo>
                  <a:pt x="429431" y="110732"/>
                </a:lnTo>
                <a:lnTo>
                  <a:pt x="432683" y="79884"/>
                </a:lnTo>
                <a:lnTo>
                  <a:pt x="436693" y="41707"/>
                </a:lnTo>
                <a:lnTo>
                  <a:pt x="438535" y="24096"/>
                </a:lnTo>
                <a:lnTo>
                  <a:pt x="440984" y="617"/>
                </a:lnTo>
                <a:lnTo>
                  <a:pt x="417387" y="38331"/>
                </a:lnTo>
                <a:lnTo>
                  <a:pt x="343061" y="78658"/>
                </a:lnTo>
                <a:lnTo>
                  <a:pt x="325279" y="97631"/>
                </a:lnTo>
                <a:lnTo>
                  <a:pt x="267446" y="172510"/>
                </a:lnTo>
                <a:lnTo>
                  <a:pt x="253788" y="190280"/>
                </a:lnTo>
                <a:lnTo>
                  <a:pt x="244856" y="201851"/>
                </a:lnTo>
                <a:lnTo>
                  <a:pt x="238954" y="207805"/>
                </a:lnTo>
                <a:lnTo>
                  <a:pt x="237430" y="209384"/>
                </a:lnTo>
                <a:lnTo>
                  <a:pt x="233062" y="213813"/>
                </a:lnTo>
                <a:lnTo>
                  <a:pt x="230363" y="216558"/>
                </a:lnTo>
                <a:lnTo>
                  <a:pt x="224597" y="222412"/>
                </a:lnTo>
                <a:lnTo>
                  <a:pt x="215874" y="238771"/>
                </a:lnTo>
                <a:lnTo>
                  <a:pt x="207491" y="255025"/>
                </a:lnTo>
                <a:lnTo>
                  <a:pt x="199897" y="268802"/>
                </a:lnTo>
                <a:lnTo>
                  <a:pt x="188983" y="289313"/>
                </a:lnTo>
                <a:lnTo>
                  <a:pt x="183644" y="299346"/>
                </a:lnTo>
                <a:lnTo>
                  <a:pt x="177411" y="311203"/>
                </a:lnTo>
                <a:lnTo>
                  <a:pt x="174023" y="317438"/>
                </a:lnTo>
                <a:lnTo>
                  <a:pt x="169182" y="32668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C3AE4A5-673F-3D68-C89F-34278761B7B0}"/>
              </a:ext>
            </a:extLst>
          </p:cNvPr>
          <p:cNvSpPr>
            <a:spLocks/>
          </p:cNvSpPr>
          <p:nvPr/>
        </p:nvSpPr>
        <p:spPr>
          <a:xfrm flipV="1">
            <a:off x="4571283" y="3479663"/>
            <a:ext cx="635810" cy="757154"/>
          </a:xfrm>
          <a:custGeom>
            <a:avLst/>
            <a:gdLst>
              <a:gd name="connsiteX0" fmla="*/ 231420 w 432985"/>
              <a:gd name="connsiteY0" fmla="*/ 15948 h 515620"/>
              <a:gd name="connsiteX1" fmla="*/ 229837 w 432985"/>
              <a:gd name="connsiteY1" fmla="*/ 17096 h 515620"/>
              <a:gd name="connsiteX2" fmla="*/ 227963 w 432985"/>
              <a:gd name="connsiteY2" fmla="*/ 14365 h 515620"/>
              <a:gd name="connsiteX3" fmla="*/ 221187 w 432985"/>
              <a:gd name="connsiteY3" fmla="*/ 12386 h 515620"/>
              <a:gd name="connsiteX4" fmla="*/ 218759 w 432985"/>
              <a:gd name="connsiteY4" fmla="*/ 12186 h 515620"/>
              <a:gd name="connsiteX5" fmla="*/ 215648 w 432985"/>
              <a:gd name="connsiteY5" fmla="*/ 13062 h 515620"/>
              <a:gd name="connsiteX6" fmla="*/ 214180 w 432985"/>
              <a:gd name="connsiteY6" fmla="*/ 16493 h 515620"/>
              <a:gd name="connsiteX7" fmla="*/ 213833 w 432985"/>
              <a:gd name="connsiteY7" fmla="*/ 17232 h 515620"/>
              <a:gd name="connsiteX8" fmla="*/ 216325 w 432985"/>
              <a:gd name="connsiteY8" fmla="*/ 19787 h 515620"/>
              <a:gd name="connsiteX9" fmla="*/ 215469 w 432985"/>
              <a:gd name="connsiteY9" fmla="*/ 22002 h 515620"/>
              <a:gd name="connsiteX10" fmla="*/ 213914 w 432985"/>
              <a:gd name="connsiteY10" fmla="*/ 22328 h 515620"/>
              <a:gd name="connsiteX11" fmla="*/ 214567 w 432985"/>
              <a:gd name="connsiteY11" fmla="*/ 26712 h 515620"/>
              <a:gd name="connsiteX12" fmla="*/ 215597 w 432985"/>
              <a:gd name="connsiteY12" fmla="*/ 27892 h 515620"/>
              <a:gd name="connsiteX13" fmla="*/ 212149 w 432985"/>
              <a:gd name="connsiteY13" fmla="*/ 36182 h 515620"/>
              <a:gd name="connsiteX14" fmla="*/ 202896 w 432985"/>
              <a:gd name="connsiteY14" fmla="*/ 39953 h 515620"/>
              <a:gd name="connsiteX15" fmla="*/ 195825 w 432985"/>
              <a:gd name="connsiteY15" fmla="*/ 45349 h 515620"/>
              <a:gd name="connsiteX16" fmla="*/ 188185 w 432985"/>
              <a:gd name="connsiteY16" fmla="*/ 46211 h 515620"/>
              <a:gd name="connsiteX17" fmla="*/ 179749 w 432985"/>
              <a:gd name="connsiteY17" fmla="*/ 50926 h 515620"/>
              <a:gd name="connsiteX18" fmla="*/ 172732 w 432985"/>
              <a:gd name="connsiteY18" fmla="*/ 54434 h 515620"/>
              <a:gd name="connsiteX19" fmla="*/ 171692 w 432985"/>
              <a:gd name="connsiteY19" fmla="*/ 54987 h 515620"/>
              <a:gd name="connsiteX20" fmla="*/ 158625 w 432985"/>
              <a:gd name="connsiteY20" fmla="*/ 42526 h 515620"/>
              <a:gd name="connsiteX21" fmla="*/ 149424 w 432985"/>
              <a:gd name="connsiteY21" fmla="*/ 44323 h 515620"/>
              <a:gd name="connsiteX22" fmla="*/ 146152 w 432985"/>
              <a:gd name="connsiteY22" fmla="*/ 44741 h 515620"/>
              <a:gd name="connsiteX23" fmla="*/ 132399 w 432985"/>
              <a:gd name="connsiteY23" fmla="*/ 49433 h 515620"/>
              <a:gd name="connsiteX24" fmla="*/ 117806 w 432985"/>
              <a:gd name="connsiteY24" fmla="*/ 48484 h 515620"/>
              <a:gd name="connsiteX25" fmla="*/ 110595 w 432985"/>
              <a:gd name="connsiteY25" fmla="*/ 58159 h 515620"/>
              <a:gd name="connsiteX26" fmla="*/ 110207 w 432985"/>
              <a:gd name="connsiteY26" fmla="*/ 58436 h 515620"/>
              <a:gd name="connsiteX27" fmla="*/ 105858 w 432985"/>
              <a:gd name="connsiteY27" fmla="*/ 62633 h 515620"/>
              <a:gd name="connsiteX28" fmla="*/ 104549 w 432985"/>
              <a:gd name="connsiteY28" fmla="*/ 63486 h 515620"/>
              <a:gd name="connsiteX29" fmla="*/ 94833 w 432985"/>
              <a:gd name="connsiteY29" fmla="*/ 61086 h 515620"/>
              <a:gd name="connsiteX30" fmla="*/ 91194 w 432985"/>
              <a:gd name="connsiteY30" fmla="*/ 63300 h 515620"/>
              <a:gd name="connsiteX31" fmla="*/ 81296 w 432985"/>
              <a:gd name="connsiteY31" fmla="*/ 69308 h 515620"/>
              <a:gd name="connsiteX32" fmla="*/ 80829 w 432985"/>
              <a:gd name="connsiteY32" fmla="*/ 69821 h 515620"/>
              <a:gd name="connsiteX33" fmla="*/ 75930 w 432985"/>
              <a:gd name="connsiteY33" fmla="*/ 75330 h 515620"/>
              <a:gd name="connsiteX34" fmla="*/ 71067 w 432985"/>
              <a:gd name="connsiteY34" fmla="*/ 77640 h 515620"/>
              <a:gd name="connsiteX35" fmla="*/ 61518 w 432985"/>
              <a:gd name="connsiteY35" fmla="*/ 81039 h 515620"/>
              <a:gd name="connsiteX36" fmla="*/ 57164 w 432985"/>
              <a:gd name="connsiteY36" fmla="*/ 83639 h 515620"/>
              <a:gd name="connsiteX37" fmla="*/ 53585 w 432985"/>
              <a:gd name="connsiteY37" fmla="*/ 85445 h 515620"/>
              <a:gd name="connsiteX38" fmla="*/ 39481 w 432985"/>
              <a:gd name="connsiteY38" fmla="*/ 91258 h 515620"/>
              <a:gd name="connsiteX39" fmla="*/ 31974 w 432985"/>
              <a:gd name="connsiteY39" fmla="*/ 93159 h 515620"/>
              <a:gd name="connsiteX40" fmla="*/ 31298 w 432985"/>
              <a:gd name="connsiteY40" fmla="*/ 94865 h 515620"/>
              <a:gd name="connsiteX41" fmla="*/ 32650 w 432985"/>
              <a:gd name="connsiteY41" fmla="*/ 106918 h 515620"/>
              <a:gd name="connsiteX42" fmla="*/ 33226 w 432985"/>
              <a:gd name="connsiteY42" fmla="*/ 112173 h 515620"/>
              <a:gd name="connsiteX43" fmla="*/ 32223 w 432985"/>
              <a:gd name="connsiteY43" fmla="*/ 113480 h 515620"/>
              <a:gd name="connsiteX44" fmla="*/ 26775 w 432985"/>
              <a:gd name="connsiteY44" fmla="*/ 112822 h 515620"/>
              <a:gd name="connsiteX45" fmla="*/ 23881 w 432985"/>
              <a:gd name="connsiteY45" fmla="*/ 112468 h 515620"/>
              <a:gd name="connsiteX46" fmla="*/ 17789 w 432985"/>
              <a:gd name="connsiteY46" fmla="*/ 118444 h 515620"/>
              <a:gd name="connsiteX47" fmla="*/ 17091 w 432985"/>
              <a:gd name="connsiteY47" fmla="*/ 122269 h 515620"/>
              <a:gd name="connsiteX48" fmla="*/ 14754 w 432985"/>
              <a:gd name="connsiteY48" fmla="*/ 124420 h 515620"/>
              <a:gd name="connsiteX49" fmla="*/ 14691 w 432985"/>
              <a:gd name="connsiteY49" fmla="*/ 125210 h 515620"/>
              <a:gd name="connsiteX50" fmla="*/ 16301 w 432985"/>
              <a:gd name="connsiteY50" fmla="*/ 136045 h 515620"/>
              <a:gd name="connsiteX51" fmla="*/ 17313 w 432985"/>
              <a:gd name="connsiteY51" fmla="*/ 142862 h 515620"/>
              <a:gd name="connsiteX52" fmla="*/ 6662 w 432985"/>
              <a:gd name="connsiteY52" fmla="*/ 150266 h 515620"/>
              <a:gd name="connsiteX53" fmla="*/ 3518 w 432985"/>
              <a:gd name="connsiteY53" fmla="*/ 152483 h 515620"/>
              <a:gd name="connsiteX54" fmla="*/ 488 w 432985"/>
              <a:gd name="connsiteY54" fmla="*/ 154608 h 515620"/>
              <a:gd name="connsiteX55" fmla="*/ 24743 w 432985"/>
              <a:gd name="connsiteY55" fmla="*/ 185364 h 515620"/>
              <a:gd name="connsiteX56" fmla="*/ 27034 w 432985"/>
              <a:gd name="connsiteY56" fmla="*/ 197053 h 515620"/>
              <a:gd name="connsiteX57" fmla="*/ 37617 w 432985"/>
              <a:gd name="connsiteY57" fmla="*/ 251135 h 515620"/>
              <a:gd name="connsiteX58" fmla="*/ 50132 w 432985"/>
              <a:gd name="connsiteY58" fmla="*/ 316498 h 515620"/>
              <a:gd name="connsiteX59" fmla="*/ 56451 w 432985"/>
              <a:gd name="connsiteY59" fmla="*/ 353532 h 515620"/>
              <a:gd name="connsiteX60" fmla="*/ 94005 w 432985"/>
              <a:gd name="connsiteY60" fmla="*/ 364282 h 515620"/>
              <a:gd name="connsiteX61" fmla="*/ 101019 w 432985"/>
              <a:gd name="connsiteY61" fmla="*/ 366343 h 515620"/>
              <a:gd name="connsiteX62" fmla="*/ 103961 w 432985"/>
              <a:gd name="connsiteY62" fmla="*/ 367210 h 515620"/>
              <a:gd name="connsiteX63" fmla="*/ 118569 w 432985"/>
              <a:gd name="connsiteY63" fmla="*/ 373343 h 515620"/>
              <a:gd name="connsiteX64" fmla="*/ 149811 w 432985"/>
              <a:gd name="connsiteY64" fmla="*/ 386499 h 515620"/>
              <a:gd name="connsiteX65" fmla="*/ 151301 w 432985"/>
              <a:gd name="connsiteY65" fmla="*/ 397649 h 515620"/>
              <a:gd name="connsiteX66" fmla="*/ 156275 w 432985"/>
              <a:gd name="connsiteY66" fmla="*/ 434746 h 515620"/>
              <a:gd name="connsiteX67" fmla="*/ 199186 w 432985"/>
              <a:gd name="connsiteY67" fmla="*/ 432301 h 515620"/>
              <a:gd name="connsiteX68" fmla="*/ 230712 w 432985"/>
              <a:gd name="connsiteY68" fmla="*/ 421366 h 515620"/>
              <a:gd name="connsiteX69" fmla="*/ 261452 w 432985"/>
              <a:gd name="connsiteY69" fmla="*/ 432332 h 515620"/>
              <a:gd name="connsiteX70" fmla="*/ 275285 w 432985"/>
              <a:gd name="connsiteY70" fmla="*/ 465264 h 515620"/>
              <a:gd name="connsiteX71" fmla="*/ 277678 w 432985"/>
              <a:gd name="connsiteY71" fmla="*/ 474740 h 515620"/>
              <a:gd name="connsiteX72" fmla="*/ 280129 w 432985"/>
              <a:gd name="connsiteY72" fmla="*/ 484786 h 515620"/>
              <a:gd name="connsiteX73" fmla="*/ 281468 w 432985"/>
              <a:gd name="connsiteY73" fmla="*/ 489783 h 515620"/>
              <a:gd name="connsiteX74" fmla="*/ 283274 w 432985"/>
              <a:gd name="connsiteY74" fmla="*/ 497228 h 515620"/>
              <a:gd name="connsiteX75" fmla="*/ 284125 w 432985"/>
              <a:gd name="connsiteY75" fmla="*/ 500557 h 515620"/>
              <a:gd name="connsiteX76" fmla="*/ 285443 w 432985"/>
              <a:gd name="connsiteY76" fmla="*/ 504483 h 515620"/>
              <a:gd name="connsiteX77" fmla="*/ 287269 w 432985"/>
              <a:gd name="connsiteY77" fmla="*/ 509702 h 515620"/>
              <a:gd name="connsiteX78" fmla="*/ 287523 w 432985"/>
              <a:gd name="connsiteY78" fmla="*/ 510498 h 515620"/>
              <a:gd name="connsiteX79" fmla="*/ 287966 w 432985"/>
              <a:gd name="connsiteY79" fmla="*/ 511798 h 515620"/>
              <a:gd name="connsiteX80" fmla="*/ 288690 w 432985"/>
              <a:gd name="connsiteY80" fmla="*/ 514142 h 515620"/>
              <a:gd name="connsiteX81" fmla="*/ 289854 w 432985"/>
              <a:gd name="connsiteY81" fmla="*/ 516086 h 515620"/>
              <a:gd name="connsiteX82" fmla="*/ 339094 w 432985"/>
              <a:gd name="connsiteY82" fmla="*/ 510855 h 515620"/>
              <a:gd name="connsiteX83" fmla="*/ 348975 w 432985"/>
              <a:gd name="connsiteY83" fmla="*/ 474017 h 515620"/>
              <a:gd name="connsiteX84" fmla="*/ 359501 w 432985"/>
              <a:gd name="connsiteY84" fmla="*/ 435273 h 515620"/>
              <a:gd name="connsiteX85" fmla="*/ 380186 w 432985"/>
              <a:gd name="connsiteY85" fmla="*/ 366354 h 515620"/>
              <a:gd name="connsiteX86" fmla="*/ 371861 w 432985"/>
              <a:gd name="connsiteY86" fmla="*/ 363282 h 515620"/>
              <a:gd name="connsiteX87" fmla="*/ 382699 w 432985"/>
              <a:gd name="connsiteY87" fmla="*/ 306299 h 515620"/>
              <a:gd name="connsiteX88" fmla="*/ 384806 w 432985"/>
              <a:gd name="connsiteY88" fmla="*/ 295241 h 515620"/>
              <a:gd name="connsiteX89" fmla="*/ 419174 w 432985"/>
              <a:gd name="connsiteY89" fmla="*/ 284528 h 515620"/>
              <a:gd name="connsiteX90" fmla="*/ 433473 w 432985"/>
              <a:gd name="connsiteY90" fmla="*/ 253804 h 515620"/>
              <a:gd name="connsiteX91" fmla="*/ 359181 w 432985"/>
              <a:gd name="connsiteY91" fmla="*/ 215149 h 515620"/>
              <a:gd name="connsiteX92" fmla="*/ 413744 w 432985"/>
              <a:gd name="connsiteY92" fmla="*/ 172383 h 515620"/>
              <a:gd name="connsiteX93" fmla="*/ 408186 w 432985"/>
              <a:gd name="connsiteY93" fmla="*/ 141805 h 515620"/>
              <a:gd name="connsiteX94" fmla="*/ 400527 w 432985"/>
              <a:gd name="connsiteY94" fmla="*/ 130329 h 515620"/>
              <a:gd name="connsiteX95" fmla="*/ 393464 w 432985"/>
              <a:gd name="connsiteY95" fmla="*/ 117850 h 515620"/>
              <a:gd name="connsiteX96" fmla="*/ 383676 w 432985"/>
              <a:gd name="connsiteY96" fmla="*/ 100651 h 515620"/>
              <a:gd name="connsiteX97" fmla="*/ 330069 w 432985"/>
              <a:gd name="connsiteY97" fmla="*/ 465 h 515620"/>
              <a:gd name="connsiteX98" fmla="*/ 328468 w 432985"/>
              <a:gd name="connsiteY98" fmla="*/ 760 h 515620"/>
              <a:gd name="connsiteX99" fmla="*/ 327830 w 432985"/>
              <a:gd name="connsiteY99" fmla="*/ 869 h 515620"/>
              <a:gd name="connsiteX100" fmla="*/ 325290 w 432985"/>
              <a:gd name="connsiteY100" fmla="*/ 1001 h 515620"/>
              <a:gd name="connsiteX101" fmla="*/ 324036 w 432985"/>
              <a:gd name="connsiteY101" fmla="*/ 1690 h 515620"/>
              <a:gd name="connsiteX102" fmla="*/ 322078 w 432985"/>
              <a:gd name="connsiteY102" fmla="*/ 2789 h 515620"/>
              <a:gd name="connsiteX103" fmla="*/ 316068 w 432985"/>
              <a:gd name="connsiteY103" fmla="*/ 6156 h 515620"/>
              <a:gd name="connsiteX104" fmla="*/ 310971 w 432985"/>
              <a:gd name="connsiteY104" fmla="*/ 5339 h 515620"/>
              <a:gd name="connsiteX105" fmla="*/ 305891 w 432985"/>
              <a:gd name="connsiteY105" fmla="*/ 4531 h 515620"/>
              <a:gd name="connsiteX106" fmla="*/ 304437 w 432985"/>
              <a:gd name="connsiteY106" fmla="*/ 4200 h 515620"/>
              <a:gd name="connsiteX107" fmla="*/ 296337 w 432985"/>
              <a:gd name="connsiteY107" fmla="*/ 2348 h 515620"/>
              <a:gd name="connsiteX108" fmla="*/ 285749 w 432985"/>
              <a:gd name="connsiteY108" fmla="*/ 1899 h 515620"/>
              <a:gd name="connsiteX109" fmla="*/ 275870 w 432985"/>
              <a:gd name="connsiteY109" fmla="*/ 4309 h 515620"/>
              <a:gd name="connsiteX110" fmla="*/ 265585 w 432985"/>
              <a:gd name="connsiteY110" fmla="*/ 6859 h 515620"/>
              <a:gd name="connsiteX111" fmla="*/ 265116 w 432985"/>
              <a:gd name="connsiteY111" fmla="*/ 6982 h 515620"/>
              <a:gd name="connsiteX112" fmla="*/ 261406 w 432985"/>
              <a:gd name="connsiteY112" fmla="*/ 2888 h 515620"/>
              <a:gd name="connsiteX113" fmla="*/ 257311 w 432985"/>
              <a:gd name="connsiteY113" fmla="*/ 3242 h 515620"/>
              <a:gd name="connsiteX114" fmla="*/ 257010 w 432985"/>
              <a:gd name="connsiteY114" fmla="*/ 3202 h 515620"/>
              <a:gd name="connsiteX115" fmla="*/ 254086 w 432985"/>
              <a:gd name="connsiteY115" fmla="*/ 1718 h 515620"/>
              <a:gd name="connsiteX116" fmla="*/ 250814 w 432985"/>
              <a:gd name="connsiteY116" fmla="*/ 2539 h 515620"/>
              <a:gd name="connsiteX117" fmla="*/ 233572 w 432985"/>
              <a:gd name="connsiteY117" fmla="*/ 16729 h 515620"/>
              <a:gd name="connsiteX118" fmla="*/ 231420 w 432985"/>
              <a:gd name="connsiteY118" fmla="*/ 15948 h 51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432985" h="515620">
                <a:moveTo>
                  <a:pt x="231420" y="15948"/>
                </a:moveTo>
                <a:lnTo>
                  <a:pt x="229837" y="17096"/>
                </a:lnTo>
                <a:lnTo>
                  <a:pt x="227963" y="14365"/>
                </a:lnTo>
                <a:lnTo>
                  <a:pt x="221187" y="12386"/>
                </a:lnTo>
                <a:lnTo>
                  <a:pt x="218759" y="12186"/>
                </a:lnTo>
                <a:lnTo>
                  <a:pt x="215648" y="13062"/>
                </a:lnTo>
                <a:lnTo>
                  <a:pt x="214180" y="16493"/>
                </a:lnTo>
                <a:lnTo>
                  <a:pt x="213833" y="17232"/>
                </a:lnTo>
                <a:lnTo>
                  <a:pt x="216325" y="19787"/>
                </a:lnTo>
                <a:lnTo>
                  <a:pt x="215469" y="22002"/>
                </a:lnTo>
                <a:lnTo>
                  <a:pt x="213914" y="22328"/>
                </a:lnTo>
                <a:lnTo>
                  <a:pt x="214567" y="26712"/>
                </a:lnTo>
                <a:lnTo>
                  <a:pt x="215597" y="27892"/>
                </a:lnTo>
                <a:lnTo>
                  <a:pt x="212149" y="36182"/>
                </a:lnTo>
                <a:lnTo>
                  <a:pt x="202896" y="39953"/>
                </a:lnTo>
                <a:lnTo>
                  <a:pt x="195825" y="45349"/>
                </a:lnTo>
                <a:lnTo>
                  <a:pt x="188185" y="46211"/>
                </a:lnTo>
                <a:lnTo>
                  <a:pt x="179749" y="50926"/>
                </a:lnTo>
                <a:lnTo>
                  <a:pt x="172732" y="54434"/>
                </a:lnTo>
                <a:lnTo>
                  <a:pt x="171692" y="54987"/>
                </a:lnTo>
                <a:lnTo>
                  <a:pt x="158625" y="42526"/>
                </a:lnTo>
                <a:lnTo>
                  <a:pt x="149424" y="44323"/>
                </a:lnTo>
                <a:lnTo>
                  <a:pt x="146152" y="44741"/>
                </a:lnTo>
                <a:lnTo>
                  <a:pt x="132399" y="49433"/>
                </a:lnTo>
                <a:lnTo>
                  <a:pt x="117806" y="48484"/>
                </a:lnTo>
                <a:lnTo>
                  <a:pt x="110595" y="58159"/>
                </a:lnTo>
                <a:lnTo>
                  <a:pt x="110207" y="58436"/>
                </a:lnTo>
                <a:lnTo>
                  <a:pt x="105858" y="62633"/>
                </a:lnTo>
                <a:lnTo>
                  <a:pt x="104549" y="63486"/>
                </a:lnTo>
                <a:lnTo>
                  <a:pt x="94833" y="61086"/>
                </a:lnTo>
                <a:lnTo>
                  <a:pt x="91194" y="63300"/>
                </a:lnTo>
                <a:lnTo>
                  <a:pt x="81296" y="69308"/>
                </a:lnTo>
                <a:lnTo>
                  <a:pt x="80829" y="69821"/>
                </a:lnTo>
                <a:lnTo>
                  <a:pt x="75930" y="75330"/>
                </a:lnTo>
                <a:lnTo>
                  <a:pt x="71067" y="77640"/>
                </a:lnTo>
                <a:lnTo>
                  <a:pt x="61518" y="81039"/>
                </a:lnTo>
                <a:lnTo>
                  <a:pt x="57164" y="83639"/>
                </a:lnTo>
                <a:lnTo>
                  <a:pt x="53585" y="85445"/>
                </a:lnTo>
                <a:lnTo>
                  <a:pt x="39481" y="91258"/>
                </a:lnTo>
                <a:lnTo>
                  <a:pt x="31974" y="93159"/>
                </a:lnTo>
                <a:lnTo>
                  <a:pt x="31298" y="94865"/>
                </a:lnTo>
                <a:lnTo>
                  <a:pt x="32650" y="106918"/>
                </a:lnTo>
                <a:lnTo>
                  <a:pt x="33226" y="112173"/>
                </a:lnTo>
                <a:lnTo>
                  <a:pt x="32223" y="113480"/>
                </a:lnTo>
                <a:lnTo>
                  <a:pt x="26775" y="112822"/>
                </a:lnTo>
                <a:lnTo>
                  <a:pt x="23881" y="112468"/>
                </a:lnTo>
                <a:lnTo>
                  <a:pt x="17789" y="118444"/>
                </a:lnTo>
                <a:lnTo>
                  <a:pt x="17091" y="122269"/>
                </a:lnTo>
                <a:lnTo>
                  <a:pt x="14754" y="124420"/>
                </a:lnTo>
                <a:lnTo>
                  <a:pt x="14691" y="125210"/>
                </a:lnTo>
                <a:lnTo>
                  <a:pt x="16301" y="136045"/>
                </a:lnTo>
                <a:lnTo>
                  <a:pt x="17313" y="142862"/>
                </a:lnTo>
                <a:lnTo>
                  <a:pt x="6662" y="150266"/>
                </a:lnTo>
                <a:lnTo>
                  <a:pt x="3518" y="152483"/>
                </a:lnTo>
                <a:lnTo>
                  <a:pt x="488" y="154608"/>
                </a:lnTo>
                <a:lnTo>
                  <a:pt x="24743" y="185364"/>
                </a:lnTo>
                <a:lnTo>
                  <a:pt x="27034" y="197053"/>
                </a:lnTo>
                <a:lnTo>
                  <a:pt x="37617" y="251135"/>
                </a:lnTo>
                <a:lnTo>
                  <a:pt x="50132" y="316498"/>
                </a:lnTo>
                <a:lnTo>
                  <a:pt x="56451" y="353532"/>
                </a:lnTo>
                <a:lnTo>
                  <a:pt x="94005" y="364282"/>
                </a:lnTo>
                <a:lnTo>
                  <a:pt x="101019" y="366343"/>
                </a:lnTo>
                <a:lnTo>
                  <a:pt x="103961" y="367210"/>
                </a:lnTo>
                <a:lnTo>
                  <a:pt x="118569" y="373343"/>
                </a:lnTo>
                <a:lnTo>
                  <a:pt x="149811" y="386499"/>
                </a:lnTo>
                <a:lnTo>
                  <a:pt x="151301" y="397649"/>
                </a:lnTo>
                <a:lnTo>
                  <a:pt x="156275" y="434746"/>
                </a:lnTo>
                <a:lnTo>
                  <a:pt x="199186" y="432301"/>
                </a:lnTo>
                <a:lnTo>
                  <a:pt x="230712" y="421366"/>
                </a:lnTo>
                <a:lnTo>
                  <a:pt x="261452" y="432332"/>
                </a:lnTo>
                <a:lnTo>
                  <a:pt x="275285" y="465264"/>
                </a:lnTo>
                <a:lnTo>
                  <a:pt x="277678" y="474740"/>
                </a:lnTo>
                <a:lnTo>
                  <a:pt x="280129" y="484786"/>
                </a:lnTo>
                <a:lnTo>
                  <a:pt x="281468" y="489783"/>
                </a:lnTo>
                <a:lnTo>
                  <a:pt x="283274" y="497228"/>
                </a:lnTo>
                <a:lnTo>
                  <a:pt x="284125" y="500557"/>
                </a:lnTo>
                <a:lnTo>
                  <a:pt x="285443" y="504483"/>
                </a:lnTo>
                <a:lnTo>
                  <a:pt x="287269" y="509702"/>
                </a:lnTo>
                <a:lnTo>
                  <a:pt x="287523" y="510498"/>
                </a:lnTo>
                <a:lnTo>
                  <a:pt x="287966" y="511798"/>
                </a:lnTo>
                <a:lnTo>
                  <a:pt x="288690" y="514142"/>
                </a:lnTo>
                <a:lnTo>
                  <a:pt x="289854" y="516086"/>
                </a:lnTo>
                <a:lnTo>
                  <a:pt x="339094" y="510855"/>
                </a:lnTo>
                <a:lnTo>
                  <a:pt x="348975" y="474017"/>
                </a:lnTo>
                <a:lnTo>
                  <a:pt x="359501" y="435273"/>
                </a:lnTo>
                <a:lnTo>
                  <a:pt x="380186" y="366354"/>
                </a:lnTo>
                <a:lnTo>
                  <a:pt x="371861" y="363282"/>
                </a:lnTo>
                <a:lnTo>
                  <a:pt x="382699" y="306299"/>
                </a:lnTo>
                <a:lnTo>
                  <a:pt x="384806" y="295241"/>
                </a:lnTo>
                <a:lnTo>
                  <a:pt x="419174" y="284528"/>
                </a:lnTo>
                <a:lnTo>
                  <a:pt x="433473" y="253804"/>
                </a:lnTo>
                <a:lnTo>
                  <a:pt x="359181" y="215149"/>
                </a:lnTo>
                <a:lnTo>
                  <a:pt x="413744" y="172383"/>
                </a:lnTo>
                <a:lnTo>
                  <a:pt x="408186" y="141805"/>
                </a:lnTo>
                <a:lnTo>
                  <a:pt x="400527" y="130329"/>
                </a:lnTo>
                <a:lnTo>
                  <a:pt x="393464" y="117850"/>
                </a:lnTo>
                <a:lnTo>
                  <a:pt x="383676" y="100651"/>
                </a:lnTo>
                <a:lnTo>
                  <a:pt x="330069" y="465"/>
                </a:lnTo>
                <a:lnTo>
                  <a:pt x="328468" y="760"/>
                </a:lnTo>
                <a:lnTo>
                  <a:pt x="327830" y="869"/>
                </a:lnTo>
                <a:lnTo>
                  <a:pt x="325290" y="1001"/>
                </a:lnTo>
                <a:lnTo>
                  <a:pt x="324036" y="1690"/>
                </a:lnTo>
                <a:lnTo>
                  <a:pt x="322078" y="2789"/>
                </a:lnTo>
                <a:lnTo>
                  <a:pt x="316068" y="6156"/>
                </a:lnTo>
                <a:lnTo>
                  <a:pt x="310971" y="5339"/>
                </a:lnTo>
                <a:lnTo>
                  <a:pt x="305891" y="4531"/>
                </a:lnTo>
                <a:lnTo>
                  <a:pt x="304437" y="4200"/>
                </a:lnTo>
                <a:lnTo>
                  <a:pt x="296337" y="2348"/>
                </a:lnTo>
                <a:lnTo>
                  <a:pt x="285749" y="1899"/>
                </a:lnTo>
                <a:lnTo>
                  <a:pt x="275870" y="4309"/>
                </a:lnTo>
                <a:lnTo>
                  <a:pt x="265585" y="6859"/>
                </a:lnTo>
                <a:lnTo>
                  <a:pt x="265116" y="6982"/>
                </a:lnTo>
                <a:lnTo>
                  <a:pt x="261406" y="2888"/>
                </a:lnTo>
                <a:lnTo>
                  <a:pt x="257311" y="3242"/>
                </a:lnTo>
                <a:lnTo>
                  <a:pt x="257010" y="3202"/>
                </a:lnTo>
                <a:lnTo>
                  <a:pt x="254086" y="1718"/>
                </a:lnTo>
                <a:lnTo>
                  <a:pt x="250814" y="2539"/>
                </a:lnTo>
                <a:lnTo>
                  <a:pt x="233572" y="16729"/>
                </a:lnTo>
                <a:lnTo>
                  <a:pt x="231420" y="15948"/>
                </a:lnTo>
                <a:close/>
              </a:path>
            </a:pathLst>
          </a:custGeom>
          <a:solidFill>
            <a:srgbClr val="00B05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D0CB88B-E4B8-D5FC-1B7C-A7BBCC2B0FC0}"/>
              </a:ext>
            </a:extLst>
          </p:cNvPr>
          <p:cNvSpPr>
            <a:spLocks/>
          </p:cNvSpPr>
          <p:nvPr/>
        </p:nvSpPr>
        <p:spPr>
          <a:xfrm flipV="1">
            <a:off x="1537124" y="4984961"/>
            <a:ext cx="1684807" cy="1632927"/>
          </a:xfrm>
          <a:custGeom>
            <a:avLst/>
            <a:gdLst>
              <a:gd name="connsiteX0" fmla="*/ 1055188 w 1147349"/>
              <a:gd name="connsiteY0" fmla="*/ 797359 h 1112019"/>
              <a:gd name="connsiteX1" fmla="*/ 1082914 w 1147349"/>
              <a:gd name="connsiteY1" fmla="*/ 770287 h 1112019"/>
              <a:gd name="connsiteX2" fmla="*/ 1097098 w 1147349"/>
              <a:gd name="connsiteY2" fmla="*/ 756496 h 1112019"/>
              <a:gd name="connsiteX3" fmla="*/ 1085622 w 1147349"/>
              <a:gd name="connsiteY3" fmla="*/ 735291 h 1112019"/>
              <a:gd name="connsiteX4" fmla="*/ 1065005 w 1147349"/>
              <a:gd name="connsiteY4" fmla="*/ 697169 h 1112019"/>
              <a:gd name="connsiteX5" fmla="*/ 1050470 w 1147349"/>
              <a:gd name="connsiteY5" fmla="*/ 670214 h 1112019"/>
              <a:gd name="connsiteX6" fmla="*/ 1022886 w 1147349"/>
              <a:gd name="connsiteY6" fmla="*/ 618478 h 1112019"/>
              <a:gd name="connsiteX7" fmla="*/ 998045 w 1147349"/>
              <a:gd name="connsiteY7" fmla="*/ 572660 h 1112019"/>
              <a:gd name="connsiteX8" fmla="*/ 1042251 w 1147349"/>
              <a:gd name="connsiteY8" fmla="*/ 559410 h 1112019"/>
              <a:gd name="connsiteX9" fmla="*/ 1148036 w 1147349"/>
              <a:gd name="connsiteY9" fmla="*/ 529147 h 1112019"/>
              <a:gd name="connsiteX10" fmla="*/ 1056345 w 1147349"/>
              <a:gd name="connsiteY10" fmla="*/ 403826 h 1112019"/>
              <a:gd name="connsiteX11" fmla="*/ 1003321 w 1147349"/>
              <a:gd name="connsiteY11" fmla="*/ 328521 h 1112019"/>
              <a:gd name="connsiteX12" fmla="*/ 934053 w 1147349"/>
              <a:gd name="connsiteY12" fmla="*/ 231230 h 1112019"/>
              <a:gd name="connsiteX13" fmla="*/ 808925 w 1147349"/>
              <a:gd name="connsiteY13" fmla="*/ 55299 h 1112019"/>
              <a:gd name="connsiteX14" fmla="*/ 724057 w 1147349"/>
              <a:gd name="connsiteY14" fmla="*/ 81963 h 1112019"/>
              <a:gd name="connsiteX15" fmla="*/ 638209 w 1147349"/>
              <a:gd name="connsiteY15" fmla="*/ 110197 h 1112019"/>
              <a:gd name="connsiteX16" fmla="*/ 571721 w 1147349"/>
              <a:gd name="connsiteY16" fmla="*/ 132955 h 1112019"/>
              <a:gd name="connsiteX17" fmla="*/ 566305 w 1147349"/>
              <a:gd name="connsiteY17" fmla="*/ 134842 h 1112019"/>
              <a:gd name="connsiteX18" fmla="*/ 549121 w 1147349"/>
              <a:gd name="connsiteY18" fmla="*/ 102597 h 1112019"/>
              <a:gd name="connsiteX19" fmla="*/ 546128 w 1147349"/>
              <a:gd name="connsiteY19" fmla="*/ 90159 h 1112019"/>
              <a:gd name="connsiteX20" fmla="*/ 474764 w 1147349"/>
              <a:gd name="connsiteY20" fmla="*/ 60667 h 1112019"/>
              <a:gd name="connsiteX21" fmla="*/ 346923 w 1147349"/>
              <a:gd name="connsiteY21" fmla="*/ 895 h 1112019"/>
              <a:gd name="connsiteX22" fmla="*/ 299796 w 1147349"/>
              <a:gd name="connsiteY22" fmla="*/ 72456 h 1112019"/>
              <a:gd name="connsiteX23" fmla="*/ 283974 w 1147349"/>
              <a:gd name="connsiteY23" fmla="*/ 101675 h 1112019"/>
              <a:gd name="connsiteX24" fmla="*/ 239886 w 1147349"/>
              <a:gd name="connsiteY24" fmla="*/ 168427 h 1112019"/>
              <a:gd name="connsiteX25" fmla="*/ 162839 w 1147349"/>
              <a:gd name="connsiteY25" fmla="*/ 293348 h 1112019"/>
              <a:gd name="connsiteX26" fmla="*/ 76845 w 1147349"/>
              <a:gd name="connsiteY26" fmla="*/ 478115 h 1112019"/>
              <a:gd name="connsiteX27" fmla="*/ 33383 w 1147349"/>
              <a:gd name="connsiteY27" fmla="*/ 563494 h 1112019"/>
              <a:gd name="connsiteX28" fmla="*/ 686 w 1147349"/>
              <a:gd name="connsiteY28" fmla="*/ 617480 h 1112019"/>
              <a:gd name="connsiteX29" fmla="*/ 30045 w 1147349"/>
              <a:gd name="connsiteY29" fmla="*/ 700041 h 1112019"/>
              <a:gd name="connsiteX30" fmla="*/ 59911 w 1147349"/>
              <a:gd name="connsiteY30" fmla="*/ 782616 h 1112019"/>
              <a:gd name="connsiteX31" fmla="*/ 90282 w 1147349"/>
              <a:gd name="connsiteY31" fmla="*/ 865195 h 1112019"/>
              <a:gd name="connsiteX32" fmla="*/ 121146 w 1147349"/>
              <a:gd name="connsiteY32" fmla="*/ 947774 h 1112019"/>
              <a:gd name="connsiteX33" fmla="*/ 152510 w 1147349"/>
              <a:gd name="connsiteY33" fmla="*/ 1030349 h 1112019"/>
              <a:gd name="connsiteX34" fmla="*/ 184363 w 1147349"/>
              <a:gd name="connsiteY34" fmla="*/ 1112914 h 1112019"/>
              <a:gd name="connsiteX35" fmla="*/ 254879 w 1147349"/>
              <a:gd name="connsiteY35" fmla="*/ 1078822 h 1112019"/>
              <a:gd name="connsiteX36" fmla="*/ 325880 w 1147349"/>
              <a:gd name="connsiteY36" fmla="*/ 1045691 h 1112019"/>
              <a:gd name="connsiteX37" fmla="*/ 397353 w 1147349"/>
              <a:gd name="connsiteY37" fmla="*/ 1013527 h 1112019"/>
              <a:gd name="connsiteX38" fmla="*/ 469284 w 1147349"/>
              <a:gd name="connsiteY38" fmla="*/ 982330 h 1112019"/>
              <a:gd name="connsiteX39" fmla="*/ 513258 w 1147349"/>
              <a:gd name="connsiteY39" fmla="*/ 963824 h 1112019"/>
              <a:gd name="connsiteX40" fmla="*/ 541659 w 1147349"/>
              <a:gd name="connsiteY40" fmla="*/ 952103 h 1112019"/>
              <a:gd name="connsiteX41" fmla="*/ 770667 w 1147349"/>
              <a:gd name="connsiteY41" fmla="*/ 1021895 h 1112019"/>
              <a:gd name="connsiteX42" fmla="*/ 772712 w 1147349"/>
              <a:gd name="connsiteY42" fmla="*/ 1018020 h 1112019"/>
              <a:gd name="connsiteX43" fmla="*/ 799408 w 1147349"/>
              <a:gd name="connsiteY43" fmla="*/ 994291 h 1112019"/>
              <a:gd name="connsiteX44" fmla="*/ 802860 w 1147349"/>
              <a:gd name="connsiteY44" fmla="*/ 991206 h 1112019"/>
              <a:gd name="connsiteX45" fmla="*/ 812214 w 1147349"/>
              <a:gd name="connsiteY45" fmla="*/ 984703 h 1112019"/>
              <a:gd name="connsiteX46" fmla="*/ 828785 w 1147349"/>
              <a:gd name="connsiteY46" fmla="*/ 974688 h 1112019"/>
              <a:gd name="connsiteX47" fmla="*/ 867288 w 1147349"/>
              <a:gd name="connsiteY47" fmla="*/ 962381 h 1112019"/>
              <a:gd name="connsiteX48" fmla="*/ 889811 w 1147349"/>
              <a:gd name="connsiteY48" fmla="*/ 961869 h 1112019"/>
              <a:gd name="connsiteX49" fmla="*/ 917790 w 1147349"/>
              <a:gd name="connsiteY49" fmla="*/ 933693 h 1112019"/>
              <a:gd name="connsiteX50" fmla="*/ 945693 w 1147349"/>
              <a:gd name="connsiteY50" fmla="*/ 905713 h 1112019"/>
              <a:gd name="connsiteX51" fmla="*/ 973654 w 1147349"/>
              <a:gd name="connsiteY51" fmla="*/ 877846 h 1112019"/>
              <a:gd name="connsiteX52" fmla="*/ 997061 w 1147349"/>
              <a:gd name="connsiteY52" fmla="*/ 854572 h 1112019"/>
              <a:gd name="connsiteX53" fmla="*/ 1000563 w 1147349"/>
              <a:gd name="connsiteY53" fmla="*/ 851141 h 1112019"/>
              <a:gd name="connsiteX54" fmla="*/ 1009780 w 1147349"/>
              <a:gd name="connsiteY54" fmla="*/ 841993 h 1112019"/>
              <a:gd name="connsiteX55" fmla="*/ 1027513 w 1147349"/>
              <a:gd name="connsiteY55" fmla="*/ 824563 h 1112019"/>
              <a:gd name="connsiteX56" fmla="*/ 1043893 w 1147349"/>
              <a:gd name="connsiteY56" fmla="*/ 808459 h 1112019"/>
              <a:gd name="connsiteX57" fmla="*/ 1055188 w 1147349"/>
              <a:gd name="connsiteY57" fmla="*/ 797359 h 111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147349" h="1112019">
                <a:moveTo>
                  <a:pt x="1055188" y="797359"/>
                </a:moveTo>
                <a:lnTo>
                  <a:pt x="1082914" y="770287"/>
                </a:lnTo>
                <a:lnTo>
                  <a:pt x="1097098" y="756496"/>
                </a:lnTo>
                <a:lnTo>
                  <a:pt x="1085622" y="735291"/>
                </a:lnTo>
                <a:lnTo>
                  <a:pt x="1065005" y="697169"/>
                </a:lnTo>
                <a:lnTo>
                  <a:pt x="1050470" y="670214"/>
                </a:lnTo>
                <a:lnTo>
                  <a:pt x="1022886" y="618478"/>
                </a:lnTo>
                <a:lnTo>
                  <a:pt x="998045" y="572660"/>
                </a:lnTo>
                <a:lnTo>
                  <a:pt x="1042251" y="559410"/>
                </a:lnTo>
                <a:lnTo>
                  <a:pt x="1148036" y="529147"/>
                </a:lnTo>
                <a:lnTo>
                  <a:pt x="1056345" y="403826"/>
                </a:lnTo>
                <a:lnTo>
                  <a:pt x="1003321" y="328521"/>
                </a:lnTo>
                <a:lnTo>
                  <a:pt x="934053" y="231230"/>
                </a:lnTo>
                <a:lnTo>
                  <a:pt x="808925" y="55299"/>
                </a:lnTo>
                <a:lnTo>
                  <a:pt x="724057" y="81963"/>
                </a:lnTo>
                <a:lnTo>
                  <a:pt x="638209" y="110197"/>
                </a:lnTo>
                <a:lnTo>
                  <a:pt x="571721" y="132955"/>
                </a:lnTo>
                <a:lnTo>
                  <a:pt x="566305" y="134842"/>
                </a:lnTo>
                <a:lnTo>
                  <a:pt x="549121" y="102597"/>
                </a:lnTo>
                <a:lnTo>
                  <a:pt x="546128" y="90159"/>
                </a:lnTo>
                <a:lnTo>
                  <a:pt x="474764" y="60667"/>
                </a:lnTo>
                <a:lnTo>
                  <a:pt x="346923" y="895"/>
                </a:lnTo>
                <a:lnTo>
                  <a:pt x="299796" y="72456"/>
                </a:lnTo>
                <a:lnTo>
                  <a:pt x="283974" y="101675"/>
                </a:lnTo>
                <a:lnTo>
                  <a:pt x="239886" y="168427"/>
                </a:lnTo>
                <a:lnTo>
                  <a:pt x="162839" y="293348"/>
                </a:lnTo>
                <a:lnTo>
                  <a:pt x="76845" y="478115"/>
                </a:lnTo>
                <a:lnTo>
                  <a:pt x="33383" y="563494"/>
                </a:lnTo>
                <a:lnTo>
                  <a:pt x="686" y="617480"/>
                </a:lnTo>
                <a:lnTo>
                  <a:pt x="30045" y="700041"/>
                </a:lnTo>
                <a:lnTo>
                  <a:pt x="59911" y="782616"/>
                </a:lnTo>
                <a:lnTo>
                  <a:pt x="90282" y="865195"/>
                </a:lnTo>
                <a:lnTo>
                  <a:pt x="121146" y="947774"/>
                </a:lnTo>
                <a:lnTo>
                  <a:pt x="152510" y="1030349"/>
                </a:lnTo>
                <a:lnTo>
                  <a:pt x="184363" y="1112914"/>
                </a:lnTo>
                <a:lnTo>
                  <a:pt x="254879" y="1078822"/>
                </a:lnTo>
                <a:lnTo>
                  <a:pt x="325880" y="1045691"/>
                </a:lnTo>
                <a:lnTo>
                  <a:pt x="397353" y="1013527"/>
                </a:lnTo>
                <a:lnTo>
                  <a:pt x="469284" y="982330"/>
                </a:lnTo>
                <a:lnTo>
                  <a:pt x="513258" y="963824"/>
                </a:lnTo>
                <a:lnTo>
                  <a:pt x="541659" y="952103"/>
                </a:lnTo>
                <a:lnTo>
                  <a:pt x="770667" y="1021895"/>
                </a:lnTo>
                <a:lnTo>
                  <a:pt x="772712" y="1018020"/>
                </a:lnTo>
                <a:lnTo>
                  <a:pt x="799408" y="994291"/>
                </a:lnTo>
                <a:lnTo>
                  <a:pt x="802860" y="991206"/>
                </a:lnTo>
                <a:lnTo>
                  <a:pt x="812214" y="984703"/>
                </a:lnTo>
                <a:lnTo>
                  <a:pt x="828785" y="974688"/>
                </a:lnTo>
                <a:lnTo>
                  <a:pt x="867288" y="962381"/>
                </a:lnTo>
                <a:lnTo>
                  <a:pt x="889811" y="961869"/>
                </a:lnTo>
                <a:lnTo>
                  <a:pt x="917790" y="933693"/>
                </a:lnTo>
                <a:lnTo>
                  <a:pt x="945693" y="905713"/>
                </a:lnTo>
                <a:lnTo>
                  <a:pt x="973654" y="877846"/>
                </a:lnTo>
                <a:lnTo>
                  <a:pt x="997061" y="854572"/>
                </a:lnTo>
                <a:lnTo>
                  <a:pt x="1000563" y="851141"/>
                </a:lnTo>
                <a:lnTo>
                  <a:pt x="1009780" y="841993"/>
                </a:lnTo>
                <a:lnTo>
                  <a:pt x="1027513" y="824563"/>
                </a:lnTo>
                <a:lnTo>
                  <a:pt x="1043893" y="808459"/>
                </a:lnTo>
                <a:lnTo>
                  <a:pt x="1055188" y="79735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B3E0815-8270-2C80-9B55-C6A878294326}"/>
              </a:ext>
            </a:extLst>
          </p:cNvPr>
          <p:cNvSpPr>
            <a:spLocks/>
          </p:cNvSpPr>
          <p:nvPr/>
        </p:nvSpPr>
        <p:spPr>
          <a:xfrm flipV="1">
            <a:off x="3536299" y="3601936"/>
            <a:ext cx="1207259" cy="1025008"/>
          </a:xfrm>
          <a:custGeom>
            <a:avLst/>
            <a:gdLst>
              <a:gd name="connsiteX0" fmla="*/ 768373 w 822140"/>
              <a:gd name="connsiteY0" fmla="*/ 179348 h 698028"/>
              <a:gd name="connsiteX1" fmla="*/ 753154 w 822140"/>
              <a:gd name="connsiteY1" fmla="*/ 144439 h 698028"/>
              <a:gd name="connsiteX2" fmla="*/ 737263 w 822140"/>
              <a:gd name="connsiteY2" fmla="*/ 104188 h 698028"/>
              <a:gd name="connsiteX3" fmla="*/ 732473 w 822140"/>
              <a:gd name="connsiteY3" fmla="*/ 92054 h 698028"/>
              <a:gd name="connsiteX4" fmla="*/ 729493 w 822140"/>
              <a:gd name="connsiteY4" fmla="*/ 84576 h 698028"/>
              <a:gd name="connsiteX5" fmla="*/ 725687 w 822140"/>
              <a:gd name="connsiteY5" fmla="*/ 77197 h 698028"/>
              <a:gd name="connsiteX6" fmla="*/ 702311 w 822140"/>
              <a:gd name="connsiteY6" fmla="*/ 12229 h 698028"/>
              <a:gd name="connsiteX7" fmla="*/ 690540 w 822140"/>
              <a:gd name="connsiteY7" fmla="*/ 522 h 698028"/>
              <a:gd name="connsiteX8" fmla="*/ 684430 w 822140"/>
              <a:gd name="connsiteY8" fmla="*/ 1448 h 698028"/>
              <a:gd name="connsiteX9" fmla="*/ 585549 w 822140"/>
              <a:gd name="connsiteY9" fmla="*/ 17457 h 698028"/>
              <a:gd name="connsiteX10" fmla="*/ 580264 w 822140"/>
              <a:gd name="connsiteY10" fmla="*/ 18369 h 698028"/>
              <a:gd name="connsiteX11" fmla="*/ 577012 w 822140"/>
              <a:gd name="connsiteY11" fmla="*/ 18932 h 698028"/>
              <a:gd name="connsiteX12" fmla="*/ 576535 w 822140"/>
              <a:gd name="connsiteY12" fmla="*/ 19013 h 698028"/>
              <a:gd name="connsiteX13" fmla="*/ 572802 w 822140"/>
              <a:gd name="connsiteY13" fmla="*/ 19662 h 698028"/>
              <a:gd name="connsiteX14" fmla="*/ 565667 w 822140"/>
              <a:gd name="connsiteY14" fmla="*/ 20910 h 698028"/>
              <a:gd name="connsiteX15" fmla="*/ 550996 w 822140"/>
              <a:gd name="connsiteY15" fmla="*/ 23510 h 698028"/>
              <a:gd name="connsiteX16" fmla="*/ 542355 w 822140"/>
              <a:gd name="connsiteY16" fmla="*/ 25058 h 698028"/>
              <a:gd name="connsiteX17" fmla="*/ 534634 w 822140"/>
              <a:gd name="connsiteY17" fmla="*/ 26456 h 698028"/>
              <a:gd name="connsiteX18" fmla="*/ 531005 w 822140"/>
              <a:gd name="connsiteY18" fmla="*/ 27118 h 698028"/>
              <a:gd name="connsiteX19" fmla="*/ 517179 w 822140"/>
              <a:gd name="connsiteY19" fmla="*/ 29659 h 698028"/>
              <a:gd name="connsiteX20" fmla="*/ 505303 w 822140"/>
              <a:gd name="connsiteY20" fmla="*/ 31874 h 698028"/>
              <a:gd name="connsiteX21" fmla="*/ 492556 w 822140"/>
              <a:gd name="connsiteY21" fmla="*/ 34283 h 698028"/>
              <a:gd name="connsiteX22" fmla="*/ 492366 w 822140"/>
              <a:gd name="connsiteY22" fmla="*/ 34320 h 698028"/>
              <a:gd name="connsiteX23" fmla="*/ 478979 w 822140"/>
              <a:gd name="connsiteY23" fmla="*/ 36883 h 698028"/>
              <a:gd name="connsiteX24" fmla="*/ 471458 w 822140"/>
              <a:gd name="connsiteY24" fmla="*/ 38390 h 698028"/>
              <a:gd name="connsiteX25" fmla="*/ 449258 w 822140"/>
              <a:gd name="connsiteY25" fmla="*/ 42710 h 698028"/>
              <a:gd name="connsiteX26" fmla="*/ 444862 w 822140"/>
              <a:gd name="connsiteY26" fmla="*/ 43586 h 698028"/>
              <a:gd name="connsiteX27" fmla="*/ 431975 w 822140"/>
              <a:gd name="connsiteY27" fmla="*/ 46177 h 698028"/>
              <a:gd name="connsiteX28" fmla="*/ 418257 w 822140"/>
              <a:gd name="connsiteY28" fmla="*/ 48945 h 698028"/>
              <a:gd name="connsiteX29" fmla="*/ 388772 w 822140"/>
              <a:gd name="connsiteY29" fmla="*/ 55112 h 698028"/>
              <a:gd name="connsiteX30" fmla="*/ 358483 w 822140"/>
              <a:gd name="connsiteY30" fmla="*/ 61601 h 698028"/>
              <a:gd name="connsiteX31" fmla="*/ 307423 w 822140"/>
              <a:gd name="connsiteY31" fmla="*/ 72973 h 698028"/>
              <a:gd name="connsiteX32" fmla="*/ 302338 w 822140"/>
              <a:gd name="connsiteY32" fmla="*/ 74134 h 698028"/>
              <a:gd name="connsiteX33" fmla="*/ 305650 w 822140"/>
              <a:gd name="connsiteY33" fmla="*/ 83314 h 698028"/>
              <a:gd name="connsiteX34" fmla="*/ 306580 w 822140"/>
              <a:gd name="connsiteY34" fmla="*/ 83814 h 698028"/>
              <a:gd name="connsiteX35" fmla="*/ 329365 w 822140"/>
              <a:gd name="connsiteY35" fmla="*/ 89064 h 698028"/>
              <a:gd name="connsiteX36" fmla="*/ 348236 w 822140"/>
              <a:gd name="connsiteY36" fmla="*/ 93856 h 698028"/>
              <a:gd name="connsiteX37" fmla="*/ 353244 w 822140"/>
              <a:gd name="connsiteY37" fmla="*/ 110519 h 698028"/>
              <a:gd name="connsiteX38" fmla="*/ 357462 w 822140"/>
              <a:gd name="connsiteY38" fmla="*/ 124323 h 698028"/>
              <a:gd name="connsiteX39" fmla="*/ 360375 w 822140"/>
              <a:gd name="connsiteY39" fmla="*/ 134220 h 698028"/>
              <a:gd name="connsiteX40" fmla="*/ 361872 w 822140"/>
              <a:gd name="connsiteY40" fmla="*/ 139179 h 698028"/>
              <a:gd name="connsiteX41" fmla="*/ 365950 w 822140"/>
              <a:gd name="connsiteY41" fmla="*/ 152693 h 698028"/>
              <a:gd name="connsiteX42" fmla="*/ 380584 w 822140"/>
              <a:gd name="connsiteY42" fmla="*/ 201084 h 698028"/>
              <a:gd name="connsiteX43" fmla="*/ 385977 w 822140"/>
              <a:gd name="connsiteY43" fmla="*/ 224431 h 698028"/>
              <a:gd name="connsiteX44" fmla="*/ 388640 w 822140"/>
              <a:gd name="connsiteY44" fmla="*/ 236470 h 698028"/>
              <a:gd name="connsiteX45" fmla="*/ 392269 w 822140"/>
              <a:gd name="connsiteY45" fmla="*/ 252334 h 698028"/>
              <a:gd name="connsiteX46" fmla="*/ 394927 w 822140"/>
              <a:gd name="connsiteY46" fmla="*/ 264001 h 698028"/>
              <a:gd name="connsiteX47" fmla="*/ 397876 w 822140"/>
              <a:gd name="connsiteY47" fmla="*/ 279380 h 698028"/>
              <a:gd name="connsiteX48" fmla="*/ 388608 w 822140"/>
              <a:gd name="connsiteY48" fmla="*/ 291355 h 698028"/>
              <a:gd name="connsiteX49" fmla="*/ 379377 w 822140"/>
              <a:gd name="connsiteY49" fmla="*/ 303380 h 698028"/>
              <a:gd name="connsiteX50" fmla="*/ 356451 w 822140"/>
              <a:gd name="connsiteY50" fmla="*/ 311349 h 698028"/>
              <a:gd name="connsiteX51" fmla="*/ 340257 w 822140"/>
              <a:gd name="connsiteY51" fmla="*/ 316989 h 698028"/>
              <a:gd name="connsiteX52" fmla="*/ 322792 w 822140"/>
              <a:gd name="connsiteY52" fmla="*/ 323047 h 698028"/>
              <a:gd name="connsiteX53" fmla="*/ 308857 w 822140"/>
              <a:gd name="connsiteY53" fmla="*/ 327944 h 698028"/>
              <a:gd name="connsiteX54" fmla="*/ 305137 w 822140"/>
              <a:gd name="connsiteY54" fmla="*/ 329250 h 698028"/>
              <a:gd name="connsiteX55" fmla="*/ 286570 w 822140"/>
              <a:gd name="connsiteY55" fmla="*/ 335744 h 698028"/>
              <a:gd name="connsiteX56" fmla="*/ 279067 w 822140"/>
              <a:gd name="connsiteY56" fmla="*/ 338390 h 698028"/>
              <a:gd name="connsiteX57" fmla="*/ 253828 w 822140"/>
              <a:gd name="connsiteY57" fmla="*/ 347252 h 698028"/>
              <a:gd name="connsiteX58" fmla="*/ 238268 w 822140"/>
              <a:gd name="connsiteY58" fmla="*/ 352738 h 698028"/>
              <a:gd name="connsiteX59" fmla="*/ 233011 w 822140"/>
              <a:gd name="connsiteY59" fmla="*/ 354581 h 698028"/>
              <a:gd name="connsiteX60" fmla="*/ 227826 w 822140"/>
              <a:gd name="connsiteY60" fmla="*/ 356872 h 698028"/>
              <a:gd name="connsiteX61" fmla="*/ 226188 w 822140"/>
              <a:gd name="connsiteY61" fmla="*/ 357580 h 698028"/>
              <a:gd name="connsiteX62" fmla="*/ 206039 w 822140"/>
              <a:gd name="connsiteY62" fmla="*/ 366510 h 698028"/>
              <a:gd name="connsiteX63" fmla="*/ 203752 w 822140"/>
              <a:gd name="connsiteY63" fmla="*/ 367836 h 698028"/>
              <a:gd name="connsiteX64" fmla="*/ 166619 w 822140"/>
              <a:gd name="connsiteY64" fmla="*/ 384022 h 698028"/>
              <a:gd name="connsiteX65" fmla="*/ 162772 w 822140"/>
              <a:gd name="connsiteY65" fmla="*/ 387294 h 698028"/>
              <a:gd name="connsiteX66" fmla="*/ 144296 w 822140"/>
              <a:gd name="connsiteY66" fmla="*/ 403041 h 698028"/>
              <a:gd name="connsiteX67" fmla="*/ 120771 w 822140"/>
              <a:gd name="connsiteY67" fmla="*/ 423157 h 698028"/>
              <a:gd name="connsiteX68" fmla="*/ 55159 w 822140"/>
              <a:gd name="connsiteY68" fmla="*/ 479476 h 698028"/>
              <a:gd name="connsiteX69" fmla="*/ 27574 w 822140"/>
              <a:gd name="connsiteY69" fmla="*/ 502456 h 698028"/>
              <a:gd name="connsiteX70" fmla="*/ 547 w 822140"/>
              <a:gd name="connsiteY70" fmla="*/ 526659 h 698028"/>
              <a:gd name="connsiteX71" fmla="*/ 7574 w 822140"/>
              <a:gd name="connsiteY71" fmla="*/ 550487 h 698028"/>
              <a:gd name="connsiteX72" fmla="*/ 13240 w 822140"/>
              <a:gd name="connsiteY72" fmla="*/ 569635 h 698028"/>
              <a:gd name="connsiteX73" fmla="*/ 26009 w 822140"/>
              <a:gd name="connsiteY73" fmla="*/ 612609 h 698028"/>
              <a:gd name="connsiteX74" fmla="*/ 33829 w 822140"/>
              <a:gd name="connsiteY74" fmla="*/ 638799 h 698028"/>
              <a:gd name="connsiteX75" fmla="*/ 38851 w 822140"/>
              <a:gd name="connsiteY75" fmla="*/ 655581 h 698028"/>
              <a:gd name="connsiteX76" fmla="*/ 42376 w 822140"/>
              <a:gd name="connsiteY76" fmla="*/ 667326 h 698028"/>
              <a:gd name="connsiteX77" fmla="*/ 47456 w 822140"/>
              <a:gd name="connsiteY77" fmla="*/ 684228 h 698028"/>
              <a:gd name="connsiteX78" fmla="*/ 49611 w 822140"/>
              <a:gd name="connsiteY78" fmla="*/ 691390 h 698028"/>
              <a:gd name="connsiteX79" fmla="*/ 51770 w 822140"/>
              <a:gd name="connsiteY79" fmla="*/ 698551 h 698028"/>
              <a:gd name="connsiteX80" fmla="*/ 56774 w 822140"/>
              <a:gd name="connsiteY80" fmla="*/ 696940 h 698028"/>
              <a:gd name="connsiteX81" fmla="*/ 76810 w 822140"/>
              <a:gd name="connsiteY81" fmla="*/ 690553 h 698028"/>
              <a:gd name="connsiteX82" fmla="*/ 81827 w 822140"/>
              <a:gd name="connsiteY82" fmla="*/ 688970 h 698028"/>
              <a:gd name="connsiteX83" fmla="*/ 94874 w 822140"/>
              <a:gd name="connsiteY83" fmla="*/ 684883 h 698028"/>
              <a:gd name="connsiteX84" fmla="*/ 111957 w 822140"/>
              <a:gd name="connsiteY84" fmla="*/ 679596 h 698028"/>
              <a:gd name="connsiteX85" fmla="*/ 138213 w 822140"/>
              <a:gd name="connsiteY85" fmla="*/ 671614 h 698028"/>
              <a:gd name="connsiteX86" fmla="*/ 142159 w 822140"/>
              <a:gd name="connsiteY86" fmla="*/ 670429 h 698028"/>
              <a:gd name="connsiteX87" fmla="*/ 172430 w 822140"/>
              <a:gd name="connsiteY87" fmla="*/ 661470 h 698028"/>
              <a:gd name="connsiteX88" fmla="*/ 202768 w 822140"/>
              <a:gd name="connsiteY88" fmla="*/ 652717 h 698028"/>
              <a:gd name="connsiteX89" fmla="*/ 233174 w 822140"/>
              <a:gd name="connsiteY89" fmla="*/ 644173 h 698028"/>
              <a:gd name="connsiteX90" fmla="*/ 243122 w 822140"/>
              <a:gd name="connsiteY90" fmla="*/ 641426 h 698028"/>
              <a:gd name="connsiteX91" fmla="*/ 252349 w 822140"/>
              <a:gd name="connsiteY91" fmla="*/ 638901 h 698028"/>
              <a:gd name="connsiteX92" fmla="*/ 263649 w 822140"/>
              <a:gd name="connsiteY92" fmla="*/ 635836 h 698028"/>
              <a:gd name="connsiteX93" fmla="*/ 286239 w 822140"/>
              <a:gd name="connsiteY93" fmla="*/ 629801 h 698028"/>
              <a:gd name="connsiteX94" fmla="*/ 294182 w 822140"/>
              <a:gd name="connsiteY94" fmla="*/ 627707 h 698028"/>
              <a:gd name="connsiteX95" fmla="*/ 309474 w 822140"/>
              <a:gd name="connsiteY95" fmla="*/ 623721 h 698028"/>
              <a:gd name="connsiteX96" fmla="*/ 355435 w 822140"/>
              <a:gd name="connsiteY96" fmla="*/ 612076 h 698028"/>
              <a:gd name="connsiteX97" fmla="*/ 390219 w 822140"/>
              <a:gd name="connsiteY97" fmla="*/ 595364 h 698028"/>
              <a:gd name="connsiteX98" fmla="*/ 418720 w 822140"/>
              <a:gd name="connsiteY98" fmla="*/ 581726 h 698028"/>
              <a:gd name="connsiteX99" fmla="*/ 418897 w 822140"/>
              <a:gd name="connsiteY99" fmla="*/ 581633 h 698028"/>
              <a:gd name="connsiteX100" fmla="*/ 482631 w 822140"/>
              <a:gd name="connsiteY100" fmla="*/ 551222 h 698028"/>
              <a:gd name="connsiteX101" fmla="*/ 495160 w 822140"/>
              <a:gd name="connsiteY101" fmla="*/ 545175 h 698028"/>
              <a:gd name="connsiteX102" fmla="*/ 499424 w 822140"/>
              <a:gd name="connsiteY102" fmla="*/ 543124 h 698028"/>
              <a:gd name="connsiteX103" fmla="*/ 524110 w 822140"/>
              <a:gd name="connsiteY103" fmla="*/ 531966 h 698028"/>
              <a:gd name="connsiteX104" fmla="*/ 535455 w 822140"/>
              <a:gd name="connsiteY104" fmla="*/ 526091 h 698028"/>
              <a:gd name="connsiteX105" fmla="*/ 555759 w 822140"/>
              <a:gd name="connsiteY105" fmla="*/ 516356 h 698028"/>
              <a:gd name="connsiteX106" fmla="*/ 565975 w 822140"/>
              <a:gd name="connsiteY106" fmla="*/ 511528 h 698028"/>
              <a:gd name="connsiteX107" fmla="*/ 578246 w 822140"/>
              <a:gd name="connsiteY107" fmla="*/ 505797 h 698028"/>
              <a:gd name="connsiteX108" fmla="*/ 592843 w 822140"/>
              <a:gd name="connsiteY108" fmla="*/ 498726 h 698028"/>
              <a:gd name="connsiteX109" fmla="*/ 598382 w 822140"/>
              <a:gd name="connsiteY109" fmla="*/ 494797 h 698028"/>
              <a:gd name="connsiteX110" fmla="*/ 641521 w 822140"/>
              <a:gd name="connsiteY110" fmla="*/ 464560 h 698028"/>
              <a:gd name="connsiteX111" fmla="*/ 655479 w 822140"/>
              <a:gd name="connsiteY111" fmla="*/ 455043 h 698028"/>
              <a:gd name="connsiteX112" fmla="*/ 659712 w 822140"/>
              <a:gd name="connsiteY112" fmla="*/ 452040 h 698028"/>
              <a:gd name="connsiteX113" fmla="*/ 665686 w 822140"/>
              <a:gd name="connsiteY113" fmla="*/ 447885 h 698028"/>
              <a:gd name="connsiteX114" fmla="*/ 666253 w 822140"/>
              <a:gd name="connsiteY114" fmla="*/ 447485 h 698028"/>
              <a:gd name="connsiteX115" fmla="*/ 672055 w 822140"/>
              <a:gd name="connsiteY115" fmla="*/ 443445 h 698028"/>
              <a:gd name="connsiteX116" fmla="*/ 678582 w 822140"/>
              <a:gd name="connsiteY116" fmla="*/ 438864 h 698028"/>
              <a:gd name="connsiteX117" fmla="*/ 699513 w 822140"/>
              <a:gd name="connsiteY117" fmla="*/ 424564 h 698028"/>
              <a:gd name="connsiteX118" fmla="*/ 705369 w 822140"/>
              <a:gd name="connsiteY118" fmla="*/ 420340 h 698028"/>
              <a:gd name="connsiteX119" fmla="*/ 708399 w 822140"/>
              <a:gd name="connsiteY119" fmla="*/ 418215 h 698028"/>
              <a:gd name="connsiteX120" fmla="*/ 711543 w 822140"/>
              <a:gd name="connsiteY120" fmla="*/ 415999 h 698028"/>
              <a:gd name="connsiteX121" fmla="*/ 722194 w 822140"/>
              <a:gd name="connsiteY121" fmla="*/ 408594 h 698028"/>
              <a:gd name="connsiteX122" fmla="*/ 721182 w 822140"/>
              <a:gd name="connsiteY122" fmla="*/ 401777 h 698028"/>
              <a:gd name="connsiteX123" fmla="*/ 719572 w 822140"/>
              <a:gd name="connsiteY123" fmla="*/ 390942 h 698028"/>
              <a:gd name="connsiteX124" fmla="*/ 719635 w 822140"/>
              <a:gd name="connsiteY124" fmla="*/ 390152 h 698028"/>
              <a:gd name="connsiteX125" fmla="*/ 721972 w 822140"/>
              <a:gd name="connsiteY125" fmla="*/ 388002 h 698028"/>
              <a:gd name="connsiteX126" fmla="*/ 722670 w 822140"/>
              <a:gd name="connsiteY126" fmla="*/ 384176 h 698028"/>
              <a:gd name="connsiteX127" fmla="*/ 728762 w 822140"/>
              <a:gd name="connsiteY127" fmla="*/ 378200 h 698028"/>
              <a:gd name="connsiteX128" fmla="*/ 731656 w 822140"/>
              <a:gd name="connsiteY128" fmla="*/ 378554 h 698028"/>
              <a:gd name="connsiteX129" fmla="*/ 737104 w 822140"/>
              <a:gd name="connsiteY129" fmla="*/ 379212 h 698028"/>
              <a:gd name="connsiteX130" fmla="*/ 738107 w 822140"/>
              <a:gd name="connsiteY130" fmla="*/ 377905 h 698028"/>
              <a:gd name="connsiteX131" fmla="*/ 737531 w 822140"/>
              <a:gd name="connsiteY131" fmla="*/ 372650 h 698028"/>
              <a:gd name="connsiteX132" fmla="*/ 736179 w 822140"/>
              <a:gd name="connsiteY132" fmla="*/ 360598 h 698028"/>
              <a:gd name="connsiteX133" fmla="*/ 736855 w 822140"/>
              <a:gd name="connsiteY133" fmla="*/ 358891 h 698028"/>
              <a:gd name="connsiteX134" fmla="*/ 744362 w 822140"/>
              <a:gd name="connsiteY134" fmla="*/ 356990 h 698028"/>
              <a:gd name="connsiteX135" fmla="*/ 758466 w 822140"/>
              <a:gd name="connsiteY135" fmla="*/ 351177 h 698028"/>
              <a:gd name="connsiteX136" fmla="*/ 762045 w 822140"/>
              <a:gd name="connsiteY136" fmla="*/ 349371 h 698028"/>
              <a:gd name="connsiteX137" fmla="*/ 766399 w 822140"/>
              <a:gd name="connsiteY137" fmla="*/ 346771 h 698028"/>
              <a:gd name="connsiteX138" fmla="*/ 775948 w 822140"/>
              <a:gd name="connsiteY138" fmla="*/ 343372 h 698028"/>
              <a:gd name="connsiteX139" fmla="*/ 780811 w 822140"/>
              <a:gd name="connsiteY139" fmla="*/ 341062 h 698028"/>
              <a:gd name="connsiteX140" fmla="*/ 785710 w 822140"/>
              <a:gd name="connsiteY140" fmla="*/ 335553 h 698028"/>
              <a:gd name="connsiteX141" fmla="*/ 786177 w 822140"/>
              <a:gd name="connsiteY141" fmla="*/ 335041 h 698028"/>
              <a:gd name="connsiteX142" fmla="*/ 796075 w 822140"/>
              <a:gd name="connsiteY142" fmla="*/ 329033 h 698028"/>
              <a:gd name="connsiteX143" fmla="*/ 799714 w 822140"/>
              <a:gd name="connsiteY143" fmla="*/ 326818 h 698028"/>
              <a:gd name="connsiteX144" fmla="*/ 809430 w 822140"/>
              <a:gd name="connsiteY144" fmla="*/ 329219 h 698028"/>
              <a:gd name="connsiteX145" fmla="*/ 810739 w 822140"/>
              <a:gd name="connsiteY145" fmla="*/ 328366 h 698028"/>
              <a:gd name="connsiteX146" fmla="*/ 815088 w 822140"/>
              <a:gd name="connsiteY146" fmla="*/ 324168 h 698028"/>
              <a:gd name="connsiteX147" fmla="*/ 815476 w 822140"/>
              <a:gd name="connsiteY147" fmla="*/ 323891 h 698028"/>
              <a:gd name="connsiteX148" fmla="*/ 822687 w 822140"/>
              <a:gd name="connsiteY148" fmla="*/ 314217 h 698028"/>
              <a:gd name="connsiteX149" fmla="*/ 801188 w 822140"/>
              <a:gd name="connsiteY149" fmla="*/ 263184 h 698028"/>
              <a:gd name="connsiteX150" fmla="*/ 790990 w 822140"/>
              <a:gd name="connsiteY150" fmla="*/ 236116 h 698028"/>
              <a:gd name="connsiteX151" fmla="*/ 768373 w 822140"/>
              <a:gd name="connsiteY151" fmla="*/ 179348 h 698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822140" h="698028">
                <a:moveTo>
                  <a:pt x="768373" y="179348"/>
                </a:moveTo>
                <a:lnTo>
                  <a:pt x="753154" y="144439"/>
                </a:lnTo>
                <a:lnTo>
                  <a:pt x="737263" y="104188"/>
                </a:lnTo>
                <a:lnTo>
                  <a:pt x="732473" y="92054"/>
                </a:lnTo>
                <a:lnTo>
                  <a:pt x="729493" y="84576"/>
                </a:lnTo>
                <a:lnTo>
                  <a:pt x="725687" y="77197"/>
                </a:lnTo>
                <a:lnTo>
                  <a:pt x="702311" y="12229"/>
                </a:lnTo>
                <a:lnTo>
                  <a:pt x="690540" y="522"/>
                </a:lnTo>
                <a:lnTo>
                  <a:pt x="684430" y="1448"/>
                </a:lnTo>
                <a:lnTo>
                  <a:pt x="585549" y="17457"/>
                </a:lnTo>
                <a:lnTo>
                  <a:pt x="580264" y="18369"/>
                </a:lnTo>
                <a:lnTo>
                  <a:pt x="577012" y="18932"/>
                </a:lnTo>
                <a:lnTo>
                  <a:pt x="576535" y="19013"/>
                </a:lnTo>
                <a:lnTo>
                  <a:pt x="572802" y="19662"/>
                </a:lnTo>
                <a:lnTo>
                  <a:pt x="565667" y="20910"/>
                </a:lnTo>
                <a:lnTo>
                  <a:pt x="550996" y="23510"/>
                </a:lnTo>
                <a:lnTo>
                  <a:pt x="542355" y="25058"/>
                </a:lnTo>
                <a:lnTo>
                  <a:pt x="534634" y="26456"/>
                </a:lnTo>
                <a:lnTo>
                  <a:pt x="531005" y="27118"/>
                </a:lnTo>
                <a:lnTo>
                  <a:pt x="517179" y="29659"/>
                </a:lnTo>
                <a:lnTo>
                  <a:pt x="505303" y="31874"/>
                </a:lnTo>
                <a:lnTo>
                  <a:pt x="492556" y="34283"/>
                </a:lnTo>
                <a:lnTo>
                  <a:pt x="492366" y="34320"/>
                </a:lnTo>
                <a:lnTo>
                  <a:pt x="478979" y="36883"/>
                </a:lnTo>
                <a:lnTo>
                  <a:pt x="471458" y="38390"/>
                </a:lnTo>
                <a:lnTo>
                  <a:pt x="449258" y="42710"/>
                </a:lnTo>
                <a:lnTo>
                  <a:pt x="444862" y="43586"/>
                </a:lnTo>
                <a:lnTo>
                  <a:pt x="431975" y="46177"/>
                </a:lnTo>
                <a:lnTo>
                  <a:pt x="418257" y="48945"/>
                </a:lnTo>
                <a:lnTo>
                  <a:pt x="388772" y="55112"/>
                </a:lnTo>
                <a:lnTo>
                  <a:pt x="358483" y="61601"/>
                </a:lnTo>
                <a:lnTo>
                  <a:pt x="307423" y="72973"/>
                </a:lnTo>
                <a:lnTo>
                  <a:pt x="302338" y="74134"/>
                </a:lnTo>
                <a:lnTo>
                  <a:pt x="305650" y="83314"/>
                </a:lnTo>
                <a:lnTo>
                  <a:pt x="306580" y="83814"/>
                </a:lnTo>
                <a:lnTo>
                  <a:pt x="329365" y="89064"/>
                </a:lnTo>
                <a:lnTo>
                  <a:pt x="348236" y="93856"/>
                </a:lnTo>
                <a:lnTo>
                  <a:pt x="353244" y="110519"/>
                </a:lnTo>
                <a:lnTo>
                  <a:pt x="357462" y="124323"/>
                </a:lnTo>
                <a:lnTo>
                  <a:pt x="360375" y="134220"/>
                </a:lnTo>
                <a:lnTo>
                  <a:pt x="361872" y="139179"/>
                </a:lnTo>
                <a:lnTo>
                  <a:pt x="365950" y="152693"/>
                </a:lnTo>
                <a:lnTo>
                  <a:pt x="380584" y="201084"/>
                </a:lnTo>
                <a:lnTo>
                  <a:pt x="385977" y="224431"/>
                </a:lnTo>
                <a:lnTo>
                  <a:pt x="388640" y="236470"/>
                </a:lnTo>
                <a:lnTo>
                  <a:pt x="392269" y="252334"/>
                </a:lnTo>
                <a:lnTo>
                  <a:pt x="394927" y="264001"/>
                </a:lnTo>
                <a:lnTo>
                  <a:pt x="397876" y="279380"/>
                </a:lnTo>
                <a:lnTo>
                  <a:pt x="388608" y="291355"/>
                </a:lnTo>
                <a:lnTo>
                  <a:pt x="379377" y="303380"/>
                </a:lnTo>
                <a:lnTo>
                  <a:pt x="356451" y="311349"/>
                </a:lnTo>
                <a:lnTo>
                  <a:pt x="340257" y="316989"/>
                </a:lnTo>
                <a:lnTo>
                  <a:pt x="322792" y="323047"/>
                </a:lnTo>
                <a:lnTo>
                  <a:pt x="308857" y="327944"/>
                </a:lnTo>
                <a:lnTo>
                  <a:pt x="305137" y="329250"/>
                </a:lnTo>
                <a:lnTo>
                  <a:pt x="286570" y="335744"/>
                </a:lnTo>
                <a:lnTo>
                  <a:pt x="279067" y="338390"/>
                </a:lnTo>
                <a:lnTo>
                  <a:pt x="253828" y="347252"/>
                </a:lnTo>
                <a:lnTo>
                  <a:pt x="238268" y="352738"/>
                </a:lnTo>
                <a:lnTo>
                  <a:pt x="233011" y="354581"/>
                </a:lnTo>
                <a:lnTo>
                  <a:pt x="227826" y="356872"/>
                </a:lnTo>
                <a:lnTo>
                  <a:pt x="226188" y="357580"/>
                </a:lnTo>
                <a:lnTo>
                  <a:pt x="206039" y="366510"/>
                </a:lnTo>
                <a:lnTo>
                  <a:pt x="203752" y="367836"/>
                </a:lnTo>
                <a:lnTo>
                  <a:pt x="166619" y="384022"/>
                </a:lnTo>
                <a:lnTo>
                  <a:pt x="162772" y="387294"/>
                </a:lnTo>
                <a:lnTo>
                  <a:pt x="144296" y="403041"/>
                </a:lnTo>
                <a:lnTo>
                  <a:pt x="120771" y="423157"/>
                </a:lnTo>
                <a:lnTo>
                  <a:pt x="55159" y="479476"/>
                </a:lnTo>
                <a:lnTo>
                  <a:pt x="27574" y="502456"/>
                </a:lnTo>
                <a:lnTo>
                  <a:pt x="547" y="526659"/>
                </a:lnTo>
                <a:lnTo>
                  <a:pt x="7574" y="550487"/>
                </a:lnTo>
                <a:lnTo>
                  <a:pt x="13240" y="569635"/>
                </a:lnTo>
                <a:lnTo>
                  <a:pt x="26009" y="612609"/>
                </a:lnTo>
                <a:lnTo>
                  <a:pt x="33829" y="638799"/>
                </a:lnTo>
                <a:lnTo>
                  <a:pt x="38851" y="655581"/>
                </a:lnTo>
                <a:lnTo>
                  <a:pt x="42376" y="667326"/>
                </a:lnTo>
                <a:lnTo>
                  <a:pt x="47456" y="684228"/>
                </a:lnTo>
                <a:lnTo>
                  <a:pt x="49611" y="691390"/>
                </a:lnTo>
                <a:lnTo>
                  <a:pt x="51770" y="698551"/>
                </a:lnTo>
                <a:lnTo>
                  <a:pt x="56774" y="696940"/>
                </a:lnTo>
                <a:lnTo>
                  <a:pt x="76810" y="690553"/>
                </a:lnTo>
                <a:lnTo>
                  <a:pt x="81827" y="688970"/>
                </a:lnTo>
                <a:lnTo>
                  <a:pt x="94874" y="684883"/>
                </a:lnTo>
                <a:lnTo>
                  <a:pt x="111957" y="679596"/>
                </a:lnTo>
                <a:lnTo>
                  <a:pt x="138213" y="671614"/>
                </a:lnTo>
                <a:lnTo>
                  <a:pt x="142159" y="670429"/>
                </a:lnTo>
                <a:lnTo>
                  <a:pt x="172430" y="661470"/>
                </a:lnTo>
                <a:lnTo>
                  <a:pt x="202768" y="652717"/>
                </a:lnTo>
                <a:lnTo>
                  <a:pt x="233174" y="644173"/>
                </a:lnTo>
                <a:lnTo>
                  <a:pt x="243122" y="641426"/>
                </a:lnTo>
                <a:lnTo>
                  <a:pt x="252349" y="638901"/>
                </a:lnTo>
                <a:lnTo>
                  <a:pt x="263649" y="635836"/>
                </a:lnTo>
                <a:lnTo>
                  <a:pt x="286239" y="629801"/>
                </a:lnTo>
                <a:lnTo>
                  <a:pt x="294182" y="627707"/>
                </a:lnTo>
                <a:lnTo>
                  <a:pt x="309474" y="623721"/>
                </a:lnTo>
                <a:lnTo>
                  <a:pt x="355435" y="612076"/>
                </a:lnTo>
                <a:lnTo>
                  <a:pt x="390219" y="595364"/>
                </a:lnTo>
                <a:lnTo>
                  <a:pt x="418720" y="581726"/>
                </a:lnTo>
                <a:lnTo>
                  <a:pt x="418897" y="581633"/>
                </a:lnTo>
                <a:lnTo>
                  <a:pt x="482631" y="551222"/>
                </a:lnTo>
                <a:lnTo>
                  <a:pt x="495160" y="545175"/>
                </a:lnTo>
                <a:lnTo>
                  <a:pt x="499424" y="543124"/>
                </a:lnTo>
                <a:lnTo>
                  <a:pt x="524110" y="531966"/>
                </a:lnTo>
                <a:lnTo>
                  <a:pt x="535455" y="526091"/>
                </a:lnTo>
                <a:lnTo>
                  <a:pt x="555759" y="516356"/>
                </a:lnTo>
                <a:lnTo>
                  <a:pt x="565975" y="511528"/>
                </a:lnTo>
                <a:lnTo>
                  <a:pt x="578246" y="505797"/>
                </a:lnTo>
                <a:lnTo>
                  <a:pt x="592843" y="498726"/>
                </a:lnTo>
                <a:lnTo>
                  <a:pt x="598382" y="494797"/>
                </a:lnTo>
                <a:lnTo>
                  <a:pt x="641521" y="464560"/>
                </a:lnTo>
                <a:lnTo>
                  <a:pt x="655479" y="455043"/>
                </a:lnTo>
                <a:lnTo>
                  <a:pt x="659712" y="452040"/>
                </a:lnTo>
                <a:lnTo>
                  <a:pt x="665686" y="447885"/>
                </a:lnTo>
                <a:lnTo>
                  <a:pt x="666253" y="447485"/>
                </a:lnTo>
                <a:lnTo>
                  <a:pt x="672055" y="443445"/>
                </a:lnTo>
                <a:lnTo>
                  <a:pt x="678582" y="438864"/>
                </a:lnTo>
                <a:lnTo>
                  <a:pt x="699513" y="424564"/>
                </a:lnTo>
                <a:lnTo>
                  <a:pt x="705369" y="420340"/>
                </a:lnTo>
                <a:lnTo>
                  <a:pt x="708399" y="418215"/>
                </a:lnTo>
                <a:lnTo>
                  <a:pt x="711543" y="415999"/>
                </a:lnTo>
                <a:lnTo>
                  <a:pt x="722194" y="408594"/>
                </a:lnTo>
                <a:lnTo>
                  <a:pt x="721182" y="401777"/>
                </a:lnTo>
                <a:lnTo>
                  <a:pt x="719572" y="390942"/>
                </a:lnTo>
                <a:lnTo>
                  <a:pt x="719635" y="390152"/>
                </a:lnTo>
                <a:lnTo>
                  <a:pt x="721972" y="388002"/>
                </a:lnTo>
                <a:lnTo>
                  <a:pt x="722670" y="384176"/>
                </a:lnTo>
                <a:lnTo>
                  <a:pt x="728762" y="378200"/>
                </a:lnTo>
                <a:lnTo>
                  <a:pt x="731656" y="378554"/>
                </a:lnTo>
                <a:lnTo>
                  <a:pt x="737104" y="379212"/>
                </a:lnTo>
                <a:lnTo>
                  <a:pt x="738107" y="377905"/>
                </a:lnTo>
                <a:lnTo>
                  <a:pt x="737531" y="372650"/>
                </a:lnTo>
                <a:lnTo>
                  <a:pt x="736179" y="360598"/>
                </a:lnTo>
                <a:lnTo>
                  <a:pt x="736855" y="358891"/>
                </a:lnTo>
                <a:lnTo>
                  <a:pt x="744362" y="356990"/>
                </a:lnTo>
                <a:lnTo>
                  <a:pt x="758466" y="351177"/>
                </a:lnTo>
                <a:lnTo>
                  <a:pt x="762045" y="349371"/>
                </a:lnTo>
                <a:lnTo>
                  <a:pt x="766399" y="346771"/>
                </a:lnTo>
                <a:lnTo>
                  <a:pt x="775948" y="343372"/>
                </a:lnTo>
                <a:lnTo>
                  <a:pt x="780811" y="341062"/>
                </a:lnTo>
                <a:lnTo>
                  <a:pt x="785710" y="335553"/>
                </a:lnTo>
                <a:lnTo>
                  <a:pt x="786177" y="335041"/>
                </a:lnTo>
                <a:lnTo>
                  <a:pt x="796075" y="329033"/>
                </a:lnTo>
                <a:lnTo>
                  <a:pt x="799714" y="326818"/>
                </a:lnTo>
                <a:lnTo>
                  <a:pt x="809430" y="329219"/>
                </a:lnTo>
                <a:lnTo>
                  <a:pt x="810739" y="328366"/>
                </a:lnTo>
                <a:lnTo>
                  <a:pt x="815088" y="324168"/>
                </a:lnTo>
                <a:lnTo>
                  <a:pt x="815476" y="323891"/>
                </a:lnTo>
                <a:lnTo>
                  <a:pt x="822687" y="314217"/>
                </a:lnTo>
                <a:lnTo>
                  <a:pt x="801188" y="263184"/>
                </a:lnTo>
                <a:lnTo>
                  <a:pt x="790990" y="236116"/>
                </a:lnTo>
                <a:lnTo>
                  <a:pt x="768373" y="17934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B15EA233-1CB9-949B-0074-9E6B53ABB09C}"/>
              </a:ext>
            </a:extLst>
          </p:cNvPr>
          <p:cNvSpPr>
            <a:spLocks/>
          </p:cNvSpPr>
          <p:nvPr/>
        </p:nvSpPr>
        <p:spPr>
          <a:xfrm flipV="1">
            <a:off x="2842746" y="4772656"/>
            <a:ext cx="1117809" cy="735681"/>
          </a:xfrm>
          <a:custGeom>
            <a:avLst/>
            <a:gdLst>
              <a:gd name="connsiteX0" fmla="*/ 168891 w 761225"/>
              <a:gd name="connsiteY0" fmla="*/ 307224 h 500997"/>
              <a:gd name="connsiteX1" fmla="*/ 227122 w 761225"/>
              <a:gd name="connsiteY1" fmla="*/ 363842 h 500997"/>
              <a:gd name="connsiteX2" fmla="*/ 300618 w 761225"/>
              <a:gd name="connsiteY2" fmla="*/ 433765 h 500997"/>
              <a:gd name="connsiteX3" fmla="*/ 340963 w 761225"/>
              <a:gd name="connsiteY3" fmla="*/ 472155 h 500997"/>
              <a:gd name="connsiteX4" fmla="*/ 372182 w 761225"/>
              <a:gd name="connsiteY4" fmla="*/ 501746 h 500997"/>
              <a:gd name="connsiteX5" fmla="*/ 410753 w 761225"/>
              <a:gd name="connsiteY5" fmla="*/ 490443 h 500997"/>
              <a:gd name="connsiteX6" fmla="*/ 422566 w 761225"/>
              <a:gd name="connsiteY6" fmla="*/ 487048 h 500997"/>
              <a:gd name="connsiteX7" fmla="*/ 446694 w 761225"/>
              <a:gd name="connsiteY7" fmla="*/ 480196 h 500997"/>
              <a:gd name="connsiteX8" fmla="*/ 460888 w 761225"/>
              <a:gd name="connsiteY8" fmla="*/ 476221 h 500997"/>
              <a:gd name="connsiteX9" fmla="*/ 496715 w 761225"/>
              <a:gd name="connsiteY9" fmla="*/ 466370 h 500997"/>
              <a:gd name="connsiteX10" fmla="*/ 510814 w 761225"/>
              <a:gd name="connsiteY10" fmla="*/ 462567 h 500997"/>
              <a:gd name="connsiteX11" fmla="*/ 538571 w 761225"/>
              <a:gd name="connsiteY11" fmla="*/ 455198 h 500997"/>
              <a:gd name="connsiteX12" fmla="*/ 542567 w 761225"/>
              <a:gd name="connsiteY12" fmla="*/ 454149 h 500997"/>
              <a:gd name="connsiteX13" fmla="*/ 544509 w 761225"/>
              <a:gd name="connsiteY13" fmla="*/ 453641 h 500997"/>
              <a:gd name="connsiteX14" fmla="*/ 556739 w 761225"/>
              <a:gd name="connsiteY14" fmla="*/ 450456 h 500997"/>
              <a:gd name="connsiteX15" fmla="*/ 565348 w 761225"/>
              <a:gd name="connsiteY15" fmla="*/ 448232 h 500997"/>
              <a:gd name="connsiteX16" fmla="*/ 586551 w 761225"/>
              <a:gd name="connsiteY16" fmla="*/ 442823 h 500997"/>
              <a:gd name="connsiteX17" fmla="*/ 631559 w 761225"/>
              <a:gd name="connsiteY17" fmla="*/ 431633 h 500997"/>
              <a:gd name="connsiteX18" fmla="*/ 653837 w 761225"/>
              <a:gd name="connsiteY18" fmla="*/ 426246 h 500997"/>
              <a:gd name="connsiteX19" fmla="*/ 662120 w 761225"/>
              <a:gd name="connsiteY19" fmla="*/ 424268 h 500997"/>
              <a:gd name="connsiteX20" fmla="*/ 681054 w 761225"/>
              <a:gd name="connsiteY20" fmla="*/ 419793 h 500997"/>
              <a:gd name="connsiteX21" fmla="*/ 697638 w 761225"/>
              <a:gd name="connsiteY21" fmla="*/ 415936 h 500997"/>
              <a:gd name="connsiteX22" fmla="*/ 695302 w 761225"/>
              <a:gd name="connsiteY22" fmla="*/ 404351 h 500997"/>
              <a:gd name="connsiteX23" fmla="*/ 722629 w 761225"/>
              <a:gd name="connsiteY23" fmla="*/ 398112 h 500997"/>
              <a:gd name="connsiteX24" fmla="*/ 736700 w 761225"/>
              <a:gd name="connsiteY24" fmla="*/ 394958 h 500997"/>
              <a:gd name="connsiteX25" fmla="*/ 740465 w 761225"/>
              <a:gd name="connsiteY25" fmla="*/ 394119 h 500997"/>
              <a:gd name="connsiteX26" fmla="*/ 742788 w 761225"/>
              <a:gd name="connsiteY26" fmla="*/ 393606 h 500997"/>
              <a:gd name="connsiteX27" fmla="*/ 748875 w 761225"/>
              <a:gd name="connsiteY27" fmla="*/ 392258 h 500997"/>
              <a:gd name="connsiteX28" fmla="*/ 761831 w 761225"/>
              <a:gd name="connsiteY28" fmla="*/ 389417 h 500997"/>
              <a:gd name="connsiteX29" fmla="*/ 500925 w 761225"/>
              <a:gd name="connsiteY29" fmla="*/ 222185 h 500997"/>
              <a:gd name="connsiteX30" fmla="*/ 494901 w 761225"/>
              <a:gd name="connsiteY30" fmla="*/ 200771 h 500997"/>
              <a:gd name="connsiteX31" fmla="*/ 485098 w 761225"/>
              <a:gd name="connsiteY31" fmla="*/ 199296 h 500997"/>
              <a:gd name="connsiteX32" fmla="*/ 473100 w 761225"/>
              <a:gd name="connsiteY32" fmla="*/ 197481 h 500997"/>
              <a:gd name="connsiteX33" fmla="*/ 356514 w 761225"/>
              <a:gd name="connsiteY33" fmla="*/ 110854 h 500997"/>
              <a:gd name="connsiteX34" fmla="*/ 207893 w 761225"/>
              <a:gd name="connsiteY34" fmla="*/ 749 h 500997"/>
              <a:gd name="connsiteX35" fmla="*/ 193708 w 761225"/>
              <a:gd name="connsiteY35" fmla="*/ 14539 h 500997"/>
              <a:gd name="connsiteX36" fmla="*/ 165983 w 761225"/>
              <a:gd name="connsiteY36" fmla="*/ 41612 h 500997"/>
              <a:gd name="connsiteX37" fmla="*/ 154688 w 761225"/>
              <a:gd name="connsiteY37" fmla="*/ 52711 h 500997"/>
              <a:gd name="connsiteX38" fmla="*/ 138307 w 761225"/>
              <a:gd name="connsiteY38" fmla="*/ 68816 h 500997"/>
              <a:gd name="connsiteX39" fmla="*/ 120575 w 761225"/>
              <a:gd name="connsiteY39" fmla="*/ 86246 h 500997"/>
              <a:gd name="connsiteX40" fmla="*/ 111357 w 761225"/>
              <a:gd name="connsiteY40" fmla="*/ 95394 h 500997"/>
              <a:gd name="connsiteX41" fmla="*/ 107856 w 761225"/>
              <a:gd name="connsiteY41" fmla="*/ 98825 h 500997"/>
              <a:gd name="connsiteX42" fmla="*/ 84449 w 761225"/>
              <a:gd name="connsiteY42" fmla="*/ 122099 h 500997"/>
              <a:gd name="connsiteX43" fmla="*/ 56487 w 761225"/>
              <a:gd name="connsiteY43" fmla="*/ 149966 h 500997"/>
              <a:gd name="connsiteX44" fmla="*/ 28585 w 761225"/>
              <a:gd name="connsiteY44" fmla="*/ 177946 h 500997"/>
              <a:gd name="connsiteX45" fmla="*/ 605 w 761225"/>
              <a:gd name="connsiteY45" fmla="*/ 206121 h 500997"/>
              <a:gd name="connsiteX46" fmla="*/ 81663 w 761225"/>
              <a:gd name="connsiteY46" fmla="*/ 225162 h 500997"/>
              <a:gd name="connsiteX47" fmla="*/ 100942 w 761225"/>
              <a:gd name="connsiteY47" fmla="*/ 242015 h 500997"/>
              <a:gd name="connsiteX48" fmla="*/ 154139 w 761225"/>
              <a:gd name="connsiteY48" fmla="*/ 294314 h 500997"/>
              <a:gd name="connsiteX49" fmla="*/ 168891 w 761225"/>
              <a:gd name="connsiteY49" fmla="*/ 307224 h 50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761225" h="500997">
                <a:moveTo>
                  <a:pt x="168891" y="307224"/>
                </a:moveTo>
                <a:lnTo>
                  <a:pt x="227122" y="363842"/>
                </a:lnTo>
                <a:lnTo>
                  <a:pt x="300618" y="433765"/>
                </a:lnTo>
                <a:lnTo>
                  <a:pt x="340963" y="472155"/>
                </a:lnTo>
                <a:lnTo>
                  <a:pt x="372182" y="501746"/>
                </a:lnTo>
                <a:lnTo>
                  <a:pt x="410753" y="490443"/>
                </a:lnTo>
                <a:lnTo>
                  <a:pt x="422566" y="487048"/>
                </a:lnTo>
                <a:lnTo>
                  <a:pt x="446694" y="480196"/>
                </a:lnTo>
                <a:lnTo>
                  <a:pt x="460888" y="476221"/>
                </a:lnTo>
                <a:lnTo>
                  <a:pt x="496715" y="466370"/>
                </a:lnTo>
                <a:lnTo>
                  <a:pt x="510814" y="462567"/>
                </a:lnTo>
                <a:lnTo>
                  <a:pt x="538571" y="455198"/>
                </a:lnTo>
                <a:lnTo>
                  <a:pt x="542567" y="454149"/>
                </a:lnTo>
                <a:lnTo>
                  <a:pt x="544509" y="453641"/>
                </a:lnTo>
                <a:lnTo>
                  <a:pt x="556739" y="450456"/>
                </a:lnTo>
                <a:lnTo>
                  <a:pt x="565348" y="448232"/>
                </a:lnTo>
                <a:lnTo>
                  <a:pt x="586551" y="442823"/>
                </a:lnTo>
                <a:lnTo>
                  <a:pt x="631559" y="431633"/>
                </a:lnTo>
                <a:lnTo>
                  <a:pt x="653837" y="426246"/>
                </a:lnTo>
                <a:lnTo>
                  <a:pt x="662120" y="424268"/>
                </a:lnTo>
                <a:lnTo>
                  <a:pt x="681054" y="419793"/>
                </a:lnTo>
                <a:lnTo>
                  <a:pt x="697638" y="415936"/>
                </a:lnTo>
                <a:lnTo>
                  <a:pt x="695302" y="404351"/>
                </a:lnTo>
                <a:lnTo>
                  <a:pt x="722629" y="398112"/>
                </a:lnTo>
                <a:lnTo>
                  <a:pt x="736700" y="394958"/>
                </a:lnTo>
                <a:lnTo>
                  <a:pt x="740465" y="394119"/>
                </a:lnTo>
                <a:lnTo>
                  <a:pt x="742788" y="393606"/>
                </a:lnTo>
                <a:lnTo>
                  <a:pt x="748875" y="392258"/>
                </a:lnTo>
                <a:lnTo>
                  <a:pt x="761831" y="389417"/>
                </a:lnTo>
                <a:lnTo>
                  <a:pt x="500925" y="222185"/>
                </a:lnTo>
                <a:lnTo>
                  <a:pt x="494901" y="200771"/>
                </a:lnTo>
                <a:lnTo>
                  <a:pt x="485098" y="199296"/>
                </a:lnTo>
                <a:lnTo>
                  <a:pt x="473100" y="197481"/>
                </a:lnTo>
                <a:lnTo>
                  <a:pt x="356514" y="110854"/>
                </a:lnTo>
                <a:lnTo>
                  <a:pt x="207893" y="749"/>
                </a:lnTo>
                <a:lnTo>
                  <a:pt x="193708" y="14539"/>
                </a:lnTo>
                <a:lnTo>
                  <a:pt x="165983" y="41612"/>
                </a:lnTo>
                <a:lnTo>
                  <a:pt x="154688" y="52711"/>
                </a:lnTo>
                <a:lnTo>
                  <a:pt x="138307" y="68816"/>
                </a:lnTo>
                <a:lnTo>
                  <a:pt x="120575" y="86246"/>
                </a:lnTo>
                <a:lnTo>
                  <a:pt x="111357" y="95394"/>
                </a:lnTo>
                <a:lnTo>
                  <a:pt x="107856" y="98825"/>
                </a:lnTo>
                <a:lnTo>
                  <a:pt x="84449" y="122099"/>
                </a:lnTo>
                <a:lnTo>
                  <a:pt x="56487" y="149966"/>
                </a:lnTo>
                <a:lnTo>
                  <a:pt x="28585" y="177946"/>
                </a:lnTo>
                <a:lnTo>
                  <a:pt x="605" y="206121"/>
                </a:lnTo>
                <a:lnTo>
                  <a:pt x="81663" y="225162"/>
                </a:lnTo>
                <a:lnTo>
                  <a:pt x="100942" y="242015"/>
                </a:lnTo>
                <a:lnTo>
                  <a:pt x="154139" y="294314"/>
                </a:lnTo>
                <a:lnTo>
                  <a:pt x="168891" y="30722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55E734B7-01C6-4214-BBE6-0C24EF0E3B93}"/>
              </a:ext>
            </a:extLst>
          </p:cNvPr>
          <p:cNvSpPr>
            <a:spLocks/>
          </p:cNvSpPr>
          <p:nvPr/>
        </p:nvSpPr>
        <p:spPr>
          <a:xfrm flipV="1">
            <a:off x="6350000" y="3869274"/>
            <a:ext cx="244371" cy="330342"/>
          </a:xfrm>
          <a:custGeom>
            <a:avLst/>
            <a:gdLst>
              <a:gd name="connsiteX0" fmla="*/ 91582 w 166416"/>
              <a:gd name="connsiteY0" fmla="*/ 23638 h 224962"/>
              <a:gd name="connsiteX1" fmla="*/ 71287 w 166416"/>
              <a:gd name="connsiteY1" fmla="*/ 34810 h 224962"/>
              <a:gd name="connsiteX2" fmla="*/ 55070 w 166416"/>
              <a:gd name="connsiteY2" fmla="*/ 45592 h 224962"/>
              <a:gd name="connsiteX3" fmla="*/ 46419 w 166416"/>
              <a:gd name="connsiteY3" fmla="*/ 50112 h 224962"/>
              <a:gd name="connsiteX4" fmla="*/ 44754 w 166416"/>
              <a:gd name="connsiteY4" fmla="*/ 55770 h 224962"/>
              <a:gd name="connsiteX5" fmla="*/ 43675 w 166416"/>
              <a:gd name="connsiteY5" fmla="*/ 59818 h 224962"/>
              <a:gd name="connsiteX6" fmla="*/ 43643 w 166416"/>
              <a:gd name="connsiteY6" fmla="*/ 69293 h 224962"/>
              <a:gd name="connsiteX7" fmla="*/ 42940 w 166416"/>
              <a:gd name="connsiteY7" fmla="*/ 70246 h 224962"/>
              <a:gd name="connsiteX8" fmla="*/ 40454 w 166416"/>
              <a:gd name="connsiteY8" fmla="*/ 71399 h 224962"/>
              <a:gd name="connsiteX9" fmla="*/ 38499 w 166416"/>
              <a:gd name="connsiteY9" fmla="*/ 72302 h 224962"/>
              <a:gd name="connsiteX10" fmla="*/ 37465 w 166416"/>
              <a:gd name="connsiteY10" fmla="*/ 72129 h 224962"/>
              <a:gd name="connsiteX11" fmla="*/ 32470 w 166416"/>
              <a:gd name="connsiteY11" fmla="*/ 73540 h 224962"/>
              <a:gd name="connsiteX12" fmla="*/ 26632 w 166416"/>
              <a:gd name="connsiteY12" fmla="*/ 76717 h 224962"/>
              <a:gd name="connsiteX13" fmla="*/ 20005 w 166416"/>
              <a:gd name="connsiteY13" fmla="*/ 82788 h 224962"/>
              <a:gd name="connsiteX14" fmla="*/ 11200 w 166416"/>
              <a:gd name="connsiteY14" fmla="*/ 91229 h 224962"/>
              <a:gd name="connsiteX15" fmla="*/ 5847 w 166416"/>
              <a:gd name="connsiteY15" fmla="*/ 96561 h 224962"/>
              <a:gd name="connsiteX16" fmla="*/ 4033 w 166416"/>
              <a:gd name="connsiteY16" fmla="*/ 98385 h 224962"/>
              <a:gd name="connsiteX17" fmla="*/ 363 w 166416"/>
              <a:gd name="connsiteY17" fmla="*/ 102732 h 224962"/>
              <a:gd name="connsiteX18" fmla="*/ 6450 w 166416"/>
              <a:gd name="connsiteY18" fmla="*/ 141562 h 224962"/>
              <a:gd name="connsiteX19" fmla="*/ 9980 w 166416"/>
              <a:gd name="connsiteY19" fmla="*/ 163810 h 224962"/>
              <a:gd name="connsiteX20" fmla="*/ 10279 w 166416"/>
              <a:gd name="connsiteY20" fmla="*/ 165679 h 224962"/>
              <a:gd name="connsiteX21" fmla="*/ 10578 w 166416"/>
              <a:gd name="connsiteY21" fmla="*/ 167549 h 224962"/>
              <a:gd name="connsiteX22" fmla="*/ 12094 w 166416"/>
              <a:gd name="connsiteY22" fmla="*/ 177024 h 224962"/>
              <a:gd name="connsiteX23" fmla="*/ 12320 w 166416"/>
              <a:gd name="connsiteY23" fmla="*/ 178488 h 224962"/>
              <a:gd name="connsiteX24" fmla="*/ 14167 w 166416"/>
              <a:gd name="connsiteY24" fmla="*/ 190063 h 224962"/>
              <a:gd name="connsiteX25" fmla="*/ 15432 w 166416"/>
              <a:gd name="connsiteY25" fmla="*/ 195909 h 224962"/>
              <a:gd name="connsiteX26" fmla="*/ 15763 w 166416"/>
              <a:gd name="connsiteY26" fmla="*/ 197384 h 224962"/>
              <a:gd name="connsiteX27" fmla="*/ 16716 w 166416"/>
              <a:gd name="connsiteY27" fmla="*/ 201757 h 224962"/>
              <a:gd name="connsiteX28" fmla="*/ 19320 w 166416"/>
              <a:gd name="connsiteY28" fmla="*/ 210697 h 224962"/>
              <a:gd name="connsiteX29" fmla="*/ 21266 w 166416"/>
              <a:gd name="connsiteY29" fmla="*/ 217409 h 224962"/>
              <a:gd name="connsiteX30" fmla="*/ 21778 w 166416"/>
              <a:gd name="connsiteY30" fmla="*/ 219152 h 224962"/>
              <a:gd name="connsiteX31" fmla="*/ 22867 w 166416"/>
              <a:gd name="connsiteY31" fmla="*/ 218634 h 224962"/>
              <a:gd name="connsiteX32" fmla="*/ 26142 w 166416"/>
              <a:gd name="connsiteY32" fmla="*/ 218504 h 224962"/>
              <a:gd name="connsiteX33" fmla="*/ 27417 w 166416"/>
              <a:gd name="connsiteY33" fmla="*/ 219649 h 224962"/>
              <a:gd name="connsiteX34" fmla="*/ 29885 w 166416"/>
              <a:gd name="connsiteY34" fmla="*/ 221759 h 224962"/>
              <a:gd name="connsiteX35" fmla="*/ 34044 w 166416"/>
              <a:gd name="connsiteY35" fmla="*/ 219180 h 224962"/>
              <a:gd name="connsiteX36" fmla="*/ 34720 w 166416"/>
              <a:gd name="connsiteY36" fmla="*/ 218749 h 224962"/>
              <a:gd name="connsiteX37" fmla="*/ 36762 w 166416"/>
              <a:gd name="connsiteY37" fmla="*/ 218977 h 224962"/>
              <a:gd name="connsiteX38" fmla="*/ 37360 w 166416"/>
              <a:gd name="connsiteY38" fmla="*/ 218987 h 224962"/>
              <a:gd name="connsiteX39" fmla="*/ 39819 w 166416"/>
              <a:gd name="connsiteY39" fmla="*/ 221351 h 224962"/>
              <a:gd name="connsiteX40" fmla="*/ 40359 w 166416"/>
              <a:gd name="connsiteY40" fmla="*/ 218838 h 224962"/>
              <a:gd name="connsiteX41" fmla="*/ 42178 w 166416"/>
              <a:gd name="connsiteY41" fmla="*/ 219768 h 224962"/>
              <a:gd name="connsiteX42" fmla="*/ 43017 w 166416"/>
              <a:gd name="connsiteY42" fmla="*/ 217660 h 224962"/>
              <a:gd name="connsiteX43" fmla="*/ 44432 w 166416"/>
              <a:gd name="connsiteY43" fmla="*/ 216906 h 224962"/>
              <a:gd name="connsiteX44" fmla="*/ 46469 w 166416"/>
              <a:gd name="connsiteY44" fmla="*/ 218309 h 224962"/>
              <a:gd name="connsiteX45" fmla="*/ 53500 w 166416"/>
              <a:gd name="connsiteY45" fmla="*/ 219029 h 224962"/>
              <a:gd name="connsiteX46" fmla="*/ 65267 w 166416"/>
              <a:gd name="connsiteY46" fmla="*/ 213775 h 224962"/>
              <a:gd name="connsiteX47" fmla="*/ 66664 w 166416"/>
              <a:gd name="connsiteY47" fmla="*/ 213948 h 224962"/>
              <a:gd name="connsiteX48" fmla="*/ 68406 w 166416"/>
              <a:gd name="connsiteY48" fmla="*/ 215629 h 224962"/>
              <a:gd name="connsiteX49" fmla="*/ 72194 w 166416"/>
              <a:gd name="connsiteY49" fmla="*/ 220796 h 224962"/>
              <a:gd name="connsiteX50" fmla="*/ 72543 w 166416"/>
              <a:gd name="connsiteY50" fmla="*/ 220834 h 224962"/>
              <a:gd name="connsiteX51" fmla="*/ 77365 w 166416"/>
              <a:gd name="connsiteY51" fmla="*/ 223648 h 224962"/>
              <a:gd name="connsiteX52" fmla="*/ 78649 w 166416"/>
              <a:gd name="connsiteY52" fmla="*/ 223189 h 224962"/>
              <a:gd name="connsiteX53" fmla="*/ 83063 w 166416"/>
              <a:gd name="connsiteY53" fmla="*/ 218956 h 224962"/>
              <a:gd name="connsiteX54" fmla="*/ 88511 w 166416"/>
              <a:gd name="connsiteY54" fmla="*/ 220653 h 224962"/>
              <a:gd name="connsiteX55" fmla="*/ 88348 w 166416"/>
              <a:gd name="connsiteY55" fmla="*/ 222706 h 224962"/>
              <a:gd name="connsiteX56" fmla="*/ 88275 w 166416"/>
              <a:gd name="connsiteY56" fmla="*/ 224046 h 224962"/>
              <a:gd name="connsiteX57" fmla="*/ 89840 w 166416"/>
              <a:gd name="connsiteY57" fmla="*/ 225467 h 224962"/>
              <a:gd name="connsiteX58" fmla="*/ 95651 w 166416"/>
              <a:gd name="connsiteY58" fmla="*/ 222547 h 224962"/>
              <a:gd name="connsiteX59" fmla="*/ 98876 w 166416"/>
              <a:gd name="connsiteY59" fmla="*/ 222611 h 224962"/>
              <a:gd name="connsiteX60" fmla="*/ 116985 w 166416"/>
              <a:gd name="connsiteY60" fmla="*/ 223020 h 224962"/>
              <a:gd name="connsiteX61" fmla="*/ 121644 w 166416"/>
              <a:gd name="connsiteY61" fmla="*/ 216001 h 224962"/>
              <a:gd name="connsiteX62" fmla="*/ 129804 w 166416"/>
              <a:gd name="connsiteY62" fmla="*/ 203557 h 224962"/>
              <a:gd name="connsiteX63" fmla="*/ 139494 w 166416"/>
              <a:gd name="connsiteY63" fmla="*/ 204796 h 224962"/>
              <a:gd name="connsiteX64" fmla="*/ 140723 w 166416"/>
              <a:gd name="connsiteY64" fmla="*/ 206793 h 224962"/>
              <a:gd name="connsiteX65" fmla="*/ 142429 w 166416"/>
              <a:gd name="connsiteY65" fmla="*/ 205078 h 224962"/>
              <a:gd name="connsiteX66" fmla="*/ 162923 w 166416"/>
              <a:gd name="connsiteY66" fmla="*/ 210843 h 224962"/>
              <a:gd name="connsiteX67" fmla="*/ 161172 w 166416"/>
              <a:gd name="connsiteY67" fmla="*/ 195077 h 224962"/>
              <a:gd name="connsiteX68" fmla="*/ 160900 w 166416"/>
              <a:gd name="connsiteY68" fmla="*/ 192718 h 224962"/>
              <a:gd name="connsiteX69" fmla="*/ 156128 w 166416"/>
              <a:gd name="connsiteY69" fmla="*/ 188700 h 224962"/>
              <a:gd name="connsiteX70" fmla="*/ 149564 w 166416"/>
              <a:gd name="connsiteY70" fmla="*/ 183144 h 224962"/>
              <a:gd name="connsiteX71" fmla="*/ 151891 w 166416"/>
              <a:gd name="connsiteY71" fmla="*/ 161525 h 224962"/>
              <a:gd name="connsiteX72" fmla="*/ 153515 w 166416"/>
              <a:gd name="connsiteY72" fmla="*/ 158677 h 224962"/>
              <a:gd name="connsiteX73" fmla="*/ 159095 w 166416"/>
              <a:gd name="connsiteY73" fmla="*/ 142981 h 224962"/>
              <a:gd name="connsiteX74" fmla="*/ 166779 w 166416"/>
              <a:gd name="connsiteY74" fmla="*/ 111272 h 224962"/>
              <a:gd name="connsiteX75" fmla="*/ 162996 w 166416"/>
              <a:gd name="connsiteY75" fmla="*/ 89087 h 224962"/>
              <a:gd name="connsiteX76" fmla="*/ 150204 w 166416"/>
              <a:gd name="connsiteY76" fmla="*/ 86237 h 224962"/>
              <a:gd name="connsiteX77" fmla="*/ 140455 w 166416"/>
              <a:gd name="connsiteY77" fmla="*/ 81486 h 224962"/>
              <a:gd name="connsiteX78" fmla="*/ 135969 w 166416"/>
              <a:gd name="connsiteY78" fmla="*/ 69416 h 224962"/>
              <a:gd name="connsiteX79" fmla="*/ 128811 w 166416"/>
              <a:gd name="connsiteY79" fmla="*/ 50116 h 224962"/>
              <a:gd name="connsiteX80" fmla="*/ 126311 w 166416"/>
              <a:gd name="connsiteY80" fmla="*/ 36621 h 224962"/>
              <a:gd name="connsiteX81" fmla="*/ 133783 w 166416"/>
              <a:gd name="connsiteY81" fmla="*/ 504 h 224962"/>
              <a:gd name="connsiteX82" fmla="*/ 104048 w 166416"/>
              <a:gd name="connsiteY82" fmla="*/ 16813 h 224962"/>
              <a:gd name="connsiteX83" fmla="*/ 91582 w 166416"/>
              <a:gd name="connsiteY83" fmla="*/ 23638 h 22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66416" h="224962">
                <a:moveTo>
                  <a:pt x="91582" y="23638"/>
                </a:moveTo>
                <a:lnTo>
                  <a:pt x="71287" y="34810"/>
                </a:lnTo>
                <a:lnTo>
                  <a:pt x="55070" y="45592"/>
                </a:lnTo>
                <a:lnTo>
                  <a:pt x="46419" y="50112"/>
                </a:lnTo>
                <a:lnTo>
                  <a:pt x="44754" y="55770"/>
                </a:lnTo>
                <a:lnTo>
                  <a:pt x="43675" y="59818"/>
                </a:lnTo>
                <a:lnTo>
                  <a:pt x="43643" y="69293"/>
                </a:lnTo>
                <a:lnTo>
                  <a:pt x="42940" y="70246"/>
                </a:lnTo>
                <a:lnTo>
                  <a:pt x="40454" y="71399"/>
                </a:lnTo>
                <a:lnTo>
                  <a:pt x="38499" y="72302"/>
                </a:lnTo>
                <a:lnTo>
                  <a:pt x="37465" y="72129"/>
                </a:lnTo>
                <a:lnTo>
                  <a:pt x="32470" y="73540"/>
                </a:lnTo>
                <a:lnTo>
                  <a:pt x="26632" y="76717"/>
                </a:lnTo>
                <a:lnTo>
                  <a:pt x="20005" y="82788"/>
                </a:lnTo>
                <a:lnTo>
                  <a:pt x="11200" y="91229"/>
                </a:lnTo>
                <a:lnTo>
                  <a:pt x="5847" y="96561"/>
                </a:lnTo>
                <a:lnTo>
                  <a:pt x="4033" y="98385"/>
                </a:lnTo>
                <a:lnTo>
                  <a:pt x="363" y="102732"/>
                </a:lnTo>
                <a:lnTo>
                  <a:pt x="6450" y="141562"/>
                </a:lnTo>
                <a:lnTo>
                  <a:pt x="9980" y="163810"/>
                </a:lnTo>
                <a:lnTo>
                  <a:pt x="10279" y="165679"/>
                </a:lnTo>
                <a:lnTo>
                  <a:pt x="10578" y="167549"/>
                </a:lnTo>
                <a:lnTo>
                  <a:pt x="12094" y="177024"/>
                </a:lnTo>
                <a:lnTo>
                  <a:pt x="12320" y="178488"/>
                </a:lnTo>
                <a:lnTo>
                  <a:pt x="14167" y="190063"/>
                </a:lnTo>
                <a:lnTo>
                  <a:pt x="15432" y="195909"/>
                </a:lnTo>
                <a:lnTo>
                  <a:pt x="15763" y="197384"/>
                </a:lnTo>
                <a:lnTo>
                  <a:pt x="16716" y="201757"/>
                </a:lnTo>
                <a:lnTo>
                  <a:pt x="19320" y="210697"/>
                </a:lnTo>
                <a:lnTo>
                  <a:pt x="21266" y="217409"/>
                </a:lnTo>
                <a:lnTo>
                  <a:pt x="21778" y="219152"/>
                </a:lnTo>
                <a:lnTo>
                  <a:pt x="22867" y="218634"/>
                </a:lnTo>
                <a:lnTo>
                  <a:pt x="26142" y="218504"/>
                </a:lnTo>
                <a:lnTo>
                  <a:pt x="27417" y="219649"/>
                </a:lnTo>
                <a:lnTo>
                  <a:pt x="29885" y="221759"/>
                </a:lnTo>
                <a:lnTo>
                  <a:pt x="34044" y="219180"/>
                </a:lnTo>
                <a:lnTo>
                  <a:pt x="34720" y="218749"/>
                </a:lnTo>
                <a:lnTo>
                  <a:pt x="36762" y="218977"/>
                </a:lnTo>
                <a:lnTo>
                  <a:pt x="37360" y="218987"/>
                </a:lnTo>
                <a:lnTo>
                  <a:pt x="39819" y="221351"/>
                </a:lnTo>
                <a:lnTo>
                  <a:pt x="40359" y="218838"/>
                </a:lnTo>
                <a:lnTo>
                  <a:pt x="42178" y="219768"/>
                </a:lnTo>
                <a:lnTo>
                  <a:pt x="43017" y="217660"/>
                </a:lnTo>
                <a:lnTo>
                  <a:pt x="44432" y="216906"/>
                </a:lnTo>
                <a:lnTo>
                  <a:pt x="46469" y="218309"/>
                </a:lnTo>
                <a:lnTo>
                  <a:pt x="53500" y="219029"/>
                </a:lnTo>
                <a:lnTo>
                  <a:pt x="65267" y="213775"/>
                </a:lnTo>
                <a:lnTo>
                  <a:pt x="66664" y="213948"/>
                </a:lnTo>
                <a:lnTo>
                  <a:pt x="68406" y="215629"/>
                </a:lnTo>
                <a:lnTo>
                  <a:pt x="72194" y="220796"/>
                </a:lnTo>
                <a:lnTo>
                  <a:pt x="72543" y="220834"/>
                </a:lnTo>
                <a:lnTo>
                  <a:pt x="77365" y="223648"/>
                </a:lnTo>
                <a:lnTo>
                  <a:pt x="78649" y="223189"/>
                </a:lnTo>
                <a:lnTo>
                  <a:pt x="83063" y="218956"/>
                </a:lnTo>
                <a:lnTo>
                  <a:pt x="88511" y="220653"/>
                </a:lnTo>
                <a:lnTo>
                  <a:pt x="88348" y="222706"/>
                </a:lnTo>
                <a:lnTo>
                  <a:pt x="88275" y="224046"/>
                </a:lnTo>
                <a:lnTo>
                  <a:pt x="89840" y="225467"/>
                </a:lnTo>
                <a:lnTo>
                  <a:pt x="95651" y="222547"/>
                </a:lnTo>
                <a:lnTo>
                  <a:pt x="98876" y="222611"/>
                </a:lnTo>
                <a:lnTo>
                  <a:pt x="116985" y="223020"/>
                </a:lnTo>
                <a:lnTo>
                  <a:pt x="121644" y="216001"/>
                </a:lnTo>
                <a:lnTo>
                  <a:pt x="129804" y="203557"/>
                </a:lnTo>
                <a:lnTo>
                  <a:pt x="139494" y="204796"/>
                </a:lnTo>
                <a:lnTo>
                  <a:pt x="140723" y="206793"/>
                </a:lnTo>
                <a:lnTo>
                  <a:pt x="142429" y="205078"/>
                </a:lnTo>
                <a:lnTo>
                  <a:pt x="162923" y="210843"/>
                </a:lnTo>
                <a:lnTo>
                  <a:pt x="161172" y="195077"/>
                </a:lnTo>
                <a:lnTo>
                  <a:pt x="160900" y="192718"/>
                </a:lnTo>
                <a:lnTo>
                  <a:pt x="156128" y="188700"/>
                </a:lnTo>
                <a:lnTo>
                  <a:pt x="149564" y="183144"/>
                </a:lnTo>
                <a:lnTo>
                  <a:pt x="151891" y="161525"/>
                </a:lnTo>
                <a:lnTo>
                  <a:pt x="153515" y="158677"/>
                </a:lnTo>
                <a:lnTo>
                  <a:pt x="159095" y="142981"/>
                </a:lnTo>
                <a:lnTo>
                  <a:pt x="166779" y="111272"/>
                </a:lnTo>
                <a:lnTo>
                  <a:pt x="162996" y="89087"/>
                </a:lnTo>
                <a:lnTo>
                  <a:pt x="150204" y="86237"/>
                </a:lnTo>
                <a:lnTo>
                  <a:pt x="140455" y="81486"/>
                </a:lnTo>
                <a:lnTo>
                  <a:pt x="135969" y="69416"/>
                </a:lnTo>
                <a:lnTo>
                  <a:pt x="128811" y="50116"/>
                </a:lnTo>
                <a:lnTo>
                  <a:pt x="126311" y="36621"/>
                </a:lnTo>
                <a:lnTo>
                  <a:pt x="133783" y="504"/>
                </a:lnTo>
                <a:lnTo>
                  <a:pt x="104048" y="16813"/>
                </a:lnTo>
                <a:lnTo>
                  <a:pt x="91582" y="2363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FEBF9B9-8742-A2A3-1C53-5B67BDEFD873}"/>
              </a:ext>
            </a:extLst>
          </p:cNvPr>
          <p:cNvSpPr>
            <a:spLocks/>
          </p:cNvSpPr>
          <p:nvPr/>
        </p:nvSpPr>
        <p:spPr>
          <a:xfrm flipV="1">
            <a:off x="5882326" y="3398166"/>
            <a:ext cx="464109" cy="342501"/>
          </a:xfrm>
          <a:custGeom>
            <a:avLst/>
            <a:gdLst>
              <a:gd name="connsiteX0" fmla="*/ 200711 w 316057"/>
              <a:gd name="connsiteY0" fmla="*/ 34101 h 233242"/>
              <a:gd name="connsiteX1" fmla="*/ 195399 w 316057"/>
              <a:gd name="connsiteY1" fmla="*/ 34957 h 233242"/>
              <a:gd name="connsiteX2" fmla="*/ 182689 w 316057"/>
              <a:gd name="connsiteY2" fmla="*/ 28894 h 233242"/>
              <a:gd name="connsiteX3" fmla="*/ 168622 w 316057"/>
              <a:gd name="connsiteY3" fmla="*/ 22289 h 233242"/>
              <a:gd name="connsiteX4" fmla="*/ 134269 w 316057"/>
              <a:gd name="connsiteY4" fmla="*/ 19335 h 233242"/>
              <a:gd name="connsiteX5" fmla="*/ 127170 w 316057"/>
              <a:gd name="connsiteY5" fmla="*/ 18709 h 233242"/>
              <a:gd name="connsiteX6" fmla="*/ 123840 w 316057"/>
              <a:gd name="connsiteY6" fmla="*/ 18436 h 233242"/>
              <a:gd name="connsiteX7" fmla="*/ 96989 w 316057"/>
              <a:gd name="connsiteY7" fmla="*/ 16308 h 233242"/>
              <a:gd name="connsiteX8" fmla="*/ 95968 w 316057"/>
              <a:gd name="connsiteY8" fmla="*/ 15343 h 233242"/>
              <a:gd name="connsiteX9" fmla="*/ 94880 w 316057"/>
              <a:gd name="connsiteY9" fmla="*/ 14350 h 233242"/>
              <a:gd name="connsiteX10" fmla="*/ 89302 w 316057"/>
              <a:gd name="connsiteY10" fmla="*/ 9185 h 233242"/>
              <a:gd name="connsiteX11" fmla="*/ 84955 w 316057"/>
              <a:gd name="connsiteY11" fmla="*/ 10932 h 233242"/>
              <a:gd name="connsiteX12" fmla="*/ 67218 w 316057"/>
              <a:gd name="connsiteY12" fmla="*/ 18046 h 233242"/>
              <a:gd name="connsiteX13" fmla="*/ 47352 w 316057"/>
              <a:gd name="connsiteY13" fmla="*/ 26119 h 233242"/>
              <a:gd name="connsiteX14" fmla="*/ 27646 w 316057"/>
              <a:gd name="connsiteY14" fmla="*/ 34082 h 233242"/>
              <a:gd name="connsiteX15" fmla="*/ 391 w 316057"/>
              <a:gd name="connsiteY15" fmla="*/ 45111 h 233242"/>
              <a:gd name="connsiteX16" fmla="*/ 1060 w 316057"/>
              <a:gd name="connsiteY16" fmla="*/ 51232 h 233242"/>
              <a:gd name="connsiteX17" fmla="*/ 1184 w 316057"/>
              <a:gd name="connsiteY17" fmla="*/ 52426 h 233242"/>
              <a:gd name="connsiteX18" fmla="*/ 4031 w 316057"/>
              <a:gd name="connsiteY18" fmla="*/ 77885 h 233242"/>
              <a:gd name="connsiteX19" fmla="*/ 4499 w 316057"/>
              <a:gd name="connsiteY19" fmla="*/ 82142 h 233242"/>
              <a:gd name="connsiteX20" fmla="*/ 5289 w 316057"/>
              <a:gd name="connsiteY20" fmla="*/ 89584 h 233242"/>
              <a:gd name="connsiteX21" fmla="*/ 9216 w 316057"/>
              <a:gd name="connsiteY21" fmla="*/ 99245 h 233242"/>
              <a:gd name="connsiteX22" fmla="*/ 12197 w 316057"/>
              <a:gd name="connsiteY22" fmla="*/ 106600 h 233242"/>
              <a:gd name="connsiteX23" fmla="*/ 18406 w 316057"/>
              <a:gd name="connsiteY23" fmla="*/ 107993 h 233242"/>
              <a:gd name="connsiteX24" fmla="*/ 20559 w 316057"/>
              <a:gd name="connsiteY24" fmla="*/ 108455 h 233242"/>
              <a:gd name="connsiteX25" fmla="*/ 22460 w 316057"/>
              <a:gd name="connsiteY25" fmla="*/ 108909 h 233242"/>
              <a:gd name="connsiteX26" fmla="*/ 36349 w 316057"/>
              <a:gd name="connsiteY26" fmla="*/ 112006 h 233242"/>
              <a:gd name="connsiteX27" fmla="*/ 39248 w 316057"/>
              <a:gd name="connsiteY27" fmla="*/ 112650 h 233242"/>
              <a:gd name="connsiteX28" fmla="*/ 43438 w 316057"/>
              <a:gd name="connsiteY28" fmla="*/ 114781 h 233242"/>
              <a:gd name="connsiteX29" fmla="*/ 48185 w 316057"/>
              <a:gd name="connsiteY29" fmla="*/ 117184 h 233242"/>
              <a:gd name="connsiteX30" fmla="*/ 53224 w 316057"/>
              <a:gd name="connsiteY30" fmla="*/ 119728 h 233242"/>
              <a:gd name="connsiteX31" fmla="*/ 57204 w 316057"/>
              <a:gd name="connsiteY31" fmla="*/ 121765 h 233242"/>
              <a:gd name="connsiteX32" fmla="*/ 53797 w 316057"/>
              <a:gd name="connsiteY32" fmla="*/ 126107 h 233242"/>
              <a:gd name="connsiteX33" fmla="*/ 52568 w 316057"/>
              <a:gd name="connsiteY33" fmla="*/ 127700 h 233242"/>
              <a:gd name="connsiteX34" fmla="*/ 53774 w 316057"/>
              <a:gd name="connsiteY34" fmla="*/ 144162 h 233242"/>
              <a:gd name="connsiteX35" fmla="*/ 57085 w 316057"/>
              <a:gd name="connsiteY35" fmla="*/ 156832 h 233242"/>
              <a:gd name="connsiteX36" fmla="*/ 59630 w 316057"/>
              <a:gd name="connsiteY36" fmla="*/ 165948 h 233242"/>
              <a:gd name="connsiteX37" fmla="*/ 72342 w 316057"/>
              <a:gd name="connsiteY37" fmla="*/ 166313 h 233242"/>
              <a:gd name="connsiteX38" fmla="*/ 76461 w 316057"/>
              <a:gd name="connsiteY38" fmla="*/ 168998 h 233242"/>
              <a:gd name="connsiteX39" fmla="*/ 77321 w 316057"/>
              <a:gd name="connsiteY39" fmla="*/ 169457 h 233242"/>
              <a:gd name="connsiteX40" fmla="*/ 81720 w 316057"/>
              <a:gd name="connsiteY40" fmla="*/ 175886 h 233242"/>
              <a:gd name="connsiteX41" fmla="*/ 84545 w 316057"/>
              <a:gd name="connsiteY41" fmla="*/ 180212 h 233242"/>
              <a:gd name="connsiteX42" fmla="*/ 86022 w 316057"/>
              <a:gd name="connsiteY42" fmla="*/ 182366 h 233242"/>
              <a:gd name="connsiteX43" fmla="*/ 95425 w 316057"/>
              <a:gd name="connsiteY43" fmla="*/ 196075 h 233242"/>
              <a:gd name="connsiteX44" fmla="*/ 99758 w 316057"/>
              <a:gd name="connsiteY44" fmla="*/ 202423 h 233242"/>
              <a:gd name="connsiteX45" fmla="*/ 110975 w 316057"/>
              <a:gd name="connsiteY45" fmla="*/ 218796 h 233242"/>
              <a:gd name="connsiteX46" fmla="*/ 142756 w 316057"/>
              <a:gd name="connsiteY46" fmla="*/ 231146 h 233242"/>
              <a:gd name="connsiteX47" fmla="*/ 149175 w 316057"/>
              <a:gd name="connsiteY47" fmla="*/ 233644 h 233242"/>
              <a:gd name="connsiteX48" fmla="*/ 180670 w 316057"/>
              <a:gd name="connsiteY48" fmla="*/ 225509 h 233242"/>
              <a:gd name="connsiteX49" fmla="*/ 188899 w 316057"/>
              <a:gd name="connsiteY49" fmla="*/ 229608 h 233242"/>
              <a:gd name="connsiteX50" fmla="*/ 196325 w 316057"/>
              <a:gd name="connsiteY50" fmla="*/ 229908 h 233242"/>
              <a:gd name="connsiteX51" fmla="*/ 204848 w 316057"/>
              <a:gd name="connsiteY51" fmla="*/ 230275 h 233242"/>
              <a:gd name="connsiteX52" fmla="*/ 218312 w 316057"/>
              <a:gd name="connsiteY52" fmla="*/ 230860 h 233242"/>
              <a:gd name="connsiteX53" fmla="*/ 231281 w 316057"/>
              <a:gd name="connsiteY53" fmla="*/ 230675 h 233242"/>
              <a:gd name="connsiteX54" fmla="*/ 244581 w 316057"/>
              <a:gd name="connsiteY54" fmla="*/ 221783 h 233242"/>
              <a:gd name="connsiteX55" fmla="*/ 247775 w 316057"/>
              <a:gd name="connsiteY55" fmla="*/ 220577 h 233242"/>
              <a:gd name="connsiteX56" fmla="*/ 253790 w 316057"/>
              <a:gd name="connsiteY56" fmla="*/ 223100 h 233242"/>
              <a:gd name="connsiteX57" fmla="*/ 258988 w 316057"/>
              <a:gd name="connsiteY57" fmla="*/ 223766 h 233242"/>
              <a:gd name="connsiteX58" fmla="*/ 278158 w 316057"/>
              <a:gd name="connsiteY58" fmla="*/ 226574 h 233242"/>
              <a:gd name="connsiteX59" fmla="*/ 288487 w 316057"/>
              <a:gd name="connsiteY59" fmla="*/ 222504 h 233242"/>
              <a:gd name="connsiteX60" fmla="*/ 295274 w 316057"/>
              <a:gd name="connsiteY60" fmla="*/ 222064 h 233242"/>
              <a:gd name="connsiteX61" fmla="*/ 298345 w 316057"/>
              <a:gd name="connsiteY61" fmla="*/ 213247 h 233242"/>
              <a:gd name="connsiteX62" fmla="*/ 296553 w 316057"/>
              <a:gd name="connsiteY62" fmla="*/ 206466 h 233242"/>
              <a:gd name="connsiteX63" fmla="*/ 294380 w 316057"/>
              <a:gd name="connsiteY63" fmla="*/ 198005 h 233242"/>
              <a:gd name="connsiteX64" fmla="*/ 294874 w 316057"/>
              <a:gd name="connsiteY64" fmla="*/ 196031 h 233242"/>
              <a:gd name="connsiteX65" fmla="*/ 293935 w 316057"/>
              <a:gd name="connsiteY65" fmla="*/ 191927 h 233242"/>
              <a:gd name="connsiteX66" fmla="*/ 294430 w 316057"/>
              <a:gd name="connsiteY66" fmla="*/ 191225 h 233242"/>
              <a:gd name="connsiteX67" fmla="*/ 298939 w 316057"/>
              <a:gd name="connsiteY67" fmla="*/ 185485 h 233242"/>
              <a:gd name="connsiteX68" fmla="*/ 300318 w 316057"/>
              <a:gd name="connsiteY68" fmla="*/ 182422 h 233242"/>
              <a:gd name="connsiteX69" fmla="*/ 301583 w 316057"/>
              <a:gd name="connsiteY69" fmla="*/ 180047 h 233242"/>
              <a:gd name="connsiteX70" fmla="*/ 302659 w 316057"/>
              <a:gd name="connsiteY70" fmla="*/ 177778 h 233242"/>
              <a:gd name="connsiteX71" fmla="*/ 303516 w 316057"/>
              <a:gd name="connsiteY71" fmla="*/ 175564 h 233242"/>
              <a:gd name="connsiteX72" fmla="*/ 303788 w 316057"/>
              <a:gd name="connsiteY72" fmla="*/ 174567 h 233242"/>
              <a:gd name="connsiteX73" fmla="*/ 303997 w 316057"/>
              <a:gd name="connsiteY73" fmla="*/ 173963 h 233242"/>
              <a:gd name="connsiteX74" fmla="*/ 306333 w 316057"/>
              <a:gd name="connsiteY74" fmla="*/ 170119 h 233242"/>
              <a:gd name="connsiteX75" fmla="*/ 311141 w 316057"/>
              <a:gd name="connsiteY75" fmla="*/ 168859 h 233242"/>
              <a:gd name="connsiteX76" fmla="*/ 311595 w 316057"/>
              <a:gd name="connsiteY76" fmla="*/ 165284 h 233242"/>
              <a:gd name="connsiteX77" fmla="*/ 311563 w 316057"/>
              <a:gd name="connsiteY77" fmla="*/ 161489 h 233242"/>
              <a:gd name="connsiteX78" fmla="*/ 316449 w 316057"/>
              <a:gd name="connsiteY78" fmla="*/ 160265 h 233242"/>
              <a:gd name="connsiteX79" fmla="*/ 316254 w 316057"/>
              <a:gd name="connsiteY79" fmla="*/ 157876 h 233242"/>
              <a:gd name="connsiteX80" fmla="*/ 315922 w 316057"/>
              <a:gd name="connsiteY80" fmla="*/ 153752 h 233242"/>
              <a:gd name="connsiteX81" fmla="*/ 315900 w 316057"/>
              <a:gd name="connsiteY81" fmla="*/ 152577 h 233242"/>
              <a:gd name="connsiteX82" fmla="*/ 315827 w 316057"/>
              <a:gd name="connsiteY82" fmla="*/ 151747 h 233242"/>
              <a:gd name="connsiteX83" fmla="*/ 315160 w 316057"/>
              <a:gd name="connsiteY83" fmla="*/ 144372 h 233242"/>
              <a:gd name="connsiteX84" fmla="*/ 314775 w 316057"/>
              <a:gd name="connsiteY84" fmla="*/ 138822 h 233242"/>
              <a:gd name="connsiteX85" fmla="*/ 314621 w 316057"/>
              <a:gd name="connsiteY85" fmla="*/ 137609 h 233242"/>
              <a:gd name="connsiteX86" fmla="*/ 314326 w 316057"/>
              <a:gd name="connsiteY86" fmla="*/ 133215 h 233242"/>
              <a:gd name="connsiteX87" fmla="*/ 310334 w 316057"/>
              <a:gd name="connsiteY87" fmla="*/ 130164 h 233242"/>
              <a:gd name="connsiteX88" fmla="*/ 299928 w 316057"/>
              <a:gd name="connsiteY88" fmla="*/ 122129 h 233242"/>
              <a:gd name="connsiteX89" fmla="*/ 298240 w 316057"/>
              <a:gd name="connsiteY89" fmla="*/ 120826 h 233242"/>
              <a:gd name="connsiteX90" fmla="*/ 292810 w 316057"/>
              <a:gd name="connsiteY90" fmla="*/ 116664 h 233242"/>
              <a:gd name="connsiteX91" fmla="*/ 289422 w 316057"/>
              <a:gd name="connsiteY91" fmla="*/ 109677 h 233242"/>
              <a:gd name="connsiteX92" fmla="*/ 288333 w 316057"/>
              <a:gd name="connsiteY92" fmla="*/ 107410 h 233242"/>
              <a:gd name="connsiteX93" fmla="*/ 287444 w 316057"/>
              <a:gd name="connsiteY93" fmla="*/ 105586 h 233242"/>
              <a:gd name="connsiteX94" fmla="*/ 284228 w 316057"/>
              <a:gd name="connsiteY94" fmla="*/ 98944 h 233242"/>
              <a:gd name="connsiteX95" fmla="*/ 282323 w 316057"/>
              <a:gd name="connsiteY95" fmla="*/ 94864 h 233242"/>
              <a:gd name="connsiteX96" fmla="*/ 280957 w 316057"/>
              <a:gd name="connsiteY96" fmla="*/ 92202 h 233242"/>
              <a:gd name="connsiteX97" fmla="*/ 278889 w 316057"/>
              <a:gd name="connsiteY97" fmla="*/ 87959 h 233242"/>
              <a:gd name="connsiteX98" fmla="*/ 276875 w 316057"/>
              <a:gd name="connsiteY98" fmla="*/ 83823 h 233242"/>
              <a:gd name="connsiteX99" fmla="*/ 276312 w 316057"/>
              <a:gd name="connsiteY99" fmla="*/ 82653 h 233242"/>
              <a:gd name="connsiteX100" fmla="*/ 274457 w 316057"/>
              <a:gd name="connsiteY100" fmla="*/ 78831 h 233242"/>
              <a:gd name="connsiteX101" fmla="*/ 267906 w 316057"/>
              <a:gd name="connsiteY101" fmla="*/ 65346 h 233242"/>
              <a:gd name="connsiteX102" fmla="*/ 268337 w 316057"/>
              <a:gd name="connsiteY102" fmla="*/ 64660 h 233242"/>
              <a:gd name="connsiteX103" fmla="*/ 269771 w 316057"/>
              <a:gd name="connsiteY103" fmla="*/ 62341 h 233242"/>
              <a:gd name="connsiteX104" fmla="*/ 277646 w 316057"/>
              <a:gd name="connsiteY104" fmla="*/ 52926 h 233242"/>
              <a:gd name="connsiteX105" fmla="*/ 282314 w 316057"/>
              <a:gd name="connsiteY105" fmla="*/ 38410 h 233242"/>
              <a:gd name="connsiteX106" fmla="*/ 282264 w 316057"/>
              <a:gd name="connsiteY106" fmla="*/ 34495 h 233242"/>
              <a:gd name="connsiteX107" fmla="*/ 290306 w 316057"/>
              <a:gd name="connsiteY107" fmla="*/ 22645 h 233242"/>
              <a:gd name="connsiteX108" fmla="*/ 279814 w 316057"/>
              <a:gd name="connsiteY108" fmla="*/ 28007 h 233242"/>
              <a:gd name="connsiteX109" fmla="*/ 272361 w 316057"/>
              <a:gd name="connsiteY109" fmla="*/ 21396 h 233242"/>
              <a:gd name="connsiteX110" fmla="*/ 275736 w 316057"/>
              <a:gd name="connsiteY110" fmla="*/ 12270 h 233242"/>
              <a:gd name="connsiteX111" fmla="*/ 275418 w 316057"/>
              <a:gd name="connsiteY111" fmla="*/ 10450 h 233242"/>
              <a:gd name="connsiteX112" fmla="*/ 270619 w 316057"/>
              <a:gd name="connsiteY112" fmla="*/ 10121 h 233242"/>
              <a:gd name="connsiteX113" fmla="*/ 261805 w 316057"/>
              <a:gd name="connsiteY113" fmla="*/ 11981 h 233242"/>
              <a:gd name="connsiteX114" fmla="*/ 261134 w 316057"/>
              <a:gd name="connsiteY114" fmla="*/ 8416 h 233242"/>
              <a:gd name="connsiteX115" fmla="*/ 260331 w 316057"/>
              <a:gd name="connsiteY115" fmla="*/ 4368 h 233242"/>
              <a:gd name="connsiteX116" fmla="*/ 257518 w 316057"/>
              <a:gd name="connsiteY116" fmla="*/ 2821 h 233242"/>
              <a:gd name="connsiteX117" fmla="*/ 254584 w 316057"/>
              <a:gd name="connsiteY117" fmla="*/ 545 h 233242"/>
              <a:gd name="connsiteX118" fmla="*/ 253096 w 316057"/>
              <a:gd name="connsiteY118" fmla="*/ 401 h 233242"/>
              <a:gd name="connsiteX119" fmla="*/ 245788 w 316057"/>
              <a:gd name="connsiteY119" fmla="*/ 7116 h 233242"/>
              <a:gd name="connsiteX120" fmla="*/ 239364 w 316057"/>
              <a:gd name="connsiteY120" fmla="*/ 11495 h 233242"/>
              <a:gd name="connsiteX121" fmla="*/ 229135 w 316057"/>
              <a:gd name="connsiteY121" fmla="*/ 19899 h 233242"/>
              <a:gd name="connsiteX122" fmla="*/ 227938 w 316057"/>
              <a:gd name="connsiteY122" fmla="*/ 20756 h 233242"/>
              <a:gd name="connsiteX123" fmla="*/ 221288 w 316057"/>
              <a:gd name="connsiteY123" fmla="*/ 26160 h 233242"/>
              <a:gd name="connsiteX124" fmla="*/ 216289 w 316057"/>
              <a:gd name="connsiteY124" fmla="*/ 30224 h 233242"/>
              <a:gd name="connsiteX125" fmla="*/ 214148 w 316057"/>
              <a:gd name="connsiteY125" fmla="*/ 31961 h 233242"/>
              <a:gd name="connsiteX126" fmla="*/ 209643 w 316057"/>
              <a:gd name="connsiteY126" fmla="*/ 32685 h 233242"/>
              <a:gd name="connsiteX127" fmla="*/ 200711 w 316057"/>
              <a:gd name="connsiteY127" fmla="*/ 34101 h 23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316057" h="233242">
                <a:moveTo>
                  <a:pt x="200711" y="34101"/>
                </a:moveTo>
                <a:lnTo>
                  <a:pt x="195399" y="34957"/>
                </a:lnTo>
                <a:lnTo>
                  <a:pt x="182689" y="28894"/>
                </a:lnTo>
                <a:lnTo>
                  <a:pt x="168622" y="22289"/>
                </a:lnTo>
                <a:lnTo>
                  <a:pt x="134269" y="19335"/>
                </a:lnTo>
                <a:lnTo>
                  <a:pt x="127170" y="18709"/>
                </a:lnTo>
                <a:lnTo>
                  <a:pt x="123840" y="18436"/>
                </a:lnTo>
                <a:lnTo>
                  <a:pt x="96989" y="16308"/>
                </a:lnTo>
                <a:lnTo>
                  <a:pt x="95968" y="15343"/>
                </a:lnTo>
                <a:lnTo>
                  <a:pt x="94880" y="14350"/>
                </a:lnTo>
                <a:lnTo>
                  <a:pt x="89302" y="9185"/>
                </a:lnTo>
                <a:lnTo>
                  <a:pt x="84955" y="10932"/>
                </a:lnTo>
                <a:lnTo>
                  <a:pt x="67218" y="18046"/>
                </a:lnTo>
                <a:lnTo>
                  <a:pt x="47352" y="26119"/>
                </a:lnTo>
                <a:lnTo>
                  <a:pt x="27646" y="34082"/>
                </a:lnTo>
                <a:lnTo>
                  <a:pt x="391" y="45111"/>
                </a:lnTo>
                <a:lnTo>
                  <a:pt x="1060" y="51232"/>
                </a:lnTo>
                <a:lnTo>
                  <a:pt x="1184" y="52426"/>
                </a:lnTo>
                <a:lnTo>
                  <a:pt x="4031" y="77885"/>
                </a:lnTo>
                <a:lnTo>
                  <a:pt x="4499" y="82142"/>
                </a:lnTo>
                <a:lnTo>
                  <a:pt x="5289" y="89584"/>
                </a:lnTo>
                <a:lnTo>
                  <a:pt x="9216" y="99245"/>
                </a:lnTo>
                <a:lnTo>
                  <a:pt x="12197" y="106600"/>
                </a:lnTo>
                <a:lnTo>
                  <a:pt x="18406" y="107993"/>
                </a:lnTo>
                <a:lnTo>
                  <a:pt x="20559" y="108455"/>
                </a:lnTo>
                <a:lnTo>
                  <a:pt x="22460" y="108909"/>
                </a:lnTo>
                <a:lnTo>
                  <a:pt x="36349" y="112006"/>
                </a:lnTo>
                <a:lnTo>
                  <a:pt x="39248" y="112650"/>
                </a:lnTo>
                <a:lnTo>
                  <a:pt x="43438" y="114781"/>
                </a:lnTo>
                <a:lnTo>
                  <a:pt x="48185" y="117184"/>
                </a:lnTo>
                <a:lnTo>
                  <a:pt x="53224" y="119728"/>
                </a:lnTo>
                <a:lnTo>
                  <a:pt x="57204" y="121765"/>
                </a:lnTo>
                <a:lnTo>
                  <a:pt x="53797" y="126107"/>
                </a:lnTo>
                <a:lnTo>
                  <a:pt x="52568" y="127700"/>
                </a:lnTo>
                <a:lnTo>
                  <a:pt x="53774" y="144162"/>
                </a:lnTo>
                <a:lnTo>
                  <a:pt x="57085" y="156832"/>
                </a:lnTo>
                <a:lnTo>
                  <a:pt x="59630" y="165948"/>
                </a:lnTo>
                <a:lnTo>
                  <a:pt x="72342" y="166313"/>
                </a:lnTo>
                <a:lnTo>
                  <a:pt x="76461" y="168998"/>
                </a:lnTo>
                <a:lnTo>
                  <a:pt x="77321" y="169457"/>
                </a:lnTo>
                <a:lnTo>
                  <a:pt x="81720" y="175886"/>
                </a:lnTo>
                <a:lnTo>
                  <a:pt x="84545" y="180212"/>
                </a:lnTo>
                <a:lnTo>
                  <a:pt x="86022" y="182366"/>
                </a:lnTo>
                <a:lnTo>
                  <a:pt x="95425" y="196075"/>
                </a:lnTo>
                <a:lnTo>
                  <a:pt x="99758" y="202423"/>
                </a:lnTo>
                <a:lnTo>
                  <a:pt x="110975" y="218796"/>
                </a:lnTo>
                <a:lnTo>
                  <a:pt x="142756" y="231146"/>
                </a:lnTo>
                <a:lnTo>
                  <a:pt x="149175" y="233644"/>
                </a:lnTo>
                <a:lnTo>
                  <a:pt x="180670" y="225509"/>
                </a:lnTo>
                <a:lnTo>
                  <a:pt x="188899" y="229608"/>
                </a:lnTo>
                <a:lnTo>
                  <a:pt x="196325" y="229908"/>
                </a:lnTo>
                <a:lnTo>
                  <a:pt x="204848" y="230275"/>
                </a:lnTo>
                <a:lnTo>
                  <a:pt x="218312" y="230860"/>
                </a:lnTo>
                <a:lnTo>
                  <a:pt x="231281" y="230675"/>
                </a:lnTo>
                <a:lnTo>
                  <a:pt x="244581" y="221783"/>
                </a:lnTo>
                <a:lnTo>
                  <a:pt x="247775" y="220577"/>
                </a:lnTo>
                <a:lnTo>
                  <a:pt x="253790" y="223100"/>
                </a:lnTo>
                <a:lnTo>
                  <a:pt x="258988" y="223766"/>
                </a:lnTo>
                <a:lnTo>
                  <a:pt x="278158" y="226574"/>
                </a:lnTo>
                <a:lnTo>
                  <a:pt x="288487" y="222504"/>
                </a:lnTo>
                <a:lnTo>
                  <a:pt x="295274" y="222064"/>
                </a:lnTo>
                <a:lnTo>
                  <a:pt x="298345" y="213247"/>
                </a:lnTo>
                <a:lnTo>
                  <a:pt x="296553" y="206466"/>
                </a:lnTo>
                <a:lnTo>
                  <a:pt x="294380" y="198005"/>
                </a:lnTo>
                <a:lnTo>
                  <a:pt x="294874" y="196031"/>
                </a:lnTo>
                <a:lnTo>
                  <a:pt x="293935" y="191927"/>
                </a:lnTo>
                <a:lnTo>
                  <a:pt x="294430" y="191225"/>
                </a:lnTo>
                <a:lnTo>
                  <a:pt x="298939" y="185485"/>
                </a:lnTo>
                <a:lnTo>
                  <a:pt x="300318" y="182422"/>
                </a:lnTo>
                <a:lnTo>
                  <a:pt x="301583" y="180047"/>
                </a:lnTo>
                <a:lnTo>
                  <a:pt x="302659" y="177778"/>
                </a:lnTo>
                <a:lnTo>
                  <a:pt x="303516" y="175564"/>
                </a:lnTo>
                <a:lnTo>
                  <a:pt x="303788" y="174567"/>
                </a:lnTo>
                <a:lnTo>
                  <a:pt x="303997" y="173963"/>
                </a:lnTo>
                <a:lnTo>
                  <a:pt x="306333" y="170119"/>
                </a:lnTo>
                <a:lnTo>
                  <a:pt x="311141" y="168859"/>
                </a:lnTo>
                <a:lnTo>
                  <a:pt x="311595" y="165284"/>
                </a:lnTo>
                <a:lnTo>
                  <a:pt x="311563" y="161489"/>
                </a:lnTo>
                <a:lnTo>
                  <a:pt x="316449" y="160265"/>
                </a:lnTo>
                <a:lnTo>
                  <a:pt x="316254" y="157876"/>
                </a:lnTo>
                <a:lnTo>
                  <a:pt x="315922" y="153752"/>
                </a:lnTo>
                <a:lnTo>
                  <a:pt x="315900" y="152577"/>
                </a:lnTo>
                <a:lnTo>
                  <a:pt x="315827" y="151747"/>
                </a:lnTo>
                <a:lnTo>
                  <a:pt x="315160" y="144372"/>
                </a:lnTo>
                <a:lnTo>
                  <a:pt x="314775" y="138822"/>
                </a:lnTo>
                <a:lnTo>
                  <a:pt x="314621" y="137609"/>
                </a:lnTo>
                <a:lnTo>
                  <a:pt x="314326" y="133215"/>
                </a:lnTo>
                <a:lnTo>
                  <a:pt x="310334" y="130164"/>
                </a:lnTo>
                <a:lnTo>
                  <a:pt x="299928" y="122129"/>
                </a:lnTo>
                <a:lnTo>
                  <a:pt x="298240" y="120826"/>
                </a:lnTo>
                <a:lnTo>
                  <a:pt x="292810" y="116664"/>
                </a:lnTo>
                <a:lnTo>
                  <a:pt x="289422" y="109677"/>
                </a:lnTo>
                <a:lnTo>
                  <a:pt x="288333" y="107410"/>
                </a:lnTo>
                <a:lnTo>
                  <a:pt x="287444" y="105586"/>
                </a:lnTo>
                <a:lnTo>
                  <a:pt x="284228" y="98944"/>
                </a:lnTo>
                <a:lnTo>
                  <a:pt x="282323" y="94864"/>
                </a:lnTo>
                <a:lnTo>
                  <a:pt x="280957" y="92202"/>
                </a:lnTo>
                <a:lnTo>
                  <a:pt x="278889" y="87959"/>
                </a:lnTo>
                <a:lnTo>
                  <a:pt x="276875" y="83823"/>
                </a:lnTo>
                <a:lnTo>
                  <a:pt x="276312" y="82653"/>
                </a:lnTo>
                <a:lnTo>
                  <a:pt x="274457" y="78831"/>
                </a:lnTo>
                <a:lnTo>
                  <a:pt x="267906" y="65346"/>
                </a:lnTo>
                <a:lnTo>
                  <a:pt x="268337" y="64660"/>
                </a:lnTo>
                <a:lnTo>
                  <a:pt x="269771" y="62341"/>
                </a:lnTo>
                <a:lnTo>
                  <a:pt x="277646" y="52926"/>
                </a:lnTo>
                <a:lnTo>
                  <a:pt x="282314" y="38410"/>
                </a:lnTo>
                <a:lnTo>
                  <a:pt x="282264" y="34495"/>
                </a:lnTo>
                <a:lnTo>
                  <a:pt x="290306" y="22645"/>
                </a:lnTo>
                <a:lnTo>
                  <a:pt x="279814" y="28007"/>
                </a:lnTo>
                <a:lnTo>
                  <a:pt x="272361" y="21396"/>
                </a:lnTo>
                <a:lnTo>
                  <a:pt x="275736" y="12270"/>
                </a:lnTo>
                <a:lnTo>
                  <a:pt x="275418" y="10450"/>
                </a:lnTo>
                <a:lnTo>
                  <a:pt x="270619" y="10121"/>
                </a:lnTo>
                <a:lnTo>
                  <a:pt x="261805" y="11981"/>
                </a:lnTo>
                <a:lnTo>
                  <a:pt x="261134" y="8416"/>
                </a:lnTo>
                <a:lnTo>
                  <a:pt x="260331" y="4368"/>
                </a:lnTo>
                <a:lnTo>
                  <a:pt x="257518" y="2821"/>
                </a:lnTo>
                <a:lnTo>
                  <a:pt x="254584" y="545"/>
                </a:lnTo>
                <a:lnTo>
                  <a:pt x="253096" y="401"/>
                </a:lnTo>
                <a:lnTo>
                  <a:pt x="245788" y="7116"/>
                </a:lnTo>
                <a:lnTo>
                  <a:pt x="239364" y="11495"/>
                </a:lnTo>
                <a:lnTo>
                  <a:pt x="229135" y="19899"/>
                </a:lnTo>
                <a:lnTo>
                  <a:pt x="227938" y="20756"/>
                </a:lnTo>
                <a:lnTo>
                  <a:pt x="221288" y="26160"/>
                </a:lnTo>
                <a:lnTo>
                  <a:pt x="216289" y="30224"/>
                </a:lnTo>
                <a:lnTo>
                  <a:pt x="214148" y="31961"/>
                </a:lnTo>
                <a:lnTo>
                  <a:pt x="209643" y="32685"/>
                </a:lnTo>
                <a:lnTo>
                  <a:pt x="200711" y="3410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53BEC0-9D63-BDF0-8E4E-478D9C019463}"/>
              </a:ext>
            </a:extLst>
          </p:cNvPr>
          <p:cNvSpPr>
            <a:spLocks/>
          </p:cNvSpPr>
          <p:nvPr/>
        </p:nvSpPr>
        <p:spPr>
          <a:xfrm flipV="1">
            <a:off x="2619876" y="3854347"/>
            <a:ext cx="1499872" cy="1352414"/>
          </a:xfrm>
          <a:custGeom>
            <a:avLst/>
            <a:gdLst>
              <a:gd name="connsiteX0" fmla="*/ 981605 w 1021409"/>
              <a:gd name="connsiteY0" fmla="*/ 519268 h 920990"/>
              <a:gd name="connsiteX1" fmla="*/ 977386 w 1021409"/>
              <a:gd name="connsiteY1" fmla="*/ 505464 h 920990"/>
              <a:gd name="connsiteX2" fmla="*/ 972378 w 1021409"/>
              <a:gd name="connsiteY2" fmla="*/ 488801 h 920990"/>
              <a:gd name="connsiteX3" fmla="*/ 953507 w 1021409"/>
              <a:gd name="connsiteY3" fmla="*/ 484009 h 920990"/>
              <a:gd name="connsiteX4" fmla="*/ 930722 w 1021409"/>
              <a:gd name="connsiteY4" fmla="*/ 478759 h 920990"/>
              <a:gd name="connsiteX5" fmla="*/ 929792 w 1021409"/>
              <a:gd name="connsiteY5" fmla="*/ 478260 h 920990"/>
              <a:gd name="connsiteX6" fmla="*/ 926480 w 1021409"/>
              <a:gd name="connsiteY6" fmla="*/ 469080 h 920990"/>
              <a:gd name="connsiteX7" fmla="*/ 921881 w 1021409"/>
              <a:gd name="connsiteY7" fmla="*/ 455961 h 920990"/>
              <a:gd name="connsiteX8" fmla="*/ 913525 w 1021409"/>
              <a:gd name="connsiteY8" fmla="*/ 433195 h 920990"/>
              <a:gd name="connsiteX9" fmla="*/ 906630 w 1021409"/>
              <a:gd name="connsiteY9" fmla="*/ 413973 h 920990"/>
              <a:gd name="connsiteX10" fmla="*/ 897303 w 1021409"/>
              <a:gd name="connsiteY10" fmla="*/ 387976 h 920990"/>
              <a:gd name="connsiteX11" fmla="*/ 896128 w 1021409"/>
              <a:gd name="connsiteY11" fmla="*/ 384776 h 920990"/>
              <a:gd name="connsiteX12" fmla="*/ 893026 w 1021409"/>
              <a:gd name="connsiteY12" fmla="*/ 376018 h 920990"/>
              <a:gd name="connsiteX13" fmla="*/ 890100 w 1021409"/>
              <a:gd name="connsiteY13" fmla="*/ 367855 h 920990"/>
              <a:gd name="connsiteX14" fmla="*/ 869945 w 1021409"/>
              <a:gd name="connsiteY14" fmla="*/ 311477 h 920990"/>
              <a:gd name="connsiteX15" fmla="*/ 869006 w 1021409"/>
              <a:gd name="connsiteY15" fmla="*/ 306885 h 920990"/>
              <a:gd name="connsiteX16" fmla="*/ 868303 w 1021409"/>
              <a:gd name="connsiteY16" fmla="*/ 303454 h 920990"/>
              <a:gd name="connsiteX17" fmla="*/ 866171 w 1021409"/>
              <a:gd name="connsiteY17" fmla="*/ 293017 h 920990"/>
              <a:gd name="connsiteX18" fmla="*/ 864692 w 1021409"/>
              <a:gd name="connsiteY18" fmla="*/ 285770 h 920990"/>
              <a:gd name="connsiteX19" fmla="*/ 863513 w 1021409"/>
              <a:gd name="connsiteY19" fmla="*/ 279971 h 920990"/>
              <a:gd name="connsiteX20" fmla="*/ 861739 w 1021409"/>
              <a:gd name="connsiteY20" fmla="*/ 271277 h 920990"/>
              <a:gd name="connsiteX21" fmla="*/ 850467 w 1021409"/>
              <a:gd name="connsiteY21" fmla="*/ 215643 h 920990"/>
              <a:gd name="connsiteX22" fmla="*/ 849414 w 1021409"/>
              <a:gd name="connsiteY22" fmla="*/ 210429 h 920990"/>
              <a:gd name="connsiteX23" fmla="*/ 832830 w 1021409"/>
              <a:gd name="connsiteY23" fmla="*/ 214286 h 920990"/>
              <a:gd name="connsiteX24" fmla="*/ 813896 w 1021409"/>
              <a:gd name="connsiteY24" fmla="*/ 218760 h 920990"/>
              <a:gd name="connsiteX25" fmla="*/ 805612 w 1021409"/>
              <a:gd name="connsiteY25" fmla="*/ 220739 h 920990"/>
              <a:gd name="connsiteX26" fmla="*/ 783335 w 1021409"/>
              <a:gd name="connsiteY26" fmla="*/ 226125 h 920990"/>
              <a:gd name="connsiteX27" fmla="*/ 738326 w 1021409"/>
              <a:gd name="connsiteY27" fmla="*/ 237315 h 920990"/>
              <a:gd name="connsiteX28" fmla="*/ 717124 w 1021409"/>
              <a:gd name="connsiteY28" fmla="*/ 242725 h 920990"/>
              <a:gd name="connsiteX29" fmla="*/ 708514 w 1021409"/>
              <a:gd name="connsiteY29" fmla="*/ 244948 h 920990"/>
              <a:gd name="connsiteX30" fmla="*/ 696285 w 1021409"/>
              <a:gd name="connsiteY30" fmla="*/ 248134 h 920990"/>
              <a:gd name="connsiteX31" fmla="*/ 694343 w 1021409"/>
              <a:gd name="connsiteY31" fmla="*/ 248642 h 920990"/>
              <a:gd name="connsiteX32" fmla="*/ 690347 w 1021409"/>
              <a:gd name="connsiteY32" fmla="*/ 249690 h 920990"/>
              <a:gd name="connsiteX33" fmla="*/ 662590 w 1021409"/>
              <a:gd name="connsiteY33" fmla="*/ 257060 h 920990"/>
              <a:gd name="connsiteX34" fmla="*/ 648491 w 1021409"/>
              <a:gd name="connsiteY34" fmla="*/ 260862 h 920990"/>
              <a:gd name="connsiteX35" fmla="*/ 612664 w 1021409"/>
              <a:gd name="connsiteY35" fmla="*/ 270714 h 920990"/>
              <a:gd name="connsiteX36" fmla="*/ 598470 w 1021409"/>
              <a:gd name="connsiteY36" fmla="*/ 274689 h 920990"/>
              <a:gd name="connsiteX37" fmla="*/ 574342 w 1021409"/>
              <a:gd name="connsiteY37" fmla="*/ 281541 h 920990"/>
              <a:gd name="connsiteX38" fmla="*/ 562529 w 1021409"/>
              <a:gd name="connsiteY38" fmla="*/ 284935 h 920990"/>
              <a:gd name="connsiteX39" fmla="*/ 523958 w 1021409"/>
              <a:gd name="connsiteY39" fmla="*/ 296239 h 920990"/>
              <a:gd name="connsiteX40" fmla="*/ 492739 w 1021409"/>
              <a:gd name="connsiteY40" fmla="*/ 266648 h 920990"/>
              <a:gd name="connsiteX41" fmla="*/ 452394 w 1021409"/>
              <a:gd name="connsiteY41" fmla="*/ 228258 h 920990"/>
              <a:gd name="connsiteX42" fmla="*/ 378898 w 1021409"/>
              <a:gd name="connsiteY42" fmla="*/ 158335 h 920990"/>
              <a:gd name="connsiteX43" fmla="*/ 320666 w 1021409"/>
              <a:gd name="connsiteY43" fmla="*/ 101716 h 920990"/>
              <a:gd name="connsiteX44" fmla="*/ 305915 w 1021409"/>
              <a:gd name="connsiteY44" fmla="*/ 88806 h 920990"/>
              <a:gd name="connsiteX45" fmla="*/ 252718 w 1021409"/>
              <a:gd name="connsiteY45" fmla="*/ 36508 h 920990"/>
              <a:gd name="connsiteX46" fmla="*/ 233439 w 1021409"/>
              <a:gd name="connsiteY46" fmla="*/ 19655 h 920990"/>
              <a:gd name="connsiteX47" fmla="*/ 152381 w 1021409"/>
              <a:gd name="connsiteY47" fmla="*/ 614 h 920990"/>
              <a:gd name="connsiteX48" fmla="*/ 129859 w 1021409"/>
              <a:gd name="connsiteY48" fmla="*/ 1127 h 920990"/>
              <a:gd name="connsiteX49" fmla="*/ 91355 w 1021409"/>
              <a:gd name="connsiteY49" fmla="*/ 13433 h 920990"/>
              <a:gd name="connsiteX50" fmla="*/ 74784 w 1021409"/>
              <a:gd name="connsiteY50" fmla="*/ 23448 h 920990"/>
              <a:gd name="connsiteX51" fmla="*/ 65431 w 1021409"/>
              <a:gd name="connsiteY51" fmla="*/ 29951 h 920990"/>
              <a:gd name="connsiteX52" fmla="*/ 61979 w 1021409"/>
              <a:gd name="connsiteY52" fmla="*/ 33037 h 920990"/>
              <a:gd name="connsiteX53" fmla="*/ 35283 w 1021409"/>
              <a:gd name="connsiteY53" fmla="*/ 56765 h 920990"/>
              <a:gd name="connsiteX54" fmla="*/ 33237 w 1021409"/>
              <a:gd name="connsiteY54" fmla="*/ 60640 h 920990"/>
              <a:gd name="connsiteX55" fmla="*/ 18463 w 1021409"/>
              <a:gd name="connsiteY55" fmla="*/ 80357 h 920990"/>
              <a:gd name="connsiteX56" fmla="*/ 2073 w 1021409"/>
              <a:gd name="connsiteY56" fmla="*/ 133667 h 920990"/>
              <a:gd name="connsiteX57" fmla="*/ 608 w 1021409"/>
              <a:gd name="connsiteY57" fmla="*/ 196117 h 920990"/>
              <a:gd name="connsiteX58" fmla="*/ 49545 w 1021409"/>
              <a:gd name="connsiteY58" fmla="*/ 266639 h 920990"/>
              <a:gd name="connsiteX59" fmla="*/ 74884 w 1021409"/>
              <a:gd name="connsiteY59" fmla="*/ 279867 h 920990"/>
              <a:gd name="connsiteX60" fmla="*/ 219409 w 1021409"/>
              <a:gd name="connsiteY60" fmla="*/ 354455 h 920990"/>
              <a:gd name="connsiteX61" fmla="*/ 294833 w 1021409"/>
              <a:gd name="connsiteY61" fmla="*/ 391302 h 920990"/>
              <a:gd name="connsiteX62" fmla="*/ 329308 w 1021409"/>
              <a:gd name="connsiteY62" fmla="*/ 408146 h 920990"/>
              <a:gd name="connsiteX63" fmla="*/ 342000 w 1021409"/>
              <a:gd name="connsiteY63" fmla="*/ 450820 h 920990"/>
              <a:gd name="connsiteX64" fmla="*/ 367639 w 1021409"/>
              <a:gd name="connsiteY64" fmla="*/ 536185 h 920990"/>
              <a:gd name="connsiteX65" fmla="*/ 380585 w 1021409"/>
              <a:gd name="connsiteY65" fmla="*/ 578873 h 920990"/>
              <a:gd name="connsiteX66" fmla="*/ 393618 w 1021409"/>
              <a:gd name="connsiteY66" fmla="*/ 621564 h 920990"/>
              <a:gd name="connsiteX67" fmla="*/ 406732 w 1021409"/>
              <a:gd name="connsiteY67" fmla="*/ 664261 h 920990"/>
              <a:gd name="connsiteX68" fmla="*/ 419933 w 1021409"/>
              <a:gd name="connsiteY68" fmla="*/ 706961 h 920990"/>
              <a:gd name="connsiteX69" fmla="*/ 446579 w 1021409"/>
              <a:gd name="connsiteY69" fmla="*/ 792359 h 920990"/>
              <a:gd name="connsiteX70" fmla="*/ 473556 w 1021409"/>
              <a:gd name="connsiteY70" fmla="*/ 877759 h 920990"/>
              <a:gd name="connsiteX71" fmla="*/ 549460 w 1021409"/>
              <a:gd name="connsiteY71" fmla="*/ 899115 h 920990"/>
              <a:gd name="connsiteX72" fmla="*/ 624689 w 1021409"/>
              <a:gd name="connsiteY72" fmla="*/ 921605 h 920990"/>
              <a:gd name="connsiteX73" fmla="*/ 651716 w 1021409"/>
              <a:gd name="connsiteY73" fmla="*/ 897402 h 920990"/>
              <a:gd name="connsiteX74" fmla="*/ 679301 w 1021409"/>
              <a:gd name="connsiteY74" fmla="*/ 874422 h 920990"/>
              <a:gd name="connsiteX75" fmla="*/ 744913 w 1021409"/>
              <a:gd name="connsiteY75" fmla="*/ 818103 h 920990"/>
              <a:gd name="connsiteX76" fmla="*/ 768438 w 1021409"/>
              <a:gd name="connsiteY76" fmla="*/ 797987 h 920990"/>
              <a:gd name="connsiteX77" fmla="*/ 786914 w 1021409"/>
              <a:gd name="connsiteY77" fmla="*/ 782239 h 920990"/>
              <a:gd name="connsiteX78" fmla="*/ 790761 w 1021409"/>
              <a:gd name="connsiteY78" fmla="*/ 778968 h 920990"/>
              <a:gd name="connsiteX79" fmla="*/ 827894 w 1021409"/>
              <a:gd name="connsiteY79" fmla="*/ 762781 h 920990"/>
              <a:gd name="connsiteX80" fmla="*/ 830181 w 1021409"/>
              <a:gd name="connsiteY80" fmla="*/ 761456 h 920990"/>
              <a:gd name="connsiteX81" fmla="*/ 850331 w 1021409"/>
              <a:gd name="connsiteY81" fmla="*/ 752526 h 920990"/>
              <a:gd name="connsiteX82" fmla="*/ 851968 w 1021409"/>
              <a:gd name="connsiteY82" fmla="*/ 751818 h 920990"/>
              <a:gd name="connsiteX83" fmla="*/ 857153 w 1021409"/>
              <a:gd name="connsiteY83" fmla="*/ 749526 h 920990"/>
              <a:gd name="connsiteX84" fmla="*/ 862411 w 1021409"/>
              <a:gd name="connsiteY84" fmla="*/ 747684 h 920990"/>
              <a:gd name="connsiteX85" fmla="*/ 877970 w 1021409"/>
              <a:gd name="connsiteY85" fmla="*/ 742198 h 920990"/>
              <a:gd name="connsiteX86" fmla="*/ 903209 w 1021409"/>
              <a:gd name="connsiteY86" fmla="*/ 733335 h 920990"/>
              <a:gd name="connsiteX87" fmla="*/ 910712 w 1021409"/>
              <a:gd name="connsiteY87" fmla="*/ 730690 h 920990"/>
              <a:gd name="connsiteX88" fmla="*/ 929279 w 1021409"/>
              <a:gd name="connsiteY88" fmla="*/ 724196 h 920990"/>
              <a:gd name="connsiteX89" fmla="*/ 932999 w 1021409"/>
              <a:gd name="connsiteY89" fmla="*/ 722889 h 920990"/>
              <a:gd name="connsiteX90" fmla="*/ 946934 w 1021409"/>
              <a:gd name="connsiteY90" fmla="*/ 717993 h 920990"/>
              <a:gd name="connsiteX91" fmla="*/ 964399 w 1021409"/>
              <a:gd name="connsiteY91" fmla="*/ 711935 h 920990"/>
              <a:gd name="connsiteX92" fmla="*/ 980593 w 1021409"/>
              <a:gd name="connsiteY92" fmla="*/ 706294 h 920990"/>
              <a:gd name="connsiteX93" fmla="*/ 1003519 w 1021409"/>
              <a:gd name="connsiteY93" fmla="*/ 698326 h 920990"/>
              <a:gd name="connsiteX94" fmla="*/ 1012750 w 1021409"/>
              <a:gd name="connsiteY94" fmla="*/ 686301 h 920990"/>
              <a:gd name="connsiteX95" fmla="*/ 1022018 w 1021409"/>
              <a:gd name="connsiteY95" fmla="*/ 674325 h 920990"/>
              <a:gd name="connsiteX96" fmla="*/ 1019069 w 1021409"/>
              <a:gd name="connsiteY96" fmla="*/ 658947 h 920990"/>
              <a:gd name="connsiteX97" fmla="*/ 1016411 w 1021409"/>
              <a:gd name="connsiteY97" fmla="*/ 647280 h 920990"/>
              <a:gd name="connsiteX98" fmla="*/ 1012782 w 1021409"/>
              <a:gd name="connsiteY98" fmla="*/ 631416 h 920990"/>
              <a:gd name="connsiteX99" fmla="*/ 1010119 w 1021409"/>
              <a:gd name="connsiteY99" fmla="*/ 619377 h 920990"/>
              <a:gd name="connsiteX100" fmla="*/ 1004726 w 1021409"/>
              <a:gd name="connsiteY100" fmla="*/ 596030 h 920990"/>
              <a:gd name="connsiteX101" fmla="*/ 990092 w 1021409"/>
              <a:gd name="connsiteY101" fmla="*/ 547639 h 920990"/>
              <a:gd name="connsiteX102" fmla="*/ 986014 w 1021409"/>
              <a:gd name="connsiteY102" fmla="*/ 534125 h 920990"/>
              <a:gd name="connsiteX103" fmla="*/ 984517 w 1021409"/>
              <a:gd name="connsiteY103" fmla="*/ 529165 h 920990"/>
              <a:gd name="connsiteX104" fmla="*/ 981605 w 1021409"/>
              <a:gd name="connsiteY104" fmla="*/ 519268 h 920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021409" h="920990">
                <a:moveTo>
                  <a:pt x="981605" y="519268"/>
                </a:moveTo>
                <a:lnTo>
                  <a:pt x="977386" y="505464"/>
                </a:lnTo>
                <a:lnTo>
                  <a:pt x="972378" y="488801"/>
                </a:lnTo>
                <a:lnTo>
                  <a:pt x="953507" y="484009"/>
                </a:lnTo>
                <a:lnTo>
                  <a:pt x="930722" y="478759"/>
                </a:lnTo>
                <a:lnTo>
                  <a:pt x="929792" y="478260"/>
                </a:lnTo>
                <a:lnTo>
                  <a:pt x="926480" y="469080"/>
                </a:lnTo>
                <a:lnTo>
                  <a:pt x="921881" y="455961"/>
                </a:lnTo>
                <a:lnTo>
                  <a:pt x="913525" y="433195"/>
                </a:lnTo>
                <a:lnTo>
                  <a:pt x="906630" y="413973"/>
                </a:lnTo>
                <a:lnTo>
                  <a:pt x="897303" y="387976"/>
                </a:lnTo>
                <a:lnTo>
                  <a:pt x="896128" y="384776"/>
                </a:lnTo>
                <a:lnTo>
                  <a:pt x="893026" y="376018"/>
                </a:lnTo>
                <a:lnTo>
                  <a:pt x="890100" y="367855"/>
                </a:lnTo>
                <a:lnTo>
                  <a:pt x="869945" y="311477"/>
                </a:lnTo>
                <a:lnTo>
                  <a:pt x="869006" y="306885"/>
                </a:lnTo>
                <a:lnTo>
                  <a:pt x="868303" y="303454"/>
                </a:lnTo>
                <a:lnTo>
                  <a:pt x="866171" y="293017"/>
                </a:lnTo>
                <a:lnTo>
                  <a:pt x="864692" y="285770"/>
                </a:lnTo>
                <a:lnTo>
                  <a:pt x="863513" y="279971"/>
                </a:lnTo>
                <a:lnTo>
                  <a:pt x="861739" y="271277"/>
                </a:lnTo>
                <a:lnTo>
                  <a:pt x="850467" y="215643"/>
                </a:lnTo>
                <a:lnTo>
                  <a:pt x="849414" y="210429"/>
                </a:lnTo>
                <a:lnTo>
                  <a:pt x="832830" y="214286"/>
                </a:lnTo>
                <a:lnTo>
                  <a:pt x="813896" y="218760"/>
                </a:lnTo>
                <a:lnTo>
                  <a:pt x="805612" y="220739"/>
                </a:lnTo>
                <a:lnTo>
                  <a:pt x="783335" y="226125"/>
                </a:lnTo>
                <a:lnTo>
                  <a:pt x="738326" y="237315"/>
                </a:lnTo>
                <a:lnTo>
                  <a:pt x="717124" y="242725"/>
                </a:lnTo>
                <a:lnTo>
                  <a:pt x="708514" y="244948"/>
                </a:lnTo>
                <a:lnTo>
                  <a:pt x="696285" y="248134"/>
                </a:lnTo>
                <a:lnTo>
                  <a:pt x="694343" y="248642"/>
                </a:lnTo>
                <a:lnTo>
                  <a:pt x="690347" y="249690"/>
                </a:lnTo>
                <a:lnTo>
                  <a:pt x="662590" y="257060"/>
                </a:lnTo>
                <a:lnTo>
                  <a:pt x="648491" y="260862"/>
                </a:lnTo>
                <a:lnTo>
                  <a:pt x="612664" y="270714"/>
                </a:lnTo>
                <a:lnTo>
                  <a:pt x="598470" y="274689"/>
                </a:lnTo>
                <a:lnTo>
                  <a:pt x="574342" y="281541"/>
                </a:lnTo>
                <a:lnTo>
                  <a:pt x="562529" y="284935"/>
                </a:lnTo>
                <a:lnTo>
                  <a:pt x="523958" y="296239"/>
                </a:lnTo>
                <a:lnTo>
                  <a:pt x="492739" y="266648"/>
                </a:lnTo>
                <a:lnTo>
                  <a:pt x="452394" y="228258"/>
                </a:lnTo>
                <a:lnTo>
                  <a:pt x="378898" y="158335"/>
                </a:lnTo>
                <a:lnTo>
                  <a:pt x="320666" y="101716"/>
                </a:lnTo>
                <a:lnTo>
                  <a:pt x="305915" y="88806"/>
                </a:lnTo>
                <a:lnTo>
                  <a:pt x="252718" y="36508"/>
                </a:lnTo>
                <a:lnTo>
                  <a:pt x="233439" y="19655"/>
                </a:lnTo>
                <a:lnTo>
                  <a:pt x="152381" y="614"/>
                </a:lnTo>
                <a:lnTo>
                  <a:pt x="129859" y="1127"/>
                </a:lnTo>
                <a:lnTo>
                  <a:pt x="91355" y="13433"/>
                </a:lnTo>
                <a:lnTo>
                  <a:pt x="74784" y="23448"/>
                </a:lnTo>
                <a:lnTo>
                  <a:pt x="65431" y="29951"/>
                </a:lnTo>
                <a:lnTo>
                  <a:pt x="61979" y="33037"/>
                </a:lnTo>
                <a:lnTo>
                  <a:pt x="35283" y="56765"/>
                </a:lnTo>
                <a:lnTo>
                  <a:pt x="33237" y="60640"/>
                </a:lnTo>
                <a:lnTo>
                  <a:pt x="18463" y="80357"/>
                </a:lnTo>
                <a:lnTo>
                  <a:pt x="2073" y="133667"/>
                </a:lnTo>
                <a:lnTo>
                  <a:pt x="608" y="196117"/>
                </a:lnTo>
                <a:lnTo>
                  <a:pt x="49545" y="266639"/>
                </a:lnTo>
                <a:lnTo>
                  <a:pt x="74884" y="279867"/>
                </a:lnTo>
                <a:lnTo>
                  <a:pt x="219409" y="354455"/>
                </a:lnTo>
                <a:lnTo>
                  <a:pt x="294833" y="391302"/>
                </a:lnTo>
                <a:lnTo>
                  <a:pt x="329308" y="408146"/>
                </a:lnTo>
                <a:lnTo>
                  <a:pt x="342000" y="450820"/>
                </a:lnTo>
                <a:lnTo>
                  <a:pt x="367639" y="536185"/>
                </a:lnTo>
                <a:lnTo>
                  <a:pt x="380585" y="578873"/>
                </a:lnTo>
                <a:lnTo>
                  <a:pt x="393618" y="621564"/>
                </a:lnTo>
                <a:lnTo>
                  <a:pt x="406732" y="664261"/>
                </a:lnTo>
                <a:lnTo>
                  <a:pt x="419933" y="706961"/>
                </a:lnTo>
                <a:lnTo>
                  <a:pt x="446579" y="792359"/>
                </a:lnTo>
                <a:lnTo>
                  <a:pt x="473556" y="877759"/>
                </a:lnTo>
                <a:lnTo>
                  <a:pt x="549460" y="899115"/>
                </a:lnTo>
                <a:lnTo>
                  <a:pt x="624689" y="921605"/>
                </a:lnTo>
                <a:lnTo>
                  <a:pt x="651716" y="897402"/>
                </a:lnTo>
                <a:lnTo>
                  <a:pt x="679301" y="874422"/>
                </a:lnTo>
                <a:lnTo>
                  <a:pt x="744913" y="818103"/>
                </a:lnTo>
                <a:lnTo>
                  <a:pt x="768438" y="797987"/>
                </a:lnTo>
                <a:lnTo>
                  <a:pt x="786914" y="782239"/>
                </a:lnTo>
                <a:lnTo>
                  <a:pt x="790761" y="778968"/>
                </a:lnTo>
                <a:lnTo>
                  <a:pt x="827894" y="762781"/>
                </a:lnTo>
                <a:lnTo>
                  <a:pt x="830181" y="761456"/>
                </a:lnTo>
                <a:lnTo>
                  <a:pt x="850331" y="752526"/>
                </a:lnTo>
                <a:lnTo>
                  <a:pt x="851968" y="751818"/>
                </a:lnTo>
                <a:lnTo>
                  <a:pt x="857153" y="749526"/>
                </a:lnTo>
                <a:lnTo>
                  <a:pt x="862411" y="747684"/>
                </a:lnTo>
                <a:lnTo>
                  <a:pt x="877970" y="742198"/>
                </a:lnTo>
                <a:lnTo>
                  <a:pt x="903209" y="733335"/>
                </a:lnTo>
                <a:lnTo>
                  <a:pt x="910712" y="730690"/>
                </a:lnTo>
                <a:lnTo>
                  <a:pt x="929279" y="724196"/>
                </a:lnTo>
                <a:lnTo>
                  <a:pt x="932999" y="722889"/>
                </a:lnTo>
                <a:lnTo>
                  <a:pt x="946934" y="717993"/>
                </a:lnTo>
                <a:lnTo>
                  <a:pt x="964399" y="711935"/>
                </a:lnTo>
                <a:lnTo>
                  <a:pt x="980593" y="706294"/>
                </a:lnTo>
                <a:lnTo>
                  <a:pt x="1003519" y="698326"/>
                </a:lnTo>
                <a:lnTo>
                  <a:pt x="1012750" y="686301"/>
                </a:lnTo>
                <a:lnTo>
                  <a:pt x="1022018" y="674325"/>
                </a:lnTo>
                <a:lnTo>
                  <a:pt x="1019069" y="658947"/>
                </a:lnTo>
                <a:lnTo>
                  <a:pt x="1016411" y="647280"/>
                </a:lnTo>
                <a:lnTo>
                  <a:pt x="1012782" y="631416"/>
                </a:lnTo>
                <a:lnTo>
                  <a:pt x="1010119" y="619377"/>
                </a:lnTo>
                <a:lnTo>
                  <a:pt x="1004726" y="596030"/>
                </a:lnTo>
                <a:lnTo>
                  <a:pt x="990092" y="547639"/>
                </a:lnTo>
                <a:lnTo>
                  <a:pt x="986014" y="534125"/>
                </a:lnTo>
                <a:lnTo>
                  <a:pt x="984517" y="529165"/>
                </a:lnTo>
                <a:lnTo>
                  <a:pt x="981605" y="51926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4956DBB5-7A3B-71E8-605E-FBD23B2EE0C8}"/>
              </a:ext>
            </a:extLst>
          </p:cNvPr>
          <p:cNvSpPr>
            <a:spLocks/>
          </p:cNvSpPr>
          <p:nvPr/>
        </p:nvSpPr>
        <p:spPr>
          <a:xfrm flipV="1">
            <a:off x="5055252" y="3699534"/>
            <a:ext cx="637386" cy="1012170"/>
          </a:xfrm>
          <a:custGeom>
            <a:avLst/>
            <a:gdLst>
              <a:gd name="connsiteX0" fmla="*/ 338315 w 434058"/>
              <a:gd name="connsiteY0" fmla="*/ 207172 h 689285"/>
              <a:gd name="connsiteX1" fmla="*/ 334844 w 434058"/>
              <a:gd name="connsiteY1" fmla="*/ 202802 h 689285"/>
              <a:gd name="connsiteX2" fmla="*/ 326360 w 434058"/>
              <a:gd name="connsiteY2" fmla="*/ 192206 h 689285"/>
              <a:gd name="connsiteX3" fmla="*/ 315081 w 434058"/>
              <a:gd name="connsiteY3" fmla="*/ 178089 h 689285"/>
              <a:gd name="connsiteX4" fmla="*/ 314901 w 434058"/>
              <a:gd name="connsiteY4" fmla="*/ 170683 h 689285"/>
              <a:gd name="connsiteX5" fmla="*/ 314783 w 434058"/>
              <a:gd name="connsiteY5" fmla="*/ 165846 h 689285"/>
              <a:gd name="connsiteX6" fmla="*/ 314530 w 434058"/>
              <a:gd name="connsiteY6" fmla="*/ 155431 h 689285"/>
              <a:gd name="connsiteX7" fmla="*/ 314235 w 434058"/>
              <a:gd name="connsiteY7" fmla="*/ 143265 h 689285"/>
              <a:gd name="connsiteX8" fmla="*/ 313841 w 434058"/>
              <a:gd name="connsiteY8" fmla="*/ 126984 h 689285"/>
              <a:gd name="connsiteX9" fmla="*/ 313680 w 434058"/>
              <a:gd name="connsiteY9" fmla="*/ 120345 h 689285"/>
              <a:gd name="connsiteX10" fmla="*/ 312931 w 434058"/>
              <a:gd name="connsiteY10" fmla="*/ 89270 h 689285"/>
              <a:gd name="connsiteX11" fmla="*/ 312288 w 434058"/>
              <a:gd name="connsiteY11" fmla="*/ 62515 h 689285"/>
              <a:gd name="connsiteX12" fmla="*/ 311251 w 434058"/>
              <a:gd name="connsiteY12" fmla="*/ 19115 h 689285"/>
              <a:gd name="connsiteX13" fmla="*/ 311125 w 434058"/>
              <a:gd name="connsiteY13" fmla="*/ 13842 h 689285"/>
              <a:gd name="connsiteX14" fmla="*/ 310808 w 434058"/>
              <a:gd name="connsiteY14" fmla="*/ 542 h 689285"/>
              <a:gd name="connsiteX15" fmla="*/ 308144 w 434058"/>
              <a:gd name="connsiteY15" fmla="*/ 610 h 689285"/>
              <a:gd name="connsiteX16" fmla="*/ 285135 w 434058"/>
              <a:gd name="connsiteY16" fmla="*/ 1277 h 689285"/>
              <a:gd name="connsiteX17" fmla="*/ 280467 w 434058"/>
              <a:gd name="connsiteY17" fmla="*/ 1422 h 689285"/>
              <a:gd name="connsiteX18" fmla="*/ 263977 w 434058"/>
              <a:gd name="connsiteY18" fmla="*/ 1976 h 689285"/>
              <a:gd name="connsiteX19" fmla="*/ 243133 w 434058"/>
              <a:gd name="connsiteY19" fmla="*/ 2747 h 689285"/>
              <a:gd name="connsiteX20" fmla="*/ 220971 w 434058"/>
              <a:gd name="connsiteY20" fmla="*/ 3655 h 689285"/>
              <a:gd name="connsiteX21" fmla="*/ 188320 w 434058"/>
              <a:gd name="connsiteY21" fmla="*/ 5162 h 689285"/>
              <a:gd name="connsiteX22" fmla="*/ 177011 w 434058"/>
              <a:gd name="connsiteY22" fmla="*/ 5729 h 689285"/>
              <a:gd name="connsiteX23" fmla="*/ 127110 w 434058"/>
              <a:gd name="connsiteY23" fmla="*/ 8524 h 689285"/>
              <a:gd name="connsiteX24" fmla="*/ 100919 w 434058"/>
              <a:gd name="connsiteY24" fmla="*/ 10180 h 689285"/>
              <a:gd name="connsiteX25" fmla="*/ 78910 w 434058"/>
              <a:gd name="connsiteY25" fmla="*/ 11673 h 689285"/>
              <a:gd name="connsiteX26" fmla="*/ 80933 w 434058"/>
              <a:gd name="connsiteY26" fmla="*/ 63631 h 689285"/>
              <a:gd name="connsiteX27" fmla="*/ 81676 w 434058"/>
              <a:gd name="connsiteY27" fmla="*/ 75248 h 689285"/>
              <a:gd name="connsiteX28" fmla="*/ 83040 w 434058"/>
              <a:gd name="connsiteY28" fmla="*/ 96517 h 689285"/>
              <a:gd name="connsiteX29" fmla="*/ 83465 w 434058"/>
              <a:gd name="connsiteY29" fmla="*/ 103119 h 689285"/>
              <a:gd name="connsiteX30" fmla="*/ 83656 w 434058"/>
              <a:gd name="connsiteY30" fmla="*/ 106096 h 689285"/>
              <a:gd name="connsiteX31" fmla="*/ 84315 w 434058"/>
              <a:gd name="connsiteY31" fmla="*/ 116343 h 689285"/>
              <a:gd name="connsiteX32" fmla="*/ 84898 w 434058"/>
              <a:gd name="connsiteY32" fmla="*/ 125382 h 689285"/>
              <a:gd name="connsiteX33" fmla="*/ 85520 w 434058"/>
              <a:gd name="connsiteY33" fmla="*/ 135038 h 689285"/>
              <a:gd name="connsiteX34" fmla="*/ 86144 w 434058"/>
              <a:gd name="connsiteY34" fmla="*/ 144695 h 689285"/>
              <a:gd name="connsiteX35" fmla="*/ 86443 w 434058"/>
              <a:gd name="connsiteY35" fmla="*/ 149323 h 689285"/>
              <a:gd name="connsiteX36" fmla="*/ 88195 w 434058"/>
              <a:gd name="connsiteY36" fmla="*/ 176355 h 689285"/>
              <a:gd name="connsiteX37" fmla="*/ 88871 w 434058"/>
              <a:gd name="connsiteY37" fmla="*/ 186756 h 689285"/>
              <a:gd name="connsiteX38" fmla="*/ 89352 w 434058"/>
              <a:gd name="connsiteY38" fmla="*/ 194148 h 689285"/>
              <a:gd name="connsiteX39" fmla="*/ 89833 w 434058"/>
              <a:gd name="connsiteY39" fmla="*/ 201545 h 689285"/>
              <a:gd name="connsiteX40" fmla="*/ 91430 w 434058"/>
              <a:gd name="connsiteY40" fmla="*/ 226026 h 689285"/>
              <a:gd name="connsiteX41" fmla="*/ 93270 w 434058"/>
              <a:gd name="connsiteY41" fmla="*/ 254138 h 689285"/>
              <a:gd name="connsiteX42" fmla="*/ 94826 w 434058"/>
              <a:gd name="connsiteY42" fmla="*/ 277821 h 689285"/>
              <a:gd name="connsiteX43" fmla="*/ 79792 w 434058"/>
              <a:gd name="connsiteY43" fmla="*/ 285054 h 689285"/>
              <a:gd name="connsiteX44" fmla="*/ 78546 w 434058"/>
              <a:gd name="connsiteY44" fmla="*/ 286116 h 689285"/>
              <a:gd name="connsiteX45" fmla="*/ 73230 w 434058"/>
              <a:gd name="connsiteY45" fmla="*/ 288199 h 689285"/>
              <a:gd name="connsiteX46" fmla="*/ 59224 w 434058"/>
              <a:gd name="connsiteY46" fmla="*/ 295845 h 689285"/>
              <a:gd name="connsiteX47" fmla="*/ 54204 w 434058"/>
              <a:gd name="connsiteY47" fmla="*/ 298472 h 689285"/>
              <a:gd name="connsiteX48" fmla="*/ 51813 w 434058"/>
              <a:gd name="connsiteY48" fmla="*/ 299729 h 689285"/>
              <a:gd name="connsiteX49" fmla="*/ 46685 w 434058"/>
              <a:gd name="connsiteY49" fmla="*/ 300837 h 689285"/>
              <a:gd name="connsiteX50" fmla="*/ 40769 w 434058"/>
              <a:gd name="connsiteY50" fmla="*/ 305193 h 689285"/>
              <a:gd name="connsiteX51" fmla="*/ 19513 w 434058"/>
              <a:gd name="connsiteY51" fmla="*/ 313511 h 689285"/>
              <a:gd name="connsiteX52" fmla="*/ 11580 w 434058"/>
              <a:gd name="connsiteY52" fmla="*/ 317903 h 689285"/>
              <a:gd name="connsiteX53" fmla="*/ 450 w 434058"/>
              <a:gd name="connsiteY53" fmla="*/ 323939 h 689285"/>
              <a:gd name="connsiteX54" fmla="*/ 54056 w 434058"/>
              <a:gd name="connsiteY54" fmla="*/ 424125 h 689285"/>
              <a:gd name="connsiteX55" fmla="*/ 63844 w 434058"/>
              <a:gd name="connsiteY55" fmla="*/ 441323 h 689285"/>
              <a:gd name="connsiteX56" fmla="*/ 70907 w 434058"/>
              <a:gd name="connsiteY56" fmla="*/ 453802 h 689285"/>
              <a:gd name="connsiteX57" fmla="*/ 78567 w 434058"/>
              <a:gd name="connsiteY57" fmla="*/ 465279 h 689285"/>
              <a:gd name="connsiteX58" fmla="*/ 84124 w 434058"/>
              <a:gd name="connsiteY58" fmla="*/ 495857 h 689285"/>
              <a:gd name="connsiteX59" fmla="*/ 29561 w 434058"/>
              <a:gd name="connsiteY59" fmla="*/ 538623 h 689285"/>
              <a:gd name="connsiteX60" fmla="*/ 103854 w 434058"/>
              <a:gd name="connsiteY60" fmla="*/ 577278 h 689285"/>
              <a:gd name="connsiteX61" fmla="*/ 89554 w 434058"/>
              <a:gd name="connsiteY61" fmla="*/ 608002 h 689285"/>
              <a:gd name="connsiteX62" fmla="*/ 55187 w 434058"/>
              <a:gd name="connsiteY62" fmla="*/ 618714 h 689285"/>
              <a:gd name="connsiteX63" fmla="*/ 53079 w 434058"/>
              <a:gd name="connsiteY63" fmla="*/ 629773 h 689285"/>
              <a:gd name="connsiteX64" fmla="*/ 42241 w 434058"/>
              <a:gd name="connsiteY64" fmla="*/ 686756 h 689285"/>
              <a:gd name="connsiteX65" fmla="*/ 50566 w 434058"/>
              <a:gd name="connsiteY65" fmla="*/ 689828 h 689285"/>
              <a:gd name="connsiteX66" fmla="*/ 59759 w 434058"/>
              <a:gd name="connsiteY66" fmla="*/ 663632 h 689285"/>
              <a:gd name="connsiteX67" fmla="*/ 82406 w 434058"/>
              <a:gd name="connsiteY67" fmla="*/ 661756 h 689285"/>
              <a:gd name="connsiteX68" fmla="*/ 110214 w 434058"/>
              <a:gd name="connsiteY68" fmla="*/ 659609 h 689285"/>
              <a:gd name="connsiteX69" fmla="*/ 116344 w 434058"/>
              <a:gd name="connsiteY69" fmla="*/ 658412 h 689285"/>
              <a:gd name="connsiteX70" fmla="*/ 149095 w 434058"/>
              <a:gd name="connsiteY70" fmla="*/ 652416 h 689285"/>
              <a:gd name="connsiteX71" fmla="*/ 161299 w 434058"/>
              <a:gd name="connsiteY71" fmla="*/ 648649 h 689285"/>
              <a:gd name="connsiteX72" fmla="*/ 174645 w 434058"/>
              <a:gd name="connsiteY72" fmla="*/ 643109 h 689285"/>
              <a:gd name="connsiteX73" fmla="*/ 175840 w 434058"/>
              <a:gd name="connsiteY73" fmla="*/ 642839 h 689285"/>
              <a:gd name="connsiteX74" fmla="*/ 177529 w 434058"/>
              <a:gd name="connsiteY74" fmla="*/ 642441 h 689285"/>
              <a:gd name="connsiteX75" fmla="*/ 183610 w 434058"/>
              <a:gd name="connsiteY75" fmla="*/ 639849 h 689285"/>
              <a:gd name="connsiteX76" fmla="*/ 189182 w 434058"/>
              <a:gd name="connsiteY76" fmla="*/ 631283 h 689285"/>
              <a:gd name="connsiteX77" fmla="*/ 196279 w 434058"/>
              <a:gd name="connsiteY77" fmla="*/ 624232 h 689285"/>
              <a:gd name="connsiteX78" fmla="*/ 197969 w 434058"/>
              <a:gd name="connsiteY78" fmla="*/ 622376 h 689285"/>
              <a:gd name="connsiteX79" fmla="*/ 198354 w 434058"/>
              <a:gd name="connsiteY79" fmla="*/ 622107 h 689285"/>
              <a:gd name="connsiteX80" fmla="*/ 205690 w 434058"/>
              <a:gd name="connsiteY80" fmla="*/ 619255 h 689285"/>
              <a:gd name="connsiteX81" fmla="*/ 206838 w 434058"/>
              <a:gd name="connsiteY81" fmla="*/ 618599 h 689285"/>
              <a:gd name="connsiteX82" fmla="*/ 209454 w 434058"/>
              <a:gd name="connsiteY82" fmla="*/ 617072 h 689285"/>
              <a:gd name="connsiteX83" fmla="*/ 220693 w 434058"/>
              <a:gd name="connsiteY83" fmla="*/ 590190 h 689285"/>
              <a:gd name="connsiteX84" fmla="*/ 223484 w 434058"/>
              <a:gd name="connsiteY84" fmla="*/ 582608 h 689285"/>
              <a:gd name="connsiteX85" fmla="*/ 226701 w 434058"/>
              <a:gd name="connsiteY85" fmla="*/ 572602 h 689285"/>
              <a:gd name="connsiteX86" fmla="*/ 227770 w 434058"/>
              <a:gd name="connsiteY86" fmla="*/ 569524 h 689285"/>
              <a:gd name="connsiteX87" fmla="*/ 235217 w 434058"/>
              <a:gd name="connsiteY87" fmla="*/ 547667 h 689285"/>
              <a:gd name="connsiteX88" fmla="*/ 239085 w 434058"/>
              <a:gd name="connsiteY88" fmla="*/ 536355 h 689285"/>
              <a:gd name="connsiteX89" fmla="*/ 244992 w 434058"/>
              <a:gd name="connsiteY89" fmla="*/ 519107 h 689285"/>
              <a:gd name="connsiteX90" fmla="*/ 246512 w 434058"/>
              <a:gd name="connsiteY90" fmla="*/ 519041 h 689285"/>
              <a:gd name="connsiteX91" fmla="*/ 250295 w 434058"/>
              <a:gd name="connsiteY91" fmla="*/ 518880 h 689285"/>
              <a:gd name="connsiteX92" fmla="*/ 260637 w 434058"/>
              <a:gd name="connsiteY92" fmla="*/ 518455 h 689285"/>
              <a:gd name="connsiteX93" fmla="*/ 268037 w 434058"/>
              <a:gd name="connsiteY93" fmla="*/ 519404 h 689285"/>
              <a:gd name="connsiteX94" fmla="*/ 276000 w 434058"/>
              <a:gd name="connsiteY94" fmla="*/ 459177 h 689285"/>
              <a:gd name="connsiteX95" fmla="*/ 297889 w 434058"/>
              <a:gd name="connsiteY95" fmla="*/ 458730 h 689285"/>
              <a:gd name="connsiteX96" fmla="*/ 303307 w 434058"/>
              <a:gd name="connsiteY96" fmla="*/ 451029 h 689285"/>
              <a:gd name="connsiteX97" fmla="*/ 305737 w 434058"/>
              <a:gd name="connsiteY97" fmla="*/ 447562 h 689285"/>
              <a:gd name="connsiteX98" fmla="*/ 306566 w 434058"/>
              <a:gd name="connsiteY98" fmla="*/ 440007 h 689285"/>
              <a:gd name="connsiteX99" fmla="*/ 305530 w 434058"/>
              <a:gd name="connsiteY99" fmla="*/ 435161 h 689285"/>
              <a:gd name="connsiteX100" fmla="*/ 305440 w 434058"/>
              <a:gd name="connsiteY100" fmla="*/ 429416 h 689285"/>
              <a:gd name="connsiteX101" fmla="*/ 310481 w 434058"/>
              <a:gd name="connsiteY101" fmla="*/ 418793 h 689285"/>
              <a:gd name="connsiteX102" fmla="*/ 341664 w 434058"/>
              <a:gd name="connsiteY102" fmla="*/ 406259 h 689285"/>
              <a:gd name="connsiteX103" fmla="*/ 356055 w 434058"/>
              <a:gd name="connsiteY103" fmla="*/ 400192 h 689285"/>
              <a:gd name="connsiteX104" fmla="*/ 359562 w 434058"/>
              <a:gd name="connsiteY104" fmla="*/ 398885 h 689285"/>
              <a:gd name="connsiteX105" fmla="*/ 366924 w 434058"/>
              <a:gd name="connsiteY105" fmla="*/ 396131 h 689285"/>
              <a:gd name="connsiteX106" fmla="*/ 372650 w 434058"/>
              <a:gd name="connsiteY106" fmla="*/ 393835 h 689285"/>
              <a:gd name="connsiteX107" fmla="*/ 373856 w 434058"/>
              <a:gd name="connsiteY107" fmla="*/ 393295 h 689285"/>
              <a:gd name="connsiteX108" fmla="*/ 382884 w 434058"/>
              <a:gd name="connsiteY108" fmla="*/ 389301 h 689285"/>
              <a:gd name="connsiteX109" fmla="*/ 397031 w 434058"/>
              <a:gd name="connsiteY109" fmla="*/ 384078 h 689285"/>
              <a:gd name="connsiteX110" fmla="*/ 434508 w 434058"/>
              <a:gd name="connsiteY110" fmla="*/ 369113 h 689285"/>
              <a:gd name="connsiteX111" fmla="*/ 434449 w 434058"/>
              <a:gd name="connsiteY111" fmla="*/ 350163 h 689285"/>
              <a:gd name="connsiteX112" fmla="*/ 434413 w 434058"/>
              <a:gd name="connsiteY112" fmla="*/ 338487 h 689285"/>
              <a:gd name="connsiteX113" fmla="*/ 434357 w 434058"/>
              <a:gd name="connsiteY113" fmla="*/ 320558 h 689285"/>
              <a:gd name="connsiteX114" fmla="*/ 434324 w 434058"/>
              <a:gd name="connsiteY114" fmla="*/ 309826 h 689285"/>
              <a:gd name="connsiteX115" fmla="*/ 434300 w 434058"/>
              <a:gd name="connsiteY115" fmla="*/ 301889 h 689285"/>
              <a:gd name="connsiteX116" fmla="*/ 434276 w 434058"/>
              <a:gd name="connsiteY116" fmla="*/ 294252 h 689285"/>
              <a:gd name="connsiteX117" fmla="*/ 434168 w 434058"/>
              <a:gd name="connsiteY117" fmla="*/ 259325 h 689285"/>
              <a:gd name="connsiteX118" fmla="*/ 434129 w 434058"/>
              <a:gd name="connsiteY118" fmla="*/ 246623 h 689285"/>
              <a:gd name="connsiteX119" fmla="*/ 434118 w 434058"/>
              <a:gd name="connsiteY119" fmla="*/ 243016 h 689285"/>
              <a:gd name="connsiteX120" fmla="*/ 434114 w 434058"/>
              <a:gd name="connsiteY120" fmla="*/ 241532 h 689285"/>
              <a:gd name="connsiteX121" fmla="*/ 434095 w 434058"/>
              <a:gd name="connsiteY121" fmla="*/ 235601 h 689285"/>
              <a:gd name="connsiteX122" fmla="*/ 434004 w 434058"/>
              <a:gd name="connsiteY122" fmla="*/ 205960 h 689285"/>
              <a:gd name="connsiteX123" fmla="*/ 424998 w 434058"/>
              <a:gd name="connsiteY123" fmla="*/ 205996 h 689285"/>
              <a:gd name="connsiteX124" fmla="*/ 417116 w 434058"/>
              <a:gd name="connsiteY124" fmla="*/ 206042 h 689285"/>
              <a:gd name="connsiteX125" fmla="*/ 404732 w 434058"/>
              <a:gd name="connsiteY125" fmla="*/ 206141 h 689285"/>
              <a:gd name="connsiteX126" fmla="*/ 401467 w 434058"/>
              <a:gd name="connsiteY126" fmla="*/ 206169 h 689285"/>
              <a:gd name="connsiteX127" fmla="*/ 390528 w 434058"/>
              <a:gd name="connsiteY127" fmla="*/ 206287 h 689285"/>
              <a:gd name="connsiteX128" fmla="*/ 385837 w 434058"/>
              <a:gd name="connsiteY128" fmla="*/ 206346 h 689285"/>
              <a:gd name="connsiteX129" fmla="*/ 370658 w 434058"/>
              <a:gd name="connsiteY129" fmla="*/ 206559 h 689285"/>
              <a:gd name="connsiteX130" fmla="*/ 362459 w 434058"/>
              <a:gd name="connsiteY130" fmla="*/ 206695 h 689285"/>
              <a:gd name="connsiteX131" fmla="*/ 354298 w 434058"/>
              <a:gd name="connsiteY131" fmla="*/ 206845 h 689285"/>
              <a:gd name="connsiteX132" fmla="*/ 345781 w 434058"/>
              <a:gd name="connsiteY132" fmla="*/ 207013 h 689285"/>
              <a:gd name="connsiteX133" fmla="*/ 338315 w 434058"/>
              <a:gd name="connsiteY133" fmla="*/ 207172 h 68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434058" h="689285">
                <a:moveTo>
                  <a:pt x="338315" y="207172"/>
                </a:moveTo>
                <a:lnTo>
                  <a:pt x="334844" y="202802"/>
                </a:lnTo>
                <a:lnTo>
                  <a:pt x="326360" y="192206"/>
                </a:lnTo>
                <a:lnTo>
                  <a:pt x="315081" y="178089"/>
                </a:lnTo>
                <a:lnTo>
                  <a:pt x="314901" y="170683"/>
                </a:lnTo>
                <a:lnTo>
                  <a:pt x="314783" y="165846"/>
                </a:lnTo>
                <a:lnTo>
                  <a:pt x="314530" y="155431"/>
                </a:lnTo>
                <a:lnTo>
                  <a:pt x="314235" y="143265"/>
                </a:lnTo>
                <a:lnTo>
                  <a:pt x="313841" y="126984"/>
                </a:lnTo>
                <a:lnTo>
                  <a:pt x="313680" y="120345"/>
                </a:lnTo>
                <a:lnTo>
                  <a:pt x="312931" y="89270"/>
                </a:lnTo>
                <a:lnTo>
                  <a:pt x="312288" y="62515"/>
                </a:lnTo>
                <a:lnTo>
                  <a:pt x="311251" y="19115"/>
                </a:lnTo>
                <a:lnTo>
                  <a:pt x="311125" y="13842"/>
                </a:lnTo>
                <a:lnTo>
                  <a:pt x="310808" y="542"/>
                </a:lnTo>
                <a:lnTo>
                  <a:pt x="308144" y="610"/>
                </a:lnTo>
                <a:lnTo>
                  <a:pt x="285135" y="1277"/>
                </a:lnTo>
                <a:lnTo>
                  <a:pt x="280467" y="1422"/>
                </a:lnTo>
                <a:lnTo>
                  <a:pt x="263977" y="1976"/>
                </a:lnTo>
                <a:lnTo>
                  <a:pt x="243133" y="2747"/>
                </a:lnTo>
                <a:lnTo>
                  <a:pt x="220971" y="3655"/>
                </a:lnTo>
                <a:lnTo>
                  <a:pt x="188320" y="5162"/>
                </a:lnTo>
                <a:lnTo>
                  <a:pt x="177011" y="5729"/>
                </a:lnTo>
                <a:lnTo>
                  <a:pt x="127110" y="8524"/>
                </a:lnTo>
                <a:lnTo>
                  <a:pt x="100919" y="10180"/>
                </a:lnTo>
                <a:lnTo>
                  <a:pt x="78910" y="11673"/>
                </a:lnTo>
                <a:lnTo>
                  <a:pt x="80933" y="63631"/>
                </a:lnTo>
                <a:lnTo>
                  <a:pt x="81676" y="75248"/>
                </a:lnTo>
                <a:lnTo>
                  <a:pt x="83040" y="96517"/>
                </a:lnTo>
                <a:lnTo>
                  <a:pt x="83465" y="103119"/>
                </a:lnTo>
                <a:lnTo>
                  <a:pt x="83656" y="106096"/>
                </a:lnTo>
                <a:lnTo>
                  <a:pt x="84315" y="116343"/>
                </a:lnTo>
                <a:lnTo>
                  <a:pt x="84898" y="125382"/>
                </a:lnTo>
                <a:lnTo>
                  <a:pt x="85520" y="135038"/>
                </a:lnTo>
                <a:lnTo>
                  <a:pt x="86144" y="144695"/>
                </a:lnTo>
                <a:lnTo>
                  <a:pt x="86443" y="149323"/>
                </a:lnTo>
                <a:lnTo>
                  <a:pt x="88195" y="176355"/>
                </a:lnTo>
                <a:lnTo>
                  <a:pt x="88871" y="186756"/>
                </a:lnTo>
                <a:lnTo>
                  <a:pt x="89352" y="194148"/>
                </a:lnTo>
                <a:lnTo>
                  <a:pt x="89833" y="201545"/>
                </a:lnTo>
                <a:lnTo>
                  <a:pt x="91430" y="226026"/>
                </a:lnTo>
                <a:lnTo>
                  <a:pt x="93270" y="254138"/>
                </a:lnTo>
                <a:lnTo>
                  <a:pt x="94826" y="277821"/>
                </a:lnTo>
                <a:lnTo>
                  <a:pt x="79792" y="285054"/>
                </a:lnTo>
                <a:lnTo>
                  <a:pt x="78546" y="286116"/>
                </a:lnTo>
                <a:lnTo>
                  <a:pt x="73230" y="288199"/>
                </a:lnTo>
                <a:lnTo>
                  <a:pt x="59224" y="295845"/>
                </a:lnTo>
                <a:lnTo>
                  <a:pt x="54204" y="298472"/>
                </a:lnTo>
                <a:lnTo>
                  <a:pt x="51813" y="299729"/>
                </a:lnTo>
                <a:lnTo>
                  <a:pt x="46685" y="300837"/>
                </a:lnTo>
                <a:lnTo>
                  <a:pt x="40769" y="305193"/>
                </a:lnTo>
                <a:lnTo>
                  <a:pt x="19513" y="313511"/>
                </a:lnTo>
                <a:lnTo>
                  <a:pt x="11580" y="317903"/>
                </a:lnTo>
                <a:lnTo>
                  <a:pt x="450" y="323939"/>
                </a:lnTo>
                <a:lnTo>
                  <a:pt x="54056" y="424125"/>
                </a:lnTo>
                <a:lnTo>
                  <a:pt x="63844" y="441323"/>
                </a:lnTo>
                <a:lnTo>
                  <a:pt x="70907" y="453802"/>
                </a:lnTo>
                <a:lnTo>
                  <a:pt x="78567" y="465279"/>
                </a:lnTo>
                <a:lnTo>
                  <a:pt x="84124" y="495857"/>
                </a:lnTo>
                <a:lnTo>
                  <a:pt x="29561" y="538623"/>
                </a:lnTo>
                <a:lnTo>
                  <a:pt x="103854" y="577278"/>
                </a:lnTo>
                <a:lnTo>
                  <a:pt x="89554" y="608002"/>
                </a:lnTo>
                <a:lnTo>
                  <a:pt x="55187" y="618714"/>
                </a:lnTo>
                <a:lnTo>
                  <a:pt x="53079" y="629773"/>
                </a:lnTo>
                <a:lnTo>
                  <a:pt x="42241" y="686756"/>
                </a:lnTo>
                <a:lnTo>
                  <a:pt x="50566" y="689828"/>
                </a:lnTo>
                <a:lnTo>
                  <a:pt x="59759" y="663632"/>
                </a:lnTo>
                <a:lnTo>
                  <a:pt x="82406" y="661756"/>
                </a:lnTo>
                <a:lnTo>
                  <a:pt x="110214" y="659609"/>
                </a:lnTo>
                <a:lnTo>
                  <a:pt x="116344" y="658412"/>
                </a:lnTo>
                <a:lnTo>
                  <a:pt x="149095" y="652416"/>
                </a:lnTo>
                <a:lnTo>
                  <a:pt x="161299" y="648649"/>
                </a:lnTo>
                <a:lnTo>
                  <a:pt x="174645" y="643109"/>
                </a:lnTo>
                <a:lnTo>
                  <a:pt x="175840" y="642839"/>
                </a:lnTo>
                <a:lnTo>
                  <a:pt x="177529" y="642441"/>
                </a:lnTo>
                <a:lnTo>
                  <a:pt x="183610" y="639849"/>
                </a:lnTo>
                <a:lnTo>
                  <a:pt x="189182" y="631283"/>
                </a:lnTo>
                <a:lnTo>
                  <a:pt x="196279" y="624232"/>
                </a:lnTo>
                <a:lnTo>
                  <a:pt x="197969" y="622376"/>
                </a:lnTo>
                <a:lnTo>
                  <a:pt x="198354" y="622107"/>
                </a:lnTo>
                <a:lnTo>
                  <a:pt x="205690" y="619255"/>
                </a:lnTo>
                <a:lnTo>
                  <a:pt x="206838" y="618599"/>
                </a:lnTo>
                <a:lnTo>
                  <a:pt x="209454" y="617072"/>
                </a:lnTo>
                <a:lnTo>
                  <a:pt x="220693" y="590190"/>
                </a:lnTo>
                <a:lnTo>
                  <a:pt x="223484" y="582608"/>
                </a:lnTo>
                <a:lnTo>
                  <a:pt x="226701" y="572602"/>
                </a:lnTo>
                <a:lnTo>
                  <a:pt x="227770" y="569524"/>
                </a:lnTo>
                <a:lnTo>
                  <a:pt x="235217" y="547667"/>
                </a:lnTo>
                <a:lnTo>
                  <a:pt x="239085" y="536355"/>
                </a:lnTo>
                <a:lnTo>
                  <a:pt x="244992" y="519107"/>
                </a:lnTo>
                <a:lnTo>
                  <a:pt x="246512" y="519041"/>
                </a:lnTo>
                <a:lnTo>
                  <a:pt x="250295" y="518880"/>
                </a:lnTo>
                <a:lnTo>
                  <a:pt x="260637" y="518455"/>
                </a:lnTo>
                <a:lnTo>
                  <a:pt x="268037" y="519404"/>
                </a:lnTo>
                <a:lnTo>
                  <a:pt x="276000" y="459177"/>
                </a:lnTo>
                <a:lnTo>
                  <a:pt x="297889" y="458730"/>
                </a:lnTo>
                <a:lnTo>
                  <a:pt x="303307" y="451029"/>
                </a:lnTo>
                <a:lnTo>
                  <a:pt x="305737" y="447562"/>
                </a:lnTo>
                <a:lnTo>
                  <a:pt x="306566" y="440007"/>
                </a:lnTo>
                <a:lnTo>
                  <a:pt x="305530" y="435161"/>
                </a:lnTo>
                <a:lnTo>
                  <a:pt x="305440" y="429416"/>
                </a:lnTo>
                <a:lnTo>
                  <a:pt x="310481" y="418793"/>
                </a:lnTo>
                <a:lnTo>
                  <a:pt x="341664" y="406259"/>
                </a:lnTo>
                <a:lnTo>
                  <a:pt x="356055" y="400192"/>
                </a:lnTo>
                <a:lnTo>
                  <a:pt x="359562" y="398885"/>
                </a:lnTo>
                <a:lnTo>
                  <a:pt x="366924" y="396131"/>
                </a:lnTo>
                <a:lnTo>
                  <a:pt x="372650" y="393835"/>
                </a:lnTo>
                <a:lnTo>
                  <a:pt x="373856" y="393295"/>
                </a:lnTo>
                <a:lnTo>
                  <a:pt x="382884" y="389301"/>
                </a:lnTo>
                <a:lnTo>
                  <a:pt x="397031" y="384078"/>
                </a:lnTo>
                <a:lnTo>
                  <a:pt x="434508" y="369113"/>
                </a:lnTo>
                <a:lnTo>
                  <a:pt x="434449" y="350163"/>
                </a:lnTo>
                <a:lnTo>
                  <a:pt x="434413" y="338487"/>
                </a:lnTo>
                <a:lnTo>
                  <a:pt x="434357" y="320558"/>
                </a:lnTo>
                <a:lnTo>
                  <a:pt x="434324" y="309826"/>
                </a:lnTo>
                <a:lnTo>
                  <a:pt x="434300" y="301889"/>
                </a:lnTo>
                <a:lnTo>
                  <a:pt x="434276" y="294252"/>
                </a:lnTo>
                <a:lnTo>
                  <a:pt x="434168" y="259325"/>
                </a:lnTo>
                <a:lnTo>
                  <a:pt x="434129" y="246623"/>
                </a:lnTo>
                <a:lnTo>
                  <a:pt x="434118" y="243016"/>
                </a:lnTo>
                <a:lnTo>
                  <a:pt x="434114" y="241532"/>
                </a:lnTo>
                <a:lnTo>
                  <a:pt x="434095" y="235601"/>
                </a:lnTo>
                <a:lnTo>
                  <a:pt x="434004" y="205960"/>
                </a:lnTo>
                <a:lnTo>
                  <a:pt x="424998" y="205996"/>
                </a:lnTo>
                <a:lnTo>
                  <a:pt x="417116" y="206042"/>
                </a:lnTo>
                <a:lnTo>
                  <a:pt x="404732" y="206141"/>
                </a:lnTo>
                <a:lnTo>
                  <a:pt x="401467" y="206169"/>
                </a:lnTo>
                <a:lnTo>
                  <a:pt x="390528" y="206287"/>
                </a:lnTo>
                <a:lnTo>
                  <a:pt x="385837" y="206346"/>
                </a:lnTo>
                <a:lnTo>
                  <a:pt x="370658" y="206559"/>
                </a:lnTo>
                <a:lnTo>
                  <a:pt x="362459" y="206695"/>
                </a:lnTo>
                <a:lnTo>
                  <a:pt x="354298" y="206845"/>
                </a:lnTo>
                <a:lnTo>
                  <a:pt x="345781" y="207013"/>
                </a:lnTo>
                <a:lnTo>
                  <a:pt x="338315" y="20717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001D27D-FEF6-06C8-1F44-32FEDD91207C}"/>
              </a:ext>
            </a:extLst>
          </p:cNvPr>
          <p:cNvSpPr>
            <a:spLocks/>
          </p:cNvSpPr>
          <p:nvPr/>
        </p:nvSpPr>
        <p:spPr>
          <a:xfrm flipV="1">
            <a:off x="5236752" y="2158277"/>
            <a:ext cx="695643" cy="556397"/>
          </a:xfrm>
          <a:custGeom>
            <a:avLst/>
            <a:gdLst>
              <a:gd name="connsiteX0" fmla="*/ 472777 w 473731"/>
              <a:gd name="connsiteY0" fmla="*/ 90446 h 378905"/>
              <a:gd name="connsiteX1" fmla="*/ 473149 w 473731"/>
              <a:gd name="connsiteY1" fmla="*/ 82995 h 378905"/>
              <a:gd name="connsiteX2" fmla="*/ 474164 w 473731"/>
              <a:gd name="connsiteY2" fmla="*/ 61400 h 378905"/>
              <a:gd name="connsiteX3" fmla="*/ 471546 w 473731"/>
              <a:gd name="connsiteY3" fmla="*/ 58758 h 378905"/>
              <a:gd name="connsiteX4" fmla="*/ 470706 w 473731"/>
              <a:gd name="connsiteY4" fmla="*/ 57878 h 378905"/>
              <a:gd name="connsiteX5" fmla="*/ 461620 w 473731"/>
              <a:gd name="connsiteY5" fmla="*/ 48689 h 378905"/>
              <a:gd name="connsiteX6" fmla="*/ 457472 w 473731"/>
              <a:gd name="connsiteY6" fmla="*/ 44460 h 378905"/>
              <a:gd name="connsiteX7" fmla="*/ 445975 w 473731"/>
              <a:gd name="connsiteY7" fmla="*/ 32816 h 378905"/>
              <a:gd name="connsiteX8" fmla="*/ 434842 w 473731"/>
              <a:gd name="connsiteY8" fmla="*/ 21539 h 378905"/>
              <a:gd name="connsiteX9" fmla="*/ 431549 w 473731"/>
              <a:gd name="connsiteY9" fmla="*/ 18190 h 378905"/>
              <a:gd name="connsiteX10" fmla="*/ 427448 w 473731"/>
              <a:gd name="connsiteY10" fmla="*/ 3708 h 378905"/>
              <a:gd name="connsiteX11" fmla="*/ 426437 w 473731"/>
              <a:gd name="connsiteY11" fmla="*/ 151 h 378905"/>
              <a:gd name="connsiteX12" fmla="*/ 418989 w 473731"/>
              <a:gd name="connsiteY12" fmla="*/ 2250 h 378905"/>
              <a:gd name="connsiteX13" fmla="*/ 414948 w 473731"/>
              <a:gd name="connsiteY13" fmla="*/ 3373 h 378905"/>
              <a:gd name="connsiteX14" fmla="*/ 413016 w 473731"/>
              <a:gd name="connsiteY14" fmla="*/ 3900 h 378905"/>
              <a:gd name="connsiteX15" fmla="*/ 406434 w 473731"/>
              <a:gd name="connsiteY15" fmla="*/ 8407 h 378905"/>
              <a:gd name="connsiteX16" fmla="*/ 403621 w 473731"/>
              <a:gd name="connsiteY16" fmla="*/ 10313 h 378905"/>
              <a:gd name="connsiteX17" fmla="*/ 394582 w 473731"/>
              <a:gd name="connsiteY17" fmla="*/ 16502 h 378905"/>
              <a:gd name="connsiteX18" fmla="*/ 390272 w 473731"/>
              <a:gd name="connsiteY18" fmla="*/ 19434 h 378905"/>
              <a:gd name="connsiteX19" fmla="*/ 388881 w 473731"/>
              <a:gd name="connsiteY19" fmla="*/ 20382 h 378905"/>
              <a:gd name="connsiteX20" fmla="*/ 386671 w 473731"/>
              <a:gd name="connsiteY20" fmla="*/ 21889 h 378905"/>
              <a:gd name="connsiteX21" fmla="*/ 380588 w 473731"/>
              <a:gd name="connsiteY21" fmla="*/ 25351 h 378905"/>
              <a:gd name="connsiteX22" fmla="*/ 378404 w 473731"/>
              <a:gd name="connsiteY22" fmla="*/ 27534 h 378905"/>
              <a:gd name="connsiteX23" fmla="*/ 376151 w 473731"/>
              <a:gd name="connsiteY23" fmla="*/ 28596 h 378905"/>
              <a:gd name="connsiteX24" fmla="*/ 373171 w 473731"/>
              <a:gd name="connsiteY24" fmla="*/ 30197 h 378905"/>
              <a:gd name="connsiteX25" fmla="*/ 371432 w 473731"/>
              <a:gd name="connsiteY25" fmla="*/ 30796 h 378905"/>
              <a:gd name="connsiteX26" fmla="*/ 361865 w 473731"/>
              <a:gd name="connsiteY26" fmla="*/ 35293 h 378905"/>
              <a:gd name="connsiteX27" fmla="*/ 357540 w 473731"/>
              <a:gd name="connsiteY27" fmla="*/ 35384 h 378905"/>
              <a:gd name="connsiteX28" fmla="*/ 353215 w 473731"/>
              <a:gd name="connsiteY28" fmla="*/ 35475 h 378905"/>
              <a:gd name="connsiteX29" fmla="*/ 329840 w 473731"/>
              <a:gd name="connsiteY29" fmla="*/ 35039 h 378905"/>
              <a:gd name="connsiteX30" fmla="*/ 322648 w 473731"/>
              <a:gd name="connsiteY30" fmla="*/ 34890 h 378905"/>
              <a:gd name="connsiteX31" fmla="*/ 305320 w 473731"/>
              <a:gd name="connsiteY31" fmla="*/ 34554 h 378905"/>
              <a:gd name="connsiteX32" fmla="*/ 299740 w 473731"/>
              <a:gd name="connsiteY32" fmla="*/ 34440 h 378905"/>
              <a:gd name="connsiteX33" fmla="*/ 286056 w 473731"/>
              <a:gd name="connsiteY33" fmla="*/ 34168 h 378905"/>
              <a:gd name="connsiteX34" fmla="*/ 273191 w 473731"/>
              <a:gd name="connsiteY34" fmla="*/ 33937 h 378905"/>
              <a:gd name="connsiteX35" fmla="*/ 264030 w 473731"/>
              <a:gd name="connsiteY35" fmla="*/ 33732 h 378905"/>
              <a:gd name="connsiteX36" fmla="*/ 262776 w 473731"/>
              <a:gd name="connsiteY36" fmla="*/ 33728 h 378905"/>
              <a:gd name="connsiteX37" fmla="*/ 262386 w 473731"/>
              <a:gd name="connsiteY37" fmla="*/ 33710 h 378905"/>
              <a:gd name="connsiteX38" fmla="*/ 258173 w 473731"/>
              <a:gd name="connsiteY38" fmla="*/ 39750 h 378905"/>
              <a:gd name="connsiteX39" fmla="*/ 258313 w 473731"/>
              <a:gd name="connsiteY39" fmla="*/ 47205 h 378905"/>
              <a:gd name="connsiteX40" fmla="*/ 258538 w 473731"/>
              <a:gd name="connsiteY40" fmla="*/ 59131 h 378905"/>
              <a:gd name="connsiteX41" fmla="*/ 253234 w 473731"/>
              <a:gd name="connsiteY41" fmla="*/ 65942 h 378905"/>
              <a:gd name="connsiteX42" fmla="*/ 250895 w 473731"/>
              <a:gd name="connsiteY42" fmla="*/ 68950 h 378905"/>
              <a:gd name="connsiteX43" fmla="*/ 249714 w 473731"/>
              <a:gd name="connsiteY43" fmla="*/ 70489 h 378905"/>
              <a:gd name="connsiteX44" fmla="*/ 248061 w 473731"/>
              <a:gd name="connsiteY44" fmla="*/ 72612 h 378905"/>
              <a:gd name="connsiteX45" fmla="*/ 247603 w 473731"/>
              <a:gd name="connsiteY45" fmla="*/ 73193 h 378905"/>
              <a:gd name="connsiteX46" fmla="*/ 245919 w 473731"/>
              <a:gd name="connsiteY46" fmla="*/ 72585 h 378905"/>
              <a:gd name="connsiteX47" fmla="*/ 244689 w 473731"/>
              <a:gd name="connsiteY47" fmla="*/ 73062 h 378905"/>
              <a:gd name="connsiteX48" fmla="*/ 241674 w 473731"/>
              <a:gd name="connsiteY48" fmla="*/ 72903 h 378905"/>
              <a:gd name="connsiteX49" fmla="*/ 236466 w 473731"/>
              <a:gd name="connsiteY49" fmla="*/ 71237 h 378905"/>
              <a:gd name="connsiteX50" fmla="*/ 230114 w 473731"/>
              <a:gd name="connsiteY50" fmla="*/ 69214 h 378905"/>
              <a:gd name="connsiteX51" fmla="*/ 228168 w 473731"/>
              <a:gd name="connsiteY51" fmla="*/ 68592 h 378905"/>
              <a:gd name="connsiteX52" fmla="*/ 224390 w 473731"/>
              <a:gd name="connsiteY52" fmla="*/ 67376 h 378905"/>
              <a:gd name="connsiteX53" fmla="*/ 222018 w 473731"/>
              <a:gd name="connsiteY53" fmla="*/ 67444 h 378905"/>
              <a:gd name="connsiteX54" fmla="*/ 218018 w 473731"/>
              <a:gd name="connsiteY54" fmla="*/ 67562 h 378905"/>
              <a:gd name="connsiteX55" fmla="*/ 215433 w 473731"/>
              <a:gd name="connsiteY55" fmla="*/ 67639 h 378905"/>
              <a:gd name="connsiteX56" fmla="*/ 214604 w 473731"/>
              <a:gd name="connsiteY56" fmla="*/ 67662 h 378905"/>
              <a:gd name="connsiteX57" fmla="*/ 210105 w 473731"/>
              <a:gd name="connsiteY57" fmla="*/ 67802 h 378905"/>
              <a:gd name="connsiteX58" fmla="*/ 209777 w 473731"/>
              <a:gd name="connsiteY58" fmla="*/ 67811 h 378905"/>
              <a:gd name="connsiteX59" fmla="*/ 209205 w 473731"/>
              <a:gd name="connsiteY59" fmla="*/ 67830 h 378905"/>
              <a:gd name="connsiteX60" fmla="*/ 208819 w 473731"/>
              <a:gd name="connsiteY60" fmla="*/ 67843 h 378905"/>
              <a:gd name="connsiteX61" fmla="*/ 206648 w 473731"/>
              <a:gd name="connsiteY61" fmla="*/ 67911 h 378905"/>
              <a:gd name="connsiteX62" fmla="*/ 205906 w 473731"/>
              <a:gd name="connsiteY62" fmla="*/ 67939 h 378905"/>
              <a:gd name="connsiteX63" fmla="*/ 205306 w 473731"/>
              <a:gd name="connsiteY63" fmla="*/ 67957 h 378905"/>
              <a:gd name="connsiteX64" fmla="*/ 204877 w 473731"/>
              <a:gd name="connsiteY64" fmla="*/ 67970 h 378905"/>
              <a:gd name="connsiteX65" fmla="*/ 194309 w 473731"/>
              <a:gd name="connsiteY65" fmla="*/ 68333 h 378905"/>
              <a:gd name="connsiteX66" fmla="*/ 192009 w 473731"/>
              <a:gd name="connsiteY66" fmla="*/ 68415 h 378905"/>
              <a:gd name="connsiteX67" fmla="*/ 185827 w 473731"/>
              <a:gd name="connsiteY67" fmla="*/ 68646 h 378905"/>
              <a:gd name="connsiteX68" fmla="*/ 180943 w 473731"/>
              <a:gd name="connsiteY68" fmla="*/ 68837 h 378905"/>
              <a:gd name="connsiteX69" fmla="*/ 163682 w 473731"/>
              <a:gd name="connsiteY69" fmla="*/ 69559 h 378905"/>
              <a:gd name="connsiteX70" fmla="*/ 155331 w 473731"/>
              <a:gd name="connsiteY70" fmla="*/ 69935 h 378905"/>
              <a:gd name="connsiteX71" fmla="*/ 153204 w 473731"/>
              <a:gd name="connsiteY71" fmla="*/ 70035 h 378905"/>
              <a:gd name="connsiteX72" fmla="*/ 147281 w 473731"/>
              <a:gd name="connsiteY72" fmla="*/ 70321 h 378905"/>
              <a:gd name="connsiteX73" fmla="*/ 143214 w 473731"/>
              <a:gd name="connsiteY73" fmla="*/ 70521 h 378905"/>
              <a:gd name="connsiteX74" fmla="*/ 139575 w 473731"/>
              <a:gd name="connsiteY74" fmla="*/ 70702 h 378905"/>
              <a:gd name="connsiteX75" fmla="*/ 129186 w 473731"/>
              <a:gd name="connsiteY75" fmla="*/ 71242 h 378905"/>
              <a:gd name="connsiteX76" fmla="*/ 123679 w 473731"/>
              <a:gd name="connsiteY76" fmla="*/ 71542 h 378905"/>
              <a:gd name="connsiteX77" fmla="*/ 120840 w 473731"/>
              <a:gd name="connsiteY77" fmla="*/ 71700 h 378905"/>
              <a:gd name="connsiteX78" fmla="*/ 118173 w 473731"/>
              <a:gd name="connsiteY78" fmla="*/ 71850 h 378905"/>
              <a:gd name="connsiteX79" fmla="*/ 116589 w 473731"/>
              <a:gd name="connsiteY79" fmla="*/ 71936 h 378905"/>
              <a:gd name="connsiteX80" fmla="*/ 114778 w 473731"/>
              <a:gd name="connsiteY80" fmla="*/ 72041 h 378905"/>
              <a:gd name="connsiteX81" fmla="*/ 114350 w 473731"/>
              <a:gd name="connsiteY81" fmla="*/ 72068 h 378905"/>
              <a:gd name="connsiteX82" fmla="*/ 113922 w 473731"/>
              <a:gd name="connsiteY82" fmla="*/ 72091 h 378905"/>
              <a:gd name="connsiteX83" fmla="*/ 99346 w 473731"/>
              <a:gd name="connsiteY83" fmla="*/ 72957 h 378905"/>
              <a:gd name="connsiteX84" fmla="*/ 84702 w 473731"/>
              <a:gd name="connsiteY84" fmla="*/ 73892 h 378905"/>
              <a:gd name="connsiteX85" fmla="*/ 80768 w 473731"/>
              <a:gd name="connsiteY85" fmla="*/ 74151 h 378905"/>
              <a:gd name="connsiteX86" fmla="*/ 73983 w 473731"/>
              <a:gd name="connsiteY86" fmla="*/ 74609 h 378905"/>
              <a:gd name="connsiteX87" fmla="*/ 70263 w 473731"/>
              <a:gd name="connsiteY87" fmla="*/ 74863 h 378905"/>
              <a:gd name="connsiteX88" fmla="*/ 43005 w 473731"/>
              <a:gd name="connsiteY88" fmla="*/ 31976 h 378905"/>
              <a:gd name="connsiteX89" fmla="*/ 36590 w 473731"/>
              <a:gd name="connsiteY89" fmla="*/ 41297 h 378905"/>
              <a:gd name="connsiteX90" fmla="*/ 33544 w 473731"/>
              <a:gd name="connsiteY90" fmla="*/ 45726 h 378905"/>
              <a:gd name="connsiteX91" fmla="*/ 25839 w 473731"/>
              <a:gd name="connsiteY91" fmla="*/ 65996 h 378905"/>
              <a:gd name="connsiteX92" fmla="*/ 21037 w 473731"/>
              <a:gd name="connsiteY92" fmla="*/ 78616 h 378905"/>
              <a:gd name="connsiteX93" fmla="*/ 19365 w 473731"/>
              <a:gd name="connsiteY93" fmla="*/ 83045 h 378905"/>
              <a:gd name="connsiteX94" fmla="*/ 17242 w 473731"/>
              <a:gd name="connsiteY94" fmla="*/ 91331 h 378905"/>
              <a:gd name="connsiteX95" fmla="*/ 14064 w 473731"/>
              <a:gd name="connsiteY95" fmla="*/ 103706 h 378905"/>
              <a:gd name="connsiteX96" fmla="*/ 10402 w 473731"/>
              <a:gd name="connsiteY96" fmla="*/ 118122 h 378905"/>
              <a:gd name="connsiteX97" fmla="*/ 8519 w 473731"/>
              <a:gd name="connsiteY97" fmla="*/ 125446 h 378905"/>
              <a:gd name="connsiteX98" fmla="*/ 5252 w 473731"/>
              <a:gd name="connsiteY98" fmla="*/ 138415 h 378905"/>
              <a:gd name="connsiteX99" fmla="*/ 433 w 473731"/>
              <a:gd name="connsiteY99" fmla="*/ 157175 h 378905"/>
              <a:gd name="connsiteX100" fmla="*/ 721 w 473731"/>
              <a:gd name="connsiteY100" fmla="*/ 160269 h 378905"/>
              <a:gd name="connsiteX101" fmla="*/ 940 w 473731"/>
              <a:gd name="connsiteY101" fmla="*/ 162620 h 378905"/>
              <a:gd name="connsiteX102" fmla="*/ 1761 w 473731"/>
              <a:gd name="connsiteY102" fmla="*/ 171433 h 378905"/>
              <a:gd name="connsiteX103" fmla="*/ 2057 w 473731"/>
              <a:gd name="connsiteY103" fmla="*/ 174604 h 378905"/>
              <a:gd name="connsiteX104" fmla="*/ 2969 w 473731"/>
              <a:gd name="connsiteY104" fmla="*/ 184383 h 378905"/>
              <a:gd name="connsiteX105" fmla="*/ 3094 w 473731"/>
              <a:gd name="connsiteY105" fmla="*/ 185718 h 378905"/>
              <a:gd name="connsiteX106" fmla="*/ 5886 w 473731"/>
              <a:gd name="connsiteY106" fmla="*/ 215572 h 378905"/>
              <a:gd name="connsiteX107" fmla="*/ 11847 w 473731"/>
              <a:gd name="connsiteY107" fmla="*/ 223173 h 378905"/>
              <a:gd name="connsiteX108" fmla="*/ 15948 w 473731"/>
              <a:gd name="connsiteY108" fmla="*/ 228273 h 378905"/>
              <a:gd name="connsiteX109" fmla="*/ 18937 w 473731"/>
              <a:gd name="connsiteY109" fmla="*/ 231981 h 378905"/>
              <a:gd name="connsiteX110" fmla="*/ 31585 w 473731"/>
              <a:gd name="connsiteY110" fmla="*/ 247908 h 378905"/>
              <a:gd name="connsiteX111" fmla="*/ 61023 w 473731"/>
              <a:gd name="connsiteY111" fmla="*/ 284901 h 378905"/>
              <a:gd name="connsiteX112" fmla="*/ 83049 w 473731"/>
              <a:gd name="connsiteY112" fmla="*/ 253381 h 378905"/>
              <a:gd name="connsiteX113" fmla="*/ 86773 w 473731"/>
              <a:gd name="connsiteY113" fmla="*/ 253122 h 378905"/>
              <a:gd name="connsiteX114" fmla="*/ 91581 w 473731"/>
              <a:gd name="connsiteY114" fmla="*/ 252791 h 378905"/>
              <a:gd name="connsiteX115" fmla="*/ 107798 w 473731"/>
              <a:gd name="connsiteY115" fmla="*/ 251734 h 378905"/>
              <a:gd name="connsiteX116" fmla="*/ 111294 w 473731"/>
              <a:gd name="connsiteY116" fmla="*/ 251516 h 378905"/>
              <a:gd name="connsiteX117" fmla="*/ 112310 w 473731"/>
              <a:gd name="connsiteY117" fmla="*/ 251457 h 378905"/>
              <a:gd name="connsiteX118" fmla="*/ 116741 w 473731"/>
              <a:gd name="connsiteY118" fmla="*/ 251185 h 378905"/>
              <a:gd name="connsiteX119" fmla="*/ 120604 w 473731"/>
              <a:gd name="connsiteY119" fmla="*/ 250953 h 378905"/>
              <a:gd name="connsiteX120" fmla="*/ 130201 w 473731"/>
              <a:gd name="connsiteY120" fmla="*/ 250400 h 378905"/>
              <a:gd name="connsiteX121" fmla="*/ 131827 w 473731"/>
              <a:gd name="connsiteY121" fmla="*/ 250309 h 378905"/>
              <a:gd name="connsiteX122" fmla="*/ 154077 w 473731"/>
              <a:gd name="connsiteY122" fmla="*/ 249138 h 378905"/>
              <a:gd name="connsiteX123" fmla="*/ 158539 w 473731"/>
              <a:gd name="connsiteY123" fmla="*/ 248920 h 378905"/>
              <a:gd name="connsiteX124" fmla="*/ 159014 w 473731"/>
              <a:gd name="connsiteY124" fmla="*/ 248898 h 378905"/>
              <a:gd name="connsiteX125" fmla="*/ 165891 w 473731"/>
              <a:gd name="connsiteY125" fmla="*/ 248571 h 378905"/>
              <a:gd name="connsiteX126" fmla="*/ 167274 w 473731"/>
              <a:gd name="connsiteY126" fmla="*/ 248507 h 378905"/>
              <a:gd name="connsiteX127" fmla="*/ 171059 w 473731"/>
              <a:gd name="connsiteY127" fmla="*/ 248335 h 378905"/>
              <a:gd name="connsiteX128" fmla="*/ 172022 w 473731"/>
              <a:gd name="connsiteY128" fmla="*/ 248294 h 378905"/>
              <a:gd name="connsiteX129" fmla="*/ 172429 w 473731"/>
              <a:gd name="connsiteY129" fmla="*/ 248276 h 378905"/>
              <a:gd name="connsiteX130" fmla="*/ 177489 w 473731"/>
              <a:gd name="connsiteY130" fmla="*/ 248054 h 378905"/>
              <a:gd name="connsiteX131" fmla="*/ 191749 w 473731"/>
              <a:gd name="connsiteY131" fmla="*/ 247473 h 378905"/>
              <a:gd name="connsiteX132" fmla="*/ 197258 w 473731"/>
              <a:gd name="connsiteY132" fmla="*/ 247264 h 378905"/>
              <a:gd name="connsiteX133" fmla="*/ 202930 w 473731"/>
              <a:gd name="connsiteY133" fmla="*/ 247060 h 378905"/>
              <a:gd name="connsiteX134" fmla="*/ 205075 w 473731"/>
              <a:gd name="connsiteY134" fmla="*/ 246983 h 378905"/>
              <a:gd name="connsiteX135" fmla="*/ 210491 w 473731"/>
              <a:gd name="connsiteY135" fmla="*/ 251920 h 378905"/>
              <a:gd name="connsiteX136" fmla="*/ 219516 w 473731"/>
              <a:gd name="connsiteY136" fmla="*/ 260106 h 378905"/>
              <a:gd name="connsiteX137" fmla="*/ 225097 w 473731"/>
              <a:gd name="connsiteY137" fmla="*/ 265179 h 378905"/>
              <a:gd name="connsiteX138" fmla="*/ 232654 w 473731"/>
              <a:gd name="connsiteY138" fmla="*/ 272050 h 378905"/>
              <a:gd name="connsiteX139" fmla="*/ 254957 w 473731"/>
              <a:gd name="connsiteY139" fmla="*/ 292261 h 378905"/>
              <a:gd name="connsiteX140" fmla="*/ 258207 w 473731"/>
              <a:gd name="connsiteY140" fmla="*/ 295224 h 378905"/>
              <a:gd name="connsiteX141" fmla="*/ 258603 w 473731"/>
              <a:gd name="connsiteY141" fmla="*/ 295592 h 378905"/>
              <a:gd name="connsiteX142" fmla="*/ 263084 w 473731"/>
              <a:gd name="connsiteY142" fmla="*/ 299653 h 378905"/>
              <a:gd name="connsiteX143" fmla="*/ 266455 w 473731"/>
              <a:gd name="connsiteY143" fmla="*/ 302698 h 378905"/>
              <a:gd name="connsiteX144" fmla="*/ 267038 w 473731"/>
              <a:gd name="connsiteY144" fmla="*/ 303233 h 378905"/>
              <a:gd name="connsiteX145" fmla="*/ 269127 w 473731"/>
              <a:gd name="connsiteY145" fmla="*/ 305108 h 378905"/>
              <a:gd name="connsiteX146" fmla="*/ 269765 w 473731"/>
              <a:gd name="connsiteY146" fmla="*/ 305720 h 378905"/>
              <a:gd name="connsiteX147" fmla="*/ 269819 w 473731"/>
              <a:gd name="connsiteY147" fmla="*/ 305770 h 378905"/>
              <a:gd name="connsiteX148" fmla="*/ 281855 w 473731"/>
              <a:gd name="connsiteY148" fmla="*/ 316693 h 378905"/>
              <a:gd name="connsiteX149" fmla="*/ 288520 w 473731"/>
              <a:gd name="connsiteY149" fmla="*/ 322719 h 378905"/>
              <a:gd name="connsiteX150" fmla="*/ 290437 w 473731"/>
              <a:gd name="connsiteY150" fmla="*/ 324461 h 378905"/>
              <a:gd name="connsiteX151" fmla="*/ 300550 w 473731"/>
              <a:gd name="connsiteY151" fmla="*/ 333610 h 378905"/>
              <a:gd name="connsiteX152" fmla="*/ 301389 w 473731"/>
              <a:gd name="connsiteY152" fmla="*/ 334372 h 378905"/>
              <a:gd name="connsiteX153" fmla="*/ 303359 w 473731"/>
              <a:gd name="connsiteY153" fmla="*/ 336169 h 378905"/>
              <a:gd name="connsiteX154" fmla="*/ 304689 w 473731"/>
              <a:gd name="connsiteY154" fmla="*/ 337326 h 378905"/>
              <a:gd name="connsiteX155" fmla="*/ 307836 w 473731"/>
              <a:gd name="connsiteY155" fmla="*/ 340189 h 378905"/>
              <a:gd name="connsiteX156" fmla="*/ 309070 w 473731"/>
              <a:gd name="connsiteY156" fmla="*/ 341351 h 378905"/>
              <a:gd name="connsiteX157" fmla="*/ 317140 w 473731"/>
              <a:gd name="connsiteY157" fmla="*/ 348643 h 378905"/>
              <a:gd name="connsiteX158" fmla="*/ 320542 w 473731"/>
              <a:gd name="connsiteY158" fmla="*/ 351688 h 378905"/>
              <a:gd name="connsiteX159" fmla="*/ 321174 w 473731"/>
              <a:gd name="connsiteY159" fmla="*/ 352260 h 378905"/>
              <a:gd name="connsiteX160" fmla="*/ 327747 w 473731"/>
              <a:gd name="connsiteY160" fmla="*/ 358236 h 378905"/>
              <a:gd name="connsiteX161" fmla="*/ 328023 w 473731"/>
              <a:gd name="connsiteY161" fmla="*/ 358509 h 378905"/>
              <a:gd name="connsiteX162" fmla="*/ 333354 w 473731"/>
              <a:gd name="connsiteY162" fmla="*/ 363310 h 378905"/>
              <a:gd name="connsiteX163" fmla="*/ 333956 w 473731"/>
              <a:gd name="connsiteY163" fmla="*/ 363859 h 378905"/>
              <a:gd name="connsiteX164" fmla="*/ 334296 w 473731"/>
              <a:gd name="connsiteY164" fmla="*/ 364181 h 378905"/>
              <a:gd name="connsiteX165" fmla="*/ 337431 w 473731"/>
              <a:gd name="connsiteY165" fmla="*/ 366994 h 378905"/>
              <a:gd name="connsiteX166" fmla="*/ 350744 w 473731"/>
              <a:gd name="connsiteY166" fmla="*/ 379056 h 378905"/>
              <a:gd name="connsiteX167" fmla="*/ 353904 w 473731"/>
              <a:gd name="connsiteY167" fmla="*/ 372326 h 378905"/>
              <a:gd name="connsiteX168" fmla="*/ 369521 w 473731"/>
              <a:gd name="connsiteY168" fmla="*/ 338955 h 378905"/>
              <a:gd name="connsiteX169" fmla="*/ 371548 w 473731"/>
              <a:gd name="connsiteY169" fmla="*/ 334562 h 378905"/>
              <a:gd name="connsiteX170" fmla="*/ 371970 w 473731"/>
              <a:gd name="connsiteY170" fmla="*/ 333723 h 378905"/>
              <a:gd name="connsiteX171" fmla="*/ 372992 w 473731"/>
              <a:gd name="connsiteY171" fmla="*/ 331549 h 378905"/>
              <a:gd name="connsiteX172" fmla="*/ 381924 w 473731"/>
              <a:gd name="connsiteY172" fmla="*/ 312481 h 378905"/>
              <a:gd name="connsiteX173" fmla="*/ 382035 w 473731"/>
              <a:gd name="connsiteY173" fmla="*/ 312259 h 378905"/>
              <a:gd name="connsiteX174" fmla="*/ 385951 w 473731"/>
              <a:gd name="connsiteY174" fmla="*/ 303878 h 378905"/>
              <a:gd name="connsiteX175" fmla="*/ 391982 w 473731"/>
              <a:gd name="connsiteY175" fmla="*/ 290990 h 378905"/>
              <a:gd name="connsiteX176" fmla="*/ 395274 w 473731"/>
              <a:gd name="connsiteY176" fmla="*/ 283948 h 378905"/>
              <a:gd name="connsiteX177" fmla="*/ 399047 w 473731"/>
              <a:gd name="connsiteY177" fmla="*/ 275852 h 378905"/>
              <a:gd name="connsiteX178" fmla="*/ 399894 w 473731"/>
              <a:gd name="connsiteY178" fmla="*/ 274055 h 378905"/>
              <a:gd name="connsiteX179" fmla="*/ 403358 w 473731"/>
              <a:gd name="connsiteY179" fmla="*/ 268043 h 378905"/>
              <a:gd name="connsiteX180" fmla="*/ 407346 w 473731"/>
              <a:gd name="connsiteY180" fmla="*/ 258091 h 378905"/>
              <a:gd name="connsiteX181" fmla="*/ 413645 w 473731"/>
              <a:gd name="connsiteY181" fmla="*/ 244623 h 378905"/>
              <a:gd name="connsiteX182" fmla="*/ 424086 w 473731"/>
              <a:gd name="connsiteY182" fmla="*/ 203538 h 378905"/>
              <a:gd name="connsiteX183" fmla="*/ 425637 w 473731"/>
              <a:gd name="connsiteY183" fmla="*/ 197393 h 378905"/>
              <a:gd name="connsiteX184" fmla="*/ 427314 w 473731"/>
              <a:gd name="connsiteY184" fmla="*/ 190850 h 378905"/>
              <a:gd name="connsiteX185" fmla="*/ 428096 w 473731"/>
              <a:gd name="connsiteY185" fmla="*/ 187714 h 378905"/>
              <a:gd name="connsiteX186" fmla="*/ 430020 w 473731"/>
              <a:gd name="connsiteY186" fmla="*/ 180141 h 378905"/>
              <a:gd name="connsiteX187" fmla="*/ 434177 w 473731"/>
              <a:gd name="connsiteY187" fmla="*/ 163782 h 378905"/>
              <a:gd name="connsiteX188" fmla="*/ 438881 w 473731"/>
              <a:gd name="connsiteY188" fmla="*/ 157656 h 378905"/>
              <a:gd name="connsiteX189" fmla="*/ 443122 w 473731"/>
              <a:gd name="connsiteY189" fmla="*/ 152097 h 378905"/>
              <a:gd name="connsiteX190" fmla="*/ 445692 w 473731"/>
              <a:gd name="connsiteY190" fmla="*/ 148748 h 378905"/>
              <a:gd name="connsiteX191" fmla="*/ 449307 w 473731"/>
              <a:gd name="connsiteY191" fmla="*/ 144069 h 378905"/>
              <a:gd name="connsiteX192" fmla="*/ 454226 w 473731"/>
              <a:gd name="connsiteY192" fmla="*/ 137703 h 378905"/>
              <a:gd name="connsiteX193" fmla="*/ 456389 w 473731"/>
              <a:gd name="connsiteY193" fmla="*/ 134917 h 378905"/>
              <a:gd name="connsiteX194" fmla="*/ 458205 w 473731"/>
              <a:gd name="connsiteY194" fmla="*/ 132121 h 378905"/>
              <a:gd name="connsiteX195" fmla="*/ 459950 w 473731"/>
              <a:gd name="connsiteY195" fmla="*/ 130170 h 378905"/>
              <a:gd name="connsiteX196" fmla="*/ 463960 w 473731"/>
              <a:gd name="connsiteY196" fmla="*/ 124947 h 378905"/>
              <a:gd name="connsiteX197" fmla="*/ 468112 w 473731"/>
              <a:gd name="connsiteY197" fmla="*/ 119288 h 378905"/>
              <a:gd name="connsiteX198" fmla="*/ 469229 w 473731"/>
              <a:gd name="connsiteY198" fmla="*/ 118163 h 378905"/>
              <a:gd name="connsiteX199" fmla="*/ 469496 w 473731"/>
              <a:gd name="connsiteY199" fmla="*/ 117473 h 378905"/>
              <a:gd name="connsiteX200" fmla="*/ 471597 w 473731"/>
              <a:gd name="connsiteY200" fmla="*/ 115046 h 378905"/>
              <a:gd name="connsiteX201" fmla="*/ 471949 w 473731"/>
              <a:gd name="connsiteY201" fmla="*/ 107771 h 378905"/>
              <a:gd name="connsiteX202" fmla="*/ 472777 w 473731"/>
              <a:gd name="connsiteY202" fmla="*/ 90446 h 378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</a:cxnLst>
            <a:rect l="l" t="t" r="r" b="b"/>
            <a:pathLst>
              <a:path w="473731" h="378905">
                <a:moveTo>
                  <a:pt x="472777" y="90446"/>
                </a:moveTo>
                <a:lnTo>
                  <a:pt x="473149" y="82995"/>
                </a:lnTo>
                <a:lnTo>
                  <a:pt x="474164" y="61400"/>
                </a:lnTo>
                <a:lnTo>
                  <a:pt x="471546" y="58758"/>
                </a:lnTo>
                <a:lnTo>
                  <a:pt x="470706" y="57878"/>
                </a:lnTo>
                <a:lnTo>
                  <a:pt x="461620" y="48689"/>
                </a:lnTo>
                <a:lnTo>
                  <a:pt x="457472" y="44460"/>
                </a:lnTo>
                <a:lnTo>
                  <a:pt x="445975" y="32816"/>
                </a:lnTo>
                <a:lnTo>
                  <a:pt x="434842" y="21539"/>
                </a:lnTo>
                <a:lnTo>
                  <a:pt x="431549" y="18190"/>
                </a:lnTo>
                <a:lnTo>
                  <a:pt x="427448" y="3708"/>
                </a:lnTo>
                <a:lnTo>
                  <a:pt x="426437" y="151"/>
                </a:lnTo>
                <a:lnTo>
                  <a:pt x="418989" y="2250"/>
                </a:lnTo>
                <a:lnTo>
                  <a:pt x="414948" y="3373"/>
                </a:lnTo>
                <a:lnTo>
                  <a:pt x="413016" y="3900"/>
                </a:lnTo>
                <a:lnTo>
                  <a:pt x="406434" y="8407"/>
                </a:lnTo>
                <a:lnTo>
                  <a:pt x="403621" y="10313"/>
                </a:lnTo>
                <a:lnTo>
                  <a:pt x="394582" y="16502"/>
                </a:lnTo>
                <a:lnTo>
                  <a:pt x="390272" y="19434"/>
                </a:lnTo>
                <a:lnTo>
                  <a:pt x="388881" y="20382"/>
                </a:lnTo>
                <a:lnTo>
                  <a:pt x="386671" y="21889"/>
                </a:lnTo>
                <a:lnTo>
                  <a:pt x="380588" y="25351"/>
                </a:lnTo>
                <a:lnTo>
                  <a:pt x="378404" y="27534"/>
                </a:lnTo>
                <a:lnTo>
                  <a:pt x="376151" y="28596"/>
                </a:lnTo>
                <a:lnTo>
                  <a:pt x="373171" y="30197"/>
                </a:lnTo>
                <a:lnTo>
                  <a:pt x="371432" y="30796"/>
                </a:lnTo>
                <a:lnTo>
                  <a:pt x="361865" y="35293"/>
                </a:lnTo>
                <a:lnTo>
                  <a:pt x="357540" y="35384"/>
                </a:lnTo>
                <a:lnTo>
                  <a:pt x="353215" y="35475"/>
                </a:lnTo>
                <a:lnTo>
                  <a:pt x="329840" y="35039"/>
                </a:lnTo>
                <a:lnTo>
                  <a:pt x="322648" y="34890"/>
                </a:lnTo>
                <a:lnTo>
                  <a:pt x="305320" y="34554"/>
                </a:lnTo>
                <a:lnTo>
                  <a:pt x="299740" y="34440"/>
                </a:lnTo>
                <a:lnTo>
                  <a:pt x="286056" y="34168"/>
                </a:lnTo>
                <a:lnTo>
                  <a:pt x="273191" y="33937"/>
                </a:lnTo>
                <a:lnTo>
                  <a:pt x="264030" y="33732"/>
                </a:lnTo>
                <a:lnTo>
                  <a:pt x="262776" y="33728"/>
                </a:lnTo>
                <a:lnTo>
                  <a:pt x="262386" y="33710"/>
                </a:lnTo>
                <a:lnTo>
                  <a:pt x="258173" y="39750"/>
                </a:lnTo>
                <a:lnTo>
                  <a:pt x="258313" y="47205"/>
                </a:lnTo>
                <a:lnTo>
                  <a:pt x="258538" y="59131"/>
                </a:lnTo>
                <a:lnTo>
                  <a:pt x="253234" y="65942"/>
                </a:lnTo>
                <a:lnTo>
                  <a:pt x="250895" y="68950"/>
                </a:lnTo>
                <a:lnTo>
                  <a:pt x="249714" y="70489"/>
                </a:lnTo>
                <a:lnTo>
                  <a:pt x="248061" y="72612"/>
                </a:lnTo>
                <a:lnTo>
                  <a:pt x="247603" y="73193"/>
                </a:lnTo>
                <a:lnTo>
                  <a:pt x="245919" y="72585"/>
                </a:lnTo>
                <a:lnTo>
                  <a:pt x="244689" y="73062"/>
                </a:lnTo>
                <a:lnTo>
                  <a:pt x="241674" y="72903"/>
                </a:lnTo>
                <a:lnTo>
                  <a:pt x="236466" y="71237"/>
                </a:lnTo>
                <a:lnTo>
                  <a:pt x="230114" y="69214"/>
                </a:lnTo>
                <a:lnTo>
                  <a:pt x="228168" y="68592"/>
                </a:lnTo>
                <a:lnTo>
                  <a:pt x="224390" y="67376"/>
                </a:lnTo>
                <a:lnTo>
                  <a:pt x="222018" y="67444"/>
                </a:lnTo>
                <a:lnTo>
                  <a:pt x="218018" y="67562"/>
                </a:lnTo>
                <a:lnTo>
                  <a:pt x="215433" y="67639"/>
                </a:lnTo>
                <a:lnTo>
                  <a:pt x="214604" y="67662"/>
                </a:lnTo>
                <a:lnTo>
                  <a:pt x="210105" y="67802"/>
                </a:lnTo>
                <a:lnTo>
                  <a:pt x="209777" y="67811"/>
                </a:lnTo>
                <a:lnTo>
                  <a:pt x="209205" y="67830"/>
                </a:lnTo>
                <a:lnTo>
                  <a:pt x="208819" y="67843"/>
                </a:lnTo>
                <a:lnTo>
                  <a:pt x="206648" y="67911"/>
                </a:lnTo>
                <a:lnTo>
                  <a:pt x="205906" y="67939"/>
                </a:lnTo>
                <a:lnTo>
                  <a:pt x="205306" y="67957"/>
                </a:lnTo>
                <a:lnTo>
                  <a:pt x="204877" y="67970"/>
                </a:lnTo>
                <a:lnTo>
                  <a:pt x="194309" y="68333"/>
                </a:lnTo>
                <a:lnTo>
                  <a:pt x="192009" y="68415"/>
                </a:lnTo>
                <a:lnTo>
                  <a:pt x="185827" y="68646"/>
                </a:lnTo>
                <a:lnTo>
                  <a:pt x="180943" y="68837"/>
                </a:lnTo>
                <a:lnTo>
                  <a:pt x="163682" y="69559"/>
                </a:lnTo>
                <a:lnTo>
                  <a:pt x="155331" y="69935"/>
                </a:lnTo>
                <a:lnTo>
                  <a:pt x="153204" y="70035"/>
                </a:lnTo>
                <a:lnTo>
                  <a:pt x="147281" y="70321"/>
                </a:lnTo>
                <a:lnTo>
                  <a:pt x="143214" y="70521"/>
                </a:lnTo>
                <a:lnTo>
                  <a:pt x="139575" y="70702"/>
                </a:lnTo>
                <a:lnTo>
                  <a:pt x="129186" y="71242"/>
                </a:lnTo>
                <a:lnTo>
                  <a:pt x="123679" y="71542"/>
                </a:lnTo>
                <a:lnTo>
                  <a:pt x="120840" y="71700"/>
                </a:lnTo>
                <a:lnTo>
                  <a:pt x="118173" y="71850"/>
                </a:lnTo>
                <a:lnTo>
                  <a:pt x="116589" y="71936"/>
                </a:lnTo>
                <a:lnTo>
                  <a:pt x="114778" y="72041"/>
                </a:lnTo>
                <a:lnTo>
                  <a:pt x="114350" y="72068"/>
                </a:lnTo>
                <a:lnTo>
                  <a:pt x="113922" y="72091"/>
                </a:lnTo>
                <a:lnTo>
                  <a:pt x="99346" y="72957"/>
                </a:lnTo>
                <a:lnTo>
                  <a:pt x="84702" y="73892"/>
                </a:lnTo>
                <a:lnTo>
                  <a:pt x="80768" y="74151"/>
                </a:lnTo>
                <a:lnTo>
                  <a:pt x="73983" y="74609"/>
                </a:lnTo>
                <a:lnTo>
                  <a:pt x="70263" y="74863"/>
                </a:lnTo>
                <a:lnTo>
                  <a:pt x="43005" y="31976"/>
                </a:lnTo>
                <a:lnTo>
                  <a:pt x="36590" y="41297"/>
                </a:lnTo>
                <a:lnTo>
                  <a:pt x="33544" y="45726"/>
                </a:lnTo>
                <a:lnTo>
                  <a:pt x="25839" y="65996"/>
                </a:lnTo>
                <a:lnTo>
                  <a:pt x="21037" y="78616"/>
                </a:lnTo>
                <a:lnTo>
                  <a:pt x="19365" y="83045"/>
                </a:lnTo>
                <a:lnTo>
                  <a:pt x="17242" y="91331"/>
                </a:lnTo>
                <a:lnTo>
                  <a:pt x="14064" y="103706"/>
                </a:lnTo>
                <a:lnTo>
                  <a:pt x="10402" y="118122"/>
                </a:lnTo>
                <a:lnTo>
                  <a:pt x="8519" y="125446"/>
                </a:lnTo>
                <a:lnTo>
                  <a:pt x="5252" y="138415"/>
                </a:lnTo>
                <a:lnTo>
                  <a:pt x="433" y="157175"/>
                </a:lnTo>
                <a:lnTo>
                  <a:pt x="721" y="160269"/>
                </a:lnTo>
                <a:lnTo>
                  <a:pt x="940" y="162620"/>
                </a:lnTo>
                <a:lnTo>
                  <a:pt x="1761" y="171433"/>
                </a:lnTo>
                <a:lnTo>
                  <a:pt x="2057" y="174604"/>
                </a:lnTo>
                <a:lnTo>
                  <a:pt x="2969" y="184383"/>
                </a:lnTo>
                <a:lnTo>
                  <a:pt x="3094" y="185718"/>
                </a:lnTo>
                <a:lnTo>
                  <a:pt x="5886" y="215572"/>
                </a:lnTo>
                <a:lnTo>
                  <a:pt x="11847" y="223173"/>
                </a:lnTo>
                <a:lnTo>
                  <a:pt x="15948" y="228273"/>
                </a:lnTo>
                <a:lnTo>
                  <a:pt x="18937" y="231981"/>
                </a:lnTo>
                <a:lnTo>
                  <a:pt x="31585" y="247908"/>
                </a:lnTo>
                <a:lnTo>
                  <a:pt x="61023" y="284901"/>
                </a:lnTo>
                <a:lnTo>
                  <a:pt x="83049" y="253381"/>
                </a:lnTo>
                <a:lnTo>
                  <a:pt x="86773" y="253122"/>
                </a:lnTo>
                <a:lnTo>
                  <a:pt x="91581" y="252791"/>
                </a:lnTo>
                <a:lnTo>
                  <a:pt x="107798" y="251734"/>
                </a:lnTo>
                <a:lnTo>
                  <a:pt x="111294" y="251516"/>
                </a:lnTo>
                <a:lnTo>
                  <a:pt x="112310" y="251457"/>
                </a:lnTo>
                <a:lnTo>
                  <a:pt x="116741" y="251185"/>
                </a:lnTo>
                <a:lnTo>
                  <a:pt x="120604" y="250953"/>
                </a:lnTo>
                <a:lnTo>
                  <a:pt x="130201" y="250400"/>
                </a:lnTo>
                <a:lnTo>
                  <a:pt x="131827" y="250309"/>
                </a:lnTo>
                <a:lnTo>
                  <a:pt x="154077" y="249138"/>
                </a:lnTo>
                <a:lnTo>
                  <a:pt x="158539" y="248920"/>
                </a:lnTo>
                <a:lnTo>
                  <a:pt x="159014" y="248898"/>
                </a:lnTo>
                <a:lnTo>
                  <a:pt x="165891" y="248571"/>
                </a:lnTo>
                <a:lnTo>
                  <a:pt x="167274" y="248507"/>
                </a:lnTo>
                <a:lnTo>
                  <a:pt x="171059" y="248335"/>
                </a:lnTo>
                <a:lnTo>
                  <a:pt x="172022" y="248294"/>
                </a:lnTo>
                <a:lnTo>
                  <a:pt x="172429" y="248276"/>
                </a:lnTo>
                <a:lnTo>
                  <a:pt x="177489" y="248054"/>
                </a:lnTo>
                <a:lnTo>
                  <a:pt x="191749" y="247473"/>
                </a:lnTo>
                <a:lnTo>
                  <a:pt x="197258" y="247264"/>
                </a:lnTo>
                <a:lnTo>
                  <a:pt x="202930" y="247060"/>
                </a:lnTo>
                <a:lnTo>
                  <a:pt x="205075" y="246983"/>
                </a:lnTo>
                <a:lnTo>
                  <a:pt x="210491" y="251920"/>
                </a:lnTo>
                <a:lnTo>
                  <a:pt x="219516" y="260106"/>
                </a:lnTo>
                <a:lnTo>
                  <a:pt x="225097" y="265179"/>
                </a:lnTo>
                <a:lnTo>
                  <a:pt x="232654" y="272050"/>
                </a:lnTo>
                <a:lnTo>
                  <a:pt x="254957" y="292261"/>
                </a:lnTo>
                <a:lnTo>
                  <a:pt x="258207" y="295224"/>
                </a:lnTo>
                <a:lnTo>
                  <a:pt x="258603" y="295592"/>
                </a:lnTo>
                <a:lnTo>
                  <a:pt x="263084" y="299653"/>
                </a:lnTo>
                <a:lnTo>
                  <a:pt x="266455" y="302698"/>
                </a:lnTo>
                <a:lnTo>
                  <a:pt x="267038" y="303233"/>
                </a:lnTo>
                <a:lnTo>
                  <a:pt x="269127" y="305108"/>
                </a:lnTo>
                <a:lnTo>
                  <a:pt x="269765" y="305720"/>
                </a:lnTo>
                <a:lnTo>
                  <a:pt x="269819" y="305770"/>
                </a:lnTo>
                <a:lnTo>
                  <a:pt x="281855" y="316693"/>
                </a:lnTo>
                <a:lnTo>
                  <a:pt x="288520" y="322719"/>
                </a:lnTo>
                <a:lnTo>
                  <a:pt x="290437" y="324461"/>
                </a:lnTo>
                <a:lnTo>
                  <a:pt x="300550" y="333610"/>
                </a:lnTo>
                <a:lnTo>
                  <a:pt x="301389" y="334372"/>
                </a:lnTo>
                <a:lnTo>
                  <a:pt x="303359" y="336169"/>
                </a:lnTo>
                <a:lnTo>
                  <a:pt x="304689" y="337326"/>
                </a:lnTo>
                <a:lnTo>
                  <a:pt x="307836" y="340189"/>
                </a:lnTo>
                <a:lnTo>
                  <a:pt x="309070" y="341351"/>
                </a:lnTo>
                <a:lnTo>
                  <a:pt x="317140" y="348643"/>
                </a:lnTo>
                <a:lnTo>
                  <a:pt x="320542" y="351688"/>
                </a:lnTo>
                <a:lnTo>
                  <a:pt x="321174" y="352260"/>
                </a:lnTo>
                <a:lnTo>
                  <a:pt x="327747" y="358236"/>
                </a:lnTo>
                <a:lnTo>
                  <a:pt x="328023" y="358509"/>
                </a:lnTo>
                <a:lnTo>
                  <a:pt x="333354" y="363310"/>
                </a:lnTo>
                <a:lnTo>
                  <a:pt x="333956" y="363859"/>
                </a:lnTo>
                <a:lnTo>
                  <a:pt x="334296" y="364181"/>
                </a:lnTo>
                <a:lnTo>
                  <a:pt x="337431" y="366994"/>
                </a:lnTo>
                <a:lnTo>
                  <a:pt x="350744" y="379056"/>
                </a:lnTo>
                <a:lnTo>
                  <a:pt x="353904" y="372326"/>
                </a:lnTo>
                <a:lnTo>
                  <a:pt x="369521" y="338955"/>
                </a:lnTo>
                <a:lnTo>
                  <a:pt x="371548" y="334562"/>
                </a:lnTo>
                <a:lnTo>
                  <a:pt x="371970" y="333723"/>
                </a:lnTo>
                <a:lnTo>
                  <a:pt x="372992" y="331549"/>
                </a:lnTo>
                <a:lnTo>
                  <a:pt x="381924" y="312481"/>
                </a:lnTo>
                <a:lnTo>
                  <a:pt x="382035" y="312259"/>
                </a:lnTo>
                <a:lnTo>
                  <a:pt x="385951" y="303878"/>
                </a:lnTo>
                <a:lnTo>
                  <a:pt x="391982" y="290990"/>
                </a:lnTo>
                <a:lnTo>
                  <a:pt x="395274" y="283948"/>
                </a:lnTo>
                <a:lnTo>
                  <a:pt x="399047" y="275852"/>
                </a:lnTo>
                <a:lnTo>
                  <a:pt x="399894" y="274055"/>
                </a:lnTo>
                <a:lnTo>
                  <a:pt x="403358" y="268043"/>
                </a:lnTo>
                <a:lnTo>
                  <a:pt x="407346" y="258091"/>
                </a:lnTo>
                <a:lnTo>
                  <a:pt x="413645" y="244623"/>
                </a:lnTo>
                <a:lnTo>
                  <a:pt x="424086" y="203538"/>
                </a:lnTo>
                <a:lnTo>
                  <a:pt x="425637" y="197393"/>
                </a:lnTo>
                <a:lnTo>
                  <a:pt x="427314" y="190850"/>
                </a:lnTo>
                <a:lnTo>
                  <a:pt x="428096" y="187714"/>
                </a:lnTo>
                <a:lnTo>
                  <a:pt x="430020" y="180141"/>
                </a:lnTo>
                <a:lnTo>
                  <a:pt x="434177" y="163782"/>
                </a:lnTo>
                <a:lnTo>
                  <a:pt x="438881" y="157656"/>
                </a:lnTo>
                <a:lnTo>
                  <a:pt x="443122" y="152097"/>
                </a:lnTo>
                <a:lnTo>
                  <a:pt x="445692" y="148748"/>
                </a:lnTo>
                <a:lnTo>
                  <a:pt x="449307" y="144069"/>
                </a:lnTo>
                <a:lnTo>
                  <a:pt x="454226" y="137703"/>
                </a:lnTo>
                <a:lnTo>
                  <a:pt x="456389" y="134917"/>
                </a:lnTo>
                <a:lnTo>
                  <a:pt x="458205" y="132121"/>
                </a:lnTo>
                <a:lnTo>
                  <a:pt x="459950" y="130170"/>
                </a:lnTo>
                <a:lnTo>
                  <a:pt x="463960" y="124947"/>
                </a:lnTo>
                <a:lnTo>
                  <a:pt x="468112" y="119288"/>
                </a:lnTo>
                <a:lnTo>
                  <a:pt x="469229" y="118163"/>
                </a:lnTo>
                <a:lnTo>
                  <a:pt x="469496" y="117473"/>
                </a:lnTo>
                <a:lnTo>
                  <a:pt x="471597" y="115046"/>
                </a:lnTo>
                <a:lnTo>
                  <a:pt x="471949" y="107771"/>
                </a:lnTo>
                <a:lnTo>
                  <a:pt x="472777" y="9044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F60281B-E4DD-6A58-4C28-C436423AD7D6}"/>
              </a:ext>
            </a:extLst>
          </p:cNvPr>
          <p:cNvSpPr>
            <a:spLocks/>
          </p:cNvSpPr>
          <p:nvPr/>
        </p:nvSpPr>
        <p:spPr>
          <a:xfrm flipV="1">
            <a:off x="4476842" y="4156756"/>
            <a:ext cx="716994" cy="804629"/>
          </a:xfrm>
          <a:custGeom>
            <a:avLst/>
            <a:gdLst>
              <a:gd name="connsiteX0" fmla="*/ 478254 w 488271"/>
              <a:gd name="connsiteY0" fmla="*/ 286453 h 547950"/>
              <a:gd name="connsiteX1" fmla="*/ 477595 w 488271"/>
              <a:gd name="connsiteY1" fmla="*/ 276206 h 547950"/>
              <a:gd name="connsiteX2" fmla="*/ 477403 w 488271"/>
              <a:gd name="connsiteY2" fmla="*/ 273230 h 547950"/>
              <a:gd name="connsiteX3" fmla="*/ 476979 w 488271"/>
              <a:gd name="connsiteY3" fmla="*/ 266627 h 547950"/>
              <a:gd name="connsiteX4" fmla="*/ 475615 w 488271"/>
              <a:gd name="connsiteY4" fmla="*/ 245358 h 547950"/>
              <a:gd name="connsiteX5" fmla="*/ 474872 w 488271"/>
              <a:gd name="connsiteY5" fmla="*/ 233742 h 547950"/>
              <a:gd name="connsiteX6" fmla="*/ 472848 w 488271"/>
              <a:gd name="connsiteY6" fmla="*/ 181784 h 547950"/>
              <a:gd name="connsiteX7" fmla="*/ 418200 w 488271"/>
              <a:gd name="connsiteY7" fmla="*/ 139632 h 547950"/>
              <a:gd name="connsiteX8" fmla="*/ 403191 w 488271"/>
              <a:gd name="connsiteY8" fmla="*/ 127770 h 547950"/>
              <a:gd name="connsiteX9" fmla="*/ 388606 w 488271"/>
              <a:gd name="connsiteY9" fmla="*/ 122511 h 547950"/>
              <a:gd name="connsiteX10" fmla="*/ 379250 w 488271"/>
              <a:gd name="connsiteY10" fmla="*/ 119112 h 547950"/>
              <a:gd name="connsiteX11" fmla="*/ 363147 w 488271"/>
              <a:gd name="connsiteY11" fmla="*/ 113281 h 547950"/>
              <a:gd name="connsiteX12" fmla="*/ 359441 w 488271"/>
              <a:gd name="connsiteY12" fmla="*/ 111928 h 547950"/>
              <a:gd name="connsiteX13" fmla="*/ 318126 w 488271"/>
              <a:gd name="connsiteY13" fmla="*/ 97049 h 547950"/>
              <a:gd name="connsiteX14" fmla="*/ 298888 w 488271"/>
              <a:gd name="connsiteY14" fmla="*/ 90142 h 547950"/>
              <a:gd name="connsiteX15" fmla="*/ 283726 w 488271"/>
              <a:gd name="connsiteY15" fmla="*/ 83944 h 547950"/>
              <a:gd name="connsiteX16" fmla="*/ 237024 w 488271"/>
              <a:gd name="connsiteY16" fmla="*/ 64948 h 547950"/>
              <a:gd name="connsiteX17" fmla="*/ 205162 w 488271"/>
              <a:gd name="connsiteY17" fmla="*/ 56699 h 547950"/>
              <a:gd name="connsiteX18" fmla="*/ 182914 w 488271"/>
              <a:gd name="connsiteY18" fmla="*/ 48517 h 547950"/>
              <a:gd name="connsiteX19" fmla="*/ 132097 w 488271"/>
              <a:gd name="connsiteY19" fmla="*/ 30270 h 547950"/>
              <a:gd name="connsiteX20" fmla="*/ 122789 w 488271"/>
              <a:gd name="connsiteY20" fmla="*/ 27416 h 547950"/>
              <a:gd name="connsiteX21" fmla="*/ 46589 w 488271"/>
              <a:gd name="connsiteY21" fmla="*/ 620 h 547950"/>
              <a:gd name="connsiteX22" fmla="*/ 14614 w 488271"/>
              <a:gd name="connsiteY22" fmla="*/ 21830 h 547950"/>
              <a:gd name="connsiteX23" fmla="*/ 6974 w 488271"/>
              <a:gd name="connsiteY23" fmla="*/ 44991 h 547950"/>
              <a:gd name="connsiteX24" fmla="*/ 4076 w 488271"/>
              <a:gd name="connsiteY24" fmla="*/ 53826 h 547950"/>
              <a:gd name="connsiteX25" fmla="*/ 1694 w 488271"/>
              <a:gd name="connsiteY25" fmla="*/ 61940 h 547950"/>
              <a:gd name="connsiteX26" fmla="*/ 492 w 488271"/>
              <a:gd name="connsiteY26" fmla="*/ 64517 h 547950"/>
              <a:gd name="connsiteX27" fmla="*/ 6131 w 488271"/>
              <a:gd name="connsiteY27" fmla="*/ 80186 h 547950"/>
              <a:gd name="connsiteX28" fmla="*/ 24707 w 488271"/>
              <a:gd name="connsiteY28" fmla="*/ 131908 h 547950"/>
              <a:gd name="connsiteX29" fmla="*/ 25510 w 488271"/>
              <a:gd name="connsiteY29" fmla="*/ 134005 h 547950"/>
              <a:gd name="connsiteX30" fmla="*/ 28490 w 488271"/>
              <a:gd name="connsiteY30" fmla="*/ 142001 h 547950"/>
              <a:gd name="connsiteX31" fmla="*/ 36941 w 488271"/>
              <a:gd name="connsiteY31" fmla="*/ 164998 h 547950"/>
              <a:gd name="connsiteX32" fmla="*/ 48957 w 488271"/>
              <a:gd name="connsiteY32" fmla="*/ 202785 h 547950"/>
              <a:gd name="connsiteX33" fmla="*/ 52219 w 488271"/>
              <a:gd name="connsiteY33" fmla="*/ 213067 h 547950"/>
              <a:gd name="connsiteX34" fmla="*/ 56900 w 488271"/>
              <a:gd name="connsiteY34" fmla="*/ 227806 h 547950"/>
              <a:gd name="connsiteX35" fmla="*/ 49978 w 488271"/>
              <a:gd name="connsiteY35" fmla="*/ 228373 h 547950"/>
              <a:gd name="connsiteX36" fmla="*/ 61750 w 488271"/>
              <a:gd name="connsiteY36" fmla="*/ 240081 h 547950"/>
              <a:gd name="connsiteX37" fmla="*/ 85125 w 488271"/>
              <a:gd name="connsiteY37" fmla="*/ 305049 h 547950"/>
              <a:gd name="connsiteX38" fmla="*/ 88931 w 488271"/>
              <a:gd name="connsiteY38" fmla="*/ 312427 h 547950"/>
              <a:gd name="connsiteX39" fmla="*/ 91911 w 488271"/>
              <a:gd name="connsiteY39" fmla="*/ 319906 h 547950"/>
              <a:gd name="connsiteX40" fmla="*/ 96701 w 488271"/>
              <a:gd name="connsiteY40" fmla="*/ 332040 h 547950"/>
              <a:gd name="connsiteX41" fmla="*/ 112592 w 488271"/>
              <a:gd name="connsiteY41" fmla="*/ 372290 h 547950"/>
              <a:gd name="connsiteX42" fmla="*/ 127811 w 488271"/>
              <a:gd name="connsiteY42" fmla="*/ 407200 h 547950"/>
              <a:gd name="connsiteX43" fmla="*/ 150428 w 488271"/>
              <a:gd name="connsiteY43" fmla="*/ 463968 h 547950"/>
              <a:gd name="connsiteX44" fmla="*/ 160626 w 488271"/>
              <a:gd name="connsiteY44" fmla="*/ 491036 h 547950"/>
              <a:gd name="connsiteX45" fmla="*/ 182125 w 488271"/>
              <a:gd name="connsiteY45" fmla="*/ 542068 h 547950"/>
              <a:gd name="connsiteX46" fmla="*/ 196718 w 488271"/>
              <a:gd name="connsiteY46" fmla="*/ 543016 h 547950"/>
              <a:gd name="connsiteX47" fmla="*/ 210471 w 488271"/>
              <a:gd name="connsiteY47" fmla="*/ 538324 h 547950"/>
              <a:gd name="connsiteX48" fmla="*/ 213743 w 488271"/>
              <a:gd name="connsiteY48" fmla="*/ 537907 h 547950"/>
              <a:gd name="connsiteX49" fmla="*/ 222944 w 488271"/>
              <a:gd name="connsiteY49" fmla="*/ 536110 h 547950"/>
              <a:gd name="connsiteX50" fmla="*/ 236011 w 488271"/>
              <a:gd name="connsiteY50" fmla="*/ 548571 h 547950"/>
              <a:gd name="connsiteX51" fmla="*/ 237051 w 488271"/>
              <a:gd name="connsiteY51" fmla="*/ 548017 h 547950"/>
              <a:gd name="connsiteX52" fmla="*/ 244068 w 488271"/>
              <a:gd name="connsiteY52" fmla="*/ 544509 h 547950"/>
              <a:gd name="connsiteX53" fmla="*/ 252504 w 488271"/>
              <a:gd name="connsiteY53" fmla="*/ 539795 h 547950"/>
              <a:gd name="connsiteX54" fmla="*/ 260144 w 488271"/>
              <a:gd name="connsiteY54" fmla="*/ 538932 h 547950"/>
              <a:gd name="connsiteX55" fmla="*/ 267215 w 488271"/>
              <a:gd name="connsiteY55" fmla="*/ 533537 h 547950"/>
              <a:gd name="connsiteX56" fmla="*/ 276468 w 488271"/>
              <a:gd name="connsiteY56" fmla="*/ 529766 h 547950"/>
              <a:gd name="connsiteX57" fmla="*/ 279916 w 488271"/>
              <a:gd name="connsiteY57" fmla="*/ 521475 h 547950"/>
              <a:gd name="connsiteX58" fmla="*/ 278886 w 488271"/>
              <a:gd name="connsiteY58" fmla="*/ 520296 h 547950"/>
              <a:gd name="connsiteX59" fmla="*/ 278233 w 488271"/>
              <a:gd name="connsiteY59" fmla="*/ 515912 h 547950"/>
              <a:gd name="connsiteX60" fmla="*/ 279788 w 488271"/>
              <a:gd name="connsiteY60" fmla="*/ 515585 h 547950"/>
              <a:gd name="connsiteX61" fmla="*/ 280644 w 488271"/>
              <a:gd name="connsiteY61" fmla="*/ 513371 h 547950"/>
              <a:gd name="connsiteX62" fmla="*/ 278152 w 488271"/>
              <a:gd name="connsiteY62" fmla="*/ 510816 h 547950"/>
              <a:gd name="connsiteX63" fmla="*/ 278499 w 488271"/>
              <a:gd name="connsiteY63" fmla="*/ 510076 h 547950"/>
              <a:gd name="connsiteX64" fmla="*/ 279967 w 488271"/>
              <a:gd name="connsiteY64" fmla="*/ 506646 h 547950"/>
              <a:gd name="connsiteX65" fmla="*/ 283078 w 488271"/>
              <a:gd name="connsiteY65" fmla="*/ 505770 h 547950"/>
              <a:gd name="connsiteX66" fmla="*/ 285506 w 488271"/>
              <a:gd name="connsiteY66" fmla="*/ 505970 h 547950"/>
              <a:gd name="connsiteX67" fmla="*/ 292282 w 488271"/>
              <a:gd name="connsiteY67" fmla="*/ 507948 h 547950"/>
              <a:gd name="connsiteX68" fmla="*/ 294156 w 488271"/>
              <a:gd name="connsiteY68" fmla="*/ 510680 h 547950"/>
              <a:gd name="connsiteX69" fmla="*/ 295739 w 488271"/>
              <a:gd name="connsiteY69" fmla="*/ 509532 h 547950"/>
              <a:gd name="connsiteX70" fmla="*/ 297891 w 488271"/>
              <a:gd name="connsiteY70" fmla="*/ 510312 h 547950"/>
              <a:gd name="connsiteX71" fmla="*/ 315133 w 488271"/>
              <a:gd name="connsiteY71" fmla="*/ 496123 h 547950"/>
              <a:gd name="connsiteX72" fmla="*/ 318405 w 488271"/>
              <a:gd name="connsiteY72" fmla="*/ 495301 h 547950"/>
              <a:gd name="connsiteX73" fmla="*/ 321329 w 488271"/>
              <a:gd name="connsiteY73" fmla="*/ 496785 h 547950"/>
              <a:gd name="connsiteX74" fmla="*/ 321630 w 488271"/>
              <a:gd name="connsiteY74" fmla="*/ 496826 h 547950"/>
              <a:gd name="connsiteX75" fmla="*/ 325725 w 488271"/>
              <a:gd name="connsiteY75" fmla="*/ 496472 h 547950"/>
              <a:gd name="connsiteX76" fmla="*/ 329435 w 488271"/>
              <a:gd name="connsiteY76" fmla="*/ 500565 h 547950"/>
              <a:gd name="connsiteX77" fmla="*/ 329904 w 488271"/>
              <a:gd name="connsiteY77" fmla="*/ 500443 h 547950"/>
              <a:gd name="connsiteX78" fmla="*/ 340189 w 488271"/>
              <a:gd name="connsiteY78" fmla="*/ 497892 h 547950"/>
              <a:gd name="connsiteX79" fmla="*/ 350068 w 488271"/>
              <a:gd name="connsiteY79" fmla="*/ 495483 h 547950"/>
              <a:gd name="connsiteX80" fmla="*/ 360656 w 488271"/>
              <a:gd name="connsiteY80" fmla="*/ 495932 h 547950"/>
              <a:gd name="connsiteX81" fmla="*/ 368756 w 488271"/>
              <a:gd name="connsiteY81" fmla="*/ 497783 h 547950"/>
              <a:gd name="connsiteX82" fmla="*/ 370210 w 488271"/>
              <a:gd name="connsiteY82" fmla="*/ 498115 h 547950"/>
              <a:gd name="connsiteX83" fmla="*/ 375290 w 488271"/>
              <a:gd name="connsiteY83" fmla="*/ 498922 h 547950"/>
              <a:gd name="connsiteX84" fmla="*/ 380387 w 488271"/>
              <a:gd name="connsiteY84" fmla="*/ 499739 h 547950"/>
              <a:gd name="connsiteX85" fmla="*/ 386397 w 488271"/>
              <a:gd name="connsiteY85" fmla="*/ 496372 h 547950"/>
              <a:gd name="connsiteX86" fmla="*/ 388355 w 488271"/>
              <a:gd name="connsiteY86" fmla="*/ 495274 h 547950"/>
              <a:gd name="connsiteX87" fmla="*/ 389609 w 488271"/>
              <a:gd name="connsiteY87" fmla="*/ 494584 h 547950"/>
              <a:gd name="connsiteX88" fmla="*/ 392149 w 488271"/>
              <a:gd name="connsiteY88" fmla="*/ 494453 h 547950"/>
              <a:gd name="connsiteX89" fmla="*/ 392787 w 488271"/>
              <a:gd name="connsiteY89" fmla="*/ 494344 h 547950"/>
              <a:gd name="connsiteX90" fmla="*/ 394388 w 488271"/>
              <a:gd name="connsiteY90" fmla="*/ 494049 h 547950"/>
              <a:gd name="connsiteX91" fmla="*/ 405518 w 488271"/>
              <a:gd name="connsiteY91" fmla="*/ 488014 h 547950"/>
              <a:gd name="connsiteX92" fmla="*/ 413451 w 488271"/>
              <a:gd name="connsiteY92" fmla="*/ 483621 h 547950"/>
              <a:gd name="connsiteX93" fmla="*/ 434708 w 488271"/>
              <a:gd name="connsiteY93" fmla="*/ 475303 h 547950"/>
              <a:gd name="connsiteX94" fmla="*/ 440624 w 488271"/>
              <a:gd name="connsiteY94" fmla="*/ 470947 h 547950"/>
              <a:gd name="connsiteX95" fmla="*/ 445752 w 488271"/>
              <a:gd name="connsiteY95" fmla="*/ 469840 h 547950"/>
              <a:gd name="connsiteX96" fmla="*/ 448143 w 488271"/>
              <a:gd name="connsiteY96" fmla="*/ 468583 h 547950"/>
              <a:gd name="connsiteX97" fmla="*/ 453163 w 488271"/>
              <a:gd name="connsiteY97" fmla="*/ 465955 h 547950"/>
              <a:gd name="connsiteX98" fmla="*/ 467169 w 488271"/>
              <a:gd name="connsiteY98" fmla="*/ 458309 h 547950"/>
              <a:gd name="connsiteX99" fmla="*/ 472485 w 488271"/>
              <a:gd name="connsiteY99" fmla="*/ 456226 h 547950"/>
              <a:gd name="connsiteX100" fmla="*/ 473731 w 488271"/>
              <a:gd name="connsiteY100" fmla="*/ 455164 h 547950"/>
              <a:gd name="connsiteX101" fmla="*/ 488764 w 488271"/>
              <a:gd name="connsiteY101" fmla="*/ 447931 h 547950"/>
              <a:gd name="connsiteX102" fmla="*/ 487209 w 488271"/>
              <a:gd name="connsiteY102" fmla="*/ 424248 h 547950"/>
              <a:gd name="connsiteX103" fmla="*/ 485368 w 488271"/>
              <a:gd name="connsiteY103" fmla="*/ 396136 h 547950"/>
              <a:gd name="connsiteX104" fmla="*/ 483772 w 488271"/>
              <a:gd name="connsiteY104" fmla="*/ 371655 h 547950"/>
              <a:gd name="connsiteX105" fmla="*/ 483290 w 488271"/>
              <a:gd name="connsiteY105" fmla="*/ 364258 h 547950"/>
              <a:gd name="connsiteX106" fmla="*/ 482809 w 488271"/>
              <a:gd name="connsiteY106" fmla="*/ 356866 h 547950"/>
              <a:gd name="connsiteX107" fmla="*/ 482134 w 488271"/>
              <a:gd name="connsiteY107" fmla="*/ 346465 h 547950"/>
              <a:gd name="connsiteX108" fmla="*/ 480382 w 488271"/>
              <a:gd name="connsiteY108" fmla="*/ 319434 h 547950"/>
              <a:gd name="connsiteX109" fmla="*/ 480083 w 488271"/>
              <a:gd name="connsiteY109" fmla="*/ 314805 h 547950"/>
              <a:gd name="connsiteX110" fmla="*/ 479459 w 488271"/>
              <a:gd name="connsiteY110" fmla="*/ 305149 h 547950"/>
              <a:gd name="connsiteX111" fmla="*/ 478836 w 488271"/>
              <a:gd name="connsiteY111" fmla="*/ 295492 h 547950"/>
              <a:gd name="connsiteX112" fmla="*/ 478254 w 488271"/>
              <a:gd name="connsiteY112" fmla="*/ 286453 h 54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488271" h="547950">
                <a:moveTo>
                  <a:pt x="478254" y="286453"/>
                </a:moveTo>
                <a:lnTo>
                  <a:pt x="477595" y="276206"/>
                </a:lnTo>
                <a:lnTo>
                  <a:pt x="477403" y="273230"/>
                </a:lnTo>
                <a:lnTo>
                  <a:pt x="476979" y="266627"/>
                </a:lnTo>
                <a:lnTo>
                  <a:pt x="475615" y="245358"/>
                </a:lnTo>
                <a:lnTo>
                  <a:pt x="474872" y="233742"/>
                </a:lnTo>
                <a:lnTo>
                  <a:pt x="472848" y="181784"/>
                </a:lnTo>
                <a:lnTo>
                  <a:pt x="418200" y="139632"/>
                </a:lnTo>
                <a:lnTo>
                  <a:pt x="403191" y="127770"/>
                </a:lnTo>
                <a:lnTo>
                  <a:pt x="388606" y="122511"/>
                </a:lnTo>
                <a:lnTo>
                  <a:pt x="379250" y="119112"/>
                </a:lnTo>
                <a:lnTo>
                  <a:pt x="363147" y="113281"/>
                </a:lnTo>
                <a:lnTo>
                  <a:pt x="359441" y="111928"/>
                </a:lnTo>
                <a:lnTo>
                  <a:pt x="318126" y="97049"/>
                </a:lnTo>
                <a:lnTo>
                  <a:pt x="298888" y="90142"/>
                </a:lnTo>
                <a:lnTo>
                  <a:pt x="283726" y="83944"/>
                </a:lnTo>
                <a:lnTo>
                  <a:pt x="237024" y="64948"/>
                </a:lnTo>
                <a:lnTo>
                  <a:pt x="205162" y="56699"/>
                </a:lnTo>
                <a:lnTo>
                  <a:pt x="182914" y="48517"/>
                </a:lnTo>
                <a:lnTo>
                  <a:pt x="132097" y="30270"/>
                </a:lnTo>
                <a:lnTo>
                  <a:pt x="122789" y="27416"/>
                </a:lnTo>
                <a:lnTo>
                  <a:pt x="46589" y="620"/>
                </a:lnTo>
                <a:lnTo>
                  <a:pt x="14614" y="21830"/>
                </a:lnTo>
                <a:lnTo>
                  <a:pt x="6974" y="44991"/>
                </a:lnTo>
                <a:lnTo>
                  <a:pt x="4076" y="53826"/>
                </a:lnTo>
                <a:lnTo>
                  <a:pt x="1694" y="61940"/>
                </a:lnTo>
                <a:lnTo>
                  <a:pt x="492" y="64517"/>
                </a:lnTo>
                <a:lnTo>
                  <a:pt x="6131" y="80186"/>
                </a:lnTo>
                <a:lnTo>
                  <a:pt x="24707" y="131908"/>
                </a:lnTo>
                <a:lnTo>
                  <a:pt x="25510" y="134005"/>
                </a:lnTo>
                <a:lnTo>
                  <a:pt x="28490" y="142001"/>
                </a:lnTo>
                <a:lnTo>
                  <a:pt x="36941" y="164998"/>
                </a:lnTo>
                <a:lnTo>
                  <a:pt x="48957" y="202785"/>
                </a:lnTo>
                <a:lnTo>
                  <a:pt x="52219" y="213067"/>
                </a:lnTo>
                <a:lnTo>
                  <a:pt x="56900" y="227806"/>
                </a:lnTo>
                <a:lnTo>
                  <a:pt x="49978" y="228373"/>
                </a:lnTo>
                <a:lnTo>
                  <a:pt x="61750" y="240081"/>
                </a:lnTo>
                <a:lnTo>
                  <a:pt x="85125" y="305049"/>
                </a:lnTo>
                <a:lnTo>
                  <a:pt x="88931" y="312427"/>
                </a:lnTo>
                <a:lnTo>
                  <a:pt x="91911" y="319906"/>
                </a:lnTo>
                <a:lnTo>
                  <a:pt x="96701" y="332040"/>
                </a:lnTo>
                <a:lnTo>
                  <a:pt x="112592" y="372290"/>
                </a:lnTo>
                <a:lnTo>
                  <a:pt x="127811" y="407200"/>
                </a:lnTo>
                <a:lnTo>
                  <a:pt x="150428" y="463968"/>
                </a:lnTo>
                <a:lnTo>
                  <a:pt x="160626" y="491036"/>
                </a:lnTo>
                <a:lnTo>
                  <a:pt x="182125" y="542068"/>
                </a:lnTo>
                <a:lnTo>
                  <a:pt x="196718" y="543016"/>
                </a:lnTo>
                <a:lnTo>
                  <a:pt x="210471" y="538324"/>
                </a:lnTo>
                <a:lnTo>
                  <a:pt x="213743" y="537907"/>
                </a:lnTo>
                <a:lnTo>
                  <a:pt x="222944" y="536110"/>
                </a:lnTo>
                <a:lnTo>
                  <a:pt x="236011" y="548571"/>
                </a:lnTo>
                <a:lnTo>
                  <a:pt x="237051" y="548017"/>
                </a:lnTo>
                <a:lnTo>
                  <a:pt x="244068" y="544509"/>
                </a:lnTo>
                <a:lnTo>
                  <a:pt x="252504" y="539795"/>
                </a:lnTo>
                <a:lnTo>
                  <a:pt x="260144" y="538932"/>
                </a:lnTo>
                <a:lnTo>
                  <a:pt x="267215" y="533537"/>
                </a:lnTo>
                <a:lnTo>
                  <a:pt x="276468" y="529766"/>
                </a:lnTo>
                <a:lnTo>
                  <a:pt x="279916" y="521475"/>
                </a:lnTo>
                <a:lnTo>
                  <a:pt x="278886" y="520296"/>
                </a:lnTo>
                <a:lnTo>
                  <a:pt x="278233" y="515912"/>
                </a:lnTo>
                <a:lnTo>
                  <a:pt x="279788" y="515585"/>
                </a:lnTo>
                <a:lnTo>
                  <a:pt x="280644" y="513371"/>
                </a:lnTo>
                <a:lnTo>
                  <a:pt x="278152" y="510816"/>
                </a:lnTo>
                <a:lnTo>
                  <a:pt x="278499" y="510076"/>
                </a:lnTo>
                <a:lnTo>
                  <a:pt x="279967" y="506646"/>
                </a:lnTo>
                <a:lnTo>
                  <a:pt x="283078" y="505770"/>
                </a:lnTo>
                <a:lnTo>
                  <a:pt x="285506" y="505970"/>
                </a:lnTo>
                <a:lnTo>
                  <a:pt x="292282" y="507948"/>
                </a:lnTo>
                <a:lnTo>
                  <a:pt x="294156" y="510680"/>
                </a:lnTo>
                <a:lnTo>
                  <a:pt x="295739" y="509532"/>
                </a:lnTo>
                <a:lnTo>
                  <a:pt x="297891" y="510312"/>
                </a:lnTo>
                <a:lnTo>
                  <a:pt x="315133" y="496123"/>
                </a:lnTo>
                <a:lnTo>
                  <a:pt x="318405" y="495301"/>
                </a:lnTo>
                <a:lnTo>
                  <a:pt x="321329" y="496785"/>
                </a:lnTo>
                <a:lnTo>
                  <a:pt x="321630" y="496826"/>
                </a:lnTo>
                <a:lnTo>
                  <a:pt x="325725" y="496472"/>
                </a:lnTo>
                <a:lnTo>
                  <a:pt x="329435" y="500565"/>
                </a:lnTo>
                <a:lnTo>
                  <a:pt x="329904" y="500443"/>
                </a:lnTo>
                <a:lnTo>
                  <a:pt x="340189" y="497892"/>
                </a:lnTo>
                <a:lnTo>
                  <a:pt x="350068" y="495483"/>
                </a:lnTo>
                <a:lnTo>
                  <a:pt x="360656" y="495932"/>
                </a:lnTo>
                <a:lnTo>
                  <a:pt x="368756" y="497783"/>
                </a:lnTo>
                <a:lnTo>
                  <a:pt x="370210" y="498115"/>
                </a:lnTo>
                <a:lnTo>
                  <a:pt x="375290" y="498922"/>
                </a:lnTo>
                <a:lnTo>
                  <a:pt x="380387" y="499739"/>
                </a:lnTo>
                <a:lnTo>
                  <a:pt x="386397" y="496372"/>
                </a:lnTo>
                <a:lnTo>
                  <a:pt x="388355" y="495274"/>
                </a:lnTo>
                <a:lnTo>
                  <a:pt x="389609" y="494584"/>
                </a:lnTo>
                <a:lnTo>
                  <a:pt x="392149" y="494453"/>
                </a:lnTo>
                <a:lnTo>
                  <a:pt x="392787" y="494344"/>
                </a:lnTo>
                <a:lnTo>
                  <a:pt x="394388" y="494049"/>
                </a:lnTo>
                <a:lnTo>
                  <a:pt x="405518" y="488014"/>
                </a:lnTo>
                <a:lnTo>
                  <a:pt x="413451" y="483621"/>
                </a:lnTo>
                <a:lnTo>
                  <a:pt x="434708" y="475303"/>
                </a:lnTo>
                <a:lnTo>
                  <a:pt x="440624" y="470947"/>
                </a:lnTo>
                <a:lnTo>
                  <a:pt x="445752" y="469840"/>
                </a:lnTo>
                <a:lnTo>
                  <a:pt x="448143" y="468583"/>
                </a:lnTo>
                <a:lnTo>
                  <a:pt x="453163" y="465955"/>
                </a:lnTo>
                <a:lnTo>
                  <a:pt x="467169" y="458309"/>
                </a:lnTo>
                <a:lnTo>
                  <a:pt x="472485" y="456226"/>
                </a:lnTo>
                <a:lnTo>
                  <a:pt x="473731" y="455164"/>
                </a:lnTo>
                <a:lnTo>
                  <a:pt x="488764" y="447931"/>
                </a:lnTo>
                <a:lnTo>
                  <a:pt x="487209" y="424248"/>
                </a:lnTo>
                <a:lnTo>
                  <a:pt x="485368" y="396136"/>
                </a:lnTo>
                <a:lnTo>
                  <a:pt x="483772" y="371655"/>
                </a:lnTo>
                <a:lnTo>
                  <a:pt x="483290" y="364258"/>
                </a:lnTo>
                <a:lnTo>
                  <a:pt x="482809" y="356866"/>
                </a:lnTo>
                <a:lnTo>
                  <a:pt x="482134" y="346465"/>
                </a:lnTo>
                <a:lnTo>
                  <a:pt x="480382" y="319434"/>
                </a:lnTo>
                <a:lnTo>
                  <a:pt x="480083" y="314805"/>
                </a:lnTo>
                <a:lnTo>
                  <a:pt x="479459" y="305149"/>
                </a:lnTo>
                <a:lnTo>
                  <a:pt x="478836" y="295492"/>
                </a:lnTo>
                <a:lnTo>
                  <a:pt x="478254" y="28645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5249958-F76B-3B2B-59D7-E3FFE9666031}"/>
              </a:ext>
            </a:extLst>
          </p:cNvPr>
          <p:cNvSpPr>
            <a:spLocks/>
          </p:cNvSpPr>
          <p:nvPr/>
        </p:nvSpPr>
        <p:spPr>
          <a:xfrm flipV="1">
            <a:off x="6263065" y="577551"/>
            <a:ext cx="726699" cy="1457530"/>
          </a:xfrm>
          <a:custGeom>
            <a:avLst/>
            <a:gdLst>
              <a:gd name="connsiteX0" fmla="*/ 82466 w 494880"/>
              <a:gd name="connsiteY0" fmla="*/ 809357 h 992574"/>
              <a:gd name="connsiteX1" fmla="*/ 75326 w 494880"/>
              <a:gd name="connsiteY1" fmla="*/ 817656 h 992574"/>
              <a:gd name="connsiteX2" fmla="*/ 74550 w 494880"/>
              <a:gd name="connsiteY2" fmla="*/ 818514 h 992574"/>
              <a:gd name="connsiteX3" fmla="*/ 65291 w 494880"/>
              <a:gd name="connsiteY3" fmla="*/ 827118 h 992574"/>
              <a:gd name="connsiteX4" fmla="*/ 41962 w 494880"/>
              <a:gd name="connsiteY4" fmla="*/ 839583 h 992574"/>
              <a:gd name="connsiteX5" fmla="*/ 351 w 494880"/>
              <a:gd name="connsiteY5" fmla="*/ 861882 h 992574"/>
              <a:gd name="connsiteX6" fmla="*/ 12961 w 494880"/>
              <a:gd name="connsiteY6" fmla="*/ 890810 h 992574"/>
              <a:gd name="connsiteX7" fmla="*/ 32581 w 494880"/>
              <a:gd name="connsiteY7" fmla="*/ 864228 h 992574"/>
              <a:gd name="connsiteX8" fmla="*/ 52241 w 494880"/>
              <a:gd name="connsiteY8" fmla="*/ 863969 h 992574"/>
              <a:gd name="connsiteX9" fmla="*/ 64416 w 494880"/>
              <a:gd name="connsiteY9" fmla="*/ 864137 h 992574"/>
              <a:gd name="connsiteX10" fmla="*/ 71883 w 494880"/>
              <a:gd name="connsiteY10" fmla="*/ 873540 h 992574"/>
              <a:gd name="connsiteX11" fmla="*/ 78365 w 494880"/>
              <a:gd name="connsiteY11" fmla="*/ 882121 h 992574"/>
              <a:gd name="connsiteX12" fmla="*/ 83958 w 494880"/>
              <a:gd name="connsiteY12" fmla="*/ 879638 h 992574"/>
              <a:gd name="connsiteX13" fmla="*/ 106449 w 494880"/>
              <a:gd name="connsiteY13" fmla="*/ 869882 h 992574"/>
              <a:gd name="connsiteX14" fmla="*/ 117150 w 494880"/>
              <a:gd name="connsiteY14" fmla="*/ 865331 h 992574"/>
              <a:gd name="connsiteX15" fmla="*/ 120956 w 494880"/>
              <a:gd name="connsiteY15" fmla="*/ 888492 h 992574"/>
              <a:gd name="connsiteX16" fmla="*/ 127932 w 494880"/>
              <a:gd name="connsiteY16" fmla="*/ 900231 h 992574"/>
              <a:gd name="connsiteX17" fmla="*/ 130436 w 494880"/>
              <a:gd name="connsiteY17" fmla="*/ 908685 h 992574"/>
              <a:gd name="connsiteX18" fmla="*/ 127828 w 494880"/>
              <a:gd name="connsiteY18" fmla="*/ 938340 h 992574"/>
              <a:gd name="connsiteX19" fmla="*/ 125823 w 494880"/>
              <a:gd name="connsiteY19" fmla="*/ 962145 h 992574"/>
              <a:gd name="connsiteX20" fmla="*/ 125283 w 494880"/>
              <a:gd name="connsiteY20" fmla="*/ 968475 h 992574"/>
              <a:gd name="connsiteX21" fmla="*/ 126698 w 494880"/>
              <a:gd name="connsiteY21" fmla="*/ 971302 h 992574"/>
              <a:gd name="connsiteX22" fmla="*/ 151362 w 494880"/>
              <a:gd name="connsiteY22" fmla="*/ 976602 h 992574"/>
              <a:gd name="connsiteX23" fmla="*/ 192460 w 494880"/>
              <a:gd name="connsiteY23" fmla="*/ 985515 h 992574"/>
              <a:gd name="connsiteX24" fmla="*/ 199414 w 494880"/>
              <a:gd name="connsiteY24" fmla="*/ 987012 h 992574"/>
              <a:gd name="connsiteX25" fmla="*/ 200208 w 494880"/>
              <a:gd name="connsiteY25" fmla="*/ 987180 h 992574"/>
              <a:gd name="connsiteX26" fmla="*/ 201632 w 494880"/>
              <a:gd name="connsiteY26" fmla="*/ 987470 h 992574"/>
              <a:gd name="connsiteX27" fmla="*/ 209389 w 494880"/>
              <a:gd name="connsiteY27" fmla="*/ 989145 h 992574"/>
              <a:gd name="connsiteX28" fmla="*/ 210800 w 494880"/>
              <a:gd name="connsiteY28" fmla="*/ 989440 h 992574"/>
              <a:gd name="connsiteX29" fmla="*/ 219560 w 494880"/>
              <a:gd name="connsiteY29" fmla="*/ 991337 h 992574"/>
              <a:gd name="connsiteX30" fmla="*/ 224949 w 494880"/>
              <a:gd name="connsiteY30" fmla="*/ 992476 h 992574"/>
              <a:gd name="connsiteX31" fmla="*/ 228519 w 494880"/>
              <a:gd name="connsiteY31" fmla="*/ 987185 h 992574"/>
              <a:gd name="connsiteX32" fmla="*/ 229993 w 494880"/>
              <a:gd name="connsiteY32" fmla="*/ 985288 h 992574"/>
              <a:gd name="connsiteX33" fmla="*/ 233908 w 494880"/>
              <a:gd name="connsiteY33" fmla="*/ 980283 h 992574"/>
              <a:gd name="connsiteX34" fmla="*/ 231000 w 494880"/>
              <a:gd name="connsiteY34" fmla="*/ 970399 h 992574"/>
              <a:gd name="connsiteX35" fmla="*/ 230102 w 494880"/>
              <a:gd name="connsiteY35" fmla="*/ 967354 h 992574"/>
              <a:gd name="connsiteX36" fmla="*/ 229861 w 494880"/>
              <a:gd name="connsiteY36" fmla="*/ 965970 h 992574"/>
              <a:gd name="connsiteX37" fmla="*/ 227335 w 494880"/>
              <a:gd name="connsiteY37" fmla="*/ 958075 h 992574"/>
              <a:gd name="connsiteX38" fmla="*/ 225865 w 494880"/>
              <a:gd name="connsiteY38" fmla="*/ 953196 h 992574"/>
              <a:gd name="connsiteX39" fmla="*/ 226868 w 494880"/>
              <a:gd name="connsiteY39" fmla="*/ 950002 h 992574"/>
              <a:gd name="connsiteX40" fmla="*/ 227058 w 494880"/>
              <a:gd name="connsiteY40" fmla="*/ 949385 h 992574"/>
              <a:gd name="connsiteX41" fmla="*/ 228224 w 494880"/>
              <a:gd name="connsiteY41" fmla="*/ 945668 h 992574"/>
              <a:gd name="connsiteX42" fmla="*/ 228981 w 494880"/>
              <a:gd name="connsiteY42" fmla="*/ 943254 h 992574"/>
              <a:gd name="connsiteX43" fmla="*/ 231735 w 494880"/>
              <a:gd name="connsiteY43" fmla="*/ 941639 h 992574"/>
              <a:gd name="connsiteX44" fmla="*/ 237931 w 494880"/>
              <a:gd name="connsiteY44" fmla="*/ 938063 h 992574"/>
              <a:gd name="connsiteX45" fmla="*/ 225049 w 494880"/>
              <a:gd name="connsiteY45" fmla="*/ 927385 h 992574"/>
              <a:gd name="connsiteX46" fmla="*/ 220866 w 494880"/>
              <a:gd name="connsiteY46" fmla="*/ 923986 h 992574"/>
              <a:gd name="connsiteX47" fmla="*/ 234048 w 494880"/>
              <a:gd name="connsiteY47" fmla="*/ 923805 h 992574"/>
              <a:gd name="connsiteX48" fmla="*/ 232964 w 494880"/>
              <a:gd name="connsiteY48" fmla="*/ 889032 h 992574"/>
              <a:gd name="connsiteX49" fmla="*/ 271722 w 494880"/>
              <a:gd name="connsiteY49" fmla="*/ 862554 h 992574"/>
              <a:gd name="connsiteX50" fmla="*/ 304396 w 494880"/>
              <a:gd name="connsiteY50" fmla="*/ 834896 h 992574"/>
              <a:gd name="connsiteX51" fmla="*/ 298272 w 494880"/>
              <a:gd name="connsiteY51" fmla="*/ 786786 h 992574"/>
              <a:gd name="connsiteX52" fmla="*/ 293954 w 494880"/>
              <a:gd name="connsiteY52" fmla="*/ 763452 h 992574"/>
              <a:gd name="connsiteX53" fmla="*/ 319248 w 494880"/>
              <a:gd name="connsiteY53" fmla="*/ 745918 h 992574"/>
              <a:gd name="connsiteX54" fmla="*/ 332394 w 494880"/>
              <a:gd name="connsiteY54" fmla="*/ 721514 h 992574"/>
              <a:gd name="connsiteX55" fmla="*/ 342473 w 494880"/>
              <a:gd name="connsiteY55" fmla="*/ 702958 h 992574"/>
              <a:gd name="connsiteX56" fmla="*/ 349509 w 494880"/>
              <a:gd name="connsiteY56" fmla="*/ 691519 h 992574"/>
              <a:gd name="connsiteX57" fmla="*/ 366810 w 494880"/>
              <a:gd name="connsiteY57" fmla="*/ 663452 h 992574"/>
              <a:gd name="connsiteX58" fmla="*/ 356640 w 494880"/>
              <a:gd name="connsiteY58" fmla="*/ 652652 h 992574"/>
              <a:gd name="connsiteX59" fmla="*/ 364120 w 494880"/>
              <a:gd name="connsiteY59" fmla="*/ 605582 h 992574"/>
              <a:gd name="connsiteX60" fmla="*/ 367101 w 494880"/>
              <a:gd name="connsiteY60" fmla="*/ 594954 h 992574"/>
              <a:gd name="connsiteX61" fmla="*/ 390512 w 494880"/>
              <a:gd name="connsiteY61" fmla="*/ 580043 h 992574"/>
              <a:gd name="connsiteX62" fmla="*/ 418836 w 494880"/>
              <a:gd name="connsiteY62" fmla="*/ 544843 h 992574"/>
              <a:gd name="connsiteX63" fmla="*/ 414423 w 494880"/>
              <a:gd name="connsiteY63" fmla="*/ 496642 h 992574"/>
              <a:gd name="connsiteX64" fmla="*/ 472368 w 494880"/>
              <a:gd name="connsiteY64" fmla="*/ 468122 h 992574"/>
              <a:gd name="connsiteX65" fmla="*/ 478556 w 494880"/>
              <a:gd name="connsiteY65" fmla="*/ 461175 h 992574"/>
              <a:gd name="connsiteX66" fmla="*/ 491847 w 494880"/>
              <a:gd name="connsiteY66" fmla="*/ 451563 h 992574"/>
              <a:gd name="connsiteX67" fmla="*/ 495231 w 494880"/>
              <a:gd name="connsiteY67" fmla="*/ 447929 h 992574"/>
              <a:gd name="connsiteX68" fmla="*/ 493090 w 494880"/>
              <a:gd name="connsiteY68" fmla="*/ 397423 h 992574"/>
              <a:gd name="connsiteX69" fmla="*/ 473879 w 494880"/>
              <a:gd name="connsiteY69" fmla="*/ 344330 h 992574"/>
              <a:gd name="connsiteX70" fmla="*/ 469202 w 494880"/>
              <a:gd name="connsiteY70" fmla="*/ 331742 h 992574"/>
              <a:gd name="connsiteX71" fmla="*/ 465782 w 494880"/>
              <a:gd name="connsiteY71" fmla="*/ 323393 h 992574"/>
              <a:gd name="connsiteX72" fmla="*/ 458252 w 494880"/>
              <a:gd name="connsiteY72" fmla="*/ 305237 h 992574"/>
              <a:gd name="connsiteX73" fmla="*/ 453012 w 494880"/>
              <a:gd name="connsiteY73" fmla="*/ 292722 h 992574"/>
              <a:gd name="connsiteX74" fmla="*/ 449397 w 494880"/>
              <a:gd name="connsiteY74" fmla="*/ 285107 h 992574"/>
              <a:gd name="connsiteX75" fmla="*/ 443745 w 494880"/>
              <a:gd name="connsiteY75" fmla="*/ 273300 h 992574"/>
              <a:gd name="connsiteX76" fmla="*/ 433384 w 494880"/>
              <a:gd name="connsiteY76" fmla="*/ 253883 h 992574"/>
              <a:gd name="connsiteX77" fmla="*/ 430807 w 494880"/>
              <a:gd name="connsiteY77" fmla="*/ 248882 h 992574"/>
              <a:gd name="connsiteX78" fmla="*/ 421200 w 494880"/>
              <a:gd name="connsiteY78" fmla="*/ 230340 h 992574"/>
              <a:gd name="connsiteX79" fmla="*/ 416582 w 494880"/>
              <a:gd name="connsiteY79" fmla="*/ 219046 h 992574"/>
              <a:gd name="connsiteX80" fmla="*/ 404797 w 494880"/>
              <a:gd name="connsiteY80" fmla="*/ 180265 h 992574"/>
              <a:gd name="connsiteX81" fmla="*/ 404162 w 494880"/>
              <a:gd name="connsiteY81" fmla="*/ 178223 h 992574"/>
              <a:gd name="connsiteX82" fmla="*/ 403554 w 494880"/>
              <a:gd name="connsiteY82" fmla="*/ 176830 h 992574"/>
              <a:gd name="connsiteX83" fmla="*/ 399253 w 494880"/>
              <a:gd name="connsiteY83" fmla="*/ 166625 h 992574"/>
              <a:gd name="connsiteX84" fmla="*/ 398696 w 494880"/>
              <a:gd name="connsiteY84" fmla="*/ 165558 h 992574"/>
              <a:gd name="connsiteX85" fmla="*/ 392172 w 494880"/>
              <a:gd name="connsiteY85" fmla="*/ 161778 h 992574"/>
              <a:gd name="connsiteX86" fmla="*/ 389215 w 494880"/>
              <a:gd name="connsiteY86" fmla="*/ 160444 h 992574"/>
              <a:gd name="connsiteX87" fmla="*/ 377852 w 494880"/>
              <a:gd name="connsiteY87" fmla="*/ 155580 h 992574"/>
              <a:gd name="connsiteX88" fmla="*/ 373420 w 494880"/>
              <a:gd name="connsiteY88" fmla="*/ 153542 h 992574"/>
              <a:gd name="connsiteX89" fmla="*/ 370163 w 494880"/>
              <a:gd name="connsiteY89" fmla="*/ 151931 h 992574"/>
              <a:gd name="connsiteX90" fmla="*/ 368412 w 494880"/>
              <a:gd name="connsiteY90" fmla="*/ 151251 h 992574"/>
              <a:gd name="connsiteX91" fmla="*/ 366125 w 494880"/>
              <a:gd name="connsiteY91" fmla="*/ 150184 h 992574"/>
              <a:gd name="connsiteX92" fmla="*/ 361539 w 494880"/>
              <a:gd name="connsiteY92" fmla="*/ 148083 h 992574"/>
              <a:gd name="connsiteX93" fmla="*/ 355851 w 494880"/>
              <a:gd name="connsiteY93" fmla="*/ 141449 h 992574"/>
              <a:gd name="connsiteX94" fmla="*/ 355288 w 494880"/>
              <a:gd name="connsiteY94" fmla="*/ 140777 h 992574"/>
              <a:gd name="connsiteX95" fmla="*/ 343163 w 494880"/>
              <a:gd name="connsiteY95" fmla="*/ 126447 h 992574"/>
              <a:gd name="connsiteX96" fmla="*/ 337107 w 494880"/>
              <a:gd name="connsiteY96" fmla="*/ 119323 h 992574"/>
              <a:gd name="connsiteX97" fmla="*/ 327776 w 494880"/>
              <a:gd name="connsiteY97" fmla="*/ 118120 h 992574"/>
              <a:gd name="connsiteX98" fmla="*/ 325903 w 494880"/>
              <a:gd name="connsiteY98" fmla="*/ 117907 h 992574"/>
              <a:gd name="connsiteX99" fmla="*/ 324487 w 494880"/>
              <a:gd name="connsiteY99" fmla="*/ 117716 h 992574"/>
              <a:gd name="connsiteX100" fmla="*/ 317102 w 494880"/>
              <a:gd name="connsiteY100" fmla="*/ 116754 h 992574"/>
              <a:gd name="connsiteX101" fmla="*/ 313124 w 494880"/>
              <a:gd name="connsiteY101" fmla="*/ 116232 h 992574"/>
              <a:gd name="connsiteX102" fmla="*/ 309726 w 494880"/>
              <a:gd name="connsiteY102" fmla="*/ 115098 h 992574"/>
              <a:gd name="connsiteX103" fmla="*/ 300831 w 494880"/>
              <a:gd name="connsiteY103" fmla="*/ 112189 h 992574"/>
              <a:gd name="connsiteX104" fmla="*/ 300364 w 494880"/>
              <a:gd name="connsiteY104" fmla="*/ 112039 h 992574"/>
              <a:gd name="connsiteX105" fmla="*/ 298812 w 494880"/>
              <a:gd name="connsiteY105" fmla="*/ 111499 h 992574"/>
              <a:gd name="connsiteX106" fmla="*/ 292502 w 494880"/>
              <a:gd name="connsiteY106" fmla="*/ 109457 h 992574"/>
              <a:gd name="connsiteX107" fmla="*/ 285126 w 494880"/>
              <a:gd name="connsiteY107" fmla="*/ 104352 h 992574"/>
              <a:gd name="connsiteX108" fmla="*/ 285008 w 494880"/>
              <a:gd name="connsiteY108" fmla="*/ 104252 h 992574"/>
              <a:gd name="connsiteX109" fmla="*/ 276616 w 494880"/>
              <a:gd name="connsiteY109" fmla="*/ 98426 h 992574"/>
              <a:gd name="connsiteX110" fmla="*/ 265299 w 494880"/>
              <a:gd name="connsiteY110" fmla="*/ 90557 h 992574"/>
              <a:gd name="connsiteX111" fmla="*/ 264033 w 494880"/>
              <a:gd name="connsiteY111" fmla="*/ 89641 h 992574"/>
              <a:gd name="connsiteX112" fmla="*/ 258113 w 494880"/>
              <a:gd name="connsiteY112" fmla="*/ 85548 h 992574"/>
              <a:gd name="connsiteX113" fmla="*/ 253463 w 494880"/>
              <a:gd name="connsiteY113" fmla="*/ 82308 h 992574"/>
              <a:gd name="connsiteX114" fmla="*/ 252016 w 494880"/>
              <a:gd name="connsiteY114" fmla="*/ 81309 h 992574"/>
              <a:gd name="connsiteX115" fmla="*/ 250923 w 494880"/>
              <a:gd name="connsiteY115" fmla="*/ 80561 h 992574"/>
              <a:gd name="connsiteX116" fmla="*/ 224214 w 494880"/>
              <a:gd name="connsiteY116" fmla="*/ 62042 h 992574"/>
              <a:gd name="connsiteX117" fmla="*/ 220041 w 494880"/>
              <a:gd name="connsiteY117" fmla="*/ 59083 h 992574"/>
              <a:gd name="connsiteX118" fmla="*/ 217146 w 494880"/>
              <a:gd name="connsiteY118" fmla="*/ 57077 h 992574"/>
              <a:gd name="connsiteX119" fmla="*/ 215391 w 494880"/>
              <a:gd name="connsiteY119" fmla="*/ 55839 h 992574"/>
              <a:gd name="connsiteX120" fmla="*/ 214992 w 494880"/>
              <a:gd name="connsiteY120" fmla="*/ 55562 h 992574"/>
              <a:gd name="connsiteX121" fmla="*/ 212832 w 494880"/>
              <a:gd name="connsiteY121" fmla="*/ 54078 h 992574"/>
              <a:gd name="connsiteX122" fmla="*/ 209965 w 494880"/>
              <a:gd name="connsiteY122" fmla="*/ 52081 h 992574"/>
              <a:gd name="connsiteX123" fmla="*/ 207507 w 494880"/>
              <a:gd name="connsiteY123" fmla="*/ 50370 h 992574"/>
              <a:gd name="connsiteX124" fmla="*/ 184118 w 494880"/>
              <a:gd name="connsiteY124" fmla="*/ 34102 h 992574"/>
              <a:gd name="connsiteX125" fmla="*/ 182526 w 494880"/>
              <a:gd name="connsiteY125" fmla="*/ 32991 h 992574"/>
              <a:gd name="connsiteX126" fmla="*/ 174524 w 494880"/>
              <a:gd name="connsiteY126" fmla="*/ 27400 h 992574"/>
              <a:gd name="connsiteX127" fmla="*/ 166590 w 494880"/>
              <a:gd name="connsiteY127" fmla="*/ 21900 h 992574"/>
              <a:gd name="connsiteX128" fmla="*/ 135013 w 494880"/>
              <a:gd name="connsiteY128" fmla="*/ -99 h 992574"/>
              <a:gd name="connsiteX129" fmla="*/ 132251 w 494880"/>
              <a:gd name="connsiteY129" fmla="*/ 2115 h 992574"/>
              <a:gd name="connsiteX130" fmla="*/ 130491 w 494880"/>
              <a:gd name="connsiteY130" fmla="*/ 3527 h 992574"/>
              <a:gd name="connsiteX131" fmla="*/ 125247 w 494880"/>
              <a:gd name="connsiteY131" fmla="*/ 7729 h 992574"/>
              <a:gd name="connsiteX132" fmla="*/ 124712 w 494880"/>
              <a:gd name="connsiteY132" fmla="*/ 8151 h 992574"/>
              <a:gd name="connsiteX133" fmla="*/ 123940 w 494880"/>
              <a:gd name="connsiteY133" fmla="*/ 8759 h 992574"/>
              <a:gd name="connsiteX134" fmla="*/ 123196 w 494880"/>
              <a:gd name="connsiteY134" fmla="*/ 9353 h 992574"/>
              <a:gd name="connsiteX135" fmla="*/ 121160 w 494880"/>
              <a:gd name="connsiteY135" fmla="*/ 11005 h 992574"/>
              <a:gd name="connsiteX136" fmla="*/ 120393 w 494880"/>
              <a:gd name="connsiteY136" fmla="*/ 11613 h 992574"/>
              <a:gd name="connsiteX137" fmla="*/ 118238 w 494880"/>
              <a:gd name="connsiteY137" fmla="*/ 13351 h 992574"/>
              <a:gd name="connsiteX138" fmla="*/ 117667 w 494880"/>
              <a:gd name="connsiteY138" fmla="*/ 13791 h 992574"/>
              <a:gd name="connsiteX139" fmla="*/ 110645 w 494880"/>
              <a:gd name="connsiteY139" fmla="*/ 19423 h 992574"/>
              <a:gd name="connsiteX140" fmla="*/ 104693 w 494880"/>
              <a:gd name="connsiteY140" fmla="*/ 24146 h 992574"/>
              <a:gd name="connsiteX141" fmla="*/ 101654 w 494880"/>
              <a:gd name="connsiteY141" fmla="*/ 26561 h 992574"/>
              <a:gd name="connsiteX142" fmla="*/ 96301 w 494880"/>
              <a:gd name="connsiteY142" fmla="*/ 30803 h 992574"/>
              <a:gd name="connsiteX143" fmla="*/ 89742 w 494880"/>
              <a:gd name="connsiteY143" fmla="*/ 36008 h 992574"/>
              <a:gd name="connsiteX144" fmla="*/ 89365 w 494880"/>
              <a:gd name="connsiteY144" fmla="*/ 36303 h 992574"/>
              <a:gd name="connsiteX145" fmla="*/ 88680 w 494880"/>
              <a:gd name="connsiteY145" fmla="*/ 36861 h 992574"/>
              <a:gd name="connsiteX146" fmla="*/ 83273 w 494880"/>
              <a:gd name="connsiteY146" fmla="*/ 41109 h 992574"/>
              <a:gd name="connsiteX147" fmla="*/ 82833 w 494880"/>
              <a:gd name="connsiteY147" fmla="*/ 41472 h 992574"/>
              <a:gd name="connsiteX148" fmla="*/ 82574 w 494880"/>
              <a:gd name="connsiteY148" fmla="*/ 41690 h 992574"/>
              <a:gd name="connsiteX149" fmla="*/ 81962 w 494880"/>
              <a:gd name="connsiteY149" fmla="*/ 42180 h 992574"/>
              <a:gd name="connsiteX150" fmla="*/ 81155 w 494880"/>
              <a:gd name="connsiteY150" fmla="*/ 42815 h 992574"/>
              <a:gd name="connsiteX151" fmla="*/ 77721 w 494880"/>
              <a:gd name="connsiteY151" fmla="*/ 46423 h 992574"/>
              <a:gd name="connsiteX152" fmla="*/ 75385 w 494880"/>
              <a:gd name="connsiteY152" fmla="*/ 48882 h 992574"/>
              <a:gd name="connsiteX153" fmla="*/ 71152 w 494880"/>
              <a:gd name="connsiteY153" fmla="*/ 53338 h 992574"/>
              <a:gd name="connsiteX154" fmla="*/ 67092 w 494880"/>
              <a:gd name="connsiteY154" fmla="*/ 57744 h 992574"/>
              <a:gd name="connsiteX155" fmla="*/ 63935 w 494880"/>
              <a:gd name="connsiteY155" fmla="*/ 60898 h 992574"/>
              <a:gd name="connsiteX156" fmla="*/ 61599 w 494880"/>
              <a:gd name="connsiteY156" fmla="*/ 63485 h 992574"/>
              <a:gd name="connsiteX157" fmla="*/ 53062 w 494880"/>
              <a:gd name="connsiteY157" fmla="*/ 72388 h 992574"/>
              <a:gd name="connsiteX158" fmla="*/ 50177 w 494880"/>
              <a:gd name="connsiteY158" fmla="*/ 75410 h 992574"/>
              <a:gd name="connsiteX159" fmla="*/ 49895 w 494880"/>
              <a:gd name="connsiteY159" fmla="*/ 75701 h 992574"/>
              <a:gd name="connsiteX160" fmla="*/ 49351 w 494880"/>
              <a:gd name="connsiteY160" fmla="*/ 76254 h 992574"/>
              <a:gd name="connsiteX161" fmla="*/ 44529 w 494880"/>
              <a:gd name="connsiteY161" fmla="*/ 81305 h 992574"/>
              <a:gd name="connsiteX162" fmla="*/ 42801 w 494880"/>
              <a:gd name="connsiteY162" fmla="*/ 83056 h 992574"/>
              <a:gd name="connsiteX163" fmla="*/ 39435 w 494880"/>
              <a:gd name="connsiteY163" fmla="*/ 86423 h 992574"/>
              <a:gd name="connsiteX164" fmla="*/ 35724 w 494880"/>
              <a:gd name="connsiteY164" fmla="*/ 90453 h 992574"/>
              <a:gd name="connsiteX165" fmla="*/ 33706 w 494880"/>
              <a:gd name="connsiteY165" fmla="*/ 92572 h 992574"/>
              <a:gd name="connsiteX166" fmla="*/ 33198 w 494880"/>
              <a:gd name="connsiteY166" fmla="*/ 93108 h 992574"/>
              <a:gd name="connsiteX167" fmla="*/ 33583 w 494880"/>
              <a:gd name="connsiteY167" fmla="*/ 98616 h 992574"/>
              <a:gd name="connsiteX168" fmla="*/ 33887 w 494880"/>
              <a:gd name="connsiteY168" fmla="*/ 103041 h 992574"/>
              <a:gd name="connsiteX169" fmla="*/ 33973 w 494880"/>
              <a:gd name="connsiteY169" fmla="*/ 108241 h 992574"/>
              <a:gd name="connsiteX170" fmla="*/ 33842 w 494880"/>
              <a:gd name="connsiteY170" fmla="*/ 109303 h 992574"/>
              <a:gd name="connsiteX171" fmla="*/ 33846 w 494880"/>
              <a:gd name="connsiteY171" fmla="*/ 109902 h 992574"/>
              <a:gd name="connsiteX172" fmla="*/ 33765 w 494880"/>
              <a:gd name="connsiteY172" fmla="*/ 118161 h 992574"/>
              <a:gd name="connsiteX173" fmla="*/ 33760 w 494880"/>
              <a:gd name="connsiteY173" fmla="*/ 120716 h 992574"/>
              <a:gd name="connsiteX174" fmla="*/ 33737 w 494880"/>
              <a:gd name="connsiteY174" fmla="*/ 124750 h 992574"/>
              <a:gd name="connsiteX175" fmla="*/ 33619 w 494880"/>
              <a:gd name="connsiteY175" fmla="*/ 138867 h 992574"/>
              <a:gd name="connsiteX176" fmla="*/ 32621 w 494880"/>
              <a:gd name="connsiteY176" fmla="*/ 165949 h 992574"/>
              <a:gd name="connsiteX177" fmla="*/ 32535 w 494880"/>
              <a:gd name="connsiteY177" fmla="*/ 171775 h 992574"/>
              <a:gd name="connsiteX178" fmla="*/ 33052 w 494880"/>
              <a:gd name="connsiteY178" fmla="*/ 198707 h 992574"/>
              <a:gd name="connsiteX179" fmla="*/ 32812 w 494880"/>
              <a:gd name="connsiteY179" fmla="*/ 220602 h 992574"/>
              <a:gd name="connsiteX180" fmla="*/ 32807 w 494880"/>
              <a:gd name="connsiteY180" fmla="*/ 221954 h 992574"/>
              <a:gd name="connsiteX181" fmla="*/ 41957 w 494880"/>
              <a:gd name="connsiteY181" fmla="*/ 271153 h 992574"/>
              <a:gd name="connsiteX182" fmla="*/ 63944 w 494880"/>
              <a:gd name="connsiteY182" fmla="*/ 397382 h 992574"/>
              <a:gd name="connsiteX183" fmla="*/ 69605 w 494880"/>
              <a:gd name="connsiteY183" fmla="*/ 400640 h 992574"/>
              <a:gd name="connsiteX184" fmla="*/ 74491 w 494880"/>
              <a:gd name="connsiteY184" fmla="*/ 403508 h 992574"/>
              <a:gd name="connsiteX185" fmla="*/ 75199 w 494880"/>
              <a:gd name="connsiteY185" fmla="*/ 403848 h 992574"/>
              <a:gd name="connsiteX186" fmla="*/ 79699 w 494880"/>
              <a:gd name="connsiteY186" fmla="*/ 406467 h 992574"/>
              <a:gd name="connsiteX187" fmla="*/ 84248 w 494880"/>
              <a:gd name="connsiteY187" fmla="*/ 409076 h 992574"/>
              <a:gd name="connsiteX188" fmla="*/ 86716 w 494880"/>
              <a:gd name="connsiteY188" fmla="*/ 410492 h 992574"/>
              <a:gd name="connsiteX189" fmla="*/ 88512 w 494880"/>
              <a:gd name="connsiteY189" fmla="*/ 415547 h 992574"/>
              <a:gd name="connsiteX190" fmla="*/ 88898 w 494880"/>
              <a:gd name="connsiteY190" fmla="*/ 416590 h 992574"/>
              <a:gd name="connsiteX191" fmla="*/ 91883 w 494880"/>
              <a:gd name="connsiteY191" fmla="*/ 424945 h 992574"/>
              <a:gd name="connsiteX192" fmla="*/ 92386 w 494880"/>
              <a:gd name="connsiteY192" fmla="*/ 426315 h 992574"/>
              <a:gd name="connsiteX193" fmla="*/ 95090 w 494880"/>
              <a:gd name="connsiteY193" fmla="*/ 433952 h 992574"/>
              <a:gd name="connsiteX194" fmla="*/ 95199 w 494880"/>
              <a:gd name="connsiteY194" fmla="*/ 434220 h 992574"/>
              <a:gd name="connsiteX195" fmla="*/ 95916 w 494880"/>
              <a:gd name="connsiteY195" fmla="*/ 436230 h 992574"/>
              <a:gd name="connsiteX196" fmla="*/ 98488 w 494880"/>
              <a:gd name="connsiteY196" fmla="*/ 443627 h 992574"/>
              <a:gd name="connsiteX197" fmla="*/ 99050 w 494880"/>
              <a:gd name="connsiteY197" fmla="*/ 445034 h 992574"/>
              <a:gd name="connsiteX198" fmla="*/ 100810 w 494880"/>
              <a:gd name="connsiteY198" fmla="*/ 449975 h 992574"/>
              <a:gd name="connsiteX199" fmla="*/ 102207 w 494880"/>
              <a:gd name="connsiteY199" fmla="*/ 453919 h 992574"/>
              <a:gd name="connsiteX200" fmla="*/ 102978 w 494880"/>
              <a:gd name="connsiteY200" fmla="*/ 456070 h 992574"/>
              <a:gd name="connsiteX201" fmla="*/ 103976 w 494880"/>
              <a:gd name="connsiteY201" fmla="*/ 458892 h 992574"/>
              <a:gd name="connsiteX202" fmla="*/ 107170 w 494880"/>
              <a:gd name="connsiteY202" fmla="*/ 467777 h 992574"/>
              <a:gd name="connsiteX203" fmla="*/ 115353 w 494880"/>
              <a:gd name="connsiteY203" fmla="*/ 490738 h 992574"/>
              <a:gd name="connsiteX204" fmla="*/ 118279 w 494880"/>
              <a:gd name="connsiteY204" fmla="*/ 498947 h 992574"/>
              <a:gd name="connsiteX205" fmla="*/ 119082 w 494880"/>
              <a:gd name="connsiteY205" fmla="*/ 501189 h 992574"/>
              <a:gd name="connsiteX206" fmla="*/ 120624 w 494880"/>
              <a:gd name="connsiteY206" fmla="*/ 505491 h 992574"/>
              <a:gd name="connsiteX207" fmla="*/ 121205 w 494880"/>
              <a:gd name="connsiteY207" fmla="*/ 507161 h 992574"/>
              <a:gd name="connsiteX208" fmla="*/ 123822 w 494880"/>
              <a:gd name="connsiteY208" fmla="*/ 513659 h 992574"/>
              <a:gd name="connsiteX209" fmla="*/ 126535 w 494880"/>
              <a:gd name="connsiteY209" fmla="*/ 522077 h 992574"/>
              <a:gd name="connsiteX210" fmla="*/ 130055 w 494880"/>
              <a:gd name="connsiteY210" fmla="*/ 531819 h 992574"/>
              <a:gd name="connsiteX211" fmla="*/ 135022 w 494880"/>
              <a:gd name="connsiteY211" fmla="*/ 545142 h 992574"/>
              <a:gd name="connsiteX212" fmla="*/ 137848 w 494880"/>
              <a:gd name="connsiteY212" fmla="*/ 553710 h 992574"/>
              <a:gd name="connsiteX213" fmla="*/ 139736 w 494880"/>
              <a:gd name="connsiteY213" fmla="*/ 558511 h 992574"/>
              <a:gd name="connsiteX214" fmla="*/ 143442 w 494880"/>
              <a:gd name="connsiteY214" fmla="*/ 569370 h 992574"/>
              <a:gd name="connsiteX215" fmla="*/ 144748 w 494880"/>
              <a:gd name="connsiteY215" fmla="*/ 573000 h 992574"/>
              <a:gd name="connsiteX216" fmla="*/ 147810 w 494880"/>
              <a:gd name="connsiteY216" fmla="*/ 581440 h 992574"/>
              <a:gd name="connsiteX217" fmla="*/ 149212 w 494880"/>
              <a:gd name="connsiteY217" fmla="*/ 585474 h 992574"/>
              <a:gd name="connsiteX218" fmla="*/ 150604 w 494880"/>
              <a:gd name="connsiteY218" fmla="*/ 589409 h 992574"/>
              <a:gd name="connsiteX219" fmla="*/ 150777 w 494880"/>
              <a:gd name="connsiteY219" fmla="*/ 589872 h 992574"/>
              <a:gd name="connsiteX220" fmla="*/ 150786 w 494880"/>
              <a:gd name="connsiteY220" fmla="*/ 589876 h 992574"/>
              <a:gd name="connsiteX221" fmla="*/ 153226 w 494880"/>
              <a:gd name="connsiteY221" fmla="*/ 596737 h 992574"/>
              <a:gd name="connsiteX222" fmla="*/ 152500 w 494880"/>
              <a:gd name="connsiteY222" fmla="*/ 602314 h 992574"/>
              <a:gd name="connsiteX223" fmla="*/ 148554 w 494880"/>
              <a:gd name="connsiteY223" fmla="*/ 617307 h 992574"/>
              <a:gd name="connsiteX224" fmla="*/ 147951 w 494880"/>
              <a:gd name="connsiteY224" fmla="*/ 618877 h 992574"/>
              <a:gd name="connsiteX225" fmla="*/ 142893 w 494880"/>
              <a:gd name="connsiteY225" fmla="*/ 632046 h 992574"/>
              <a:gd name="connsiteX226" fmla="*/ 135077 w 494880"/>
              <a:gd name="connsiteY226" fmla="*/ 644062 h 992574"/>
              <a:gd name="connsiteX227" fmla="*/ 129134 w 494880"/>
              <a:gd name="connsiteY227" fmla="*/ 650574 h 992574"/>
              <a:gd name="connsiteX228" fmla="*/ 127950 w 494880"/>
              <a:gd name="connsiteY228" fmla="*/ 652634 h 992574"/>
              <a:gd name="connsiteX229" fmla="*/ 123777 w 494880"/>
              <a:gd name="connsiteY229" fmla="*/ 657816 h 992574"/>
              <a:gd name="connsiteX230" fmla="*/ 123274 w 494880"/>
              <a:gd name="connsiteY230" fmla="*/ 658420 h 992574"/>
              <a:gd name="connsiteX231" fmla="*/ 120529 w 494880"/>
              <a:gd name="connsiteY231" fmla="*/ 661864 h 992574"/>
              <a:gd name="connsiteX232" fmla="*/ 120597 w 494880"/>
              <a:gd name="connsiteY232" fmla="*/ 667822 h 992574"/>
              <a:gd name="connsiteX233" fmla="*/ 120679 w 494880"/>
              <a:gd name="connsiteY233" fmla="*/ 675931 h 992574"/>
              <a:gd name="connsiteX234" fmla="*/ 120724 w 494880"/>
              <a:gd name="connsiteY234" fmla="*/ 680365 h 992574"/>
              <a:gd name="connsiteX235" fmla="*/ 120738 w 494880"/>
              <a:gd name="connsiteY235" fmla="*/ 685474 h 992574"/>
              <a:gd name="connsiteX236" fmla="*/ 120851 w 494880"/>
              <a:gd name="connsiteY236" fmla="*/ 699941 h 992574"/>
              <a:gd name="connsiteX237" fmla="*/ 122806 w 494880"/>
              <a:gd name="connsiteY237" fmla="*/ 706539 h 992574"/>
              <a:gd name="connsiteX238" fmla="*/ 120751 w 494880"/>
              <a:gd name="connsiteY238" fmla="*/ 709252 h 992574"/>
              <a:gd name="connsiteX239" fmla="*/ 115036 w 494880"/>
              <a:gd name="connsiteY239" fmla="*/ 716790 h 992574"/>
              <a:gd name="connsiteX240" fmla="*/ 108980 w 494880"/>
              <a:gd name="connsiteY240" fmla="*/ 724790 h 992574"/>
              <a:gd name="connsiteX241" fmla="*/ 101980 w 494880"/>
              <a:gd name="connsiteY241" fmla="*/ 739756 h 992574"/>
              <a:gd name="connsiteX242" fmla="*/ 104943 w 494880"/>
              <a:gd name="connsiteY242" fmla="*/ 751041 h 992574"/>
              <a:gd name="connsiteX243" fmla="*/ 103800 w 494880"/>
              <a:gd name="connsiteY243" fmla="*/ 759096 h 992574"/>
              <a:gd name="connsiteX244" fmla="*/ 88875 w 494880"/>
              <a:gd name="connsiteY244" fmla="*/ 780396 h 992574"/>
              <a:gd name="connsiteX245" fmla="*/ 87732 w 494880"/>
              <a:gd name="connsiteY245" fmla="*/ 798897 h 992574"/>
              <a:gd name="connsiteX246" fmla="*/ 88054 w 494880"/>
              <a:gd name="connsiteY246" fmla="*/ 805400 h 992574"/>
              <a:gd name="connsiteX247" fmla="*/ 82466 w 494880"/>
              <a:gd name="connsiteY247" fmla="*/ 809357 h 99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494880" h="992574">
                <a:moveTo>
                  <a:pt x="82466" y="809357"/>
                </a:moveTo>
                <a:lnTo>
                  <a:pt x="75326" y="817656"/>
                </a:lnTo>
                <a:lnTo>
                  <a:pt x="74550" y="818514"/>
                </a:lnTo>
                <a:lnTo>
                  <a:pt x="65291" y="827118"/>
                </a:lnTo>
                <a:lnTo>
                  <a:pt x="41962" y="839583"/>
                </a:lnTo>
                <a:lnTo>
                  <a:pt x="351" y="861882"/>
                </a:lnTo>
                <a:lnTo>
                  <a:pt x="12961" y="890810"/>
                </a:lnTo>
                <a:lnTo>
                  <a:pt x="32581" y="864228"/>
                </a:lnTo>
                <a:lnTo>
                  <a:pt x="52241" y="863969"/>
                </a:lnTo>
                <a:lnTo>
                  <a:pt x="64416" y="864137"/>
                </a:lnTo>
                <a:lnTo>
                  <a:pt x="71883" y="873540"/>
                </a:lnTo>
                <a:lnTo>
                  <a:pt x="78365" y="882121"/>
                </a:lnTo>
                <a:lnTo>
                  <a:pt x="83958" y="879638"/>
                </a:lnTo>
                <a:lnTo>
                  <a:pt x="106449" y="869882"/>
                </a:lnTo>
                <a:lnTo>
                  <a:pt x="117150" y="865331"/>
                </a:lnTo>
                <a:lnTo>
                  <a:pt x="120956" y="888492"/>
                </a:lnTo>
                <a:lnTo>
                  <a:pt x="127932" y="900231"/>
                </a:lnTo>
                <a:lnTo>
                  <a:pt x="130436" y="908685"/>
                </a:lnTo>
                <a:lnTo>
                  <a:pt x="127828" y="938340"/>
                </a:lnTo>
                <a:lnTo>
                  <a:pt x="125823" y="962145"/>
                </a:lnTo>
                <a:lnTo>
                  <a:pt x="125283" y="968475"/>
                </a:lnTo>
                <a:lnTo>
                  <a:pt x="126698" y="971302"/>
                </a:lnTo>
                <a:lnTo>
                  <a:pt x="151362" y="976602"/>
                </a:lnTo>
                <a:lnTo>
                  <a:pt x="192460" y="985515"/>
                </a:lnTo>
                <a:lnTo>
                  <a:pt x="199414" y="987012"/>
                </a:lnTo>
                <a:lnTo>
                  <a:pt x="200208" y="987180"/>
                </a:lnTo>
                <a:lnTo>
                  <a:pt x="201632" y="987470"/>
                </a:lnTo>
                <a:lnTo>
                  <a:pt x="209389" y="989145"/>
                </a:lnTo>
                <a:lnTo>
                  <a:pt x="210800" y="989440"/>
                </a:lnTo>
                <a:lnTo>
                  <a:pt x="219560" y="991337"/>
                </a:lnTo>
                <a:lnTo>
                  <a:pt x="224949" y="992476"/>
                </a:lnTo>
                <a:lnTo>
                  <a:pt x="228519" y="987185"/>
                </a:lnTo>
                <a:lnTo>
                  <a:pt x="229993" y="985288"/>
                </a:lnTo>
                <a:lnTo>
                  <a:pt x="233908" y="980283"/>
                </a:lnTo>
                <a:lnTo>
                  <a:pt x="231000" y="970399"/>
                </a:lnTo>
                <a:lnTo>
                  <a:pt x="230102" y="967354"/>
                </a:lnTo>
                <a:lnTo>
                  <a:pt x="229861" y="965970"/>
                </a:lnTo>
                <a:lnTo>
                  <a:pt x="227335" y="958075"/>
                </a:lnTo>
                <a:lnTo>
                  <a:pt x="225865" y="953196"/>
                </a:lnTo>
                <a:lnTo>
                  <a:pt x="226868" y="950002"/>
                </a:lnTo>
                <a:lnTo>
                  <a:pt x="227058" y="949385"/>
                </a:lnTo>
                <a:lnTo>
                  <a:pt x="228224" y="945668"/>
                </a:lnTo>
                <a:lnTo>
                  <a:pt x="228981" y="943254"/>
                </a:lnTo>
                <a:lnTo>
                  <a:pt x="231735" y="941639"/>
                </a:lnTo>
                <a:lnTo>
                  <a:pt x="237931" y="938063"/>
                </a:lnTo>
                <a:lnTo>
                  <a:pt x="225049" y="927385"/>
                </a:lnTo>
                <a:lnTo>
                  <a:pt x="220866" y="923986"/>
                </a:lnTo>
                <a:lnTo>
                  <a:pt x="234048" y="923805"/>
                </a:lnTo>
                <a:lnTo>
                  <a:pt x="232964" y="889032"/>
                </a:lnTo>
                <a:lnTo>
                  <a:pt x="271722" y="862554"/>
                </a:lnTo>
                <a:lnTo>
                  <a:pt x="304396" y="834896"/>
                </a:lnTo>
                <a:lnTo>
                  <a:pt x="298272" y="786786"/>
                </a:lnTo>
                <a:lnTo>
                  <a:pt x="293954" y="763452"/>
                </a:lnTo>
                <a:lnTo>
                  <a:pt x="319248" y="745918"/>
                </a:lnTo>
                <a:lnTo>
                  <a:pt x="332394" y="721514"/>
                </a:lnTo>
                <a:lnTo>
                  <a:pt x="342473" y="702958"/>
                </a:lnTo>
                <a:lnTo>
                  <a:pt x="349509" y="691519"/>
                </a:lnTo>
                <a:lnTo>
                  <a:pt x="366810" y="663452"/>
                </a:lnTo>
                <a:lnTo>
                  <a:pt x="356640" y="652652"/>
                </a:lnTo>
                <a:lnTo>
                  <a:pt x="364120" y="605582"/>
                </a:lnTo>
                <a:lnTo>
                  <a:pt x="367101" y="594954"/>
                </a:lnTo>
                <a:lnTo>
                  <a:pt x="390512" y="580043"/>
                </a:lnTo>
                <a:lnTo>
                  <a:pt x="418836" y="544843"/>
                </a:lnTo>
                <a:lnTo>
                  <a:pt x="414423" y="496642"/>
                </a:lnTo>
                <a:lnTo>
                  <a:pt x="472368" y="468122"/>
                </a:lnTo>
                <a:lnTo>
                  <a:pt x="478556" y="461175"/>
                </a:lnTo>
                <a:lnTo>
                  <a:pt x="491847" y="451563"/>
                </a:lnTo>
                <a:lnTo>
                  <a:pt x="495231" y="447929"/>
                </a:lnTo>
                <a:lnTo>
                  <a:pt x="493090" y="397423"/>
                </a:lnTo>
                <a:lnTo>
                  <a:pt x="473879" y="344330"/>
                </a:lnTo>
                <a:lnTo>
                  <a:pt x="469202" y="331742"/>
                </a:lnTo>
                <a:lnTo>
                  <a:pt x="465782" y="323393"/>
                </a:lnTo>
                <a:lnTo>
                  <a:pt x="458252" y="305237"/>
                </a:lnTo>
                <a:lnTo>
                  <a:pt x="453012" y="292722"/>
                </a:lnTo>
                <a:lnTo>
                  <a:pt x="449397" y="285107"/>
                </a:lnTo>
                <a:lnTo>
                  <a:pt x="443745" y="273300"/>
                </a:lnTo>
                <a:lnTo>
                  <a:pt x="433384" y="253883"/>
                </a:lnTo>
                <a:lnTo>
                  <a:pt x="430807" y="248882"/>
                </a:lnTo>
                <a:lnTo>
                  <a:pt x="421200" y="230340"/>
                </a:lnTo>
                <a:lnTo>
                  <a:pt x="416582" y="219046"/>
                </a:lnTo>
                <a:lnTo>
                  <a:pt x="404797" y="180265"/>
                </a:lnTo>
                <a:lnTo>
                  <a:pt x="404162" y="178223"/>
                </a:lnTo>
                <a:lnTo>
                  <a:pt x="403554" y="176830"/>
                </a:lnTo>
                <a:lnTo>
                  <a:pt x="399253" y="166625"/>
                </a:lnTo>
                <a:lnTo>
                  <a:pt x="398696" y="165558"/>
                </a:lnTo>
                <a:lnTo>
                  <a:pt x="392172" y="161778"/>
                </a:lnTo>
                <a:lnTo>
                  <a:pt x="389215" y="160444"/>
                </a:lnTo>
                <a:lnTo>
                  <a:pt x="377852" y="155580"/>
                </a:lnTo>
                <a:lnTo>
                  <a:pt x="373420" y="153542"/>
                </a:lnTo>
                <a:lnTo>
                  <a:pt x="370163" y="151931"/>
                </a:lnTo>
                <a:lnTo>
                  <a:pt x="368412" y="151251"/>
                </a:lnTo>
                <a:lnTo>
                  <a:pt x="366125" y="150184"/>
                </a:lnTo>
                <a:lnTo>
                  <a:pt x="361539" y="148083"/>
                </a:lnTo>
                <a:lnTo>
                  <a:pt x="355851" y="141449"/>
                </a:lnTo>
                <a:lnTo>
                  <a:pt x="355288" y="140777"/>
                </a:lnTo>
                <a:lnTo>
                  <a:pt x="343163" y="126447"/>
                </a:lnTo>
                <a:lnTo>
                  <a:pt x="337107" y="119323"/>
                </a:lnTo>
                <a:lnTo>
                  <a:pt x="327776" y="118120"/>
                </a:lnTo>
                <a:lnTo>
                  <a:pt x="325903" y="117907"/>
                </a:lnTo>
                <a:lnTo>
                  <a:pt x="324487" y="117716"/>
                </a:lnTo>
                <a:lnTo>
                  <a:pt x="317102" y="116754"/>
                </a:lnTo>
                <a:lnTo>
                  <a:pt x="313124" y="116232"/>
                </a:lnTo>
                <a:lnTo>
                  <a:pt x="309726" y="115098"/>
                </a:lnTo>
                <a:lnTo>
                  <a:pt x="300831" y="112189"/>
                </a:lnTo>
                <a:lnTo>
                  <a:pt x="300364" y="112039"/>
                </a:lnTo>
                <a:lnTo>
                  <a:pt x="298812" y="111499"/>
                </a:lnTo>
                <a:lnTo>
                  <a:pt x="292502" y="109457"/>
                </a:lnTo>
                <a:lnTo>
                  <a:pt x="285126" y="104352"/>
                </a:lnTo>
                <a:lnTo>
                  <a:pt x="285008" y="104252"/>
                </a:lnTo>
                <a:lnTo>
                  <a:pt x="276616" y="98426"/>
                </a:lnTo>
                <a:lnTo>
                  <a:pt x="265299" y="90557"/>
                </a:lnTo>
                <a:lnTo>
                  <a:pt x="264033" y="89641"/>
                </a:lnTo>
                <a:lnTo>
                  <a:pt x="258113" y="85548"/>
                </a:lnTo>
                <a:lnTo>
                  <a:pt x="253463" y="82308"/>
                </a:lnTo>
                <a:lnTo>
                  <a:pt x="252016" y="81309"/>
                </a:lnTo>
                <a:lnTo>
                  <a:pt x="250923" y="80561"/>
                </a:lnTo>
                <a:lnTo>
                  <a:pt x="224214" y="62042"/>
                </a:lnTo>
                <a:lnTo>
                  <a:pt x="220041" y="59083"/>
                </a:lnTo>
                <a:lnTo>
                  <a:pt x="217146" y="57077"/>
                </a:lnTo>
                <a:lnTo>
                  <a:pt x="215391" y="55839"/>
                </a:lnTo>
                <a:lnTo>
                  <a:pt x="214992" y="55562"/>
                </a:lnTo>
                <a:lnTo>
                  <a:pt x="212832" y="54078"/>
                </a:lnTo>
                <a:lnTo>
                  <a:pt x="209965" y="52081"/>
                </a:lnTo>
                <a:lnTo>
                  <a:pt x="207507" y="50370"/>
                </a:lnTo>
                <a:lnTo>
                  <a:pt x="184118" y="34102"/>
                </a:lnTo>
                <a:lnTo>
                  <a:pt x="182526" y="32991"/>
                </a:lnTo>
                <a:lnTo>
                  <a:pt x="174524" y="27400"/>
                </a:lnTo>
                <a:lnTo>
                  <a:pt x="166590" y="21900"/>
                </a:lnTo>
                <a:lnTo>
                  <a:pt x="135013" y="-99"/>
                </a:lnTo>
                <a:lnTo>
                  <a:pt x="132251" y="2115"/>
                </a:lnTo>
                <a:lnTo>
                  <a:pt x="130491" y="3527"/>
                </a:lnTo>
                <a:lnTo>
                  <a:pt x="125247" y="7729"/>
                </a:lnTo>
                <a:lnTo>
                  <a:pt x="124712" y="8151"/>
                </a:lnTo>
                <a:lnTo>
                  <a:pt x="123940" y="8759"/>
                </a:lnTo>
                <a:lnTo>
                  <a:pt x="123196" y="9353"/>
                </a:lnTo>
                <a:lnTo>
                  <a:pt x="121160" y="11005"/>
                </a:lnTo>
                <a:lnTo>
                  <a:pt x="120393" y="11613"/>
                </a:lnTo>
                <a:lnTo>
                  <a:pt x="118238" y="13351"/>
                </a:lnTo>
                <a:lnTo>
                  <a:pt x="117667" y="13791"/>
                </a:lnTo>
                <a:lnTo>
                  <a:pt x="110645" y="19423"/>
                </a:lnTo>
                <a:lnTo>
                  <a:pt x="104693" y="24146"/>
                </a:lnTo>
                <a:lnTo>
                  <a:pt x="101654" y="26561"/>
                </a:lnTo>
                <a:lnTo>
                  <a:pt x="96301" y="30803"/>
                </a:lnTo>
                <a:lnTo>
                  <a:pt x="89742" y="36008"/>
                </a:lnTo>
                <a:lnTo>
                  <a:pt x="89365" y="36303"/>
                </a:lnTo>
                <a:lnTo>
                  <a:pt x="88680" y="36861"/>
                </a:lnTo>
                <a:lnTo>
                  <a:pt x="83273" y="41109"/>
                </a:lnTo>
                <a:lnTo>
                  <a:pt x="82833" y="41472"/>
                </a:lnTo>
                <a:lnTo>
                  <a:pt x="82574" y="41690"/>
                </a:lnTo>
                <a:lnTo>
                  <a:pt x="81962" y="42180"/>
                </a:lnTo>
                <a:lnTo>
                  <a:pt x="81155" y="42815"/>
                </a:lnTo>
                <a:lnTo>
                  <a:pt x="77721" y="46423"/>
                </a:lnTo>
                <a:lnTo>
                  <a:pt x="75385" y="48882"/>
                </a:lnTo>
                <a:lnTo>
                  <a:pt x="71152" y="53338"/>
                </a:lnTo>
                <a:lnTo>
                  <a:pt x="67092" y="57744"/>
                </a:lnTo>
                <a:lnTo>
                  <a:pt x="63935" y="60898"/>
                </a:lnTo>
                <a:lnTo>
                  <a:pt x="61599" y="63485"/>
                </a:lnTo>
                <a:lnTo>
                  <a:pt x="53062" y="72388"/>
                </a:lnTo>
                <a:lnTo>
                  <a:pt x="50177" y="75410"/>
                </a:lnTo>
                <a:lnTo>
                  <a:pt x="49895" y="75701"/>
                </a:lnTo>
                <a:lnTo>
                  <a:pt x="49351" y="76254"/>
                </a:lnTo>
                <a:lnTo>
                  <a:pt x="44529" y="81305"/>
                </a:lnTo>
                <a:lnTo>
                  <a:pt x="42801" y="83056"/>
                </a:lnTo>
                <a:lnTo>
                  <a:pt x="39435" y="86423"/>
                </a:lnTo>
                <a:lnTo>
                  <a:pt x="35724" y="90453"/>
                </a:lnTo>
                <a:lnTo>
                  <a:pt x="33706" y="92572"/>
                </a:lnTo>
                <a:lnTo>
                  <a:pt x="33198" y="93108"/>
                </a:lnTo>
                <a:lnTo>
                  <a:pt x="33583" y="98616"/>
                </a:lnTo>
                <a:lnTo>
                  <a:pt x="33887" y="103041"/>
                </a:lnTo>
                <a:lnTo>
                  <a:pt x="33973" y="108241"/>
                </a:lnTo>
                <a:lnTo>
                  <a:pt x="33842" y="109303"/>
                </a:lnTo>
                <a:lnTo>
                  <a:pt x="33846" y="109902"/>
                </a:lnTo>
                <a:lnTo>
                  <a:pt x="33765" y="118161"/>
                </a:lnTo>
                <a:lnTo>
                  <a:pt x="33760" y="120716"/>
                </a:lnTo>
                <a:lnTo>
                  <a:pt x="33737" y="124750"/>
                </a:lnTo>
                <a:lnTo>
                  <a:pt x="33619" y="138867"/>
                </a:lnTo>
                <a:lnTo>
                  <a:pt x="32621" y="165949"/>
                </a:lnTo>
                <a:lnTo>
                  <a:pt x="32535" y="171775"/>
                </a:lnTo>
                <a:lnTo>
                  <a:pt x="33052" y="198707"/>
                </a:lnTo>
                <a:lnTo>
                  <a:pt x="32812" y="220602"/>
                </a:lnTo>
                <a:lnTo>
                  <a:pt x="32807" y="221954"/>
                </a:lnTo>
                <a:lnTo>
                  <a:pt x="41957" y="271153"/>
                </a:lnTo>
                <a:lnTo>
                  <a:pt x="63944" y="397382"/>
                </a:lnTo>
                <a:lnTo>
                  <a:pt x="69605" y="400640"/>
                </a:lnTo>
                <a:lnTo>
                  <a:pt x="74491" y="403508"/>
                </a:lnTo>
                <a:lnTo>
                  <a:pt x="75199" y="403848"/>
                </a:lnTo>
                <a:lnTo>
                  <a:pt x="79699" y="406467"/>
                </a:lnTo>
                <a:lnTo>
                  <a:pt x="84248" y="409076"/>
                </a:lnTo>
                <a:lnTo>
                  <a:pt x="86716" y="410492"/>
                </a:lnTo>
                <a:lnTo>
                  <a:pt x="88512" y="415547"/>
                </a:lnTo>
                <a:lnTo>
                  <a:pt x="88898" y="416590"/>
                </a:lnTo>
                <a:lnTo>
                  <a:pt x="91883" y="424945"/>
                </a:lnTo>
                <a:lnTo>
                  <a:pt x="92386" y="426315"/>
                </a:lnTo>
                <a:lnTo>
                  <a:pt x="95090" y="433952"/>
                </a:lnTo>
                <a:lnTo>
                  <a:pt x="95199" y="434220"/>
                </a:lnTo>
                <a:lnTo>
                  <a:pt x="95916" y="436230"/>
                </a:lnTo>
                <a:lnTo>
                  <a:pt x="98488" y="443627"/>
                </a:lnTo>
                <a:lnTo>
                  <a:pt x="99050" y="445034"/>
                </a:lnTo>
                <a:lnTo>
                  <a:pt x="100810" y="449975"/>
                </a:lnTo>
                <a:lnTo>
                  <a:pt x="102207" y="453919"/>
                </a:lnTo>
                <a:lnTo>
                  <a:pt x="102978" y="456070"/>
                </a:lnTo>
                <a:lnTo>
                  <a:pt x="103976" y="458892"/>
                </a:lnTo>
                <a:lnTo>
                  <a:pt x="107170" y="467777"/>
                </a:lnTo>
                <a:lnTo>
                  <a:pt x="115353" y="490738"/>
                </a:lnTo>
                <a:lnTo>
                  <a:pt x="118279" y="498947"/>
                </a:lnTo>
                <a:lnTo>
                  <a:pt x="119082" y="501189"/>
                </a:lnTo>
                <a:lnTo>
                  <a:pt x="120624" y="505491"/>
                </a:lnTo>
                <a:lnTo>
                  <a:pt x="121205" y="507161"/>
                </a:lnTo>
                <a:lnTo>
                  <a:pt x="123822" y="513659"/>
                </a:lnTo>
                <a:lnTo>
                  <a:pt x="126535" y="522077"/>
                </a:lnTo>
                <a:lnTo>
                  <a:pt x="130055" y="531819"/>
                </a:lnTo>
                <a:lnTo>
                  <a:pt x="135022" y="545142"/>
                </a:lnTo>
                <a:lnTo>
                  <a:pt x="137848" y="553710"/>
                </a:lnTo>
                <a:lnTo>
                  <a:pt x="139736" y="558511"/>
                </a:lnTo>
                <a:lnTo>
                  <a:pt x="143442" y="569370"/>
                </a:lnTo>
                <a:lnTo>
                  <a:pt x="144748" y="573000"/>
                </a:lnTo>
                <a:lnTo>
                  <a:pt x="147810" y="581440"/>
                </a:lnTo>
                <a:lnTo>
                  <a:pt x="149212" y="585474"/>
                </a:lnTo>
                <a:lnTo>
                  <a:pt x="150604" y="589409"/>
                </a:lnTo>
                <a:lnTo>
                  <a:pt x="150777" y="589872"/>
                </a:lnTo>
                <a:lnTo>
                  <a:pt x="150786" y="589876"/>
                </a:lnTo>
                <a:lnTo>
                  <a:pt x="153226" y="596737"/>
                </a:lnTo>
                <a:lnTo>
                  <a:pt x="152500" y="602314"/>
                </a:lnTo>
                <a:lnTo>
                  <a:pt x="148554" y="617307"/>
                </a:lnTo>
                <a:lnTo>
                  <a:pt x="147951" y="618877"/>
                </a:lnTo>
                <a:lnTo>
                  <a:pt x="142893" y="632046"/>
                </a:lnTo>
                <a:lnTo>
                  <a:pt x="135077" y="644062"/>
                </a:lnTo>
                <a:lnTo>
                  <a:pt x="129134" y="650574"/>
                </a:lnTo>
                <a:lnTo>
                  <a:pt x="127950" y="652634"/>
                </a:lnTo>
                <a:lnTo>
                  <a:pt x="123777" y="657816"/>
                </a:lnTo>
                <a:lnTo>
                  <a:pt x="123274" y="658420"/>
                </a:lnTo>
                <a:lnTo>
                  <a:pt x="120529" y="661864"/>
                </a:lnTo>
                <a:lnTo>
                  <a:pt x="120597" y="667822"/>
                </a:lnTo>
                <a:lnTo>
                  <a:pt x="120679" y="675931"/>
                </a:lnTo>
                <a:lnTo>
                  <a:pt x="120724" y="680365"/>
                </a:lnTo>
                <a:lnTo>
                  <a:pt x="120738" y="685474"/>
                </a:lnTo>
                <a:lnTo>
                  <a:pt x="120851" y="699941"/>
                </a:lnTo>
                <a:lnTo>
                  <a:pt x="122806" y="706539"/>
                </a:lnTo>
                <a:lnTo>
                  <a:pt x="120751" y="709252"/>
                </a:lnTo>
                <a:lnTo>
                  <a:pt x="115036" y="716790"/>
                </a:lnTo>
                <a:lnTo>
                  <a:pt x="108980" y="724790"/>
                </a:lnTo>
                <a:lnTo>
                  <a:pt x="101980" y="739756"/>
                </a:lnTo>
                <a:lnTo>
                  <a:pt x="104943" y="751041"/>
                </a:lnTo>
                <a:lnTo>
                  <a:pt x="103800" y="759096"/>
                </a:lnTo>
                <a:lnTo>
                  <a:pt x="88875" y="780396"/>
                </a:lnTo>
                <a:lnTo>
                  <a:pt x="87732" y="798897"/>
                </a:lnTo>
                <a:lnTo>
                  <a:pt x="88054" y="805400"/>
                </a:lnTo>
                <a:lnTo>
                  <a:pt x="82466" y="80935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934A1BA-DC4F-B188-07D5-86A7164E4AF4}"/>
              </a:ext>
            </a:extLst>
          </p:cNvPr>
          <p:cNvSpPr>
            <a:spLocks/>
          </p:cNvSpPr>
          <p:nvPr/>
        </p:nvSpPr>
        <p:spPr>
          <a:xfrm flipV="1">
            <a:off x="4217869" y="1692199"/>
            <a:ext cx="1107856" cy="1141728"/>
          </a:xfrm>
          <a:custGeom>
            <a:avLst/>
            <a:gdLst>
              <a:gd name="connsiteX0" fmla="*/ 649979 w 754447"/>
              <a:gd name="connsiteY0" fmla="*/ 9214 h 777514"/>
              <a:gd name="connsiteX1" fmla="*/ 646500 w 754447"/>
              <a:gd name="connsiteY1" fmla="*/ 10349 h 777514"/>
              <a:gd name="connsiteX2" fmla="*/ 639675 w 754447"/>
              <a:gd name="connsiteY2" fmla="*/ 12566 h 777514"/>
              <a:gd name="connsiteX3" fmla="*/ 633042 w 754447"/>
              <a:gd name="connsiteY3" fmla="*/ 14701 h 777514"/>
              <a:gd name="connsiteX4" fmla="*/ 630061 w 754447"/>
              <a:gd name="connsiteY4" fmla="*/ 21802 h 777514"/>
              <a:gd name="connsiteX5" fmla="*/ 535269 w 754447"/>
              <a:gd name="connsiteY5" fmla="*/ 84635 h 777514"/>
              <a:gd name="connsiteX6" fmla="*/ 535148 w 754447"/>
              <a:gd name="connsiteY6" fmla="*/ 84725 h 777514"/>
              <a:gd name="connsiteX7" fmla="*/ 519339 w 754447"/>
              <a:gd name="connsiteY7" fmla="*/ 94223 h 777514"/>
              <a:gd name="connsiteX8" fmla="*/ 501637 w 754447"/>
              <a:gd name="connsiteY8" fmla="*/ 95898 h 777514"/>
              <a:gd name="connsiteX9" fmla="*/ 480025 w 754447"/>
              <a:gd name="connsiteY9" fmla="*/ 98942 h 777514"/>
              <a:gd name="connsiteX10" fmla="*/ 473834 w 754447"/>
              <a:gd name="connsiteY10" fmla="*/ 99814 h 777514"/>
              <a:gd name="connsiteX11" fmla="*/ 468630 w 754447"/>
              <a:gd name="connsiteY11" fmla="*/ 100572 h 777514"/>
              <a:gd name="connsiteX12" fmla="*/ 462168 w 754447"/>
              <a:gd name="connsiteY12" fmla="*/ 101606 h 777514"/>
              <a:gd name="connsiteX13" fmla="*/ 413878 w 754447"/>
              <a:gd name="connsiteY13" fmla="*/ 109084 h 777514"/>
              <a:gd name="connsiteX14" fmla="*/ 407356 w 754447"/>
              <a:gd name="connsiteY14" fmla="*/ 109919 h 777514"/>
              <a:gd name="connsiteX15" fmla="*/ 403272 w 754447"/>
              <a:gd name="connsiteY15" fmla="*/ 110464 h 777514"/>
              <a:gd name="connsiteX16" fmla="*/ 399106 w 754447"/>
              <a:gd name="connsiteY16" fmla="*/ 111054 h 777514"/>
              <a:gd name="connsiteX17" fmla="*/ 394491 w 754447"/>
              <a:gd name="connsiteY17" fmla="*/ 111694 h 777514"/>
              <a:gd name="connsiteX18" fmla="*/ 392928 w 754447"/>
              <a:gd name="connsiteY18" fmla="*/ 111907 h 777514"/>
              <a:gd name="connsiteX19" fmla="*/ 377254 w 754447"/>
              <a:gd name="connsiteY19" fmla="*/ 113990 h 777514"/>
              <a:gd name="connsiteX20" fmla="*/ 369629 w 754447"/>
              <a:gd name="connsiteY20" fmla="*/ 114984 h 777514"/>
              <a:gd name="connsiteX21" fmla="*/ 368254 w 754447"/>
              <a:gd name="connsiteY21" fmla="*/ 115170 h 777514"/>
              <a:gd name="connsiteX22" fmla="*/ 364490 w 754447"/>
              <a:gd name="connsiteY22" fmla="*/ 128098 h 777514"/>
              <a:gd name="connsiteX23" fmla="*/ 361013 w 754447"/>
              <a:gd name="connsiteY23" fmla="*/ 138122 h 777514"/>
              <a:gd name="connsiteX24" fmla="*/ 354561 w 754447"/>
              <a:gd name="connsiteY24" fmla="*/ 162059 h 777514"/>
              <a:gd name="connsiteX25" fmla="*/ 334749 w 754447"/>
              <a:gd name="connsiteY25" fmla="*/ 165698 h 777514"/>
              <a:gd name="connsiteX26" fmla="*/ 325391 w 754447"/>
              <a:gd name="connsiteY26" fmla="*/ 167459 h 777514"/>
              <a:gd name="connsiteX27" fmla="*/ 318587 w 754447"/>
              <a:gd name="connsiteY27" fmla="*/ 168752 h 777514"/>
              <a:gd name="connsiteX28" fmla="*/ 316736 w 754447"/>
              <a:gd name="connsiteY28" fmla="*/ 154467 h 777514"/>
              <a:gd name="connsiteX29" fmla="*/ 315970 w 754447"/>
              <a:gd name="connsiteY29" fmla="*/ 146417 h 777514"/>
              <a:gd name="connsiteX30" fmla="*/ 313407 w 754447"/>
              <a:gd name="connsiteY30" fmla="*/ 118369 h 777514"/>
              <a:gd name="connsiteX31" fmla="*/ 313393 w 754447"/>
              <a:gd name="connsiteY31" fmla="*/ 117688 h 777514"/>
              <a:gd name="connsiteX32" fmla="*/ 313139 w 754447"/>
              <a:gd name="connsiteY32" fmla="*/ 115351 h 777514"/>
              <a:gd name="connsiteX33" fmla="*/ 313030 w 754447"/>
              <a:gd name="connsiteY33" fmla="*/ 113899 h 777514"/>
              <a:gd name="connsiteX34" fmla="*/ 312595 w 754447"/>
              <a:gd name="connsiteY34" fmla="*/ 109443 h 777514"/>
              <a:gd name="connsiteX35" fmla="*/ 311284 w 754447"/>
              <a:gd name="connsiteY35" fmla="*/ 96197 h 777514"/>
              <a:gd name="connsiteX36" fmla="*/ 303323 w 754447"/>
              <a:gd name="connsiteY36" fmla="*/ 98343 h 777514"/>
              <a:gd name="connsiteX37" fmla="*/ 286724 w 754447"/>
              <a:gd name="connsiteY37" fmla="*/ 115673 h 777514"/>
              <a:gd name="connsiteX38" fmla="*/ 281544 w 754447"/>
              <a:gd name="connsiteY38" fmla="*/ 121069 h 777514"/>
              <a:gd name="connsiteX39" fmla="*/ 269401 w 754447"/>
              <a:gd name="connsiteY39" fmla="*/ 125021 h 777514"/>
              <a:gd name="connsiteX40" fmla="*/ 268117 w 754447"/>
              <a:gd name="connsiteY40" fmla="*/ 124291 h 777514"/>
              <a:gd name="connsiteX41" fmla="*/ 266760 w 754447"/>
              <a:gd name="connsiteY41" fmla="*/ 123778 h 777514"/>
              <a:gd name="connsiteX42" fmla="*/ 265422 w 754447"/>
              <a:gd name="connsiteY42" fmla="*/ 122421 h 777514"/>
              <a:gd name="connsiteX43" fmla="*/ 264261 w 754447"/>
              <a:gd name="connsiteY43" fmla="*/ 121282 h 777514"/>
              <a:gd name="connsiteX44" fmla="*/ 262356 w 754447"/>
              <a:gd name="connsiteY44" fmla="*/ 119354 h 777514"/>
              <a:gd name="connsiteX45" fmla="*/ 260655 w 754447"/>
              <a:gd name="connsiteY45" fmla="*/ 117688 h 777514"/>
              <a:gd name="connsiteX46" fmla="*/ 259693 w 754447"/>
              <a:gd name="connsiteY46" fmla="*/ 116513 h 777514"/>
              <a:gd name="connsiteX47" fmla="*/ 257652 w 754447"/>
              <a:gd name="connsiteY47" fmla="*/ 114153 h 777514"/>
              <a:gd name="connsiteX48" fmla="*/ 241312 w 754447"/>
              <a:gd name="connsiteY48" fmla="*/ 118446 h 777514"/>
              <a:gd name="connsiteX49" fmla="*/ 223644 w 754447"/>
              <a:gd name="connsiteY49" fmla="*/ 123433 h 777514"/>
              <a:gd name="connsiteX50" fmla="*/ 207653 w 754447"/>
              <a:gd name="connsiteY50" fmla="*/ 127785 h 777514"/>
              <a:gd name="connsiteX51" fmla="*/ 209813 w 754447"/>
              <a:gd name="connsiteY51" fmla="*/ 137600 h 777514"/>
              <a:gd name="connsiteX52" fmla="*/ 198313 w 754447"/>
              <a:gd name="connsiteY52" fmla="*/ 144579 h 777514"/>
              <a:gd name="connsiteX53" fmla="*/ 184251 w 754447"/>
              <a:gd name="connsiteY53" fmla="*/ 153106 h 777514"/>
              <a:gd name="connsiteX54" fmla="*/ 182985 w 754447"/>
              <a:gd name="connsiteY54" fmla="*/ 153909 h 777514"/>
              <a:gd name="connsiteX55" fmla="*/ 176480 w 754447"/>
              <a:gd name="connsiteY55" fmla="*/ 157743 h 777514"/>
              <a:gd name="connsiteX56" fmla="*/ 173368 w 754447"/>
              <a:gd name="connsiteY56" fmla="*/ 159740 h 777514"/>
              <a:gd name="connsiteX57" fmla="*/ 166768 w 754447"/>
              <a:gd name="connsiteY57" fmla="*/ 163724 h 777514"/>
              <a:gd name="connsiteX58" fmla="*/ 155414 w 754447"/>
              <a:gd name="connsiteY58" fmla="*/ 170640 h 777514"/>
              <a:gd name="connsiteX59" fmla="*/ 150107 w 754447"/>
              <a:gd name="connsiteY59" fmla="*/ 173871 h 777514"/>
              <a:gd name="connsiteX60" fmla="*/ 146850 w 754447"/>
              <a:gd name="connsiteY60" fmla="*/ 175799 h 777514"/>
              <a:gd name="connsiteX61" fmla="*/ 143434 w 754447"/>
              <a:gd name="connsiteY61" fmla="*/ 177923 h 777514"/>
              <a:gd name="connsiteX62" fmla="*/ 133277 w 754447"/>
              <a:gd name="connsiteY62" fmla="*/ 184099 h 777514"/>
              <a:gd name="connsiteX63" fmla="*/ 120694 w 754447"/>
              <a:gd name="connsiteY63" fmla="*/ 191759 h 777514"/>
              <a:gd name="connsiteX64" fmla="*/ 106377 w 754447"/>
              <a:gd name="connsiteY64" fmla="*/ 200453 h 777514"/>
              <a:gd name="connsiteX65" fmla="*/ 97423 w 754447"/>
              <a:gd name="connsiteY65" fmla="*/ 205862 h 777514"/>
              <a:gd name="connsiteX66" fmla="*/ 93426 w 754447"/>
              <a:gd name="connsiteY66" fmla="*/ 208354 h 777514"/>
              <a:gd name="connsiteX67" fmla="*/ 87484 w 754447"/>
              <a:gd name="connsiteY67" fmla="*/ 211943 h 777514"/>
              <a:gd name="connsiteX68" fmla="*/ 84721 w 754447"/>
              <a:gd name="connsiteY68" fmla="*/ 213636 h 777514"/>
              <a:gd name="connsiteX69" fmla="*/ 73680 w 754447"/>
              <a:gd name="connsiteY69" fmla="*/ 219844 h 777514"/>
              <a:gd name="connsiteX70" fmla="*/ 45469 w 754447"/>
              <a:gd name="connsiteY70" fmla="*/ 237496 h 777514"/>
              <a:gd name="connsiteX71" fmla="*/ 20792 w 754447"/>
              <a:gd name="connsiteY71" fmla="*/ 252552 h 777514"/>
              <a:gd name="connsiteX72" fmla="*/ 497 w 754447"/>
              <a:gd name="connsiteY72" fmla="*/ 264909 h 777514"/>
              <a:gd name="connsiteX73" fmla="*/ 1250 w 754447"/>
              <a:gd name="connsiteY73" fmla="*/ 267504 h 777514"/>
              <a:gd name="connsiteX74" fmla="*/ 4861 w 754447"/>
              <a:gd name="connsiteY74" fmla="*/ 279965 h 777514"/>
              <a:gd name="connsiteX75" fmla="*/ 7515 w 754447"/>
              <a:gd name="connsiteY75" fmla="*/ 289113 h 777514"/>
              <a:gd name="connsiteX76" fmla="*/ 10445 w 754447"/>
              <a:gd name="connsiteY76" fmla="*/ 299196 h 777514"/>
              <a:gd name="connsiteX77" fmla="*/ 13530 w 754447"/>
              <a:gd name="connsiteY77" fmla="*/ 309806 h 777514"/>
              <a:gd name="connsiteX78" fmla="*/ 20094 w 754447"/>
              <a:gd name="connsiteY78" fmla="*/ 332322 h 777514"/>
              <a:gd name="connsiteX79" fmla="*/ 24299 w 754447"/>
              <a:gd name="connsiteY79" fmla="*/ 346721 h 777514"/>
              <a:gd name="connsiteX80" fmla="*/ 24340 w 754447"/>
              <a:gd name="connsiteY80" fmla="*/ 346862 h 777514"/>
              <a:gd name="connsiteX81" fmla="*/ 26404 w 754447"/>
              <a:gd name="connsiteY81" fmla="*/ 353918 h 777514"/>
              <a:gd name="connsiteX82" fmla="*/ 26517 w 754447"/>
              <a:gd name="connsiteY82" fmla="*/ 354299 h 777514"/>
              <a:gd name="connsiteX83" fmla="*/ 26866 w 754447"/>
              <a:gd name="connsiteY83" fmla="*/ 355502 h 777514"/>
              <a:gd name="connsiteX84" fmla="*/ 28250 w 754447"/>
              <a:gd name="connsiteY84" fmla="*/ 360225 h 777514"/>
              <a:gd name="connsiteX85" fmla="*/ 32732 w 754447"/>
              <a:gd name="connsiteY85" fmla="*/ 375509 h 777514"/>
              <a:gd name="connsiteX86" fmla="*/ 34406 w 754447"/>
              <a:gd name="connsiteY86" fmla="*/ 381217 h 777514"/>
              <a:gd name="connsiteX87" fmla="*/ 35054 w 754447"/>
              <a:gd name="connsiteY87" fmla="*/ 383427 h 777514"/>
              <a:gd name="connsiteX88" fmla="*/ 36111 w 754447"/>
              <a:gd name="connsiteY88" fmla="*/ 387026 h 777514"/>
              <a:gd name="connsiteX89" fmla="*/ 39073 w 754447"/>
              <a:gd name="connsiteY89" fmla="*/ 397100 h 777514"/>
              <a:gd name="connsiteX90" fmla="*/ 39436 w 754447"/>
              <a:gd name="connsiteY90" fmla="*/ 398348 h 777514"/>
              <a:gd name="connsiteX91" fmla="*/ 41187 w 754447"/>
              <a:gd name="connsiteY91" fmla="*/ 404292 h 777514"/>
              <a:gd name="connsiteX92" fmla="*/ 41233 w 754447"/>
              <a:gd name="connsiteY92" fmla="*/ 404437 h 777514"/>
              <a:gd name="connsiteX93" fmla="*/ 43941 w 754447"/>
              <a:gd name="connsiteY93" fmla="*/ 413645 h 777514"/>
              <a:gd name="connsiteX94" fmla="*/ 45429 w 754447"/>
              <a:gd name="connsiteY94" fmla="*/ 418682 h 777514"/>
              <a:gd name="connsiteX95" fmla="*/ 47592 w 754447"/>
              <a:gd name="connsiteY95" fmla="*/ 426019 h 777514"/>
              <a:gd name="connsiteX96" fmla="*/ 47710 w 754447"/>
              <a:gd name="connsiteY96" fmla="*/ 426428 h 777514"/>
              <a:gd name="connsiteX97" fmla="*/ 49248 w 754447"/>
              <a:gd name="connsiteY97" fmla="*/ 431628 h 777514"/>
              <a:gd name="connsiteX98" fmla="*/ 49674 w 754447"/>
              <a:gd name="connsiteY98" fmla="*/ 433066 h 777514"/>
              <a:gd name="connsiteX99" fmla="*/ 49715 w 754447"/>
              <a:gd name="connsiteY99" fmla="*/ 433212 h 777514"/>
              <a:gd name="connsiteX100" fmla="*/ 52138 w 754447"/>
              <a:gd name="connsiteY100" fmla="*/ 441412 h 777514"/>
              <a:gd name="connsiteX101" fmla="*/ 58184 w 754447"/>
              <a:gd name="connsiteY101" fmla="*/ 461836 h 777514"/>
              <a:gd name="connsiteX102" fmla="*/ 58248 w 754447"/>
              <a:gd name="connsiteY102" fmla="*/ 462050 h 777514"/>
              <a:gd name="connsiteX103" fmla="*/ 58674 w 754447"/>
              <a:gd name="connsiteY103" fmla="*/ 463488 h 777514"/>
              <a:gd name="connsiteX104" fmla="*/ 64585 w 754447"/>
              <a:gd name="connsiteY104" fmla="*/ 483404 h 777514"/>
              <a:gd name="connsiteX105" fmla="*/ 64644 w 754447"/>
              <a:gd name="connsiteY105" fmla="*/ 483595 h 777514"/>
              <a:gd name="connsiteX106" fmla="*/ 65175 w 754447"/>
              <a:gd name="connsiteY106" fmla="*/ 485392 h 777514"/>
              <a:gd name="connsiteX107" fmla="*/ 66722 w 754447"/>
              <a:gd name="connsiteY107" fmla="*/ 490592 h 777514"/>
              <a:gd name="connsiteX108" fmla="*/ 68432 w 754447"/>
              <a:gd name="connsiteY108" fmla="*/ 496342 h 777514"/>
              <a:gd name="connsiteX109" fmla="*/ 70146 w 754447"/>
              <a:gd name="connsiteY109" fmla="*/ 502091 h 777514"/>
              <a:gd name="connsiteX110" fmla="*/ 70999 w 754447"/>
              <a:gd name="connsiteY110" fmla="*/ 504968 h 777514"/>
              <a:gd name="connsiteX111" fmla="*/ 72292 w 754447"/>
              <a:gd name="connsiteY111" fmla="*/ 509306 h 777514"/>
              <a:gd name="connsiteX112" fmla="*/ 77459 w 754447"/>
              <a:gd name="connsiteY112" fmla="*/ 526623 h 777514"/>
              <a:gd name="connsiteX113" fmla="*/ 77890 w 754447"/>
              <a:gd name="connsiteY113" fmla="*/ 528061 h 777514"/>
              <a:gd name="connsiteX114" fmla="*/ 78906 w 754447"/>
              <a:gd name="connsiteY114" fmla="*/ 531460 h 777514"/>
              <a:gd name="connsiteX115" fmla="*/ 83456 w 754447"/>
              <a:gd name="connsiteY115" fmla="*/ 546666 h 777514"/>
              <a:gd name="connsiteX116" fmla="*/ 83878 w 754447"/>
              <a:gd name="connsiteY116" fmla="*/ 548082 h 777514"/>
              <a:gd name="connsiteX117" fmla="*/ 86436 w 754447"/>
              <a:gd name="connsiteY117" fmla="*/ 556631 h 777514"/>
              <a:gd name="connsiteX118" fmla="*/ 90396 w 754447"/>
              <a:gd name="connsiteY118" fmla="*/ 569823 h 777514"/>
              <a:gd name="connsiteX119" fmla="*/ 96370 w 754447"/>
              <a:gd name="connsiteY119" fmla="*/ 589712 h 777514"/>
              <a:gd name="connsiteX120" fmla="*/ 96810 w 754447"/>
              <a:gd name="connsiteY120" fmla="*/ 591173 h 777514"/>
              <a:gd name="connsiteX121" fmla="*/ 100648 w 754447"/>
              <a:gd name="connsiteY121" fmla="*/ 603902 h 777514"/>
              <a:gd name="connsiteX122" fmla="*/ 101138 w 754447"/>
              <a:gd name="connsiteY122" fmla="*/ 605531 h 777514"/>
              <a:gd name="connsiteX123" fmla="*/ 108881 w 754447"/>
              <a:gd name="connsiteY123" fmla="*/ 631178 h 777514"/>
              <a:gd name="connsiteX124" fmla="*/ 109154 w 754447"/>
              <a:gd name="connsiteY124" fmla="*/ 632086 h 777514"/>
              <a:gd name="connsiteX125" fmla="*/ 109344 w 754447"/>
              <a:gd name="connsiteY125" fmla="*/ 632708 h 777514"/>
              <a:gd name="connsiteX126" fmla="*/ 109807 w 754447"/>
              <a:gd name="connsiteY126" fmla="*/ 634242 h 777514"/>
              <a:gd name="connsiteX127" fmla="*/ 114148 w 754447"/>
              <a:gd name="connsiteY127" fmla="*/ 648590 h 777514"/>
              <a:gd name="connsiteX128" fmla="*/ 118498 w 754447"/>
              <a:gd name="connsiteY128" fmla="*/ 662939 h 777514"/>
              <a:gd name="connsiteX129" fmla="*/ 121878 w 754447"/>
              <a:gd name="connsiteY129" fmla="*/ 674056 h 777514"/>
              <a:gd name="connsiteX130" fmla="*/ 122422 w 754447"/>
              <a:gd name="connsiteY130" fmla="*/ 675853 h 777514"/>
              <a:gd name="connsiteX131" fmla="*/ 122858 w 754447"/>
              <a:gd name="connsiteY131" fmla="*/ 677287 h 777514"/>
              <a:gd name="connsiteX132" fmla="*/ 135473 w 754447"/>
              <a:gd name="connsiteY132" fmla="*/ 718681 h 777514"/>
              <a:gd name="connsiteX133" fmla="*/ 135967 w 754447"/>
              <a:gd name="connsiteY133" fmla="*/ 720306 h 777514"/>
              <a:gd name="connsiteX134" fmla="*/ 148587 w 754447"/>
              <a:gd name="connsiteY134" fmla="*/ 761514 h 777514"/>
              <a:gd name="connsiteX135" fmla="*/ 149136 w 754447"/>
              <a:gd name="connsiteY135" fmla="*/ 763302 h 777514"/>
              <a:gd name="connsiteX136" fmla="*/ 149208 w 754447"/>
              <a:gd name="connsiteY136" fmla="*/ 763542 h 777514"/>
              <a:gd name="connsiteX137" fmla="*/ 153541 w 754447"/>
              <a:gd name="connsiteY137" fmla="*/ 777627 h 777514"/>
              <a:gd name="connsiteX138" fmla="*/ 287963 w 754447"/>
              <a:gd name="connsiteY138" fmla="*/ 772345 h 777514"/>
              <a:gd name="connsiteX139" fmla="*/ 309759 w 754447"/>
              <a:gd name="connsiteY139" fmla="*/ 767045 h 777514"/>
              <a:gd name="connsiteX140" fmla="*/ 327029 w 754447"/>
              <a:gd name="connsiteY140" fmla="*/ 762970 h 777514"/>
              <a:gd name="connsiteX141" fmla="*/ 330191 w 754447"/>
              <a:gd name="connsiteY141" fmla="*/ 762235 h 777514"/>
              <a:gd name="connsiteX142" fmla="*/ 351367 w 754447"/>
              <a:gd name="connsiteY142" fmla="*/ 757407 h 777514"/>
              <a:gd name="connsiteX143" fmla="*/ 366367 w 754447"/>
              <a:gd name="connsiteY143" fmla="*/ 754085 h 777514"/>
              <a:gd name="connsiteX144" fmla="*/ 379663 w 754447"/>
              <a:gd name="connsiteY144" fmla="*/ 751208 h 777514"/>
              <a:gd name="connsiteX145" fmla="*/ 415129 w 754447"/>
              <a:gd name="connsiteY145" fmla="*/ 743834 h 777514"/>
              <a:gd name="connsiteX146" fmla="*/ 457818 w 754447"/>
              <a:gd name="connsiteY146" fmla="*/ 735544 h 777514"/>
              <a:gd name="connsiteX147" fmla="*/ 479214 w 754447"/>
              <a:gd name="connsiteY147" fmla="*/ 731628 h 777514"/>
              <a:gd name="connsiteX148" fmla="*/ 500642 w 754447"/>
              <a:gd name="connsiteY148" fmla="*/ 727861 h 777514"/>
              <a:gd name="connsiteX149" fmla="*/ 586647 w 754447"/>
              <a:gd name="connsiteY149" fmla="*/ 714329 h 777514"/>
              <a:gd name="connsiteX150" fmla="*/ 573339 w 754447"/>
              <a:gd name="connsiteY150" fmla="*/ 625851 h 777514"/>
              <a:gd name="connsiteX151" fmla="*/ 573898 w 754447"/>
              <a:gd name="connsiteY151" fmla="*/ 625043 h 777514"/>
              <a:gd name="connsiteX152" fmla="*/ 598631 w 754447"/>
              <a:gd name="connsiteY152" fmla="*/ 589707 h 777514"/>
              <a:gd name="connsiteX153" fmla="*/ 636685 w 754447"/>
              <a:gd name="connsiteY153" fmla="*/ 534895 h 777514"/>
              <a:gd name="connsiteX154" fmla="*/ 640241 w 754447"/>
              <a:gd name="connsiteY154" fmla="*/ 530194 h 777514"/>
              <a:gd name="connsiteX155" fmla="*/ 656838 w 754447"/>
              <a:gd name="connsiteY155" fmla="*/ 506470 h 777514"/>
              <a:gd name="connsiteX156" fmla="*/ 674733 w 754447"/>
              <a:gd name="connsiteY156" fmla="*/ 479647 h 777514"/>
              <a:gd name="connsiteX157" fmla="*/ 684218 w 754447"/>
              <a:gd name="connsiteY157" fmla="*/ 467282 h 777514"/>
              <a:gd name="connsiteX158" fmla="*/ 691405 w 754447"/>
              <a:gd name="connsiteY158" fmla="*/ 458469 h 777514"/>
              <a:gd name="connsiteX159" fmla="*/ 697854 w 754447"/>
              <a:gd name="connsiteY159" fmla="*/ 446757 h 777514"/>
              <a:gd name="connsiteX160" fmla="*/ 715774 w 754447"/>
              <a:gd name="connsiteY160" fmla="*/ 422144 h 777514"/>
              <a:gd name="connsiteX161" fmla="*/ 716699 w 754447"/>
              <a:gd name="connsiteY161" fmla="*/ 420814 h 777514"/>
              <a:gd name="connsiteX162" fmla="*/ 735550 w 754447"/>
              <a:gd name="connsiteY162" fmla="*/ 393660 h 777514"/>
              <a:gd name="connsiteX163" fmla="*/ 739241 w 754447"/>
              <a:gd name="connsiteY163" fmla="*/ 388569 h 777514"/>
              <a:gd name="connsiteX164" fmla="*/ 754945 w 754447"/>
              <a:gd name="connsiteY164" fmla="*/ 366075 h 777514"/>
              <a:gd name="connsiteX165" fmla="*/ 725507 w 754447"/>
              <a:gd name="connsiteY165" fmla="*/ 329082 h 777514"/>
              <a:gd name="connsiteX166" fmla="*/ 712858 w 754447"/>
              <a:gd name="connsiteY166" fmla="*/ 313155 h 777514"/>
              <a:gd name="connsiteX167" fmla="*/ 709869 w 754447"/>
              <a:gd name="connsiteY167" fmla="*/ 309447 h 777514"/>
              <a:gd name="connsiteX168" fmla="*/ 705768 w 754447"/>
              <a:gd name="connsiteY168" fmla="*/ 304347 h 777514"/>
              <a:gd name="connsiteX169" fmla="*/ 699808 w 754447"/>
              <a:gd name="connsiteY169" fmla="*/ 296746 h 777514"/>
              <a:gd name="connsiteX170" fmla="*/ 697015 w 754447"/>
              <a:gd name="connsiteY170" fmla="*/ 266892 h 777514"/>
              <a:gd name="connsiteX171" fmla="*/ 696891 w 754447"/>
              <a:gd name="connsiteY171" fmla="*/ 265557 h 777514"/>
              <a:gd name="connsiteX172" fmla="*/ 695978 w 754447"/>
              <a:gd name="connsiteY172" fmla="*/ 255778 h 777514"/>
              <a:gd name="connsiteX173" fmla="*/ 695683 w 754447"/>
              <a:gd name="connsiteY173" fmla="*/ 252607 h 777514"/>
              <a:gd name="connsiteX174" fmla="*/ 694862 w 754447"/>
              <a:gd name="connsiteY174" fmla="*/ 243794 h 777514"/>
              <a:gd name="connsiteX175" fmla="*/ 694642 w 754447"/>
              <a:gd name="connsiteY175" fmla="*/ 241444 h 777514"/>
              <a:gd name="connsiteX176" fmla="*/ 694354 w 754447"/>
              <a:gd name="connsiteY176" fmla="*/ 238349 h 777514"/>
              <a:gd name="connsiteX177" fmla="*/ 699173 w 754447"/>
              <a:gd name="connsiteY177" fmla="*/ 219589 h 777514"/>
              <a:gd name="connsiteX178" fmla="*/ 702440 w 754447"/>
              <a:gd name="connsiteY178" fmla="*/ 206620 h 777514"/>
              <a:gd name="connsiteX179" fmla="*/ 704323 w 754447"/>
              <a:gd name="connsiteY179" fmla="*/ 199296 h 777514"/>
              <a:gd name="connsiteX180" fmla="*/ 707985 w 754447"/>
              <a:gd name="connsiteY180" fmla="*/ 184880 h 777514"/>
              <a:gd name="connsiteX181" fmla="*/ 711163 w 754447"/>
              <a:gd name="connsiteY181" fmla="*/ 172505 h 777514"/>
              <a:gd name="connsiteX182" fmla="*/ 713286 w 754447"/>
              <a:gd name="connsiteY182" fmla="*/ 164219 h 777514"/>
              <a:gd name="connsiteX183" fmla="*/ 714958 w 754447"/>
              <a:gd name="connsiteY183" fmla="*/ 159790 h 777514"/>
              <a:gd name="connsiteX184" fmla="*/ 719760 w 754447"/>
              <a:gd name="connsiteY184" fmla="*/ 147170 h 777514"/>
              <a:gd name="connsiteX185" fmla="*/ 727466 w 754447"/>
              <a:gd name="connsiteY185" fmla="*/ 126900 h 777514"/>
              <a:gd name="connsiteX186" fmla="*/ 730512 w 754447"/>
              <a:gd name="connsiteY186" fmla="*/ 122471 h 777514"/>
              <a:gd name="connsiteX187" fmla="*/ 736926 w 754447"/>
              <a:gd name="connsiteY187" fmla="*/ 113150 h 777514"/>
              <a:gd name="connsiteX188" fmla="*/ 715573 w 754447"/>
              <a:gd name="connsiteY188" fmla="*/ 79408 h 777514"/>
              <a:gd name="connsiteX189" fmla="*/ 709800 w 754447"/>
              <a:gd name="connsiteY189" fmla="*/ 70397 h 777514"/>
              <a:gd name="connsiteX190" fmla="*/ 702692 w 754447"/>
              <a:gd name="connsiteY190" fmla="*/ 58960 h 777514"/>
              <a:gd name="connsiteX191" fmla="*/ 701117 w 754447"/>
              <a:gd name="connsiteY191" fmla="*/ 56721 h 777514"/>
              <a:gd name="connsiteX192" fmla="*/ 686539 w 754447"/>
              <a:gd name="connsiteY192" fmla="*/ 33710 h 777514"/>
              <a:gd name="connsiteX193" fmla="*/ 682791 w 754447"/>
              <a:gd name="connsiteY193" fmla="*/ 27773 h 777514"/>
              <a:gd name="connsiteX194" fmla="*/ 680907 w 754447"/>
              <a:gd name="connsiteY194" fmla="*/ 24819 h 777514"/>
              <a:gd name="connsiteX195" fmla="*/ 677525 w 754447"/>
              <a:gd name="connsiteY195" fmla="*/ 19477 h 777514"/>
              <a:gd name="connsiteX196" fmla="*/ 669265 w 754447"/>
              <a:gd name="connsiteY196" fmla="*/ 6439 h 777514"/>
              <a:gd name="connsiteX197" fmla="*/ 665255 w 754447"/>
              <a:gd name="connsiteY197" fmla="*/ 112 h 777514"/>
              <a:gd name="connsiteX198" fmla="*/ 657009 w 754447"/>
              <a:gd name="connsiteY198" fmla="*/ 6548 h 777514"/>
              <a:gd name="connsiteX199" fmla="*/ 656104 w 754447"/>
              <a:gd name="connsiteY199" fmla="*/ 7258 h 777514"/>
              <a:gd name="connsiteX200" fmla="*/ 649979 w 754447"/>
              <a:gd name="connsiteY200" fmla="*/ 9214 h 777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754447" h="777514">
                <a:moveTo>
                  <a:pt x="649979" y="9214"/>
                </a:moveTo>
                <a:lnTo>
                  <a:pt x="646500" y="10349"/>
                </a:lnTo>
                <a:lnTo>
                  <a:pt x="639675" y="12566"/>
                </a:lnTo>
                <a:lnTo>
                  <a:pt x="633042" y="14701"/>
                </a:lnTo>
                <a:lnTo>
                  <a:pt x="630061" y="21802"/>
                </a:lnTo>
                <a:lnTo>
                  <a:pt x="535269" y="84635"/>
                </a:lnTo>
                <a:lnTo>
                  <a:pt x="535148" y="84725"/>
                </a:lnTo>
                <a:lnTo>
                  <a:pt x="519339" y="94223"/>
                </a:lnTo>
                <a:lnTo>
                  <a:pt x="501637" y="95898"/>
                </a:lnTo>
                <a:lnTo>
                  <a:pt x="480025" y="98942"/>
                </a:lnTo>
                <a:lnTo>
                  <a:pt x="473834" y="99814"/>
                </a:lnTo>
                <a:lnTo>
                  <a:pt x="468630" y="100572"/>
                </a:lnTo>
                <a:lnTo>
                  <a:pt x="462168" y="101606"/>
                </a:lnTo>
                <a:lnTo>
                  <a:pt x="413878" y="109084"/>
                </a:lnTo>
                <a:lnTo>
                  <a:pt x="407356" y="109919"/>
                </a:lnTo>
                <a:lnTo>
                  <a:pt x="403272" y="110464"/>
                </a:lnTo>
                <a:lnTo>
                  <a:pt x="399106" y="111054"/>
                </a:lnTo>
                <a:lnTo>
                  <a:pt x="394491" y="111694"/>
                </a:lnTo>
                <a:lnTo>
                  <a:pt x="392928" y="111907"/>
                </a:lnTo>
                <a:lnTo>
                  <a:pt x="377254" y="113990"/>
                </a:lnTo>
                <a:lnTo>
                  <a:pt x="369629" y="114984"/>
                </a:lnTo>
                <a:lnTo>
                  <a:pt x="368254" y="115170"/>
                </a:lnTo>
                <a:lnTo>
                  <a:pt x="364490" y="128098"/>
                </a:lnTo>
                <a:lnTo>
                  <a:pt x="361013" y="138122"/>
                </a:lnTo>
                <a:lnTo>
                  <a:pt x="354561" y="162059"/>
                </a:lnTo>
                <a:lnTo>
                  <a:pt x="334749" y="165698"/>
                </a:lnTo>
                <a:lnTo>
                  <a:pt x="325391" y="167459"/>
                </a:lnTo>
                <a:lnTo>
                  <a:pt x="318587" y="168752"/>
                </a:lnTo>
                <a:lnTo>
                  <a:pt x="316736" y="154467"/>
                </a:lnTo>
                <a:lnTo>
                  <a:pt x="315970" y="146417"/>
                </a:lnTo>
                <a:lnTo>
                  <a:pt x="313407" y="118369"/>
                </a:lnTo>
                <a:lnTo>
                  <a:pt x="313393" y="117688"/>
                </a:lnTo>
                <a:lnTo>
                  <a:pt x="313139" y="115351"/>
                </a:lnTo>
                <a:lnTo>
                  <a:pt x="313030" y="113899"/>
                </a:lnTo>
                <a:lnTo>
                  <a:pt x="312595" y="109443"/>
                </a:lnTo>
                <a:lnTo>
                  <a:pt x="311284" y="96197"/>
                </a:lnTo>
                <a:lnTo>
                  <a:pt x="303323" y="98343"/>
                </a:lnTo>
                <a:lnTo>
                  <a:pt x="286724" y="115673"/>
                </a:lnTo>
                <a:lnTo>
                  <a:pt x="281544" y="121069"/>
                </a:lnTo>
                <a:lnTo>
                  <a:pt x="269401" y="125021"/>
                </a:lnTo>
                <a:lnTo>
                  <a:pt x="268117" y="124291"/>
                </a:lnTo>
                <a:lnTo>
                  <a:pt x="266760" y="123778"/>
                </a:lnTo>
                <a:lnTo>
                  <a:pt x="265422" y="122421"/>
                </a:lnTo>
                <a:lnTo>
                  <a:pt x="264261" y="121282"/>
                </a:lnTo>
                <a:lnTo>
                  <a:pt x="262356" y="119354"/>
                </a:lnTo>
                <a:lnTo>
                  <a:pt x="260655" y="117688"/>
                </a:lnTo>
                <a:lnTo>
                  <a:pt x="259693" y="116513"/>
                </a:lnTo>
                <a:lnTo>
                  <a:pt x="257652" y="114153"/>
                </a:lnTo>
                <a:lnTo>
                  <a:pt x="241312" y="118446"/>
                </a:lnTo>
                <a:lnTo>
                  <a:pt x="223644" y="123433"/>
                </a:lnTo>
                <a:lnTo>
                  <a:pt x="207653" y="127785"/>
                </a:lnTo>
                <a:lnTo>
                  <a:pt x="209813" y="137600"/>
                </a:lnTo>
                <a:lnTo>
                  <a:pt x="198313" y="144579"/>
                </a:lnTo>
                <a:lnTo>
                  <a:pt x="184251" y="153106"/>
                </a:lnTo>
                <a:lnTo>
                  <a:pt x="182985" y="153909"/>
                </a:lnTo>
                <a:lnTo>
                  <a:pt x="176480" y="157743"/>
                </a:lnTo>
                <a:lnTo>
                  <a:pt x="173368" y="159740"/>
                </a:lnTo>
                <a:lnTo>
                  <a:pt x="166768" y="163724"/>
                </a:lnTo>
                <a:lnTo>
                  <a:pt x="155414" y="170640"/>
                </a:lnTo>
                <a:lnTo>
                  <a:pt x="150107" y="173871"/>
                </a:lnTo>
                <a:lnTo>
                  <a:pt x="146850" y="175799"/>
                </a:lnTo>
                <a:lnTo>
                  <a:pt x="143434" y="177923"/>
                </a:lnTo>
                <a:lnTo>
                  <a:pt x="133277" y="184099"/>
                </a:lnTo>
                <a:lnTo>
                  <a:pt x="120694" y="191759"/>
                </a:lnTo>
                <a:lnTo>
                  <a:pt x="106377" y="200453"/>
                </a:lnTo>
                <a:lnTo>
                  <a:pt x="97423" y="205862"/>
                </a:lnTo>
                <a:lnTo>
                  <a:pt x="93426" y="208354"/>
                </a:lnTo>
                <a:lnTo>
                  <a:pt x="87484" y="211943"/>
                </a:lnTo>
                <a:lnTo>
                  <a:pt x="84721" y="213636"/>
                </a:lnTo>
                <a:lnTo>
                  <a:pt x="73680" y="219844"/>
                </a:lnTo>
                <a:lnTo>
                  <a:pt x="45469" y="237496"/>
                </a:lnTo>
                <a:lnTo>
                  <a:pt x="20792" y="252552"/>
                </a:lnTo>
                <a:lnTo>
                  <a:pt x="497" y="264909"/>
                </a:lnTo>
                <a:lnTo>
                  <a:pt x="1250" y="267504"/>
                </a:lnTo>
                <a:lnTo>
                  <a:pt x="4861" y="279965"/>
                </a:lnTo>
                <a:lnTo>
                  <a:pt x="7515" y="289113"/>
                </a:lnTo>
                <a:lnTo>
                  <a:pt x="10445" y="299196"/>
                </a:lnTo>
                <a:lnTo>
                  <a:pt x="13530" y="309806"/>
                </a:lnTo>
                <a:lnTo>
                  <a:pt x="20094" y="332322"/>
                </a:lnTo>
                <a:lnTo>
                  <a:pt x="24299" y="346721"/>
                </a:lnTo>
                <a:lnTo>
                  <a:pt x="24340" y="346862"/>
                </a:lnTo>
                <a:lnTo>
                  <a:pt x="26404" y="353918"/>
                </a:lnTo>
                <a:lnTo>
                  <a:pt x="26517" y="354299"/>
                </a:lnTo>
                <a:lnTo>
                  <a:pt x="26866" y="355502"/>
                </a:lnTo>
                <a:lnTo>
                  <a:pt x="28250" y="360225"/>
                </a:lnTo>
                <a:lnTo>
                  <a:pt x="32732" y="375509"/>
                </a:lnTo>
                <a:lnTo>
                  <a:pt x="34406" y="381217"/>
                </a:lnTo>
                <a:lnTo>
                  <a:pt x="35054" y="383427"/>
                </a:lnTo>
                <a:lnTo>
                  <a:pt x="36111" y="387026"/>
                </a:lnTo>
                <a:lnTo>
                  <a:pt x="39073" y="397100"/>
                </a:lnTo>
                <a:lnTo>
                  <a:pt x="39436" y="398348"/>
                </a:lnTo>
                <a:lnTo>
                  <a:pt x="41187" y="404292"/>
                </a:lnTo>
                <a:lnTo>
                  <a:pt x="41233" y="404437"/>
                </a:lnTo>
                <a:lnTo>
                  <a:pt x="43941" y="413645"/>
                </a:lnTo>
                <a:lnTo>
                  <a:pt x="45429" y="418682"/>
                </a:lnTo>
                <a:lnTo>
                  <a:pt x="47592" y="426019"/>
                </a:lnTo>
                <a:lnTo>
                  <a:pt x="47710" y="426428"/>
                </a:lnTo>
                <a:lnTo>
                  <a:pt x="49248" y="431628"/>
                </a:lnTo>
                <a:lnTo>
                  <a:pt x="49674" y="433066"/>
                </a:lnTo>
                <a:lnTo>
                  <a:pt x="49715" y="433212"/>
                </a:lnTo>
                <a:lnTo>
                  <a:pt x="52138" y="441412"/>
                </a:lnTo>
                <a:lnTo>
                  <a:pt x="58184" y="461836"/>
                </a:lnTo>
                <a:lnTo>
                  <a:pt x="58248" y="462050"/>
                </a:lnTo>
                <a:lnTo>
                  <a:pt x="58674" y="463488"/>
                </a:lnTo>
                <a:lnTo>
                  <a:pt x="64585" y="483404"/>
                </a:lnTo>
                <a:lnTo>
                  <a:pt x="64644" y="483595"/>
                </a:lnTo>
                <a:lnTo>
                  <a:pt x="65175" y="485392"/>
                </a:lnTo>
                <a:lnTo>
                  <a:pt x="66722" y="490592"/>
                </a:lnTo>
                <a:lnTo>
                  <a:pt x="68432" y="496342"/>
                </a:lnTo>
                <a:lnTo>
                  <a:pt x="70146" y="502091"/>
                </a:lnTo>
                <a:lnTo>
                  <a:pt x="70999" y="504968"/>
                </a:lnTo>
                <a:lnTo>
                  <a:pt x="72292" y="509306"/>
                </a:lnTo>
                <a:lnTo>
                  <a:pt x="77459" y="526623"/>
                </a:lnTo>
                <a:lnTo>
                  <a:pt x="77890" y="528061"/>
                </a:lnTo>
                <a:lnTo>
                  <a:pt x="78906" y="531460"/>
                </a:lnTo>
                <a:lnTo>
                  <a:pt x="83456" y="546666"/>
                </a:lnTo>
                <a:lnTo>
                  <a:pt x="83878" y="548082"/>
                </a:lnTo>
                <a:lnTo>
                  <a:pt x="86436" y="556631"/>
                </a:lnTo>
                <a:lnTo>
                  <a:pt x="90396" y="569823"/>
                </a:lnTo>
                <a:lnTo>
                  <a:pt x="96370" y="589712"/>
                </a:lnTo>
                <a:lnTo>
                  <a:pt x="96810" y="591173"/>
                </a:lnTo>
                <a:lnTo>
                  <a:pt x="100648" y="603902"/>
                </a:lnTo>
                <a:lnTo>
                  <a:pt x="101138" y="605531"/>
                </a:lnTo>
                <a:lnTo>
                  <a:pt x="108881" y="631178"/>
                </a:lnTo>
                <a:lnTo>
                  <a:pt x="109154" y="632086"/>
                </a:lnTo>
                <a:lnTo>
                  <a:pt x="109344" y="632708"/>
                </a:lnTo>
                <a:lnTo>
                  <a:pt x="109807" y="634242"/>
                </a:lnTo>
                <a:lnTo>
                  <a:pt x="114148" y="648590"/>
                </a:lnTo>
                <a:lnTo>
                  <a:pt x="118498" y="662939"/>
                </a:lnTo>
                <a:lnTo>
                  <a:pt x="121878" y="674056"/>
                </a:lnTo>
                <a:lnTo>
                  <a:pt x="122422" y="675853"/>
                </a:lnTo>
                <a:lnTo>
                  <a:pt x="122858" y="677287"/>
                </a:lnTo>
                <a:lnTo>
                  <a:pt x="135473" y="718681"/>
                </a:lnTo>
                <a:lnTo>
                  <a:pt x="135967" y="720306"/>
                </a:lnTo>
                <a:lnTo>
                  <a:pt x="148587" y="761514"/>
                </a:lnTo>
                <a:lnTo>
                  <a:pt x="149136" y="763302"/>
                </a:lnTo>
                <a:lnTo>
                  <a:pt x="149208" y="763542"/>
                </a:lnTo>
                <a:lnTo>
                  <a:pt x="153541" y="777627"/>
                </a:lnTo>
                <a:lnTo>
                  <a:pt x="287963" y="772345"/>
                </a:lnTo>
                <a:lnTo>
                  <a:pt x="309759" y="767045"/>
                </a:lnTo>
                <a:lnTo>
                  <a:pt x="327029" y="762970"/>
                </a:lnTo>
                <a:lnTo>
                  <a:pt x="330191" y="762235"/>
                </a:lnTo>
                <a:lnTo>
                  <a:pt x="351367" y="757407"/>
                </a:lnTo>
                <a:lnTo>
                  <a:pt x="366367" y="754085"/>
                </a:lnTo>
                <a:lnTo>
                  <a:pt x="379663" y="751208"/>
                </a:lnTo>
                <a:lnTo>
                  <a:pt x="415129" y="743834"/>
                </a:lnTo>
                <a:lnTo>
                  <a:pt x="457818" y="735544"/>
                </a:lnTo>
                <a:lnTo>
                  <a:pt x="479214" y="731628"/>
                </a:lnTo>
                <a:lnTo>
                  <a:pt x="500642" y="727861"/>
                </a:lnTo>
                <a:lnTo>
                  <a:pt x="586647" y="714329"/>
                </a:lnTo>
                <a:lnTo>
                  <a:pt x="573339" y="625851"/>
                </a:lnTo>
                <a:lnTo>
                  <a:pt x="573898" y="625043"/>
                </a:lnTo>
                <a:lnTo>
                  <a:pt x="598631" y="589707"/>
                </a:lnTo>
                <a:lnTo>
                  <a:pt x="636685" y="534895"/>
                </a:lnTo>
                <a:lnTo>
                  <a:pt x="640241" y="530194"/>
                </a:lnTo>
                <a:lnTo>
                  <a:pt x="656838" y="506470"/>
                </a:lnTo>
                <a:lnTo>
                  <a:pt x="674733" y="479647"/>
                </a:lnTo>
                <a:lnTo>
                  <a:pt x="684218" y="467282"/>
                </a:lnTo>
                <a:lnTo>
                  <a:pt x="691405" y="458469"/>
                </a:lnTo>
                <a:lnTo>
                  <a:pt x="697854" y="446757"/>
                </a:lnTo>
                <a:lnTo>
                  <a:pt x="715774" y="422144"/>
                </a:lnTo>
                <a:lnTo>
                  <a:pt x="716699" y="420814"/>
                </a:lnTo>
                <a:lnTo>
                  <a:pt x="735550" y="393660"/>
                </a:lnTo>
                <a:lnTo>
                  <a:pt x="739241" y="388569"/>
                </a:lnTo>
                <a:lnTo>
                  <a:pt x="754945" y="366075"/>
                </a:lnTo>
                <a:lnTo>
                  <a:pt x="725507" y="329082"/>
                </a:lnTo>
                <a:lnTo>
                  <a:pt x="712858" y="313155"/>
                </a:lnTo>
                <a:lnTo>
                  <a:pt x="709869" y="309447"/>
                </a:lnTo>
                <a:lnTo>
                  <a:pt x="705768" y="304347"/>
                </a:lnTo>
                <a:lnTo>
                  <a:pt x="699808" y="296746"/>
                </a:lnTo>
                <a:lnTo>
                  <a:pt x="697015" y="266892"/>
                </a:lnTo>
                <a:lnTo>
                  <a:pt x="696891" y="265557"/>
                </a:lnTo>
                <a:lnTo>
                  <a:pt x="695978" y="255778"/>
                </a:lnTo>
                <a:lnTo>
                  <a:pt x="695683" y="252607"/>
                </a:lnTo>
                <a:lnTo>
                  <a:pt x="694862" y="243794"/>
                </a:lnTo>
                <a:lnTo>
                  <a:pt x="694642" y="241444"/>
                </a:lnTo>
                <a:lnTo>
                  <a:pt x="694354" y="238349"/>
                </a:lnTo>
                <a:lnTo>
                  <a:pt x="699173" y="219589"/>
                </a:lnTo>
                <a:lnTo>
                  <a:pt x="702440" y="206620"/>
                </a:lnTo>
                <a:lnTo>
                  <a:pt x="704323" y="199296"/>
                </a:lnTo>
                <a:lnTo>
                  <a:pt x="707985" y="184880"/>
                </a:lnTo>
                <a:lnTo>
                  <a:pt x="711163" y="172505"/>
                </a:lnTo>
                <a:lnTo>
                  <a:pt x="713286" y="164219"/>
                </a:lnTo>
                <a:lnTo>
                  <a:pt x="714958" y="159790"/>
                </a:lnTo>
                <a:lnTo>
                  <a:pt x="719760" y="147170"/>
                </a:lnTo>
                <a:lnTo>
                  <a:pt x="727466" y="126900"/>
                </a:lnTo>
                <a:lnTo>
                  <a:pt x="730512" y="122471"/>
                </a:lnTo>
                <a:lnTo>
                  <a:pt x="736926" y="113150"/>
                </a:lnTo>
                <a:lnTo>
                  <a:pt x="715573" y="79408"/>
                </a:lnTo>
                <a:lnTo>
                  <a:pt x="709800" y="70397"/>
                </a:lnTo>
                <a:lnTo>
                  <a:pt x="702692" y="58960"/>
                </a:lnTo>
                <a:lnTo>
                  <a:pt x="701117" y="56721"/>
                </a:lnTo>
                <a:lnTo>
                  <a:pt x="686539" y="33710"/>
                </a:lnTo>
                <a:lnTo>
                  <a:pt x="682791" y="27773"/>
                </a:lnTo>
                <a:lnTo>
                  <a:pt x="680907" y="24819"/>
                </a:lnTo>
                <a:lnTo>
                  <a:pt x="677525" y="19477"/>
                </a:lnTo>
                <a:lnTo>
                  <a:pt x="669265" y="6439"/>
                </a:lnTo>
                <a:lnTo>
                  <a:pt x="665255" y="112"/>
                </a:lnTo>
                <a:lnTo>
                  <a:pt x="657009" y="6548"/>
                </a:lnTo>
                <a:lnTo>
                  <a:pt x="656104" y="7258"/>
                </a:lnTo>
                <a:lnTo>
                  <a:pt x="649979" y="921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7390A17-A8F5-1019-F95B-172134F78877}"/>
              </a:ext>
            </a:extLst>
          </p:cNvPr>
          <p:cNvSpPr>
            <a:spLocks/>
          </p:cNvSpPr>
          <p:nvPr/>
        </p:nvSpPr>
        <p:spPr>
          <a:xfrm flipV="1">
            <a:off x="8379209" y="4978178"/>
            <a:ext cx="196331" cy="513641"/>
          </a:xfrm>
          <a:custGeom>
            <a:avLst/>
            <a:gdLst>
              <a:gd name="connsiteX0" fmla="*/ 119426 w 133701"/>
              <a:gd name="connsiteY0" fmla="*/ 317219 h 349788"/>
              <a:gd name="connsiteX1" fmla="*/ 114418 w 133701"/>
              <a:gd name="connsiteY1" fmla="*/ 298296 h 349788"/>
              <a:gd name="connsiteX2" fmla="*/ 101721 w 133701"/>
              <a:gd name="connsiteY2" fmla="*/ 282977 h 349788"/>
              <a:gd name="connsiteX3" fmla="*/ 116273 w 133701"/>
              <a:gd name="connsiteY3" fmla="*/ 232035 h 349788"/>
              <a:gd name="connsiteX4" fmla="*/ 116727 w 133701"/>
              <a:gd name="connsiteY4" fmla="*/ 225864 h 349788"/>
              <a:gd name="connsiteX5" fmla="*/ 118378 w 133701"/>
              <a:gd name="connsiteY5" fmla="*/ 216475 h 349788"/>
              <a:gd name="connsiteX6" fmla="*/ 122315 w 133701"/>
              <a:gd name="connsiteY6" fmla="*/ 206111 h 349788"/>
              <a:gd name="connsiteX7" fmla="*/ 130934 w 133701"/>
              <a:gd name="connsiteY7" fmla="*/ 137512 h 349788"/>
              <a:gd name="connsiteX8" fmla="*/ 132780 w 133701"/>
              <a:gd name="connsiteY8" fmla="*/ 56444 h 349788"/>
              <a:gd name="connsiteX9" fmla="*/ 133348 w 133701"/>
              <a:gd name="connsiteY9" fmla="*/ 25342 h 349788"/>
              <a:gd name="connsiteX10" fmla="*/ 133906 w 133701"/>
              <a:gd name="connsiteY10" fmla="*/ 13181 h 349788"/>
              <a:gd name="connsiteX11" fmla="*/ 132359 w 133701"/>
              <a:gd name="connsiteY11" fmla="*/ 8806 h 349788"/>
              <a:gd name="connsiteX12" fmla="*/ 132817 w 133701"/>
              <a:gd name="connsiteY12" fmla="*/ 2018 h 349788"/>
              <a:gd name="connsiteX13" fmla="*/ 129065 w 133701"/>
              <a:gd name="connsiteY13" fmla="*/ 770 h 349788"/>
              <a:gd name="connsiteX14" fmla="*/ 126298 w 133701"/>
              <a:gd name="connsiteY14" fmla="*/ 6025 h 349788"/>
              <a:gd name="connsiteX15" fmla="*/ 105246 w 133701"/>
              <a:gd name="connsiteY15" fmla="*/ 38048 h 349788"/>
              <a:gd name="connsiteX16" fmla="*/ 42142 w 133701"/>
              <a:gd name="connsiteY16" fmla="*/ 134309 h 349788"/>
              <a:gd name="connsiteX17" fmla="*/ 36562 w 133701"/>
              <a:gd name="connsiteY17" fmla="*/ 140221 h 349788"/>
              <a:gd name="connsiteX18" fmla="*/ 8860 w 133701"/>
              <a:gd name="connsiteY18" fmla="*/ 179927 h 349788"/>
              <a:gd name="connsiteX19" fmla="*/ 8529 w 133701"/>
              <a:gd name="connsiteY19" fmla="*/ 180590 h 349788"/>
              <a:gd name="connsiteX20" fmla="*/ 5412 w 133701"/>
              <a:gd name="connsiteY20" fmla="*/ 187315 h 349788"/>
              <a:gd name="connsiteX21" fmla="*/ 4786 w 133701"/>
              <a:gd name="connsiteY21" fmla="*/ 189661 h 349788"/>
              <a:gd name="connsiteX22" fmla="*/ 322 w 133701"/>
              <a:gd name="connsiteY22" fmla="*/ 209106 h 349788"/>
              <a:gd name="connsiteX23" fmla="*/ 204 w 133701"/>
              <a:gd name="connsiteY23" fmla="*/ 219220 h 349788"/>
              <a:gd name="connsiteX24" fmla="*/ 1098 w 133701"/>
              <a:gd name="connsiteY24" fmla="*/ 224711 h 349788"/>
              <a:gd name="connsiteX25" fmla="*/ 1906 w 133701"/>
              <a:gd name="connsiteY25" fmla="*/ 228736 h 349788"/>
              <a:gd name="connsiteX26" fmla="*/ 3334 w 133701"/>
              <a:gd name="connsiteY26" fmla="*/ 234095 h 349788"/>
              <a:gd name="connsiteX27" fmla="*/ 5911 w 133701"/>
              <a:gd name="connsiteY27" fmla="*/ 240861 h 349788"/>
              <a:gd name="connsiteX28" fmla="*/ 8973 w 133701"/>
              <a:gd name="connsiteY28" fmla="*/ 246606 h 349788"/>
              <a:gd name="connsiteX29" fmla="*/ 15560 w 133701"/>
              <a:gd name="connsiteY29" fmla="*/ 256267 h 349788"/>
              <a:gd name="connsiteX30" fmla="*/ 20064 w 133701"/>
              <a:gd name="connsiteY30" fmla="*/ 262988 h 349788"/>
              <a:gd name="connsiteX31" fmla="*/ 26859 w 133701"/>
              <a:gd name="connsiteY31" fmla="*/ 268587 h 349788"/>
              <a:gd name="connsiteX32" fmla="*/ 26088 w 133701"/>
              <a:gd name="connsiteY32" fmla="*/ 274382 h 349788"/>
              <a:gd name="connsiteX33" fmla="*/ 21402 w 133701"/>
              <a:gd name="connsiteY33" fmla="*/ 302476 h 349788"/>
              <a:gd name="connsiteX34" fmla="*/ 30969 w 133701"/>
              <a:gd name="connsiteY34" fmla="*/ 305657 h 349788"/>
              <a:gd name="connsiteX35" fmla="*/ 41729 w 133701"/>
              <a:gd name="connsiteY35" fmla="*/ 309255 h 349788"/>
              <a:gd name="connsiteX36" fmla="*/ 47703 w 133701"/>
              <a:gd name="connsiteY36" fmla="*/ 311265 h 349788"/>
              <a:gd name="connsiteX37" fmla="*/ 58450 w 133701"/>
              <a:gd name="connsiteY37" fmla="*/ 314896 h 349788"/>
              <a:gd name="connsiteX38" fmla="*/ 75152 w 133701"/>
              <a:gd name="connsiteY38" fmla="*/ 320591 h 349788"/>
              <a:gd name="connsiteX39" fmla="*/ 75964 w 133701"/>
              <a:gd name="connsiteY39" fmla="*/ 317755 h 349788"/>
              <a:gd name="connsiteX40" fmla="*/ 83562 w 133701"/>
              <a:gd name="connsiteY40" fmla="*/ 314129 h 349788"/>
              <a:gd name="connsiteX41" fmla="*/ 88629 w 133701"/>
              <a:gd name="connsiteY41" fmla="*/ 328350 h 349788"/>
              <a:gd name="connsiteX42" fmla="*/ 88493 w 133701"/>
              <a:gd name="connsiteY42" fmla="*/ 342349 h 349788"/>
              <a:gd name="connsiteX43" fmla="*/ 103095 w 133701"/>
              <a:gd name="connsiteY43" fmla="*/ 350558 h 349788"/>
              <a:gd name="connsiteX44" fmla="*/ 119426 w 133701"/>
              <a:gd name="connsiteY44" fmla="*/ 317219 h 3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3701" h="349788">
                <a:moveTo>
                  <a:pt x="119426" y="317219"/>
                </a:moveTo>
                <a:lnTo>
                  <a:pt x="114418" y="298296"/>
                </a:lnTo>
                <a:lnTo>
                  <a:pt x="101721" y="282977"/>
                </a:lnTo>
                <a:lnTo>
                  <a:pt x="116273" y="232035"/>
                </a:lnTo>
                <a:lnTo>
                  <a:pt x="116727" y="225864"/>
                </a:lnTo>
                <a:lnTo>
                  <a:pt x="118378" y="216475"/>
                </a:lnTo>
                <a:lnTo>
                  <a:pt x="122315" y="206111"/>
                </a:lnTo>
                <a:lnTo>
                  <a:pt x="130934" y="137512"/>
                </a:lnTo>
                <a:lnTo>
                  <a:pt x="132780" y="56444"/>
                </a:lnTo>
                <a:lnTo>
                  <a:pt x="133348" y="25342"/>
                </a:lnTo>
                <a:lnTo>
                  <a:pt x="133906" y="13181"/>
                </a:lnTo>
                <a:lnTo>
                  <a:pt x="132359" y="8806"/>
                </a:lnTo>
                <a:lnTo>
                  <a:pt x="132817" y="2018"/>
                </a:lnTo>
                <a:lnTo>
                  <a:pt x="129065" y="770"/>
                </a:lnTo>
                <a:lnTo>
                  <a:pt x="126298" y="6025"/>
                </a:lnTo>
                <a:lnTo>
                  <a:pt x="105246" y="38048"/>
                </a:lnTo>
                <a:lnTo>
                  <a:pt x="42142" y="134309"/>
                </a:lnTo>
                <a:lnTo>
                  <a:pt x="36562" y="140221"/>
                </a:lnTo>
                <a:lnTo>
                  <a:pt x="8860" y="179927"/>
                </a:lnTo>
                <a:lnTo>
                  <a:pt x="8529" y="180590"/>
                </a:lnTo>
                <a:lnTo>
                  <a:pt x="5412" y="187315"/>
                </a:lnTo>
                <a:lnTo>
                  <a:pt x="4786" y="189661"/>
                </a:lnTo>
                <a:lnTo>
                  <a:pt x="322" y="209106"/>
                </a:lnTo>
                <a:lnTo>
                  <a:pt x="204" y="219220"/>
                </a:lnTo>
                <a:lnTo>
                  <a:pt x="1098" y="224711"/>
                </a:lnTo>
                <a:lnTo>
                  <a:pt x="1906" y="228736"/>
                </a:lnTo>
                <a:lnTo>
                  <a:pt x="3334" y="234095"/>
                </a:lnTo>
                <a:lnTo>
                  <a:pt x="5911" y="240861"/>
                </a:lnTo>
                <a:lnTo>
                  <a:pt x="8973" y="246606"/>
                </a:lnTo>
                <a:lnTo>
                  <a:pt x="15560" y="256267"/>
                </a:lnTo>
                <a:lnTo>
                  <a:pt x="20064" y="262988"/>
                </a:lnTo>
                <a:lnTo>
                  <a:pt x="26859" y="268587"/>
                </a:lnTo>
                <a:lnTo>
                  <a:pt x="26088" y="274382"/>
                </a:lnTo>
                <a:lnTo>
                  <a:pt x="21402" y="302476"/>
                </a:lnTo>
                <a:lnTo>
                  <a:pt x="30969" y="305657"/>
                </a:lnTo>
                <a:lnTo>
                  <a:pt x="41729" y="309255"/>
                </a:lnTo>
                <a:lnTo>
                  <a:pt x="47703" y="311265"/>
                </a:lnTo>
                <a:lnTo>
                  <a:pt x="58450" y="314896"/>
                </a:lnTo>
                <a:lnTo>
                  <a:pt x="75152" y="320591"/>
                </a:lnTo>
                <a:lnTo>
                  <a:pt x="75964" y="317755"/>
                </a:lnTo>
                <a:lnTo>
                  <a:pt x="83562" y="314129"/>
                </a:lnTo>
                <a:lnTo>
                  <a:pt x="88629" y="328350"/>
                </a:lnTo>
                <a:lnTo>
                  <a:pt x="88493" y="342349"/>
                </a:lnTo>
                <a:lnTo>
                  <a:pt x="103095" y="350558"/>
                </a:lnTo>
                <a:lnTo>
                  <a:pt x="119426" y="31721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7FAB34DA-67C2-D7AF-2098-FADDF36E0EDE}"/>
              </a:ext>
            </a:extLst>
          </p:cNvPr>
          <p:cNvSpPr>
            <a:spLocks/>
          </p:cNvSpPr>
          <p:nvPr/>
        </p:nvSpPr>
        <p:spPr>
          <a:xfrm flipV="1">
            <a:off x="7652251" y="2773592"/>
            <a:ext cx="611767" cy="1011975"/>
          </a:xfrm>
          <a:custGeom>
            <a:avLst/>
            <a:gdLst>
              <a:gd name="connsiteX0" fmla="*/ 114073 w 416612"/>
              <a:gd name="connsiteY0" fmla="*/ 636232 h 689152"/>
              <a:gd name="connsiteX1" fmla="*/ 117326 w 416612"/>
              <a:gd name="connsiteY1" fmla="*/ 635839 h 689152"/>
              <a:gd name="connsiteX2" fmla="*/ 149946 w 416612"/>
              <a:gd name="connsiteY2" fmla="*/ 644894 h 689152"/>
              <a:gd name="connsiteX3" fmla="*/ 156183 w 416612"/>
              <a:gd name="connsiteY3" fmla="*/ 646827 h 689152"/>
              <a:gd name="connsiteX4" fmla="*/ 160347 w 416612"/>
              <a:gd name="connsiteY4" fmla="*/ 648105 h 689152"/>
              <a:gd name="connsiteX5" fmla="*/ 178401 w 416612"/>
              <a:gd name="connsiteY5" fmla="*/ 655428 h 689152"/>
              <a:gd name="connsiteX6" fmla="*/ 208245 w 416612"/>
              <a:gd name="connsiteY6" fmla="*/ 678575 h 689152"/>
              <a:gd name="connsiteX7" fmla="*/ 221659 w 416612"/>
              <a:gd name="connsiteY7" fmla="*/ 671160 h 689152"/>
              <a:gd name="connsiteX8" fmla="*/ 221732 w 416612"/>
              <a:gd name="connsiteY8" fmla="*/ 671108 h 689152"/>
              <a:gd name="connsiteX9" fmla="*/ 234868 w 416612"/>
              <a:gd name="connsiteY9" fmla="*/ 656078 h 689152"/>
              <a:gd name="connsiteX10" fmla="*/ 255862 w 416612"/>
              <a:gd name="connsiteY10" fmla="*/ 646762 h 689152"/>
              <a:gd name="connsiteX11" fmla="*/ 260634 w 416612"/>
              <a:gd name="connsiteY11" fmla="*/ 650840 h 689152"/>
              <a:gd name="connsiteX12" fmla="*/ 261664 w 416612"/>
              <a:gd name="connsiteY12" fmla="*/ 653192 h 689152"/>
              <a:gd name="connsiteX13" fmla="*/ 258525 w 416612"/>
              <a:gd name="connsiteY13" fmla="*/ 663241 h 689152"/>
              <a:gd name="connsiteX14" fmla="*/ 260026 w 416612"/>
              <a:gd name="connsiteY14" fmla="*/ 664731 h 689152"/>
              <a:gd name="connsiteX15" fmla="*/ 338358 w 416612"/>
              <a:gd name="connsiteY15" fmla="*/ 665241 h 689152"/>
              <a:gd name="connsiteX16" fmla="*/ 377107 w 416612"/>
              <a:gd name="connsiteY16" fmla="*/ 669545 h 689152"/>
              <a:gd name="connsiteX17" fmla="*/ 381793 w 416612"/>
              <a:gd name="connsiteY17" fmla="*/ 666740 h 689152"/>
              <a:gd name="connsiteX18" fmla="*/ 375669 w 416612"/>
              <a:gd name="connsiteY18" fmla="*/ 660933 h 689152"/>
              <a:gd name="connsiteX19" fmla="*/ 386601 w 416612"/>
              <a:gd name="connsiteY19" fmla="*/ 649443 h 689152"/>
              <a:gd name="connsiteX20" fmla="*/ 400178 w 416612"/>
              <a:gd name="connsiteY20" fmla="*/ 571618 h 689152"/>
              <a:gd name="connsiteX21" fmla="*/ 415714 w 416612"/>
              <a:gd name="connsiteY21" fmla="*/ 546544 h 689152"/>
              <a:gd name="connsiteX22" fmla="*/ 415229 w 416612"/>
              <a:gd name="connsiteY22" fmla="*/ 539753 h 689152"/>
              <a:gd name="connsiteX23" fmla="*/ 416858 w 416612"/>
              <a:gd name="connsiteY23" fmla="*/ 522886 h 689152"/>
              <a:gd name="connsiteX24" fmla="*/ 413592 w 416612"/>
              <a:gd name="connsiteY24" fmla="*/ 509972 h 689152"/>
              <a:gd name="connsiteX25" fmla="*/ 387817 w 416612"/>
              <a:gd name="connsiteY25" fmla="*/ 501163 h 689152"/>
              <a:gd name="connsiteX26" fmla="*/ 372611 w 416612"/>
              <a:gd name="connsiteY26" fmla="*/ 490790 h 689152"/>
              <a:gd name="connsiteX27" fmla="*/ 347957 w 416612"/>
              <a:gd name="connsiteY27" fmla="*/ 454953 h 689152"/>
              <a:gd name="connsiteX28" fmla="*/ 357360 w 416612"/>
              <a:gd name="connsiteY28" fmla="*/ 415603 h 689152"/>
              <a:gd name="connsiteX29" fmla="*/ 367685 w 416612"/>
              <a:gd name="connsiteY29" fmla="*/ 407331 h 689152"/>
              <a:gd name="connsiteX30" fmla="*/ 327131 w 416612"/>
              <a:gd name="connsiteY30" fmla="*/ 371532 h 689152"/>
              <a:gd name="connsiteX31" fmla="*/ 326618 w 416612"/>
              <a:gd name="connsiteY31" fmla="*/ 359219 h 689152"/>
              <a:gd name="connsiteX32" fmla="*/ 326246 w 416612"/>
              <a:gd name="connsiteY32" fmla="*/ 350842 h 689152"/>
              <a:gd name="connsiteX33" fmla="*/ 322159 w 416612"/>
              <a:gd name="connsiteY33" fmla="*/ 258953 h 689152"/>
              <a:gd name="connsiteX34" fmla="*/ 321520 w 416612"/>
              <a:gd name="connsiteY34" fmla="*/ 245812 h 689152"/>
              <a:gd name="connsiteX35" fmla="*/ 321247 w 416612"/>
              <a:gd name="connsiteY35" fmla="*/ 240467 h 689152"/>
              <a:gd name="connsiteX36" fmla="*/ 323407 w 416612"/>
              <a:gd name="connsiteY36" fmla="*/ 234391 h 689152"/>
              <a:gd name="connsiteX37" fmla="*/ 322114 w 416612"/>
              <a:gd name="connsiteY37" fmla="*/ 231172 h 689152"/>
              <a:gd name="connsiteX38" fmla="*/ 320100 w 416612"/>
              <a:gd name="connsiteY38" fmla="*/ 226238 h 689152"/>
              <a:gd name="connsiteX39" fmla="*/ 322241 w 416612"/>
              <a:gd name="connsiteY39" fmla="*/ 221118 h 689152"/>
              <a:gd name="connsiteX40" fmla="*/ 319818 w 416612"/>
              <a:gd name="connsiteY40" fmla="*/ 216354 h 689152"/>
              <a:gd name="connsiteX41" fmla="*/ 321810 w 416612"/>
              <a:gd name="connsiteY41" fmla="*/ 212700 h 689152"/>
              <a:gd name="connsiteX42" fmla="*/ 322046 w 416612"/>
              <a:gd name="connsiteY42" fmla="*/ 212230 h 689152"/>
              <a:gd name="connsiteX43" fmla="*/ 326056 w 416612"/>
              <a:gd name="connsiteY43" fmla="*/ 205894 h 689152"/>
              <a:gd name="connsiteX44" fmla="*/ 329372 w 416612"/>
              <a:gd name="connsiteY44" fmla="*/ 200261 h 689152"/>
              <a:gd name="connsiteX45" fmla="*/ 332343 w 416612"/>
              <a:gd name="connsiteY45" fmla="*/ 195298 h 689152"/>
              <a:gd name="connsiteX46" fmla="*/ 336403 w 416612"/>
              <a:gd name="connsiteY46" fmla="*/ 186502 h 689152"/>
              <a:gd name="connsiteX47" fmla="*/ 348220 w 416612"/>
              <a:gd name="connsiteY47" fmla="*/ 160942 h 689152"/>
              <a:gd name="connsiteX48" fmla="*/ 351191 w 416612"/>
              <a:gd name="connsiteY48" fmla="*/ 146051 h 689152"/>
              <a:gd name="connsiteX49" fmla="*/ 355981 w 416612"/>
              <a:gd name="connsiteY49" fmla="*/ 117767 h 689152"/>
              <a:gd name="connsiteX50" fmla="*/ 360654 w 416612"/>
              <a:gd name="connsiteY50" fmla="*/ 91215 h 689152"/>
              <a:gd name="connsiteX51" fmla="*/ 368438 w 416612"/>
              <a:gd name="connsiteY51" fmla="*/ 46999 h 689152"/>
              <a:gd name="connsiteX52" fmla="*/ 376245 w 416612"/>
              <a:gd name="connsiteY52" fmla="*/ 337 h 689152"/>
              <a:gd name="connsiteX53" fmla="*/ 246091 w 416612"/>
              <a:gd name="connsiteY53" fmla="*/ 5327 h 689152"/>
              <a:gd name="connsiteX54" fmla="*/ 236093 w 416612"/>
              <a:gd name="connsiteY54" fmla="*/ 37765 h 689152"/>
              <a:gd name="connsiteX55" fmla="*/ 213049 w 416612"/>
              <a:gd name="connsiteY55" fmla="*/ 41667 h 689152"/>
              <a:gd name="connsiteX56" fmla="*/ 171910 w 416612"/>
              <a:gd name="connsiteY56" fmla="*/ 42878 h 689152"/>
              <a:gd name="connsiteX57" fmla="*/ 165582 w 416612"/>
              <a:gd name="connsiteY57" fmla="*/ 74947 h 689152"/>
              <a:gd name="connsiteX58" fmla="*/ 164756 w 416612"/>
              <a:gd name="connsiteY58" fmla="*/ 79451 h 689152"/>
              <a:gd name="connsiteX59" fmla="*/ 161567 w 416612"/>
              <a:gd name="connsiteY59" fmla="*/ 95640 h 689152"/>
              <a:gd name="connsiteX60" fmla="*/ 158542 w 416612"/>
              <a:gd name="connsiteY60" fmla="*/ 110971 h 689152"/>
              <a:gd name="connsiteX61" fmla="*/ 151506 w 416612"/>
              <a:gd name="connsiteY61" fmla="*/ 130780 h 689152"/>
              <a:gd name="connsiteX62" fmla="*/ 153779 w 416612"/>
              <a:gd name="connsiteY62" fmla="*/ 134634 h 689152"/>
              <a:gd name="connsiteX63" fmla="*/ 146403 w 416612"/>
              <a:gd name="connsiteY63" fmla="*/ 148922 h 689152"/>
              <a:gd name="connsiteX64" fmla="*/ 127478 w 416612"/>
              <a:gd name="connsiteY64" fmla="*/ 164815 h 689152"/>
              <a:gd name="connsiteX65" fmla="*/ 129882 w 416612"/>
              <a:gd name="connsiteY65" fmla="*/ 176767 h 689152"/>
              <a:gd name="connsiteX66" fmla="*/ 125368 w 416612"/>
              <a:gd name="connsiteY66" fmla="*/ 200946 h 689152"/>
              <a:gd name="connsiteX67" fmla="*/ 110281 w 416612"/>
              <a:gd name="connsiteY67" fmla="*/ 213309 h 689152"/>
              <a:gd name="connsiteX68" fmla="*/ 81036 w 416612"/>
              <a:gd name="connsiteY68" fmla="*/ 220316 h 689152"/>
              <a:gd name="connsiteX69" fmla="*/ 78459 w 416612"/>
              <a:gd name="connsiteY69" fmla="*/ 228136 h 689152"/>
              <a:gd name="connsiteX70" fmla="*/ 63707 w 416612"/>
              <a:gd name="connsiteY70" fmla="*/ 272150 h 689152"/>
              <a:gd name="connsiteX71" fmla="*/ 57774 w 416612"/>
              <a:gd name="connsiteY71" fmla="*/ 303290 h 689152"/>
              <a:gd name="connsiteX72" fmla="*/ 57284 w 416612"/>
              <a:gd name="connsiteY72" fmla="*/ 304547 h 689152"/>
              <a:gd name="connsiteX73" fmla="*/ 46687 w 416612"/>
              <a:gd name="connsiteY73" fmla="*/ 361135 h 689152"/>
              <a:gd name="connsiteX74" fmla="*/ 33455 w 416612"/>
              <a:gd name="connsiteY74" fmla="*/ 359987 h 689152"/>
              <a:gd name="connsiteX75" fmla="*/ 28878 w 416612"/>
              <a:gd name="connsiteY75" fmla="*/ 383080 h 689152"/>
              <a:gd name="connsiteX76" fmla="*/ 27218 w 416612"/>
              <a:gd name="connsiteY76" fmla="*/ 391209 h 689152"/>
              <a:gd name="connsiteX77" fmla="*/ 8692 w 416612"/>
              <a:gd name="connsiteY77" fmla="*/ 407855 h 689152"/>
              <a:gd name="connsiteX78" fmla="*/ 6719 w 416612"/>
              <a:gd name="connsiteY78" fmla="*/ 409635 h 689152"/>
              <a:gd name="connsiteX79" fmla="*/ 245 w 416612"/>
              <a:gd name="connsiteY79" fmla="*/ 420887 h 689152"/>
              <a:gd name="connsiteX80" fmla="*/ 1910 w 416612"/>
              <a:gd name="connsiteY80" fmla="*/ 429086 h 689152"/>
              <a:gd name="connsiteX81" fmla="*/ 3766 w 416612"/>
              <a:gd name="connsiteY81" fmla="*/ 437508 h 689152"/>
              <a:gd name="connsiteX82" fmla="*/ 31486 w 416612"/>
              <a:gd name="connsiteY82" fmla="*/ 471380 h 689152"/>
              <a:gd name="connsiteX83" fmla="*/ 35233 w 416612"/>
              <a:gd name="connsiteY83" fmla="*/ 507134 h 689152"/>
              <a:gd name="connsiteX84" fmla="*/ 29178 w 416612"/>
              <a:gd name="connsiteY84" fmla="*/ 553680 h 689152"/>
              <a:gd name="connsiteX85" fmla="*/ 24514 w 416612"/>
              <a:gd name="connsiteY85" fmla="*/ 589054 h 689152"/>
              <a:gd name="connsiteX86" fmla="*/ 24514 w 416612"/>
              <a:gd name="connsiteY86" fmla="*/ 601677 h 689152"/>
              <a:gd name="connsiteX87" fmla="*/ 24514 w 416612"/>
              <a:gd name="connsiteY87" fmla="*/ 616979 h 689152"/>
              <a:gd name="connsiteX88" fmla="*/ 24473 w 416612"/>
              <a:gd name="connsiteY88" fmla="*/ 630025 h 689152"/>
              <a:gd name="connsiteX89" fmla="*/ 24537 w 416612"/>
              <a:gd name="connsiteY89" fmla="*/ 647755 h 689152"/>
              <a:gd name="connsiteX90" fmla="*/ 25018 w 416612"/>
              <a:gd name="connsiteY90" fmla="*/ 686617 h 689152"/>
              <a:gd name="connsiteX91" fmla="*/ 76023 w 416612"/>
              <a:gd name="connsiteY91" fmla="*/ 689490 h 689152"/>
              <a:gd name="connsiteX92" fmla="*/ 88198 w 416612"/>
              <a:gd name="connsiteY92" fmla="*/ 672663 h 689152"/>
              <a:gd name="connsiteX93" fmla="*/ 90045 w 416612"/>
              <a:gd name="connsiteY93" fmla="*/ 670058 h 689152"/>
              <a:gd name="connsiteX94" fmla="*/ 114073 w 416612"/>
              <a:gd name="connsiteY94" fmla="*/ 636232 h 68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416612" h="689152">
                <a:moveTo>
                  <a:pt x="114073" y="636232"/>
                </a:moveTo>
                <a:lnTo>
                  <a:pt x="117326" y="635839"/>
                </a:lnTo>
                <a:lnTo>
                  <a:pt x="149946" y="644894"/>
                </a:lnTo>
                <a:lnTo>
                  <a:pt x="156183" y="646827"/>
                </a:lnTo>
                <a:lnTo>
                  <a:pt x="160347" y="648105"/>
                </a:lnTo>
                <a:lnTo>
                  <a:pt x="178401" y="655428"/>
                </a:lnTo>
                <a:lnTo>
                  <a:pt x="208245" y="678575"/>
                </a:lnTo>
                <a:lnTo>
                  <a:pt x="221659" y="671160"/>
                </a:lnTo>
                <a:lnTo>
                  <a:pt x="221732" y="671108"/>
                </a:lnTo>
                <a:lnTo>
                  <a:pt x="234868" y="656078"/>
                </a:lnTo>
                <a:lnTo>
                  <a:pt x="255862" y="646762"/>
                </a:lnTo>
                <a:lnTo>
                  <a:pt x="260634" y="650840"/>
                </a:lnTo>
                <a:lnTo>
                  <a:pt x="261664" y="653192"/>
                </a:lnTo>
                <a:lnTo>
                  <a:pt x="258525" y="663241"/>
                </a:lnTo>
                <a:lnTo>
                  <a:pt x="260026" y="664731"/>
                </a:lnTo>
                <a:lnTo>
                  <a:pt x="338358" y="665241"/>
                </a:lnTo>
                <a:lnTo>
                  <a:pt x="377107" y="669545"/>
                </a:lnTo>
                <a:lnTo>
                  <a:pt x="381793" y="666740"/>
                </a:lnTo>
                <a:lnTo>
                  <a:pt x="375669" y="660933"/>
                </a:lnTo>
                <a:lnTo>
                  <a:pt x="386601" y="649443"/>
                </a:lnTo>
                <a:lnTo>
                  <a:pt x="400178" y="571618"/>
                </a:lnTo>
                <a:lnTo>
                  <a:pt x="415714" y="546544"/>
                </a:lnTo>
                <a:lnTo>
                  <a:pt x="415229" y="539753"/>
                </a:lnTo>
                <a:lnTo>
                  <a:pt x="416858" y="522886"/>
                </a:lnTo>
                <a:lnTo>
                  <a:pt x="413592" y="509972"/>
                </a:lnTo>
                <a:lnTo>
                  <a:pt x="387817" y="501163"/>
                </a:lnTo>
                <a:lnTo>
                  <a:pt x="372611" y="490790"/>
                </a:lnTo>
                <a:lnTo>
                  <a:pt x="347957" y="454953"/>
                </a:lnTo>
                <a:lnTo>
                  <a:pt x="357360" y="415603"/>
                </a:lnTo>
                <a:lnTo>
                  <a:pt x="367685" y="407331"/>
                </a:lnTo>
                <a:lnTo>
                  <a:pt x="327131" y="371532"/>
                </a:lnTo>
                <a:lnTo>
                  <a:pt x="326618" y="359219"/>
                </a:lnTo>
                <a:lnTo>
                  <a:pt x="326246" y="350842"/>
                </a:lnTo>
                <a:lnTo>
                  <a:pt x="322159" y="258953"/>
                </a:lnTo>
                <a:lnTo>
                  <a:pt x="321520" y="245812"/>
                </a:lnTo>
                <a:lnTo>
                  <a:pt x="321247" y="240467"/>
                </a:lnTo>
                <a:lnTo>
                  <a:pt x="323407" y="234391"/>
                </a:lnTo>
                <a:lnTo>
                  <a:pt x="322114" y="231172"/>
                </a:lnTo>
                <a:lnTo>
                  <a:pt x="320100" y="226238"/>
                </a:lnTo>
                <a:lnTo>
                  <a:pt x="322241" y="221118"/>
                </a:lnTo>
                <a:lnTo>
                  <a:pt x="319818" y="216354"/>
                </a:lnTo>
                <a:lnTo>
                  <a:pt x="321810" y="212700"/>
                </a:lnTo>
                <a:lnTo>
                  <a:pt x="322046" y="212230"/>
                </a:lnTo>
                <a:lnTo>
                  <a:pt x="326056" y="205894"/>
                </a:lnTo>
                <a:lnTo>
                  <a:pt x="329372" y="200261"/>
                </a:lnTo>
                <a:lnTo>
                  <a:pt x="332343" y="195298"/>
                </a:lnTo>
                <a:lnTo>
                  <a:pt x="336403" y="186502"/>
                </a:lnTo>
                <a:lnTo>
                  <a:pt x="348220" y="160942"/>
                </a:lnTo>
                <a:lnTo>
                  <a:pt x="351191" y="146051"/>
                </a:lnTo>
                <a:lnTo>
                  <a:pt x="355981" y="117767"/>
                </a:lnTo>
                <a:lnTo>
                  <a:pt x="360654" y="91215"/>
                </a:lnTo>
                <a:lnTo>
                  <a:pt x="368438" y="46999"/>
                </a:lnTo>
                <a:lnTo>
                  <a:pt x="376245" y="337"/>
                </a:lnTo>
                <a:lnTo>
                  <a:pt x="246091" y="5327"/>
                </a:lnTo>
                <a:lnTo>
                  <a:pt x="236093" y="37765"/>
                </a:lnTo>
                <a:lnTo>
                  <a:pt x="213049" y="41667"/>
                </a:lnTo>
                <a:lnTo>
                  <a:pt x="171910" y="42878"/>
                </a:lnTo>
                <a:lnTo>
                  <a:pt x="165582" y="74947"/>
                </a:lnTo>
                <a:lnTo>
                  <a:pt x="164756" y="79451"/>
                </a:lnTo>
                <a:lnTo>
                  <a:pt x="161567" y="95640"/>
                </a:lnTo>
                <a:lnTo>
                  <a:pt x="158542" y="110971"/>
                </a:lnTo>
                <a:lnTo>
                  <a:pt x="151506" y="130780"/>
                </a:lnTo>
                <a:lnTo>
                  <a:pt x="153779" y="134634"/>
                </a:lnTo>
                <a:lnTo>
                  <a:pt x="146403" y="148922"/>
                </a:lnTo>
                <a:lnTo>
                  <a:pt x="127478" y="164815"/>
                </a:lnTo>
                <a:lnTo>
                  <a:pt x="129882" y="176767"/>
                </a:lnTo>
                <a:lnTo>
                  <a:pt x="125368" y="200946"/>
                </a:lnTo>
                <a:lnTo>
                  <a:pt x="110281" y="213309"/>
                </a:lnTo>
                <a:lnTo>
                  <a:pt x="81036" y="220316"/>
                </a:lnTo>
                <a:lnTo>
                  <a:pt x="78459" y="228136"/>
                </a:lnTo>
                <a:lnTo>
                  <a:pt x="63707" y="272150"/>
                </a:lnTo>
                <a:lnTo>
                  <a:pt x="57774" y="303290"/>
                </a:lnTo>
                <a:lnTo>
                  <a:pt x="57284" y="304547"/>
                </a:lnTo>
                <a:lnTo>
                  <a:pt x="46687" y="361135"/>
                </a:lnTo>
                <a:lnTo>
                  <a:pt x="33455" y="359987"/>
                </a:lnTo>
                <a:lnTo>
                  <a:pt x="28878" y="383080"/>
                </a:lnTo>
                <a:lnTo>
                  <a:pt x="27218" y="391209"/>
                </a:lnTo>
                <a:lnTo>
                  <a:pt x="8692" y="407855"/>
                </a:lnTo>
                <a:lnTo>
                  <a:pt x="6719" y="409635"/>
                </a:lnTo>
                <a:lnTo>
                  <a:pt x="245" y="420887"/>
                </a:lnTo>
                <a:lnTo>
                  <a:pt x="1910" y="429086"/>
                </a:lnTo>
                <a:lnTo>
                  <a:pt x="3766" y="437508"/>
                </a:lnTo>
                <a:lnTo>
                  <a:pt x="31486" y="471380"/>
                </a:lnTo>
                <a:lnTo>
                  <a:pt x="35233" y="507134"/>
                </a:lnTo>
                <a:lnTo>
                  <a:pt x="29178" y="553680"/>
                </a:lnTo>
                <a:lnTo>
                  <a:pt x="24514" y="589054"/>
                </a:lnTo>
                <a:lnTo>
                  <a:pt x="24514" y="601677"/>
                </a:lnTo>
                <a:lnTo>
                  <a:pt x="24514" y="616979"/>
                </a:lnTo>
                <a:lnTo>
                  <a:pt x="24473" y="630025"/>
                </a:lnTo>
                <a:lnTo>
                  <a:pt x="24537" y="647755"/>
                </a:lnTo>
                <a:lnTo>
                  <a:pt x="25018" y="686617"/>
                </a:lnTo>
                <a:lnTo>
                  <a:pt x="76023" y="689490"/>
                </a:lnTo>
                <a:lnTo>
                  <a:pt x="88198" y="672663"/>
                </a:lnTo>
                <a:lnTo>
                  <a:pt x="90045" y="670058"/>
                </a:lnTo>
                <a:lnTo>
                  <a:pt x="114073" y="63623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C47ED839-DCE3-A005-1120-A7EEAB7E69E8}"/>
              </a:ext>
            </a:extLst>
          </p:cNvPr>
          <p:cNvSpPr>
            <a:spLocks/>
          </p:cNvSpPr>
          <p:nvPr/>
        </p:nvSpPr>
        <p:spPr>
          <a:xfrm flipV="1">
            <a:off x="5751161" y="1972065"/>
            <a:ext cx="709646" cy="729277"/>
          </a:xfrm>
          <a:custGeom>
            <a:avLst/>
            <a:gdLst>
              <a:gd name="connsiteX0" fmla="*/ 201097 w 483267"/>
              <a:gd name="connsiteY0" fmla="*/ 33745 h 496636"/>
              <a:gd name="connsiteX1" fmla="*/ 170713 w 483267"/>
              <a:gd name="connsiteY1" fmla="*/ 54451 h 496636"/>
              <a:gd name="connsiteX2" fmla="*/ 170155 w 483267"/>
              <a:gd name="connsiteY2" fmla="*/ 54419 h 496636"/>
              <a:gd name="connsiteX3" fmla="*/ 165565 w 483267"/>
              <a:gd name="connsiteY3" fmla="*/ 54183 h 496636"/>
              <a:gd name="connsiteX4" fmla="*/ 160417 w 483267"/>
              <a:gd name="connsiteY4" fmla="*/ 53925 h 496636"/>
              <a:gd name="connsiteX5" fmla="*/ 151421 w 483267"/>
              <a:gd name="connsiteY5" fmla="*/ 53493 h 496636"/>
              <a:gd name="connsiteX6" fmla="*/ 131537 w 483267"/>
              <a:gd name="connsiteY6" fmla="*/ 52613 h 496636"/>
              <a:gd name="connsiteX7" fmla="*/ 127532 w 483267"/>
              <a:gd name="connsiteY7" fmla="*/ 52445 h 496636"/>
              <a:gd name="connsiteX8" fmla="*/ 123812 w 483267"/>
              <a:gd name="connsiteY8" fmla="*/ 52300 h 496636"/>
              <a:gd name="connsiteX9" fmla="*/ 122797 w 483267"/>
              <a:gd name="connsiteY9" fmla="*/ 73895 h 496636"/>
              <a:gd name="connsiteX10" fmla="*/ 122425 w 483267"/>
              <a:gd name="connsiteY10" fmla="*/ 81347 h 496636"/>
              <a:gd name="connsiteX11" fmla="*/ 121596 w 483267"/>
              <a:gd name="connsiteY11" fmla="*/ 98672 h 496636"/>
              <a:gd name="connsiteX12" fmla="*/ 121245 w 483267"/>
              <a:gd name="connsiteY12" fmla="*/ 105946 h 496636"/>
              <a:gd name="connsiteX13" fmla="*/ 119144 w 483267"/>
              <a:gd name="connsiteY13" fmla="*/ 108374 h 496636"/>
              <a:gd name="connsiteX14" fmla="*/ 118876 w 483267"/>
              <a:gd name="connsiteY14" fmla="*/ 109064 h 496636"/>
              <a:gd name="connsiteX15" fmla="*/ 117760 w 483267"/>
              <a:gd name="connsiteY15" fmla="*/ 110189 h 496636"/>
              <a:gd name="connsiteX16" fmla="*/ 113608 w 483267"/>
              <a:gd name="connsiteY16" fmla="*/ 115848 h 496636"/>
              <a:gd name="connsiteX17" fmla="*/ 109598 w 483267"/>
              <a:gd name="connsiteY17" fmla="*/ 121071 h 496636"/>
              <a:gd name="connsiteX18" fmla="*/ 107852 w 483267"/>
              <a:gd name="connsiteY18" fmla="*/ 123022 h 496636"/>
              <a:gd name="connsiteX19" fmla="*/ 106037 w 483267"/>
              <a:gd name="connsiteY19" fmla="*/ 125817 h 496636"/>
              <a:gd name="connsiteX20" fmla="*/ 103874 w 483267"/>
              <a:gd name="connsiteY20" fmla="*/ 128603 h 496636"/>
              <a:gd name="connsiteX21" fmla="*/ 98955 w 483267"/>
              <a:gd name="connsiteY21" fmla="*/ 134970 h 496636"/>
              <a:gd name="connsiteX22" fmla="*/ 95340 w 483267"/>
              <a:gd name="connsiteY22" fmla="*/ 139648 h 496636"/>
              <a:gd name="connsiteX23" fmla="*/ 92769 w 483267"/>
              <a:gd name="connsiteY23" fmla="*/ 142997 h 496636"/>
              <a:gd name="connsiteX24" fmla="*/ 88529 w 483267"/>
              <a:gd name="connsiteY24" fmla="*/ 148556 h 496636"/>
              <a:gd name="connsiteX25" fmla="*/ 83825 w 483267"/>
              <a:gd name="connsiteY25" fmla="*/ 154682 h 496636"/>
              <a:gd name="connsiteX26" fmla="*/ 79667 w 483267"/>
              <a:gd name="connsiteY26" fmla="*/ 171041 h 496636"/>
              <a:gd name="connsiteX27" fmla="*/ 77744 w 483267"/>
              <a:gd name="connsiteY27" fmla="*/ 178615 h 496636"/>
              <a:gd name="connsiteX28" fmla="*/ 76962 w 483267"/>
              <a:gd name="connsiteY28" fmla="*/ 181750 h 496636"/>
              <a:gd name="connsiteX29" fmla="*/ 75285 w 483267"/>
              <a:gd name="connsiteY29" fmla="*/ 188294 h 496636"/>
              <a:gd name="connsiteX30" fmla="*/ 73734 w 483267"/>
              <a:gd name="connsiteY30" fmla="*/ 194438 h 496636"/>
              <a:gd name="connsiteX31" fmla="*/ 63293 w 483267"/>
              <a:gd name="connsiteY31" fmla="*/ 235523 h 496636"/>
              <a:gd name="connsiteX32" fmla="*/ 56994 w 483267"/>
              <a:gd name="connsiteY32" fmla="*/ 248992 h 496636"/>
              <a:gd name="connsiteX33" fmla="*/ 53005 w 483267"/>
              <a:gd name="connsiteY33" fmla="*/ 258943 h 496636"/>
              <a:gd name="connsiteX34" fmla="*/ 49542 w 483267"/>
              <a:gd name="connsiteY34" fmla="*/ 264956 h 496636"/>
              <a:gd name="connsiteX35" fmla="*/ 48695 w 483267"/>
              <a:gd name="connsiteY35" fmla="*/ 266753 h 496636"/>
              <a:gd name="connsiteX36" fmla="*/ 44922 w 483267"/>
              <a:gd name="connsiteY36" fmla="*/ 274848 h 496636"/>
              <a:gd name="connsiteX37" fmla="*/ 41629 w 483267"/>
              <a:gd name="connsiteY37" fmla="*/ 281891 h 496636"/>
              <a:gd name="connsiteX38" fmla="*/ 35598 w 483267"/>
              <a:gd name="connsiteY38" fmla="*/ 294778 h 496636"/>
              <a:gd name="connsiteX39" fmla="*/ 31682 w 483267"/>
              <a:gd name="connsiteY39" fmla="*/ 303160 h 496636"/>
              <a:gd name="connsiteX40" fmla="*/ 31572 w 483267"/>
              <a:gd name="connsiteY40" fmla="*/ 303382 h 496636"/>
              <a:gd name="connsiteX41" fmla="*/ 22640 w 483267"/>
              <a:gd name="connsiteY41" fmla="*/ 322450 h 496636"/>
              <a:gd name="connsiteX42" fmla="*/ 21617 w 483267"/>
              <a:gd name="connsiteY42" fmla="*/ 324624 h 496636"/>
              <a:gd name="connsiteX43" fmla="*/ 21196 w 483267"/>
              <a:gd name="connsiteY43" fmla="*/ 325463 h 496636"/>
              <a:gd name="connsiteX44" fmla="*/ 19169 w 483267"/>
              <a:gd name="connsiteY44" fmla="*/ 329856 h 496636"/>
              <a:gd name="connsiteX45" fmla="*/ 3551 w 483267"/>
              <a:gd name="connsiteY45" fmla="*/ 363227 h 496636"/>
              <a:gd name="connsiteX46" fmla="*/ 392 w 483267"/>
              <a:gd name="connsiteY46" fmla="*/ 369956 h 496636"/>
              <a:gd name="connsiteX47" fmla="*/ 1716 w 483267"/>
              <a:gd name="connsiteY47" fmla="*/ 377416 h 496636"/>
              <a:gd name="connsiteX48" fmla="*/ 3544 w 483267"/>
              <a:gd name="connsiteY48" fmla="*/ 387586 h 496636"/>
              <a:gd name="connsiteX49" fmla="*/ 4621 w 483267"/>
              <a:gd name="connsiteY49" fmla="*/ 393381 h 496636"/>
              <a:gd name="connsiteX50" fmla="*/ 5220 w 483267"/>
              <a:gd name="connsiteY50" fmla="*/ 397333 h 496636"/>
              <a:gd name="connsiteX51" fmla="*/ 6582 w 483267"/>
              <a:gd name="connsiteY51" fmla="*/ 405065 h 496636"/>
              <a:gd name="connsiteX52" fmla="*/ 10269 w 483267"/>
              <a:gd name="connsiteY52" fmla="*/ 406390 h 496636"/>
              <a:gd name="connsiteX53" fmla="*/ 15378 w 483267"/>
              <a:gd name="connsiteY53" fmla="*/ 408210 h 496636"/>
              <a:gd name="connsiteX54" fmla="*/ 21768 w 483267"/>
              <a:gd name="connsiteY54" fmla="*/ 410996 h 496636"/>
              <a:gd name="connsiteX55" fmla="*/ 28605 w 483267"/>
              <a:gd name="connsiteY55" fmla="*/ 416387 h 496636"/>
              <a:gd name="connsiteX56" fmla="*/ 34313 w 483267"/>
              <a:gd name="connsiteY56" fmla="*/ 423307 h 496636"/>
              <a:gd name="connsiteX57" fmla="*/ 39181 w 483267"/>
              <a:gd name="connsiteY57" fmla="*/ 424887 h 496636"/>
              <a:gd name="connsiteX58" fmla="*/ 45024 w 483267"/>
              <a:gd name="connsiteY58" fmla="*/ 404839 h 496636"/>
              <a:gd name="connsiteX59" fmla="*/ 54272 w 483267"/>
              <a:gd name="connsiteY59" fmla="*/ 406531 h 496636"/>
              <a:gd name="connsiteX60" fmla="*/ 54452 w 483267"/>
              <a:gd name="connsiteY60" fmla="*/ 409689 h 496636"/>
              <a:gd name="connsiteX61" fmla="*/ 45792 w 483267"/>
              <a:gd name="connsiteY61" fmla="*/ 460132 h 496636"/>
              <a:gd name="connsiteX62" fmla="*/ 49006 w 483267"/>
              <a:gd name="connsiteY62" fmla="*/ 470628 h 496636"/>
              <a:gd name="connsiteX63" fmla="*/ 57823 w 483267"/>
              <a:gd name="connsiteY63" fmla="*/ 473046 h 496636"/>
              <a:gd name="connsiteX64" fmla="*/ 61531 w 483267"/>
              <a:gd name="connsiteY64" fmla="*/ 474086 h 496636"/>
              <a:gd name="connsiteX65" fmla="*/ 63847 w 483267"/>
              <a:gd name="connsiteY65" fmla="*/ 478292 h 496636"/>
              <a:gd name="connsiteX66" fmla="*/ 64079 w 483267"/>
              <a:gd name="connsiteY66" fmla="*/ 486519 h 496636"/>
              <a:gd name="connsiteX67" fmla="*/ 59745 w 483267"/>
              <a:gd name="connsiteY67" fmla="*/ 490104 h 496636"/>
              <a:gd name="connsiteX68" fmla="*/ 63381 w 483267"/>
              <a:gd name="connsiteY68" fmla="*/ 494669 h 496636"/>
              <a:gd name="connsiteX69" fmla="*/ 67107 w 483267"/>
              <a:gd name="connsiteY69" fmla="*/ 495863 h 496636"/>
              <a:gd name="connsiteX70" fmla="*/ 68021 w 483267"/>
              <a:gd name="connsiteY70" fmla="*/ 495490 h 496636"/>
              <a:gd name="connsiteX71" fmla="*/ 69336 w 483267"/>
              <a:gd name="connsiteY71" fmla="*/ 495504 h 496636"/>
              <a:gd name="connsiteX72" fmla="*/ 71590 w 483267"/>
              <a:gd name="connsiteY72" fmla="*/ 495572 h 496636"/>
              <a:gd name="connsiteX73" fmla="*/ 72796 w 483267"/>
              <a:gd name="connsiteY73" fmla="*/ 495881 h 496636"/>
              <a:gd name="connsiteX74" fmla="*/ 74662 w 483267"/>
              <a:gd name="connsiteY74" fmla="*/ 496334 h 496636"/>
              <a:gd name="connsiteX75" fmla="*/ 74975 w 483267"/>
              <a:gd name="connsiteY75" fmla="*/ 495572 h 496636"/>
              <a:gd name="connsiteX76" fmla="*/ 82079 w 483267"/>
              <a:gd name="connsiteY76" fmla="*/ 483306 h 496636"/>
              <a:gd name="connsiteX77" fmla="*/ 121478 w 483267"/>
              <a:gd name="connsiteY77" fmla="*/ 463594 h 496636"/>
              <a:gd name="connsiteX78" fmla="*/ 146190 w 483267"/>
              <a:gd name="connsiteY78" fmla="*/ 445674 h 496636"/>
              <a:gd name="connsiteX79" fmla="*/ 176407 w 483267"/>
              <a:gd name="connsiteY79" fmla="*/ 423548 h 496636"/>
              <a:gd name="connsiteX80" fmla="*/ 191166 w 483267"/>
              <a:gd name="connsiteY80" fmla="*/ 413007 h 496636"/>
              <a:gd name="connsiteX81" fmla="*/ 199786 w 483267"/>
              <a:gd name="connsiteY81" fmla="*/ 406758 h 496636"/>
              <a:gd name="connsiteX82" fmla="*/ 208977 w 483267"/>
              <a:gd name="connsiteY82" fmla="*/ 400047 h 496636"/>
              <a:gd name="connsiteX83" fmla="*/ 217872 w 483267"/>
              <a:gd name="connsiteY83" fmla="*/ 392686 h 496636"/>
              <a:gd name="connsiteX84" fmla="*/ 218675 w 483267"/>
              <a:gd name="connsiteY84" fmla="*/ 392024 h 496636"/>
              <a:gd name="connsiteX85" fmla="*/ 236126 w 483267"/>
              <a:gd name="connsiteY85" fmla="*/ 377866 h 496636"/>
              <a:gd name="connsiteX86" fmla="*/ 264673 w 483267"/>
              <a:gd name="connsiteY86" fmla="*/ 414273 h 496636"/>
              <a:gd name="connsiteX87" fmla="*/ 283308 w 483267"/>
              <a:gd name="connsiteY87" fmla="*/ 443156 h 496636"/>
              <a:gd name="connsiteX88" fmla="*/ 291223 w 483267"/>
              <a:gd name="connsiteY88" fmla="*/ 455118 h 496636"/>
              <a:gd name="connsiteX89" fmla="*/ 334422 w 483267"/>
              <a:gd name="connsiteY89" fmla="*/ 456492 h 496636"/>
              <a:gd name="connsiteX90" fmla="*/ 352413 w 483267"/>
              <a:gd name="connsiteY90" fmla="*/ 437239 h 496636"/>
              <a:gd name="connsiteX91" fmla="*/ 366992 w 483267"/>
              <a:gd name="connsiteY91" fmla="*/ 448361 h 496636"/>
              <a:gd name="connsiteX92" fmla="*/ 372023 w 483267"/>
              <a:gd name="connsiteY92" fmla="*/ 452222 h 496636"/>
              <a:gd name="connsiteX93" fmla="*/ 429801 w 483267"/>
              <a:gd name="connsiteY93" fmla="*/ 496766 h 496636"/>
              <a:gd name="connsiteX94" fmla="*/ 430608 w 483267"/>
              <a:gd name="connsiteY94" fmla="*/ 496130 h 496636"/>
              <a:gd name="connsiteX95" fmla="*/ 431221 w 483267"/>
              <a:gd name="connsiteY95" fmla="*/ 495640 h 496636"/>
              <a:gd name="connsiteX96" fmla="*/ 431479 w 483267"/>
              <a:gd name="connsiteY96" fmla="*/ 495422 h 496636"/>
              <a:gd name="connsiteX97" fmla="*/ 431919 w 483267"/>
              <a:gd name="connsiteY97" fmla="*/ 495059 h 496636"/>
              <a:gd name="connsiteX98" fmla="*/ 437326 w 483267"/>
              <a:gd name="connsiteY98" fmla="*/ 490812 h 496636"/>
              <a:gd name="connsiteX99" fmla="*/ 438011 w 483267"/>
              <a:gd name="connsiteY99" fmla="*/ 490254 h 496636"/>
              <a:gd name="connsiteX100" fmla="*/ 438388 w 483267"/>
              <a:gd name="connsiteY100" fmla="*/ 489959 h 496636"/>
              <a:gd name="connsiteX101" fmla="*/ 444947 w 483267"/>
              <a:gd name="connsiteY101" fmla="*/ 484754 h 496636"/>
              <a:gd name="connsiteX102" fmla="*/ 450300 w 483267"/>
              <a:gd name="connsiteY102" fmla="*/ 480511 h 496636"/>
              <a:gd name="connsiteX103" fmla="*/ 453339 w 483267"/>
              <a:gd name="connsiteY103" fmla="*/ 478097 h 496636"/>
              <a:gd name="connsiteX104" fmla="*/ 459291 w 483267"/>
              <a:gd name="connsiteY104" fmla="*/ 473373 h 496636"/>
              <a:gd name="connsiteX105" fmla="*/ 466313 w 483267"/>
              <a:gd name="connsiteY105" fmla="*/ 467742 h 496636"/>
              <a:gd name="connsiteX106" fmla="*/ 466884 w 483267"/>
              <a:gd name="connsiteY106" fmla="*/ 467302 h 496636"/>
              <a:gd name="connsiteX107" fmla="*/ 469039 w 483267"/>
              <a:gd name="connsiteY107" fmla="*/ 465564 h 496636"/>
              <a:gd name="connsiteX108" fmla="*/ 469806 w 483267"/>
              <a:gd name="connsiteY108" fmla="*/ 464956 h 496636"/>
              <a:gd name="connsiteX109" fmla="*/ 471843 w 483267"/>
              <a:gd name="connsiteY109" fmla="*/ 463304 h 496636"/>
              <a:gd name="connsiteX110" fmla="*/ 472586 w 483267"/>
              <a:gd name="connsiteY110" fmla="*/ 462709 h 496636"/>
              <a:gd name="connsiteX111" fmla="*/ 473358 w 483267"/>
              <a:gd name="connsiteY111" fmla="*/ 462101 h 496636"/>
              <a:gd name="connsiteX112" fmla="*/ 473893 w 483267"/>
              <a:gd name="connsiteY112" fmla="*/ 461679 h 496636"/>
              <a:gd name="connsiteX113" fmla="*/ 479137 w 483267"/>
              <a:gd name="connsiteY113" fmla="*/ 457477 h 496636"/>
              <a:gd name="connsiteX114" fmla="*/ 480897 w 483267"/>
              <a:gd name="connsiteY114" fmla="*/ 456066 h 496636"/>
              <a:gd name="connsiteX115" fmla="*/ 483659 w 483267"/>
              <a:gd name="connsiteY115" fmla="*/ 453851 h 496636"/>
              <a:gd name="connsiteX116" fmla="*/ 482348 w 483267"/>
              <a:gd name="connsiteY116" fmla="*/ 445039 h 496636"/>
              <a:gd name="connsiteX117" fmla="*/ 478493 w 483267"/>
              <a:gd name="connsiteY117" fmla="*/ 419323 h 496636"/>
              <a:gd name="connsiteX118" fmla="*/ 475526 w 483267"/>
              <a:gd name="connsiteY118" fmla="*/ 399448 h 496636"/>
              <a:gd name="connsiteX119" fmla="*/ 474047 w 483267"/>
              <a:gd name="connsiteY119" fmla="*/ 389360 h 496636"/>
              <a:gd name="connsiteX120" fmla="*/ 472106 w 483267"/>
              <a:gd name="connsiteY120" fmla="*/ 376645 h 496636"/>
              <a:gd name="connsiteX121" fmla="*/ 470160 w 483267"/>
              <a:gd name="connsiteY121" fmla="*/ 363758 h 496636"/>
              <a:gd name="connsiteX122" fmla="*/ 466839 w 483267"/>
              <a:gd name="connsiteY122" fmla="*/ 341196 h 496636"/>
              <a:gd name="connsiteX123" fmla="*/ 461495 w 483267"/>
              <a:gd name="connsiteY123" fmla="*/ 307198 h 496636"/>
              <a:gd name="connsiteX124" fmla="*/ 455925 w 483267"/>
              <a:gd name="connsiteY124" fmla="*/ 268708 h 496636"/>
              <a:gd name="connsiteX125" fmla="*/ 444612 w 483267"/>
              <a:gd name="connsiteY125" fmla="*/ 255535 h 496636"/>
              <a:gd name="connsiteX126" fmla="*/ 423550 w 483267"/>
              <a:gd name="connsiteY126" fmla="*/ 230845 h 496636"/>
              <a:gd name="connsiteX127" fmla="*/ 414967 w 483267"/>
              <a:gd name="connsiteY127" fmla="*/ 221016 h 496636"/>
              <a:gd name="connsiteX128" fmla="*/ 407251 w 483267"/>
              <a:gd name="connsiteY128" fmla="*/ 211691 h 496636"/>
              <a:gd name="connsiteX129" fmla="*/ 398832 w 483267"/>
              <a:gd name="connsiteY129" fmla="*/ 202234 h 496636"/>
              <a:gd name="connsiteX130" fmla="*/ 389170 w 483267"/>
              <a:gd name="connsiteY130" fmla="*/ 190599 h 496636"/>
              <a:gd name="connsiteX131" fmla="*/ 379322 w 483267"/>
              <a:gd name="connsiteY131" fmla="*/ 179536 h 496636"/>
              <a:gd name="connsiteX132" fmla="*/ 377326 w 483267"/>
              <a:gd name="connsiteY132" fmla="*/ 177208 h 496636"/>
              <a:gd name="connsiteX133" fmla="*/ 363182 w 483267"/>
              <a:gd name="connsiteY133" fmla="*/ 160913 h 496636"/>
              <a:gd name="connsiteX134" fmla="*/ 356395 w 483267"/>
              <a:gd name="connsiteY134" fmla="*/ 152840 h 496636"/>
              <a:gd name="connsiteX135" fmla="*/ 369691 w 483267"/>
              <a:gd name="connsiteY135" fmla="*/ 140529 h 496636"/>
              <a:gd name="connsiteX136" fmla="*/ 378723 w 483267"/>
              <a:gd name="connsiteY136" fmla="*/ 132265 h 496636"/>
              <a:gd name="connsiteX137" fmla="*/ 379544 w 483267"/>
              <a:gd name="connsiteY137" fmla="*/ 131430 h 496636"/>
              <a:gd name="connsiteX138" fmla="*/ 391438 w 483267"/>
              <a:gd name="connsiteY138" fmla="*/ 120531 h 496636"/>
              <a:gd name="connsiteX139" fmla="*/ 404166 w 483267"/>
              <a:gd name="connsiteY139" fmla="*/ 108778 h 496636"/>
              <a:gd name="connsiteX140" fmla="*/ 375175 w 483267"/>
              <a:gd name="connsiteY140" fmla="*/ 99820 h 496636"/>
              <a:gd name="connsiteX141" fmla="*/ 360283 w 483267"/>
              <a:gd name="connsiteY141" fmla="*/ 95577 h 496636"/>
              <a:gd name="connsiteX142" fmla="*/ 338373 w 483267"/>
              <a:gd name="connsiteY142" fmla="*/ 91979 h 496636"/>
              <a:gd name="connsiteX143" fmla="*/ 319126 w 483267"/>
              <a:gd name="connsiteY143" fmla="*/ 87958 h 496636"/>
              <a:gd name="connsiteX144" fmla="*/ 296113 w 483267"/>
              <a:gd name="connsiteY144" fmla="*/ 82590 h 496636"/>
              <a:gd name="connsiteX145" fmla="*/ 288579 w 483267"/>
              <a:gd name="connsiteY145" fmla="*/ 72988 h 496636"/>
              <a:gd name="connsiteX146" fmla="*/ 285208 w 483267"/>
              <a:gd name="connsiteY146" fmla="*/ 69684 h 496636"/>
              <a:gd name="connsiteX147" fmla="*/ 278898 w 483267"/>
              <a:gd name="connsiteY147" fmla="*/ 61657 h 496636"/>
              <a:gd name="connsiteX148" fmla="*/ 274253 w 483267"/>
              <a:gd name="connsiteY148" fmla="*/ 44617 h 496636"/>
              <a:gd name="connsiteX149" fmla="*/ 273092 w 483267"/>
              <a:gd name="connsiteY149" fmla="*/ 40411 h 496636"/>
              <a:gd name="connsiteX150" fmla="*/ 272130 w 483267"/>
              <a:gd name="connsiteY150" fmla="*/ 38564 h 496636"/>
              <a:gd name="connsiteX151" fmla="*/ 269245 w 483267"/>
              <a:gd name="connsiteY151" fmla="*/ 33051 h 496636"/>
              <a:gd name="connsiteX152" fmla="*/ 268919 w 483267"/>
              <a:gd name="connsiteY152" fmla="*/ 32424 h 496636"/>
              <a:gd name="connsiteX153" fmla="*/ 265598 w 483267"/>
              <a:gd name="connsiteY153" fmla="*/ 26058 h 496636"/>
              <a:gd name="connsiteX154" fmla="*/ 258490 w 483267"/>
              <a:gd name="connsiteY154" fmla="*/ 12453 h 496636"/>
              <a:gd name="connsiteX155" fmla="*/ 258440 w 483267"/>
              <a:gd name="connsiteY155" fmla="*/ 12372 h 496636"/>
              <a:gd name="connsiteX156" fmla="*/ 241502 w 483267"/>
              <a:gd name="connsiteY156" fmla="*/ 129 h 496636"/>
              <a:gd name="connsiteX157" fmla="*/ 200608 w 483267"/>
              <a:gd name="connsiteY157" fmla="*/ 3836 h 496636"/>
              <a:gd name="connsiteX158" fmla="*/ 200784 w 483267"/>
              <a:gd name="connsiteY158" fmla="*/ 15376 h 496636"/>
              <a:gd name="connsiteX159" fmla="*/ 201097 w 483267"/>
              <a:gd name="connsiteY159" fmla="*/ 33745 h 496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483267" h="496636">
                <a:moveTo>
                  <a:pt x="201097" y="33745"/>
                </a:moveTo>
                <a:lnTo>
                  <a:pt x="170713" y="54451"/>
                </a:lnTo>
                <a:lnTo>
                  <a:pt x="170155" y="54419"/>
                </a:lnTo>
                <a:lnTo>
                  <a:pt x="165565" y="54183"/>
                </a:lnTo>
                <a:lnTo>
                  <a:pt x="160417" y="53925"/>
                </a:lnTo>
                <a:lnTo>
                  <a:pt x="151421" y="53493"/>
                </a:lnTo>
                <a:lnTo>
                  <a:pt x="131537" y="52613"/>
                </a:lnTo>
                <a:lnTo>
                  <a:pt x="127532" y="52445"/>
                </a:lnTo>
                <a:lnTo>
                  <a:pt x="123812" y="52300"/>
                </a:lnTo>
                <a:lnTo>
                  <a:pt x="122797" y="73895"/>
                </a:lnTo>
                <a:lnTo>
                  <a:pt x="122425" y="81347"/>
                </a:lnTo>
                <a:lnTo>
                  <a:pt x="121596" y="98672"/>
                </a:lnTo>
                <a:lnTo>
                  <a:pt x="121245" y="105946"/>
                </a:lnTo>
                <a:lnTo>
                  <a:pt x="119144" y="108374"/>
                </a:lnTo>
                <a:lnTo>
                  <a:pt x="118876" y="109064"/>
                </a:lnTo>
                <a:lnTo>
                  <a:pt x="117760" y="110189"/>
                </a:lnTo>
                <a:lnTo>
                  <a:pt x="113608" y="115848"/>
                </a:lnTo>
                <a:lnTo>
                  <a:pt x="109598" y="121071"/>
                </a:lnTo>
                <a:lnTo>
                  <a:pt x="107852" y="123022"/>
                </a:lnTo>
                <a:lnTo>
                  <a:pt x="106037" y="125817"/>
                </a:lnTo>
                <a:lnTo>
                  <a:pt x="103874" y="128603"/>
                </a:lnTo>
                <a:lnTo>
                  <a:pt x="98955" y="134970"/>
                </a:lnTo>
                <a:lnTo>
                  <a:pt x="95340" y="139648"/>
                </a:lnTo>
                <a:lnTo>
                  <a:pt x="92769" y="142997"/>
                </a:lnTo>
                <a:lnTo>
                  <a:pt x="88529" y="148556"/>
                </a:lnTo>
                <a:lnTo>
                  <a:pt x="83825" y="154682"/>
                </a:lnTo>
                <a:lnTo>
                  <a:pt x="79667" y="171041"/>
                </a:lnTo>
                <a:lnTo>
                  <a:pt x="77744" y="178615"/>
                </a:lnTo>
                <a:lnTo>
                  <a:pt x="76962" y="181750"/>
                </a:lnTo>
                <a:lnTo>
                  <a:pt x="75285" y="188294"/>
                </a:lnTo>
                <a:lnTo>
                  <a:pt x="73734" y="194438"/>
                </a:lnTo>
                <a:lnTo>
                  <a:pt x="63293" y="235523"/>
                </a:lnTo>
                <a:lnTo>
                  <a:pt x="56994" y="248992"/>
                </a:lnTo>
                <a:lnTo>
                  <a:pt x="53005" y="258943"/>
                </a:lnTo>
                <a:lnTo>
                  <a:pt x="49542" y="264956"/>
                </a:lnTo>
                <a:lnTo>
                  <a:pt x="48695" y="266753"/>
                </a:lnTo>
                <a:lnTo>
                  <a:pt x="44922" y="274848"/>
                </a:lnTo>
                <a:lnTo>
                  <a:pt x="41629" y="281891"/>
                </a:lnTo>
                <a:lnTo>
                  <a:pt x="35598" y="294778"/>
                </a:lnTo>
                <a:lnTo>
                  <a:pt x="31682" y="303160"/>
                </a:lnTo>
                <a:lnTo>
                  <a:pt x="31572" y="303382"/>
                </a:lnTo>
                <a:lnTo>
                  <a:pt x="22640" y="322450"/>
                </a:lnTo>
                <a:lnTo>
                  <a:pt x="21617" y="324624"/>
                </a:lnTo>
                <a:lnTo>
                  <a:pt x="21196" y="325463"/>
                </a:lnTo>
                <a:lnTo>
                  <a:pt x="19169" y="329856"/>
                </a:lnTo>
                <a:lnTo>
                  <a:pt x="3551" y="363227"/>
                </a:lnTo>
                <a:lnTo>
                  <a:pt x="392" y="369956"/>
                </a:lnTo>
                <a:lnTo>
                  <a:pt x="1716" y="377416"/>
                </a:lnTo>
                <a:lnTo>
                  <a:pt x="3544" y="387586"/>
                </a:lnTo>
                <a:lnTo>
                  <a:pt x="4621" y="393381"/>
                </a:lnTo>
                <a:lnTo>
                  <a:pt x="5220" y="397333"/>
                </a:lnTo>
                <a:lnTo>
                  <a:pt x="6582" y="405065"/>
                </a:lnTo>
                <a:lnTo>
                  <a:pt x="10269" y="406390"/>
                </a:lnTo>
                <a:lnTo>
                  <a:pt x="15378" y="408210"/>
                </a:lnTo>
                <a:lnTo>
                  <a:pt x="21768" y="410996"/>
                </a:lnTo>
                <a:lnTo>
                  <a:pt x="28605" y="416387"/>
                </a:lnTo>
                <a:lnTo>
                  <a:pt x="34313" y="423307"/>
                </a:lnTo>
                <a:lnTo>
                  <a:pt x="39181" y="424887"/>
                </a:lnTo>
                <a:lnTo>
                  <a:pt x="45024" y="404839"/>
                </a:lnTo>
                <a:lnTo>
                  <a:pt x="54272" y="406531"/>
                </a:lnTo>
                <a:lnTo>
                  <a:pt x="54452" y="409689"/>
                </a:lnTo>
                <a:lnTo>
                  <a:pt x="45792" y="460132"/>
                </a:lnTo>
                <a:lnTo>
                  <a:pt x="49006" y="470628"/>
                </a:lnTo>
                <a:lnTo>
                  <a:pt x="57823" y="473046"/>
                </a:lnTo>
                <a:lnTo>
                  <a:pt x="61531" y="474086"/>
                </a:lnTo>
                <a:lnTo>
                  <a:pt x="63847" y="478292"/>
                </a:lnTo>
                <a:lnTo>
                  <a:pt x="64079" y="486519"/>
                </a:lnTo>
                <a:lnTo>
                  <a:pt x="59745" y="490104"/>
                </a:lnTo>
                <a:lnTo>
                  <a:pt x="63381" y="494669"/>
                </a:lnTo>
                <a:lnTo>
                  <a:pt x="67107" y="495863"/>
                </a:lnTo>
                <a:lnTo>
                  <a:pt x="68021" y="495490"/>
                </a:lnTo>
                <a:lnTo>
                  <a:pt x="69336" y="495504"/>
                </a:lnTo>
                <a:lnTo>
                  <a:pt x="71590" y="495572"/>
                </a:lnTo>
                <a:lnTo>
                  <a:pt x="72796" y="495881"/>
                </a:lnTo>
                <a:lnTo>
                  <a:pt x="74662" y="496334"/>
                </a:lnTo>
                <a:lnTo>
                  <a:pt x="74975" y="495572"/>
                </a:lnTo>
                <a:lnTo>
                  <a:pt x="82079" y="483306"/>
                </a:lnTo>
                <a:lnTo>
                  <a:pt x="121478" y="463594"/>
                </a:lnTo>
                <a:lnTo>
                  <a:pt x="146190" y="445674"/>
                </a:lnTo>
                <a:lnTo>
                  <a:pt x="176407" y="423548"/>
                </a:lnTo>
                <a:lnTo>
                  <a:pt x="191166" y="413007"/>
                </a:lnTo>
                <a:lnTo>
                  <a:pt x="199786" y="406758"/>
                </a:lnTo>
                <a:lnTo>
                  <a:pt x="208977" y="400047"/>
                </a:lnTo>
                <a:lnTo>
                  <a:pt x="217872" y="392686"/>
                </a:lnTo>
                <a:lnTo>
                  <a:pt x="218675" y="392024"/>
                </a:lnTo>
                <a:lnTo>
                  <a:pt x="236126" y="377866"/>
                </a:lnTo>
                <a:lnTo>
                  <a:pt x="264673" y="414273"/>
                </a:lnTo>
                <a:lnTo>
                  <a:pt x="283308" y="443156"/>
                </a:lnTo>
                <a:lnTo>
                  <a:pt x="291223" y="455118"/>
                </a:lnTo>
                <a:lnTo>
                  <a:pt x="334422" y="456492"/>
                </a:lnTo>
                <a:lnTo>
                  <a:pt x="352413" y="437239"/>
                </a:lnTo>
                <a:lnTo>
                  <a:pt x="366992" y="448361"/>
                </a:lnTo>
                <a:lnTo>
                  <a:pt x="372023" y="452222"/>
                </a:lnTo>
                <a:lnTo>
                  <a:pt x="429801" y="496766"/>
                </a:lnTo>
                <a:lnTo>
                  <a:pt x="430608" y="496130"/>
                </a:lnTo>
                <a:lnTo>
                  <a:pt x="431221" y="495640"/>
                </a:lnTo>
                <a:lnTo>
                  <a:pt x="431479" y="495422"/>
                </a:lnTo>
                <a:lnTo>
                  <a:pt x="431919" y="495059"/>
                </a:lnTo>
                <a:lnTo>
                  <a:pt x="437326" y="490812"/>
                </a:lnTo>
                <a:lnTo>
                  <a:pt x="438011" y="490254"/>
                </a:lnTo>
                <a:lnTo>
                  <a:pt x="438388" y="489959"/>
                </a:lnTo>
                <a:lnTo>
                  <a:pt x="444947" y="484754"/>
                </a:lnTo>
                <a:lnTo>
                  <a:pt x="450300" y="480511"/>
                </a:lnTo>
                <a:lnTo>
                  <a:pt x="453339" y="478097"/>
                </a:lnTo>
                <a:lnTo>
                  <a:pt x="459291" y="473373"/>
                </a:lnTo>
                <a:lnTo>
                  <a:pt x="466313" y="467742"/>
                </a:lnTo>
                <a:lnTo>
                  <a:pt x="466884" y="467302"/>
                </a:lnTo>
                <a:lnTo>
                  <a:pt x="469039" y="465564"/>
                </a:lnTo>
                <a:lnTo>
                  <a:pt x="469806" y="464956"/>
                </a:lnTo>
                <a:lnTo>
                  <a:pt x="471843" y="463304"/>
                </a:lnTo>
                <a:lnTo>
                  <a:pt x="472586" y="462709"/>
                </a:lnTo>
                <a:lnTo>
                  <a:pt x="473358" y="462101"/>
                </a:lnTo>
                <a:lnTo>
                  <a:pt x="473893" y="461679"/>
                </a:lnTo>
                <a:lnTo>
                  <a:pt x="479137" y="457477"/>
                </a:lnTo>
                <a:lnTo>
                  <a:pt x="480897" y="456066"/>
                </a:lnTo>
                <a:lnTo>
                  <a:pt x="483659" y="453851"/>
                </a:lnTo>
                <a:lnTo>
                  <a:pt x="482348" y="445039"/>
                </a:lnTo>
                <a:lnTo>
                  <a:pt x="478493" y="419323"/>
                </a:lnTo>
                <a:lnTo>
                  <a:pt x="475526" y="399448"/>
                </a:lnTo>
                <a:lnTo>
                  <a:pt x="474047" y="389360"/>
                </a:lnTo>
                <a:lnTo>
                  <a:pt x="472106" y="376645"/>
                </a:lnTo>
                <a:lnTo>
                  <a:pt x="470160" y="363758"/>
                </a:lnTo>
                <a:lnTo>
                  <a:pt x="466839" y="341196"/>
                </a:lnTo>
                <a:lnTo>
                  <a:pt x="461495" y="307198"/>
                </a:lnTo>
                <a:lnTo>
                  <a:pt x="455925" y="268708"/>
                </a:lnTo>
                <a:lnTo>
                  <a:pt x="444612" y="255535"/>
                </a:lnTo>
                <a:lnTo>
                  <a:pt x="423550" y="230845"/>
                </a:lnTo>
                <a:lnTo>
                  <a:pt x="414967" y="221016"/>
                </a:lnTo>
                <a:lnTo>
                  <a:pt x="407251" y="211691"/>
                </a:lnTo>
                <a:lnTo>
                  <a:pt x="398832" y="202234"/>
                </a:lnTo>
                <a:lnTo>
                  <a:pt x="389170" y="190599"/>
                </a:lnTo>
                <a:lnTo>
                  <a:pt x="379322" y="179536"/>
                </a:lnTo>
                <a:lnTo>
                  <a:pt x="377326" y="177208"/>
                </a:lnTo>
                <a:lnTo>
                  <a:pt x="363182" y="160913"/>
                </a:lnTo>
                <a:lnTo>
                  <a:pt x="356395" y="152840"/>
                </a:lnTo>
                <a:lnTo>
                  <a:pt x="369691" y="140529"/>
                </a:lnTo>
                <a:lnTo>
                  <a:pt x="378723" y="132265"/>
                </a:lnTo>
                <a:lnTo>
                  <a:pt x="379544" y="131430"/>
                </a:lnTo>
                <a:lnTo>
                  <a:pt x="391438" y="120531"/>
                </a:lnTo>
                <a:lnTo>
                  <a:pt x="404166" y="108778"/>
                </a:lnTo>
                <a:lnTo>
                  <a:pt x="375175" y="99820"/>
                </a:lnTo>
                <a:lnTo>
                  <a:pt x="360283" y="95577"/>
                </a:lnTo>
                <a:lnTo>
                  <a:pt x="338373" y="91979"/>
                </a:lnTo>
                <a:lnTo>
                  <a:pt x="319126" y="87958"/>
                </a:lnTo>
                <a:lnTo>
                  <a:pt x="296113" y="82590"/>
                </a:lnTo>
                <a:lnTo>
                  <a:pt x="288579" y="72988"/>
                </a:lnTo>
                <a:lnTo>
                  <a:pt x="285208" y="69684"/>
                </a:lnTo>
                <a:lnTo>
                  <a:pt x="278898" y="61657"/>
                </a:lnTo>
                <a:lnTo>
                  <a:pt x="274253" y="44617"/>
                </a:lnTo>
                <a:lnTo>
                  <a:pt x="273092" y="40411"/>
                </a:lnTo>
                <a:lnTo>
                  <a:pt x="272130" y="38564"/>
                </a:lnTo>
                <a:lnTo>
                  <a:pt x="269245" y="33051"/>
                </a:lnTo>
                <a:lnTo>
                  <a:pt x="268919" y="32424"/>
                </a:lnTo>
                <a:lnTo>
                  <a:pt x="265598" y="26058"/>
                </a:lnTo>
                <a:lnTo>
                  <a:pt x="258490" y="12453"/>
                </a:lnTo>
                <a:lnTo>
                  <a:pt x="258440" y="12372"/>
                </a:lnTo>
                <a:lnTo>
                  <a:pt x="241502" y="129"/>
                </a:lnTo>
                <a:lnTo>
                  <a:pt x="200608" y="3836"/>
                </a:lnTo>
                <a:lnTo>
                  <a:pt x="200784" y="15376"/>
                </a:lnTo>
                <a:lnTo>
                  <a:pt x="201097" y="3374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EE81FD12-F7F8-C126-4E7B-28186C4CAE57}"/>
              </a:ext>
            </a:extLst>
          </p:cNvPr>
          <p:cNvSpPr>
            <a:spLocks/>
          </p:cNvSpPr>
          <p:nvPr/>
        </p:nvSpPr>
        <p:spPr>
          <a:xfrm flipV="1">
            <a:off x="9050115" y="3219343"/>
            <a:ext cx="767652" cy="656624"/>
          </a:xfrm>
          <a:custGeom>
            <a:avLst/>
            <a:gdLst>
              <a:gd name="connsiteX0" fmla="*/ 241557 w 522769"/>
              <a:gd name="connsiteY0" fmla="*/ 145131 h 447159"/>
              <a:gd name="connsiteX1" fmla="*/ 239447 w 522769"/>
              <a:gd name="connsiteY1" fmla="*/ 141288 h 447159"/>
              <a:gd name="connsiteX2" fmla="*/ 235677 w 522769"/>
              <a:gd name="connsiteY2" fmla="*/ 134868 h 447159"/>
              <a:gd name="connsiteX3" fmla="*/ 230397 w 522769"/>
              <a:gd name="connsiteY3" fmla="*/ 131394 h 447159"/>
              <a:gd name="connsiteX4" fmla="*/ 211567 w 522769"/>
              <a:gd name="connsiteY4" fmla="*/ 91645 h 447159"/>
              <a:gd name="connsiteX5" fmla="*/ 202073 w 522769"/>
              <a:gd name="connsiteY5" fmla="*/ 75142 h 447159"/>
              <a:gd name="connsiteX6" fmla="*/ 202304 w 522769"/>
              <a:gd name="connsiteY6" fmla="*/ 66958 h 447159"/>
              <a:gd name="connsiteX7" fmla="*/ 199184 w 522769"/>
              <a:gd name="connsiteY7" fmla="*/ 60922 h 447159"/>
              <a:gd name="connsiteX8" fmla="*/ 196575 w 522769"/>
              <a:gd name="connsiteY8" fmla="*/ 61741 h 447159"/>
              <a:gd name="connsiteX9" fmla="*/ 192792 w 522769"/>
              <a:gd name="connsiteY9" fmla="*/ 57856 h 447159"/>
              <a:gd name="connsiteX10" fmla="*/ 184295 w 522769"/>
              <a:gd name="connsiteY10" fmla="*/ 26216 h 447159"/>
              <a:gd name="connsiteX11" fmla="*/ 182662 w 522769"/>
              <a:gd name="connsiteY11" fmla="*/ 28733 h 447159"/>
              <a:gd name="connsiteX12" fmla="*/ 179424 w 522769"/>
              <a:gd name="connsiteY12" fmla="*/ 31205 h 447159"/>
              <a:gd name="connsiteX13" fmla="*/ 178625 w 522769"/>
              <a:gd name="connsiteY13" fmla="*/ 34569 h 447159"/>
              <a:gd name="connsiteX14" fmla="*/ 177913 w 522769"/>
              <a:gd name="connsiteY14" fmla="*/ 40756 h 447159"/>
              <a:gd name="connsiteX15" fmla="*/ 175767 w 522769"/>
              <a:gd name="connsiteY15" fmla="*/ 40732 h 447159"/>
              <a:gd name="connsiteX16" fmla="*/ 175831 w 522769"/>
              <a:gd name="connsiteY16" fmla="*/ 42864 h 447159"/>
              <a:gd name="connsiteX17" fmla="*/ 171363 w 522769"/>
              <a:gd name="connsiteY17" fmla="*/ 44985 h 447159"/>
              <a:gd name="connsiteX18" fmla="*/ 171113 w 522769"/>
              <a:gd name="connsiteY18" fmla="*/ 46749 h 447159"/>
              <a:gd name="connsiteX19" fmla="*/ 167738 w 522769"/>
              <a:gd name="connsiteY19" fmla="*/ 45695 h 447159"/>
              <a:gd name="connsiteX20" fmla="*/ 165747 w 522769"/>
              <a:gd name="connsiteY20" fmla="*/ 48532 h 447159"/>
              <a:gd name="connsiteX21" fmla="*/ 166400 w 522769"/>
              <a:gd name="connsiteY21" fmla="*/ 49620 h 447159"/>
              <a:gd name="connsiteX22" fmla="*/ 169217 w 522769"/>
              <a:gd name="connsiteY22" fmla="*/ 50146 h 447159"/>
              <a:gd name="connsiteX23" fmla="*/ 170179 w 522769"/>
              <a:gd name="connsiteY23" fmla="*/ 52846 h 447159"/>
              <a:gd name="connsiteX24" fmla="*/ 172878 w 522769"/>
              <a:gd name="connsiteY24" fmla="*/ 49769 h 447159"/>
              <a:gd name="connsiteX25" fmla="*/ 173726 w 522769"/>
              <a:gd name="connsiteY25" fmla="*/ 54112 h 447159"/>
              <a:gd name="connsiteX26" fmla="*/ 176157 w 522769"/>
              <a:gd name="connsiteY26" fmla="*/ 57271 h 447159"/>
              <a:gd name="connsiteX27" fmla="*/ 173604 w 522769"/>
              <a:gd name="connsiteY27" fmla="*/ 56596 h 447159"/>
              <a:gd name="connsiteX28" fmla="*/ 171975 w 522769"/>
              <a:gd name="connsiteY28" fmla="*/ 57870 h 447159"/>
              <a:gd name="connsiteX29" fmla="*/ 169988 w 522769"/>
              <a:gd name="connsiteY29" fmla="*/ 57562 h 447159"/>
              <a:gd name="connsiteX30" fmla="*/ 167484 w 522769"/>
              <a:gd name="connsiteY30" fmla="*/ 59810 h 447159"/>
              <a:gd name="connsiteX31" fmla="*/ 166894 w 522769"/>
              <a:gd name="connsiteY31" fmla="*/ 61758 h 447159"/>
              <a:gd name="connsiteX32" fmla="*/ 163923 w 522769"/>
              <a:gd name="connsiteY32" fmla="*/ 63299 h 447159"/>
              <a:gd name="connsiteX33" fmla="*/ 162776 w 522769"/>
              <a:gd name="connsiteY33" fmla="*/ 61150 h 447159"/>
              <a:gd name="connsiteX34" fmla="*/ 158942 w 522769"/>
              <a:gd name="connsiteY34" fmla="*/ 61692 h 447159"/>
              <a:gd name="connsiteX35" fmla="*/ 153635 w 522769"/>
              <a:gd name="connsiteY35" fmla="*/ 66002 h 447159"/>
              <a:gd name="connsiteX36" fmla="*/ 153812 w 522769"/>
              <a:gd name="connsiteY36" fmla="*/ 69155 h 447159"/>
              <a:gd name="connsiteX37" fmla="*/ 157237 w 522769"/>
              <a:gd name="connsiteY37" fmla="*/ 70378 h 447159"/>
              <a:gd name="connsiteX38" fmla="*/ 158203 w 522769"/>
              <a:gd name="connsiteY38" fmla="*/ 74442 h 447159"/>
              <a:gd name="connsiteX39" fmla="*/ 161873 w 522769"/>
              <a:gd name="connsiteY39" fmla="*/ 74694 h 447159"/>
              <a:gd name="connsiteX40" fmla="*/ 157437 w 522769"/>
              <a:gd name="connsiteY40" fmla="*/ 77119 h 447159"/>
              <a:gd name="connsiteX41" fmla="*/ 158748 w 522769"/>
              <a:gd name="connsiteY41" fmla="*/ 80748 h 447159"/>
              <a:gd name="connsiteX42" fmla="*/ 160358 w 522769"/>
              <a:gd name="connsiteY42" fmla="*/ 81932 h 447159"/>
              <a:gd name="connsiteX43" fmla="*/ 158897 w 522769"/>
              <a:gd name="connsiteY43" fmla="*/ 83352 h 447159"/>
              <a:gd name="connsiteX44" fmla="*/ 156089 w 522769"/>
              <a:gd name="connsiteY44" fmla="*/ 83876 h 447159"/>
              <a:gd name="connsiteX45" fmla="*/ 150995 w 522769"/>
              <a:gd name="connsiteY45" fmla="*/ 79765 h 447159"/>
              <a:gd name="connsiteX46" fmla="*/ 149734 w 522769"/>
              <a:gd name="connsiteY46" fmla="*/ 80758 h 447159"/>
              <a:gd name="connsiteX47" fmla="*/ 148795 w 522769"/>
              <a:gd name="connsiteY47" fmla="*/ 83313 h 447159"/>
              <a:gd name="connsiteX48" fmla="*/ 147334 w 522769"/>
              <a:gd name="connsiteY48" fmla="*/ 81536 h 447159"/>
              <a:gd name="connsiteX49" fmla="*/ 144422 w 522769"/>
              <a:gd name="connsiteY49" fmla="*/ 82831 h 447159"/>
              <a:gd name="connsiteX50" fmla="*/ 139246 w 522769"/>
              <a:gd name="connsiteY50" fmla="*/ 76512 h 447159"/>
              <a:gd name="connsiteX51" fmla="*/ 135930 w 522769"/>
              <a:gd name="connsiteY51" fmla="*/ 74935 h 447159"/>
              <a:gd name="connsiteX52" fmla="*/ 135068 w 522769"/>
              <a:gd name="connsiteY52" fmla="*/ 72268 h 447159"/>
              <a:gd name="connsiteX53" fmla="*/ 132274 w 522769"/>
              <a:gd name="connsiteY53" fmla="*/ 76405 h 447159"/>
              <a:gd name="connsiteX54" fmla="*/ 127048 w 522769"/>
              <a:gd name="connsiteY54" fmla="*/ 77604 h 447159"/>
              <a:gd name="connsiteX55" fmla="*/ 124531 w 522769"/>
              <a:gd name="connsiteY55" fmla="*/ 76940 h 447159"/>
              <a:gd name="connsiteX56" fmla="*/ 124054 w 522769"/>
              <a:gd name="connsiteY56" fmla="*/ 78694 h 447159"/>
              <a:gd name="connsiteX57" fmla="*/ 121541 w 522769"/>
              <a:gd name="connsiteY57" fmla="*/ 78883 h 447159"/>
              <a:gd name="connsiteX58" fmla="*/ 116656 w 522769"/>
              <a:gd name="connsiteY58" fmla="*/ 82221 h 447159"/>
              <a:gd name="connsiteX59" fmla="*/ 104753 w 522769"/>
              <a:gd name="connsiteY59" fmla="*/ 81279 h 447159"/>
              <a:gd name="connsiteX60" fmla="*/ 99450 w 522769"/>
              <a:gd name="connsiteY60" fmla="*/ 88609 h 447159"/>
              <a:gd name="connsiteX61" fmla="*/ 86635 w 522769"/>
              <a:gd name="connsiteY61" fmla="*/ 86684 h 447159"/>
              <a:gd name="connsiteX62" fmla="*/ 84027 w 522769"/>
              <a:gd name="connsiteY62" fmla="*/ 87515 h 447159"/>
              <a:gd name="connsiteX63" fmla="*/ 83251 w 522769"/>
              <a:gd name="connsiteY63" fmla="*/ 88123 h 447159"/>
              <a:gd name="connsiteX64" fmla="*/ 83464 w 522769"/>
              <a:gd name="connsiteY64" fmla="*/ 89615 h 447159"/>
              <a:gd name="connsiteX65" fmla="*/ 84925 w 522769"/>
              <a:gd name="connsiteY65" fmla="*/ 92016 h 447159"/>
              <a:gd name="connsiteX66" fmla="*/ 91938 w 522769"/>
              <a:gd name="connsiteY66" fmla="*/ 95086 h 447159"/>
              <a:gd name="connsiteX67" fmla="*/ 96955 w 522769"/>
              <a:gd name="connsiteY67" fmla="*/ 94402 h 447159"/>
              <a:gd name="connsiteX68" fmla="*/ 100371 w 522769"/>
              <a:gd name="connsiteY68" fmla="*/ 98920 h 447159"/>
              <a:gd name="connsiteX69" fmla="*/ 98429 w 522769"/>
              <a:gd name="connsiteY69" fmla="*/ 105744 h 447159"/>
              <a:gd name="connsiteX70" fmla="*/ 100824 w 522769"/>
              <a:gd name="connsiteY70" fmla="*/ 110011 h 447159"/>
              <a:gd name="connsiteX71" fmla="*/ 99114 w 522769"/>
              <a:gd name="connsiteY71" fmla="*/ 117074 h 447159"/>
              <a:gd name="connsiteX72" fmla="*/ 96238 w 522769"/>
              <a:gd name="connsiteY72" fmla="*/ 118572 h 447159"/>
              <a:gd name="connsiteX73" fmla="*/ 93167 w 522769"/>
              <a:gd name="connsiteY73" fmla="*/ 118664 h 447159"/>
              <a:gd name="connsiteX74" fmla="*/ 95807 w 522769"/>
              <a:gd name="connsiteY74" fmla="*/ 120717 h 447159"/>
              <a:gd name="connsiteX75" fmla="*/ 92015 w 522769"/>
              <a:gd name="connsiteY75" fmla="*/ 122009 h 447159"/>
              <a:gd name="connsiteX76" fmla="*/ 88214 w 522769"/>
              <a:gd name="connsiteY76" fmla="*/ 119910 h 447159"/>
              <a:gd name="connsiteX77" fmla="*/ 82806 w 522769"/>
              <a:gd name="connsiteY77" fmla="*/ 120720 h 447159"/>
              <a:gd name="connsiteX78" fmla="*/ 80557 w 522769"/>
              <a:gd name="connsiteY78" fmla="*/ 121058 h 447159"/>
              <a:gd name="connsiteX79" fmla="*/ 73226 w 522769"/>
              <a:gd name="connsiteY79" fmla="*/ 119396 h 447159"/>
              <a:gd name="connsiteX80" fmla="*/ 72301 w 522769"/>
              <a:gd name="connsiteY80" fmla="*/ 121053 h 447159"/>
              <a:gd name="connsiteX81" fmla="*/ 65868 w 522769"/>
              <a:gd name="connsiteY81" fmla="*/ 122496 h 447159"/>
              <a:gd name="connsiteX82" fmla="*/ 63600 w 522769"/>
              <a:gd name="connsiteY82" fmla="*/ 124380 h 447159"/>
              <a:gd name="connsiteX83" fmla="*/ 59313 w 522769"/>
              <a:gd name="connsiteY83" fmla="*/ 123599 h 447159"/>
              <a:gd name="connsiteX84" fmla="*/ 55321 w 522769"/>
              <a:gd name="connsiteY84" fmla="*/ 124611 h 447159"/>
              <a:gd name="connsiteX85" fmla="*/ 53634 w 522769"/>
              <a:gd name="connsiteY85" fmla="*/ 130774 h 447159"/>
              <a:gd name="connsiteX86" fmla="*/ 50209 w 522769"/>
              <a:gd name="connsiteY86" fmla="*/ 131913 h 447159"/>
              <a:gd name="connsiteX87" fmla="*/ 47977 w 522769"/>
              <a:gd name="connsiteY87" fmla="*/ 130975 h 447159"/>
              <a:gd name="connsiteX88" fmla="*/ 47025 w 522769"/>
              <a:gd name="connsiteY88" fmla="*/ 132167 h 447159"/>
              <a:gd name="connsiteX89" fmla="*/ 44829 w 522769"/>
              <a:gd name="connsiteY89" fmla="*/ 134713 h 447159"/>
              <a:gd name="connsiteX90" fmla="*/ 45487 w 522769"/>
              <a:gd name="connsiteY90" fmla="*/ 142408 h 447159"/>
              <a:gd name="connsiteX91" fmla="*/ 49733 w 522769"/>
              <a:gd name="connsiteY91" fmla="*/ 147535 h 447159"/>
              <a:gd name="connsiteX92" fmla="*/ 51933 w 522769"/>
              <a:gd name="connsiteY92" fmla="*/ 155349 h 447159"/>
              <a:gd name="connsiteX93" fmla="*/ 51561 w 522769"/>
              <a:gd name="connsiteY93" fmla="*/ 158568 h 447159"/>
              <a:gd name="connsiteX94" fmla="*/ 50404 w 522769"/>
              <a:gd name="connsiteY94" fmla="*/ 160445 h 447159"/>
              <a:gd name="connsiteX95" fmla="*/ 43192 w 522769"/>
              <a:gd name="connsiteY95" fmla="*/ 160100 h 447159"/>
              <a:gd name="connsiteX96" fmla="*/ 42783 w 522769"/>
              <a:gd name="connsiteY96" fmla="*/ 161436 h 447159"/>
              <a:gd name="connsiteX97" fmla="*/ 41368 w 522769"/>
              <a:gd name="connsiteY97" fmla="*/ 161568 h 447159"/>
              <a:gd name="connsiteX98" fmla="*/ 39590 w 522769"/>
              <a:gd name="connsiteY98" fmla="*/ 163514 h 447159"/>
              <a:gd name="connsiteX99" fmla="*/ 36564 w 522769"/>
              <a:gd name="connsiteY99" fmla="*/ 161310 h 447159"/>
              <a:gd name="connsiteX100" fmla="*/ 35321 w 522769"/>
              <a:gd name="connsiteY100" fmla="*/ 166553 h 447159"/>
              <a:gd name="connsiteX101" fmla="*/ 30944 w 522769"/>
              <a:gd name="connsiteY101" fmla="*/ 161417 h 447159"/>
              <a:gd name="connsiteX102" fmla="*/ 29968 w 522769"/>
              <a:gd name="connsiteY102" fmla="*/ 160994 h 447159"/>
              <a:gd name="connsiteX103" fmla="*/ 27228 w 522769"/>
              <a:gd name="connsiteY103" fmla="*/ 163087 h 447159"/>
              <a:gd name="connsiteX104" fmla="*/ 23618 w 522769"/>
              <a:gd name="connsiteY104" fmla="*/ 159124 h 447159"/>
              <a:gd name="connsiteX105" fmla="*/ 20746 w 522769"/>
              <a:gd name="connsiteY105" fmla="*/ 160702 h 447159"/>
              <a:gd name="connsiteX106" fmla="*/ 19027 w 522769"/>
              <a:gd name="connsiteY106" fmla="*/ 160174 h 447159"/>
              <a:gd name="connsiteX107" fmla="*/ 16373 w 522769"/>
              <a:gd name="connsiteY107" fmla="*/ 163387 h 447159"/>
              <a:gd name="connsiteX108" fmla="*/ 14645 w 522769"/>
              <a:gd name="connsiteY108" fmla="*/ 162069 h 447159"/>
              <a:gd name="connsiteX109" fmla="*/ 16092 w 522769"/>
              <a:gd name="connsiteY109" fmla="*/ 161271 h 447159"/>
              <a:gd name="connsiteX110" fmla="*/ 16169 w 522769"/>
              <a:gd name="connsiteY110" fmla="*/ 159622 h 447159"/>
              <a:gd name="connsiteX111" fmla="*/ 13506 w 522769"/>
              <a:gd name="connsiteY111" fmla="*/ 156980 h 447159"/>
              <a:gd name="connsiteX112" fmla="*/ 11365 w 522769"/>
              <a:gd name="connsiteY112" fmla="*/ 161328 h 447159"/>
              <a:gd name="connsiteX113" fmla="*/ 11633 w 522769"/>
              <a:gd name="connsiteY113" fmla="*/ 162621 h 447159"/>
              <a:gd name="connsiteX114" fmla="*/ 16233 w 522769"/>
              <a:gd name="connsiteY114" fmla="*/ 166381 h 447159"/>
              <a:gd name="connsiteX115" fmla="*/ 17807 w 522769"/>
              <a:gd name="connsiteY115" fmla="*/ 169593 h 447159"/>
              <a:gd name="connsiteX116" fmla="*/ 15062 w 522769"/>
              <a:gd name="connsiteY116" fmla="*/ 169348 h 447159"/>
              <a:gd name="connsiteX117" fmla="*/ 10449 w 522769"/>
              <a:gd name="connsiteY117" fmla="*/ 171938 h 447159"/>
              <a:gd name="connsiteX118" fmla="*/ 8739 w 522769"/>
              <a:gd name="connsiteY118" fmla="*/ 169197 h 447159"/>
              <a:gd name="connsiteX119" fmla="*/ 4924 w 522769"/>
              <a:gd name="connsiteY119" fmla="*/ 167365 h 447159"/>
              <a:gd name="connsiteX120" fmla="*/ 4003 w 522769"/>
              <a:gd name="connsiteY120" fmla="*/ 168352 h 447159"/>
              <a:gd name="connsiteX121" fmla="*/ 5028 w 522769"/>
              <a:gd name="connsiteY121" fmla="*/ 170401 h 447159"/>
              <a:gd name="connsiteX122" fmla="*/ 4720 w 522769"/>
              <a:gd name="connsiteY122" fmla="*/ 172518 h 447159"/>
              <a:gd name="connsiteX123" fmla="*/ 129 w 522769"/>
              <a:gd name="connsiteY123" fmla="*/ 175745 h 447159"/>
              <a:gd name="connsiteX124" fmla="*/ 2687 w 522769"/>
              <a:gd name="connsiteY124" fmla="*/ 182862 h 447159"/>
              <a:gd name="connsiteX125" fmla="*/ 6208 w 522769"/>
              <a:gd name="connsiteY125" fmla="*/ 189393 h 447159"/>
              <a:gd name="connsiteX126" fmla="*/ 9365 w 522769"/>
              <a:gd name="connsiteY126" fmla="*/ 194134 h 447159"/>
              <a:gd name="connsiteX127" fmla="*/ 9424 w 522769"/>
              <a:gd name="connsiteY127" fmla="*/ 196531 h 447159"/>
              <a:gd name="connsiteX128" fmla="*/ 11120 w 522769"/>
              <a:gd name="connsiteY128" fmla="*/ 197925 h 447159"/>
              <a:gd name="connsiteX129" fmla="*/ 11801 w 522769"/>
              <a:gd name="connsiteY129" fmla="*/ 198702 h 447159"/>
              <a:gd name="connsiteX130" fmla="*/ 18424 w 522769"/>
              <a:gd name="connsiteY130" fmla="*/ 197849 h 447159"/>
              <a:gd name="connsiteX131" fmla="*/ 20184 w 522769"/>
              <a:gd name="connsiteY131" fmla="*/ 201173 h 447159"/>
              <a:gd name="connsiteX132" fmla="*/ 21463 w 522769"/>
              <a:gd name="connsiteY132" fmla="*/ 201673 h 447159"/>
              <a:gd name="connsiteX133" fmla="*/ 24711 w 522769"/>
              <a:gd name="connsiteY133" fmla="*/ 200726 h 447159"/>
              <a:gd name="connsiteX134" fmla="*/ 29197 w 522769"/>
              <a:gd name="connsiteY134" fmla="*/ 201474 h 447159"/>
              <a:gd name="connsiteX135" fmla="*/ 30544 w 522769"/>
              <a:gd name="connsiteY135" fmla="*/ 199840 h 447159"/>
              <a:gd name="connsiteX136" fmla="*/ 32105 w 522769"/>
              <a:gd name="connsiteY136" fmla="*/ 199560 h 447159"/>
              <a:gd name="connsiteX137" fmla="*/ 34595 w 522769"/>
              <a:gd name="connsiteY137" fmla="*/ 201184 h 447159"/>
              <a:gd name="connsiteX138" fmla="*/ 38501 w 522769"/>
              <a:gd name="connsiteY138" fmla="*/ 201469 h 447159"/>
              <a:gd name="connsiteX139" fmla="*/ 39721 w 522769"/>
              <a:gd name="connsiteY139" fmla="*/ 203104 h 447159"/>
              <a:gd name="connsiteX140" fmla="*/ 41808 w 522769"/>
              <a:gd name="connsiteY140" fmla="*/ 202173 h 447159"/>
              <a:gd name="connsiteX141" fmla="*/ 40166 w 522769"/>
              <a:gd name="connsiteY141" fmla="*/ 200622 h 447159"/>
              <a:gd name="connsiteX142" fmla="*/ 39621 w 522769"/>
              <a:gd name="connsiteY142" fmla="*/ 197224 h 447159"/>
              <a:gd name="connsiteX143" fmla="*/ 43727 w 522769"/>
              <a:gd name="connsiteY143" fmla="*/ 194815 h 447159"/>
              <a:gd name="connsiteX144" fmla="*/ 49238 w 522769"/>
              <a:gd name="connsiteY144" fmla="*/ 194142 h 447159"/>
              <a:gd name="connsiteX145" fmla="*/ 54863 w 522769"/>
              <a:gd name="connsiteY145" fmla="*/ 195687 h 447159"/>
              <a:gd name="connsiteX146" fmla="*/ 60325 w 522769"/>
              <a:gd name="connsiteY146" fmla="*/ 195000 h 447159"/>
              <a:gd name="connsiteX147" fmla="*/ 68676 w 522769"/>
              <a:gd name="connsiteY147" fmla="*/ 199010 h 447159"/>
              <a:gd name="connsiteX148" fmla="*/ 68948 w 522769"/>
              <a:gd name="connsiteY148" fmla="*/ 201738 h 447159"/>
              <a:gd name="connsiteX149" fmla="*/ 69883 w 522769"/>
              <a:gd name="connsiteY149" fmla="*/ 202666 h 447159"/>
              <a:gd name="connsiteX150" fmla="*/ 72568 w 522769"/>
              <a:gd name="connsiteY150" fmla="*/ 201808 h 447159"/>
              <a:gd name="connsiteX151" fmla="*/ 78774 w 522769"/>
              <a:gd name="connsiteY151" fmla="*/ 204523 h 447159"/>
              <a:gd name="connsiteX152" fmla="*/ 80747 w 522769"/>
              <a:gd name="connsiteY152" fmla="*/ 202520 h 447159"/>
              <a:gd name="connsiteX153" fmla="*/ 87279 w 522769"/>
              <a:gd name="connsiteY153" fmla="*/ 201273 h 447159"/>
              <a:gd name="connsiteX154" fmla="*/ 93435 w 522769"/>
              <a:gd name="connsiteY154" fmla="*/ 204722 h 447159"/>
              <a:gd name="connsiteX155" fmla="*/ 98016 w 522769"/>
              <a:gd name="connsiteY155" fmla="*/ 202317 h 447159"/>
              <a:gd name="connsiteX156" fmla="*/ 99572 w 522769"/>
              <a:gd name="connsiteY156" fmla="*/ 209797 h 447159"/>
              <a:gd name="connsiteX157" fmla="*/ 104063 w 522769"/>
              <a:gd name="connsiteY157" fmla="*/ 210651 h 447159"/>
              <a:gd name="connsiteX158" fmla="*/ 102416 w 522769"/>
              <a:gd name="connsiteY158" fmla="*/ 218129 h 447159"/>
              <a:gd name="connsiteX159" fmla="*/ 101096 w 522769"/>
              <a:gd name="connsiteY159" fmla="*/ 219430 h 447159"/>
              <a:gd name="connsiteX160" fmla="*/ 103206 w 522769"/>
              <a:gd name="connsiteY160" fmla="*/ 230139 h 447159"/>
              <a:gd name="connsiteX161" fmla="*/ 90731 w 522769"/>
              <a:gd name="connsiteY161" fmla="*/ 232521 h 447159"/>
              <a:gd name="connsiteX162" fmla="*/ 82988 w 522769"/>
              <a:gd name="connsiteY162" fmla="*/ 232088 h 447159"/>
              <a:gd name="connsiteX163" fmla="*/ 79132 w 522769"/>
              <a:gd name="connsiteY163" fmla="*/ 233381 h 447159"/>
              <a:gd name="connsiteX164" fmla="*/ 77100 w 522769"/>
              <a:gd name="connsiteY164" fmla="*/ 232791 h 447159"/>
              <a:gd name="connsiteX165" fmla="*/ 76465 w 522769"/>
              <a:gd name="connsiteY165" fmla="*/ 233783 h 447159"/>
              <a:gd name="connsiteX166" fmla="*/ 71470 w 522769"/>
              <a:gd name="connsiteY166" fmla="*/ 233579 h 447159"/>
              <a:gd name="connsiteX167" fmla="*/ 70119 w 522769"/>
              <a:gd name="connsiteY167" fmla="*/ 235807 h 447159"/>
              <a:gd name="connsiteX168" fmla="*/ 66090 w 522769"/>
              <a:gd name="connsiteY168" fmla="*/ 238433 h 447159"/>
              <a:gd name="connsiteX169" fmla="*/ 65519 w 522769"/>
              <a:gd name="connsiteY169" fmla="*/ 239973 h 447159"/>
              <a:gd name="connsiteX170" fmla="*/ 62838 w 522769"/>
              <a:gd name="connsiteY170" fmla="*/ 240031 h 447159"/>
              <a:gd name="connsiteX171" fmla="*/ 62752 w 522769"/>
              <a:gd name="connsiteY171" fmla="*/ 241376 h 447159"/>
              <a:gd name="connsiteX172" fmla="*/ 60039 w 522769"/>
              <a:gd name="connsiteY172" fmla="*/ 242955 h 447159"/>
              <a:gd name="connsiteX173" fmla="*/ 57689 w 522769"/>
              <a:gd name="connsiteY173" fmla="*/ 254169 h 447159"/>
              <a:gd name="connsiteX174" fmla="*/ 57812 w 522769"/>
              <a:gd name="connsiteY174" fmla="*/ 255829 h 447159"/>
              <a:gd name="connsiteX175" fmla="*/ 60556 w 522769"/>
              <a:gd name="connsiteY175" fmla="*/ 257629 h 447159"/>
              <a:gd name="connsiteX176" fmla="*/ 61427 w 522769"/>
              <a:gd name="connsiteY176" fmla="*/ 259895 h 447159"/>
              <a:gd name="connsiteX177" fmla="*/ 60057 w 522769"/>
              <a:gd name="connsiteY177" fmla="*/ 269064 h 447159"/>
              <a:gd name="connsiteX178" fmla="*/ 67746 w 522769"/>
              <a:gd name="connsiteY178" fmla="*/ 270516 h 447159"/>
              <a:gd name="connsiteX179" fmla="*/ 72078 w 522769"/>
              <a:gd name="connsiteY179" fmla="*/ 265582 h 447159"/>
              <a:gd name="connsiteX180" fmla="*/ 81332 w 522769"/>
              <a:gd name="connsiteY180" fmla="*/ 276078 h 447159"/>
              <a:gd name="connsiteX181" fmla="*/ 91802 w 522769"/>
              <a:gd name="connsiteY181" fmla="*/ 268471 h 447159"/>
              <a:gd name="connsiteX182" fmla="*/ 95149 w 522769"/>
              <a:gd name="connsiteY182" fmla="*/ 270119 h 447159"/>
              <a:gd name="connsiteX183" fmla="*/ 101981 w 522769"/>
              <a:gd name="connsiteY183" fmla="*/ 264659 h 447159"/>
              <a:gd name="connsiteX184" fmla="*/ 104589 w 522769"/>
              <a:gd name="connsiteY184" fmla="*/ 265188 h 447159"/>
              <a:gd name="connsiteX185" fmla="*/ 105338 w 522769"/>
              <a:gd name="connsiteY185" fmla="*/ 264403 h 447159"/>
              <a:gd name="connsiteX186" fmla="*/ 105352 w 522769"/>
              <a:gd name="connsiteY186" fmla="*/ 262063 h 447159"/>
              <a:gd name="connsiteX187" fmla="*/ 108141 w 522769"/>
              <a:gd name="connsiteY187" fmla="*/ 259575 h 447159"/>
              <a:gd name="connsiteX188" fmla="*/ 111022 w 522769"/>
              <a:gd name="connsiteY188" fmla="*/ 261115 h 447159"/>
              <a:gd name="connsiteX189" fmla="*/ 111181 w 522769"/>
              <a:gd name="connsiteY189" fmla="*/ 263436 h 447159"/>
              <a:gd name="connsiteX190" fmla="*/ 113294 w 522769"/>
              <a:gd name="connsiteY190" fmla="*/ 265155 h 447159"/>
              <a:gd name="connsiteX191" fmla="*/ 114927 w 522769"/>
              <a:gd name="connsiteY191" fmla="*/ 263028 h 447159"/>
              <a:gd name="connsiteX192" fmla="*/ 118488 w 522769"/>
              <a:gd name="connsiteY192" fmla="*/ 261917 h 447159"/>
              <a:gd name="connsiteX193" fmla="*/ 119486 w 522769"/>
              <a:gd name="connsiteY193" fmla="*/ 259580 h 447159"/>
              <a:gd name="connsiteX194" fmla="*/ 125329 w 522769"/>
              <a:gd name="connsiteY194" fmla="*/ 257337 h 447159"/>
              <a:gd name="connsiteX195" fmla="*/ 132759 w 522769"/>
              <a:gd name="connsiteY195" fmla="*/ 248761 h 447159"/>
              <a:gd name="connsiteX196" fmla="*/ 147352 w 522769"/>
              <a:gd name="connsiteY196" fmla="*/ 251462 h 447159"/>
              <a:gd name="connsiteX197" fmla="*/ 152587 w 522769"/>
              <a:gd name="connsiteY197" fmla="*/ 248379 h 447159"/>
              <a:gd name="connsiteX198" fmla="*/ 155114 w 522769"/>
              <a:gd name="connsiteY198" fmla="*/ 250955 h 447159"/>
              <a:gd name="connsiteX199" fmla="*/ 156579 w 522769"/>
              <a:gd name="connsiteY199" fmla="*/ 253765 h 447159"/>
              <a:gd name="connsiteX200" fmla="*/ 161020 w 522769"/>
              <a:gd name="connsiteY200" fmla="*/ 254812 h 447159"/>
              <a:gd name="connsiteX201" fmla="*/ 165965 w 522769"/>
              <a:gd name="connsiteY201" fmla="*/ 254019 h 447159"/>
              <a:gd name="connsiteX202" fmla="*/ 167539 w 522769"/>
              <a:gd name="connsiteY202" fmla="*/ 257763 h 447159"/>
              <a:gd name="connsiteX203" fmla="*/ 171032 w 522769"/>
              <a:gd name="connsiteY203" fmla="*/ 260097 h 447159"/>
              <a:gd name="connsiteX204" fmla="*/ 171685 w 522769"/>
              <a:gd name="connsiteY204" fmla="*/ 288297 h 447159"/>
              <a:gd name="connsiteX205" fmla="*/ 181383 w 522769"/>
              <a:gd name="connsiteY205" fmla="*/ 297961 h 447159"/>
              <a:gd name="connsiteX206" fmla="*/ 186391 w 522769"/>
              <a:gd name="connsiteY206" fmla="*/ 316504 h 447159"/>
              <a:gd name="connsiteX207" fmla="*/ 187371 w 522769"/>
              <a:gd name="connsiteY207" fmla="*/ 325251 h 447159"/>
              <a:gd name="connsiteX208" fmla="*/ 187961 w 522769"/>
              <a:gd name="connsiteY208" fmla="*/ 334477 h 447159"/>
              <a:gd name="connsiteX209" fmla="*/ 198721 w 522769"/>
              <a:gd name="connsiteY209" fmla="*/ 360536 h 447159"/>
              <a:gd name="connsiteX210" fmla="*/ 210551 w 522769"/>
              <a:gd name="connsiteY210" fmla="*/ 389136 h 447159"/>
              <a:gd name="connsiteX211" fmla="*/ 214970 w 522769"/>
              <a:gd name="connsiteY211" fmla="*/ 399698 h 447159"/>
              <a:gd name="connsiteX212" fmla="*/ 219283 w 522769"/>
              <a:gd name="connsiteY212" fmla="*/ 410397 h 447159"/>
              <a:gd name="connsiteX213" fmla="*/ 233550 w 522769"/>
              <a:gd name="connsiteY213" fmla="*/ 445403 h 447159"/>
              <a:gd name="connsiteX214" fmla="*/ 268112 w 522769"/>
              <a:gd name="connsiteY214" fmla="*/ 445900 h 447159"/>
              <a:gd name="connsiteX215" fmla="*/ 312816 w 522769"/>
              <a:gd name="connsiteY215" fmla="*/ 446858 h 447159"/>
              <a:gd name="connsiteX216" fmla="*/ 341417 w 522769"/>
              <a:gd name="connsiteY216" fmla="*/ 447506 h 447159"/>
              <a:gd name="connsiteX217" fmla="*/ 344275 w 522769"/>
              <a:gd name="connsiteY217" fmla="*/ 447556 h 447159"/>
              <a:gd name="connsiteX218" fmla="*/ 372499 w 522769"/>
              <a:gd name="connsiteY218" fmla="*/ 396975 h 447159"/>
              <a:gd name="connsiteX219" fmla="*/ 400302 w 522769"/>
              <a:gd name="connsiteY219" fmla="*/ 346727 h 447159"/>
              <a:gd name="connsiteX220" fmla="*/ 411552 w 522769"/>
              <a:gd name="connsiteY220" fmla="*/ 326267 h 447159"/>
              <a:gd name="connsiteX221" fmla="*/ 413797 w 522769"/>
              <a:gd name="connsiteY221" fmla="*/ 322174 h 447159"/>
              <a:gd name="connsiteX222" fmla="*/ 420062 w 522769"/>
              <a:gd name="connsiteY222" fmla="*/ 310783 h 447159"/>
              <a:gd name="connsiteX223" fmla="*/ 421105 w 522769"/>
              <a:gd name="connsiteY223" fmla="*/ 308836 h 447159"/>
              <a:gd name="connsiteX224" fmla="*/ 432151 w 522769"/>
              <a:gd name="connsiteY224" fmla="*/ 288622 h 447159"/>
              <a:gd name="connsiteX225" fmla="*/ 446898 w 522769"/>
              <a:gd name="connsiteY225" fmla="*/ 261522 h 447159"/>
              <a:gd name="connsiteX226" fmla="*/ 522898 w 522769"/>
              <a:gd name="connsiteY226" fmla="*/ 119810 h 447159"/>
              <a:gd name="connsiteX227" fmla="*/ 488577 w 522769"/>
              <a:gd name="connsiteY227" fmla="*/ 112371 h 447159"/>
              <a:gd name="connsiteX228" fmla="*/ 435204 w 522769"/>
              <a:gd name="connsiteY228" fmla="*/ 97200 h 447159"/>
              <a:gd name="connsiteX229" fmla="*/ 401949 w 522769"/>
              <a:gd name="connsiteY229" fmla="*/ 87631 h 447159"/>
              <a:gd name="connsiteX230" fmla="*/ 342265 w 522769"/>
              <a:gd name="connsiteY230" fmla="*/ 70439 h 447159"/>
              <a:gd name="connsiteX231" fmla="*/ 337076 w 522769"/>
              <a:gd name="connsiteY231" fmla="*/ 67678 h 447159"/>
              <a:gd name="connsiteX232" fmla="*/ 332172 w 522769"/>
              <a:gd name="connsiteY232" fmla="*/ 59907 h 447159"/>
              <a:gd name="connsiteX233" fmla="*/ 326638 w 522769"/>
              <a:gd name="connsiteY233" fmla="*/ 59156 h 447159"/>
              <a:gd name="connsiteX234" fmla="*/ 315683 w 522769"/>
              <a:gd name="connsiteY234" fmla="*/ 65965 h 447159"/>
              <a:gd name="connsiteX235" fmla="*/ 310031 w 522769"/>
              <a:gd name="connsiteY235" fmla="*/ 68956 h 447159"/>
              <a:gd name="connsiteX236" fmla="*/ 305086 w 522769"/>
              <a:gd name="connsiteY236" fmla="*/ 64709 h 447159"/>
              <a:gd name="connsiteX237" fmla="*/ 296191 w 522769"/>
              <a:gd name="connsiteY237" fmla="*/ 66631 h 447159"/>
              <a:gd name="connsiteX238" fmla="*/ 293347 w 522769"/>
              <a:gd name="connsiteY238" fmla="*/ 71152 h 447159"/>
              <a:gd name="connsiteX239" fmla="*/ 274793 w 522769"/>
              <a:gd name="connsiteY239" fmla="*/ 73050 h 447159"/>
              <a:gd name="connsiteX240" fmla="*/ 272253 w 522769"/>
              <a:gd name="connsiteY240" fmla="*/ 78290 h 447159"/>
              <a:gd name="connsiteX241" fmla="*/ 286415 w 522769"/>
              <a:gd name="connsiteY241" fmla="*/ 92390 h 447159"/>
              <a:gd name="connsiteX242" fmla="*/ 289196 w 522769"/>
              <a:gd name="connsiteY242" fmla="*/ 97664 h 447159"/>
              <a:gd name="connsiteX243" fmla="*/ 288216 w 522769"/>
              <a:gd name="connsiteY243" fmla="*/ 100180 h 447159"/>
              <a:gd name="connsiteX244" fmla="*/ 281190 w 522769"/>
              <a:gd name="connsiteY244" fmla="*/ 104321 h 447159"/>
              <a:gd name="connsiteX245" fmla="*/ 267862 w 522769"/>
              <a:gd name="connsiteY245" fmla="*/ 106531 h 447159"/>
              <a:gd name="connsiteX246" fmla="*/ 264977 w 522769"/>
              <a:gd name="connsiteY246" fmla="*/ 111554 h 447159"/>
              <a:gd name="connsiteX247" fmla="*/ 275202 w 522769"/>
              <a:gd name="connsiteY247" fmla="*/ 128052 h 447159"/>
              <a:gd name="connsiteX248" fmla="*/ 247372 w 522769"/>
              <a:gd name="connsiteY248" fmla="*/ 138962 h 447159"/>
              <a:gd name="connsiteX249" fmla="*/ 241557 w 522769"/>
              <a:gd name="connsiteY249" fmla="*/ 145131 h 447159"/>
              <a:gd name="connsiteX250" fmla="*/ 60021 w 522769"/>
              <a:gd name="connsiteY250" fmla="*/ 53351 h 447159"/>
              <a:gd name="connsiteX251" fmla="*/ 62307 w 522769"/>
              <a:gd name="connsiteY251" fmla="*/ 53910 h 447159"/>
              <a:gd name="connsiteX252" fmla="*/ 70649 w 522769"/>
              <a:gd name="connsiteY252" fmla="*/ 49567 h 447159"/>
              <a:gd name="connsiteX253" fmla="*/ 73834 w 522769"/>
              <a:gd name="connsiteY253" fmla="*/ 42512 h 447159"/>
              <a:gd name="connsiteX254" fmla="*/ 75385 w 522769"/>
              <a:gd name="connsiteY254" fmla="*/ 41182 h 447159"/>
              <a:gd name="connsiteX255" fmla="*/ 77150 w 522769"/>
              <a:gd name="connsiteY255" fmla="*/ 41812 h 447159"/>
              <a:gd name="connsiteX256" fmla="*/ 77594 w 522769"/>
              <a:gd name="connsiteY256" fmla="*/ 44680 h 447159"/>
              <a:gd name="connsiteX257" fmla="*/ 79831 w 522769"/>
              <a:gd name="connsiteY257" fmla="*/ 45923 h 447159"/>
              <a:gd name="connsiteX258" fmla="*/ 85192 w 522769"/>
              <a:gd name="connsiteY258" fmla="*/ 42970 h 447159"/>
              <a:gd name="connsiteX259" fmla="*/ 91629 w 522769"/>
              <a:gd name="connsiteY259" fmla="*/ 44264 h 447159"/>
              <a:gd name="connsiteX260" fmla="*/ 93104 w 522769"/>
              <a:gd name="connsiteY260" fmla="*/ 42755 h 447159"/>
              <a:gd name="connsiteX261" fmla="*/ 94138 w 522769"/>
              <a:gd name="connsiteY261" fmla="*/ 42591 h 447159"/>
              <a:gd name="connsiteX262" fmla="*/ 96728 w 522769"/>
              <a:gd name="connsiteY262" fmla="*/ 44081 h 447159"/>
              <a:gd name="connsiteX263" fmla="*/ 98211 w 522769"/>
              <a:gd name="connsiteY263" fmla="*/ 48482 h 447159"/>
              <a:gd name="connsiteX264" fmla="*/ 103582 w 522769"/>
              <a:gd name="connsiteY264" fmla="*/ 54390 h 447159"/>
              <a:gd name="connsiteX265" fmla="*/ 105129 w 522769"/>
              <a:gd name="connsiteY265" fmla="*/ 58752 h 447159"/>
              <a:gd name="connsiteX266" fmla="*/ 111140 w 522769"/>
              <a:gd name="connsiteY266" fmla="*/ 59433 h 447159"/>
              <a:gd name="connsiteX267" fmla="*/ 115204 w 522769"/>
              <a:gd name="connsiteY267" fmla="*/ 57037 h 447159"/>
              <a:gd name="connsiteX268" fmla="*/ 116737 w 522769"/>
              <a:gd name="connsiteY268" fmla="*/ 53589 h 447159"/>
              <a:gd name="connsiteX269" fmla="*/ 118747 w 522769"/>
              <a:gd name="connsiteY269" fmla="*/ 52082 h 447159"/>
              <a:gd name="connsiteX270" fmla="*/ 119128 w 522769"/>
              <a:gd name="connsiteY270" fmla="*/ 43658 h 447159"/>
              <a:gd name="connsiteX271" fmla="*/ 120947 w 522769"/>
              <a:gd name="connsiteY271" fmla="*/ 42615 h 447159"/>
              <a:gd name="connsiteX272" fmla="*/ 125955 w 522769"/>
              <a:gd name="connsiteY272" fmla="*/ 43877 h 447159"/>
              <a:gd name="connsiteX273" fmla="*/ 134969 w 522769"/>
              <a:gd name="connsiteY273" fmla="*/ 43005 h 447159"/>
              <a:gd name="connsiteX274" fmla="*/ 137844 w 522769"/>
              <a:gd name="connsiteY274" fmla="*/ 36176 h 447159"/>
              <a:gd name="connsiteX275" fmla="*/ 139119 w 522769"/>
              <a:gd name="connsiteY275" fmla="*/ 33945 h 447159"/>
              <a:gd name="connsiteX276" fmla="*/ 140380 w 522769"/>
              <a:gd name="connsiteY276" fmla="*/ 33485 h 447159"/>
              <a:gd name="connsiteX277" fmla="*/ 140925 w 522769"/>
              <a:gd name="connsiteY277" fmla="*/ 31516 h 447159"/>
              <a:gd name="connsiteX278" fmla="*/ 142852 w 522769"/>
              <a:gd name="connsiteY278" fmla="*/ 30479 h 447159"/>
              <a:gd name="connsiteX279" fmla="*/ 144930 w 522769"/>
              <a:gd name="connsiteY279" fmla="*/ 27039 h 447159"/>
              <a:gd name="connsiteX280" fmla="*/ 147915 w 522769"/>
              <a:gd name="connsiteY280" fmla="*/ 26647 h 447159"/>
              <a:gd name="connsiteX281" fmla="*/ 151403 w 522769"/>
              <a:gd name="connsiteY281" fmla="*/ 23871 h 447159"/>
              <a:gd name="connsiteX282" fmla="*/ 154529 w 522769"/>
              <a:gd name="connsiteY282" fmla="*/ 19210 h 447159"/>
              <a:gd name="connsiteX283" fmla="*/ 159578 w 522769"/>
              <a:gd name="connsiteY283" fmla="*/ 14274 h 447159"/>
              <a:gd name="connsiteX284" fmla="*/ 160689 w 522769"/>
              <a:gd name="connsiteY284" fmla="*/ 9672 h 447159"/>
              <a:gd name="connsiteX285" fmla="*/ 114619 w 522769"/>
              <a:gd name="connsiteY285" fmla="*/ 397 h 447159"/>
              <a:gd name="connsiteX286" fmla="*/ 71874 w 522769"/>
              <a:gd name="connsiteY286" fmla="*/ 19808 h 447159"/>
              <a:gd name="connsiteX287" fmla="*/ 50944 w 522769"/>
              <a:gd name="connsiteY287" fmla="*/ 31674 h 447159"/>
              <a:gd name="connsiteX288" fmla="*/ 44679 w 522769"/>
              <a:gd name="connsiteY288" fmla="*/ 38250 h 447159"/>
              <a:gd name="connsiteX289" fmla="*/ 55153 w 522769"/>
              <a:gd name="connsiteY289" fmla="*/ 45247 h 447159"/>
              <a:gd name="connsiteX290" fmla="*/ 57471 w 522769"/>
              <a:gd name="connsiteY290" fmla="*/ 47836 h 447159"/>
              <a:gd name="connsiteX291" fmla="*/ 57689 w 522769"/>
              <a:gd name="connsiteY291" fmla="*/ 49070 h 447159"/>
              <a:gd name="connsiteX292" fmla="*/ 60021 w 522769"/>
              <a:gd name="connsiteY292" fmla="*/ 53351 h 447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</a:cxnLst>
            <a:rect l="l" t="t" r="r" b="b"/>
            <a:pathLst>
              <a:path w="522769" h="447159">
                <a:moveTo>
                  <a:pt x="241557" y="145131"/>
                </a:moveTo>
                <a:lnTo>
                  <a:pt x="239447" y="141288"/>
                </a:lnTo>
                <a:lnTo>
                  <a:pt x="235677" y="134868"/>
                </a:lnTo>
                <a:lnTo>
                  <a:pt x="230397" y="131394"/>
                </a:lnTo>
                <a:lnTo>
                  <a:pt x="211567" y="91645"/>
                </a:lnTo>
                <a:lnTo>
                  <a:pt x="202073" y="75142"/>
                </a:lnTo>
                <a:lnTo>
                  <a:pt x="202304" y="66958"/>
                </a:lnTo>
                <a:lnTo>
                  <a:pt x="199184" y="60922"/>
                </a:lnTo>
                <a:lnTo>
                  <a:pt x="196575" y="61741"/>
                </a:lnTo>
                <a:lnTo>
                  <a:pt x="192792" y="57856"/>
                </a:lnTo>
                <a:lnTo>
                  <a:pt x="184295" y="26216"/>
                </a:lnTo>
                <a:lnTo>
                  <a:pt x="182662" y="28733"/>
                </a:lnTo>
                <a:lnTo>
                  <a:pt x="179424" y="31205"/>
                </a:lnTo>
                <a:lnTo>
                  <a:pt x="178625" y="34569"/>
                </a:lnTo>
                <a:lnTo>
                  <a:pt x="177913" y="40756"/>
                </a:lnTo>
                <a:lnTo>
                  <a:pt x="175767" y="40732"/>
                </a:lnTo>
                <a:lnTo>
                  <a:pt x="175831" y="42864"/>
                </a:lnTo>
                <a:lnTo>
                  <a:pt x="171363" y="44985"/>
                </a:lnTo>
                <a:lnTo>
                  <a:pt x="171113" y="46749"/>
                </a:lnTo>
                <a:lnTo>
                  <a:pt x="167738" y="45695"/>
                </a:lnTo>
                <a:lnTo>
                  <a:pt x="165747" y="48532"/>
                </a:lnTo>
                <a:lnTo>
                  <a:pt x="166400" y="49620"/>
                </a:lnTo>
                <a:lnTo>
                  <a:pt x="169217" y="50146"/>
                </a:lnTo>
                <a:lnTo>
                  <a:pt x="170179" y="52846"/>
                </a:lnTo>
                <a:lnTo>
                  <a:pt x="172878" y="49769"/>
                </a:lnTo>
                <a:lnTo>
                  <a:pt x="173726" y="54112"/>
                </a:lnTo>
                <a:lnTo>
                  <a:pt x="176157" y="57271"/>
                </a:lnTo>
                <a:lnTo>
                  <a:pt x="173604" y="56596"/>
                </a:lnTo>
                <a:lnTo>
                  <a:pt x="171975" y="57870"/>
                </a:lnTo>
                <a:lnTo>
                  <a:pt x="169988" y="57562"/>
                </a:lnTo>
                <a:lnTo>
                  <a:pt x="167484" y="59810"/>
                </a:lnTo>
                <a:lnTo>
                  <a:pt x="166894" y="61758"/>
                </a:lnTo>
                <a:lnTo>
                  <a:pt x="163923" y="63299"/>
                </a:lnTo>
                <a:lnTo>
                  <a:pt x="162776" y="61150"/>
                </a:lnTo>
                <a:lnTo>
                  <a:pt x="158942" y="61692"/>
                </a:lnTo>
                <a:lnTo>
                  <a:pt x="153635" y="66002"/>
                </a:lnTo>
                <a:lnTo>
                  <a:pt x="153812" y="69155"/>
                </a:lnTo>
                <a:lnTo>
                  <a:pt x="157237" y="70378"/>
                </a:lnTo>
                <a:lnTo>
                  <a:pt x="158203" y="74442"/>
                </a:lnTo>
                <a:lnTo>
                  <a:pt x="161873" y="74694"/>
                </a:lnTo>
                <a:lnTo>
                  <a:pt x="157437" y="77119"/>
                </a:lnTo>
                <a:lnTo>
                  <a:pt x="158748" y="80748"/>
                </a:lnTo>
                <a:lnTo>
                  <a:pt x="160358" y="81932"/>
                </a:lnTo>
                <a:lnTo>
                  <a:pt x="158897" y="83352"/>
                </a:lnTo>
                <a:lnTo>
                  <a:pt x="156089" y="83876"/>
                </a:lnTo>
                <a:lnTo>
                  <a:pt x="150995" y="79765"/>
                </a:lnTo>
                <a:lnTo>
                  <a:pt x="149734" y="80758"/>
                </a:lnTo>
                <a:lnTo>
                  <a:pt x="148795" y="83313"/>
                </a:lnTo>
                <a:lnTo>
                  <a:pt x="147334" y="81536"/>
                </a:lnTo>
                <a:lnTo>
                  <a:pt x="144422" y="82831"/>
                </a:lnTo>
                <a:lnTo>
                  <a:pt x="139246" y="76512"/>
                </a:lnTo>
                <a:lnTo>
                  <a:pt x="135930" y="74935"/>
                </a:lnTo>
                <a:lnTo>
                  <a:pt x="135068" y="72268"/>
                </a:lnTo>
                <a:lnTo>
                  <a:pt x="132274" y="76405"/>
                </a:lnTo>
                <a:lnTo>
                  <a:pt x="127048" y="77604"/>
                </a:lnTo>
                <a:lnTo>
                  <a:pt x="124531" y="76940"/>
                </a:lnTo>
                <a:lnTo>
                  <a:pt x="124054" y="78694"/>
                </a:lnTo>
                <a:lnTo>
                  <a:pt x="121541" y="78883"/>
                </a:lnTo>
                <a:lnTo>
                  <a:pt x="116656" y="82221"/>
                </a:lnTo>
                <a:lnTo>
                  <a:pt x="104753" y="81279"/>
                </a:lnTo>
                <a:lnTo>
                  <a:pt x="99450" y="88609"/>
                </a:lnTo>
                <a:lnTo>
                  <a:pt x="86635" y="86684"/>
                </a:lnTo>
                <a:lnTo>
                  <a:pt x="84027" y="87515"/>
                </a:lnTo>
                <a:lnTo>
                  <a:pt x="83251" y="88123"/>
                </a:lnTo>
                <a:lnTo>
                  <a:pt x="83464" y="89615"/>
                </a:lnTo>
                <a:lnTo>
                  <a:pt x="84925" y="92016"/>
                </a:lnTo>
                <a:lnTo>
                  <a:pt x="91938" y="95086"/>
                </a:lnTo>
                <a:lnTo>
                  <a:pt x="96955" y="94402"/>
                </a:lnTo>
                <a:lnTo>
                  <a:pt x="100371" y="98920"/>
                </a:lnTo>
                <a:lnTo>
                  <a:pt x="98429" y="105744"/>
                </a:lnTo>
                <a:lnTo>
                  <a:pt x="100824" y="110011"/>
                </a:lnTo>
                <a:lnTo>
                  <a:pt x="99114" y="117074"/>
                </a:lnTo>
                <a:lnTo>
                  <a:pt x="96238" y="118572"/>
                </a:lnTo>
                <a:lnTo>
                  <a:pt x="93167" y="118664"/>
                </a:lnTo>
                <a:lnTo>
                  <a:pt x="95807" y="120717"/>
                </a:lnTo>
                <a:lnTo>
                  <a:pt x="92015" y="122009"/>
                </a:lnTo>
                <a:lnTo>
                  <a:pt x="88214" y="119910"/>
                </a:lnTo>
                <a:lnTo>
                  <a:pt x="82806" y="120720"/>
                </a:lnTo>
                <a:lnTo>
                  <a:pt x="80557" y="121058"/>
                </a:lnTo>
                <a:lnTo>
                  <a:pt x="73226" y="119396"/>
                </a:lnTo>
                <a:lnTo>
                  <a:pt x="72301" y="121053"/>
                </a:lnTo>
                <a:lnTo>
                  <a:pt x="65868" y="122496"/>
                </a:lnTo>
                <a:lnTo>
                  <a:pt x="63600" y="124380"/>
                </a:lnTo>
                <a:lnTo>
                  <a:pt x="59313" y="123599"/>
                </a:lnTo>
                <a:lnTo>
                  <a:pt x="55321" y="124611"/>
                </a:lnTo>
                <a:lnTo>
                  <a:pt x="53634" y="130774"/>
                </a:lnTo>
                <a:lnTo>
                  <a:pt x="50209" y="131913"/>
                </a:lnTo>
                <a:lnTo>
                  <a:pt x="47977" y="130975"/>
                </a:lnTo>
                <a:lnTo>
                  <a:pt x="47025" y="132167"/>
                </a:lnTo>
                <a:lnTo>
                  <a:pt x="44829" y="134713"/>
                </a:lnTo>
                <a:lnTo>
                  <a:pt x="45487" y="142408"/>
                </a:lnTo>
                <a:lnTo>
                  <a:pt x="49733" y="147535"/>
                </a:lnTo>
                <a:lnTo>
                  <a:pt x="51933" y="155349"/>
                </a:lnTo>
                <a:lnTo>
                  <a:pt x="51561" y="158568"/>
                </a:lnTo>
                <a:lnTo>
                  <a:pt x="50404" y="160445"/>
                </a:lnTo>
                <a:lnTo>
                  <a:pt x="43192" y="160100"/>
                </a:lnTo>
                <a:lnTo>
                  <a:pt x="42783" y="161436"/>
                </a:lnTo>
                <a:lnTo>
                  <a:pt x="41368" y="161568"/>
                </a:lnTo>
                <a:lnTo>
                  <a:pt x="39590" y="163514"/>
                </a:lnTo>
                <a:lnTo>
                  <a:pt x="36564" y="161310"/>
                </a:lnTo>
                <a:lnTo>
                  <a:pt x="35321" y="166553"/>
                </a:lnTo>
                <a:lnTo>
                  <a:pt x="30944" y="161417"/>
                </a:lnTo>
                <a:lnTo>
                  <a:pt x="29968" y="160994"/>
                </a:lnTo>
                <a:lnTo>
                  <a:pt x="27228" y="163087"/>
                </a:lnTo>
                <a:lnTo>
                  <a:pt x="23618" y="159124"/>
                </a:lnTo>
                <a:lnTo>
                  <a:pt x="20746" y="160702"/>
                </a:lnTo>
                <a:lnTo>
                  <a:pt x="19027" y="160174"/>
                </a:lnTo>
                <a:lnTo>
                  <a:pt x="16373" y="163387"/>
                </a:lnTo>
                <a:lnTo>
                  <a:pt x="14645" y="162069"/>
                </a:lnTo>
                <a:lnTo>
                  <a:pt x="16092" y="161271"/>
                </a:lnTo>
                <a:lnTo>
                  <a:pt x="16169" y="159622"/>
                </a:lnTo>
                <a:lnTo>
                  <a:pt x="13506" y="156980"/>
                </a:lnTo>
                <a:lnTo>
                  <a:pt x="11365" y="161328"/>
                </a:lnTo>
                <a:lnTo>
                  <a:pt x="11633" y="162621"/>
                </a:lnTo>
                <a:lnTo>
                  <a:pt x="16233" y="166381"/>
                </a:lnTo>
                <a:lnTo>
                  <a:pt x="17807" y="169593"/>
                </a:lnTo>
                <a:lnTo>
                  <a:pt x="15062" y="169348"/>
                </a:lnTo>
                <a:lnTo>
                  <a:pt x="10449" y="171938"/>
                </a:lnTo>
                <a:lnTo>
                  <a:pt x="8739" y="169197"/>
                </a:lnTo>
                <a:lnTo>
                  <a:pt x="4924" y="167365"/>
                </a:lnTo>
                <a:lnTo>
                  <a:pt x="4003" y="168352"/>
                </a:lnTo>
                <a:lnTo>
                  <a:pt x="5028" y="170401"/>
                </a:lnTo>
                <a:lnTo>
                  <a:pt x="4720" y="172518"/>
                </a:lnTo>
                <a:lnTo>
                  <a:pt x="129" y="175745"/>
                </a:lnTo>
                <a:lnTo>
                  <a:pt x="2687" y="182862"/>
                </a:lnTo>
                <a:lnTo>
                  <a:pt x="6208" y="189393"/>
                </a:lnTo>
                <a:lnTo>
                  <a:pt x="9365" y="194134"/>
                </a:lnTo>
                <a:lnTo>
                  <a:pt x="9424" y="196531"/>
                </a:lnTo>
                <a:lnTo>
                  <a:pt x="11120" y="197925"/>
                </a:lnTo>
                <a:lnTo>
                  <a:pt x="11801" y="198702"/>
                </a:lnTo>
                <a:lnTo>
                  <a:pt x="18424" y="197849"/>
                </a:lnTo>
                <a:lnTo>
                  <a:pt x="20184" y="201173"/>
                </a:lnTo>
                <a:lnTo>
                  <a:pt x="21463" y="201673"/>
                </a:lnTo>
                <a:lnTo>
                  <a:pt x="24711" y="200726"/>
                </a:lnTo>
                <a:lnTo>
                  <a:pt x="29197" y="201474"/>
                </a:lnTo>
                <a:lnTo>
                  <a:pt x="30544" y="199840"/>
                </a:lnTo>
                <a:lnTo>
                  <a:pt x="32105" y="199560"/>
                </a:lnTo>
                <a:lnTo>
                  <a:pt x="34595" y="201184"/>
                </a:lnTo>
                <a:lnTo>
                  <a:pt x="38501" y="201469"/>
                </a:lnTo>
                <a:lnTo>
                  <a:pt x="39721" y="203104"/>
                </a:lnTo>
                <a:lnTo>
                  <a:pt x="41808" y="202173"/>
                </a:lnTo>
                <a:lnTo>
                  <a:pt x="40166" y="200622"/>
                </a:lnTo>
                <a:lnTo>
                  <a:pt x="39621" y="197224"/>
                </a:lnTo>
                <a:lnTo>
                  <a:pt x="43727" y="194815"/>
                </a:lnTo>
                <a:lnTo>
                  <a:pt x="49238" y="194142"/>
                </a:lnTo>
                <a:lnTo>
                  <a:pt x="54863" y="195687"/>
                </a:lnTo>
                <a:lnTo>
                  <a:pt x="60325" y="195000"/>
                </a:lnTo>
                <a:lnTo>
                  <a:pt x="68676" y="199010"/>
                </a:lnTo>
                <a:lnTo>
                  <a:pt x="68948" y="201738"/>
                </a:lnTo>
                <a:lnTo>
                  <a:pt x="69883" y="202666"/>
                </a:lnTo>
                <a:lnTo>
                  <a:pt x="72568" y="201808"/>
                </a:lnTo>
                <a:lnTo>
                  <a:pt x="78774" y="204523"/>
                </a:lnTo>
                <a:lnTo>
                  <a:pt x="80747" y="202520"/>
                </a:lnTo>
                <a:lnTo>
                  <a:pt x="87279" y="201273"/>
                </a:lnTo>
                <a:lnTo>
                  <a:pt x="93435" y="204722"/>
                </a:lnTo>
                <a:lnTo>
                  <a:pt x="98016" y="202317"/>
                </a:lnTo>
                <a:lnTo>
                  <a:pt x="99572" y="209797"/>
                </a:lnTo>
                <a:lnTo>
                  <a:pt x="104063" y="210651"/>
                </a:lnTo>
                <a:lnTo>
                  <a:pt x="102416" y="218129"/>
                </a:lnTo>
                <a:lnTo>
                  <a:pt x="101096" y="219430"/>
                </a:lnTo>
                <a:lnTo>
                  <a:pt x="103206" y="230139"/>
                </a:lnTo>
                <a:lnTo>
                  <a:pt x="90731" y="232521"/>
                </a:lnTo>
                <a:lnTo>
                  <a:pt x="82988" y="232088"/>
                </a:lnTo>
                <a:lnTo>
                  <a:pt x="79132" y="233381"/>
                </a:lnTo>
                <a:lnTo>
                  <a:pt x="77100" y="232791"/>
                </a:lnTo>
                <a:lnTo>
                  <a:pt x="76465" y="233783"/>
                </a:lnTo>
                <a:lnTo>
                  <a:pt x="71470" y="233579"/>
                </a:lnTo>
                <a:lnTo>
                  <a:pt x="70119" y="235807"/>
                </a:lnTo>
                <a:lnTo>
                  <a:pt x="66090" y="238433"/>
                </a:lnTo>
                <a:lnTo>
                  <a:pt x="65519" y="239973"/>
                </a:lnTo>
                <a:lnTo>
                  <a:pt x="62838" y="240031"/>
                </a:lnTo>
                <a:lnTo>
                  <a:pt x="62752" y="241376"/>
                </a:lnTo>
                <a:lnTo>
                  <a:pt x="60039" y="242955"/>
                </a:lnTo>
                <a:lnTo>
                  <a:pt x="57689" y="254169"/>
                </a:lnTo>
                <a:lnTo>
                  <a:pt x="57812" y="255829"/>
                </a:lnTo>
                <a:lnTo>
                  <a:pt x="60556" y="257629"/>
                </a:lnTo>
                <a:lnTo>
                  <a:pt x="61427" y="259895"/>
                </a:lnTo>
                <a:lnTo>
                  <a:pt x="60057" y="269064"/>
                </a:lnTo>
                <a:lnTo>
                  <a:pt x="67746" y="270516"/>
                </a:lnTo>
                <a:lnTo>
                  <a:pt x="72078" y="265582"/>
                </a:lnTo>
                <a:lnTo>
                  <a:pt x="81332" y="276078"/>
                </a:lnTo>
                <a:lnTo>
                  <a:pt x="91802" y="268471"/>
                </a:lnTo>
                <a:lnTo>
                  <a:pt x="95149" y="270119"/>
                </a:lnTo>
                <a:lnTo>
                  <a:pt x="101981" y="264659"/>
                </a:lnTo>
                <a:lnTo>
                  <a:pt x="104589" y="265188"/>
                </a:lnTo>
                <a:lnTo>
                  <a:pt x="105338" y="264403"/>
                </a:lnTo>
                <a:lnTo>
                  <a:pt x="105352" y="262063"/>
                </a:lnTo>
                <a:lnTo>
                  <a:pt x="108141" y="259575"/>
                </a:lnTo>
                <a:lnTo>
                  <a:pt x="111022" y="261115"/>
                </a:lnTo>
                <a:lnTo>
                  <a:pt x="111181" y="263436"/>
                </a:lnTo>
                <a:lnTo>
                  <a:pt x="113294" y="265155"/>
                </a:lnTo>
                <a:lnTo>
                  <a:pt x="114927" y="263028"/>
                </a:lnTo>
                <a:lnTo>
                  <a:pt x="118488" y="261917"/>
                </a:lnTo>
                <a:lnTo>
                  <a:pt x="119486" y="259580"/>
                </a:lnTo>
                <a:lnTo>
                  <a:pt x="125329" y="257337"/>
                </a:lnTo>
                <a:lnTo>
                  <a:pt x="132759" y="248761"/>
                </a:lnTo>
                <a:lnTo>
                  <a:pt x="147352" y="251462"/>
                </a:lnTo>
                <a:lnTo>
                  <a:pt x="152587" y="248379"/>
                </a:lnTo>
                <a:lnTo>
                  <a:pt x="155114" y="250955"/>
                </a:lnTo>
                <a:lnTo>
                  <a:pt x="156579" y="253765"/>
                </a:lnTo>
                <a:lnTo>
                  <a:pt x="161020" y="254812"/>
                </a:lnTo>
                <a:lnTo>
                  <a:pt x="165965" y="254019"/>
                </a:lnTo>
                <a:lnTo>
                  <a:pt x="167539" y="257763"/>
                </a:lnTo>
                <a:lnTo>
                  <a:pt x="171032" y="260097"/>
                </a:lnTo>
                <a:lnTo>
                  <a:pt x="171685" y="288297"/>
                </a:lnTo>
                <a:lnTo>
                  <a:pt x="181383" y="297961"/>
                </a:lnTo>
                <a:lnTo>
                  <a:pt x="186391" y="316504"/>
                </a:lnTo>
                <a:lnTo>
                  <a:pt x="187371" y="325251"/>
                </a:lnTo>
                <a:lnTo>
                  <a:pt x="187961" y="334477"/>
                </a:lnTo>
                <a:lnTo>
                  <a:pt x="198721" y="360536"/>
                </a:lnTo>
                <a:lnTo>
                  <a:pt x="210551" y="389136"/>
                </a:lnTo>
                <a:lnTo>
                  <a:pt x="214970" y="399698"/>
                </a:lnTo>
                <a:lnTo>
                  <a:pt x="219283" y="410397"/>
                </a:lnTo>
                <a:lnTo>
                  <a:pt x="233550" y="445403"/>
                </a:lnTo>
                <a:lnTo>
                  <a:pt x="268112" y="445900"/>
                </a:lnTo>
                <a:lnTo>
                  <a:pt x="312816" y="446858"/>
                </a:lnTo>
                <a:lnTo>
                  <a:pt x="341417" y="447506"/>
                </a:lnTo>
                <a:lnTo>
                  <a:pt x="344275" y="447556"/>
                </a:lnTo>
                <a:lnTo>
                  <a:pt x="372499" y="396975"/>
                </a:lnTo>
                <a:lnTo>
                  <a:pt x="400302" y="346727"/>
                </a:lnTo>
                <a:lnTo>
                  <a:pt x="411552" y="326267"/>
                </a:lnTo>
                <a:lnTo>
                  <a:pt x="413797" y="322174"/>
                </a:lnTo>
                <a:lnTo>
                  <a:pt x="420062" y="310783"/>
                </a:lnTo>
                <a:lnTo>
                  <a:pt x="421105" y="308836"/>
                </a:lnTo>
                <a:lnTo>
                  <a:pt x="432151" y="288622"/>
                </a:lnTo>
                <a:lnTo>
                  <a:pt x="446898" y="261522"/>
                </a:lnTo>
                <a:lnTo>
                  <a:pt x="522898" y="119810"/>
                </a:lnTo>
                <a:lnTo>
                  <a:pt x="488577" y="112371"/>
                </a:lnTo>
                <a:lnTo>
                  <a:pt x="435204" y="97200"/>
                </a:lnTo>
                <a:lnTo>
                  <a:pt x="401949" y="87631"/>
                </a:lnTo>
                <a:lnTo>
                  <a:pt x="342265" y="70439"/>
                </a:lnTo>
                <a:lnTo>
                  <a:pt x="337076" y="67678"/>
                </a:lnTo>
                <a:lnTo>
                  <a:pt x="332172" y="59907"/>
                </a:lnTo>
                <a:lnTo>
                  <a:pt x="326638" y="59156"/>
                </a:lnTo>
                <a:lnTo>
                  <a:pt x="315683" y="65965"/>
                </a:lnTo>
                <a:lnTo>
                  <a:pt x="310031" y="68956"/>
                </a:lnTo>
                <a:lnTo>
                  <a:pt x="305086" y="64709"/>
                </a:lnTo>
                <a:lnTo>
                  <a:pt x="296191" y="66631"/>
                </a:lnTo>
                <a:lnTo>
                  <a:pt x="293347" y="71152"/>
                </a:lnTo>
                <a:lnTo>
                  <a:pt x="274793" y="73050"/>
                </a:lnTo>
                <a:lnTo>
                  <a:pt x="272253" y="78290"/>
                </a:lnTo>
                <a:lnTo>
                  <a:pt x="286415" y="92390"/>
                </a:lnTo>
                <a:lnTo>
                  <a:pt x="289196" y="97664"/>
                </a:lnTo>
                <a:lnTo>
                  <a:pt x="288216" y="100180"/>
                </a:lnTo>
                <a:lnTo>
                  <a:pt x="281190" y="104321"/>
                </a:lnTo>
                <a:lnTo>
                  <a:pt x="267862" y="106531"/>
                </a:lnTo>
                <a:lnTo>
                  <a:pt x="264977" y="111554"/>
                </a:lnTo>
                <a:lnTo>
                  <a:pt x="275202" y="128052"/>
                </a:lnTo>
                <a:lnTo>
                  <a:pt x="247372" y="138962"/>
                </a:lnTo>
                <a:lnTo>
                  <a:pt x="241557" y="145131"/>
                </a:lnTo>
                <a:close/>
                <a:moveTo>
                  <a:pt x="60021" y="53351"/>
                </a:moveTo>
                <a:lnTo>
                  <a:pt x="62307" y="53910"/>
                </a:lnTo>
                <a:lnTo>
                  <a:pt x="70649" y="49567"/>
                </a:lnTo>
                <a:lnTo>
                  <a:pt x="73834" y="42512"/>
                </a:lnTo>
                <a:lnTo>
                  <a:pt x="75385" y="41182"/>
                </a:lnTo>
                <a:lnTo>
                  <a:pt x="77150" y="41812"/>
                </a:lnTo>
                <a:lnTo>
                  <a:pt x="77594" y="44680"/>
                </a:lnTo>
                <a:lnTo>
                  <a:pt x="79831" y="45923"/>
                </a:lnTo>
                <a:lnTo>
                  <a:pt x="85192" y="42970"/>
                </a:lnTo>
                <a:lnTo>
                  <a:pt x="91629" y="44264"/>
                </a:lnTo>
                <a:lnTo>
                  <a:pt x="93104" y="42755"/>
                </a:lnTo>
                <a:lnTo>
                  <a:pt x="94138" y="42591"/>
                </a:lnTo>
                <a:lnTo>
                  <a:pt x="96728" y="44081"/>
                </a:lnTo>
                <a:lnTo>
                  <a:pt x="98211" y="48482"/>
                </a:lnTo>
                <a:lnTo>
                  <a:pt x="103582" y="54390"/>
                </a:lnTo>
                <a:lnTo>
                  <a:pt x="105129" y="58752"/>
                </a:lnTo>
                <a:lnTo>
                  <a:pt x="111140" y="59433"/>
                </a:lnTo>
                <a:lnTo>
                  <a:pt x="115204" y="57037"/>
                </a:lnTo>
                <a:lnTo>
                  <a:pt x="116737" y="53589"/>
                </a:lnTo>
                <a:lnTo>
                  <a:pt x="118747" y="52082"/>
                </a:lnTo>
                <a:lnTo>
                  <a:pt x="119128" y="43658"/>
                </a:lnTo>
                <a:lnTo>
                  <a:pt x="120947" y="42615"/>
                </a:lnTo>
                <a:lnTo>
                  <a:pt x="125955" y="43877"/>
                </a:lnTo>
                <a:lnTo>
                  <a:pt x="134969" y="43005"/>
                </a:lnTo>
                <a:lnTo>
                  <a:pt x="137844" y="36176"/>
                </a:lnTo>
                <a:lnTo>
                  <a:pt x="139119" y="33945"/>
                </a:lnTo>
                <a:lnTo>
                  <a:pt x="140380" y="33485"/>
                </a:lnTo>
                <a:lnTo>
                  <a:pt x="140925" y="31516"/>
                </a:lnTo>
                <a:lnTo>
                  <a:pt x="142852" y="30479"/>
                </a:lnTo>
                <a:lnTo>
                  <a:pt x="144930" y="27039"/>
                </a:lnTo>
                <a:lnTo>
                  <a:pt x="147915" y="26647"/>
                </a:lnTo>
                <a:lnTo>
                  <a:pt x="151403" y="23871"/>
                </a:lnTo>
                <a:lnTo>
                  <a:pt x="154529" y="19210"/>
                </a:lnTo>
                <a:lnTo>
                  <a:pt x="159578" y="14274"/>
                </a:lnTo>
                <a:lnTo>
                  <a:pt x="160689" y="9672"/>
                </a:lnTo>
                <a:lnTo>
                  <a:pt x="114619" y="397"/>
                </a:lnTo>
                <a:lnTo>
                  <a:pt x="71874" y="19808"/>
                </a:lnTo>
                <a:lnTo>
                  <a:pt x="50944" y="31674"/>
                </a:lnTo>
                <a:lnTo>
                  <a:pt x="44679" y="38250"/>
                </a:lnTo>
                <a:lnTo>
                  <a:pt x="55153" y="45247"/>
                </a:lnTo>
                <a:lnTo>
                  <a:pt x="57471" y="47836"/>
                </a:lnTo>
                <a:lnTo>
                  <a:pt x="57689" y="49070"/>
                </a:lnTo>
                <a:lnTo>
                  <a:pt x="60021" y="5335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8143765B-E425-8E03-9FDD-2C00DB38BD83}"/>
              </a:ext>
            </a:extLst>
          </p:cNvPr>
          <p:cNvSpPr>
            <a:spLocks/>
          </p:cNvSpPr>
          <p:nvPr/>
        </p:nvSpPr>
        <p:spPr>
          <a:xfrm flipV="1">
            <a:off x="6304664" y="2315535"/>
            <a:ext cx="664330" cy="345700"/>
          </a:xfrm>
          <a:custGeom>
            <a:avLst/>
            <a:gdLst>
              <a:gd name="connsiteX0" fmla="*/ 407336 w 452407"/>
              <a:gd name="connsiteY0" fmla="*/ 105839 h 235421"/>
              <a:gd name="connsiteX1" fmla="*/ 407586 w 452407"/>
              <a:gd name="connsiteY1" fmla="*/ 103316 h 235421"/>
              <a:gd name="connsiteX2" fmla="*/ 406579 w 452407"/>
              <a:gd name="connsiteY2" fmla="*/ 100253 h 235421"/>
              <a:gd name="connsiteX3" fmla="*/ 408874 w 452407"/>
              <a:gd name="connsiteY3" fmla="*/ 93405 h 235421"/>
              <a:gd name="connsiteX4" fmla="*/ 408534 w 452407"/>
              <a:gd name="connsiteY4" fmla="*/ 88985 h 235421"/>
              <a:gd name="connsiteX5" fmla="*/ 411641 w 452407"/>
              <a:gd name="connsiteY5" fmla="*/ 82342 h 235421"/>
              <a:gd name="connsiteX6" fmla="*/ 409527 w 452407"/>
              <a:gd name="connsiteY6" fmla="*/ 79288 h 235421"/>
              <a:gd name="connsiteX7" fmla="*/ 406433 w 452407"/>
              <a:gd name="connsiteY7" fmla="*/ 69967 h 235421"/>
              <a:gd name="connsiteX8" fmla="*/ 408547 w 452407"/>
              <a:gd name="connsiteY8" fmla="*/ 65865 h 235421"/>
              <a:gd name="connsiteX9" fmla="*/ 407354 w 452407"/>
              <a:gd name="connsiteY9" fmla="*/ 64704 h 235421"/>
              <a:gd name="connsiteX10" fmla="*/ 406687 w 452407"/>
              <a:gd name="connsiteY10" fmla="*/ 62389 h 235421"/>
              <a:gd name="connsiteX11" fmla="*/ 406288 w 452407"/>
              <a:gd name="connsiteY11" fmla="*/ 59721 h 235421"/>
              <a:gd name="connsiteX12" fmla="*/ 406302 w 452407"/>
              <a:gd name="connsiteY12" fmla="*/ 57194 h 235421"/>
              <a:gd name="connsiteX13" fmla="*/ 408479 w 452407"/>
              <a:gd name="connsiteY13" fmla="*/ 56141 h 235421"/>
              <a:gd name="connsiteX14" fmla="*/ 413338 w 452407"/>
              <a:gd name="connsiteY14" fmla="*/ 57625 h 235421"/>
              <a:gd name="connsiteX15" fmla="*/ 416005 w 452407"/>
              <a:gd name="connsiteY15" fmla="*/ 54412 h 235421"/>
              <a:gd name="connsiteX16" fmla="*/ 420650 w 452407"/>
              <a:gd name="connsiteY16" fmla="*/ 52506 h 235421"/>
              <a:gd name="connsiteX17" fmla="*/ 419493 w 452407"/>
              <a:gd name="connsiteY17" fmla="*/ 50509 h 235421"/>
              <a:gd name="connsiteX18" fmla="*/ 420918 w 452407"/>
              <a:gd name="connsiteY18" fmla="*/ 48631 h 235421"/>
              <a:gd name="connsiteX19" fmla="*/ 421467 w 452407"/>
              <a:gd name="connsiteY19" fmla="*/ 45459 h 235421"/>
              <a:gd name="connsiteX20" fmla="*/ 418854 w 452407"/>
              <a:gd name="connsiteY20" fmla="*/ 45028 h 235421"/>
              <a:gd name="connsiteX21" fmla="*/ 414948 w 452407"/>
              <a:gd name="connsiteY21" fmla="*/ 41375 h 235421"/>
              <a:gd name="connsiteX22" fmla="*/ 408838 w 452407"/>
              <a:gd name="connsiteY22" fmla="*/ 41742 h 235421"/>
              <a:gd name="connsiteX23" fmla="*/ 407418 w 452407"/>
              <a:gd name="connsiteY23" fmla="*/ 43648 h 235421"/>
              <a:gd name="connsiteX24" fmla="*/ 409690 w 452407"/>
              <a:gd name="connsiteY24" fmla="*/ 46217 h 235421"/>
              <a:gd name="connsiteX25" fmla="*/ 409305 w 452407"/>
              <a:gd name="connsiteY25" fmla="*/ 50219 h 235421"/>
              <a:gd name="connsiteX26" fmla="*/ 404333 w 452407"/>
              <a:gd name="connsiteY26" fmla="*/ 55433 h 235421"/>
              <a:gd name="connsiteX27" fmla="*/ 403530 w 452407"/>
              <a:gd name="connsiteY27" fmla="*/ 53699 h 235421"/>
              <a:gd name="connsiteX28" fmla="*/ 401353 w 452407"/>
              <a:gd name="connsiteY28" fmla="*/ 53150 h 235421"/>
              <a:gd name="connsiteX29" fmla="*/ 397978 w 452407"/>
              <a:gd name="connsiteY29" fmla="*/ 50142 h 235421"/>
              <a:gd name="connsiteX30" fmla="*/ 391450 w 452407"/>
              <a:gd name="connsiteY30" fmla="*/ 47687 h 235421"/>
              <a:gd name="connsiteX31" fmla="*/ 390062 w 452407"/>
              <a:gd name="connsiteY31" fmla="*/ 42668 h 235421"/>
              <a:gd name="connsiteX32" fmla="*/ 388706 w 452407"/>
              <a:gd name="connsiteY32" fmla="*/ 40131 h 235421"/>
              <a:gd name="connsiteX33" fmla="*/ 384347 w 452407"/>
              <a:gd name="connsiteY33" fmla="*/ 34282 h 235421"/>
              <a:gd name="connsiteX34" fmla="*/ 378649 w 452407"/>
              <a:gd name="connsiteY34" fmla="*/ 35625 h 235421"/>
              <a:gd name="connsiteX35" fmla="*/ 372997 w 452407"/>
              <a:gd name="connsiteY35" fmla="*/ 31355 h 235421"/>
              <a:gd name="connsiteX36" fmla="*/ 372589 w 452407"/>
              <a:gd name="connsiteY36" fmla="*/ 26586 h 235421"/>
              <a:gd name="connsiteX37" fmla="*/ 374861 w 452407"/>
              <a:gd name="connsiteY37" fmla="*/ 23927 h 235421"/>
              <a:gd name="connsiteX38" fmla="*/ 375551 w 452407"/>
              <a:gd name="connsiteY38" fmla="*/ 21853 h 235421"/>
              <a:gd name="connsiteX39" fmla="*/ 374757 w 452407"/>
              <a:gd name="connsiteY39" fmla="*/ 18046 h 235421"/>
              <a:gd name="connsiteX40" fmla="*/ 372484 w 452407"/>
              <a:gd name="connsiteY40" fmla="*/ 15228 h 235421"/>
              <a:gd name="connsiteX41" fmla="*/ 370252 w 452407"/>
              <a:gd name="connsiteY41" fmla="*/ 15682 h 235421"/>
              <a:gd name="connsiteX42" fmla="*/ 370094 w 452407"/>
              <a:gd name="connsiteY42" fmla="*/ 14529 h 235421"/>
              <a:gd name="connsiteX43" fmla="*/ 369232 w 452407"/>
              <a:gd name="connsiteY43" fmla="*/ 14656 h 235421"/>
              <a:gd name="connsiteX44" fmla="*/ 369386 w 452407"/>
              <a:gd name="connsiteY44" fmla="*/ 19044 h 235421"/>
              <a:gd name="connsiteX45" fmla="*/ 368619 w 452407"/>
              <a:gd name="connsiteY45" fmla="*/ 20156 h 235421"/>
              <a:gd name="connsiteX46" fmla="*/ 367363 w 452407"/>
              <a:gd name="connsiteY46" fmla="*/ 19974 h 235421"/>
              <a:gd name="connsiteX47" fmla="*/ 361910 w 452407"/>
              <a:gd name="connsiteY47" fmla="*/ 15287 h 235421"/>
              <a:gd name="connsiteX48" fmla="*/ 356526 w 452407"/>
              <a:gd name="connsiteY48" fmla="*/ 7799 h 235421"/>
              <a:gd name="connsiteX49" fmla="*/ 354108 w 452407"/>
              <a:gd name="connsiteY49" fmla="*/ 6983 h 235421"/>
              <a:gd name="connsiteX50" fmla="*/ 346709 w 452407"/>
              <a:gd name="connsiteY50" fmla="*/ 6738 h 235421"/>
              <a:gd name="connsiteX51" fmla="*/ 341243 w 452407"/>
              <a:gd name="connsiteY51" fmla="*/ 9533 h 235421"/>
              <a:gd name="connsiteX52" fmla="*/ 333482 w 452407"/>
              <a:gd name="connsiteY52" fmla="*/ 5989 h 235421"/>
              <a:gd name="connsiteX53" fmla="*/ 329830 w 452407"/>
              <a:gd name="connsiteY53" fmla="*/ 7736 h 235421"/>
              <a:gd name="connsiteX54" fmla="*/ 328932 w 452407"/>
              <a:gd name="connsiteY54" fmla="*/ 7536 h 235421"/>
              <a:gd name="connsiteX55" fmla="*/ 329227 w 452407"/>
              <a:gd name="connsiteY55" fmla="*/ 6656 h 235421"/>
              <a:gd name="connsiteX56" fmla="*/ 328560 w 452407"/>
              <a:gd name="connsiteY56" fmla="*/ 5939 h 235421"/>
              <a:gd name="connsiteX57" fmla="*/ 328242 w 452407"/>
              <a:gd name="connsiteY57" fmla="*/ 5748 h 235421"/>
              <a:gd name="connsiteX58" fmla="*/ 325380 w 452407"/>
              <a:gd name="connsiteY58" fmla="*/ 5980 h 235421"/>
              <a:gd name="connsiteX59" fmla="*/ 323443 w 452407"/>
              <a:gd name="connsiteY59" fmla="*/ 3393 h 235421"/>
              <a:gd name="connsiteX60" fmla="*/ 325044 w 452407"/>
              <a:gd name="connsiteY60" fmla="*/ 2082 h 235421"/>
              <a:gd name="connsiteX61" fmla="*/ 324241 w 452407"/>
              <a:gd name="connsiteY61" fmla="*/ 680 h 235421"/>
              <a:gd name="connsiteX62" fmla="*/ 320377 w 452407"/>
              <a:gd name="connsiteY62" fmla="*/ 2853 h 235421"/>
              <a:gd name="connsiteX63" fmla="*/ 314030 w 452407"/>
              <a:gd name="connsiteY63" fmla="*/ 162 h 235421"/>
              <a:gd name="connsiteX64" fmla="*/ 308460 w 452407"/>
              <a:gd name="connsiteY64" fmla="*/ 2095 h 235421"/>
              <a:gd name="connsiteX65" fmla="*/ 303856 w 452407"/>
              <a:gd name="connsiteY65" fmla="*/ 18695 h 235421"/>
              <a:gd name="connsiteX66" fmla="*/ 303606 w 452407"/>
              <a:gd name="connsiteY66" fmla="*/ 19611 h 235421"/>
              <a:gd name="connsiteX67" fmla="*/ 298689 w 452407"/>
              <a:gd name="connsiteY67" fmla="*/ 22565 h 235421"/>
              <a:gd name="connsiteX68" fmla="*/ 284073 w 452407"/>
              <a:gd name="connsiteY68" fmla="*/ 30203 h 235421"/>
              <a:gd name="connsiteX69" fmla="*/ 278947 w 452407"/>
              <a:gd name="connsiteY69" fmla="*/ 29209 h 235421"/>
              <a:gd name="connsiteX70" fmla="*/ 274887 w 452407"/>
              <a:gd name="connsiteY70" fmla="*/ 33964 h 235421"/>
              <a:gd name="connsiteX71" fmla="*/ 267607 w 452407"/>
              <a:gd name="connsiteY71" fmla="*/ 37554 h 235421"/>
              <a:gd name="connsiteX72" fmla="*/ 264331 w 452407"/>
              <a:gd name="connsiteY72" fmla="*/ 31646 h 235421"/>
              <a:gd name="connsiteX73" fmla="*/ 261737 w 452407"/>
              <a:gd name="connsiteY73" fmla="*/ 36369 h 235421"/>
              <a:gd name="connsiteX74" fmla="*/ 256525 w 452407"/>
              <a:gd name="connsiteY74" fmla="*/ 45867 h 235421"/>
              <a:gd name="connsiteX75" fmla="*/ 257817 w 452407"/>
              <a:gd name="connsiteY75" fmla="*/ 56749 h 235421"/>
              <a:gd name="connsiteX76" fmla="*/ 267588 w 452407"/>
              <a:gd name="connsiteY76" fmla="*/ 73584 h 235421"/>
              <a:gd name="connsiteX77" fmla="*/ 252138 w 452407"/>
              <a:gd name="connsiteY77" fmla="*/ 82129 h 235421"/>
              <a:gd name="connsiteX78" fmla="*/ 243220 w 452407"/>
              <a:gd name="connsiteY78" fmla="*/ 90792 h 235421"/>
              <a:gd name="connsiteX79" fmla="*/ 205197 w 452407"/>
              <a:gd name="connsiteY79" fmla="*/ 90851 h 235421"/>
              <a:gd name="connsiteX80" fmla="*/ 197603 w 452407"/>
              <a:gd name="connsiteY80" fmla="*/ 90910 h 235421"/>
              <a:gd name="connsiteX81" fmla="*/ 182167 w 452407"/>
              <a:gd name="connsiteY81" fmla="*/ 96977 h 235421"/>
              <a:gd name="connsiteX82" fmla="*/ 156886 w 452407"/>
              <a:gd name="connsiteY82" fmla="*/ 97367 h 235421"/>
              <a:gd name="connsiteX83" fmla="*/ 154976 w 452407"/>
              <a:gd name="connsiteY83" fmla="*/ 98583 h 235421"/>
              <a:gd name="connsiteX84" fmla="*/ 121372 w 452407"/>
              <a:gd name="connsiteY84" fmla="*/ 109342 h 235421"/>
              <a:gd name="connsiteX85" fmla="*/ 121181 w 452407"/>
              <a:gd name="connsiteY85" fmla="*/ 109365 h 235421"/>
              <a:gd name="connsiteX86" fmla="*/ 96777 w 452407"/>
              <a:gd name="connsiteY86" fmla="*/ 117610 h 235421"/>
              <a:gd name="connsiteX87" fmla="*/ 84166 w 452407"/>
              <a:gd name="connsiteY87" fmla="*/ 121817 h 235421"/>
              <a:gd name="connsiteX88" fmla="*/ 72222 w 452407"/>
              <a:gd name="connsiteY88" fmla="*/ 125851 h 235421"/>
              <a:gd name="connsiteX89" fmla="*/ 69564 w 452407"/>
              <a:gd name="connsiteY89" fmla="*/ 126708 h 235421"/>
              <a:gd name="connsiteX90" fmla="*/ 56894 w 452407"/>
              <a:gd name="connsiteY90" fmla="*/ 130997 h 235421"/>
              <a:gd name="connsiteX91" fmla="*/ 350 w 452407"/>
              <a:gd name="connsiteY91" fmla="*/ 149928 h 235421"/>
              <a:gd name="connsiteX92" fmla="*/ 2346 w 452407"/>
              <a:gd name="connsiteY92" fmla="*/ 152256 h 235421"/>
              <a:gd name="connsiteX93" fmla="*/ 60110 w 452407"/>
              <a:gd name="connsiteY93" fmla="*/ 171370 h 235421"/>
              <a:gd name="connsiteX94" fmla="*/ 61367 w 452407"/>
              <a:gd name="connsiteY94" fmla="*/ 171256 h 235421"/>
              <a:gd name="connsiteX95" fmla="*/ 76050 w 452407"/>
              <a:gd name="connsiteY95" fmla="*/ 169863 h 235421"/>
              <a:gd name="connsiteX96" fmla="*/ 102030 w 452407"/>
              <a:gd name="connsiteY96" fmla="*/ 167417 h 235421"/>
              <a:gd name="connsiteX97" fmla="*/ 107301 w 452407"/>
              <a:gd name="connsiteY97" fmla="*/ 166936 h 235421"/>
              <a:gd name="connsiteX98" fmla="*/ 109433 w 452407"/>
              <a:gd name="connsiteY98" fmla="*/ 166714 h 235421"/>
              <a:gd name="connsiteX99" fmla="*/ 123196 w 452407"/>
              <a:gd name="connsiteY99" fmla="*/ 165425 h 235421"/>
              <a:gd name="connsiteX100" fmla="*/ 131973 w 452407"/>
              <a:gd name="connsiteY100" fmla="*/ 164590 h 235421"/>
              <a:gd name="connsiteX101" fmla="*/ 135974 w 452407"/>
              <a:gd name="connsiteY101" fmla="*/ 165244 h 235421"/>
              <a:gd name="connsiteX102" fmla="*/ 147433 w 452407"/>
              <a:gd name="connsiteY102" fmla="*/ 167118 h 235421"/>
              <a:gd name="connsiteX103" fmla="*/ 151597 w 452407"/>
              <a:gd name="connsiteY103" fmla="*/ 167816 h 235421"/>
              <a:gd name="connsiteX104" fmla="*/ 152971 w 452407"/>
              <a:gd name="connsiteY104" fmla="*/ 168456 h 235421"/>
              <a:gd name="connsiteX105" fmla="*/ 158442 w 452407"/>
              <a:gd name="connsiteY105" fmla="*/ 170022 h 235421"/>
              <a:gd name="connsiteX106" fmla="*/ 158447 w 452407"/>
              <a:gd name="connsiteY106" fmla="*/ 176602 h 235421"/>
              <a:gd name="connsiteX107" fmla="*/ 160610 w 452407"/>
              <a:gd name="connsiteY107" fmla="*/ 179261 h 235421"/>
              <a:gd name="connsiteX108" fmla="*/ 161858 w 452407"/>
              <a:gd name="connsiteY108" fmla="*/ 181856 h 235421"/>
              <a:gd name="connsiteX109" fmla="*/ 167360 w 452407"/>
              <a:gd name="connsiteY109" fmla="*/ 185963 h 235421"/>
              <a:gd name="connsiteX110" fmla="*/ 172450 w 452407"/>
              <a:gd name="connsiteY110" fmla="*/ 192743 h 235421"/>
              <a:gd name="connsiteX111" fmla="*/ 174636 w 452407"/>
              <a:gd name="connsiteY111" fmla="*/ 194712 h 235421"/>
              <a:gd name="connsiteX112" fmla="*/ 185759 w 452407"/>
              <a:gd name="connsiteY112" fmla="*/ 200616 h 235421"/>
              <a:gd name="connsiteX113" fmla="*/ 190341 w 452407"/>
              <a:gd name="connsiteY113" fmla="*/ 201841 h 235421"/>
              <a:gd name="connsiteX114" fmla="*/ 192459 w 452407"/>
              <a:gd name="connsiteY114" fmla="*/ 205834 h 235421"/>
              <a:gd name="connsiteX115" fmla="*/ 192496 w 452407"/>
              <a:gd name="connsiteY115" fmla="*/ 205866 h 235421"/>
              <a:gd name="connsiteX116" fmla="*/ 200243 w 452407"/>
              <a:gd name="connsiteY116" fmla="*/ 207867 h 235421"/>
              <a:gd name="connsiteX117" fmla="*/ 210155 w 452407"/>
              <a:gd name="connsiteY117" fmla="*/ 207055 h 235421"/>
              <a:gd name="connsiteX118" fmla="*/ 222875 w 452407"/>
              <a:gd name="connsiteY118" fmla="*/ 208212 h 235421"/>
              <a:gd name="connsiteX119" fmla="*/ 231716 w 452407"/>
              <a:gd name="connsiteY119" fmla="*/ 208457 h 235421"/>
              <a:gd name="connsiteX120" fmla="*/ 238729 w 452407"/>
              <a:gd name="connsiteY120" fmla="*/ 207300 h 235421"/>
              <a:gd name="connsiteX121" fmla="*/ 248006 w 452407"/>
              <a:gd name="connsiteY121" fmla="*/ 205793 h 235421"/>
              <a:gd name="connsiteX122" fmla="*/ 254615 w 452407"/>
              <a:gd name="connsiteY122" fmla="*/ 213054 h 235421"/>
              <a:gd name="connsiteX123" fmla="*/ 261469 w 452407"/>
              <a:gd name="connsiteY123" fmla="*/ 214524 h 235421"/>
              <a:gd name="connsiteX124" fmla="*/ 262862 w 452407"/>
              <a:gd name="connsiteY124" fmla="*/ 213775 h 235421"/>
              <a:gd name="connsiteX125" fmla="*/ 278738 w 452407"/>
              <a:gd name="connsiteY125" fmla="*/ 217592 h 235421"/>
              <a:gd name="connsiteX126" fmla="*/ 283515 w 452407"/>
              <a:gd name="connsiteY126" fmla="*/ 215609 h 235421"/>
              <a:gd name="connsiteX127" fmla="*/ 293459 w 452407"/>
              <a:gd name="connsiteY127" fmla="*/ 213862 h 235421"/>
              <a:gd name="connsiteX128" fmla="*/ 295459 w 452407"/>
              <a:gd name="connsiteY128" fmla="*/ 212405 h 235421"/>
              <a:gd name="connsiteX129" fmla="*/ 306750 w 452407"/>
              <a:gd name="connsiteY129" fmla="*/ 217397 h 235421"/>
              <a:gd name="connsiteX130" fmla="*/ 316924 w 452407"/>
              <a:gd name="connsiteY130" fmla="*/ 216575 h 235421"/>
              <a:gd name="connsiteX131" fmla="*/ 317387 w 452407"/>
              <a:gd name="connsiteY131" fmla="*/ 217002 h 235421"/>
              <a:gd name="connsiteX132" fmla="*/ 321270 w 452407"/>
              <a:gd name="connsiteY132" fmla="*/ 225923 h 235421"/>
              <a:gd name="connsiteX133" fmla="*/ 332593 w 452407"/>
              <a:gd name="connsiteY133" fmla="*/ 235584 h 235421"/>
              <a:gd name="connsiteX134" fmla="*/ 337174 w 452407"/>
              <a:gd name="connsiteY134" fmla="*/ 229317 h 235421"/>
              <a:gd name="connsiteX135" fmla="*/ 344922 w 452407"/>
              <a:gd name="connsiteY135" fmla="*/ 219221 h 235421"/>
              <a:gd name="connsiteX136" fmla="*/ 350615 w 452407"/>
              <a:gd name="connsiteY136" fmla="*/ 214370 h 235421"/>
              <a:gd name="connsiteX137" fmla="*/ 361008 w 452407"/>
              <a:gd name="connsiteY137" fmla="*/ 214710 h 235421"/>
              <a:gd name="connsiteX138" fmla="*/ 371405 w 452407"/>
              <a:gd name="connsiteY138" fmla="*/ 215568 h 235421"/>
              <a:gd name="connsiteX139" fmla="*/ 388561 w 452407"/>
              <a:gd name="connsiteY139" fmla="*/ 206624 h 235421"/>
              <a:gd name="connsiteX140" fmla="*/ 392856 w 452407"/>
              <a:gd name="connsiteY140" fmla="*/ 206166 h 235421"/>
              <a:gd name="connsiteX141" fmla="*/ 397515 w 452407"/>
              <a:gd name="connsiteY141" fmla="*/ 204845 h 235421"/>
              <a:gd name="connsiteX142" fmla="*/ 406002 w 452407"/>
              <a:gd name="connsiteY142" fmla="*/ 198424 h 235421"/>
              <a:gd name="connsiteX143" fmla="*/ 414322 w 452407"/>
              <a:gd name="connsiteY143" fmla="*/ 194122 h 235421"/>
              <a:gd name="connsiteX144" fmla="*/ 432490 w 452407"/>
              <a:gd name="connsiteY144" fmla="*/ 187338 h 235421"/>
              <a:gd name="connsiteX145" fmla="*/ 432090 w 452407"/>
              <a:gd name="connsiteY145" fmla="*/ 186680 h 235421"/>
              <a:gd name="connsiteX146" fmla="*/ 433025 w 452407"/>
              <a:gd name="connsiteY146" fmla="*/ 185364 h 235421"/>
              <a:gd name="connsiteX147" fmla="*/ 434481 w 452407"/>
              <a:gd name="connsiteY147" fmla="*/ 178603 h 235421"/>
              <a:gd name="connsiteX148" fmla="*/ 432780 w 452407"/>
              <a:gd name="connsiteY148" fmla="*/ 173920 h 235421"/>
              <a:gd name="connsiteX149" fmla="*/ 430176 w 452407"/>
              <a:gd name="connsiteY149" fmla="*/ 172304 h 235421"/>
              <a:gd name="connsiteX150" fmla="*/ 432535 w 452407"/>
              <a:gd name="connsiteY150" fmla="*/ 169759 h 235421"/>
              <a:gd name="connsiteX151" fmla="*/ 433233 w 452407"/>
              <a:gd name="connsiteY151" fmla="*/ 167077 h 235421"/>
              <a:gd name="connsiteX152" fmla="*/ 435057 w 452407"/>
              <a:gd name="connsiteY152" fmla="*/ 161150 h 235421"/>
              <a:gd name="connsiteX153" fmla="*/ 432172 w 452407"/>
              <a:gd name="connsiteY153" fmla="*/ 156422 h 235421"/>
              <a:gd name="connsiteX154" fmla="*/ 438164 w 452407"/>
              <a:gd name="connsiteY154" fmla="*/ 155705 h 235421"/>
              <a:gd name="connsiteX155" fmla="*/ 441258 w 452407"/>
              <a:gd name="connsiteY155" fmla="*/ 158464 h 235421"/>
              <a:gd name="connsiteX156" fmla="*/ 444819 w 452407"/>
              <a:gd name="connsiteY156" fmla="*/ 157488 h 235421"/>
              <a:gd name="connsiteX157" fmla="*/ 447695 w 452407"/>
              <a:gd name="connsiteY157" fmla="*/ 158328 h 235421"/>
              <a:gd name="connsiteX158" fmla="*/ 450943 w 452407"/>
              <a:gd name="connsiteY158" fmla="*/ 157461 h 235421"/>
              <a:gd name="connsiteX159" fmla="*/ 452757 w 452407"/>
              <a:gd name="connsiteY159" fmla="*/ 155614 h 235421"/>
              <a:gd name="connsiteX160" fmla="*/ 446996 w 452407"/>
              <a:gd name="connsiteY160" fmla="*/ 151616 h 235421"/>
              <a:gd name="connsiteX161" fmla="*/ 447074 w 452407"/>
              <a:gd name="connsiteY161" fmla="*/ 147610 h 235421"/>
              <a:gd name="connsiteX162" fmla="*/ 444828 w 452407"/>
              <a:gd name="connsiteY162" fmla="*/ 145690 h 235421"/>
              <a:gd name="connsiteX163" fmla="*/ 438183 w 452407"/>
              <a:gd name="connsiteY163" fmla="*/ 140658 h 235421"/>
              <a:gd name="connsiteX164" fmla="*/ 436985 w 452407"/>
              <a:gd name="connsiteY164" fmla="*/ 139814 h 235421"/>
              <a:gd name="connsiteX165" fmla="*/ 436146 w 452407"/>
              <a:gd name="connsiteY165" fmla="*/ 138003 h 235421"/>
              <a:gd name="connsiteX166" fmla="*/ 430757 w 452407"/>
              <a:gd name="connsiteY166" fmla="*/ 138230 h 235421"/>
              <a:gd name="connsiteX167" fmla="*/ 428679 w 452407"/>
              <a:gd name="connsiteY167" fmla="*/ 136723 h 235421"/>
              <a:gd name="connsiteX168" fmla="*/ 426161 w 452407"/>
              <a:gd name="connsiteY168" fmla="*/ 133170 h 235421"/>
              <a:gd name="connsiteX169" fmla="*/ 427300 w 452407"/>
              <a:gd name="connsiteY169" fmla="*/ 130615 h 235421"/>
              <a:gd name="connsiteX170" fmla="*/ 426338 w 452407"/>
              <a:gd name="connsiteY170" fmla="*/ 123355 h 235421"/>
              <a:gd name="connsiteX171" fmla="*/ 421090 w 452407"/>
              <a:gd name="connsiteY171" fmla="*/ 118772 h 235421"/>
              <a:gd name="connsiteX172" fmla="*/ 419979 w 452407"/>
              <a:gd name="connsiteY172" fmla="*/ 115931 h 235421"/>
              <a:gd name="connsiteX173" fmla="*/ 418337 w 452407"/>
              <a:gd name="connsiteY173" fmla="*/ 115559 h 235421"/>
              <a:gd name="connsiteX174" fmla="*/ 415338 w 452407"/>
              <a:gd name="connsiteY174" fmla="*/ 116825 h 235421"/>
              <a:gd name="connsiteX175" fmla="*/ 410235 w 452407"/>
              <a:gd name="connsiteY175" fmla="*/ 112346 h 235421"/>
              <a:gd name="connsiteX176" fmla="*/ 410162 w 452407"/>
              <a:gd name="connsiteY176" fmla="*/ 109465 h 235421"/>
              <a:gd name="connsiteX177" fmla="*/ 407336 w 452407"/>
              <a:gd name="connsiteY177" fmla="*/ 105839 h 235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452407" h="235421">
                <a:moveTo>
                  <a:pt x="407336" y="105839"/>
                </a:moveTo>
                <a:lnTo>
                  <a:pt x="407586" y="103316"/>
                </a:lnTo>
                <a:lnTo>
                  <a:pt x="406579" y="100253"/>
                </a:lnTo>
                <a:lnTo>
                  <a:pt x="408874" y="93405"/>
                </a:lnTo>
                <a:lnTo>
                  <a:pt x="408534" y="88985"/>
                </a:lnTo>
                <a:lnTo>
                  <a:pt x="411641" y="82342"/>
                </a:lnTo>
                <a:lnTo>
                  <a:pt x="409527" y="79288"/>
                </a:lnTo>
                <a:lnTo>
                  <a:pt x="406433" y="69967"/>
                </a:lnTo>
                <a:lnTo>
                  <a:pt x="408547" y="65865"/>
                </a:lnTo>
                <a:lnTo>
                  <a:pt x="407354" y="64704"/>
                </a:lnTo>
                <a:lnTo>
                  <a:pt x="406687" y="62389"/>
                </a:lnTo>
                <a:lnTo>
                  <a:pt x="406288" y="59721"/>
                </a:lnTo>
                <a:lnTo>
                  <a:pt x="406302" y="57194"/>
                </a:lnTo>
                <a:lnTo>
                  <a:pt x="408479" y="56141"/>
                </a:lnTo>
                <a:lnTo>
                  <a:pt x="413338" y="57625"/>
                </a:lnTo>
                <a:lnTo>
                  <a:pt x="416005" y="54412"/>
                </a:lnTo>
                <a:lnTo>
                  <a:pt x="420650" y="52506"/>
                </a:lnTo>
                <a:lnTo>
                  <a:pt x="419493" y="50509"/>
                </a:lnTo>
                <a:lnTo>
                  <a:pt x="420918" y="48631"/>
                </a:lnTo>
                <a:lnTo>
                  <a:pt x="421467" y="45459"/>
                </a:lnTo>
                <a:lnTo>
                  <a:pt x="418854" y="45028"/>
                </a:lnTo>
                <a:lnTo>
                  <a:pt x="414948" y="41375"/>
                </a:lnTo>
                <a:lnTo>
                  <a:pt x="408838" y="41742"/>
                </a:lnTo>
                <a:lnTo>
                  <a:pt x="407418" y="43648"/>
                </a:lnTo>
                <a:lnTo>
                  <a:pt x="409690" y="46217"/>
                </a:lnTo>
                <a:lnTo>
                  <a:pt x="409305" y="50219"/>
                </a:lnTo>
                <a:lnTo>
                  <a:pt x="404333" y="55433"/>
                </a:lnTo>
                <a:lnTo>
                  <a:pt x="403530" y="53699"/>
                </a:lnTo>
                <a:lnTo>
                  <a:pt x="401353" y="53150"/>
                </a:lnTo>
                <a:lnTo>
                  <a:pt x="397978" y="50142"/>
                </a:lnTo>
                <a:lnTo>
                  <a:pt x="391450" y="47687"/>
                </a:lnTo>
                <a:lnTo>
                  <a:pt x="390062" y="42668"/>
                </a:lnTo>
                <a:lnTo>
                  <a:pt x="388706" y="40131"/>
                </a:lnTo>
                <a:lnTo>
                  <a:pt x="384347" y="34282"/>
                </a:lnTo>
                <a:lnTo>
                  <a:pt x="378649" y="35625"/>
                </a:lnTo>
                <a:lnTo>
                  <a:pt x="372997" y="31355"/>
                </a:lnTo>
                <a:lnTo>
                  <a:pt x="372589" y="26586"/>
                </a:lnTo>
                <a:lnTo>
                  <a:pt x="374861" y="23927"/>
                </a:lnTo>
                <a:lnTo>
                  <a:pt x="375551" y="21853"/>
                </a:lnTo>
                <a:lnTo>
                  <a:pt x="374757" y="18046"/>
                </a:lnTo>
                <a:lnTo>
                  <a:pt x="372484" y="15228"/>
                </a:lnTo>
                <a:lnTo>
                  <a:pt x="370252" y="15682"/>
                </a:lnTo>
                <a:lnTo>
                  <a:pt x="370094" y="14529"/>
                </a:lnTo>
                <a:lnTo>
                  <a:pt x="369232" y="14656"/>
                </a:lnTo>
                <a:lnTo>
                  <a:pt x="369386" y="19044"/>
                </a:lnTo>
                <a:lnTo>
                  <a:pt x="368619" y="20156"/>
                </a:lnTo>
                <a:lnTo>
                  <a:pt x="367363" y="19974"/>
                </a:lnTo>
                <a:lnTo>
                  <a:pt x="361910" y="15287"/>
                </a:lnTo>
                <a:lnTo>
                  <a:pt x="356526" y="7799"/>
                </a:lnTo>
                <a:lnTo>
                  <a:pt x="354108" y="6983"/>
                </a:lnTo>
                <a:lnTo>
                  <a:pt x="346709" y="6738"/>
                </a:lnTo>
                <a:lnTo>
                  <a:pt x="341243" y="9533"/>
                </a:lnTo>
                <a:lnTo>
                  <a:pt x="333482" y="5989"/>
                </a:lnTo>
                <a:lnTo>
                  <a:pt x="329830" y="7736"/>
                </a:lnTo>
                <a:lnTo>
                  <a:pt x="328932" y="7536"/>
                </a:lnTo>
                <a:lnTo>
                  <a:pt x="329227" y="6656"/>
                </a:lnTo>
                <a:lnTo>
                  <a:pt x="328560" y="5939"/>
                </a:lnTo>
                <a:lnTo>
                  <a:pt x="328242" y="5748"/>
                </a:lnTo>
                <a:lnTo>
                  <a:pt x="325380" y="5980"/>
                </a:lnTo>
                <a:lnTo>
                  <a:pt x="323443" y="3393"/>
                </a:lnTo>
                <a:lnTo>
                  <a:pt x="325044" y="2082"/>
                </a:lnTo>
                <a:lnTo>
                  <a:pt x="324241" y="680"/>
                </a:lnTo>
                <a:lnTo>
                  <a:pt x="320377" y="2853"/>
                </a:lnTo>
                <a:lnTo>
                  <a:pt x="314030" y="162"/>
                </a:lnTo>
                <a:lnTo>
                  <a:pt x="308460" y="2095"/>
                </a:lnTo>
                <a:lnTo>
                  <a:pt x="303856" y="18695"/>
                </a:lnTo>
                <a:lnTo>
                  <a:pt x="303606" y="19611"/>
                </a:lnTo>
                <a:lnTo>
                  <a:pt x="298689" y="22565"/>
                </a:lnTo>
                <a:lnTo>
                  <a:pt x="284073" y="30203"/>
                </a:lnTo>
                <a:lnTo>
                  <a:pt x="278947" y="29209"/>
                </a:lnTo>
                <a:lnTo>
                  <a:pt x="274887" y="33964"/>
                </a:lnTo>
                <a:lnTo>
                  <a:pt x="267607" y="37554"/>
                </a:lnTo>
                <a:lnTo>
                  <a:pt x="264331" y="31646"/>
                </a:lnTo>
                <a:lnTo>
                  <a:pt x="261737" y="36369"/>
                </a:lnTo>
                <a:lnTo>
                  <a:pt x="256525" y="45867"/>
                </a:lnTo>
                <a:lnTo>
                  <a:pt x="257817" y="56749"/>
                </a:lnTo>
                <a:lnTo>
                  <a:pt x="267588" y="73584"/>
                </a:lnTo>
                <a:lnTo>
                  <a:pt x="252138" y="82129"/>
                </a:lnTo>
                <a:lnTo>
                  <a:pt x="243220" y="90792"/>
                </a:lnTo>
                <a:lnTo>
                  <a:pt x="205197" y="90851"/>
                </a:lnTo>
                <a:lnTo>
                  <a:pt x="197603" y="90910"/>
                </a:lnTo>
                <a:lnTo>
                  <a:pt x="182167" y="96977"/>
                </a:lnTo>
                <a:lnTo>
                  <a:pt x="156886" y="97367"/>
                </a:lnTo>
                <a:lnTo>
                  <a:pt x="154976" y="98583"/>
                </a:lnTo>
                <a:lnTo>
                  <a:pt x="121372" y="109342"/>
                </a:lnTo>
                <a:lnTo>
                  <a:pt x="121181" y="109365"/>
                </a:lnTo>
                <a:lnTo>
                  <a:pt x="96777" y="117610"/>
                </a:lnTo>
                <a:lnTo>
                  <a:pt x="84166" y="121817"/>
                </a:lnTo>
                <a:lnTo>
                  <a:pt x="72222" y="125851"/>
                </a:lnTo>
                <a:lnTo>
                  <a:pt x="69564" y="126708"/>
                </a:lnTo>
                <a:lnTo>
                  <a:pt x="56894" y="130997"/>
                </a:lnTo>
                <a:lnTo>
                  <a:pt x="350" y="149928"/>
                </a:lnTo>
                <a:lnTo>
                  <a:pt x="2346" y="152256"/>
                </a:lnTo>
                <a:lnTo>
                  <a:pt x="60110" y="171370"/>
                </a:lnTo>
                <a:lnTo>
                  <a:pt x="61367" y="171256"/>
                </a:lnTo>
                <a:lnTo>
                  <a:pt x="76050" y="169863"/>
                </a:lnTo>
                <a:lnTo>
                  <a:pt x="102030" y="167417"/>
                </a:lnTo>
                <a:lnTo>
                  <a:pt x="107301" y="166936"/>
                </a:lnTo>
                <a:lnTo>
                  <a:pt x="109433" y="166714"/>
                </a:lnTo>
                <a:lnTo>
                  <a:pt x="123196" y="165425"/>
                </a:lnTo>
                <a:lnTo>
                  <a:pt x="131973" y="164590"/>
                </a:lnTo>
                <a:lnTo>
                  <a:pt x="135974" y="165244"/>
                </a:lnTo>
                <a:lnTo>
                  <a:pt x="147433" y="167118"/>
                </a:lnTo>
                <a:lnTo>
                  <a:pt x="151597" y="167816"/>
                </a:lnTo>
                <a:lnTo>
                  <a:pt x="152971" y="168456"/>
                </a:lnTo>
                <a:lnTo>
                  <a:pt x="158442" y="170022"/>
                </a:lnTo>
                <a:lnTo>
                  <a:pt x="158447" y="176602"/>
                </a:lnTo>
                <a:lnTo>
                  <a:pt x="160610" y="179261"/>
                </a:lnTo>
                <a:lnTo>
                  <a:pt x="161858" y="181856"/>
                </a:lnTo>
                <a:lnTo>
                  <a:pt x="167360" y="185963"/>
                </a:lnTo>
                <a:lnTo>
                  <a:pt x="172450" y="192743"/>
                </a:lnTo>
                <a:lnTo>
                  <a:pt x="174636" y="194712"/>
                </a:lnTo>
                <a:lnTo>
                  <a:pt x="185759" y="200616"/>
                </a:lnTo>
                <a:lnTo>
                  <a:pt x="190341" y="201841"/>
                </a:lnTo>
                <a:lnTo>
                  <a:pt x="192459" y="205834"/>
                </a:lnTo>
                <a:lnTo>
                  <a:pt x="192496" y="205866"/>
                </a:lnTo>
                <a:lnTo>
                  <a:pt x="200243" y="207867"/>
                </a:lnTo>
                <a:lnTo>
                  <a:pt x="210155" y="207055"/>
                </a:lnTo>
                <a:lnTo>
                  <a:pt x="222875" y="208212"/>
                </a:lnTo>
                <a:lnTo>
                  <a:pt x="231716" y="208457"/>
                </a:lnTo>
                <a:lnTo>
                  <a:pt x="238729" y="207300"/>
                </a:lnTo>
                <a:lnTo>
                  <a:pt x="248006" y="205793"/>
                </a:lnTo>
                <a:lnTo>
                  <a:pt x="254615" y="213054"/>
                </a:lnTo>
                <a:lnTo>
                  <a:pt x="261469" y="214524"/>
                </a:lnTo>
                <a:lnTo>
                  <a:pt x="262862" y="213775"/>
                </a:lnTo>
                <a:lnTo>
                  <a:pt x="278738" y="217592"/>
                </a:lnTo>
                <a:lnTo>
                  <a:pt x="283515" y="215609"/>
                </a:lnTo>
                <a:lnTo>
                  <a:pt x="293459" y="213862"/>
                </a:lnTo>
                <a:lnTo>
                  <a:pt x="295459" y="212405"/>
                </a:lnTo>
                <a:lnTo>
                  <a:pt x="306750" y="217397"/>
                </a:lnTo>
                <a:lnTo>
                  <a:pt x="316924" y="216575"/>
                </a:lnTo>
                <a:lnTo>
                  <a:pt x="317387" y="217002"/>
                </a:lnTo>
                <a:lnTo>
                  <a:pt x="321270" y="225923"/>
                </a:lnTo>
                <a:lnTo>
                  <a:pt x="332593" y="235584"/>
                </a:lnTo>
                <a:lnTo>
                  <a:pt x="337174" y="229317"/>
                </a:lnTo>
                <a:lnTo>
                  <a:pt x="344922" y="219221"/>
                </a:lnTo>
                <a:lnTo>
                  <a:pt x="350615" y="214370"/>
                </a:lnTo>
                <a:lnTo>
                  <a:pt x="361008" y="214710"/>
                </a:lnTo>
                <a:lnTo>
                  <a:pt x="371405" y="215568"/>
                </a:lnTo>
                <a:lnTo>
                  <a:pt x="388561" y="206624"/>
                </a:lnTo>
                <a:lnTo>
                  <a:pt x="392856" y="206166"/>
                </a:lnTo>
                <a:lnTo>
                  <a:pt x="397515" y="204845"/>
                </a:lnTo>
                <a:lnTo>
                  <a:pt x="406002" y="198424"/>
                </a:lnTo>
                <a:lnTo>
                  <a:pt x="414322" y="194122"/>
                </a:lnTo>
                <a:lnTo>
                  <a:pt x="432490" y="187338"/>
                </a:lnTo>
                <a:lnTo>
                  <a:pt x="432090" y="186680"/>
                </a:lnTo>
                <a:lnTo>
                  <a:pt x="433025" y="185364"/>
                </a:lnTo>
                <a:lnTo>
                  <a:pt x="434481" y="178603"/>
                </a:lnTo>
                <a:lnTo>
                  <a:pt x="432780" y="173920"/>
                </a:lnTo>
                <a:lnTo>
                  <a:pt x="430176" y="172304"/>
                </a:lnTo>
                <a:lnTo>
                  <a:pt x="432535" y="169759"/>
                </a:lnTo>
                <a:lnTo>
                  <a:pt x="433233" y="167077"/>
                </a:lnTo>
                <a:lnTo>
                  <a:pt x="435057" y="161150"/>
                </a:lnTo>
                <a:lnTo>
                  <a:pt x="432172" y="156422"/>
                </a:lnTo>
                <a:lnTo>
                  <a:pt x="438164" y="155705"/>
                </a:lnTo>
                <a:lnTo>
                  <a:pt x="441258" y="158464"/>
                </a:lnTo>
                <a:lnTo>
                  <a:pt x="444819" y="157488"/>
                </a:lnTo>
                <a:lnTo>
                  <a:pt x="447695" y="158328"/>
                </a:lnTo>
                <a:lnTo>
                  <a:pt x="450943" y="157461"/>
                </a:lnTo>
                <a:lnTo>
                  <a:pt x="452757" y="155614"/>
                </a:lnTo>
                <a:lnTo>
                  <a:pt x="446996" y="151616"/>
                </a:lnTo>
                <a:lnTo>
                  <a:pt x="447074" y="147610"/>
                </a:lnTo>
                <a:lnTo>
                  <a:pt x="444828" y="145690"/>
                </a:lnTo>
                <a:lnTo>
                  <a:pt x="438183" y="140658"/>
                </a:lnTo>
                <a:lnTo>
                  <a:pt x="436985" y="139814"/>
                </a:lnTo>
                <a:lnTo>
                  <a:pt x="436146" y="138003"/>
                </a:lnTo>
                <a:lnTo>
                  <a:pt x="430757" y="138230"/>
                </a:lnTo>
                <a:lnTo>
                  <a:pt x="428679" y="136723"/>
                </a:lnTo>
                <a:lnTo>
                  <a:pt x="426161" y="133170"/>
                </a:lnTo>
                <a:lnTo>
                  <a:pt x="427300" y="130615"/>
                </a:lnTo>
                <a:lnTo>
                  <a:pt x="426338" y="123355"/>
                </a:lnTo>
                <a:lnTo>
                  <a:pt x="421090" y="118772"/>
                </a:lnTo>
                <a:lnTo>
                  <a:pt x="419979" y="115931"/>
                </a:lnTo>
                <a:lnTo>
                  <a:pt x="418337" y="115559"/>
                </a:lnTo>
                <a:lnTo>
                  <a:pt x="415338" y="116825"/>
                </a:lnTo>
                <a:lnTo>
                  <a:pt x="410235" y="112346"/>
                </a:lnTo>
                <a:lnTo>
                  <a:pt x="410162" y="109465"/>
                </a:lnTo>
                <a:lnTo>
                  <a:pt x="407336" y="10583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B7183581-87AF-B95F-2B71-AEB1AB061F33}"/>
              </a:ext>
            </a:extLst>
          </p:cNvPr>
          <p:cNvSpPr>
            <a:spLocks/>
          </p:cNvSpPr>
          <p:nvPr/>
        </p:nvSpPr>
        <p:spPr>
          <a:xfrm flipV="1">
            <a:off x="5444464" y="3531883"/>
            <a:ext cx="316194" cy="252900"/>
          </a:xfrm>
          <a:custGeom>
            <a:avLst/>
            <a:gdLst>
              <a:gd name="connsiteX0" fmla="*/ 119028 w 215327"/>
              <a:gd name="connsiteY0" fmla="*/ 3530 h 172224"/>
              <a:gd name="connsiteX1" fmla="*/ 103727 w 215327"/>
              <a:gd name="connsiteY1" fmla="*/ 603 h 172224"/>
              <a:gd name="connsiteX2" fmla="*/ 102774 w 215327"/>
              <a:gd name="connsiteY2" fmla="*/ 421 h 172224"/>
              <a:gd name="connsiteX3" fmla="*/ 96954 w 215327"/>
              <a:gd name="connsiteY3" fmla="*/ 6258 h 172224"/>
              <a:gd name="connsiteX4" fmla="*/ 92927 w 215327"/>
              <a:gd name="connsiteY4" fmla="*/ 11396 h 172224"/>
              <a:gd name="connsiteX5" fmla="*/ 91290 w 215327"/>
              <a:gd name="connsiteY5" fmla="*/ 13215 h 172224"/>
              <a:gd name="connsiteX6" fmla="*/ 90236 w 215327"/>
              <a:gd name="connsiteY6" fmla="*/ 13980 h 172224"/>
              <a:gd name="connsiteX7" fmla="*/ 89482 w 215327"/>
              <a:gd name="connsiteY7" fmla="*/ 15931 h 172224"/>
              <a:gd name="connsiteX8" fmla="*/ 89319 w 215327"/>
              <a:gd name="connsiteY8" fmla="*/ 16356 h 172224"/>
              <a:gd name="connsiteX9" fmla="*/ 89070 w 215327"/>
              <a:gd name="connsiteY9" fmla="*/ 32979 h 172224"/>
              <a:gd name="connsiteX10" fmla="*/ 80096 w 215327"/>
              <a:gd name="connsiteY10" fmla="*/ 28538 h 172224"/>
              <a:gd name="connsiteX11" fmla="*/ 81830 w 215327"/>
              <a:gd name="connsiteY11" fmla="*/ 26118 h 172224"/>
              <a:gd name="connsiteX12" fmla="*/ 75910 w 215327"/>
              <a:gd name="connsiteY12" fmla="*/ 21418 h 172224"/>
              <a:gd name="connsiteX13" fmla="*/ 61829 w 215327"/>
              <a:gd name="connsiteY13" fmla="*/ 37926 h 172224"/>
              <a:gd name="connsiteX14" fmla="*/ 50161 w 215327"/>
              <a:gd name="connsiteY14" fmla="*/ 37859 h 172224"/>
              <a:gd name="connsiteX15" fmla="*/ 27220 w 215327"/>
              <a:gd name="connsiteY15" fmla="*/ 69048 h 172224"/>
              <a:gd name="connsiteX16" fmla="*/ 20542 w 215327"/>
              <a:gd name="connsiteY16" fmla="*/ 78420 h 172224"/>
              <a:gd name="connsiteX17" fmla="*/ 20107 w 215327"/>
              <a:gd name="connsiteY17" fmla="*/ 78635 h 172224"/>
              <a:gd name="connsiteX18" fmla="*/ 432 w 215327"/>
              <a:gd name="connsiteY18" fmla="*/ 105170 h 172224"/>
              <a:gd name="connsiteX19" fmla="*/ 3838 w 215327"/>
              <a:gd name="connsiteY19" fmla="*/ 112207 h 172224"/>
              <a:gd name="connsiteX20" fmla="*/ 7351 w 215327"/>
              <a:gd name="connsiteY20" fmla="*/ 113904 h 172224"/>
              <a:gd name="connsiteX21" fmla="*/ 16118 w 215327"/>
              <a:gd name="connsiteY21" fmla="*/ 120840 h 172224"/>
              <a:gd name="connsiteX22" fmla="*/ 26912 w 215327"/>
              <a:gd name="connsiteY22" fmla="*/ 119402 h 172224"/>
              <a:gd name="connsiteX23" fmla="*/ 34764 w 215327"/>
              <a:gd name="connsiteY23" fmla="*/ 138696 h 172224"/>
              <a:gd name="connsiteX24" fmla="*/ 36972 w 215327"/>
              <a:gd name="connsiteY24" fmla="*/ 143612 h 172224"/>
              <a:gd name="connsiteX25" fmla="*/ 37129 w 215327"/>
              <a:gd name="connsiteY25" fmla="*/ 152074 h 172224"/>
              <a:gd name="connsiteX26" fmla="*/ 39020 w 215327"/>
              <a:gd name="connsiteY26" fmla="*/ 156754 h 172224"/>
              <a:gd name="connsiteX27" fmla="*/ 40578 w 215327"/>
              <a:gd name="connsiteY27" fmla="*/ 163134 h 172224"/>
              <a:gd name="connsiteX28" fmla="*/ 41314 w 215327"/>
              <a:gd name="connsiteY28" fmla="*/ 172646 h 172224"/>
              <a:gd name="connsiteX29" fmla="*/ 42838 w 215327"/>
              <a:gd name="connsiteY29" fmla="*/ 171255 h 172224"/>
              <a:gd name="connsiteX30" fmla="*/ 57888 w 215327"/>
              <a:gd name="connsiteY30" fmla="*/ 163893 h 172224"/>
              <a:gd name="connsiteX31" fmla="*/ 58514 w 215327"/>
              <a:gd name="connsiteY31" fmla="*/ 163577 h 172224"/>
              <a:gd name="connsiteX32" fmla="*/ 83240 w 215327"/>
              <a:gd name="connsiteY32" fmla="*/ 155241 h 172224"/>
              <a:gd name="connsiteX33" fmla="*/ 102549 w 215327"/>
              <a:gd name="connsiteY33" fmla="*/ 154838 h 172224"/>
              <a:gd name="connsiteX34" fmla="*/ 117096 w 215327"/>
              <a:gd name="connsiteY34" fmla="*/ 154589 h 172224"/>
              <a:gd name="connsiteX35" fmla="*/ 133924 w 215327"/>
              <a:gd name="connsiteY35" fmla="*/ 159449 h 172224"/>
              <a:gd name="connsiteX36" fmla="*/ 158762 w 215327"/>
              <a:gd name="connsiteY36" fmla="*/ 159203 h 172224"/>
              <a:gd name="connsiteX37" fmla="*/ 158758 w 215327"/>
              <a:gd name="connsiteY37" fmla="*/ 158608 h 172224"/>
              <a:gd name="connsiteX38" fmla="*/ 158732 w 215327"/>
              <a:gd name="connsiteY38" fmla="*/ 154141 h 172224"/>
              <a:gd name="connsiteX39" fmla="*/ 158714 w 215327"/>
              <a:gd name="connsiteY39" fmla="*/ 151163 h 172224"/>
              <a:gd name="connsiteX40" fmla="*/ 169658 w 215327"/>
              <a:gd name="connsiteY40" fmla="*/ 127314 h 172224"/>
              <a:gd name="connsiteX41" fmla="*/ 181078 w 215327"/>
              <a:gd name="connsiteY41" fmla="*/ 109944 h 172224"/>
              <a:gd name="connsiteX42" fmla="*/ 181247 w 215327"/>
              <a:gd name="connsiteY42" fmla="*/ 109696 h 172224"/>
              <a:gd name="connsiteX43" fmla="*/ 184758 w 215327"/>
              <a:gd name="connsiteY43" fmla="*/ 104335 h 172224"/>
              <a:gd name="connsiteX44" fmla="*/ 190480 w 215327"/>
              <a:gd name="connsiteY44" fmla="*/ 95481 h 172224"/>
              <a:gd name="connsiteX45" fmla="*/ 194454 w 215327"/>
              <a:gd name="connsiteY45" fmla="*/ 89483 h 172224"/>
              <a:gd name="connsiteX46" fmla="*/ 197579 w 215327"/>
              <a:gd name="connsiteY46" fmla="*/ 87456 h 172224"/>
              <a:gd name="connsiteX47" fmla="*/ 209647 w 215327"/>
              <a:gd name="connsiteY47" fmla="*/ 79764 h 172224"/>
              <a:gd name="connsiteX48" fmla="*/ 215759 w 215327"/>
              <a:gd name="connsiteY48" fmla="*/ 75162 h 172224"/>
              <a:gd name="connsiteX49" fmla="*/ 214443 w 215327"/>
              <a:gd name="connsiteY49" fmla="*/ 67811 h 172224"/>
              <a:gd name="connsiteX50" fmla="*/ 210688 w 215327"/>
              <a:gd name="connsiteY50" fmla="*/ 56206 h 172224"/>
              <a:gd name="connsiteX51" fmla="*/ 215379 w 215327"/>
              <a:gd name="connsiteY51" fmla="*/ 40635 h 172224"/>
              <a:gd name="connsiteX52" fmla="*/ 206836 w 215327"/>
              <a:gd name="connsiteY52" fmla="*/ 38976 h 172224"/>
              <a:gd name="connsiteX53" fmla="*/ 199169 w 215327"/>
              <a:gd name="connsiteY53" fmla="*/ 46907 h 172224"/>
              <a:gd name="connsiteX54" fmla="*/ 198282 w 215327"/>
              <a:gd name="connsiteY54" fmla="*/ 45888 h 172224"/>
              <a:gd name="connsiteX55" fmla="*/ 194963 w 215327"/>
              <a:gd name="connsiteY55" fmla="*/ 45409 h 172224"/>
              <a:gd name="connsiteX56" fmla="*/ 189750 w 215327"/>
              <a:gd name="connsiteY56" fmla="*/ 35457 h 172224"/>
              <a:gd name="connsiteX57" fmla="*/ 188500 w 215327"/>
              <a:gd name="connsiteY57" fmla="*/ 33051 h 172224"/>
              <a:gd name="connsiteX58" fmla="*/ 179637 w 215327"/>
              <a:gd name="connsiteY58" fmla="*/ 27549 h 172224"/>
              <a:gd name="connsiteX59" fmla="*/ 158018 w 215327"/>
              <a:gd name="connsiteY59" fmla="*/ 17834 h 172224"/>
              <a:gd name="connsiteX60" fmla="*/ 156022 w 215327"/>
              <a:gd name="connsiteY60" fmla="*/ 20699 h 172224"/>
              <a:gd name="connsiteX61" fmla="*/ 155305 w 215327"/>
              <a:gd name="connsiteY61" fmla="*/ 21720 h 172224"/>
              <a:gd name="connsiteX62" fmla="*/ 146461 w 215327"/>
              <a:gd name="connsiteY62" fmla="*/ 36021 h 172224"/>
              <a:gd name="connsiteX63" fmla="*/ 141053 w 215327"/>
              <a:gd name="connsiteY63" fmla="*/ 33591 h 172224"/>
              <a:gd name="connsiteX64" fmla="*/ 141133 w 215327"/>
              <a:gd name="connsiteY64" fmla="*/ 27589 h 172224"/>
              <a:gd name="connsiteX65" fmla="*/ 141355 w 215327"/>
              <a:gd name="connsiteY65" fmla="*/ 18163 h 172224"/>
              <a:gd name="connsiteX66" fmla="*/ 141945 w 215327"/>
              <a:gd name="connsiteY66" fmla="*/ 9182 h 172224"/>
              <a:gd name="connsiteX67" fmla="*/ 137946 w 215327"/>
              <a:gd name="connsiteY67" fmla="*/ 4312 h 172224"/>
              <a:gd name="connsiteX68" fmla="*/ 126334 w 215327"/>
              <a:gd name="connsiteY68" fmla="*/ 4992 h 172224"/>
              <a:gd name="connsiteX69" fmla="*/ 120881 w 215327"/>
              <a:gd name="connsiteY69" fmla="*/ 3901 h 172224"/>
              <a:gd name="connsiteX70" fmla="*/ 119028 w 215327"/>
              <a:gd name="connsiteY70" fmla="*/ 3530 h 172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15327" h="172224">
                <a:moveTo>
                  <a:pt x="119028" y="3530"/>
                </a:moveTo>
                <a:lnTo>
                  <a:pt x="103727" y="603"/>
                </a:lnTo>
                <a:lnTo>
                  <a:pt x="102774" y="421"/>
                </a:lnTo>
                <a:lnTo>
                  <a:pt x="96954" y="6258"/>
                </a:lnTo>
                <a:lnTo>
                  <a:pt x="92927" y="11396"/>
                </a:lnTo>
                <a:lnTo>
                  <a:pt x="91290" y="13215"/>
                </a:lnTo>
                <a:lnTo>
                  <a:pt x="90236" y="13980"/>
                </a:lnTo>
                <a:lnTo>
                  <a:pt x="89482" y="15931"/>
                </a:lnTo>
                <a:lnTo>
                  <a:pt x="89319" y="16356"/>
                </a:lnTo>
                <a:lnTo>
                  <a:pt x="89070" y="32979"/>
                </a:lnTo>
                <a:lnTo>
                  <a:pt x="80096" y="28538"/>
                </a:lnTo>
                <a:lnTo>
                  <a:pt x="81830" y="26118"/>
                </a:lnTo>
                <a:lnTo>
                  <a:pt x="75910" y="21418"/>
                </a:lnTo>
                <a:lnTo>
                  <a:pt x="61829" y="37926"/>
                </a:lnTo>
                <a:lnTo>
                  <a:pt x="50161" y="37859"/>
                </a:lnTo>
                <a:lnTo>
                  <a:pt x="27220" y="69048"/>
                </a:lnTo>
                <a:lnTo>
                  <a:pt x="20542" y="78420"/>
                </a:lnTo>
                <a:lnTo>
                  <a:pt x="20107" y="78635"/>
                </a:lnTo>
                <a:lnTo>
                  <a:pt x="432" y="105170"/>
                </a:lnTo>
                <a:lnTo>
                  <a:pt x="3838" y="112207"/>
                </a:lnTo>
                <a:lnTo>
                  <a:pt x="7351" y="113904"/>
                </a:lnTo>
                <a:lnTo>
                  <a:pt x="16118" y="120840"/>
                </a:lnTo>
                <a:lnTo>
                  <a:pt x="26912" y="119402"/>
                </a:lnTo>
                <a:lnTo>
                  <a:pt x="34764" y="138696"/>
                </a:lnTo>
                <a:lnTo>
                  <a:pt x="36972" y="143612"/>
                </a:lnTo>
                <a:lnTo>
                  <a:pt x="37129" y="152074"/>
                </a:lnTo>
                <a:lnTo>
                  <a:pt x="39020" y="156754"/>
                </a:lnTo>
                <a:lnTo>
                  <a:pt x="40578" y="163134"/>
                </a:lnTo>
                <a:lnTo>
                  <a:pt x="41314" y="172646"/>
                </a:lnTo>
                <a:lnTo>
                  <a:pt x="42838" y="171255"/>
                </a:lnTo>
                <a:lnTo>
                  <a:pt x="57888" y="163893"/>
                </a:lnTo>
                <a:lnTo>
                  <a:pt x="58514" y="163577"/>
                </a:lnTo>
                <a:lnTo>
                  <a:pt x="83240" y="155241"/>
                </a:lnTo>
                <a:lnTo>
                  <a:pt x="102549" y="154838"/>
                </a:lnTo>
                <a:lnTo>
                  <a:pt x="117096" y="154589"/>
                </a:lnTo>
                <a:lnTo>
                  <a:pt x="133924" y="159449"/>
                </a:lnTo>
                <a:lnTo>
                  <a:pt x="158762" y="159203"/>
                </a:lnTo>
                <a:lnTo>
                  <a:pt x="158758" y="158608"/>
                </a:lnTo>
                <a:lnTo>
                  <a:pt x="158732" y="154141"/>
                </a:lnTo>
                <a:lnTo>
                  <a:pt x="158714" y="151163"/>
                </a:lnTo>
                <a:lnTo>
                  <a:pt x="169658" y="127314"/>
                </a:lnTo>
                <a:lnTo>
                  <a:pt x="181078" y="109944"/>
                </a:lnTo>
                <a:lnTo>
                  <a:pt x="181247" y="109696"/>
                </a:lnTo>
                <a:lnTo>
                  <a:pt x="184758" y="104335"/>
                </a:lnTo>
                <a:lnTo>
                  <a:pt x="190480" y="95481"/>
                </a:lnTo>
                <a:lnTo>
                  <a:pt x="194454" y="89483"/>
                </a:lnTo>
                <a:lnTo>
                  <a:pt x="197579" y="87456"/>
                </a:lnTo>
                <a:lnTo>
                  <a:pt x="209647" y="79764"/>
                </a:lnTo>
                <a:lnTo>
                  <a:pt x="215759" y="75162"/>
                </a:lnTo>
                <a:lnTo>
                  <a:pt x="214443" y="67811"/>
                </a:lnTo>
                <a:lnTo>
                  <a:pt x="210688" y="56206"/>
                </a:lnTo>
                <a:lnTo>
                  <a:pt x="215379" y="40635"/>
                </a:lnTo>
                <a:lnTo>
                  <a:pt x="206836" y="38976"/>
                </a:lnTo>
                <a:lnTo>
                  <a:pt x="199169" y="46907"/>
                </a:lnTo>
                <a:lnTo>
                  <a:pt x="198282" y="45888"/>
                </a:lnTo>
                <a:lnTo>
                  <a:pt x="194963" y="45409"/>
                </a:lnTo>
                <a:lnTo>
                  <a:pt x="189750" y="35457"/>
                </a:lnTo>
                <a:lnTo>
                  <a:pt x="188500" y="33051"/>
                </a:lnTo>
                <a:lnTo>
                  <a:pt x="179637" y="27549"/>
                </a:lnTo>
                <a:lnTo>
                  <a:pt x="158018" y="17834"/>
                </a:lnTo>
                <a:lnTo>
                  <a:pt x="156022" y="20699"/>
                </a:lnTo>
                <a:lnTo>
                  <a:pt x="155305" y="21720"/>
                </a:lnTo>
                <a:lnTo>
                  <a:pt x="146461" y="36021"/>
                </a:lnTo>
                <a:lnTo>
                  <a:pt x="141053" y="33591"/>
                </a:lnTo>
                <a:lnTo>
                  <a:pt x="141133" y="27589"/>
                </a:lnTo>
                <a:lnTo>
                  <a:pt x="141355" y="18163"/>
                </a:lnTo>
                <a:lnTo>
                  <a:pt x="141945" y="9182"/>
                </a:lnTo>
                <a:lnTo>
                  <a:pt x="137946" y="4312"/>
                </a:lnTo>
                <a:lnTo>
                  <a:pt x="126334" y="4992"/>
                </a:lnTo>
                <a:lnTo>
                  <a:pt x="120881" y="3901"/>
                </a:lnTo>
                <a:lnTo>
                  <a:pt x="119028" y="353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3FF822B1-E86B-8F0A-FA22-F6B6B04257AB}"/>
              </a:ext>
            </a:extLst>
          </p:cNvPr>
          <p:cNvSpPr>
            <a:spLocks/>
          </p:cNvSpPr>
          <p:nvPr/>
        </p:nvSpPr>
        <p:spPr>
          <a:xfrm flipV="1">
            <a:off x="4989983" y="3092028"/>
            <a:ext cx="572780" cy="568694"/>
          </a:xfrm>
          <a:custGeom>
            <a:avLst/>
            <a:gdLst>
              <a:gd name="connsiteX0" fmla="*/ 210763 w 390062"/>
              <a:gd name="connsiteY0" fmla="*/ 73697 h 387279"/>
              <a:gd name="connsiteX1" fmla="*/ 194540 w 390062"/>
              <a:gd name="connsiteY1" fmla="*/ 62351 h 387279"/>
              <a:gd name="connsiteX2" fmla="*/ 178932 w 390062"/>
              <a:gd name="connsiteY2" fmla="*/ 51338 h 387279"/>
              <a:gd name="connsiteX3" fmla="*/ 160799 w 390062"/>
              <a:gd name="connsiteY3" fmla="*/ 38720 h 387279"/>
              <a:gd name="connsiteX4" fmla="*/ 135320 w 390062"/>
              <a:gd name="connsiteY4" fmla="*/ 33374 h 387279"/>
              <a:gd name="connsiteX5" fmla="*/ 119215 w 390062"/>
              <a:gd name="connsiteY5" fmla="*/ 46726 h 387279"/>
              <a:gd name="connsiteX6" fmla="*/ 104012 w 390062"/>
              <a:gd name="connsiteY6" fmla="*/ 59319 h 387279"/>
              <a:gd name="connsiteX7" fmla="*/ 96096 w 390062"/>
              <a:gd name="connsiteY7" fmla="*/ 84051 h 387279"/>
              <a:gd name="connsiteX8" fmla="*/ 95015 w 390062"/>
              <a:gd name="connsiteY8" fmla="*/ 87415 h 387279"/>
              <a:gd name="connsiteX9" fmla="*/ 93114 w 390062"/>
              <a:gd name="connsiteY9" fmla="*/ 93446 h 387279"/>
              <a:gd name="connsiteX10" fmla="*/ 92580 w 390062"/>
              <a:gd name="connsiteY10" fmla="*/ 95165 h 387279"/>
              <a:gd name="connsiteX11" fmla="*/ 90068 w 390062"/>
              <a:gd name="connsiteY11" fmla="*/ 102876 h 387279"/>
              <a:gd name="connsiteX12" fmla="*/ 85143 w 390062"/>
              <a:gd name="connsiteY12" fmla="*/ 110913 h 387279"/>
              <a:gd name="connsiteX13" fmla="*/ 84664 w 390062"/>
              <a:gd name="connsiteY13" fmla="*/ 111707 h 387279"/>
              <a:gd name="connsiteX14" fmla="*/ 82353 w 390062"/>
              <a:gd name="connsiteY14" fmla="*/ 115465 h 387279"/>
              <a:gd name="connsiteX15" fmla="*/ 79324 w 390062"/>
              <a:gd name="connsiteY15" fmla="*/ 120441 h 387279"/>
              <a:gd name="connsiteX16" fmla="*/ 74209 w 390062"/>
              <a:gd name="connsiteY16" fmla="*/ 128838 h 387279"/>
              <a:gd name="connsiteX17" fmla="*/ 73534 w 390062"/>
              <a:gd name="connsiteY17" fmla="*/ 129976 h 387279"/>
              <a:gd name="connsiteX18" fmla="*/ 67017 w 390062"/>
              <a:gd name="connsiteY18" fmla="*/ 140667 h 387279"/>
              <a:gd name="connsiteX19" fmla="*/ 81829 w 390062"/>
              <a:gd name="connsiteY19" fmla="*/ 156130 h 387279"/>
              <a:gd name="connsiteX20" fmla="*/ 57007 w 390062"/>
              <a:gd name="connsiteY20" fmla="*/ 196021 h 387279"/>
              <a:gd name="connsiteX21" fmla="*/ 52634 w 390062"/>
              <a:gd name="connsiteY21" fmla="*/ 203263 h 387279"/>
              <a:gd name="connsiteX22" fmla="*/ 47215 w 390062"/>
              <a:gd name="connsiteY22" fmla="*/ 211945 h 387279"/>
              <a:gd name="connsiteX23" fmla="*/ 40448 w 390062"/>
              <a:gd name="connsiteY23" fmla="*/ 222980 h 387279"/>
              <a:gd name="connsiteX24" fmla="*/ 20691 w 390062"/>
              <a:gd name="connsiteY24" fmla="*/ 254341 h 387279"/>
              <a:gd name="connsiteX25" fmla="*/ 17428 w 390062"/>
              <a:gd name="connsiteY25" fmla="*/ 259286 h 387279"/>
              <a:gd name="connsiteX26" fmla="*/ 10819 w 390062"/>
              <a:gd name="connsiteY26" fmla="*/ 269371 h 387279"/>
              <a:gd name="connsiteX27" fmla="*/ 6094 w 390062"/>
              <a:gd name="connsiteY27" fmla="*/ 276574 h 387279"/>
              <a:gd name="connsiteX28" fmla="*/ 457 w 390062"/>
              <a:gd name="connsiteY28" fmla="*/ 285219 h 387279"/>
              <a:gd name="connsiteX29" fmla="*/ 3549 w 390062"/>
              <a:gd name="connsiteY29" fmla="*/ 287283 h 387279"/>
              <a:gd name="connsiteX30" fmla="*/ 7654 w 390062"/>
              <a:gd name="connsiteY30" fmla="*/ 290058 h 387279"/>
              <a:gd name="connsiteX31" fmla="*/ 16065 w 390062"/>
              <a:gd name="connsiteY31" fmla="*/ 295694 h 387279"/>
              <a:gd name="connsiteX32" fmla="*/ 17459 w 390062"/>
              <a:gd name="connsiteY32" fmla="*/ 296661 h 387279"/>
              <a:gd name="connsiteX33" fmla="*/ 22671 w 390062"/>
              <a:gd name="connsiteY33" fmla="*/ 300172 h 387279"/>
              <a:gd name="connsiteX34" fmla="*/ 28980 w 390062"/>
              <a:gd name="connsiteY34" fmla="*/ 304416 h 387279"/>
              <a:gd name="connsiteX35" fmla="*/ 34848 w 390062"/>
              <a:gd name="connsiteY35" fmla="*/ 308993 h 387279"/>
              <a:gd name="connsiteX36" fmla="*/ 15152 w 390062"/>
              <a:gd name="connsiteY36" fmla="*/ 344780 h 387279"/>
              <a:gd name="connsiteX37" fmla="*/ 18105 w 390062"/>
              <a:gd name="connsiteY37" fmla="*/ 346841 h 387279"/>
              <a:gd name="connsiteX38" fmla="*/ 21213 w 390062"/>
              <a:gd name="connsiteY38" fmla="*/ 349035 h 387279"/>
              <a:gd name="connsiteX39" fmla="*/ 27313 w 390062"/>
              <a:gd name="connsiteY39" fmla="*/ 353319 h 387279"/>
              <a:gd name="connsiteX40" fmla="*/ 14200 w 390062"/>
              <a:gd name="connsiteY40" fmla="*/ 372156 h 387279"/>
              <a:gd name="connsiteX41" fmla="*/ 14211 w 390062"/>
              <a:gd name="connsiteY41" fmla="*/ 372255 h 387279"/>
              <a:gd name="connsiteX42" fmla="*/ 14321 w 390062"/>
              <a:gd name="connsiteY42" fmla="*/ 373193 h 387279"/>
              <a:gd name="connsiteX43" fmla="*/ 14372 w 390062"/>
              <a:gd name="connsiteY43" fmla="*/ 373638 h 387279"/>
              <a:gd name="connsiteX44" fmla="*/ 14752 w 390062"/>
              <a:gd name="connsiteY44" fmla="*/ 376899 h 387279"/>
              <a:gd name="connsiteX45" fmla="*/ 14844 w 390062"/>
              <a:gd name="connsiteY45" fmla="*/ 377689 h 387279"/>
              <a:gd name="connsiteX46" fmla="*/ 15189 w 390062"/>
              <a:gd name="connsiteY46" fmla="*/ 380653 h 387279"/>
              <a:gd name="connsiteX47" fmla="*/ 23858 w 390062"/>
              <a:gd name="connsiteY47" fmla="*/ 382599 h 387279"/>
              <a:gd name="connsiteX48" fmla="*/ 27009 w 390062"/>
              <a:gd name="connsiteY48" fmla="*/ 383312 h 387279"/>
              <a:gd name="connsiteX49" fmla="*/ 30646 w 390062"/>
              <a:gd name="connsiteY49" fmla="*/ 384149 h 387279"/>
              <a:gd name="connsiteX50" fmla="*/ 46190 w 390062"/>
              <a:gd name="connsiteY50" fmla="*/ 387638 h 387279"/>
              <a:gd name="connsiteX51" fmla="*/ 59741 w 390062"/>
              <a:gd name="connsiteY51" fmla="*/ 384794 h 387279"/>
              <a:gd name="connsiteX52" fmla="*/ 76640 w 390062"/>
              <a:gd name="connsiteY52" fmla="*/ 381403 h 387279"/>
              <a:gd name="connsiteX53" fmla="*/ 78347 w 390062"/>
              <a:gd name="connsiteY53" fmla="*/ 374981 h 387279"/>
              <a:gd name="connsiteX54" fmla="*/ 79722 w 390062"/>
              <a:gd name="connsiteY54" fmla="*/ 357299 h 387279"/>
              <a:gd name="connsiteX55" fmla="*/ 79784 w 390062"/>
              <a:gd name="connsiteY55" fmla="*/ 356343 h 387279"/>
              <a:gd name="connsiteX56" fmla="*/ 92935 w 390062"/>
              <a:gd name="connsiteY56" fmla="*/ 345296 h 387279"/>
              <a:gd name="connsiteX57" fmla="*/ 93334 w 390062"/>
              <a:gd name="connsiteY57" fmla="*/ 344508 h 387279"/>
              <a:gd name="connsiteX58" fmla="*/ 107747 w 390062"/>
              <a:gd name="connsiteY58" fmla="*/ 351370 h 387279"/>
              <a:gd name="connsiteX59" fmla="*/ 110988 w 390062"/>
              <a:gd name="connsiteY59" fmla="*/ 341605 h 387279"/>
              <a:gd name="connsiteX60" fmla="*/ 113101 w 390062"/>
              <a:gd name="connsiteY60" fmla="*/ 335268 h 387279"/>
              <a:gd name="connsiteX61" fmla="*/ 113781 w 390062"/>
              <a:gd name="connsiteY61" fmla="*/ 333857 h 387279"/>
              <a:gd name="connsiteX62" fmla="*/ 117530 w 390062"/>
              <a:gd name="connsiteY62" fmla="*/ 326350 h 387279"/>
              <a:gd name="connsiteX63" fmla="*/ 118221 w 390062"/>
              <a:gd name="connsiteY63" fmla="*/ 324491 h 387279"/>
              <a:gd name="connsiteX64" fmla="*/ 124547 w 390062"/>
              <a:gd name="connsiteY64" fmla="*/ 326118 h 387279"/>
              <a:gd name="connsiteX65" fmla="*/ 126133 w 390062"/>
              <a:gd name="connsiteY65" fmla="*/ 326625 h 387279"/>
              <a:gd name="connsiteX66" fmla="*/ 128315 w 390062"/>
              <a:gd name="connsiteY66" fmla="*/ 323787 h 387279"/>
              <a:gd name="connsiteX67" fmla="*/ 130845 w 390062"/>
              <a:gd name="connsiteY67" fmla="*/ 322366 h 387279"/>
              <a:gd name="connsiteX68" fmla="*/ 132625 w 390062"/>
              <a:gd name="connsiteY68" fmla="*/ 321263 h 387279"/>
              <a:gd name="connsiteX69" fmla="*/ 133156 w 390062"/>
              <a:gd name="connsiteY69" fmla="*/ 319296 h 387279"/>
              <a:gd name="connsiteX70" fmla="*/ 134086 w 390062"/>
              <a:gd name="connsiteY70" fmla="*/ 316046 h 387279"/>
              <a:gd name="connsiteX71" fmla="*/ 133576 w 390062"/>
              <a:gd name="connsiteY71" fmla="*/ 310103 h 387279"/>
              <a:gd name="connsiteX72" fmla="*/ 133991 w 390062"/>
              <a:gd name="connsiteY72" fmla="*/ 309369 h 387279"/>
              <a:gd name="connsiteX73" fmla="*/ 140382 w 390062"/>
              <a:gd name="connsiteY73" fmla="*/ 308596 h 387279"/>
              <a:gd name="connsiteX74" fmla="*/ 145263 w 390062"/>
              <a:gd name="connsiteY74" fmla="*/ 308258 h 387279"/>
              <a:gd name="connsiteX75" fmla="*/ 148270 w 390062"/>
              <a:gd name="connsiteY75" fmla="*/ 307409 h 387279"/>
              <a:gd name="connsiteX76" fmla="*/ 150873 w 390062"/>
              <a:gd name="connsiteY76" fmla="*/ 306694 h 387279"/>
              <a:gd name="connsiteX77" fmla="*/ 157428 w 390062"/>
              <a:gd name="connsiteY77" fmla="*/ 304937 h 387279"/>
              <a:gd name="connsiteX78" fmla="*/ 158963 w 390062"/>
              <a:gd name="connsiteY78" fmla="*/ 303193 h 387279"/>
              <a:gd name="connsiteX79" fmla="*/ 161834 w 390062"/>
              <a:gd name="connsiteY79" fmla="*/ 296506 h 387279"/>
              <a:gd name="connsiteX80" fmla="*/ 160730 w 390062"/>
              <a:gd name="connsiteY80" fmla="*/ 289789 h 387279"/>
              <a:gd name="connsiteX81" fmla="*/ 158272 w 390062"/>
              <a:gd name="connsiteY81" fmla="*/ 274878 h 387279"/>
              <a:gd name="connsiteX82" fmla="*/ 158526 w 390062"/>
              <a:gd name="connsiteY82" fmla="*/ 274834 h 387279"/>
              <a:gd name="connsiteX83" fmla="*/ 170831 w 390062"/>
              <a:gd name="connsiteY83" fmla="*/ 272198 h 387279"/>
              <a:gd name="connsiteX84" fmla="*/ 177459 w 390062"/>
              <a:gd name="connsiteY84" fmla="*/ 270646 h 387279"/>
              <a:gd name="connsiteX85" fmla="*/ 180549 w 390062"/>
              <a:gd name="connsiteY85" fmla="*/ 271810 h 387279"/>
              <a:gd name="connsiteX86" fmla="*/ 182414 w 390062"/>
              <a:gd name="connsiteY86" fmla="*/ 272518 h 387279"/>
              <a:gd name="connsiteX87" fmla="*/ 199711 w 390062"/>
              <a:gd name="connsiteY87" fmla="*/ 272017 h 387279"/>
              <a:gd name="connsiteX88" fmla="*/ 198450 w 390062"/>
              <a:gd name="connsiteY88" fmla="*/ 261222 h 387279"/>
              <a:gd name="connsiteX89" fmla="*/ 198100 w 390062"/>
              <a:gd name="connsiteY89" fmla="*/ 255693 h 387279"/>
              <a:gd name="connsiteX90" fmla="*/ 202781 w 390062"/>
              <a:gd name="connsiteY90" fmla="*/ 255366 h 387279"/>
              <a:gd name="connsiteX91" fmla="*/ 205586 w 390062"/>
              <a:gd name="connsiteY91" fmla="*/ 255173 h 387279"/>
              <a:gd name="connsiteX92" fmla="*/ 212538 w 390062"/>
              <a:gd name="connsiteY92" fmla="*/ 248977 h 387279"/>
              <a:gd name="connsiteX93" fmla="*/ 212848 w 390062"/>
              <a:gd name="connsiteY93" fmla="*/ 248782 h 387279"/>
              <a:gd name="connsiteX94" fmla="*/ 215219 w 390062"/>
              <a:gd name="connsiteY94" fmla="*/ 247057 h 387279"/>
              <a:gd name="connsiteX95" fmla="*/ 220835 w 390062"/>
              <a:gd name="connsiteY95" fmla="*/ 244574 h 387279"/>
              <a:gd name="connsiteX96" fmla="*/ 222385 w 390062"/>
              <a:gd name="connsiteY96" fmla="*/ 243055 h 387279"/>
              <a:gd name="connsiteX97" fmla="*/ 223654 w 390062"/>
              <a:gd name="connsiteY97" fmla="*/ 240385 h 387279"/>
              <a:gd name="connsiteX98" fmla="*/ 226759 w 390062"/>
              <a:gd name="connsiteY98" fmla="*/ 238122 h 387279"/>
              <a:gd name="connsiteX99" fmla="*/ 227388 w 390062"/>
              <a:gd name="connsiteY99" fmla="*/ 237311 h 387279"/>
              <a:gd name="connsiteX100" fmla="*/ 229460 w 390062"/>
              <a:gd name="connsiteY100" fmla="*/ 235787 h 387279"/>
              <a:gd name="connsiteX101" fmla="*/ 230534 w 390062"/>
              <a:gd name="connsiteY101" fmla="*/ 232733 h 387279"/>
              <a:gd name="connsiteX102" fmla="*/ 230948 w 390062"/>
              <a:gd name="connsiteY102" fmla="*/ 230766 h 387279"/>
              <a:gd name="connsiteX103" fmla="*/ 229993 w 390062"/>
              <a:gd name="connsiteY103" fmla="*/ 228387 h 387279"/>
              <a:gd name="connsiteX104" fmla="*/ 238041 w 390062"/>
              <a:gd name="connsiteY104" fmla="*/ 228665 h 387279"/>
              <a:gd name="connsiteX105" fmla="*/ 248260 w 390062"/>
              <a:gd name="connsiteY105" fmla="*/ 229330 h 387279"/>
              <a:gd name="connsiteX106" fmla="*/ 248585 w 390062"/>
              <a:gd name="connsiteY106" fmla="*/ 229361 h 387279"/>
              <a:gd name="connsiteX107" fmla="*/ 252137 w 390062"/>
              <a:gd name="connsiteY107" fmla="*/ 229804 h 387279"/>
              <a:gd name="connsiteX108" fmla="*/ 251417 w 390062"/>
              <a:gd name="connsiteY108" fmla="*/ 221287 h 387279"/>
              <a:gd name="connsiteX109" fmla="*/ 251254 w 390062"/>
              <a:gd name="connsiteY109" fmla="*/ 219256 h 387279"/>
              <a:gd name="connsiteX110" fmla="*/ 251763 w 390062"/>
              <a:gd name="connsiteY110" fmla="*/ 213853 h 387279"/>
              <a:gd name="connsiteX111" fmla="*/ 251971 w 390062"/>
              <a:gd name="connsiteY111" fmla="*/ 211752 h 387279"/>
              <a:gd name="connsiteX112" fmla="*/ 256532 w 390062"/>
              <a:gd name="connsiteY112" fmla="*/ 165357 h 387279"/>
              <a:gd name="connsiteX113" fmla="*/ 272907 w 390062"/>
              <a:gd name="connsiteY113" fmla="*/ 163318 h 387279"/>
              <a:gd name="connsiteX114" fmla="*/ 275617 w 390062"/>
              <a:gd name="connsiteY114" fmla="*/ 163006 h 387279"/>
              <a:gd name="connsiteX115" fmla="*/ 295974 w 390062"/>
              <a:gd name="connsiteY115" fmla="*/ 190287 h 387279"/>
              <a:gd name="connsiteX116" fmla="*/ 302817 w 390062"/>
              <a:gd name="connsiteY116" fmla="*/ 197558 h 387279"/>
              <a:gd name="connsiteX117" fmla="*/ 321863 w 390062"/>
              <a:gd name="connsiteY117" fmla="*/ 192647 h 387279"/>
              <a:gd name="connsiteX118" fmla="*/ 328788 w 390062"/>
              <a:gd name="connsiteY118" fmla="*/ 190510 h 387279"/>
              <a:gd name="connsiteX119" fmla="*/ 339691 w 390062"/>
              <a:gd name="connsiteY119" fmla="*/ 187295 h 387279"/>
              <a:gd name="connsiteX120" fmla="*/ 353553 w 390062"/>
              <a:gd name="connsiteY120" fmla="*/ 183265 h 387279"/>
              <a:gd name="connsiteX121" fmla="*/ 361298 w 390062"/>
              <a:gd name="connsiteY121" fmla="*/ 180384 h 387279"/>
              <a:gd name="connsiteX122" fmla="*/ 368157 w 390062"/>
              <a:gd name="connsiteY122" fmla="*/ 179854 h 387279"/>
              <a:gd name="connsiteX123" fmla="*/ 377898 w 390062"/>
              <a:gd name="connsiteY123" fmla="*/ 177119 h 387279"/>
              <a:gd name="connsiteX124" fmla="*/ 381640 w 390062"/>
              <a:gd name="connsiteY124" fmla="*/ 175256 h 387279"/>
              <a:gd name="connsiteX125" fmla="*/ 384782 w 390062"/>
              <a:gd name="connsiteY125" fmla="*/ 174106 h 387279"/>
              <a:gd name="connsiteX126" fmla="*/ 390520 w 390062"/>
              <a:gd name="connsiteY126" fmla="*/ 172722 h 387279"/>
              <a:gd name="connsiteX127" fmla="*/ 386602 w 390062"/>
              <a:gd name="connsiteY127" fmla="*/ 167677 h 387279"/>
              <a:gd name="connsiteX128" fmla="*/ 378498 w 390062"/>
              <a:gd name="connsiteY128" fmla="*/ 155221 h 387279"/>
              <a:gd name="connsiteX129" fmla="*/ 375076 w 390062"/>
              <a:gd name="connsiteY129" fmla="*/ 150099 h 387279"/>
              <a:gd name="connsiteX130" fmla="*/ 364711 w 390062"/>
              <a:gd name="connsiteY130" fmla="*/ 132887 h 387279"/>
              <a:gd name="connsiteX131" fmla="*/ 364639 w 390062"/>
              <a:gd name="connsiteY131" fmla="*/ 131573 h 387279"/>
              <a:gd name="connsiteX132" fmla="*/ 360539 w 390062"/>
              <a:gd name="connsiteY132" fmla="*/ 125339 h 387279"/>
              <a:gd name="connsiteX133" fmla="*/ 360917 w 390062"/>
              <a:gd name="connsiteY133" fmla="*/ 115816 h 387279"/>
              <a:gd name="connsiteX134" fmla="*/ 355460 w 390062"/>
              <a:gd name="connsiteY134" fmla="*/ 105978 h 387279"/>
              <a:gd name="connsiteX135" fmla="*/ 354781 w 390062"/>
              <a:gd name="connsiteY135" fmla="*/ 104435 h 387279"/>
              <a:gd name="connsiteX136" fmla="*/ 350252 w 390062"/>
              <a:gd name="connsiteY136" fmla="*/ 94225 h 387279"/>
              <a:gd name="connsiteX137" fmla="*/ 350840 w 390062"/>
              <a:gd name="connsiteY137" fmla="*/ 88097 h 387279"/>
              <a:gd name="connsiteX138" fmla="*/ 350104 w 390062"/>
              <a:gd name="connsiteY138" fmla="*/ 78586 h 387279"/>
              <a:gd name="connsiteX139" fmla="*/ 348546 w 390062"/>
              <a:gd name="connsiteY139" fmla="*/ 72205 h 387279"/>
              <a:gd name="connsiteX140" fmla="*/ 346654 w 390062"/>
              <a:gd name="connsiteY140" fmla="*/ 67526 h 387279"/>
              <a:gd name="connsiteX141" fmla="*/ 346498 w 390062"/>
              <a:gd name="connsiteY141" fmla="*/ 59064 h 387279"/>
              <a:gd name="connsiteX142" fmla="*/ 344289 w 390062"/>
              <a:gd name="connsiteY142" fmla="*/ 54147 h 387279"/>
              <a:gd name="connsiteX143" fmla="*/ 336438 w 390062"/>
              <a:gd name="connsiteY143" fmla="*/ 34854 h 387279"/>
              <a:gd name="connsiteX144" fmla="*/ 325644 w 390062"/>
              <a:gd name="connsiteY144" fmla="*/ 36292 h 387279"/>
              <a:gd name="connsiteX145" fmla="*/ 316877 w 390062"/>
              <a:gd name="connsiteY145" fmla="*/ 29356 h 387279"/>
              <a:gd name="connsiteX146" fmla="*/ 313364 w 390062"/>
              <a:gd name="connsiteY146" fmla="*/ 27659 h 387279"/>
              <a:gd name="connsiteX147" fmla="*/ 309957 w 390062"/>
              <a:gd name="connsiteY147" fmla="*/ 20621 h 387279"/>
              <a:gd name="connsiteX148" fmla="*/ 301168 w 390062"/>
              <a:gd name="connsiteY148" fmla="*/ 11158 h 387279"/>
              <a:gd name="connsiteX149" fmla="*/ 294767 w 390062"/>
              <a:gd name="connsiteY149" fmla="*/ 4285 h 387279"/>
              <a:gd name="connsiteX150" fmla="*/ 293289 w 390062"/>
              <a:gd name="connsiteY150" fmla="*/ 5468 h 387279"/>
              <a:gd name="connsiteX151" fmla="*/ 269336 w 390062"/>
              <a:gd name="connsiteY151" fmla="*/ 6552 h 387279"/>
              <a:gd name="connsiteX152" fmla="*/ 261725 w 390062"/>
              <a:gd name="connsiteY152" fmla="*/ 4529 h 387279"/>
              <a:gd name="connsiteX153" fmla="*/ 250724 w 390062"/>
              <a:gd name="connsiteY153" fmla="*/ 1558 h 387279"/>
              <a:gd name="connsiteX154" fmla="*/ 247649 w 390062"/>
              <a:gd name="connsiteY154" fmla="*/ 359 h 387279"/>
              <a:gd name="connsiteX155" fmla="*/ 239845 w 390062"/>
              <a:gd name="connsiteY155" fmla="*/ 44037 h 387279"/>
              <a:gd name="connsiteX156" fmla="*/ 226318 w 390062"/>
              <a:gd name="connsiteY156" fmla="*/ 57908 h 387279"/>
              <a:gd name="connsiteX157" fmla="*/ 213881 w 390062"/>
              <a:gd name="connsiteY157" fmla="*/ 70688 h 387279"/>
              <a:gd name="connsiteX158" fmla="*/ 210763 w 390062"/>
              <a:gd name="connsiteY158" fmla="*/ 73697 h 387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390062" h="387279">
                <a:moveTo>
                  <a:pt x="210763" y="73697"/>
                </a:moveTo>
                <a:lnTo>
                  <a:pt x="194540" y="62351"/>
                </a:lnTo>
                <a:lnTo>
                  <a:pt x="178932" y="51338"/>
                </a:lnTo>
                <a:lnTo>
                  <a:pt x="160799" y="38720"/>
                </a:lnTo>
                <a:lnTo>
                  <a:pt x="135320" y="33374"/>
                </a:lnTo>
                <a:lnTo>
                  <a:pt x="119215" y="46726"/>
                </a:lnTo>
                <a:lnTo>
                  <a:pt x="104012" y="59319"/>
                </a:lnTo>
                <a:lnTo>
                  <a:pt x="96096" y="84051"/>
                </a:lnTo>
                <a:lnTo>
                  <a:pt x="95015" y="87415"/>
                </a:lnTo>
                <a:lnTo>
                  <a:pt x="93114" y="93446"/>
                </a:lnTo>
                <a:lnTo>
                  <a:pt x="92580" y="95165"/>
                </a:lnTo>
                <a:lnTo>
                  <a:pt x="90068" y="102876"/>
                </a:lnTo>
                <a:lnTo>
                  <a:pt x="85143" y="110913"/>
                </a:lnTo>
                <a:lnTo>
                  <a:pt x="84664" y="111707"/>
                </a:lnTo>
                <a:lnTo>
                  <a:pt x="82353" y="115465"/>
                </a:lnTo>
                <a:lnTo>
                  <a:pt x="79324" y="120441"/>
                </a:lnTo>
                <a:lnTo>
                  <a:pt x="74209" y="128838"/>
                </a:lnTo>
                <a:lnTo>
                  <a:pt x="73534" y="129976"/>
                </a:lnTo>
                <a:lnTo>
                  <a:pt x="67017" y="140667"/>
                </a:lnTo>
                <a:lnTo>
                  <a:pt x="81829" y="156130"/>
                </a:lnTo>
                <a:lnTo>
                  <a:pt x="57007" y="196021"/>
                </a:lnTo>
                <a:lnTo>
                  <a:pt x="52634" y="203263"/>
                </a:lnTo>
                <a:lnTo>
                  <a:pt x="47215" y="211945"/>
                </a:lnTo>
                <a:lnTo>
                  <a:pt x="40448" y="222980"/>
                </a:lnTo>
                <a:lnTo>
                  <a:pt x="20691" y="254341"/>
                </a:lnTo>
                <a:lnTo>
                  <a:pt x="17428" y="259286"/>
                </a:lnTo>
                <a:lnTo>
                  <a:pt x="10819" y="269371"/>
                </a:lnTo>
                <a:lnTo>
                  <a:pt x="6094" y="276574"/>
                </a:lnTo>
                <a:lnTo>
                  <a:pt x="457" y="285219"/>
                </a:lnTo>
                <a:lnTo>
                  <a:pt x="3549" y="287283"/>
                </a:lnTo>
                <a:lnTo>
                  <a:pt x="7654" y="290058"/>
                </a:lnTo>
                <a:lnTo>
                  <a:pt x="16065" y="295694"/>
                </a:lnTo>
                <a:lnTo>
                  <a:pt x="17459" y="296661"/>
                </a:lnTo>
                <a:lnTo>
                  <a:pt x="22671" y="300172"/>
                </a:lnTo>
                <a:lnTo>
                  <a:pt x="28980" y="304416"/>
                </a:lnTo>
                <a:lnTo>
                  <a:pt x="34848" y="308993"/>
                </a:lnTo>
                <a:lnTo>
                  <a:pt x="15152" y="344780"/>
                </a:lnTo>
                <a:lnTo>
                  <a:pt x="18105" y="346841"/>
                </a:lnTo>
                <a:lnTo>
                  <a:pt x="21213" y="349035"/>
                </a:lnTo>
                <a:lnTo>
                  <a:pt x="27313" y="353319"/>
                </a:lnTo>
                <a:lnTo>
                  <a:pt x="14200" y="372156"/>
                </a:lnTo>
                <a:lnTo>
                  <a:pt x="14211" y="372255"/>
                </a:lnTo>
                <a:lnTo>
                  <a:pt x="14321" y="373193"/>
                </a:lnTo>
                <a:lnTo>
                  <a:pt x="14372" y="373638"/>
                </a:lnTo>
                <a:lnTo>
                  <a:pt x="14752" y="376899"/>
                </a:lnTo>
                <a:lnTo>
                  <a:pt x="14844" y="377689"/>
                </a:lnTo>
                <a:lnTo>
                  <a:pt x="15189" y="380653"/>
                </a:lnTo>
                <a:lnTo>
                  <a:pt x="23858" y="382599"/>
                </a:lnTo>
                <a:lnTo>
                  <a:pt x="27009" y="383312"/>
                </a:lnTo>
                <a:lnTo>
                  <a:pt x="30646" y="384149"/>
                </a:lnTo>
                <a:lnTo>
                  <a:pt x="46190" y="387638"/>
                </a:lnTo>
                <a:lnTo>
                  <a:pt x="59741" y="384794"/>
                </a:lnTo>
                <a:lnTo>
                  <a:pt x="76640" y="381403"/>
                </a:lnTo>
                <a:lnTo>
                  <a:pt x="78347" y="374981"/>
                </a:lnTo>
                <a:lnTo>
                  <a:pt x="79722" y="357299"/>
                </a:lnTo>
                <a:lnTo>
                  <a:pt x="79784" y="356343"/>
                </a:lnTo>
                <a:lnTo>
                  <a:pt x="92935" y="345296"/>
                </a:lnTo>
                <a:lnTo>
                  <a:pt x="93334" y="344508"/>
                </a:lnTo>
                <a:lnTo>
                  <a:pt x="107747" y="351370"/>
                </a:lnTo>
                <a:lnTo>
                  <a:pt x="110988" y="341605"/>
                </a:lnTo>
                <a:lnTo>
                  <a:pt x="113101" y="335268"/>
                </a:lnTo>
                <a:lnTo>
                  <a:pt x="113781" y="333857"/>
                </a:lnTo>
                <a:lnTo>
                  <a:pt x="117530" y="326350"/>
                </a:lnTo>
                <a:lnTo>
                  <a:pt x="118221" y="324491"/>
                </a:lnTo>
                <a:lnTo>
                  <a:pt x="124547" y="326118"/>
                </a:lnTo>
                <a:lnTo>
                  <a:pt x="126133" y="326625"/>
                </a:lnTo>
                <a:lnTo>
                  <a:pt x="128315" y="323787"/>
                </a:lnTo>
                <a:lnTo>
                  <a:pt x="130845" y="322366"/>
                </a:lnTo>
                <a:lnTo>
                  <a:pt x="132625" y="321263"/>
                </a:lnTo>
                <a:lnTo>
                  <a:pt x="133156" y="319296"/>
                </a:lnTo>
                <a:lnTo>
                  <a:pt x="134086" y="316046"/>
                </a:lnTo>
                <a:lnTo>
                  <a:pt x="133576" y="310103"/>
                </a:lnTo>
                <a:lnTo>
                  <a:pt x="133991" y="309369"/>
                </a:lnTo>
                <a:lnTo>
                  <a:pt x="140382" y="308596"/>
                </a:lnTo>
                <a:lnTo>
                  <a:pt x="145263" y="308258"/>
                </a:lnTo>
                <a:lnTo>
                  <a:pt x="148270" y="307409"/>
                </a:lnTo>
                <a:lnTo>
                  <a:pt x="150873" y="306694"/>
                </a:lnTo>
                <a:lnTo>
                  <a:pt x="157428" y="304937"/>
                </a:lnTo>
                <a:lnTo>
                  <a:pt x="158963" y="303193"/>
                </a:lnTo>
                <a:lnTo>
                  <a:pt x="161834" y="296506"/>
                </a:lnTo>
                <a:lnTo>
                  <a:pt x="160730" y="289789"/>
                </a:lnTo>
                <a:lnTo>
                  <a:pt x="158272" y="274878"/>
                </a:lnTo>
                <a:lnTo>
                  <a:pt x="158526" y="274834"/>
                </a:lnTo>
                <a:lnTo>
                  <a:pt x="170831" y="272198"/>
                </a:lnTo>
                <a:lnTo>
                  <a:pt x="177459" y="270646"/>
                </a:lnTo>
                <a:lnTo>
                  <a:pt x="180549" y="271810"/>
                </a:lnTo>
                <a:lnTo>
                  <a:pt x="182414" y="272518"/>
                </a:lnTo>
                <a:lnTo>
                  <a:pt x="199711" y="272017"/>
                </a:lnTo>
                <a:lnTo>
                  <a:pt x="198450" y="261222"/>
                </a:lnTo>
                <a:lnTo>
                  <a:pt x="198100" y="255693"/>
                </a:lnTo>
                <a:lnTo>
                  <a:pt x="202781" y="255366"/>
                </a:lnTo>
                <a:lnTo>
                  <a:pt x="205586" y="255173"/>
                </a:lnTo>
                <a:lnTo>
                  <a:pt x="212538" y="248977"/>
                </a:lnTo>
                <a:lnTo>
                  <a:pt x="212848" y="248782"/>
                </a:lnTo>
                <a:lnTo>
                  <a:pt x="215219" y="247057"/>
                </a:lnTo>
                <a:lnTo>
                  <a:pt x="220835" y="244574"/>
                </a:lnTo>
                <a:lnTo>
                  <a:pt x="222385" y="243055"/>
                </a:lnTo>
                <a:lnTo>
                  <a:pt x="223654" y="240385"/>
                </a:lnTo>
                <a:lnTo>
                  <a:pt x="226759" y="238122"/>
                </a:lnTo>
                <a:lnTo>
                  <a:pt x="227388" y="237311"/>
                </a:lnTo>
                <a:lnTo>
                  <a:pt x="229460" y="235787"/>
                </a:lnTo>
                <a:lnTo>
                  <a:pt x="230534" y="232733"/>
                </a:lnTo>
                <a:lnTo>
                  <a:pt x="230948" y="230766"/>
                </a:lnTo>
                <a:lnTo>
                  <a:pt x="229993" y="228387"/>
                </a:lnTo>
                <a:lnTo>
                  <a:pt x="238041" y="228665"/>
                </a:lnTo>
                <a:lnTo>
                  <a:pt x="248260" y="229330"/>
                </a:lnTo>
                <a:lnTo>
                  <a:pt x="248585" y="229361"/>
                </a:lnTo>
                <a:lnTo>
                  <a:pt x="252137" y="229804"/>
                </a:lnTo>
                <a:lnTo>
                  <a:pt x="251417" y="221287"/>
                </a:lnTo>
                <a:lnTo>
                  <a:pt x="251254" y="219256"/>
                </a:lnTo>
                <a:lnTo>
                  <a:pt x="251763" y="213853"/>
                </a:lnTo>
                <a:lnTo>
                  <a:pt x="251971" y="211752"/>
                </a:lnTo>
                <a:lnTo>
                  <a:pt x="256532" y="165357"/>
                </a:lnTo>
                <a:lnTo>
                  <a:pt x="272907" y="163318"/>
                </a:lnTo>
                <a:lnTo>
                  <a:pt x="275617" y="163006"/>
                </a:lnTo>
                <a:lnTo>
                  <a:pt x="295974" y="190287"/>
                </a:lnTo>
                <a:lnTo>
                  <a:pt x="302817" y="197558"/>
                </a:lnTo>
                <a:lnTo>
                  <a:pt x="321863" y="192647"/>
                </a:lnTo>
                <a:lnTo>
                  <a:pt x="328788" y="190510"/>
                </a:lnTo>
                <a:lnTo>
                  <a:pt x="339691" y="187295"/>
                </a:lnTo>
                <a:lnTo>
                  <a:pt x="353553" y="183265"/>
                </a:lnTo>
                <a:lnTo>
                  <a:pt x="361298" y="180384"/>
                </a:lnTo>
                <a:lnTo>
                  <a:pt x="368157" y="179854"/>
                </a:lnTo>
                <a:lnTo>
                  <a:pt x="377898" y="177119"/>
                </a:lnTo>
                <a:lnTo>
                  <a:pt x="381640" y="175256"/>
                </a:lnTo>
                <a:lnTo>
                  <a:pt x="384782" y="174106"/>
                </a:lnTo>
                <a:lnTo>
                  <a:pt x="390520" y="172722"/>
                </a:lnTo>
                <a:lnTo>
                  <a:pt x="386602" y="167677"/>
                </a:lnTo>
                <a:lnTo>
                  <a:pt x="378498" y="155221"/>
                </a:lnTo>
                <a:lnTo>
                  <a:pt x="375076" y="150099"/>
                </a:lnTo>
                <a:lnTo>
                  <a:pt x="364711" y="132887"/>
                </a:lnTo>
                <a:lnTo>
                  <a:pt x="364639" y="131573"/>
                </a:lnTo>
                <a:lnTo>
                  <a:pt x="360539" y="125339"/>
                </a:lnTo>
                <a:lnTo>
                  <a:pt x="360917" y="115816"/>
                </a:lnTo>
                <a:lnTo>
                  <a:pt x="355460" y="105978"/>
                </a:lnTo>
                <a:lnTo>
                  <a:pt x="354781" y="104435"/>
                </a:lnTo>
                <a:lnTo>
                  <a:pt x="350252" y="94225"/>
                </a:lnTo>
                <a:lnTo>
                  <a:pt x="350840" y="88097"/>
                </a:lnTo>
                <a:lnTo>
                  <a:pt x="350104" y="78586"/>
                </a:lnTo>
                <a:lnTo>
                  <a:pt x="348546" y="72205"/>
                </a:lnTo>
                <a:lnTo>
                  <a:pt x="346654" y="67526"/>
                </a:lnTo>
                <a:lnTo>
                  <a:pt x="346498" y="59064"/>
                </a:lnTo>
                <a:lnTo>
                  <a:pt x="344289" y="54147"/>
                </a:lnTo>
                <a:lnTo>
                  <a:pt x="336438" y="34854"/>
                </a:lnTo>
                <a:lnTo>
                  <a:pt x="325644" y="36292"/>
                </a:lnTo>
                <a:lnTo>
                  <a:pt x="316877" y="29356"/>
                </a:lnTo>
                <a:lnTo>
                  <a:pt x="313364" y="27659"/>
                </a:lnTo>
                <a:lnTo>
                  <a:pt x="309957" y="20621"/>
                </a:lnTo>
                <a:lnTo>
                  <a:pt x="301168" y="11158"/>
                </a:lnTo>
                <a:lnTo>
                  <a:pt x="294767" y="4285"/>
                </a:lnTo>
                <a:lnTo>
                  <a:pt x="293289" y="5468"/>
                </a:lnTo>
                <a:lnTo>
                  <a:pt x="269336" y="6552"/>
                </a:lnTo>
                <a:lnTo>
                  <a:pt x="261725" y="4529"/>
                </a:lnTo>
                <a:lnTo>
                  <a:pt x="250724" y="1558"/>
                </a:lnTo>
                <a:lnTo>
                  <a:pt x="247649" y="359"/>
                </a:lnTo>
                <a:lnTo>
                  <a:pt x="239845" y="44037"/>
                </a:lnTo>
                <a:lnTo>
                  <a:pt x="226318" y="57908"/>
                </a:lnTo>
                <a:lnTo>
                  <a:pt x="213881" y="70688"/>
                </a:lnTo>
                <a:lnTo>
                  <a:pt x="210763" y="73697"/>
                </a:lnTo>
                <a:close/>
              </a:path>
            </a:pathLst>
          </a:custGeom>
          <a:solidFill>
            <a:schemeClr val="accent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AEAAADA-74B7-1318-E710-BE5A25CA3C71}"/>
              </a:ext>
            </a:extLst>
          </p:cNvPr>
          <p:cNvSpPr>
            <a:spLocks/>
          </p:cNvSpPr>
          <p:nvPr/>
        </p:nvSpPr>
        <p:spPr>
          <a:xfrm flipV="1">
            <a:off x="6307595" y="2113118"/>
            <a:ext cx="724241" cy="324778"/>
          </a:xfrm>
          <a:custGeom>
            <a:avLst/>
            <a:gdLst>
              <a:gd name="connsiteX0" fmla="*/ 252616 w 493206"/>
              <a:gd name="connsiteY0" fmla="*/ 60913 h 221173"/>
              <a:gd name="connsiteX1" fmla="*/ 246007 w 493206"/>
              <a:gd name="connsiteY1" fmla="*/ 53652 h 221173"/>
              <a:gd name="connsiteX2" fmla="*/ 236730 w 493206"/>
              <a:gd name="connsiteY2" fmla="*/ 55159 h 221173"/>
              <a:gd name="connsiteX3" fmla="*/ 229717 w 493206"/>
              <a:gd name="connsiteY3" fmla="*/ 56316 h 221173"/>
              <a:gd name="connsiteX4" fmla="*/ 220876 w 493206"/>
              <a:gd name="connsiteY4" fmla="*/ 56071 h 221173"/>
              <a:gd name="connsiteX5" fmla="*/ 208157 w 493206"/>
              <a:gd name="connsiteY5" fmla="*/ 54914 h 221173"/>
              <a:gd name="connsiteX6" fmla="*/ 198245 w 493206"/>
              <a:gd name="connsiteY6" fmla="*/ 55726 h 221173"/>
              <a:gd name="connsiteX7" fmla="*/ 190497 w 493206"/>
              <a:gd name="connsiteY7" fmla="*/ 53725 h 221173"/>
              <a:gd name="connsiteX8" fmla="*/ 190461 w 493206"/>
              <a:gd name="connsiteY8" fmla="*/ 53693 h 221173"/>
              <a:gd name="connsiteX9" fmla="*/ 188342 w 493206"/>
              <a:gd name="connsiteY9" fmla="*/ 49700 h 221173"/>
              <a:gd name="connsiteX10" fmla="*/ 183761 w 493206"/>
              <a:gd name="connsiteY10" fmla="*/ 48475 h 221173"/>
              <a:gd name="connsiteX11" fmla="*/ 172638 w 493206"/>
              <a:gd name="connsiteY11" fmla="*/ 42571 h 221173"/>
              <a:gd name="connsiteX12" fmla="*/ 170451 w 493206"/>
              <a:gd name="connsiteY12" fmla="*/ 40602 h 221173"/>
              <a:gd name="connsiteX13" fmla="*/ 165362 w 493206"/>
              <a:gd name="connsiteY13" fmla="*/ 33822 h 221173"/>
              <a:gd name="connsiteX14" fmla="*/ 159859 w 493206"/>
              <a:gd name="connsiteY14" fmla="*/ 29715 h 221173"/>
              <a:gd name="connsiteX15" fmla="*/ 158612 w 493206"/>
              <a:gd name="connsiteY15" fmla="*/ 27120 h 221173"/>
              <a:gd name="connsiteX16" fmla="*/ 156448 w 493206"/>
              <a:gd name="connsiteY16" fmla="*/ 24461 h 221173"/>
              <a:gd name="connsiteX17" fmla="*/ 156444 w 493206"/>
              <a:gd name="connsiteY17" fmla="*/ 17881 h 221173"/>
              <a:gd name="connsiteX18" fmla="*/ 150973 w 493206"/>
              <a:gd name="connsiteY18" fmla="*/ 16315 h 221173"/>
              <a:gd name="connsiteX19" fmla="*/ 149598 w 493206"/>
              <a:gd name="connsiteY19" fmla="*/ 15675 h 221173"/>
              <a:gd name="connsiteX20" fmla="*/ 145434 w 493206"/>
              <a:gd name="connsiteY20" fmla="*/ 14977 h 221173"/>
              <a:gd name="connsiteX21" fmla="*/ 133976 w 493206"/>
              <a:gd name="connsiteY21" fmla="*/ 13102 h 221173"/>
              <a:gd name="connsiteX22" fmla="*/ 129975 w 493206"/>
              <a:gd name="connsiteY22" fmla="*/ 12449 h 221173"/>
              <a:gd name="connsiteX23" fmla="*/ 121197 w 493206"/>
              <a:gd name="connsiteY23" fmla="*/ 13284 h 221173"/>
              <a:gd name="connsiteX24" fmla="*/ 107434 w 493206"/>
              <a:gd name="connsiteY24" fmla="*/ 14573 h 221173"/>
              <a:gd name="connsiteX25" fmla="*/ 105302 w 493206"/>
              <a:gd name="connsiteY25" fmla="*/ 14795 h 221173"/>
              <a:gd name="connsiteX26" fmla="*/ 100031 w 493206"/>
              <a:gd name="connsiteY26" fmla="*/ 15276 h 221173"/>
              <a:gd name="connsiteX27" fmla="*/ 74052 w 493206"/>
              <a:gd name="connsiteY27" fmla="*/ 17722 h 221173"/>
              <a:gd name="connsiteX28" fmla="*/ 59368 w 493206"/>
              <a:gd name="connsiteY28" fmla="*/ 19115 h 221173"/>
              <a:gd name="connsiteX29" fmla="*/ 58112 w 493206"/>
              <a:gd name="connsiteY29" fmla="*/ 19228 h 221173"/>
              <a:gd name="connsiteX30" fmla="*/ 347 w 493206"/>
              <a:gd name="connsiteY30" fmla="*/ 115 h 221173"/>
              <a:gd name="connsiteX31" fmla="*/ 10195 w 493206"/>
              <a:gd name="connsiteY31" fmla="*/ 11178 h 221173"/>
              <a:gd name="connsiteX32" fmla="*/ 19858 w 493206"/>
              <a:gd name="connsiteY32" fmla="*/ 22813 h 221173"/>
              <a:gd name="connsiteX33" fmla="*/ 28277 w 493206"/>
              <a:gd name="connsiteY33" fmla="*/ 32270 h 221173"/>
              <a:gd name="connsiteX34" fmla="*/ 35993 w 493206"/>
              <a:gd name="connsiteY34" fmla="*/ 41595 h 221173"/>
              <a:gd name="connsiteX35" fmla="*/ 44576 w 493206"/>
              <a:gd name="connsiteY35" fmla="*/ 51424 h 221173"/>
              <a:gd name="connsiteX36" fmla="*/ 65637 w 493206"/>
              <a:gd name="connsiteY36" fmla="*/ 76114 h 221173"/>
              <a:gd name="connsiteX37" fmla="*/ 76951 w 493206"/>
              <a:gd name="connsiteY37" fmla="*/ 89288 h 221173"/>
              <a:gd name="connsiteX38" fmla="*/ 82521 w 493206"/>
              <a:gd name="connsiteY38" fmla="*/ 127778 h 221173"/>
              <a:gd name="connsiteX39" fmla="*/ 87865 w 493206"/>
              <a:gd name="connsiteY39" fmla="*/ 161775 h 221173"/>
              <a:gd name="connsiteX40" fmla="*/ 91185 w 493206"/>
              <a:gd name="connsiteY40" fmla="*/ 184337 h 221173"/>
              <a:gd name="connsiteX41" fmla="*/ 93131 w 493206"/>
              <a:gd name="connsiteY41" fmla="*/ 197224 h 221173"/>
              <a:gd name="connsiteX42" fmla="*/ 95073 w 493206"/>
              <a:gd name="connsiteY42" fmla="*/ 209939 h 221173"/>
              <a:gd name="connsiteX43" fmla="*/ 96552 w 493206"/>
              <a:gd name="connsiteY43" fmla="*/ 220027 h 221173"/>
              <a:gd name="connsiteX44" fmla="*/ 139982 w 493206"/>
              <a:gd name="connsiteY44" fmla="*/ 199933 h 221173"/>
              <a:gd name="connsiteX45" fmla="*/ 144182 w 493206"/>
              <a:gd name="connsiteY45" fmla="*/ 191947 h 221173"/>
              <a:gd name="connsiteX46" fmla="*/ 149358 w 493206"/>
              <a:gd name="connsiteY46" fmla="*/ 181446 h 221173"/>
              <a:gd name="connsiteX47" fmla="*/ 149399 w 493206"/>
              <a:gd name="connsiteY47" fmla="*/ 181351 h 221173"/>
              <a:gd name="connsiteX48" fmla="*/ 151549 w 493206"/>
              <a:gd name="connsiteY48" fmla="*/ 178225 h 221173"/>
              <a:gd name="connsiteX49" fmla="*/ 152393 w 493206"/>
              <a:gd name="connsiteY49" fmla="*/ 177126 h 221173"/>
              <a:gd name="connsiteX50" fmla="*/ 155904 w 493206"/>
              <a:gd name="connsiteY50" fmla="*/ 172584 h 221173"/>
              <a:gd name="connsiteX51" fmla="*/ 162209 w 493206"/>
              <a:gd name="connsiteY51" fmla="*/ 171495 h 221173"/>
              <a:gd name="connsiteX52" fmla="*/ 165874 w 493206"/>
              <a:gd name="connsiteY52" fmla="*/ 170873 h 221173"/>
              <a:gd name="connsiteX53" fmla="*/ 174362 w 493206"/>
              <a:gd name="connsiteY53" fmla="*/ 174567 h 221173"/>
              <a:gd name="connsiteX54" fmla="*/ 181765 w 493206"/>
              <a:gd name="connsiteY54" fmla="*/ 180471 h 221173"/>
              <a:gd name="connsiteX55" fmla="*/ 191763 w 493206"/>
              <a:gd name="connsiteY55" fmla="*/ 189610 h 221173"/>
              <a:gd name="connsiteX56" fmla="*/ 194403 w 493206"/>
              <a:gd name="connsiteY56" fmla="*/ 192033 h 221173"/>
              <a:gd name="connsiteX57" fmla="*/ 199987 w 493206"/>
              <a:gd name="connsiteY57" fmla="*/ 194247 h 221173"/>
              <a:gd name="connsiteX58" fmla="*/ 204900 w 493206"/>
              <a:gd name="connsiteY58" fmla="*/ 189192 h 221173"/>
              <a:gd name="connsiteX59" fmla="*/ 212035 w 493206"/>
              <a:gd name="connsiteY59" fmla="*/ 181837 h 221173"/>
              <a:gd name="connsiteX60" fmla="*/ 217646 w 493206"/>
              <a:gd name="connsiteY60" fmla="*/ 175729 h 221173"/>
              <a:gd name="connsiteX61" fmla="*/ 228166 w 493206"/>
              <a:gd name="connsiteY61" fmla="*/ 167120 h 221173"/>
              <a:gd name="connsiteX62" fmla="*/ 236386 w 493206"/>
              <a:gd name="connsiteY62" fmla="*/ 169199 h 221173"/>
              <a:gd name="connsiteX63" fmla="*/ 238663 w 493206"/>
              <a:gd name="connsiteY63" fmla="*/ 169784 h 221173"/>
              <a:gd name="connsiteX64" fmla="*/ 245626 w 493206"/>
              <a:gd name="connsiteY64" fmla="*/ 178048 h 221173"/>
              <a:gd name="connsiteX65" fmla="*/ 246751 w 493206"/>
              <a:gd name="connsiteY65" fmla="*/ 188593 h 221173"/>
              <a:gd name="connsiteX66" fmla="*/ 242473 w 493206"/>
              <a:gd name="connsiteY66" fmla="*/ 198395 h 221173"/>
              <a:gd name="connsiteX67" fmla="*/ 251827 w 493206"/>
              <a:gd name="connsiteY67" fmla="*/ 200473 h 221173"/>
              <a:gd name="connsiteX68" fmla="*/ 257112 w 493206"/>
              <a:gd name="connsiteY68" fmla="*/ 201290 h 221173"/>
              <a:gd name="connsiteX69" fmla="*/ 266488 w 493206"/>
              <a:gd name="connsiteY69" fmla="*/ 203391 h 221173"/>
              <a:gd name="connsiteX70" fmla="*/ 270861 w 493206"/>
              <a:gd name="connsiteY70" fmla="*/ 204022 h 221173"/>
              <a:gd name="connsiteX71" fmla="*/ 275043 w 493206"/>
              <a:gd name="connsiteY71" fmla="*/ 204948 h 221173"/>
              <a:gd name="connsiteX72" fmla="*/ 282170 w 493206"/>
              <a:gd name="connsiteY72" fmla="*/ 208700 h 221173"/>
              <a:gd name="connsiteX73" fmla="*/ 304747 w 493206"/>
              <a:gd name="connsiteY73" fmla="*/ 221288 h 221173"/>
              <a:gd name="connsiteX74" fmla="*/ 351125 w 493206"/>
              <a:gd name="connsiteY74" fmla="*/ 217141 h 221173"/>
              <a:gd name="connsiteX75" fmla="*/ 366934 w 493206"/>
              <a:gd name="connsiteY75" fmla="*/ 208415 h 221173"/>
              <a:gd name="connsiteX76" fmla="*/ 377771 w 493206"/>
              <a:gd name="connsiteY76" fmla="*/ 198037 h 221173"/>
              <a:gd name="connsiteX77" fmla="*/ 378923 w 493206"/>
              <a:gd name="connsiteY77" fmla="*/ 197869 h 221173"/>
              <a:gd name="connsiteX78" fmla="*/ 389973 w 493206"/>
              <a:gd name="connsiteY78" fmla="*/ 195691 h 221173"/>
              <a:gd name="connsiteX79" fmla="*/ 398570 w 493206"/>
              <a:gd name="connsiteY79" fmla="*/ 203319 h 221173"/>
              <a:gd name="connsiteX80" fmla="*/ 417363 w 493206"/>
              <a:gd name="connsiteY80" fmla="*/ 209014 h 221173"/>
              <a:gd name="connsiteX81" fmla="*/ 424707 w 493206"/>
              <a:gd name="connsiteY81" fmla="*/ 211278 h 221173"/>
              <a:gd name="connsiteX82" fmla="*/ 440548 w 493206"/>
              <a:gd name="connsiteY82" fmla="*/ 210638 h 221173"/>
              <a:gd name="connsiteX83" fmla="*/ 443750 w 493206"/>
              <a:gd name="connsiteY83" fmla="*/ 195718 h 221173"/>
              <a:gd name="connsiteX84" fmla="*/ 468251 w 493206"/>
              <a:gd name="connsiteY84" fmla="*/ 143660 h 221173"/>
              <a:gd name="connsiteX85" fmla="*/ 484704 w 493206"/>
              <a:gd name="connsiteY85" fmla="*/ 125014 h 221173"/>
              <a:gd name="connsiteX86" fmla="*/ 491481 w 493206"/>
              <a:gd name="connsiteY86" fmla="*/ 113306 h 221173"/>
              <a:gd name="connsiteX87" fmla="*/ 493554 w 493206"/>
              <a:gd name="connsiteY87" fmla="*/ 95886 h 221173"/>
              <a:gd name="connsiteX88" fmla="*/ 480625 w 493206"/>
              <a:gd name="connsiteY88" fmla="*/ 80693 h 221173"/>
              <a:gd name="connsiteX89" fmla="*/ 473957 w 493206"/>
              <a:gd name="connsiteY89" fmla="*/ 55440 h 221173"/>
              <a:gd name="connsiteX90" fmla="*/ 444667 w 493206"/>
              <a:gd name="connsiteY90" fmla="*/ 50812 h 221173"/>
              <a:gd name="connsiteX91" fmla="*/ 430491 w 493206"/>
              <a:gd name="connsiteY91" fmla="*/ 35197 h 221173"/>
              <a:gd name="connsiteX92" fmla="*/ 412323 w 493206"/>
              <a:gd name="connsiteY92" fmla="*/ 41981 h 221173"/>
              <a:gd name="connsiteX93" fmla="*/ 404004 w 493206"/>
              <a:gd name="connsiteY93" fmla="*/ 46283 h 221173"/>
              <a:gd name="connsiteX94" fmla="*/ 395517 w 493206"/>
              <a:gd name="connsiteY94" fmla="*/ 52704 h 221173"/>
              <a:gd name="connsiteX95" fmla="*/ 390858 w 493206"/>
              <a:gd name="connsiteY95" fmla="*/ 54024 h 221173"/>
              <a:gd name="connsiteX96" fmla="*/ 386562 w 493206"/>
              <a:gd name="connsiteY96" fmla="*/ 54483 h 221173"/>
              <a:gd name="connsiteX97" fmla="*/ 369406 w 493206"/>
              <a:gd name="connsiteY97" fmla="*/ 63427 h 221173"/>
              <a:gd name="connsiteX98" fmla="*/ 359009 w 493206"/>
              <a:gd name="connsiteY98" fmla="*/ 62569 h 221173"/>
              <a:gd name="connsiteX99" fmla="*/ 348617 w 493206"/>
              <a:gd name="connsiteY99" fmla="*/ 62229 h 221173"/>
              <a:gd name="connsiteX100" fmla="*/ 342924 w 493206"/>
              <a:gd name="connsiteY100" fmla="*/ 67080 h 221173"/>
              <a:gd name="connsiteX101" fmla="*/ 335176 w 493206"/>
              <a:gd name="connsiteY101" fmla="*/ 77176 h 221173"/>
              <a:gd name="connsiteX102" fmla="*/ 330594 w 493206"/>
              <a:gd name="connsiteY102" fmla="*/ 83443 h 221173"/>
              <a:gd name="connsiteX103" fmla="*/ 319272 w 493206"/>
              <a:gd name="connsiteY103" fmla="*/ 73782 h 221173"/>
              <a:gd name="connsiteX104" fmla="*/ 315389 w 493206"/>
              <a:gd name="connsiteY104" fmla="*/ 64861 h 221173"/>
              <a:gd name="connsiteX105" fmla="*/ 314926 w 493206"/>
              <a:gd name="connsiteY105" fmla="*/ 64434 h 221173"/>
              <a:gd name="connsiteX106" fmla="*/ 304751 w 493206"/>
              <a:gd name="connsiteY106" fmla="*/ 65256 h 221173"/>
              <a:gd name="connsiteX107" fmla="*/ 293461 w 493206"/>
              <a:gd name="connsiteY107" fmla="*/ 60264 h 221173"/>
              <a:gd name="connsiteX108" fmla="*/ 291460 w 493206"/>
              <a:gd name="connsiteY108" fmla="*/ 61721 h 221173"/>
              <a:gd name="connsiteX109" fmla="*/ 281517 w 493206"/>
              <a:gd name="connsiteY109" fmla="*/ 63468 h 221173"/>
              <a:gd name="connsiteX110" fmla="*/ 276740 w 493206"/>
              <a:gd name="connsiteY110" fmla="*/ 65451 h 221173"/>
              <a:gd name="connsiteX111" fmla="*/ 260863 w 493206"/>
              <a:gd name="connsiteY111" fmla="*/ 61634 h 221173"/>
              <a:gd name="connsiteX112" fmla="*/ 259470 w 493206"/>
              <a:gd name="connsiteY112" fmla="*/ 62383 h 221173"/>
              <a:gd name="connsiteX113" fmla="*/ 252616 w 493206"/>
              <a:gd name="connsiteY113" fmla="*/ 60913 h 22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493206" h="221173">
                <a:moveTo>
                  <a:pt x="252616" y="60913"/>
                </a:moveTo>
                <a:lnTo>
                  <a:pt x="246007" y="53652"/>
                </a:lnTo>
                <a:lnTo>
                  <a:pt x="236730" y="55159"/>
                </a:lnTo>
                <a:lnTo>
                  <a:pt x="229717" y="56316"/>
                </a:lnTo>
                <a:lnTo>
                  <a:pt x="220876" y="56071"/>
                </a:lnTo>
                <a:lnTo>
                  <a:pt x="208157" y="54914"/>
                </a:lnTo>
                <a:lnTo>
                  <a:pt x="198245" y="55726"/>
                </a:lnTo>
                <a:lnTo>
                  <a:pt x="190497" y="53725"/>
                </a:lnTo>
                <a:lnTo>
                  <a:pt x="190461" y="53693"/>
                </a:lnTo>
                <a:lnTo>
                  <a:pt x="188342" y="49700"/>
                </a:lnTo>
                <a:lnTo>
                  <a:pt x="183761" y="48475"/>
                </a:lnTo>
                <a:lnTo>
                  <a:pt x="172638" y="42571"/>
                </a:lnTo>
                <a:lnTo>
                  <a:pt x="170451" y="40602"/>
                </a:lnTo>
                <a:lnTo>
                  <a:pt x="165362" y="33822"/>
                </a:lnTo>
                <a:lnTo>
                  <a:pt x="159859" y="29715"/>
                </a:lnTo>
                <a:lnTo>
                  <a:pt x="158612" y="27120"/>
                </a:lnTo>
                <a:lnTo>
                  <a:pt x="156448" y="24461"/>
                </a:lnTo>
                <a:lnTo>
                  <a:pt x="156444" y="17881"/>
                </a:lnTo>
                <a:lnTo>
                  <a:pt x="150973" y="16315"/>
                </a:lnTo>
                <a:lnTo>
                  <a:pt x="149598" y="15675"/>
                </a:lnTo>
                <a:lnTo>
                  <a:pt x="145434" y="14977"/>
                </a:lnTo>
                <a:lnTo>
                  <a:pt x="133976" y="13102"/>
                </a:lnTo>
                <a:lnTo>
                  <a:pt x="129975" y="12449"/>
                </a:lnTo>
                <a:lnTo>
                  <a:pt x="121197" y="13284"/>
                </a:lnTo>
                <a:lnTo>
                  <a:pt x="107434" y="14573"/>
                </a:lnTo>
                <a:lnTo>
                  <a:pt x="105302" y="14795"/>
                </a:lnTo>
                <a:lnTo>
                  <a:pt x="100031" y="15276"/>
                </a:lnTo>
                <a:lnTo>
                  <a:pt x="74052" y="17722"/>
                </a:lnTo>
                <a:lnTo>
                  <a:pt x="59368" y="19115"/>
                </a:lnTo>
                <a:lnTo>
                  <a:pt x="58112" y="19228"/>
                </a:lnTo>
                <a:lnTo>
                  <a:pt x="347" y="115"/>
                </a:lnTo>
                <a:lnTo>
                  <a:pt x="10195" y="11178"/>
                </a:lnTo>
                <a:lnTo>
                  <a:pt x="19858" y="22813"/>
                </a:lnTo>
                <a:lnTo>
                  <a:pt x="28277" y="32270"/>
                </a:lnTo>
                <a:lnTo>
                  <a:pt x="35993" y="41595"/>
                </a:lnTo>
                <a:lnTo>
                  <a:pt x="44576" y="51424"/>
                </a:lnTo>
                <a:lnTo>
                  <a:pt x="65637" y="76114"/>
                </a:lnTo>
                <a:lnTo>
                  <a:pt x="76951" y="89288"/>
                </a:lnTo>
                <a:lnTo>
                  <a:pt x="82521" y="127778"/>
                </a:lnTo>
                <a:lnTo>
                  <a:pt x="87865" y="161775"/>
                </a:lnTo>
                <a:lnTo>
                  <a:pt x="91185" y="184337"/>
                </a:lnTo>
                <a:lnTo>
                  <a:pt x="93131" y="197224"/>
                </a:lnTo>
                <a:lnTo>
                  <a:pt x="95073" y="209939"/>
                </a:lnTo>
                <a:lnTo>
                  <a:pt x="96552" y="220027"/>
                </a:lnTo>
                <a:lnTo>
                  <a:pt x="139982" y="199933"/>
                </a:lnTo>
                <a:lnTo>
                  <a:pt x="144182" y="191947"/>
                </a:lnTo>
                <a:lnTo>
                  <a:pt x="149358" y="181446"/>
                </a:lnTo>
                <a:lnTo>
                  <a:pt x="149399" y="181351"/>
                </a:lnTo>
                <a:lnTo>
                  <a:pt x="151549" y="178225"/>
                </a:lnTo>
                <a:lnTo>
                  <a:pt x="152393" y="177126"/>
                </a:lnTo>
                <a:lnTo>
                  <a:pt x="155904" y="172584"/>
                </a:lnTo>
                <a:lnTo>
                  <a:pt x="162209" y="171495"/>
                </a:lnTo>
                <a:lnTo>
                  <a:pt x="165874" y="170873"/>
                </a:lnTo>
                <a:lnTo>
                  <a:pt x="174362" y="174567"/>
                </a:lnTo>
                <a:lnTo>
                  <a:pt x="181765" y="180471"/>
                </a:lnTo>
                <a:lnTo>
                  <a:pt x="191763" y="189610"/>
                </a:lnTo>
                <a:lnTo>
                  <a:pt x="194403" y="192033"/>
                </a:lnTo>
                <a:lnTo>
                  <a:pt x="199987" y="194247"/>
                </a:lnTo>
                <a:lnTo>
                  <a:pt x="204900" y="189192"/>
                </a:lnTo>
                <a:lnTo>
                  <a:pt x="212035" y="181837"/>
                </a:lnTo>
                <a:lnTo>
                  <a:pt x="217646" y="175729"/>
                </a:lnTo>
                <a:lnTo>
                  <a:pt x="228166" y="167120"/>
                </a:lnTo>
                <a:lnTo>
                  <a:pt x="236386" y="169199"/>
                </a:lnTo>
                <a:lnTo>
                  <a:pt x="238663" y="169784"/>
                </a:lnTo>
                <a:lnTo>
                  <a:pt x="245626" y="178048"/>
                </a:lnTo>
                <a:lnTo>
                  <a:pt x="246751" y="188593"/>
                </a:lnTo>
                <a:lnTo>
                  <a:pt x="242473" y="198395"/>
                </a:lnTo>
                <a:lnTo>
                  <a:pt x="251827" y="200473"/>
                </a:lnTo>
                <a:lnTo>
                  <a:pt x="257112" y="201290"/>
                </a:lnTo>
                <a:lnTo>
                  <a:pt x="266488" y="203391"/>
                </a:lnTo>
                <a:lnTo>
                  <a:pt x="270861" y="204022"/>
                </a:lnTo>
                <a:lnTo>
                  <a:pt x="275043" y="204948"/>
                </a:lnTo>
                <a:lnTo>
                  <a:pt x="282170" y="208700"/>
                </a:lnTo>
                <a:lnTo>
                  <a:pt x="304747" y="221288"/>
                </a:lnTo>
                <a:lnTo>
                  <a:pt x="351125" y="217141"/>
                </a:lnTo>
                <a:lnTo>
                  <a:pt x="366934" y="208415"/>
                </a:lnTo>
                <a:lnTo>
                  <a:pt x="377771" y="198037"/>
                </a:lnTo>
                <a:lnTo>
                  <a:pt x="378923" y="197869"/>
                </a:lnTo>
                <a:lnTo>
                  <a:pt x="389973" y="195691"/>
                </a:lnTo>
                <a:lnTo>
                  <a:pt x="398570" y="203319"/>
                </a:lnTo>
                <a:lnTo>
                  <a:pt x="417363" y="209014"/>
                </a:lnTo>
                <a:lnTo>
                  <a:pt x="424707" y="211278"/>
                </a:lnTo>
                <a:lnTo>
                  <a:pt x="440548" y="210638"/>
                </a:lnTo>
                <a:lnTo>
                  <a:pt x="443750" y="195718"/>
                </a:lnTo>
                <a:lnTo>
                  <a:pt x="468251" y="143660"/>
                </a:lnTo>
                <a:lnTo>
                  <a:pt x="484704" y="125014"/>
                </a:lnTo>
                <a:lnTo>
                  <a:pt x="491481" y="113306"/>
                </a:lnTo>
                <a:lnTo>
                  <a:pt x="493554" y="95886"/>
                </a:lnTo>
                <a:lnTo>
                  <a:pt x="480625" y="80693"/>
                </a:lnTo>
                <a:lnTo>
                  <a:pt x="473957" y="55440"/>
                </a:lnTo>
                <a:lnTo>
                  <a:pt x="444667" y="50812"/>
                </a:lnTo>
                <a:lnTo>
                  <a:pt x="430491" y="35197"/>
                </a:lnTo>
                <a:lnTo>
                  <a:pt x="412323" y="41981"/>
                </a:lnTo>
                <a:lnTo>
                  <a:pt x="404004" y="46283"/>
                </a:lnTo>
                <a:lnTo>
                  <a:pt x="395517" y="52704"/>
                </a:lnTo>
                <a:lnTo>
                  <a:pt x="390858" y="54024"/>
                </a:lnTo>
                <a:lnTo>
                  <a:pt x="386562" y="54483"/>
                </a:lnTo>
                <a:lnTo>
                  <a:pt x="369406" y="63427"/>
                </a:lnTo>
                <a:lnTo>
                  <a:pt x="359009" y="62569"/>
                </a:lnTo>
                <a:lnTo>
                  <a:pt x="348617" y="62229"/>
                </a:lnTo>
                <a:lnTo>
                  <a:pt x="342924" y="67080"/>
                </a:lnTo>
                <a:lnTo>
                  <a:pt x="335176" y="77176"/>
                </a:lnTo>
                <a:lnTo>
                  <a:pt x="330594" y="83443"/>
                </a:lnTo>
                <a:lnTo>
                  <a:pt x="319272" y="73782"/>
                </a:lnTo>
                <a:lnTo>
                  <a:pt x="315389" y="64861"/>
                </a:lnTo>
                <a:lnTo>
                  <a:pt x="314926" y="64434"/>
                </a:lnTo>
                <a:lnTo>
                  <a:pt x="304751" y="65256"/>
                </a:lnTo>
                <a:lnTo>
                  <a:pt x="293461" y="60264"/>
                </a:lnTo>
                <a:lnTo>
                  <a:pt x="291460" y="61721"/>
                </a:lnTo>
                <a:lnTo>
                  <a:pt x="281517" y="63468"/>
                </a:lnTo>
                <a:lnTo>
                  <a:pt x="276740" y="65451"/>
                </a:lnTo>
                <a:lnTo>
                  <a:pt x="260863" y="61634"/>
                </a:lnTo>
                <a:lnTo>
                  <a:pt x="259470" y="62383"/>
                </a:lnTo>
                <a:lnTo>
                  <a:pt x="252616" y="609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AA36F2CE-6793-DA39-2DB5-AECDE718BE64}"/>
              </a:ext>
            </a:extLst>
          </p:cNvPr>
          <p:cNvSpPr>
            <a:spLocks/>
          </p:cNvSpPr>
          <p:nvPr/>
        </p:nvSpPr>
        <p:spPr>
          <a:xfrm flipV="1">
            <a:off x="8924112" y="3618481"/>
            <a:ext cx="396438" cy="243867"/>
          </a:xfrm>
          <a:custGeom>
            <a:avLst/>
            <a:gdLst>
              <a:gd name="connsiteX0" fmla="*/ 130511 w 269973"/>
              <a:gd name="connsiteY0" fmla="*/ 29017 h 166073"/>
              <a:gd name="connsiteX1" fmla="*/ 126619 w 269973"/>
              <a:gd name="connsiteY1" fmla="*/ 30254 h 166073"/>
              <a:gd name="connsiteX2" fmla="*/ 125217 w 269973"/>
              <a:gd name="connsiteY2" fmla="*/ 31780 h 166073"/>
              <a:gd name="connsiteX3" fmla="*/ 124192 w 269973"/>
              <a:gd name="connsiteY3" fmla="*/ 31232 h 166073"/>
              <a:gd name="connsiteX4" fmla="*/ 123090 w 269973"/>
              <a:gd name="connsiteY4" fmla="*/ 33301 h 166073"/>
              <a:gd name="connsiteX5" fmla="*/ 121911 w 269973"/>
              <a:gd name="connsiteY5" fmla="*/ 32116 h 166073"/>
              <a:gd name="connsiteX6" fmla="*/ 117615 w 269973"/>
              <a:gd name="connsiteY6" fmla="*/ 32733 h 166073"/>
              <a:gd name="connsiteX7" fmla="*/ 117406 w 269973"/>
              <a:gd name="connsiteY7" fmla="*/ 33912 h 166073"/>
              <a:gd name="connsiteX8" fmla="*/ 116045 w 269973"/>
              <a:gd name="connsiteY8" fmla="*/ 32946 h 166073"/>
              <a:gd name="connsiteX9" fmla="*/ 114852 w 269973"/>
              <a:gd name="connsiteY9" fmla="*/ 34856 h 166073"/>
              <a:gd name="connsiteX10" fmla="*/ 111903 w 269973"/>
              <a:gd name="connsiteY10" fmla="*/ 36047 h 166073"/>
              <a:gd name="connsiteX11" fmla="*/ 110520 w 269973"/>
              <a:gd name="connsiteY11" fmla="*/ 38004 h 166073"/>
              <a:gd name="connsiteX12" fmla="*/ 104115 w 269973"/>
              <a:gd name="connsiteY12" fmla="*/ 40888 h 166073"/>
              <a:gd name="connsiteX13" fmla="*/ 98594 w 269973"/>
              <a:gd name="connsiteY13" fmla="*/ 41682 h 166073"/>
              <a:gd name="connsiteX14" fmla="*/ 95936 w 269973"/>
              <a:gd name="connsiteY14" fmla="*/ 40346 h 166073"/>
              <a:gd name="connsiteX15" fmla="*/ 92720 w 269973"/>
              <a:gd name="connsiteY15" fmla="*/ 41605 h 166073"/>
              <a:gd name="connsiteX16" fmla="*/ 90120 w 269973"/>
              <a:gd name="connsiteY16" fmla="*/ 40608 h 166073"/>
              <a:gd name="connsiteX17" fmla="*/ 88410 w 269973"/>
              <a:gd name="connsiteY17" fmla="*/ 41118 h 166073"/>
              <a:gd name="connsiteX18" fmla="*/ 83847 w 269973"/>
              <a:gd name="connsiteY18" fmla="*/ 37807 h 166073"/>
              <a:gd name="connsiteX19" fmla="*/ 82767 w 269973"/>
              <a:gd name="connsiteY19" fmla="*/ 35736 h 166073"/>
              <a:gd name="connsiteX20" fmla="*/ 78775 w 269973"/>
              <a:gd name="connsiteY20" fmla="*/ 34861 h 166073"/>
              <a:gd name="connsiteX21" fmla="*/ 66573 w 269973"/>
              <a:gd name="connsiteY21" fmla="*/ 27559 h 166073"/>
              <a:gd name="connsiteX22" fmla="*/ 56085 w 269973"/>
              <a:gd name="connsiteY22" fmla="*/ 28507 h 166073"/>
              <a:gd name="connsiteX23" fmla="*/ 52964 w 269973"/>
              <a:gd name="connsiteY23" fmla="*/ 27003 h 166073"/>
              <a:gd name="connsiteX24" fmla="*/ 48378 w 269973"/>
              <a:gd name="connsiteY24" fmla="*/ 28336 h 166073"/>
              <a:gd name="connsiteX25" fmla="*/ 47013 w 269973"/>
              <a:gd name="connsiteY25" fmla="*/ 30943 h 166073"/>
              <a:gd name="connsiteX26" fmla="*/ 44287 w 269973"/>
              <a:gd name="connsiteY26" fmla="*/ 36856 h 166073"/>
              <a:gd name="connsiteX27" fmla="*/ 45584 w 269973"/>
              <a:gd name="connsiteY27" fmla="*/ 37852 h 166073"/>
              <a:gd name="connsiteX28" fmla="*/ 44395 w 269973"/>
              <a:gd name="connsiteY28" fmla="*/ 40519 h 166073"/>
              <a:gd name="connsiteX29" fmla="*/ 41302 w 269973"/>
              <a:gd name="connsiteY29" fmla="*/ 40417 h 166073"/>
              <a:gd name="connsiteX30" fmla="*/ 35822 w 269973"/>
              <a:gd name="connsiteY30" fmla="*/ 45149 h 166073"/>
              <a:gd name="connsiteX31" fmla="*/ 35441 w 269973"/>
              <a:gd name="connsiteY31" fmla="*/ 48990 h 166073"/>
              <a:gd name="connsiteX32" fmla="*/ 34964 w 269973"/>
              <a:gd name="connsiteY32" fmla="*/ 52005 h 166073"/>
              <a:gd name="connsiteX33" fmla="*/ 29657 w 269973"/>
              <a:gd name="connsiteY33" fmla="*/ 53297 h 166073"/>
              <a:gd name="connsiteX34" fmla="*/ 28387 w 269973"/>
              <a:gd name="connsiteY34" fmla="*/ 54731 h 166073"/>
              <a:gd name="connsiteX35" fmla="*/ 29544 w 269973"/>
              <a:gd name="connsiteY35" fmla="*/ 58182 h 166073"/>
              <a:gd name="connsiteX36" fmla="*/ 31295 w 269973"/>
              <a:gd name="connsiteY36" fmla="*/ 61096 h 166073"/>
              <a:gd name="connsiteX37" fmla="*/ 32188 w 269973"/>
              <a:gd name="connsiteY37" fmla="*/ 60922 h 166073"/>
              <a:gd name="connsiteX38" fmla="*/ 31372 w 269973"/>
              <a:gd name="connsiteY38" fmla="*/ 62105 h 166073"/>
              <a:gd name="connsiteX39" fmla="*/ 32660 w 269973"/>
              <a:gd name="connsiteY39" fmla="*/ 61820 h 166073"/>
              <a:gd name="connsiteX40" fmla="*/ 31413 w 269973"/>
              <a:gd name="connsiteY40" fmla="*/ 64710 h 166073"/>
              <a:gd name="connsiteX41" fmla="*/ 31472 w 269973"/>
              <a:gd name="connsiteY41" fmla="*/ 65045 h 166073"/>
              <a:gd name="connsiteX42" fmla="*/ 32950 w 269973"/>
              <a:gd name="connsiteY42" fmla="*/ 67966 h 166073"/>
              <a:gd name="connsiteX43" fmla="*/ 33368 w 269973"/>
              <a:gd name="connsiteY43" fmla="*/ 77569 h 166073"/>
              <a:gd name="connsiteX44" fmla="*/ 31649 w 269973"/>
              <a:gd name="connsiteY44" fmla="*/ 79366 h 166073"/>
              <a:gd name="connsiteX45" fmla="*/ 31394 w 269973"/>
              <a:gd name="connsiteY45" fmla="*/ 82076 h 166073"/>
              <a:gd name="connsiteX46" fmla="*/ 26527 w 269973"/>
              <a:gd name="connsiteY46" fmla="*/ 87274 h 166073"/>
              <a:gd name="connsiteX47" fmla="*/ 23810 w 269973"/>
              <a:gd name="connsiteY47" fmla="*/ 88747 h 166073"/>
              <a:gd name="connsiteX48" fmla="*/ 23116 w 269973"/>
              <a:gd name="connsiteY48" fmla="*/ 88850 h 166073"/>
              <a:gd name="connsiteX49" fmla="*/ 19659 w 269973"/>
              <a:gd name="connsiteY49" fmla="*/ 96022 h 166073"/>
              <a:gd name="connsiteX50" fmla="*/ 13436 w 269973"/>
              <a:gd name="connsiteY50" fmla="*/ 98224 h 166073"/>
              <a:gd name="connsiteX51" fmla="*/ 4245 w 269973"/>
              <a:gd name="connsiteY51" fmla="*/ 97923 h 166073"/>
              <a:gd name="connsiteX52" fmla="*/ 3029 w 269973"/>
              <a:gd name="connsiteY52" fmla="*/ 100552 h 166073"/>
              <a:gd name="connsiteX53" fmla="*/ 607 w 269973"/>
              <a:gd name="connsiteY53" fmla="*/ 102591 h 166073"/>
              <a:gd name="connsiteX54" fmla="*/ 154 w 269973"/>
              <a:gd name="connsiteY54" fmla="*/ 106508 h 166073"/>
              <a:gd name="connsiteX55" fmla="*/ 5502 w 269973"/>
              <a:gd name="connsiteY55" fmla="*/ 110681 h 166073"/>
              <a:gd name="connsiteX56" fmla="*/ 9271 w 269973"/>
              <a:gd name="connsiteY56" fmla="*/ 110221 h 166073"/>
              <a:gd name="connsiteX57" fmla="*/ 12592 w 269973"/>
              <a:gd name="connsiteY57" fmla="*/ 113078 h 166073"/>
              <a:gd name="connsiteX58" fmla="*/ 17704 w 269973"/>
              <a:gd name="connsiteY58" fmla="*/ 112981 h 166073"/>
              <a:gd name="connsiteX59" fmla="*/ 19374 w 269973"/>
              <a:gd name="connsiteY59" fmla="*/ 116088 h 166073"/>
              <a:gd name="connsiteX60" fmla="*/ 21369 w 269973"/>
              <a:gd name="connsiteY60" fmla="*/ 119554 h 166073"/>
              <a:gd name="connsiteX61" fmla="*/ 29943 w 269973"/>
              <a:gd name="connsiteY61" fmla="*/ 123473 h 166073"/>
              <a:gd name="connsiteX62" fmla="*/ 33581 w 269973"/>
              <a:gd name="connsiteY62" fmla="*/ 128633 h 166073"/>
              <a:gd name="connsiteX63" fmla="*/ 36167 w 269973"/>
              <a:gd name="connsiteY63" fmla="*/ 129952 h 166073"/>
              <a:gd name="connsiteX64" fmla="*/ 39496 w 269973"/>
              <a:gd name="connsiteY64" fmla="*/ 131926 h 166073"/>
              <a:gd name="connsiteX65" fmla="*/ 39900 w 269973"/>
              <a:gd name="connsiteY65" fmla="*/ 134781 h 166073"/>
              <a:gd name="connsiteX66" fmla="*/ 44069 w 269973"/>
              <a:gd name="connsiteY66" fmla="*/ 136595 h 166073"/>
              <a:gd name="connsiteX67" fmla="*/ 48986 w 269973"/>
              <a:gd name="connsiteY67" fmla="*/ 138201 h 166073"/>
              <a:gd name="connsiteX68" fmla="*/ 56521 w 269973"/>
              <a:gd name="connsiteY68" fmla="*/ 139907 h 166073"/>
              <a:gd name="connsiteX69" fmla="*/ 60172 w 269973"/>
              <a:gd name="connsiteY69" fmla="*/ 142204 h 166073"/>
              <a:gd name="connsiteX70" fmla="*/ 64133 w 269973"/>
              <a:gd name="connsiteY70" fmla="*/ 145447 h 166073"/>
              <a:gd name="connsiteX71" fmla="*/ 64972 w 269973"/>
              <a:gd name="connsiteY71" fmla="*/ 144079 h 166073"/>
              <a:gd name="connsiteX72" fmla="*/ 65561 w 269973"/>
              <a:gd name="connsiteY72" fmla="*/ 145080 h 166073"/>
              <a:gd name="connsiteX73" fmla="*/ 71077 w 269973"/>
              <a:gd name="connsiteY73" fmla="*/ 150695 h 166073"/>
              <a:gd name="connsiteX74" fmla="*/ 75514 w 269973"/>
              <a:gd name="connsiteY74" fmla="*/ 156557 h 166073"/>
              <a:gd name="connsiteX75" fmla="*/ 80177 w 269973"/>
              <a:gd name="connsiteY75" fmla="*/ 160158 h 166073"/>
              <a:gd name="connsiteX76" fmla="*/ 83738 w 269973"/>
              <a:gd name="connsiteY76" fmla="*/ 160784 h 166073"/>
              <a:gd name="connsiteX77" fmla="*/ 85961 w 269973"/>
              <a:gd name="connsiteY77" fmla="*/ 166512 h 166073"/>
              <a:gd name="connsiteX78" fmla="*/ 90551 w 269973"/>
              <a:gd name="connsiteY78" fmla="*/ 163285 h 166073"/>
              <a:gd name="connsiteX79" fmla="*/ 90860 w 269973"/>
              <a:gd name="connsiteY79" fmla="*/ 161168 h 166073"/>
              <a:gd name="connsiteX80" fmla="*/ 89835 w 269973"/>
              <a:gd name="connsiteY80" fmla="*/ 159120 h 166073"/>
              <a:gd name="connsiteX81" fmla="*/ 90756 w 269973"/>
              <a:gd name="connsiteY81" fmla="*/ 158132 h 166073"/>
              <a:gd name="connsiteX82" fmla="*/ 94571 w 269973"/>
              <a:gd name="connsiteY82" fmla="*/ 159964 h 166073"/>
              <a:gd name="connsiteX83" fmla="*/ 96281 w 269973"/>
              <a:gd name="connsiteY83" fmla="*/ 162706 h 166073"/>
              <a:gd name="connsiteX84" fmla="*/ 100894 w 269973"/>
              <a:gd name="connsiteY84" fmla="*/ 160115 h 166073"/>
              <a:gd name="connsiteX85" fmla="*/ 103639 w 269973"/>
              <a:gd name="connsiteY85" fmla="*/ 160360 h 166073"/>
              <a:gd name="connsiteX86" fmla="*/ 102065 w 269973"/>
              <a:gd name="connsiteY86" fmla="*/ 157149 h 166073"/>
              <a:gd name="connsiteX87" fmla="*/ 97465 w 269973"/>
              <a:gd name="connsiteY87" fmla="*/ 153388 h 166073"/>
              <a:gd name="connsiteX88" fmla="*/ 97197 w 269973"/>
              <a:gd name="connsiteY88" fmla="*/ 152095 h 166073"/>
              <a:gd name="connsiteX89" fmla="*/ 99338 w 269973"/>
              <a:gd name="connsiteY89" fmla="*/ 147747 h 166073"/>
              <a:gd name="connsiteX90" fmla="*/ 102001 w 269973"/>
              <a:gd name="connsiteY90" fmla="*/ 150390 h 166073"/>
              <a:gd name="connsiteX91" fmla="*/ 101924 w 269973"/>
              <a:gd name="connsiteY91" fmla="*/ 152038 h 166073"/>
              <a:gd name="connsiteX92" fmla="*/ 100477 w 269973"/>
              <a:gd name="connsiteY92" fmla="*/ 152836 h 166073"/>
              <a:gd name="connsiteX93" fmla="*/ 102205 w 269973"/>
              <a:gd name="connsiteY93" fmla="*/ 154154 h 166073"/>
              <a:gd name="connsiteX94" fmla="*/ 104859 w 269973"/>
              <a:gd name="connsiteY94" fmla="*/ 150942 h 166073"/>
              <a:gd name="connsiteX95" fmla="*/ 106578 w 269973"/>
              <a:gd name="connsiteY95" fmla="*/ 151470 h 166073"/>
              <a:gd name="connsiteX96" fmla="*/ 109449 w 269973"/>
              <a:gd name="connsiteY96" fmla="*/ 149891 h 166073"/>
              <a:gd name="connsiteX97" fmla="*/ 113060 w 269973"/>
              <a:gd name="connsiteY97" fmla="*/ 153855 h 166073"/>
              <a:gd name="connsiteX98" fmla="*/ 115800 w 269973"/>
              <a:gd name="connsiteY98" fmla="*/ 151761 h 166073"/>
              <a:gd name="connsiteX99" fmla="*/ 116775 w 269973"/>
              <a:gd name="connsiteY99" fmla="*/ 152184 h 166073"/>
              <a:gd name="connsiteX100" fmla="*/ 121153 w 269973"/>
              <a:gd name="connsiteY100" fmla="*/ 157321 h 166073"/>
              <a:gd name="connsiteX101" fmla="*/ 122396 w 269973"/>
              <a:gd name="connsiteY101" fmla="*/ 152077 h 166073"/>
              <a:gd name="connsiteX102" fmla="*/ 125422 w 269973"/>
              <a:gd name="connsiteY102" fmla="*/ 154282 h 166073"/>
              <a:gd name="connsiteX103" fmla="*/ 127200 w 269973"/>
              <a:gd name="connsiteY103" fmla="*/ 152336 h 166073"/>
              <a:gd name="connsiteX104" fmla="*/ 128615 w 269973"/>
              <a:gd name="connsiteY104" fmla="*/ 152203 h 166073"/>
              <a:gd name="connsiteX105" fmla="*/ 129023 w 269973"/>
              <a:gd name="connsiteY105" fmla="*/ 150867 h 166073"/>
              <a:gd name="connsiteX106" fmla="*/ 136236 w 269973"/>
              <a:gd name="connsiteY106" fmla="*/ 151212 h 166073"/>
              <a:gd name="connsiteX107" fmla="*/ 137393 w 269973"/>
              <a:gd name="connsiteY107" fmla="*/ 149335 h 166073"/>
              <a:gd name="connsiteX108" fmla="*/ 137765 w 269973"/>
              <a:gd name="connsiteY108" fmla="*/ 146117 h 166073"/>
              <a:gd name="connsiteX109" fmla="*/ 135564 w 269973"/>
              <a:gd name="connsiteY109" fmla="*/ 138303 h 166073"/>
              <a:gd name="connsiteX110" fmla="*/ 131319 w 269973"/>
              <a:gd name="connsiteY110" fmla="*/ 133175 h 166073"/>
              <a:gd name="connsiteX111" fmla="*/ 130661 w 269973"/>
              <a:gd name="connsiteY111" fmla="*/ 125480 h 166073"/>
              <a:gd name="connsiteX112" fmla="*/ 132856 w 269973"/>
              <a:gd name="connsiteY112" fmla="*/ 122934 h 166073"/>
              <a:gd name="connsiteX113" fmla="*/ 133809 w 269973"/>
              <a:gd name="connsiteY113" fmla="*/ 121743 h 166073"/>
              <a:gd name="connsiteX114" fmla="*/ 136041 w 269973"/>
              <a:gd name="connsiteY114" fmla="*/ 122681 h 166073"/>
              <a:gd name="connsiteX115" fmla="*/ 139466 w 269973"/>
              <a:gd name="connsiteY115" fmla="*/ 121541 h 166073"/>
              <a:gd name="connsiteX116" fmla="*/ 141153 w 269973"/>
              <a:gd name="connsiteY116" fmla="*/ 115378 h 166073"/>
              <a:gd name="connsiteX117" fmla="*/ 145145 w 269973"/>
              <a:gd name="connsiteY117" fmla="*/ 114366 h 166073"/>
              <a:gd name="connsiteX118" fmla="*/ 149432 w 269973"/>
              <a:gd name="connsiteY118" fmla="*/ 115147 h 166073"/>
              <a:gd name="connsiteX119" fmla="*/ 151700 w 269973"/>
              <a:gd name="connsiteY119" fmla="*/ 113264 h 166073"/>
              <a:gd name="connsiteX120" fmla="*/ 158132 w 269973"/>
              <a:gd name="connsiteY120" fmla="*/ 111820 h 166073"/>
              <a:gd name="connsiteX121" fmla="*/ 159058 w 269973"/>
              <a:gd name="connsiteY121" fmla="*/ 110163 h 166073"/>
              <a:gd name="connsiteX122" fmla="*/ 166388 w 269973"/>
              <a:gd name="connsiteY122" fmla="*/ 111825 h 166073"/>
              <a:gd name="connsiteX123" fmla="*/ 168638 w 269973"/>
              <a:gd name="connsiteY123" fmla="*/ 111487 h 166073"/>
              <a:gd name="connsiteX124" fmla="*/ 174045 w 269973"/>
              <a:gd name="connsiteY124" fmla="*/ 110677 h 166073"/>
              <a:gd name="connsiteX125" fmla="*/ 177847 w 269973"/>
              <a:gd name="connsiteY125" fmla="*/ 112776 h 166073"/>
              <a:gd name="connsiteX126" fmla="*/ 181639 w 269973"/>
              <a:gd name="connsiteY126" fmla="*/ 111484 h 166073"/>
              <a:gd name="connsiteX127" fmla="*/ 178999 w 269973"/>
              <a:gd name="connsiteY127" fmla="*/ 109432 h 166073"/>
              <a:gd name="connsiteX128" fmla="*/ 182070 w 269973"/>
              <a:gd name="connsiteY128" fmla="*/ 109339 h 166073"/>
              <a:gd name="connsiteX129" fmla="*/ 184946 w 269973"/>
              <a:gd name="connsiteY129" fmla="*/ 107842 h 166073"/>
              <a:gd name="connsiteX130" fmla="*/ 186656 w 269973"/>
              <a:gd name="connsiteY130" fmla="*/ 100778 h 166073"/>
              <a:gd name="connsiteX131" fmla="*/ 184261 w 269973"/>
              <a:gd name="connsiteY131" fmla="*/ 96512 h 166073"/>
              <a:gd name="connsiteX132" fmla="*/ 186202 w 269973"/>
              <a:gd name="connsiteY132" fmla="*/ 89687 h 166073"/>
              <a:gd name="connsiteX133" fmla="*/ 182787 w 269973"/>
              <a:gd name="connsiteY133" fmla="*/ 85170 h 166073"/>
              <a:gd name="connsiteX134" fmla="*/ 177770 w 269973"/>
              <a:gd name="connsiteY134" fmla="*/ 85853 h 166073"/>
              <a:gd name="connsiteX135" fmla="*/ 170756 w 269973"/>
              <a:gd name="connsiteY135" fmla="*/ 82783 h 166073"/>
              <a:gd name="connsiteX136" fmla="*/ 169296 w 269973"/>
              <a:gd name="connsiteY136" fmla="*/ 80382 h 166073"/>
              <a:gd name="connsiteX137" fmla="*/ 169083 w 269973"/>
              <a:gd name="connsiteY137" fmla="*/ 78890 h 166073"/>
              <a:gd name="connsiteX138" fmla="*/ 169858 w 269973"/>
              <a:gd name="connsiteY138" fmla="*/ 78283 h 166073"/>
              <a:gd name="connsiteX139" fmla="*/ 172467 w 269973"/>
              <a:gd name="connsiteY139" fmla="*/ 77451 h 166073"/>
              <a:gd name="connsiteX140" fmla="*/ 185282 w 269973"/>
              <a:gd name="connsiteY140" fmla="*/ 79376 h 166073"/>
              <a:gd name="connsiteX141" fmla="*/ 190584 w 269973"/>
              <a:gd name="connsiteY141" fmla="*/ 72046 h 166073"/>
              <a:gd name="connsiteX142" fmla="*/ 202488 w 269973"/>
              <a:gd name="connsiteY142" fmla="*/ 72988 h 166073"/>
              <a:gd name="connsiteX143" fmla="*/ 207373 w 269973"/>
              <a:gd name="connsiteY143" fmla="*/ 69650 h 166073"/>
              <a:gd name="connsiteX144" fmla="*/ 209886 w 269973"/>
              <a:gd name="connsiteY144" fmla="*/ 69462 h 166073"/>
              <a:gd name="connsiteX145" fmla="*/ 210362 w 269973"/>
              <a:gd name="connsiteY145" fmla="*/ 67708 h 166073"/>
              <a:gd name="connsiteX146" fmla="*/ 212880 w 269973"/>
              <a:gd name="connsiteY146" fmla="*/ 68371 h 166073"/>
              <a:gd name="connsiteX147" fmla="*/ 218106 w 269973"/>
              <a:gd name="connsiteY147" fmla="*/ 67172 h 166073"/>
              <a:gd name="connsiteX148" fmla="*/ 220900 w 269973"/>
              <a:gd name="connsiteY148" fmla="*/ 63035 h 166073"/>
              <a:gd name="connsiteX149" fmla="*/ 221762 w 269973"/>
              <a:gd name="connsiteY149" fmla="*/ 65703 h 166073"/>
              <a:gd name="connsiteX150" fmla="*/ 225078 w 269973"/>
              <a:gd name="connsiteY150" fmla="*/ 67279 h 166073"/>
              <a:gd name="connsiteX151" fmla="*/ 230254 w 269973"/>
              <a:gd name="connsiteY151" fmla="*/ 73599 h 166073"/>
              <a:gd name="connsiteX152" fmla="*/ 233166 w 269973"/>
              <a:gd name="connsiteY152" fmla="*/ 72303 h 166073"/>
              <a:gd name="connsiteX153" fmla="*/ 234627 w 269973"/>
              <a:gd name="connsiteY153" fmla="*/ 74081 h 166073"/>
              <a:gd name="connsiteX154" fmla="*/ 235566 w 269973"/>
              <a:gd name="connsiteY154" fmla="*/ 71525 h 166073"/>
              <a:gd name="connsiteX155" fmla="*/ 236827 w 269973"/>
              <a:gd name="connsiteY155" fmla="*/ 70533 h 166073"/>
              <a:gd name="connsiteX156" fmla="*/ 241921 w 269973"/>
              <a:gd name="connsiteY156" fmla="*/ 74643 h 166073"/>
              <a:gd name="connsiteX157" fmla="*/ 244729 w 269973"/>
              <a:gd name="connsiteY157" fmla="*/ 74120 h 166073"/>
              <a:gd name="connsiteX158" fmla="*/ 246190 w 269973"/>
              <a:gd name="connsiteY158" fmla="*/ 72699 h 166073"/>
              <a:gd name="connsiteX159" fmla="*/ 244579 w 269973"/>
              <a:gd name="connsiteY159" fmla="*/ 71515 h 166073"/>
              <a:gd name="connsiteX160" fmla="*/ 243268 w 269973"/>
              <a:gd name="connsiteY160" fmla="*/ 67886 h 166073"/>
              <a:gd name="connsiteX161" fmla="*/ 247705 w 269973"/>
              <a:gd name="connsiteY161" fmla="*/ 65462 h 166073"/>
              <a:gd name="connsiteX162" fmla="*/ 244035 w 269973"/>
              <a:gd name="connsiteY162" fmla="*/ 65209 h 166073"/>
              <a:gd name="connsiteX163" fmla="*/ 243069 w 269973"/>
              <a:gd name="connsiteY163" fmla="*/ 61145 h 166073"/>
              <a:gd name="connsiteX164" fmla="*/ 239644 w 269973"/>
              <a:gd name="connsiteY164" fmla="*/ 59923 h 166073"/>
              <a:gd name="connsiteX165" fmla="*/ 239467 w 269973"/>
              <a:gd name="connsiteY165" fmla="*/ 56770 h 166073"/>
              <a:gd name="connsiteX166" fmla="*/ 244774 w 269973"/>
              <a:gd name="connsiteY166" fmla="*/ 52459 h 166073"/>
              <a:gd name="connsiteX167" fmla="*/ 248608 w 269973"/>
              <a:gd name="connsiteY167" fmla="*/ 51917 h 166073"/>
              <a:gd name="connsiteX168" fmla="*/ 249755 w 269973"/>
              <a:gd name="connsiteY168" fmla="*/ 54067 h 166073"/>
              <a:gd name="connsiteX169" fmla="*/ 252726 w 269973"/>
              <a:gd name="connsiteY169" fmla="*/ 52526 h 166073"/>
              <a:gd name="connsiteX170" fmla="*/ 253316 w 269973"/>
              <a:gd name="connsiteY170" fmla="*/ 50577 h 166073"/>
              <a:gd name="connsiteX171" fmla="*/ 255820 w 269973"/>
              <a:gd name="connsiteY171" fmla="*/ 48329 h 166073"/>
              <a:gd name="connsiteX172" fmla="*/ 257807 w 269973"/>
              <a:gd name="connsiteY172" fmla="*/ 48638 h 166073"/>
              <a:gd name="connsiteX173" fmla="*/ 259435 w 269973"/>
              <a:gd name="connsiteY173" fmla="*/ 47363 h 166073"/>
              <a:gd name="connsiteX174" fmla="*/ 261989 w 269973"/>
              <a:gd name="connsiteY174" fmla="*/ 48038 h 166073"/>
              <a:gd name="connsiteX175" fmla="*/ 259558 w 269973"/>
              <a:gd name="connsiteY175" fmla="*/ 44879 h 166073"/>
              <a:gd name="connsiteX176" fmla="*/ 258710 w 269973"/>
              <a:gd name="connsiteY176" fmla="*/ 40536 h 166073"/>
              <a:gd name="connsiteX177" fmla="*/ 256010 w 269973"/>
              <a:gd name="connsiteY177" fmla="*/ 43614 h 166073"/>
              <a:gd name="connsiteX178" fmla="*/ 255049 w 269973"/>
              <a:gd name="connsiteY178" fmla="*/ 40914 h 166073"/>
              <a:gd name="connsiteX179" fmla="*/ 252232 w 269973"/>
              <a:gd name="connsiteY179" fmla="*/ 40388 h 166073"/>
              <a:gd name="connsiteX180" fmla="*/ 251579 w 269973"/>
              <a:gd name="connsiteY180" fmla="*/ 39299 h 166073"/>
              <a:gd name="connsiteX181" fmla="*/ 253570 w 269973"/>
              <a:gd name="connsiteY181" fmla="*/ 36463 h 166073"/>
              <a:gd name="connsiteX182" fmla="*/ 256945 w 269973"/>
              <a:gd name="connsiteY182" fmla="*/ 37516 h 166073"/>
              <a:gd name="connsiteX183" fmla="*/ 257195 w 269973"/>
              <a:gd name="connsiteY183" fmla="*/ 35752 h 166073"/>
              <a:gd name="connsiteX184" fmla="*/ 261663 w 269973"/>
              <a:gd name="connsiteY184" fmla="*/ 33631 h 166073"/>
              <a:gd name="connsiteX185" fmla="*/ 261599 w 269973"/>
              <a:gd name="connsiteY185" fmla="*/ 31499 h 166073"/>
              <a:gd name="connsiteX186" fmla="*/ 263745 w 269973"/>
              <a:gd name="connsiteY186" fmla="*/ 31524 h 166073"/>
              <a:gd name="connsiteX187" fmla="*/ 264457 w 269973"/>
              <a:gd name="connsiteY187" fmla="*/ 25337 h 166073"/>
              <a:gd name="connsiteX188" fmla="*/ 265255 w 269973"/>
              <a:gd name="connsiteY188" fmla="*/ 21972 h 166073"/>
              <a:gd name="connsiteX189" fmla="*/ 268494 w 269973"/>
              <a:gd name="connsiteY189" fmla="*/ 19501 h 166073"/>
              <a:gd name="connsiteX190" fmla="*/ 270127 w 269973"/>
              <a:gd name="connsiteY190" fmla="*/ 16983 h 166073"/>
              <a:gd name="connsiteX191" fmla="*/ 269637 w 269973"/>
              <a:gd name="connsiteY191" fmla="*/ 15896 h 166073"/>
              <a:gd name="connsiteX192" fmla="*/ 267923 w 269973"/>
              <a:gd name="connsiteY192" fmla="*/ 16897 h 166073"/>
              <a:gd name="connsiteX193" fmla="*/ 266004 w 269973"/>
              <a:gd name="connsiteY193" fmla="*/ 15411 h 166073"/>
              <a:gd name="connsiteX194" fmla="*/ 263758 w 269973"/>
              <a:gd name="connsiteY194" fmla="*/ 15364 h 166073"/>
              <a:gd name="connsiteX195" fmla="*/ 262221 w 269973"/>
              <a:gd name="connsiteY195" fmla="*/ 13236 h 166073"/>
              <a:gd name="connsiteX196" fmla="*/ 259009 w 269973"/>
              <a:gd name="connsiteY196" fmla="*/ 14001 h 166073"/>
              <a:gd name="connsiteX197" fmla="*/ 256587 w 269973"/>
              <a:gd name="connsiteY197" fmla="*/ 13099 h 166073"/>
              <a:gd name="connsiteX198" fmla="*/ 253461 w 269973"/>
              <a:gd name="connsiteY198" fmla="*/ 10043 h 166073"/>
              <a:gd name="connsiteX199" fmla="*/ 249410 w 269973"/>
              <a:gd name="connsiteY199" fmla="*/ 1666 h 166073"/>
              <a:gd name="connsiteX200" fmla="*/ 246521 w 269973"/>
              <a:gd name="connsiteY200" fmla="*/ 439 h 166073"/>
              <a:gd name="connsiteX201" fmla="*/ 245409 w 269973"/>
              <a:gd name="connsiteY201" fmla="*/ 5041 h 166073"/>
              <a:gd name="connsiteX202" fmla="*/ 240361 w 269973"/>
              <a:gd name="connsiteY202" fmla="*/ 9977 h 166073"/>
              <a:gd name="connsiteX203" fmla="*/ 237235 w 269973"/>
              <a:gd name="connsiteY203" fmla="*/ 14638 h 166073"/>
              <a:gd name="connsiteX204" fmla="*/ 233747 w 269973"/>
              <a:gd name="connsiteY204" fmla="*/ 17414 h 166073"/>
              <a:gd name="connsiteX205" fmla="*/ 230762 w 269973"/>
              <a:gd name="connsiteY205" fmla="*/ 17806 h 166073"/>
              <a:gd name="connsiteX206" fmla="*/ 228684 w 269973"/>
              <a:gd name="connsiteY206" fmla="*/ 21246 h 166073"/>
              <a:gd name="connsiteX207" fmla="*/ 226756 w 269973"/>
              <a:gd name="connsiteY207" fmla="*/ 22283 h 166073"/>
              <a:gd name="connsiteX208" fmla="*/ 226212 w 269973"/>
              <a:gd name="connsiteY208" fmla="*/ 24253 h 166073"/>
              <a:gd name="connsiteX209" fmla="*/ 224951 w 269973"/>
              <a:gd name="connsiteY209" fmla="*/ 24712 h 166073"/>
              <a:gd name="connsiteX210" fmla="*/ 223676 w 269973"/>
              <a:gd name="connsiteY210" fmla="*/ 26943 h 166073"/>
              <a:gd name="connsiteX211" fmla="*/ 220800 w 269973"/>
              <a:gd name="connsiteY211" fmla="*/ 33772 h 166073"/>
              <a:gd name="connsiteX212" fmla="*/ 211787 w 269973"/>
              <a:gd name="connsiteY212" fmla="*/ 34644 h 166073"/>
              <a:gd name="connsiteX213" fmla="*/ 206779 w 269973"/>
              <a:gd name="connsiteY213" fmla="*/ 33383 h 166073"/>
              <a:gd name="connsiteX214" fmla="*/ 204960 w 269973"/>
              <a:gd name="connsiteY214" fmla="*/ 34426 h 166073"/>
              <a:gd name="connsiteX215" fmla="*/ 204579 w 269973"/>
              <a:gd name="connsiteY215" fmla="*/ 42850 h 166073"/>
              <a:gd name="connsiteX216" fmla="*/ 202569 w 269973"/>
              <a:gd name="connsiteY216" fmla="*/ 44356 h 166073"/>
              <a:gd name="connsiteX217" fmla="*/ 201036 w 269973"/>
              <a:gd name="connsiteY217" fmla="*/ 47804 h 166073"/>
              <a:gd name="connsiteX218" fmla="*/ 196972 w 269973"/>
              <a:gd name="connsiteY218" fmla="*/ 50200 h 166073"/>
              <a:gd name="connsiteX219" fmla="*/ 190961 w 269973"/>
              <a:gd name="connsiteY219" fmla="*/ 49519 h 166073"/>
              <a:gd name="connsiteX220" fmla="*/ 189414 w 269973"/>
              <a:gd name="connsiteY220" fmla="*/ 45158 h 166073"/>
              <a:gd name="connsiteX221" fmla="*/ 184043 w 269973"/>
              <a:gd name="connsiteY221" fmla="*/ 39250 h 166073"/>
              <a:gd name="connsiteX222" fmla="*/ 182560 w 269973"/>
              <a:gd name="connsiteY222" fmla="*/ 34849 h 166073"/>
              <a:gd name="connsiteX223" fmla="*/ 179970 w 269973"/>
              <a:gd name="connsiteY223" fmla="*/ 33358 h 166073"/>
              <a:gd name="connsiteX224" fmla="*/ 178935 w 269973"/>
              <a:gd name="connsiteY224" fmla="*/ 33522 h 166073"/>
              <a:gd name="connsiteX225" fmla="*/ 177461 w 269973"/>
              <a:gd name="connsiteY225" fmla="*/ 35031 h 166073"/>
              <a:gd name="connsiteX226" fmla="*/ 171024 w 269973"/>
              <a:gd name="connsiteY226" fmla="*/ 33737 h 166073"/>
              <a:gd name="connsiteX227" fmla="*/ 165662 w 269973"/>
              <a:gd name="connsiteY227" fmla="*/ 36690 h 166073"/>
              <a:gd name="connsiteX228" fmla="*/ 163426 w 269973"/>
              <a:gd name="connsiteY228" fmla="*/ 35448 h 166073"/>
              <a:gd name="connsiteX229" fmla="*/ 162981 w 269973"/>
              <a:gd name="connsiteY229" fmla="*/ 32579 h 166073"/>
              <a:gd name="connsiteX230" fmla="*/ 161217 w 269973"/>
              <a:gd name="connsiteY230" fmla="*/ 31949 h 166073"/>
              <a:gd name="connsiteX231" fmla="*/ 159666 w 269973"/>
              <a:gd name="connsiteY231" fmla="*/ 33279 h 166073"/>
              <a:gd name="connsiteX232" fmla="*/ 156481 w 269973"/>
              <a:gd name="connsiteY232" fmla="*/ 40334 h 166073"/>
              <a:gd name="connsiteX233" fmla="*/ 148139 w 269973"/>
              <a:gd name="connsiteY233" fmla="*/ 44677 h 166073"/>
              <a:gd name="connsiteX234" fmla="*/ 145853 w 269973"/>
              <a:gd name="connsiteY234" fmla="*/ 44118 h 166073"/>
              <a:gd name="connsiteX235" fmla="*/ 143521 w 269973"/>
              <a:gd name="connsiteY235" fmla="*/ 39837 h 166073"/>
              <a:gd name="connsiteX236" fmla="*/ 143303 w 269973"/>
              <a:gd name="connsiteY236" fmla="*/ 38604 h 166073"/>
              <a:gd name="connsiteX237" fmla="*/ 140985 w 269973"/>
              <a:gd name="connsiteY237" fmla="*/ 36014 h 166073"/>
              <a:gd name="connsiteX238" fmla="*/ 130511 w 269973"/>
              <a:gd name="connsiteY238" fmla="*/ 29017 h 166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</a:cxnLst>
            <a:rect l="l" t="t" r="r" b="b"/>
            <a:pathLst>
              <a:path w="269973" h="166073">
                <a:moveTo>
                  <a:pt x="130511" y="29017"/>
                </a:moveTo>
                <a:lnTo>
                  <a:pt x="126619" y="30254"/>
                </a:lnTo>
                <a:lnTo>
                  <a:pt x="125217" y="31780"/>
                </a:lnTo>
                <a:lnTo>
                  <a:pt x="124192" y="31232"/>
                </a:lnTo>
                <a:lnTo>
                  <a:pt x="123090" y="33301"/>
                </a:lnTo>
                <a:lnTo>
                  <a:pt x="121911" y="32116"/>
                </a:lnTo>
                <a:lnTo>
                  <a:pt x="117615" y="32733"/>
                </a:lnTo>
                <a:lnTo>
                  <a:pt x="117406" y="33912"/>
                </a:lnTo>
                <a:lnTo>
                  <a:pt x="116045" y="32946"/>
                </a:lnTo>
                <a:lnTo>
                  <a:pt x="114852" y="34856"/>
                </a:lnTo>
                <a:lnTo>
                  <a:pt x="111903" y="36047"/>
                </a:lnTo>
                <a:lnTo>
                  <a:pt x="110520" y="38004"/>
                </a:lnTo>
                <a:lnTo>
                  <a:pt x="104115" y="40888"/>
                </a:lnTo>
                <a:lnTo>
                  <a:pt x="98594" y="41682"/>
                </a:lnTo>
                <a:lnTo>
                  <a:pt x="95936" y="40346"/>
                </a:lnTo>
                <a:lnTo>
                  <a:pt x="92720" y="41605"/>
                </a:lnTo>
                <a:lnTo>
                  <a:pt x="90120" y="40608"/>
                </a:lnTo>
                <a:lnTo>
                  <a:pt x="88410" y="41118"/>
                </a:lnTo>
                <a:lnTo>
                  <a:pt x="83847" y="37807"/>
                </a:lnTo>
                <a:lnTo>
                  <a:pt x="82767" y="35736"/>
                </a:lnTo>
                <a:lnTo>
                  <a:pt x="78775" y="34861"/>
                </a:lnTo>
                <a:lnTo>
                  <a:pt x="66573" y="27559"/>
                </a:lnTo>
                <a:lnTo>
                  <a:pt x="56085" y="28507"/>
                </a:lnTo>
                <a:lnTo>
                  <a:pt x="52964" y="27003"/>
                </a:lnTo>
                <a:lnTo>
                  <a:pt x="48378" y="28336"/>
                </a:lnTo>
                <a:lnTo>
                  <a:pt x="47013" y="30943"/>
                </a:lnTo>
                <a:lnTo>
                  <a:pt x="44287" y="36856"/>
                </a:lnTo>
                <a:lnTo>
                  <a:pt x="45584" y="37852"/>
                </a:lnTo>
                <a:lnTo>
                  <a:pt x="44395" y="40519"/>
                </a:lnTo>
                <a:lnTo>
                  <a:pt x="41302" y="40417"/>
                </a:lnTo>
                <a:lnTo>
                  <a:pt x="35822" y="45149"/>
                </a:lnTo>
                <a:lnTo>
                  <a:pt x="35441" y="48990"/>
                </a:lnTo>
                <a:lnTo>
                  <a:pt x="34964" y="52005"/>
                </a:lnTo>
                <a:lnTo>
                  <a:pt x="29657" y="53297"/>
                </a:lnTo>
                <a:lnTo>
                  <a:pt x="28387" y="54731"/>
                </a:lnTo>
                <a:lnTo>
                  <a:pt x="29544" y="58182"/>
                </a:lnTo>
                <a:lnTo>
                  <a:pt x="31295" y="61096"/>
                </a:lnTo>
                <a:lnTo>
                  <a:pt x="32188" y="60922"/>
                </a:lnTo>
                <a:lnTo>
                  <a:pt x="31372" y="62105"/>
                </a:lnTo>
                <a:lnTo>
                  <a:pt x="32660" y="61820"/>
                </a:lnTo>
                <a:lnTo>
                  <a:pt x="31413" y="64710"/>
                </a:lnTo>
                <a:lnTo>
                  <a:pt x="31472" y="65045"/>
                </a:lnTo>
                <a:lnTo>
                  <a:pt x="32950" y="67966"/>
                </a:lnTo>
                <a:lnTo>
                  <a:pt x="33368" y="77569"/>
                </a:lnTo>
                <a:lnTo>
                  <a:pt x="31649" y="79366"/>
                </a:lnTo>
                <a:lnTo>
                  <a:pt x="31394" y="82076"/>
                </a:lnTo>
                <a:lnTo>
                  <a:pt x="26527" y="87274"/>
                </a:lnTo>
                <a:lnTo>
                  <a:pt x="23810" y="88747"/>
                </a:lnTo>
                <a:lnTo>
                  <a:pt x="23116" y="88850"/>
                </a:lnTo>
                <a:lnTo>
                  <a:pt x="19659" y="96022"/>
                </a:lnTo>
                <a:lnTo>
                  <a:pt x="13436" y="98224"/>
                </a:lnTo>
                <a:lnTo>
                  <a:pt x="4245" y="97923"/>
                </a:lnTo>
                <a:lnTo>
                  <a:pt x="3029" y="100552"/>
                </a:lnTo>
                <a:lnTo>
                  <a:pt x="607" y="102591"/>
                </a:lnTo>
                <a:lnTo>
                  <a:pt x="154" y="106508"/>
                </a:lnTo>
                <a:lnTo>
                  <a:pt x="5502" y="110681"/>
                </a:lnTo>
                <a:lnTo>
                  <a:pt x="9271" y="110221"/>
                </a:lnTo>
                <a:lnTo>
                  <a:pt x="12592" y="113078"/>
                </a:lnTo>
                <a:lnTo>
                  <a:pt x="17704" y="112981"/>
                </a:lnTo>
                <a:lnTo>
                  <a:pt x="19374" y="116088"/>
                </a:lnTo>
                <a:lnTo>
                  <a:pt x="21369" y="119554"/>
                </a:lnTo>
                <a:lnTo>
                  <a:pt x="29943" y="123473"/>
                </a:lnTo>
                <a:lnTo>
                  <a:pt x="33581" y="128633"/>
                </a:lnTo>
                <a:lnTo>
                  <a:pt x="36167" y="129952"/>
                </a:lnTo>
                <a:lnTo>
                  <a:pt x="39496" y="131926"/>
                </a:lnTo>
                <a:lnTo>
                  <a:pt x="39900" y="134781"/>
                </a:lnTo>
                <a:lnTo>
                  <a:pt x="44069" y="136595"/>
                </a:lnTo>
                <a:lnTo>
                  <a:pt x="48986" y="138201"/>
                </a:lnTo>
                <a:lnTo>
                  <a:pt x="56521" y="139907"/>
                </a:lnTo>
                <a:lnTo>
                  <a:pt x="60172" y="142204"/>
                </a:lnTo>
                <a:lnTo>
                  <a:pt x="64133" y="145447"/>
                </a:lnTo>
                <a:lnTo>
                  <a:pt x="64972" y="144079"/>
                </a:lnTo>
                <a:lnTo>
                  <a:pt x="65561" y="145080"/>
                </a:lnTo>
                <a:lnTo>
                  <a:pt x="71077" y="150695"/>
                </a:lnTo>
                <a:lnTo>
                  <a:pt x="75514" y="156557"/>
                </a:lnTo>
                <a:lnTo>
                  <a:pt x="80177" y="160158"/>
                </a:lnTo>
                <a:lnTo>
                  <a:pt x="83738" y="160784"/>
                </a:lnTo>
                <a:lnTo>
                  <a:pt x="85961" y="166512"/>
                </a:lnTo>
                <a:lnTo>
                  <a:pt x="90551" y="163285"/>
                </a:lnTo>
                <a:lnTo>
                  <a:pt x="90860" y="161168"/>
                </a:lnTo>
                <a:lnTo>
                  <a:pt x="89835" y="159120"/>
                </a:lnTo>
                <a:lnTo>
                  <a:pt x="90756" y="158132"/>
                </a:lnTo>
                <a:lnTo>
                  <a:pt x="94571" y="159964"/>
                </a:lnTo>
                <a:lnTo>
                  <a:pt x="96281" y="162706"/>
                </a:lnTo>
                <a:lnTo>
                  <a:pt x="100894" y="160115"/>
                </a:lnTo>
                <a:lnTo>
                  <a:pt x="103639" y="160360"/>
                </a:lnTo>
                <a:lnTo>
                  <a:pt x="102065" y="157149"/>
                </a:lnTo>
                <a:lnTo>
                  <a:pt x="97465" y="153388"/>
                </a:lnTo>
                <a:lnTo>
                  <a:pt x="97197" y="152095"/>
                </a:lnTo>
                <a:lnTo>
                  <a:pt x="99338" y="147747"/>
                </a:lnTo>
                <a:lnTo>
                  <a:pt x="102001" y="150390"/>
                </a:lnTo>
                <a:lnTo>
                  <a:pt x="101924" y="152038"/>
                </a:lnTo>
                <a:lnTo>
                  <a:pt x="100477" y="152836"/>
                </a:lnTo>
                <a:lnTo>
                  <a:pt x="102205" y="154154"/>
                </a:lnTo>
                <a:lnTo>
                  <a:pt x="104859" y="150942"/>
                </a:lnTo>
                <a:lnTo>
                  <a:pt x="106578" y="151470"/>
                </a:lnTo>
                <a:lnTo>
                  <a:pt x="109449" y="149891"/>
                </a:lnTo>
                <a:lnTo>
                  <a:pt x="113060" y="153855"/>
                </a:lnTo>
                <a:lnTo>
                  <a:pt x="115800" y="151761"/>
                </a:lnTo>
                <a:lnTo>
                  <a:pt x="116775" y="152184"/>
                </a:lnTo>
                <a:lnTo>
                  <a:pt x="121153" y="157321"/>
                </a:lnTo>
                <a:lnTo>
                  <a:pt x="122396" y="152077"/>
                </a:lnTo>
                <a:lnTo>
                  <a:pt x="125422" y="154282"/>
                </a:lnTo>
                <a:lnTo>
                  <a:pt x="127200" y="152336"/>
                </a:lnTo>
                <a:lnTo>
                  <a:pt x="128615" y="152203"/>
                </a:lnTo>
                <a:lnTo>
                  <a:pt x="129023" y="150867"/>
                </a:lnTo>
                <a:lnTo>
                  <a:pt x="136236" y="151212"/>
                </a:lnTo>
                <a:lnTo>
                  <a:pt x="137393" y="149335"/>
                </a:lnTo>
                <a:lnTo>
                  <a:pt x="137765" y="146117"/>
                </a:lnTo>
                <a:lnTo>
                  <a:pt x="135564" y="138303"/>
                </a:lnTo>
                <a:lnTo>
                  <a:pt x="131319" y="133175"/>
                </a:lnTo>
                <a:lnTo>
                  <a:pt x="130661" y="125480"/>
                </a:lnTo>
                <a:lnTo>
                  <a:pt x="132856" y="122934"/>
                </a:lnTo>
                <a:lnTo>
                  <a:pt x="133809" y="121743"/>
                </a:lnTo>
                <a:lnTo>
                  <a:pt x="136041" y="122681"/>
                </a:lnTo>
                <a:lnTo>
                  <a:pt x="139466" y="121541"/>
                </a:lnTo>
                <a:lnTo>
                  <a:pt x="141153" y="115378"/>
                </a:lnTo>
                <a:lnTo>
                  <a:pt x="145145" y="114366"/>
                </a:lnTo>
                <a:lnTo>
                  <a:pt x="149432" y="115147"/>
                </a:lnTo>
                <a:lnTo>
                  <a:pt x="151700" y="113264"/>
                </a:lnTo>
                <a:lnTo>
                  <a:pt x="158132" y="111820"/>
                </a:lnTo>
                <a:lnTo>
                  <a:pt x="159058" y="110163"/>
                </a:lnTo>
                <a:lnTo>
                  <a:pt x="166388" y="111825"/>
                </a:lnTo>
                <a:lnTo>
                  <a:pt x="168638" y="111487"/>
                </a:lnTo>
                <a:lnTo>
                  <a:pt x="174045" y="110677"/>
                </a:lnTo>
                <a:lnTo>
                  <a:pt x="177847" y="112776"/>
                </a:lnTo>
                <a:lnTo>
                  <a:pt x="181639" y="111484"/>
                </a:lnTo>
                <a:lnTo>
                  <a:pt x="178999" y="109432"/>
                </a:lnTo>
                <a:lnTo>
                  <a:pt x="182070" y="109339"/>
                </a:lnTo>
                <a:lnTo>
                  <a:pt x="184946" y="107842"/>
                </a:lnTo>
                <a:lnTo>
                  <a:pt x="186656" y="100778"/>
                </a:lnTo>
                <a:lnTo>
                  <a:pt x="184261" y="96512"/>
                </a:lnTo>
                <a:lnTo>
                  <a:pt x="186202" y="89687"/>
                </a:lnTo>
                <a:lnTo>
                  <a:pt x="182787" y="85170"/>
                </a:lnTo>
                <a:lnTo>
                  <a:pt x="177770" y="85853"/>
                </a:lnTo>
                <a:lnTo>
                  <a:pt x="170756" y="82783"/>
                </a:lnTo>
                <a:lnTo>
                  <a:pt x="169296" y="80382"/>
                </a:lnTo>
                <a:lnTo>
                  <a:pt x="169083" y="78890"/>
                </a:lnTo>
                <a:lnTo>
                  <a:pt x="169858" y="78283"/>
                </a:lnTo>
                <a:lnTo>
                  <a:pt x="172467" y="77451"/>
                </a:lnTo>
                <a:lnTo>
                  <a:pt x="185282" y="79376"/>
                </a:lnTo>
                <a:lnTo>
                  <a:pt x="190584" y="72046"/>
                </a:lnTo>
                <a:lnTo>
                  <a:pt x="202488" y="72988"/>
                </a:lnTo>
                <a:lnTo>
                  <a:pt x="207373" y="69650"/>
                </a:lnTo>
                <a:lnTo>
                  <a:pt x="209886" y="69462"/>
                </a:lnTo>
                <a:lnTo>
                  <a:pt x="210362" y="67708"/>
                </a:lnTo>
                <a:lnTo>
                  <a:pt x="212880" y="68371"/>
                </a:lnTo>
                <a:lnTo>
                  <a:pt x="218106" y="67172"/>
                </a:lnTo>
                <a:lnTo>
                  <a:pt x="220900" y="63035"/>
                </a:lnTo>
                <a:lnTo>
                  <a:pt x="221762" y="65703"/>
                </a:lnTo>
                <a:lnTo>
                  <a:pt x="225078" y="67279"/>
                </a:lnTo>
                <a:lnTo>
                  <a:pt x="230254" y="73599"/>
                </a:lnTo>
                <a:lnTo>
                  <a:pt x="233166" y="72303"/>
                </a:lnTo>
                <a:lnTo>
                  <a:pt x="234627" y="74081"/>
                </a:lnTo>
                <a:lnTo>
                  <a:pt x="235566" y="71525"/>
                </a:lnTo>
                <a:lnTo>
                  <a:pt x="236827" y="70533"/>
                </a:lnTo>
                <a:lnTo>
                  <a:pt x="241921" y="74643"/>
                </a:lnTo>
                <a:lnTo>
                  <a:pt x="244729" y="74120"/>
                </a:lnTo>
                <a:lnTo>
                  <a:pt x="246190" y="72699"/>
                </a:lnTo>
                <a:lnTo>
                  <a:pt x="244579" y="71515"/>
                </a:lnTo>
                <a:lnTo>
                  <a:pt x="243268" y="67886"/>
                </a:lnTo>
                <a:lnTo>
                  <a:pt x="247705" y="65462"/>
                </a:lnTo>
                <a:lnTo>
                  <a:pt x="244035" y="65209"/>
                </a:lnTo>
                <a:lnTo>
                  <a:pt x="243069" y="61145"/>
                </a:lnTo>
                <a:lnTo>
                  <a:pt x="239644" y="59923"/>
                </a:lnTo>
                <a:lnTo>
                  <a:pt x="239467" y="56770"/>
                </a:lnTo>
                <a:lnTo>
                  <a:pt x="244774" y="52459"/>
                </a:lnTo>
                <a:lnTo>
                  <a:pt x="248608" y="51917"/>
                </a:lnTo>
                <a:lnTo>
                  <a:pt x="249755" y="54067"/>
                </a:lnTo>
                <a:lnTo>
                  <a:pt x="252726" y="52526"/>
                </a:lnTo>
                <a:lnTo>
                  <a:pt x="253316" y="50577"/>
                </a:lnTo>
                <a:lnTo>
                  <a:pt x="255820" y="48329"/>
                </a:lnTo>
                <a:lnTo>
                  <a:pt x="257807" y="48638"/>
                </a:lnTo>
                <a:lnTo>
                  <a:pt x="259435" y="47363"/>
                </a:lnTo>
                <a:lnTo>
                  <a:pt x="261989" y="48038"/>
                </a:lnTo>
                <a:lnTo>
                  <a:pt x="259558" y="44879"/>
                </a:lnTo>
                <a:lnTo>
                  <a:pt x="258710" y="40536"/>
                </a:lnTo>
                <a:lnTo>
                  <a:pt x="256010" y="43614"/>
                </a:lnTo>
                <a:lnTo>
                  <a:pt x="255049" y="40914"/>
                </a:lnTo>
                <a:lnTo>
                  <a:pt x="252232" y="40388"/>
                </a:lnTo>
                <a:lnTo>
                  <a:pt x="251579" y="39299"/>
                </a:lnTo>
                <a:lnTo>
                  <a:pt x="253570" y="36463"/>
                </a:lnTo>
                <a:lnTo>
                  <a:pt x="256945" y="37516"/>
                </a:lnTo>
                <a:lnTo>
                  <a:pt x="257195" y="35752"/>
                </a:lnTo>
                <a:lnTo>
                  <a:pt x="261663" y="33631"/>
                </a:lnTo>
                <a:lnTo>
                  <a:pt x="261599" y="31499"/>
                </a:lnTo>
                <a:lnTo>
                  <a:pt x="263745" y="31524"/>
                </a:lnTo>
                <a:lnTo>
                  <a:pt x="264457" y="25337"/>
                </a:lnTo>
                <a:lnTo>
                  <a:pt x="265255" y="21972"/>
                </a:lnTo>
                <a:lnTo>
                  <a:pt x="268494" y="19501"/>
                </a:lnTo>
                <a:lnTo>
                  <a:pt x="270127" y="16983"/>
                </a:lnTo>
                <a:lnTo>
                  <a:pt x="269637" y="15896"/>
                </a:lnTo>
                <a:lnTo>
                  <a:pt x="267923" y="16897"/>
                </a:lnTo>
                <a:lnTo>
                  <a:pt x="266004" y="15411"/>
                </a:lnTo>
                <a:lnTo>
                  <a:pt x="263758" y="15364"/>
                </a:lnTo>
                <a:lnTo>
                  <a:pt x="262221" y="13236"/>
                </a:lnTo>
                <a:lnTo>
                  <a:pt x="259009" y="14001"/>
                </a:lnTo>
                <a:lnTo>
                  <a:pt x="256587" y="13099"/>
                </a:lnTo>
                <a:lnTo>
                  <a:pt x="253461" y="10043"/>
                </a:lnTo>
                <a:lnTo>
                  <a:pt x="249410" y="1666"/>
                </a:lnTo>
                <a:lnTo>
                  <a:pt x="246521" y="439"/>
                </a:lnTo>
                <a:lnTo>
                  <a:pt x="245409" y="5041"/>
                </a:lnTo>
                <a:lnTo>
                  <a:pt x="240361" y="9977"/>
                </a:lnTo>
                <a:lnTo>
                  <a:pt x="237235" y="14638"/>
                </a:lnTo>
                <a:lnTo>
                  <a:pt x="233747" y="17414"/>
                </a:lnTo>
                <a:lnTo>
                  <a:pt x="230762" y="17806"/>
                </a:lnTo>
                <a:lnTo>
                  <a:pt x="228684" y="21246"/>
                </a:lnTo>
                <a:lnTo>
                  <a:pt x="226756" y="22283"/>
                </a:lnTo>
                <a:lnTo>
                  <a:pt x="226212" y="24253"/>
                </a:lnTo>
                <a:lnTo>
                  <a:pt x="224951" y="24712"/>
                </a:lnTo>
                <a:lnTo>
                  <a:pt x="223676" y="26943"/>
                </a:lnTo>
                <a:lnTo>
                  <a:pt x="220800" y="33772"/>
                </a:lnTo>
                <a:lnTo>
                  <a:pt x="211787" y="34644"/>
                </a:lnTo>
                <a:lnTo>
                  <a:pt x="206779" y="33383"/>
                </a:lnTo>
                <a:lnTo>
                  <a:pt x="204960" y="34426"/>
                </a:lnTo>
                <a:lnTo>
                  <a:pt x="204579" y="42850"/>
                </a:lnTo>
                <a:lnTo>
                  <a:pt x="202569" y="44356"/>
                </a:lnTo>
                <a:lnTo>
                  <a:pt x="201036" y="47804"/>
                </a:lnTo>
                <a:lnTo>
                  <a:pt x="196972" y="50200"/>
                </a:lnTo>
                <a:lnTo>
                  <a:pt x="190961" y="49519"/>
                </a:lnTo>
                <a:lnTo>
                  <a:pt x="189414" y="45158"/>
                </a:lnTo>
                <a:lnTo>
                  <a:pt x="184043" y="39250"/>
                </a:lnTo>
                <a:lnTo>
                  <a:pt x="182560" y="34849"/>
                </a:lnTo>
                <a:lnTo>
                  <a:pt x="179970" y="33358"/>
                </a:lnTo>
                <a:lnTo>
                  <a:pt x="178935" y="33522"/>
                </a:lnTo>
                <a:lnTo>
                  <a:pt x="177461" y="35031"/>
                </a:lnTo>
                <a:lnTo>
                  <a:pt x="171024" y="33737"/>
                </a:lnTo>
                <a:lnTo>
                  <a:pt x="165662" y="36690"/>
                </a:lnTo>
                <a:lnTo>
                  <a:pt x="163426" y="35448"/>
                </a:lnTo>
                <a:lnTo>
                  <a:pt x="162981" y="32579"/>
                </a:lnTo>
                <a:lnTo>
                  <a:pt x="161217" y="31949"/>
                </a:lnTo>
                <a:lnTo>
                  <a:pt x="159666" y="33279"/>
                </a:lnTo>
                <a:lnTo>
                  <a:pt x="156481" y="40334"/>
                </a:lnTo>
                <a:lnTo>
                  <a:pt x="148139" y="44677"/>
                </a:lnTo>
                <a:lnTo>
                  <a:pt x="145853" y="44118"/>
                </a:lnTo>
                <a:lnTo>
                  <a:pt x="143521" y="39837"/>
                </a:lnTo>
                <a:lnTo>
                  <a:pt x="143303" y="38604"/>
                </a:lnTo>
                <a:lnTo>
                  <a:pt x="140985" y="36014"/>
                </a:lnTo>
                <a:lnTo>
                  <a:pt x="130511" y="2901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ADFD1118-9ABF-D50B-496B-60DD447ACD43}"/>
              </a:ext>
            </a:extLst>
          </p:cNvPr>
          <p:cNvSpPr>
            <a:spLocks/>
          </p:cNvSpPr>
          <p:nvPr/>
        </p:nvSpPr>
        <p:spPr>
          <a:xfrm flipV="1">
            <a:off x="3862861" y="4518850"/>
            <a:ext cx="696810" cy="506843"/>
          </a:xfrm>
          <a:custGeom>
            <a:avLst/>
            <a:gdLst>
              <a:gd name="connsiteX0" fmla="*/ 282908 w 474526"/>
              <a:gd name="connsiteY0" fmla="*/ 303567 h 345159"/>
              <a:gd name="connsiteX1" fmla="*/ 294784 w 474526"/>
              <a:gd name="connsiteY1" fmla="*/ 301352 h 345159"/>
              <a:gd name="connsiteX2" fmla="*/ 308611 w 474526"/>
              <a:gd name="connsiteY2" fmla="*/ 298811 h 345159"/>
              <a:gd name="connsiteX3" fmla="*/ 312240 w 474526"/>
              <a:gd name="connsiteY3" fmla="*/ 298149 h 345159"/>
              <a:gd name="connsiteX4" fmla="*/ 319960 w 474526"/>
              <a:gd name="connsiteY4" fmla="*/ 296751 h 345159"/>
              <a:gd name="connsiteX5" fmla="*/ 328602 w 474526"/>
              <a:gd name="connsiteY5" fmla="*/ 295203 h 345159"/>
              <a:gd name="connsiteX6" fmla="*/ 343272 w 474526"/>
              <a:gd name="connsiteY6" fmla="*/ 292603 h 345159"/>
              <a:gd name="connsiteX7" fmla="*/ 350408 w 474526"/>
              <a:gd name="connsiteY7" fmla="*/ 291355 h 345159"/>
              <a:gd name="connsiteX8" fmla="*/ 354141 w 474526"/>
              <a:gd name="connsiteY8" fmla="*/ 290707 h 345159"/>
              <a:gd name="connsiteX9" fmla="*/ 354617 w 474526"/>
              <a:gd name="connsiteY9" fmla="*/ 290625 h 345159"/>
              <a:gd name="connsiteX10" fmla="*/ 357870 w 474526"/>
              <a:gd name="connsiteY10" fmla="*/ 290062 h 345159"/>
              <a:gd name="connsiteX11" fmla="*/ 363154 w 474526"/>
              <a:gd name="connsiteY11" fmla="*/ 289150 h 345159"/>
              <a:gd name="connsiteX12" fmla="*/ 462035 w 474526"/>
              <a:gd name="connsiteY12" fmla="*/ 273141 h 345159"/>
              <a:gd name="connsiteX13" fmla="*/ 468145 w 474526"/>
              <a:gd name="connsiteY13" fmla="*/ 272215 h 345159"/>
              <a:gd name="connsiteX14" fmla="*/ 475068 w 474526"/>
              <a:gd name="connsiteY14" fmla="*/ 271648 h 345159"/>
              <a:gd name="connsiteX15" fmla="*/ 470386 w 474526"/>
              <a:gd name="connsiteY15" fmla="*/ 256909 h 345159"/>
              <a:gd name="connsiteX16" fmla="*/ 467125 w 474526"/>
              <a:gd name="connsiteY16" fmla="*/ 246626 h 345159"/>
              <a:gd name="connsiteX17" fmla="*/ 455108 w 474526"/>
              <a:gd name="connsiteY17" fmla="*/ 208840 h 345159"/>
              <a:gd name="connsiteX18" fmla="*/ 446657 w 474526"/>
              <a:gd name="connsiteY18" fmla="*/ 185842 h 345159"/>
              <a:gd name="connsiteX19" fmla="*/ 443677 w 474526"/>
              <a:gd name="connsiteY19" fmla="*/ 177846 h 345159"/>
              <a:gd name="connsiteX20" fmla="*/ 442874 w 474526"/>
              <a:gd name="connsiteY20" fmla="*/ 175750 h 345159"/>
              <a:gd name="connsiteX21" fmla="*/ 424298 w 474526"/>
              <a:gd name="connsiteY21" fmla="*/ 124028 h 345159"/>
              <a:gd name="connsiteX22" fmla="*/ 418660 w 474526"/>
              <a:gd name="connsiteY22" fmla="*/ 108359 h 345159"/>
              <a:gd name="connsiteX23" fmla="*/ 419862 w 474526"/>
              <a:gd name="connsiteY23" fmla="*/ 105781 h 345159"/>
              <a:gd name="connsiteX24" fmla="*/ 422243 w 474526"/>
              <a:gd name="connsiteY24" fmla="*/ 97668 h 345159"/>
              <a:gd name="connsiteX25" fmla="*/ 425142 w 474526"/>
              <a:gd name="connsiteY25" fmla="*/ 88833 h 345159"/>
              <a:gd name="connsiteX26" fmla="*/ 432781 w 474526"/>
              <a:gd name="connsiteY26" fmla="*/ 65672 h 345159"/>
              <a:gd name="connsiteX27" fmla="*/ 464757 w 474526"/>
              <a:gd name="connsiteY27" fmla="*/ 44462 h 345159"/>
              <a:gd name="connsiteX28" fmla="*/ 456006 w 474526"/>
              <a:gd name="connsiteY28" fmla="*/ 41385 h 345159"/>
              <a:gd name="connsiteX29" fmla="*/ 428553 w 474526"/>
              <a:gd name="connsiteY29" fmla="*/ 31788 h 345159"/>
              <a:gd name="connsiteX30" fmla="*/ 428168 w 474526"/>
              <a:gd name="connsiteY30" fmla="*/ 31647 h 345159"/>
              <a:gd name="connsiteX31" fmla="*/ 387142 w 474526"/>
              <a:gd name="connsiteY31" fmla="*/ 667 h 345159"/>
              <a:gd name="connsiteX32" fmla="*/ 379907 w 474526"/>
              <a:gd name="connsiteY32" fmla="*/ 1806 h 345159"/>
              <a:gd name="connsiteX33" fmla="*/ 378705 w 474526"/>
              <a:gd name="connsiteY33" fmla="*/ 2002 h 345159"/>
              <a:gd name="connsiteX34" fmla="*/ 337534 w 474526"/>
              <a:gd name="connsiteY34" fmla="*/ 8699 h 345159"/>
              <a:gd name="connsiteX35" fmla="*/ 311292 w 474526"/>
              <a:gd name="connsiteY35" fmla="*/ 13133 h 345159"/>
              <a:gd name="connsiteX36" fmla="*/ 297887 w 474526"/>
              <a:gd name="connsiteY36" fmla="*/ 15452 h 345159"/>
              <a:gd name="connsiteX37" fmla="*/ 295864 w 474526"/>
              <a:gd name="connsiteY37" fmla="*/ 15801 h 345159"/>
              <a:gd name="connsiteX38" fmla="*/ 283648 w 474526"/>
              <a:gd name="connsiteY38" fmla="*/ 17947 h 345159"/>
              <a:gd name="connsiteX39" fmla="*/ 283108 w 474526"/>
              <a:gd name="connsiteY39" fmla="*/ 18043 h 345159"/>
              <a:gd name="connsiteX40" fmla="*/ 278844 w 474526"/>
              <a:gd name="connsiteY40" fmla="*/ 18796 h 345159"/>
              <a:gd name="connsiteX41" fmla="*/ 264196 w 474526"/>
              <a:gd name="connsiteY41" fmla="*/ 21419 h 345159"/>
              <a:gd name="connsiteX42" fmla="*/ 245834 w 474526"/>
              <a:gd name="connsiteY42" fmla="*/ 24763 h 345159"/>
              <a:gd name="connsiteX43" fmla="*/ 242835 w 474526"/>
              <a:gd name="connsiteY43" fmla="*/ 25312 h 345159"/>
              <a:gd name="connsiteX44" fmla="*/ 239379 w 474526"/>
              <a:gd name="connsiteY44" fmla="*/ 25952 h 345159"/>
              <a:gd name="connsiteX45" fmla="*/ 216162 w 474526"/>
              <a:gd name="connsiteY45" fmla="*/ 30299 h 345159"/>
              <a:gd name="connsiteX46" fmla="*/ 178144 w 474526"/>
              <a:gd name="connsiteY46" fmla="*/ 37637 h 345159"/>
              <a:gd name="connsiteX47" fmla="*/ 177368 w 474526"/>
              <a:gd name="connsiteY47" fmla="*/ 37787 h 345159"/>
              <a:gd name="connsiteX48" fmla="*/ 162417 w 474526"/>
              <a:gd name="connsiteY48" fmla="*/ 40750 h 345159"/>
              <a:gd name="connsiteX49" fmla="*/ 160661 w 474526"/>
              <a:gd name="connsiteY49" fmla="*/ 41104 h 345159"/>
              <a:gd name="connsiteX50" fmla="*/ 123169 w 474526"/>
              <a:gd name="connsiteY50" fmla="*/ 48732 h 345159"/>
              <a:gd name="connsiteX51" fmla="*/ 120783 w 474526"/>
              <a:gd name="connsiteY51" fmla="*/ 49231 h 345159"/>
              <a:gd name="connsiteX52" fmla="*/ 102566 w 474526"/>
              <a:gd name="connsiteY52" fmla="*/ 53043 h 345159"/>
              <a:gd name="connsiteX53" fmla="*/ 97281 w 474526"/>
              <a:gd name="connsiteY53" fmla="*/ 54159 h 345159"/>
              <a:gd name="connsiteX54" fmla="*/ 82198 w 474526"/>
              <a:gd name="connsiteY54" fmla="*/ 57381 h 345159"/>
              <a:gd name="connsiteX55" fmla="*/ 76142 w 474526"/>
              <a:gd name="connsiteY55" fmla="*/ 58688 h 345159"/>
              <a:gd name="connsiteX56" fmla="*/ 67070 w 474526"/>
              <a:gd name="connsiteY56" fmla="*/ 60657 h 345159"/>
              <a:gd name="connsiteX57" fmla="*/ 54114 w 474526"/>
              <a:gd name="connsiteY57" fmla="*/ 63498 h 345159"/>
              <a:gd name="connsiteX58" fmla="*/ 48027 w 474526"/>
              <a:gd name="connsiteY58" fmla="*/ 64846 h 345159"/>
              <a:gd name="connsiteX59" fmla="*/ 45704 w 474526"/>
              <a:gd name="connsiteY59" fmla="*/ 65359 h 345159"/>
              <a:gd name="connsiteX60" fmla="*/ 41939 w 474526"/>
              <a:gd name="connsiteY60" fmla="*/ 66198 h 345159"/>
              <a:gd name="connsiteX61" fmla="*/ 27868 w 474526"/>
              <a:gd name="connsiteY61" fmla="*/ 69352 h 345159"/>
              <a:gd name="connsiteX62" fmla="*/ 541 w 474526"/>
              <a:gd name="connsiteY62" fmla="*/ 75591 h 345159"/>
              <a:gd name="connsiteX63" fmla="*/ 2878 w 474526"/>
              <a:gd name="connsiteY63" fmla="*/ 87176 h 345159"/>
              <a:gd name="connsiteX64" fmla="*/ 3930 w 474526"/>
              <a:gd name="connsiteY64" fmla="*/ 92390 h 345159"/>
              <a:gd name="connsiteX65" fmla="*/ 15203 w 474526"/>
              <a:gd name="connsiteY65" fmla="*/ 148024 h 345159"/>
              <a:gd name="connsiteX66" fmla="*/ 16976 w 474526"/>
              <a:gd name="connsiteY66" fmla="*/ 156718 h 345159"/>
              <a:gd name="connsiteX67" fmla="*/ 18156 w 474526"/>
              <a:gd name="connsiteY67" fmla="*/ 162518 h 345159"/>
              <a:gd name="connsiteX68" fmla="*/ 19634 w 474526"/>
              <a:gd name="connsiteY68" fmla="*/ 169765 h 345159"/>
              <a:gd name="connsiteX69" fmla="*/ 21767 w 474526"/>
              <a:gd name="connsiteY69" fmla="*/ 180202 h 345159"/>
              <a:gd name="connsiteX70" fmla="*/ 22470 w 474526"/>
              <a:gd name="connsiteY70" fmla="*/ 183632 h 345159"/>
              <a:gd name="connsiteX71" fmla="*/ 23409 w 474526"/>
              <a:gd name="connsiteY71" fmla="*/ 188224 h 345159"/>
              <a:gd name="connsiteX72" fmla="*/ 43563 w 474526"/>
              <a:gd name="connsiteY72" fmla="*/ 244602 h 345159"/>
              <a:gd name="connsiteX73" fmla="*/ 46489 w 474526"/>
              <a:gd name="connsiteY73" fmla="*/ 252766 h 345159"/>
              <a:gd name="connsiteX74" fmla="*/ 49592 w 474526"/>
              <a:gd name="connsiteY74" fmla="*/ 261524 h 345159"/>
              <a:gd name="connsiteX75" fmla="*/ 50767 w 474526"/>
              <a:gd name="connsiteY75" fmla="*/ 264723 h 345159"/>
              <a:gd name="connsiteX76" fmla="*/ 60093 w 474526"/>
              <a:gd name="connsiteY76" fmla="*/ 290720 h 345159"/>
              <a:gd name="connsiteX77" fmla="*/ 66988 w 474526"/>
              <a:gd name="connsiteY77" fmla="*/ 309942 h 345159"/>
              <a:gd name="connsiteX78" fmla="*/ 75344 w 474526"/>
              <a:gd name="connsiteY78" fmla="*/ 332709 h 345159"/>
              <a:gd name="connsiteX79" fmla="*/ 79944 w 474526"/>
              <a:gd name="connsiteY79" fmla="*/ 345827 h 345159"/>
              <a:gd name="connsiteX80" fmla="*/ 85029 w 474526"/>
              <a:gd name="connsiteY80" fmla="*/ 344666 h 345159"/>
              <a:gd name="connsiteX81" fmla="*/ 136089 w 474526"/>
              <a:gd name="connsiteY81" fmla="*/ 333294 h 345159"/>
              <a:gd name="connsiteX82" fmla="*/ 166377 w 474526"/>
              <a:gd name="connsiteY82" fmla="*/ 326805 h 345159"/>
              <a:gd name="connsiteX83" fmla="*/ 195863 w 474526"/>
              <a:gd name="connsiteY83" fmla="*/ 320638 h 345159"/>
              <a:gd name="connsiteX84" fmla="*/ 209580 w 474526"/>
              <a:gd name="connsiteY84" fmla="*/ 317870 h 345159"/>
              <a:gd name="connsiteX85" fmla="*/ 222468 w 474526"/>
              <a:gd name="connsiteY85" fmla="*/ 315279 h 345159"/>
              <a:gd name="connsiteX86" fmla="*/ 226863 w 474526"/>
              <a:gd name="connsiteY86" fmla="*/ 314403 h 345159"/>
              <a:gd name="connsiteX87" fmla="*/ 249064 w 474526"/>
              <a:gd name="connsiteY87" fmla="*/ 310083 h 345159"/>
              <a:gd name="connsiteX88" fmla="*/ 256585 w 474526"/>
              <a:gd name="connsiteY88" fmla="*/ 308576 h 345159"/>
              <a:gd name="connsiteX89" fmla="*/ 269971 w 474526"/>
              <a:gd name="connsiteY89" fmla="*/ 306013 h 345159"/>
              <a:gd name="connsiteX90" fmla="*/ 270162 w 474526"/>
              <a:gd name="connsiteY90" fmla="*/ 305976 h 345159"/>
              <a:gd name="connsiteX91" fmla="*/ 282908 w 474526"/>
              <a:gd name="connsiteY91" fmla="*/ 303567 h 34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74526" h="345159">
                <a:moveTo>
                  <a:pt x="282908" y="303567"/>
                </a:moveTo>
                <a:lnTo>
                  <a:pt x="294784" y="301352"/>
                </a:lnTo>
                <a:lnTo>
                  <a:pt x="308611" y="298811"/>
                </a:lnTo>
                <a:lnTo>
                  <a:pt x="312240" y="298149"/>
                </a:lnTo>
                <a:lnTo>
                  <a:pt x="319960" y="296751"/>
                </a:lnTo>
                <a:lnTo>
                  <a:pt x="328602" y="295203"/>
                </a:lnTo>
                <a:lnTo>
                  <a:pt x="343272" y="292603"/>
                </a:lnTo>
                <a:lnTo>
                  <a:pt x="350408" y="291355"/>
                </a:lnTo>
                <a:lnTo>
                  <a:pt x="354141" y="290707"/>
                </a:lnTo>
                <a:lnTo>
                  <a:pt x="354617" y="290625"/>
                </a:lnTo>
                <a:lnTo>
                  <a:pt x="357870" y="290062"/>
                </a:lnTo>
                <a:lnTo>
                  <a:pt x="363154" y="289150"/>
                </a:lnTo>
                <a:lnTo>
                  <a:pt x="462035" y="273141"/>
                </a:lnTo>
                <a:lnTo>
                  <a:pt x="468145" y="272215"/>
                </a:lnTo>
                <a:lnTo>
                  <a:pt x="475068" y="271648"/>
                </a:lnTo>
                <a:lnTo>
                  <a:pt x="470386" y="256909"/>
                </a:lnTo>
                <a:lnTo>
                  <a:pt x="467125" y="246626"/>
                </a:lnTo>
                <a:lnTo>
                  <a:pt x="455108" y="208840"/>
                </a:lnTo>
                <a:lnTo>
                  <a:pt x="446657" y="185842"/>
                </a:lnTo>
                <a:lnTo>
                  <a:pt x="443677" y="177846"/>
                </a:lnTo>
                <a:lnTo>
                  <a:pt x="442874" y="175750"/>
                </a:lnTo>
                <a:lnTo>
                  <a:pt x="424298" y="124028"/>
                </a:lnTo>
                <a:lnTo>
                  <a:pt x="418660" y="108359"/>
                </a:lnTo>
                <a:lnTo>
                  <a:pt x="419862" y="105781"/>
                </a:lnTo>
                <a:lnTo>
                  <a:pt x="422243" y="97668"/>
                </a:lnTo>
                <a:lnTo>
                  <a:pt x="425142" y="88833"/>
                </a:lnTo>
                <a:lnTo>
                  <a:pt x="432781" y="65672"/>
                </a:lnTo>
                <a:lnTo>
                  <a:pt x="464757" y="44462"/>
                </a:lnTo>
                <a:lnTo>
                  <a:pt x="456006" y="41385"/>
                </a:lnTo>
                <a:lnTo>
                  <a:pt x="428553" y="31788"/>
                </a:lnTo>
                <a:lnTo>
                  <a:pt x="428168" y="31647"/>
                </a:lnTo>
                <a:lnTo>
                  <a:pt x="387142" y="667"/>
                </a:lnTo>
                <a:lnTo>
                  <a:pt x="379907" y="1806"/>
                </a:lnTo>
                <a:lnTo>
                  <a:pt x="378705" y="2002"/>
                </a:lnTo>
                <a:lnTo>
                  <a:pt x="337534" y="8699"/>
                </a:lnTo>
                <a:lnTo>
                  <a:pt x="311292" y="13133"/>
                </a:lnTo>
                <a:lnTo>
                  <a:pt x="297887" y="15452"/>
                </a:lnTo>
                <a:lnTo>
                  <a:pt x="295864" y="15801"/>
                </a:lnTo>
                <a:lnTo>
                  <a:pt x="283648" y="17947"/>
                </a:lnTo>
                <a:lnTo>
                  <a:pt x="283108" y="18043"/>
                </a:lnTo>
                <a:lnTo>
                  <a:pt x="278844" y="18796"/>
                </a:lnTo>
                <a:lnTo>
                  <a:pt x="264196" y="21419"/>
                </a:lnTo>
                <a:lnTo>
                  <a:pt x="245834" y="24763"/>
                </a:lnTo>
                <a:lnTo>
                  <a:pt x="242835" y="25312"/>
                </a:lnTo>
                <a:lnTo>
                  <a:pt x="239379" y="25952"/>
                </a:lnTo>
                <a:lnTo>
                  <a:pt x="216162" y="30299"/>
                </a:lnTo>
                <a:lnTo>
                  <a:pt x="178144" y="37637"/>
                </a:lnTo>
                <a:lnTo>
                  <a:pt x="177368" y="37787"/>
                </a:lnTo>
                <a:lnTo>
                  <a:pt x="162417" y="40750"/>
                </a:lnTo>
                <a:lnTo>
                  <a:pt x="160661" y="41104"/>
                </a:lnTo>
                <a:lnTo>
                  <a:pt x="123169" y="48732"/>
                </a:lnTo>
                <a:lnTo>
                  <a:pt x="120783" y="49231"/>
                </a:lnTo>
                <a:lnTo>
                  <a:pt x="102566" y="53043"/>
                </a:lnTo>
                <a:lnTo>
                  <a:pt x="97281" y="54159"/>
                </a:lnTo>
                <a:lnTo>
                  <a:pt x="82198" y="57381"/>
                </a:lnTo>
                <a:lnTo>
                  <a:pt x="76142" y="58688"/>
                </a:lnTo>
                <a:lnTo>
                  <a:pt x="67070" y="60657"/>
                </a:lnTo>
                <a:lnTo>
                  <a:pt x="54114" y="63498"/>
                </a:lnTo>
                <a:lnTo>
                  <a:pt x="48027" y="64846"/>
                </a:lnTo>
                <a:lnTo>
                  <a:pt x="45704" y="65359"/>
                </a:lnTo>
                <a:lnTo>
                  <a:pt x="41939" y="66198"/>
                </a:lnTo>
                <a:lnTo>
                  <a:pt x="27868" y="69352"/>
                </a:lnTo>
                <a:lnTo>
                  <a:pt x="541" y="75591"/>
                </a:lnTo>
                <a:lnTo>
                  <a:pt x="2878" y="87176"/>
                </a:lnTo>
                <a:lnTo>
                  <a:pt x="3930" y="92390"/>
                </a:lnTo>
                <a:lnTo>
                  <a:pt x="15203" y="148024"/>
                </a:lnTo>
                <a:lnTo>
                  <a:pt x="16976" y="156718"/>
                </a:lnTo>
                <a:lnTo>
                  <a:pt x="18156" y="162518"/>
                </a:lnTo>
                <a:lnTo>
                  <a:pt x="19634" y="169765"/>
                </a:lnTo>
                <a:lnTo>
                  <a:pt x="21767" y="180202"/>
                </a:lnTo>
                <a:lnTo>
                  <a:pt x="22470" y="183632"/>
                </a:lnTo>
                <a:lnTo>
                  <a:pt x="23409" y="188224"/>
                </a:lnTo>
                <a:lnTo>
                  <a:pt x="43563" y="244602"/>
                </a:lnTo>
                <a:lnTo>
                  <a:pt x="46489" y="252766"/>
                </a:lnTo>
                <a:lnTo>
                  <a:pt x="49592" y="261524"/>
                </a:lnTo>
                <a:lnTo>
                  <a:pt x="50767" y="264723"/>
                </a:lnTo>
                <a:lnTo>
                  <a:pt x="60093" y="290720"/>
                </a:lnTo>
                <a:lnTo>
                  <a:pt x="66988" y="309942"/>
                </a:lnTo>
                <a:lnTo>
                  <a:pt x="75344" y="332709"/>
                </a:lnTo>
                <a:lnTo>
                  <a:pt x="79944" y="345827"/>
                </a:lnTo>
                <a:lnTo>
                  <a:pt x="85029" y="344666"/>
                </a:lnTo>
                <a:lnTo>
                  <a:pt x="136089" y="333294"/>
                </a:lnTo>
                <a:lnTo>
                  <a:pt x="166377" y="326805"/>
                </a:lnTo>
                <a:lnTo>
                  <a:pt x="195863" y="320638"/>
                </a:lnTo>
                <a:lnTo>
                  <a:pt x="209580" y="317870"/>
                </a:lnTo>
                <a:lnTo>
                  <a:pt x="222468" y="315279"/>
                </a:lnTo>
                <a:lnTo>
                  <a:pt x="226863" y="314403"/>
                </a:lnTo>
                <a:lnTo>
                  <a:pt x="249064" y="310083"/>
                </a:lnTo>
                <a:lnTo>
                  <a:pt x="256585" y="308576"/>
                </a:lnTo>
                <a:lnTo>
                  <a:pt x="269971" y="306013"/>
                </a:lnTo>
                <a:lnTo>
                  <a:pt x="270162" y="305976"/>
                </a:lnTo>
                <a:lnTo>
                  <a:pt x="282908" y="30356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F07A4414-C0D0-2350-0953-A0BC2A9E5813}"/>
              </a:ext>
            </a:extLst>
          </p:cNvPr>
          <p:cNvSpPr>
            <a:spLocks/>
          </p:cNvSpPr>
          <p:nvPr/>
        </p:nvSpPr>
        <p:spPr>
          <a:xfrm flipV="1">
            <a:off x="5510993" y="4009941"/>
            <a:ext cx="1163298" cy="1015841"/>
          </a:xfrm>
          <a:custGeom>
            <a:avLst/>
            <a:gdLst>
              <a:gd name="connsiteX0" fmla="*/ 301198 w 792203"/>
              <a:gd name="connsiteY0" fmla="*/ 35766 h 691785"/>
              <a:gd name="connsiteX1" fmla="*/ 282652 w 792203"/>
              <a:gd name="connsiteY1" fmla="*/ 20900 h 691785"/>
              <a:gd name="connsiteX2" fmla="*/ 256671 w 792203"/>
              <a:gd name="connsiteY2" fmla="*/ 6950 h 691785"/>
              <a:gd name="connsiteX3" fmla="*/ 249250 w 792203"/>
              <a:gd name="connsiteY3" fmla="*/ 2921 h 691785"/>
              <a:gd name="connsiteX4" fmla="*/ 248913 w 792203"/>
              <a:gd name="connsiteY4" fmla="*/ 22352 h 691785"/>
              <a:gd name="connsiteX5" fmla="*/ 248376 w 792203"/>
              <a:gd name="connsiteY5" fmla="*/ 53268 h 691785"/>
              <a:gd name="connsiteX6" fmla="*/ 247895 w 792203"/>
              <a:gd name="connsiteY6" fmla="*/ 80781 h 691785"/>
              <a:gd name="connsiteX7" fmla="*/ 233032 w 792203"/>
              <a:gd name="connsiteY7" fmla="*/ 88726 h 691785"/>
              <a:gd name="connsiteX8" fmla="*/ 226238 w 792203"/>
              <a:gd name="connsiteY8" fmla="*/ 92947 h 691785"/>
              <a:gd name="connsiteX9" fmla="*/ 220047 w 792203"/>
              <a:gd name="connsiteY9" fmla="*/ 95678 h 691785"/>
              <a:gd name="connsiteX10" fmla="*/ 219044 w 792203"/>
              <a:gd name="connsiteY10" fmla="*/ 96527 h 691785"/>
              <a:gd name="connsiteX11" fmla="*/ 208927 w 792203"/>
              <a:gd name="connsiteY11" fmla="*/ 101655 h 691785"/>
              <a:gd name="connsiteX12" fmla="*/ 205294 w 792203"/>
              <a:gd name="connsiteY12" fmla="*/ 103974 h 691785"/>
              <a:gd name="connsiteX13" fmla="*/ 196555 w 792203"/>
              <a:gd name="connsiteY13" fmla="*/ 108307 h 691785"/>
              <a:gd name="connsiteX14" fmla="*/ 185243 w 792203"/>
              <a:gd name="connsiteY14" fmla="*/ 114379 h 691785"/>
              <a:gd name="connsiteX15" fmla="*/ 160828 w 792203"/>
              <a:gd name="connsiteY15" fmla="*/ 127498 h 691785"/>
              <a:gd name="connsiteX16" fmla="*/ 125406 w 792203"/>
              <a:gd name="connsiteY16" fmla="*/ 146602 h 691785"/>
              <a:gd name="connsiteX17" fmla="*/ 102052 w 792203"/>
              <a:gd name="connsiteY17" fmla="*/ 159176 h 691785"/>
              <a:gd name="connsiteX18" fmla="*/ 71165 w 792203"/>
              <a:gd name="connsiteY18" fmla="*/ 176157 h 691785"/>
              <a:gd name="connsiteX19" fmla="*/ 61722 w 792203"/>
              <a:gd name="connsiteY19" fmla="*/ 171337 h 691785"/>
              <a:gd name="connsiteX20" fmla="*/ 58569 w 792203"/>
              <a:gd name="connsiteY20" fmla="*/ 182909 h 691785"/>
              <a:gd name="connsiteX21" fmla="*/ 54047 w 792203"/>
              <a:gd name="connsiteY21" fmla="*/ 185346 h 691785"/>
              <a:gd name="connsiteX22" fmla="*/ 35045 w 792203"/>
              <a:gd name="connsiteY22" fmla="*/ 195515 h 691785"/>
              <a:gd name="connsiteX23" fmla="*/ 393 w 792203"/>
              <a:gd name="connsiteY23" fmla="*/ 214497 h 691785"/>
              <a:gd name="connsiteX24" fmla="*/ 709 w 792203"/>
              <a:gd name="connsiteY24" fmla="*/ 227797 h 691785"/>
              <a:gd name="connsiteX25" fmla="*/ 835 w 792203"/>
              <a:gd name="connsiteY25" fmla="*/ 233070 h 691785"/>
              <a:gd name="connsiteX26" fmla="*/ 1873 w 792203"/>
              <a:gd name="connsiteY26" fmla="*/ 276470 h 691785"/>
              <a:gd name="connsiteX27" fmla="*/ 2515 w 792203"/>
              <a:gd name="connsiteY27" fmla="*/ 303225 h 691785"/>
              <a:gd name="connsiteX28" fmla="*/ 3265 w 792203"/>
              <a:gd name="connsiteY28" fmla="*/ 334300 h 691785"/>
              <a:gd name="connsiteX29" fmla="*/ 3425 w 792203"/>
              <a:gd name="connsiteY29" fmla="*/ 340938 h 691785"/>
              <a:gd name="connsiteX30" fmla="*/ 3820 w 792203"/>
              <a:gd name="connsiteY30" fmla="*/ 357220 h 691785"/>
              <a:gd name="connsiteX31" fmla="*/ 4115 w 792203"/>
              <a:gd name="connsiteY31" fmla="*/ 369386 h 691785"/>
              <a:gd name="connsiteX32" fmla="*/ 4368 w 792203"/>
              <a:gd name="connsiteY32" fmla="*/ 379800 h 691785"/>
              <a:gd name="connsiteX33" fmla="*/ 4485 w 792203"/>
              <a:gd name="connsiteY33" fmla="*/ 384638 h 691785"/>
              <a:gd name="connsiteX34" fmla="*/ 4666 w 792203"/>
              <a:gd name="connsiteY34" fmla="*/ 392043 h 691785"/>
              <a:gd name="connsiteX35" fmla="*/ 15945 w 792203"/>
              <a:gd name="connsiteY35" fmla="*/ 406160 h 691785"/>
              <a:gd name="connsiteX36" fmla="*/ 24429 w 792203"/>
              <a:gd name="connsiteY36" fmla="*/ 416756 h 691785"/>
              <a:gd name="connsiteX37" fmla="*/ 27899 w 792203"/>
              <a:gd name="connsiteY37" fmla="*/ 421126 h 691785"/>
              <a:gd name="connsiteX38" fmla="*/ 35365 w 792203"/>
              <a:gd name="connsiteY38" fmla="*/ 420967 h 691785"/>
              <a:gd name="connsiteX39" fmla="*/ 43883 w 792203"/>
              <a:gd name="connsiteY39" fmla="*/ 420799 h 691785"/>
              <a:gd name="connsiteX40" fmla="*/ 52044 w 792203"/>
              <a:gd name="connsiteY40" fmla="*/ 420650 h 691785"/>
              <a:gd name="connsiteX41" fmla="*/ 60243 w 792203"/>
              <a:gd name="connsiteY41" fmla="*/ 420514 h 691785"/>
              <a:gd name="connsiteX42" fmla="*/ 75422 w 792203"/>
              <a:gd name="connsiteY42" fmla="*/ 420300 h 691785"/>
              <a:gd name="connsiteX43" fmla="*/ 80113 w 792203"/>
              <a:gd name="connsiteY43" fmla="*/ 420241 h 691785"/>
              <a:gd name="connsiteX44" fmla="*/ 91052 w 792203"/>
              <a:gd name="connsiteY44" fmla="*/ 420123 h 691785"/>
              <a:gd name="connsiteX45" fmla="*/ 94316 w 792203"/>
              <a:gd name="connsiteY45" fmla="*/ 420096 h 691785"/>
              <a:gd name="connsiteX46" fmla="*/ 106701 w 792203"/>
              <a:gd name="connsiteY46" fmla="*/ 419996 h 691785"/>
              <a:gd name="connsiteX47" fmla="*/ 114582 w 792203"/>
              <a:gd name="connsiteY47" fmla="*/ 419951 h 691785"/>
              <a:gd name="connsiteX48" fmla="*/ 123589 w 792203"/>
              <a:gd name="connsiteY48" fmla="*/ 419915 h 691785"/>
              <a:gd name="connsiteX49" fmla="*/ 123680 w 792203"/>
              <a:gd name="connsiteY49" fmla="*/ 449556 h 691785"/>
              <a:gd name="connsiteX50" fmla="*/ 123698 w 792203"/>
              <a:gd name="connsiteY50" fmla="*/ 455486 h 691785"/>
              <a:gd name="connsiteX51" fmla="*/ 123703 w 792203"/>
              <a:gd name="connsiteY51" fmla="*/ 456970 h 691785"/>
              <a:gd name="connsiteX52" fmla="*/ 123714 w 792203"/>
              <a:gd name="connsiteY52" fmla="*/ 460578 h 691785"/>
              <a:gd name="connsiteX53" fmla="*/ 123753 w 792203"/>
              <a:gd name="connsiteY53" fmla="*/ 473279 h 691785"/>
              <a:gd name="connsiteX54" fmla="*/ 123861 w 792203"/>
              <a:gd name="connsiteY54" fmla="*/ 508207 h 691785"/>
              <a:gd name="connsiteX55" fmla="*/ 123884 w 792203"/>
              <a:gd name="connsiteY55" fmla="*/ 515844 h 691785"/>
              <a:gd name="connsiteX56" fmla="*/ 123909 w 792203"/>
              <a:gd name="connsiteY56" fmla="*/ 523781 h 691785"/>
              <a:gd name="connsiteX57" fmla="*/ 123942 w 792203"/>
              <a:gd name="connsiteY57" fmla="*/ 534513 h 691785"/>
              <a:gd name="connsiteX58" fmla="*/ 123998 w 792203"/>
              <a:gd name="connsiteY58" fmla="*/ 552441 h 691785"/>
              <a:gd name="connsiteX59" fmla="*/ 124034 w 792203"/>
              <a:gd name="connsiteY59" fmla="*/ 564117 h 691785"/>
              <a:gd name="connsiteX60" fmla="*/ 124093 w 792203"/>
              <a:gd name="connsiteY60" fmla="*/ 583067 h 691785"/>
              <a:gd name="connsiteX61" fmla="*/ 128243 w 792203"/>
              <a:gd name="connsiteY61" fmla="*/ 590872 h 691785"/>
              <a:gd name="connsiteX62" fmla="*/ 131180 w 792203"/>
              <a:gd name="connsiteY62" fmla="*/ 596386 h 691785"/>
              <a:gd name="connsiteX63" fmla="*/ 134147 w 792203"/>
              <a:gd name="connsiteY63" fmla="*/ 601945 h 691785"/>
              <a:gd name="connsiteX64" fmla="*/ 140115 w 792203"/>
              <a:gd name="connsiteY64" fmla="*/ 613126 h 691785"/>
              <a:gd name="connsiteX65" fmla="*/ 145608 w 792203"/>
              <a:gd name="connsiteY65" fmla="*/ 623476 h 691785"/>
              <a:gd name="connsiteX66" fmla="*/ 150760 w 792203"/>
              <a:gd name="connsiteY66" fmla="*/ 630560 h 691785"/>
              <a:gd name="connsiteX67" fmla="*/ 152934 w 792203"/>
              <a:gd name="connsiteY67" fmla="*/ 634081 h 691785"/>
              <a:gd name="connsiteX68" fmla="*/ 158835 w 792203"/>
              <a:gd name="connsiteY68" fmla="*/ 642640 h 691785"/>
              <a:gd name="connsiteX69" fmla="*/ 162055 w 792203"/>
              <a:gd name="connsiteY69" fmla="*/ 647282 h 691785"/>
              <a:gd name="connsiteX70" fmla="*/ 164430 w 792203"/>
              <a:gd name="connsiteY70" fmla="*/ 650735 h 691785"/>
              <a:gd name="connsiteX71" fmla="*/ 167895 w 792203"/>
              <a:gd name="connsiteY71" fmla="*/ 654815 h 691785"/>
              <a:gd name="connsiteX72" fmla="*/ 168768 w 792203"/>
              <a:gd name="connsiteY72" fmla="*/ 655881 h 691785"/>
              <a:gd name="connsiteX73" fmla="*/ 174681 w 792203"/>
              <a:gd name="connsiteY73" fmla="*/ 662928 h 691785"/>
              <a:gd name="connsiteX74" fmla="*/ 175570 w 792203"/>
              <a:gd name="connsiteY74" fmla="*/ 663972 h 691785"/>
              <a:gd name="connsiteX75" fmla="*/ 177454 w 792203"/>
              <a:gd name="connsiteY75" fmla="*/ 666191 h 691785"/>
              <a:gd name="connsiteX76" fmla="*/ 178715 w 792203"/>
              <a:gd name="connsiteY76" fmla="*/ 667711 h 691785"/>
              <a:gd name="connsiteX77" fmla="*/ 181237 w 792203"/>
              <a:gd name="connsiteY77" fmla="*/ 672683 h 691785"/>
              <a:gd name="connsiteX78" fmla="*/ 186183 w 792203"/>
              <a:gd name="connsiteY78" fmla="*/ 675748 h 691785"/>
              <a:gd name="connsiteX79" fmla="*/ 192509 w 792203"/>
              <a:gd name="connsiteY79" fmla="*/ 679700 h 691785"/>
              <a:gd name="connsiteX80" fmla="*/ 193415 w 792203"/>
              <a:gd name="connsiteY80" fmla="*/ 680255 h 691785"/>
              <a:gd name="connsiteX81" fmla="*/ 197762 w 792203"/>
              <a:gd name="connsiteY81" fmla="*/ 682955 h 691785"/>
              <a:gd name="connsiteX82" fmla="*/ 197939 w 792203"/>
              <a:gd name="connsiteY82" fmla="*/ 683080 h 691785"/>
              <a:gd name="connsiteX83" fmla="*/ 200864 w 792203"/>
              <a:gd name="connsiteY83" fmla="*/ 684899 h 691785"/>
              <a:gd name="connsiteX84" fmla="*/ 203752 w 792203"/>
              <a:gd name="connsiteY84" fmla="*/ 686670 h 691785"/>
              <a:gd name="connsiteX85" fmla="*/ 212914 w 792203"/>
              <a:gd name="connsiteY85" fmla="*/ 692396 h 691785"/>
              <a:gd name="connsiteX86" fmla="*/ 217566 w 792203"/>
              <a:gd name="connsiteY86" fmla="*/ 686574 h 691785"/>
              <a:gd name="connsiteX87" fmla="*/ 218749 w 792203"/>
              <a:gd name="connsiteY87" fmla="*/ 685108 h 691785"/>
              <a:gd name="connsiteX88" fmla="*/ 222813 w 792203"/>
              <a:gd name="connsiteY88" fmla="*/ 680000 h 691785"/>
              <a:gd name="connsiteX89" fmla="*/ 238143 w 792203"/>
              <a:gd name="connsiteY89" fmla="*/ 660573 h 691785"/>
              <a:gd name="connsiteX90" fmla="*/ 239905 w 792203"/>
              <a:gd name="connsiteY90" fmla="*/ 658504 h 691785"/>
              <a:gd name="connsiteX91" fmla="*/ 245542 w 792203"/>
              <a:gd name="connsiteY91" fmla="*/ 651443 h 691785"/>
              <a:gd name="connsiteX92" fmla="*/ 250028 w 792203"/>
              <a:gd name="connsiteY92" fmla="*/ 645898 h 691785"/>
              <a:gd name="connsiteX93" fmla="*/ 251898 w 792203"/>
              <a:gd name="connsiteY93" fmla="*/ 643438 h 691785"/>
              <a:gd name="connsiteX94" fmla="*/ 258811 w 792203"/>
              <a:gd name="connsiteY94" fmla="*/ 638773 h 691785"/>
              <a:gd name="connsiteX95" fmla="*/ 338980 w 792203"/>
              <a:gd name="connsiteY95" fmla="*/ 598482 h 691785"/>
              <a:gd name="connsiteX96" fmla="*/ 351984 w 792203"/>
              <a:gd name="connsiteY96" fmla="*/ 597860 h 691785"/>
              <a:gd name="connsiteX97" fmla="*/ 358869 w 792203"/>
              <a:gd name="connsiteY97" fmla="*/ 580131 h 691785"/>
              <a:gd name="connsiteX98" fmla="*/ 369474 w 792203"/>
              <a:gd name="connsiteY98" fmla="*/ 545349 h 691785"/>
              <a:gd name="connsiteX99" fmla="*/ 369588 w 792203"/>
              <a:gd name="connsiteY99" fmla="*/ 542259 h 691785"/>
              <a:gd name="connsiteX100" fmla="*/ 379273 w 792203"/>
              <a:gd name="connsiteY100" fmla="*/ 515926 h 691785"/>
              <a:gd name="connsiteX101" fmla="*/ 379704 w 792203"/>
              <a:gd name="connsiteY101" fmla="*/ 515331 h 691785"/>
              <a:gd name="connsiteX102" fmla="*/ 389348 w 792203"/>
              <a:gd name="connsiteY102" fmla="*/ 502158 h 691785"/>
              <a:gd name="connsiteX103" fmla="*/ 390772 w 792203"/>
              <a:gd name="connsiteY103" fmla="*/ 500225 h 691785"/>
              <a:gd name="connsiteX104" fmla="*/ 445887 w 792203"/>
              <a:gd name="connsiteY104" fmla="*/ 440979 h 691785"/>
              <a:gd name="connsiteX105" fmla="*/ 454302 w 792203"/>
              <a:gd name="connsiteY105" fmla="*/ 431863 h 691785"/>
              <a:gd name="connsiteX106" fmla="*/ 464264 w 792203"/>
              <a:gd name="connsiteY106" fmla="*/ 421122 h 691785"/>
              <a:gd name="connsiteX107" fmla="*/ 470079 w 792203"/>
              <a:gd name="connsiteY107" fmla="*/ 414837 h 691785"/>
              <a:gd name="connsiteX108" fmla="*/ 483116 w 792203"/>
              <a:gd name="connsiteY108" fmla="*/ 402076 h 691785"/>
              <a:gd name="connsiteX109" fmla="*/ 493023 w 792203"/>
              <a:gd name="connsiteY109" fmla="*/ 392375 h 691785"/>
              <a:gd name="connsiteX110" fmla="*/ 495042 w 792203"/>
              <a:gd name="connsiteY110" fmla="*/ 390410 h 691785"/>
              <a:gd name="connsiteX111" fmla="*/ 509839 w 792203"/>
              <a:gd name="connsiteY111" fmla="*/ 375957 h 691785"/>
              <a:gd name="connsiteX112" fmla="*/ 513881 w 792203"/>
              <a:gd name="connsiteY112" fmla="*/ 368574 h 691785"/>
              <a:gd name="connsiteX113" fmla="*/ 520794 w 792203"/>
              <a:gd name="connsiteY113" fmla="*/ 355509 h 691785"/>
              <a:gd name="connsiteX114" fmla="*/ 525634 w 792203"/>
              <a:gd name="connsiteY114" fmla="*/ 346266 h 691785"/>
              <a:gd name="connsiteX115" fmla="*/ 529023 w 792203"/>
              <a:gd name="connsiteY115" fmla="*/ 340031 h 691785"/>
              <a:gd name="connsiteX116" fmla="*/ 535256 w 792203"/>
              <a:gd name="connsiteY116" fmla="*/ 328173 h 691785"/>
              <a:gd name="connsiteX117" fmla="*/ 540595 w 792203"/>
              <a:gd name="connsiteY117" fmla="*/ 318140 h 691785"/>
              <a:gd name="connsiteX118" fmla="*/ 551509 w 792203"/>
              <a:gd name="connsiteY118" fmla="*/ 297629 h 691785"/>
              <a:gd name="connsiteX119" fmla="*/ 559103 w 792203"/>
              <a:gd name="connsiteY119" fmla="*/ 283853 h 691785"/>
              <a:gd name="connsiteX120" fmla="*/ 567485 w 792203"/>
              <a:gd name="connsiteY120" fmla="*/ 267598 h 691785"/>
              <a:gd name="connsiteX121" fmla="*/ 576209 w 792203"/>
              <a:gd name="connsiteY121" fmla="*/ 251239 h 691785"/>
              <a:gd name="connsiteX122" fmla="*/ 581974 w 792203"/>
              <a:gd name="connsiteY122" fmla="*/ 245386 h 691785"/>
              <a:gd name="connsiteX123" fmla="*/ 584673 w 792203"/>
              <a:gd name="connsiteY123" fmla="*/ 242640 h 691785"/>
              <a:gd name="connsiteX124" fmla="*/ 589042 w 792203"/>
              <a:gd name="connsiteY124" fmla="*/ 238211 h 691785"/>
              <a:gd name="connsiteX125" fmla="*/ 590566 w 792203"/>
              <a:gd name="connsiteY125" fmla="*/ 236632 h 691785"/>
              <a:gd name="connsiteX126" fmla="*/ 596468 w 792203"/>
              <a:gd name="connsiteY126" fmla="*/ 230678 h 691785"/>
              <a:gd name="connsiteX127" fmla="*/ 605399 w 792203"/>
              <a:gd name="connsiteY127" fmla="*/ 219107 h 691785"/>
              <a:gd name="connsiteX128" fmla="*/ 619058 w 792203"/>
              <a:gd name="connsiteY128" fmla="*/ 201337 h 691785"/>
              <a:gd name="connsiteX129" fmla="*/ 676890 w 792203"/>
              <a:gd name="connsiteY129" fmla="*/ 126458 h 691785"/>
              <a:gd name="connsiteX130" fmla="*/ 694672 w 792203"/>
              <a:gd name="connsiteY130" fmla="*/ 107486 h 691785"/>
              <a:gd name="connsiteX131" fmla="*/ 768999 w 792203"/>
              <a:gd name="connsiteY131" fmla="*/ 67158 h 691785"/>
              <a:gd name="connsiteX132" fmla="*/ 792596 w 792203"/>
              <a:gd name="connsiteY132" fmla="*/ 29444 h 691785"/>
              <a:gd name="connsiteX133" fmla="*/ 744507 w 792203"/>
              <a:gd name="connsiteY133" fmla="*/ 23999 h 691785"/>
              <a:gd name="connsiteX134" fmla="*/ 704058 w 792203"/>
              <a:gd name="connsiteY134" fmla="*/ 19743 h 691785"/>
              <a:gd name="connsiteX135" fmla="*/ 696374 w 792203"/>
              <a:gd name="connsiteY135" fmla="*/ 18971 h 691785"/>
              <a:gd name="connsiteX136" fmla="*/ 678973 w 792203"/>
              <a:gd name="connsiteY136" fmla="*/ 17256 h 691785"/>
              <a:gd name="connsiteX137" fmla="*/ 657834 w 792203"/>
              <a:gd name="connsiteY137" fmla="*/ 15250 h 691785"/>
              <a:gd name="connsiteX138" fmla="*/ 637865 w 792203"/>
              <a:gd name="connsiteY138" fmla="*/ 13426 h 691785"/>
              <a:gd name="connsiteX139" fmla="*/ 608511 w 792203"/>
              <a:gd name="connsiteY139" fmla="*/ 10880 h 691785"/>
              <a:gd name="connsiteX140" fmla="*/ 575841 w 792203"/>
              <a:gd name="connsiteY140" fmla="*/ 8230 h 691785"/>
              <a:gd name="connsiteX141" fmla="*/ 548084 w 792203"/>
              <a:gd name="connsiteY141" fmla="*/ 6129 h 691785"/>
              <a:gd name="connsiteX142" fmla="*/ 539633 w 792203"/>
              <a:gd name="connsiteY142" fmla="*/ 5517 h 691785"/>
              <a:gd name="connsiteX143" fmla="*/ 523856 w 792203"/>
              <a:gd name="connsiteY143" fmla="*/ 4409 h 691785"/>
              <a:gd name="connsiteX144" fmla="*/ 503407 w 792203"/>
              <a:gd name="connsiteY144" fmla="*/ 3043 h 691785"/>
              <a:gd name="connsiteX145" fmla="*/ 491327 w 792203"/>
              <a:gd name="connsiteY145" fmla="*/ 2267 h 691785"/>
              <a:gd name="connsiteX146" fmla="*/ 472016 w 792203"/>
              <a:gd name="connsiteY146" fmla="*/ 1088 h 691785"/>
              <a:gd name="connsiteX147" fmla="*/ 464785 w 792203"/>
              <a:gd name="connsiteY147" fmla="*/ 661 h 691785"/>
              <a:gd name="connsiteX148" fmla="*/ 463937 w 792203"/>
              <a:gd name="connsiteY148" fmla="*/ 611 h 691785"/>
              <a:gd name="connsiteX149" fmla="*/ 466704 w 792203"/>
              <a:gd name="connsiteY149" fmla="*/ 28959 h 691785"/>
              <a:gd name="connsiteX150" fmla="*/ 466831 w 792203"/>
              <a:gd name="connsiteY150" fmla="*/ 30320 h 691785"/>
              <a:gd name="connsiteX151" fmla="*/ 457759 w 792203"/>
              <a:gd name="connsiteY151" fmla="*/ 32403 h 691785"/>
              <a:gd name="connsiteX152" fmla="*/ 452778 w 792203"/>
              <a:gd name="connsiteY152" fmla="*/ 33574 h 691785"/>
              <a:gd name="connsiteX153" fmla="*/ 447298 w 792203"/>
              <a:gd name="connsiteY153" fmla="*/ 35112 h 691785"/>
              <a:gd name="connsiteX154" fmla="*/ 443619 w 792203"/>
              <a:gd name="connsiteY154" fmla="*/ 37594 h 691785"/>
              <a:gd name="connsiteX155" fmla="*/ 427461 w 792203"/>
              <a:gd name="connsiteY155" fmla="*/ 43698 h 691785"/>
              <a:gd name="connsiteX156" fmla="*/ 403401 w 792203"/>
              <a:gd name="connsiteY156" fmla="*/ 52669 h 691785"/>
              <a:gd name="connsiteX157" fmla="*/ 369429 w 792203"/>
              <a:gd name="connsiteY157" fmla="*/ 70816 h 691785"/>
              <a:gd name="connsiteX158" fmla="*/ 357557 w 792203"/>
              <a:gd name="connsiteY158" fmla="*/ 70335 h 691785"/>
              <a:gd name="connsiteX159" fmla="*/ 343993 w 792203"/>
              <a:gd name="connsiteY159" fmla="*/ 63691 h 691785"/>
              <a:gd name="connsiteX160" fmla="*/ 323906 w 792203"/>
              <a:gd name="connsiteY160" fmla="*/ 53685 h 691785"/>
              <a:gd name="connsiteX161" fmla="*/ 301198 w 792203"/>
              <a:gd name="connsiteY161" fmla="*/ 35766 h 691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792203" h="691785">
                <a:moveTo>
                  <a:pt x="301198" y="35766"/>
                </a:moveTo>
                <a:lnTo>
                  <a:pt x="282652" y="20900"/>
                </a:lnTo>
                <a:lnTo>
                  <a:pt x="256671" y="6950"/>
                </a:lnTo>
                <a:lnTo>
                  <a:pt x="249250" y="2921"/>
                </a:lnTo>
                <a:lnTo>
                  <a:pt x="248913" y="22352"/>
                </a:lnTo>
                <a:lnTo>
                  <a:pt x="248376" y="53268"/>
                </a:lnTo>
                <a:lnTo>
                  <a:pt x="247895" y="80781"/>
                </a:lnTo>
                <a:lnTo>
                  <a:pt x="233032" y="88726"/>
                </a:lnTo>
                <a:lnTo>
                  <a:pt x="226238" y="92947"/>
                </a:lnTo>
                <a:lnTo>
                  <a:pt x="220047" y="95678"/>
                </a:lnTo>
                <a:lnTo>
                  <a:pt x="219044" y="96527"/>
                </a:lnTo>
                <a:lnTo>
                  <a:pt x="208927" y="101655"/>
                </a:lnTo>
                <a:lnTo>
                  <a:pt x="205294" y="103974"/>
                </a:lnTo>
                <a:lnTo>
                  <a:pt x="196555" y="108307"/>
                </a:lnTo>
                <a:lnTo>
                  <a:pt x="185243" y="114379"/>
                </a:lnTo>
                <a:lnTo>
                  <a:pt x="160828" y="127498"/>
                </a:lnTo>
                <a:lnTo>
                  <a:pt x="125406" y="146602"/>
                </a:lnTo>
                <a:lnTo>
                  <a:pt x="102052" y="159176"/>
                </a:lnTo>
                <a:lnTo>
                  <a:pt x="71165" y="176157"/>
                </a:lnTo>
                <a:lnTo>
                  <a:pt x="61722" y="171337"/>
                </a:lnTo>
                <a:lnTo>
                  <a:pt x="58569" y="182909"/>
                </a:lnTo>
                <a:lnTo>
                  <a:pt x="54047" y="185346"/>
                </a:lnTo>
                <a:lnTo>
                  <a:pt x="35045" y="195515"/>
                </a:lnTo>
                <a:lnTo>
                  <a:pt x="393" y="214497"/>
                </a:lnTo>
                <a:lnTo>
                  <a:pt x="709" y="227797"/>
                </a:lnTo>
                <a:lnTo>
                  <a:pt x="835" y="233070"/>
                </a:lnTo>
                <a:lnTo>
                  <a:pt x="1873" y="276470"/>
                </a:lnTo>
                <a:lnTo>
                  <a:pt x="2515" y="303225"/>
                </a:lnTo>
                <a:lnTo>
                  <a:pt x="3265" y="334300"/>
                </a:lnTo>
                <a:lnTo>
                  <a:pt x="3425" y="340938"/>
                </a:lnTo>
                <a:lnTo>
                  <a:pt x="3820" y="357220"/>
                </a:lnTo>
                <a:lnTo>
                  <a:pt x="4115" y="369386"/>
                </a:lnTo>
                <a:lnTo>
                  <a:pt x="4368" y="379800"/>
                </a:lnTo>
                <a:lnTo>
                  <a:pt x="4485" y="384638"/>
                </a:lnTo>
                <a:lnTo>
                  <a:pt x="4666" y="392043"/>
                </a:lnTo>
                <a:lnTo>
                  <a:pt x="15945" y="406160"/>
                </a:lnTo>
                <a:lnTo>
                  <a:pt x="24429" y="416756"/>
                </a:lnTo>
                <a:lnTo>
                  <a:pt x="27899" y="421126"/>
                </a:lnTo>
                <a:lnTo>
                  <a:pt x="35365" y="420967"/>
                </a:lnTo>
                <a:lnTo>
                  <a:pt x="43883" y="420799"/>
                </a:lnTo>
                <a:lnTo>
                  <a:pt x="52044" y="420650"/>
                </a:lnTo>
                <a:lnTo>
                  <a:pt x="60243" y="420514"/>
                </a:lnTo>
                <a:lnTo>
                  <a:pt x="75422" y="420300"/>
                </a:lnTo>
                <a:lnTo>
                  <a:pt x="80113" y="420241"/>
                </a:lnTo>
                <a:lnTo>
                  <a:pt x="91052" y="420123"/>
                </a:lnTo>
                <a:lnTo>
                  <a:pt x="94316" y="420096"/>
                </a:lnTo>
                <a:lnTo>
                  <a:pt x="106701" y="419996"/>
                </a:lnTo>
                <a:lnTo>
                  <a:pt x="114582" y="419951"/>
                </a:lnTo>
                <a:lnTo>
                  <a:pt x="123589" y="419915"/>
                </a:lnTo>
                <a:lnTo>
                  <a:pt x="123680" y="449556"/>
                </a:lnTo>
                <a:lnTo>
                  <a:pt x="123698" y="455486"/>
                </a:lnTo>
                <a:lnTo>
                  <a:pt x="123703" y="456970"/>
                </a:lnTo>
                <a:lnTo>
                  <a:pt x="123714" y="460578"/>
                </a:lnTo>
                <a:lnTo>
                  <a:pt x="123753" y="473279"/>
                </a:lnTo>
                <a:lnTo>
                  <a:pt x="123861" y="508207"/>
                </a:lnTo>
                <a:lnTo>
                  <a:pt x="123884" y="515844"/>
                </a:lnTo>
                <a:lnTo>
                  <a:pt x="123909" y="523781"/>
                </a:lnTo>
                <a:lnTo>
                  <a:pt x="123942" y="534513"/>
                </a:lnTo>
                <a:lnTo>
                  <a:pt x="123998" y="552441"/>
                </a:lnTo>
                <a:lnTo>
                  <a:pt x="124034" y="564117"/>
                </a:lnTo>
                <a:lnTo>
                  <a:pt x="124093" y="583067"/>
                </a:lnTo>
                <a:lnTo>
                  <a:pt x="128243" y="590872"/>
                </a:lnTo>
                <a:lnTo>
                  <a:pt x="131180" y="596386"/>
                </a:lnTo>
                <a:lnTo>
                  <a:pt x="134147" y="601945"/>
                </a:lnTo>
                <a:lnTo>
                  <a:pt x="140115" y="613126"/>
                </a:lnTo>
                <a:lnTo>
                  <a:pt x="145608" y="623476"/>
                </a:lnTo>
                <a:lnTo>
                  <a:pt x="150760" y="630560"/>
                </a:lnTo>
                <a:lnTo>
                  <a:pt x="152934" y="634081"/>
                </a:lnTo>
                <a:lnTo>
                  <a:pt x="158835" y="642640"/>
                </a:lnTo>
                <a:lnTo>
                  <a:pt x="162055" y="647282"/>
                </a:lnTo>
                <a:lnTo>
                  <a:pt x="164430" y="650735"/>
                </a:lnTo>
                <a:lnTo>
                  <a:pt x="167895" y="654815"/>
                </a:lnTo>
                <a:lnTo>
                  <a:pt x="168768" y="655881"/>
                </a:lnTo>
                <a:lnTo>
                  <a:pt x="174681" y="662928"/>
                </a:lnTo>
                <a:lnTo>
                  <a:pt x="175570" y="663972"/>
                </a:lnTo>
                <a:lnTo>
                  <a:pt x="177454" y="666191"/>
                </a:lnTo>
                <a:lnTo>
                  <a:pt x="178715" y="667711"/>
                </a:lnTo>
                <a:lnTo>
                  <a:pt x="181237" y="672683"/>
                </a:lnTo>
                <a:lnTo>
                  <a:pt x="186183" y="675748"/>
                </a:lnTo>
                <a:lnTo>
                  <a:pt x="192509" y="679700"/>
                </a:lnTo>
                <a:lnTo>
                  <a:pt x="193415" y="680255"/>
                </a:lnTo>
                <a:lnTo>
                  <a:pt x="197762" y="682955"/>
                </a:lnTo>
                <a:lnTo>
                  <a:pt x="197939" y="683080"/>
                </a:lnTo>
                <a:lnTo>
                  <a:pt x="200864" y="684899"/>
                </a:lnTo>
                <a:lnTo>
                  <a:pt x="203752" y="686670"/>
                </a:lnTo>
                <a:lnTo>
                  <a:pt x="212914" y="692396"/>
                </a:lnTo>
                <a:lnTo>
                  <a:pt x="217566" y="686574"/>
                </a:lnTo>
                <a:lnTo>
                  <a:pt x="218749" y="685108"/>
                </a:lnTo>
                <a:lnTo>
                  <a:pt x="222813" y="680000"/>
                </a:lnTo>
                <a:lnTo>
                  <a:pt x="238143" y="660573"/>
                </a:lnTo>
                <a:lnTo>
                  <a:pt x="239905" y="658504"/>
                </a:lnTo>
                <a:lnTo>
                  <a:pt x="245542" y="651443"/>
                </a:lnTo>
                <a:lnTo>
                  <a:pt x="250028" y="645898"/>
                </a:lnTo>
                <a:lnTo>
                  <a:pt x="251898" y="643438"/>
                </a:lnTo>
                <a:lnTo>
                  <a:pt x="258811" y="638773"/>
                </a:lnTo>
                <a:lnTo>
                  <a:pt x="338980" y="598482"/>
                </a:lnTo>
                <a:lnTo>
                  <a:pt x="351984" y="597860"/>
                </a:lnTo>
                <a:lnTo>
                  <a:pt x="358869" y="580131"/>
                </a:lnTo>
                <a:lnTo>
                  <a:pt x="369474" y="545349"/>
                </a:lnTo>
                <a:lnTo>
                  <a:pt x="369588" y="542259"/>
                </a:lnTo>
                <a:lnTo>
                  <a:pt x="379273" y="515926"/>
                </a:lnTo>
                <a:lnTo>
                  <a:pt x="379704" y="515331"/>
                </a:lnTo>
                <a:lnTo>
                  <a:pt x="389348" y="502158"/>
                </a:lnTo>
                <a:lnTo>
                  <a:pt x="390772" y="500225"/>
                </a:lnTo>
                <a:lnTo>
                  <a:pt x="445887" y="440979"/>
                </a:lnTo>
                <a:lnTo>
                  <a:pt x="454302" y="431863"/>
                </a:lnTo>
                <a:lnTo>
                  <a:pt x="464264" y="421122"/>
                </a:lnTo>
                <a:lnTo>
                  <a:pt x="470079" y="414837"/>
                </a:lnTo>
                <a:lnTo>
                  <a:pt x="483116" y="402076"/>
                </a:lnTo>
                <a:lnTo>
                  <a:pt x="493023" y="392375"/>
                </a:lnTo>
                <a:lnTo>
                  <a:pt x="495042" y="390410"/>
                </a:lnTo>
                <a:lnTo>
                  <a:pt x="509839" y="375957"/>
                </a:lnTo>
                <a:lnTo>
                  <a:pt x="513881" y="368574"/>
                </a:lnTo>
                <a:lnTo>
                  <a:pt x="520794" y="355509"/>
                </a:lnTo>
                <a:lnTo>
                  <a:pt x="525634" y="346266"/>
                </a:lnTo>
                <a:lnTo>
                  <a:pt x="529023" y="340031"/>
                </a:lnTo>
                <a:lnTo>
                  <a:pt x="535256" y="328173"/>
                </a:lnTo>
                <a:lnTo>
                  <a:pt x="540595" y="318140"/>
                </a:lnTo>
                <a:lnTo>
                  <a:pt x="551509" y="297629"/>
                </a:lnTo>
                <a:lnTo>
                  <a:pt x="559103" y="283853"/>
                </a:lnTo>
                <a:lnTo>
                  <a:pt x="567485" y="267598"/>
                </a:lnTo>
                <a:lnTo>
                  <a:pt x="576209" y="251239"/>
                </a:lnTo>
                <a:lnTo>
                  <a:pt x="581974" y="245386"/>
                </a:lnTo>
                <a:lnTo>
                  <a:pt x="584673" y="242640"/>
                </a:lnTo>
                <a:lnTo>
                  <a:pt x="589042" y="238211"/>
                </a:lnTo>
                <a:lnTo>
                  <a:pt x="590566" y="236632"/>
                </a:lnTo>
                <a:lnTo>
                  <a:pt x="596468" y="230678"/>
                </a:lnTo>
                <a:lnTo>
                  <a:pt x="605399" y="219107"/>
                </a:lnTo>
                <a:lnTo>
                  <a:pt x="619058" y="201337"/>
                </a:lnTo>
                <a:lnTo>
                  <a:pt x="676890" y="126458"/>
                </a:lnTo>
                <a:lnTo>
                  <a:pt x="694672" y="107486"/>
                </a:lnTo>
                <a:lnTo>
                  <a:pt x="768999" y="67158"/>
                </a:lnTo>
                <a:lnTo>
                  <a:pt x="792596" y="29444"/>
                </a:lnTo>
                <a:lnTo>
                  <a:pt x="744507" y="23999"/>
                </a:lnTo>
                <a:lnTo>
                  <a:pt x="704058" y="19743"/>
                </a:lnTo>
                <a:lnTo>
                  <a:pt x="696374" y="18971"/>
                </a:lnTo>
                <a:lnTo>
                  <a:pt x="678973" y="17256"/>
                </a:lnTo>
                <a:lnTo>
                  <a:pt x="657834" y="15250"/>
                </a:lnTo>
                <a:lnTo>
                  <a:pt x="637865" y="13426"/>
                </a:lnTo>
                <a:lnTo>
                  <a:pt x="608511" y="10880"/>
                </a:lnTo>
                <a:lnTo>
                  <a:pt x="575841" y="8230"/>
                </a:lnTo>
                <a:lnTo>
                  <a:pt x="548084" y="6129"/>
                </a:lnTo>
                <a:lnTo>
                  <a:pt x="539633" y="5517"/>
                </a:lnTo>
                <a:lnTo>
                  <a:pt x="523856" y="4409"/>
                </a:lnTo>
                <a:lnTo>
                  <a:pt x="503407" y="3043"/>
                </a:lnTo>
                <a:lnTo>
                  <a:pt x="491327" y="2267"/>
                </a:lnTo>
                <a:lnTo>
                  <a:pt x="472016" y="1088"/>
                </a:lnTo>
                <a:lnTo>
                  <a:pt x="464785" y="661"/>
                </a:lnTo>
                <a:lnTo>
                  <a:pt x="463937" y="611"/>
                </a:lnTo>
                <a:lnTo>
                  <a:pt x="466704" y="28959"/>
                </a:lnTo>
                <a:lnTo>
                  <a:pt x="466831" y="30320"/>
                </a:lnTo>
                <a:lnTo>
                  <a:pt x="457759" y="32403"/>
                </a:lnTo>
                <a:lnTo>
                  <a:pt x="452778" y="33574"/>
                </a:lnTo>
                <a:lnTo>
                  <a:pt x="447298" y="35112"/>
                </a:lnTo>
                <a:lnTo>
                  <a:pt x="443619" y="37594"/>
                </a:lnTo>
                <a:lnTo>
                  <a:pt x="427461" y="43698"/>
                </a:lnTo>
                <a:lnTo>
                  <a:pt x="403401" y="52669"/>
                </a:lnTo>
                <a:lnTo>
                  <a:pt x="369429" y="70816"/>
                </a:lnTo>
                <a:lnTo>
                  <a:pt x="357557" y="70335"/>
                </a:lnTo>
                <a:lnTo>
                  <a:pt x="343993" y="63691"/>
                </a:lnTo>
                <a:lnTo>
                  <a:pt x="323906" y="53685"/>
                </a:lnTo>
                <a:lnTo>
                  <a:pt x="301198" y="35766"/>
                </a:lnTo>
                <a:close/>
              </a:path>
            </a:pathLst>
          </a:custGeom>
          <a:solidFill>
            <a:srgbClr val="FFFF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6171022-C72F-5A32-7235-D2E251FFF589}"/>
              </a:ext>
            </a:extLst>
          </p:cNvPr>
          <p:cNvSpPr>
            <a:spLocks/>
          </p:cNvSpPr>
          <p:nvPr/>
        </p:nvSpPr>
        <p:spPr>
          <a:xfrm flipV="1">
            <a:off x="6042973" y="2541800"/>
            <a:ext cx="843022" cy="781824"/>
          </a:xfrm>
          <a:custGeom>
            <a:avLst/>
            <a:gdLst>
              <a:gd name="connsiteX0" fmla="*/ 243415 w 574096"/>
              <a:gd name="connsiteY0" fmla="*/ 61599 h 532420"/>
              <a:gd name="connsiteX1" fmla="*/ 237899 w 574096"/>
              <a:gd name="connsiteY1" fmla="*/ 63391 h 532420"/>
              <a:gd name="connsiteX2" fmla="*/ 223183 w 574096"/>
              <a:gd name="connsiteY2" fmla="*/ 63578 h 532420"/>
              <a:gd name="connsiteX3" fmla="*/ 220516 w 574096"/>
              <a:gd name="connsiteY3" fmla="*/ 65420 h 532420"/>
              <a:gd name="connsiteX4" fmla="*/ 218806 w 574096"/>
              <a:gd name="connsiteY4" fmla="*/ 66589 h 532420"/>
              <a:gd name="connsiteX5" fmla="*/ 214061 w 574096"/>
              <a:gd name="connsiteY5" fmla="*/ 69842 h 532420"/>
              <a:gd name="connsiteX6" fmla="*/ 213335 w 574096"/>
              <a:gd name="connsiteY6" fmla="*/ 70341 h 532420"/>
              <a:gd name="connsiteX7" fmla="*/ 204299 w 574096"/>
              <a:gd name="connsiteY7" fmla="*/ 77981 h 532420"/>
              <a:gd name="connsiteX8" fmla="*/ 198261 w 574096"/>
              <a:gd name="connsiteY8" fmla="*/ 81616 h 532420"/>
              <a:gd name="connsiteX9" fmla="*/ 188994 w 574096"/>
              <a:gd name="connsiteY9" fmla="*/ 87237 h 532420"/>
              <a:gd name="connsiteX10" fmla="*/ 171643 w 574096"/>
              <a:gd name="connsiteY10" fmla="*/ 92127 h 532420"/>
              <a:gd name="connsiteX11" fmla="*/ 176732 w 574096"/>
              <a:gd name="connsiteY11" fmla="*/ 80027 h 532420"/>
              <a:gd name="connsiteX12" fmla="*/ 145400 w 574096"/>
              <a:gd name="connsiteY12" fmla="*/ 78700 h 532420"/>
              <a:gd name="connsiteX13" fmla="*/ 138142 w 574096"/>
              <a:gd name="connsiteY13" fmla="*/ 83231 h 532420"/>
              <a:gd name="connsiteX14" fmla="*/ 131628 w 574096"/>
              <a:gd name="connsiteY14" fmla="*/ 87388 h 532420"/>
              <a:gd name="connsiteX15" fmla="*/ 142946 w 574096"/>
              <a:gd name="connsiteY15" fmla="*/ 100913 h 532420"/>
              <a:gd name="connsiteX16" fmla="*/ 144217 w 574096"/>
              <a:gd name="connsiteY16" fmla="*/ 102149 h 532420"/>
              <a:gd name="connsiteX17" fmla="*/ 129483 w 574096"/>
              <a:gd name="connsiteY17" fmla="*/ 104266 h 532420"/>
              <a:gd name="connsiteX18" fmla="*/ 123599 w 574096"/>
              <a:gd name="connsiteY18" fmla="*/ 106042 h 532420"/>
              <a:gd name="connsiteX19" fmla="*/ 99594 w 574096"/>
              <a:gd name="connsiteY19" fmla="*/ 113408 h 532420"/>
              <a:gd name="connsiteX20" fmla="*/ 90966 w 574096"/>
              <a:gd name="connsiteY20" fmla="*/ 115139 h 532420"/>
              <a:gd name="connsiteX21" fmla="*/ 81988 w 574096"/>
              <a:gd name="connsiteY21" fmla="*/ 115765 h 532420"/>
              <a:gd name="connsiteX22" fmla="*/ 82283 w 574096"/>
              <a:gd name="connsiteY22" fmla="*/ 116908 h 532420"/>
              <a:gd name="connsiteX23" fmla="*/ 82283 w 574096"/>
              <a:gd name="connsiteY23" fmla="*/ 116933 h 532420"/>
              <a:gd name="connsiteX24" fmla="*/ 76804 w 574096"/>
              <a:gd name="connsiteY24" fmla="*/ 129540 h 532420"/>
              <a:gd name="connsiteX25" fmla="*/ 73515 w 574096"/>
              <a:gd name="connsiteY25" fmla="*/ 133339 h 532420"/>
              <a:gd name="connsiteX26" fmla="*/ 65241 w 574096"/>
              <a:gd name="connsiteY26" fmla="*/ 134173 h 532420"/>
              <a:gd name="connsiteX27" fmla="*/ 59997 w 574096"/>
              <a:gd name="connsiteY27" fmla="*/ 132565 h 532420"/>
              <a:gd name="connsiteX28" fmla="*/ 58568 w 574096"/>
              <a:gd name="connsiteY28" fmla="*/ 132119 h 532420"/>
              <a:gd name="connsiteX29" fmla="*/ 55383 w 574096"/>
              <a:gd name="connsiteY29" fmla="*/ 131404 h 532420"/>
              <a:gd name="connsiteX30" fmla="*/ 58736 w 574096"/>
              <a:gd name="connsiteY30" fmla="*/ 143090 h 532420"/>
              <a:gd name="connsiteX31" fmla="*/ 59353 w 574096"/>
              <a:gd name="connsiteY31" fmla="*/ 150731 h 532420"/>
              <a:gd name="connsiteX32" fmla="*/ 55383 w 574096"/>
              <a:gd name="connsiteY32" fmla="*/ 168744 h 532420"/>
              <a:gd name="connsiteX33" fmla="*/ 55579 w 574096"/>
              <a:gd name="connsiteY33" fmla="*/ 171797 h 532420"/>
              <a:gd name="connsiteX34" fmla="*/ 54544 w 574096"/>
              <a:gd name="connsiteY34" fmla="*/ 173794 h 532420"/>
              <a:gd name="connsiteX35" fmla="*/ 52585 w 574096"/>
              <a:gd name="connsiteY35" fmla="*/ 175156 h 532420"/>
              <a:gd name="connsiteX36" fmla="*/ 48194 w 574096"/>
              <a:gd name="connsiteY36" fmla="*/ 175783 h 532420"/>
              <a:gd name="connsiteX37" fmla="*/ 47409 w 574096"/>
              <a:gd name="connsiteY37" fmla="*/ 176404 h 532420"/>
              <a:gd name="connsiteX38" fmla="*/ 46184 w 574096"/>
              <a:gd name="connsiteY38" fmla="*/ 177519 h 532420"/>
              <a:gd name="connsiteX39" fmla="*/ 41893 w 574096"/>
              <a:gd name="connsiteY39" fmla="*/ 183638 h 532420"/>
              <a:gd name="connsiteX40" fmla="*/ 39910 w 574096"/>
              <a:gd name="connsiteY40" fmla="*/ 193871 h 532420"/>
              <a:gd name="connsiteX41" fmla="*/ 36971 w 574096"/>
              <a:gd name="connsiteY41" fmla="*/ 198290 h 532420"/>
              <a:gd name="connsiteX42" fmla="*/ 33918 w 574096"/>
              <a:gd name="connsiteY42" fmla="*/ 202578 h 532420"/>
              <a:gd name="connsiteX43" fmla="*/ 34653 w 574096"/>
              <a:gd name="connsiteY43" fmla="*/ 205613 h 532420"/>
              <a:gd name="connsiteX44" fmla="*/ 36567 w 574096"/>
              <a:gd name="connsiteY44" fmla="*/ 211987 h 532420"/>
              <a:gd name="connsiteX45" fmla="*/ 40092 w 574096"/>
              <a:gd name="connsiteY45" fmla="*/ 226139 h 532420"/>
              <a:gd name="connsiteX46" fmla="*/ 35492 w 574096"/>
              <a:gd name="connsiteY46" fmla="*/ 233039 h 532420"/>
              <a:gd name="connsiteX47" fmla="*/ 35723 w 574096"/>
              <a:gd name="connsiteY47" fmla="*/ 233453 h 532420"/>
              <a:gd name="connsiteX48" fmla="*/ 36095 w 574096"/>
              <a:gd name="connsiteY48" fmla="*/ 234348 h 532420"/>
              <a:gd name="connsiteX49" fmla="*/ 36771 w 574096"/>
              <a:gd name="connsiteY49" fmla="*/ 235239 h 532420"/>
              <a:gd name="connsiteX50" fmla="*/ 36767 w 574096"/>
              <a:gd name="connsiteY50" fmla="*/ 236484 h 532420"/>
              <a:gd name="connsiteX51" fmla="*/ 36186 w 574096"/>
              <a:gd name="connsiteY51" fmla="*/ 237418 h 532420"/>
              <a:gd name="connsiteX52" fmla="*/ 35905 w 574096"/>
              <a:gd name="connsiteY52" fmla="*/ 238271 h 532420"/>
              <a:gd name="connsiteX53" fmla="*/ 36531 w 574096"/>
              <a:gd name="connsiteY53" fmla="*/ 239209 h 532420"/>
              <a:gd name="connsiteX54" fmla="*/ 36826 w 574096"/>
              <a:gd name="connsiteY54" fmla="*/ 240548 h 532420"/>
              <a:gd name="connsiteX55" fmla="*/ 36740 w 574096"/>
              <a:gd name="connsiteY55" fmla="*/ 241140 h 532420"/>
              <a:gd name="connsiteX56" fmla="*/ 36771 w 574096"/>
              <a:gd name="connsiteY56" fmla="*/ 241864 h 532420"/>
              <a:gd name="connsiteX57" fmla="*/ 36395 w 574096"/>
              <a:gd name="connsiteY57" fmla="*/ 242712 h 532420"/>
              <a:gd name="connsiteX58" fmla="*/ 35556 w 574096"/>
              <a:gd name="connsiteY58" fmla="*/ 243405 h 532420"/>
              <a:gd name="connsiteX59" fmla="*/ 34485 w 574096"/>
              <a:gd name="connsiteY59" fmla="*/ 243635 h 532420"/>
              <a:gd name="connsiteX60" fmla="*/ 33147 w 574096"/>
              <a:gd name="connsiteY60" fmla="*/ 243848 h 532420"/>
              <a:gd name="connsiteX61" fmla="*/ 32122 w 574096"/>
              <a:gd name="connsiteY61" fmla="*/ 244106 h 532420"/>
              <a:gd name="connsiteX62" fmla="*/ 31142 w 574096"/>
              <a:gd name="connsiteY62" fmla="*/ 244642 h 532420"/>
              <a:gd name="connsiteX63" fmla="*/ 30103 w 574096"/>
              <a:gd name="connsiteY63" fmla="*/ 244875 h 532420"/>
              <a:gd name="connsiteX64" fmla="*/ 29423 w 574096"/>
              <a:gd name="connsiteY64" fmla="*/ 245728 h 532420"/>
              <a:gd name="connsiteX65" fmla="*/ 29051 w 574096"/>
              <a:gd name="connsiteY65" fmla="*/ 246552 h 532420"/>
              <a:gd name="connsiteX66" fmla="*/ 29373 w 574096"/>
              <a:gd name="connsiteY66" fmla="*/ 247693 h 532420"/>
              <a:gd name="connsiteX67" fmla="*/ 28924 w 574096"/>
              <a:gd name="connsiteY67" fmla="*/ 248761 h 532420"/>
              <a:gd name="connsiteX68" fmla="*/ 28202 w 574096"/>
              <a:gd name="connsiteY68" fmla="*/ 249562 h 532420"/>
              <a:gd name="connsiteX69" fmla="*/ 27994 w 574096"/>
              <a:gd name="connsiteY69" fmla="*/ 250470 h 532420"/>
              <a:gd name="connsiteX70" fmla="*/ 27517 w 574096"/>
              <a:gd name="connsiteY70" fmla="*/ 251486 h 532420"/>
              <a:gd name="connsiteX71" fmla="*/ 27286 w 574096"/>
              <a:gd name="connsiteY71" fmla="*/ 252742 h 532420"/>
              <a:gd name="connsiteX72" fmla="*/ 27000 w 574096"/>
              <a:gd name="connsiteY72" fmla="*/ 253920 h 532420"/>
              <a:gd name="connsiteX73" fmla="*/ 26469 w 574096"/>
              <a:gd name="connsiteY73" fmla="*/ 254608 h 532420"/>
              <a:gd name="connsiteX74" fmla="*/ 26039 w 574096"/>
              <a:gd name="connsiteY74" fmla="*/ 255678 h 532420"/>
              <a:gd name="connsiteX75" fmla="*/ 26215 w 574096"/>
              <a:gd name="connsiteY75" fmla="*/ 256759 h 532420"/>
              <a:gd name="connsiteX76" fmla="*/ 26401 w 574096"/>
              <a:gd name="connsiteY76" fmla="*/ 258116 h 532420"/>
              <a:gd name="connsiteX77" fmla="*/ 27000 w 574096"/>
              <a:gd name="connsiteY77" fmla="*/ 258751 h 532420"/>
              <a:gd name="connsiteX78" fmla="*/ 28035 w 574096"/>
              <a:gd name="connsiteY78" fmla="*/ 259215 h 532420"/>
              <a:gd name="connsiteX79" fmla="*/ 28810 w 574096"/>
              <a:gd name="connsiteY79" fmla="*/ 259986 h 532420"/>
              <a:gd name="connsiteX80" fmla="*/ 29318 w 574096"/>
              <a:gd name="connsiteY80" fmla="*/ 261064 h 532420"/>
              <a:gd name="connsiteX81" fmla="*/ 29736 w 574096"/>
              <a:gd name="connsiteY81" fmla="*/ 261888 h 532420"/>
              <a:gd name="connsiteX82" fmla="*/ 30294 w 574096"/>
              <a:gd name="connsiteY82" fmla="*/ 262895 h 532420"/>
              <a:gd name="connsiteX83" fmla="*/ 30870 w 574096"/>
              <a:gd name="connsiteY83" fmla="*/ 263903 h 532420"/>
              <a:gd name="connsiteX84" fmla="*/ 30974 w 574096"/>
              <a:gd name="connsiteY84" fmla="*/ 265105 h 532420"/>
              <a:gd name="connsiteX85" fmla="*/ 30271 w 574096"/>
              <a:gd name="connsiteY85" fmla="*/ 265633 h 532420"/>
              <a:gd name="connsiteX86" fmla="*/ 29554 w 574096"/>
              <a:gd name="connsiteY86" fmla="*/ 266459 h 532420"/>
              <a:gd name="connsiteX87" fmla="*/ 29409 w 574096"/>
              <a:gd name="connsiteY87" fmla="*/ 267770 h 532420"/>
              <a:gd name="connsiteX88" fmla="*/ 29817 w 574096"/>
              <a:gd name="connsiteY88" fmla="*/ 268942 h 532420"/>
              <a:gd name="connsiteX89" fmla="*/ 30098 w 574096"/>
              <a:gd name="connsiteY89" fmla="*/ 269807 h 532420"/>
              <a:gd name="connsiteX90" fmla="*/ 30706 w 574096"/>
              <a:gd name="connsiteY90" fmla="*/ 270692 h 532420"/>
              <a:gd name="connsiteX91" fmla="*/ 30693 w 574096"/>
              <a:gd name="connsiteY91" fmla="*/ 271837 h 532420"/>
              <a:gd name="connsiteX92" fmla="*/ 29863 w 574096"/>
              <a:gd name="connsiteY92" fmla="*/ 272531 h 532420"/>
              <a:gd name="connsiteX93" fmla="*/ 29377 w 574096"/>
              <a:gd name="connsiteY93" fmla="*/ 273272 h 532420"/>
              <a:gd name="connsiteX94" fmla="*/ 28701 w 574096"/>
              <a:gd name="connsiteY94" fmla="*/ 274126 h 532420"/>
              <a:gd name="connsiteX95" fmla="*/ 27880 w 574096"/>
              <a:gd name="connsiteY95" fmla="*/ 274847 h 532420"/>
              <a:gd name="connsiteX96" fmla="*/ 26950 w 574096"/>
              <a:gd name="connsiteY96" fmla="*/ 275460 h 532420"/>
              <a:gd name="connsiteX97" fmla="*/ 26247 w 574096"/>
              <a:gd name="connsiteY97" fmla="*/ 276014 h 532420"/>
              <a:gd name="connsiteX98" fmla="*/ 25199 w 574096"/>
              <a:gd name="connsiteY98" fmla="*/ 276546 h 532420"/>
              <a:gd name="connsiteX99" fmla="*/ 24260 w 574096"/>
              <a:gd name="connsiteY99" fmla="*/ 276537 h 532420"/>
              <a:gd name="connsiteX100" fmla="*/ 24065 w 574096"/>
              <a:gd name="connsiteY100" fmla="*/ 276998 h 532420"/>
              <a:gd name="connsiteX101" fmla="*/ 22918 w 574096"/>
              <a:gd name="connsiteY101" fmla="*/ 277450 h 532420"/>
              <a:gd name="connsiteX102" fmla="*/ 22119 w 574096"/>
              <a:gd name="connsiteY102" fmla="*/ 277898 h 532420"/>
              <a:gd name="connsiteX103" fmla="*/ 21276 w 574096"/>
              <a:gd name="connsiteY103" fmla="*/ 278544 h 532420"/>
              <a:gd name="connsiteX104" fmla="*/ 20686 w 574096"/>
              <a:gd name="connsiteY104" fmla="*/ 279479 h 532420"/>
              <a:gd name="connsiteX105" fmla="*/ 19815 w 574096"/>
              <a:gd name="connsiteY105" fmla="*/ 280172 h 532420"/>
              <a:gd name="connsiteX106" fmla="*/ 19071 w 574096"/>
              <a:gd name="connsiteY106" fmla="*/ 280675 h 532420"/>
              <a:gd name="connsiteX107" fmla="*/ 18395 w 574096"/>
              <a:gd name="connsiteY107" fmla="*/ 281604 h 532420"/>
              <a:gd name="connsiteX108" fmla="*/ 17928 w 574096"/>
              <a:gd name="connsiteY108" fmla="*/ 282323 h 532420"/>
              <a:gd name="connsiteX109" fmla="*/ 17479 w 574096"/>
              <a:gd name="connsiteY109" fmla="*/ 282744 h 532420"/>
              <a:gd name="connsiteX110" fmla="*/ 17284 w 574096"/>
              <a:gd name="connsiteY110" fmla="*/ 283230 h 532420"/>
              <a:gd name="connsiteX111" fmla="*/ 16730 w 574096"/>
              <a:gd name="connsiteY111" fmla="*/ 283869 h 532420"/>
              <a:gd name="connsiteX112" fmla="*/ 16118 w 574096"/>
              <a:gd name="connsiteY112" fmla="*/ 284754 h 532420"/>
              <a:gd name="connsiteX113" fmla="*/ 15301 w 574096"/>
              <a:gd name="connsiteY113" fmla="*/ 285501 h 532420"/>
              <a:gd name="connsiteX114" fmla="*/ 14530 w 574096"/>
              <a:gd name="connsiteY114" fmla="*/ 286252 h 532420"/>
              <a:gd name="connsiteX115" fmla="*/ 13791 w 574096"/>
              <a:gd name="connsiteY115" fmla="*/ 286780 h 532420"/>
              <a:gd name="connsiteX116" fmla="*/ 12648 w 574096"/>
              <a:gd name="connsiteY116" fmla="*/ 287210 h 532420"/>
              <a:gd name="connsiteX117" fmla="*/ 11418 w 574096"/>
              <a:gd name="connsiteY117" fmla="*/ 287585 h 532420"/>
              <a:gd name="connsiteX118" fmla="*/ 10534 w 574096"/>
              <a:gd name="connsiteY118" fmla="*/ 288255 h 532420"/>
              <a:gd name="connsiteX119" fmla="*/ 9926 w 574096"/>
              <a:gd name="connsiteY119" fmla="*/ 288767 h 532420"/>
              <a:gd name="connsiteX120" fmla="*/ 9146 w 574096"/>
              <a:gd name="connsiteY120" fmla="*/ 289517 h 532420"/>
              <a:gd name="connsiteX121" fmla="*/ 8402 w 574096"/>
              <a:gd name="connsiteY121" fmla="*/ 290345 h 532420"/>
              <a:gd name="connsiteX122" fmla="*/ 6964 w 574096"/>
              <a:gd name="connsiteY122" fmla="*/ 291681 h 532420"/>
              <a:gd name="connsiteX123" fmla="*/ 6741 w 574096"/>
              <a:gd name="connsiteY123" fmla="*/ 291917 h 532420"/>
              <a:gd name="connsiteX124" fmla="*/ 2799 w 574096"/>
              <a:gd name="connsiteY124" fmla="*/ 299856 h 532420"/>
              <a:gd name="connsiteX125" fmla="*/ 10933 w 574096"/>
              <a:gd name="connsiteY125" fmla="*/ 323688 h 532420"/>
              <a:gd name="connsiteX126" fmla="*/ 13242 w 574096"/>
              <a:gd name="connsiteY126" fmla="*/ 324823 h 532420"/>
              <a:gd name="connsiteX127" fmla="*/ 14448 w 574096"/>
              <a:gd name="connsiteY127" fmla="*/ 333687 h 532420"/>
              <a:gd name="connsiteX128" fmla="*/ 14489 w 574096"/>
              <a:gd name="connsiteY128" fmla="*/ 338845 h 532420"/>
              <a:gd name="connsiteX129" fmla="*/ 13727 w 574096"/>
              <a:gd name="connsiteY129" fmla="*/ 341015 h 532420"/>
              <a:gd name="connsiteX130" fmla="*/ 12743 w 574096"/>
              <a:gd name="connsiteY130" fmla="*/ 342749 h 532420"/>
              <a:gd name="connsiteX131" fmla="*/ 8692 w 574096"/>
              <a:gd name="connsiteY131" fmla="*/ 354135 h 532420"/>
              <a:gd name="connsiteX132" fmla="*/ 7308 w 574096"/>
              <a:gd name="connsiteY132" fmla="*/ 366304 h 532420"/>
              <a:gd name="connsiteX133" fmla="*/ 5235 w 574096"/>
              <a:gd name="connsiteY133" fmla="*/ 369767 h 532420"/>
              <a:gd name="connsiteX134" fmla="*/ 5553 w 574096"/>
              <a:gd name="connsiteY134" fmla="*/ 374567 h 532420"/>
              <a:gd name="connsiteX135" fmla="*/ 4673 w 574096"/>
              <a:gd name="connsiteY135" fmla="*/ 376457 h 532420"/>
              <a:gd name="connsiteX136" fmla="*/ 1652 w 574096"/>
              <a:gd name="connsiteY136" fmla="*/ 384671 h 532420"/>
              <a:gd name="connsiteX137" fmla="*/ 1275 w 574096"/>
              <a:gd name="connsiteY137" fmla="*/ 391497 h 532420"/>
              <a:gd name="connsiteX138" fmla="*/ 1021 w 574096"/>
              <a:gd name="connsiteY138" fmla="*/ 394595 h 532420"/>
              <a:gd name="connsiteX139" fmla="*/ 363 w 574096"/>
              <a:gd name="connsiteY139" fmla="*/ 402400 h 532420"/>
              <a:gd name="connsiteX140" fmla="*/ 1661 w 574096"/>
              <a:gd name="connsiteY140" fmla="*/ 412785 h 532420"/>
              <a:gd name="connsiteX141" fmla="*/ 1856 w 574096"/>
              <a:gd name="connsiteY141" fmla="*/ 427740 h 532420"/>
              <a:gd name="connsiteX142" fmla="*/ 42750 w 574096"/>
              <a:gd name="connsiteY142" fmla="*/ 424032 h 532420"/>
              <a:gd name="connsiteX143" fmla="*/ 59688 w 574096"/>
              <a:gd name="connsiteY143" fmla="*/ 436275 h 532420"/>
              <a:gd name="connsiteX144" fmla="*/ 59738 w 574096"/>
              <a:gd name="connsiteY144" fmla="*/ 436357 h 532420"/>
              <a:gd name="connsiteX145" fmla="*/ 66847 w 574096"/>
              <a:gd name="connsiteY145" fmla="*/ 449961 h 532420"/>
              <a:gd name="connsiteX146" fmla="*/ 70167 w 574096"/>
              <a:gd name="connsiteY146" fmla="*/ 456328 h 532420"/>
              <a:gd name="connsiteX147" fmla="*/ 70494 w 574096"/>
              <a:gd name="connsiteY147" fmla="*/ 456954 h 532420"/>
              <a:gd name="connsiteX148" fmla="*/ 73379 w 574096"/>
              <a:gd name="connsiteY148" fmla="*/ 462468 h 532420"/>
              <a:gd name="connsiteX149" fmla="*/ 74340 w 574096"/>
              <a:gd name="connsiteY149" fmla="*/ 464315 h 532420"/>
              <a:gd name="connsiteX150" fmla="*/ 75502 w 574096"/>
              <a:gd name="connsiteY150" fmla="*/ 468521 h 532420"/>
              <a:gd name="connsiteX151" fmla="*/ 80147 w 574096"/>
              <a:gd name="connsiteY151" fmla="*/ 485561 h 532420"/>
              <a:gd name="connsiteX152" fmla="*/ 86457 w 574096"/>
              <a:gd name="connsiteY152" fmla="*/ 493588 h 532420"/>
              <a:gd name="connsiteX153" fmla="*/ 89827 w 574096"/>
              <a:gd name="connsiteY153" fmla="*/ 496892 h 532420"/>
              <a:gd name="connsiteX154" fmla="*/ 97362 w 574096"/>
              <a:gd name="connsiteY154" fmla="*/ 506494 h 532420"/>
              <a:gd name="connsiteX155" fmla="*/ 120374 w 574096"/>
              <a:gd name="connsiteY155" fmla="*/ 511862 h 532420"/>
              <a:gd name="connsiteX156" fmla="*/ 139621 w 574096"/>
              <a:gd name="connsiteY156" fmla="*/ 515882 h 532420"/>
              <a:gd name="connsiteX157" fmla="*/ 161531 w 574096"/>
              <a:gd name="connsiteY157" fmla="*/ 519481 h 532420"/>
              <a:gd name="connsiteX158" fmla="*/ 176424 w 574096"/>
              <a:gd name="connsiteY158" fmla="*/ 523724 h 532420"/>
              <a:gd name="connsiteX159" fmla="*/ 205415 w 574096"/>
              <a:gd name="connsiteY159" fmla="*/ 532681 h 532420"/>
              <a:gd name="connsiteX160" fmla="*/ 205642 w 574096"/>
              <a:gd name="connsiteY160" fmla="*/ 532205 h 532420"/>
              <a:gd name="connsiteX161" fmla="*/ 206186 w 574096"/>
              <a:gd name="connsiteY161" fmla="*/ 531719 h 532420"/>
              <a:gd name="connsiteX162" fmla="*/ 208903 w 574096"/>
              <a:gd name="connsiteY162" fmla="*/ 529183 h 532420"/>
              <a:gd name="connsiteX163" fmla="*/ 235544 w 574096"/>
              <a:gd name="connsiteY163" fmla="*/ 504216 h 532420"/>
              <a:gd name="connsiteX164" fmla="*/ 238529 w 574096"/>
              <a:gd name="connsiteY164" fmla="*/ 501706 h 532420"/>
              <a:gd name="connsiteX165" fmla="*/ 238688 w 574096"/>
              <a:gd name="connsiteY165" fmla="*/ 501602 h 532420"/>
              <a:gd name="connsiteX166" fmla="*/ 240729 w 574096"/>
              <a:gd name="connsiteY166" fmla="*/ 500200 h 532420"/>
              <a:gd name="connsiteX167" fmla="*/ 241600 w 574096"/>
              <a:gd name="connsiteY167" fmla="*/ 498557 h 532420"/>
              <a:gd name="connsiteX168" fmla="*/ 252841 w 574096"/>
              <a:gd name="connsiteY168" fmla="*/ 488696 h 532420"/>
              <a:gd name="connsiteX169" fmla="*/ 256375 w 574096"/>
              <a:gd name="connsiteY169" fmla="*/ 485039 h 532420"/>
              <a:gd name="connsiteX170" fmla="*/ 258589 w 574096"/>
              <a:gd name="connsiteY170" fmla="*/ 482666 h 532420"/>
              <a:gd name="connsiteX171" fmla="*/ 262222 w 574096"/>
              <a:gd name="connsiteY171" fmla="*/ 479775 h 532420"/>
              <a:gd name="connsiteX172" fmla="*/ 265162 w 574096"/>
              <a:gd name="connsiteY172" fmla="*/ 477020 h 532420"/>
              <a:gd name="connsiteX173" fmla="*/ 268051 w 574096"/>
              <a:gd name="connsiteY173" fmla="*/ 474665 h 532420"/>
              <a:gd name="connsiteX174" fmla="*/ 275237 w 574096"/>
              <a:gd name="connsiteY174" fmla="*/ 468816 h 532420"/>
              <a:gd name="connsiteX175" fmla="*/ 279877 w 574096"/>
              <a:gd name="connsiteY175" fmla="*/ 464945 h 532420"/>
              <a:gd name="connsiteX176" fmla="*/ 290991 w 574096"/>
              <a:gd name="connsiteY176" fmla="*/ 465980 h 532420"/>
              <a:gd name="connsiteX177" fmla="*/ 297986 w 574096"/>
              <a:gd name="connsiteY177" fmla="*/ 465494 h 532420"/>
              <a:gd name="connsiteX178" fmla="*/ 312801 w 574096"/>
              <a:gd name="connsiteY178" fmla="*/ 465177 h 532420"/>
              <a:gd name="connsiteX179" fmla="*/ 324554 w 574096"/>
              <a:gd name="connsiteY179" fmla="*/ 463893 h 532420"/>
              <a:gd name="connsiteX180" fmla="*/ 334766 w 574096"/>
              <a:gd name="connsiteY180" fmla="*/ 465553 h 532420"/>
              <a:gd name="connsiteX181" fmla="*/ 374866 w 574096"/>
              <a:gd name="connsiteY181" fmla="*/ 468594 h 532420"/>
              <a:gd name="connsiteX182" fmla="*/ 411333 w 574096"/>
              <a:gd name="connsiteY182" fmla="*/ 474634 h 532420"/>
              <a:gd name="connsiteX183" fmla="*/ 442556 w 574096"/>
              <a:gd name="connsiteY183" fmla="*/ 482829 h 532420"/>
              <a:gd name="connsiteX184" fmla="*/ 445831 w 574096"/>
              <a:gd name="connsiteY184" fmla="*/ 488737 h 532420"/>
              <a:gd name="connsiteX185" fmla="*/ 453111 w 574096"/>
              <a:gd name="connsiteY185" fmla="*/ 485148 h 532420"/>
              <a:gd name="connsiteX186" fmla="*/ 457171 w 574096"/>
              <a:gd name="connsiteY186" fmla="*/ 480392 h 532420"/>
              <a:gd name="connsiteX187" fmla="*/ 462297 w 574096"/>
              <a:gd name="connsiteY187" fmla="*/ 481386 h 532420"/>
              <a:gd name="connsiteX188" fmla="*/ 476913 w 574096"/>
              <a:gd name="connsiteY188" fmla="*/ 473749 h 532420"/>
              <a:gd name="connsiteX189" fmla="*/ 481830 w 574096"/>
              <a:gd name="connsiteY189" fmla="*/ 470795 h 532420"/>
              <a:gd name="connsiteX190" fmla="*/ 482080 w 574096"/>
              <a:gd name="connsiteY190" fmla="*/ 469878 h 532420"/>
              <a:gd name="connsiteX191" fmla="*/ 486684 w 574096"/>
              <a:gd name="connsiteY191" fmla="*/ 453279 h 532420"/>
              <a:gd name="connsiteX192" fmla="*/ 490599 w 574096"/>
              <a:gd name="connsiteY192" fmla="*/ 443037 h 532420"/>
              <a:gd name="connsiteX193" fmla="*/ 498596 w 574096"/>
              <a:gd name="connsiteY193" fmla="*/ 422921 h 532420"/>
              <a:gd name="connsiteX194" fmla="*/ 509383 w 574096"/>
              <a:gd name="connsiteY194" fmla="*/ 405658 h 532420"/>
              <a:gd name="connsiteX195" fmla="*/ 519526 w 574096"/>
              <a:gd name="connsiteY195" fmla="*/ 389069 h 532420"/>
              <a:gd name="connsiteX196" fmla="*/ 519531 w 574096"/>
              <a:gd name="connsiteY196" fmla="*/ 389044 h 532420"/>
              <a:gd name="connsiteX197" fmla="*/ 527297 w 574096"/>
              <a:gd name="connsiteY197" fmla="*/ 374309 h 532420"/>
              <a:gd name="connsiteX198" fmla="*/ 526612 w 574096"/>
              <a:gd name="connsiteY198" fmla="*/ 360590 h 532420"/>
              <a:gd name="connsiteX199" fmla="*/ 526616 w 574096"/>
              <a:gd name="connsiteY199" fmla="*/ 360566 h 532420"/>
              <a:gd name="connsiteX200" fmla="*/ 527619 w 574096"/>
              <a:gd name="connsiteY200" fmla="*/ 358629 h 532420"/>
              <a:gd name="connsiteX201" fmla="*/ 528386 w 574096"/>
              <a:gd name="connsiteY201" fmla="*/ 354715 h 532420"/>
              <a:gd name="connsiteX202" fmla="*/ 496423 w 574096"/>
              <a:gd name="connsiteY202" fmla="*/ 299217 h 532420"/>
              <a:gd name="connsiteX203" fmla="*/ 498905 w 574096"/>
              <a:gd name="connsiteY203" fmla="*/ 298407 h 532420"/>
              <a:gd name="connsiteX204" fmla="*/ 498923 w 574096"/>
              <a:gd name="connsiteY204" fmla="*/ 298410 h 532420"/>
              <a:gd name="connsiteX205" fmla="*/ 510105 w 574096"/>
              <a:gd name="connsiteY205" fmla="*/ 296862 h 532420"/>
              <a:gd name="connsiteX206" fmla="*/ 519245 w 574096"/>
              <a:gd name="connsiteY206" fmla="*/ 292015 h 532420"/>
              <a:gd name="connsiteX207" fmla="*/ 526997 w 574096"/>
              <a:gd name="connsiteY207" fmla="*/ 284383 h 532420"/>
              <a:gd name="connsiteX208" fmla="*/ 525278 w 574096"/>
              <a:gd name="connsiteY208" fmla="*/ 257279 h 532420"/>
              <a:gd name="connsiteX209" fmla="*/ 527102 w 574096"/>
              <a:gd name="connsiteY209" fmla="*/ 252478 h 532420"/>
              <a:gd name="connsiteX210" fmla="*/ 532985 w 574096"/>
              <a:gd name="connsiteY210" fmla="*/ 238379 h 532420"/>
              <a:gd name="connsiteX211" fmla="*/ 533684 w 574096"/>
              <a:gd name="connsiteY211" fmla="*/ 235925 h 532420"/>
              <a:gd name="connsiteX212" fmla="*/ 537853 w 574096"/>
              <a:gd name="connsiteY212" fmla="*/ 221300 h 532420"/>
              <a:gd name="connsiteX213" fmla="*/ 548132 w 574096"/>
              <a:gd name="connsiteY213" fmla="*/ 209796 h 532420"/>
              <a:gd name="connsiteX214" fmla="*/ 570799 w 574096"/>
              <a:gd name="connsiteY214" fmla="*/ 184783 h 532420"/>
              <a:gd name="connsiteX215" fmla="*/ 570854 w 574096"/>
              <a:gd name="connsiteY215" fmla="*/ 169666 h 532420"/>
              <a:gd name="connsiteX216" fmla="*/ 572836 w 574096"/>
              <a:gd name="connsiteY216" fmla="*/ 161779 h 532420"/>
              <a:gd name="connsiteX217" fmla="*/ 574460 w 574096"/>
              <a:gd name="connsiteY217" fmla="*/ 155346 h 532420"/>
              <a:gd name="connsiteX218" fmla="*/ 562743 w 574096"/>
              <a:gd name="connsiteY218" fmla="*/ 144020 h 532420"/>
              <a:gd name="connsiteX219" fmla="*/ 546657 w 574096"/>
              <a:gd name="connsiteY219" fmla="*/ 124271 h 532420"/>
              <a:gd name="connsiteX220" fmla="*/ 534441 w 574096"/>
              <a:gd name="connsiteY220" fmla="*/ 103834 h 532420"/>
              <a:gd name="connsiteX221" fmla="*/ 531157 w 574096"/>
              <a:gd name="connsiteY221" fmla="*/ 98149 h 532420"/>
              <a:gd name="connsiteX222" fmla="*/ 527841 w 574096"/>
              <a:gd name="connsiteY222" fmla="*/ 90489 h 532420"/>
              <a:gd name="connsiteX223" fmla="*/ 524911 w 574096"/>
              <a:gd name="connsiteY223" fmla="*/ 86092 h 532420"/>
              <a:gd name="connsiteX224" fmla="*/ 522361 w 574096"/>
              <a:gd name="connsiteY224" fmla="*/ 82271 h 532420"/>
              <a:gd name="connsiteX225" fmla="*/ 509778 w 574096"/>
              <a:gd name="connsiteY225" fmla="*/ 58108 h 532420"/>
              <a:gd name="connsiteX226" fmla="*/ 510821 w 574096"/>
              <a:gd name="connsiteY226" fmla="*/ 52556 h 532420"/>
              <a:gd name="connsiteX227" fmla="*/ 519903 w 574096"/>
              <a:gd name="connsiteY227" fmla="*/ 27341 h 532420"/>
              <a:gd name="connsiteX228" fmla="*/ 520048 w 574096"/>
              <a:gd name="connsiteY228" fmla="*/ 26962 h 532420"/>
              <a:gd name="connsiteX229" fmla="*/ 527310 w 574096"/>
              <a:gd name="connsiteY229" fmla="*/ 17630 h 532420"/>
              <a:gd name="connsiteX230" fmla="*/ 524811 w 574096"/>
              <a:gd name="connsiteY230" fmla="*/ 9103 h 532420"/>
              <a:gd name="connsiteX231" fmla="*/ 511928 w 574096"/>
              <a:gd name="connsiteY231" fmla="*/ 14912 h 532420"/>
              <a:gd name="connsiteX232" fmla="*/ 494668 w 574096"/>
              <a:gd name="connsiteY232" fmla="*/ 16831 h 532420"/>
              <a:gd name="connsiteX233" fmla="*/ 472771 w 574096"/>
              <a:gd name="connsiteY233" fmla="*/ 30810 h 532420"/>
              <a:gd name="connsiteX234" fmla="*/ 471034 w 574096"/>
              <a:gd name="connsiteY234" fmla="*/ 31936 h 532420"/>
              <a:gd name="connsiteX235" fmla="*/ 442324 w 574096"/>
              <a:gd name="connsiteY235" fmla="*/ 32839 h 532420"/>
              <a:gd name="connsiteX236" fmla="*/ 435751 w 574096"/>
              <a:gd name="connsiteY236" fmla="*/ 35058 h 532420"/>
              <a:gd name="connsiteX237" fmla="*/ 430022 w 574096"/>
              <a:gd name="connsiteY237" fmla="*/ 31526 h 532420"/>
              <a:gd name="connsiteX238" fmla="*/ 428543 w 574096"/>
              <a:gd name="connsiteY238" fmla="*/ 30291 h 532420"/>
              <a:gd name="connsiteX239" fmla="*/ 423150 w 574096"/>
              <a:gd name="connsiteY239" fmla="*/ 25765 h 532420"/>
              <a:gd name="connsiteX240" fmla="*/ 418645 w 574096"/>
              <a:gd name="connsiteY240" fmla="*/ 22263 h 532420"/>
              <a:gd name="connsiteX241" fmla="*/ 414767 w 574096"/>
              <a:gd name="connsiteY241" fmla="*/ 17655 h 532420"/>
              <a:gd name="connsiteX242" fmla="*/ 399838 w 574096"/>
              <a:gd name="connsiteY242" fmla="*/ 26801 h 532420"/>
              <a:gd name="connsiteX243" fmla="*/ 397851 w 574096"/>
              <a:gd name="connsiteY243" fmla="*/ 25253 h 532420"/>
              <a:gd name="connsiteX244" fmla="*/ 391305 w 574096"/>
              <a:gd name="connsiteY244" fmla="*/ 22892 h 532420"/>
              <a:gd name="connsiteX245" fmla="*/ 378849 w 574096"/>
              <a:gd name="connsiteY245" fmla="*/ 18469 h 532420"/>
              <a:gd name="connsiteX246" fmla="*/ 374902 w 574096"/>
              <a:gd name="connsiteY246" fmla="*/ 17083 h 532420"/>
              <a:gd name="connsiteX247" fmla="*/ 370720 w 574096"/>
              <a:gd name="connsiteY247" fmla="*/ 13232 h 532420"/>
              <a:gd name="connsiteX248" fmla="*/ 367494 w 574096"/>
              <a:gd name="connsiteY248" fmla="*/ 4324 h 532420"/>
              <a:gd name="connsiteX249" fmla="*/ 361674 w 574096"/>
              <a:gd name="connsiteY249" fmla="*/ 3722 h 532420"/>
              <a:gd name="connsiteX250" fmla="*/ 353382 w 574096"/>
              <a:gd name="connsiteY250" fmla="*/ 261 h 532420"/>
              <a:gd name="connsiteX251" fmla="*/ 349118 w 574096"/>
              <a:gd name="connsiteY251" fmla="*/ 9370 h 532420"/>
              <a:gd name="connsiteX252" fmla="*/ 347803 w 574096"/>
              <a:gd name="connsiteY252" fmla="*/ 15766 h 532420"/>
              <a:gd name="connsiteX253" fmla="*/ 346179 w 574096"/>
              <a:gd name="connsiteY253" fmla="*/ 16326 h 532420"/>
              <a:gd name="connsiteX254" fmla="*/ 338222 w 574096"/>
              <a:gd name="connsiteY254" fmla="*/ 19130 h 532420"/>
              <a:gd name="connsiteX255" fmla="*/ 338517 w 574096"/>
              <a:gd name="connsiteY255" fmla="*/ 21627 h 532420"/>
              <a:gd name="connsiteX256" fmla="*/ 334693 w 574096"/>
              <a:gd name="connsiteY256" fmla="*/ 25612 h 532420"/>
              <a:gd name="connsiteX257" fmla="*/ 326519 w 574096"/>
              <a:gd name="connsiteY257" fmla="*/ 34198 h 532420"/>
              <a:gd name="connsiteX258" fmla="*/ 315337 w 574096"/>
              <a:gd name="connsiteY258" fmla="*/ 25392 h 532420"/>
              <a:gd name="connsiteX259" fmla="*/ 313187 w 574096"/>
              <a:gd name="connsiteY259" fmla="*/ 14620 h 532420"/>
              <a:gd name="connsiteX260" fmla="*/ 300780 w 574096"/>
              <a:gd name="connsiteY260" fmla="*/ 10971 h 532420"/>
              <a:gd name="connsiteX261" fmla="*/ 299941 w 574096"/>
              <a:gd name="connsiteY261" fmla="*/ 15777 h 532420"/>
              <a:gd name="connsiteX262" fmla="*/ 298380 w 574096"/>
              <a:gd name="connsiteY262" fmla="*/ 21571 h 532420"/>
              <a:gd name="connsiteX263" fmla="*/ 291907 w 574096"/>
              <a:gd name="connsiteY263" fmla="*/ 21307 h 532420"/>
              <a:gd name="connsiteX264" fmla="*/ 287761 w 574096"/>
              <a:gd name="connsiteY264" fmla="*/ 34178 h 532420"/>
              <a:gd name="connsiteX265" fmla="*/ 281859 w 574096"/>
              <a:gd name="connsiteY265" fmla="*/ 36123 h 532420"/>
              <a:gd name="connsiteX266" fmla="*/ 276978 w 574096"/>
              <a:gd name="connsiteY266" fmla="*/ 37846 h 532420"/>
              <a:gd name="connsiteX267" fmla="*/ 272460 w 574096"/>
              <a:gd name="connsiteY267" fmla="*/ 48779 h 532420"/>
              <a:gd name="connsiteX268" fmla="*/ 271694 w 574096"/>
              <a:gd name="connsiteY268" fmla="*/ 51642 h 532420"/>
              <a:gd name="connsiteX269" fmla="*/ 265874 w 574096"/>
              <a:gd name="connsiteY269" fmla="*/ 53716 h 532420"/>
              <a:gd name="connsiteX270" fmla="*/ 262590 w 574096"/>
              <a:gd name="connsiteY270" fmla="*/ 55363 h 532420"/>
              <a:gd name="connsiteX271" fmla="*/ 258747 w 574096"/>
              <a:gd name="connsiteY271" fmla="*/ 54571 h 532420"/>
              <a:gd name="connsiteX272" fmla="*/ 257164 w 574096"/>
              <a:gd name="connsiteY272" fmla="*/ 53315 h 532420"/>
              <a:gd name="connsiteX273" fmla="*/ 254996 w 574096"/>
              <a:gd name="connsiteY273" fmla="*/ 54544 h 532420"/>
              <a:gd name="connsiteX274" fmla="*/ 254234 w 574096"/>
              <a:gd name="connsiteY274" fmla="*/ 57010 h 532420"/>
              <a:gd name="connsiteX275" fmla="*/ 250959 w 574096"/>
              <a:gd name="connsiteY275" fmla="*/ 57215 h 532420"/>
              <a:gd name="connsiteX276" fmla="*/ 250287 w 574096"/>
              <a:gd name="connsiteY276" fmla="*/ 59240 h 532420"/>
              <a:gd name="connsiteX277" fmla="*/ 249666 w 574096"/>
              <a:gd name="connsiteY277" fmla="*/ 60046 h 532420"/>
              <a:gd name="connsiteX278" fmla="*/ 249271 w 574096"/>
              <a:gd name="connsiteY278" fmla="*/ 60102 h 532420"/>
              <a:gd name="connsiteX279" fmla="*/ 248455 w 574096"/>
              <a:gd name="connsiteY279" fmla="*/ 60060 h 532420"/>
              <a:gd name="connsiteX280" fmla="*/ 247534 w 574096"/>
              <a:gd name="connsiteY280" fmla="*/ 58081 h 532420"/>
              <a:gd name="connsiteX281" fmla="*/ 244939 w 574096"/>
              <a:gd name="connsiteY281" fmla="*/ 58967 h 532420"/>
              <a:gd name="connsiteX282" fmla="*/ 243415 w 574096"/>
              <a:gd name="connsiteY282" fmla="*/ 61599 h 532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</a:cxnLst>
            <a:rect l="l" t="t" r="r" b="b"/>
            <a:pathLst>
              <a:path w="574096" h="532420">
                <a:moveTo>
                  <a:pt x="243415" y="61599"/>
                </a:moveTo>
                <a:lnTo>
                  <a:pt x="237899" y="63391"/>
                </a:lnTo>
                <a:lnTo>
                  <a:pt x="223183" y="63578"/>
                </a:lnTo>
                <a:lnTo>
                  <a:pt x="220516" y="65420"/>
                </a:lnTo>
                <a:lnTo>
                  <a:pt x="218806" y="66589"/>
                </a:lnTo>
                <a:lnTo>
                  <a:pt x="214061" y="69842"/>
                </a:lnTo>
                <a:lnTo>
                  <a:pt x="213335" y="70341"/>
                </a:lnTo>
                <a:lnTo>
                  <a:pt x="204299" y="77981"/>
                </a:lnTo>
                <a:lnTo>
                  <a:pt x="198261" y="81616"/>
                </a:lnTo>
                <a:lnTo>
                  <a:pt x="188994" y="87237"/>
                </a:lnTo>
                <a:lnTo>
                  <a:pt x="171643" y="92127"/>
                </a:lnTo>
                <a:lnTo>
                  <a:pt x="176732" y="80027"/>
                </a:lnTo>
                <a:lnTo>
                  <a:pt x="145400" y="78700"/>
                </a:lnTo>
                <a:lnTo>
                  <a:pt x="138142" y="83231"/>
                </a:lnTo>
                <a:lnTo>
                  <a:pt x="131628" y="87388"/>
                </a:lnTo>
                <a:lnTo>
                  <a:pt x="142946" y="100913"/>
                </a:lnTo>
                <a:lnTo>
                  <a:pt x="144217" y="102149"/>
                </a:lnTo>
                <a:lnTo>
                  <a:pt x="129483" y="104266"/>
                </a:lnTo>
                <a:lnTo>
                  <a:pt x="123599" y="106042"/>
                </a:lnTo>
                <a:lnTo>
                  <a:pt x="99594" y="113408"/>
                </a:lnTo>
                <a:lnTo>
                  <a:pt x="90966" y="115139"/>
                </a:lnTo>
                <a:lnTo>
                  <a:pt x="81988" y="115765"/>
                </a:lnTo>
                <a:lnTo>
                  <a:pt x="82283" y="116908"/>
                </a:lnTo>
                <a:lnTo>
                  <a:pt x="82283" y="116933"/>
                </a:lnTo>
                <a:lnTo>
                  <a:pt x="76804" y="129540"/>
                </a:lnTo>
                <a:lnTo>
                  <a:pt x="73515" y="133339"/>
                </a:lnTo>
                <a:lnTo>
                  <a:pt x="65241" y="134173"/>
                </a:lnTo>
                <a:lnTo>
                  <a:pt x="59997" y="132565"/>
                </a:lnTo>
                <a:lnTo>
                  <a:pt x="58568" y="132119"/>
                </a:lnTo>
                <a:lnTo>
                  <a:pt x="55383" y="131404"/>
                </a:lnTo>
                <a:lnTo>
                  <a:pt x="58736" y="143090"/>
                </a:lnTo>
                <a:lnTo>
                  <a:pt x="59353" y="150731"/>
                </a:lnTo>
                <a:lnTo>
                  <a:pt x="55383" y="168744"/>
                </a:lnTo>
                <a:lnTo>
                  <a:pt x="55579" y="171797"/>
                </a:lnTo>
                <a:lnTo>
                  <a:pt x="54544" y="173794"/>
                </a:lnTo>
                <a:lnTo>
                  <a:pt x="52585" y="175156"/>
                </a:lnTo>
                <a:lnTo>
                  <a:pt x="48194" y="175783"/>
                </a:lnTo>
                <a:lnTo>
                  <a:pt x="47409" y="176404"/>
                </a:lnTo>
                <a:lnTo>
                  <a:pt x="46184" y="177519"/>
                </a:lnTo>
                <a:lnTo>
                  <a:pt x="41893" y="183638"/>
                </a:lnTo>
                <a:lnTo>
                  <a:pt x="39910" y="193871"/>
                </a:lnTo>
                <a:lnTo>
                  <a:pt x="36971" y="198290"/>
                </a:lnTo>
                <a:lnTo>
                  <a:pt x="33918" y="202578"/>
                </a:lnTo>
                <a:lnTo>
                  <a:pt x="34653" y="205613"/>
                </a:lnTo>
                <a:lnTo>
                  <a:pt x="36567" y="211987"/>
                </a:lnTo>
                <a:lnTo>
                  <a:pt x="40092" y="226139"/>
                </a:lnTo>
                <a:lnTo>
                  <a:pt x="35492" y="233039"/>
                </a:lnTo>
                <a:lnTo>
                  <a:pt x="35723" y="233453"/>
                </a:lnTo>
                <a:lnTo>
                  <a:pt x="36095" y="234348"/>
                </a:lnTo>
                <a:lnTo>
                  <a:pt x="36771" y="235239"/>
                </a:lnTo>
                <a:lnTo>
                  <a:pt x="36767" y="236484"/>
                </a:lnTo>
                <a:lnTo>
                  <a:pt x="36186" y="237418"/>
                </a:lnTo>
                <a:lnTo>
                  <a:pt x="35905" y="238271"/>
                </a:lnTo>
                <a:lnTo>
                  <a:pt x="36531" y="239209"/>
                </a:lnTo>
                <a:lnTo>
                  <a:pt x="36826" y="240548"/>
                </a:lnTo>
                <a:lnTo>
                  <a:pt x="36740" y="241140"/>
                </a:lnTo>
                <a:lnTo>
                  <a:pt x="36771" y="241864"/>
                </a:lnTo>
                <a:lnTo>
                  <a:pt x="36395" y="242712"/>
                </a:lnTo>
                <a:lnTo>
                  <a:pt x="35556" y="243405"/>
                </a:lnTo>
                <a:lnTo>
                  <a:pt x="34485" y="243635"/>
                </a:lnTo>
                <a:lnTo>
                  <a:pt x="33147" y="243848"/>
                </a:lnTo>
                <a:lnTo>
                  <a:pt x="32122" y="244106"/>
                </a:lnTo>
                <a:lnTo>
                  <a:pt x="31142" y="244642"/>
                </a:lnTo>
                <a:lnTo>
                  <a:pt x="30103" y="244875"/>
                </a:lnTo>
                <a:lnTo>
                  <a:pt x="29423" y="245728"/>
                </a:lnTo>
                <a:lnTo>
                  <a:pt x="29051" y="246552"/>
                </a:lnTo>
                <a:lnTo>
                  <a:pt x="29373" y="247693"/>
                </a:lnTo>
                <a:lnTo>
                  <a:pt x="28924" y="248761"/>
                </a:lnTo>
                <a:lnTo>
                  <a:pt x="28202" y="249562"/>
                </a:lnTo>
                <a:lnTo>
                  <a:pt x="27994" y="250470"/>
                </a:lnTo>
                <a:lnTo>
                  <a:pt x="27517" y="251486"/>
                </a:lnTo>
                <a:lnTo>
                  <a:pt x="27286" y="252742"/>
                </a:lnTo>
                <a:lnTo>
                  <a:pt x="27000" y="253920"/>
                </a:lnTo>
                <a:lnTo>
                  <a:pt x="26469" y="254608"/>
                </a:lnTo>
                <a:lnTo>
                  <a:pt x="26039" y="255678"/>
                </a:lnTo>
                <a:lnTo>
                  <a:pt x="26215" y="256759"/>
                </a:lnTo>
                <a:lnTo>
                  <a:pt x="26401" y="258116"/>
                </a:lnTo>
                <a:lnTo>
                  <a:pt x="27000" y="258751"/>
                </a:lnTo>
                <a:lnTo>
                  <a:pt x="28035" y="259215"/>
                </a:lnTo>
                <a:lnTo>
                  <a:pt x="28810" y="259986"/>
                </a:lnTo>
                <a:lnTo>
                  <a:pt x="29318" y="261064"/>
                </a:lnTo>
                <a:lnTo>
                  <a:pt x="29736" y="261888"/>
                </a:lnTo>
                <a:lnTo>
                  <a:pt x="30294" y="262895"/>
                </a:lnTo>
                <a:lnTo>
                  <a:pt x="30870" y="263903"/>
                </a:lnTo>
                <a:lnTo>
                  <a:pt x="30974" y="265105"/>
                </a:lnTo>
                <a:lnTo>
                  <a:pt x="30271" y="265633"/>
                </a:lnTo>
                <a:lnTo>
                  <a:pt x="29554" y="266459"/>
                </a:lnTo>
                <a:lnTo>
                  <a:pt x="29409" y="267770"/>
                </a:lnTo>
                <a:lnTo>
                  <a:pt x="29817" y="268942"/>
                </a:lnTo>
                <a:lnTo>
                  <a:pt x="30098" y="269807"/>
                </a:lnTo>
                <a:lnTo>
                  <a:pt x="30706" y="270692"/>
                </a:lnTo>
                <a:lnTo>
                  <a:pt x="30693" y="271837"/>
                </a:lnTo>
                <a:lnTo>
                  <a:pt x="29863" y="272531"/>
                </a:lnTo>
                <a:lnTo>
                  <a:pt x="29377" y="273272"/>
                </a:lnTo>
                <a:lnTo>
                  <a:pt x="28701" y="274126"/>
                </a:lnTo>
                <a:lnTo>
                  <a:pt x="27880" y="274847"/>
                </a:lnTo>
                <a:lnTo>
                  <a:pt x="26950" y="275460"/>
                </a:lnTo>
                <a:lnTo>
                  <a:pt x="26247" y="276014"/>
                </a:lnTo>
                <a:lnTo>
                  <a:pt x="25199" y="276546"/>
                </a:lnTo>
                <a:lnTo>
                  <a:pt x="24260" y="276537"/>
                </a:lnTo>
                <a:lnTo>
                  <a:pt x="24065" y="276998"/>
                </a:lnTo>
                <a:lnTo>
                  <a:pt x="22918" y="277450"/>
                </a:lnTo>
                <a:lnTo>
                  <a:pt x="22119" y="277898"/>
                </a:lnTo>
                <a:lnTo>
                  <a:pt x="21276" y="278544"/>
                </a:lnTo>
                <a:lnTo>
                  <a:pt x="20686" y="279479"/>
                </a:lnTo>
                <a:lnTo>
                  <a:pt x="19815" y="280172"/>
                </a:lnTo>
                <a:lnTo>
                  <a:pt x="19071" y="280675"/>
                </a:lnTo>
                <a:lnTo>
                  <a:pt x="18395" y="281604"/>
                </a:lnTo>
                <a:lnTo>
                  <a:pt x="17928" y="282323"/>
                </a:lnTo>
                <a:lnTo>
                  <a:pt x="17479" y="282744"/>
                </a:lnTo>
                <a:lnTo>
                  <a:pt x="17284" y="283230"/>
                </a:lnTo>
                <a:lnTo>
                  <a:pt x="16730" y="283869"/>
                </a:lnTo>
                <a:lnTo>
                  <a:pt x="16118" y="284754"/>
                </a:lnTo>
                <a:lnTo>
                  <a:pt x="15301" y="285501"/>
                </a:lnTo>
                <a:lnTo>
                  <a:pt x="14530" y="286252"/>
                </a:lnTo>
                <a:lnTo>
                  <a:pt x="13791" y="286780"/>
                </a:lnTo>
                <a:lnTo>
                  <a:pt x="12648" y="287210"/>
                </a:lnTo>
                <a:lnTo>
                  <a:pt x="11418" y="287585"/>
                </a:lnTo>
                <a:lnTo>
                  <a:pt x="10534" y="288255"/>
                </a:lnTo>
                <a:lnTo>
                  <a:pt x="9926" y="288767"/>
                </a:lnTo>
                <a:lnTo>
                  <a:pt x="9146" y="289517"/>
                </a:lnTo>
                <a:lnTo>
                  <a:pt x="8402" y="290345"/>
                </a:lnTo>
                <a:lnTo>
                  <a:pt x="6964" y="291681"/>
                </a:lnTo>
                <a:lnTo>
                  <a:pt x="6741" y="291917"/>
                </a:lnTo>
                <a:lnTo>
                  <a:pt x="2799" y="299856"/>
                </a:lnTo>
                <a:lnTo>
                  <a:pt x="10933" y="323688"/>
                </a:lnTo>
                <a:lnTo>
                  <a:pt x="13242" y="324823"/>
                </a:lnTo>
                <a:lnTo>
                  <a:pt x="14448" y="333687"/>
                </a:lnTo>
                <a:lnTo>
                  <a:pt x="14489" y="338845"/>
                </a:lnTo>
                <a:lnTo>
                  <a:pt x="13727" y="341015"/>
                </a:lnTo>
                <a:lnTo>
                  <a:pt x="12743" y="342749"/>
                </a:lnTo>
                <a:lnTo>
                  <a:pt x="8692" y="354135"/>
                </a:lnTo>
                <a:lnTo>
                  <a:pt x="7308" y="366304"/>
                </a:lnTo>
                <a:lnTo>
                  <a:pt x="5235" y="369767"/>
                </a:lnTo>
                <a:lnTo>
                  <a:pt x="5553" y="374567"/>
                </a:lnTo>
                <a:lnTo>
                  <a:pt x="4673" y="376457"/>
                </a:lnTo>
                <a:lnTo>
                  <a:pt x="1652" y="384671"/>
                </a:lnTo>
                <a:lnTo>
                  <a:pt x="1275" y="391497"/>
                </a:lnTo>
                <a:lnTo>
                  <a:pt x="1021" y="394595"/>
                </a:lnTo>
                <a:lnTo>
                  <a:pt x="363" y="402400"/>
                </a:lnTo>
                <a:lnTo>
                  <a:pt x="1661" y="412785"/>
                </a:lnTo>
                <a:lnTo>
                  <a:pt x="1856" y="427740"/>
                </a:lnTo>
                <a:lnTo>
                  <a:pt x="42750" y="424032"/>
                </a:lnTo>
                <a:lnTo>
                  <a:pt x="59688" y="436275"/>
                </a:lnTo>
                <a:lnTo>
                  <a:pt x="59738" y="436357"/>
                </a:lnTo>
                <a:lnTo>
                  <a:pt x="66847" y="449961"/>
                </a:lnTo>
                <a:lnTo>
                  <a:pt x="70167" y="456328"/>
                </a:lnTo>
                <a:lnTo>
                  <a:pt x="70494" y="456954"/>
                </a:lnTo>
                <a:lnTo>
                  <a:pt x="73379" y="462468"/>
                </a:lnTo>
                <a:lnTo>
                  <a:pt x="74340" y="464315"/>
                </a:lnTo>
                <a:lnTo>
                  <a:pt x="75502" y="468521"/>
                </a:lnTo>
                <a:lnTo>
                  <a:pt x="80147" y="485561"/>
                </a:lnTo>
                <a:lnTo>
                  <a:pt x="86457" y="493588"/>
                </a:lnTo>
                <a:lnTo>
                  <a:pt x="89827" y="496892"/>
                </a:lnTo>
                <a:lnTo>
                  <a:pt x="97362" y="506494"/>
                </a:lnTo>
                <a:lnTo>
                  <a:pt x="120374" y="511862"/>
                </a:lnTo>
                <a:lnTo>
                  <a:pt x="139621" y="515882"/>
                </a:lnTo>
                <a:lnTo>
                  <a:pt x="161531" y="519481"/>
                </a:lnTo>
                <a:lnTo>
                  <a:pt x="176424" y="523724"/>
                </a:lnTo>
                <a:lnTo>
                  <a:pt x="205415" y="532681"/>
                </a:lnTo>
                <a:lnTo>
                  <a:pt x="205642" y="532205"/>
                </a:lnTo>
                <a:lnTo>
                  <a:pt x="206186" y="531719"/>
                </a:lnTo>
                <a:lnTo>
                  <a:pt x="208903" y="529183"/>
                </a:lnTo>
                <a:lnTo>
                  <a:pt x="235544" y="504216"/>
                </a:lnTo>
                <a:lnTo>
                  <a:pt x="238529" y="501706"/>
                </a:lnTo>
                <a:lnTo>
                  <a:pt x="238688" y="501602"/>
                </a:lnTo>
                <a:lnTo>
                  <a:pt x="240729" y="500200"/>
                </a:lnTo>
                <a:lnTo>
                  <a:pt x="241600" y="498557"/>
                </a:lnTo>
                <a:lnTo>
                  <a:pt x="252841" y="488696"/>
                </a:lnTo>
                <a:lnTo>
                  <a:pt x="256375" y="485039"/>
                </a:lnTo>
                <a:lnTo>
                  <a:pt x="258589" y="482666"/>
                </a:lnTo>
                <a:lnTo>
                  <a:pt x="262222" y="479775"/>
                </a:lnTo>
                <a:lnTo>
                  <a:pt x="265162" y="477020"/>
                </a:lnTo>
                <a:lnTo>
                  <a:pt x="268051" y="474665"/>
                </a:lnTo>
                <a:lnTo>
                  <a:pt x="275237" y="468816"/>
                </a:lnTo>
                <a:lnTo>
                  <a:pt x="279877" y="464945"/>
                </a:lnTo>
                <a:lnTo>
                  <a:pt x="290991" y="465980"/>
                </a:lnTo>
                <a:lnTo>
                  <a:pt x="297986" y="465494"/>
                </a:lnTo>
                <a:lnTo>
                  <a:pt x="312801" y="465177"/>
                </a:lnTo>
                <a:lnTo>
                  <a:pt x="324554" y="463893"/>
                </a:lnTo>
                <a:lnTo>
                  <a:pt x="334766" y="465553"/>
                </a:lnTo>
                <a:lnTo>
                  <a:pt x="374866" y="468594"/>
                </a:lnTo>
                <a:lnTo>
                  <a:pt x="411333" y="474634"/>
                </a:lnTo>
                <a:lnTo>
                  <a:pt x="442556" y="482829"/>
                </a:lnTo>
                <a:lnTo>
                  <a:pt x="445831" y="488737"/>
                </a:lnTo>
                <a:lnTo>
                  <a:pt x="453111" y="485148"/>
                </a:lnTo>
                <a:lnTo>
                  <a:pt x="457171" y="480392"/>
                </a:lnTo>
                <a:lnTo>
                  <a:pt x="462297" y="481386"/>
                </a:lnTo>
                <a:lnTo>
                  <a:pt x="476913" y="473749"/>
                </a:lnTo>
                <a:lnTo>
                  <a:pt x="481830" y="470795"/>
                </a:lnTo>
                <a:lnTo>
                  <a:pt x="482080" y="469878"/>
                </a:lnTo>
                <a:lnTo>
                  <a:pt x="486684" y="453279"/>
                </a:lnTo>
                <a:lnTo>
                  <a:pt x="490599" y="443037"/>
                </a:lnTo>
                <a:lnTo>
                  <a:pt x="498596" y="422921"/>
                </a:lnTo>
                <a:lnTo>
                  <a:pt x="509383" y="405658"/>
                </a:lnTo>
                <a:lnTo>
                  <a:pt x="519526" y="389069"/>
                </a:lnTo>
                <a:lnTo>
                  <a:pt x="519531" y="389044"/>
                </a:lnTo>
                <a:lnTo>
                  <a:pt x="527297" y="374309"/>
                </a:lnTo>
                <a:lnTo>
                  <a:pt x="526612" y="360590"/>
                </a:lnTo>
                <a:lnTo>
                  <a:pt x="526616" y="360566"/>
                </a:lnTo>
                <a:lnTo>
                  <a:pt x="527619" y="358629"/>
                </a:lnTo>
                <a:lnTo>
                  <a:pt x="528386" y="354715"/>
                </a:lnTo>
                <a:lnTo>
                  <a:pt x="496423" y="299217"/>
                </a:lnTo>
                <a:lnTo>
                  <a:pt x="498905" y="298407"/>
                </a:lnTo>
                <a:lnTo>
                  <a:pt x="498923" y="298410"/>
                </a:lnTo>
                <a:lnTo>
                  <a:pt x="510105" y="296862"/>
                </a:lnTo>
                <a:lnTo>
                  <a:pt x="519245" y="292015"/>
                </a:lnTo>
                <a:lnTo>
                  <a:pt x="526997" y="284383"/>
                </a:lnTo>
                <a:lnTo>
                  <a:pt x="525278" y="257279"/>
                </a:lnTo>
                <a:lnTo>
                  <a:pt x="527102" y="252478"/>
                </a:lnTo>
                <a:lnTo>
                  <a:pt x="532985" y="238379"/>
                </a:lnTo>
                <a:lnTo>
                  <a:pt x="533684" y="235925"/>
                </a:lnTo>
                <a:lnTo>
                  <a:pt x="537853" y="221300"/>
                </a:lnTo>
                <a:lnTo>
                  <a:pt x="548132" y="209796"/>
                </a:lnTo>
                <a:lnTo>
                  <a:pt x="570799" y="184783"/>
                </a:lnTo>
                <a:lnTo>
                  <a:pt x="570854" y="169666"/>
                </a:lnTo>
                <a:lnTo>
                  <a:pt x="572836" y="161779"/>
                </a:lnTo>
                <a:lnTo>
                  <a:pt x="574460" y="155346"/>
                </a:lnTo>
                <a:lnTo>
                  <a:pt x="562743" y="144020"/>
                </a:lnTo>
                <a:lnTo>
                  <a:pt x="546657" y="124271"/>
                </a:lnTo>
                <a:lnTo>
                  <a:pt x="534441" y="103834"/>
                </a:lnTo>
                <a:lnTo>
                  <a:pt x="531157" y="98149"/>
                </a:lnTo>
                <a:lnTo>
                  <a:pt x="527841" y="90489"/>
                </a:lnTo>
                <a:lnTo>
                  <a:pt x="524911" y="86092"/>
                </a:lnTo>
                <a:lnTo>
                  <a:pt x="522361" y="82271"/>
                </a:lnTo>
                <a:lnTo>
                  <a:pt x="509778" y="58108"/>
                </a:lnTo>
                <a:lnTo>
                  <a:pt x="510821" y="52556"/>
                </a:lnTo>
                <a:lnTo>
                  <a:pt x="519903" y="27341"/>
                </a:lnTo>
                <a:lnTo>
                  <a:pt x="520048" y="26962"/>
                </a:lnTo>
                <a:lnTo>
                  <a:pt x="527310" y="17630"/>
                </a:lnTo>
                <a:lnTo>
                  <a:pt x="524811" y="9103"/>
                </a:lnTo>
                <a:lnTo>
                  <a:pt x="511928" y="14912"/>
                </a:lnTo>
                <a:lnTo>
                  <a:pt x="494668" y="16831"/>
                </a:lnTo>
                <a:lnTo>
                  <a:pt x="472771" y="30810"/>
                </a:lnTo>
                <a:lnTo>
                  <a:pt x="471034" y="31936"/>
                </a:lnTo>
                <a:lnTo>
                  <a:pt x="442324" y="32839"/>
                </a:lnTo>
                <a:lnTo>
                  <a:pt x="435751" y="35058"/>
                </a:lnTo>
                <a:lnTo>
                  <a:pt x="430022" y="31526"/>
                </a:lnTo>
                <a:lnTo>
                  <a:pt x="428543" y="30291"/>
                </a:lnTo>
                <a:lnTo>
                  <a:pt x="423150" y="25765"/>
                </a:lnTo>
                <a:lnTo>
                  <a:pt x="418645" y="22263"/>
                </a:lnTo>
                <a:lnTo>
                  <a:pt x="414767" y="17655"/>
                </a:lnTo>
                <a:lnTo>
                  <a:pt x="399838" y="26801"/>
                </a:lnTo>
                <a:lnTo>
                  <a:pt x="397851" y="25253"/>
                </a:lnTo>
                <a:lnTo>
                  <a:pt x="391305" y="22892"/>
                </a:lnTo>
                <a:lnTo>
                  <a:pt x="378849" y="18469"/>
                </a:lnTo>
                <a:lnTo>
                  <a:pt x="374902" y="17083"/>
                </a:lnTo>
                <a:lnTo>
                  <a:pt x="370720" y="13232"/>
                </a:lnTo>
                <a:lnTo>
                  <a:pt x="367494" y="4324"/>
                </a:lnTo>
                <a:lnTo>
                  <a:pt x="361674" y="3722"/>
                </a:lnTo>
                <a:lnTo>
                  <a:pt x="353382" y="261"/>
                </a:lnTo>
                <a:lnTo>
                  <a:pt x="349118" y="9370"/>
                </a:lnTo>
                <a:lnTo>
                  <a:pt x="347803" y="15766"/>
                </a:lnTo>
                <a:lnTo>
                  <a:pt x="346179" y="16326"/>
                </a:lnTo>
                <a:lnTo>
                  <a:pt x="338222" y="19130"/>
                </a:lnTo>
                <a:lnTo>
                  <a:pt x="338517" y="21627"/>
                </a:lnTo>
                <a:lnTo>
                  <a:pt x="334693" y="25612"/>
                </a:lnTo>
                <a:lnTo>
                  <a:pt x="326519" y="34198"/>
                </a:lnTo>
                <a:lnTo>
                  <a:pt x="315337" y="25392"/>
                </a:lnTo>
                <a:lnTo>
                  <a:pt x="313187" y="14620"/>
                </a:lnTo>
                <a:lnTo>
                  <a:pt x="300780" y="10971"/>
                </a:lnTo>
                <a:lnTo>
                  <a:pt x="299941" y="15777"/>
                </a:lnTo>
                <a:lnTo>
                  <a:pt x="298380" y="21571"/>
                </a:lnTo>
                <a:lnTo>
                  <a:pt x="291907" y="21307"/>
                </a:lnTo>
                <a:lnTo>
                  <a:pt x="287761" y="34178"/>
                </a:lnTo>
                <a:lnTo>
                  <a:pt x="281859" y="36123"/>
                </a:lnTo>
                <a:lnTo>
                  <a:pt x="276978" y="37846"/>
                </a:lnTo>
                <a:lnTo>
                  <a:pt x="272460" y="48779"/>
                </a:lnTo>
                <a:lnTo>
                  <a:pt x="271694" y="51642"/>
                </a:lnTo>
                <a:lnTo>
                  <a:pt x="265874" y="53716"/>
                </a:lnTo>
                <a:lnTo>
                  <a:pt x="262590" y="55363"/>
                </a:lnTo>
                <a:lnTo>
                  <a:pt x="258747" y="54571"/>
                </a:lnTo>
                <a:lnTo>
                  <a:pt x="257164" y="53315"/>
                </a:lnTo>
                <a:lnTo>
                  <a:pt x="254996" y="54544"/>
                </a:lnTo>
                <a:lnTo>
                  <a:pt x="254234" y="57010"/>
                </a:lnTo>
                <a:lnTo>
                  <a:pt x="250959" y="57215"/>
                </a:lnTo>
                <a:lnTo>
                  <a:pt x="250287" y="59240"/>
                </a:lnTo>
                <a:lnTo>
                  <a:pt x="249666" y="60046"/>
                </a:lnTo>
                <a:lnTo>
                  <a:pt x="249271" y="60102"/>
                </a:lnTo>
                <a:lnTo>
                  <a:pt x="248455" y="60060"/>
                </a:lnTo>
                <a:lnTo>
                  <a:pt x="247534" y="58081"/>
                </a:lnTo>
                <a:lnTo>
                  <a:pt x="244939" y="58967"/>
                </a:lnTo>
                <a:lnTo>
                  <a:pt x="243415" y="6159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F7E5FCD1-4251-003B-7018-FE6C477F3671}"/>
              </a:ext>
            </a:extLst>
          </p:cNvPr>
          <p:cNvSpPr>
            <a:spLocks/>
          </p:cNvSpPr>
          <p:nvPr/>
        </p:nvSpPr>
        <p:spPr>
          <a:xfrm flipV="1">
            <a:off x="5412045" y="2621576"/>
            <a:ext cx="717549" cy="1076954"/>
          </a:xfrm>
          <a:custGeom>
            <a:avLst/>
            <a:gdLst>
              <a:gd name="connsiteX0" fmla="*/ 347506 w 488649"/>
              <a:gd name="connsiteY0" fmla="*/ 320293 h 733403"/>
              <a:gd name="connsiteX1" fmla="*/ 344237 w 488649"/>
              <a:gd name="connsiteY1" fmla="*/ 317104 h 733403"/>
              <a:gd name="connsiteX2" fmla="*/ 342695 w 488649"/>
              <a:gd name="connsiteY2" fmla="*/ 312505 h 733403"/>
              <a:gd name="connsiteX3" fmla="*/ 342087 w 488649"/>
              <a:gd name="connsiteY3" fmla="*/ 308037 h 733403"/>
              <a:gd name="connsiteX4" fmla="*/ 342481 w 488649"/>
              <a:gd name="connsiteY4" fmla="*/ 306186 h 733403"/>
              <a:gd name="connsiteX5" fmla="*/ 343177 w 488649"/>
              <a:gd name="connsiteY5" fmla="*/ 302853 h 733403"/>
              <a:gd name="connsiteX6" fmla="*/ 343214 w 488649"/>
              <a:gd name="connsiteY6" fmla="*/ 302706 h 733403"/>
              <a:gd name="connsiteX7" fmla="*/ 345193 w 488649"/>
              <a:gd name="connsiteY7" fmla="*/ 293301 h 733403"/>
              <a:gd name="connsiteX8" fmla="*/ 345362 w 488649"/>
              <a:gd name="connsiteY8" fmla="*/ 292511 h 733403"/>
              <a:gd name="connsiteX9" fmla="*/ 349443 w 488649"/>
              <a:gd name="connsiteY9" fmla="*/ 273087 h 733403"/>
              <a:gd name="connsiteX10" fmla="*/ 351216 w 488649"/>
              <a:gd name="connsiteY10" fmla="*/ 264747 h 733403"/>
              <a:gd name="connsiteX11" fmla="*/ 351299 w 488649"/>
              <a:gd name="connsiteY11" fmla="*/ 264651 h 733403"/>
              <a:gd name="connsiteX12" fmla="*/ 355232 w 488649"/>
              <a:gd name="connsiteY12" fmla="*/ 261306 h 733403"/>
              <a:gd name="connsiteX13" fmla="*/ 357684 w 488649"/>
              <a:gd name="connsiteY13" fmla="*/ 258956 h 733403"/>
              <a:gd name="connsiteX14" fmla="*/ 360846 w 488649"/>
              <a:gd name="connsiteY14" fmla="*/ 256260 h 733403"/>
              <a:gd name="connsiteX15" fmla="*/ 375304 w 488649"/>
              <a:gd name="connsiteY15" fmla="*/ 242288 h 733403"/>
              <a:gd name="connsiteX16" fmla="*/ 390803 w 488649"/>
              <a:gd name="connsiteY16" fmla="*/ 227784 h 733403"/>
              <a:gd name="connsiteX17" fmla="*/ 392665 w 488649"/>
              <a:gd name="connsiteY17" fmla="*/ 226049 h 733403"/>
              <a:gd name="connsiteX18" fmla="*/ 396445 w 488649"/>
              <a:gd name="connsiteY18" fmla="*/ 222510 h 733403"/>
              <a:gd name="connsiteX19" fmla="*/ 403975 w 488649"/>
              <a:gd name="connsiteY19" fmla="*/ 215413 h 733403"/>
              <a:gd name="connsiteX20" fmla="*/ 431263 w 488649"/>
              <a:gd name="connsiteY20" fmla="*/ 190010 h 733403"/>
              <a:gd name="connsiteX21" fmla="*/ 420045 w 488649"/>
              <a:gd name="connsiteY21" fmla="*/ 173637 h 733403"/>
              <a:gd name="connsiteX22" fmla="*/ 415713 w 488649"/>
              <a:gd name="connsiteY22" fmla="*/ 167289 h 733403"/>
              <a:gd name="connsiteX23" fmla="*/ 406309 w 488649"/>
              <a:gd name="connsiteY23" fmla="*/ 153580 h 733403"/>
              <a:gd name="connsiteX24" fmla="*/ 404832 w 488649"/>
              <a:gd name="connsiteY24" fmla="*/ 151426 h 733403"/>
              <a:gd name="connsiteX25" fmla="*/ 402008 w 488649"/>
              <a:gd name="connsiteY25" fmla="*/ 147101 h 733403"/>
              <a:gd name="connsiteX26" fmla="*/ 397608 w 488649"/>
              <a:gd name="connsiteY26" fmla="*/ 140671 h 733403"/>
              <a:gd name="connsiteX27" fmla="*/ 396748 w 488649"/>
              <a:gd name="connsiteY27" fmla="*/ 140212 h 733403"/>
              <a:gd name="connsiteX28" fmla="*/ 392629 w 488649"/>
              <a:gd name="connsiteY28" fmla="*/ 137528 h 733403"/>
              <a:gd name="connsiteX29" fmla="*/ 379917 w 488649"/>
              <a:gd name="connsiteY29" fmla="*/ 137162 h 733403"/>
              <a:gd name="connsiteX30" fmla="*/ 377372 w 488649"/>
              <a:gd name="connsiteY30" fmla="*/ 128046 h 733403"/>
              <a:gd name="connsiteX31" fmla="*/ 374061 w 488649"/>
              <a:gd name="connsiteY31" fmla="*/ 115376 h 733403"/>
              <a:gd name="connsiteX32" fmla="*/ 372855 w 488649"/>
              <a:gd name="connsiteY32" fmla="*/ 98914 h 733403"/>
              <a:gd name="connsiteX33" fmla="*/ 374084 w 488649"/>
              <a:gd name="connsiteY33" fmla="*/ 97321 h 733403"/>
              <a:gd name="connsiteX34" fmla="*/ 377492 w 488649"/>
              <a:gd name="connsiteY34" fmla="*/ 92979 h 733403"/>
              <a:gd name="connsiteX35" fmla="*/ 373511 w 488649"/>
              <a:gd name="connsiteY35" fmla="*/ 90942 h 733403"/>
              <a:gd name="connsiteX36" fmla="*/ 368472 w 488649"/>
              <a:gd name="connsiteY36" fmla="*/ 88398 h 733403"/>
              <a:gd name="connsiteX37" fmla="*/ 363725 w 488649"/>
              <a:gd name="connsiteY37" fmla="*/ 85995 h 733403"/>
              <a:gd name="connsiteX38" fmla="*/ 359535 w 488649"/>
              <a:gd name="connsiteY38" fmla="*/ 83864 h 733403"/>
              <a:gd name="connsiteX39" fmla="*/ 356636 w 488649"/>
              <a:gd name="connsiteY39" fmla="*/ 83220 h 733403"/>
              <a:gd name="connsiteX40" fmla="*/ 342748 w 488649"/>
              <a:gd name="connsiteY40" fmla="*/ 80123 h 733403"/>
              <a:gd name="connsiteX41" fmla="*/ 340847 w 488649"/>
              <a:gd name="connsiteY41" fmla="*/ 79669 h 733403"/>
              <a:gd name="connsiteX42" fmla="*/ 338694 w 488649"/>
              <a:gd name="connsiteY42" fmla="*/ 79208 h 733403"/>
              <a:gd name="connsiteX43" fmla="*/ 332484 w 488649"/>
              <a:gd name="connsiteY43" fmla="*/ 77814 h 733403"/>
              <a:gd name="connsiteX44" fmla="*/ 329503 w 488649"/>
              <a:gd name="connsiteY44" fmla="*/ 70459 h 733403"/>
              <a:gd name="connsiteX45" fmla="*/ 325577 w 488649"/>
              <a:gd name="connsiteY45" fmla="*/ 60798 h 733403"/>
              <a:gd name="connsiteX46" fmla="*/ 324786 w 488649"/>
              <a:gd name="connsiteY46" fmla="*/ 53356 h 733403"/>
              <a:gd name="connsiteX47" fmla="*/ 324319 w 488649"/>
              <a:gd name="connsiteY47" fmla="*/ 49100 h 733403"/>
              <a:gd name="connsiteX48" fmla="*/ 321471 w 488649"/>
              <a:gd name="connsiteY48" fmla="*/ 23640 h 733403"/>
              <a:gd name="connsiteX49" fmla="*/ 321348 w 488649"/>
              <a:gd name="connsiteY49" fmla="*/ 22446 h 733403"/>
              <a:gd name="connsiteX50" fmla="*/ 314949 w 488649"/>
              <a:gd name="connsiteY50" fmla="*/ 23556 h 733403"/>
              <a:gd name="connsiteX51" fmla="*/ 311246 w 488649"/>
              <a:gd name="connsiteY51" fmla="*/ 23495 h 733403"/>
              <a:gd name="connsiteX52" fmla="*/ 301224 w 488649"/>
              <a:gd name="connsiteY52" fmla="*/ 23377 h 733403"/>
              <a:gd name="connsiteX53" fmla="*/ 296538 w 488649"/>
              <a:gd name="connsiteY53" fmla="*/ 20528 h 733403"/>
              <a:gd name="connsiteX54" fmla="*/ 292131 w 488649"/>
              <a:gd name="connsiteY54" fmla="*/ 19774 h 733403"/>
              <a:gd name="connsiteX55" fmla="*/ 290892 w 488649"/>
              <a:gd name="connsiteY55" fmla="*/ 19677 h 733403"/>
              <a:gd name="connsiteX56" fmla="*/ 284592 w 488649"/>
              <a:gd name="connsiteY56" fmla="*/ 19194 h 733403"/>
              <a:gd name="connsiteX57" fmla="*/ 282018 w 488649"/>
              <a:gd name="connsiteY57" fmla="*/ 16373 h 733403"/>
              <a:gd name="connsiteX58" fmla="*/ 273225 w 488649"/>
              <a:gd name="connsiteY58" fmla="*/ 8821 h 733403"/>
              <a:gd name="connsiteX59" fmla="*/ 273096 w 488649"/>
              <a:gd name="connsiteY59" fmla="*/ 4602 h 733403"/>
              <a:gd name="connsiteX60" fmla="*/ 271601 w 488649"/>
              <a:gd name="connsiteY60" fmla="*/ 2844 h 733403"/>
              <a:gd name="connsiteX61" fmla="*/ 270299 w 488649"/>
              <a:gd name="connsiteY61" fmla="*/ 693 h 733403"/>
              <a:gd name="connsiteX62" fmla="*/ 267655 w 488649"/>
              <a:gd name="connsiteY62" fmla="*/ 608 h 733403"/>
              <a:gd name="connsiteX63" fmla="*/ 261735 w 488649"/>
              <a:gd name="connsiteY63" fmla="*/ 311 h 733403"/>
              <a:gd name="connsiteX64" fmla="*/ 257544 w 488649"/>
              <a:gd name="connsiteY64" fmla="*/ 1256 h 733403"/>
              <a:gd name="connsiteX65" fmla="*/ 256401 w 488649"/>
              <a:gd name="connsiteY65" fmla="*/ 2781 h 733403"/>
              <a:gd name="connsiteX66" fmla="*/ 253676 w 488649"/>
              <a:gd name="connsiteY66" fmla="*/ 2381 h 733403"/>
              <a:gd name="connsiteX67" fmla="*/ 252889 w 488649"/>
              <a:gd name="connsiteY67" fmla="*/ 2596 h 733403"/>
              <a:gd name="connsiteX68" fmla="*/ 252510 w 488649"/>
              <a:gd name="connsiteY68" fmla="*/ 2965 h 733403"/>
              <a:gd name="connsiteX69" fmla="*/ 254357 w 488649"/>
              <a:gd name="connsiteY69" fmla="*/ 5910 h 733403"/>
              <a:gd name="connsiteX70" fmla="*/ 250609 w 488649"/>
              <a:gd name="connsiteY70" fmla="*/ 7584 h 733403"/>
              <a:gd name="connsiteX71" fmla="*/ 248817 w 488649"/>
              <a:gd name="connsiteY71" fmla="*/ 9850 h 733403"/>
              <a:gd name="connsiteX72" fmla="*/ 241600 w 488649"/>
              <a:gd name="connsiteY72" fmla="*/ 6666 h 733403"/>
              <a:gd name="connsiteX73" fmla="*/ 241440 w 488649"/>
              <a:gd name="connsiteY73" fmla="*/ 7632 h 733403"/>
              <a:gd name="connsiteX74" fmla="*/ 238903 w 488649"/>
              <a:gd name="connsiteY74" fmla="*/ 7242 h 733403"/>
              <a:gd name="connsiteX75" fmla="*/ 236507 w 488649"/>
              <a:gd name="connsiteY75" fmla="*/ 8962 h 733403"/>
              <a:gd name="connsiteX76" fmla="*/ 237823 w 488649"/>
              <a:gd name="connsiteY76" fmla="*/ 16313 h 733403"/>
              <a:gd name="connsiteX77" fmla="*/ 231710 w 488649"/>
              <a:gd name="connsiteY77" fmla="*/ 20915 h 733403"/>
              <a:gd name="connsiteX78" fmla="*/ 219643 w 488649"/>
              <a:gd name="connsiteY78" fmla="*/ 28607 h 733403"/>
              <a:gd name="connsiteX79" fmla="*/ 216518 w 488649"/>
              <a:gd name="connsiteY79" fmla="*/ 30634 h 733403"/>
              <a:gd name="connsiteX80" fmla="*/ 212543 w 488649"/>
              <a:gd name="connsiteY80" fmla="*/ 36632 h 733403"/>
              <a:gd name="connsiteX81" fmla="*/ 206821 w 488649"/>
              <a:gd name="connsiteY81" fmla="*/ 45486 h 733403"/>
              <a:gd name="connsiteX82" fmla="*/ 203310 w 488649"/>
              <a:gd name="connsiteY82" fmla="*/ 50847 h 733403"/>
              <a:gd name="connsiteX83" fmla="*/ 203142 w 488649"/>
              <a:gd name="connsiteY83" fmla="*/ 51095 h 733403"/>
              <a:gd name="connsiteX84" fmla="*/ 191722 w 488649"/>
              <a:gd name="connsiteY84" fmla="*/ 68465 h 733403"/>
              <a:gd name="connsiteX85" fmla="*/ 180778 w 488649"/>
              <a:gd name="connsiteY85" fmla="*/ 92314 h 733403"/>
              <a:gd name="connsiteX86" fmla="*/ 180796 w 488649"/>
              <a:gd name="connsiteY86" fmla="*/ 95292 h 733403"/>
              <a:gd name="connsiteX87" fmla="*/ 180822 w 488649"/>
              <a:gd name="connsiteY87" fmla="*/ 99759 h 733403"/>
              <a:gd name="connsiteX88" fmla="*/ 180826 w 488649"/>
              <a:gd name="connsiteY88" fmla="*/ 100354 h 733403"/>
              <a:gd name="connsiteX89" fmla="*/ 155988 w 488649"/>
              <a:gd name="connsiteY89" fmla="*/ 100600 h 733403"/>
              <a:gd name="connsiteX90" fmla="*/ 139159 w 488649"/>
              <a:gd name="connsiteY90" fmla="*/ 95740 h 733403"/>
              <a:gd name="connsiteX91" fmla="*/ 124613 w 488649"/>
              <a:gd name="connsiteY91" fmla="*/ 95989 h 733403"/>
              <a:gd name="connsiteX92" fmla="*/ 105303 w 488649"/>
              <a:gd name="connsiteY92" fmla="*/ 96392 h 733403"/>
              <a:gd name="connsiteX93" fmla="*/ 80577 w 488649"/>
              <a:gd name="connsiteY93" fmla="*/ 104728 h 733403"/>
              <a:gd name="connsiteX94" fmla="*/ 79951 w 488649"/>
              <a:gd name="connsiteY94" fmla="*/ 105044 h 733403"/>
              <a:gd name="connsiteX95" fmla="*/ 64901 w 488649"/>
              <a:gd name="connsiteY95" fmla="*/ 112406 h 733403"/>
              <a:gd name="connsiteX96" fmla="*/ 63378 w 488649"/>
              <a:gd name="connsiteY96" fmla="*/ 113797 h 733403"/>
              <a:gd name="connsiteX97" fmla="*/ 62790 w 488649"/>
              <a:gd name="connsiteY97" fmla="*/ 119924 h 733403"/>
              <a:gd name="connsiteX98" fmla="*/ 67319 w 488649"/>
              <a:gd name="connsiteY98" fmla="*/ 130134 h 733403"/>
              <a:gd name="connsiteX99" fmla="*/ 67998 w 488649"/>
              <a:gd name="connsiteY99" fmla="*/ 131677 h 733403"/>
              <a:gd name="connsiteX100" fmla="*/ 73455 w 488649"/>
              <a:gd name="connsiteY100" fmla="*/ 141515 h 733403"/>
              <a:gd name="connsiteX101" fmla="*/ 73077 w 488649"/>
              <a:gd name="connsiteY101" fmla="*/ 151038 h 733403"/>
              <a:gd name="connsiteX102" fmla="*/ 77177 w 488649"/>
              <a:gd name="connsiteY102" fmla="*/ 157273 h 733403"/>
              <a:gd name="connsiteX103" fmla="*/ 77248 w 488649"/>
              <a:gd name="connsiteY103" fmla="*/ 158587 h 733403"/>
              <a:gd name="connsiteX104" fmla="*/ 87614 w 488649"/>
              <a:gd name="connsiteY104" fmla="*/ 175798 h 733403"/>
              <a:gd name="connsiteX105" fmla="*/ 91036 w 488649"/>
              <a:gd name="connsiteY105" fmla="*/ 180921 h 733403"/>
              <a:gd name="connsiteX106" fmla="*/ 99140 w 488649"/>
              <a:gd name="connsiteY106" fmla="*/ 193377 h 733403"/>
              <a:gd name="connsiteX107" fmla="*/ 103058 w 488649"/>
              <a:gd name="connsiteY107" fmla="*/ 198421 h 733403"/>
              <a:gd name="connsiteX108" fmla="*/ 97320 w 488649"/>
              <a:gd name="connsiteY108" fmla="*/ 199806 h 733403"/>
              <a:gd name="connsiteX109" fmla="*/ 94178 w 488649"/>
              <a:gd name="connsiteY109" fmla="*/ 200955 h 733403"/>
              <a:gd name="connsiteX110" fmla="*/ 90436 w 488649"/>
              <a:gd name="connsiteY110" fmla="*/ 202818 h 733403"/>
              <a:gd name="connsiteX111" fmla="*/ 80695 w 488649"/>
              <a:gd name="connsiteY111" fmla="*/ 205553 h 733403"/>
              <a:gd name="connsiteX112" fmla="*/ 73836 w 488649"/>
              <a:gd name="connsiteY112" fmla="*/ 206083 h 733403"/>
              <a:gd name="connsiteX113" fmla="*/ 66091 w 488649"/>
              <a:gd name="connsiteY113" fmla="*/ 208964 h 733403"/>
              <a:gd name="connsiteX114" fmla="*/ 52229 w 488649"/>
              <a:gd name="connsiteY114" fmla="*/ 212994 h 733403"/>
              <a:gd name="connsiteX115" fmla="*/ 41325 w 488649"/>
              <a:gd name="connsiteY115" fmla="*/ 216210 h 733403"/>
              <a:gd name="connsiteX116" fmla="*/ 34401 w 488649"/>
              <a:gd name="connsiteY116" fmla="*/ 218347 h 733403"/>
              <a:gd name="connsiteX117" fmla="*/ 15355 w 488649"/>
              <a:gd name="connsiteY117" fmla="*/ 223257 h 733403"/>
              <a:gd name="connsiteX118" fmla="*/ 13856 w 488649"/>
              <a:gd name="connsiteY118" fmla="*/ 226183 h 733403"/>
              <a:gd name="connsiteX119" fmla="*/ 13197 w 488649"/>
              <a:gd name="connsiteY119" fmla="*/ 228923 h 733403"/>
              <a:gd name="connsiteX120" fmla="*/ 7381 w 488649"/>
              <a:gd name="connsiteY120" fmla="*/ 242840 h 733403"/>
              <a:gd name="connsiteX121" fmla="*/ 6586 w 488649"/>
              <a:gd name="connsiteY121" fmla="*/ 244916 h 733403"/>
              <a:gd name="connsiteX122" fmla="*/ 578 w 488649"/>
              <a:gd name="connsiteY122" fmla="*/ 261242 h 733403"/>
              <a:gd name="connsiteX123" fmla="*/ 549 w 488649"/>
              <a:gd name="connsiteY123" fmla="*/ 261318 h 733403"/>
              <a:gd name="connsiteX124" fmla="*/ 418 w 488649"/>
              <a:gd name="connsiteY124" fmla="*/ 261623 h 733403"/>
              <a:gd name="connsiteX125" fmla="*/ 1020 w 488649"/>
              <a:gd name="connsiteY125" fmla="*/ 264080 h 733403"/>
              <a:gd name="connsiteX126" fmla="*/ 2768 w 488649"/>
              <a:gd name="connsiteY126" fmla="*/ 266234 h 733403"/>
              <a:gd name="connsiteX127" fmla="*/ 6269 w 488649"/>
              <a:gd name="connsiteY127" fmla="*/ 269373 h 733403"/>
              <a:gd name="connsiteX128" fmla="*/ 7231 w 488649"/>
              <a:gd name="connsiteY128" fmla="*/ 272735 h 733403"/>
              <a:gd name="connsiteX129" fmla="*/ 5694 w 488649"/>
              <a:gd name="connsiteY129" fmla="*/ 276687 h 733403"/>
              <a:gd name="connsiteX130" fmla="*/ 5997 w 488649"/>
              <a:gd name="connsiteY130" fmla="*/ 278686 h 733403"/>
              <a:gd name="connsiteX131" fmla="*/ 12284 w 488649"/>
              <a:gd name="connsiteY131" fmla="*/ 287518 h 733403"/>
              <a:gd name="connsiteX132" fmla="*/ 13591 w 488649"/>
              <a:gd name="connsiteY132" fmla="*/ 297926 h 733403"/>
              <a:gd name="connsiteX133" fmla="*/ 13967 w 488649"/>
              <a:gd name="connsiteY133" fmla="*/ 299500 h 733403"/>
              <a:gd name="connsiteX134" fmla="*/ 16072 w 488649"/>
              <a:gd name="connsiteY134" fmla="*/ 317782 h 733403"/>
              <a:gd name="connsiteX135" fmla="*/ 15953 w 488649"/>
              <a:gd name="connsiteY135" fmla="*/ 320423 h 733403"/>
              <a:gd name="connsiteX136" fmla="*/ 15552 w 488649"/>
              <a:gd name="connsiteY136" fmla="*/ 331558 h 733403"/>
              <a:gd name="connsiteX137" fmla="*/ 22336 w 488649"/>
              <a:gd name="connsiteY137" fmla="*/ 335628 h 733403"/>
              <a:gd name="connsiteX138" fmla="*/ 26373 w 488649"/>
              <a:gd name="connsiteY138" fmla="*/ 338037 h 733403"/>
              <a:gd name="connsiteX139" fmla="*/ 31233 w 488649"/>
              <a:gd name="connsiteY139" fmla="*/ 340911 h 733403"/>
              <a:gd name="connsiteX140" fmla="*/ 32908 w 488649"/>
              <a:gd name="connsiteY140" fmla="*/ 341959 h 733403"/>
              <a:gd name="connsiteX141" fmla="*/ 37176 w 488649"/>
              <a:gd name="connsiteY141" fmla="*/ 344517 h 733403"/>
              <a:gd name="connsiteX142" fmla="*/ 40338 w 488649"/>
              <a:gd name="connsiteY142" fmla="*/ 345259 h 733403"/>
              <a:gd name="connsiteX143" fmla="*/ 44586 w 488649"/>
              <a:gd name="connsiteY143" fmla="*/ 346284 h 733403"/>
              <a:gd name="connsiteX144" fmla="*/ 45878 w 488649"/>
              <a:gd name="connsiteY144" fmla="*/ 346582 h 733403"/>
              <a:gd name="connsiteX145" fmla="*/ 49500 w 488649"/>
              <a:gd name="connsiteY145" fmla="*/ 347437 h 733403"/>
              <a:gd name="connsiteX146" fmla="*/ 50122 w 488649"/>
              <a:gd name="connsiteY146" fmla="*/ 347587 h 733403"/>
              <a:gd name="connsiteX147" fmla="*/ 58806 w 488649"/>
              <a:gd name="connsiteY147" fmla="*/ 349554 h 733403"/>
              <a:gd name="connsiteX148" fmla="*/ 67617 w 488649"/>
              <a:gd name="connsiteY148" fmla="*/ 351335 h 733403"/>
              <a:gd name="connsiteX149" fmla="*/ 71593 w 488649"/>
              <a:gd name="connsiteY149" fmla="*/ 352197 h 733403"/>
              <a:gd name="connsiteX150" fmla="*/ 74566 w 488649"/>
              <a:gd name="connsiteY150" fmla="*/ 353368 h 733403"/>
              <a:gd name="connsiteX151" fmla="*/ 78911 w 488649"/>
              <a:gd name="connsiteY151" fmla="*/ 354076 h 733403"/>
              <a:gd name="connsiteX152" fmla="*/ 83846 w 488649"/>
              <a:gd name="connsiteY152" fmla="*/ 355566 h 733403"/>
              <a:gd name="connsiteX153" fmla="*/ 76961 w 488649"/>
              <a:gd name="connsiteY153" fmla="*/ 374321 h 733403"/>
              <a:gd name="connsiteX154" fmla="*/ 92500 w 488649"/>
              <a:gd name="connsiteY154" fmla="*/ 388845 h 733403"/>
              <a:gd name="connsiteX155" fmla="*/ 98364 w 488649"/>
              <a:gd name="connsiteY155" fmla="*/ 392934 h 733403"/>
              <a:gd name="connsiteX156" fmla="*/ 105330 w 488649"/>
              <a:gd name="connsiteY156" fmla="*/ 397825 h 733403"/>
              <a:gd name="connsiteX157" fmla="*/ 107663 w 488649"/>
              <a:gd name="connsiteY157" fmla="*/ 398811 h 733403"/>
              <a:gd name="connsiteX158" fmla="*/ 115820 w 488649"/>
              <a:gd name="connsiteY158" fmla="*/ 402173 h 733403"/>
              <a:gd name="connsiteX159" fmla="*/ 118777 w 488649"/>
              <a:gd name="connsiteY159" fmla="*/ 403400 h 733403"/>
              <a:gd name="connsiteX160" fmla="*/ 123143 w 488649"/>
              <a:gd name="connsiteY160" fmla="*/ 396722 h 733403"/>
              <a:gd name="connsiteX161" fmla="*/ 129848 w 488649"/>
              <a:gd name="connsiteY161" fmla="*/ 386475 h 733403"/>
              <a:gd name="connsiteX162" fmla="*/ 146493 w 488649"/>
              <a:gd name="connsiteY162" fmla="*/ 386392 h 733403"/>
              <a:gd name="connsiteX163" fmla="*/ 165387 w 488649"/>
              <a:gd name="connsiteY163" fmla="*/ 386154 h 733403"/>
              <a:gd name="connsiteX164" fmla="*/ 175976 w 488649"/>
              <a:gd name="connsiteY164" fmla="*/ 386058 h 733403"/>
              <a:gd name="connsiteX165" fmla="*/ 176328 w 488649"/>
              <a:gd name="connsiteY165" fmla="*/ 387074 h 733403"/>
              <a:gd name="connsiteX166" fmla="*/ 177961 w 488649"/>
              <a:gd name="connsiteY166" fmla="*/ 394466 h 733403"/>
              <a:gd name="connsiteX167" fmla="*/ 180846 w 488649"/>
              <a:gd name="connsiteY167" fmla="*/ 408185 h 733403"/>
              <a:gd name="connsiteX168" fmla="*/ 184471 w 488649"/>
              <a:gd name="connsiteY168" fmla="*/ 408163 h 733403"/>
              <a:gd name="connsiteX169" fmla="*/ 204308 w 488649"/>
              <a:gd name="connsiteY169" fmla="*/ 408097 h 733403"/>
              <a:gd name="connsiteX170" fmla="*/ 211216 w 488649"/>
              <a:gd name="connsiteY170" fmla="*/ 408122 h 733403"/>
              <a:gd name="connsiteX171" fmla="*/ 229590 w 488649"/>
              <a:gd name="connsiteY171" fmla="*/ 408203 h 733403"/>
              <a:gd name="connsiteX172" fmla="*/ 240961 w 488649"/>
              <a:gd name="connsiteY172" fmla="*/ 421969 h 733403"/>
              <a:gd name="connsiteX173" fmla="*/ 243861 w 488649"/>
              <a:gd name="connsiteY173" fmla="*/ 425448 h 733403"/>
              <a:gd name="connsiteX174" fmla="*/ 246893 w 488649"/>
              <a:gd name="connsiteY174" fmla="*/ 429153 h 733403"/>
              <a:gd name="connsiteX175" fmla="*/ 262572 w 488649"/>
              <a:gd name="connsiteY175" fmla="*/ 443150 h 733403"/>
              <a:gd name="connsiteX176" fmla="*/ 263761 w 488649"/>
              <a:gd name="connsiteY176" fmla="*/ 444210 h 733403"/>
              <a:gd name="connsiteX177" fmla="*/ 271093 w 488649"/>
              <a:gd name="connsiteY177" fmla="*/ 450729 h 733403"/>
              <a:gd name="connsiteX178" fmla="*/ 274811 w 488649"/>
              <a:gd name="connsiteY178" fmla="*/ 454069 h 733403"/>
              <a:gd name="connsiteX179" fmla="*/ 270241 w 488649"/>
              <a:gd name="connsiteY179" fmla="*/ 460010 h 733403"/>
              <a:gd name="connsiteX180" fmla="*/ 270056 w 488649"/>
              <a:gd name="connsiteY180" fmla="*/ 462095 h 733403"/>
              <a:gd name="connsiteX181" fmla="*/ 269738 w 488649"/>
              <a:gd name="connsiteY181" fmla="*/ 465718 h 733403"/>
              <a:gd name="connsiteX182" fmla="*/ 267857 w 488649"/>
              <a:gd name="connsiteY182" fmla="*/ 486813 h 733403"/>
              <a:gd name="connsiteX183" fmla="*/ 267136 w 488649"/>
              <a:gd name="connsiteY183" fmla="*/ 494258 h 733403"/>
              <a:gd name="connsiteX184" fmla="*/ 266464 w 488649"/>
              <a:gd name="connsiteY184" fmla="*/ 501579 h 733403"/>
              <a:gd name="connsiteX185" fmla="*/ 266976 w 488649"/>
              <a:gd name="connsiteY185" fmla="*/ 511056 h 733403"/>
              <a:gd name="connsiteX186" fmla="*/ 267670 w 488649"/>
              <a:gd name="connsiteY186" fmla="*/ 526276 h 733403"/>
              <a:gd name="connsiteX187" fmla="*/ 267997 w 488649"/>
              <a:gd name="connsiteY187" fmla="*/ 533538 h 733403"/>
              <a:gd name="connsiteX188" fmla="*/ 272023 w 488649"/>
              <a:gd name="connsiteY188" fmla="*/ 547396 h 733403"/>
              <a:gd name="connsiteX189" fmla="*/ 280111 w 488649"/>
              <a:gd name="connsiteY189" fmla="*/ 575499 h 733403"/>
              <a:gd name="connsiteX190" fmla="*/ 284277 w 488649"/>
              <a:gd name="connsiteY190" fmla="*/ 589647 h 733403"/>
              <a:gd name="connsiteX191" fmla="*/ 285080 w 488649"/>
              <a:gd name="connsiteY191" fmla="*/ 593342 h 733403"/>
              <a:gd name="connsiteX192" fmla="*/ 288786 w 488649"/>
              <a:gd name="connsiteY192" fmla="*/ 606319 h 733403"/>
              <a:gd name="connsiteX193" fmla="*/ 307048 w 488649"/>
              <a:gd name="connsiteY193" fmla="*/ 670315 h 733403"/>
              <a:gd name="connsiteX194" fmla="*/ 308059 w 488649"/>
              <a:gd name="connsiteY194" fmla="*/ 673872 h 733403"/>
              <a:gd name="connsiteX195" fmla="*/ 312161 w 488649"/>
              <a:gd name="connsiteY195" fmla="*/ 688354 h 733403"/>
              <a:gd name="connsiteX196" fmla="*/ 315454 w 488649"/>
              <a:gd name="connsiteY196" fmla="*/ 691703 h 733403"/>
              <a:gd name="connsiteX197" fmla="*/ 326587 w 488649"/>
              <a:gd name="connsiteY197" fmla="*/ 702980 h 733403"/>
              <a:gd name="connsiteX198" fmla="*/ 338083 w 488649"/>
              <a:gd name="connsiteY198" fmla="*/ 714624 h 733403"/>
              <a:gd name="connsiteX199" fmla="*/ 342232 w 488649"/>
              <a:gd name="connsiteY199" fmla="*/ 718853 h 733403"/>
              <a:gd name="connsiteX200" fmla="*/ 351317 w 488649"/>
              <a:gd name="connsiteY200" fmla="*/ 728042 h 733403"/>
              <a:gd name="connsiteX201" fmla="*/ 352157 w 488649"/>
              <a:gd name="connsiteY201" fmla="*/ 728922 h 733403"/>
              <a:gd name="connsiteX202" fmla="*/ 354776 w 488649"/>
              <a:gd name="connsiteY202" fmla="*/ 731563 h 733403"/>
              <a:gd name="connsiteX203" fmla="*/ 358495 w 488649"/>
              <a:gd name="connsiteY203" fmla="*/ 731708 h 733403"/>
              <a:gd name="connsiteX204" fmla="*/ 362501 w 488649"/>
              <a:gd name="connsiteY204" fmla="*/ 731876 h 733403"/>
              <a:gd name="connsiteX205" fmla="*/ 382385 w 488649"/>
              <a:gd name="connsiteY205" fmla="*/ 732757 h 733403"/>
              <a:gd name="connsiteX206" fmla="*/ 391381 w 488649"/>
              <a:gd name="connsiteY206" fmla="*/ 733188 h 733403"/>
              <a:gd name="connsiteX207" fmla="*/ 396529 w 488649"/>
              <a:gd name="connsiteY207" fmla="*/ 733446 h 733403"/>
              <a:gd name="connsiteX208" fmla="*/ 401119 w 488649"/>
              <a:gd name="connsiteY208" fmla="*/ 733682 h 733403"/>
              <a:gd name="connsiteX209" fmla="*/ 401677 w 488649"/>
              <a:gd name="connsiteY209" fmla="*/ 733714 h 733403"/>
              <a:gd name="connsiteX210" fmla="*/ 432061 w 488649"/>
              <a:gd name="connsiteY210" fmla="*/ 713008 h 733403"/>
              <a:gd name="connsiteX211" fmla="*/ 431748 w 488649"/>
              <a:gd name="connsiteY211" fmla="*/ 694639 h 733403"/>
              <a:gd name="connsiteX212" fmla="*/ 431571 w 488649"/>
              <a:gd name="connsiteY212" fmla="*/ 683099 h 733403"/>
              <a:gd name="connsiteX213" fmla="*/ 431376 w 488649"/>
              <a:gd name="connsiteY213" fmla="*/ 668145 h 733403"/>
              <a:gd name="connsiteX214" fmla="*/ 430079 w 488649"/>
              <a:gd name="connsiteY214" fmla="*/ 657760 h 733403"/>
              <a:gd name="connsiteX215" fmla="*/ 430737 w 488649"/>
              <a:gd name="connsiteY215" fmla="*/ 649954 h 733403"/>
              <a:gd name="connsiteX216" fmla="*/ 430991 w 488649"/>
              <a:gd name="connsiteY216" fmla="*/ 646857 h 733403"/>
              <a:gd name="connsiteX217" fmla="*/ 431367 w 488649"/>
              <a:gd name="connsiteY217" fmla="*/ 640031 h 733403"/>
              <a:gd name="connsiteX218" fmla="*/ 434388 w 488649"/>
              <a:gd name="connsiteY218" fmla="*/ 631817 h 733403"/>
              <a:gd name="connsiteX219" fmla="*/ 435268 w 488649"/>
              <a:gd name="connsiteY219" fmla="*/ 629927 h 733403"/>
              <a:gd name="connsiteX220" fmla="*/ 434951 w 488649"/>
              <a:gd name="connsiteY220" fmla="*/ 625126 h 733403"/>
              <a:gd name="connsiteX221" fmla="*/ 437024 w 488649"/>
              <a:gd name="connsiteY221" fmla="*/ 621664 h 733403"/>
              <a:gd name="connsiteX222" fmla="*/ 438407 w 488649"/>
              <a:gd name="connsiteY222" fmla="*/ 609494 h 733403"/>
              <a:gd name="connsiteX223" fmla="*/ 442458 w 488649"/>
              <a:gd name="connsiteY223" fmla="*/ 598108 h 733403"/>
              <a:gd name="connsiteX224" fmla="*/ 443443 w 488649"/>
              <a:gd name="connsiteY224" fmla="*/ 596375 h 733403"/>
              <a:gd name="connsiteX225" fmla="*/ 444205 w 488649"/>
              <a:gd name="connsiteY225" fmla="*/ 594204 h 733403"/>
              <a:gd name="connsiteX226" fmla="*/ 444164 w 488649"/>
              <a:gd name="connsiteY226" fmla="*/ 589047 h 733403"/>
              <a:gd name="connsiteX227" fmla="*/ 442957 w 488649"/>
              <a:gd name="connsiteY227" fmla="*/ 580183 h 733403"/>
              <a:gd name="connsiteX228" fmla="*/ 440648 w 488649"/>
              <a:gd name="connsiteY228" fmla="*/ 579048 h 733403"/>
              <a:gd name="connsiteX229" fmla="*/ 432515 w 488649"/>
              <a:gd name="connsiteY229" fmla="*/ 555216 h 733403"/>
              <a:gd name="connsiteX230" fmla="*/ 436457 w 488649"/>
              <a:gd name="connsiteY230" fmla="*/ 547276 h 733403"/>
              <a:gd name="connsiteX231" fmla="*/ 436679 w 488649"/>
              <a:gd name="connsiteY231" fmla="*/ 547040 h 733403"/>
              <a:gd name="connsiteX232" fmla="*/ 438117 w 488649"/>
              <a:gd name="connsiteY232" fmla="*/ 545705 h 733403"/>
              <a:gd name="connsiteX233" fmla="*/ 438861 w 488649"/>
              <a:gd name="connsiteY233" fmla="*/ 544877 h 733403"/>
              <a:gd name="connsiteX234" fmla="*/ 439641 w 488649"/>
              <a:gd name="connsiteY234" fmla="*/ 544126 h 733403"/>
              <a:gd name="connsiteX235" fmla="*/ 440249 w 488649"/>
              <a:gd name="connsiteY235" fmla="*/ 543614 h 733403"/>
              <a:gd name="connsiteX236" fmla="*/ 441134 w 488649"/>
              <a:gd name="connsiteY236" fmla="*/ 542944 h 733403"/>
              <a:gd name="connsiteX237" fmla="*/ 442363 w 488649"/>
              <a:gd name="connsiteY237" fmla="*/ 542569 h 733403"/>
              <a:gd name="connsiteX238" fmla="*/ 443506 w 488649"/>
              <a:gd name="connsiteY238" fmla="*/ 542139 h 733403"/>
              <a:gd name="connsiteX239" fmla="*/ 444246 w 488649"/>
              <a:gd name="connsiteY239" fmla="*/ 541611 h 733403"/>
              <a:gd name="connsiteX240" fmla="*/ 445017 w 488649"/>
              <a:gd name="connsiteY240" fmla="*/ 540861 h 733403"/>
              <a:gd name="connsiteX241" fmla="*/ 445833 w 488649"/>
              <a:gd name="connsiteY241" fmla="*/ 540113 h 733403"/>
              <a:gd name="connsiteX242" fmla="*/ 446446 w 488649"/>
              <a:gd name="connsiteY242" fmla="*/ 539229 h 733403"/>
              <a:gd name="connsiteX243" fmla="*/ 446999 w 488649"/>
              <a:gd name="connsiteY243" fmla="*/ 538590 h 733403"/>
              <a:gd name="connsiteX244" fmla="*/ 447194 w 488649"/>
              <a:gd name="connsiteY244" fmla="*/ 538104 h 733403"/>
              <a:gd name="connsiteX245" fmla="*/ 447643 w 488649"/>
              <a:gd name="connsiteY245" fmla="*/ 537683 h 733403"/>
              <a:gd name="connsiteX246" fmla="*/ 448110 w 488649"/>
              <a:gd name="connsiteY246" fmla="*/ 536964 h 733403"/>
              <a:gd name="connsiteX247" fmla="*/ 448786 w 488649"/>
              <a:gd name="connsiteY247" fmla="*/ 536034 h 733403"/>
              <a:gd name="connsiteX248" fmla="*/ 449530 w 488649"/>
              <a:gd name="connsiteY248" fmla="*/ 535532 h 733403"/>
              <a:gd name="connsiteX249" fmla="*/ 450401 w 488649"/>
              <a:gd name="connsiteY249" fmla="*/ 534838 h 733403"/>
              <a:gd name="connsiteX250" fmla="*/ 450991 w 488649"/>
              <a:gd name="connsiteY250" fmla="*/ 533903 h 733403"/>
              <a:gd name="connsiteX251" fmla="*/ 451835 w 488649"/>
              <a:gd name="connsiteY251" fmla="*/ 533258 h 733403"/>
              <a:gd name="connsiteX252" fmla="*/ 452633 w 488649"/>
              <a:gd name="connsiteY252" fmla="*/ 532809 h 733403"/>
              <a:gd name="connsiteX253" fmla="*/ 453781 w 488649"/>
              <a:gd name="connsiteY253" fmla="*/ 532358 h 733403"/>
              <a:gd name="connsiteX254" fmla="*/ 453976 w 488649"/>
              <a:gd name="connsiteY254" fmla="*/ 531897 h 733403"/>
              <a:gd name="connsiteX255" fmla="*/ 454915 w 488649"/>
              <a:gd name="connsiteY255" fmla="*/ 531905 h 733403"/>
              <a:gd name="connsiteX256" fmla="*/ 455963 w 488649"/>
              <a:gd name="connsiteY256" fmla="*/ 531373 h 733403"/>
              <a:gd name="connsiteX257" fmla="*/ 456666 w 488649"/>
              <a:gd name="connsiteY257" fmla="*/ 530820 h 733403"/>
              <a:gd name="connsiteX258" fmla="*/ 457596 w 488649"/>
              <a:gd name="connsiteY258" fmla="*/ 530206 h 733403"/>
              <a:gd name="connsiteX259" fmla="*/ 458417 w 488649"/>
              <a:gd name="connsiteY259" fmla="*/ 529486 h 733403"/>
              <a:gd name="connsiteX260" fmla="*/ 459093 w 488649"/>
              <a:gd name="connsiteY260" fmla="*/ 528632 h 733403"/>
              <a:gd name="connsiteX261" fmla="*/ 459578 w 488649"/>
              <a:gd name="connsiteY261" fmla="*/ 527891 h 733403"/>
              <a:gd name="connsiteX262" fmla="*/ 460408 w 488649"/>
              <a:gd name="connsiteY262" fmla="*/ 527197 h 733403"/>
              <a:gd name="connsiteX263" fmla="*/ 460422 w 488649"/>
              <a:gd name="connsiteY263" fmla="*/ 526052 h 733403"/>
              <a:gd name="connsiteX264" fmla="*/ 459814 w 488649"/>
              <a:gd name="connsiteY264" fmla="*/ 525166 h 733403"/>
              <a:gd name="connsiteX265" fmla="*/ 459533 w 488649"/>
              <a:gd name="connsiteY265" fmla="*/ 524302 h 733403"/>
              <a:gd name="connsiteX266" fmla="*/ 459124 w 488649"/>
              <a:gd name="connsiteY266" fmla="*/ 523130 h 733403"/>
              <a:gd name="connsiteX267" fmla="*/ 459270 w 488649"/>
              <a:gd name="connsiteY267" fmla="*/ 521819 h 733403"/>
              <a:gd name="connsiteX268" fmla="*/ 459986 w 488649"/>
              <a:gd name="connsiteY268" fmla="*/ 520993 h 733403"/>
              <a:gd name="connsiteX269" fmla="*/ 460689 w 488649"/>
              <a:gd name="connsiteY269" fmla="*/ 520464 h 733403"/>
              <a:gd name="connsiteX270" fmla="*/ 460585 w 488649"/>
              <a:gd name="connsiteY270" fmla="*/ 519262 h 733403"/>
              <a:gd name="connsiteX271" fmla="*/ 460009 w 488649"/>
              <a:gd name="connsiteY271" fmla="*/ 518254 h 733403"/>
              <a:gd name="connsiteX272" fmla="*/ 459451 w 488649"/>
              <a:gd name="connsiteY272" fmla="*/ 517248 h 733403"/>
              <a:gd name="connsiteX273" fmla="*/ 459034 w 488649"/>
              <a:gd name="connsiteY273" fmla="*/ 516424 h 733403"/>
              <a:gd name="connsiteX274" fmla="*/ 458526 w 488649"/>
              <a:gd name="connsiteY274" fmla="*/ 515345 h 733403"/>
              <a:gd name="connsiteX275" fmla="*/ 457750 w 488649"/>
              <a:gd name="connsiteY275" fmla="*/ 514574 h 733403"/>
              <a:gd name="connsiteX276" fmla="*/ 456716 w 488649"/>
              <a:gd name="connsiteY276" fmla="*/ 514111 h 733403"/>
              <a:gd name="connsiteX277" fmla="*/ 456117 w 488649"/>
              <a:gd name="connsiteY277" fmla="*/ 513476 h 733403"/>
              <a:gd name="connsiteX278" fmla="*/ 455931 w 488649"/>
              <a:gd name="connsiteY278" fmla="*/ 512119 h 733403"/>
              <a:gd name="connsiteX279" fmla="*/ 455754 w 488649"/>
              <a:gd name="connsiteY279" fmla="*/ 511037 h 733403"/>
              <a:gd name="connsiteX280" fmla="*/ 456185 w 488649"/>
              <a:gd name="connsiteY280" fmla="*/ 509968 h 733403"/>
              <a:gd name="connsiteX281" fmla="*/ 456716 w 488649"/>
              <a:gd name="connsiteY281" fmla="*/ 509279 h 733403"/>
              <a:gd name="connsiteX282" fmla="*/ 457001 w 488649"/>
              <a:gd name="connsiteY282" fmla="*/ 508102 h 733403"/>
              <a:gd name="connsiteX283" fmla="*/ 457233 w 488649"/>
              <a:gd name="connsiteY283" fmla="*/ 506846 h 733403"/>
              <a:gd name="connsiteX284" fmla="*/ 457709 w 488649"/>
              <a:gd name="connsiteY284" fmla="*/ 505830 h 733403"/>
              <a:gd name="connsiteX285" fmla="*/ 457918 w 488649"/>
              <a:gd name="connsiteY285" fmla="*/ 504922 h 733403"/>
              <a:gd name="connsiteX286" fmla="*/ 458639 w 488649"/>
              <a:gd name="connsiteY286" fmla="*/ 504120 h 733403"/>
              <a:gd name="connsiteX287" fmla="*/ 459088 w 488649"/>
              <a:gd name="connsiteY287" fmla="*/ 503052 h 733403"/>
              <a:gd name="connsiteX288" fmla="*/ 458766 w 488649"/>
              <a:gd name="connsiteY288" fmla="*/ 501911 h 733403"/>
              <a:gd name="connsiteX289" fmla="*/ 459138 w 488649"/>
              <a:gd name="connsiteY289" fmla="*/ 501088 h 733403"/>
              <a:gd name="connsiteX290" fmla="*/ 459818 w 488649"/>
              <a:gd name="connsiteY290" fmla="*/ 500234 h 733403"/>
              <a:gd name="connsiteX291" fmla="*/ 460857 w 488649"/>
              <a:gd name="connsiteY291" fmla="*/ 500001 h 733403"/>
              <a:gd name="connsiteX292" fmla="*/ 461837 w 488649"/>
              <a:gd name="connsiteY292" fmla="*/ 499466 h 733403"/>
              <a:gd name="connsiteX293" fmla="*/ 462862 w 488649"/>
              <a:gd name="connsiteY293" fmla="*/ 499207 h 733403"/>
              <a:gd name="connsiteX294" fmla="*/ 464200 w 488649"/>
              <a:gd name="connsiteY294" fmla="*/ 498995 h 733403"/>
              <a:gd name="connsiteX295" fmla="*/ 465271 w 488649"/>
              <a:gd name="connsiteY295" fmla="*/ 498765 h 733403"/>
              <a:gd name="connsiteX296" fmla="*/ 466110 w 488649"/>
              <a:gd name="connsiteY296" fmla="*/ 498072 h 733403"/>
              <a:gd name="connsiteX297" fmla="*/ 466487 w 488649"/>
              <a:gd name="connsiteY297" fmla="*/ 497224 h 733403"/>
              <a:gd name="connsiteX298" fmla="*/ 466455 w 488649"/>
              <a:gd name="connsiteY298" fmla="*/ 496500 h 733403"/>
              <a:gd name="connsiteX299" fmla="*/ 466541 w 488649"/>
              <a:gd name="connsiteY299" fmla="*/ 495908 h 733403"/>
              <a:gd name="connsiteX300" fmla="*/ 466246 w 488649"/>
              <a:gd name="connsiteY300" fmla="*/ 494569 h 733403"/>
              <a:gd name="connsiteX301" fmla="*/ 465620 w 488649"/>
              <a:gd name="connsiteY301" fmla="*/ 493631 h 733403"/>
              <a:gd name="connsiteX302" fmla="*/ 465901 w 488649"/>
              <a:gd name="connsiteY302" fmla="*/ 492777 h 733403"/>
              <a:gd name="connsiteX303" fmla="*/ 466482 w 488649"/>
              <a:gd name="connsiteY303" fmla="*/ 491844 h 733403"/>
              <a:gd name="connsiteX304" fmla="*/ 466487 w 488649"/>
              <a:gd name="connsiteY304" fmla="*/ 490598 h 733403"/>
              <a:gd name="connsiteX305" fmla="*/ 465811 w 488649"/>
              <a:gd name="connsiteY305" fmla="*/ 489708 h 733403"/>
              <a:gd name="connsiteX306" fmla="*/ 465439 w 488649"/>
              <a:gd name="connsiteY306" fmla="*/ 488812 h 733403"/>
              <a:gd name="connsiteX307" fmla="*/ 465207 w 488649"/>
              <a:gd name="connsiteY307" fmla="*/ 488398 h 733403"/>
              <a:gd name="connsiteX308" fmla="*/ 469807 w 488649"/>
              <a:gd name="connsiteY308" fmla="*/ 481499 h 733403"/>
              <a:gd name="connsiteX309" fmla="*/ 466283 w 488649"/>
              <a:gd name="connsiteY309" fmla="*/ 467347 h 733403"/>
              <a:gd name="connsiteX310" fmla="*/ 464368 w 488649"/>
              <a:gd name="connsiteY310" fmla="*/ 460972 h 733403"/>
              <a:gd name="connsiteX311" fmla="*/ 463633 w 488649"/>
              <a:gd name="connsiteY311" fmla="*/ 457937 h 733403"/>
              <a:gd name="connsiteX312" fmla="*/ 466686 w 488649"/>
              <a:gd name="connsiteY312" fmla="*/ 453649 h 733403"/>
              <a:gd name="connsiteX313" fmla="*/ 469626 w 488649"/>
              <a:gd name="connsiteY313" fmla="*/ 449231 h 733403"/>
              <a:gd name="connsiteX314" fmla="*/ 471608 w 488649"/>
              <a:gd name="connsiteY314" fmla="*/ 438998 h 733403"/>
              <a:gd name="connsiteX315" fmla="*/ 475899 w 488649"/>
              <a:gd name="connsiteY315" fmla="*/ 432878 h 733403"/>
              <a:gd name="connsiteX316" fmla="*/ 477124 w 488649"/>
              <a:gd name="connsiteY316" fmla="*/ 431763 h 733403"/>
              <a:gd name="connsiteX317" fmla="*/ 477909 w 488649"/>
              <a:gd name="connsiteY317" fmla="*/ 431143 h 733403"/>
              <a:gd name="connsiteX318" fmla="*/ 482300 w 488649"/>
              <a:gd name="connsiteY318" fmla="*/ 430516 h 733403"/>
              <a:gd name="connsiteX319" fmla="*/ 484260 w 488649"/>
              <a:gd name="connsiteY319" fmla="*/ 429154 h 733403"/>
              <a:gd name="connsiteX320" fmla="*/ 485294 w 488649"/>
              <a:gd name="connsiteY320" fmla="*/ 427156 h 733403"/>
              <a:gd name="connsiteX321" fmla="*/ 485099 w 488649"/>
              <a:gd name="connsiteY321" fmla="*/ 424104 h 733403"/>
              <a:gd name="connsiteX322" fmla="*/ 489068 w 488649"/>
              <a:gd name="connsiteY322" fmla="*/ 406091 h 733403"/>
              <a:gd name="connsiteX323" fmla="*/ 488451 w 488649"/>
              <a:gd name="connsiteY323" fmla="*/ 398450 h 733403"/>
              <a:gd name="connsiteX324" fmla="*/ 485099 w 488649"/>
              <a:gd name="connsiteY324" fmla="*/ 386764 h 733403"/>
              <a:gd name="connsiteX325" fmla="*/ 481760 w 488649"/>
              <a:gd name="connsiteY325" fmla="*/ 387387 h 733403"/>
              <a:gd name="connsiteX326" fmla="*/ 474257 w 488649"/>
              <a:gd name="connsiteY326" fmla="*/ 386820 h 733403"/>
              <a:gd name="connsiteX327" fmla="*/ 466028 w 488649"/>
              <a:gd name="connsiteY327" fmla="*/ 382610 h 733403"/>
              <a:gd name="connsiteX328" fmla="*/ 455681 w 488649"/>
              <a:gd name="connsiteY328" fmla="*/ 377021 h 733403"/>
              <a:gd name="connsiteX329" fmla="*/ 452805 w 488649"/>
              <a:gd name="connsiteY329" fmla="*/ 375106 h 733403"/>
              <a:gd name="connsiteX330" fmla="*/ 421542 w 488649"/>
              <a:gd name="connsiteY330" fmla="*/ 360010 h 733403"/>
              <a:gd name="connsiteX331" fmla="*/ 413770 w 488649"/>
              <a:gd name="connsiteY331" fmla="*/ 357950 h 733403"/>
              <a:gd name="connsiteX332" fmla="*/ 379346 w 488649"/>
              <a:gd name="connsiteY332" fmla="*/ 338929 h 733403"/>
              <a:gd name="connsiteX333" fmla="*/ 373948 w 488649"/>
              <a:gd name="connsiteY333" fmla="*/ 334807 h 733403"/>
              <a:gd name="connsiteX334" fmla="*/ 364912 w 488649"/>
              <a:gd name="connsiteY334" fmla="*/ 330480 h 733403"/>
              <a:gd name="connsiteX335" fmla="*/ 358367 w 488649"/>
              <a:gd name="connsiteY335" fmla="*/ 326635 h 733403"/>
              <a:gd name="connsiteX336" fmla="*/ 356066 w 488649"/>
              <a:gd name="connsiteY336" fmla="*/ 325210 h 733403"/>
              <a:gd name="connsiteX337" fmla="*/ 350159 w 488649"/>
              <a:gd name="connsiteY337" fmla="*/ 321799 h 733403"/>
              <a:gd name="connsiteX338" fmla="*/ 347506 w 488649"/>
              <a:gd name="connsiteY338" fmla="*/ 320293 h 733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</a:cxnLst>
            <a:rect l="l" t="t" r="r" b="b"/>
            <a:pathLst>
              <a:path w="488649" h="733403">
                <a:moveTo>
                  <a:pt x="347506" y="320293"/>
                </a:moveTo>
                <a:lnTo>
                  <a:pt x="344237" y="317104"/>
                </a:lnTo>
                <a:lnTo>
                  <a:pt x="342695" y="312505"/>
                </a:lnTo>
                <a:lnTo>
                  <a:pt x="342087" y="308037"/>
                </a:lnTo>
                <a:lnTo>
                  <a:pt x="342481" y="306186"/>
                </a:lnTo>
                <a:lnTo>
                  <a:pt x="343177" y="302853"/>
                </a:lnTo>
                <a:lnTo>
                  <a:pt x="343214" y="302706"/>
                </a:lnTo>
                <a:lnTo>
                  <a:pt x="345193" y="293301"/>
                </a:lnTo>
                <a:lnTo>
                  <a:pt x="345362" y="292511"/>
                </a:lnTo>
                <a:lnTo>
                  <a:pt x="349443" y="273087"/>
                </a:lnTo>
                <a:lnTo>
                  <a:pt x="351216" y="264747"/>
                </a:lnTo>
                <a:lnTo>
                  <a:pt x="351299" y="264651"/>
                </a:lnTo>
                <a:lnTo>
                  <a:pt x="355232" y="261306"/>
                </a:lnTo>
                <a:lnTo>
                  <a:pt x="357684" y="258956"/>
                </a:lnTo>
                <a:lnTo>
                  <a:pt x="360846" y="256260"/>
                </a:lnTo>
                <a:lnTo>
                  <a:pt x="375304" y="242288"/>
                </a:lnTo>
                <a:lnTo>
                  <a:pt x="390803" y="227784"/>
                </a:lnTo>
                <a:lnTo>
                  <a:pt x="392665" y="226049"/>
                </a:lnTo>
                <a:lnTo>
                  <a:pt x="396445" y="222510"/>
                </a:lnTo>
                <a:lnTo>
                  <a:pt x="403975" y="215413"/>
                </a:lnTo>
                <a:lnTo>
                  <a:pt x="431263" y="190010"/>
                </a:lnTo>
                <a:lnTo>
                  <a:pt x="420045" y="173637"/>
                </a:lnTo>
                <a:lnTo>
                  <a:pt x="415713" y="167289"/>
                </a:lnTo>
                <a:lnTo>
                  <a:pt x="406309" y="153580"/>
                </a:lnTo>
                <a:lnTo>
                  <a:pt x="404832" y="151426"/>
                </a:lnTo>
                <a:lnTo>
                  <a:pt x="402008" y="147101"/>
                </a:lnTo>
                <a:lnTo>
                  <a:pt x="397608" y="140671"/>
                </a:lnTo>
                <a:lnTo>
                  <a:pt x="396748" y="140212"/>
                </a:lnTo>
                <a:lnTo>
                  <a:pt x="392629" y="137528"/>
                </a:lnTo>
                <a:lnTo>
                  <a:pt x="379917" y="137162"/>
                </a:lnTo>
                <a:lnTo>
                  <a:pt x="377372" y="128046"/>
                </a:lnTo>
                <a:lnTo>
                  <a:pt x="374061" y="115376"/>
                </a:lnTo>
                <a:lnTo>
                  <a:pt x="372855" y="98914"/>
                </a:lnTo>
                <a:lnTo>
                  <a:pt x="374084" y="97321"/>
                </a:lnTo>
                <a:lnTo>
                  <a:pt x="377492" y="92979"/>
                </a:lnTo>
                <a:lnTo>
                  <a:pt x="373511" y="90942"/>
                </a:lnTo>
                <a:lnTo>
                  <a:pt x="368472" y="88398"/>
                </a:lnTo>
                <a:lnTo>
                  <a:pt x="363725" y="85995"/>
                </a:lnTo>
                <a:lnTo>
                  <a:pt x="359535" y="83864"/>
                </a:lnTo>
                <a:lnTo>
                  <a:pt x="356636" y="83220"/>
                </a:lnTo>
                <a:lnTo>
                  <a:pt x="342748" y="80123"/>
                </a:lnTo>
                <a:lnTo>
                  <a:pt x="340847" y="79669"/>
                </a:lnTo>
                <a:lnTo>
                  <a:pt x="338694" y="79208"/>
                </a:lnTo>
                <a:lnTo>
                  <a:pt x="332484" y="77814"/>
                </a:lnTo>
                <a:lnTo>
                  <a:pt x="329503" y="70459"/>
                </a:lnTo>
                <a:lnTo>
                  <a:pt x="325577" y="60798"/>
                </a:lnTo>
                <a:lnTo>
                  <a:pt x="324786" y="53356"/>
                </a:lnTo>
                <a:lnTo>
                  <a:pt x="324319" y="49100"/>
                </a:lnTo>
                <a:lnTo>
                  <a:pt x="321471" y="23640"/>
                </a:lnTo>
                <a:lnTo>
                  <a:pt x="321348" y="22446"/>
                </a:lnTo>
                <a:lnTo>
                  <a:pt x="314949" y="23556"/>
                </a:lnTo>
                <a:lnTo>
                  <a:pt x="311246" y="23495"/>
                </a:lnTo>
                <a:lnTo>
                  <a:pt x="301224" y="23377"/>
                </a:lnTo>
                <a:lnTo>
                  <a:pt x="296538" y="20528"/>
                </a:lnTo>
                <a:lnTo>
                  <a:pt x="292131" y="19774"/>
                </a:lnTo>
                <a:lnTo>
                  <a:pt x="290892" y="19677"/>
                </a:lnTo>
                <a:lnTo>
                  <a:pt x="284592" y="19194"/>
                </a:lnTo>
                <a:lnTo>
                  <a:pt x="282018" y="16373"/>
                </a:lnTo>
                <a:lnTo>
                  <a:pt x="273225" y="8821"/>
                </a:lnTo>
                <a:lnTo>
                  <a:pt x="273096" y="4602"/>
                </a:lnTo>
                <a:lnTo>
                  <a:pt x="271601" y="2844"/>
                </a:lnTo>
                <a:lnTo>
                  <a:pt x="270299" y="693"/>
                </a:lnTo>
                <a:lnTo>
                  <a:pt x="267655" y="608"/>
                </a:lnTo>
                <a:lnTo>
                  <a:pt x="261735" y="311"/>
                </a:lnTo>
                <a:lnTo>
                  <a:pt x="257544" y="1256"/>
                </a:lnTo>
                <a:lnTo>
                  <a:pt x="256401" y="2781"/>
                </a:lnTo>
                <a:lnTo>
                  <a:pt x="253676" y="2381"/>
                </a:lnTo>
                <a:lnTo>
                  <a:pt x="252889" y="2596"/>
                </a:lnTo>
                <a:lnTo>
                  <a:pt x="252510" y="2965"/>
                </a:lnTo>
                <a:lnTo>
                  <a:pt x="254357" y="5910"/>
                </a:lnTo>
                <a:lnTo>
                  <a:pt x="250609" y="7584"/>
                </a:lnTo>
                <a:lnTo>
                  <a:pt x="248817" y="9850"/>
                </a:lnTo>
                <a:lnTo>
                  <a:pt x="241600" y="6666"/>
                </a:lnTo>
                <a:lnTo>
                  <a:pt x="241440" y="7632"/>
                </a:lnTo>
                <a:lnTo>
                  <a:pt x="238903" y="7242"/>
                </a:lnTo>
                <a:lnTo>
                  <a:pt x="236507" y="8962"/>
                </a:lnTo>
                <a:lnTo>
                  <a:pt x="237823" y="16313"/>
                </a:lnTo>
                <a:lnTo>
                  <a:pt x="231710" y="20915"/>
                </a:lnTo>
                <a:lnTo>
                  <a:pt x="219643" y="28607"/>
                </a:lnTo>
                <a:lnTo>
                  <a:pt x="216518" y="30634"/>
                </a:lnTo>
                <a:lnTo>
                  <a:pt x="212543" y="36632"/>
                </a:lnTo>
                <a:lnTo>
                  <a:pt x="206821" y="45486"/>
                </a:lnTo>
                <a:lnTo>
                  <a:pt x="203310" y="50847"/>
                </a:lnTo>
                <a:lnTo>
                  <a:pt x="203142" y="51095"/>
                </a:lnTo>
                <a:lnTo>
                  <a:pt x="191722" y="68465"/>
                </a:lnTo>
                <a:lnTo>
                  <a:pt x="180778" y="92314"/>
                </a:lnTo>
                <a:lnTo>
                  <a:pt x="180796" y="95292"/>
                </a:lnTo>
                <a:lnTo>
                  <a:pt x="180822" y="99759"/>
                </a:lnTo>
                <a:lnTo>
                  <a:pt x="180826" y="100354"/>
                </a:lnTo>
                <a:lnTo>
                  <a:pt x="155988" y="100600"/>
                </a:lnTo>
                <a:lnTo>
                  <a:pt x="139159" y="95740"/>
                </a:lnTo>
                <a:lnTo>
                  <a:pt x="124613" y="95989"/>
                </a:lnTo>
                <a:lnTo>
                  <a:pt x="105303" y="96392"/>
                </a:lnTo>
                <a:lnTo>
                  <a:pt x="80577" y="104728"/>
                </a:lnTo>
                <a:lnTo>
                  <a:pt x="79951" y="105044"/>
                </a:lnTo>
                <a:lnTo>
                  <a:pt x="64901" y="112406"/>
                </a:lnTo>
                <a:lnTo>
                  <a:pt x="63378" y="113797"/>
                </a:lnTo>
                <a:lnTo>
                  <a:pt x="62790" y="119924"/>
                </a:lnTo>
                <a:lnTo>
                  <a:pt x="67319" y="130134"/>
                </a:lnTo>
                <a:lnTo>
                  <a:pt x="67998" y="131677"/>
                </a:lnTo>
                <a:lnTo>
                  <a:pt x="73455" y="141515"/>
                </a:lnTo>
                <a:lnTo>
                  <a:pt x="73077" y="151038"/>
                </a:lnTo>
                <a:lnTo>
                  <a:pt x="77177" y="157273"/>
                </a:lnTo>
                <a:lnTo>
                  <a:pt x="77248" y="158587"/>
                </a:lnTo>
                <a:lnTo>
                  <a:pt x="87614" y="175798"/>
                </a:lnTo>
                <a:lnTo>
                  <a:pt x="91036" y="180921"/>
                </a:lnTo>
                <a:lnTo>
                  <a:pt x="99140" y="193377"/>
                </a:lnTo>
                <a:lnTo>
                  <a:pt x="103058" y="198421"/>
                </a:lnTo>
                <a:lnTo>
                  <a:pt x="97320" y="199806"/>
                </a:lnTo>
                <a:lnTo>
                  <a:pt x="94178" y="200955"/>
                </a:lnTo>
                <a:lnTo>
                  <a:pt x="90436" y="202818"/>
                </a:lnTo>
                <a:lnTo>
                  <a:pt x="80695" y="205553"/>
                </a:lnTo>
                <a:lnTo>
                  <a:pt x="73836" y="206083"/>
                </a:lnTo>
                <a:lnTo>
                  <a:pt x="66091" y="208964"/>
                </a:lnTo>
                <a:lnTo>
                  <a:pt x="52229" y="212994"/>
                </a:lnTo>
                <a:lnTo>
                  <a:pt x="41325" y="216210"/>
                </a:lnTo>
                <a:lnTo>
                  <a:pt x="34401" y="218347"/>
                </a:lnTo>
                <a:lnTo>
                  <a:pt x="15355" y="223257"/>
                </a:lnTo>
                <a:lnTo>
                  <a:pt x="13856" y="226183"/>
                </a:lnTo>
                <a:lnTo>
                  <a:pt x="13197" y="228923"/>
                </a:lnTo>
                <a:lnTo>
                  <a:pt x="7381" y="242840"/>
                </a:lnTo>
                <a:lnTo>
                  <a:pt x="6586" y="244916"/>
                </a:lnTo>
                <a:lnTo>
                  <a:pt x="578" y="261242"/>
                </a:lnTo>
                <a:lnTo>
                  <a:pt x="549" y="261318"/>
                </a:lnTo>
                <a:lnTo>
                  <a:pt x="418" y="261623"/>
                </a:lnTo>
                <a:lnTo>
                  <a:pt x="1020" y="264080"/>
                </a:lnTo>
                <a:lnTo>
                  <a:pt x="2768" y="266234"/>
                </a:lnTo>
                <a:lnTo>
                  <a:pt x="6269" y="269373"/>
                </a:lnTo>
                <a:lnTo>
                  <a:pt x="7231" y="272735"/>
                </a:lnTo>
                <a:lnTo>
                  <a:pt x="5694" y="276687"/>
                </a:lnTo>
                <a:lnTo>
                  <a:pt x="5997" y="278686"/>
                </a:lnTo>
                <a:lnTo>
                  <a:pt x="12284" y="287518"/>
                </a:lnTo>
                <a:lnTo>
                  <a:pt x="13591" y="297926"/>
                </a:lnTo>
                <a:lnTo>
                  <a:pt x="13967" y="299500"/>
                </a:lnTo>
                <a:lnTo>
                  <a:pt x="16072" y="317782"/>
                </a:lnTo>
                <a:lnTo>
                  <a:pt x="15953" y="320423"/>
                </a:lnTo>
                <a:lnTo>
                  <a:pt x="15552" y="331558"/>
                </a:lnTo>
                <a:lnTo>
                  <a:pt x="22336" y="335628"/>
                </a:lnTo>
                <a:lnTo>
                  <a:pt x="26373" y="338037"/>
                </a:lnTo>
                <a:lnTo>
                  <a:pt x="31233" y="340911"/>
                </a:lnTo>
                <a:lnTo>
                  <a:pt x="32908" y="341959"/>
                </a:lnTo>
                <a:lnTo>
                  <a:pt x="37176" y="344517"/>
                </a:lnTo>
                <a:lnTo>
                  <a:pt x="40338" y="345259"/>
                </a:lnTo>
                <a:lnTo>
                  <a:pt x="44586" y="346284"/>
                </a:lnTo>
                <a:lnTo>
                  <a:pt x="45878" y="346582"/>
                </a:lnTo>
                <a:lnTo>
                  <a:pt x="49500" y="347437"/>
                </a:lnTo>
                <a:lnTo>
                  <a:pt x="50122" y="347587"/>
                </a:lnTo>
                <a:lnTo>
                  <a:pt x="58806" y="349554"/>
                </a:lnTo>
                <a:lnTo>
                  <a:pt x="67617" y="351335"/>
                </a:lnTo>
                <a:lnTo>
                  <a:pt x="71593" y="352197"/>
                </a:lnTo>
                <a:lnTo>
                  <a:pt x="74566" y="353368"/>
                </a:lnTo>
                <a:lnTo>
                  <a:pt x="78911" y="354076"/>
                </a:lnTo>
                <a:lnTo>
                  <a:pt x="83846" y="355566"/>
                </a:lnTo>
                <a:lnTo>
                  <a:pt x="76961" y="374321"/>
                </a:lnTo>
                <a:lnTo>
                  <a:pt x="92500" y="388845"/>
                </a:lnTo>
                <a:lnTo>
                  <a:pt x="98364" y="392934"/>
                </a:lnTo>
                <a:lnTo>
                  <a:pt x="105330" y="397825"/>
                </a:lnTo>
                <a:lnTo>
                  <a:pt x="107663" y="398811"/>
                </a:lnTo>
                <a:lnTo>
                  <a:pt x="115820" y="402173"/>
                </a:lnTo>
                <a:lnTo>
                  <a:pt x="118777" y="403400"/>
                </a:lnTo>
                <a:lnTo>
                  <a:pt x="123143" y="396722"/>
                </a:lnTo>
                <a:lnTo>
                  <a:pt x="129848" y="386475"/>
                </a:lnTo>
                <a:lnTo>
                  <a:pt x="146493" y="386392"/>
                </a:lnTo>
                <a:lnTo>
                  <a:pt x="165387" y="386154"/>
                </a:lnTo>
                <a:lnTo>
                  <a:pt x="175976" y="386058"/>
                </a:lnTo>
                <a:lnTo>
                  <a:pt x="176328" y="387074"/>
                </a:lnTo>
                <a:lnTo>
                  <a:pt x="177961" y="394466"/>
                </a:lnTo>
                <a:lnTo>
                  <a:pt x="180846" y="408185"/>
                </a:lnTo>
                <a:lnTo>
                  <a:pt x="184471" y="408163"/>
                </a:lnTo>
                <a:lnTo>
                  <a:pt x="204308" y="408097"/>
                </a:lnTo>
                <a:lnTo>
                  <a:pt x="211216" y="408122"/>
                </a:lnTo>
                <a:lnTo>
                  <a:pt x="229590" y="408203"/>
                </a:lnTo>
                <a:lnTo>
                  <a:pt x="240961" y="421969"/>
                </a:lnTo>
                <a:lnTo>
                  <a:pt x="243861" y="425448"/>
                </a:lnTo>
                <a:lnTo>
                  <a:pt x="246893" y="429153"/>
                </a:lnTo>
                <a:lnTo>
                  <a:pt x="262572" y="443150"/>
                </a:lnTo>
                <a:lnTo>
                  <a:pt x="263761" y="444210"/>
                </a:lnTo>
                <a:lnTo>
                  <a:pt x="271093" y="450729"/>
                </a:lnTo>
                <a:lnTo>
                  <a:pt x="274811" y="454069"/>
                </a:lnTo>
                <a:lnTo>
                  <a:pt x="270241" y="460010"/>
                </a:lnTo>
                <a:lnTo>
                  <a:pt x="270056" y="462095"/>
                </a:lnTo>
                <a:lnTo>
                  <a:pt x="269738" y="465718"/>
                </a:lnTo>
                <a:lnTo>
                  <a:pt x="267857" y="486813"/>
                </a:lnTo>
                <a:lnTo>
                  <a:pt x="267136" y="494258"/>
                </a:lnTo>
                <a:lnTo>
                  <a:pt x="266464" y="501579"/>
                </a:lnTo>
                <a:lnTo>
                  <a:pt x="266976" y="511056"/>
                </a:lnTo>
                <a:lnTo>
                  <a:pt x="267670" y="526276"/>
                </a:lnTo>
                <a:lnTo>
                  <a:pt x="267997" y="533538"/>
                </a:lnTo>
                <a:lnTo>
                  <a:pt x="272023" y="547396"/>
                </a:lnTo>
                <a:lnTo>
                  <a:pt x="280111" y="575499"/>
                </a:lnTo>
                <a:lnTo>
                  <a:pt x="284277" y="589647"/>
                </a:lnTo>
                <a:lnTo>
                  <a:pt x="285080" y="593342"/>
                </a:lnTo>
                <a:lnTo>
                  <a:pt x="288786" y="606319"/>
                </a:lnTo>
                <a:lnTo>
                  <a:pt x="307048" y="670315"/>
                </a:lnTo>
                <a:lnTo>
                  <a:pt x="308059" y="673872"/>
                </a:lnTo>
                <a:lnTo>
                  <a:pt x="312161" y="688354"/>
                </a:lnTo>
                <a:lnTo>
                  <a:pt x="315454" y="691703"/>
                </a:lnTo>
                <a:lnTo>
                  <a:pt x="326587" y="702980"/>
                </a:lnTo>
                <a:lnTo>
                  <a:pt x="338083" y="714624"/>
                </a:lnTo>
                <a:lnTo>
                  <a:pt x="342232" y="718853"/>
                </a:lnTo>
                <a:lnTo>
                  <a:pt x="351317" y="728042"/>
                </a:lnTo>
                <a:lnTo>
                  <a:pt x="352157" y="728922"/>
                </a:lnTo>
                <a:lnTo>
                  <a:pt x="354776" y="731563"/>
                </a:lnTo>
                <a:lnTo>
                  <a:pt x="358495" y="731708"/>
                </a:lnTo>
                <a:lnTo>
                  <a:pt x="362501" y="731876"/>
                </a:lnTo>
                <a:lnTo>
                  <a:pt x="382385" y="732757"/>
                </a:lnTo>
                <a:lnTo>
                  <a:pt x="391381" y="733188"/>
                </a:lnTo>
                <a:lnTo>
                  <a:pt x="396529" y="733446"/>
                </a:lnTo>
                <a:lnTo>
                  <a:pt x="401119" y="733682"/>
                </a:lnTo>
                <a:lnTo>
                  <a:pt x="401677" y="733714"/>
                </a:lnTo>
                <a:lnTo>
                  <a:pt x="432061" y="713008"/>
                </a:lnTo>
                <a:lnTo>
                  <a:pt x="431748" y="694639"/>
                </a:lnTo>
                <a:lnTo>
                  <a:pt x="431571" y="683099"/>
                </a:lnTo>
                <a:lnTo>
                  <a:pt x="431376" y="668145"/>
                </a:lnTo>
                <a:lnTo>
                  <a:pt x="430079" y="657760"/>
                </a:lnTo>
                <a:lnTo>
                  <a:pt x="430737" y="649954"/>
                </a:lnTo>
                <a:lnTo>
                  <a:pt x="430991" y="646857"/>
                </a:lnTo>
                <a:lnTo>
                  <a:pt x="431367" y="640031"/>
                </a:lnTo>
                <a:lnTo>
                  <a:pt x="434388" y="631817"/>
                </a:lnTo>
                <a:lnTo>
                  <a:pt x="435268" y="629927"/>
                </a:lnTo>
                <a:lnTo>
                  <a:pt x="434951" y="625126"/>
                </a:lnTo>
                <a:lnTo>
                  <a:pt x="437024" y="621664"/>
                </a:lnTo>
                <a:lnTo>
                  <a:pt x="438407" y="609494"/>
                </a:lnTo>
                <a:lnTo>
                  <a:pt x="442458" y="598108"/>
                </a:lnTo>
                <a:lnTo>
                  <a:pt x="443443" y="596375"/>
                </a:lnTo>
                <a:lnTo>
                  <a:pt x="444205" y="594204"/>
                </a:lnTo>
                <a:lnTo>
                  <a:pt x="444164" y="589047"/>
                </a:lnTo>
                <a:lnTo>
                  <a:pt x="442957" y="580183"/>
                </a:lnTo>
                <a:lnTo>
                  <a:pt x="440648" y="579048"/>
                </a:lnTo>
                <a:lnTo>
                  <a:pt x="432515" y="555216"/>
                </a:lnTo>
                <a:lnTo>
                  <a:pt x="436457" y="547276"/>
                </a:lnTo>
                <a:lnTo>
                  <a:pt x="436679" y="547040"/>
                </a:lnTo>
                <a:lnTo>
                  <a:pt x="438117" y="545705"/>
                </a:lnTo>
                <a:lnTo>
                  <a:pt x="438861" y="544877"/>
                </a:lnTo>
                <a:lnTo>
                  <a:pt x="439641" y="544126"/>
                </a:lnTo>
                <a:lnTo>
                  <a:pt x="440249" y="543614"/>
                </a:lnTo>
                <a:lnTo>
                  <a:pt x="441134" y="542944"/>
                </a:lnTo>
                <a:lnTo>
                  <a:pt x="442363" y="542569"/>
                </a:lnTo>
                <a:lnTo>
                  <a:pt x="443506" y="542139"/>
                </a:lnTo>
                <a:lnTo>
                  <a:pt x="444246" y="541611"/>
                </a:lnTo>
                <a:lnTo>
                  <a:pt x="445017" y="540861"/>
                </a:lnTo>
                <a:lnTo>
                  <a:pt x="445833" y="540113"/>
                </a:lnTo>
                <a:lnTo>
                  <a:pt x="446446" y="539229"/>
                </a:lnTo>
                <a:lnTo>
                  <a:pt x="446999" y="538590"/>
                </a:lnTo>
                <a:lnTo>
                  <a:pt x="447194" y="538104"/>
                </a:lnTo>
                <a:lnTo>
                  <a:pt x="447643" y="537683"/>
                </a:lnTo>
                <a:lnTo>
                  <a:pt x="448110" y="536964"/>
                </a:lnTo>
                <a:lnTo>
                  <a:pt x="448786" y="536034"/>
                </a:lnTo>
                <a:lnTo>
                  <a:pt x="449530" y="535532"/>
                </a:lnTo>
                <a:lnTo>
                  <a:pt x="450401" y="534838"/>
                </a:lnTo>
                <a:lnTo>
                  <a:pt x="450991" y="533903"/>
                </a:lnTo>
                <a:lnTo>
                  <a:pt x="451835" y="533258"/>
                </a:lnTo>
                <a:lnTo>
                  <a:pt x="452633" y="532809"/>
                </a:lnTo>
                <a:lnTo>
                  <a:pt x="453781" y="532358"/>
                </a:lnTo>
                <a:lnTo>
                  <a:pt x="453976" y="531897"/>
                </a:lnTo>
                <a:lnTo>
                  <a:pt x="454915" y="531905"/>
                </a:lnTo>
                <a:lnTo>
                  <a:pt x="455963" y="531373"/>
                </a:lnTo>
                <a:lnTo>
                  <a:pt x="456666" y="530820"/>
                </a:lnTo>
                <a:lnTo>
                  <a:pt x="457596" y="530206"/>
                </a:lnTo>
                <a:lnTo>
                  <a:pt x="458417" y="529486"/>
                </a:lnTo>
                <a:lnTo>
                  <a:pt x="459093" y="528632"/>
                </a:lnTo>
                <a:lnTo>
                  <a:pt x="459578" y="527891"/>
                </a:lnTo>
                <a:lnTo>
                  <a:pt x="460408" y="527197"/>
                </a:lnTo>
                <a:lnTo>
                  <a:pt x="460422" y="526052"/>
                </a:lnTo>
                <a:lnTo>
                  <a:pt x="459814" y="525166"/>
                </a:lnTo>
                <a:lnTo>
                  <a:pt x="459533" y="524302"/>
                </a:lnTo>
                <a:lnTo>
                  <a:pt x="459124" y="523130"/>
                </a:lnTo>
                <a:lnTo>
                  <a:pt x="459270" y="521819"/>
                </a:lnTo>
                <a:lnTo>
                  <a:pt x="459986" y="520993"/>
                </a:lnTo>
                <a:lnTo>
                  <a:pt x="460689" y="520464"/>
                </a:lnTo>
                <a:lnTo>
                  <a:pt x="460585" y="519262"/>
                </a:lnTo>
                <a:lnTo>
                  <a:pt x="460009" y="518254"/>
                </a:lnTo>
                <a:lnTo>
                  <a:pt x="459451" y="517248"/>
                </a:lnTo>
                <a:lnTo>
                  <a:pt x="459034" y="516424"/>
                </a:lnTo>
                <a:lnTo>
                  <a:pt x="458526" y="515345"/>
                </a:lnTo>
                <a:lnTo>
                  <a:pt x="457750" y="514574"/>
                </a:lnTo>
                <a:lnTo>
                  <a:pt x="456716" y="514111"/>
                </a:lnTo>
                <a:lnTo>
                  <a:pt x="456117" y="513476"/>
                </a:lnTo>
                <a:lnTo>
                  <a:pt x="455931" y="512119"/>
                </a:lnTo>
                <a:lnTo>
                  <a:pt x="455754" y="511037"/>
                </a:lnTo>
                <a:lnTo>
                  <a:pt x="456185" y="509968"/>
                </a:lnTo>
                <a:lnTo>
                  <a:pt x="456716" y="509279"/>
                </a:lnTo>
                <a:lnTo>
                  <a:pt x="457001" y="508102"/>
                </a:lnTo>
                <a:lnTo>
                  <a:pt x="457233" y="506846"/>
                </a:lnTo>
                <a:lnTo>
                  <a:pt x="457709" y="505830"/>
                </a:lnTo>
                <a:lnTo>
                  <a:pt x="457918" y="504922"/>
                </a:lnTo>
                <a:lnTo>
                  <a:pt x="458639" y="504120"/>
                </a:lnTo>
                <a:lnTo>
                  <a:pt x="459088" y="503052"/>
                </a:lnTo>
                <a:lnTo>
                  <a:pt x="458766" y="501911"/>
                </a:lnTo>
                <a:lnTo>
                  <a:pt x="459138" y="501088"/>
                </a:lnTo>
                <a:lnTo>
                  <a:pt x="459818" y="500234"/>
                </a:lnTo>
                <a:lnTo>
                  <a:pt x="460857" y="500001"/>
                </a:lnTo>
                <a:lnTo>
                  <a:pt x="461837" y="499466"/>
                </a:lnTo>
                <a:lnTo>
                  <a:pt x="462862" y="499207"/>
                </a:lnTo>
                <a:lnTo>
                  <a:pt x="464200" y="498995"/>
                </a:lnTo>
                <a:lnTo>
                  <a:pt x="465271" y="498765"/>
                </a:lnTo>
                <a:lnTo>
                  <a:pt x="466110" y="498072"/>
                </a:lnTo>
                <a:lnTo>
                  <a:pt x="466487" y="497224"/>
                </a:lnTo>
                <a:lnTo>
                  <a:pt x="466455" y="496500"/>
                </a:lnTo>
                <a:lnTo>
                  <a:pt x="466541" y="495908"/>
                </a:lnTo>
                <a:lnTo>
                  <a:pt x="466246" y="494569"/>
                </a:lnTo>
                <a:lnTo>
                  <a:pt x="465620" y="493631"/>
                </a:lnTo>
                <a:lnTo>
                  <a:pt x="465901" y="492777"/>
                </a:lnTo>
                <a:lnTo>
                  <a:pt x="466482" y="491844"/>
                </a:lnTo>
                <a:lnTo>
                  <a:pt x="466487" y="490598"/>
                </a:lnTo>
                <a:lnTo>
                  <a:pt x="465811" y="489708"/>
                </a:lnTo>
                <a:lnTo>
                  <a:pt x="465439" y="488812"/>
                </a:lnTo>
                <a:lnTo>
                  <a:pt x="465207" y="488398"/>
                </a:lnTo>
                <a:lnTo>
                  <a:pt x="469807" y="481499"/>
                </a:lnTo>
                <a:lnTo>
                  <a:pt x="466283" y="467347"/>
                </a:lnTo>
                <a:lnTo>
                  <a:pt x="464368" y="460972"/>
                </a:lnTo>
                <a:lnTo>
                  <a:pt x="463633" y="457937"/>
                </a:lnTo>
                <a:lnTo>
                  <a:pt x="466686" y="453649"/>
                </a:lnTo>
                <a:lnTo>
                  <a:pt x="469626" y="449231"/>
                </a:lnTo>
                <a:lnTo>
                  <a:pt x="471608" y="438998"/>
                </a:lnTo>
                <a:lnTo>
                  <a:pt x="475899" y="432878"/>
                </a:lnTo>
                <a:lnTo>
                  <a:pt x="477124" y="431763"/>
                </a:lnTo>
                <a:lnTo>
                  <a:pt x="477909" y="431143"/>
                </a:lnTo>
                <a:lnTo>
                  <a:pt x="482300" y="430516"/>
                </a:lnTo>
                <a:lnTo>
                  <a:pt x="484260" y="429154"/>
                </a:lnTo>
                <a:lnTo>
                  <a:pt x="485294" y="427156"/>
                </a:lnTo>
                <a:lnTo>
                  <a:pt x="485099" y="424104"/>
                </a:lnTo>
                <a:lnTo>
                  <a:pt x="489068" y="406091"/>
                </a:lnTo>
                <a:lnTo>
                  <a:pt x="488451" y="398450"/>
                </a:lnTo>
                <a:lnTo>
                  <a:pt x="485099" y="386764"/>
                </a:lnTo>
                <a:lnTo>
                  <a:pt x="481760" y="387387"/>
                </a:lnTo>
                <a:lnTo>
                  <a:pt x="474257" y="386820"/>
                </a:lnTo>
                <a:lnTo>
                  <a:pt x="466028" y="382610"/>
                </a:lnTo>
                <a:lnTo>
                  <a:pt x="455681" y="377021"/>
                </a:lnTo>
                <a:lnTo>
                  <a:pt x="452805" y="375106"/>
                </a:lnTo>
                <a:lnTo>
                  <a:pt x="421542" y="360010"/>
                </a:lnTo>
                <a:lnTo>
                  <a:pt x="413770" y="357950"/>
                </a:lnTo>
                <a:lnTo>
                  <a:pt x="379346" y="338929"/>
                </a:lnTo>
                <a:lnTo>
                  <a:pt x="373948" y="334807"/>
                </a:lnTo>
                <a:lnTo>
                  <a:pt x="364912" y="330480"/>
                </a:lnTo>
                <a:lnTo>
                  <a:pt x="358367" y="326635"/>
                </a:lnTo>
                <a:lnTo>
                  <a:pt x="356066" y="325210"/>
                </a:lnTo>
                <a:lnTo>
                  <a:pt x="350159" y="321799"/>
                </a:lnTo>
                <a:lnTo>
                  <a:pt x="347506" y="32029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95BADAE6-12A7-838D-9FA9-E978C62DD5F6}"/>
              </a:ext>
            </a:extLst>
          </p:cNvPr>
          <p:cNvSpPr>
            <a:spLocks/>
          </p:cNvSpPr>
          <p:nvPr/>
        </p:nvSpPr>
        <p:spPr>
          <a:xfrm flipV="1">
            <a:off x="5362014" y="380398"/>
            <a:ext cx="1309427" cy="1377336"/>
          </a:xfrm>
          <a:custGeom>
            <a:avLst/>
            <a:gdLst>
              <a:gd name="connsiteX0" fmla="*/ 582495 w 891716"/>
              <a:gd name="connsiteY0" fmla="*/ 693989 h 937962"/>
              <a:gd name="connsiteX1" fmla="*/ 577682 w 891716"/>
              <a:gd name="connsiteY1" fmla="*/ 681537 h 937962"/>
              <a:gd name="connsiteX2" fmla="*/ 578217 w 891716"/>
              <a:gd name="connsiteY2" fmla="*/ 677449 h 937962"/>
              <a:gd name="connsiteX3" fmla="*/ 579296 w 891716"/>
              <a:gd name="connsiteY3" fmla="*/ 669322 h 937962"/>
              <a:gd name="connsiteX4" fmla="*/ 579174 w 891716"/>
              <a:gd name="connsiteY4" fmla="*/ 667307 h 937962"/>
              <a:gd name="connsiteX5" fmla="*/ 571245 w 891716"/>
              <a:gd name="connsiteY5" fmla="*/ 647431 h 937962"/>
              <a:gd name="connsiteX6" fmla="*/ 581569 w 891716"/>
              <a:gd name="connsiteY6" fmla="*/ 642521 h 937962"/>
              <a:gd name="connsiteX7" fmla="*/ 573712 w 891716"/>
              <a:gd name="connsiteY7" fmla="*/ 628926 h 937962"/>
              <a:gd name="connsiteX8" fmla="*/ 572107 w 891716"/>
              <a:gd name="connsiteY8" fmla="*/ 629489 h 937962"/>
              <a:gd name="connsiteX9" fmla="*/ 559373 w 891716"/>
              <a:gd name="connsiteY9" fmla="*/ 633114 h 937962"/>
              <a:gd name="connsiteX10" fmla="*/ 545810 w 891716"/>
              <a:gd name="connsiteY10" fmla="*/ 637062 h 937962"/>
              <a:gd name="connsiteX11" fmla="*/ 543338 w 891716"/>
              <a:gd name="connsiteY11" fmla="*/ 637879 h 937962"/>
              <a:gd name="connsiteX12" fmla="*/ 527651 w 891716"/>
              <a:gd name="connsiteY12" fmla="*/ 636645 h 937962"/>
              <a:gd name="connsiteX13" fmla="*/ 519863 w 891716"/>
              <a:gd name="connsiteY13" fmla="*/ 642539 h 937962"/>
              <a:gd name="connsiteX14" fmla="*/ 510817 w 891716"/>
              <a:gd name="connsiteY14" fmla="*/ 637421 h 937962"/>
              <a:gd name="connsiteX15" fmla="*/ 511443 w 891716"/>
              <a:gd name="connsiteY15" fmla="*/ 627478 h 937962"/>
              <a:gd name="connsiteX16" fmla="*/ 511448 w 891716"/>
              <a:gd name="connsiteY16" fmla="*/ 626162 h 937962"/>
              <a:gd name="connsiteX17" fmla="*/ 515839 w 891716"/>
              <a:gd name="connsiteY17" fmla="*/ 608215 h 937962"/>
              <a:gd name="connsiteX18" fmla="*/ 509851 w 891716"/>
              <a:gd name="connsiteY18" fmla="*/ 586338 h 937962"/>
              <a:gd name="connsiteX19" fmla="*/ 500044 w 891716"/>
              <a:gd name="connsiteY19" fmla="*/ 592383 h 937962"/>
              <a:gd name="connsiteX20" fmla="*/ 493067 w 891716"/>
              <a:gd name="connsiteY20" fmla="*/ 594820 h 937962"/>
              <a:gd name="connsiteX21" fmla="*/ 467678 w 891716"/>
              <a:gd name="connsiteY21" fmla="*/ 495383 h 937962"/>
              <a:gd name="connsiteX22" fmla="*/ 443425 w 891716"/>
              <a:gd name="connsiteY22" fmla="*/ 411669 h 937962"/>
              <a:gd name="connsiteX23" fmla="*/ 425840 w 891716"/>
              <a:gd name="connsiteY23" fmla="*/ 416379 h 937962"/>
              <a:gd name="connsiteX24" fmla="*/ 425832 w 891716"/>
              <a:gd name="connsiteY24" fmla="*/ 416352 h 937962"/>
              <a:gd name="connsiteX25" fmla="*/ 410097 w 891716"/>
              <a:gd name="connsiteY25" fmla="*/ 413697 h 937962"/>
              <a:gd name="connsiteX26" fmla="*/ 407660 w 891716"/>
              <a:gd name="connsiteY26" fmla="*/ 413316 h 937962"/>
              <a:gd name="connsiteX27" fmla="*/ 412237 w 891716"/>
              <a:gd name="connsiteY27" fmla="*/ 383888 h 937962"/>
              <a:gd name="connsiteX28" fmla="*/ 411941 w 891716"/>
              <a:gd name="connsiteY28" fmla="*/ 379410 h 937962"/>
              <a:gd name="connsiteX29" fmla="*/ 410705 w 891716"/>
              <a:gd name="connsiteY29" fmla="*/ 375017 h 937962"/>
              <a:gd name="connsiteX30" fmla="*/ 410425 w 891716"/>
              <a:gd name="connsiteY30" fmla="*/ 364516 h 937962"/>
              <a:gd name="connsiteX31" fmla="*/ 410373 w 891716"/>
              <a:gd name="connsiteY31" fmla="*/ 362157 h 937962"/>
              <a:gd name="connsiteX32" fmla="*/ 410284 w 891716"/>
              <a:gd name="connsiteY32" fmla="*/ 358409 h 937962"/>
              <a:gd name="connsiteX33" fmla="*/ 409284 w 891716"/>
              <a:gd name="connsiteY33" fmla="*/ 354678 h 937962"/>
              <a:gd name="connsiteX34" fmla="*/ 403815 w 891716"/>
              <a:gd name="connsiteY34" fmla="*/ 334285 h 937962"/>
              <a:gd name="connsiteX35" fmla="*/ 399223 w 891716"/>
              <a:gd name="connsiteY35" fmla="*/ 317405 h 937962"/>
              <a:gd name="connsiteX36" fmla="*/ 396738 w 891716"/>
              <a:gd name="connsiteY36" fmla="*/ 308288 h 937962"/>
              <a:gd name="connsiteX37" fmla="*/ 394195 w 891716"/>
              <a:gd name="connsiteY37" fmla="*/ 299045 h 937962"/>
              <a:gd name="connsiteX38" fmla="*/ 393724 w 891716"/>
              <a:gd name="connsiteY38" fmla="*/ 297334 h 937962"/>
              <a:gd name="connsiteX39" fmla="*/ 386601 w 891716"/>
              <a:gd name="connsiteY39" fmla="*/ 281969 h 937962"/>
              <a:gd name="connsiteX40" fmla="*/ 385570 w 891716"/>
              <a:gd name="connsiteY40" fmla="*/ 279736 h 937962"/>
              <a:gd name="connsiteX41" fmla="*/ 385252 w 891716"/>
              <a:gd name="connsiteY41" fmla="*/ 279097 h 937962"/>
              <a:gd name="connsiteX42" fmla="*/ 383842 w 891716"/>
              <a:gd name="connsiteY42" fmla="*/ 275158 h 937962"/>
              <a:gd name="connsiteX43" fmla="*/ 386681 w 891716"/>
              <a:gd name="connsiteY43" fmla="*/ 271341 h 937962"/>
              <a:gd name="connsiteX44" fmla="*/ 375032 w 891716"/>
              <a:gd name="connsiteY44" fmla="*/ 228296 h 937962"/>
              <a:gd name="connsiteX45" fmla="*/ 367806 w 891716"/>
              <a:gd name="connsiteY45" fmla="*/ 227384 h 937962"/>
              <a:gd name="connsiteX46" fmla="*/ 360270 w 891716"/>
              <a:gd name="connsiteY46" fmla="*/ 226458 h 937962"/>
              <a:gd name="connsiteX47" fmla="*/ 359560 w 891716"/>
              <a:gd name="connsiteY47" fmla="*/ 225460 h 937962"/>
              <a:gd name="connsiteX48" fmla="*/ 353232 w 891716"/>
              <a:gd name="connsiteY48" fmla="*/ 216774 h 937962"/>
              <a:gd name="connsiteX49" fmla="*/ 328805 w 891716"/>
              <a:gd name="connsiteY49" fmla="*/ 183671 h 937962"/>
              <a:gd name="connsiteX50" fmla="*/ 332555 w 891716"/>
              <a:gd name="connsiteY50" fmla="*/ 171900 h 937962"/>
              <a:gd name="connsiteX51" fmla="*/ 330796 w 891716"/>
              <a:gd name="connsiteY51" fmla="*/ 168968 h 937962"/>
              <a:gd name="connsiteX52" fmla="*/ 326178 w 891716"/>
              <a:gd name="connsiteY52" fmla="*/ 161295 h 937962"/>
              <a:gd name="connsiteX53" fmla="*/ 324986 w 891716"/>
              <a:gd name="connsiteY53" fmla="*/ 159548 h 937962"/>
              <a:gd name="connsiteX54" fmla="*/ 322992 w 891716"/>
              <a:gd name="connsiteY54" fmla="*/ 155255 h 937962"/>
              <a:gd name="connsiteX55" fmla="*/ 333991 w 891716"/>
              <a:gd name="connsiteY55" fmla="*/ 130311 h 937962"/>
              <a:gd name="connsiteX56" fmla="*/ 329072 w 891716"/>
              <a:gd name="connsiteY56" fmla="*/ 124557 h 937962"/>
              <a:gd name="connsiteX57" fmla="*/ 327412 w 891716"/>
              <a:gd name="connsiteY57" fmla="*/ 122669 h 937962"/>
              <a:gd name="connsiteX58" fmla="*/ 326742 w 891716"/>
              <a:gd name="connsiteY58" fmla="*/ 100343 h 937962"/>
              <a:gd name="connsiteX59" fmla="*/ 332231 w 891716"/>
              <a:gd name="connsiteY59" fmla="*/ 85631 h 937962"/>
              <a:gd name="connsiteX60" fmla="*/ 332865 w 891716"/>
              <a:gd name="connsiteY60" fmla="*/ 79773 h 937962"/>
              <a:gd name="connsiteX61" fmla="*/ 335060 w 891716"/>
              <a:gd name="connsiteY61" fmla="*/ 73819 h 937962"/>
              <a:gd name="connsiteX62" fmla="*/ 335265 w 891716"/>
              <a:gd name="connsiteY62" fmla="*/ 73257 h 937962"/>
              <a:gd name="connsiteX63" fmla="*/ 336584 w 891716"/>
              <a:gd name="connsiteY63" fmla="*/ 69676 h 937962"/>
              <a:gd name="connsiteX64" fmla="*/ 338795 w 891716"/>
              <a:gd name="connsiteY64" fmla="*/ 65011 h 937962"/>
              <a:gd name="connsiteX65" fmla="*/ 336755 w 891716"/>
              <a:gd name="connsiteY65" fmla="*/ 50064 h 937962"/>
              <a:gd name="connsiteX66" fmla="*/ 335639 w 891716"/>
              <a:gd name="connsiteY66" fmla="*/ 41102 h 937962"/>
              <a:gd name="connsiteX67" fmla="*/ 325873 w 891716"/>
              <a:gd name="connsiteY67" fmla="*/ 40811 h 937962"/>
              <a:gd name="connsiteX68" fmla="*/ 312431 w 891716"/>
              <a:gd name="connsiteY68" fmla="*/ 40462 h 937962"/>
              <a:gd name="connsiteX69" fmla="*/ 309637 w 891716"/>
              <a:gd name="connsiteY69" fmla="*/ 40398 h 937962"/>
              <a:gd name="connsiteX70" fmla="*/ 301453 w 891716"/>
              <a:gd name="connsiteY70" fmla="*/ 40221 h 937962"/>
              <a:gd name="connsiteX71" fmla="*/ 301124 w 891716"/>
              <a:gd name="connsiteY71" fmla="*/ 40217 h 937962"/>
              <a:gd name="connsiteX72" fmla="*/ 294079 w 891716"/>
              <a:gd name="connsiteY72" fmla="*/ 40085 h 937962"/>
              <a:gd name="connsiteX73" fmla="*/ 293422 w 891716"/>
              <a:gd name="connsiteY73" fmla="*/ 40072 h 937962"/>
              <a:gd name="connsiteX74" fmla="*/ 292588 w 891716"/>
              <a:gd name="connsiteY74" fmla="*/ 40058 h 937962"/>
              <a:gd name="connsiteX75" fmla="*/ 274575 w 891716"/>
              <a:gd name="connsiteY75" fmla="*/ 39804 h 937962"/>
              <a:gd name="connsiteX76" fmla="*/ 267305 w 891716"/>
              <a:gd name="connsiteY76" fmla="*/ 39736 h 937962"/>
              <a:gd name="connsiteX77" fmla="*/ 266189 w 891716"/>
              <a:gd name="connsiteY77" fmla="*/ 39727 h 937962"/>
              <a:gd name="connsiteX78" fmla="*/ 252778 w 891716"/>
              <a:gd name="connsiteY78" fmla="*/ 39645 h 937962"/>
              <a:gd name="connsiteX79" fmla="*/ 239084 w 891716"/>
              <a:gd name="connsiteY79" fmla="*/ 39627 h 937962"/>
              <a:gd name="connsiteX80" fmla="*/ 205297 w 891716"/>
              <a:gd name="connsiteY80" fmla="*/ 39854 h 937962"/>
              <a:gd name="connsiteX81" fmla="*/ 196853 w 891716"/>
              <a:gd name="connsiteY81" fmla="*/ 39967 h 937962"/>
              <a:gd name="connsiteX82" fmla="*/ 195621 w 891716"/>
              <a:gd name="connsiteY82" fmla="*/ 39985 h 937962"/>
              <a:gd name="connsiteX83" fmla="*/ 192262 w 891716"/>
              <a:gd name="connsiteY83" fmla="*/ 40040 h 937962"/>
              <a:gd name="connsiteX84" fmla="*/ 175267 w 891716"/>
              <a:gd name="connsiteY84" fmla="*/ 31295 h 937962"/>
              <a:gd name="connsiteX85" fmla="*/ 146674 w 891716"/>
              <a:gd name="connsiteY85" fmla="*/ -152 h 937962"/>
              <a:gd name="connsiteX86" fmla="*/ 100154 w 891716"/>
              <a:gd name="connsiteY86" fmla="*/ 43003 h 937962"/>
              <a:gd name="connsiteX87" fmla="*/ 50208 w 891716"/>
              <a:gd name="connsiteY87" fmla="*/ 89311 h 937962"/>
              <a:gd name="connsiteX88" fmla="*/ 45141 w 891716"/>
              <a:gd name="connsiteY88" fmla="*/ 97575 h 937962"/>
              <a:gd name="connsiteX89" fmla="*/ 399 w 891716"/>
              <a:gd name="connsiteY89" fmla="*/ 145403 h 937962"/>
              <a:gd name="connsiteX90" fmla="*/ 1934 w 891716"/>
              <a:gd name="connsiteY90" fmla="*/ 148535 h 937962"/>
              <a:gd name="connsiteX91" fmla="*/ 6752 w 891716"/>
              <a:gd name="connsiteY91" fmla="*/ 157084 h 937962"/>
              <a:gd name="connsiteX92" fmla="*/ 8126 w 891716"/>
              <a:gd name="connsiteY92" fmla="*/ 159557 h 937962"/>
              <a:gd name="connsiteX93" fmla="*/ 14051 w 891716"/>
              <a:gd name="connsiteY93" fmla="*/ 170089 h 937962"/>
              <a:gd name="connsiteX94" fmla="*/ 23442 w 891716"/>
              <a:gd name="connsiteY94" fmla="*/ 186838 h 937962"/>
              <a:gd name="connsiteX95" fmla="*/ 23916 w 891716"/>
              <a:gd name="connsiteY95" fmla="*/ 187823 h 937962"/>
              <a:gd name="connsiteX96" fmla="*/ 31250 w 891716"/>
              <a:gd name="connsiteY96" fmla="*/ 200701 h 937962"/>
              <a:gd name="connsiteX97" fmla="*/ 35086 w 891716"/>
              <a:gd name="connsiteY97" fmla="*/ 207467 h 937962"/>
              <a:gd name="connsiteX98" fmla="*/ 44385 w 891716"/>
              <a:gd name="connsiteY98" fmla="*/ 225042 h 937962"/>
              <a:gd name="connsiteX99" fmla="*/ 48561 w 891716"/>
              <a:gd name="connsiteY99" fmla="*/ 231300 h 937962"/>
              <a:gd name="connsiteX100" fmla="*/ 57860 w 891716"/>
              <a:gd name="connsiteY100" fmla="*/ 247831 h 937962"/>
              <a:gd name="connsiteX101" fmla="*/ 63659 w 891716"/>
              <a:gd name="connsiteY101" fmla="*/ 258241 h 937962"/>
              <a:gd name="connsiteX102" fmla="*/ 65912 w 891716"/>
              <a:gd name="connsiteY102" fmla="*/ 261862 h 937962"/>
              <a:gd name="connsiteX103" fmla="*/ 69854 w 891716"/>
              <a:gd name="connsiteY103" fmla="*/ 269200 h 937962"/>
              <a:gd name="connsiteX104" fmla="*/ 80111 w 891716"/>
              <a:gd name="connsiteY104" fmla="*/ 287215 h 937962"/>
              <a:gd name="connsiteX105" fmla="*/ 100033 w 891716"/>
              <a:gd name="connsiteY105" fmla="*/ 322306 h 937962"/>
              <a:gd name="connsiteX106" fmla="*/ 100216 w 891716"/>
              <a:gd name="connsiteY106" fmla="*/ 322719 h 937962"/>
              <a:gd name="connsiteX107" fmla="*/ 101778 w 891716"/>
              <a:gd name="connsiteY107" fmla="*/ 325437 h 937962"/>
              <a:gd name="connsiteX108" fmla="*/ 121241 w 891716"/>
              <a:gd name="connsiteY108" fmla="*/ 358808 h 937962"/>
              <a:gd name="connsiteX109" fmla="*/ 124115 w 891716"/>
              <a:gd name="connsiteY109" fmla="*/ 364766 h 937962"/>
              <a:gd name="connsiteX110" fmla="*/ 126023 w 891716"/>
              <a:gd name="connsiteY110" fmla="*/ 368142 h 937962"/>
              <a:gd name="connsiteX111" fmla="*/ 130608 w 891716"/>
              <a:gd name="connsiteY111" fmla="*/ 376206 h 937962"/>
              <a:gd name="connsiteX112" fmla="*/ 148005 w 891716"/>
              <a:gd name="connsiteY112" fmla="*/ 401309 h 937962"/>
              <a:gd name="connsiteX113" fmla="*/ 158329 w 891716"/>
              <a:gd name="connsiteY113" fmla="*/ 416202 h 937962"/>
              <a:gd name="connsiteX114" fmla="*/ 168461 w 891716"/>
              <a:gd name="connsiteY114" fmla="*/ 430914 h 937962"/>
              <a:gd name="connsiteX115" fmla="*/ 173582 w 891716"/>
              <a:gd name="connsiteY115" fmla="*/ 438161 h 937962"/>
              <a:gd name="connsiteX116" fmla="*/ 192208 w 891716"/>
              <a:gd name="connsiteY116" fmla="*/ 464916 h 937962"/>
              <a:gd name="connsiteX117" fmla="*/ 208725 w 891716"/>
              <a:gd name="connsiteY117" fmla="*/ 488639 h 937962"/>
              <a:gd name="connsiteX118" fmla="*/ 213053 w 891716"/>
              <a:gd name="connsiteY118" fmla="*/ 494829 h 937962"/>
              <a:gd name="connsiteX119" fmla="*/ 221668 w 891716"/>
              <a:gd name="connsiteY119" fmla="*/ 507253 h 937962"/>
              <a:gd name="connsiteX120" fmla="*/ 232356 w 891716"/>
              <a:gd name="connsiteY120" fmla="*/ 522487 h 937962"/>
              <a:gd name="connsiteX121" fmla="*/ 252403 w 891716"/>
              <a:gd name="connsiteY121" fmla="*/ 551157 h 937962"/>
              <a:gd name="connsiteX122" fmla="*/ 261567 w 891716"/>
              <a:gd name="connsiteY122" fmla="*/ 564262 h 937962"/>
              <a:gd name="connsiteX123" fmla="*/ 274444 w 891716"/>
              <a:gd name="connsiteY123" fmla="*/ 582631 h 937962"/>
              <a:gd name="connsiteX124" fmla="*/ 281587 w 891716"/>
              <a:gd name="connsiteY124" fmla="*/ 591861 h 937962"/>
              <a:gd name="connsiteX125" fmla="*/ 299714 w 891716"/>
              <a:gd name="connsiteY125" fmla="*/ 618725 h 937962"/>
              <a:gd name="connsiteX126" fmla="*/ 302598 w 891716"/>
              <a:gd name="connsiteY126" fmla="*/ 622745 h 937962"/>
              <a:gd name="connsiteX127" fmla="*/ 333117 w 891716"/>
              <a:gd name="connsiteY127" fmla="*/ 666100 h 937962"/>
              <a:gd name="connsiteX128" fmla="*/ 352147 w 891716"/>
              <a:gd name="connsiteY128" fmla="*/ 693073 h 937962"/>
              <a:gd name="connsiteX129" fmla="*/ 363506 w 891716"/>
              <a:gd name="connsiteY129" fmla="*/ 709159 h 937962"/>
              <a:gd name="connsiteX130" fmla="*/ 369873 w 891716"/>
              <a:gd name="connsiteY130" fmla="*/ 718180 h 937962"/>
              <a:gd name="connsiteX131" fmla="*/ 378304 w 891716"/>
              <a:gd name="connsiteY131" fmla="*/ 730165 h 937962"/>
              <a:gd name="connsiteX132" fmla="*/ 397185 w 891716"/>
              <a:gd name="connsiteY132" fmla="*/ 756761 h 937962"/>
              <a:gd name="connsiteX133" fmla="*/ 433008 w 891716"/>
              <a:gd name="connsiteY133" fmla="*/ 777676 h 937962"/>
              <a:gd name="connsiteX134" fmla="*/ 435343 w 891716"/>
              <a:gd name="connsiteY134" fmla="*/ 779028 h 937962"/>
              <a:gd name="connsiteX135" fmla="*/ 463096 w 891716"/>
              <a:gd name="connsiteY135" fmla="*/ 795187 h 937962"/>
              <a:gd name="connsiteX136" fmla="*/ 484525 w 891716"/>
              <a:gd name="connsiteY136" fmla="*/ 806604 h 937962"/>
              <a:gd name="connsiteX137" fmla="*/ 499835 w 891716"/>
              <a:gd name="connsiteY137" fmla="*/ 816524 h 937962"/>
              <a:gd name="connsiteX138" fmla="*/ 512940 w 891716"/>
              <a:gd name="connsiteY138" fmla="*/ 824052 h 937962"/>
              <a:gd name="connsiteX139" fmla="*/ 574951 w 891716"/>
              <a:gd name="connsiteY139" fmla="*/ 859787 h 937962"/>
              <a:gd name="connsiteX140" fmla="*/ 620499 w 891716"/>
              <a:gd name="connsiteY140" fmla="*/ 885884 h 937962"/>
              <a:gd name="connsiteX141" fmla="*/ 635768 w 891716"/>
              <a:gd name="connsiteY141" fmla="*/ 892560 h 937962"/>
              <a:gd name="connsiteX142" fmla="*/ 649000 w 891716"/>
              <a:gd name="connsiteY142" fmla="*/ 900228 h 937962"/>
              <a:gd name="connsiteX143" fmla="*/ 665426 w 891716"/>
              <a:gd name="connsiteY143" fmla="*/ 911509 h 937962"/>
              <a:gd name="connsiteX144" fmla="*/ 674888 w 891716"/>
              <a:gd name="connsiteY144" fmla="*/ 916891 h 937962"/>
              <a:gd name="connsiteX145" fmla="*/ 712784 w 891716"/>
              <a:gd name="connsiteY145" fmla="*/ 925794 h 937962"/>
              <a:gd name="connsiteX146" fmla="*/ 727427 w 891716"/>
              <a:gd name="connsiteY146" fmla="*/ 929447 h 937962"/>
              <a:gd name="connsiteX147" fmla="*/ 741122 w 891716"/>
              <a:gd name="connsiteY147" fmla="*/ 932978 h 937962"/>
              <a:gd name="connsiteX148" fmla="*/ 747999 w 891716"/>
              <a:gd name="connsiteY148" fmla="*/ 934788 h 937962"/>
              <a:gd name="connsiteX149" fmla="*/ 759253 w 891716"/>
              <a:gd name="connsiteY149" fmla="*/ 937811 h 937962"/>
              <a:gd name="connsiteX150" fmla="*/ 814441 w 891716"/>
              <a:gd name="connsiteY150" fmla="*/ 927555 h 937962"/>
              <a:gd name="connsiteX151" fmla="*/ 823899 w 891716"/>
              <a:gd name="connsiteY151" fmla="*/ 925776 h 937962"/>
              <a:gd name="connsiteX152" fmla="*/ 824425 w 891716"/>
              <a:gd name="connsiteY152" fmla="*/ 925677 h 937962"/>
              <a:gd name="connsiteX153" fmla="*/ 859717 w 891716"/>
              <a:gd name="connsiteY153" fmla="*/ 906005 h 937962"/>
              <a:gd name="connsiteX154" fmla="*/ 892115 w 891716"/>
              <a:gd name="connsiteY154" fmla="*/ 887867 h 937962"/>
              <a:gd name="connsiteX155" fmla="*/ 890441 w 891716"/>
              <a:gd name="connsiteY155" fmla="*/ 877172 h 937962"/>
              <a:gd name="connsiteX156" fmla="*/ 887456 w 891716"/>
              <a:gd name="connsiteY156" fmla="*/ 858362 h 937962"/>
              <a:gd name="connsiteX157" fmla="*/ 886381 w 891716"/>
              <a:gd name="connsiteY157" fmla="*/ 851524 h 937962"/>
              <a:gd name="connsiteX158" fmla="*/ 883229 w 891716"/>
              <a:gd name="connsiteY158" fmla="*/ 831263 h 937962"/>
              <a:gd name="connsiteX159" fmla="*/ 891398 w 891716"/>
              <a:gd name="connsiteY159" fmla="*/ 809345 h 937962"/>
              <a:gd name="connsiteX160" fmla="*/ 883147 w 891716"/>
              <a:gd name="connsiteY160" fmla="*/ 807534 h 937962"/>
              <a:gd name="connsiteX161" fmla="*/ 866377 w 891716"/>
              <a:gd name="connsiteY161" fmla="*/ 814568 h 937962"/>
              <a:gd name="connsiteX162" fmla="*/ 865274 w 891716"/>
              <a:gd name="connsiteY162" fmla="*/ 812934 h 937962"/>
              <a:gd name="connsiteX163" fmla="*/ 870337 w 891716"/>
              <a:gd name="connsiteY163" fmla="*/ 792405 h 937962"/>
              <a:gd name="connsiteX164" fmla="*/ 857794 w 891716"/>
              <a:gd name="connsiteY164" fmla="*/ 780394 h 937962"/>
              <a:gd name="connsiteX165" fmla="*/ 857300 w 891716"/>
              <a:gd name="connsiteY165" fmla="*/ 777921 h 937962"/>
              <a:gd name="connsiteX166" fmla="*/ 851593 w 891716"/>
              <a:gd name="connsiteY166" fmla="*/ 749137 h 937962"/>
              <a:gd name="connsiteX167" fmla="*/ 845396 w 891716"/>
              <a:gd name="connsiteY167" fmla="*/ 752713 h 937962"/>
              <a:gd name="connsiteX168" fmla="*/ 842643 w 891716"/>
              <a:gd name="connsiteY168" fmla="*/ 754329 h 937962"/>
              <a:gd name="connsiteX169" fmla="*/ 841885 w 891716"/>
              <a:gd name="connsiteY169" fmla="*/ 756743 h 937962"/>
              <a:gd name="connsiteX170" fmla="*/ 840720 w 891716"/>
              <a:gd name="connsiteY170" fmla="*/ 760459 h 937962"/>
              <a:gd name="connsiteX171" fmla="*/ 840529 w 891716"/>
              <a:gd name="connsiteY171" fmla="*/ 761076 h 937962"/>
              <a:gd name="connsiteX172" fmla="*/ 839527 w 891716"/>
              <a:gd name="connsiteY172" fmla="*/ 764271 h 937962"/>
              <a:gd name="connsiteX173" fmla="*/ 840996 w 891716"/>
              <a:gd name="connsiteY173" fmla="*/ 769149 h 937962"/>
              <a:gd name="connsiteX174" fmla="*/ 843523 w 891716"/>
              <a:gd name="connsiteY174" fmla="*/ 777045 h 937962"/>
              <a:gd name="connsiteX175" fmla="*/ 843763 w 891716"/>
              <a:gd name="connsiteY175" fmla="*/ 778429 h 937962"/>
              <a:gd name="connsiteX176" fmla="*/ 844662 w 891716"/>
              <a:gd name="connsiteY176" fmla="*/ 781474 h 937962"/>
              <a:gd name="connsiteX177" fmla="*/ 847569 w 891716"/>
              <a:gd name="connsiteY177" fmla="*/ 791357 h 937962"/>
              <a:gd name="connsiteX178" fmla="*/ 843655 w 891716"/>
              <a:gd name="connsiteY178" fmla="*/ 796362 h 937962"/>
              <a:gd name="connsiteX179" fmla="*/ 842180 w 891716"/>
              <a:gd name="connsiteY179" fmla="*/ 798259 h 937962"/>
              <a:gd name="connsiteX180" fmla="*/ 838610 w 891716"/>
              <a:gd name="connsiteY180" fmla="*/ 803550 h 937962"/>
              <a:gd name="connsiteX181" fmla="*/ 833221 w 891716"/>
              <a:gd name="connsiteY181" fmla="*/ 802411 h 937962"/>
              <a:gd name="connsiteX182" fmla="*/ 824462 w 891716"/>
              <a:gd name="connsiteY182" fmla="*/ 800514 h 937962"/>
              <a:gd name="connsiteX183" fmla="*/ 823051 w 891716"/>
              <a:gd name="connsiteY183" fmla="*/ 800219 h 937962"/>
              <a:gd name="connsiteX184" fmla="*/ 815294 w 891716"/>
              <a:gd name="connsiteY184" fmla="*/ 798545 h 937962"/>
              <a:gd name="connsiteX185" fmla="*/ 813870 w 891716"/>
              <a:gd name="connsiteY185" fmla="*/ 798255 h 937962"/>
              <a:gd name="connsiteX186" fmla="*/ 813076 w 891716"/>
              <a:gd name="connsiteY186" fmla="*/ 798087 h 937962"/>
              <a:gd name="connsiteX187" fmla="*/ 806122 w 891716"/>
              <a:gd name="connsiteY187" fmla="*/ 796589 h 937962"/>
              <a:gd name="connsiteX188" fmla="*/ 765023 w 891716"/>
              <a:gd name="connsiteY188" fmla="*/ 787677 h 937962"/>
              <a:gd name="connsiteX189" fmla="*/ 740360 w 891716"/>
              <a:gd name="connsiteY189" fmla="*/ 782377 h 937962"/>
              <a:gd name="connsiteX190" fmla="*/ 738945 w 891716"/>
              <a:gd name="connsiteY190" fmla="*/ 779550 h 937962"/>
              <a:gd name="connsiteX191" fmla="*/ 739484 w 891716"/>
              <a:gd name="connsiteY191" fmla="*/ 773219 h 937962"/>
              <a:gd name="connsiteX192" fmla="*/ 741489 w 891716"/>
              <a:gd name="connsiteY192" fmla="*/ 749414 h 937962"/>
              <a:gd name="connsiteX193" fmla="*/ 744098 w 891716"/>
              <a:gd name="connsiteY193" fmla="*/ 719759 h 937962"/>
              <a:gd name="connsiteX194" fmla="*/ 741594 w 891716"/>
              <a:gd name="connsiteY194" fmla="*/ 711305 h 937962"/>
              <a:gd name="connsiteX195" fmla="*/ 734617 w 891716"/>
              <a:gd name="connsiteY195" fmla="*/ 699566 h 937962"/>
              <a:gd name="connsiteX196" fmla="*/ 730811 w 891716"/>
              <a:gd name="connsiteY196" fmla="*/ 676405 h 937962"/>
              <a:gd name="connsiteX197" fmla="*/ 720110 w 891716"/>
              <a:gd name="connsiteY197" fmla="*/ 680957 h 937962"/>
              <a:gd name="connsiteX198" fmla="*/ 697620 w 891716"/>
              <a:gd name="connsiteY198" fmla="*/ 690713 h 937962"/>
              <a:gd name="connsiteX199" fmla="*/ 692026 w 891716"/>
              <a:gd name="connsiteY199" fmla="*/ 693195 h 937962"/>
              <a:gd name="connsiteX200" fmla="*/ 685544 w 891716"/>
              <a:gd name="connsiteY200" fmla="*/ 684614 h 937962"/>
              <a:gd name="connsiteX201" fmla="*/ 678077 w 891716"/>
              <a:gd name="connsiteY201" fmla="*/ 675212 h 937962"/>
              <a:gd name="connsiteX202" fmla="*/ 665902 w 891716"/>
              <a:gd name="connsiteY202" fmla="*/ 675044 h 937962"/>
              <a:gd name="connsiteX203" fmla="*/ 646242 w 891716"/>
              <a:gd name="connsiteY203" fmla="*/ 675302 h 937962"/>
              <a:gd name="connsiteX204" fmla="*/ 626623 w 891716"/>
              <a:gd name="connsiteY204" fmla="*/ 701885 h 937962"/>
              <a:gd name="connsiteX205" fmla="*/ 614012 w 891716"/>
              <a:gd name="connsiteY205" fmla="*/ 672956 h 937962"/>
              <a:gd name="connsiteX206" fmla="*/ 606060 w 891716"/>
              <a:gd name="connsiteY206" fmla="*/ 677322 h 937962"/>
              <a:gd name="connsiteX207" fmla="*/ 582495 w 891716"/>
              <a:gd name="connsiteY207" fmla="*/ 693989 h 93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891716" h="937962">
                <a:moveTo>
                  <a:pt x="582495" y="693989"/>
                </a:moveTo>
                <a:lnTo>
                  <a:pt x="577682" y="681537"/>
                </a:lnTo>
                <a:lnTo>
                  <a:pt x="578217" y="677449"/>
                </a:lnTo>
                <a:lnTo>
                  <a:pt x="579296" y="669322"/>
                </a:lnTo>
                <a:lnTo>
                  <a:pt x="579174" y="667307"/>
                </a:lnTo>
                <a:lnTo>
                  <a:pt x="571245" y="647431"/>
                </a:lnTo>
                <a:lnTo>
                  <a:pt x="581569" y="642521"/>
                </a:lnTo>
                <a:lnTo>
                  <a:pt x="573712" y="628926"/>
                </a:lnTo>
                <a:lnTo>
                  <a:pt x="572107" y="629489"/>
                </a:lnTo>
                <a:lnTo>
                  <a:pt x="559373" y="633114"/>
                </a:lnTo>
                <a:lnTo>
                  <a:pt x="545810" y="637062"/>
                </a:lnTo>
                <a:lnTo>
                  <a:pt x="543338" y="637879"/>
                </a:lnTo>
                <a:lnTo>
                  <a:pt x="527651" y="636645"/>
                </a:lnTo>
                <a:lnTo>
                  <a:pt x="519863" y="642539"/>
                </a:lnTo>
                <a:lnTo>
                  <a:pt x="510817" y="637421"/>
                </a:lnTo>
                <a:lnTo>
                  <a:pt x="511443" y="627478"/>
                </a:lnTo>
                <a:lnTo>
                  <a:pt x="511448" y="626162"/>
                </a:lnTo>
                <a:lnTo>
                  <a:pt x="515839" y="608215"/>
                </a:lnTo>
                <a:lnTo>
                  <a:pt x="509851" y="586338"/>
                </a:lnTo>
                <a:lnTo>
                  <a:pt x="500044" y="592383"/>
                </a:lnTo>
                <a:lnTo>
                  <a:pt x="493067" y="594820"/>
                </a:lnTo>
                <a:lnTo>
                  <a:pt x="467678" y="495383"/>
                </a:lnTo>
                <a:lnTo>
                  <a:pt x="443425" y="411669"/>
                </a:lnTo>
                <a:lnTo>
                  <a:pt x="425840" y="416379"/>
                </a:lnTo>
                <a:lnTo>
                  <a:pt x="425832" y="416352"/>
                </a:lnTo>
                <a:lnTo>
                  <a:pt x="410097" y="413697"/>
                </a:lnTo>
                <a:lnTo>
                  <a:pt x="407660" y="413316"/>
                </a:lnTo>
                <a:lnTo>
                  <a:pt x="412237" y="383888"/>
                </a:lnTo>
                <a:lnTo>
                  <a:pt x="411941" y="379410"/>
                </a:lnTo>
                <a:lnTo>
                  <a:pt x="410705" y="375017"/>
                </a:lnTo>
                <a:lnTo>
                  <a:pt x="410425" y="364516"/>
                </a:lnTo>
                <a:lnTo>
                  <a:pt x="410373" y="362157"/>
                </a:lnTo>
                <a:lnTo>
                  <a:pt x="410284" y="358409"/>
                </a:lnTo>
                <a:lnTo>
                  <a:pt x="409284" y="354678"/>
                </a:lnTo>
                <a:lnTo>
                  <a:pt x="403815" y="334285"/>
                </a:lnTo>
                <a:lnTo>
                  <a:pt x="399223" y="317405"/>
                </a:lnTo>
                <a:lnTo>
                  <a:pt x="396738" y="308288"/>
                </a:lnTo>
                <a:lnTo>
                  <a:pt x="394195" y="299045"/>
                </a:lnTo>
                <a:lnTo>
                  <a:pt x="393724" y="297334"/>
                </a:lnTo>
                <a:lnTo>
                  <a:pt x="386601" y="281969"/>
                </a:lnTo>
                <a:lnTo>
                  <a:pt x="385570" y="279736"/>
                </a:lnTo>
                <a:lnTo>
                  <a:pt x="385252" y="279097"/>
                </a:lnTo>
                <a:lnTo>
                  <a:pt x="383842" y="275158"/>
                </a:lnTo>
                <a:lnTo>
                  <a:pt x="386681" y="271341"/>
                </a:lnTo>
                <a:lnTo>
                  <a:pt x="375032" y="228296"/>
                </a:lnTo>
                <a:lnTo>
                  <a:pt x="367806" y="227384"/>
                </a:lnTo>
                <a:lnTo>
                  <a:pt x="360270" y="226458"/>
                </a:lnTo>
                <a:lnTo>
                  <a:pt x="359560" y="225460"/>
                </a:lnTo>
                <a:lnTo>
                  <a:pt x="353232" y="216774"/>
                </a:lnTo>
                <a:lnTo>
                  <a:pt x="328805" y="183671"/>
                </a:lnTo>
                <a:lnTo>
                  <a:pt x="332555" y="171900"/>
                </a:lnTo>
                <a:lnTo>
                  <a:pt x="330796" y="168968"/>
                </a:lnTo>
                <a:lnTo>
                  <a:pt x="326178" y="161295"/>
                </a:lnTo>
                <a:lnTo>
                  <a:pt x="324986" y="159548"/>
                </a:lnTo>
                <a:lnTo>
                  <a:pt x="322992" y="155255"/>
                </a:lnTo>
                <a:lnTo>
                  <a:pt x="333991" y="130311"/>
                </a:lnTo>
                <a:lnTo>
                  <a:pt x="329072" y="124557"/>
                </a:lnTo>
                <a:lnTo>
                  <a:pt x="327412" y="122669"/>
                </a:lnTo>
                <a:lnTo>
                  <a:pt x="326742" y="100343"/>
                </a:lnTo>
                <a:lnTo>
                  <a:pt x="332231" y="85631"/>
                </a:lnTo>
                <a:lnTo>
                  <a:pt x="332865" y="79773"/>
                </a:lnTo>
                <a:lnTo>
                  <a:pt x="335060" y="73819"/>
                </a:lnTo>
                <a:lnTo>
                  <a:pt x="335265" y="73257"/>
                </a:lnTo>
                <a:lnTo>
                  <a:pt x="336584" y="69676"/>
                </a:lnTo>
                <a:lnTo>
                  <a:pt x="338795" y="65011"/>
                </a:lnTo>
                <a:lnTo>
                  <a:pt x="336755" y="50064"/>
                </a:lnTo>
                <a:lnTo>
                  <a:pt x="335639" y="41102"/>
                </a:lnTo>
                <a:lnTo>
                  <a:pt x="325873" y="40811"/>
                </a:lnTo>
                <a:lnTo>
                  <a:pt x="312431" y="40462"/>
                </a:lnTo>
                <a:lnTo>
                  <a:pt x="309637" y="40398"/>
                </a:lnTo>
                <a:lnTo>
                  <a:pt x="301453" y="40221"/>
                </a:lnTo>
                <a:lnTo>
                  <a:pt x="301124" y="40217"/>
                </a:lnTo>
                <a:lnTo>
                  <a:pt x="294079" y="40085"/>
                </a:lnTo>
                <a:lnTo>
                  <a:pt x="293422" y="40072"/>
                </a:lnTo>
                <a:lnTo>
                  <a:pt x="292588" y="40058"/>
                </a:lnTo>
                <a:lnTo>
                  <a:pt x="274575" y="39804"/>
                </a:lnTo>
                <a:lnTo>
                  <a:pt x="267305" y="39736"/>
                </a:lnTo>
                <a:lnTo>
                  <a:pt x="266189" y="39727"/>
                </a:lnTo>
                <a:lnTo>
                  <a:pt x="252778" y="39645"/>
                </a:lnTo>
                <a:lnTo>
                  <a:pt x="239084" y="39627"/>
                </a:lnTo>
                <a:lnTo>
                  <a:pt x="205297" y="39854"/>
                </a:lnTo>
                <a:lnTo>
                  <a:pt x="196853" y="39967"/>
                </a:lnTo>
                <a:lnTo>
                  <a:pt x="195621" y="39985"/>
                </a:lnTo>
                <a:lnTo>
                  <a:pt x="192262" y="40040"/>
                </a:lnTo>
                <a:lnTo>
                  <a:pt x="175267" y="31295"/>
                </a:lnTo>
                <a:lnTo>
                  <a:pt x="146674" y="-152"/>
                </a:lnTo>
                <a:lnTo>
                  <a:pt x="100154" y="43003"/>
                </a:lnTo>
                <a:lnTo>
                  <a:pt x="50208" y="89311"/>
                </a:lnTo>
                <a:lnTo>
                  <a:pt x="45141" y="97575"/>
                </a:lnTo>
                <a:lnTo>
                  <a:pt x="399" y="145403"/>
                </a:lnTo>
                <a:lnTo>
                  <a:pt x="1934" y="148535"/>
                </a:lnTo>
                <a:lnTo>
                  <a:pt x="6752" y="157084"/>
                </a:lnTo>
                <a:lnTo>
                  <a:pt x="8126" y="159557"/>
                </a:lnTo>
                <a:lnTo>
                  <a:pt x="14051" y="170089"/>
                </a:lnTo>
                <a:lnTo>
                  <a:pt x="23442" y="186838"/>
                </a:lnTo>
                <a:lnTo>
                  <a:pt x="23916" y="187823"/>
                </a:lnTo>
                <a:lnTo>
                  <a:pt x="31250" y="200701"/>
                </a:lnTo>
                <a:lnTo>
                  <a:pt x="35086" y="207467"/>
                </a:lnTo>
                <a:lnTo>
                  <a:pt x="44385" y="225042"/>
                </a:lnTo>
                <a:lnTo>
                  <a:pt x="48561" y="231300"/>
                </a:lnTo>
                <a:lnTo>
                  <a:pt x="57860" y="247831"/>
                </a:lnTo>
                <a:lnTo>
                  <a:pt x="63659" y="258241"/>
                </a:lnTo>
                <a:lnTo>
                  <a:pt x="65912" y="261862"/>
                </a:lnTo>
                <a:lnTo>
                  <a:pt x="69854" y="269200"/>
                </a:lnTo>
                <a:lnTo>
                  <a:pt x="80111" y="287215"/>
                </a:lnTo>
                <a:lnTo>
                  <a:pt x="100033" y="322306"/>
                </a:lnTo>
                <a:lnTo>
                  <a:pt x="100216" y="322719"/>
                </a:lnTo>
                <a:lnTo>
                  <a:pt x="101778" y="325437"/>
                </a:lnTo>
                <a:lnTo>
                  <a:pt x="121241" y="358808"/>
                </a:lnTo>
                <a:lnTo>
                  <a:pt x="124115" y="364766"/>
                </a:lnTo>
                <a:lnTo>
                  <a:pt x="126023" y="368142"/>
                </a:lnTo>
                <a:lnTo>
                  <a:pt x="130608" y="376206"/>
                </a:lnTo>
                <a:lnTo>
                  <a:pt x="148005" y="401309"/>
                </a:lnTo>
                <a:lnTo>
                  <a:pt x="158329" y="416202"/>
                </a:lnTo>
                <a:lnTo>
                  <a:pt x="168461" y="430914"/>
                </a:lnTo>
                <a:lnTo>
                  <a:pt x="173582" y="438161"/>
                </a:lnTo>
                <a:lnTo>
                  <a:pt x="192208" y="464916"/>
                </a:lnTo>
                <a:lnTo>
                  <a:pt x="208725" y="488639"/>
                </a:lnTo>
                <a:lnTo>
                  <a:pt x="213053" y="494829"/>
                </a:lnTo>
                <a:lnTo>
                  <a:pt x="221668" y="507253"/>
                </a:lnTo>
                <a:lnTo>
                  <a:pt x="232356" y="522487"/>
                </a:lnTo>
                <a:lnTo>
                  <a:pt x="252403" y="551157"/>
                </a:lnTo>
                <a:lnTo>
                  <a:pt x="261567" y="564262"/>
                </a:lnTo>
                <a:lnTo>
                  <a:pt x="274444" y="582631"/>
                </a:lnTo>
                <a:lnTo>
                  <a:pt x="281587" y="591861"/>
                </a:lnTo>
                <a:lnTo>
                  <a:pt x="299714" y="618725"/>
                </a:lnTo>
                <a:lnTo>
                  <a:pt x="302598" y="622745"/>
                </a:lnTo>
                <a:lnTo>
                  <a:pt x="333117" y="666100"/>
                </a:lnTo>
                <a:lnTo>
                  <a:pt x="352147" y="693073"/>
                </a:lnTo>
                <a:lnTo>
                  <a:pt x="363506" y="709159"/>
                </a:lnTo>
                <a:lnTo>
                  <a:pt x="369873" y="718180"/>
                </a:lnTo>
                <a:lnTo>
                  <a:pt x="378304" y="730165"/>
                </a:lnTo>
                <a:lnTo>
                  <a:pt x="397185" y="756761"/>
                </a:lnTo>
                <a:lnTo>
                  <a:pt x="433008" y="777676"/>
                </a:lnTo>
                <a:lnTo>
                  <a:pt x="435343" y="779028"/>
                </a:lnTo>
                <a:lnTo>
                  <a:pt x="463096" y="795187"/>
                </a:lnTo>
                <a:lnTo>
                  <a:pt x="484525" y="806604"/>
                </a:lnTo>
                <a:lnTo>
                  <a:pt x="499835" y="816524"/>
                </a:lnTo>
                <a:lnTo>
                  <a:pt x="512940" y="824052"/>
                </a:lnTo>
                <a:lnTo>
                  <a:pt x="574951" y="859787"/>
                </a:lnTo>
                <a:lnTo>
                  <a:pt x="620499" y="885884"/>
                </a:lnTo>
                <a:lnTo>
                  <a:pt x="635768" y="892560"/>
                </a:lnTo>
                <a:lnTo>
                  <a:pt x="649000" y="900228"/>
                </a:lnTo>
                <a:lnTo>
                  <a:pt x="665426" y="911509"/>
                </a:lnTo>
                <a:lnTo>
                  <a:pt x="674888" y="916891"/>
                </a:lnTo>
                <a:lnTo>
                  <a:pt x="712784" y="925794"/>
                </a:lnTo>
                <a:lnTo>
                  <a:pt x="727427" y="929447"/>
                </a:lnTo>
                <a:lnTo>
                  <a:pt x="741122" y="932978"/>
                </a:lnTo>
                <a:lnTo>
                  <a:pt x="747999" y="934788"/>
                </a:lnTo>
                <a:lnTo>
                  <a:pt x="759253" y="937811"/>
                </a:lnTo>
                <a:lnTo>
                  <a:pt x="814441" y="927555"/>
                </a:lnTo>
                <a:lnTo>
                  <a:pt x="823899" y="925776"/>
                </a:lnTo>
                <a:lnTo>
                  <a:pt x="824425" y="925677"/>
                </a:lnTo>
                <a:lnTo>
                  <a:pt x="859717" y="906005"/>
                </a:lnTo>
                <a:lnTo>
                  <a:pt x="892115" y="887867"/>
                </a:lnTo>
                <a:lnTo>
                  <a:pt x="890441" y="877172"/>
                </a:lnTo>
                <a:lnTo>
                  <a:pt x="887456" y="858362"/>
                </a:lnTo>
                <a:lnTo>
                  <a:pt x="886381" y="851524"/>
                </a:lnTo>
                <a:lnTo>
                  <a:pt x="883229" y="831263"/>
                </a:lnTo>
                <a:lnTo>
                  <a:pt x="891398" y="809345"/>
                </a:lnTo>
                <a:lnTo>
                  <a:pt x="883147" y="807534"/>
                </a:lnTo>
                <a:lnTo>
                  <a:pt x="866377" y="814568"/>
                </a:lnTo>
                <a:lnTo>
                  <a:pt x="865274" y="812934"/>
                </a:lnTo>
                <a:lnTo>
                  <a:pt x="870337" y="792405"/>
                </a:lnTo>
                <a:lnTo>
                  <a:pt x="857794" y="780394"/>
                </a:lnTo>
                <a:lnTo>
                  <a:pt x="857300" y="777921"/>
                </a:lnTo>
                <a:lnTo>
                  <a:pt x="851593" y="749137"/>
                </a:lnTo>
                <a:lnTo>
                  <a:pt x="845396" y="752713"/>
                </a:lnTo>
                <a:lnTo>
                  <a:pt x="842643" y="754329"/>
                </a:lnTo>
                <a:lnTo>
                  <a:pt x="841885" y="756743"/>
                </a:lnTo>
                <a:lnTo>
                  <a:pt x="840720" y="760459"/>
                </a:lnTo>
                <a:lnTo>
                  <a:pt x="840529" y="761076"/>
                </a:lnTo>
                <a:lnTo>
                  <a:pt x="839527" y="764271"/>
                </a:lnTo>
                <a:lnTo>
                  <a:pt x="840996" y="769149"/>
                </a:lnTo>
                <a:lnTo>
                  <a:pt x="843523" y="777045"/>
                </a:lnTo>
                <a:lnTo>
                  <a:pt x="843763" y="778429"/>
                </a:lnTo>
                <a:lnTo>
                  <a:pt x="844662" y="781474"/>
                </a:lnTo>
                <a:lnTo>
                  <a:pt x="847569" y="791357"/>
                </a:lnTo>
                <a:lnTo>
                  <a:pt x="843655" y="796362"/>
                </a:lnTo>
                <a:lnTo>
                  <a:pt x="842180" y="798259"/>
                </a:lnTo>
                <a:lnTo>
                  <a:pt x="838610" y="803550"/>
                </a:lnTo>
                <a:lnTo>
                  <a:pt x="833221" y="802411"/>
                </a:lnTo>
                <a:lnTo>
                  <a:pt x="824462" y="800514"/>
                </a:lnTo>
                <a:lnTo>
                  <a:pt x="823051" y="800219"/>
                </a:lnTo>
                <a:lnTo>
                  <a:pt x="815294" y="798545"/>
                </a:lnTo>
                <a:lnTo>
                  <a:pt x="813870" y="798255"/>
                </a:lnTo>
                <a:lnTo>
                  <a:pt x="813076" y="798087"/>
                </a:lnTo>
                <a:lnTo>
                  <a:pt x="806122" y="796589"/>
                </a:lnTo>
                <a:lnTo>
                  <a:pt x="765023" y="787677"/>
                </a:lnTo>
                <a:lnTo>
                  <a:pt x="740360" y="782377"/>
                </a:lnTo>
                <a:lnTo>
                  <a:pt x="738945" y="779550"/>
                </a:lnTo>
                <a:lnTo>
                  <a:pt x="739484" y="773219"/>
                </a:lnTo>
                <a:lnTo>
                  <a:pt x="741489" y="749414"/>
                </a:lnTo>
                <a:lnTo>
                  <a:pt x="744098" y="719759"/>
                </a:lnTo>
                <a:lnTo>
                  <a:pt x="741594" y="711305"/>
                </a:lnTo>
                <a:lnTo>
                  <a:pt x="734617" y="699566"/>
                </a:lnTo>
                <a:lnTo>
                  <a:pt x="730811" y="676405"/>
                </a:lnTo>
                <a:lnTo>
                  <a:pt x="720110" y="680957"/>
                </a:lnTo>
                <a:lnTo>
                  <a:pt x="697620" y="690713"/>
                </a:lnTo>
                <a:lnTo>
                  <a:pt x="692026" y="693195"/>
                </a:lnTo>
                <a:lnTo>
                  <a:pt x="685544" y="684614"/>
                </a:lnTo>
                <a:lnTo>
                  <a:pt x="678077" y="675212"/>
                </a:lnTo>
                <a:lnTo>
                  <a:pt x="665902" y="675044"/>
                </a:lnTo>
                <a:lnTo>
                  <a:pt x="646242" y="675302"/>
                </a:lnTo>
                <a:lnTo>
                  <a:pt x="626623" y="701885"/>
                </a:lnTo>
                <a:lnTo>
                  <a:pt x="614012" y="672956"/>
                </a:lnTo>
                <a:lnTo>
                  <a:pt x="606060" y="677322"/>
                </a:lnTo>
                <a:lnTo>
                  <a:pt x="582495" y="69398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B67361F1-60F4-97C2-7709-C5D98A0FC8DC}"/>
              </a:ext>
            </a:extLst>
          </p:cNvPr>
          <p:cNvSpPr>
            <a:spLocks/>
          </p:cNvSpPr>
          <p:nvPr/>
        </p:nvSpPr>
        <p:spPr>
          <a:xfrm flipV="1">
            <a:off x="5913764" y="3126983"/>
            <a:ext cx="557322" cy="301133"/>
          </a:xfrm>
          <a:custGeom>
            <a:avLst/>
            <a:gdLst>
              <a:gd name="connsiteX0" fmla="*/ 237573 w 379535"/>
              <a:gd name="connsiteY0" fmla="*/ 10856 h 205071"/>
              <a:gd name="connsiteX1" fmla="*/ 232375 w 379535"/>
              <a:gd name="connsiteY1" fmla="*/ 10190 h 205071"/>
              <a:gd name="connsiteX2" fmla="*/ 226360 w 379535"/>
              <a:gd name="connsiteY2" fmla="*/ 7667 h 205071"/>
              <a:gd name="connsiteX3" fmla="*/ 223166 w 379535"/>
              <a:gd name="connsiteY3" fmla="*/ 8873 h 205071"/>
              <a:gd name="connsiteX4" fmla="*/ 209866 w 379535"/>
              <a:gd name="connsiteY4" fmla="*/ 17765 h 205071"/>
              <a:gd name="connsiteX5" fmla="*/ 196897 w 379535"/>
              <a:gd name="connsiteY5" fmla="*/ 17950 h 205071"/>
              <a:gd name="connsiteX6" fmla="*/ 183433 w 379535"/>
              <a:gd name="connsiteY6" fmla="*/ 17365 h 205071"/>
              <a:gd name="connsiteX7" fmla="*/ 174910 w 379535"/>
              <a:gd name="connsiteY7" fmla="*/ 16997 h 205071"/>
              <a:gd name="connsiteX8" fmla="*/ 167484 w 379535"/>
              <a:gd name="connsiteY8" fmla="*/ 16698 h 205071"/>
              <a:gd name="connsiteX9" fmla="*/ 159255 w 379535"/>
              <a:gd name="connsiteY9" fmla="*/ 12599 h 205071"/>
              <a:gd name="connsiteX10" fmla="*/ 127760 w 379535"/>
              <a:gd name="connsiteY10" fmla="*/ 20734 h 205071"/>
              <a:gd name="connsiteX11" fmla="*/ 121341 w 379535"/>
              <a:gd name="connsiteY11" fmla="*/ 18235 h 205071"/>
              <a:gd name="connsiteX12" fmla="*/ 89561 w 379535"/>
              <a:gd name="connsiteY12" fmla="*/ 5886 h 205071"/>
              <a:gd name="connsiteX13" fmla="*/ 62273 w 379535"/>
              <a:gd name="connsiteY13" fmla="*/ 31289 h 205071"/>
              <a:gd name="connsiteX14" fmla="*/ 54743 w 379535"/>
              <a:gd name="connsiteY14" fmla="*/ 38385 h 205071"/>
              <a:gd name="connsiteX15" fmla="*/ 50963 w 379535"/>
              <a:gd name="connsiteY15" fmla="*/ 41925 h 205071"/>
              <a:gd name="connsiteX16" fmla="*/ 49100 w 379535"/>
              <a:gd name="connsiteY16" fmla="*/ 43660 h 205071"/>
              <a:gd name="connsiteX17" fmla="*/ 33602 w 379535"/>
              <a:gd name="connsiteY17" fmla="*/ 58164 h 205071"/>
              <a:gd name="connsiteX18" fmla="*/ 19143 w 379535"/>
              <a:gd name="connsiteY18" fmla="*/ 72136 h 205071"/>
              <a:gd name="connsiteX19" fmla="*/ 15982 w 379535"/>
              <a:gd name="connsiteY19" fmla="*/ 74832 h 205071"/>
              <a:gd name="connsiteX20" fmla="*/ 13530 w 379535"/>
              <a:gd name="connsiteY20" fmla="*/ 77182 h 205071"/>
              <a:gd name="connsiteX21" fmla="*/ 9597 w 379535"/>
              <a:gd name="connsiteY21" fmla="*/ 80526 h 205071"/>
              <a:gd name="connsiteX22" fmla="*/ 9513 w 379535"/>
              <a:gd name="connsiteY22" fmla="*/ 80623 h 205071"/>
              <a:gd name="connsiteX23" fmla="*/ 7741 w 379535"/>
              <a:gd name="connsiteY23" fmla="*/ 88963 h 205071"/>
              <a:gd name="connsiteX24" fmla="*/ 3660 w 379535"/>
              <a:gd name="connsiteY24" fmla="*/ 108387 h 205071"/>
              <a:gd name="connsiteX25" fmla="*/ 3490 w 379535"/>
              <a:gd name="connsiteY25" fmla="*/ 109177 h 205071"/>
              <a:gd name="connsiteX26" fmla="*/ 1511 w 379535"/>
              <a:gd name="connsiteY26" fmla="*/ 118581 h 205071"/>
              <a:gd name="connsiteX27" fmla="*/ 1475 w 379535"/>
              <a:gd name="connsiteY27" fmla="*/ 118729 h 205071"/>
              <a:gd name="connsiteX28" fmla="*/ 779 w 379535"/>
              <a:gd name="connsiteY28" fmla="*/ 122062 h 205071"/>
              <a:gd name="connsiteX29" fmla="*/ 385 w 379535"/>
              <a:gd name="connsiteY29" fmla="*/ 123913 h 205071"/>
              <a:gd name="connsiteX30" fmla="*/ 993 w 379535"/>
              <a:gd name="connsiteY30" fmla="*/ 128381 h 205071"/>
              <a:gd name="connsiteX31" fmla="*/ 2534 w 379535"/>
              <a:gd name="connsiteY31" fmla="*/ 132979 h 205071"/>
              <a:gd name="connsiteX32" fmla="*/ 5803 w 379535"/>
              <a:gd name="connsiteY32" fmla="*/ 136169 h 205071"/>
              <a:gd name="connsiteX33" fmla="*/ 8457 w 379535"/>
              <a:gd name="connsiteY33" fmla="*/ 137675 h 205071"/>
              <a:gd name="connsiteX34" fmla="*/ 14364 w 379535"/>
              <a:gd name="connsiteY34" fmla="*/ 141086 h 205071"/>
              <a:gd name="connsiteX35" fmla="*/ 16665 w 379535"/>
              <a:gd name="connsiteY35" fmla="*/ 142511 h 205071"/>
              <a:gd name="connsiteX36" fmla="*/ 23209 w 379535"/>
              <a:gd name="connsiteY36" fmla="*/ 146355 h 205071"/>
              <a:gd name="connsiteX37" fmla="*/ 32245 w 379535"/>
              <a:gd name="connsiteY37" fmla="*/ 150683 h 205071"/>
              <a:gd name="connsiteX38" fmla="*/ 37644 w 379535"/>
              <a:gd name="connsiteY38" fmla="*/ 154805 h 205071"/>
              <a:gd name="connsiteX39" fmla="*/ 72068 w 379535"/>
              <a:gd name="connsiteY39" fmla="*/ 173826 h 205071"/>
              <a:gd name="connsiteX40" fmla="*/ 79839 w 379535"/>
              <a:gd name="connsiteY40" fmla="*/ 175885 h 205071"/>
              <a:gd name="connsiteX41" fmla="*/ 111103 w 379535"/>
              <a:gd name="connsiteY41" fmla="*/ 190982 h 205071"/>
              <a:gd name="connsiteX42" fmla="*/ 113979 w 379535"/>
              <a:gd name="connsiteY42" fmla="*/ 192897 h 205071"/>
              <a:gd name="connsiteX43" fmla="*/ 124326 w 379535"/>
              <a:gd name="connsiteY43" fmla="*/ 198486 h 205071"/>
              <a:gd name="connsiteX44" fmla="*/ 132555 w 379535"/>
              <a:gd name="connsiteY44" fmla="*/ 202696 h 205071"/>
              <a:gd name="connsiteX45" fmla="*/ 140058 w 379535"/>
              <a:gd name="connsiteY45" fmla="*/ 203263 h 205071"/>
              <a:gd name="connsiteX46" fmla="*/ 143397 w 379535"/>
              <a:gd name="connsiteY46" fmla="*/ 202640 h 205071"/>
              <a:gd name="connsiteX47" fmla="*/ 146581 w 379535"/>
              <a:gd name="connsiteY47" fmla="*/ 203354 h 205071"/>
              <a:gd name="connsiteX48" fmla="*/ 148010 w 379535"/>
              <a:gd name="connsiteY48" fmla="*/ 203800 h 205071"/>
              <a:gd name="connsiteX49" fmla="*/ 153254 w 379535"/>
              <a:gd name="connsiteY49" fmla="*/ 205409 h 205071"/>
              <a:gd name="connsiteX50" fmla="*/ 161528 w 379535"/>
              <a:gd name="connsiteY50" fmla="*/ 204574 h 205071"/>
              <a:gd name="connsiteX51" fmla="*/ 164817 w 379535"/>
              <a:gd name="connsiteY51" fmla="*/ 200775 h 205071"/>
              <a:gd name="connsiteX52" fmla="*/ 170296 w 379535"/>
              <a:gd name="connsiteY52" fmla="*/ 188168 h 205071"/>
              <a:gd name="connsiteX53" fmla="*/ 170296 w 379535"/>
              <a:gd name="connsiteY53" fmla="*/ 188143 h 205071"/>
              <a:gd name="connsiteX54" fmla="*/ 170002 w 379535"/>
              <a:gd name="connsiteY54" fmla="*/ 187000 h 205071"/>
              <a:gd name="connsiteX55" fmla="*/ 178979 w 379535"/>
              <a:gd name="connsiteY55" fmla="*/ 186374 h 205071"/>
              <a:gd name="connsiteX56" fmla="*/ 187607 w 379535"/>
              <a:gd name="connsiteY56" fmla="*/ 184643 h 205071"/>
              <a:gd name="connsiteX57" fmla="*/ 211612 w 379535"/>
              <a:gd name="connsiteY57" fmla="*/ 177277 h 205071"/>
              <a:gd name="connsiteX58" fmla="*/ 217496 w 379535"/>
              <a:gd name="connsiteY58" fmla="*/ 175502 h 205071"/>
              <a:gd name="connsiteX59" fmla="*/ 232230 w 379535"/>
              <a:gd name="connsiteY59" fmla="*/ 173384 h 205071"/>
              <a:gd name="connsiteX60" fmla="*/ 230959 w 379535"/>
              <a:gd name="connsiteY60" fmla="*/ 172149 h 205071"/>
              <a:gd name="connsiteX61" fmla="*/ 219642 w 379535"/>
              <a:gd name="connsiteY61" fmla="*/ 158623 h 205071"/>
              <a:gd name="connsiteX62" fmla="*/ 226156 w 379535"/>
              <a:gd name="connsiteY62" fmla="*/ 154466 h 205071"/>
              <a:gd name="connsiteX63" fmla="*/ 233414 w 379535"/>
              <a:gd name="connsiteY63" fmla="*/ 149935 h 205071"/>
              <a:gd name="connsiteX64" fmla="*/ 264745 w 379535"/>
              <a:gd name="connsiteY64" fmla="*/ 151263 h 205071"/>
              <a:gd name="connsiteX65" fmla="*/ 259656 w 379535"/>
              <a:gd name="connsiteY65" fmla="*/ 163362 h 205071"/>
              <a:gd name="connsiteX66" fmla="*/ 277007 w 379535"/>
              <a:gd name="connsiteY66" fmla="*/ 158472 h 205071"/>
              <a:gd name="connsiteX67" fmla="*/ 286274 w 379535"/>
              <a:gd name="connsiteY67" fmla="*/ 152851 h 205071"/>
              <a:gd name="connsiteX68" fmla="*/ 292312 w 379535"/>
              <a:gd name="connsiteY68" fmla="*/ 149216 h 205071"/>
              <a:gd name="connsiteX69" fmla="*/ 301348 w 379535"/>
              <a:gd name="connsiteY69" fmla="*/ 141576 h 205071"/>
              <a:gd name="connsiteX70" fmla="*/ 302074 w 379535"/>
              <a:gd name="connsiteY70" fmla="*/ 141077 h 205071"/>
              <a:gd name="connsiteX71" fmla="*/ 306819 w 379535"/>
              <a:gd name="connsiteY71" fmla="*/ 137825 h 205071"/>
              <a:gd name="connsiteX72" fmla="*/ 308529 w 379535"/>
              <a:gd name="connsiteY72" fmla="*/ 136655 h 205071"/>
              <a:gd name="connsiteX73" fmla="*/ 311196 w 379535"/>
              <a:gd name="connsiteY73" fmla="*/ 134813 h 205071"/>
              <a:gd name="connsiteX74" fmla="*/ 325912 w 379535"/>
              <a:gd name="connsiteY74" fmla="*/ 134627 h 205071"/>
              <a:gd name="connsiteX75" fmla="*/ 331428 w 379535"/>
              <a:gd name="connsiteY75" fmla="*/ 132835 h 205071"/>
              <a:gd name="connsiteX76" fmla="*/ 332952 w 379535"/>
              <a:gd name="connsiteY76" fmla="*/ 130203 h 205071"/>
              <a:gd name="connsiteX77" fmla="*/ 335547 w 379535"/>
              <a:gd name="connsiteY77" fmla="*/ 129316 h 205071"/>
              <a:gd name="connsiteX78" fmla="*/ 336468 w 379535"/>
              <a:gd name="connsiteY78" fmla="*/ 131296 h 205071"/>
              <a:gd name="connsiteX79" fmla="*/ 337284 w 379535"/>
              <a:gd name="connsiteY79" fmla="*/ 131338 h 205071"/>
              <a:gd name="connsiteX80" fmla="*/ 337679 w 379535"/>
              <a:gd name="connsiteY80" fmla="*/ 131281 h 205071"/>
              <a:gd name="connsiteX81" fmla="*/ 338300 w 379535"/>
              <a:gd name="connsiteY81" fmla="*/ 130476 h 205071"/>
              <a:gd name="connsiteX82" fmla="*/ 338972 w 379535"/>
              <a:gd name="connsiteY82" fmla="*/ 128450 h 205071"/>
              <a:gd name="connsiteX83" fmla="*/ 342247 w 379535"/>
              <a:gd name="connsiteY83" fmla="*/ 128245 h 205071"/>
              <a:gd name="connsiteX84" fmla="*/ 343009 w 379535"/>
              <a:gd name="connsiteY84" fmla="*/ 125779 h 205071"/>
              <a:gd name="connsiteX85" fmla="*/ 345177 w 379535"/>
              <a:gd name="connsiteY85" fmla="*/ 124550 h 205071"/>
              <a:gd name="connsiteX86" fmla="*/ 346760 w 379535"/>
              <a:gd name="connsiteY86" fmla="*/ 125807 h 205071"/>
              <a:gd name="connsiteX87" fmla="*/ 350603 w 379535"/>
              <a:gd name="connsiteY87" fmla="*/ 126599 h 205071"/>
              <a:gd name="connsiteX88" fmla="*/ 353887 w 379535"/>
              <a:gd name="connsiteY88" fmla="*/ 124951 h 205071"/>
              <a:gd name="connsiteX89" fmla="*/ 359707 w 379535"/>
              <a:gd name="connsiteY89" fmla="*/ 122878 h 205071"/>
              <a:gd name="connsiteX90" fmla="*/ 360473 w 379535"/>
              <a:gd name="connsiteY90" fmla="*/ 120014 h 205071"/>
              <a:gd name="connsiteX91" fmla="*/ 364992 w 379535"/>
              <a:gd name="connsiteY91" fmla="*/ 109082 h 205071"/>
              <a:gd name="connsiteX92" fmla="*/ 369873 w 379535"/>
              <a:gd name="connsiteY92" fmla="*/ 107359 h 205071"/>
              <a:gd name="connsiteX93" fmla="*/ 375774 w 379535"/>
              <a:gd name="connsiteY93" fmla="*/ 105413 h 205071"/>
              <a:gd name="connsiteX94" fmla="*/ 379920 w 379535"/>
              <a:gd name="connsiteY94" fmla="*/ 92542 h 205071"/>
              <a:gd name="connsiteX95" fmla="*/ 371433 w 379535"/>
              <a:gd name="connsiteY95" fmla="*/ 89744 h 205071"/>
              <a:gd name="connsiteX96" fmla="*/ 363504 w 379535"/>
              <a:gd name="connsiteY96" fmla="*/ 89659 h 205071"/>
              <a:gd name="connsiteX97" fmla="*/ 363141 w 379535"/>
              <a:gd name="connsiteY97" fmla="*/ 83059 h 205071"/>
              <a:gd name="connsiteX98" fmla="*/ 357856 w 379535"/>
              <a:gd name="connsiteY98" fmla="*/ 78816 h 205071"/>
              <a:gd name="connsiteX99" fmla="*/ 356228 w 379535"/>
              <a:gd name="connsiteY99" fmla="*/ 78953 h 205071"/>
              <a:gd name="connsiteX100" fmla="*/ 354100 w 379535"/>
              <a:gd name="connsiteY100" fmla="*/ 72354 h 205071"/>
              <a:gd name="connsiteX101" fmla="*/ 349074 w 379535"/>
              <a:gd name="connsiteY101" fmla="*/ 69730 h 205071"/>
              <a:gd name="connsiteX102" fmla="*/ 343680 w 379535"/>
              <a:gd name="connsiteY102" fmla="*/ 67548 h 205071"/>
              <a:gd name="connsiteX103" fmla="*/ 342995 w 379535"/>
              <a:gd name="connsiteY103" fmla="*/ 63845 h 205071"/>
              <a:gd name="connsiteX104" fmla="*/ 342197 w 379535"/>
              <a:gd name="connsiteY104" fmla="*/ 62606 h 205071"/>
              <a:gd name="connsiteX105" fmla="*/ 342487 w 379535"/>
              <a:gd name="connsiteY105" fmla="*/ 61138 h 205071"/>
              <a:gd name="connsiteX106" fmla="*/ 342161 w 379535"/>
              <a:gd name="connsiteY106" fmla="*/ 59501 h 205071"/>
              <a:gd name="connsiteX107" fmla="*/ 340968 w 379535"/>
              <a:gd name="connsiteY107" fmla="*/ 57243 h 205071"/>
              <a:gd name="connsiteX108" fmla="*/ 341417 w 379535"/>
              <a:gd name="connsiteY108" fmla="*/ 55367 h 205071"/>
              <a:gd name="connsiteX109" fmla="*/ 340945 w 379535"/>
              <a:gd name="connsiteY109" fmla="*/ 52915 h 205071"/>
              <a:gd name="connsiteX110" fmla="*/ 340387 w 379535"/>
              <a:gd name="connsiteY110" fmla="*/ 47352 h 205071"/>
              <a:gd name="connsiteX111" fmla="*/ 339257 w 379535"/>
              <a:gd name="connsiteY111" fmla="*/ 44427 h 205071"/>
              <a:gd name="connsiteX112" fmla="*/ 333764 w 379535"/>
              <a:gd name="connsiteY112" fmla="*/ 42875 h 205071"/>
              <a:gd name="connsiteX113" fmla="*/ 332557 w 379535"/>
              <a:gd name="connsiteY113" fmla="*/ 42770 h 205071"/>
              <a:gd name="connsiteX114" fmla="*/ 330716 w 379535"/>
              <a:gd name="connsiteY114" fmla="*/ 40645 h 205071"/>
              <a:gd name="connsiteX115" fmla="*/ 330217 w 379535"/>
              <a:gd name="connsiteY115" fmla="*/ 37742 h 205071"/>
              <a:gd name="connsiteX116" fmla="*/ 319951 w 379535"/>
              <a:gd name="connsiteY116" fmla="*/ 27078 h 205071"/>
              <a:gd name="connsiteX117" fmla="*/ 318178 w 379535"/>
              <a:gd name="connsiteY117" fmla="*/ 26242 h 205071"/>
              <a:gd name="connsiteX118" fmla="*/ 318069 w 379535"/>
              <a:gd name="connsiteY118" fmla="*/ 26206 h 205071"/>
              <a:gd name="connsiteX119" fmla="*/ 314063 w 379535"/>
              <a:gd name="connsiteY119" fmla="*/ 24290 h 205071"/>
              <a:gd name="connsiteX120" fmla="*/ 310266 w 379535"/>
              <a:gd name="connsiteY120" fmla="*/ 22124 h 205071"/>
              <a:gd name="connsiteX121" fmla="*/ 302863 w 379535"/>
              <a:gd name="connsiteY121" fmla="*/ 21195 h 205071"/>
              <a:gd name="connsiteX122" fmla="*/ 300296 w 379535"/>
              <a:gd name="connsiteY122" fmla="*/ 20536 h 205071"/>
              <a:gd name="connsiteX123" fmla="*/ 288674 w 379535"/>
              <a:gd name="connsiteY123" fmla="*/ 23279 h 205071"/>
              <a:gd name="connsiteX124" fmla="*/ 288293 w 379535"/>
              <a:gd name="connsiteY124" fmla="*/ 22792 h 205071"/>
              <a:gd name="connsiteX125" fmla="*/ 283684 w 379535"/>
              <a:gd name="connsiteY125" fmla="*/ 16005 h 205071"/>
              <a:gd name="connsiteX126" fmla="*/ 276930 w 379535"/>
              <a:gd name="connsiteY126" fmla="*/ 337 h 205071"/>
              <a:gd name="connsiteX127" fmla="*/ 273859 w 379535"/>
              <a:gd name="connsiteY127" fmla="*/ 9154 h 205071"/>
              <a:gd name="connsiteX128" fmla="*/ 267072 w 379535"/>
              <a:gd name="connsiteY128" fmla="*/ 9594 h 205071"/>
              <a:gd name="connsiteX129" fmla="*/ 256743 w 379535"/>
              <a:gd name="connsiteY129" fmla="*/ 13664 h 205071"/>
              <a:gd name="connsiteX130" fmla="*/ 237573 w 379535"/>
              <a:gd name="connsiteY130" fmla="*/ 10856 h 205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379535" h="205071">
                <a:moveTo>
                  <a:pt x="237573" y="10856"/>
                </a:moveTo>
                <a:lnTo>
                  <a:pt x="232375" y="10190"/>
                </a:lnTo>
                <a:lnTo>
                  <a:pt x="226360" y="7667"/>
                </a:lnTo>
                <a:lnTo>
                  <a:pt x="223166" y="8873"/>
                </a:lnTo>
                <a:lnTo>
                  <a:pt x="209866" y="17765"/>
                </a:lnTo>
                <a:lnTo>
                  <a:pt x="196897" y="17950"/>
                </a:lnTo>
                <a:lnTo>
                  <a:pt x="183433" y="17365"/>
                </a:lnTo>
                <a:lnTo>
                  <a:pt x="174910" y="16997"/>
                </a:lnTo>
                <a:lnTo>
                  <a:pt x="167484" y="16698"/>
                </a:lnTo>
                <a:lnTo>
                  <a:pt x="159255" y="12599"/>
                </a:lnTo>
                <a:lnTo>
                  <a:pt x="127760" y="20734"/>
                </a:lnTo>
                <a:lnTo>
                  <a:pt x="121341" y="18235"/>
                </a:lnTo>
                <a:lnTo>
                  <a:pt x="89561" y="5886"/>
                </a:lnTo>
                <a:lnTo>
                  <a:pt x="62273" y="31289"/>
                </a:lnTo>
                <a:lnTo>
                  <a:pt x="54743" y="38385"/>
                </a:lnTo>
                <a:lnTo>
                  <a:pt x="50963" y="41925"/>
                </a:lnTo>
                <a:lnTo>
                  <a:pt x="49100" y="43660"/>
                </a:lnTo>
                <a:lnTo>
                  <a:pt x="33602" y="58164"/>
                </a:lnTo>
                <a:lnTo>
                  <a:pt x="19143" y="72136"/>
                </a:lnTo>
                <a:lnTo>
                  <a:pt x="15982" y="74832"/>
                </a:lnTo>
                <a:lnTo>
                  <a:pt x="13530" y="77182"/>
                </a:lnTo>
                <a:lnTo>
                  <a:pt x="9597" y="80526"/>
                </a:lnTo>
                <a:lnTo>
                  <a:pt x="9513" y="80623"/>
                </a:lnTo>
                <a:lnTo>
                  <a:pt x="7741" y="88963"/>
                </a:lnTo>
                <a:lnTo>
                  <a:pt x="3660" y="108387"/>
                </a:lnTo>
                <a:lnTo>
                  <a:pt x="3490" y="109177"/>
                </a:lnTo>
                <a:lnTo>
                  <a:pt x="1511" y="118581"/>
                </a:lnTo>
                <a:lnTo>
                  <a:pt x="1475" y="118729"/>
                </a:lnTo>
                <a:lnTo>
                  <a:pt x="779" y="122062"/>
                </a:lnTo>
                <a:lnTo>
                  <a:pt x="385" y="123913"/>
                </a:lnTo>
                <a:lnTo>
                  <a:pt x="993" y="128381"/>
                </a:lnTo>
                <a:lnTo>
                  <a:pt x="2534" y="132979"/>
                </a:lnTo>
                <a:lnTo>
                  <a:pt x="5803" y="136169"/>
                </a:lnTo>
                <a:lnTo>
                  <a:pt x="8457" y="137675"/>
                </a:lnTo>
                <a:lnTo>
                  <a:pt x="14364" y="141086"/>
                </a:lnTo>
                <a:lnTo>
                  <a:pt x="16665" y="142511"/>
                </a:lnTo>
                <a:lnTo>
                  <a:pt x="23209" y="146355"/>
                </a:lnTo>
                <a:lnTo>
                  <a:pt x="32245" y="150683"/>
                </a:lnTo>
                <a:lnTo>
                  <a:pt x="37644" y="154805"/>
                </a:lnTo>
                <a:lnTo>
                  <a:pt x="72068" y="173826"/>
                </a:lnTo>
                <a:lnTo>
                  <a:pt x="79839" y="175885"/>
                </a:lnTo>
                <a:lnTo>
                  <a:pt x="111103" y="190982"/>
                </a:lnTo>
                <a:lnTo>
                  <a:pt x="113979" y="192897"/>
                </a:lnTo>
                <a:lnTo>
                  <a:pt x="124326" y="198486"/>
                </a:lnTo>
                <a:lnTo>
                  <a:pt x="132555" y="202696"/>
                </a:lnTo>
                <a:lnTo>
                  <a:pt x="140058" y="203263"/>
                </a:lnTo>
                <a:lnTo>
                  <a:pt x="143397" y="202640"/>
                </a:lnTo>
                <a:lnTo>
                  <a:pt x="146581" y="203354"/>
                </a:lnTo>
                <a:lnTo>
                  <a:pt x="148010" y="203800"/>
                </a:lnTo>
                <a:lnTo>
                  <a:pt x="153254" y="205409"/>
                </a:lnTo>
                <a:lnTo>
                  <a:pt x="161528" y="204574"/>
                </a:lnTo>
                <a:lnTo>
                  <a:pt x="164817" y="200775"/>
                </a:lnTo>
                <a:lnTo>
                  <a:pt x="170296" y="188168"/>
                </a:lnTo>
                <a:lnTo>
                  <a:pt x="170296" y="188143"/>
                </a:lnTo>
                <a:lnTo>
                  <a:pt x="170002" y="187000"/>
                </a:lnTo>
                <a:lnTo>
                  <a:pt x="178979" y="186374"/>
                </a:lnTo>
                <a:lnTo>
                  <a:pt x="187607" y="184643"/>
                </a:lnTo>
                <a:lnTo>
                  <a:pt x="211612" y="177277"/>
                </a:lnTo>
                <a:lnTo>
                  <a:pt x="217496" y="175502"/>
                </a:lnTo>
                <a:lnTo>
                  <a:pt x="232230" y="173384"/>
                </a:lnTo>
                <a:lnTo>
                  <a:pt x="230959" y="172149"/>
                </a:lnTo>
                <a:lnTo>
                  <a:pt x="219642" y="158623"/>
                </a:lnTo>
                <a:lnTo>
                  <a:pt x="226156" y="154466"/>
                </a:lnTo>
                <a:lnTo>
                  <a:pt x="233414" y="149935"/>
                </a:lnTo>
                <a:lnTo>
                  <a:pt x="264745" y="151263"/>
                </a:lnTo>
                <a:lnTo>
                  <a:pt x="259656" y="163362"/>
                </a:lnTo>
                <a:lnTo>
                  <a:pt x="277007" y="158472"/>
                </a:lnTo>
                <a:lnTo>
                  <a:pt x="286274" y="152851"/>
                </a:lnTo>
                <a:lnTo>
                  <a:pt x="292312" y="149216"/>
                </a:lnTo>
                <a:lnTo>
                  <a:pt x="301348" y="141576"/>
                </a:lnTo>
                <a:lnTo>
                  <a:pt x="302074" y="141077"/>
                </a:lnTo>
                <a:lnTo>
                  <a:pt x="306819" y="137825"/>
                </a:lnTo>
                <a:lnTo>
                  <a:pt x="308529" y="136655"/>
                </a:lnTo>
                <a:lnTo>
                  <a:pt x="311196" y="134813"/>
                </a:lnTo>
                <a:lnTo>
                  <a:pt x="325912" y="134627"/>
                </a:lnTo>
                <a:lnTo>
                  <a:pt x="331428" y="132835"/>
                </a:lnTo>
                <a:lnTo>
                  <a:pt x="332952" y="130203"/>
                </a:lnTo>
                <a:lnTo>
                  <a:pt x="335547" y="129316"/>
                </a:lnTo>
                <a:lnTo>
                  <a:pt x="336468" y="131296"/>
                </a:lnTo>
                <a:lnTo>
                  <a:pt x="337284" y="131338"/>
                </a:lnTo>
                <a:lnTo>
                  <a:pt x="337679" y="131281"/>
                </a:lnTo>
                <a:lnTo>
                  <a:pt x="338300" y="130476"/>
                </a:lnTo>
                <a:lnTo>
                  <a:pt x="338972" y="128450"/>
                </a:lnTo>
                <a:lnTo>
                  <a:pt x="342247" y="128245"/>
                </a:lnTo>
                <a:lnTo>
                  <a:pt x="343009" y="125779"/>
                </a:lnTo>
                <a:lnTo>
                  <a:pt x="345177" y="124550"/>
                </a:lnTo>
                <a:lnTo>
                  <a:pt x="346760" y="125807"/>
                </a:lnTo>
                <a:lnTo>
                  <a:pt x="350603" y="126599"/>
                </a:lnTo>
                <a:lnTo>
                  <a:pt x="353887" y="124951"/>
                </a:lnTo>
                <a:lnTo>
                  <a:pt x="359707" y="122878"/>
                </a:lnTo>
                <a:lnTo>
                  <a:pt x="360473" y="120014"/>
                </a:lnTo>
                <a:lnTo>
                  <a:pt x="364992" y="109082"/>
                </a:lnTo>
                <a:lnTo>
                  <a:pt x="369873" y="107359"/>
                </a:lnTo>
                <a:lnTo>
                  <a:pt x="375774" y="105413"/>
                </a:lnTo>
                <a:lnTo>
                  <a:pt x="379920" y="92542"/>
                </a:lnTo>
                <a:lnTo>
                  <a:pt x="371433" y="89744"/>
                </a:lnTo>
                <a:lnTo>
                  <a:pt x="363504" y="89659"/>
                </a:lnTo>
                <a:lnTo>
                  <a:pt x="363141" y="83059"/>
                </a:lnTo>
                <a:lnTo>
                  <a:pt x="357856" y="78816"/>
                </a:lnTo>
                <a:lnTo>
                  <a:pt x="356228" y="78953"/>
                </a:lnTo>
                <a:lnTo>
                  <a:pt x="354100" y="72354"/>
                </a:lnTo>
                <a:lnTo>
                  <a:pt x="349074" y="69730"/>
                </a:lnTo>
                <a:lnTo>
                  <a:pt x="343680" y="67548"/>
                </a:lnTo>
                <a:lnTo>
                  <a:pt x="342995" y="63845"/>
                </a:lnTo>
                <a:lnTo>
                  <a:pt x="342197" y="62606"/>
                </a:lnTo>
                <a:lnTo>
                  <a:pt x="342487" y="61138"/>
                </a:lnTo>
                <a:lnTo>
                  <a:pt x="342161" y="59501"/>
                </a:lnTo>
                <a:lnTo>
                  <a:pt x="340968" y="57243"/>
                </a:lnTo>
                <a:lnTo>
                  <a:pt x="341417" y="55367"/>
                </a:lnTo>
                <a:lnTo>
                  <a:pt x="340945" y="52915"/>
                </a:lnTo>
                <a:lnTo>
                  <a:pt x="340387" y="47352"/>
                </a:lnTo>
                <a:lnTo>
                  <a:pt x="339257" y="44427"/>
                </a:lnTo>
                <a:lnTo>
                  <a:pt x="333764" y="42875"/>
                </a:lnTo>
                <a:lnTo>
                  <a:pt x="332557" y="42770"/>
                </a:lnTo>
                <a:lnTo>
                  <a:pt x="330716" y="40645"/>
                </a:lnTo>
                <a:lnTo>
                  <a:pt x="330217" y="37742"/>
                </a:lnTo>
                <a:lnTo>
                  <a:pt x="319951" y="27078"/>
                </a:lnTo>
                <a:lnTo>
                  <a:pt x="318178" y="26242"/>
                </a:lnTo>
                <a:lnTo>
                  <a:pt x="318069" y="26206"/>
                </a:lnTo>
                <a:lnTo>
                  <a:pt x="314063" y="24290"/>
                </a:lnTo>
                <a:lnTo>
                  <a:pt x="310266" y="22124"/>
                </a:lnTo>
                <a:lnTo>
                  <a:pt x="302863" y="21195"/>
                </a:lnTo>
                <a:lnTo>
                  <a:pt x="300296" y="20536"/>
                </a:lnTo>
                <a:lnTo>
                  <a:pt x="288674" y="23279"/>
                </a:lnTo>
                <a:lnTo>
                  <a:pt x="288293" y="22792"/>
                </a:lnTo>
                <a:lnTo>
                  <a:pt x="283684" y="16005"/>
                </a:lnTo>
                <a:lnTo>
                  <a:pt x="276930" y="337"/>
                </a:lnTo>
                <a:lnTo>
                  <a:pt x="273859" y="9154"/>
                </a:lnTo>
                <a:lnTo>
                  <a:pt x="267072" y="9594"/>
                </a:lnTo>
                <a:lnTo>
                  <a:pt x="256743" y="13664"/>
                </a:lnTo>
                <a:lnTo>
                  <a:pt x="237573" y="10856"/>
                </a:lnTo>
                <a:close/>
              </a:path>
            </a:pathLst>
          </a:custGeom>
          <a:solidFill>
            <a:srgbClr val="FFC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FB47C01A-7447-3276-0102-E03FBA710425}"/>
              </a:ext>
            </a:extLst>
          </p:cNvPr>
          <p:cNvSpPr>
            <a:spLocks/>
          </p:cNvSpPr>
          <p:nvPr/>
        </p:nvSpPr>
        <p:spPr>
          <a:xfrm flipV="1">
            <a:off x="3604962" y="2044625"/>
            <a:ext cx="920272" cy="1236062"/>
          </a:xfrm>
          <a:custGeom>
            <a:avLst/>
            <a:gdLst>
              <a:gd name="connsiteX0" fmla="*/ 216868 w 626703"/>
              <a:gd name="connsiteY0" fmla="*/ 70113 h 841755"/>
              <a:gd name="connsiteX1" fmla="*/ 172435 w 626703"/>
              <a:gd name="connsiteY1" fmla="*/ 89010 h 841755"/>
              <a:gd name="connsiteX2" fmla="*/ 162501 w 626703"/>
              <a:gd name="connsiteY2" fmla="*/ 93321 h 841755"/>
              <a:gd name="connsiteX3" fmla="*/ 161567 w 626703"/>
              <a:gd name="connsiteY3" fmla="*/ 93612 h 841755"/>
              <a:gd name="connsiteX4" fmla="*/ 136146 w 626703"/>
              <a:gd name="connsiteY4" fmla="*/ 104437 h 841755"/>
              <a:gd name="connsiteX5" fmla="*/ 108338 w 626703"/>
              <a:gd name="connsiteY5" fmla="*/ 116525 h 841755"/>
              <a:gd name="connsiteX6" fmla="*/ 553 w 626703"/>
              <a:gd name="connsiteY6" fmla="*/ 162889 h 841755"/>
              <a:gd name="connsiteX7" fmla="*/ 15278 w 626703"/>
              <a:gd name="connsiteY7" fmla="*/ 205470 h 841755"/>
              <a:gd name="connsiteX8" fmla="*/ 22672 w 626703"/>
              <a:gd name="connsiteY8" fmla="*/ 226755 h 841755"/>
              <a:gd name="connsiteX9" fmla="*/ 30084 w 626703"/>
              <a:gd name="connsiteY9" fmla="*/ 248037 h 841755"/>
              <a:gd name="connsiteX10" fmla="*/ 37514 w 626703"/>
              <a:gd name="connsiteY10" fmla="*/ 269314 h 841755"/>
              <a:gd name="connsiteX11" fmla="*/ 44963 w 626703"/>
              <a:gd name="connsiteY11" fmla="*/ 290588 h 841755"/>
              <a:gd name="connsiteX12" fmla="*/ 46922 w 626703"/>
              <a:gd name="connsiteY12" fmla="*/ 296166 h 841755"/>
              <a:gd name="connsiteX13" fmla="*/ 52434 w 626703"/>
              <a:gd name="connsiteY13" fmla="*/ 311858 h 841755"/>
              <a:gd name="connsiteX14" fmla="*/ 55999 w 626703"/>
              <a:gd name="connsiteY14" fmla="*/ 321995 h 841755"/>
              <a:gd name="connsiteX15" fmla="*/ 56027 w 626703"/>
              <a:gd name="connsiteY15" fmla="*/ 322065 h 841755"/>
              <a:gd name="connsiteX16" fmla="*/ 59923 w 626703"/>
              <a:gd name="connsiteY16" fmla="*/ 333123 h 841755"/>
              <a:gd name="connsiteX17" fmla="*/ 61774 w 626703"/>
              <a:gd name="connsiteY17" fmla="*/ 338368 h 841755"/>
              <a:gd name="connsiteX18" fmla="*/ 67431 w 626703"/>
              <a:gd name="connsiteY18" fmla="*/ 354384 h 841755"/>
              <a:gd name="connsiteX19" fmla="*/ 71368 w 626703"/>
              <a:gd name="connsiteY19" fmla="*/ 365509 h 841755"/>
              <a:gd name="connsiteX20" fmla="*/ 71586 w 626703"/>
              <a:gd name="connsiteY20" fmla="*/ 366123 h 841755"/>
              <a:gd name="connsiteX21" fmla="*/ 74956 w 626703"/>
              <a:gd name="connsiteY21" fmla="*/ 375641 h 841755"/>
              <a:gd name="connsiteX22" fmla="*/ 82505 w 626703"/>
              <a:gd name="connsiteY22" fmla="*/ 396891 h 841755"/>
              <a:gd name="connsiteX23" fmla="*/ 86501 w 626703"/>
              <a:gd name="connsiteY23" fmla="*/ 408132 h 841755"/>
              <a:gd name="connsiteX24" fmla="*/ 90066 w 626703"/>
              <a:gd name="connsiteY24" fmla="*/ 418142 h 841755"/>
              <a:gd name="connsiteX25" fmla="*/ 92090 w 626703"/>
              <a:gd name="connsiteY25" fmla="*/ 423805 h 841755"/>
              <a:gd name="connsiteX26" fmla="*/ 97651 w 626703"/>
              <a:gd name="connsiteY26" fmla="*/ 439383 h 841755"/>
              <a:gd name="connsiteX27" fmla="*/ 105254 w 626703"/>
              <a:gd name="connsiteY27" fmla="*/ 460620 h 841755"/>
              <a:gd name="connsiteX28" fmla="*/ 112875 w 626703"/>
              <a:gd name="connsiteY28" fmla="*/ 481853 h 841755"/>
              <a:gd name="connsiteX29" fmla="*/ 120514 w 626703"/>
              <a:gd name="connsiteY29" fmla="*/ 503081 h 841755"/>
              <a:gd name="connsiteX30" fmla="*/ 128175 w 626703"/>
              <a:gd name="connsiteY30" fmla="*/ 524304 h 841755"/>
              <a:gd name="connsiteX31" fmla="*/ 135851 w 626703"/>
              <a:gd name="connsiteY31" fmla="*/ 545523 h 841755"/>
              <a:gd name="connsiteX32" fmla="*/ 141820 w 626703"/>
              <a:gd name="connsiteY32" fmla="*/ 561973 h 841755"/>
              <a:gd name="connsiteX33" fmla="*/ 143549 w 626703"/>
              <a:gd name="connsiteY33" fmla="*/ 566737 h 841755"/>
              <a:gd name="connsiteX34" fmla="*/ 151265 w 626703"/>
              <a:gd name="connsiteY34" fmla="*/ 587943 h 841755"/>
              <a:gd name="connsiteX35" fmla="*/ 158999 w 626703"/>
              <a:gd name="connsiteY35" fmla="*/ 609143 h 841755"/>
              <a:gd name="connsiteX36" fmla="*/ 162347 w 626703"/>
              <a:gd name="connsiteY36" fmla="*/ 618305 h 841755"/>
              <a:gd name="connsiteX37" fmla="*/ 166747 w 626703"/>
              <a:gd name="connsiteY37" fmla="*/ 630339 h 841755"/>
              <a:gd name="connsiteX38" fmla="*/ 167196 w 626703"/>
              <a:gd name="connsiteY38" fmla="*/ 631565 h 841755"/>
              <a:gd name="connsiteX39" fmla="*/ 174522 w 626703"/>
              <a:gd name="connsiteY39" fmla="*/ 651526 h 841755"/>
              <a:gd name="connsiteX40" fmla="*/ 181462 w 626703"/>
              <a:gd name="connsiteY40" fmla="*/ 670404 h 841755"/>
              <a:gd name="connsiteX41" fmla="*/ 182311 w 626703"/>
              <a:gd name="connsiteY41" fmla="*/ 672713 h 841755"/>
              <a:gd name="connsiteX42" fmla="*/ 183386 w 626703"/>
              <a:gd name="connsiteY42" fmla="*/ 675631 h 841755"/>
              <a:gd name="connsiteX43" fmla="*/ 190118 w 626703"/>
              <a:gd name="connsiteY43" fmla="*/ 693892 h 841755"/>
              <a:gd name="connsiteX44" fmla="*/ 193574 w 626703"/>
              <a:gd name="connsiteY44" fmla="*/ 703253 h 841755"/>
              <a:gd name="connsiteX45" fmla="*/ 197915 w 626703"/>
              <a:gd name="connsiteY45" fmla="*/ 714992 h 841755"/>
              <a:gd name="connsiteX46" fmla="*/ 197943 w 626703"/>
              <a:gd name="connsiteY46" fmla="*/ 715060 h 841755"/>
              <a:gd name="connsiteX47" fmla="*/ 205786 w 626703"/>
              <a:gd name="connsiteY47" fmla="*/ 736225 h 841755"/>
              <a:gd name="connsiteX48" fmla="*/ 213652 w 626703"/>
              <a:gd name="connsiteY48" fmla="*/ 757385 h 841755"/>
              <a:gd name="connsiteX49" fmla="*/ 221531 w 626703"/>
              <a:gd name="connsiteY49" fmla="*/ 778535 h 841755"/>
              <a:gd name="connsiteX50" fmla="*/ 229433 w 626703"/>
              <a:gd name="connsiteY50" fmla="*/ 799682 h 841755"/>
              <a:gd name="connsiteX51" fmla="*/ 236056 w 626703"/>
              <a:gd name="connsiteY51" fmla="*/ 817370 h 841755"/>
              <a:gd name="connsiteX52" fmla="*/ 237349 w 626703"/>
              <a:gd name="connsiteY52" fmla="*/ 820823 h 841755"/>
              <a:gd name="connsiteX53" fmla="*/ 245287 w 626703"/>
              <a:gd name="connsiteY53" fmla="*/ 841956 h 841755"/>
              <a:gd name="connsiteX54" fmla="*/ 253439 w 626703"/>
              <a:gd name="connsiteY54" fmla="*/ 838952 h 841755"/>
              <a:gd name="connsiteX55" fmla="*/ 259685 w 626703"/>
              <a:gd name="connsiteY55" fmla="*/ 836669 h 841755"/>
              <a:gd name="connsiteX56" fmla="*/ 265056 w 626703"/>
              <a:gd name="connsiteY56" fmla="*/ 834714 h 841755"/>
              <a:gd name="connsiteX57" fmla="*/ 277504 w 626703"/>
              <a:gd name="connsiteY57" fmla="*/ 830230 h 841755"/>
              <a:gd name="connsiteX58" fmla="*/ 299010 w 626703"/>
              <a:gd name="connsiteY58" fmla="*/ 822616 h 841755"/>
              <a:gd name="connsiteX59" fmla="*/ 299023 w 626703"/>
              <a:gd name="connsiteY59" fmla="*/ 822611 h 841755"/>
              <a:gd name="connsiteX60" fmla="*/ 300357 w 626703"/>
              <a:gd name="connsiteY60" fmla="*/ 822144 h 841755"/>
              <a:gd name="connsiteX61" fmla="*/ 308940 w 626703"/>
              <a:gd name="connsiteY61" fmla="*/ 819153 h 841755"/>
              <a:gd name="connsiteX62" fmla="*/ 309906 w 626703"/>
              <a:gd name="connsiteY62" fmla="*/ 818818 h 841755"/>
              <a:gd name="connsiteX63" fmla="*/ 316270 w 626703"/>
              <a:gd name="connsiteY63" fmla="*/ 816621 h 841755"/>
              <a:gd name="connsiteX64" fmla="*/ 336670 w 626703"/>
              <a:gd name="connsiteY64" fmla="*/ 809669 h 841755"/>
              <a:gd name="connsiteX65" fmla="*/ 337931 w 626703"/>
              <a:gd name="connsiteY65" fmla="*/ 809243 h 841755"/>
              <a:gd name="connsiteX66" fmla="*/ 340743 w 626703"/>
              <a:gd name="connsiteY66" fmla="*/ 808299 h 841755"/>
              <a:gd name="connsiteX67" fmla="*/ 340780 w 626703"/>
              <a:gd name="connsiteY67" fmla="*/ 808290 h 841755"/>
              <a:gd name="connsiteX68" fmla="*/ 351961 w 626703"/>
              <a:gd name="connsiteY68" fmla="*/ 804555 h 841755"/>
              <a:gd name="connsiteX69" fmla="*/ 354343 w 626703"/>
              <a:gd name="connsiteY69" fmla="*/ 803770 h 841755"/>
              <a:gd name="connsiteX70" fmla="*/ 367258 w 626703"/>
              <a:gd name="connsiteY70" fmla="*/ 799523 h 841755"/>
              <a:gd name="connsiteX71" fmla="*/ 370347 w 626703"/>
              <a:gd name="connsiteY71" fmla="*/ 798520 h 841755"/>
              <a:gd name="connsiteX72" fmla="*/ 373899 w 626703"/>
              <a:gd name="connsiteY72" fmla="*/ 797367 h 841755"/>
              <a:gd name="connsiteX73" fmla="*/ 382749 w 626703"/>
              <a:gd name="connsiteY73" fmla="*/ 794508 h 841755"/>
              <a:gd name="connsiteX74" fmla="*/ 405879 w 626703"/>
              <a:gd name="connsiteY74" fmla="*/ 787175 h 841755"/>
              <a:gd name="connsiteX75" fmla="*/ 424958 w 626703"/>
              <a:gd name="connsiteY75" fmla="*/ 781267 h 841755"/>
              <a:gd name="connsiteX76" fmla="*/ 424995 w 626703"/>
              <a:gd name="connsiteY76" fmla="*/ 781254 h 841755"/>
              <a:gd name="connsiteX77" fmla="*/ 425099 w 626703"/>
              <a:gd name="connsiteY77" fmla="*/ 781222 h 841755"/>
              <a:gd name="connsiteX78" fmla="*/ 467440 w 626703"/>
              <a:gd name="connsiteY78" fmla="*/ 768548 h 841755"/>
              <a:gd name="connsiteX79" fmla="*/ 475628 w 626703"/>
              <a:gd name="connsiteY79" fmla="*/ 766165 h 841755"/>
              <a:gd name="connsiteX80" fmla="*/ 469581 w 626703"/>
              <a:gd name="connsiteY80" fmla="*/ 745741 h 841755"/>
              <a:gd name="connsiteX81" fmla="*/ 467159 w 626703"/>
              <a:gd name="connsiteY81" fmla="*/ 737541 h 841755"/>
              <a:gd name="connsiteX82" fmla="*/ 467118 w 626703"/>
              <a:gd name="connsiteY82" fmla="*/ 737396 h 841755"/>
              <a:gd name="connsiteX83" fmla="*/ 466692 w 626703"/>
              <a:gd name="connsiteY83" fmla="*/ 735957 h 841755"/>
              <a:gd name="connsiteX84" fmla="*/ 465154 w 626703"/>
              <a:gd name="connsiteY84" fmla="*/ 730757 h 841755"/>
              <a:gd name="connsiteX85" fmla="*/ 465036 w 626703"/>
              <a:gd name="connsiteY85" fmla="*/ 730348 h 841755"/>
              <a:gd name="connsiteX86" fmla="*/ 462872 w 626703"/>
              <a:gd name="connsiteY86" fmla="*/ 723011 h 841755"/>
              <a:gd name="connsiteX87" fmla="*/ 461384 w 626703"/>
              <a:gd name="connsiteY87" fmla="*/ 717974 h 841755"/>
              <a:gd name="connsiteX88" fmla="*/ 458676 w 626703"/>
              <a:gd name="connsiteY88" fmla="*/ 708766 h 841755"/>
              <a:gd name="connsiteX89" fmla="*/ 458631 w 626703"/>
              <a:gd name="connsiteY89" fmla="*/ 708621 h 841755"/>
              <a:gd name="connsiteX90" fmla="*/ 456880 w 626703"/>
              <a:gd name="connsiteY90" fmla="*/ 702677 h 841755"/>
              <a:gd name="connsiteX91" fmla="*/ 456517 w 626703"/>
              <a:gd name="connsiteY91" fmla="*/ 701429 h 841755"/>
              <a:gd name="connsiteX92" fmla="*/ 453555 w 626703"/>
              <a:gd name="connsiteY92" fmla="*/ 691355 h 841755"/>
              <a:gd name="connsiteX93" fmla="*/ 452498 w 626703"/>
              <a:gd name="connsiteY93" fmla="*/ 687756 h 841755"/>
              <a:gd name="connsiteX94" fmla="*/ 451849 w 626703"/>
              <a:gd name="connsiteY94" fmla="*/ 685546 h 841755"/>
              <a:gd name="connsiteX95" fmla="*/ 450175 w 626703"/>
              <a:gd name="connsiteY95" fmla="*/ 679838 h 841755"/>
              <a:gd name="connsiteX96" fmla="*/ 445694 w 626703"/>
              <a:gd name="connsiteY96" fmla="*/ 664554 h 841755"/>
              <a:gd name="connsiteX97" fmla="*/ 444310 w 626703"/>
              <a:gd name="connsiteY97" fmla="*/ 659831 h 841755"/>
              <a:gd name="connsiteX98" fmla="*/ 443961 w 626703"/>
              <a:gd name="connsiteY98" fmla="*/ 658628 h 841755"/>
              <a:gd name="connsiteX99" fmla="*/ 443847 w 626703"/>
              <a:gd name="connsiteY99" fmla="*/ 658247 h 841755"/>
              <a:gd name="connsiteX100" fmla="*/ 441783 w 626703"/>
              <a:gd name="connsiteY100" fmla="*/ 651191 h 841755"/>
              <a:gd name="connsiteX101" fmla="*/ 441742 w 626703"/>
              <a:gd name="connsiteY101" fmla="*/ 651050 h 841755"/>
              <a:gd name="connsiteX102" fmla="*/ 437537 w 626703"/>
              <a:gd name="connsiteY102" fmla="*/ 636651 h 841755"/>
              <a:gd name="connsiteX103" fmla="*/ 430973 w 626703"/>
              <a:gd name="connsiteY103" fmla="*/ 614135 h 841755"/>
              <a:gd name="connsiteX104" fmla="*/ 427889 w 626703"/>
              <a:gd name="connsiteY104" fmla="*/ 603525 h 841755"/>
              <a:gd name="connsiteX105" fmla="*/ 424958 w 626703"/>
              <a:gd name="connsiteY105" fmla="*/ 593442 h 841755"/>
              <a:gd name="connsiteX106" fmla="*/ 422305 w 626703"/>
              <a:gd name="connsiteY106" fmla="*/ 584294 h 841755"/>
              <a:gd name="connsiteX107" fmla="*/ 418694 w 626703"/>
              <a:gd name="connsiteY107" fmla="*/ 571833 h 841755"/>
              <a:gd name="connsiteX108" fmla="*/ 417941 w 626703"/>
              <a:gd name="connsiteY108" fmla="*/ 569238 h 841755"/>
              <a:gd name="connsiteX109" fmla="*/ 438236 w 626703"/>
              <a:gd name="connsiteY109" fmla="*/ 556881 h 841755"/>
              <a:gd name="connsiteX110" fmla="*/ 462913 w 626703"/>
              <a:gd name="connsiteY110" fmla="*/ 541825 h 841755"/>
              <a:gd name="connsiteX111" fmla="*/ 491124 w 626703"/>
              <a:gd name="connsiteY111" fmla="*/ 524173 h 841755"/>
              <a:gd name="connsiteX112" fmla="*/ 502165 w 626703"/>
              <a:gd name="connsiteY112" fmla="*/ 517965 h 841755"/>
              <a:gd name="connsiteX113" fmla="*/ 504928 w 626703"/>
              <a:gd name="connsiteY113" fmla="*/ 516272 h 841755"/>
              <a:gd name="connsiteX114" fmla="*/ 510870 w 626703"/>
              <a:gd name="connsiteY114" fmla="*/ 512683 h 841755"/>
              <a:gd name="connsiteX115" fmla="*/ 514867 w 626703"/>
              <a:gd name="connsiteY115" fmla="*/ 510192 h 841755"/>
              <a:gd name="connsiteX116" fmla="*/ 523821 w 626703"/>
              <a:gd name="connsiteY116" fmla="*/ 504782 h 841755"/>
              <a:gd name="connsiteX117" fmla="*/ 538137 w 626703"/>
              <a:gd name="connsiteY117" fmla="*/ 496088 h 841755"/>
              <a:gd name="connsiteX118" fmla="*/ 550721 w 626703"/>
              <a:gd name="connsiteY118" fmla="*/ 488428 h 841755"/>
              <a:gd name="connsiteX119" fmla="*/ 560878 w 626703"/>
              <a:gd name="connsiteY119" fmla="*/ 482252 h 841755"/>
              <a:gd name="connsiteX120" fmla="*/ 564293 w 626703"/>
              <a:gd name="connsiteY120" fmla="*/ 480129 h 841755"/>
              <a:gd name="connsiteX121" fmla="*/ 567550 w 626703"/>
              <a:gd name="connsiteY121" fmla="*/ 478200 h 841755"/>
              <a:gd name="connsiteX122" fmla="*/ 572858 w 626703"/>
              <a:gd name="connsiteY122" fmla="*/ 474969 h 841755"/>
              <a:gd name="connsiteX123" fmla="*/ 584212 w 626703"/>
              <a:gd name="connsiteY123" fmla="*/ 468053 h 841755"/>
              <a:gd name="connsiteX124" fmla="*/ 590812 w 626703"/>
              <a:gd name="connsiteY124" fmla="*/ 464069 h 841755"/>
              <a:gd name="connsiteX125" fmla="*/ 593924 w 626703"/>
              <a:gd name="connsiteY125" fmla="*/ 462073 h 841755"/>
              <a:gd name="connsiteX126" fmla="*/ 600429 w 626703"/>
              <a:gd name="connsiteY126" fmla="*/ 458238 h 841755"/>
              <a:gd name="connsiteX127" fmla="*/ 601695 w 626703"/>
              <a:gd name="connsiteY127" fmla="*/ 457435 h 841755"/>
              <a:gd name="connsiteX128" fmla="*/ 615757 w 626703"/>
              <a:gd name="connsiteY128" fmla="*/ 448908 h 841755"/>
              <a:gd name="connsiteX129" fmla="*/ 627256 w 626703"/>
              <a:gd name="connsiteY129" fmla="*/ 441929 h 841755"/>
              <a:gd name="connsiteX130" fmla="*/ 625097 w 626703"/>
              <a:gd name="connsiteY130" fmla="*/ 432114 h 841755"/>
              <a:gd name="connsiteX131" fmla="*/ 624371 w 626703"/>
              <a:gd name="connsiteY131" fmla="*/ 428824 h 841755"/>
              <a:gd name="connsiteX132" fmla="*/ 624362 w 626703"/>
              <a:gd name="connsiteY132" fmla="*/ 428779 h 841755"/>
              <a:gd name="connsiteX133" fmla="*/ 624299 w 626703"/>
              <a:gd name="connsiteY133" fmla="*/ 428484 h 841755"/>
              <a:gd name="connsiteX134" fmla="*/ 622915 w 626703"/>
              <a:gd name="connsiteY134" fmla="*/ 422199 h 841755"/>
              <a:gd name="connsiteX135" fmla="*/ 622688 w 626703"/>
              <a:gd name="connsiteY135" fmla="*/ 421178 h 841755"/>
              <a:gd name="connsiteX136" fmla="*/ 622434 w 626703"/>
              <a:gd name="connsiteY136" fmla="*/ 420007 h 841755"/>
              <a:gd name="connsiteX137" fmla="*/ 619155 w 626703"/>
              <a:gd name="connsiteY137" fmla="*/ 405078 h 841755"/>
              <a:gd name="connsiteX138" fmla="*/ 618842 w 626703"/>
              <a:gd name="connsiteY138" fmla="*/ 403639 h 841755"/>
              <a:gd name="connsiteX139" fmla="*/ 618520 w 626703"/>
              <a:gd name="connsiteY139" fmla="*/ 402178 h 841755"/>
              <a:gd name="connsiteX140" fmla="*/ 616982 w 626703"/>
              <a:gd name="connsiteY140" fmla="*/ 395162 h 841755"/>
              <a:gd name="connsiteX141" fmla="*/ 615076 w 626703"/>
              <a:gd name="connsiteY141" fmla="*/ 386463 h 841755"/>
              <a:gd name="connsiteX142" fmla="*/ 615004 w 626703"/>
              <a:gd name="connsiteY142" fmla="*/ 386122 h 841755"/>
              <a:gd name="connsiteX143" fmla="*/ 614927 w 626703"/>
              <a:gd name="connsiteY143" fmla="*/ 385781 h 841755"/>
              <a:gd name="connsiteX144" fmla="*/ 614423 w 626703"/>
              <a:gd name="connsiteY144" fmla="*/ 383467 h 841755"/>
              <a:gd name="connsiteX145" fmla="*/ 613398 w 626703"/>
              <a:gd name="connsiteY145" fmla="*/ 378789 h 841755"/>
              <a:gd name="connsiteX146" fmla="*/ 613362 w 626703"/>
              <a:gd name="connsiteY146" fmla="*/ 378618 h 841755"/>
              <a:gd name="connsiteX147" fmla="*/ 613162 w 626703"/>
              <a:gd name="connsiteY147" fmla="*/ 377717 h 841755"/>
              <a:gd name="connsiteX148" fmla="*/ 613003 w 626703"/>
              <a:gd name="connsiteY148" fmla="*/ 376986 h 841755"/>
              <a:gd name="connsiteX149" fmla="*/ 611252 w 626703"/>
              <a:gd name="connsiteY149" fmla="*/ 368971 h 841755"/>
              <a:gd name="connsiteX150" fmla="*/ 610853 w 626703"/>
              <a:gd name="connsiteY150" fmla="*/ 367144 h 841755"/>
              <a:gd name="connsiteX151" fmla="*/ 610586 w 626703"/>
              <a:gd name="connsiteY151" fmla="*/ 365925 h 841755"/>
              <a:gd name="connsiteX152" fmla="*/ 608699 w 626703"/>
              <a:gd name="connsiteY152" fmla="*/ 357276 h 841755"/>
              <a:gd name="connsiteX153" fmla="*/ 606127 w 626703"/>
              <a:gd name="connsiteY153" fmla="*/ 345459 h 841755"/>
              <a:gd name="connsiteX154" fmla="*/ 604906 w 626703"/>
              <a:gd name="connsiteY154" fmla="*/ 339855 h 841755"/>
              <a:gd name="connsiteX155" fmla="*/ 604625 w 626703"/>
              <a:gd name="connsiteY155" fmla="*/ 338563 h 841755"/>
              <a:gd name="connsiteX156" fmla="*/ 603350 w 626703"/>
              <a:gd name="connsiteY156" fmla="*/ 332715 h 841755"/>
              <a:gd name="connsiteX157" fmla="*/ 601137 w 626703"/>
              <a:gd name="connsiteY157" fmla="*/ 322530 h 841755"/>
              <a:gd name="connsiteX158" fmla="*/ 601123 w 626703"/>
              <a:gd name="connsiteY158" fmla="*/ 322456 h 841755"/>
              <a:gd name="connsiteX159" fmla="*/ 601105 w 626703"/>
              <a:gd name="connsiteY159" fmla="*/ 322383 h 841755"/>
              <a:gd name="connsiteX160" fmla="*/ 598497 w 626703"/>
              <a:gd name="connsiteY160" fmla="*/ 310370 h 841755"/>
              <a:gd name="connsiteX161" fmla="*/ 596913 w 626703"/>
              <a:gd name="connsiteY161" fmla="*/ 303059 h 841755"/>
              <a:gd name="connsiteX162" fmla="*/ 585990 w 626703"/>
              <a:gd name="connsiteY162" fmla="*/ 297357 h 841755"/>
              <a:gd name="connsiteX163" fmla="*/ 585537 w 626703"/>
              <a:gd name="connsiteY163" fmla="*/ 297125 h 841755"/>
              <a:gd name="connsiteX164" fmla="*/ 585047 w 626703"/>
              <a:gd name="connsiteY164" fmla="*/ 296875 h 841755"/>
              <a:gd name="connsiteX165" fmla="*/ 576523 w 626703"/>
              <a:gd name="connsiteY165" fmla="*/ 292324 h 841755"/>
              <a:gd name="connsiteX166" fmla="*/ 575276 w 626703"/>
              <a:gd name="connsiteY166" fmla="*/ 291759 h 841755"/>
              <a:gd name="connsiteX167" fmla="*/ 574695 w 626703"/>
              <a:gd name="connsiteY167" fmla="*/ 291454 h 841755"/>
              <a:gd name="connsiteX168" fmla="*/ 557448 w 626703"/>
              <a:gd name="connsiteY168" fmla="*/ 282418 h 841755"/>
              <a:gd name="connsiteX169" fmla="*/ 557385 w 626703"/>
              <a:gd name="connsiteY169" fmla="*/ 277676 h 841755"/>
              <a:gd name="connsiteX170" fmla="*/ 557371 w 626703"/>
              <a:gd name="connsiteY170" fmla="*/ 277270 h 841755"/>
              <a:gd name="connsiteX171" fmla="*/ 557362 w 626703"/>
              <a:gd name="connsiteY171" fmla="*/ 276607 h 841755"/>
              <a:gd name="connsiteX172" fmla="*/ 557067 w 626703"/>
              <a:gd name="connsiteY172" fmla="*/ 258727 h 841755"/>
              <a:gd name="connsiteX173" fmla="*/ 557008 w 626703"/>
              <a:gd name="connsiteY173" fmla="*/ 251456 h 841755"/>
              <a:gd name="connsiteX174" fmla="*/ 550022 w 626703"/>
              <a:gd name="connsiteY174" fmla="*/ 249759 h 841755"/>
              <a:gd name="connsiteX175" fmla="*/ 549115 w 626703"/>
              <a:gd name="connsiteY175" fmla="*/ 249528 h 841755"/>
              <a:gd name="connsiteX176" fmla="*/ 516277 w 626703"/>
              <a:gd name="connsiteY176" fmla="*/ 241504 h 841755"/>
              <a:gd name="connsiteX177" fmla="*/ 504007 w 626703"/>
              <a:gd name="connsiteY177" fmla="*/ 238246 h 841755"/>
              <a:gd name="connsiteX178" fmla="*/ 485771 w 626703"/>
              <a:gd name="connsiteY178" fmla="*/ 244874 h 841755"/>
              <a:gd name="connsiteX179" fmla="*/ 473505 w 626703"/>
              <a:gd name="connsiteY179" fmla="*/ 238438 h 841755"/>
              <a:gd name="connsiteX180" fmla="*/ 468493 w 626703"/>
              <a:gd name="connsiteY180" fmla="*/ 235789 h 841755"/>
              <a:gd name="connsiteX181" fmla="*/ 467640 w 626703"/>
              <a:gd name="connsiteY181" fmla="*/ 235357 h 841755"/>
              <a:gd name="connsiteX182" fmla="*/ 463739 w 626703"/>
              <a:gd name="connsiteY182" fmla="*/ 233313 h 841755"/>
              <a:gd name="connsiteX183" fmla="*/ 463612 w 626703"/>
              <a:gd name="connsiteY183" fmla="*/ 233242 h 841755"/>
              <a:gd name="connsiteX184" fmla="*/ 463448 w 626703"/>
              <a:gd name="connsiteY184" fmla="*/ 233178 h 841755"/>
              <a:gd name="connsiteX185" fmla="*/ 456032 w 626703"/>
              <a:gd name="connsiteY185" fmla="*/ 229774 h 841755"/>
              <a:gd name="connsiteX186" fmla="*/ 434974 w 626703"/>
              <a:gd name="connsiteY186" fmla="*/ 218183 h 841755"/>
              <a:gd name="connsiteX187" fmla="*/ 429545 w 626703"/>
              <a:gd name="connsiteY187" fmla="*/ 196391 h 841755"/>
              <a:gd name="connsiteX188" fmla="*/ 427549 w 626703"/>
              <a:gd name="connsiteY188" fmla="*/ 188351 h 841755"/>
              <a:gd name="connsiteX189" fmla="*/ 421252 w 626703"/>
              <a:gd name="connsiteY189" fmla="*/ 162972 h 841755"/>
              <a:gd name="connsiteX190" fmla="*/ 418735 w 626703"/>
              <a:gd name="connsiteY190" fmla="*/ 152801 h 841755"/>
              <a:gd name="connsiteX191" fmla="*/ 414992 w 626703"/>
              <a:gd name="connsiteY191" fmla="*/ 137664 h 841755"/>
              <a:gd name="connsiteX192" fmla="*/ 413350 w 626703"/>
              <a:gd name="connsiteY192" fmla="*/ 131004 h 841755"/>
              <a:gd name="connsiteX193" fmla="*/ 404409 w 626703"/>
              <a:gd name="connsiteY193" fmla="*/ 94673 h 841755"/>
              <a:gd name="connsiteX194" fmla="*/ 463870 w 626703"/>
              <a:gd name="connsiteY194" fmla="*/ 78050 h 841755"/>
              <a:gd name="connsiteX195" fmla="*/ 457243 w 626703"/>
              <a:gd name="connsiteY195" fmla="*/ 71755 h 841755"/>
              <a:gd name="connsiteX196" fmla="*/ 449649 w 626703"/>
              <a:gd name="connsiteY196" fmla="*/ 64594 h 841755"/>
              <a:gd name="connsiteX197" fmla="*/ 439329 w 626703"/>
              <a:gd name="connsiteY197" fmla="*/ 54457 h 841755"/>
              <a:gd name="connsiteX198" fmla="*/ 435074 w 626703"/>
              <a:gd name="connsiteY198" fmla="*/ 50637 h 841755"/>
              <a:gd name="connsiteX199" fmla="*/ 420604 w 626703"/>
              <a:gd name="connsiteY199" fmla="*/ 37194 h 841755"/>
              <a:gd name="connsiteX200" fmla="*/ 414657 w 626703"/>
              <a:gd name="connsiteY200" fmla="*/ 31539 h 841755"/>
              <a:gd name="connsiteX201" fmla="*/ 381343 w 626703"/>
              <a:gd name="connsiteY201" fmla="*/ 201 h 841755"/>
              <a:gd name="connsiteX202" fmla="*/ 351893 w 626703"/>
              <a:gd name="connsiteY202" fmla="*/ 12549 h 841755"/>
              <a:gd name="connsiteX203" fmla="*/ 339986 w 626703"/>
              <a:gd name="connsiteY203" fmla="*/ 17611 h 841755"/>
              <a:gd name="connsiteX204" fmla="*/ 326268 w 626703"/>
              <a:gd name="connsiteY204" fmla="*/ 23554 h 841755"/>
              <a:gd name="connsiteX205" fmla="*/ 298688 w 626703"/>
              <a:gd name="connsiteY205" fmla="*/ 35257 h 841755"/>
              <a:gd name="connsiteX206" fmla="*/ 268241 w 626703"/>
              <a:gd name="connsiteY206" fmla="*/ 48012 h 841755"/>
              <a:gd name="connsiteX207" fmla="*/ 244285 w 626703"/>
              <a:gd name="connsiteY207" fmla="*/ 58428 h 841755"/>
              <a:gd name="connsiteX208" fmla="*/ 236242 w 626703"/>
              <a:gd name="connsiteY208" fmla="*/ 62005 h 841755"/>
              <a:gd name="connsiteX209" fmla="*/ 216868 w 626703"/>
              <a:gd name="connsiteY209" fmla="*/ 70113 h 84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626703" h="841755">
                <a:moveTo>
                  <a:pt x="216868" y="70113"/>
                </a:moveTo>
                <a:lnTo>
                  <a:pt x="172435" y="89010"/>
                </a:lnTo>
                <a:lnTo>
                  <a:pt x="162501" y="93321"/>
                </a:lnTo>
                <a:lnTo>
                  <a:pt x="161567" y="93612"/>
                </a:lnTo>
                <a:lnTo>
                  <a:pt x="136146" y="104437"/>
                </a:lnTo>
                <a:lnTo>
                  <a:pt x="108338" y="116525"/>
                </a:lnTo>
                <a:lnTo>
                  <a:pt x="553" y="162889"/>
                </a:lnTo>
                <a:lnTo>
                  <a:pt x="15278" y="205470"/>
                </a:lnTo>
                <a:lnTo>
                  <a:pt x="22672" y="226755"/>
                </a:lnTo>
                <a:lnTo>
                  <a:pt x="30084" y="248037"/>
                </a:lnTo>
                <a:lnTo>
                  <a:pt x="37514" y="269314"/>
                </a:lnTo>
                <a:lnTo>
                  <a:pt x="44963" y="290588"/>
                </a:lnTo>
                <a:lnTo>
                  <a:pt x="46922" y="296166"/>
                </a:lnTo>
                <a:lnTo>
                  <a:pt x="52434" y="311858"/>
                </a:lnTo>
                <a:lnTo>
                  <a:pt x="55999" y="321995"/>
                </a:lnTo>
                <a:lnTo>
                  <a:pt x="56027" y="322065"/>
                </a:lnTo>
                <a:lnTo>
                  <a:pt x="59923" y="333123"/>
                </a:lnTo>
                <a:lnTo>
                  <a:pt x="61774" y="338368"/>
                </a:lnTo>
                <a:lnTo>
                  <a:pt x="67431" y="354384"/>
                </a:lnTo>
                <a:lnTo>
                  <a:pt x="71368" y="365509"/>
                </a:lnTo>
                <a:lnTo>
                  <a:pt x="71586" y="366123"/>
                </a:lnTo>
                <a:lnTo>
                  <a:pt x="74956" y="375641"/>
                </a:lnTo>
                <a:lnTo>
                  <a:pt x="82505" y="396891"/>
                </a:lnTo>
                <a:lnTo>
                  <a:pt x="86501" y="408132"/>
                </a:lnTo>
                <a:lnTo>
                  <a:pt x="90066" y="418142"/>
                </a:lnTo>
                <a:lnTo>
                  <a:pt x="92090" y="423805"/>
                </a:lnTo>
                <a:lnTo>
                  <a:pt x="97651" y="439383"/>
                </a:lnTo>
                <a:lnTo>
                  <a:pt x="105254" y="460620"/>
                </a:lnTo>
                <a:lnTo>
                  <a:pt x="112875" y="481853"/>
                </a:lnTo>
                <a:lnTo>
                  <a:pt x="120514" y="503081"/>
                </a:lnTo>
                <a:lnTo>
                  <a:pt x="128175" y="524304"/>
                </a:lnTo>
                <a:lnTo>
                  <a:pt x="135851" y="545523"/>
                </a:lnTo>
                <a:lnTo>
                  <a:pt x="141820" y="561973"/>
                </a:lnTo>
                <a:lnTo>
                  <a:pt x="143549" y="566737"/>
                </a:lnTo>
                <a:lnTo>
                  <a:pt x="151265" y="587943"/>
                </a:lnTo>
                <a:lnTo>
                  <a:pt x="158999" y="609143"/>
                </a:lnTo>
                <a:lnTo>
                  <a:pt x="162347" y="618305"/>
                </a:lnTo>
                <a:lnTo>
                  <a:pt x="166747" y="630339"/>
                </a:lnTo>
                <a:lnTo>
                  <a:pt x="167196" y="631565"/>
                </a:lnTo>
                <a:lnTo>
                  <a:pt x="174522" y="651526"/>
                </a:lnTo>
                <a:lnTo>
                  <a:pt x="181462" y="670404"/>
                </a:lnTo>
                <a:lnTo>
                  <a:pt x="182311" y="672713"/>
                </a:lnTo>
                <a:lnTo>
                  <a:pt x="183386" y="675631"/>
                </a:lnTo>
                <a:lnTo>
                  <a:pt x="190118" y="693892"/>
                </a:lnTo>
                <a:lnTo>
                  <a:pt x="193574" y="703253"/>
                </a:lnTo>
                <a:lnTo>
                  <a:pt x="197915" y="714992"/>
                </a:lnTo>
                <a:lnTo>
                  <a:pt x="197943" y="715060"/>
                </a:lnTo>
                <a:lnTo>
                  <a:pt x="205786" y="736225"/>
                </a:lnTo>
                <a:lnTo>
                  <a:pt x="213652" y="757385"/>
                </a:lnTo>
                <a:lnTo>
                  <a:pt x="221531" y="778535"/>
                </a:lnTo>
                <a:lnTo>
                  <a:pt x="229433" y="799682"/>
                </a:lnTo>
                <a:lnTo>
                  <a:pt x="236056" y="817370"/>
                </a:lnTo>
                <a:lnTo>
                  <a:pt x="237349" y="820823"/>
                </a:lnTo>
                <a:lnTo>
                  <a:pt x="245287" y="841956"/>
                </a:lnTo>
                <a:lnTo>
                  <a:pt x="253439" y="838952"/>
                </a:lnTo>
                <a:lnTo>
                  <a:pt x="259685" y="836669"/>
                </a:lnTo>
                <a:lnTo>
                  <a:pt x="265056" y="834714"/>
                </a:lnTo>
                <a:lnTo>
                  <a:pt x="277504" y="830230"/>
                </a:lnTo>
                <a:lnTo>
                  <a:pt x="299010" y="822616"/>
                </a:lnTo>
                <a:lnTo>
                  <a:pt x="299023" y="822611"/>
                </a:lnTo>
                <a:lnTo>
                  <a:pt x="300357" y="822144"/>
                </a:lnTo>
                <a:lnTo>
                  <a:pt x="308940" y="819153"/>
                </a:lnTo>
                <a:lnTo>
                  <a:pt x="309906" y="818818"/>
                </a:lnTo>
                <a:lnTo>
                  <a:pt x="316270" y="816621"/>
                </a:lnTo>
                <a:lnTo>
                  <a:pt x="336670" y="809669"/>
                </a:lnTo>
                <a:lnTo>
                  <a:pt x="337931" y="809243"/>
                </a:lnTo>
                <a:lnTo>
                  <a:pt x="340743" y="808299"/>
                </a:lnTo>
                <a:lnTo>
                  <a:pt x="340780" y="808290"/>
                </a:lnTo>
                <a:lnTo>
                  <a:pt x="351961" y="804555"/>
                </a:lnTo>
                <a:lnTo>
                  <a:pt x="354343" y="803770"/>
                </a:lnTo>
                <a:lnTo>
                  <a:pt x="367258" y="799523"/>
                </a:lnTo>
                <a:lnTo>
                  <a:pt x="370347" y="798520"/>
                </a:lnTo>
                <a:lnTo>
                  <a:pt x="373899" y="797367"/>
                </a:lnTo>
                <a:lnTo>
                  <a:pt x="382749" y="794508"/>
                </a:lnTo>
                <a:lnTo>
                  <a:pt x="405879" y="787175"/>
                </a:lnTo>
                <a:lnTo>
                  <a:pt x="424958" y="781267"/>
                </a:lnTo>
                <a:lnTo>
                  <a:pt x="424995" y="781254"/>
                </a:lnTo>
                <a:lnTo>
                  <a:pt x="425099" y="781222"/>
                </a:lnTo>
                <a:lnTo>
                  <a:pt x="467440" y="768548"/>
                </a:lnTo>
                <a:lnTo>
                  <a:pt x="475628" y="766165"/>
                </a:lnTo>
                <a:lnTo>
                  <a:pt x="469581" y="745741"/>
                </a:lnTo>
                <a:lnTo>
                  <a:pt x="467159" y="737541"/>
                </a:lnTo>
                <a:lnTo>
                  <a:pt x="467118" y="737396"/>
                </a:lnTo>
                <a:lnTo>
                  <a:pt x="466692" y="735957"/>
                </a:lnTo>
                <a:lnTo>
                  <a:pt x="465154" y="730757"/>
                </a:lnTo>
                <a:lnTo>
                  <a:pt x="465036" y="730348"/>
                </a:lnTo>
                <a:lnTo>
                  <a:pt x="462872" y="723011"/>
                </a:lnTo>
                <a:lnTo>
                  <a:pt x="461384" y="717974"/>
                </a:lnTo>
                <a:lnTo>
                  <a:pt x="458676" y="708766"/>
                </a:lnTo>
                <a:lnTo>
                  <a:pt x="458631" y="708621"/>
                </a:lnTo>
                <a:lnTo>
                  <a:pt x="456880" y="702677"/>
                </a:lnTo>
                <a:lnTo>
                  <a:pt x="456517" y="701429"/>
                </a:lnTo>
                <a:lnTo>
                  <a:pt x="453555" y="691355"/>
                </a:lnTo>
                <a:lnTo>
                  <a:pt x="452498" y="687756"/>
                </a:lnTo>
                <a:lnTo>
                  <a:pt x="451849" y="685546"/>
                </a:lnTo>
                <a:lnTo>
                  <a:pt x="450175" y="679838"/>
                </a:lnTo>
                <a:lnTo>
                  <a:pt x="445694" y="664554"/>
                </a:lnTo>
                <a:lnTo>
                  <a:pt x="444310" y="659831"/>
                </a:lnTo>
                <a:lnTo>
                  <a:pt x="443961" y="658628"/>
                </a:lnTo>
                <a:lnTo>
                  <a:pt x="443847" y="658247"/>
                </a:lnTo>
                <a:lnTo>
                  <a:pt x="441783" y="651191"/>
                </a:lnTo>
                <a:lnTo>
                  <a:pt x="441742" y="651050"/>
                </a:lnTo>
                <a:lnTo>
                  <a:pt x="437537" y="636651"/>
                </a:lnTo>
                <a:lnTo>
                  <a:pt x="430973" y="614135"/>
                </a:lnTo>
                <a:lnTo>
                  <a:pt x="427889" y="603525"/>
                </a:lnTo>
                <a:lnTo>
                  <a:pt x="424958" y="593442"/>
                </a:lnTo>
                <a:lnTo>
                  <a:pt x="422305" y="584294"/>
                </a:lnTo>
                <a:lnTo>
                  <a:pt x="418694" y="571833"/>
                </a:lnTo>
                <a:lnTo>
                  <a:pt x="417941" y="569238"/>
                </a:lnTo>
                <a:lnTo>
                  <a:pt x="438236" y="556881"/>
                </a:lnTo>
                <a:lnTo>
                  <a:pt x="462913" y="541825"/>
                </a:lnTo>
                <a:lnTo>
                  <a:pt x="491124" y="524173"/>
                </a:lnTo>
                <a:lnTo>
                  <a:pt x="502165" y="517965"/>
                </a:lnTo>
                <a:lnTo>
                  <a:pt x="504928" y="516272"/>
                </a:lnTo>
                <a:lnTo>
                  <a:pt x="510870" y="512683"/>
                </a:lnTo>
                <a:lnTo>
                  <a:pt x="514867" y="510192"/>
                </a:lnTo>
                <a:lnTo>
                  <a:pt x="523821" y="504782"/>
                </a:lnTo>
                <a:lnTo>
                  <a:pt x="538137" y="496088"/>
                </a:lnTo>
                <a:lnTo>
                  <a:pt x="550721" y="488428"/>
                </a:lnTo>
                <a:lnTo>
                  <a:pt x="560878" y="482252"/>
                </a:lnTo>
                <a:lnTo>
                  <a:pt x="564293" y="480129"/>
                </a:lnTo>
                <a:lnTo>
                  <a:pt x="567550" y="478200"/>
                </a:lnTo>
                <a:lnTo>
                  <a:pt x="572858" y="474969"/>
                </a:lnTo>
                <a:lnTo>
                  <a:pt x="584212" y="468053"/>
                </a:lnTo>
                <a:lnTo>
                  <a:pt x="590812" y="464069"/>
                </a:lnTo>
                <a:lnTo>
                  <a:pt x="593924" y="462073"/>
                </a:lnTo>
                <a:lnTo>
                  <a:pt x="600429" y="458238"/>
                </a:lnTo>
                <a:lnTo>
                  <a:pt x="601695" y="457435"/>
                </a:lnTo>
                <a:lnTo>
                  <a:pt x="615757" y="448908"/>
                </a:lnTo>
                <a:lnTo>
                  <a:pt x="627256" y="441929"/>
                </a:lnTo>
                <a:lnTo>
                  <a:pt x="625097" y="432114"/>
                </a:lnTo>
                <a:lnTo>
                  <a:pt x="624371" y="428824"/>
                </a:lnTo>
                <a:lnTo>
                  <a:pt x="624362" y="428779"/>
                </a:lnTo>
                <a:lnTo>
                  <a:pt x="624299" y="428484"/>
                </a:lnTo>
                <a:lnTo>
                  <a:pt x="622915" y="422199"/>
                </a:lnTo>
                <a:lnTo>
                  <a:pt x="622688" y="421178"/>
                </a:lnTo>
                <a:lnTo>
                  <a:pt x="622434" y="420007"/>
                </a:lnTo>
                <a:lnTo>
                  <a:pt x="619155" y="405078"/>
                </a:lnTo>
                <a:lnTo>
                  <a:pt x="618842" y="403639"/>
                </a:lnTo>
                <a:lnTo>
                  <a:pt x="618520" y="402178"/>
                </a:lnTo>
                <a:lnTo>
                  <a:pt x="616982" y="395162"/>
                </a:lnTo>
                <a:lnTo>
                  <a:pt x="615076" y="386463"/>
                </a:lnTo>
                <a:lnTo>
                  <a:pt x="615004" y="386122"/>
                </a:lnTo>
                <a:lnTo>
                  <a:pt x="614927" y="385781"/>
                </a:lnTo>
                <a:lnTo>
                  <a:pt x="614423" y="383467"/>
                </a:lnTo>
                <a:lnTo>
                  <a:pt x="613398" y="378789"/>
                </a:lnTo>
                <a:lnTo>
                  <a:pt x="613362" y="378618"/>
                </a:lnTo>
                <a:lnTo>
                  <a:pt x="613162" y="377717"/>
                </a:lnTo>
                <a:lnTo>
                  <a:pt x="613003" y="376986"/>
                </a:lnTo>
                <a:lnTo>
                  <a:pt x="611252" y="368971"/>
                </a:lnTo>
                <a:lnTo>
                  <a:pt x="610853" y="367144"/>
                </a:lnTo>
                <a:lnTo>
                  <a:pt x="610586" y="365925"/>
                </a:lnTo>
                <a:lnTo>
                  <a:pt x="608699" y="357276"/>
                </a:lnTo>
                <a:lnTo>
                  <a:pt x="606127" y="345459"/>
                </a:lnTo>
                <a:lnTo>
                  <a:pt x="604906" y="339855"/>
                </a:lnTo>
                <a:lnTo>
                  <a:pt x="604625" y="338563"/>
                </a:lnTo>
                <a:lnTo>
                  <a:pt x="603350" y="332715"/>
                </a:lnTo>
                <a:lnTo>
                  <a:pt x="601137" y="322530"/>
                </a:lnTo>
                <a:lnTo>
                  <a:pt x="601123" y="322456"/>
                </a:lnTo>
                <a:lnTo>
                  <a:pt x="601105" y="322383"/>
                </a:lnTo>
                <a:lnTo>
                  <a:pt x="598497" y="310370"/>
                </a:lnTo>
                <a:lnTo>
                  <a:pt x="596913" y="303059"/>
                </a:lnTo>
                <a:lnTo>
                  <a:pt x="585990" y="297357"/>
                </a:lnTo>
                <a:lnTo>
                  <a:pt x="585537" y="297125"/>
                </a:lnTo>
                <a:lnTo>
                  <a:pt x="585047" y="296875"/>
                </a:lnTo>
                <a:lnTo>
                  <a:pt x="576523" y="292324"/>
                </a:lnTo>
                <a:lnTo>
                  <a:pt x="575276" y="291759"/>
                </a:lnTo>
                <a:lnTo>
                  <a:pt x="574695" y="291454"/>
                </a:lnTo>
                <a:lnTo>
                  <a:pt x="557448" y="282418"/>
                </a:lnTo>
                <a:lnTo>
                  <a:pt x="557385" y="277676"/>
                </a:lnTo>
                <a:lnTo>
                  <a:pt x="557371" y="277270"/>
                </a:lnTo>
                <a:lnTo>
                  <a:pt x="557362" y="276607"/>
                </a:lnTo>
                <a:lnTo>
                  <a:pt x="557067" y="258727"/>
                </a:lnTo>
                <a:lnTo>
                  <a:pt x="557008" y="251456"/>
                </a:lnTo>
                <a:lnTo>
                  <a:pt x="550022" y="249759"/>
                </a:lnTo>
                <a:lnTo>
                  <a:pt x="549115" y="249528"/>
                </a:lnTo>
                <a:lnTo>
                  <a:pt x="516277" y="241504"/>
                </a:lnTo>
                <a:lnTo>
                  <a:pt x="504007" y="238246"/>
                </a:lnTo>
                <a:lnTo>
                  <a:pt x="485771" y="244874"/>
                </a:lnTo>
                <a:lnTo>
                  <a:pt x="473505" y="238438"/>
                </a:lnTo>
                <a:lnTo>
                  <a:pt x="468493" y="235789"/>
                </a:lnTo>
                <a:lnTo>
                  <a:pt x="467640" y="235357"/>
                </a:lnTo>
                <a:lnTo>
                  <a:pt x="463739" y="233313"/>
                </a:lnTo>
                <a:lnTo>
                  <a:pt x="463612" y="233242"/>
                </a:lnTo>
                <a:lnTo>
                  <a:pt x="463448" y="233178"/>
                </a:lnTo>
                <a:lnTo>
                  <a:pt x="456032" y="229774"/>
                </a:lnTo>
                <a:lnTo>
                  <a:pt x="434974" y="218183"/>
                </a:lnTo>
                <a:lnTo>
                  <a:pt x="429545" y="196391"/>
                </a:lnTo>
                <a:lnTo>
                  <a:pt x="427549" y="188351"/>
                </a:lnTo>
                <a:lnTo>
                  <a:pt x="421252" y="162972"/>
                </a:lnTo>
                <a:lnTo>
                  <a:pt x="418735" y="152801"/>
                </a:lnTo>
                <a:lnTo>
                  <a:pt x="414992" y="137664"/>
                </a:lnTo>
                <a:lnTo>
                  <a:pt x="413350" y="131004"/>
                </a:lnTo>
                <a:lnTo>
                  <a:pt x="404409" y="94673"/>
                </a:lnTo>
                <a:lnTo>
                  <a:pt x="463870" y="78050"/>
                </a:lnTo>
                <a:lnTo>
                  <a:pt x="457243" y="71755"/>
                </a:lnTo>
                <a:lnTo>
                  <a:pt x="449649" y="64594"/>
                </a:lnTo>
                <a:lnTo>
                  <a:pt x="439329" y="54457"/>
                </a:lnTo>
                <a:lnTo>
                  <a:pt x="435074" y="50637"/>
                </a:lnTo>
                <a:lnTo>
                  <a:pt x="420604" y="37194"/>
                </a:lnTo>
                <a:lnTo>
                  <a:pt x="414657" y="31539"/>
                </a:lnTo>
                <a:lnTo>
                  <a:pt x="381343" y="201"/>
                </a:lnTo>
                <a:lnTo>
                  <a:pt x="351893" y="12549"/>
                </a:lnTo>
                <a:lnTo>
                  <a:pt x="339986" y="17611"/>
                </a:lnTo>
                <a:lnTo>
                  <a:pt x="326268" y="23554"/>
                </a:lnTo>
                <a:lnTo>
                  <a:pt x="298688" y="35257"/>
                </a:lnTo>
                <a:lnTo>
                  <a:pt x="268241" y="48012"/>
                </a:lnTo>
                <a:lnTo>
                  <a:pt x="244285" y="58428"/>
                </a:lnTo>
                <a:lnTo>
                  <a:pt x="236242" y="62005"/>
                </a:lnTo>
                <a:lnTo>
                  <a:pt x="216868" y="701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6D208EAF-5F06-2734-239B-F80E8F34B7F0}"/>
              </a:ext>
            </a:extLst>
          </p:cNvPr>
          <p:cNvSpPr>
            <a:spLocks/>
          </p:cNvSpPr>
          <p:nvPr/>
        </p:nvSpPr>
        <p:spPr>
          <a:xfrm flipV="1">
            <a:off x="5068503" y="3454689"/>
            <a:ext cx="284462" cy="299781"/>
          </a:xfrm>
          <a:custGeom>
            <a:avLst/>
            <a:gdLst>
              <a:gd name="connsiteX0" fmla="*/ 73394 w 193718"/>
              <a:gd name="connsiteY0" fmla="*/ 9750 h 204150"/>
              <a:gd name="connsiteX1" fmla="*/ 50747 w 193718"/>
              <a:gd name="connsiteY1" fmla="*/ 11625 h 204150"/>
              <a:gd name="connsiteX2" fmla="*/ 41554 w 193718"/>
              <a:gd name="connsiteY2" fmla="*/ 37821 h 204150"/>
              <a:gd name="connsiteX3" fmla="*/ 20870 w 193718"/>
              <a:gd name="connsiteY3" fmla="*/ 106740 h 204150"/>
              <a:gd name="connsiteX4" fmla="*/ 10344 w 193718"/>
              <a:gd name="connsiteY4" fmla="*/ 145484 h 204150"/>
              <a:gd name="connsiteX5" fmla="*/ 463 w 193718"/>
              <a:gd name="connsiteY5" fmla="*/ 182322 h 204150"/>
              <a:gd name="connsiteX6" fmla="*/ 13550 w 193718"/>
              <a:gd name="connsiteY6" fmla="*/ 204560 h 204150"/>
              <a:gd name="connsiteX7" fmla="*/ 20066 w 193718"/>
              <a:gd name="connsiteY7" fmla="*/ 193869 h 204150"/>
              <a:gd name="connsiteX8" fmla="*/ 20742 w 193718"/>
              <a:gd name="connsiteY8" fmla="*/ 192731 h 204150"/>
              <a:gd name="connsiteX9" fmla="*/ 25857 w 193718"/>
              <a:gd name="connsiteY9" fmla="*/ 184334 h 204150"/>
              <a:gd name="connsiteX10" fmla="*/ 28885 w 193718"/>
              <a:gd name="connsiteY10" fmla="*/ 179358 h 204150"/>
              <a:gd name="connsiteX11" fmla="*/ 31196 w 193718"/>
              <a:gd name="connsiteY11" fmla="*/ 175600 h 204150"/>
              <a:gd name="connsiteX12" fmla="*/ 31675 w 193718"/>
              <a:gd name="connsiteY12" fmla="*/ 174807 h 204150"/>
              <a:gd name="connsiteX13" fmla="*/ 36601 w 193718"/>
              <a:gd name="connsiteY13" fmla="*/ 166769 h 204150"/>
              <a:gd name="connsiteX14" fmla="*/ 39112 w 193718"/>
              <a:gd name="connsiteY14" fmla="*/ 159058 h 204150"/>
              <a:gd name="connsiteX15" fmla="*/ 39647 w 193718"/>
              <a:gd name="connsiteY15" fmla="*/ 157339 h 204150"/>
              <a:gd name="connsiteX16" fmla="*/ 41547 w 193718"/>
              <a:gd name="connsiteY16" fmla="*/ 151308 h 204150"/>
              <a:gd name="connsiteX17" fmla="*/ 42629 w 193718"/>
              <a:gd name="connsiteY17" fmla="*/ 147944 h 204150"/>
              <a:gd name="connsiteX18" fmla="*/ 50544 w 193718"/>
              <a:gd name="connsiteY18" fmla="*/ 123212 h 204150"/>
              <a:gd name="connsiteX19" fmla="*/ 65747 w 193718"/>
              <a:gd name="connsiteY19" fmla="*/ 110619 h 204150"/>
              <a:gd name="connsiteX20" fmla="*/ 81853 w 193718"/>
              <a:gd name="connsiteY20" fmla="*/ 97267 h 204150"/>
              <a:gd name="connsiteX21" fmla="*/ 107332 w 193718"/>
              <a:gd name="connsiteY21" fmla="*/ 102613 h 204150"/>
              <a:gd name="connsiteX22" fmla="*/ 125465 w 193718"/>
              <a:gd name="connsiteY22" fmla="*/ 115231 h 204150"/>
              <a:gd name="connsiteX23" fmla="*/ 141072 w 193718"/>
              <a:gd name="connsiteY23" fmla="*/ 126244 h 204150"/>
              <a:gd name="connsiteX24" fmla="*/ 157296 w 193718"/>
              <a:gd name="connsiteY24" fmla="*/ 137590 h 204150"/>
              <a:gd name="connsiteX25" fmla="*/ 160414 w 193718"/>
              <a:gd name="connsiteY25" fmla="*/ 134581 h 204150"/>
              <a:gd name="connsiteX26" fmla="*/ 172851 w 193718"/>
              <a:gd name="connsiteY26" fmla="*/ 121801 h 204150"/>
              <a:gd name="connsiteX27" fmla="*/ 186377 w 193718"/>
              <a:gd name="connsiteY27" fmla="*/ 107930 h 204150"/>
              <a:gd name="connsiteX28" fmla="*/ 194181 w 193718"/>
              <a:gd name="connsiteY28" fmla="*/ 64252 h 204150"/>
              <a:gd name="connsiteX29" fmla="*/ 192008 w 193718"/>
              <a:gd name="connsiteY29" fmla="*/ 62756 h 204150"/>
              <a:gd name="connsiteX30" fmla="*/ 188850 w 193718"/>
              <a:gd name="connsiteY30" fmla="*/ 60074 h 204150"/>
              <a:gd name="connsiteX31" fmla="*/ 184972 w 193718"/>
              <a:gd name="connsiteY31" fmla="*/ 56440 h 204150"/>
              <a:gd name="connsiteX32" fmla="*/ 183125 w 193718"/>
              <a:gd name="connsiteY32" fmla="*/ 54781 h 204150"/>
              <a:gd name="connsiteX33" fmla="*/ 170332 w 193718"/>
              <a:gd name="connsiteY33" fmla="*/ 40268 h 204150"/>
              <a:gd name="connsiteX34" fmla="*/ 154984 w 193718"/>
              <a:gd name="connsiteY34" fmla="*/ 41210 h 204150"/>
              <a:gd name="connsiteX35" fmla="*/ 145777 w 193718"/>
              <a:gd name="connsiteY35" fmla="*/ 41799 h 204150"/>
              <a:gd name="connsiteX36" fmla="*/ 143635 w 193718"/>
              <a:gd name="connsiteY36" fmla="*/ 24039 h 204150"/>
              <a:gd name="connsiteX37" fmla="*/ 142097 w 193718"/>
              <a:gd name="connsiteY37" fmla="*/ 14619 h 204150"/>
              <a:gd name="connsiteX38" fmla="*/ 141954 w 193718"/>
              <a:gd name="connsiteY38" fmla="*/ 13709 h 204150"/>
              <a:gd name="connsiteX39" fmla="*/ 140409 w 193718"/>
              <a:gd name="connsiteY39" fmla="*/ 8590 h 204150"/>
              <a:gd name="connsiteX40" fmla="*/ 140083 w 193718"/>
              <a:gd name="connsiteY40" fmla="*/ 409 h 204150"/>
              <a:gd name="connsiteX41" fmla="*/ 107332 w 193718"/>
              <a:gd name="connsiteY41" fmla="*/ 6405 h 204150"/>
              <a:gd name="connsiteX42" fmla="*/ 101202 w 193718"/>
              <a:gd name="connsiteY42" fmla="*/ 7602 h 204150"/>
              <a:gd name="connsiteX43" fmla="*/ 73394 w 193718"/>
              <a:gd name="connsiteY43" fmla="*/ 9750 h 20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3718" h="204150">
                <a:moveTo>
                  <a:pt x="73394" y="9750"/>
                </a:moveTo>
                <a:lnTo>
                  <a:pt x="50747" y="11625"/>
                </a:lnTo>
                <a:lnTo>
                  <a:pt x="41554" y="37821"/>
                </a:lnTo>
                <a:lnTo>
                  <a:pt x="20870" y="106740"/>
                </a:lnTo>
                <a:lnTo>
                  <a:pt x="10344" y="145484"/>
                </a:lnTo>
                <a:lnTo>
                  <a:pt x="463" y="182322"/>
                </a:lnTo>
                <a:lnTo>
                  <a:pt x="13550" y="204560"/>
                </a:lnTo>
                <a:lnTo>
                  <a:pt x="20066" y="193869"/>
                </a:lnTo>
                <a:lnTo>
                  <a:pt x="20742" y="192731"/>
                </a:lnTo>
                <a:lnTo>
                  <a:pt x="25857" y="184334"/>
                </a:lnTo>
                <a:lnTo>
                  <a:pt x="28885" y="179358"/>
                </a:lnTo>
                <a:lnTo>
                  <a:pt x="31196" y="175600"/>
                </a:lnTo>
                <a:lnTo>
                  <a:pt x="31675" y="174807"/>
                </a:lnTo>
                <a:lnTo>
                  <a:pt x="36601" y="166769"/>
                </a:lnTo>
                <a:lnTo>
                  <a:pt x="39112" y="159058"/>
                </a:lnTo>
                <a:lnTo>
                  <a:pt x="39647" y="157339"/>
                </a:lnTo>
                <a:lnTo>
                  <a:pt x="41547" y="151308"/>
                </a:lnTo>
                <a:lnTo>
                  <a:pt x="42629" y="147944"/>
                </a:lnTo>
                <a:lnTo>
                  <a:pt x="50544" y="123212"/>
                </a:lnTo>
                <a:lnTo>
                  <a:pt x="65747" y="110619"/>
                </a:lnTo>
                <a:lnTo>
                  <a:pt x="81853" y="97267"/>
                </a:lnTo>
                <a:lnTo>
                  <a:pt x="107332" y="102613"/>
                </a:lnTo>
                <a:lnTo>
                  <a:pt x="125465" y="115231"/>
                </a:lnTo>
                <a:lnTo>
                  <a:pt x="141072" y="126244"/>
                </a:lnTo>
                <a:lnTo>
                  <a:pt x="157296" y="137590"/>
                </a:lnTo>
                <a:lnTo>
                  <a:pt x="160414" y="134581"/>
                </a:lnTo>
                <a:lnTo>
                  <a:pt x="172851" y="121801"/>
                </a:lnTo>
                <a:lnTo>
                  <a:pt x="186377" y="107930"/>
                </a:lnTo>
                <a:lnTo>
                  <a:pt x="194181" y="64252"/>
                </a:lnTo>
                <a:lnTo>
                  <a:pt x="192008" y="62756"/>
                </a:lnTo>
                <a:lnTo>
                  <a:pt x="188850" y="60074"/>
                </a:lnTo>
                <a:lnTo>
                  <a:pt x="184972" y="56440"/>
                </a:lnTo>
                <a:lnTo>
                  <a:pt x="183125" y="54781"/>
                </a:lnTo>
                <a:lnTo>
                  <a:pt x="170332" y="40268"/>
                </a:lnTo>
                <a:lnTo>
                  <a:pt x="154984" y="41210"/>
                </a:lnTo>
                <a:lnTo>
                  <a:pt x="145777" y="41799"/>
                </a:lnTo>
                <a:lnTo>
                  <a:pt x="143635" y="24039"/>
                </a:lnTo>
                <a:lnTo>
                  <a:pt x="142097" y="14619"/>
                </a:lnTo>
                <a:lnTo>
                  <a:pt x="141954" y="13709"/>
                </a:lnTo>
                <a:lnTo>
                  <a:pt x="140409" y="8590"/>
                </a:lnTo>
                <a:lnTo>
                  <a:pt x="140083" y="409"/>
                </a:lnTo>
                <a:lnTo>
                  <a:pt x="107332" y="6405"/>
                </a:lnTo>
                <a:lnTo>
                  <a:pt x="101202" y="7602"/>
                </a:lnTo>
                <a:lnTo>
                  <a:pt x="73394" y="9750"/>
                </a:lnTo>
                <a:close/>
              </a:path>
            </a:pathLst>
          </a:custGeom>
          <a:solidFill>
            <a:srgbClr val="FFC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6B4BF291-9DE3-AFDA-0EC7-72345640DAF9}"/>
              </a:ext>
            </a:extLst>
          </p:cNvPr>
          <p:cNvSpPr>
            <a:spLocks/>
          </p:cNvSpPr>
          <p:nvPr/>
        </p:nvSpPr>
        <p:spPr>
          <a:xfrm flipV="1">
            <a:off x="7138567" y="2656213"/>
            <a:ext cx="565059" cy="685226"/>
          </a:xfrm>
          <a:custGeom>
            <a:avLst/>
            <a:gdLst>
              <a:gd name="connsiteX0" fmla="*/ 184187 w 384804"/>
              <a:gd name="connsiteY0" fmla="*/ 9620 h 466637"/>
              <a:gd name="connsiteX1" fmla="*/ 178780 w 384804"/>
              <a:gd name="connsiteY1" fmla="*/ 512 h 466637"/>
              <a:gd name="connsiteX2" fmla="*/ 178190 w 384804"/>
              <a:gd name="connsiteY2" fmla="*/ 275 h 466637"/>
              <a:gd name="connsiteX3" fmla="*/ 173690 w 384804"/>
              <a:gd name="connsiteY3" fmla="*/ 6708 h 466637"/>
              <a:gd name="connsiteX4" fmla="*/ 166060 w 384804"/>
              <a:gd name="connsiteY4" fmla="*/ 14549 h 466637"/>
              <a:gd name="connsiteX5" fmla="*/ 139396 w 384804"/>
              <a:gd name="connsiteY5" fmla="*/ 19745 h 466637"/>
              <a:gd name="connsiteX6" fmla="*/ 81772 w 384804"/>
              <a:gd name="connsiteY6" fmla="*/ 31957 h 466637"/>
              <a:gd name="connsiteX7" fmla="*/ 78084 w 384804"/>
              <a:gd name="connsiteY7" fmla="*/ 47504 h 466637"/>
              <a:gd name="connsiteX8" fmla="*/ 70318 w 384804"/>
              <a:gd name="connsiteY8" fmla="*/ 80382 h 466637"/>
              <a:gd name="connsiteX9" fmla="*/ 68445 w 384804"/>
              <a:gd name="connsiteY9" fmla="*/ 87315 h 466637"/>
              <a:gd name="connsiteX10" fmla="*/ 66708 w 384804"/>
              <a:gd name="connsiteY10" fmla="*/ 96133 h 466637"/>
              <a:gd name="connsiteX11" fmla="*/ 61722 w 384804"/>
              <a:gd name="connsiteY11" fmla="*/ 117171 h 466637"/>
              <a:gd name="connsiteX12" fmla="*/ 54020 w 384804"/>
              <a:gd name="connsiteY12" fmla="*/ 149563 h 466637"/>
              <a:gd name="connsiteX13" fmla="*/ 29878 w 384804"/>
              <a:gd name="connsiteY13" fmla="*/ 161113 h 466637"/>
              <a:gd name="connsiteX14" fmla="*/ 288 w 384804"/>
              <a:gd name="connsiteY14" fmla="*/ 175282 h 466637"/>
              <a:gd name="connsiteX15" fmla="*/ 3540 w 384804"/>
              <a:gd name="connsiteY15" fmla="*/ 202271 h 466637"/>
              <a:gd name="connsiteX16" fmla="*/ 4575 w 384804"/>
              <a:gd name="connsiteY16" fmla="*/ 209526 h 466637"/>
              <a:gd name="connsiteX17" fmla="*/ 6303 w 384804"/>
              <a:gd name="connsiteY17" fmla="*/ 225217 h 466637"/>
              <a:gd name="connsiteX18" fmla="*/ 7936 w 384804"/>
              <a:gd name="connsiteY18" fmla="*/ 238839 h 466637"/>
              <a:gd name="connsiteX19" fmla="*/ 13742 w 384804"/>
              <a:gd name="connsiteY19" fmla="*/ 288955 h 466637"/>
              <a:gd name="connsiteX20" fmla="*/ 13811 w 384804"/>
              <a:gd name="connsiteY20" fmla="*/ 289642 h 466637"/>
              <a:gd name="connsiteX21" fmla="*/ 13429 w 384804"/>
              <a:gd name="connsiteY21" fmla="*/ 292221 h 466637"/>
              <a:gd name="connsiteX22" fmla="*/ 12441 w 384804"/>
              <a:gd name="connsiteY22" fmla="*/ 297453 h 466637"/>
              <a:gd name="connsiteX23" fmla="*/ 48753 w 384804"/>
              <a:gd name="connsiteY23" fmla="*/ 314020 h 466637"/>
              <a:gd name="connsiteX24" fmla="*/ 59853 w 384804"/>
              <a:gd name="connsiteY24" fmla="*/ 318300 h 466637"/>
              <a:gd name="connsiteX25" fmla="*/ 62530 w 384804"/>
              <a:gd name="connsiteY25" fmla="*/ 307775 h 466637"/>
              <a:gd name="connsiteX26" fmla="*/ 65651 w 384804"/>
              <a:gd name="connsiteY26" fmla="*/ 310072 h 466637"/>
              <a:gd name="connsiteX27" fmla="*/ 68785 w 384804"/>
              <a:gd name="connsiteY27" fmla="*/ 307131 h 466637"/>
              <a:gd name="connsiteX28" fmla="*/ 67197 w 384804"/>
              <a:gd name="connsiteY28" fmla="*/ 313917 h 466637"/>
              <a:gd name="connsiteX29" fmla="*/ 68313 w 384804"/>
              <a:gd name="connsiteY29" fmla="*/ 319977 h 466637"/>
              <a:gd name="connsiteX30" fmla="*/ 71688 w 384804"/>
              <a:gd name="connsiteY30" fmla="*/ 323849 h 466637"/>
              <a:gd name="connsiteX31" fmla="*/ 78057 w 384804"/>
              <a:gd name="connsiteY31" fmla="*/ 325790 h 466637"/>
              <a:gd name="connsiteX32" fmla="*/ 79114 w 384804"/>
              <a:gd name="connsiteY32" fmla="*/ 332930 h 466637"/>
              <a:gd name="connsiteX33" fmla="*/ 94805 w 384804"/>
              <a:gd name="connsiteY33" fmla="*/ 327882 h 466637"/>
              <a:gd name="connsiteX34" fmla="*/ 101587 w 384804"/>
              <a:gd name="connsiteY34" fmla="*/ 314203 h 466637"/>
              <a:gd name="connsiteX35" fmla="*/ 110723 w 384804"/>
              <a:gd name="connsiteY35" fmla="*/ 322918 h 466637"/>
              <a:gd name="connsiteX36" fmla="*/ 129176 w 384804"/>
              <a:gd name="connsiteY36" fmla="*/ 327336 h 466637"/>
              <a:gd name="connsiteX37" fmla="*/ 146554 w 384804"/>
              <a:gd name="connsiteY37" fmla="*/ 333983 h 466637"/>
              <a:gd name="connsiteX38" fmla="*/ 156679 w 384804"/>
              <a:gd name="connsiteY38" fmla="*/ 322316 h 466637"/>
              <a:gd name="connsiteX39" fmla="*/ 167639 w 384804"/>
              <a:gd name="connsiteY39" fmla="*/ 320038 h 466637"/>
              <a:gd name="connsiteX40" fmla="*/ 168882 w 384804"/>
              <a:gd name="connsiteY40" fmla="*/ 325687 h 466637"/>
              <a:gd name="connsiteX41" fmla="*/ 162300 w 384804"/>
              <a:gd name="connsiteY41" fmla="*/ 341832 h 466637"/>
              <a:gd name="connsiteX42" fmla="*/ 158099 w 384804"/>
              <a:gd name="connsiteY42" fmla="*/ 353180 h 466637"/>
              <a:gd name="connsiteX43" fmla="*/ 160276 w 384804"/>
              <a:gd name="connsiteY43" fmla="*/ 360460 h 466637"/>
              <a:gd name="connsiteX44" fmla="*/ 171191 w 384804"/>
              <a:gd name="connsiteY44" fmla="*/ 398148 h 466637"/>
              <a:gd name="connsiteX45" fmla="*/ 190678 w 384804"/>
              <a:gd name="connsiteY45" fmla="*/ 409413 h 466637"/>
              <a:gd name="connsiteX46" fmla="*/ 204863 w 384804"/>
              <a:gd name="connsiteY46" fmla="*/ 413135 h 466637"/>
              <a:gd name="connsiteX47" fmla="*/ 210084 w 384804"/>
              <a:gd name="connsiteY47" fmla="*/ 414759 h 466637"/>
              <a:gd name="connsiteX48" fmla="*/ 211005 w 384804"/>
              <a:gd name="connsiteY48" fmla="*/ 413318 h 466637"/>
              <a:gd name="connsiteX49" fmla="*/ 220236 w 384804"/>
              <a:gd name="connsiteY49" fmla="*/ 413040 h 466637"/>
              <a:gd name="connsiteX50" fmla="*/ 235310 w 384804"/>
              <a:gd name="connsiteY50" fmla="*/ 419576 h 466637"/>
              <a:gd name="connsiteX51" fmla="*/ 234212 w 384804"/>
              <a:gd name="connsiteY51" fmla="*/ 438138 h 466637"/>
              <a:gd name="connsiteX52" fmla="*/ 252512 w 384804"/>
              <a:gd name="connsiteY52" fmla="*/ 441691 h 466637"/>
              <a:gd name="connsiteX53" fmla="*/ 283294 w 384804"/>
              <a:gd name="connsiteY53" fmla="*/ 459008 h 466637"/>
              <a:gd name="connsiteX54" fmla="*/ 314377 w 384804"/>
              <a:gd name="connsiteY54" fmla="*/ 466913 h 466637"/>
              <a:gd name="connsiteX55" fmla="*/ 335017 w 384804"/>
              <a:gd name="connsiteY55" fmla="*/ 443375 h 466637"/>
              <a:gd name="connsiteX56" fmla="*/ 338578 w 384804"/>
              <a:gd name="connsiteY56" fmla="*/ 441433 h 466637"/>
              <a:gd name="connsiteX57" fmla="*/ 363713 w 384804"/>
              <a:gd name="connsiteY57" fmla="*/ 424790 h 466637"/>
              <a:gd name="connsiteX58" fmla="*/ 343499 w 384804"/>
              <a:gd name="connsiteY58" fmla="*/ 412913 h 466637"/>
              <a:gd name="connsiteX59" fmla="*/ 374877 w 384804"/>
              <a:gd name="connsiteY59" fmla="*/ 384104 h 466637"/>
              <a:gd name="connsiteX60" fmla="*/ 374396 w 384804"/>
              <a:gd name="connsiteY60" fmla="*/ 345242 h 466637"/>
              <a:gd name="connsiteX61" fmla="*/ 374332 w 384804"/>
              <a:gd name="connsiteY61" fmla="*/ 327512 h 466637"/>
              <a:gd name="connsiteX62" fmla="*/ 374373 w 384804"/>
              <a:gd name="connsiteY62" fmla="*/ 314466 h 466637"/>
              <a:gd name="connsiteX63" fmla="*/ 374373 w 384804"/>
              <a:gd name="connsiteY63" fmla="*/ 299163 h 466637"/>
              <a:gd name="connsiteX64" fmla="*/ 374373 w 384804"/>
              <a:gd name="connsiteY64" fmla="*/ 286541 h 466637"/>
              <a:gd name="connsiteX65" fmla="*/ 379036 w 384804"/>
              <a:gd name="connsiteY65" fmla="*/ 251167 h 466637"/>
              <a:gd name="connsiteX66" fmla="*/ 385092 w 384804"/>
              <a:gd name="connsiteY66" fmla="*/ 204621 h 466637"/>
              <a:gd name="connsiteX67" fmla="*/ 381345 w 384804"/>
              <a:gd name="connsiteY67" fmla="*/ 168867 h 466637"/>
              <a:gd name="connsiteX68" fmla="*/ 353624 w 384804"/>
              <a:gd name="connsiteY68" fmla="*/ 134995 h 466637"/>
              <a:gd name="connsiteX69" fmla="*/ 351769 w 384804"/>
              <a:gd name="connsiteY69" fmla="*/ 126573 h 466637"/>
              <a:gd name="connsiteX70" fmla="*/ 350104 w 384804"/>
              <a:gd name="connsiteY70" fmla="*/ 118374 h 466637"/>
              <a:gd name="connsiteX71" fmla="*/ 356577 w 384804"/>
              <a:gd name="connsiteY71" fmla="*/ 107122 h 466637"/>
              <a:gd name="connsiteX72" fmla="*/ 358551 w 384804"/>
              <a:gd name="connsiteY72" fmla="*/ 105342 h 466637"/>
              <a:gd name="connsiteX73" fmla="*/ 377077 w 384804"/>
              <a:gd name="connsiteY73" fmla="*/ 88696 h 466637"/>
              <a:gd name="connsiteX74" fmla="*/ 378737 w 384804"/>
              <a:gd name="connsiteY74" fmla="*/ 80567 h 466637"/>
              <a:gd name="connsiteX75" fmla="*/ 383314 w 384804"/>
              <a:gd name="connsiteY75" fmla="*/ 57474 h 466637"/>
              <a:gd name="connsiteX76" fmla="*/ 307985 w 384804"/>
              <a:gd name="connsiteY76" fmla="*/ 51572 h 466637"/>
              <a:gd name="connsiteX77" fmla="*/ 288198 w 384804"/>
              <a:gd name="connsiteY77" fmla="*/ 49819 h 466637"/>
              <a:gd name="connsiteX78" fmla="*/ 270171 w 384804"/>
              <a:gd name="connsiteY78" fmla="*/ 48573 h 466637"/>
              <a:gd name="connsiteX79" fmla="*/ 251160 w 384804"/>
              <a:gd name="connsiteY79" fmla="*/ 47141 h 466637"/>
              <a:gd name="connsiteX80" fmla="*/ 216508 w 384804"/>
              <a:gd name="connsiteY80" fmla="*/ 44415 h 466637"/>
              <a:gd name="connsiteX81" fmla="*/ 204214 w 384804"/>
              <a:gd name="connsiteY81" fmla="*/ 43429 h 466637"/>
              <a:gd name="connsiteX82" fmla="*/ 195859 w 384804"/>
              <a:gd name="connsiteY82" fmla="*/ 29309 h 466637"/>
              <a:gd name="connsiteX83" fmla="*/ 184187 w 384804"/>
              <a:gd name="connsiteY83" fmla="*/ 9620 h 466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84804" h="466637">
                <a:moveTo>
                  <a:pt x="184187" y="9620"/>
                </a:moveTo>
                <a:lnTo>
                  <a:pt x="178780" y="512"/>
                </a:lnTo>
                <a:lnTo>
                  <a:pt x="178190" y="275"/>
                </a:lnTo>
                <a:lnTo>
                  <a:pt x="173690" y="6708"/>
                </a:lnTo>
                <a:lnTo>
                  <a:pt x="166060" y="14549"/>
                </a:lnTo>
                <a:lnTo>
                  <a:pt x="139396" y="19745"/>
                </a:lnTo>
                <a:lnTo>
                  <a:pt x="81772" y="31957"/>
                </a:lnTo>
                <a:lnTo>
                  <a:pt x="78084" y="47504"/>
                </a:lnTo>
                <a:lnTo>
                  <a:pt x="70318" y="80382"/>
                </a:lnTo>
                <a:lnTo>
                  <a:pt x="68445" y="87315"/>
                </a:lnTo>
                <a:lnTo>
                  <a:pt x="66708" y="96133"/>
                </a:lnTo>
                <a:lnTo>
                  <a:pt x="61722" y="117171"/>
                </a:lnTo>
                <a:lnTo>
                  <a:pt x="54020" y="149563"/>
                </a:lnTo>
                <a:lnTo>
                  <a:pt x="29878" y="161113"/>
                </a:lnTo>
                <a:lnTo>
                  <a:pt x="288" y="175282"/>
                </a:lnTo>
                <a:lnTo>
                  <a:pt x="3540" y="202271"/>
                </a:lnTo>
                <a:lnTo>
                  <a:pt x="4575" y="209526"/>
                </a:lnTo>
                <a:lnTo>
                  <a:pt x="6303" y="225217"/>
                </a:lnTo>
                <a:lnTo>
                  <a:pt x="7936" y="238839"/>
                </a:lnTo>
                <a:lnTo>
                  <a:pt x="13742" y="288955"/>
                </a:lnTo>
                <a:lnTo>
                  <a:pt x="13811" y="289642"/>
                </a:lnTo>
                <a:lnTo>
                  <a:pt x="13429" y="292221"/>
                </a:lnTo>
                <a:lnTo>
                  <a:pt x="12441" y="297453"/>
                </a:lnTo>
                <a:lnTo>
                  <a:pt x="48753" y="314020"/>
                </a:lnTo>
                <a:lnTo>
                  <a:pt x="59853" y="318300"/>
                </a:lnTo>
                <a:lnTo>
                  <a:pt x="62530" y="307775"/>
                </a:lnTo>
                <a:lnTo>
                  <a:pt x="65651" y="310072"/>
                </a:lnTo>
                <a:lnTo>
                  <a:pt x="68785" y="307131"/>
                </a:lnTo>
                <a:lnTo>
                  <a:pt x="67197" y="313917"/>
                </a:lnTo>
                <a:lnTo>
                  <a:pt x="68313" y="319977"/>
                </a:lnTo>
                <a:lnTo>
                  <a:pt x="71688" y="323849"/>
                </a:lnTo>
                <a:lnTo>
                  <a:pt x="78057" y="325790"/>
                </a:lnTo>
                <a:lnTo>
                  <a:pt x="79114" y="332930"/>
                </a:lnTo>
                <a:lnTo>
                  <a:pt x="94805" y="327882"/>
                </a:lnTo>
                <a:lnTo>
                  <a:pt x="101587" y="314203"/>
                </a:lnTo>
                <a:lnTo>
                  <a:pt x="110723" y="322918"/>
                </a:lnTo>
                <a:lnTo>
                  <a:pt x="129176" y="327336"/>
                </a:lnTo>
                <a:lnTo>
                  <a:pt x="146554" y="333983"/>
                </a:lnTo>
                <a:lnTo>
                  <a:pt x="156679" y="322316"/>
                </a:lnTo>
                <a:lnTo>
                  <a:pt x="167639" y="320038"/>
                </a:lnTo>
                <a:lnTo>
                  <a:pt x="168882" y="325687"/>
                </a:lnTo>
                <a:lnTo>
                  <a:pt x="162300" y="341832"/>
                </a:lnTo>
                <a:lnTo>
                  <a:pt x="158099" y="353180"/>
                </a:lnTo>
                <a:lnTo>
                  <a:pt x="160276" y="360460"/>
                </a:lnTo>
                <a:lnTo>
                  <a:pt x="171191" y="398148"/>
                </a:lnTo>
                <a:lnTo>
                  <a:pt x="190678" y="409413"/>
                </a:lnTo>
                <a:lnTo>
                  <a:pt x="204863" y="413135"/>
                </a:lnTo>
                <a:lnTo>
                  <a:pt x="210084" y="414759"/>
                </a:lnTo>
                <a:lnTo>
                  <a:pt x="211005" y="413318"/>
                </a:lnTo>
                <a:lnTo>
                  <a:pt x="220236" y="413040"/>
                </a:lnTo>
                <a:lnTo>
                  <a:pt x="235310" y="419576"/>
                </a:lnTo>
                <a:lnTo>
                  <a:pt x="234212" y="438138"/>
                </a:lnTo>
                <a:lnTo>
                  <a:pt x="252512" y="441691"/>
                </a:lnTo>
                <a:lnTo>
                  <a:pt x="283294" y="459008"/>
                </a:lnTo>
                <a:lnTo>
                  <a:pt x="314377" y="466913"/>
                </a:lnTo>
                <a:lnTo>
                  <a:pt x="335017" y="443375"/>
                </a:lnTo>
                <a:lnTo>
                  <a:pt x="338578" y="441433"/>
                </a:lnTo>
                <a:lnTo>
                  <a:pt x="363713" y="424790"/>
                </a:lnTo>
                <a:lnTo>
                  <a:pt x="343499" y="412913"/>
                </a:lnTo>
                <a:lnTo>
                  <a:pt x="374877" y="384104"/>
                </a:lnTo>
                <a:lnTo>
                  <a:pt x="374396" y="345242"/>
                </a:lnTo>
                <a:lnTo>
                  <a:pt x="374332" y="327512"/>
                </a:lnTo>
                <a:lnTo>
                  <a:pt x="374373" y="314466"/>
                </a:lnTo>
                <a:lnTo>
                  <a:pt x="374373" y="299163"/>
                </a:lnTo>
                <a:lnTo>
                  <a:pt x="374373" y="286541"/>
                </a:lnTo>
                <a:lnTo>
                  <a:pt x="379036" y="251167"/>
                </a:lnTo>
                <a:lnTo>
                  <a:pt x="385092" y="204621"/>
                </a:lnTo>
                <a:lnTo>
                  <a:pt x="381345" y="168867"/>
                </a:lnTo>
                <a:lnTo>
                  <a:pt x="353624" y="134995"/>
                </a:lnTo>
                <a:lnTo>
                  <a:pt x="351769" y="126573"/>
                </a:lnTo>
                <a:lnTo>
                  <a:pt x="350104" y="118374"/>
                </a:lnTo>
                <a:lnTo>
                  <a:pt x="356577" y="107122"/>
                </a:lnTo>
                <a:lnTo>
                  <a:pt x="358551" y="105342"/>
                </a:lnTo>
                <a:lnTo>
                  <a:pt x="377077" y="88696"/>
                </a:lnTo>
                <a:lnTo>
                  <a:pt x="378737" y="80567"/>
                </a:lnTo>
                <a:lnTo>
                  <a:pt x="383314" y="57474"/>
                </a:lnTo>
                <a:lnTo>
                  <a:pt x="307985" y="51572"/>
                </a:lnTo>
                <a:lnTo>
                  <a:pt x="288198" y="49819"/>
                </a:lnTo>
                <a:lnTo>
                  <a:pt x="270171" y="48573"/>
                </a:lnTo>
                <a:lnTo>
                  <a:pt x="251160" y="47141"/>
                </a:lnTo>
                <a:lnTo>
                  <a:pt x="216508" y="44415"/>
                </a:lnTo>
                <a:lnTo>
                  <a:pt x="204214" y="43429"/>
                </a:lnTo>
                <a:lnTo>
                  <a:pt x="195859" y="29309"/>
                </a:lnTo>
                <a:lnTo>
                  <a:pt x="184187" y="962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A0D9BB69-F42F-2C7A-BB37-439E0DB6EC44}"/>
              </a:ext>
            </a:extLst>
          </p:cNvPr>
          <p:cNvSpPr>
            <a:spLocks/>
          </p:cNvSpPr>
          <p:nvPr/>
        </p:nvSpPr>
        <p:spPr>
          <a:xfrm flipV="1">
            <a:off x="6771271" y="2881791"/>
            <a:ext cx="486950" cy="558115"/>
          </a:xfrm>
          <a:custGeom>
            <a:avLst/>
            <a:gdLst>
              <a:gd name="connsiteX0" fmla="*/ 268697 w 331612"/>
              <a:gd name="connsiteY0" fmla="*/ 75297 h 380075"/>
              <a:gd name="connsiteX1" fmla="*/ 265136 w 331612"/>
              <a:gd name="connsiteY1" fmla="*/ 67826 h 380075"/>
              <a:gd name="connsiteX2" fmla="*/ 256794 w 331612"/>
              <a:gd name="connsiteY2" fmla="*/ 63151 h 380075"/>
              <a:gd name="connsiteX3" fmla="*/ 246492 w 331612"/>
              <a:gd name="connsiteY3" fmla="*/ 50446 h 380075"/>
              <a:gd name="connsiteX4" fmla="*/ 242895 w 331612"/>
              <a:gd name="connsiteY4" fmla="*/ 46064 h 380075"/>
              <a:gd name="connsiteX5" fmla="*/ 241702 w 331612"/>
              <a:gd name="connsiteY5" fmla="*/ 44598 h 380075"/>
              <a:gd name="connsiteX6" fmla="*/ 236939 w 331612"/>
              <a:gd name="connsiteY6" fmla="*/ 38790 h 380075"/>
              <a:gd name="connsiteX7" fmla="*/ 232117 w 331612"/>
              <a:gd name="connsiteY7" fmla="*/ 32901 h 380075"/>
              <a:gd name="connsiteX8" fmla="*/ 221747 w 331612"/>
              <a:gd name="connsiteY8" fmla="*/ 29606 h 380075"/>
              <a:gd name="connsiteX9" fmla="*/ 218341 w 331612"/>
              <a:gd name="connsiteY9" fmla="*/ 28100 h 380075"/>
              <a:gd name="connsiteX10" fmla="*/ 214879 w 331612"/>
              <a:gd name="connsiteY10" fmla="*/ 26126 h 380075"/>
              <a:gd name="connsiteX11" fmla="*/ 187285 w 331612"/>
              <a:gd name="connsiteY11" fmla="*/ 15469 h 380075"/>
              <a:gd name="connsiteX12" fmla="*/ 182595 w 331612"/>
              <a:gd name="connsiteY12" fmla="*/ 2491 h 380075"/>
              <a:gd name="connsiteX13" fmla="*/ 173010 w 331612"/>
              <a:gd name="connsiteY13" fmla="*/ 311 h 380075"/>
              <a:gd name="connsiteX14" fmla="*/ 151309 w 331612"/>
              <a:gd name="connsiteY14" fmla="*/ 17082 h 380075"/>
              <a:gd name="connsiteX15" fmla="*/ 130310 w 331612"/>
              <a:gd name="connsiteY15" fmla="*/ 7793 h 380075"/>
              <a:gd name="connsiteX16" fmla="*/ 114080 w 331612"/>
              <a:gd name="connsiteY16" fmla="*/ 8728 h 380075"/>
              <a:gd name="connsiteX17" fmla="*/ 111226 w 331612"/>
              <a:gd name="connsiteY17" fmla="*/ 7041 h 380075"/>
              <a:gd name="connsiteX18" fmla="*/ 81600 w 331612"/>
              <a:gd name="connsiteY18" fmla="*/ 5934 h 380075"/>
              <a:gd name="connsiteX19" fmla="*/ 77427 w 331612"/>
              <a:gd name="connsiteY19" fmla="*/ 8506 h 380075"/>
              <a:gd name="connsiteX20" fmla="*/ 63256 w 331612"/>
              <a:gd name="connsiteY20" fmla="*/ 5021 h 380075"/>
              <a:gd name="connsiteX21" fmla="*/ 49175 w 331612"/>
              <a:gd name="connsiteY21" fmla="*/ 1349 h 380075"/>
              <a:gd name="connsiteX22" fmla="*/ 46036 w 331612"/>
              <a:gd name="connsiteY22" fmla="*/ 11049 h 380075"/>
              <a:gd name="connsiteX23" fmla="*/ 37504 w 331612"/>
              <a:gd name="connsiteY23" fmla="*/ 7736 h 380075"/>
              <a:gd name="connsiteX24" fmla="*/ 31729 w 331612"/>
              <a:gd name="connsiteY24" fmla="*/ 10066 h 380075"/>
              <a:gd name="connsiteX25" fmla="*/ 12559 w 331612"/>
              <a:gd name="connsiteY25" fmla="*/ 25560 h 380075"/>
              <a:gd name="connsiteX26" fmla="*/ 6507 w 331612"/>
              <a:gd name="connsiteY26" fmla="*/ 30745 h 380075"/>
              <a:gd name="connsiteX27" fmla="*/ 2243 w 331612"/>
              <a:gd name="connsiteY27" fmla="*/ 32300 h 380075"/>
              <a:gd name="connsiteX28" fmla="*/ 660 w 331612"/>
              <a:gd name="connsiteY28" fmla="*/ 34835 h 380075"/>
              <a:gd name="connsiteX29" fmla="*/ 787 w 331612"/>
              <a:gd name="connsiteY29" fmla="*/ 35083 h 380075"/>
              <a:gd name="connsiteX30" fmla="*/ 320 w 331612"/>
              <a:gd name="connsiteY30" fmla="*/ 41662 h 380075"/>
              <a:gd name="connsiteX31" fmla="*/ 3967 w 331612"/>
              <a:gd name="connsiteY31" fmla="*/ 50874 h 380075"/>
              <a:gd name="connsiteX32" fmla="*/ 4629 w 331612"/>
              <a:gd name="connsiteY32" fmla="*/ 52524 h 380075"/>
              <a:gd name="connsiteX33" fmla="*/ 8072 w 331612"/>
              <a:gd name="connsiteY33" fmla="*/ 64005 h 380075"/>
              <a:gd name="connsiteX34" fmla="*/ 8730 w 331612"/>
              <a:gd name="connsiteY34" fmla="*/ 68861 h 380075"/>
              <a:gd name="connsiteX35" fmla="*/ 11139 w 331612"/>
              <a:gd name="connsiteY35" fmla="*/ 80756 h 380075"/>
              <a:gd name="connsiteX36" fmla="*/ 15875 w 331612"/>
              <a:gd name="connsiteY36" fmla="*/ 94093 h 380075"/>
              <a:gd name="connsiteX37" fmla="*/ 15916 w 331612"/>
              <a:gd name="connsiteY37" fmla="*/ 94151 h 380075"/>
              <a:gd name="connsiteX38" fmla="*/ 28798 w 331612"/>
              <a:gd name="connsiteY38" fmla="*/ 88342 h 380075"/>
              <a:gd name="connsiteX39" fmla="*/ 31298 w 331612"/>
              <a:gd name="connsiteY39" fmla="*/ 96868 h 380075"/>
              <a:gd name="connsiteX40" fmla="*/ 24035 w 331612"/>
              <a:gd name="connsiteY40" fmla="*/ 106201 h 380075"/>
              <a:gd name="connsiteX41" fmla="*/ 23890 w 331612"/>
              <a:gd name="connsiteY41" fmla="*/ 106579 h 380075"/>
              <a:gd name="connsiteX42" fmla="*/ 14809 w 331612"/>
              <a:gd name="connsiteY42" fmla="*/ 131794 h 380075"/>
              <a:gd name="connsiteX43" fmla="*/ 13765 w 331612"/>
              <a:gd name="connsiteY43" fmla="*/ 137346 h 380075"/>
              <a:gd name="connsiteX44" fmla="*/ 26349 w 331612"/>
              <a:gd name="connsiteY44" fmla="*/ 161509 h 380075"/>
              <a:gd name="connsiteX45" fmla="*/ 28898 w 331612"/>
              <a:gd name="connsiteY45" fmla="*/ 165330 h 380075"/>
              <a:gd name="connsiteX46" fmla="*/ 31829 w 331612"/>
              <a:gd name="connsiteY46" fmla="*/ 169728 h 380075"/>
              <a:gd name="connsiteX47" fmla="*/ 35145 w 331612"/>
              <a:gd name="connsiteY47" fmla="*/ 177387 h 380075"/>
              <a:gd name="connsiteX48" fmla="*/ 38429 w 331612"/>
              <a:gd name="connsiteY48" fmla="*/ 183072 h 380075"/>
              <a:gd name="connsiteX49" fmla="*/ 50645 w 331612"/>
              <a:gd name="connsiteY49" fmla="*/ 203510 h 380075"/>
              <a:gd name="connsiteX50" fmla="*/ 66730 w 331612"/>
              <a:gd name="connsiteY50" fmla="*/ 223259 h 380075"/>
              <a:gd name="connsiteX51" fmla="*/ 78448 w 331612"/>
              <a:gd name="connsiteY51" fmla="*/ 234584 h 380075"/>
              <a:gd name="connsiteX52" fmla="*/ 76824 w 331612"/>
              <a:gd name="connsiteY52" fmla="*/ 241018 h 380075"/>
              <a:gd name="connsiteX53" fmla="*/ 74841 w 331612"/>
              <a:gd name="connsiteY53" fmla="*/ 248904 h 380075"/>
              <a:gd name="connsiteX54" fmla="*/ 74787 w 331612"/>
              <a:gd name="connsiteY54" fmla="*/ 264022 h 380075"/>
              <a:gd name="connsiteX55" fmla="*/ 52119 w 331612"/>
              <a:gd name="connsiteY55" fmla="*/ 289035 h 380075"/>
              <a:gd name="connsiteX56" fmla="*/ 41840 w 331612"/>
              <a:gd name="connsiteY56" fmla="*/ 300539 h 380075"/>
              <a:gd name="connsiteX57" fmla="*/ 37671 w 331612"/>
              <a:gd name="connsiteY57" fmla="*/ 315163 h 380075"/>
              <a:gd name="connsiteX58" fmla="*/ 36973 w 331612"/>
              <a:gd name="connsiteY58" fmla="*/ 317617 h 380075"/>
              <a:gd name="connsiteX59" fmla="*/ 88278 w 331612"/>
              <a:gd name="connsiteY59" fmla="*/ 364449 h 380075"/>
              <a:gd name="connsiteX60" fmla="*/ 103651 w 331612"/>
              <a:gd name="connsiteY60" fmla="*/ 365982 h 380075"/>
              <a:gd name="connsiteX61" fmla="*/ 124604 w 331612"/>
              <a:gd name="connsiteY61" fmla="*/ 374611 h 380075"/>
              <a:gd name="connsiteX62" fmla="*/ 152524 w 331612"/>
              <a:gd name="connsiteY62" fmla="*/ 379886 h 380075"/>
              <a:gd name="connsiteX63" fmla="*/ 165679 w 331612"/>
              <a:gd name="connsiteY63" fmla="*/ 380387 h 380075"/>
              <a:gd name="connsiteX64" fmla="*/ 181352 w 331612"/>
              <a:gd name="connsiteY64" fmla="*/ 379717 h 380075"/>
              <a:gd name="connsiteX65" fmla="*/ 204623 w 331612"/>
              <a:gd name="connsiteY65" fmla="*/ 377718 h 380075"/>
              <a:gd name="connsiteX66" fmla="*/ 259171 w 331612"/>
              <a:gd name="connsiteY66" fmla="*/ 364461 h 380075"/>
              <a:gd name="connsiteX67" fmla="*/ 262600 w 331612"/>
              <a:gd name="connsiteY67" fmla="*/ 364546 h 380075"/>
              <a:gd name="connsiteX68" fmla="*/ 263589 w 331612"/>
              <a:gd name="connsiteY68" fmla="*/ 359314 h 380075"/>
              <a:gd name="connsiteX69" fmla="*/ 263970 w 331612"/>
              <a:gd name="connsiteY69" fmla="*/ 356735 h 380075"/>
              <a:gd name="connsiteX70" fmla="*/ 263902 w 331612"/>
              <a:gd name="connsiteY70" fmla="*/ 356048 h 380075"/>
              <a:gd name="connsiteX71" fmla="*/ 258096 w 331612"/>
              <a:gd name="connsiteY71" fmla="*/ 305932 h 380075"/>
              <a:gd name="connsiteX72" fmla="*/ 256463 w 331612"/>
              <a:gd name="connsiteY72" fmla="*/ 292310 h 380075"/>
              <a:gd name="connsiteX73" fmla="*/ 254735 w 331612"/>
              <a:gd name="connsiteY73" fmla="*/ 276619 h 380075"/>
              <a:gd name="connsiteX74" fmla="*/ 253700 w 331612"/>
              <a:gd name="connsiteY74" fmla="*/ 269364 h 380075"/>
              <a:gd name="connsiteX75" fmla="*/ 250448 w 331612"/>
              <a:gd name="connsiteY75" fmla="*/ 242375 h 380075"/>
              <a:gd name="connsiteX76" fmla="*/ 280038 w 331612"/>
              <a:gd name="connsiteY76" fmla="*/ 228206 h 380075"/>
              <a:gd name="connsiteX77" fmla="*/ 304180 w 331612"/>
              <a:gd name="connsiteY77" fmla="*/ 216656 h 380075"/>
              <a:gd name="connsiteX78" fmla="*/ 311882 w 331612"/>
              <a:gd name="connsiteY78" fmla="*/ 184264 h 380075"/>
              <a:gd name="connsiteX79" fmla="*/ 316867 w 331612"/>
              <a:gd name="connsiteY79" fmla="*/ 163226 h 380075"/>
              <a:gd name="connsiteX80" fmla="*/ 318605 w 331612"/>
              <a:gd name="connsiteY80" fmla="*/ 154408 h 380075"/>
              <a:gd name="connsiteX81" fmla="*/ 320478 w 331612"/>
              <a:gd name="connsiteY81" fmla="*/ 147475 h 380075"/>
              <a:gd name="connsiteX82" fmla="*/ 328244 w 331612"/>
              <a:gd name="connsiteY82" fmla="*/ 114597 h 380075"/>
              <a:gd name="connsiteX83" fmla="*/ 331932 w 331612"/>
              <a:gd name="connsiteY83" fmla="*/ 99050 h 380075"/>
              <a:gd name="connsiteX84" fmla="*/ 331229 w 331612"/>
              <a:gd name="connsiteY84" fmla="*/ 99440 h 380075"/>
              <a:gd name="connsiteX85" fmla="*/ 324470 w 331612"/>
              <a:gd name="connsiteY85" fmla="*/ 100591 h 380075"/>
              <a:gd name="connsiteX86" fmla="*/ 301140 w 331612"/>
              <a:gd name="connsiteY86" fmla="*/ 91747 h 380075"/>
              <a:gd name="connsiteX87" fmla="*/ 272857 w 331612"/>
              <a:gd name="connsiteY87" fmla="*/ 84733 h 380075"/>
              <a:gd name="connsiteX88" fmla="*/ 268697 w 331612"/>
              <a:gd name="connsiteY88" fmla="*/ 75297 h 3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331612" h="380075">
                <a:moveTo>
                  <a:pt x="268697" y="75297"/>
                </a:moveTo>
                <a:lnTo>
                  <a:pt x="265136" y="67826"/>
                </a:lnTo>
                <a:lnTo>
                  <a:pt x="256794" y="63151"/>
                </a:lnTo>
                <a:lnTo>
                  <a:pt x="246492" y="50446"/>
                </a:lnTo>
                <a:lnTo>
                  <a:pt x="242895" y="46064"/>
                </a:lnTo>
                <a:lnTo>
                  <a:pt x="241702" y="44598"/>
                </a:lnTo>
                <a:lnTo>
                  <a:pt x="236939" y="38790"/>
                </a:lnTo>
                <a:lnTo>
                  <a:pt x="232117" y="32901"/>
                </a:lnTo>
                <a:lnTo>
                  <a:pt x="221747" y="29606"/>
                </a:lnTo>
                <a:lnTo>
                  <a:pt x="218341" y="28100"/>
                </a:lnTo>
                <a:lnTo>
                  <a:pt x="214879" y="26126"/>
                </a:lnTo>
                <a:lnTo>
                  <a:pt x="187285" y="15469"/>
                </a:lnTo>
                <a:lnTo>
                  <a:pt x="182595" y="2491"/>
                </a:lnTo>
                <a:lnTo>
                  <a:pt x="173010" y="311"/>
                </a:lnTo>
                <a:lnTo>
                  <a:pt x="151309" y="17082"/>
                </a:lnTo>
                <a:lnTo>
                  <a:pt x="130310" y="7793"/>
                </a:lnTo>
                <a:lnTo>
                  <a:pt x="114080" y="8728"/>
                </a:lnTo>
                <a:lnTo>
                  <a:pt x="111226" y="7041"/>
                </a:lnTo>
                <a:lnTo>
                  <a:pt x="81600" y="5934"/>
                </a:lnTo>
                <a:lnTo>
                  <a:pt x="77427" y="8506"/>
                </a:lnTo>
                <a:lnTo>
                  <a:pt x="63256" y="5021"/>
                </a:lnTo>
                <a:lnTo>
                  <a:pt x="49175" y="1349"/>
                </a:lnTo>
                <a:lnTo>
                  <a:pt x="46036" y="11049"/>
                </a:lnTo>
                <a:lnTo>
                  <a:pt x="37504" y="7736"/>
                </a:lnTo>
                <a:lnTo>
                  <a:pt x="31729" y="10066"/>
                </a:lnTo>
                <a:lnTo>
                  <a:pt x="12559" y="25560"/>
                </a:lnTo>
                <a:lnTo>
                  <a:pt x="6507" y="30745"/>
                </a:lnTo>
                <a:lnTo>
                  <a:pt x="2243" y="32300"/>
                </a:lnTo>
                <a:lnTo>
                  <a:pt x="660" y="34835"/>
                </a:lnTo>
                <a:lnTo>
                  <a:pt x="787" y="35083"/>
                </a:lnTo>
                <a:lnTo>
                  <a:pt x="320" y="41662"/>
                </a:lnTo>
                <a:lnTo>
                  <a:pt x="3967" y="50874"/>
                </a:lnTo>
                <a:lnTo>
                  <a:pt x="4629" y="52524"/>
                </a:lnTo>
                <a:lnTo>
                  <a:pt x="8072" y="64005"/>
                </a:lnTo>
                <a:lnTo>
                  <a:pt x="8730" y="68861"/>
                </a:lnTo>
                <a:lnTo>
                  <a:pt x="11139" y="80756"/>
                </a:lnTo>
                <a:lnTo>
                  <a:pt x="15875" y="94093"/>
                </a:lnTo>
                <a:lnTo>
                  <a:pt x="15916" y="94151"/>
                </a:lnTo>
                <a:lnTo>
                  <a:pt x="28798" y="88342"/>
                </a:lnTo>
                <a:lnTo>
                  <a:pt x="31298" y="96868"/>
                </a:lnTo>
                <a:lnTo>
                  <a:pt x="24035" y="106201"/>
                </a:lnTo>
                <a:lnTo>
                  <a:pt x="23890" y="106579"/>
                </a:lnTo>
                <a:lnTo>
                  <a:pt x="14809" y="131794"/>
                </a:lnTo>
                <a:lnTo>
                  <a:pt x="13765" y="137346"/>
                </a:lnTo>
                <a:lnTo>
                  <a:pt x="26349" y="161509"/>
                </a:lnTo>
                <a:lnTo>
                  <a:pt x="28898" y="165330"/>
                </a:lnTo>
                <a:lnTo>
                  <a:pt x="31829" y="169728"/>
                </a:lnTo>
                <a:lnTo>
                  <a:pt x="35145" y="177387"/>
                </a:lnTo>
                <a:lnTo>
                  <a:pt x="38429" y="183072"/>
                </a:lnTo>
                <a:lnTo>
                  <a:pt x="50645" y="203510"/>
                </a:lnTo>
                <a:lnTo>
                  <a:pt x="66730" y="223259"/>
                </a:lnTo>
                <a:lnTo>
                  <a:pt x="78448" y="234584"/>
                </a:lnTo>
                <a:lnTo>
                  <a:pt x="76824" y="241018"/>
                </a:lnTo>
                <a:lnTo>
                  <a:pt x="74841" y="248904"/>
                </a:lnTo>
                <a:lnTo>
                  <a:pt x="74787" y="264022"/>
                </a:lnTo>
                <a:lnTo>
                  <a:pt x="52119" y="289035"/>
                </a:lnTo>
                <a:lnTo>
                  <a:pt x="41840" y="300539"/>
                </a:lnTo>
                <a:lnTo>
                  <a:pt x="37671" y="315163"/>
                </a:lnTo>
                <a:lnTo>
                  <a:pt x="36973" y="317617"/>
                </a:lnTo>
                <a:lnTo>
                  <a:pt x="88278" y="364449"/>
                </a:lnTo>
                <a:lnTo>
                  <a:pt x="103651" y="365982"/>
                </a:lnTo>
                <a:lnTo>
                  <a:pt x="124604" y="374611"/>
                </a:lnTo>
                <a:lnTo>
                  <a:pt x="152524" y="379886"/>
                </a:lnTo>
                <a:lnTo>
                  <a:pt x="165679" y="380387"/>
                </a:lnTo>
                <a:lnTo>
                  <a:pt x="181352" y="379717"/>
                </a:lnTo>
                <a:lnTo>
                  <a:pt x="204623" y="377718"/>
                </a:lnTo>
                <a:lnTo>
                  <a:pt x="259171" y="364461"/>
                </a:lnTo>
                <a:lnTo>
                  <a:pt x="262600" y="364546"/>
                </a:lnTo>
                <a:lnTo>
                  <a:pt x="263589" y="359314"/>
                </a:lnTo>
                <a:lnTo>
                  <a:pt x="263970" y="356735"/>
                </a:lnTo>
                <a:lnTo>
                  <a:pt x="263902" y="356048"/>
                </a:lnTo>
                <a:lnTo>
                  <a:pt x="258096" y="305932"/>
                </a:lnTo>
                <a:lnTo>
                  <a:pt x="256463" y="292310"/>
                </a:lnTo>
                <a:lnTo>
                  <a:pt x="254735" y="276619"/>
                </a:lnTo>
                <a:lnTo>
                  <a:pt x="253700" y="269364"/>
                </a:lnTo>
                <a:lnTo>
                  <a:pt x="250448" y="242375"/>
                </a:lnTo>
                <a:lnTo>
                  <a:pt x="280038" y="228206"/>
                </a:lnTo>
                <a:lnTo>
                  <a:pt x="304180" y="216656"/>
                </a:lnTo>
                <a:lnTo>
                  <a:pt x="311882" y="184264"/>
                </a:lnTo>
                <a:lnTo>
                  <a:pt x="316867" y="163226"/>
                </a:lnTo>
                <a:lnTo>
                  <a:pt x="318605" y="154408"/>
                </a:lnTo>
                <a:lnTo>
                  <a:pt x="320478" y="147475"/>
                </a:lnTo>
                <a:lnTo>
                  <a:pt x="328244" y="114597"/>
                </a:lnTo>
                <a:lnTo>
                  <a:pt x="331932" y="99050"/>
                </a:lnTo>
                <a:lnTo>
                  <a:pt x="331229" y="99440"/>
                </a:lnTo>
                <a:lnTo>
                  <a:pt x="324470" y="100591"/>
                </a:lnTo>
                <a:lnTo>
                  <a:pt x="301140" y="91747"/>
                </a:lnTo>
                <a:lnTo>
                  <a:pt x="272857" y="84733"/>
                </a:lnTo>
                <a:lnTo>
                  <a:pt x="268697" y="7529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F163AC9F-0E62-D826-055D-31D448412344}"/>
              </a:ext>
            </a:extLst>
          </p:cNvPr>
          <p:cNvSpPr>
            <a:spLocks/>
          </p:cNvSpPr>
          <p:nvPr/>
        </p:nvSpPr>
        <p:spPr>
          <a:xfrm flipV="1">
            <a:off x="6522290" y="3714956"/>
            <a:ext cx="438410" cy="669612"/>
          </a:xfrm>
          <a:custGeom>
            <a:avLst/>
            <a:gdLst>
              <a:gd name="connsiteX0" fmla="*/ 199705 w 298556"/>
              <a:gd name="connsiteY0" fmla="*/ 338482 h 456004"/>
              <a:gd name="connsiteX1" fmla="*/ 213939 w 298556"/>
              <a:gd name="connsiteY1" fmla="*/ 338535 h 456004"/>
              <a:gd name="connsiteX2" fmla="*/ 217160 w 298556"/>
              <a:gd name="connsiteY2" fmla="*/ 334609 h 456004"/>
              <a:gd name="connsiteX3" fmla="*/ 223719 w 298556"/>
              <a:gd name="connsiteY3" fmla="*/ 326329 h 456004"/>
              <a:gd name="connsiteX4" fmla="*/ 227362 w 298556"/>
              <a:gd name="connsiteY4" fmla="*/ 326123 h 456004"/>
              <a:gd name="connsiteX5" fmla="*/ 233332 w 298556"/>
              <a:gd name="connsiteY5" fmla="*/ 342932 h 456004"/>
              <a:gd name="connsiteX6" fmla="*/ 241447 w 298556"/>
              <a:gd name="connsiteY6" fmla="*/ 350080 h 456004"/>
              <a:gd name="connsiteX7" fmla="*/ 250107 w 298556"/>
              <a:gd name="connsiteY7" fmla="*/ 345256 h 456004"/>
              <a:gd name="connsiteX8" fmla="*/ 253500 w 298556"/>
              <a:gd name="connsiteY8" fmla="*/ 343468 h 456004"/>
              <a:gd name="connsiteX9" fmla="*/ 256847 w 298556"/>
              <a:gd name="connsiteY9" fmla="*/ 344067 h 456004"/>
              <a:gd name="connsiteX10" fmla="*/ 260005 w 298556"/>
              <a:gd name="connsiteY10" fmla="*/ 342974 h 456004"/>
              <a:gd name="connsiteX11" fmla="*/ 263085 w 298556"/>
              <a:gd name="connsiteY11" fmla="*/ 340282 h 456004"/>
              <a:gd name="connsiteX12" fmla="*/ 263797 w 298556"/>
              <a:gd name="connsiteY12" fmla="*/ 337912 h 456004"/>
              <a:gd name="connsiteX13" fmla="*/ 260027 w 298556"/>
              <a:gd name="connsiteY13" fmla="*/ 335448 h 456004"/>
              <a:gd name="connsiteX14" fmla="*/ 255518 w 298556"/>
              <a:gd name="connsiteY14" fmla="*/ 337645 h 456004"/>
              <a:gd name="connsiteX15" fmla="*/ 253132 w 298556"/>
              <a:gd name="connsiteY15" fmla="*/ 337388 h 456004"/>
              <a:gd name="connsiteX16" fmla="*/ 251912 w 298556"/>
              <a:gd name="connsiteY16" fmla="*/ 336047 h 456004"/>
              <a:gd name="connsiteX17" fmla="*/ 251422 w 298556"/>
              <a:gd name="connsiteY17" fmla="*/ 330703 h 456004"/>
              <a:gd name="connsiteX18" fmla="*/ 245176 w 298556"/>
              <a:gd name="connsiteY18" fmla="*/ 329268 h 456004"/>
              <a:gd name="connsiteX19" fmla="*/ 254171 w 298556"/>
              <a:gd name="connsiteY19" fmla="*/ 315895 h 456004"/>
              <a:gd name="connsiteX20" fmla="*/ 262808 w 298556"/>
              <a:gd name="connsiteY20" fmla="*/ 307226 h 456004"/>
              <a:gd name="connsiteX21" fmla="*/ 261293 w 298556"/>
              <a:gd name="connsiteY21" fmla="*/ 296397 h 456004"/>
              <a:gd name="connsiteX22" fmla="*/ 250814 w 298556"/>
              <a:gd name="connsiteY22" fmla="*/ 287075 h 456004"/>
              <a:gd name="connsiteX23" fmla="*/ 249417 w 298556"/>
              <a:gd name="connsiteY23" fmla="*/ 278894 h 456004"/>
              <a:gd name="connsiteX24" fmla="*/ 249140 w 298556"/>
              <a:gd name="connsiteY24" fmla="*/ 271506 h 456004"/>
              <a:gd name="connsiteX25" fmla="*/ 249217 w 298556"/>
              <a:gd name="connsiteY25" fmla="*/ 268577 h 456004"/>
              <a:gd name="connsiteX26" fmla="*/ 254189 w 298556"/>
              <a:gd name="connsiteY26" fmla="*/ 259201 h 456004"/>
              <a:gd name="connsiteX27" fmla="*/ 260177 w 298556"/>
              <a:gd name="connsiteY27" fmla="*/ 255456 h 456004"/>
              <a:gd name="connsiteX28" fmla="*/ 260359 w 298556"/>
              <a:gd name="connsiteY28" fmla="*/ 249452 h 456004"/>
              <a:gd name="connsiteX29" fmla="*/ 263525 w 298556"/>
              <a:gd name="connsiteY29" fmla="*/ 243751 h 456004"/>
              <a:gd name="connsiteX30" fmla="*/ 273663 w 298556"/>
              <a:gd name="connsiteY30" fmla="*/ 239641 h 456004"/>
              <a:gd name="connsiteX31" fmla="*/ 281026 w 298556"/>
              <a:gd name="connsiteY31" fmla="*/ 235547 h 456004"/>
              <a:gd name="connsiteX32" fmla="*/ 281352 w 298556"/>
              <a:gd name="connsiteY32" fmla="*/ 233538 h 456004"/>
              <a:gd name="connsiteX33" fmla="*/ 285571 w 298556"/>
              <a:gd name="connsiteY33" fmla="*/ 231827 h 456004"/>
              <a:gd name="connsiteX34" fmla="*/ 298898 w 298556"/>
              <a:gd name="connsiteY34" fmla="*/ 219861 h 456004"/>
              <a:gd name="connsiteX35" fmla="*/ 298876 w 298556"/>
              <a:gd name="connsiteY35" fmla="*/ 218872 h 456004"/>
              <a:gd name="connsiteX36" fmla="*/ 298794 w 298556"/>
              <a:gd name="connsiteY36" fmla="*/ 216217 h 456004"/>
              <a:gd name="connsiteX37" fmla="*/ 298604 w 298556"/>
              <a:gd name="connsiteY37" fmla="*/ 214924 h 456004"/>
              <a:gd name="connsiteX38" fmla="*/ 294879 w 298556"/>
              <a:gd name="connsiteY38" fmla="*/ 211303 h 456004"/>
              <a:gd name="connsiteX39" fmla="*/ 293877 w 298556"/>
              <a:gd name="connsiteY39" fmla="*/ 207028 h 456004"/>
              <a:gd name="connsiteX40" fmla="*/ 288601 w 298556"/>
              <a:gd name="connsiteY40" fmla="*/ 200507 h 456004"/>
              <a:gd name="connsiteX41" fmla="*/ 286723 w 298556"/>
              <a:gd name="connsiteY41" fmla="*/ 192838 h 456004"/>
              <a:gd name="connsiteX42" fmla="*/ 279837 w 298556"/>
              <a:gd name="connsiteY42" fmla="*/ 190356 h 456004"/>
              <a:gd name="connsiteX43" fmla="*/ 276449 w 298556"/>
              <a:gd name="connsiteY43" fmla="*/ 191314 h 456004"/>
              <a:gd name="connsiteX44" fmla="*/ 273518 w 298556"/>
              <a:gd name="connsiteY44" fmla="*/ 188328 h 456004"/>
              <a:gd name="connsiteX45" fmla="*/ 270647 w 298556"/>
              <a:gd name="connsiteY45" fmla="*/ 186009 h 456004"/>
              <a:gd name="connsiteX46" fmla="*/ 268129 w 298556"/>
              <a:gd name="connsiteY46" fmla="*/ 181417 h 456004"/>
              <a:gd name="connsiteX47" fmla="*/ 271137 w 298556"/>
              <a:gd name="connsiteY47" fmla="*/ 163656 h 456004"/>
              <a:gd name="connsiteX48" fmla="*/ 272783 w 298556"/>
              <a:gd name="connsiteY48" fmla="*/ 161069 h 456004"/>
              <a:gd name="connsiteX49" fmla="*/ 279778 w 298556"/>
              <a:gd name="connsiteY49" fmla="*/ 153781 h 456004"/>
              <a:gd name="connsiteX50" fmla="*/ 280286 w 298556"/>
              <a:gd name="connsiteY50" fmla="*/ 148767 h 456004"/>
              <a:gd name="connsiteX51" fmla="*/ 269322 w 298556"/>
              <a:gd name="connsiteY51" fmla="*/ 137391 h 456004"/>
              <a:gd name="connsiteX52" fmla="*/ 261665 w 298556"/>
              <a:gd name="connsiteY52" fmla="*/ 135875 h 456004"/>
              <a:gd name="connsiteX53" fmla="*/ 253513 w 298556"/>
              <a:gd name="connsiteY53" fmla="*/ 133788 h 456004"/>
              <a:gd name="connsiteX54" fmla="*/ 252792 w 298556"/>
              <a:gd name="connsiteY54" fmla="*/ 133620 h 456004"/>
              <a:gd name="connsiteX55" fmla="*/ 231880 w 298556"/>
              <a:gd name="connsiteY55" fmla="*/ 128810 h 456004"/>
              <a:gd name="connsiteX56" fmla="*/ 224654 w 298556"/>
              <a:gd name="connsiteY56" fmla="*/ 124290 h 456004"/>
              <a:gd name="connsiteX57" fmla="*/ 219836 w 298556"/>
              <a:gd name="connsiteY57" fmla="*/ 124567 h 456004"/>
              <a:gd name="connsiteX58" fmla="*/ 227548 w 298556"/>
              <a:gd name="connsiteY58" fmla="*/ 161323 h 456004"/>
              <a:gd name="connsiteX59" fmla="*/ 224454 w 298556"/>
              <a:gd name="connsiteY59" fmla="*/ 165348 h 456004"/>
              <a:gd name="connsiteX60" fmla="*/ 200108 w 298556"/>
              <a:gd name="connsiteY60" fmla="*/ 166224 h 456004"/>
              <a:gd name="connsiteX61" fmla="*/ 201623 w 298556"/>
              <a:gd name="connsiteY61" fmla="*/ 177233 h 456004"/>
              <a:gd name="connsiteX62" fmla="*/ 172972 w 298556"/>
              <a:gd name="connsiteY62" fmla="*/ 194876 h 456004"/>
              <a:gd name="connsiteX63" fmla="*/ 170664 w 298556"/>
              <a:gd name="connsiteY63" fmla="*/ 196464 h 456004"/>
              <a:gd name="connsiteX64" fmla="*/ 156651 w 298556"/>
              <a:gd name="connsiteY64" fmla="*/ 206075 h 456004"/>
              <a:gd name="connsiteX65" fmla="*/ 147334 w 298556"/>
              <a:gd name="connsiteY65" fmla="*/ 200076 h 456004"/>
              <a:gd name="connsiteX66" fmla="*/ 144508 w 298556"/>
              <a:gd name="connsiteY66" fmla="*/ 198320 h 456004"/>
              <a:gd name="connsiteX67" fmla="*/ 145410 w 298556"/>
              <a:gd name="connsiteY67" fmla="*/ 192217 h 456004"/>
              <a:gd name="connsiteX68" fmla="*/ 147111 w 298556"/>
              <a:gd name="connsiteY68" fmla="*/ 180949 h 456004"/>
              <a:gd name="connsiteX69" fmla="*/ 144680 w 298556"/>
              <a:gd name="connsiteY69" fmla="*/ 181557 h 456004"/>
              <a:gd name="connsiteX70" fmla="*/ 128912 w 298556"/>
              <a:gd name="connsiteY70" fmla="*/ 163166 h 456004"/>
              <a:gd name="connsiteX71" fmla="*/ 124693 w 298556"/>
              <a:gd name="connsiteY71" fmla="*/ 155211 h 456004"/>
              <a:gd name="connsiteX72" fmla="*/ 121504 w 298556"/>
              <a:gd name="connsiteY72" fmla="*/ 154621 h 456004"/>
              <a:gd name="connsiteX73" fmla="*/ 110989 w 298556"/>
              <a:gd name="connsiteY73" fmla="*/ 152951 h 456004"/>
              <a:gd name="connsiteX74" fmla="*/ 116868 w 298556"/>
              <a:gd name="connsiteY74" fmla="*/ 136452 h 456004"/>
              <a:gd name="connsiteX75" fmla="*/ 115294 w 298556"/>
              <a:gd name="connsiteY75" fmla="*/ 136592 h 456004"/>
              <a:gd name="connsiteX76" fmla="*/ 112867 w 298556"/>
              <a:gd name="connsiteY76" fmla="*/ 134841 h 456004"/>
              <a:gd name="connsiteX77" fmla="*/ 112309 w 298556"/>
              <a:gd name="connsiteY77" fmla="*/ 131719 h 456004"/>
              <a:gd name="connsiteX78" fmla="*/ 108209 w 298556"/>
              <a:gd name="connsiteY78" fmla="*/ 131945 h 456004"/>
              <a:gd name="connsiteX79" fmla="*/ 106022 w 298556"/>
              <a:gd name="connsiteY79" fmla="*/ 130734 h 456004"/>
              <a:gd name="connsiteX80" fmla="*/ 105668 w 298556"/>
              <a:gd name="connsiteY80" fmla="*/ 128660 h 456004"/>
              <a:gd name="connsiteX81" fmla="*/ 104190 w 298556"/>
              <a:gd name="connsiteY81" fmla="*/ 129363 h 456004"/>
              <a:gd name="connsiteX82" fmla="*/ 103804 w 298556"/>
              <a:gd name="connsiteY82" fmla="*/ 128143 h 456004"/>
              <a:gd name="connsiteX83" fmla="*/ 102706 w 298556"/>
              <a:gd name="connsiteY83" fmla="*/ 127721 h 456004"/>
              <a:gd name="connsiteX84" fmla="*/ 100919 w 298556"/>
              <a:gd name="connsiteY84" fmla="*/ 126564 h 456004"/>
              <a:gd name="connsiteX85" fmla="*/ 98805 w 298556"/>
              <a:gd name="connsiteY85" fmla="*/ 127508 h 456004"/>
              <a:gd name="connsiteX86" fmla="*/ 97367 w 298556"/>
              <a:gd name="connsiteY86" fmla="*/ 128819 h 456004"/>
              <a:gd name="connsiteX87" fmla="*/ 94995 w 298556"/>
              <a:gd name="connsiteY87" fmla="*/ 132626 h 456004"/>
              <a:gd name="connsiteX88" fmla="*/ 95194 w 298556"/>
              <a:gd name="connsiteY88" fmla="*/ 135848 h 456004"/>
              <a:gd name="connsiteX89" fmla="*/ 96523 w 298556"/>
              <a:gd name="connsiteY89" fmla="*/ 136946 h 456004"/>
              <a:gd name="connsiteX90" fmla="*/ 94745 w 298556"/>
              <a:gd name="connsiteY90" fmla="*/ 138784 h 456004"/>
              <a:gd name="connsiteX91" fmla="*/ 94849 w 298556"/>
              <a:gd name="connsiteY91" fmla="*/ 140821 h 456004"/>
              <a:gd name="connsiteX92" fmla="*/ 92418 w 298556"/>
              <a:gd name="connsiteY92" fmla="*/ 142727 h 456004"/>
              <a:gd name="connsiteX93" fmla="*/ 91202 w 298556"/>
              <a:gd name="connsiteY93" fmla="*/ 142097 h 456004"/>
              <a:gd name="connsiteX94" fmla="*/ 90359 w 298556"/>
              <a:gd name="connsiteY94" fmla="*/ 139465 h 456004"/>
              <a:gd name="connsiteX95" fmla="*/ 88785 w 298556"/>
              <a:gd name="connsiteY95" fmla="*/ 139333 h 456004"/>
              <a:gd name="connsiteX96" fmla="*/ 85954 w 298556"/>
              <a:gd name="connsiteY96" fmla="*/ 134101 h 456004"/>
              <a:gd name="connsiteX97" fmla="*/ 86743 w 298556"/>
              <a:gd name="connsiteY97" fmla="*/ 131210 h 456004"/>
              <a:gd name="connsiteX98" fmla="*/ 85927 w 298556"/>
              <a:gd name="connsiteY98" fmla="*/ 130480 h 456004"/>
              <a:gd name="connsiteX99" fmla="*/ 83364 w 298556"/>
              <a:gd name="connsiteY99" fmla="*/ 128356 h 456004"/>
              <a:gd name="connsiteX100" fmla="*/ 83436 w 298556"/>
              <a:gd name="connsiteY100" fmla="*/ 126518 h 456004"/>
              <a:gd name="connsiteX101" fmla="*/ 80129 w 298556"/>
              <a:gd name="connsiteY101" fmla="*/ 120633 h 456004"/>
              <a:gd name="connsiteX102" fmla="*/ 78832 w 298556"/>
              <a:gd name="connsiteY102" fmla="*/ 116698 h 456004"/>
              <a:gd name="connsiteX103" fmla="*/ 76001 w 298556"/>
              <a:gd name="connsiteY103" fmla="*/ 114570 h 456004"/>
              <a:gd name="connsiteX104" fmla="*/ 75421 w 298556"/>
              <a:gd name="connsiteY104" fmla="*/ 112578 h 456004"/>
              <a:gd name="connsiteX105" fmla="*/ 76169 w 298556"/>
              <a:gd name="connsiteY105" fmla="*/ 110600 h 456004"/>
              <a:gd name="connsiteX106" fmla="*/ 71415 w 298556"/>
              <a:gd name="connsiteY106" fmla="*/ 101175 h 456004"/>
              <a:gd name="connsiteX107" fmla="*/ 68403 w 298556"/>
              <a:gd name="connsiteY107" fmla="*/ 96464 h 456004"/>
              <a:gd name="connsiteX108" fmla="*/ 77204 w 298556"/>
              <a:gd name="connsiteY108" fmla="*/ 90579 h 456004"/>
              <a:gd name="connsiteX109" fmla="*/ 75947 w 298556"/>
              <a:gd name="connsiteY109" fmla="*/ 87629 h 456004"/>
              <a:gd name="connsiteX110" fmla="*/ 75784 w 298556"/>
              <a:gd name="connsiteY110" fmla="*/ 84194 h 456004"/>
              <a:gd name="connsiteX111" fmla="*/ 76900 w 298556"/>
              <a:gd name="connsiteY111" fmla="*/ 81340 h 456004"/>
              <a:gd name="connsiteX112" fmla="*/ 76695 w 298556"/>
              <a:gd name="connsiteY112" fmla="*/ 79071 h 456004"/>
              <a:gd name="connsiteX113" fmla="*/ 77607 w 298556"/>
              <a:gd name="connsiteY113" fmla="*/ 78463 h 456004"/>
              <a:gd name="connsiteX114" fmla="*/ 75267 w 298556"/>
              <a:gd name="connsiteY114" fmla="*/ 77224 h 456004"/>
              <a:gd name="connsiteX115" fmla="*/ 75316 w 298556"/>
              <a:gd name="connsiteY115" fmla="*/ 75831 h 456004"/>
              <a:gd name="connsiteX116" fmla="*/ 76900 w 298556"/>
              <a:gd name="connsiteY116" fmla="*/ 74411 h 456004"/>
              <a:gd name="connsiteX117" fmla="*/ 75149 w 298556"/>
              <a:gd name="connsiteY117" fmla="*/ 72918 h 456004"/>
              <a:gd name="connsiteX118" fmla="*/ 78020 w 298556"/>
              <a:gd name="connsiteY118" fmla="*/ 71207 h 456004"/>
              <a:gd name="connsiteX119" fmla="*/ 77984 w 298556"/>
              <a:gd name="connsiteY119" fmla="*/ 69560 h 456004"/>
              <a:gd name="connsiteX120" fmla="*/ 77385 w 298556"/>
              <a:gd name="connsiteY120" fmla="*/ 67962 h 456004"/>
              <a:gd name="connsiteX121" fmla="*/ 74641 w 298556"/>
              <a:gd name="connsiteY121" fmla="*/ 60915 h 456004"/>
              <a:gd name="connsiteX122" fmla="*/ 65650 w 298556"/>
              <a:gd name="connsiteY122" fmla="*/ 39628 h 456004"/>
              <a:gd name="connsiteX123" fmla="*/ 63554 w 298556"/>
              <a:gd name="connsiteY123" fmla="*/ 31129 h 456004"/>
              <a:gd name="connsiteX124" fmla="*/ 53338 w 298556"/>
              <a:gd name="connsiteY124" fmla="*/ 6148 h 456004"/>
              <a:gd name="connsiteX125" fmla="*/ 51079 w 298556"/>
              <a:gd name="connsiteY125" fmla="*/ 508 h 456004"/>
              <a:gd name="connsiteX126" fmla="*/ 33238 w 298556"/>
              <a:gd name="connsiteY126" fmla="*/ 9706 h 456004"/>
              <a:gd name="connsiteX127" fmla="*/ 28725 w 298556"/>
              <a:gd name="connsiteY127" fmla="*/ 12052 h 456004"/>
              <a:gd name="connsiteX128" fmla="*/ 8398 w 298556"/>
              <a:gd name="connsiteY128" fmla="*/ 22439 h 456004"/>
              <a:gd name="connsiteX129" fmla="*/ 29591 w 298556"/>
              <a:gd name="connsiteY129" fmla="*/ 50124 h 456004"/>
              <a:gd name="connsiteX130" fmla="*/ 28974 w 298556"/>
              <a:gd name="connsiteY130" fmla="*/ 52071 h 456004"/>
              <a:gd name="connsiteX131" fmla="*/ 25627 w 298556"/>
              <a:gd name="connsiteY131" fmla="*/ 63161 h 456004"/>
              <a:gd name="connsiteX132" fmla="*/ 29936 w 298556"/>
              <a:gd name="connsiteY132" fmla="*/ 69183 h 456004"/>
              <a:gd name="connsiteX133" fmla="*/ 20047 w 298556"/>
              <a:gd name="connsiteY133" fmla="*/ 75844 h 456004"/>
              <a:gd name="connsiteX134" fmla="*/ 21186 w 298556"/>
              <a:gd name="connsiteY134" fmla="*/ 82869 h 456004"/>
              <a:gd name="connsiteX135" fmla="*/ 23141 w 298556"/>
              <a:gd name="connsiteY135" fmla="*/ 92857 h 456004"/>
              <a:gd name="connsiteX136" fmla="*/ 22283 w 298556"/>
              <a:gd name="connsiteY136" fmla="*/ 94450 h 456004"/>
              <a:gd name="connsiteX137" fmla="*/ 19054 w 298556"/>
              <a:gd name="connsiteY137" fmla="*/ 104737 h 456004"/>
              <a:gd name="connsiteX138" fmla="*/ 18958 w 298556"/>
              <a:gd name="connsiteY138" fmla="*/ 105476 h 456004"/>
              <a:gd name="connsiteX139" fmla="*/ 18877 w 298556"/>
              <a:gd name="connsiteY139" fmla="*/ 106212 h 456004"/>
              <a:gd name="connsiteX140" fmla="*/ 16359 w 298556"/>
              <a:gd name="connsiteY140" fmla="*/ 108290 h 456004"/>
              <a:gd name="connsiteX141" fmla="*/ 17352 w 298556"/>
              <a:gd name="connsiteY141" fmla="*/ 109252 h 456004"/>
              <a:gd name="connsiteX142" fmla="*/ 18133 w 298556"/>
              <a:gd name="connsiteY142" fmla="*/ 111158 h 456004"/>
              <a:gd name="connsiteX143" fmla="*/ 12875 w 298556"/>
              <a:gd name="connsiteY143" fmla="*/ 114121 h 456004"/>
              <a:gd name="connsiteX144" fmla="*/ 10435 w 298556"/>
              <a:gd name="connsiteY144" fmla="*/ 118305 h 456004"/>
              <a:gd name="connsiteX145" fmla="*/ 9296 w 298556"/>
              <a:gd name="connsiteY145" fmla="*/ 121763 h 456004"/>
              <a:gd name="connsiteX146" fmla="*/ 9278 w 298556"/>
              <a:gd name="connsiteY146" fmla="*/ 123156 h 456004"/>
              <a:gd name="connsiteX147" fmla="*/ 16432 w 298556"/>
              <a:gd name="connsiteY147" fmla="*/ 126459 h 456004"/>
              <a:gd name="connsiteX148" fmla="*/ 8960 w 298556"/>
              <a:gd name="connsiteY148" fmla="*/ 162576 h 456004"/>
              <a:gd name="connsiteX149" fmla="*/ 11460 w 298556"/>
              <a:gd name="connsiteY149" fmla="*/ 176071 h 456004"/>
              <a:gd name="connsiteX150" fmla="*/ 18618 w 298556"/>
              <a:gd name="connsiteY150" fmla="*/ 195371 h 456004"/>
              <a:gd name="connsiteX151" fmla="*/ 23104 w 298556"/>
              <a:gd name="connsiteY151" fmla="*/ 207441 h 456004"/>
              <a:gd name="connsiteX152" fmla="*/ 32853 w 298556"/>
              <a:gd name="connsiteY152" fmla="*/ 212192 h 456004"/>
              <a:gd name="connsiteX153" fmla="*/ 45645 w 298556"/>
              <a:gd name="connsiteY153" fmla="*/ 215042 h 456004"/>
              <a:gd name="connsiteX154" fmla="*/ 49428 w 298556"/>
              <a:gd name="connsiteY154" fmla="*/ 237227 h 456004"/>
              <a:gd name="connsiteX155" fmla="*/ 41744 w 298556"/>
              <a:gd name="connsiteY155" fmla="*/ 268936 h 456004"/>
              <a:gd name="connsiteX156" fmla="*/ 36164 w 298556"/>
              <a:gd name="connsiteY156" fmla="*/ 284632 h 456004"/>
              <a:gd name="connsiteX157" fmla="*/ 34540 w 298556"/>
              <a:gd name="connsiteY157" fmla="*/ 287480 h 456004"/>
              <a:gd name="connsiteX158" fmla="*/ 32213 w 298556"/>
              <a:gd name="connsiteY158" fmla="*/ 309099 h 456004"/>
              <a:gd name="connsiteX159" fmla="*/ 38777 w 298556"/>
              <a:gd name="connsiteY159" fmla="*/ 314655 h 456004"/>
              <a:gd name="connsiteX160" fmla="*/ 43549 w 298556"/>
              <a:gd name="connsiteY160" fmla="*/ 318674 h 456004"/>
              <a:gd name="connsiteX161" fmla="*/ 43821 w 298556"/>
              <a:gd name="connsiteY161" fmla="*/ 321032 h 456004"/>
              <a:gd name="connsiteX162" fmla="*/ 45572 w 298556"/>
              <a:gd name="connsiteY162" fmla="*/ 336798 h 456004"/>
              <a:gd name="connsiteX163" fmla="*/ 25078 w 298556"/>
              <a:gd name="connsiteY163" fmla="*/ 331033 h 456004"/>
              <a:gd name="connsiteX164" fmla="*/ 23372 w 298556"/>
              <a:gd name="connsiteY164" fmla="*/ 332748 h 456004"/>
              <a:gd name="connsiteX165" fmla="*/ 24597 w 298556"/>
              <a:gd name="connsiteY165" fmla="*/ 336445 h 456004"/>
              <a:gd name="connsiteX166" fmla="*/ 27450 w 298556"/>
              <a:gd name="connsiteY166" fmla="*/ 335594 h 456004"/>
              <a:gd name="connsiteX167" fmla="*/ 28076 w 298556"/>
              <a:gd name="connsiteY167" fmla="*/ 337844 h 456004"/>
              <a:gd name="connsiteX168" fmla="*/ 31814 w 298556"/>
              <a:gd name="connsiteY168" fmla="*/ 341103 h 456004"/>
              <a:gd name="connsiteX169" fmla="*/ 30571 w 298556"/>
              <a:gd name="connsiteY169" fmla="*/ 343373 h 456004"/>
              <a:gd name="connsiteX170" fmla="*/ 28729 w 298556"/>
              <a:gd name="connsiteY170" fmla="*/ 342272 h 456004"/>
              <a:gd name="connsiteX171" fmla="*/ 26761 w 298556"/>
              <a:gd name="connsiteY171" fmla="*/ 342905 h 456004"/>
              <a:gd name="connsiteX172" fmla="*/ 27418 w 298556"/>
              <a:gd name="connsiteY172" fmla="*/ 345184 h 456004"/>
              <a:gd name="connsiteX173" fmla="*/ 25223 w 298556"/>
              <a:gd name="connsiteY173" fmla="*/ 350637 h 456004"/>
              <a:gd name="connsiteX174" fmla="*/ 24828 w 298556"/>
              <a:gd name="connsiteY174" fmla="*/ 354036 h 456004"/>
              <a:gd name="connsiteX175" fmla="*/ 25019 w 298556"/>
              <a:gd name="connsiteY175" fmla="*/ 355909 h 456004"/>
              <a:gd name="connsiteX176" fmla="*/ 26947 w 298556"/>
              <a:gd name="connsiteY176" fmla="*/ 357095 h 456004"/>
              <a:gd name="connsiteX177" fmla="*/ 35266 w 298556"/>
              <a:gd name="connsiteY177" fmla="*/ 359775 h 456004"/>
              <a:gd name="connsiteX178" fmla="*/ 37670 w 298556"/>
              <a:gd name="connsiteY178" fmla="*/ 364525 h 456004"/>
              <a:gd name="connsiteX179" fmla="*/ 39299 w 298556"/>
              <a:gd name="connsiteY179" fmla="*/ 364955 h 456004"/>
              <a:gd name="connsiteX180" fmla="*/ 40932 w 298556"/>
              <a:gd name="connsiteY180" fmla="*/ 362236 h 456004"/>
              <a:gd name="connsiteX181" fmla="*/ 41662 w 298556"/>
              <a:gd name="connsiteY181" fmla="*/ 362778 h 456004"/>
              <a:gd name="connsiteX182" fmla="*/ 42896 w 298556"/>
              <a:gd name="connsiteY182" fmla="*/ 361909 h 456004"/>
              <a:gd name="connsiteX183" fmla="*/ 47419 w 298556"/>
              <a:gd name="connsiteY183" fmla="*/ 362558 h 456004"/>
              <a:gd name="connsiteX184" fmla="*/ 47763 w 298556"/>
              <a:gd name="connsiteY184" fmla="*/ 363803 h 456004"/>
              <a:gd name="connsiteX185" fmla="*/ 45491 w 298556"/>
              <a:gd name="connsiteY185" fmla="*/ 367964 h 456004"/>
              <a:gd name="connsiteX186" fmla="*/ 45405 w 298556"/>
              <a:gd name="connsiteY186" fmla="*/ 367953 h 456004"/>
              <a:gd name="connsiteX187" fmla="*/ 44202 w 298556"/>
              <a:gd name="connsiteY187" fmla="*/ 367800 h 456004"/>
              <a:gd name="connsiteX188" fmla="*/ 42034 w 298556"/>
              <a:gd name="connsiteY188" fmla="*/ 367625 h 456004"/>
              <a:gd name="connsiteX189" fmla="*/ 33973 w 298556"/>
              <a:gd name="connsiteY189" fmla="*/ 370213 h 456004"/>
              <a:gd name="connsiteX190" fmla="*/ 17861 w 298556"/>
              <a:gd name="connsiteY190" fmla="*/ 375126 h 456004"/>
              <a:gd name="connsiteX191" fmla="*/ 18142 w 298556"/>
              <a:gd name="connsiteY191" fmla="*/ 379708 h 456004"/>
              <a:gd name="connsiteX192" fmla="*/ 22247 w 298556"/>
              <a:gd name="connsiteY192" fmla="*/ 388108 h 456004"/>
              <a:gd name="connsiteX193" fmla="*/ 24552 w 298556"/>
              <a:gd name="connsiteY193" fmla="*/ 390191 h 456004"/>
              <a:gd name="connsiteX194" fmla="*/ 19702 w 298556"/>
              <a:gd name="connsiteY194" fmla="*/ 391844 h 456004"/>
              <a:gd name="connsiteX195" fmla="*/ 11424 w 298556"/>
              <a:gd name="connsiteY195" fmla="*/ 392837 h 456004"/>
              <a:gd name="connsiteX196" fmla="*/ 11365 w 298556"/>
              <a:gd name="connsiteY196" fmla="*/ 393655 h 456004"/>
              <a:gd name="connsiteX197" fmla="*/ 9278 w 298556"/>
              <a:gd name="connsiteY197" fmla="*/ 393929 h 456004"/>
              <a:gd name="connsiteX198" fmla="*/ 9242 w 298556"/>
              <a:gd name="connsiteY198" fmla="*/ 394873 h 456004"/>
              <a:gd name="connsiteX199" fmla="*/ 11306 w 298556"/>
              <a:gd name="connsiteY199" fmla="*/ 397347 h 456004"/>
              <a:gd name="connsiteX200" fmla="*/ 9745 w 298556"/>
              <a:gd name="connsiteY200" fmla="*/ 397508 h 456004"/>
              <a:gd name="connsiteX201" fmla="*/ 10013 w 298556"/>
              <a:gd name="connsiteY201" fmla="*/ 398365 h 456004"/>
              <a:gd name="connsiteX202" fmla="*/ 12004 w 298556"/>
              <a:gd name="connsiteY202" fmla="*/ 399205 h 456004"/>
              <a:gd name="connsiteX203" fmla="*/ 10780 w 298556"/>
              <a:gd name="connsiteY203" fmla="*/ 400557 h 456004"/>
              <a:gd name="connsiteX204" fmla="*/ 13447 w 298556"/>
              <a:gd name="connsiteY204" fmla="*/ 402204 h 456004"/>
              <a:gd name="connsiteX205" fmla="*/ 12154 w 298556"/>
              <a:gd name="connsiteY205" fmla="*/ 403372 h 456004"/>
              <a:gd name="connsiteX206" fmla="*/ 8924 w 298556"/>
              <a:gd name="connsiteY206" fmla="*/ 416027 h 456004"/>
              <a:gd name="connsiteX207" fmla="*/ 342 w 298556"/>
              <a:gd name="connsiteY207" fmla="*/ 420846 h 456004"/>
              <a:gd name="connsiteX208" fmla="*/ 2909 w 298556"/>
              <a:gd name="connsiteY208" fmla="*/ 422802 h 456004"/>
              <a:gd name="connsiteX209" fmla="*/ 7473 w 298556"/>
              <a:gd name="connsiteY209" fmla="*/ 426199 h 456004"/>
              <a:gd name="connsiteX210" fmla="*/ 16668 w 298556"/>
              <a:gd name="connsiteY210" fmla="*/ 430470 h 456004"/>
              <a:gd name="connsiteX211" fmla="*/ 28675 w 298556"/>
              <a:gd name="connsiteY211" fmla="*/ 434964 h 456004"/>
              <a:gd name="connsiteX212" fmla="*/ 32649 w 298556"/>
              <a:gd name="connsiteY212" fmla="*/ 439718 h 456004"/>
              <a:gd name="connsiteX213" fmla="*/ 39575 w 298556"/>
              <a:gd name="connsiteY213" fmla="*/ 445405 h 456004"/>
              <a:gd name="connsiteX214" fmla="*/ 42674 w 298556"/>
              <a:gd name="connsiteY214" fmla="*/ 450584 h 456004"/>
              <a:gd name="connsiteX215" fmla="*/ 46316 w 298556"/>
              <a:gd name="connsiteY215" fmla="*/ 452884 h 456004"/>
              <a:gd name="connsiteX216" fmla="*/ 52145 w 298556"/>
              <a:gd name="connsiteY216" fmla="*/ 454598 h 456004"/>
              <a:gd name="connsiteX217" fmla="*/ 54114 w 298556"/>
              <a:gd name="connsiteY217" fmla="*/ 453430 h 456004"/>
              <a:gd name="connsiteX218" fmla="*/ 57026 w 298556"/>
              <a:gd name="connsiteY218" fmla="*/ 450635 h 456004"/>
              <a:gd name="connsiteX219" fmla="*/ 63196 w 298556"/>
              <a:gd name="connsiteY219" fmla="*/ 452959 h 456004"/>
              <a:gd name="connsiteX220" fmla="*/ 67120 w 298556"/>
              <a:gd name="connsiteY220" fmla="*/ 455840 h 456004"/>
              <a:gd name="connsiteX221" fmla="*/ 71901 w 298556"/>
              <a:gd name="connsiteY221" fmla="*/ 456512 h 456004"/>
              <a:gd name="connsiteX222" fmla="*/ 73443 w 298556"/>
              <a:gd name="connsiteY222" fmla="*/ 453991 h 456004"/>
              <a:gd name="connsiteX223" fmla="*/ 75226 w 298556"/>
              <a:gd name="connsiteY223" fmla="*/ 454059 h 456004"/>
              <a:gd name="connsiteX224" fmla="*/ 76827 w 298556"/>
              <a:gd name="connsiteY224" fmla="*/ 456056 h 456004"/>
              <a:gd name="connsiteX225" fmla="*/ 79726 w 298556"/>
              <a:gd name="connsiteY225" fmla="*/ 454626 h 456004"/>
              <a:gd name="connsiteX226" fmla="*/ 82284 w 298556"/>
              <a:gd name="connsiteY226" fmla="*/ 456457 h 456004"/>
              <a:gd name="connsiteX227" fmla="*/ 84262 w 298556"/>
              <a:gd name="connsiteY227" fmla="*/ 454549 h 456004"/>
              <a:gd name="connsiteX228" fmla="*/ 87719 w 298556"/>
              <a:gd name="connsiteY228" fmla="*/ 454178 h 456004"/>
              <a:gd name="connsiteX229" fmla="*/ 113103 w 298556"/>
              <a:gd name="connsiteY229" fmla="*/ 433353 h 456004"/>
              <a:gd name="connsiteX230" fmla="*/ 119195 w 298556"/>
              <a:gd name="connsiteY230" fmla="*/ 424754 h 456004"/>
              <a:gd name="connsiteX231" fmla="*/ 123655 w 298556"/>
              <a:gd name="connsiteY231" fmla="*/ 425830 h 456004"/>
              <a:gd name="connsiteX232" fmla="*/ 123886 w 298556"/>
              <a:gd name="connsiteY232" fmla="*/ 428698 h 456004"/>
              <a:gd name="connsiteX233" fmla="*/ 126308 w 298556"/>
              <a:gd name="connsiteY233" fmla="*/ 427949 h 456004"/>
              <a:gd name="connsiteX234" fmla="*/ 125641 w 298556"/>
              <a:gd name="connsiteY234" fmla="*/ 420651 h 456004"/>
              <a:gd name="connsiteX235" fmla="*/ 126871 w 298556"/>
              <a:gd name="connsiteY235" fmla="*/ 417495 h 456004"/>
              <a:gd name="connsiteX236" fmla="*/ 124811 w 298556"/>
              <a:gd name="connsiteY236" fmla="*/ 413004 h 456004"/>
              <a:gd name="connsiteX237" fmla="*/ 125637 w 298556"/>
              <a:gd name="connsiteY237" fmla="*/ 410466 h 456004"/>
              <a:gd name="connsiteX238" fmla="*/ 127447 w 298556"/>
              <a:gd name="connsiteY238" fmla="*/ 410730 h 456004"/>
              <a:gd name="connsiteX239" fmla="*/ 130019 w 298556"/>
              <a:gd name="connsiteY239" fmla="*/ 406919 h 456004"/>
              <a:gd name="connsiteX240" fmla="*/ 126508 w 298556"/>
              <a:gd name="connsiteY240" fmla="*/ 403068 h 456004"/>
              <a:gd name="connsiteX241" fmla="*/ 126794 w 298556"/>
              <a:gd name="connsiteY241" fmla="*/ 402157 h 456004"/>
              <a:gd name="connsiteX242" fmla="*/ 127519 w 298556"/>
              <a:gd name="connsiteY242" fmla="*/ 401485 h 456004"/>
              <a:gd name="connsiteX243" fmla="*/ 130686 w 298556"/>
              <a:gd name="connsiteY243" fmla="*/ 401899 h 456004"/>
              <a:gd name="connsiteX244" fmla="*/ 138048 w 298556"/>
              <a:gd name="connsiteY244" fmla="*/ 395458 h 456004"/>
              <a:gd name="connsiteX245" fmla="*/ 144077 w 298556"/>
              <a:gd name="connsiteY245" fmla="*/ 389907 h 456004"/>
              <a:gd name="connsiteX246" fmla="*/ 149384 w 298556"/>
              <a:gd name="connsiteY246" fmla="*/ 388167 h 456004"/>
              <a:gd name="connsiteX247" fmla="*/ 150831 w 298556"/>
              <a:gd name="connsiteY247" fmla="*/ 388912 h 456004"/>
              <a:gd name="connsiteX248" fmla="*/ 154007 w 298556"/>
              <a:gd name="connsiteY248" fmla="*/ 391425 h 456004"/>
              <a:gd name="connsiteX249" fmla="*/ 157654 w 298556"/>
              <a:gd name="connsiteY249" fmla="*/ 385151 h 456004"/>
              <a:gd name="connsiteX250" fmla="*/ 161060 w 298556"/>
              <a:gd name="connsiteY250" fmla="*/ 384138 h 456004"/>
              <a:gd name="connsiteX251" fmla="*/ 163333 w 298556"/>
              <a:gd name="connsiteY251" fmla="*/ 385189 h 456004"/>
              <a:gd name="connsiteX252" fmla="*/ 177767 w 298556"/>
              <a:gd name="connsiteY252" fmla="*/ 379762 h 456004"/>
              <a:gd name="connsiteX253" fmla="*/ 172918 w 298556"/>
              <a:gd name="connsiteY253" fmla="*/ 363916 h 456004"/>
              <a:gd name="connsiteX254" fmla="*/ 182308 w 298556"/>
              <a:gd name="connsiteY254" fmla="*/ 360027 h 456004"/>
              <a:gd name="connsiteX255" fmla="*/ 183624 w 298556"/>
              <a:gd name="connsiteY255" fmla="*/ 356566 h 456004"/>
              <a:gd name="connsiteX256" fmla="*/ 178947 w 298556"/>
              <a:gd name="connsiteY256" fmla="*/ 354154 h 456004"/>
              <a:gd name="connsiteX257" fmla="*/ 171852 w 298556"/>
              <a:gd name="connsiteY257" fmla="*/ 352806 h 456004"/>
              <a:gd name="connsiteX258" fmla="*/ 171203 w 298556"/>
              <a:gd name="connsiteY258" fmla="*/ 350295 h 456004"/>
              <a:gd name="connsiteX259" fmla="*/ 171848 w 298556"/>
              <a:gd name="connsiteY259" fmla="*/ 348688 h 456004"/>
              <a:gd name="connsiteX260" fmla="*/ 174864 w 298556"/>
              <a:gd name="connsiteY260" fmla="*/ 345237 h 456004"/>
              <a:gd name="connsiteX261" fmla="*/ 183492 w 298556"/>
              <a:gd name="connsiteY261" fmla="*/ 345973 h 456004"/>
              <a:gd name="connsiteX262" fmla="*/ 186921 w 298556"/>
              <a:gd name="connsiteY262" fmla="*/ 345505 h 456004"/>
              <a:gd name="connsiteX263" fmla="*/ 190990 w 298556"/>
              <a:gd name="connsiteY263" fmla="*/ 337002 h 456004"/>
              <a:gd name="connsiteX264" fmla="*/ 199705 w 298556"/>
              <a:gd name="connsiteY264" fmla="*/ 338482 h 456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298556" h="456004">
                <a:moveTo>
                  <a:pt x="199705" y="338482"/>
                </a:moveTo>
                <a:lnTo>
                  <a:pt x="213939" y="338535"/>
                </a:lnTo>
                <a:lnTo>
                  <a:pt x="217160" y="334609"/>
                </a:lnTo>
                <a:lnTo>
                  <a:pt x="223719" y="326329"/>
                </a:lnTo>
                <a:lnTo>
                  <a:pt x="227362" y="326123"/>
                </a:lnTo>
                <a:lnTo>
                  <a:pt x="233332" y="342932"/>
                </a:lnTo>
                <a:lnTo>
                  <a:pt x="241447" y="350080"/>
                </a:lnTo>
                <a:lnTo>
                  <a:pt x="250107" y="345256"/>
                </a:lnTo>
                <a:lnTo>
                  <a:pt x="253500" y="343468"/>
                </a:lnTo>
                <a:lnTo>
                  <a:pt x="256847" y="344067"/>
                </a:lnTo>
                <a:lnTo>
                  <a:pt x="260005" y="342974"/>
                </a:lnTo>
                <a:lnTo>
                  <a:pt x="263085" y="340282"/>
                </a:lnTo>
                <a:lnTo>
                  <a:pt x="263797" y="337912"/>
                </a:lnTo>
                <a:lnTo>
                  <a:pt x="260027" y="335448"/>
                </a:lnTo>
                <a:lnTo>
                  <a:pt x="255518" y="337645"/>
                </a:lnTo>
                <a:lnTo>
                  <a:pt x="253132" y="337388"/>
                </a:lnTo>
                <a:lnTo>
                  <a:pt x="251912" y="336047"/>
                </a:lnTo>
                <a:lnTo>
                  <a:pt x="251422" y="330703"/>
                </a:lnTo>
                <a:lnTo>
                  <a:pt x="245176" y="329268"/>
                </a:lnTo>
                <a:lnTo>
                  <a:pt x="254171" y="315895"/>
                </a:lnTo>
                <a:lnTo>
                  <a:pt x="262808" y="307226"/>
                </a:lnTo>
                <a:lnTo>
                  <a:pt x="261293" y="296397"/>
                </a:lnTo>
                <a:lnTo>
                  <a:pt x="250814" y="287075"/>
                </a:lnTo>
                <a:lnTo>
                  <a:pt x="249417" y="278894"/>
                </a:lnTo>
                <a:lnTo>
                  <a:pt x="249140" y="271506"/>
                </a:lnTo>
                <a:lnTo>
                  <a:pt x="249217" y="268577"/>
                </a:lnTo>
                <a:lnTo>
                  <a:pt x="254189" y="259201"/>
                </a:lnTo>
                <a:lnTo>
                  <a:pt x="260177" y="255456"/>
                </a:lnTo>
                <a:lnTo>
                  <a:pt x="260359" y="249452"/>
                </a:lnTo>
                <a:lnTo>
                  <a:pt x="263525" y="243751"/>
                </a:lnTo>
                <a:lnTo>
                  <a:pt x="273663" y="239641"/>
                </a:lnTo>
                <a:lnTo>
                  <a:pt x="281026" y="235547"/>
                </a:lnTo>
                <a:lnTo>
                  <a:pt x="281352" y="233538"/>
                </a:lnTo>
                <a:lnTo>
                  <a:pt x="285571" y="231827"/>
                </a:lnTo>
                <a:lnTo>
                  <a:pt x="298898" y="219861"/>
                </a:lnTo>
                <a:lnTo>
                  <a:pt x="298876" y="218872"/>
                </a:lnTo>
                <a:lnTo>
                  <a:pt x="298794" y="216217"/>
                </a:lnTo>
                <a:lnTo>
                  <a:pt x="298604" y="214924"/>
                </a:lnTo>
                <a:lnTo>
                  <a:pt x="294879" y="211303"/>
                </a:lnTo>
                <a:lnTo>
                  <a:pt x="293877" y="207028"/>
                </a:lnTo>
                <a:lnTo>
                  <a:pt x="288601" y="200507"/>
                </a:lnTo>
                <a:lnTo>
                  <a:pt x="286723" y="192838"/>
                </a:lnTo>
                <a:lnTo>
                  <a:pt x="279837" y="190356"/>
                </a:lnTo>
                <a:lnTo>
                  <a:pt x="276449" y="191314"/>
                </a:lnTo>
                <a:lnTo>
                  <a:pt x="273518" y="188328"/>
                </a:lnTo>
                <a:lnTo>
                  <a:pt x="270647" y="186009"/>
                </a:lnTo>
                <a:lnTo>
                  <a:pt x="268129" y="181417"/>
                </a:lnTo>
                <a:lnTo>
                  <a:pt x="271137" y="163656"/>
                </a:lnTo>
                <a:lnTo>
                  <a:pt x="272783" y="161069"/>
                </a:lnTo>
                <a:lnTo>
                  <a:pt x="279778" y="153781"/>
                </a:lnTo>
                <a:lnTo>
                  <a:pt x="280286" y="148767"/>
                </a:lnTo>
                <a:lnTo>
                  <a:pt x="269322" y="137391"/>
                </a:lnTo>
                <a:lnTo>
                  <a:pt x="261665" y="135875"/>
                </a:lnTo>
                <a:lnTo>
                  <a:pt x="253513" y="133788"/>
                </a:lnTo>
                <a:lnTo>
                  <a:pt x="252792" y="133620"/>
                </a:lnTo>
                <a:lnTo>
                  <a:pt x="231880" y="128810"/>
                </a:lnTo>
                <a:lnTo>
                  <a:pt x="224654" y="124290"/>
                </a:lnTo>
                <a:lnTo>
                  <a:pt x="219836" y="124567"/>
                </a:lnTo>
                <a:lnTo>
                  <a:pt x="227548" y="161323"/>
                </a:lnTo>
                <a:lnTo>
                  <a:pt x="224454" y="165348"/>
                </a:lnTo>
                <a:lnTo>
                  <a:pt x="200108" y="166224"/>
                </a:lnTo>
                <a:lnTo>
                  <a:pt x="201623" y="177233"/>
                </a:lnTo>
                <a:lnTo>
                  <a:pt x="172972" y="194876"/>
                </a:lnTo>
                <a:lnTo>
                  <a:pt x="170664" y="196464"/>
                </a:lnTo>
                <a:lnTo>
                  <a:pt x="156651" y="206075"/>
                </a:lnTo>
                <a:lnTo>
                  <a:pt x="147334" y="200076"/>
                </a:lnTo>
                <a:lnTo>
                  <a:pt x="144508" y="198320"/>
                </a:lnTo>
                <a:lnTo>
                  <a:pt x="145410" y="192217"/>
                </a:lnTo>
                <a:lnTo>
                  <a:pt x="147111" y="180949"/>
                </a:lnTo>
                <a:lnTo>
                  <a:pt x="144680" y="181557"/>
                </a:lnTo>
                <a:lnTo>
                  <a:pt x="128912" y="163166"/>
                </a:lnTo>
                <a:lnTo>
                  <a:pt x="124693" y="155211"/>
                </a:lnTo>
                <a:lnTo>
                  <a:pt x="121504" y="154621"/>
                </a:lnTo>
                <a:lnTo>
                  <a:pt x="110989" y="152951"/>
                </a:lnTo>
                <a:lnTo>
                  <a:pt x="116868" y="136452"/>
                </a:lnTo>
                <a:lnTo>
                  <a:pt x="115294" y="136592"/>
                </a:lnTo>
                <a:lnTo>
                  <a:pt x="112867" y="134841"/>
                </a:lnTo>
                <a:lnTo>
                  <a:pt x="112309" y="131719"/>
                </a:lnTo>
                <a:lnTo>
                  <a:pt x="108209" y="131945"/>
                </a:lnTo>
                <a:lnTo>
                  <a:pt x="106022" y="130734"/>
                </a:lnTo>
                <a:lnTo>
                  <a:pt x="105668" y="128660"/>
                </a:lnTo>
                <a:lnTo>
                  <a:pt x="104190" y="129363"/>
                </a:lnTo>
                <a:lnTo>
                  <a:pt x="103804" y="128143"/>
                </a:lnTo>
                <a:lnTo>
                  <a:pt x="102706" y="127721"/>
                </a:lnTo>
                <a:lnTo>
                  <a:pt x="100919" y="126564"/>
                </a:lnTo>
                <a:lnTo>
                  <a:pt x="98805" y="127508"/>
                </a:lnTo>
                <a:lnTo>
                  <a:pt x="97367" y="128819"/>
                </a:lnTo>
                <a:lnTo>
                  <a:pt x="94995" y="132626"/>
                </a:lnTo>
                <a:lnTo>
                  <a:pt x="95194" y="135848"/>
                </a:lnTo>
                <a:lnTo>
                  <a:pt x="96523" y="136946"/>
                </a:lnTo>
                <a:lnTo>
                  <a:pt x="94745" y="138784"/>
                </a:lnTo>
                <a:lnTo>
                  <a:pt x="94849" y="140821"/>
                </a:lnTo>
                <a:lnTo>
                  <a:pt x="92418" y="142727"/>
                </a:lnTo>
                <a:lnTo>
                  <a:pt x="91202" y="142097"/>
                </a:lnTo>
                <a:lnTo>
                  <a:pt x="90359" y="139465"/>
                </a:lnTo>
                <a:lnTo>
                  <a:pt x="88785" y="139333"/>
                </a:lnTo>
                <a:lnTo>
                  <a:pt x="85954" y="134101"/>
                </a:lnTo>
                <a:lnTo>
                  <a:pt x="86743" y="131210"/>
                </a:lnTo>
                <a:lnTo>
                  <a:pt x="85927" y="130480"/>
                </a:lnTo>
                <a:lnTo>
                  <a:pt x="83364" y="128356"/>
                </a:lnTo>
                <a:lnTo>
                  <a:pt x="83436" y="126518"/>
                </a:lnTo>
                <a:lnTo>
                  <a:pt x="80129" y="120633"/>
                </a:lnTo>
                <a:lnTo>
                  <a:pt x="78832" y="116698"/>
                </a:lnTo>
                <a:lnTo>
                  <a:pt x="76001" y="114570"/>
                </a:lnTo>
                <a:lnTo>
                  <a:pt x="75421" y="112578"/>
                </a:lnTo>
                <a:lnTo>
                  <a:pt x="76169" y="110600"/>
                </a:lnTo>
                <a:lnTo>
                  <a:pt x="71415" y="101175"/>
                </a:lnTo>
                <a:lnTo>
                  <a:pt x="68403" y="96464"/>
                </a:lnTo>
                <a:lnTo>
                  <a:pt x="77204" y="90579"/>
                </a:lnTo>
                <a:lnTo>
                  <a:pt x="75947" y="87629"/>
                </a:lnTo>
                <a:lnTo>
                  <a:pt x="75784" y="84194"/>
                </a:lnTo>
                <a:lnTo>
                  <a:pt x="76900" y="81340"/>
                </a:lnTo>
                <a:lnTo>
                  <a:pt x="76695" y="79071"/>
                </a:lnTo>
                <a:lnTo>
                  <a:pt x="77607" y="78463"/>
                </a:lnTo>
                <a:lnTo>
                  <a:pt x="75267" y="77224"/>
                </a:lnTo>
                <a:lnTo>
                  <a:pt x="75316" y="75831"/>
                </a:lnTo>
                <a:lnTo>
                  <a:pt x="76900" y="74411"/>
                </a:lnTo>
                <a:lnTo>
                  <a:pt x="75149" y="72918"/>
                </a:lnTo>
                <a:lnTo>
                  <a:pt x="78020" y="71207"/>
                </a:lnTo>
                <a:lnTo>
                  <a:pt x="77984" y="69560"/>
                </a:lnTo>
                <a:lnTo>
                  <a:pt x="77385" y="67962"/>
                </a:lnTo>
                <a:lnTo>
                  <a:pt x="74641" y="60915"/>
                </a:lnTo>
                <a:lnTo>
                  <a:pt x="65650" y="39628"/>
                </a:lnTo>
                <a:lnTo>
                  <a:pt x="63554" y="31129"/>
                </a:lnTo>
                <a:lnTo>
                  <a:pt x="53338" y="6148"/>
                </a:lnTo>
                <a:lnTo>
                  <a:pt x="51079" y="508"/>
                </a:lnTo>
                <a:lnTo>
                  <a:pt x="33238" y="9706"/>
                </a:lnTo>
                <a:lnTo>
                  <a:pt x="28725" y="12052"/>
                </a:lnTo>
                <a:lnTo>
                  <a:pt x="8398" y="22439"/>
                </a:lnTo>
                <a:lnTo>
                  <a:pt x="29591" y="50124"/>
                </a:lnTo>
                <a:lnTo>
                  <a:pt x="28974" y="52071"/>
                </a:lnTo>
                <a:lnTo>
                  <a:pt x="25627" y="63161"/>
                </a:lnTo>
                <a:lnTo>
                  <a:pt x="29936" y="69183"/>
                </a:lnTo>
                <a:lnTo>
                  <a:pt x="20047" y="75844"/>
                </a:lnTo>
                <a:lnTo>
                  <a:pt x="21186" y="82869"/>
                </a:lnTo>
                <a:lnTo>
                  <a:pt x="23141" y="92857"/>
                </a:lnTo>
                <a:lnTo>
                  <a:pt x="22283" y="94450"/>
                </a:lnTo>
                <a:lnTo>
                  <a:pt x="19054" y="104737"/>
                </a:lnTo>
                <a:lnTo>
                  <a:pt x="18958" y="105476"/>
                </a:lnTo>
                <a:lnTo>
                  <a:pt x="18877" y="106212"/>
                </a:lnTo>
                <a:lnTo>
                  <a:pt x="16359" y="108290"/>
                </a:lnTo>
                <a:lnTo>
                  <a:pt x="17352" y="109252"/>
                </a:lnTo>
                <a:lnTo>
                  <a:pt x="18133" y="111158"/>
                </a:lnTo>
                <a:lnTo>
                  <a:pt x="12875" y="114121"/>
                </a:lnTo>
                <a:lnTo>
                  <a:pt x="10435" y="118305"/>
                </a:lnTo>
                <a:lnTo>
                  <a:pt x="9296" y="121763"/>
                </a:lnTo>
                <a:lnTo>
                  <a:pt x="9278" y="123156"/>
                </a:lnTo>
                <a:lnTo>
                  <a:pt x="16432" y="126459"/>
                </a:lnTo>
                <a:lnTo>
                  <a:pt x="8960" y="162576"/>
                </a:lnTo>
                <a:lnTo>
                  <a:pt x="11460" y="176071"/>
                </a:lnTo>
                <a:lnTo>
                  <a:pt x="18618" y="195371"/>
                </a:lnTo>
                <a:lnTo>
                  <a:pt x="23104" y="207441"/>
                </a:lnTo>
                <a:lnTo>
                  <a:pt x="32853" y="212192"/>
                </a:lnTo>
                <a:lnTo>
                  <a:pt x="45645" y="215042"/>
                </a:lnTo>
                <a:lnTo>
                  <a:pt x="49428" y="237227"/>
                </a:lnTo>
                <a:lnTo>
                  <a:pt x="41744" y="268936"/>
                </a:lnTo>
                <a:lnTo>
                  <a:pt x="36164" y="284632"/>
                </a:lnTo>
                <a:lnTo>
                  <a:pt x="34540" y="287480"/>
                </a:lnTo>
                <a:lnTo>
                  <a:pt x="32213" y="309099"/>
                </a:lnTo>
                <a:lnTo>
                  <a:pt x="38777" y="314655"/>
                </a:lnTo>
                <a:lnTo>
                  <a:pt x="43549" y="318674"/>
                </a:lnTo>
                <a:lnTo>
                  <a:pt x="43821" y="321032"/>
                </a:lnTo>
                <a:lnTo>
                  <a:pt x="45572" y="336798"/>
                </a:lnTo>
                <a:lnTo>
                  <a:pt x="25078" y="331033"/>
                </a:lnTo>
                <a:lnTo>
                  <a:pt x="23372" y="332748"/>
                </a:lnTo>
                <a:lnTo>
                  <a:pt x="24597" y="336445"/>
                </a:lnTo>
                <a:lnTo>
                  <a:pt x="27450" y="335594"/>
                </a:lnTo>
                <a:lnTo>
                  <a:pt x="28076" y="337844"/>
                </a:lnTo>
                <a:lnTo>
                  <a:pt x="31814" y="341103"/>
                </a:lnTo>
                <a:lnTo>
                  <a:pt x="30571" y="343373"/>
                </a:lnTo>
                <a:lnTo>
                  <a:pt x="28729" y="342272"/>
                </a:lnTo>
                <a:lnTo>
                  <a:pt x="26761" y="342905"/>
                </a:lnTo>
                <a:lnTo>
                  <a:pt x="27418" y="345184"/>
                </a:lnTo>
                <a:lnTo>
                  <a:pt x="25223" y="350637"/>
                </a:lnTo>
                <a:lnTo>
                  <a:pt x="24828" y="354036"/>
                </a:lnTo>
                <a:lnTo>
                  <a:pt x="25019" y="355909"/>
                </a:lnTo>
                <a:lnTo>
                  <a:pt x="26947" y="357095"/>
                </a:lnTo>
                <a:lnTo>
                  <a:pt x="35266" y="359775"/>
                </a:lnTo>
                <a:lnTo>
                  <a:pt x="37670" y="364525"/>
                </a:lnTo>
                <a:lnTo>
                  <a:pt x="39299" y="364955"/>
                </a:lnTo>
                <a:lnTo>
                  <a:pt x="40932" y="362236"/>
                </a:lnTo>
                <a:lnTo>
                  <a:pt x="41662" y="362778"/>
                </a:lnTo>
                <a:lnTo>
                  <a:pt x="42896" y="361909"/>
                </a:lnTo>
                <a:lnTo>
                  <a:pt x="47419" y="362558"/>
                </a:lnTo>
                <a:lnTo>
                  <a:pt x="47763" y="363803"/>
                </a:lnTo>
                <a:lnTo>
                  <a:pt x="45491" y="367964"/>
                </a:lnTo>
                <a:lnTo>
                  <a:pt x="45405" y="367953"/>
                </a:lnTo>
                <a:lnTo>
                  <a:pt x="44202" y="367800"/>
                </a:lnTo>
                <a:lnTo>
                  <a:pt x="42034" y="367625"/>
                </a:lnTo>
                <a:lnTo>
                  <a:pt x="33973" y="370213"/>
                </a:lnTo>
                <a:lnTo>
                  <a:pt x="17861" y="375126"/>
                </a:lnTo>
                <a:lnTo>
                  <a:pt x="18142" y="379708"/>
                </a:lnTo>
                <a:lnTo>
                  <a:pt x="22247" y="388108"/>
                </a:lnTo>
                <a:lnTo>
                  <a:pt x="24552" y="390191"/>
                </a:lnTo>
                <a:lnTo>
                  <a:pt x="19702" y="391844"/>
                </a:lnTo>
                <a:lnTo>
                  <a:pt x="11424" y="392837"/>
                </a:lnTo>
                <a:lnTo>
                  <a:pt x="11365" y="393655"/>
                </a:lnTo>
                <a:lnTo>
                  <a:pt x="9278" y="393929"/>
                </a:lnTo>
                <a:lnTo>
                  <a:pt x="9242" y="394873"/>
                </a:lnTo>
                <a:lnTo>
                  <a:pt x="11306" y="397347"/>
                </a:lnTo>
                <a:lnTo>
                  <a:pt x="9745" y="397508"/>
                </a:lnTo>
                <a:lnTo>
                  <a:pt x="10013" y="398365"/>
                </a:lnTo>
                <a:lnTo>
                  <a:pt x="12004" y="399205"/>
                </a:lnTo>
                <a:lnTo>
                  <a:pt x="10780" y="400557"/>
                </a:lnTo>
                <a:lnTo>
                  <a:pt x="13447" y="402204"/>
                </a:lnTo>
                <a:lnTo>
                  <a:pt x="12154" y="403372"/>
                </a:lnTo>
                <a:lnTo>
                  <a:pt x="8924" y="416027"/>
                </a:lnTo>
                <a:lnTo>
                  <a:pt x="342" y="420846"/>
                </a:lnTo>
                <a:lnTo>
                  <a:pt x="2909" y="422802"/>
                </a:lnTo>
                <a:lnTo>
                  <a:pt x="7473" y="426199"/>
                </a:lnTo>
                <a:lnTo>
                  <a:pt x="16668" y="430470"/>
                </a:lnTo>
                <a:lnTo>
                  <a:pt x="28675" y="434964"/>
                </a:lnTo>
                <a:lnTo>
                  <a:pt x="32649" y="439718"/>
                </a:lnTo>
                <a:lnTo>
                  <a:pt x="39575" y="445405"/>
                </a:lnTo>
                <a:lnTo>
                  <a:pt x="42674" y="450584"/>
                </a:lnTo>
                <a:lnTo>
                  <a:pt x="46316" y="452884"/>
                </a:lnTo>
                <a:lnTo>
                  <a:pt x="52145" y="454598"/>
                </a:lnTo>
                <a:lnTo>
                  <a:pt x="54114" y="453430"/>
                </a:lnTo>
                <a:lnTo>
                  <a:pt x="57026" y="450635"/>
                </a:lnTo>
                <a:lnTo>
                  <a:pt x="63196" y="452959"/>
                </a:lnTo>
                <a:lnTo>
                  <a:pt x="67120" y="455840"/>
                </a:lnTo>
                <a:lnTo>
                  <a:pt x="71901" y="456512"/>
                </a:lnTo>
                <a:lnTo>
                  <a:pt x="73443" y="453991"/>
                </a:lnTo>
                <a:lnTo>
                  <a:pt x="75226" y="454059"/>
                </a:lnTo>
                <a:lnTo>
                  <a:pt x="76827" y="456056"/>
                </a:lnTo>
                <a:lnTo>
                  <a:pt x="79726" y="454626"/>
                </a:lnTo>
                <a:lnTo>
                  <a:pt x="82284" y="456457"/>
                </a:lnTo>
                <a:lnTo>
                  <a:pt x="84262" y="454549"/>
                </a:lnTo>
                <a:lnTo>
                  <a:pt x="87719" y="454178"/>
                </a:lnTo>
                <a:lnTo>
                  <a:pt x="113103" y="433353"/>
                </a:lnTo>
                <a:lnTo>
                  <a:pt x="119195" y="424754"/>
                </a:lnTo>
                <a:lnTo>
                  <a:pt x="123655" y="425830"/>
                </a:lnTo>
                <a:lnTo>
                  <a:pt x="123886" y="428698"/>
                </a:lnTo>
                <a:lnTo>
                  <a:pt x="126308" y="427949"/>
                </a:lnTo>
                <a:lnTo>
                  <a:pt x="125641" y="420651"/>
                </a:lnTo>
                <a:lnTo>
                  <a:pt x="126871" y="417495"/>
                </a:lnTo>
                <a:lnTo>
                  <a:pt x="124811" y="413004"/>
                </a:lnTo>
                <a:lnTo>
                  <a:pt x="125637" y="410466"/>
                </a:lnTo>
                <a:lnTo>
                  <a:pt x="127447" y="410730"/>
                </a:lnTo>
                <a:lnTo>
                  <a:pt x="130019" y="406919"/>
                </a:lnTo>
                <a:lnTo>
                  <a:pt x="126508" y="403068"/>
                </a:lnTo>
                <a:lnTo>
                  <a:pt x="126794" y="402157"/>
                </a:lnTo>
                <a:lnTo>
                  <a:pt x="127519" y="401485"/>
                </a:lnTo>
                <a:lnTo>
                  <a:pt x="130686" y="401899"/>
                </a:lnTo>
                <a:lnTo>
                  <a:pt x="138048" y="395458"/>
                </a:lnTo>
                <a:lnTo>
                  <a:pt x="144077" y="389907"/>
                </a:lnTo>
                <a:lnTo>
                  <a:pt x="149384" y="388167"/>
                </a:lnTo>
                <a:lnTo>
                  <a:pt x="150831" y="388912"/>
                </a:lnTo>
                <a:lnTo>
                  <a:pt x="154007" y="391425"/>
                </a:lnTo>
                <a:lnTo>
                  <a:pt x="157654" y="385151"/>
                </a:lnTo>
                <a:lnTo>
                  <a:pt x="161060" y="384138"/>
                </a:lnTo>
                <a:lnTo>
                  <a:pt x="163333" y="385189"/>
                </a:lnTo>
                <a:lnTo>
                  <a:pt x="177767" y="379762"/>
                </a:lnTo>
                <a:lnTo>
                  <a:pt x="172918" y="363916"/>
                </a:lnTo>
                <a:lnTo>
                  <a:pt x="182308" y="360027"/>
                </a:lnTo>
                <a:lnTo>
                  <a:pt x="183624" y="356566"/>
                </a:lnTo>
                <a:lnTo>
                  <a:pt x="178947" y="354154"/>
                </a:lnTo>
                <a:lnTo>
                  <a:pt x="171852" y="352806"/>
                </a:lnTo>
                <a:lnTo>
                  <a:pt x="171203" y="350295"/>
                </a:lnTo>
                <a:lnTo>
                  <a:pt x="171848" y="348688"/>
                </a:lnTo>
                <a:lnTo>
                  <a:pt x="174864" y="345237"/>
                </a:lnTo>
                <a:lnTo>
                  <a:pt x="183492" y="345973"/>
                </a:lnTo>
                <a:lnTo>
                  <a:pt x="186921" y="345505"/>
                </a:lnTo>
                <a:lnTo>
                  <a:pt x="190990" y="337002"/>
                </a:lnTo>
                <a:lnTo>
                  <a:pt x="199705" y="33848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0BCCF6A0-3333-B76A-0FA4-A70104EFCAB3}"/>
              </a:ext>
            </a:extLst>
          </p:cNvPr>
          <p:cNvSpPr>
            <a:spLocks/>
          </p:cNvSpPr>
          <p:nvPr/>
        </p:nvSpPr>
        <p:spPr>
          <a:xfrm flipV="1">
            <a:off x="6313376" y="3272528"/>
            <a:ext cx="480795" cy="261487"/>
          </a:xfrm>
          <a:custGeom>
            <a:avLst/>
            <a:gdLst>
              <a:gd name="connsiteX0" fmla="*/ 280664 w 327420"/>
              <a:gd name="connsiteY0" fmla="*/ 97888 h 178072"/>
              <a:gd name="connsiteX1" fmla="*/ 270067 w 327420"/>
              <a:gd name="connsiteY1" fmla="*/ 102909 h 178072"/>
              <a:gd name="connsiteX2" fmla="*/ 264714 w 327420"/>
              <a:gd name="connsiteY2" fmla="*/ 100008 h 178072"/>
              <a:gd name="connsiteX3" fmla="*/ 261589 w 327420"/>
              <a:gd name="connsiteY3" fmla="*/ 96126 h 178072"/>
              <a:gd name="connsiteX4" fmla="*/ 255306 w 327420"/>
              <a:gd name="connsiteY4" fmla="*/ 94831 h 178072"/>
              <a:gd name="connsiteX5" fmla="*/ 251274 w 327420"/>
              <a:gd name="connsiteY5" fmla="*/ 91700 h 178072"/>
              <a:gd name="connsiteX6" fmla="*/ 229014 w 327420"/>
              <a:gd name="connsiteY6" fmla="*/ 95532 h 178072"/>
              <a:gd name="connsiteX7" fmla="*/ 222668 w 327420"/>
              <a:gd name="connsiteY7" fmla="*/ 92718 h 178072"/>
              <a:gd name="connsiteX8" fmla="*/ 215877 w 327420"/>
              <a:gd name="connsiteY8" fmla="*/ 88596 h 178072"/>
              <a:gd name="connsiteX9" fmla="*/ 214879 w 327420"/>
              <a:gd name="connsiteY9" fmla="*/ 85639 h 178072"/>
              <a:gd name="connsiteX10" fmla="*/ 213020 w 327420"/>
              <a:gd name="connsiteY10" fmla="*/ 82259 h 178072"/>
              <a:gd name="connsiteX11" fmla="*/ 211831 w 327420"/>
              <a:gd name="connsiteY11" fmla="*/ 77243 h 178072"/>
              <a:gd name="connsiteX12" fmla="*/ 210071 w 327420"/>
              <a:gd name="connsiteY12" fmla="*/ 70541 h 178072"/>
              <a:gd name="connsiteX13" fmla="*/ 205734 w 327420"/>
              <a:gd name="connsiteY13" fmla="*/ 64681 h 178072"/>
              <a:gd name="connsiteX14" fmla="*/ 193291 w 327420"/>
              <a:gd name="connsiteY14" fmla="*/ 54646 h 178072"/>
              <a:gd name="connsiteX15" fmla="*/ 183924 w 327420"/>
              <a:gd name="connsiteY15" fmla="*/ 51940 h 178072"/>
              <a:gd name="connsiteX16" fmla="*/ 169336 w 327420"/>
              <a:gd name="connsiteY16" fmla="*/ 58215 h 178072"/>
              <a:gd name="connsiteX17" fmla="*/ 165530 w 327420"/>
              <a:gd name="connsiteY17" fmla="*/ 55960 h 178072"/>
              <a:gd name="connsiteX18" fmla="*/ 155323 w 327420"/>
              <a:gd name="connsiteY18" fmla="*/ 41381 h 178072"/>
              <a:gd name="connsiteX19" fmla="*/ 153309 w 327420"/>
              <a:gd name="connsiteY19" fmla="*/ 41825 h 178072"/>
              <a:gd name="connsiteX20" fmla="*/ 150351 w 327420"/>
              <a:gd name="connsiteY20" fmla="*/ 41223 h 178072"/>
              <a:gd name="connsiteX21" fmla="*/ 146668 w 327420"/>
              <a:gd name="connsiteY21" fmla="*/ 38878 h 178072"/>
              <a:gd name="connsiteX22" fmla="*/ 139324 w 327420"/>
              <a:gd name="connsiteY22" fmla="*/ 38408 h 178072"/>
              <a:gd name="connsiteX23" fmla="*/ 122191 w 327420"/>
              <a:gd name="connsiteY23" fmla="*/ 34058 h 178072"/>
              <a:gd name="connsiteX24" fmla="*/ 121360 w 327420"/>
              <a:gd name="connsiteY24" fmla="*/ 31531 h 178072"/>
              <a:gd name="connsiteX25" fmla="*/ 119668 w 327420"/>
              <a:gd name="connsiteY25" fmla="*/ 24173 h 178072"/>
              <a:gd name="connsiteX26" fmla="*/ 122463 w 327420"/>
              <a:gd name="connsiteY26" fmla="*/ 13849 h 178072"/>
              <a:gd name="connsiteX27" fmla="*/ 118616 w 327420"/>
              <a:gd name="connsiteY27" fmla="*/ 12039 h 178072"/>
              <a:gd name="connsiteX28" fmla="*/ 118308 w 327420"/>
              <a:gd name="connsiteY28" fmla="*/ 10501 h 178072"/>
              <a:gd name="connsiteX29" fmla="*/ 117423 w 327420"/>
              <a:gd name="connsiteY29" fmla="*/ 9546 h 178072"/>
              <a:gd name="connsiteX30" fmla="*/ 116516 w 327420"/>
              <a:gd name="connsiteY30" fmla="*/ 9238 h 178072"/>
              <a:gd name="connsiteX31" fmla="*/ 111086 w 327420"/>
              <a:gd name="connsiteY31" fmla="*/ 7399 h 178072"/>
              <a:gd name="connsiteX32" fmla="*/ 103020 w 327420"/>
              <a:gd name="connsiteY32" fmla="*/ 6237 h 178072"/>
              <a:gd name="connsiteX33" fmla="*/ 95223 w 327420"/>
              <a:gd name="connsiteY33" fmla="*/ 2897 h 178072"/>
              <a:gd name="connsiteX34" fmla="*/ 90918 w 327420"/>
              <a:gd name="connsiteY34" fmla="*/ 2560 h 178072"/>
              <a:gd name="connsiteX35" fmla="*/ 87311 w 327420"/>
              <a:gd name="connsiteY35" fmla="*/ 2282 h 178072"/>
              <a:gd name="connsiteX36" fmla="*/ 82744 w 327420"/>
              <a:gd name="connsiteY36" fmla="*/ 3100 h 178072"/>
              <a:gd name="connsiteX37" fmla="*/ 82027 w 327420"/>
              <a:gd name="connsiteY37" fmla="*/ 3220 h 178072"/>
              <a:gd name="connsiteX38" fmla="*/ 78983 w 327420"/>
              <a:gd name="connsiteY38" fmla="*/ 2860 h 178072"/>
              <a:gd name="connsiteX39" fmla="*/ 61360 w 327420"/>
              <a:gd name="connsiteY39" fmla="*/ 365 h 178072"/>
              <a:gd name="connsiteX40" fmla="*/ 54782 w 327420"/>
              <a:gd name="connsiteY40" fmla="*/ 3021 h 178072"/>
              <a:gd name="connsiteX41" fmla="*/ 51611 w 327420"/>
              <a:gd name="connsiteY41" fmla="*/ 5488 h 178072"/>
              <a:gd name="connsiteX42" fmla="*/ 39409 w 327420"/>
              <a:gd name="connsiteY42" fmla="*/ 13302 h 178072"/>
              <a:gd name="connsiteX43" fmla="*/ 35866 w 327420"/>
              <a:gd name="connsiteY43" fmla="*/ 15417 h 178072"/>
              <a:gd name="connsiteX44" fmla="*/ 33276 w 327420"/>
              <a:gd name="connsiteY44" fmla="*/ 15159 h 178072"/>
              <a:gd name="connsiteX45" fmla="*/ 31380 w 327420"/>
              <a:gd name="connsiteY45" fmla="*/ 18314 h 178072"/>
              <a:gd name="connsiteX46" fmla="*/ 27097 w 327420"/>
              <a:gd name="connsiteY46" fmla="*/ 21135 h 178072"/>
              <a:gd name="connsiteX47" fmla="*/ 22870 w 327420"/>
              <a:gd name="connsiteY47" fmla="*/ 19499 h 178072"/>
              <a:gd name="connsiteX48" fmla="*/ 17984 w 327420"/>
              <a:gd name="connsiteY48" fmla="*/ 20723 h 178072"/>
              <a:gd name="connsiteX49" fmla="*/ 18016 w 327420"/>
              <a:gd name="connsiteY49" fmla="*/ 24518 h 178072"/>
              <a:gd name="connsiteX50" fmla="*/ 17562 w 327420"/>
              <a:gd name="connsiteY50" fmla="*/ 28092 h 178072"/>
              <a:gd name="connsiteX51" fmla="*/ 12754 w 327420"/>
              <a:gd name="connsiteY51" fmla="*/ 29353 h 178072"/>
              <a:gd name="connsiteX52" fmla="*/ 10418 w 327420"/>
              <a:gd name="connsiteY52" fmla="*/ 33197 h 178072"/>
              <a:gd name="connsiteX53" fmla="*/ 10209 w 327420"/>
              <a:gd name="connsiteY53" fmla="*/ 33801 h 178072"/>
              <a:gd name="connsiteX54" fmla="*/ 9937 w 327420"/>
              <a:gd name="connsiteY54" fmla="*/ 34798 h 178072"/>
              <a:gd name="connsiteX55" fmla="*/ 9080 w 327420"/>
              <a:gd name="connsiteY55" fmla="*/ 37012 h 178072"/>
              <a:gd name="connsiteX56" fmla="*/ 8004 w 327420"/>
              <a:gd name="connsiteY56" fmla="*/ 39280 h 178072"/>
              <a:gd name="connsiteX57" fmla="*/ 6739 w 327420"/>
              <a:gd name="connsiteY57" fmla="*/ 41656 h 178072"/>
              <a:gd name="connsiteX58" fmla="*/ 5360 w 327420"/>
              <a:gd name="connsiteY58" fmla="*/ 44719 h 178072"/>
              <a:gd name="connsiteX59" fmla="*/ 851 w 327420"/>
              <a:gd name="connsiteY59" fmla="*/ 50458 h 178072"/>
              <a:gd name="connsiteX60" fmla="*/ 356 w 327420"/>
              <a:gd name="connsiteY60" fmla="*/ 51161 h 178072"/>
              <a:gd name="connsiteX61" fmla="*/ 1295 w 327420"/>
              <a:gd name="connsiteY61" fmla="*/ 55264 h 178072"/>
              <a:gd name="connsiteX62" fmla="*/ 801 w 327420"/>
              <a:gd name="connsiteY62" fmla="*/ 57239 h 178072"/>
              <a:gd name="connsiteX63" fmla="*/ 2974 w 327420"/>
              <a:gd name="connsiteY63" fmla="*/ 65700 h 178072"/>
              <a:gd name="connsiteX64" fmla="*/ 4766 w 327420"/>
              <a:gd name="connsiteY64" fmla="*/ 72481 h 178072"/>
              <a:gd name="connsiteX65" fmla="*/ 11520 w 327420"/>
              <a:gd name="connsiteY65" fmla="*/ 88148 h 178072"/>
              <a:gd name="connsiteX66" fmla="*/ 16129 w 327420"/>
              <a:gd name="connsiteY66" fmla="*/ 94936 h 178072"/>
              <a:gd name="connsiteX67" fmla="*/ 16510 w 327420"/>
              <a:gd name="connsiteY67" fmla="*/ 95422 h 178072"/>
              <a:gd name="connsiteX68" fmla="*/ 28132 w 327420"/>
              <a:gd name="connsiteY68" fmla="*/ 92680 h 178072"/>
              <a:gd name="connsiteX69" fmla="*/ 30699 w 327420"/>
              <a:gd name="connsiteY69" fmla="*/ 93338 h 178072"/>
              <a:gd name="connsiteX70" fmla="*/ 38102 w 327420"/>
              <a:gd name="connsiteY70" fmla="*/ 94268 h 178072"/>
              <a:gd name="connsiteX71" fmla="*/ 41899 w 327420"/>
              <a:gd name="connsiteY71" fmla="*/ 96433 h 178072"/>
              <a:gd name="connsiteX72" fmla="*/ 45905 w 327420"/>
              <a:gd name="connsiteY72" fmla="*/ 98350 h 178072"/>
              <a:gd name="connsiteX73" fmla="*/ 46014 w 327420"/>
              <a:gd name="connsiteY73" fmla="*/ 98386 h 178072"/>
              <a:gd name="connsiteX74" fmla="*/ 47787 w 327420"/>
              <a:gd name="connsiteY74" fmla="*/ 99222 h 178072"/>
              <a:gd name="connsiteX75" fmla="*/ 58053 w 327420"/>
              <a:gd name="connsiteY75" fmla="*/ 109886 h 178072"/>
              <a:gd name="connsiteX76" fmla="*/ 58552 w 327420"/>
              <a:gd name="connsiteY76" fmla="*/ 112789 h 178072"/>
              <a:gd name="connsiteX77" fmla="*/ 60393 w 327420"/>
              <a:gd name="connsiteY77" fmla="*/ 114914 h 178072"/>
              <a:gd name="connsiteX78" fmla="*/ 61600 w 327420"/>
              <a:gd name="connsiteY78" fmla="*/ 115019 h 178072"/>
              <a:gd name="connsiteX79" fmla="*/ 67093 w 327420"/>
              <a:gd name="connsiteY79" fmla="*/ 116571 h 178072"/>
              <a:gd name="connsiteX80" fmla="*/ 68223 w 327420"/>
              <a:gd name="connsiteY80" fmla="*/ 119496 h 178072"/>
              <a:gd name="connsiteX81" fmla="*/ 68781 w 327420"/>
              <a:gd name="connsiteY81" fmla="*/ 125058 h 178072"/>
              <a:gd name="connsiteX82" fmla="*/ 69253 w 327420"/>
              <a:gd name="connsiteY82" fmla="*/ 127511 h 178072"/>
              <a:gd name="connsiteX83" fmla="*/ 68804 w 327420"/>
              <a:gd name="connsiteY83" fmla="*/ 129386 h 178072"/>
              <a:gd name="connsiteX84" fmla="*/ 69997 w 327420"/>
              <a:gd name="connsiteY84" fmla="*/ 131645 h 178072"/>
              <a:gd name="connsiteX85" fmla="*/ 70323 w 327420"/>
              <a:gd name="connsiteY85" fmla="*/ 133282 h 178072"/>
              <a:gd name="connsiteX86" fmla="*/ 70033 w 327420"/>
              <a:gd name="connsiteY86" fmla="*/ 134749 h 178072"/>
              <a:gd name="connsiteX87" fmla="*/ 70831 w 327420"/>
              <a:gd name="connsiteY87" fmla="*/ 135989 h 178072"/>
              <a:gd name="connsiteX88" fmla="*/ 71516 w 327420"/>
              <a:gd name="connsiteY88" fmla="*/ 139692 h 178072"/>
              <a:gd name="connsiteX89" fmla="*/ 76910 w 327420"/>
              <a:gd name="connsiteY89" fmla="*/ 141874 h 178072"/>
              <a:gd name="connsiteX90" fmla="*/ 81936 w 327420"/>
              <a:gd name="connsiteY90" fmla="*/ 144498 h 178072"/>
              <a:gd name="connsiteX91" fmla="*/ 84064 w 327420"/>
              <a:gd name="connsiteY91" fmla="*/ 151097 h 178072"/>
              <a:gd name="connsiteX92" fmla="*/ 85692 w 327420"/>
              <a:gd name="connsiteY92" fmla="*/ 150960 h 178072"/>
              <a:gd name="connsiteX93" fmla="*/ 90977 w 327420"/>
              <a:gd name="connsiteY93" fmla="*/ 155203 h 178072"/>
              <a:gd name="connsiteX94" fmla="*/ 91340 w 327420"/>
              <a:gd name="connsiteY94" fmla="*/ 161802 h 178072"/>
              <a:gd name="connsiteX95" fmla="*/ 99269 w 327420"/>
              <a:gd name="connsiteY95" fmla="*/ 161888 h 178072"/>
              <a:gd name="connsiteX96" fmla="*/ 107756 w 327420"/>
              <a:gd name="connsiteY96" fmla="*/ 164686 h 178072"/>
              <a:gd name="connsiteX97" fmla="*/ 114229 w 327420"/>
              <a:gd name="connsiteY97" fmla="*/ 164950 h 178072"/>
              <a:gd name="connsiteX98" fmla="*/ 115790 w 327420"/>
              <a:gd name="connsiteY98" fmla="*/ 159156 h 178072"/>
              <a:gd name="connsiteX99" fmla="*/ 116629 w 327420"/>
              <a:gd name="connsiteY99" fmla="*/ 154350 h 178072"/>
              <a:gd name="connsiteX100" fmla="*/ 129036 w 327420"/>
              <a:gd name="connsiteY100" fmla="*/ 157999 h 178072"/>
              <a:gd name="connsiteX101" fmla="*/ 131186 w 327420"/>
              <a:gd name="connsiteY101" fmla="*/ 168771 h 178072"/>
              <a:gd name="connsiteX102" fmla="*/ 142368 w 327420"/>
              <a:gd name="connsiteY102" fmla="*/ 177577 h 178072"/>
              <a:gd name="connsiteX103" fmla="*/ 150542 w 327420"/>
              <a:gd name="connsiteY103" fmla="*/ 168991 h 178072"/>
              <a:gd name="connsiteX104" fmla="*/ 154366 w 327420"/>
              <a:gd name="connsiteY104" fmla="*/ 165007 h 178072"/>
              <a:gd name="connsiteX105" fmla="*/ 154071 w 327420"/>
              <a:gd name="connsiteY105" fmla="*/ 162509 h 178072"/>
              <a:gd name="connsiteX106" fmla="*/ 162028 w 327420"/>
              <a:gd name="connsiteY106" fmla="*/ 159705 h 178072"/>
              <a:gd name="connsiteX107" fmla="*/ 163652 w 327420"/>
              <a:gd name="connsiteY107" fmla="*/ 159145 h 178072"/>
              <a:gd name="connsiteX108" fmla="*/ 164967 w 327420"/>
              <a:gd name="connsiteY108" fmla="*/ 152749 h 178072"/>
              <a:gd name="connsiteX109" fmla="*/ 169231 w 327420"/>
              <a:gd name="connsiteY109" fmla="*/ 143640 h 178072"/>
              <a:gd name="connsiteX110" fmla="*/ 177524 w 327420"/>
              <a:gd name="connsiteY110" fmla="*/ 147102 h 178072"/>
              <a:gd name="connsiteX111" fmla="*/ 183343 w 327420"/>
              <a:gd name="connsiteY111" fmla="*/ 147703 h 178072"/>
              <a:gd name="connsiteX112" fmla="*/ 186569 w 327420"/>
              <a:gd name="connsiteY112" fmla="*/ 156612 h 178072"/>
              <a:gd name="connsiteX113" fmla="*/ 190751 w 327420"/>
              <a:gd name="connsiteY113" fmla="*/ 160462 h 178072"/>
              <a:gd name="connsiteX114" fmla="*/ 194698 w 327420"/>
              <a:gd name="connsiteY114" fmla="*/ 161848 h 178072"/>
              <a:gd name="connsiteX115" fmla="*/ 207154 w 327420"/>
              <a:gd name="connsiteY115" fmla="*/ 166271 h 178072"/>
              <a:gd name="connsiteX116" fmla="*/ 213700 w 327420"/>
              <a:gd name="connsiteY116" fmla="*/ 168632 h 178072"/>
              <a:gd name="connsiteX117" fmla="*/ 215687 w 327420"/>
              <a:gd name="connsiteY117" fmla="*/ 170180 h 178072"/>
              <a:gd name="connsiteX118" fmla="*/ 230616 w 327420"/>
              <a:gd name="connsiteY118" fmla="*/ 161034 h 178072"/>
              <a:gd name="connsiteX119" fmla="*/ 234494 w 327420"/>
              <a:gd name="connsiteY119" fmla="*/ 165642 h 178072"/>
              <a:gd name="connsiteX120" fmla="*/ 238999 w 327420"/>
              <a:gd name="connsiteY120" fmla="*/ 169144 h 178072"/>
              <a:gd name="connsiteX121" fmla="*/ 244392 w 327420"/>
              <a:gd name="connsiteY121" fmla="*/ 173670 h 178072"/>
              <a:gd name="connsiteX122" fmla="*/ 245871 w 327420"/>
              <a:gd name="connsiteY122" fmla="*/ 174905 h 178072"/>
              <a:gd name="connsiteX123" fmla="*/ 251600 w 327420"/>
              <a:gd name="connsiteY123" fmla="*/ 178437 h 178072"/>
              <a:gd name="connsiteX124" fmla="*/ 258173 w 327420"/>
              <a:gd name="connsiteY124" fmla="*/ 176218 h 178072"/>
              <a:gd name="connsiteX125" fmla="*/ 286883 w 327420"/>
              <a:gd name="connsiteY125" fmla="*/ 175316 h 178072"/>
              <a:gd name="connsiteX126" fmla="*/ 288620 w 327420"/>
              <a:gd name="connsiteY126" fmla="*/ 174189 h 178072"/>
              <a:gd name="connsiteX127" fmla="*/ 310517 w 327420"/>
              <a:gd name="connsiteY127" fmla="*/ 160211 h 178072"/>
              <a:gd name="connsiteX128" fmla="*/ 327777 w 327420"/>
              <a:gd name="connsiteY128" fmla="*/ 158292 h 178072"/>
              <a:gd name="connsiteX129" fmla="*/ 327736 w 327420"/>
              <a:gd name="connsiteY129" fmla="*/ 158234 h 178072"/>
              <a:gd name="connsiteX130" fmla="*/ 323001 w 327420"/>
              <a:gd name="connsiteY130" fmla="*/ 144897 h 178072"/>
              <a:gd name="connsiteX131" fmla="*/ 320592 w 327420"/>
              <a:gd name="connsiteY131" fmla="*/ 133001 h 178072"/>
              <a:gd name="connsiteX132" fmla="*/ 319934 w 327420"/>
              <a:gd name="connsiteY132" fmla="*/ 128146 h 178072"/>
              <a:gd name="connsiteX133" fmla="*/ 316491 w 327420"/>
              <a:gd name="connsiteY133" fmla="*/ 116664 h 178072"/>
              <a:gd name="connsiteX134" fmla="*/ 315829 w 327420"/>
              <a:gd name="connsiteY134" fmla="*/ 115014 h 178072"/>
              <a:gd name="connsiteX135" fmla="*/ 312182 w 327420"/>
              <a:gd name="connsiteY135" fmla="*/ 105803 h 178072"/>
              <a:gd name="connsiteX136" fmla="*/ 312649 w 327420"/>
              <a:gd name="connsiteY136" fmla="*/ 99224 h 178072"/>
              <a:gd name="connsiteX137" fmla="*/ 312522 w 327420"/>
              <a:gd name="connsiteY137" fmla="*/ 98976 h 178072"/>
              <a:gd name="connsiteX138" fmla="*/ 314105 w 327420"/>
              <a:gd name="connsiteY138" fmla="*/ 96441 h 178072"/>
              <a:gd name="connsiteX139" fmla="*/ 313869 w 327420"/>
              <a:gd name="connsiteY139" fmla="*/ 93678 h 178072"/>
              <a:gd name="connsiteX140" fmla="*/ 305695 w 327420"/>
              <a:gd name="connsiteY140" fmla="*/ 90634 h 178072"/>
              <a:gd name="connsiteX141" fmla="*/ 301086 w 327420"/>
              <a:gd name="connsiteY141" fmla="*/ 87785 h 178072"/>
              <a:gd name="connsiteX142" fmla="*/ 292816 w 327420"/>
              <a:gd name="connsiteY142" fmla="*/ 84425 h 178072"/>
              <a:gd name="connsiteX143" fmla="*/ 285418 w 327420"/>
              <a:gd name="connsiteY143" fmla="*/ 88650 h 178072"/>
              <a:gd name="connsiteX144" fmla="*/ 280664 w 327420"/>
              <a:gd name="connsiteY144" fmla="*/ 97888 h 178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327420" h="178072">
                <a:moveTo>
                  <a:pt x="280664" y="97888"/>
                </a:moveTo>
                <a:lnTo>
                  <a:pt x="270067" y="102909"/>
                </a:lnTo>
                <a:lnTo>
                  <a:pt x="264714" y="100008"/>
                </a:lnTo>
                <a:lnTo>
                  <a:pt x="261589" y="96126"/>
                </a:lnTo>
                <a:lnTo>
                  <a:pt x="255306" y="94831"/>
                </a:lnTo>
                <a:lnTo>
                  <a:pt x="251274" y="91700"/>
                </a:lnTo>
                <a:lnTo>
                  <a:pt x="229014" y="95532"/>
                </a:lnTo>
                <a:lnTo>
                  <a:pt x="222668" y="92718"/>
                </a:lnTo>
                <a:lnTo>
                  <a:pt x="215877" y="88596"/>
                </a:lnTo>
                <a:lnTo>
                  <a:pt x="214879" y="85639"/>
                </a:lnTo>
                <a:lnTo>
                  <a:pt x="213020" y="82259"/>
                </a:lnTo>
                <a:lnTo>
                  <a:pt x="211831" y="77243"/>
                </a:lnTo>
                <a:lnTo>
                  <a:pt x="210071" y="70541"/>
                </a:lnTo>
                <a:lnTo>
                  <a:pt x="205734" y="64681"/>
                </a:lnTo>
                <a:lnTo>
                  <a:pt x="193291" y="54646"/>
                </a:lnTo>
                <a:lnTo>
                  <a:pt x="183924" y="51940"/>
                </a:lnTo>
                <a:lnTo>
                  <a:pt x="169336" y="58215"/>
                </a:lnTo>
                <a:lnTo>
                  <a:pt x="165530" y="55960"/>
                </a:lnTo>
                <a:lnTo>
                  <a:pt x="155323" y="41381"/>
                </a:lnTo>
                <a:lnTo>
                  <a:pt x="153309" y="41825"/>
                </a:lnTo>
                <a:lnTo>
                  <a:pt x="150351" y="41223"/>
                </a:lnTo>
                <a:lnTo>
                  <a:pt x="146668" y="38878"/>
                </a:lnTo>
                <a:lnTo>
                  <a:pt x="139324" y="38408"/>
                </a:lnTo>
                <a:lnTo>
                  <a:pt x="122191" y="34058"/>
                </a:lnTo>
                <a:lnTo>
                  <a:pt x="121360" y="31531"/>
                </a:lnTo>
                <a:lnTo>
                  <a:pt x="119668" y="24173"/>
                </a:lnTo>
                <a:lnTo>
                  <a:pt x="122463" y="13849"/>
                </a:lnTo>
                <a:lnTo>
                  <a:pt x="118616" y="12039"/>
                </a:lnTo>
                <a:lnTo>
                  <a:pt x="118308" y="10501"/>
                </a:lnTo>
                <a:lnTo>
                  <a:pt x="117423" y="9546"/>
                </a:lnTo>
                <a:lnTo>
                  <a:pt x="116516" y="9238"/>
                </a:lnTo>
                <a:lnTo>
                  <a:pt x="111086" y="7399"/>
                </a:lnTo>
                <a:lnTo>
                  <a:pt x="103020" y="6237"/>
                </a:lnTo>
                <a:lnTo>
                  <a:pt x="95223" y="2897"/>
                </a:lnTo>
                <a:lnTo>
                  <a:pt x="90918" y="2560"/>
                </a:lnTo>
                <a:lnTo>
                  <a:pt x="87311" y="2282"/>
                </a:lnTo>
                <a:lnTo>
                  <a:pt x="82744" y="3100"/>
                </a:lnTo>
                <a:lnTo>
                  <a:pt x="82027" y="3220"/>
                </a:lnTo>
                <a:lnTo>
                  <a:pt x="78983" y="2860"/>
                </a:lnTo>
                <a:lnTo>
                  <a:pt x="61360" y="365"/>
                </a:lnTo>
                <a:lnTo>
                  <a:pt x="54782" y="3021"/>
                </a:lnTo>
                <a:lnTo>
                  <a:pt x="51611" y="5488"/>
                </a:lnTo>
                <a:lnTo>
                  <a:pt x="39409" y="13302"/>
                </a:lnTo>
                <a:lnTo>
                  <a:pt x="35866" y="15417"/>
                </a:lnTo>
                <a:lnTo>
                  <a:pt x="33276" y="15159"/>
                </a:lnTo>
                <a:lnTo>
                  <a:pt x="31380" y="18314"/>
                </a:lnTo>
                <a:lnTo>
                  <a:pt x="27097" y="21135"/>
                </a:lnTo>
                <a:lnTo>
                  <a:pt x="22870" y="19499"/>
                </a:lnTo>
                <a:lnTo>
                  <a:pt x="17984" y="20723"/>
                </a:lnTo>
                <a:lnTo>
                  <a:pt x="18016" y="24518"/>
                </a:lnTo>
                <a:lnTo>
                  <a:pt x="17562" y="28092"/>
                </a:lnTo>
                <a:lnTo>
                  <a:pt x="12754" y="29353"/>
                </a:lnTo>
                <a:lnTo>
                  <a:pt x="10418" y="33197"/>
                </a:lnTo>
                <a:lnTo>
                  <a:pt x="10209" y="33801"/>
                </a:lnTo>
                <a:lnTo>
                  <a:pt x="9937" y="34798"/>
                </a:lnTo>
                <a:lnTo>
                  <a:pt x="9080" y="37012"/>
                </a:lnTo>
                <a:lnTo>
                  <a:pt x="8004" y="39280"/>
                </a:lnTo>
                <a:lnTo>
                  <a:pt x="6739" y="41656"/>
                </a:lnTo>
                <a:lnTo>
                  <a:pt x="5360" y="44719"/>
                </a:lnTo>
                <a:lnTo>
                  <a:pt x="851" y="50458"/>
                </a:lnTo>
                <a:lnTo>
                  <a:pt x="356" y="51161"/>
                </a:lnTo>
                <a:lnTo>
                  <a:pt x="1295" y="55264"/>
                </a:lnTo>
                <a:lnTo>
                  <a:pt x="801" y="57239"/>
                </a:lnTo>
                <a:lnTo>
                  <a:pt x="2974" y="65700"/>
                </a:lnTo>
                <a:lnTo>
                  <a:pt x="4766" y="72481"/>
                </a:lnTo>
                <a:lnTo>
                  <a:pt x="11520" y="88148"/>
                </a:lnTo>
                <a:lnTo>
                  <a:pt x="16129" y="94936"/>
                </a:lnTo>
                <a:lnTo>
                  <a:pt x="16510" y="95422"/>
                </a:lnTo>
                <a:lnTo>
                  <a:pt x="28132" y="92680"/>
                </a:lnTo>
                <a:lnTo>
                  <a:pt x="30699" y="93338"/>
                </a:lnTo>
                <a:lnTo>
                  <a:pt x="38102" y="94268"/>
                </a:lnTo>
                <a:lnTo>
                  <a:pt x="41899" y="96433"/>
                </a:lnTo>
                <a:lnTo>
                  <a:pt x="45905" y="98350"/>
                </a:lnTo>
                <a:lnTo>
                  <a:pt x="46014" y="98386"/>
                </a:lnTo>
                <a:lnTo>
                  <a:pt x="47787" y="99222"/>
                </a:lnTo>
                <a:lnTo>
                  <a:pt x="58053" y="109886"/>
                </a:lnTo>
                <a:lnTo>
                  <a:pt x="58552" y="112789"/>
                </a:lnTo>
                <a:lnTo>
                  <a:pt x="60393" y="114914"/>
                </a:lnTo>
                <a:lnTo>
                  <a:pt x="61600" y="115019"/>
                </a:lnTo>
                <a:lnTo>
                  <a:pt x="67093" y="116571"/>
                </a:lnTo>
                <a:lnTo>
                  <a:pt x="68223" y="119496"/>
                </a:lnTo>
                <a:lnTo>
                  <a:pt x="68781" y="125058"/>
                </a:lnTo>
                <a:lnTo>
                  <a:pt x="69253" y="127511"/>
                </a:lnTo>
                <a:lnTo>
                  <a:pt x="68804" y="129386"/>
                </a:lnTo>
                <a:lnTo>
                  <a:pt x="69997" y="131645"/>
                </a:lnTo>
                <a:lnTo>
                  <a:pt x="70323" y="133282"/>
                </a:lnTo>
                <a:lnTo>
                  <a:pt x="70033" y="134749"/>
                </a:lnTo>
                <a:lnTo>
                  <a:pt x="70831" y="135989"/>
                </a:lnTo>
                <a:lnTo>
                  <a:pt x="71516" y="139692"/>
                </a:lnTo>
                <a:lnTo>
                  <a:pt x="76910" y="141874"/>
                </a:lnTo>
                <a:lnTo>
                  <a:pt x="81936" y="144498"/>
                </a:lnTo>
                <a:lnTo>
                  <a:pt x="84064" y="151097"/>
                </a:lnTo>
                <a:lnTo>
                  <a:pt x="85692" y="150960"/>
                </a:lnTo>
                <a:lnTo>
                  <a:pt x="90977" y="155203"/>
                </a:lnTo>
                <a:lnTo>
                  <a:pt x="91340" y="161802"/>
                </a:lnTo>
                <a:lnTo>
                  <a:pt x="99269" y="161888"/>
                </a:lnTo>
                <a:lnTo>
                  <a:pt x="107756" y="164686"/>
                </a:lnTo>
                <a:lnTo>
                  <a:pt x="114229" y="164950"/>
                </a:lnTo>
                <a:lnTo>
                  <a:pt x="115790" y="159156"/>
                </a:lnTo>
                <a:lnTo>
                  <a:pt x="116629" y="154350"/>
                </a:lnTo>
                <a:lnTo>
                  <a:pt x="129036" y="157999"/>
                </a:lnTo>
                <a:lnTo>
                  <a:pt x="131186" y="168771"/>
                </a:lnTo>
                <a:lnTo>
                  <a:pt x="142368" y="177577"/>
                </a:lnTo>
                <a:lnTo>
                  <a:pt x="150542" y="168991"/>
                </a:lnTo>
                <a:lnTo>
                  <a:pt x="154366" y="165007"/>
                </a:lnTo>
                <a:lnTo>
                  <a:pt x="154071" y="162509"/>
                </a:lnTo>
                <a:lnTo>
                  <a:pt x="162028" y="159705"/>
                </a:lnTo>
                <a:lnTo>
                  <a:pt x="163652" y="159145"/>
                </a:lnTo>
                <a:lnTo>
                  <a:pt x="164967" y="152749"/>
                </a:lnTo>
                <a:lnTo>
                  <a:pt x="169231" y="143640"/>
                </a:lnTo>
                <a:lnTo>
                  <a:pt x="177524" y="147102"/>
                </a:lnTo>
                <a:lnTo>
                  <a:pt x="183343" y="147703"/>
                </a:lnTo>
                <a:lnTo>
                  <a:pt x="186569" y="156612"/>
                </a:lnTo>
                <a:lnTo>
                  <a:pt x="190751" y="160462"/>
                </a:lnTo>
                <a:lnTo>
                  <a:pt x="194698" y="161848"/>
                </a:lnTo>
                <a:lnTo>
                  <a:pt x="207154" y="166271"/>
                </a:lnTo>
                <a:lnTo>
                  <a:pt x="213700" y="168632"/>
                </a:lnTo>
                <a:lnTo>
                  <a:pt x="215687" y="170180"/>
                </a:lnTo>
                <a:lnTo>
                  <a:pt x="230616" y="161034"/>
                </a:lnTo>
                <a:lnTo>
                  <a:pt x="234494" y="165642"/>
                </a:lnTo>
                <a:lnTo>
                  <a:pt x="238999" y="169144"/>
                </a:lnTo>
                <a:lnTo>
                  <a:pt x="244392" y="173670"/>
                </a:lnTo>
                <a:lnTo>
                  <a:pt x="245871" y="174905"/>
                </a:lnTo>
                <a:lnTo>
                  <a:pt x="251600" y="178437"/>
                </a:lnTo>
                <a:lnTo>
                  <a:pt x="258173" y="176218"/>
                </a:lnTo>
                <a:lnTo>
                  <a:pt x="286883" y="175316"/>
                </a:lnTo>
                <a:lnTo>
                  <a:pt x="288620" y="174189"/>
                </a:lnTo>
                <a:lnTo>
                  <a:pt x="310517" y="160211"/>
                </a:lnTo>
                <a:lnTo>
                  <a:pt x="327777" y="158292"/>
                </a:lnTo>
                <a:lnTo>
                  <a:pt x="327736" y="158234"/>
                </a:lnTo>
                <a:lnTo>
                  <a:pt x="323001" y="144897"/>
                </a:lnTo>
                <a:lnTo>
                  <a:pt x="320592" y="133001"/>
                </a:lnTo>
                <a:lnTo>
                  <a:pt x="319934" y="128146"/>
                </a:lnTo>
                <a:lnTo>
                  <a:pt x="316491" y="116664"/>
                </a:lnTo>
                <a:lnTo>
                  <a:pt x="315829" y="115014"/>
                </a:lnTo>
                <a:lnTo>
                  <a:pt x="312182" y="105803"/>
                </a:lnTo>
                <a:lnTo>
                  <a:pt x="312649" y="99224"/>
                </a:lnTo>
                <a:lnTo>
                  <a:pt x="312522" y="98976"/>
                </a:lnTo>
                <a:lnTo>
                  <a:pt x="314105" y="96441"/>
                </a:lnTo>
                <a:lnTo>
                  <a:pt x="313869" y="93678"/>
                </a:lnTo>
                <a:lnTo>
                  <a:pt x="305695" y="90634"/>
                </a:lnTo>
                <a:lnTo>
                  <a:pt x="301086" y="87785"/>
                </a:lnTo>
                <a:lnTo>
                  <a:pt x="292816" y="84425"/>
                </a:lnTo>
                <a:lnTo>
                  <a:pt x="285418" y="88650"/>
                </a:lnTo>
                <a:lnTo>
                  <a:pt x="280664" y="9788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E3514263-FD1A-8106-D5C7-8EB41A3D711F}"/>
              </a:ext>
            </a:extLst>
          </p:cNvPr>
          <p:cNvSpPr>
            <a:spLocks/>
          </p:cNvSpPr>
          <p:nvPr/>
        </p:nvSpPr>
        <p:spPr>
          <a:xfrm flipV="1">
            <a:off x="5994699" y="3700131"/>
            <a:ext cx="597227" cy="617302"/>
          </a:xfrm>
          <a:custGeom>
            <a:avLst/>
            <a:gdLst>
              <a:gd name="connsiteX0" fmla="*/ 145405 w 406710"/>
              <a:gd name="connsiteY0" fmla="*/ 107668 h 420381"/>
              <a:gd name="connsiteX1" fmla="*/ 124475 w 406710"/>
              <a:gd name="connsiteY1" fmla="*/ 123473 h 420381"/>
              <a:gd name="connsiteX2" fmla="*/ 113262 w 406710"/>
              <a:gd name="connsiteY2" fmla="*/ 132118 h 420381"/>
              <a:gd name="connsiteX3" fmla="*/ 104107 w 406710"/>
              <a:gd name="connsiteY3" fmla="*/ 139024 h 420381"/>
              <a:gd name="connsiteX4" fmla="*/ 102819 w 406710"/>
              <a:gd name="connsiteY4" fmla="*/ 140359 h 420381"/>
              <a:gd name="connsiteX5" fmla="*/ 98895 w 406710"/>
              <a:gd name="connsiteY5" fmla="*/ 144443 h 420381"/>
              <a:gd name="connsiteX6" fmla="*/ 97566 w 406710"/>
              <a:gd name="connsiteY6" fmla="*/ 145899 h 420381"/>
              <a:gd name="connsiteX7" fmla="*/ 92254 w 406710"/>
              <a:gd name="connsiteY7" fmla="*/ 151717 h 420381"/>
              <a:gd name="connsiteX8" fmla="*/ 91769 w 406710"/>
              <a:gd name="connsiteY8" fmla="*/ 152284 h 420381"/>
              <a:gd name="connsiteX9" fmla="*/ 88521 w 406710"/>
              <a:gd name="connsiteY9" fmla="*/ 155864 h 420381"/>
              <a:gd name="connsiteX10" fmla="*/ 85300 w 406710"/>
              <a:gd name="connsiteY10" fmla="*/ 159426 h 420381"/>
              <a:gd name="connsiteX11" fmla="*/ 81431 w 406710"/>
              <a:gd name="connsiteY11" fmla="*/ 163697 h 420381"/>
              <a:gd name="connsiteX12" fmla="*/ 71097 w 406710"/>
              <a:gd name="connsiteY12" fmla="*/ 175109 h 420381"/>
              <a:gd name="connsiteX13" fmla="*/ 66212 w 406710"/>
              <a:gd name="connsiteY13" fmla="*/ 179661 h 420381"/>
              <a:gd name="connsiteX14" fmla="*/ 64229 w 406710"/>
              <a:gd name="connsiteY14" fmla="*/ 182678 h 420381"/>
              <a:gd name="connsiteX15" fmla="*/ 53179 w 406710"/>
              <a:gd name="connsiteY15" fmla="*/ 194882 h 420381"/>
              <a:gd name="connsiteX16" fmla="*/ 48176 w 406710"/>
              <a:gd name="connsiteY16" fmla="*/ 200410 h 420381"/>
              <a:gd name="connsiteX17" fmla="*/ 35438 w 406710"/>
              <a:gd name="connsiteY17" fmla="*/ 214477 h 420381"/>
              <a:gd name="connsiteX18" fmla="*/ 33079 w 406710"/>
              <a:gd name="connsiteY18" fmla="*/ 217045 h 420381"/>
              <a:gd name="connsiteX19" fmla="*/ 24329 w 406710"/>
              <a:gd name="connsiteY19" fmla="*/ 227085 h 420381"/>
              <a:gd name="connsiteX20" fmla="*/ 19697 w 406710"/>
              <a:gd name="connsiteY20" fmla="*/ 235807 h 420381"/>
              <a:gd name="connsiteX21" fmla="*/ 14540 w 406710"/>
              <a:gd name="connsiteY21" fmla="*/ 249543 h 420381"/>
              <a:gd name="connsiteX22" fmla="*/ 11329 w 406710"/>
              <a:gd name="connsiteY22" fmla="*/ 257169 h 420381"/>
              <a:gd name="connsiteX23" fmla="*/ 10240 w 406710"/>
              <a:gd name="connsiteY23" fmla="*/ 259206 h 420381"/>
              <a:gd name="connsiteX24" fmla="*/ 7274 w 406710"/>
              <a:gd name="connsiteY24" fmla="*/ 266745 h 420381"/>
              <a:gd name="connsiteX25" fmla="*/ 888 w 406710"/>
              <a:gd name="connsiteY25" fmla="*/ 281884 h 420381"/>
              <a:gd name="connsiteX26" fmla="*/ 861 w 406710"/>
              <a:gd name="connsiteY26" fmla="*/ 282603 h 420381"/>
              <a:gd name="connsiteX27" fmla="*/ 860 w 406710"/>
              <a:gd name="connsiteY27" fmla="*/ 282627 h 420381"/>
              <a:gd name="connsiteX28" fmla="*/ 849 w 406710"/>
              <a:gd name="connsiteY28" fmla="*/ 282900 h 420381"/>
              <a:gd name="connsiteX29" fmla="*/ 803 w 406710"/>
              <a:gd name="connsiteY29" fmla="*/ 284113 h 420381"/>
              <a:gd name="connsiteX30" fmla="*/ 377 w 406710"/>
              <a:gd name="connsiteY30" fmla="*/ 287891 h 420381"/>
              <a:gd name="connsiteX31" fmla="*/ 15972 w 406710"/>
              <a:gd name="connsiteY31" fmla="*/ 296183 h 420381"/>
              <a:gd name="connsiteX32" fmla="*/ 29809 w 406710"/>
              <a:gd name="connsiteY32" fmla="*/ 303530 h 420381"/>
              <a:gd name="connsiteX33" fmla="*/ 38799 w 406710"/>
              <a:gd name="connsiteY33" fmla="*/ 304256 h 420381"/>
              <a:gd name="connsiteX34" fmla="*/ 39516 w 406710"/>
              <a:gd name="connsiteY34" fmla="*/ 304340 h 420381"/>
              <a:gd name="connsiteX35" fmla="*/ 71070 w 406710"/>
              <a:gd name="connsiteY35" fmla="*/ 313580 h 420381"/>
              <a:gd name="connsiteX36" fmla="*/ 75511 w 406710"/>
              <a:gd name="connsiteY36" fmla="*/ 313357 h 420381"/>
              <a:gd name="connsiteX37" fmla="*/ 76613 w 406710"/>
              <a:gd name="connsiteY37" fmla="*/ 316225 h 420381"/>
              <a:gd name="connsiteX38" fmla="*/ 77598 w 406710"/>
              <a:gd name="connsiteY38" fmla="*/ 316802 h 420381"/>
              <a:gd name="connsiteX39" fmla="*/ 78650 w 406710"/>
              <a:gd name="connsiteY39" fmla="*/ 316714 h 420381"/>
              <a:gd name="connsiteX40" fmla="*/ 79444 w 406710"/>
              <a:gd name="connsiteY40" fmla="*/ 314673 h 420381"/>
              <a:gd name="connsiteX41" fmla="*/ 79948 w 406710"/>
              <a:gd name="connsiteY41" fmla="*/ 315447 h 420381"/>
              <a:gd name="connsiteX42" fmla="*/ 81503 w 406710"/>
              <a:gd name="connsiteY42" fmla="*/ 315760 h 420381"/>
              <a:gd name="connsiteX43" fmla="*/ 83821 w 406710"/>
              <a:gd name="connsiteY43" fmla="*/ 314678 h 420381"/>
              <a:gd name="connsiteX44" fmla="*/ 84724 w 406710"/>
              <a:gd name="connsiteY44" fmla="*/ 315128 h 420381"/>
              <a:gd name="connsiteX45" fmla="*/ 90113 w 406710"/>
              <a:gd name="connsiteY45" fmla="*/ 314230 h 420381"/>
              <a:gd name="connsiteX46" fmla="*/ 90871 w 406710"/>
              <a:gd name="connsiteY46" fmla="*/ 314151 h 420381"/>
              <a:gd name="connsiteX47" fmla="*/ 95847 w 406710"/>
              <a:gd name="connsiteY47" fmla="*/ 315866 h 420381"/>
              <a:gd name="connsiteX48" fmla="*/ 100383 w 406710"/>
              <a:gd name="connsiteY48" fmla="*/ 317337 h 420381"/>
              <a:gd name="connsiteX49" fmla="*/ 103627 w 406710"/>
              <a:gd name="connsiteY49" fmla="*/ 318408 h 420381"/>
              <a:gd name="connsiteX50" fmla="*/ 108825 w 406710"/>
              <a:gd name="connsiteY50" fmla="*/ 320102 h 420381"/>
              <a:gd name="connsiteX51" fmla="*/ 117195 w 406710"/>
              <a:gd name="connsiteY51" fmla="*/ 315501 h 420381"/>
              <a:gd name="connsiteX52" fmla="*/ 119236 w 406710"/>
              <a:gd name="connsiteY52" fmla="*/ 316454 h 420381"/>
              <a:gd name="connsiteX53" fmla="*/ 120919 w 406710"/>
              <a:gd name="connsiteY53" fmla="*/ 321460 h 420381"/>
              <a:gd name="connsiteX54" fmla="*/ 125800 w 406710"/>
              <a:gd name="connsiteY54" fmla="*/ 318680 h 420381"/>
              <a:gd name="connsiteX55" fmla="*/ 143564 w 406710"/>
              <a:gd name="connsiteY55" fmla="*/ 327044 h 420381"/>
              <a:gd name="connsiteX56" fmla="*/ 144303 w 406710"/>
              <a:gd name="connsiteY56" fmla="*/ 329309 h 420381"/>
              <a:gd name="connsiteX57" fmla="*/ 145609 w 406710"/>
              <a:gd name="connsiteY57" fmla="*/ 332659 h 420381"/>
              <a:gd name="connsiteX58" fmla="*/ 148921 w 406710"/>
              <a:gd name="connsiteY58" fmla="*/ 333022 h 420381"/>
              <a:gd name="connsiteX59" fmla="*/ 149424 w 406710"/>
              <a:gd name="connsiteY59" fmla="*/ 333556 h 420381"/>
              <a:gd name="connsiteX60" fmla="*/ 149806 w 406710"/>
              <a:gd name="connsiteY60" fmla="*/ 336666 h 420381"/>
              <a:gd name="connsiteX61" fmla="*/ 148127 w 406710"/>
              <a:gd name="connsiteY61" fmla="*/ 337687 h 420381"/>
              <a:gd name="connsiteX62" fmla="*/ 144035 w 406710"/>
              <a:gd name="connsiteY62" fmla="*/ 336821 h 420381"/>
              <a:gd name="connsiteX63" fmla="*/ 143187 w 406710"/>
              <a:gd name="connsiteY63" fmla="*/ 338252 h 420381"/>
              <a:gd name="connsiteX64" fmla="*/ 143523 w 406710"/>
              <a:gd name="connsiteY64" fmla="*/ 339693 h 420381"/>
              <a:gd name="connsiteX65" fmla="*/ 145814 w 406710"/>
              <a:gd name="connsiteY65" fmla="*/ 344953 h 420381"/>
              <a:gd name="connsiteX66" fmla="*/ 150309 w 406710"/>
              <a:gd name="connsiteY66" fmla="*/ 347194 h 420381"/>
              <a:gd name="connsiteX67" fmla="*/ 154192 w 406710"/>
              <a:gd name="connsiteY67" fmla="*/ 348648 h 420381"/>
              <a:gd name="connsiteX68" fmla="*/ 157263 w 406710"/>
              <a:gd name="connsiteY68" fmla="*/ 350518 h 420381"/>
              <a:gd name="connsiteX69" fmla="*/ 164199 w 406710"/>
              <a:gd name="connsiteY69" fmla="*/ 352334 h 420381"/>
              <a:gd name="connsiteX70" fmla="*/ 165660 w 406710"/>
              <a:gd name="connsiteY70" fmla="*/ 352619 h 420381"/>
              <a:gd name="connsiteX71" fmla="*/ 166472 w 406710"/>
              <a:gd name="connsiteY71" fmla="*/ 354820 h 420381"/>
              <a:gd name="connsiteX72" fmla="*/ 166145 w 406710"/>
              <a:gd name="connsiteY72" fmla="*/ 358079 h 420381"/>
              <a:gd name="connsiteX73" fmla="*/ 166907 w 406710"/>
              <a:gd name="connsiteY73" fmla="*/ 362365 h 420381"/>
              <a:gd name="connsiteX74" fmla="*/ 166326 w 406710"/>
              <a:gd name="connsiteY74" fmla="*/ 364361 h 420381"/>
              <a:gd name="connsiteX75" fmla="*/ 167184 w 406710"/>
              <a:gd name="connsiteY75" fmla="*/ 371317 h 420381"/>
              <a:gd name="connsiteX76" fmla="*/ 160679 w 406710"/>
              <a:gd name="connsiteY76" fmla="*/ 375446 h 420381"/>
              <a:gd name="connsiteX77" fmla="*/ 159599 w 406710"/>
              <a:gd name="connsiteY77" fmla="*/ 377877 h 420381"/>
              <a:gd name="connsiteX78" fmla="*/ 160293 w 406710"/>
              <a:gd name="connsiteY78" fmla="*/ 381685 h 420381"/>
              <a:gd name="connsiteX79" fmla="*/ 160565 w 406710"/>
              <a:gd name="connsiteY79" fmla="*/ 384367 h 420381"/>
              <a:gd name="connsiteX80" fmla="*/ 169280 w 406710"/>
              <a:gd name="connsiteY80" fmla="*/ 387352 h 420381"/>
              <a:gd name="connsiteX81" fmla="*/ 171203 w 406710"/>
              <a:gd name="connsiteY81" fmla="*/ 387999 h 420381"/>
              <a:gd name="connsiteX82" fmla="*/ 172006 w 406710"/>
              <a:gd name="connsiteY82" fmla="*/ 391073 h 420381"/>
              <a:gd name="connsiteX83" fmla="*/ 174360 w 406710"/>
              <a:gd name="connsiteY83" fmla="*/ 392179 h 420381"/>
              <a:gd name="connsiteX84" fmla="*/ 176356 w 406710"/>
              <a:gd name="connsiteY84" fmla="*/ 393159 h 420381"/>
              <a:gd name="connsiteX85" fmla="*/ 176556 w 406710"/>
              <a:gd name="connsiteY85" fmla="*/ 393274 h 420381"/>
              <a:gd name="connsiteX86" fmla="*/ 178044 w 406710"/>
              <a:gd name="connsiteY86" fmla="*/ 393418 h 420381"/>
              <a:gd name="connsiteX87" fmla="*/ 180979 w 406710"/>
              <a:gd name="connsiteY87" fmla="*/ 395694 h 420381"/>
              <a:gd name="connsiteX88" fmla="*/ 183791 w 406710"/>
              <a:gd name="connsiteY88" fmla="*/ 397241 h 420381"/>
              <a:gd name="connsiteX89" fmla="*/ 184594 w 406710"/>
              <a:gd name="connsiteY89" fmla="*/ 401289 h 420381"/>
              <a:gd name="connsiteX90" fmla="*/ 185265 w 406710"/>
              <a:gd name="connsiteY90" fmla="*/ 404853 h 420381"/>
              <a:gd name="connsiteX91" fmla="*/ 194079 w 406710"/>
              <a:gd name="connsiteY91" fmla="*/ 402994 h 420381"/>
              <a:gd name="connsiteX92" fmla="*/ 198878 w 406710"/>
              <a:gd name="connsiteY92" fmla="*/ 403323 h 420381"/>
              <a:gd name="connsiteX93" fmla="*/ 199196 w 406710"/>
              <a:gd name="connsiteY93" fmla="*/ 405143 h 420381"/>
              <a:gd name="connsiteX94" fmla="*/ 195821 w 406710"/>
              <a:gd name="connsiteY94" fmla="*/ 414269 h 420381"/>
              <a:gd name="connsiteX95" fmla="*/ 203274 w 406710"/>
              <a:gd name="connsiteY95" fmla="*/ 420880 h 420381"/>
              <a:gd name="connsiteX96" fmla="*/ 213766 w 406710"/>
              <a:gd name="connsiteY96" fmla="*/ 415518 h 420381"/>
              <a:gd name="connsiteX97" fmla="*/ 216075 w 406710"/>
              <a:gd name="connsiteY97" fmla="*/ 414253 h 420381"/>
              <a:gd name="connsiteX98" fmla="*/ 220299 w 406710"/>
              <a:gd name="connsiteY98" fmla="*/ 413558 h 420381"/>
              <a:gd name="connsiteX99" fmla="*/ 225107 w 406710"/>
              <a:gd name="connsiteY99" fmla="*/ 408212 h 420381"/>
              <a:gd name="connsiteX100" fmla="*/ 231471 w 406710"/>
              <a:gd name="connsiteY100" fmla="*/ 406775 h 420381"/>
              <a:gd name="connsiteX101" fmla="*/ 234810 w 406710"/>
              <a:gd name="connsiteY101" fmla="*/ 404965 h 420381"/>
              <a:gd name="connsiteX102" fmla="*/ 237328 w 406710"/>
              <a:gd name="connsiteY102" fmla="*/ 402632 h 420381"/>
              <a:gd name="connsiteX103" fmla="*/ 236738 w 406710"/>
              <a:gd name="connsiteY103" fmla="*/ 402278 h 420381"/>
              <a:gd name="connsiteX104" fmla="*/ 237137 w 406710"/>
              <a:gd name="connsiteY104" fmla="*/ 399774 h 420381"/>
              <a:gd name="connsiteX105" fmla="*/ 237464 w 406710"/>
              <a:gd name="connsiteY105" fmla="*/ 399206 h 420381"/>
              <a:gd name="connsiteX106" fmla="*/ 241183 w 406710"/>
              <a:gd name="connsiteY106" fmla="*/ 395318 h 420381"/>
              <a:gd name="connsiteX107" fmla="*/ 242417 w 406710"/>
              <a:gd name="connsiteY107" fmla="*/ 394836 h 420381"/>
              <a:gd name="connsiteX108" fmla="*/ 254411 w 406710"/>
              <a:gd name="connsiteY108" fmla="*/ 389773 h 420381"/>
              <a:gd name="connsiteX109" fmla="*/ 256883 w 406710"/>
              <a:gd name="connsiteY109" fmla="*/ 385501 h 420381"/>
              <a:gd name="connsiteX110" fmla="*/ 265121 w 406710"/>
              <a:gd name="connsiteY110" fmla="*/ 374690 h 420381"/>
              <a:gd name="connsiteX111" fmla="*/ 271259 w 406710"/>
              <a:gd name="connsiteY111" fmla="*/ 368094 h 420381"/>
              <a:gd name="connsiteX112" fmla="*/ 282359 w 406710"/>
              <a:gd name="connsiteY112" fmla="*/ 371209 h 420381"/>
              <a:gd name="connsiteX113" fmla="*/ 289703 w 406710"/>
              <a:gd name="connsiteY113" fmla="*/ 363336 h 420381"/>
              <a:gd name="connsiteX114" fmla="*/ 302332 w 406710"/>
              <a:gd name="connsiteY114" fmla="*/ 358699 h 420381"/>
              <a:gd name="connsiteX115" fmla="*/ 304627 w 406710"/>
              <a:gd name="connsiteY115" fmla="*/ 360665 h 420381"/>
              <a:gd name="connsiteX116" fmla="*/ 310365 w 406710"/>
              <a:gd name="connsiteY116" fmla="*/ 361929 h 420381"/>
              <a:gd name="connsiteX117" fmla="*/ 314970 w 406710"/>
              <a:gd name="connsiteY117" fmla="*/ 360133 h 420381"/>
              <a:gd name="connsiteX118" fmla="*/ 318880 w 406710"/>
              <a:gd name="connsiteY118" fmla="*/ 361984 h 420381"/>
              <a:gd name="connsiteX119" fmla="*/ 321130 w 406710"/>
              <a:gd name="connsiteY119" fmla="*/ 361183 h 420381"/>
              <a:gd name="connsiteX120" fmla="*/ 323017 w 406710"/>
              <a:gd name="connsiteY120" fmla="*/ 361991 h 420381"/>
              <a:gd name="connsiteX121" fmla="*/ 325997 w 406710"/>
              <a:gd name="connsiteY121" fmla="*/ 360575 h 420381"/>
              <a:gd name="connsiteX122" fmla="*/ 332502 w 406710"/>
              <a:gd name="connsiteY122" fmla="*/ 359905 h 420381"/>
              <a:gd name="connsiteX123" fmla="*/ 333528 w 406710"/>
              <a:gd name="connsiteY123" fmla="*/ 361544 h 420381"/>
              <a:gd name="connsiteX124" fmla="*/ 334789 w 406710"/>
              <a:gd name="connsiteY124" fmla="*/ 361537 h 420381"/>
              <a:gd name="connsiteX125" fmla="*/ 336658 w 406710"/>
              <a:gd name="connsiteY125" fmla="*/ 360251 h 420381"/>
              <a:gd name="connsiteX126" fmla="*/ 340840 w 406710"/>
              <a:gd name="connsiteY126" fmla="*/ 364524 h 420381"/>
              <a:gd name="connsiteX127" fmla="*/ 342373 w 406710"/>
              <a:gd name="connsiteY127" fmla="*/ 364101 h 420381"/>
              <a:gd name="connsiteX128" fmla="*/ 346061 w 406710"/>
              <a:gd name="connsiteY128" fmla="*/ 366300 h 420381"/>
              <a:gd name="connsiteX129" fmla="*/ 348275 w 406710"/>
              <a:gd name="connsiteY129" fmla="*/ 370129 h 420381"/>
              <a:gd name="connsiteX130" fmla="*/ 348592 w 406710"/>
              <a:gd name="connsiteY130" fmla="*/ 372764 h 420381"/>
              <a:gd name="connsiteX131" fmla="*/ 349767 w 406710"/>
              <a:gd name="connsiteY131" fmla="*/ 373151 h 420381"/>
              <a:gd name="connsiteX132" fmla="*/ 349300 w 406710"/>
              <a:gd name="connsiteY132" fmla="*/ 374670 h 420381"/>
              <a:gd name="connsiteX133" fmla="*/ 350511 w 406710"/>
              <a:gd name="connsiteY133" fmla="*/ 375561 h 420381"/>
              <a:gd name="connsiteX134" fmla="*/ 350674 w 406710"/>
              <a:gd name="connsiteY134" fmla="*/ 376904 h 420381"/>
              <a:gd name="connsiteX135" fmla="*/ 352720 w 406710"/>
              <a:gd name="connsiteY135" fmla="*/ 377319 h 420381"/>
              <a:gd name="connsiteX136" fmla="*/ 359665 w 406710"/>
              <a:gd name="connsiteY136" fmla="*/ 375118 h 420381"/>
              <a:gd name="connsiteX137" fmla="*/ 368248 w 406710"/>
              <a:gd name="connsiteY137" fmla="*/ 370300 h 420381"/>
              <a:gd name="connsiteX138" fmla="*/ 371478 w 406710"/>
              <a:gd name="connsiteY138" fmla="*/ 357644 h 420381"/>
              <a:gd name="connsiteX139" fmla="*/ 372770 w 406710"/>
              <a:gd name="connsiteY139" fmla="*/ 356476 h 420381"/>
              <a:gd name="connsiteX140" fmla="*/ 370103 w 406710"/>
              <a:gd name="connsiteY140" fmla="*/ 354829 h 420381"/>
              <a:gd name="connsiteX141" fmla="*/ 371328 w 406710"/>
              <a:gd name="connsiteY141" fmla="*/ 353478 h 420381"/>
              <a:gd name="connsiteX142" fmla="*/ 369337 w 406710"/>
              <a:gd name="connsiteY142" fmla="*/ 352638 h 420381"/>
              <a:gd name="connsiteX143" fmla="*/ 369069 w 406710"/>
              <a:gd name="connsiteY143" fmla="*/ 351780 h 420381"/>
              <a:gd name="connsiteX144" fmla="*/ 370629 w 406710"/>
              <a:gd name="connsiteY144" fmla="*/ 351619 h 420381"/>
              <a:gd name="connsiteX145" fmla="*/ 368565 w 406710"/>
              <a:gd name="connsiteY145" fmla="*/ 349146 h 420381"/>
              <a:gd name="connsiteX146" fmla="*/ 368602 w 406710"/>
              <a:gd name="connsiteY146" fmla="*/ 348201 h 420381"/>
              <a:gd name="connsiteX147" fmla="*/ 370688 w 406710"/>
              <a:gd name="connsiteY147" fmla="*/ 347927 h 420381"/>
              <a:gd name="connsiteX148" fmla="*/ 370747 w 406710"/>
              <a:gd name="connsiteY148" fmla="*/ 347110 h 420381"/>
              <a:gd name="connsiteX149" fmla="*/ 379026 w 406710"/>
              <a:gd name="connsiteY149" fmla="*/ 346117 h 420381"/>
              <a:gd name="connsiteX150" fmla="*/ 383875 w 406710"/>
              <a:gd name="connsiteY150" fmla="*/ 344463 h 420381"/>
              <a:gd name="connsiteX151" fmla="*/ 381571 w 406710"/>
              <a:gd name="connsiteY151" fmla="*/ 342380 h 420381"/>
              <a:gd name="connsiteX152" fmla="*/ 377465 w 406710"/>
              <a:gd name="connsiteY152" fmla="*/ 333980 h 420381"/>
              <a:gd name="connsiteX153" fmla="*/ 377184 w 406710"/>
              <a:gd name="connsiteY153" fmla="*/ 329398 h 420381"/>
              <a:gd name="connsiteX154" fmla="*/ 393297 w 406710"/>
              <a:gd name="connsiteY154" fmla="*/ 324485 h 420381"/>
              <a:gd name="connsiteX155" fmla="*/ 401358 w 406710"/>
              <a:gd name="connsiteY155" fmla="*/ 321898 h 420381"/>
              <a:gd name="connsiteX156" fmla="*/ 403526 w 406710"/>
              <a:gd name="connsiteY156" fmla="*/ 322073 h 420381"/>
              <a:gd name="connsiteX157" fmla="*/ 404728 w 406710"/>
              <a:gd name="connsiteY157" fmla="*/ 322225 h 420381"/>
              <a:gd name="connsiteX158" fmla="*/ 404814 w 406710"/>
              <a:gd name="connsiteY158" fmla="*/ 322237 h 420381"/>
              <a:gd name="connsiteX159" fmla="*/ 407087 w 406710"/>
              <a:gd name="connsiteY159" fmla="*/ 318075 h 420381"/>
              <a:gd name="connsiteX160" fmla="*/ 406742 w 406710"/>
              <a:gd name="connsiteY160" fmla="*/ 316831 h 420381"/>
              <a:gd name="connsiteX161" fmla="*/ 402220 w 406710"/>
              <a:gd name="connsiteY161" fmla="*/ 316181 h 420381"/>
              <a:gd name="connsiteX162" fmla="*/ 400986 w 406710"/>
              <a:gd name="connsiteY162" fmla="*/ 317050 h 420381"/>
              <a:gd name="connsiteX163" fmla="*/ 400255 w 406710"/>
              <a:gd name="connsiteY163" fmla="*/ 316508 h 420381"/>
              <a:gd name="connsiteX164" fmla="*/ 398622 w 406710"/>
              <a:gd name="connsiteY164" fmla="*/ 319228 h 420381"/>
              <a:gd name="connsiteX165" fmla="*/ 396994 w 406710"/>
              <a:gd name="connsiteY165" fmla="*/ 318798 h 420381"/>
              <a:gd name="connsiteX166" fmla="*/ 394590 w 406710"/>
              <a:gd name="connsiteY166" fmla="*/ 314047 h 420381"/>
              <a:gd name="connsiteX167" fmla="*/ 386270 w 406710"/>
              <a:gd name="connsiteY167" fmla="*/ 311368 h 420381"/>
              <a:gd name="connsiteX168" fmla="*/ 384342 w 406710"/>
              <a:gd name="connsiteY168" fmla="*/ 310181 h 420381"/>
              <a:gd name="connsiteX169" fmla="*/ 384152 w 406710"/>
              <a:gd name="connsiteY169" fmla="*/ 308309 h 420381"/>
              <a:gd name="connsiteX170" fmla="*/ 384546 w 406710"/>
              <a:gd name="connsiteY170" fmla="*/ 304909 h 420381"/>
              <a:gd name="connsiteX171" fmla="*/ 386742 w 406710"/>
              <a:gd name="connsiteY171" fmla="*/ 299456 h 420381"/>
              <a:gd name="connsiteX172" fmla="*/ 386084 w 406710"/>
              <a:gd name="connsiteY172" fmla="*/ 297177 h 420381"/>
              <a:gd name="connsiteX173" fmla="*/ 388053 w 406710"/>
              <a:gd name="connsiteY173" fmla="*/ 296544 h 420381"/>
              <a:gd name="connsiteX174" fmla="*/ 389895 w 406710"/>
              <a:gd name="connsiteY174" fmla="*/ 297645 h 420381"/>
              <a:gd name="connsiteX175" fmla="*/ 391138 w 406710"/>
              <a:gd name="connsiteY175" fmla="*/ 295375 h 420381"/>
              <a:gd name="connsiteX176" fmla="*/ 387400 w 406710"/>
              <a:gd name="connsiteY176" fmla="*/ 292116 h 420381"/>
              <a:gd name="connsiteX177" fmla="*/ 386774 w 406710"/>
              <a:gd name="connsiteY177" fmla="*/ 289866 h 420381"/>
              <a:gd name="connsiteX178" fmla="*/ 383920 w 406710"/>
              <a:gd name="connsiteY178" fmla="*/ 290717 h 420381"/>
              <a:gd name="connsiteX179" fmla="*/ 382696 w 406710"/>
              <a:gd name="connsiteY179" fmla="*/ 287021 h 420381"/>
              <a:gd name="connsiteX180" fmla="*/ 381466 w 406710"/>
              <a:gd name="connsiteY180" fmla="*/ 285023 h 420381"/>
              <a:gd name="connsiteX181" fmla="*/ 371777 w 406710"/>
              <a:gd name="connsiteY181" fmla="*/ 283785 h 420381"/>
              <a:gd name="connsiteX182" fmla="*/ 363616 w 406710"/>
              <a:gd name="connsiteY182" fmla="*/ 296228 h 420381"/>
              <a:gd name="connsiteX183" fmla="*/ 358958 w 406710"/>
              <a:gd name="connsiteY183" fmla="*/ 303247 h 420381"/>
              <a:gd name="connsiteX184" fmla="*/ 340849 w 406710"/>
              <a:gd name="connsiteY184" fmla="*/ 302839 h 420381"/>
              <a:gd name="connsiteX185" fmla="*/ 337624 w 406710"/>
              <a:gd name="connsiteY185" fmla="*/ 302775 h 420381"/>
              <a:gd name="connsiteX186" fmla="*/ 331813 w 406710"/>
              <a:gd name="connsiteY186" fmla="*/ 305694 h 420381"/>
              <a:gd name="connsiteX187" fmla="*/ 330248 w 406710"/>
              <a:gd name="connsiteY187" fmla="*/ 304273 h 420381"/>
              <a:gd name="connsiteX188" fmla="*/ 330320 w 406710"/>
              <a:gd name="connsiteY188" fmla="*/ 302934 h 420381"/>
              <a:gd name="connsiteX189" fmla="*/ 330484 w 406710"/>
              <a:gd name="connsiteY189" fmla="*/ 300881 h 420381"/>
              <a:gd name="connsiteX190" fmla="*/ 325036 w 406710"/>
              <a:gd name="connsiteY190" fmla="*/ 299184 h 420381"/>
              <a:gd name="connsiteX191" fmla="*/ 320622 w 406710"/>
              <a:gd name="connsiteY191" fmla="*/ 303416 h 420381"/>
              <a:gd name="connsiteX192" fmla="*/ 319338 w 406710"/>
              <a:gd name="connsiteY192" fmla="*/ 303876 h 420381"/>
              <a:gd name="connsiteX193" fmla="*/ 314516 w 406710"/>
              <a:gd name="connsiteY193" fmla="*/ 301061 h 420381"/>
              <a:gd name="connsiteX194" fmla="*/ 314167 w 406710"/>
              <a:gd name="connsiteY194" fmla="*/ 301024 h 420381"/>
              <a:gd name="connsiteX195" fmla="*/ 310379 w 406710"/>
              <a:gd name="connsiteY195" fmla="*/ 295856 h 420381"/>
              <a:gd name="connsiteX196" fmla="*/ 308637 w 406710"/>
              <a:gd name="connsiteY196" fmla="*/ 294176 h 420381"/>
              <a:gd name="connsiteX197" fmla="*/ 307240 w 406710"/>
              <a:gd name="connsiteY197" fmla="*/ 294003 h 420381"/>
              <a:gd name="connsiteX198" fmla="*/ 295473 w 406710"/>
              <a:gd name="connsiteY198" fmla="*/ 299257 h 420381"/>
              <a:gd name="connsiteX199" fmla="*/ 288442 w 406710"/>
              <a:gd name="connsiteY199" fmla="*/ 298536 h 420381"/>
              <a:gd name="connsiteX200" fmla="*/ 286405 w 406710"/>
              <a:gd name="connsiteY200" fmla="*/ 297133 h 420381"/>
              <a:gd name="connsiteX201" fmla="*/ 284990 w 406710"/>
              <a:gd name="connsiteY201" fmla="*/ 297888 h 420381"/>
              <a:gd name="connsiteX202" fmla="*/ 284151 w 406710"/>
              <a:gd name="connsiteY202" fmla="*/ 299996 h 420381"/>
              <a:gd name="connsiteX203" fmla="*/ 282332 w 406710"/>
              <a:gd name="connsiteY203" fmla="*/ 299066 h 420381"/>
              <a:gd name="connsiteX204" fmla="*/ 281792 w 406710"/>
              <a:gd name="connsiteY204" fmla="*/ 301578 h 420381"/>
              <a:gd name="connsiteX205" fmla="*/ 279333 w 406710"/>
              <a:gd name="connsiteY205" fmla="*/ 299214 h 420381"/>
              <a:gd name="connsiteX206" fmla="*/ 278734 w 406710"/>
              <a:gd name="connsiteY206" fmla="*/ 299204 h 420381"/>
              <a:gd name="connsiteX207" fmla="*/ 276693 w 406710"/>
              <a:gd name="connsiteY207" fmla="*/ 298976 h 420381"/>
              <a:gd name="connsiteX208" fmla="*/ 276017 w 406710"/>
              <a:gd name="connsiteY208" fmla="*/ 299407 h 420381"/>
              <a:gd name="connsiteX209" fmla="*/ 271857 w 406710"/>
              <a:gd name="connsiteY209" fmla="*/ 301987 h 420381"/>
              <a:gd name="connsiteX210" fmla="*/ 269390 w 406710"/>
              <a:gd name="connsiteY210" fmla="*/ 299876 h 420381"/>
              <a:gd name="connsiteX211" fmla="*/ 268115 w 406710"/>
              <a:gd name="connsiteY211" fmla="*/ 298732 h 420381"/>
              <a:gd name="connsiteX212" fmla="*/ 264840 w 406710"/>
              <a:gd name="connsiteY212" fmla="*/ 298862 h 420381"/>
              <a:gd name="connsiteX213" fmla="*/ 263751 w 406710"/>
              <a:gd name="connsiteY213" fmla="*/ 299380 h 420381"/>
              <a:gd name="connsiteX214" fmla="*/ 263239 w 406710"/>
              <a:gd name="connsiteY214" fmla="*/ 297637 h 420381"/>
              <a:gd name="connsiteX215" fmla="*/ 261293 w 406710"/>
              <a:gd name="connsiteY215" fmla="*/ 290924 h 420381"/>
              <a:gd name="connsiteX216" fmla="*/ 258689 w 406710"/>
              <a:gd name="connsiteY216" fmla="*/ 281985 h 420381"/>
              <a:gd name="connsiteX217" fmla="*/ 257736 w 406710"/>
              <a:gd name="connsiteY217" fmla="*/ 277612 h 420381"/>
              <a:gd name="connsiteX218" fmla="*/ 257405 w 406710"/>
              <a:gd name="connsiteY218" fmla="*/ 276137 h 420381"/>
              <a:gd name="connsiteX219" fmla="*/ 256139 w 406710"/>
              <a:gd name="connsiteY219" fmla="*/ 270291 h 420381"/>
              <a:gd name="connsiteX220" fmla="*/ 254293 w 406710"/>
              <a:gd name="connsiteY220" fmla="*/ 258716 h 420381"/>
              <a:gd name="connsiteX221" fmla="*/ 254066 w 406710"/>
              <a:gd name="connsiteY221" fmla="*/ 257251 h 420381"/>
              <a:gd name="connsiteX222" fmla="*/ 252551 w 406710"/>
              <a:gd name="connsiteY222" fmla="*/ 247776 h 420381"/>
              <a:gd name="connsiteX223" fmla="*/ 252252 w 406710"/>
              <a:gd name="connsiteY223" fmla="*/ 245906 h 420381"/>
              <a:gd name="connsiteX224" fmla="*/ 251952 w 406710"/>
              <a:gd name="connsiteY224" fmla="*/ 244037 h 420381"/>
              <a:gd name="connsiteX225" fmla="*/ 248423 w 406710"/>
              <a:gd name="connsiteY225" fmla="*/ 221790 h 420381"/>
              <a:gd name="connsiteX226" fmla="*/ 242336 w 406710"/>
              <a:gd name="connsiteY226" fmla="*/ 182960 h 420381"/>
              <a:gd name="connsiteX227" fmla="*/ 246005 w 406710"/>
              <a:gd name="connsiteY227" fmla="*/ 178612 h 420381"/>
              <a:gd name="connsiteX228" fmla="*/ 247820 w 406710"/>
              <a:gd name="connsiteY228" fmla="*/ 176788 h 420381"/>
              <a:gd name="connsiteX229" fmla="*/ 253173 w 406710"/>
              <a:gd name="connsiteY229" fmla="*/ 171456 h 420381"/>
              <a:gd name="connsiteX230" fmla="*/ 261978 w 406710"/>
              <a:gd name="connsiteY230" fmla="*/ 163016 h 420381"/>
              <a:gd name="connsiteX231" fmla="*/ 268605 w 406710"/>
              <a:gd name="connsiteY231" fmla="*/ 156944 h 420381"/>
              <a:gd name="connsiteX232" fmla="*/ 274443 w 406710"/>
              <a:gd name="connsiteY232" fmla="*/ 153768 h 420381"/>
              <a:gd name="connsiteX233" fmla="*/ 279437 w 406710"/>
              <a:gd name="connsiteY233" fmla="*/ 152357 h 420381"/>
              <a:gd name="connsiteX234" fmla="*/ 280472 w 406710"/>
              <a:gd name="connsiteY234" fmla="*/ 152529 h 420381"/>
              <a:gd name="connsiteX235" fmla="*/ 282427 w 406710"/>
              <a:gd name="connsiteY235" fmla="*/ 151626 h 420381"/>
              <a:gd name="connsiteX236" fmla="*/ 284913 w 406710"/>
              <a:gd name="connsiteY236" fmla="*/ 150473 h 420381"/>
              <a:gd name="connsiteX237" fmla="*/ 285616 w 406710"/>
              <a:gd name="connsiteY237" fmla="*/ 149520 h 420381"/>
              <a:gd name="connsiteX238" fmla="*/ 285648 w 406710"/>
              <a:gd name="connsiteY238" fmla="*/ 140045 h 420381"/>
              <a:gd name="connsiteX239" fmla="*/ 286727 w 406710"/>
              <a:gd name="connsiteY239" fmla="*/ 135998 h 420381"/>
              <a:gd name="connsiteX240" fmla="*/ 288392 w 406710"/>
              <a:gd name="connsiteY240" fmla="*/ 130339 h 420381"/>
              <a:gd name="connsiteX241" fmla="*/ 297043 w 406710"/>
              <a:gd name="connsiteY241" fmla="*/ 125819 h 420381"/>
              <a:gd name="connsiteX242" fmla="*/ 313260 w 406710"/>
              <a:gd name="connsiteY242" fmla="*/ 115038 h 420381"/>
              <a:gd name="connsiteX243" fmla="*/ 333555 w 406710"/>
              <a:gd name="connsiteY243" fmla="*/ 103865 h 420381"/>
              <a:gd name="connsiteX244" fmla="*/ 346020 w 406710"/>
              <a:gd name="connsiteY244" fmla="*/ 97041 h 420381"/>
              <a:gd name="connsiteX245" fmla="*/ 375755 w 406710"/>
              <a:gd name="connsiteY245" fmla="*/ 80732 h 420381"/>
              <a:gd name="connsiteX246" fmla="*/ 368602 w 406710"/>
              <a:gd name="connsiteY246" fmla="*/ 77428 h 420381"/>
              <a:gd name="connsiteX247" fmla="*/ 368620 w 406710"/>
              <a:gd name="connsiteY247" fmla="*/ 76035 h 420381"/>
              <a:gd name="connsiteX248" fmla="*/ 369758 w 406710"/>
              <a:gd name="connsiteY248" fmla="*/ 72577 h 420381"/>
              <a:gd name="connsiteX249" fmla="*/ 372199 w 406710"/>
              <a:gd name="connsiteY249" fmla="*/ 68393 h 420381"/>
              <a:gd name="connsiteX250" fmla="*/ 377456 w 406710"/>
              <a:gd name="connsiteY250" fmla="*/ 65430 h 420381"/>
              <a:gd name="connsiteX251" fmla="*/ 376676 w 406710"/>
              <a:gd name="connsiteY251" fmla="*/ 63524 h 420381"/>
              <a:gd name="connsiteX252" fmla="*/ 375683 w 406710"/>
              <a:gd name="connsiteY252" fmla="*/ 62562 h 420381"/>
              <a:gd name="connsiteX253" fmla="*/ 378200 w 406710"/>
              <a:gd name="connsiteY253" fmla="*/ 60484 h 420381"/>
              <a:gd name="connsiteX254" fmla="*/ 378282 w 406710"/>
              <a:gd name="connsiteY254" fmla="*/ 59749 h 420381"/>
              <a:gd name="connsiteX255" fmla="*/ 378377 w 406710"/>
              <a:gd name="connsiteY255" fmla="*/ 59009 h 420381"/>
              <a:gd name="connsiteX256" fmla="*/ 381607 w 406710"/>
              <a:gd name="connsiteY256" fmla="*/ 48722 h 420381"/>
              <a:gd name="connsiteX257" fmla="*/ 382464 w 406710"/>
              <a:gd name="connsiteY257" fmla="*/ 47129 h 420381"/>
              <a:gd name="connsiteX258" fmla="*/ 380509 w 406710"/>
              <a:gd name="connsiteY258" fmla="*/ 37141 h 420381"/>
              <a:gd name="connsiteX259" fmla="*/ 379371 w 406710"/>
              <a:gd name="connsiteY259" fmla="*/ 30117 h 420381"/>
              <a:gd name="connsiteX260" fmla="*/ 389260 w 406710"/>
              <a:gd name="connsiteY260" fmla="*/ 23455 h 420381"/>
              <a:gd name="connsiteX261" fmla="*/ 384950 w 406710"/>
              <a:gd name="connsiteY261" fmla="*/ 17434 h 420381"/>
              <a:gd name="connsiteX262" fmla="*/ 377465 w 406710"/>
              <a:gd name="connsiteY262" fmla="*/ 18250 h 420381"/>
              <a:gd name="connsiteX263" fmla="*/ 358041 w 406710"/>
              <a:gd name="connsiteY263" fmla="*/ 20447 h 420381"/>
              <a:gd name="connsiteX264" fmla="*/ 329191 w 406710"/>
              <a:gd name="connsiteY264" fmla="*/ 16113 h 420381"/>
              <a:gd name="connsiteX265" fmla="*/ 321103 w 406710"/>
              <a:gd name="connsiteY265" fmla="*/ 499 h 420381"/>
              <a:gd name="connsiteX266" fmla="*/ 295160 w 406710"/>
              <a:gd name="connsiteY266" fmla="*/ 13586 h 420381"/>
              <a:gd name="connsiteX267" fmla="*/ 275137 w 406710"/>
              <a:gd name="connsiteY267" fmla="*/ 23787 h 420381"/>
              <a:gd name="connsiteX268" fmla="*/ 232673 w 406710"/>
              <a:gd name="connsiteY268" fmla="*/ 45350 h 420381"/>
              <a:gd name="connsiteX269" fmla="*/ 220811 w 406710"/>
              <a:gd name="connsiteY269" fmla="*/ 42945 h 420381"/>
              <a:gd name="connsiteX270" fmla="*/ 215318 w 406710"/>
              <a:gd name="connsiteY270" fmla="*/ 46843 h 420381"/>
              <a:gd name="connsiteX271" fmla="*/ 216842 w 406710"/>
              <a:gd name="connsiteY271" fmla="*/ 51880 h 420381"/>
              <a:gd name="connsiteX272" fmla="*/ 211412 w 406710"/>
              <a:gd name="connsiteY272" fmla="*/ 57965 h 420381"/>
              <a:gd name="connsiteX273" fmla="*/ 203483 w 406710"/>
              <a:gd name="connsiteY273" fmla="*/ 63933 h 420381"/>
              <a:gd name="connsiteX274" fmla="*/ 195590 w 406710"/>
              <a:gd name="connsiteY274" fmla="*/ 69918 h 420381"/>
              <a:gd name="connsiteX275" fmla="*/ 190323 w 406710"/>
              <a:gd name="connsiteY275" fmla="*/ 73830 h 420381"/>
              <a:gd name="connsiteX276" fmla="*/ 180802 w 406710"/>
              <a:gd name="connsiteY276" fmla="*/ 81145 h 420381"/>
              <a:gd name="connsiteX277" fmla="*/ 174719 w 406710"/>
              <a:gd name="connsiteY277" fmla="*/ 85533 h 420381"/>
              <a:gd name="connsiteX278" fmla="*/ 170659 w 406710"/>
              <a:gd name="connsiteY278" fmla="*/ 88587 h 420381"/>
              <a:gd name="connsiteX279" fmla="*/ 168631 w 406710"/>
              <a:gd name="connsiteY279" fmla="*/ 90397 h 420381"/>
              <a:gd name="connsiteX280" fmla="*/ 158452 w 406710"/>
              <a:gd name="connsiteY280" fmla="*/ 97830 h 420381"/>
              <a:gd name="connsiteX281" fmla="*/ 152550 w 406710"/>
              <a:gd name="connsiteY281" fmla="*/ 102504 h 420381"/>
              <a:gd name="connsiteX282" fmla="*/ 146172 w 406710"/>
              <a:gd name="connsiteY282" fmla="*/ 107074 h 420381"/>
              <a:gd name="connsiteX283" fmla="*/ 145405 w 406710"/>
              <a:gd name="connsiteY283" fmla="*/ 107668 h 420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</a:cxnLst>
            <a:rect l="l" t="t" r="r" b="b"/>
            <a:pathLst>
              <a:path w="406710" h="420381">
                <a:moveTo>
                  <a:pt x="145405" y="107668"/>
                </a:moveTo>
                <a:lnTo>
                  <a:pt x="124475" y="123473"/>
                </a:lnTo>
                <a:lnTo>
                  <a:pt x="113262" y="132118"/>
                </a:lnTo>
                <a:lnTo>
                  <a:pt x="104107" y="139024"/>
                </a:lnTo>
                <a:lnTo>
                  <a:pt x="102819" y="140359"/>
                </a:lnTo>
                <a:lnTo>
                  <a:pt x="98895" y="144443"/>
                </a:lnTo>
                <a:lnTo>
                  <a:pt x="97566" y="145899"/>
                </a:lnTo>
                <a:lnTo>
                  <a:pt x="92254" y="151717"/>
                </a:lnTo>
                <a:lnTo>
                  <a:pt x="91769" y="152284"/>
                </a:lnTo>
                <a:lnTo>
                  <a:pt x="88521" y="155864"/>
                </a:lnTo>
                <a:lnTo>
                  <a:pt x="85300" y="159426"/>
                </a:lnTo>
                <a:lnTo>
                  <a:pt x="81431" y="163697"/>
                </a:lnTo>
                <a:lnTo>
                  <a:pt x="71097" y="175109"/>
                </a:lnTo>
                <a:lnTo>
                  <a:pt x="66212" y="179661"/>
                </a:lnTo>
                <a:lnTo>
                  <a:pt x="64229" y="182678"/>
                </a:lnTo>
                <a:lnTo>
                  <a:pt x="53179" y="194882"/>
                </a:lnTo>
                <a:lnTo>
                  <a:pt x="48176" y="200410"/>
                </a:lnTo>
                <a:lnTo>
                  <a:pt x="35438" y="214477"/>
                </a:lnTo>
                <a:lnTo>
                  <a:pt x="33079" y="217045"/>
                </a:lnTo>
                <a:lnTo>
                  <a:pt x="24329" y="227085"/>
                </a:lnTo>
                <a:lnTo>
                  <a:pt x="19697" y="235807"/>
                </a:lnTo>
                <a:lnTo>
                  <a:pt x="14540" y="249543"/>
                </a:lnTo>
                <a:lnTo>
                  <a:pt x="11329" y="257169"/>
                </a:lnTo>
                <a:lnTo>
                  <a:pt x="10240" y="259206"/>
                </a:lnTo>
                <a:lnTo>
                  <a:pt x="7274" y="266745"/>
                </a:lnTo>
                <a:lnTo>
                  <a:pt x="888" y="281884"/>
                </a:lnTo>
                <a:lnTo>
                  <a:pt x="861" y="282603"/>
                </a:lnTo>
                <a:lnTo>
                  <a:pt x="860" y="282627"/>
                </a:lnTo>
                <a:lnTo>
                  <a:pt x="849" y="282900"/>
                </a:lnTo>
                <a:lnTo>
                  <a:pt x="803" y="284113"/>
                </a:lnTo>
                <a:lnTo>
                  <a:pt x="377" y="287891"/>
                </a:lnTo>
                <a:lnTo>
                  <a:pt x="15972" y="296183"/>
                </a:lnTo>
                <a:lnTo>
                  <a:pt x="29809" y="303530"/>
                </a:lnTo>
                <a:lnTo>
                  <a:pt x="38799" y="304256"/>
                </a:lnTo>
                <a:lnTo>
                  <a:pt x="39516" y="304340"/>
                </a:lnTo>
                <a:lnTo>
                  <a:pt x="71070" y="313580"/>
                </a:lnTo>
                <a:lnTo>
                  <a:pt x="75511" y="313357"/>
                </a:lnTo>
                <a:lnTo>
                  <a:pt x="76613" y="316225"/>
                </a:lnTo>
                <a:lnTo>
                  <a:pt x="77598" y="316802"/>
                </a:lnTo>
                <a:lnTo>
                  <a:pt x="78650" y="316714"/>
                </a:lnTo>
                <a:lnTo>
                  <a:pt x="79444" y="314673"/>
                </a:lnTo>
                <a:lnTo>
                  <a:pt x="79948" y="315447"/>
                </a:lnTo>
                <a:lnTo>
                  <a:pt x="81503" y="315760"/>
                </a:lnTo>
                <a:lnTo>
                  <a:pt x="83821" y="314678"/>
                </a:lnTo>
                <a:lnTo>
                  <a:pt x="84724" y="315128"/>
                </a:lnTo>
                <a:lnTo>
                  <a:pt x="90113" y="314230"/>
                </a:lnTo>
                <a:lnTo>
                  <a:pt x="90871" y="314151"/>
                </a:lnTo>
                <a:lnTo>
                  <a:pt x="95847" y="315866"/>
                </a:lnTo>
                <a:lnTo>
                  <a:pt x="100383" y="317337"/>
                </a:lnTo>
                <a:lnTo>
                  <a:pt x="103627" y="318408"/>
                </a:lnTo>
                <a:lnTo>
                  <a:pt x="108825" y="320102"/>
                </a:lnTo>
                <a:lnTo>
                  <a:pt x="117195" y="315501"/>
                </a:lnTo>
                <a:lnTo>
                  <a:pt x="119236" y="316454"/>
                </a:lnTo>
                <a:lnTo>
                  <a:pt x="120919" y="321460"/>
                </a:lnTo>
                <a:lnTo>
                  <a:pt x="125800" y="318680"/>
                </a:lnTo>
                <a:lnTo>
                  <a:pt x="143564" y="327044"/>
                </a:lnTo>
                <a:lnTo>
                  <a:pt x="144303" y="329309"/>
                </a:lnTo>
                <a:lnTo>
                  <a:pt x="145609" y="332659"/>
                </a:lnTo>
                <a:lnTo>
                  <a:pt x="148921" y="333022"/>
                </a:lnTo>
                <a:lnTo>
                  <a:pt x="149424" y="333556"/>
                </a:lnTo>
                <a:lnTo>
                  <a:pt x="149806" y="336666"/>
                </a:lnTo>
                <a:lnTo>
                  <a:pt x="148127" y="337687"/>
                </a:lnTo>
                <a:lnTo>
                  <a:pt x="144035" y="336821"/>
                </a:lnTo>
                <a:lnTo>
                  <a:pt x="143187" y="338252"/>
                </a:lnTo>
                <a:lnTo>
                  <a:pt x="143523" y="339693"/>
                </a:lnTo>
                <a:lnTo>
                  <a:pt x="145814" y="344953"/>
                </a:lnTo>
                <a:lnTo>
                  <a:pt x="150309" y="347194"/>
                </a:lnTo>
                <a:lnTo>
                  <a:pt x="154192" y="348648"/>
                </a:lnTo>
                <a:lnTo>
                  <a:pt x="157263" y="350518"/>
                </a:lnTo>
                <a:lnTo>
                  <a:pt x="164199" y="352334"/>
                </a:lnTo>
                <a:lnTo>
                  <a:pt x="165660" y="352619"/>
                </a:lnTo>
                <a:lnTo>
                  <a:pt x="166472" y="354820"/>
                </a:lnTo>
                <a:lnTo>
                  <a:pt x="166145" y="358079"/>
                </a:lnTo>
                <a:lnTo>
                  <a:pt x="166907" y="362365"/>
                </a:lnTo>
                <a:lnTo>
                  <a:pt x="166326" y="364361"/>
                </a:lnTo>
                <a:lnTo>
                  <a:pt x="167184" y="371317"/>
                </a:lnTo>
                <a:lnTo>
                  <a:pt x="160679" y="375446"/>
                </a:lnTo>
                <a:lnTo>
                  <a:pt x="159599" y="377877"/>
                </a:lnTo>
                <a:lnTo>
                  <a:pt x="160293" y="381685"/>
                </a:lnTo>
                <a:lnTo>
                  <a:pt x="160565" y="384367"/>
                </a:lnTo>
                <a:lnTo>
                  <a:pt x="169280" y="387352"/>
                </a:lnTo>
                <a:lnTo>
                  <a:pt x="171203" y="387999"/>
                </a:lnTo>
                <a:lnTo>
                  <a:pt x="172006" y="391073"/>
                </a:lnTo>
                <a:lnTo>
                  <a:pt x="174360" y="392179"/>
                </a:lnTo>
                <a:lnTo>
                  <a:pt x="176356" y="393159"/>
                </a:lnTo>
                <a:lnTo>
                  <a:pt x="176556" y="393274"/>
                </a:lnTo>
                <a:lnTo>
                  <a:pt x="178044" y="393418"/>
                </a:lnTo>
                <a:lnTo>
                  <a:pt x="180979" y="395694"/>
                </a:lnTo>
                <a:lnTo>
                  <a:pt x="183791" y="397241"/>
                </a:lnTo>
                <a:lnTo>
                  <a:pt x="184594" y="401289"/>
                </a:lnTo>
                <a:lnTo>
                  <a:pt x="185265" y="404853"/>
                </a:lnTo>
                <a:lnTo>
                  <a:pt x="194079" y="402994"/>
                </a:lnTo>
                <a:lnTo>
                  <a:pt x="198878" y="403323"/>
                </a:lnTo>
                <a:lnTo>
                  <a:pt x="199196" y="405143"/>
                </a:lnTo>
                <a:lnTo>
                  <a:pt x="195821" y="414269"/>
                </a:lnTo>
                <a:lnTo>
                  <a:pt x="203274" y="420880"/>
                </a:lnTo>
                <a:lnTo>
                  <a:pt x="213766" y="415518"/>
                </a:lnTo>
                <a:lnTo>
                  <a:pt x="216075" y="414253"/>
                </a:lnTo>
                <a:lnTo>
                  <a:pt x="220299" y="413558"/>
                </a:lnTo>
                <a:lnTo>
                  <a:pt x="225107" y="408212"/>
                </a:lnTo>
                <a:lnTo>
                  <a:pt x="231471" y="406775"/>
                </a:lnTo>
                <a:lnTo>
                  <a:pt x="234810" y="404965"/>
                </a:lnTo>
                <a:lnTo>
                  <a:pt x="237328" y="402632"/>
                </a:lnTo>
                <a:lnTo>
                  <a:pt x="236738" y="402278"/>
                </a:lnTo>
                <a:lnTo>
                  <a:pt x="237137" y="399774"/>
                </a:lnTo>
                <a:lnTo>
                  <a:pt x="237464" y="399206"/>
                </a:lnTo>
                <a:lnTo>
                  <a:pt x="241183" y="395318"/>
                </a:lnTo>
                <a:lnTo>
                  <a:pt x="242417" y="394836"/>
                </a:lnTo>
                <a:lnTo>
                  <a:pt x="254411" y="389773"/>
                </a:lnTo>
                <a:lnTo>
                  <a:pt x="256883" y="385501"/>
                </a:lnTo>
                <a:lnTo>
                  <a:pt x="265121" y="374690"/>
                </a:lnTo>
                <a:lnTo>
                  <a:pt x="271259" y="368094"/>
                </a:lnTo>
                <a:lnTo>
                  <a:pt x="282359" y="371209"/>
                </a:lnTo>
                <a:lnTo>
                  <a:pt x="289703" y="363336"/>
                </a:lnTo>
                <a:lnTo>
                  <a:pt x="302332" y="358699"/>
                </a:lnTo>
                <a:lnTo>
                  <a:pt x="304627" y="360665"/>
                </a:lnTo>
                <a:lnTo>
                  <a:pt x="310365" y="361929"/>
                </a:lnTo>
                <a:lnTo>
                  <a:pt x="314970" y="360133"/>
                </a:lnTo>
                <a:lnTo>
                  <a:pt x="318880" y="361984"/>
                </a:lnTo>
                <a:lnTo>
                  <a:pt x="321130" y="361183"/>
                </a:lnTo>
                <a:lnTo>
                  <a:pt x="323017" y="361991"/>
                </a:lnTo>
                <a:lnTo>
                  <a:pt x="325997" y="360575"/>
                </a:lnTo>
                <a:lnTo>
                  <a:pt x="332502" y="359905"/>
                </a:lnTo>
                <a:lnTo>
                  <a:pt x="333528" y="361544"/>
                </a:lnTo>
                <a:lnTo>
                  <a:pt x="334789" y="361537"/>
                </a:lnTo>
                <a:lnTo>
                  <a:pt x="336658" y="360251"/>
                </a:lnTo>
                <a:lnTo>
                  <a:pt x="340840" y="364524"/>
                </a:lnTo>
                <a:lnTo>
                  <a:pt x="342373" y="364101"/>
                </a:lnTo>
                <a:lnTo>
                  <a:pt x="346061" y="366300"/>
                </a:lnTo>
                <a:lnTo>
                  <a:pt x="348275" y="370129"/>
                </a:lnTo>
                <a:lnTo>
                  <a:pt x="348592" y="372764"/>
                </a:lnTo>
                <a:lnTo>
                  <a:pt x="349767" y="373151"/>
                </a:lnTo>
                <a:lnTo>
                  <a:pt x="349300" y="374670"/>
                </a:lnTo>
                <a:lnTo>
                  <a:pt x="350511" y="375561"/>
                </a:lnTo>
                <a:lnTo>
                  <a:pt x="350674" y="376904"/>
                </a:lnTo>
                <a:lnTo>
                  <a:pt x="352720" y="377319"/>
                </a:lnTo>
                <a:lnTo>
                  <a:pt x="359665" y="375118"/>
                </a:lnTo>
                <a:lnTo>
                  <a:pt x="368248" y="370300"/>
                </a:lnTo>
                <a:lnTo>
                  <a:pt x="371478" y="357644"/>
                </a:lnTo>
                <a:lnTo>
                  <a:pt x="372770" y="356476"/>
                </a:lnTo>
                <a:lnTo>
                  <a:pt x="370103" y="354829"/>
                </a:lnTo>
                <a:lnTo>
                  <a:pt x="371328" y="353478"/>
                </a:lnTo>
                <a:lnTo>
                  <a:pt x="369337" y="352638"/>
                </a:lnTo>
                <a:lnTo>
                  <a:pt x="369069" y="351780"/>
                </a:lnTo>
                <a:lnTo>
                  <a:pt x="370629" y="351619"/>
                </a:lnTo>
                <a:lnTo>
                  <a:pt x="368565" y="349146"/>
                </a:lnTo>
                <a:lnTo>
                  <a:pt x="368602" y="348201"/>
                </a:lnTo>
                <a:lnTo>
                  <a:pt x="370688" y="347927"/>
                </a:lnTo>
                <a:lnTo>
                  <a:pt x="370747" y="347110"/>
                </a:lnTo>
                <a:lnTo>
                  <a:pt x="379026" y="346117"/>
                </a:lnTo>
                <a:lnTo>
                  <a:pt x="383875" y="344463"/>
                </a:lnTo>
                <a:lnTo>
                  <a:pt x="381571" y="342380"/>
                </a:lnTo>
                <a:lnTo>
                  <a:pt x="377465" y="333980"/>
                </a:lnTo>
                <a:lnTo>
                  <a:pt x="377184" y="329398"/>
                </a:lnTo>
                <a:lnTo>
                  <a:pt x="393297" y="324485"/>
                </a:lnTo>
                <a:lnTo>
                  <a:pt x="401358" y="321898"/>
                </a:lnTo>
                <a:lnTo>
                  <a:pt x="403526" y="322073"/>
                </a:lnTo>
                <a:lnTo>
                  <a:pt x="404728" y="322225"/>
                </a:lnTo>
                <a:lnTo>
                  <a:pt x="404814" y="322237"/>
                </a:lnTo>
                <a:lnTo>
                  <a:pt x="407087" y="318075"/>
                </a:lnTo>
                <a:lnTo>
                  <a:pt x="406742" y="316831"/>
                </a:lnTo>
                <a:lnTo>
                  <a:pt x="402220" y="316181"/>
                </a:lnTo>
                <a:lnTo>
                  <a:pt x="400986" y="317050"/>
                </a:lnTo>
                <a:lnTo>
                  <a:pt x="400255" y="316508"/>
                </a:lnTo>
                <a:lnTo>
                  <a:pt x="398622" y="319228"/>
                </a:lnTo>
                <a:lnTo>
                  <a:pt x="396994" y="318798"/>
                </a:lnTo>
                <a:lnTo>
                  <a:pt x="394590" y="314047"/>
                </a:lnTo>
                <a:lnTo>
                  <a:pt x="386270" y="311368"/>
                </a:lnTo>
                <a:lnTo>
                  <a:pt x="384342" y="310181"/>
                </a:lnTo>
                <a:lnTo>
                  <a:pt x="384152" y="308309"/>
                </a:lnTo>
                <a:lnTo>
                  <a:pt x="384546" y="304909"/>
                </a:lnTo>
                <a:lnTo>
                  <a:pt x="386742" y="299456"/>
                </a:lnTo>
                <a:lnTo>
                  <a:pt x="386084" y="297177"/>
                </a:lnTo>
                <a:lnTo>
                  <a:pt x="388053" y="296544"/>
                </a:lnTo>
                <a:lnTo>
                  <a:pt x="389895" y="297645"/>
                </a:lnTo>
                <a:lnTo>
                  <a:pt x="391138" y="295375"/>
                </a:lnTo>
                <a:lnTo>
                  <a:pt x="387400" y="292116"/>
                </a:lnTo>
                <a:lnTo>
                  <a:pt x="386774" y="289866"/>
                </a:lnTo>
                <a:lnTo>
                  <a:pt x="383920" y="290717"/>
                </a:lnTo>
                <a:lnTo>
                  <a:pt x="382696" y="287021"/>
                </a:lnTo>
                <a:lnTo>
                  <a:pt x="381466" y="285023"/>
                </a:lnTo>
                <a:lnTo>
                  <a:pt x="371777" y="283785"/>
                </a:lnTo>
                <a:lnTo>
                  <a:pt x="363616" y="296228"/>
                </a:lnTo>
                <a:lnTo>
                  <a:pt x="358958" y="303247"/>
                </a:lnTo>
                <a:lnTo>
                  <a:pt x="340849" y="302839"/>
                </a:lnTo>
                <a:lnTo>
                  <a:pt x="337624" y="302775"/>
                </a:lnTo>
                <a:lnTo>
                  <a:pt x="331813" y="305694"/>
                </a:lnTo>
                <a:lnTo>
                  <a:pt x="330248" y="304273"/>
                </a:lnTo>
                <a:lnTo>
                  <a:pt x="330320" y="302934"/>
                </a:lnTo>
                <a:lnTo>
                  <a:pt x="330484" y="300881"/>
                </a:lnTo>
                <a:lnTo>
                  <a:pt x="325036" y="299184"/>
                </a:lnTo>
                <a:lnTo>
                  <a:pt x="320622" y="303416"/>
                </a:lnTo>
                <a:lnTo>
                  <a:pt x="319338" y="303876"/>
                </a:lnTo>
                <a:lnTo>
                  <a:pt x="314516" y="301061"/>
                </a:lnTo>
                <a:lnTo>
                  <a:pt x="314167" y="301024"/>
                </a:lnTo>
                <a:lnTo>
                  <a:pt x="310379" y="295856"/>
                </a:lnTo>
                <a:lnTo>
                  <a:pt x="308637" y="294176"/>
                </a:lnTo>
                <a:lnTo>
                  <a:pt x="307240" y="294003"/>
                </a:lnTo>
                <a:lnTo>
                  <a:pt x="295473" y="299257"/>
                </a:lnTo>
                <a:lnTo>
                  <a:pt x="288442" y="298536"/>
                </a:lnTo>
                <a:lnTo>
                  <a:pt x="286405" y="297133"/>
                </a:lnTo>
                <a:lnTo>
                  <a:pt x="284990" y="297888"/>
                </a:lnTo>
                <a:lnTo>
                  <a:pt x="284151" y="299996"/>
                </a:lnTo>
                <a:lnTo>
                  <a:pt x="282332" y="299066"/>
                </a:lnTo>
                <a:lnTo>
                  <a:pt x="281792" y="301578"/>
                </a:lnTo>
                <a:lnTo>
                  <a:pt x="279333" y="299214"/>
                </a:lnTo>
                <a:lnTo>
                  <a:pt x="278734" y="299204"/>
                </a:lnTo>
                <a:lnTo>
                  <a:pt x="276693" y="298976"/>
                </a:lnTo>
                <a:lnTo>
                  <a:pt x="276017" y="299407"/>
                </a:lnTo>
                <a:lnTo>
                  <a:pt x="271857" y="301987"/>
                </a:lnTo>
                <a:lnTo>
                  <a:pt x="269390" y="299876"/>
                </a:lnTo>
                <a:lnTo>
                  <a:pt x="268115" y="298732"/>
                </a:lnTo>
                <a:lnTo>
                  <a:pt x="264840" y="298862"/>
                </a:lnTo>
                <a:lnTo>
                  <a:pt x="263751" y="299380"/>
                </a:lnTo>
                <a:lnTo>
                  <a:pt x="263239" y="297637"/>
                </a:lnTo>
                <a:lnTo>
                  <a:pt x="261293" y="290924"/>
                </a:lnTo>
                <a:lnTo>
                  <a:pt x="258689" y="281985"/>
                </a:lnTo>
                <a:lnTo>
                  <a:pt x="257736" y="277612"/>
                </a:lnTo>
                <a:lnTo>
                  <a:pt x="257405" y="276137"/>
                </a:lnTo>
                <a:lnTo>
                  <a:pt x="256139" y="270291"/>
                </a:lnTo>
                <a:lnTo>
                  <a:pt x="254293" y="258716"/>
                </a:lnTo>
                <a:lnTo>
                  <a:pt x="254066" y="257251"/>
                </a:lnTo>
                <a:lnTo>
                  <a:pt x="252551" y="247776"/>
                </a:lnTo>
                <a:lnTo>
                  <a:pt x="252252" y="245906"/>
                </a:lnTo>
                <a:lnTo>
                  <a:pt x="251952" y="244037"/>
                </a:lnTo>
                <a:lnTo>
                  <a:pt x="248423" y="221790"/>
                </a:lnTo>
                <a:lnTo>
                  <a:pt x="242336" y="182960"/>
                </a:lnTo>
                <a:lnTo>
                  <a:pt x="246005" y="178612"/>
                </a:lnTo>
                <a:lnTo>
                  <a:pt x="247820" y="176788"/>
                </a:lnTo>
                <a:lnTo>
                  <a:pt x="253173" y="171456"/>
                </a:lnTo>
                <a:lnTo>
                  <a:pt x="261978" y="163016"/>
                </a:lnTo>
                <a:lnTo>
                  <a:pt x="268605" y="156944"/>
                </a:lnTo>
                <a:lnTo>
                  <a:pt x="274443" y="153768"/>
                </a:lnTo>
                <a:lnTo>
                  <a:pt x="279437" y="152357"/>
                </a:lnTo>
                <a:lnTo>
                  <a:pt x="280472" y="152529"/>
                </a:lnTo>
                <a:lnTo>
                  <a:pt x="282427" y="151626"/>
                </a:lnTo>
                <a:lnTo>
                  <a:pt x="284913" y="150473"/>
                </a:lnTo>
                <a:lnTo>
                  <a:pt x="285616" y="149520"/>
                </a:lnTo>
                <a:lnTo>
                  <a:pt x="285648" y="140045"/>
                </a:lnTo>
                <a:lnTo>
                  <a:pt x="286727" y="135998"/>
                </a:lnTo>
                <a:lnTo>
                  <a:pt x="288392" y="130339"/>
                </a:lnTo>
                <a:lnTo>
                  <a:pt x="297043" y="125819"/>
                </a:lnTo>
                <a:lnTo>
                  <a:pt x="313260" y="115038"/>
                </a:lnTo>
                <a:lnTo>
                  <a:pt x="333555" y="103865"/>
                </a:lnTo>
                <a:lnTo>
                  <a:pt x="346020" y="97041"/>
                </a:lnTo>
                <a:lnTo>
                  <a:pt x="375755" y="80732"/>
                </a:lnTo>
                <a:lnTo>
                  <a:pt x="368602" y="77428"/>
                </a:lnTo>
                <a:lnTo>
                  <a:pt x="368620" y="76035"/>
                </a:lnTo>
                <a:lnTo>
                  <a:pt x="369758" y="72577"/>
                </a:lnTo>
                <a:lnTo>
                  <a:pt x="372199" y="68393"/>
                </a:lnTo>
                <a:lnTo>
                  <a:pt x="377456" y="65430"/>
                </a:lnTo>
                <a:lnTo>
                  <a:pt x="376676" y="63524"/>
                </a:lnTo>
                <a:lnTo>
                  <a:pt x="375683" y="62562"/>
                </a:lnTo>
                <a:lnTo>
                  <a:pt x="378200" y="60484"/>
                </a:lnTo>
                <a:lnTo>
                  <a:pt x="378282" y="59749"/>
                </a:lnTo>
                <a:lnTo>
                  <a:pt x="378377" y="59009"/>
                </a:lnTo>
                <a:lnTo>
                  <a:pt x="381607" y="48722"/>
                </a:lnTo>
                <a:lnTo>
                  <a:pt x="382464" y="47129"/>
                </a:lnTo>
                <a:lnTo>
                  <a:pt x="380509" y="37141"/>
                </a:lnTo>
                <a:lnTo>
                  <a:pt x="379371" y="30117"/>
                </a:lnTo>
                <a:lnTo>
                  <a:pt x="389260" y="23455"/>
                </a:lnTo>
                <a:lnTo>
                  <a:pt x="384950" y="17434"/>
                </a:lnTo>
                <a:lnTo>
                  <a:pt x="377465" y="18250"/>
                </a:lnTo>
                <a:lnTo>
                  <a:pt x="358041" y="20447"/>
                </a:lnTo>
                <a:lnTo>
                  <a:pt x="329191" y="16113"/>
                </a:lnTo>
                <a:lnTo>
                  <a:pt x="321103" y="499"/>
                </a:lnTo>
                <a:lnTo>
                  <a:pt x="295160" y="13586"/>
                </a:lnTo>
                <a:lnTo>
                  <a:pt x="275137" y="23787"/>
                </a:lnTo>
                <a:lnTo>
                  <a:pt x="232673" y="45350"/>
                </a:lnTo>
                <a:lnTo>
                  <a:pt x="220811" y="42945"/>
                </a:lnTo>
                <a:lnTo>
                  <a:pt x="215318" y="46843"/>
                </a:lnTo>
                <a:lnTo>
                  <a:pt x="216842" y="51880"/>
                </a:lnTo>
                <a:lnTo>
                  <a:pt x="211412" y="57965"/>
                </a:lnTo>
                <a:lnTo>
                  <a:pt x="203483" y="63933"/>
                </a:lnTo>
                <a:lnTo>
                  <a:pt x="195590" y="69918"/>
                </a:lnTo>
                <a:lnTo>
                  <a:pt x="190323" y="73830"/>
                </a:lnTo>
                <a:lnTo>
                  <a:pt x="180802" y="81145"/>
                </a:lnTo>
                <a:lnTo>
                  <a:pt x="174719" y="85533"/>
                </a:lnTo>
                <a:lnTo>
                  <a:pt x="170659" y="88587"/>
                </a:lnTo>
                <a:lnTo>
                  <a:pt x="168631" y="90397"/>
                </a:lnTo>
                <a:lnTo>
                  <a:pt x="158452" y="97830"/>
                </a:lnTo>
                <a:lnTo>
                  <a:pt x="152550" y="102504"/>
                </a:lnTo>
                <a:lnTo>
                  <a:pt x="146172" y="107074"/>
                </a:lnTo>
                <a:lnTo>
                  <a:pt x="145405" y="10766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4EC3634-CA02-6AA2-BC65-309B86B51B76}"/>
              </a:ext>
            </a:extLst>
          </p:cNvPr>
          <p:cNvSpPr>
            <a:spLocks/>
          </p:cNvSpPr>
          <p:nvPr/>
        </p:nvSpPr>
        <p:spPr>
          <a:xfrm flipV="1">
            <a:off x="7835552" y="4658077"/>
            <a:ext cx="642762" cy="570660"/>
          </a:xfrm>
          <a:custGeom>
            <a:avLst/>
            <a:gdLst>
              <a:gd name="connsiteX0" fmla="*/ 212975 w 437719"/>
              <a:gd name="connsiteY0" fmla="*/ 330972 h 388618"/>
              <a:gd name="connsiteX1" fmla="*/ 233029 w 437719"/>
              <a:gd name="connsiteY1" fmla="*/ 335819 h 388618"/>
              <a:gd name="connsiteX2" fmla="*/ 235424 w 437719"/>
              <a:gd name="connsiteY2" fmla="*/ 336263 h 388618"/>
              <a:gd name="connsiteX3" fmla="*/ 244261 w 437719"/>
              <a:gd name="connsiteY3" fmla="*/ 338446 h 388618"/>
              <a:gd name="connsiteX4" fmla="*/ 251927 w 437719"/>
              <a:gd name="connsiteY4" fmla="*/ 340166 h 388618"/>
              <a:gd name="connsiteX5" fmla="*/ 284293 w 437719"/>
              <a:gd name="connsiteY5" fmla="*/ 350730 h 388618"/>
              <a:gd name="connsiteX6" fmla="*/ 292490 w 437719"/>
              <a:gd name="connsiteY6" fmla="*/ 353471 h 388618"/>
              <a:gd name="connsiteX7" fmla="*/ 329011 w 437719"/>
              <a:gd name="connsiteY7" fmla="*/ 365818 h 388618"/>
              <a:gd name="connsiteX8" fmla="*/ 398089 w 437719"/>
              <a:gd name="connsiteY8" fmla="*/ 389324 h 388618"/>
              <a:gd name="connsiteX9" fmla="*/ 398298 w 437719"/>
              <a:gd name="connsiteY9" fmla="*/ 354877 h 388618"/>
              <a:gd name="connsiteX10" fmla="*/ 420095 w 437719"/>
              <a:gd name="connsiteY10" fmla="*/ 328948 h 388618"/>
              <a:gd name="connsiteX11" fmla="*/ 437949 w 437719"/>
              <a:gd name="connsiteY11" fmla="*/ 277848 h 388618"/>
              <a:gd name="connsiteX12" fmla="*/ 406617 w 437719"/>
              <a:gd name="connsiteY12" fmla="*/ 262737 h 388618"/>
              <a:gd name="connsiteX13" fmla="*/ 391358 w 437719"/>
              <a:gd name="connsiteY13" fmla="*/ 252363 h 388618"/>
              <a:gd name="connsiteX14" fmla="*/ 381863 w 437719"/>
              <a:gd name="connsiteY14" fmla="*/ 238224 h 388618"/>
              <a:gd name="connsiteX15" fmla="*/ 375812 w 437719"/>
              <a:gd name="connsiteY15" fmla="*/ 224810 h 388618"/>
              <a:gd name="connsiteX16" fmla="*/ 372673 w 437719"/>
              <a:gd name="connsiteY16" fmla="*/ 211614 h 388618"/>
              <a:gd name="connsiteX17" fmla="*/ 372106 w 437719"/>
              <a:gd name="connsiteY17" fmla="*/ 203646 h 388618"/>
              <a:gd name="connsiteX18" fmla="*/ 374201 w 437719"/>
              <a:gd name="connsiteY18" fmla="*/ 185703 h 388618"/>
              <a:gd name="connsiteX19" fmla="*/ 382126 w 437719"/>
              <a:gd name="connsiteY19" fmla="*/ 171259 h 388618"/>
              <a:gd name="connsiteX20" fmla="*/ 415159 w 437719"/>
              <a:gd name="connsiteY20" fmla="*/ 137321 h 388618"/>
              <a:gd name="connsiteX21" fmla="*/ 411984 w 437719"/>
              <a:gd name="connsiteY21" fmla="*/ 130033 h 388618"/>
              <a:gd name="connsiteX22" fmla="*/ 401224 w 437719"/>
              <a:gd name="connsiteY22" fmla="*/ 126435 h 388618"/>
              <a:gd name="connsiteX23" fmla="*/ 391657 w 437719"/>
              <a:gd name="connsiteY23" fmla="*/ 123254 h 388618"/>
              <a:gd name="connsiteX24" fmla="*/ 396343 w 437719"/>
              <a:gd name="connsiteY24" fmla="*/ 95160 h 388618"/>
              <a:gd name="connsiteX25" fmla="*/ 397114 w 437719"/>
              <a:gd name="connsiteY25" fmla="*/ 89365 h 388618"/>
              <a:gd name="connsiteX26" fmla="*/ 390319 w 437719"/>
              <a:gd name="connsiteY26" fmla="*/ 83765 h 388618"/>
              <a:gd name="connsiteX27" fmla="*/ 385814 w 437719"/>
              <a:gd name="connsiteY27" fmla="*/ 77045 h 388618"/>
              <a:gd name="connsiteX28" fmla="*/ 379228 w 437719"/>
              <a:gd name="connsiteY28" fmla="*/ 67384 h 388618"/>
              <a:gd name="connsiteX29" fmla="*/ 376166 w 437719"/>
              <a:gd name="connsiteY29" fmla="*/ 61639 h 388618"/>
              <a:gd name="connsiteX30" fmla="*/ 373589 w 437719"/>
              <a:gd name="connsiteY30" fmla="*/ 54873 h 388618"/>
              <a:gd name="connsiteX31" fmla="*/ 372160 w 437719"/>
              <a:gd name="connsiteY31" fmla="*/ 49514 h 388618"/>
              <a:gd name="connsiteX32" fmla="*/ 371353 w 437719"/>
              <a:gd name="connsiteY32" fmla="*/ 45489 h 388618"/>
              <a:gd name="connsiteX33" fmla="*/ 370459 w 437719"/>
              <a:gd name="connsiteY33" fmla="*/ 39998 h 388618"/>
              <a:gd name="connsiteX34" fmla="*/ 370577 w 437719"/>
              <a:gd name="connsiteY34" fmla="*/ 29883 h 388618"/>
              <a:gd name="connsiteX35" fmla="*/ 375041 w 437719"/>
              <a:gd name="connsiteY35" fmla="*/ 10439 h 388618"/>
              <a:gd name="connsiteX36" fmla="*/ 375667 w 437719"/>
              <a:gd name="connsiteY36" fmla="*/ 8093 h 388618"/>
              <a:gd name="connsiteX37" fmla="*/ 378783 w 437719"/>
              <a:gd name="connsiteY37" fmla="*/ 1368 h 388618"/>
              <a:gd name="connsiteX38" fmla="*/ 379114 w 437719"/>
              <a:gd name="connsiteY38" fmla="*/ 705 h 388618"/>
              <a:gd name="connsiteX39" fmla="*/ 304357 w 437719"/>
              <a:gd name="connsiteY39" fmla="*/ 13393 h 388618"/>
              <a:gd name="connsiteX40" fmla="*/ 221036 w 437719"/>
              <a:gd name="connsiteY40" fmla="*/ 26693 h 388618"/>
              <a:gd name="connsiteX41" fmla="*/ 186574 w 437719"/>
              <a:gd name="connsiteY41" fmla="*/ 32770 h 388618"/>
              <a:gd name="connsiteX42" fmla="*/ 128623 w 437719"/>
              <a:gd name="connsiteY42" fmla="*/ 43088 h 388618"/>
              <a:gd name="connsiteX43" fmla="*/ 51426 w 437719"/>
              <a:gd name="connsiteY43" fmla="*/ 58708 h 388618"/>
              <a:gd name="connsiteX44" fmla="*/ 46881 w 437719"/>
              <a:gd name="connsiteY44" fmla="*/ 78833 h 388618"/>
              <a:gd name="connsiteX45" fmla="*/ 38461 w 437719"/>
              <a:gd name="connsiteY45" fmla="*/ 115957 h 388618"/>
              <a:gd name="connsiteX46" fmla="*/ 35318 w 437719"/>
              <a:gd name="connsiteY46" fmla="*/ 129743 h 388618"/>
              <a:gd name="connsiteX47" fmla="*/ 32691 w 437719"/>
              <a:gd name="connsiteY47" fmla="*/ 141251 h 388618"/>
              <a:gd name="connsiteX48" fmla="*/ 30192 w 437719"/>
              <a:gd name="connsiteY48" fmla="*/ 152187 h 388618"/>
              <a:gd name="connsiteX49" fmla="*/ 26744 w 437719"/>
              <a:gd name="connsiteY49" fmla="*/ 167248 h 388618"/>
              <a:gd name="connsiteX50" fmla="*/ 24521 w 437719"/>
              <a:gd name="connsiteY50" fmla="*/ 176936 h 388618"/>
              <a:gd name="connsiteX51" fmla="*/ 23623 w 437719"/>
              <a:gd name="connsiteY51" fmla="*/ 180848 h 388618"/>
              <a:gd name="connsiteX52" fmla="*/ 22603 w 437719"/>
              <a:gd name="connsiteY52" fmla="*/ 185285 h 388618"/>
              <a:gd name="connsiteX53" fmla="*/ 17957 w 437719"/>
              <a:gd name="connsiteY53" fmla="*/ 205438 h 388618"/>
              <a:gd name="connsiteX54" fmla="*/ 11380 w 437719"/>
              <a:gd name="connsiteY54" fmla="*/ 233895 h 388618"/>
              <a:gd name="connsiteX55" fmla="*/ 10296 w 437719"/>
              <a:gd name="connsiteY55" fmla="*/ 238578 h 388618"/>
              <a:gd name="connsiteX56" fmla="*/ 8658 w 437719"/>
              <a:gd name="connsiteY56" fmla="*/ 245634 h 388618"/>
              <a:gd name="connsiteX57" fmla="*/ 5283 w 437719"/>
              <a:gd name="connsiteY57" fmla="*/ 260155 h 388618"/>
              <a:gd name="connsiteX58" fmla="*/ 230 w 437719"/>
              <a:gd name="connsiteY58" fmla="*/ 281655 h 388618"/>
              <a:gd name="connsiteX59" fmla="*/ 50432 w 437719"/>
              <a:gd name="connsiteY59" fmla="*/ 292097 h 388618"/>
              <a:gd name="connsiteX60" fmla="*/ 59033 w 437719"/>
              <a:gd name="connsiteY60" fmla="*/ 294039 h 388618"/>
              <a:gd name="connsiteX61" fmla="*/ 111916 w 437719"/>
              <a:gd name="connsiteY61" fmla="*/ 307180 h 388618"/>
              <a:gd name="connsiteX62" fmla="*/ 137015 w 437719"/>
              <a:gd name="connsiteY62" fmla="*/ 312898 h 388618"/>
              <a:gd name="connsiteX63" fmla="*/ 185567 w 437719"/>
              <a:gd name="connsiteY63" fmla="*/ 324524 h 388618"/>
              <a:gd name="connsiteX64" fmla="*/ 212975 w 437719"/>
              <a:gd name="connsiteY64" fmla="*/ 330972 h 3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37719" h="388618">
                <a:moveTo>
                  <a:pt x="212975" y="330972"/>
                </a:moveTo>
                <a:lnTo>
                  <a:pt x="233029" y="335819"/>
                </a:lnTo>
                <a:lnTo>
                  <a:pt x="235424" y="336263"/>
                </a:lnTo>
                <a:lnTo>
                  <a:pt x="244261" y="338446"/>
                </a:lnTo>
                <a:lnTo>
                  <a:pt x="251927" y="340166"/>
                </a:lnTo>
                <a:lnTo>
                  <a:pt x="284293" y="350730"/>
                </a:lnTo>
                <a:lnTo>
                  <a:pt x="292490" y="353471"/>
                </a:lnTo>
                <a:lnTo>
                  <a:pt x="329011" y="365818"/>
                </a:lnTo>
                <a:lnTo>
                  <a:pt x="398089" y="389324"/>
                </a:lnTo>
                <a:lnTo>
                  <a:pt x="398298" y="354877"/>
                </a:lnTo>
                <a:lnTo>
                  <a:pt x="420095" y="328948"/>
                </a:lnTo>
                <a:lnTo>
                  <a:pt x="437949" y="277848"/>
                </a:lnTo>
                <a:lnTo>
                  <a:pt x="406617" y="262737"/>
                </a:lnTo>
                <a:lnTo>
                  <a:pt x="391358" y="252363"/>
                </a:lnTo>
                <a:lnTo>
                  <a:pt x="381863" y="238224"/>
                </a:lnTo>
                <a:lnTo>
                  <a:pt x="375812" y="224810"/>
                </a:lnTo>
                <a:lnTo>
                  <a:pt x="372673" y="211614"/>
                </a:lnTo>
                <a:lnTo>
                  <a:pt x="372106" y="203646"/>
                </a:lnTo>
                <a:lnTo>
                  <a:pt x="374201" y="185703"/>
                </a:lnTo>
                <a:lnTo>
                  <a:pt x="382126" y="171259"/>
                </a:lnTo>
                <a:lnTo>
                  <a:pt x="415159" y="137321"/>
                </a:lnTo>
                <a:lnTo>
                  <a:pt x="411984" y="130033"/>
                </a:lnTo>
                <a:lnTo>
                  <a:pt x="401224" y="126435"/>
                </a:lnTo>
                <a:lnTo>
                  <a:pt x="391657" y="123254"/>
                </a:lnTo>
                <a:lnTo>
                  <a:pt x="396343" y="95160"/>
                </a:lnTo>
                <a:lnTo>
                  <a:pt x="397114" y="89365"/>
                </a:lnTo>
                <a:lnTo>
                  <a:pt x="390319" y="83765"/>
                </a:lnTo>
                <a:lnTo>
                  <a:pt x="385814" y="77045"/>
                </a:lnTo>
                <a:lnTo>
                  <a:pt x="379228" y="67384"/>
                </a:lnTo>
                <a:lnTo>
                  <a:pt x="376166" y="61639"/>
                </a:lnTo>
                <a:lnTo>
                  <a:pt x="373589" y="54873"/>
                </a:lnTo>
                <a:lnTo>
                  <a:pt x="372160" y="49514"/>
                </a:lnTo>
                <a:lnTo>
                  <a:pt x="371353" y="45489"/>
                </a:lnTo>
                <a:lnTo>
                  <a:pt x="370459" y="39998"/>
                </a:lnTo>
                <a:lnTo>
                  <a:pt x="370577" y="29883"/>
                </a:lnTo>
                <a:lnTo>
                  <a:pt x="375041" y="10439"/>
                </a:lnTo>
                <a:lnTo>
                  <a:pt x="375667" y="8093"/>
                </a:lnTo>
                <a:lnTo>
                  <a:pt x="378783" y="1368"/>
                </a:lnTo>
                <a:lnTo>
                  <a:pt x="379114" y="705"/>
                </a:lnTo>
                <a:lnTo>
                  <a:pt x="304357" y="13393"/>
                </a:lnTo>
                <a:lnTo>
                  <a:pt x="221036" y="26693"/>
                </a:lnTo>
                <a:lnTo>
                  <a:pt x="186574" y="32770"/>
                </a:lnTo>
                <a:lnTo>
                  <a:pt x="128623" y="43088"/>
                </a:lnTo>
                <a:lnTo>
                  <a:pt x="51426" y="58708"/>
                </a:lnTo>
                <a:lnTo>
                  <a:pt x="46881" y="78833"/>
                </a:lnTo>
                <a:lnTo>
                  <a:pt x="38461" y="115957"/>
                </a:lnTo>
                <a:lnTo>
                  <a:pt x="35318" y="129743"/>
                </a:lnTo>
                <a:lnTo>
                  <a:pt x="32691" y="141251"/>
                </a:lnTo>
                <a:lnTo>
                  <a:pt x="30192" y="152187"/>
                </a:lnTo>
                <a:lnTo>
                  <a:pt x="26744" y="167248"/>
                </a:lnTo>
                <a:lnTo>
                  <a:pt x="24521" y="176936"/>
                </a:lnTo>
                <a:lnTo>
                  <a:pt x="23623" y="180848"/>
                </a:lnTo>
                <a:lnTo>
                  <a:pt x="22603" y="185285"/>
                </a:lnTo>
                <a:lnTo>
                  <a:pt x="17957" y="205438"/>
                </a:lnTo>
                <a:lnTo>
                  <a:pt x="11380" y="233895"/>
                </a:lnTo>
                <a:lnTo>
                  <a:pt x="10296" y="238578"/>
                </a:lnTo>
                <a:lnTo>
                  <a:pt x="8658" y="245634"/>
                </a:lnTo>
                <a:lnTo>
                  <a:pt x="5283" y="260155"/>
                </a:lnTo>
                <a:lnTo>
                  <a:pt x="230" y="281655"/>
                </a:lnTo>
                <a:lnTo>
                  <a:pt x="50432" y="292097"/>
                </a:lnTo>
                <a:lnTo>
                  <a:pt x="59033" y="294039"/>
                </a:lnTo>
                <a:lnTo>
                  <a:pt x="111916" y="307180"/>
                </a:lnTo>
                <a:lnTo>
                  <a:pt x="137015" y="312898"/>
                </a:lnTo>
                <a:lnTo>
                  <a:pt x="185567" y="324524"/>
                </a:lnTo>
                <a:lnTo>
                  <a:pt x="212975" y="33097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CBB381F-6A2F-7F35-3CC0-CF16A76C4C5D}"/>
              </a:ext>
            </a:extLst>
          </p:cNvPr>
          <p:cNvSpPr>
            <a:spLocks/>
          </p:cNvSpPr>
          <p:nvPr/>
        </p:nvSpPr>
        <p:spPr>
          <a:xfrm flipV="1">
            <a:off x="6650598" y="3338834"/>
            <a:ext cx="996989" cy="641979"/>
          </a:xfrm>
          <a:custGeom>
            <a:avLst/>
            <a:gdLst>
              <a:gd name="connsiteX0" fmla="*/ 450299 w 678947"/>
              <a:gd name="connsiteY0" fmla="*/ 82291 h 437186"/>
              <a:gd name="connsiteX1" fmla="*/ 448857 w 678947"/>
              <a:gd name="connsiteY1" fmla="*/ 81292 h 437186"/>
              <a:gd name="connsiteX2" fmla="*/ 444996 w 678947"/>
              <a:gd name="connsiteY2" fmla="*/ 78049 h 437186"/>
              <a:gd name="connsiteX3" fmla="*/ 439494 w 678947"/>
              <a:gd name="connsiteY3" fmla="*/ 74434 h 437186"/>
              <a:gd name="connsiteX4" fmla="*/ 429546 w 678947"/>
              <a:gd name="connsiteY4" fmla="*/ 70474 h 437186"/>
              <a:gd name="connsiteX5" fmla="*/ 424189 w 678947"/>
              <a:gd name="connsiteY5" fmla="*/ 68595 h 437186"/>
              <a:gd name="connsiteX6" fmla="*/ 419471 w 678947"/>
              <a:gd name="connsiteY6" fmla="*/ 67071 h 437186"/>
              <a:gd name="connsiteX7" fmla="*/ 403023 w 678947"/>
              <a:gd name="connsiteY7" fmla="*/ 57137 h 437186"/>
              <a:gd name="connsiteX8" fmla="*/ 391178 w 678947"/>
              <a:gd name="connsiteY8" fmla="*/ 45381 h 437186"/>
              <a:gd name="connsiteX9" fmla="*/ 389886 w 678947"/>
              <a:gd name="connsiteY9" fmla="*/ 43905 h 437186"/>
              <a:gd name="connsiteX10" fmla="*/ 373805 w 678947"/>
              <a:gd name="connsiteY10" fmla="*/ 47389 h 437186"/>
              <a:gd name="connsiteX11" fmla="*/ 356168 w 678947"/>
              <a:gd name="connsiteY11" fmla="*/ 46659 h 437186"/>
              <a:gd name="connsiteX12" fmla="*/ 352797 w 678947"/>
              <a:gd name="connsiteY12" fmla="*/ 45900 h 437186"/>
              <a:gd name="connsiteX13" fmla="*/ 350126 w 678947"/>
              <a:gd name="connsiteY13" fmla="*/ 45289 h 437186"/>
              <a:gd name="connsiteX14" fmla="*/ 347454 w 678947"/>
              <a:gd name="connsiteY14" fmla="*/ 44680 h 437186"/>
              <a:gd name="connsiteX15" fmla="*/ 326664 w 678947"/>
              <a:gd name="connsiteY15" fmla="*/ 39982 h 437186"/>
              <a:gd name="connsiteX16" fmla="*/ 317542 w 678947"/>
              <a:gd name="connsiteY16" fmla="*/ 22737 h 437186"/>
              <a:gd name="connsiteX17" fmla="*/ 311858 w 678947"/>
              <a:gd name="connsiteY17" fmla="*/ 11903 h 437186"/>
              <a:gd name="connsiteX18" fmla="*/ 302218 w 678947"/>
              <a:gd name="connsiteY18" fmla="*/ 15251 h 437186"/>
              <a:gd name="connsiteX19" fmla="*/ 300363 w 678947"/>
              <a:gd name="connsiteY19" fmla="*/ 15872 h 437186"/>
              <a:gd name="connsiteX20" fmla="*/ 289630 w 678947"/>
              <a:gd name="connsiteY20" fmla="*/ 9924 h 437186"/>
              <a:gd name="connsiteX21" fmla="*/ 282917 w 678947"/>
              <a:gd name="connsiteY21" fmla="*/ 5387 h 437186"/>
              <a:gd name="connsiteX22" fmla="*/ 273001 w 678947"/>
              <a:gd name="connsiteY22" fmla="*/ 6034 h 437186"/>
              <a:gd name="connsiteX23" fmla="*/ 267004 w 678947"/>
              <a:gd name="connsiteY23" fmla="*/ 6381 h 437186"/>
              <a:gd name="connsiteX24" fmla="*/ 259596 w 678947"/>
              <a:gd name="connsiteY24" fmla="*/ 7456 h 437186"/>
              <a:gd name="connsiteX25" fmla="*/ 255491 w 678947"/>
              <a:gd name="connsiteY25" fmla="*/ 8073 h 437186"/>
              <a:gd name="connsiteX26" fmla="*/ 253504 w 678947"/>
              <a:gd name="connsiteY26" fmla="*/ 8382 h 437186"/>
              <a:gd name="connsiteX27" fmla="*/ 246454 w 678947"/>
              <a:gd name="connsiteY27" fmla="*/ 7902 h 437186"/>
              <a:gd name="connsiteX28" fmla="*/ 233712 w 678947"/>
              <a:gd name="connsiteY28" fmla="*/ 7245 h 437186"/>
              <a:gd name="connsiteX29" fmla="*/ 217758 w 678947"/>
              <a:gd name="connsiteY29" fmla="*/ 6372 h 437186"/>
              <a:gd name="connsiteX30" fmla="*/ 201260 w 678947"/>
              <a:gd name="connsiteY30" fmla="*/ 421 h 437186"/>
              <a:gd name="connsiteX31" fmla="*/ 191806 w 678947"/>
              <a:gd name="connsiteY31" fmla="*/ 4812 h 437186"/>
              <a:gd name="connsiteX32" fmla="*/ 199541 w 678947"/>
              <a:gd name="connsiteY32" fmla="*/ 27321 h 437186"/>
              <a:gd name="connsiteX33" fmla="*/ 175399 w 678947"/>
              <a:gd name="connsiteY33" fmla="*/ 32185 h 437186"/>
              <a:gd name="connsiteX34" fmla="*/ 166762 w 678947"/>
              <a:gd name="connsiteY34" fmla="*/ 40853 h 437186"/>
              <a:gd name="connsiteX35" fmla="*/ 157767 w 678947"/>
              <a:gd name="connsiteY35" fmla="*/ 54227 h 437186"/>
              <a:gd name="connsiteX36" fmla="*/ 164013 w 678947"/>
              <a:gd name="connsiteY36" fmla="*/ 55662 h 437186"/>
              <a:gd name="connsiteX37" fmla="*/ 164503 w 678947"/>
              <a:gd name="connsiteY37" fmla="*/ 61006 h 437186"/>
              <a:gd name="connsiteX38" fmla="*/ 165723 w 678947"/>
              <a:gd name="connsiteY38" fmla="*/ 62347 h 437186"/>
              <a:gd name="connsiteX39" fmla="*/ 168109 w 678947"/>
              <a:gd name="connsiteY39" fmla="*/ 62604 h 437186"/>
              <a:gd name="connsiteX40" fmla="*/ 172618 w 678947"/>
              <a:gd name="connsiteY40" fmla="*/ 60407 h 437186"/>
              <a:gd name="connsiteX41" fmla="*/ 176388 w 678947"/>
              <a:gd name="connsiteY41" fmla="*/ 62870 h 437186"/>
              <a:gd name="connsiteX42" fmla="*/ 175676 w 678947"/>
              <a:gd name="connsiteY42" fmla="*/ 65240 h 437186"/>
              <a:gd name="connsiteX43" fmla="*/ 172596 w 678947"/>
              <a:gd name="connsiteY43" fmla="*/ 67932 h 437186"/>
              <a:gd name="connsiteX44" fmla="*/ 169438 w 678947"/>
              <a:gd name="connsiteY44" fmla="*/ 69026 h 437186"/>
              <a:gd name="connsiteX45" fmla="*/ 166091 w 678947"/>
              <a:gd name="connsiteY45" fmla="*/ 68426 h 437186"/>
              <a:gd name="connsiteX46" fmla="*/ 162697 w 678947"/>
              <a:gd name="connsiteY46" fmla="*/ 70214 h 437186"/>
              <a:gd name="connsiteX47" fmla="*/ 154038 w 678947"/>
              <a:gd name="connsiteY47" fmla="*/ 75039 h 437186"/>
              <a:gd name="connsiteX48" fmla="*/ 145922 w 678947"/>
              <a:gd name="connsiteY48" fmla="*/ 67891 h 437186"/>
              <a:gd name="connsiteX49" fmla="*/ 139953 w 678947"/>
              <a:gd name="connsiteY49" fmla="*/ 51082 h 437186"/>
              <a:gd name="connsiteX50" fmla="*/ 136310 w 678947"/>
              <a:gd name="connsiteY50" fmla="*/ 51288 h 437186"/>
              <a:gd name="connsiteX51" fmla="*/ 129751 w 678947"/>
              <a:gd name="connsiteY51" fmla="*/ 59568 h 437186"/>
              <a:gd name="connsiteX52" fmla="*/ 126530 w 678947"/>
              <a:gd name="connsiteY52" fmla="*/ 63494 h 437186"/>
              <a:gd name="connsiteX53" fmla="*/ 112295 w 678947"/>
              <a:gd name="connsiteY53" fmla="*/ 63441 h 437186"/>
              <a:gd name="connsiteX54" fmla="*/ 103581 w 678947"/>
              <a:gd name="connsiteY54" fmla="*/ 61961 h 437186"/>
              <a:gd name="connsiteX55" fmla="*/ 99512 w 678947"/>
              <a:gd name="connsiteY55" fmla="*/ 70463 h 437186"/>
              <a:gd name="connsiteX56" fmla="*/ 96083 w 678947"/>
              <a:gd name="connsiteY56" fmla="*/ 70931 h 437186"/>
              <a:gd name="connsiteX57" fmla="*/ 87455 w 678947"/>
              <a:gd name="connsiteY57" fmla="*/ 70195 h 437186"/>
              <a:gd name="connsiteX58" fmla="*/ 84438 w 678947"/>
              <a:gd name="connsiteY58" fmla="*/ 73646 h 437186"/>
              <a:gd name="connsiteX59" fmla="*/ 83794 w 678947"/>
              <a:gd name="connsiteY59" fmla="*/ 75254 h 437186"/>
              <a:gd name="connsiteX60" fmla="*/ 84443 w 678947"/>
              <a:gd name="connsiteY60" fmla="*/ 77764 h 437186"/>
              <a:gd name="connsiteX61" fmla="*/ 91538 w 678947"/>
              <a:gd name="connsiteY61" fmla="*/ 79113 h 437186"/>
              <a:gd name="connsiteX62" fmla="*/ 96214 w 678947"/>
              <a:gd name="connsiteY62" fmla="*/ 81524 h 437186"/>
              <a:gd name="connsiteX63" fmla="*/ 94899 w 678947"/>
              <a:gd name="connsiteY63" fmla="*/ 84985 h 437186"/>
              <a:gd name="connsiteX64" fmla="*/ 85509 w 678947"/>
              <a:gd name="connsiteY64" fmla="*/ 88875 h 437186"/>
              <a:gd name="connsiteX65" fmla="*/ 90358 w 678947"/>
              <a:gd name="connsiteY65" fmla="*/ 104721 h 437186"/>
              <a:gd name="connsiteX66" fmla="*/ 75924 w 678947"/>
              <a:gd name="connsiteY66" fmla="*/ 110148 h 437186"/>
              <a:gd name="connsiteX67" fmla="*/ 73651 w 678947"/>
              <a:gd name="connsiteY67" fmla="*/ 109097 h 437186"/>
              <a:gd name="connsiteX68" fmla="*/ 70244 w 678947"/>
              <a:gd name="connsiteY68" fmla="*/ 110109 h 437186"/>
              <a:gd name="connsiteX69" fmla="*/ 66597 w 678947"/>
              <a:gd name="connsiteY69" fmla="*/ 116384 h 437186"/>
              <a:gd name="connsiteX70" fmla="*/ 63422 w 678947"/>
              <a:gd name="connsiteY70" fmla="*/ 113871 h 437186"/>
              <a:gd name="connsiteX71" fmla="*/ 61975 w 678947"/>
              <a:gd name="connsiteY71" fmla="*/ 113126 h 437186"/>
              <a:gd name="connsiteX72" fmla="*/ 56668 w 678947"/>
              <a:gd name="connsiteY72" fmla="*/ 114866 h 437186"/>
              <a:gd name="connsiteX73" fmla="*/ 50639 w 678947"/>
              <a:gd name="connsiteY73" fmla="*/ 120417 h 437186"/>
              <a:gd name="connsiteX74" fmla="*/ 43277 w 678947"/>
              <a:gd name="connsiteY74" fmla="*/ 126858 h 437186"/>
              <a:gd name="connsiteX75" fmla="*/ 40110 w 678947"/>
              <a:gd name="connsiteY75" fmla="*/ 126444 h 437186"/>
              <a:gd name="connsiteX76" fmla="*/ 39385 w 678947"/>
              <a:gd name="connsiteY76" fmla="*/ 127115 h 437186"/>
              <a:gd name="connsiteX77" fmla="*/ 39099 w 678947"/>
              <a:gd name="connsiteY77" fmla="*/ 128027 h 437186"/>
              <a:gd name="connsiteX78" fmla="*/ 42610 w 678947"/>
              <a:gd name="connsiteY78" fmla="*/ 131877 h 437186"/>
              <a:gd name="connsiteX79" fmla="*/ 40038 w 678947"/>
              <a:gd name="connsiteY79" fmla="*/ 135689 h 437186"/>
              <a:gd name="connsiteX80" fmla="*/ 38228 w 678947"/>
              <a:gd name="connsiteY80" fmla="*/ 135425 h 437186"/>
              <a:gd name="connsiteX81" fmla="*/ 37402 w 678947"/>
              <a:gd name="connsiteY81" fmla="*/ 137963 h 437186"/>
              <a:gd name="connsiteX82" fmla="*/ 39462 w 678947"/>
              <a:gd name="connsiteY82" fmla="*/ 142454 h 437186"/>
              <a:gd name="connsiteX83" fmla="*/ 38232 w 678947"/>
              <a:gd name="connsiteY83" fmla="*/ 145610 h 437186"/>
              <a:gd name="connsiteX84" fmla="*/ 38899 w 678947"/>
              <a:gd name="connsiteY84" fmla="*/ 152907 h 437186"/>
              <a:gd name="connsiteX85" fmla="*/ 36477 w 678947"/>
              <a:gd name="connsiteY85" fmla="*/ 153657 h 437186"/>
              <a:gd name="connsiteX86" fmla="*/ 36245 w 678947"/>
              <a:gd name="connsiteY86" fmla="*/ 150788 h 437186"/>
              <a:gd name="connsiteX87" fmla="*/ 31786 w 678947"/>
              <a:gd name="connsiteY87" fmla="*/ 149712 h 437186"/>
              <a:gd name="connsiteX88" fmla="*/ 25694 w 678947"/>
              <a:gd name="connsiteY88" fmla="*/ 158312 h 437186"/>
              <a:gd name="connsiteX89" fmla="*/ 309 w 678947"/>
              <a:gd name="connsiteY89" fmla="*/ 179136 h 437186"/>
              <a:gd name="connsiteX90" fmla="*/ 8375 w 678947"/>
              <a:gd name="connsiteY90" fmla="*/ 183100 h 437186"/>
              <a:gd name="connsiteX91" fmla="*/ 27146 w 678947"/>
              <a:gd name="connsiteY91" fmla="*/ 186316 h 437186"/>
              <a:gd name="connsiteX92" fmla="*/ 34576 w 678947"/>
              <a:gd name="connsiteY92" fmla="*/ 198296 h 437186"/>
              <a:gd name="connsiteX93" fmla="*/ 49078 w 678947"/>
              <a:gd name="connsiteY93" fmla="*/ 197370 h 437186"/>
              <a:gd name="connsiteX94" fmla="*/ 50208 w 678947"/>
              <a:gd name="connsiteY94" fmla="*/ 198696 h 437186"/>
              <a:gd name="connsiteX95" fmla="*/ 51283 w 678947"/>
              <a:gd name="connsiteY95" fmla="*/ 202425 h 437186"/>
              <a:gd name="connsiteX96" fmla="*/ 54594 w 678947"/>
              <a:gd name="connsiteY96" fmla="*/ 208906 h 437186"/>
              <a:gd name="connsiteX97" fmla="*/ 57439 w 678947"/>
              <a:gd name="connsiteY97" fmla="*/ 214014 h 437186"/>
              <a:gd name="connsiteX98" fmla="*/ 57960 w 678947"/>
              <a:gd name="connsiteY98" fmla="*/ 215049 h 437186"/>
              <a:gd name="connsiteX99" fmla="*/ 57176 w 678947"/>
              <a:gd name="connsiteY99" fmla="*/ 220633 h 437186"/>
              <a:gd name="connsiteX100" fmla="*/ 56844 w 678947"/>
              <a:gd name="connsiteY100" fmla="*/ 222667 h 437186"/>
              <a:gd name="connsiteX101" fmla="*/ 58001 w 678947"/>
              <a:gd name="connsiteY101" fmla="*/ 228876 h 437186"/>
              <a:gd name="connsiteX102" fmla="*/ 58582 w 678947"/>
              <a:gd name="connsiteY102" fmla="*/ 231982 h 437186"/>
              <a:gd name="connsiteX103" fmla="*/ 64257 w 678947"/>
              <a:gd name="connsiteY103" fmla="*/ 234695 h 437186"/>
              <a:gd name="connsiteX104" fmla="*/ 68580 w 678947"/>
              <a:gd name="connsiteY104" fmla="*/ 239946 h 437186"/>
              <a:gd name="connsiteX105" fmla="*/ 69428 w 678947"/>
              <a:gd name="connsiteY105" fmla="*/ 242342 h 437186"/>
              <a:gd name="connsiteX106" fmla="*/ 71183 w 678947"/>
              <a:gd name="connsiteY106" fmla="*/ 255696 h 437186"/>
              <a:gd name="connsiteX107" fmla="*/ 73456 w 678947"/>
              <a:gd name="connsiteY107" fmla="*/ 256936 h 437186"/>
              <a:gd name="connsiteX108" fmla="*/ 75094 w 678947"/>
              <a:gd name="connsiteY108" fmla="*/ 270606 h 437186"/>
              <a:gd name="connsiteX109" fmla="*/ 75788 w 678947"/>
              <a:gd name="connsiteY109" fmla="*/ 274693 h 437186"/>
              <a:gd name="connsiteX110" fmla="*/ 79340 w 678947"/>
              <a:gd name="connsiteY110" fmla="*/ 279011 h 437186"/>
              <a:gd name="connsiteX111" fmla="*/ 79612 w 678947"/>
              <a:gd name="connsiteY111" fmla="*/ 280565 h 437186"/>
              <a:gd name="connsiteX112" fmla="*/ 81073 w 678947"/>
              <a:gd name="connsiteY112" fmla="*/ 284602 h 437186"/>
              <a:gd name="connsiteX113" fmla="*/ 82833 w 678947"/>
              <a:gd name="connsiteY113" fmla="*/ 286926 h 437186"/>
              <a:gd name="connsiteX114" fmla="*/ 83527 w 678947"/>
              <a:gd name="connsiteY114" fmla="*/ 289505 h 437186"/>
              <a:gd name="connsiteX115" fmla="*/ 82910 w 678947"/>
              <a:gd name="connsiteY115" fmla="*/ 293030 h 437186"/>
              <a:gd name="connsiteX116" fmla="*/ 83781 w 678947"/>
              <a:gd name="connsiteY116" fmla="*/ 300549 h 437186"/>
              <a:gd name="connsiteX117" fmla="*/ 91533 w 678947"/>
              <a:gd name="connsiteY117" fmla="*/ 305469 h 437186"/>
              <a:gd name="connsiteX118" fmla="*/ 90794 w 678947"/>
              <a:gd name="connsiteY118" fmla="*/ 319027 h 437186"/>
              <a:gd name="connsiteX119" fmla="*/ 93193 w 678947"/>
              <a:gd name="connsiteY119" fmla="*/ 324211 h 437186"/>
              <a:gd name="connsiteX120" fmla="*/ 103813 w 678947"/>
              <a:gd name="connsiteY120" fmla="*/ 341843 h 437186"/>
              <a:gd name="connsiteX121" fmla="*/ 109891 w 678947"/>
              <a:gd name="connsiteY121" fmla="*/ 347011 h 437186"/>
              <a:gd name="connsiteX122" fmla="*/ 125645 w 678947"/>
              <a:gd name="connsiteY122" fmla="*/ 350586 h 437186"/>
              <a:gd name="connsiteX123" fmla="*/ 131343 w 678947"/>
              <a:gd name="connsiteY123" fmla="*/ 369815 h 437186"/>
              <a:gd name="connsiteX124" fmla="*/ 145423 w 678947"/>
              <a:gd name="connsiteY124" fmla="*/ 373487 h 437186"/>
              <a:gd name="connsiteX125" fmla="*/ 159595 w 678947"/>
              <a:gd name="connsiteY125" fmla="*/ 376972 h 437186"/>
              <a:gd name="connsiteX126" fmla="*/ 163768 w 678947"/>
              <a:gd name="connsiteY126" fmla="*/ 374400 h 437186"/>
              <a:gd name="connsiteX127" fmla="*/ 193394 w 678947"/>
              <a:gd name="connsiteY127" fmla="*/ 375508 h 437186"/>
              <a:gd name="connsiteX128" fmla="*/ 196247 w 678947"/>
              <a:gd name="connsiteY128" fmla="*/ 377194 h 437186"/>
              <a:gd name="connsiteX129" fmla="*/ 212478 w 678947"/>
              <a:gd name="connsiteY129" fmla="*/ 376259 h 437186"/>
              <a:gd name="connsiteX130" fmla="*/ 233476 w 678947"/>
              <a:gd name="connsiteY130" fmla="*/ 385548 h 437186"/>
              <a:gd name="connsiteX131" fmla="*/ 255178 w 678947"/>
              <a:gd name="connsiteY131" fmla="*/ 368777 h 437186"/>
              <a:gd name="connsiteX132" fmla="*/ 264763 w 678947"/>
              <a:gd name="connsiteY132" fmla="*/ 370958 h 437186"/>
              <a:gd name="connsiteX133" fmla="*/ 269453 w 678947"/>
              <a:gd name="connsiteY133" fmla="*/ 383935 h 437186"/>
              <a:gd name="connsiteX134" fmla="*/ 297047 w 678947"/>
              <a:gd name="connsiteY134" fmla="*/ 394593 h 437186"/>
              <a:gd name="connsiteX135" fmla="*/ 300508 w 678947"/>
              <a:gd name="connsiteY135" fmla="*/ 396566 h 437186"/>
              <a:gd name="connsiteX136" fmla="*/ 303915 w 678947"/>
              <a:gd name="connsiteY136" fmla="*/ 398072 h 437186"/>
              <a:gd name="connsiteX137" fmla="*/ 314285 w 678947"/>
              <a:gd name="connsiteY137" fmla="*/ 401368 h 437186"/>
              <a:gd name="connsiteX138" fmla="*/ 319107 w 678947"/>
              <a:gd name="connsiteY138" fmla="*/ 407257 h 437186"/>
              <a:gd name="connsiteX139" fmla="*/ 323870 w 678947"/>
              <a:gd name="connsiteY139" fmla="*/ 413064 h 437186"/>
              <a:gd name="connsiteX140" fmla="*/ 325063 w 678947"/>
              <a:gd name="connsiteY140" fmla="*/ 414531 h 437186"/>
              <a:gd name="connsiteX141" fmla="*/ 328660 w 678947"/>
              <a:gd name="connsiteY141" fmla="*/ 418912 h 437186"/>
              <a:gd name="connsiteX142" fmla="*/ 338962 w 678947"/>
              <a:gd name="connsiteY142" fmla="*/ 431617 h 437186"/>
              <a:gd name="connsiteX143" fmla="*/ 347304 w 678947"/>
              <a:gd name="connsiteY143" fmla="*/ 436292 h 437186"/>
              <a:gd name="connsiteX144" fmla="*/ 359801 w 678947"/>
              <a:gd name="connsiteY144" fmla="*/ 437608 h 437186"/>
              <a:gd name="connsiteX145" fmla="*/ 366932 w 678947"/>
              <a:gd name="connsiteY145" fmla="*/ 435750 h 437186"/>
              <a:gd name="connsiteX146" fmla="*/ 369636 w 678947"/>
              <a:gd name="connsiteY146" fmla="*/ 431473 h 437186"/>
              <a:gd name="connsiteX147" fmla="*/ 373315 w 678947"/>
              <a:gd name="connsiteY147" fmla="*/ 431880 h 437186"/>
              <a:gd name="connsiteX148" fmla="*/ 373982 w 678947"/>
              <a:gd name="connsiteY148" fmla="*/ 428966 h 437186"/>
              <a:gd name="connsiteX149" fmla="*/ 379325 w 678947"/>
              <a:gd name="connsiteY149" fmla="*/ 422552 h 437186"/>
              <a:gd name="connsiteX150" fmla="*/ 383381 w 678947"/>
              <a:gd name="connsiteY150" fmla="*/ 420905 h 437186"/>
              <a:gd name="connsiteX151" fmla="*/ 383721 w 678947"/>
              <a:gd name="connsiteY151" fmla="*/ 418988 h 437186"/>
              <a:gd name="connsiteX152" fmla="*/ 385445 w 678947"/>
              <a:gd name="connsiteY152" fmla="*/ 417709 h 437186"/>
              <a:gd name="connsiteX153" fmla="*/ 385045 w 678947"/>
              <a:gd name="connsiteY153" fmla="*/ 415001 h 437186"/>
              <a:gd name="connsiteX154" fmla="*/ 387772 w 678947"/>
              <a:gd name="connsiteY154" fmla="*/ 414729 h 437186"/>
              <a:gd name="connsiteX155" fmla="*/ 388529 w 678947"/>
              <a:gd name="connsiteY155" fmla="*/ 412759 h 437186"/>
              <a:gd name="connsiteX156" fmla="*/ 391029 w 678947"/>
              <a:gd name="connsiteY156" fmla="*/ 408592 h 437186"/>
              <a:gd name="connsiteX157" fmla="*/ 391174 w 678947"/>
              <a:gd name="connsiteY157" fmla="*/ 406629 h 437186"/>
              <a:gd name="connsiteX158" fmla="*/ 393247 w 678947"/>
              <a:gd name="connsiteY158" fmla="*/ 402976 h 437186"/>
              <a:gd name="connsiteX159" fmla="*/ 396046 w 678947"/>
              <a:gd name="connsiteY159" fmla="*/ 402417 h 437186"/>
              <a:gd name="connsiteX160" fmla="*/ 395157 w 678947"/>
              <a:gd name="connsiteY160" fmla="*/ 399131 h 437186"/>
              <a:gd name="connsiteX161" fmla="*/ 406534 w 678947"/>
              <a:gd name="connsiteY161" fmla="*/ 389110 h 437186"/>
              <a:gd name="connsiteX162" fmla="*/ 410321 w 678947"/>
              <a:gd name="connsiteY162" fmla="*/ 384798 h 437186"/>
              <a:gd name="connsiteX163" fmla="*/ 411719 w 678947"/>
              <a:gd name="connsiteY163" fmla="*/ 381754 h 437186"/>
              <a:gd name="connsiteX164" fmla="*/ 417956 w 678947"/>
              <a:gd name="connsiteY164" fmla="*/ 377322 h 437186"/>
              <a:gd name="connsiteX165" fmla="*/ 420219 w 678947"/>
              <a:gd name="connsiteY165" fmla="*/ 375823 h 437186"/>
              <a:gd name="connsiteX166" fmla="*/ 421648 w 678947"/>
              <a:gd name="connsiteY166" fmla="*/ 368915 h 437186"/>
              <a:gd name="connsiteX167" fmla="*/ 425677 w 678947"/>
              <a:gd name="connsiteY167" fmla="*/ 368233 h 437186"/>
              <a:gd name="connsiteX168" fmla="*/ 433561 w 678947"/>
              <a:gd name="connsiteY168" fmla="*/ 365450 h 437186"/>
              <a:gd name="connsiteX169" fmla="*/ 440864 w 678947"/>
              <a:gd name="connsiteY169" fmla="*/ 358890 h 437186"/>
              <a:gd name="connsiteX170" fmla="*/ 442583 w 678947"/>
              <a:gd name="connsiteY170" fmla="*/ 353389 h 437186"/>
              <a:gd name="connsiteX171" fmla="*/ 460937 w 678947"/>
              <a:gd name="connsiteY171" fmla="*/ 341488 h 437186"/>
              <a:gd name="connsiteX172" fmla="*/ 461753 w 678947"/>
              <a:gd name="connsiteY172" fmla="*/ 340846 h 437186"/>
              <a:gd name="connsiteX173" fmla="*/ 467541 w 678947"/>
              <a:gd name="connsiteY173" fmla="*/ 329821 h 437186"/>
              <a:gd name="connsiteX174" fmla="*/ 468598 w 678947"/>
              <a:gd name="connsiteY174" fmla="*/ 327621 h 437186"/>
              <a:gd name="connsiteX175" fmla="*/ 475670 w 678947"/>
              <a:gd name="connsiteY175" fmla="*/ 317515 h 437186"/>
              <a:gd name="connsiteX176" fmla="*/ 476523 w 678947"/>
              <a:gd name="connsiteY176" fmla="*/ 307406 h 437186"/>
              <a:gd name="connsiteX177" fmla="*/ 477417 w 678947"/>
              <a:gd name="connsiteY177" fmla="*/ 305808 h 437186"/>
              <a:gd name="connsiteX178" fmla="*/ 477766 w 678947"/>
              <a:gd name="connsiteY178" fmla="*/ 304355 h 437186"/>
              <a:gd name="connsiteX179" fmla="*/ 479626 w 678947"/>
              <a:gd name="connsiteY179" fmla="*/ 301897 h 437186"/>
              <a:gd name="connsiteX180" fmla="*/ 479708 w 678947"/>
              <a:gd name="connsiteY180" fmla="*/ 297886 h 437186"/>
              <a:gd name="connsiteX181" fmla="*/ 478374 w 678947"/>
              <a:gd name="connsiteY181" fmla="*/ 294801 h 437186"/>
              <a:gd name="connsiteX182" fmla="*/ 479590 w 678947"/>
              <a:gd name="connsiteY182" fmla="*/ 289716 h 437186"/>
              <a:gd name="connsiteX183" fmla="*/ 477027 w 678947"/>
              <a:gd name="connsiteY183" fmla="*/ 285836 h 437186"/>
              <a:gd name="connsiteX184" fmla="*/ 475802 w 678947"/>
              <a:gd name="connsiteY184" fmla="*/ 281217 h 437186"/>
              <a:gd name="connsiteX185" fmla="*/ 477290 w 678947"/>
              <a:gd name="connsiteY185" fmla="*/ 277791 h 437186"/>
              <a:gd name="connsiteX186" fmla="*/ 478805 w 678947"/>
              <a:gd name="connsiteY186" fmla="*/ 265031 h 437186"/>
              <a:gd name="connsiteX187" fmla="*/ 478778 w 678947"/>
              <a:gd name="connsiteY187" fmla="*/ 263794 h 437186"/>
              <a:gd name="connsiteX188" fmla="*/ 480828 w 678947"/>
              <a:gd name="connsiteY188" fmla="*/ 255531 h 437186"/>
              <a:gd name="connsiteX189" fmla="*/ 483051 w 678947"/>
              <a:gd name="connsiteY189" fmla="*/ 250135 h 437186"/>
              <a:gd name="connsiteX190" fmla="*/ 491080 w 678947"/>
              <a:gd name="connsiteY190" fmla="*/ 229930 h 437186"/>
              <a:gd name="connsiteX191" fmla="*/ 487356 w 678947"/>
              <a:gd name="connsiteY191" fmla="*/ 226226 h 437186"/>
              <a:gd name="connsiteX192" fmla="*/ 492572 w 678947"/>
              <a:gd name="connsiteY192" fmla="*/ 221837 h 437186"/>
              <a:gd name="connsiteX193" fmla="*/ 496610 w 678947"/>
              <a:gd name="connsiteY193" fmla="*/ 216052 h 437186"/>
              <a:gd name="connsiteX194" fmla="*/ 505392 w 678947"/>
              <a:gd name="connsiteY194" fmla="*/ 208489 h 437186"/>
              <a:gd name="connsiteX195" fmla="*/ 506825 w 678947"/>
              <a:gd name="connsiteY195" fmla="*/ 207234 h 437186"/>
              <a:gd name="connsiteX196" fmla="*/ 524607 w 678947"/>
              <a:gd name="connsiteY196" fmla="*/ 202290 h 437186"/>
              <a:gd name="connsiteX197" fmla="*/ 533825 w 678947"/>
              <a:gd name="connsiteY197" fmla="*/ 202789 h 437186"/>
              <a:gd name="connsiteX198" fmla="*/ 554143 w 678947"/>
              <a:gd name="connsiteY198" fmla="*/ 222200 h 437186"/>
              <a:gd name="connsiteX199" fmla="*/ 576874 w 678947"/>
              <a:gd name="connsiteY199" fmla="*/ 231912 h 437186"/>
              <a:gd name="connsiteX200" fmla="*/ 591417 w 678947"/>
              <a:gd name="connsiteY200" fmla="*/ 217287 h 437186"/>
              <a:gd name="connsiteX201" fmla="*/ 600385 w 678947"/>
              <a:gd name="connsiteY201" fmla="*/ 216954 h 437186"/>
              <a:gd name="connsiteX202" fmla="*/ 611127 w 678947"/>
              <a:gd name="connsiteY202" fmla="*/ 216507 h 437186"/>
              <a:gd name="connsiteX203" fmla="*/ 620122 w 678947"/>
              <a:gd name="connsiteY203" fmla="*/ 202856 h 437186"/>
              <a:gd name="connsiteX204" fmla="*/ 623384 w 678947"/>
              <a:gd name="connsiteY204" fmla="*/ 197873 h 437186"/>
              <a:gd name="connsiteX205" fmla="*/ 628745 w 678947"/>
              <a:gd name="connsiteY205" fmla="*/ 190013 h 437186"/>
              <a:gd name="connsiteX206" fmla="*/ 633395 w 678947"/>
              <a:gd name="connsiteY206" fmla="*/ 181984 h 437186"/>
              <a:gd name="connsiteX207" fmla="*/ 639356 w 678947"/>
              <a:gd name="connsiteY207" fmla="*/ 173857 h 437186"/>
              <a:gd name="connsiteX208" fmla="*/ 658068 w 678947"/>
              <a:gd name="connsiteY208" fmla="*/ 145904 h 437186"/>
              <a:gd name="connsiteX209" fmla="*/ 664183 w 678947"/>
              <a:gd name="connsiteY209" fmla="*/ 132405 h 437186"/>
              <a:gd name="connsiteX210" fmla="*/ 674757 w 678947"/>
              <a:gd name="connsiteY210" fmla="*/ 109054 h 437186"/>
              <a:gd name="connsiteX211" fmla="*/ 679256 w 678947"/>
              <a:gd name="connsiteY211" fmla="*/ 99162 h 437186"/>
              <a:gd name="connsiteX212" fmla="*/ 622549 w 678947"/>
              <a:gd name="connsiteY212" fmla="*/ 86693 h 437186"/>
              <a:gd name="connsiteX213" fmla="*/ 610469 w 678947"/>
              <a:gd name="connsiteY213" fmla="*/ 83723 h 437186"/>
              <a:gd name="connsiteX214" fmla="*/ 591907 w 678947"/>
              <a:gd name="connsiteY214" fmla="*/ 79899 h 437186"/>
              <a:gd name="connsiteX215" fmla="*/ 591489 w 678947"/>
              <a:gd name="connsiteY215" fmla="*/ 79789 h 437186"/>
              <a:gd name="connsiteX216" fmla="*/ 584612 w 678947"/>
              <a:gd name="connsiteY216" fmla="*/ 77983 h 437186"/>
              <a:gd name="connsiteX217" fmla="*/ 583937 w 678947"/>
              <a:gd name="connsiteY217" fmla="*/ 71641 h 437186"/>
              <a:gd name="connsiteX218" fmla="*/ 571235 w 678947"/>
              <a:gd name="connsiteY218" fmla="*/ 71421 h 437186"/>
              <a:gd name="connsiteX219" fmla="*/ 556043 w 678947"/>
              <a:gd name="connsiteY219" fmla="*/ 71087 h 437186"/>
              <a:gd name="connsiteX220" fmla="*/ 551253 w 678947"/>
              <a:gd name="connsiteY220" fmla="*/ 69584 h 437186"/>
              <a:gd name="connsiteX221" fmla="*/ 548354 w 678947"/>
              <a:gd name="connsiteY221" fmla="*/ 60826 h 437186"/>
              <a:gd name="connsiteX222" fmla="*/ 531393 w 678947"/>
              <a:gd name="connsiteY222" fmla="*/ 64534 h 437186"/>
              <a:gd name="connsiteX223" fmla="*/ 520584 w 678947"/>
              <a:gd name="connsiteY223" fmla="*/ 66663 h 437186"/>
              <a:gd name="connsiteX224" fmla="*/ 501459 w 678947"/>
              <a:gd name="connsiteY224" fmla="*/ 70824 h 437186"/>
              <a:gd name="connsiteX225" fmla="*/ 466158 w 678947"/>
              <a:gd name="connsiteY225" fmla="*/ 78814 h 437186"/>
              <a:gd name="connsiteX226" fmla="*/ 450299 w 678947"/>
              <a:gd name="connsiteY226" fmla="*/ 82291 h 437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</a:cxnLst>
            <a:rect l="l" t="t" r="r" b="b"/>
            <a:pathLst>
              <a:path w="678947" h="437186">
                <a:moveTo>
                  <a:pt x="450299" y="82291"/>
                </a:moveTo>
                <a:lnTo>
                  <a:pt x="448857" y="81292"/>
                </a:lnTo>
                <a:lnTo>
                  <a:pt x="444996" y="78049"/>
                </a:lnTo>
                <a:lnTo>
                  <a:pt x="439494" y="74434"/>
                </a:lnTo>
                <a:lnTo>
                  <a:pt x="429546" y="70474"/>
                </a:lnTo>
                <a:lnTo>
                  <a:pt x="424189" y="68595"/>
                </a:lnTo>
                <a:lnTo>
                  <a:pt x="419471" y="67071"/>
                </a:lnTo>
                <a:lnTo>
                  <a:pt x="403023" y="57137"/>
                </a:lnTo>
                <a:lnTo>
                  <a:pt x="391178" y="45381"/>
                </a:lnTo>
                <a:lnTo>
                  <a:pt x="389886" y="43905"/>
                </a:lnTo>
                <a:lnTo>
                  <a:pt x="373805" y="47389"/>
                </a:lnTo>
                <a:lnTo>
                  <a:pt x="356168" y="46659"/>
                </a:lnTo>
                <a:lnTo>
                  <a:pt x="352797" y="45900"/>
                </a:lnTo>
                <a:lnTo>
                  <a:pt x="350126" y="45289"/>
                </a:lnTo>
                <a:lnTo>
                  <a:pt x="347454" y="44680"/>
                </a:lnTo>
                <a:lnTo>
                  <a:pt x="326664" y="39982"/>
                </a:lnTo>
                <a:lnTo>
                  <a:pt x="317542" y="22737"/>
                </a:lnTo>
                <a:lnTo>
                  <a:pt x="311858" y="11903"/>
                </a:lnTo>
                <a:lnTo>
                  <a:pt x="302218" y="15251"/>
                </a:lnTo>
                <a:lnTo>
                  <a:pt x="300363" y="15872"/>
                </a:lnTo>
                <a:lnTo>
                  <a:pt x="289630" y="9924"/>
                </a:lnTo>
                <a:lnTo>
                  <a:pt x="282917" y="5387"/>
                </a:lnTo>
                <a:lnTo>
                  <a:pt x="273001" y="6034"/>
                </a:lnTo>
                <a:lnTo>
                  <a:pt x="267004" y="6381"/>
                </a:lnTo>
                <a:lnTo>
                  <a:pt x="259596" y="7456"/>
                </a:lnTo>
                <a:lnTo>
                  <a:pt x="255491" y="8073"/>
                </a:lnTo>
                <a:lnTo>
                  <a:pt x="253504" y="8382"/>
                </a:lnTo>
                <a:lnTo>
                  <a:pt x="246454" y="7902"/>
                </a:lnTo>
                <a:lnTo>
                  <a:pt x="233712" y="7245"/>
                </a:lnTo>
                <a:lnTo>
                  <a:pt x="217758" y="6372"/>
                </a:lnTo>
                <a:lnTo>
                  <a:pt x="201260" y="421"/>
                </a:lnTo>
                <a:lnTo>
                  <a:pt x="191806" y="4812"/>
                </a:lnTo>
                <a:lnTo>
                  <a:pt x="199541" y="27321"/>
                </a:lnTo>
                <a:lnTo>
                  <a:pt x="175399" y="32185"/>
                </a:lnTo>
                <a:lnTo>
                  <a:pt x="166762" y="40853"/>
                </a:lnTo>
                <a:lnTo>
                  <a:pt x="157767" y="54227"/>
                </a:lnTo>
                <a:lnTo>
                  <a:pt x="164013" y="55662"/>
                </a:lnTo>
                <a:lnTo>
                  <a:pt x="164503" y="61006"/>
                </a:lnTo>
                <a:lnTo>
                  <a:pt x="165723" y="62347"/>
                </a:lnTo>
                <a:lnTo>
                  <a:pt x="168109" y="62604"/>
                </a:lnTo>
                <a:lnTo>
                  <a:pt x="172618" y="60407"/>
                </a:lnTo>
                <a:lnTo>
                  <a:pt x="176388" y="62870"/>
                </a:lnTo>
                <a:lnTo>
                  <a:pt x="175676" y="65240"/>
                </a:lnTo>
                <a:lnTo>
                  <a:pt x="172596" y="67932"/>
                </a:lnTo>
                <a:lnTo>
                  <a:pt x="169438" y="69026"/>
                </a:lnTo>
                <a:lnTo>
                  <a:pt x="166091" y="68426"/>
                </a:lnTo>
                <a:lnTo>
                  <a:pt x="162697" y="70214"/>
                </a:lnTo>
                <a:lnTo>
                  <a:pt x="154038" y="75039"/>
                </a:lnTo>
                <a:lnTo>
                  <a:pt x="145922" y="67891"/>
                </a:lnTo>
                <a:lnTo>
                  <a:pt x="139953" y="51082"/>
                </a:lnTo>
                <a:lnTo>
                  <a:pt x="136310" y="51288"/>
                </a:lnTo>
                <a:lnTo>
                  <a:pt x="129751" y="59568"/>
                </a:lnTo>
                <a:lnTo>
                  <a:pt x="126530" y="63494"/>
                </a:lnTo>
                <a:lnTo>
                  <a:pt x="112295" y="63441"/>
                </a:lnTo>
                <a:lnTo>
                  <a:pt x="103581" y="61961"/>
                </a:lnTo>
                <a:lnTo>
                  <a:pt x="99512" y="70463"/>
                </a:lnTo>
                <a:lnTo>
                  <a:pt x="96083" y="70931"/>
                </a:lnTo>
                <a:lnTo>
                  <a:pt x="87455" y="70195"/>
                </a:lnTo>
                <a:lnTo>
                  <a:pt x="84438" y="73646"/>
                </a:lnTo>
                <a:lnTo>
                  <a:pt x="83794" y="75254"/>
                </a:lnTo>
                <a:lnTo>
                  <a:pt x="84443" y="77764"/>
                </a:lnTo>
                <a:lnTo>
                  <a:pt x="91538" y="79113"/>
                </a:lnTo>
                <a:lnTo>
                  <a:pt x="96214" y="81524"/>
                </a:lnTo>
                <a:lnTo>
                  <a:pt x="94899" y="84985"/>
                </a:lnTo>
                <a:lnTo>
                  <a:pt x="85509" y="88875"/>
                </a:lnTo>
                <a:lnTo>
                  <a:pt x="90358" y="104721"/>
                </a:lnTo>
                <a:lnTo>
                  <a:pt x="75924" y="110148"/>
                </a:lnTo>
                <a:lnTo>
                  <a:pt x="73651" y="109097"/>
                </a:lnTo>
                <a:lnTo>
                  <a:pt x="70244" y="110109"/>
                </a:lnTo>
                <a:lnTo>
                  <a:pt x="66597" y="116384"/>
                </a:lnTo>
                <a:lnTo>
                  <a:pt x="63422" y="113871"/>
                </a:lnTo>
                <a:lnTo>
                  <a:pt x="61975" y="113126"/>
                </a:lnTo>
                <a:lnTo>
                  <a:pt x="56668" y="114866"/>
                </a:lnTo>
                <a:lnTo>
                  <a:pt x="50639" y="120417"/>
                </a:lnTo>
                <a:lnTo>
                  <a:pt x="43277" y="126858"/>
                </a:lnTo>
                <a:lnTo>
                  <a:pt x="40110" y="126444"/>
                </a:lnTo>
                <a:lnTo>
                  <a:pt x="39385" y="127115"/>
                </a:lnTo>
                <a:lnTo>
                  <a:pt x="39099" y="128027"/>
                </a:lnTo>
                <a:lnTo>
                  <a:pt x="42610" y="131877"/>
                </a:lnTo>
                <a:lnTo>
                  <a:pt x="40038" y="135689"/>
                </a:lnTo>
                <a:lnTo>
                  <a:pt x="38228" y="135425"/>
                </a:lnTo>
                <a:lnTo>
                  <a:pt x="37402" y="137963"/>
                </a:lnTo>
                <a:lnTo>
                  <a:pt x="39462" y="142454"/>
                </a:lnTo>
                <a:lnTo>
                  <a:pt x="38232" y="145610"/>
                </a:lnTo>
                <a:lnTo>
                  <a:pt x="38899" y="152907"/>
                </a:lnTo>
                <a:lnTo>
                  <a:pt x="36477" y="153657"/>
                </a:lnTo>
                <a:lnTo>
                  <a:pt x="36245" y="150788"/>
                </a:lnTo>
                <a:lnTo>
                  <a:pt x="31786" y="149712"/>
                </a:lnTo>
                <a:lnTo>
                  <a:pt x="25694" y="158312"/>
                </a:lnTo>
                <a:lnTo>
                  <a:pt x="309" y="179136"/>
                </a:lnTo>
                <a:lnTo>
                  <a:pt x="8375" y="183100"/>
                </a:lnTo>
                <a:lnTo>
                  <a:pt x="27146" y="186316"/>
                </a:lnTo>
                <a:lnTo>
                  <a:pt x="34576" y="198296"/>
                </a:lnTo>
                <a:lnTo>
                  <a:pt x="49078" y="197370"/>
                </a:lnTo>
                <a:lnTo>
                  <a:pt x="50208" y="198696"/>
                </a:lnTo>
                <a:lnTo>
                  <a:pt x="51283" y="202425"/>
                </a:lnTo>
                <a:lnTo>
                  <a:pt x="54594" y="208906"/>
                </a:lnTo>
                <a:lnTo>
                  <a:pt x="57439" y="214014"/>
                </a:lnTo>
                <a:lnTo>
                  <a:pt x="57960" y="215049"/>
                </a:lnTo>
                <a:lnTo>
                  <a:pt x="57176" y="220633"/>
                </a:lnTo>
                <a:lnTo>
                  <a:pt x="56844" y="222667"/>
                </a:lnTo>
                <a:lnTo>
                  <a:pt x="58001" y="228876"/>
                </a:lnTo>
                <a:lnTo>
                  <a:pt x="58582" y="231982"/>
                </a:lnTo>
                <a:lnTo>
                  <a:pt x="64257" y="234695"/>
                </a:lnTo>
                <a:lnTo>
                  <a:pt x="68580" y="239946"/>
                </a:lnTo>
                <a:lnTo>
                  <a:pt x="69428" y="242342"/>
                </a:lnTo>
                <a:lnTo>
                  <a:pt x="71183" y="255696"/>
                </a:lnTo>
                <a:lnTo>
                  <a:pt x="73456" y="256936"/>
                </a:lnTo>
                <a:lnTo>
                  <a:pt x="75094" y="270606"/>
                </a:lnTo>
                <a:lnTo>
                  <a:pt x="75788" y="274693"/>
                </a:lnTo>
                <a:lnTo>
                  <a:pt x="79340" y="279011"/>
                </a:lnTo>
                <a:lnTo>
                  <a:pt x="79612" y="280565"/>
                </a:lnTo>
                <a:lnTo>
                  <a:pt x="81073" y="284602"/>
                </a:lnTo>
                <a:lnTo>
                  <a:pt x="82833" y="286926"/>
                </a:lnTo>
                <a:lnTo>
                  <a:pt x="83527" y="289505"/>
                </a:lnTo>
                <a:lnTo>
                  <a:pt x="82910" y="293030"/>
                </a:lnTo>
                <a:lnTo>
                  <a:pt x="83781" y="300549"/>
                </a:lnTo>
                <a:lnTo>
                  <a:pt x="91533" y="305469"/>
                </a:lnTo>
                <a:lnTo>
                  <a:pt x="90794" y="319027"/>
                </a:lnTo>
                <a:lnTo>
                  <a:pt x="93193" y="324211"/>
                </a:lnTo>
                <a:lnTo>
                  <a:pt x="103813" y="341843"/>
                </a:lnTo>
                <a:lnTo>
                  <a:pt x="109891" y="347011"/>
                </a:lnTo>
                <a:lnTo>
                  <a:pt x="125645" y="350586"/>
                </a:lnTo>
                <a:lnTo>
                  <a:pt x="131343" y="369815"/>
                </a:lnTo>
                <a:lnTo>
                  <a:pt x="145423" y="373487"/>
                </a:lnTo>
                <a:lnTo>
                  <a:pt x="159595" y="376972"/>
                </a:lnTo>
                <a:lnTo>
                  <a:pt x="163768" y="374400"/>
                </a:lnTo>
                <a:lnTo>
                  <a:pt x="193394" y="375508"/>
                </a:lnTo>
                <a:lnTo>
                  <a:pt x="196247" y="377194"/>
                </a:lnTo>
                <a:lnTo>
                  <a:pt x="212478" y="376259"/>
                </a:lnTo>
                <a:lnTo>
                  <a:pt x="233476" y="385548"/>
                </a:lnTo>
                <a:lnTo>
                  <a:pt x="255178" y="368777"/>
                </a:lnTo>
                <a:lnTo>
                  <a:pt x="264763" y="370958"/>
                </a:lnTo>
                <a:lnTo>
                  <a:pt x="269453" y="383935"/>
                </a:lnTo>
                <a:lnTo>
                  <a:pt x="297047" y="394593"/>
                </a:lnTo>
                <a:lnTo>
                  <a:pt x="300508" y="396566"/>
                </a:lnTo>
                <a:lnTo>
                  <a:pt x="303915" y="398072"/>
                </a:lnTo>
                <a:lnTo>
                  <a:pt x="314285" y="401368"/>
                </a:lnTo>
                <a:lnTo>
                  <a:pt x="319107" y="407257"/>
                </a:lnTo>
                <a:lnTo>
                  <a:pt x="323870" y="413064"/>
                </a:lnTo>
                <a:lnTo>
                  <a:pt x="325063" y="414531"/>
                </a:lnTo>
                <a:lnTo>
                  <a:pt x="328660" y="418912"/>
                </a:lnTo>
                <a:lnTo>
                  <a:pt x="338962" y="431617"/>
                </a:lnTo>
                <a:lnTo>
                  <a:pt x="347304" y="436292"/>
                </a:lnTo>
                <a:lnTo>
                  <a:pt x="359801" y="437608"/>
                </a:lnTo>
                <a:lnTo>
                  <a:pt x="366932" y="435750"/>
                </a:lnTo>
                <a:lnTo>
                  <a:pt x="369636" y="431473"/>
                </a:lnTo>
                <a:lnTo>
                  <a:pt x="373315" y="431880"/>
                </a:lnTo>
                <a:lnTo>
                  <a:pt x="373982" y="428966"/>
                </a:lnTo>
                <a:lnTo>
                  <a:pt x="379325" y="422552"/>
                </a:lnTo>
                <a:lnTo>
                  <a:pt x="383381" y="420905"/>
                </a:lnTo>
                <a:lnTo>
                  <a:pt x="383721" y="418988"/>
                </a:lnTo>
                <a:lnTo>
                  <a:pt x="385445" y="417709"/>
                </a:lnTo>
                <a:lnTo>
                  <a:pt x="385045" y="415001"/>
                </a:lnTo>
                <a:lnTo>
                  <a:pt x="387772" y="414729"/>
                </a:lnTo>
                <a:lnTo>
                  <a:pt x="388529" y="412759"/>
                </a:lnTo>
                <a:lnTo>
                  <a:pt x="391029" y="408592"/>
                </a:lnTo>
                <a:lnTo>
                  <a:pt x="391174" y="406629"/>
                </a:lnTo>
                <a:lnTo>
                  <a:pt x="393247" y="402976"/>
                </a:lnTo>
                <a:lnTo>
                  <a:pt x="396046" y="402417"/>
                </a:lnTo>
                <a:lnTo>
                  <a:pt x="395157" y="399131"/>
                </a:lnTo>
                <a:lnTo>
                  <a:pt x="406534" y="389110"/>
                </a:lnTo>
                <a:lnTo>
                  <a:pt x="410321" y="384798"/>
                </a:lnTo>
                <a:lnTo>
                  <a:pt x="411719" y="381754"/>
                </a:lnTo>
                <a:lnTo>
                  <a:pt x="417956" y="377322"/>
                </a:lnTo>
                <a:lnTo>
                  <a:pt x="420219" y="375823"/>
                </a:lnTo>
                <a:lnTo>
                  <a:pt x="421648" y="368915"/>
                </a:lnTo>
                <a:lnTo>
                  <a:pt x="425677" y="368233"/>
                </a:lnTo>
                <a:lnTo>
                  <a:pt x="433561" y="365450"/>
                </a:lnTo>
                <a:lnTo>
                  <a:pt x="440864" y="358890"/>
                </a:lnTo>
                <a:lnTo>
                  <a:pt x="442583" y="353389"/>
                </a:lnTo>
                <a:lnTo>
                  <a:pt x="460937" y="341488"/>
                </a:lnTo>
                <a:lnTo>
                  <a:pt x="461753" y="340846"/>
                </a:lnTo>
                <a:lnTo>
                  <a:pt x="467541" y="329821"/>
                </a:lnTo>
                <a:lnTo>
                  <a:pt x="468598" y="327621"/>
                </a:lnTo>
                <a:lnTo>
                  <a:pt x="475670" y="317515"/>
                </a:lnTo>
                <a:lnTo>
                  <a:pt x="476523" y="307406"/>
                </a:lnTo>
                <a:lnTo>
                  <a:pt x="477417" y="305808"/>
                </a:lnTo>
                <a:lnTo>
                  <a:pt x="477766" y="304355"/>
                </a:lnTo>
                <a:lnTo>
                  <a:pt x="479626" y="301897"/>
                </a:lnTo>
                <a:lnTo>
                  <a:pt x="479708" y="297886"/>
                </a:lnTo>
                <a:lnTo>
                  <a:pt x="478374" y="294801"/>
                </a:lnTo>
                <a:lnTo>
                  <a:pt x="479590" y="289716"/>
                </a:lnTo>
                <a:lnTo>
                  <a:pt x="477027" y="285836"/>
                </a:lnTo>
                <a:lnTo>
                  <a:pt x="475802" y="281217"/>
                </a:lnTo>
                <a:lnTo>
                  <a:pt x="477290" y="277791"/>
                </a:lnTo>
                <a:lnTo>
                  <a:pt x="478805" y="265031"/>
                </a:lnTo>
                <a:lnTo>
                  <a:pt x="478778" y="263794"/>
                </a:lnTo>
                <a:lnTo>
                  <a:pt x="480828" y="255531"/>
                </a:lnTo>
                <a:lnTo>
                  <a:pt x="483051" y="250135"/>
                </a:lnTo>
                <a:lnTo>
                  <a:pt x="491080" y="229930"/>
                </a:lnTo>
                <a:lnTo>
                  <a:pt x="487356" y="226226"/>
                </a:lnTo>
                <a:lnTo>
                  <a:pt x="492572" y="221837"/>
                </a:lnTo>
                <a:lnTo>
                  <a:pt x="496610" y="216052"/>
                </a:lnTo>
                <a:lnTo>
                  <a:pt x="505392" y="208489"/>
                </a:lnTo>
                <a:lnTo>
                  <a:pt x="506825" y="207234"/>
                </a:lnTo>
                <a:lnTo>
                  <a:pt x="524607" y="202290"/>
                </a:lnTo>
                <a:lnTo>
                  <a:pt x="533825" y="202789"/>
                </a:lnTo>
                <a:lnTo>
                  <a:pt x="554143" y="222200"/>
                </a:lnTo>
                <a:lnTo>
                  <a:pt x="576874" y="231912"/>
                </a:lnTo>
                <a:lnTo>
                  <a:pt x="591417" y="217287"/>
                </a:lnTo>
                <a:lnTo>
                  <a:pt x="600385" y="216954"/>
                </a:lnTo>
                <a:lnTo>
                  <a:pt x="611127" y="216507"/>
                </a:lnTo>
                <a:lnTo>
                  <a:pt x="620122" y="202856"/>
                </a:lnTo>
                <a:lnTo>
                  <a:pt x="623384" y="197873"/>
                </a:lnTo>
                <a:lnTo>
                  <a:pt x="628745" y="190013"/>
                </a:lnTo>
                <a:lnTo>
                  <a:pt x="633395" y="181984"/>
                </a:lnTo>
                <a:lnTo>
                  <a:pt x="639356" y="173857"/>
                </a:lnTo>
                <a:lnTo>
                  <a:pt x="658068" y="145904"/>
                </a:lnTo>
                <a:lnTo>
                  <a:pt x="664183" y="132405"/>
                </a:lnTo>
                <a:lnTo>
                  <a:pt x="674757" y="109054"/>
                </a:lnTo>
                <a:lnTo>
                  <a:pt x="679256" y="99162"/>
                </a:lnTo>
                <a:lnTo>
                  <a:pt x="622549" y="86693"/>
                </a:lnTo>
                <a:lnTo>
                  <a:pt x="610469" y="83723"/>
                </a:lnTo>
                <a:lnTo>
                  <a:pt x="591907" y="79899"/>
                </a:lnTo>
                <a:lnTo>
                  <a:pt x="591489" y="79789"/>
                </a:lnTo>
                <a:lnTo>
                  <a:pt x="584612" y="77983"/>
                </a:lnTo>
                <a:lnTo>
                  <a:pt x="583937" y="71641"/>
                </a:lnTo>
                <a:lnTo>
                  <a:pt x="571235" y="71421"/>
                </a:lnTo>
                <a:lnTo>
                  <a:pt x="556043" y="71087"/>
                </a:lnTo>
                <a:lnTo>
                  <a:pt x="551253" y="69584"/>
                </a:lnTo>
                <a:lnTo>
                  <a:pt x="548354" y="60826"/>
                </a:lnTo>
                <a:lnTo>
                  <a:pt x="531393" y="64534"/>
                </a:lnTo>
                <a:lnTo>
                  <a:pt x="520584" y="66663"/>
                </a:lnTo>
                <a:lnTo>
                  <a:pt x="501459" y="70824"/>
                </a:lnTo>
                <a:lnTo>
                  <a:pt x="466158" y="78814"/>
                </a:lnTo>
                <a:lnTo>
                  <a:pt x="450299" y="82291"/>
                </a:lnTo>
                <a:close/>
              </a:path>
            </a:pathLst>
          </a:custGeom>
          <a:solidFill>
            <a:srgbClr val="00B05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EA15162D-EEB1-C33C-573F-5C616B1B3508}"/>
              </a:ext>
            </a:extLst>
          </p:cNvPr>
          <p:cNvSpPr>
            <a:spLocks/>
          </p:cNvSpPr>
          <p:nvPr/>
        </p:nvSpPr>
        <p:spPr>
          <a:xfrm flipV="1">
            <a:off x="6275154" y="3383436"/>
            <a:ext cx="567857" cy="408002"/>
          </a:xfrm>
          <a:custGeom>
            <a:avLst/>
            <a:gdLst>
              <a:gd name="connsiteX0" fmla="*/ 142544 w 386709"/>
              <a:gd name="connsiteY0" fmla="*/ 184584 h 277848"/>
              <a:gd name="connsiteX1" fmla="*/ 143451 w 386709"/>
              <a:gd name="connsiteY1" fmla="*/ 184891 h 277848"/>
              <a:gd name="connsiteX2" fmla="*/ 144336 w 386709"/>
              <a:gd name="connsiteY2" fmla="*/ 185846 h 277848"/>
              <a:gd name="connsiteX3" fmla="*/ 144645 w 386709"/>
              <a:gd name="connsiteY3" fmla="*/ 187384 h 277848"/>
              <a:gd name="connsiteX4" fmla="*/ 148491 w 386709"/>
              <a:gd name="connsiteY4" fmla="*/ 189194 h 277848"/>
              <a:gd name="connsiteX5" fmla="*/ 145697 w 386709"/>
              <a:gd name="connsiteY5" fmla="*/ 199518 h 277848"/>
              <a:gd name="connsiteX6" fmla="*/ 147389 w 386709"/>
              <a:gd name="connsiteY6" fmla="*/ 206876 h 277848"/>
              <a:gd name="connsiteX7" fmla="*/ 148219 w 386709"/>
              <a:gd name="connsiteY7" fmla="*/ 209403 h 277848"/>
              <a:gd name="connsiteX8" fmla="*/ 165352 w 386709"/>
              <a:gd name="connsiteY8" fmla="*/ 213754 h 277848"/>
              <a:gd name="connsiteX9" fmla="*/ 172697 w 386709"/>
              <a:gd name="connsiteY9" fmla="*/ 214223 h 277848"/>
              <a:gd name="connsiteX10" fmla="*/ 176380 w 386709"/>
              <a:gd name="connsiteY10" fmla="*/ 216568 h 277848"/>
              <a:gd name="connsiteX11" fmla="*/ 179338 w 386709"/>
              <a:gd name="connsiteY11" fmla="*/ 217170 h 277848"/>
              <a:gd name="connsiteX12" fmla="*/ 181352 w 386709"/>
              <a:gd name="connsiteY12" fmla="*/ 216726 h 277848"/>
              <a:gd name="connsiteX13" fmla="*/ 191558 w 386709"/>
              <a:gd name="connsiteY13" fmla="*/ 231305 h 277848"/>
              <a:gd name="connsiteX14" fmla="*/ 195364 w 386709"/>
              <a:gd name="connsiteY14" fmla="*/ 233560 h 277848"/>
              <a:gd name="connsiteX15" fmla="*/ 209953 w 386709"/>
              <a:gd name="connsiteY15" fmla="*/ 227285 h 277848"/>
              <a:gd name="connsiteX16" fmla="*/ 219320 w 386709"/>
              <a:gd name="connsiteY16" fmla="*/ 229991 h 277848"/>
              <a:gd name="connsiteX17" fmla="*/ 231763 w 386709"/>
              <a:gd name="connsiteY17" fmla="*/ 240026 h 277848"/>
              <a:gd name="connsiteX18" fmla="*/ 236100 w 386709"/>
              <a:gd name="connsiteY18" fmla="*/ 245886 h 277848"/>
              <a:gd name="connsiteX19" fmla="*/ 237860 w 386709"/>
              <a:gd name="connsiteY19" fmla="*/ 252588 h 277848"/>
              <a:gd name="connsiteX20" fmla="*/ 239048 w 386709"/>
              <a:gd name="connsiteY20" fmla="*/ 257604 h 277848"/>
              <a:gd name="connsiteX21" fmla="*/ 240908 w 386709"/>
              <a:gd name="connsiteY21" fmla="*/ 260984 h 277848"/>
              <a:gd name="connsiteX22" fmla="*/ 241906 w 386709"/>
              <a:gd name="connsiteY22" fmla="*/ 263941 h 277848"/>
              <a:gd name="connsiteX23" fmla="*/ 248697 w 386709"/>
              <a:gd name="connsiteY23" fmla="*/ 268063 h 277848"/>
              <a:gd name="connsiteX24" fmla="*/ 255043 w 386709"/>
              <a:gd name="connsiteY24" fmla="*/ 270877 h 277848"/>
              <a:gd name="connsiteX25" fmla="*/ 277302 w 386709"/>
              <a:gd name="connsiteY25" fmla="*/ 267045 h 277848"/>
              <a:gd name="connsiteX26" fmla="*/ 281335 w 386709"/>
              <a:gd name="connsiteY26" fmla="*/ 270176 h 277848"/>
              <a:gd name="connsiteX27" fmla="*/ 287618 w 386709"/>
              <a:gd name="connsiteY27" fmla="*/ 271471 h 277848"/>
              <a:gd name="connsiteX28" fmla="*/ 290743 w 386709"/>
              <a:gd name="connsiteY28" fmla="*/ 275354 h 277848"/>
              <a:gd name="connsiteX29" fmla="*/ 296096 w 386709"/>
              <a:gd name="connsiteY29" fmla="*/ 278254 h 277848"/>
              <a:gd name="connsiteX30" fmla="*/ 306692 w 386709"/>
              <a:gd name="connsiteY30" fmla="*/ 273234 h 277848"/>
              <a:gd name="connsiteX31" fmla="*/ 311446 w 386709"/>
              <a:gd name="connsiteY31" fmla="*/ 263995 h 277848"/>
              <a:gd name="connsiteX32" fmla="*/ 318845 w 386709"/>
              <a:gd name="connsiteY32" fmla="*/ 259770 h 277848"/>
              <a:gd name="connsiteX33" fmla="*/ 327115 w 386709"/>
              <a:gd name="connsiteY33" fmla="*/ 263130 h 277848"/>
              <a:gd name="connsiteX34" fmla="*/ 331723 w 386709"/>
              <a:gd name="connsiteY34" fmla="*/ 265979 h 277848"/>
              <a:gd name="connsiteX35" fmla="*/ 339898 w 386709"/>
              <a:gd name="connsiteY35" fmla="*/ 269023 h 277848"/>
              <a:gd name="connsiteX36" fmla="*/ 340133 w 386709"/>
              <a:gd name="connsiteY36" fmla="*/ 271786 h 277848"/>
              <a:gd name="connsiteX37" fmla="*/ 344398 w 386709"/>
              <a:gd name="connsiteY37" fmla="*/ 270231 h 277848"/>
              <a:gd name="connsiteX38" fmla="*/ 350449 w 386709"/>
              <a:gd name="connsiteY38" fmla="*/ 265046 h 277848"/>
              <a:gd name="connsiteX39" fmla="*/ 369619 w 386709"/>
              <a:gd name="connsiteY39" fmla="*/ 249552 h 277848"/>
              <a:gd name="connsiteX40" fmla="*/ 375394 w 386709"/>
              <a:gd name="connsiteY40" fmla="*/ 247222 h 277848"/>
              <a:gd name="connsiteX41" fmla="*/ 383926 w 386709"/>
              <a:gd name="connsiteY41" fmla="*/ 250535 h 277848"/>
              <a:gd name="connsiteX42" fmla="*/ 387065 w 386709"/>
              <a:gd name="connsiteY42" fmla="*/ 240835 h 277848"/>
              <a:gd name="connsiteX43" fmla="*/ 381368 w 386709"/>
              <a:gd name="connsiteY43" fmla="*/ 221606 h 277848"/>
              <a:gd name="connsiteX44" fmla="*/ 365614 w 386709"/>
              <a:gd name="connsiteY44" fmla="*/ 218030 h 277848"/>
              <a:gd name="connsiteX45" fmla="*/ 359535 w 386709"/>
              <a:gd name="connsiteY45" fmla="*/ 212863 h 277848"/>
              <a:gd name="connsiteX46" fmla="*/ 348916 w 386709"/>
              <a:gd name="connsiteY46" fmla="*/ 195231 h 277848"/>
              <a:gd name="connsiteX47" fmla="*/ 346516 w 386709"/>
              <a:gd name="connsiteY47" fmla="*/ 190046 h 277848"/>
              <a:gd name="connsiteX48" fmla="*/ 347255 w 386709"/>
              <a:gd name="connsiteY48" fmla="*/ 176489 h 277848"/>
              <a:gd name="connsiteX49" fmla="*/ 339503 w 386709"/>
              <a:gd name="connsiteY49" fmla="*/ 171569 h 277848"/>
              <a:gd name="connsiteX50" fmla="*/ 338632 w 386709"/>
              <a:gd name="connsiteY50" fmla="*/ 164050 h 277848"/>
              <a:gd name="connsiteX51" fmla="*/ 339249 w 386709"/>
              <a:gd name="connsiteY51" fmla="*/ 160524 h 277848"/>
              <a:gd name="connsiteX52" fmla="*/ 338555 w 386709"/>
              <a:gd name="connsiteY52" fmla="*/ 157945 h 277848"/>
              <a:gd name="connsiteX53" fmla="*/ 336795 w 386709"/>
              <a:gd name="connsiteY53" fmla="*/ 155621 h 277848"/>
              <a:gd name="connsiteX54" fmla="*/ 335334 w 386709"/>
              <a:gd name="connsiteY54" fmla="*/ 151585 h 277848"/>
              <a:gd name="connsiteX55" fmla="*/ 335062 w 386709"/>
              <a:gd name="connsiteY55" fmla="*/ 150031 h 277848"/>
              <a:gd name="connsiteX56" fmla="*/ 331510 w 386709"/>
              <a:gd name="connsiteY56" fmla="*/ 145713 h 277848"/>
              <a:gd name="connsiteX57" fmla="*/ 330816 w 386709"/>
              <a:gd name="connsiteY57" fmla="*/ 141626 h 277848"/>
              <a:gd name="connsiteX58" fmla="*/ 329179 w 386709"/>
              <a:gd name="connsiteY58" fmla="*/ 127956 h 277848"/>
              <a:gd name="connsiteX59" fmla="*/ 326906 w 386709"/>
              <a:gd name="connsiteY59" fmla="*/ 126716 h 277848"/>
              <a:gd name="connsiteX60" fmla="*/ 325150 w 386709"/>
              <a:gd name="connsiteY60" fmla="*/ 113362 h 277848"/>
              <a:gd name="connsiteX61" fmla="*/ 324302 w 386709"/>
              <a:gd name="connsiteY61" fmla="*/ 110966 h 277848"/>
              <a:gd name="connsiteX62" fmla="*/ 319979 w 386709"/>
              <a:gd name="connsiteY62" fmla="*/ 105715 h 277848"/>
              <a:gd name="connsiteX63" fmla="*/ 314304 w 386709"/>
              <a:gd name="connsiteY63" fmla="*/ 103001 h 277848"/>
              <a:gd name="connsiteX64" fmla="*/ 313724 w 386709"/>
              <a:gd name="connsiteY64" fmla="*/ 99896 h 277848"/>
              <a:gd name="connsiteX65" fmla="*/ 312567 w 386709"/>
              <a:gd name="connsiteY65" fmla="*/ 93687 h 277848"/>
              <a:gd name="connsiteX66" fmla="*/ 312898 w 386709"/>
              <a:gd name="connsiteY66" fmla="*/ 91652 h 277848"/>
              <a:gd name="connsiteX67" fmla="*/ 313683 w 386709"/>
              <a:gd name="connsiteY67" fmla="*/ 86068 h 277848"/>
              <a:gd name="connsiteX68" fmla="*/ 313161 w 386709"/>
              <a:gd name="connsiteY68" fmla="*/ 85033 h 277848"/>
              <a:gd name="connsiteX69" fmla="*/ 310317 w 386709"/>
              <a:gd name="connsiteY69" fmla="*/ 79926 h 277848"/>
              <a:gd name="connsiteX70" fmla="*/ 307005 w 386709"/>
              <a:gd name="connsiteY70" fmla="*/ 73445 h 277848"/>
              <a:gd name="connsiteX71" fmla="*/ 305930 w 386709"/>
              <a:gd name="connsiteY71" fmla="*/ 69716 h 277848"/>
              <a:gd name="connsiteX72" fmla="*/ 304801 w 386709"/>
              <a:gd name="connsiteY72" fmla="*/ 68390 h 277848"/>
              <a:gd name="connsiteX73" fmla="*/ 290298 w 386709"/>
              <a:gd name="connsiteY73" fmla="*/ 69316 h 277848"/>
              <a:gd name="connsiteX74" fmla="*/ 282868 w 386709"/>
              <a:gd name="connsiteY74" fmla="*/ 57336 h 277848"/>
              <a:gd name="connsiteX75" fmla="*/ 264097 w 386709"/>
              <a:gd name="connsiteY75" fmla="*/ 54120 h 277848"/>
              <a:gd name="connsiteX76" fmla="*/ 256032 w 386709"/>
              <a:gd name="connsiteY76" fmla="*/ 50156 h 277848"/>
              <a:gd name="connsiteX77" fmla="*/ 252575 w 386709"/>
              <a:gd name="connsiteY77" fmla="*/ 50528 h 277848"/>
              <a:gd name="connsiteX78" fmla="*/ 250597 w 386709"/>
              <a:gd name="connsiteY78" fmla="*/ 52435 h 277848"/>
              <a:gd name="connsiteX79" fmla="*/ 248039 w 386709"/>
              <a:gd name="connsiteY79" fmla="*/ 50604 h 277848"/>
              <a:gd name="connsiteX80" fmla="*/ 245140 w 386709"/>
              <a:gd name="connsiteY80" fmla="*/ 52035 h 277848"/>
              <a:gd name="connsiteX81" fmla="*/ 243539 w 386709"/>
              <a:gd name="connsiteY81" fmla="*/ 50037 h 277848"/>
              <a:gd name="connsiteX82" fmla="*/ 241756 w 386709"/>
              <a:gd name="connsiteY82" fmla="*/ 49970 h 277848"/>
              <a:gd name="connsiteX83" fmla="*/ 240214 w 386709"/>
              <a:gd name="connsiteY83" fmla="*/ 52490 h 277848"/>
              <a:gd name="connsiteX84" fmla="*/ 235433 w 386709"/>
              <a:gd name="connsiteY84" fmla="*/ 51818 h 277848"/>
              <a:gd name="connsiteX85" fmla="*/ 231509 w 386709"/>
              <a:gd name="connsiteY85" fmla="*/ 48937 h 277848"/>
              <a:gd name="connsiteX86" fmla="*/ 225340 w 386709"/>
              <a:gd name="connsiteY86" fmla="*/ 46613 h 277848"/>
              <a:gd name="connsiteX87" fmla="*/ 222427 w 386709"/>
              <a:gd name="connsiteY87" fmla="*/ 49409 h 277848"/>
              <a:gd name="connsiteX88" fmla="*/ 220459 w 386709"/>
              <a:gd name="connsiteY88" fmla="*/ 50576 h 277848"/>
              <a:gd name="connsiteX89" fmla="*/ 214630 w 386709"/>
              <a:gd name="connsiteY89" fmla="*/ 48862 h 277848"/>
              <a:gd name="connsiteX90" fmla="*/ 210987 w 386709"/>
              <a:gd name="connsiteY90" fmla="*/ 46563 h 277848"/>
              <a:gd name="connsiteX91" fmla="*/ 207889 w 386709"/>
              <a:gd name="connsiteY91" fmla="*/ 41384 h 277848"/>
              <a:gd name="connsiteX92" fmla="*/ 200962 w 386709"/>
              <a:gd name="connsiteY92" fmla="*/ 35696 h 277848"/>
              <a:gd name="connsiteX93" fmla="*/ 196988 w 386709"/>
              <a:gd name="connsiteY93" fmla="*/ 30942 h 277848"/>
              <a:gd name="connsiteX94" fmla="*/ 184981 w 386709"/>
              <a:gd name="connsiteY94" fmla="*/ 26448 h 277848"/>
              <a:gd name="connsiteX95" fmla="*/ 175786 w 386709"/>
              <a:gd name="connsiteY95" fmla="*/ 22178 h 277848"/>
              <a:gd name="connsiteX96" fmla="*/ 171222 w 386709"/>
              <a:gd name="connsiteY96" fmla="*/ 18780 h 277848"/>
              <a:gd name="connsiteX97" fmla="*/ 168655 w 386709"/>
              <a:gd name="connsiteY97" fmla="*/ 16824 h 277848"/>
              <a:gd name="connsiteX98" fmla="*/ 161710 w 386709"/>
              <a:gd name="connsiteY98" fmla="*/ 19025 h 277848"/>
              <a:gd name="connsiteX99" fmla="*/ 159664 w 386709"/>
              <a:gd name="connsiteY99" fmla="*/ 18610 h 277848"/>
              <a:gd name="connsiteX100" fmla="*/ 159501 w 386709"/>
              <a:gd name="connsiteY100" fmla="*/ 17267 h 277848"/>
              <a:gd name="connsiteX101" fmla="*/ 158290 w 386709"/>
              <a:gd name="connsiteY101" fmla="*/ 16376 h 277848"/>
              <a:gd name="connsiteX102" fmla="*/ 158757 w 386709"/>
              <a:gd name="connsiteY102" fmla="*/ 14857 h 277848"/>
              <a:gd name="connsiteX103" fmla="*/ 157582 w 386709"/>
              <a:gd name="connsiteY103" fmla="*/ 14470 h 277848"/>
              <a:gd name="connsiteX104" fmla="*/ 157264 w 386709"/>
              <a:gd name="connsiteY104" fmla="*/ 11835 h 277848"/>
              <a:gd name="connsiteX105" fmla="*/ 155051 w 386709"/>
              <a:gd name="connsiteY105" fmla="*/ 8006 h 277848"/>
              <a:gd name="connsiteX106" fmla="*/ 151363 w 386709"/>
              <a:gd name="connsiteY106" fmla="*/ 5807 h 277848"/>
              <a:gd name="connsiteX107" fmla="*/ 149829 w 386709"/>
              <a:gd name="connsiteY107" fmla="*/ 6231 h 277848"/>
              <a:gd name="connsiteX108" fmla="*/ 145647 w 386709"/>
              <a:gd name="connsiteY108" fmla="*/ 1957 h 277848"/>
              <a:gd name="connsiteX109" fmla="*/ 143778 w 386709"/>
              <a:gd name="connsiteY109" fmla="*/ 3243 h 277848"/>
              <a:gd name="connsiteX110" fmla="*/ 142517 w 386709"/>
              <a:gd name="connsiteY110" fmla="*/ 3251 h 277848"/>
              <a:gd name="connsiteX111" fmla="*/ 141492 w 386709"/>
              <a:gd name="connsiteY111" fmla="*/ 1611 h 277848"/>
              <a:gd name="connsiteX112" fmla="*/ 134987 w 386709"/>
              <a:gd name="connsiteY112" fmla="*/ 2281 h 277848"/>
              <a:gd name="connsiteX113" fmla="*/ 132007 w 386709"/>
              <a:gd name="connsiteY113" fmla="*/ 3697 h 277848"/>
              <a:gd name="connsiteX114" fmla="*/ 130120 w 386709"/>
              <a:gd name="connsiteY114" fmla="*/ 2889 h 277848"/>
              <a:gd name="connsiteX115" fmla="*/ 127870 w 386709"/>
              <a:gd name="connsiteY115" fmla="*/ 3690 h 277848"/>
              <a:gd name="connsiteX116" fmla="*/ 123959 w 386709"/>
              <a:gd name="connsiteY116" fmla="*/ 1839 h 277848"/>
              <a:gd name="connsiteX117" fmla="*/ 119355 w 386709"/>
              <a:gd name="connsiteY117" fmla="*/ 3635 h 277848"/>
              <a:gd name="connsiteX118" fmla="*/ 113617 w 386709"/>
              <a:gd name="connsiteY118" fmla="*/ 2371 h 277848"/>
              <a:gd name="connsiteX119" fmla="*/ 111321 w 386709"/>
              <a:gd name="connsiteY119" fmla="*/ 405 h 277848"/>
              <a:gd name="connsiteX120" fmla="*/ 98693 w 386709"/>
              <a:gd name="connsiteY120" fmla="*/ 5042 h 277848"/>
              <a:gd name="connsiteX121" fmla="*/ 91348 w 386709"/>
              <a:gd name="connsiteY121" fmla="*/ 12915 h 277848"/>
              <a:gd name="connsiteX122" fmla="*/ 80248 w 386709"/>
              <a:gd name="connsiteY122" fmla="*/ 9800 h 277848"/>
              <a:gd name="connsiteX123" fmla="*/ 74111 w 386709"/>
              <a:gd name="connsiteY123" fmla="*/ 16396 h 277848"/>
              <a:gd name="connsiteX124" fmla="*/ 65873 w 386709"/>
              <a:gd name="connsiteY124" fmla="*/ 27207 h 277848"/>
              <a:gd name="connsiteX125" fmla="*/ 63401 w 386709"/>
              <a:gd name="connsiteY125" fmla="*/ 31479 h 277848"/>
              <a:gd name="connsiteX126" fmla="*/ 51407 w 386709"/>
              <a:gd name="connsiteY126" fmla="*/ 36542 h 277848"/>
              <a:gd name="connsiteX127" fmla="*/ 50173 w 386709"/>
              <a:gd name="connsiteY127" fmla="*/ 37024 h 277848"/>
              <a:gd name="connsiteX128" fmla="*/ 46453 w 386709"/>
              <a:gd name="connsiteY128" fmla="*/ 40912 h 277848"/>
              <a:gd name="connsiteX129" fmla="*/ 46127 w 386709"/>
              <a:gd name="connsiteY129" fmla="*/ 41480 h 277848"/>
              <a:gd name="connsiteX130" fmla="*/ 45727 w 386709"/>
              <a:gd name="connsiteY130" fmla="*/ 43984 h 277848"/>
              <a:gd name="connsiteX131" fmla="*/ 46317 w 386709"/>
              <a:gd name="connsiteY131" fmla="*/ 44338 h 277848"/>
              <a:gd name="connsiteX132" fmla="*/ 43799 w 386709"/>
              <a:gd name="connsiteY132" fmla="*/ 46671 h 277848"/>
              <a:gd name="connsiteX133" fmla="*/ 40461 w 386709"/>
              <a:gd name="connsiteY133" fmla="*/ 48481 h 277848"/>
              <a:gd name="connsiteX134" fmla="*/ 34097 w 386709"/>
              <a:gd name="connsiteY134" fmla="*/ 49918 h 277848"/>
              <a:gd name="connsiteX135" fmla="*/ 29288 w 386709"/>
              <a:gd name="connsiteY135" fmla="*/ 55264 h 277848"/>
              <a:gd name="connsiteX136" fmla="*/ 25065 w 386709"/>
              <a:gd name="connsiteY136" fmla="*/ 55959 h 277848"/>
              <a:gd name="connsiteX137" fmla="*/ 22756 w 386709"/>
              <a:gd name="connsiteY137" fmla="*/ 57224 h 277848"/>
              <a:gd name="connsiteX138" fmla="*/ 14713 w 386709"/>
              <a:gd name="connsiteY138" fmla="*/ 69074 h 277848"/>
              <a:gd name="connsiteX139" fmla="*/ 14763 w 386709"/>
              <a:gd name="connsiteY139" fmla="*/ 72989 h 277848"/>
              <a:gd name="connsiteX140" fmla="*/ 10095 w 386709"/>
              <a:gd name="connsiteY140" fmla="*/ 87505 h 277848"/>
              <a:gd name="connsiteX141" fmla="*/ 2220 w 386709"/>
              <a:gd name="connsiteY141" fmla="*/ 96920 h 277848"/>
              <a:gd name="connsiteX142" fmla="*/ 787 w 386709"/>
              <a:gd name="connsiteY142" fmla="*/ 99239 h 277848"/>
              <a:gd name="connsiteX143" fmla="*/ 356 w 386709"/>
              <a:gd name="connsiteY143" fmla="*/ 99925 h 277848"/>
              <a:gd name="connsiteX144" fmla="*/ 6906 w 386709"/>
              <a:gd name="connsiteY144" fmla="*/ 113410 h 277848"/>
              <a:gd name="connsiteX145" fmla="*/ 8762 w 386709"/>
              <a:gd name="connsiteY145" fmla="*/ 117232 h 277848"/>
              <a:gd name="connsiteX146" fmla="*/ 9324 w 386709"/>
              <a:gd name="connsiteY146" fmla="*/ 118402 h 277848"/>
              <a:gd name="connsiteX147" fmla="*/ 11338 w 386709"/>
              <a:gd name="connsiteY147" fmla="*/ 122538 h 277848"/>
              <a:gd name="connsiteX148" fmla="*/ 13407 w 386709"/>
              <a:gd name="connsiteY148" fmla="*/ 126781 h 277848"/>
              <a:gd name="connsiteX149" fmla="*/ 14772 w 386709"/>
              <a:gd name="connsiteY149" fmla="*/ 129443 h 277848"/>
              <a:gd name="connsiteX150" fmla="*/ 16677 w 386709"/>
              <a:gd name="connsiteY150" fmla="*/ 133523 h 277848"/>
              <a:gd name="connsiteX151" fmla="*/ 19894 w 386709"/>
              <a:gd name="connsiteY151" fmla="*/ 140165 h 277848"/>
              <a:gd name="connsiteX152" fmla="*/ 20783 w 386709"/>
              <a:gd name="connsiteY152" fmla="*/ 141989 h 277848"/>
              <a:gd name="connsiteX153" fmla="*/ 21871 w 386709"/>
              <a:gd name="connsiteY153" fmla="*/ 144256 h 277848"/>
              <a:gd name="connsiteX154" fmla="*/ 25260 w 386709"/>
              <a:gd name="connsiteY154" fmla="*/ 151243 h 277848"/>
              <a:gd name="connsiteX155" fmla="*/ 30690 w 386709"/>
              <a:gd name="connsiteY155" fmla="*/ 155405 h 277848"/>
              <a:gd name="connsiteX156" fmla="*/ 32377 w 386709"/>
              <a:gd name="connsiteY156" fmla="*/ 156708 h 277848"/>
              <a:gd name="connsiteX157" fmla="*/ 42783 w 386709"/>
              <a:gd name="connsiteY157" fmla="*/ 164743 h 277848"/>
              <a:gd name="connsiteX158" fmla="*/ 46775 w 386709"/>
              <a:gd name="connsiteY158" fmla="*/ 167794 h 277848"/>
              <a:gd name="connsiteX159" fmla="*/ 47070 w 386709"/>
              <a:gd name="connsiteY159" fmla="*/ 172188 h 277848"/>
              <a:gd name="connsiteX160" fmla="*/ 47224 w 386709"/>
              <a:gd name="connsiteY160" fmla="*/ 173401 h 277848"/>
              <a:gd name="connsiteX161" fmla="*/ 47610 w 386709"/>
              <a:gd name="connsiteY161" fmla="*/ 178951 h 277848"/>
              <a:gd name="connsiteX162" fmla="*/ 48277 w 386709"/>
              <a:gd name="connsiteY162" fmla="*/ 186326 h 277848"/>
              <a:gd name="connsiteX163" fmla="*/ 48349 w 386709"/>
              <a:gd name="connsiteY163" fmla="*/ 187156 h 277848"/>
              <a:gd name="connsiteX164" fmla="*/ 48372 w 386709"/>
              <a:gd name="connsiteY164" fmla="*/ 188331 h 277848"/>
              <a:gd name="connsiteX165" fmla="*/ 48703 w 386709"/>
              <a:gd name="connsiteY165" fmla="*/ 192455 h 277848"/>
              <a:gd name="connsiteX166" fmla="*/ 48898 w 386709"/>
              <a:gd name="connsiteY166" fmla="*/ 194844 h 277848"/>
              <a:gd name="connsiteX167" fmla="*/ 53126 w 386709"/>
              <a:gd name="connsiteY167" fmla="*/ 196480 h 277848"/>
              <a:gd name="connsiteX168" fmla="*/ 57408 w 386709"/>
              <a:gd name="connsiteY168" fmla="*/ 193660 h 277848"/>
              <a:gd name="connsiteX169" fmla="*/ 59304 w 386709"/>
              <a:gd name="connsiteY169" fmla="*/ 190504 h 277848"/>
              <a:gd name="connsiteX170" fmla="*/ 61895 w 386709"/>
              <a:gd name="connsiteY170" fmla="*/ 190763 h 277848"/>
              <a:gd name="connsiteX171" fmla="*/ 65437 w 386709"/>
              <a:gd name="connsiteY171" fmla="*/ 188648 h 277848"/>
              <a:gd name="connsiteX172" fmla="*/ 77640 w 386709"/>
              <a:gd name="connsiteY172" fmla="*/ 180833 h 277848"/>
              <a:gd name="connsiteX173" fmla="*/ 80811 w 386709"/>
              <a:gd name="connsiteY173" fmla="*/ 178366 h 277848"/>
              <a:gd name="connsiteX174" fmla="*/ 87388 w 386709"/>
              <a:gd name="connsiteY174" fmla="*/ 175710 h 277848"/>
              <a:gd name="connsiteX175" fmla="*/ 105011 w 386709"/>
              <a:gd name="connsiteY175" fmla="*/ 178206 h 277848"/>
              <a:gd name="connsiteX176" fmla="*/ 108055 w 386709"/>
              <a:gd name="connsiteY176" fmla="*/ 178565 h 277848"/>
              <a:gd name="connsiteX177" fmla="*/ 108772 w 386709"/>
              <a:gd name="connsiteY177" fmla="*/ 178445 h 277848"/>
              <a:gd name="connsiteX178" fmla="*/ 113340 w 386709"/>
              <a:gd name="connsiteY178" fmla="*/ 177627 h 277848"/>
              <a:gd name="connsiteX179" fmla="*/ 116946 w 386709"/>
              <a:gd name="connsiteY179" fmla="*/ 177906 h 277848"/>
              <a:gd name="connsiteX180" fmla="*/ 121251 w 386709"/>
              <a:gd name="connsiteY180" fmla="*/ 178242 h 277848"/>
              <a:gd name="connsiteX181" fmla="*/ 129049 w 386709"/>
              <a:gd name="connsiteY181" fmla="*/ 181582 h 277848"/>
              <a:gd name="connsiteX182" fmla="*/ 137114 w 386709"/>
              <a:gd name="connsiteY182" fmla="*/ 182744 h 277848"/>
              <a:gd name="connsiteX183" fmla="*/ 142544 w 386709"/>
              <a:gd name="connsiteY183" fmla="*/ 184584 h 277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386709" h="277848">
                <a:moveTo>
                  <a:pt x="142544" y="184584"/>
                </a:moveTo>
                <a:lnTo>
                  <a:pt x="143451" y="184891"/>
                </a:lnTo>
                <a:lnTo>
                  <a:pt x="144336" y="185846"/>
                </a:lnTo>
                <a:lnTo>
                  <a:pt x="144645" y="187384"/>
                </a:lnTo>
                <a:lnTo>
                  <a:pt x="148491" y="189194"/>
                </a:lnTo>
                <a:lnTo>
                  <a:pt x="145697" y="199518"/>
                </a:lnTo>
                <a:lnTo>
                  <a:pt x="147389" y="206876"/>
                </a:lnTo>
                <a:lnTo>
                  <a:pt x="148219" y="209403"/>
                </a:lnTo>
                <a:lnTo>
                  <a:pt x="165352" y="213754"/>
                </a:lnTo>
                <a:lnTo>
                  <a:pt x="172697" y="214223"/>
                </a:lnTo>
                <a:lnTo>
                  <a:pt x="176380" y="216568"/>
                </a:lnTo>
                <a:lnTo>
                  <a:pt x="179338" y="217170"/>
                </a:lnTo>
                <a:lnTo>
                  <a:pt x="181352" y="216726"/>
                </a:lnTo>
                <a:lnTo>
                  <a:pt x="191558" y="231305"/>
                </a:lnTo>
                <a:lnTo>
                  <a:pt x="195364" y="233560"/>
                </a:lnTo>
                <a:lnTo>
                  <a:pt x="209953" y="227285"/>
                </a:lnTo>
                <a:lnTo>
                  <a:pt x="219320" y="229991"/>
                </a:lnTo>
                <a:lnTo>
                  <a:pt x="231763" y="240026"/>
                </a:lnTo>
                <a:lnTo>
                  <a:pt x="236100" y="245886"/>
                </a:lnTo>
                <a:lnTo>
                  <a:pt x="237860" y="252588"/>
                </a:lnTo>
                <a:lnTo>
                  <a:pt x="239048" y="257604"/>
                </a:lnTo>
                <a:lnTo>
                  <a:pt x="240908" y="260984"/>
                </a:lnTo>
                <a:lnTo>
                  <a:pt x="241906" y="263941"/>
                </a:lnTo>
                <a:lnTo>
                  <a:pt x="248697" y="268063"/>
                </a:lnTo>
                <a:lnTo>
                  <a:pt x="255043" y="270877"/>
                </a:lnTo>
                <a:lnTo>
                  <a:pt x="277302" y="267045"/>
                </a:lnTo>
                <a:lnTo>
                  <a:pt x="281335" y="270176"/>
                </a:lnTo>
                <a:lnTo>
                  <a:pt x="287618" y="271471"/>
                </a:lnTo>
                <a:lnTo>
                  <a:pt x="290743" y="275354"/>
                </a:lnTo>
                <a:lnTo>
                  <a:pt x="296096" y="278254"/>
                </a:lnTo>
                <a:lnTo>
                  <a:pt x="306692" y="273234"/>
                </a:lnTo>
                <a:lnTo>
                  <a:pt x="311446" y="263995"/>
                </a:lnTo>
                <a:lnTo>
                  <a:pt x="318845" y="259770"/>
                </a:lnTo>
                <a:lnTo>
                  <a:pt x="327115" y="263130"/>
                </a:lnTo>
                <a:lnTo>
                  <a:pt x="331723" y="265979"/>
                </a:lnTo>
                <a:lnTo>
                  <a:pt x="339898" y="269023"/>
                </a:lnTo>
                <a:lnTo>
                  <a:pt x="340133" y="271786"/>
                </a:lnTo>
                <a:lnTo>
                  <a:pt x="344398" y="270231"/>
                </a:lnTo>
                <a:lnTo>
                  <a:pt x="350449" y="265046"/>
                </a:lnTo>
                <a:lnTo>
                  <a:pt x="369619" y="249552"/>
                </a:lnTo>
                <a:lnTo>
                  <a:pt x="375394" y="247222"/>
                </a:lnTo>
                <a:lnTo>
                  <a:pt x="383926" y="250535"/>
                </a:lnTo>
                <a:lnTo>
                  <a:pt x="387065" y="240835"/>
                </a:lnTo>
                <a:lnTo>
                  <a:pt x="381368" y="221606"/>
                </a:lnTo>
                <a:lnTo>
                  <a:pt x="365614" y="218030"/>
                </a:lnTo>
                <a:lnTo>
                  <a:pt x="359535" y="212863"/>
                </a:lnTo>
                <a:lnTo>
                  <a:pt x="348916" y="195231"/>
                </a:lnTo>
                <a:lnTo>
                  <a:pt x="346516" y="190046"/>
                </a:lnTo>
                <a:lnTo>
                  <a:pt x="347255" y="176489"/>
                </a:lnTo>
                <a:lnTo>
                  <a:pt x="339503" y="171569"/>
                </a:lnTo>
                <a:lnTo>
                  <a:pt x="338632" y="164050"/>
                </a:lnTo>
                <a:lnTo>
                  <a:pt x="339249" y="160524"/>
                </a:lnTo>
                <a:lnTo>
                  <a:pt x="338555" y="157945"/>
                </a:lnTo>
                <a:lnTo>
                  <a:pt x="336795" y="155621"/>
                </a:lnTo>
                <a:lnTo>
                  <a:pt x="335334" y="151585"/>
                </a:lnTo>
                <a:lnTo>
                  <a:pt x="335062" y="150031"/>
                </a:lnTo>
                <a:lnTo>
                  <a:pt x="331510" y="145713"/>
                </a:lnTo>
                <a:lnTo>
                  <a:pt x="330816" y="141626"/>
                </a:lnTo>
                <a:lnTo>
                  <a:pt x="329179" y="127956"/>
                </a:lnTo>
                <a:lnTo>
                  <a:pt x="326906" y="126716"/>
                </a:lnTo>
                <a:lnTo>
                  <a:pt x="325150" y="113362"/>
                </a:lnTo>
                <a:lnTo>
                  <a:pt x="324302" y="110966"/>
                </a:lnTo>
                <a:lnTo>
                  <a:pt x="319979" y="105715"/>
                </a:lnTo>
                <a:lnTo>
                  <a:pt x="314304" y="103001"/>
                </a:lnTo>
                <a:lnTo>
                  <a:pt x="313724" y="99896"/>
                </a:lnTo>
                <a:lnTo>
                  <a:pt x="312567" y="93687"/>
                </a:lnTo>
                <a:lnTo>
                  <a:pt x="312898" y="91652"/>
                </a:lnTo>
                <a:lnTo>
                  <a:pt x="313683" y="86068"/>
                </a:lnTo>
                <a:lnTo>
                  <a:pt x="313161" y="85033"/>
                </a:lnTo>
                <a:lnTo>
                  <a:pt x="310317" y="79926"/>
                </a:lnTo>
                <a:lnTo>
                  <a:pt x="307005" y="73445"/>
                </a:lnTo>
                <a:lnTo>
                  <a:pt x="305930" y="69716"/>
                </a:lnTo>
                <a:lnTo>
                  <a:pt x="304801" y="68390"/>
                </a:lnTo>
                <a:lnTo>
                  <a:pt x="290298" y="69316"/>
                </a:lnTo>
                <a:lnTo>
                  <a:pt x="282868" y="57336"/>
                </a:lnTo>
                <a:lnTo>
                  <a:pt x="264097" y="54120"/>
                </a:lnTo>
                <a:lnTo>
                  <a:pt x="256032" y="50156"/>
                </a:lnTo>
                <a:lnTo>
                  <a:pt x="252575" y="50528"/>
                </a:lnTo>
                <a:lnTo>
                  <a:pt x="250597" y="52435"/>
                </a:lnTo>
                <a:lnTo>
                  <a:pt x="248039" y="50604"/>
                </a:lnTo>
                <a:lnTo>
                  <a:pt x="245140" y="52035"/>
                </a:lnTo>
                <a:lnTo>
                  <a:pt x="243539" y="50037"/>
                </a:lnTo>
                <a:lnTo>
                  <a:pt x="241756" y="49970"/>
                </a:lnTo>
                <a:lnTo>
                  <a:pt x="240214" y="52490"/>
                </a:lnTo>
                <a:lnTo>
                  <a:pt x="235433" y="51818"/>
                </a:lnTo>
                <a:lnTo>
                  <a:pt x="231509" y="48937"/>
                </a:lnTo>
                <a:lnTo>
                  <a:pt x="225340" y="46613"/>
                </a:lnTo>
                <a:lnTo>
                  <a:pt x="222427" y="49409"/>
                </a:lnTo>
                <a:lnTo>
                  <a:pt x="220459" y="50576"/>
                </a:lnTo>
                <a:lnTo>
                  <a:pt x="214630" y="48862"/>
                </a:lnTo>
                <a:lnTo>
                  <a:pt x="210987" y="46563"/>
                </a:lnTo>
                <a:lnTo>
                  <a:pt x="207889" y="41384"/>
                </a:lnTo>
                <a:lnTo>
                  <a:pt x="200962" y="35696"/>
                </a:lnTo>
                <a:lnTo>
                  <a:pt x="196988" y="30942"/>
                </a:lnTo>
                <a:lnTo>
                  <a:pt x="184981" y="26448"/>
                </a:lnTo>
                <a:lnTo>
                  <a:pt x="175786" y="22178"/>
                </a:lnTo>
                <a:lnTo>
                  <a:pt x="171222" y="18780"/>
                </a:lnTo>
                <a:lnTo>
                  <a:pt x="168655" y="16824"/>
                </a:lnTo>
                <a:lnTo>
                  <a:pt x="161710" y="19025"/>
                </a:lnTo>
                <a:lnTo>
                  <a:pt x="159664" y="18610"/>
                </a:lnTo>
                <a:lnTo>
                  <a:pt x="159501" y="17267"/>
                </a:lnTo>
                <a:lnTo>
                  <a:pt x="158290" y="16376"/>
                </a:lnTo>
                <a:lnTo>
                  <a:pt x="158757" y="14857"/>
                </a:lnTo>
                <a:lnTo>
                  <a:pt x="157582" y="14470"/>
                </a:lnTo>
                <a:lnTo>
                  <a:pt x="157264" y="11835"/>
                </a:lnTo>
                <a:lnTo>
                  <a:pt x="155051" y="8006"/>
                </a:lnTo>
                <a:lnTo>
                  <a:pt x="151363" y="5807"/>
                </a:lnTo>
                <a:lnTo>
                  <a:pt x="149829" y="6231"/>
                </a:lnTo>
                <a:lnTo>
                  <a:pt x="145647" y="1957"/>
                </a:lnTo>
                <a:lnTo>
                  <a:pt x="143778" y="3243"/>
                </a:lnTo>
                <a:lnTo>
                  <a:pt x="142517" y="3251"/>
                </a:lnTo>
                <a:lnTo>
                  <a:pt x="141492" y="1611"/>
                </a:lnTo>
                <a:lnTo>
                  <a:pt x="134987" y="2281"/>
                </a:lnTo>
                <a:lnTo>
                  <a:pt x="132007" y="3697"/>
                </a:lnTo>
                <a:lnTo>
                  <a:pt x="130120" y="2889"/>
                </a:lnTo>
                <a:lnTo>
                  <a:pt x="127870" y="3690"/>
                </a:lnTo>
                <a:lnTo>
                  <a:pt x="123959" y="1839"/>
                </a:lnTo>
                <a:lnTo>
                  <a:pt x="119355" y="3635"/>
                </a:lnTo>
                <a:lnTo>
                  <a:pt x="113617" y="2371"/>
                </a:lnTo>
                <a:lnTo>
                  <a:pt x="111321" y="405"/>
                </a:lnTo>
                <a:lnTo>
                  <a:pt x="98693" y="5042"/>
                </a:lnTo>
                <a:lnTo>
                  <a:pt x="91348" y="12915"/>
                </a:lnTo>
                <a:lnTo>
                  <a:pt x="80248" y="9800"/>
                </a:lnTo>
                <a:lnTo>
                  <a:pt x="74111" y="16396"/>
                </a:lnTo>
                <a:lnTo>
                  <a:pt x="65873" y="27207"/>
                </a:lnTo>
                <a:lnTo>
                  <a:pt x="63401" y="31479"/>
                </a:lnTo>
                <a:lnTo>
                  <a:pt x="51407" y="36542"/>
                </a:lnTo>
                <a:lnTo>
                  <a:pt x="50173" y="37024"/>
                </a:lnTo>
                <a:lnTo>
                  <a:pt x="46453" y="40912"/>
                </a:lnTo>
                <a:lnTo>
                  <a:pt x="46127" y="41480"/>
                </a:lnTo>
                <a:lnTo>
                  <a:pt x="45727" y="43984"/>
                </a:lnTo>
                <a:lnTo>
                  <a:pt x="46317" y="44338"/>
                </a:lnTo>
                <a:lnTo>
                  <a:pt x="43799" y="46671"/>
                </a:lnTo>
                <a:lnTo>
                  <a:pt x="40461" y="48481"/>
                </a:lnTo>
                <a:lnTo>
                  <a:pt x="34097" y="49918"/>
                </a:lnTo>
                <a:lnTo>
                  <a:pt x="29288" y="55264"/>
                </a:lnTo>
                <a:lnTo>
                  <a:pt x="25065" y="55959"/>
                </a:lnTo>
                <a:lnTo>
                  <a:pt x="22756" y="57224"/>
                </a:lnTo>
                <a:lnTo>
                  <a:pt x="14713" y="69074"/>
                </a:lnTo>
                <a:lnTo>
                  <a:pt x="14763" y="72989"/>
                </a:lnTo>
                <a:lnTo>
                  <a:pt x="10095" y="87505"/>
                </a:lnTo>
                <a:lnTo>
                  <a:pt x="2220" y="96920"/>
                </a:lnTo>
                <a:lnTo>
                  <a:pt x="787" y="99239"/>
                </a:lnTo>
                <a:lnTo>
                  <a:pt x="356" y="99925"/>
                </a:lnTo>
                <a:lnTo>
                  <a:pt x="6906" y="113410"/>
                </a:lnTo>
                <a:lnTo>
                  <a:pt x="8762" y="117232"/>
                </a:lnTo>
                <a:lnTo>
                  <a:pt x="9324" y="118402"/>
                </a:lnTo>
                <a:lnTo>
                  <a:pt x="11338" y="122538"/>
                </a:lnTo>
                <a:lnTo>
                  <a:pt x="13407" y="126781"/>
                </a:lnTo>
                <a:lnTo>
                  <a:pt x="14772" y="129443"/>
                </a:lnTo>
                <a:lnTo>
                  <a:pt x="16677" y="133523"/>
                </a:lnTo>
                <a:lnTo>
                  <a:pt x="19894" y="140165"/>
                </a:lnTo>
                <a:lnTo>
                  <a:pt x="20783" y="141989"/>
                </a:lnTo>
                <a:lnTo>
                  <a:pt x="21871" y="144256"/>
                </a:lnTo>
                <a:lnTo>
                  <a:pt x="25260" y="151243"/>
                </a:lnTo>
                <a:lnTo>
                  <a:pt x="30690" y="155405"/>
                </a:lnTo>
                <a:lnTo>
                  <a:pt x="32377" y="156708"/>
                </a:lnTo>
                <a:lnTo>
                  <a:pt x="42783" y="164743"/>
                </a:lnTo>
                <a:lnTo>
                  <a:pt x="46775" y="167794"/>
                </a:lnTo>
                <a:lnTo>
                  <a:pt x="47070" y="172188"/>
                </a:lnTo>
                <a:lnTo>
                  <a:pt x="47224" y="173401"/>
                </a:lnTo>
                <a:lnTo>
                  <a:pt x="47610" y="178951"/>
                </a:lnTo>
                <a:lnTo>
                  <a:pt x="48277" y="186326"/>
                </a:lnTo>
                <a:lnTo>
                  <a:pt x="48349" y="187156"/>
                </a:lnTo>
                <a:lnTo>
                  <a:pt x="48372" y="188331"/>
                </a:lnTo>
                <a:lnTo>
                  <a:pt x="48703" y="192455"/>
                </a:lnTo>
                <a:lnTo>
                  <a:pt x="48898" y="194844"/>
                </a:lnTo>
                <a:lnTo>
                  <a:pt x="53126" y="196480"/>
                </a:lnTo>
                <a:lnTo>
                  <a:pt x="57408" y="193660"/>
                </a:lnTo>
                <a:lnTo>
                  <a:pt x="59304" y="190504"/>
                </a:lnTo>
                <a:lnTo>
                  <a:pt x="61895" y="190763"/>
                </a:lnTo>
                <a:lnTo>
                  <a:pt x="65437" y="188648"/>
                </a:lnTo>
                <a:lnTo>
                  <a:pt x="77640" y="180833"/>
                </a:lnTo>
                <a:lnTo>
                  <a:pt x="80811" y="178366"/>
                </a:lnTo>
                <a:lnTo>
                  <a:pt x="87388" y="175710"/>
                </a:lnTo>
                <a:lnTo>
                  <a:pt x="105011" y="178206"/>
                </a:lnTo>
                <a:lnTo>
                  <a:pt x="108055" y="178565"/>
                </a:lnTo>
                <a:lnTo>
                  <a:pt x="108772" y="178445"/>
                </a:lnTo>
                <a:lnTo>
                  <a:pt x="113340" y="177627"/>
                </a:lnTo>
                <a:lnTo>
                  <a:pt x="116946" y="177906"/>
                </a:lnTo>
                <a:lnTo>
                  <a:pt x="121251" y="178242"/>
                </a:lnTo>
                <a:lnTo>
                  <a:pt x="129049" y="181582"/>
                </a:lnTo>
                <a:lnTo>
                  <a:pt x="137114" y="182744"/>
                </a:lnTo>
                <a:lnTo>
                  <a:pt x="142544" y="18458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553164B6-110C-0C67-032A-AAF5544CF795}"/>
              </a:ext>
            </a:extLst>
          </p:cNvPr>
          <p:cNvSpPr>
            <a:spLocks/>
          </p:cNvSpPr>
          <p:nvPr/>
        </p:nvSpPr>
        <p:spPr>
          <a:xfrm flipV="1">
            <a:off x="6596796" y="4175727"/>
            <a:ext cx="224434" cy="384303"/>
          </a:xfrm>
          <a:custGeom>
            <a:avLst/>
            <a:gdLst>
              <a:gd name="connsiteX0" fmla="*/ 26650 w 152839"/>
              <a:gd name="connsiteY0" fmla="*/ 187522 h 261709"/>
              <a:gd name="connsiteX1" fmla="*/ 27249 w 152839"/>
              <a:gd name="connsiteY1" fmla="*/ 189120 h 261709"/>
              <a:gd name="connsiteX2" fmla="*/ 27285 w 152839"/>
              <a:gd name="connsiteY2" fmla="*/ 190767 h 261709"/>
              <a:gd name="connsiteX3" fmla="*/ 24413 w 152839"/>
              <a:gd name="connsiteY3" fmla="*/ 192478 h 261709"/>
              <a:gd name="connsiteX4" fmla="*/ 26164 w 152839"/>
              <a:gd name="connsiteY4" fmla="*/ 193971 h 261709"/>
              <a:gd name="connsiteX5" fmla="*/ 24581 w 152839"/>
              <a:gd name="connsiteY5" fmla="*/ 195391 h 261709"/>
              <a:gd name="connsiteX6" fmla="*/ 24531 w 152839"/>
              <a:gd name="connsiteY6" fmla="*/ 196784 h 261709"/>
              <a:gd name="connsiteX7" fmla="*/ 26872 w 152839"/>
              <a:gd name="connsiteY7" fmla="*/ 198023 h 261709"/>
              <a:gd name="connsiteX8" fmla="*/ 25960 w 152839"/>
              <a:gd name="connsiteY8" fmla="*/ 198631 h 261709"/>
              <a:gd name="connsiteX9" fmla="*/ 26164 w 152839"/>
              <a:gd name="connsiteY9" fmla="*/ 200900 h 261709"/>
              <a:gd name="connsiteX10" fmla="*/ 25048 w 152839"/>
              <a:gd name="connsiteY10" fmla="*/ 203754 h 261709"/>
              <a:gd name="connsiteX11" fmla="*/ 25212 w 152839"/>
              <a:gd name="connsiteY11" fmla="*/ 207189 h 261709"/>
              <a:gd name="connsiteX12" fmla="*/ 26468 w 152839"/>
              <a:gd name="connsiteY12" fmla="*/ 210139 h 261709"/>
              <a:gd name="connsiteX13" fmla="*/ 17668 w 152839"/>
              <a:gd name="connsiteY13" fmla="*/ 216024 h 261709"/>
              <a:gd name="connsiteX14" fmla="*/ 20680 w 152839"/>
              <a:gd name="connsiteY14" fmla="*/ 220735 h 261709"/>
              <a:gd name="connsiteX15" fmla="*/ 25434 w 152839"/>
              <a:gd name="connsiteY15" fmla="*/ 230160 h 261709"/>
              <a:gd name="connsiteX16" fmla="*/ 24686 w 152839"/>
              <a:gd name="connsiteY16" fmla="*/ 232138 h 261709"/>
              <a:gd name="connsiteX17" fmla="*/ 25266 w 152839"/>
              <a:gd name="connsiteY17" fmla="*/ 234130 h 261709"/>
              <a:gd name="connsiteX18" fmla="*/ 28097 w 152839"/>
              <a:gd name="connsiteY18" fmla="*/ 236259 h 261709"/>
              <a:gd name="connsiteX19" fmla="*/ 29394 w 152839"/>
              <a:gd name="connsiteY19" fmla="*/ 240193 h 261709"/>
              <a:gd name="connsiteX20" fmla="*/ 32701 w 152839"/>
              <a:gd name="connsiteY20" fmla="*/ 246078 h 261709"/>
              <a:gd name="connsiteX21" fmla="*/ 32628 w 152839"/>
              <a:gd name="connsiteY21" fmla="*/ 247916 h 261709"/>
              <a:gd name="connsiteX22" fmla="*/ 35191 w 152839"/>
              <a:gd name="connsiteY22" fmla="*/ 250040 h 261709"/>
              <a:gd name="connsiteX23" fmla="*/ 36008 w 152839"/>
              <a:gd name="connsiteY23" fmla="*/ 250770 h 261709"/>
              <a:gd name="connsiteX24" fmla="*/ 35219 w 152839"/>
              <a:gd name="connsiteY24" fmla="*/ 253661 h 261709"/>
              <a:gd name="connsiteX25" fmla="*/ 38049 w 152839"/>
              <a:gd name="connsiteY25" fmla="*/ 258893 h 261709"/>
              <a:gd name="connsiteX26" fmla="*/ 39623 w 152839"/>
              <a:gd name="connsiteY26" fmla="*/ 259025 h 261709"/>
              <a:gd name="connsiteX27" fmla="*/ 40467 w 152839"/>
              <a:gd name="connsiteY27" fmla="*/ 261657 h 261709"/>
              <a:gd name="connsiteX28" fmla="*/ 41683 w 152839"/>
              <a:gd name="connsiteY28" fmla="*/ 262287 h 261709"/>
              <a:gd name="connsiteX29" fmla="*/ 44114 w 152839"/>
              <a:gd name="connsiteY29" fmla="*/ 260382 h 261709"/>
              <a:gd name="connsiteX30" fmla="*/ 44010 w 152839"/>
              <a:gd name="connsiteY30" fmla="*/ 258344 h 261709"/>
              <a:gd name="connsiteX31" fmla="*/ 45788 w 152839"/>
              <a:gd name="connsiteY31" fmla="*/ 256506 h 261709"/>
              <a:gd name="connsiteX32" fmla="*/ 44459 w 152839"/>
              <a:gd name="connsiteY32" fmla="*/ 255408 h 261709"/>
              <a:gd name="connsiteX33" fmla="*/ 44259 w 152839"/>
              <a:gd name="connsiteY33" fmla="*/ 252186 h 261709"/>
              <a:gd name="connsiteX34" fmla="*/ 46632 w 152839"/>
              <a:gd name="connsiteY34" fmla="*/ 248379 h 261709"/>
              <a:gd name="connsiteX35" fmla="*/ 48070 w 152839"/>
              <a:gd name="connsiteY35" fmla="*/ 247068 h 261709"/>
              <a:gd name="connsiteX36" fmla="*/ 50184 w 152839"/>
              <a:gd name="connsiteY36" fmla="*/ 246124 h 261709"/>
              <a:gd name="connsiteX37" fmla="*/ 51971 w 152839"/>
              <a:gd name="connsiteY37" fmla="*/ 247281 h 261709"/>
              <a:gd name="connsiteX38" fmla="*/ 53069 w 152839"/>
              <a:gd name="connsiteY38" fmla="*/ 247703 h 261709"/>
              <a:gd name="connsiteX39" fmla="*/ 53454 w 152839"/>
              <a:gd name="connsiteY39" fmla="*/ 248924 h 261709"/>
              <a:gd name="connsiteX40" fmla="*/ 54933 w 152839"/>
              <a:gd name="connsiteY40" fmla="*/ 248220 h 261709"/>
              <a:gd name="connsiteX41" fmla="*/ 55287 w 152839"/>
              <a:gd name="connsiteY41" fmla="*/ 250294 h 261709"/>
              <a:gd name="connsiteX42" fmla="*/ 57473 w 152839"/>
              <a:gd name="connsiteY42" fmla="*/ 251506 h 261709"/>
              <a:gd name="connsiteX43" fmla="*/ 61574 w 152839"/>
              <a:gd name="connsiteY43" fmla="*/ 251279 h 261709"/>
              <a:gd name="connsiteX44" fmla="*/ 62132 w 152839"/>
              <a:gd name="connsiteY44" fmla="*/ 254401 h 261709"/>
              <a:gd name="connsiteX45" fmla="*/ 64559 w 152839"/>
              <a:gd name="connsiteY45" fmla="*/ 256152 h 261709"/>
              <a:gd name="connsiteX46" fmla="*/ 66133 w 152839"/>
              <a:gd name="connsiteY46" fmla="*/ 256012 h 261709"/>
              <a:gd name="connsiteX47" fmla="*/ 67653 w 152839"/>
              <a:gd name="connsiteY47" fmla="*/ 254219 h 261709"/>
              <a:gd name="connsiteX48" fmla="*/ 70873 w 152839"/>
              <a:gd name="connsiteY48" fmla="*/ 253085 h 261709"/>
              <a:gd name="connsiteX49" fmla="*/ 72475 w 152839"/>
              <a:gd name="connsiteY49" fmla="*/ 252427 h 261709"/>
              <a:gd name="connsiteX50" fmla="*/ 74952 w 152839"/>
              <a:gd name="connsiteY50" fmla="*/ 248842 h 261709"/>
              <a:gd name="connsiteX51" fmla="*/ 74711 w 152839"/>
              <a:gd name="connsiteY51" fmla="*/ 247934 h 261709"/>
              <a:gd name="connsiteX52" fmla="*/ 76830 w 152839"/>
              <a:gd name="connsiteY52" fmla="*/ 246450 h 261709"/>
              <a:gd name="connsiteX53" fmla="*/ 77351 w 152839"/>
              <a:gd name="connsiteY53" fmla="*/ 245148 h 261709"/>
              <a:gd name="connsiteX54" fmla="*/ 76344 w 152839"/>
              <a:gd name="connsiteY54" fmla="*/ 243560 h 261709"/>
              <a:gd name="connsiteX55" fmla="*/ 78767 w 152839"/>
              <a:gd name="connsiteY55" fmla="*/ 242017 h 261709"/>
              <a:gd name="connsiteX56" fmla="*/ 79356 w 152839"/>
              <a:gd name="connsiteY56" fmla="*/ 239748 h 261709"/>
              <a:gd name="connsiteX57" fmla="*/ 78630 w 152839"/>
              <a:gd name="connsiteY57" fmla="*/ 239004 h 261709"/>
              <a:gd name="connsiteX58" fmla="*/ 79701 w 152839"/>
              <a:gd name="connsiteY58" fmla="*/ 237175 h 261709"/>
              <a:gd name="connsiteX59" fmla="*/ 83743 w 152839"/>
              <a:gd name="connsiteY59" fmla="*/ 236830 h 261709"/>
              <a:gd name="connsiteX60" fmla="*/ 85734 w 152839"/>
              <a:gd name="connsiteY60" fmla="*/ 238255 h 261709"/>
              <a:gd name="connsiteX61" fmla="*/ 86914 w 152839"/>
              <a:gd name="connsiteY61" fmla="*/ 236894 h 261709"/>
              <a:gd name="connsiteX62" fmla="*/ 89712 w 152839"/>
              <a:gd name="connsiteY62" fmla="*/ 236236 h 261709"/>
              <a:gd name="connsiteX63" fmla="*/ 90143 w 152839"/>
              <a:gd name="connsiteY63" fmla="*/ 235496 h 261709"/>
              <a:gd name="connsiteX64" fmla="*/ 94045 w 152839"/>
              <a:gd name="connsiteY64" fmla="*/ 234389 h 261709"/>
              <a:gd name="connsiteX65" fmla="*/ 97070 w 152839"/>
              <a:gd name="connsiteY65" fmla="*/ 232038 h 261709"/>
              <a:gd name="connsiteX66" fmla="*/ 102278 w 152839"/>
              <a:gd name="connsiteY66" fmla="*/ 224274 h 261709"/>
              <a:gd name="connsiteX67" fmla="*/ 103199 w 152839"/>
              <a:gd name="connsiteY67" fmla="*/ 222105 h 261709"/>
              <a:gd name="connsiteX68" fmla="*/ 102781 w 152839"/>
              <a:gd name="connsiteY68" fmla="*/ 218570 h 261709"/>
              <a:gd name="connsiteX69" fmla="*/ 105902 w 152839"/>
              <a:gd name="connsiteY69" fmla="*/ 215289 h 261709"/>
              <a:gd name="connsiteX70" fmla="*/ 108756 w 152839"/>
              <a:gd name="connsiteY70" fmla="*/ 209095 h 261709"/>
              <a:gd name="connsiteX71" fmla="*/ 108560 w 152839"/>
              <a:gd name="connsiteY71" fmla="*/ 206295 h 261709"/>
              <a:gd name="connsiteX72" fmla="*/ 106007 w 152839"/>
              <a:gd name="connsiteY72" fmla="*/ 204081 h 261709"/>
              <a:gd name="connsiteX73" fmla="*/ 107717 w 152839"/>
              <a:gd name="connsiteY73" fmla="*/ 200750 h 261709"/>
              <a:gd name="connsiteX74" fmla="*/ 106274 w 152839"/>
              <a:gd name="connsiteY74" fmla="*/ 200296 h 261709"/>
              <a:gd name="connsiteX75" fmla="*/ 105594 w 152839"/>
              <a:gd name="connsiteY75" fmla="*/ 199352 h 261709"/>
              <a:gd name="connsiteX76" fmla="*/ 106061 w 152839"/>
              <a:gd name="connsiteY76" fmla="*/ 195768 h 261709"/>
              <a:gd name="connsiteX77" fmla="*/ 107336 w 152839"/>
              <a:gd name="connsiteY77" fmla="*/ 192773 h 261709"/>
              <a:gd name="connsiteX78" fmla="*/ 105607 w 152839"/>
              <a:gd name="connsiteY78" fmla="*/ 192632 h 261709"/>
              <a:gd name="connsiteX79" fmla="*/ 104805 w 152839"/>
              <a:gd name="connsiteY79" fmla="*/ 191321 h 261709"/>
              <a:gd name="connsiteX80" fmla="*/ 104206 w 152839"/>
              <a:gd name="connsiteY80" fmla="*/ 186388 h 261709"/>
              <a:gd name="connsiteX81" fmla="*/ 105639 w 152839"/>
              <a:gd name="connsiteY81" fmla="*/ 183593 h 261709"/>
              <a:gd name="connsiteX82" fmla="*/ 105880 w 152839"/>
              <a:gd name="connsiteY82" fmla="*/ 181877 h 261709"/>
              <a:gd name="connsiteX83" fmla="*/ 105920 w 152839"/>
              <a:gd name="connsiteY83" fmla="*/ 178832 h 261709"/>
              <a:gd name="connsiteX84" fmla="*/ 107327 w 152839"/>
              <a:gd name="connsiteY84" fmla="*/ 177857 h 261709"/>
              <a:gd name="connsiteX85" fmla="*/ 108719 w 152839"/>
              <a:gd name="connsiteY85" fmla="*/ 174381 h 261709"/>
              <a:gd name="connsiteX86" fmla="*/ 102378 w 152839"/>
              <a:gd name="connsiteY86" fmla="*/ 170869 h 261709"/>
              <a:gd name="connsiteX87" fmla="*/ 103689 w 152839"/>
              <a:gd name="connsiteY87" fmla="*/ 169181 h 261709"/>
              <a:gd name="connsiteX88" fmla="*/ 102491 w 152839"/>
              <a:gd name="connsiteY88" fmla="*/ 167787 h 261709"/>
              <a:gd name="connsiteX89" fmla="*/ 104188 w 152839"/>
              <a:gd name="connsiteY89" fmla="*/ 167052 h 261709"/>
              <a:gd name="connsiteX90" fmla="*/ 103779 w 152839"/>
              <a:gd name="connsiteY90" fmla="*/ 166272 h 261709"/>
              <a:gd name="connsiteX91" fmla="*/ 105526 w 152839"/>
              <a:gd name="connsiteY91" fmla="*/ 165741 h 261709"/>
              <a:gd name="connsiteX92" fmla="*/ 107091 w 152839"/>
              <a:gd name="connsiteY92" fmla="*/ 161639 h 261709"/>
              <a:gd name="connsiteX93" fmla="*/ 109214 w 152839"/>
              <a:gd name="connsiteY93" fmla="*/ 161262 h 261709"/>
              <a:gd name="connsiteX94" fmla="*/ 111042 w 152839"/>
              <a:gd name="connsiteY94" fmla="*/ 158548 h 261709"/>
              <a:gd name="connsiteX95" fmla="*/ 107871 w 152839"/>
              <a:gd name="connsiteY95" fmla="*/ 152985 h 261709"/>
              <a:gd name="connsiteX96" fmla="*/ 107449 w 152839"/>
              <a:gd name="connsiteY96" fmla="*/ 152899 h 261709"/>
              <a:gd name="connsiteX97" fmla="*/ 107386 w 152839"/>
              <a:gd name="connsiteY97" fmla="*/ 151764 h 261709"/>
              <a:gd name="connsiteX98" fmla="*/ 108520 w 152839"/>
              <a:gd name="connsiteY98" fmla="*/ 149405 h 261709"/>
              <a:gd name="connsiteX99" fmla="*/ 109985 w 152839"/>
              <a:gd name="connsiteY99" fmla="*/ 142916 h 261709"/>
              <a:gd name="connsiteX100" fmla="*/ 115247 w 152839"/>
              <a:gd name="connsiteY100" fmla="*/ 137066 h 261709"/>
              <a:gd name="connsiteX101" fmla="*/ 116549 w 152839"/>
              <a:gd name="connsiteY101" fmla="*/ 134652 h 261709"/>
              <a:gd name="connsiteX102" fmla="*/ 115823 w 152839"/>
              <a:gd name="connsiteY102" fmla="*/ 133078 h 261709"/>
              <a:gd name="connsiteX103" fmla="*/ 117211 w 152839"/>
              <a:gd name="connsiteY103" fmla="*/ 131449 h 261709"/>
              <a:gd name="connsiteX104" fmla="*/ 121920 w 152839"/>
              <a:gd name="connsiteY104" fmla="*/ 131716 h 261709"/>
              <a:gd name="connsiteX105" fmla="*/ 128103 w 152839"/>
              <a:gd name="connsiteY105" fmla="*/ 116841 h 261709"/>
              <a:gd name="connsiteX106" fmla="*/ 133233 w 152839"/>
              <a:gd name="connsiteY106" fmla="*/ 116179 h 261709"/>
              <a:gd name="connsiteX107" fmla="*/ 134540 w 152839"/>
              <a:gd name="connsiteY107" fmla="*/ 117118 h 261709"/>
              <a:gd name="connsiteX108" fmla="*/ 135574 w 152839"/>
              <a:gd name="connsiteY108" fmla="*/ 120213 h 261709"/>
              <a:gd name="connsiteX109" fmla="*/ 140196 w 152839"/>
              <a:gd name="connsiteY109" fmla="*/ 118933 h 261709"/>
              <a:gd name="connsiteX110" fmla="*/ 142405 w 152839"/>
              <a:gd name="connsiteY110" fmla="*/ 119909 h 261709"/>
              <a:gd name="connsiteX111" fmla="*/ 144887 w 152839"/>
              <a:gd name="connsiteY111" fmla="*/ 118021 h 261709"/>
              <a:gd name="connsiteX112" fmla="*/ 145504 w 152839"/>
              <a:gd name="connsiteY112" fmla="*/ 114287 h 261709"/>
              <a:gd name="connsiteX113" fmla="*/ 146447 w 152839"/>
              <a:gd name="connsiteY113" fmla="*/ 108655 h 261709"/>
              <a:gd name="connsiteX114" fmla="*/ 144800 w 152839"/>
              <a:gd name="connsiteY114" fmla="*/ 106568 h 261709"/>
              <a:gd name="connsiteX115" fmla="*/ 146665 w 152839"/>
              <a:gd name="connsiteY115" fmla="*/ 106064 h 261709"/>
              <a:gd name="connsiteX116" fmla="*/ 147078 w 152839"/>
              <a:gd name="connsiteY116" fmla="*/ 103949 h 261709"/>
              <a:gd name="connsiteX117" fmla="*/ 152893 w 152839"/>
              <a:gd name="connsiteY117" fmla="*/ 98486 h 261709"/>
              <a:gd name="connsiteX118" fmla="*/ 153183 w 152839"/>
              <a:gd name="connsiteY118" fmla="*/ 88684 h 261709"/>
              <a:gd name="connsiteX119" fmla="*/ 150784 w 152839"/>
              <a:gd name="connsiteY119" fmla="*/ 87858 h 261709"/>
              <a:gd name="connsiteX120" fmla="*/ 150557 w 152839"/>
              <a:gd name="connsiteY120" fmla="*/ 86125 h 261709"/>
              <a:gd name="connsiteX121" fmla="*/ 148683 w 152839"/>
              <a:gd name="connsiteY121" fmla="*/ 84555 h 261709"/>
              <a:gd name="connsiteX122" fmla="*/ 149046 w 152839"/>
              <a:gd name="connsiteY122" fmla="*/ 81832 h 261709"/>
              <a:gd name="connsiteX123" fmla="*/ 148253 w 152839"/>
              <a:gd name="connsiteY123" fmla="*/ 81020 h 261709"/>
              <a:gd name="connsiteX124" fmla="*/ 146492 w 152839"/>
              <a:gd name="connsiteY124" fmla="*/ 79114 h 261709"/>
              <a:gd name="connsiteX125" fmla="*/ 144977 w 152839"/>
              <a:gd name="connsiteY125" fmla="*/ 80144 h 261709"/>
              <a:gd name="connsiteX126" fmla="*/ 142791 w 152839"/>
              <a:gd name="connsiteY126" fmla="*/ 79277 h 261709"/>
              <a:gd name="connsiteX127" fmla="*/ 140668 w 152839"/>
              <a:gd name="connsiteY127" fmla="*/ 79844 h 261709"/>
              <a:gd name="connsiteX128" fmla="*/ 139724 w 152839"/>
              <a:gd name="connsiteY128" fmla="*/ 76087 h 261709"/>
              <a:gd name="connsiteX129" fmla="*/ 137756 w 152839"/>
              <a:gd name="connsiteY129" fmla="*/ 75030 h 261709"/>
              <a:gd name="connsiteX130" fmla="*/ 138472 w 152839"/>
              <a:gd name="connsiteY130" fmla="*/ 68995 h 261709"/>
              <a:gd name="connsiteX131" fmla="*/ 136785 w 152839"/>
              <a:gd name="connsiteY131" fmla="*/ 66603 h 261709"/>
              <a:gd name="connsiteX132" fmla="*/ 137161 w 152839"/>
              <a:gd name="connsiteY132" fmla="*/ 65060 h 261709"/>
              <a:gd name="connsiteX133" fmla="*/ 135737 w 152839"/>
              <a:gd name="connsiteY133" fmla="*/ 63908 h 261709"/>
              <a:gd name="connsiteX134" fmla="*/ 133882 w 152839"/>
              <a:gd name="connsiteY134" fmla="*/ 59851 h 261709"/>
              <a:gd name="connsiteX135" fmla="*/ 135002 w 152839"/>
              <a:gd name="connsiteY135" fmla="*/ 58639 h 261709"/>
              <a:gd name="connsiteX136" fmla="*/ 135379 w 152839"/>
              <a:gd name="connsiteY136" fmla="*/ 55449 h 261709"/>
              <a:gd name="connsiteX137" fmla="*/ 132798 w 152839"/>
              <a:gd name="connsiteY137" fmla="*/ 52486 h 261709"/>
              <a:gd name="connsiteX138" fmla="*/ 132911 w 152839"/>
              <a:gd name="connsiteY138" fmla="*/ 50430 h 261709"/>
              <a:gd name="connsiteX139" fmla="*/ 134295 w 152839"/>
              <a:gd name="connsiteY139" fmla="*/ 49432 h 261709"/>
              <a:gd name="connsiteX140" fmla="*/ 133301 w 152839"/>
              <a:gd name="connsiteY140" fmla="*/ 46973 h 261709"/>
              <a:gd name="connsiteX141" fmla="*/ 133814 w 152839"/>
              <a:gd name="connsiteY141" fmla="*/ 44350 h 261709"/>
              <a:gd name="connsiteX142" fmla="*/ 130076 w 152839"/>
              <a:gd name="connsiteY142" fmla="*/ 42997 h 261709"/>
              <a:gd name="connsiteX143" fmla="*/ 128438 w 152839"/>
              <a:gd name="connsiteY143" fmla="*/ 41495 h 261709"/>
              <a:gd name="connsiteX144" fmla="*/ 125435 w 152839"/>
              <a:gd name="connsiteY144" fmla="*/ 40248 h 261709"/>
              <a:gd name="connsiteX145" fmla="*/ 122664 w 152839"/>
              <a:gd name="connsiteY145" fmla="*/ 41582 h 261709"/>
              <a:gd name="connsiteX146" fmla="*/ 121325 w 152839"/>
              <a:gd name="connsiteY146" fmla="*/ 39698 h 261709"/>
              <a:gd name="connsiteX147" fmla="*/ 120187 w 152839"/>
              <a:gd name="connsiteY147" fmla="*/ 39866 h 261709"/>
              <a:gd name="connsiteX148" fmla="*/ 119370 w 152839"/>
              <a:gd name="connsiteY148" fmla="*/ 40375 h 261709"/>
              <a:gd name="connsiteX149" fmla="*/ 116145 w 152839"/>
              <a:gd name="connsiteY149" fmla="*/ 37833 h 261709"/>
              <a:gd name="connsiteX150" fmla="*/ 115583 w 152839"/>
              <a:gd name="connsiteY150" fmla="*/ 31576 h 261709"/>
              <a:gd name="connsiteX151" fmla="*/ 110098 w 152839"/>
              <a:gd name="connsiteY151" fmla="*/ 31594 h 261709"/>
              <a:gd name="connsiteX152" fmla="*/ 112811 w 152839"/>
              <a:gd name="connsiteY152" fmla="*/ 27977 h 261709"/>
              <a:gd name="connsiteX153" fmla="*/ 112575 w 152839"/>
              <a:gd name="connsiteY153" fmla="*/ 25999 h 261709"/>
              <a:gd name="connsiteX154" fmla="*/ 116190 w 152839"/>
              <a:gd name="connsiteY154" fmla="*/ 23331 h 261709"/>
              <a:gd name="connsiteX155" fmla="*/ 118917 w 152839"/>
              <a:gd name="connsiteY155" fmla="*/ 19346 h 261709"/>
              <a:gd name="connsiteX156" fmla="*/ 119048 w 152839"/>
              <a:gd name="connsiteY156" fmla="*/ 17046 h 261709"/>
              <a:gd name="connsiteX157" fmla="*/ 116966 w 152839"/>
              <a:gd name="connsiteY157" fmla="*/ 14042 h 261709"/>
              <a:gd name="connsiteX158" fmla="*/ 111545 w 152839"/>
              <a:gd name="connsiteY158" fmla="*/ 16088 h 261709"/>
              <a:gd name="connsiteX159" fmla="*/ 110588 w 152839"/>
              <a:gd name="connsiteY159" fmla="*/ 14936 h 261709"/>
              <a:gd name="connsiteX160" fmla="*/ 112035 w 152839"/>
              <a:gd name="connsiteY160" fmla="*/ 13093 h 261709"/>
              <a:gd name="connsiteX161" fmla="*/ 111192 w 152839"/>
              <a:gd name="connsiteY161" fmla="*/ 11455 h 261709"/>
              <a:gd name="connsiteX162" fmla="*/ 113555 w 152839"/>
              <a:gd name="connsiteY162" fmla="*/ 8664 h 261709"/>
              <a:gd name="connsiteX163" fmla="*/ 110139 w 152839"/>
              <a:gd name="connsiteY163" fmla="*/ 5134 h 261709"/>
              <a:gd name="connsiteX164" fmla="*/ 110280 w 152839"/>
              <a:gd name="connsiteY164" fmla="*/ 3037 h 261709"/>
              <a:gd name="connsiteX165" fmla="*/ 107907 w 152839"/>
              <a:gd name="connsiteY165" fmla="*/ 3886 h 261709"/>
              <a:gd name="connsiteX166" fmla="*/ 107209 w 152839"/>
              <a:gd name="connsiteY166" fmla="*/ 2021 h 261709"/>
              <a:gd name="connsiteX167" fmla="*/ 107966 w 152839"/>
              <a:gd name="connsiteY167" fmla="*/ 578 h 261709"/>
              <a:gd name="connsiteX168" fmla="*/ 100450 w 152839"/>
              <a:gd name="connsiteY168" fmla="*/ 1159 h 261709"/>
              <a:gd name="connsiteX169" fmla="*/ 93967 w 152839"/>
              <a:gd name="connsiteY169" fmla="*/ 3482 h 261709"/>
              <a:gd name="connsiteX170" fmla="*/ 92493 w 152839"/>
              <a:gd name="connsiteY170" fmla="*/ 2538 h 261709"/>
              <a:gd name="connsiteX171" fmla="*/ 90887 w 152839"/>
              <a:gd name="connsiteY171" fmla="*/ 2053 h 261709"/>
              <a:gd name="connsiteX172" fmla="*/ 88719 w 152839"/>
              <a:gd name="connsiteY172" fmla="*/ 14613 h 261709"/>
              <a:gd name="connsiteX173" fmla="*/ 79075 w 152839"/>
              <a:gd name="connsiteY173" fmla="*/ 19324 h 261709"/>
              <a:gd name="connsiteX174" fmla="*/ 72089 w 152839"/>
              <a:gd name="connsiteY174" fmla="*/ 22899 h 261709"/>
              <a:gd name="connsiteX175" fmla="*/ 60431 w 152839"/>
              <a:gd name="connsiteY175" fmla="*/ 23644 h 261709"/>
              <a:gd name="connsiteX176" fmla="*/ 60404 w 152839"/>
              <a:gd name="connsiteY176" fmla="*/ 23889 h 261709"/>
              <a:gd name="connsiteX177" fmla="*/ 51059 w 152839"/>
              <a:gd name="connsiteY177" fmla="*/ 24701 h 261709"/>
              <a:gd name="connsiteX178" fmla="*/ 16262 w 152839"/>
              <a:gd name="connsiteY178" fmla="*/ 57763 h 261709"/>
              <a:gd name="connsiteX179" fmla="*/ 14502 w 152839"/>
              <a:gd name="connsiteY179" fmla="*/ 73823 h 261709"/>
              <a:gd name="connsiteX180" fmla="*/ 13032 w 152839"/>
              <a:gd name="connsiteY180" fmla="*/ 87232 h 261709"/>
              <a:gd name="connsiteX181" fmla="*/ 8396 w 152839"/>
              <a:gd name="connsiteY181" fmla="*/ 99371 h 261709"/>
              <a:gd name="connsiteX182" fmla="*/ 344 w 152839"/>
              <a:gd name="connsiteY182" fmla="*/ 120068 h 261709"/>
              <a:gd name="connsiteX183" fmla="*/ 2603 w 152839"/>
              <a:gd name="connsiteY183" fmla="*/ 125708 h 261709"/>
              <a:gd name="connsiteX184" fmla="*/ 12819 w 152839"/>
              <a:gd name="connsiteY184" fmla="*/ 150689 h 261709"/>
              <a:gd name="connsiteX185" fmla="*/ 14915 w 152839"/>
              <a:gd name="connsiteY185" fmla="*/ 159188 h 261709"/>
              <a:gd name="connsiteX186" fmla="*/ 23905 w 152839"/>
              <a:gd name="connsiteY186" fmla="*/ 180475 h 261709"/>
              <a:gd name="connsiteX187" fmla="*/ 26650 w 152839"/>
              <a:gd name="connsiteY187" fmla="*/ 187522 h 261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152839" h="261709">
                <a:moveTo>
                  <a:pt x="26650" y="187522"/>
                </a:moveTo>
                <a:lnTo>
                  <a:pt x="27249" y="189120"/>
                </a:lnTo>
                <a:lnTo>
                  <a:pt x="27285" y="190767"/>
                </a:lnTo>
                <a:lnTo>
                  <a:pt x="24413" y="192478"/>
                </a:lnTo>
                <a:lnTo>
                  <a:pt x="26164" y="193971"/>
                </a:lnTo>
                <a:lnTo>
                  <a:pt x="24581" y="195391"/>
                </a:lnTo>
                <a:lnTo>
                  <a:pt x="24531" y="196784"/>
                </a:lnTo>
                <a:lnTo>
                  <a:pt x="26872" y="198023"/>
                </a:lnTo>
                <a:lnTo>
                  <a:pt x="25960" y="198631"/>
                </a:lnTo>
                <a:lnTo>
                  <a:pt x="26164" y="200900"/>
                </a:lnTo>
                <a:lnTo>
                  <a:pt x="25048" y="203754"/>
                </a:lnTo>
                <a:lnTo>
                  <a:pt x="25212" y="207189"/>
                </a:lnTo>
                <a:lnTo>
                  <a:pt x="26468" y="210139"/>
                </a:lnTo>
                <a:lnTo>
                  <a:pt x="17668" y="216024"/>
                </a:lnTo>
                <a:lnTo>
                  <a:pt x="20680" y="220735"/>
                </a:lnTo>
                <a:lnTo>
                  <a:pt x="25434" y="230160"/>
                </a:lnTo>
                <a:lnTo>
                  <a:pt x="24686" y="232138"/>
                </a:lnTo>
                <a:lnTo>
                  <a:pt x="25266" y="234130"/>
                </a:lnTo>
                <a:lnTo>
                  <a:pt x="28097" y="236259"/>
                </a:lnTo>
                <a:lnTo>
                  <a:pt x="29394" y="240193"/>
                </a:lnTo>
                <a:lnTo>
                  <a:pt x="32701" y="246078"/>
                </a:lnTo>
                <a:lnTo>
                  <a:pt x="32628" y="247916"/>
                </a:lnTo>
                <a:lnTo>
                  <a:pt x="35191" y="250040"/>
                </a:lnTo>
                <a:lnTo>
                  <a:pt x="36008" y="250770"/>
                </a:lnTo>
                <a:lnTo>
                  <a:pt x="35219" y="253661"/>
                </a:lnTo>
                <a:lnTo>
                  <a:pt x="38049" y="258893"/>
                </a:lnTo>
                <a:lnTo>
                  <a:pt x="39623" y="259025"/>
                </a:lnTo>
                <a:lnTo>
                  <a:pt x="40467" y="261657"/>
                </a:lnTo>
                <a:lnTo>
                  <a:pt x="41683" y="262287"/>
                </a:lnTo>
                <a:lnTo>
                  <a:pt x="44114" y="260382"/>
                </a:lnTo>
                <a:lnTo>
                  <a:pt x="44010" y="258344"/>
                </a:lnTo>
                <a:lnTo>
                  <a:pt x="45788" y="256506"/>
                </a:lnTo>
                <a:lnTo>
                  <a:pt x="44459" y="255408"/>
                </a:lnTo>
                <a:lnTo>
                  <a:pt x="44259" y="252186"/>
                </a:lnTo>
                <a:lnTo>
                  <a:pt x="46632" y="248379"/>
                </a:lnTo>
                <a:lnTo>
                  <a:pt x="48070" y="247068"/>
                </a:lnTo>
                <a:lnTo>
                  <a:pt x="50184" y="246124"/>
                </a:lnTo>
                <a:lnTo>
                  <a:pt x="51971" y="247281"/>
                </a:lnTo>
                <a:lnTo>
                  <a:pt x="53069" y="247703"/>
                </a:lnTo>
                <a:lnTo>
                  <a:pt x="53454" y="248924"/>
                </a:lnTo>
                <a:lnTo>
                  <a:pt x="54933" y="248220"/>
                </a:lnTo>
                <a:lnTo>
                  <a:pt x="55287" y="250294"/>
                </a:lnTo>
                <a:lnTo>
                  <a:pt x="57473" y="251506"/>
                </a:lnTo>
                <a:lnTo>
                  <a:pt x="61574" y="251279"/>
                </a:lnTo>
                <a:lnTo>
                  <a:pt x="62132" y="254401"/>
                </a:lnTo>
                <a:lnTo>
                  <a:pt x="64559" y="256152"/>
                </a:lnTo>
                <a:lnTo>
                  <a:pt x="66133" y="256012"/>
                </a:lnTo>
                <a:lnTo>
                  <a:pt x="67653" y="254219"/>
                </a:lnTo>
                <a:lnTo>
                  <a:pt x="70873" y="253085"/>
                </a:lnTo>
                <a:lnTo>
                  <a:pt x="72475" y="252427"/>
                </a:lnTo>
                <a:lnTo>
                  <a:pt x="74952" y="248842"/>
                </a:lnTo>
                <a:lnTo>
                  <a:pt x="74711" y="247934"/>
                </a:lnTo>
                <a:lnTo>
                  <a:pt x="76830" y="246450"/>
                </a:lnTo>
                <a:lnTo>
                  <a:pt x="77351" y="245148"/>
                </a:lnTo>
                <a:lnTo>
                  <a:pt x="76344" y="243560"/>
                </a:lnTo>
                <a:lnTo>
                  <a:pt x="78767" y="242017"/>
                </a:lnTo>
                <a:lnTo>
                  <a:pt x="79356" y="239748"/>
                </a:lnTo>
                <a:lnTo>
                  <a:pt x="78630" y="239004"/>
                </a:lnTo>
                <a:lnTo>
                  <a:pt x="79701" y="237175"/>
                </a:lnTo>
                <a:lnTo>
                  <a:pt x="83743" y="236830"/>
                </a:lnTo>
                <a:lnTo>
                  <a:pt x="85734" y="238255"/>
                </a:lnTo>
                <a:lnTo>
                  <a:pt x="86914" y="236894"/>
                </a:lnTo>
                <a:lnTo>
                  <a:pt x="89712" y="236236"/>
                </a:lnTo>
                <a:lnTo>
                  <a:pt x="90143" y="235496"/>
                </a:lnTo>
                <a:lnTo>
                  <a:pt x="94045" y="234389"/>
                </a:lnTo>
                <a:lnTo>
                  <a:pt x="97070" y="232038"/>
                </a:lnTo>
                <a:lnTo>
                  <a:pt x="102278" y="224274"/>
                </a:lnTo>
                <a:lnTo>
                  <a:pt x="103199" y="222105"/>
                </a:lnTo>
                <a:lnTo>
                  <a:pt x="102781" y="218570"/>
                </a:lnTo>
                <a:lnTo>
                  <a:pt x="105902" y="215289"/>
                </a:lnTo>
                <a:lnTo>
                  <a:pt x="108756" y="209095"/>
                </a:lnTo>
                <a:lnTo>
                  <a:pt x="108560" y="206295"/>
                </a:lnTo>
                <a:lnTo>
                  <a:pt x="106007" y="204081"/>
                </a:lnTo>
                <a:lnTo>
                  <a:pt x="107717" y="200750"/>
                </a:lnTo>
                <a:lnTo>
                  <a:pt x="106274" y="200296"/>
                </a:lnTo>
                <a:lnTo>
                  <a:pt x="105594" y="199352"/>
                </a:lnTo>
                <a:lnTo>
                  <a:pt x="106061" y="195768"/>
                </a:lnTo>
                <a:lnTo>
                  <a:pt x="107336" y="192773"/>
                </a:lnTo>
                <a:lnTo>
                  <a:pt x="105607" y="192632"/>
                </a:lnTo>
                <a:lnTo>
                  <a:pt x="104805" y="191321"/>
                </a:lnTo>
                <a:lnTo>
                  <a:pt x="104206" y="186388"/>
                </a:lnTo>
                <a:lnTo>
                  <a:pt x="105639" y="183593"/>
                </a:lnTo>
                <a:lnTo>
                  <a:pt x="105880" y="181877"/>
                </a:lnTo>
                <a:lnTo>
                  <a:pt x="105920" y="178832"/>
                </a:lnTo>
                <a:lnTo>
                  <a:pt x="107327" y="177857"/>
                </a:lnTo>
                <a:lnTo>
                  <a:pt x="108719" y="174381"/>
                </a:lnTo>
                <a:lnTo>
                  <a:pt x="102378" y="170869"/>
                </a:lnTo>
                <a:lnTo>
                  <a:pt x="103689" y="169181"/>
                </a:lnTo>
                <a:lnTo>
                  <a:pt x="102491" y="167787"/>
                </a:lnTo>
                <a:lnTo>
                  <a:pt x="104188" y="167052"/>
                </a:lnTo>
                <a:lnTo>
                  <a:pt x="103779" y="166272"/>
                </a:lnTo>
                <a:lnTo>
                  <a:pt x="105526" y="165741"/>
                </a:lnTo>
                <a:lnTo>
                  <a:pt x="107091" y="161639"/>
                </a:lnTo>
                <a:lnTo>
                  <a:pt x="109214" y="161262"/>
                </a:lnTo>
                <a:lnTo>
                  <a:pt x="111042" y="158548"/>
                </a:lnTo>
                <a:lnTo>
                  <a:pt x="107871" y="152985"/>
                </a:lnTo>
                <a:lnTo>
                  <a:pt x="107449" y="152899"/>
                </a:lnTo>
                <a:lnTo>
                  <a:pt x="107386" y="151764"/>
                </a:lnTo>
                <a:lnTo>
                  <a:pt x="108520" y="149405"/>
                </a:lnTo>
                <a:lnTo>
                  <a:pt x="109985" y="142916"/>
                </a:lnTo>
                <a:lnTo>
                  <a:pt x="115247" y="137066"/>
                </a:lnTo>
                <a:lnTo>
                  <a:pt x="116549" y="134652"/>
                </a:lnTo>
                <a:lnTo>
                  <a:pt x="115823" y="133078"/>
                </a:lnTo>
                <a:lnTo>
                  <a:pt x="117211" y="131449"/>
                </a:lnTo>
                <a:lnTo>
                  <a:pt x="121920" y="131716"/>
                </a:lnTo>
                <a:lnTo>
                  <a:pt x="128103" y="116841"/>
                </a:lnTo>
                <a:lnTo>
                  <a:pt x="133233" y="116179"/>
                </a:lnTo>
                <a:lnTo>
                  <a:pt x="134540" y="117118"/>
                </a:lnTo>
                <a:lnTo>
                  <a:pt x="135574" y="120213"/>
                </a:lnTo>
                <a:lnTo>
                  <a:pt x="140196" y="118933"/>
                </a:lnTo>
                <a:lnTo>
                  <a:pt x="142405" y="119909"/>
                </a:lnTo>
                <a:lnTo>
                  <a:pt x="144887" y="118021"/>
                </a:lnTo>
                <a:lnTo>
                  <a:pt x="145504" y="114287"/>
                </a:lnTo>
                <a:lnTo>
                  <a:pt x="146447" y="108655"/>
                </a:lnTo>
                <a:lnTo>
                  <a:pt x="144800" y="106568"/>
                </a:lnTo>
                <a:lnTo>
                  <a:pt x="146665" y="106064"/>
                </a:lnTo>
                <a:lnTo>
                  <a:pt x="147078" y="103949"/>
                </a:lnTo>
                <a:lnTo>
                  <a:pt x="152893" y="98486"/>
                </a:lnTo>
                <a:lnTo>
                  <a:pt x="153183" y="88684"/>
                </a:lnTo>
                <a:lnTo>
                  <a:pt x="150784" y="87858"/>
                </a:lnTo>
                <a:lnTo>
                  <a:pt x="150557" y="86125"/>
                </a:lnTo>
                <a:lnTo>
                  <a:pt x="148683" y="84555"/>
                </a:lnTo>
                <a:lnTo>
                  <a:pt x="149046" y="81832"/>
                </a:lnTo>
                <a:lnTo>
                  <a:pt x="148253" y="81020"/>
                </a:lnTo>
                <a:lnTo>
                  <a:pt x="146492" y="79114"/>
                </a:lnTo>
                <a:lnTo>
                  <a:pt x="144977" y="80144"/>
                </a:lnTo>
                <a:lnTo>
                  <a:pt x="142791" y="79277"/>
                </a:lnTo>
                <a:lnTo>
                  <a:pt x="140668" y="79844"/>
                </a:lnTo>
                <a:lnTo>
                  <a:pt x="139724" y="76087"/>
                </a:lnTo>
                <a:lnTo>
                  <a:pt x="137756" y="75030"/>
                </a:lnTo>
                <a:lnTo>
                  <a:pt x="138472" y="68995"/>
                </a:lnTo>
                <a:lnTo>
                  <a:pt x="136785" y="66603"/>
                </a:lnTo>
                <a:lnTo>
                  <a:pt x="137161" y="65060"/>
                </a:lnTo>
                <a:lnTo>
                  <a:pt x="135737" y="63908"/>
                </a:lnTo>
                <a:lnTo>
                  <a:pt x="133882" y="59851"/>
                </a:lnTo>
                <a:lnTo>
                  <a:pt x="135002" y="58639"/>
                </a:lnTo>
                <a:lnTo>
                  <a:pt x="135379" y="55449"/>
                </a:lnTo>
                <a:lnTo>
                  <a:pt x="132798" y="52486"/>
                </a:lnTo>
                <a:lnTo>
                  <a:pt x="132911" y="50430"/>
                </a:lnTo>
                <a:lnTo>
                  <a:pt x="134295" y="49432"/>
                </a:lnTo>
                <a:lnTo>
                  <a:pt x="133301" y="46973"/>
                </a:lnTo>
                <a:lnTo>
                  <a:pt x="133814" y="44350"/>
                </a:lnTo>
                <a:lnTo>
                  <a:pt x="130076" y="42997"/>
                </a:lnTo>
                <a:lnTo>
                  <a:pt x="128438" y="41495"/>
                </a:lnTo>
                <a:lnTo>
                  <a:pt x="125435" y="40248"/>
                </a:lnTo>
                <a:lnTo>
                  <a:pt x="122664" y="41582"/>
                </a:lnTo>
                <a:lnTo>
                  <a:pt x="121325" y="39698"/>
                </a:lnTo>
                <a:lnTo>
                  <a:pt x="120187" y="39866"/>
                </a:lnTo>
                <a:lnTo>
                  <a:pt x="119370" y="40375"/>
                </a:lnTo>
                <a:lnTo>
                  <a:pt x="116145" y="37833"/>
                </a:lnTo>
                <a:lnTo>
                  <a:pt x="115583" y="31576"/>
                </a:lnTo>
                <a:lnTo>
                  <a:pt x="110098" y="31594"/>
                </a:lnTo>
                <a:lnTo>
                  <a:pt x="112811" y="27977"/>
                </a:lnTo>
                <a:lnTo>
                  <a:pt x="112575" y="25999"/>
                </a:lnTo>
                <a:lnTo>
                  <a:pt x="116190" y="23331"/>
                </a:lnTo>
                <a:lnTo>
                  <a:pt x="118917" y="19346"/>
                </a:lnTo>
                <a:lnTo>
                  <a:pt x="119048" y="17046"/>
                </a:lnTo>
                <a:lnTo>
                  <a:pt x="116966" y="14042"/>
                </a:lnTo>
                <a:lnTo>
                  <a:pt x="111545" y="16088"/>
                </a:lnTo>
                <a:lnTo>
                  <a:pt x="110588" y="14936"/>
                </a:lnTo>
                <a:lnTo>
                  <a:pt x="112035" y="13093"/>
                </a:lnTo>
                <a:lnTo>
                  <a:pt x="111192" y="11455"/>
                </a:lnTo>
                <a:lnTo>
                  <a:pt x="113555" y="8664"/>
                </a:lnTo>
                <a:lnTo>
                  <a:pt x="110139" y="5134"/>
                </a:lnTo>
                <a:lnTo>
                  <a:pt x="110280" y="3037"/>
                </a:lnTo>
                <a:lnTo>
                  <a:pt x="107907" y="3886"/>
                </a:lnTo>
                <a:lnTo>
                  <a:pt x="107209" y="2021"/>
                </a:lnTo>
                <a:lnTo>
                  <a:pt x="107966" y="578"/>
                </a:lnTo>
                <a:lnTo>
                  <a:pt x="100450" y="1159"/>
                </a:lnTo>
                <a:lnTo>
                  <a:pt x="93967" y="3482"/>
                </a:lnTo>
                <a:lnTo>
                  <a:pt x="92493" y="2538"/>
                </a:lnTo>
                <a:lnTo>
                  <a:pt x="90887" y="2053"/>
                </a:lnTo>
                <a:lnTo>
                  <a:pt x="88719" y="14613"/>
                </a:lnTo>
                <a:lnTo>
                  <a:pt x="79075" y="19324"/>
                </a:lnTo>
                <a:lnTo>
                  <a:pt x="72089" y="22899"/>
                </a:lnTo>
                <a:lnTo>
                  <a:pt x="60431" y="23644"/>
                </a:lnTo>
                <a:lnTo>
                  <a:pt x="60404" y="23889"/>
                </a:lnTo>
                <a:lnTo>
                  <a:pt x="51059" y="24701"/>
                </a:lnTo>
                <a:lnTo>
                  <a:pt x="16262" y="57763"/>
                </a:lnTo>
                <a:lnTo>
                  <a:pt x="14502" y="73823"/>
                </a:lnTo>
                <a:lnTo>
                  <a:pt x="13032" y="87232"/>
                </a:lnTo>
                <a:lnTo>
                  <a:pt x="8396" y="99371"/>
                </a:lnTo>
                <a:lnTo>
                  <a:pt x="344" y="120068"/>
                </a:lnTo>
                <a:lnTo>
                  <a:pt x="2603" y="125708"/>
                </a:lnTo>
                <a:lnTo>
                  <a:pt x="12819" y="150689"/>
                </a:lnTo>
                <a:lnTo>
                  <a:pt x="14915" y="159188"/>
                </a:lnTo>
                <a:lnTo>
                  <a:pt x="23905" y="180475"/>
                </a:lnTo>
                <a:lnTo>
                  <a:pt x="26650" y="18752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3A76F674-0AD4-2E6F-52D6-5E7416A56B42}"/>
              </a:ext>
            </a:extLst>
          </p:cNvPr>
          <p:cNvSpPr>
            <a:spLocks/>
          </p:cNvSpPr>
          <p:nvPr/>
        </p:nvSpPr>
        <p:spPr>
          <a:xfrm flipV="1">
            <a:off x="5441393" y="3732508"/>
            <a:ext cx="381673" cy="437974"/>
          </a:xfrm>
          <a:custGeom>
            <a:avLst/>
            <a:gdLst>
              <a:gd name="connsiteX0" fmla="*/ 122970 w 259918"/>
              <a:gd name="connsiteY0" fmla="*/ 266625 h 298259"/>
              <a:gd name="connsiteX1" fmla="*/ 128423 w 259918"/>
              <a:gd name="connsiteY1" fmla="*/ 267717 h 298259"/>
              <a:gd name="connsiteX2" fmla="*/ 140035 w 259918"/>
              <a:gd name="connsiteY2" fmla="*/ 267037 h 298259"/>
              <a:gd name="connsiteX3" fmla="*/ 144033 w 259918"/>
              <a:gd name="connsiteY3" fmla="*/ 271906 h 298259"/>
              <a:gd name="connsiteX4" fmla="*/ 143444 w 259918"/>
              <a:gd name="connsiteY4" fmla="*/ 280888 h 298259"/>
              <a:gd name="connsiteX5" fmla="*/ 143222 w 259918"/>
              <a:gd name="connsiteY5" fmla="*/ 290314 h 298259"/>
              <a:gd name="connsiteX6" fmla="*/ 143141 w 259918"/>
              <a:gd name="connsiteY6" fmla="*/ 296316 h 298259"/>
              <a:gd name="connsiteX7" fmla="*/ 148549 w 259918"/>
              <a:gd name="connsiteY7" fmla="*/ 298746 h 298259"/>
              <a:gd name="connsiteX8" fmla="*/ 157394 w 259918"/>
              <a:gd name="connsiteY8" fmla="*/ 284444 h 298259"/>
              <a:gd name="connsiteX9" fmla="*/ 158110 w 259918"/>
              <a:gd name="connsiteY9" fmla="*/ 283423 h 298259"/>
              <a:gd name="connsiteX10" fmla="*/ 160106 w 259918"/>
              <a:gd name="connsiteY10" fmla="*/ 280559 h 298259"/>
              <a:gd name="connsiteX11" fmla="*/ 181726 w 259918"/>
              <a:gd name="connsiteY11" fmla="*/ 290274 h 298259"/>
              <a:gd name="connsiteX12" fmla="*/ 188341 w 259918"/>
              <a:gd name="connsiteY12" fmla="*/ 278615 h 298259"/>
              <a:gd name="connsiteX13" fmla="*/ 195177 w 259918"/>
              <a:gd name="connsiteY13" fmla="*/ 256927 h 298259"/>
              <a:gd name="connsiteX14" fmla="*/ 214619 w 259918"/>
              <a:gd name="connsiteY14" fmla="*/ 235654 h 298259"/>
              <a:gd name="connsiteX15" fmla="*/ 216881 w 259918"/>
              <a:gd name="connsiteY15" fmla="*/ 229372 h 298259"/>
              <a:gd name="connsiteX16" fmla="*/ 218987 w 259918"/>
              <a:gd name="connsiteY16" fmla="*/ 223783 h 298259"/>
              <a:gd name="connsiteX17" fmla="*/ 222346 w 259918"/>
              <a:gd name="connsiteY17" fmla="*/ 214339 h 298259"/>
              <a:gd name="connsiteX18" fmla="*/ 226342 w 259918"/>
              <a:gd name="connsiteY18" fmla="*/ 203316 h 298259"/>
              <a:gd name="connsiteX19" fmla="*/ 231667 w 259918"/>
              <a:gd name="connsiteY19" fmla="*/ 188692 h 298259"/>
              <a:gd name="connsiteX20" fmla="*/ 239434 w 259918"/>
              <a:gd name="connsiteY20" fmla="*/ 167312 h 298259"/>
              <a:gd name="connsiteX21" fmla="*/ 247226 w 259918"/>
              <a:gd name="connsiteY21" fmla="*/ 146195 h 298259"/>
              <a:gd name="connsiteX22" fmla="*/ 248365 w 259918"/>
              <a:gd name="connsiteY22" fmla="*/ 142766 h 298259"/>
              <a:gd name="connsiteX23" fmla="*/ 249663 w 259918"/>
              <a:gd name="connsiteY23" fmla="*/ 139438 h 298259"/>
              <a:gd name="connsiteX24" fmla="*/ 253911 w 259918"/>
              <a:gd name="connsiteY24" fmla="*/ 127655 h 298259"/>
              <a:gd name="connsiteX25" fmla="*/ 256847 w 259918"/>
              <a:gd name="connsiteY25" fmla="*/ 119522 h 298259"/>
              <a:gd name="connsiteX26" fmla="*/ 257754 w 259918"/>
              <a:gd name="connsiteY26" fmla="*/ 116934 h 298259"/>
              <a:gd name="connsiteX27" fmla="*/ 260348 w 259918"/>
              <a:gd name="connsiteY27" fmla="*/ 109815 h 298259"/>
              <a:gd name="connsiteX28" fmla="*/ 251186 w 259918"/>
              <a:gd name="connsiteY28" fmla="*/ 104089 h 298259"/>
              <a:gd name="connsiteX29" fmla="*/ 248298 w 259918"/>
              <a:gd name="connsiteY29" fmla="*/ 102318 h 298259"/>
              <a:gd name="connsiteX30" fmla="*/ 245373 w 259918"/>
              <a:gd name="connsiteY30" fmla="*/ 100499 h 298259"/>
              <a:gd name="connsiteX31" fmla="*/ 245196 w 259918"/>
              <a:gd name="connsiteY31" fmla="*/ 100373 h 298259"/>
              <a:gd name="connsiteX32" fmla="*/ 240849 w 259918"/>
              <a:gd name="connsiteY32" fmla="*/ 97674 h 298259"/>
              <a:gd name="connsiteX33" fmla="*/ 239943 w 259918"/>
              <a:gd name="connsiteY33" fmla="*/ 97119 h 298259"/>
              <a:gd name="connsiteX34" fmla="*/ 233617 w 259918"/>
              <a:gd name="connsiteY34" fmla="*/ 93167 h 298259"/>
              <a:gd name="connsiteX35" fmla="*/ 228670 w 259918"/>
              <a:gd name="connsiteY35" fmla="*/ 90102 h 298259"/>
              <a:gd name="connsiteX36" fmla="*/ 226149 w 259918"/>
              <a:gd name="connsiteY36" fmla="*/ 85130 h 298259"/>
              <a:gd name="connsiteX37" fmla="*/ 224888 w 259918"/>
              <a:gd name="connsiteY37" fmla="*/ 83610 h 298259"/>
              <a:gd name="connsiteX38" fmla="*/ 223004 w 259918"/>
              <a:gd name="connsiteY38" fmla="*/ 81391 h 298259"/>
              <a:gd name="connsiteX39" fmla="*/ 222115 w 259918"/>
              <a:gd name="connsiteY39" fmla="*/ 80347 h 298259"/>
              <a:gd name="connsiteX40" fmla="*/ 216202 w 259918"/>
              <a:gd name="connsiteY40" fmla="*/ 73300 h 298259"/>
              <a:gd name="connsiteX41" fmla="*/ 215328 w 259918"/>
              <a:gd name="connsiteY41" fmla="*/ 72233 h 298259"/>
              <a:gd name="connsiteX42" fmla="*/ 211864 w 259918"/>
              <a:gd name="connsiteY42" fmla="*/ 68154 h 298259"/>
              <a:gd name="connsiteX43" fmla="*/ 209488 w 259918"/>
              <a:gd name="connsiteY43" fmla="*/ 64701 h 298259"/>
              <a:gd name="connsiteX44" fmla="*/ 206269 w 259918"/>
              <a:gd name="connsiteY44" fmla="*/ 60058 h 298259"/>
              <a:gd name="connsiteX45" fmla="*/ 200368 w 259918"/>
              <a:gd name="connsiteY45" fmla="*/ 51500 h 298259"/>
              <a:gd name="connsiteX46" fmla="*/ 198194 w 259918"/>
              <a:gd name="connsiteY46" fmla="*/ 47979 h 298259"/>
              <a:gd name="connsiteX47" fmla="*/ 193041 w 259918"/>
              <a:gd name="connsiteY47" fmla="*/ 40895 h 298259"/>
              <a:gd name="connsiteX48" fmla="*/ 187549 w 259918"/>
              <a:gd name="connsiteY48" fmla="*/ 30544 h 298259"/>
              <a:gd name="connsiteX49" fmla="*/ 181581 w 259918"/>
              <a:gd name="connsiteY49" fmla="*/ 19363 h 298259"/>
              <a:gd name="connsiteX50" fmla="*/ 178614 w 259918"/>
              <a:gd name="connsiteY50" fmla="*/ 13804 h 298259"/>
              <a:gd name="connsiteX51" fmla="*/ 175677 w 259918"/>
              <a:gd name="connsiteY51" fmla="*/ 8291 h 298259"/>
              <a:gd name="connsiteX52" fmla="*/ 171526 w 259918"/>
              <a:gd name="connsiteY52" fmla="*/ 486 h 298259"/>
              <a:gd name="connsiteX53" fmla="*/ 134049 w 259918"/>
              <a:gd name="connsiteY53" fmla="*/ 15452 h 298259"/>
              <a:gd name="connsiteX54" fmla="*/ 119902 w 259918"/>
              <a:gd name="connsiteY54" fmla="*/ 20675 h 298259"/>
              <a:gd name="connsiteX55" fmla="*/ 110874 w 259918"/>
              <a:gd name="connsiteY55" fmla="*/ 24668 h 298259"/>
              <a:gd name="connsiteX56" fmla="*/ 109668 w 259918"/>
              <a:gd name="connsiteY56" fmla="*/ 25208 h 298259"/>
              <a:gd name="connsiteX57" fmla="*/ 103942 w 259918"/>
              <a:gd name="connsiteY57" fmla="*/ 27504 h 298259"/>
              <a:gd name="connsiteX58" fmla="*/ 96581 w 259918"/>
              <a:gd name="connsiteY58" fmla="*/ 30259 h 298259"/>
              <a:gd name="connsiteX59" fmla="*/ 93074 w 259918"/>
              <a:gd name="connsiteY59" fmla="*/ 31565 h 298259"/>
              <a:gd name="connsiteX60" fmla="*/ 78682 w 259918"/>
              <a:gd name="connsiteY60" fmla="*/ 37632 h 298259"/>
              <a:gd name="connsiteX61" fmla="*/ 47499 w 259918"/>
              <a:gd name="connsiteY61" fmla="*/ 50166 h 298259"/>
              <a:gd name="connsiteX62" fmla="*/ 42458 w 259918"/>
              <a:gd name="connsiteY62" fmla="*/ 60789 h 298259"/>
              <a:gd name="connsiteX63" fmla="*/ 42548 w 259918"/>
              <a:gd name="connsiteY63" fmla="*/ 66534 h 298259"/>
              <a:gd name="connsiteX64" fmla="*/ 43584 w 259918"/>
              <a:gd name="connsiteY64" fmla="*/ 71380 h 298259"/>
              <a:gd name="connsiteX65" fmla="*/ 42755 w 259918"/>
              <a:gd name="connsiteY65" fmla="*/ 78936 h 298259"/>
              <a:gd name="connsiteX66" fmla="*/ 40325 w 259918"/>
              <a:gd name="connsiteY66" fmla="*/ 82403 h 298259"/>
              <a:gd name="connsiteX67" fmla="*/ 34907 w 259918"/>
              <a:gd name="connsiteY67" fmla="*/ 90103 h 298259"/>
              <a:gd name="connsiteX68" fmla="*/ 13019 w 259918"/>
              <a:gd name="connsiteY68" fmla="*/ 90550 h 298259"/>
              <a:gd name="connsiteX69" fmla="*/ 5055 w 259918"/>
              <a:gd name="connsiteY69" fmla="*/ 150777 h 298259"/>
              <a:gd name="connsiteX70" fmla="*/ 7625 w 259918"/>
              <a:gd name="connsiteY70" fmla="*/ 165531 h 298259"/>
              <a:gd name="connsiteX71" fmla="*/ 7890 w 259918"/>
              <a:gd name="connsiteY71" fmla="*/ 176753 h 298259"/>
              <a:gd name="connsiteX72" fmla="*/ 8061 w 259918"/>
              <a:gd name="connsiteY72" fmla="*/ 183864 h 298259"/>
              <a:gd name="connsiteX73" fmla="*/ 8414 w 259918"/>
              <a:gd name="connsiteY73" fmla="*/ 198879 h 298259"/>
              <a:gd name="connsiteX74" fmla="*/ 4376 w 259918"/>
              <a:gd name="connsiteY74" fmla="*/ 203425 h 298259"/>
              <a:gd name="connsiteX75" fmla="*/ 429 w 259918"/>
              <a:gd name="connsiteY75" fmla="*/ 208318 h 298259"/>
              <a:gd name="connsiteX76" fmla="*/ 1146 w 259918"/>
              <a:gd name="connsiteY76" fmla="*/ 209207 h 298259"/>
              <a:gd name="connsiteX77" fmla="*/ 1907 w 259918"/>
              <a:gd name="connsiteY77" fmla="*/ 210368 h 298259"/>
              <a:gd name="connsiteX78" fmla="*/ 4930 w 259918"/>
              <a:gd name="connsiteY78" fmla="*/ 214515 h 298259"/>
              <a:gd name="connsiteX79" fmla="*/ 7304 w 259918"/>
              <a:gd name="connsiteY79" fmla="*/ 217772 h 298259"/>
              <a:gd name="connsiteX80" fmla="*/ 8768 w 259918"/>
              <a:gd name="connsiteY80" fmla="*/ 219601 h 298259"/>
              <a:gd name="connsiteX81" fmla="*/ 12816 w 259918"/>
              <a:gd name="connsiteY81" fmla="*/ 225376 h 298259"/>
              <a:gd name="connsiteX82" fmla="*/ 21889 w 259918"/>
              <a:gd name="connsiteY82" fmla="*/ 237868 h 298259"/>
              <a:gd name="connsiteX83" fmla="*/ 24948 w 259918"/>
              <a:gd name="connsiteY83" fmla="*/ 242994 h 298259"/>
              <a:gd name="connsiteX84" fmla="*/ 28832 w 259918"/>
              <a:gd name="connsiteY84" fmla="*/ 249160 h 298259"/>
              <a:gd name="connsiteX85" fmla="*/ 34849 w 259918"/>
              <a:gd name="connsiteY85" fmla="*/ 252926 h 298259"/>
              <a:gd name="connsiteX86" fmla="*/ 45744 w 259918"/>
              <a:gd name="connsiteY86" fmla="*/ 249206 h 298259"/>
              <a:gd name="connsiteX87" fmla="*/ 53593 w 259918"/>
              <a:gd name="connsiteY87" fmla="*/ 248328 h 298259"/>
              <a:gd name="connsiteX88" fmla="*/ 54897 w 259918"/>
              <a:gd name="connsiteY88" fmla="*/ 249704 h 298259"/>
              <a:gd name="connsiteX89" fmla="*/ 55502 w 259918"/>
              <a:gd name="connsiteY89" fmla="*/ 250902 h 298259"/>
              <a:gd name="connsiteX90" fmla="*/ 57469 w 259918"/>
              <a:gd name="connsiteY90" fmla="*/ 254418 h 298259"/>
              <a:gd name="connsiteX91" fmla="*/ 61186 w 259918"/>
              <a:gd name="connsiteY91" fmla="*/ 254811 h 298259"/>
              <a:gd name="connsiteX92" fmla="*/ 62112 w 259918"/>
              <a:gd name="connsiteY92" fmla="*/ 256472 h 298259"/>
              <a:gd name="connsiteX93" fmla="*/ 65051 w 259918"/>
              <a:gd name="connsiteY93" fmla="*/ 261725 h 298259"/>
              <a:gd name="connsiteX94" fmla="*/ 71965 w 259918"/>
              <a:gd name="connsiteY94" fmla="*/ 270897 h 298259"/>
              <a:gd name="connsiteX95" fmla="*/ 68841 w 259918"/>
              <a:gd name="connsiteY95" fmla="*/ 277872 h 298259"/>
              <a:gd name="connsiteX96" fmla="*/ 69297 w 259918"/>
              <a:gd name="connsiteY96" fmla="*/ 278183 h 298259"/>
              <a:gd name="connsiteX97" fmla="*/ 77999 w 259918"/>
              <a:gd name="connsiteY97" fmla="*/ 284143 h 298259"/>
              <a:gd name="connsiteX98" fmla="*/ 83918 w 259918"/>
              <a:gd name="connsiteY98" fmla="*/ 288842 h 298259"/>
              <a:gd name="connsiteX99" fmla="*/ 82184 w 259918"/>
              <a:gd name="connsiteY99" fmla="*/ 291263 h 298259"/>
              <a:gd name="connsiteX100" fmla="*/ 91158 w 259918"/>
              <a:gd name="connsiteY100" fmla="*/ 295704 h 298259"/>
              <a:gd name="connsiteX101" fmla="*/ 91407 w 259918"/>
              <a:gd name="connsiteY101" fmla="*/ 279081 h 298259"/>
              <a:gd name="connsiteX102" fmla="*/ 91571 w 259918"/>
              <a:gd name="connsiteY102" fmla="*/ 278655 h 298259"/>
              <a:gd name="connsiteX103" fmla="*/ 92325 w 259918"/>
              <a:gd name="connsiteY103" fmla="*/ 276705 h 298259"/>
              <a:gd name="connsiteX104" fmla="*/ 93378 w 259918"/>
              <a:gd name="connsiteY104" fmla="*/ 275940 h 298259"/>
              <a:gd name="connsiteX105" fmla="*/ 95015 w 259918"/>
              <a:gd name="connsiteY105" fmla="*/ 274121 h 298259"/>
              <a:gd name="connsiteX106" fmla="*/ 99042 w 259918"/>
              <a:gd name="connsiteY106" fmla="*/ 268982 h 298259"/>
              <a:gd name="connsiteX107" fmla="*/ 104862 w 259918"/>
              <a:gd name="connsiteY107" fmla="*/ 263146 h 298259"/>
              <a:gd name="connsiteX108" fmla="*/ 105816 w 259918"/>
              <a:gd name="connsiteY108" fmla="*/ 263327 h 298259"/>
              <a:gd name="connsiteX109" fmla="*/ 121117 w 259918"/>
              <a:gd name="connsiteY109" fmla="*/ 266255 h 298259"/>
              <a:gd name="connsiteX110" fmla="*/ 122970 w 259918"/>
              <a:gd name="connsiteY110" fmla="*/ 266625 h 298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259918" h="298259">
                <a:moveTo>
                  <a:pt x="122970" y="266625"/>
                </a:moveTo>
                <a:lnTo>
                  <a:pt x="128423" y="267717"/>
                </a:lnTo>
                <a:lnTo>
                  <a:pt x="140035" y="267037"/>
                </a:lnTo>
                <a:lnTo>
                  <a:pt x="144033" y="271906"/>
                </a:lnTo>
                <a:lnTo>
                  <a:pt x="143444" y="280888"/>
                </a:lnTo>
                <a:lnTo>
                  <a:pt x="143222" y="290314"/>
                </a:lnTo>
                <a:lnTo>
                  <a:pt x="143141" y="296316"/>
                </a:lnTo>
                <a:lnTo>
                  <a:pt x="148549" y="298746"/>
                </a:lnTo>
                <a:lnTo>
                  <a:pt x="157394" y="284444"/>
                </a:lnTo>
                <a:lnTo>
                  <a:pt x="158110" y="283423"/>
                </a:lnTo>
                <a:lnTo>
                  <a:pt x="160106" y="280559"/>
                </a:lnTo>
                <a:lnTo>
                  <a:pt x="181726" y="290274"/>
                </a:lnTo>
                <a:lnTo>
                  <a:pt x="188341" y="278615"/>
                </a:lnTo>
                <a:lnTo>
                  <a:pt x="195177" y="256927"/>
                </a:lnTo>
                <a:lnTo>
                  <a:pt x="214619" y="235654"/>
                </a:lnTo>
                <a:lnTo>
                  <a:pt x="216881" y="229372"/>
                </a:lnTo>
                <a:lnTo>
                  <a:pt x="218987" y="223783"/>
                </a:lnTo>
                <a:lnTo>
                  <a:pt x="222346" y="214339"/>
                </a:lnTo>
                <a:lnTo>
                  <a:pt x="226342" y="203316"/>
                </a:lnTo>
                <a:lnTo>
                  <a:pt x="231667" y="188692"/>
                </a:lnTo>
                <a:lnTo>
                  <a:pt x="239434" y="167312"/>
                </a:lnTo>
                <a:lnTo>
                  <a:pt x="247226" y="146195"/>
                </a:lnTo>
                <a:lnTo>
                  <a:pt x="248365" y="142766"/>
                </a:lnTo>
                <a:lnTo>
                  <a:pt x="249663" y="139438"/>
                </a:lnTo>
                <a:lnTo>
                  <a:pt x="253911" y="127655"/>
                </a:lnTo>
                <a:lnTo>
                  <a:pt x="256847" y="119522"/>
                </a:lnTo>
                <a:lnTo>
                  <a:pt x="257754" y="116934"/>
                </a:lnTo>
                <a:lnTo>
                  <a:pt x="260348" y="109815"/>
                </a:lnTo>
                <a:lnTo>
                  <a:pt x="251186" y="104089"/>
                </a:lnTo>
                <a:lnTo>
                  <a:pt x="248298" y="102318"/>
                </a:lnTo>
                <a:lnTo>
                  <a:pt x="245373" y="100499"/>
                </a:lnTo>
                <a:lnTo>
                  <a:pt x="245196" y="100373"/>
                </a:lnTo>
                <a:lnTo>
                  <a:pt x="240849" y="97674"/>
                </a:lnTo>
                <a:lnTo>
                  <a:pt x="239943" y="97119"/>
                </a:lnTo>
                <a:lnTo>
                  <a:pt x="233617" y="93167"/>
                </a:lnTo>
                <a:lnTo>
                  <a:pt x="228670" y="90102"/>
                </a:lnTo>
                <a:lnTo>
                  <a:pt x="226149" y="85130"/>
                </a:lnTo>
                <a:lnTo>
                  <a:pt x="224888" y="83610"/>
                </a:lnTo>
                <a:lnTo>
                  <a:pt x="223004" y="81391"/>
                </a:lnTo>
                <a:lnTo>
                  <a:pt x="222115" y="80347"/>
                </a:lnTo>
                <a:lnTo>
                  <a:pt x="216202" y="73300"/>
                </a:lnTo>
                <a:lnTo>
                  <a:pt x="215328" y="72233"/>
                </a:lnTo>
                <a:lnTo>
                  <a:pt x="211864" y="68154"/>
                </a:lnTo>
                <a:lnTo>
                  <a:pt x="209488" y="64701"/>
                </a:lnTo>
                <a:lnTo>
                  <a:pt x="206269" y="60058"/>
                </a:lnTo>
                <a:lnTo>
                  <a:pt x="200368" y="51500"/>
                </a:lnTo>
                <a:lnTo>
                  <a:pt x="198194" y="47979"/>
                </a:lnTo>
                <a:lnTo>
                  <a:pt x="193041" y="40895"/>
                </a:lnTo>
                <a:lnTo>
                  <a:pt x="187549" y="30544"/>
                </a:lnTo>
                <a:lnTo>
                  <a:pt x="181581" y="19363"/>
                </a:lnTo>
                <a:lnTo>
                  <a:pt x="178614" y="13804"/>
                </a:lnTo>
                <a:lnTo>
                  <a:pt x="175677" y="8291"/>
                </a:lnTo>
                <a:lnTo>
                  <a:pt x="171526" y="486"/>
                </a:lnTo>
                <a:lnTo>
                  <a:pt x="134049" y="15452"/>
                </a:lnTo>
                <a:lnTo>
                  <a:pt x="119902" y="20675"/>
                </a:lnTo>
                <a:lnTo>
                  <a:pt x="110874" y="24668"/>
                </a:lnTo>
                <a:lnTo>
                  <a:pt x="109668" y="25208"/>
                </a:lnTo>
                <a:lnTo>
                  <a:pt x="103942" y="27504"/>
                </a:lnTo>
                <a:lnTo>
                  <a:pt x="96581" y="30259"/>
                </a:lnTo>
                <a:lnTo>
                  <a:pt x="93074" y="31565"/>
                </a:lnTo>
                <a:lnTo>
                  <a:pt x="78682" y="37632"/>
                </a:lnTo>
                <a:lnTo>
                  <a:pt x="47499" y="50166"/>
                </a:lnTo>
                <a:lnTo>
                  <a:pt x="42458" y="60789"/>
                </a:lnTo>
                <a:lnTo>
                  <a:pt x="42548" y="66534"/>
                </a:lnTo>
                <a:lnTo>
                  <a:pt x="43584" y="71380"/>
                </a:lnTo>
                <a:lnTo>
                  <a:pt x="42755" y="78936"/>
                </a:lnTo>
                <a:lnTo>
                  <a:pt x="40325" y="82403"/>
                </a:lnTo>
                <a:lnTo>
                  <a:pt x="34907" y="90103"/>
                </a:lnTo>
                <a:lnTo>
                  <a:pt x="13019" y="90550"/>
                </a:lnTo>
                <a:lnTo>
                  <a:pt x="5055" y="150777"/>
                </a:lnTo>
                <a:lnTo>
                  <a:pt x="7625" y="165531"/>
                </a:lnTo>
                <a:lnTo>
                  <a:pt x="7890" y="176753"/>
                </a:lnTo>
                <a:lnTo>
                  <a:pt x="8061" y="183864"/>
                </a:lnTo>
                <a:lnTo>
                  <a:pt x="8414" y="198879"/>
                </a:lnTo>
                <a:lnTo>
                  <a:pt x="4376" y="203425"/>
                </a:lnTo>
                <a:lnTo>
                  <a:pt x="429" y="208318"/>
                </a:lnTo>
                <a:lnTo>
                  <a:pt x="1146" y="209207"/>
                </a:lnTo>
                <a:lnTo>
                  <a:pt x="1907" y="210368"/>
                </a:lnTo>
                <a:lnTo>
                  <a:pt x="4930" y="214515"/>
                </a:lnTo>
                <a:lnTo>
                  <a:pt x="7304" y="217772"/>
                </a:lnTo>
                <a:lnTo>
                  <a:pt x="8768" y="219601"/>
                </a:lnTo>
                <a:lnTo>
                  <a:pt x="12816" y="225376"/>
                </a:lnTo>
                <a:lnTo>
                  <a:pt x="21889" y="237868"/>
                </a:lnTo>
                <a:lnTo>
                  <a:pt x="24948" y="242994"/>
                </a:lnTo>
                <a:lnTo>
                  <a:pt x="28832" y="249160"/>
                </a:lnTo>
                <a:lnTo>
                  <a:pt x="34849" y="252926"/>
                </a:lnTo>
                <a:lnTo>
                  <a:pt x="45744" y="249206"/>
                </a:lnTo>
                <a:lnTo>
                  <a:pt x="53593" y="248328"/>
                </a:lnTo>
                <a:lnTo>
                  <a:pt x="54897" y="249704"/>
                </a:lnTo>
                <a:lnTo>
                  <a:pt x="55502" y="250902"/>
                </a:lnTo>
                <a:lnTo>
                  <a:pt x="57469" y="254418"/>
                </a:lnTo>
                <a:lnTo>
                  <a:pt x="61186" y="254811"/>
                </a:lnTo>
                <a:lnTo>
                  <a:pt x="62112" y="256472"/>
                </a:lnTo>
                <a:lnTo>
                  <a:pt x="65051" y="261725"/>
                </a:lnTo>
                <a:lnTo>
                  <a:pt x="71965" y="270897"/>
                </a:lnTo>
                <a:lnTo>
                  <a:pt x="68841" y="277872"/>
                </a:lnTo>
                <a:lnTo>
                  <a:pt x="69297" y="278183"/>
                </a:lnTo>
                <a:lnTo>
                  <a:pt x="77999" y="284143"/>
                </a:lnTo>
                <a:lnTo>
                  <a:pt x="83918" y="288842"/>
                </a:lnTo>
                <a:lnTo>
                  <a:pt x="82184" y="291263"/>
                </a:lnTo>
                <a:lnTo>
                  <a:pt x="91158" y="295704"/>
                </a:lnTo>
                <a:lnTo>
                  <a:pt x="91407" y="279081"/>
                </a:lnTo>
                <a:lnTo>
                  <a:pt x="91571" y="278655"/>
                </a:lnTo>
                <a:lnTo>
                  <a:pt x="92325" y="276705"/>
                </a:lnTo>
                <a:lnTo>
                  <a:pt x="93378" y="275940"/>
                </a:lnTo>
                <a:lnTo>
                  <a:pt x="95015" y="274121"/>
                </a:lnTo>
                <a:lnTo>
                  <a:pt x="99042" y="268982"/>
                </a:lnTo>
                <a:lnTo>
                  <a:pt x="104862" y="263146"/>
                </a:lnTo>
                <a:lnTo>
                  <a:pt x="105816" y="263327"/>
                </a:lnTo>
                <a:lnTo>
                  <a:pt x="121117" y="266255"/>
                </a:lnTo>
                <a:lnTo>
                  <a:pt x="122970" y="26662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B7BF60BF-295F-2BCB-FC5D-55111FD16E30}"/>
              </a:ext>
            </a:extLst>
          </p:cNvPr>
          <p:cNvSpPr>
            <a:spLocks/>
          </p:cNvSpPr>
          <p:nvPr/>
        </p:nvSpPr>
        <p:spPr>
          <a:xfrm flipV="1">
            <a:off x="6798576" y="4184896"/>
            <a:ext cx="618894" cy="560819"/>
          </a:xfrm>
          <a:custGeom>
            <a:avLst/>
            <a:gdLst>
              <a:gd name="connsiteX0" fmla="*/ 189288 w 421465"/>
              <a:gd name="connsiteY0" fmla="*/ 27686 h 381916"/>
              <a:gd name="connsiteX1" fmla="*/ 72285 w 421465"/>
              <a:gd name="connsiteY1" fmla="*/ 135645 h 381916"/>
              <a:gd name="connsiteX2" fmla="*/ 65743 w 421465"/>
              <a:gd name="connsiteY2" fmla="*/ 141403 h 381916"/>
              <a:gd name="connsiteX3" fmla="*/ 313 w 421465"/>
              <a:gd name="connsiteY3" fmla="*/ 201502 h 381916"/>
              <a:gd name="connsiteX4" fmla="*/ 2281 w 421465"/>
              <a:gd name="connsiteY4" fmla="*/ 202560 h 381916"/>
              <a:gd name="connsiteX5" fmla="*/ 3225 w 421465"/>
              <a:gd name="connsiteY5" fmla="*/ 206317 h 381916"/>
              <a:gd name="connsiteX6" fmla="*/ 5348 w 421465"/>
              <a:gd name="connsiteY6" fmla="*/ 205750 h 381916"/>
              <a:gd name="connsiteX7" fmla="*/ 7534 w 421465"/>
              <a:gd name="connsiteY7" fmla="*/ 206616 h 381916"/>
              <a:gd name="connsiteX8" fmla="*/ 9049 w 421465"/>
              <a:gd name="connsiteY8" fmla="*/ 205586 h 381916"/>
              <a:gd name="connsiteX9" fmla="*/ 10809 w 421465"/>
              <a:gd name="connsiteY9" fmla="*/ 207492 h 381916"/>
              <a:gd name="connsiteX10" fmla="*/ 11603 w 421465"/>
              <a:gd name="connsiteY10" fmla="*/ 208304 h 381916"/>
              <a:gd name="connsiteX11" fmla="*/ 11240 w 421465"/>
              <a:gd name="connsiteY11" fmla="*/ 211027 h 381916"/>
              <a:gd name="connsiteX12" fmla="*/ 13114 w 421465"/>
              <a:gd name="connsiteY12" fmla="*/ 212597 h 381916"/>
              <a:gd name="connsiteX13" fmla="*/ 13341 w 421465"/>
              <a:gd name="connsiteY13" fmla="*/ 214331 h 381916"/>
              <a:gd name="connsiteX14" fmla="*/ 15740 w 421465"/>
              <a:gd name="connsiteY14" fmla="*/ 215157 h 381916"/>
              <a:gd name="connsiteX15" fmla="*/ 15450 w 421465"/>
              <a:gd name="connsiteY15" fmla="*/ 224958 h 381916"/>
              <a:gd name="connsiteX16" fmla="*/ 9635 w 421465"/>
              <a:gd name="connsiteY16" fmla="*/ 230422 h 381916"/>
              <a:gd name="connsiteX17" fmla="*/ 9222 w 421465"/>
              <a:gd name="connsiteY17" fmla="*/ 232536 h 381916"/>
              <a:gd name="connsiteX18" fmla="*/ 7357 w 421465"/>
              <a:gd name="connsiteY18" fmla="*/ 233040 h 381916"/>
              <a:gd name="connsiteX19" fmla="*/ 9004 w 421465"/>
              <a:gd name="connsiteY19" fmla="*/ 235127 h 381916"/>
              <a:gd name="connsiteX20" fmla="*/ 8061 w 421465"/>
              <a:gd name="connsiteY20" fmla="*/ 240759 h 381916"/>
              <a:gd name="connsiteX21" fmla="*/ 17573 w 421465"/>
              <a:gd name="connsiteY21" fmla="*/ 242138 h 381916"/>
              <a:gd name="connsiteX22" fmla="*/ 33191 w 421465"/>
              <a:gd name="connsiteY22" fmla="*/ 246327 h 381916"/>
              <a:gd name="connsiteX23" fmla="*/ 37324 w 421465"/>
              <a:gd name="connsiteY23" fmla="*/ 251259 h 381916"/>
              <a:gd name="connsiteX24" fmla="*/ 55079 w 421465"/>
              <a:gd name="connsiteY24" fmla="*/ 254999 h 381916"/>
              <a:gd name="connsiteX25" fmla="*/ 61017 w 421465"/>
              <a:gd name="connsiteY25" fmla="*/ 255829 h 381916"/>
              <a:gd name="connsiteX26" fmla="*/ 68111 w 421465"/>
              <a:gd name="connsiteY26" fmla="*/ 269874 h 381916"/>
              <a:gd name="connsiteX27" fmla="*/ 72947 w 421465"/>
              <a:gd name="connsiteY27" fmla="*/ 275755 h 381916"/>
              <a:gd name="connsiteX28" fmla="*/ 75174 w 421465"/>
              <a:gd name="connsiteY28" fmla="*/ 276113 h 381916"/>
              <a:gd name="connsiteX29" fmla="*/ 84755 w 421465"/>
              <a:gd name="connsiteY29" fmla="*/ 280674 h 381916"/>
              <a:gd name="connsiteX30" fmla="*/ 86311 w 421465"/>
              <a:gd name="connsiteY30" fmla="*/ 281676 h 381916"/>
              <a:gd name="connsiteX31" fmla="*/ 102260 w 421465"/>
              <a:gd name="connsiteY31" fmla="*/ 278890 h 381916"/>
              <a:gd name="connsiteX32" fmla="*/ 105354 w 421465"/>
              <a:gd name="connsiteY32" fmla="*/ 279684 h 381916"/>
              <a:gd name="connsiteX33" fmla="*/ 107499 w 421465"/>
              <a:gd name="connsiteY33" fmla="*/ 281046 h 381916"/>
              <a:gd name="connsiteX34" fmla="*/ 113610 w 421465"/>
              <a:gd name="connsiteY34" fmla="*/ 286287 h 381916"/>
              <a:gd name="connsiteX35" fmla="*/ 121993 w 421465"/>
              <a:gd name="connsiteY35" fmla="*/ 294165 h 381916"/>
              <a:gd name="connsiteX36" fmla="*/ 123050 w 421465"/>
              <a:gd name="connsiteY36" fmla="*/ 301774 h 381916"/>
              <a:gd name="connsiteX37" fmla="*/ 135515 w 421465"/>
              <a:gd name="connsiteY37" fmla="*/ 305786 h 381916"/>
              <a:gd name="connsiteX38" fmla="*/ 154803 w 421465"/>
              <a:gd name="connsiteY38" fmla="*/ 312552 h 381916"/>
              <a:gd name="connsiteX39" fmla="*/ 166085 w 421465"/>
              <a:gd name="connsiteY39" fmla="*/ 315982 h 381916"/>
              <a:gd name="connsiteX40" fmla="*/ 169868 w 421465"/>
              <a:gd name="connsiteY40" fmla="*/ 314907 h 381916"/>
              <a:gd name="connsiteX41" fmla="*/ 178396 w 421465"/>
              <a:gd name="connsiteY41" fmla="*/ 314952 h 381916"/>
              <a:gd name="connsiteX42" fmla="*/ 187242 w 421465"/>
              <a:gd name="connsiteY42" fmla="*/ 319753 h 381916"/>
              <a:gd name="connsiteX43" fmla="*/ 203962 w 421465"/>
              <a:gd name="connsiteY43" fmla="*/ 327536 h 381916"/>
              <a:gd name="connsiteX44" fmla="*/ 207986 w 421465"/>
              <a:gd name="connsiteY44" fmla="*/ 336766 h 381916"/>
              <a:gd name="connsiteX45" fmla="*/ 211107 w 421465"/>
              <a:gd name="connsiteY45" fmla="*/ 337233 h 381916"/>
              <a:gd name="connsiteX46" fmla="*/ 217358 w 421465"/>
              <a:gd name="connsiteY46" fmla="*/ 341630 h 381916"/>
              <a:gd name="connsiteX47" fmla="*/ 220991 w 421465"/>
              <a:gd name="connsiteY47" fmla="*/ 337160 h 381916"/>
              <a:gd name="connsiteX48" fmla="*/ 226598 w 421465"/>
              <a:gd name="connsiteY48" fmla="*/ 340264 h 381916"/>
              <a:gd name="connsiteX49" fmla="*/ 230558 w 421465"/>
              <a:gd name="connsiteY49" fmla="*/ 339947 h 381916"/>
              <a:gd name="connsiteX50" fmla="*/ 241060 w 421465"/>
              <a:gd name="connsiteY50" fmla="*/ 334406 h 381916"/>
              <a:gd name="connsiteX51" fmla="*/ 248195 w 421465"/>
              <a:gd name="connsiteY51" fmla="*/ 333167 h 381916"/>
              <a:gd name="connsiteX52" fmla="*/ 254845 w 421465"/>
              <a:gd name="connsiteY52" fmla="*/ 333802 h 381916"/>
              <a:gd name="connsiteX53" fmla="*/ 260116 w 421465"/>
              <a:gd name="connsiteY53" fmla="*/ 333648 h 381916"/>
              <a:gd name="connsiteX54" fmla="*/ 272201 w 421465"/>
              <a:gd name="connsiteY54" fmla="*/ 332999 h 381916"/>
              <a:gd name="connsiteX55" fmla="*/ 275149 w 421465"/>
              <a:gd name="connsiteY55" fmla="*/ 331779 h 381916"/>
              <a:gd name="connsiteX56" fmla="*/ 277027 w 421465"/>
              <a:gd name="connsiteY56" fmla="*/ 332518 h 381916"/>
              <a:gd name="connsiteX57" fmla="*/ 286544 w 421465"/>
              <a:gd name="connsiteY57" fmla="*/ 325666 h 381916"/>
              <a:gd name="connsiteX58" fmla="*/ 292836 w 421465"/>
              <a:gd name="connsiteY58" fmla="*/ 326079 h 381916"/>
              <a:gd name="connsiteX59" fmla="*/ 301945 w 421465"/>
              <a:gd name="connsiteY59" fmla="*/ 332423 h 381916"/>
              <a:gd name="connsiteX60" fmla="*/ 305565 w 421465"/>
              <a:gd name="connsiteY60" fmla="*/ 332423 h 381916"/>
              <a:gd name="connsiteX61" fmla="*/ 307248 w 421465"/>
              <a:gd name="connsiteY61" fmla="*/ 336266 h 381916"/>
              <a:gd name="connsiteX62" fmla="*/ 311217 w 421465"/>
              <a:gd name="connsiteY62" fmla="*/ 335863 h 381916"/>
              <a:gd name="connsiteX63" fmla="*/ 313172 w 421465"/>
              <a:gd name="connsiteY63" fmla="*/ 336983 h 381916"/>
              <a:gd name="connsiteX64" fmla="*/ 317509 w 421465"/>
              <a:gd name="connsiteY64" fmla="*/ 336053 h 381916"/>
              <a:gd name="connsiteX65" fmla="*/ 318221 w 421465"/>
              <a:gd name="connsiteY65" fmla="*/ 338563 h 381916"/>
              <a:gd name="connsiteX66" fmla="*/ 324132 w 421465"/>
              <a:gd name="connsiteY66" fmla="*/ 342379 h 381916"/>
              <a:gd name="connsiteX67" fmla="*/ 328482 w 421465"/>
              <a:gd name="connsiteY67" fmla="*/ 339638 h 381916"/>
              <a:gd name="connsiteX68" fmla="*/ 335286 w 421465"/>
              <a:gd name="connsiteY68" fmla="*/ 343232 h 381916"/>
              <a:gd name="connsiteX69" fmla="*/ 343619 w 421465"/>
              <a:gd name="connsiteY69" fmla="*/ 348028 h 381916"/>
              <a:gd name="connsiteX70" fmla="*/ 344799 w 421465"/>
              <a:gd name="connsiteY70" fmla="*/ 352902 h 381916"/>
              <a:gd name="connsiteX71" fmla="*/ 332701 w 421465"/>
              <a:gd name="connsiteY71" fmla="*/ 379171 h 381916"/>
              <a:gd name="connsiteX72" fmla="*/ 347956 w 421465"/>
              <a:gd name="connsiteY72" fmla="*/ 382516 h 381916"/>
              <a:gd name="connsiteX73" fmla="*/ 366083 w 421465"/>
              <a:gd name="connsiteY73" fmla="*/ 377406 h 381916"/>
              <a:gd name="connsiteX74" fmla="*/ 374756 w 421465"/>
              <a:gd name="connsiteY74" fmla="*/ 351926 h 381916"/>
              <a:gd name="connsiteX75" fmla="*/ 357600 w 421465"/>
              <a:gd name="connsiteY75" fmla="*/ 340496 h 381916"/>
              <a:gd name="connsiteX76" fmla="*/ 360109 w 421465"/>
              <a:gd name="connsiteY76" fmla="*/ 329659 h 381916"/>
              <a:gd name="connsiteX77" fmla="*/ 359179 w 421465"/>
              <a:gd name="connsiteY77" fmla="*/ 324105 h 381916"/>
              <a:gd name="connsiteX78" fmla="*/ 362880 w 421465"/>
              <a:gd name="connsiteY78" fmla="*/ 314272 h 381916"/>
              <a:gd name="connsiteX79" fmla="*/ 359619 w 421465"/>
              <a:gd name="connsiteY79" fmla="*/ 307370 h 381916"/>
              <a:gd name="connsiteX80" fmla="*/ 354456 w 421465"/>
              <a:gd name="connsiteY80" fmla="*/ 300767 h 381916"/>
              <a:gd name="connsiteX81" fmla="*/ 350519 w 421465"/>
              <a:gd name="connsiteY81" fmla="*/ 296184 h 381916"/>
              <a:gd name="connsiteX82" fmla="*/ 340131 w 421465"/>
              <a:gd name="connsiteY82" fmla="*/ 283487 h 381916"/>
              <a:gd name="connsiteX83" fmla="*/ 341841 w 421465"/>
              <a:gd name="connsiteY83" fmla="*/ 274743 h 381916"/>
              <a:gd name="connsiteX84" fmla="*/ 341864 w 421465"/>
              <a:gd name="connsiteY84" fmla="*/ 268676 h 381916"/>
              <a:gd name="connsiteX85" fmla="*/ 346078 w 421465"/>
              <a:gd name="connsiteY85" fmla="*/ 258947 h 381916"/>
              <a:gd name="connsiteX86" fmla="*/ 326808 w 421465"/>
              <a:gd name="connsiteY86" fmla="*/ 229079 h 381916"/>
              <a:gd name="connsiteX87" fmla="*/ 334170 w 421465"/>
              <a:gd name="connsiteY87" fmla="*/ 212833 h 381916"/>
              <a:gd name="connsiteX88" fmla="*/ 359614 w 421465"/>
              <a:gd name="connsiteY88" fmla="*/ 176871 h 381916"/>
              <a:gd name="connsiteX89" fmla="*/ 379124 w 421465"/>
              <a:gd name="connsiteY89" fmla="*/ 173481 h 381916"/>
              <a:gd name="connsiteX90" fmla="*/ 392679 w 421465"/>
              <a:gd name="connsiteY90" fmla="*/ 182507 h 381916"/>
              <a:gd name="connsiteX91" fmla="*/ 397487 w 421465"/>
              <a:gd name="connsiteY91" fmla="*/ 182049 h 381916"/>
              <a:gd name="connsiteX92" fmla="*/ 403439 w 421465"/>
              <a:gd name="connsiteY92" fmla="*/ 175668 h 381916"/>
              <a:gd name="connsiteX93" fmla="*/ 406487 w 421465"/>
              <a:gd name="connsiteY93" fmla="*/ 171839 h 381916"/>
              <a:gd name="connsiteX94" fmla="*/ 406510 w 421465"/>
              <a:gd name="connsiteY94" fmla="*/ 170146 h 381916"/>
              <a:gd name="connsiteX95" fmla="*/ 421779 w 421465"/>
              <a:gd name="connsiteY95" fmla="*/ 150887 h 381916"/>
              <a:gd name="connsiteX96" fmla="*/ 420377 w 421465"/>
              <a:gd name="connsiteY96" fmla="*/ 138526 h 381916"/>
              <a:gd name="connsiteX97" fmla="*/ 407576 w 421465"/>
              <a:gd name="connsiteY97" fmla="*/ 131134 h 381916"/>
              <a:gd name="connsiteX98" fmla="*/ 403579 w 421465"/>
              <a:gd name="connsiteY98" fmla="*/ 109017 h 381916"/>
              <a:gd name="connsiteX99" fmla="*/ 404423 w 421465"/>
              <a:gd name="connsiteY99" fmla="*/ 98585 h 381916"/>
              <a:gd name="connsiteX100" fmla="*/ 399773 w 421465"/>
              <a:gd name="connsiteY100" fmla="*/ 85348 h 381916"/>
              <a:gd name="connsiteX101" fmla="*/ 399279 w 421465"/>
              <a:gd name="connsiteY101" fmla="*/ 75823 h 381916"/>
              <a:gd name="connsiteX102" fmla="*/ 372746 w 421465"/>
              <a:gd name="connsiteY102" fmla="*/ 61665 h 381916"/>
              <a:gd name="connsiteX103" fmla="*/ 314374 w 421465"/>
              <a:gd name="connsiteY103" fmla="*/ 33435 h 381916"/>
              <a:gd name="connsiteX104" fmla="*/ 299568 w 421465"/>
              <a:gd name="connsiteY104" fmla="*/ 27232 h 381916"/>
              <a:gd name="connsiteX105" fmla="*/ 275843 w 421465"/>
              <a:gd name="connsiteY105" fmla="*/ 14962 h 381916"/>
              <a:gd name="connsiteX106" fmla="*/ 217417 w 421465"/>
              <a:gd name="connsiteY106" fmla="*/ 600 h 381916"/>
              <a:gd name="connsiteX107" fmla="*/ 189288 w 421465"/>
              <a:gd name="connsiteY107" fmla="*/ 27686 h 38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421465" h="381916">
                <a:moveTo>
                  <a:pt x="189288" y="27686"/>
                </a:moveTo>
                <a:lnTo>
                  <a:pt x="72285" y="135645"/>
                </a:lnTo>
                <a:lnTo>
                  <a:pt x="65743" y="141403"/>
                </a:lnTo>
                <a:lnTo>
                  <a:pt x="313" y="201502"/>
                </a:lnTo>
                <a:lnTo>
                  <a:pt x="2281" y="202560"/>
                </a:lnTo>
                <a:lnTo>
                  <a:pt x="3225" y="206317"/>
                </a:lnTo>
                <a:lnTo>
                  <a:pt x="5348" y="205750"/>
                </a:lnTo>
                <a:lnTo>
                  <a:pt x="7534" y="206616"/>
                </a:lnTo>
                <a:lnTo>
                  <a:pt x="9049" y="205586"/>
                </a:lnTo>
                <a:lnTo>
                  <a:pt x="10809" y="207492"/>
                </a:lnTo>
                <a:lnTo>
                  <a:pt x="11603" y="208304"/>
                </a:lnTo>
                <a:lnTo>
                  <a:pt x="11240" y="211027"/>
                </a:lnTo>
                <a:lnTo>
                  <a:pt x="13114" y="212597"/>
                </a:lnTo>
                <a:lnTo>
                  <a:pt x="13341" y="214331"/>
                </a:lnTo>
                <a:lnTo>
                  <a:pt x="15740" y="215157"/>
                </a:lnTo>
                <a:lnTo>
                  <a:pt x="15450" y="224958"/>
                </a:lnTo>
                <a:lnTo>
                  <a:pt x="9635" y="230422"/>
                </a:lnTo>
                <a:lnTo>
                  <a:pt x="9222" y="232536"/>
                </a:lnTo>
                <a:lnTo>
                  <a:pt x="7357" y="233040"/>
                </a:lnTo>
                <a:lnTo>
                  <a:pt x="9004" y="235127"/>
                </a:lnTo>
                <a:lnTo>
                  <a:pt x="8061" y="240759"/>
                </a:lnTo>
                <a:lnTo>
                  <a:pt x="17573" y="242138"/>
                </a:lnTo>
                <a:lnTo>
                  <a:pt x="33191" y="246327"/>
                </a:lnTo>
                <a:lnTo>
                  <a:pt x="37324" y="251259"/>
                </a:lnTo>
                <a:lnTo>
                  <a:pt x="55079" y="254999"/>
                </a:lnTo>
                <a:lnTo>
                  <a:pt x="61017" y="255829"/>
                </a:lnTo>
                <a:lnTo>
                  <a:pt x="68111" y="269874"/>
                </a:lnTo>
                <a:lnTo>
                  <a:pt x="72947" y="275755"/>
                </a:lnTo>
                <a:lnTo>
                  <a:pt x="75174" y="276113"/>
                </a:lnTo>
                <a:lnTo>
                  <a:pt x="84755" y="280674"/>
                </a:lnTo>
                <a:lnTo>
                  <a:pt x="86311" y="281676"/>
                </a:lnTo>
                <a:lnTo>
                  <a:pt x="102260" y="278890"/>
                </a:lnTo>
                <a:lnTo>
                  <a:pt x="105354" y="279684"/>
                </a:lnTo>
                <a:lnTo>
                  <a:pt x="107499" y="281046"/>
                </a:lnTo>
                <a:lnTo>
                  <a:pt x="113610" y="286287"/>
                </a:lnTo>
                <a:lnTo>
                  <a:pt x="121993" y="294165"/>
                </a:lnTo>
                <a:lnTo>
                  <a:pt x="123050" y="301774"/>
                </a:lnTo>
                <a:lnTo>
                  <a:pt x="135515" y="305786"/>
                </a:lnTo>
                <a:lnTo>
                  <a:pt x="154803" y="312552"/>
                </a:lnTo>
                <a:lnTo>
                  <a:pt x="166085" y="315982"/>
                </a:lnTo>
                <a:lnTo>
                  <a:pt x="169868" y="314907"/>
                </a:lnTo>
                <a:lnTo>
                  <a:pt x="178396" y="314952"/>
                </a:lnTo>
                <a:lnTo>
                  <a:pt x="187242" y="319753"/>
                </a:lnTo>
                <a:lnTo>
                  <a:pt x="203962" y="327536"/>
                </a:lnTo>
                <a:lnTo>
                  <a:pt x="207986" y="336766"/>
                </a:lnTo>
                <a:lnTo>
                  <a:pt x="211107" y="337233"/>
                </a:lnTo>
                <a:lnTo>
                  <a:pt x="217358" y="341630"/>
                </a:lnTo>
                <a:lnTo>
                  <a:pt x="220991" y="337160"/>
                </a:lnTo>
                <a:lnTo>
                  <a:pt x="226598" y="340264"/>
                </a:lnTo>
                <a:lnTo>
                  <a:pt x="230558" y="339947"/>
                </a:lnTo>
                <a:lnTo>
                  <a:pt x="241060" y="334406"/>
                </a:lnTo>
                <a:lnTo>
                  <a:pt x="248195" y="333167"/>
                </a:lnTo>
                <a:lnTo>
                  <a:pt x="254845" y="333802"/>
                </a:lnTo>
                <a:lnTo>
                  <a:pt x="260116" y="333648"/>
                </a:lnTo>
                <a:lnTo>
                  <a:pt x="272201" y="332999"/>
                </a:lnTo>
                <a:lnTo>
                  <a:pt x="275149" y="331779"/>
                </a:lnTo>
                <a:lnTo>
                  <a:pt x="277027" y="332518"/>
                </a:lnTo>
                <a:lnTo>
                  <a:pt x="286544" y="325666"/>
                </a:lnTo>
                <a:lnTo>
                  <a:pt x="292836" y="326079"/>
                </a:lnTo>
                <a:lnTo>
                  <a:pt x="301945" y="332423"/>
                </a:lnTo>
                <a:lnTo>
                  <a:pt x="305565" y="332423"/>
                </a:lnTo>
                <a:lnTo>
                  <a:pt x="307248" y="336266"/>
                </a:lnTo>
                <a:lnTo>
                  <a:pt x="311217" y="335863"/>
                </a:lnTo>
                <a:lnTo>
                  <a:pt x="313172" y="336983"/>
                </a:lnTo>
                <a:lnTo>
                  <a:pt x="317509" y="336053"/>
                </a:lnTo>
                <a:lnTo>
                  <a:pt x="318221" y="338563"/>
                </a:lnTo>
                <a:lnTo>
                  <a:pt x="324132" y="342379"/>
                </a:lnTo>
                <a:lnTo>
                  <a:pt x="328482" y="339638"/>
                </a:lnTo>
                <a:lnTo>
                  <a:pt x="335286" y="343232"/>
                </a:lnTo>
                <a:lnTo>
                  <a:pt x="343619" y="348028"/>
                </a:lnTo>
                <a:lnTo>
                  <a:pt x="344799" y="352902"/>
                </a:lnTo>
                <a:lnTo>
                  <a:pt x="332701" y="379171"/>
                </a:lnTo>
                <a:lnTo>
                  <a:pt x="347956" y="382516"/>
                </a:lnTo>
                <a:lnTo>
                  <a:pt x="366083" y="377406"/>
                </a:lnTo>
                <a:lnTo>
                  <a:pt x="374756" y="351926"/>
                </a:lnTo>
                <a:lnTo>
                  <a:pt x="357600" y="340496"/>
                </a:lnTo>
                <a:lnTo>
                  <a:pt x="360109" y="329659"/>
                </a:lnTo>
                <a:lnTo>
                  <a:pt x="359179" y="324105"/>
                </a:lnTo>
                <a:lnTo>
                  <a:pt x="362880" y="314272"/>
                </a:lnTo>
                <a:lnTo>
                  <a:pt x="359619" y="307370"/>
                </a:lnTo>
                <a:lnTo>
                  <a:pt x="354456" y="300767"/>
                </a:lnTo>
                <a:lnTo>
                  <a:pt x="350519" y="296184"/>
                </a:lnTo>
                <a:lnTo>
                  <a:pt x="340131" y="283487"/>
                </a:lnTo>
                <a:lnTo>
                  <a:pt x="341841" y="274743"/>
                </a:lnTo>
                <a:lnTo>
                  <a:pt x="341864" y="268676"/>
                </a:lnTo>
                <a:lnTo>
                  <a:pt x="346078" y="258947"/>
                </a:lnTo>
                <a:lnTo>
                  <a:pt x="326808" y="229079"/>
                </a:lnTo>
                <a:lnTo>
                  <a:pt x="334170" y="212833"/>
                </a:lnTo>
                <a:lnTo>
                  <a:pt x="359614" y="176871"/>
                </a:lnTo>
                <a:lnTo>
                  <a:pt x="379124" y="173481"/>
                </a:lnTo>
                <a:lnTo>
                  <a:pt x="392679" y="182507"/>
                </a:lnTo>
                <a:lnTo>
                  <a:pt x="397487" y="182049"/>
                </a:lnTo>
                <a:lnTo>
                  <a:pt x="403439" y="175668"/>
                </a:lnTo>
                <a:lnTo>
                  <a:pt x="406487" y="171839"/>
                </a:lnTo>
                <a:lnTo>
                  <a:pt x="406510" y="170146"/>
                </a:lnTo>
                <a:lnTo>
                  <a:pt x="421779" y="150887"/>
                </a:lnTo>
                <a:lnTo>
                  <a:pt x="420377" y="138526"/>
                </a:lnTo>
                <a:lnTo>
                  <a:pt x="407576" y="131134"/>
                </a:lnTo>
                <a:lnTo>
                  <a:pt x="403579" y="109017"/>
                </a:lnTo>
                <a:lnTo>
                  <a:pt x="404423" y="98585"/>
                </a:lnTo>
                <a:lnTo>
                  <a:pt x="399773" y="85348"/>
                </a:lnTo>
                <a:lnTo>
                  <a:pt x="399279" y="75823"/>
                </a:lnTo>
                <a:lnTo>
                  <a:pt x="372746" y="61665"/>
                </a:lnTo>
                <a:lnTo>
                  <a:pt x="314374" y="33435"/>
                </a:lnTo>
                <a:lnTo>
                  <a:pt x="299568" y="27232"/>
                </a:lnTo>
                <a:lnTo>
                  <a:pt x="275843" y="14962"/>
                </a:lnTo>
                <a:lnTo>
                  <a:pt x="217417" y="600"/>
                </a:lnTo>
                <a:lnTo>
                  <a:pt x="189288" y="2768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C934A0F9-ACFB-9258-AB9D-448DBD7FF0DF}"/>
              </a:ext>
            </a:extLst>
          </p:cNvPr>
          <p:cNvSpPr>
            <a:spLocks/>
          </p:cNvSpPr>
          <p:nvPr/>
        </p:nvSpPr>
        <p:spPr>
          <a:xfrm flipV="1">
            <a:off x="6746624" y="4183564"/>
            <a:ext cx="250486" cy="209493"/>
          </a:xfrm>
          <a:custGeom>
            <a:avLst/>
            <a:gdLst>
              <a:gd name="connsiteX0" fmla="*/ 50334 w 170580"/>
              <a:gd name="connsiteY0" fmla="*/ 116660 h 142664"/>
              <a:gd name="connsiteX1" fmla="*/ 50969 w 170580"/>
              <a:gd name="connsiteY1" fmla="*/ 117060 h 142664"/>
              <a:gd name="connsiteX2" fmla="*/ 55310 w 170580"/>
              <a:gd name="connsiteY2" fmla="*/ 119773 h 142664"/>
              <a:gd name="connsiteX3" fmla="*/ 68847 w 170580"/>
              <a:gd name="connsiteY3" fmla="*/ 128223 h 142664"/>
              <a:gd name="connsiteX4" fmla="*/ 71872 w 170580"/>
              <a:gd name="connsiteY4" fmla="*/ 130124 h 142664"/>
              <a:gd name="connsiteX5" fmla="*/ 79098 w 170580"/>
              <a:gd name="connsiteY5" fmla="*/ 134644 h 142664"/>
              <a:gd name="connsiteX6" fmla="*/ 100010 w 170580"/>
              <a:gd name="connsiteY6" fmla="*/ 139454 h 142664"/>
              <a:gd name="connsiteX7" fmla="*/ 100732 w 170580"/>
              <a:gd name="connsiteY7" fmla="*/ 139622 h 142664"/>
              <a:gd name="connsiteX8" fmla="*/ 108883 w 170580"/>
              <a:gd name="connsiteY8" fmla="*/ 141709 h 142664"/>
              <a:gd name="connsiteX9" fmla="*/ 116541 w 170580"/>
              <a:gd name="connsiteY9" fmla="*/ 143225 h 142664"/>
              <a:gd name="connsiteX10" fmla="*/ 134917 w 170580"/>
              <a:gd name="connsiteY10" fmla="*/ 128731 h 142664"/>
              <a:gd name="connsiteX11" fmla="*/ 135570 w 170580"/>
              <a:gd name="connsiteY11" fmla="*/ 127057 h 142664"/>
              <a:gd name="connsiteX12" fmla="*/ 155620 w 170580"/>
              <a:gd name="connsiteY12" fmla="*/ 118707 h 142664"/>
              <a:gd name="connsiteX13" fmla="*/ 163931 w 170580"/>
              <a:gd name="connsiteY13" fmla="*/ 102058 h 142664"/>
              <a:gd name="connsiteX14" fmla="*/ 169038 w 170580"/>
              <a:gd name="connsiteY14" fmla="*/ 98427 h 142664"/>
              <a:gd name="connsiteX15" fmla="*/ 165954 w 170580"/>
              <a:gd name="connsiteY15" fmla="*/ 75276 h 142664"/>
              <a:gd name="connsiteX16" fmla="*/ 170912 w 170580"/>
              <a:gd name="connsiteY16" fmla="*/ 65587 h 142664"/>
              <a:gd name="connsiteX17" fmla="*/ 158446 w 170580"/>
              <a:gd name="connsiteY17" fmla="*/ 61576 h 142664"/>
              <a:gd name="connsiteX18" fmla="*/ 157389 w 170580"/>
              <a:gd name="connsiteY18" fmla="*/ 53966 h 142664"/>
              <a:gd name="connsiteX19" fmla="*/ 149006 w 170580"/>
              <a:gd name="connsiteY19" fmla="*/ 46088 h 142664"/>
              <a:gd name="connsiteX20" fmla="*/ 142896 w 170580"/>
              <a:gd name="connsiteY20" fmla="*/ 40847 h 142664"/>
              <a:gd name="connsiteX21" fmla="*/ 140750 w 170580"/>
              <a:gd name="connsiteY21" fmla="*/ 39486 h 142664"/>
              <a:gd name="connsiteX22" fmla="*/ 137657 w 170580"/>
              <a:gd name="connsiteY22" fmla="*/ 38692 h 142664"/>
              <a:gd name="connsiteX23" fmla="*/ 121707 w 170580"/>
              <a:gd name="connsiteY23" fmla="*/ 41478 h 142664"/>
              <a:gd name="connsiteX24" fmla="*/ 120151 w 170580"/>
              <a:gd name="connsiteY24" fmla="*/ 40475 h 142664"/>
              <a:gd name="connsiteX25" fmla="*/ 110571 w 170580"/>
              <a:gd name="connsiteY25" fmla="*/ 35914 h 142664"/>
              <a:gd name="connsiteX26" fmla="*/ 108344 w 170580"/>
              <a:gd name="connsiteY26" fmla="*/ 35556 h 142664"/>
              <a:gd name="connsiteX27" fmla="*/ 103508 w 170580"/>
              <a:gd name="connsiteY27" fmla="*/ 29675 h 142664"/>
              <a:gd name="connsiteX28" fmla="*/ 96413 w 170580"/>
              <a:gd name="connsiteY28" fmla="*/ 15630 h 142664"/>
              <a:gd name="connsiteX29" fmla="*/ 90475 w 170580"/>
              <a:gd name="connsiteY29" fmla="*/ 14800 h 142664"/>
              <a:gd name="connsiteX30" fmla="*/ 72720 w 170580"/>
              <a:gd name="connsiteY30" fmla="*/ 11061 h 142664"/>
              <a:gd name="connsiteX31" fmla="*/ 68588 w 170580"/>
              <a:gd name="connsiteY31" fmla="*/ 6128 h 142664"/>
              <a:gd name="connsiteX32" fmla="*/ 52970 w 170580"/>
              <a:gd name="connsiteY32" fmla="*/ 1940 h 142664"/>
              <a:gd name="connsiteX33" fmla="*/ 43457 w 170580"/>
              <a:gd name="connsiteY33" fmla="*/ 560 h 142664"/>
              <a:gd name="connsiteX34" fmla="*/ 42840 w 170580"/>
              <a:gd name="connsiteY34" fmla="*/ 4295 h 142664"/>
              <a:gd name="connsiteX35" fmla="*/ 40359 w 170580"/>
              <a:gd name="connsiteY35" fmla="*/ 6183 h 142664"/>
              <a:gd name="connsiteX36" fmla="*/ 38150 w 170580"/>
              <a:gd name="connsiteY36" fmla="*/ 5207 h 142664"/>
              <a:gd name="connsiteX37" fmla="*/ 33527 w 170580"/>
              <a:gd name="connsiteY37" fmla="*/ 6487 h 142664"/>
              <a:gd name="connsiteX38" fmla="*/ 32493 w 170580"/>
              <a:gd name="connsiteY38" fmla="*/ 3392 h 142664"/>
              <a:gd name="connsiteX39" fmla="*/ 31187 w 170580"/>
              <a:gd name="connsiteY39" fmla="*/ 2453 h 142664"/>
              <a:gd name="connsiteX40" fmla="*/ 26056 w 170580"/>
              <a:gd name="connsiteY40" fmla="*/ 3115 h 142664"/>
              <a:gd name="connsiteX41" fmla="*/ 19873 w 170580"/>
              <a:gd name="connsiteY41" fmla="*/ 17990 h 142664"/>
              <a:gd name="connsiteX42" fmla="*/ 15165 w 170580"/>
              <a:gd name="connsiteY42" fmla="*/ 17722 h 142664"/>
              <a:gd name="connsiteX43" fmla="*/ 13777 w 170580"/>
              <a:gd name="connsiteY43" fmla="*/ 19351 h 142664"/>
              <a:gd name="connsiteX44" fmla="*/ 14502 w 170580"/>
              <a:gd name="connsiteY44" fmla="*/ 20926 h 142664"/>
              <a:gd name="connsiteX45" fmla="*/ 13201 w 170580"/>
              <a:gd name="connsiteY45" fmla="*/ 23340 h 142664"/>
              <a:gd name="connsiteX46" fmla="*/ 7939 w 170580"/>
              <a:gd name="connsiteY46" fmla="*/ 29189 h 142664"/>
              <a:gd name="connsiteX47" fmla="*/ 6473 w 170580"/>
              <a:gd name="connsiteY47" fmla="*/ 35679 h 142664"/>
              <a:gd name="connsiteX48" fmla="*/ 5339 w 170580"/>
              <a:gd name="connsiteY48" fmla="*/ 38038 h 142664"/>
              <a:gd name="connsiteX49" fmla="*/ 5403 w 170580"/>
              <a:gd name="connsiteY49" fmla="*/ 39173 h 142664"/>
              <a:gd name="connsiteX50" fmla="*/ 5825 w 170580"/>
              <a:gd name="connsiteY50" fmla="*/ 39259 h 142664"/>
              <a:gd name="connsiteX51" fmla="*/ 8996 w 170580"/>
              <a:gd name="connsiteY51" fmla="*/ 44822 h 142664"/>
              <a:gd name="connsiteX52" fmla="*/ 7167 w 170580"/>
              <a:gd name="connsiteY52" fmla="*/ 47536 h 142664"/>
              <a:gd name="connsiteX53" fmla="*/ 5044 w 170580"/>
              <a:gd name="connsiteY53" fmla="*/ 47912 h 142664"/>
              <a:gd name="connsiteX54" fmla="*/ 3479 w 170580"/>
              <a:gd name="connsiteY54" fmla="*/ 52015 h 142664"/>
              <a:gd name="connsiteX55" fmla="*/ 1733 w 170580"/>
              <a:gd name="connsiteY55" fmla="*/ 52546 h 142664"/>
              <a:gd name="connsiteX56" fmla="*/ 2141 w 170580"/>
              <a:gd name="connsiteY56" fmla="*/ 53326 h 142664"/>
              <a:gd name="connsiteX57" fmla="*/ 445 w 170580"/>
              <a:gd name="connsiteY57" fmla="*/ 54061 h 142664"/>
              <a:gd name="connsiteX58" fmla="*/ 1642 w 170580"/>
              <a:gd name="connsiteY58" fmla="*/ 55454 h 142664"/>
              <a:gd name="connsiteX59" fmla="*/ 331 w 170580"/>
              <a:gd name="connsiteY59" fmla="*/ 57142 h 142664"/>
              <a:gd name="connsiteX60" fmla="*/ 6673 w 170580"/>
              <a:gd name="connsiteY60" fmla="*/ 60655 h 142664"/>
              <a:gd name="connsiteX61" fmla="*/ 5280 w 170580"/>
              <a:gd name="connsiteY61" fmla="*/ 64131 h 142664"/>
              <a:gd name="connsiteX62" fmla="*/ 3874 w 170580"/>
              <a:gd name="connsiteY62" fmla="*/ 65106 h 142664"/>
              <a:gd name="connsiteX63" fmla="*/ 3833 w 170580"/>
              <a:gd name="connsiteY63" fmla="*/ 68151 h 142664"/>
              <a:gd name="connsiteX64" fmla="*/ 3593 w 170580"/>
              <a:gd name="connsiteY64" fmla="*/ 69866 h 142664"/>
              <a:gd name="connsiteX65" fmla="*/ 2159 w 170580"/>
              <a:gd name="connsiteY65" fmla="*/ 72662 h 142664"/>
              <a:gd name="connsiteX66" fmla="*/ 2758 w 170580"/>
              <a:gd name="connsiteY66" fmla="*/ 77594 h 142664"/>
              <a:gd name="connsiteX67" fmla="*/ 3561 w 170580"/>
              <a:gd name="connsiteY67" fmla="*/ 78906 h 142664"/>
              <a:gd name="connsiteX68" fmla="*/ 5289 w 170580"/>
              <a:gd name="connsiteY68" fmla="*/ 79046 h 142664"/>
              <a:gd name="connsiteX69" fmla="*/ 4015 w 170580"/>
              <a:gd name="connsiteY69" fmla="*/ 82041 h 142664"/>
              <a:gd name="connsiteX70" fmla="*/ 3547 w 170580"/>
              <a:gd name="connsiteY70" fmla="*/ 85626 h 142664"/>
              <a:gd name="connsiteX71" fmla="*/ 4228 w 170580"/>
              <a:gd name="connsiteY71" fmla="*/ 86570 h 142664"/>
              <a:gd name="connsiteX72" fmla="*/ 5670 w 170580"/>
              <a:gd name="connsiteY72" fmla="*/ 87024 h 142664"/>
              <a:gd name="connsiteX73" fmla="*/ 23035 w 170580"/>
              <a:gd name="connsiteY73" fmla="*/ 109323 h 142664"/>
              <a:gd name="connsiteX74" fmla="*/ 23289 w 170580"/>
              <a:gd name="connsiteY74" fmla="*/ 109636 h 142664"/>
              <a:gd name="connsiteX75" fmla="*/ 33391 w 170580"/>
              <a:gd name="connsiteY75" fmla="*/ 112245 h 142664"/>
              <a:gd name="connsiteX76" fmla="*/ 50334 w 170580"/>
              <a:gd name="connsiteY76" fmla="*/ 116660 h 142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70580" h="142664">
                <a:moveTo>
                  <a:pt x="50334" y="116660"/>
                </a:moveTo>
                <a:lnTo>
                  <a:pt x="50969" y="117060"/>
                </a:lnTo>
                <a:lnTo>
                  <a:pt x="55310" y="119773"/>
                </a:lnTo>
                <a:lnTo>
                  <a:pt x="68847" y="128223"/>
                </a:lnTo>
                <a:lnTo>
                  <a:pt x="71872" y="130124"/>
                </a:lnTo>
                <a:lnTo>
                  <a:pt x="79098" y="134644"/>
                </a:lnTo>
                <a:lnTo>
                  <a:pt x="100010" y="139454"/>
                </a:lnTo>
                <a:lnTo>
                  <a:pt x="100732" y="139622"/>
                </a:lnTo>
                <a:lnTo>
                  <a:pt x="108883" y="141709"/>
                </a:lnTo>
                <a:lnTo>
                  <a:pt x="116541" y="143225"/>
                </a:lnTo>
                <a:lnTo>
                  <a:pt x="134917" y="128731"/>
                </a:lnTo>
                <a:lnTo>
                  <a:pt x="135570" y="127057"/>
                </a:lnTo>
                <a:lnTo>
                  <a:pt x="155620" y="118707"/>
                </a:lnTo>
                <a:lnTo>
                  <a:pt x="163931" y="102058"/>
                </a:lnTo>
                <a:lnTo>
                  <a:pt x="169038" y="98427"/>
                </a:lnTo>
                <a:lnTo>
                  <a:pt x="165954" y="75276"/>
                </a:lnTo>
                <a:lnTo>
                  <a:pt x="170912" y="65587"/>
                </a:lnTo>
                <a:lnTo>
                  <a:pt x="158446" y="61576"/>
                </a:lnTo>
                <a:lnTo>
                  <a:pt x="157389" y="53966"/>
                </a:lnTo>
                <a:lnTo>
                  <a:pt x="149006" y="46088"/>
                </a:lnTo>
                <a:lnTo>
                  <a:pt x="142896" y="40847"/>
                </a:lnTo>
                <a:lnTo>
                  <a:pt x="140750" y="39486"/>
                </a:lnTo>
                <a:lnTo>
                  <a:pt x="137657" y="38692"/>
                </a:lnTo>
                <a:lnTo>
                  <a:pt x="121707" y="41478"/>
                </a:lnTo>
                <a:lnTo>
                  <a:pt x="120151" y="40475"/>
                </a:lnTo>
                <a:lnTo>
                  <a:pt x="110571" y="35914"/>
                </a:lnTo>
                <a:lnTo>
                  <a:pt x="108344" y="35556"/>
                </a:lnTo>
                <a:lnTo>
                  <a:pt x="103508" y="29675"/>
                </a:lnTo>
                <a:lnTo>
                  <a:pt x="96413" y="15630"/>
                </a:lnTo>
                <a:lnTo>
                  <a:pt x="90475" y="14800"/>
                </a:lnTo>
                <a:lnTo>
                  <a:pt x="72720" y="11061"/>
                </a:lnTo>
                <a:lnTo>
                  <a:pt x="68588" y="6128"/>
                </a:lnTo>
                <a:lnTo>
                  <a:pt x="52970" y="1940"/>
                </a:lnTo>
                <a:lnTo>
                  <a:pt x="43457" y="560"/>
                </a:lnTo>
                <a:lnTo>
                  <a:pt x="42840" y="4295"/>
                </a:lnTo>
                <a:lnTo>
                  <a:pt x="40359" y="6183"/>
                </a:lnTo>
                <a:lnTo>
                  <a:pt x="38150" y="5207"/>
                </a:lnTo>
                <a:lnTo>
                  <a:pt x="33527" y="6487"/>
                </a:lnTo>
                <a:lnTo>
                  <a:pt x="32493" y="3392"/>
                </a:lnTo>
                <a:lnTo>
                  <a:pt x="31187" y="2453"/>
                </a:lnTo>
                <a:lnTo>
                  <a:pt x="26056" y="3115"/>
                </a:lnTo>
                <a:lnTo>
                  <a:pt x="19873" y="17990"/>
                </a:lnTo>
                <a:lnTo>
                  <a:pt x="15165" y="17722"/>
                </a:lnTo>
                <a:lnTo>
                  <a:pt x="13777" y="19351"/>
                </a:lnTo>
                <a:lnTo>
                  <a:pt x="14502" y="20926"/>
                </a:lnTo>
                <a:lnTo>
                  <a:pt x="13201" y="23340"/>
                </a:lnTo>
                <a:lnTo>
                  <a:pt x="7939" y="29189"/>
                </a:lnTo>
                <a:lnTo>
                  <a:pt x="6473" y="35679"/>
                </a:lnTo>
                <a:lnTo>
                  <a:pt x="5339" y="38038"/>
                </a:lnTo>
                <a:lnTo>
                  <a:pt x="5403" y="39173"/>
                </a:lnTo>
                <a:lnTo>
                  <a:pt x="5825" y="39259"/>
                </a:lnTo>
                <a:lnTo>
                  <a:pt x="8996" y="44822"/>
                </a:lnTo>
                <a:lnTo>
                  <a:pt x="7167" y="47536"/>
                </a:lnTo>
                <a:lnTo>
                  <a:pt x="5044" y="47912"/>
                </a:lnTo>
                <a:lnTo>
                  <a:pt x="3479" y="52015"/>
                </a:lnTo>
                <a:lnTo>
                  <a:pt x="1733" y="52546"/>
                </a:lnTo>
                <a:lnTo>
                  <a:pt x="2141" y="53326"/>
                </a:lnTo>
                <a:lnTo>
                  <a:pt x="445" y="54061"/>
                </a:lnTo>
                <a:lnTo>
                  <a:pt x="1642" y="55454"/>
                </a:lnTo>
                <a:lnTo>
                  <a:pt x="331" y="57142"/>
                </a:lnTo>
                <a:lnTo>
                  <a:pt x="6673" y="60655"/>
                </a:lnTo>
                <a:lnTo>
                  <a:pt x="5280" y="64131"/>
                </a:lnTo>
                <a:lnTo>
                  <a:pt x="3874" y="65106"/>
                </a:lnTo>
                <a:lnTo>
                  <a:pt x="3833" y="68151"/>
                </a:lnTo>
                <a:lnTo>
                  <a:pt x="3593" y="69866"/>
                </a:lnTo>
                <a:lnTo>
                  <a:pt x="2159" y="72662"/>
                </a:lnTo>
                <a:lnTo>
                  <a:pt x="2758" y="77594"/>
                </a:lnTo>
                <a:lnTo>
                  <a:pt x="3561" y="78906"/>
                </a:lnTo>
                <a:lnTo>
                  <a:pt x="5289" y="79046"/>
                </a:lnTo>
                <a:lnTo>
                  <a:pt x="4015" y="82041"/>
                </a:lnTo>
                <a:lnTo>
                  <a:pt x="3547" y="85626"/>
                </a:lnTo>
                <a:lnTo>
                  <a:pt x="4228" y="86570"/>
                </a:lnTo>
                <a:lnTo>
                  <a:pt x="5670" y="87024"/>
                </a:lnTo>
                <a:lnTo>
                  <a:pt x="23035" y="109323"/>
                </a:lnTo>
                <a:lnTo>
                  <a:pt x="23289" y="109636"/>
                </a:lnTo>
                <a:lnTo>
                  <a:pt x="33391" y="112245"/>
                </a:lnTo>
                <a:lnTo>
                  <a:pt x="50334" y="11666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643C184D-5B13-B9E9-B6B0-0B0C15321061}"/>
              </a:ext>
            </a:extLst>
          </p:cNvPr>
          <p:cNvSpPr>
            <a:spLocks/>
          </p:cNvSpPr>
          <p:nvPr/>
        </p:nvSpPr>
        <p:spPr>
          <a:xfrm flipV="1">
            <a:off x="6684770" y="4082705"/>
            <a:ext cx="171158" cy="183385"/>
          </a:xfrm>
          <a:custGeom>
            <a:avLst/>
            <a:gdLst>
              <a:gd name="connsiteX0" fmla="*/ 36684 w 116558"/>
              <a:gd name="connsiteY0" fmla="*/ 119421 h 124885"/>
              <a:gd name="connsiteX1" fmla="*/ 46001 w 116558"/>
              <a:gd name="connsiteY1" fmla="*/ 125420 h 124885"/>
              <a:gd name="connsiteX2" fmla="*/ 60014 w 116558"/>
              <a:gd name="connsiteY2" fmla="*/ 115809 h 124885"/>
              <a:gd name="connsiteX3" fmla="*/ 62322 w 116558"/>
              <a:gd name="connsiteY3" fmla="*/ 114221 h 124885"/>
              <a:gd name="connsiteX4" fmla="*/ 90973 w 116558"/>
              <a:gd name="connsiteY4" fmla="*/ 96578 h 124885"/>
              <a:gd name="connsiteX5" fmla="*/ 89458 w 116558"/>
              <a:gd name="connsiteY5" fmla="*/ 85569 h 124885"/>
              <a:gd name="connsiteX6" fmla="*/ 113804 w 116558"/>
              <a:gd name="connsiteY6" fmla="*/ 84693 h 124885"/>
              <a:gd name="connsiteX7" fmla="*/ 116898 w 116558"/>
              <a:gd name="connsiteY7" fmla="*/ 80668 h 124885"/>
              <a:gd name="connsiteX8" fmla="*/ 109186 w 116558"/>
              <a:gd name="connsiteY8" fmla="*/ 43912 h 124885"/>
              <a:gd name="connsiteX9" fmla="*/ 114004 w 116558"/>
              <a:gd name="connsiteY9" fmla="*/ 43635 h 124885"/>
              <a:gd name="connsiteX10" fmla="*/ 110978 w 116558"/>
              <a:gd name="connsiteY10" fmla="*/ 41734 h 124885"/>
              <a:gd name="connsiteX11" fmla="*/ 97442 w 116558"/>
              <a:gd name="connsiteY11" fmla="*/ 33285 h 124885"/>
              <a:gd name="connsiteX12" fmla="*/ 93101 w 116558"/>
              <a:gd name="connsiteY12" fmla="*/ 30571 h 124885"/>
              <a:gd name="connsiteX13" fmla="*/ 92466 w 116558"/>
              <a:gd name="connsiteY13" fmla="*/ 30172 h 124885"/>
              <a:gd name="connsiteX14" fmla="*/ 75523 w 116558"/>
              <a:gd name="connsiteY14" fmla="*/ 25756 h 124885"/>
              <a:gd name="connsiteX15" fmla="*/ 65421 w 116558"/>
              <a:gd name="connsiteY15" fmla="*/ 23147 h 124885"/>
              <a:gd name="connsiteX16" fmla="*/ 65167 w 116558"/>
              <a:gd name="connsiteY16" fmla="*/ 22834 h 124885"/>
              <a:gd name="connsiteX17" fmla="*/ 47802 w 116558"/>
              <a:gd name="connsiteY17" fmla="*/ 535 h 124885"/>
              <a:gd name="connsiteX18" fmla="*/ 46092 w 116558"/>
              <a:gd name="connsiteY18" fmla="*/ 3866 h 124885"/>
              <a:gd name="connsiteX19" fmla="*/ 48646 w 116558"/>
              <a:gd name="connsiteY19" fmla="*/ 6080 h 124885"/>
              <a:gd name="connsiteX20" fmla="*/ 48841 w 116558"/>
              <a:gd name="connsiteY20" fmla="*/ 8880 h 124885"/>
              <a:gd name="connsiteX21" fmla="*/ 45987 w 116558"/>
              <a:gd name="connsiteY21" fmla="*/ 15074 h 124885"/>
              <a:gd name="connsiteX22" fmla="*/ 42867 w 116558"/>
              <a:gd name="connsiteY22" fmla="*/ 18355 h 124885"/>
              <a:gd name="connsiteX23" fmla="*/ 43284 w 116558"/>
              <a:gd name="connsiteY23" fmla="*/ 21890 h 124885"/>
              <a:gd name="connsiteX24" fmla="*/ 42363 w 116558"/>
              <a:gd name="connsiteY24" fmla="*/ 24059 h 124885"/>
              <a:gd name="connsiteX25" fmla="*/ 37155 w 116558"/>
              <a:gd name="connsiteY25" fmla="*/ 31823 h 124885"/>
              <a:gd name="connsiteX26" fmla="*/ 34130 w 116558"/>
              <a:gd name="connsiteY26" fmla="*/ 34174 h 124885"/>
              <a:gd name="connsiteX27" fmla="*/ 30229 w 116558"/>
              <a:gd name="connsiteY27" fmla="*/ 35281 h 124885"/>
              <a:gd name="connsiteX28" fmla="*/ 29798 w 116558"/>
              <a:gd name="connsiteY28" fmla="*/ 36021 h 124885"/>
              <a:gd name="connsiteX29" fmla="*/ 26999 w 116558"/>
              <a:gd name="connsiteY29" fmla="*/ 36679 h 124885"/>
              <a:gd name="connsiteX30" fmla="*/ 25819 w 116558"/>
              <a:gd name="connsiteY30" fmla="*/ 38040 h 124885"/>
              <a:gd name="connsiteX31" fmla="*/ 23828 w 116558"/>
              <a:gd name="connsiteY31" fmla="*/ 36615 h 124885"/>
              <a:gd name="connsiteX32" fmla="*/ 19786 w 116558"/>
              <a:gd name="connsiteY32" fmla="*/ 36960 h 124885"/>
              <a:gd name="connsiteX33" fmla="*/ 18716 w 116558"/>
              <a:gd name="connsiteY33" fmla="*/ 38789 h 124885"/>
              <a:gd name="connsiteX34" fmla="*/ 19441 w 116558"/>
              <a:gd name="connsiteY34" fmla="*/ 39533 h 124885"/>
              <a:gd name="connsiteX35" fmla="*/ 18852 w 116558"/>
              <a:gd name="connsiteY35" fmla="*/ 41802 h 124885"/>
              <a:gd name="connsiteX36" fmla="*/ 16429 w 116558"/>
              <a:gd name="connsiteY36" fmla="*/ 43345 h 124885"/>
              <a:gd name="connsiteX37" fmla="*/ 17436 w 116558"/>
              <a:gd name="connsiteY37" fmla="*/ 44933 h 124885"/>
              <a:gd name="connsiteX38" fmla="*/ 16915 w 116558"/>
              <a:gd name="connsiteY38" fmla="*/ 46235 h 124885"/>
              <a:gd name="connsiteX39" fmla="*/ 14796 w 116558"/>
              <a:gd name="connsiteY39" fmla="*/ 47719 h 124885"/>
              <a:gd name="connsiteX40" fmla="*/ 15037 w 116558"/>
              <a:gd name="connsiteY40" fmla="*/ 48627 h 124885"/>
              <a:gd name="connsiteX41" fmla="*/ 12560 w 116558"/>
              <a:gd name="connsiteY41" fmla="*/ 52212 h 124885"/>
              <a:gd name="connsiteX42" fmla="*/ 10959 w 116558"/>
              <a:gd name="connsiteY42" fmla="*/ 52870 h 124885"/>
              <a:gd name="connsiteX43" fmla="*/ 7738 w 116558"/>
              <a:gd name="connsiteY43" fmla="*/ 54004 h 124885"/>
              <a:gd name="connsiteX44" fmla="*/ 6218 w 116558"/>
              <a:gd name="connsiteY44" fmla="*/ 55797 h 124885"/>
              <a:gd name="connsiteX45" fmla="*/ 339 w 116558"/>
              <a:gd name="connsiteY45" fmla="*/ 72296 h 124885"/>
              <a:gd name="connsiteX46" fmla="*/ 10854 w 116558"/>
              <a:gd name="connsiteY46" fmla="*/ 73966 h 124885"/>
              <a:gd name="connsiteX47" fmla="*/ 14043 w 116558"/>
              <a:gd name="connsiteY47" fmla="*/ 74556 h 124885"/>
              <a:gd name="connsiteX48" fmla="*/ 18262 w 116558"/>
              <a:gd name="connsiteY48" fmla="*/ 82511 h 124885"/>
              <a:gd name="connsiteX49" fmla="*/ 34030 w 116558"/>
              <a:gd name="connsiteY49" fmla="*/ 100903 h 124885"/>
              <a:gd name="connsiteX50" fmla="*/ 36461 w 116558"/>
              <a:gd name="connsiteY50" fmla="*/ 100295 h 124885"/>
              <a:gd name="connsiteX51" fmla="*/ 34760 w 116558"/>
              <a:gd name="connsiteY51" fmla="*/ 111562 h 124885"/>
              <a:gd name="connsiteX52" fmla="*/ 33858 w 116558"/>
              <a:gd name="connsiteY52" fmla="*/ 117665 h 124885"/>
              <a:gd name="connsiteX53" fmla="*/ 36684 w 116558"/>
              <a:gd name="connsiteY53" fmla="*/ 119421 h 124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16558" h="124885">
                <a:moveTo>
                  <a:pt x="36684" y="119421"/>
                </a:moveTo>
                <a:lnTo>
                  <a:pt x="46001" y="125420"/>
                </a:lnTo>
                <a:lnTo>
                  <a:pt x="60014" y="115809"/>
                </a:lnTo>
                <a:lnTo>
                  <a:pt x="62322" y="114221"/>
                </a:lnTo>
                <a:lnTo>
                  <a:pt x="90973" y="96578"/>
                </a:lnTo>
                <a:lnTo>
                  <a:pt x="89458" y="85569"/>
                </a:lnTo>
                <a:lnTo>
                  <a:pt x="113804" y="84693"/>
                </a:lnTo>
                <a:lnTo>
                  <a:pt x="116898" y="80668"/>
                </a:lnTo>
                <a:lnTo>
                  <a:pt x="109186" y="43912"/>
                </a:lnTo>
                <a:lnTo>
                  <a:pt x="114004" y="43635"/>
                </a:lnTo>
                <a:lnTo>
                  <a:pt x="110978" y="41734"/>
                </a:lnTo>
                <a:lnTo>
                  <a:pt x="97442" y="33285"/>
                </a:lnTo>
                <a:lnTo>
                  <a:pt x="93101" y="30571"/>
                </a:lnTo>
                <a:lnTo>
                  <a:pt x="92466" y="30172"/>
                </a:lnTo>
                <a:lnTo>
                  <a:pt x="75523" y="25756"/>
                </a:lnTo>
                <a:lnTo>
                  <a:pt x="65421" y="23147"/>
                </a:lnTo>
                <a:lnTo>
                  <a:pt x="65167" y="22834"/>
                </a:lnTo>
                <a:lnTo>
                  <a:pt x="47802" y="535"/>
                </a:lnTo>
                <a:lnTo>
                  <a:pt x="46092" y="3866"/>
                </a:lnTo>
                <a:lnTo>
                  <a:pt x="48646" y="6080"/>
                </a:lnTo>
                <a:lnTo>
                  <a:pt x="48841" y="8880"/>
                </a:lnTo>
                <a:lnTo>
                  <a:pt x="45987" y="15074"/>
                </a:lnTo>
                <a:lnTo>
                  <a:pt x="42867" y="18355"/>
                </a:lnTo>
                <a:lnTo>
                  <a:pt x="43284" y="21890"/>
                </a:lnTo>
                <a:lnTo>
                  <a:pt x="42363" y="24059"/>
                </a:lnTo>
                <a:lnTo>
                  <a:pt x="37155" y="31823"/>
                </a:lnTo>
                <a:lnTo>
                  <a:pt x="34130" y="34174"/>
                </a:lnTo>
                <a:lnTo>
                  <a:pt x="30229" y="35281"/>
                </a:lnTo>
                <a:lnTo>
                  <a:pt x="29798" y="36021"/>
                </a:lnTo>
                <a:lnTo>
                  <a:pt x="26999" y="36679"/>
                </a:lnTo>
                <a:lnTo>
                  <a:pt x="25819" y="38040"/>
                </a:lnTo>
                <a:lnTo>
                  <a:pt x="23828" y="36615"/>
                </a:lnTo>
                <a:lnTo>
                  <a:pt x="19786" y="36960"/>
                </a:lnTo>
                <a:lnTo>
                  <a:pt x="18716" y="38789"/>
                </a:lnTo>
                <a:lnTo>
                  <a:pt x="19441" y="39533"/>
                </a:lnTo>
                <a:lnTo>
                  <a:pt x="18852" y="41802"/>
                </a:lnTo>
                <a:lnTo>
                  <a:pt x="16429" y="43345"/>
                </a:lnTo>
                <a:lnTo>
                  <a:pt x="17436" y="44933"/>
                </a:lnTo>
                <a:lnTo>
                  <a:pt x="16915" y="46235"/>
                </a:lnTo>
                <a:lnTo>
                  <a:pt x="14796" y="47719"/>
                </a:lnTo>
                <a:lnTo>
                  <a:pt x="15037" y="48627"/>
                </a:lnTo>
                <a:lnTo>
                  <a:pt x="12560" y="52212"/>
                </a:lnTo>
                <a:lnTo>
                  <a:pt x="10959" y="52870"/>
                </a:lnTo>
                <a:lnTo>
                  <a:pt x="7738" y="54004"/>
                </a:lnTo>
                <a:lnTo>
                  <a:pt x="6218" y="55797"/>
                </a:lnTo>
                <a:lnTo>
                  <a:pt x="339" y="72296"/>
                </a:lnTo>
                <a:lnTo>
                  <a:pt x="10854" y="73966"/>
                </a:lnTo>
                <a:lnTo>
                  <a:pt x="14043" y="74556"/>
                </a:lnTo>
                <a:lnTo>
                  <a:pt x="18262" y="82511"/>
                </a:lnTo>
                <a:lnTo>
                  <a:pt x="34030" y="100903"/>
                </a:lnTo>
                <a:lnTo>
                  <a:pt x="36461" y="100295"/>
                </a:lnTo>
                <a:lnTo>
                  <a:pt x="34760" y="111562"/>
                </a:lnTo>
                <a:lnTo>
                  <a:pt x="33858" y="117665"/>
                </a:lnTo>
                <a:lnTo>
                  <a:pt x="36684" y="11942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231183C0-1E11-DED8-486A-6410B8A15B7E}"/>
              </a:ext>
            </a:extLst>
          </p:cNvPr>
          <p:cNvSpPr>
            <a:spLocks/>
          </p:cNvSpPr>
          <p:nvPr/>
        </p:nvSpPr>
        <p:spPr>
          <a:xfrm flipV="1">
            <a:off x="5707614" y="3664396"/>
            <a:ext cx="431751" cy="486448"/>
          </a:xfrm>
          <a:custGeom>
            <a:avLst/>
            <a:gdLst>
              <a:gd name="connsiteX0" fmla="*/ 104257 w 294021"/>
              <a:gd name="connsiteY0" fmla="*/ 64609 h 331270"/>
              <a:gd name="connsiteX1" fmla="*/ 88927 w 294021"/>
              <a:gd name="connsiteY1" fmla="*/ 84036 h 331270"/>
              <a:gd name="connsiteX2" fmla="*/ 84863 w 294021"/>
              <a:gd name="connsiteY2" fmla="*/ 89144 h 331270"/>
              <a:gd name="connsiteX3" fmla="*/ 83681 w 294021"/>
              <a:gd name="connsiteY3" fmla="*/ 90610 h 331270"/>
              <a:gd name="connsiteX4" fmla="*/ 79029 w 294021"/>
              <a:gd name="connsiteY4" fmla="*/ 96432 h 331270"/>
              <a:gd name="connsiteX5" fmla="*/ 76435 w 294021"/>
              <a:gd name="connsiteY5" fmla="*/ 103552 h 331270"/>
              <a:gd name="connsiteX6" fmla="*/ 75527 w 294021"/>
              <a:gd name="connsiteY6" fmla="*/ 106140 h 331270"/>
              <a:gd name="connsiteX7" fmla="*/ 72592 w 294021"/>
              <a:gd name="connsiteY7" fmla="*/ 114272 h 331270"/>
              <a:gd name="connsiteX8" fmla="*/ 68344 w 294021"/>
              <a:gd name="connsiteY8" fmla="*/ 126056 h 331270"/>
              <a:gd name="connsiteX9" fmla="*/ 67045 w 294021"/>
              <a:gd name="connsiteY9" fmla="*/ 129383 h 331270"/>
              <a:gd name="connsiteX10" fmla="*/ 65907 w 294021"/>
              <a:gd name="connsiteY10" fmla="*/ 132813 h 331270"/>
              <a:gd name="connsiteX11" fmla="*/ 58114 w 294021"/>
              <a:gd name="connsiteY11" fmla="*/ 153929 h 331270"/>
              <a:gd name="connsiteX12" fmla="*/ 50348 w 294021"/>
              <a:gd name="connsiteY12" fmla="*/ 175309 h 331270"/>
              <a:gd name="connsiteX13" fmla="*/ 45023 w 294021"/>
              <a:gd name="connsiteY13" fmla="*/ 189934 h 331270"/>
              <a:gd name="connsiteX14" fmla="*/ 41027 w 294021"/>
              <a:gd name="connsiteY14" fmla="*/ 200956 h 331270"/>
              <a:gd name="connsiteX15" fmla="*/ 37668 w 294021"/>
              <a:gd name="connsiteY15" fmla="*/ 210401 h 331270"/>
              <a:gd name="connsiteX16" fmla="*/ 35562 w 294021"/>
              <a:gd name="connsiteY16" fmla="*/ 215989 h 331270"/>
              <a:gd name="connsiteX17" fmla="*/ 33300 w 294021"/>
              <a:gd name="connsiteY17" fmla="*/ 222272 h 331270"/>
              <a:gd name="connsiteX18" fmla="*/ 13858 w 294021"/>
              <a:gd name="connsiteY18" fmla="*/ 243544 h 331270"/>
              <a:gd name="connsiteX19" fmla="*/ 7022 w 294021"/>
              <a:gd name="connsiteY19" fmla="*/ 265233 h 331270"/>
              <a:gd name="connsiteX20" fmla="*/ 406 w 294021"/>
              <a:gd name="connsiteY20" fmla="*/ 276891 h 331270"/>
              <a:gd name="connsiteX21" fmla="*/ 9269 w 294021"/>
              <a:gd name="connsiteY21" fmla="*/ 282393 h 331270"/>
              <a:gd name="connsiteX22" fmla="*/ 10519 w 294021"/>
              <a:gd name="connsiteY22" fmla="*/ 284799 h 331270"/>
              <a:gd name="connsiteX23" fmla="*/ 15732 w 294021"/>
              <a:gd name="connsiteY23" fmla="*/ 294751 h 331270"/>
              <a:gd name="connsiteX24" fmla="*/ 19051 w 294021"/>
              <a:gd name="connsiteY24" fmla="*/ 295230 h 331270"/>
              <a:gd name="connsiteX25" fmla="*/ 19938 w 294021"/>
              <a:gd name="connsiteY25" fmla="*/ 296249 h 331270"/>
              <a:gd name="connsiteX26" fmla="*/ 27605 w 294021"/>
              <a:gd name="connsiteY26" fmla="*/ 288318 h 331270"/>
              <a:gd name="connsiteX27" fmla="*/ 36148 w 294021"/>
              <a:gd name="connsiteY27" fmla="*/ 289977 h 331270"/>
              <a:gd name="connsiteX28" fmla="*/ 31457 w 294021"/>
              <a:gd name="connsiteY28" fmla="*/ 305548 h 331270"/>
              <a:gd name="connsiteX29" fmla="*/ 35212 w 294021"/>
              <a:gd name="connsiteY29" fmla="*/ 317153 h 331270"/>
              <a:gd name="connsiteX30" fmla="*/ 37609 w 294021"/>
              <a:gd name="connsiteY30" fmla="*/ 315433 h 331270"/>
              <a:gd name="connsiteX31" fmla="*/ 40145 w 294021"/>
              <a:gd name="connsiteY31" fmla="*/ 315823 h 331270"/>
              <a:gd name="connsiteX32" fmla="*/ 40306 w 294021"/>
              <a:gd name="connsiteY32" fmla="*/ 314857 h 331270"/>
              <a:gd name="connsiteX33" fmla="*/ 47522 w 294021"/>
              <a:gd name="connsiteY33" fmla="*/ 318041 h 331270"/>
              <a:gd name="connsiteX34" fmla="*/ 49314 w 294021"/>
              <a:gd name="connsiteY34" fmla="*/ 315776 h 331270"/>
              <a:gd name="connsiteX35" fmla="*/ 53063 w 294021"/>
              <a:gd name="connsiteY35" fmla="*/ 314101 h 331270"/>
              <a:gd name="connsiteX36" fmla="*/ 51216 w 294021"/>
              <a:gd name="connsiteY36" fmla="*/ 311156 h 331270"/>
              <a:gd name="connsiteX37" fmla="*/ 51594 w 294021"/>
              <a:gd name="connsiteY37" fmla="*/ 310787 h 331270"/>
              <a:gd name="connsiteX38" fmla="*/ 52381 w 294021"/>
              <a:gd name="connsiteY38" fmla="*/ 310572 h 331270"/>
              <a:gd name="connsiteX39" fmla="*/ 55107 w 294021"/>
              <a:gd name="connsiteY39" fmla="*/ 310972 h 331270"/>
              <a:gd name="connsiteX40" fmla="*/ 56249 w 294021"/>
              <a:gd name="connsiteY40" fmla="*/ 309447 h 331270"/>
              <a:gd name="connsiteX41" fmla="*/ 60441 w 294021"/>
              <a:gd name="connsiteY41" fmla="*/ 308502 h 331270"/>
              <a:gd name="connsiteX42" fmla="*/ 66360 w 294021"/>
              <a:gd name="connsiteY42" fmla="*/ 308799 h 331270"/>
              <a:gd name="connsiteX43" fmla="*/ 69005 w 294021"/>
              <a:gd name="connsiteY43" fmla="*/ 308884 h 331270"/>
              <a:gd name="connsiteX44" fmla="*/ 70307 w 294021"/>
              <a:gd name="connsiteY44" fmla="*/ 311035 h 331270"/>
              <a:gd name="connsiteX45" fmla="*/ 71801 w 294021"/>
              <a:gd name="connsiteY45" fmla="*/ 312793 h 331270"/>
              <a:gd name="connsiteX46" fmla="*/ 71930 w 294021"/>
              <a:gd name="connsiteY46" fmla="*/ 317012 h 331270"/>
              <a:gd name="connsiteX47" fmla="*/ 80723 w 294021"/>
              <a:gd name="connsiteY47" fmla="*/ 324564 h 331270"/>
              <a:gd name="connsiteX48" fmla="*/ 83297 w 294021"/>
              <a:gd name="connsiteY48" fmla="*/ 327385 h 331270"/>
              <a:gd name="connsiteX49" fmla="*/ 89597 w 294021"/>
              <a:gd name="connsiteY49" fmla="*/ 327868 h 331270"/>
              <a:gd name="connsiteX50" fmla="*/ 90836 w 294021"/>
              <a:gd name="connsiteY50" fmla="*/ 327965 h 331270"/>
              <a:gd name="connsiteX51" fmla="*/ 95243 w 294021"/>
              <a:gd name="connsiteY51" fmla="*/ 328719 h 331270"/>
              <a:gd name="connsiteX52" fmla="*/ 99929 w 294021"/>
              <a:gd name="connsiteY52" fmla="*/ 331568 h 331270"/>
              <a:gd name="connsiteX53" fmla="*/ 109951 w 294021"/>
              <a:gd name="connsiteY53" fmla="*/ 331686 h 331270"/>
              <a:gd name="connsiteX54" fmla="*/ 113654 w 294021"/>
              <a:gd name="connsiteY54" fmla="*/ 331747 h 331270"/>
              <a:gd name="connsiteX55" fmla="*/ 120053 w 294021"/>
              <a:gd name="connsiteY55" fmla="*/ 330637 h 331270"/>
              <a:gd name="connsiteX56" fmla="*/ 119384 w 294021"/>
              <a:gd name="connsiteY56" fmla="*/ 324516 h 331270"/>
              <a:gd name="connsiteX57" fmla="*/ 146639 w 294021"/>
              <a:gd name="connsiteY57" fmla="*/ 313487 h 331270"/>
              <a:gd name="connsiteX58" fmla="*/ 166345 w 294021"/>
              <a:gd name="connsiteY58" fmla="*/ 305524 h 331270"/>
              <a:gd name="connsiteX59" fmla="*/ 186211 w 294021"/>
              <a:gd name="connsiteY59" fmla="*/ 297451 h 331270"/>
              <a:gd name="connsiteX60" fmla="*/ 203947 w 294021"/>
              <a:gd name="connsiteY60" fmla="*/ 290337 h 331270"/>
              <a:gd name="connsiteX61" fmla="*/ 208295 w 294021"/>
              <a:gd name="connsiteY61" fmla="*/ 288590 h 331270"/>
              <a:gd name="connsiteX62" fmla="*/ 217623 w 294021"/>
              <a:gd name="connsiteY62" fmla="*/ 272129 h 331270"/>
              <a:gd name="connsiteX63" fmla="*/ 222096 w 294021"/>
              <a:gd name="connsiteY63" fmla="*/ 264218 h 331270"/>
              <a:gd name="connsiteX64" fmla="*/ 230803 w 294021"/>
              <a:gd name="connsiteY64" fmla="*/ 262573 h 331270"/>
              <a:gd name="connsiteX65" fmla="*/ 230816 w 294021"/>
              <a:gd name="connsiteY65" fmla="*/ 255622 h 331270"/>
              <a:gd name="connsiteX66" fmla="*/ 230821 w 294021"/>
              <a:gd name="connsiteY66" fmla="*/ 254009 h 331270"/>
              <a:gd name="connsiteX67" fmla="*/ 230835 w 294021"/>
              <a:gd name="connsiteY67" fmla="*/ 250409 h 331270"/>
              <a:gd name="connsiteX68" fmla="*/ 231247 w 294021"/>
              <a:gd name="connsiteY68" fmla="*/ 246333 h 331270"/>
              <a:gd name="connsiteX69" fmla="*/ 230844 w 294021"/>
              <a:gd name="connsiteY69" fmla="*/ 243906 h 331270"/>
              <a:gd name="connsiteX70" fmla="*/ 230848 w 294021"/>
              <a:gd name="connsiteY70" fmla="*/ 242292 h 331270"/>
              <a:gd name="connsiteX71" fmla="*/ 230857 w 294021"/>
              <a:gd name="connsiteY71" fmla="*/ 235665 h 331270"/>
              <a:gd name="connsiteX72" fmla="*/ 230862 w 294021"/>
              <a:gd name="connsiteY72" fmla="*/ 231818 h 331270"/>
              <a:gd name="connsiteX73" fmla="*/ 230671 w 294021"/>
              <a:gd name="connsiteY73" fmla="*/ 230295 h 331270"/>
              <a:gd name="connsiteX74" fmla="*/ 230776 w 294021"/>
              <a:gd name="connsiteY74" fmla="*/ 225013 h 331270"/>
              <a:gd name="connsiteX75" fmla="*/ 230063 w 294021"/>
              <a:gd name="connsiteY75" fmla="*/ 221256 h 331270"/>
              <a:gd name="connsiteX76" fmla="*/ 228290 w 294021"/>
              <a:gd name="connsiteY76" fmla="*/ 212013 h 331270"/>
              <a:gd name="connsiteX77" fmla="*/ 227755 w 294021"/>
              <a:gd name="connsiteY77" fmla="*/ 207968 h 331270"/>
              <a:gd name="connsiteX78" fmla="*/ 226856 w 294021"/>
              <a:gd name="connsiteY78" fmla="*/ 201126 h 331270"/>
              <a:gd name="connsiteX79" fmla="*/ 225341 w 294021"/>
              <a:gd name="connsiteY79" fmla="*/ 190063 h 331270"/>
              <a:gd name="connsiteX80" fmla="*/ 211505 w 294021"/>
              <a:gd name="connsiteY80" fmla="*/ 182715 h 331270"/>
              <a:gd name="connsiteX81" fmla="*/ 195910 w 294021"/>
              <a:gd name="connsiteY81" fmla="*/ 174423 h 331270"/>
              <a:gd name="connsiteX82" fmla="*/ 196336 w 294021"/>
              <a:gd name="connsiteY82" fmla="*/ 170645 h 331270"/>
              <a:gd name="connsiteX83" fmla="*/ 196382 w 294021"/>
              <a:gd name="connsiteY83" fmla="*/ 169432 h 331270"/>
              <a:gd name="connsiteX84" fmla="*/ 196393 w 294021"/>
              <a:gd name="connsiteY84" fmla="*/ 169160 h 331270"/>
              <a:gd name="connsiteX85" fmla="*/ 196394 w 294021"/>
              <a:gd name="connsiteY85" fmla="*/ 169135 h 331270"/>
              <a:gd name="connsiteX86" fmla="*/ 196421 w 294021"/>
              <a:gd name="connsiteY86" fmla="*/ 168417 h 331270"/>
              <a:gd name="connsiteX87" fmla="*/ 202807 w 294021"/>
              <a:gd name="connsiteY87" fmla="*/ 153277 h 331270"/>
              <a:gd name="connsiteX88" fmla="*/ 205773 w 294021"/>
              <a:gd name="connsiteY88" fmla="*/ 145738 h 331270"/>
              <a:gd name="connsiteX89" fmla="*/ 206862 w 294021"/>
              <a:gd name="connsiteY89" fmla="*/ 143701 h 331270"/>
              <a:gd name="connsiteX90" fmla="*/ 210072 w 294021"/>
              <a:gd name="connsiteY90" fmla="*/ 136076 h 331270"/>
              <a:gd name="connsiteX91" fmla="*/ 215230 w 294021"/>
              <a:gd name="connsiteY91" fmla="*/ 122339 h 331270"/>
              <a:gd name="connsiteX92" fmla="*/ 219861 w 294021"/>
              <a:gd name="connsiteY92" fmla="*/ 113617 h 331270"/>
              <a:gd name="connsiteX93" fmla="*/ 228612 w 294021"/>
              <a:gd name="connsiteY93" fmla="*/ 103577 h 331270"/>
              <a:gd name="connsiteX94" fmla="*/ 230971 w 294021"/>
              <a:gd name="connsiteY94" fmla="*/ 101009 h 331270"/>
              <a:gd name="connsiteX95" fmla="*/ 243708 w 294021"/>
              <a:gd name="connsiteY95" fmla="*/ 86942 h 331270"/>
              <a:gd name="connsiteX96" fmla="*/ 248712 w 294021"/>
              <a:gd name="connsiteY96" fmla="*/ 81414 h 331270"/>
              <a:gd name="connsiteX97" fmla="*/ 259762 w 294021"/>
              <a:gd name="connsiteY97" fmla="*/ 69210 h 331270"/>
              <a:gd name="connsiteX98" fmla="*/ 261745 w 294021"/>
              <a:gd name="connsiteY98" fmla="*/ 66193 h 331270"/>
              <a:gd name="connsiteX99" fmla="*/ 266630 w 294021"/>
              <a:gd name="connsiteY99" fmla="*/ 61641 h 331270"/>
              <a:gd name="connsiteX100" fmla="*/ 276964 w 294021"/>
              <a:gd name="connsiteY100" fmla="*/ 50229 h 331270"/>
              <a:gd name="connsiteX101" fmla="*/ 280833 w 294021"/>
              <a:gd name="connsiteY101" fmla="*/ 45959 h 331270"/>
              <a:gd name="connsiteX102" fmla="*/ 284054 w 294021"/>
              <a:gd name="connsiteY102" fmla="*/ 42397 h 331270"/>
              <a:gd name="connsiteX103" fmla="*/ 287302 w 294021"/>
              <a:gd name="connsiteY103" fmla="*/ 38816 h 331270"/>
              <a:gd name="connsiteX104" fmla="*/ 287787 w 294021"/>
              <a:gd name="connsiteY104" fmla="*/ 38249 h 331270"/>
              <a:gd name="connsiteX105" fmla="*/ 293099 w 294021"/>
              <a:gd name="connsiteY105" fmla="*/ 32431 h 331270"/>
              <a:gd name="connsiteX106" fmla="*/ 294428 w 294021"/>
              <a:gd name="connsiteY106" fmla="*/ 30975 h 331270"/>
              <a:gd name="connsiteX107" fmla="*/ 282334 w 294021"/>
              <a:gd name="connsiteY107" fmla="*/ 23111 h 331270"/>
              <a:gd name="connsiteX108" fmla="*/ 275603 w 294021"/>
              <a:gd name="connsiteY108" fmla="*/ 18745 h 331270"/>
              <a:gd name="connsiteX109" fmla="*/ 259758 w 294021"/>
              <a:gd name="connsiteY109" fmla="*/ 8454 h 331270"/>
              <a:gd name="connsiteX110" fmla="*/ 247460 w 294021"/>
              <a:gd name="connsiteY110" fmla="*/ 476 h 331270"/>
              <a:gd name="connsiteX111" fmla="*/ 226843 w 294021"/>
              <a:gd name="connsiteY111" fmla="*/ 1465 h 331270"/>
              <a:gd name="connsiteX112" fmla="*/ 218098 w 294021"/>
              <a:gd name="connsiteY112" fmla="*/ 1897 h 331270"/>
              <a:gd name="connsiteX113" fmla="*/ 205094 w 294021"/>
              <a:gd name="connsiteY113" fmla="*/ 2518 h 331270"/>
              <a:gd name="connsiteX114" fmla="*/ 124925 w 294021"/>
              <a:gd name="connsiteY114" fmla="*/ 42809 h 331270"/>
              <a:gd name="connsiteX115" fmla="*/ 118013 w 294021"/>
              <a:gd name="connsiteY115" fmla="*/ 47474 h 331270"/>
              <a:gd name="connsiteX116" fmla="*/ 116142 w 294021"/>
              <a:gd name="connsiteY116" fmla="*/ 49934 h 331270"/>
              <a:gd name="connsiteX117" fmla="*/ 111656 w 294021"/>
              <a:gd name="connsiteY117" fmla="*/ 55479 h 331270"/>
              <a:gd name="connsiteX118" fmla="*/ 106019 w 294021"/>
              <a:gd name="connsiteY118" fmla="*/ 62540 h 331270"/>
              <a:gd name="connsiteX119" fmla="*/ 104257 w 294021"/>
              <a:gd name="connsiteY119" fmla="*/ 64609 h 33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294021" h="331270">
                <a:moveTo>
                  <a:pt x="104257" y="64609"/>
                </a:moveTo>
                <a:lnTo>
                  <a:pt x="88927" y="84036"/>
                </a:lnTo>
                <a:lnTo>
                  <a:pt x="84863" y="89144"/>
                </a:lnTo>
                <a:lnTo>
                  <a:pt x="83681" y="90610"/>
                </a:lnTo>
                <a:lnTo>
                  <a:pt x="79029" y="96432"/>
                </a:lnTo>
                <a:lnTo>
                  <a:pt x="76435" y="103552"/>
                </a:lnTo>
                <a:lnTo>
                  <a:pt x="75527" y="106140"/>
                </a:lnTo>
                <a:lnTo>
                  <a:pt x="72592" y="114272"/>
                </a:lnTo>
                <a:lnTo>
                  <a:pt x="68344" y="126056"/>
                </a:lnTo>
                <a:lnTo>
                  <a:pt x="67045" y="129383"/>
                </a:lnTo>
                <a:lnTo>
                  <a:pt x="65907" y="132813"/>
                </a:lnTo>
                <a:lnTo>
                  <a:pt x="58114" y="153929"/>
                </a:lnTo>
                <a:lnTo>
                  <a:pt x="50348" y="175309"/>
                </a:lnTo>
                <a:lnTo>
                  <a:pt x="45023" y="189934"/>
                </a:lnTo>
                <a:lnTo>
                  <a:pt x="41027" y="200956"/>
                </a:lnTo>
                <a:lnTo>
                  <a:pt x="37668" y="210401"/>
                </a:lnTo>
                <a:lnTo>
                  <a:pt x="35562" y="215989"/>
                </a:lnTo>
                <a:lnTo>
                  <a:pt x="33300" y="222272"/>
                </a:lnTo>
                <a:lnTo>
                  <a:pt x="13858" y="243544"/>
                </a:lnTo>
                <a:lnTo>
                  <a:pt x="7022" y="265233"/>
                </a:lnTo>
                <a:lnTo>
                  <a:pt x="406" y="276891"/>
                </a:lnTo>
                <a:lnTo>
                  <a:pt x="9269" y="282393"/>
                </a:lnTo>
                <a:lnTo>
                  <a:pt x="10519" y="284799"/>
                </a:lnTo>
                <a:lnTo>
                  <a:pt x="15732" y="294751"/>
                </a:lnTo>
                <a:lnTo>
                  <a:pt x="19051" y="295230"/>
                </a:lnTo>
                <a:lnTo>
                  <a:pt x="19938" y="296249"/>
                </a:lnTo>
                <a:lnTo>
                  <a:pt x="27605" y="288318"/>
                </a:lnTo>
                <a:lnTo>
                  <a:pt x="36148" y="289977"/>
                </a:lnTo>
                <a:lnTo>
                  <a:pt x="31457" y="305548"/>
                </a:lnTo>
                <a:lnTo>
                  <a:pt x="35212" y="317153"/>
                </a:lnTo>
                <a:lnTo>
                  <a:pt x="37609" y="315433"/>
                </a:lnTo>
                <a:lnTo>
                  <a:pt x="40145" y="315823"/>
                </a:lnTo>
                <a:lnTo>
                  <a:pt x="40306" y="314857"/>
                </a:lnTo>
                <a:lnTo>
                  <a:pt x="47522" y="318041"/>
                </a:lnTo>
                <a:lnTo>
                  <a:pt x="49314" y="315776"/>
                </a:lnTo>
                <a:lnTo>
                  <a:pt x="53063" y="314101"/>
                </a:lnTo>
                <a:lnTo>
                  <a:pt x="51216" y="311156"/>
                </a:lnTo>
                <a:lnTo>
                  <a:pt x="51594" y="310787"/>
                </a:lnTo>
                <a:lnTo>
                  <a:pt x="52381" y="310572"/>
                </a:lnTo>
                <a:lnTo>
                  <a:pt x="55107" y="310972"/>
                </a:lnTo>
                <a:lnTo>
                  <a:pt x="56249" y="309447"/>
                </a:lnTo>
                <a:lnTo>
                  <a:pt x="60441" y="308502"/>
                </a:lnTo>
                <a:lnTo>
                  <a:pt x="66360" y="308799"/>
                </a:lnTo>
                <a:lnTo>
                  <a:pt x="69005" y="308884"/>
                </a:lnTo>
                <a:lnTo>
                  <a:pt x="70307" y="311035"/>
                </a:lnTo>
                <a:lnTo>
                  <a:pt x="71801" y="312793"/>
                </a:lnTo>
                <a:lnTo>
                  <a:pt x="71930" y="317012"/>
                </a:lnTo>
                <a:lnTo>
                  <a:pt x="80723" y="324564"/>
                </a:lnTo>
                <a:lnTo>
                  <a:pt x="83297" y="327385"/>
                </a:lnTo>
                <a:lnTo>
                  <a:pt x="89597" y="327868"/>
                </a:lnTo>
                <a:lnTo>
                  <a:pt x="90836" y="327965"/>
                </a:lnTo>
                <a:lnTo>
                  <a:pt x="95243" y="328719"/>
                </a:lnTo>
                <a:lnTo>
                  <a:pt x="99929" y="331568"/>
                </a:lnTo>
                <a:lnTo>
                  <a:pt x="109951" y="331686"/>
                </a:lnTo>
                <a:lnTo>
                  <a:pt x="113654" y="331747"/>
                </a:lnTo>
                <a:lnTo>
                  <a:pt x="120053" y="330637"/>
                </a:lnTo>
                <a:lnTo>
                  <a:pt x="119384" y="324516"/>
                </a:lnTo>
                <a:lnTo>
                  <a:pt x="146639" y="313487"/>
                </a:lnTo>
                <a:lnTo>
                  <a:pt x="166345" y="305524"/>
                </a:lnTo>
                <a:lnTo>
                  <a:pt x="186211" y="297451"/>
                </a:lnTo>
                <a:lnTo>
                  <a:pt x="203947" y="290337"/>
                </a:lnTo>
                <a:lnTo>
                  <a:pt x="208295" y="288590"/>
                </a:lnTo>
                <a:lnTo>
                  <a:pt x="217623" y="272129"/>
                </a:lnTo>
                <a:lnTo>
                  <a:pt x="222096" y="264218"/>
                </a:lnTo>
                <a:lnTo>
                  <a:pt x="230803" y="262573"/>
                </a:lnTo>
                <a:lnTo>
                  <a:pt x="230816" y="255622"/>
                </a:lnTo>
                <a:lnTo>
                  <a:pt x="230821" y="254009"/>
                </a:lnTo>
                <a:lnTo>
                  <a:pt x="230835" y="250409"/>
                </a:lnTo>
                <a:lnTo>
                  <a:pt x="231247" y="246333"/>
                </a:lnTo>
                <a:lnTo>
                  <a:pt x="230844" y="243906"/>
                </a:lnTo>
                <a:lnTo>
                  <a:pt x="230848" y="242292"/>
                </a:lnTo>
                <a:lnTo>
                  <a:pt x="230857" y="235665"/>
                </a:lnTo>
                <a:lnTo>
                  <a:pt x="230862" y="231818"/>
                </a:lnTo>
                <a:lnTo>
                  <a:pt x="230671" y="230295"/>
                </a:lnTo>
                <a:lnTo>
                  <a:pt x="230776" y="225013"/>
                </a:lnTo>
                <a:lnTo>
                  <a:pt x="230063" y="221256"/>
                </a:lnTo>
                <a:lnTo>
                  <a:pt x="228290" y="212013"/>
                </a:lnTo>
                <a:lnTo>
                  <a:pt x="227755" y="207968"/>
                </a:lnTo>
                <a:lnTo>
                  <a:pt x="226856" y="201126"/>
                </a:lnTo>
                <a:lnTo>
                  <a:pt x="225341" y="190063"/>
                </a:lnTo>
                <a:lnTo>
                  <a:pt x="211505" y="182715"/>
                </a:lnTo>
                <a:lnTo>
                  <a:pt x="195910" y="174423"/>
                </a:lnTo>
                <a:lnTo>
                  <a:pt x="196336" y="170645"/>
                </a:lnTo>
                <a:lnTo>
                  <a:pt x="196382" y="169432"/>
                </a:lnTo>
                <a:lnTo>
                  <a:pt x="196393" y="169160"/>
                </a:lnTo>
                <a:lnTo>
                  <a:pt x="196394" y="169135"/>
                </a:lnTo>
                <a:lnTo>
                  <a:pt x="196421" y="168417"/>
                </a:lnTo>
                <a:lnTo>
                  <a:pt x="202807" y="153277"/>
                </a:lnTo>
                <a:lnTo>
                  <a:pt x="205773" y="145738"/>
                </a:lnTo>
                <a:lnTo>
                  <a:pt x="206862" y="143701"/>
                </a:lnTo>
                <a:lnTo>
                  <a:pt x="210072" y="136076"/>
                </a:lnTo>
                <a:lnTo>
                  <a:pt x="215230" y="122339"/>
                </a:lnTo>
                <a:lnTo>
                  <a:pt x="219861" y="113617"/>
                </a:lnTo>
                <a:lnTo>
                  <a:pt x="228612" y="103577"/>
                </a:lnTo>
                <a:lnTo>
                  <a:pt x="230971" y="101009"/>
                </a:lnTo>
                <a:lnTo>
                  <a:pt x="243708" y="86942"/>
                </a:lnTo>
                <a:lnTo>
                  <a:pt x="248712" y="81414"/>
                </a:lnTo>
                <a:lnTo>
                  <a:pt x="259762" y="69210"/>
                </a:lnTo>
                <a:lnTo>
                  <a:pt x="261745" y="66193"/>
                </a:lnTo>
                <a:lnTo>
                  <a:pt x="266630" y="61641"/>
                </a:lnTo>
                <a:lnTo>
                  <a:pt x="276964" y="50229"/>
                </a:lnTo>
                <a:lnTo>
                  <a:pt x="280833" y="45959"/>
                </a:lnTo>
                <a:lnTo>
                  <a:pt x="284054" y="42397"/>
                </a:lnTo>
                <a:lnTo>
                  <a:pt x="287302" y="38816"/>
                </a:lnTo>
                <a:lnTo>
                  <a:pt x="287787" y="38249"/>
                </a:lnTo>
                <a:lnTo>
                  <a:pt x="293099" y="32431"/>
                </a:lnTo>
                <a:lnTo>
                  <a:pt x="294428" y="30975"/>
                </a:lnTo>
                <a:lnTo>
                  <a:pt x="282334" y="23111"/>
                </a:lnTo>
                <a:lnTo>
                  <a:pt x="275603" y="18745"/>
                </a:lnTo>
                <a:lnTo>
                  <a:pt x="259758" y="8454"/>
                </a:lnTo>
                <a:lnTo>
                  <a:pt x="247460" y="476"/>
                </a:lnTo>
                <a:lnTo>
                  <a:pt x="226843" y="1465"/>
                </a:lnTo>
                <a:lnTo>
                  <a:pt x="218098" y="1897"/>
                </a:lnTo>
                <a:lnTo>
                  <a:pt x="205094" y="2518"/>
                </a:lnTo>
                <a:lnTo>
                  <a:pt x="124925" y="42809"/>
                </a:lnTo>
                <a:lnTo>
                  <a:pt x="118013" y="47474"/>
                </a:lnTo>
                <a:lnTo>
                  <a:pt x="116142" y="49934"/>
                </a:lnTo>
                <a:lnTo>
                  <a:pt x="111656" y="55479"/>
                </a:lnTo>
                <a:lnTo>
                  <a:pt x="106019" y="62540"/>
                </a:lnTo>
                <a:lnTo>
                  <a:pt x="104257" y="6460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71C457D-09C7-4F09-5DFB-53D0F12E6268}"/>
              </a:ext>
            </a:extLst>
          </p:cNvPr>
          <p:cNvSpPr>
            <a:spLocks/>
          </p:cNvSpPr>
          <p:nvPr/>
        </p:nvSpPr>
        <p:spPr>
          <a:xfrm flipV="1">
            <a:off x="7379382" y="3255760"/>
            <a:ext cx="824997" cy="686659"/>
          </a:xfrm>
          <a:custGeom>
            <a:avLst/>
            <a:gdLst>
              <a:gd name="connsiteX0" fmla="*/ 243609 w 561821"/>
              <a:gd name="connsiteY0" fmla="*/ 410176 h 467613"/>
              <a:gd name="connsiteX1" fmla="*/ 249543 w 561821"/>
              <a:gd name="connsiteY1" fmla="*/ 379036 h 467613"/>
              <a:gd name="connsiteX2" fmla="*/ 264295 w 561821"/>
              <a:gd name="connsiteY2" fmla="*/ 335022 h 467613"/>
              <a:gd name="connsiteX3" fmla="*/ 266871 w 561821"/>
              <a:gd name="connsiteY3" fmla="*/ 327202 h 467613"/>
              <a:gd name="connsiteX4" fmla="*/ 296116 w 561821"/>
              <a:gd name="connsiteY4" fmla="*/ 320195 h 467613"/>
              <a:gd name="connsiteX5" fmla="*/ 311204 w 561821"/>
              <a:gd name="connsiteY5" fmla="*/ 307832 h 467613"/>
              <a:gd name="connsiteX6" fmla="*/ 315717 w 561821"/>
              <a:gd name="connsiteY6" fmla="*/ 283653 h 467613"/>
              <a:gd name="connsiteX7" fmla="*/ 313313 w 561821"/>
              <a:gd name="connsiteY7" fmla="*/ 271701 h 467613"/>
              <a:gd name="connsiteX8" fmla="*/ 332238 w 561821"/>
              <a:gd name="connsiteY8" fmla="*/ 255809 h 467613"/>
              <a:gd name="connsiteX9" fmla="*/ 339614 w 561821"/>
              <a:gd name="connsiteY9" fmla="*/ 241521 h 467613"/>
              <a:gd name="connsiteX10" fmla="*/ 337342 w 561821"/>
              <a:gd name="connsiteY10" fmla="*/ 237666 h 467613"/>
              <a:gd name="connsiteX11" fmla="*/ 344377 w 561821"/>
              <a:gd name="connsiteY11" fmla="*/ 217857 h 467613"/>
              <a:gd name="connsiteX12" fmla="*/ 347403 w 561821"/>
              <a:gd name="connsiteY12" fmla="*/ 202526 h 467613"/>
              <a:gd name="connsiteX13" fmla="*/ 350592 w 561821"/>
              <a:gd name="connsiteY13" fmla="*/ 186337 h 467613"/>
              <a:gd name="connsiteX14" fmla="*/ 351418 w 561821"/>
              <a:gd name="connsiteY14" fmla="*/ 181833 h 467613"/>
              <a:gd name="connsiteX15" fmla="*/ 357746 w 561821"/>
              <a:gd name="connsiteY15" fmla="*/ 149765 h 467613"/>
              <a:gd name="connsiteX16" fmla="*/ 398885 w 561821"/>
              <a:gd name="connsiteY16" fmla="*/ 148553 h 467613"/>
              <a:gd name="connsiteX17" fmla="*/ 421929 w 561821"/>
              <a:gd name="connsiteY17" fmla="*/ 144652 h 467613"/>
              <a:gd name="connsiteX18" fmla="*/ 431927 w 561821"/>
              <a:gd name="connsiteY18" fmla="*/ 112213 h 467613"/>
              <a:gd name="connsiteX19" fmla="*/ 562080 w 561821"/>
              <a:gd name="connsiteY19" fmla="*/ 107224 h 467613"/>
              <a:gd name="connsiteX20" fmla="*/ 483504 w 561821"/>
              <a:gd name="connsiteY20" fmla="*/ 80583 h 467613"/>
              <a:gd name="connsiteX21" fmla="*/ 426129 w 561821"/>
              <a:gd name="connsiteY21" fmla="*/ 63764 h 467613"/>
              <a:gd name="connsiteX22" fmla="*/ 413981 w 561821"/>
              <a:gd name="connsiteY22" fmla="*/ 60166 h 467613"/>
              <a:gd name="connsiteX23" fmla="*/ 369209 w 561821"/>
              <a:gd name="connsiteY23" fmla="*/ 46731 h 467613"/>
              <a:gd name="connsiteX24" fmla="*/ 292034 w 561821"/>
              <a:gd name="connsiteY24" fmla="*/ 22551 h 467613"/>
              <a:gd name="connsiteX25" fmla="*/ 232400 w 561821"/>
              <a:gd name="connsiteY25" fmla="*/ 4948 h 467613"/>
              <a:gd name="connsiteX26" fmla="*/ 216632 w 561821"/>
              <a:gd name="connsiteY26" fmla="*/ 408 h 467613"/>
              <a:gd name="connsiteX27" fmla="*/ 199372 w 561821"/>
              <a:gd name="connsiteY27" fmla="*/ 37667 h 467613"/>
              <a:gd name="connsiteX28" fmla="*/ 182906 w 561821"/>
              <a:gd name="connsiteY28" fmla="*/ 73002 h 467613"/>
              <a:gd name="connsiteX29" fmla="*/ 178406 w 561821"/>
              <a:gd name="connsiteY29" fmla="*/ 82894 h 467613"/>
              <a:gd name="connsiteX30" fmla="*/ 167832 w 561821"/>
              <a:gd name="connsiteY30" fmla="*/ 106245 h 467613"/>
              <a:gd name="connsiteX31" fmla="*/ 161717 w 561821"/>
              <a:gd name="connsiteY31" fmla="*/ 119744 h 467613"/>
              <a:gd name="connsiteX32" fmla="*/ 143005 w 561821"/>
              <a:gd name="connsiteY32" fmla="*/ 147697 h 467613"/>
              <a:gd name="connsiteX33" fmla="*/ 137044 w 561821"/>
              <a:gd name="connsiteY33" fmla="*/ 155824 h 467613"/>
              <a:gd name="connsiteX34" fmla="*/ 132395 w 561821"/>
              <a:gd name="connsiteY34" fmla="*/ 163853 h 467613"/>
              <a:gd name="connsiteX35" fmla="*/ 127033 w 561821"/>
              <a:gd name="connsiteY35" fmla="*/ 171713 h 467613"/>
              <a:gd name="connsiteX36" fmla="*/ 123771 w 561821"/>
              <a:gd name="connsiteY36" fmla="*/ 176696 h 467613"/>
              <a:gd name="connsiteX37" fmla="*/ 114776 w 561821"/>
              <a:gd name="connsiteY37" fmla="*/ 190347 h 467613"/>
              <a:gd name="connsiteX38" fmla="*/ 104034 w 561821"/>
              <a:gd name="connsiteY38" fmla="*/ 190794 h 467613"/>
              <a:gd name="connsiteX39" fmla="*/ 95066 w 561821"/>
              <a:gd name="connsiteY39" fmla="*/ 191127 h 467613"/>
              <a:gd name="connsiteX40" fmla="*/ 80523 w 561821"/>
              <a:gd name="connsiteY40" fmla="*/ 205752 h 467613"/>
              <a:gd name="connsiteX41" fmla="*/ 57792 w 561821"/>
              <a:gd name="connsiteY41" fmla="*/ 196040 h 467613"/>
              <a:gd name="connsiteX42" fmla="*/ 37474 w 561821"/>
              <a:gd name="connsiteY42" fmla="*/ 176629 h 467613"/>
              <a:gd name="connsiteX43" fmla="*/ 28256 w 561821"/>
              <a:gd name="connsiteY43" fmla="*/ 176130 h 467613"/>
              <a:gd name="connsiteX44" fmla="*/ 10474 w 561821"/>
              <a:gd name="connsiteY44" fmla="*/ 181074 h 467613"/>
              <a:gd name="connsiteX45" fmla="*/ 9041 w 561821"/>
              <a:gd name="connsiteY45" fmla="*/ 182329 h 467613"/>
              <a:gd name="connsiteX46" fmla="*/ 259 w 561821"/>
              <a:gd name="connsiteY46" fmla="*/ 189892 h 467613"/>
              <a:gd name="connsiteX47" fmla="*/ 5843 w 561821"/>
              <a:gd name="connsiteY47" fmla="*/ 198049 h 467613"/>
              <a:gd name="connsiteX48" fmla="*/ 14457 w 561821"/>
              <a:gd name="connsiteY48" fmla="*/ 195024 h 467613"/>
              <a:gd name="connsiteX49" fmla="*/ 18689 w 561821"/>
              <a:gd name="connsiteY49" fmla="*/ 197234 h 467613"/>
              <a:gd name="connsiteX50" fmla="*/ 17161 w 561821"/>
              <a:gd name="connsiteY50" fmla="*/ 203265 h 467613"/>
              <a:gd name="connsiteX51" fmla="*/ 18889 w 561821"/>
              <a:gd name="connsiteY51" fmla="*/ 206226 h 467613"/>
              <a:gd name="connsiteX52" fmla="*/ 14893 w 561821"/>
              <a:gd name="connsiteY52" fmla="*/ 212113 h 467613"/>
              <a:gd name="connsiteX53" fmla="*/ 25444 w 561821"/>
              <a:gd name="connsiteY53" fmla="*/ 228737 h 467613"/>
              <a:gd name="connsiteX54" fmla="*/ 30030 w 561821"/>
              <a:gd name="connsiteY54" fmla="*/ 244107 h 467613"/>
              <a:gd name="connsiteX55" fmla="*/ 32761 w 561821"/>
              <a:gd name="connsiteY55" fmla="*/ 256407 h 467613"/>
              <a:gd name="connsiteX56" fmla="*/ 36784 w 561821"/>
              <a:gd name="connsiteY56" fmla="*/ 264757 h 467613"/>
              <a:gd name="connsiteX57" fmla="*/ 31545 w 561821"/>
              <a:gd name="connsiteY57" fmla="*/ 295061 h 467613"/>
              <a:gd name="connsiteX58" fmla="*/ 46878 w 561821"/>
              <a:gd name="connsiteY58" fmla="*/ 294412 h 467613"/>
              <a:gd name="connsiteX59" fmla="*/ 70870 w 561821"/>
              <a:gd name="connsiteY59" fmla="*/ 291088 h 467613"/>
              <a:gd name="connsiteX60" fmla="*/ 68983 w 561821"/>
              <a:gd name="connsiteY60" fmla="*/ 294395 h 467613"/>
              <a:gd name="connsiteX61" fmla="*/ 72498 w 561821"/>
              <a:gd name="connsiteY61" fmla="*/ 300218 h 467613"/>
              <a:gd name="connsiteX62" fmla="*/ 75220 w 561821"/>
              <a:gd name="connsiteY62" fmla="*/ 299079 h 467613"/>
              <a:gd name="connsiteX63" fmla="*/ 78613 w 561821"/>
              <a:gd name="connsiteY63" fmla="*/ 294951 h 467613"/>
              <a:gd name="connsiteX64" fmla="*/ 82346 w 561821"/>
              <a:gd name="connsiteY64" fmla="*/ 294354 h 467613"/>
              <a:gd name="connsiteX65" fmla="*/ 85145 w 561821"/>
              <a:gd name="connsiteY65" fmla="*/ 298699 h 467613"/>
              <a:gd name="connsiteX66" fmla="*/ 88656 w 561821"/>
              <a:gd name="connsiteY66" fmla="*/ 298072 h 467613"/>
              <a:gd name="connsiteX67" fmla="*/ 92204 w 561821"/>
              <a:gd name="connsiteY67" fmla="*/ 300564 h 467613"/>
              <a:gd name="connsiteX68" fmla="*/ 95946 w 561821"/>
              <a:gd name="connsiteY68" fmla="*/ 303062 h 467613"/>
              <a:gd name="connsiteX69" fmla="*/ 95270 w 561821"/>
              <a:gd name="connsiteY69" fmla="*/ 303545 h 467613"/>
              <a:gd name="connsiteX70" fmla="*/ 94422 w 561821"/>
              <a:gd name="connsiteY70" fmla="*/ 304135 h 467613"/>
              <a:gd name="connsiteX71" fmla="*/ 92122 w 561821"/>
              <a:gd name="connsiteY71" fmla="*/ 303543 h 467613"/>
              <a:gd name="connsiteX72" fmla="*/ 91383 w 561821"/>
              <a:gd name="connsiteY72" fmla="*/ 304992 h 467613"/>
              <a:gd name="connsiteX73" fmla="*/ 84360 w 561821"/>
              <a:gd name="connsiteY73" fmla="*/ 309086 h 467613"/>
              <a:gd name="connsiteX74" fmla="*/ 79085 w 561821"/>
              <a:gd name="connsiteY74" fmla="*/ 310231 h 467613"/>
              <a:gd name="connsiteX75" fmla="*/ 79298 w 561821"/>
              <a:gd name="connsiteY75" fmla="*/ 319965 h 467613"/>
              <a:gd name="connsiteX76" fmla="*/ 78354 w 561821"/>
              <a:gd name="connsiteY76" fmla="*/ 336908 h 467613"/>
              <a:gd name="connsiteX77" fmla="*/ 70761 w 561821"/>
              <a:gd name="connsiteY77" fmla="*/ 338959 h 467613"/>
              <a:gd name="connsiteX78" fmla="*/ 70030 w 561821"/>
              <a:gd name="connsiteY78" fmla="*/ 338808 h 467613"/>
              <a:gd name="connsiteX79" fmla="*/ 63721 w 561821"/>
              <a:gd name="connsiteY79" fmla="*/ 335409 h 467613"/>
              <a:gd name="connsiteX80" fmla="*/ 60396 w 561821"/>
              <a:gd name="connsiteY80" fmla="*/ 340206 h 467613"/>
              <a:gd name="connsiteX81" fmla="*/ 50892 w 561821"/>
              <a:gd name="connsiteY81" fmla="*/ 340264 h 467613"/>
              <a:gd name="connsiteX82" fmla="*/ 52652 w 561821"/>
              <a:gd name="connsiteY82" fmla="*/ 345654 h 467613"/>
              <a:gd name="connsiteX83" fmla="*/ 51400 w 561821"/>
              <a:gd name="connsiteY83" fmla="*/ 346164 h 467613"/>
              <a:gd name="connsiteX84" fmla="*/ 50661 w 561821"/>
              <a:gd name="connsiteY84" fmla="*/ 351802 h 467613"/>
              <a:gd name="connsiteX85" fmla="*/ 44528 w 561821"/>
              <a:gd name="connsiteY85" fmla="*/ 353589 h 467613"/>
              <a:gd name="connsiteX86" fmla="*/ 44555 w 561821"/>
              <a:gd name="connsiteY86" fmla="*/ 369901 h 467613"/>
              <a:gd name="connsiteX87" fmla="*/ 41765 w 561821"/>
              <a:gd name="connsiteY87" fmla="*/ 376917 h 467613"/>
              <a:gd name="connsiteX88" fmla="*/ 37429 w 561821"/>
              <a:gd name="connsiteY88" fmla="*/ 375372 h 467613"/>
              <a:gd name="connsiteX89" fmla="*/ 37161 w 561821"/>
              <a:gd name="connsiteY89" fmla="*/ 370132 h 467613"/>
              <a:gd name="connsiteX90" fmla="*/ 34988 w 561821"/>
              <a:gd name="connsiteY90" fmla="*/ 368405 h 467613"/>
              <a:gd name="connsiteX91" fmla="*/ 31386 w 561821"/>
              <a:gd name="connsiteY91" fmla="*/ 369573 h 467613"/>
              <a:gd name="connsiteX92" fmla="*/ 25362 w 561821"/>
              <a:gd name="connsiteY92" fmla="*/ 379178 h 467613"/>
              <a:gd name="connsiteX93" fmla="*/ 16430 w 561821"/>
              <a:gd name="connsiteY93" fmla="*/ 379178 h 467613"/>
              <a:gd name="connsiteX94" fmla="*/ 15083 w 561821"/>
              <a:gd name="connsiteY94" fmla="*/ 388262 h 467613"/>
              <a:gd name="connsiteX95" fmla="*/ 12652 w 561821"/>
              <a:gd name="connsiteY95" fmla="*/ 402142 h 467613"/>
              <a:gd name="connsiteX96" fmla="*/ 14167 w 561821"/>
              <a:gd name="connsiteY96" fmla="*/ 409675 h 467613"/>
              <a:gd name="connsiteX97" fmla="*/ 14756 w 561821"/>
              <a:gd name="connsiteY97" fmla="*/ 409912 h 467613"/>
              <a:gd name="connsiteX98" fmla="*/ 20164 w 561821"/>
              <a:gd name="connsiteY98" fmla="*/ 419019 h 467613"/>
              <a:gd name="connsiteX99" fmla="*/ 31835 w 561821"/>
              <a:gd name="connsiteY99" fmla="*/ 438708 h 467613"/>
              <a:gd name="connsiteX100" fmla="*/ 40191 w 561821"/>
              <a:gd name="connsiteY100" fmla="*/ 452828 h 467613"/>
              <a:gd name="connsiteX101" fmla="*/ 52484 w 561821"/>
              <a:gd name="connsiteY101" fmla="*/ 453814 h 467613"/>
              <a:gd name="connsiteX102" fmla="*/ 87137 w 561821"/>
              <a:gd name="connsiteY102" fmla="*/ 456541 h 467613"/>
              <a:gd name="connsiteX103" fmla="*/ 106148 w 561821"/>
              <a:gd name="connsiteY103" fmla="*/ 457972 h 467613"/>
              <a:gd name="connsiteX104" fmla="*/ 124175 w 561821"/>
              <a:gd name="connsiteY104" fmla="*/ 459218 h 467613"/>
              <a:gd name="connsiteX105" fmla="*/ 143962 w 561821"/>
              <a:gd name="connsiteY105" fmla="*/ 460971 h 467613"/>
              <a:gd name="connsiteX106" fmla="*/ 219291 w 561821"/>
              <a:gd name="connsiteY106" fmla="*/ 466873 h 467613"/>
              <a:gd name="connsiteX107" fmla="*/ 232523 w 561821"/>
              <a:gd name="connsiteY107" fmla="*/ 468022 h 467613"/>
              <a:gd name="connsiteX108" fmla="*/ 243119 w 561821"/>
              <a:gd name="connsiteY108" fmla="*/ 411434 h 467613"/>
              <a:gd name="connsiteX109" fmla="*/ 243609 w 561821"/>
              <a:gd name="connsiteY109" fmla="*/ 410176 h 467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561821" h="467613">
                <a:moveTo>
                  <a:pt x="243609" y="410176"/>
                </a:moveTo>
                <a:lnTo>
                  <a:pt x="249543" y="379036"/>
                </a:lnTo>
                <a:lnTo>
                  <a:pt x="264295" y="335022"/>
                </a:lnTo>
                <a:lnTo>
                  <a:pt x="266871" y="327202"/>
                </a:lnTo>
                <a:lnTo>
                  <a:pt x="296116" y="320195"/>
                </a:lnTo>
                <a:lnTo>
                  <a:pt x="311204" y="307832"/>
                </a:lnTo>
                <a:lnTo>
                  <a:pt x="315717" y="283653"/>
                </a:lnTo>
                <a:lnTo>
                  <a:pt x="313313" y="271701"/>
                </a:lnTo>
                <a:lnTo>
                  <a:pt x="332238" y="255809"/>
                </a:lnTo>
                <a:lnTo>
                  <a:pt x="339614" y="241521"/>
                </a:lnTo>
                <a:lnTo>
                  <a:pt x="337342" y="237666"/>
                </a:lnTo>
                <a:lnTo>
                  <a:pt x="344377" y="217857"/>
                </a:lnTo>
                <a:lnTo>
                  <a:pt x="347403" y="202526"/>
                </a:lnTo>
                <a:lnTo>
                  <a:pt x="350592" y="186337"/>
                </a:lnTo>
                <a:lnTo>
                  <a:pt x="351418" y="181833"/>
                </a:lnTo>
                <a:lnTo>
                  <a:pt x="357746" y="149765"/>
                </a:lnTo>
                <a:lnTo>
                  <a:pt x="398885" y="148553"/>
                </a:lnTo>
                <a:lnTo>
                  <a:pt x="421929" y="144652"/>
                </a:lnTo>
                <a:lnTo>
                  <a:pt x="431927" y="112213"/>
                </a:lnTo>
                <a:lnTo>
                  <a:pt x="562080" y="107224"/>
                </a:lnTo>
                <a:lnTo>
                  <a:pt x="483504" y="80583"/>
                </a:lnTo>
                <a:lnTo>
                  <a:pt x="426129" y="63764"/>
                </a:lnTo>
                <a:lnTo>
                  <a:pt x="413981" y="60166"/>
                </a:lnTo>
                <a:lnTo>
                  <a:pt x="369209" y="46731"/>
                </a:lnTo>
                <a:lnTo>
                  <a:pt x="292034" y="22551"/>
                </a:lnTo>
                <a:lnTo>
                  <a:pt x="232400" y="4948"/>
                </a:lnTo>
                <a:lnTo>
                  <a:pt x="216632" y="408"/>
                </a:lnTo>
                <a:lnTo>
                  <a:pt x="199372" y="37667"/>
                </a:lnTo>
                <a:lnTo>
                  <a:pt x="182906" y="73002"/>
                </a:lnTo>
                <a:lnTo>
                  <a:pt x="178406" y="82894"/>
                </a:lnTo>
                <a:lnTo>
                  <a:pt x="167832" y="106245"/>
                </a:lnTo>
                <a:lnTo>
                  <a:pt x="161717" y="119744"/>
                </a:lnTo>
                <a:lnTo>
                  <a:pt x="143005" y="147697"/>
                </a:lnTo>
                <a:lnTo>
                  <a:pt x="137044" y="155824"/>
                </a:lnTo>
                <a:lnTo>
                  <a:pt x="132395" y="163853"/>
                </a:lnTo>
                <a:lnTo>
                  <a:pt x="127033" y="171713"/>
                </a:lnTo>
                <a:lnTo>
                  <a:pt x="123771" y="176696"/>
                </a:lnTo>
                <a:lnTo>
                  <a:pt x="114776" y="190347"/>
                </a:lnTo>
                <a:lnTo>
                  <a:pt x="104034" y="190794"/>
                </a:lnTo>
                <a:lnTo>
                  <a:pt x="95066" y="191127"/>
                </a:lnTo>
                <a:lnTo>
                  <a:pt x="80523" y="205752"/>
                </a:lnTo>
                <a:lnTo>
                  <a:pt x="57792" y="196040"/>
                </a:lnTo>
                <a:lnTo>
                  <a:pt x="37474" y="176629"/>
                </a:lnTo>
                <a:lnTo>
                  <a:pt x="28256" y="176130"/>
                </a:lnTo>
                <a:lnTo>
                  <a:pt x="10474" y="181074"/>
                </a:lnTo>
                <a:lnTo>
                  <a:pt x="9041" y="182329"/>
                </a:lnTo>
                <a:lnTo>
                  <a:pt x="259" y="189892"/>
                </a:lnTo>
                <a:lnTo>
                  <a:pt x="5843" y="198049"/>
                </a:lnTo>
                <a:lnTo>
                  <a:pt x="14457" y="195024"/>
                </a:lnTo>
                <a:lnTo>
                  <a:pt x="18689" y="197234"/>
                </a:lnTo>
                <a:lnTo>
                  <a:pt x="17161" y="203265"/>
                </a:lnTo>
                <a:lnTo>
                  <a:pt x="18889" y="206226"/>
                </a:lnTo>
                <a:lnTo>
                  <a:pt x="14893" y="212113"/>
                </a:lnTo>
                <a:lnTo>
                  <a:pt x="25444" y="228737"/>
                </a:lnTo>
                <a:lnTo>
                  <a:pt x="30030" y="244107"/>
                </a:lnTo>
                <a:lnTo>
                  <a:pt x="32761" y="256407"/>
                </a:lnTo>
                <a:lnTo>
                  <a:pt x="36784" y="264757"/>
                </a:lnTo>
                <a:lnTo>
                  <a:pt x="31545" y="295061"/>
                </a:lnTo>
                <a:lnTo>
                  <a:pt x="46878" y="294412"/>
                </a:lnTo>
                <a:lnTo>
                  <a:pt x="70870" y="291088"/>
                </a:lnTo>
                <a:lnTo>
                  <a:pt x="68983" y="294395"/>
                </a:lnTo>
                <a:lnTo>
                  <a:pt x="72498" y="300218"/>
                </a:lnTo>
                <a:lnTo>
                  <a:pt x="75220" y="299079"/>
                </a:lnTo>
                <a:lnTo>
                  <a:pt x="78613" y="294951"/>
                </a:lnTo>
                <a:lnTo>
                  <a:pt x="82346" y="294354"/>
                </a:lnTo>
                <a:lnTo>
                  <a:pt x="85145" y="298699"/>
                </a:lnTo>
                <a:lnTo>
                  <a:pt x="88656" y="298072"/>
                </a:lnTo>
                <a:lnTo>
                  <a:pt x="92204" y="300564"/>
                </a:lnTo>
                <a:lnTo>
                  <a:pt x="95946" y="303062"/>
                </a:lnTo>
                <a:lnTo>
                  <a:pt x="95270" y="303545"/>
                </a:lnTo>
                <a:lnTo>
                  <a:pt x="94422" y="304135"/>
                </a:lnTo>
                <a:lnTo>
                  <a:pt x="92122" y="303543"/>
                </a:lnTo>
                <a:lnTo>
                  <a:pt x="91383" y="304992"/>
                </a:lnTo>
                <a:lnTo>
                  <a:pt x="84360" y="309086"/>
                </a:lnTo>
                <a:lnTo>
                  <a:pt x="79085" y="310231"/>
                </a:lnTo>
                <a:lnTo>
                  <a:pt x="79298" y="319965"/>
                </a:lnTo>
                <a:lnTo>
                  <a:pt x="78354" y="336908"/>
                </a:lnTo>
                <a:lnTo>
                  <a:pt x="70761" y="338959"/>
                </a:lnTo>
                <a:lnTo>
                  <a:pt x="70030" y="338808"/>
                </a:lnTo>
                <a:lnTo>
                  <a:pt x="63721" y="335409"/>
                </a:lnTo>
                <a:lnTo>
                  <a:pt x="60396" y="340206"/>
                </a:lnTo>
                <a:lnTo>
                  <a:pt x="50892" y="340264"/>
                </a:lnTo>
                <a:lnTo>
                  <a:pt x="52652" y="345654"/>
                </a:lnTo>
                <a:lnTo>
                  <a:pt x="51400" y="346164"/>
                </a:lnTo>
                <a:lnTo>
                  <a:pt x="50661" y="351802"/>
                </a:lnTo>
                <a:lnTo>
                  <a:pt x="44528" y="353589"/>
                </a:lnTo>
                <a:lnTo>
                  <a:pt x="44555" y="369901"/>
                </a:lnTo>
                <a:lnTo>
                  <a:pt x="41765" y="376917"/>
                </a:lnTo>
                <a:lnTo>
                  <a:pt x="37429" y="375372"/>
                </a:lnTo>
                <a:lnTo>
                  <a:pt x="37161" y="370132"/>
                </a:lnTo>
                <a:lnTo>
                  <a:pt x="34988" y="368405"/>
                </a:lnTo>
                <a:lnTo>
                  <a:pt x="31386" y="369573"/>
                </a:lnTo>
                <a:lnTo>
                  <a:pt x="25362" y="379178"/>
                </a:lnTo>
                <a:lnTo>
                  <a:pt x="16430" y="379178"/>
                </a:lnTo>
                <a:lnTo>
                  <a:pt x="15083" y="388262"/>
                </a:lnTo>
                <a:lnTo>
                  <a:pt x="12652" y="402142"/>
                </a:lnTo>
                <a:lnTo>
                  <a:pt x="14167" y="409675"/>
                </a:lnTo>
                <a:lnTo>
                  <a:pt x="14756" y="409912"/>
                </a:lnTo>
                <a:lnTo>
                  <a:pt x="20164" y="419019"/>
                </a:lnTo>
                <a:lnTo>
                  <a:pt x="31835" y="438708"/>
                </a:lnTo>
                <a:lnTo>
                  <a:pt x="40191" y="452828"/>
                </a:lnTo>
                <a:lnTo>
                  <a:pt x="52484" y="453814"/>
                </a:lnTo>
                <a:lnTo>
                  <a:pt x="87137" y="456541"/>
                </a:lnTo>
                <a:lnTo>
                  <a:pt x="106148" y="457972"/>
                </a:lnTo>
                <a:lnTo>
                  <a:pt x="124175" y="459218"/>
                </a:lnTo>
                <a:lnTo>
                  <a:pt x="143962" y="460971"/>
                </a:lnTo>
                <a:lnTo>
                  <a:pt x="219291" y="466873"/>
                </a:lnTo>
                <a:lnTo>
                  <a:pt x="232523" y="468022"/>
                </a:lnTo>
                <a:lnTo>
                  <a:pt x="243119" y="411434"/>
                </a:lnTo>
                <a:lnTo>
                  <a:pt x="243609" y="41017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84A24875-3E97-1336-7714-6B607B02BA25}"/>
              </a:ext>
            </a:extLst>
          </p:cNvPr>
          <p:cNvSpPr>
            <a:spLocks/>
          </p:cNvSpPr>
          <p:nvPr/>
        </p:nvSpPr>
        <p:spPr>
          <a:xfrm flipV="1">
            <a:off x="6448864" y="1859720"/>
            <a:ext cx="501278" cy="332941"/>
          </a:xfrm>
          <a:custGeom>
            <a:avLst/>
            <a:gdLst>
              <a:gd name="connsiteX0" fmla="*/ 208540 w 341369"/>
              <a:gd name="connsiteY0" fmla="*/ 54228 h 226732"/>
              <a:gd name="connsiteX1" fmla="*/ 185963 w 341369"/>
              <a:gd name="connsiteY1" fmla="*/ 41640 h 226732"/>
              <a:gd name="connsiteX2" fmla="*/ 178837 w 341369"/>
              <a:gd name="connsiteY2" fmla="*/ 37887 h 226732"/>
              <a:gd name="connsiteX3" fmla="*/ 174654 w 341369"/>
              <a:gd name="connsiteY3" fmla="*/ 36962 h 226732"/>
              <a:gd name="connsiteX4" fmla="*/ 170281 w 341369"/>
              <a:gd name="connsiteY4" fmla="*/ 36331 h 226732"/>
              <a:gd name="connsiteX5" fmla="*/ 160905 w 341369"/>
              <a:gd name="connsiteY5" fmla="*/ 34230 h 226732"/>
              <a:gd name="connsiteX6" fmla="*/ 155620 w 341369"/>
              <a:gd name="connsiteY6" fmla="*/ 33413 h 226732"/>
              <a:gd name="connsiteX7" fmla="*/ 146266 w 341369"/>
              <a:gd name="connsiteY7" fmla="*/ 31335 h 226732"/>
              <a:gd name="connsiteX8" fmla="*/ 150544 w 341369"/>
              <a:gd name="connsiteY8" fmla="*/ 21533 h 226732"/>
              <a:gd name="connsiteX9" fmla="*/ 149419 w 341369"/>
              <a:gd name="connsiteY9" fmla="*/ 10987 h 226732"/>
              <a:gd name="connsiteX10" fmla="*/ 142456 w 341369"/>
              <a:gd name="connsiteY10" fmla="*/ 2724 h 226732"/>
              <a:gd name="connsiteX11" fmla="*/ 140179 w 341369"/>
              <a:gd name="connsiteY11" fmla="*/ 2138 h 226732"/>
              <a:gd name="connsiteX12" fmla="*/ 131959 w 341369"/>
              <a:gd name="connsiteY12" fmla="*/ 60 h 226732"/>
              <a:gd name="connsiteX13" fmla="*/ 121440 w 341369"/>
              <a:gd name="connsiteY13" fmla="*/ 8668 h 226732"/>
              <a:gd name="connsiteX14" fmla="*/ 115828 w 341369"/>
              <a:gd name="connsiteY14" fmla="*/ 14776 h 226732"/>
              <a:gd name="connsiteX15" fmla="*/ 108693 w 341369"/>
              <a:gd name="connsiteY15" fmla="*/ 22132 h 226732"/>
              <a:gd name="connsiteX16" fmla="*/ 103780 w 341369"/>
              <a:gd name="connsiteY16" fmla="*/ 27187 h 226732"/>
              <a:gd name="connsiteX17" fmla="*/ 98196 w 341369"/>
              <a:gd name="connsiteY17" fmla="*/ 24973 h 226732"/>
              <a:gd name="connsiteX18" fmla="*/ 95556 w 341369"/>
              <a:gd name="connsiteY18" fmla="*/ 22549 h 226732"/>
              <a:gd name="connsiteX19" fmla="*/ 85558 w 341369"/>
              <a:gd name="connsiteY19" fmla="*/ 13410 h 226732"/>
              <a:gd name="connsiteX20" fmla="*/ 78155 w 341369"/>
              <a:gd name="connsiteY20" fmla="*/ 7507 h 226732"/>
              <a:gd name="connsiteX21" fmla="*/ 69668 w 341369"/>
              <a:gd name="connsiteY21" fmla="*/ 3813 h 226732"/>
              <a:gd name="connsiteX22" fmla="*/ 66002 w 341369"/>
              <a:gd name="connsiteY22" fmla="*/ 4435 h 226732"/>
              <a:gd name="connsiteX23" fmla="*/ 59697 w 341369"/>
              <a:gd name="connsiteY23" fmla="*/ 5524 h 226732"/>
              <a:gd name="connsiteX24" fmla="*/ 56186 w 341369"/>
              <a:gd name="connsiteY24" fmla="*/ 10066 h 226732"/>
              <a:gd name="connsiteX25" fmla="*/ 55342 w 341369"/>
              <a:gd name="connsiteY25" fmla="*/ 11164 h 226732"/>
              <a:gd name="connsiteX26" fmla="*/ 53192 w 341369"/>
              <a:gd name="connsiteY26" fmla="*/ 14291 h 226732"/>
              <a:gd name="connsiteX27" fmla="*/ 53151 w 341369"/>
              <a:gd name="connsiteY27" fmla="*/ 14386 h 226732"/>
              <a:gd name="connsiteX28" fmla="*/ 47975 w 341369"/>
              <a:gd name="connsiteY28" fmla="*/ 24886 h 226732"/>
              <a:gd name="connsiteX29" fmla="*/ 43775 w 341369"/>
              <a:gd name="connsiteY29" fmla="*/ 32873 h 226732"/>
              <a:gd name="connsiteX30" fmla="*/ 345 w 341369"/>
              <a:gd name="connsiteY30" fmla="*/ 52966 h 226732"/>
              <a:gd name="connsiteX31" fmla="*/ 3312 w 341369"/>
              <a:gd name="connsiteY31" fmla="*/ 72842 h 226732"/>
              <a:gd name="connsiteX32" fmla="*/ 7167 w 341369"/>
              <a:gd name="connsiteY32" fmla="*/ 98558 h 226732"/>
              <a:gd name="connsiteX33" fmla="*/ 8478 w 341369"/>
              <a:gd name="connsiteY33" fmla="*/ 107370 h 226732"/>
              <a:gd name="connsiteX34" fmla="*/ 40055 w 341369"/>
              <a:gd name="connsiteY34" fmla="*/ 129370 h 226732"/>
              <a:gd name="connsiteX35" fmla="*/ 47989 w 341369"/>
              <a:gd name="connsiteY35" fmla="*/ 134869 h 226732"/>
              <a:gd name="connsiteX36" fmla="*/ 55991 w 341369"/>
              <a:gd name="connsiteY36" fmla="*/ 140460 h 226732"/>
              <a:gd name="connsiteX37" fmla="*/ 57583 w 341369"/>
              <a:gd name="connsiteY37" fmla="*/ 141572 h 226732"/>
              <a:gd name="connsiteX38" fmla="*/ 80972 w 341369"/>
              <a:gd name="connsiteY38" fmla="*/ 157840 h 226732"/>
              <a:gd name="connsiteX39" fmla="*/ 83431 w 341369"/>
              <a:gd name="connsiteY39" fmla="*/ 159551 h 226732"/>
              <a:gd name="connsiteX40" fmla="*/ 86297 w 341369"/>
              <a:gd name="connsiteY40" fmla="*/ 161547 h 226732"/>
              <a:gd name="connsiteX41" fmla="*/ 88457 w 341369"/>
              <a:gd name="connsiteY41" fmla="*/ 163031 h 226732"/>
              <a:gd name="connsiteX42" fmla="*/ 88856 w 341369"/>
              <a:gd name="connsiteY42" fmla="*/ 163308 h 226732"/>
              <a:gd name="connsiteX43" fmla="*/ 90611 w 341369"/>
              <a:gd name="connsiteY43" fmla="*/ 164547 h 226732"/>
              <a:gd name="connsiteX44" fmla="*/ 93506 w 341369"/>
              <a:gd name="connsiteY44" fmla="*/ 166553 h 226732"/>
              <a:gd name="connsiteX45" fmla="*/ 97679 w 341369"/>
              <a:gd name="connsiteY45" fmla="*/ 169511 h 226732"/>
              <a:gd name="connsiteX46" fmla="*/ 124388 w 341369"/>
              <a:gd name="connsiteY46" fmla="*/ 188030 h 226732"/>
              <a:gd name="connsiteX47" fmla="*/ 125481 w 341369"/>
              <a:gd name="connsiteY47" fmla="*/ 188779 h 226732"/>
              <a:gd name="connsiteX48" fmla="*/ 126928 w 341369"/>
              <a:gd name="connsiteY48" fmla="*/ 189777 h 226732"/>
              <a:gd name="connsiteX49" fmla="*/ 131578 w 341369"/>
              <a:gd name="connsiteY49" fmla="*/ 193017 h 226732"/>
              <a:gd name="connsiteX50" fmla="*/ 137498 w 341369"/>
              <a:gd name="connsiteY50" fmla="*/ 197110 h 226732"/>
              <a:gd name="connsiteX51" fmla="*/ 138764 w 341369"/>
              <a:gd name="connsiteY51" fmla="*/ 198027 h 226732"/>
              <a:gd name="connsiteX52" fmla="*/ 150081 w 341369"/>
              <a:gd name="connsiteY52" fmla="*/ 205895 h 226732"/>
              <a:gd name="connsiteX53" fmla="*/ 158473 w 341369"/>
              <a:gd name="connsiteY53" fmla="*/ 211722 h 226732"/>
              <a:gd name="connsiteX54" fmla="*/ 158591 w 341369"/>
              <a:gd name="connsiteY54" fmla="*/ 211822 h 226732"/>
              <a:gd name="connsiteX55" fmla="*/ 165967 w 341369"/>
              <a:gd name="connsiteY55" fmla="*/ 216927 h 226732"/>
              <a:gd name="connsiteX56" fmla="*/ 172277 w 341369"/>
              <a:gd name="connsiteY56" fmla="*/ 218969 h 226732"/>
              <a:gd name="connsiteX57" fmla="*/ 173829 w 341369"/>
              <a:gd name="connsiteY57" fmla="*/ 219509 h 226732"/>
              <a:gd name="connsiteX58" fmla="*/ 174296 w 341369"/>
              <a:gd name="connsiteY58" fmla="*/ 219659 h 226732"/>
              <a:gd name="connsiteX59" fmla="*/ 183191 w 341369"/>
              <a:gd name="connsiteY59" fmla="*/ 222567 h 226732"/>
              <a:gd name="connsiteX60" fmla="*/ 186589 w 341369"/>
              <a:gd name="connsiteY60" fmla="*/ 223702 h 226732"/>
              <a:gd name="connsiteX61" fmla="*/ 190567 w 341369"/>
              <a:gd name="connsiteY61" fmla="*/ 224224 h 226732"/>
              <a:gd name="connsiteX62" fmla="*/ 197952 w 341369"/>
              <a:gd name="connsiteY62" fmla="*/ 225186 h 226732"/>
              <a:gd name="connsiteX63" fmla="*/ 199368 w 341369"/>
              <a:gd name="connsiteY63" fmla="*/ 225376 h 226732"/>
              <a:gd name="connsiteX64" fmla="*/ 201241 w 341369"/>
              <a:gd name="connsiteY64" fmla="*/ 225590 h 226732"/>
              <a:gd name="connsiteX65" fmla="*/ 210572 w 341369"/>
              <a:gd name="connsiteY65" fmla="*/ 226792 h 226732"/>
              <a:gd name="connsiteX66" fmla="*/ 215666 w 341369"/>
              <a:gd name="connsiteY66" fmla="*/ 226429 h 226732"/>
              <a:gd name="connsiteX67" fmla="*/ 220511 w 341369"/>
              <a:gd name="connsiteY67" fmla="*/ 226166 h 226732"/>
              <a:gd name="connsiteX68" fmla="*/ 221019 w 341369"/>
              <a:gd name="connsiteY68" fmla="*/ 226130 h 226732"/>
              <a:gd name="connsiteX69" fmla="*/ 224997 w 341369"/>
              <a:gd name="connsiteY69" fmla="*/ 225907 h 226732"/>
              <a:gd name="connsiteX70" fmla="*/ 237889 w 341369"/>
              <a:gd name="connsiteY70" fmla="*/ 225149 h 226732"/>
              <a:gd name="connsiteX71" fmla="*/ 240021 w 341369"/>
              <a:gd name="connsiteY71" fmla="*/ 225018 h 226732"/>
              <a:gd name="connsiteX72" fmla="*/ 250759 w 341369"/>
              <a:gd name="connsiteY72" fmla="*/ 224442 h 226732"/>
              <a:gd name="connsiteX73" fmla="*/ 253367 w 341369"/>
              <a:gd name="connsiteY73" fmla="*/ 224301 h 226732"/>
              <a:gd name="connsiteX74" fmla="*/ 294111 w 341369"/>
              <a:gd name="connsiteY74" fmla="*/ 221932 h 226732"/>
              <a:gd name="connsiteX75" fmla="*/ 315232 w 341369"/>
              <a:gd name="connsiteY75" fmla="*/ 214404 h 226732"/>
              <a:gd name="connsiteX76" fmla="*/ 318054 w 341369"/>
              <a:gd name="connsiteY76" fmla="*/ 213750 h 226732"/>
              <a:gd name="connsiteX77" fmla="*/ 324005 w 341369"/>
              <a:gd name="connsiteY77" fmla="*/ 208759 h 226732"/>
              <a:gd name="connsiteX78" fmla="*/ 315137 w 341369"/>
              <a:gd name="connsiteY78" fmla="*/ 187894 h 226732"/>
              <a:gd name="connsiteX79" fmla="*/ 313037 w 341369"/>
              <a:gd name="connsiteY79" fmla="*/ 174825 h 226732"/>
              <a:gd name="connsiteX80" fmla="*/ 304263 w 341369"/>
              <a:gd name="connsiteY80" fmla="*/ 153302 h 226732"/>
              <a:gd name="connsiteX81" fmla="*/ 301428 w 341369"/>
              <a:gd name="connsiteY81" fmla="*/ 148601 h 226732"/>
              <a:gd name="connsiteX82" fmla="*/ 305225 w 341369"/>
              <a:gd name="connsiteY82" fmla="*/ 140265 h 226732"/>
              <a:gd name="connsiteX83" fmla="*/ 313613 w 341369"/>
              <a:gd name="connsiteY83" fmla="*/ 122799 h 226732"/>
              <a:gd name="connsiteX84" fmla="*/ 318076 w 341369"/>
              <a:gd name="connsiteY84" fmla="*/ 109176 h 226732"/>
              <a:gd name="connsiteX85" fmla="*/ 329512 w 341369"/>
              <a:gd name="connsiteY85" fmla="*/ 85090 h 226732"/>
              <a:gd name="connsiteX86" fmla="*/ 341715 w 341369"/>
              <a:gd name="connsiteY86" fmla="*/ 75374 h 226732"/>
              <a:gd name="connsiteX87" fmla="*/ 331481 w 341369"/>
              <a:gd name="connsiteY87" fmla="*/ 66276 h 226732"/>
              <a:gd name="connsiteX88" fmla="*/ 328501 w 341369"/>
              <a:gd name="connsiteY88" fmla="*/ 44218 h 226732"/>
              <a:gd name="connsiteX89" fmla="*/ 321156 w 341369"/>
              <a:gd name="connsiteY89" fmla="*/ 41953 h 226732"/>
              <a:gd name="connsiteX90" fmla="*/ 302363 w 341369"/>
              <a:gd name="connsiteY90" fmla="*/ 36258 h 226732"/>
              <a:gd name="connsiteX91" fmla="*/ 293767 w 341369"/>
              <a:gd name="connsiteY91" fmla="*/ 28630 h 226732"/>
              <a:gd name="connsiteX92" fmla="*/ 282716 w 341369"/>
              <a:gd name="connsiteY92" fmla="*/ 30808 h 226732"/>
              <a:gd name="connsiteX93" fmla="*/ 281564 w 341369"/>
              <a:gd name="connsiteY93" fmla="*/ 30976 h 226732"/>
              <a:gd name="connsiteX94" fmla="*/ 270727 w 341369"/>
              <a:gd name="connsiteY94" fmla="*/ 41354 h 226732"/>
              <a:gd name="connsiteX95" fmla="*/ 254918 w 341369"/>
              <a:gd name="connsiteY95" fmla="*/ 50080 h 226732"/>
              <a:gd name="connsiteX96" fmla="*/ 208540 w 341369"/>
              <a:gd name="connsiteY96" fmla="*/ 54228 h 22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41369" h="226732">
                <a:moveTo>
                  <a:pt x="208540" y="54228"/>
                </a:moveTo>
                <a:lnTo>
                  <a:pt x="185963" y="41640"/>
                </a:lnTo>
                <a:lnTo>
                  <a:pt x="178837" y="37887"/>
                </a:lnTo>
                <a:lnTo>
                  <a:pt x="174654" y="36962"/>
                </a:lnTo>
                <a:lnTo>
                  <a:pt x="170281" y="36331"/>
                </a:lnTo>
                <a:lnTo>
                  <a:pt x="160905" y="34230"/>
                </a:lnTo>
                <a:lnTo>
                  <a:pt x="155620" y="33413"/>
                </a:lnTo>
                <a:lnTo>
                  <a:pt x="146266" y="31335"/>
                </a:lnTo>
                <a:lnTo>
                  <a:pt x="150544" y="21533"/>
                </a:lnTo>
                <a:lnTo>
                  <a:pt x="149419" y="10987"/>
                </a:lnTo>
                <a:lnTo>
                  <a:pt x="142456" y="2724"/>
                </a:lnTo>
                <a:lnTo>
                  <a:pt x="140179" y="2138"/>
                </a:lnTo>
                <a:lnTo>
                  <a:pt x="131959" y="60"/>
                </a:lnTo>
                <a:lnTo>
                  <a:pt x="121440" y="8668"/>
                </a:lnTo>
                <a:lnTo>
                  <a:pt x="115828" y="14776"/>
                </a:lnTo>
                <a:lnTo>
                  <a:pt x="108693" y="22132"/>
                </a:lnTo>
                <a:lnTo>
                  <a:pt x="103780" y="27187"/>
                </a:lnTo>
                <a:lnTo>
                  <a:pt x="98196" y="24973"/>
                </a:lnTo>
                <a:lnTo>
                  <a:pt x="95556" y="22549"/>
                </a:lnTo>
                <a:lnTo>
                  <a:pt x="85558" y="13410"/>
                </a:lnTo>
                <a:lnTo>
                  <a:pt x="78155" y="7507"/>
                </a:lnTo>
                <a:lnTo>
                  <a:pt x="69668" y="3813"/>
                </a:lnTo>
                <a:lnTo>
                  <a:pt x="66002" y="4435"/>
                </a:lnTo>
                <a:lnTo>
                  <a:pt x="59697" y="5524"/>
                </a:lnTo>
                <a:lnTo>
                  <a:pt x="56186" y="10066"/>
                </a:lnTo>
                <a:lnTo>
                  <a:pt x="55342" y="11164"/>
                </a:lnTo>
                <a:lnTo>
                  <a:pt x="53192" y="14291"/>
                </a:lnTo>
                <a:lnTo>
                  <a:pt x="53151" y="14386"/>
                </a:lnTo>
                <a:lnTo>
                  <a:pt x="47975" y="24886"/>
                </a:lnTo>
                <a:lnTo>
                  <a:pt x="43775" y="32873"/>
                </a:lnTo>
                <a:lnTo>
                  <a:pt x="345" y="52966"/>
                </a:lnTo>
                <a:lnTo>
                  <a:pt x="3312" y="72842"/>
                </a:lnTo>
                <a:lnTo>
                  <a:pt x="7167" y="98558"/>
                </a:lnTo>
                <a:lnTo>
                  <a:pt x="8478" y="107370"/>
                </a:lnTo>
                <a:lnTo>
                  <a:pt x="40055" y="129370"/>
                </a:lnTo>
                <a:lnTo>
                  <a:pt x="47989" y="134869"/>
                </a:lnTo>
                <a:lnTo>
                  <a:pt x="55991" y="140460"/>
                </a:lnTo>
                <a:lnTo>
                  <a:pt x="57583" y="141572"/>
                </a:lnTo>
                <a:lnTo>
                  <a:pt x="80972" y="157840"/>
                </a:lnTo>
                <a:lnTo>
                  <a:pt x="83431" y="159551"/>
                </a:lnTo>
                <a:lnTo>
                  <a:pt x="86297" y="161547"/>
                </a:lnTo>
                <a:lnTo>
                  <a:pt x="88457" y="163031"/>
                </a:lnTo>
                <a:lnTo>
                  <a:pt x="88856" y="163308"/>
                </a:lnTo>
                <a:lnTo>
                  <a:pt x="90611" y="164547"/>
                </a:lnTo>
                <a:lnTo>
                  <a:pt x="93506" y="166553"/>
                </a:lnTo>
                <a:lnTo>
                  <a:pt x="97679" y="169511"/>
                </a:lnTo>
                <a:lnTo>
                  <a:pt x="124388" y="188030"/>
                </a:lnTo>
                <a:lnTo>
                  <a:pt x="125481" y="188779"/>
                </a:lnTo>
                <a:lnTo>
                  <a:pt x="126928" y="189777"/>
                </a:lnTo>
                <a:lnTo>
                  <a:pt x="131578" y="193017"/>
                </a:lnTo>
                <a:lnTo>
                  <a:pt x="137498" y="197110"/>
                </a:lnTo>
                <a:lnTo>
                  <a:pt x="138764" y="198027"/>
                </a:lnTo>
                <a:lnTo>
                  <a:pt x="150081" y="205895"/>
                </a:lnTo>
                <a:lnTo>
                  <a:pt x="158473" y="211722"/>
                </a:lnTo>
                <a:lnTo>
                  <a:pt x="158591" y="211822"/>
                </a:lnTo>
                <a:lnTo>
                  <a:pt x="165967" y="216927"/>
                </a:lnTo>
                <a:lnTo>
                  <a:pt x="172277" y="218969"/>
                </a:lnTo>
                <a:lnTo>
                  <a:pt x="173829" y="219509"/>
                </a:lnTo>
                <a:lnTo>
                  <a:pt x="174296" y="219659"/>
                </a:lnTo>
                <a:lnTo>
                  <a:pt x="183191" y="222567"/>
                </a:lnTo>
                <a:lnTo>
                  <a:pt x="186589" y="223702"/>
                </a:lnTo>
                <a:lnTo>
                  <a:pt x="190567" y="224224"/>
                </a:lnTo>
                <a:lnTo>
                  <a:pt x="197952" y="225186"/>
                </a:lnTo>
                <a:lnTo>
                  <a:pt x="199368" y="225376"/>
                </a:lnTo>
                <a:lnTo>
                  <a:pt x="201241" y="225590"/>
                </a:lnTo>
                <a:lnTo>
                  <a:pt x="210572" y="226792"/>
                </a:lnTo>
                <a:lnTo>
                  <a:pt x="215666" y="226429"/>
                </a:lnTo>
                <a:lnTo>
                  <a:pt x="220511" y="226166"/>
                </a:lnTo>
                <a:lnTo>
                  <a:pt x="221019" y="226130"/>
                </a:lnTo>
                <a:lnTo>
                  <a:pt x="224997" y="225907"/>
                </a:lnTo>
                <a:lnTo>
                  <a:pt x="237889" y="225149"/>
                </a:lnTo>
                <a:lnTo>
                  <a:pt x="240021" y="225018"/>
                </a:lnTo>
                <a:lnTo>
                  <a:pt x="250759" y="224442"/>
                </a:lnTo>
                <a:lnTo>
                  <a:pt x="253367" y="224301"/>
                </a:lnTo>
                <a:lnTo>
                  <a:pt x="294111" y="221932"/>
                </a:lnTo>
                <a:lnTo>
                  <a:pt x="315232" y="214404"/>
                </a:lnTo>
                <a:lnTo>
                  <a:pt x="318054" y="213750"/>
                </a:lnTo>
                <a:lnTo>
                  <a:pt x="324005" y="208759"/>
                </a:lnTo>
                <a:lnTo>
                  <a:pt x="315137" y="187894"/>
                </a:lnTo>
                <a:lnTo>
                  <a:pt x="313037" y="174825"/>
                </a:lnTo>
                <a:lnTo>
                  <a:pt x="304263" y="153302"/>
                </a:lnTo>
                <a:lnTo>
                  <a:pt x="301428" y="148601"/>
                </a:lnTo>
                <a:lnTo>
                  <a:pt x="305225" y="140265"/>
                </a:lnTo>
                <a:lnTo>
                  <a:pt x="313613" y="122799"/>
                </a:lnTo>
                <a:lnTo>
                  <a:pt x="318076" y="109176"/>
                </a:lnTo>
                <a:lnTo>
                  <a:pt x="329512" y="85090"/>
                </a:lnTo>
                <a:lnTo>
                  <a:pt x="341715" y="75374"/>
                </a:lnTo>
                <a:lnTo>
                  <a:pt x="331481" y="66276"/>
                </a:lnTo>
                <a:lnTo>
                  <a:pt x="328501" y="44218"/>
                </a:lnTo>
                <a:lnTo>
                  <a:pt x="321156" y="41953"/>
                </a:lnTo>
                <a:lnTo>
                  <a:pt x="302363" y="36258"/>
                </a:lnTo>
                <a:lnTo>
                  <a:pt x="293767" y="28630"/>
                </a:lnTo>
                <a:lnTo>
                  <a:pt x="282716" y="30808"/>
                </a:lnTo>
                <a:lnTo>
                  <a:pt x="281564" y="30976"/>
                </a:lnTo>
                <a:lnTo>
                  <a:pt x="270727" y="41354"/>
                </a:lnTo>
                <a:lnTo>
                  <a:pt x="254918" y="50080"/>
                </a:lnTo>
                <a:lnTo>
                  <a:pt x="208540" y="5422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AA9658AF-A8D5-E8B7-DEF4-17140A58F3BA}"/>
              </a:ext>
            </a:extLst>
          </p:cNvPr>
          <p:cNvSpPr>
            <a:spLocks/>
          </p:cNvSpPr>
          <p:nvPr/>
        </p:nvSpPr>
        <p:spPr>
          <a:xfrm flipV="1">
            <a:off x="6620170" y="4450703"/>
            <a:ext cx="1290559" cy="770532"/>
          </a:xfrm>
          <a:custGeom>
            <a:avLst/>
            <a:gdLst>
              <a:gd name="connsiteX0" fmla="*/ 541169 w 878867"/>
              <a:gd name="connsiteY0" fmla="*/ 19758 h 524730"/>
              <a:gd name="connsiteX1" fmla="*/ 515439 w 878867"/>
              <a:gd name="connsiteY1" fmla="*/ 14585 h 524730"/>
              <a:gd name="connsiteX2" fmla="*/ 463903 w 878867"/>
              <a:gd name="connsiteY2" fmla="*/ 4593 h 524730"/>
              <a:gd name="connsiteX3" fmla="*/ 443014 w 878867"/>
              <a:gd name="connsiteY3" fmla="*/ 681 h 524730"/>
              <a:gd name="connsiteX4" fmla="*/ 395506 w 878867"/>
              <a:gd name="connsiteY4" fmla="*/ 21968 h 524730"/>
              <a:gd name="connsiteX5" fmla="*/ 348828 w 878867"/>
              <a:gd name="connsiteY5" fmla="*/ 40024 h 524730"/>
              <a:gd name="connsiteX6" fmla="*/ 272084 w 878867"/>
              <a:gd name="connsiteY6" fmla="*/ 69888 h 524730"/>
              <a:gd name="connsiteX7" fmla="*/ 266482 w 878867"/>
              <a:gd name="connsiteY7" fmla="*/ 72066 h 524730"/>
              <a:gd name="connsiteX8" fmla="*/ 203138 w 878867"/>
              <a:gd name="connsiteY8" fmla="*/ 96888 h 524730"/>
              <a:gd name="connsiteX9" fmla="*/ 131416 w 878867"/>
              <a:gd name="connsiteY9" fmla="*/ 125181 h 524730"/>
              <a:gd name="connsiteX10" fmla="*/ 37157 w 878867"/>
              <a:gd name="connsiteY10" fmla="*/ 162618 h 524730"/>
              <a:gd name="connsiteX11" fmla="*/ 34708 w 878867"/>
              <a:gd name="connsiteY11" fmla="*/ 186097 h 524730"/>
              <a:gd name="connsiteX12" fmla="*/ 32866 w 878867"/>
              <a:gd name="connsiteY12" fmla="*/ 203708 h 524730"/>
              <a:gd name="connsiteX13" fmla="*/ 28856 w 878867"/>
              <a:gd name="connsiteY13" fmla="*/ 241885 h 524730"/>
              <a:gd name="connsiteX14" fmla="*/ 25603 w 878867"/>
              <a:gd name="connsiteY14" fmla="*/ 272733 h 524730"/>
              <a:gd name="connsiteX15" fmla="*/ 22333 w 878867"/>
              <a:gd name="connsiteY15" fmla="*/ 303594 h 524730"/>
              <a:gd name="connsiteX16" fmla="*/ 20763 w 878867"/>
              <a:gd name="connsiteY16" fmla="*/ 318369 h 524730"/>
              <a:gd name="connsiteX17" fmla="*/ 20060 w 878867"/>
              <a:gd name="connsiteY17" fmla="*/ 324958 h 524730"/>
              <a:gd name="connsiteX18" fmla="*/ 18404 w 878867"/>
              <a:gd name="connsiteY18" fmla="*/ 340496 h 524730"/>
              <a:gd name="connsiteX19" fmla="*/ 16463 w 878867"/>
              <a:gd name="connsiteY19" fmla="*/ 358656 h 524730"/>
              <a:gd name="connsiteX20" fmla="*/ 14957 w 878867"/>
              <a:gd name="connsiteY20" fmla="*/ 372705 h 524730"/>
              <a:gd name="connsiteX21" fmla="*/ 11065 w 878867"/>
              <a:gd name="connsiteY21" fmla="*/ 408899 h 524730"/>
              <a:gd name="connsiteX22" fmla="*/ 10112 w 878867"/>
              <a:gd name="connsiteY22" fmla="*/ 417757 h 524730"/>
              <a:gd name="connsiteX23" fmla="*/ 8592 w 878867"/>
              <a:gd name="connsiteY23" fmla="*/ 430222 h 524730"/>
              <a:gd name="connsiteX24" fmla="*/ 8343 w 878867"/>
              <a:gd name="connsiteY24" fmla="*/ 432155 h 524730"/>
              <a:gd name="connsiteX25" fmla="*/ 7449 w 878867"/>
              <a:gd name="connsiteY25" fmla="*/ 441866 h 524730"/>
              <a:gd name="connsiteX26" fmla="*/ 6070 w 878867"/>
              <a:gd name="connsiteY26" fmla="*/ 455121 h 524730"/>
              <a:gd name="connsiteX27" fmla="*/ 4950 w 878867"/>
              <a:gd name="connsiteY27" fmla="*/ 465431 h 524730"/>
              <a:gd name="connsiteX28" fmla="*/ 3766 w 878867"/>
              <a:gd name="connsiteY28" fmla="*/ 476326 h 524730"/>
              <a:gd name="connsiteX29" fmla="*/ 1956 w 878867"/>
              <a:gd name="connsiteY29" fmla="*/ 492948 h 524730"/>
              <a:gd name="connsiteX30" fmla="*/ 940 w 878867"/>
              <a:gd name="connsiteY30" fmla="*/ 502251 h 524730"/>
              <a:gd name="connsiteX31" fmla="*/ 300 w 878867"/>
              <a:gd name="connsiteY31" fmla="*/ 508146 h 524730"/>
              <a:gd name="connsiteX32" fmla="*/ 35098 w 878867"/>
              <a:gd name="connsiteY32" fmla="*/ 475083 h 524730"/>
              <a:gd name="connsiteX33" fmla="*/ 44442 w 878867"/>
              <a:gd name="connsiteY33" fmla="*/ 474271 h 524730"/>
              <a:gd name="connsiteX34" fmla="*/ 44470 w 878867"/>
              <a:gd name="connsiteY34" fmla="*/ 474026 h 524730"/>
              <a:gd name="connsiteX35" fmla="*/ 56128 w 878867"/>
              <a:gd name="connsiteY35" fmla="*/ 473281 h 524730"/>
              <a:gd name="connsiteX36" fmla="*/ 63113 w 878867"/>
              <a:gd name="connsiteY36" fmla="*/ 469706 h 524730"/>
              <a:gd name="connsiteX37" fmla="*/ 72757 w 878867"/>
              <a:gd name="connsiteY37" fmla="*/ 464995 h 524730"/>
              <a:gd name="connsiteX38" fmla="*/ 74926 w 878867"/>
              <a:gd name="connsiteY38" fmla="*/ 452435 h 524730"/>
              <a:gd name="connsiteX39" fmla="*/ 76532 w 878867"/>
              <a:gd name="connsiteY39" fmla="*/ 452920 h 524730"/>
              <a:gd name="connsiteX40" fmla="*/ 78006 w 878867"/>
              <a:gd name="connsiteY40" fmla="*/ 453864 h 524730"/>
              <a:gd name="connsiteX41" fmla="*/ 84488 w 878867"/>
              <a:gd name="connsiteY41" fmla="*/ 451541 h 524730"/>
              <a:gd name="connsiteX42" fmla="*/ 92005 w 878867"/>
              <a:gd name="connsiteY42" fmla="*/ 450960 h 524730"/>
              <a:gd name="connsiteX43" fmla="*/ 91247 w 878867"/>
              <a:gd name="connsiteY43" fmla="*/ 452403 h 524730"/>
              <a:gd name="connsiteX44" fmla="*/ 91946 w 878867"/>
              <a:gd name="connsiteY44" fmla="*/ 454268 h 524730"/>
              <a:gd name="connsiteX45" fmla="*/ 94318 w 878867"/>
              <a:gd name="connsiteY45" fmla="*/ 453419 h 524730"/>
              <a:gd name="connsiteX46" fmla="*/ 94178 w 878867"/>
              <a:gd name="connsiteY46" fmla="*/ 455516 h 524730"/>
              <a:gd name="connsiteX47" fmla="*/ 97593 w 878867"/>
              <a:gd name="connsiteY47" fmla="*/ 459046 h 524730"/>
              <a:gd name="connsiteX48" fmla="*/ 95230 w 878867"/>
              <a:gd name="connsiteY48" fmla="*/ 461837 h 524730"/>
              <a:gd name="connsiteX49" fmla="*/ 96074 w 878867"/>
              <a:gd name="connsiteY49" fmla="*/ 463475 h 524730"/>
              <a:gd name="connsiteX50" fmla="*/ 94627 w 878867"/>
              <a:gd name="connsiteY50" fmla="*/ 465318 h 524730"/>
              <a:gd name="connsiteX51" fmla="*/ 95584 w 878867"/>
              <a:gd name="connsiteY51" fmla="*/ 466470 h 524730"/>
              <a:gd name="connsiteX52" fmla="*/ 101005 w 878867"/>
              <a:gd name="connsiteY52" fmla="*/ 464424 h 524730"/>
              <a:gd name="connsiteX53" fmla="*/ 103087 w 878867"/>
              <a:gd name="connsiteY53" fmla="*/ 467428 h 524730"/>
              <a:gd name="connsiteX54" fmla="*/ 102955 w 878867"/>
              <a:gd name="connsiteY54" fmla="*/ 469728 h 524730"/>
              <a:gd name="connsiteX55" fmla="*/ 100229 w 878867"/>
              <a:gd name="connsiteY55" fmla="*/ 473713 h 524730"/>
              <a:gd name="connsiteX56" fmla="*/ 96614 w 878867"/>
              <a:gd name="connsiteY56" fmla="*/ 476381 h 524730"/>
              <a:gd name="connsiteX57" fmla="*/ 96849 w 878867"/>
              <a:gd name="connsiteY57" fmla="*/ 478359 h 524730"/>
              <a:gd name="connsiteX58" fmla="*/ 94137 w 878867"/>
              <a:gd name="connsiteY58" fmla="*/ 481976 h 524730"/>
              <a:gd name="connsiteX59" fmla="*/ 99621 w 878867"/>
              <a:gd name="connsiteY59" fmla="*/ 481958 h 524730"/>
              <a:gd name="connsiteX60" fmla="*/ 100184 w 878867"/>
              <a:gd name="connsiteY60" fmla="*/ 488215 h 524730"/>
              <a:gd name="connsiteX61" fmla="*/ 103409 w 878867"/>
              <a:gd name="connsiteY61" fmla="*/ 490757 h 524730"/>
              <a:gd name="connsiteX62" fmla="*/ 104225 w 878867"/>
              <a:gd name="connsiteY62" fmla="*/ 490248 h 524730"/>
              <a:gd name="connsiteX63" fmla="*/ 105364 w 878867"/>
              <a:gd name="connsiteY63" fmla="*/ 490080 h 524730"/>
              <a:gd name="connsiteX64" fmla="*/ 106702 w 878867"/>
              <a:gd name="connsiteY64" fmla="*/ 491964 h 524730"/>
              <a:gd name="connsiteX65" fmla="*/ 109474 w 878867"/>
              <a:gd name="connsiteY65" fmla="*/ 490630 h 524730"/>
              <a:gd name="connsiteX66" fmla="*/ 112477 w 878867"/>
              <a:gd name="connsiteY66" fmla="*/ 491877 h 524730"/>
              <a:gd name="connsiteX67" fmla="*/ 114114 w 878867"/>
              <a:gd name="connsiteY67" fmla="*/ 493379 h 524730"/>
              <a:gd name="connsiteX68" fmla="*/ 117852 w 878867"/>
              <a:gd name="connsiteY68" fmla="*/ 494732 h 524730"/>
              <a:gd name="connsiteX69" fmla="*/ 117340 w 878867"/>
              <a:gd name="connsiteY69" fmla="*/ 497355 h 524730"/>
              <a:gd name="connsiteX70" fmla="*/ 118333 w 878867"/>
              <a:gd name="connsiteY70" fmla="*/ 499814 h 524730"/>
              <a:gd name="connsiteX71" fmla="*/ 116949 w 878867"/>
              <a:gd name="connsiteY71" fmla="*/ 500812 h 524730"/>
              <a:gd name="connsiteX72" fmla="*/ 116836 w 878867"/>
              <a:gd name="connsiteY72" fmla="*/ 502868 h 524730"/>
              <a:gd name="connsiteX73" fmla="*/ 119417 w 878867"/>
              <a:gd name="connsiteY73" fmla="*/ 505831 h 524730"/>
              <a:gd name="connsiteX74" fmla="*/ 119041 w 878867"/>
              <a:gd name="connsiteY74" fmla="*/ 509021 h 524730"/>
              <a:gd name="connsiteX75" fmla="*/ 117920 w 878867"/>
              <a:gd name="connsiteY75" fmla="*/ 510233 h 524730"/>
              <a:gd name="connsiteX76" fmla="*/ 119776 w 878867"/>
              <a:gd name="connsiteY76" fmla="*/ 514290 h 524730"/>
              <a:gd name="connsiteX77" fmla="*/ 121200 w 878867"/>
              <a:gd name="connsiteY77" fmla="*/ 515442 h 524730"/>
              <a:gd name="connsiteX78" fmla="*/ 120823 w 878867"/>
              <a:gd name="connsiteY78" fmla="*/ 516985 h 524730"/>
              <a:gd name="connsiteX79" fmla="*/ 122511 w 878867"/>
              <a:gd name="connsiteY79" fmla="*/ 519377 h 524730"/>
              <a:gd name="connsiteX80" fmla="*/ 121794 w 878867"/>
              <a:gd name="connsiteY80" fmla="*/ 525412 h 524730"/>
              <a:gd name="connsiteX81" fmla="*/ 187225 w 878867"/>
              <a:gd name="connsiteY81" fmla="*/ 465313 h 524730"/>
              <a:gd name="connsiteX82" fmla="*/ 193766 w 878867"/>
              <a:gd name="connsiteY82" fmla="*/ 459555 h 524730"/>
              <a:gd name="connsiteX83" fmla="*/ 310769 w 878867"/>
              <a:gd name="connsiteY83" fmla="*/ 351595 h 524730"/>
              <a:gd name="connsiteX84" fmla="*/ 338898 w 878867"/>
              <a:gd name="connsiteY84" fmla="*/ 324509 h 524730"/>
              <a:gd name="connsiteX85" fmla="*/ 397325 w 878867"/>
              <a:gd name="connsiteY85" fmla="*/ 338871 h 524730"/>
              <a:gd name="connsiteX86" fmla="*/ 421049 w 878867"/>
              <a:gd name="connsiteY86" fmla="*/ 351142 h 524730"/>
              <a:gd name="connsiteX87" fmla="*/ 435856 w 878867"/>
              <a:gd name="connsiteY87" fmla="*/ 357345 h 524730"/>
              <a:gd name="connsiteX88" fmla="*/ 494228 w 878867"/>
              <a:gd name="connsiteY88" fmla="*/ 385575 h 524730"/>
              <a:gd name="connsiteX89" fmla="*/ 520760 w 878867"/>
              <a:gd name="connsiteY89" fmla="*/ 399733 h 524730"/>
              <a:gd name="connsiteX90" fmla="*/ 527823 w 878867"/>
              <a:gd name="connsiteY90" fmla="*/ 394115 h 524730"/>
              <a:gd name="connsiteX91" fmla="*/ 532246 w 878867"/>
              <a:gd name="connsiteY91" fmla="*/ 389672 h 524730"/>
              <a:gd name="connsiteX92" fmla="*/ 549951 w 878867"/>
              <a:gd name="connsiteY92" fmla="*/ 382185 h 524730"/>
              <a:gd name="connsiteX93" fmla="*/ 574547 w 878867"/>
              <a:gd name="connsiteY93" fmla="*/ 385525 h 524730"/>
              <a:gd name="connsiteX94" fmla="*/ 583424 w 878867"/>
              <a:gd name="connsiteY94" fmla="*/ 386750 h 524730"/>
              <a:gd name="connsiteX95" fmla="*/ 586908 w 878867"/>
              <a:gd name="connsiteY95" fmla="*/ 381468 h 524730"/>
              <a:gd name="connsiteX96" fmla="*/ 588391 w 878867"/>
              <a:gd name="connsiteY96" fmla="*/ 378114 h 524730"/>
              <a:gd name="connsiteX97" fmla="*/ 593608 w 878867"/>
              <a:gd name="connsiteY97" fmla="*/ 366293 h 524730"/>
              <a:gd name="connsiteX98" fmla="*/ 586903 w 878867"/>
              <a:gd name="connsiteY98" fmla="*/ 360213 h 524730"/>
              <a:gd name="connsiteX99" fmla="*/ 587978 w 878867"/>
              <a:gd name="connsiteY99" fmla="*/ 358180 h 524730"/>
              <a:gd name="connsiteX100" fmla="*/ 589757 w 878867"/>
              <a:gd name="connsiteY100" fmla="*/ 354967 h 524730"/>
              <a:gd name="connsiteX101" fmla="*/ 600625 w 878867"/>
              <a:gd name="connsiteY101" fmla="*/ 343604 h 524730"/>
              <a:gd name="connsiteX102" fmla="*/ 643651 w 878867"/>
              <a:gd name="connsiteY102" fmla="*/ 309666 h 524730"/>
              <a:gd name="connsiteX103" fmla="*/ 666224 w 878867"/>
              <a:gd name="connsiteY103" fmla="*/ 292086 h 524730"/>
              <a:gd name="connsiteX104" fmla="*/ 670343 w 878867"/>
              <a:gd name="connsiteY104" fmla="*/ 290031 h 524730"/>
              <a:gd name="connsiteX105" fmla="*/ 679011 w 878867"/>
              <a:gd name="connsiteY105" fmla="*/ 276422 h 524730"/>
              <a:gd name="connsiteX106" fmla="*/ 683076 w 878867"/>
              <a:gd name="connsiteY106" fmla="*/ 276363 h 524730"/>
              <a:gd name="connsiteX107" fmla="*/ 693296 w 878867"/>
              <a:gd name="connsiteY107" fmla="*/ 283397 h 524730"/>
              <a:gd name="connsiteX108" fmla="*/ 712312 w 878867"/>
              <a:gd name="connsiteY108" fmla="*/ 289582 h 524730"/>
              <a:gd name="connsiteX109" fmla="*/ 720132 w 878867"/>
              <a:gd name="connsiteY109" fmla="*/ 276286 h 524730"/>
              <a:gd name="connsiteX110" fmla="*/ 742070 w 878867"/>
              <a:gd name="connsiteY110" fmla="*/ 266525 h 524730"/>
              <a:gd name="connsiteX111" fmla="*/ 775184 w 878867"/>
              <a:gd name="connsiteY111" fmla="*/ 262749 h 524730"/>
              <a:gd name="connsiteX112" fmla="*/ 777933 w 878867"/>
              <a:gd name="connsiteY112" fmla="*/ 272619 h 524730"/>
              <a:gd name="connsiteX113" fmla="*/ 791065 w 878867"/>
              <a:gd name="connsiteY113" fmla="*/ 274961 h 524730"/>
              <a:gd name="connsiteX114" fmla="*/ 797049 w 878867"/>
              <a:gd name="connsiteY114" fmla="*/ 273953 h 524730"/>
              <a:gd name="connsiteX115" fmla="*/ 807473 w 878867"/>
              <a:gd name="connsiteY115" fmla="*/ 271167 h 524730"/>
              <a:gd name="connsiteX116" fmla="*/ 814794 w 878867"/>
              <a:gd name="connsiteY116" fmla="*/ 272420 h 524730"/>
              <a:gd name="connsiteX117" fmla="*/ 827972 w 878867"/>
              <a:gd name="connsiteY117" fmla="*/ 276522 h 524730"/>
              <a:gd name="connsiteX118" fmla="*/ 833026 w 878867"/>
              <a:gd name="connsiteY118" fmla="*/ 255022 h 524730"/>
              <a:gd name="connsiteX119" fmla="*/ 836401 w 878867"/>
              <a:gd name="connsiteY119" fmla="*/ 240501 h 524730"/>
              <a:gd name="connsiteX120" fmla="*/ 838038 w 878867"/>
              <a:gd name="connsiteY120" fmla="*/ 233444 h 524730"/>
              <a:gd name="connsiteX121" fmla="*/ 839122 w 878867"/>
              <a:gd name="connsiteY121" fmla="*/ 228761 h 524730"/>
              <a:gd name="connsiteX122" fmla="*/ 845700 w 878867"/>
              <a:gd name="connsiteY122" fmla="*/ 200305 h 524730"/>
              <a:gd name="connsiteX123" fmla="*/ 850345 w 878867"/>
              <a:gd name="connsiteY123" fmla="*/ 180152 h 524730"/>
              <a:gd name="connsiteX124" fmla="*/ 851366 w 878867"/>
              <a:gd name="connsiteY124" fmla="*/ 175714 h 524730"/>
              <a:gd name="connsiteX125" fmla="*/ 852264 w 878867"/>
              <a:gd name="connsiteY125" fmla="*/ 171803 h 524730"/>
              <a:gd name="connsiteX126" fmla="*/ 854486 w 878867"/>
              <a:gd name="connsiteY126" fmla="*/ 162114 h 524730"/>
              <a:gd name="connsiteX127" fmla="*/ 857934 w 878867"/>
              <a:gd name="connsiteY127" fmla="*/ 147053 h 524730"/>
              <a:gd name="connsiteX128" fmla="*/ 860434 w 878867"/>
              <a:gd name="connsiteY128" fmla="*/ 136117 h 524730"/>
              <a:gd name="connsiteX129" fmla="*/ 863060 w 878867"/>
              <a:gd name="connsiteY129" fmla="*/ 124609 h 524730"/>
              <a:gd name="connsiteX130" fmla="*/ 866204 w 878867"/>
              <a:gd name="connsiteY130" fmla="*/ 110823 h 524730"/>
              <a:gd name="connsiteX131" fmla="*/ 874623 w 878867"/>
              <a:gd name="connsiteY131" fmla="*/ 73700 h 524730"/>
              <a:gd name="connsiteX132" fmla="*/ 879168 w 878867"/>
              <a:gd name="connsiteY132" fmla="*/ 53574 h 524730"/>
              <a:gd name="connsiteX133" fmla="*/ 783989 w 878867"/>
              <a:gd name="connsiteY133" fmla="*/ 48642 h 524730"/>
              <a:gd name="connsiteX134" fmla="*/ 747150 w 878867"/>
              <a:gd name="connsiteY134" fmla="*/ 47457 h 524730"/>
              <a:gd name="connsiteX135" fmla="*/ 697968 w 878867"/>
              <a:gd name="connsiteY135" fmla="*/ 47049 h 524730"/>
              <a:gd name="connsiteX136" fmla="*/ 676317 w 878867"/>
              <a:gd name="connsiteY136" fmla="*/ 44576 h 524730"/>
              <a:gd name="connsiteX137" fmla="*/ 663316 w 878867"/>
              <a:gd name="connsiteY137" fmla="*/ 46001 h 524730"/>
              <a:gd name="connsiteX138" fmla="*/ 637718 w 878867"/>
              <a:gd name="connsiteY138" fmla="*/ 40269 h 524730"/>
              <a:gd name="connsiteX139" fmla="*/ 541169 w 878867"/>
              <a:gd name="connsiteY139" fmla="*/ 19758 h 524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878867" h="524730">
                <a:moveTo>
                  <a:pt x="541169" y="19758"/>
                </a:moveTo>
                <a:lnTo>
                  <a:pt x="515439" y="14585"/>
                </a:lnTo>
                <a:lnTo>
                  <a:pt x="463903" y="4593"/>
                </a:lnTo>
                <a:lnTo>
                  <a:pt x="443014" y="681"/>
                </a:lnTo>
                <a:lnTo>
                  <a:pt x="395506" y="21968"/>
                </a:lnTo>
                <a:lnTo>
                  <a:pt x="348828" y="40024"/>
                </a:lnTo>
                <a:lnTo>
                  <a:pt x="272084" y="69888"/>
                </a:lnTo>
                <a:lnTo>
                  <a:pt x="266482" y="72066"/>
                </a:lnTo>
                <a:lnTo>
                  <a:pt x="203138" y="96888"/>
                </a:lnTo>
                <a:lnTo>
                  <a:pt x="131416" y="125181"/>
                </a:lnTo>
                <a:lnTo>
                  <a:pt x="37157" y="162618"/>
                </a:lnTo>
                <a:lnTo>
                  <a:pt x="34708" y="186097"/>
                </a:lnTo>
                <a:lnTo>
                  <a:pt x="32866" y="203708"/>
                </a:lnTo>
                <a:lnTo>
                  <a:pt x="28856" y="241885"/>
                </a:lnTo>
                <a:lnTo>
                  <a:pt x="25603" y="272733"/>
                </a:lnTo>
                <a:lnTo>
                  <a:pt x="22333" y="303594"/>
                </a:lnTo>
                <a:lnTo>
                  <a:pt x="20763" y="318369"/>
                </a:lnTo>
                <a:lnTo>
                  <a:pt x="20060" y="324958"/>
                </a:lnTo>
                <a:lnTo>
                  <a:pt x="18404" y="340496"/>
                </a:lnTo>
                <a:lnTo>
                  <a:pt x="16463" y="358656"/>
                </a:lnTo>
                <a:lnTo>
                  <a:pt x="14957" y="372705"/>
                </a:lnTo>
                <a:lnTo>
                  <a:pt x="11065" y="408899"/>
                </a:lnTo>
                <a:lnTo>
                  <a:pt x="10112" y="417757"/>
                </a:lnTo>
                <a:lnTo>
                  <a:pt x="8592" y="430222"/>
                </a:lnTo>
                <a:lnTo>
                  <a:pt x="8343" y="432155"/>
                </a:lnTo>
                <a:lnTo>
                  <a:pt x="7449" y="441866"/>
                </a:lnTo>
                <a:lnTo>
                  <a:pt x="6070" y="455121"/>
                </a:lnTo>
                <a:lnTo>
                  <a:pt x="4950" y="465431"/>
                </a:lnTo>
                <a:lnTo>
                  <a:pt x="3766" y="476326"/>
                </a:lnTo>
                <a:lnTo>
                  <a:pt x="1956" y="492948"/>
                </a:lnTo>
                <a:lnTo>
                  <a:pt x="940" y="502251"/>
                </a:lnTo>
                <a:lnTo>
                  <a:pt x="300" y="508146"/>
                </a:lnTo>
                <a:lnTo>
                  <a:pt x="35098" y="475083"/>
                </a:lnTo>
                <a:lnTo>
                  <a:pt x="44442" y="474271"/>
                </a:lnTo>
                <a:lnTo>
                  <a:pt x="44470" y="474026"/>
                </a:lnTo>
                <a:lnTo>
                  <a:pt x="56128" y="473281"/>
                </a:lnTo>
                <a:lnTo>
                  <a:pt x="63113" y="469706"/>
                </a:lnTo>
                <a:lnTo>
                  <a:pt x="72757" y="464995"/>
                </a:lnTo>
                <a:lnTo>
                  <a:pt x="74926" y="452435"/>
                </a:lnTo>
                <a:lnTo>
                  <a:pt x="76532" y="452920"/>
                </a:lnTo>
                <a:lnTo>
                  <a:pt x="78006" y="453864"/>
                </a:lnTo>
                <a:lnTo>
                  <a:pt x="84488" y="451541"/>
                </a:lnTo>
                <a:lnTo>
                  <a:pt x="92005" y="450960"/>
                </a:lnTo>
                <a:lnTo>
                  <a:pt x="91247" y="452403"/>
                </a:lnTo>
                <a:lnTo>
                  <a:pt x="91946" y="454268"/>
                </a:lnTo>
                <a:lnTo>
                  <a:pt x="94318" y="453419"/>
                </a:lnTo>
                <a:lnTo>
                  <a:pt x="94178" y="455516"/>
                </a:lnTo>
                <a:lnTo>
                  <a:pt x="97593" y="459046"/>
                </a:lnTo>
                <a:lnTo>
                  <a:pt x="95230" y="461837"/>
                </a:lnTo>
                <a:lnTo>
                  <a:pt x="96074" y="463475"/>
                </a:lnTo>
                <a:lnTo>
                  <a:pt x="94627" y="465318"/>
                </a:lnTo>
                <a:lnTo>
                  <a:pt x="95584" y="466470"/>
                </a:lnTo>
                <a:lnTo>
                  <a:pt x="101005" y="464424"/>
                </a:lnTo>
                <a:lnTo>
                  <a:pt x="103087" y="467428"/>
                </a:lnTo>
                <a:lnTo>
                  <a:pt x="102955" y="469728"/>
                </a:lnTo>
                <a:lnTo>
                  <a:pt x="100229" y="473713"/>
                </a:lnTo>
                <a:lnTo>
                  <a:pt x="96614" y="476381"/>
                </a:lnTo>
                <a:lnTo>
                  <a:pt x="96849" y="478359"/>
                </a:lnTo>
                <a:lnTo>
                  <a:pt x="94137" y="481976"/>
                </a:lnTo>
                <a:lnTo>
                  <a:pt x="99621" y="481958"/>
                </a:lnTo>
                <a:lnTo>
                  <a:pt x="100184" y="488215"/>
                </a:lnTo>
                <a:lnTo>
                  <a:pt x="103409" y="490757"/>
                </a:lnTo>
                <a:lnTo>
                  <a:pt x="104225" y="490248"/>
                </a:lnTo>
                <a:lnTo>
                  <a:pt x="105364" y="490080"/>
                </a:lnTo>
                <a:lnTo>
                  <a:pt x="106702" y="491964"/>
                </a:lnTo>
                <a:lnTo>
                  <a:pt x="109474" y="490630"/>
                </a:lnTo>
                <a:lnTo>
                  <a:pt x="112477" y="491877"/>
                </a:lnTo>
                <a:lnTo>
                  <a:pt x="114114" y="493379"/>
                </a:lnTo>
                <a:lnTo>
                  <a:pt x="117852" y="494732"/>
                </a:lnTo>
                <a:lnTo>
                  <a:pt x="117340" y="497355"/>
                </a:lnTo>
                <a:lnTo>
                  <a:pt x="118333" y="499814"/>
                </a:lnTo>
                <a:lnTo>
                  <a:pt x="116949" y="500812"/>
                </a:lnTo>
                <a:lnTo>
                  <a:pt x="116836" y="502868"/>
                </a:lnTo>
                <a:lnTo>
                  <a:pt x="119417" y="505831"/>
                </a:lnTo>
                <a:lnTo>
                  <a:pt x="119041" y="509021"/>
                </a:lnTo>
                <a:lnTo>
                  <a:pt x="117920" y="510233"/>
                </a:lnTo>
                <a:lnTo>
                  <a:pt x="119776" y="514290"/>
                </a:lnTo>
                <a:lnTo>
                  <a:pt x="121200" y="515442"/>
                </a:lnTo>
                <a:lnTo>
                  <a:pt x="120823" y="516985"/>
                </a:lnTo>
                <a:lnTo>
                  <a:pt x="122511" y="519377"/>
                </a:lnTo>
                <a:lnTo>
                  <a:pt x="121794" y="525412"/>
                </a:lnTo>
                <a:lnTo>
                  <a:pt x="187225" y="465313"/>
                </a:lnTo>
                <a:lnTo>
                  <a:pt x="193766" y="459555"/>
                </a:lnTo>
                <a:lnTo>
                  <a:pt x="310769" y="351595"/>
                </a:lnTo>
                <a:lnTo>
                  <a:pt x="338898" y="324509"/>
                </a:lnTo>
                <a:lnTo>
                  <a:pt x="397325" y="338871"/>
                </a:lnTo>
                <a:lnTo>
                  <a:pt x="421049" y="351142"/>
                </a:lnTo>
                <a:lnTo>
                  <a:pt x="435856" y="357345"/>
                </a:lnTo>
                <a:lnTo>
                  <a:pt x="494228" y="385575"/>
                </a:lnTo>
                <a:lnTo>
                  <a:pt x="520760" y="399733"/>
                </a:lnTo>
                <a:lnTo>
                  <a:pt x="527823" y="394115"/>
                </a:lnTo>
                <a:lnTo>
                  <a:pt x="532246" y="389672"/>
                </a:lnTo>
                <a:lnTo>
                  <a:pt x="549951" y="382185"/>
                </a:lnTo>
                <a:lnTo>
                  <a:pt x="574547" y="385525"/>
                </a:lnTo>
                <a:lnTo>
                  <a:pt x="583424" y="386750"/>
                </a:lnTo>
                <a:lnTo>
                  <a:pt x="586908" y="381468"/>
                </a:lnTo>
                <a:lnTo>
                  <a:pt x="588391" y="378114"/>
                </a:lnTo>
                <a:lnTo>
                  <a:pt x="593608" y="366293"/>
                </a:lnTo>
                <a:lnTo>
                  <a:pt x="586903" y="360213"/>
                </a:lnTo>
                <a:lnTo>
                  <a:pt x="587978" y="358180"/>
                </a:lnTo>
                <a:lnTo>
                  <a:pt x="589757" y="354967"/>
                </a:lnTo>
                <a:lnTo>
                  <a:pt x="600625" y="343604"/>
                </a:lnTo>
                <a:lnTo>
                  <a:pt x="643651" y="309666"/>
                </a:lnTo>
                <a:lnTo>
                  <a:pt x="666224" y="292086"/>
                </a:lnTo>
                <a:lnTo>
                  <a:pt x="670343" y="290031"/>
                </a:lnTo>
                <a:lnTo>
                  <a:pt x="679011" y="276422"/>
                </a:lnTo>
                <a:lnTo>
                  <a:pt x="683076" y="276363"/>
                </a:lnTo>
                <a:lnTo>
                  <a:pt x="693296" y="283397"/>
                </a:lnTo>
                <a:lnTo>
                  <a:pt x="712312" y="289582"/>
                </a:lnTo>
                <a:lnTo>
                  <a:pt x="720132" y="276286"/>
                </a:lnTo>
                <a:lnTo>
                  <a:pt x="742070" y="266525"/>
                </a:lnTo>
                <a:lnTo>
                  <a:pt x="775184" y="262749"/>
                </a:lnTo>
                <a:lnTo>
                  <a:pt x="777933" y="272619"/>
                </a:lnTo>
                <a:lnTo>
                  <a:pt x="791065" y="274961"/>
                </a:lnTo>
                <a:lnTo>
                  <a:pt x="797049" y="273953"/>
                </a:lnTo>
                <a:lnTo>
                  <a:pt x="807473" y="271167"/>
                </a:lnTo>
                <a:lnTo>
                  <a:pt x="814794" y="272420"/>
                </a:lnTo>
                <a:lnTo>
                  <a:pt x="827972" y="276522"/>
                </a:lnTo>
                <a:lnTo>
                  <a:pt x="833026" y="255022"/>
                </a:lnTo>
                <a:lnTo>
                  <a:pt x="836401" y="240501"/>
                </a:lnTo>
                <a:lnTo>
                  <a:pt x="838038" y="233444"/>
                </a:lnTo>
                <a:lnTo>
                  <a:pt x="839122" y="228761"/>
                </a:lnTo>
                <a:lnTo>
                  <a:pt x="845700" y="200305"/>
                </a:lnTo>
                <a:lnTo>
                  <a:pt x="850345" y="180152"/>
                </a:lnTo>
                <a:lnTo>
                  <a:pt x="851366" y="175714"/>
                </a:lnTo>
                <a:lnTo>
                  <a:pt x="852264" y="171803"/>
                </a:lnTo>
                <a:lnTo>
                  <a:pt x="854486" y="162114"/>
                </a:lnTo>
                <a:lnTo>
                  <a:pt x="857934" y="147053"/>
                </a:lnTo>
                <a:lnTo>
                  <a:pt x="860434" y="136117"/>
                </a:lnTo>
                <a:lnTo>
                  <a:pt x="863060" y="124609"/>
                </a:lnTo>
                <a:lnTo>
                  <a:pt x="866204" y="110823"/>
                </a:lnTo>
                <a:lnTo>
                  <a:pt x="874623" y="73700"/>
                </a:lnTo>
                <a:lnTo>
                  <a:pt x="879168" y="53574"/>
                </a:lnTo>
                <a:lnTo>
                  <a:pt x="783989" y="48642"/>
                </a:lnTo>
                <a:lnTo>
                  <a:pt x="747150" y="47457"/>
                </a:lnTo>
                <a:lnTo>
                  <a:pt x="697968" y="47049"/>
                </a:lnTo>
                <a:lnTo>
                  <a:pt x="676317" y="44576"/>
                </a:lnTo>
                <a:lnTo>
                  <a:pt x="663316" y="46001"/>
                </a:lnTo>
                <a:lnTo>
                  <a:pt x="637718" y="40269"/>
                </a:lnTo>
                <a:lnTo>
                  <a:pt x="541169" y="1975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4F50921A-3ECF-ACB2-7D55-95CACF7CFC27}"/>
              </a:ext>
            </a:extLst>
          </p:cNvPr>
          <p:cNvSpPr>
            <a:spLocks/>
          </p:cNvSpPr>
          <p:nvPr/>
        </p:nvSpPr>
        <p:spPr>
          <a:xfrm flipV="1">
            <a:off x="4197998" y="2586292"/>
            <a:ext cx="996023" cy="656130"/>
          </a:xfrm>
          <a:custGeom>
            <a:avLst/>
            <a:gdLst>
              <a:gd name="connsiteX0" fmla="*/ 427415 w 678289"/>
              <a:gd name="connsiteY0" fmla="*/ 387413 h 446823"/>
              <a:gd name="connsiteX1" fmla="*/ 475705 w 678289"/>
              <a:gd name="connsiteY1" fmla="*/ 379934 h 446823"/>
              <a:gd name="connsiteX2" fmla="*/ 482168 w 678289"/>
              <a:gd name="connsiteY2" fmla="*/ 378900 h 446823"/>
              <a:gd name="connsiteX3" fmla="*/ 487371 w 678289"/>
              <a:gd name="connsiteY3" fmla="*/ 378142 h 446823"/>
              <a:gd name="connsiteX4" fmla="*/ 493562 w 678289"/>
              <a:gd name="connsiteY4" fmla="*/ 377271 h 446823"/>
              <a:gd name="connsiteX5" fmla="*/ 515175 w 678289"/>
              <a:gd name="connsiteY5" fmla="*/ 374226 h 446823"/>
              <a:gd name="connsiteX6" fmla="*/ 532877 w 678289"/>
              <a:gd name="connsiteY6" fmla="*/ 372551 h 446823"/>
              <a:gd name="connsiteX7" fmla="*/ 548686 w 678289"/>
              <a:gd name="connsiteY7" fmla="*/ 363054 h 446823"/>
              <a:gd name="connsiteX8" fmla="*/ 548807 w 678289"/>
              <a:gd name="connsiteY8" fmla="*/ 362963 h 446823"/>
              <a:gd name="connsiteX9" fmla="*/ 643599 w 678289"/>
              <a:gd name="connsiteY9" fmla="*/ 300130 h 446823"/>
              <a:gd name="connsiteX10" fmla="*/ 646580 w 678289"/>
              <a:gd name="connsiteY10" fmla="*/ 293030 h 446823"/>
              <a:gd name="connsiteX11" fmla="*/ 653213 w 678289"/>
              <a:gd name="connsiteY11" fmla="*/ 290894 h 446823"/>
              <a:gd name="connsiteX12" fmla="*/ 660037 w 678289"/>
              <a:gd name="connsiteY12" fmla="*/ 288677 h 446823"/>
              <a:gd name="connsiteX13" fmla="*/ 663516 w 678289"/>
              <a:gd name="connsiteY13" fmla="*/ 287543 h 446823"/>
              <a:gd name="connsiteX14" fmla="*/ 669642 w 678289"/>
              <a:gd name="connsiteY14" fmla="*/ 285586 h 446823"/>
              <a:gd name="connsiteX15" fmla="*/ 670547 w 678289"/>
              <a:gd name="connsiteY15" fmla="*/ 284876 h 446823"/>
              <a:gd name="connsiteX16" fmla="*/ 678793 w 678289"/>
              <a:gd name="connsiteY16" fmla="*/ 278441 h 446823"/>
              <a:gd name="connsiteX17" fmla="*/ 674836 w 678289"/>
              <a:gd name="connsiteY17" fmla="*/ 272163 h 446823"/>
              <a:gd name="connsiteX18" fmla="*/ 671750 w 678289"/>
              <a:gd name="connsiteY18" fmla="*/ 267279 h 446823"/>
              <a:gd name="connsiteX19" fmla="*/ 665704 w 678289"/>
              <a:gd name="connsiteY19" fmla="*/ 257757 h 446823"/>
              <a:gd name="connsiteX20" fmla="*/ 664956 w 678289"/>
              <a:gd name="connsiteY20" fmla="*/ 256553 h 446823"/>
              <a:gd name="connsiteX21" fmla="*/ 659853 w 678289"/>
              <a:gd name="connsiteY21" fmla="*/ 248496 h 446823"/>
              <a:gd name="connsiteX22" fmla="*/ 655083 w 678289"/>
              <a:gd name="connsiteY22" fmla="*/ 240936 h 446823"/>
              <a:gd name="connsiteX23" fmla="*/ 648914 w 678289"/>
              <a:gd name="connsiteY23" fmla="*/ 231193 h 446823"/>
              <a:gd name="connsiteX24" fmla="*/ 644498 w 678289"/>
              <a:gd name="connsiteY24" fmla="*/ 224031 h 446823"/>
              <a:gd name="connsiteX25" fmla="*/ 641096 w 678289"/>
              <a:gd name="connsiteY25" fmla="*/ 219071 h 446823"/>
              <a:gd name="connsiteX26" fmla="*/ 635404 w 678289"/>
              <a:gd name="connsiteY26" fmla="*/ 209795 h 446823"/>
              <a:gd name="connsiteX27" fmla="*/ 632840 w 678289"/>
              <a:gd name="connsiteY27" fmla="*/ 205755 h 446823"/>
              <a:gd name="connsiteX28" fmla="*/ 632296 w 678289"/>
              <a:gd name="connsiteY28" fmla="*/ 204910 h 446823"/>
              <a:gd name="connsiteX29" fmla="*/ 629297 w 678289"/>
              <a:gd name="connsiteY29" fmla="*/ 200116 h 446823"/>
              <a:gd name="connsiteX30" fmla="*/ 628337 w 678289"/>
              <a:gd name="connsiteY30" fmla="*/ 198815 h 446823"/>
              <a:gd name="connsiteX31" fmla="*/ 627528 w 678289"/>
              <a:gd name="connsiteY31" fmla="*/ 197347 h 446823"/>
              <a:gd name="connsiteX32" fmla="*/ 622448 w 678289"/>
              <a:gd name="connsiteY32" fmla="*/ 189296 h 446823"/>
              <a:gd name="connsiteX33" fmla="*/ 622027 w 678289"/>
              <a:gd name="connsiteY33" fmla="*/ 188639 h 446823"/>
              <a:gd name="connsiteX34" fmla="*/ 621372 w 678289"/>
              <a:gd name="connsiteY34" fmla="*/ 187657 h 446823"/>
              <a:gd name="connsiteX35" fmla="*/ 613283 w 678289"/>
              <a:gd name="connsiteY35" fmla="*/ 174776 h 446823"/>
              <a:gd name="connsiteX36" fmla="*/ 621197 w 678289"/>
              <a:gd name="connsiteY36" fmla="*/ 174225 h 446823"/>
              <a:gd name="connsiteX37" fmla="*/ 630380 w 678289"/>
              <a:gd name="connsiteY37" fmla="*/ 173585 h 446823"/>
              <a:gd name="connsiteX38" fmla="*/ 658215 w 678289"/>
              <a:gd name="connsiteY38" fmla="*/ 171644 h 446823"/>
              <a:gd name="connsiteX39" fmla="*/ 657240 w 678289"/>
              <a:gd name="connsiteY39" fmla="*/ 161271 h 446823"/>
              <a:gd name="connsiteX40" fmla="*/ 656545 w 678289"/>
              <a:gd name="connsiteY40" fmla="*/ 153695 h 446823"/>
              <a:gd name="connsiteX41" fmla="*/ 656267 w 678289"/>
              <a:gd name="connsiteY41" fmla="*/ 150899 h 446823"/>
              <a:gd name="connsiteX42" fmla="*/ 654857 w 678289"/>
              <a:gd name="connsiteY42" fmla="*/ 135024 h 446823"/>
              <a:gd name="connsiteX43" fmla="*/ 654254 w 678289"/>
              <a:gd name="connsiteY43" fmla="*/ 128413 h 446823"/>
              <a:gd name="connsiteX44" fmla="*/ 650329 w 678289"/>
              <a:gd name="connsiteY44" fmla="*/ 130532 h 446823"/>
              <a:gd name="connsiteX45" fmla="*/ 627160 w 678289"/>
              <a:gd name="connsiteY45" fmla="*/ 141645 h 446823"/>
              <a:gd name="connsiteX46" fmla="*/ 618288 w 678289"/>
              <a:gd name="connsiteY46" fmla="*/ 146025 h 446823"/>
              <a:gd name="connsiteX47" fmla="*/ 617474 w 678289"/>
              <a:gd name="connsiteY47" fmla="*/ 138110 h 446823"/>
              <a:gd name="connsiteX48" fmla="*/ 616626 w 678289"/>
              <a:gd name="connsiteY48" fmla="*/ 129873 h 446823"/>
              <a:gd name="connsiteX49" fmla="*/ 606603 w 678289"/>
              <a:gd name="connsiteY49" fmla="*/ 132396 h 446823"/>
              <a:gd name="connsiteX50" fmla="*/ 604328 w 678289"/>
              <a:gd name="connsiteY50" fmla="*/ 132987 h 446823"/>
              <a:gd name="connsiteX51" fmla="*/ 593857 w 678289"/>
              <a:gd name="connsiteY51" fmla="*/ 135615 h 446823"/>
              <a:gd name="connsiteX52" fmla="*/ 589311 w 678289"/>
              <a:gd name="connsiteY52" fmla="*/ 136789 h 446823"/>
              <a:gd name="connsiteX53" fmla="*/ 589208 w 678289"/>
              <a:gd name="connsiteY53" fmla="*/ 135850 h 446823"/>
              <a:gd name="connsiteX54" fmla="*/ 588756 w 678289"/>
              <a:gd name="connsiteY54" fmla="*/ 131722 h 446823"/>
              <a:gd name="connsiteX55" fmla="*/ 588341 w 678289"/>
              <a:gd name="connsiteY55" fmla="*/ 127940 h 446823"/>
              <a:gd name="connsiteX56" fmla="*/ 588173 w 678289"/>
              <a:gd name="connsiteY56" fmla="*/ 126407 h 446823"/>
              <a:gd name="connsiteX57" fmla="*/ 587937 w 678289"/>
              <a:gd name="connsiteY57" fmla="*/ 124256 h 446823"/>
              <a:gd name="connsiteX58" fmla="*/ 587653 w 678289"/>
              <a:gd name="connsiteY58" fmla="*/ 121661 h 446823"/>
              <a:gd name="connsiteX59" fmla="*/ 586838 w 678289"/>
              <a:gd name="connsiteY59" fmla="*/ 114220 h 446823"/>
              <a:gd name="connsiteX60" fmla="*/ 586535 w 678289"/>
              <a:gd name="connsiteY60" fmla="*/ 111452 h 446823"/>
              <a:gd name="connsiteX61" fmla="*/ 586503 w 678289"/>
              <a:gd name="connsiteY61" fmla="*/ 111155 h 446823"/>
              <a:gd name="connsiteX62" fmla="*/ 586357 w 678289"/>
              <a:gd name="connsiteY62" fmla="*/ 109820 h 446823"/>
              <a:gd name="connsiteX63" fmla="*/ 585713 w 678289"/>
              <a:gd name="connsiteY63" fmla="*/ 103937 h 446823"/>
              <a:gd name="connsiteX64" fmla="*/ 585576 w 678289"/>
              <a:gd name="connsiteY64" fmla="*/ 102676 h 446823"/>
              <a:gd name="connsiteX65" fmla="*/ 570031 w 678289"/>
              <a:gd name="connsiteY65" fmla="*/ 99186 h 446823"/>
              <a:gd name="connsiteX66" fmla="*/ 566395 w 678289"/>
              <a:gd name="connsiteY66" fmla="*/ 98350 h 446823"/>
              <a:gd name="connsiteX67" fmla="*/ 563243 w 678289"/>
              <a:gd name="connsiteY67" fmla="*/ 97636 h 446823"/>
              <a:gd name="connsiteX68" fmla="*/ 554575 w 678289"/>
              <a:gd name="connsiteY68" fmla="*/ 95691 h 446823"/>
              <a:gd name="connsiteX69" fmla="*/ 554229 w 678289"/>
              <a:gd name="connsiteY69" fmla="*/ 92727 h 446823"/>
              <a:gd name="connsiteX70" fmla="*/ 554137 w 678289"/>
              <a:gd name="connsiteY70" fmla="*/ 91936 h 446823"/>
              <a:gd name="connsiteX71" fmla="*/ 553758 w 678289"/>
              <a:gd name="connsiteY71" fmla="*/ 88675 h 446823"/>
              <a:gd name="connsiteX72" fmla="*/ 553706 w 678289"/>
              <a:gd name="connsiteY72" fmla="*/ 88231 h 446823"/>
              <a:gd name="connsiteX73" fmla="*/ 553597 w 678289"/>
              <a:gd name="connsiteY73" fmla="*/ 87292 h 446823"/>
              <a:gd name="connsiteX74" fmla="*/ 553585 w 678289"/>
              <a:gd name="connsiteY74" fmla="*/ 87193 h 446823"/>
              <a:gd name="connsiteX75" fmla="*/ 566699 w 678289"/>
              <a:gd name="connsiteY75" fmla="*/ 68357 h 446823"/>
              <a:gd name="connsiteX76" fmla="*/ 560599 w 678289"/>
              <a:gd name="connsiteY76" fmla="*/ 64073 h 446823"/>
              <a:gd name="connsiteX77" fmla="*/ 557490 w 678289"/>
              <a:gd name="connsiteY77" fmla="*/ 61879 h 446823"/>
              <a:gd name="connsiteX78" fmla="*/ 554537 w 678289"/>
              <a:gd name="connsiteY78" fmla="*/ 59818 h 446823"/>
              <a:gd name="connsiteX79" fmla="*/ 574234 w 678289"/>
              <a:gd name="connsiteY79" fmla="*/ 24031 h 446823"/>
              <a:gd name="connsiteX80" fmla="*/ 568366 w 678289"/>
              <a:gd name="connsiteY80" fmla="*/ 19454 h 446823"/>
              <a:gd name="connsiteX81" fmla="*/ 562056 w 678289"/>
              <a:gd name="connsiteY81" fmla="*/ 15210 h 446823"/>
              <a:gd name="connsiteX82" fmla="*/ 556845 w 678289"/>
              <a:gd name="connsiteY82" fmla="*/ 11699 h 446823"/>
              <a:gd name="connsiteX83" fmla="*/ 555450 w 678289"/>
              <a:gd name="connsiteY83" fmla="*/ 10732 h 446823"/>
              <a:gd name="connsiteX84" fmla="*/ 547039 w 678289"/>
              <a:gd name="connsiteY84" fmla="*/ 5096 h 446823"/>
              <a:gd name="connsiteX85" fmla="*/ 542935 w 678289"/>
              <a:gd name="connsiteY85" fmla="*/ 2321 h 446823"/>
              <a:gd name="connsiteX86" fmla="*/ 539843 w 678289"/>
              <a:gd name="connsiteY86" fmla="*/ 256 h 446823"/>
              <a:gd name="connsiteX87" fmla="*/ 536164 w 678289"/>
              <a:gd name="connsiteY87" fmla="*/ 5749 h 446823"/>
              <a:gd name="connsiteX88" fmla="*/ 530239 w 678289"/>
              <a:gd name="connsiteY88" fmla="*/ 14723 h 446823"/>
              <a:gd name="connsiteX89" fmla="*/ 508905 w 678289"/>
              <a:gd name="connsiteY89" fmla="*/ 47280 h 446823"/>
              <a:gd name="connsiteX90" fmla="*/ 501079 w 678289"/>
              <a:gd name="connsiteY90" fmla="*/ 43792 h 446823"/>
              <a:gd name="connsiteX91" fmla="*/ 488985 w 678289"/>
              <a:gd name="connsiteY91" fmla="*/ 38393 h 446823"/>
              <a:gd name="connsiteX92" fmla="*/ 478017 w 678289"/>
              <a:gd name="connsiteY92" fmla="*/ 33525 h 446823"/>
              <a:gd name="connsiteX93" fmla="*/ 467816 w 678289"/>
              <a:gd name="connsiteY93" fmla="*/ 28478 h 446823"/>
              <a:gd name="connsiteX94" fmla="*/ 461730 w 678289"/>
              <a:gd name="connsiteY94" fmla="*/ 26299 h 446823"/>
              <a:gd name="connsiteX95" fmla="*/ 454885 w 678289"/>
              <a:gd name="connsiteY95" fmla="*/ 23228 h 446823"/>
              <a:gd name="connsiteX96" fmla="*/ 446280 w 678289"/>
              <a:gd name="connsiteY96" fmla="*/ 19410 h 446823"/>
              <a:gd name="connsiteX97" fmla="*/ 439538 w 678289"/>
              <a:gd name="connsiteY97" fmla="*/ 20365 h 446823"/>
              <a:gd name="connsiteX98" fmla="*/ 430221 w 678289"/>
              <a:gd name="connsiteY98" fmla="*/ 21705 h 446823"/>
              <a:gd name="connsiteX99" fmla="*/ 430141 w 678289"/>
              <a:gd name="connsiteY99" fmla="*/ 21717 h 446823"/>
              <a:gd name="connsiteX100" fmla="*/ 413065 w 678289"/>
              <a:gd name="connsiteY100" fmla="*/ 24228 h 446823"/>
              <a:gd name="connsiteX101" fmla="*/ 403582 w 678289"/>
              <a:gd name="connsiteY101" fmla="*/ 25653 h 446823"/>
              <a:gd name="connsiteX102" fmla="*/ 400517 w 678289"/>
              <a:gd name="connsiteY102" fmla="*/ 26119 h 446823"/>
              <a:gd name="connsiteX103" fmla="*/ 394594 w 678289"/>
              <a:gd name="connsiteY103" fmla="*/ 27025 h 446823"/>
              <a:gd name="connsiteX104" fmla="*/ 392746 w 678289"/>
              <a:gd name="connsiteY104" fmla="*/ 27310 h 446823"/>
              <a:gd name="connsiteX105" fmla="*/ 389209 w 678289"/>
              <a:gd name="connsiteY105" fmla="*/ 27857 h 446823"/>
              <a:gd name="connsiteX106" fmla="*/ 381946 w 678289"/>
              <a:gd name="connsiteY106" fmla="*/ 28989 h 446823"/>
              <a:gd name="connsiteX107" fmla="*/ 375159 w 678289"/>
              <a:gd name="connsiteY107" fmla="*/ 30060 h 446823"/>
              <a:gd name="connsiteX108" fmla="*/ 374575 w 678289"/>
              <a:gd name="connsiteY108" fmla="*/ 30153 h 446823"/>
              <a:gd name="connsiteX109" fmla="*/ 364289 w 678289"/>
              <a:gd name="connsiteY109" fmla="*/ 31798 h 446823"/>
              <a:gd name="connsiteX110" fmla="*/ 362838 w 678289"/>
              <a:gd name="connsiteY110" fmla="*/ 32032 h 446823"/>
              <a:gd name="connsiteX111" fmla="*/ 359069 w 678289"/>
              <a:gd name="connsiteY111" fmla="*/ 32643 h 446823"/>
              <a:gd name="connsiteX112" fmla="*/ 355568 w 678289"/>
              <a:gd name="connsiteY112" fmla="*/ 33214 h 446823"/>
              <a:gd name="connsiteX113" fmla="*/ 354764 w 678289"/>
              <a:gd name="connsiteY113" fmla="*/ 33345 h 446823"/>
              <a:gd name="connsiteX114" fmla="*/ 353392 w 678289"/>
              <a:gd name="connsiteY114" fmla="*/ 33570 h 446823"/>
              <a:gd name="connsiteX115" fmla="*/ 348206 w 678289"/>
              <a:gd name="connsiteY115" fmla="*/ 34424 h 446823"/>
              <a:gd name="connsiteX116" fmla="*/ 346772 w 678289"/>
              <a:gd name="connsiteY116" fmla="*/ 34661 h 446823"/>
              <a:gd name="connsiteX117" fmla="*/ 346476 w 678289"/>
              <a:gd name="connsiteY117" fmla="*/ 34634 h 446823"/>
              <a:gd name="connsiteX118" fmla="*/ 340480 w 678289"/>
              <a:gd name="connsiteY118" fmla="*/ 34118 h 446823"/>
              <a:gd name="connsiteX119" fmla="*/ 337092 w 678289"/>
              <a:gd name="connsiteY119" fmla="*/ 33802 h 446823"/>
              <a:gd name="connsiteX120" fmla="*/ 336534 w 678289"/>
              <a:gd name="connsiteY120" fmla="*/ 33745 h 446823"/>
              <a:gd name="connsiteX121" fmla="*/ 332379 w 678289"/>
              <a:gd name="connsiteY121" fmla="*/ 33410 h 446823"/>
              <a:gd name="connsiteX122" fmla="*/ 324812 w 678289"/>
              <a:gd name="connsiteY122" fmla="*/ 32752 h 446823"/>
              <a:gd name="connsiteX123" fmla="*/ 316665 w 678289"/>
              <a:gd name="connsiteY123" fmla="*/ 32081 h 446823"/>
              <a:gd name="connsiteX124" fmla="*/ 287515 w 678289"/>
              <a:gd name="connsiteY124" fmla="*/ 29737 h 446823"/>
              <a:gd name="connsiteX125" fmla="*/ 285438 w 678289"/>
              <a:gd name="connsiteY125" fmla="*/ 29327 h 446823"/>
              <a:gd name="connsiteX126" fmla="*/ 283419 w 678289"/>
              <a:gd name="connsiteY126" fmla="*/ 29134 h 446823"/>
              <a:gd name="connsiteX127" fmla="*/ 277154 w 678289"/>
              <a:gd name="connsiteY127" fmla="*/ 28702 h 446823"/>
              <a:gd name="connsiteX128" fmla="*/ 272024 w 678289"/>
              <a:gd name="connsiteY128" fmla="*/ 28172 h 446823"/>
              <a:gd name="connsiteX129" fmla="*/ 255920 w 678289"/>
              <a:gd name="connsiteY129" fmla="*/ 26776 h 446823"/>
              <a:gd name="connsiteX130" fmla="*/ 238551 w 678289"/>
              <a:gd name="connsiteY130" fmla="*/ 25273 h 446823"/>
              <a:gd name="connsiteX131" fmla="*/ 227691 w 678289"/>
              <a:gd name="connsiteY131" fmla="*/ 24322 h 446823"/>
              <a:gd name="connsiteX132" fmla="*/ 218097 w 678289"/>
              <a:gd name="connsiteY132" fmla="*/ 23479 h 446823"/>
              <a:gd name="connsiteX133" fmla="*/ 217734 w 678289"/>
              <a:gd name="connsiteY133" fmla="*/ 23474 h 446823"/>
              <a:gd name="connsiteX134" fmla="*/ 207963 w 678289"/>
              <a:gd name="connsiteY134" fmla="*/ 22611 h 446823"/>
              <a:gd name="connsiteX135" fmla="*/ 200769 w 678289"/>
              <a:gd name="connsiteY135" fmla="*/ 21964 h 446823"/>
              <a:gd name="connsiteX136" fmla="*/ 172680 w 678289"/>
              <a:gd name="connsiteY136" fmla="*/ 19497 h 446823"/>
              <a:gd name="connsiteX137" fmla="*/ 172458 w 678289"/>
              <a:gd name="connsiteY137" fmla="*/ 19543 h 446823"/>
              <a:gd name="connsiteX138" fmla="*/ 164787 w 678289"/>
              <a:gd name="connsiteY138" fmla="*/ 21724 h 446823"/>
              <a:gd name="connsiteX139" fmla="*/ 132630 w 678289"/>
              <a:gd name="connsiteY139" fmla="*/ 30844 h 446823"/>
              <a:gd name="connsiteX140" fmla="*/ 124156 w 678289"/>
              <a:gd name="connsiteY140" fmla="*/ 33306 h 446823"/>
              <a:gd name="connsiteX141" fmla="*/ 123158 w 678289"/>
              <a:gd name="connsiteY141" fmla="*/ 33576 h 446823"/>
              <a:gd name="connsiteX142" fmla="*/ 122233 w 678289"/>
              <a:gd name="connsiteY142" fmla="*/ 33856 h 446823"/>
              <a:gd name="connsiteX143" fmla="*/ 59964 w 678289"/>
              <a:gd name="connsiteY143" fmla="*/ 52049 h 446823"/>
              <a:gd name="connsiteX144" fmla="*/ 503 w 678289"/>
              <a:gd name="connsiteY144" fmla="*/ 68672 h 446823"/>
              <a:gd name="connsiteX145" fmla="*/ 9444 w 678289"/>
              <a:gd name="connsiteY145" fmla="*/ 105003 h 446823"/>
              <a:gd name="connsiteX146" fmla="*/ 11086 w 678289"/>
              <a:gd name="connsiteY146" fmla="*/ 111663 h 446823"/>
              <a:gd name="connsiteX147" fmla="*/ 14829 w 678289"/>
              <a:gd name="connsiteY147" fmla="*/ 126800 h 446823"/>
              <a:gd name="connsiteX148" fmla="*/ 17346 w 678289"/>
              <a:gd name="connsiteY148" fmla="*/ 136971 h 446823"/>
              <a:gd name="connsiteX149" fmla="*/ 23643 w 678289"/>
              <a:gd name="connsiteY149" fmla="*/ 162350 h 446823"/>
              <a:gd name="connsiteX150" fmla="*/ 25638 w 678289"/>
              <a:gd name="connsiteY150" fmla="*/ 170390 h 446823"/>
              <a:gd name="connsiteX151" fmla="*/ 31068 w 678289"/>
              <a:gd name="connsiteY151" fmla="*/ 192182 h 446823"/>
              <a:gd name="connsiteX152" fmla="*/ 52125 w 678289"/>
              <a:gd name="connsiteY152" fmla="*/ 203773 h 446823"/>
              <a:gd name="connsiteX153" fmla="*/ 59542 w 678289"/>
              <a:gd name="connsiteY153" fmla="*/ 207177 h 446823"/>
              <a:gd name="connsiteX154" fmla="*/ 59706 w 678289"/>
              <a:gd name="connsiteY154" fmla="*/ 207241 h 446823"/>
              <a:gd name="connsiteX155" fmla="*/ 59833 w 678289"/>
              <a:gd name="connsiteY155" fmla="*/ 207312 h 446823"/>
              <a:gd name="connsiteX156" fmla="*/ 63734 w 678289"/>
              <a:gd name="connsiteY156" fmla="*/ 209356 h 446823"/>
              <a:gd name="connsiteX157" fmla="*/ 64587 w 678289"/>
              <a:gd name="connsiteY157" fmla="*/ 209788 h 446823"/>
              <a:gd name="connsiteX158" fmla="*/ 69599 w 678289"/>
              <a:gd name="connsiteY158" fmla="*/ 212437 h 446823"/>
              <a:gd name="connsiteX159" fmla="*/ 81865 w 678289"/>
              <a:gd name="connsiteY159" fmla="*/ 218874 h 446823"/>
              <a:gd name="connsiteX160" fmla="*/ 100101 w 678289"/>
              <a:gd name="connsiteY160" fmla="*/ 212245 h 446823"/>
              <a:gd name="connsiteX161" fmla="*/ 112371 w 678289"/>
              <a:gd name="connsiteY161" fmla="*/ 215503 h 446823"/>
              <a:gd name="connsiteX162" fmla="*/ 145209 w 678289"/>
              <a:gd name="connsiteY162" fmla="*/ 223528 h 446823"/>
              <a:gd name="connsiteX163" fmla="*/ 146116 w 678289"/>
              <a:gd name="connsiteY163" fmla="*/ 223758 h 446823"/>
              <a:gd name="connsiteX164" fmla="*/ 153102 w 678289"/>
              <a:gd name="connsiteY164" fmla="*/ 225455 h 446823"/>
              <a:gd name="connsiteX165" fmla="*/ 153161 w 678289"/>
              <a:gd name="connsiteY165" fmla="*/ 232726 h 446823"/>
              <a:gd name="connsiteX166" fmla="*/ 153456 w 678289"/>
              <a:gd name="connsiteY166" fmla="*/ 250606 h 446823"/>
              <a:gd name="connsiteX167" fmla="*/ 153465 w 678289"/>
              <a:gd name="connsiteY167" fmla="*/ 251269 h 446823"/>
              <a:gd name="connsiteX168" fmla="*/ 153479 w 678289"/>
              <a:gd name="connsiteY168" fmla="*/ 251675 h 446823"/>
              <a:gd name="connsiteX169" fmla="*/ 153542 w 678289"/>
              <a:gd name="connsiteY169" fmla="*/ 256417 h 446823"/>
              <a:gd name="connsiteX170" fmla="*/ 170789 w 678289"/>
              <a:gd name="connsiteY170" fmla="*/ 265453 h 446823"/>
              <a:gd name="connsiteX171" fmla="*/ 171369 w 678289"/>
              <a:gd name="connsiteY171" fmla="*/ 265758 h 446823"/>
              <a:gd name="connsiteX172" fmla="*/ 172617 w 678289"/>
              <a:gd name="connsiteY172" fmla="*/ 266323 h 446823"/>
              <a:gd name="connsiteX173" fmla="*/ 181141 w 678289"/>
              <a:gd name="connsiteY173" fmla="*/ 270874 h 446823"/>
              <a:gd name="connsiteX174" fmla="*/ 181630 w 678289"/>
              <a:gd name="connsiteY174" fmla="*/ 271124 h 446823"/>
              <a:gd name="connsiteX175" fmla="*/ 182084 w 678289"/>
              <a:gd name="connsiteY175" fmla="*/ 271356 h 446823"/>
              <a:gd name="connsiteX176" fmla="*/ 193007 w 678289"/>
              <a:gd name="connsiteY176" fmla="*/ 277058 h 446823"/>
              <a:gd name="connsiteX177" fmla="*/ 194590 w 678289"/>
              <a:gd name="connsiteY177" fmla="*/ 284369 h 446823"/>
              <a:gd name="connsiteX178" fmla="*/ 197199 w 678289"/>
              <a:gd name="connsiteY178" fmla="*/ 296382 h 446823"/>
              <a:gd name="connsiteX179" fmla="*/ 197217 w 678289"/>
              <a:gd name="connsiteY179" fmla="*/ 296455 h 446823"/>
              <a:gd name="connsiteX180" fmla="*/ 197231 w 678289"/>
              <a:gd name="connsiteY180" fmla="*/ 296529 h 446823"/>
              <a:gd name="connsiteX181" fmla="*/ 199444 w 678289"/>
              <a:gd name="connsiteY181" fmla="*/ 306714 h 446823"/>
              <a:gd name="connsiteX182" fmla="*/ 200719 w 678289"/>
              <a:gd name="connsiteY182" fmla="*/ 312562 h 446823"/>
              <a:gd name="connsiteX183" fmla="*/ 201000 w 678289"/>
              <a:gd name="connsiteY183" fmla="*/ 313854 h 446823"/>
              <a:gd name="connsiteX184" fmla="*/ 202220 w 678289"/>
              <a:gd name="connsiteY184" fmla="*/ 319458 h 446823"/>
              <a:gd name="connsiteX185" fmla="*/ 204792 w 678289"/>
              <a:gd name="connsiteY185" fmla="*/ 331275 h 446823"/>
              <a:gd name="connsiteX186" fmla="*/ 206680 w 678289"/>
              <a:gd name="connsiteY186" fmla="*/ 339924 h 446823"/>
              <a:gd name="connsiteX187" fmla="*/ 206947 w 678289"/>
              <a:gd name="connsiteY187" fmla="*/ 341143 h 446823"/>
              <a:gd name="connsiteX188" fmla="*/ 207346 w 678289"/>
              <a:gd name="connsiteY188" fmla="*/ 342970 h 446823"/>
              <a:gd name="connsiteX189" fmla="*/ 209097 w 678289"/>
              <a:gd name="connsiteY189" fmla="*/ 350985 h 446823"/>
              <a:gd name="connsiteX190" fmla="*/ 209256 w 678289"/>
              <a:gd name="connsiteY190" fmla="*/ 351716 h 446823"/>
              <a:gd name="connsiteX191" fmla="*/ 209456 w 678289"/>
              <a:gd name="connsiteY191" fmla="*/ 352618 h 446823"/>
              <a:gd name="connsiteX192" fmla="*/ 209492 w 678289"/>
              <a:gd name="connsiteY192" fmla="*/ 352788 h 446823"/>
              <a:gd name="connsiteX193" fmla="*/ 210517 w 678289"/>
              <a:gd name="connsiteY193" fmla="*/ 357466 h 446823"/>
              <a:gd name="connsiteX194" fmla="*/ 211021 w 678289"/>
              <a:gd name="connsiteY194" fmla="*/ 359780 h 446823"/>
              <a:gd name="connsiteX195" fmla="*/ 211098 w 678289"/>
              <a:gd name="connsiteY195" fmla="*/ 360121 h 446823"/>
              <a:gd name="connsiteX196" fmla="*/ 211170 w 678289"/>
              <a:gd name="connsiteY196" fmla="*/ 360462 h 446823"/>
              <a:gd name="connsiteX197" fmla="*/ 213076 w 678289"/>
              <a:gd name="connsiteY197" fmla="*/ 369161 h 446823"/>
              <a:gd name="connsiteX198" fmla="*/ 214613 w 678289"/>
              <a:gd name="connsiteY198" fmla="*/ 376177 h 446823"/>
              <a:gd name="connsiteX199" fmla="*/ 214935 w 678289"/>
              <a:gd name="connsiteY199" fmla="*/ 377638 h 446823"/>
              <a:gd name="connsiteX200" fmla="*/ 215248 w 678289"/>
              <a:gd name="connsiteY200" fmla="*/ 379077 h 446823"/>
              <a:gd name="connsiteX201" fmla="*/ 218528 w 678289"/>
              <a:gd name="connsiteY201" fmla="*/ 394006 h 446823"/>
              <a:gd name="connsiteX202" fmla="*/ 218782 w 678289"/>
              <a:gd name="connsiteY202" fmla="*/ 395177 h 446823"/>
              <a:gd name="connsiteX203" fmla="*/ 219009 w 678289"/>
              <a:gd name="connsiteY203" fmla="*/ 396198 h 446823"/>
              <a:gd name="connsiteX204" fmla="*/ 220393 w 678289"/>
              <a:gd name="connsiteY204" fmla="*/ 402483 h 446823"/>
              <a:gd name="connsiteX205" fmla="*/ 220456 w 678289"/>
              <a:gd name="connsiteY205" fmla="*/ 402778 h 446823"/>
              <a:gd name="connsiteX206" fmla="*/ 220465 w 678289"/>
              <a:gd name="connsiteY206" fmla="*/ 402823 h 446823"/>
              <a:gd name="connsiteX207" fmla="*/ 221191 w 678289"/>
              <a:gd name="connsiteY207" fmla="*/ 406113 h 446823"/>
              <a:gd name="connsiteX208" fmla="*/ 237181 w 678289"/>
              <a:gd name="connsiteY208" fmla="*/ 401761 h 446823"/>
              <a:gd name="connsiteX209" fmla="*/ 254850 w 678289"/>
              <a:gd name="connsiteY209" fmla="*/ 396774 h 446823"/>
              <a:gd name="connsiteX210" fmla="*/ 271189 w 678289"/>
              <a:gd name="connsiteY210" fmla="*/ 392481 h 446823"/>
              <a:gd name="connsiteX211" fmla="*/ 273231 w 678289"/>
              <a:gd name="connsiteY211" fmla="*/ 394841 h 446823"/>
              <a:gd name="connsiteX212" fmla="*/ 274192 w 678289"/>
              <a:gd name="connsiteY212" fmla="*/ 396016 h 446823"/>
              <a:gd name="connsiteX213" fmla="*/ 275893 w 678289"/>
              <a:gd name="connsiteY213" fmla="*/ 397682 h 446823"/>
              <a:gd name="connsiteX214" fmla="*/ 277799 w 678289"/>
              <a:gd name="connsiteY214" fmla="*/ 399610 h 446823"/>
              <a:gd name="connsiteX215" fmla="*/ 278960 w 678289"/>
              <a:gd name="connsiteY215" fmla="*/ 400749 h 446823"/>
              <a:gd name="connsiteX216" fmla="*/ 280298 w 678289"/>
              <a:gd name="connsiteY216" fmla="*/ 402106 h 446823"/>
              <a:gd name="connsiteX217" fmla="*/ 281654 w 678289"/>
              <a:gd name="connsiteY217" fmla="*/ 402619 h 446823"/>
              <a:gd name="connsiteX218" fmla="*/ 282938 w 678289"/>
              <a:gd name="connsiteY218" fmla="*/ 403349 h 446823"/>
              <a:gd name="connsiteX219" fmla="*/ 295082 w 678289"/>
              <a:gd name="connsiteY219" fmla="*/ 399397 h 446823"/>
              <a:gd name="connsiteX220" fmla="*/ 300262 w 678289"/>
              <a:gd name="connsiteY220" fmla="*/ 394001 h 446823"/>
              <a:gd name="connsiteX221" fmla="*/ 316860 w 678289"/>
              <a:gd name="connsiteY221" fmla="*/ 376672 h 446823"/>
              <a:gd name="connsiteX222" fmla="*/ 324821 w 678289"/>
              <a:gd name="connsiteY222" fmla="*/ 374525 h 446823"/>
              <a:gd name="connsiteX223" fmla="*/ 326132 w 678289"/>
              <a:gd name="connsiteY223" fmla="*/ 387771 h 446823"/>
              <a:gd name="connsiteX224" fmla="*/ 326568 w 678289"/>
              <a:gd name="connsiteY224" fmla="*/ 392227 h 446823"/>
              <a:gd name="connsiteX225" fmla="*/ 326677 w 678289"/>
              <a:gd name="connsiteY225" fmla="*/ 393679 h 446823"/>
              <a:gd name="connsiteX226" fmla="*/ 326931 w 678289"/>
              <a:gd name="connsiteY226" fmla="*/ 396016 h 446823"/>
              <a:gd name="connsiteX227" fmla="*/ 326944 w 678289"/>
              <a:gd name="connsiteY227" fmla="*/ 396697 h 446823"/>
              <a:gd name="connsiteX228" fmla="*/ 329507 w 678289"/>
              <a:gd name="connsiteY228" fmla="*/ 424745 h 446823"/>
              <a:gd name="connsiteX229" fmla="*/ 330274 w 678289"/>
              <a:gd name="connsiteY229" fmla="*/ 432795 h 446823"/>
              <a:gd name="connsiteX230" fmla="*/ 332125 w 678289"/>
              <a:gd name="connsiteY230" fmla="*/ 447080 h 446823"/>
              <a:gd name="connsiteX231" fmla="*/ 338929 w 678289"/>
              <a:gd name="connsiteY231" fmla="*/ 445787 h 446823"/>
              <a:gd name="connsiteX232" fmla="*/ 348286 w 678289"/>
              <a:gd name="connsiteY232" fmla="*/ 444026 h 446823"/>
              <a:gd name="connsiteX233" fmla="*/ 368099 w 678289"/>
              <a:gd name="connsiteY233" fmla="*/ 440387 h 446823"/>
              <a:gd name="connsiteX234" fmla="*/ 374551 w 678289"/>
              <a:gd name="connsiteY234" fmla="*/ 416450 h 446823"/>
              <a:gd name="connsiteX235" fmla="*/ 378028 w 678289"/>
              <a:gd name="connsiteY235" fmla="*/ 406426 h 446823"/>
              <a:gd name="connsiteX236" fmla="*/ 381791 w 678289"/>
              <a:gd name="connsiteY236" fmla="*/ 393498 h 446823"/>
              <a:gd name="connsiteX237" fmla="*/ 383167 w 678289"/>
              <a:gd name="connsiteY237" fmla="*/ 393312 h 446823"/>
              <a:gd name="connsiteX238" fmla="*/ 390791 w 678289"/>
              <a:gd name="connsiteY238" fmla="*/ 392318 h 446823"/>
              <a:gd name="connsiteX239" fmla="*/ 406465 w 678289"/>
              <a:gd name="connsiteY239" fmla="*/ 390235 h 446823"/>
              <a:gd name="connsiteX240" fmla="*/ 408029 w 678289"/>
              <a:gd name="connsiteY240" fmla="*/ 390022 h 446823"/>
              <a:gd name="connsiteX241" fmla="*/ 412644 w 678289"/>
              <a:gd name="connsiteY241" fmla="*/ 389382 h 446823"/>
              <a:gd name="connsiteX242" fmla="*/ 416810 w 678289"/>
              <a:gd name="connsiteY242" fmla="*/ 388792 h 446823"/>
              <a:gd name="connsiteX243" fmla="*/ 420894 w 678289"/>
              <a:gd name="connsiteY243" fmla="*/ 388248 h 446823"/>
              <a:gd name="connsiteX244" fmla="*/ 427415 w 678289"/>
              <a:gd name="connsiteY244" fmla="*/ 387413 h 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678289" h="446823">
                <a:moveTo>
                  <a:pt x="427415" y="387413"/>
                </a:moveTo>
                <a:lnTo>
                  <a:pt x="475705" y="379934"/>
                </a:lnTo>
                <a:lnTo>
                  <a:pt x="482168" y="378900"/>
                </a:lnTo>
                <a:lnTo>
                  <a:pt x="487371" y="378142"/>
                </a:lnTo>
                <a:lnTo>
                  <a:pt x="493562" y="377271"/>
                </a:lnTo>
                <a:lnTo>
                  <a:pt x="515175" y="374226"/>
                </a:lnTo>
                <a:lnTo>
                  <a:pt x="532877" y="372551"/>
                </a:lnTo>
                <a:lnTo>
                  <a:pt x="548686" y="363054"/>
                </a:lnTo>
                <a:lnTo>
                  <a:pt x="548807" y="362963"/>
                </a:lnTo>
                <a:lnTo>
                  <a:pt x="643599" y="300130"/>
                </a:lnTo>
                <a:lnTo>
                  <a:pt x="646580" y="293030"/>
                </a:lnTo>
                <a:lnTo>
                  <a:pt x="653213" y="290894"/>
                </a:lnTo>
                <a:lnTo>
                  <a:pt x="660037" y="288677"/>
                </a:lnTo>
                <a:lnTo>
                  <a:pt x="663516" y="287543"/>
                </a:lnTo>
                <a:lnTo>
                  <a:pt x="669642" y="285586"/>
                </a:lnTo>
                <a:lnTo>
                  <a:pt x="670547" y="284876"/>
                </a:lnTo>
                <a:lnTo>
                  <a:pt x="678793" y="278441"/>
                </a:lnTo>
                <a:lnTo>
                  <a:pt x="674836" y="272163"/>
                </a:lnTo>
                <a:lnTo>
                  <a:pt x="671750" y="267279"/>
                </a:lnTo>
                <a:lnTo>
                  <a:pt x="665704" y="257757"/>
                </a:lnTo>
                <a:lnTo>
                  <a:pt x="664956" y="256553"/>
                </a:lnTo>
                <a:lnTo>
                  <a:pt x="659853" y="248496"/>
                </a:lnTo>
                <a:lnTo>
                  <a:pt x="655083" y="240936"/>
                </a:lnTo>
                <a:lnTo>
                  <a:pt x="648914" y="231193"/>
                </a:lnTo>
                <a:lnTo>
                  <a:pt x="644498" y="224031"/>
                </a:lnTo>
                <a:lnTo>
                  <a:pt x="641096" y="219071"/>
                </a:lnTo>
                <a:lnTo>
                  <a:pt x="635404" y="209795"/>
                </a:lnTo>
                <a:lnTo>
                  <a:pt x="632840" y="205755"/>
                </a:lnTo>
                <a:lnTo>
                  <a:pt x="632296" y="204910"/>
                </a:lnTo>
                <a:lnTo>
                  <a:pt x="629297" y="200116"/>
                </a:lnTo>
                <a:lnTo>
                  <a:pt x="628337" y="198815"/>
                </a:lnTo>
                <a:lnTo>
                  <a:pt x="627528" y="197347"/>
                </a:lnTo>
                <a:lnTo>
                  <a:pt x="622448" y="189296"/>
                </a:lnTo>
                <a:lnTo>
                  <a:pt x="622027" y="188639"/>
                </a:lnTo>
                <a:lnTo>
                  <a:pt x="621372" y="187657"/>
                </a:lnTo>
                <a:lnTo>
                  <a:pt x="613283" y="174776"/>
                </a:lnTo>
                <a:lnTo>
                  <a:pt x="621197" y="174225"/>
                </a:lnTo>
                <a:lnTo>
                  <a:pt x="630380" y="173585"/>
                </a:lnTo>
                <a:lnTo>
                  <a:pt x="658215" y="171644"/>
                </a:lnTo>
                <a:lnTo>
                  <a:pt x="657240" y="161271"/>
                </a:lnTo>
                <a:lnTo>
                  <a:pt x="656545" y="153695"/>
                </a:lnTo>
                <a:lnTo>
                  <a:pt x="656267" y="150899"/>
                </a:lnTo>
                <a:lnTo>
                  <a:pt x="654857" y="135024"/>
                </a:lnTo>
                <a:lnTo>
                  <a:pt x="654254" y="128413"/>
                </a:lnTo>
                <a:lnTo>
                  <a:pt x="650329" y="130532"/>
                </a:lnTo>
                <a:lnTo>
                  <a:pt x="627160" y="141645"/>
                </a:lnTo>
                <a:lnTo>
                  <a:pt x="618288" y="146025"/>
                </a:lnTo>
                <a:lnTo>
                  <a:pt x="617474" y="138110"/>
                </a:lnTo>
                <a:lnTo>
                  <a:pt x="616626" y="129873"/>
                </a:lnTo>
                <a:lnTo>
                  <a:pt x="606603" y="132396"/>
                </a:lnTo>
                <a:lnTo>
                  <a:pt x="604328" y="132987"/>
                </a:lnTo>
                <a:lnTo>
                  <a:pt x="593857" y="135615"/>
                </a:lnTo>
                <a:lnTo>
                  <a:pt x="589311" y="136789"/>
                </a:lnTo>
                <a:lnTo>
                  <a:pt x="589208" y="135850"/>
                </a:lnTo>
                <a:lnTo>
                  <a:pt x="588756" y="131722"/>
                </a:lnTo>
                <a:lnTo>
                  <a:pt x="588341" y="127940"/>
                </a:lnTo>
                <a:lnTo>
                  <a:pt x="588173" y="126407"/>
                </a:lnTo>
                <a:lnTo>
                  <a:pt x="587937" y="124256"/>
                </a:lnTo>
                <a:lnTo>
                  <a:pt x="587653" y="121661"/>
                </a:lnTo>
                <a:lnTo>
                  <a:pt x="586838" y="114220"/>
                </a:lnTo>
                <a:lnTo>
                  <a:pt x="586535" y="111452"/>
                </a:lnTo>
                <a:lnTo>
                  <a:pt x="586503" y="111155"/>
                </a:lnTo>
                <a:lnTo>
                  <a:pt x="586357" y="109820"/>
                </a:lnTo>
                <a:lnTo>
                  <a:pt x="585713" y="103937"/>
                </a:lnTo>
                <a:lnTo>
                  <a:pt x="585576" y="102676"/>
                </a:lnTo>
                <a:lnTo>
                  <a:pt x="570031" y="99186"/>
                </a:lnTo>
                <a:lnTo>
                  <a:pt x="566395" y="98350"/>
                </a:lnTo>
                <a:lnTo>
                  <a:pt x="563243" y="97636"/>
                </a:lnTo>
                <a:lnTo>
                  <a:pt x="554575" y="95691"/>
                </a:lnTo>
                <a:lnTo>
                  <a:pt x="554229" y="92727"/>
                </a:lnTo>
                <a:lnTo>
                  <a:pt x="554137" y="91936"/>
                </a:lnTo>
                <a:lnTo>
                  <a:pt x="553758" y="88675"/>
                </a:lnTo>
                <a:lnTo>
                  <a:pt x="553706" y="88231"/>
                </a:lnTo>
                <a:lnTo>
                  <a:pt x="553597" y="87292"/>
                </a:lnTo>
                <a:lnTo>
                  <a:pt x="553585" y="87193"/>
                </a:lnTo>
                <a:lnTo>
                  <a:pt x="566699" y="68357"/>
                </a:lnTo>
                <a:lnTo>
                  <a:pt x="560599" y="64073"/>
                </a:lnTo>
                <a:lnTo>
                  <a:pt x="557490" y="61879"/>
                </a:lnTo>
                <a:lnTo>
                  <a:pt x="554537" y="59818"/>
                </a:lnTo>
                <a:lnTo>
                  <a:pt x="574234" y="24031"/>
                </a:lnTo>
                <a:lnTo>
                  <a:pt x="568366" y="19454"/>
                </a:lnTo>
                <a:lnTo>
                  <a:pt x="562056" y="15210"/>
                </a:lnTo>
                <a:lnTo>
                  <a:pt x="556845" y="11699"/>
                </a:lnTo>
                <a:lnTo>
                  <a:pt x="555450" y="10732"/>
                </a:lnTo>
                <a:lnTo>
                  <a:pt x="547039" y="5096"/>
                </a:lnTo>
                <a:lnTo>
                  <a:pt x="542935" y="2321"/>
                </a:lnTo>
                <a:lnTo>
                  <a:pt x="539843" y="256"/>
                </a:lnTo>
                <a:lnTo>
                  <a:pt x="536164" y="5749"/>
                </a:lnTo>
                <a:lnTo>
                  <a:pt x="530239" y="14723"/>
                </a:lnTo>
                <a:lnTo>
                  <a:pt x="508905" y="47280"/>
                </a:lnTo>
                <a:lnTo>
                  <a:pt x="501079" y="43792"/>
                </a:lnTo>
                <a:lnTo>
                  <a:pt x="488985" y="38393"/>
                </a:lnTo>
                <a:lnTo>
                  <a:pt x="478017" y="33525"/>
                </a:lnTo>
                <a:lnTo>
                  <a:pt x="467816" y="28478"/>
                </a:lnTo>
                <a:lnTo>
                  <a:pt x="461730" y="26299"/>
                </a:lnTo>
                <a:lnTo>
                  <a:pt x="454885" y="23228"/>
                </a:lnTo>
                <a:lnTo>
                  <a:pt x="446280" y="19410"/>
                </a:lnTo>
                <a:lnTo>
                  <a:pt x="439538" y="20365"/>
                </a:lnTo>
                <a:lnTo>
                  <a:pt x="430221" y="21705"/>
                </a:lnTo>
                <a:lnTo>
                  <a:pt x="430141" y="21717"/>
                </a:lnTo>
                <a:lnTo>
                  <a:pt x="413065" y="24228"/>
                </a:lnTo>
                <a:lnTo>
                  <a:pt x="403582" y="25653"/>
                </a:lnTo>
                <a:lnTo>
                  <a:pt x="400517" y="26119"/>
                </a:lnTo>
                <a:lnTo>
                  <a:pt x="394594" y="27025"/>
                </a:lnTo>
                <a:lnTo>
                  <a:pt x="392746" y="27310"/>
                </a:lnTo>
                <a:lnTo>
                  <a:pt x="389209" y="27857"/>
                </a:lnTo>
                <a:lnTo>
                  <a:pt x="381946" y="28989"/>
                </a:lnTo>
                <a:lnTo>
                  <a:pt x="375159" y="30060"/>
                </a:lnTo>
                <a:lnTo>
                  <a:pt x="374575" y="30153"/>
                </a:lnTo>
                <a:lnTo>
                  <a:pt x="364289" y="31798"/>
                </a:lnTo>
                <a:lnTo>
                  <a:pt x="362838" y="32032"/>
                </a:lnTo>
                <a:lnTo>
                  <a:pt x="359069" y="32643"/>
                </a:lnTo>
                <a:lnTo>
                  <a:pt x="355568" y="33214"/>
                </a:lnTo>
                <a:lnTo>
                  <a:pt x="354764" y="33345"/>
                </a:lnTo>
                <a:lnTo>
                  <a:pt x="353392" y="33570"/>
                </a:lnTo>
                <a:lnTo>
                  <a:pt x="348206" y="34424"/>
                </a:lnTo>
                <a:lnTo>
                  <a:pt x="346772" y="34661"/>
                </a:lnTo>
                <a:lnTo>
                  <a:pt x="346476" y="34634"/>
                </a:lnTo>
                <a:lnTo>
                  <a:pt x="340480" y="34118"/>
                </a:lnTo>
                <a:lnTo>
                  <a:pt x="337092" y="33802"/>
                </a:lnTo>
                <a:lnTo>
                  <a:pt x="336534" y="33745"/>
                </a:lnTo>
                <a:lnTo>
                  <a:pt x="332379" y="33410"/>
                </a:lnTo>
                <a:lnTo>
                  <a:pt x="324812" y="32752"/>
                </a:lnTo>
                <a:lnTo>
                  <a:pt x="316665" y="32081"/>
                </a:lnTo>
                <a:lnTo>
                  <a:pt x="287515" y="29737"/>
                </a:lnTo>
                <a:lnTo>
                  <a:pt x="285438" y="29327"/>
                </a:lnTo>
                <a:lnTo>
                  <a:pt x="283419" y="29134"/>
                </a:lnTo>
                <a:lnTo>
                  <a:pt x="277154" y="28702"/>
                </a:lnTo>
                <a:lnTo>
                  <a:pt x="272024" y="28172"/>
                </a:lnTo>
                <a:lnTo>
                  <a:pt x="255920" y="26776"/>
                </a:lnTo>
                <a:lnTo>
                  <a:pt x="238551" y="25273"/>
                </a:lnTo>
                <a:lnTo>
                  <a:pt x="227691" y="24322"/>
                </a:lnTo>
                <a:lnTo>
                  <a:pt x="218097" y="23479"/>
                </a:lnTo>
                <a:lnTo>
                  <a:pt x="217734" y="23474"/>
                </a:lnTo>
                <a:lnTo>
                  <a:pt x="207963" y="22611"/>
                </a:lnTo>
                <a:lnTo>
                  <a:pt x="200769" y="21964"/>
                </a:lnTo>
                <a:lnTo>
                  <a:pt x="172680" y="19497"/>
                </a:lnTo>
                <a:lnTo>
                  <a:pt x="172458" y="19543"/>
                </a:lnTo>
                <a:lnTo>
                  <a:pt x="164787" y="21724"/>
                </a:lnTo>
                <a:lnTo>
                  <a:pt x="132630" y="30844"/>
                </a:lnTo>
                <a:lnTo>
                  <a:pt x="124156" y="33306"/>
                </a:lnTo>
                <a:lnTo>
                  <a:pt x="123158" y="33576"/>
                </a:lnTo>
                <a:lnTo>
                  <a:pt x="122233" y="33856"/>
                </a:lnTo>
                <a:lnTo>
                  <a:pt x="59964" y="52049"/>
                </a:lnTo>
                <a:lnTo>
                  <a:pt x="503" y="68672"/>
                </a:lnTo>
                <a:lnTo>
                  <a:pt x="9444" y="105003"/>
                </a:lnTo>
                <a:lnTo>
                  <a:pt x="11086" y="111663"/>
                </a:lnTo>
                <a:lnTo>
                  <a:pt x="14829" y="126800"/>
                </a:lnTo>
                <a:lnTo>
                  <a:pt x="17346" y="136971"/>
                </a:lnTo>
                <a:lnTo>
                  <a:pt x="23643" y="162350"/>
                </a:lnTo>
                <a:lnTo>
                  <a:pt x="25638" y="170390"/>
                </a:lnTo>
                <a:lnTo>
                  <a:pt x="31068" y="192182"/>
                </a:lnTo>
                <a:lnTo>
                  <a:pt x="52125" y="203773"/>
                </a:lnTo>
                <a:lnTo>
                  <a:pt x="59542" y="207177"/>
                </a:lnTo>
                <a:lnTo>
                  <a:pt x="59706" y="207241"/>
                </a:lnTo>
                <a:lnTo>
                  <a:pt x="59833" y="207312"/>
                </a:lnTo>
                <a:lnTo>
                  <a:pt x="63734" y="209356"/>
                </a:lnTo>
                <a:lnTo>
                  <a:pt x="64587" y="209788"/>
                </a:lnTo>
                <a:lnTo>
                  <a:pt x="69599" y="212437"/>
                </a:lnTo>
                <a:lnTo>
                  <a:pt x="81865" y="218874"/>
                </a:lnTo>
                <a:lnTo>
                  <a:pt x="100101" y="212245"/>
                </a:lnTo>
                <a:lnTo>
                  <a:pt x="112371" y="215503"/>
                </a:lnTo>
                <a:lnTo>
                  <a:pt x="145209" y="223528"/>
                </a:lnTo>
                <a:lnTo>
                  <a:pt x="146116" y="223758"/>
                </a:lnTo>
                <a:lnTo>
                  <a:pt x="153102" y="225455"/>
                </a:lnTo>
                <a:lnTo>
                  <a:pt x="153161" y="232726"/>
                </a:lnTo>
                <a:lnTo>
                  <a:pt x="153456" y="250606"/>
                </a:lnTo>
                <a:lnTo>
                  <a:pt x="153465" y="251269"/>
                </a:lnTo>
                <a:lnTo>
                  <a:pt x="153479" y="251675"/>
                </a:lnTo>
                <a:lnTo>
                  <a:pt x="153542" y="256417"/>
                </a:lnTo>
                <a:lnTo>
                  <a:pt x="170789" y="265453"/>
                </a:lnTo>
                <a:lnTo>
                  <a:pt x="171369" y="265758"/>
                </a:lnTo>
                <a:lnTo>
                  <a:pt x="172617" y="266323"/>
                </a:lnTo>
                <a:lnTo>
                  <a:pt x="181141" y="270874"/>
                </a:lnTo>
                <a:lnTo>
                  <a:pt x="181630" y="271124"/>
                </a:lnTo>
                <a:lnTo>
                  <a:pt x="182084" y="271356"/>
                </a:lnTo>
                <a:lnTo>
                  <a:pt x="193007" y="277058"/>
                </a:lnTo>
                <a:lnTo>
                  <a:pt x="194590" y="284369"/>
                </a:lnTo>
                <a:lnTo>
                  <a:pt x="197199" y="296382"/>
                </a:lnTo>
                <a:lnTo>
                  <a:pt x="197217" y="296455"/>
                </a:lnTo>
                <a:lnTo>
                  <a:pt x="197231" y="296529"/>
                </a:lnTo>
                <a:lnTo>
                  <a:pt x="199444" y="306714"/>
                </a:lnTo>
                <a:lnTo>
                  <a:pt x="200719" y="312562"/>
                </a:lnTo>
                <a:lnTo>
                  <a:pt x="201000" y="313854"/>
                </a:lnTo>
                <a:lnTo>
                  <a:pt x="202220" y="319458"/>
                </a:lnTo>
                <a:lnTo>
                  <a:pt x="204792" y="331275"/>
                </a:lnTo>
                <a:lnTo>
                  <a:pt x="206680" y="339924"/>
                </a:lnTo>
                <a:lnTo>
                  <a:pt x="206947" y="341143"/>
                </a:lnTo>
                <a:lnTo>
                  <a:pt x="207346" y="342970"/>
                </a:lnTo>
                <a:lnTo>
                  <a:pt x="209097" y="350985"/>
                </a:lnTo>
                <a:lnTo>
                  <a:pt x="209256" y="351716"/>
                </a:lnTo>
                <a:lnTo>
                  <a:pt x="209456" y="352618"/>
                </a:lnTo>
                <a:lnTo>
                  <a:pt x="209492" y="352788"/>
                </a:lnTo>
                <a:lnTo>
                  <a:pt x="210517" y="357466"/>
                </a:lnTo>
                <a:lnTo>
                  <a:pt x="211021" y="359780"/>
                </a:lnTo>
                <a:lnTo>
                  <a:pt x="211098" y="360121"/>
                </a:lnTo>
                <a:lnTo>
                  <a:pt x="211170" y="360462"/>
                </a:lnTo>
                <a:lnTo>
                  <a:pt x="213076" y="369161"/>
                </a:lnTo>
                <a:lnTo>
                  <a:pt x="214613" y="376177"/>
                </a:lnTo>
                <a:lnTo>
                  <a:pt x="214935" y="377638"/>
                </a:lnTo>
                <a:lnTo>
                  <a:pt x="215248" y="379077"/>
                </a:lnTo>
                <a:lnTo>
                  <a:pt x="218528" y="394006"/>
                </a:lnTo>
                <a:lnTo>
                  <a:pt x="218782" y="395177"/>
                </a:lnTo>
                <a:lnTo>
                  <a:pt x="219009" y="396198"/>
                </a:lnTo>
                <a:lnTo>
                  <a:pt x="220393" y="402483"/>
                </a:lnTo>
                <a:lnTo>
                  <a:pt x="220456" y="402778"/>
                </a:lnTo>
                <a:lnTo>
                  <a:pt x="220465" y="402823"/>
                </a:lnTo>
                <a:lnTo>
                  <a:pt x="221191" y="406113"/>
                </a:lnTo>
                <a:lnTo>
                  <a:pt x="237181" y="401761"/>
                </a:lnTo>
                <a:lnTo>
                  <a:pt x="254850" y="396774"/>
                </a:lnTo>
                <a:lnTo>
                  <a:pt x="271189" y="392481"/>
                </a:lnTo>
                <a:lnTo>
                  <a:pt x="273231" y="394841"/>
                </a:lnTo>
                <a:lnTo>
                  <a:pt x="274192" y="396016"/>
                </a:lnTo>
                <a:lnTo>
                  <a:pt x="275893" y="397682"/>
                </a:lnTo>
                <a:lnTo>
                  <a:pt x="277799" y="399610"/>
                </a:lnTo>
                <a:lnTo>
                  <a:pt x="278960" y="400749"/>
                </a:lnTo>
                <a:lnTo>
                  <a:pt x="280298" y="402106"/>
                </a:lnTo>
                <a:lnTo>
                  <a:pt x="281654" y="402619"/>
                </a:lnTo>
                <a:lnTo>
                  <a:pt x="282938" y="403349"/>
                </a:lnTo>
                <a:lnTo>
                  <a:pt x="295082" y="399397"/>
                </a:lnTo>
                <a:lnTo>
                  <a:pt x="300262" y="394001"/>
                </a:lnTo>
                <a:lnTo>
                  <a:pt x="316860" y="376672"/>
                </a:lnTo>
                <a:lnTo>
                  <a:pt x="324821" y="374525"/>
                </a:lnTo>
                <a:lnTo>
                  <a:pt x="326132" y="387771"/>
                </a:lnTo>
                <a:lnTo>
                  <a:pt x="326568" y="392227"/>
                </a:lnTo>
                <a:lnTo>
                  <a:pt x="326677" y="393679"/>
                </a:lnTo>
                <a:lnTo>
                  <a:pt x="326931" y="396016"/>
                </a:lnTo>
                <a:lnTo>
                  <a:pt x="326944" y="396697"/>
                </a:lnTo>
                <a:lnTo>
                  <a:pt x="329507" y="424745"/>
                </a:lnTo>
                <a:lnTo>
                  <a:pt x="330274" y="432795"/>
                </a:lnTo>
                <a:lnTo>
                  <a:pt x="332125" y="447080"/>
                </a:lnTo>
                <a:lnTo>
                  <a:pt x="338929" y="445787"/>
                </a:lnTo>
                <a:lnTo>
                  <a:pt x="348286" y="444026"/>
                </a:lnTo>
                <a:lnTo>
                  <a:pt x="368099" y="440387"/>
                </a:lnTo>
                <a:lnTo>
                  <a:pt x="374551" y="416450"/>
                </a:lnTo>
                <a:lnTo>
                  <a:pt x="378028" y="406426"/>
                </a:lnTo>
                <a:lnTo>
                  <a:pt x="381791" y="393498"/>
                </a:lnTo>
                <a:lnTo>
                  <a:pt x="383167" y="393312"/>
                </a:lnTo>
                <a:lnTo>
                  <a:pt x="390791" y="392318"/>
                </a:lnTo>
                <a:lnTo>
                  <a:pt x="406465" y="390235"/>
                </a:lnTo>
                <a:lnTo>
                  <a:pt x="408029" y="390022"/>
                </a:lnTo>
                <a:lnTo>
                  <a:pt x="412644" y="389382"/>
                </a:lnTo>
                <a:lnTo>
                  <a:pt x="416810" y="388792"/>
                </a:lnTo>
                <a:lnTo>
                  <a:pt x="420894" y="388248"/>
                </a:lnTo>
                <a:lnTo>
                  <a:pt x="427415" y="3874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CC1B1D54-E1C7-7690-E022-7717256DB3A3}"/>
              </a:ext>
            </a:extLst>
          </p:cNvPr>
          <p:cNvSpPr>
            <a:spLocks/>
          </p:cNvSpPr>
          <p:nvPr/>
        </p:nvSpPr>
        <p:spPr>
          <a:xfrm flipV="1">
            <a:off x="5059048" y="1493181"/>
            <a:ext cx="545923" cy="856191"/>
          </a:xfrm>
          <a:custGeom>
            <a:avLst/>
            <a:gdLst>
              <a:gd name="connsiteX0" fmla="*/ 317030 w 371772"/>
              <a:gd name="connsiteY0" fmla="*/ 87603 h 583064"/>
              <a:gd name="connsiteX1" fmla="*/ 314536 w 371772"/>
              <a:gd name="connsiteY1" fmla="*/ 84195 h 583064"/>
              <a:gd name="connsiteX2" fmla="*/ 299956 w 371772"/>
              <a:gd name="connsiteY2" fmla="*/ 64360 h 583064"/>
              <a:gd name="connsiteX3" fmla="*/ 293726 w 371772"/>
              <a:gd name="connsiteY3" fmla="*/ 55711 h 583064"/>
              <a:gd name="connsiteX4" fmla="*/ 289550 w 371772"/>
              <a:gd name="connsiteY4" fmla="*/ 50307 h 583064"/>
              <a:gd name="connsiteX5" fmla="*/ 272561 w 371772"/>
              <a:gd name="connsiteY5" fmla="*/ 27522 h 583064"/>
              <a:gd name="connsiteX6" fmla="*/ 274363 w 371772"/>
              <a:gd name="connsiteY6" fmla="*/ 21437 h 583064"/>
              <a:gd name="connsiteX7" fmla="*/ 279575 w 371772"/>
              <a:gd name="connsiteY7" fmla="*/ 37 h 583064"/>
              <a:gd name="connsiteX8" fmla="*/ 275113 w 371772"/>
              <a:gd name="connsiteY8" fmla="*/ 255 h 583064"/>
              <a:gd name="connsiteX9" fmla="*/ 252863 w 371772"/>
              <a:gd name="connsiteY9" fmla="*/ 1425 h 583064"/>
              <a:gd name="connsiteX10" fmla="*/ 251236 w 371772"/>
              <a:gd name="connsiteY10" fmla="*/ 1516 h 583064"/>
              <a:gd name="connsiteX11" fmla="*/ 241640 w 371772"/>
              <a:gd name="connsiteY11" fmla="*/ 2070 h 583064"/>
              <a:gd name="connsiteX12" fmla="*/ 237777 w 371772"/>
              <a:gd name="connsiteY12" fmla="*/ 2301 h 583064"/>
              <a:gd name="connsiteX13" fmla="*/ 233346 w 371772"/>
              <a:gd name="connsiteY13" fmla="*/ 2574 h 583064"/>
              <a:gd name="connsiteX14" fmla="*/ 232329 w 371772"/>
              <a:gd name="connsiteY14" fmla="*/ 2632 h 583064"/>
              <a:gd name="connsiteX15" fmla="*/ 228833 w 371772"/>
              <a:gd name="connsiteY15" fmla="*/ 2850 h 583064"/>
              <a:gd name="connsiteX16" fmla="*/ 212617 w 371772"/>
              <a:gd name="connsiteY16" fmla="*/ 3908 h 583064"/>
              <a:gd name="connsiteX17" fmla="*/ 207809 w 371772"/>
              <a:gd name="connsiteY17" fmla="*/ 4239 h 583064"/>
              <a:gd name="connsiteX18" fmla="*/ 204085 w 371772"/>
              <a:gd name="connsiteY18" fmla="*/ 4498 h 583064"/>
              <a:gd name="connsiteX19" fmla="*/ 182059 w 371772"/>
              <a:gd name="connsiteY19" fmla="*/ 36017 h 583064"/>
              <a:gd name="connsiteX20" fmla="*/ 166356 w 371772"/>
              <a:gd name="connsiteY20" fmla="*/ 58511 h 583064"/>
              <a:gd name="connsiteX21" fmla="*/ 162664 w 371772"/>
              <a:gd name="connsiteY21" fmla="*/ 63603 h 583064"/>
              <a:gd name="connsiteX22" fmla="*/ 143814 w 371772"/>
              <a:gd name="connsiteY22" fmla="*/ 90757 h 583064"/>
              <a:gd name="connsiteX23" fmla="*/ 142888 w 371772"/>
              <a:gd name="connsiteY23" fmla="*/ 92086 h 583064"/>
              <a:gd name="connsiteX24" fmla="*/ 124968 w 371772"/>
              <a:gd name="connsiteY24" fmla="*/ 116700 h 583064"/>
              <a:gd name="connsiteX25" fmla="*/ 118519 w 371772"/>
              <a:gd name="connsiteY25" fmla="*/ 128412 h 583064"/>
              <a:gd name="connsiteX26" fmla="*/ 111333 w 371772"/>
              <a:gd name="connsiteY26" fmla="*/ 137224 h 583064"/>
              <a:gd name="connsiteX27" fmla="*/ 101847 w 371772"/>
              <a:gd name="connsiteY27" fmla="*/ 149590 h 583064"/>
              <a:gd name="connsiteX28" fmla="*/ 83952 w 371772"/>
              <a:gd name="connsiteY28" fmla="*/ 176413 h 583064"/>
              <a:gd name="connsiteX29" fmla="*/ 67355 w 371772"/>
              <a:gd name="connsiteY29" fmla="*/ 200136 h 583064"/>
              <a:gd name="connsiteX30" fmla="*/ 63800 w 371772"/>
              <a:gd name="connsiteY30" fmla="*/ 204838 h 583064"/>
              <a:gd name="connsiteX31" fmla="*/ 25745 w 371772"/>
              <a:gd name="connsiteY31" fmla="*/ 259650 h 583064"/>
              <a:gd name="connsiteX32" fmla="*/ 1013 w 371772"/>
              <a:gd name="connsiteY32" fmla="*/ 294986 h 583064"/>
              <a:gd name="connsiteX33" fmla="*/ 453 w 371772"/>
              <a:gd name="connsiteY33" fmla="*/ 295794 h 583064"/>
              <a:gd name="connsiteX34" fmla="*/ 13762 w 371772"/>
              <a:gd name="connsiteY34" fmla="*/ 384272 h 583064"/>
              <a:gd name="connsiteX35" fmla="*/ 16631 w 371772"/>
              <a:gd name="connsiteY35" fmla="*/ 403235 h 583064"/>
              <a:gd name="connsiteX36" fmla="*/ 20461 w 371772"/>
              <a:gd name="connsiteY36" fmla="*/ 428488 h 583064"/>
              <a:gd name="connsiteX37" fmla="*/ 20846 w 371772"/>
              <a:gd name="connsiteY37" fmla="*/ 431016 h 583064"/>
              <a:gd name="connsiteX38" fmla="*/ 27190 w 371772"/>
              <a:gd name="connsiteY38" fmla="*/ 472682 h 583064"/>
              <a:gd name="connsiteX39" fmla="*/ 33949 w 371772"/>
              <a:gd name="connsiteY39" fmla="*/ 516862 h 583064"/>
              <a:gd name="connsiteX40" fmla="*/ 40737 w 371772"/>
              <a:gd name="connsiteY40" fmla="*/ 561024 h 583064"/>
              <a:gd name="connsiteX41" fmla="*/ 40964 w 371772"/>
              <a:gd name="connsiteY41" fmla="*/ 562499 h 583064"/>
              <a:gd name="connsiteX42" fmla="*/ 44142 w 371772"/>
              <a:gd name="connsiteY42" fmla="*/ 583101 h 583064"/>
              <a:gd name="connsiteX43" fmla="*/ 54529 w 371772"/>
              <a:gd name="connsiteY43" fmla="*/ 580596 h 583064"/>
              <a:gd name="connsiteX44" fmla="*/ 84432 w 371772"/>
              <a:gd name="connsiteY44" fmla="*/ 574198 h 583064"/>
              <a:gd name="connsiteX45" fmla="*/ 116390 w 371772"/>
              <a:gd name="connsiteY45" fmla="*/ 567087 h 583064"/>
              <a:gd name="connsiteX46" fmla="*/ 159262 w 371772"/>
              <a:gd name="connsiteY46" fmla="*/ 557503 h 583064"/>
              <a:gd name="connsiteX47" fmla="*/ 206771 w 371772"/>
              <a:gd name="connsiteY47" fmla="*/ 548496 h 583064"/>
              <a:gd name="connsiteX48" fmla="*/ 251513 w 371772"/>
              <a:gd name="connsiteY48" fmla="*/ 500667 h 583064"/>
              <a:gd name="connsiteX49" fmla="*/ 256581 w 371772"/>
              <a:gd name="connsiteY49" fmla="*/ 492404 h 583064"/>
              <a:gd name="connsiteX50" fmla="*/ 306526 w 371772"/>
              <a:gd name="connsiteY50" fmla="*/ 446095 h 583064"/>
              <a:gd name="connsiteX51" fmla="*/ 353047 w 371772"/>
              <a:gd name="connsiteY51" fmla="*/ 402941 h 583064"/>
              <a:gd name="connsiteX52" fmla="*/ 347582 w 371772"/>
              <a:gd name="connsiteY52" fmla="*/ 384880 h 583064"/>
              <a:gd name="connsiteX53" fmla="*/ 348197 w 371772"/>
              <a:gd name="connsiteY53" fmla="*/ 381881 h 583064"/>
              <a:gd name="connsiteX54" fmla="*/ 350674 w 371772"/>
              <a:gd name="connsiteY54" fmla="*/ 369892 h 583064"/>
              <a:gd name="connsiteX55" fmla="*/ 347355 w 371772"/>
              <a:gd name="connsiteY55" fmla="*/ 357712 h 583064"/>
              <a:gd name="connsiteX56" fmla="*/ 346538 w 371772"/>
              <a:gd name="connsiteY56" fmla="*/ 355135 h 583064"/>
              <a:gd name="connsiteX57" fmla="*/ 321115 w 371772"/>
              <a:gd name="connsiteY57" fmla="*/ 326778 h 583064"/>
              <a:gd name="connsiteX58" fmla="*/ 320622 w 371772"/>
              <a:gd name="connsiteY58" fmla="*/ 315374 h 583064"/>
              <a:gd name="connsiteX59" fmla="*/ 319924 w 371772"/>
              <a:gd name="connsiteY59" fmla="*/ 299211 h 583064"/>
              <a:gd name="connsiteX60" fmla="*/ 332767 w 371772"/>
              <a:gd name="connsiteY60" fmla="*/ 293724 h 583064"/>
              <a:gd name="connsiteX61" fmla="*/ 358332 w 371772"/>
              <a:gd name="connsiteY61" fmla="*/ 291701 h 583064"/>
              <a:gd name="connsiteX62" fmla="*/ 372226 w 371772"/>
              <a:gd name="connsiteY62" fmla="*/ 287312 h 583064"/>
              <a:gd name="connsiteX63" fmla="*/ 371373 w 371772"/>
              <a:gd name="connsiteY63" fmla="*/ 252208 h 583064"/>
              <a:gd name="connsiteX64" fmla="*/ 370834 w 371772"/>
              <a:gd name="connsiteY64" fmla="*/ 228883 h 583064"/>
              <a:gd name="connsiteX65" fmla="*/ 357137 w 371772"/>
              <a:gd name="connsiteY65" fmla="*/ 222757 h 583064"/>
              <a:gd name="connsiteX66" fmla="*/ 333949 w 371772"/>
              <a:gd name="connsiteY66" fmla="*/ 212543 h 583064"/>
              <a:gd name="connsiteX67" fmla="*/ 333483 w 371772"/>
              <a:gd name="connsiteY67" fmla="*/ 199937 h 583064"/>
              <a:gd name="connsiteX68" fmla="*/ 333370 w 371772"/>
              <a:gd name="connsiteY68" fmla="*/ 196887 h 583064"/>
              <a:gd name="connsiteX69" fmla="*/ 333040 w 371772"/>
              <a:gd name="connsiteY69" fmla="*/ 187930 h 583064"/>
              <a:gd name="connsiteX70" fmla="*/ 332757 w 371772"/>
              <a:gd name="connsiteY70" fmla="*/ 180261 h 583064"/>
              <a:gd name="connsiteX71" fmla="*/ 332388 w 371772"/>
              <a:gd name="connsiteY71" fmla="*/ 170237 h 583064"/>
              <a:gd name="connsiteX72" fmla="*/ 332212 w 371772"/>
              <a:gd name="connsiteY72" fmla="*/ 165449 h 583064"/>
              <a:gd name="connsiteX73" fmla="*/ 331781 w 371772"/>
              <a:gd name="connsiteY73" fmla="*/ 153737 h 583064"/>
              <a:gd name="connsiteX74" fmla="*/ 341462 w 371772"/>
              <a:gd name="connsiteY74" fmla="*/ 141807 h 583064"/>
              <a:gd name="connsiteX75" fmla="*/ 349305 w 371772"/>
              <a:gd name="connsiteY75" fmla="*/ 132223 h 583064"/>
              <a:gd name="connsiteX76" fmla="*/ 324130 w 371772"/>
              <a:gd name="connsiteY76" fmla="*/ 97178 h 583064"/>
              <a:gd name="connsiteX77" fmla="*/ 317030 w 371772"/>
              <a:gd name="connsiteY77" fmla="*/ 87603 h 583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371772" h="583064">
                <a:moveTo>
                  <a:pt x="317030" y="87603"/>
                </a:moveTo>
                <a:lnTo>
                  <a:pt x="314536" y="84195"/>
                </a:lnTo>
                <a:lnTo>
                  <a:pt x="299956" y="64360"/>
                </a:lnTo>
                <a:lnTo>
                  <a:pt x="293726" y="55711"/>
                </a:lnTo>
                <a:lnTo>
                  <a:pt x="289550" y="50307"/>
                </a:lnTo>
                <a:lnTo>
                  <a:pt x="272561" y="27522"/>
                </a:lnTo>
                <a:lnTo>
                  <a:pt x="274363" y="21437"/>
                </a:lnTo>
                <a:lnTo>
                  <a:pt x="279575" y="37"/>
                </a:lnTo>
                <a:lnTo>
                  <a:pt x="275113" y="255"/>
                </a:lnTo>
                <a:lnTo>
                  <a:pt x="252863" y="1425"/>
                </a:lnTo>
                <a:lnTo>
                  <a:pt x="251236" y="1516"/>
                </a:lnTo>
                <a:lnTo>
                  <a:pt x="241640" y="2070"/>
                </a:lnTo>
                <a:lnTo>
                  <a:pt x="237777" y="2301"/>
                </a:lnTo>
                <a:lnTo>
                  <a:pt x="233346" y="2574"/>
                </a:lnTo>
                <a:lnTo>
                  <a:pt x="232329" y="2632"/>
                </a:lnTo>
                <a:lnTo>
                  <a:pt x="228833" y="2850"/>
                </a:lnTo>
                <a:lnTo>
                  <a:pt x="212617" y="3908"/>
                </a:lnTo>
                <a:lnTo>
                  <a:pt x="207809" y="4239"/>
                </a:lnTo>
                <a:lnTo>
                  <a:pt x="204085" y="4498"/>
                </a:lnTo>
                <a:lnTo>
                  <a:pt x="182059" y="36017"/>
                </a:lnTo>
                <a:lnTo>
                  <a:pt x="166356" y="58511"/>
                </a:lnTo>
                <a:lnTo>
                  <a:pt x="162664" y="63603"/>
                </a:lnTo>
                <a:lnTo>
                  <a:pt x="143814" y="90757"/>
                </a:lnTo>
                <a:lnTo>
                  <a:pt x="142888" y="92086"/>
                </a:lnTo>
                <a:lnTo>
                  <a:pt x="124968" y="116700"/>
                </a:lnTo>
                <a:lnTo>
                  <a:pt x="118519" y="128412"/>
                </a:lnTo>
                <a:lnTo>
                  <a:pt x="111333" y="137224"/>
                </a:lnTo>
                <a:lnTo>
                  <a:pt x="101847" y="149590"/>
                </a:lnTo>
                <a:lnTo>
                  <a:pt x="83952" y="176413"/>
                </a:lnTo>
                <a:lnTo>
                  <a:pt x="67355" y="200136"/>
                </a:lnTo>
                <a:lnTo>
                  <a:pt x="63800" y="204838"/>
                </a:lnTo>
                <a:lnTo>
                  <a:pt x="25745" y="259650"/>
                </a:lnTo>
                <a:lnTo>
                  <a:pt x="1013" y="294986"/>
                </a:lnTo>
                <a:lnTo>
                  <a:pt x="453" y="295794"/>
                </a:lnTo>
                <a:lnTo>
                  <a:pt x="13762" y="384272"/>
                </a:lnTo>
                <a:lnTo>
                  <a:pt x="16631" y="403235"/>
                </a:lnTo>
                <a:lnTo>
                  <a:pt x="20461" y="428488"/>
                </a:lnTo>
                <a:lnTo>
                  <a:pt x="20846" y="431016"/>
                </a:lnTo>
                <a:lnTo>
                  <a:pt x="27190" y="472682"/>
                </a:lnTo>
                <a:lnTo>
                  <a:pt x="33949" y="516862"/>
                </a:lnTo>
                <a:lnTo>
                  <a:pt x="40737" y="561024"/>
                </a:lnTo>
                <a:lnTo>
                  <a:pt x="40964" y="562499"/>
                </a:lnTo>
                <a:lnTo>
                  <a:pt x="44142" y="583101"/>
                </a:lnTo>
                <a:lnTo>
                  <a:pt x="54529" y="580596"/>
                </a:lnTo>
                <a:lnTo>
                  <a:pt x="84432" y="574198"/>
                </a:lnTo>
                <a:lnTo>
                  <a:pt x="116390" y="567087"/>
                </a:lnTo>
                <a:lnTo>
                  <a:pt x="159262" y="557503"/>
                </a:lnTo>
                <a:lnTo>
                  <a:pt x="206771" y="548496"/>
                </a:lnTo>
                <a:lnTo>
                  <a:pt x="251513" y="500667"/>
                </a:lnTo>
                <a:lnTo>
                  <a:pt x="256581" y="492404"/>
                </a:lnTo>
                <a:lnTo>
                  <a:pt x="306526" y="446095"/>
                </a:lnTo>
                <a:lnTo>
                  <a:pt x="353047" y="402941"/>
                </a:lnTo>
                <a:lnTo>
                  <a:pt x="347582" y="384880"/>
                </a:lnTo>
                <a:lnTo>
                  <a:pt x="348197" y="381881"/>
                </a:lnTo>
                <a:lnTo>
                  <a:pt x="350674" y="369892"/>
                </a:lnTo>
                <a:lnTo>
                  <a:pt x="347355" y="357712"/>
                </a:lnTo>
                <a:lnTo>
                  <a:pt x="346538" y="355135"/>
                </a:lnTo>
                <a:lnTo>
                  <a:pt x="321115" y="326778"/>
                </a:lnTo>
                <a:lnTo>
                  <a:pt x="320622" y="315374"/>
                </a:lnTo>
                <a:lnTo>
                  <a:pt x="319924" y="299211"/>
                </a:lnTo>
                <a:lnTo>
                  <a:pt x="332767" y="293724"/>
                </a:lnTo>
                <a:lnTo>
                  <a:pt x="358332" y="291701"/>
                </a:lnTo>
                <a:lnTo>
                  <a:pt x="372226" y="287312"/>
                </a:lnTo>
                <a:lnTo>
                  <a:pt x="371373" y="252208"/>
                </a:lnTo>
                <a:lnTo>
                  <a:pt x="370834" y="228883"/>
                </a:lnTo>
                <a:lnTo>
                  <a:pt x="357137" y="222757"/>
                </a:lnTo>
                <a:lnTo>
                  <a:pt x="333949" y="212543"/>
                </a:lnTo>
                <a:lnTo>
                  <a:pt x="333483" y="199937"/>
                </a:lnTo>
                <a:lnTo>
                  <a:pt x="333370" y="196887"/>
                </a:lnTo>
                <a:lnTo>
                  <a:pt x="333040" y="187930"/>
                </a:lnTo>
                <a:lnTo>
                  <a:pt x="332757" y="180261"/>
                </a:lnTo>
                <a:lnTo>
                  <a:pt x="332388" y="170237"/>
                </a:lnTo>
                <a:lnTo>
                  <a:pt x="332212" y="165449"/>
                </a:lnTo>
                <a:lnTo>
                  <a:pt x="331781" y="153737"/>
                </a:lnTo>
                <a:lnTo>
                  <a:pt x="341462" y="141807"/>
                </a:lnTo>
                <a:lnTo>
                  <a:pt x="349305" y="132223"/>
                </a:lnTo>
                <a:lnTo>
                  <a:pt x="324130" y="97178"/>
                </a:lnTo>
                <a:lnTo>
                  <a:pt x="317030" y="8760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40A43C3B-BFC2-4975-9B78-779266ADB450}"/>
              </a:ext>
            </a:extLst>
          </p:cNvPr>
          <p:cNvSpPr>
            <a:spLocks/>
          </p:cNvSpPr>
          <p:nvPr/>
        </p:nvSpPr>
        <p:spPr>
          <a:xfrm flipV="1">
            <a:off x="5458621" y="1697156"/>
            <a:ext cx="437479" cy="655060"/>
          </a:xfrm>
          <a:custGeom>
            <a:avLst/>
            <a:gdLst>
              <a:gd name="connsiteX0" fmla="*/ 270843 w 297922"/>
              <a:gd name="connsiteY0" fmla="*/ 257749 h 446094"/>
              <a:gd name="connsiteX1" fmla="*/ 268589 w 297922"/>
              <a:gd name="connsiteY1" fmla="*/ 257681 h 446094"/>
              <a:gd name="connsiteX2" fmla="*/ 267274 w 297922"/>
              <a:gd name="connsiteY2" fmla="*/ 257667 h 446094"/>
              <a:gd name="connsiteX3" fmla="*/ 266360 w 297922"/>
              <a:gd name="connsiteY3" fmla="*/ 258039 h 446094"/>
              <a:gd name="connsiteX4" fmla="*/ 262634 w 297922"/>
              <a:gd name="connsiteY4" fmla="*/ 256846 h 446094"/>
              <a:gd name="connsiteX5" fmla="*/ 258998 w 297922"/>
              <a:gd name="connsiteY5" fmla="*/ 252281 h 446094"/>
              <a:gd name="connsiteX6" fmla="*/ 263332 w 297922"/>
              <a:gd name="connsiteY6" fmla="*/ 248696 h 446094"/>
              <a:gd name="connsiteX7" fmla="*/ 263100 w 297922"/>
              <a:gd name="connsiteY7" fmla="*/ 240469 h 446094"/>
              <a:gd name="connsiteX8" fmla="*/ 260784 w 297922"/>
              <a:gd name="connsiteY8" fmla="*/ 236262 h 446094"/>
              <a:gd name="connsiteX9" fmla="*/ 257076 w 297922"/>
              <a:gd name="connsiteY9" fmla="*/ 235223 h 446094"/>
              <a:gd name="connsiteX10" fmla="*/ 248259 w 297922"/>
              <a:gd name="connsiteY10" fmla="*/ 232804 h 446094"/>
              <a:gd name="connsiteX11" fmla="*/ 245045 w 297922"/>
              <a:gd name="connsiteY11" fmla="*/ 222308 h 446094"/>
              <a:gd name="connsiteX12" fmla="*/ 253705 w 297922"/>
              <a:gd name="connsiteY12" fmla="*/ 171866 h 446094"/>
              <a:gd name="connsiteX13" fmla="*/ 253525 w 297922"/>
              <a:gd name="connsiteY13" fmla="*/ 168708 h 446094"/>
              <a:gd name="connsiteX14" fmla="*/ 244277 w 297922"/>
              <a:gd name="connsiteY14" fmla="*/ 167015 h 446094"/>
              <a:gd name="connsiteX15" fmla="*/ 238434 w 297922"/>
              <a:gd name="connsiteY15" fmla="*/ 187063 h 446094"/>
              <a:gd name="connsiteX16" fmla="*/ 233566 w 297922"/>
              <a:gd name="connsiteY16" fmla="*/ 185484 h 446094"/>
              <a:gd name="connsiteX17" fmla="*/ 227858 w 297922"/>
              <a:gd name="connsiteY17" fmla="*/ 178564 h 446094"/>
              <a:gd name="connsiteX18" fmla="*/ 221021 w 297922"/>
              <a:gd name="connsiteY18" fmla="*/ 173173 h 446094"/>
              <a:gd name="connsiteX19" fmla="*/ 214631 w 297922"/>
              <a:gd name="connsiteY19" fmla="*/ 170387 h 446094"/>
              <a:gd name="connsiteX20" fmla="*/ 209522 w 297922"/>
              <a:gd name="connsiteY20" fmla="*/ 168567 h 446094"/>
              <a:gd name="connsiteX21" fmla="*/ 205835 w 297922"/>
              <a:gd name="connsiteY21" fmla="*/ 167242 h 446094"/>
              <a:gd name="connsiteX22" fmla="*/ 204473 w 297922"/>
              <a:gd name="connsiteY22" fmla="*/ 159510 h 446094"/>
              <a:gd name="connsiteX23" fmla="*/ 203874 w 297922"/>
              <a:gd name="connsiteY23" fmla="*/ 155557 h 446094"/>
              <a:gd name="connsiteX24" fmla="*/ 202797 w 297922"/>
              <a:gd name="connsiteY24" fmla="*/ 149762 h 446094"/>
              <a:gd name="connsiteX25" fmla="*/ 200969 w 297922"/>
              <a:gd name="connsiteY25" fmla="*/ 139593 h 446094"/>
              <a:gd name="connsiteX26" fmla="*/ 199645 w 297922"/>
              <a:gd name="connsiteY26" fmla="*/ 132133 h 446094"/>
              <a:gd name="connsiteX27" fmla="*/ 186331 w 297922"/>
              <a:gd name="connsiteY27" fmla="*/ 120071 h 446094"/>
              <a:gd name="connsiteX28" fmla="*/ 183196 w 297922"/>
              <a:gd name="connsiteY28" fmla="*/ 117258 h 446094"/>
              <a:gd name="connsiteX29" fmla="*/ 182857 w 297922"/>
              <a:gd name="connsiteY29" fmla="*/ 116936 h 446094"/>
              <a:gd name="connsiteX30" fmla="*/ 182255 w 297922"/>
              <a:gd name="connsiteY30" fmla="*/ 116387 h 446094"/>
              <a:gd name="connsiteX31" fmla="*/ 176923 w 297922"/>
              <a:gd name="connsiteY31" fmla="*/ 111586 h 446094"/>
              <a:gd name="connsiteX32" fmla="*/ 176648 w 297922"/>
              <a:gd name="connsiteY32" fmla="*/ 111313 h 446094"/>
              <a:gd name="connsiteX33" fmla="*/ 170075 w 297922"/>
              <a:gd name="connsiteY33" fmla="*/ 105337 h 446094"/>
              <a:gd name="connsiteX34" fmla="*/ 169443 w 297922"/>
              <a:gd name="connsiteY34" fmla="*/ 104765 h 446094"/>
              <a:gd name="connsiteX35" fmla="*/ 166040 w 297922"/>
              <a:gd name="connsiteY35" fmla="*/ 101720 h 446094"/>
              <a:gd name="connsiteX36" fmla="*/ 157970 w 297922"/>
              <a:gd name="connsiteY36" fmla="*/ 94428 h 446094"/>
              <a:gd name="connsiteX37" fmla="*/ 156737 w 297922"/>
              <a:gd name="connsiteY37" fmla="*/ 93267 h 446094"/>
              <a:gd name="connsiteX38" fmla="*/ 153589 w 297922"/>
              <a:gd name="connsiteY38" fmla="*/ 90403 h 446094"/>
              <a:gd name="connsiteX39" fmla="*/ 152260 w 297922"/>
              <a:gd name="connsiteY39" fmla="*/ 89246 h 446094"/>
              <a:gd name="connsiteX40" fmla="*/ 150290 w 297922"/>
              <a:gd name="connsiteY40" fmla="*/ 87449 h 446094"/>
              <a:gd name="connsiteX41" fmla="*/ 149451 w 297922"/>
              <a:gd name="connsiteY41" fmla="*/ 86687 h 446094"/>
              <a:gd name="connsiteX42" fmla="*/ 139337 w 297922"/>
              <a:gd name="connsiteY42" fmla="*/ 77538 h 446094"/>
              <a:gd name="connsiteX43" fmla="*/ 137420 w 297922"/>
              <a:gd name="connsiteY43" fmla="*/ 75796 h 446094"/>
              <a:gd name="connsiteX44" fmla="*/ 130755 w 297922"/>
              <a:gd name="connsiteY44" fmla="*/ 69770 h 446094"/>
              <a:gd name="connsiteX45" fmla="*/ 118720 w 297922"/>
              <a:gd name="connsiteY45" fmla="*/ 58847 h 446094"/>
              <a:gd name="connsiteX46" fmla="*/ 118666 w 297922"/>
              <a:gd name="connsiteY46" fmla="*/ 58797 h 446094"/>
              <a:gd name="connsiteX47" fmla="*/ 118028 w 297922"/>
              <a:gd name="connsiteY47" fmla="*/ 58185 h 446094"/>
              <a:gd name="connsiteX48" fmla="*/ 115939 w 297922"/>
              <a:gd name="connsiteY48" fmla="*/ 56311 h 446094"/>
              <a:gd name="connsiteX49" fmla="*/ 115355 w 297922"/>
              <a:gd name="connsiteY49" fmla="*/ 55775 h 446094"/>
              <a:gd name="connsiteX50" fmla="*/ 111985 w 297922"/>
              <a:gd name="connsiteY50" fmla="*/ 52730 h 446094"/>
              <a:gd name="connsiteX51" fmla="*/ 107503 w 297922"/>
              <a:gd name="connsiteY51" fmla="*/ 48669 h 446094"/>
              <a:gd name="connsiteX52" fmla="*/ 107107 w 297922"/>
              <a:gd name="connsiteY52" fmla="*/ 48301 h 446094"/>
              <a:gd name="connsiteX53" fmla="*/ 103858 w 297922"/>
              <a:gd name="connsiteY53" fmla="*/ 45338 h 446094"/>
              <a:gd name="connsiteX54" fmla="*/ 81554 w 297922"/>
              <a:gd name="connsiteY54" fmla="*/ 25127 h 446094"/>
              <a:gd name="connsiteX55" fmla="*/ 73997 w 297922"/>
              <a:gd name="connsiteY55" fmla="*/ 18256 h 446094"/>
              <a:gd name="connsiteX56" fmla="*/ 68417 w 297922"/>
              <a:gd name="connsiteY56" fmla="*/ 13183 h 446094"/>
              <a:gd name="connsiteX57" fmla="*/ 59391 w 297922"/>
              <a:gd name="connsiteY57" fmla="*/ 4997 h 446094"/>
              <a:gd name="connsiteX58" fmla="*/ 53975 w 297922"/>
              <a:gd name="connsiteY58" fmla="*/ 60 h 446094"/>
              <a:gd name="connsiteX59" fmla="*/ 51831 w 297922"/>
              <a:gd name="connsiteY59" fmla="*/ 137 h 446094"/>
              <a:gd name="connsiteX60" fmla="*/ 46159 w 297922"/>
              <a:gd name="connsiteY60" fmla="*/ 341 h 446094"/>
              <a:gd name="connsiteX61" fmla="*/ 40650 w 297922"/>
              <a:gd name="connsiteY61" fmla="*/ 550 h 446094"/>
              <a:gd name="connsiteX62" fmla="*/ 26390 w 297922"/>
              <a:gd name="connsiteY62" fmla="*/ 1131 h 446094"/>
              <a:gd name="connsiteX63" fmla="*/ 21330 w 297922"/>
              <a:gd name="connsiteY63" fmla="*/ 1353 h 446094"/>
              <a:gd name="connsiteX64" fmla="*/ 20923 w 297922"/>
              <a:gd name="connsiteY64" fmla="*/ 1371 h 446094"/>
              <a:gd name="connsiteX65" fmla="*/ 19960 w 297922"/>
              <a:gd name="connsiteY65" fmla="*/ 1412 h 446094"/>
              <a:gd name="connsiteX66" fmla="*/ 16175 w 297922"/>
              <a:gd name="connsiteY66" fmla="*/ 1584 h 446094"/>
              <a:gd name="connsiteX67" fmla="*/ 14791 w 297922"/>
              <a:gd name="connsiteY67" fmla="*/ 1648 h 446094"/>
              <a:gd name="connsiteX68" fmla="*/ 7915 w 297922"/>
              <a:gd name="connsiteY68" fmla="*/ 1975 h 446094"/>
              <a:gd name="connsiteX69" fmla="*/ 7440 w 297922"/>
              <a:gd name="connsiteY69" fmla="*/ 1997 h 446094"/>
              <a:gd name="connsiteX70" fmla="*/ 2227 w 297922"/>
              <a:gd name="connsiteY70" fmla="*/ 23398 h 446094"/>
              <a:gd name="connsiteX71" fmla="*/ 426 w 297922"/>
              <a:gd name="connsiteY71" fmla="*/ 29483 h 446094"/>
              <a:gd name="connsiteX72" fmla="*/ 17415 w 297922"/>
              <a:gd name="connsiteY72" fmla="*/ 52267 h 446094"/>
              <a:gd name="connsiteX73" fmla="*/ 21591 w 297922"/>
              <a:gd name="connsiteY73" fmla="*/ 57672 h 446094"/>
              <a:gd name="connsiteX74" fmla="*/ 27821 w 297922"/>
              <a:gd name="connsiteY74" fmla="*/ 66321 h 446094"/>
              <a:gd name="connsiteX75" fmla="*/ 42401 w 297922"/>
              <a:gd name="connsiteY75" fmla="*/ 86156 h 446094"/>
              <a:gd name="connsiteX76" fmla="*/ 44895 w 297922"/>
              <a:gd name="connsiteY76" fmla="*/ 89564 h 446094"/>
              <a:gd name="connsiteX77" fmla="*/ 51995 w 297922"/>
              <a:gd name="connsiteY77" fmla="*/ 99138 h 446094"/>
              <a:gd name="connsiteX78" fmla="*/ 77170 w 297922"/>
              <a:gd name="connsiteY78" fmla="*/ 134184 h 446094"/>
              <a:gd name="connsiteX79" fmla="*/ 69327 w 297922"/>
              <a:gd name="connsiteY79" fmla="*/ 143768 h 446094"/>
              <a:gd name="connsiteX80" fmla="*/ 59646 w 297922"/>
              <a:gd name="connsiteY80" fmla="*/ 155698 h 446094"/>
              <a:gd name="connsiteX81" fmla="*/ 60077 w 297922"/>
              <a:gd name="connsiteY81" fmla="*/ 167410 h 446094"/>
              <a:gd name="connsiteX82" fmla="*/ 60253 w 297922"/>
              <a:gd name="connsiteY82" fmla="*/ 172197 h 446094"/>
              <a:gd name="connsiteX83" fmla="*/ 60622 w 297922"/>
              <a:gd name="connsiteY83" fmla="*/ 182221 h 446094"/>
              <a:gd name="connsiteX84" fmla="*/ 60905 w 297922"/>
              <a:gd name="connsiteY84" fmla="*/ 189890 h 446094"/>
              <a:gd name="connsiteX85" fmla="*/ 61235 w 297922"/>
              <a:gd name="connsiteY85" fmla="*/ 198848 h 446094"/>
              <a:gd name="connsiteX86" fmla="*/ 61348 w 297922"/>
              <a:gd name="connsiteY86" fmla="*/ 201897 h 446094"/>
              <a:gd name="connsiteX87" fmla="*/ 61814 w 297922"/>
              <a:gd name="connsiteY87" fmla="*/ 214503 h 446094"/>
              <a:gd name="connsiteX88" fmla="*/ 85002 w 297922"/>
              <a:gd name="connsiteY88" fmla="*/ 224718 h 446094"/>
              <a:gd name="connsiteX89" fmla="*/ 98699 w 297922"/>
              <a:gd name="connsiteY89" fmla="*/ 230844 h 446094"/>
              <a:gd name="connsiteX90" fmla="*/ 99238 w 297922"/>
              <a:gd name="connsiteY90" fmla="*/ 254168 h 446094"/>
              <a:gd name="connsiteX91" fmla="*/ 100091 w 297922"/>
              <a:gd name="connsiteY91" fmla="*/ 289273 h 446094"/>
              <a:gd name="connsiteX92" fmla="*/ 86197 w 297922"/>
              <a:gd name="connsiteY92" fmla="*/ 293661 h 446094"/>
              <a:gd name="connsiteX93" fmla="*/ 60631 w 297922"/>
              <a:gd name="connsiteY93" fmla="*/ 295685 h 446094"/>
              <a:gd name="connsiteX94" fmla="*/ 47789 w 297922"/>
              <a:gd name="connsiteY94" fmla="*/ 301171 h 446094"/>
              <a:gd name="connsiteX95" fmla="*/ 48487 w 297922"/>
              <a:gd name="connsiteY95" fmla="*/ 317335 h 446094"/>
              <a:gd name="connsiteX96" fmla="*/ 48980 w 297922"/>
              <a:gd name="connsiteY96" fmla="*/ 328738 h 446094"/>
              <a:gd name="connsiteX97" fmla="*/ 74403 w 297922"/>
              <a:gd name="connsiteY97" fmla="*/ 357095 h 446094"/>
              <a:gd name="connsiteX98" fmla="*/ 75220 w 297922"/>
              <a:gd name="connsiteY98" fmla="*/ 359673 h 446094"/>
              <a:gd name="connsiteX99" fmla="*/ 78539 w 297922"/>
              <a:gd name="connsiteY99" fmla="*/ 371852 h 446094"/>
              <a:gd name="connsiteX100" fmla="*/ 76062 w 297922"/>
              <a:gd name="connsiteY100" fmla="*/ 383841 h 446094"/>
              <a:gd name="connsiteX101" fmla="*/ 75447 w 297922"/>
              <a:gd name="connsiteY101" fmla="*/ 386841 h 446094"/>
              <a:gd name="connsiteX102" fmla="*/ 80912 w 297922"/>
              <a:gd name="connsiteY102" fmla="*/ 404901 h 446094"/>
              <a:gd name="connsiteX103" fmla="*/ 109505 w 297922"/>
              <a:gd name="connsiteY103" fmla="*/ 436348 h 446094"/>
              <a:gd name="connsiteX104" fmla="*/ 126500 w 297922"/>
              <a:gd name="connsiteY104" fmla="*/ 445093 h 446094"/>
              <a:gd name="connsiteX105" fmla="*/ 129858 w 297922"/>
              <a:gd name="connsiteY105" fmla="*/ 445038 h 446094"/>
              <a:gd name="connsiteX106" fmla="*/ 131091 w 297922"/>
              <a:gd name="connsiteY106" fmla="*/ 445020 h 446094"/>
              <a:gd name="connsiteX107" fmla="*/ 139534 w 297922"/>
              <a:gd name="connsiteY107" fmla="*/ 444906 h 446094"/>
              <a:gd name="connsiteX108" fmla="*/ 173321 w 297922"/>
              <a:gd name="connsiteY108" fmla="*/ 444680 h 446094"/>
              <a:gd name="connsiteX109" fmla="*/ 187015 w 297922"/>
              <a:gd name="connsiteY109" fmla="*/ 444698 h 446094"/>
              <a:gd name="connsiteX110" fmla="*/ 200427 w 297922"/>
              <a:gd name="connsiteY110" fmla="*/ 444779 h 446094"/>
              <a:gd name="connsiteX111" fmla="*/ 201543 w 297922"/>
              <a:gd name="connsiteY111" fmla="*/ 444788 h 446094"/>
              <a:gd name="connsiteX112" fmla="*/ 208812 w 297922"/>
              <a:gd name="connsiteY112" fmla="*/ 444857 h 446094"/>
              <a:gd name="connsiteX113" fmla="*/ 226825 w 297922"/>
              <a:gd name="connsiteY113" fmla="*/ 445111 h 446094"/>
              <a:gd name="connsiteX114" fmla="*/ 227659 w 297922"/>
              <a:gd name="connsiteY114" fmla="*/ 445124 h 446094"/>
              <a:gd name="connsiteX115" fmla="*/ 228317 w 297922"/>
              <a:gd name="connsiteY115" fmla="*/ 445138 h 446094"/>
              <a:gd name="connsiteX116" fmla="*/ 235362 w 297922"/>
              <a:gd name="connsiteY116" fmla="*/ 445270 h 446094"/>
              <a:gd name="connsiteX117" fmla="*/ 235691 w 297922"/>
              <a:gd name="connsiteY117" fmla="*/ 445274 h 446094"/>
              <a:gd name="connsiteX118" fmla="*/ 243874 w 297922"/>
              <a:gd name="connsiteY118" fmla="*/ 445451 h 446094"/>
              <a:gd name="connsiteX119" fmla="*/ 246668 w 297922"/>
              <a:gd name="connsiteY119" fmla="*/ 445515 h 446094"/>
              <a:gd name="connsiteX120" fmla="*/ 260111 w 297922"/>
              <a:gd name="connsiteY120" fmla="*/ 445864 h 446094"/>
              <a:gd name="connsiteX121" fmla="*/ 269877 w 297922"/>
              <a:gd name="connsiteY121" fmla="*/ 446154 h 446094"/>
              <a:gd name="connsiteX122" fmla="*/ 286879 w 297922"/>
              <a:gd name="connsiteY122" fmla="*/ 408032 h 446094"/>
              <a:gd name="connsiteX123" fmla="*/ 290736 w 297922"/>
              <a:gd name="connsiteY123" fmla="*/ 402197 h 446094"/>
              <a:gd name="connsiteX124" fmla="*/ 292443 w 297922"/>
              <a:gd name="connsiteY124" fmla="*/ 399578 h 446094"/>
              <a:gd name="connsiteX125" fmla="*/ 298349 w 297922"/>
              <a:gd name="connsiteY125" fmla="*/ 390602 h 446094"/>
              <a:gd name="connsiteX126" fmla="*/ 294228 w 297922"/>
              <a:gd name="connsiteY126" fmla="*/ 371203 h 446094"/>
              <a:gd name="connsiteX127" fmla="*/ 292895 w 297922"/>
              <a:gd name="connsiteY127" fmla="*/ 362935 h 446094"/>
              <a:gd name="connsiteX128" fmla="*/ 288061 w 297922"/>
              <a:gd name="connsiteY128" fmla="*/ 362436 h 446094"/>
              <a:gd name="connsiteX129" fmla="*/ 284058 w 297922"/>
              <a:gd name="connsiteY129" fmla="*/ 362019 h 446094"/>
              <a:gd name="connsiteX130" fmla="*/ 273830 w 297922"/>
              <a:gd name="connsiteY130" fmla="*/ 356959 h 446094"/>
              <a:gd name="connsiteX131" fmla="*/ 276441 w 297922"/>
              <a:gd name="connsiteY131" fmla="*/ 349798 h 446094"/>
              <a:gd name="connsiteX132" fmla="*/ 279199 w 297922"/>
              <a:gd name="connsiteY132" fmla="*/ 342243 h 446094"/>
              <a:gd name="connsiteX133" fmla="*/ 281514 w 297922"/>
              <a:gd name="connsiteY133" fmla="*/ 333435 h 446094"/>
              <a:gd name="connsiteX134" fmla="*/ 286888 w 297922"/>
              <a:gd name="connsiteY134" fmla="*/ 325430 h 446094"/>
              <a:gd name="connsiteX135" fmla="*/ 291562 w 297922"/>
              <a:gd name="connsiteY135" fmla="*/ 314027 h 446094"/>
              <a:gd name="connsiteX136" fmla="*/ 290990 w 297922"/>
              <a:gd name="connsiteY136" fmla="*/ 302065 h 446094"/>
              <a:gd name="connsiteX137" fmla="*/ 287580 w 297922"/>
              <a:gd name="connsiteY137" fmla="*/ 295435 h 446094"/>
              <a:gd name="connsiteX138" fmla="*/ 287428 w 297922"/>
              <a:gd name="connsiteY138" fmla="*/ 294859 h 446094"/>
              <a:gd name="connsiteX139" fmla="*/ 289511 w 297922"/>
              <a:gd name="connsiteY139" fmla="*/ 284009 h 446094"/>
              <a:gd name="connsiteX140" fmla="*/ 288217 w 297922"/>
              <a:gd name="connsiteY140" fmla="*/ 277007 h 446094"/>
              <a:gd name="connsiteX141" fmla="*/ 283667 w 297922"/>
              <a:gd name="connsiteY141" fmla="*/ 269052 h 446094"/>
              <a:gd name="connsiteX142" fmla="*/ 273915 w 297922"/>
              <a:gd name="connsiteY142" fmla="*/ 258511 h 446094"/>
              <a:gd name="connsiteX143" fmla="*/ 272049 w 297922"/>
              <a:gd name="connsiteY143" fmla="*/ 258057 h 446094"/>
              <a:gd name="connsiteX144" fmla="*/ 270843 w 297922"/>
              <a:gd name="connsiteY144" fmla="*/ 257749 h 446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297922" h="446094">
                <a:moveTo>
                  <a:pt x="270843" y="257749"/>
                </a:moveTo>
                <a:lnTo>
                  <a:pt x="268589" y="257681"/>
                </a:lnTo>
                <a:lnTo>
                  <a:pt x="267274" y="257667"/>
                </a:lnTo>
                <a:lnTo>
                  <a:pt x="266360" y="258039"/>
                </a:lnTo>
                <a:lnTo>
                  <a:pt x="262634" y="256846"/>
                </a:lnTo>
                <a:lnTo>
                  <a:pt x="258998" y="252281"/>
                </a:lnTo>
                <a:lnTo>
                  <a:pt x="263332" y="248696"/>
                </a:lnTo>
                <a:lnTo>
                  <a:pt x="263100" y="240469"/>
                </a:lnTo>
                <a:lnTo>
                  <a:pt x="260784" y="236262"/>
                </a:lnTo>
                <a:lnTo>
                  <a:pt x="257076" y="235223"/>
                </a:lnTo>
                <a:lnTo>
                  <a:pt x="248259" y="232804"/>
                </a:lnTo>
                <a:lnTo>
                  <a:pt x="245045" y="222308"/>
                </a:lnTo>
                <a:lnTo>
                  <a:pt x="253705" y="171866"/>
                </a:lnTo>
                <a:lnTo>
                  <a:pt x="253525" y="168708"/>
                </a:lnTo>
                <a:lnTo>
                  <a:pt x="244277" y="167015"/>
                </a:lnTo>
                <a:lnTo>
                  <a:pt x="238434" y="187063"/>
                </a:lnTo>
                <a:lnTo>
                  <a:pt x="233566" y="185484"/>
                </a:lnTo>
                <a:lnTo>
                  <a:pt x="227858" y="178564"/>
                </a:lnTo>
                <a:lnTo>
                  <a:pt x="221021" y="173173"/>
                </a:lnTo>
                <a:lnTo>
                  <a:pt x="214631" y="170387"/>
                </a:lnTo>
                <a:lnTo>
                  <a:pt x="209522" y="168567"/>
                </a:lnTo>
                <a:lnTo>
                  <a:pt x="205835" y="167242"/>
                </a:lnTo>
                <a:lnTo>
                  <a:pt x="204473" y="159510"/>
                </a:lnTo>
                <a:lnTo>
                  <a:pt x="203874" y="155557"/>
                </a:lnTo>
                <a:lnTo>
                  <a:pt x="202797" y="149762"/>
                </a:lnTo>
                <a:lnTo>
                  <a:pt x="200969" y="139593"/>
                </a:lnTo>
                <a:lnTo>
                  <a:pt x="199645" y="132133"/>
                </a:lnTo>
                <a:lnTo>
                  <a:pt x="186331" y="120071"/>
                </a:lnTo>
                <a:lnTo>
                  <a:pt x="183196" y="117258"/>
                </a:lnTo>
                <a:lnTo>
                  <a:pt x="182857" y="116936"/>
                </a:lnTo>
                <a:lnTo>
                  <a:pt x="182255" y="116387"/>
                </a:lnTo>
                <a:lnTo>
                  <a:pt x="176923" y="111586"/>
                </a:lnTo>
                <a:lnTo>
                  <a:pt x="176648" y="111313"/>
                </a:lnTo>
                <a:lnTo>
                  <a:pt x="170075" y="105337"/>
                </a:lnTo>
                <a:lnTo>
                  <a:pt x="169443" y="104765"/>
                </a:lnTo>
                <a:lnTo>
                  <a:pt x="166040" y="101720"/>
                </a:lnTo>
                <a:lnTo>
                  <a:pt x="157970" y="94428"/>
                </a:lnTo>
                <a:lnTo>
                  <a:pt x="156737" y="93267"/>
                </a:lnTo>
                <a:lnTo>
                  <a:pt x="153589" y="90403"/>
                </a:lnTo>
                <a:lnTo>
                  <a:pt x="152260" y="89246"/>
                </a:lnTo>
                <a:lnTo>
                  <a:pt x="150290" y="87449"/>
                </a:lnTo>
                <a:lnTo>
                  <a:pt x="149451" y="86687"/>
                </a:lnTo>
                <a:lnTo>
                  <a:pt x="139337" y="77538"/>
                </a:lnTo>
                <a:lnTo>
                  <a:pt x="137420" y="75796"/>
                </a:lnTo>
                <a:lnTo>
                  <a:pt x="130755" y="69770"/>
                </a:lnTo>
                <a:lnTo>
                  <a:pt x="118720" y="58847"/>
                </a:lnTo>
                <a:lnTo>
                  <a:pt x="118666" y="58797"/>
                </a:lnTo>
                <a:lnTo>
                  <a:pt x="118028" y="58185"/>
                </a:lnTo>
                <a:lnTo>
                  <a:pt x="115939" y="56311"/>
                </a:lnTo>
                <a:lnTo>
                  <a:pt x="115355" y="55775"/>
                </a:lnTo>
                <a:lnTo>
                  <a:pt x="111985" y="52730"/>
                </a:lnTo>
                <a:lnTo>
                  <a:pt x="107503" y="48669"/>
                </a:lnTo>
                <a:lnTo>
                  <a:pt x="107107" y="48301"/>
                </a:lnTo>
                <a:lnTo>
                  <a:pt x="103858" y="45338"/>
                </a:lnTo>
                <a:lnTo>
                  <a:pt x="81554" y="25127"/>
                </a:lnTo>
                <a:lnTo>
                  <a:pt x="73997" y="18256"/>
                </a:lnTo>
                <a:lnTo>
                  <a:pt x="68417" y="13183"/>
                </a:lnTo>
                <a:lnTo>
                  <a:pt x="59391" y="4997"/>
                </a:lnTo>
                <a:lnTo>
                  <a:pt x="53975" y="60"/>
                </a:lnTo>
                <a:lnTo>
                  <a:pt x="51831" y="137"/>
                </a:lnTo>
                <a:lnTo>
                  <a:pt x="46159" y="341"/>
                </a:lnTo>
                <a:lnTo>
                  <a:pt x="40650" y="550"/>
                </a:lnTo>
                <a:lnTo>
                  <a:pt x="26390" y="1131"/>
                </a:lnTo>
                <a:lnTo>
                  <a:pt x="21330" y="1353"/>
                </a:lnTo>
                <a:lnTo>
                  <a:pt x="20923" y="1371"/>
                </a:lnTo>
                <a:lnTo>
                  <a:pt x="19960" y="1412"/>
                </a:lnTo>
                <a:lnTo>
                  <a:pt x="16175" y="1584"/>
                </a:lnTo>
                <a:lnTo>
                  <a:pt x="14791" y="1648"/>
                </a:lnTo>
                <a:lnTo>
                  <a:pt x="7915" y="1975"/>
                </a:lnTo>
                <a:lnTo>
                  <a:pt x="7440" y="1997"/>
                </a:lnTo>
                <a:lnTo>
                  <a:pt x="2227" y="23398"/>
                </a:lnTo>
                <a:lnTo>
                  <a:pt x="426" y="29483"/>
                </a:lnTo>
                <a:lnTo>
                  <a:pt x="17415" y="52267"/>
                </a:lnTo>
                <a:lnTo>
                  <a:pt x="21591" y="57672"/>
                </a:lnTo>
                <a:lnTo>
                  <a:pt x="27821" y="66321"/>
                </a:lnTo>
                <a:lnTo>
                  <a:pt x="42401" y="86156"/>
                </a:lnTo>
                <a:lnTo>
                  <a:pt x="44895" y="89564"/>
                </a:lnTo>
                <a:lnTo>
                  <a:pt x="51995" y="99138"/>
                </a:lnTo>
                <a:lnTo>
                  <a:pt x="77170" y="134184"/>
                </a:lnTo>
                <a:lnTo>
                  <a:pt x="69327" y="143768"/>
                </a:lnTo>
                <a:lnTo>
                  <a:pt x="59646" y="155698"/>
                </a:lnTo>
                <a:lnTo>
                  <a:pt x="60077" y="167410"/>
                </a:lnTo>
                <a:lnTo>
                  <a:pt x="60253" y="172197"/>
                </a:lnTo>
                <a:lnTo>
                  <a:pt x="60622" y="182221"/>
                </a:lnTo>
                <a:lnTo>
                  <a:pt x="60905" y="189890"/>
                </a:lnTo>
                <a:lnTo>
                  <a:pt x="61235" y="198848"/>
                </a:lnTo>
                <a:lnTo>
                  <a:pt x="61348" y="201897"/>
                </a:lnTo>
                <a:lnTo>
                  <a:pt x="61814" y="214503"/>
                </a:lnTo>
                <a:lnTo>
                  <a:pt x="85002" y="224718"/>
                </a:lnTo>
                <a:lnTo>
                  <a:pt x="98699" y="230844"/>
                </a:lnTo>
                <a:lnTo>
                  <a:pt x="99238" y="254168"/>
                </a:lnTo>
                <a:lnTo>
                  <a:pt x="100091" y="289273"/>
                </a:lnTo>
                <a:lnTo>
                  <a:pt x="86197" y="293661"/>
                </a:lnTo>
                <a:lnTo>
                  <a:pt x="60631" y="295685"/>
                </a:lnTo>
                <a:lnTo>
                  <a:pt x="47789" y="301171"/>
                </a:lnTo>
                <a:lnTo>
                  <a:pt x="48487" y="317335"/>
                </a:lnTo>
                <a:lnTo>
                  <a:pt x="48980" y="328738"/>
                </a:lnTo>
                <a:lnTo>
                  <a:pt x="74403" y="357095"/>
                </a:lnTo>
                <a:lnTo>
                  <a:pt x="75220" y="359673"/>
                </a:lnTo>
                <a:lnTo>
                  <a:pt x="78539" y="371852"/>
                </a:lnTo>
                <a:lnTo>
                  <a:pt x="76062" y="383841"/>
                </a:lnTo>
                <a:lnTo>
                  <a:pt x="75447" y="386841"/>
                </a:lnTo>
                <a:lnTo>
                  <a:pt x="80912" y="404901"/>
                </a:lnTo>
                <a:lnTo>
                  <a:pt x="109505" y="436348"/>
                </a:lnTo>
                <a:lnTo>
                  <a:pt x="126500" y="445093"/>
                </a:lnTo>
                <a:lnTo>
                  <a:pt x="129858" y="445038"/>
                </a:lnTo>
                <a:lnTo>
                  <a:pt x="131091" y="445020"/>
                </a:lnTo>
                <a:lnTo>
                  <a:pt x="139534" y="444906"/>
                </a:lnTo>
                <a:lnTo>
                  <a:pt x="173321" y="444680"/>
                </a:lnTo>
                <a:lnTo>
                  <a:pt x="187015" y="444698"/>
                </a:lnTo>
                <a:lnTo>
                  <a:pt x="200427" y="444779"/>
                </a:lnTo>
                <a:lnTo>
                  <a:pt x="201543" y="444788"/>
                </a:lnTo>
                <a:lnTo>
                  <a:pt x="208812" y="444857"/>
                </a:lnTo>
                <a:lnTo>
                  <a:pt x="226825" y="445111"/>
                </a:lnTo>
                <a:lnTo>
                  <a:pt x="227659" y="445124"/>
                </a:lnTo>
                <a:lnTo>
                  <a:pt x="228317" y="445138"/>
                </a:lnTo>
                <a:lnTo>
                  <a:pt x="235362" y="445270"/>
                </a:lnTo>
                <a:lnTo>
                  <a:pt x="235691" y="445274"/>
                </a:lnTo>
                <a:lnTo>
                  <a:pt x="243874" y="445451"/>
                </a:lnTo>
                <a:lnTo>
                  <a:pt x="246668" y="445515"/>
                </a:lnTo>
                <a:lnTo>
                  <a:pt x="260111" y="445864"/>
                </a:lnTo>
                <a:lnTo>
                  <a:pt x="269877" y="446154"/>
                </a:lnTo>
                <a:lnTo>
                  <a:pt x="286879" y="408032"/>
                </a:lnTo>
                <a:lnTo>
                  <a:pt x="290736" y="402197"/>
                </a:lnTo>
                <a:lnTo>
                  <a:pt x="292443" y="399578"/>
                </a:lnTo>
                <a:lnTo>
                  <a:pt x="298349" y="390602"/>
                </a:lnTo>
                <a:lnTo>
                  <a:pt x="294228" y="371203"/>
                </a:lnTo>
                <a:lnTo>
                  <a:pt x="292895" y="362935"/>
                </a:lnTo>
                <a:lnTo>
                  <a:pt x="288061" y="362436"/>
                </a:lnTo>
                <a:lnTo>
                  <a:pt x="284058" y="362019"/>
                </a:lnTo>
                <a:lnTo>
                  <a:pt x="273830" y="356959"/>
                </a:lnTo>
                <a:lnTo>
                  <a:pt x="276441" y="349798"/>
                </a:lnTo>
                <a:lnTo>
                  <a:pt x="279199" y="342243"/>
                </a:lnTo>
                <a:lnTo>
                  <a:pt x="281514" y="333435"/>
                </a:lnTo>
                <a:lnTo>
                  <a:pt x="286888" y="325430"/>
                </a:lnTo>
                <a:lnTo>
                  <a:pt x="291562" y="314027"/>
                </a:lnTo>
                <a:lnTo>
                  <a:pt x="290990" y="302065"/>
                </a:lnTo>
                <a:lnTo>
                  <a:pt x="287580" y="295435"/>
                </a:lnTo>
                <a:lnTo>
                  <a:pt x="287428" y="294859"/>
                </a:lnTo>
                <a:lnTo>
                  <a:pt x="289511" y="284009"/>
                </a:lnTo>
                <a:lnTo>
                  <a:pt x="288217" y="277007"/>
                </a:lnTo>
                <a:lnTo>
                  <a:pt x="283667" y="269052"/>
                </a:lnTo>
                <a:lnTo>
                  <a:pt x="273915" y="258511"/>
                </a:lnTo>
                <a:lnTo>
                  <a:pt x="272049" y="258057"/>
                </a:lnTo>
                <a:lnTo>
                  <a:pt x="270843" y="25774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solidFill>
                <a:srgbClr val="00FFCC"/>
              </a:solidFill>
            </a:endParaRPr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33FC7F25-EBBE-E825-B271-F2505BF708F9}"/>
              </a:ext>
            </a:extLst>
          </p:cNvPr>
          <p:cNvSpPr>
            <a:spLocks/>
          </p:cNvSpPr>
          <p:nvPr/>
        </p:nvSpPr>
        <p:spPr>
          <a:xfrm flipV="1">
            <a:off x="8649783" y="1478311"/>
            <a:ext cx="486312" cy="643020"/>
          </a:xfrm>
          <a:custGeom>
            <a:avLst/>
            <a:gdLst>
              <a:gd name="connsiteX0" fmla="*/ 137241 w 331177"/>
              <a:gd name="connsiteY0" fmla="*/ 433076 h 437895"/>
              <a:gd name="connsiteX1" fmla="*/ 136903 w 331177"/>
              <a:gd name="connsiteY1" fmla="*/ 420881 h 437895"/>
              <a:gd name="connsiteX2" fmla="*/ 174632 w 331177"/>
              <a:gd name="connsiteY2" fmla="*/ 421421 h 437895"/>
              <a:gd name="connsiteX3" fmla="*/ 184642 w 331177"/>
              <a:gd name="connsiteY3" fmla="*/ 421556 h 437895"/>
              <a:gd name="connsiteX4" fmla="*/ 190281 w 331177"/>
              <a:gd name="connsiteY4" fmla="*/ 403453 h 437895"/>
              <a:gd name="connsiteX5" fmla="*/ 192298 w 331177"/>
              <a:gd name="connsiteY5" fmla="*/ 397032 h 437895"/>
              <a:gd name="connsiteX6" fmla="*/ 192276 w 331177"/>
              <a:gd name="connsiteY6" fmla="*/ 395521 h 437895"/>
              <a:gd name="connsiteX7" fmla="*/ 192268 w 331177"/>
              <a:gd name="connsiteY7" fmla="*/ 395144 h 437895"/>
              <a:gd name="connsiteX8" fmla="*/ 192217 w 331177"/>
              <a:gd name="connsiteY8" fmla="*/ 391804 h 437895"/>
              <a:gd name="connsiteX9" fmla="*/ 192055 w 331177"/>
              <a:gd name="connsiteY9" fmla="*/ 381351 h 437895"/>
              <a:gd name="connsiteX10" fmla="*/ 191805 w 331177"/>
              <a:gd name="connsiteY10" fmla="*/ 365235 h 437895"/>
              <a:gd name="connsiteX11" fmla="*/ 191651 w 331177"/>
              <a:gd name="connsiteY11" fmla="*/ 355217 h 437895"/>
              <a:gd name="connsiteX12" fmla="*/ 191614 w 331177"/>
              <a:gd name="connsiteY12" fmla="*/ 352807 h 437895"/>
              <a:gd name="connsiteX13" fmla="*/ 194072 w 331177"/>
              <a:gd name="connsiteY13" fmla="*/ 337754 h 437895"/>
              <a:gd name="connsiteX14" fmla="*/ 211017 w 331177"/>
              <a:gd name="connsiteY14" fmla="*/ 337531 h 437895"/>
              <a:gd name="connsiteX15" fmla="*/ 233965 w 331177"/>
              <a:gd name="connsiteY15" fmla="*/ 337324 h 437895"/>
              <a:gd name="connsiteX16" fmla="*/ 238204 w 331177"/>
              <a:gd name="connsiteY16" fmla="*/ 337298 h 437895"/>
              <a:gd name="connsiteX17" fmla="*/ 261387 w 331177"/>
              <a:gd name="connsiteY17" fmla="*/ 337222 h 437895"/>
              <a:gd name="connsiteX18" fmla="*/ 269461 w 331177"/>
              <a:gd name="connsiteY18" fmla="*/ 337250 h 437895"/>
              <a:gd name="connsiteX19" fmla="*/ 290939 w 331177"/>
              <a:gd name="connsiteY19" fmla="*/ 337345 h 437895"/>
              <a:gd name="connsiteX20" fmla="*/ 297830 w 331177"/>
              <a:gd name="connsiteY20" fmla="*/ 337329 h 437895"/>
              <a:gd name="connsiteX21" fmla="*/ 300299 w 331177"/>
              <a:gd name="connsiteY21" fmla="*/ 325324 h 437895"/>
              <a:gd name="connsiteX22" fmla="*/ 304016 w 331177"/>
              <a:gd name="connsiteY22" fmla="*/ 307116 h 437895"/>
              <a:gd name="connsiteX23" fmla="*/ 307568 w 331177"/>
              <a:gd name="connsiteY23" fmla="*/ 289723 h 437895"/>
              <a:gd name="connsiteX24" fmla="*/ 312252 w 331177"/>
              <a:gd name="connsiteY24" fmla="*/ 266798 h 437895"/>
              <a:gd name="connsiteX25" fmla="*/ 303142 w 331177"/>
              <a:gd name="connsiteY25" fmla="*/ 254147 h 437895"/>
              <a:gd name="connsiteX26" fmla="*/ 301199 w 331177"/>
              <a:gd name="connsiteY26" fmla="*/ 251461 h 437895"/>
              <a:gd name="connsiteX27" fmla="*/ 300339 w 331177"/>
              <a:gd name="connsiteY27" fmla="*/ 250235 h 437895"/>
              <a:gd name="connsiteX28" fmla="*/ 298565 w 331177"/>
              <a:gd name="connsiteY28" fmla="*/ 246913 h 437895"/>
              <a:gd name="connsiteX29" fmla="*/ 295799 w 331177"/>
              <a:gd name="connsiteY29" fmla="*/ 241815 h 437895"/>
              <a:gd name="connsiteX30" fmla="*/ 286285 w 331177"/>
              <a:gd name="connsiteY30" fmla="*/ 224114 h 437895"/>
              <a:gd name="connsiteX31" fmla="*/ 284937 w 331177"/>
              <a:gd name="connsiteY31" fmla="*/ 221612 h 437895"/>
              <a:gd name="connsiteX32" fmla="*/ 290910 w 331177"/>
              <a:gd name="connsiteY32" fmla="*/ 211130 h 437895"/>
              <a:gd name="connsiteX33" fmla="*/ 297441 w 331177"/>
              <a:gd name="connsiteY33" fmla="*/ 199643 h 437895"/>
              <a:gd name="connsiteX34" fmla="*/ 331431 w 331177"/>
              <a:gd name="connsiteY34" fmla="*/ 139946 h 437895"/>
              <a:gd name="connsiteX35" fmla="*/ 322886 w 331177"/>
              <a:gd name="connsiteY35" fmla="*/ 130756 h 437895"/>
              <a:gd name="connsiteX36" fmla="*/ 311187 w 331177"/>
              <a:gd name="connsiteY36" fmla="*/ 117953 h 437895"/>
              <a:gd name="connsiteX37" fmla="*/ 310566 w 331177"/>
              <a:gd name="connsiteY37" fmla="*/ 117309 h 437895"/>
              <a:gd name="connsiteX38" fmla="*/ 305835 w 331177"/>
              <a:gd name="connsiteY38" fmla="*/ 112190 h 437895"/>
              <a:gd name="connsiteX39" fmla="*/ 298440 w 331177"/>
              <a:gd name="connsiteY39" fmla="*/ 105084 h 437895"/>
              <a:gd name="connsiteX40" fmla="*/ 286277 w 331177"/>
              <a:gd name="connsiteY40" fmla="*/ 97155 h 437895"/>
              <a:gd name="connsiteX41" fmla="*/ 283269 w 331177"/>
              <a:gd name="connsiteY41" fmla="*/ 95200 h 437895"/>
              <a:gd name="connsiteX42" fmla="*/ 272242 w 331177"/>
              <a:gd name="connsiteY42" fmla="*/ 88006 h 437895"/>
              <a:gd name="connsiteX43" fmla="*/ 256262 w 331177"/>
              <a:gd name="connsiteY43" fmla="*/ 77563 h 437895"/>
              <a:gd name="connsiteX44" fmla="*/ 250139 w 331177"/>
              <a:gd name="connsiteY44" fmla="*/ 73603 h 437895"/>
              <a:gd name="connsiteX45" fmla="*/ 243879 w 331177"/>
              <a:gd name="connsiteY45" fmla="*/ 61932 h 437895"/>
              <a:gd name="connsiteX46" fmla="*/ 239552 w 331177"/>
              <a:gd name="connsiteY46" fmla="*/ 53886 h 437895"/>
              <a:gd name="connsiteX47" fmla="*/ 238075 w 331177"/>
              <a:gd name="connsiteY47" fmla="*/ 51079 h 437895"/>
              <a:gd name="connsiteX48" fmla="*/ 234340 w 331177"/>
              <a:gd name="connsiteY48" fmla="*/ 44137 h 437895"/>
              <a:gd name="connsiteX49" fmla="*/ 234328 w 331177"/>
              <a:gd name="connsiteY49" fmla="*/ 42542 h 437895"/>
              <a:gd name="connsiteX50" fmla="*/ 234299 w 331177"/>
              <a:gd name="connsiteY50" fmla="*/ 37754 h 437895"/>
              <a:gd name="connsiteX51" fmla="*/ 234284 w 331177"/>
              <a:gd name="connsiteY51" fmla="*/ 35173 h 437895"/>
              <a:gd name="connsiteX52" fmla="*/ 234255 w 331177"/>
              <a:gd name="connsiteY52" fmla="*/ 30095 h 437895"/>
              <a:gd name="connsiteX53" fmla="*/ 234237 w 331177"/>
              <a:gd name="connsiteY53" fmla="*/ 26875 h 437895"/>
              <a:gd name="connsiteX54" fmla="*/ 234193 w 331177"/>
              <a:gd name="connsiteY54" fmla="*/ 19739 h 437895"/>
              <a:gd name="connsiteX55" fmla="*/ 234112 w 331177"/>
              <a:gd name="connsiteY55" fmla="*/ 6424 h 437895"/>
              <a:gd name="connsiteX56" fmla="*/ 227959 w 331177"/>
              <a:gd name="connsiteY56" fmla="*/ 6465 h 437895"/>
              <a:gd name="connsiteX57" fmla="*/ 218639 w 331177"/>
              <a:gd name="connsiteY57" fmla="*/ 6541 h 437895"/>
              <a:gd name="connsiteX58" fmla="*/ 208442 w 331177"/>
              <a:gd name="connsiteY58" fmla="*/ 6644 h 437895"/>
              <a:gd name="connsiteX59" fmla="*/ 203204 w 331177"/>
              <a:gd name="connsiteY59" fmla="*/ 6762 h 437895"/>
              <a:gd name="connsiteX60" fmla="*/ 187475 w 331177"/>
              <a:gd name="connsiteY60" fmla="*/ 6919 h 437895"/>
              <a:gd name="connsiteX61" fmla="*/ 173343 w 331177"/>
              <a:gd name="connsiteY61" fmla="*/ 7384 h 437895"/>
              <a:gd name="connsiteX62" fmla="*/ 153059 w 331177"/>
              <a:gd name="connsiteY62" fmla="*/ 7873 h 437895"/>
              <a:gd name="connsiteX63" fmla="*/ 148246 w 331177"/>
              <a:gd name="connsiteY63" fmla="*/ 8010 h 437895"/>
              <a:gd name="connsiteX64" fmla="*/ 140606 w 331177"/>
              <a:gd name="connsiteY64" fmla="*/ 5955 h 437895"/>
              <a:gd name="connsiteX65" fmla="*/ 123264 w 331177"/>
              <a:gd name="connsiteY65" fmla="*/ 1325 h 437895"/>
              <a:gd name="connsiteX66" fmla="*/ 95982 w 331177"/>
              <a:gd name="connsiteY66" fmla="*/ 407 h 437895"/>
              <a:gd name="connsiteX67" fmla="*/ 101275 w 331177"/>
              <a:gd name="connsiteY67" fmla="*/ 12339 h 437895"/>
              <a:gd name="connsiteX68" fmla="*/ 102068 w 331177"/>
              <a:gd name="connsiteY68" fmla="*/ 14143 h 437895"/>
              <a:gd name="connsiteX69" fmla="*/ 108449 w 331177"/>
              <a:gd name="connsiteY69" fmla="*/ 25642 h 437895"/>
              <a:gd name="connsiteX70" fmla="*/ 108008 w 331177"/>
              <a:gd name="connsiteY70" fmla="*/ 36773 h 437895"/>
              <a:gd name="connsiteX71" fmla="*/ 112798 w 331177"/>
              <a:gd name="connsiteY71" fmla="*/ 44058 h 437895"/>
              <a:gd name="connsiteX72" fmla="*/ 112883 w 331177"/>
              <a:gd name="connsiteY72" fmla="*/ 45594 h 437895"/>
              <a:gd name="connsiteX73" fmla="*/ 124998 w 331177"/>
              <a:gd name="connsiteY73" fmla="*/ 65711 h 437895"/>
              <a:gd name="connsiteX74" fmla="*/ 128998 w 331177"/>
              <a:gd name="connsiteY74" fmla="*/ 71698 h 437895"/>
              <a:gd name="connsiteX75" fmla="*/ 138468 w 331177"/>
              <a:gd name="connsiteY75" fmla="*/ 86257 h 437895"/>
              <a:gd name="connsiteX76" fmla="*/ 143049 w 331177"/>
              <a:gd name="connsiteY76" fmla="*/ 92153 h 437895"/>
              <a:gd name="connsiteX77" fmla="*/ 136341 w 331177"/>
              <a:gd name="connsiteY77" fmla="*/ 93771 h 437895"/>
              <a:gd name="connsiteX78" fmla="*/ 132668 w 331177"/>
              <a:gd name="connsiteY78" fmla="*/ 95115 h 437895"/>
              <a:gd name="connsiteX79" fmla="*/ 128296 w 331177"/>
              <a:gd name="connsiteY79" fmla="*/ 97293 h 437895"/>
              <a:gd name="connsiteX80" fmla="*/ 116909 w 331177"/>
              <a:gd name="connsiteY80" fmla="*/ 100489 h 437895"/>
              <a:gd name="connsiteX81" fmla="*/ 108893 w 331177"/>
              <a:gd name="connsiteY81" fmla="*/ 101108 h 437895"/>
              <a:gd name="connsiteX82" fmla="*/ 99839 w 331177"/>
              <a:gd name="connsiteY82" fmla="*/ 104475 h 437895"/>
              <a:gd name="connsiteX83" fmla="*/ 83639 w 331177"/>
              <a:gd name="connsiteY83" fmla="*/ 109186 h 437895"/>
              <a:gd name="connsiteX84" fmla="*/ 70896 w 331177"/>
              <a:gd name="connsiteY84" fmla="*/ 112944 h 437895"/>
              <a:gd name="connsiteX85" fmla="*/ 62800 w 331177"/>
              <a:gd name="connsiteY85" fmla="*/ 115442 h 437895"/>
              <a:gd name="connsiteX86" fmla="*/ 40539 w 331177"/>
              <a:gd name="connsiteY86" fmla="*/ 121182 h 437895"/>
              <a:gd name="connsiteX87" fmla="*/ 38787 w 331177"/>
              <a:gd name="connsiteY87" fmla="*/ 124602 h 437895"/>
              <a:gd name="connsiteX88" fmla="*/ 38019 w 331177"/>
              <a:gd name="connsiteY88" fmla="*/ 127803 h 437895"/>
              <a:gd name="connsiteX89" fmla="*/ 31220 w 331177"/>
              <a:gd name="connsiteY89" fmla="*/ 144070 h 437895"/>
              <a:gd name="connsiteX90" fmla="*/ 30291 w 331177"/>
              <a:gd name="connsiteY90" fmla="*/ 146496 h 437895"/>
              <a:gd name="connsiteX91" fmla="*/ 23271 w 331177"/>
              <a:gd name="connsiteY91" fmla="*/ 165578 h 437895"/>
              <a:gd name="connsiteX92" fmla="*/ 23234 w 331177"/>
              <a:gd name="connsiteY92" fmla="*/ 165666 h 437895"/>
              <a:gd name="connsiteX93" fmla="*/ 29188 w 331177"/>
              <a:gd name="connsiteY93" fmla="*/ 183545 h 437895"/>
              <a:gd name="connsiteX94" fmla="*/ 18569 w 331177"/>
              <a:gd name="connsiteY94" fmla="*/ 190894 h 437895"/>
              <a:gd name="connsiteX95" fmla="*/ 9492 w 331177"/>
              <a:gd name="connsiteY95" fmla="*/ 197752 h 437895"/>
              <a:gd name="connsiteX96" fmla="*/ 9683 w 331177"/>
              <a:gd name="connsiteY96" fmla="*/ 199661 h 437895"/>
              <a:gd name="connsiteX97" fmla="*/ 10447 w 331177"/>
              <a:gd name="connsiteY97" fmla="*/ 207616 h 437895"/>
              <a:gd name="connsiteX98" fmla="*/ 11424 w 331177"/>
              <a:gd name="connsiteY98" fmla="*/ 218003 h 437895"/>
              <a:gd name="connsiteX99" fmla="*/ 11769 w 331177"/>
              <a:gd name="connsiteY99" fmla="*/ 221445 h 437895"/>
              <a:gd name="connsiteX100" fmla="*/ 12460 w 331177"/>
              <a:gd name="connsiteY100" fmla="*/ 228766 h 437895"/>
              <a:gd name="connsiteX101" fmla="*/ 12530 w 331177"/>
              <a:gd name="connsiteY101" fmla="*/ 229431 h 437895"/>
              <a:gd name="connsiteX102" fmla="*/ 12735 w 331177"/>
              <a:gd name="connsiteY102" fmla="*/ 231630 h 437895"/>
              <a:gd name="connsiteX103" fmla="*/ 18253 w 331177"/>
              <a:gd name="connsiteY103" fmla="*/ 238064 h 437895"/>
              <a:gd name="connsiteX104" fmla="*/ 22319 w 331177"/>
              <a:gd name="connsiteY104" fmla="*/ 242832 h 437895"/>
              <a:gd name="connsiteX105" fmla="*/ 22338 w 331177"/>
              <a:gd name="connsiteY105" fmla="*/ 242831 h 437895"/>
              <a:gd name="connsiteX106" fmla="*/ 26650 w 331177"/>
              <a:gd name="connsiteY106" fmla="*/ 247823 h 437895"/>
              <a:gd name="connsiteX107" fmla="*/ 21247 w 331177"/>
              <a:gd name="connsiteY107" fmla="*/ 255620 h 437895"/>
              <a:gd name="connsiteX108" fmla="*/ 14657 w 331177"/>
              <a:gd name="connsiteY108" fmla="*/ 256566 h 437895"/>
              <a:gd name="connsiteX109" fmla="*/ 12853 w 331177"/>
              <a:gd name="connsiteY109" fmla="*/ 263987 h 437895"/>
              <a:gd name="connsiteX110" fmla="*/ 15101 w 331177"/>
              <a:gd name="connsiteY110" fmla="*/ 265266 h 437895"/>
              <a:gd name="connsiteX111" fmla="*/ 16023 w 331177"/>
              <a:gd name="connsiteY111" fmla="*/ 266323 h 437895"/>
              <a:gd name="connsiteX112" fmla="*/ 16438 w 331177"/>
              <a:gd name="connsiteY112" fmla="*/ 267175 h 437895"/>
              <a:gd name="connsiteX113" fmla="*/ 18330 w 331177"/>
              <a:gd name="connsiteY113" fmla="*/ 269491 h 437895"/>
              <a:gd name="connsiteX114" fmla="*/ 14264 w 331177"/>
              <a:gd name="connsiteY114" fmla="*/ 270543 h 437895"/>
              <a:gd name="connsiteX115" fmla="*/ 13654 w 331177"/>
              <a:gd name="connsiteY115" fmla="*/ 270924 h 437895"/>
              <a:gd name="connsiteX116" fmla="*/ 12184 w 331177"/>
              <a:gd name="connsiteY116" fmla="*/ 272164 h 437895"/>
              <a:gd name="connsiteX117" fmla="*/ 9499 w 331177"/>
              <a:gd name="connsiteY117" fmla="*/ 276637 h 437895"/>
              <a:gd name="connsiteX118" fmla="*/ 9279 w 331177"/>
              <a:gd name="connsiteY118" fmla="*/ 277347 h 437895"/>
              <a:gd name="connsiteX119" fmla="*/ 5407 w 331177"/>
              <a:gd name="connsiteY119" fmla="*/ 280898 h 437895"/>
              <a:gd name="connsiteX120" fmla="*/ 2751 w 331177"/>
              <a:gd name="connsiteY120" fmla="*/ 283368 h 437895"/>
              <a:gd name="connsiteX121" fmla="*/ 2116 w 331177"/>
              <a:gd name="connsiteY121" fmla="*/ 284217 h 437895"/>
              <a:gd name="connsiteX122" fmla="*/ 5991 w 331177"/>
              <a:gd name="connsiteY122" fmla="*/ 293285 h 437895"/>
              <a:gd name="connsiteX123" fmla="*/ 6329 w 331177"/>
              <a:gd name="connsiteY123" fmla="*/ 294808 h 437895"/>
              <a:gd name="connsiteX124" fmla="*/ 5965 w 331177"/>
              <a:gd name="connsiteY124" fmla="*/ 297242 h 437895"/>
              <a:gd name="connsiteX125" fmla="*/ 5572 w 331177"/>
              <a:gd name="connsiteY125" fmla="*/ 299880 h 437895"/>
              <a:gd name="connsiteX126" fmla="*/ 5352 w 331177"/>
              <a:gd name="connsiteY126" fmla="*/ 301289 h 437895"/>
              <a:gd name="connsiteX127" fmla="*/ 2880 w 331177"/>
              <a:gd name="connsiteY127" fmla="*/ 318002 h 437895"/>
              <a:gd name="connsiteX128" fmla="*/ 2773 w 331177"/>
              <a:gd name="connsiteY128" fmla="*/ 318677 h 437895"/>
              <a:gd name="connsiteX129" fmla="*/ 2090 w 331177"/>
              <a:gd name="connsiteY129" fmla="*/ 323601 h 437895"/>
              <a:gd name="connsiteX130" fmla="*/ 1278 w 331177"/>
              <a:gd name="connsiteY130" fmla="*/ 328823 h 437895"/>
              <a:gd name="connsiteX131" fmla="*/ 992 w 331177"/>
              <a:gd name="connsiteY131" fmla="*/ 330904 h 437895"/>
              <a:gd name="connsiteX132" fmla="*/ 639 w 331177"/>
              <a:gd name="connsiteY132" fmla="*/ 333164 h 437895"/>
              <a:gd name="connsiteX133" fmla="*/ 253 w 331177"/>
              <a:gd name="connsiteY133" fmla="*/ 335716 h 437895"/>
              <a:gd name="connsiteX134" fmla="*/ 5021 w 331177"/>
              <a:gd name="connsiteY134" fmla="*/ 342580 h 437895"/>
              <a:gd name="connsiteX135" fmla="*/ 5319 w 331177"/>
              <a:gd name="connsiteY135" fmla="*/ 343001 h 437895"/>
              <a:gd name="connsiteX136" fmla="*/ 6204 w 331177"/>
              <a:gd name="connsiteY136" fmla="*/ 344261 h 437895"/>
              <a:gd name="connsiteX137" fmla="*/ 8180 w 331177"/>
              <a:gd name="connsiteY137" fmla="*/ 379701 h 437895"/>
              <a:gd name="connsiteX138" fmla="*/ 7795 w 331177"/>
              <a:gd name="connsiteY138" fmla="*/ 382573 h 437895"/>
              <a:gd name="connsiteX139" fmla="*/ 33038 w 331177"/>
              <a:gd name="connsiteY139" fmla="*/ 394671 h 437895"/>
              <a:gd name="connsiteX140" fmla="*/ 31238 w 331177"/>
              <a:gd name="connsiteY140" fmla="*/ 398977 h 437895"/>
              <a:gd name="connsiteX141" fmla="*/ 34864 w 331177"/>
              <a:gd name="connsiteY141" fmla="*/ 398507 h 437895"/>
              <a:gd name="connsiteX142" fmla="*/ 39441 w 331177"/>
              <a:gd name="connsiteY142" fmla="*/ 398605 h 437895"/>
              <a:gd name="connsiteX143" fmla="*/ 45021 w 331177"/>
              <a:gd name="connsiteY143" fmla="*/ 401015 h 437895"/>
              <a:gd name="connsiteX144" fmla="*/ 46644 w 331177"/>
              <a:gd name="connsiteY144" fmla="*/ 401550 h 437895"/>
              <a:gd name="connsiteX145" fmla="*/ 49708 w 331177"/>
              <a:gd name="connsiteY145" fmla="*/ 402484 h 437895"/>
              <a:gd name="connsiteX146" fmla="*/ 53701 w 331177"/>
              <a:gd name="connsiteY146" fmla="*/ 402943 h 437895"/>
              <a:gd name="connsiteX147" fmla="*/ 57459 w 331177"/>
              <a:gd name="connsiteY147" fmla="*/ 403386 h 437895"/>
              <a:gd name="connsiteX148" fmla="*/ 58318 w 331177"/>
              <a:gd name="connsiteY148" fmla="*/ 404540 h 437895"/>
              <a:gd name="connsiteX149" fmla="*/ 63755 w 331177"/>
              <a:gd name="connsiteY149" fmla="*/ 401919 h 437895"/>
              <a:gd name="connsiteX150" fmla="*/ 74345 w 331177"/>
              <a:gd name="connsiteY150" fmla="*/ 428454 h 437895"/>
              <a:gd name="connsiteX151" fmla="*/ 77049 w 331177"/>
              <a:gd name="connsiteY151" fmla="*/ 435699 h 437895"/>
              <a:gd name="connsiteX152" fmla="*/ 90244 w 331177"/>
              <a:gd name="connsiteY152" fmla="*/ 436057 h 437895"/>
              <a:gd name="connsiteX153" fmla="*/ 106836 w 331177"/>
              <a:gd name="connsiteY153" fmla="*/ 436887 h 437895"/>
              <a:gd name="connsiteX154" fmla="*/ 113114 w 331177"/>
              <a:gd name="connsiteY154" fmla="*/ 437085 h 437895"/>
              <a:gd name="connsiteX155" fmla="*/ 117739 w 331177"/>
              <a:gd name="connsiteY155" fmla="*/ 437314 h 437895"/>
              <a:gd name="connsiteX156" fmla="*/ 137384 w 331177"/>
              <a:gd name="connsiteY156" fmla="*/ 438302 h 437895"/>
              <a:gd name="connsiteX157" fmla="*/ 137241 w 331177"/>
              <a:gd name="connsiteY157" fmla="*/ 433076 h 437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331177" h="437895">
                <a:moveTo>
                  <a:pt x="137241" y="433076"/>
                </a:moveTo>
                <a:lnTo>
                  <a:pt x="136903" y="420881"/>
                </a:lnTo>
                <a:lnTo>
                  <a:pt x="174632" y="421421"/>
                </a:lnTo>
                <a:lnTo>
                  <a:pt x="184642" y="421556"/>
                </a:lnTo>
                <a:lnTo>
                  <a:pt x="190281" y="403453"/>
                </a:lnTo>
                <a:lnTo>
                  <a:pt x="192298" y="397032"/>
                </a:lnTo>
                <a:lnTo>
                  <a:pt x="192276" y="395521"/>
                </a:lnTo>
                <a:lnTo>
                  <a:pt x="192268" y="395144"/>
                </a:lnTo>
                <a:lnTo>
                  <a:pt x="192217" y="391804"/>
                </a:lnTo>
                <a:lnTo>
                  <a:pt x="192055" y="381351"/>
                </a:lnTo>
                <a:lnTo>
                  <a:pt x="191805" y="365235"/>
                </a:lnTo>
                <a:lnTo>
                  <a:pt x="191651" y="355217"/>
                </a:lnTo>
                <a:lnTo>
                  <a:pt x="191614" y="352807"/>
                </a:lnTo>
                <a:lnTo>
                  <a:pt x="194072" y="337754"/>
                </a:lnTo>
                <a:lnTo>
                  <a:pt x="211017" y="337531"/>
                </a:lnTo>
                <a:lnTo>
                  <a:pt x="233965" y="337324"/>
                </a:lnTo>
                <a:lnTo>
                  <a:pt x="238204" y="337298"/>
                </a:lnTo>
                <a:lnTo>
                  <a:pt x="261387" y="337222"/>
                </a:lnTo>
                <a:lnTo>
                  <a:pt x="269461" y="337250"/>
                </a:lnTo>
                <a:lnTo>
                  <a:pt x="290939" y="337345"/>
                </a:lnTo>
                <a:lnTo>
                  <a:pt x="297830" y="337329"/>
                </a:lnTo>
                <a:lnTo>
                  <a:pt x="300299" y="325324"/>
                </a:lnTo>
                <a:lnTo>
                  <a:pt x="304016" y="307116"/>
                </a:lnTo>
                <a:lnTo>
                  <a:pt x="307568" y="289723"/>
                </a:lnTo>
                <a:lnTo>
                  <a:pt x="312252" y="266798"/>
                </a:lnTo>
                <a:lnTo>
                  <a:pt x="303142" y="254147"/>
                </a:lnTo>
                <a:lnTo>
                  <a:pt x="301199" y="251461"/>
                </a:lnTo>
                <a:lnTo>
                  <a:pt x="300339" y="250235"/>
                </a:lnTo>
                <a:lnTo>
                  <a:pt x="298565" y="246913"/>
                </a:lnTo>
                <a:lnTo>
                  <a:pt x="295799" y="241815"/>
                </a:lnTo>
                <a:lnTo>
                  <a:pt x="286285" y="224114"/>
                </a:lnTo>
                <a:lnTo>
                  <a:pt x="284937" y="221612"/>
                </a:lnTo>
                <a:lnTo>
                  <a:pt x="290910" y="211130"/>
                </a:lnTo>
                <a:lnTo>
                  <a:pt x="297441" y="199643"/>
                </a:lnTo>
                <a:lnTo>
                  <a:pt x="331431" y="139946"/>
                </a:lnTo>
                <a:lnTo>
                  <a:pt x="322886" y="130756"/>
                </a:lnTo>
                <a:lnTo>
                  <a:pt x="311187" y="117953"/>
                </a:lnTo>
                <a:lnTo>
                  <a:pt x="310566" y="117309"/>
                </a:lnTo>
                <a:lnTo>
                  <a:pt x="305835" y="112190"/>
                </a:lnTo>
                <a:lnTo>
                  <a:pt x="298440" y="105084"/>
                </a:lnTo>
                <a:lnTo>
                  <a:pt x="286277" y="97155"/>
                </a:lnTo>
                <a:lnTo>
                  <a:pt x="283269" y="95200"/>
                </a:lnTo>
                <a:lnTo>
                  <a:pt x="272242" y="88006"/>
                </a:lnTo>
                <a:lnTo>
                  <a:pt x="256262" y="77563"/>
                </a:lnTo>
                <a:lnTo>
                  <a:pt x="250139" y="73603"/>
                </a:lnTo>
                <a:lnTo>
                  <a:pt x="243879" y="61932"/>
                </a:lnTo>
                <a:lnTo>
                  <a:pt x="239552" y="53886"/>
                </a:lnTo>
                <a:lnTo>
                  <a:pt x="238075" y="51079"/>
                </a:lnTo>
                <a:lnTo>
                  <a:pt x="234340" y="44137"/>
                </a:lnTo>
                <a:lnTo>
                  <a:pt x="234328" y="42542"/>
                </a:lnTo>
                <a:lnTo>
                  <a:pt x="234299" y="37754"/>
                </a:lnTo>
                <a:lnTo>
                  <a:pt x="234284" y="35173"/>
                </a:lnTo>
                <a:lnTo>
                  <a:pt x="234255" y="30095"/>
                </a:lnTo>
                <a:lnTo>
                  <a:pt x="234237" y="26875"/>
                </a:lnTo>
                <a:lnTo>
                  <a:pt x="234193" y="19739"/>
                </a:lnTo>
                <a:lnTo>
                  <a:pt x="234112" y="6424"/>
                </a:lnTo>
                <a:lnTo>
                  <a:pt x="227959" y="6465"/>
                </a:lnTo>
                <a:lnTo>
                  <a:pt x="218639" y="6541"/>
                </a:lnTo>
                <a:lnTo>
                  <a:pt x="208442" y="6644"/>
                </a:lnTo>
                <a:lnTo>
                  <a:pt x="203204" y="6762"/>
                </a:lnTo>
                <a:lnTo>
                  <a:pt x="187475" y="6919"/>
                </a:lnTo>
                <a:lnTo>
                  <a:pt x="173343" y="7384"/>
                </a:lnTo>
                <a:lnTo>
                  <a:pt x="153059" y="7873"/>
                </a:lnTo>
                <a:lnTo>
                  <a:pt x="148246" y="8010"/>
                </a:lnTo>
                <a:lnTo>
                  <a:pt x="140606" y="5955"/>
                </a:lnTo>
                <a:lnTo>
                  <a:pt x="123264" y="1325"/>
                </a:lnTo>
                <a:lnTo>
                  <a:pt x="95982" y="407"/>
                </a:lnTo>
                <a:lnTo>
                  <a:pt x="101275" y="12339"/>
                </a:lnTo>
                <a:lnTo>
                  <a:pt x="102068" y="14143"/>
                </a:lnTo>
                <a:lnTo>
                  <a:pt x="108449" y="25642"/>
                </a:lnTo>
                <a:lnTo>
                  <a:pt x="108008" y="36773"/>
                </a:lnTo>
                <a:lnTo>
                  <a:pt x="112798" y="44058"/>
                </a:lnTo>
                <a:lnTo>
                  <a:pt x="112883" y="45594"/>
                </a:lnTo>
                <a:lnTo>
                  <a:pt x="124998" y="65711"/>
                </a:lnTo>
                <a:lnTo>
                  <a:pt x="128998" y="71698"/>
                </a:lnTo>
                <a:lnTo>
                  <a:pt x="138468" y="86257"/>
                </a:lnTo>
                <a:lnTo>
                  <a:pt x="143049" y="92153"/>
                </a:lnTo>
                <a:lnTo>
                  <a:pt x="136341" y="93771"/>
                </a:lnTo>
                <a:lnTo>
                  <a:pt x="132668" y="95115"/>
                </a:lnTo>
                <a:lnTo>
                  <a:pt x="128296" y="97293"/>
                </a:lnTo>
                <a:lnTo>
                  <a:pt x="116909" y="100489"/>
                </a:lnTo>
                <a:lnTo>
                  <a:pt x="108893" y="101108"/>
                </a:lnTo>
                <a:lnTo>
                  <a:pt x="99839" y="104475"/>
                </a:lnTo>
                <a:lnTo>
                  <a:pt x="83639" y="109186"/>
                </a:lnTo>
                <a:lnTo>
                  <a:pt x="70896" y="112944"/>
                </a:lnTo>
                <a:lnTo>
                  <a:pt x="62800" y="115442"/>
                </a:lnTo>
                <a:lnTo>
                  <a:pt x="40539" y="121182"/>
                </a:lnTo>
                <a:lnTo>
                  <a:pt x="38787" y="124602"/>
                </a:lnTo>
                <a:lnTo>
                  <a:pt x="38019" y="127803"/>
                </a:lnTo>
                <a:lnTo>
                  <a:pt x="31220" y="144070"/>
                </a:lnTo>
                <a:lnTo>
                  <a:pt x="30291" y="146496"/>
                </a:lnTo>
                <a:lnTo>
                  <a:pt x="23271" y="165578"/>
                </a:lnTo>
                <a:lnTo>
                  <a:pt x="23234" y="165666"/>
                </a:lnTo>
                <a:lnTo>
                  <a:pt x="29188" y="183545"/>
                </a:lnTo>
                <a:lnTo>
                  <a:pt x="18569" y="190894"/>
                </a:lnTo>
                <a:lnTo>
                  <a:pt x="9492" y="197752"/>
                </a:lnTo>
                <a:lnTo>
                  <a:pt x="9683" y="199661"/>
                </a:lnTo>
                <a:lnTo>
                  <a:pt x="10447" y="207616"/>
                </a:lnTo>
                <a:lnTo>
                  <a:pt x="11424" y="218003"/>
                </a:lnTo>
                <a:lnTo>
                  <a:pt x="11769" y="221445"/>
                </a:lnTo>
                <a:lnTo>
                  <a:pt x="12460" y="228766"/>
                </a:lnTo>
                <a:lnTo>
                  <a:pt x="12530" y="229431"/>
                </a:lnTo>
                <a:lnTo>
                  <a:pt x="12735" y="231630"/>
                </a:lnTo>
                <a:lnTo>
                  <a:pt x="18253" y="238064"/>
                </a:lnTo>
                <a:lnTo>
                  <a:pt x="22319" y="242832"/>
                </a:lnTo>
                <a:lnTo>
                  <a:pt x="22338" y="242831"/>
                </a:lnTo>
                <a:lnTo>
                  <a:pt x="26650" y="247823"/>
                </a:lnTo>
                <a:lnTo>
                  <a:pt x="21247" y="255620"/>
                </a:lnTo>
                <a:lnTo>
                  <a:pt x="14657" y="256566"/>
                </a:lnTo>
                <a:lnTo>
                  <a:pt x="12853" y="263987"/>
                </a:lnTo>
                <a:lnTo>
                  <a:pt x="15101" y="265266"/>
                </a:lnTo>
                <a:lnTo>
                  <a:pt x="16023" y="266323"/>
                </a:lnTo>
                <a:lnTo>
                  <a:pt x="16438" y="267175"/>
                </a:lnTo>
                <a:lnTo>
                  <a:pt x="18330" y="269491"/>
                </a:lnTo>
                <a:lnTo>
                  <a:pt x="14264" y="270543"/>
                </a:lnTo>
                <a:lnTo>
                  <a:pt x="13654" y="270924"/>
                </a:lnTo>
                <a:lnTo>
                  <a:pt x="12184" y="272164"/>
                </a:lnTo>
                <a:lnTo>
                  <a:pt x="9499" y="276637"/>
                </a:lnTo>
                <a:lnTo>
                  <a:pt x="9279" y="277347"/>
                </a:lnTo>
                <a:lnTo>
                  <a:pt x="5407" y="280898"/>
                </a:lnTo>
                <a:lnTo>
                  <a:pt x="2751" y="283368"/>
                </a:lnTo>
                <a:lnTo>
                  <a:pt x="2116" y="284217"/>
                </a:lnTo>
                <a:lnTo>
                  <a:pt x="5991" y="293285"/>
                </a:lnTo>
                <a:lnTo>
                  <a:pt x="6329" y="294808"/>
                </a:lnTo>
                <a:lnTo>
                  <a:pt x="5965" y="297242"/>
                </a:lnTo>
                <a:lnTo>
                  <a:pt x="5572" y="299880"/>
                </a:lnTo>
                <a:lnTo>
                  <a:pt x="5352" y="301289"/>
                </a:lnTo>
                <a:lnTo>
                  <a:pt x="2880" y="318002"/>
                </a:lnTo>
                <a:lnTo>
                  <a:pt x="2773" y="318677"/>
                </a:lnTo>
                <a:lnTo>
                  <a:pt x="2090" y="323601"/>
                </a:lnTo>
                <a:lnTo>
                  <a:pt x="1278" y="328823"/>
                </a:lnTo>
                <a:lnTo>
                  <a:pt x="992" y="330904"/>
                </a:lnTo>
                <a:lnTo>
                  <a:pt x="639" y="333164"/>
                </a:lnTo>
                <a:lnTo>
                  <a:pt x="253" y="335716"/>
                </a:lnTo>
                <a:lnTo>
                  <a:pt x="5021" y="342580"/>
                </a:lnTo>
                <a:lnTo>
                  <a:pt x="5319" y="343001"/>
                </a:lnTo>
                <a:lnTo>
                  <a:pt x="6204" y="344261"/>
                </a:lnTo>
                <a:lnTo>
                  <a:pt x="8180" y="379701"/>
                </a:lnTo>
                <a:lnTo>
                  <a:pt x="7795" y="382573"/>
                </a:lnTo>
                <a:lnTo>
                  <a:pt x="33038" y="394671"/>
                </a:lnTo>
                <a:lnTo>
                  <a:pt x="31238" y="398977"/>
                </a:lnTo>
                <a:lnTo>
                  <a:pt x="34864" y="398507"/>
                </a:lnTo>
                <a:lnTo>
                  <a:pt x="39441" y="398605"/>
                </a:lnTo>
                <a:lnTo>
                  <a:pt x="45021" y="401015"/>
                </a:lnTo>
                <a:lnTo>
                  <a:pt x="46644" y="401550"/>
                </a:lnTo>
                <a:lnTo>
                  <a:pt x="49708" y="402484"/>
                </a:lnTo>
                <a:lnTo>
                  <a:pt x="53701" y="402943"/>
                </a:lnTo>
                <a:lnTo>
                  <a:pt x="57459" y="403386"/>
                </a:lnTo>
                <a:lnTo>
                  <a:pt x="58318" y="404540"/>
                </a:lnTo>
                <a:lnTo>
                  <a:pt x="63755" y="401919"/>
                </a:lnTo>
                <a:lnTo>
                  <a:pt x="74345" y="428454"/>
                </a:lnTo>
                <a:lnTo>
                  <a:pt x="77049" y="435699"/>
                </a:lnTo>
                <a:lnTo>
                  <a:pt x="90244" y="436057"/>
                </a:lnTo>
                <a:lnTo>
                  <a:pt x="106836" y="436887"/>
                </a:lnTo>
                <a:lnTo>
                  <a:pt x="113114" y="437085"/>
                </a:lnTo>
                <a:lnTo>
                  <a:pt x="117739" y="437314"/>
                </a:lnTo>
                <a:lnTo>
                  <a:pt x="137384" y="438302"/>
                </a:lnTo>
                <a:lnTo>
                  <a:pt x="137241" y="433076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AE4E5690-510F-4DA3-6997-3873914043CD}"/>
              </a:ext>
            </a:extLst>
          </p:cNvPr>
          <p:cNvSpPr>
            <a:spLocks/>
          </p:cNvSpPr>
          <p:nvPr/>
        </p:nvSpPr>
        <p:spPr>
          <a:xfrm flipV="1">
            <a:off x="8992941" y="1547840"/>
            <a:ext cx="529039" cy="778784"/>
          </a:xfrm>
          <a:custGeom>
            <a:avLst/>
            <a:gdLst>
              <a:gd name="connsiteX0" fmla="*/ 62068 w 360274"/>
              <a:gd name="connsiteY0" fmla="*/ 381654 h 530350"/>
              <a:gd name="connsiteX1" fmla="*/ 64834 w 360274"/>
              <a:gd name="connsiteY1" fmla="*/ 386752 h 530350"/>
              <a:gd name="connsiteX2" fmla="*/ 66608 w 360274"/>
              <a:gd name="connsiteY2" fmla="*/ 390074 h 530350"/>
              <a:gd name="connsiteX3" fmla="*/ 67468 w 360274"/>
              <a:gd name="connsiteY3" fmla="*/ 391300 h 530350"/>
              <a:gd name="connsiteX4" fmla="*/ 69411 w 360274"/>
              <a:gd name="connsiteY4" fmla="*/ 393986 h 530350"/>
              <a:gd name="connsiteX5" fmla="*/ 78521 w 360274"/>
              <a:gd name="connsiteY5" fmla="*/ 406637 h 530350"/>
              <a:gd name="connsiteX6" fmla="*/ 73837 w 360274"/>
              <a:gd name="connsiteY6" fmla="*/ 429562 h 530350"/>
              <a:gd name="connsiteX7" fmla="*/ 70285 w 360274"/>
              <a:gd name="connsiteY7" fmla="*/ 446955 h 530350"/>
              <a:gd name="connsiteX8" fmla="*/ 66568 w 360274"/>
              <a:gd name="connsiteY8" fmla="*/ 465163 h 530350"/>
              <a:gd name="connsiteX9" fmla="*/ 64099 w 360274"/>
              <a:gd name="connsiteY9" fmla="*/ 477167 h 530350"/>
              <a:gd name="connsiteX10" fmla="*/ 57208 w 360274"/>
              <a:gd name="connsiteY10" fmla="*/ 477184 h 530350"/>
              <a:gd name="connsiteX11" fmla="*/ 70498 w 360274"/>
              <a:gd name="connsiteY11" fmla="*/ 493274 h 530350"/>
              <a:gd name="connsiteX12" fmla="*/ 73885 w 360274"/>
              <a:gd name="connsiteY12" fmla="*/ 497340 h 530350"/>
              <a:gd name="connsiteX13" fmla="*/ 77430 w 360274"/>
              <a:gd name="connsiteY13" fmla="*/ 501670 h 530350"/>
              <a:gd name="connsiteX14" fmla="*/ 95756 w 360274"/>
              <a:gd name="connsiteY14" fmla="*/ 518030 h 530350"/>
              <a:gd name="connsiteX15" fmla="*/ 97145 w 360274"/>
              <a:gd name="connsiteY15" fmla="*/ 519269 h 530350"/>
              <a:gd name="connsiteX16" fmla="*/ 105715 w 360274"/>
              <a:gd name="connsiteY16" fmla="*/ 526888 h 530350"/>
              <a:gd name="connsiteX17" fmla="*/ 110060 w 360274"/>
              <a:gd name="connsiteY17" fmla="*/ 530792 h 530350"/>
              <a:gd name="connsiteX18" fmla="*/ 123174 w 360274"/>
              <a:gd name="connsiteY18" fmla="*/ 518508 h 530350"/>
              <a:gd name="connsiteX19" fmla="*/ 167857 w 360274"/>
              <a:gd name="connsiteY19" fmla="*/ 524608 h 530350"/>
              <a:gd name="connsiteX20" fmla="*/ 178371 w 360274"/>
              <a:gd name="connsiteY20" fmla="*/ 526056 h 530350"/>
              <a:gd name="connsiteX21" fmla="*/ 190632 w 360274"/>
              <a:gd name="connsiteY21" fmla="*/ 512852 h 530350"/>
              <a:gd name="connsiteX22" fmla="*/ 196036 w 360274"/>
              <a:gd name="connsiteY22" fmla="*/ 507021 h 530350"/>
              <a:gd name="connsiteX23" fmla="*/ 205568 w 360274"/>
              <a:gd name="connsiteY23" fmla="*/ 500705 h 530350"/>
              <a:gd name="connsiteX24" fmla="*/ 216350 w 360274"/>
              <a:gd name="connsiteY24" fmla="*/ 493583 h 530350"/>
              <a:gd name="connsiteX25" fmla="*/ 233934 w 360274"/>
              <a:gd name="connsiteY25" fmla="*/ 499646 h 530350"/>
              <a:gd name="connsiteX26" fmla="*/ 235653 w 360274"/>
              <a:gd name="connsiteY26" fmla="*/ 499719 h 530350"/>
              <a:gd name="connsiteX27" fmla="*/ 243617 w 360274"/>
              <a:gd name="connsiteY27" fmla="*/ 500067 h 530350"/>
              <a:gd name="connsiteX28" fmla="*/ 249241 w 360274"/>
              <a:gd name="connsiteY28" fmla="*/ 500350 h 530350"/>
              <a:gd name="connsiteX29" fmla="*/ 276270 w 360274"/>
              <a:gd name="connsiteY29" fmla="*/ 501634 h 530350"/>
              <a:gd name="connsiteX30" fmla="*/ 277445 w 360274"/>
              <a:gd name="connsiteY30" fmla="*/ 502073 h 530350"/>
              <a:gd name="connsiteX31" fmla="*/ 296055 w 360274"/>
              <a:gd name="connsiteY31" fmla="*/ 509210 h 530350"/>
              <a:gd name="connsiteX32" fmla="*/ 301995 w 360274"/>
              <a:gd name="connsiteY32" fmla="*/ 511203 h 530350"/>
              <a:gd name="connsiteX33" fmla="*/ 337619 w 360274"/>
              <a:gd name="connsiteY33" fmla="*/ 525099 h 530350"/>
              <a:gd name="connsiteX34" fmla="*/ 337762 w 360274"/>
              <a:gd name="connsiteY34" fmla="*/ 525137 h 530350"/>
              <a:gd name="connsiteX35" fmla="*/ 340073 w 360274"/>
              <a:gd name="connsiteY35" fmla="*/ 513177 h 530350"/>
              <a:gd name="connsiteX36" fmla="*/ 345094 w 360274"/>
              <a:gd name="connsiteY36" fmla="*/ 506024 h 530350"/>
              <a:gd name="connsiteX37" fmla="*/ 346523 w 360274"/>
              <a:gd name="connsiteY37" fmla="*/ 504722 h 530350"/>
              <a:gd name="connsiteX38" fmla="*/ 347442 w 360274"/>
              <a:gd name="connsiteY38" fmla="*/ 503996 h 530350"/>
              <a:gd name="connsiteX39" fmla="*/ 352573 w 360274"/>
              <a:gd name="connsiteY39" fmla="*/ 503263 h 530350"/>
              <a:gd name="connsiteX40" fmla="*/ 354862 w 360274"/>
              <a:gd name="connsiteY40" fmla="*/ 501671 h 530350"/>
              <a:gd name="connsiteX41" fmla="*/ 356074 w 360274"/>
              <a:gd name="connsiteY41" fmla="*/ 499337 h 530350"/>
              <a:gd name="connsiteX42" fmla="*/ 355843 w 360274"/>
              <a:gd name="connsiteY42" fmla="*/ 495769 h 530350"/>
              <a:gd name="connsiteX43" fmla="*/ 360486 w 360274"/>
              <a:gd name="connsiteY43" fmla="*/ 474715 h 530350"/>
              <a:gd name="connsiteX44" fmla="*/ 359759 w 360274"/>
              <a:gd name="connsiteY44" fmla="*/ 465785 h 530350"/>
              <a:gd name="connsiteX45" fmla="*/ 355843 w 360274"/>
              <a:gd name="connsiteY45" fmla="*/ 452126 h 530350"/>
              <a:gd name="connsiteX46" fmla="*/ 351942 w 360274"/>
              <a:gd name="connsiteY46" fmla="*/ 452855 h 530350"/>
              <a:gd name="connsiteX47" fmla="*/ 343177 w 360274"/>
              <a:gd name="connsiteY47" fmla="*/ 452192 h 530350"/>
              <a:gd name="connsiteX48" fmla="*/ 333556 w 360274"/>
              <a:gd name="connsiteY48" fmla="*/ 447272 h 530350"/>
              <a:gd name="connsiteX49" fmla="*/ 321460 w 360274"/>
              <a:gd name="connsiteY49" fmla="*/ 440738 h 530350"/>
              <a:gd name="connsiteX50" fmla="*/ 318099 w 360274"/>
              <a:gd name="connsiteY50" fmla="*/ 438501 h 530350"/>
              <a:gd name="connsiteX51" fmla="*/ 281560 w 360274"/>
              <a:gd name="connsiteY51" fmla="*/ 420856 h 530350"/>
              <a:gd name="connsiteX52" fmla="*/ 272475 w 360274"/>
              <a:gd name="connsiteY52" fmla="*/ 418448 h 530350"/>
              <a:gd name="connsiteX53" fmla="*/ 232241 w 360274"/>
              <a:gd name="connsiteY53" fmla="*/ 396217 h 530350"/>
              <a:gd name="connsiteX54" fmla="*/ 225930 w 360274"/>
              <a:gd name="connsiteY54" fmla="*/ 391399 h 530350"/>
              <a:gd name="connsiteX55" fmla="*/ 215369 w 360274"/>
              <a:gd name="connsiteY55" fmla="*/ 386342 h 530350"/>
              <a:gd name="connsiteX56" fmla="*/ 207721 w 360274"/>
              <a:gd name="connsiteY56" fmla="*/ 381847 h 530350"/>
              <a:gd name="connsiteX57" fmla="*/ 205032 w 360274"/>
              <a:gd name="connsiteY57" fmla="*/ 380182 h 530350"/>
              <a:gd name="connsiteX58" fmla="*/ 198126 w 360274"/>
              <a:gd name="connsiteY58" fmla="*/ 376195 h 530350"/>
              <a:gd name="connsiteX59" fmla="*/ 195026 w 360274"/>
              <a:gd name="connsiteY59" fmla="*/ 374435 h 530350"/>
              <a:gd name="connsiteX60" fmla="*/ 191205 w 360274"/>
              <a:gd name="connsiteY60" fmla="*/ 370707 h 530350"/>
              <a:gd name="connsiteX61" fmla="*/ 189405 w 360274"/>
              <a:gd name="connsiteY61" fmla="*/ 365333 h 530350"/>
              <a:gd name="connsiteX62" fmla="*/ 188693 w 360274"/>
              <a:gd name="connsiteY62" fmla="*/ 360111 h 530350"/>
              <a:gd name="connsiteX63" fmla="*/ 189152 w 360274"/>
              <a:gd name="connsiteY63" fmla="*/ 357947 h 530350"/>
              <a:gd name="connsiteX64" fmla="*/ 189967 w 360274"/>
              <a:gd name="connsiteY64" fmla="*/ 354052 h 530350"/>
              <a:gd name="connsiteX65" fmla="*/ 190008 w 360274"/>
              <a:gd name="connsiteY65" fmla="*/ 353879 h 530350"/>
              <a:gd name="connsiteX66" fmla="*/ 192322 w 360274"/>
              <a:gd name="connsiteY66" fmla="*/ 342887 h 530350"/>
              <a:gd name="connsiteX67" fmla="*/ 192520 w 360274"/>
              <a:gd name="connsiteY67" fmla="*/ 341964 h 530350"/>
              <a:gd name="connsiteX68" fmla="*/ 197289 w 360274"/>
              <a:gd name="connsiteY68" fmla="*/ 319262 h 530350"/>
              <a:gd name="connsiteX69" fmla="*/ 199360 w 360274"/>
              <a:gd name="connsiteY69" fmla="*/ 309514 h 530350"/>
              <a:gd name="connsiteX70" fmla="*/ 199460 w 360274"/>
              <a:gd name="connsiteY70" fmla="*/ 309401 h 530350"/>
              <a:gd name="connsiteX71" fmla="*/ 204059 w 360274"/>
              <a:gd name="connsiteY71" fmla="*/ 305491 h 530350"/>
              <a:gd name="connsiteX72" fmla="*/ 206924 w 360274"/>
              <a:gd name="connsiteY72" fmla="*/ 302745 h 530350"/>
              <a:gd name="connsiteX73" fmla="*/ 210619 w 360274"/>
              <a:gd name="connsiteY73" fmla="*/ 299594 h 530350"/>
              <a:gd name="connsiteX74" fmla="*/ 227517 w 360274"/>
              <a:gd name="connsiteY74" fmla="*/ 283263 h 530350"/>
              <a:gd name="connsiteX75" fmla="*/ 245630 w 360274"/>
              <a:gd name="connsiteY75" fmla="*/ 266311 h 530350"/>
              <a:gd name="connsiteX76" fmla="*/ 247809 w 360274"/>
              <a:gd name="connsiteY76" fmla="*/ 264284 h 530350"/>
              <a:gd name="connsiteX77" fmla="*/ 252228 w 360274"/>
              <a:gd name="connsiteY77" fmla="*/ 260147 h 530350"/>
              <a:gd name="connsiteX78" fmla="*/ 261025 w 360274"/>
              <a:gd name="connsiteY78" fmla="*/ 251852 h 530350"/>
              <a:gd name="connsiteX79" fmla="*/ 292921 w 360274"/>
              <a:gd name="connsiteY79" fmla="*/ 222161 h 530350"/>
              <a:gd name="connsiteX80" fmla="*/ 279811 w 360274"/>
              <a:gd name="connsiteY80" fmla="*/ 203024 h 530350"/>
              <a:gd name="connsiteX81" fmla="*/ 274745 w 360274"/>
              <a:gd name="connsiteY81" fmla="*/ 195604 h 530350"/>
              <a:gd name="connsiteX82" fmla="*/ 263755 w 360274"/>
              <a:gd name="connsiteY82" fmla="*/ 179582 h 530350"/>
              <a:gd name="connsiteX83" fmla="*/ 262028 w 360274"/>
              <a:gd name="connsiteY83" fmla="*/ 177064 h 530350"/>
              <a:gd name="connsiteX84" fmla="*/ 258729 w 360274"/>
              <a:gd name="connsiteY84" fmla="*/ 172009 h 530350"/>
              <a:gd name="connsiteX85" fmla="*/ 253587 w 360274"/>
              <a:gd name="connsiteY85" fmla="*/ 164494 h 530350"/>
              <a:gd name="connsiteX86" fmla="*/ 252580 w 360274"/>
              <a:gd name="connsiteY86" fmla="*/ 163957 h 530350"/>
              <a:gd name="connsiteX87" fmla="*/ 247768 w 360274"/>
              <a:gd name="connsiteY87" fmla="*/ 160820 h 530350"/>
              <a:gd name="connsiteX88" fmla="*/ 232909 w 360274"/>
              <a:gd name="connsiteY88" fmla="*/ 160392 h 530350"/>
              <a:gd name="connsiteX89" fmla="*/ 219968 w 360274"/>
              <a:gd name="connsiteY89" fmla="*/ 160019 h 530350"/>
              <a:gd name="connsiteX90" fmla="*/ 218568 w 360274"/>
              <a:gd name="connsiteY90" fmla="*/ 157993 h 530350"/>
              <a:gd name="connsiteX91" fmla="*/ 220078 w 360274"/>
              <a:gd name="connsiteY91" fmla="*/ 152591 h 530350"/>
              <a:gd name="connsiteX92" fmla="*/ 221481 w 360274"/>
              <a:gd name="connsiteY92" fmla="*/ 147620 h 530350"/>
              <a:gd name="connsiteX93" fmla="*/ 207831 w 360274"/>
              <a:gd name="connsiteY93" fmla="*/ 137238 h 530350"/>
              <a:gd name="connsiteX94" fmla="*/ 207464 w 360274"/>
              <a:gd name="connsiteY94" fmla="*/ 137167 h 530350"/>
              <a:gd name="connsiteX95" fmla="*/ 204000 w 360274"/>
              <a:gd name="connsiteY95" fmla="*/ 136557 h 530350"/>
              <a:gd name="connsiteX96" fmla="*/ 216471 w 360274"/>
              <a:gd name="connsiteY96" fmla="*/ 126160 h 530350"/>
              <a:gd name="connsiteX97" fmla="*/ 224655 w 360274"/>
              <a:gd name="connsiteY97" fmla="*/ 115690 h 530350"/>
              <a:gd name="connsiteX98" fmla="*/ 226092 w 360274"/>
              <a:gd name="connsiteY98" fmla="*/ 113827 h 530350"/>
              <a:gd name="connsiteX99" fmla="*/ 230073 w 360274"/>
              <a:gd name="connsiteY99" fmla="*/ 108753 h 530350"/>
              <a:gd name="connsiteX100" fmla="*/ 225423 w 360274"/>
              <a:gd name="connsiteY100" fmla="*/ 106371 h 530350"/>
              <a:gd name="connsiteX101" fmla="*/ 219531 w 360274"/>
              <a:gd name="connsiteY101" fmla="*/ 103399 h 530350"/>
              <a:gd name="connsiteX102" fmla="*/ 213984 w 360274"/>
              <a:gd name="connsiteY102" fmla="*/ 100588 h 530350"/>
              <a:gd name="connsiteX103" fmla="*/ 209087 w 360274"/>
              <a:gd name="connsiteY103" fmla="*/ 98100 h 530350"/>
              <a:gd name="connsiteX104" fmla="*/ 205697 w 360274"/>
              <a:gd name="connsiteY104" fmla="*/ 97346 h 530350"/>
              <a:gd name="connsiteX105" fmla="*/ 189464 w 360274"/>
              <a:gd name="connsiteY105" fmla="*/ 93727 h 530350"/>
              <a:gd name="connsiteX106" fmla="*/ 187242 w 360274"/>
              <a:gd name="connsiteY106" fmla="*/ 93194 h 530350"/>
              <a:gd name="connsiteX107" fmla="*/ 184726 w 360274"/>
              <a:gd name="connsiteY107" fmla="*/ 92658 h 530350"/>
              <a:gd name="connsiteX108" fmla="*/ 177471 w 360274"/>
              <a:gd name="connsiteY108" fmla="*/ 91026 h 530350"/>
              <a:gd name="connsiteX109" fmla="*/ 173985 w 360274"/>
              <a:gd name="connsiteY109" fmla="*/ 82431 h 530350"/>
              <a:gd name="connsiteX110" fmla="*/ 169397 w 360274"/>
              <a:gd name="connsiteY110" fmla="*/ 71139 h 530350"/>
              <a:gd name="connsiteX111" fmla="*/ 168471 w 360274"/>
              <a:gd name="connsiteY111" fmla="*/ 62441 h 530350"/>
              <a:gd name="connsiteX112" fmla="*/ 167924 w 360274"/>
              <a:gd name="connsiteY112" fmla="*/ 57465 h 530350"/>
              <a:gd name="connsiteX113" fmla="*/ 164599 w 360274"/>
              <a:gd name="connsiteY113" fmla="*/ 27708 h 530350"/>
              <a:gd name="connsiteX114" fmla="*/ 164452 w 360274"/>
              <a:gd name="connsiteY114" fmla="*/ 26312 h 530350"/>
              <a:gd name="connsiteX115" fmla="*/ 156973 w 360274"/>
              <a:gd name="connsiteY115" fmla="*/ 27609 h 530350"/>
              <a:gd name="connsiteX116" fmla="*/ 152646 w 360274"/>
              <a:gd name="connsiteY116" fmla="*/ 27539 h 530350"/>
              <a:gd name="connsiteX117" fmla="*/ 140931 w 360274"/>
              <a:gd name="connsiteY117" fmla="*/ 27399 h 530350"/>
              <a:gd name="connsiteX118" fmla="*/ 135454 w 360274"/>
              <a:gd name="connsiteY118" fmla="*/ 24070 h 530350"/>
              <a:gd name="connsiteX119" fmla="*/ 130304 w 360274"/>
              <a:gd name="connsiteY119" fmla="*/ 23192 h 530350"/>
              <a:gd name="connsiteX120" fmla="*/ 128857 w 360274"/>
              <a:gd name="connsiteY120" fmla="*/ 23078 h 530350"/>
              <a:gd name="connsiteX121" fmla="*/ 121492 w 360274"/>
              <a:gd name="connsiteY121" fmla="*/ 22512 h 530350"/>
              <a:gd name="connsiteX122" fmla="*/ 118483 w 360274"/>
              <a:gd name="connsiteY122" fmla="*/ 19216 h 530350"/>
              <a:gd name="connsiteX123" fmla="*/ 108205 w 360274"/>
              <a:gd name="connsiteY123" fmla="*/ 10389 h 530350"/>
              <a:gd name="connsiteX124" fmla="*/ 108055 w 360274"/>
              <a:gd name="connsiteY124" fmla="*/ 5458 h 530350"/>
              <a:gd name="connsiteX125" fmla="*/ 106310 w 360274"/>
              <a:gd name="connsiteY125" fmla="*/ 3404 h 530350"/>
              <a:gd name="connsiteX126" fmla="*/ 104789 w 360274"/>
              <a:gd name="connsiteY126" fmla="*/ 887 h 530350"/>
              <a:gd name="connsiteX127" fmla="*/ 101696 w 360274"/>
              <a:gd name="connsiteY127" fmla="*/ 787 h 530350"/>
              <a:gd name="connsiteX128" fmla="*/ 94779 w 360274"/>
              <a:gd name="connsiteY128" fmla="*/ 442 h 530350"/>
              <a:gd name="connsiteX129" fmla="*/ 89879 w 360274"/>
              <a:gd name="connsiteY129" fmla="*/ 1544 h 530350"/>
              <a:gd name="connsiteX130" fmla="*/ 88545 w 360274"/>
              <a:gd name="connsiteY130" fmla="*/ 3330 h 530350"/>
              <a:gd name="connsiteX131" fmla="*/ 85357 w 360274"/>
              <a:gd name="connsiteY131" fmla="*/ 2860 h 530350"/>
              <a:gd name="connsiteX132" fmla="*/ 84439 w 360274"/>
              <a:gd name="connsiteY132" fmla="*/ 3113 h 530350"/>
              <a:gd name="connsiteX133" fmla="*/ 83994 w 360274"/>
              <a:gd name="connsiteY133" fmla="*/ 3543 h 530350"/>
              <a:gd name="connsiteX134" fmla="*/ 86154 w 360274"/>
              <a:gd name="connsiteY134" fmla="*/ 6986 h 530350"/>
              <a:gd name="connsiteX135" fmla="*/ 81772 w 360274"/>
              <a:gd name="connsiteY135" fmla="*/ 8941 h 530350"/>
              <a:gd name="connsiteX136" fmla="*/ 79678 w 360274"/>
              <a:gd name="connsiteY136" fmla="*/ 11591 h 530350"/>
              <a:gd name="connsiteX137" fmla="*/ 71244 w 360274"/>
              <a:gd name="connsiteY137" fmla="*/ 7868 h 530350"/>
              <a:gd name="connsiteX138" fmla="*/ 71056 w 360274"/>
              <a:gd name="connsiteY138" fmla="*/ 8996 h 530350"/>
              <a:gd name="connsiteX139" fmla="*/ 68092 w 360274"/>
              <a:gd name="connsiteY139" fmla="*/ 8541 h 530350"/>
              <a:gd name="connsiteX140" fmla="*/ 65293 w 360274"/>
              <a:gd name="connsiteY140" fmla="*/ 10555 h 530350"/>
              <a:gd name="connsiteX141" fmla="*/ 66828 w 360274"/>
              <a:gd name="connsiteY141" fmla="*/ 19146 h 530350"/>
              <a:gd name="connsiteX142" fmla="*/ 59684 w 360274"/>
              <a:gd name="connsiteY142" fmla="*/ 24526 h 530350"/>
              <a:gd name="connsiteX143" fmla="*/ 45582 w 360274"/>
              <a:gd name="connsiteY143" fmla="*/ 33514 h 530350"/>
              <a:gd name="connsiteX144" fmla="*/ 41927 w 360274"/>
              <a:gd name="connsiteY144" fmla="*/ 35884 h 530350"/>
              <a:gd name="connsiteX145" fmla="*/ 37283 w 360274"/>
              <a:gd name="connsiteY145" fmla="*/ 42892 h 530350"/>
              <a:gd name="connsiteX146" fmla="*/ 30594 w 360274"/>
              <a:gd name="connsiteY146" fmla="*/ 53243 h 530350"/>
              <a:gd name="connsiteX147" fmla="*/ 26491 w 360274"/>
              <a:gd name="connsiteY147" fmla="*/ 59508 h 530350"/>
              <a:gd name="connsiteX148" fmla="*/ 26293 w 360274"/>
              <a:gd name="connsiteY148" fmla="*/ 59799 h 530350"/>
              <a:gd name="connsiteX149" fmla="*/ 12947 w 360274"/>
              <a:gd name="connsiteY149" fmla="*/ 80101 h 530350"/>
              <a:gd name="connsiteX150" fmla="*/ 12988 w 360274"/>
              <a:gd name="connsiteY150" fmla="*/ 80127 h 530350"/>
              <a:gd name="connsiteX151" fmla="*/ 17774 w 360274"/>
              <a:gd name="connsiteY151" fmla="*/ 83882 h 530350"/>
              <a:gd name="connsiteX152" fmla="*/ 29426 w 360274"/>
              <a:gd name="connsiteY152" fmla="*/ 93205 h 530350"/>
              <a:gd name="connsiteX153" fmla="*/ 29904 w 360274"/>
              <a:gd name="connsiteY153" fmla="*/ 109763 h 530350"/>
              <a:gd name="connsiteX154" fmla="*/ 25154 w 360274"/>
              <a:gd name="connsiteY154" fmla="*/ 109477 h 530350"/>
              <a:gd name="connsiteX155" fmla="*/ 20283 w 360274"/>
              <a:gd name="connsiteY155" fmla="*/ 118130 h 530350"/>
              <a:gd name="connsiteX156" fmla="*/ 212 w 360274"/>
              <a:gd name="connsiteY156" fmla="*/ 117373 h 530350"/>
              <a:gd name="connsiteX157" fmla="*/ 252 w 360274"/>
              <a:gd name="connsiteY157" fmla="*/ 124362 h 530350"/>
              <a:gd name="connsiteX158" fmla="*/ 263 w 360274"/>
              <a:gd name="connsiteY158" fmla="*/ 126074 h 530350"/>
              <a:gd name="connsiteX159" fmla="*/ 300 w 360274"/>
              <a:gd name="connsiteY159" fmla="*/ 132542 h 530350"/>
              <a:gd name="connsiteX160" fmla="*/ 381 w 360274"/>
              <a:gd name="connsiteY160" fmla="*/ 146263 h 530350"/>
              <a:gd name="connsiteX161" fmla="*/ 461 w 360274"/>
              <a:gd name="connsiteY161" fmla="*/ 159578 h 530350"/>
              <a:gd name="connsiteX162" fmla="*/ 505 w 360274"/>
              <a:gd name="connsiteY162" fmla="*/ 166714 h 530350"/>
              <a:gd name="connsiteX163" fmla="*/ 524 w 360274"/>
              <a:gd name="connsiteY163" fmla="*/ 169934 h 530350"/>
              <a:gd name="connsiteX164" fmla="*/ 553 w 360274"/>
              <a:gd name="connsiteY164" fmla="*/ 175012 h 530350"/>
              <a:gd name="connsiteX165" fmla="*/ 568 w 360274"/>
              <a:gd name="connsiteY165" fmla="*/ 177593 h 530350"/>
              <a:gd name="connsiteX166" fmla="*/ 597 w 360274"/>
              <a:gd name="connsiteY166" fmla="*/ 182381 h 530350"/>
              <a:gd name="connsiteX167" fmla="*/ 608 w 360274"/>
              <a:gd name="connsiteY167" fmla="*/ 183976 h 530350"/>
              <a:gd name="connsiteX168" fmla="*/ 4344 w 360274"/>
              <a:gd name="connsiteY168" fmla="*/ 190918 h 530350"/>
              <a:gd name="connsiteX169" fmla="*/ 5821 w 360274"/>
              <a:gd name="connsiteY169" fmla="*/ 193725 h 530350"/>
              <a:gd name="connsiteX170" fmla="*/ 10148 w 360274"/>
              <a:gd name="connsiteY170" fmla="*/ 201771 h 530350"/>
              <a:gd name="connsiteX171" fmla="*/ 16408 w 360274"/>
              <a:gd name="connsiteY171" fmla="*/ 213442 h 530350"/>
              <a:gd name="connsiteX172" fmla="*/ 22531 w 360274"/>
              <a:gd name="connsiteY172" fmla="*/ 217402 h 530350"/>
              <a:gd name="connsiteX173" fmla="*/ 38510 w 360274"/>
              <a:gd name="connsiteY173" fmla="*/ 227844 h 530350"/>
              <a:gd name="connsiteX174" fmla="*/ 49538 w 360274"/>
              <a:gd name="connsiteY174" fmla="*/ 235039 h 530350"/>
              <a:gd name="connsiteX175" fmla="*/ 52546 w 360274"/>
              <a:gd name="connsiteY175" fmla="*/ 236994 h 530350"/>
              <a:gd name="connsiteX176" fmla="*/ 64709 w 360274"/>
              <a:gd name="connsiteY176" fmla="*/ 244923 h 530350"/>
              <a:gd name="connsiteX177" fmla="*/ 72103 w 360274"/>
              <a:gd name="connsiteY177" fmla="*/ 252029 h 530350"/>
              <a:gd name="connsiteX178" fmla="*/ 76835 w 360274"/>
              <a:gd name="connsiteY178" fmla="*/ 257148 h 530350"/>
              <a:gd name="connsiteX179" fmla="*/ 77455 w 360274"/>
              <a:gd name="connsiteY179" fmla="*/ 257792 h 530350"/>
              <a:gd name="connsiteX180" fmla="*/ 89155 w 360274"/>
              <a:gd name="connsiteY180" fmla="*/ 270595 h 530350"/>
              <a:gd name="connsiteX181" fmla="*/ 97700 w 360274"/>
              <a:gd name="connsiteY181" fmla="*/ 279785 h 530350"/>
              <a:gd name="connsiteX182" fmla="*/ 63710 w 360274"/>
              <a:gd name="connsiteY182" fmla="*/ 339482 h 530350"/>
              <a:gd name="connsiteX183" fmla="*/ 57178 w 360274"/>
              <a:gd name="connsiteY183" fmla="*/ 350969 h 530350"/>
              <a:gd name="connsiteX184" fmla="*/ 51205 w 360274"/>
              <a:gd name="connsiteY184" fmla="*/ 361450 h 530350"/>
              <a:gd name="connsiteX185" fmla="*/ 52554 w 360274"/>
              <a:gd name="connsiteY185" fmla="*/ 363953 h 530350"/>
              <a:gd name="connsiteX186" fmla="*/ 62068 w 360274"/>
              <a:gd name="connsiteY186" fmla="*/ 381654 h 53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360274" h="530350">
                <a:moveTo>
                  <a:pt x="62068" y="381654"/>
                </a:moveTo>
                <a:lnTo>
                  <a:pt x="64834" y="386752"/>
                </a:lnTo>
                <a:lnTo>
                  <a:pt x="66608" y="390074"/>
                </a:lnTo>
                <a:lnTo>
                  <a:pt x="67468" y="391300"/>
                </a:lnTo>
                <a:lnTo>
                  <a:pt x="69411" y="393986"/>
                </a:lnTo>
                <a:lnTo>
                  <a:pt x="78521" y="406637"/>
                </a:lnTo>
                <a:lnTo>
                  <a:pt x="73837" y="429562"/>
                </a:lnTo>
                <a:lnTo>
                  <a:pt x="70285" y="446955"/>
                </a:lnTo>
                <a:lnTo>
                  <a:pt x="66568" y="465163"/>
                </a:lnTo>
                <a:lnTo>
                  <a:pt x="64099" y="477167"/>
                </a:lnTo>
                <a:lnTo>
                  <a:pt x="57208" y="477184"/>
                </a:lnTo>
                <a:lnTo>
                  <a:pt x="70498" y="493274"/>
                </a:lnTo>
                <a:lnTo>
                  <a:pt x="73885" y="497340"/>
                </a:lnTo>
                <a:lnTo>
                  <a:pt x="77430" y="501670"/>
                </a:lnTo>
                <a:lnTo>
                  <a:pt x="95756" y="518030"/>
                </a:lnTo>
                <a:lnTo>
                  <a:pt x="97145" y="519269"/>
                </a:lnTo>
                <a:lnTo>
                  <a:pt x="105715" y="526888"/>
                </a:lnTo>
                <a:lnTo>
                  <a:pt x="110060" y="530792"/>
                </a:lnTo>
                <a:lnTo>
                  <a:pt x="123174" y="518508"/>
                </a:lnTo>
                <a:lnTo>
                  <a:pt x="167857" y="524608"/>
                </a:lnTo>
                <a:lnTo>
                  <a:pt x="178371" y="526056"/>
                </a:lnTo>
                <a:lnTo>
                  <a:pt x="190632" y="512852"/>
                </a:lnTo>
                <a:lnTo>
                  <a:pt x="196036" y="507021"/>
                </a:lnTo>
                <a:lnTo>
                  <a:pt x="205568" y="500705"/>
                </a:lnTo>
                <a:lnTo>
                  <a:pt x="216350" y="493583"/>
                </a:lnTo>
                <a:lnTo>
                  <a:pt x="233934" y="499646"/>
                </a:lnTo>
                <a:lnTo>
                  <a:pt x="235653" y="499719"/>
                </a:lnTo>
                <a:lnTo>
                  <a:pt x="243617" y="500067"/>
                </a:lnTo>
                <a:lnTo>
                  <a:pt x="249241" y="500350"/>
                </a:lnTo>
                <a:lnTo>
                  <a:pt x="276270" y="501634"/>
                </a:lnTo>
                <a:lnTo>
                  <a:pt x="277445" y="502073"/>
                </a:lnTo>
                <a:lnTo>
                  <a:pt x="296055" y="509210"/>
                </a:lnTo>
                <a:lnTo>
                  <a:pt x="301995" y="511203"/>
                </a:lnTo>
                <a:lnTo>
                  <a:pt x="337619" y="525099"/>
                </a:lnTo>
                <a:lnTo>
                  <a:pt x="337762" y="525137"/>
                </a:lnTo>
                <a:lnTo>
                  <a:pt x="340073" y="513177"/>
                </a:lnTo>
                <a:lnTo>
                  <a:pt x="345094" y="506024"/>
                </a:lnTo>
                <a:lnTo>
                  <a:pt x="346523" y="504722"/>
                </a:lnTo>
                <a:lnTo>
                  <a:pt x="347442" y="503996"/>
                </a:lnTo>
                <a:lnTo>
                  <a:pt x="352573" y="503263"/>
                </a:lnTo>
                <a:lnTo>
                  <a:pt x="354862" y="501671"/>
                </a:lnTo>
                <a:lnTo>
                  <a:pt x="356074" y="499337"/>
                </a:lnTo>
                <a:lnTo>
                  <a:pt x="355843" y="495769"/>
                </a:lnTo>
                <a:lnTo>
                  <a:pt x="360486" y="474715"/>
                </a:lnTo>
                <a:lnTo>
                  <a:pt x="359759" y="465785"/>
                </a:lnTo>
                <a:lnTo>
                  <a:pt x="355843" y="452126"/>
                </a:lnTo>
                <a:lnTo>
                  <a:pt x="351942" y="452855"/>
                </a:lnTo>
                <a:lnTo>
                  <a:pt x="343177" y="452192"/>
                </a:lnTo>
                <a:lnTo>
                  <a:pt x="333556" y="447272"/>
                </a:lnTo>
                <a:lnTo>
                  <a:pt x="321460" y="440738"/>
                </a:lnTo>
                <a:lnTo>
                  <a:pt x="318099" y="438501"/>
                </a:lnTo>
                <a:lnTo>
                  <a:pt x="281560" y="420856"/>
                </a:lnTo>
                <a:lnTo>
                  <a:pt x="272475" y="418448"/>
                </a:lnTo>
                <a:lnTo>
                  <a:pt x="232241" y="396217"/>
                </a:lnTo>
                <a:lnTo>
                  <a:pt x="225930" y="391399"/>
                </a:lnTo>
                <a:lnTo>
                  <a:pt x="215369" y="386342"/>
                </a:lnTo>
                <a:lnTo>
                  <a:pt x="207721" y="381847"/>
                </a:lnTo>
                <a:lnTo>
                  <a:pt x="205032" y="380182"/>
                </a:lnTo>
                <a:lnTo>
                  <a:pt x="198126" y="376195"/>
                </a:lnTo>
                <a:lnTo>
                  <a:pt x="195026" y="374435"/>
                </a:lnTo>
                <a:lnTo>
                  <a:pt x="191205" y="370707"/>
                </a:lnTo>
                <a:lnTo>
                  <a:pt x="189405" y="365333"/>
                </a:lnTo>
                <a:lnTo>
                  <a:pt x="188693" y="360111"/>
                </a:lnTo>
                <a:lnTo>
                  <a:pt x="189152" y="357947"/>
                </a:lnTo>
                <a:lnTo>
                  <a:pt x="189967" y="354052"/>
                </a:lnTo>
                <a:lnTo>
                  <a:pt x="190008" y="353879"/>
                </a:lnTo>
                <a:lnTo>
                  <a:pt x="192322" y="342887"/>
                </a:lnTo>
                <a:lnTo>
                  <a:pt x="192520" y="341964"/>
                </a:lnTo>
                <a:lnTo>
                  <a:pt x="197289" y="319262"/>
                </a:lnTo>
                <a:lnTo>
                  <a:pt x="199360" y="309514"/>
                </a:lnTo>
                <a:lnTo>
                  <a:pt x="199460" y="309401"/>
                </a:lnTo>
                <a:lnTo>
                  <a:pt x="204059" y="305491"/>
                </a:lnTo>
                <a:lnTo>
                  <a:pt x="206924" y="302745"/>
                </a:lnTo>
                <a:lnTo>
                  <a:pt x="210619" y="299594"/>
                </a:lnTo>
                <a:lnTo>
                  <a:pt x="227517" y="283263"/>
                </a:lnTo>
                <a:lnTo>
                  <a:pt x="245630" y="266311"/>
                </a:lnTo>
                <a:lnTo>
                  <a:pt x="247809" y="264284"/>
                </a:lnTo>
                <a:lnTo>
                  <a:pt x="252228" y="260147"/>
                </a:lnTo>
                <a:lnTo>
                  <a:pt x="261025" y="251852"/>
                </a:lnTo>
                <a:lnTo>
                  <a:pt x="292921" y="222161"/>
                </a:lnTo>
                <a:lnTo>
                  <a:pt x="279811" y="203024"/>
                </a:lnTo>
                <a:lnTo>
                  <a:pt x="274745" y="195604"/>
                </a:lnTo>
                <a:lnTo>
                  <a:pt x="263755" y="179582"/>
                </a:lnTo>
                <a:lnTo>
                  <a:pt x="262028" y="177064"/>
                </a:lnTo>
                <a:lnTo>
                  <a:pt x="258729" y="172009"/>
                </a:lnTo>
                <a:lnTo>
                  <a:pt x="253587" y="164494"/>
                </a:lnTo>
                <a:lnTo>
                  <a:pt x="252580" y="163957"/>
                </a:lnTo>
                <a:lnTo>
                  <a:pt x="247768" y="160820"/>
                </a:lnTo>
                <a:lnTo>
                  <a:pt x="232909" y="160392"/>
                </a:lnTo>
                <a:lnTo>
                  <a:pt x="219968" y="160019"/>
                </a:lnTo>
                <a:lnTo>
                  <a:pt x="218568" y="157993"/>
                </a:lnTo>
                <a:lnTo>
                  <a:pt x="220078" y="152591"/>
                </a:lnTo>
                <a:lnTo>
                  <a:pt x="221481" y="147620"/>
                </a:lnTo>
                <a:lnTo>
                  <a:pt x="207831" y="137238"/>
                </a:lnTo>
                <a:lnTo>
                  <a:pt x="207464" y="137167"/>
                </a:lnTo>
                <a:lnTo>
                  <a:pt x="204000" y="136557"/>
                </a:lnTo>
                <a:lnTo>
                  <a:pt x="216471" y="126160"/>
                </a:lnTo>
                <a:lnTo>
                  <a:pt x="224655" y="115690"/>
                </a:lnTo>
                <a:lnTo>
                  <a:pt x="226092" y="113827"/>
                </a:lnTo>
                <a:lnTo>
                  <a:pt x="230073" y="108753"/>
                </a:lnTo>
                <a:lnTo>
                  <a:pt x="225423" y="106371"/>
                </a:lnTo>
                <a:lnTo>
                  <a:pt x="219531" y="103399"/>
                </a:lnTo>
                <a:lnTo>
                  <a:pt x="213984" y="100588"/>
                </a:lnTo>
                <a:lnTo>
                  <a:pt x="209087" y="98100"/>
                </a:lnTo>
                <a:lnTo>
                  <a:pt x="205697" y="97346"/>
                </a:lnTo>
                <a:lnTo>
                  <a:pt x="189464" y="93727"/>
                </a:lnTo>
                <a:lnTo>
                  <a:pt x="187242" y="93194"/>
                </a:lnTo>
                <a:lnTo>
                  <a:pt x="184726" y="92658"/>
                </a:lnTo>
                <a:lnTo>
                  <a:pt x="177471" y="91026"/>
                </a:lnTo>
                <a:lnTo>
                  <a:pt x="173985" y="82431"/>
                </a:lnTo>
                <a:lnTo>
                  <a:pt x="169397" y="71139"/>
                </a:lnTo>
                <a:lnTo>
                  <a:pt x="168471" y="62441"/>
                </a:lnTo>
                <a:lnTo>
                  <a:pt x="167924" y="57465"/>
                </a:lnTo>
                <a:lnTo>
                  <a:pt x="164599" y="27708"/>
                </a:lnTo>
                <a:lnTo>
                  <a:pt x="164452" y="26312"/>
                </a:lnTo>
                <a:lnTo>
                  <a:pt x="156973" y="27609"/>
                </a:lnTo>
                <a:lnTo>
                  <a:pt x="152646" y="27539"/>
                </a:lnTo>
                <a:lnTo>
                  <a:pt x="140931" y="27399"/>
                </a:lnTo>
                <a:lnTo>
                  <a:pt x="135454" y="24070"/>
                </a:lnTo>
                <a:lnTo>
                  <a:pt x="130304" y="23192"/>
                </a:lnTo>
                <a:lnTo>
                  <a:pt x="128857" y="23078"/>
                </a:lnTo>
                <a:lnTo>
                  <a:pt x="121492" y="22512"/>
                </a:lnTo>
                <a:lnTo>
                  <a:pt x="118483" y="19216"/>
                </a:lnTo>
                <a:lnTo>
                  <a:pt x="108205" y="10389"/>
                </a:lnTo>
                <a:lnTo>
                  <a:pt x="108055" y="5458"/>
                </a:lnTo>
                <a:lnTo>
                  <a:pt x="106310" y="3404"/>
                </a:lnTo>
                <a:lnTo>
                  <a:pt x="104789" y="887"/>
                </a:lnTo>
                <a:lnTo>
                  <a:pt x="101696" y="787"/>
                </a:lnTo>
                <a:lnTo>
                  <a:pt x="94779" y="442"/>
                </a:lnTo>
                <a:lnTo>
                  <a:pt x="89879" y="1544"/>
                </a:lnTo>
                <a:lnTo>
                  <a:pt x="88545" y="3330"/>
                </a:lnTo>
                <a:lnTo>
                  <a:pt x="85357" y="2860"/>
                </a:lnTo>
                <a:lnTo>
                  <a:pt x="84439" y="3113"/>
                </a:lnTo>
                <a:lnTo>
                  <a:pt x="83994" y="3543"/>
                </a:lnTo>
                <a:lnTo>
                  <a:pt x="86154" y="6986"/>
                </a:lnTo>
                <a:lnTo>
                  <a:pt x="81772" y="8941"/>
                </a:lnTo>
                <a:lnTo>
                  <a:pt x="79678" y="11591"/>
                </a:lnTo>
                <a:lnTo>
                  <a:pt x="71244" y="7868"/>
                </a:lnTo>
                <a:lnTo>
                  <a:pt x="71056" y="8996"/>
                </a:lnTo>
                <a:lnTo>
                  <a:pt x="68092" y="8541"/>
                </a:lnTo>
                <a:lnTo>
                  <a:pt x="65293" y="10555"/>
                </a:lnTo>
                <a:lnTo>
                  <a:pt x="66828" y="19146"/>
                </a:lnTo>
                <a:lnTo>
                  <a:pt x="59684" y="24526"/>
                </a:lnTo>
                <a:lnTo>
                  <a:pt x="45582" y="33514"/>
                </a:lnTo>
                <a:lnTo>
                  <a:pt x="41927" y="35884"/>
                </a:lnTo>
                <a:lnTo>
                  <a:pt x="37283" y="42892"/>
                </a:lnTo>
                <a:lnTo>
                  <a:pt x="30594" y="53243"/>
                </a:lnTo>
                <a:lnTo>
                  <a:pt x="26491" y="59508"/>
                </a:lnTo>
                <a:lnTo>
                  <a:pt x="26293" y="59799"/>
                </a:lnTo>
                <a:lnTo>
                  <a:pt x="12947" y="80101"/>
                </a:lnTo>
                <a:lnTo>
                  <a:pt x="12988" y="80127"/>
                </a:lnTo>
                <a:lnTo>
                  <a:pt x="17774" y="83882"/>
                </a:lnTo>
                <a:lnTo>
                  <a:pt x="29426" y="93205"/>
                </a:lnTo>
                <a:lnTo>
                  <a:pt x="29904" y="109763"/>
                </a:lnTo>
                <a:lnTo>
                  <a:pt x="25154" y="109477"/>
                </a:lnTo>
                <a:lnTo>
                  <a:pt x="20283" y="118130"/>
                </a:lnTo>
                <a:lnTo>
                  <a:pt x="212" y="117373"/>
                </a:lnTo>
                <a:lnTo>
                  <a:pt x="252" y="124362"/>
                </a:lnTo>
                <a:lnTo>
                  <a:pt x="263" y="126074"/>
                </a:lnTo>
                <a:lnTo>
                  <a:pt x="300" y="132542"/>
                </a:lnTo>
                <a:lnTo>
                  <a:pt x="381" y="146263"/>
                </a:lnTo>
                <a:lnTo>
                  <a:pt x="461" y="159578"/>
                </a:lnTo>
                <a:lnTo>
                  <a:pt x="505" y="166714"/>
                </a:lnTo>
                <a:lnTo>
                  <a:pt x="524" y="169934"/>
                </a:lnTo>
                <a:lnTo>
                  <a:pt x="553" y="175012"/>
                </a:lnTo>
                <a:lnTo>
                  <a:pt x="568" y="177593"/>
                </a:lnTo>
                <a:lnTo>
                  <a:pt x="597" y="182381"/>
                </a:lnTo>
                <a:lnTo>
                  <a:pt x="608" y="183976"/>
                </a:lnTo>
                <a:lnTo>
                  <a:pt x="4344" y="190918"/>
                </a:lnTo>
                <a:lnTo>
                  <a:pt x="5821" y="193725"/>
                </a:lnTo>
                <a:lnTo>
                  <a:pt x="10148" y="201771"/>
                </a:lnTo>
                <a:lnTo>
                  <a:pt x="16408" y="213442"/>
                </a:lnTo>
                <a:lnTo>
                  <a:pt x="22531" y="217402"/>
                </a:lnTo>
                <a:lnTo>
                  <a:pt x="38510" y="227844"/>
                </a:lnTo>
                <a:lnTo>
                  <a:pt x="49538" y="235039"/>
                </a:lnTo>
                <a:lnTo>
                  <a:pt x="52546" y="236994"/>
                </a:lnTo>
                <a:lnTo>
                  <a:pt x="64709" y="244923"/>
                </a:lnTo>
                <a:lnTo>
                  <a:pt x="72103" y="252029"/>
                </a:lnTo>
                <a:lnTo>
                  <a:pt x="76835" y="257148"/>
                </a:lnTo>
                <a:lnTo>
                  <a:pt x="77455" y="257792"/>
                </a:lnTo>
                <a:lnTo>
                  <a:pt x="89155" y="270595"/>
                </a:lnTo>
                <a:lnTo>
                  <a:pt x="97700" y="279785"/>
                </a:lnTo>
                <a:lnTo>
                  <a:pt x="63710" y="339482"/>
                </a:lnTo>
                <a:lnTo>
                  <a:pt x="57178" y="350969"/>
                </a:lnTo>
                <a:lnTo>
                  <a:pt x="51205" y="361450"/>
                </a:lnTo>
                <a:lnTo>
                  <a:pt x="52554" y="363953"/>
                </a:lnTo>
                <a:lnTo>
                  <a:pt x="62068" y="381654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BC91706-70FA-DBC0-0007-FEF9069F67D0}"/>
              </a:ext>
            </a:extLst>
          </p:cNvPr>
          <p:cNvSpPr>
            <a:spLocks/>
          </p:cNvSpPr>
          <p:nvPr/>
        </p:nvSpPr>
        <p:spPr>
          <a:xfrm flipV="1">
            <a:off x="8720387" y="1051333"/>
            <a:ext cx="768532" cy="575408"/>
          </a:xfrm>
          <a:custGeom>
            <a:avLst/>
            <a:gdLst>
              <a:gd name="connsiteX0" fmla="*/ 317679 w 523368"/>
              <a:gd name="connsiteY0" fmla="*/ 311149 h 391851"/>
              <a:gd name="connsiteX1" fmla="*/ 319938 w 523368"/>
              <a:gd name="connsiteY1" fmla="*/ 310533 h 391851"/>
              <a:gd name="connsiteX2" fmla="*/ 324662 w 523368"/>
              <a:gd name="connsiteY2" fmla="*/ 309221 h 391851"/>
              <a:gd name="connsiteX3" fmla="*/ 333364 w 523368"/>
              <a:gd name="connsiteY3" fmla="*/ 306767 h 391851"/>
              <a:gd name="connsiteX4" fmla="*/ 334547 w 523368"/>
              <a:gd name="connsiteY4" fmla="*/ 310925 h 391851"/>
              <a:gd name="connsiteX5" fmla="*/ 339341 w 523368"/>
              <a:gd name="connsiteY5" fmla="*/ 327850 h 391851"/>
              <a:gd name="connsiteX6" fmla="*/ 343191 w 523368"/>
              <a:gd name="connsiteY6" fmla="*/ 331765 h 391851"/>
              <a:gd name="connsiteX7" fmla="*/ 356202 w 523368"/>
              <a:gd name="connsiteY7" fmla="*/ 344944 h 391851"/>
              <a:gd name="connsiteX8" fmla="*/ 369639 w 523368"/>
              <a:gd name="connsiteY8" fmla="*/ 358557 h 391851"/>
              <a:gd name="connsiteX9" fmla="*/ 374488 w 523368"/>
              <a:gd name="connsiteY9" fmla="*/ 363496 h 391851"/>
              <a:gd name="connsiteX10" fmla="*/ 385108 w 523368"/>
              <a:gd name="connsiteY10" fmla="*/ 374241 h 391851"/>
              <a:gd name="connsiteX11" fmla="*/ 386088 w 523368"/>
              <a:gd name="connsiteY11" fmla="*/ 375267 h 391851"/>
              <a:gd name="connsiteX12" fmla="*/ 389148 w 523368"/>
              <a:gd name="connsiteY12" fmla="*/ 378352 h 391851"/>
              <a:gd name="connsiteX13" fmla="*/ 393498 w 523368"/>
              <a:gd name="connsiteY13" fmla="*/ 378526 h 391851"/>
              <a:gd name="connsiteX14" fmla="*/ 398178 w 523368"/>
              <a:gd name="connsiteY14" fmla="*/ 378718 h 391851"/>
              <a:gd name="connsiteX15" fmla="*/ 421419 w 523368"/>
              <a:gd name="connsiteY15" fmla="*/ 379749 h 391851"/>
              <a:gd name="connsiteX16" fmla="*/ 431932 w 523368"/>
              <a:gd name="connsiteY16" fmla="*/ 380256 h 391851"/>
              <a:gd name="connsiteX17" fmla="*/ 437949 w 523368"/>
              <a:gd name="connsiteY17" fmla="*/ 380558 h 391851"/>
              <a:gd name="connsiteX18" fmla="*/ 443316 w 523368"/>
              <a:gd name="connsiteY18" fmla="*/ 380833 h 391851"/>
              <a:gd name="connsiteX19" fmla="*/ 443966 w 523368"/>
              <a:gd name="connsiteY19" fmla="*/ 380866 h 391851"/>
              <a:gd name="connsiteX20" fmla="*/ 479481 w 523368"/>
              <a:gd name="connsiteY20" fmla="*/ 356669 h 391851"/>
              <a:gd name="connsiteX21" fmla="*/ 479113 w 523368"/>
              <a:gd name="connsiteY21" fmla="*/ 335196 h 391851"/>
              <a:gd name="connsiteX22" fmla="*/ 478911 w 523368"/>
              <a:gd name="connsiteY22" fmla="*/ 321708 h 391851"/>
              <a:gd name="connsiteX23" fmla="*/ 478683 w 523368"/>
              <a:gd name="connsiteY23" fmla="*/ 304232 h 391851"/>
              <a:gd name="connsiteX24" fmla="*/ 477166 w 523368"/>
              <a:gd name="connsiteY24" fmla="*/ 292093 h 391851"/>
              <a:gd name="connsiteX25" fmla="*/ 477930 w 523368"/>
              <a:gd name="connsiteY25" fmla="*/ 282970 h 391851"/>
              <a:gd name="connsiteX26" fmla="*/ 478232 w 523368"/>
              <a:gd name="connsiteY26" fmla="*/ 279350 h 391851"/>
              <a:gd name="connsiteX27" fmla="*/ 478669 w 523368"/>
              <a:gd name="connsiteY27" fmla="*/ 271372 h 391851"/>
              <a:gd name="connsiteX28" fmla="*/ 482203 w 523368"/>
              <a:gd name="connsiteY28" fmla="*/ 261771 h 391851"/>
              <a:gd name="connsiteX29" fmla="*/ 483231 w 523368"/>
              <a:gd name="connsiteY29" fmla="*/ 259562 h 391851"/>
              <a:gd name="connsiteX30" fmla="*/ 482860 w 523368"/>
              <a:gd name="connsiteY30" fmla="*/ 253952 h 391851"/>
              <a:gd name="connsiteX31" fmla="*/ 485281 w 523368"/>
              <a:gd name="connsiteY31" fmla="*/ 249904 h 391851"/>
              <a:gd name="connsiteX32" fmla="*/ 486901 w 523368"/>
              <a:gd name="connsiteY32" fmla="*/ 235681 h 391851"/>
              <a:gd name="connsiteX33" fmla="*/ 491636 w 523368"/>
              <a:gd name="connsiteY33" fmla="*/ 222372 h 391851"/>
              <a:gd name="connsiteX34" fmla="*/ 492786 w 523368"/>
              <a:gd name="connsiteY34" fmla="*/ 220347 h 391851"/>
              <a:gd name="connsiteX35" fmla="*/ 493671 w 523368"/>
              <a:gd name="connsiteY35" fmla="*/ 217810 h 391851"/>
              <a:gd name="connsiteX36" fmla="*/ 493623 w 523368"/>
              <a:gd name="connsiteY36" fmla="*/ 211782 h 391851"/>
              <a:gd name="connsiteX37" fmla="*/ 492216 w 523368"/>
              <a:gd name="connsiteY37" fmla="*/ 201421 h 391851"/>
              <a:gd name="connsiteX38" fmla="*/ 489520 w 523368"/>
              <a:gd name="connsiteY38" fmla="*/ 200095 h 391851"/>
              <a:gd name="connsiteX39" fmla="*/ 480013 w 523368"/>
              <a:gd name="connsiteY39" fmla="*/ 172240 h 391851"/>
              <a:gd name="connsiteX40" fmla="*/ 484616 w 523368"/>
              <a:gd name="connsiteY40" fmla="*/ 162961 h 391851"/>
              <a:gd name="connsiteX41" fmla="*/ 484880 w 523368"/>
              <a:gd name="connsiteY41" fmla="*/ 162685 h 391851"/>
              <a:gd name="connsiteX42" fmla="*/ 486559 w 523368"/>
              <a:gd name="connsiteY42" fmla="*/ 161124 h 391851"/>
              <a:gd name="connsiteX43" fmla="*/ 487426 w 523368"/>
              <a:gd name="connsiteY43" fmla="*/ 160156 h 391851"/>
              <a:gd name="connsiteX44" fmla="*/ 488341 w 523368"/>
              <a:gd name="connsiteY44" fmla="*/ 159279 h 391851"/>
              <a:gd name="connsiteX45" fmla="*/ 489046 w 523368"/>
              <a:gd name="connsiteY45" fmla="*/ 158680 h 391851"/>
              <a:gd name="connsiteX46" fmla="*/ 490082 w 523368"/>
              <a:gd name="connsiteY46" fmla="*/ 157897 h 391851"/>
              <a:gd name="connsiteX47" fmla="*/ 491518 w 523368"/>
              <a:gd name="connsiteY47" fmla="*/ 157459 h 391851"/>
              <a:gd name="connsiteX48" fmla="*/ 492855 w 523368"/>
              <a:gd name="connsiteY48" fmla="*/ 156956 h 391851"/>
              <a:gd name="connsiteX49" fmla="*/ 493722 w 523368"/>
              <a:gd name="connsiteY49" fmla="*/ 156339 h 391851"/>
              <a:gd name="connsiteX50" fmla="*/ 494622 w 523368"/>
              <a:gd name="connsiteY50" fmla="*/ 155462 h 391851"/>
              <a:gd name="connsiteX51" fmla="*/ 495574 w 523368"/>
              <a:gd name="connsiteY51" fmla="*/ 154588 h 391851"/>
              <a:gd name="connsiteX52" fmla="*/ 496290 w 523368"/>
              <a:gd name="connsiteY52" fmla="*/ 153554 h 391851"/>
              <a:gd name="connsiteX53" fmla="*/ 496937 w 523368"/>
              <a:gd name="connsiteY53" fmla="*/ 152808 h 391851"/>
              <a:gd name="connsiteX54" fmla="*/ 497168 w 523368"/>
              <a:gd name="connsiteY54" fmla="*/ 152240 h 391851"/>
              <a:gd name="connsiteX55" fmla="*/ 497693 w 523368"/>
              <a:gd name="connsiteY55" fmla="*/ 151748 h 391851"/>
              <a:gd name="connsiteX56" fmla="*/ 498237 w 523368"/>
              <a:gd name="connsiteY56" fmla="*/ 150908 h 391851"/>
              <a:gd name="connsiteX57" fmla="*/ 499030 w 523368"/>
              <a:gd name="connsiteY57" fmla="*/ 149821 h 391851"/>
              <a:gd name="connsiteX58" fmla="*/ 499897 w 523368"/>
              <a:gd name="connsiteY58" fmla="*/ 149233 h 391851"/>
              <a:gd name="connsiteX59" fmla="*/ 500918 w 523368"/>
              <a:gd name="connsiteY59" fmla="*/ 148423 h 391851"/>
              <a:gd name="connsiteX60" fmla="*/ 501605 w 523368"/>
              <a:gd name="connsiteY60" fmla="*/ 147330 h 391851"/>
              <a:gd name="connsiteX61" fmla="*/ 502590 w 523368"/>
              <a:gd name="connsiteY61" fmla="*/ 146576 h 391851"/>
              <a:gd name="connsiteX62" fmla="*/ 503523 w 523368"/>
              <a:gd name="connsiteY62" fmla="*/ 146052 h 391851"/>
              <a:gd name="connsiteX63" fmla="*/ 504867 w 523368"/>
              <a:gd name="connsiteY63" fmla="*/ 145524 h 391851"/>
              <a:gd name="connsiteX64" fmla="*/ 505095 w 523368"/>
              <a:gd name="connsiteY64" fmla="*/ 144985 h 391851"/>
              <a:gd name="connsiteX65" fmla="*/ 506190 w 523368"/>
              <a:gd name="connsiteY65" fmla="*/ 144995 h 391851"/>
              <a:gd name="connsiteX66" fmla="*/ 507417 w 523368"/>
              <a:gd name="connsiteY66" fmla="*/ 144373 h 391851"/>
              <a:gd name="connsiteX67" fmla="*/ 508236 w 523368"/>
              <a:gd name="connsiteY67" fmla="*/ 143726 h 391851"/>
              <a:gd name="connsiteX68" fmla="*/ 509327 w 523368"/>
              <a:gd name="connsiteY68" fmla="*/ 143009 h 391851"/>
              <a:gd name="connsiteX69" fmla="*/ 510282 w 523368"/>
              <a:gd name="connsiteY69" fmla="*/ 142167 h 391851"/>
              <a:gd name="connsiteX70" fmla="*/ 511072 w 523368"/>
              <a:gd name="connsiteY70" fmla="*/ 141169 h 391851"/>
              <a:gd name="connsiteX71" fmla="*/ 511641 w 523368"/>
              <a:gd name="connsiteY71" fmla="*/ 140303 h 391851"/>
              <a:gd name="connsiteX72" fmla="*/ 512614 w 523368"/>
              <a:gd name="connsiteY72" fmla="*/ 139492 h 391851"/>
              <a:gd name="connsiteX73" fmla="*/ 512629 w 523368"/>
              <a:gd name="connsiteY73" fmla="*/ 138154 h 391851"/>
              <a:gd name="connsiteX74" fmla="*/ 511917 w 523368"/>
              <a:gd name="connsiteY74" fmla="*/ 137118 h 391851"/>
              <a:gd name="connsiteX75" fmla="*/ 511590 w 523368"/>
              <a:gd name="connsiteY75" fmla="*/ 136108 h 391851"/>
              <a:gd name="connsiteX76" fmla="*/ 511108 w 523368"/>
              <a:gd name="connsiteY76" fmla="*/ 134738 h 391851"/>
              <a:gd name="connsiteX77" fmla="*/ 511277 w 523368"/>
              <a:gd name="connsiteY77" fmla="*/ 133206 h 391851"/>
              <a:gd name="connsiteX78" fmla="*/ 512122 w 523368"/>
              <a:gd name="connsiteY78" fmla="*/ 132240 h 391851"/>
              <a:gd name="connsiteX79" fmla="*/ 512941 w 523368"/>
              <a:gd name="connsiteY79" fmla="*/ 131623 h 391851"/>
              <a:gd name="connsiteX80" fmla="*/ 512820 w 523368"/>
              <a:gd name="connsiteY80" fmla="*/ 130218 h 391851"/>
              <a:gd name="connsiteX81" fmla="*/ 512148 w 523368"/>
              <a:gd name="connsiteY81" fmla="*/ 129040 h 391851"/>
              <a:gd name="connsiteX82" fmla="*/ 511494 w 523368"/>
              <a:gd name="connsiteY82" fmla="*/ 127863 h 391851"/>
              <a:gd name="connsiteX83" fmla="*/ 511006 w 523368"/>
              <a:gd name="connsiteY83" fmla="*/ 126900 h 391851"/>
              <a:gd name="connsiteX84" fmla="*/ 510410 w 523368"/>
              <a:gd name="connsiteY84" fmla="*/ 125640 h 391851"/>
              <a:gd name="connsiteX85" fmla="*/ 509507 w 523368"/>
              <a:gd name="connsiteY85" fmla="*/ 124739 h 391851"/>
              <a:gd name="connsiteX86" fmla="*/ 508298 w 523368"/>
              <a:gd name="connsiteY86" fmla="*/ 124197 h 391851"/>
              <a:gd name="connsiteX87" fmla="*/ 507597 w 523368"/>
              <a:gd name="connsiteY87" fmla="*/ 123455 h 391851"/>
              <a:gd name="connsiteX88" fmla="*/ 507376 w 523368"/>
              <a:gd name="connsiteY88" fmla="*/ 121869 h 391851"/>
              <a:gd name="connsiteX89" fmla="*/ 507170 w 523368"/>
              <a:gd name="connsiteY89" fmla="*/ 120604 h 391851"/>
              <a:gd name="connsiteX90" fmla="*/ 507677 w 523368"/>
              <a:gd name="connsiteY90" fmla="*/ 119355 h 391851"/>
              <a:gd name="connsiteX91" fmla="*/ 508298 w 523368"/>
              <a:gd name="connsiteY91" fmla="*/ 118550 h 391851"/>
              <a:gd name="connsiteX92" fmla="*/ 508633 w 523368"/>
              <a:gd name="connsiteY92" fmla="*/ 117173 h 391851"/>
              <a:gd name="connsiteX93" fmla="*/ 508904 w 523368"/>
              <a:gd name="connsiteY93" fmla="*/ 115706 h 391851"/>
              <a:gd name="connsiteX94" fmla="*/ 509459 w 523368"/>
              <a:gd name="connsiteY94" fmla="*/ 114518 h 391851"/>
              <a:gd name="connsiteX95" fmla="*/ 509705 w 523368"/>
              <a:gd name="connsiteY95" fmla="*/ 113457 h 391851"/>
              <a:gd name="connsiteX96" fmla="*/ 510546 w 523368"/>
              <a:gd name="connsiteY96" fmla="*/ 112520 h 391851"/>
              <a:gd name="connsiteX97" fmla="*/ 511072 w 523368"/>
              <a:gd name="connsiteY97" fmla="*/ 111272 h 391851"/>
              <a:gd name="connsiteX98" fmla="*/ 510693 w 523368"/>
              <a:gd name="connsiteY98" fmla="*/ 109938 h 391851"/>
              <a:gd name="connsiteX99" fmla="*/ 511127 w 523368"/>
              <a:gd name="connsiteY99" fmla="*/ 108976 h 391851"/>
              <a:gd name="connsiteX100" fmla="*/ 511920 w 523368"/>
              <a:gd name="connsiteY100" fmla="*/ 107978 h 391851"/>
              <a:gd name="connsiteX101" fmla="*/ 513136 w 523368"/>
              <a:gd name="connsiteY101" fmla="*/ 107706 h 391851"/>
              <a:gd name="connsiteX102" fmla="*/ 514282 w 523368"/>
              <a:gd name="connsiteY102" fmla="*/ 107080 h 391851"/>
              <a:gd name="connsiteX103" fmla="*/ 515476 w 523368"/>
              <a:gd name="connsiteY103" fmla="*/ 106778 h 391851"/>
              <a:gd name="connsiteX104" fmla="*/ 517048 w 523368"/>
              <a:gd name="connsiteY104" fmla="*/ 106529 h 391851"/>
              <a:gd name="connsiteX105" fmla="*/ 518297 w 523368"/>
              <a:gd name="connsiteY105" fmla="*/ 106260 h 391851"/>
              <a:gd name="connsiteX106" fmla="*/ 519278 w 523368"/>
              <a:gd name="connsiteY106" fmla="*/ 105450 h 391851"/>
              <a:gd name="connsiteX107" fmla="*/ 519715 w 523368"/>
              <a:gd name="connsiteY107" fmla="*/ 104460 h 391851"/>
              <a:gd name="connsiteX108" fmla="*/ 519682 w 523368"/>
              <a:gd name="connsiteY108" fmla="*/ 103613 h 391851"/>
              <a:gd name="connsiteX109" fmla="*/ 519781 w 523368"/>
              <a:gd name="connsiteY109" fmla="*/ 102921 h 391851"/>
              <a:gd name="connsiteX110" fmla="*/ 519436 w 523368"/>
              <a:gd name="connsiteY110" fmla="*/ 101356 h 391851"/>
              <a:gd name="connsiteX111" fmla="*/ 518701 w 523368"/>
              <a:gd name="connsiteY111" fmla="*/ 100260 h 391851"/>
              <a:gd name="connsiteX112" fmla="*/ 519036 w 523368"/>
              <a:gd name="connsiteY112" fmla="*/ 99263 h 391851"/>
              <a:gd name="connsiteX113" fmla="*/ 519711 w 523368"/>
              <a:gd name="connsiteY113" fmla="*/ 98171 h 391851"/>
              <a:gd name="connsiteX114" fmla="*/ 519719 w 523368"/>
              <a:gd name="connsiteY114" fmla="*/ 96716 h 391851"/>
              <a:gd name="connsiteX115" fmla="*/ 518925 w 523368"/>
              <a:gd name="connsiteY115" fmla="*/ 95675 h 391851"/>
              <a:gd name="connsiteX116" fmla="*/ 518492 w 523368"/>
              <a:gd name="connsiteY116" fmla="*/ 94628 h 391851"/>
              <a:gd name="connsiteX117" fmla="*/ 518220 w 523368"/>
              <a:gd name="connsiteY117" fmla="*/ 94145 h 391851"/>
              <a:gd name="connsiteX118" fmla="*/ 523598 w 523368"/>
              <a:gd name="connsiteY118" fmla="*/ 86080 h 391851"/>
              <a:gd name="connsiteX119" fmla="*/ 519480 w 523368"/>
              <a:gd name="connsiteY119" fmla="*/ 69539 h 391851"/>
              <a:gd name="connsiteX120" fmla="*/ 517239 w 523368"/>
              <a:gd name="connsiteY120" fmla="*/ 62089 h 391851"/>
              <a:gd name="connsiteX121" fmla="*/ 516383 w 523368"/>
              <a:gd name="connsiteY121" fmla="*/ 58542 h 391851"/>
              <a:gd name="connsiteX122" fmla="*/ 519950 w 523368"/>
              <a:gd name="connsiteY122" fmla="*/ 53529 h 391851"/>
              <a:gd name="connsiteX123" fmla="*/ 523388 w 523368"/>
              <a:gd name="connsiteY123" fmla="*/ 48365 h 391851"/>
              <a:gd name="connsiteX124" fmla="*/ 523245 w 523368"/>
              <a:gd name="connsiteY124" fmla="*/ 48327 h 391851"/>
              <a:gd name="connsiteX125" fmla="*/ 487621 w 523368"/>
              <a:gd name="connsiteY125" fmla="*/ 34431 h 391851"/>
              <a:gd name="connsiteX126" fmla="*/ 481681 w 523368"/>
              <a:gd name="connsiteY126" fmla="*/ 32438 h 391851"/>
              <a:gd name="connsiteX127" fmla="*/ 463072 w 523368"/>
              <a:gd name="connsiteY127" fmla="*/ 25301 h 391851"/>
              <a:gd name="connsiteX128" fmla="*/ 461896 w 523368"/>
              <a:gd name="connsiteY128" fmla="*/ 24862 h 391851"/>
              <a:gd name="connsiteX129" fmla="*/ 434867 w 523368"/>
              <a:gd name="connsiteY129" fmla="*/ 23578 h 391851"/>
              <a:gd name="connsiteX130" fmla="*/ 429243 w 523368"/>
              <a:gd name="connsiteY130" fmla="*/ 23295 h 391851"/>
              <a:gd name="connsiteX131" fmla="*/ 421280 w 523368"/>
              <a:gd name="connsiteY131" fmla="*/ 22947 h 391851"/>
              <a:gd name="connsiteX132" fmla="*/ 419560 w 523368"/>
              <a:gd name="connsiteY132" fmla="*/ 22874 h 391851"/>
              <a:gd name="connsiteX133" fmla="*/ 401976 w 523368"/>
              <a:gd name="connsiteY133" fmla="*/ 16811 h 391851"/>
              <a:gd name="connsiteX134" fmla="*/ 391195 w 523368"/>
              <a:gd name="connsiteY134" fmla="*/ 23933 h 391851"/>
              <a:gd name="connsiteX135" fmla="*/ 381662 w 523368"/>
              <a:gd name="connsiteY135" fmla="*/ 30249 h 391851"/>
              <a:gd name="connsiteX136" fmla="*/ 376259 w 523368"/>
              <a:gd name="connsiteY136" fmla="*/ 36080 h 391851"/>
              <a:gd name="connsiteX137" fmla="*/ 363997 w 523368"/>
              <a:gd name="connsiteY137" fmla="*/ 49284 h 391851"/>
              <a:gd name="connsiteX138" fmla="*/ 353484 w 523368"/>
              <a:gd name="connsiteY138" fmla="*/ 47836 h 391851"/>
              <a:gd name="connsiteX139" fmla="*/ 308801 w 523368"/>
              <a:gd name="connsiteY139" fmla="*/ 41736 h 391851"/>
              <a:gd name="connsiteX140" fmla="*/ 295687 w 523368"/>
              <a:gd name="connsiteY140" fmla="*/ 54020 h 391851"/>
              <a:gd name="connsiteX141" fmla="*/ 291341 w 523368"/>
              <a:gd name="connsiteY141" fmla="*/ 50116 h 391851"/>
              <a:gd name="connsiteX142" fmla="*/ 282771 w 523368"/>
              <a:gd name="connsiteY142" fmla="*/ 42497 h 391851"/>
              <a:gd name="connsiteX143" fmla="*/ 281382 w 523368"/>
              <a:gd name="connsiteY143" fmla="*/ 41258 h 391851"/>
              <a:gd name="connsiteX144" fmla="*/ 263056 w 523368"/>
              <a:gd name="connsiteY144" fmla="*/ 24898 h 391851"/>
              <a:gd name="connsiteX145" fmla="*/ 259511 w 523368"/>
              <a:gd name="connsiteY145" fmla="*/ 20568 h 391851"/>
              <a:gd name="connsiteX146" fmla="*/ 256124 w 523368"/>
              <a:gd name="connsiteY146" fmla="*/ 16502 h 391851"/>
              <a:gd name="connsiteX147" fmla="*/ 242834 w 523368"/>
              <a:gd name="connsiteY147" fmla="*/ 412 h 391851"/>
              <a:gd name="connsiteX148" fmla="*/ 221356 w 523368"/>
              <a:gd name="connsiteY148" fmla="*/ 317 h 391851"/>
              <a:gd name="connsiteX149" fmla="*/ 213282 w 523368"/>
              <a:gd name="connsiteY149" fmla="*/ 289 h 391851"/>
              <a:gd name="connsiteX150" fmla="*/ 190099 w 523368"/>
              <a:gd name="connsiteY150" fmla="*/ 365 h 391851"/>
              <a:gd name="connsiteX151" fmla="*/ 185860 w 523368"/>
              <a:gd name="connsiteY151" fmla="*/ 391 h 391851"/>
              <a:gd name="connsiteX152" fmla="*/ 162912 w 523368"/>
              <a:gd name="connsiteY152" fmla="*/ 598 h 391851"/>
              <a:gd name="connsiteX153" fmla="*/ 145967 w 523368"/>
              <a:gd name="connsiteY153" fmla="*/ 821 h 391851"/>
              <a:gd name="connsiteX154" fmla="*/ 143509 w 523368"/>
              <a:gd name="connsiteY154" fmla="*/ 15874 h 391851"/>
              <a:gd name="connsiteX155" fmla="*/ 143546 w 523368"/>
              <a:gd name="connsiteY155" fmla="*/ 18284 h 391851"/>
              <a:gd name="connsiteX156" fmla="*/ 143700 w 523368"/>
              <a:gd name="connsiteY156" fmla="*/ 28302 h 391851"/>
              <a:gd name="connsiteX157" fmla="*/ 143950 w 523368"/>
              <a:gd name="connsiteY157" fmla="*/ 44418 h 391851"/>
              <a:gd name="connsiteX158" fmla="*/ 144112 w 523368"/>
              <a:gd name="connsiteY158" fmla="*/ 54871 h 391851"/>
              <a:gd name="connsiteX159" fmla="*/ 144163 w 523368"/>
              <a:gd name="connsiteY159" fmla="*/ 58211 h 391851"/>
              <a:gd name="connsiteX160" fmla="*/ 144171 w 523368"/>
              <a:gd name="connsiteY160" fmla="*/ 58588 h 391851"/>
              <a:gd name="connsiteX161" fmla="*/ 144193 w 523368"/>
              <a:gd name="connsiteY161" fmla="*/ 60099 h 391851"/>
              <a:gd name="connsiteX162" fmla="*/ 142176 w 523368"/>
              <a:gd name="connsiteY162" fmla="*/ 66520 h 391851"/>
              <a:gd name="connsiteX163" fmla="*/ 136537 w 523368"/>
              <a:gd name="connsiteY163" fmla="*/ 84623 h 391851"/>
              <a:gd name="connsiteX164" fmla="*/ 126527 w 523368"/>
              <a:gd name="connsiteY164" fmla="*/ 84488 h 391851"/>
              <a:gd name="connsiteX165" fmla="*/ 88798 w 523368"/>
              <a:gd name="connsiteY165" fmla="*/ 83948 h 391851"/>
              <a:gd name="connsiteX166" fmla="*/ 89136 w 523368"/>
              <a:gd name="connsiteY166" fmla="*/ 96143 h 391851"/>
              <a:gd name="connsiteX167" fmla="*/ 89279 w 523368"/>
              <a:gd name="connsiteY167" fmla="*/ 101369 h 391851"/>
              <a:gd name="connsiteX168" fmla="*/ 69634 w 523368"/>
              <a:gd name="connsiteY168" fmla="*/ 100381 h 391851"/>
              <a:gd name="connsiteX169" fmla="*/ 65009 w 523368"/>
              <a:gd name="connsiteY169" fmla="*/ 100152 h 391851"/>
              <a:gd name="connsiteX170" fmla="*/ 58731 w 523368"/>
              <a:gd name="connsiteY170" fmla="*/ 99954 h 391851"/>
              <a:gd name="connsiteX171" fmla="*/ 42139 w 523368"/>
              <a:gd name="connsiteY171" fmla="*/ 99124 h 391851"/>
              <a:gd name="connsiteX172" fmla="*/ 28944 w 523368"/>
              <a:gd name="connsiteY172" fmla="*/ 98766 h 391851"/>
              <a:gd name="connsiteX173" fmla="*/ 27067 w 523368"/>
              <a:gd name="connsiteY173" fmla="*/ 103407 h 391851"/>
              <a:gd name="connsiteX174" fmla="*/ 28169 w 523368"/>
              <a:gd name="connsiteY174" fmla="*/ 108566 h 391851"/>
              <a:gd name="connsiteX175" fmla="*/ 29616 w 523368"/>
              <a:gd name="connsiteY175" fmla="*/ 115309 h 391851"/>
              <a:gd name="connsiteX176" fmla="*/ 29947 w 523368"/>
              <a:gd name="connsiteY176" fmla="*/ 119075 h 391851"/>
              <a:gd name="connsiteX177" fmla="*/ 29917 w 523368"/>
              <a:gd name="connsiteY177" fmla="*/ 124019 h 391851"/>
              <a:gd name="connsiteX178" fmla="*/ 30546 w 523368"/>
              <a:gd name="connsiteY178" fmla="*/ 129517 h 391851"/>
              <a:gd name="connsiteX179" fmla="*/ 30542 w 523368"/>
              <a:gd name="connsiteY179" fmla="*/ 142454 h 391851"/>
              <a:gd name="connsiteX180" fmla="*/ 30759 w 523368"/>
              <a:gd name="connsiteY180" fmla="*/ 145585 h 391851"/>
              <a:gd name="connsiteX181" fmla="*/ 31155 w 523368"/>
              <a:gd name="connsiteY181" fmla="*/ 148825 h 391851"/>
              <a:gd name="connsiteX182" fmla="*/ 32731 w 523368"/>
              <a:gd name="connsiteY182" fmla="*/ 157338 h 391851"/>
              <a:gd name="connsiteX183" fmla="*/ 39002 w 523368"/>
              <a:gd name="connsiteY183" fmla="*/ 173079 h 391851"/>
              <a:gd name="connsiteX184" fmla="*/ 40930 w 523368"/>
              <a:gd name="connsiteY184" fmla="*/ 177946 h 391851"/>
              <a:gd name="connsiteX185" fmla="*/ 40956 w 523368"/>
              <a:gd name="connsiteY185" fmla="*/ 185416 h 391851"/>
              <a:gd name="connsiteX186" fmla="*/ 41224 w 523368"/>
              <a:gd name="connsiteY186" fmla="*/ 186888 h 391851"/>
              <a:gd name="connsiteX187" fmla="*/ 41511 w 523368"/>
              <a:gd name="connsiteY187" fmla="*/ 189291 h 391851"/>
              <a:gd name="connsiteX188" fmla="*/ 42859 w 523368"/>
              <a:gd name="connsiteY188" fmla="*/ 200198 h 391851"/>
              <a:gd name="connsiteX189" fmla="*/ 42084 w 523368"/>
              <a:gd name="connsiteY189" fmla="*/ 207554 h 391851"/>
              <a:gd name="connsiteX190" fmla="*/ 41628 w 523368"/>
              <a:gd name="connsiteY190" fmla="*/ 209316 h 391851"/>
              <a:gd name="connsiteX191" fmla="*/ 33925 w 523368"/>
              <a:gd name="connsiteY191" fmla="*/ 210377 h 391851"/>
              <a:gd name="connsiteX192" fmla="*/ 31273 w 523368"/>
              <a:gd name="connsiteY192" fmla="*/ 211473 h 391851"/>
              <a:gd name="connsiteX193" fmla="*/ 29396 w 523368"/>
              <a:gd name="connsiteY193" fmla="*/ 213615 h 391851"/>
              <a:gd name="connsiteX194" fmla="*/ 25039 w 523368"/>
              <a:gd name="connsiteY194" fmla="*/ 215048 h 391851"/>
              <a:gd name="connsiteX195" fmla="*/ 26913 w 523368"/>
              <a:gd name="connsiteY195" fmla="*/ 220261 h 391851"/>
              <a:gd name="connsiteX196" fmla="*/ 24573 w 523368"/>
              <a:gd name="connsiteY196" fmla="*/ 224837 h 391851"/>
              <a:gd name="connsiteX197" fmla="*/ 21898 w 523368"/>
              <a:gd name="connsiteY197" fmla="*/ 228384 h 391851"/>
              <a:gd name="connsiteX198" fmla="*/ 19055 w 523368"/>
              <a:gd name="connsiteY198" fmla="*/ 230747 h 391851"/>
              <a:gd name="connsiteX199" fmla="*/ 14441 w 523368"/>
              <a:gd name="connsiteY199" fmla="*/ 231824 h 391851"/>
              <a:gd name="connsiteX200" fmla="*/ 8476 w 523368"/>
              <a:gd name="connsiteY200" fmla="*/ 235790 h 391851"/>
              <a:gd name="connsiteX201" fmla="*/ 6316 w 523368"/>
              <a:gd name="connsiteY201" fmla="*/ 238101 h 391851"/>
              <a:gd name="connsiteX202" fmla="*/ 229 w 523368"/>
              <a:gd name="connsiteY202" fmla="*/ 249501 h 391851"/>
              <a:gd name="connsiteX203" fmla="*/ 431 w 523368"/>
              <a:gd name="connsiteY203" fmla="*/ 253680 h 391851"/>
              <a:gd name="connsiteX204" fmla="*/ 574 w 523368"/>
              <a:gd name="connsiteY204" fmla="*/ 256610 h 391851"/>
              <a:gd name="connsiteX205" fmla="*/ 619 w 523368"/>
              <a:gd name="connsiteY205" fmla="*/ 257510 h 391851"/>
              <a:gd name="connsiteX206" fmla="*/ 861 w 523368"/>
              <a:gd name="connsiteY206" fmla="*/ 262443 h 391851"/>
              <a:gd name="connsiteX207" fmla="*/ 1081 w 523368"/>
              <a:gd name="connsiteY207" fmla="*/ 266911 h 391851"/>
              <a:gd name="connsiteX208" fmla="*/ 1327 w 523368"/>
              <a:gd name="connsiteY208" fmla="*/ 271960 h 391851"/>
              <a:gd name="connsiteX209" fmla="*/ 1552 w 523368"/>
              <a:gd name="connsiteY209" fmla="*/ 276487 h 391851"/>
              <a:gd name="connsiteX210" fmla="*/ 1934 w 523368"/>
              <a:gd name="connsiteY210" fmla="*/ 284321 h 391851"/>
              <a:gd name="connsiteX211" fmla="*/ 2874 w 523368"/>
              <a:gd name="connsiteY211" fmla="*/ 303473 h 391851"/>
              <a:gd name="connsiteX212" fmla="*/ 3219 w 523368"/>
              <a:gd name="connsiteY212" fmla="*/ 310437 h 391851"/>
              <a:gd name="connsiteX213" fmla="*/ 4505 w 523368"/>
              <a:gd name="connsiteY213" fmla="*/ 336552 h 391851"/>
              <a:gd name="connsiteX214" fmla="*/ 5365 w 523368"/>
              <a:gd name="connsiteY214" fmla="*/ 353961 h 391851"/>
              <a:gd name="connsiteX215" fmla="*/ 6874 w 523368"/>
              <a:gd name="connsiteY215" fmla="*/ 384427 h 391851"/>
              <a:gd name="connsiteX216" fmla="*/ 7091 w 523368"/>
              <a:gd name="connsiteY216" fmla="*/ 388782 h 391851"/>
              <a:gd name="connsiteX217" fmla="*/ 14012 w 523368"/>
              <a:gd name="connsiteY217" fmla="*/ 388451 h 391851"/>
              <a:gd name="connsiteX218" fmla="*/ 16499 w 523368"/>
              <a:gd name="connsiteY218" fmla="*/ 388333 h 391851"/>
              <a:gd name="connsiteX219" fmla="*/ 26259 w 523368"/>
              <a:gd name="connsiteY219" fmla="*/ 387892 h 391851"/>
              <a:gd name="connsiteX220" fmla="*/ 46433 w 523368"/>
              <a:gd name="connsiteY220" fmla="*/ 387047 h 391851"/>
              <a:gd name="connsiteX221" fmla="*/ 52141 w 523368"/>
              <a:gd name="connsiteY221" fmla="*/ 386827 h 391851"/>
              <a:gd name="connsiteX222" fmla="*/ 59367 w 523368"/>
              <a:gd name="connsiteY222" fmla="*/ 386558 h 391851"/>
              <a:gd name="connsiteX223" fmla="*/ 62056 w 523368"/>
              <a:gd name="connsiteY223" fmla="*/ 386459 h 391851"/>
              <a:gd name="connsiteX224" fmla="*/ 74409 w 523368"/>
              <a:gd name="connsiteY224" fmla="*/ 386033 h 391851"/>
              <a:gd name="connsiteX225" fmla="*/ 74909 w 523368"/>
              <a:gd name="connsiteY225" fmla="*/ 386018 h 391851"/>
              <a:gd name="connsiteX226" fmla="*/ 75611 w 523368"/>
              <a:gd name="connsiteY226" fmla="*/ 385996 h 391851"/>
              <a:gd name="connsiteX227" fmla="*/ 76478 w 523368"/>
              <a:gd name="connsiteY227" fmla="*/ 385967 h 391851"/>
              <a:gd name="connsiteX228" fmla="*/ 79016 w 523368"/>
              <a:gd name="connsiteY228" fmla="*/ 385886 h 391851"/>
              <a:gd name="connsiteX229" fmla="*/ 79468 w 523368"/>
              <a:gd name="connsiteY229" fmla="*/ 385871 h 391851"/>
              <a:gd name="connsiteX230" fmla="*/ 80133 w 523368"/>
              <a:gd name="connsiteY230" fmla="*/ 385849 h 391851"/>
              <a:gd name="connsiteX231" fmla="*/ 80518 w 523368"/>
              <a:gd name="connsiteY231" fmla="*/ 385838 h 391851"/>
              <a:gd name="connsiteX232" fmla="*/ 85779 w 523368"/>
              <a:gd name="connsiteY232" fmla="*/ 385673 h 391851"/>
              <a:gd name="connsiteX233" fmla="*/ 86745 w 523368"/>
              <a:gd name="connsiteY233" fmla="*/ 385643 h 391851"/>
              <a:gd name="connsiteX234" fmla="*/ 89768 w 523368"/>
              <a:gd name="connsiteY234" fmla="*/ 385555 h 391851"/>
              <a:gd name="connsiteX235" fmla="*/ 94440 w 523368"/>
              <a:gd name="connsiteY235" fmla="*/ 385419 h 391851"/>
              <a:gd name="connsiteX236" fmla="*/ 97214 w 523368"/>
              <a:gd name="connsiteY236" fmla="*/ 385342 h 391851"/>
              <a:gd name="connsiteX237" fmla="*/ 101629 w 523368"/>
              <a:gd name="connsiteY237" fmla="*/ 386760 h 391851"/>
              <a:gd name="connsiteX238" fmla="*/ 103903 w 523368"/>
              <a:gd name="connsiteY238" fmla="*/ 387484 h 391851"/>
              <a:gd name="connsiteX239" fmla="*/ 111327 w 523368"/>
              <a:gd name="connsiteY239" fmla="*/ 389855 h 391851"/>
              <a:gd name="connsiteX240" fmla="*/ 117417 w 523368"/>
              <a:gd name="connsiteY240" fmla="*/ 391802 h 391851"/>
              <a:gd name="connsiteX241" fmla="*/ 120940 w 523368"/>
              <a:gd name="connsiteY241" fmla="*/ 391982 h 391851"/>
              <a:gd name="connsiteX242" fmla="*/ 122376 w 523368"/>
              <a:gd name="connsiteY242" fmla="*/ 391427 h 391851"/>
              <a:gd name="connsiteX243" fmla="*/ 124345 w 523368"/>
              <a:gd name="connsiteY243" fmla="*/ 392140 h 391851"/>
              <a:gd name="connsiteX244" fmla="*/ 124882 w 523368"/>
              <a:gd name="connsiteY244" fmla="*/ 391460 h 391851"/>
              <a:gd name="connsiteX245" fmla="*/ 126814 w 523368"/>
              <a:gd name="connsiteY245" fmla="*/ 388980 h 391851"/>
              <a:gd name="connsiteX246" fmla="*/ 128195 w 523368"/>
              <a:gd name="connsiteY246" fmla="*/ 387179 h 391851"/>
              <a:gd name="connsiteX247" fmla="*/ 130928 w 523368"/>
              <a:gd name="connsiteY247" fmla="*/ 383666 h 391851"/>
              <a:gd name="connsiteX248" fmla="*/ 137125 w 523368"/>
              <a:gd name="connsiteY248" fmla="*/ 375703 h 391851"/>
              <a:gd name="connsiteX249" fmla="*/ 144090 w 523368"/>
              <a:gd name="connsiteY249" fmla="*/ 373808 h 391851"/>
              <a:gd name="connsiteX250" fmla="*/ 157285 w 523368"/>
              <a:gd name="connsiteY250" fmla="*/ 372443 h 391851"/>
              <a:gd name="connsiteX251" fmla="*/ 158357 w 523368"/>
              <a:gd name="connsiteY251" fmla="*/ 373619 h 391851"/>
              <a:gd name="connsiteX252" fmla="*/ 168841 w 523368"/>
              <a:gd name="connsiteY252" fmla="*/ 369161 h 391851"/>
              <a:gd name="connsiteX253" fmla="*/ 170703 w 523368"/>
              <a:gd name="connsiteY253" fmla="*/ 369577 h 391851"/>
              <a:gd name="connsiteX254" fmla="*/ 171273 w 523368"/>
              <a:gd name="connsiteY254" fmla="*/ 366405 h 391851"/>
              <a:gd name="connsiteX255" fmla="*/ 174197 w 523368"/>
              <a:gd name="connsiteY255" fmla="*/ 366897 h 391851"/>
              <a:gd name="connsiteX256" fmla="*/ 176346 w 523368"/>
              <a:gd name="connsiteY256" fmla="*/ 363507 h 391851"/>
              <a:gd name="connsiteX257" fmla="*/ 188292 w 523368"/>
              <a:gd name="connsiteY257" fmla="*/ 368087 h 391851"/>
              <a:gd name="connsiteX258" fmla="*/ 201696 w 523368"/>
              <a:gd name="connsiteY258" fmla="*/ 365230 h 391851"/>
              <a:gd name="connsiteX259" fmla="*/ 202401 w 523368"/>
              <a:gd name="connsiteY259" fmla="*/ 365343 h 391851"/>
              <a:gd name="connsiteX260" fmla="*/ 202452 w 523368"/>
              <a:gd name="connsiteY260" fmla="*/ 365372 h 391851"/>
              <a:gd name="connsiteX261" fmla="*/ 208576 w 523368"/>
              <a:gd name="connsiteY261" fmla="*/ 366576 h 391851"/>
              <a:gd name="connsiteX262" fmla="*/ 210673 w 523368"/>
              <a:gd name="connsiteY262" fmla="*/ 367007 h 391851"/>
              <a:gd name="connsiteX263" fmla="*/ 211026 w 523368"/>
              <a:gd name="connsiteY263" fmla="*/ 367065 h 391851"/>
              <a:gd name="connsiteX264" fmla="*/ 215148 w 523368"/>
              <a:gd name="connsiteY264" fmla="*/ 363662 h 391851"/>
              <a:gd name="connsiteX265" fmla="*/ 217466 w 523368"/>
              <a:gd name="connsiteY265" fmla="*/ 361774 h 391851"/>
              <a:gd name="connsiteX266" fmla="*/ 220709 w 523368"/>
              <a:gd name="connsiteY266" fmla="*/ 359103 h 391851"/>
              <a:gd name="connsiteX267" fmla="*/ 226543 w 523368"/>
              <a:gd name="connsiteY267" fmla="*/ 357165 h 391851"/>
              <a:gd name="connsiteX268" fmla="*/ 227553 w 523368"/>
              <a:gd name="connsiteY268" fmla="*/ 356819 h 391851"/>
              <a:gd name="connsiteX269" fmla="*/ 229555 w 523368"/>
              <a:gd name="connsiteY269" fmla="*/ 355923 h 391851"/>
              <a:gd name="connsiteX270" fmla="*/ 234033 w 523368"/>
              <a:gd name="connsiteY270" fmla="*/ 353963 h 391851"/>
              <a:gd name="connsiteX271" fmla="*/ 237658 w 523368"/>
              <a:gd name="connsiteY271" fmla="*/ 352352 h 391851"/>
              <a:gd name="connsiteX272" fmla="*/ 239781 w 523368"/>
              <a:gd name="connsiteY272" fmla="*/ 351461 h 391851"/>
              <a:gd name="connsiteX273" fmla="*/ 247786 w 523368"/>
              <a:gd name="connsiteY273" fmla="*/ 348053 h 391851"/>
              <a:gd name="connsiteX274" fmla="*/ 252840 w 523368"/>
              <a:gd name="connsiteY274" fmla="*/ 347946 h 391851"/>
              <a:gd name="connsiteX275" fmla="*/ 257895 w 523368"/>
              <a:gd name="connsiteY275" fmla="*/ 347844 h 391851"/>
              <a:gd name="connsiteX276" fmla="*/ 269077 w 523368"/>
              <a:gd name="connsiteY276" fmla="*/ 342588 h 391851"/>
              <a:gd name="connsiteX277" fmla="*/ 271108 w 523368"/>
              <a:gd name="connsiteY277" fmla="*/ 341886 h 391851"/>
              <a:gd name="connsiteX278" fmla="*/ 274590 w 523368"/>
              <a:gd name="connsiteY278" fmla="*/ 340013 h 391851"/>
              <a:gd name="connsiteX279" fmla="*/ 277224 w 523368"/>
              <a:gd name="connsiteY279" fmla="*/ 338770 h 391851"/>
              <a:gd name="connsiteX280" fmla="*/ 279777 w 523368"/>
              <a:gd name="connsiteY280" fmla="*/ 336220 h 391851"/>
              <a:gd name="connsiteX281" fmla="*/ 286889 w 523368"/>
              <a:gd name="connsiteY281" fmla="*/ 332172 h 391851"/>
              <a:gd name="connsiteX282" fmla="*/ 289471 w 523368"/>
              <a:gd name="connsiteY282" fmla="*/ 330412 h 391851"/>
              <a:gd name="connsiteX283" fmla="*/ 291095 w 523368"/>
              <a:gd name="connsiteY283" fmla="*/ 329306 h 391851"/>
              <a:gd name="connsiteX284" fmla="*/ 296135 w 523368"/>
              <a:gd name="connsiteY284" fmla="*/ 325878 h 391851"/>
              <a:gd name="connsiteX285" fmla="*/ 306699 w 523368"/>
              <a:gd name="connsiteY285" fmla="*/ 318642 h 391851"/>
              <a:gd name="connsiteX286" fmla="*/ 309987 w 523368"/>
              <a:gd name="connsiteY286" fmla="*/ 316415 h 391851"/>
              <a:gd name="connsiteX287" fmla="*/ 317679 w 523368"/>
              <a:gd name="connsiteY287" fmla="*/ 311149 h 39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</a:cxnLst>
            <a:rect l="l" t="t" r="r" b="b"/>
            <a:pathLst>
              <a:path w="523368" h="391851">
                <a:moveTo>
                  <a:pt x="317679" y="311149"/>
                </a:moveTo>
                <a:lnTo>
                  <a:pt x="319938" y="310533"/>
                </a:lnTo>
                <a:lnTo>
                  <a:pt x="324662" y="309221"/>
                </a:lnTo>
                <a:lnTo>
                  <a:pt x="333364" y="306767"/>
                </a:lnTo>
                <a:lnTo>
                  <a:pt x="334547" y="310925"/>
                </a:lnTo>
                <a:lnTo>
                  <a:pt x="339341" y="327850"/>
                </a:lnTo>
                <a:lnTo>
                  <a:pt x="343191" y="331765"/>
                </a:lnTo>
                <a:lnTo>
                  <a:pt x="356202" y="344944"/>
                </a:lnTo>
                <a:lnTo>
                  <a:pt x="369639" y="358557"/>
                </a:lnTo>
                <a:lnTo>
                  <a:pt x="374488" y="363496"/>
                </a:lnTo>
                <a:lnTo>
                  <a:pt x="385108" y="374241"/>
                </a:lnTo>
                <a:lnTo>
                  <a:pt x="386088" y="375267"/>
                </a:lnTo>
                <a:lnTo>
                  <a:pt x="389148" y="378352"/>
                </a:lnTo>
                <a:lnTo>
                  <a:pt x="393498" y="378526"/>
                </a:lnTo>
                <a:lnTo>
                  <a:pt x="398178" y="378718"/>
                </a:lnTo>
                <a:lnTo>
                  <a:pt x="421419" y="379749"/>
                </a:lnTo>
                <a:lnTo>
                  <a:pt x="431932" y="380256"/>
                </a:lnTo>
                <a:lnTo>
                  <a:pt x="437949" y="380558"/>
                </a:lnTo>
                <a:lnTo>
                  <a:pt x="443316" y="380833"/>
                </a:lnTo>
                <a:lnTo>
                  <a:pt x="443966" y="380866"/>
                </a:lnTo>
                <a:lnTo>
                  <a:pt x="479481" y="356669"/>
                </a:lnTo>
                <a:lnTo>
                  <a:pt x="479113" y="335196"/>
                </a:lnTo>
                <a:lnTo>
                  <a:pt x="478911" y="321708"/>
                </a:lnTo>
                <a:lnTo>
                  <a:pt x="478683" y="304232"/>
                </a:lnTo>
                <a:lnTo>
                  <a:pt x="477166" y="292093"/>
                </a:lnTo>
                <a:lnTo>
                  <a:pt x="477930" y="282970"/>
                </a:lnTo>
                <a:lnTo>
                  <a:pt x="478232" y="279350"/>
                </a:lnTo>
                <a:lnTo>
                  <a:pt x="478669" y="271372"/>
                </a:lnTo>
                <a:lnTo>
                  <a:pt x="482203" y="261771"/>
                </a:lnTo>
                <a:lnTo>
                  <a:pt x="483231" y="259562"/>
                </a:lnTo>
                <a:lnTo>
                  <a:pt x="482860" y="253952"/>
                </a:lnTo>
                <a:lnTo>
                  <a:pt x="485281" y="249904"/>
                </a:lnTo>
                <a:lnTo>
                  <a:pt x="486901" y="235681"/>
                </a:lnTo>
                <a:lnTo>
                  <a:pt x="491636" y="222372"/>
                </a:lnTo>
                <a:lnTo>
                  <a:pt x="492786" y="220347"/>
                </a:lnTo>
                <a:lnTo>
                  <a:pt x="493671" y="217810"/>
                </a:lnTo>
                <a:lnTo>
                  <a:pt x="493623" y="211782"/>
                </a:lnTo>
                <a:lnTo>
                  <a:pt x="492216" y="201421"/>
                </a:lnTo>
                <a:lnTo>
                  <a:pt x="489520" y="200095"/>
                </a:lnTo>
                <a:lnTo>
                  <a:pt x="480013" y="172240"/>
                </a:lnTo>
                <a:lnTo>
                  <a:pt x="484616" y="162961"/>
                </a:lnTo>
                <a:lnTo>
                  <a:pt x="484880" y="162685"/>
                </a:lnTo>
                <a:lnTo>
                  <a:pt x="486559" y="161124"/>
                </a:lnTo>
                <a:lnTo>
                  <a:pt x="487426" y="160156"/>
                </a:lnTo>
                <a:lnTo>
                  <a:pt x="488341" y="159279"/>
                </a:lnTo>
                <a:lnTo>
                  <a:pt x="489046" y="158680"/>
                </a:lnTo>
                <a:lnTo>
                  <a:pt x="490082" y="157897"/>
                </a:lnTo>
                <a:lnTo>
                  <a:pt x="491518" y="157459"/>
                </a:lnTo>
                <a:lnTo>
                  <a:pt x="492855" y="156956"/>
                </a:lnTo>
                <a:lnTo>
                  <a:pt x="493722" y="156339"/>
                </a:lnTo>
                <a:lnTo>
                  <a:pt x="494622" y="155462"/>
                </a:lnTo>
                <a:lnTo>
                  <a:pt x="495574" y="154588"/>
                </a:lnTo>
                <a:lnTo>
                  <a:pt x="496290" y="153554"/>
                </a:lnTo>
                <a:lnTo>
                  <a:pt x="496937" y="152808"/>
                </a:lnTo>
                <a:lnTo>
                  <a:pt x="497168" y="152240"/>
                </a:lnTo>
                <a:lnTo>
                  <a:pt x="497693" y="151748"/>
                </a:lnTo>
                <a:lnTo>
                  <a:pt x="498237" y="150908"/>
                </a:lnTo>
                <a:lnTo>
                  <a:pt x="499030" y="149821"/>
                </a:lnTo>
                <a:lnTo>
                  <a:pt x="499897" y="149233"/>
                </a:lnTo>
                <a:lnTo>
                  <a:pt x="500918" y="148423"/>
                </a:lnTo>
                <a:lnTo>
                  <a:pt x="501605" y="147330"/>
                </a:lnTo>
                <a:lnTo>
                  <a:pt x="502590" y="146576"/>
                </a:lnTo>
                <a:lnTo>
                  <a:pt x="503523" y="146052"/>
                </a:lnTo>
                <a:lnTo>
                  <a:pt x="504867" y="145524"/>
                </a:lnTo>
                <a:lnTo>
                  <a:pt x="505095" y="144985"/>
                </a:lnTo>
                <a:lnTo>
                  <a:pt x="506190" y="144995"/>
                </a:lnTo>
                <a:lnTo>
                  <a:pt x="507417" y="144373"/>
                </a:lnTo>
                <a:lnTo>
                  <a:pt x="508236" y="143726"/>
                </a:lnTo>
                <a:lnTo>
                  <a:pt x="509327" y="143009"/>
                </a:lnTo>
                <a:lnTo>
                  <a:pt x="510282" y="142167"/>
                </a:lnTo>
                <a:lnTo>
                  <a:pt x="511072" y="141169"/>
                </a:lnTo>
                <a:lnTo>
                  <a:pt x="511641" y="140303"/>
                </a:lnTo>
                <a:lnTo>
                  <a:pt x="512614" y="139492"/>
                </a:lnTo>
                <a:lnTo>
                  <a:pt x="512629" y="138154"/>
                </a:lnTo>
                <a:lnTo>
                  <a:pt x="511917" y="137118"/>
                </a:lnTo>
                <a:lnTo>
                  <a:pt x="511590" y="136108"/>
                </a:lnTo>
                <a:lnTo>
                  <a:pt x="511108" y="134738"/>
                </a:lnTo>
                <a:lnTo>
                  <a:pt x="511277" y="133206"/>
                </a:lnTo>
                <a:lnTo>
                  <a:pt x="512122" y="132240"/>
                </a:lnTo>
                <a:lnTo>
                  <a:pt x="512941" y="131623"/>
                </a:lnTo>
                <a:lnTo>
                  <a:pt x="512820" y="130218"/>
                </a:lnTo>
                <a:lnTo>
                  <a:pt x="512148" y="129040"/>
                </a:lnTo>
                <a:lnTo>
                  <a:pt x="511494" y="127863"/>
                </a:lnTo>
                <a:lnTo>
                  <a:pt x="511006" y="126900"/>
                </a:lnTo>
                <a:lnTo>
                  <a:pt x="510410" y="125640"/>
                </a:lnTo>
                <a:lnTo>
                  <a:pt x="509507" y="124739"/>
                </a:lnTo>
                <a:lnTo>
                  <a:pt x="508298" y="124197"/>
                </a:lnTo>
                <a:lnTo>
                  <a:pt x="507597" y="123455"/>
                </a:lnTo>
                <a:lnTo>
                  <a:pt x="507376" y="121869"/>
                </a:lnTo>
                <a:lnTo>
                  <a:pt x="507170" y="120604"/>
                </a:lnTo>
                <a:lnTo>
                  <a:pt x="507677" y="119355"/>
                </a:lnTo>
                <a:lnTo>
                  <a:pt x="508298" y="118550"/>
                </a:lnTo>
                <a:lnTo>
                  <a:pt x="508633" y="117173"/>
                </a:lnTo>
                <a:lnTo>
                  <a:pt x="508904" y="115706"/>
                </a:lnTo>
                <a:lnTo>
                  <a:pt x="509459" y="114518"/>
                </a:lnTo>
                <a:lnTo>
                  <a:pt x="509705" y="113457"/>
                </a:lnTo>
                <a:lnTo>
                  <a:pt x="510546" y="112520"/>
                </a:lnTo>
                <a:lnTo>
                  <a:pt x="511072" y="111272"/>
                </a:lnTo>
                <a:lnTo>
                  <a:pt x="510693" y="109938"/>
                </a:lnTo>
                <a:lnTo>
                  <a:pt x="511127" y="108976"/>
                </a:lnTo>
                <a:lnTo>
                  <a:pt x="511920" y="107978"/>
                </a:lnTo>
                <a:lnTo>
                  <a:pt x="513136" y="107706"/>
                </a:lnTo>
                <a:lnTo>
                  <a:pt x="514282" y="107080"/>
                </a:lnTo>
                <a:lnTo>
                  <a:pt x="515476" y="106778"/>
                </a:lnTo>
                <a:lnTo>
                  <a:pt x="517048" y="106529"/>
                </a:lnTo>
                <a:lnTo>
                  <a:pt x="518297" y="106260"/>
                </a:lnTo>
                <a:lnTo>
                  <a:pt x="519278" y="105450"/>
                </a:lnTo>
                <a:lnTo>
                  <a:pt x="519715" y="104460"/>
                </a:lnTo>
                <a:lnTo>
                  <a:pt x="519682" y="103613"/>
                </a:lnTo>
                <a:lnTo>
                  <a:pt x="519781" y="102921"/>
                </a:lnTo>
                <a:lnTo>
                  <a:pt x="519436" y="101356"/>
                </a:lnTo>
                <a:lnTo>
                  <a:pt x="518701" y="100260"/>
                </a:lnTo>
                <a:lnTo>
                  <a:pt x="519036" y="99263"/>
                </a:lnTo>
                <a:lnTo>
                  <a:pt x="519711" y="98171"/>
                </a:lnTo>
                <a:lnTo>
                  <a:pt x="519719" y="96716"/>
                </a:lnTo>
                <a:lnTo>
                  <a:pt x="518925" y="95675"/>
                </a:lnTo>
                <a:lnTo>
                  <a:pt x="518492" y="94628"/>
                </a:lnTo>
                <a:lnTo>
                  <a:pt x="518220" y="94145"/>
                </a:lnTo>
                <a:lnTo>
                  <a:pt x="523598" y="86080"/>
                </a:lnTo>
                <a:lnTo>
                  <a:pt x="519480" y="69539"/>
                </a:lnTo>
                <a:lnTo>
                  <a:pt x="517239" y="62089"/>
                </a:lnTo>
                <a:lnTo>
                  <a:pt x="516383" y="58542"/>
                </a:lnTo>
                <a:lnTo>
                  <a:pt x="519950" y="53529"/>
                </a:lnTo>
                <a:lnTo>
                  <a:pt x="523388" y="48365"/>
                </a:lnTo>
                <a:lnTo>
                  <a:pt x="523245" y="48327"/>
                </a:lnTo>
                <a:lnTo>
                  <a:pt x="487621" y="34431"/>
                </a:lnTo>
                <a:lnTo>
                  <a:pt x="481681" y="32438"/>
                </a:lnTo>
                <a:lnTo>
                  <a:pt x="463072" y="25301"/>
                </a:lnTo>
                <a:lnTo>
                  <a:pt x="461896" y="24862"/>
                </a:lnTo>
                <a:lnTo>
                  <a:pt x="434867" y="23578"/>
                </a:lnTo>
                <a:lnTo>
                  <a:pt x="429243" y="23295"/>
                </a:lnTo>
                <a:lnTo>
                  <a:pt x="421280" y="22947"/>
                </a:lnTo>
                <a:lnTo>
                  <a:pt x="419560" y="22874"/>
                </a:lnTo>
                <a:lnTo>
                  <a:pt x="401976" y="16811"/>
                </a:lnTo>
                <a:lnTo>
                  <a:pt x="391195" y="23933"/>
                </a:lnTo>
                <a:lnTo>
                  <a:pt x="381662" y="30249"/>
                </a:lnTo>
                <a:lnTo>
                  <a:pt x="376259" y="36080"/>
                </a:lnTo>
                <a:lnTo>
                  <a:pt x="363997" y="49284"/>
                </a:lnTo>
                <a:lnTo>
                  <a:pt x="353484" y="47836"/>
                </a:lnTo>
                <a:lnTo>
                  <a:pt x="308801" y="41736"/>
                </a:lnTo>
                <a:lnTo>
                  <a:pt x="295687" y="54020"/>
                </a:lnTo>
                <a:lnTo>
                  <a:pt x="291341" y="50116"/>
                </a:lnTo>
                <a:lnTo>
                  <a:pt x="282771" y="42497"/>
                </a:lnTo>
                <a:lnTo>
                  <a:pt x="281382" y="41258"/>
                </a:lnTo>
                <a:lnTo>
                  <a:pt x="263056" y="24898"/>
                </a:lnTo>
                <a:lnTo>
                  <a:pt x="259511" y="20568"/>
                </a:lnTo>
                <a:lnTo>
                  <a:pt x="256124" y="16502"/>
                </a:lnTo>
                <a:lnTo>
                  <a:pt x="242834" y="412"/>
                </a:lnTo>
                <a:lnTo>
                  <a:pt x="221356" y="317"/>
                </a:lnTo>
                <a:lnTo>
                  <a:pt x="213282" y="289"/>
                </a:lnTo>
                <a:lnTo>
                  <a:pt x="190099" y="365"/>
                </a:lnTo>
                <a:lnTo>
                  <a:pt x="185860" y="391"/>
                </a:lnTo>
                <a:lnTo>
                  <a:pt x="162912" y="598"/>
                </a:lnTo>
                <a:lnTo>
                  <a:pt x="145967" y="821"/>
                </a:lnTo>
                <a:lnTo>
                  <a:pt x="143509" y="15874"/>
                </a:lnTo>
                <a:lnTo>
                  <a:pt x="143546" y="18284"/>
                </a:lnTo>
                <a:lnTo>
                  <a:pt x="143700" y="28302"/>
                </a:lnTo>
                <a:lnTo>
                  <a:pt x="143950" y="44418"/>
                </a:lnTo>
                <a:lnTo>
                  <a:pt x="144112" y="54871"/>
                </a:lnTo>
                <a:lnTo>
                  <a:pt x="144163" y="58211"/>
                </a:lnTo>
                <a:lnTo>
                  <a:pt x="144171" y="58588"/>
                </a:lnTo>
                <a:lnTo>
                  <a:pt x="144193" y="60099"/>
                </a:lnTo>
                <a:lnTo>
                  <a:pt x="142176" y="66520"/>
                </a:lnTo>
                <a:lnTo>
                  <a:pt x="136537" y="84623"/>
                </a:lnTo>
                <a:lnTo>
                  <a:pt x="126527" y="84488"/>
                </a:lnTo>
                <a:lnTo>
                  <a:pt x="88798" y="83948"/>
                </a:lnTo>
                <a:lnTo>
                  <a:pt x="89136" y="96143"/>
                </a:lnTo>
                <a:lnTo>
                  <a:pt x="89279" y="101369"/>
                </a:lnTo>
                <a:lnTo>
                  <a:pt x="69634" y="100381"/>
                </a:lnTo>
                <a:lnTo>
                  <a:pt x="65009" y="100152"/>
                </a:lnTo>
                <a:lnTo>
                  <a:pt x="58731" y="99954"/>
                </a:lnTo>
                <a:lnTo>
                  <a:pt x="42139" y="99124"/>
                </a:lnTo>
                <a:lnTo>
                  <a:pt x="28944" y="98766"/>
                </a:lnTo>
                <a:lnTo>
                  <a:pt x="27067" y="103407"/>
                </a:lnTo>
                <a:lnTo>
                  <a:pt x="28169" y="108566"/>
                </a:lnTo>
                <a:lnTo>
                  <a:pt x="29616" y="115309"/>
                </a:lnTo>
                <a:lnTo>
                  <a:pt x="29947" y="119075"/>
                </a:lnTo>
                <a:lnTo>
                  <a:pt x="29917" y="124019"/>
                </a:lnTo>
                <a:lnTo>
                  <a:pt x="30546" y="129517"/>
                </a:lnTo>
                <a:lnTo>
                  <a:pt x="30542" y="142454"/>
                </a:lnTo>
                <a:lnTo>
                  <a:pt x="30759" y="145585"/>
                </a:lnTo>
                <a:lnTo>
                  <a:pt x="31155" y="148825"/>
                </a:lnTo>
                <a:lnTo>
                  <a:pt x="32731" y="157338"/>
                </a:lnTo>
                <a:lnTo>
                  <a:pt x="39002" y="173079"/>
                </a:lnTo>
                <a:lnTo>
                  <a:pt x="40930" y="177946"/>
                </a:lnTo>
                <a:lnTo>
                  <a:pt x="40956" y="185416"/>
                </a:lnTo>
                <a:lnTo>
                  <a:pt x="41224" y="186888"/>
                </a:lnTo>
                <a:lnTo>
                  <a:pt x="41511" y="189291"/>
                </a:lnTo>
                <a:lnTo>
                  <a:pt x="42859" y="200198"/>
                </a:lnTo>
                <a:lnTo>
                  <a:pt x="42084" y="207554"/>
                </a:lnTo>
                <a:lnTo>
                  <a:pt x="41628" y="209316"/>
                </a:lnTo>
                <a:lnTo>
                  <a:pt x="33925" y="210377"/>
                </a:lnTo>
                <a:lnTo>
                  <a:pt x="31273" y="211473"/>
                </a:lnTo>
                <a:lnTo>
                  <a:pt x="29396" y="213615"/>
                </a:lnTo>
                <a:lnTo>
                  <a:pt x="25039" y="215048"/>
                </a:lnTo>
                <a:lnTo>
                  <a:pt x="26913" y="220261"/>
                </a:lnTo>
                <a:lnTo>
                  <a:pt x="24573" y="224837"/>
                </a:lnTo>
                <a:lnTo>
                  <a:pt x="21898" y="228384"/>
                </a:lnTo>
                <a:lnTo>
                  <a:pt x="19055" y="230747"/>
                </a:lnTo>
                <a:lnTo>
                  <a:pt x="14441" y="231824"/>
                </a:lnTo>
                <a:lnTo>
                  <a:pt x="8476" y="235790"/>
                </a:lnTo>
                <a:lnTo>
                  <a:pt x="6316" y="238101"/>
                </a:lnTo>
                <a:lnTo>
                  <a:pt x="229" y="249501"/>
                </a:lnTo>
                <a:lnTo>
                  <a:pt x="431" y="253680"/>
                </a:lnTo>
                <a:lnTo>
                  <a:pt x="574" y="256610"/>
                </a:lnTo>
                <a:lnTo>
                  <a:pt x="619" y="257510"/>
                </a:lnTo>
                <a:lnTo>
                  <a:pt x="861" y="262443"/>
                </a:lnTo>
                <a:lnTo>
                  <a:pt x="1081" y="266911"/>
                </a:lnTo>
                <a:lnTo>
                  <a:pt x="1327" y="271960"/>
                </a:lnTo>
                <a:lnTo>
                  <a:pt x="1552" y="276487"/>
                </a:lnTo>
                <a:lnTo>
                  <a:pt x="1934" y="284321"/>
                </a:lnTo>
                <a:lnTo>
                  <a:pt x="2874" y="303473"/>
                </a:lnTo>
                <a:lnTo>
                  <a:pt x="3219" y="310437"/>
                </a:lnTo>
                <a:lnTo>
                  <a:pt x="4505" y="336552"/>
                </a:lnTo>
                <a:lnTo>
                  <a:pt x="5365" y="353961"/>
                </a:lnTo>
                <a:lnTo>
                  <a:pt x="6874" y="384427"/>
                </a:lnTo>
                <a:lnTo>
                  <a:pt x="7091" y="388782"/>
                </a:lnTo>
                <a:lnTo>
                  <a:pt x="14012" y="388451"/>
                </a:lnTo>
                <a:lnTo>
                  <a:pt x="16499" y="388333"/>
                </a:lnTo>
                <a:lnTo>
                  <a:pt x="26259" y="387892"/>
                </a:lnTo>
                <a:lnTo>
                  <a:pt x="46433" y="387047"/>
                </a:lnTo>
                <a:lnTo>
                  <a:pt x="52141" y="386827"/>
                </a:lnTo>
                <a:lnTo>
                  <a:pt x="59367" y="386558"/>
                </a:lnTo>
                <a:lnTo>
                  <a:pt x="62056" y="386459"/>
                </a:lnTo>
                <a:lnTo>
                  <a:pt x="74409" y="386033"/>
                </a:lnTo>
                <a:lnTo>
                  <a:pt x="74909" y="386018"/>
                </a:lnTo>
                <a:lnTo>
                  <a:pt x="75611" y="385996"/>
                </a:lnTo>
                <a:lnTo>
                  <a:pt x="76478" y="385967"/>
                </a:lnTo>
                <a:lnTo>
                  <a:pt x="79016" y="385886"/>
                </a:lnTo>
                <a:lnTo>
                  <a:pt x="79468" y="385871"/>
                </a:lnTo>
                <a:lnTo>
                  <a:pt x="80133" y="385849"/>
                </a:lnTo>
                <a:lnTo>
                  <a:pt x="80518" y="385838"/>
                </a:lnTo>
                <a:lnTo>
                  <a:pt x="85779" y="385673"/>
                </a:lnTo>
                <a:lnTo>
                  <a:pt x="86745" y="385643"/>
                </a:lnTo>
                <a:lnTo>
                  <a:pt x="89768" y="385555"/>
                </a:lnTo>
                <a:lnTo>
                  <a:pt x="94440" y="385419"/>
                </a:lnTo>
                <a:lnTo>
                  <a:pt x="97214" y="385342"/>
                </a:lnTo>
                <a:lnTo>
                  <a:pt x="101629" y="386760"/>
                </a:lnTo>
                <a:lnTo>
                  <a:pt x="103903" y="387484"/>
                </a:lnTo>
                <a:lnTo>
                  <a:pt x="111327" y="389855"/>
                </a:lnTo>
                <a:lnTo>
                  <a:pt x="117417" y="391802"/>
                </a:lnTo>
                <a:lnTo>
                  <a:pt x="120940" y="391982"/>
                </a:lnTo>
                <a:lnTo>
                  <a:pt x="122376" y="391427"/>
                </a:lnTo>
                <a:lnTo>
                  <a:pt x="124345" y="392140"/>
                </a:lnTo>
                <a:lnTo>
                  <a:pt x="124882" y="391460"/>
                </a:lnTo>
                <a:lnTo>
                  <a:pt x="126814" y="388980"/>
                </a:lnTo>
                <a:lnTo>
                  <a:pt x="128195" y="387179"/>
                </a:lnTo>
                <a:lnTo>
                  <a:pt x="130928" y="383666"/>
                </a:lnTo>
                <a:lnTo>
                  <a:pt x="137125" y="375703"/>
                </a:lnTo>
                <a:lnTo>
                  <a:pt x="144090" y="373808"/>
                </a:lnTo>
                <a:lnTo>
                  <a:pt x="157285" y="372443"/>
                </a:lnTo>
                <a:lnTo>
                  <a:pt x="158357" y="373619"/>
                </a:lnTo>
                <a:lnTo>
                  <a:pt x="168841" y="369161"/>
                </a:lnTo>
                <a:lnTo>
                  <a:pt x="170703" y="369577"/>
                </a:lnTo>
                <a:lnTo>
                  <a:pt x="171273" y="366405"/>
                </a:lnTo>
                <a:lnTo>
                  <a:pt x="174197" y="366897"/>
                </a:lnTo>
                <a:lnTo>
                  <a:pt x="176346" y="363507"/>
                </a:lnTo>
                <a:lnTo>
                  <a:pt x="188292" y="368087"/>
                </a:lnTo>
                <a:lnTo>
                  <a:pt x="201696" y="365230"/>
                </a:lnTo>
                <a:lnTo>
                  <a:pt x="202401" y="365343"/>
                </a:lnTo>
                <a:lnTo>
                  <a:pt x="202452" y="365372"/>
                </a:lnTo>
                <a:lnTo>
                  <a:pt x="208576" y="366576"/>
                </a:lnTo>
                <a:lnTo>
                  <a:pt x="210673" y="367007"/>
                </a:lnTo>
                <a:lnTo>
                  <a:pt x="211026" y="367065"/>
                </a:lnTo>
                <a:lnTo>
                  <a:pt x="215148" y="363662"/>
                </a:lnTo>
                <a:lnTo>
                  <a:pt x="217466" y="361774"/>
                </a:lnTo>
                <a:lnTo>
                  <a:pt x="220709" y="359103"/>
                </a:lnTo>
                <a:lnTo>
                  <a:pt x="226543" y="357165"/>
                </a:lnTo>
                <a:lnTo>
                  <a:pt x="227553" y="356819"/>
                </a:lnTo>
                <a:lnTo>
                  <a:pt x="229555" y="355923"/>
                </a:lnTo>
                <a:lnTo>
                  <a:pt x="234033" y="353963"/>
                </a:lnTo>
                <a:lnTo>
                  <a:pt x="237658" y="352352"/>
                </a:lnTo>
                <a:lnTo>
                  <a:pt x="239781" y="351461"/>
                </a:lnTo>
                <a:lnTo>
                  <a:pt x="247786" y="348053"/>
                </a:lnTo>
                <a:lnTo>
                  <a:pt x="252840" y="347946"/>
                </a:lnTo>
                <a:lnTo>
                  <a:pt x="257895" y="347844"/>
                </a:lnTo>
                <a:lnTo>
                  <a:pt x="269077" y="342588"/>
                </a:lnTo>
                <a:lnTo>
                  <a:pt x="271108" y="341886"/>
                </a:lnTo>
                <a:lnTo>
                  <a:pt x="274590" y="340013"/>
                </a:lnTo>
                <a:lnTo>
                  <a:pt x="277224" y="338770"/>
                </a:lnTo>
                <a:lnTo>
                  <a:pt x="279777" y="336220"/>
                </a:lnTo>
                <a:lnTo>
                  <a:pt x="286889" y="332172"/>
                </a:lnTo>
                <a:lnTo>
                  <a:pt x="289471" y="330412"/>
                </a:lnTo>
                <a:lnTo>
                  <a:pt x="291095" y="329306"/>
                </a:lnTo>
                <a:lnTo>
                  <a:pt x="296135" y="325878"/>
                </a:lnTo>
                <a:lnTo>
                  <a:pt x="306699" y="318642"/>
                </a:lnTo>
                <a:lnTo>
                  <a:pt x="309987" y="316415"/>
                </a:lnTo>
                <a:lnTo>
                  <a:pt x="317679" y="31114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7B8433A-1EEA-057E-E287-49B681C69B08}"/>
              </a:ext>
            </a:extLst>
          </p:cNvPr>
          <p:cNvSpPr>
            <a:spLocks/>
          </p:cNvSpPr>
          <p:nvPr/>
        </p:nvSpPr>
        <p:spPr>
          <a:xfrm flipV="1">
            <a:off x="8316049" y="1048466"/>
            <a:ext cx="466936" cy="580484"/>
          </a:xfrm>
          <a:custGeom>
            <a:avLst/>
            <a:gdLst>
              <a:gd name="connsiteX0" fmla="*/ 275848 w 317982"/>
              <a:gd name="connsiteY0" fmla="*/ 255185 h 395308"/>
              <a:gd name="connsiteX1" fmla="*/ 275646 w 317982"/>
              <a:gd name="connsiteY1" fmla="*/ 251007 h 395308"/>
              <a:gd name="connsiteX2" fmla="*/ 281732 w 317982"/>
              <a:gd name="connsiteY2" fmla="*/ 239607 h 395308"/>
              <a:gd name="connsiteX3" fmla="*/ 283892 w 317982"/>
              <a:gd name="connsiteY3" fmla="*/ 237296 h 395308"/>
              <a:gd name="connsiteX4" fmla="*/ 289858 w 317982"/>
              <a:gd name="connsiteY4" fmla="*/ 233330 h 395308"/>
              <a:gd name="connsiteX5" fmla="*/ 294472 w 317982"/>
              <a:gd name="connsiteY5" fmla="*/ 232252 h 395308"/>
              <a:gd name="connsiteX6" fmla="*/ 297315 w 317982"/>
              <a:gd name="connsiteY6" fmla="*/ 229889 h 395308"/>
              <a:gd name="connsiteX7" fmla="*/ 299989 w 317982"/>
              <a:gd name="connsiteY7" fmla="*/ 226343 h 395308"/>
              <a:gd name="connsiteX8" fmla="*/ 302329 w 317982"/>
              <a:gd name="connsiteY8" fmla="*/ 221766 h 395308"/>
              <a:gd name="connsiteX9" fmla="*/ 300456 w 317982"/>
              <a:gd name="connsiteY9" fmla="*/ 216554 h 395308"/>
              <a:gd name="connsiteX10" fmla="*/ 304812 w 317982"/>
              <a:gd name="connsiteY10" fmla="*/ 215120 h 395308"/>
              <a:gd name="connsiteX11" fmla="*/ 306689 w 317982"/>
              <a:gd name="connsiteY11" fmla="*/ 212979 h 395308"/>
              <a:gd name="connsiteX12" fmla="*/ 309342 w 317982"/>
              <a:gd name="connsiteY12" fmla="*/ 211882 h 395308"/>
              <a:gd name="connsiteX13" fmla="*/ 317045 w 317982"/>
              <a:gd name="connsiteY13" fmla="*/ 210821 h 395308"/>
              <a:gd name="connsiteX14" fmla="*/ 317500 w 317982"/>
              <a:gd name="connsiteY14" fmla="*/ 209059 h 395308"/>
              <a:gd name="connsiteX15" fmla="*/ 318275 w 317982"/>
              <a:gd name="connsiteY15" fmla="*/ 201704 h 395308"/>
              <a:gd name="connsiteX16" fmla="*/ 316927 w 317982"/>
              <a:gd name="connsiteY16" fmla="*/ 190796 h 395308"/>
              <a:gd name="connsiteX17" fmla="*/ 316641 w 317982"/>
              <a:gd name="connsiteY17" fmla="*/ 188394 h 395308"/>
              <a:gd name="connsiteX18" fmla="*/ 316372 w 317982"/>
              <a:gd name="connsiteY18" fmla="*/ 186922 h 395308"/>
              <a:gd name="connsiteX19" fmla="*/ 316347 w 317982"/>
              <a:gd name="connsiteY19" fmla="*/ 179452 h 395308"/>
              <a:gd name="connsiteX20" fmla="*/ 314418 w 317982"/>
              <a:gd name="connsiteY20" fmla="*/ 174585 h 395308"/>
              <a:gd name="connsiteX21" fmla="*/ 308148 w 317982"/>
              <a:gd name="connsiteY21" fmla="*/ 158843 h 395308"/>
              <a:gd name="connsiteX22" fmla="*/ 306572 w 317982"/>
              <a:gd name="connsiteY22" fmla="*/ 150331 h 395308"/>
              <a:gd name="connsiteX23" fmla="*/ 306175 w 317982"/>
              <a:gd name="connsiteY23" fmla="*/ 147090 h 395308"/>
              <a:gd name="connsiteX24" fmla="*/ 305958 w 317982"/>
              <a:gd name="connsiteY24" fmla="*/ 143959 h 395308"/>
              <a:gd name="connsiteX25" fmla="*/ 305962 w 317982"/>
              <a:gd name="connsiteY25" fmla="*/ 131022 h 395308"/>
              <a:gd name="connsiteX26" fmla="*/ 305334 w 317982"/>
              <a:gd name="connsiteY26" fmla="*/ 125524 h 395308"/>
              <a:gd name="connsiteX27" fmla="*/ 305363 w 317982"/>
              <a:gd name="connsiteY27" fmla="*/ 120581 h 395308"/>
              <a:gd name="connsiteX28" fmla="*/ 305033 w 317982"/>
              <a:gd name="connsiteY28" fmla="*/ 116815 h 395308"/>
              <a:gd name="connsiteX29" fmla="*/ 303585 w 317982"/>
              <a:gd name="connsiteY29" fmla="*/ 110071 h 395308"/>
              <a:gd name="connsiteX30" fmla="*/ 302483 w 317982"/>
              <a:gd name="connsiteY30" fmla="*/ 104912 h 395308"/>
              <a:gd name="connsiteX31" fmla="*/ 304360 w 317982"/>
              <a:gd name="connsiteY31" fmla="*/ 100272 h 395308"/>
              <a:gd name="connsiteX32" fmla="*/ 301657 w 317982"/>
              <a:gd name="connsiteY32" fmla="*/ 93027 h 395308"/>
              <a:gd name="connsiteX33" fmla="*/ 291066 w 317982"/>
              <a:gd name="connsiteY33" fmla="*/ 66492 h 395308"/>
              <a:gd name="connsiteX34" fmla="*/ 285630 w 317982"/>
              <a:gd name="connsiteY34" fmla="*/ 69112 h 395308"/>
              <a:gd name="connsiteX35" fmla="*/ 284770 w 317982"/>
              <a:gd name="connsiteY35" fmla="*/ 67958 h 395308"/>
              <a:gd name="connsiteX36" fmla="*/ 281012 w 317982"/>
              <a:gd name="connsiteY36" fmla="*/ 67515 h 395308"/>
              <a:gd name="connsiteX37" fmla="*/ 277019 w 317982"/>
              <a:gd name="connsiteY37" fmla="*/ 67057 h 395308"/>
              <a:gd name="connsiteX38" fmla="*/ 273956 w 317982"/>
              <a:gd name="connsiteY38" fmla="*/ 66123 h 395308"/>
              <a:gd name="connsiteX39" fmla="*/ 272332 w 317982"/>
              <a:gd name="connsiteY39" fmla="*/ 65588 h 395308"/>
              <a:gd name="connsiteX40" fmla="*/ 266752 w 317982"/>
              <a:gd name="connsiteY40" fmla="*/ 63177 h 395308"/>
              <a:gd name="connsiteX41" fmla="*/ 262175 w 317982"/>
              <a:gd name="connsiteY41" fmla="*/ 63079 h 395308"/>
              <a:gd name="connsiteX42" fmla="*/ 258550 w 317982"/>
              <a:gd name="connsiteY42" fmla="*/ 63549 h 395308"/>
              <a:gd name="connsiteX43" fmla="*/ 260350 w 317982"/>
              <a:gd name="connsiteY43" fmla="*/ 59243 h 395308"/>
              <a:gd name="connsiteX44" fmla="*/ 235106 w 317982"/>
              <a:gd name="connsiteY44" fmla="*/ 47145 h 395308"/>
              <a:gd name="connsiteX45" fmla="*/ 235492 w 317982"/>
              <a:gd name="connsiteY45" fmla="*/ 44273 h 395308"/>
              <a:gd name="connsiteX46" fmla="*/ 233516 w 317982"/>
              <a:gd name="connsiteY46" fmla="*/ 8834 h 395308"/>
              <a:gd name="connsiteX47" fmla="*/ 232630 w 317982"/>
              <a:gd name="connsiteY47" fmla="*/ 7573 h 395308"/>
              <a:gd name="connsiteX48" fmla="*/ 232333 w 317982"/>
              <a:gd name="connsiteY48" fmla="*/ 7153 h 395308"/>
              <a:gd name="connsiteX49" fmla="*/ 227565 w 317982"/>
              <a:gd name="connsiteY49" fmla="*/ 288 h 395308"/>
              <a:gd name="connsiteX50" fmla="*/ 214671 w 317982"/>
              <a:gd name="connsiteY50" fmla="*/ 1312 h 395308"/>
              <a:gd name="connsiteX51" fmla="*/ 213962 w 317982"/>
              <a:gd name="connsiteY51" fmla="*/ 1383 h 395308"/>
              <a:gd name="connsiteX52" fmla="*/ 213790 w 317982"/>
              <a:gd name="connsiteY52" fmla="*/ 2207 h 395308"/>
              <a:gd name="connsiteX53" fmla="*/ 203875 w 317982"/>
              <a:gd name="connsiteY53" fmla="*/ 2360 h 395308"/>
              <a:gd name="connsiteX54" fmla="*/ 201719 w 317982"/>
              <a:gd name="connsiteY54" fmla="*/ 2549 h 395308"/>
              <a:gd name="connsiteX55" fmla="*/ 201190 w 317982"/>
              <a:gd name="connsiteY55" fmla="*/ 4066 h 395308"/>
              <a:gd name="connsiteX56" fmla="*/ 198240 w 317982"/>
              <a:gd name="connsiteY56" fmla="*/ 6517 h 395308"/>
              <a:gd name="connsiteX57" fmla="*/ 194879 w 317982"/>
              <a:gd name="connsiteY57" fmla="*/ 4979 h 395308"/>
              <a:gd name="connsiteX58" fmla="*/ 193006 w 317982"/>
              <a:gd name="connsiteY58" fmla="*/ 4136 h 395308"/>
              <a:gd name="connsiteX59" fmla="*/ 192910 w 317982"/>
              <a:gd name="connsiteY59" fmla="*/ 4113 h 395308"/>
              <a:gd name="connsiteX60" fmla="*/ 192840 w 317982"/>
              <a:gd name="connsiteY60" fmla="*/ 4117 h 395308"/>
              <a:gd name="connsiteX61" fmla="*/ 190625 w 317982"/>
              <a:gd name="connsiteY61" fmla="*/ 4606 h 395308"/>
              <a:gd name="connsiteX62" fmla="*/ 187466 w 317982"/>
              <a:gd name="connsiteY62" fmla="*/ 4574 h 395308"/>
              <a:gd name="connsiteX63" fmla="*/ 183653 w 317982"/>
              <a:gd name="connsiteY63" fmla="*/ 4557 h 395308"/>
              <a:gd name="connsiteX64" fmla="*/ 183616 w 317982"/>
              <a:gd name="connsiteY64" fmla="*/ 4531 h 395308"/>
              <a:gd name="connsiteX65" fmla="*/ 180939 w 317982"/>
              <a:gd name="connsiteY65" fmla="*/ 9624 h 395308"/>
              <a:gd name="connsiteX66" fmla="*/ 174495 w 317982"/>
              <a:gd name="connsiteY66" fmla="*/ 12787 h 395308"/>
              <a:gd name="connsiteX67" fmla="*/ 173125 w 317982"/>
              <a:gd name="connsiteY67" fmla="*/ 21205 h 395308"/>
              <a:gd name="connsiteX68" fmla="*/ 173015 w 317982"/>
              <a:gd name="connsiteY68" fmla="*/ 21999 h 395308"/>
              <a:gd name="connsiteX69" fmla="*/ 172427 w 317982"/>
              <a:gd name="connsiteY69" fmla="*/ 25678 h 395308"/>
              <a:gd name="connsiteX70" fmla="*/ 170778 w 317982"/>
              <a:gd name="connsiteY70" fmla="*/ 29254 h 395308"/>
              <a:gd name="connsiteX71" fmla="*/ 167949 w 317982"/>
              <a:gd name="connsiteY71" fmla="*/ 27729 h 395308"/>
              <a:gd name="connsiteX72" fmla="*/ 166675 w 317982"/>
              <a:gd name="connsiteY72" fmla="*/ 27670 h 395308"/>
              <a:gd name="connsiteX73" fmla="*/ 164225 w 317982"/>
              <a:gd name="connsiteY73" fmla="*/ 24549 h 395308"/>
              <a:gd name="connsiteX74" fmla="*/ 160250 w 317982"/>
              <a:gd name="connsiteY74" fmla="*/ 21739 h 395308"/>
              <a:gd name="connsiteX75" fmla="*/ 155588 w 317982"/>
              <a:gd name="connsiteY75" fmla="*/ 22446 h 395308"/>
              <a:gd name="connsiteX76" fmla="*/ 154446 w 317982"/>
              <a:gd name="connsiteY76" fmla="*/ 30973 h 395308"/>
              <a:gd name="connsiteX77" fmla="*/ 154277 w 317982"/>
              <a:gd name="connsiteY77" fmla="*/ 32150 h 395308"/>
              <a:gd name="connsiteX78" fmla="*/ 145880 w 317982"/>
              <a:gd name="connsiteY78" fmla="*/ 24018 h 395308"/>
              <a:gd name="connsiteX79" fmla="*/ 142658 w 317982"/>
              <a:gd name="connsiteY79" fmla="*/ 24778 h 395308"/>
              <a:gd name="connsiteX80" fmla="*/ 139224 w 317982"/>
              <a:gd name="connsiteY80" fmla="*/ 25266 h 395308"/>
              <a:gd name="connsiteX81" fmla="*/ 137357 w 317982"/>
              <a:gd name="connsiteY81" fmla="*/ 24881 h 395308"/>
              <a:gd name="connsiteX82" fmla="*/ 136109 w 317982"/>
              <a:gd name="connsiteY82" fmla="*/ 24741 h 395308"/>
              <a:gd name="connsiteX83" fmla="*/ 136858 w 317982"/>
              <a:gd name="connsiteY83" fmla="*/ 28414 h 395308"/>
              <a:gd name="connsiteX84" fmla="*/ 135422 w 317982"/>
              <a:gd name="connsiteY84" fmla="*/ 28930 h 395308"/>
              <a:gd name="connsiteX85" fmla="*/ 134492 w 317982"/>
              <a:gd name="connsiteY85" fmla="*/ 28417 h 395308"/>
              <a:gd name="connsiteX86" fmla="*/ 125081 w 317982"/>
              <a:gd name="connsiteY86" fmla="*/ 23542 h 395308"/>
              <a:gd name="connsiteX87" fmla="*/ 122770 w 317982"/>
              <a:gd name="connsiteY87" fmla="*/ 21682 h 395308"/>
              <a:gd name="connsiteX88" fmla="*/ 123266 w 317982"/>
              <a:gd name="connsiteY88" fmla="*/ 20536 h 395308"/>
              <a:gd name="connsiteX89" fmla="*/ 123700 w 317982"/>
              <a:gd name="connsiteY89" fmla="*/ 19570 h 395308"/>
              <a:gd name="connsiteX90" fmla="*/ 122881 w 317982"/>
              <a:gd name="connsiteY90" fmla="*/ 19546 h 395308"/>
              <a:gd name="connsiteX91" fmla="*/ 122719 w 317982"/>
              <a:gd name="connsiteY91" fmla="*/ 19588 h 395308"/>
              <a:gd name="connsiteX92" fmla="*/ 119141 w 317982"/>
              <a:gd name="connsiteY92" fmla="*/ 20450 h 395308"/>
              <a:gd name="connsiteX93" fmla="*/ 116551 w 317982"/>
              <a:gd name="connsiteY93" fmla="*/ 18789 h 395308"/>
              <a:gd name="connsiteX94" fmla="*/ 115196 w 317982"/>
              <a:gd name="connsiteY94" fmla="*/ 17294 h 395308"/>
              <a:gd name="connsiteX95" fmla="*/ 113605 w 317982"/>
              <a:gd name="connsiteY95" fmla="*/ 15642 h 395308"/>
              <a:gd name="connsiteX96" fmla="*/ 110241 w 317982"/>
              <a:gd name="connsiteY96" fmla="*/ 12326 h 395308"/>
              <a:gd name="connsiteX97" fmla="*/ 107144 w 317982"/>
              <a:gd name="connsiteY97" fmla="*/ 10827 h 395308"/>
              <a:gd name="connsiteX98" fmla="*/ 106935 w 317982"/>
              <a:gd name="connsiteY98" fmla="*/ 10931 h 395308"/>
              <a:gd name="connsiteX99" fmla="*/ 105572 w 317982"/>
              <a:gd name="connsiteY99" fmla="*/ 11683 h 395308"/>
              <a:gd name="connsiteX100" fmla="*/ 99231 w 317982"/>
              <a:gd name="connsiteY100" fmla="*/ 14535 h 395308"/>
              <a:gd name="connsiteX101" fmla="*/ 92557 w 317982"/>
              <a:gd name="connsiteY101" fmla="*/ 17657 h 395308"/>
              <a:gd name="connsiteX102" fmla="*/ 92208 w 317982"/>
              <a:gd name="connsiteY102" fmla="*/ 17861 h 395308"/>
              <a:gd name="connsiteX103" fmla="*/ 81386 w 317982"/>
              <a:gd name="connsiteY103" fmla="*/ 22692 h 395308"/>
              <a:gd name="connsiteX104" fmla="*/ 72019 w 317982"/>
              <a:gd name="connsiteY104" fmla="*/ 27071 h 395308"/>
              <a:gd name="connsiteX105" fmla="*/ 62953 w 317982"/>
              <a:gd name="connsiteY105" fmla="*/ 31414 h 395308"/>
              <a:gd name="connsiteX106" fmla="*/ 62435 w 317982"/>
              <a:gd name="connsiteY106" fmla="*/ 31723 h 395308"/>
              <a:gd name="connsiteX107" fmla="*/ 48179 w 317982"/>
              <a:gd name="connsiteY107" fmla="*/ 38000 h 395308"/>
              <a:gd name="connsiteX108" fmla="*/ 43591 w 317982"/>
              <a:gd name="connsiteY108" fmla="*/ 40476 h 395308"/>
              <a:gd name="connsiteX109" fmla="*/ 16511 w 317982"/>
              <a:gd name="connsiteY109" fmla="*/ 53466 h 395308"/>
              <a:gd name="connsiteX110" fmla="*/ 20276 w 317982"/>
              <a:gd name="connsiteY110" fmla="*/ 90797 h 395308"/>
              <a:gd name="connsiteX111" fmla="*/ 20474 w 317982"/>
              <a:gd name="connsiteY111" fmla="*/ 92589 h 395308"/>
              <a:gd name="connsiteX112" fmla="*/ 293 w 317982"/>
              <a:gd name="connsiteY112" fmla="*/ 92189 h 395308"/>
              <a:gd name="connsiteX113" fmla="*/ 9748 w 317982"/>
              <a:gd name="connsiteY113" fmla="*/ 107244 h 395308"/>
              <a:gd name="connsiteX114" fmla="*/ 10512 w 317982"/>
              <a:gd name="connsiteY114" fmla="*/ 108392 h 395308"/>
              <a:gd name="connsiteX115" fmla="*/ 11004 w 317982"/>
              <a:gd name="connsiteY115" fmla="*/ 109160 h 395308"/>
              <a:gd name="connsiteX116" fmla="*/ 16940 w 317982"/>
              <a:gd name="connsiteY116" fmla="*/ 118570 h 395308"/>
              <a:gd name="connsiteX117" fmla="*/ 17888 w 317982"/>
              <a:gd name="connsiteY117" fmla="*/ 120285 h 395308"/>
              <a:gd name="connsiteX118" fmla="*/ 19008 w 317982"/>
              <a:gd name="connsiteY118" fmla="*/ 121807 h 395308"/>
              <a:gd name="connsiteX119" fmla="*/ 22513 w 317982"/>
              <a:gd name="connsiteY119" fmla="*/ 127410 h 395308"/>
              <a:gd name="connsiteX120" fmla="*/ 23152 w 317982"/>
              <a:gd name="connsiteY120" fmla="*/ 128397 h 395308"/>
              <a:gd name="connsiteX121" fmla="*/ 26146 w 317982"/>
              <a:gd name="connsiteY121" fmla="*/ 133119 h 395308"/>
              <a:gd name="connsiteX122" fmla="*/ 32798 w 317982"/>
              <a:gd name="connsiteY122" fmla="*/ 143961 h 395308"/>
              <a:gd name="connsiteX123" fmla="*/ 36777 w 317982"/>
              <a:gd name="connsiteY123" fmla="*/ 149758 h 395308"/>
              <a:gd name="connsiteX124" fmla="*/ 41938 w 317982"/>
              <a:gd name="connsiteY124" fmla="*/ 158129 h 395308"/>
              <a:gd name="connsiteX125" fmla="*/ 17267 w 317982"/>
              <a:gd name="connsiteY125" fmla="*/ 166051 h 395308"/>
              <a:gd name="connsiteX126" fmla="*/ 18652 w 317982"/>
              <a:gd name="connsiteY126" fmla="*/ 179351 h 395308"/>
              <a:gd name="connsiteX127" fmla="*/ 19424 w 317982"/>
              <a:gd name="connsiteY127" fmla="*/ 186753 h 395308"/>
              <a:gd name="connsiteX128" fmla="*/ 20386 w 317982"/>
              <a:gd name="connsiteY128" fmla="*/ 195976 h 395308"/>
              <a:gd name="connsiteX129" fmla="*/ 20397 w 317982"/>
              <a:gd name="connsiteY129" fmla="*/ 196063 h 395308"/>
              <a:gd name="connsiteX130" fmla="*/ 20404 w 317982"/>
              <a:gd name="connsiteY130" fmla="*/ 196149 h 395308"/>
              <a:gd name="connsiteX131" fmla="*/ 22032 w 317982"/>
              <a:gd name="connsiteY131" fmla="*/ 211704 h 395308"/>
              <a:gd name="connsiteX132" fmla="*/ 22039 w 317982"/>
              <a:gd name="connsiteY132" fmla="*/ 211791 h 395308"/>
              <a:gd name="connsiteX133" fmla="*/ 22046 w 317982"/>
              <a:gd name="connsiteY133" fmla="*/ 211878 h 395308"/>
              <a:gd name="connsiteX134" fmla="*/ 22968 w 317982"/>
              <a:gd name="connsiteY134" fmla="*/ 220667 h 395308"/>
              <a:gd name="connsiteX135" fmla="*/ 23093 w 317982"/>
              <a:gd name="connsiteY135" fmla="*/ 221852 h 395308"/>
              <a:gd name="connsiteX136" fmla="*/ 24485 w 317982"/>
              <a:gd name="connsiteY136" fmla="*/ 235152 h 395308"/>
              <a:gd name="connsiteX137" fmla="*/ 39208 w 317982"/>
              <a:gd name="connsiteY137" fmla="*/ 230403 h 395308"/>
              <a:gd name="connsiteX138" fmla="*/ 46963 w 317982"/>
              <a:gd name="connsiteY138" fmla="*/ 227908 h 395308"/>
              <a:gd name="connsiteX139" fmla="*/ 54938 w 317982"/>
              <a:gd name="connsiteY139" fmla="*/ 225317 h 395308"/>
              <a:gd name="connsiteX140" fmla="*/ 59004 w 317982"/>
              <a:gd name="connsiteY140" fmla="*/ 223990 h 395308"/>
              <a:gd name="connsiteX141" fmla="*/ 58795 w 317982"/>
              <a:gd name="connsiteY141" fmla="*/ 227047 h 395308"/>
              <a:gd name="connsiteX142" fmla="*/ 56411 w 317982"/>
              <a:gd name="connsiteY142" fmla="*/ 240389 h 395308"/>
              <a:gd name="connsiteX143" fmla="*/ 57483 w 317982"/>
              <a:gd name="connsiteY143" fmla="*/ 255413 h 395308"/>
              <a:gd name="connsiteX144" fmla="*/ 57296 w 317982"/>
              <a:gd name="connsiteY144" fmla="*/ 271465 h 395308"/>
              <a:gd name="connsiteX145" fmla="*/ 70627 w 317982"/>
              <a:gd name="connsiteY145" fmla="*/ 265280 h 395308"/>
              <a:gd name="connsiteX146" fmla="*/ 90276 w 317982"/>
              <a:gd name="connsiteY146" fmla="*/ 257282 h 395308"/>
              <a:gd name="connsiteX147" fmla="*/ 101737 w 317982"/>
              <a:gd name="connsiteY147" fmla="*/ 252621 h 395308"/>
              <a:gd name="connsiteX148" fmla="*/ 118774 w 317982"/>
              <a:gd name="connsiteY148" fmla="*/ 279516 h 395308"/>
              <a:gd name="connsiteX149" fmla="*/ 120618 w 317982"/>
              <a:gd name="connsiteY149" fmla="*/ 282132 h 395308"/>
              <a:gd name="connsiteX150" fmla="*/ 128923 w 317982"/>
              <a:gd name="connsiteY150" fmla="*/ 295501 h 395308"/>
              <a:gd name="connsiteX151" fmla="*/ 135671 w 317982"/>
              <a:gd name="connsiteY151" fmla="*/ 306032 h 395308"/>
              <a:gd name="connsiteX152" fmla="*/ 160628 w 317982"/>
              <a:gd name="connsiteY152" fmla="*/ 345471 h 395308"/>
              <a:gd name="connsiteX153" fmla="*/ 192488 w 317982"/>
              <a:gd name="connsiteY153" fmla="*/ 395597 h 395308"/>
              <a:gd name="connsiteX154" fmla="*/ 196837 w 317982"/>
              <a:gd name="connsiteY154" fmla="*/ 395299 h 395308"/>
              <a:gd name="connsiteX155" fmla="*/ 204764 w 317982"/>
              <a:gd name="connsiteY155" fmla="*/ 394763 h 395308"/>
              <a:gd name="connsiteX156" fmla="*/ 209363 w 317982"/>
              <a:gd name="connsiteY156" fmla="*/ 394458 h 395308"/>
              <a:gd name="connsiteX157" fmla="*/ 226481 w 317982"/>
              <a:gd name="connsiteY157" fmla="*/ 393370 h 395308"/>
              <a:gd name="connsiteX158" fmla="*/ 243515 w 317982"/>
              <a:gd name="connsiteY158" fmla="*/ 392356 h 395308"/>
              <a:gd name="connsiteX159" fmla="*/ 244018 w 317982"/>
              <a:gd name="connsiteY159" fmla="*/ 392326 h 395308"/>
              <a:gd name="connsiteX160" fmla="*/ 244517 w 317982"/>
              <a:gd name="connsiteY160" fmla="*/ 392297 h 395308"/>
              <a:gd name="connsiteX161" fmla="*/ 246633 w 317982"/>
              <a:gd name="connsiteY161" fmla="*/ 392176 h 395308"/>
              <a:gd name="connsiteX162" fmla="*/ 248485 w 317982"/>
              <a:gd name="connsiteY162" fmla="*/ 392073 h 395308"/>
              <a:gd name="connsiteX163" fmla="*/ 251603 w 317982"/>
              <a:gd name="connsiteY163" fmla="*/ 391896 h 395308"/>
              <a:gd name="connsiteX164" fmla="*/ 254920 w 317982"/>
              <a:gd name="connsiteY164" fmla="*/ 391713 h 395308"/>
              <a:gd name="connsiteX165" fmla="*/ 261356 w 317982"/>
              <a:gd name="connsiteY165" fmla="*/ 391364 h 395308"/>
              <a:gd name="connsiteX166" fmla="*/ 273500 w 317982"/>
              <a:gd name="connsiteY166" fmla="*/ 390732 h 395308"/>
              <a:gd name="connsiteX167" fmla="*/ 277750 w 317982"/>
              <a:gd name="connsiteY167" fmla="*/ 390518 h 395308"/>
              <a:gd name="connsiteX168" fmla="*/ 282507 w 317982"/>
              <a:gd name="connsiteY168" fmla="*/ 390287 h 395308"/>
              <a:gd name="connsiteX169" fmla="*/ 282291 w 317982"/>
              <a:gd name="connsiteY169" fmla="*/ 385932 h 395308"/>
              <a:gd name="connsiteX170" fmla="*/ 280781 w 317982"/>
              <a:gd name="connsiteY170" fmla="*/ 355467 h 395308"/>
              <a:gd name="connsiteX171" fmla="*/ 279921 w 317982"/>
              <a:gd name="connsiteY171" fmla="*/ 338057 h 395308"/>
              <a:gd name="connsiteX172" fmla="*/ 278636 w 317982"/>
              <a:gd name="connsiteY172" fmla="*/ 311942 h 395308"/>
              <a:gd name="connsiteX173" fmla="*/ 278290 w 317982"/>
              <a:gd name="connsiteY173" fmla="*/ 304978 h 395308"/>
              <a:gd name="connsiteX174" fmla="*/ 277350 w 317982"/>
              <a:gd name="connsiteY174" fmla="*/ 285827 h 395308"/>
              <a:gd name="connsiteX175" fmla="*/ 276968 w 317982"/>
              <a:gd name="connsiteY175" fmla="*/ 277992 h 395308"/>
              <a:gd name="connsiteX176" fmla="*/ 276744 w 317982"/>
              <a:gd name="connsiteY176" fmla="*/ 273466 h 395308"/>
              <a:gd name="connsiteX177" fmla="*/ 276498 w 317982"/>
              <a:gd name="connsiteY177" fmla="*/ 268417 h 395308"/>
              <a:gd name="connsiteX178" fmla="*/ 276277 w 317982"/>
              <a:gd name="connsiteY178" fmla="*/ 263948 h 395308"/>
              <a:gd name="connsiteX179" fmla="*/ 276035 w 317982"/>
              <a:gd name="connsiteY179" fmla="*/ 259015 h 395308"/>
              <a:gd name="connsiteX180" fmla="*/ 275991 w 317982"/>
              <a:gd name="connsiteY180" fmla="*/ 258116 h 395308"/>
              <a:gd name="connsiteX181" fmla="*/ 275848 w 317982"/>
              <a:gd name="connsiteY181" fmla="*/ 255185 h 39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</a:cxnLst>
            <a:rect l="l" t="t" r="r" b="b"/>
            <a:pathLst>
              <a:path w="317982" h="395308">
                <a:moveTo>
                  <a:pt x="275848" y="255185"/>
                </a:moveTo>
                <a:lnTo>
                  <a:pt x="275646" y="251007"/>
                </a:lnTo>
                <a:lnTo>
                  <a:pt x="281732" y="239607"/>
                </a:lnTo>
                <a:lnTo>
                  <a:pt x="283892" y="237296"/>
                </a:lnTo>
                <a:lnTo>
                  <a:pt x="289858" y="233330"/>
                </a:lnTo>
                <a:lnTo>
                  <a:pt x="294472" y="232252"/>
                </a:lnTo>
                <a:lnTo>
                  <a:pt x="297315" y="229889"/>
                </a:lnTo>
                <a:lnTo>
                  <a:pt x="299989" y="226343"/>
                </a:lnTo>
                <a:lnTo>
                  <a:pt x="302329" y="221766"/>
                </a:lnTo>
                <a:lnTo>
                  <a:pt x="300456" y="216554"/>
                </a:lnTo>
                <a:lnTo>
                  <a:pt x="304812" y="215120"/>
                </a:lnTo>
                <a:lnTo>
                  <a:pt x="306689" y="212979"/>
                </a:lnTo>
                <a:lnTo>
                  <a:pt x="309342" y="211882"/>
                </a:lnTo>
                <a:lnTo>
                  <a:pt x="317045" y="210821"/>
                </a:lnTo>
                <a:lnTo>
                  <a:pt x="317500" y="209059"/>
                </a:lnTo>
                <a:lnTo>
                  <a:pt x="318275" y="201704"/>
                </a:lnTo>
                <a:lnTo>
                  <a:pt x="316927" y="190796"/>
                </a:lnTo>
                <a:lnTo>
                  <a:pt x="316641" y="188394"/>
                </a:lnTo>
                <a:lnTo>
                  <a:pt x="316372" y="186922"/>
                </a:lnTo>
                <a:lnTo>
                  <a:pt x="316347" y="179452"/>
                </a:lnTo>
                <a:lnTo>
                  <a:pt x="314418" y="174585"/>
                </a:lnTo>
                <a:lnTo>
                  <a:pt x="308148" y="158843"/>
                </a:lnTo>
                <a:lnTo>
                  <a:pt x="306572" y="150331"/>
                </a:lnTo>
                <a:lnTo>
                  <a:pt x="306175" y="147090"/>
                </a:lnTo>
                <a:lnTo>
                  <a:pt x="305958" y="143959"/>
                </a:lnTo>
                <a:lnTo>
                  <a:pt x="305962" y="131022"/>
                </a:lnTo>
                <a:lnTo>
                  <a:pt x="305334" y="125524"/>
                </a:lnTo>
                <a:lnTo>
                  <a:pt x="305363" y="120581"/>
                </a:lnTo>
                <a:lnTo>
                  <a:pt x="305033" y="116815"/>
                </a:lnTo>
                <a:lnTo>
                  <a:pt x="303585" y="110071"/>
                </a:lnTo>
                <a:lnTo>
                  <a:pt x="302483" y="104912"/>
                </a:lnTo>
                <a:lnTo>
                  <a:pt x="304360" y="100272"/>
                </a:lnTo>
                <a:lnTo>
                  <a:pt x="301657" y="93027"/>
                </a:lnTo>
                <a:lnTo>
                  <a:pt x="291066" y="66492"/>
                </a:lnTo>
                <a:lnTo>
                  <a:pt x="285630" y="69112"/>
                </a:lnTo>
                <a:lnTo>
                  <a:pt x="284770" y="67958"/>
                </a:lnTo>
                <a:lnTo>
                  <a:pt x="281012" y="67515"/>
                </a:lnTo>
                <a:lnTo>
                  <a:pt x="277019" y="67057"/>
                </a:lnTo>
                <a:lnTo>
                  <a:pt x="273956" y="66123"/>
                </a:lnTo>
                <a:lnTo>
                  <a:pt x="272332" y="65588"/>
                </a:lnTo>
                <a:lnTo>
                  <a:pt x="266752" y="63177"/>
                </a:lnTo>
                <a:lnTo>
                  <a:pt x="262175" y="63079"/>
                </a:lnTo>
                <a:lnTo>
                  <a:pt x="258550" y="63549"/>
                </a:lnTo>
                <a:lnTo>
                  <a:pt x="260350" y="59243"/>
                </a:lnTo>
                <a:lnTo>
                  <a:pt x="235106" y="47145"/>
                </a:lnTo>
                <a:lnTo>
                  <a:pt x="235492" y="44273"/>
                </a:lnTo>
                <a:lnTo>
                  <a:pt x="233516" y="8834"/>
                </a:lnTo>
                <a:lnTo>
                  <a:pt x="232630" y="7573"/>
                </a:lnTo>
                <a:lnTo>
                  <a:pt x="232333" y="7153"/>
                </a:lnTo>
                <a:lnTo>
                  <a:pt x="227565" y="288"/>
                </a:lnTo>
                <a:lnTo>
                  <a:pt x="214671" y="1312"/>
                </a:lnTo>
                <a:lnTo>
                  <a:pt x="213962" y="1383"/>
                </a:lnTo>
                <a:lnTo>
                  <a:pt x="213790" y="2207"/>
                </a:lnTo>
                <a:lnTo>
                  <a:pt x="203875" y="2360"/>
                </a:lnTo>
                <a:lnTo>
                  <a:pt x="201719" y="2549"/>
                </a:lnTo>
                <a:lnTo>
                  <a:pt x="201190" y="4066"/>
                </a:lnTo>
                <a:lnTo>
                  <a:pt x="198240" y="6517"/>
                </a:lnTo>
                <a:lnTo>
                  <a:pt x="194879" y="4979"/>
                </a:lnTo>
                <a:lnTo>
                  <a:pt x="193006" y="4136"/>
                </a:lnTo>
                <a:lnTo>
                  <a:pt x="192910" y="4113"/>
                </a:lnTo>
                <a:lnTo>
                  <a:pt x="192840" y="4117"/>
                </a:lnTo>
                <a:lnTo>
                  <a:pt x="190625" y="4606"/>
                </a:lnTo>
                <a:lnTo>
                  <a:pt x="187466" y="4574"/>
                </a:lnTo>
                <a:lnTo>
                  <a:pt x="183653" y="4557"/>
                </a:lnTo>
                <a:lnTo>
                  <a:pt x="183616" y="4531"/>
                </a:lnTo>
                <a:lnTo>
                  <a:pt x="180939" y="9624"/>
                </a:lnTo>
                <a:lnTo>
                  <a:pt x="174495" y="12787"/>
                </a:lnTo>
                <a:lnTo>
                  <a:pt x="173125" y="21205"/>
                </a:lnTo>
                <a:lnTo>
                  <a:pt x="173015" y="21999"/>
                </a:lnTo>
                <a:lnTo>
                  <a:pt x="172427" y="25678"/>
                </a:lnTo>
                <a:lnTo>
                  <a:pt x="170778" y="29254"/>
                </a:lnTo>
                <a:lnTo>
                  <a:pt x="167949" y="27729"/>
                </a:lnTo>
                <a:lnTo>
                  <a:pt x="166675" y="27670"/>
                </a:lnTo>
                <a:lnTo>
                  <a:pt x="164225" y="24549"/>
                </a:lnTo>
                <a:lnTo>
                  <a:pt x="160250" y="21739"/>
                </a:lnTo>
                <a:lnTo>
                  <a:pt x="155588" y="22446"/>
                </a:lnTo>
                <a:lnTo>
                  <a:pt x="154446" y="30973"/>
                </a:lnTo>
                <a:lnTo>
                  <a:pt x="154277" y="32150"/>
                </a:lnTo>
                <a:lnTo>
                  <a:pt x="145880" y="24018"/>
                </a:lnTo>
                <a:lnTo>
                  <a:pt x="142658" y="24778"/>
                </a:lnTo>
                <a:lnTo>
                  <a:pt x="139224" y="25266"/>
                </a:lnTo>
                <a:lnTo>
                  <a:pt x="137357" y="24881"/>
                </a:lnTo>
                <a:lnTo>
                  <a:pt x="136109" y="24741"/>
                </a:lnTo>
                <a:lnTo>
                  <a:pt x="136858" y="28414"/>
                </a:lnTo>
                <a:lnTo>
                  <a:pt x="135422" y="28930"/>
                </a:lnTo>
                <a:lnTo>
                  <a:pt x="134492" y="28417"/>
                </a:lnTo>
                <a:lnTo>
                  <a:pt x="125081" y="23542"/>
                </a:lnTo>
                <a:lnTo>
                  <a:pt x="122770" y="21682"/>
                </a:lnTo>
                <a:lnTo>
                  <a:pt x="123266" y="20536"/>
                </a:lnTo>
                <a:lnTo>
                  <a:pt x="123700" y="19570"/>
                </a:lnTo>
                <a:lnTo>
                  <a:pt x="122881" y="19546"/>
                </a:lnTo>
                <a:lnTo>
                  <a:pt x="122719" y="19588"/>
                </a:lnTo>
                <a:lnTo>
                  <a:pt x="119141" y="20450"/>
                </a:lnTo>
                <a:lnTo>
                  <a:pt x="116551" y="18789"/>
                </a:lnTo>
                <a:lnTo>
                  <a:pt x="115196" y="17294"/>
                </a:lnTo>
                <a:lnTo>
                  <a:pt x="113605" y="15642"/>
                </a:lnTo>
                <a:lnTo>
                  <a:pt x="110241" y="12326"/>
                </a:lnTo>
                <a:lnTo>
                  <a:pt x="107144" y="10827"/>
                </a:lnTo>
                <a:lnTo>
                  <a:pt x="106935" y="10931"/>
                </a:lnTo>
                <a:lnTo>
                  <a:pt x="105572" y="11683"/>
                </a:lnTo>
                <a:lnTo>
                  <a:pt x="99231" y="14535"/>
                </a:lnTo>
                <a:lnTo>
                  <a:pt x="92557" y="17657"/>
                </a:lnTo>
                <a:lnTo>
                  <a:pt x="92208" y="17861"/>
                </a:lnTo>
                <a:lnTo>
                  <a:pt x="81386" y="22692"/>
                </a:lnTo>
                <a:lnTo>
                  <a:pt x="72019" y="27071"/>
                </a:lnTo>
                <a:lnTo>
                  <a:pt x="62953" y="31414"/>
                </a:lnTo>
                <a:lnTo>
                  <a:pt x="62435" y="31723"/>
                </a:lnTo>
                <a:lnTo>
                  <a:pt x="48179" y="38000"/>
                </a:lnTo>
                <a:lnTo>
                  <a:pt x="43591" y="40476"/>
                </a:lnTo>
                <a:lnTo>
                  <a:pt x="16511" y="53466"/>
                </a:lnTo>
                <a:lnTo>
                  <a:pt x="20276" y="90797"/>
                </a:lnTo>
                <a:lnTo>
                  <a:pt x="20474" y="92589"/>
                </a:lnTo>
                <a:lnTo>
                  <a:pt x="293" y="92189"/>
                </a:lnTo>
                <a:lnTo>
                  <a:pt x="9748" y="107244"/>
                </a:lnTo>
                <a:lnTo>
                  <a:pt x="10512" y="108392"/>
                </a:lnTo>
                <a:lnTo>
                  <a:pt x="11004" y="109160"/>
                </a:lnTo>
                <a:lnTo>
                  <a:pt x="16940" y="118570"/>
                </a:lnTo>
                <a:lnTo>
                  <a:pt x="17888" y="120285"/>
                </a:lnTo>
                <a:lnTo>
                  <a:pt x="19008" y="121807"/>
                </a:lnTo>
                <a:lnTo>
                  <a:pt x="22513" y="127410"/>
                </a:lnTo>
                <a:lnTo>
                  <a:pt x="23152" y="128397"/>
                </a:lnTo>
                <a:lnTo>
                  <a:pt x="26146" y="133119"/>
                </a:lnTo>
                <a:lnTo>
                  <a:pt x="32798" y="143961"/>
                </a:lnTo>
                <a:lnTo>
                  <a:pt x="36777" y="149758"/>
                </a:lnTo>
                <a:lnTo>
                  <a:pt x="41938" y="158129"/>
                </a:lnTo>
                <a:lnTo>
                  <a:pt x="17267" y="166051"/>
                </a:lnTo>
                <a:lnTo>
                  <a:pt x="18652" y="179351"/>
                </a:lnTo>
                <a:lnTo>
                  <a:pt x="19424" y="186753"/>
                </a:lnTo>
                <a:lnTo>
                  <a:pt x="20386" y="195976"/>
                </a:lnTo>
                <a:lnTo>
                  <a:pt x="20397" y="196063"/>
                </a:lnTo>
                <a:lnTo>
                  <a:pt x="20404" y="196149"/>
                </a:lnTo>
                <a:lnTo>
                  <a:pt x="22032" y="211704"/>
                </a:lnTo>
                <a:lnTo>
                  <a:pt x="22039" y="211791"/>
                </a:lnTo>
                <a:lnTo>
                  <a:pt x="22046" y="211878"/>
                </a:lnTo>
                <a:lnTo>
                  <a:pt x="22968" y="220667"/>
                </a:lnTo>
                <a:lnTo>
                  <a:pt x="23093" y="221852"/>
                </a:lnTo>
                <a:lnTo>
                  <a:pt x="24485" y="235152"/>
                </a:lnTo>
                <a:lnTo>
                  <a:pt x="39208" y="230403"/>
                </a:lnTo>
                <a:lnTo>
                  <a:pt x="46963" y="227908"/>
                </a:lnTo>
                <a:lnTo>
                  <a:pt x="54938" y="225317"/>
                </a:lnTo>
                <a:lnTo>
                  <a:pt x="59004" y="223990"/>
                </a:lnTo>
                <a:lnTo>
                  <a:pt x="58795" y="227047"/>
                </a:lnTo>
                <a:lnTo>
                  <a:pt x="56411" y="240389"/>
                </a:lnTo>
                <a:lnTo>
                  <a:pt x="57483" y="255413"/>
                </a:lnTo>
                <a:lnTo>
                  <a:pt x="57296" y="271465"/>
                </a:lnTo>
                <a:lnTo>
                  <a:pt x="70627" y="265280"/>
                </a:lnTo>
                <a:lnTo>
                  <a:pt x="90276" y="257282"/>
                </a:lnTo>
                <a:lnTo>
                  <a:pt x="101737" y="252621"/>
                </a:lnTo>
                <a:lnTo>
                  <a:pt x="118774" y="279516"/>
                </a:lnTo>
                <a:lnTo>
                  <a:pt x="120618" y="282132"/>
                </a:lnTo>
                <a:lnTo>
                  <a:pt x="128923" y="295501"/>
                </a:lnTo>
                <a:lnTo>
                  <a:pt x="135671" y="306032"/>
                </a:lnTo>
                <a:lnTo>
                  <a:pt x="160628" y="345471"/>
                </a:lnTo>
                <a:lnTo>
                  <a:pt x="192488" y="395597"/>
                </a:lnTo>
                <a:lnTo>
                  <a:pt x="196837" y="395299"/>
                </a:lnTo>
                <a:lnTo>
                  <a:pt x="204764" y="394763"/>
                </a:lnTo>
                <a:lnTo>
                  <a:pt x="209363" y="394458"/>
                </a:lnTo>
                <a:lnTo>
                  <a:pt x="226481" y="393370"/>
                </a:lnTo>
                <a:lnTo>
                  <a:pt x="243515" y="392356"/>
                </a:lnTo>
                <a:lnTo>
                  <a:pt x="244018" y="392326"/>
                </a:lnTo>
                <a:lnTo>
                  <a:pt x="244517" y="392297"/>
                </a:lnTo>
                <a:lnTo>
                  <a:pt x="246633" y="392176"/>
                </a:lnTo>
                <a:lnTo>
                  <a:pt x="248485" y="392073"/>
                </a:lnTo>
                <a:lnTo>
                  <a:pt x="251603" y="391896"/>
                </a:lnTo>
                <a:lnTo>
                  <a:pt x="254920" y="391713"/>
                </a:lnTo>
                <a:lnTo>
                  <a:pt x="261356" y="391364"/>
                </a:lnTo>
                <a:lnTo>
                  <a:pt x="273500" y="390732"/>
                </a:lnTo>
                <a:lnTo>
                  <a:pt x="277750" y="390518"/>
                </a:lnTo>
                <a:lnTo>
                  <a:pt x="282507" y="390287"/>
                </a:lnTo>
                <a:lnTo>
                  <a:pt x="282291" y="385932"/>
                </a:lnTo>
                <a:lnTo>
                  <a:pt x="280781" y="355467"/>
                </a:lnTo>
                <a:lnTo>
                  <a:pt x="279921" y="338057"/>
                </a:lnTo>
                <a:lnTo>
                  <a:pt x="278636" y="311942"/>
                </a:lnTo>
                <a:lnTo>
                  <a:pt x="278290" y="304978"/>
                </a:lnTo>
                <a:lnTo>
                  <a:pt x="277350" y="285827"/>
                </a:lnTo>
                <a:lnTo>
                  <a:pt x="276968" y="277992"/>
                </a:lnTo>
                <a:lnTo>
                  <a:pt x="276744" y="273466"/>
                </a:lnTo>
                <a:lnTo>
                  <a:pt x="276498" y="268417"/>
                </a:lnTo>
                <a:lnTo>
                  <a:pt x="276277" y="263948"/>
                </a:lnTo>
                <a:lnTo>
                  <a:pt x="276035" y="259015"/>
                </a:lnTo>
                <a:lnTo>
                  <a:pt x="275991" y="258116"/>
                </a:lnTo>
                <a:lnTo>
                  <a:pt x="275848" y="255185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5416020F-443B-075A-1FB5-0914C0C2161E}"/>
              </a:ext>
            </a:extLst>
          </p:cNvPr>
          <p:cNvSpPr>
            <a:spLocks/>
          </p:cNvSpPr>
          <p:nvPr/>
        </p:nvSpPr>
        <p:spPr>
          <a:xfrm flipV="1">
            <a:off x="7488163" y="1017861"/>
            <a:ext cx="211531" cy="311207"/>
          </a:xfrm>
          <a:custGeom>
            <a:avLst/>
            <a:gdLst>
              <a:gd name="connsiteX0" fmla="*/ 91779 w 144052"/>
              <a:gd name="connsiteY0" fmla="*/ 93879 h 211931"/>
              <a:gd name="connsiteX1" fmla="*/ 103067 w 144052"/>
              <a:gd name="connsiteY1" fmla="*/ 77898 h 211931"/>
              <a:gd name="connsiteX2" fmla="*/ 116394 w 144052"/>
              <a:gd name="connsiteY2" fmla="*/ 58945 h 211931"/>
              <a:gd name="connsiteX3" fmla="*/ 121951 w 144052"/>
              <a:gd name="connsiteY3" fmla="*/ 51229 h 211931"/>
              <a:gd name="connsiteX4" fmla="*/ 132433 w 144052"/>
              <a:gd name="connsiteY4" fmla="*/ 36259 h 211931"/>
              <a:gd name="connsiteX5" fmla="*/ 125939 w 144052"/>
              <a:gd name="connsiteY5" fmla="*/ 31590 h 211931"/>
              <a:gd name="connsiteX6" fmla="*/ 125357 w 144052"/>
              <a:gd name="connsiteY6" fmla="*/ 31205 h 211931"/>
              <a:gd name="connsiteX7" fmla="*/ 124594 w 144052"/>
              <a:gd name="connsiteY7" fmla="*/ 30649 h 211931"/>
              <a:gd name="connsiteX8" fmla="*/ 118277 w 144052"/>
              <a:gd name="connsiteY8" fmla="*/ 26129 h 211931"/>
              <a:gd name="connsiteX9" fmla="*/ 86749 w 144052"/>
              <a:gd name="connsiteY9" fmla="*/ 70842 h 211931"/>
              <a:gd name="connsiteX10" fmla="*/ 83739 w 144052"/>
              <a:gd name="connsiteY10" fmla="*/ 57030 h 211931"/>
              <a:gd name="connsiteX11" fmla="*/ 82312 w 144052"/>
              <a:gd name="connsiteY11" fmla="*/ 50480 h 211931"/>
              <a:gd name="connsiteX12" fmla="*/ 81984 w 144052"/>
              <a:gd name="connsiteY12" fmla="*/ 48971 h 211931"/>
              <a:gd name="connsiteX13" fmla="*/ 80497 w 144052"/>
              <a:gd name="connsiteY13" fmla="*/ 42135 h 211931"/>
              <a:gd name="connsiteX14" fmla="*/ 77909 w 144052"/>
              <a:gd name="connsiteY14" fmla="*/ 30231 h 211931"/>
              <a:gd name="connsiteX15" fmla="*/ 77891 w 144052"/>
              <a:gd name="connsiteY15" fmla="*/ 30145 h 211931"/>
              <a:gd name="connsiteX16" fmla="*/ 77872 w 144052"/>
              <a:gd name="connsiteY16" fmla="*/ 30060 h 211931"/>
              <a:gd name="connsiteX17" fmla="*/ 74825 w 144052"/>
              <a:gd name="connsiteY17" fmla="*/ 16018 h 211931"/>
              <a:gd name="connsiteX18" fmla="*/ 72972 w 144052"/>
              <a:gd name="connsiteY18" fmla="*/ 7474 h 211931"/>
              <a:gd name="connsiteX19" fmla="*/ 60208 w 144052"/>
              <a:gd name="connsiteY19" fmla="*/ 809 h 211931"/>
              <a:gd name="connsiteX20" fmla="*/ 59676 w 144052"/>
              <a:gd name="connsiteY20" fmla="*/ 538 h 211931"/>
              <a:gd name="connsiteX21" fmla="*/ 59103 w 144052"/>
              <a:gd name="connsiteY21" fmla="*/ 246 h 211931"/>
              <a:gd name="connsiteX22" fmla="*/ 58394 w 144052"/>
              <a:gd name="connsiteY22" fmla="*/ 17744 h 211931"/>
              <a:gd name="connsiteX23" fmla="*/ 29933 w 144052"/>
              <a:gd name="connsiteY23" fmla="*/ 37867 h 211931"/>
              <a:gd name="connsiteX24" fmla="*/ 9561 w 144052"/>
              <a:gd name="connsiteY24" fmla="*/ 52942 h 211931"/>
              <a:gd name="connsiteX25" fmla="*/ 402 w 144052"/>
              <a:gd name="connsiteY25" fmla="*/ 70473 h 211931"/>
              <a:gd name="connsiteX26" fmla="*/ 4139 w 144052"/>
              <a:gd name="connsiteY26" fmla="*/ 85922 h 211931"/>
              <a:gd name="connsiteX27" fmla="*/ 5304 w 144052"/>
              <a:gd name="connsiteY27" fmla="*/ 90831 h 211931"/>
              <a:gd name="connsiteX28" fmla="*/ 17107 w 144052"/>
              <a:gd name="connsiteY28" fmla="*/ 140399 h 211931"/>
              <a:gd name="connsiteX29" fmla="*/ 33197 w 144052"/>
              <a:gd name="connsiteY29" fmla="*/ 207569 h 211931"/>
              <a:gd name="connsiteX30" fmla="*/ 37075 w 144052"/>
              <a:gd name="connsiteY30" fmla="*/ 210693 h 211931"/>
              <a:gd name="connsiteX31" fmla="*/ 38652 w 144052"/>
              <a:gd name="connsiteY31" fmla="*/ 212177 h 211931"/>
              <a:gd name="connsiteX32" fmla="*/ 44856 w 144052"/>
              <a:gd name="connsiteY32" fmla="*/ 208400 h 211931"/>
              <a:gd name="connsiteX33" fmla="*/ 58125 w 144052"/>
              <a:gd name="connsiteY33" fmla="*/ 200319 h 211931"/>
              <a:gd name="connsiteX34" fmla="*/ 65844 w 144052"/>
              <a:gd name="connsiteY34" fmla="*/ 195660 h 211931"/>
              <a:gd name="connsiteX35" fmla="*/ 69480 w 144052"/>
              <a:gd name="connsiteY35" fmla="*/ 193330 h 211931"/>
              <a:gd name="connsiteX36" fmla="*/ 77081 w 144052"/>
              <a:gd name="connsiteY36" fmla="*/ 188843 h 211931"/>
              <a:gd name="connsiteX37" fmla="*/ 78562 w 144052"/>
              <a:gd name="connsiteY37" fmla="*/ 187910 h 211931"/>
              <a:gd name="connsiteX38" fmla="*/ 94997 w 144052"/>
              <a:gd name="connsiteY38" fmla="*/ 177944 h 211931"/>
              <a:gd name="connsiteX39" fmla="*/ 108437 w 144052"/>
              <a:gd name="connsiteY39" fmla="*/ 169785 h 211931"/>
              <a:gd name="connsiteX40" fmla="*/ 105911 w 144052"/>
              <a:gd name="connsiteY40" fmla="*/ 158312 h 211931"/>
              <a:gd name="connsiteX41" fmla="*/ 124602 w 144052"/>
              <a:gd name="connsiteY41" fmla="*/ 153225 h 211931"/>
              <a:gd name="connsiteX42" fmla="*/ 118183 w 144052"/>
              <a:gd name="connsiteY42" fmla="*/ 150549 h 211931"/>
              <a:gd name="connsiteX43" fmla="*/ 144454 w 144052"/>
              <a:gd name="connsiteY43" fmla="*/ 143605 h 211931"/>
              <a:gd name="connsiteX44" fmla="*/ 142896 w 144052"/>
              <a:gd name="connsiteY44" fmla="*/ 136191 h 211931"/>
              <a:gd name="connsiteX45" fmla="*/ 142638 w 144052"/>
              <a:gd name="connsiteY45" fmla="*/ 134964 h 211931"/>
              <a:gd name="connsiteX46" fmla="*/ 142237 w 144052"/>
              <a:gd name="connsiteY46" fmla="*/ 133054 h 211931"/>
              <a:gd name="connsiteX47" fmla="*/ 137567 w 144052"/>
              <a:gd name="connsiteY47" fmla="*/ 116435 h 211931"/>
              <a:gd name="connsiteX48" fmla="*/ 137207 w 144052"/>
              <a:gd name="connsiteY48" fmla="*/ 114724 h 211931"/>
              <a:gd name="connsiteX49" fmla="*/ 136848 w 144052"/>
              <a:gd name="connsiteY49" fmla="*/ 113013 h 211931"/>
              <a:gd name="connsiteX50" fmla="*/ 136788 w 144052"/>
              <a:gd name="connsiteY50" fmla="*/ 112728 h 211931"/>
              <a:gd name="connsiteX51" fmla="*/ 135418 w 144052"/>
              <a:gd name="connsiteY51" fmla="*/ 106197 h 211931"/>
              <a:gd name="connsiteX52" fmla="*/ 135352 w 144052"/>
              <a:gd name="connsiteY52" fmla="*/ 105883 h 211931"/>
              <a:gd name="connsiteX53" fmla="*/ 132929 w 144052"/>
              <a:gd name="connsiteY53" fmla="*/ 94660 h 211931"/>
              <a:gd name="connsiteX54" fmla="*/ 132713 w 144052"/>
              <a:gd name="connsiteY54" fmla="*/ 93633 h 211931"/>
              <a:gd name="connsiteX55" fmla="*/ 131017 w 144052"/>
              <a:gd name="connsiteY55" fmla="*/ 85533 h 211931"/>
              <a:gd name="connsiteX56" fmla="*/ 122484 w 144052"/>
              <a:gd name="connsiteY56" fmla="*/ 87800 h 211931"/>
              <a:gd name="connsiteX57" fmla="*/ 110089 w 144052"/>
              <a:gd name="connsiteY57" fmla="*/ 91028 h 211931"/>
              <a:gd name="connsiteX58" fmla="*/ 92197 w 144052"/>
              <a:gd name="connsiteY58" fmla="*/ 95787 h 211931"/>
              <a:gd name="connsiteX59" fmla="*/ 91966 w 144052"/>
              <a:gd name="connsiteY59" fmla="*/ 94734 h 211931"/>
              <a:gd name="connsiteX60" fmla="*/ 91779 w 144052"/>
              <a:gd name="connsiteY60" fmla="*/ 93879 h 21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052" h="211931">
                <a:moveTo>
                  <a:pt x="91779" y="93879"/>
                </a:moveTo>
                <a:lnTo>
                  <a:pt x="103067" y="77898"/>
                </a:lnTo>
                <a:lnTo>
                  <a:pt x="116394" y="58945"/>
                </a:lnTo>
                <a:lnTo>
                  <a:pt x="121951" y="51229"/>
                </a:lnTo>
                <a:lnTo>
                  <a:pt x="132433" y="36259"/>
                </a:lnTo>
                <a:lnTo>
                  <a:pt x="125939" y="31590"/>
                </a:lnTo>
                <a:lnTo>
                  <a:pt x="125357" y="31205"/>
                </a:lnTo>
                <a:lnTo>
                  <a:pt x="124594" y="30649"/>
                </a:lnTo>
                <a:lnTo>
                  <a:pt x="118277" y="26129"/>
                </a:lnTo>
                <a:lnTo>
                  <a:pt x="86749" y="70842"/>
                </a:lnTo>
                <a:lnTo>
                  <a:pt x="83739" y="57030"/>
                </a:lnTo>
                <a:lnTo>
                  <a:pt x="82312" y="50480"/>
                </a:lnTo>
                <a:lnTo>
                  <a:pt x="81984" y="48971"/>
                </a:lnTo>
                <a:lnTo>
                  <a:pt x="80497" y="42135"/>
                </a:lnTo>
                <a:lnTo>
                  <a:pt x="77909" y="30231"/>
                </a:lnTo>
                <a:lnTo>
                  <a:pt x="77891" y="30145"/>
                </a:lnTo>
                <a:lnTo>
                  <a:pt x="77872" y="30060"/>
                </a:lnTo>
                <a:lnTo>
                  <a:pt x="74825" y="16018"/>
                </a:lnTo>
                <a:lnTo>
                  <a:pt x="72972" y="7474"/>
                </a:lnTo>
                <a:lnTo>
                  <a:pt x="60208" y="809"/>
                </a:lnTo>
                <a:lnTo>
                  <a:pt x="59676" y="538"/>
                </a:lnTo>
                <a:lnTo>
                  <a:pt x="59103" y="246"/>
                </a:lnTo>
                <a:lnTo>
                  <a:pt x="58394" y="17744"/>
                </a:lnTo>
                <a:lnTo>
                  <a:pt x="29933" y="37867"/>
                </a:lnTo>
                <a:lnTo>
                  <a:pt x="9561" y="52942"/>
                </a:lnTo>
                <a:lnTo>
                  <a:pt x="402" y="70473"/>
                </a:lnTo>
                <a:lnTo>
                  <a:pt x="4139" y="85922"/>
                </a:lnTo>
                <a:lnTo>
                  <a:pt x="5304" y="90831"/>
                </a:lnTo>
                <a:lnTo>
                  <a:pt x="17107" y="140399"/>
                </a:lnTo>
                <a:lnTo>
                  <a:pt x="33197" y="207569"/>
                </a:lnTo>
                <a:lnTo>
                  <a:pt x="37075" y="210693"/>
                </a:lnTo>
                <a:lnTo>
                  <a:pt x="38652" y="212177"/>
                </a:lnTo>
                <a:lnTo>
                  <a:pt x="44856" y="208400"/>
                </a:lnTo>
                <a:lnTo>
                  <a:pt x="58125" y="200319"/>
                </a:lnTo>
                <a:lnTo>
                  <a:pt x="65844" y="195660"/>
                </a:lnTo>
                <a:lnTo>
                  <a:pt x="69480" y="193330"/>
                </a:lnTo>
                <a:lnTo>
                  <a:pt x="77081" y="188843"/>
                </a:lnTo>
                <a:lnTo>
                  <a:pt x="78562" y="187910"/>
                </a:lnTo>
                <a:lnTo>
                  <a:pt x="94997" y="177944"/>
                </a:lnTo>
                <a:lnTo>
                  <a:pt x="108437" y="169785"/>
                </a:lnTo>
                <a:lnTo>
                  <a:pt x="105911" y="158312"/>
                </a:lnTo>
                <a:lnTo>
                  <a:pt x="124602" y="153225"/>
                </a:lnTo>
                <a:lnTo>
                  <a:pt x="118183" y="150549"/>
                </a:lnTo>
                <a:lnTo>
                  <a:pt x="144454" y="143605"/>
                </a:lnTo>
                <a:lnTo>
                  <a:pt x="142896" y="136191"/>
                </a:lnTo>
                <a:lnTo>
                  <a:pt x="142638" y="134964"/>
                </a:lnTo>
                <a:lnTo>
                  <a:pt x="142237" y="133054"/>
                </a:lnTo>
                <a:lnTo>
                  <a:pt x="137567" y="116435"/>
                </a:lnTo>
                <a:lnTo>
                  <a:pt x="137207" y="114724"/>
                </a:lnTo>
                <a:lnTo>
                  <a:pt x="136848" y="113013"/>
                </a:lnTo>
                <a:lnTo>
                  <a:pt x="136788" y="112728"/>
                </a:lnTo>
                <a:lnTo>
                  <a:pt x="135418" y="106197"/>
                </a:lnTo>
                <a:lnTo>
                  <a:pt x="135352" y="105883"/>
                </a:lnTo>
                <a:lnTo>
                  <a:pt x="132929" y="94660"/>
                </a:lnTo>
                <a:lnTo>
                  <a:pt x="132713" y="93633"/>
                </a:lnTo>
                <a:lnTo>
                  <a:pt x="131017" y="85533"/>
                </a:lnTo>
                <a:lnTo>
                  <a:pt x="122484" y="87800"/>
                </a:lnTo>
                <a:lnTo>
                  <a:pt x="110089" y="91028"/>
                </a:lnTo>
                <a:lnTo>
                  <a:pt x="92197" y="95787"/>
                </a:lnTo>
                <a:lnTo>
                  <a:pt x="91966" y="94734"/>
                </a:lnTo>
                <a:lnTo>
                  <a:pt x="91779" y="9387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0900706D-4323-8B2F-A837-5B88AF3A8795}"/>
              </a:ext>
            </a:extLst>
          </p:cNvPr>
          <p:cNvSpPr>
            <a:spLocks/>
          </p:cNvSpPr>
          <p:nvPr/>
        </p:nvSpPr>
        <p:spPr>
          <a:xfrm flipV="1">
            <a:off x="7895900" y="1326999"/>
            <a:ext cx="449783" cy="364304"/>
          </a:xfrm>
          <a:custGeom>
            <a:avLst/>
            <a:gdLst>
              <a:gd name="connsiteX0" fmla="*/ 120237 w 306301"/>
              <a:gd name="connsiteY0" fmla="*/ 57589 h 248090"/>
              <a:gd name="connsiteX1" fmla="*/ 116090 w 306301"/>
              <a:gd name="connsiteY1" fmla="*/ 64419 h 248090"/>
              <a:gd name="connsiteX2" fmla="*/ 111763 w 306301"/>
              <a:gd name="connsiteY2" fmla="*/ 71574 h 248090"/>
              <a:gd name="connsiteX3" fmla="*/ 78023 w 306301"/>
              <a:gd name="connsiteY3" fmla="*/ 47105 h 248090"/>
              <a:gd name="connsiteX4" fmla="*/ 60196 w 306301"/>
              <a:gd name="connsiteY4" fmla="*/ 55730 h 248090"/>
              <a:gd name="connsiteX5" fmla="*/ 57922 w 306301"/>
              <a:gd name="connsiteY5" fmla="*/ 64517 h 248090"/>
              <a:gd name="connsiteX6" fmla="*/ 52768 w 306301"/>
              <a:gd name="connsiteY6" fmla="*/ 84460 h 248090"/>
              <a:gd name="connsiteX7" fmla="*/ 49124 w 306301"/>
              <a:gd name="connsiteY7" fmla="*/ 86170 h 248090"/>
              <a:gd name="connsiteX8" fmla="*/ 36759 w 306301"/>
              <a:gd name="connsiteY8" fmla="*/ 91483 h 248090"/>
              <a:gd name="connsiteX9" fmla="*/ 38534 w 306301"/>
              <a:gd name="connsiteY9" fmla="*/ 95533 h 248090"/>
              <a:gd name="connsiteX10" fmla="*/ 39294 w 306301"/>
              <a:gd name="connsiteY10" fmla="*/ 100773 h 248090"/>
              <a:gd name="connsiteX11" fmla="*/ 39834 w 306301"/>
              <a:gd name="connsiteY11" fmla="*/ 104223 h 248090"/>
              <a:gd name="connsiteX12" fmla="*/ 40943 w 306301"/>
              <a:gd name="connsiteY12" fmla="*/ 111351 h 248090"/>
              <a:gd name="connsiteX13" fmla="*/ 41421 w 306301"/>
              <a:gd name="connsiteY13" fmla="*/ 114280 h 248090"/>
              <a:gd name="connsiteX14" fmla="*/ 41884 w 306301"/>
              <a:gd name="connsiteY14" fmla="*/ 117359 h 248090"/>
              <a:gd name="connsiteX15" fmla="*/ 42556 w 306301"/>
              <a:gd name="connsiteY15" fmla="*/ 121670 h 248090"/>
              <a:gd name="connsiteX16" fmla="*/ 43610 w 306301"/>
              <a:gd name="connsiteY16" fmla="*/ 128750 h 248090"/>
              <a:gd name="connsiteX17" fmla="*/ 39639 w 306301"/>
              <a:gd name="connsiteY17" fmla="*/ 130230 h 248090"/>
              <a:gd name="connsiteX18" fmla="*/ 38905 w 306301"/>
              <a:gd name="connsiteY18" fmla="*/ 135060 h 248090"/>
              <a:gd name="connsiteX19" fmla="*/ 38592 w 306301"/>
              <a:gd name="connsiteY19" fmla="*/ 137142 h 248090"/>
              <a:gd name="connsiteX20" fmla="*/ 30261 w 306301"/>
              <a:gd name="connsiteY20" fmla="*/ 140387 h 248090"/>
              <a:gd name="connsiteX21" fmla="*/ 29703 w 306301"/>
              <a:gd name="connsiteY21" fmla="*/ 143041 h 248090"/>
              <a:gd name="connsiteX22" fmla="*/ 27466 w 306301"/>
              <a:gd name="connsiteY22" fmla="*/ 147970 h 248090"/>
              <a:gd name="connsiteX23" fmla="*/ 26709 w 306301"/>
              <a:gd name="connsiteY23" fmla="*/ 149714 h 248090"/>
              <a:gd name="connsiteX24" fmla="*/ 25067 w 306301"/>
              <a:gd name="connsiteY24" fmla="*/ 153517 h 248090"/>
              <a:gd name="connsiteX25" fmla="*/ 20321 w 306301"/>
              <a:gd name="connsiteY25" fmla="*/ 164256 h 248090"/>
              <a:gd name="connsiteX26" fmla="*/ 15667 w 306301"/>
              <a:gd name="connsiteY26" fmla="*/ 174724 h 248090"/>
              <a:gd name="connsiteX27" fmla="*/ 6836 w 306301"/>
              <a:gd name="connsiteY27" fmla="*/ 194369 h 248090"/>
              <a:gd name="connsiteX28" fmla="*/ 6432 w 306301"/>
              <a:gd name="connsiteY28" fmla="*/ 195293 h 248090"/>
              <a:gd name="connsiteX29" fmla="*/ 771 w 306301"/>
              <a:gd name="connsiteY29" fmla="*/ 208057 h 248090"/>
              <a:gd name="connsiteX30" fmla="*/ 342 w 306301"/>
              <a:gd name="connsiteY30" fmla="*/ 209251 h 248090"/>
              <a:gd name="connsiteX31" fmla="*/ 2549 w 306301"/>
              <a:gd name="connsiteY31" fmla="*/ 210884 h 248090"/>
              <a:gd name="connsiteX32" fmla="*/ 3284 w 306301"/>
              <a:gd name="connsiteY32" fmla="*/ 209166 h 248090"/>
              <a:gd name="connsiteX33" fmla="*/ 5150 w 306301"/>
              <a:gd name="connsiteY33" fmla="*/ 206134 h 248090"/>
              <a:gd name="connsiteX34" fmla="*/ 21890 w 306301"/>
              <a:gd name="connsiteY34" fmla="*/ 204815 h 248090"/>
              <a:gd name="connsiteX35" fmla="*/ 22959 w 306301"/>
              <a:gd name="connsiteY35" fmla="*/ 202574 h 248090"/>
              <a:gd name="connsiteX36" fmla="*/ 23524 w 306301"/>
              <a:gd name="connsiteY36" fmla="*/ 201390 h 248090"/>
              <a:gd name="connsiteX37" fmla="*/ 29203 w 306301"/>
              <a:gd name="connsiteY37" fmla="*/ 199751 h 248090"/>
              <a:gd name="connsiteX38" fmla="*/ 28436 w 306301"/>
              <a:gd name="connsiteY38" fmla="*/ 204978 h 248090"/>
              <a:gd name="connsiteX39" fmla="*/ 27976 w 306301"/>
              <a:gd name="connsiteY39" fmla="*/ 208002 h 248090"/>
              <a:gd name="connsiteX40" fmla="*/ 23381 w 306301"/>
              <a:gd name="connsiteY40" fmla="*/ 217901 h 248090"/>
              <a:gd name="connsiteX41" fmla="*/ 32623 w 306301"/>
              <a:gd name="connsiteY41" fmla="*/ 221927 h 248090"/>
              <a:gd name="connsiteX42" fmla="*/ 45447 w 306301"/>
              <a:gd name="connsiteY42" fmla="*/ 227630 h 248090"/>
              <a:gd name="connsiteX43" fmla="*/ 49381 w 306301"/>
              <a:gd name="connsiteY43" fmla="*/ 229387 h 248090"/>
              <a:gd name="connsiteX44" fmla="*/ 51919 w 306301"/>
              <a:gd name="connsiteY44" fmla="*/ 230602 h 248090"/>
              <a:gd name="connsiteX45" fmla="*/ 57363 w 306301"/>
              <a:gd name="connsiteY45" fmla="*/ 232919 h 248090"/>
              <a:gd name="connsiteX46" fmla="*/ 66881 w 306301"/>
              <a:gd name="connsiteY46" fmla="*/ 236427 h 248090"/>
              <a:gd name="connsiteX47" fmla="*/ 89068 w 306301"/>
              <a:gd name="connsiteY47" fmla="*/ 245106 h 248090"/>
              <a:gd name="connsiteX48" fmla="*/ 97109 w 306301"/>
              <a:gd name="connsiteY48" fmla="*/ 248423 h 248090"/>
              <a:gd name="connsiteX49" fmla="*/ 113654 w 306301"/>
              <a:gd name="connsiteY49" fmla="*/ 208131 h 248090"/>
              <a:gd name="connsiteX50" fmla="*/ 131584 w 306301"/>
              <a:gd name="connsiteY50" fmla="*/ 205624 h 248090"/>
              <a:gd name="connsiteX51" fmla="*/ 137829 w 306301"/>
              <a:gd name="connsiteY51" fmla="*/ 204746 h 248090"/>
              <a:gd name="connsiteX52" fmla="*/ 144577 w 306301"/>
              <a:gd name="connsiteY52" fmla="*/ 203486 h 248090"/>
              <a:gd name="connsiteX53" fmla="*/ 143280 w 306301"/>
              <a:gd name="connsiteY53" fmla="*/ 194886 h 248090"/>
              <a:gd name="connsiteX54" fmla="*/ 142773 w 306301"/>
              <a:gd name="connsiteY54" fmla="*/ 193546 h 248090"/>
              <a:gd name="connsiteX55" fmla="*/ 139868 w 306301"/>
              <a:gd name="connsiteY55" fmla="*/ 186050 h 248090"/>
              <a:gd name="connsiteX56" fmla="*/ 136481 w 306301"/>
              <a:gd name="connsiteY56" fmla="*/ 177711 h 248090"/>
              <a:gd name="connsiteX57" fmla="*/ 138927 w 306301"/>
              <a:gd name="connsiteY57" fmla="*/ 177312 h 248090"/>
              <a:gd name="connsiteX58" fmla="*/ 144716 w 306301"/>
              <a:gd name="connsiteY58" fmla="*/ 176514 h 248090"/>
              <a:gd name="connsiteX59" fmla="*/ 147402 w 306301"/>
              <a:gd name="connsiteY59" fmla="*/ 176146 h 248090"/>
              <a:gd name="connsiteX60" fmla="*/ 152963 w 306301"/>
              <a:gd name="connsiteY60" fmla="*/ 175390 h 248090"/>
              <a:gd name="connsiteX61" fmla="*/ 168123 w 306301"/>
              <a:gd name="connsiteY61" fmla="*/ 173392 h 248090"/>
              <a:gd name="connsiteX62" fmla="*/ 173582 w 306301"/>
              <a:gd name="connsiteY62" fmla="*/ 172645 h 248090"/>
              <a:gd name="connsiteX63" fmla="*/ 183261 w 306301"/>
              <a:gd name="connsiteY63" fmla="*/ 172620 h 248090"/>
              <a:gd name="connsiteX64" fmla="*/ 190428 w 306301"/>
              <a:gd name="connsiteY64" fmla="*/ 172758 h 248090"/>
              <a:gd name="connsiteX65" fmla="*/ 199960 w 306301"/>
              <a:gd name="connsiteY65" fmla="*/ 181607 h 248090"/>
              <a:gd name="connsiteX66" fmla="*/ 200934 w 306301"/>
              <a:gd name="connsiteY66" fmla="*/ 182804 h 248090"/>
              <a:gd name="connsiteX67" fmla="*/ 203208 w 306301"/>
              <a:gd name="connsiteY67" fmla="*/ 184952 h 248090"/>
              <a:gd name="connsiteX68" fmla="*/ 204809 w 306301"/>
              <a:gd name="connsiteY68" fmla="*/ 186452 h 248090"/>
              <a:gd name="connsiteX69" fmla="*/ 212928 w 306301"/>
              <a:gd name="connsiteY69" fmla="*/ 193094 h 248090"/>
              <a:gd name="connsiteX70" fmla="*/ 232617 w 306301"/>
              <a:gd name="connsiteY70" fmla="*/ 188403 h 248090"/>
              <a:gd name="connsiteX71" fmla="*/ 235442 w 306301"/>
              <a:gd name="connsiteY71" fmla="*/ 189768 h 248090"/>
              <a:gd name="connsiteX72" fmla="*/ 250745 w 306301"/>
              <a:gd name="connsiteY72" fmla="*/ 189217 h 248090"/>
              <a:gd name="connsiteX73" fmla="*/ 261016 w 306301"/>
              <a:gd name="connsiteY73" fmla="*/ 160905 h 248090"/>
              <a:gd name="connsiteX74" fmla="*/ 295994 w 306301"/>
              <a:gd name="connsiteY74" fmla="*/ 159649 h 248090"/>
              <a:gd name="connsiteX75" fmla="*/ 303109 w 306301"/>
              <a:gd name="connsiteY75" fmla="*/ 161076 h 248090"/>
              <a:gd name="connsiteX76" fmla="*/ 297173 w 306301"/>
              <a:gd name="connsiteY76" fmla="*/ 151665 h 248090"/>
              <a:gd name="connsiteX77" fmla="*/ 296681 w 306301"/>
              <a:gd name="connsiteY77" fmla="*/ 150898 h 248090"/>
              <a:gd name="connsiteX78" fmla="*/ 295917 w 306301"/>
              <a:gd name="connsiteY78" fmla="*/ 149750 h 248090"/>
              <a:gd name="connsiteX79" fmla="*/ 286461 w 306301"/>
              <a:gd name="connsiteY79" fmla="*/ 134694 h 248090"/>
              <a:gd name="connsiteX80" fmla="*/ 306643 w 306301"/>
              <a:gd name="connsiteY80" fmla="*/ 135095 h 248090"/>
              <a:gd name="connsiteX81" fmla="*/ 306444 w 306301"/>
              <a:gd name="connsiteY81" fmla="*/ 133303 h 248090"/>
              <a:gd name="connsiteX82" fmla="*/ 302679 w 306301"/>
              <a:gd name="connsiteY82" fmla="*/ 95972 h 248090"/>
              <a:gd name="connsiteX83" fmla="*/ 292309 w 306301"/>
              <a:gd name="connsiteY83" fmla="*/ 101091 h 248090"/>
              <a:gd name="connsiteX84" fmla="*/ 291358 w 306301"/>
              <a:gd name="connsiteY84" fmla="*/ 91840 h 248090"/>
              <a:gd name="connsiteX85" fmla="*/ 290370 w 306301"/>
              <a:gd name="connsiteY85" fmla="*/ 82212 h 248090"/>
              <a:gd name="connsiteX86" fmla="*/ 278652 w 306301"/>
              <a:gd name="connsiteY86" fmla="*/ 85161 h 248090"/>
              <a:gd name="connsiteX87" fmla="*/ 275992 w 306301"/>
              <a:gd name="connsiteY87" fmla="*/ 85852 h 248090"/>
              <a:gd name="connsiteX88" fmla="*/ 263756 w 306301"/>
              <a:gd name="connsiteY88" fmla="*/ 88924 h 248090"/>
              <a:gd name="connsiteX89" fmla="*/ 258444 w 306301"/>
              <a:gd name="connsiteY89" fmla="*/ 90296 h 248090"/>
              <a:gd name="connsiteX90" fmla="*/ 258323 w 306301"/>
              <a:gd name="connsiteY90" fmla="*/ 89198 h 248090"/>
              <a:gd name="connsiteX91" fmla="*/ 257794 w 306301"/>
              <a:gd name="connsiteY91" fmla="*/ 84373 h 248090"/>
              <a:gd name="connsiteX92" fmla="*/ 257309 w 306301"/>
              <a:gd name="connsiteY92" fmla="*/ 79953 h 248090"/>
              <a:gd name="connsiteX93" fmla="*/ 257111 w 306301"/>
              <a:gd name="connsiteY93" fmla="*/ 78161 h 248090"/>
              <a:gd name="connsiteX94" fmla="*/ 232220 w 306301"/>
              <a:gd name="connsiteY94" fmla="*/ 83604 h 248090"/>
              <a:gd name="connsiteX95" fmla="*/ 226442 w 306301"/>
              <a:gd name="connsiteY95" fmla="*/ 84802 h 248090"/>
              <a:gd name="connsiteX96" fmla="*/ 225417 w 306301"/>
              <a:gd name="connsiteY96" fmla="*/ 79449 h 248090"/>
              <a:gd name="connsiteX97" fmla="*/ 224686 w 306301"/>
              <a:gd name="connsiteY97" fmla="*/ 75671 h 248090"/>
              <a:gd name="connsiteX98" fmla="*/ 223143 w 306301"/>
              <a:gd name="connsiteY98" fmla="*/ 68857 h 248090"/>
              <a:gd name="connsiteX99" fmla="*/ 222989 w 306301"/>
              <a:gd name="connsiteY99" fmla="*/ 66885 h 248090"/>
              <a:gd name="connsiteX100" fmla="*/ 217842 w 306301"/>
              <a:gd name="connsiteY100" fmla="*/ 42260 h 248090"/>
              <a:gd name="connsiteX101" fmla="*/ 217438 w 306301"/>
              <a:gd name="connsiteY101" fmla="*/ 38796 h 248090"/>
              <a:gd name="connsiteX102" fmla="*/ 217332 w 306301"/>
              <a:gd name="connsiteY102" fmla="*/ 37872 h 248090"/>
              <a:gd name="connsiteX103" fmla="*/ 216887 w 306301"/>
              <a:gd name="connsiteY103" fmla="*/ 34061 h 248090"/>
              <a:gd name="connsiteX104" fmla="*/ 216829 w 306301"/>
              <a:gd name="connsiteY104" fmla="*/ 33541 h 248090"/>
              <a:gd name="connsiteX105" fmla="*/ 216700 w 306301"/>
              <a:gd name="connsiteY105" fmla="*/ 32444 h 248090"/>
              <a:gd name="connsiteX106" fmla="*/ 216685 w 306301"/>
              <a:gd name="connsiteY106" fmla="*/ 32329 h 248090"/>
              <a:gd name="connsiteX107" fmla="*/ 232014 w 306301"/>
              <a:gd name="connsiteY107" fmla="*/ 10313 h 248090"/>
              <a:gd name="connsiteX108" fmla="*/ 224884 w 306301"/>
              <a:gd name="connsiteY108" fmla="*/ 5306 h 248090"/>
              <a:gd name="connsiteX109" fmla="*/ 221251 w 306301"/>
              <a:gd name="connsiteY109" fmla="*/ 2741 h 248090"/>
              <a:gd name="connsiteX110" fmla="*/ 217798 w 306301"/>
              <a:gd name="connsiteY110" fmla="*/ 332 h 248090"/>
              <a:gd name="connsiteX111" fmla="*/ 212972 w 306301"/>
              <a:gd name="connsiteY111" fmla="*/ 7246 h 248090"/>
              <a:gd name="connsiteX112" fmla="*/ 213813 w 306301"/>
              <a:gd name="connsiteY112" fmla="*/ 7616 h 248090"/>
              <a:gd name="connsiteX113" fmla="*/ 213174 w 306301"/>
              <a:gd name="connsiteY113" fmla="*/ 8978 h 248090"/>
              <a:gd name="connsiteX114" fmla="*/ 192044 w 306301"/>
              <a:gd name="connsiteY114" fmla="*/ 37454 h 248090"/>
              <a:gd name="connsiteX115" fmla="*/ 188782 w 306301"/>
              <a:gd name="connsiteY115" fmla="*/ 40374 h 248090"/>
              <a:gd name="connsiteX116" fmla="*/ 183133 w 306301"/>
              <a:gd name="connsiteY116" fmla="*/ 22357 h 248090"/>
              <a:gd name="connsiteX117" fmla="*/ 181028 w 306301"/>
              <a:gd name="connsiteY117" fmla="*/ 15647 h 248090"/>
              <a:gd name="connsiteX118" fmla="*/ 153411 w 306301"/>
              <a:gd name="connsiteY118" fmla="*/ 3655 h 248090"/>
              <a:gd name="connsiteX119" fmla="*/ 140801 w 306301"/>
              <a:gd name="connsiteY119" fmla="*/ 24194 h 248090"/>
              <a:gd name="connsiteX120" fmla="*/ 132892 w 306301"/>
              <a:gd name="connsiteY120" fmla="*/ 37076 h 248090"/>
              <a:gd name="connsiteX121" fmla="*/ 128638 w 306301"/>
              <a:gd name="connsiteY121" fmla="*/ 43991 h 248090"/>
              <a:gd name="connsiteX122" fmla="*/ 127536 w 306301"/>
              <a:gd name="connsiteY122" fmla="*/ 45814 h 248090"/>
              <a:gd name="connsiteX123" fmla="*/ 123330 w 306301"/>
              <a:gd name="connsiteY123" fmla="*/ 52671 h 248090"/>
              <a:gd name="connsiteX124" fmla="*/ 120237 w 306301"/>
              <a:gd name="connsiteY124" fmla="*/ 57589 h 24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306301" h="248090">
                <a:moveTo>
                  <a:pt x="120237" y="57589"/>
                </a:moveTo>
                <a:lnTo>
                  <a:pt x="116090" y="64419"/>
                </a:lnTo>
                <a:lnTo>
                  <a:pt x="111763" y="71574"/>
                </a:lnTo>
                <a:lnTo>
                  <a:pt x="78023" y="47105"/>
                </a:lnTo>
                <a:lnTo>
                  <a:pt x="60196" y="55730"/>
                </a:lnTo>
                <a:lnTo>
                  <a:pt x="57922" y="64517"/>
                </a:lnTo>
                <a:lnTo>
                  <a:pt x="52768" y="84460"/>
                </a:lnTo>
                <a:lnTo>
                  <a:pt x="49124" y="86170"/>
                </a:lnTo>
                <a:lnTo>
                  <a:pt x="36759" y="91483"/>
                </a:lnTo>
                <a:lnTo>
                  <a:pt x="38534" y="95533"/>
                </a:lnTo>
                <a:lnTo>
                  <a:pt x="39294" y="100773"/>
                </a:lnTo>
                <a:lnTo>
                  <a:pt x="39834" y="104223"/>
                </a:lnTo>
                <a:lnTo>
                  <a:pt x="40943" y="111351"/>
                </a:lnTo>
                <a:lnTo>
                  <a:pt x="41421" y="114280"/>
                </a:lnTo>
                <a:lnTo>
                  <a:pt x="41884" y="117359"/>
                </a:lnTo>
                <a:lnTo>
                  <a:pt x="42556" y="121670"/>
                </a:lnTo>
                <a:lnTo>
                  <a:pt x="43610" y="128750"/>
                </a:lnTo>
                <a:lnTo>
                  <a:pt x="39639" y="130230"/>
                </a:lnTo>
                <a:lnTo>
                  <a:pt x="38905" y="135060"/>
                </a:lnTo>
                <a:lnTo>
                  <a:pt x="38592" y="137142"/>
                </a:lnTo>
                <a:lnTo>
                  <a:pt x="30261" y="140387"/>
                </a:lnTo>
                <a:lnTo>
                  <a:pt x="29703" y="143041"/>
                </a:lnTo>
                <a:lnTo>
                  <a:pt x="27466" y="147970"/>
                </a:lnTo>
                <a:lnTo>
                  <a:pt x="26709" y="149714"/>
                </a:lnTo>
                <a:lnTo>
                  <a:pt x="25067" y="153517"/>
                </a:lnTo>
                <a:lnTo>
                  <a:pt x="20321" y="164256"/>
                </a:lnTo>
                <a:lnTo>
                  <a:pt x="15667" y="174724"/>
                </a:lnTo>
                <a:lnTo>
                  <a:pt x="6836" y="194369"/>
                </a:lnTo>
                <a:lnTo>
                  <a:pt x="6432" y="195293"/>
                </a:lnTo>
                <a:lnTo>
                  <a:pt x="771" y="208057"/>
                </a:lnTo>
                <a:lnTo>
                  <a:pt x="342" y="209251"/>
                </a:lnTo>
                <a:lnTo>
                  <a:pt x="2549" y="210884"/>
                </a:lnTo>
                <a:lnTo>
                  <a:pt x="3284" y="209166"/>
                </a:lnTo>
                <a:lnTo>
                  <a:pt x="5150" y="206134"/>
                </a:lnTo>
                <a:lnTo>
                  <a:pt x="21890" y="204815"/>
                </a:lnTo>
                <a:lnTo>
                  <a:pt x="22959" y="202574"/>
                </a:lnTo>
                <a:lnTo>
                  <a:pt x="23524" y="201390"/>
                </a:lnTo>
                <a:lnTo>
                  <a:pt x="29203" y="199751"/>
                </a:lnTo>
                <a:lnTo>
                  <a:pt x="28436" y="204978"/>
                </a:lnTo>
                <a:lnTo>
                  <a:pt x="27976" y="208002"/>
                </a:lnTo>
                <a:lnTo>
                  <a:pt x="23381" y="217901"/>
                </a:lnTo>
                <a:lnTo>
                  <a:pt x="32623" y="221927"/>
                </a:lnTo>
                <a:lnTo>
                  <a:pt x="45447" y="227630"/>
                </a:lnTo>
                <a:lnTo>
                  <a:pt x="49381" y="229387"/>
                </a:lnTo>
                <a:lnTo>
                  <a:pt x="51919" y="230602"/>
                </a:lnTo>
                <a:lnTo>
                  <a:pt x="57363" y="232919"/>
                </a:lnTo>
                <a:lnTo>
                  <a:pt x="66881" y="236427"/>
                </a:lnTo>
                <a:lnTo>
                  <a:pt x="89068" y="245106"/>
                </a:lnTo>
                <a:lnTo>
                  <a:pt x="97109" y="248423"/>
                </a:lnTo>
                <a:lnTo>
                  <a:pt x="113654" y="208131"/>
                </a:lnTo>
                <a:lnTo>
                  <a:pt x="131584" y="205624"/>
                </a:lnTo>
                <a:lnTo>
                  <a:pt x="137829" y="204746"/>
                </a:lnTo>
                <a:lnTo>
                  <a:pt x="144577" y="203486"/>
                </a:lnTo>
                <a:lnTo>
                  <a:pt x="143280" y="194886"/>
                </a:lnTo>
                <a:lnTo>
                  <a:pt x="142773" y="193546"/>
                </a:lnTo>
                <a:lnTo>
                  <a:pt x="139868" y="186050"/>
                </a:lnTo>
                <a:lnTo>
                  <a:pt x="136481" y="177711"/>
                </a:lnTo>
                <a:lnTo>
                  <a:pt x="138927" y="177312"/>
                </a:lnTo>
                <a:lnTo>
                  <a:pt x="144716" y="176514"/>
                </a:lnTo>
                <a:lnTo>
                  <a:pt x="147402" y="176146"/>
                </a:lnTo>
                <a:lnTo>
                  <a:pt x="152963" y="175390"/>
                </a:lnTo>
                <a:lnTo>
                  <a:pt x="168123" y="173392"/>
                </a:lnTo>
                <a:lnTo>
                  <a:pt x="173582" y="172645"/>
                </a:lnTo>
                <a:lnTo>
                  <a:pt x="183261" y="172620"/>
                </a:lnTo>
                <a:lnTo>
                  <a:pt x="190428" y="172758"/>
                </a:lnTo>
                <a:lnTo>
                  <a:pt x="199960" y="181607"/>
                </a:lnTo>
                <a:lnTo>
                  <a:pt x="200934" y="182804"/>
                </a:lnTo>
                <a:lnTo>
                  <a:pt x="203208" y="184952"/>
                </a:lnTo>
                <a:lnTo>
                  <a:pt x="204809" y="186452"/>
                </a:lnTo>
                <a:lnTo>
                  <a:pt x="212928" y="193094"/>
                </a:lnTo>
                <a:lnTo>
                  <a:pt x="232617" y="188403"/>
                </a:lnTo>
                <a:lnTo>
                  <a:pt x="235442" y="189768"/>
                </a:lnTo>
                <a:lnTo>
                  <a:pt x="250745" y="189217"/>
                </a:lnTo>
                <a:lnTo>
                  <a:pt x="261016" y="160905"/>
                </a:lnTo>
                <a:lnTo>
                  <a:pt x="295994" y="159649"/>
                </a:lnTo>
                <a:lnTo>
                  <a:pt x="303109" y="161076"/>
                </a:lnTo>
                <a:lnTo>
                  <a:pt x="297173" y="151665"/>
                </a:lnTo>
                <a:lnTo>
                  <a:pt x="296681" y="150898"/>
                </a:lnTo>
                <a:lnTo>
                  <a:pt x="295917" y="149750"/>
                </a:lnTo>
                <a:lnTo>
                  <a:pt x="286461" y="134694"/>
                </a:lnTo>
                <a:lnTo>
                  <a:pt x="306643" y="135095"/>
                </a:lnTo>
                <a:lnTo>
                  <a:pt x="306444" y="133303"/>
                </a:lnTo>
                <a:lnTo>
                  <a:pt x="302679" y="95972"/>
                </a:lnTo>
                <a:lnTo>
                  <a:pt x="292309" y="101091"/>
                </a:lnTo>
                <a:lnTo>
                  <a:pt x="291358" y="91840"/>
                </a:lnTo>
                <a:lnTo>
                  <a:pt x="290370" y="82212"/>
                </a:lnTo>
                <a:lnTo>
                  <a:pt x="278652" y="85161"/>
                </a:lnTo>
                <a:lnTo>
                  <a:pt x="275992" y="85852"/>
                </a:lnTo>
                <a:lnTo>
                  <a:pt x="263756" y="88924"/>
                </a:lnTo>
                <a:lnTo>
                  <a:pt x="258444" y="90296"/>
                </a:lnTo>
                <a:lnTo>
                  <a:pt x="258323" y="89198"/>
                </a:lnTo>
                <a:lnTo>
                  <a:pt x="257794" y="84373"/>
                </a:lnTo>
                <a:lnTo>
                  <a:pt x="257309" y="79953"/>
                </a:lnTo>
                <a:lnTo>
                  <a:pt x="257111" y="78161"/>
                </a:lnTo>
                <a:lnTo>
                  <a:pt x="232220" y="83604"/>
                </a:lnTo>
                <a:lnTo>
                  <a:pt x="226442" y="84802"/>
                </a:lnTo>
                <a:lnTo>
                  <a:pt x="225417" y="79449"/>
                </a:lnTo>
                <a:lnTo>
                  <a:pt x="224686" y="75671"/>
                </a:lnTo>
                <a:lnTo>
                  <a:pt x="223143" y="68857"/>
                </a:lnTo>
                <a:lnTo>
                  <a:pt x="222989" y="66885"/>
                </a:lnTo>
                <a:lnTo>
                  <a:pt x="217842" y="42260"/>
                </a:lnTo>
                <a:lnTo>
                  <a:pt x="217438" y="38796"/>
                </a:lnTo>
                <a:lnTo>
                  <a:pt x="217332" y="37872"/>
                </a:lnTo>
                <a:lnTo>
                  <a:pt x="216887" y="34061"/>
                </a:lnTo>
                <a:lnTo>
                  <a:pt x="216829" y="33541"/>
                </a:lnTo>
                <a:lnTo>
                  <a:pt x="216700" y="32444"/>
                </a:lnTo>
                <a:lnTo>
                  <a:pt x="216685" y="32329"/>
                </a:lnTo>
                <a:lnTo>
                  <a:pt x="232014" y="10313"/>
                </a:lnTo>
                <a:lnTo>
                  <a:pt x="224884" y="5306"/>
                </a:lnTo>
                <a:lnTo>
                  <a:pt x="221251" y="2741"/>
                </a:lnTo>
                <a:lnTo>
                  <a:pt x="217798" y="332"/>
                </a:lnTo>
                <a:lnTo>
                  <a:pt x="212972" y="7246"/>
                </a:lnTo>
                <a:lnTo>
                  <a:pt x="213813" y="7616"/>
                </a:lnTo>
                <a:lnTo>
                  <a:pt x="213174" y="8978"/>
                </a:lnTo>
                <a:lnTo>
                  <a:pt x="192044" y="37454"/>
                </a:lnTo>
                <a:lnTo>
                  <a:pt x="188782" y="40374"/>
                </a:lnTo>
                <a:lnTo>
                  <a:pt x="183133" y="22357"/>
                </a:lnTo>
                <a:lnTo>
                  <a:pt x="181028" y="15647"/>
                </a:lnTo>
                <a:lnTo>
                  <a:pt x="153411" y="3655"/>
                </a:lnTo>
                <a:lnTo>
                  <a:pt x="140801" y="24194"/>
                </a:lnTo>
                <a:lnTo>
                  <a:pt x="132892" y="37076"/>
                </a:lnTo>
                <a:lnTo>
                  <a:pt x="128638" y="43991"/>
                </a:lnTo>
                <a:lnTo>
                  <a:pt x="127536" y="45814"/>
                </a:lnTo>
                <a:lnTo>
                  <a:pt x="123330" y="52671"/>
                </a:lnTo>
                <a:lnTo>
                  <a:pt x="120237" y="5758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96BE9161-C28D-057A-B67B-A56F960B43DA}"/>
              </a:ext>
            </a:extLst>
          </p:cNvPr>
          <p:cNvSpPr>
            <a:spLocks/>
          </p:cNvSpPr>
          <p:nvPr/>
        </p:nvSpPr>
        <p:spPr>
          <a:xfrm flipV="1">
            <a:off x="8268495" y="1543346"/>
            <a:ext cx="425395" cy="363461"/>
          </a:xfrm>
          <a:custGeom>
            <a:avLst/>
            <a:gdLst>
              <a:gd name="connsiteX0" fmla="*/ 153726 w 289693"/>
              <a:gd name="connsiteY0" fmla="*/ 60498 h 247516"/>
              <a:gd name="connsiteX1" fmla="*/ 145979 w 289693"/>
              <a:gd name="connsiteY1" fmla="*/ 62312 h 247516"/>
              <a:gd name="connsiteX2" fmla="*/ 131598 w 289693"/>
              <a:gd name="connsiteY2" fmla="*/ 65392 h 247516"/>
              <a:gd name="connsiteX3" fmla="*/ 131301 w 289693"/>
              <a:gd name="connsiteY3" fmla="*/ 65445 h 247516"/>
              <a:gd name="connsiteX4" fmla="*/ 134173 w 289693"/>
              <a:gd name="connsiteY4" fmla="*/ 82872 h 247516"/>
              <a:gd name="connsiteX5" fmla="*/ 135462 w 289693"/>
              <a:gd name="connsiteY5" fmla="*/ 90723 h 247516"/>
              <a:gd name="connsiteX6" fmla="*/ 132109 w 289693"/>
              <a:gd name="connsiteY6" fmla="*/ 98539 h 247516"/>
              <a:gd name="connsiteX7" fmla="*/ 130312 w 289693"/>
              <a:gd name="connsiteY7" fmla="*/ 100578 h 247516"/>
              <a:gd name="connsiteX8" fmla="*/ 122653 w 289693"/>
              <a:gd name="connsiteY8" fmla="*/ 102631 h 247516"/>
              <a:gd name="connsiteX9" fmla="*/ 119612 w 289693"/>
              <a:gd name="connsiteY9" fmla="*/ 103466 h 247516"/>
              <a:gd name="connsiteX10" fmla="*/ 116096 w 289693"/>
              <a:gd name="connsiteY10" fmla="*/ 104459 h 247516"/>
              <a:gd name="connsiteX11" fmla="*/ 110392 w 289693"/>
              <a:gd name="connsiteY11" fmla="*/ 104853 h 247516"/>
              <a:gd name="connsiteX12" fmla="*/ 102920 w 289693"/>
              <a:gd name="connsiteY12" fmla="*/ 105757 h 247516"/>
              <a:gd name="connsiteX13" fmla="*/ 102435 w 289693"/>
              <a:gd name="connsiteY13" fmla="*/ 106615 h 247516"/>
              <a:gd name="connsiteX14" fmla="*/ 103030 w 289693"/>
              <a:gd name="connsiteY14" fmla="*/ 113562 h 247516"/>
              <a:gd name="connsiteX15" fmla="*/ 101947 w 289693"/>
              <a:gd name="connsiteY15" fmla="*/ 117359 h 247516"/>
              <a:gd name="connsiteX16" fmla="*/ 101326 w 289693"/>
              <a:gd name="connsiteY16" fmla="*/ 119659 h 247516"/>
              <a:gd name="connsiteX17" fmla="*/ 99243 w 289693"/>
              <a:gd name="connsiteY17" fmla="*/ 120948 h 247516"/>
              <a:gd name="connsiteX18" fmla="*/ 96286 w 289693"/>
              <a:gd name="connsiteY18" fmla="*/ 122609 h 247516"/>
              <a:gd name="connsiteX19" fmla="*/ 93737 w 289693"/>
              <a:gd name="connsiteY19" fmla="*/ 125926 h 247516"/>
              <a:gd name="connsiteX20" fmla="*/ 91885 w 289693"/>
              <a:gd name="connsiteY20" fmla="*/ 125333 h 247516"/>
              <a:gd name="connsiteX21" fmla="*/ 84491 w 289693"/>
              <a:gd name="connsiteY21" fmla="*/ 123432 h 247516"/>
              <a:gd name="connsiteX22" fmla="*/ 83682 w 289693"/>
              <a:gd name="connsiteY22" fmla="*/ 125605 h 247516"/>
              <a:gd name="connsiteX23" fmla="*/ 79300 w 289693"/>
              <a:gd name="connsiteY23" fmla="*/ 134379 h 247516"/>
              <a:gd name="connsiteX24" fmla="*/ 78503 w 289693"/>
              <a:gd name="connsiteY24" fmla="*/ 136028 h 247516"/>
              <a:gd name="connsiteX25" fmla="*/ 76034 w 289693"/>
              <a:gd name="connsiteY25" fmla="*/ 143434 h 247516"/>
              <a:gd name="connsiteX26" fmla="*/ 72247 w 289693"/>
              <a:gd name="connsiteY26" fmla="*/ 154848 h 247516"/>
              <a:gd name="connsiteX27" fmla="*/ 55401 w 289693"/>
              <a:gd name="connsiteY27" fmla="*/ 146827 h 247516"/>
              <a:gd name="connsiteX28" fmla="*/ 54935 w 289693"/>
              <a:gd name="connsiteY28" fmla="*/ 147748 h 247516"/>
              <a:gd name="connsiteX29" fmla="*/ 39565 w 289693"/>
              <a:gd name="connsiteY29" fmla="*/ 160660 h 247516"/>
              <a:gd name="connsiteX30" fmla="*/ 39492 w 289693"/>
              <a:gd name="connsiteY30" fmla="*/ 161777 h 247516"/>
              <a:gd name="connsiteX31" fmla="*/ 37886 w 289693"/>
              <a:gd name="connsiteY31" fmla="*/ 182444 h 247516"/>
              <a:gd name="connsiteX32" fmla="*/ 35888 w 289693"/>
              <a:gd name="connsiteY32" fmla="*/ 189950 h 247516"/>
              <a:gd name="connsiteX33" fmla="*/ 16136 w 289693"/>
              <a:gd name="connsiteY33" fmla="*/ 193914 h 247516"/>
              <a:gd name="connsiteX34" fmla="*/ 300 w 289693"/>
              <a:gd name="connsiteY34" fmla="*/ 197238 h 247516"/>
              <a:gd name="connsiteX35" fmla="*/ 462 w 289693"/>
              <a:gd name="connsiteY35" fmla="*/ 198712 h 247516"/>
              <a:gd name="connsiteX36" fmla="*/ 1211 w 289693"/>
              <a:gd name="connsiteY36" fmla="*/ 205588 h 247516"/>
              <a:gd name="connsiteX37" fmla="*/ 1384 w 289693"/>
              <a:gd name="connsiteY37" fmla="*/ 207148 h 247516"/>
              <a:gd name="connsiteX38" fmla="*/ 1421 w 289693"/>
              <a:gd name="connsiteY38" fmla="*/ 207495 h 247516"/>
              <a:gd name="connsiteX39" fmla="*/ 1777 w 289693"/>
              <a:gd name="connsiteY39" fmla="*/ 210731 h 247516"/>
              <a:gd name="connsiteX40" fmla="*/ 2728 w 289693"/>
              <a:gd name="connsiteY40" fmla="*/ 219427 h 247516"/>
              <a:gd name="connsiteX41" fmla="*/ 3059 w 289693"/>
              <a:gd name="connsiteY41" fmla="*/ 222461 h 247516"/>
              <a:gd name="connsiteX42" fmla="*/ 3335 w 289693"/>
              <a:gd name="connsiteY42" fmla="*/ 224975 h 247516"/>
              <a:gd name="connsiteX43" fmla="*/ 3533 w 289693"/>
              <a:gd name="connsiteY43" fmla="*/ 226766 h 247516"/>
              <a:gd name="connsiteX44" fmla="*/ 4018 w 289693"/>
              <a:gd name="connsiteY44" fmla="*/ 231187 h 247516"/>
              <a:gd name="connsiteX45" fmla="*/ 4547 w 289693"/>
              <a:gd name="connsiteY45" fmla="*/ 236012 h 247516"/>
              <a:gd name="connsiteX46" fmla="*/ 4668 w 289693"/>
              <a:gd name="connsiteY46" fmla="*/ 237110 h 247516"/>
              <a:gd name="connsiteX47" fmla="*/ 9980 w 289693"/>
              <a:gd name="connsiteY47" fmla="*/ 235738 h 247516"/>
              <a:gd name="connsiteX48" fmla="*/ 22216 w 289693"/>
              <a:gd name="connsiteY48" fmla="*/ 232666 h 247516"/>
              <a:gd name="connsiteX49" fmla="*/ 24875 w 289693"/>
              <a:gd name="connsiteY49" fmla="*/ 231974 h 247516"/>
              <a:gd name="connsiteX50" fmla="*/ 36593 w 289693"/>
              <a:gd name="connsiteY50" fmla="*/ 229026 h 247516"/>
              <a:gd name="connsiteX51" fmla="*/ 37582 w 289693"/>
              <a:gd name="connsiteY51" fmla="*/ 238653 h 247516"/>
              <a:gd name="connsiteX52" fmla="*/ 38533 w 289693"/>
              <a:gd name="connsiteY52" fmla="*/ 247904 h 247516"/>
              <a:gd name="connsiteX53" fmla="*/ 48903 w 289693"/>
              <a:gd name="connsiteY53" fmla="*/ 242785 h 247516"/>
              <a:gd name="connsiteX54" fmla="*/ 75983 w 289693"/>
              <a:gd name="connsiteY54" fmla="*/ 229796 h 247516"/>
              <a:gd name="connsiteX55" fmla="*/ 80571 w 289693"/>
              <a:gd name="connsiteY55" fmla="*/ 227319 h 247516"/>
              <a:gd name="connsiteX56" fmla="*/ 94827 w 289693"/>
              <a:gd name="connsiteY56" fmla="*/ 221042 h 247516"/>
              <a:gd name="connsiteX57" fmla="*/ 95345 w 289693"/>
              <a:gd name="connsiteY57" fmla="*/ 220733 h 247516"/>
              <a:gd name="connsiteX58" fmla="*/ 104411 w 289693"/>
              <a:gd name="connsiteY58" fmla="*/ 216390 h 247516"/>
              <a:gd name="connsiteX59" fmla="*/ 113778 w 289693"/>
              <a:gd name="connsiteY59" fmla="*/ 212011 h 247516"/>
              <a:gd name="connsiteX60" fmla="*/ 124600 w 289693"/>
              <a:gd name="connsiteY60" fmla="*/ 207180 h 247516"/>
              <a:gd name="connsiteX61" fmla="*/ 124949 w 289693"/>
              <a:gd name="connsiteY61" fmla="*/ 206976 h 247516"/>
              <a:gd name="connsiteX62" fmla="*/ 131624 w 289693"/>
              <a:gd name="connsiteY62" fmla="*/ 203854 h 247516"/>
              <a:gd name="connsiteX63" fmla="*/ 137964 w 289693"/>
              <a:gd name="connsiteY63" fmla="*/ 201003 h 247516"/>
              <a:gd name="connsiteX64" fmla="*/ 139327 w 289693"/>
              <a:gd name="connsiteY64" fmla="*/ 200251 h 247516"/>
              <a:gd name="connsiteX65" fmla="*/ 139536 w 289693"/>
              <a:gd name="connsiteY65" fmla="*/ 200146 h 247516"/>
              <a:gd name="connsiteX66" fmla="*/ 142633 w 289693"/>
              <a:gd name="connsiteY66" fmla="*/ 201646 h 247516"/>
              <a:gd name="connsiteX67" fmla="*/ 145998 w 289693"/>
              <a:gd name="connsiteY67" fmla="*/ 204961 h 247516"/>
              <a:gd name="connsiteX68" fmla="*/ 147588 w 289693"/>
              <a:gd name="connsiteY68" fmla="*/ 206613 h 247516"/>
              <a:gd name="connsiteX69" fmla="*/ 148944 w 289693"/>
              <a:gd name="connsiteY69" fmla="*/ 208108 h 247516"/>
              <a:gd name="connsiteX70" fmla="*/ 151533 w 289693"/>
              <a:gd name="connsiteY70" fmla="*/ 209769 h 247516"/>
              <a:gd name="connsiteX71" fmla="*/ 155111 w 289693"/>
              <a:gd name="connsiteY71" fmla="*/ 208907 h 247516"/>
              <a:gd name="connsiteX72" fmla="*/ 155273 w 289693"/>
              <a:gd name="connsiteY72" fmla="*/ 208865 h 247516"/>
              <a:gd name="connsiteX73" fmla="*/ 156092 w 289693"/>
              <a:gd name="connsiteY73" fmla="*/ 208889 h 247516"/>
              <a:gd name="connsiteX74" fmla="*/ 155659 w 289693"/>
              <a:gd name="connsiteY74" fmla="*/ 209855 h 247516"/>
              <a:gd name="connsiteX75" fmla="*/ 155163 w 289693"/>
              <a:gd name="connsiteY75" fmla="*/ 211001 h 247516"/>
              <a:gd name="connsiteX76" fmla="*/ 157473 w 289693"/>
              <a:gd name="connsiteY76" fmla="*/ 212861 h 247516"/>
              <a:gd name="connsiteX77" fmla="*/ 166885 w 289693"/>
              <a:gd name="connsiteY77" fmla="*/ 217736 h 247516"/>
              <a:gd name="connsiteX78" fmla="*/ 167814 w 289693"/>
              <a:gd name="connsiteY78" fmla="*/ 218249 h 247516"/>
              <a:gd name="connsiteX79" fmla="*/ 169250 w 289693"/>
              <a:gd name="connsiteY79" fmla="*/ 217733 h 247516"/>
              <a:gd name="connsiteX80" fmla="*/ 168501 w 289693"/>
              <a:gd name="connsiteY80" fmla="*/ 214060 h 247516"/>
              <a:gd name="connsiteX81" fmla="*/ 169750 w 289693"/>
              <a:gd name="connsiteY81" fmla="*/ 214200 h 247516"/>
              <a:gd name="connsiteX82" fmla="*/ 171616 w 289693"/>
              <a:gd name="connsiteY82" fmla="*/ 214585 h 247516"/>
              <a:gd name="connsiteX83" fmla="*/ 175050 w 289693"/>
              <a:gd name="connsiteY83" fmla="*/ 214098 h 247516"/>
              <a:gd name="connsiteX84" fmla="*/ 178272 w 289693"/>
              <a:gd name="connsiteY84" fmla="*/ 213337 h 247516"/>
              <a:gd name="connsiteX85" fmla="*/ 186669 w 289693"/>
              <a:gd name="connsiteY85" fmla="*/ 221469 h 247516"/>
              <a:gd name="connsiteX86" fmla="*/ 186838 w 289693"/>
              <a:gd name="connsiteY86" fmla="*/ 220292 h 247516"/>
              <a:gd name="connsiteX87" fmla="*/ 187981 w 289693"/>
              <a:gd name="connsiteY87" fmla="*/ 211765 h 247516"/>
              <a:gd name="connsiteX88" fmla="*/ 192642 w 289693"/>
              <a:gd name="connsiteY88" fmla="*/ 211058 h 247516"/>
              <a:gd name="connsiteX89" fmla="*/ 196617 w 289693"/>
              <a:gd name="connsiteY89" fmla="*/ 213868 h 247516"/>
              <a:gd name="connsiteX90" fmla="*/ 199067 w 289693"/>
              <a:gd name="connsiteY90" fmla="*/ 216990 h 247516"/>
              <a:gd name="connsiteX91" fmla="*/ 200342 w 289693"/>
              <a:gd name="connsiteY91" fmla="*/ 217048 h 247516"/>
              <a:gd name="connsiteX92" fmla="*/ 203170 w 289693"/>
              <a:gd name="connsiteY92" fmla="*/ 218573 h 247516"/>
              <a:gd name="connsiteX93" fmla="*/ 204820 w 289693"/>
              <a:gd name="connsiteY93" fmla="*/ 214997 h 247516"/>
              <a:gd name="connsiteX94" fmla="*/ 205407 w 289693"/>
              <a:gd name="connsiteY94" fmla="*/ 211318 h 247516"/>
              <a:gd name="connsiteX95" fmla="*/ 205517 w 289693"/>
              <a:gd name="connsiteY95" fmla="*/ 210524 h 247516"/>
              <a:gd name="connsiteX96" fmla="*/ 206888 w 289693"/>
              <a:gd name="connsiteY96" fmla="*/ 202106 h 247516"/>
              <a:gd name="connsiteX97" fmla="*/ 213331 w 289693"/>
              <a:gd name="connsiteY97" fmla="*/ 198944 h 247516"/>
              <a:gd name="connsiteX98" fmla="*/ 216009 w 289693"/>
              <a:gd name="connsiteY98" fmla="*/ 193850 h 247516"/>
              <a:gd name="connsiteX99" fmla="*/ 216045 w 289693"/>
              <a:gd name="connsiteY99" fmla="*/ 193877 h 247516"/>
              <a:gd name="connsiteX100" fmla="*/ 219858 w 289693"/>
              <a:gd name="connsiteY100" fmla="*/ 193893 h 247516"/>
              <a:gd name="connsiteX101" fmla="*/ 223018 w 289693"/>
              <a:gd name="connsiteY101" fmla="*/ 193925 h 247516"/>
              <a:gd name="connsiteX102" fmla="*/ 225233 w 289693"/>
              <a:gd name="connsiteY102" fmla="*/ 193436 h 247516"/>
              <a:gd name="connsiteX103" fmla="*/ 225302 w 289693"/>
              <a:gd name="connsiteY103" fmla="*/ 193432 h 247516"/>
              <a:gd name="connsiteX104" fmla="*/ 225398 w 289693"/>
              <a:gd name="connsiteY104" fmla="*/ 193455 h 247516"/>
              <a:gd name="connsiteX105" fmla="*/ 227271 w 289693"/>
              <a:gd name="connsiteY105" fmla="*/ 194298 h 247516"/>
              <a:gd name="connsiteX106" fmla="*/ 230632 w 289693"/>
              <a:gd name="connsiteY106" fmla="*/ 195836 h 247516"/>
              <a:gd name="connsiteX107" fmla="*/ 233582 w 289693"/>
              <a:gd name="connsiteY107" fmla="*/ 193385 h 247516"/>
              <a:gd name="connsiteX108" fmla="*/ 234111 w 289693"/>
              <a:gd name="connsiteY108" fmla="*/ 191868 h 247516"/>
              <a:gd name="connsiteX109" fmla="*/ 236267 w 289693"/>
              <a:gd name="connsiteY109" fmla="*/ 191679 h 247516"/>
              <a:gd name="connsiteX110" fmla="*/ 246182 w 289693"/>
              <a:gd name="connsiteY110" fmla="*/ 191526 h 247516"/>
              <a:gd name="connsiteX111" fmla="*/ 246354 w 289693"/>
              <a:gd name="connsiteY111" fmla="*/ 190702 h 247516"/>
              <a:gd name="connsiteX112" fmla="*/ 247063 w 289693"/>
              <a:gd name="connsiteY112" fmla="*/ 190631 h 247516"/>
              <a:gd name="connsiteX113" fmla="*/ 259957 w 289693"/>
              <a:gd name="connsiteY113" fmla="*/ 189608 h 247516"/>
              <a:gd name="connsiteX114" fmla="*/ 260343 w 289693"/>
              <a:gd name="connsiteY114" fmla="*/ 187055 h 247516"/>
              <a:gd name="connsiteX115" fmla="*/ 260695 w 289693"/>
              <a:gd name="connsiteY115" fmla="*/ 184796 h 247516"/>
              <a:gd name="connsiteX116" fmla="*/ 260982 w 289693"/>
              <a:gd name="connsiteY116" fmla="*/ 182715 h 247516"/>
              <a:gd name="connsiteX117" fmla="*/ 261794 w 289693"/>
              <a:gd name="connsiteY117" fmla="*/ 177493 h 247516"/>
              <a:gd name="connsiteX118" fmla="*/ 262477 w 289693"/>
              <a:gd name="connsiteY118" fmla="*/ 172568 h 247516"/>
              <a:gd name="connsiteX119" fmla="*/ 262583 w 289693"/>
              <a:gd name="connsiteY119" fmla="*/ 171893 h 247516"/>
              <a:gd name="connsiteX120" fmla="*/ 265056 w 289693"/>
              <a:gd name="connsiteY120" fmla="*/ 155180 h 247516"/>
              <a:gd name="connsiteX121" fmla="*/ 265276 w 289693"/>
              <a:gd name="connsiteY121" fmla="*/ 153772 h 247516"/>
              <a:gd name="connsiteX122" fmla="*/ 265669 w 289693"/>
              <a:gd name="connsiteY122" fmla="*/ 151134 h 247516"/>
              <a:gd name="connsiteX123" fmla="*/ 266033 w 289693"/>
              <a:gd name="connsiteY123" fmla="*/ 148700 h 247516"/>
              <a:gd name="connsiteX124" fmla="*/ 265695 w 289693"/>
              <a:gd name="connsiteY124" fmla="*/ 147176 h 247516"/>
              <a:gd name="connsiteX125" fmla="*/ 261819 w 289693"/>
              <a:gd name="connsiteY125" fmla="*/ 138108 h 247516"/>
              <a:gd name="connsiteX126" fmla="*/ 262455 w 289693"/>
              <a:gd name="connsiteY126" fmla="*/ 137259 h 247516"/>
              <a:gd name="connsiteX127" fmla="*/ 265111 w 289693"/>
              <a:gd name="connsiteY127" fmla="*/ 134789 h 247516"/>
              <a:gd name="connsiteX128" fmla="*/ 268983 w 289693"/>
              <a:gd name="connsiteY128" fmla="*/ 131239 h 247516"/>
              <a:gd name="connsiteX129" fmla="*/ 269203 w 289693"/>
              <a:gd name="connsiteY129" fmla="*/ 130529 h 247516"/>
              <a:gd name="connsiteX130" fmla="*/ 271888 w 289693"/>
              <a:gd name="connsiteY130" fmla="*/ 126055 h 247516"/>
              <a:gd name="connsiteX131" fmla="*/ 273358 w 289693"/>
              <a:gd name="connsiteY131" fmla="*/ 124816 h 247516"/>
              <a:gd name="connsiteX132" fmla="*/ 273967 w 289693"/>
              <a:gd name="connsiteY132" fmla="*/ 124435 h 247516"/>
              <a:gd name="connsiteX133" fmla="*/ 278034 w 289693"/>
              <a:gd name="connsiteY133" fmla="*/ 123383 h 247516"/>
              <a:gd name="connsiteX134" fmla="*/ 276142 w 289693"/>
              <a:gd name="connsiteY134" fmla="*/ 121066 h 247516"/>
              <a:gd name="connsiteX135" fmla="*/ 275727 w 289693"/>
              <a:gd name="connsiteY135" fmla="*/ 120215 h 247516"/>
              <a:gd name="connsiteX136" fmla="*/ 274805 w 289693"/>
              <a:gd name="connsiteY136" fmla="*/ 119158 h 247516"/>
              <a:gd name="connsiteX137" fmla="*/ 272557 w 289693"/>
              <a:gd name="connsiteY137" fmla="*/ 117878 h 247516"/>
              <a:gd name="connsiteX138" fmla="*/ 274360 w 289693"/>
              <a:gd name="connsiteY138" fmla="*/ 110457 h 247516"/>
              <a:gd name="connsiteX139" fmla="*/ 280950 w 289693"/>
              <a:gd name="connsiteY139" fmla="*/ 109512 h 247516"/>
              <a:gd name="connsiteX140" fmla="*/ 286354 w 289693"/>
              <a:gd name="connsiteY140" fmla="*/ 101714 h 247516"/>
              <a:gd name="connsiteX141" fmla="*/ 282041 w 289693"/>
              <a:gd name="connsiteY141" fmla="*/ 96723 h 247516"/>
              <a:gd name="connsiteX142" fmla="*/ 282023 w 289693"/>
              <a:gd name="connsiteY142" fmla="*/ 96724 h 247516"/>
              <a:gd name="connsiteX143" fmla="*/ 277957 w 289693"/>
              <a:gd name="connsiteY143" fmla="*/ 91956 h 247516"/>
              <a:gd name="connsiteX144" fmla="*/ 272439 w 289693"/>
              <a:gd name="connsiteY144" fmla="*/ 85521 h 247516"/>
              <a:gd name="connsiteX145" fmla="*/ 272234 w 289693"/>
              <a:gd name="connsiteY145" fmla="*/ 83322 h 247516"/>
              <a:gd name="connsiteX146" fmla="*/ 272164 w 289693"/>
              <a:gd name="connsiteY146" fmla="*/ 82657 h 247516"/>
              <a:gd name="connsiteX147" fmla="*/ 271473 w 289693"/>
              <a:gd name="connsiteY147" fmla="*/ 75337 h 247516"/>
              <a:gd name="connsiteX148" fmla="*/ 271128 w 289693"/>
              <a:gd name="connsiteY148" fmla="*/ 71895 h 247516"/>
              <a:gd name="connsiteX149" fmla="*/ 270151 w 289693"/>
              <a:gd name="connsiteY149" fmla="*/ 61508 h 247516"/>
              <a:gd name="connsiteX150" fmla="*/ 269387 w 289693"/>
              <a:gd name="connsiteY150" fmla="*/ 53552 h 247516"/>
              <a:gd name="connsiteX151" fmla="*/ 269196 w 289693"/>
              <a:gd name="connsiteY151" fmla="*/ 51643 h 247516"/>
              <a:gd name="connsiteX152" fmla="*/ 278272 w 289693"/>
              <a:gd name="connsiteY152" fmla="*/ 44786 h 247516"/>
              <a:gd name="connsiteX153" fmla="*/ 288892 w 289693"/>
              <a:gd name="connsiteY153" fmla="*/ 37437 h 247516"/>
              <a:gd name="connsiteX154" fmla="*/ 282938 w 289693"/>
              <a:gd name="connsiteY154" fmla="*/ 19558 h 247516"/>
              <a:gd name="connsiteX155" fmla="*/ 282974 w 289693"/>
              <a:gd name="connsiteY155" fmla="*/ 19469 h 247516"/>
              <a:gd name="connsiteX156" fmla="*/ 289994 w 289693"/>
              <a:gd name="connsiteY156" fmla="*/ 388 h 247516"/>
              <a:gd name="connsiteX157" fmla="*/ 284760 w 289693"/>
              <a:gd name="connsiteY157" fmla="*/ 1799 h 247516"/>
              <a:gd name="connsiteX158" fmla="*/ 280227 w 289693"/>
              <a:gd name="connsiteY158" fmla="*/ 2019 h 247516"/>
              <a:gd name="connsiteX159" fmla="*/ 279657 w 289693"/>
              <a:gd name="connsiteY159" fmla="*/ 2047 h 247516"/>
              <a:gd name="connsiteX160" fmla="*/ 276763 w 289693"/>
              <a:gd name="connsiteY160" fmla="*/ 2103 h 247516"/>
              <a:gd name="connsiteX161" fmla="*/ 268545 w 289693"/>
              <a:gd name="connsiteY161" fmla="*/ 6966 h 247516"/>
              <a:gd name="connsiteX162" fmla="*/ 267271 w 289693"/>
              <a:gd name="connsiteY162" fmla="*/ 6479 h 247516"/>
              <a:gd name="connsiteX163" fmla="*/ 265724 w 289693"/>
              <a:gd name="connsiteY163" fmla="*/ 5862 h 247516"/>
              <a:gd name="connsiteX164" fmla="*/ 264567 w 289693"/>
              <a:gd name="connsiteY164" fmla="*/ 5428 h 247516"/>
              <a:gd name="connsiteX165" fmla="*/ 260897 w 289693"/>
              <a:gd name="connsiteY165" fmla="*/ 4022 h 247516"/>
              <a:gd name="connsiteX166" fmla="*/ 256805 w 289693"/>
              <a:gd name="connsiteY166" fmla="*/ 3223 h 247516"/>
              <a:gd name="connsiteX167" fmla="*/ 252967 w 289693"/>
              <a:gd name="connsiteY167" fmla="*/ 2268 h 247516"/>
              <a:gd name="connsiteX168" fmla="*/ 245737 w 289693"/>
              <a:gd name="connsiteY168" fmla="*/ 8278 h 247516"/>
              <a:gd name="connsiteX169" fmla="*/ 242916 w 289693"/>
              <a:gd name="connsiteY169" fmla="*/ 10618 h 247516"/>
              <a:gd name="connsiteX170" fmla="*/ 242141 w 289693"/>
              <a:gd name="connsiteY170" fmla="*/ 12029 h 247516"/>
              <a:gd name="connsiteX171" fmla="*/ 241520 w 289693"/>
              <a:gd name="connsiteY171" fmla="*/ 12064 h 247516"/>
              <a:gd name="connsiteX172" fmla="*/ 241010 w 289693"/>
              <a:gd name="connsiteY172" fmla="*/ 12762 h 247516"/>
              <a:gd name="connsiteX173" fmla="*/ 236859 w 289693"/>
              <a:gd name="connsiteY173" fmla="*/ 12244 h 247516"/>
              <a:gd name="connsiteX174" fmla="*/ 236477 w 289693"/>
              <a:gd name="connsiteY174" fmla="*/ 12208 h 247516"/>
              <a:gd name="connsiteX175" fmla="*/ 224535 w 289693"/>
              <a:gd name="connsiteY175" fmla="*/ 11431 h 247516"/>
              <a:gd name="connsiteX176" fmla="*/ 215127 w 289693"/>
              <a:gd name="connsiteY176" fmla="*/ 11105 h 247516"/>
              <a:gd name="connsiteX177" fmla="*/ 216244 w 289693"/>
              <a:gd name="connsiteY177" fmla="*/ 13887 h 247516"/>
              <a:gd name="connsiteX178" fmla="*/ 215759 w 289693"/>
              <a:gd name="connsiteY178" fmla="*/ 16186 h 247516"/>
              <a:gd name="connsiteX179" fmla="*/ 214506 w 289693"/>
              <a:gd name="connsiteY179" fmla="*/ 19755 h 247516"/>
              <a:gd name="connsiteX180" fmla="*/ 212082 w 289693"/>
              <a:gd name="connsiteY180" fmla="*/ 21536 h 247516"/>
              <a:gd name="connsiteX181" fmla="*/ 211347 w 289693"/>
              <a:gd name="connsiteY181" fmla="*/ 22484 h 247516"/>
              <a:gd name="connsiteX182" fmla="*/ 207718 w 289693"/>
              <a:gd name="connsiteY182" fmla="*/ 25129 h 247516"/>
              <a:gd name="connsiteX183" fmla="*/ 206238 w 289693"/>
              <a:gd name="connsiteY183" fmla="*/ 28250 h 247516"/>
              <a:gd name="connsiteX184" fmla="*/ 204423 w 289693"/>
              <a:gd name="connsiteY184" fmla="*/ 30025 h 247516"/>
              <a:gd name="connsiteX185" fmla="*/ 197859 w 289693"/>
              <a:gd name="connsiteY185" fmla="*/ 32927 h 247516"/>
              <a:gd name="connsiteX186" fmla="*/ 195089 w 289693"/>
              <a:gd name="connsiteY186" fmla="*/ 34944 h 247516"/>
              <a:gd name="connsiteX187" fmla="*/ 194725 w 289693"/>
              <a:gd name="connsiteY187" fmla="*/ 35172 h 247516"/>
              <a:gd name="connsiteX188" fmla="*/ 186600 w 289693"/>
              <a:gd name="connsiteY188" fmla="*/ 42414 h 247516"/>
              <a:gd name="connsiteX189" fmla="*/ 183323 w 289693"/>
              <a:gd name="connsiteY189" fmla="*/ 42639 h 247516"/>
              <a:gd name="connsiteX190" fmla="*/ 177853 w 289693"/>
              <a:gd name="connsiteY190" fmla="*/ 43020 h 247516"/>
              <a:gd name="connsiteX191" fmla="*/ 178261 w 289693"/>
              <a:gd name="connsiteY191" fmla="*/ 49483 h 247516"/>
              <a:gd name="connsiteX192" fmla="*/ 179734 w 289693"/>
              <a:gd name="connsiteY192" fmla="*/ 62101 h 247516"/>
              <a:gd name="connsiteX193" fmla="*/ 159519 w 289693"/>
              <a:gd name="connsiteY193" fmla="*/ 62686 h 247516"/>
              <a:gd name="connsiteX194" fmla="*/ 157337 w 289693"/>
              <a:gd name="connsiteY194" fmla="*/ 61858 h 247516"/>
              <a:gd name="connsiteX195" fmla="*/ 153726 w 289693"/>
              <a:gd name="connsiteY195" fmla="*/ 60498 h 24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289693" h="247516">
                <a:moveTo>
                  <a:pt x="153726" y="60498"/>
                </a:moveTo>
                <a:lnTo>
                  <a:pt x="145979" y="62312"/>
                </a:lnTo>
                <a:lnTo>
                  <a:pt x="131598" y="65392"/>
                </a:lnTo>
                <a:lnTo>
                  <a:pt x="131301" y="65445"/>
                </a:lnTo>
                <a:lnTo>
                  <a:pt x="134173" y="82872"/>
                </a:lnTo>
                <a:lnTo>
                  <a:pt x="135462" y="90723"/>
                </a:lnTo>
                <a:lnTo>
                  <a:pt x="132109" y="98539"/>
                </a:lnTo>
                <a:lnTo>
                  <a:pt x="130312" y="100578"/>
                </a:lnTo>
                <a:lnTo>
                  <a:pt x="122653" y="102631"/>
                </a:lnTo>
                <a:lnTo>
                  <a:pt x="119612" y="103466"/>
                </a:lnTo>
                <a:lnTo>
                  <a:pt x="116096" y="104459"/>
                </a:lnTo>
                <a:lnTo>
                  <a:pt x="110392" y="104853"/>
                </a:lnTo>
                <a:lnTo>
                  <a:pt x="102920" y="105757"/>
                </a:lnTo>
                <a:lnTo>
                  <a:pt x="102435" y="106615"/>
                </a:lnTo>
                <a:lnTo>
                  <a:pt x="103030" y="113562"/>
                </a:lnTo>
                <a:lnTo>
                  <a:pt x="101947" y="117359"/>
                </a:lnTo>
                <a:lnTo>
                  <a:pt x="101326" y="119659"/>
                </a:lnTo>
                <a:lnTo>
                  <a:pt x="99243" y="120948"/>
                </a:lnTo>
                <a:lnTo>
                  <a:pt x="96286" y="122609"/>
                </a:lnTo>
                <a:lnTo>
                  <a:pt x="93737" y="125926"/>
                </a:lnTo>
                <a:lnTo>
                  <a:pt x="91885" y="125333"/>
                </a:lnTo>
                <a:lnTo>
                  <a:pt x="84491" y="123432"/>
                </a:lnTo>
                <a:lnTo>
                  <a:pt x="83682" y="125605"/>
                </a:lnTo>
                <a:lnTo>
                  <a:pt x="79300" y="134379"/>
                </a:lnTo>
                <a:lnTo>
                  <a:pt x="78503" y="136028"/>
                </a:lnTo>
                <a:lnTo>
                  <a:pt x="76034" y="143434"/>
                </a:lnTo>
                <a:lnTo>
                  <a:pt x="72247" y="154848"/>
                </a:lnTo>
                <a:lnTo>
                  <a:pt x="55401" y="146827"/>
                </a:lnTo>
                <a:lnTo>
                  <a:pt x="54935" y="147748"/>
                </a:lnTo>
                <a:lnTo>
                  <a:pt x="39565" y="160660"/>
                </a:lnTo>
                <a:lnTo>
                  <a:pt x="39492" y="161777"/>
                </a:lnTo>
                <a:lnTo>
                  <a:pt x="37886" y="182444"/>
                </a:lnTo>
                <a:lnTo>
                  <a:pt x="35888" y="189950"/>
                </a:lnTo>
                <a:lnTo>
                  <a:pt x="16136" y="193914"/>
                </a:lnTo>
                <a:lnTo>
                  <a:pt x="300" y="197238"/>
                </a:lnTo>
                <a:lnTo>
                  <a:pt x="462" y="198712"/>
                </a:lnTo>
                <a:lnTo>
                  <a:pt x="1211" y="205588"/>
                </a:lnTo>
                <a:lnTo>
                  <a:pt x="1384" y="207148"/>
                </a:lnTo>
                <a:lnTo>
                  <a:pt x="1421" y="207495"/>
                </a:lnTo>
                <a:lnTo>
                  <a:pt x="1777" y="210731"/>
                </a:lnTo>
                <a:lnTo>
                  <a:pt x="2728" y="219427"/>
                </a:lnTo>
                <a:lnTo>
                  <a:pt x="3059" y="222461"/>
                </a:lnTo>
                <a:lnTo>
                  <a:pt x="3335" y="224975"/>
                </a:lnTo>
                <a:lnTo>
                  <a:pt x="3533" y="226766"/>
                </a:lnTo>
                <a:lnTo>
                  <a:pt x="4018" y="231187"/>
                </a:lnTo>
                <a:lnTo>
                  <a:pt x="4547" y="236012"/>
                </a:lnTo>
                <a:lnTo>
                  <a:pt x="4668" y="237110"/>
                </a:lnTo>
                <a:lnTo>
                  <a:pt x="9980" y="235738"/>
                </a:lnTo>
                <a:lnTo>
                  <a:pt x="22216" y="232666"/>
                </a:lnTo>
                <a:lnTo>
                  <a:pt x="24875" y="231974"/>
                </a:lnTo>
                <a:lnTo>
                  <a:pt x="36593" y="229026"/>
                </a:lnTo>
                <a:lnTo>
                  <a:pt x="37582" y="238653"/>
                </a:lnTo>
                <a:lnTo>
                  <a:pt x="38533" y="247904"/>
                </a:lnTo>
                <a:lnTo>
                  <a:pt x="48903" y="242785"/>
                </a:lnTo>
                <a:lnTo>
                  <a:pt x="75983" y="229796"/>
                </a:lnTo>
                <a:lnTo>
                  <a:pt x="80571" y="227319"/>
                </a:lnTo>
                <a:lnTo>
                  <a:pt x="94827" y="221042"/>
                </a:lnTo>
                <a:lnTo>
                  <a:pt x="95345" y="220733"/>
                </a:lnTo>
                <a:lnTo>
                  <a:pt x="104411" y="216390"/>
                </a:lnTo>
                <a:lnTo>
                  <a:pt x="113778" y="212011"/>
                </a:lnTo>
                <a:lnTo>
                  <a:pt x="124600" y="207180"/>
                </a:lnTo>
                <a:lnTo>
                  <a:pt x="124949" y="206976"/>
                </a:lnTo>
                <a:lnTo>
                  <a:pt x="131624" y="203854"/>
                </a:lnTo>
                <a:lnTo>
                  <a:pt x="137964" y="201003"/>
                </a:lnTo>
                <a:lnTo>
                  <a:pt x="139327" y="200251"/>
                </a:lnTo>
                <a:lnTo>
                  <a:pt x="139536" y="200146"/>
                </a:lnTo>
                <a:lnTo>
                  <a:pt x="142633" y="201646"/>
                </a:lnTo>
                <a:lnTo>
                  <a:pt x="145998" y="204961"/>
                </a:lnTo>
                <a:lnTo>
                  <a:pt x="147588" y="206613"/>
                </a:lnTo>
                <a:lnTo>
                  <a:pt x="148944" y="208108"/>
                </a:lnTo>
                <a:lnTo>
                  <a:pt x="151533" y="209769"/>
                </a:lnTo>
                <a:lnTo>
                  <a:pt x="155111" y="208907"/>
                </a:lnTo>
                <a:lnTo>
                  <a:pt x="155273" y="208865"/>
                </a:lnTo>
                <a:lnTo>
                  <a:pt x="156092" y="208889"/>
                </a:lnTo>
                <a:lnTo>
                  <a:pt x="155659" y="209855"/>
                </a:lnTo>
                <a:lnTo>
                  <a:pt x="155163" y="211001"/>
                </a:lnTo>
                <a:lnTo>
                  <a:pt x="157473" y="212861"/>
                </a:lnTo>
                <a:lnTo>
                  <a:pt x="166885" y="217736"/>
                </a:lnTo>
                <a:lnTo>
                  <a:pt x="167814" y="218249"/>
                </a:lnTo>
                <a:lnTo>
                  <a:pt x="169250" y="217733"/>
                </a:lnTo>
                <a:lnTo>
                  <a:pt x="168501" y="214060"/>
                </a:lnTo>
                <a:lnTo>
                  <a:pt x="169750" y="214200"/>
                </a:lnTo>
                <a:lnTo>
                  <a:pt x="171616" y="214585"/>
                </a:lnTo>
                <a:lnTo>
                  <a:pt x="175050" y="214098"/>
                </a:lnTo>
                <a:lnTo>
                  <a:pt x="178272" y="213337"/>
                </a:lnTo>
                <a:lnTo>
                  <a:pt x="186669" y="221469"/>
                </a:lnTo>
                <a:lnTo>
                  <a:pt x="186838" y="220292"/>
                </a:lnTo>
                <a:lnTo>
                  <a:pt x="187981" y="211765"/>
                </a:lnTo>
                <a:lnTo>
                  <a:pt x="192642" y="211058"/>
                </a:lnTo>
                <a:lnTo>
                  <a:pt x="196617" y="213868"/>
                </a:lnTo>
                <a:lnTo>
                  <a:pt x="199067" y="216990"/>
                </a:lnTo>
                <a:lnTo>
                  <a:pt x="200342" y="217048"/>
                </a:lnTo>
                <a:lnTo>
                  <a:pt x="203170" y="218573"/>
                </a:lnTo>
                <a:lnTo>
                  <a:pt x="204820" y="214997"/>
                </a:lnTo>
                <a:lnTo>
                  <a:pt x="205407" y="211318"/>
                </a:lnTo>
                <a:lnTo>
                  <a:pt x="205517" y="210524"/>
                </a:lnTo>
                <a:lnTo>
                  <a:pt x="206888" y="202106"/>
                </a:lnTo>
                <a:lnTo>
                  <a:pt x="213331" y="198944"/>
                </a:lnTo>
                <a:lnTo>
                  <a:pt x="216009" y="193850"/>
                </a:lnTo>
                <a:lnTo>
                  <a:pt x="216045" y="193877"/>
                </a:lnTo>
                <a:lnTo>
                  <a:pt x="219858" y="193893"/>
                </a:lnTo>
                <a:lnTo>
                  <a:pt x="223018" y="193925"/>
                </a:lnTo>
                <a:lnTo>
                  <a:pt x="225233" y="193436"/>
                </a:lnTo>
                <a:lnTo>
                  <a:pt x="225302" y="193432"/>
                </a:lnTo>
                <a:lnTo>
                  <a:pt x="225398" y="193455"/>
                </a:lnTo>
                <a:lnTo>
                  <a:pt x="227271" y="194298"/>
                </a:lnTo>
                <a:lnTo>
                  <a:pt x="230632" y="195836"/>
                </a:lnTo>
                <a:lnTo>
                  <a:pt x="233582" y="193385"/>
                </a:lnTo>
                <a:lnTo>
                  <a:pt x="234111" y="191868"/>
                </a:lnTo>
                <a:lnTo>
                  <a:pt x="236267" y="191679"/>
                </a:lnTo>
                <a:lnTo>
                  <a:pt x="246182" y="191526"/>
                </a:lnTo>
                <a:lnTo>
                  <a:pt x="246354" y="190702"/>
                </a:lnTo>
                <a:lnTo>
                  <a:pt x="247063" y="190631"/>
                </a:lnTo>
                <a:lnTo>
                  <a:pt x="259957" y="189608"/>
                </a:lnTo>
                <a:lnTo>
                  <a:pt x="260343" y="187055"/>
                </a:lnTo>
                <a:lnTo>
                  <a:pt x="260695" y="184796"/>
                </a:lnTo>
                <a:lnTo>
                  <a:pt x="260982" y="182715"/>
                </a:lnTo>
                <a:lnTo>
                  <a:pt x="261794" y="177493"/>
                </a:lnTo>
                <a:lnTo>
                  <a:pt x="262477" y="172568"/>
                </a:lnTo>
                <a:lnTo>
                  <a:pt x="262583" y="171893"/>
                </a:lnTo>
                <a:lnTo>
                  <a:pt x="265056" y="155180"/>
                </a:lnTo>
                <a:lnTo>
                  <a:pt x="265276" y="153772"/>
                </a:lnTo>
                <a:lnTo>
                  <a:pt x="265669" y="151134"/>
                </a:lnTo>
                <a:lnTo>
                  <a:pt x="266033" y="148700"/>
                </a:lnTo>
                <a:lnTo>
                  <a:pt x="265695" y="147176"/>
                </a:lnTo>
                <a:lnTo>
                  <a:pt x="261819" y="138108"/>
                </a:lnTo>
                <a:lnTo>
                  <a:pt x="262455" y="137259"/>
                </a:lnTo>
                <a:lnTo>
                  <a:pt x="265111" y="134789"/>
                </a:lnTo>
                <a:lnTo>
                  <a:pt x="268983" y="131239"/>
                </a:lnTo>
                <a:lnTo>
                  <a:pt x="269203" y="130529"/>
                </a:lnTo>
                <a:lnTo>
                  <a:pt x="271888" y="126055"/>
                </a:lnTo>
                <a:lnTo>
                  <a:pt x="273358" y="124816"/>
                </a:lnTo>
                <a:lnTo>
                  <a:pt x="273967" y="124435"/>
                </a:lnTo>
                <a:lnTo>
                  <a:pt x="278034" y="123383"/>
                </a:lnTo>
                <a:lnTo>
                  <a:pt x="276142" y="121066"/>
                </a:lnTo>
                <a:lnTo>
                  <a:pt x="275727" y="120215"/>
                </a:lnTo>
                <a:lnTo>
                  <a:pt x="274805" y="119158"/>
                </a:lnTo>
                <a:lnTo>
                  <a:pt x="272557" y="117878"/>
                </a:lnTo>
                <a:lnTo>
                  <a:pt x="274360" y="110457"/>
                </a:lnTo>
                <a:lnTo>
                  <a:pt x="280950" y="109512"/>
                </a:lnTo>
                <a:lnTo>
                  <a:pt x="286354" y="101714"/>
                </a:lnTo>
                <a:lnTo>
                  <a:pt x="282041" y="96723"/>
                </a:lnTo>
                <a:lnTo>
                  <a:pt x="282023" y="96724"/>
                </a:lnTo>
                <a:lnTo>
                  <a:pt x="277957" y="91956"/>
                </a:lnTo>
                <a:lnTo>
                  <a:pt x="272439" y="85521"/>
                </a:lnTo>
                <a:lnTo>
                  <a:pt x="272234" y="83322"/>
                </a:lnTo>
                <a:lnTo>
                  <a:pt x="272164" y="82657"/>
                </a:lnTo>
                <a:lnTo>
                  <a:pt x="271473" y="75337"/>
                </a:lnTo>
                <a:lnTo>
                  <a:pt x="271128" y="71895"/>
                </a:lnTo>
                <a:lnTo>
                  <a:pt x="270151" y="61508"/>
                </a:lnTo>
                <a:lnTo>
                  <a:pt x="269387" y="53552"/>
                </a:lnTo>
                <a:lnTo>
                  <a:pt x="269196" y="51643"/>
                </a:lnTo>
                <a:lnTo>
                  <a:pt x="278272" y="44786"/>
                </a:lnTo>
                <a:lnTo>
                  <a:pt x="288892" y="37437"/>
                </a:lnTo>
                <a:lnTo>
                  <a:pt x="282938" y="19558"/>
                </a:lnTo>
                <a:lnTo>
                  <a:pt x="282974" y="19469"/>
                </a:lnTo>
                <a:lnTo>
                  <a:pt x="289994" y="388"/>
                </a:lnTo>
                <a:lnTo>
                  <a:pt x="284760" y="1799"/>
                </a:lnTo>
                <a:lnTo>
                  <a:pt x="280227" y="2019"/>
                </a:lnTo>
                <a:lnTo>
                  <a:pt x="279657" y="2047"/>
                </a:lnTo>
                <a:lnTo>
                  <a:pt x="276763" y="2103"/>
                </a:lnTo>
                <a:lnTo>
                  <a:pt x="268545" y="6966"/>
                </a:lnTo>
                <a:lnTo>
                  <a:pt x="267271" y="6479"/>
                </a:lnTo>
                <a:lnTo>
                  <a:pt x="265724" y="5862"/>
                </a:lnTo>
                <a:lnTo>
                  <a:pt x="264567" y="5428"/>
                </a:lnTo>
                <a:lnTo>
                  <a:pt x="260897" y="4022"/>
                </a:lnTo>
                <a:lnTo>
                  <a:pt x="256805" y="3223"/>
                </a:lnTo>
                <a:lnTo>
                  <a:pt x="252967" y="2268"/>
                </a:lnTo>
                <a:lnTo>
                  <a:pt x="245737" y="8278"/>
                </a:lnTo>
                <a:lnTo>
                  <a:pt x="242916" y="10618"/>
                </a:lnTo>
                <a:lnTo>
                  <a:pt x="242141" y="12029"/>
                </a:lnTo>
                <a:lnTo>
                  <a:pt x="241520" y="12064"/>
                </a:lnTo>
                <a:lnTo>
                  <a:pt x="241010" y="12762"/>
                </a:lnTo>
                <a:lnTo>
                  <a:pt x="236859" y="12244"/>
                </a:lnTo>
                <a:lnTo>
                  <a:pt x="236477" y="12208"/>
                </a:lnTo>
                <a:lnTo>
                  <a:pt x="224535" y="11431"/>
                </a:lnTo>
                <a:lnTo>
                  <a:pt x="215127" y="11105"/>
                </a:lnTo>
                <a:lnTo>
                  <a:pt x="216244" y="13887"/>
                </a:lnTo>
                <a:lnTo>
                  <a:pt x="215759" y="16186"/>
                </a:lnTo>
                <a:lnTo>
                  <a:pt x="214506" y="19755"/>
                </a:lnTo>
                <a:lnTo>
                  <a:pt x="212082" y="21536"/>
                </a:lnTo>
                <a:lnTo>
                  <a:pt x="211347" y="22484"/>
                </a:lnTo>
                <a:lnTo>
                  <a:pt x="207718" y="25129"/>
                </a:lnTo>
                <a:lnTo>
                  <a:pt x="206238" y="28250"/>
                </a:lnTo>
                <a:lnTo>
                  <a:pt x="204423" y="30025"/>
                </a:lnTo>
                <a:lnTo>
                  <a:pt x="197859" y="32927"/>
                </a:lnTo>
                <a:lnTo>
                  <a:pt x="195089" y="34944"/>
                </a:lnTo>
                <a:lnTo>
                  <a:pt x="194725" y="35172"/>
                </a:lnTo>
                <a:lnTo>
                  <a:pt x="186600" y="42414"/>
                </a:lnTo>
                <a:lnTo>
                  <a:pt x="183323" y="42639"/>
                </a:lnTo>
                <a:lnTo>
                  <a:pt x="177853" y="43020"/>
                </a:lnTo>
                <a:lnTo>
                  <a:pt x="178261" y="49483"/>
                </a:lnTo>
                <a:lnTo>
                  <a:pt x="179734" y="62101"/>
                </a:lnTo>
                <a:lnTo>
                  <a:pt x="159519" y="62686"/>
                </a:lnTo>
                <a:lnTo>
                  <a:pt x="157337" y="61858"/>
                </a:lnTo>
                <a:lnTo>
                  <a:pt x="153726" y="60498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359A8BD-BA98-B867-A17B-2BF070340E42}"/>
              </a:ext>
            </a:extLst>
          </p:cNvPr>
          <p:cNvSpPr>
            <a:spLocks/>
          </p:cNvSpPr>
          <p:nvPr/>
        </p:nvSpPr>
        <p:spPr>
          <a:xfrm flipV="1">
            <a:off x="4885669" y="5055638"/>
            <a:ext cx="533785" cy="302245"/>
          </a:xfrm>
          <a:custGeom>
            <a:avLst/>
            <a:gdLst>
              <a:gd name="connsiteX0" fmla="*/ 276334 w 363506"/>
              <a:gd name="connsiteY0" fmla="*/ 197667 h 205828"/>
              <a:gd name="connsiteX1" fmla="*/ 293405 w 363506"/>
              <a:gd name="connsiteY1" fmla="*/ 196237 h 205828"/>
              <a:gd name="connsiteX2" fmla="*/ 310034 w 363506"/>
              <a:gd name="connsiteY2" fmla="*/ 194896 h 205828"/>
              <a:gd name="connsiteX3" fmla="*/ 339913 w 363506"/>
              <a:gd name="connsiteY3" fmla="*/ 192596 h 205828"/>
              <a:gd name="connsiteX4" fmla="*/ 363845 w 363506"/>
              <a:gd name="connsiteY4" fmla="*/ 190861 h 205828"/>
              <a:gd name="connsiteX5" fmla="*/ 363118 w 363506"/>
              <a:gd name="connsiteY5" fmla="*/ 179576 h 205828"/>
              <a:gd name="connsiteX6" fmla="*/ 362391 w 363506"/>
              <a:gd name="connsiteY6" fmla="*/ 168288 h 205828"/>
              <a:gd name="connsiteX7" fmla="*/ 361708 w 363506"/>
              <a:gd name="connsiteY7" fmla="*/ 157723 h 205828"/>
              <a:gd name="connsiteX8" fmla="*/ 360940 w 363506"/>
              <a:gd name="connsiteY8" fmla="*/ 145751 h 205828"/>
              <a:gd name="connsiteX9" fmla="*/ 360716 w 363506"/>
              <a:gd name="connsiteY9" fmla="*/ 142267 h 205828"/>
              <a:gd name="connsiteX10" fmla="*/ 360220 w 363506"/>
              <a:gd name="connsiteY10" fmla="*/ 134554 h 205828"/>
              <a:gd name="connsiteX11" fmla="*/ 358626 w 363506"/>
              <a:gd name="connsiteY11" fmla="*/ 109695 h 205828"/>
              <a:gd name="connsiteX12" fmla="*/ 357167 w 363506"/>
              <a:gd name="connsiteY12" fmla="*/ 108064 h 205828"/>
              <a:gd name="connsiteX13" fmla="*/ 265002 w 363506"/>
              <a:gd name="connsiteY13" fmla="*/ 71512 h 205828"/>
              <a:gd name="connsiteX14" fmla="*/ 243755 w 363506"/>
              <a:gd name="connsiteY14" fmla="*/ 63372 h 205828"/>
              <a:gd name="connsiteX15" fmla="*/ 229646 w 363506"/>
              <a:gd name="connsiteY15" fmla="*/ 57717 h 205828"/>
              <a:gd name="connsiteX16" fmla="*/ 209986 w 363506"/>
              <a:gd name="connsiteY16" fmla="*/ 49831 h 205828"/>
              <a:gd name="connsiteX17" fmla="*/ 152692 w 363506"/>
              <a:gd name="connsiteY17" fmla="*/ 26927 h 205828"/>
              <a:gd name="connsiteX18" fmla="*/ 149048 w 363506"/>
              <a:gd name="connsiteY18" fmla="*/ 25446 h 205828"/>
              <a:gd name="connsiteX19" fmla="*/ 123210 w 363506"/>
              <a:gd name="connsiteY19" fmla="*/ 15153 h 205828"/>
              <a:gd name="connsiteX20" fmla="*/ 87203 w 363506"/>
              <a:gd name="connsiteY20" fmla="*/ 815 h 205828"/>
              <a:gd name="connsiteX21" fmla="*/ 60527 w 363506"/>
              <a:gd name="connsiteY21" fmla="*/ 22139 h 205828"/>
              <a:gd name="connsiteX22" fmla="*/ 55351 w 363506"/>
              <a:gd name="connsiteY22" fmla="*/ 22745 h 205828"/>
              <a:gd name="connsiteX23" fmla="*/ 1687 w 363506"/>
              <a:gd name="connsiteY23" fmla="*/ 8576 h 205828"/>
              <a:gd name="connsiteX24" fmla="*/ 7417 w 363506"/>
              <a:gd name="connsiteY24" fmla="*/ 17259 h 205828"/>
              <a:gd name="connsiteX25" fmla="*/ 8681 w 363506"/>
              <a:gd name="connsiteY25" fmla="*/ 28426 h 205828"/>
              <a:gd name="connsiteX26" fmla="*/ 12101 w 363506"/>
              <a:gd name="connsiteY26" fmla="*/ 58636 h 205828"/>
              <a:gd name="connsiteX27" fmla="*/ 12325 w 363506"/>
              <a:gd name="connsiteY27" fmla="*/ 60613 h 205828"/>
              <a:gd name="connsiteX28" fmla="*/ 12380 w 363506"/>
              <a:gd name="connsiteY28" fmla="*/ 61098 h 205828"/>
              <a:gd name="connsiteX29" fmla="*/ 12578 w 363506"/>
              <a:gd name="connsiteY29" fmla="*/ 62817 h 205828"/>
              <a:gd name="connsiteX30" fmla="*/ 14007 w 363506"/>
              <a:gd name="connsiteY30" fmla="*/ 75422 h 205828"/>
              <a:gd name="connsiteX31" fmla="*/ 14852 w 363506"/>
              <a:gd name="connsiteY31" fmla="*/ 82841 h 205828"/>
              <a:gd name="connsiteX32" fmla="*/ 15212 w 363506"/>
              <a:gd name="connsiteY32" fmla="*/ 85990 h 205828"/>
              <a:gd name="connsiteX33" fmla="*/ 15708 w 363506"/>
              <a:gd name="connsiteY33" fmla="*/ 90344 h 205828"/>
              <a:gd name="connsiteX34" fmla="*/ 16189 w 363506"/>
              <a:gd name="connsiteY34" fmla="*/ 94585 h 205828"/>
              <a:gd name="connsiteX35" fmla="*/ 12957 w 363506"/>
              <a:gd name="connsiteY35" fmla="*/ 103540 h 205828"/>
              <a:gd name="connsiteX36" fmla="*/ 11800 w 363506"/>
              <a:gd name="connsiteY36" fmla="*/ 106737 h 205828"/>
              <a:gd name="connsiteX37" fmla="*/ 4721 w 363506"/>
              <a:gd name="connsiteY37" fmla="*/ 126249 h 205828"/>
              <a:gd name="connsiteX38" fmla="*/ 2355 w 363506"/>
              <a:gd name="connsiteY38" fmla="*/ 132981 h 205828"/>
              <a:gd name="connsiteX39" fmla="*/ 339 w 363506"/>
              <a:gd name="connsiteY39" fmla="*/ 138391 h 205828"/>
              <a:gd name="connsiteX40" fmla="*/ 32613 w 363506"/>
              <a:gd name="connsiteY40" fmla="*/ 133893 h 205828"/>
              <a:gd name="connsiteX41" fmla="*/ 95769 w 363506"/>
              <a:gd name="connsiteY41" fmla="*/ 132632 h 205828"/>
              <a:gd name="connsiteX42" fmla="*/ 121178 w 363506"/>
              <a:gd name="connsiteY42" fmla="*/ 155334 h 205828"/>
              <a:gd name="connsiteX43" fmla="*/ 127724 w 363506"/>
              <a:gd name="connsiteY43" fmla="*/ 160714 h 205828"/>
              <a:gd name="connsiteX44" fmla="*/ 135501 w 363506"/>
              <a:gd name="connsiteY44" fmla="*/ 167531 h 205828"/>
              <a:gd name="connsiteX45" fmla="*/ 143241 w 363506"/>
              <a:gd name="connsiteY45" fmla="*/ 174362 h 205828"/>
              <a:gd name="connsiteX46" fmla="*/ 149195 w 363506"/>
              <a:gd name="connsiteY46" fmla="*/ 179591 h 205828"/>
              <a:gd name="connsiteX47" fmla="*/ 156880 w 363506"/>
              <a:gd name="connsiteY47" fmla="*/ 186356 h 205828"/>
              <a:gd name="connsiteX48" fmla="*/ 158074 w 363506"/>
              <a:gd name="connsiteY48" fmla="*/ 187594 h 205828"/>
              <a:gd name="connsiteX49" fmla="*/ 170956 w 363506"/>
              <a:gd name="connsiteY49" fmla="*/ 198740 h 205828"/>
              <a:gd name="connsiteX50" fmla="*/ 174321 w 363506"/>
              <a:gd name="connsiteY50" fmla="*/ 202223 h 205828"/>
              <a:gd name="connsiteX51" fmla="*/ 179930 w 363506"/>
              <a:gd name="connsiteY51" fmla="*/ 206644 h 205828"/>
              <a:gd name="connsiteX52" fmla="*/ 182671 w 363506"/>
              <a:gd name="connsiteY52" fmla="*/ 206368 h 205828"/>
              <a:gd name="connsiteX53" fmla="*/ 193808 w 363506"/>
              <a:gd name="connsiteY53" fmla="*/ 205255 h 205828"/>
              <a:gd name="connsiteX54" fmla="*/ 207315 w 363506"/>
              <a:gd name="connsiteY54" fmla="*/ 203936 h 205828"/>
              <a:gd name="connsiteX55" fmla="*/ 224187 w 363506"/>
              <a:gd name="connsiteY55" fmla="*/ 202330 h 205828"/>
              <a:gd name="connsiteX56" fmla="*/ 233033 w 363506"/>
              <a:gd name="connsiteY56" fmla="*/ 201507 h 205828"/>
              <a:gd name="connsiteX57" fmla="*/ 242212 w 363506"/>
              <a:gd name="connsiteY57" fmla="*/ 200665 h 205828"/>
              <a:gd name="connsiteX58" fmla="*/ 276334 w 363506"/>
              <a:gd name="connsiteY58" fmla="*/ 197667 h 20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63506" h="205828">
                <a:moveTo>
                  <a:pt x="276334" y="197667"/>
                </a:moveTo>
                <a:lnTo>
                  <a:pt x="293405" y="196237"/>
                </a:lnTo>
                <a:lnTo>
                  <a:pt x="310034" y="194896"/>
                </a:lnTo>
                <a:lnTo>
                  <a:pt x="339913" y="192596"/>
                </a:lnTo>
                <a:lnTo>
                  <a:pt x="363845" y="190861"/>
                </a:lnTo>
                <a:lnTo>
                  <a:pt x="363118" y="179576"/>
                </a:lnTo>
                <a:lnTo>
                  <a:pt x="362391" y="168288"/>
                </a:lnTo>
                <a:lnTo>
                  <a:pt x="361708" y="157723"/>
                </a:lnTo>
                <a:lnTo>
                  <a:pt x="360940" y="145751"/>
                </a:lnTo>
                <a:lnTo>
                  <a:pt x="360716" y="142267"/>
                </a:lnTo>
                <a:lnTo>
                  <a:pt x="360220" y="134554"/>
                </a:lnTo>
                <a:lnTo>
                  <a:pt x="358626" y="109695"/>
                </a:lnTo>
                <a:lnTo>
                  <a:pt x="357167" y="108064"/>
                </a:lnTo>
                <a:lnTo>
                  <a:pt x="265002" y="71512"/>
                </a:lnTo>
                <a:lnTo>
                  <a:pt x="243755" y="63372"/>
                </a:lnTo>
                <a:lnTo>
                  <a:pt x="229646" y="57717"/>
                </a:lnTo>
                <a:lnTo>
                  <a:pt x="209986" y="49831"/>
                </a:lnTo>
                <a:lnTo>
                  <a:pt x="152692" y="26927"/>
                </a:lnTo>
                <a:lnTo>
                  <a:pt x="149048" y="25446"/>
                </a:lnTo>
                <a:lnTo>
                  <a:pt x="123210" y="15153"/>
                </a:lnTo>
                <a:lnTo>
                  <a:pt x="87203" y="815"/>
                </a:lnTo>
                <a:lnTo>
                  <a:pt x="60527" y="22139"/>
                </a:lnTo>
                <a:lnTo>
                  <a:pt x="55351" y="22745"/>
                </a:lnTo>
                <a:lnTo>
                  <a:pt x="1687" y="8576"/>
                </a:lnTo>
                <a:lnTo>
                  <a:pt x="7417" y="17259"/>
                </a:lnTo>
                <a:lnTo>
                  <a:pt x="8681" y="28426"/>
                </a:lnTo>
                <a:lnTo>
                  <a:pt x="12101" y="58636"/>
                </a:lnTo>
                <a:lnTo>
                  <a:pt x="12325" y="60613"/>
                </a:lnTo>
                <a:lnTo>
                  <a:pt x="12380" y="61098"/>
                </a:lnTo>
                <a:lnTo>
                  <a:pt x="12578" y="62817"/>
                </a:lnTo>
                <a:lnTo>
                  <a:pt x="14007" y="75422"/>
                </a:lnTo>
                <a:lnTo>
                  <a:pt x="14852" y="82841"/>
                </a:lnTo>
                <a:lnTo>
                  <a:pt x="15212" y="85990"/>
                </a:lnTo>
                <a:lnTo>
                  <a:pt x="15708" y="90344"/>
                </a:lnTo>
                <a:lnTo>
                  <a:pt x="16189" y="94585"/>
                </a:lnTo>
                <a:lnTo>
                  <a:pt x="12957" y="103540"/>
                </a:lnTo>
                <a:lnTo>
                  <a:pt x="11800" y="106737"/>
                </a:lnTo>
                <a:lnTo>
                  <a:pt x="4721" y="126249"/>
                </a:lnTo>
                <a:lnTo>
                  <a:pt x="2355" y="132981"/>
                </a:lnTo>
                <a:lnTo>
                  <a:pt x="339" y="138391"/>
                </a:lnTo>
                <a:lnTo>
                  <a:pt x="32613" y="133893"/>
                </a:lnTo>
                <a:lnTo>
                  <a:pt x="95769" y="132632"/>
                </a:lnTo>
                <a:lnTo>
                  <a:pt x="121178" y="155334"/>
                </a:lnTo>
                <a:lnTo>
                  <a:pt x="127724" y="160714"/>
                </a:lnTo>
                <a:lnTo>
                  <a:pt x="135501" y="167531"/>
                </a:lnTo>
                <a:lnTo>
                  <a:pt x="143241" y="174362"/>
                </a:lnTo>
                <a:lnTo>
                  <a:pt x="149195" y="179591"/>
                </a:lnTo>
                <a:lnTo>
                  <a:pt x="156880" y="186356"/>
                </a:lnTo>
                <a:lnTo>
                  <a:pt x="158074" y="187594"/>
                </a:lnTo>
                <a:lnTo>
                  <a:pt x="170956" y="198740"/>
                </a:lnTo>
                <a:lnTo>
                  <a:pt x="174321" y="202223"/>
                </a:lnTo>
                <a:lnTo>
                  <a:pt x="179930" y="206644"/>
                </a:lnTo>
                <a:lnTo>
                  <a:pt x="182671" y="206368"/>
                </a:lnTo>
                <a:lnTo>
                  <a:pt x="193808" y="205255"/>
                </a:lnTo>
                <a:lnTo>
                  <a:pt x="207315" y="203936"/>
                </a:lnTo>
                <a:lnTo>
                  <a:pt x="224187" y="202330"/>
                </a:lnTo>
                <a:lnTo>
                  <a:pt x="233033" y="201507"/>
                </a:lnTo>
                <a:lnTo>
                  <a:pt x="242212" y="200665"/>
                </a:lnTo>
                <a:lnTo>
                  <a:pt x="276334" y="197667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CE0E2E6-DCE7-39C3-D8F9-7FEC44C4A16D}"/>
              </a:ext>
            </a:extLst>
          </p:cNvPr>
          <p:cNvSpPr txBox="1"/>
          <p:nvPr/>
        </p:nvSpPr>
        <p:spPr>
          <a:xfrm>
            <a:off x="508000" y="279400"/>
            <a:ext cx="44763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>
                    <a:lumMod val="50000"/>
                  </a:schemeClr>
                </a:solidFill>
              </a:rPr>
              <a:t>Optimum ACC pairing – TOP 10</a:t>
            </a:r>
          </a:p>
          <a:p>
            <a:r>
              <a:rPr lang="en-US" b="1" dirty="0">
                <a:solidFill>
                  <a:schemeClr val="accent1">
                    <a:lumMod val="50000"/>
                  </a:schemeClr>
                </a:solidFill>
              </a:rPr>
              <a:t>(based on avg. savings across 12 scenarios)</a:t>
            </a:r>
            <a:endParaRPr lang="en-BE" b="1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7377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E01C0E7-FE6B-CA9A-D68A-10D429033D8D}"/>
              </a:ext>
            </a:extLst>
          </p:cNvPr>
          <p:cNvSpPr>
            <a:spLocks/>
          </p:cNvSpPr>
          <p:nvPr/>
        </p:nvSpPr>
        <p:spPr>
          <a:xfrm flipV="1">
            <a:off x="5273528" y="3630967"/>
            <a:ext cx="281771" cy="320216"/>
          </a:xfrm>
          <a:custGeom>
            <a:avLst/>
            <a:gdLst>
              <a:gd name="connsiteX0" fmla="*/ 60806 w 191885"/>
              <a:gd name="connsiteY0" fmla="*/ 99067 h 218066"/>
              <a:gd name="connsiteX1" fmla="*/ 58190 w 191885"/>
              <a:gd name="connsiteY1" fmla="*/ 100594 h 218066"/>
              <a:gd name="connsiteX2" fmla="*/ 57042 w 191885"/>
              <a:gd name="connsiteY2" fmla="*/ 101251 h 218066"/>
              <a:gd name="connsiteX3" fmla="*/ 49706 w 191885"/>
              <a:gd name="connsiteY3" fmla="*/ 104102 h 218066"/>
              <a:gd name="connsiteX4" fmla="*/ 49321 w 191885"/>
              <a:gd name="connsiteY4" fmla="*/ 104372 h 218066"/>
              <a:gd name="connsiteX5" fmla="*/ 47631 w 191885"/>
              <a:gd name="connsiteY5" fmla="*/ 106227 h 218066"/>
              <a:gd name="connsiteX6" fmla="*/ 40534 w 191885"/>
              <a:gd name="connsiteY6" fmla="*/ 113279 h 218066"/>
              <a:gd name="connsiteX7" fmla="*/ 34962 w 191885"/>
              <a:gd name="connsiteY7" fmla="*/ 121844 h 218066"/>
              <a:gd name="connsiteX8" fmla="*/ 28881 w 191885"/>
              <a:gd name="connsiteY8" fmla="*/ 124436 h 218066"/>
              <a:gd name="connsiteX9" fmla="*/ 27191 w 191885"/>
              <a:gd name="connsiteY9" fmla="*/ 124835 h 218066"/>
              <a:gd name="connsiteX10" fmla="*/ 25996 w 191885"/>
              <a:gd name="connsiteY10" fmla="*/ 125105 h 218066"/>
              <a:gd name="connsiteX11" fmla="*/ 12651 w 191885"/>
              <a:gd name="connsiteY11" fmla="*/ 130645 h 218066"/>
              <a:gd name="connsiteX12" fmla="*/ 446 w 191885"/>
              <a:gd name="connsiteY12" fmla="*/ 134411 h 218066"/>
              <a:gd name="connsiteX13" fmla="*/ 772 w 191885"/>
              <a:gd name="connsiteY13" fmla="*/ 142593 h 218066"/>
              <a:gd name="connsiteX14" fmla="*/ 2318 w 191885"/>
              <a:gd name="connsiteY14" fmla="*/ 147711 h 218066"/>
              <a:gd name="connsiteX15" fmla="*/ 2461 w 191885"/>
              <a:gd name="connsiteY15" fmla="*/ 148621 h 218066"/>
              <a:gd name="connsiteX16" fmla="*/ 3998 w 191885"/>
              <a:gd name="connsiteY16" fmla="*/ 158042 h 218066"/>
              <a:gd name="connsiteX17" fmla="*/ 6141 w 191885"/>
              <a:gd name="connsiteY17" fmla="*/ 175801 h 218066"/>
              <a:gd name="connsiteX18" fmla="*/ 15348 w 191885"/>
              <a:gd name="connsiteY18" fmla="*/ 175212 h 218066"/>
              <a:gd name="connsiteX19" fmla="*/ 30696 w 191885"/>
              <a:gd name="connsiteY19" fmla="*/ 174271 h 218066"/>
              <a:gd name="connsiteX20" fmla="*/ 43488 w 191885"/>
              <a:gd name="connsiteY20" fmla="*/ 188783 h 218066"/>
              <a:gd name="connsiteX21" fmla="*/ 45336 w 191885"/>
              <a:gd name="connsiteY21" fmla="*/ 190442 h 218066"/>
              <a:gd name="connsiteX22" fmla="*/ 49214 w 191885"/>
              <a:gd name="connsiteY22" fmla="*/ 194076 h 218066"/>
              <a:gd name="connsiteX23" fmla="*/ 52372 w 191885"/>
              <a:gd name="connsiteY23" fmla="*/ 196758 h 218066"/>
              <a:gd name="connsiteX24" fmla="*/ 54545 w 191885"/>
              <a:gd name="connsiteY24" fmla="*/ 198254 h 218066"/>
              <a:gd name="connsiteX25" fmla="*/ 57620 w 191885"/>
              <a:gd name="connsiteY25" fmla="*/ 199453 h 218066"/>
              <a:gd name="connsiteX26" fmla="*/ 68621 w 191885"/>
              <a:gd name="connsiteY26" fmla="*/ 202425 h 218066"/>
              <a:gd name="connsiteX27" fmla="*/ 76232 w 191885"/>
              <a:gd name="connsiteY27" fmla="*/ 204448 h 218066"/>
              <a:gd name="connsiteX28" fmla="*/ 100185 w 191885"/>
              <a:gd name="connsiteY28" fmla="*/ 203363 h 218066"/>
              <a:gd name="connsiteX29" fmla="*/ 101663 w 191885"/>
              <a:gd name="connsiteY29" fmla="*/ 202180 h 218066"/>
              <a:gd name="connsiteX30" fmla="*/ 108064 w 191885"/>
              <a:gd name="connsiteY30" fmla="*/ 209053 h 218066"/>
              <a:gd name="connsiteX31" fmla="*/ 116853 w 191885"/>
              <a:gd name="connsiteY31" fmla="*/ 218517 h 218066"/>
              <a:gd name="connsiteX32" fmla="*/ 136528 w 191885"/>
              <a:gd name="connsiteY32" fmla="*/ 191982 h 218066"/>
              <a:gd name="connsiteX33" fmla="*/ 136963 w 191885"/>
              <a:gd name="connsiteY33" fmla="*/ 191767 h 218066"/>
              <a:gd name="connsiteX34" fmla="*/ 143642 w 191885"/>
              <a:gd name="connsiteY34" fmla="*/ 182395 h 218066"/>
              <a:gd name="connsiteX35" fmla="*/ 166583 w 191885"/>
              <a:gd name="connsiteY35" fmla="*/ 151206 h 218066"/>
              <a:gd name="connsiteX36" fmla="*/ 178251 w 191885"/>
              <a:gd name="connsiteY36" fmla="*/ 151273 h 218066"/>
              <a:gd name="connsiteX37" fmla="*/ 192332 w 191885"/>
              <a:gd name="connsiteY37" fmla="*/ 134765 h 218066"/>
              <a:gd name="connsiteX38" fmla="*/ 183630 w 191885"/>
              <a:gd name="connsiteY38" fmla="*/ 128805 h 218066"/>
              <a:gd name="connsiteX39" fmla="*/ 183175 w 191885"/>
              <a:gd name="connsiteY39" fmla="*/ 128494 h 218066"/>
              <a:gd name="connsiteX40" fmla="*/ 186298 w 191885"/>
              <a:gd name="connsiteY40" fmla="*/ 121519 h 218066"/>
              <a:gd name="connsiteX41" fmla="*/ 179385 w 191885"/>
              <a:gd name="connsiteY41" fmla="*/ 112348 h 218066"/>
              <a:gd name="connsiteX42" fmla="*/ 176446 w 191885"/>
              <a:gd name="connsiteY42" fmla="*/ 107094 h 218066"/>
              <a:gd name="connsiteX43" fmla="*/ 175519 w 191885"/>
              <a:gd name="connsiteY43" fmla="*/ 105433 h 218066"/>
              <a:gd name="connsiteX44" fmla="*/ 171802 w 191885"/>
              <a:gd name="connsiteY44" fmla="*/ 105040 h 218066"/>
              <a:gd name="connsiteX45" fmla="*/ 169835 w 191885"/>
              <a:gd name="connsiteY45" fmla="*/ 101524 h 218066"/>
              <a:gd name="connsiteX46" fmla="*/ 169231 w 191885"/>
              <a:gd name="connsiteY46" fmla="*/ 100326 h 218066"/>
              <a:gd name="connsiteX47" fmla="*/ 167926 w 191885"/>
              <a:gd name="connsiteY47" fmla="*/ 98950 h 218066"/>
              <a:gd name="connsiteX48" fmla="*/ 160078 w 191885"/>
              <a:gd name="connsiteY48" fmla="*/ 99829 h 218066"/>
              <a:gd name="connsiteX49" fmla="*/ 149182 w 191885"/>
              <a:gd name="connsiteY49" fmla="*/ 103549 h 218066"/>
              <a:gd name="connsiteX50" fmla="*/ 143165 w 191885"/>
              <a:gd name="connsiteY50" fmla="*/ 99782 h 218066"/>
              <a:gd name="connsiteX51" fmla="*/ 139281 w 191885"/>
              <a:gd name="connsiteY51" fmla="*/ 93616 h 218066"/>
              <a:gd name="connsiteX52" fmla="*/ 136223 w 191885"/>
              <a:gd name="connsiteY52" fmla="*/ 88490 h 218066"/>
              <a:gd name="connsiteX53" fmla="*/ 127149 w 191885"/>
              <a:gd name="connsiteY53" fmla="*/ 75998 h 218066"/>
              <a:gd name="connsiteX54" fmla="*/ 123102 w 191885"/>
              <a:gd name="connsiteY54" fmla="*/ 70223 h 218066"/>
              <a:gd name="connsiteX55" fmla="*/ 121638 w 191885"/>
              <a:gd name="connsiteY55" fmla="*/ 68394 h 218066"/>
              <a:gd name="connsiteX56" fmla="*/ 119264 w 191885"/>
              <a:gd name="connsiteY56" fmla="*/ 65137 h 218066"/>
              <a:gd name="connsiteX57" fmla="*/ 116240 w 191885"/>
              <a:gd name="connsiteY57" fmla="*/ 60990 h 218066"/>
              <a:gd name="connsiteX58" fmla="*/ 115479 w 191885"/>
              <a:gd name="connsiteY58" fmla="*/ 59830 h 218066"/>
              <a:gd name="connsiteX59" fmla="*/ 114763 w 191885"/>
              <a:gd name="connsiteY59" fmla="*/ 58941 h 218066"/>
              <a:gd name="connsiteX60" fmla="*/ 118710 w 191885"/>
              <a:gd name="connsiteY60" fmla="*/ 54047 h 218066"/>
              <a:gd name="connsiteX61" fmla="*/ 122747 w 191885"/>
              <a:gd name="connsiteY61" fmla="*/ 49501 h 218066"/>
              <a:gd name="connsiteX62" fmla="*/ 122394 w 191885"/>
              <a:gd name="connsiteY62" fmla="*/ 34486 h 218066"/>
              <a:gd name="connsiteX63" fmla="*/ 122224 w 191885"/>
              <a:gd name="connsiteY63" fmla="*/ 27375 h 218066"/>
              <a:gd name="connsiteX64" fmla="*/ 121958 w 191885"/>
              <a:gd name="connsiteY64" fmla="*/ 16153 h 218066"/>
              <a:gd name="connsiteX65" fmla="*/ 119389 w 191885"/>
              <a:gd name="connsiteY65" fmla="*/ 1400 h 218066"/>
              <a:gd name="connsiteX66" fmla="*/ 111989 w 191885"/>
              <a:gd name="connsiteY66" fmla="*/ 450 h 218066"/>
              <a:gd name="connsiteX67" fmla="*/ 101647 w 191885"/>
              <a:gd name="connsiteY67" fmla="*/ 876 h 218066"/>
              <a:gd name="connsiteX68" fmla="*/ 97864 w 191885"/>
              <a:gd name="connsiteY68" fmla="*/ 1037 h 218066"/>
              <a:gd name="connsiteX69" fmla="*/ 96344 w 191885"/>
              <a:gd name="connsiteY69" fmla="*/ 1102 h 218066"/>
              <a:gd name="connsiteX70" fmla="*/ 90436 w 191885"/>
              <a:gd name="connsiteY70" fmla="*/ 18351 h 218066"/>
              <a:gd name="connsiteX71" fmla="*/ 86569 w 191885"/>
              <a:gd name="connsiteY71" fmla="*/ 29663 h 218066"/>
              <a:gd name="connsiteX72" fmla="*/ 79122 w 191885"/>
              <a:gd name="connsiteY72" fmla="*/ 51519 h 218066"/>
              <a:gd name="connsiteX73" fmla="*/ 78052 w 191885"/>
              <a:gd name="connsiteY73" fmla="*/ 54597 h 218066"/>
              <a:gd name="connsiteX74" fmla="*/ 74836 w 191885"/>
              <a:gd name="connsiteY74" fmla="*/ 64604 h 218066"/>
              <a:gd name="connsiteX75" fmla="*/ 72044 w 191885"/>
              <a:gd name="connsiteY75" fmla="*/ 72186 h 218066"/>
              <a:gd name="connsiteX76" fmla="*/ 60806 w 191885"/>
              <a:gd name="connsiteY76" fmla="*/ 99067 h 218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91885" h="218066">
                <a:moveTo>
                  <a:pt x="60806" y="99067"/>
                </a:moveTo>
                <a:lnTo>
                  <a:pt x="58190" y="100594"/>
                </a:lnTo>
                <a:lnTo>
                  <a:pt x="57042" y="101251"/>
                </a:lnTo>
                <a:lnTo>
                  <a:pt x="49706" y="104102"/>
                </a:lnTo>
                <a:lnTo>
                  <a:pt x="49321" y="104372"/>
                </a:lnTo>
                <a:lnTo>
                  <a:pt x="47631" y="106227"/>
                </a:lnTo>
                <a:lnTo>
                  <a:pt x="40534" y="113279"/>
                </a:lnTo>
                <a:lnTo>
                  <a:pt x="34962" y="121844"/>
                </a:lnTo>
                <a:lnTo>
                  <a:pt x="28881" y="124436"/>
                </a:lnTo>
                <a:lnTo>
                  <a:pt x="27191" y="124835"/>
                </a:lnTo>
                <a:lnTo>
                  <a:pt x="25996" y="125105"/>
                </a:lnTo>
                <a:lnTo>
                  <a:pt x="12651" y="130645"/>
                </a:lnTo>
                <a:lnTo>
                  <a:pt x="446" y="134411"/>
                </a:lnTo>
                <a:lnTo>
                  <a:pt x="772" y="142593"/>
                </a:lnTo>
                <a:lnTo>
                  <a:pt x="2318" y="147711"/>
                </a:lnTo>
                <a:lnTo>
                  <a:pt x="2461" y="148621"/>
                </a:lnTo>
                <a:lnTo>
                  <a:pt x="3998" y="158042"/>
                </a:lnTo>
                <a:lnTo>
                  <a:pt x="6141" y="175801"/>
                </a:lnTo>
                <a:lnTo>
                  <a:pt x="15348" y="175212"/>
                </a:lnTo>
                <a:lnTo>
                  <a:pt x="30696" y="174271"/>
                </a:lnTo>
                <a:lnTo>
                  <a:pt x="43488" y="188783"/>
                </a:lnTo>
                <a:lnTo>
                  <a:pt x="45336" y="190442"/>
                </a:lnTo>
                <a:lnTo>
                  <a:pt x="49214" y="194076"/>
                </a:lnTo>
                <a:lnTo>
                  <a:pt x="52372" y="196758"/>
                </a:lnTo>
                <a:lnTo>
                  <a:pt x="54545" y="198254"/>
                </a:lnTo>
                <a:lnTo>
                  <a:pt x="57620" y="199453"/>
                </a:lnTo>
                <a:lnTo>
                  <a:pt x="68621" y="202425"/>
                </a:lnTo>
                <a:lnTo>
                  <a:pt x="76232" y="204448"/>
                </a:lnTo>
                <a:lnTo>
                  <a:pt x="100185" y="203363"/>
                </a:lnTo>
                <a:lnTo>
                  <a:pt x="101663" y="202180"/>
                </a:lnTo>
                <a:lnTo>
                  <a:pt x="108064" y="209053"/>
                </a:lnTo>
                <a:lnTo>
                  <a:pt x="116853" y="218517"/>
                </a:lnTo>
                <a:lnTo>
                  <a:pt x="136528" y="191982"/>
                </a:lnTo>
                <a:lnTo>
                  <a:pt x="136963" y="191767"/>
                </a:lnTo>
                <a:lnTo>
                  <a:pt x="143642" y="182395"/>
                </a:lnTo>
                <a:lnTo>
                  <a:pt x="166583" y="151206"/>
                </a:lnTo>
                <a:lnTo>
                  <a:pt x="178251" y="151273"/>
                </a:lnTo>
                <a:lnTo>
                  <a:pt x="192332" y="134765"/>
                </a:lnTo>
                <a:lnTo>
                  <a:pt x="183630" y="128805"/>
                </a:lnTo>
                <a:lnTo>
                  <a:pt x="183175" y="128494"/>
                </a:lnTo>
                <a:lnTo>
                  <a:pt x="186298" y="121519"/>
                </a:lnTo>
                <a:lnTo>
                  <a:pt x="179385" y="112348"/>
                </a:lnTo>
                <a:lnTo>
                  <a:pt x="176446" y="107094"/>
                </a:lnTo>
                <a:lnTo>
                  <a:pt x="175519" y="105433"/>
                </a:lnTo>
                <a:lnTo>
                  <a:pt x="171802" y="105040"/>
                </a:lnTo>
                <a:lnTo>
                  <a:pt x="169835" y="101524"/>
                </a:lnTo>
                <a:lnTo>
                  <a:pt x="169231" y="100326"/>
                </a:lnTo>
                <a:lnTo>
                  <a:pt x="167926" y="98950"/>
                </a:lnTo>
                <a:lnTo>
                  <a:pt x="160078" y="99829"/>
                </a:lnTo>
                <a:lnTo>
                  <a:pt x="149182" y="103549"/>
                </a:lnTo>
                <a:lnTo>
                  <a:pt x="143165" y="99782"/>
                </a:lnTo>
                <a:lnTo>
                  <a:pt x="139281" y="93616"/>
                </a:lnTo>
                <a:lnTo>
                  <a:pt x="136223" y="88490"/>
                </a:lnTo>
                <a:lnTo>
                  <a:pt x="127149" y="75998"/>
                </a:lnTo>
                <a:lnTo>
                  <a:pt x="123102" y="70223"/>
                </a:lnTo>
                <a:lnTo>
                  <a:pt x="121638" y="68394"/>
                </a:lnTo>
                <a:lnTo>
                  <a:pt x="119264" y="65137"/>
                </a:lnTo>
                <a:lnTo>
                  <a:pt x="116240" y="60990"/>
                </a:lnTo>
                <a:lnTo>
                  <a:pt x="115479" y="59830"/>
                </a:lnTo>
                <a:lnTo>
                  <a:pt x="114763" y="58941"/>
                </a:lnTo>
                <a:lnTo>
                  <a:pt x="118710" y="54047"/>
                </a:lnTo>
                <a:lnTo>
                  <a:pt x="122747" y="49501"/>
                </a:lnTo>
                <a:lnTo>
                  <a:pt x="122394" y="34486"/>
                </a:lnTo>
                <a:lnTo>
                  <a:pt x="122224" y="27375"/>
                </a:lnTo>
                <a:lnTo>
                  <a:pt x="121958" y="16153"/>
                </a:lnTo>
                <a:lnTo>
                  <a:pt x="119389" y="1400"/>
                </a:lnTo>
                <a:lnTo>
                  <a:pt x="111989" y="450"/>
                </a:lnTo>
                <a:lnTo>
                  <a:pt x="101647" y="876"/>
                </a:lnTo>
                <a:lnTo>
                  <a:pt x="97864" y="1037"/>
                </a:lnTo>
                <a:lnTo>
                  <a:pt x="96344" y="1102"/>
                </a:lnTo>
                <a:lnTo>
                  <a:pt x="90436" y="18351"/>
                </a:lnTo>
                <a:lnTo>
                  <a:pt x="86569" y="29663"/>
                </a:lnTo>
                <a:lnTo>
                  <a:pt x="79122" y="51519"/>
                </a:lnTo>
                <a:lnTo>
                  <a:pt x="78052" y="54597"/>
                </a:lnTo>
                <a:lnTo>
                  <a:pt x="74836" y="64604"/>
                </a:lnTo>
                <a:lnTo>
                  <a:pt x="72044" y="72186"/>
                </a:lnTo>
                <a:lnTo>
                  <a:pt x="60806" y="99067"/>
                </a:lnTo>
                <a:close/>
              </a:path>
            </a:pathLst>
          </a:custGeom>
          <a:solidFill>
            <a:schemeClr val="bg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50A91401-0E08-C9F5-58E4-EFB517BC450B}"/>
              </a:ext>
            </a:extLst>
          </p:cNvPr>
          <p:cNvSpPr>
            <a:spLocks/>
          </p:cNvSpPr>
          <p:nvPr/>
        </p:nvSpPr>
        <p:spPr>
          <a:xfrm flipV="1">
            <a:off x="7278013" y="3687584"/>
            <a:ext cx="1970950" cy="1148819"/>
          </a:xfrm>
          <a:custGeom>
            <a:avLst/>
            <a:gdLst>
              <a:gd name="connsiteX0" fmla="*/ 1072387 w 1342212"/>
              <a:gd name="connsiteY0" fmla="*/ 782898 h 782343"/>
              <a:gd name="connsiteX1" fmla="*/ 1081387 w 1342212"/>
              <a:gd name="connsiteY1" fmla="*/ 780097 h 782343"/>
              <a:gd name="connsiteX2" fmla="*/ 1099038 w 1342212"/>
              <a:gd name="connsiteY2" fmla="*/ 776163 h 782343"/>
              <a:gd name="connsiteX3" fmla="*/ 1096375 w 1342212"/>
              <a:gd name="connsiteY3" fmla="*/ 769886 h 782343"/>
              <a:gd name="connsiteX4" fmla="*/ 1100970 w 1342212"/>
              <a:gd name="connsiteY4" fmla="*/ 771468 h 782343"/>
              <a:gd name="connsiteX5" fmla="*/ 1105257 w 1342212"/>
              <a:gd name="connsiteY5" fmla="*/ 766471 h 782343"/>
              <a:gd name="connsiteX6" fmla="*/ 1113186 w 1342212"/>
              <a:gd name="connsiteY6" fmla="*/ 772928 h 782343"/>
              <a:gd name="connsiteX7" fmla="*/ 1117827 w 1342212"/>
              <a:gd name="connsiteY7" fmla="*/ 772913 h 782343"/>
              <a:gd name="connsiteX8" fmla="*/ 1121211 w 1342212"/>
              <a:gd name="connsiteY8" fmla="*/ 769954 h 782343"/>
              <a:gd name="connsiteX9" fmla="*/ 1121664 w 1342212"/>
              <a:gd name="connsiteY9" fmla="*/ 766037 h 782343"/>
              <a:gd name="connsiteX10" fmla="*/ 1124087 w 1342212"/>
              <a:gd name="connsiteY10" fmla="*/ 763997 h 782343"/>
              <a:gd name="connsiteX11" fmla="*/ 1125302 w 1342212"/>
              <a:gd name="connsiteY11" fmla="*/ 761369 h 782343"/>
              <a:gd name="connsiteX12" fmla="*/ 1134493 w 1342212"/>
              <a:gd name="connsiteY12" fmla="*/ 761669 h 782343"/>
              <a:gd name="connsiteX13" fmla="*/ 1140717 w 1342212"/>
              <a:gd name="connsiteY13" fmla="*/ 759468 h 782343"/>
              <a:gd name="connsiteX14" fmla="*/ 1144173 w 1342212"/>
              <a:gd name="connsiteY14" fmla="*/ 752296 h 782343"/>
              <a:gd name="connsiteX15" fmla="*/ 1144867 w 1342212"/>
              <a:gd name="connsiteY15" fmla="*/ 752193 h 782343"/>
              <a:gd name="connsiteX16" fmla="*/ 1147584 w 1342212"/>
              <a:gd name="connsiteY16" fmla="*/ 750720 h 782343"/>
              <a:gd name="connsiteX17" fmla="*/ 1152452 w 1342212"/>
              <a:gd name="connsiteY17" fmla="*/ 745522 h 782343"/>
              <a:gd name="connsiteX18" fmla="*/ 1152706 w 1342212"/>
              <a:gd name="connsiteY18" fmla="*/ 742812 h 782343"/>
              <a:gd name="connsiteX19" fmla="*/ 1154425 w 1342212"/>
              <a:gd name="connsiteY19" fmla="*/ 741015 h 782343"/>
              <a:gd name="connsiteX20" fmla="*/ 1154008 w 1342212"/>
              <a:gd name="connsiteY20" fmla="*/ 731411 h 782343"/>
              <a:gd name="connsiteX21" fmla="*/ 1152529 w 1342212"/>
              <a:gd name="connsiteY21" fmla="*/ 728490 h 782343"/>
              <a:gd name="connsiteX22" fmla="*/ 1152470 w 1342212"/>
              <a:gd name="connsiteY22" fmla="*/ 728155 h 782343"/>
              <a:gd name="connsiteX23" fmla="*/ 1153717 w 1342212"/>
              <a:gd name="connsiteY23" fmla="*/ 725266 h 782343"/>
              <a:gd name="connsiteX24" fmla="*/ 1152429 w 1342212"/>
              <a:gd name="connsiteY24" fmla="*/ 725551 h 782343"/>
              <a:gd name="connsiteX25" fmla="*/ 1153246 w 1342212"/>
              <a:gd name="connsiteY25" fmla="*/ 724368 h 782343"/>
              <a:gd name="connsiteX26" fmla="*/ 1152352 w 1342212"/>
              <a:gd name="connsiteY26" fmla="*/ 724542 h 782343"/>
              <a:gd name="connsiteX27" fmla="*/ 1150601 w 1342212"/>
              <a:gd name="connsiteY27" fmla="*/ 721628 h 782343"/>
              <a:gd name="connsiteX28" fmla="*/ 1149444 w 1342212"/>
              <a:gd name="connsiteY28" fmla="*/ 718176 h 782343"/>
              <a:gd name="connsiteX29" fmla="*/ 1150714 w 1342212"/>
              <a:gd name="connsiteY29" fmla="*/ 716743 h 782343"/>
              <a:gd name="connsiteX30" fmla="*/ 1156022 w 1342212"/>
              <a:gd name="connsiteY30" fmla="*/ 715450 h 782343"/>
              <a:gd name="connsiteX31" fmla="*/ 1156498 w 1342212"/>
              <a:gd name="connsiteY31" fmla="*/ 712436 h 782343"/>
              <a:gd name="connsiteX32" fmla="*/ 1156879 w 1342212"/>
              <a:gd name="connsiteY32" fmla="*/ 708595 h 782343"/>
              <a:gd name="connsiteX33" fmla="*/ 1162359 w 1342212"/>
              <a:gd name="connsiteY33" fmla="*/ 703863 h 782343"/>
              <a:gd name="connsiteX34" fmla="*/ 1165453 w 1342212"/>
              <a:gd name="connsiteY34" fmla="*/ 703965 h 782343"/>
              <a:gd name="connsiteX35" fmla="*/ 1166641 w 1342212"/>
              <a:gd name="connsiteY35" fmla="*/ 701298 h 782343"/>
              <a:gd name="connsiteX36" fmla="*/ 1165344 w 1342212"/>
              <a:gd name="connsiteY36" fmla="*/ 700301 h 782343"/>
              <a:gd name="connsiteX37" fmla="*/ 1168070 w 1342212"/>
              <a:gd name="connsiteY37" fmla="*/ 694389 h 782343"/>
              <a:gd name="connsiteX38" fmla="*/ 1169435 w 1342212"/>
              <a:gd name="connsiteY38" fmla="*/ 691782 h 782343"/>
              <a:gd name="connsiteX39" fmla="*/ 1174022 w 1342212"/>
              <a:gd name="connsiteY39" fmla="*/ 690448 h 782343"/>
              <a:gd name="connsiteX40" fmla="*/ 1177142 w 1342212"/>
              <a:gd name="connsiteY40" fmla="*/ 691953 h 782343"/>
              <a:gd name="connsiteX41" fmla="*/ 1187630 w 1342212"/>
              <a:gd name="connsiteY41" fmla="*/ 691005 h 782343"/>
              <a:gd name="connsiteX42" fmla="*/ 1199833 w 1342212"/>
              <a:gd name="connsiteY42" fmla="*/ 698307 h 782343"/>
              <a:gd name="connsiteX43" fmla="*/ 1203825 w 1342212"/>
              <a:gd name="connsiteY43" fmla="*/ 699182 h 782343"/>
              <a:gd name="connsiteX44" fmla="*/ 1204904 w 1342212"/>
              <a:gd name="connsiteY44" fmla="*/ 701253 h 782343"/>
              <a:gd name="connsiteX45" fmla="*/ 1209468 w 1342212"/>
              <a:gd name="connsiteY45" fmla="*/ 704564 h 782343"/>
              <a:gd name="connsiteX46" fmla="*/ 1211178 w 1342212"/>
              <a:gd name="connsiteY46" fmla="*/ 704054 h 782343"/>
              <a:gd name="connsiteX47" fmla="*/ 1213777 w 1342212"/>
              <a:gd name="connsiteY47" fmla="*/ 705051 h 782343"/>
              <a:gd name="connsiteX48" fmla="*/ 1216993 w 1342212"/>
              <a:gd name="connsiteY48" fmla="*/ 703792 h 782343"/>
              <a:gd name="connsiteX49" fmla="*/ 1219652 w 1342212"/>
              <a:gd name="connsiteY49" fmla="*/ 705128 h 782343"/>
              <a:gd name="connsiteX50" fmla="*/ 1225172 w 1342212"/>
              <a:gd name="connsiteY50" fmla="*/ 704334 h 782343"/>
              <a:gd name="connsiteX51" fmla="*/ 1231577 w 1342212"/>
              <a:gd name="connsiteY51" fmla="*/ 701449 h 782343"/>
              <a:gd name="connsiteX52" fmla="*/ 1232961 w 1342212"/>
              <a:gd name="connsiteY52" fmla="*/ 699493 h 782343"/>
              <a:gd name="connsiteX53" fmla="*/ 1235909 w 1342212"/>
              <a:gd name="connsiteY53" fmla="*/ 698302 h 782343"/>
              <a:gd name="connsiteX54" fmla="*/ 1237102 w 1342212"/>
              <a:gd name="connsiteY54" fmla="*/ 696392 h 782343"/>
              <a:gd name="connsiteX55" fmla="*/ 1238463 w 1342212"/>
              <a:gd name="connsiteY55" fmla="*/ 697358 h 782343"/>
              <a:gd name="connsiteX56" fmla="*/ 1238672 w 1342212"/>
              <a:gd name="connsiteY56" fmla="*/ 696179 h 782343"/>
              <a:gd name="connsiteX57" fmla="*/ 1242968 w 1342212"/>
              <a:gd name="connsiteY57" fmla="*/ 695562 h 782343"/>
              <a:gd name="connsiteX58" fmla="*/ 1244147 w 1342212"/>
              <a:gd name="connsiteY58" fmla="*/ 696746 h 782343"/>
              <a:gd name="connsiteX59" fmla="*/ 1245250 w 1342212"/>
              <a:gd name="connsiteY59" fmla="*/ 694678 h 782343"/>
              <a:gd name="connsiteX60" fmla="*/ 1246275 w 1342212"/>
              <a:gd name="connsiteY60" fmla="*/ 695225 h 782343"/>
              <a:gd name="connsiteX61" fmla="*/ 1247676 w 1342212"/>
              <a:gd name="connsiteY61" fmla="*/ 693700 h 782343"/>
              <a:gd name="connsiteX62" fmla="*/ 1251569 w 1342212"/>
              <a:gd name="connsiteY62" fmla="*/ 692463 h 782343"/>
              <a:gd name="connsiteX63" fmla="*/ 1257833 w 1342212"/>
              <a:gd name="connsiteY63" fmla="*/ 685887 h 782343"/>
              <a:gd name="connsiteX64" fmla="*/ 1248747 w 1342212"/>
              <a:gd name="connsiteY64" fmla="*/ 690385 h 782343"/>
              <a:gd name="connsiteX65" fmla="*/ 1243812 w 1342212"/>
              <a:gd name="connsiteY65" fmla="*/ 690454 h 782343"/>
              <a:gd name="connsiteX66" fmla="*/ 1240713 w 1342212"/>
              <a:gd name="connsiteY66" fmla="*/ 693244 h 782343"/>
              <a:gd name="connsiteX67" fmla="*/ 1238250 w 1342212"/>
              <a:gd name="connsiteY67" fmla="*/ 692613 h 782343"/>
              <a:gd name="connsiteX68" fmla="*/ 1238241 w 1342212"/>
              <a:gd name="connsiteY68" fmla="*/ 689479 h 782343"/>
              <a:gd name="connsiteX69" fmla="*/ 1243771 w 1342212"/>
              <a:gd name="connsiteY69" fmla="*/ 655313 h 782343"/>
              <a:gd name="connsiteX70" fmla="*/ 1223503 w 1342212"/>
              <a:gd name="connsiteY70" fmla="*/ 639186 h 782343"/>
              <a:gd name="connsiteX71" fmla="*/ 1245726 w 1342212"/>
              <a:gd name="connsiteY71" fmla="*/ 608819 h 782343"/>
              <a:gd name="connsiteX72" fmla="*/ 1285032 w 1342212"/>
              <a:gd name="connsiteY72" fmla="*/ 569605 h 782343"/>
              <a:gd name="connsiteX73" fmla="*/ 1283145 w 1342212"/>
              <a:gd name="connsiteY73" fmla="*/ 549114 h 782343"/>
              <a:gd name="connsiteX74" fmla="*/ 1281857 w 1342212"/>
              <a:gd name="connsiteY74" fmla="*/ 540668 h 782343"/>
              <a:gd name="connsiteX75" fmla="*/ 1283172 w 1342212"/>
              <a:gd name="connsiteY75" fmla="*/ 526165 h 782343"/>
              <a:gd name="connsiteX76" fmla="*/ 1314486 w 1342212"/>
              <a:gd name="connsiteY76" fmla="*/ 522894 h 782343"/>
              <a:gd name="connsiteX77" fmla="*/ 1325382 w 1342212"/>
              <a:gd name="connsiteY77" fmla="*/ 500749 h 782343"/>
              <a:gd name="connsiteX78" fmla="*/ 1342434 w 1342212"/>
              <a:gd name="connsiteY78" fmla="*/ 493062 h 782343"/>
              <a:gd name="connsiteX79" fmla="*/ 1339975 w 1342212"/>
              <a:gd name="connsiteY79" fmla="*/ 482171 h 782343"/>
              <a:gd name="connsiteX80" fmla="*/ 1335425 w 1342212"/>
              <a:gd name="connsiteY80" fmla="*/ 480356 h 782343"/>
              <a:gd name="connsiteX81" fmla="*/ 1338165 w 1342212"/>
              <a:gd name="connsiteY81" fmla="*/ 474734 h 782343"/>
              <a:gd name="connsiteX82" fmla="*/ 1318419 w 1342212"/>
              <a:gd name="connsiteY82" fmla="*/ 448265 h 782343"/>
              <a:gd name="connsiteX83" fmla="*/ 1299403 w 1342212"/>
              <a:gd name="connsiteY83" fmla="*/ 475151 h 782343"/>
              <a:gd name="connsiteX84" fmla="*/ 1287015 w 1342212"/>
              <a:gd name="connsiteY84" fmla="*/ 465885 h 782343"/>
              <a:gd name="connsiteX85" fmla="*/ 1286824 w 1342212"/>
              <a:gd name="connsiteY85" fmla="*/ 462504 h 782343"/>
              <a:gd name="connsiteX86" fmla="*/ 1268548 w 1342212"/>
              <a:gd name="connsiteY86" fmla="*/ 452049 h 782343"/>
              <a:gd name="connsiteX87" fmla="*/ 1237107 w 1342212"/>
              <a:gd name="connsiteY87" fmla="*/ 449372 h 782343"/>
              <a:gd name="connsiteX88" fmla="*/ 1229904 w 1342212"/>
              <a:gd name="connsiteY88" fmla="*/ 448560 h 782343"/>
              <a:gd name="connsiteX89" fmla="*/ 1213333 w 1342212"/>
              <a:gd name="connsiteY89" fmla="*/ 433735 h 782343"/>
              <a:gd name="connsiteX90" fmla="*/ 1204006 w 1342212"/>
              <a:gd name="connsiteY90" fmla="*/ 423779 h 782343"/>
              <a:gd name="connsiteX91" fmla="*/ 1189005 w 1342212"/>
              <a:gd name="connsiteY91" fmla="*/ 400522 h 782343"/>
              <a:gd name="connsiteX92" fmla="*/ 1177596 w 1342212"/>
              <a:gd name="connsiteY92" fmla="*/ 413296 h 782343"/>
              <a:gd name="connsiteX93" fmla="*/ 1153137 w 1342212"/>
              <a:gd name="connsiteY93" fmla="*/ 386124 h 782343"/>
              <a:gd name="connsiteX94" fmla="*/ 1137482 w 1342212"/>
              <a:gd name="connsiteY94" fmla="*/ 368980 h 782343"/>
              <a:gd name="connsiteX95" fmla="*/ 1117568 w 1342212"/>
              <a:gd name="connsiteY95" fmla="*/ 367183 h 782343"/>
              <a:gd name="connsiteX96" fmla="*/ 1110501 w 1342212"/>
              <a:gd name="connsiteY96" fmla="*/ 366094 h 782343"/>
              <a:gd name="connsiteX97" fmla="*/ 1092818 w 1342212"/>
              <a:gd name="connsiteY97" fmla="*/ 352530 h 782343"/>
              <a:gd name="connsiteX98" fmla="*/ 1004929 w 1342212"/>
              <a:gd name="connsiteY98" fmla="*/ 279862 h 782343"/>
              <a:gd name="connsiteX99" fmla="*/ 983386 w 1342212"/>
              <a:gd name="connsiteY99" fmla="*/ 275111 h 782343"/>
              <a:gd name="connsiteX100" fmla="*/ 966049 w 1342212"/>
              <a:gd name="connsiteY100" fmla="*/ 264088 h 782343"/>
              <a:gd name="connsiteX101" fmla="*/ 933715 w 1342212"/>
              <a:gd name="connsiteY101" fmla="*/ 273595 h 782343"/>
              <a:gd name="connsiteX102" fmla="*/ 908180 w 1342212"/>
              <a:gd name="connsiteY102" fmla="*/ 254368 h 782343"/>
              <a:gd name="connsiteX103" fmla="*/ 874902 w 1342212"/>
              <a:gd name="connsiteY103" fmla="*/ 226833 h 782343"/>
              <a:gd name="connsiteX104" fmla="*/ 853364 w 1342212"/>
              <a:gd name="connsiteY104" fmla="*/ 218824 h 782343"/>
              <a:gd name="connsiteX105" fmla="*/ 821588 w 1342212"/>
              <a:gd name="connsiteY105" fmla="*/ 224437 h 782343"/>
              <a:gd name="connsiteX106" fmla="*/ 821207 w 1342212"/>
              <a:gd name="connsiteY106" fmla="*/ 219659 h 782343"/>
              <a:gd name="connsiteX107" fmla="*/ 825231 w 1342212"/>
              <a:gd name="connsiteY107" fmla="*/ 194165 h 782343"/>
              <a:gd name="connsiteX108" fmla="*/ 840037 w 1342212"/>
              <a:gd name="connsiteY108" fmla="*/ 174326 h 782343"/>
              <a:gd name="connsiteX109" fmla="*/ 819125 w 1342212"/>
              <a:gd name="connsiteY109" fmla="*/ 160372 h 782343"/>
              <a:gd name="connsiteX110" fmla="*/ 814511 w 1342212"/>
              <a:gd name="connsiteY110" fmla="*/ 130345 h 782343"/>
              <a:gd name="connsiteX111" fmla="*/ 803788 w 1342212"/>
              <a:gd name="connsiteY111" fmla="*/ 128076 h 782343"/>
              <a:gd name="connsiteX112" fmla="*/ 777763 w 1342212"/>
              <a:gd name="connsiteY112" fmla="*/ 121996 h 782343"/>
              <a:gd name="connsiteX113" fmla="*/ 708686 w 1342212"/>
              <a:gd name="connsiteY113" fmla="*/ 98490 h 782343"/>
              <a:gd name="connsiteX114" fmla="*/ 672164 w 1342212"/>
              <a:gd name="connsiteY114" fmla="*/ 86142 h 782343"/>
              <a:gd name="connsiteX115" fmla="*/ 663967 w 1342212"/>
              <a:gd name="connsiteY115" fmla="*/ 83401 h 782343"/>
              <a:gd name="connsiteX116" fmla="*/ 631602 w 1342212"/>
              <a:gd name="connsiteY116" fmla="*/ 72837 h 782343"/>
              <a:gd name="connsiteX117" fmla="*/ 623935 w 1342212"/>
              <a:gd name="connsiteY117" fmla="*/ 71118 h 782343"/>
              <a:gd name="connsiteX118" fmla="*/ 615099 w 1342212"/>
              <a:gd name="connsiteY118" fmla="*/ 68935 h 782343"/>
              <a:gd name="connsiteX119" fmla="*/ 612704 w 1342212"/>
              <a:gd name="connsiteY119" fmla="*/ 68490 h 782343"/>
              <a:gd name="connsiteX120" fmla="*/ 592649 w 1342212"/>
              <a:gd name="connsiteY120" fmla="*/ 63644 h 782343"/>
              <a:gd name="connsiteX121" fmla="*/ 565241 w 1342212"/>
              <a:gd name="connsiteY121" fmla="*/ 57196 h 782343"/>
              <a:gd name="connsiteX122" fmla="*/ 516690 w 1342212"/>
              <a:gd name="connsiteY122" fmla="*/ 45570 h 782343"/>
              <a:gd name="connsiteX123" fmla="*/ 491591 w 1342212"/>
              <a:gd name="connsiteY123" fmla="*/ 39852 h 782343"/>
              <a:gd name="connsiteX124" fmla="*/ 438707 w 1342212"/>
              <a:gd name="connsiteY124" fmla="*/ 26711 h 782343"/>
              <a:gd name="connsiteX125" fmla="*/ 430107 w 1342212"/>
              <a:gd name="connsiteY125" fmla="*/ 24768 h 782343"/>
              <a:gd name="connsiteX126" fmla="*/ 379904 w 1342212"/>
              <a:gd name="connsiteY126" fmla="*/ 14327 h 782343"/>
              <a:gd name="connsiteX127" fmla="*/ 366726 w 1342212"/>
              <a:gd name="connsiteY127" fmla="*/ 10225 h 782343"/>
              <a:gd name="connsiteX128" fmla="*/ 359405 w 1342212"/>
              <a:gd name="connsiteY128" fmla="*/ 8972 h 782343"/>
              <a:gd name="connsiteX129" fmla="*/ 348981 w 1342212"/>
              <a:gd name="connsiteY129" fmla="*/ 11758 h 782343"/>
              <a:gd name="connsiteX130" fmla="*/ 342997 w 1342212"/>
              <a:gd name="connsiteY130" fmla="*/ 12766 h 782343"/>
              <a:gd name="connsiteX131" fmla="*/ 329865 w 1342212"/>
              <a:gd name="connsiteY131" fmla="*/ 10424 h 782343"/>
              <a:gd name="connsiteX132" fmla="*/ 327116 w 1342212"/>
              <a:gd name="connsiteY132" fmla="*/ 555 h 782343"/>
              <a:gd name="connsiteX133" fmla="*/ 294001 w 1342212"/>
              <a:gd name="connsiteY133" fmla="*/ 4330 h 782343"/>
              <a:gd name="connsiteX134" fmla="*/ 272064 w 1342212"/>
              <a:gd name="connsiteY134" fmla="*/ 14091 h 782343"/>
              <a:gd name="connsiteX135" fmla="*/ 264244 w 1342212"/>
              <a:gd name="connsiteY135" fmla="*/ 27387 h 782343"/>
              <a:gd name="connsiteX136" fmla="*/ 245228 w 1342212"/>
              <a:gd name="connsiteY136" fmla="*/ 21202 h 782343"/>
              <a:gd name="connsiteX137" fmla="*/ 235008 w 1342212"/>
              <a:gd name="connsiteY137" fmla="*/ 14168 h 782343"/>
              <a:gd name="connsiteX138" fmla="*/ 230943 w 1342212"/>
              <a:gd name="connsiteY138" fmla="*/ 14227 h 782343"/>
              <a:gd name="connsiteX139" fmla="*/ 222274 w 1342212"/>
              <a:gd name="connsiteY139" fmla="*/ 27836 h 782343"/>
              <a:gd name="connsiteX140" fmla="*/ 218156 w 1342212"/>
              <a:gd name="connsiteY140" fmla="*/ 29892 h 782343"/>
              <a:gd name="connsiteX141" fmla="*/ 195583 w 1342212"/>
              <a:gd name="connsiteY141" fmla="*/ 47471 h 782343"/>
              <a:gd name="connsiteX142" fmla="*/ 152557 w 1342212"/>
              <a:gd name="connsiteY142" fmla="*/ 81409 h 782343"/>
              <a:gd name="connsiteX143" fmla="*/ 141688 w 1342212"/>
              <a:gd name="connsiteY143" fmla="*/ 92772 h 782343"/>
              <a:gd name="connsiteX144" fmla="*/ 139910 w 1342212"/>
              <a:gd name="connsiteY144" fmla="*/ 95985 h 782343"/>
              <a:gd name="connsiteX145" fmla="*/ 138835 w 1342212"/>
              <a:gd name="connsiteY145" fmla="*/ 98018 h 782343"/>
              <a:gd name="connsiteX146" fmla="*/ 145540 w 1342212"/>
              <a:gd name="connsiteY146" fmla="*/ 104098 h 782343"/>
              <a:gd name="connsiteX147" fmla="*/ 140323 w 1342212"/>
              <a:gd name="connsiteY147" fmla="*/ 115919 h 782343"/>
              <a:gd name="connsiteX148" fmla="*/ 138840 w 1342212"/>
              <a:gd name="connsiteY148" fmla="*/ 119273 h 782343"/>
              <a:gd name="connsiteX149" fmla="*/ 135356 w 1342212"/>
              <a:gd name="connsiteY149" fmla="*/ 124555 h 782343"/>
              <a:gd name="connsiteX150" fmla="*/ 126478 w 1342212"/>
              <a:gd name="connsiteY150" fmla="*/ 123330 h 782343"/>
              <a:gd name="connsiteX151" fmla="*/ 101883 w 1342212"/>
              <a:gd name="connsiteY151" fmla="*/ 119990 h 782343"/>
              <a:gd name="connsiteX152" fmla="*/ 84178 w 1342212"/>
              <a:gd name="connsiteY152" fmla="*/ 127477 h 782343"/>
              <a:gd name="connsiteX153" fmla="*/ 79755 w 1342212"/>
              <a:gd name="connsiteY153" fmla="*/ 131920 h 782343"/>
              <a:gd name="connsiteX154" fmla="*/ 72692 w 1342212"/>
              <a:gd name="connsiteY154" fmla="*/ 137538 h 782343"/>
              <a:gd name="connsiteX155" fmla="*/ 73187 w 1342212"/>
              <a:gd name="connsiteY155" fmla="*/ 147063 h 782343"/>
              <a:gd name="connsiteX156" fmla="*/ 77836 w 1342212"/>
              <a:gd name="connsiteY156" fmla="*/ 160299 h 782343"/>
              <a:gd name="connsiteX157" fmla="*/ 76992 w 1342212"/>
              <a:gd name="connsiteY157" fmla="*/ 170732 h 782343"/>
              <a:gd name="connsiteX158" fmla="*/ 80989 w 1342212"/>
              <a:gd name="connsiteY158" fmla="*/ 192849 h 782343"/>
              <a:gd name="connsiteX159" fmla="*/ 93790 w 1342212"/>
              <a:gd name="connsiteY159" fmla="*/ 200241 h 782343"/>
              <a:gd name="connsiteX160" fmla="*/ 95192 w 1342212"/>
              <a:gd name="connsiteY160" fmla="*/ 212602 h 782343"/>
              <a:gd name="connsiteX161" fmla="*/ 79923 w 1342212"/>
              <a:gd name="connsiteY161" fmla="*/ 231861 h 782343"/>
              <a:gd name="connsiteX162" fmla="*/ 79900 w 1342212"/>
              <a:gd name="connsiteY162" fmla="*/ 233553 h 782343"/>
              <a:gd name="connsiteX163" fmla="*/ 76852 w 1342212"/>
              <a:gd name="connsiteY163" fmla="*/ 237383 h 782343"/>
              <a:gd name="connsiteX164" fmla="*/ 70900 w 1342212"/>
              <a:gd name="connsiteY164" fmla="*/ 243763 h 782343"/>
              <a:gd name="connsiteX165" fmla="*/ 66092 w 1342212"/>
              <a:gd name="connsiteY165" fmla="*/ 244222 h 782343"/>
              <a:gd name="connsiteX166" fmla="*/ 52538 w 1342212"/>
              <a:gd name="connsiteY166" fmla="*/ 235196 h 782343"/>
              <a:gd name="connsiteX167" fmla="*/ 33027 w 1342212"/>
              <a:gd name="connsiteY167" fmla="*/ 238586 h 782343"/>
              <a:gd name="connsiteX168" fmla="*/ 7584 w 1342212"/>
              <a:gd name="connsiteY168" fmla="*/ 274548 h 782343"/>
              <a:gd name="connsiteX169" fmla="*/ 221 w 1342212"/>
              <a:gd name="connsiteY169" fmla="*/ 290793 h 782343"/>
              <a:gd name="connsiteX170" fmla="*/ 19491 w 1342212"/>
              <a:gd name="connsiteY170" fmla="*/ 320661 h 782343"/>
              <a:gd name="connsiteX171" fmla="*/ 15277 w 1342212"/>
              <a:gd name="connsiteY171" fmla="*/ 330390 h 782343"/>
              <a:gd name="connsiteX172" fmla="*/ 15254 w 1342212"/>
              <a:gd name="connsiteY172" fmla="*/ 336457 h 782343"/>
              <a:gd name="connsiteX173" fmla="*/ 13544 w 1342212"/>
              <a:gd name="connsiteY173" fmla="*/ 345202 h 782343"/>
              <a:gd name="connsiteX174" fmla="*/ 23932 w 1342212"/>
              <a:gd name="connsiteY174" fmla="*/ 357899 h 782343"/>
              <a:gd name="connsiteX175" fmla="*/ 27870 w 1342212"/>
              <a:gd name="connsiteY175" fmla="*/ 362482 h 782343"/>
              <a:gd name="connsiteX176" fmla="*/ 33032 w 1342212"/>
              <a:gd name="connsiteY176" fmla="*/ 369084 h 782343"/>
              <a:gd name="connsiteX177" fmla="*/ 36293 w 1342212"/>
              <a:gd name="connsiteY177" fmla="*/ 375986 h 782343"/>
              <a:gd name="connsiteX178" fmla="*/ 32592 w 1342212"/>
              <a:gd name="connsiteY178" fmla="*/ 385820 h 782343"/>
              <a:gd name="connsiteX179" fmla="*/ 33522 w 1342212"/>
              <a:gd name="connsiteY179" fmla="*/ 391374 h 782343"/>
              <a:gd name="connsiteX180" fmla="*/ 31013 w 1342212"/>
              <a:gd name="connsiteY180" fmla="*/ 402210 h 782343"/>
              <a:gd name="connsiteX181" fmla="*/ 48169 w 1342212"/>
              <a:gd name="connsiteY181" fmla="*/ 413641 h 782343"/>
              <a:gd name="connsiteX182" fmla="*/ 39496 w 1342212"/>
              <a:gd name="connsiteY182" fmla="*/ 439121 h 782343"/>
              <a:gd name="connsiteX183" fmla="*/ 21369 w 1342212"/>
              <a:gd name="connsiteY183" fmla="*/ 444231 h 782343"/>
              <a:gd name="connsiteX184" fmla="*/ 36398 w 1342212"/>
              <a:gd name="connsiteY184" fmla="*/ 460222 h 782343"/>
              <a:gd name="connsiteX185" fmla="*/ 37523 w 1342212"/>
              <a:gd name="connsiteY185" fmla="*/ 470691 h 782343"/>
              <a:gd name="connsiteX186" fmla="*/ 47475 w 1342212"/>
              <a:gd name="connsiteY186" fmla="*/ 471825 h 782343"/>
              <a:gd name="connsiteX187" fmla="*/ 61900 w 1342212"/>
              <a:gd name="connsiteY187" fmla="*/ 481518 h 782343"/>
              <a:gd name="connsiteX188" fmla="*/ 69208 w 1342212"/>
              <a:gd name="connsiteY188" fmla="*/ 487104 h 782343"/>
              <a:gd name="connsiteX189" fmla="*/ 74906 w 1342212"/>
              <a:gd name="connsiteY189" fmla="*/ 486804 h 782343"/>
              <a:gd name="connsiteX190" fmla="*/ 79238 w 1342212"/>
              <a:gd name="connsiteY190" fmla="*/ 487925 h 782343"/>
              <a:gd name="connsiteX191" fmla="*/ 89463 w 1342212"/>
              <a:gd name="connsiteY191" fmla="*/ 483174 h 782343"/>
              <a:gd name="connsiteX192" fmla="*/ 100917 w 1342212"/>
              <a:gd name="connsiteY192" fmla="*/ 477947 h 782343"/>
              <a:gd name="connsiteX193" fmla="*/ 113119 w 1342212"/>
              <a:gd name="connsiteY193" fmla="*/ 486822 h 782343"/>
              <a:gd name="connsiteX194" fmla="*/ 117356 w 1342212"/>
              <a:gd name="connsiteY194" fmla="*/ 490607 h 782343"/>
              <a:gd name="connsiteX195" fmla="*/ 127327 w 1342212"/>
              <a:gd name="connsiteY195" fmla="*/ 491714 h 782343"/>
              <a:gd name="connsiteX196" fmla="*/ 147703 w 1342212"/>
              <a:gd name="connsiteY196" fmla="*/ 496860 h 782343"/>
              <a:gd name="connsiteX197" fmla="*/ 157796 w 1342212"/>
              <a:gd name="connsiteY197" fmla="*/ 502460 h 782343"/>
              <a:gd name="connsiteX198" fmla="*/ 171024 w 1342212"/>
              <a:gd name="connsiteY198" fmla="*/ 509607 h 782343"/>
              <a:gd name="connsiteX199" fmla="*/ 174694 w 1342212"/>
              <a:gd name="connsiteY199" fmla="*/ 512797 h 782343"/>
              <a:gd name="connsiteX200" fmla="*/ 189033 w 1342212"/>
              <a:gd name="connsiteY200" fmla="*/ 519676 h 782343"/>
              <a:gd name="connsiteX201" fmla="*/ 197085 w 1342212"/>
              <a:gd name="connsiteY201" fmla="*/ 526751 h 782343"/>
              <a:gd name="connsiteX202" fmla="*/ 204102 w 1342212"/>
              <a:gd name="connsiteY202" fmla="*/ 532242 h 782343"/>
              <a:gd name="connsiteX203" fmla="*/ 211251 w 1342212"/>
              <a:gd name="connsiteY203" fmla="*/ 540142 h 782343"/>
              <a:gd name="connsiteX204" fmla="*/ 219203 w 1342212"/>
              <a:gd name="connsiteY204" fmla="*/ 547556 h 782343"/>
              <a:gd name="connsiteX205" fmla="*/ 223812 w 1342212"/>
              <a:gd name="connsiteY205" fmla="*/ 551725 h 782343"/>
              <a:gd name="connsiteX206" fmla="*/ 237398 w 1342212"/>
              <a:gd name="connsiteY206" fmla="*/ 564461 h 782343"/>
              <a:gd name="connsiteX207" fmla="*/ 245514 w 1342212"/>
              <a:gd name="connsiteY207" fmla="*/ 571782 h 782343"/>
              <a:gd name="connsiteX208" fmla="*/ 248557 w 1342212"/>
              <a:gd name="connsiteY208" fmla="*/ 574836 h 782343"/>
              <a:gd name="connsiteX209" fmla="*/ 259177 w 1342212"/>
              <a:gd name="connsiteY209" fmla="*/ 584277 h 782343"/>
              <a:gd name="connsiteX210" fmla="*/ 277299 w 1342212"/>
              <a:gd name="connsiteY210" fmla="*/ 601298 h 782343"/>
              <a:gd name="connsiteX211" fmla="*/ 285628 w 1342212"/>
              <a:gd name="connsiteY211" fmla="*/ 609356 h 782343"/>
              <a:gd name="connsiteX212" fmla="*/ 301396 w 1342212"/>
              <a:gd name="connsiteY212" fmla="*/ 613896 h 782343"/>
              <a:gd name="connsiteX213" fmla="*/ 361029 w 1342212"/>
              <a:gd name="connsiteY213" fmla="*/ 631499 h 782343"/>
              <a:gd name="connsiteX214" fmla="*/ 438204 w 1342212"/>
              <a:gd name="connsiteY214" fmla="*/ 655680 h 782343"/>
              <a:gd name="connsiteX215" fmla="*/ 482976 w 1342212"/>
              <a:gd name="connsiteY215" fmla="*/ 669115 h 782343"/>
              <a:gd name="connsiteX216" fmla="*/ 495124 w 1342212"/>
              <a:gd name="connsiteY216" fmla="*/ 672713 h 782343"/>
              <a:gd name="connsiteX217" fmla="*/ 552499 w 1342212"/>
              <a:gd name="connsiteY217" fmla="*/ 689531 h 782343"/>
              <a:gd name="connsiteX218" fmla="*/ 631075 w 1342212"/>
              <a:gd name="connsiteY218" fmla="*/ 716172 h 782343"/>
              <a:gd name="connsiteX219" fmla="*/ 645632 w 1342212"/>
              <a:gd name="connsiteY219" fmla="*/ 720902 h 782343"/>
              <a:gd name="connsiteX220" fmla="*/ 652935 w 1342212"/>
              <a:gd name="connsiteY220" fmla="*/ 723163 h 782343"/>
              <a:gd name="connsiteX221" fmla="*/ 671529 w 1342212"/>
              <a:gd name="connsiteY221" fmla="*/ 729135 h 782343"/>
              <a:gd name="connsiteX222" fmla="*/ 684258 w 1342212"/>
              <a:gd name="connsiteY222" fmla="*/ 733471 h 782343"/>
              <a:gd name="connsiteX223" fmla="*/ 718248 w 1342212"/>
              <a:gd name="connsiteY223" fmla="*/ 744753 h 782343"/>
              <a:gd name="connsiteX224" fmla="*/ 721060 w 1342212"/>
              <a:gd name="connsiteY224" fmla="*/ 745752 h 782343"/>
              <a:gd name="connsiteX225" fmla="*/ 727797 w 1342212"/>
              <a:gd name="connsiteY225" fmla="*/ 745622 h 782343"/>
              <a:gd name="connsiteX226" fmla="*/ 839561 w 1342212"/>
              <a:gd name="connsiteY226" fmla="*/ 745695 h 782343"/>
              <a:gd name="connsiteX227" fmla="*/ 905322 w 1342212"/>
              <a:gd name="connsiteY227" fmla="*/ 746121 h 782343"/>
              <a:gd name="connsiteX228" fmla="*/ 928271 w 1342212"/>
              <a:gd name="connsiteY228" fmla="*/ 746294 h 782343"/>
              <a:gd name="connsiteX229" fmla="*/ 951220 w 1342212"/>
              <a:gd name="connsiteY229" fmla="*/ 746486 h 782343"/>
              <a:gd name="connsiteX230" fmla="*/ 972903 w 1342212"/>
              <a:gd name="connsiteY230" fmla="*/ 746618 h 782343"/>
              <a:gd name="connsiteX231" fmla="*/ 984811 w 1342212"/>
              <a:gd name="connsiteY231" fmla="*/ 746969 h 782343"/>
              <a:gd name="connsiteX232" fmla="*/ 988902 w 1342212"/>
              <a:gd name="connsiteY232" fmla="*/ 747459 h 782343"/>
              <a:gd name="connsiteX233" fmla="*/ 991901 w 1342212"/>
              <a:gd name="connsiteY233" fmla="*/ 747015 h 782343"/>
              <a:gd name="connsiteX234" fmla="*/ 999476 w 1342212"/>
              <a:gd name="connsiteY234" fmla="*/ 747210 h 782343"/>
              <a:gd name="connsiteX235" fmla="*/ 1002275 w 1342212"/>
              <a:gd name="connsiteY235" fmla="*/ 749863 h 782343"/>
              <a:gd name="connsiteX236" fmla="*/ 1003314 w 1342212"/>
              <a:gd name="connsiteY236" fmla="*/ 749570 h 782343"/>
              <a:gd name="connsiteX237" fmla="*/ 1003477 w 1342212"/>
              <a:gd name="connsiteY237" fmla="*/ 748191 h 782343"/>
              <a:gd name="connsiteX238" fmla="*/ 1007823 w 1342212"/>
              <a:gd name="connsiteY238" fmla="*/ 749114 h 782343"/>
              <a:gd name="connsiteX239" fmla="*/ 1011352 w 1342212"/>
              <a:gd name="connsiteY239" fmla="*/ 747827 h 782343"/>
              <a:gd name="connsiteX240" fmla="*/ 1013829 w 1342212"/>
              <a:gd name="connsiteY240" fmla="*/ 751551 h 782343"/>
              <a:gd name="connsiteX241" fmla="*/ 1014242 w 1342212"/>
              <a:gd name="connsiteY241" fmla="*/ 755615 h 782343"/>
              <a:gd name="connsiteX242" fmla="*/ 1016900 w 1342212"/>
              <a:gd name="connsiteY242" fmla="*/ 759264 h 782343"/>
              <a:gd name="connsiteX243" fmla="*/ 1017562 w 1342212"/>
              <a:gd name="connsiteY243" fmla="*/ 759652 h 782343"/>
              <a:gd name="connsiteX244" fmla="*/ 1019150 w 1342212"/>
              <a:gd name="connsiteY244" fmla="*/ 758518 h 782343"/>
              <a:gd name="connsiteX245" fmla="*/ 1022947 w 1342212"/>
              <a:gd name="connsiteY245" fmla="*/ 759069 h 782343"/>
              <a:gd name="connsiteX246" fmla="*/ 1024680 w 1342212"/>
              <a:gd name="connsiteY246" fmla="*/ 761608 h 782343"/>
              <a:gd name="connsiteX247" fmla="*/ 1030454 w 1342212"/>
              <a:gd name="connsiteY247" fmla="*/ 764545 h 782343"/>
              <a:gd name="connsiteX248" fmla="*/ 1032396 w 1342212"/>
              <a:gd name="connsiteY248" fmla="*/ 763387 h 782343"/>
              <a:gd name="connsiteX249" fmla="*/ 1037495 w 1342212"/>
              <a:gd name="connsiteY249" fmla="*/ 765826 h 782343"/>
              <a:gd name="connsiteX250" fmla="*/ 1041006 w 1342212"/>
              <a:gd name="connsiteY250" fmla="*/ 765209 h 782343"/>
              <a:gd name="connsiteX251" fmla="*/ 1045628 w 1342212"/>
              <a:gd name="connsiteY251" fmla="*/ 766913 h 782343"/>
              <a:gd name="connsiteX252" fmla="*/ 1048345 w 1342212"/>
              <a:gd name="connsiteY252" fmla="*/ 765847 h 782343"/>
              <a:gd name="connsiteX253" fmla="*/ 1050382 w 1342212"/>
              <a:gd name="connsiteY253" fmla="*/ 766448 h 782343"/>
              <a:gd name="connsiteX254" fmla="*/ 1053353 w 1342212"/>
              <a:gd name="connsiteY254" fmla="*/ 767933 h 782343"/>
              <a:gd name="connsiteX255" fmla="*/ 1051761 w 1342212"/>
              <a:gd name="connsiteY255" fmla="*/ 769998 h 782343"/>
              <a:gd name="connsiteX256" fmla="*/ 1053857 w 1342212"/>
              <a:gd name="connsiteY256" fmla="*/ 775185 h 782343"/>
              <a:gd name="connsiteX257" fmla="*/ 1052573 w 1342212"/>
              <a:gd name="connsiteY257" fmla="*/ 779660 h 782343"/>
              <a:gd name="connsiteX258" fmla="*/ 1067320 w 1342212"/>
              <a:gd name="connsiteY258" fmla="*/ 782193 h 782343"/>
              <a:gd name="connsiteX259" fmla="*/ 1068922 w 1342212"/>
              <a:gd name="connsiteY259" fmla="*/ 780550 h 782343"/>
              <a:gd name="connsiteX260" fmla="*/ 1072156 w 1342212"/>
              <a:gd name="connsiteY260" fmla="*/ 780131 h 782343"/>
              <a:gd name="connsiteX261" fmla="*/ 1072387 w 1342212"/>
              <a:gd name="connsiteY261" fmla="*/ 782898 h 782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</a:cxnLst>
            <a:rect l="l" t="t" r="r" b="b"/>
            <a:pathLst>
              <a:path w="1342212" h="782343">
                <a:moveTo>
                  <a:pt x="1072387" y="782898"/>
                </a:moveTo>
                <a:lnTo>
                  <a:pt x="1081387" y="780097"/>
                </a:lnTo>
                <a:lnTo>
                  <a:pt x="1099038" y="776163"/>
                </a:lnTo>
                <a:lnTo>
                  <a:pt x="1096375" y="769886"/>
                </a:lnTo>
                <a:lnTo>
                  <a:pt x="1100970" y="771468"/>
                </a:lnTo>
                <a:lnTo>
                  <a:pt x="1105257" y="766471"/>
                </a:lnTo>
                <a:lnTo>
                  <a:pt x="1113186" y="772928"/>
                </a:lnTo>
                <a:lnTo>
                  <a:pt x="1117827" y="772913"/>
                </a:lnTo>
                <a:lnTo>
                  <a:pt x="1121211" y="769954"/>
                </a:lnTo>
                <a:lnTo>
                  <a:pt x="1121664" y="766037"/>
                </a:lnTo>
                <a:lnTo>
                  <a:pt x="1124087" y="763997"/>
                </a:lnTo>
                <a:lnTo>
                  <a:pt x="1125302" y="761369"/>
                </a:lnTo>
                <a:lnTo>
                  <a:pt x="1134493" y="761669"/>
                </a:lnTo>
                <a:lnTo>
                  <a:pt x="1140717" y="759468"/>
                </a:lnTo>
                <a:lnTo>
                  <a:pt x="1144173" y="752296"/>
                </a:lnTo>
                <a:lnTo>
                  <a:pt x="1144867" y="752193"/>
                </a:lnTo>
                <a:lnTo>
                  <a:pt x="1147584" y="750720"/>
                </a:lnTo>
                <a:lnTo>
                  <a:pt x="1152452" y="745522"/>
                </a:lnTo>
                <a:lnTo>
                  <a:pt x="1152706" y="742812"/>
                </a:lnTo>
                <a:lnTo>
                  <a:pt x="1154425" y="741015"/>
                </a:lnTo>
                <a:lnTo>
                  <a:pt x="1154008" y="731411"/>
                </a:lnTo>
                <a:lnTo>
                  <a:pt x="1152529" y="728490"/>
                </a:lnTo>
                <a:lnTo>
                  <a:pt x="1152470" y="728155"/>
                </a:lnTo>
                <a:lnTo>
                  <a:pt x="1153717" y="725266"/>
                </a:lnTo>
                <a:lnTo>
                  <a:pt x="1152429" y="725551"/>
                </a:lnTo>
                <a:lnTo>
                  <a:pt x="1153246" y="724368"/>
                </a:lnTo>
                <a:lnTo>
                  <a:pt x="1152352" y="724542"/>
                </a:lnTo>
                <a:lnTo>
                  <a:pt x="1150601" y="721628"/>
                </a:lnTo>
                <a:lnTo>
                  <a:pt x="1149444" y="718176"/>
                </a:lnTo>
                <a:lnTo>
                  <a:pt x="1150714" y="716743"/>
                </a:lnTo>
                <a:lnTo>
                  <a:pt x="1156022" y="715450"/>
                </a:lnTo>
                <a:lnTo>
                  <a:pt x="1156498" y="712436"/>
                </a:lnTo>
                <a:lnTo>
                  <a:pt x="1156879" y="708595"/>
                </a:lnTo>
                <a:lnTo>
                  <a:pt x="1162359" y="703863"/>
                </a:lnTo>
                <a:lnTo>
                  <a:pt x="1165453" y="703965"/>
                </a:lnTo>
                <a:lnTo>
                  <a:pt x="1166641" y="701298"/>
                </a:lnTo>
                <a:lnTo>
                  <a:pt x="1165344" y="700301"/>
                </a:lnTo>
                <a:lnTo>
                  <a:pt x="1168070" y="694389"/>
                </a:lnTo>
                <a:lnTo>
                  <a:pt x="1169435" y="691782"/>
                </a:lnTo>
                <a:lnTo>
                  <a:pt x="1174022" y="690448"/>
                </a:lnTo>
                <a:lnTo>
                  <a:pt x="1177142" y="691953"/>
                </a:lnTo>
                <a:lnTo>
                  <a:pt x="1187630" y="691005"/>
                </a:lnTo>
                <a:lnTo>
                  <a:pt x="1199833" y="698307"/>
                </a:lnTo>
                <a:lnTo>
                  <a:pt x="1203825" y="699182"/>
                </a:lnTo>
                <a:lnTo>
                  <a:pt x="1204904" y="701253"/>
                </a:lnTo>
                <a:lnTo>
                  <a:pt x="1209468" y="704564"/>
                </a:lnTo>
                <a:lnTo>
                  <a:pt x="1211178" y="704054"/>
                </a:lnTo>
                <a:lnTo>
                  <a:pt x="1213777" y="705051"/>
                </a:lnTo>
                <a:lnTo>
                  <a:pt x="1216993" y="703792"/>
                </a:lnTo>
                <a:lnTo>
                  <a:pt x="1219652" y="705128"/>
                </a:lnTo>
                <a:lnTo>
                  <a:pt x="1225172" y="704334"/>
                </a:lnTo>
                <a:lnTo>
                  <a:pt x="1231577" y="701449"/>
                </a:lnTo>
                <a:lnTo>
                  <a:pt x="1232961" y="699493"/>
                </a:lnTo>
                <a:lnTo>
                  <a:pt x="1235909" y="698302"/>
                </a:lnTo>
                <a:lnTo>
                  <a:pt x="1237102" y="696392"/>
                </a:lnTo>
                <a:lnTo>
                  <a:pt x="1238463" y="697358"/>
                </a:lnTo>
                <a:lnTo>
                  <a:pt x="1238672" y="696179"/>
                </a:lnTo>
                <a:lnTo>
                  <a:pt x="1242968" y="695562"/>
                </a:lnTo>
                <a:lnTo>
                  <a:pt x="1244147" y="696746"/>
                </a:lnTo>
                <a:lnTo>
                  <a:pt x="1245250" y="694678"/>
                </a:lnTo>
                <a:lnTo>
                  <a:pt x="1246275" y="695225"/>
                </a:lnTo>
                <a:lnTo>
                  <a:pt x="1247676" y="693700"/>
                </a:lnTo>
                <a:lnTo>
                  <a:pt x="1251569" y="692463"/>
                </a:lnTo>
                <a:lnTo>
                  <a:pt x="1257833" y="685887"/>
                </a:lnTo>
                <a:lnTo>
                  <a:pt x="1248747" y="690385"/>
                </a:lnTo>
                <a:lnTo>
                  <a:pt x="1243812" y="690454"/>
                </a:lnTo>
                <a:lnTo>
                  <a:pt x="1240713" y="693244"/>
                </a:lnTo>
                <a:lnTo>
                  <a:pt x="1238250" y="692613"/>
                </a:lnTo>
                <a:lnTo>
                  <a:pt x="1238241" y="689479"/>
                </a:lnTo>
                <a:lnTo>
                  <a:pt x="1243771" y="655313"/>
                </a:lnTo>
                <a:lnTo>
                  <a:pt x="1223503" y="639186"/>
                </a:lnTo>
                <a:lnTo>
                  <a:pt x="1245726" y="608819"/>
                </a:lnTo>
                <a:lnTo>
                  <a:pt x="1285032" y="569605"/>
                </a:lnTo>
                <a:lnTo>
                  <a:pt x="1283145" y="549114"/>
                </a:lnTo>
                <a:lnTo>
                  <a:pt x="1281857" y="540668"/>
                </a:lnTo>
                <a:lnTo>
                  <a:pt x="1283172" y="526165"/>
                </a:lnTo>
                <a:lnTo>
                  <a:pt x="1314486" y="522894"/>
                </a:lnTo>
                <a:lnTo>
                  <a:pt x="1325382" y="500749"/>
                </a:lnTo>
                <a:lnTo>
                  <a:pt x="1342434" y="493062"/>
                </a:lnTo>
                <a:lnTo>
                  <a:pt x="1339975" y="482171"/>
                </a:lnTo>
                <a:lnTo>
                  <a:pt x="1335425" y="480356"/>
                </a:lnTo>
                <a:lnTo>
                  <a:pt x="1338165" y="474734"/>
                </a:lnTo>
                <a:lnTo>
                  <a:pt x="1318419" y="448265"/>
                </a:lnTo>
                <a:lnTo>
                  <a:pt x="1299403" y="475151"/>
                </a:lnTo>
                <a:lnTo>
                  <a:pt x="1287015" y="465885"/>
                </a:lnTo>
                <a:lnTo>
                  <a:pt x="1286824" y="462504"/>
                </a:lnTo>
                <a:lnTo>
                  <a:pt x="1268548" y="452049"/>
                </a:lnTo>
                <a:lnTo>
                  <a:pt x="1237107" y="449372"/>
                </a:lnTo>
                <a:lnTo>
                  <a:pt x="1229904" y="448560"/>
                </a:lnTo>
                <a:lnTo>
                  <a:pt x="1213333" y="433735"/>
                </a:lnTo>
                <a:lnTo>
                  <a:pt x="1204006" y="423779"/>
                </a:lnTo>
                <a:lnTo>
                  <a:pt x="1189005" y="400522"/>
                </a:lnTo>
                <a:lnTo>
                  <a:pt x="1177596" y="413296"/>
                </a:lnTo>
                <a:lnTo>
                  <a:pt x="1153137" y="386124"/>
                </a:lnTo>
                <a:lnTo>
                  <a:pt x="1137482" y="368980"/>
                </a:lnTo>
                <a:lnTo>
                  <a:pt x="1117568" y="367183"/>
                </a:lnTo>
                <a:lnTo>
                  <a:pt x="1110501" y="366094"/>
                </a:lnTo>
                <a:lnTo>
                  <a:pt x="1092818" y="352530"/>
                </a:lnTo>
                <a:lnTo>
                  <a:pt x="1004929" y="279862"/>
                </a:lnTo>
                <a:lnTo>
                  <a:pt x="983386" y="275111"/>
                </a:lnTo>
                <a:lnTo>
                  <a:pt x="966049" y="264088"/>
                </a:lnTo>
                <a:lnTo>
                  <a:pt x="933715" y="273595"/>
                </a:lnTo>
                <a:lnTo>
                  <a:pt x="908180" y="254368"/>
                </a:lnTo>
                <a:lnTo>
                  <a:pt x="874902" y="226833"/>
                </a:lnTo>
                <a:lnTo>
                  <a:pt x="853364" y="218824"/>
                </a:lnTo>
                <a:lnTo>
                  <a:pt x="821588" y="224437"/>
                </a:lnTo>
                <a:lnTo>
                  <a:pt x="821207" y="219659"/>
                </a:lnTo>
                <a:lnTo>
                  <a:pt x="825231" y="194165"/>
                </a:lnTo>
                <a:lnTo>
                  <a:pt x="840037" y="174326"/>
                </a:lnTo>
                <a:lnTo>
                  <a:pt x="819125" y="160372"/>
                </a:lnTo>
                <a:lnTo>
                  <a:pt x="814511" y="130345"/>
                </a:lnTo>
                <a:lnTo>
                  <a:pt x="803788" y="128076"/>
                </a:lnTo>
                <a:lnTo>
                  <a:pt x="777763" y="121996"/>
                </a:lnTo>
                <a:lnTo>
                  <a:pt x="708686" y="98490"/>
                </a:lnTo>
                <a:lnTo>
                  <a:pt x="672164" y="86142"/>
                </a:lnTo>
                <a:lnTo>
                  <a:pt x="663967" y="83401"/>
                </a:lnTo>
                <a:lnTo>
                  <a:pt x="631602" y="72837"/>
                </a:lnTo>
                <a:lnTo>
                  <a:pt x="623935" y="71118"/>
                </a:lnTo>
                <a:lnTo>
                  <a:pt x="615099" y="68935"/>
                </a:lnTo>
                <a:lnTo>
                  <a:pt x="612704" y="68490"/>
                </a:lnTo>
                <a:lnTo>
                  <a:pt x="592649" y="63644"/>
                </a:lnTo>
                <a:lnTo>
                  <a:pt x="565241" y="57196"/>
                </a:lnTo>
                <a:lnTo>
                  <a:pt x="516690" y="45570"/>
                </a:lnTo>
                <a:lnTo>
                  <a:pt x="491591" y="39852"/>
                </a:lnTo>
                <a:lnTo>
                  <a:pt x="438707" y="26711"/>
                </a:lnTo>
                <a:lnTo>
                  <a:pt x="430107" y="24768"/>
                </a:lnTo>
                <a:lnTo>
                  <a:pt x="379904" y="14327"/>
                </a:lnTo>
                <a:lnTo>
                  <a:pt x="366726" y="10225"/>
                </a:lnTo>
                <a:lnTo>
                  <a:pt x="359405" y="8972"/>
                </a:lnTo>
                <a:lnTo>
                  <a:pt x="348981" y="11758"/>
                </a:lnTo>
                <a:lnTo>
                  <a:pt x="342997" y="12766"/>
                </a:lnTo>
                <a:lnTo>
                  <a:pt x="329865" y="10424"/>
                </a:lnTo>
                <a:lnTo>
                  <a:pt x="327116" y="555"/>
                </a:lnTo>
                <a:lnTo>
                  <a:pt x="294001" y="4330"/>
                </a:lnTo>
                <a:lnTo>
                  <a:pt x="272064" y="14091"/>
                </a:lnTo>
                <a:lnTo>
                  <a:pt x="264244" y="27387"/>
                </a:lnTo>
                <a:lnTo>
                  <a:pt x="245228" y="21202"/>
                </a:lnTo>
                <a:lnTo>
                  <a:pt x="235008" y="14168"/>
                </a:lnTo>
                <a:lnTo>
                  <a:pt x="230943" y="14227"/>
                </a:lnTo>
                <a:lnTo>
                  <a:pt x="222274" y="27836"/>
                </a:lnTo>
                <a:lnTo>
                  <a:pt x="218156" y="29892"/>
                </a:lnTo>
                <a:lnTo>
                  <a:pt x="195583" y="47471"/>
                </a:lnTo>
                <a:lnTo>
                  <a:pt x="152557" y="81409"/>
                </a:lnTo>
                <a:lnTo>
                  <a:pt x="141688" y="92772"/>
                </a:lnTo>
                <a:lnTo>
                  <a:pt x="139910" y="95985"/>
                </a:lnTo>
                <a:lnTo>
                  <a:pt x="138835" y="98018"/>
                </a:lnTo>
                <a:lnTo>
                  <a:pt x="145540" y="104098"/>
                </a:lnTo>
                <a:lnTo>
                  <a:pt x="140323" y="115919"/>
                </a:lnTo>
                <a:lnTo>
                  <a:pt x="138840" y="119273"/>
                </a:lnTo>
                <a:lnTo>
                  <a:pt x="135356" y="124555"/>
                </a:lnTo>
                <a:lnTo>
                  <a:pt x="126478" y="123330"/>
                </a:lnTo>
                <a:lnTo>
                  <a:pt x="101883" y="119990"/>
                </a:lnTo>
                <a:lnTo>
                  <a:pt x="84178" y="127477"/>
                </a:lnTo>
                <a:lnTo>
                  <a:pt x="79755" y="131920"/>
                </a:lnTo>
                <a:lnTo>
                  <a:pt x="72692" y="137538"/>
                </a:lnTo>
                <a:lnTo>
                  <a:pt x="73187" y="147063"/>
                </a:lnTo>
                <a:lnTo>
                  <a:pt x="77836" y="160299"/>
                </a:lnTo>
                <a:lnTo>
                  <a:pt x="76992" y="170732"/>
                </a:lnTo>
                <a:lnTo>
                  <a:pt x="80989" y="192849"/>
                </a:lnTo>
                <a:lnTo>
                  <a:pt x="93790" y="200241"/>
                </a:lnTo>
                <a:lnTo>
                  <a:pt x="95192" y="212602"/>
                </a:lnTo>
                <a:lnTo>
                  <a:pt x="79923" y="231861"/>
                </a:lnTo>
                <a:lnTo>
                  <a:pt x="79900" y="233553"/>
                </a:lnTo>
                <a:lnTo>
                  <a:pt x="76852" y="237383"/>
                </a:lnTo>
                <a:lnTo>
                  <a:pt x="70900" y="243763"/>
                </a:lnTo>
                <a:lnTo>
                  <a:pt x="66092" y="244222"/>
                </a:lnTo>
                <a:lnTo>
                  <a:pt x="52538" y="235196"/>
                </a:lnTo>
                <a:lnTo>
                  <a:pt x="33027" y="238586"/>
                </a:lnTo>
                <a:lnTo>
                  <a:pt x="7584" y="274548"/>
                </a:lnTo>
                <a:lnTo>
                  <a:pt x="221" y="290793"/>
                </a:lnTo>
                <a:lnTo>
                  <a:pt x="19491" y="320661"/>
                </a:lnTo>
                <a:lnTo>
                  <a:pt x="15277" y="330390"/>
                </a:lnTo>
                <a:lnTo>
                  <a:pt x="15254" y="336457"/>
                </a:lnTo>
                <a:lnTo>
                  <a:pt x="13544" y="345202"/>
                </a:lnTo>
                <a:lnTo>
                  <a:pt x="23932" y="357899"/>
                </a:lnTo>
                <a:lnTo>
                  <a:pt x="27870" y="362482"/>
                </a:lnTo>
                <a:lnTo>
                  <a:pt x="33032" y="369084"/>
                </a:lnTo>
                <a:lnTo>
                  <a:pt x="36293" y="375986"/>
                </a:lnTo>
                <a:lnTo>
                  <a:pt x="32592" y="385820"/>
                </a:lnTo>
                <a:lnTo>
                  <a:pt x="33522" y="391374"/>
                </a:lnTo>
                <a:lnTo>
                  <a:pt x="31013" y="402210"/>
                </a:lnTo>
                <a:lnTo>
                  <a:pt x="48169" y="413641"/>
                </a:lnTo>
                <a:lnTo>
                  <a:pt x="39496" y="439121"/>
                </a:lnTo>
                <a:lnTo>
                  <a:pt x="21369" y="444231"/>
                </a:lnTo>
                <a:lnTo>
                  <a:pt x="36398" y="460222"/>
                </a:lnTo>
                <a:lnTo>
                  <a:pt x="37523" y="470691"/>
                </a:lnTo>
                <a:lnTo>
                  <a:pt x="47475" y="471825"/>
                </a:lnTo>
                <a:lnTo>
                  <a:pt x="61900" y="481518"/>
                </a:lnTo>
                <a:lnTo>
                  <a:pt x="69208" y="487104"/>
                </a:lnTo>
                <a:lnTo>
                  <a:pt x="74906" y="486804"/>
                </a:lnTo>
                <a:lnTo>
                  <a:pt x="79238" y="487925"/>
                </a:lnTo>
                <a:lnTo>
                  <a:pt x="89463" y="483174"/>
                </a:lnTo>
                <a:lnTo>
                  <a:pt x="100917" y="477947"/>
                </a:lnTo>
                <a:lnTo>
                  <a:pt x="113119" y="486822"/>
                </a:lnTo>
                <a:lnTo>
                  <a:pt x="117356" y="490607"/>
                </a:lnTo>
                <a:lnTo>
                  <a:pt x="127327" y="491714"/>
                </a:lnTo>
                <a:lnTo>
                  <a:pt x="147703" y="496860"/>
                </a:lnTo>
                <a:lnTo>
                  <a:pt x="157796" y="502460"/>
                </a:lnTo>
                <a:lnTo>
                  <a:pt x="171024" y="509607"/>
                </a:lnTo>
                <a:lnTo>
                  <a:pt x="174694" y="512797"/>
                </a:lnTo>
                <a:lnTo>
                  <a:pt x="189033" y="519676"/>
                </a:lnTo>
                <a:lnTo>
                  <a:pt x="197085" y="526751"/>
                </a:lnTo>
                <a:lnTo>
                  <a:pt x="204102" y="532242"/>
                </a:lnTo>
                <a:lnTo>
                  <a:pt x="211251" y="540142"/>
                </a:lnTo>
                <a:lnTo>
                  <a:pt x="219203" y="547556"/>
                </a:lnTo>
                <a:lnTo>
                  <a:pt x="223812" y="551725"/>
                </a:lnTo>
                <a:lnTo>
                  <a:pt x="237398" y="564461"/>
                </a:lnTo>
                <a:lnTo>
                  <a:pt x="245514" y="571782"/>
                </a:lnTo>
                <a:lnTo>
                  <a:pt x="248557" y="574836"/>
                </a:lnTo>
                <a:lnTo>
                  <a:pt x="259177" y="584277"/>
                </a:lnTo>
                <a:lnTo>
                  <a:pt x="277299" y="601298"/>
                </a:lnTo>
                <a:lnTo>
                  <a:pt x="285628" y="609356"/>
                </a:lnTo>
                <a:lnTo>
                  <a:pt x="301396" y="613896"/>
                </a:lnTo>
                <a:lnTo>
                  <a:pt x="361029" y="631499"/>
                </a:lnTo>
                <a:lnTo>
                  <a:pt x="438204" y="655680"/>
                </a:lnTo>
                <a:lnTo>
                  <a:pt x="482976" y="669115"/>
                </a:lnTo>
                <a:lnTo>
                  <a:pt x="495124" y="672713"/>
                </a:lnTo>
                <a:lnTo>
                  <a:pt x="552499" y="689531"/>
                </a:lnTo>
                <a:lnTo>
                  <a:pt x="631075" y="716172"/>
                </a:lnTo>
                <a:lnTo>
                  <a:pt x="645632" y="720902"/>
                </a:lnTo>
                <a:lnTo>
                  <a:pt x="652935" y="723163"/>
                </a:lnTo>
                <a:lnTo>
                  <a:pt x="671529" y="729135"/>
                </a:lnTo>
                <a:lnTo>
                  <a:pt x="684258" y="733471"/>
                </a:lnTo>
                <a:lnTo>
                  <a:pt x="718248" y="744753"/>
                </a:lnTo>
                <a:lnTo>
                  <a:pt x="721060" y="745752"/>
                </a:lnTo>
                <a:lnTo>
                  <a:pt x="727797" y="745622"/>
                </a:lnTo>
                <a:lnTo>
                  <a:pt x="839561" y="745695"/>
                </a:lnTo>
                <a:lnTo>
                  <a:pt x="905322" y="746121"/>
                </a:lnTo>
                <a:lnTo>
                  <a:pt x="928271" y="746294"/>
                </a:lnTo>
                <a:lnTo>
                  <a:pt x="951220" y="746486"/>
                </a:lnTo>
                <a:lnTo>
                  <a:pt x="972903" y="746618"/>
                </a:lnTo>
                <a:lnTo>
                  <a:pt x="984811" y="746969"/>
                </a:lnTo>
                <a:lnTo>
                  <a:pt x="988902" y="747459"/>
                </a:lnTo>
                <a:lnTo>
                  <a:pt x="991901" y="747015"/>
                </a:lnTo>
                <a:lnTo>
                  <a:pt x="999476" y="747210"/>
                </a:lnTo>
                <a:lnTo>
                  <a:pt x="1002275" y="749863"/>
                </a:lnTo>
                <a:lnTo>
                  <a:pt x="1003314" y="749570"/>
                </a:lnTo>
                <a:lnTo>
                  <a:pt x="1003477" y="748191"/>
                </a:lnTo>
                <a:lnTo>
                  <a:pt x="1007823" y="749114"/>
                </a:lnTo>
                <a:lnTo>
                  <a:pt x="1011352" y="747827"/>
                </a:lnTo>
                <a:lnTo>
                  <a:pt x="1013829" y="751551"/>
                </a:lnTo>
                <a:lnTo>
                  <a:pt x="1014242" y="755615"/>
                </a:lnTo>
                <a:lnTo>
                  <a:pt x="1016900" y="759264"/>
                </a:lnTo>
                <a:lnTo>
                  <a:pt x="1017562" y="759652"/>
                </a:lnTo>
                <a:lnTo>
                  <a:pt x="1019150" y="758518"/>
                </a:lnTo>
                <a:lnTo>
                  <a:pt x="1022947" y="759069"/>
                </a:lnTo>
                <a:lnTo>
                  <a:pt x="1024680" y="761608"/>
                </a:lnTo>
                <a:lnTo>
                  <a:pt x="1030454" y="764545"/>
                </a:lnTo>
                <a:lnTo>
                  <a:pt x="1032396" y="763387"/>
                </a:lnTo>
                <a:lnTo>
                  <a:pt x="1037495" y="765826"/>
                </a:lnTo>
                <a:lnTo>
                  <a:pt x="1041006" y="765209"/>
                </a:lnTo>
                <a:lnTo>
                  <a:pt x="1045628" y="766913"/>
                </a:lnTo>
                <a:lnTo>
                  <a:pt x="1048345" y="765847"/>
                </a:lnTo>
                <a:lnTo>
                  <a:pt x="1050382" y="766448"/>
                </a:lnTo>
                <a:lnTo>
                  <a:pt x="1053353" y="767933"/>
                </a:lnTo>
                <a:lnTo>
                  <a:pt x="1051761" y="769998"/>
                </a:lnTo>
                <a:lnTo>
                  <a:pt x="1053857" y="775185"/>
                </a:lnTo>
                <a:lnTo>
                  <a:pt x="1052573" y="779660"/>
                </a:lnTo>
                <a:lnTo>
                  <a:pt x="1067320" y="782193"/>
                </a:lnTo>
                <a:lnTo>
                  <a:pt x="1068922" y="780550"/>
                </a:lnTo>
                <a:lnTo>
                  <a:pt x="1072156" y="780131"/>
                </a:lnTo>
                <a:lnTo>
                  <a:pt x="1072387" y="782898"/>
                </a:lnTo>
                <a:close/>
              </a:path>
            </a:pathLst>
          </a:custGeom>
          <a:solidFill>
            <a:schemeClr val="accent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05B0B17-A0C8-E309-D700-C1EF625033F0}"/>
              </a:ext>
            </a:extLst>
          </p:cNvPr>
          <p:cNvSpPr>
            <a:spLocks/>
          </p:cNvSpPr>
          <p:nvPr/>
        </p:nvSpPr>
        <p:spPr>
          <a:xfrm flipV="1">
            <a:off x="5876424" y="4922690"/>
            <a:ext cx="1324079" cy="396157"/>
          </a:xfrm>
          <a:custGeom>
            <a:avLst/>
            <a:gdLst>
              <a:gd name="connsiteX0" fmla="*/ 2738 w 901694"/>
              <a:gd name="connsiteY0" fmla="*/ 63729 h 269782"/>
              <a:gd name="connsiteX1" fmla="*/ 1822 w 901694"/>
              <a:gd name="connsiteY1" fmla="*/ 117503 h 269782"/>
              <a:gd name="connsiteX2" fmla="*/ 1568 w 901694"/>
              <a:gd name="connsiteY2" fmla="*/ 132368 h 269782"/>
              <a:gd name="connsiteX3" fmla="*/ 541 w 901694"/>
              <a:gd name="connsiteY3" fmla="*/ 192023 h 269782"/>
              <a:gd name="connsiteX4" fmla="*/ 376 w 901694"/>
              <a:gd name="connsiteY4" fmla="*/ 201575 h 269782"/>
              <a:gd name="connsiteX5" fmla="*/ 358 w 901694"/>
              <a:gd name="connsiteY5" fmla="*/ 202632 h 269782"/>
              <a:gd name="connsiteX6" fmla="*/ 7778 w 901694"/>
              <a:gd name="connsiteY6" fmla="*/ 206662 h 269782"/>
              <a:gd name="connsiteX7" fmla="*/ 33759 w 901694"/>
              <a:gd name="connsiteY7" fmla="*/ 220611 h 269782"/>
              <a:gd name="connsiteX8" fmla="*/ 52305 w 901694"/>
              <a:gd name="connsiteY8" fmla="*/ 235477 h 269782"/>
              <a:gd name="connsiteX9" fmla="*/ 75014 w 901694"/>
              <a:gd name="connsiteY9" fmla="*/ 253397 h 269782"/>
              <a:gd name="connsiteX10" fmla="*/ 95101 w 901694"/>
              <a:gd name="connsiteY10" fmla="*/ 263402 h 269782"/>
              <a:gd name="connsiteX11" fmla="*/ 108664 w 901694"/>
              <a:gd name="connsiteY11" fmla="*/ 270046 h 269782"/>
              <a:gd name="connsiteX12" fmla="*/ 120537 w 901694"/>
              <a:gd name="connsiteY12" fmla="*/ 270527 h 269782"/>
              <a:gd name="connsiteX13" fmla="*/ 154508 w 901694"/>
              <a:gd name="connsiteY13" fmla="*/ 252380 h 269782"/>
              <a:gd name="connsiteX14" fmla="*/ 178569 w 901694"/>
              <a:gd name="connsiteY14" fmla="*/ 243409 h 269782"/>
              <a:gd name="connsiteX15" fmla="*/ 194727 w 901694"/>
              <a:gd name="connsiteY15" fmla="*/ 237305 h 269782"/>
              <a:gd name="connsiteX16" fmla="*/ 198406 w 901694"/>
              <a:gd name="connsiteY16" fmla="*/ 234823 h 269782"/>
              <a:gd name="connsiteX17" fmla="*/ 203885 w 901694"/>
              <a:gd name="connsiteY17" fmla="*/ 233285 h 269782"/>
              <a:gd name="connsiteX18" fmla="*/ 208866 w 901694"/>
              <a:gd name="connsiteY18" fmla="*/ 232114 h 269782"/>
              <a:gd name="connsiteX19" fmla="*/ 217939 w 901694"/>
              <a:gd name="connsiteY19" fmla="*/ 230031 h 269782"/>
              <a:gd name="connsiteX20" fmla="*/ 217812 w 901694"/>
              <a:gd name="connsiteY20" fmla="*/ 228670 h 269782"/>
              <a:gd name="connsiteX21" fmla="*/ 215044 w 901694"/>
              <a:gd name="connsiteY21" fmla="*/ 200322 h 269782"/>
              <a:gd name="connsiteX22" fmla="*/ 215893 w 901694"/>
              <a:gd name="connsiteY22" fmla="*/ 200372 h 269782"/>
              <a:gd name="connsiteX23" fmla="*/ 223123 w 901694"/>
              <a:gd name="connsiteY23" fmla="*/ 200799 h 269782"/>
              <a:gd name="connsiteX24" fmla="*/ 242434 w 901694"/>
              <a:gd name="connsiteY24" fmla="*/ 201979 h 269782"/>
              <a:gd name="connsiteX25" fmla="*/ 254514 w 901694"/>
              <a:gd name="connsiteY25" fmla="*/ 202755 h 269782"/>
              <a:gd name="connsiteX26" fmla="*/ 274964 w 901694"/>
              <a:gd name="connsiteY26" fmla="*/ 204120 h 269782"/>
              <a:gd name="connsiteX27" fmla="*/ 290741 w 901694"/>
              <a:gd name="connsiteY27" fmla="*/ 205228 h 269782"/>
              <a:gd name="connsiteX28" fmla="*/ 299192 w 901694"/>
              <a:gd name="connsiteY28" fmla="*/ 205840 h 269782"/>
              <a:gd name="connsiteX29" fmla="*/ 326949 w 901694"/>
              <a:gd name="connsiteY29" fmla="*/ 207941 h 269782"/>
              <a:gd name="connsiteX30" fmla="*/ 359619 w 901694"/>
              <a:gd name="connsiteY30" fmla="*/ 210591 h 269782"/>
              <a:gd name="connsiteX31" fmla="*/ 388973 w 901694"/>
              <a:gd name="connsiteY31" fmla="*/ 213137 h 269782"/>
              <a:gd name="connsiteX32" fmla="*/ 408941 w 901694"/>
              <a:gd name="connsiteY32" fmla="*/ 214961 h 269782"/>
              <a:gd name="connsiteX33" fmla="*/ 430080 w 901694"/>
              <a:gd name="connsiteY33" fmla="*/ 216967 h 269782"/>
              <a:gd name="connsiteX34" fmla="*/ 447481 w 901694"/>
              <a:gd name="connsiteY34" fmla="*/ 218682 h 269782"/>
              <a:gd name="connsiteX35" fmla="*/ 455165 w 901694"/>
              <a:gd name="connsiteY35" fmla="*/ 219454 h 269782"/>
              <a:gd name="connsiteX36" fmla="*/ 495615 w 901694"/>
              <a:gd name="connsiteY36" fmla="*/ 223710 h 269782"/>
              <a:gd name="connsiteX37" fmla="*/ 543704 w 901694"/>
              <a:gd name="connsiteY37" fmla="*/ 229156 h 269782"/>
              <a:gd name="connsiteX38" fmla="*/ 637962 w 901694"/>
              <a:gd name="connsiteY38" fmla="*/ 191719 h 269782"/>
              <a:gd name="connsiteX39" fmla="*/ 709684 w 901694"/>
              <a:gd name="connsiteY39" fmla="*/ 163425 h 269782"/>
              <a:gd name="connsiteX40" fmla="*/ 773028 w 901694"/>
              <a:gd name="connsiteY40" fmla="*/ 138603 h 269782"/>
              <a:gd name="connsiteX41" fmla="*/ 778631 w 901694"/>
              <a:gd name="connsiteY41" fmla="*/ 136425 h 269782"/>
              <a:gd name="connsiteX42" fmla="*/ 855375 w 901694"/>
              <a:gd name="connsiteY42" fmla="*/ 106562 h 269782"/>
              <a:gd name="connsiteX43" fmla="*/ 902052 w 901694"/>
              <a:gd name="connsiteY43" fmla="*/ 88506 h 269782"/>
              <a:gd name="connsiteX44" fmla="*/ 901585 w 901694"/>
              <a:gd name="connsiteY44" fmla="*/ 88420 h 269782"/>
              <a:gd name="connsiteX45" fmla="*/ 745961 w 901694"/>
              <a:gd name="connsiteY45" fmla="*/ 62990 h 269782"/>
              <a:gd name="connsiteX46" fmla="*/ 673150 w 901694"/>
              <a:gd name="connsiteY46" fmla="*/ 52589 h 269782"/>
              <a:gd name="connsiteX47" fmla="*/ 565995 w 901694"/>
              <a:gd name="connsiteY47" fmla="*/ 39012 h 269782"/>
              <a:gd name="connsiteX48" fmla="*/ 498645 w 901694"/>
              <a:gd name="connsiteY48" fmla="*/ 31515 h 269782"/>
              <a:gd name="connsiteX49" fmla="*/ 420985 w 901694"/>
              <a:gd name="connsiteY49" fmla="*/ 23865 h 269782"/>
              <a:gd name="connsiteX50" fmla="*/ 410642 w 901694"/>
              <a:gd name="connsiteY50" fmla="*/ 22925 h 269782"/>
              <a:gd name="connsiteX51" fmla="*/ 367530 w 901694"/>
              <a:gd name="connsiteY51" fmla="*/ 19213 h 269782"/>
              <a:gd name="connsiteX52" fmla="*/ 277799 w 901694"/>
              <a:gd name="connsiteY52" fmla="*/ 12525 h 269782"/>
              <a:gd name="connsiteX53" fmla="*/ 243047 w 901694"/>
              <a:gd name="connsiteY53" fmla="*/ 10315 h 269782"/>
              <a:gd name="connsiteX54" fmla="*/ 170571 w 901694"/>
              <a:gd name="connsiteY54" fmla="*/ 6371 h 269782"/>
              <a:gd name="connsiteX55" fmla="*/ 139267 w 901694"/>
              <a:gd name="connsiteY55" fmla="*/ 4946 h 269782"/>
              <a:gd name="connsiteX56" fmla="*/ 134390 w 901694"/>
              <a:gd name="connsiteY56" fmla="*/ 4742 h 269782"/>
              <a:gd name="connsiteX57" fmla="*/ 106233 w 901694"/>
              <a:gd name="connsiteY57" fmla="*/ 3631 h 269782"/>
              <a:gd name="connsiteX58" fmla="*/ 88892 w 901694"/>
              <a:gd name="connsiteY58" fmla="*/ 3018 h 269782"/>
              <a:gd name="connsiteX59" fmla="*/ 3802 w 901694"/>
              <a:gd name="connsiteY59" fmla="*/ 744 h 269782"/>
              <a:gd name="connsiteX60" fmla="*/ 3520 w 901694"/>
              <a:gd name="connsiteY60" fmla="*/ 17521 h 269782"/>
              <a:gd name="connsiteX61" fmla="*/ 2738 w 901694"/>
              <a:gd name="connsiteY61" fmla="*/ 63729 h 269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1694" h="269782">
                <a:moveTo>
                  <a:pt x="2738" y="63729"/>
                </a:moveTo>
                <a:lnTo>
                  <a:pt x="1822" y="117503"/>
                </a:lnTo>
                <a:lnTo>
                  <a:pt x="1568" y="132368"/>
                </a:lnTo>
                <a:lnTo>
                  <a:pt x="541" y="192023"/>
                </a:lnTo>
                <a:lnTo>
                  <a:pt x="376" y="201575"/>
                </a:lnTo>
                <a:lnTo>
                  <a:pt x="358" y="202632"/>
                </a:lnTo>
                <a:lnTo>
                  <a:pt x="7778" y="206662"/>
                </a:lnTo>
                <a:lnTo>
                  <a:pt x="33759" y="220611"/>
                </a:lnTo>
                <a:lnTo>
                  <a:pt x="52305" y="235477"/>
                </a:lnTo>
                <a:lnTo>
                  <a:pt x="75014" y="253397"/>
                </a:lnTo>
                <a:lnTo>
                  <a:pt x="95101" y="263402"/>
                </a:lnTo>
                <a:lnTo>
                  <a:pt x="108664" y="270046"/>
                </a:lnTo>
                <a:lnTo>
                  <a:pt x="120537" y="270527"/>
                </a:lnTo>
                <a:lnTo>
                  <a:pt x="154508" y="252380"/>
                </a:lnTo>
                <a:lnTo>
                  <a:pt x="178569" y="243409"/>
                </a:lnTo>
                <a:lnTo>
                  <a:pt x="194727" y="237305"/>
                </a:lnTo>
                <a:lnTo>
                  <a:pt x="198406" y="234823"/>
                </a:lnTo>
                <a:lnTo>
                  <a:pt x="203885" y="233285"/>
                </a:lnTo>
                <a:lnTo>
                  <a:pt x="208866" y="232114"/>
                </a:lnTo>
                <a:lnTo>
                  <a:pt x="217939" y="230031"/>
                </a:lnTo>
                <a:lnTo>
                  <a:pt x="217812" y="228670"/>
                </a:lnTo>
                <a:lnTo>
                  <a:pt x="215044" y="200322"/>
                </a:lnTo>
                <a:lnTo>
                  <a:pt x="215893" y="200372"/>
                </a:lnTo>
                <a:lnTo>
                  <a:pt x="223123" y="200799"/>
                </a:lnTo>
                <a:lnTo>
                  <a:pt x="242434" y="201979"/>
                </a:lnTo>
                <a:lnTo>
                  <a:pt x="254514" y="202755"/>
                </a:lnTo>
                <a:lnTo>
                  <a:pt x="274964" y="204120"/>
                </a:lnTo>
                <a:lnTo>
                  <a:pt x="290741" y="205228"/>
                </a:lnTo>
                <a:lnTo>
                  <a:pt x="299192" y="205840"/>
                </a:lnTo>
                <a:lnTo>
                  <a:pt x="326949" y="207941"/>
                </a:lnTo>
                <a:lnTo>
                  <a:pt x="359619" y="210591"/>
                </a:lnTo>
                <a:lnTo>
                  <a:pt x="388973" y="213137"/>
                </a:lnTo>
                <a:lnTo>
                  <a:pt x="408941" y="214961"/>
                </a:lnTo>
                <a:lnTo>
                  <a:pt x="430080" y="216967"/>
                </a:lnTo>
                <a:lnTo>
                  <a:pt x="447481" y="218682"/>
                </a:lnTo>
                <a:lnTo>
                  <a:pt x="455165" y="219454"/>
                </a:lnTo>
                <a:lnTo>
                  <a:pt x="495615" y="223710"/>
                </a:lnTo>
                <a:lnTo>
                  <a:pt x="543704" y="229156"/>
                </a:lnTo>
                <a:lnTo>
                  <a:pt x="637962" y="191719"/>
                </a:lnTo>
                <a:lnTo>
                  <a:pt x="709684" y="163425"/>
                </a:lnTo>
                <a:lnTo>
                  <a:pt x="773028" y="138603"/>
                </a:lnTo>
                <a:lnTo>
                  <a:pt x="778631" y="136425"/>
                </a:lnTo>
                <a:lnTo>
                  <a:pt x="855375" y="106562"/>
                </a:lnTo>
                <a:lnTo>
                  <a:pt x="902052" y="88506"/>
                </a:lnTo>
                <a:lnTo>
                  <a:pt x="901585" y="88420"/>
                </a:lnTo>
                <a:lnTo>
                  <a:pt x="745961" y="62990"/>
                </a:lnTo>
                <a:lnTo>
                  <a:pt x="673150" y="52589"/>
                </a:lnTo>
                <a:lnTo>
                  <a:pt x="565995" y="39012"/>
                </a:lnTo>
                <a:lnTo>
                  <a:pt x="498645" y="31515"/>
                </a:lnTo>
                <a:lnTo>
                  <a:pt x="420985" y="23865"/>
                </a:lnTo>
                <a:lnTo>
                  <a:pt x="410642" y="22925"/>
                </a:lnTo>
                <a:lnTo>
                  <a:pt x="367530" y="19213"/>
                </a:lnTo>
                <a:lnTo>
                  <a:pt x="277799" y="12525"/>
                </a:lnTo>
                <a:lnTo>
                  <a:pt x="243047" y="10315"/>
                </a:lnTo>
                <a:lnTo>
                  <a:pt x="170571" y="6371"/>
                </a:lnTo>
                <a:lnTo>
                  <a:pt x="139267" y="4946"/>
                </a:lnTo>
                <a:lnTo>
                  <a:pt x="134390" y="4742"/>
                </a:lnTo>
                <a:lnTo>
                  <a:pt x="106233" y="3631"/>
                </a:lnTo>
                <a:lnTo>
                  <a:pt x="88892" y="3018"/>
                </a:lnTo>
                <a:lnTo>
                  <a:pt x="3802" y="744"/>
                </a:lnTo>
                <a:lnTo>
                  <a:pt x="3520" y="17521"/>
                </a:lnTo>
                <a:lnTo>
                  <a:pt x="2738" y="6372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3D6EF0D-1DC0-BAD4-4F03-752A487BA8ED}"/>
              </a:ext>
            </a:extLst>
          </p:cNvPr>
          <p:cNvSpPr>
            <a:spLocks/>
          </p:cNvSpPr>
          <p:nvPr/>
        </p:nvSpPr>
        <p:spPr>
          <a:xfrm flipV="1">
            <a:off x="7160137" y="3292653"/>
            <a:ext cx="359755" cy="371521"/>
          </a:xfrm>
          <a:custGeom>
            <a:avLst/>
            <a:gdLst>
              <a:gd name="connsiteX0" fmla="*/ 128661 w 244992"/>
              <a:gd name="connsiteY0" fmla="*/ 101844 h 253005"/>
              <a:gd name="connsiteX1" fmla="*/ 121589 w 244992"/>
              <a:gd name="connsiteY1" fmla="*/ 111950 h 253005"/>
              <a:gd name="connsiteX2" fmla="*/ 120532 w 244992"/>
              <a:gd name="connsiteY2" fmla="*/ 114150 h 253005"/>
              <a:gd name="connsiteX3" fmla="*/ 114744 w 244992"/>
              <a:gd name="connsiteY3" fmla="*/ 125175 h 253005"/>
              <a:gd name="connsiteX4" fmla="*/ 113927 w 244992"/>
              <a:gd name="connsiteY4" fmla="*/ 125817 h 253005"/>
              <a:gd name="connsiteX5" fmla="*/ 95573 w 244992"/>
              <a:gd name="connsiteY5" fmla="*/ 137718 h 253005"/>
              <a:gd name="connsiteX6" fmla="*/ 93854 w 244992"/>
              <a:gd name="connsiteY6" fmla="*/ 143219 h 253005"/>
              <a:gd name="connsiteX7" fmla="*/ 86551 w 244992"/>
              <a:gd name="connsiteY7" fmla="*/ 149779 h 253005"/>
              <a:gd name="connsiteX8" fmla="*/ 78667 w 244992"/>
              <a:gd name="connsiteY8" fmla="*/ 152562 h 253005"/>
              <a:gd name="connsiteX9" fmla="*/ 74639 w 244992"/>
              <a:gd name="connsiteY9" fmla="*/ 153244 h 253005"/>
              <a:gd name="connsiteX10" fmla="*/ 73210 w 244992"/>
              <a:gd name="connsiteY10" fmla="*/ 160152 h 253005"/>
              <a:gd name="connsiteX11" fmla="*/ 70946 w 244992"/>
              <a:gd name="connsiteY11" fmla="*/ 161651 h 253005"/>
              <a:gd name="connsiteX12" fmla="*/ 64709 w 244992"/>
              <a:gd name="connsiteY12" fmla="*/ 166083 h 253005"/>
              <a:gd name="connsiteX13" fmla="*/ 63312 w 244992"/>
              <a:gd name="connsiteY13" fmla="*/ 169127 h 253005"/>
              <a:gd name="connsiteX14" fmla="*/ 59524 w 244992"/>
              <a:gd name="connsiteY14" fmla="*/ 173439 h 253005"/>
              <a:gd name="connsiteX15" fmla="*/ 48147 w 244992"/>
              <a:gd name="connsiteY15" fmla="*/ 183460 h 253005"/>
              <a:gd name="connsiteX16" fmla="*/ 49036 w 244992"/>
              <a:gd name="connsiteY16" fmla="*/ 186746 h 253005"/>
              <a:gd name="connsiteX17" fmla="*/ 46237 w 244992"/>
              <a:gd name="connsiteY17" fmla="*/ 187305 h 253005"/>
              <a:gd name="connsiteX18" fmla="*/ 44164 w 244992"/>
              <a:gd name="connsiteY18" fmla="*/ 190958 h 253005"/>
              <a:gd name="connsiteX19" fmla="*/ 44019 w 244992"/>
              <a:gd name="connsiteY19" fmla="*/ 192921 h 253005"/>
              <a:gd name="connsiteX20" fmla="*/ 41520 w 244992"/>
              <a:gd name="connsiteY20" fmla="*/ 197088 h 253005"/>
              <a:gd name="connsiteX21" fmla="*/ 40762 w 244992"/>
              <a:gd name="connsiteY21" fmla="*/ 199058 h 253005"/>
              <a:gd name="connsiteX22" fmla="*/ 38036 w 244992"/>
              <a:gd name="connsiteY22" fmla="*/ 199330 h 253005"/>
              <a:gd name="connsiteX23" fmla="*/ 38435 w 244992"/>
              <a:gd name="connsiteY23" fmla="*/ 202038 h 253005"/>
              <a:gd name="connsiteX24" fmla="*/ 36711 w 244992"/>
              <a:gd name="connsiteY24" fmla="*/ 203317 h 253005"/>
              <a:gd name="connsiteX25" fmla="*/ 36371 w 244992"/>
              <a:gd name="connsiteY25" fmla="*/ 205234 h 253005"/>
              <a:gd name="connsiteX26" fmla="*/ 32316 w 244992"/>
              <a:gd name="connsiteY26" fmla="*/ 206881 h 253005"/>
              <a:gd name="connsiteX27" fmla="*/ 26972 w 244992"/>
              <a:gd name="connsiteY27" fmla="*/ 213295 h 253005"/>
              <a:gd name="connsiteX28" fmla="*/ 26305 w 244992"/>
              <a:gd name="connsiteY28" fmla="*/ 216210 h 253005"/>
              <a:gd name="connsiteX29" fmla="*/ 22626 w 244992"/>
              <a:gd name="connsiteY29" fmla="*/ 215802 h 253005"/>
              <a:gd name="connsiteX30" fmla="*/ 19923 w 244992"/>
              <a:gd name="connsiteY30" fmla="*/ 220079 h 253005"/>
              <a:gd name="connsiteX31" fmla="*/ 12792 w 244992"/>
              <a:gd name="connsiteY31" fmla="*/ 221937 h 253005"/>
              <a:gd name="connsiteX32" fmla="*/ 294 w 244992"/>
              <a:gd name="connsiteY32" fmla="*/ 220622 h 253005"/>
              <a:gd name="connsiteX33" fmla="*/ 3855 w 244992"/>
              <a:gd name="connsiteY33" fmla="*/ 228093 h 253005"/>
              <a:gd name="connsiteX34" fmla="*/ 8015 w 244992"/>
              <a:gd name="connsiteY34" fmla="*/ 237528 h 253005"/>
              <a:gd name="connsiteX35" fmla="*/ 36298 w 244992"/>
              <a:gd name="connsiteY35" fmla="*/ 244543 h 253005"/>
              <a:gd name="connsiteX36" fmla="*/ 59628 w 244992"/>
              <a:gd name="connsiteY36" fmla="*/ 253387 h 253005"/>
              <a:gd name="connsiteX37" fmla="*/ 66387 w 244992"/>
              <a:gd name="connsiteY37" fmla="*/ 252236 h 253005"/>
              <a:gd name="connsiteX38" fmla="*/ 67090 w 244992"/>
              <a:gd name="connsiteY38" fmla="*/ 251845 h 253005"/>
              <a:gd name="connsiteX39" fmla="*/ 124714 w 244992"/>
              <a:gd name="connsiteY39" fmla="*/ 239634 h 253005"/>
              <a:gd name="connsiteX40" fmla="*/ 151378 w 244992"/>
              <a:gd name="connsiteY40" fmla="*/ 234437 h 253005"/>
              <a:gd name="connsiteX41" fmla="*/ 159008 w 244992"/>
              <a:gd name="connsiteY41" fmla="*/ 226596 h 253005"/>
              <a:gd name="connsiteX42" fmla="*/ 163508 w 244992"/>
              <a:gd name="connsiteY42" fmla="*/ 220164 h 253005"/>
              <a:gd name="connsiteX43" fmla="*/ 161993 w 244992"/>
              <a:gd name="connsiteY43" fmla="*/ 212631 h 253005"/>
              <a:gd name="connsiteX44" fmla="*/ 164424 w 244992"/>
              <a:gd name="connsiteY44" fmla="*/ 198751 h 253005"/>
              <a:gd name="connsiteX45" fmla="*/ 165772 w 244992"/>
              <a:gd name="connsiteY45" fmla="*/ 189667 h 253005"/>
              <a:gd name="connsiteX46" fmla="*/ 174703 w 244992"/>
              <a:gd name="connsiteY46" fmla="*/ 189667 h 253005"/>
              <a:gd name="connsiteX47" fmla="*/ 180728 w 244992"/>
              <a:gd name="connsiteY47" fmla="*/ 180062 h 253005"/>
              <a:gd name="connsiteX48" fmla="*/ 184329 w 244992"/>
              <a:gd name="connsiteY48" fmla="*/ 178894 h 253005"/>
              <a:gd name="connsiteX49" fmla="*/ 186502 w 244992"/>
              <a:gd name="connsiteY49" fmla="*/ 180621 h 253005"/>
              <a:gd name="connsiteX50" fmla="*/ 186770 w 244992"/>
              <a:gd name="connsiteY50" fmla="*/ 185861 h 253005"/>
              <a:gd name="connsiteX51" fmla="*/ 191106 w 244992"/>
              <a:gd name="connsiteY51" fmla="*/ 187406 h 253005"/>
              <a:gd name="connsiteX52" fmla="*/ 193896 w 244992"/>
              <a:gd name="connsiteY52" fmla="*/ 180390 h 253005"/>
              <a:gd name="connsiteX53" fmla="*/ 193869 w 244992"/>
              <a:gd name="connsiteY53" fmla="*/ 164078 h 253005"/>
              <a:gd name="connsiteX54" fmla="*/ 200002 w 244992"/>
              <a:gd name="connsiteY54" fmla="*/ 162291 h 253005"/>
              <a:gd name="connsiteX55" fmla="*/ 200741 w 244992"/>
              <a:gd name="connsiteY55" fmla="*/ 156653 h 253005"/>
              <a:gd name="connsiteX56" fmla="*/ 201993 w 244992"/>
              <a:gd name="connsiteY56" fmla="*/ 156143 h 253005"/>
              <a:gd name="connsiteX57" fmla="*/ 200233 w 244992"/>
              <a:gd name="connsiteY57" fmla="*/ 150753 h 253005"/>
              <a:gd name="connsiteX58" fmla="*/ 209737 w 244992"/>
              <a:gd name="connsiteY58" fmla="*/ 150695 h 253005"/>
              <a:gd name="connsiteX59" fmla="*/ 213062 w 244992"/>
              <a:gd name="connsiteY59" fmla="*/ 145898 h 253005"/>
              <a:gd name="connsiteX60" fmla="*/ 219372 w 244992"/>
              <a:gd name="connsiteY60" fmla="*/ 149297 h 253005"/>
              <a:gd name="connsiteX61" fmla="*/ 220102 w 244992"/>
              <a:gd name="connsiteY61" fmla="*/ 149449 h 253005"/>
              <a:gd name="connsiteX62" fmla="*/ 227696 w 244992"/>
              <a:gd name="connsiteY62" fmla="*/ 147397 h 253005"/>
              <a:gd name="connsiteX63" fmla="*/ 228639 w 244992"/>
              <a:gd name="connsiteY63" fmla="*/ 130454 h 253005"/>
              <a:gd name="connsiteX64" fmla="*/ 228426 w 244992"/>
              <a:gd name="connsiteY64" fmla="*/ 120721 h 253005"/>
              <a:gd name="connsiteX65" fmla="*/ 233702 w 244992"/>
              <a:gd name="connsiteY65" fmla="*/ 119575 h 253005"/>
              <a:gd name="connsiteX66" fmla="*/ 240724 w 244992"/>
              <a:gd name="connsiteY66" fmla="*/ 115481 h 253005"/>
              <a:gd name="connsiteX67" fmla="*/ 241463 w 244992"/>
              <a:gd name="connsiteY67" fmla="*/ 114032 h 253005"/>
              <a:gd name="connsiteX68" fmla="*/ 243763 w 244992"/>
              <a:gd name="connsiteY68" fmla="*/ 114624 h 253005"/>
              <a:gd name="connsiteX69" fmla="*/ 244611 w 244992"/>
              <a:gd name="connsiteY69" fmla="*/ 114034 h 253005"/>
              <a:gd name="connsiteX70" fmla="*/ 245287 w 244992"/>
              <a:gd name="connsiteY70" fmla="*/ 113551 h 253005"/>
              <a:gd name="connsiteX71" fmla="*/ 241545 w 244992"/>
              <a:gd name="connsiteY71" fmla="*/ 111053 h 253005"/>
              <a:gd name="connsiteX72" fmla="*/ 237997 w 244992"/>
              <a:gd name="connsiteY72" fmla="*/ 108561 h 253005"/>
              <a:gd name="connsiteX73" fmla="*/ 234486 w 244992"/>
              <a:gd name="connsiteY73" fmla="*/ 109188 h 253005"/>
              <a:gd name="connsiteX74" fmla="*/ 231688 w 244992"/>
              <a:gd name="connsiteY74" fmla="*/ 104843 h 253005"/>
              <a:gd name="connsiteX75" fmla="*/ 227954 w 244992"/>
              <a:gd name="connsiteY75" fmla="*/ 105440 h 253005"/>
              <a:gd name="connsiteX76" fmla="*/ 224561 w 244992"/>
              <a:gd name="connsiteY76" fmla="*/ 109568 h 253005"/>
              <a:gd name="connsiteX77" fmla="*/ 221839 w 244992"/>
              <a:gd name="connsiteY77" fmla="*/ 110707 h 253005"/>
              <a:gd name="connsiteX78" fmla="*/ 218324 w 244992"/>
              <a:gd name="connsiteY78" fmla="*/ 104884 h 253005"/>
              <a:gd name="connsiteX79" fmla="*/ 220211 w 244992"/>
              <a:gd name="connsiteY79" fmla="*/ 101577 h 253005"/>
              <a:gd name="connsiteX80" fmla="*/ 196219 w 244992"/>
              <a:gd name="connsiteY80" fmla="*/ 104901 h 253005"/>
              <a:gd name="connsiteX81" fmla="*/ 180886 w 244992"/>
              <a:gd name="connsiteY81" fmla="*/ 105550 h 253005"/>
              <a:gd name="connsiteX82" fmla="*/ 186126 w 244992"/>
              <a:gd name="connsiteY82" fmla="*/ 75246 h 253005"/>
              <a:gd name="connsiteX83" fmla="*/ 182102 w 244992"/>
              <a:gd name="connsiteY83" fmla="*/ 66896 h 253005"/>
              <a:gd name="connsiteX84" fmla="*/ 179371 w 244992"/>
              <a:gd name="connsiteY84" fmla="*/ 54596 h 253005"/>
              <a:gd name="connsiteX85" fmla="*/ 174785 w 244992"/>
              <a:gd name="connsiteY85" fmla="*/ 39226 h 253005"/>
              <a:gd name="connsiteX86" fmla="*/ 164234 w 244992"/>
              <a:gd name="connsiteY86" fmla="*/ 22602 h 253005"/>
              <a:gd name="connsiteX87" fmla="*/ 168230 w 244992"/>
              <a:gd name="connsiteY87" fmla="*/ 16715 h 253005"/>
              <a:gd name="connsiteX88" fmla="*/ 166502 w 244992"/>
              <a:gd name="connsiteY88" fmla="*/ 13754 h 253005"/>
              <a:gd name="connsiteX89" fmla="*/ 168031 w 244992"/>
              <a:gd name="connsiteY89" fmla="*/ 7723 h 253005"/>
              <a:gd name="connsiteX90" fmla="*/ 163798 w 244992"/>
              <a:gd name="connsiteY90" fmla="*/ 5514 h 253005"/>
              <a:gd name="connsiteX91" fmla="*/ 155184 w 244992"/>
              <a:gd name="connsiteY91" fmla="*/ 8538 h 253005"/>
              <a:gd name="connsiteX92" fmla="*/ 149600 w 244992"/>
              <a:gd name="connsiteY92" fmla="*/ 381 h 253005"/>
              <a:gd name="connsiteX93" fmla="*/ 145563 w 244992"/>
              <a:gd name="connsiteY93" fmla="*/ 6166 h 253005"/>
              <a:gd name="connsiteX94" fmla="*/ 140346 w 244992"/>
              <a:gd name="connsiteY94" fmla="*/ 10555 h 253005"/>
              <a:gd name="connsiteX95" fmla="*/ 144070 w 244992"/>
              <a:gd name="connsiteY95" fmla="*/ 14259 h 253005"/>
              <a:gd name="connsiteX96" fmla="*/ 136041 w 244992"/>
              <a:gd name="connsiteY96" fmla="*/ 34464 h 253005"/>
              <a:gd name="connsiteX97" fmla="*/ 133818 w 244992"/>
              <a:gd name="connsiteY97" fmla="*/ 39860 h 253005"/>
              <a:gd name="connsiteX98" fmla="*/ 131768 w 244992"/>
              <a:gd name="connsiteY98" fmla="*/ 48123 h 253005"/>
              <a:gd name="connsiteX99" fmla="*/ 131795 w 244992"/>
              <a:gd name="connsiteY99" fmla="*/ 49360 h 253005"/>
              <a:gd name="connsiteX100" fmla="*/ 130280 w 244992"/>
              <a:gd name="connsiteY100" fmla="*/ 62120 h 253005"/>
              <a:gd name="connsiteX101" fmla="*/ 128792 w 244992"/>
              <a:gd name="connsiteY101" fmla="*/ 65546 h 253005"/>
              <a:gd name="connsiteX102" fmla="*/ 130017 w 244992"/>
              <a:gd name="connsiteY102" fmla="*/ 70166 h 253005"/>
              <a:gd name="connsiteX103" fmla="*/ 132580 w 244992"/>
              <a:gd name="connsiteY103" fmla="*/ 74045 h 253005"/>
              <a:gd name="connsiteX104" fmla="*/ 131364 w 244992"/>
              <a:gd name="connsiteY104" fmla="*/ 79130 h 253005"/>
              <a:gd name="connsiteX105" fmla="*/ 132698 w 244992"/>
              <a:gd name="connsiteY105" fmla="*/ 82215 h 253005"/>
              <a:gd name="connsiteX106" fmla="*/ 132616 w 244992"/>
              <a:gd name="connsiteY106" fmla="*/ 86226 h 253005"/>
              <a:gd name="connsiteX107" fmla="*/ 130756 w 244992"/>
              <a:gd name="connsiteY107" fmla="*/ 88684 h 253005"/>
              <a:gd name="connsiteX108" fmla="*/ 130407 w 244992"/>
              <a:gd name="connsiteY108" fmla="*/ 90137 h 253005"/>
              <a:gd name="connsiteX109" fmla="*/ 129514 w 244992"/>
              <a:gd name="connsiteY109" fmla="*/ 91735 h 253005"/>
              <a:gd name="connsiteX110" fmla="*/ 128661 w 244992"/>
              <a:gd name="connsiteY110" fmla="*/ 101844 h 253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244992" h="253005">
                <a:moveTo>
                  <a:pt x="128661" y="101844"/>
                </a:moveTo>
                <a:lnTo>
                  <a:pt x="121589" y="111950"/>
                </a:lnTo>
                <a:lnTo>
                  <a:pt x="120532" y="114150"/>
                </a:lnTo>
                <a:lnTo>
                  <a:pt x="114744" y="125175"/>
                </a:lnTo>
                <a:lnTo>
                  <a:pt x="113927" y="125817"/>
                </a:lnTo>
                <a:lnTo>
                  <a:pt x="95573" y="137718"/>
                </a:lnTo>
                <a:lnTo>
                  <a:pt x="93854" y="143219"/>
                </a:lnTo>
                <a:lnTo>
                  <a:pt x="86551" y="149779"/>
                </a:lnTo>
                <a:lnTo>
                  <a:pt x="78667" y="152562"/>
                </a:lnTo>
                <a:lnTo>
                  <a:pt x="74639" y="153244"/>
                </a:lnTo>
                <a:lnTo>
                  <a:pt x="73210" y="160152"/>
                </a:lnTo>
                <a:lnTo>
                  <a:pt x="70946" y="161651"/>
                </a:lnTo>
                <a:lnTo>
                  <a:pt x="64709" y="166083"/>
                </a:lnTo>
                <a:lnTo>
                  <a:pt x="63312" y="169127"/>
                </a:lnTo>
                <a:lnTo>
                  <a:pt x="59524" y="173439"/>
                </a:lnTo>
                <a:lnTo>
                  <a:pt x="48147" y="183460"/>
                </a:lnTo>
                <a:lnTo>
                  <a:pt x="49036" y="186746"/>
                </a:lnTo>
                <a:lnTo>
                  <a:pt x="46237" y="187305"/>
                </a:lnTo>
                <a:lnTo>
                  <a:pt x="44164" y="190958"/>
                </a:lnTo>
                <a:lnTo>
                  <a:pt x="44019" y="192921"/>
                </a:lnTo>
                <a:lnTo>
                  <a:pt x="41520" y="197088"/>
                </a:lnTo>
                <a:lnTo>
                  <a:pt x="40762" y="199058"/>
                </a:lnTo>
                <a:lnTo>
                  <a:pt x="38036" y="199330"/>
                </a:lnTo>
                <a:lnTo>
                  <a:pt x="38435" y="202038"/>
                </a:lnTo>
                <a:lnTo>
                  <a:pt x="36711" y="203317"/>
                </a:lnTo>
                <a:lnTo>
                  <a:pt x="36371" y="205234"/>
                </a:lnTo>
                <a:lnTo>
                  <a:pt x="32316" y="206881"/>
                </a:lnTo>
                <a:lnTo>
                  <a:pt x="26972" y="213295"/>
                </a:lnTo>
                <a:lnTo>
                  <a:pt x="26305" y="216210"/>
                </a:lnTo>
                <a:lnTo>
                  <a:pt x="22626" y="215802"/>
                </a:lnTo>
                <a:lnTo>
                  <a:pt x="19923" y="220079"/>
                </a:lnTo>
                <a:lnTo>
                  <a:pt x="12792" y="221937"/>
                </a:lnTo>
                <a:lnTo>
                  <a:pt x="294" y="220622"/>
                </a:lnTo>
                <a:lnTo>
                  <a:pt x="3855" y="228093"/>
                </a:lnTo>
                <a:lnTo>
                  <a:pt x="8015" y="237528"/>
                </a:lnTo>
                <a:lnTo>
                  <a:pt x="36298" y="244543"/>
                </a:lnTo>
                <a:lnTo>
                  <a:pt x="59628" y="253387"/>
                </a:lnTo>
                <a:lnTo>
                  <a:pt x="66387" y="252236"/>
                </a:lnTo>
                <a:lnTo>
                  <a:pt x="67090" y="251845"/>
                </a:lnTo>
                <a:lnTo>
                  <a:pt x="124714" y="239634"/>
                </a:lnTo>
                <a:lnTo>
                  <a:pt x="151378" y="234437"/>
                </a:lnTo>
                <a:lnTo>
                  <a:pt x="159008" y="226596"/>
                </a:lnTo>
                <a:lnTo>
                  <a:pt x="163508" y="220164"/>
                </a:lnTo>
                <a:lnTo>
                  <a:pt x="161993" y="212631"/>
                </a:lnTo>
                <a:lnTo>
                  <a:pt x="164424" y="198751"/>
                </a:lnTo>
                <a:lnTo>
                  <a:pt x="165772" y="189667"/>
                </a:lnTo>
                <a:lnTo>
                  <a:pt x="174703" y="189667"/>
                </a:lnTo>
                <a:lnTo>
                  <a:pt x="180728" y="180062"/>
                </a:lnTo>
                <a:lnTo>
                  <a:pt x="184329" y="178894"/>
                </a:lnTo>
                <a:lnTo>
                  <a:pt x="186502" y="180621"/>
                </a:lnTo>
                <a:lnTo>
                  <a:pt x="186770" y="185861"/>
                </a:lnTo>
                <a:lnTo>
                  <a:pt x="191106" y="187406"/>
                </a:lnTo>
                <a:lnTo>
                  <a:pt x="193896" y="180390"/>
                </a:lnTo>
                <a:lnTo>
                  <a:pt x="193869" y="164078"/>
                </a:lnTo>
                <a:lnTo>
                  <a:pt x="200002" y="162291"/>
                </a:lnTo>
                <a:lnTo>
                  <a:pt x="200741" y="156653"/>
                </a:lnTo>
                <a:lnTo>
                  <a:pt x="201993" y="156143"/>
                </a:lnTo>
                <a:lnTo>
                  <a:pt x="200233" y="150753"/>
                </a:lnTo>
                <a:lnTo>
                  <a:pt x="209737" y="150695"/>
                </a:lnTo>
                <a:lnTo>
                  <a:pt x="213062" y="145898"/>
                </a:lnTo>
                <a:lnTo>
                  <a:pt x="219372" y="149297"/>
                </a:lnTo>
                <a:lnTo>
                  <a:pt x="220102" y="149449"/>
                </a:lnTo>
                <a:lnTo>
                  <a:pt x="227696" y="147397"/>
                </a:lnTo>
                <a:lnTo>
                  <a:pt x="228639" y="130454"/>
                </a:lnTo>
                <a:lnTo>
                  <a:pt x="228426" y="120721"/>
                </a:lnTo>
                <a:lnTo>
                  <a:pt x="233702" y="119575"/>
                </a:lnTo>
                <a:lnTo>
                  <a:pt x="240724" y="115481"/>
                </a:lnTo>
                <a:lnTo>
                  <a:pt x="241463" y="114032"/>
                </a:lnTo>
                <a:lnTo>
                  <a:pt x="243763" y="114624"/>
                </a:lnTo>
                <a:lnTo>
                  <a:pt x="244611" y="114034"/>
                </a:lnTo>
                <a:lnTo>
                  <a:pt x="245287" y="113551"/>
                </a:lnTo>
                <a:lnTo>
                  <a:pt x="241545" y="111053"/>
                </a:lnTo>
                <a:lnTo>
                  <a:pt x="237997" y="108561"/>
                </a:lnTo>
                <a:lnTo>
                  <a:pt x="234486" y="109188"/>
                </a:lnTo>
                <a:lnTo>
                  <a:pt x="231688" y="104843"/>
                </a:lnTo>
                <a:lnTo>
                  <a:pt x="227954" y="105440"/>
                </a:lnTo>
                <a:lnTo>
                  <a:pt x="224561" y="109568"/>
                </a:lnTo>
                <a:lnTo>
                  <a:pt x="221839" y="110707"/>
                </a:lnTo>
                <a:lnTo>
                  <a:pt x="218324" y="104884"/>
                </a:lnTo>
                <a:lnTo>
                  <a:pt x="220211" y="101577"/>
                </a:lnTo>
                <a:lnTo>
                  <a:pt x="196219" y="104901"/>
                </a:lnTo>
                <a:lnTo>
                  <a:pt x="180886" y="105550"/>
                </a:lnTo>
                <a:lnTo>
                  <a:pt x="186126" y="75246"/>
                </a:lnTo>
                <a:lnTo>
                  <a:pt x="182102" y="66896"/>
                </a:lnTo>
                <a:lnTo>
                  <a:pt x="179371" y="54596"/>
                </a:lnTo>
                <a:lnTo>
                  <a:pt x="174785" y="39226"/>
                </a:lnTo>
                <a:lnTo>
                  <a:pt x="164234" y="22602"/>
                </a:lnTo>
                <a:lnTo>
                  <a:pt x="168230" y="16715"/>
                </a:lnTo>
                <a:lnTo>
                  <a:pt x="166502" y="13754"/>
                </a:lnTo>
                <a:lnTo>
                  <a:pt x="168031" y="7723"/>
                </a:lnTo>
                <a:lnTo>
                  <a:pt x="163798" y="5514"/>
                </a:lnTo>
                <a:lnTo>
                  <a:pt x="155184" y="8538"/>
                </a:lnTo>
                <a:lnTo>
                  <a:pt x="149600" y="381"/>
                </a:lnTo>
                <a:lnTo>
                  <a:pt x="145563" y="6166"/>
                </a:lnTo>
                <a:lnTo>
                  <a:pt x="140346" y="10555"/>
                </a:lnTo>
                <a:lnTo>
                  <a:pt x="144070" y="14259"/>
                </a:lnTo>
                <a:lnTo>
                  <a:pt x="136041" y="34464"/>
                </a:lnTo>
                <a:lnTo>
                  <a:pt x="133818" y="39860"/>
                </a:lnTo>
                <a:lnTo>
                  <a:pt x="131768" y="48123"/>
                </a:lnTo>
                <a:lnTo>
                  <a:pt x="131795" y="49360"/>
                </a:lnTo>
                <a:lnTo>
                  <a:pt x="130280" y="62120"/>
                </a:lnTo>
                <a:lnTo>
                  <a:pt x="128792" y="65546"/>
                </a:lnTo>
                <a:lnTo>
                  <a:pt x="130017" y="70166"/>
                </a:lnTo>
                <a:lnTo>
                  <a:pt x="132580" y="74045"/>
                </a:lnTo>
                <a:lnTo>
                  <a:pt x="131364" y="79130"/>
                </a:lnTo>
                <a:lnTo>
                  <a:pt x="132698" y="82215"/>
                </a:lnTo>
                <a:lnTo>
                  <a:pt x="132616" y="86226"/>
                </a:lnTo>
                <a:lnTo>
                  <a:pt x="130756" y="88684"/>
                </a:lnTo>
                <a:lnTo>
                  <a:pt x="130407" y="90137"/>
                </a:lnTo>
                <a:lnTo>
                  <a:pt x="129514" y="91735"/>
                </a:lnTo>
                <a:lnTo>
                  <a:pt x="128661" y="10184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893C3DF9-0BBC-8CAC-4103-23D64DE8527B}"/>
              </a:ext>
            </a:extLst>
          </p:cNvPr>
          <p:cNvSpPr>
            <a:spLocks/>
          </p:cNvSpPr>
          <p:nvPr/>
        </p:nvSpPr>
        <p:spPr>
          <a:xfrm flipV="1">
            <a:off x="5835721" y="738435"/>
            <a:ext cx="651831" cy="1408227"/>
          </a:xfrm>
          <a:custGeom>
            <a:avLst/>
            <a:gdLst>
              <a:gd name="connsiteX0" fmla="*/ 323869 w 443895"/>
              <a:gd name="connsiteY0" fmla="*/ 296618 h 958999"/>
              <a:gd name="connsiteX1" fmla="*/ 324109 w 443895"/>
              <a:gd name="connsiteY1" fmla="*/ 274723 h 958999"/>
              <a:gd name="connsiteX2" fmla="*/ 323592 w 443895"/>
              <a:gd name="connsiteY2" fmla="*/ 247791 h 958999"/>
              <a:gd name="connsiteX3" fmla="*/ 323678 w 443895"/>
              <a:gd name="connsiteY3" fmla="*/ 241965 h 958999"/>
              <a:gd name="connsiteX4" fmla="*/ 324676 w 443895"/>
              <a:gd name="connsiteY4" fmla="*/ 214883 h 958999"/>
              <a:gd name="connsiteX5" fmla="*/ 324794 w 443895"/>
              <a:gd name="connsiteY5" fmla="*/ 200766 h 958999"/>
              <a:gd name="connsiteX6" fmla="*/ 324817 w 443895"/>
              <a:gd name="connsiteY6" fmla="*/ 196732 h 958999"/>
              <a:gd name="connsiteX7" fmla="*/ 324822 w 443895"/>
              <a:gd name="connsiteY7" fmla="*/ 194177 h 958999"/>
              <a:gd name="connsiteX8" fmla="*/ 324903 w 443895"/>
              <a:gd name="connsiteY8" fmla="*/ 185918 h 958999"/>
              <a:gd name="connsiteX9" fmla="*/ 324899 w 443895"/>
              <a:gd name="connsiteY9" fmla="*/ 185319 h 958999"/>
              <a:gd name="connsiteX10" fmla="*/ 325030 w 443895"/>
              <a:gd name="connsiteY10" fmla="*/ 184257 h 958999"/>
              <a:gd name="connsiteX11" fmla="*/ 324944 w 443895"/>
              <a:gd name="connsiteY11" fmla="*/ 179057 h 958999"/>
              <a:gd name="connsiteX12" fmla="*/ 324640 w 443895"/>
              <a:gd name="connsiteY12" fmla="*/ 174632 h 958999"/>
              <a:gd name="connsiteX13" fmla="*/ 324255 w 443895"/>
              <a:gd name="connsiteY13" fmla="*/ 169123 h 958999"/>
              <a:gd name="connsiteX14" fmla="*/ 324763 w 443895"/>
              <a:gd name="connsiteY14" fmla="*/ 168588 h 958999"/>
              <a:gd name="connsiteX15" fmla="*/ 326781 w 443895"/>
              <a:gd name="connsiteY15" fmla="*/ 166469 h 958999"/>
              <a:gd name="connsiteX16" fmla="*/ 330492 w 443895"/>
              <a:gd name="connsiteY16" fmla="*/ 162439 h 958999"/>
              <a:gd name="connsiteX17" fmla="*/ 333858 w 443895"/>
              <a:gd name="connsiteY17" fmla="*/ 159072 h 958999"/>
              <a:gd name="connsiteX18" fmla="*/ 335586 w 443895"/>
              <a:gd name="connsiteY18" fmla="*/ 157321 h 958999"/>
              <a:gd name="connsiteX19" fmla="*/ 340408 w 443895"/>
              <a:gd name="connsiteY19" fmla="*/ 152270 h 958999"/>
              <a:gd name="connsiteX20" fmla="*/ 340952 w 443895"/>
              <a:gd name="connsiteY20" fmla="*/ 151716 h 958999"/>
              <a:gd name="connsiteX21" fmla="*/ 341234 w 443895"/>
              <a:gd name="connsiteY21" fmla="*/ 151426 h 958999"/>
              <a:gd name="connsiteX22" fmla="*/ 344119 w 443895"/>
              <a:gd name="connsiteY22" fmla="*/ 148404 h 958999"/>
              <a:gd name="connsiteX23" fmla="*/ 352656 w 443895"/>
              <a:gd name="connsiteY23" fmla="*/ 139501 h 958999"/>
              <a:gd name="connsiteX24" fmla="*/ 354992 w 443895"/>
              <a:gd name="connsiteY24" fmla="*/ 136914 h 958999"/>
              <a:gd name="connsiteX25" fmla="*/ 358149 w 443895"/>
              <a:gd name="connsiteY25" fmla="*/ 133760 h 958999"/>
              <a:gd name="connsiteX26" fmla="*/ 362209 w 443895"/>
              <a:gd name="connsiteY26" fmla="*/ 129354 h 958999"/>
              <a:gd name="connsiteX27" fmla="*/ 366441 w 443895"/>
              <a:gd name="connsiteY27" fmla="*/ 124898 h 958999"/>
              <a:gd name="connsiteX28" fmla="*/ 368778 w 443895"/>
              <a:gd name="connsiteY28" fmla="*/ 122438 h 958999"/>
              <a:gd name="connsiteX29" fmla="*/ 372212 w 443895"/>
              <a:gd name="connsiteY29" fmla="*/ 118831 h 958999"/>
              <a:gd name="connsiteX30" fmla="*/ 314434 w 443895"/>
              <a:gd name="connsiteY30" fmla="*/ 74288 h 958999"/>
              <a:gd name="connsiteX31" fmla="*/ 309403 w 443895"/>
              <a:gd name="connsiteY31" fmla="*/ 70426 h 958999"/>
              <a:gd name="connsiteX32" fmla="*/ 294823 w 443895"/>
              <a:gd name="connsiteY32" fmla="*/ 59304 h 958999"/>
              <a:gd name="connsiteX33" fmla="*/ 276833 w 443895"/>
              <a:gd name="connsiteY33" fmla="*/ 78558 h 958999"/>
              <a:gd name="connsiteX34" fmla="*/ 233634 w 443895"/>
              <a:gd name="connsiteY34" fmla="*/ 77183 h 958999"/>
              <a:gd name="connsiteX35" fmla="*/ 225718 w 443895"/>
              <a:gd name="connsiteY35" fmla="*/ 65221 h 958999"/>
              <a:gd name="connsiteX36" fmla="*/ 207084 w 443895"/>
              <a:gd name="connsiteY36" fmla="*/ 36338 h 958999"/>
              <a:gd name="connsiteX37" fmla="*/ 178537 w 443895"/>
              <a:gd name="connsiteY37" fmla="*/ -69 h 958999"/>
              <a:gd name="connsiteX38" fmla="*/ 161086 w 443895"/>
              <a:gd name="connsiteY38" fmla="*/ 14089 h 958999"/>
              <a:gd name="connsiteX39" fmla="*/ 160283 w 443895"/>
              <a:gd name="connsiteY39" fmla="*/ 14751 h 958999"/>
              <a:gd name="connsiteX40" fmla="*/ 151388 w 443895"/>
              <a:gd name="connsiteY40" fmla="*/ 22112 h 958999"/>
              <a:gd name="connsiteX41" fmla="*/ 142197 w 443895"/>
              <a:gd name="connsiteY41" fmla="*/ 28823 h 958999"/>
              <a:gd name="connsiteX42" fmla="*/ 133577 w 443895"/>
              <a:gd name="connsiteY42" fmla="*/ 35072 h 958999"/>
              <a:gd name="connsiteX43" fmla="*/ 118818 w 443895"/>
              <a:gd name="connsiteY43" fmla="*/ 45613 h 958999"/>
              <a:gd name="connsiteX44" fmla="*/ 88600 w 443895"/>
              <a:gd name="connsiteY44" fmla="*/ 67740 h 958999"/>
              <a:gd name="connsiteX45" fmla="*/ 63889 w 443895"/>
              <a:gd name="connsiteY45" fmla="*/ 85659 h 958999"/>
              <a:gd name="connsiteX46" fmla="*/ 24490 w 443895"/>
              <a:gd name="connsiteY46" fmla="*/ 105372 h 958999"/>
              <a:gd name="connsiteX47" fmla="*/ 17386 w 443895"/>
              <a:gd name="connsiteY47" fmla="*/ 117637 h 958999"/>
              <a:gd name="connsiteX48" fmla="*/ 17073 w 443895"/>
              <a:gd name="connsiteY48" fmla="*/ 118400 h 958999"/>
              <a:gd name="connsiteX49" fmla="*/ 26825 w 443895"/>
              <a:gd name="connsiteY49" fmla="*/ 128941 h 958999"/>
              <a:gd name="connsiteX50" fmla="*/ 31375 w 443895"/>
              <a:gd name="connsiteY50" fmla="*/ 136896 h 958999"/>
              <a:gd name="connsiteX51" fmla="*/ 32669 w 443895"/>
              <a:gd name="connsiteY51" fmla="*/ 143898 h 958999"/>
              <a:gd name="connsiteX52" fmla="*/ 30586 w 443895"/>
              <a:gd name="connsiteY52" fmla="*/ 154748 h 958999"/>
              <a:gd name="connsiteX53" fmla="*/ 30738 w 443895"/>
              <a:gd name="connsiteY53" fmla="*/ 155324 h 958999"/>
              <a:gd name="connsiteX54" fmla="*/ 34148 w 443895"/>
              <a:gd name="connsiteY54" fmla="*/ 161954 h 958999"/>
              <a:gd name="connsiteX55" fmla="*/ 34720 w 443895"/>
              <a:gd name="connsiteY55" fmla="*/ 173915 h 958999"/>
              <a:gd name="connsiteX56" fmla="*/ 30046 w 443895"/>
              <a:gd name="connsiteY56" fmla="*/ 185319 h 958999"/>
              <a:gd name="connsiteX57" fmla="*/ 24672 w 443895"/>
              <a:gd name="connsiteY57" fmla="*/ 193324 h 958999"/>
              <a:gd name="connsiteX58" fmla="*/ 22357 w 443895"/>
              <a:gd name="connsiteY58" fmla="*/ 202132 h 958999"/>
              <a:gd name="connsiteX59" fmla="*/ 19599 w 443895"/>
              <a:gd name="connsiteY59" fmla="*/ 209687 h 958999"/>
              <a:gd name="connsiteX60" fmla="*/ 16988 w 443895"/>
              <a:gd name="connsiteY60" fmla="*/ 216848 h 958999"/>
              <a:gd name="connsiteX61" fmla="*/ 27216 w 443895"/>
              <a:gd name="connsiteY61" fmla="*/ 221907 h 958999"/>
              <a:gd name="connsiteX62" fmla="*/ 31219 w 443895"/>
              <a:gd name="connsiteY62" fmla="*/ 222325 h 958999"/>
              <a:gd name="connsiteX63" fmla="*/ 36053 w 443895"/>
              <a:gd name="connsiteY63" fmla="*/ 222824 h 958999"/>
              <a:gd name="connsiteX64" fmla="*/ 37385 w 443895"/>
              <a:gd name="connsiteY64" fmla="*/ 231092 h 958999"/>
              <a:gd name="connsiteX65" fmla="*/ 41507 w 443895"/>
              <a:gd name="connsiteY65" fmla="*/ 250491 h 958999"/>
              <a:gd name="connsiteX66" fmla="*/ 35601 w 443895"/>
              <a:gd name="connsiteY66" fmla="*/ 259467 h 958999"/>
              <a:gd name="connsiteX67" fmla="*/ 33894 w 443895"/>
              <a:gd name="connsiteY67" fmla="*/ 262085 h 958999"/>
              <a:gd name="connsiteX68" fmla="*/ 30037 w 443895"/>
              <a:gd name="connsiteY68" fmla="*/ 267921 h 958999"/>
              <a:gd name="connsiteX69" fmla="*/ 13034 w 443895"/>
              <a:gd name="connsiteY69" fmla="*/ 306043 h 958999"/>
              <a:gd name="connsiteX70" fmla="*/ 14150 w 443895"/>
              <a:gd name="connsiteY70" fmla="*/ 315005 h 958999"/>
              <a:gd name="connsiteX71" fmla="*/ 16190 w 443895"/>
              <a:gd name="connsiteY71" fmla="*/ 329953 h 958999"/>
              <a:gd name="connsiteX72" fmla="*/ 13980 w 443895"/>
              <a:gd name="connsiteY72" fmla="*/ 334618 h 958999"/>
              <a:gd name="connsiteX73" fmla="*/ 12660 w 443895"/>
              <a:gd name="connsiteY73" fmla="*/ 338198 h 958999"/>
              <a:gd name="connsiteX74" fmla="*/ 12455 w 443895"/>
              <a:gd name="connsiteY74" fmla="*/ 338761 h 958999"/>
              <a:gd name="connsiteX75" fmla="*/ 10260 w 443895"/>
              <a:gd name="connsiteY75" fmla="*/ 344714 h 958999"/>
              <a:gd name="connsiteX76" fmla="*/ 9626 w 443895"/>
              <a:gd name="connsiteY76" fmla="*/ 350573 h 958999"/>
              <a:gd name="connsiteX77" fmla="*/ 4138 w 443895"/>
              <a:gd name="connsiteY77" fmla="*/ 365284 h 958999"/>
              <a:gd name="connsiteX78" fmla="*/ 4807 w 443895"/>
              <a:gd name="connsiteY78" fmla="*/ 387610 h 958999"/>
              <a:gd name="connsiteX79" fmla="*/ 6467 w 443895"/>
              <a:gd name="connsiteY79" fmla="*/ 389498 h 958999"/>
              <a:gd name="connsiteX80" fmla="*/ 11386 w 443895"/>
              <a:gd name="connsiteY80" fmla="*/ 395252 h 958999"/>
              <a:gd name="connsiteX81" fmla="*/ 387 w 443895"/>
              <a:gd name="connsiteY81" fmla="*/ 420196 h 958999"/>
              <a:gd name="connsiteX82" fmla="*/ 2381 w 443895"/>
              <a:gd name="connsiteY82" fmla="*/ 424489 h 958999"/>
              <a:gd name="connsiteX83" fmla="*/ 3574 w 443895"/>
              <a:gd name="connsiteY83" fmla="*/ 426236 h 958999"/>
              <a:gd name="connsiteX84" fmla="*/ 8192 w 443895"/>
              <a:gd name="connsiteY84" fmla="*/ 433910 h 958999"/>
              <a:gd name="connsiteX85" fmla="*/ 9951 w 443895"/>
              <a:gd name="connsiteY85" fmla="*/ 436841 h 958999"/>
              <a:gd name="connsiteX86" fmla="*/ 6200 w 443895"/>
              <a:gd name="connsiteY86" fmla="*/ 448612 h 958999"/>
              <a:gd name="connsiteX87" fmla="*/ 30627 w 443895"/>
              <a:gd name="connsiteY87" fmla="*/ 481716 h 958999"/>
              <a:gd name="connsiteX88" fmla="*/ 36955 w 443895"/>
              <a:gd name="connsiteY88" fmla="*/ 490401 h 958999"/>
              <a:gd name="connsiteX89" fmla="*/ 37666 w 443895"/>
              <a:gd name="connsiteY89" fmla="*/ 491399 h 958999"/>
              <a:gd name="connsiteX90" fmla="*/ 45201 w 443895"/>
              <a:gd name="connsiteY90" fmla="*/ 492325 h 958999"/>
              <a:gd name="connsiteX91" fmla="*/ 52428 w 443895"/>
              <a:gd name="connsiteY91" fmla="*/ 493237 h 958999"/>
              <a:gd name="connsiteX92" fmla="*/ 64077 w 443895"/>
              <a:gd name="connsiteY92" fmla="*/ 536283 h 958999"/>
              <a:gd name="connsiteX93" fmla="*/ 61238 w 443895"/>
              <a:gd name="connsiteY93" fmla="*/ 540099 h 958999"/>
              <a:gd name="connsiteX94" fmla="*/ 62648 w 443895"/>
              <a:gd name="connsiteY94" fmla="*/ 544038 h 958999"/>
              <a:gd name="connsiteX95" fmla="*/ 62966 w 443895"/>
              <a:gd name="connsiteY95" fmla="*/ 544678 h 958999"/>
              <a:gd name="connsiteX96" fmla="*/ 63997 w 443895"/>
              <a:gd name="connsiteY96" fmla="*/ 546910 h 958999"/>
              <a:gd name="connsiteX97" fmla="*/ 71119 w 443895"/>
              <a:gd name="connsiteY97" fmla="*/ 562275 h 958999"/>
              <a:gd name="connsiteX98" fmla="*/ 71590 w 443895"/>
              <a:gd name="connsiteY98" fmla="*/ 563986 h 958999"/>
              <a:gd name="connsiteX99" fmla="*/ 74133 w 443895"/>
              <a:gd name="connsiteY99" fmla="*/ 573230 h 958999"/>
              <a:gd name="connsiteX100" fmla="*/ 76618 w 443895"/>
              <a:gd name="connsiteY100" fmla="*/ 582346 h 958999"/>
              <a:gd name="connsiteX101" fmla="*/ 81210 w 443895"/>
              <a:gd name="connsiteY101" fmla="*/ 599227 h 958999"/>
              <a:gd name="connsiteX102" fmla="*/ 86679 w 443895"/>
              <a:gd name="connsiteY102" fmla="*/ 619620 h 958999"/>
              <a:gd name="connsiteX103" fmla="*/ 87679 w 443895"/>
              <a:gd name="connsiteY103" fmla="*/ 623350 h 958999"/>
              <a:gd name="connsiteX104" fmla="*/ 87768 w 443895"/>
              <a:gd name="connsiteY104" fmla="*/ 627098 h 958999"/>
              <a:gd name="connsiteX105" fmla="*/ 87820 w 443895"/>
              <a:gd name="connsiteY105" fmla="*/ 629458 h 958999"/>
              <a:gd name="connsiteX106" fmla="*/ 88100 w 443895"/>
              <a:gd name="connsiteY106" fmla="*/ 639958 h 958999"/>
              <a:gd name="connsiteX107" fmla="*/ 89337 w 443895"/>
              <a:gd name="connsiteY107" fmla="*/ 644351 h 958999"/>
              <a:gd name="connsiteX108" fmla="*/ 89633 w 443895"/>
              <a:gd name="connsiteY108" fmla="*/ 648830 h 958999"/>
              <a:gd name="connsiteX109" fmla="*/ 85055 w 443895"/>
              <a:gd name="connsiteY109" fmla="*/ 678257 h 958999"/>
              <a:gd name="connsiteX110" fmla="*/ 87493 w 443895"/>
              <a:gd name="connsiteY110" fmla="*/ 678639 h 958999"/>
              <a:gd name="connsiteX111" fmla="*/ 103227 w 443895"/>
              <a:gd name="connsiteY111" fmla="*/ 681293 h 958999"/>
              <a:gd name="connsiteX112" fmla="*/ 103236 w 443895"/>
              <a:gd name="connsiteY112" fmla="*/ 681321 h 958999"/>
              <a:gd name="connsiteX113" fmla="*/ 120821 w 443895"/>
              <a:gd name="connsiteY113" fmla="*/ 676610 h 958999"/>
              <a:gd name="connsiteX114" fmla="*/ 145073 w 443895"/>
              <a:gd name="connsiteY114" fmla="*/ 760324 h 958999"/>
              <a:gd name="connsiteX115" fmla="*/ 170463 w 443895"/>
              <a:gd name="connsiteY115" fmla="*/ 859761 h 958999"/>
              <a:gd name="connsiteX116" fmla="*/ 177439 w 443895"/>
              <a:gd name="connsiteY116" fmla="*/ 857324 h 958999"/>
              <a:gd name="connsiteX117" fmla="*/ 187247 w 443895"/>
              <a:gd name="connsiteY117" fmla="*/ 851280 h 958999"/>
              <a:gd name="connsiteX118" fmla="*/ 193234 w 443895"/>
              <a:gd name="connsiteY118" fmla="*/ 873157 h 958999"/>
              <a:gd name="connsiteX119" fmla="*/ 188843 w 443895"/>
              <a:gd name="connsiteY119" fmla="*/ 891104 h 958999"/>
              <a:gd name="connsiteX120" fmla="*/ 188839 w 443895"/>
              <a:gd name="connsiteY120" fmla="*/ 892420 h 958999"/>
              <a:gd name="connsiteX121" fmla="*/ 188213 w 443895"/>
              <a:gd name="connsiteY121" fmla="*/ 902362 h 958999"/>
              <a:gd name="connsiteX122" fmla="*/ 197258 w 443895"/>
              <a:gd name="connsiteY122" fmla="*/ 907481 h 958999"/>
              <a:gd name="connsiteX123" fmla="*/ 205047 w 443895"/>
              <a:gd name="connsiteY123" fmla="*/ 901586 h 958999"/>
              <a:gd name="connsiteX124" fmla="*/ 220733 w 443895"/>
              <a:gd name="connsiteY124" fmla="*/ 902820 h 958999"/>
              <a:gd name="connsiteX125" fmla="*/ 223205 w 443895"/>
              <a:gd name="connsiteY125" fmla="*/ 902004 h 958999"/>
              <a:gd name="connsiteX126" fmla="*/ 236769 w 443895"/>
              <a:gd name="connsiteY126" fmla="*/ 898056 h 958999"/>
              <a:gd name="connsiteX127" fmla="*/ 249502 w 443895"/>
              <a:gd name="connsiteY127" fmla="*/ 894430 h 958999"/>
              <a:gd name="connsiteX128" fmla="*/ 251108 w 443895"/>
              <a:gd name="connsiteY128" fmla="*/ 893867 h 958999"/>
              <a:gd name="connsiteX129" fmla="*/ 258965 w 443895"/>
              <a:gd name="connsiteY129" fmla="*/ 907463 h 958999"/>
              <a:gd name="connsiteX130" fmla="*/ 248640 w 443895"/>
              <a:gd name="connsiteY130" fmla="*/ 912373 h 958999"/>
              <a:gd name="connsiteX131" fmla="*/ 256569 w 443895"/>
              <a:gd name="connsiteY131" fmla="*/ 932248 h 958999"/>
              <a:gd name="connsiteX132" fmla="*/ 256692 w 443895"/>
              <a:gd name="connsiteY132" fmla="*/ 934263 h 958999"/>
              <a:gd name="connsiteX133" fmla="*/ 255612 w 443895"/>
              <a:gd name="connsiteY133" fmla="*/ 942390 h 958999"/>
              <a:gd name="connsiteX134" fmla="*/ 255077 w 443895"/>
              <a:gd name="connsiteY134" fmla="*/ 946479 h 958999"/>
              <a:gd name="connsiteX135" fmla="*/ 259890 w 443895"/>
              <a:gd name="connsiteY135" fmla="*/ 958931 h 958999"/>
              <a:gd name="connsiteX136" fmla="*/ 283456 w 443895"/>
              <a:gd name="connsiteY136" fmla="*/ 942263 h 958999"/>
              <a:gd name="connsiteX137" fmla="*/ 291408 w 443895"/>
              <a:gd name="connsiteY137" fmla="*/ 937898 h 958999"/>
              <a:gd name="connsiteX138" fmla="*/ 333018 w 443895"/>
              <a:gd name="connsiteY138" fmla="*/ 915599 h 958999"/>
              <a:gd name="connsiteX139" fmla="*/ 356348 w 443895"/>
              <a:gd name="connsiteY139" fmla="*/ 903133 h 958999"/>
              <a:gd name="connsiteX140" fmla="*/ 365607 w 443895"/>
              <a:gd name="connsiteY140" fmla="*/ 894530 h 958999"/>
              <a:gd name="connsiteX141" fmla="*/ 366382 w 443895"/>
              <a:gd name="connsiteY141" fmla="*/ 893672 h 958999"/>
              <a:gd name="connsiteX142" fmla="*/ 373523 w 443895"/>
              <a:gd name="connsiteY142" fmla="*/ 885372 h 958999"/>
              <a:gd name="connsiteX143" fmla="*/ 379111 w 443895"/>
              <a:gd name="connsiteY143" fmla="*/ 881416 h 958999"/>
              <a:gd name="connsiteX144" fmla="*/ 378789 w 443895"/>
              <a:gd name="connsiteY144" fmla="*/ 874913 h 958999"/>
              <a:gd name="connsiteX145" fmla="*/ 379932 w 443895"/>
              <a:gd name="connsiteY145" fmla="*/ 856412 h 958999"/>
              <a:gd name="connsiteX146" fmla="*/ 394856 w 443895"/>
              <a:gd name="connsiteY146" fmla="*/ 835112 h 958999"/>
              <a:gd name="connsiteX147" fmla="*/ 396000 w 443895"/>
              <a:gd name="connsiteY147" fmla="*/ 827057 h 958999"/>
              <a:gd name="connsiteX148" fmla="*/ 393037 w 443895"/>
              <a:gd name="connsiteY148" fmla="*/ 815771 h 958999"/>
              <a:gd name="connsiteX149" fmla="*/ 400037 w 443895"/>
              <a:gd name="connsiteY149" fmla="*/ 800806 h 958999"/>
              <a:gd name="connsiteX150" fmla="*/ 406093 w 443895"/>
              <a:gd name="connsiteY150" fmla="*/ 792806 h 958999"/>
              <a:gd name="connsiteX151" fmla="*/ 411808 w 443895"/>
              <a:gd name="connsiteY151" fmla="*/ 785268 h 958999"/>
              <a:gd name="connsiteX152" fmla="*/ 413863 w 443895"/>
              <a:gd name="connsiteY152" fmla="*/ 782555 h 958999"/>
              <a:gd name="connsiteX153" fmla="*/ 411908 w 443895"/>
              <a:gd name="connsiteY153" fmla="*/ 775957 h 958999"/>
              <a:gd name="connsiteX154" fmla="*/ 411795 w 443895"/>
              <a:gd name="connsiteY154" fmla="*/ 761490 h 958999"/>
              <a:gd name="connsiteX155" fmla="*/ 411781 w 443895"/>
              <a:gd name="connsiteY155" fmla="*/ 756380 h 958999"/>
              <a:gd name="connsiteX156" fmla="*/ 411736 w 443895"/>
              <a:gd name="connsiteY156" fmla="*/ 751947 h 958999"/>
              <a:gd name="connsiteX157" fmla="*/ 411654 w 443895"/>
              <a:gd name="connsiteY157" fmla="*/ 743838 h 958999"/>
              <a:gd name="connsiteX158" fmla="*/ 411586 w 443895"/>
              <a:gd name="connsiteY158" fmla="*/ 737880 h 958999"/>
              <a:gd name="connsiteX159" fmla="*/ 414330 w 443895"/>
              <a:gd name="connsiteY159" fmla="*/ 734436 h 958999"/>
              <a:gd name="connsiteX160" fmla="*/ 414834 w 443895"/>
              <a:gd name="connsiteY160" fmla="*/ 733832 h 958999"/>
              <a:gd name="connsiteX161" fmla="*/ 419007 w 443895"/>
              <a:gd name="connsiteY161" fmla="*/ 728650 h 958999"/>
              <a:gd name="connsiteX162" fmla="*/ 420191 w 443895"/>
              <a:gd name="connsiteY162" fmla="*/ 726590 h 958999"/>
              <a:gd name="connsiteX163" fmla="*/ 426134 w 443895"/>
              <a:gd name="connsiteY163" fmla="*/ 720078 h 958999"/>
              <a:gd name="connsiteX164" fmla="*/ 433950 w 443895"/>
              <a:gd name="connsiteY164" fmla="*/ 708062 h 958999"/>
              <a:gd name="connsiteX165" fmla="*/ 439008 w 443895"/>
              <a:gd name="connsiteY165" fmla="*/ 694893 h 958999"/>
              <a:gd name="connsiteX166" fmla="*/ 439611 w 443895"/>
              <a:gd name="connsiteY166" fmla="*/ 693323 h 958999"/>
              <a:gd name="connsiteX167" fmla="*/ 443557 w 443895"/>
              <a:gd name="connsiteY167" fmla="*/ 678330 h 958999"/>
              <a:gd name="connsiteX168" fmla="*/ 444283 w 443895"/>
              <a:gd name="connsiteY168" fmla="*/ 672753 h 958999"/>
              <a:gd name="connsiteX169" fmla="*/ 441843 w 443895"/>
              <a:gd name="connsiteY169" fmla="*/ 665892 h 958999"/>
              <a:gd name="connsiteX170" fmla="*/ 441834 w 443895"/>
              <a:gd name="connsiteY170" fmla="*/ 665887 h 958999"/>
              <a:gd name="connsiteX171" fmla="*/ 441661 w 443895"/>
              <a:gd name="connsiteY171" fmla="*/ 665425 h 958999"/>
              <a:gd name="connsiteX172" fmla="*/ 440269 w 443895"/>
              <a:gd name="connsiteY172" fmla="*/ 661490 h 958999"/>
              <a:gd name="connsiteX173" fmla="*/ 438867 w 443895"/>
              <a:gd name="connsiteY173" fmla="*/ 657456 h 958999"/>
              <a:gd name="connsiteX174" fmla="*/ 435805 w 443895"/>
              <a:gd name="connsiteY174" fmla="*/ 649016 h 958999"/>
              <a:gd name="connsiteX175" fmla="*/ 434499 w 443895"/>
              <a:gd name="connsiteY175" fmla="*/ 645386 h 958999"/>
              <a:gd name="connsiteX176" fmla="*/ 430792 w 443895"/>
              <a:gd name="connsiteY176" fmla="*/ 634527 h 958999"/>
              <a:gd name="connsiteX177" fmla="*/ 428905 w 443895"/>
              <a:gd name="connsiteY177" fmla="*/ 629726 h 958999"/>
              <a:gd name="connsiteX178" fmla="*/ 426079 w 443895"/>
              <a:gd name="connsiteY178" fmla="*/ 621158 h 958999"/>
              <a:gd name="connsiteX179" fmla="*/ 421112 w 443895"/>
              <a:gd name="connsiteY179" fmla="*/ 607835 h 958999"/>
              <a:gd name="connsiteX180" fmla="*/ 417592 w 443895"/>
              <a:gd name="connsiteY180" fmla="*/ 598092 h 958999"/>
              <a:gd name="connsiteX181" fmla="*/ 414879 w 443895"/>
              <a:gd name="connsiteY181" fmla="*/ 589675 h 958999"/>
              <a:gd name="connsiteX182" fmla="*/ 412262 w 443895"/>
              <a:gd name="connsiteY182" fmla="*/ 583177 h 958999"/>
              <a:gd name="connsiteX183" fmla="*/ 411681 w 443895"/>
              <a:gd name="connsiteY183" fmla="*/ 581507 h 958999"/>
              <a:gd name="connsiteX184" fmla="*/ 410139 w 443895"/>
              <a:gd name="connsiteY184" fmla="*/ 577205 h 958999"/>
              <a:gd name="connsiteX185" fmla="*/ 409336 w 443895"/>
              <a:gd name="connsiteY185" fmla="*/ 574963 h 958999"/>
              <a:gd name="connsiteX186" fmla="*/ 406410 w 443895"/>
              <a:gd name="connsiteY186" fmla="*/ 566754 h 958999"/>
              <a:gd name="connsiteX187" fmla="*/ 398227 w 443895"/>
              <a:gd name="connsiteY187" fmla="*/ 543793 h 958999"/>
              <a:gd name="connsiteX188" fmla="*/ 395033 w 443895"/>
              <a:gd name="connsiteY188" fmla="*/ 534908 h 958999"/>
              <a:gd name="connsiteX189" fmla="*/ 394035 w 443895"/>
              <a:gd name="connsiteY189" fmla="*/ 532085 h 958999"/>
              <a:gd name="connsiteX190" fmla="*/ 393264 w 443895"/>
              <a:gd name="connsiteY190" fmla="*/ 529934 h 958999"/>
              <a:gd name="connsiteX191" fmla="*/ 391867 w 443895"/>
              <a:gd name="connsiteY191" fmla="*/ 525991 h 958999"/>
              <a:gd name="connsiteX192" fmla="*/ 390107 w 443895"/>
              <a:gd name="connsiteY192" fmla="*/ 521049 h 958999"/>
              <a:gd name="connsiteX193" fmla="*/ 389544 w 443895"/>
              <a:gd name="connsiteY193" fmla="*/ 519643 h 958999"/>
              <a:gd name="connsiteX194" fmla="*/ 386972 w 443895"/>
              <a:gd name="connsiteY194" fmla="*/ 512246 h 958999"/>
              <a:gd name="connsiteX195" fmla="*/ 386256 w 443895"/>
              <a:gd name="connsiteY195" fmla="*/ 510236 h 958999"/>
              <a:gd name="connsiteX196" fmla="*/ 386147 w 443895"/>
              <a:gd name="connsiteY196" fmla="*/ 509968 h 958999"/>
              <a:gd name="connsiteX197" fmla="*/ 383443 w 443895"/>
              <a:gd name="connsiteY197" fmla="*/ 502331 h 958999"/>
              <a:gd name="connsiteX198" fmla="*/ 382940 w 443895"/>
              <a:gd name="connsiteY198" fmla="*/ 500960 h 958999"/>
              <a:gd name="connsiteX199" fmla="*/ 379955 w 443895"/>
              <a:gd name="connsiteY199" fmla="*/ 492606 h 958999"/>
              <a:gd name="connsiteX200" fmla="*/ 379569 w 443895"/>
              <a:gd name="connsiteY200" fmla="*/ 491563 h 958999"/>
              <a:gd name="connsiteX201" fmla="*/ 377773 w 443895"/>
              <a:gd name="connsiteY201" fmla="*/ 486507 h 958999"/>
              <a:gd name="connsiteX202" fmla="*/ 375305 w 443895"/>
              <a:gd name="connsiteY202" fmla="*/ 485092 h 958999"/>
              <a:gd name="connsiteX203" fmla="*/ 370755 w 443895"/>
              <a:gd name="connsiteY203" fmla="*/ 482482 h 958999"/>
              <a:gd name="connsiteX204" fmla="*/ 366255 w 443895"/>
              <a:gd name="connsiteY204" fmla="*/ 479864 h 958999"/>
              <a:gd name="connsiteX205" fmla="*/ 365548 w 443895"/>
              <a:gd name="connsiteY205" fmla="*/ 479524 h 958999"/>
              <a:gd name="connsiteX206" fmla="*/ 360662 w 443895"/>
              <a:gd name="connsiteY206" fmla="*/ 476656 h 958999"/>
              <a:gd name="connsiteX207" fmla="*/ 355001 w 443895"/>
              <a:gd name="connsiteY207" fmla="*/ 473398 h 958999"/>
              <a:gd name="connsiteX208" fmla="*/ 333014 w 443895"/>
              <a:gd name="connsiteY208" fmla="*/ 347169 h 958999"/>
              <a:gd name="connsiteX209" fmla="*/ 323864 w 443895"/>
              <a:gd name="connsiteY209" fmla="*/ 297970 h 958999"/>
              <a:gd name="connsiteX210" fmla="*/ 323869 w 443895"/>
              <a:gd name="connsiteY210" fmla="*/ 296618 h 95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443895" h="958999">
                <a:moveTo>
                  <a:pt x="323869" y="296618"/>
                </a:moveTo>
                <a:lnTo>
                  <a:pt x="324109" y="274723"/>
                </a:lnTo>
                <a:lnTo>
                  <a:pt x="323592" y="247791"/>
                </a:lnTo>
                <a:lnTo>
                  <a:pt x="323678" y="241965"/>
                </a:lnTo>
                <a:lnTo>
                  <a:pt x="324676" y="214883"/>
                </a:lnTo>
                <a:lnTo>
                  <a:pt x="324794" y="200766"/>
                </a:lnTo>
                <a:lnTo>
                  <a:pt x="324817" y="196732"/>
                </a:lnTo>
                <a:lnTo>
                  <a:pt x="324822" y="194177"/>
                </a:lnTo>
                <a:lnTo>
                  <a:pt x="324903" y="185918"/>
                </a:lnTo>
                <a:lnTo>
                  <a:pt x="324899" y="185319"/>
                </a:lnTo>
                <a:lnTo>
                  <a:pt x="325030" y="184257"/>
                </a:lnTo>
                <a:lnTo>
                  <a:pt x="324944" y="179057"/>
                </a:lnTo>
                <a:lnTo>
                  <a:pt x="324640" y="174632"/>
                </a:lnTo>
                <a:lnTo>
                  <a:pt x="324255" y="169123"/>
                </a:lnTo>
                <a:lnTo>
                  <a:pt x="324763" y="168588"/>
                </a:lnTo>
                <a:lnTo>
                  <a:pt x="326781" y="166469"/>
                </a:lnTo>
                <a:lnTo>
                  <a:pt x="330492" y="162439"/>
                </a:lnTo>
                <a:lnTo>
                  <a:pt x="333858" y="159072"/>
                </a:lnTo>
                <a:lnTo>
                  <a:pt x="335586" y="157321"/>
                </a:lnTo>
                <a:lnTo>
                  <a:pt x="340408" y="152270"/>
                </a:lnTo>
                <a:lnTo>
                  <a:pt x="340952" y="151716"/>
                </a:lnTo>
                <a:lnTo>
                  <a:pt x="341234" y="151426"/>
                </a:lnTo>
                <a:lnTo>
                  <a:pt x="344119" y="148404"/>
                </a:lnTo>
                <a:lnTo>
                  <a:pt x="352656" y="139501"/>
                </a:lnTo>
                <a:lnTo>
                  <a:pt x="354992" y="136914"/>
                </a:lnTo>
                <a:lnTo>
                  <a:pt x="358149" y="133760"/>
                </a:lnTo>
                <a:lnTo>
                  <a:pt x="362209" y="129354"/>
                </a:lnTo>
                <a:lnTo>
                  <a:pt x="366441" y="124898"/>
                </a:lnTo>
                <a:lnTo>
                  <a:pt x="368778" y="122438"/>
                </a:lnTo>
                <a:lnTo>
                  <a:pt x="372212" y="118831"/>
                </a:lnTo>
                <a:lnTo>
                  <a:pt x="314434" y="74288"/>
                </a:lnTo>
                <a:lnTo>
                  <a:pt x="309403" y="70426"/>
                </a:lnTo>
                <a:lnTo>
                  <a:pt x="294823" y="59304"/>
                </a:lnTo>
                <a:lnTo>
                  <a:pt x="276833" y="78558"/>
                </a:lnTo>
                <a:lnTo>
                  <a:pt x="233634" y="77183"/>
                </a:lnTo>
                <a:lnTo>
                  <a:pt x="225718" y="65221"/>
                </a:lnTo>
                <a:lnTo>
                  <a:pt x="207084" y="36338"/>
                </a:lnTo>
                <a:lnTo>
                  <a:pt x="178537" y="-69"/>
                </a:lnTo>
                <a:lnTo>
                  <a:pt x="161086" y="14089"/>
                </a:lnTo>
                <a:lnTo>
                  <a:pt x="160283" y="14751"/>
                </a:lnTo>
                <a:lnTo>
                  <a:pt x="151388" y="22112"/>
                </a:lnTo>
                <a:lnTo>
                  <a:pt x="142197" y="28823"/>
                </a:lnTo>
                <a:lnTo>
                  <a:pt x="133577" y="35072"/>
                </a:lnTo>
                <a:lnTo>
                  <a:pt x="118818" y="45613"/>
                </a:lnTo>
                <a:lnTo>
                  <a:pt x="88600" y="67740"/>
                </a:lnTo>
                <a:lnTo>
                  <a:pt x="63889" y="85659"/>
                </a:lnTo>
                <a:lnTo>
                  <a:pt x="24490" y="105372"/>
                </a:lnTo>
                <a:lnTo>
                  <a:pt x="17386" y="117637"/>
                </a:lnTo>
                <a:lnTo>
                  <a:pt x="17073" y="118400"/>
                </a:lnTo>
                <a:lnTo>
                  <a:pt x="26825" y="128941"/>
                </a:lnTo>
                <a:lnTo>
                  <a:pt x="31375" y="136896"/>
                </a:lnTo>
                <a:lnTo>
                  <a:pt x="32669" y="143898"/>
                </a:lnTo>
                <a:lnTo>
                  <a:pt x="30586" y="154748"/>
                </a:lnTo>
                <a:lnTo>
                  <a:pt x="30738" y="155324"/>
                </a:lnTo>
                <a:lnTo>
                  <a:pt x="34148" y="161954"/>
                </a:lnTo>
                <a:lnTo>
                  <a:pt x="34720" y="173915"/>
                </a:lnTo>
                <a:lnTo>
                  <a:pt x="30046" y="185319"/>
                </a:lnTo>
                <a:lnTo>
                  <a:pt x="24672" y="193324"/>
                </a:lnTo>
                <a:lnTo>
                  <a:pt x="22357" y="202132"/>
                </a:lnTo>
                <a:lnTo>
                  <a:pt x="19599" y="209687"/>
                </a:lnTo>
                <a:lnTo>
                  <a:pt x="16988" y="216848"/>
                </a:lnTo>
                <a:lnTo>
                  <a:pt x="27216" y="221907"/>
                </a:lnTo>
                <a:lnTo>
                  <a:pt x="31219" y="222325"/>
                </a:lnTo>
                <a:lnTo>
                  <a:pt x="36053" y="222824"/>
                </a:lnTo>
                <a:lnTo>
                  <a:pt x="37385" y="231092"/>
                </a:lnTo>
                <a:lnTo>
                  <a:pt x="41507" y="250491"/>
                </a:lnTo>
                <a:lnTo>
                  <a:pt x="35601" y="259467"/>
                </a:lnTo>
                <a:lnTo>
                  <a:pt x="33894" y="262085"/>
                </a:lnTo>
                <a:lnTo>
                  <a:pt x="30037" y="267921"/>
                </a:lnTo>
                <a:lnTo>
                  <a:pt x="13034" y="306043"/>
                </a:lnTo>
                <a:lnTo>
                  <a:pt x="14150" y="315005"/>
                </a:lnTo>
                <a:lnTo>
                  <a:pt x="16190" y="329953"/>
                </a:lnTo>
                <a:lnTo>
                  <a:pt x="13980" y="334618"/>
                </a:lnTo>
                <a:lnTo>
                  <a:pt x="12660" y="338198"/>
                </a:lnTo>
                <a:lnTo>
                  <a:pt x="12455" y="338761"/>
                </a:lnTo>
                <a:lnTo>
                  <a:pt x="10260" y="344714"/>
                </a:lnTo>
                <a:lnTo>
                  <a:pt x="9626" y="350573"/>
                </a:lnTo>
                <a:lnTo>
                  <a:pt x="4138" y="365284"/>
                </a:lnTo>
                <a:lnTo>
                  <a:pt x="4807" y="387610"/>
                </a:lnTo>
                <a:lnTo>
                  <a:pt x="6467" y="389498"/>
                </a:lnTo>
                <a:lnTo>
                  <a:pt x="11386" y="395252"/>
                </a:lnTo>
                <a:lnTo>
                  <a:pt x="387" y="420196"/>
                </a:lnTo>
                <a:lnTo>
                  <a:pt x="2381" y="424489"/>
                </a:lnTo>
                <a:lnTo>
                  <a:pt x="3574" y="426236"/>
                </a:lnTo>
                <a:lnTo>
                  <a:pt x="8192" y="433910"/>
                </a:lnTo>
                <a:lnTo>
                  <a:pt x="9951" y="436841"/>
                </a:lnTo>
                <a:lnTo>
                  <a:pt x="6200" y="448612"/>
                </a:lnTo>
                <a:lnTo>
                  <a:pt x="30627" y="481716"/>
                </a:lnTo>
                <a:lnTo>
                  <a:pt x="36955" y="490401"/>
                </a:lnTo>
                <a:lnTo>
                  <a:pt x="37666" y="491399"/>
                </a:lnTo>
                <a:lnTo>
                  <a:pt x="45201" y="492325"/>
                </a:lnTo>
                <a:lnTo>
                  <a:pt x="52428" y="493237"/>
                </a:lnTo>
                <a:lnTo>
                  <a:pt x="64077" y="536283"/>
                </a:lnTo>
                <a:lnTo>
                  <a:pt x="61238" y="540099"/>
                </a:lnTo>
                <a:lnTo>
                  <a:pt x="62648" y="544038"/>
                </a:lnTo>
                <a:lnTo>
                  <a:pt x="62966" y="544678"/>
                </a:lnTo>
                <a:lnTo>
                  <a:pt x="63997" y="546910"/>
                </a:lnTo>
                <a:lnTo>
                  <a:pt x="71119" y="562275"/>
                </a:lnTo>
                <a:lnTo>
                  <a:pt x="71590" y="563986"/>
                </a:lnTo>
                <a:lnTo>
                  <a:pt x="74133" y="573230"/>
                </a:lnTo>
                <a:lnTo>
                  <a:pt x="76618" y="582346"/>
                </a:lnTo>
                <a:lnTo>
                  <a:pt x="81210" y="599227"/>
                </a:lnTo>
                <a:lnTo>
                  <a:pt x="86679" y="619620"/>
                </a:lnTo>
                <a:lnTo>
                  <a:pt x="87679" y="623350"/>
                </a:lnTo>
                <a:lnTo>
                  <a:pt x="87768" y="627098"/>
                </a:lnTo>
                <a:lnTo>
                  <a:pt x="87820" y="629458"/>
                </a:lnTo>
                <a:lnTo>
                  <a:pt x="88100" y="639958"/>
                </a:lnTo>
                <a:lnTo>
                  <a:pt x="89337" y="644351"/>
                </a:lnTo>
                <a:lnTo>
                  <a:pt x="89633" y="648830"/>
                </a:lnTo>
                <a:lnTo>
                  <a:pt x="85055" y="678257"/>
                </a:lnTo>
                <a:lnTo>
                  <a:pt x="87493" y="678639"/>
                </a:lnTo>
                <a:lnTo>
                  <a:pt x="103227" y="681293"/>
                </a:lnTo>
                <a:lnTo>
                  <a:pt x="103236" y="681321"/>
                </a:lnTo>
                <a:lnTo>
                  <a:pt x="120821" y="676610"/>
                </a:lnTo>
                <a:lnTo>
                  <a:pt x="145073" y="760324"/>
                </a:lnTo>
                <a:lnTo>
                  <a:pt x="170463" y="859761"/>
                </a:lnTo>
                <a:lnTo>
                  <a:pt x="177439" y="857324"/>
                </a:lnTo>
                <a:lnTo>
                  <a:pt x="187247" y="851280"/>
                </a:lnTo>
                <a:lnTo>
                  <a:pt x="193234" y="873157"/>
                </a:lnTo>
                <a:lnTo>
                  <a:pt x="188843" y="891104"/>
                </a:lnTo>
                <a:lnTo>
                  <a:pt x="188839" y="892420"/>
                </a:lnTo>
                <a:lnTo>
                  <a:pt x="188213" y="902362"/>
                </a:lnTo>
                <a:lnTo>
                  <a:pt x="197258" y="907481"/>
                </a:lnTo>
                <a:lnTo>
                  <a:pt x="205047" y="901586"/>
                </a:lnTo>
                <a:lnTo>
                  <a:pt x="220733" y="902820"/>
                </a:lnTo>
                <a:lnTo>
                  <a:pt x="223205" y="902004"/>
                </a:lnTo>
                <a:lnTo>
                  <a:pt x="236769" y="898056"/>
                </a:lnTo>
                <a:lnTo>
                  <a:pt x="249502" y="894430"/>
                </a:lnTo>
                <a:lnTo>
                  <a:pt x="251108" y="893867"/>
                </a:lnTo>
                <a:lnTo>
                  <a:pt x="258965" y="907463"/>
                </a:lnTo>
                <a:lnTo>
                  <a:pt x="248640" y="912373"/>
                </a:lnTo>
                <a:lnTo>
                  <a:pt x="256569" y="932248"/>
                </a:lnTo>
                <a:lnTo>
                  <a:pt x="256692" y="934263"/>
                </a:lnTo>
                <a:lnTo>
                  <a:pt x="255612" y="942390"/>
                </a:lnTo>
                <a:lnTo>
                  <a:pt x="255077" y="946479"/>
                </a:lnTo>
                <a:lnTo>
                  <a:pt x="259890" y="958931"/>
                </a:lnTo>
                <a:lnTo>
                  <a:pt x="283456" y="942263"/>
                </a:lnTo>
                <a:lnTo>
                  <a:pt x="291408" y="937898"/>
                </a:lnTo>
                <a:lnTo>
                  <a:pt x="333018" y="915599"/>
                </a:lnTo>
                <a:lnTo>
                  <a:pt x="356348" y="903133"/>
                </a:lnTo>
                <a:lnTo>
                  <a:pt x="365607" y="894530"/>
                </a:lnTo>
                <a:lnTo>
                  <a:pt x="366382" y="893672"/>
                </a:lnTo>
                <a:lnTo>
                  <a:pt x="373523" y="885372"/>
                </a:lnTo>
                <a:lnTo>
                  <a:pt x="379111" y="881416"/>
                </a:lnTo>
                <a:lnTo>
                  <a:pt x="378789" y="874913"/>
                </a:lnTo>
                <a:lnTo>
                  <a:pt x="379932" y="856412"/>
                </a:lnTo>
                <a:lnTo>
                  <a:pt x="394856" y="835112"/>
                </a:lnTo>
                <a:lnTo>
                  <a:pt x="396000" y="827057"/>
                </a:lnTo>
                <a:lnTo>
                  <a:pt x="393037" y="815771"/>
                </a:lnTo>
                <a:lnTo>
                  <a:pt x="400037" y="800806"/>
                </a:lnTo>
                <a:lnTo>
                  <a:pt x="406093" y="792806"/>
                </a:lnTo>
                <a:lnTo>
                  <a:pt x="411808" y="785268"/>
                </a:lnTo>
                <a:lnTo>
                  <a:pt x="413863" y="782555"/>
                </a:lnTo>
                <a:lnTo>
                  <a:pt x="411908" y="775957"/>
                </a:lnTo>
                <a:lnTo>
                  <a:pt x="411795" y="761490"/>
                </a:lnTo>
                <a:lnTo>
                  <a:pt x="411781" y="756380"/>
                </a:lnTo>
                <a:lnTo>
                  <a:pt x="411736" y="751947"/>
                </a:lnTo>
                <a:lnTo>
                  <a:pt x="411654" y="743838"/>
                </a:lnTo>
                <a:lnTo>
                  <a:pt x="411586" y="737880"/>
                </a:lnTo>
                <a:lnTo>
                  <a:pt x="414330" y="734436"/>
                </a:lnTo>
                <a:lnTo>
                  <a:pt x="414834" y="733832"/>
                </a:lnTo>
                <a:lnTo>
                  <a:pt x="419007" y="728650"/>
                </a:lnTo>
                <a:lnTo>
                  <a:pt x="420191" y="726590"/>
                </a:lnTo>
                <a:lnTo>
                  <a:pt x="426134" y="720078"/>
                </a:lnTo>
                <a:lnTo>
                  <a:pt x="433950" y="708062"/>
                </a:lnTo>
                <a:lnTo>
                  <a:pt x="439008" y="694893"/>
                </a:lnTo>
                <a:lnTo>
                  <a:pt x="439611" y="693323"/>
                </a:lnTo>
                <a:lnTo>
                  <a:pt x="443557" y="678330"/>
                </a:lnTo>
                <a:lnTo>
                  <a:pt x="444283" y="672753"/>
                </a:lnTo>
                <a:lnTo>
                  <a:pt x="441843" y="665892"/>
                </a:lnTo>
                <a:lnTo>
                  <a:pt x="441834" y="665887"/>
                </a:lnTo>
                <a:lnTo>
                  <a:pt x="441661" y="665425"/>
                </a:lnTo>
                <a:lnTo>
                  <a:pt x="440269" y="661490"/>
                </a:lnTo>
                <a:lnTo>
                  <a:pt x="438867" y="657456"/>
                </a:lnTo>
                <a:lnTo>
                  <a:pt x="435805" y="649016"/>
                </a:lnTo>
                <a:lnTo>
                  <a:pt x="434499" y="645386"/>
                </a:lnTo>
                <a:lnTo>
                  <a:pt x="430792" y="634527"/>
                </a:lnTo>
                <a:lnTo>
                  <a:pt x="428905" y="629726"/>
                </a:lnTo>
                <a:lnTo>
                  <a:pt x="426079" y="621158"/>
                </a:lnTo>
                <a:lnTo>
                  <a:pt x="421112" y="607835"/>
                </a:lnTo>
                <a:lnTo>
                  <a:pt x="417592" y="598092"/>
                </a:lnTo>
                <a:lnTo>
                  <a:pt x="414879" y="589675"/>
                </a:lnTo>
                <a:lnTo>
                  <a:pt x="412262" y="583177"/>
                </a:lnTo>
                <a:lnTo>
                  <a:pt x="411681" y="581507"/>
                </a:lnTo>
                <a:lnTo>
                  <a:pt x="410139" y="577205"/>
                </a:lnTo>
                <a:lnTo>
                  <a:pt x="409336" y="574963"/>
                </a:lnTo>
                <a:lnTo>
                  <a:pt x="406410" y="566754"/>
                </a:lnTo>
                <a:lnTo>
                  <a:pt x="398227" y="543793"/>
                </a:lnTo>
                <a:lnTo>
                  <a:pt x="395033" y="534908"/>
                </a:lnTo>
                <a:lnTo>
                  <a:pt x="394035" y="532085"/>
                </a:lnTo>
                <a:lnTo>
                  <a:pt x="393264" y="529934"/>
                </a:lnTo>
                <a:lnTo>
                  <a:pt x="391867" y="525991"/>
                </a:lnTo>
                <a:lnTo>
                  <a:pt x="390107" y="521049"/>
                </a:lnTo>
                <a:lnTo>
                  <a:pt x="389544" y="519643"/>
                </a:lnTo>
                <a:lnTo>
                  <a:pt x="386972" y="512246"/>
                </a:lnTo>
                <a:lnTo>
                  <a:pt x="386256" y="510236"/>
                </a:lnTo>
                <a:lnTo>
                  <a:pt x="386147" y="509968"/>
                </a:lnTo>
                <a:lnTo>
                  <a:pt x="383443" y="502331"/>
                </a:lnTo>
                <a:lnTo>
                  <a:pt x="382940" y="500960"/>
                </a:lnTo>
                <a:lnTo>
                  <a:pt x="379955" y="492606"/>
                </a:lnTo>
                <a:lnTo>
                  <a:pt x="379569" y="491563"/>
                </a:lnTo>
                <a:lnTo>
                  <a:pt x="377773" y="486507"/>
                </a:lnTo>
                <a:lnTo>
                  <a:pt x="375305" y="485092"/>
                </a:lnTo>
                <a:lnTo>
                  <a:pt x="370755" y="482482"/>
                </a:lnTo>
                <a:lnTo>
                  <a:pt x="366255" y="479864"/>
                </a:lnTo>
                <a:lnTo>
                  <a:pt x="365548" y="479524"/>
                </a:lnTo>
                <a:lnTo>
                  <a:pt x="360662" y="476656"/>
                </a:lnTo>
                <a:lnTo>
                  <a:pt x="355001" y="473398"/>
                </a:lnTo>
                <a:lnTo>
                  <a:pt x="333014" y="347169"/>
                </a:lnTo>
                <a:lnTo>
                  <a:pt x="323864" y="297970"/>
                </a:lnTo>
                <a:lnTo>
                  <a:pt x="323869" y="29661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7354F12A-54BC-4E85-964A-EFC5C0067038}"/>
              </a:ext>
            </a:extLst>
          </p:cNvPr>
          <p:cNvSpPr>
            <a:spLocks/>
          </p:cNvSpPr>
          <p:nvPr/>
        </p:nvSpPr>
        <p:spPr>
          <a:xfrm flipV="1">
            <a:off x="5057139" y="2604963"/>
            <a:ext cx="805172" cy="816921"/>
          </a:xfrm>
          <a:custGeom>
            <a:avLst/>
            <a:gdLst>
              <a:gd name="connsiteX0" fmla="*/ 344344 w 548320"/>
              <a:gd name="connsiteY0" fmla="*/ 549181 h 556321"/>
              <a:gd name="connsiteX1" fmla="*/ 346716 w 548320"/>
              <a:gd name="connsiteY1" fmla="*/ 549113 h 556321"/>
              <a:gd name="connsiteX2" fmla="*/ 350494 w 548320"/>
              <a:gd name="connsiteY2" fmla="*/ 550329 h 556321"/>
              <a:gd name="connsiteX3" fmla="*/ 352440 w 548320"/>
              <a:gd name="connsiteY3" fmla="*/ 550950 h 556321"/>
              <a:gd name="connsiteX4" fmla="*/ 358792 w 548320"/>
              <a:gd name="connsiteY4" fmla="*/ 552974 h 556321"/>
              <a:gd name="connsiteX5" fmla="*/ 364000 w 548320"/>
              <a:gd name="connsiteY5" fmla="*/ 554640 h 556321"/>
              <a:gd name="connsiteX6" fmla="*/ 367015 w 548320"/>
              <a:gd name="connsiteY6" fmla="*/ 554799 h 556321"/>
              <a:gd name="connsiteX7" fmla="*/ 368246 w 548320"/>
              <a:gd name="connsiteY7" fmla="*/ 554322 h 556321"/>
              <a:gd name="connsiteX8" fmla="*/ 369929 w 548320"/>
              <a:gd name="connsiteY8" fmla="*/ 554930 h 556321"/>
              <a:gd name="connsiteX9" fmla="*/ 370387 w 548320"/>
              <a:gd name="connsiteY9" fmla="*/ 554349 h 556321"/>
              <a:gd name="connsiteX10" fmla="*/ 372040 w 548320"/>
              <a:gd name="connsiteY10" fmla="*/ 552226 h 556321"/>
              <a:gd name="connsiteX11" fmla="*/ 373221 w 548320"/>
              <a:gd name="connsiteY11" fmla="*/ 550687 h 556321"/>
              <a:gd name="connsiteX12" fmla="*/ 375560 w 548320"/>
              <a:gd name="connsiteY12" fmla="*/ 547679 h 556321"/>
              <a:gd name="connsiteX13" fmla="*/ 380865 w 548320"/>
              <a:gd name="connsiteY13" fmla="*/ 540867 h 556321"/>
              <a:gd name="connsiteX14" fmla="*/ 380640 w 548320"/>
              <a:gd name="connsiteY14" fmla="*/ 528942 h 556321"/>
              <a:gd name="connsiteX15" fmla="*/ 380499 w 548320"/>
              <a:gd name="connsiteY15" fmla="*/ 521486 h 556321"/>
              <a:gd name="connsiteX16" fmla="*/ 384712 w 548320"/>
              <a:gd name="connsiteY16" fmla="*/ 515447 h 556321"/>
              <a:gd name="connsiteX17" fmla="*/ 385102 w 548320"/>
              <a:gd name="connsiteY17" fmla="*/ 515465 h 556321"/>
              <a:gd name="connsiteX18" fmla="*/ 386357 w 548320"/>
              <a:gd name="connsiteY18" fmla="*/ 515469 h 556321"/>
              <a:gd name="connsiteX19" fmla="*/ 395517 w 548320"/>
              <a:gd name="connsiteY19" fmla="*/ 515673 h 556321"/>
              <a:gd name="connsiteX20" fmla="*/ 408382 w 548320"/>
              <a:gd name="connsiteY20" fmla="*/ 515905 h 556321"/>
              <a:gd name="connsiteX21" fmla="*/ 422067 w 548320"/>
              <a:gd name="connsiteY21" fmla="*/ 516177 h 556321"/>
              <a:gd name="connsiteX22" fmla="*/ 427646 w 548320"/>
              <a:gd name="connsiteY22" fmla="*/ 516291 h 556321"/>
              <a:gd name="connsiteX23" fmla="*/ 444974 w 548320"/>
              <a:gd name="connsiteY23" fmla="*/ 516626 h 556321"/>
              <a:gd name="connsiteX24" fmla="*/ 452166 w 548320"/>
              <a:gd name="connsiteY24" fmla="*/ 516776 h 556321"/>
              <a:gd name="connsiteX25" fmla="*/ 475542 w 548320"/>
              <a:gd name="connsiteY25" fmla="*/ 517212 h 556321"/>
              <a:gd name="connsiteX26" fmla="*/ 479866 w 548320"/>
              <a:gd name="connsiteY26" fmla="*/ 517121 h 556321"/>
              <a:gd name="connsiteX27" fmla="*/ 484191 w 548320"/>
              <a:gd name="connsiteY27" fmla="*/ 517030 h 556321"/>
              <a:gd name="connsiteX28" fmla="*/ 493758 w 548320"/>
              <a:gd name="connsiteY28" fmla="*/ 512533 h 556321"/>
              <a:gd name="connsiteX29" fmla="*/ 495497 w 548320"/>
              <a:gd name="connsiteY29" fmla="*/ 511934 h 556321"/>
              <a:gd name="connsiteX30" fmla="*/ 498477 w 548320"/>
              <a:gd name="connsiteY30" fmla="*/ 510332 h 556321"/>
              <a:gd name="connsiteX31" fmla="*/ 500730 w 548320"/>
              <a:gd name="connsiteY31" fmla="*/ 509271 h 556321"/>
              <a:gd name="connsiteX32" fmla="*/ 502914 w 548320"/>
              <a:gd name="connsiteY32" fmla="*/ 507088 h 556321"/>
              <a:gd name="connsiteX33" fmla="*/ 508997 w 548320"/>
              <a:gd name="connsiteY33" fmla="*/ 503626 h 556321"/>
              <a:gd name="connsiteX34" fmla="*/ 511207 w 548320"/>
              <a:gd name="connsiteY34" fmla="*/ 502119 h 556321"/>
              <a:gd name="connsiteX35" fmla="*/ 512598 w 548320"/>
              <a:gd name="connsiteY35" fmla="*/ 501171 h 556321"/>
              <a:gd name="connsiteX36" fmla="*/ 516908 w 548320"/>
              <a:gd name="connsiteY36" fmla="*/ 498239 h 556321"/>
              <a:gd name="connsiteX37" fmla="*/ 525947 w 548320"/>
              <a:gd name="connsiteY37" fmla="*/ 492050 h 556321"/>
              <a:gd name="connsiteX38" fmla="*/ 528760 w 548320"/>
              <a:gd name="connsiteY38" fmla="*/ 490144 h 556321"/>
              <a:gd name="connsiteX39" fmla="*/ 535342 w 548320"/>
              <a:gd name="connsiteY39" fmla="*/ 485637 h 556321"/>
              <a:gd name="connsiteX40" fmla="*/ 537274 w 548320"/>
              <a:gd name="connsiteY40" fmla="*/ 485109 h 556321"/>
              <a:gd name="connsiteX41" fmla="*/ 541316 w 548320"/>
              <a:gd name="connsiteY41" fmla="*/ 483987 h 556321"/>
              <a:gd name="connsiteX42" fmla="*/ 548763 w 548320"/>
              <a:gd name="connsiteY42" fmla="*/ 481888 h 556321"/>
              <a:gd name="connsiteX43" fmla="*/ 530501 w 548320"/>
              <a:gd name="connsiteY43" fmla="*/ 417892 h 556321"/>
              <a:gd name="connsiteX44" fmla="*/ 526795 w 548320"/>
              <a:gd name="connsiteY44" fmla="*/ 404915 h 556321"/>
              <a:gd name="connsiteX45" fmla="*/ 525992 w 548320"/>
              <a:gd name="connsiteY45" fmla="*/ 401220 h 556321"/>
              <a:gd name="connsiteX46" fmla="*/ 521826 w 548320"/>
              <a:gd name="connsiteY46" fmla="*/ 387072 h 556321"/>
              <a:gd name="connsiteX47" fmla="*/ 513738 w 548320"/>
              <a:gd name="connsiteY47" fmla="*/ 358969 h 556321"/>
              <a:gd name="connsiteX48" fmla="*/ 509712 w 548320"/>
              <a:gd name="connsiteY48" fmla="*/ 345111 h 556321"/>
              <a:gd name="connsiteX49" fmla="*/ 509385 w 548320"/>
              <a:gd name="connsiteY49" fmla="*/ 337849 h 556321"/>
              <a:gd name="connsiteX50" fmla="*/ 508691 w 548320"/>
              <a:gd name="connsiteY50" fmla="*/ 322629 h 556321"/>
              <a:gd name="connsiteX51" fmla="*/ 508179 w 548320"/>
              <a:gd name="connsiteY51" fmla="*/ 313152 h 556321"/>
              <a:gd name="connsiteX52" fmla="*/ 508850 w 548320"/>
              <a:gd name="connsiteY52" fmla="*/ 305831 h 556321"/>
              <a:gd name="connsiteX53" fmla="*/ 509572 w 548320"/>
              <a:gd name="connsiteY53" fmla="*/ 298386 h 556321"/>
              <a:gd name="connsiteX54" fmla="*/ 511453 w 548320"/>
              <a:gd name="connsiteY54" fmla="*/ 277291 h 556321"/>
              <a:gd name="connsiteX55" fmla="*/ 511770 w 548320"/>
              <a:gd name="connsiteY55" fmla="*/ 273668 h 556321"/>
              <a:gd name="connsiteX56" fmla="*/ 511956 w 548320"/>
              <a:gd name="connsiteY56" fmla="*/ 271583 h 556321"/>
              <a:gd name="connsiteX57" fmla="*/ 516526 w 548320"/>
              <a:gd name="connsiteY57" fmla="*/ 265642 h 556321"/>
              <a:gd name="connsiteX58" fmla="*/ 512808 w 548320"/>
              <a:gd name="connsiteY58" fmla="*/ 262302 h 556321"/>
              <a:gd name="connsiteX59" fmla="*/ 505475 w 548320"/>
              <a:gd name="connsiteY59" fmla="*/ 255783 h 556321"/>
              <a:gd name="connsiteX60" fmla="*/ 504286 w 548320"/>
              <a:gd name="connsiteY60" fmla="*/ 254723 h 556321"/>
              <a:gd name="connsiteX61" fmla="*/ 488608 w 548320"/>
              <a:gd name="connsiteY61" fmla="*/ 240726 h 556321"/>
              <a:gd name="connsiteX62" fmla="*/ 485575 w 548320"/>
              <a:gd name="connsiteY62" fmla="*/ 237021 h 556321"/>
              <a:gd name="connsiteX63" fmla="*/ 482675 w 548320"/>
              <a:gd name="connsiteY63" fmla="*/ 233542 h 556321"/>
              <a:gd name="connsiteX64" fmla="*/ 471304 w 548320"/>
              <a:gd name="connsiteY64" fmla="*/ 219776 h 556321"/>
              <a:gd name="connsiteX65" fmla="*/ 452930 w 548320"/>
              <a:gd name="connsiteY65" fmla="*/ 219695 h 556321"/>
              <a:gd name="connsiteX66" fmla="*/ 446023 w 548320"/>
              <a:gd name="connsiteY66" fmla="*/ 219670 h 556321"/>
              <a:gd name="connsiteX67" fmla="*/ 426186 w 548320"/>
              <a:gd name="connsiteY67" fmla="*/ 219736 h 556321"/>
              <a:gd name="connsiteX68" fmla="*/ 422561 w 548320"/>
              <a:gd name="connsiteY68" fmla="*/ 219758 h 556321"/>
              <a:gd name="connsiteX69" fmla="*/ 419676 w 548320"/>
              <a:gd name="connsiteY69" fmla="*/ 206039 h 556321"/>
              <a:gd name="connsiteX70" fmla="*/ 418043 w 548320"/>
              <a:gd name="connsiteY70" fmla="*/ 198647 h 556321"/>
              <a:gd name="connsiteX71" fmla="*/ 417691 w 548320"/>
              <a:gd name="connsiteY71" fmla="*/ 197631 h 556321"/>
              <a:gd name="connsiteX72" fmla="*/ 407102 w 548320"/>
              <a:gd name="connsiteY72" fmla="*/ 197727 h 556321"/>
              <a:gd name="connsiteX73" fmla="*/ 388207 w 548320"/>
              <a:gd name="connsiteY73" fmla="*/ 197965 h 556321"/>
              <a:gd name="connsiteX74" fmla="*/ 371563 w 548320"/>
              <a:gd name="connsiteY74" fmla="*/ 198048 h 556321"/>
              <a:gd name="connsiteX75" fmla="*/ 364858 w 548320"/>
              <a:gd name="connsiteY75" fmla="*/ 208295 h 556321"/>
              <a:gd name="connsiteX76" fmla="*/ 360492 w 548320"/>
              <a:gd name="connsiteY76" fmla="*/ 214973 h 556321"/>
              <a:gd name="connsiteX77" fmla="*/ 357535 w 548320"/>
              <a:gd name="connsiteY77" fmla="*/ 213746 h 556321"/>
              <a:gd name="connsiteX78" fmla="*/ 349378 w 548320"/>
              <a:gd name="connsiteY78" fmla="*/ 210384 h 556321"/>
              <a:gd name="connsiteX79" fmla="*/ 347045 w 548320"/>
              <a:gd name="connsiteY79" fmla="*/ 209398 h 556321"/>
              <a:gd name="connsiteX80" fmla="*/ 340079 w 548320"/>
              <a:gd name="connsiteY80" fmla="*/ 204507 h 556321"/>
              <a:gd name="connsiteX81" fmla="*/ 334214 w 548320"/>
              <a:gd name="connsiteY81" fmla="*/ 200418 h 556321"/>
              <a:gd name="connsiteX82" fmla="*/ 318675 w 548320"/>
              <a:gd name="connsiteY82" fmla="*/ 185894 h 556321"/>
              <a:gd name="connsiteX83" fmla="*/ 325561 w 548320"/>
              <a:gd name="connsiteY83" fmla="*/ 167139 h 556321"/>
              <a:gd name="connsiteX84" fmla="*/ 320626 w 548320"/>
              <a:gd name="connsiteY84" fmla="*/ 165649 h 556321"/>
              <a:gd name="connsiteX85" fmla="*/ 316280 w 548320"/>
              <a:gd name="connsiteY85" fmla="*/ 164941 h 556321"/>
              <a:gd name="connsiteX86" fmla="*/ 313307 w 548320"/>
              <a:gd name="connsiteY86" fmla="*/ 163770 h 556321"/>
              <a:gd name="connsiteX87" fmla="*/ 309332 w 548320"/>
              <a:gd name="connsiteY87" fmla="*/ 162908 h 556321"/>
              <a:gd name="connsiteX88" fmla="*/ 300521 w 548320"/>
              <a:gd name="connsiteY88" fmla="*/ 161127 h 556321"/>
              <a:gd name="connsiteX89" fmla="*/ 291836 w 548320"/>
              <a:gd name="connsiteY89" fmla="*/ 159160 h 556321"/>
              <a:gd name="connsiteX90" fmla="*/ 291215 w 548320"/>
              <a:gd name="connsiteY90" fmla="*/ 159010 h 556321"/>
              <a:gd name="connsiteX91" fmla="*/ 287593 w 548320"/>
              <a:gd name="connsiteY91" fmla="*/ 158155 h 556321"/>
              <a:gd name="connsiteX92" fmla="*/ 286300 w 548320"/>
              <a:gd name="connsiteY92" fmla="*/ 157857 h 556321"/>
              <a:gd name="connsiteX93" fmla="*/ 282053 w 548320"/>
              <a:gd name="connsiteY93" fmla="*/ 156832 h 556321"/>
              <a:gd name="connsiteX94" fmla="*/ 278890 w 548320"/>
              <a:gd name="connsiteY94" fmla="*/ 156090 h 556321"/>
              <a:gd name="connsiteX95" fmla="*/ 274622 w 548320"/>
              <a:gd name="connsiteY95" fmla="*/ 153533 h 556321"/>
              <a:gd name="connsiteX96" fmla="*/ 272948 w 548320"/>
              <a:gd name="connsiteY96" fmla="*/ 152484 h 556321"/>
              <a:gd name="connsiteX97" fmla="*/ 268088 w 548320"/>
              <a:gd name="connsiteY97" fmla="*/ 149610 h 556321"/>
              <a:gd name="connsiteX98" fmla="*/ 264051 w 548320"/>
              <a:gd name="connsiteY98" fmla="*/ 147201 h 556321"/>
              <a:gd name="connsiteX99" fmla="*/ 257267 w 548320"/>
              <a:gd name="connsiteY99" fmla="*/ 143131 h 556321"/>
              <a:gd name="connsiteX100" fmla="*/ 257668 w 548320"/>
              <a:gd name="connsiteY100" fmla="*/ 131996 h 556321"/>
              <a:gd name="connsiteX101" fmla="*/ 257787 w 548320"/>
              <a:gd name="connsiteY101" fmla="*/ 129355 h 556321"/>
              <a:gd name="connsiteX102" fmla="*/ 255681 w 548320"/>
              <a:gd name="connsiteY102" fmla="*/ 111074 h 556321"/>
              <a:gd name="connsiteX103" fmla="*/ 255306 w 548320"/>
              <a:gd name="connsiteY103" fmla="*/ 109499 h 556321"/>
              <a:gd name="connsiteX104" fmla="*/ 253998 w 548320"/>
              <a:gd name="connsiteY104" fmla="*/ 99091 h 556321"/>
              <a:gd name="connsiteX105" fmla="*/ 247711 w 548320"/>
              <a:gd name="connsiteY105" fmla="*/ 90259 h 556321"/>
              <a:gd name="connsiteX106" fmla="*/ 247408 w 548320"/>
              <a:gd name="connsiteY106" fmla="*/ 88260 h 556321"/>
              <a:gd name="connsiteX107" fmla="*/ 248945 w 548320"/>
              <a:gd name="connsiteY107" fmla="*/ 84308 h 556321"/>
              <a:gd name="connsiteX108" fmla="*/ 247983 w 548320"/>
              <a:gd name="connsiteY108" fmla="*/ 80946 h 556321"/>
              <a:gd name="connsiteX109" fmla="*/ 244483 w 548320"/>
              <a:gd name="connsiteY109" fmla="*/ 77807 h 556321"/>
              <a:gd name="connsiteX110" fmla="*/ 242735 w 548320"/>
              <a:gd name="connsiteY110" fmla="*/ 75653 h 556321"/>
              <a:gd name="connsiteX111" fmla="*/ 242133 w 548320"/>
              <a:gd name="connsiteY111" fmla="*/ 73196 h 556321"/>
              <a:gd name="connsiteX112" fmla="*/ 242264 w 548320"/>
              <a:gd name="connsiteY112" fmla="*/ 72891 h 556321"/>
              <a:gd name="connsiteX113" fmla="*/ 242292 w 548320"/>
              <a:gd name="connsiteY113" fmla="*/ 72815 h 556321"/>
              <a:gd name="connsiteX114" fmla="*/ 248301 w 548320"/>
              <a:gd name="connsiteY114" fmla="*/ 56489 h 556321"/>
              <a:gd name="connsiteX115" fmla="*/ 249096 w 548320"/>
              <a:gd name="connsiteY115" fmla="*/ 54413 h 556321"/>
              <a:gd name="connsiteX116" fmla="*/ 254912 w 548320"/>
              <a:gd name="connsiteY116" fmla="*/ 40496 h 556321"/>
              <a:gd name="connsiteX117" fmla="*/ 255571 w 548320"/>
              <a:gd name="connsiteY117" fmla="*/ 37756 h 556321"/>
              <a:gd name="connsiteX118" fmla="*/ 257069 w 548320"/>
              <a:gd name="connsiteY118" fmla="*/ 34830 h 556321"/>
              <a:gd name="connsiteX119" fmla="*/ 250227 w 548320"/>
              <a:gd name="connsiteY119" fmla="*/ 27560 h 556321"/>
              <a:gd name="connsiteX120" fmla="*/ 229869 w 548320"/>
              <a:gd name="connsiteY120" fmla="*/ 278 h 556321"/>
              <a:gd name="connsiteX121" fmla="*/ 227160 w 548320"/>
              <a:gd name="connsiteY121" fmla="*/ 590 h 556321"/>
              <a:gd name="connsiteX122" fmla="*/ 210784 w 548320"/>
              <a:gd name="connsiteY122" fmla="*/ 2629 h 556321"/>
              <a:gd name="connsiteX123" fmla="*/ 206224 w 548320"/>
              <a:gd name="connsiteY123" fmla="*/ 49024 h 556321"/>
              <a:gd name="connsiteX124" fmla="*/ 206016 w 548320"/>
              <a:gd name="connsiteY124" fmla="*/ 51126 h 556321"/>
              <a:gd name="connsiteX125" fmla="*/ 205507 w 548320"/>
              <a:gd name="connsiteY125" fmla="*/ 56528 h 556321"/>
              <a:gd name="connsiteX126" fmla="*/ 205670 w 548320"/>
              <a:gd name="connsiteY126" fmla="*/ 58559 h 556321"/>
              <a:gd name="connsiteX127" fmla="*/ 206390 w 548320"/>
              <a:gd name="connsiteY127" fmla="*/ 67076 h 556321"/>
              <a:gd name="connsiteX128" fmla="*/ 202838 w 548320"/>
              <a:gd name="connsiteY128" fmla="*/ 66633 h 556321"/>
              <a:gd name="connsiteX129" fmla="*/ 202512 w 548320"/>
              <a:gd name="connsiteY129" fmla="*/ 66602 h 556321"/>
              <a:gd name="connsiteX130" fmla="*/ 192293 w 548320"/>
              <a:gd name="connsiteY130" fmla="*/ 65938 h 556321"/>
              <a:gd name="connsiteX131" fmla="*/ 184246 w 548320"/>
              <a:gd name="connsiteY131" fmla="*/ 65659 h 556321"/>
              <a:gd name="connsiteX132" fmla="*/ 185200 w 548320"/>
              <a:gd name="connsiteY132" fmla="*/ 68039 h 556321"/>
              <a:gd name="connsiteX133" fmla="*/ 184787 w 548320"/>
              <a:gd name="connsiteY133" fmla="*/ 70006 h 556321"/>
              <a:gd name="connsiteX134" fmla="*/ 183712 w 548320"/>
              <a:gd name="connsiteY134" fmla="*/ 73059 h 556321"/>
              <a:gd name="connsiteX135" fmla="*/ 181640 w 548320"/>
              <a:gd name="connsiteY135" fmla="*/ 74583 h 556321"/>
              <a:gd name="connsiteX136" fmla="*/ 181012 w 548320"/>
              <a:gd name="connsiteY136" fmla="*/ 75394 h 556321"/>
              <a:gd name="connsiteX137" fmla="*/ 177906 w 548320"/>
              <a:gd name="connsiteY137" fmla="*/ 77657 h 556321"/>
              <a:gd name="connsiteX138" fmla="*/ 176638 w 548320"/>
              <a:gd name="connsiteY138" fmla="*/ 80328 h 556321"/>
              <a:gd name="connsiteX139" fmla="*/ 175088 w 548320"/>
              <a:gd name="connsiteY139" fmla="*/ 81846 h 556321"/>
              <a:gd name="connsiteX140" fmla="*/ 169471 w 548320"/>
              <a:gd name="connsiteY140" fmla="*/ 84329 h 556321"/>
              <a:gd name="connsiteX141" fmla="*/ 167100 w 548320"/>
              <a:gd name="connsiteY141" fmla="*/ 86055 h 556321"/>
              <a:gd name="connsiteX142" fmla="*/ 166791 w 548320"/>
              <a:gd name="connsiteY142" fmla="*/ 86249 h 556321"/>
              <a:gd name="connsiteX143" fmla="*/ 159838 w 548320"/>
              <a:gd name="connsiteY143" fmla="*/ 92446 h 556321"/>
              <a:gd name="connsiteX144" fmla="*/ 157033 w 548320"/>
              <a:gd name="connsiteY144" fmla="*/ 92639 h 556321"/>
              <a:gd name="connsiteX145" fmla="*/ 152352 w 548320"/>
              <a:gd name="connsiteY145" fmla="*/ 92965 h 556321"/>
              <a:gd name="connsiteX146" fmla="*/ 152702 w 548320"/>
              <a:gd name="connsiteY146" fmla="*/ 98494 h 556321"/>
              <a:gd name="connsiteX147" fmla="*/ 153964 w 548320"/>
              <a:gd name="connsiteY147" fmla="*/ 109290 h 556321"/>
              <a:gd name="connsiteX148" fmla="*/ 136667 w 548320"/>
              <a:gd name="connsiteY148" fmla="*/ 109791 h 556321"/>
              <a:gd name="connsiteX149" fmla="*/ 134801 w 548320"/>
              <a:gd name="connsiteY149" fmla="*/ 109082 h 556321"/>
              <a:gd name="connsiteX150" fmla="*/ 131712 w 548320"/>
              <a:gd name="connsiteY150" fmla="*/ 107919 h 556321"/>
              <a:gd name="connsiteX151" fmla="*/ 125083 w 548320"/>
              <a:gd name="connsiteY151" fmla="*/ 109470 h 556321"/>
              <a:gd name="connsiteX152" fmla="*/ 112779 w 548320"/>
              <a:gd name="connsiteY152" fmla="*/ 112106 h 556321"/>
              <a:gd name="connsiteX153" fmla="*/ 112525 w 548320"/>
              <a:gd name="connsiteY153" fmla="*/ 112151 h 556321"/>
              <a:gd name="connsiteX154" fmla="*/ 114982 w 548320"/>
              <a:gd name="connsiteY154" fmla="*/ 127061 h 556321"/>
              <a:gd name="connsiteX155" fmla="*/ 116087 w 548320"/>
              <a:gd name="connsiteY155" fmla="*/ 133778 h 556321"/>
              <a:gd name="connsiteX156" fmla="*/ 113216 w 548320"/>
              <a:gd name="connsiteY156" fmla="*/ 140465 h 556321"/>
              <a:gd name="connsiteX157" fmla="*/ 111680 w 548320"/>
              <a:gd name="connsiteY157" fmla="*/ 142210 h 556321"/>
              <a:gd name="connsiteX158" fmla="*/ 105126 w 548320"/>
              <a:gd name="connsiteY158" fmla="*/ 143967 h 556321"/>
              <a:gd name="connsiteX159" fmla="*/ 102522 w 548320"/>
              <a:gd name="connsiteY159" fmla="*/ 144681 h 556321"/>
              <a:gd name="connsiteX160" fmla="*/ 99516 w 548320"/>
              <a:gd name="connsiteY160" fmla="*/ 145531 h 556321"/>
              <a:gd name="connsiteX161" fmla="*/ 94635 w 548320"/>
              <a:gd name="connsiteY161" fmla="*/ 145868 h 556321"/>
              <a:gd name="connsiteX162" fmla="*/ 88244 w 548320"/>
              <a:gd name="connsiteY162" fmla="*/ 146641 h 556321"/>
              <a:gd name="connsiteX163" fmla="*/ 87829 w 548320"/>
              <a:gd name="connsiteY163" fmla="*/ 147376 h 556321"/>
              <a:gd name="connsiteX164" fmla="*/ 88338 w 548320"/>
              <a:gd name="connsiteY164" fmla="*/ 153319 h 556321"/>
              <a:gd name="connsiteX165" fmla="*/ 87408 w 548320"/>
              <a:gd name="connsiteY165" fmla="*/ 156568 h 556321"/>
              <a:gd name="connsiteX166" fmla="*/ 86878 w 548320"/>
              <a:gd name="connsiteY166" fmla="*/ 158535 h 556321"/>
              <a:gd name="connsiteX167" fmla="*/ 85098 w 548320"/>
              <a:gd name="connsiteY167" fmla="*/ 159639 h 556321"/>
              <a:gd name="connsiteX168" fmla="*/ 82567 w 548320"/>
              <a:gd name="connsiteY168" fmla="*/ 161059 h 556321"/>
              <a:gd name="connsiteX169" fmla="*/ 80385 w 548320"/>
              <a:gd name="connsiteY169" fmla="*/ 163897 h 556321"/>
              <a:gd name="connsiteX170" fmla="*/ 78800 w 548320"/>
              <a:gd name="connsiteY170" fmla="*/ 163390 h 556321"/>
              <a:gd name="connsiteX171" fmla="*/ 72474 w 548320"/>
              <a:gd name="connsiteY171" fmla="*/ 161763 h 556321"/>
              <a:gd name="connsiteX172" fmla="*/ 71783 w 548320"/>
              <a:gd name="connsiteY172" fmla="*/ 163623 h 556321"/>
              <a:gd name="connsiteX173" fmla="*/ 68033 w 548320"/>
              <a:gd name="connsiteY173" fmla="*/ 171130 h 556321"/>
              <a:gd name="connsiteX174" fmla="*/ 67353 w 548320"/>
              <a:gd name="connsiteY174" fmla="*/ 172541 h 556321"/>
              <a:gd name="connsiteX175" fmla="*/ 65240 w 548320"/>
              <a:gd name="connsiteY175" fmla="*/ 178877 h 556321"/>
              <a:gd name="connsiteX176" fmla="*/ 62000 w 548320"/>
              <a:gd name="connsiteY176" fmla="*/ 188642 h 556321"/>
              <a:gd name="connsiteX177" fmla="*/ 47587 w 548320"/>
              <a:gd name="connsiteY177" fmla="*/ 181780 h 556321"/>
              <a:gd name="connsiteX178" fmla="*/ 47188 w 548320"/>
              <a:gd name="connsiteY178" fmla="*/ 182568 h 556321"/>
              <a:gd name="connsiteX179" fmla="*/ 34037 w 548320"/>
              <a:gd name="connsiteY179" fmla="*/ 193615 h 556321"/>
              <a:gd name="connsiteX180" fmla="*/ 33975 w 548320"/>
              <a:gd name="connsiteY180" fmla="*/ 194571 h 556321"/>
              <a:gd name="connsiteX181" fmla="*/ 32600 w 548320"/>
              <a:gd name="connsiteY181" fmla="*/ 212253 h 556321"/>
              <a:gd name="connsiteX182" fmla="*/ 30892 w 548320"/>
              <a:gd name="connsiteY182" fmla="*/ 218676 h 556321"/>
              <a:gd name="connsiteX183" fmla="*/ 13994 w 548320"/>
              <a:gd name="connsiteY183" fmla="*/ 222067 h 556321"/>
              <a:gd name="connsiteX184" fmla="*/ 443 w 548320"/>
              <a:gd name="connsiteY184" fmla="*/ 224911 h 556321"/>
              <a:gd name="connsiteX185" fmla="*/ 580 w 548320"/>
              <a:gd name="connsiteY185" fmla="*/ 226172 h 556321"/>
              <a:gd name="connsiteX186" fmla="*/ 1224 w 548320"/>
              <a:gd name="connsiteY186" fmla="*/ 232054 h 556321"/>
              <a:gd name="connsiteX187" fmla="*/ 1370 w 548320"/>
              <a:gd name="connsiteY187" fmla="*/ 233389 h 556321"/>
              <a:gd name="connsiteX188" fmla="*/ 1402 w 548320"/>
              <a:gd name="connsiteY188" fmla="*/ 233686 h 556321"/>
              <a:gd name="connsiteX189" fmla="*/ 1705 w 548320"/>
              <a:gd name="connsiteY189" fmla="*/ 236455 h 556321"/>
              <a:gd name="connsiteX190" fmla="*/ 2520 w 548320"/>
              <a:gd name="connsiteY190" fmla="*/ 243895 h 556321"/>
              <a:gd name="connsiteX191" fmla="*/ 2804 w 548320"/>
              <a:gd name="connsiteY191" fmla="*/ 246491 h 556321"/>
              <a:gd name="connsiteX192" fmla="*/ 3040 w 548320"/>
              <a:gd name="connsiteY192" fmla="*/ 248642 h 556321"/>
              <a:gd name="connsiteX193" fmla="*/ 3208 w 548320"/>
              <a:gd name="connsiteY193" fmla="*/ 250174 h 556321"/>
              <a:gd name="connsiteX194" fmla="*/ 3623 w 548320"/>
              <a:gd name="connsiteY194" fmla="*/ 253956 h 556321"/>
              <a:gd name="connsiteX195" fmla="*/ 4075 w 548320"/>
              <a:gd name="connsiteY195" fmla="*/ 258085 h 556321"/>
              <a:gd name="connsiteX196" fmla="*/ 4178 w 548320"/>
              <a:gd name="connsiteY196" fmla="*/ 259024 h 556321"/>
              <a:gd name="connsiteX197" fmla="*/ 8725 w 548320"/>
              <a:gd name="connsiteY197" fmla="*/ 257850 h 556321"/>
              <a:gd name="connsiteX198" fmla="*/ 19195 w 548320"/>
              <a:gd name="connsiteY198" fmla="*/ 255222 h 556321"/>
              <a:gd name="connsiteX199" fmla="*/ 21470 w 548320"/>
              <a:gd name="connsiteY199" fmla="*/ 254631 h 556321"/>
              <a:gd name="connsiteX200" fmla="*/ 31493 w 548320"/>
              <a:gd name="connsiteY200" fmla="*/ 252108 h 556321"/>
              <a:gd name="connsiteX201" fmla="*/ 32341 w 548320"/>
              <a:gd name="connsiteY201" fmla="*/ 260345 h 556321"/>
              <a:gd name="connsiteX202" fmla="*/ 33155 w 548320"/>
              <a:gd name="connsiteY202" fmla="*/ 268260 h 556321"/>
              <a:gd name="connsiteX203" fmla="*/ 42027 w 548320"/>
              <a:gd name="connsiteY203" fmla="*/ 263880 h 556321"/>
              <a:gd name="connsiteX204" fmla="*/ 65196 w 548320"/>
              <a:gd name="connsiteY204" fmla="*/ 252766 h 556321"/>
              <a:gd name="connsiteX205" fmla="*/ 69121 w 548320"/>
              <a:gd name="connsiteY205" fmla="*/ 250648 h 556321"/>
              <a:gd name="connsiteX206" fmla="*/ 69724 w 548320"/>
              <a:gd name="connsiteY206" fmla="*/ 257258 h 556321"/>
              <a:gd name="connsiteX207" fmla="*/ 71134 w 548320"/>
              <a:gd name="connsiteY207" fmla="*/ 273133 h 556321"/>
              <a:gd name="connsiteX208" fmla="*/ 71412 w 548320"/>
              <a:gd name="connsiteY208" fmla="*/ 275929 h 556321"/>
              <a:gd name="connsiteX209" fmla="*/ 72108 w 548320"/>
              <a:gd name="connsiteY209" fmla="*/ 283506 h 556321"/>
              <a:gd name="connsiteX210" fmla="*/ 73082 w 548320"/>
              <a:gd name="connsiteY210" fmla="*/ 293879 h 556321"/>
              <a:gd name="connsiteX211" fmla="*/ 45247 w 548320"/>
              <a:gd name="connsiteY211" fmla="*/ 295820 h 556321"/>
              <a:gd name="connsiteX212" fmla="*/ 36064 w 548320"/>
              <a:gd name="connsiteY212" fmla="*/ 296459 h 556321"/>
              <a:gd name="connsiteX213" fmla="*/ 28150 w 548320"/>
              <a:gd name="connsiteY213" fmla="*/ 297011 h 556321"/>
              <a:gd name="connsiteX214" fmla="*/ 36239 w 548320"/>
              <a:gd name="connsiteY214" fmla="*/ 309892 h 556321"/>
              <a:gd name="connsiteX215" fmla="*/ 36894 w 548320"/>
              <a:gd name="connsiteY215" fmla="*/ 310874 h 556321"/>
              <a:gd name="connsiteX216" fmla="*/ 37315 w 548320"/>
              <a:gd name="connsiteY216" fmla="*/ 311530 h 556321"/>
              <a:gd name="connsiteX217" fmla="*/ 42395 w 548320"/>
              <a:gd name="connsiteY217" fmla="*/ 319582 h 556321"/>
              <a:gd name="connsiteX218" fmla="*/ 43204 w 548320"/>
              <a:gd name="connsiteY218" fmla="*/ 321049 h 556321"/>
              <a:gd name="connsiteX219" fmla="*/ 44164 w 548320"/>
              <a:gd name="connsiteY219" fmla="*/ 322351 h 556321"/>
              <a:gd name="connsiteX220" fmla="*/ 47163 w 548320"/>
              <a:gd name="connsiteY220" fmla="*/ 327145 h 556321"/>
              <a:gd name="connsiteX221" fmla="*/ 47708 w 548320"/>
              <a:gd name="connsiteY221" fmla="*/ 327989 h 556321"/>
              <a:gd name="connsiteX222" fmla="*/ 50272 w 548320"/>
              <a:gd name="connsiteY222" fmla="*/ 332029 h 556321"/>
              <a:gd name="connsiteX223" fmla="*/ 55963 w 548320"/>
              <a:gd name="connsiteY223" fmla="*/ 341306 h 556321"/>
              <a:gd name="connsiteX224" fmla="*/ 59365 w 548320"/>
              <a:gd name="connsiteY224" fmla="*/ 346266 h 556321"/>
              <a:gd name="connsiteX225" fmla="*/ 63781 w 548320"/>
              <a:gd name="connsiteY225" fmla="*/ 353427 h 556321"/>
              <a:gd name="connsiteX226" fmla="*/ 69950 w 548320"/>
              <a:gd name="connsiteY226" fmla="*/ 363171 h 556321"/>
              <a:gd name="connsiteX227" fmla="*/ 74720 w 548320"/>
              <a:gd name="connsiteY227" fmla="*/ 370731 h 556321"/>
              <a:gd name="connsiteX228" fmla="*/ 79823 w 548320"/>
              <a:gd name="connsiteY228" fmla="*/ 378788 h 556321"/>
              <a:gd name="connsiteX229" fmla="*/ 80571 w 548320"/>
              <a:gd name="connsiteY229" fmla="*/ 379991 h 556321"/>
              <a:gd name="connsiteX230" fmla="*/ 86618 w 548320"/>
              <a:gd name="connsiteY230" fmla="*/ 389514 h 556321"/>
              <a:gd name="connsiteX231" fmla="*/ 89703 w 548320"/>
              <a:gd name="connsiteY231" fmla="*/ 394397 h 556321"/>
              <a:gd name="connsiteX232" fmla="*/ 93660 w 548320"/>
              <a:gd name="connsiteY232" fmla="*/ 400675 h 556321"/>
              <a:gd name="connsiteX233" fmla="*/ 97670 w 548320"/>
              <a:gd name="connsiteY233" fmla="*/ 407001 h 556321"/>
              <a:gd name="connsiteX234" fmla="*/ 105930 w 548320"/>
              <a:gd name="connsiteY234" fmla="*/ 420040 h 556321"/>
              <a:gd name="connsiteX235" fmla="*/ 109312 w 548320"/>
              <a:gd name="connsiteY235" fmla="*/ 425382 h 556321"/>
              <a:gd name="connsiteX236" fmla="*/ 111196 w 548320"/>
              <a:gd name="connsiteY236" fmla="*/ 428336 h 556321"/>
              <a:gd name="connsiteX237" fmla="*/ 114944 w 548320"/>
              <a:gd name="connsiteY237" fmla="*/ 434273 h 556321"/>
              <a:gd name="connsiteX238" fmla="*/ 129522 w 548320"/>
              <a:gd name="connsiteY238" fmla="*/ 457284 h 556321"/>
              <a:gd name="connsiteX239" fmla="*/ 131097 w 548320"/>
              <a:gd name="connsiteY239" fmla="*/ 459523 h 556321"/>
              <a:gd name="connsiteX240" fmla="*/ 138205 w 548320"/>
              <a:gd name="connsiteY240" fmla="*/ 470960 h 556321"/>
              <a:gd name="connsiteX241" fmla="*/ 143978 w 548320"/>
              <a:gd name="connsiteY241" fmla="*/ 479970 h 556321"/>
              <a:gd name="connsiteX242" fmla="*/ 165331 w 548320"/>
              <a:gd name="connsiteY242" fmla="*/ 513713 h 556321"/>
              <a:gd name="connsiteX243" fmla="*/ 192589 w 548320"/>
              <a:gd name="connsiteY243" fmla="*/ 556600 h 556321"/>
              <a:gd name="connsiteX244" fmla="*/ 196309 w 548320"/>
              <a:gd name="connsiteY244" fmla="*/ 556346 h 556321"/>
              <a:gd name="connsiteX245" fmla="*/ 203094 w 548320"/>
              <a:gd name="connsiteY245" fmla="*/ 555888 h 556321"/>
              <a:gd name="connsiteX246" fmla="*/ 207029 w 548320"/>
              <a:gd name="connsiteY246" fmla="*/ 555629 h 556321"/>
              <a:gd name="connsiteX247" fmla="*/ 221672 w 548320"/>
              <a:gd name="connsiteY247" fmla="*/ 554694 h 556321"/>
              <a:gd name="connsiteX248" fmla="*/ 236248 w 548320"/>
              <a:gd name="connsiteY248" fmla="*/ 553827 h 556321"/>
              <a:gd name="connsiteX249" fmla="*/ 236676 w 548320"/>
              <a:gd name="connsiteY249" fmla="*/ 553805 h 556321"/>
              <a:gd name="connsiteX250" fmla="*/ 237104 w 548320"/>
              <a:gd name="connsiteY250" fmla="*/ 553778 h 556321"/>
              <a:gd name="connsiteX251" fmla="*/ 238915 w 548320"/>
              <a:gd name="connsiteY251" fmla="*/ 553673 h 556321"/>
              <a:gd name="connsiteX252" fmla="*/ 240499 w 548320"/>
              <a:gd name="connsiteY252" fmla="*/ 553587 h 556321"/>
              <a:gd name="connsiteX253" fmla="*/ 243166 w 548320"/>
              <a:gd name="connsiteY253" fmla="*/ 553437 h 556321"/>
              <a:gd name="connsiteX254" fmla="*/ 246005 w 548320"/>
              <a:gd name="connsiteY254" fmla="*/ 553278 h 556321"/>
              <a:gd name="connsiteX255" fmla="*/ 251513 w 548320"/>
              <a:gd name="connsiteY255" fmla="*/ 552979 h 556321"/>
              <a:gd name="connsiteX256" fmla="*/ 261901 w 548320"/>
              <a:gd name="connsiteY256" fmla="*/ 552439 h 556321"/>
              <a:gd name="connsiteX257" fmla="*/ 265540 w 548320"/>
              <a:gd name="connsiteY257" fmla="*/ 552257 h 556321"/>
              <a:gd name="connsiteX258" fmla="*/ 269607 w 548320"/>
              <a:gd name="connsiteY258" fmla="*/ 552058 h 556321"/>
              <a:gd name="connsiteX259" fmla="*/ 275530 w 548320"/>
              <a:gd name="connsiteY259" fmla="*/ 551772 h 556321"/>
              <a:gd name="connsiteX260" fmla="*/ 277657 w 548320"/>
              <a:gd name="connsiteY260" fmla="*/ 551672 h 556321"/>
              <a:gd name="connsiteX261" fmla="*/ 286008 w 548320"/>
              <a:gd name="connsiteY261" fmla="*/ 551295 h 556321"/>
              <a:gd name="connsiteX262" fmla="*/ 303269 w 548320"/>
              <a:gd name="connsiteY262" fmla="*/ 550574 h 556321"/>
              <a:gd name="connsiteX263" fmla="*/ 308153 w 548320"/>
              <a:gd name="connsiteY263" fmla="*/ 550383 h 556321"/>
              <a:gd name="connsiteX264" fmla="*/ 314336 w 548320"/>
              <a:gd name="connsiteY264" fmla="*/ 550152 h 556321"/>
              <a:gd name="connsiteX265" fmla="*/ 316635 w 548320"/>
              <a:gd name="connsiteY265" fmla="*/ 550070 h 556321"/>
              <a:gd name="connsiteX266" fmla="*/ 327204 w 548320"/>
              <a:gd name="connsiteY266" fmla="*/ 549707 h 556321"/>
              <a:gd name="connsiteX267" fmla="*/ 327632 w 548320"/>
              <a:gd name="connsiteY267" fmla="*/ 549693 h 556321"/>
              <a:gd name="connsiteX268" fmla="*/ 328232 w 548320"/>
              <a:gd name="connsiteY268" fmla="*/ 549675 h 556321"/>
              <a:gd name="connsiteX269" fmla="*/ 328975 w 548320"/>
              <a:gd name="connsiteY269" fmla="*/ 549648 h 556321"/>
              <a:gd name="connsiteX270" fmla="*/ 331146 w 548320"/>
              <a:gd name="connsiteY270" fmla="*/ 549580 h 556321"/>
              <a:gd name="connsiteX271" fmla="*/ 331532 w 548320"/>
              <a:gd name="connsiteY271" fmla="*/ 549566 h 556321"/>
              <a:gd name="connsiteX272" fmla="*/ 332103 w 548320"/>
              <a:gd name="connsiteY272" fmla="*/ 549548 h 556321"/>
              <a:gd name="connsiteX273" fmla="*/ 332431 w 548320"/>
              <a:gd name="connsiteY273" fmla="*/ 549539 h 556321"/>
              <a:gd name="connsiteX274" fmla="*/ 336931 w 548320"/>
              <a:gd name="connsiteY274" fmla="*/ 549399 h 556321"/>
              <a:gd name="connsiteX275" fmla="*/ 337759 w 548320"/>
              <a:gd name="connsiteY275" fmla="*/ 549376 h 556321"/>
              <a:gd name="connsiteX276" fmla="*/ 340345 w 548320"/>
              <a:gd name="connsiteY276" fmla="*/ 549299 h 556321"/>
              <a:gd name="connsiteX277" fmla="*/ 344344 w 548320"/>
              <a:gd name="connsiteY277" fmla="*/ 549181 h 556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</a:cxnLst>
            <a:rect l="l" t="t" r="r" b="b"/>
            <a:pathLst>
              <a:path w="548320" h="556321">
                <a:moveTo>
                  <a:pt x="344344" y="549181"/>
                </a:moveTo>
                <a:lnTo>
                  <a:pt x="346716" y="549113"/>
                </a:lnTo>
                <a:lnTo>
                  <a:pt x="350494" y="550329"/>
                </a:lnTo>
                <a:lnTo>
                  <a:pt x="352440" y="550950"/>
                </a:lnTo>
                <a:lnTo>
                  <a:pt x="358792" y="552974"/>
                </a:lnTo>
                <a:lnTo>
                  <a:pt x="364000" y="554640"/>
                </a:lnTo>
                <a:lnTo>
                  <a:pt x="367015" y="554799"/>
                </a:lnTo>
                <a:lnTo>
                  <a:pt x="368246" y="554322"/>
                </a:lnTo>
                <a:lnTo>
                  <a:pt x="369929" y="554930"/>
                </a:lnTo>
                <a:lnTo>
                  <a:pt x="370387" y="554349"/>
                </a:lnTo>
                <a:lnTo>
                  <a:pt x="372040" y="552226"/>
                </a:lnTo>
                <a:lnTo>
                  <a:pt x="373221" y="550687"/>
                </a:lnTo>
                <a:lnTo>
                  <a:pt x="375560" y="547679"/>
                </a:lnTo>
                <a:lnTo>
                  <a:pt x="380865" y="540867"/>
                </a:lnTo>
                <a:lnTo>
                  <a:pt x="380640" y="528942"/>
                </a:lnTo>
                <a:lnTo>
                  <a:pt x="380499" y="521486"/>
                </a:lnTo>
                <a:lnTo>
                  <a:pt x="384712" y="515447"/>
                </a:lnTo>
                <a:lnTo>
                  <a:pt x="385102" y="515465"/>
                </a:lnTo>
                <a:lnTo>
                  <a:pt x="386357" y="515469"/>
                </a:lnTo>
                <a:lnTo>
                  <a:pt x="395517" y="515673"/>
                </a:lnTo>
                <a:lnTo>
                  <a:pt x="408382" y="515905"/>
                </a:lnTo>
                <a:lnTo>
                  <a:pt x="422067" y="516177"/>
                </a:lnTo>
                <a:lnTo>
                  <a:pt x="427646" y="516291"/>
                </a:lnTo>
                <a:lnTo>
                  <a:pt x="444974" y="516626"/>
                </a:lnTo>
                <a:lnTo>
                  <a:pt x="452166" y="516776"/>
                </a:lnTo>
                <a:lnTo>
                  <a:pt x="475542" y="517212"/>
                </a:lnTo>
                <a:lnTo>
                  <a:pt x="479866" y="517121"/>
                </a:lnTo>
                <a:lnTo>
                  <a:pt x="484191" y="517030"/>
                </a:lnTo>
                <a:lnTo>
                  <a:pt x="493758" y="512533"/>
                </a:lnTo>
                <a:lnTo>
                  <a:pt x="495497" y="511934"/>
                </a:lnTo>
                <a:lnTo>
                  <a:pt x="498477" y="510332"/>
                </a:lnTo>
                <a:lnTo>
                  <a:pt x="500730" y="509271"/>
                </a:lnTo>
                <a:lnTo>
                  <a:pt x="502914" y="507088"/>
                </a:lnTo>
                <a:lnTo>
                  <a:pt x="508997" y="503626"/>
                </a:lnTo>
                <a:lnTo>
                  <a:pt x="511207" y="502119"/>
                </a:lnTo>
                <a:lnTo>
                  <a:pt x="512598" y="501171"/>
                </a:lnTo>
                <a:lnTo>
                  <a:pt x="516908" y="498239"/>
                </a:lnTo>
                <a:lnTo>
                  <a:pt x="525947" y="492050"/>
                </a:lnTo>
                <a:lnTo>
                  <a:pt x="528760" y="490144"/>
                </a:lnTo>
                <a:lnTo>
                  <a:pt x="535342" y="485637"/>
                </a:lnTo>
                <a:lnTo>
                  <a:pt x="537274" y="485109"/>
                </a:lnTo>
                <a:lnTo>
                  <a:pt x="541316" y="483987"/>
                </a:lnTo>
                <a:lnTo>
                  <a:pt x="548763" y="481888"/>
                </a:lnTo>
                <a:lnTo>
                  <a:pt x="530501" y="417892"/>
                </a:lnTo>
                <a:lnTo>
                  <a:pt x="526795" y="404915"/>
                </a:lnTo>
                <a:lnTo>
                  <a:pt x="525992" y="401220"/>
                </a:lnTo>
                <a:lnTo>
                  <a:pt x="521826" y="387072"/>
                </a:lnTo>
                <a:lnTo>
                  <a:pt x="513738" y="358969"/>
                </a:lnTo>
                <a:lnTo>
                  <a:pt x="509712" y="345111"/>
                </a:lnTo>
                <a:lnTo>
                  <a:pt x="509385" y="337849"/>
                </a:lnTo>
                <a:lnTo>
                  <a:pt x="508691" y="322629"/>
                </a:lnTo>
                <a:lnTo>
                  <a:pt x="508179" y="313152"/>
                </a:lnTo>
                <a:lnTo>
                  <a:pt x="508850" y="305831"/>
                </a:lnTo>
                <a:lnTo>
                  <a:pt x="509572" y="298386"/>
                </a:lnTo>
                <a:lnTo>
                  <a:pt x="511453" y="277291"/>
                </a:lnTo>
                <a:lnTo>
                  <a:pt x="511770" y="273668"/>
                </a:lnTo>
                <a:lnTo>
                  <a:pt x="511956" y="271583"/>
                </a:lnTo>
                <a:lnTo>
                  <a:pt x="516526" y="265642"/>
                </a:lnTo>
                <a:lnTo>
                  <a:pt x="512808" y="262302"/>
                </a:lnTo>
                <a:lnTo>
                  <a:pt x="505475" y="255783"/>
                </a:lnTo>
                <a:lnTo>
                  <a:pt x="504286" y="254723"/>
                </a:lnTo>
                <a:lnTo>
                  <a:pt x="488608" y="240726"/>
                </a:lnTo>
                <a:lnTo>
                  <a:pt x="485575" y="237021"/>
                </a:lnTo>
                <a:lnTo>
                  <a:pt x="482675" y="233542"/>
                </a:lnTo>
                <a:lnTo>
                  <a:pt x="471304" y="219776"/>
                </a:lnTo>
                <a:lnTo>
                  <a:pt x="452930" y="219695"/>
                </a:lnTo>
                <a:lnTo>
                  <a:pt x="446023" y="219670"/>
                </a:lnTo>
                <a:lnTo>
                  <a:pt x="426186" y="219736"/>
                </a:lnTo>
                <a:lnTo>
                  <a:pt x="422561" y="219758"/>
                </a:lnTo>
                <a:lnTo>
                  <a:pt x="419676" y="206039"/>
                </a:lnTo>
                <a:lnTo>
                  <a:pt x="418043" y="198647"/>
                </a:lnTo>
                <a:lnTo>
                  <a:pt x="417691" y="197631"/>
                </a:lnTo>
                <a:lnTo>
                  <a:pt x="407102" y="197727"/>
                </a:lnTo>
                <a:lnTo>
                  <a:pt x="388207" y="197965"/>
                </a:lnTo>
                <a:lnTo>
                  <a:pt x="371563" y="198048"/>
                </a:lnTo>
                <a:lnTo>
                  <a:pt x="364858" y="208295"/>
                </a:lnTo>
                <a:lnTo>
                  <a:pt x="360492" y="214973"/>
                </a:lnTo>
                <a:lnTo>
                  <a:pt x="357535" y="213746"/>
                </a:lnTo>
                <a:lnTo>
                  <a:pt x="349378" y="210384"/>
                </a:lnTo>
                <a:lnTo>
                  <a:pt x="347045" y="209398"/>
                </a:lnTo>
                <a:lnTo>
                  <a:pt x="340079" y="204507"/>
                </a:lnTo>
                <a:lnTo>
                  <a:pt x="334214" y="200418"/>
                </a:lnTo>
                <a:lnTo>
                  <a:pt x="318675" y="185894"/>
                </a:lnTo>
                <a:lnTo>
                  <a:pt x="325561" y="167139"/>
                </a:lnTo>
                <a:lnTo>
                  <a:pt x="320626" y="165649"/>
                </a:lnTo>
                <a:lnTo>
                  <a:pt x="316280" y="164941"/>
                </a:lnTo>
                <a:lnTo>
                  <a:pt x="313307" y="163770"/>
                </a:lnTo>
                <a:lnTo>
                  <a:pt x="309332" y="162908"/>
                </a:lnTo>
                <a:lnTo>
                  <a:pt x="300521" y="161127"/>
                </a:lnTo>
                <a:lnTo>
                  <a:pt x="291836" y="159160"/>
                </a:lnTo>
                <a:lnTo>
                  <a:pt x="291215" y="159010"/>
                </a:lnTo>
                <a:lnTo>
                  <a:pt x="287593" y="158155"/>
                </a:lnTo>
                <a:lnTo>
                  <a:pt x="286300" y="157857"/>
                </a:lnTo>
                <a:lnTo>
                  <a:pt x="282053" y="156832"/>
                </a:lnTo>
                <a:lnTo>
                  <a:pt x="278890" y="156090"/>
                </a:lnTo>
                <a:lnTo>
                  <a:pt x="274622" y="153533"/>
                </a:lnTo>
                <a:lnTo>
                  <a:pt x="272948" y="152484"/>
                </a:lnTo>
                <a:lnTo>
                  <a:pt x="268088" y="149610"/>
                </a:lnTo>
                <a:lnTo>
                  <a:pt x="264051" y="147201"/>
                </a:lnTo>
                <a:lnTo>
                  <a:pt x="257267" y="143131"/>
                </a:lnTo>
                <a:lnTo>
                  <a:pt x="257668" y="131996"/>
                </a:lnTo>
                <a:lnTo>
                  <a:pt x="257787" y="129355"/>
                </a:lnTo>
                <a:lnTo>
                  <a:pt x="255681" y="111074"/>
                </a:lnTo>
                <a:lnTo>
                  <a:pt x="255306" y="109499"/>
                </a:lnTo>
                <a:lnTo>
                  <a:pt x="253998" y="99091"/>
                </a:lnTo>
                <a:lnTo>
                  <a:pt x="247711" y="90259"/>
                </a:lnTo>
                <a:lnTo>
                  <a:pt x="247408" y="88260"/>
                </a:lnTo>
                <a:lnTo>
                  <a:pt x="248945" y="84308"/>
                </a:lnTo>
                <a:lnTo>
                  <a:pt x="247983" y="80946"/>
                </a:lnTo>
                <a:lnTo>
                  <a:pt x="244483" y="77807"/>
                </a:lnTo>
                <a:lnTo>
                  <a:pt x="242735" y="75653"/>
                </a:lnTo>
                <a:lnTo>
                  <a:pt x="242133" y="73196"/>
                </a:lnTo>
                <a:lnTo>
                  <a:pt x="242264" y="72891"/>
                </a:lnTo>
                <a:lnTo>
                  <a:pt x="242292" y="72815"/>
                </a:lnTo>
                <a:lnTo>
                  <a:pt x="248301" y="56489"/>
                </a:lnTo>
                <a:lnTo>
                  <a:pt x="249096" y="54413"/>
                </a:lnTo>
                <a:lnTo>
                  <a:pt x="254912" y="40496"/>
                </a:lnTo>
                <a:lnTo>
                  <a:pt x="255571" y="37756"/>
                </a:lnTo>
                <a:lnTo>
                  <a:pt x="257069" y="34830"/>
                </a:lnTo>
                <a:lnTo>
                  <a:pt x="250227" y="27560"/>
                </a:lnTo>
                <a:lnTo>
                  <a:pt x="229869" y="278"/>
                </a:lnTo>
                <a:lnTo>
                  <a:pt x="227160" y="590"/>
                </a:lnTo>
                <a:lnTo>
                  <a:pt x="210784" y="2629"/>
                </a:lnTo>
                <a:lnTo>
                  <a:pt x="206224" y="49024"/>
                </a:lnTo>
                <a:lnTo>
                  <a:pt x="206016" y="51126"/>
                </a:lnTo>
                <a:lnTo>
                  <a:pt x="205507" y="56528"/>
                </a:lnTo>
                <a:lnTo>
                  <a:pt x="205670" y="58559"/>
                </a:lnTo>
                <a:lnTo>
                  <a:pt x="206390" y="67076"/>
                </a:lnTo>
                <a:lnTo>
                  <a:pt x="202838" y="66633"/>
                </a:lnTo>
                <a:lnTo>
                  <a:pt x="202512" y="66602"/>
                </a:lnTo>
                <a:lnTo>
                  <a:pt x="192293" y="65938"/>
                </a:lnTo>
                <a:lnTo>
                  <a:pt x="184246" y="65659"/>
                </a:lnTo>
                <a:lnTo>
                  <a:pt x="185200" y="68039"/>
                </a:lnTo>
                <a:lnTo>
                  <a:pt x="184787" y="70006"/>
                </a:lnTo>
                <a:lnTo>
                  <a:pt x="183712" y="73059"/>
                </a:lnTo>
                <a:lnTo>
                  <a:pt x="181640" y="74583"/>
                </a:lnTo>
                <a:lnTo>
                  <a:pt x="181012" y="75394"/>
                </a:lnTo>
                <a:lnTo>
                  <a:pt x="177906" y="77657"/>
                </a:lnTo>
                <a:lnTo>
                  <a:pt x="176638" y="80328"/>
                </a:lnTo>
                <a:lnTo>
                  <a:pt x="175088" y="81846"/>
                </a:lnTo>
                <a:lnTo>
                  <a:pt x="169471" y="84329"/>
                </a:lnTo>
                <a:lnTo>
                  <a:pt x="167100" y="86055"/>
                </a:lnTo>
                <a:lnTo>
                  <a:pt x="166791" y="86249"/>
                </a:lnTo>
                <a:lnTo>
                  <a:pt x="159838" y="92446"/>
                </a:lnTo>
                <a:lnTo>
                  <a:pt x="157033" y="92639"/>
                </a:lnTo>
                <a:lnTo>
                  <a:pt x="152352" y="92965"/>
                </a:lnTo>
                <a:lnTo>
                  <a:pt x="152702" y="98494"/>
                </a:lnTo>
                <a:lnTo>
                  <a:pt x="153964" y="109290"/>
                </a:lnTo>
                <a:lnTo>
                  <a:pt x="136667" y="109791"/>
                </a:lnTo>
                <a:lnTo>
                  <a:pt x="134801" y="109082"/>
                </a:lnTo>
                <a:lnTo>
                  <a:pt x="131712" y="107919"/>
                </a:lnTo>
                <a:lnTo>
                  <a:pt x="125083" y="109470"/>
                </a:lnTo>
                <a:lnTo>
                  <a:pt x="112779" y="112106"/>
                </a:lnTo>
                <a:lnTo>
                  <a:pt x="112525" y="112151"/>
                </a:lnTo>
                <a:lnTo>
                  <a:pt x="114982" y="127061"/>
                </a:lnTo>
                <a:lnTo>
                  <a:pt x="116087" y="133778"/>
                </a:lnTo>
                <a:lnTo>
                  <a:pt x="113216" y="140465"/>
                </a:lnTo>
                <a:lnTo>
                  <a:pt x="111680" y="142210"/>
                </a:lnTo>
                <a:lnTo>
                  <a:pt x="105126" y="143967"/>
                </a:lnTo>
                <a:lnTo>
                  <a:pt x="102522" y="144681"/>
                </a:lnTo>
                <a:lnTo>
                  <a:pt x="99516" y="145531"/>
                </a:lnTo>
                <a:lnTo>
                  <a:pt x="94635" y="145868"/>
                </a:lnTo>
                <a:lnTo>
                  <a:pt x="88244" y="146641"/>
                </a:lnTo>
                <a:lnTo>
                  <a:pt x="87829" y="147376"/>
                </a:lnTo>
                <a:lnTo>
                  <a:pt x="88338" y="153319"/>
                </a:lnTo>
                <a:lnTo>
                  <a:pt x="87408" y="156568"/>
                </a:lnTo>
                <a:lnTo>
                  <a:pt x="86878" y="158535"/>
                </a:lnTo>
                <a:lnTo>
                  <a:pt x="85098" y="159639"/>
                </a:lnTo>
                <a:lnTo>
                  <a:pt x="82567" y="161059"/>
                </a:lnTo>
                <a:lnTo>
                  <a:pt x="80385" y="163897"/>
                </a:lnTo>
                <a:lnTo>
                  <a:pt x="78800" y="163390"/>
                </a:lnTo>
                <a:lnTo>
                  <a:pt x="72474" y="161763"/>
                </a:lnTo>
                <a:lnTo>
                  <a:pt x="71783" y="163623"/>
                </a:lnTo>
                <a:lnTo>
                  <a:pt x="68033" y="171130"/>
                </a:lnTo>
                <a:lnTo>
                  <a:pt x="67353" y="172541"/>
                </a:lnTo>
                <a:lnTo>
                  <a:pt x="65240" y="178877"/>
                </a:lnTo>
                <a:lnTo>
                  <a:pt x="62000" y="188642"/>
                </a:lnTo>
                <a:lnTo>
                  <a:pt x="47587" y="181780"/>
                </a:lnTo>
                <a:lnTo>
                  <a:pt x="47188" y="182568"/>
                </a:lnTo>
                <a:lnTo>
                  <a:pt x="34037" y="193615"/>
                </a:lnTo>
                <a:lnTo>
                  <a:pt x="33975" y="194571"/>
                </a:lnTo>
                <a:lnTo>
                  <a:pt x="32600" y="212253"/>
                </a:lnTo>
                <a:lnTo>
                  <a:pt x="30892" y="218676"/>
                </a:lnTo>
                <a:lnTo>
                  <a:pt x="13994" y="222067"/>
                </a:lnTo>
                <a:lnTo>
                  <a:pt x="443" y="224911"/>
                </a:lnTo>
                <a:lnTo>
                  <a:pt x="580" y="226172"/>
                </a:lnTo>
                <a:lnTo>
                  <a:pt x="1224" y="232054"/>
                </a:lnTo>
                <a:lnTo>
                  <a:pt x="1370" y="233389"/>
                </a:lnTo>
                <a:lnTo>
                  <a:pt x="1402" y="233686"/>
                </a:lnTo>
                <a:lnTo>
                  <a:pt x="1705" y="236455"/>
                </a:lnTo>
                <a:lnTo>
                  <a:pt x="2520" y="243895"/>
                </a:lnTo>
                <a:lnTo>
                  <a:pt x="2804" y="246491"/>
                </a:lnTo>
                <a:lnTo>
                  <a:pt x="3040" y="248642"/>
                </a:lnTo>
                <a:lnTo>
                  <a:pt x="3208" y="250174"/>
                </a:lnTo>
                <a:lnTo>
                  <a:pt x="3623" y="253956"/>
                </a:lnTo>
                <a:lnTo>
                  <a:pt x="4075" y="258085"/>
                </a:lnTo>
                <a:lnTo>
                  <a:pt x="4178" y="259024"/>
                </a:lnTo>
                <a:lnTo>
                  <a:pt x="8725" y="257850"/>
                </a:lnTo>
                <a:lnTo>
                  <a:pt x="19195" y="255222"/>
                </a:lnTo>
                <a:lnTo>
                  <a:pt x="21470" y="254631"/>
                </a:lnTo>
                <a:lnTo>
                  <a:pt x="31493" y="252108"/>
                </a:lnTo>
                <a:lnTo>
                  <a:pt x="32341" y="260345"/>
                </a:lnTo>
                <a:lnTo>
                  <a:pt x="33155" y="268260"/>
                </a:lnTo>
                <a:lnTo>
                  <a:pt x="42027" y="263880"/>
                </a:lnTo>
                <a:lnTo>
                  <a:pt x="65196" y="252766"/>
                </a:lnTo>
                <a:lnTo>
                  <a:pt x="69121" y="250648"/>
                </a:lnTo>
                <a:lnTo>
                  <a:pt x="69724" y="257258"/>
                </a:lnTo>
                <a:lnTo>
                  <a:pt x="71134" y="273133"/>
                </a:lnTo>
                <a:lnTo>
                  <a:pt x="71412" y="275929"/>
                </a:lnTo>
                <a:lnTo>
                  <a:pt x="72108" y="283506"/>
                </a:lnTo>
                <a:lnTo>
                  <a:pt x="73082" y="293879"/>
                </a:lnTo>
                <a:lnTo>
                  <a:pt x="45247" y="295820"/>
                </a:lnTo>
                <a:lnTo>
                  <a:pt x="36064" y="296459"/>
                </a:lnTo>
                <a:lnTo>
                  <a:pt x="28150" y="297011"/>
                </a:lnTo>
                <a:lnTo>
                  <a:pt x="36239" y="309892"/>
                </a:lnTo>
                <a:lnTo>
                  <a:pt x="36894" y="310874"/>
                </a:lnTo>
                <a:lnTo>
                  <a:pt x="37315" y="311530"/>
                </a:lnTo>
                <a:lnTo>
                  <a:pt x="42395" y="319582"/>
                </a:lnTo>
                <a:lnTo>
                  <a:pt x="43204" y="321049"/>
                </a:lnTo>
                <a:lnTo>
                  <a:pt x="44164" y="322351"/>
                </a:lnTo>
                <a:lnTo>
                  <a:pt x="47163" y="327145"/>
                </a:lnTo>
                <a:lnTo>
                  <a:pt x="47708" y="327989"/>
                </a:lnTo>
                <a:lnTo>
                  <a:pt x="50272" y="332029"/>
                </a:lnTo>
                <a:lnTo>
                  <a:pt x="55963" y="341306"/>
                </a:lnTo>
                <a:lnTo>
                  <a:pt x="59365" y="346266"/>
                </a:lnTo>
                <a:lnTo>
                  <a:pt x="63781" y="353427"/>
                </a:lnTo>
                <a:lnTo>
                  <a:pt x="69950" y="363171"/>
                </a:lnTo>
                <a:lnTo>
                  <a:pt x="74720" y="370731"/>
                </a:lnTo>
                <a:lnTo>
                  <a:pt x="79823" y="378788"/>
                </a:lnTo>
                <a:lnTo>
                  <a:pt x="80571" y="379991"/>
                </a:lnTo>
                <a:lnTo>
                  <a:pt x="86618" y="389514"/>
                </a:lnTo>
                <a:lnTo>
                  <a:pt x="89703" y="394397"/>
                </a:lnTo>
                <a:lnTo>
                  <a:pt x="93660" y="400675"/>
                </a:lnTo>
                <a:lnTo>
                  <a:pt x="97670" y="407001"/>
                </a:lnTo>
                <a:lnTo>
                  <a:pt x="105930" y="420040"/>
                </a:lnTo>
                <a:lnTo>
                  <a:pt x="109312" y="425382"/>
                </a:lnTo>
                <a:lnTo>
                  <a:pt x="111196" y="428336"/>
                </a:lnTo>
                <a:lnTo>
                  <a:pt x="114944" y="434273"/>
                </a:lnTo>
                <a:lnTo>
                  <a:pt x="129522" y="457284"/>
                </a:lnTo>
                <a:lnTo>
                  <a:pt x="131097" y="459523"/>
                </a:lnTo>
                <a:lnTo>
                  <a:pt x="138205" y="470960"/>
                </a:lnTo>
                <a:lnTo>
                  <a:pt x="143978" y="479970"/>
                </a:lnTo>
                <a:lnTo>
                  <a:pt x="165331" y="513713"/>
                </a:lnTo>
                <a:lnTo>
                  <a:pt x="192589" y="556600"/>
                </a:lnTo>
                <a:lnTo>
                  <a:pt x="196309" y="556346"/>
                </a:lnTo>
                <a:lnTo>
                  <a:pt x="203094" y="555888"/>
                </a:lnTo>
                <a:lnTo>
                  <a:pt x="207029" y="555629"/>
                </a:lnTo>
                <a:lnTo>
                  <a:pt x="221672" y="554694"/>
                </a:lnTo>
                <a:lnTo>
                  <a:pt x="236248" y="553827"/>
                </a:lnTo>
                <a:lnTo>
                  <a:pt x="236676" y="553805"/>
                </a:lnTo>
                <a:lnTo>
                  <a:pt x="237104" y="553778"/>
                </a:lnTo>
                <a:lnTo>
                  <a:pt x="238915" y="553673"/>
                </a:lnTo>
                <a:lnTo>
                  <a:pt x="240499" y="553587"/>
                </a:lnTo>
                <a:lnTo>
                  <a:pt x="243166" y="553437"/>
                </a:lnTo>
                <a:lnTo>
                  <a:pt x="246005" y="553278"/>
                </a:lnTo>
                <a:lnTo>
                  <a:pt x="251513" y="552979"/>
                </a:lnTo>
                <a:lnTo>
                  <a:pt x="261901" y="552439"/>
                </a:lnTo>
                <a:lnTo>
                  <a:pt x="265540" y="552257"/>
                </a:lnTo>
                <a:lnTo>
                  <a:pt x="269607" y="552058"/>
                </a:lnTo>
                <a:lnTo>
                  <a:pt x="275530" y="551772"/>
                </a:lnTo>
                <a:lnTo>
                  <a:pt x="277657" y="551672"/>
                </a:lnTo>
                <a:lnTo>
                  <a:pt x="286008" y="551295"/>
                </a:lnTo>
                <a:lnTo>
                  <a:pt x="303269" y="550574"/>
                </a:lnTo>
                <a:lnTo>
                  <a:pt x="308153" y="550383"/>
                </a:lnTo>
                <a:lnTo>
                  <a:pt x="314336" y="550152"/>
                </a:lnTo>
                <a:lnTo>
                  <a:pt x="316635" y="550070"/>
                </a:lnTo>
                <a:lnTo>
                  <a:pt x="327204" y="549707"/>
                </a:lnTo>
                <a:lnTo>
                  <a:pt x="327632" y="549693"/>
                </a:lnTo>
                <a:lnTo>
                  <a:pt x="328232" y="549675"/>
                </a:lnTo>
                <a:lnTo>
                  <a:pt x="328975" y="549648"/>
                </a:lnTo>
                <a:lnTo>
                  <a:pt x="331146" y="549580"/>
                </a:lnTo>
                <a:lnTo>
                  <a:pt x="331532" y="549566"/>
                </a:lnTo>
                <a:lnTo>
                  <a:pt x="332103" y="549548"/>
                </a:lnTo>
                <a:lnTo>
                  <a:pt x="332431" y="549539"/>
                </a:lnTo>
                <a:lnTo>
                  <a:pt x="336931" y="549399"/>
                </a:lnTo>
                <a:lnTo>
                  <a:pt x="337759" y="549376"/>
                </a:lnTo>
                <a:lnTo>
                  <a:pt x="340345" y="549299"/>
                </a:lnTo>
                <a:lnTo>
                  <a:pt x="344344" y="54918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A7260C91-A01F-1397-6722-AFAC805DBE78}"/>
              </a:ext>
            </a:extLst>
          </p:cNvPr>
          <p:cNvSpPr>
            <a:spLocks/>
          </p:cNvSpPr>
          <p:nvPr/>
        </p:nvSpPr>
        <p:spPr>
          <a:xfrm flipV="1">
            <a:off x="8505072" y="3443005"/>
            <a:ext cx="697664" cy="298584"/>
          </a:xfrm>
          <a:custGeom>
            <a:avLst/>
            <a:gdLst>
              <a:gd name="connsiteX0" fmla="*/ 383019 w 475107"/>
              <a:gd name="connsiteY0" fmla="*/ 107201 h 203335"/>
              <a:gd name="connsiteX1" fmla="*/ 382339 w 475107"/>
              <a:gd name="connsiteY1" fmla="*/ 106423 h 203335"/>
              <a:gd name="connsiteX2" fmla="*/ 380642 w 475107"/>
              <a:gd name="connsiteY2" fmla="*/ 105030 h 203335"/>
              <a:gd name="connsiteX3" fmla="*/ 380583 w 475107"/>
              <a:gd name="connsiteY3" fmla="*/ 102633 h 203335"/>
              <a:gd name="connsiteX4" fmla="*/ 377426 w 475107"/>
              <a:gd name="connsiteY4" fmla="*/ 97891 h 203335"/>
              <a:gd name="connsiteX5" fmla="*/ 373906 w 475107"/>
              <a:gd name="connsiteY5" fmla="*/ 91361 h 203335"/>
              <a:gd name="connsiteX6" fmla="*/ 371347 w 475107"/>
              <a:gd name="connsiteY6" fmla="*/ 84244 h 203335"/>
              <a:gd name="connsiteX7" fmla="*/ 369125 w 475107"/>
              <a:gd name="connsiteY7" fmla="*/ 78515 h 203335"/>
              <a:gd name="connsiteX8" fmla="*/ 365564 w 475107"/>
              <a:gd name="connsiteY8" fmla="*/ 77889 h 203335"/>
              <a:gd name="connsiteX9" fmla="*/ 360901 w 475107"/>
              <a:gd name="connsiteY9" fmla="*/ 74289 h 203335"/>
              <a:gd name="connsiteX10" fmla="*/ 356464 w 475107"/>
              <a:gd name="connsiteY10" fmla="*/ 68426 h 203335"/>
              <a:gd name="connsiteX11" fmla="*/ 350948 w 475107"/>
              <a:gd name="connsiteY11" fmla="*/ 62811 h 203335"/>
              <a:gd name="connsiteX12" fmla="*/ 350358 w 475107"/>
              <a:gd name="connsiteY12" fmla="*/ 61811 h 203335"/>
              <a:gd name="connsiteX13" fmla="*/ 349519 w 475107"/>
              <a:gd name="connsiteY13" fmla="*/ 63179 h 203335"/>
              <a:gd name="connsiteX14" fmla="*/ 345559 w 475107"/>
              <a:gd name="connsiteY14" fmla="*/ 59936 h 203335"/>
              <a:gd name="connsiteX15" fmla="*/ 341907 w 475107"/>
              <a:gd name="connsiteY15" fmla="*/ 57638 h 203335"/>
              <a:gd name="connsiteX16" fmla="*/ 334373 w 475107"/>
              <a:gd name="connsiteY16" fmla="*/ 55933 h 203335"/>
              <a:gd name="connsiteX17" fmla="*/ 329455 w 475107"/>
              <a:gd name="connsiteY17" fmla="*/ 54327 h 203335"/>
              <a:gd name="connsiteX18" fmla="*/ 325286 w 475107"/>
              <a:gd name="connsiteY18" fmla="*/ 52512 h 203335"/>
              <a:gd name="connsiteX19" fmla="*/ 324883 w 475107"/>
              <a:gd name="connsiteY19" fmla="*/ 49658 h 203335"/>
              <a:gd name="connsiteX20" fmla="*/ 321553 w 475107"/>
              <a:gd name="connsiteY20" fmla="*/ 47684 h 203335"/>
              <a:gd name="connsiteX21" fmla="*/ 318967 w 475107"/>
              <a:gd name="connsiteY21" fmla="*/ 46365 h 203335"/>
              <a:gd name="connsiteX22" fmla="*/ 315329 w 475107"/>
              <a:gd name="connsiteY22" fmla="*/ 41205 h 203335"/>
              <a:gd name="connsiteX23" fmla="*/ 306756 w 475107"/>
              <a:gd name="connsiteY23" fmla="*/ 37285 h 203335"/>
              <a:gd name="connsiteX24" fmla="*/ 304760 w 475107"/>
              <a:gd name="connsiteY24" fmla="*/ 33820 h 203335"/>
              <a:gd name="connsiteX25" fmla="*/ 303091 w 475107"/>
              <a:gd name="connsiteY25" fmla="*/ 30713 h 203335"/>
              <a:gd name="connsiteX26" fmla="*/ 297979 w 475107"/>
              <a:gd name="connsiteY26" fmla="*/ 30809 h 203335"/>
              <a:gd name="connsiteX27" fmla="*/ 294658 w 475107"/>
              <a:gd name="connsiteY27" fmla="*/ 27953 h 203335"/>
              <a:gd name="connsiteX28" fmla="*/ 290888 w 475107"/>
              <a:gd name="connsiteY28" fmla="*/ 28412 h 203335"/>
              <a:gd name="connsiteX29" fmla="*/ 285540 w 475107"/>
              <a:gd name="connsiteY29" fmla="*/ 24240 h 203335"/>
              <a:gd name="connsiteX30" fmla="*/ 282156 w 475107"/>
              <a:gd name="connsiteY30" fmla="*/ 27199 h 203335"/>
              <a:gd name="connsiteX31" fmla="*/ 277515 w 475107"/>
              <a:gd name="connsiteY31" fmla="*/ 27214 h 203335"/>
              <a:gd name="connsiteX32" fmla="*/ 269586 w 475107"/>
              <a:gd name="connsiteY32" fmla="*/ 20757 h 203335"/>
              <a:gd name="connsiteX33" fmla="*/ 265299 w 475107"/>
              <a:gd name="connsiteY33" fmla="*/ 25754 h 203335"/>
              <a:gd name="connsiteX34" fmla="*/ 260704 w 475107"/>
              <a:gd name="connsiteY34" fmla="*/ 24171 h 203335"/>
              <a:gd name="connsiteX35" fmla="*/ 263367 w 475107"/>
              <a:gd name="connsiteY35" fmla="*/ 30449 h 203335"/>
              <a:gd name="connsiteX36" fmla="*/ 245716 w 475107"/>
              <a:gd name="connsiteY36" fmla="*/ 34383 h 203335"/>
              <a:gd name="connsiteX37" fmla="*/ 236717 w 475107"/>
              <a:gd name="connsiteY37" fmla="*/ 37184 h 203335"/>
              <a:gd name="connsiteX38" fmla="*/ 236485 w 475107"/>
              <a:gd name="connsiteY38" fmla="*/ 34417 h 203335"/>
              <a:gd name="connsiteX39" fmla="*/ 233251 w 475107"/>
              <a:gd name="connsiteY39" fmla="*/ 34836 h 203335"/>
              <a:gd name="connsiteX40" fmla="*/ 231650 w 475107"/>
              <a:gd name="connsiteY40" fmla="*/ 36478 h 203335"/>
              <a:gd name="connsiteX41" fmla="*/ 216902 w 475107"/>
              <a:gd name="connsiteY41" fmla="*/ 33945 h 203335"/>
              <a:gd name="connsiteX42" fmla="*/ 218186 w 475107"/>
              <a:gd name="connsiteY42" fmla="*/ 29471 h 203335"/>
              <a:gd name="connsiteX43" fmla="*/ 216090 w 475107"/>
              <a:gd name="connsiteY43" fmla="*/ 24284 h 203335"/>
              <a:gd name="connsiteX44" fmla="*/ 217682 w 475107"/>
              <a:gd name="connsiteY44" fmla="*/ 22219 h 203335"/>
              <a:gd name="connsiteX45" fmla="*/ 214711 w 475107"/>
              <a:gd name="connsiteY45" fmla="*/ 20734 h 203335"/>
              <a:gd name="connsiteX46" fmla="*/ 212674 w 475107"/>
              <a:gd name="connsiteY46" fmla="*/ 20132 h 203335"/>
              <a:gd name="connsiteX47" fmla="*/ 209957 w 475107"/>
              <a:gd name="connsiteY47" fmla="*/ 21199 h 203335"/>
              <a:gd name="connsiteX48" fmla="*/ 205335 w 475107"/>
              <a:gd name="connsiteY48" fmla="*/ 19495 h 203335"/>
              <a:gd name="connsiteX49" fmla="*/ 201824 w 475107"/>
              <a:gd name="connsiteY49" fmla="*/ 20112 h 203335"/>
              <a:gd name="connsiteX50" fmla="*/ 196725 w 475107"/>
              <a:gd name="connsiteY50" fmla="*/ 17672 h 203335"/>
              <a:gd name="connsiteX51" fmla="*/ 194784 w 475107"/>
              <a:gd name="connsiteY51" fmla="*/ 18830 h 203335"/>
              <a:gd name="connsiteX52" fmla="*/ 189009 w 475107"/>
              <a:gd name="connsiteY52" fmla="*/ 15894 h 203335"/>
              <a:gd name="connsiteX53" fmla="*/ 187276 w 475107"/>
              <a:gd name="connsiteY53" fmla="*/ 13355 h 203335"/>
              <a:gd name="connsiteX54" fmla="*/ 183479 w 475107"/>
              <a:gd name="connsiteY54" fmla="*/ 12804 h 203335"/>
              <a:gd name="connsiteX55" fmla="*/ 181892 w 475107"/>
              <a:gd name="connsiteY55" fmla="*/ 13938 h 203335"/>
              <a:gd name="connsiteX56" fmla="*/ 181229 w 475107"/>
              <a:gd name="connsiteY56" fmla="*/ 13550 h 203335"/>
              <a:gd name="connsiteX57" fmla="*/ 178571 w 475107"/>
              <a:gd name="connsiteY57" fmla="*/ 9901 h 203335"/>
              <a:gd name="connsiteX58" fmla="*/ 178158 w 475107"/>
              <a:gd name="connsiteY58" fmla="*/ 5836 h 203335"/>
              <a:gd name="connsiteX59" fmla="*/ 175682 w 475107"/>
              <a:gd name="connsiteY59" fmla="*/ 2113 h 203335"/>
              <a:gd name="connsiteX60" fmla="*/ 172152 w 475107"/>
              <a:gd name="connsiteY60" fmla="*/ 3400 h 203335"/>
              <a:gd name="connsiteX61" fmla="*/ 167807 w 475107"/>
              <a:gd name="connsiteY61" fmla="*/ 2477 h 203335"/>
              <a:gd name="connsiteX62" fmla="*/ 167643 w 475107"/>
              <a:gd name="connsiteY62" fmla="*/ 3856 h 203335"/>
              <a:gd name="connsiteX63" fmla="*/ 166605 w 475107"/>
              <a:gd name="connsiteY63" fmla="*/ 4148 h 203335"/>
              <a:gd name="connsiteX64" fmla="*/ 163806 w 475107"/>
              <a:gd name="connsiteY64" fmla="*/ 1496 h 203335"/>
              <a:gd name="connsiteX65" fmla="*/ 156230 w 475107"/>
              <a:gd name="connsiteY65" fmla="*/ 1300 h 203335"/>
              <a:gd name="connsiteX66" fmla="*/ 153232 w 475107"/>
              <a:gd name="connsiteY66" fmla="*/ 1745 h 203335"/>
              <a:gd name="connsiteX67" fmla="*/ 149140 w 475107"/>
              <a:gd name="connsiteY67" fmla="*/ 1255 h 203335"/>
              <a:gd name="connsiteX68" fmla="*/ 137232 w 475107"/>
              <a:gd name="connsiteY68" fmla="*/ 904 h 203335"/>
              <a:gd name="connsiteX69" fmla="*/ 115549 w 475107"/>
              <a:gd name="connsiteY69" fmla="*/ 772 h 203335"/>
              <a:gd name="connsiteX70" fmla="*/ 92600 w 475107"/>
              <a:gd name="connsiteY70" fmla="*/ 580 h 203335"/>
              <a:gd name="connsiteX71" fmla="*/ 69652 w 475107"/>
              <a:gd name="connsiteY71" fmla="*/ 406 h 203335"/>
              <a:gd name="connsiteX72" fmla="*/ 38964 w 475107"/>
              <a:gd name="connsiteY72" fmla="*/ 44887 h 203335"/>
              <a:gd name="connsiteX73" fmla="*/ 12958 w 475107"/>
              <a:gd name="connsiteY73" fmla="*/ 82544 h 203335"/>
              <a:gd name="connsiteX74" fmla="*/ 2320 w 475107"/>
              <a:gd name="connsiteY74" fmla="*/ 97239 h 203335"/>
              <a:gd name="connsiteX75" fmla="*/ 1880 w 475107"/>
              <a:gd name="connsiteY75" fmla="*/ 116314 h 203335"/>
              <a:gd name="connsiteX76" fmla="*/ 175 w 475107"/>
              <a:gd name="connsiteY76" fmla="*/ 119714 h 203335"/>
              <a:gd name="connsiteX77" fmla="*/ 515 w 475107"/>
              <a:gd name="connsiteY77" fmla="*/ 127894 h 203335"/>
              <a:gd name="connsiteX78" fmla="*/ 1558 w 475107"/>
              <a:gd name="connsiteY78" fmla="*/ 130119 h 203335"/>
              <a:gd name="connsiteX79" fmla="*/ 955 w 475107"/>
              <a:gd name="connsiteY79" fmla="*/ 133888 h 203335"/>
              <a:gd name="connsiteX80" fmla="*/ 9524 w 475107"/>
              <a:gd name="connsiteY80" fmla="*/ 139559 h 203335"/>
              <a:gd name="connsiteX81" fmla="*/ 15063 w 475107"/>
              <a:gd name="connsiteY81" fmla="*/ 138711 h 203335"/>
              <a:gd name="connsiteX82" fmla="*/ 20601 w 475107"/>
              <a:gd name="connsiteY82" fmla="*/ 140380 h 203335"/>
              <a:gd name="connsiteX83" fmla="*/ 21491 w 475107"/>
              <a:gd name="connsiteY83" fmla="*/ 141727 h 203335"/>
              <a:gd name="connsiteX84" fmla="*/ 29873 w 475107"/>
              <a:gd name="connsiteY84" fmla="*/ 141603 h 203335"/>
              <a:gd name="connsiteX85" fmla="*/ 33616 w 475107"/>
              <a:gd name="connsiteY85" fmla="*/ 147499 h 203335"/>
              <a:gd name="connsiteX86" fmla="*/ 37299 w 475107"/>
              <a:gd name="connsiteY86" fmla="*/ 146594 h 203335"/>
              <a:gd name="connsiteX87" fmla="*/ 46667 w 475107"/>
              <a:gd name="connsiteY87" fmla="*/ 146035 h 203335"/>
              <a:gd name="connsiteX88" fmla="*/ 49479 w 475107"/>
              <a:gd name="connsiteY88" fmla="*/ 147294 h 203335"/>
              <a:gd name="connsiteX89" fmla="*/ 54841 w 475107"/>
              <a:gd name="connsiteY89" fmla="*/ 143779 h 203335"/>
              <a:gd name="connsiteX90" fmla="*/ 58189 w 475107"/>
              <a:gd name="connsiteY90" fmla="*/ 145830 h 203335"/>
              <a:gd name="connsiteX91" fmla="*/ 60761 w 475107"/>
              <a:gd name="connsiteY91" fmla="*/ 145453 h 203335"/>
              <a:gd name="connsiteX92" fmla="*/ 63705 w 475107"/>
              <a:gd name="connsiteY92" fmla="*/ 143516 h 203335"/>
              <a:gd name="connsiteX93" fmla="*/ 66254 w 475107"/>
              <a:gd name="connsiteY93" fmla="*/ 144201 h 203335"/>
              <a:gd name="connsiteX94" fmla="*/ 66739 w 475107"/>
              <a:gd name="connsiteY94" fmla="*/ 146093 h 203335"/>
              <a:gd name="connsiteX95" fmla="*/ 67946 w 475107"/>
              <a:gd name="connsiteY95" fmla="*/ 146609 h 203335"/>
              <a:gd name="connsiteX96" fmla="*/ 78416 w 475107"/>
              <a:gd name="connsiteY96" fmla="*/ 147047 h 203335"/>
              <a:gd name="connsiteX97" fmla="*/ 80117 w 475107"/>
              <a:gd name="connsiteY97" fmla="*/ 146173 h 203335"/>
              <a:gd name="connsiteX98" fmla="*/ 81709 w 475107"/>
              <a:gd name="connsiteY98" fmla="*/ 147447 h 203335"/>
              <a:gd name="connsiteX99" fmla="*/ 82521 w 475107"/>
              <a:gd name="connsiteY99" fmla="*/ 149988 h 203335"/>
              <a:gd name="connsiteX100" fmla="*/ 84812 w 475107"/>
              <a:gd name="connsiteY100" fmla="*/ 151032 h 203335"/>
              <a:gd name="connsiteX101" fmla="*/ 85842 w 475107"/>
              <a:gd name="connsiteY101" fmla="*/ 150651 h 203335"/>
              <a:gd name="connsiteX102" fmla="*/ 87778 w 475107"/>
              <a:gd name="connsiteY102" fmla="*/ 146863 h 203335"/>
              <a:gd name="connsiteX103" fmla="*/ 91226 w 475107"/>
              <a:gd name="connsiteY103" fmla="*/ 147559 h 203335"/>
              <a:gd name="connsiteX104" fmla="*/ 97304 w 475107"/>
              <a:gd name="connsiteY104" fmla="*/ 145615 h 203335"/>
              <a:gd name="connsiteX105" fmla="*/ 102231 w 475107"/>
              <a:gd name="connsiteY105" fmla="*/ 145431 h 203335"/>
              <a:gd name="connsiteX106" fmla="*/ 104041 w 475107"/>
              <a:gd name="connsiteY106" fmla="*/ 146841 h 203335"/>
              <a:gd name="connsiteX107" fmla="*/ 107520 w 475107"/>
              <a:gd name="connsiteY107" fmla="*/ 146958 h 203335"/>
              <a:gd name="connsiteX108" fmla="*/ 108586 w 475107"/>
              <a:gd name="connsiteY108" fmla="*/ 149213 h 203335"/>
              <a:gd name="connsiteX109" fmla="*/ 114515 w 475107"/>
              <a:gd name="connsiteY109" fmla="*/ 149065 h 203335"/>
              <a:gd name="connsiteX110" fmla="*/ 116638 w 475107"/>
              <a:gd name="connsiteY110" fmla="*/ 151262 h 203335"/>
              <a:gd name="connsiteX111" fmla="*/ 115794 w 475107"/>
              <a:gd name="connsiteY111" fmla="*/ 152939 h 203335"/>
              <a:gd name="connsiteX112" fmla="*/ 116098 w 475107"/>
              <a:gd name="connsiteY112" fmla="*/ 154072 h 203335"/>
              <a:gd name="connsiteX113" fmla="*/ 121034 w 475107"/>
              <a:gd name="connsiteY113" fmla="*/ 154215 h 203335"/>
              <a:gd name="connsiteX114" fmla="*/ 122499 w 475107"/>
              <a:gd name="connsiteY114" fmla="*/ 153380 h 203335"/>
              <a:gd name="connsiteX115" fmla="*/ 125783 w 475107"/>
              <a:gd name="connsiteY115" fmla="*/ 155354 h 203335"/>
              <a:gd name="connsiteX116" fmla="*/ 128858 w 475107"/>
              <a:gd name="connsiteY116" fmla="*/ 154777 h 203335"/>
              <a:gd name="connsiteX117" fmla="*/ 135944 w 475107"/>
              <a:gd name="connsiteY117" fmla="*/ 160502 h 203335"/>
              <a:gd name="connsiteX118" fmla="*/ 140471 w 475107"/>
              <a:gd name="connsiteY118" fmla="*/ 161803 h 203335"/>
              <a:gd name="connsiteX119" fmla="*/ 143801 w 475107"/>
              <a:gd name="connsiteY119" fmla="*/ 163815 h 203335"/>
              <a:gd name="connsiteX120" fmla="*/ 145806 w 475107"/>
              <a:gd name="connsiteY120" fmla="*/ 167723 h 203335"/>
              <a:gd name="connsiteX121" fmla="*/ 149879 w 475107"/>
              <a:gd name="connsiteY121" fmla="*/ 170485 h 203335"/>
              <a:gd name="connsiteX122" fmla="*/ 151676 w 475107"/>
              <a:gd name="connsiteY122" fmla="*/ 169898 h 203335"/>
              <a:gd name="connsiteX123" fmla="*/ 153576 w 475107"/>
              <a:gd name="connsiteY123" fmla="*/ 167699 h 203335"/>
              <a:gd name="connsiteX124" fmla="*/ 167471 w 475107"/>
              <a:gd name="connsiteY124" fmla="*/ 167368 h 203335"/>
              <a:gd name="connsiteX125" fmla="*/ 166015 w 475107"/>
              <a:gd name="connsiteY125" fmla="*/ 170331 h 203335"/>
              <a:gd name="connsiteX126" fmla="*/ 168392 w 475107"/>
              <a:gd name="connsiteY126" fmla="*/ 170776 h 203335"/>
              <a:gd name="connsiteX127" fmla="*/ 178186 w 475107"/>
              <a:gd name="connsiteY127" fmla="*/ 176761 h 203335"/>
              <a:gd name="connsiteX128" fmla="*/ 181955 w 475107"/>
              <a:gd name="connsiteY128" fmla="*/ 174412 h 203335"/>
              <a:gd name="connsiteX129" fmla="*/ 182441 w 475107"/>
              <a:gd name="connsiteY129" fmla="*/ 172396 h 203335"/>
              <a:gd name="connsiteX130" fmla="*/ 189984 w 475107"/>
              <a:gd name="connsiteY130" fmla="*/ 173517 h 203335"/>
              <a:gd name="connsiteX131" fmla="*/ 189962 w 475107"/>
              <a:gd name="connsiteY131" fmla="*/ 171142 h 203335"/>
              <a:gd name="connsiteX132" fmla="*/ 191685 w 475107"/>
              <a:gd name="connsiteY132" fmla="*/ 169170 h 203335"/>
              <a:gd name="connsiteX133" fmla="*/ 204555 w 475107"/>
              <a:gd name="connsiteY133" fmla="*/ 165048 h 203335"/>
              <a:gd name="connsiteX134" fmla="*/ 210493 w 475107"/>
              <a:gd name="connsiteY134" fmla="*/ 166302 h 203335"/>
              <a:gd name="connsiteX135" fmla="*/ 214997 w 475107"/>
              <a:gd name="connsiteY135" fmla="*/ 165611 h 203335"/>
              <a:gd name="connsiteX136" fmla="*/ 217501 w 475107"/>
              <a:gd name="connsiteY136" fmla="*/ 167421 h 203335"/>
              <a:gd name="connsiteX137" fmla="*/ 222092 w 475107"/>
              <a:gd name="connsiteY137" fmla="*/ 169230 h 203335"/>
              <a:gd name="connsiteX138" fmla="*/ 228638 w 475107"/>
              <a:gd name="connsiteY138" fmla="*/ 169974 h 203335"/>
              <a:gd name="connsiteX139" fmla="*/ 231999 w 475107"/>
              <a:gd name="connsiteY139" fmla="*/ 169262 h 203335"/>
              <a:gd name="connsiteX140" fmla="*/ 235905 w 475107"/>
              <a:gd name="connsiteY140" fmla="*/ 166924 h 203335"/>
              <a:gd name="connsiteX141" fmla="*/ 238617 w 475107"/>
              <a:gd name="connsiteY141" fmla="*/ 167904 h 203335"/>
              <a:gd name="connsiteX142" fmla="*/ 246338 w 475107"/>
              <a:gd name="connsiteY142" fmla="*/ 166988 h 203335"/>
              <a:gd name="connsiteX143" fmla="*/ 248184 w 475107"/>
              <a:gd name="connsiteY143" fmla="*/ 164805 h 203335"/>
              <a:gd name="connsiteX144" fmla="*/ 248021 w 475107"/>
              <a:gd name="connsiteY144" fmla="*/ 159248 h 203335"/>
              <a:gd name="connsiteX145" fmla="*/ 246891 w 475107"/>
              <a:gd name="connsiteY145" fmla="*/ 156480 h 203335"/>
              <a:gd name="connsiteX146" fmla="*/ 247286 w 475107"/>
              <a:gd name="connsiteY146" fmla="*/ 155226 h 203335"/>
              <a:gd name="connsiteX147" fmla="*/ 251019 w 475107"/>
              <a:gd name="connsiteY147" fmla="*/ 153000 h 203335"/>
              <a:gd name="connsiteX148" fmla="*/ 253256 w 475107"/>
              <a:gd name="connsiteY148" fmla="*/ 154756 h 203335"/>
              <a:gd name="connsiteX149" fmla="*/ 255161 w 475107"/>
              <a:gd name="connsiteY149" fmla="*/ 154139 h 203335"/>
              <a:gd name="connsiteX150" fmla="*/ 256213 w 475107"/>
              <a:gd name="connsiteY150" fmla="*/ 155529 h 203335"/>
              <a:gd name="connsiteX151" fmla="*/ 262505 w 475107"/>
              <a:gd name="connsiteY151" fmla="*/ 155818 h 203335"/>
              <a:gd name="connsiteX152" fmla="*/ 263789 w 475107"/>
              <a:gd name="connsiteY152" fmla="*/ 156738 h 203335"/>
              <a:gd name="connsiteX153" fmla="*/ 265848 w 475107"/>
              <a:gd name="connsiteY153" fmla="*/ 162218 h 203335"/>
              <a:gd name="connsiteX154" fmla="*/ 273859 w 475107"/>
              <a:gd name="connsiteY154" fmla="*/ 168908 h 203335"/>
              <a:gd name="connsiteX155" fmla="*/ 275769 w 475107"/>
              <a:gd name="connsiteY155" fmla="*/ 175646 h 203335"/>
              <a:gd name="connsiteX156" fmla="*/ 277588 w 475107"/>
              <a:gd name="connsiteY156" fmla="*/ 178391 h 203335"/>
              <a:gd name="connsiteX157" fmla="*/ 280709 w 475107"/>
              <a:gd name="connsiteY157" fmla="*/ 180898 h 203335"/>
              <a:gd name="connsiteX158" fmla="*/ 289627 w 475107"/>
              <a:gd name="connsiteY158" fmla="*/ 183948 h 203335"/>
              <a:gd name="connsiteX159" fmla="*/ 287781 w 475107"/>
              <a:gd name="connsiteY159" fmla="*/ 186209 h 203335"/>
              <a:gd name="connsiteX160" fmla="*/ 288003 w 475107"/>
              <a:gd name="connsiteY160" fmla="*/ 188036 h 203335"/>
              <a:gd name="connsiteX161" fmla="*/ 298668 w 475107"/>
              <a:gd name="connsiteY161" fmla="*/ 193045 h 203335"/>
              <a:gd name="connsiteX162" fmla="*/ 301294 w 475107"/>
              <a:gd name="connsiteY162" fmla="*/ 192483 h 203335"/>
              <a:gd name="connsiteX163" fmla="*/ 305931 w 475107"/>
              <a:gd name="connsiteY163" fmla="*/ 186478 h 203335"/>
              <a:gd name="connsiteX164" fmla="*/ 308484 w 475107"/>
              <a:gd name="connsiteY164" fmla="*/ 185823 h 203335"/>
              <a:gd name="connsiteX165" fmla="*/ 309423 w 475107"/>
              <a:gd name="connsiteY165" fmla="*/ 187039 h 203335"/>
              <a:gd name="connsiteX166" fmla="*/ 308738 w 475107"/>
              <a:gd name="connsiteY166" fmla="*/ 193810 h 203335"/>
              <a:gd name="connsiteX167" fmla="*/ 309687 w 475107"/>
              <a:gd name="connsiteY167" fmla="*/ 198837 h 203335"/>
              <a:gd name="connsiteX168" fmla="*/ 314014 w 475107"/>
              <a:gd name="connsiteY168" fmla="*/ 201247 h 203335"/>
              <a:gd name="connsiteX169" fmla="*/ 320465 w 475107"/>
              <a:gd name="connsiteY169" fmla="*/ 199772 h 203335"/>
              <a:gd name="connsiteX170" fmla="*/ 328258 w 475107"/>
              <a:gd name="connsiteY170" fmla="*/ 203495 h 203335"/>
              <a:gd name="connsiteX171" fmla="*/ 344057 w 475107"/>
              <a:gd name="connsiteY171" fmla="*/ 194983 h 203335"/>
              <a:gd name="connsiteX172" fmla="*/ 351270 w 475107"/>
              <a:gd name="connsiteY172" fmla="*/ 201069 h 203335"/>
              <a:gd name="connsiteX173" fmla="*/ 366938 w 475107"/>
              <a:gd name="connsiteY173" fmla="*/ 202198 h 203335"/>
              <a:gd name="connsiteX174" fmla="*/ 371170 w 475107"/>
              <a:gd name="connsiteY174" fmla="*/ 203742 h 203335"/>
              <a:gd name="connsiteX175" fmla="*/ 373225 w 475107"/>
              <a:gd name="connsiteY175" fmla="*/ 200638 h 203335"/>
              <a:gd name="connsiteX176" fmla="*/ 373525 w 475107"/>
              <a:gd name="connsiteY176" fmla="*/ 199493 h 203335"/>
              <a:gd name="connsiteX177" fmla="*/ 373067 w 475107"/>
              <a:gd name="connsiteY177" fmla="*/ 194032 h 203335"/>
              <a:gd name="connsiteX178" fmla="*/ 374595 w 475107"/>
              <a:gd name="connsiteY178" fmla="*/ 190676 h 203335"/>
              <a:gd name="connsiteX179" fmla="*/ 376646 w 475107"/>
              <a:gd name="connsiteY179" fmla="*/ 189188 h 203335"/>
              <a:gd name="connsiteX180" fmla="*/ 373389 w 475107"/>
              <a:gd name="connsiteY180" fmla="*/ 185075 h 203335"/>
              <a:gd name="connsiteX181" fmla="*/ 371311 w 475107"/>
              <a:gd name="connsiteY181" fmla="*/ 184653 h 203335"/>
              <a:gd name="connsiteX182" fmla="*/ 372345 w 475107"/>
              <a:gd name="connsiteY182" fmla="*/ 177610 h 203335"/>
              <a:gd name="connsiteX183" fmla="*/ 381427 w 475107"/>
              <a:gd name="connsiteY183" fmla="*/ 176620 h 203335"/>
              <a:gd name="connsiteX184" fmla="*/ 384956 w 475107"/>
              <a:gd name="connsiteY184" fmla="*/ 175180 h 203335"/>
              <a:gd name="connsiteX185" fmla="*/ 392627 w 475107"/>
              <a:gd name="connsiteY185" fmla="*/ 176916 h 203335"/>
              <a:gd name="connsiteX186" fmla="*/ 394482 w 475107"/>
              <a:gd name="connsiteY186" fmla="*/ 176374 h 203335"/>
              <a:gd name="connsiteX187" fmla="*/ 395598 w 475107"/>
              <a:gd name="connsiteY187" fmla="*/ 174360 h 203335"/>
              <a:gd name="connsiteX188" fmla="*/ 398823 w 475107"/>
              <a:gd name="connsiteY188" fmla="*/ 172424 h 203335"/>
              <a:gd name="connsiteX189" fmla="*/ 402557 w 475107"/>
              <a:gd name="connsiteY189" fmla="*/ 175988 h 203335"/>
              <a:gd name="connsiteX190" fmla="*/ 404221 w 475107"/>
              <a:gd name="connsiteY190" fmla="*/ 174920 h 203335"/>
              <a:gd name="connsiteX191" fmla="*/ 405233 w 475107"/>
              <a:gd name="connsiteY191" fmla="*/ 177310 h 203335"/>
              <a:gd name="connsiteX192" fmla="*/ 409701 w 475107"/>
              <a:gd name="connsiteY192" fmla="*/ 174654 h 203335"/>
              <a:gd name="connsiteX193" fmla="*/ 409697 w 475107"/>
              <a:gd name="connsiteY193" fmla="*/ 177467 h 203335"/>
              <a:gd name="connsiteX194" fmla="*/ 413353 w 475107"/>
              <a:gd name="connsiteY194" fmla="*/ 176395 h 203335"/>
              <a:gd name="connsiteX195" fmla="*/ 417254 w 475107"/>
              <a:gd name="connsiteY195" fmla="*/ 179867 h 203335"/>
              <a:gd name="connsiteX196" fmla="*/ 421654 w 475107"/>
              <a:gd name="connsiteY196" fmla="*/ 177411 h 203335"/>
              <a:gd name="connsiteX197" fmla="*/ 423723 w 475107"/>
              <a:gd name="connsiteY197" fmla="*/ 176738 h 203335"/>
              <a:gd name="connsiteX198" fmla="*/ 424807 w 475107"/>
              <a:gd name="connsiteY198" fmla="*/ 177495 h 203335"/>
              <a:gd name="connsiteX199" fmla="*/ 424548 w 475107"/>
              <a:gd name="connsiteY199" fmla="*/ 179092 h 203335"/>
              <a:gd name="connsiteX200" fmla="*/ 426286 w 475107"/>
              <a:gd name="connsiteY200" fmla="*/ 178897 h 203335"/>
              <a:gd name="connsiteX201" fmla="*/ 427084 w 475107"/>
              <a:gd name="connsiteY201" fmla="*/ 180838 h 203335"/>
              <a:gd name="connsiteX202" fmla="*/ 429175 w 475107"/>
              <a:gd name="connsiteY202" fmla="*/ 177874 h 203335"/>
              <a:gd name="connsiteX203" fmla="*/ 431276 w 475107"/>
              <a:gd name="connsiteY203" fmla="*/ 177563 h 203335"/>
              <a:gd name="connsiteX204" fmla="*/ 432645 w 475107"/>
              <a:gd name="connsiteY204" fmla="*/ 168394 h 203335"/>
              <a:gd name="connsiteX205" fmla="*/ 431775 w 475107"/>
              <a:gd name="connsiteY205" fmla="*/ 166128 h 203335"/>
              <a:gd name="connsiteX206" fmla="*/ 429030 w 475107"/>
              <a:gd name="connsiteY206" fmla="*/ 164328 h 203335"/>
              <a:gd name="connsiteX207" fmla="*/ 428908 w 475107"/>
              <a:gd name="connsiteY207" fmla="*/ 162668 h 203335"/>
              <a:gd name="connsiteX208" fmla="*/ 431258 w 475107"/>
              <a:gd name="connsiteY208" fmla="*/ 151454 h 203335"/>
              <a:gd name="connsiteX209" fmla="*/ 433970 w 475107"/>
              <a:gd name="connsiteY209" fmla="*/ 149875 h 203335"/>
              <a:gd name="connsiteX210" fmla="*/ 434056 w 475107"/>
              <a:gd name="connsiteY210" fmla="*/ 148530 h 203335"/>
              <a:gd name="connsiteX211" fmla="*/ 436737 w 475107"/>
              <a:gd name="connsiteY211" fmla="*/ 148472 h 203335"/>
              <a:gd name="connsiteX212" fmla="*/ 437309 w 475107"/>
              <a:gd name="connsiteY212" fmla="*/ 146932 h 203335"/>
              <a:gd name="connsiteX213" fmla="*/ 441337 w 475107"/>
              <a:gd name="connsiteY213" fmla="*/ 144306 h 203335"/>
              <a:gd name="connsiteX214" fmla="*/ 442689 w 475107"/>
              <a:gd name="connsiteY214" fmla="*/ 142078 h 203335"/>
              <a:gd name="connsiteX215" fmla="*/ 447683 w 475107"/>
              <a:gd name="connsiteY215" fmla="*/ 142282 h 203335"/>
              <a:gd name="connsiteX216" fmla="*/ 448318 w 475107"/>
              <a:gd name="connsiteY216" fmla="*/ 141290 h 203335"/>
              <a:gd name="connsiteX217" fmla="*/ 450350 w 475107"/>
              <a:gd name="connsiteY217" fmla="*/ 141880 h 203335"/>
              <a:gd name="connsiteX218" fmla="*/ 454206 w 475107"/>
              <a:gd name="connsiteY218" fmla="*/ 140587 h 203335"/>
              <a:gd name="connsiteX219" fmla="*/ 461950 w 475107"/>
              <a:gd name="connsiteY219" fmla="*/ 141020 h 203335"/>
              <a:gd name="connsiteX220" fmla="*/ 474424 w 475107"/>
              <a:gd name="connsiteY220" fmla="*/ 138638 h 203335"/>
              <a:gd name="connsiteX221" fmla="*/ 472315 w 475107"/>
              <a:gd name="connsiteY221" fmla="*/ 127929 h 203335"/>
              <a:gd name="connsiteX222" fmla="*/ 473635 w 475107"/>
              <a:gd name="connsiteY222" fmla="*/ 126628 h 203335"/>
              <a:gd name="connsiteX223" fmla="*/ 475282 w 475107"/>
              <a:gd name="connsiteY223" fmla="*/ 119150 h 203335"/>
              <a:gd name="connsiteX224" fmla="*/ 470791 w 475107"/>
              <a:gd name="connsiteY224" fmla="*/ 118296 h 203335"/>
              <a:gd name="connsiteX225" fmla="*/ 469235 w 475107"/>
              <a:gd name="connsiteY225" fmla="*/ 110816 h 203335"/>
              <a:gd name="connsiteX226" fmla="*/ 464653 w 475107"/>
              <a:gd name="connsiteY226" fmla="*/ 113221 h 203335"/>
              <a:gd name="connsiteX227" fmla="*/ 458498 w 475107"/>
              <a:gd name="connsiteY227" fmla="*/ 109772 h 203335"/>
              <a:gd name="connsiteX228" fmla="*/ 451965 w 475107"/>
              <a:gd name="connsiteY228" fmla="*/ 111019 h 203335"/>
              <a:gd name="connsiteX229" fmla="*/ 449992 w 475107"/>
              <a:gd name="connsiteY229" fmla="*/ 113022 h 203335"/>
              <a:gd name="connsiteX230" fmla="*/ 443786 w 475107"/>
              <a:gd name="connsiteY230" fmla="*/ 110306 h 203335"/>
              <a:gd name="connsiteX231" fmla="*/ 441101 w 475107"/>
              <a:gd name="connsiteY231" fmla="*/ 111165 h 203335"/>
              <a:gd name="connsiteX232" fmla="*/ 440167 w 475107"/>
              <a:gd name="connsiteY232" fmla="*/ 110237 h 203335"/>
              <a:gd name="connsiteX233" fmla="*/ 439894 w 475107"/>
              <a:gd name="connsiteY233" fmla="*/ 107509 h 203335"/>
              <a:gd name="connsiteX234" fmla="*/ 431543 w 475107"/>
              <a:gd name="connsiteY234" fmla="*/ 103499 h 203335"/>
              <a:gd name="connsiteX235" fmla="*/ 426082 w 475107"/>
              <a:gd name="connsiteY235" fmla="*/ 104186 h 203335"/>
              <a:gd name="connsiteX236" fmla="*/ 420457 w 475107"/>
              <a:gd name="connsiteY236" fmla="*/ 102641 h 203335"/>
              <a:gd name="connsiteX237" fmla="*/ 414945 w 475107"/>
              <a:gd name="connsiteY237" fmla="*/ 103314 h 203335"/>
              <a:gd name="connsiteX238" fmla="*/ 410840 w 475107"/>
              <a:gd name="connsiteY238" fmla="*/ 105723 h 203335"/>
              <a:gd name="connsiteX239" fmla="*/ 411384 w 475107"/>
              <a:gd name="connsiteY239" fmla="*/ 109121 h 203335"/>
              <a:gd name="connsiteX240" fmla="*/ 413026 w 475107"/>
              <a:gd name="connsiteY240" fmla="*/ 110672 h 203335"/>
              <a:gd name="connsiteX241" fmla="*/ 410940 w 475107"/>
              <a:gd name="connsiteY241" fmla="*/ 111603 h 203335"/>
              <a:gd name="connsiteX242" fmla="*/ 409720 w 475107"/>
              <a:gd name="connsiteY242" fmla="*/ 109968 h 203335"/>
              <a:gd name="connsiteX243" fmla="*/ 405814 w 475107"/>
              <a:gd name="connsiteY243" fmla="*/ 109683 h 203335"/>
              <a:gd name="connsiteX244" fmla="*/ 403323 w 475107"/>
              <a:gd name="connsiteY244" fmla="*/ 108059 h 203335"/>
              <a:gd name="connsiteX245" fmla="*/ 401763 w 475107"/>
              <a:gd name="connsiteY245" fmla="*/ 108339 h 203335"/>
              <a:gd name="connsiteX246" fmla="*/ 400416 w 475107"/>
              <a:gd name="connsiteY246" fmla="*/ 109973 h 203335"/>
              <a:gd name="connsiteX247" fmla="*/ 395929 w 475107"/>
              <a:gd name="connsiteY247" fmla="*/ 109225 h 203335"/>
              <a:gd name="connsiteX248" fmla="*/ 392681 w 475107"/>
              <a:gd name="connsiteY248" fmla="*/ 110172 h 203335"/>
              <a:gd name="connsiteX249" fmla="*/ 391402 w 475107"/>
              <a:gd name="connsiteY249" fmla="*/ 109672 h 203335"/>
              <a:gd name="connsiteX250" fmla="*/ 389642 w 475107"/>
              <a:gd name="connsiteY250" fmla="*/ 106348 h 203335"/>
              <a:gd name="connsiteX251" fmla="*/ 383019 w 475107"/>
              <a:gd name="connsiteY251" fmla="*/ 107201 h 203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</a:cxnLst>
            <a:rect l="l" t="t" r="r" b="b"/>
            <a:pathLst>
              <a:path w="475107" h="203335">
                <a:moveTo>
                  <a:pt x="383019" y="107201"/>
                </a:moveTo>
                <a:lnTo>
                  <a:pt x="382339" y="106423"/>
                </a:lnTo>
                <a:lnTo>
                  <a:pt x="380642" y="105030"/>
                </a:lnTo>
                <a:lnTo>
                  <a:pt x="380583" y="102633"/>
                </a:lnTo>
                <a:lnTo>
                  <a:pt x="377426" y="97891"/>
                </a:lnTo>
                <a:lnTo>
                  <a:pt x="373906" y="91361"/>
                </a:lnTo>
                <a:lnTo>
                  <a:pt x="371347" y="84244"/>
                </a:lnTo>
                <a:lnTo>
                  <a:pt x="369125" y="78515"/>
                </a:lnTo>
                <a:lnTo>
                  <a:pt x="365564" y="77889"/>
                </a:lnTo>
                <a:lnTo>
                  <a:pt x="360901" y="74289"/>
                </a:lnTo>
                <a:lnTo>
                  <a:pt x="356464" y="68426"/>
                </a:lnTo>
                <a:lnTo>
                  <a:pt x="350948" y="62811"/>
                </a:lnTo>
                <a:lnTo>
                  <a:pt x="350358" y="61811"/>
                </a:lnTo>
                <a:lnTo>
                  <a:pt x="349519" y="63179"/>
                </a:lnTo>
                <a:lnTo>
                  <a:pt x="345559" y="59936"/>
                </a:lnTo>
                <a:lnTo>
                  <a:pt x="341907" y="57638"/>
                </a:lnTo>
                <a:lnTo>
                  <a:pt x="334373" y="55933"/>
                </a:lnTo>
                <a:lnTo>
                  <a:pt x="329455" y="54327"/>
                </a:lnTo>
                <a:lnTo>
                  <a:pt x="325286" y="52512"/>
                </a:lnTo>
                <a:lnTo>
                  <a:pt x="324883" y="49658"/>
                </a:lnTo>
                <a:lnTo>
                  <a:pt x="321553" y="47684"/>
                </a:lnTo>
                <a:lnTo>
                  <a:pt x="318967" y="46365"/>
                </a:lnTo>
                <a:lnTo>
                  <a:pt x="315329" y="41205"/>
                </a:lnTo>
                <a:lnTo>
                  <a:pt x="306756" y="37285"/>
                </a:lnTo>
                <a:lnTo>
                  <a:pt x="304760" y="33820"/>
                </a:lnTo>
                <a:lnTo>
                  <a:pt x="303091" y="30713"/>
                </a:lnTo>
                <a:lnTo>
                  <a:pt x="297979" y="30809"/>
                </a:lnTo>
                <a:lnTo>
                  <a:pt x="294658" y="27953"/>
                </a:lnTo>
                <a:lnTo>
                  <a:pt x="290888" y="28412"/>
                </a:lnTo>
                <a:lnTo>
                  <a:pt x="285540" y="24240"/>
                </a:lnTo>
                <a:lnTo>
                  <a:pt x="282156" y="27199"/>
                </a:lnTo>
                <a:lnTo>
                  <a:pt x="277515" y="27214"/>
                </a:lnTo>
                <a:lnTo>
                  <a:pt x="269586" y="20757"/>
                </a:lnTo>
                <a:lnTo>
                  <a:pt x="265299" y="25754"/>
                </a:lnTo>
                <a:lnTo>
                  <a:pt x="260704" y="24171"/>
                </a:lnTo>
                <a:lnTo>
                  <a:pt x="263367" y="30449"/>
                </a:lnTo>
                <a:lnTo>
                  <a:pt x="245716" y="34383"/>
                </a:lnTo>
                <a:lnTo>
                  <a:pt x="236717" y="37184"/>
                </a:lnTo>
                <a:lnTo>
                  <a:pt x="236485" y="34417"/>
                </a:lnTo>
                <a:lnTo>
                  <a:pt x="233251" y="34836"/>
                </a:lnTo>
                <a:lnTo>
                  <a:pt x="231650" y="36478"/>
                </a:lnTo>
                <a:lnTo>
                  <a:pt x="216902" y="33945"/>
                </a:lnTo>
                <a:lnTo>
                  <a:pt x="218186" y="29471"/>
                </a:lnTo>
                <a:lnTo>
                  <a:pt x="216090" y="24284"/>
                </a:lnTo>
                <a:lnTo>
                  <a:pt x="217682" y="22219"/>
                </a:lnTo>
                <a:lnTo>
                  <a:pt x="214711" y="20734"/>
                </a:lnTo>
                <a:lnTo>
                  <a:pt x="212674" y="20132"/>
                </a:lnTo>
                <a:lnTo>
                  <a:pt x="209957" y="21199"/>
                </a:lnTo>
                <a:lnTo>
                  <a:pt x="205335" y="19495"/>
                </a:lnTo>
                <a:lnTo>
                  <a:pt x="201824" y="20112"/>
                </a:lnTo>
                <a:lnTo>
                  <a:pt x="196725" y="17672"/>
                </a:lnTo>
                <a:lnTo>
                  <a:pt x="194784" y="18830"/>
                </a:lnTo>
                <a:lnTo>
                  <a:pt x="189009" y="15894"/>
                </a:lnTo>
                <a:lnTo>
                  <a:pt x="187276" y="13355"/>
                </a:lnTo>
                <a:lnTo>
                  <a:pt x="183479" y="12804"/>
                </a:lnTo>
                <a:lnTo>
                  <a:pt x="181892" y="13938"/>
                </a:lnTo>
                <a:lnTo>
                  <a:pt x="181229" y="13550"/>
                </a:lnTo>
                <a:lnTo>
                  <a:pt x="178571" y="9901"/>
                </a:lnTo>
                <a:lnTo>
                  <a:pt x="178158" y="5836"/>
                </a:lnTo>
                <a:lnTo>
                  <a:pt x="175682" y="2113"/>
                </a:lnTo>
                <a:lnTo>
                  <a:pt x="172152" y="3400"/>
                </a:lnTo>
                <a:lnTo>
                  <a:pt x="167807" y="2477"/>
                </a:lnTo>
                <a:lnTo>
                  <a:pt x="167643" y="3856"/>
                </a:lnTo>
                <a:lnTo>
                  <a:pt x="166605" y="4148"/>
                </a:lnTo>
                <a:lnTo>
                  <a:pt x="163806" y="1496"/>
                </a:lnTo>
                <a:lnTo>
                  <a:pt x="156230" y="1300"/>
                </a:lnTo>
                <a:lnTo>
                  <a:pt x="153232" y="1745"/>
                </a:lnTo>
                <a:lnTo>
                  <a:pt x="149140" y="1255"/>
                </a:lnTo>
                <a:lnTo>
                  <a:pt x="137232" y="904"/>
                </a:lnTo>
                <a:lnTo>
                  <a:pt x="115549" y="772"/>
                </a:lnTo>
                <a:lnTo>
                  <a:pt x="92600" y="580"/>
                </a:lnTo>
                <a:lnTo>
                  <a:pt x="69652" y="406"/>
                </a:lnTo>
                <a:lnTo>
                  <a:pt x="38964" y="44887"/>
                </a:lnTo>
                <a:lnTo>
                  <a:pt x="12958" y="82544"/>
                </a:lnTo>
                <a:lnTo>
                  <a:pt x="2320" y="97239"/>
                </a:lnTo>
                <a:lnTo>
                  <a:pt x="1880" y="116314"/>
                </a:lnTo>
                <a:lnTo>
                  <a:pt x="175" y="119714"/>
                </a:lnTo>
                <a:lnTo>
                  <a:pt x="515" y="127894"/>
                </a:lnTo>
                <a:lnTo>
                  <a:pt x="1558" y="130119"/>
                </a:lnTo>
                <a:lnTo>
                  <a:pt x="955" y="133888"/>
                </a:lnTo>
                <a:lnTo>
                  <a:pt x="9524" y="139559"/>
                </a:lnTo>
                <a:lnTo>
                  <a:pt x="15063" y="138711"/>
                </a:lnTo>
                <a:lnTo>
                  <a:pt x="20601" y="140380"/>
                </a:lnTo>
                <a:lnTo>
                  <a:pt x="21491" y="141727"/>
                </a:lnTo>
                <a:lnTo>
                  <a:pt x="29873" y="141603"/>
                </a:lnTo>
                <a:lnTo>
                  <a:pt x="33616" y="147499"/>
                </a:lnTo>
                <a:lnTo>
                  <a:pt x="37299" y="146594"/>
                </a:lnTo>
                <a:lnTo>
                  <a:pt x="46667" y="146035"/>
                </a:lnTo>
                <a:lnTo>
                  <a:pt x="49479" y="147294"/>
                </a:lnTo>
                <a:lnTo>
                  <a:pt x="54841" y="143779"/>
                </a:lnTo>
                <a:lnTo>
                  <a:pt x="58189" y="145830"/>
                </a:lnTo>
                <a:lnTo>
                  <a:pt x="60761" y="145453"/>
                </a:lnTo>
                <a:lnTo>
                  <a:pt x="63705" y="143516"/>
                </a:lnTo>
                <a:lnTo>
                  <a:pt x="66254" y="144201"/>
                </a:lnTo>
                <a:lnTo>
                  <a:pt x="66739" y="146093"/>
                </a:lnTo>
                <a:lnTo>
                  <a:pt x="67946" y="146609"/>
                </a:lnTo>
                <a:lnTo>
                  <a:pt x="78416" y="147047"/>
                </a:lnTo>
                <a:lnTo>
                  <a:pt x="80117" y="146173"/>
                </a:lnTo>
                <a:lnTo>
                  <a:pt x="81709" y="147447"/>
                </a:lnTo>
                <a:lnTo>
                  <a:pt x="82521" y="149988"/>
                </a:lnTo>
                <a:lnTo>
                  <a:pt x="84812" y="151032"/>
                </a:lnTo>
                <a:lnTo>
                  <a:pt x="85842" y="150651"/>
                </a:lnTo>
                <a:lnTo>
                  <a:pt x="87778" y="146863"/>
                </a:lnTo>
                <a:lnTo>
                  <a:pt x="91226" y="147559"/>
                </a:lnTo>
                <a:lnTo>
                  <a:pt x="97304" y="145615"/>
                </a:lnTo>
                <a:lnTo>
                  <a:pt x="102231" y="145431"/>
                </a:lnTo>
                <a:lnTo>
                  <a:pt x="104041" y="146841"/>
                </a:lnTo>
                <a:lnTo>
                  <a:pt x="107520" y="146958"/>
                </a:lnTo>
                <a:lnTo>
                  <a:pt x="108586" y="149213"/>
                </a:lnTo>
                <a:lnTo>
                  <a:pt x="114515" y="149065"/>
                </a:lnTo>
                <a:lnTo>
                  <a:pt x="116638" y="151262"/>
                </a:lnTo>
                <a:lnTo>
                  <a:pt x="115794" y="152939"/>
                </a:lnTo>
                <a:lnTo>
                  <a:pt x="116098" y="154072"/>
                </a:lnTo>
                <a:lnTo>
                  <a:pt x="121034" y="154215"/>
                </a:lnTo>
                <a:lnTo>
                  <a:pt x="122499" y="153380"/>
                </a:lnTo>
                <a:lnTo>
                  <a:pt x="125783" y="155354"/>
                </a:lnTo>
                <a:lnTo>
                  <a:pt x="128858" y="154777"/>
                </a:lnTo>
                <a:lnTo>
                  <a:pt x="135944" y="160502"/>
                </a:lnTo>
                <a:lnTo>
                  <a:pt x="140471" y="161803"/>
                </a:lnTo>
                <a:lnTo>
                  <a:pt x="143801" y="163815"/>
                </a:lnTo>
                <a:lnTo>
                  <a:pt x="145806" y="167723"/>
                </a:lnTo>
                <a:lnTo>
                  <a:pt x="149879" y="170485"/>
                </a:lnTo>
                <a:lnTo>
                  <a:pt x="151676" y="169898"/>
                </a:lnTo>
                <a:lnTo>
                  <a:pt x="153576" y="167699"/>
                </a:lnTo>
                <a:lnTo>
                  <a:pt x="167471" y="167368"/>
                </a:lnTo>
                <a:lnTo>
                  <a:pt x="166015" y="170331"/>
                </a:lnTo>
                <a:lnTo>
                  <a:pt x="168392" y="170776"/>
                </a:lnTo>
                <a:lnTo>
                  <a:pt x="178186" y="176761"/>
                </a:lnTo>
                <a:lnTo>
                  <a:pt x="181955" y="174412"/>
                </a:lnTo>
                <a:lnTo>
                  <a:pt x="182441" y="172396"/>
                </a:lnTo>
                <a:lnTo>
                  <a:pt x="189984" y="173517"/>
                </a:lnTo>
                <a:lnTo>
                  <a:pt x="189962" y="171142"/>
                </a:lnTo>
                <a:lnTo>
                  <a:pt x="191685" y="169170"/>
                </a:lnTo>
                <a:lnTo>
                  <a:pt x="204555" y="165048"/>
                </a:lnTo>
                <a:lnTo>
                  <a:pt x="210493" y="166302"/>
                </a:lnTo>
                <a:lnTo>
                  <a:pt x="214997" y="165611"/>
                </a:lnTo>
                <a:lnTo>
                  <a:pt x="217501" y="167421"/>
                </a:lnTo>
                <a:lnTo>
                  <a:pt x="222092" y="169230"/>
                </a:lnTo>
                <a:lnTo>
                  <a:pt x="228638" y="169974"/>
                </a:lnTo>
                <a:lnTo>
                  <a:pt x="231999" y="169262"/>
                </a:lnTo>
                <a:lnTo>
                  <a:pt x="235905" y="166924"/>
                </a:lnTo>
                <a:lnTo>
                  <a:pt x="238617" y="167904"/>
                </a:lnTo>
                <a:lnTo>
                  <a:pt x="246338" y="166988"/>
                </a:lnTo>
                <a:lnTo>
                  <a:pt x="248184" y="164805"/>
                </a:lnTo>
                <a:lnTo>
                  <a:pt x="248021" y="159248"/>
                </a:lnTo>
                <a:lnTo>
                  <a:pt x="246891" y="156480"/>
                </a:lnTo>
                <a:lnTo>
                  <a:pt x="247286" y="155226"/>
                </a:lnTo>
                <a:lnTo>
                  <a:pt x="251019" y="153000"/>
                </a:lnTo>
                <a:lnTo>
                  <a:pt x="253256" y="154756"/>
                </a:lnTo>
                <a:lnTo>
                  <a:pt x="255161" y="154139"/>
                </a:lnTo>
                <a:lnTo>
                  <a:pt x="256213" y="155529"/>
                </a:lnTo>
                <a:lnTo>
                  <a:pt x="262505" y="155818"/>
                </a:lnTo>
                <a:lnTo>
                  <a:pt x="263789" y="156738"/>
                </a:lnTo>
                <a:lnTo>
                  <a:pt x="265848" y="162218"/>
                </a:lnTo>
                <a:lnTo>
                  <a:pt x="273859" y="168908"/>
                </a:lnTo>
                <a:lnTo>
                  <a:pt x="275769" y="175646"/>
                </a:lnTo>
                <a:lnTo>
                  <a:pt x="277588" y="178391"/>
                </a:lnTo>
                <a:lnTo>
                  <a:pt x="280709" y="180898"/>
                </a:lnTo>
                <a:lnTo>
                  <a:pt x="289627" y="183948"/>
                </a:lnTo>
                <a:lnTo>
                  <a:pt x="287781" y="186209"/>
                </a:lnTo>
                <a:lnTo>
                  <a:pt x="288003" y="188036"/>
                </a:lnTo>
                <a:lnTo>
                  <a:pt x="298668" y="193045"/>
                </a:lnTo>
                <a:lnTo>
                  <a:pt x="301294" y="192483"/>
                </a:lnTo>
                <a:lnTo>
                  <a:pt x="305931" y="186478"/>
                </a:lnTo>
                <a:lnTo>
                  <a:pt x="308484" y="185823"/>
                </a:lnTo>
                <a:lnTo>
                  <a:pt x="309423" y="187039"/>
                </a:lnTo>
                <a:lnTo>
                  <a:pt x="308738" y="193810"/>
                </a:lnTo>
                <a:lnTo>
                  <a:pt x="309687" y="198837"/>
                </a:lnTo>
                <a:lnTo>
                  <a:pt x="314014" y="201247"/>
                </a:lnTo>
                <a:lnTo>
                  <a:pt x="320465" y="199772"/>
                </a:lnTo>
                <a:lnTo>
                  <a:pt x="328258" y="203495"/>
                </a:lnTo>
                <a:lnTo>
                  <a:pt x="344057" y="194983"/>
                </a:lnTo>
                <a:lnTo>
                  <a:pt x="351270" y="201069"/>
                </a:lnTo>
                <a:lnTo>
                  <a:pt x="366938" y="202198"/>
                </a:lnTo>
                <a:lnTo>
                  <a:pt x="371170" y="203742"/>
                </a:lnTo>
                <a:lnTo>
                  <a:pt x="373225" y="200638"/>
                </a:lnTo>
                <a:lnTo>
                  <a:pt x="373525" y="199493"/>
                </a:lnTo>
                <a:lnTo>
                  <a:pt x="373067" y="194032"/>
                </a:lnTo>
                <a:lnTo>
                  <a:pt x="374595" y="190676"/>
                </a:lnTo>
                <a:lnTo>
                  <a:pt x="376646" y="189188"/>
                </a:lnTo>
                <a:lnTo>
                  <a:pt x="373389" y="185075"/>
                </a:lnTo>
                <a:lnTo>
                  <a:pt x="371311" y="184653"/>
                </a:lnTo>
                <a:lnTo>
                  <a:pt x="372345" y="177610"/>
                </a:lnTo>
                <a:lnTo>
                  <a:pt x="381427" y="176620"/>
                </a:lnTo>
                <a:lnTo>
                  <a:pt x="384956" y="175180"/>
                </a:lnTo>
                <a:lnTo>
                  <a:pt x="392627" y="176916"/>
                </a:lnTo>
                <a:lnTo>
                  <a:pt x="394482" y="176374"/>
                </a:lnTo>
                <a:lnTo>
                  <a:pt x="395598" y="174360"/>
                </a:lnTo>
                <a:lnTo>
                  <a:pt x="398823" y="172424"/>
                </a:lnTo>
                <a:lnTo>
                  <a:pt x="402557" y="175988"/>
                </a:lnTo>
                <a:lnTo>
                  <a:pt x="404221" y="174920"/>
                </a:lnTo>
                <a:lnTo>
                  <a:pt x="405233" y="177310"/>
                </a:lnTo>
                <a:lnTo>
                  <a:pt x="409701" y="174654"/>
                </a:lnTo>
                <a:lnTo>
                  <a:pt x="409697" y="177467"/>
                </a:lnTo>
                <a:lnTo>
                  <a:pt x="413353" y="176395"/>
                </a:lnTo>
                <a:lnTo>
                  <a:pt x="417254" y="179867"/>
                </a:lnTo>
                <a:lnTo>
                  <a:pt x="421654" y="177411"/>
                </a:lnTo>
                <a:lnTo>
                  <a:pt x="423723" y="176738"/>
                </a:lnTo>
                <a:lnTo>
                  <a:pt x="424807" y="177495"/>
                </a:lnTo>
                <a:lnTo>
                  <a:pt x="424548" y="179092"/>
                </a:lnTo>
                <a:lnTo>
                  <a:pt x="426286" y="178897"/>
                </a:lnTo>
                <a:lnTo>
                  <a:pt x="427084" y="180838"/>
                </a:lnTo>
                <a:lnTo>
                  <a:pt x="429175" y="177874"/>
                </a:lnTo>
                <a:lnTo>
                  <a:pt x="431276" y="177563"/>
                </a:lnTo>
                <a:lnTo>
                  <a:pt x="432645" y="168394"/>
                </a:lnTo>
                <a:lnTo>
                  <a:pt x="431775" y="166128"/>
                </a:lnTo>
                <a:lnTo>
                  <a:pt x="429030" y="164328"/>
                </a:lnTo>
                <a:lnTo>
                  <a:pt x="428908" y="162668"/>
                </a:lnTo>
                <a:lnTo>
                  <a:pt x="431258" y="151454"/>
                </a:lnTo>
                <a:lnTo>
                  <a:pt x="433970" y="149875"/>
                </a:lnTo>
                <a:lnTo>
                  <a:pt x="434056" y="148530"/>
                </a:lnTo>
                <a:lnTo>
                  <a:pt x="436737" y="148472"/>
                </a:lnTo>
                <a:lnTo>
                  <a:pt x="437309" y="146932"/>
                </a:lnTo>
                <a:lnTo>
                  <a:pt x="441337" y="144306"/>
                </a:lnTo>
                <a:lnTo>
                  <a:pt x="442689" y="142078"/>
                </a:lnTo>
                <a:lnTo>
                  <a:pt x="447683" y="142282"/>
                </a:lnTo>
                <a:lnTo>
                  <a:pt x="448318" y="141290"/>
                </a:lnTo>
                <a:lnTo>
                  <a:pt x="450350" y="141880"/>
                </a:lnTo>
                <a:lnTo>
                  <a:pt x="454206" y="140587"/>
                </a:lnTo>
                <a:lnTo>
                  <a:pt x="461950" y="141020"/>
                </a:lnTo>
                <a:lnTo>
                  <a:pt x="474424" y="138638"/>
                </a:lnTo>
                <a:lnTo>
                  <a:pt x="472315" y="127929"/>
                </a:lnTo>
                <a:lnTo>
                  <a:pt x="473635" y="126628"/>
                </a:lnTo>
                <a:lnTo>
                  <a:pt x="475282" y="119150"/>
                </a:lnTo>
                <a:lnTo>
                  <a:pt x="470791" y="118296"/>
                </a:lnTo>
                <a:lnTo>
                  <a:pt x="469235" y="110816"/>
                </a:lnTo>
                <a:lnTo>
                  <a:pt x="464653" y="113221"/>
                </a:lnTo>
                <a:lnTo>
                  <a:pt x="458498" y="109772"/>
                </a:lnTo>
                <a:lnTo>
                  <a:pt x="451965" y="111019"/>
                </a:lnTo>
                <a:lnTo>
                  <a:pt x="449992" y="113022"/>
                </a:lnTo>
                <a:lnTo>
                  <a:pt x="443786" y="110306"/>
                </a:lnTo>
                <a:lnTo>
                  <a:pt x="441101" y="111165"/>
                </a:lnTo>
                <a:lnTo>
                  <a:pt x="440167" y="110237"/>
                </a:lnTo>
                <a:lnTo>
                  <a:pt x="439894" y="107509"/>
                </a:lnTo>
                <a:lnTo>
                  <a:pt x="431543" y="103499"/>
                </a:lnTo>
                <a:lnTo>
                  <a:pt x="426082" y="104186"/>
                </a:lnTo>
                <a:lnTo>
                  <a:pt x="420457" y="102641"/>
                </a:lnTo>
                <a:lnTo>
                  <a:pt x="414945" y="103314"/>
                </a:lnTo>
                <a:lnTo>
                  <a:pt x="410840" y="105723"/>
                </a:lnTo>
                <a:lnTo>
                  <a:pt x="411384" y="109121"/>
                </a:lnTo>
                <a:lnTo>
                  <a:pt x="413026" y="110672"/>
                </a:lnTo>
                <a:lnTo>
                  <a:pt x="410940" y="111603"/>
                </a:lnTo>
                <a:lnTo>
                  <a:pt x="409720" y="109968"/>
                </a:lnTo>
                <a:lnTo>
                  <a:pt x="405814" y="109683"/>
                </a:lnTo>
                <a:lnTo>
                  <a:pt x="403323" y="108059"/>
                </a:lnTo>
                <a:lnTo>
                  <a:pt x="401763" y="108339"/>
                </a:lnTo>
                <a:lnTo>
                  <a:pt x="400416" y="109973"/>
                </a:lnTo>
                <a:lnTo>
                  <a:pt x="395929" y="109225"/>
                </a:lnTo>
                <a:lnTo>
                  <a:pt x="392681" y="110172"/>
                </a:lnTo>
                <a:lnTo>
                  <a:pt x="391402" y="109672"/>
                </a:lnTo>
                <a:lnTo>
                  <a:pt x="389642" y="106348"/>
                </a:lnTo>
                <a:lnTo>
                  <a:pt x="383019" y="10720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9A94C58-806D-0621-67DE-52C17281149A}"/>
              </a:ext>
            </a:extLst>
          </p:cNvPr>
          <p:cNvSpPr>
            <a:spLocks/>
          </p:cNvSpPr>
          <p:nvPr/>
        </p:nvSpPr>
        <p:spPr>
          <a:xfrm flipV="1">
            <a:off x="3001680" y="4937604"/>
            <a:ext cx="1483740" cy="980878"/>
          </a:xfrm>
          <a:custGeom>
            <a:avLst/>
            <a:gdLst>
              <a:gd name="connsiteX0" fmla="*/ 884386 w 1010423"/>
              <a:gd name="connsiteY0" fmla="*/ 623583 h 667975"/>
              <a:gd name="connsiteX1" fmla="*/ 897791 w 1010423"/>
              <a:gd name="connsiteY1" fmla="*/ 621264 h 667975"/>
              <a:gd name="connsiteX2" fmla="*/ 924033 w 1010423"/>
              <a:gd name="connsiteY2" fmla="*/ 616830 h 667975"/>
              <a:gd name="connsiteX3" fmla="*/ 965204 w 1010423"/>
              <a:gd name="connsiteY3" fmla="*/ 610132 h 667975"/>
              <a:gd name="connsiteX4" fmla="*/ 966406 w 1010423"/>
              <a:gd name="connsiteY4" fmla="*/ 609937 h 667975"/>
              <a:gd name="connsiteX5" fmla="*/ 945335 w 1010423"/>
              <a:gd name="connsiteY5" fmla="*/ 538684 h 667975"/>
              <a:gd name="connsiteX6" fmla="*/ 973505 w 1010423"/>
              <a:gd name="connsiteY6" fmla="*/ 520715 h 667975"/>
              <a:gd name="connsiteX7" fmla="*/ 978164 w 1010423"/>
              <a:gd name="connsiteY7" fmla="*/ 434351 h 667975"/>
              <a:gd name="connsiteX8" fmla="*/ 968302 w 1010423"/>
              <a:gd name="connsiteY8" fmla="*/ 381699 h 667975"/>
              <a:gd name="connsiteX9" fmla="*/ 973986 w 1010423"/>
              <a:gd name="connsiteY9" fmla="*/ 351867 h 667975"/>
              <a:gd name="connsiteX10" fmla="*/ 1011002 w 1010423"/>
              <a:gd name="connsiteY10" fmla="*/ 308018 h 667975"/>
              <a:gd name="connsiteX11" fmla="*/ 989105 w 1010423"/>
              <a:gd name="connsiteY11" fmla="*/ 293484 h 667975"/>
              <a:gd name="connsiteX12" fmla="*/ 990140 w 1010423"/>
              <a:gd name="connsiteY12" fmla="*/ 274447 h 667975"/>
              <a:gd name="connsiteX13" fmla="*/ 857378 w 1010423"/>
              <a:gd name="connsiteY13" fmla="*/ 292508 h 667975"/>
              <a:gd name="connsiteX14" fmla="*/ 875858 w 1010423"/>
              <a:gd name="connsiteY14" fmla="*/ 267160 h 667975"/>
              <a:gd name="connsiteX15" fmla="*/ 797989 w 1010423"/>
              <a:gd name="connsiteY15" fmla="*/ 238757 h 667975"/>
              <a:gd name="connsiteX16" fmla="*/ 752618 w 1010423"/>
              <a:gd name="connsiteY16" fmla="*/ 214199 h 667975"/>
              <a:gd name="connsiteX17" fmla="*/ 627123 w 1010423"/>
              <a:gd name="connsiteY17" fmla="*/ 177347 h 667975"/>
              <a:gd name="connsiteX18" fmla="*/ 458693 w 1010423"/>
              <a:gd name="connsiteY18" fmla="*/ 118342 h 667975"/>
              <a:gd name="connsiteX19" fmla="*/ 368131 w 1010423"/>
              <a:gd name="connsiteY19" fmla="*/ 86741 h 667975"/>
              <a:gd name="connsiteX20" fmla="*/ 351424 w 1010423"/>
              <a:gd name="connsiteY20" fmla="*/ 812 h 667975"/>
              <a:gd name="connsiteX21" fmla="*/ 314114 w 1010423"/>
              <a:gd name="connsiteY21" fmla="*/ 9929 h 667975"/>
              <a:gd name="connsiteX22" fmla="*/ 206464 w 1010423"/>
              <a:gd name="connsiteY22" fmla="*/ 37596 h 667975"/>
              <a:gd name="connsiteX23" fmla="*/ 150569 w 1010423"/>
              <a:gd name="connsiteY23" fmla="*/ 52770 h 667975"/>
              <a:gd name="connsiteX24" fmla="*/ 44784 w 1010423"/>
              <a:gd name="connsiteY24" fmla="*/ 83033 h 667975"/>
              <a:gd name="connsiteX25" fmla="*/ 578 w 1010423"/>
              <a:gd name="connsiteY25" fmla="*/ 96284 h 667975"/>
              <a:gd name="connsiteX26" fmla="*/ 25419 w 1010423"/>
              <a:gd name="connsiteY26" fmla="*/ 142102 h 667975"/>
              <a:gd name="connsiteX27" fmla="*/ 53004 w 1010423"/>
              <a:gd name="connsiteY27" fmla="*/ 193838 h 667975"/>
              <a:gd name="connsiteX28" fmla="*/ 67538 w 1010423"/>
              <a:gd name="connsiteY28" fmla="*/ 220792 h 667975"/>
              <a:gd name="connsiteX29" fmla="*/ 88155 w 1010423"/>
              <a:gd name="connsiteY29" fmla="*/ 258914 h 667975"/>
              <a:gd name="connsiteX30" fmla="*/ 99632 w 1010423"/>
              <a:gd name="connsiteY30" fmla="*/ 280120 h 667975"/>
              <a:gd name="connsiteX31" fmla="*/ 248252 w 1010423"/>
              <a:gd name="connsiteY31" fmla="*/ 390225 h 667975"/>
              <a:gd name="connsiteX32" fmla="*/ 364838 w 1010423"/>
              <a:gd name="connsiteY32" fmla="*/ 476852 h 667975"/>
              <a:gd name="connsiteX33" fmla="*/ 376836 w 1010423"/>
              <a:gd name="connsiteY33" fmla="*/ 478667 h 667975"/>
              <a:gd name="connsiteX34" fmla="*/ 386639 w 1010423"/>
              <a:gd name="connsiteY34" fmla="*/ 480142 h 667975"/>
              <a:gd name="connsiteX35" fmla="*/ 392663 w 1010423"/>
              <a:gd name="connsiteY35" fmla="*/ 501556 h 667975"/>
              <a:gd name="connsiteX36" fmla="*/ 653569 w 1010423"/>
              <a:gd name="connsiteY36" fmla="*/ 668788 h 667975"/>
              <a:gd name="connsiteX37" fmla="*/ 662642 w 1010423"/>
              <a:gd name="connsiteY37" fmla="*/ 666819 h 667975"/>
              <a:gd name="connsiteX38" fmla="*/ 668698 w 1010423"/>
              <a:gd name="connsiteY38" fmla="*/ 665512 h 667975"/>
              <a:gd name="connsiteX39" fmla="*/ 683781 w 1010423"/>
              <a:gd name="connsiteY39" fmla="*/ 662290 h 667975"/>
              <a:gd name="connsiteX40" fmla="*/ 689065 w 1010423"/>
              <a:gd name="connsiteY40" fmla="*/ 661174 h 667975"/>
              <a:gd name="connsiteX41" fmla="*/ 707283 w 1010423"/>
              <a:gd name="connsiteY41" fmla="*/ 657362 h 667975"/>
              <a:gd name="connsiteX42" fmla="*/ 709669 w 1010423"/>
              <a:gd name="connsiteY42" fmla="*/ 656863 h 667975"/>
              <a:gd name="connsiteX43" fmla="*/ 747161 w 1010423"/>
              <a:gd name="connsiteY43" fmla="*/ 649235 h 667975"/>
              <a:gd name="connsiteX44" fmla="*/ 748916 w 1010423"/>
              <a:gd name="connsiteY44" fmla="*/ 648881 h 667975"/>
              <a:gd name="connsiteX45" fmla="*/ 763868 w 1010423"/>
              <a:gd name="connsiteY45" fmla="*/ 645918 h 667975"/>
              <a:gd name="connsiteX46" fmla="*/ 764643 w 1010423"/>
              <a:gd name="connsiteY46" fmla="*/ 645768 h 667975"/>
              <a:gd name="connsiteX47" fmla="*/ 802662 w 1010423"/>
              <a:gd name="connsiteY47" fmla="*/ 638430 h 667975"/>
              <a:gd name="connsiteX48" fmla="*/ 825878 w 1010423"/>
              <a:gd name="connsiteY48" fmla="*/ 634083 h 667975"/>
              <a:gd name="connsiteX49" fmla="*/ 829335 w 1010423"/>
              <a:gd name="connsiteY49" fmla="*/ 633443 h 667975"/>
              <a:gd name="connsiteX50" fmla="*/ 832333 w 1010423"/>
              <a:gd name="connsiteY50" fmla="*/ 632894 h 667975"/>
              <a:gd name="connsiteX51" fmla="*/ 850696 w 1010423"/>
              <a:gd name="connsiteY51" fmla="*/ 629550 h 667975"/>
              <a:gd name="connsiteX52" fmla="*/ 865343 w 1010423"/>
              <a:gd name="connsiteY52" fmla="*/ 626927 h 667975"/>
              <a:gd name="connsiteX53" fmla="*/ 869607 w 1010423"/>
              <a:gd name="connsiteY53" fmla="*/ 626174 h 667975"/>
              <a:gd name="connsiteX54" fmla="*/ 870147 w 1010423"/>
              <a:gd name="connsiteY54" fmla="*/ 626078 h 667975"/>
              <a:gd name="connsiteX55" fmla="*/ 882363 w 1010423"/>
              <a:gd name="connsiteY55" fmla="*/ 623932 h 667975"/>
              <a:gd name="connsiteX56" fmla="*/ 884386 w 1010423"/>
              <a:gd name="connsiteY56" fmla="*/ 623583 h 667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010423" h="667975">
                <a:moveTo>
                  <a:pt x="884386" y="623583"/>
                </a:moveTo>
                <a:lnTo>
                  <a:pt x="897791" y="621264"/>
                </a:lnTo>
                <a:lnTo>
                  <a:pt x="924033" y="616830"/>
                </a:lnTo>
                <a:lnTo>
                  <a:pt x="965204" y="610132"/>
                </a:lnTo>
                <a:lnTo>
                  <a:pt x="966406" y="609937"/>
                </a:lnTo>
                <a:lnTo>
                  <a:pt x="945335" y="538684"/>
                </a:lnTo>
                <a:lnTo>
                  <a:pt x="973505" y="520715"/>
                </a:lnTo>
                <a:lnTo>
                  <a:pt x="978164" y="434351"/>
                </a:lnTo>
                <a:lnTo>
                  <a:pt x="968302" y="381699"/>
                </a:lnTo>
                <a:lnTo>
                  <a:pt x="973986" y="351867"/>
                </a:lnTo>
                <a:lnTo>
                  <a:pt x="1011002" y="308018"/>
                </a:lnTo>
                <a:lnTo>
                  <a:pt x="989105" y="293484"/>
                </a:lnTo>
                <a:lnTo>
                  <a:pt x="990140" y="274447"/>
                </a:lnTo>
                <a:lnTo>
                  <a:pt x="857378" y="292508"/>
                </a:lnTo>
                <a:lnTo>
                  <a:pt x="875858" y="267160"/>
                </a:lnTo>
                <a:lnTo>
                  <a:pt x="797989" y="238757"/>
                </a:lnTo>
                <a:lnTo>
                  <a:pt x="752618" y="214199"/>
                </a:lnTo>
                <a:lnTo>
                  <a:pt x="627123" y="177347"/>
                </a:lnTo>
                <a:lnTo>
                  <a:pt x="458693" y="118342"/>
                </a:lnTo>
                <a:lnTo>
                  <a:pt x="368131" y="86741"/>
                </a:lnTo>
                <a:lnTo>
                  <a:pt x="351424" y="812"/>
                </a:lnTo>
                <a:lnTo>
                  <a:pt x="314114" y="9929"/>
                </a:lnTo>
                <a:lnTo>
                  <a:pt x="206464" y="37596"/>
                </a:lnTo>
                <a:lnTo>
                  <a:pt x="150569" y="52770"/>
                </a:lnTo>
                <a:lnTo>
                  <a:pt x="44784" y="83033"/>
                </a:lnTo>
                <a:lnTo>
                  <a:pt x="578" y="96284"/>
                </a:lnTo>
                <a:lnTo>
                  <a:pt x="25419" y="142102"/>
                </a:lnTo>
                <a:lnTo>
                  <a:pt x="53004" y="193838"/>
                </a:lnTo>
                <a:lnTo>
                  <a:pt x="67538" y="220792"/>
                </a:lnTo>
                <a:lnTo>
                  <a:pt x="88155" y="258914"/>
                </a:lnTo>
                <a:lnTo>
                  <a:pt x="99632" y="280120"/>
                </a:lnTo>
                <a:lnTo>
                  <a:pt x="248252" y="390225"/>
                </a:lnTo>
                <a:lnTo>
                  <a:pt x="364838" y="476852"/>
                </a:lnTo>
                <a:lnTo>
                  <a:pt x="376836" y="478667"/>
                </a:lnTo>
                <a:lnTo>
                  <a:pt x="386639" y="480142"/>
                </a:lnTo>
                <a:lnTo>
                  <a:pt x="392663" y="501556"/>
                </a:lnTo>
                <a:lnTo>
                  <a:pt x="653569" y="668788"/>
                </a:lnTo>
                <a:lnTo>
                  <a:pt x="662642" y="666819"/>
                </a:lnTo>
                <a:lnTo>
                  <a:pt x="668698" y="665512"/>
                </a:lnTo>
                <a:lnTo>
                  <a:pt x="683781" y="662290"/>
                </a:lnTo>
                <a:lnTo>
                  <a:pt x="689065" y="661174"/>
                </a:lnTo>
                <a:lnTo>
                  <a:pt x="707283" y="657362"/>
                </a:lnTo>
                <a:lnTo>
                  <a:pt x="709669" y="656863"/>
                </a:lnTo>
                <a:lnTo>
                  <a:pt x="747161" y="649235"/>
                </a:lnTo>
                <a:lnTo>
                  <a:pt x="748916" y="648881"/>
                </a:lnTo>
                <a:lnTo>
                  <a:pt x="763868" y="645918"/>
                </a:lnTo>
                <a:lnTo>
                  <a:pt x="764643" y="645768"/>
                </a:lnTo>
                <a:lnTo>
                  <a:pt x="802662" y="638430"/>
                </a:lnTo>
                <a:lnTo>
                  <a:pt x="825878" y="634083"/>
                </a:lnTo>
                <a:lnTo>
                  <a:pt x="829335" y="633443"/>
                </a:lnTo>
                <a:lnTo>
                  <a:pt x="832333" y="632894"/>
                </a:lnTo>
                <a:lnTo>
                  <a:pt x="850696" y="629550"/>
                </a:lnTo>
                <a:lnTo>
                  <a:pt x="865343" y="626927"/>
                </a:lnTo>
                <a:lnTo>
                  <a:pt x="869607" y="626174"/>
                </a:lnTo>
                <a:lnTo>
                  <a:pt x="870147" y="626078"/>
                </a:lnTo>
                <a:lnTo>
                  <a:pt x="882363" y="623932"/>
                </a:lnTo>
                <a:lnTo>
                  <a:pt x="884386" y="62358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6961BCA-4CB6-FF6D-E6B5-477B58DDDB51}"/>
              </a:ext>
            </a:extLst>
          </p:cNvPr>
          <p:cNvSpPr>
            <a:spLocks/>
          </p:cNvSpPr>
          <p:nvPr/>
        </p:nvSpPr>
        <p:spPr>
          <a:xfrm flipV="1">
            <a:off x="6887635" y="3835821"/>
            <a:ext cx="809477" cy="461748"/>
          </a:xfrm>
          <a:custGeom>
            <a:avLst/>
            <a:gdLst>
              <a:gd name="connsiteX0" fmla="*/ 369960 w 551252"/>
              <a:gd name="connsiteY0" fmla="*/ 280334 h 314449"/>
              <a:gd name="connsiteX1" fmla="*/ 386921 w 551252"/>
              <a:gd name="connsiteY1" fmla="*/ 276625 h 314449"/>
              <a:gd name="connsiteX2" fmla="*/ 389820 w 551252"/>
              <a:gd name="connsiteY2" fmla="*/ 285384 h 314449"/>
              <a:gd name="connsiteX3" fmla="*/ 394610 w 551252"/>
              <a:gd name="connsiteY3" fmla="*/ 286886 h 314449"/>
              <a:gd name="connsiteX4" fmla="*/ 409802 w 551252"/>
              <a:gd name="connsiteY4" fmla="*/ 287221 h 314449"/>
              <a:gd name="connsiteX5" fmla="*/ 422503 w 551252"/>
              <a:gd name="connsiteY5" fmla="*/ 287440 h 314449"/>
              <a:gd name="connsiteX6" fmla="*/ 423179 w 551252"/>
              <a:gd name="connsiteY6" fmla="*/ 293782 h 314449"/>
              <a:gd name="connsiteX7" fmla="*/ 430056 w 551252"/>
              <a:gd name="connsiteY7" fmla="*/ 295588 h 314449"/>
              <a:gd name="connsiteX8" fmla="*/ 430474 w 551252"/>
              <a:gd name="connsiteY8" fmla="*/ 295698 h 314449"/>
              <a:gd name="connsiteX9" fmla="*/ 449036 w 551252"/>
              <a:gd name="connsiteY9" fmla="*/ 299523 h 314449"/>
              <a:gd name="connsiteX10" fmla="*/ 461116 w 551252"/>
              <a:gd name="connsiteY10" fmla="*/ 302492 h 314449"/>
              <a:gd name="connsiteX11" fmla="*/ 517823 w 551252"/>
              <a:gd name="connsiteY11" fmla="*/ 314961 h 314449"/>
              <a:gd name="connsiteX12" fmla="*/ 534290 w 551252"/>
              <a:gd name="connsiteY12" fmla="*/ 279626 h 314449"/>
              <a:gd name="connsiteX13" fmla="*/ 551550 w 551252"/>
              <a:gd name="connsiteY13" fmla="*/ 242367 h 314449"/>
              <a:gd name="connsiteX14" fmla="*/ 543222 w 551252"/>
              <a:gd name="connsiteY14" fmla="*/ 234309 h 314449"/>
              <a:gd name="connsiteX15" fmla="*/ 525099 w 551252"/>
              <a:gd name="connsiteY15" fmla="*/ 217288 h 314449"/>
              <a:gd name="connsiteX16" fmla="*/ 514480 w 551252"/>
              <a:gd name="connsiteY16" fmla="*/ 207846 h 314449"/>
              <a:gd name="connsiteX17" fmla="*/ 511436 w 551252"/>
              <a:gd name="connsiteY17" fmla="*/ 204793 h 314449"/>
              <a:gd name="connsiteX18" fmla="*/ 503321 w 551252"/>
              <a:gd name="connsiteY18" fmla="*/ 197472 h 314449"/>
              <a:gd name="connsiteX19" fmla="*/ 489735 w 551252"/>
              <a:gd name="connsiteY19" fmla="*/ 184735 h 314449"/>
              <a:gd name="connsiteX20" fmla="*/ 485126 w 551252"/>
              <a:gd name="connsiteY20" fmla="*/ 180567 h 314449"/>
              <a:gd name="connsiteX21" fmla="*/ 477174 w 551252"/>
              <a:gd name="connsiteY21" fmla="*/ 173153 h 314449"/>
              <a:gd name="connsiteX22" fmla="*/ 470025 w 551252"/>
              <a:gd name="connsiteY22" fmla="*/ 165252 h 314449"/>
              <a:gd name="connsiteX23" fmla="*/ 463007 w 551252"/>
              <a:gd name="connsiteY23" fmla="*/ 159761 h 314449"/>
              <a:gd name="connsiteX24" fmla="*/ 454956 w 551252"/>
              <a:gd name="connsiteY24" fmla="*/ 152687 h 314449"/>
              <a:gd name="connsiteX25" fmla="*/ 440617 w 551252"/>
              <a:gd name="connsiteY25" fmla="*/ 145808 h 314449"/>
              <a:gd name="connsiteX26" fmla="*/ 436947 w 551252"/>
              <a:gd name="connsiteY26" fmla="*/ 142618 h 314449"/>
              <a:gd name="connsiteX27" fmla="*/ 423719 w 551252"/>
              <a:gd name="connsiteY27" fmla="*/ 135471 h 314449"/>
              <a:gd name="connsiteX28" fmla="*/ 413626 w 551252"/>
              <a:gd name="connsiteY28" fmla="*/ 129871 h 314449"/>
              <a:gd name="connsiteX29" fmla="*/ 393249 w 551252"/>
              <a:gd name="connsiteY29" fmla="*/ 124725 h 314449"/>
              <a:gd name="connsiteX30" fmla="*/ 383279 w 551252"/>
              <a:gd name="connsiteY30" fmla="*/ 123618 h 314449"/>
              <a:gd name="connsiteX31" fmla="*/ 379042 w 551252"/>
              <a:gd name="connsiteY31" fmla="*/ 119833 h 314449"/>
              <a:gd name="connsiteX32" fmla="*/ 366839 w 551252"/>
              <a:gd name="connsiteY32" fmla="*/ 110957 h 314449"/>
              <a:gd name="connsiteX33" fmla="*/ 355385 w 551252"/>
              <a:gd name="connsiteY33" fmla="*/ 116185 h 314449"/>
              <a:gd name="connsiteX34" fmla="*/ 345161 w 551252"/>
              <a:gd name="connsiteY34" fmla="*/ 120936 h 314449"/>
              <a:gd name="connsiteX35" fmla="*/ 340829 w 551252"/>
              <a:gd name="connsiteY35" fmla="*/ 119815 h 314449"/>
              <a:gd name="connsiteX36" fmla="*/ 335131 w 551252"/>
              <a:gd name="connsiteY36" fmla="*/ 120115 h 314449"/>
              <a:gd name="connsiteX37" fmla="*/ 327823 w 551252"/>
              <a:gd name="connsiteY37" fmla="*/ 114528 h 314449"/>
              <a:gd name="connsiteX38" fmla="*/ 313398 w 551252"/>
              <a:gd name="connsiteY38" fmla="*/ 104836 h 314449"/>
              <a:gd name="connsiteX39" fmla="*/ 303445 w 551252"/>
              <a:gd name="connsiteY39" fmla="*/ 103701 h 314449"/>
              <a:gd name="connsiteX40" fmla="*/ 302321 w 551252"/>
              <a:gd name="connsiteY40" fmla="*/ 93233 h 314449"/>
              <a:gd name="connsiteX41" fmla="*/ 287292 w 551252"/>
              <a:gd name="connsiteY41" fmla="*/ 77241 h 314449"/>
              <a:gd name="connsiteX42" fmla="*/ 272037 w 551252"/>
              <a:gd name="connsiteY42" fmla="*/ 73897 h 314449"/>
              <a:gd name="connsiteX43" fmla="*/ 284135 w 551252"/>
              <a:gd name="connsiteY43" fmla="*/ 47627 h 314449"/>
              <a:gd name="connsiteX44" fmla="*/ 282955 w 551252"/>
              <a:gd name="connsiteY44" fmla="*/ 42754 h 314449"/>
              <a:gd name="connsiteX45" fmla="*/ 274622 w 551252"/>
              <a:gd name="connsiteY45" fmla="*/ 37957 h 314449"/>
              <a:gd name="connsiteX46" fmla="*/ 267818 w 551252"/>
              <a:gd name="connsiteY46" fmla="*/ 34363 h 314449"/>
              <a:gd name="connsiteX47" fmla="*/ 263468 w 551252"/>
              <a:gd name="connsiteY47" fmla="*/ 37104 h 314449"/>
              <a:gd name="connsiteX48" fmla="*/ 257557 w 551252"/>
              <a:gd name="connsiteY48" fmla="*/ 33288 h 314449"/>
              <a:gd name="connsiteX49" fmla="*/ 256845 w 551252"/>
              <a:gd name="connsiteY49" fmla="*/ 30779 h 314449"/>
              <a:gd name="connsiteX50" fmla="*/ 252508 w 551252"/>
              <a:gd name="connsiteY50" fmla="*/ 31709 h 314449"/>
              <a:gd name="connsiteX51" fmla="*/ 250553 w 551252"/>
              <a:gd name="connsiteY51" fmla="*/ 30588 h 314449"/>
              <a:gd name="connsiteX52" fmla="*/ 246584 w 551252"/>
              <a:gd name="connsiteY52" fmla="*/ 30992 h 314449"/>
              <a:gd name="connsiteX53" fmla="*/ 244901 w 551252"/>
              <a:gd name="connsiteY53" fmla="*/ 27148 h 314449"/>
              <a:gd name="connsiteX54" fmla="*/ 241281 w 551252"/>
              <a:gd name="connsiteY54" fmla="*/ 27148 h 314449"/>
              <a:gd name="connsiteX55" fmla="*/ 232172 w 551252"/>
              <a:gd name="connsiteY55" fmla="*/ 20804 h 314449"/>
              <a:gd name="connsiteX56" fmla="*/ 225880 w 551252"/>
              <a:gd name="connsiteY56" fmla="*/ 20392 h 314449"/>
              <a:gd name="connsiteX57" fmla="*/ 216363 w 551252"/>
              <a:gd name="connsiteY57" fmla="*/ 27244 h 314449"/>
              <a:gd name="connsiteX58" fmla="*/ 214485 w 551252"/>
              <a:gd name="connsiteY58" fmla="*/ 26504 h 314449"/>
              <a:gd name="connsiteX59" fmla="*/ 211537 w 551252"/>
              <a:gd name="connsiteY59" fmla="*/ 27725 h 314449"/>
              <a:gd name="connsiteX60" fmla="*/ 199452 w 551252"/>
              <a:gd name="connsiteY60" fmla="*/ 28374 h 314449"/>
              <a:gd name="connsiteX61" fmla="*/ 194181 w 551252"/>
              <a:gd name="connsiteY61" fmla="*/ 28528 h 314449"/>
              <a:gd name="connsiteX62" fmla="*/ 187531 w 551252"/>
              <a:gd name="connsiteY62" fmla="*/ 27893 h 314449"/>
              <a:gd name="connsiteX63" fmla="*/ 180396 w 551252"/>
              <a:gd name="connsiteY63" fmla="*/ 29131 h 314449"/>
              <a:gd name="connsiteX64" fmla="*/ 169894 w 551252"/>
              <a:gd name="connsiteY64" fmla="*/ 34672 h 314449"/>
              <a:gd name="connsiteX65" fmla="*/ 165934 w 551252"/>
              <a:gd name="connsiteY65" fmla="*/ 34990 h 314449"/>
              <a:gd name="connsiteX66" fmla="*/ 160327 w 551252"/>
              <a:gd name="connsiteY66" fmla="*/ 31886 h 314449"/>
              <a:gd name="connsiteX67" fmla="*/ 156694 w 551252"/>
              <a:gd name="connsiteY67" fmla="*/ 36356 h 314449"/>
              <a:gd name="connsiteX68" fmla="*/ 150443 w 551252"/>
              <a:gd name="connsiteY68" fmla="*/ 31958 h 314449"/>
              <a:gd name="connsiteX69" fmla="*/ 147322 w 551252"/>
              <a:gd name="connsiteY69" fmla="*/ 31491 h 314449"/>
              <a:gd name="connsiteX70" fmla="*/ 143298 w 551252"/>
              <a:gd name="connsiteY70" fmla="*/ 22261 h 314449"/>
              <a:gd name="connsiteX71" fmla="*/ 126578 w 551252"/>
              <a:gd name="connsiteY71" fmla="*/ 14479 h 314449"/>
              <a:gd name="connsiteX72" fmla="*/ 117732 w 551252"/>
              <a:gd name="connsiteY72" fmla="*/ 9678 h 314449"/>
              <a:gd name="connsiteX73" fmla="*/ 109204 w 551252"/>
              <a:gd name="connsiteY73" fmla="*/ 9632 h 314449"/>
              <a:gd name="connsiteX74" fmla="*/ 105421 w 551252"/>
              <a:gd name="connsiteY74" fmla="*/ 10708 h 314449"/>
              <a:gd name="connsiteX75" fmla="*/ 94139 w 551252"/>
              <a:gd name="connsiteY75" fmla="*/ 7277 h 314449"/>
              <a:gd name="connsiteX76" fmla="*/ 74851 w 551252"/>
              <a:gd name="connsiteY76" fmla="*/ 511 h 314449"/>
              <a:gd name="connsiteX77" fmla="*/ 69893 w 551252"/>
              <a:gd name="connsiteY77" fmla="*/ 10200 h 314449"/>
              <a:gd name="connsiteX78" fmla="*/ 72978 w 551252"/>
              <a:gd name="connsiteY78" fmla="*/ 33352 h 314449"/>
              <a:gd name="connsiteX79" fmla="*/ 67870 w 551252"/>
              <a:gd name="connsiteY79" fmla="*/ 36982 h 314449"/>
              <a:gd name="connsiteX80" fmla="*/ 59559 w 551252"/>
              <a:gd name="connsiteY80" fmla="*/ 53631 h 314449"/>
              <a:gd name="connsiteX81" fmla="*/ 39509 w 551252"/>
              <a:gd name="connsiteY81" fmla="*/ 61981 h 314449"/>
              <a:gd name="connsiteX82" fmla="*/ 38856 w 551252"/>
              <a:gd name="connsiteY82" fmla="*/ 63655 h 314449"/>
              <a:gd name="connsiteX83" fmla="*/ 20480 w 551252"/>
              <a:gd name="connsiteY83" fmla="*/ 78149 h 314449"/>
              <a:gd name="connsiteX84" fmla="*/ 31444 w 551252"/>
              <a:gd name="connsiteY84" fmla="*/ 89525 h 314449"/>
              <a:gd name="connsiteX85" fmla="*/ 30936 w 551252"/>
              <a:gd name="connsiteY85" fmla="*/ 94539 h 314449"/>
              <a:gd name="connsiteX86" fmla="*/ 23941 w 551252"/>
              <a:gd name="connsiteY86" fmla="*/ 101827 h 314449"/>
              <a:gd name="connsiteX87" fmla="*/ 22294 w 551252"/>
              <a:gd name="connsiteY87" fmla="*/ 104414 h 314449"/>
              <a:gd name="connsiteX88" fmla="*/ 19287 w 551252"/>
              <a:gd name="connsiteY88" fmla="*/ 122175 h 314449"/>
              <a:gd name="connsiteX89" fmla="*/ 21804 w 551252"/>
              <a:gd name="connsiteY89" fmla="*/ 126767 h 314449"/>
              <a:gd name="connsiteX90" fmla="*/ 24676 w 551252"/>
              <a:gd name="connsiteY90" fmla="*/ 129086 h 314449"/>
              <a:gd name="connsiteX91" fmla="*/ 27606 w 551252"/>
              <a:gd name="connsiteY91" fmla="*/ 132072 h 314449"/>
              <a:gd name="connsiteX92" fmla="*/ 30995 w 551252"/>
              <a:gd name="connsiteY92" fmla="*/ 131114 h 314449"/>
              <a:gd name="connsiteX93" fmla="*/ 37881 w 551252"/>
              <a:gd name="connsiteY93" fmla="*/ 133596 h 314449"/>
              <a:gd name="connsiteX94" fmla="*/ 39759 w 551252"/>
              <a:gd name="connsiteY94" fmla="*/ 141265 h 314449"/>
              <a:gd name="connsiteX95" fmla="*/ 45034 w 551252"/>
              <a:gd name="connsiteY95" fmla="*/ 147786 h 314449"/>
              <a:gd name="connsiteX96" fmla="*/ 46037 w 551252"/>
              <a:gd name="connsiteY96" fmla="*/ 152061 h 314449"/>
              <a:gd name="connsiteX97" fmla="*/ 49761 w 551252"/>
              <a:gd name="connsiteY97" fmla="*/ 155682 h 314449"/>
              <a:gd name="connsiteX98" fmla="*/ 49952 w 551252"/>
              <a:gd name="connsiteY98" fmla="*/ 156975 h 314449"/>
              <a:gd name="connsiteX99" fmla="*/ 50033 w 551252"/>
              <a:gd name="connsiteY99" fmla="*/ 159630 h 314449"/>
              <a:gd name="connsiteX100" fmla="*/ 50056 w 551252"/>
              <a:gd name="connsiteY100" fmla="*/ 160619 h 314449"/>
              <a:gd name="connsiteX101" fmla="*/ 36729 w 551252"/>
              <a:gd name="connsiteY101" fmla="*/ 172585 h 314449"/>
              <a:gd name="connsiteX102" fmla="*/ 32510 w 551252"/>
              <a:gd name="connsiteY102" fmla="*/ 174296 h 314449"/>
              <a:gd name="connsiteX103" fmla="*/ 32183 w 551252"/>
              <a:gd name="connsiteY103" fmla="*/ 176305 h 314449"/>
              <a:gd name="connsiteX104" fmla="*/ 24821 w 551252"/>
              <a:gd name="connsiteY104" fmla="*/ 180399 h 314449"/>
              <a:gd name="connsiteX105" fmla="*/ 14683 w 551252"/>
              <a:gd name="connsiteY105" fmla="*/ 184509 h 314449"/>
              <a:gd name="connsiteX106" fmla="*/ 11516 w 551252"/>
              <a:gd name="connsiteY106" fmla="*/ 190210 h 314449"/>
              <a:gd name="connsiteX107" fmla="*/ 11335 w 551252"/>
              <a:gd name="connsiteY107" fmla="*/ 196214 h 314449"/>
              <a:gd name="connsiteX108" fmla="*/ 5347 w 551252"/>
              <a:gd name="connsiteY108" fmla="*/ 199959 h 314449"/>
              <a:gd name="connsiteX109" fmla="*/ 375 w 551252"/>
              <a:gd name="connsiteY109" fmla="*/ 209335 h 314449"/>
              <a:gd name="connsiteX110" fmla="*/ 298 w 551252"/>
              <a:gd name="connsiteY110" fmla="*/ 212264 h 314449"/>
              <a:gd name="connsiteX111" fmla="*/ 575 w 551252"/>
              <a:gd name="connsiteY111" fmla="*/ 219652 h 314449"/>
              <a:gd name="connsiteX112" fmla="*/ 1972 w 551252"/>
              <a:gd name="connsiteY112" fmla="*/ 227833 h 314449"/>
              <a:gd name="connsiteX113" fmla="*/ 12451 w 551252"/>
              <a:gd name="connsiteY113" fmla="*/ 237155 h 314449"/>
              <a:gd name="connsiteX114" fmla="*/ 13966 w 551252"/>
              <a:gd name="connsiteY114" fmla="*/ 247984 h 314449"/>
              <a:gd name="connsiteX115" fmla="*/ 38108 w 551252"/>
              <a:gd name="connsiteY115" fmla="*/ 243120 h 314449"/>
              <a:gd name="connsiteX116" fmla="*/ 30373 w 551252"/>
              <a:gd name="connsiteY116" fmla="*/ 220611 h 314449"/>
              <a:gd name="connsiteX117" fmla="*/ 39827 w 551252"/>
              <a:gd name="connsiteY117" fmla="*/ 216221 h 314449"/>
              <a:gd name="connsiteX118" fmla="*/ 56325 w 551252"/>
              <a:gd name="connsiteY118" fmla="*/ 222171 h 314449"/>
              <a:gd name="connsiteX119" fmla="*/ 72279 w 551252"/>
              <a:gd name="connsiteY119" fmla="*/ 223045 h 314449"/>
              <a:gd name="connsiteX120" fmla="*/ 85021 w 551252"/>
              <a:gd name="connsiteY120" fmla="*/ 223701 h 314449"/>
              <a:gd name="connsiteX121" fmla="*/ 92071 w 551252"/>
              <a:gd name="connsiteY121" fmla="*/ 224181 h 314449"/>
              <a:gd name="connsiteX122" fmla="*/ 94058 w 551252"/>
              <a:gd name="connsiteY122" fmla="*/ 223872 h 314449"/>
              <a:gd name="connsiteX123" fmla="*/ 98163 w 551252"/>
              <a:gd name="connsiteY123" fmla="*/ 223255 h 314449"/>
              <a:gd name="connsiteX124" fmla="*/ 105570 w 551252"/>
              <a:gd name="connsiteY124" fmla="*/ 222180 h 314449"/>
              <a:gd name="connsiteX125" fmla="*/ 111567 w 551252"/>
              <a:gd name="connsiteY125" fmla="*/ 221833 h 314449"/>
              <a:gd name="connsiteX126" fmla="*/ 121484 w 551252"/>
              <a:gd name="connsiteY126" fmla="*/ 221186 h 314449"/>
              <a:gd name="connsiteX127" fmla="*/ 128197 w 551252"/>
              <a:gd name="connsiteY127" fmla="*/ 225723 h 314449"/>
              <a:gd name="connsiteX128" fmla="*/ 138930 w 551252"/>
              <a:gd name="connsiteY128" fmla="*/ 231671 h 314449"/>
              <a:gd name="connsiteX129" fmla="*/ 140785 w 551252"/>
              <a:gd name="connsiteY129" fmla="*/ 231050 h 314449"/>
              <a:gd name="connsiteX130" fmla="*/ 150425 w 551252"/>
              <a:gd name="connsiteY130" fmla="*/ 227703 h 314449"/>
              <a:gd name="connsiteX131" fmla="*/ 156109 w 551252"/>
              <a:gd name="connsiteY131" fmla="*/ 238536 h 314449"/>
              <a:gd name="connsiteX132" fmla="*/ 165231 w 551252"/>
              <a:gd name="connsiteY132" fmla="*/ 255781 h 314449"/>
              <a:gd name="connsiteX133" fmla="*/ 186021 w 551252"/>
              <a:gd name="connsiteY133" fmla="*/ 260479 h 314449"/>
              <a:gd name="connsiteX134" fmla="*/ 188692 w 551252"/>
              <a:gd name="connsiteY134" fmla="*/ 261088 h 314449"/>
              <a:gd name="connsiteX135" fmla="*/ 191364 w 551252"/>
              <a:gd name="connsiteY135" fmla="*/ 261699 h 314449"/>
              <a:gd name="connsiteX136" fmla="*/ 194735 w 551252"/>
              <a:gd name="connsiteY136" fmla="*/ 262459 h 314449"/>
              <a:gd name="connsiteX137" fmla="*/ 212372 w 551252"/>
              <a:gd name="connsiteY137" fmla="*/ 263188 h 314449"/>
              <a:gd name="connsiteX138" fmla="*/ 228452 w 551252"/>
              <a:gd name="connsiteY138" fmla="*/ 259705 h 314449"/>
              <a:gd name="connsiteX139" fmla="*/ 229745 w 551252"/>
              <a:gd name="connsiteY139" fmla="*/ 261180 h 314449"/>
              <a:gd name="connsiteX140" fmla="*/ 241589 w 551252"/>
              <a:gd name="connsiteY140" fmla="*/ 272936 h 314449"/>
              <a:gd name="connsiteX141" fmla="*/ 258038 w 551252"/>
              <a:gd name="connsiteY141" fmla="*/ 282870 h 314449"/>
              <a:gd name="connsiteX142" fmla="*/ 262755 w 551252"/>
              <a:gd name="connsiteY142" fmla="*/ 284394 h 314449"/>
              <a:gd name="connsiteX143" fmla="*/ 268113 w 551252"/>
              <a:gd name="connsiteY143" fmla="*/ 286273 h 314449"/>
              <a:gd name="connsiteX144" fmla="*/ 278061 w 551252"/>
              <a:gd name="connsiteY144" fmla="*/ 290233 h 314449"/>
              <a:gd name="connsiteX145" fmla="*/ 283563 w 551252"/>
              <a:gd name="connsiteY145" fmla="*/ 293849 h 314449"/>
              <a:gd name="connsiteX146" fmla="*/ 287423 w 551252"/>
              <a:gd name="connsiteY146" fmla="*/ 297091 h 314449"/>
              <a:gd name="connsiteX147" fmla="*/ 288866 w 551252"/>
              <a:gd name="connsiteY147" fmla="*/ 298090 h 314449"/>
              <a:gd name="connsiteX148" fmla="*/ 304725 w 551252"/>
              <a:gd name="connsiteY148" fmla="*/ 294613 h 314449"/>
              <a:gd name="connsiteX149" fmla="*/ 340026 w 551252"/>
              <a:gd name="connsiteY149" fmla="*/ 286623 h 314449"/>
              <a:gd name="connsiteX150" fmla="*/ 359150 w 551252"/>
              <a:gd name="connsiteY150" fmla="*/ 282462 h 314449"/>
              <a:gd name="connsiteX151" fmla="*/ 369960 w 551252"/>
              <a:gd name="connsiteY151" fmla="*/ 280334 h 314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551252" h="314449">
                <a:moveTo>
                  <a:pt x="369960" y="280334"/>
                </a:moveTo>
                <a:lnTo>
                  <a:pt x="386921" y="276625"/>
                </a:lnTo>
                <a:lnTo>
                  <a:pt x="389820" y="285384"/>
                </a:lnTo>
                <a:lnTo>
                  <a:pt x="394610" y="286886"/>
                </a:lnTo>
                <a:lnTo>
                  <a:pt x="409802" y="287221"/>
                </a:lnTo>
                <a:lnTo>
                  <a:pt x="422503" y="287440"/>
                </a:lnTo>
                <a:lnTo>
                  <a:pt x="423179" y="293782"/>
                </a:lnTo>
                <a:lnTo>
                  <a:pt x="430056" y="295588"/>
                </a:lnTo>
                <a:lnTo>
                  <a:pt x="430474" y="295698"/>
                </a:lnTo>
                <a:lnTo>
                  <a:pt x="449036" y="299523"/>
                </a:lnTo>
                <a:lnTo>
                  <a:pt x="461116" y="302492"/>
                </a:lnTo>
                <a:lnTo>
                  <a:pt x="517823" y="314961"/>
                </a:lnTo>
                <a:lnTo>
                  <a:pt x="534290" y="279626"/>
                </a:lnTo>
                <a:lnTo>
                  <a:pt x="551550" y="242367"/>
                </a:lnTo>
                <a:lnTo>
                  <a:pt x="543222" y="234309"/>
                </a:lnTo>
                <a:lnTo>
                  <a:pt x="525099" y="217288"/>
                </a:lnTo>
                <a:lnTo>
                  <a:pt x="514480" y="207846"/>
                </a:lnTo>
                <a:lnTo>
                  <a:pt x="511436" y="204793"/>
                </a:lnTo>
                <a:lnTo>
                  <a:pt x="503321" y="197472"/>
                </a:lnTo>
                <a:lnTo>
                  <a:pt x="489735" y="184735"/>
                </a:lnTo>
                <a:lnTo>
                  <a:pt x="485126" y="180567"/>
                </a:lnTo>
                <a:lnTo>
                  <a:pt x="477174" y="173153"/>
                </a:lnTo>
                <a:lnTo>
                  <a:pt x="470025" y="165252"/>
                </a:lnTo>
                <a:lnTo>
                  <a:pt x="463007" y="159761"/>
                </a:lnTo>
                <a:lnTo>
                  <a:pt x="454956" y="152687"/>
                </a:lnTo>
                <a:lnTo>
                  <a:pt x="440617" y="145808"/>
                </a:lnTo>
                <a:lnTo>
                  <a:pt x="436947" y="142618"/>
                </a:lnTo>
                <a:lnTo>
                  <a:pt x="423719" y="135471"/>
                </a:lnTo>
                <a:lnTo>
                  <a:pt x="413626" y="129871"/>
                </a:lnTo>
                <a:lnTo>
                  <a:pt x="393249" y="124725"/>
                </a:lnTo>
                <a:lnTo>
                  <a:pt x="383279" y="123618"/>
                </a:lnTo>
                <a:lnTo>
                  <a:pt x="379042" y="119833"/>
                </a:lnTo>
                <a:lnTo>
                  <a:pt x="366839" y="110957"/>
                </a:lnTo>
                <a:lnTo>
                  <a:pt x="355385" y="116185"/>
                </a:lnTo>
                <a:lnTo>
                  <a:pt x="345161" y="120936"/>
                </a:lnTo>
                <a:lnTo>
                  <a:pt x="340829" y="119815"/>
                </a:lnTo>
                <a:lnTo>
                  <a:pt x="335131" y="120115"/>
                </a:lnTo>
                <a:lnTo>
                  <a:pt x="327823" y="114528"/>
                </a:lnTo>
                <a:lnTo>
                  <a:pt x="313398" y="104836"/>
                </a:lnTo>
                <a:lnTo>
                  <a:pt x="303445" y="103701"/>
                </a:lnTo>
                <a:lnTo>
                  <a:pt x="302321" y="93233"/>
                </a:lnTo>
                <a:lnTo>
                  <a:pt x="287292" y="77241"/>
                </a:lnTo>
                <a:lnTo>
                  <a:pt x="272037" y="73897"/>
                </a:lnTo>
                <a:lnTo>
                  <a:pt x="284135" y="47627"/>
                </a:lnTo>
                <a:lnTo>
                  <a:pt x="282955" y="42754"/>
                </a:lnTo>
                <a:lnTo>
                  <a:pt x="274622" y="37957"/>
                </a:lnTo>
                <a:lnTo>
                  <a:pt x="267818" y="34363"/>
                </a:lnTo>
                <a:lnTo>
                  <a:pt x="263468" y="37104"/>
                </a:lnTo>
                <a:lnTo>
                  <a:pt x="257557" y="33288"/>
                </a:lnTo>
                <a:lnTo>
                  <a:pt x="256845" y="30779"/>
                </a:lnTo>
                <a:lnTo>
                  <a:pt x="252508" y="31709"/>
                </a:lnTo>
                <a:lnTo>
                  <a:pt x="250553" y="30588"/>
                </a:lnTo>
                <a:lnTo>
                  <a:pt x="246584" y="30992"/>
                </a:lnTo>
                <a:lnTo>
                  <a:pt x="244901" y="27148"/>
                </a:lnTo>
                <a:lnTo>
                  <a:pt x="241281" y="27148"/>
                </a:lnTo>
                <a:lnTo>
                  <a:pt x="232172" y="20804"/>
                </a:lnTo>
                <a:lnTo>
                  <a:pt x="225880" y="20392"/>
                </a:lnTo>
                <a:lnTo>
                  <a:pt x="216363" y="27244"/>
                </a:lnTo>
                <a:lnTo>
                  <a:pt x="214485" y="26504"/>
                </a:lnTo>
                <a:lnTo>
                  <a:pt x="211537" y="27725"/>
                </a:lnTo>
                <a:lnTo>
                  <a:pt x="199452" y="28374"/>
                </a:lnTo>
                <a:lnTo>
                  <a:pt x="194181" y="28528"/>
                </a:lnTo>
                <a:lnTo>
                  <a:pt x="187531" y="27893"/>
                </a:lnTo>
                <a:lnTo>
                  <a:pt x="180396" y="29131"/>
                </a:lnTo>
                <a:lnTo>
                  <a:pt x="169894" y="34672"/>
                </a:lnTo>
                <a:lnTo>
                  <a:pt x="165934" y="34990"/>
                </a:lnTo>
                <a:lnTo>
                  <a:pt x="160327" y="31886"/>
                </a:lnTo>
                <a:lnTo>
                  <a:pt x="156694" y="36356"/>
                </a:lnTo>
                <a:lnTo>
                  <a:pt x="150443" y="31958"/>
                </a:lnTo>
                <a:lnTo>
                  <a:pt x="147322" y="31491"/>
                </a:lnTo>
                <a:lnTo>
                  <a:pt x="143298" y="22261"/>
                </a:lnTo>
                <a:lnTo>
                  <a:pt x="126578" y="14479"/>
                </a:lnTo>
                <a:lnTo>
                  <a:pt x="117732" y="9678"/>
                </a:lnTo>
                <a:lnTo>
                  <a:pt x="109204" y="9632"/>
                </a:lnTo>
                <a:lnTo>
                  <a:pt x="105421" y="10708"/>
                </a:lnTo>
                <a:lnTo>
                  <a:pt x="94139" y="7277"/>
                </a:lnTo>
                <a:lnTo>
                  <a:pt x="74851" y="511"/>
                </a:lnTo>
                <a:lnTo>
                  <a:pt x="69893" y="10200"/>
                </a:lnTo>
                <a:lnTo>
                  <a:pt x="72978" y="33352"/>
                </a:lnTo>
                <a:lnTo>
                  <a:pt x="67870" y="36982"/>
                </a:lnTo>
                <a:lnTo>
                  <a:pt x="59559" y="53631"/>
                </a:lnTo>
                <a:lnTo>
                  <a:pt x="39509" y="61981"/>
                </a:lnTo>
                <a:lnTo>
                  <a:pt x="38856" y="63655"/>
                </a:lnTo>
                <a:lnTo>
                  <a:pt x="20480" y="78149"/>
                </a:lnTo>
                <a:lnTo>
                  <a:pt x="31444" y="89525"/>
                </a:lnTo>
                <a:lnTo>
                  <a:pt x="30936" y="94539"/>
                </a:lnTo>
                <a:lnTo>
                  <a:pt x="23941" y="101827"/>
                </a:lnTo>
                <a:lnTo>
                  <a:pt x="22294" y="104414"/>
                </a:lnTo>
                <a:lnTo>
                  <a:pt x="19287" y="122175"/>
                </a:lnTo>
                <a:lnTo>
                  <a:pt x="21804" y="126767"/>
                </a:lnTo>
                <a:lnTo>
                  <a:pt x="24676" y="129086"/>
                </a:lnTo>
                <a:lnTo>
                  <a:pt x="27606" y="132072"/>
                </a:lnTo>
                <a:lnTo>
                  <a:pt x="30995" y="131114"/>
                </a:lnTo>
                <a:lnTo>
                  <a:pt x="37881" y="133596"/>
                </a:lnTo>
                <a:lnTo>
                  <a:pt x="39759" y="141265"/>
                </a:lnTo>
                <a:lnTo>
                  <a:pt x="45034" y="147786"/>
                </a:lnTo>
                <a:lnTo>
                  <a:pt x="46037" y="152061"/>
                </a:lnTo>
                <a:lnTo>
                  <a:pt x="49761" y="155682"/>
                </a:lnTo>
                <a:lnTo>
                  <a:pt x="49952" y="156975"/>
                </a:lnTo>
                <a:lnTo>
                  <a:pt x="50033" y="159630"/>
                </a:lnTo>
                <a:lnTo>
                  <a:pt x="50056" y="160619"/>
                </a:lnTo>
                <a:lnTo>
                  <a:pt x="36729" y="172585"/>
                </a:lnTo>
                <a:lnTo>
                  <a:pt x="32510" y="174296"/>
                </a:lnTo>
                <a:lnTo>
                  <a:pt x="32183" y="176305"/>
                </a:lnTo>
                <a:lnTo>
                  <a:pt x="24821" y="180399"/>
                </a:lnTo>
                <a:lnTo>
                  <a:pt x="14683" y="184509"/>
                </a:lnTo>
                <a:lnTo>
                  <a:pt x="11516" y="190210"/>
                </a:lnTo>
                <a:lnTo>
                  <a:pt x="11335" y="196214"/>
                </a:lnTo>
                <a:lnTo>
                  <a:pt x="5347" y="199959"/>
                </a:lnTo>
                <a:lnTo>
                  <a:pt x="375" y="209335"/>
                </a:lnTo>
                <a:lnTo>
                  <a:pt x="298" y="212264"/>
                </a:lnTo>
                <a:lnTo>
                  <a:pt x="575" y="219652"/>
                </a:lnTo>
                <a:lnTo>
                  <a:pt x="1972" y="227833"/>
                </a:lnTo>
                <a:lnTo>
                  <a:pt x="12451" y="237155"/>
                </a:lnTo>
                <a:lnTo>
                  <a:pt x="13966" y="247984"/>
                </a:lnTo>
                <a:lnTo>
                  <a:pt x="38108" y="243120"/>
                </a:lnTo>
                <a:lnTo>
                  <a:pt x="30373" y="220611"/>
                </a:lnTo>
                <a:lnTo>
                  <a:pt x="39827" y="216221"/>
                </a:lnTo>
                <a:lnTo>
                  <a:pt x="56325" y="222171"/>
                </a:lnTo>
                <a:lnTo>
                  <a:pt x="72279" y="223045"/>
                </a:lnTo>
                <a:lnTo>
                  <a:pt x="85021" y="223701"/>
                </a:lnTo>
                <a:lnTo>
                  <a:pt x="92071" y="224181"/>
                </a:lnTo>
                <a:lnTo>
                  <a:pt x="94058" y="223872"/>
                </a:lnTo>
                <a:lnTo>
                  <a:pt x="98163" y="223255"/>
                </a:lnTo>
                <a:lnTo>
                  <a:pt x="105570" y="222180"/>
                </a:lnTo>
                <a:lnTo>
                  <a:pt x="111567" y="221833"/>
                </a:lnTo>
                <a:lnTo>
                  <a:pt x="121484" y="221186"/>
                </a:lnTo>
                <a:lnTo>
                  <a:pt x="128197" y="225723"/>
                </a:lnTo>
                <a:lnTo>
                  <a:pt x="138930" y="231671"/>
                </a:lnTo>
                <a:lnTo>
                  <a:pt x="140785" y="231050"/>
                </a:lnTo>
                <a:lnTo>
                  <a:pt x="150425" y="227703"/>
                </a:lnTo>
                <a:lnTo>
                  <a:pt x="156109" y="238536"/>
                </a:lnTo>
                <a:lnTo>
                  <a:pt x="165231" y="255781"/>
                </a:lnTo>
                <a:lnTo>
                  <a:pt x="186021" y="260479"/>
                </a:lnTo>
                <a:lnTo>
                  <a:pt x="188692" y="261088"/>
                </a:lnTo>
                <a:lnTo>
                  <a:pt x="191364" y="261699"/>
                </a:lnTo>
                <a:lnTo>
                  <a:pt x="194735" y="262459"/>
                </a:lnTo>
                <a:lnTo>
                  <a:pt x="212372" y="263188"/>
                </a:lnTo>
                <a:lnTo>
                  <a:pt x="228452" y="259705"/>
                </a:lnTo>
                <a:lnTo>
                  <a:pt x="229745" y="261180"/>
                </a:lnTo>
                <a:lnTo>
                  <a:pt x="241589" y="272936"/>
                </a:lnTo>
                <a:lnTo>
                  <a:pt x="258038" y="282870"/>
                </a:lnTo>
                <a:lnTo>
                  <a:pt x="262755" y="284394"/>
                </a:lnTo>
                <a:lnTo>
                  <a:pt x="268113" y="286273"/>
                </a:lnTo>
                <a:lnTo>
                  <a:pt x="278061" y="290233"/>
                </a:lnTo>
                <a:lnTo>
                  <a:pt x="283563" y="293849"/>
                </a:lnTo>
                <a:lnTo>
                  <a:pt x="287423" y="297091"/>
                </a:lnTo>
                <a:lnTo>
                  <a:pt x="288866" y="298090"/>
                </a:lnTo>
                <a:lnTo>
                  <a:pt x="304725" y="294613"/>
                </a:lnTo>
                <a:lnTo>
                  <a:pt x="340026" y="286623"/>
                </a:lnTo>
                <a:lnTo>
                  <a:pt x="359150" y="282462"/>
                </a:lnTo>
                <a:lnTo>
                  <a:pt x="369960" y="280334"/>
                </a:lnTo>
                <a:close/>
              </a:path>
            </a:pathLst>
          </a:custGeom>
          <a:solidFill>
            <a:srgbClr val="FFFF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F98C34C1-E6A4-420C-58A4-3539BADA6618}"/>
              </a:ext>
            </a:extLst>
          </p:cNvPr>
          <p:cNvSpPr>
            <a:spLocks/>
          </p:cNvSpPr>
          <p:nvPr/>
        </p:nvSpPr>
        <p:spPr>
          <a:xfrm flipV="1">
            <a:off x="6012886" y="3689925"/>
            <a:ext cx="240519" cy="182525"/>
          </a:xfrm>
          <a:custGeom>
            <a:avLst/>
            <a:gdLst>
              <a:gd name="connsiteX0" fmla="*/ 154099 w 163793"/>
              <a:gd name="connsiteY0" fmla="*/ 51738 h 124299"/>
              <a:gd name="connsiteX1" fmla="*/ 153287 w 163793"/>
              <a:gd name="connsiteY1" fmla="*/ 49537 h 124299"/>
              <a:gd name="connsiteX2" fmla="*/ 151827 w 163793"/>
              <a:gd name="connsiteY2" fmla="*/ 49252 h 124299"/>
              <a:gd name="connsiteX3" fmla="*/ 144891 w 163793"/>
              <a:gd name="connsiteY3" fmla="*/ 47435 h 124299"/>
              <a:gd name="connsiteX4" fmla="*/ 141820 w 163793"/>
              <a:gd name="connsiteY4" fmla="*/ 45566 h 124299"/>
              <a:gd name="connsiteX5" fmla="*/ 137937 w 163793"/>
              <a:gd name="connsiteY5" fmla="*/ 44112 h 124299"/>
              <a:gd name="connsiteX6" fmla="*/ 133441 w 163793"/>
              <a:gd name="connsiteY6" fmla="*/ 41871 h 124299"/>
              <a:gd name="connsiteX7" fmla="*/ 131151 w 163793"/>
              <a:gd name="connsiteY7" fmla="*/ 36611 h 124299"/>
              <a:gd name="connsiteX8" fmla="*/ 130815 w 163793"/>
              <a:gd name="connsiteY8" fmla="*/ 35170 h 124299"/>
              <a:gd name="connsiteX9" fmla="*/ 131663 w 163793"/>
              <a:gd name="connsiteY9" fmla="*/ 33739 h 124299"/>
              <a:gd name="connsiteX10" fmla="*/ 135755 w 163793"/>
              <a:gd name="connsiteY10" fmla="*/ 34605 h 124299"/>
              <a:gd name="connsiteX11" fmla="*/ 137433 w 163793"/>
              <a:gd name="connsiteY11" fmla="*/ 33584 h 124299"/>
              <a:gd name="connsiteX12" fmla="*/ 137052 w 163793"/>
              <a:gd name="connsiteY12" fmla="*/ 30474 h 124299"/>
              <a:gd name="connsiteX13" fmla="*/ 136549 w 163793"/>
              <a:gd name="connsiteY13" fmla="*/ 29939 h 124299"/>
              <a:gd name="connsiteX14" fmla="*/ 133237 w 163793"/>
              <a:gd name="connsiteY14" fmla="*/ 29576 h 124299"/>
              <a:gd name="connsiteX15" fmla="*/ 131931 w 163793"/>
              <a:gd name="connsiteY15" fmla="*/ 26227 h 124299"/>
              <a:gd name="connsiteX16" fmla="*/ 131191 w 163793"/>
              <a:gd name="connsiteY16" fmla="*/ 23962 h 124299"/>
              <a:gd name="connsiteX17" fmla="*/ 113428 w 163793"/>
              <a:gd name="connsiteY17" fmla="*/ 15598 h 124299"/>
              <a:gd name="connsiteX18" fmla="*/ 108547 w 163793"/>
              <a:gd name="connsiteY18" fmla="*/ 18378 h 124299"/>
              <a:gd name="connsiteX19" fmla="*/ 106864 w 163793"/>
              <a:gd name="connsiteY19" fmla="*/ 13372 h 124299"/>
              <a:gd name="connsiteX20" fmla="*/ 104822 w 163793"/>
              <a:gd name="connsiteY20" fmla="*/ 12419 h 124299"/>
              <a:gd name="connsiteX21" fmla="*/ 96453 w 163793"/>
              <a:gd name="connsiteY21" fmla="*/ 17020 h 124299"/>
              <a:gd name="connsiteX22" fmla="*/ 91254 w 163793"/>
              <a:gd name="connsiteY22" fmla="*/ 15326 h 124299"/>
              <a:gd name="connsiteX23" fmla="*/ 88011 w 163793"/>
              <a:gd name="connsiteY23" fmla="*/ 14254 h 124299"/>
              <a:gd name="connsiteX24" fmla="*/ 83475 w 163793"/>
              <a:gd name="connsiteY24" fmla="*/ 12784 h 124299"/>
              <a:gd name="connsiteX25" fmla="*/ 78499 w 163793"/>
              <a:gd name="connsiteY25" fmla="*/ 11069 h 124299"/>
              <a:gd name="connsiteX26" fmla="*/ 77741 w 163793"/>
              <a:gd name="connsiteY26" fmla="*/ 11147 h 124299"/>
              <a:gd name="connsiteX27" fmla="*/ 72352 w 163793"/>
              <a:gd name="connsiteY27" fmla="*/ 12046 h 124299"/>
              <a:gd name="connsiteX28" fmla="*/ 71449 w 163793"/>
              <a:gd name="connsiteY28" fmla="*/ 11596 h 124299"/>
              <a:gd name="connsiteX29" fmla="*/ 69131 w 163793"/>
              <a:gd name="connsiteY29" fmla="*/ 12678 h 124299"/>
              <a:gd name="connsiteX30" fmla="*/ 67575 w 163793"/>
              <a:gd name="connsiteY30" fmla="*/ 12365 h 124299"/>
              <a:gd name="connsiteX31" fmla="*/ 67072 w 163793"/>
              <a:gd name="connsiteY31" fmla="*/ 11591 h 124299"/>
              <a:gd name="connsiteX32" fmla="*/ 66278 w 163793"/>
              <a:gd name="connsiteY32" fmla="*/ 13631 h 124299"/>
              <a:gd name="connsiteX33" fmla="*/ 65226 w 163793"/>
              <a:gd name="connsiteY33" fmla="*/ 13720 h 124299"/>
              <a:gd name="connsiteX34" fmla="*/ 64241 w 163793"/>
              <a:gd name="connsiteY34" fmla="*/ 13143 h 124299"/>
              <a:gd name="connsiteX35" fmla="*/ 63139 w 163793"/>
              <a:gd name="connsiteY35" fmla="*/ 10275 h 124299"/>
              <a:gd name="connsiteX36" fmla="*/ 58698 w 163793"/>
              <a:gd name="connsiteY36" fmla="*/ 10498 h 124299"/>
              <a:gd name="connsiteX37" fmla="*/ 27144 w 163793"/>
              <a:gd name="connsiteY37" fmla="*/ 1258 h 124299"/>
              <a:gd name="connsiteX38" fmla="*/ 26427 w 163793"/>
              <a:gd name="connsiteY38" fmla="*/ 1174 h 124299"/>
              <a:gd name="connsiteX39" fmla="*/ 17436 w 163793"/>
              <a:gd name="connsiteY39" fmla="*/ 448 h 124299"/>
              <a:gd name="connsiteX40" fmla="*/ 18951 w 163793"/>
              <a:gd name="connsiteY40" fmla="*/ 11512 h 124299"/>
              <a:gd name="connsiteX41" fmla="*/ 19850 w 163793"/>
              <a:gd name="connsiteY41" fmla="*/ 18354 h 124299"/>
              <a:gd name="connsiteX42" fmla="*/ 20385 w 163793"/>
              <a:gd name="connsiteY42" fmla="*/ 22399 h 124299"/>
              <a:gd name="connsiteX43" fmla="*/ 22159 w 163793"/>
              <a:gd name="connsiteY43" fmla="*/ 31642 h 124299"/>
              <a:gd name="connsiteX44" fmla="*/ 22871 w 163793"/>
              <a:gd name="connsiteY44" fmla="*/ 35399 h 124299"/>
              <a:gd name="connsiteX45" fmla="*/ 22766 w 163793"/>
              <a:gd name="connsiteY45" fmla="*/ 40680 h 124299"/>
              <a:gd name="connsiteX46" fmla="*/ 22957 w 163793"/>
              <a:gd name="connsiteY46" fmla="*/ 42204 h 124299"/>
              <a:gd name="connsiteX47" fmla="*/ 22952 w 163793"/>
              <a:gd name="connsiteY47" fmla="*/ 46051 h 124299"/>
              <a:gd name="connsiteX48" fmla="*/ 22943 w 163793"/>
              <a:gd name="connsiteY48" fmla="*/ 52678 h 124299"/>
              <a:gd name="connsiteX49" fmla="*/ 22939 w 163793"/>
              <a:gd name="connsiteY49" fmla="*/ 54291 h 124299"/>
              <a:gd name="connsiteX50" fmla="*/ 23343 w 163793"/>
              <a:gd name="connsiteY50" fmla="*/ 56719 h 124299"/>
              <a:gd name="connsiteX51" fmla="*/ 22930 w 163793"/>
              <a:gd name="connsiteY51" fmla="*/ 60795 h 124299"/>
              <a:gd name="connsiteX52" fmla="*/ 22916 w 163793"/>
              <a:gd name="connsiteY52" fmla="*/ 64394 h 124299"/>
              <a:gd name="connsiteX53" fmla="*/ 22912 w 163793"/>
              <a:gd name="connsiteY53" fmla="*/ 66007 h 124299"/>
              <a:gd name="connsiteX54" fmla="*/ 22898 w 163793"/>
              <a:gd name="connsiteY54" fmla="*/ 72958 h 124299"/>
              <a:gd name="connsiteX55" fmla="*/ 14191 w 163793"/>
              <a:gd name="connsiteY55" fmla="*/ 74603 h 124299"/>
              <a:gd name="connsiteX56" fmla="*/ 9718 w 163793"/>
              <a:gd name="connsiteY56" fmla="*/ 82514 h 124299"/>
              <a:gd name="connsiteX57" fmla="*/ 390 w 163793"/>
              <a:gd name="connsiteY57" fmla="*/ 98976 h 124299"/>
              <a:gd name="connsiteX58" fmla="*/ 5967 w 163793"/>
              <a:gd name="connsiteY58" fmla="*/ 104141 h 124299"/>
              <a:gd name="connsiteX59" fmla="*/ 7056 w 163793"/>
              <a:gd name="connsiteY59" fmla="*/ 105134 h 124299"/>
              <a:gd name="connsiteX60" fmla="*/ 8077 w 163793"/>
              <a:gd name="connsiteY60" fmla="*/ 106099 h 124299"/>
              <a:gd name="connsiteX61" fmla="*/ 34928 w 163793"/>
              <a:gd name="connsiteY61" fmla="*/ 108227 h 124299"/>
              <a:gd name="connsiteX62" fmla="*/ 38258 w 163793"/>
              <a:gd name="connsiteY62" fmla="*/ 108500 h 124299"/>
              <a:gd name="connsiteX63" fmla="*/ 45357 w 163793"/>
              <a:gd name="connsiteY63" fmla="*/ 109126 h 124299"/>
              <a:gd name="connsiteX64" fmla="*/ 79710 w 163793"/>
              <a:gd name="connsiteY64" fmla="*/ 112080 h 124299"/>
              <a:gd name="connsiteX65" fmla="*/ 93777 w 163793"/>
              <a:gd name="connsiteY65" fmla="*/ 118685 h 124299"/>
              <a:gd name="connsiteX66" fmla="*/ 106487 w 163793"/>
              <a:gd name="connsiteY66" fmla="*/ 124748 h 124299"/>
              <a:gd name="connsiteX67" fmla="*/ 111799 w 163793"/>
              <a:gd name="connsiteY67" fmla="*/ 123892 h 124299"/>
              <a:gd name="connsiteX68" fmla="*/ 120731 w 163793"/>
              <a:gd name="connsiteY68" fmla="*/ 122476 h 124299"/>
              <a:gd name="connsiteX69" fmla="*/ 125235 w 163793"/>
              <a:gd name="connsiteY69" fmla="*/ 121751 h 124299"/>
              <a:gd name="connsiteX70" fmla="*/ 127377 w 163793"/>
              <a:gd name="connsiteY70" fmla="*/ 120015 h 124299"/>
              <a:gd name="connsiteX71" fmla="*/ 132375 w 163793"/>
              <a:gd name="connsiteY71" fmla="*/ 115951 h 124299"/>
              <a:gd name="connsiteX72" fmla="*/ 139026 w 163793"/>
              <a:gd name="connsiteY72" fmla="*/ 110547 h 124299"/>
              <a:gd name="connsiteX73" fmla="*/ 140223 w 163793"/>
              <a:gd name="connsiteY73" fmla="*/ 109690 h 124299"/>
              <a:gd name="connsiteX74" fmla="*/ 150452 w 163793"/>
              <a:gd name="connsiteY74" fmla="*/ 101285 h 124299"/>
              <a:gd name="connsiteX75" fmla="*/ 156876 w 163793"/>
              <a:gd name="connsiteY75" fmla="*/ 96907 h 124299"/>
              <a:gd name="connsiteX76" fmla="*/ 164183 w 163793"/>
              <a:gd name="connsiteY76" fmla="*/ 90192 h 124299"/>
              <a:gd name="connsiteX77" fmla="*/ 163984 w 163793"/>
              <a:gd name="connsiteY77" fmla="*/ 90077 h 124299"/>
              <a:gd name="connsiteX78" fmla="*/ 161988 w 163793"/>
              <a:gd name="connsiteY78" fmla="*/ 89097 h 124299"/>
              <a:gd name="connsiteX79" fmla="*/ 159634 w 163793"/>
              <a:gd name="connsiteY79" fmla="*/ 87991 h 124299"/>
              <a:gd name="connsiteX80" fmla="*/ 158831 w 163793"/>
              <a:gd name="connsiteY80" fmla="*/ 84917 h 124299"/>
              <a:gd name="connsiteX81" fmla="*/ 156907 w 163793"/>
              <a:gd name="connsiteY81" fmla="*/ 84269 h 124299"/>
              <a:gd name="connsiteX82" fmla="*/ 148193 w 163793"/>
              <a:gd name="connsiteY82" fmla="*/ 81285 h 124299"/>
              <a:gd name="connsiteX83" fmla="*/ 147921 w 163793"/>
              <a:gd name="connsiteY83" fmla="*/ 78603 h 124299"/>
              <a:gd name="connsiteX84" fmla="*/ 147227 w 163793"/>
              <a:gd name="connsiteY84" fmla="*/ 74794 h 124299"/>
              <a:gd name="connsiteX85" fmla="*/ 148307 w 163793"/>
              <a:gd name="connsiteY85" fmla="*/ 72364 h 124299"/>
              <a:gd name="connsiteX86" fmla="*/ 154812 w 163793"/>
              <a:gd name="connsiteY86" fmla="*/ 68235 h 124299"/>
              <a:gd name="connsiteX87" fmla="*/ 153954 w 163793"/>
              <a:gd name="connsiteY87" fmla="*/ 61279 h 124299"/>
              <a:gd name="connsiteX88" fmla="*/ 154535 w 163793"/>
              <a:gd name="connsiteY88" fmla="*/ 59283 h 124299"/>
              <a:gd name="connsiteX89" fmla="*/ 153773 w 163793"/>
              <a:gd name="connsiteY89" fmla="*/ 54996 h 124299"/>
              <a:gd name="connsiteX90" fmla="*/ 154099 w 163793"/>
              <a:gd name="connsiteY90" fmla="*/ 51738 h 124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63793" h="124299">
                <a:moveTo>
                  <a:pt x="154099" y="51738"/>
                </a:moveTo>
                <a:lnTo>
                  <a:pt x="153287" y="49537"/>
                </a:lnTo>
                <a:lnTo>
                  <a:pt x="151827" y="49252"/>
                </a:lnTo>
                <a:lnTo>
                  <a:pt x="144891" y="47435"/>
                </a:lnTo>
                <a:lnTo>
                  <a:pt x="141820" y="45566"/>
                </a:lnTo>
                <a:lnTo>
                  <a:pt x="137937" y="44112"/>
                </a:lnTo>
                <a:lnTo>
                  <a:pt x="133441" y="41871"/>
                </a:lnTo>
                <a:lnTo>
                  <a:pt x="131151" y="36611"/>
                </a:lnTo>
                <a:lnTo>
                  <a:pt x="130815" y="35170"/>
                </a:lnTo>
                <a:lnTo>
                  <a:pt x="131663" y="33739"/>
                </a:lnTo>
                <a:lnTo>
                  <a:pt x="135755" y="34605"/>
                </a:lnTo>
                <a:lnTo>
                  <a:pt x="137433" y="33584"/>
                </a:lnTo>
                <a:lnTo>
                  <a:pt x="137052" y="30474"/>
                </a:lnTo>
                <a:lnTo>
                  <a:pt x="136549" y="29939"/>
                </a:lnTo>
                <a:lnTo>
                  <a:pt x="133237" y="29576"/>
                </a:lnTo>
                <a:lnTo>
                  <a:pt x="131931" y="26227"/>
                </a:lnTo>
                <a:lnTo>
                  <a:pt x="131191" y="23962"/>
                </a:lnTo>
                <a:lnTo>
                  <a:pt x="113428" y="15598"/>
                </a:lnTo>
                <a:lnTo>
                  <a:pt x="108547" y="18378"/>
                </a:lnTo>
                <a:lnTo>
                  <a:pt x="106864" y="13372"/>
                </a:lnTo>
                <a:lnTo>
                  <a:pt x="104822" y="12419"/>
                </a:lnTo>
                <a:lnTo>
                  <a:pt x="96453" y="17020"/>
                </a:lnTo>
                <a:lnTo>
                  <a:pt x="91254" y="15326"/>
                </a:lnTo>
                <a:lnTo>
                  <a:pt x="88011" y="14254"/>
                </a:lnTo>
                <a:lnTo>
                  <a:pt x="83475" y="12784"/>
                </a:lnTo>
                <a:lnTo>
                  <a:pt x="78499" y="11069"/>
                </a:lnTo>
                <a:lnTo>
                  <a:pt x="77741" y="11147"/>
                </a:lnTo>
                <a:lnTo>
                  <a:pt x="72352" y="12046"/>
                </a:lnTo>
                <a:lnTo>
                  <a:pt x="71449" y="11596"/>
                </a:lnTo>
                <a:lnTo>
                  <a:pt x="69131" y="12678"/>
                </a:lnTo>
                <a:lnTo>
                  <a:pt x="67575" y="12365"/>
                </a:lnTo>
                <a:lnTo>
                  <a:pt x="67072" y="11591"/>
                </a:lnTo>
                <a:lnTo>
                  <a:pt x="66278" y="13631"/>
                </a:lnTo>
                <a:lnTo>
                  <a:pt x="65226" y="13720"/>
                </a:lnTo>
                <a:lnTo>
                  <a:pt x="64241" y="13143"/>
                </a:lnTo>
                <a:lnTo>
                  <a:pt x="63139" y="10275"/>
                </a:lnTo>
                <a:lnTo>
                  <a:pt x="58698" y="10498"/>
                </a:lnTo>
                <a:lnTo>
                  <a:pt x="27144" y="1258"/>
                </a:lnTo>
                <a:lnTo>
                  <a:pt x="26427" y="1174"/>
                </a:lnTo>
                <a:lnTo>
                  <a:pt x="17436" y="448"/>
                </a:lnTo>
                <a:lnTo>
                  <a:pt x="18951" y="11512"/>
                </a:lnTo>
                <a:lnTo>
                  <a:pt x="19850" y="18354"/>
                </a:lnTo>
                <a:lnTo>
                  <a:pt x="20385" y="22399"/>
                </a:lnTo>
                <a:lnTo>
                  <a:pt x="22159" y="31642"/>
                </a:lnTo>
                <a:lnTo>
                  <a:pt x="22871" y="35399"/>
                </a:lnTo>
                <a:lnTo>
                  <a:pt x="22766" y="40680"/>
                </a:lnTo>
                <a:lnTo>
                  <a:pt x="22957" y="42204"/>
                </a:lnTo>
                <a:lnTo>
                  <a:pt x="22952" y="46051"/>
                </a:lnTo>
                <a:lnTo>
                  <a:pt x="22943" y="52678"/>
                </a:lnTo>
                <a:lnTo>
                  <a:pt x="22939" y="54291"/>
                </a:lnTo>
                <a:lnTo>
                  <a:pt x="23343" y="56719"/>
                </a:lnTo>
                <a:lnTo>
                  <a:pt x="22930" y="60795"/>
                </a:lnTo>
                <a:lnTo>
                  <a:pt x="22916" y="64394"/>
                </a:lnTo>
                <a:lnTo>
                  <a:pt x="22912" y="66007"/>
                </a:lnTo>
                <a:lnTo>
                  <a:pt x="22898" y="72958"/>
                </a:lnTo>
                <a:lnTo>
                  <a:pt x="14191" y="74603"/>
                </a:lnTo>
                <a:lnTo>
                  <a:pt x="9718" y="82514"/>
                </a:lnTo>
                <a:lnTo>
                  <a:pt x="390" y="98976"/>
                </a:lnTo>
                <a:lnTo>
                  <a:pt x="5967" y="104141"/>
                </a:lnTo>
                <a:lnTo>
                  <a:pt x="7056" y="105134"/>
                </a:lnTo>
                <a:lnTo>
                  <a:pt x="8077" y="106099"/>
                </a:lnTo>
                <a:lnTo>
                  <a:pt x="34928" y="108227"/>
                </a:lnTo>
                <a:lnTo>
                  <a:pt x="38258" y="108500"/>
                </a:lnTo>
                <a:lnTo>
                  <a:pt x="45357" y="109126"/>
                </a:lnTo>
                <a:lnTo>
                  <a:pt x="79710" y="112080"/>
                </a:lnTo>
                <a:lnTo>
                  <a:pt x="93777" y="118685"/>
                </a:lnTo>
                <a:lnTo>
                  <a:pt x="106487" y="124748"/>
                </a:lnTo>
                <a:lnTo>
                  <a:pt x="111799" y="123892"/>
                </a:lnTo>
                <a:lnTo>
                  <a:pt x="120731" y="122476"/>
                </a:lnTo>
                <a:lnTo>
                  <a:pt x="125235" y="121751"/>
                </a:lnTo>
                <a:lnTo>
                  <a:pt x="127377" y="120015"/>
                </a:lnTo>
                <a:lnTo>
                  <a:pt x="132375" y="115951"/>
                </a:lnTo>
                <a:lnTo>
                  <a:pt x="139026" y="110547"/>
                </a:lnTo>
                <a:lnTo>
                  <a:pt x="140223" y="109690"/>
                </a:lnTo>
                <a:lnTo>
                  <a:pt x="150452" y="101285"/>
                </a:lnTo>
                <a:lnTo>
                  <a:pt x="156876" y="96907"/>
                </a:lnTo>
                <a:lnTo>
                  <a:pt x="164183" y="90192"/>
                </a:lnTo>
                <a:lnTo>
                  <a:pt x="163984" y="90077"/>
                </a:lnTo>
                <a:lnTo>
                  <a:pt x="161988" y="89097"/>
                </a:lnTo>
                <a:lnTo>
                  <a:pt x="159634" y="87991"/>
                </a:lnTo>
                <a:lnTo>
                  <a:pt x="158831" y="84917"/>
                </a:lnTo>
                <a:lnTo>
                  <a:pt x="156907" y="84269"/>
                </a:lnTo>
                <a:lnTo>
                  <a:pt x="148193" y="81285"/>
                </a:lnTo>
                <a:lnTo>
                  <a:pt x="147921" y="78603"/>
                </a:lnTo>
                <a:lnTo>
                  <a:pt x="147227" y="74794"/>
                </a:lnTo>
                <a:lnTo>
                  <a:pt x="148307" y="72364"/>
                </a:lnTo>
                <a:lnTo>
                  <a:pt x="154812" y="68235"/>
                </a:lnTo>
                <a:lnTo>
                  <a:pt x="153954" y="61279"/>
                </a:lnTo>
                <a:lnTo>
                  <a:pt x="154535" y="59283"/>
                </a:lnTo>
                <a:lnTo>
                  <a:pt x="153773" y="54996"/>
                </a:lnTo>
                <a:lnTo>
                  <a:pt x="154099" y="5173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2A0A0B1-1880-1C13-736C-52AF1CF30670}"/>
              </a:ext>
            </a:extLst>
          </p:cNvPr>
          <p:cNvSpPr>
            <a:spLocks/>
          </p:cNvSpPr>
          <p:nvPr/>
        </p:nvSpPr>
        <p:spPr>
          <a:xfrm flipV="1">
            <a:off x="3989937" y="3166371"/>
            <a:ext cx="1119534" cy="844099"/>
          </a:xfrm>
          <a:custGeom>
            <a:avLst/>
            <a:gdLst>
              <a:gd name="connsiteX0" fmla="*/ 701777 w 762400"/>
              <a:gd name="connsiteY0" fmla="*/ 492565 h 574829"/>
              <a:gd name="connsiteX1" fmla="*/ 721534 w 762400"/>
              <a:gd name="connsiteY1" fmla="*/ 461203 h 574829"/>
              <a:gd name="connsiteX2" fmla="*/ 728301 w 762400"/>
              <a:gd name="connsiteY2" fmla="*/ 450169 h 574829"/>
              <a:gd name="connsiteX3" fmla="*/ 733721 w 762400"/>
              <a:gd name="connsiteY3" fmla="*/ 441487 h 574829"/>
              <a:gd name="connsiteX4" fmla="*/ 738093 w 762400"/>
              <a:gd name="connsiteY4" fmla="*/ 434244 h 574829"/>
              <a:gd name="connsiteX5" fmla="*/ 762915 w 762400"/>
              <a:gd name="connsiteY5" fmla="*/ 394354 h 574829"/>
              <a:gd name="connsiteX6" fmla="*/ 748104 w 762400"/>
              <a:gd name="connsiteY6" fmla="*/ 378890 h 574829"/>
              <a:gd name="connsiteX7" fmla="*/ 735016 w 762400"/>
              <a:gd name="connsiteY7" fmla="*/ 356653 h 574829"/>
              <a:gd name="connsiteX8" fmla="*/ 685776 w 762400"/>
              <a:gd name="connsiteY8" fmla="*/ 361884 h 574829"/>
              <a:gd name="connsiteX9" fmla="*/ 684612 w 762400"/>
              <a:gd name="connsiteY9" fmla="*/ 359939 h 574829"/>
              <a:gd name="connsiteX10" fmla="*/ 683888 w 762400"/>
              <a:gd name="connsiteY10" fmla="*/ 357596 h 574829"/>
              <a:gd name="connsiteX11" fmla="*/ 683445 w 762400"/>
              <a:gd name="connsiteY11" fmla="*/ 356296 h 574829"/>
              <a:gd name="connsiteX12" fmla="*/ 683191 w 762400"/>
              <a:gd name="connsiteY12" fmla="*/ 355499 h 574829"/>
              <a:gd name="connsiteX13" fmla="*/ 681365 w 762400"/>
              <a:gd name="connsiteY13" fmla="*/ 350280 h 574829"/>
              <a:gd name="connsiteX14" fmla="*/ 680047 w 762400"/>
              <a:gd name="connsiteY14" fmla="*/ 346354 h 574829"/>
              <a:gd name="connsiteX15" fmla="*/ 679196 w 762400"/>
              <a:gd name="connsiteY15" fmla="*/ 343026 h 574829"/>
              <a:gd name="connsiteX16" fmla="*/ 677390 w 762400"/>
              <a:gd name="connsiteY16" fmla="*/ 335581 h 574829"/>
              <a:gd name="connsiteX17" fmla="*/ 676051 w 762400"/>
              <a:gd name="connsiteY17" fmla="*/ 330583 h 574829"/>
              <a:gd name="connsiteX18" fmla="*/ 673600 w 762400"/>
              <a:gd name="connsiteY18" fmla="*/ 320538 h 574829"/>
              <a:gd name="connsiteX19" fmla="*/ 671207 w 762400"/>
              <a:gd name="connsiteY19" fmla="*/ 311061 h 574829"/>
              <a:gd name="connsiteX20" fmla="*/ 657374 w 762400"/>
              <a:gd name="connsiteY20" fmla="*/ 278130 h 574829"/>
              <a:gd name="connsiteX21" fmla="*/ 626634 w 762400"/>
              <a:gd name="connsiteY21" fmla="*/ 267164 h 574829"/>
              <a:gd name="connsiteX22" fmla="*/ 595108 w 762400"/>
              <a:gd name="connsiteY22" fmla="*/ 278098 h 574829"/>
              <a:gd name="connsiteX23" fmla="*/ 552197 w 762400"/>
              <a:gd name="connsiteY23" fmla="*/ 280544 h 574829"/>
              <a:gd name="connsiteX24" fmla="*/ 547223 w 762400"/>
              <a:gd name="connsiteY24" fmla="*/ 243447 h 574829"/>
              <a:gd name="connsiteX25" fmla="*/ 545733 w 762400"/>
              <a:gd name="connsiteY25" fmla="*/ 232297 h 574829"/>
              <a:gd name="connsiteX26" fmla="*/ 514491 w 762400"/>
              <a:gd name="connsiteY26" fmla="*/ 219140 h 574829"/>
              <a:gd name="connsiteX27" fmla="*/ 499883 w 762400"/>
              <a:gd name="connsiteY27" fmla="*/ 213008 h 574829"/>
              <a:gd name="connsiteX28" fmla="*/ 496941 w 762400"/>
              <a:gd name="connsiteY28" fmla="*/ 212141 h 574829"/>
              <a:gd name="connsiteX29" fmla="*/ 489927 w 762400"/>
              <a:gd name="connsiteY29" fmla="*/ 210079 h 574829"/>
              <a:gd name="connsiteX30" fmla="*/ 452373 w 762400"/>
              <a:gd name="connsiteY30" fmla="*/ 199330 h 574829"/>
              <a:gd name="connsiteX31" fmla="*/ 446054 w 762400"/>
              <a:gd name="connsiteY31" fmla="*/ 162295 h 574829"/>
              <a:gd name="connsiteX32" fmla="*/ 433539 w 762400"/>
              <a:gd name="connsiteY32" fmla="*/ 96933 h 574829"/>
              <a:gd name="connsiteX33" fmla="*/ 422956 w 762400"/>
              <a:gd name="connsiteY33" fmla="*/ 42851 h 574829"/>
              <a:gd name="connsiteX34" fmla="*/ 420665 w 762400"/>
              <a:gd name="connsiteY34" fmla="*/ 31162 h 574829"/>
              <a:gd name="connsiteX35" fmla="*/ 396410 w 762400"/>
              <a:gd name="connsiteY35" fmla="*/ 406 h 574829"/>
              <a:gd name="connsiteX36" fmla="*/ 390554 w 762400"/>
              <a:gd name="connsiteY36" fmla="*/ 4629 h 574829"/>
              <a:gd name="connsiteX37" fmla="*/ 369623 w 762400"/>
              <a:gd name="connsiteY37" fmla="*/ 18929 h 574829"/>
              <a:gd name="connsiteX38" fmla="*/ 363096 w 762400"/>
              <a:gd name="connsiteY38" fmla="*/ 23510 h 574829"/>
              <a:gd name="connsiteX39" fmla="*/ 357294 w 762400"/>
              <a:gd name="connsiteY39" fmla="*/ 27550 h 574829"/>
              <a:gd name="connsiteX40" fmla="*/ 356727 w 762400"/>
              <a:gd name="connsiteY40" fmla="*/ 27951 h 574829"/>
              <a:gd name="connsiteX41" fmla="*/ 350753 w 762400"/>
              <a:gd name="connsiteY41" fmla="*/ 32105 h 574829"/>
              <a:gd name="connsiteX42" fmla="*/ 346520 w 762400"/>
              <a:gd name="connsiteY42" fmla="*/ 35109 h 574829"/>
              <a:gd name="connsiteX43" fmla="*/ 332562 w 762400"/>
              <a:gd name="connsiteY43" fmla="*/ 44625 h 574829"/>
              <a:gd name="connsiteX44" fmla="*/ 289423 w 762400"/>
              <a:gd name="connsiteY44" fmla="*/ 74863 h 574829"/>
              <a:gd name="connsiteX45" fmla="*/ 283884 w 762400"/>
              <a:gd name="connsiteY45" fmla="*/ 78791 h 574829"/>
              <a:gd name="connsiteX46" fmla="*/ 269287 w 762400"/>
              <a:gd name="connsiteY46" fmla="*/ 85862 h 574829"/>
              <a:gd name="connsiteX47" fmla="*/ 257016 w 762400"/>
              <a:gd name="connsiteY47" fmla="*/ 91593 h 574829"/>
              <a:gd name="connsiteX48" fmla="*/ 246800 w 762400"/>
              <a:gd name="connsiteY48" fmla="*/ 96421 h 574829"/>
              <a:gd name="connsiteX49" fmla="*/ 226496 w 762400"/>
              <a:gd name="connsiteY49" fmla="*/ 106156 h 574829"/>
              <a:gd name="connsiteX50" fmla="*/ 215151 w 762400"/>
              <a:gd name="connsiteY50" fmla="*/ 112031 h 574829"/>
              <a:gd name="connsiteX51" fmla="*/ 190465 w 762400"/>
              <a:gd name="connsiteY51" fmla="*/ 123189 h 574829"/>
              <a:gd name="connsiteX52" fmla="*/ 186201 w 762400"/>
              <a:gd name="connsiteY52" fmla="*/ 125240 h 574829"/>
              <a:gd name="connsiteX53" fmla="*/ 173672 w 762400"/>
              <a:gd name="connsiteY53" fmla="*/ 131287 h 574829"/>
              <a:gd name="connsiteX54" fmla="*/ 109938 w 762400"/>
              <a:gd name="connsiteY54" fmla="*/ 161699 h 574829"/>
              <a:gd name="connsiteX55" fmla="*/ 109761 w 762400"/>
              <a:gd name="connsiteY55" fmla="*/ 161791 h 574829"/>
              <a:gd name="connsiteX56" fmla="*/ 81260 w 762400"/>
              <a:gd name="connsiteY56" fmla="*/ 175429 h 574829"/>
              <a:gd name="connsiteX57" fmla="*/ 46476 w 762400"/>
              <a:gd name="connsiteY57" fmla="*/ 192141 h 574829"/>
              <a:gd name="connsiteX58" fmla="*/ 515 w 762400"/>
              <a:gd name="connsiteY58" fmla="*/ 203786 h 574829"/>
              <a:gd name="connsiteX59" fmla="*/ 8054 w 762400"/>
              <a:gd name="connsiteY59" fmla="*/ 234683 h 574829"/>
              <a:gd name="connsiteX60" fmla="*/ 16178 w 762400"/>
              <a:gd name="connsiteY60" fmla="*/ 267854 h 574829"/>
              <a:gd name="connsiteX61" fmla="*/ 21826 w 762400"/>
              <a:gd name="connsiteY61" fmla="*/ 290822 h 574829"/>
              <a:gd name="connsiteX62" fmla="*/ 27124 w 762400"/>
              <a:gd name="connsiteY62" fmla="*/ 312316 h 574829"/>
              <a:gd name="connsiteX63" fmla="*/ 32572 w 762400"/>
              <a:gd name="connsiteY63" fmla="*/ 334341 h 574829"/>
              <a:gd name="connsiteX64" fmla="*/ 38202 w 762400"/>
              <a:gd name="connsiteY64" fmla="*/ 357044 h 574829"/>
              <a:gd name="connsiteX65" fmla="*/ 39408 w 762400"/>
              <a:gd name="connsiteY65" fmla="*/ 361904 h 574829"/>
              <a:gd name="connsiteX66" fmla="*/ 43378 w 762400"/>
              <a:gd name="connsiteY66" fmla="*/ 377861 h 574829"/>
              <a:gd name="connsiteX67" fmla="*/ 48807 w 762400"/>
              <a:gd name="connsiteY67" fmla="*/ 399621 h 574829"/>
              <a:gd name="connsiteX68" fmla="*/ 54246 w 762400"/>
              <a:gd name="connsiteY68" fmla="*/ 421380 h 574829"/>
              <a:gd name="connsiteX69" fmla="*/ 59581 w 762400"/>
              <a:gd name="connsiteY69" fmla="*/ 442656 h 574829"/>
              <a:gd name="connsiteX70" fmla="*/ 65174 w 762400"/>
              <a:gd name="connsiteY70" fmla="*/ 464898 h 574829"/>
              <a:gd name="connsiteX71" fmla="*/ 70532 w 762400"/>
              <a:gd name="connsiteY71" fmla="*/ 486148 h 574829"/>
              <a:gd name="connsiteX72" fmla="*/ 76161 w 762400"/>
              <a:gd name="connsiteY72" fmla="*/ 508414 h 574829"/>
              <a:gd name="connsiteX73" fmla="*/ 77046 w 762400"/>
              <a:gd name="connsiteY73" fmla="*/ 511895 h 574829"/>
              <a:gd name="connsiteX74" fmla="*/ 77780 w 762400"/>
              <a:gd name="connsiteY74" fmla="*/ 514796 h 574829"/>
              <a:gd name="connsiteX75" fmla="*/ 89688 w 762400"/>
              <a:gd name="connsiteY75" fmla="*/ 509734 h 574829"/>
              <a:gd name="connsiteX76" fmla="*/ 119137 w 762400"/>
              <a:gd name="connsiteY76" fmla="*/ 497386 h 574829"/>
              <a:gd name="connsiteX77" fmla="*/ 152451 w 762400"/>
              <a:gd name="connsiteY77" fmla="*/ 528725 h 574829"/>
              <a:gd name="connsiteX78" fmla="*/ 158398 w 762400"/>
              <a:gd name="connsiteY78" fmla="*/ 534379 h 574829"/>
              <a:gd name="connsiteX79" fmla="*/ 172869 w 762400"/>
              <a:gd name="connsiteY79" fmla="*/ 547822 h 574829"/>
              <a:gd name="connsiteX80" fmla="*/ 177124 w 762400"/>
              <a:gd name="connsiteY80" fmla="*/ 551642 h 574829"/>
              <a:gd name="connsiteX81" fmla="*/ 187444 w 762400"/>
              <a:gd name="connsiteY81" fmla="*/ 561779 h 574829"/>
              <a:gd name="connsiteX82" fmla="*/ 195038 w 762400"/>
              <a:gd name="connsiteY82" fmla="*/ 568940 h 574829"/>
              <a:gd name="connsiteX83" fmla="*/ 201665 w 762400"/>
              <a:gd name="connsiteY83" fmla="*/ 575235 h 574829"/>
              <a:gd name="connsiteX84" fmla="*/ 263934 w 762400"/>
              <a:gd name="connsiteY84" fmla="*/ 557042 h 574829"/>
              <a:gd name="connsiteX85" fmla="*/ 264859 w 762400"/>
              <a:gd name="connsiteY85" fmla="*/ 556762 h 574829"/>
              <a:gd name="connsiteX86" fmla="*/ 265857 w 762400"/>
              <a:gd name="connsiteY86" fmla="*/ 556492 h 574829"/>
              <a:gd name="connsiteX87" fmla="*/ 274331 w 762400"/>
              <a:gd name="connsiteY87" fmla="*/ 554030 h 574829"/>
              <a:gd name="connsiteX88" fmla="*/ 306488 w 762400"/>
              <a:gd name="connsiteY88" fmla="*/ 544910 h 574829"/>
              <a:gd name="connsiteX89" fmla="*/ 314159 w 762400"/>
              <a:gd name="connsiteY89" fmla="*/ 542729 h 574829"/>
              <a:gd name="connsiteX90" fmla="*/ 314381 w 762400"/>
              <a:gd name="connsiteY90" fmla="*/ 542683 h 574829"/>
              <a:gd name="connsiteX91" fmla="*/ 342470 w 762400"/>
              <a:gd name="connsiteY91" fmla="*/ 545150 h 574829"/>
              <a:gd name="connsiteX92" fmla="*/ 349664 w 762400"/>
              <a:gd name="connsiteY92" fmla="*/ 545797 h 574829"/>
              <a:gd name="connsiteX93" fmla="*/ 359435 w 762400"/>
              <a:gd name="connsiteY93" fmla="*/ 546660 h 574829"/>
              <a:gd name="connsiteX94" fmla="*/ 359798 w 762400"/>
              <a:gd name="connsiteY94" fmla="*/ 546665 h 574829"/>
              <a:gd name="connsiteX95" fmla="*/ 369392 w 762400"/>
              <a:gd name="connsiteY95" fmla="*/ 547508 h 574829"/>
              <a:gd name="connsiteX96" fmla="*/ 380252 w 762400"/>
              <a:gd name="connsiteY96" fmla="*/ 548460 h 574829"/>
              <a:gd name="connsiteX97" fmla="*/ 397621 w 762400"/>
              <a:gd name="connsiteY97" fmla="*/ 549962 h 574829"/>
              <a:gd name="connsiteX98" fmla="*/ 413725 w 762400"/>
              <a:gd name="connsiteY98" fmla="*/ 551358 h 574829"/>
              <a:gd name="connsiteX99" fmla="*/ 418855 w 762400"/>
              <a:gd name="connsiteY99" fmla="*/ 551888 h 574829"/>
              <a:gd name="connsiteX100" fmla="*/ 425120 w 762400"/>
              <a:gd name="connsiteY100" fmla="*/ 552320 h 574829"/>
              <a:gd name="connsiteX101" fmla="*/ 427138 w 762400"/>
              <a:gd name="connsiteY101" fmla="*/ 552513 h 574829"/>
              <a:gd name="connsiteX102" fmla="*/ 429216 w 762400"/>
              <a:gd name="connsiteY102" fmla="*/ 552923 h 574829"/>
              <a:gd name="connsiteX103" fmla="*/ 458366 w 762400"/>
              <a:gd name="connsiteY103" fmla="*/ 555267 h 574829"/>
              <a:gd name="connsiteX104" fmla="*/ 466513 w 762400"/>
              <a:gd name="connsiteY104" fmla="*/ 555938 h 574829"/>
              <a:gd name="connsiteX105" fmla="*/ 474079 w 762400"/>
              <a:gd name="connsiteY105" fmla="*/ 556596 h 574829"/>
              <a:gd name="connsiteX106" fmla="*/ 478235 w 762400"/>
              <a:gd name="connsiteY106" fmla="*/ 556931 h 574829"/>
              <a:gd name="connsiteX107" fmla="*/ 478792 w 762400"/>
              <a:gd name="connsiteY107" fmla="*/ 556988 h 574829"/>
              <a:gd name="connsiteX108" fmla="*/ 482181 w 762400"/>
              <a:gd name="connsiteY108" fmla="*/ 557304 h 574829"/>
              <a:gd name="connsiteX109" fmla="*/ 488177 w 762400"/>
              <a:gd name="connsiteY109" fmla="*/ 557820 h 574829"/>
              <a:gd name="connsiteX110" fmla="*/ 488472 w 762400"/>
              <a:gd name="connsiteY110" fmla="*/ 557847 h 574829"/>
              <a:gd name="connsiteX111" fmla="*/ 489907 w 762400"/>
              <a:gd name="connsiteY111" fmla="*/ 557610 h 574829"/>
              <a:gd name="connsiteX112" fmla="*/ 495093 w 762400"/>
              <a:gd name="connsiteY112" fmla="*/ 556756 h 574829"/>
              <a:gd name="connsiteX113" fmla="*/ 496465 w 762400"/>
              <a:gd name="connsiteY113" fmla="*/ 556531 h 574829"/>
              <a:gd name="connsiteX114" fmla="*/ 497269 w 762400"/>
              <a:gd name="connsiteY114" fmla="*/ 556400 h 574829"/>
              <a:gd name="connsiteX115" fmla="*/ 500770 w 762400"/>
              <a:gd name="connsiteY115" fmla="*/ 555829 h 574829"/>
              <a:gd name="connsiteX116" fmla="*/ 504539 w 762400"/>
              <a:gd name="connsiteY116" fmla="*/ 555218 h 574829"/>
              <a:gd name="connsiteX117" fmla="*/ 505990 w 762400"/>
              <a:gd name="connsiteY117" fmla="*/ 554984 h 574829"/>
              <a:gd name="connsiteX118" fmla="*/ 516276 w 762400"/>
              <a:gd name="connsiteY118" fmla="*/ 553339 h 574829"/>
              <a:gd name="connsiteX119" fmla="*/ 516860 w 762400"/>
              <a:gd name="connsiteY119" fmla="*/ 553246 h 574829"/>
              <a:gd name="connsiteX120" fmla="*/ 523647 w 762400"/>
              <a:gd name="connsiteY120" fmla="*/ 552176 h 574829"/>
              <a:gd name="connsiteX121" fmla="*/ 530910 w 762400"/>
              <a:gd name="connsiteY121" fmla="*/ 551043 h 574829"/>
              <a:gd name="connsiteX122" fmla="*/ 534447 w 762400"/>
              <a:gd name="connsiteY122" fmla="*/ 550496 h 574829"/>
              <a:gd name="connsiteX123" fmla="*/ 536295 w 762400"/>
              <a:gd name="connsiteY123" fmla="*/ 550211 h 574829"/>
              <a:gd name="connsiteX124" fmla="*/ 542218 w 762400"/>
              <a:gd name="connsiteY124" fmla="*/ 549305 h 574829"/>
              <a:gd name="connsiteX125" fmla="*/ 545283 w 762400"/>
              <a:gd name="connsiteY125" fmla="*/ 548839 h 574829"/>
              <a:gd name="connsiteX126" fmla="*/ 554765 w 762400"/>
              <a:gd name="connsiteY126" fmla="*/ 547414 h 574829"/>
              <a:gd name="connsiteX127" fmla="*/ 571842 w 762400"/>
              <a:gd name="connsiteY127" fmla="*/ 544903 h 574829"/>
              <a:gd name="connsiteX128" fmla="*/ 571921 w 762400"/>
              <a:gd name="connsiteY128" fmla="*/ 544891 h 574829"/>
              <a:gd name="connsiteX129" fmla="*/ 581239 w 762400"/>
              <a:gd name="connsiteY129" fmla="*/ 543551 h 574829"/>
              <a:gd name="connsiteX130" fmla="*/ 587981 w 762400"/>
              <a:gd name="connsiteY130" fmla="*/ 542596 h 574829"/>
              <a:gd name="connsiteX131" fmla="*/ 596586 w 762400"/>
              <a:gd name="connsiteY131" fmla="*/ 546414 h 574829"/>
              <a:gd name="connsiteX132" fmla="*/ 603431 w 762400"/>
              <a:gd name="connsiteY132" fmla="*/ 549485 h 574829"/>
              <a:gd name="connsiteX133" fmla="*/ 609517 w 762400"/>
              <a:gd name="connsiteY133" fmla="*/ 551664 h 574829"/>
              <a:gd name="connsiteX134" fmla="*/ 619718 w 762400"/>
              <a:gd name="connsiteY134" fmla="*/ 556712 h 574829"/>
              <a:gd name="connsiteX135" fmla="*/ 630686 w 762400"/>
              <a:gd name="connsiteY135" fmla="*/ 561579 h 574829"/>
              <a:gd name="connsiteX136" fmla="*/ 642780 w 762400"/>
              <a:gd name="connsiteY136" fmla="*/ 566978 h 574829"/>
              <a:gd name="connsiteX137" fmla="*/ 650606 w 762400"/>
              <a:gd name="connsiteY137" fmla="*/ 570466 h 574829"/>
              <a:gd name="connsiteX138" fmla="*/ 671939 w 762400"/>
              <a:gd name="connsiteY138" fmla="*/ 537909 h 574829"/>
              <a:gd name="connsiteX139" fmla="*/ 677865 w 762400"/>
              <a:gd name="connsiteY139" fmla="*/ 528935 h 574829"/>
              <a:gd name="connsiteX140" fmla="*/ 681544 w 762400"/>
              <a:gd name="connsiteY140" fmla="*/ 523443 h 574829"/>
              <a:gd name="connsiteX141" fmla="*/ 687180 w 762400"/>
              <a:gd name="connsiteY141" fmla="*/ 514798 h 574829"/>
              <a:gd name="connsiteX142" fmla="*/ 691905 w 762400"/>
              <a:gd name="connsiteY142" fmla="*/ 507595 h 574829"/>
              <a:gd name="connsiteX143" fmla="*/ 698514 w 762400"/>
              <a:gd name="connsiteY143" fmla="*/ 497510 h 574829"/>
              <a:gd name="connsiteX144" fmla="*/ 701777 w 762400"/>
              <a:gd name="connsiteY144" fmla="*/ 492565 h 574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762400" h="574829">
                <a:moveTo>
                  <a:pt x="701777" y="492565"/>
                </a:moveTo>
                <a:lnTo>
                  <a:pt x="721534" y="461203"/>
                </a:lnTo>
                <a:lnTo>
                  <a:pt x="728301" y="450169"/>
                </a:lnTo>
                <a:lnTo>
                  <a:pt x="733721" y="441487"/>
                </a:lnTo>
                <a:lnTo>
                  <a:pt x="738093" y="434244"/>
                </a:lnTo>
                <a:lnTo>
                  <a:pt x="762915" y="394354"/>
                </a:lnTo>
                <a:lnTo>
                  <a:pt x="748104" y="378890"/>
                </a:lnTo>
                <a:lnTo>
                  <a:pt x="735016" y="356653"/>
                </a:lnTo>
                <a:lnTo>
                  <a:pt x="685776" y="361884"/>
                </a:lnTo>
                <a:lnTo>
                  <a:pt x="684612" y="359939"/>
                </a:lnTo>
                <a:lnTo>
                  <a:pt x="683888" y="357596"/>
                </a:lnTo>
                <a:lnTo>
                  <a:pt x="683445" y="356296"/>
                </a:lnTo>
                <a:lnTo>
                  <a:pt x="683191" y="355499"/>
                </a:lnTo>
                <a:lnTo>
                  <a:pt x="681365" y="350280"/>
                </a:lnTo>
                <a:lnTo>
                  <a:pt x="680047" y="346354"/>
                </a:lnTo>
                <a:lnTo>
                  <a:pt x="679196" y="343026"/>
                </a:lnTo>
                <a:lnTo>
                  <a:pt x="677390" y="335581"/>
                </a:lnTo>
                <a:lnTo>
                  <a:pt x="676051" y="330583"/>
                </a:lnTo>
                <a:lnTo>
                  <a:pt x="673600" y="320538"/>
                </a:lnTo>
                <a:lnTo>
                  <a:pt x="671207" y="311061"/>
                </a:lnTo>
                <a:lnTo>
                  <a:pt x="657374" y="278130"/>
                </a:lnTo>
                <a:lnTo>
                  <a:pt x="626634" y="267164"/>
                </a:lnTo>
                <a:lnTo>
                  <a:pt x="595108" y="278098"/>
                </a:lnTo>
                <a:lnTo>
                  <a:pt x="552197" y="280544"/>
                </a:lnTo>
                <a:lnTo>
                  <a:pt x="547223" y="243447"/>
                </a:lnTo>
                <a:lnTo>
                  <a:pt x="545733" y="232297"/>
                </a:lnTo>
                <a:lnTo>
                  <a:pt x="514491" y="219140"/>
                </a:lnTo>
                <a:lnTo>
                  <a:pt x="499883" y="213008"/>
                </a:lnTo>
                <a:lnTo>
                  <a:pt x="496941" y="212141"/>
                </a:lnTo>
                <a:lnTo>
                  <a:pt x="489927" y="210079"/>
                </a:lnTo>
                <a:lnTo>
                  <a:pt x="452373" y="199330"/>
                </a:lnTo>
                <a:lnTo>
                  <a:pt x="446054" y="162295"/>
                </a:lnTo>
                <a:lnTo>
                  <a:pt x="433539" y="96933"/>
                </a:lnTo>
                <a:lnTo>
                  <a:pt x="422956" y="42851"/>
                </a:lnTo>
                <a:lnTo>
                  <a:pt x="420665" y="31162"/>
                </a:lnTo>
                <a:lnTo>
                  <a:pt x="396410" y="406"/>
                </a:lnTo>
                <a:lnTo>
                  <a:pt x="390554" y="4629"/>
                </a:lnTo>
                <a:lnTo>
                  <a:pt x="369623" y="18929"/>
                </a:lnTo>
                <a:lnTo>
                  <a:pt x="363096" y="23510"/>
                </a:lnTo>
                <a:lnTo>
                  <a:pt x="357294" y="27550"/>
                </a:lnTo>
                <a:lnTo>
                  <a:pt x="356727" y="27951"/>
                </a:lnTo>
                <a:lnTo>
                  <a:pt x="350753" y="32105"/>
                </a:lnTo>
                <a:lnTo>
                  <a:pt x="346520" y="35109"/>
                </a:lnTo>
                <a:lnTo>
                  <a:pt x="332562" y="44625"/>
                </a:lnTo>
                <a:lnTo>
                  <a:pt x="289423" y="74863"/>
                </a:lnTo>
                <a:lnTo>
                  <a:pt x="283884" y="78791"/>
                </a:lnTo>
                <a:lnTo>
                  <a:pt x="269287" y="85862"/>
                </a:lnTo>
                <a:lnTo>
                  <a:pt x="257016" y="91593"/>
                </a:lnTo>
                <a:lnTo>
                  <a:pt x="246800" y="96421"/>
                </a:lnTo>
                <a:lnTo>
                  <a:pt x="226496" y="106156"/>
                </a:lnTo>
                <a:lnTo>
                  <a:pt x="215151" y="112031"/>
                </a:lnTo>
                <a:lnTo>
                  <a:pt x="190465" y="123189"/>
                </a:lnTo>
                <a:lnTo>
                  <a:pt x="186201" y="125240"/>
                </a:lnTo>
                <a:lnTo>
                  <a:pt x="173672" y="131287"/>
                </a:lnTo>
                <a:lnTo>
                  <a:pt x="109938" y="161699"/>
                </a:lnTo>
                <a:lnTo>
                  <a:pt x="109761" y="161791"/>
                </a:lnTo>
                <a:lnTo>
                  <a:pt x="81260" y="175429"/>
                </a:lnTo>
                <a:lnTo>
                  <a:pt x="46476" y="192141"/>
                </a:lnTo>
                <a:lnTo>
                  <a:pt x="515" y="203786"/>
                </a:lnTo>
                <a:lnTo>
                  <a:pt x="8054" y="234683"/>
                </a:lnTo>
                <a:lnTo>
                  <a:pt x="16178" y="267854"/>
                </a:lnTo>
                <a:lnTo>
                  <a:pt x="21826" y="290822"/>
                </a:lnTo>
                <a:lnTo>
                  <a:pt x="27124" y="312316"/>
                </a:lnTo>
                <a:lnTo>
                  <a:pt x="32572" y="334341"/>
                </a:lnTo>
                <a:lnTo>
                  <a:pt x="38202" y="357044"/>
                </a:lnTo>
                <a:lnTo>
                  <a:pt x="39408" y="361904"/>
                </a:lnTo>
                <a:lnTo>
                  <a:pt x="43378" y="377861"/>
                </a:lnTo>
                <a:lnTo>
                  <a:pt x="48807" y="399621"/>
                </a:lnTo>
                <a:lnTo>
                  <a:pt x="54246" y="421380"/>
                </a:lnTo>
                <a:lnTo>
                  <a:pt x="59581" y="442656"/>
                </a:lnTo>
                <a:lnTo>
                  <a:pt x="65174" y="464898"/>
                </a:lnTo>
                <a:lnTo>
                  <a:pt x="70532" y="486148"/>
                </a:lnTo>
                <a:lnTo>
                  <a:pt x="76161" y="508414"/>
                </a:lnTo>
                <a:lnTo>
                  <a:pt x="77046" y="511895"/>
                </a:lnTo>
                <a:lnTo>
                  <a:pt x="77780" y="514796"/>
                </a:lnTo>
                <a:lnTo>
                  <a:pt x="89688" y="509734"/>
                </a:lnTo>
                <a:lnTo>
                  <a:pt x="119137" y="497386"/>
                </a:lnTo>
                <a:lnTo>
                  <a:pt x="152451" y="528725"/>
                </a:lnTo>
                <a:lnTo>
                  <a:pt x="158398" y="534379"/>
                </a:lnTo>
                <a:lnTo>
                  <a:pt x="172869" y="547822"/>
                </a:lnTo>
                <a:lnTo>
                  <a:pt x="177124" y="551642"/>
                </a:lnTo>
                <a:lnTo>
                  <a:pt x="187444" y="561779"/>
                </a:lnTo>
                <a:lnTo>
                  <a:pt x="195038" y="568940"/>
                </a:lnTo>
                <a:lnTo>
                  <a:pt x="201665" y="575235"/>
                </a:lnTo>
                <a:lnTo>
                  <a:pt x="263934" y="557042"/>
                </a:lnTo>
                <a:lnTo>
                  <a:pt x="264859" y="556762"/>
                </a:lnTo>
                <a:lnTo>
                  <a:pt x="265857" y="556492"/>
                </a:lnTo>
                <a:lnTo>
                  <a:pt x="274331" y="554030"/>
                </a:lnTo>
                <a:lnTo>
                  <a:pt x="306488" y="544910"/>
                </a:lnTo>
                <a:lnTo>
                  <a:pt x="314159" y="542729"/>
                </a:lnTo>
                <a:lnTo>
                  <a:pt x="314381" y="542683"/>
                </a:lnTo>
                <a:lnTo>
                  <a:pt x="342470" y="545150"/>
                </a:lnTo>
                <a:lnTo>
                  <a:pt x="349664" y="545797"/>
                </a:lnTo>
                <a:lnTo>
                  <a:pt x="359435" y="546660"/>
                </a:lnTo>
                <a:lnTo>
                  <a:pt x="359798" y="546665"/>
                </a:lnTo>
                <a:lnTo>
                  <a:pt x="369392" y="547508"/>
                </a:lnTo>
                <a:lnTo>
                  <a:pt x="380252" y="548460"/>
                </a:lnTo>
                <a:lnTo>
                  <a:pt x="397621" y="549962"/>
                </a:lnTo>
                <a:lnTo>
                  <a:pt x="413725" y="551358"/>
                </a:lnTo>
                <a:lnTo>
                  <a:pt x="418855" y="551888"/>
                </a:lnTo>
                <a:lnTo>
                  <a:pt x="425120" y="552320"/>
                </a:lnTo>
                <a:lnTo>
                  <a:pt x="427138" y="552513"/>
                </a:lnTo>
                <a:lnTo>
                  <a:pt x="429216" y="552923"/>
                </a:lnTo>
                <a:lnTo>
                  <a:pt x="458366" y="555267"/>
                </a:lnTo>
                <a:lnTo>
                  <a:pt x="466513" y="555938"/>
                </a:lnTo>
                <a:lnTo>
                  <a:pt x="474079" y="556596"/>
                </a:lnTo>
                <a:lnTo>
                  <a:pt x="478235" y="556931"/>
                </a:lnTo>
                <a:lnTo>
                  <a:pt x="478792" y="556988"/>
                </a:lnTo>
                <a:lnTo>
                  <a:pt x="482181" y="557304"/>
                </a:lnTo>
                <a:lnTo>
                  <a:pt x="488177" y="557820"/>
                </a:lnTo>
                <a:lnTo>
                  <a:pt x="488472" y="557847"/>
                </a:lnTo>
                <a:lnTo>
                  <a:pt x="489907" y="557610"/>
                </a:lnTo>
                <a:lnTo>
                  <a:pt x="495093" y="556756"/>
                </a:lnTo>
                <a:lnTo>
                  <a:pt x="496465" y="556531"/>
                </a:lnTo>
                <a:lnTo>
                  <a:pt x="497269" y="556400"/>
                </a:lnTo>
                <a:lnTo>
                  <a:pt x="500770" y="555829"/>
                </a:lnTo>
                <a:lnTo>
                  <a:pt x="504539" y="555218"/>
                </a:lnTo>
                <a:lnTo>
                  <a:pt x="505990" y="554984"/>
                </a:lnTo>
                <a:lnTo>
                  <a:pt x="516276" y="553339"/>
                </a:lnTo>
                <a:lnTo>
                  <a:pt x="516860" y="553246"/>
                </a:lnTo>
                <a:lnTo>
                  <a:pt x="523647" y="552176"/>
                </a:lnTo>
                <a:lnTo>
                  <a:pt x="530910" y="551043"/>
                </a:lnTo>
                <a:lnTo>
                  <a:pt x="534447" y="550496"/>
                </a:lnTo>
                <a:lnTo>
                  <a:pt x="536295" y="550211"/>
                </a:lnTo>
                <a:lnTo>
                  <a:pt x="542218" y="549305"/>
                </a:lnTo>
                <a:lnTo>
                  <a:pt x="545283" y="548839"/>
                </a:lnTo>
                <a:lnTo>
                  <a:pt x="554765" y="547414"/>
                </a:lnTo>
                <a:lnTo>
                  <a:pt x="571842" y="544903"/>
                </a:lnTo>
                <a:lnTo>
                  <a:pt x="571921" y="544891"/>
                </a:lnTo>
                <a:lnTo>
                  <a:pt x="581239" y="543551"/>
                </a:lnTo>
                <a:lnTo>
                  <a:pt x="587981" y="542596"/>
                </a:lnTo>
                <a:lnTo>
                  <a:pt x="596586" y="546414"/>
                </a:lnTo>
                <a:lnTo>
                  <a:pt x="603431" y="549485"/>
                </a:lnTo>
                <a:lnTo>
                  <a:pt x="609517" y="551664"/>
                </a:lnTo>
                <a:lnTo>
                  <a:pt x="619718" y="556712"/>
                </a:lnTo>
                <a:lnTo>
                  <a:pt x="630686" y="561579"/>
                </a:lnTo>
                <a:lnTo>
                  <a:pt x="642780" y="566978"/>
                </a:lnTo>
                <a:lnTo>
                  <a:pt x="650606" y="570466"/>
                </a:lnTo>
                <a:lnTo>
                  <a:pt x="671939" y="537909"/>
                </a:lnTo>
                <a:lnTo>
                  <a:pt x="677865" y="528935"/>
                </a:lnTo>
                <a:lnTo>
                  <a:pt x="681544" y="523443"/>
                </a:lnTo>
                <a:lnTo>
                  <a:pt x="687180" y="514798"/>
                </a:lnTo>
                <a:lnTo>
                  <a:pt x="691905" y="507595"/>
                </a:lnTo>
                <a:lnTo>
                  <a:pt x="698514" y="497510"/>
                </a:lnTo>
                <a:lnTo>
                  <a:pt x="701777" y="49256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DB63B96-DDD7-7E3A-DCD3-7B2DE0A71657}"/>
              </a:ext>
            </a:extLst>
          </p:cNvPr>
          <p:cNvSpPr>
            <a:spLocks/>
          </p:cNvSpPr>
          <p:nvPr/>
        </p:nvSpPr>
        <p:spPr>
          <a:xfrm flipV="1">
            <a:off x="6027281" y="4106060"/>
            <a:ext cx="647010" cy="877381"/>
          </a:xfrm>
          <a:custGeom>
            <a:avLst/>
            <a:gdLst>
              <a:gd name="connsiteX0" fmla="*/ 169182 w 440612"/>
              <a:gd name="connsiteY0" fmla="*/ 326682 h 597494"/>
              <a:gd name="connsiteX1" fmla="*/ 162269 w 440612"/>
              <a:gd name="connsiteY1" fmla="*/ 339746 h 597494"/>
              <a:gd name="connsiteX2" fmla="*/ 158228 w 440612"/>
              <a:gd name="connsiteY2" fmla="*/ 347129 h 597494"/>
              <a:gd name="connsiteX3" fmla="*/ 143430 w 440612"/>
              <a:gd name="connsiteY3" fmla="*/ 361582 h 597494"/>
              <a:gd name="connsiteX4" fmla="*/ 141412 w 440612"/>
              <a:gd name="connsiteY4" fmla="*/ 363547 h 597494"/>
              <a:gd name="connsiteX5" fmla="*/ 131505 w 440612"/>
              <a:gd name="connsiteY5" fmla="*/ 373249 h 597494"/>
              <a:gd name="connsiteX6" fmla="*/ 118467 w 440612"/>
              <a:gd name="connsiteY6" fmla="*/ 386009 h 597494"/>
              <a:gd name="connsiteX7" fmla="*/ 112652 w 440612"/>
              <a:gd name="connsiteY7" fmla="*/ 392294 h 597494"/>
              <a:gd name="connsiteX8" fmla="*/ 102690 w 440612"/>
              <a:gd name="connsiteY8" fmla="*/ 403035 h 597494"/>
              <a:gd name="connsiteX9" fmla="*/ 94276 w 440612"/>
              <a:gd name="connsiteY9" fmla="*/ 412152 h 597494"/>
              <a:gd name="connsiteX10" fmla="*/ 39160 w 440612"/>
              <a:gd name="connsiteY10" fmla="*/ 471397 h 597494"/>
              <a:gd name="connsiteX11" fmla="*/ 37736 w 440612"/>
              <a:gd name="connsiteY11" fmla="*/ 473331 h 597494"/>
              <a:gd name="connsiteX12" fmla="*/ 28092 w 440612"/>
              <a:gd name="connsiteY12" fmla="*/ 486504 h 597494"/>
              <a:gd name="connsiteX13" fmla="*/ 27661 w 440612"/>
              <a:gd name="connsiteY13" fmla="*/ 487098 h 597494"/>
              <a:gd name="connsiteX14" fmla="*/ 17976 w 440612"/>
              <a:gd name="connsiteY14" fmla="*/ 513431 h 597494"/>
              <a:gd name="connsiteX15" fmla="*/ 17863 w 440612"/>
              <a:gd name="connsiteY15" fmla="*/ 516522 h 597494"/>
              <a:gd name="connsiteX16" fmla="*/ 7257 w 440612"/>
              <a:gd name="connsiteY16" fmla="*/ 551304 h 597494"/>
              <a:gd name="connsiteX17" fmla="*/ 372 w 440612"/>
              <a:gd name="connsiteY17" fmla="*/ 569033 h 597494"/>
              <a:gd name="connsiteX18" fmla="*/ 9117 w 440612"/>
              <a:gd name="connsiteY18" fmla="*/ 568602 h 597494"/>
              <a:gd name="connsiteX19" fmla="*/ 29734 w 440612"/>
              <a:gd name="connsiteY19" fmla="*/ 567613 h 597494"/>
              <a:gd name="connsiteX20" fmla="*/ 42032 w 440612"/>
              <a:gd name="connsiteY20" fmla="*/ 575590 h 597494"/>
              <a:gd name="connsiteX21" fmla="*/ 57877 w 440612"/>
              <a:gd name="connsiteY21" fmla="*/ 585882 h 597494"/>
              <a:gd name="connsiteX22" fmla="*/ 64609 w 440612"/>
              <a:gd name="connsiteY22" fmla="*/ 590247 h 597494"/>
              <a:gd name="connsiteX23" fmla="*/ 76702 w 440612"/>
              <a:gd name="connsiteY23" fmla="*/ 598111 h 597494"/>
              <a:gd name="connsiteX24" fmla="*/ 80626 w 440612"/>
              <a:gd name="connsiteY24" fmla="*/ 594027 h 597494"/>
              <a:gd name="connsiteX25" fmla="*/ 81914 w 440612"/>
              <a:gd name="connsiteY25" fmla="*/ 592693 h 597494"/>
              <a:gd name="connsiteX26" fmla="*/ 91069 w 440612"/>
              <a:gd name="connsiteY26" fmla="*/ 585787 h 597494"/>
              <a:gd name="connsiteX27" fmla="*/ 102282 w 440612"/>
              <a:gd name="connsiteY27" fmla="*/ 577142 h 597494"/>
              <a:gd name="connsiteX28" fmla="*/ 123212 w 440612"/>
              <a:gd name="connsiteY28" fmla="*/ 561337 h 597494"/>
              <a:gd name="connsiteX29" fmla="*/ 123979 w 440612"/>
              <a:gd name="connsiteY29" fmla="*/ 560743 h 597494"/>
              <a:gd name="connsiteX30" fmla="*/ 130357 w 440612"/>
              <a:gd name="connsiteY30" fmla="*/ 556173 h 597494"/>
              <a:gd name="connsiteX31" fmla="*/ 136259 w 440612"/>
              <a:gd name="connsiteY31" fmla="*/ 551499 h 597494"/>
              <a:gd name="connsiteX32" fmla="*/ 146438 w 440612"/>
              <a:gd name="connsiteY32" fmla="*/ 544066 h 597494"/>
              <a:gd name="connsiteX33" fmla="*/ 148466 w 440612"/>
              <a:gd name="connsiteY33" fmla="*/ 542255 h 597494"/>
              <a:gd name="connsiteX34" fmla="*/ 152525 w 440612"/>
              <a:gd name="connsiteY34" fmla="*/ 539202 h 597494"/>
              <a:gd name="connsiteX35" fmla="*/ 158609 w 440612"/>
              <a:gd name="connsiteY35" fmla="*/ 534813 h 597494"/>
              <a:gd name="connsiteX36" fmla="*/ 168130 w 440612"/>
              <a:gd name="connsiteY36" fmla="*/ 527498 h 597494"/>
              <a:gd name="connsiteX37" fmla="*/ 173397 w 440612"/>
              <a:gd name="connsiteY37" fmla="*/ 523587 h 597494"/>
              <a:gd name="connsiteX38" fmla="*/ 181290 w 440612"/>
              <a:gd name="connsiteY38" fmla="*/ 517602 h 597494"/>
              <a:gd name="connsiteX39" fmla="*/ 189219 w 440612"/>
              <a:gd name="connsiteY39" fmla="*/ 511634 h 597494"/>
              <a:gd name="connsiteX40" fmla="*/ 194649 w 440612"/>
              <a:gd name="connsiteY40" fmla="*/ 505549 h 597494"/>
              <a:gd name="connsiteX41" fmla="*/ 193125 w 440612"/>
              <a:gd name="connsiteY41" fmla="*/ 500512 h 597494"/>
              <a:gd name="connsiteX42" fmla="*/ 198618 w 440612"/>
              <a:gd name="connsiteY42" fmla="*/ 496614 h 597494"/>
              <a:gd name="connsiteX43" fmla="*/ 210480 w 440612"/>
              <a:gd name="connsiteY43" fmla="*/ 499019 h 597494"/>
              <a:gd name="connsiteX44" fmla="*/ 252944 w 440612"/>
              <a:gd name="connsiteY44" fmla="*/ 477455 h 597494"/>
              <a:gd name="connsiteX45" fmla="*/ 272967 w 440612"/>
              <a:gd name="connsiteY45" fmla="*/ 467254 h 597494"/>
              <a:gd name="connsiteX46" fmla="*/ 298910 w 440612"/>
              <a:gd name="connsiteY46" fmla="*/ 454167 h 597494"/>
              <a:gd name="connsiteX47" fmla="*/ 306998 w 440612"/>
              <a:gd name="connsiteY47" fmla="*/ 469782 h 597494"/>
              <a:gd name="connsiteX48" fmla="*/ 335848 w 440612"/>
              <a:gd name="connsiteY48" fmla="*/ 474116 h 597494"/>
              <a:gd name="connsiteX49" fmla="*/ 355272 w 440612"/>
              <a:gd name="connsiteY49" fmla="*/ 471919 h 597494"/>
              <a:gd name="connsiteX50" fmla="*/ 362757 w 440612"/>
              <a:gd name="connsiteY50" fmla="*/ 471102 h 597494"/>
              <a:gd name="connsiteX51" fmla="*/ 366105 w 440612"/>
              <a:gd name="connsiteY51" fmla="*/ 460012 h 597494"/>
              <a:gd name="connsiteX52" fmla="*/ 366722 w 440612"/>
              <a:gd name="connsiteY52" fmla="*/ 458065 h 597494"/>
              <a:gd name="connsiteX53" fmla="*/ 345529 w 440612"/>
              <a:gd name="connsiteY53" fmla="*/ 430380 h 597494"/>
              <a:gd name="connsiteX54" fmla="*/ 365855 w 440612"/>
              <a:gd name="connsiteY54" fmla="*/ 419993 h 597494"/>
              <a:gd name="connsiteX55" fmla="*/ 370369 w 440612"/>
              <a:gd name="connsiteY55" fmla="*/ 417647 h 597494"/>
              <a:gd name="connsiteX56" fmla="*/ 388210 w 440612"/>
              <a:gd name="connsiteY56" fmla="*/ 408449 h 597494"/>
              <a:gd name="connsiteX57" fmla="*/ 396262 w 440612"/>
              <a:gd name="connsiteY57" fmla="*/ 387752 h 597494"/>
              <a:gd name="connsiteX58" fmla="*/ 400898 w 440612"/>
              <a:gd name="connsiteY58" fmla="*/ 375613 h 597494"/>
              <a:gd name="connsiteX59" fmla="*/ 402368 w 440612"/>
              <a:gd name="connsiteY59" fmla="*/ 362204 h 597494"/>
              <a:gd name="connsiteX60" fmla="*/ 404128 w 440612"/>
              <a:gd name="connsiteY60" fmla="*/ 346145 h 597494"/>
              <a:gd name="connsiteX61" fmla="*/ 404767 w 440612"/>
              <a:gd name="connsiteY61" fmla="*/ 340250 h 597494"/>
              <a:gd name="connsiteX62" fmla="*/ 405783 w 440612"/>
              <a:gd name="connsiteY62" fmla="*/ 330947 h 597494"/>
              <a:gd name="connsiteX63" fmla="*/ 407593 w 440612"/>
              <a:gd name="connsiteY63" fmla="*/ 314325 h 597494"/>
              <a:gd name="connsiteX64" fmla="*/ 408777 w 440612"/>
              <a:gd name="connsiteY64" fmla="*/ 303430 h 597494"/>
              <a:gd name="connsiteX65" fmla="*/ 409898 w 440612"/>
              <a:gd name="connsiteY65" fmla="*/ 293120 h 597494"/>
              <a:gd name="connsiteX66" fmla="*/ 411277 w 440612"/>
              <a:gd name="connsiteY66" fmla="*/ 279865 h 597494"/>
              <a:gd name="connsiteX67" fmla="*/ 412170 w 440612"/>
              <a:gd name="connsiteY67" fmla="*/ 270154 h 597494"/>
              <a:gd name="connsiteX68" fmla="*/ 412420 w 440612"/>
              <a:gd name="connsiteY68" fmla="*/ 268221 h 597494"/>
              <a:gd name="connsiteX69" fmla="*/ 413940 w 440612"/>
              <a:gd name="connsiteY69" fmla="*/ 255756 h 597494"/>
              <a:gd name="connsiteX70" fmla="*/ 414892 w 440612"/>
              <a:gd name="connsiteY70" fmla="*/ 246898 h 597494"/>
              <a:gd name="connsiteX71" fmla="*/ 418784 w 440612"/>
              <a:gd name="connsiteY71" fmla="*/ 210704 h 597494"/>
              <a:gd name="connsiteX72" fmla="*/ 420290 w 440612"/>
              <a:gd name="connsiteY72" fmla="*/ 196655 h 597494"/>
              <a:gd name="connsiteX73" fmla="*/ 422232 w 440612"/>
              <a:gd name="connsiteY73" fmla="*/ 178495 h 597494"/>
              <a:gd name="connsiteX74" fmla="*/ 423887 w 440612"/>
              <a:gd name="connsiteY74" fmla="*/ 162957 h 597494"/>
              <a:gd name="connsiteX75" fmla="*/ 424591 w 440612"/>
              <a:gd name="connsiteY75" fmla="*/ 156369 h 597494"/>
              <a:gd name="connsiteX76" fmla="*/ 426160 w 440612"/>
              <a:gd name="connsiteY76" fmla="*/ 141593 h 597494"/>
              <a:gd name="connsiteX77" fmla="*/ 429431 w 440612"/>
              <a:gd name="connsiteY77" fmla="*/ 110732 h 597494"/>
              <a:gd name="connsiteX78" fmla="*/ 432683 w 440612"/>
              <a:gd name="connsiteY78" fmla="*/ 79884 h 597494"/>
              <a:gd name="connsiteX79" fmla="*/ 436693 w 440612"/>
              <a:gd name="connsiteY79" fmla="*/ 41707 h 597494"/>
              <a:gd name="connsiteX80" fmla="*/ 438535 w 440612"/>
              <a:gd name="connsiteY80" fmla="*/ 24096 h 597494"/>
              <a:gd name="connsiteX81" fmla="*/ 440984 w 440612"/>
              <a:gd name="connsiteY81" fmla="*/ 617 h 597494"/>
              <a:gd name="connsiteX82" fmla="*/ 417387 w 440612"/>
              <a:gd name="connsiteY82" fmla="*/ 38331 h 597494"/>
              <a:gd name="connsiteX83" fmla="*/ 343061 w 440612"/>
              <a:gd name="connsiteY83" fmla="*/ 78658 h 597494"/>
              <a:gd name="connsiteX84" fmla="*/ 325279 w 440612"/>
              <a:gd name="connsiteY84" fmla="*/ 97631 h 597494"/>
              <a:gd name="connsiteX85" fmla="*/ 267446 w 440612"/>
              <a:gd name="connsiteY85" fmla="*/ 172510 h 597494"/>
              <a:gd name="connsiteX86" fmla="*/ 253788 w 440612"/>
              <a:gd name="connsiteY86" fmla="*/ 190280 h 597494"/>
              <a:gd name="connsiteX87" fmla="*/ 244856 w 440612"/>
              <a:gd name="connsiteY87" fmla="*/ 201851 h 597494"/>
              <a:gd name="connsiteX88" fmla="*/ 238954 w 440612"/>
              <a:gd name="connsiteY88" fmla="*/ 207805 h 597494"/>
              <a:gd name="connsiteX89" fmla="*/ 237430 w 440612"/>
              <a:gd name="connsiteY89" fmla="*/ 209384 h 597494"/>
              <a:gd name="connsiteX90" fmla="*/ 233062 w 440612"/>
              <a:gd name="connsiteY90" fmla="*/ 213813 h 597494"/>
              <a:gd name="connsiteX91" fmla="*/ 230363 w 440612"/>
              <a:gd name="connsiteY91" fmla="*/ 216558 h 597494"/>
              <a:gd name="connsiteX92" fmla="*/ 224597 w 440612"/>
              <a:gd name="connsiteY92" fmla="*/ 222412 h 597494"/>
              <a:gd name="connsiteX93" fmla="*/ 215874 w 440612"/>
              <a:gd name="connsiteY93" fmla="*/ 238771 h 597494"/>
              <a:gd name="connsiteX94" fmla="*/ 207491 w 440612"/>
              <a:gd name="connsiteY94" fmla="*/ 255025 h 597494"/>
              <a:gd name="connsiteX95" fmla="*/ 199897 w 440612"/>
              <a:gd name="connsiteY95" fmla="*/ 268802 h 597494"/>
              <a:gd name="connsiteX96" fmla="*/ 188983 w 440612"/>
              <a:gd name="connsiteY96" fmla="*/ 289313 h 597494"/>
              <a:gd name="connsiteX97" fmla="*/ 183644 w 440612"/>
              <a:gd name="connsiteY97" fmla="*/ 299346 h 597494"/>
              <a:gd name="connsiteX98" fmla="*/ 177411 w 440612"/>
              <a:gd name="connsiteY98" fmla="*/ 311203 h 597494"/>
              <a:gd name="connsiteX99" fmla="*/ 174023 w 440612"/>
              <a:gd name="connsiteY99" fmla="*/ 317438 h 597494"/>
              <a:gd name="connsiteX100" fmla="*/ 169182 w 440612"/>
              <a:gd name="connsiteY100" fmla="*/ 326682 h 59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440612" h="597494">
                <a:moveTo>
                  <a:pt x="169182" y="326682"/>
                </a:moveTo>
                <a:lnTo>
                  <a:pt x="162269" y="339746"/>
                </a:lnTo>
                <a:lnTo>
                  <a:pt x="158228" y="347129"/>
                </a:lnTo>
                <a:lnTo>
                  <a:pt x="143430" y="361582"/>
                </a:lnTo>
                <a:lnTo>
                  <a:pt x="141412" y="363547"/>
                </a:lnTo>
                <a:lnTo>
                  <a:pt x="131505" y="373249"/>
                </a:lnTo>
                <a:lnTo>
                  <a:pt x="118467" y="386009"/>
                </a:lnTo>
                <a:lnTo>
                  <a:pt x="112652" y="392294"/>
                </a:lnTo>
                <a:lnTo>
                  <a:pt x="102690" y="403035"/>
                </a:lnTo>
                <a:lnTo>
                  <a:pt x="94276" y="412152"/>
                </a:lnTo>
                <a:lnTo>
                  <a:pt x="39160" y="471397"/>
                </a:lnTo>
                <a:lnTo>
                  <a:pt x="37736" y="473331"/>
                </a:lnTo>
                <a:lnTo>
                  <a:pt x="28092" y="486504"/>
                </a:lnTo>
                <a:lnTo>
                  <a:pt x="27661" y="487098"/>
                </a:lnTo>
                <a:lnTo>
                  <a:pt x="17976" y="513431"/>
                </a:lnTo>
                <a:lnTo>
                  <a:pt x="17863" y="516522"/>
                </a:lnTo>
                <a:lnTo>
                  <a:pt x="7257" y="551304"/>
                </a:lnTo>
                <a:lnTo>
                  <a:pt x="372" y="569033"/>
                </a:lnTo>
                <a:lnTo>
                  <a:pt x="9117" y="568602"/>
                </a:lnTo>
                <a:lnTo>
                  <a:pt x="29734" y="567613"/>
                </a:lnTo>
                <a:lnTo>
                  <a:pt x="42032" y="575590"/>
                </a:lnTo>
                <a:lnTo>
                  <a:pt x="57877" y="585882"/>
                </a:lnTo>
                <a:lnTo>
                  <a:pt x="64609" y="590247"/>
                </a:lnTo>
                <a:lnTo>
                  <a:pt x="76702" y="598111"/>
                </a:lnTo>
                <a:lnTo>
                  <a:pt x="80626" y="594027"/>
                </a:lnTo>
                <a:lnTo>
                  <a:pt x="81914" y="592693"/>
                </a:lnTo>
                <a:lnTo>
                  <a:pt x="91069" y="585787"/>
                </a:lnTo>
                <a:lnTo>
                  <a:pt x="102282" y="577142"/>
                </a:lnTo>
                <a:lnTo>
                  <a:pt x="123212" y="561337"/>
                </a:lnTo>
                <a:lnTo>
                  <a:pt x="123979" y="560743"/>
                </a:lnTo>
                <a:lnTo>
                  <a:pt x="130357" y="556173"/>
                </a:lnTo>
                <a:lnTo>
                  <a:pt x="136259" y="551499"/>
                </a:lnTo>
                <a:lnTo>
                  <a:pt x="146438" y="544066"/>
                </a:lnTo>
                <a:lnTo>
                  <a:pt x="148466" y="542255"/>
                </a:lnTo>
                <a:lnTo>
                  <a:pt x="152525" y="539202"/>
                </a:lnTo>
                <a:lnTo>
                  <a:pt x="158609" y="534813"/>
                </a:lnTo>
                <a:lnTo>
                  <a:pt x="168130" y="527498"/>
                </a:lnTo>
                <a:lnTo>
                  <a:pt x="173397" y="523587"/>
                </a:lnTo>
                <a:lnTo>
                  <a:pt x="181290" y="517602"/>
                </a:lnTo>
                <a:lnTo>
                  <a:pt x="189219" y="511634"/>
                </a:lnTo>
                <a:lnTo>
                  <a:pt x="194649" y="505549"/>
                </a:lnTo>
                <a:lnTo>
                  <a:pt x="193125" y="500512"/>
                </a:lnTo>
                <a:lnTo>
                  <a:pt x="198618" y="496614"/>
                </a:lnTo>
                <a:lnTo>
                  <a:pt x="210480" y="499019"/>
                </a:lnTo>
                <a:lnTo>
                  <a:pt x="252944" y="477455"/>
                </a:lnTo>
                <a:lnTo>
                  <a:pt x="272967" y="467254"/>
                </a:lnTo>
                <a:lnTo>
                  <a:pt x="298910" y="454167"/>
                </a:lnTo>
                <a:lnTo>
                  <a:pt x="306998" y="469782"/>
                </a:lnTo>
                <a:lnTo>
                  <a:pt x="335848" y="474116"/>
                </a:lnTo>
                <a:lnTo>
                  <a:pt x="355272" y="471919"/>
                </a:lnTo>
                <a:lnTo>
                  <a:pt x="362757" y="471102"/>
                </a:lnTo>
                <a:lnTo>
                  <a:pt x="366105" y="460012"/>
                </a:lnTo>
                <a:lnTo>
                  <a:pt x="366722" y="458065"/>
                </a:lnTo>
                <a:lnTo>
                  <a:pt x="345529" y="430380"/>
                </a:lnTo>
                <a:lnTo>
                  <a:pt x="365855" y="419993"/>
                </a:lnTo>
                <a:lnTo>
                  <a:pt x="370369" y="417647"/>
                </a:lnTo>
                <a:lnTo>
                  <a:pt x="388210" y="408449"/>
                </a:lnTo>
                <a:lnTo>
                  <a:pt x="396262" y="387752"/>
                </a:lnTo>
                <a:lnTo>
                  <a:pt x="400898" y="375613"/>
                </a:lnTo>
                <a:lnTo>
                  <a:pt x="402368" y="362204"/>
                </a:lnTo>
                <a:lnTo>
                  <a:pt x="404128" y="346145"/>
                </a:lnTo>
                <a:lnTo>
                  <a:pt x="404767" y="340250"/>
                </a:lnTo>
                <a:lnTo>
                  <a:pt x="405783" y="330947"/>
                </a:lnTo>
                <a:lnTo>
                  <a:pt x="407593" y="314325"/>
                </a:lnTo>
                <a:lnTo>
                  <a:pt x="408777" y="303430"/>
                </a:lnTo>
                <a:lnTo>
                  <a:pt x="409898" y="293120"/>
                </a:lnTo>
                <a:lnTo>
                  <a:pt x="411277" y="279865"/>
                </a:lnTo>
                <a:lnTo>
                  <a:pt x="412170" y="270154"/>
                </a:lnTo>
                <a:lnTo>
                  <a:pt x="412420" y="268221"/>
                </a:lnTo>
                <a:lnTo>
                  <a:pt x="413940" y="255756"/>
                </a:lnTo>
                <a:lnTo>
                  <a:pt x="414892" y="246898"/>
                </a:lnTo>
                <a:lnTo>
                  <a:pt x="418784" y="210704"/>
                </a:lnTo>
                <a:lnTo>
                  <a:pt x="420290" y="196655"/>
                </a:lnTo>
                <a:lnTo>
                  <a:pt x="422232" y="178495"/>
                </a:lnTo>
                <a:lnTo>
                  <a:pt x="423887" y="162957"/>
                </a:lnTo>
                <a:lnTo>
                  <a:pt x="424591" y="156369"/>
                </a:lnTo>
                <a:lnTo>
                  <a:pt x="426160" y="141593"/>
                </a:lnTo>
                <a:lnTo>
                  <a:pt x="429431" y="110732"/>
                </a:lnTo>
                <a:lnTo>
                  <a:pt x="432683" y="79884"/>
                </a:lnTo>
                <a:lnTo>
                  <a:pt x="436693" y="41707"/>
                </a:lnTo>
                <a:lnTo>
                  <a:pt x="438535" y="24096"/>
                </a:lnTo>
                <a:lnTo>
                  <a:pt x="440984" y="617"/>
                </a:lnTo>
                <a:lnTo>
                  <a:pt x="417387" y="38331"/>
                </a:lnTo>
                <a:lnTo>
                  <a:pt x="343061" y="78658"/>
                </a:lnTo>
                <a:lnTo>
                  <a:pt x="325279" y="97631"/>
                </a:lnTo>
                <a:lnTo>
                  <a:pt x="267446" y="172510"/>
                </a:lnTo>
                <a:lnTo>
                  <a:pt x="253788" y="190280"/>
                </a:lnTo>
                <a:lnTo>
                  <a:pt x="244856" y="201851"/>
                </a:lnTo>
                <a:lnTo>
                  <a:pt x="238954" y="207805"/>
                </a:lnTo>
                <a:lnTo>
                  <a:pt x="237430" y="209384"/>
                </a:lnTo>
                <a:lnTo>
                  <a:pt x="233062" y="213813"/>
                </a:lnTo>
                <a:lnTo>
                  <a:pt x="230363" y="216558"/>
                </a:lnTo>
                <a:lnTo>
                  <a:pt x="224597" y="222412"/>
                </a:lnTo>
                <a:lnTo>
                  <a:pt x="215874" y="238771"/>
                </a:lnTo>
                <a:lnTo>
                  <a:pt x="207491" y="255025"/>
                </a:lnTo>
                <a:lnTo>
                  <a:pt x="199897" y="268802"/>
                </a:lnTo>
                <a:lnTo>
                  <a:pt x="188983" y="289313"/>
                </a:lnTo>
                <a:lnTo>
                  <a:pt x="183644" y="299346"/>
                </a:lnTo>
                <a:lnTo>
                  <a:pt x="177411" y="311203"/>
                </a:lnTo>
                <a:lnTo>
                  <a:pt x="174023" y="317438"/>
                </a:lnTo>
                <a:lnTo>
                  <a:pt x="169182" y="32668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C3AE4A5-673F-3D68-C89F-34278761B7B0}"/>
              </a:ext>
            </a:extLst>
          </p:cNvPr>
          <p:cNvSpPr>
            <a:spLocks/>
          </p:cNvSpPr>
          <p:nvPr/>
        </p:nvSpPr>
        <p:spPr>
          <a:xfrm flipV="1">
            <a:off x="4571283" y="3479663"/>
            <a:ext cx="635810" cy="757154"/>
          </a:xfrm>
          <a:custGeom>
            <a:avLst/>
            <a:gdLst>
              <a:gd name="connsiteX0" fmla="*/ 231420 w 432985"/>
              <a:gd name="connsiteY0" fmla="*/ 15948 h 515620"/>
              <a:gd name="connsiteX1" fmla="*/ 229837 w 432985"/>
              <a:gd name="connsiteY1" fmla="*/ 17096 h 515620"/>
              <a:gd name="connsiteX2" fmla="*/ 227963 w 432985"/>
              <a:gd name="connsiteY2" fmla="*/ 14365 h 515620"/>
              <a:gd name="connsiteX3" fmla="*/ 221187 w 432985"/>
              <a:gd name="connsiteY3" fmla="*/ 12386 h 515620"/>
              <a:gd name="connsiteX4" fmla="*/ 218759 w 432985"/>
              <a:gd name="connsiteY4" fmla="*/ 12186 h 515620"/>
              <a:gd name="connsiteX5" fmla="*/ 215648 w 432985"/>
              <a:gd name="connsiteY5" fmla="*/ 13062 h 515620"/>
              <a:gd name="connsiteX6" fmla="*/ 214180 w 432985"/>
              <a:gd name="connsiteY6" fmla="*/ 16493 h 515620"/>
              <a:gd name="connsiteX7" fmla="*/ 213833 w 432985"/>
              <a:gd name="connsiteY7" fmla="*/ 17232 h 515620"/>
              <a:gd name="connsiteX8" fmla="*/ 216325 w 432985"/>
              <a:gd name="connsiteY8" fmla="*/ 19787 h 515620"/>
              <a:gd name="connsiteX9" fmla="*/ 215469 w 432985"/>
              <a:gd name="connsiteY9" fmla="*/ 22002 h 515620"/>
              <a:gd name="connsiteX10" fmla="*/ 213914 w 432985"/>
              <a:gd name="connsiteY10" fmla="*/ 22328 h 515620"/>
              <a:gd name="connsiteX11" fmla="*/ 214567 w 432985"/>
              <a:gd name="connsiteY11" fmla="*/ 26712 h 515620"/>
              <a:gd name="connsiteX12" fmla="*/ 215597 w 432985"/>
              <a:gd name="connsiteY12" fmla="*/ 27892 h 515620"/>
              <a:gd name="connsiteX13" fmla="*/ 212149 w 432985"/>
              <a:gd name="connsiteY13" fmla="*/ 36182 h 515620"/>
              <a:gd name="connsiteX14" fmla="*/ 202896 w 432985"/>
              <a:gd name="connsiteY14" fmla="*/ 39953 h 515620"/>
              <a:gd name="connsiteX15" fmla="*/ 195825 w 432985"/>
              <a:gd name="connsiteY15" fmla="*/ 45349 h 515620"/>
              <a:gd name="connsiteX16" fmla="*/ 188185 w 432985"/>
              <a:gd name="connsiteY16" fmla="*/ 46211 h 515620"/>
              <a:gd name="connsiteX17" fmla="*/ 179749 w 432985"/>
              <a:gd name="connsiteY17" fmla="*/ 50926 h 515620"/>
              <a:gd name="connsiteX18" fmla="*/ 172732 w 432985"/>
              <a:gd name="connsiteY18" fmla="*/ 54434 h 515620"/>
              <a:gd name="connsiteX19" fmla="*/ 171692 w 432985"/>
              <a:gd name="connsiteY19" fmla="*/ 54987 h 515620"/>
              <a:gd name="connsiteX20" fmla="*/ 158625 w 432985"/>
              <a:gd name="connsiteY20" fmla="*/ 42526 h 515620"/>
              <a:gd name="connsiteX21" fmla="*/ 149424 w 432985"/>
              <a:gd name="connsiteY21" fmla="*/ 44323 h 515620"/>
              <a:gd name="connsiteX22" fmla="*/ 146152 w 432985"/>
              <a:gd name="connsiteY22" fmla="*/ 44741 h 515620"/>
              <a:gd name="connsiteX23" fmla="*/ 132399 w 432985"/>
              <a:gd name="connsiteY23" fmla="*/ 49433 h 515620"/>
              <a:gd name="connsiteX24" fmla="*/ 117806 w 432985"/>
              <a:gd name="connsiteY24" fmla="*/ 48484 h 515620"/>
              <a:gd name="connsiteX25" fmla="*/ 110595 w 432985"/>
              <a:gd name="connsiteY25" fmla="*/ 58159 h 515620"/>
              <a:gd name="connsiteX26" fmla="*/ 110207 w 432985"/>
              <a:gd name="connsiteY26" fmla="*/ 58436 h 515620"/>
              <a:gd name="connsiteX27" fmla="*/ 105858 w 432985"/>
              <a:gd name="connsiteY27" fmla="*/ 62633 h 515620"/>
              <a:gd name="connsiteX28" fmla="*/ 104549 w 432985"/>
              <a:gd name="connsiteY28" fmla="*/ 63486 h 515620"/>
              <a:gd name="connsiteX29" fmla="*/ 94833 w 432985"/>
              <a:gd name="connsiteY29" fmla="*/ 61086 h 515620"/>
              <a:gd name="connsiteX30" fmla="*/ 91194 w 432985"/>
              <a:gd name="connsiteY30" fmla="*/ 63300 h 515620"/>
              <a:gd name="connsiteX31" fmla="*/ 81296 w 432985"/>
              <a:gd name="connsiteY31" fmla="*/ 69308 h 515620"/>
              <a:gd name="connsiteX32" fmla="*/ 80829 w 432985"/>
              <a:gd name="connsiteY32" fmla="*/ 69821 h 515620"/>
              <a:gd name="connsiteX33" fmla="*/ 75930 w 432985"/>
              <a:gd name="connsiteY33" fmla="*/ 75330 h 515620"/>
              <a:gd name="connsiteX34" fmla="*/ 71067 w 432985"/>
              <a:gd name="connsiteY34" fmla="*/ 77640 h 515620"/>
              <a:gd name="connsiteX35" fmla="*/ 61518 w 432985"/>
              <a:gd name="connsiteY35" fmla="*/ 81039 h 515620"/>
              <a:gd name="connsiteX36" fmla="*/ 57164 w 432985"/>
              <a:gd name="connsiteY36" fmla="*/ 83639 h 515620"/>
              <a:gd name="connsiteX37" fmla="*/ 53585 w 432985"/>
              <a:gd name="connsiteY37" fmla="*/ 85445 h 515620"/>
              <a:gd name="connsiteX38" fmla="*/ 39481 w 432985"/>
              <a:gd name="connsiteY38" fmla="*/ 91258 h 515620"/>
              <a:gd name="connsiteX39" fmla="*/ 31974 w 432985"/>
              <a:gd name="connsiteY39" fmla="*/ 93159 h 515620"/>
              <a:gd name="connsiteX40" fmla="*/ 31298 w 432985"/>
              <a:gd name="connsiteY40" fmla="*/ 94865 h 515620"/>
              <a:gd name="connsiteX41" fmla="*/ 32650 w 432985"/>
              <a:gd name="connsiteY41" fmla="*/ 106918 h 515620"/>
              <a:gd name="connsiteX42" fmla="*/ 33226 w 432985"/>
              <a:gd name="connsiteY42" fmla="*/ 112173 h 515620"/>
              <a:gd name="connsiteX43" fmla="*/ 32223 w 432985"/>
              <a:gd name="connsiteY43" fmla="*/ 113480 h 515620"/>
              <a:gd name="connsiteX44" fmla="*/ 26775 w 432985"/>
              <a:gd name="connsiteY44" fmla="*/ 112822 h 515620"/>
              <a:gd name="connsiteX45" fmla="*/ 23881 w 432985"/>
              <a:gd name="connsiteY45" fmla="*/ 112468 h 515620"/>
              <a:gd name="connsiteX46" fmla="*/ 17789 w 432985"/>
              <a:gd name="connsiteY46" fmla="*/ 118444 h 515620"/>
              <a:gd name="connsiteX47" fmla="*/ 17091 w 432985"/>
              <a:gd name="connsiteY47" fmla="*/ 122269 h 515620"/>
              <a:gd name="connsiteX48" fmla="*/ 14754 w 432985"/>
              <a:gd name="connsiteY48" fmla="*/ 124420 h 515620"/>
              <a:gd name="connsiteX49" fmla="*/ 14691 w 432985"/>
              <a:gd name="connsiteY49" fmla="*/ 125210 h 515620"/>
              <a:gd name="connsiteX50" fmla="*/ 16301 w 432985"/>
              <a:gd name="connsiteY50" fmla="*/ 136045 h 515620"/>
              <a:gd name="connsiteX51" fmla="*/ 17313 w 432985"/>
              <a:gd name="connsiteY51" fmla="*/ 142862 h 515620"/>
              <a:gd name="connsiteX52" fmla="*/ 6662 w 432985"/>
              <a:gd name="connsiteY52" fmla="*/ 150266 h 515620"/>
              <a:gd name="connsiteX53" fmla="*/ 3518 w 432985"/>
              <a:gd name="connsiteY53" fmla="*/ 152483 h 515620"/>
              <a:gd name="connsiteX54" fmla="*/ 488 w 432985"/>
              <a:gd name="connsiteY54" fmla="*/ 154608 h 515620"/>
              <a:gd name="connsiteX55" fmla="*/ 24743 w 432985"/>
              <a:gd name="connsiteY55" fmla="*/ 185364 h 515620"/>
              <a:gd name="connsiteX56" fmla="*/ 27034 w 432985"/>
              <a:gd name="connsiteY56" fmla="*/ 197053 h 515620"/>
              <a:gd name="connsiteX57" fmla="*/ 37617 w 432985"/>
              <a:gd name="connsiteY57" fmla="*/ 251135 h 515620"/>
              <a:gd name="connsiteX58" fmla="*/ 50132 w 432985"/>
              <a:gd name="connsiteY58" fmla="*/ 316498 h 515620"/>
              <a:gd name="connsiteX59" fmla="*/ 56451 w 432985"/>
              <a:gd name="connsiteY59" fmla="*/ 353532 h 515620"/>
              <a:gd name="connsiteX60" fmla="*/ 94005 w 432985"/>
              <a:gd name="connsiteY60" fmla="*/ 364282 h 515620"/>
              <a:gd name="connsiteX61" fmla="*/ 101019 w 432985"/>
              <a:gd name="connsiteY61" fmla="*/ 366343 h 515620"/>
              <a:gd name="connsiteX62" fmla="*/ 103961 w 432985"/>
              <a:gd name="connsiteY62" fmla="*/ 367210 h 515620"/>
              <a:gd name="connsiteX63" fmla="*/ 118569 w 432985"/>
              <a:gd name="connsiteY63" fmla="*/ 373343 h 515620"/>
              <a:gd name="connsiteX64" fmla="*/ 149811 w 432985"/>
              <a:gd name="connsiteY64" fmla="*/ 386499 h 515620"/>
              <a:gd name="connsiteX65" fmla="*/ 151301 w 432985"/>
              <a:gd name="connsiteY65" fmla="*/ 397649 h 515620"/>
              <a:gd name="connsiteX66" fmla="*/ 156275 w 432985"/>
              <a:gd name="connsiteY66" fmla="*/ 434746 h 515620"/>
              <a:gd name="connsiteX67" fmla="*/ 199186 w 432985"/>
              <a:gd name="connsiteY67" fmla="*/ 432301 h 515620"/>
              <a:gd name="connsiteX68" fmla="*/ 230712 w 432985"/>
              <a:gd name="connsiteY68" fmla="*/ 421366 h 515620"/>
              <a:gd name="connsiteX69" fmla="*/ 261452 w 432985"/>
              <a:gd name="connsiteY69" fmla="*/ 432332 h 515620"/>
              <a:gd name="connsiteX70" fmla="*/ 275285 w 432985"/>
              <a:gd name="connsiteY70" fmla="*/ 465264 h 515620"/>
              <a:gd name="connsiteX71" fmla="*/ 277678 w 432985"/>
              <a:gd name="connsiteY71" fmla="*/ 474740 h 515620"/>
              <a:gd name="connsiteX72" fmla="*/ 280129 w 432985"/>
              <a:gd name="connsiteY72" fmla="*/ 484786 h 515620"/>
              <a:gd name="connsiteX73" fmla="*/ 281468 w 432985"/>
              <a:gd name="connsiteY73" fmla="*/ 489783 h 515620"/>
              <a:gd name="connsiteX74" fmla="*/ 283274 w 432985"/>
              <a:gd name="connsiteY74" fmla="*/ 497228 h 515620"/>
              <a:gd name="connsiteX75" fmla="*/ 284125 w 432985"/>
              <a:gd name="connsiteY75" fmla="*/ 500557 h 515620"/>
              <a:gd name="connsiteX76" fmla="*/ 285443 w 432985"/>
              <a:gd name="connsiteY76" fmla="*/ 504483 h 515620"/>
              <a:gd name="connsiteX77" fmla="*/ 287269 w 432985"/>
              <a:gd name="connsiteY77" fmla="*/ 509702 h 515620"/>
              <a:gd name="connsiteX78" fmla="*/ 287523 w 432985"/>
              <a:gd name="connsiteY78" fmla="*/ 510498 h 515620"/>
              <a:gd name="connsiteX79" fmla="*/ 287966 w 432985"/>
              <a:gd name="connsiteY79" fmla="*/ 511798 h 515620"/>
              <a:gd name="connsiteX80" fmla="*/ 288690 w 432985"/>
              <a:gd name="connsiteY80" fmla="*/ 514142 h 515620"/>
              <a:gd name="connsiteX81" fmla="*/ 289854 w 432985"/>
              <a:gd name="connsiteY81" fmla="*/ 516086 h 515620"/>
              <a:gd name="connsiteX82" fmla="*/ 339094 w 432985"/>
              <a:gd name="connsiteY82" fmla="*/ 510855 h 515620"/>
              <a:gd name="connsiteX83" fmla="*/ 348975 w 432985"/>
              <a:gd name="connsiteY83" fmla="*/ 474017 h 515620"/>
              <a:gd name="connsiteX84" fmla="*/ 359501 w 432985"/>
              <a:gd name="connsiteY84" fmla="*/ 435273 h 515620"/>
              <a:gd name="connsiteX85" fmla="*/ 380186 w 432985"/>
              <a:gd name="connsiteY85" fmla="*/ 366354 h 515620"/>
              <a:gd name="connsiteX86" fmla="*/ 371861 w 432985"/>
              <a:gd name="connsiteY86" fmla="*/ 363282 h 515620"/>
              <a:gd name="connsiteX87" fmla="*/ 382699 w 432985"/>
              <a:gd name="connsiteY87" fmla="*/ 306299 h 515620"/>
              <a:gd name="connsiteX88" fmla="*/ 384806 w 432985"/>
              <a:gd name="connsiteY88" fmla="*/ 295241 h 515620"/>
              <a:gd name="connsiteX89" fmla="*/ 419174 w 432985"/>
              <a:gd name="connsiteY89" fmla="*/ 284528 h 515620"/>
              <a:gd name="connsiteX90" fmla="*/ 433473 w 432985"/>
              <a:gd name="connsiteY90" fmla="*/ 253804 h 515620"/>
              <a:gd name="connsiteX91" fmla="*/ 359181 w 432985"/>
              <a:gd name="connsiteY91" fmla="*/ 215149 h 515620"/>
              <a:gd name="connsiteX92" fmla="*/ 413744 w 432985"/>
              <a:gd name="connsiteY92" fmla="*/ 172383 h 515620"/>
              <a:gd name="connsiteX93" fmla="*/ 408186 w 432985"/>
              <a:gd name="connsiteY93" fmla="*/ 141805 h 515620"/>
              <a:gd name="connsiteX94" fmla="*/ 400527 w 432985"/>
              <a:gd name="connsiteY94" fmla="*/ 130329 h 515620"/>
              <a:gd name="connsiteX95" fmla="*/ 393464 w 432985"/>
              <a:gd name="connsiteY95" fmla="*/ 117850 h 515620"/>
              <a:gd name="connsiteX96" fmla="*/ 383676 w 432985"/>
              <a:gd name="connsiteY96" fmla="*/ 100651 h 515620"/>
              <a:gd name="connsiteX97" fmla="*/ 330069 w 432985"/>
              <a:gd name="connsiteY97" fmla="*/ 465 h 515620"/>
              <a:gd name="connsiteX98" fmla="*/ 328468 w 432985"/>
              <a:gd name="connsiteY98" fmla="*/ 760 h 515620"/>
              <a:gd name="connsiteX99" fmla="*/ 327830 w 432985"/>
              <a:gd name="connsiteY99" fmla="*/ 869 h 515620"/>
              <a:gd name="connsiteX100" fmla="*/ 325290 w 432985"/>
              <a:gd name="connsiteY100" fmla="*/ 1001 h 515620"/>
              <a:gd name="connsiteX101" fmla="*/ 324036 w 432985"/>
              <a:gd name="connsiteY101" fmla="*/ 1690 h 515620"/>
              <a:gd name="connsiteX102" fmla="*/ 322078 w 432985"/>
              <a:gd name="connsiteY102" fmla="*/ 2789 h 515620"/>
              <a:gd name="connsiteX103" fmla="*/ 316068 w 432985"/>
              <a:gd name="connsiteY103" fmla="*/ 6156 h 515620"/>
              <a:gd name="connsiteX104" fmla="*/ 310971 w 432985"/>
              <a:gd name="connsiteY104" fmla="*/ 5339 h 515620"/>
              <a:gd name="connsiteX105" fmla="*/ 305891 w 432985"/>
              <a:gd name="connsiteY105" fmla="*/ 4531 h 515620"/>
              <a:gd name="connsiteX106" fmla="*/ 304437 w 432985"/>
              <a:gd name="connsiteY106" fmla="*/ 4200 h 515620"/>
              <a:gd name="connsiteX107" fmla="*/ 296337 w 432985"/>
              <a:gd name="connsiteY107" fmla="*/ 2348 h 515620"/>
              <a:gd name="connsiteX108" fmla="*/ 285749 w 432985"/>
              <a:gd name="connsiteY108" fmla="*/ 1899 h 515620"/>
              <a:gd name="connsiteX109" fmla="*/ 275870 w 432985"/>
              <a:gd name="connsiteY109" fmla="*/ 4309 h 515620"/>
              <a:gd name="connsiteX110" fmla="*/ 265585 w 432985"/>
              <a:gd name="connsiteY110" fmla="*/ 6859 h 515620"/>
              <a:gd name="connsiteX111" fmla="*/ 265116 w 432985"/>
              <a:gd name="connsiteY111" fmla="*/ 6982 h 515620"/>
              <a:gd name="connsiteX112" fmla="*/ 261406 w 432985"/>
              <a:gd name="connsiteY112" fmla="*/ 2888 h 515620"/>
              <a:gd name="connsiteX113" fmla="*/ 257311 w 432985"/>
              <a:gd name="connsiteY113" fmla="*/ 3242 h 515620"/>
              <a:gd name="connsiteX114" fmla="*/ 257010 w 432985"/>
              <a:gd name="connsiteY114" fmla="*/ 3202 h 515620"/>
              <a:gd name="connsiteX115" fmla="*/ 254086 w 432985"/>
              <a:gd name="connsiteY115" fmla="*/ 1718 h 515620"/>
              <a:gd name="connsiteX116" fmla="*/ 250814 w 432985"/>
              <a:gd name="connsiteY116" fmla="*/ 2539 h 515620"/>
              <a:gd name="connsiteX117" fmla="*/ 233572 w 432985"/>
              <a:gd name="connsiteY117" fmla="*/ 16729 h 515620"/>
              <a:gd name="connsiteX118" fmla="*/ 231420 w 432985"/>
              <a:gd name="connsiteY118" fmla="*/ 15948 h 51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432985" h="515620">
                <a:moveTo>
                  <a:pt x="231420" y="15948"/>
                </a:moveTo>
                <a:lnTo>
                  <a:pt x="229837" y="17096"/>
                </a:lnTo>
                <a:lnTo>
                  <a:pt x="227963" y="14365"/>
                </a:lnTo>
                <a:lnTo>
                  <a:pt x="221187" y="12386"/>
                </a:lnTo>
                <a:lnTo>
                  <a:pt x="218759" y="12186"/>
                </a:lnTo>
                <a:lnTo>
                  <a:pt x="215648" y="13062"/>
                </a:lnTo>
                <a:lnTo>
                  <a:pt x="214180" y="16493"/>
                </a:lnTo>
                <a:lnTo>
                  <a:pt x="213833" y="17232"/>
                </a:lnTo>
                <a:lnTo>
                  <a:pt x="216325" y="19787"/>
                </a:lnTo>
                <a:lnTo>
                  <a:pt x="215469" y="22002"/>
                </a:lnTo>
                <a:lnTo>
                  <a:pt x="213914" y="22328"/>
                </a:lnTo>
                <a:lnTo>
                  <a:pt x="214567" y="26712"/>
                </a:lnTo>
                <a:lnTo>
                  <a:pt x="215597" y="27892"/>
                </a:lnTo>
                <a:lnTo>
                  <a:pt x="212149" y="36182"/>
                </a:lnTo>
                <a:lnTo>
                  <a:pt x="202896" y="39953"/>
                </a:lnTo>
                <a:lnTo>
                  <a:pt x="195825" y="45349"/>
                </a:lnTo>
                <a:lnTo>
                  <a:pt x="188185" y="46211"/>
                </a:lnTo>
                <a:lnTo>
                  <a:pt x="179749" y="50926"/>
                </a:lnTo>
                <a:lnTo>
                  <a:pt x="172732" y="54434"/>
                </a:lnTo>
                <a:lnTo>
                  <a:pt x="171692" y="54987"/>
                </a:lnTo>
                <a:lnTo>
                  <a:pt x="158625" y="42526"/>
                </a:lnTo>
                <a:lnTo>
                  <a:pt x="149424" y="44323"/>
                </a:lnTo>
                <a:lnTo>
                  <a:pt x="146152" y="44741"/>
                </a:lnTo>
                <a:lnTo>
                  <a:pt x="132399" y="49433"/>
                </a:lnTo>
                <a:lnTo>
                  <a:pt x="117806" y="48484"/>
                </a:lnTo>
                <a:lnTo>
                  <a:pt x="110595" y="58159"/>
                </a:lnTo>
                <a:lnTo>
                  <a:pt x="110207" y="58436"/>
                </a:lnTo>
                <a:lnTo>
                  <a:pt x="105858" y="62633"/>
                </a:lnTo>
                <a:lnTo>
                  <a:pt x="104549" y="63486"/>
                </a:lnTo>
                <a:lnTo>
                  <a:pt x="94833" y="61086"/>
                </a:lnTo>
                <a:lnTo>
                  <a:pt x="91194" y="63300"/>
                </a:lnTo>
                <a:lnTo>
                  <a:pt x="81296" y="69308"/>
                </a:lnTo>
                <a:lnTo>
                  <a:pt x="80829" y="69821"/>
                </a:lnTo>
                <a:lnTo>
                  <a:pt x="75930" y="75330"/>
                </a:lnTo>
                <a:lnTo>
                  <a:pt x="71067" y="77640"/>
                </a:lnTo>
                <a:lnTo>
                  <a:pt x="61518" y="81039"/>
                </a:lnTo>
                <a:lnTo>
                  <a:pt x="57164" y="83639"/>
                </a:lnTo>
                <a:lnTo>
                  <a:pt x="53585" y="85445"/>
                </a:lnTo>
                <a:lnTo>
                  <a:pt x="39481" y="91258"/>
                </a:lnTo>
                <a:lnTo>
                  <a:pt x="31974" y="93159"/>
                </a:lnTo>
                <a:lnTo>
                  <a:pt x="31298" y="94865"/>
                </a:lnTo>
                <a:lnTo>
                  <a:pt x="32650" y="106918"/>
                </a:lnTo>
                <a:lnTo>
                  <a:pt x="33226" y="112173"/>
                </a:lnTo>
                <a:lnTo>
                  <a:pt x="32223" y="113480"/>
                </a:lnTo>
                <a:lnTo>
                  <a:pt x="26775" y="112822"/>
                </a:lnTo>
                <a:lnTo>
                  <a:pt x="23881" y="112468"/>
                </a:lnTo>
                <a:lnTo>
                  <a:pt x="17789" y="118444"/>
                </a:lnTo>
                <a:lnTo>
                  <a:pt x="17091" y="122269"/>
                </a:lnTo>
                <a:lnTo>
                  <a:pt x="14754" y="124420"/>
                </a:lnTo>
                <a:lnTo>
                  <a:pt x="14691" y="125210"/>
                </a:lnTo>
                <a:lnTo>
                  <a:pt x="16301" y="136045"/>
                </a:lnTo>
                <a:lnTo>
                  <a:pt x="17313" y="142862"/>
                </a:lnTo>
                <a:lnTo>
                  <a:pt x="6662" y="150266"/>
                </a:lnTo>
                <a:lnTo>
                  <a:pt x="3518" y="152483"/>
                </a:lnTo>
                <a:lnTo>
                  <a:pt x="488" y="154608"/>
                </a:lnTo>
                <a:lnTo>
                  <a:pt x="24743" y="185364"/>
                </a:lnTo>
                <a:lnTo>
                  <a:pt x="27034" y="197053"/>
                </a:lnTo>
                <a:lnTo>
                  <a:pt x="37617" y="251135"/>
                </a:lnTo>
                <a:lnTo>
                  <a:pt x="50132" y="316498"/>
                </a:lnTo>
                <a:lnTo>
                  <a:pt x="56451" y="353532"/>
                </a:lnTo>
                <a:lnTo>
                  <a:pt x="94005" y="364282"/>
                </a:lnTo>
                <a:lnTo>
                  <a:pt x="101019" y="366343"/>
                </a:lnTo>
                <a:lnTo>
                  <a:pt x="103961" y="367210"/>
                </a:lnTo>
                <a:lnTo>
                  <a:pt x="118569" y="373343"/>
                </a:lnTo>
                <a:lnTo>
                  <a:pt x="149811" y="386499"/>
                </a:lnTo>
                <a:lnTo>
                  <a:pt x="151301" y="397649"/>
                </a:lnTo>
                <a:lnTo>
                  <a:pt x="156275" y="434746"/>
                </a:lnTo>
                <a:lnTo>
                  <a:pt x="199186" y="432301"/>
                </a:lnTo>
                <a:lnTo>
                  <a:pt x="230712" y="421366"/>
                </a:lnTo>
                <a:lnTo>
                  <a:pt x="261452" y="432332"/>
                </a:lnTo>
                <a:lnTo>
                  <a:pt x="275285" y="465264"/>
                </a:lnTo>
                <a:lnTo>
                  <a:pt x="277678" y="474740"/>
                </a:lnTo>
                <a:lnTo>
                  <a:pt x="280129" y="484786"/>
                </a:lnTo>
                <a:lnTo>
                  <a:pt x="281468" y="489783"/>
                </a:lnTo>
                <a:lnTo>
                  <a:pt x="283274" y="497228"/>
                </a:lnTo>
                <a:lnTo>
                  <a:pt x="284125" y="500557"/>
                </a:lnTo>
                <a:lnTo>
                  <a:pt x="285443" y="504483"/>
                </a:lnTo>
                <a:lnTo>
                  <a:pt x="287269" y="509702"/>
                </a:lnTo>
                <a:lnTo>
                  <a:pt x="287523" y="510498"/>
                </a:lnTo>
                <a:lnTo>
                  <a:pt x="287966" y="511798"/>
                </a:lnTo>
                <a:lnTo>
                  <a:pt x="288690" y="514142"/>
                </a:lnTo>
                <a:lnTo>
                  <a:pt x="289854" y="516086"/>
                </a:lnTo>
                <a:lnTo>
                  <a:pt x="339094" y="510855"/>
                </a:lnTo>
                <a:lnTo>
                  <a:pt x="348975" y="474017"/>
                </a:lnTo>
                <a:lnTo>
                  <a:pt x="359501" y="435273"/>
                </a:lnTo>
                <a:lnTo>
                  <a:pt x="380186" y="366354"/>
                </a:lnTo>
                <a:lnTo>
                  <a:pt x="371861" y="363282"/>
                </a:lnTo>
                <a:lnTo>
                  <a:pt x="382699" y="306299"/>
                </a:lnTo>
                <a:lnTo>
                  <a:pt x="384806" y="295241"/>
                </a:lnTo>
                <a:lnTo>
                  <a:pt x="419174" y="284528"/>
                </a:lnTo>
                <a:lnTo>
                  <a:pt x="433473" y="253804"/>
                </a:lnTo>
                <a:lnTo>
                  <a:pt x="359181" y="215149"/>
                </a:lnTo>
                <a:lnTo>
                  <a:pt x="413744" y="172383"/>
                </a:lnTo>
                <a:lnTo>
                  <a:pt x="408186" y="141805"/>
                </a:lnTo>
                <a:lnTo>
                  <a:pt x="400527" y="130329"/>
                </a:lnTo>
                <a:lnTo>
                  <a:pt x="393464" y="117850"/>
                </a:lnTo>
                <a:lnTo>
                  <a:pt x="383676" y="100651"/>
                </a:lnTo>
                <a:lnTo>
                  <a:pt x="330069" y="465"/>
                </a:lnTo>
                <a:lnTo>
                  <a:pt x="328468" y="760"/>
                </a:lnTo>
                <a:lnTo>
                  <a:pt x="327830" y="869"/>
                </a:lnTo>
                <a:lnTo>
                  <a:pt x="325290" y="1001"/>
                </a:lnTo>
                <a:lnTo>
                  <a:pt x="324036" y="1690"/>
                </a:lnTo>
                <a:lnTo>
                  <a:pt x="322078" y="2789"/>
                </a:lnTo>
                <a:lnTo>
                  <a:pt x="316068" y="6156"/>
                </a:lnTo>
                <a:lnTo>
                  <a:pt x="310971" y="5339"/>
                </a:lnTo>
                <a:lnTo>
                  <a:pt x="305891" y="4531"/>
                </a:lnTo>
                <a:lnTo>
                  <a:pt x="304437" y="4200"/>
                </a:lnTo>
                <a:lnTo>
                  <a:pt x="296337" y="2348"/>
                </a:lnTo>
                <a:lnTo>
                  <a:pt x="285749" y="1899"/>
                </a:lnTo>
                <a:lnTo>
                  <a:pt x="275870" y="4309"/>
                </a:lnTo>
                <a:lnTo>
                  <a:pt x="265585" y="6859"/>
                </a:lnTo>
                <a:lnTo>
                  <a:pt x="265116" y="6982"/>
                </a:lnTo>
                <a:lnTo>
                  <a:pt x="261406" y="2888"/>
                </a:lnTo>
                <a:lnTo>
                  <a:pt x="257311" y="3242"/>
                </a:lnTo>
                <a:lnTo>
                  <a:pt x="257010" y="3202"/>
                </a:lnTo>
                <a:lnTo>
                  <a:pt x="254086" y="1718"/>
                </a:lnTo>
                <a:lnTo>
                  <a:pt x="250814" y="2539"/>
                </a:lnTo>
                <a:lnTo>
                  <a:pt x="233572" y="16729"/>
                </a:lnTo>
                <a:lnTo>
                  <a:pt x="231420" y="15948"/>
                </a:lnTo>
                <a:close/>
              </a:path>
            </a:pathLst>
          </a:custGeom>
          <a:solidFill>
            <a:srgbClr val="00B05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D0CB88B-E4B8-D5FC-1B7C-A7BBCC2B0FC0}"/>
              </a:ext>
            </a:extLst>
          </p:cNvPr>
          <p:cNvSpPr>
            <a:spLocks/>
          </p:cNvSpPr>
          <p:nvPr/>
        </p:nvSpPr>
        <p:spPr>
          <a:xfrm flipV="1">
            <a:off x="1537124" y="4984961"/>
            <a:ext cx="1684807" cy="1632927"/>
          </a:xfrm>
          <a:custGeom>
            <a:avLst/>
            <a:gdLst>
              <a:gd name="connsiteX0" fmla="*/ 1055188 w 1147349"/>
              <a:gd name="connsiteY0" fmla="*/ 797359 h 1112019"/>
              <a:gd name="connsiteX1" fmla="*/ 1082914 w 1147349"/>
              <a:gd name="connsiteY1" fmla="*/ 770287 h 1112019"/>
              <a:gd name="connsiteX2" fmla="*/ 1097098 w 1147349"/>
              <a:gd name="connsiteY2" fmla="*/ 756496 h 1112019"/>
              <a:gd name="connsiteX3" fmla="*/ 1085622 w 1147349"/>
              <a:gd name="connsiteY3" fmla="*/ 735291 h 1112019"/>
              <a:gd name="connsiteX4" fmla="*/ 1065005 w 1147349"/>
              <a:gd name="connsiteY4" fmla="*/ 697169 h 1112019"/>
              <a:gd name="connsiteX5" fmla="*/ 1050470 w 1147349"/>
              <a:gd name="connsiteY5" fmla="*/ 670214 h 1112019"/>
              <a:gd name="connsiteX6" fmla="*/ 1022886 w 1147349"/>
              <a:gd name="connsiteY6" fmla="*/ 618478 h 1112019"/>
              <a:gd name="connsiteX7" fmla="*/ 998045 w 1147349"/>
              <a:gd name="connsiteY7" fmla="*/ 572660 h 1112019"/>
              <a:gd name="connsiteX8" fmla="*/ 1042251 w 1147349"/>
              <a:gd name="connsiteY8" fmla="*/ 559410 h 1112019"/>
              <a:gd name="connsiteX9" fmla="*/ 1148036 w 1147349"/>
              <a:gd name="connsiteY9" fmla="*/ 529147 h 1112019"/>
              <a:gd name="connsiteX10" fmla="*/ 1056345 w 1147349"/>
              <a:gd name="connsiteY10" fmla="*/ 403826 h 1112019"/>
              <a:gd name="connsiteX11" fmla="*/ 1003321 w 1147349"/>
              <a:gd name="connsiteY11" fmla="*/ 328521 h 1112019"/>
              <a:gd name="connsiteX12" fmla="*/ 934053 w 1147349"/>
              <a:gd name="connsiteY12" fmla="*/ 231230 h 1112019"/>
              <a:gd name="connsiteX13" fmla="*/ 808925 w 1147349"/>
              <a:gd name="connsiteY13" fmla="*/ 55299 h 1112019"/>
              <a:gd name="connsiteX14" fmla="*/ 724057 w 1147349"/>
              <a:gd name="connsiteY14" fmla="*/ 81963 h 1112019"/>
              <a:gd name="connsiteX15" fmla="*/ 638209 w 1147349"/>
              <a:gd name="connsiteY15" fmla="*/ 110197 h 1112019"/>
              <a:gd name="connsiteX16" fmla="*/ 571721 w 1147349"/>
              <a:gd name="connsiteY16" fmla="*/ 132955 h 1112019"/>
              <a:gd name="connsiteX17" fmla="*/ 566305 w 1147349"/>
              <a:gd name="connsiteY17" fmla="*/ 134842 h 1112019"/>
              <a:gd name="connsiteX18" fmla="*/ 549121 w 1147349"/>
              <a:gd name="connsiteY18" fmla="*/ 102597 h 1112019"/>
              <a:gd name="connsiteX19" fmla="*/ 546128 w 1147349"/>
              <a:gd name="connsiteY19" fmla="*/ 90159 h 1112019"/>
              <a:gd name="connsiteX20" fmla="*/ 474764 w 1147349"/>
              <a:gd name="connsiteY20" fmla="*/ 60667 h 1112019"/>
              <a:gd name="connsiteX21" fmla="*/ 346923 w 1147349"/>
              <a:gd name="connsiteY21" fmla="*/ 895 h 1112019"/>
              <a:gd name="connsiteX22" fmla="*/ 299796 w 1147349"/>
              <a:gd name="connsiteY22" fmla="*/ 72456 h 1112019"/>
              <a:gd name="connsiteX23" fmla="*/ 283974 w 1147349"/>
              <a:gd name="connsiteY23" fmla="*/ 101675 h 1112019"/>
              <a:gd name="connsiteX24" fmla="*/ 239886 w 1147349"/>
              <a:gd name="connsiteY24" fmla="*/ 168427 h 1112019"/>
              <a:gd name="connsiteX25" fmla="*/ 162839 w 1147349"/>
              <a:gd name="connsiteY25" fmla="*/ 293348 h 1112019"/>
              <a:gd name="connsiteX26" fmla="*/ 76845 w 1147349"/>
              <a:gd name="connsiteY26" fmla="*/ 478115 h 1112019"/>
              <a:gd name="connsiteX27" fmla="*/ 33383 w 1147349"/>
              <a:gd name="connsiteY27" fmla="*/ 563494 h 1112019"/>
              <a:gd name="connsiteX28" fmla="*/ 686 w 1147349"/>
              <a:gd name="connsiteY28" fmla="*/ 617480 h 1112019"/>
              <a:gd name="connsiteX29" fmla="*/ 30045 w 1147349"/>
              <a:gd name="connsiteY29" fmla="*/ 700041 h 1112019"/>
              <a:gd name="connsiteX30" fmla="*/ 59911 w 1147349"/>
              <a:gd name="connsiteY30" fmla="*/ 782616 h 1112019"/>
              <a:gd name="connsiteX31" fmla="*/ 90282 w 1147349"/>
              <a:gd name="connsiteY31" fmla="*/ 865195 h 1112019"/>
              <a:gd name="connsiteX32" fmla="*/ 121146 w 1147349"/>
              <a:gd name="connsiteY32" fmla="*/ 947774 h 1112019"/>
              <a:gd name="connsiteX33" fmla="*/ 152510 w 1147349"/>
              <a:gd name="connsiteY33" fmla="*/ 1030349 h 1112019"/>
              <a:gd name="connsiteX34" fmla="*/ 184363 w 1147349"/>
              <a:gd name="connsiteY34" fmla="*/ 1112914 h 1112019"/>
              <a:gd name="connsiteX35" fmla="*/ 254879 w 1147349"/>
              <a:gd name="connsiteY35" fmla="*/ 1078822 h 1112019"/>
              <a:gd name="connsiteX36" fmla="*/ 325880 w 1147349"/>
              <a:gd name="connsiteY36" fmla="*/ 1045691 h 1112019"/>
              <a:gd name="connsiteX37" fmla="*/ 397353 w 1147349"/>
              <a:gd name="connsiteY37" fmla="*/ 1013527 h 1112019"/>
              <a:gd name="connsiteX38" fmla="*/ 469284 w 1147349"/>
              <a:gd name="connsiteY38" fmla="*/ 982330 h 1112019"/>
              <a:gd name="connsiteX39" fmla="*/ 513258 w 1147349"/>
              <a:gd name="connsiteY39" fmla="*/ 963824 h 1112019"/>
              <a:gd name="connsiteX40" fmla="*/ 541659 w 1147349"/>
              <a:gd name="connsiteY40" fmla="*/ 952103 h 1112019"/>
              <a:gd name="connsiteX41" fmla="*/ 770667 w 1147349"/>
              <a:gd name="connsiteY41" fmla="*/ 1021895 h 1112019"/>
              <a:gd name="connsiteX42" fmla="*/ 772712 w 1147349"/>
              <a:gd name="connsiteY42" fmla="*/ 1018020 h 1112019"/>
              <a:gd name="connsiteX43" fmla="*/ 799408 w 1147349"/>
              <a:gd name="connsiteY43" fmla="*/ 994291 h 1112019"/>
              <a:gd name="connsiteX44" fmla="*/ 802860 w 1147349"/>
              <a:gd name="connsiteY44" fmla="*/ 991206 h 1112019"/>
              <a:gd name="connsiteX45" fmla="*/ 812214 w 1147349"/>
              <a:gd name="connsiteY45" fmla="*/ 984703 h 1112019"/>
              <a:gd name="connsiteX46" fmla="*/ 828785 w 1147349"/>
              <a:gd name="connsiteY46" fmla="*/ 974688 h 1112019"/>
              <a:gd name="connsiteX47" fmla="*/ 867288 w 1147349"/>
              <a:gd name="connsiteY47" fmla="*/ 962381 h 1112019"/>
              <a:gd name="connsiteX48" fmla="*/ 889811 w 1147349"/>
              <a:gd name="connsiteY48" fmla="*/ 961869 h 1112019"/>
              <a:gd name="connsiteX49" fmla="*/ 917790 w 1147349"/>
              <a:gd name="connsiteY49" fmla="*/ 933693 h 1112019"/>
              <a:gd name="connsiteX50" fmla="*/ 945693 w 1147349"/>
              <a:gd name="connsiteY50" fmla="*/ 905713 h 1112019"/>
              <a:gd name="connsiteX51" fmla="*/ 973654 w 1147349"/>
              <a:gd name="connsiteY51" fmla="*/ 877846 h 1112019"/>
              <a:gd name="connsiteX52" fmla="*/ 997061 w 1147349"/>
              <a:gd name="connsiteY52" fmla="*/ 854572 h 1112019"/>
              <a:gd name="connsiteX53" fmla="*/ 1000563 w 1147349"/>
              <a:gd name="connsiteY53" fmla="*/ 851141 h 1112019"/>
              <a:gd name="connsiteX54" fmla="*/ 1009780 w 1147349"/>
              <a:gd name="connsiteY54" fmla="*/ 841993 h 1112019"/>
              <a:gd name="connsiteX55" fmla="*/ 1027513 w 1147349"/>
              <a:gd name="connsiteY55" fmla="*/ 824563 h 1112019"/>
              <a:gd name="connsiteX56" fmla="*/ 1043893 w 1147349"/>
              <a:gd name="connsiteY56" fmla="*/ 808459 h 1112019"/>
              <a:gd name="connsiteX57" fmla="*/ 1055188 w 1147349"/>
              <a:gd name="connsiteY57" fmla="*/ 797359 h 111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147349" h="1112019">
                <a:moveTo>
                  <a:pt x="1055188" y="797359"/>
                </a:moveTo>
                <a:lnTo>
                  <a:pt x="1082914" y="770287"/>
                </a:lnTo>
                <a:lnTo>
                  <a:pt x="1097098" y="756496"/>
                </a:lnTo>
                <a:lnTo>
                  <a:pt x="1085622" y="735291"/>
                </a:lnTo>
                <a:lnTo>
                  <a:pt x="1065005" y="697169"/>
                </a:lnTo>
                <a:lnTo>
                  <a:pt x="1050470" y="670214"/>
                </a:lnTo>
                <a:lnTo>
                  <a:pt x="1022886" y="618478"/>
                </a:lnTo>
                <a:lnTo>
                  <a:pt x="998045" y="572660"/>
                </a:lnTo>
                <a:lnTo>
                  <a:pt x="1042251" y="559410"/>
                </a:lnTo>
                <a:lnTo>
                  <a:pt x="1148036" y="529147"/>
                </a:lnTo>
                <a:lnTo>
                  <a:pt x="1056345" y="403826"/>
                </a:lnTo>
                <a:lnTo>
                  <a:pt x="1003321" y="328521"/>
                </a:lnTo>
                <a:lnTo>
                  <a:pt x="934053" y="231230"/>
                </a:lnTo>
                <a:lnTo>
                  <a:pt x="808925" y="55299"/>
                </a:lnTo>
                <a:lnTo>
                  <a:pt x="724057" y="81963"/>
                </a:lnTo>
                <a:lnTo>
                  <a:pt x="638209" y="110197"/>
                </a:lnTo>
                <a:lnTo>
                  <a:pt x="571721" y="132955"/>
                </a:lnTo>
                <a:lnTo>
                  <a:pt x="566305" y="134842"/>
                </a:lnTo>
                <a:lnTo>
                  <a:pt x="549121" y="102597"/>
                </a:lnTo>
                <a:lnTo>
                  <a:pt x="546128" y="90159"/>
                </a:lnTo>
                <a:lnTo>
                  <a:pt x="474764" y="60667"/>
                </a:lnTo>
                <a:lnTo>
                  <a:pt x="346923" y="895"/>
                </a:lnTo>
                <a:lnTo>
                  <a:pt x="299796" y="72456"/>
                </a:lnTo>
                <a:lnTo>
                  <a:pt x="283974" y="101675"/>
                </a:lnTo>
                <a:lnTo>
                  <a:pt x="239886" y="168427"/>
                </a:lnTo>
                <a:lnTo>
                  <a:pt x="162839" y="293348"/>
                </a:lnTo>
                <a:lnTo>
                  <a:pt x="76845" y="478115"/>
                </a:lnTo>
                <a:lnTo>
                  <a:pt x="33383" y="563494"/>
                </a:lnTo>
                <a:lnTo>
                  <a:pt x="686" y="617480"/>
                </a:lnTo>
                <a:lnTo>
                  <a:pt x="30045" y="700041"/>
                </a:lnTo>
                <a:lnTo>
                  <a:pt x="59911" y="782616"/>
                </a:lnTo>
                <a:lnTo>
                  <a:pt x="90282" y="865195"/>
                </a:lnTo>
                <a:lnTo>
                  <a:pt x="121146" y="947774"/>
                </a:lnTo>
                <a:lnTo>
                  <a:pt x="152510" y="1030349"/>
                </a:lnTo>
                <a:lnTo>
                  <a:pt x="184363" y="1112914"/>
                </a:lnTo>
                <a:lnTo>
                  <a:pt x="254879" y="1078822"/>
                </a:lnTo>
                <a:lnTo>
                  <a:pt x="325880" y="1045691"/>
                </a:lnTo>
                <a:lnTo>
                  <a:pt x="397353" y="1013527"/>
                </a:lnTo>
                <a:lnTo>
                  <a:pt x="469284" y="982330"/>
                </a:lnTo>
                <a:lnTo>
                  <a:pt x="513258" y="963824"/>
                </a:lnTo>
                <a:lnTo>
                  <a:pt x="541659" y="952103"/>
                </a:lnTo>
                <a:lnTo>
                  <a:pt x="770667" y="1021895"/>
                </a:lnTo>
                <a:lnTo>
                  <a:pt x="772712" y="1018020"/>
                </a:lnTo>
                <a:lnTo>
                  <a:pt x="799408" y="994291"/>
                </a:lnTo>
                <a:lnTo>
                  <a:pt x="802860" y="991206"/>
                </a:lnTo>
                <a:lnTo>
                  <a:pt x="812214" y="984703"/>
                </a:lnTo>
                <a:lnTo>
                  <a:pt x="828785" y="974688"/>
                </a:lnTo>
                <a:lnTo>
                  <a:pt x="867288" y="962381"/>
                </a:lnTo>
                <a:lnTo>
                  <a:pt x="889811" y="961869"/>
                </a:lnTo>
                <a:lnTo>
                  <a:pt x="917790" y="933693"/>
                </a:lnTo>
                <a:lnTo>
                  <a:pt x="945693" y="905713"/>
                </a:lnTo>
                <a:lnTo>
                  <a:pt x="973654" y="877846"/>
                </a:lnTo>
                <a:lnTo>
                  <a:pt x="997061" y="854572"/>
                </a:lnTo>
                <a:lnTo>
                  <a:pt x="1000563" y="851141"/>
                </a:lnTo>
                <a:lnTo>
                  <a:pt x="1009780" y="841993"/>
                </a:lnTo>
                <a:lnTo>
                  <a:pt x="1027513" y="824563"/>
                </a:lnTo>
                <a:lnTo>
                  <a:pt x="1043893" y="808459"/>
                </a:lnTo>
                <a:lnTo>
                  <a:pt x="1055188" y="79735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B3E0815-8270-2C80-9B55-C6A878294326}"/>
              </a:ext>
            </a:extLst>
          </p:cNvPr>
          <p:cNvSpPr>
            <a:spLocks/>
          </p:cNvSpPr>
          <p:nvPr/>
        </p:nvSpPr>
        <p:spPr>
          <a:xfrm flipV="1">
            <a:off x="3536299" y="3601936"/>
            <a:ext cx="1207259" cy="1025008"/>
          </a:xfrm>
          <a:custGeom>
            <a:avLst/>
            <a:gdLst>
              <a:gd name="connsiteX0" fmla="*/ 768373 w 822140"/>
              <a:gd name="connsiteY0" fmla="*/ 179348 h 698028"/>
              <a:gd name="connsiteX1" fmla="*/ 753154 w 822140"/>
              <a:gd name="connsiteY1" fmla="*/ 144439 h 698028"/>
              <a:gd name="connsiteX2" fmla="*/ 737263 w 822140"/>
              <a:gd name="connsiteY2" fmla="*/ 104188 h 698028"/>
              <a:gd name="connsiteX3" fmla="*/ 732473 w 822140"/>
              <a:gd name="connsiteY3" fmla="*/ 92054 h 698028"/>
              <a:gd name="connsiteX4" fmla="*/ 729493 w 822140"/>
              <a:gd name="connsiteY4" fmla="*/ 84576 h 698028"/>
              <a:gd name="connsiteX5" fmla="*/ 725687 w 822140"/>
              <a:gd name="connsiteY5" fmla="*/ 77197 h 698028"/>
              <a:gd name="connsiteX6" fmla="*/ 702311 w 822140"/>
              <a:gd name="connsiteY6" fmla="*/ 12229 h 698028"/>
              <a:gd name="connsiteX7" fmla="*/ 690540 w 822140"/>
              <a:gd name="connsiteY7" fmla="*/ 522 h 698028"/>
              <a:gd name="connsiteX8" fmla="*/ 684430 w 822140"/>
              <a:gd name="connsiteY8" fmla="*/ 1448 h 698028"/>
              <a:gd name="connsiteX9" fmla="*/ 585549 w 822140"/>
              <a:gd name="connsiteY9" fmla="*/ 17457 h 698028"/>
              <a:gd name="connsiteX10" fmla="*/ 580264 w 822140"/>
              <a:gd name="connsiteY10" fmla="*/ 18369 h 698028"/>
              <a:gd name="connsiteX11" fmla="*/ 577012 w 822140"/>
              <a:gd name="connsiteY11" fmla="*/ 18932 h 698028"/>
              <a:gd name="connsiteX12" fmla="*/ 576535 w 822140"/>
              <a:gd name="connsiteY12" fmla="*/ 19013 h 698028"/>
              <a:gd name="connsiteX13" fmla="*/ 572802 w 822140"/>
              <a:gd name="connsiteY13" fmla="*/ 19662 h 698028"/>
              <a:gd name="connsiteX14" fmla="*/ 565667 w 822140"/>
              <a:gd name="connsiteY14" fmla="*/ 20910 h 698028"/>
              <a:gd name="connsiteX15" fmla="*/ 550996 w 822140"/>
              <a:gd name="connsiteY15" fmla="*/ 23510 h 698028"/>
              <a:gd name="connsiteX16" fmla="*/ 542355 w 822140"/>
              <a:gd name="connsiteY16" fmla="*/ 25058 h 698028"/>
              <a:gd name="connsiteX17" fmla="*/ 534634 w 822140"/>
              <a:gd name="connsiteY17" fmla="*/ 26456 h 698028"/>
              <a:gd name="connsiteX18" fmla="*/ 531005 w 822140"/>
              <a:gd name="connsiteY18" fmla="*/ 27118 h 698028"/>
              <a:gd name="connsiteX19" fmla="*/ 517179 w 822140"/>
              <a:gd name="connsiteY19" fmla="*/ 29659 h 698028"/>
              <a:gd name="connsiteX20" fmla="*/ 505303 w 822140"/>
              <a:gd name="connsiteY20" fmla="*/ 31874 h 698028"/>
              <a:gd name="connsiteX21" fmla="*/ 492556 w 822140"/>
              <a:gd name="connsiteY21" fmla="*/ 34283 h 698028"/>
              <a:gd name="connsiteX22" fmla="*/ 492366 w 822140"/>
              <a:gd name="connsiteY22" fmla="*/ 34320 h 698028"/>
              <a:gd name="connsiteX23" fmla="*/ 478979 w 822140"/>
              <a:gd name="connsiteY23" fmla="*/ 36883 h 698028"/>
              <a:gd name="connsiteX24" fmla="*/ 471458 w 822140"/>
              <a:gd name="connsiteY24" fmla="*/ 38390 h 698028"/>
              <a:gd name="connsiteX25" fmla="*/ 449258 w 822140"/>
              <a:gd name="connsiteY25" fmla="*/ 42710 h 698028"/>
              <a:gd name="connsiteX26" fmla="*/ 444862 w 822140"/>
              <a:gd name="connsiteY26" fmla="*/ 43586 h 698028"/>
              <a:gd name="connsiteX27" fmla="*/ 431975 w 822140"/>
              <a:gd name="connsiteY27" fmla="*/ 46177 h 698028"/>
              <a:gd name="connsiteX28" fmla="*/ 418257 w 822140"/>
              <a:gd name="connsiteY28" fmla="*/ 48945 h 698028"/>
              <a:gd name="connsiteX29" fmla="*/ 388772 w 822140"/>
              <a:gd name="connsiteY29" fmla="*/ 55112 h 698028"/>
              <a:gd name="connsiteX30" fmla="*/ 358483 w 822140"/>
              <a:gd name="connsiteY30" fmla="*/ 61601 h 698028"/>
              <a:gd name="connsiteX31" fmla="*/ 307423 w 822140"/>
              <a:gd name="connsiteY31" fmla="*/ 72973 h 698028"/>
              <a:gd name="connsiteX32" fmla="*/ 302338 w 822140"/>
              <a:gd name="connsiteY32" fmla="*/ 74134 h 698028"/>
              <a:gd name="connsiteX33" fmla="*/ 305650 w 822140"/>
              <a:gd name="connsiteY33" fmla="*/ 83314 h 698028"/>
              <a:gd name="connsiteX34" fmla="*/ 306580 w 822140"/>
              <a:gd name="connsiteY34" fmla="*/ 83814 h 698028"/>
              <a:gd name="connsiteX35" fmla="*/ 329365 w 822140"/>
              <a:gd name="connsiteY35" fmla="*/ 89064 h 698028"/>
              <a:gd name="connsiteX36" fmla="*/ 348236 w 822140"/>
              <a:gd name="connsiteY36" fmla="*/ 93856 h 698028"/>
              <a:gd name="connsiteX37" fmla="*/ 353244 w 822140"/>
              <a:gd name="connsiteY37" fmla="*/ 110519 h 698028"/>
              <a:gd name="connsiteX38" fmla="*/ 357462 w 822140"/>
              <a:gd name="connsiteY38" fmla="*/ 124323 h 698028"/>
              <a:gd name="connsiteX39" fmla="*/ 360375 w 822140"/>
              <a:gd name="connsiteY39" fmla="*/ 134220 h 698028"/>
              <a:gd name="connsiteX40" fmla="*/ 361872 w 822140"/>
              <a:gd name="connsiteY40" fmla="*/ 139179 h 698028"/>
              <a:gd name="connsiteX41" fmla="*/ 365950 w 822140"/>
              <a:gd name="connsiteY41" fmla="*/ 152693 h 698028"/>
              <a:gd name="connsiteX42" fmla="*/ 380584 w 822140"/>
              <a:gd name="connsiteY42" fmla="*/ 201084 h 698028"/>
              <a:gd name="connsiteX43" fmla="*/ 385977 w 822140"/>
              <a:gd name="connsiteY43" fmla="*/ 224431 h 698028"/>
              <a:gd name="connsiteX44" fmla="*/ 388640 w 822140"/>
              <a:gd name="connsiteY44" fmla="*/ 236470 h 698028"/>
              <a:gd name="connsiteX45" fmla="*/ 392269 w 822140"/>
              <a:gd name="connsiteY45" fmla="*/ 252334 h 698028"/>
              <a:gd name="connsiteX46" fmla="*/ 394927 w 822140"/>
              <a:gd name="connsiteY46" fmla="*/ 264001 h 698028"/>
              <a:gd name="connsiteX47" fmla="*/ 397876 w 822140"/>
              <a:gd name="connsiteY47" fmla="*/ 279380 h 698028"/>
              <a:gd name="connsiteX48" fmla="*/ 388608 w 822140"/>
              <a:gd name="connsiteY48" fmla="*/ 291355 h 698028"/>
              <a:gd name="connsiteX49" fmla="*/ 379377 w 822140"/>
              <a:gd name="connsiteY49" fmla="*/ 303380 h 698028"/>
              <a:gd name="connsiteX50" fmla="*/ 356451 w 822140"/>
              <a:gd name="connsiteY50" fmla="*/ 311349 h 698028"/>
              <a:gd name="connsiteX51" fmla="*/ 340257 w 822140"/>
              <a:gd name="connsiteY51" fmla="*/ 316989 h 698028"/>
              <a:gd name="connsiteX52" fmla="*/ 322792 w 822140"/>
              <a:gd name="connsiteY52" fmla="*/ 323047 h 698028"/>
              <a:gd name="connsiteX53" fmla="*/ 308857 w 822140"/>
              <a:gd name="connsiteY53" fmla="*/ 327944 h 698028"/>
              <a:gd name="connsiteX54" fmla="*/ 305137 w 822140"/>
              <a:gd name="connsiteY54" fmla="*/ 329250 h 698028"/>
              <a:gd name="connsiteX55" fmla="*/ 286570 w 822140"/>
              <a:gd name="connsiteY55" fmla="*/ 335744 h 698028"/>
              <a:gd name="connsiteX56" fmla="*/ 279067 w 822140"/>
              <a:gd name="connsiteY56" fmla="*/ 338390 h 698028"/>
              <a:gd name="connsiteX57" fmla="*/ 253828 w 822140"/>
              <a:gd name="connsiteY57" fmla="*/ 347252 h 698028"/>
              <a:gd name="connsiteX58" fmla="*/ 238268 w 822140"/>
              <a:gd name="connsiteY58" fmla="*/ 352738 h 698028"/>
              <a:gd name="connsiteX59" fmla="*/ 233011 w 822140"/>
              <a:gd name="connsiteY59" fmla="*/ 354581 h 698028"/>
              <a:gd name="connsiteX60" fmla="*/ 227826 w 822140"/>
              <a:gd name="connsiteY60" fmla="*/ 356872 h 698028"/>
              <a:gd name="connsiteX61" fmla="*/ 226188 w 822140"/>
              <a:gd name="connsiteY61" fmla="*/ 357580 h 698028"/>
              <a:gd name="connsiteX62" fmla="*/ 206039 w 822140"/>
              <a:gd name="connsiteY62" fmla="*/ 366510 h 698028"/>
              <a:gd name="connsiteX63" fmla="*/ 203752 w 822140"/>
              <a:gd name="connsiteY63" fmla="*/ 367836 h 698028"/>
              <a:gd name="connsiteX64" fmla="*/ 166619 w 822140"/>
              <a:gd name="connsiteY64" fmla="*/ 384022 h 698028"/>
              <a:gd name="connsiteX65" fmla="*/ 162772 w 822140"/>
              <a:gd name="connsiteY65" fmla="*/ 387294 h 698028"/>
              <a:gd name="connsiteX66" fmla="*/ 144296 w 822140"/>
              <a:gd name="connsiteY66" fmla="*/ 403041 h 698028"/>
              <a:gd name="connsiteX67" fmla="*/ 120771 w 822140"/>
              <a:gd name="connsiteY67" fmla="*/ 423157 h 698028"/>
              <a:gd name="connsiteX68" fmla="*/ 55159 w 822140"/>
              <a:gd name="connsiteY68" fmla="*/ 479476 h 698028"/>
              <a:gd name="connsiteX69" fmla="*/ 27574 w 822140"/>
              <a:gd name="connsiteY69" fmla="*/ 502456 h 698028"/>
              <a:gd name="connsiteX70" fmla="*/ 547 w 822140"/>
              <a:gd name="connsiteY70" fmla="*/ 526659 h 698028"/>
              <a:gd name="connsiteX71" fmla="*/ 7574 w 822140"/>
              <a:gd name="connsiteY71" fmla="*/ 550487 h 698028"/>
              <a:gd name="connsiteX72" fmla="*/ 13240 w 822140"/>
              <a:gd name="connsiteY72" fmla="*/ 569635 h 698028"/>
              <a:gd name="connsiteX73" fmla="*/ 26009 w 822140"/>
              <a:gd name="connsiteY73" fmla="*/ 612609 h 698028"/>
              <a:gd name="connsiteX74" fmla="*/ 33829 w 822140"/>
              <a:gd name="connsiteY74" fmla="*/ 638799 h 698028"/>
              <a:gd name="connsiteX75" fmla="*/ 38851 w 822140"/>
              <a:gd name="connsiteY75" fmla="*/ 655581 h 698028"/>
              <a:gd name="connsiteX76" fmla="*/ 42376 w 822140"/>
              <a:gd name="connsiteY76" fmla="*/ 667326 h 698028"/>
              <a:gd name="connsiteX77" fmla="*/ 47456 w 822140"/>
              <a:gd name="connsiteY77" fmla="*/ 684228 h 698028"/>
              <a:gd name="connsiteX78" fmla="*/ 49611 w 822140"/>
              <a:gd name="connsiteY78" fmla="*/ 691390 h 698028"/>
              <a:gd name="connsiteX79" fmla="*/ 51770 w 822140"/>
              <a:gd name="connsiteY79" fmla="*/ 698551 h 698028"/>
              <a:gd name="connsiteX80" fmla="*/ 56774 w 822140"/>
              <a:gd name="connsiteY80" fmla="*/ 696940 h 698028"/>
              <a:gd name="connsiteX81" fmla="*/ 76810 w 822140"/>
              <a:gd name="connsiteY81" fmla="*/ 690553 h 698028"/>
              <a:gd name="connsiteX82" fmla="*/ 81827 w 822140"/>
              <a:gd name="connsiteY82" fmla="*/ 688970 h 698028"/>
              <a:gd name="connsiteX83" fmla="*/ 94874 w 822140"/>
              <a:gd name="connsiteY83" fmla="*/ 684883 h 698028"/>
              <a:gd name="connsiteX84" fmla="*/ 111957 w 822140"/>
              <a:gd name="connsiteY84" fmla="*/ 679596 h 698028"/>
              <a:gd name="connsiteX85" fmla="*/ 138213 w 822140"/>
              <a:gd name="connsiteY85" fmla="*/ 671614 h 698028"/>
              <a:gd name="connsiteX86" fmla="*/ 142159 w 822140"/>
              <a:gd name="connsiteY86" fmla="*/ 670429 h 698028"/>
              <a:gd name="connsiteX87" fmla="*/ 172430 w 822140"/>
              <a:gd name="connsiteY87" fmla="*/ 661470 h 698028"/>
              <a:gd name="connsiteX88" fmla="*/ 202768 w 822140"/>
              <a:gd name="connsiteY88" fmla="*/ 652717 h 698028"/>
              <a:gd name="connsiteX89" fmla="*/ 233174 w 822140"/>
              <a:gd name="connsiteY89" fmla="*/ 644173 h 698028"/>
              <a:gd name="connsiteX90" fmla="*/ 243122 w 822140"/>
              <a:gd name="connsiteY90" fmla="*/ 641426 h 698028"/>
              <a:gd name="connsiteX91" fmla="*/ 252349 w 822140"/>
              <a:gd name="connsiteY91" fmla="*/ 638901 h 698028"/>
              <a:gd name="connsiteX92" fmla="*/ 263649 w 822140"/>
              <a:gd name="connsiteY92" fmla="*/ 635836 h 698028"/>
              <a:gd name="connsiteX93" fmla="*/ 286239 w 822140"/>
              <a:gd name="connsiteY93" fmla="*/ 629801 h 698028"/>
              <a:gd name="connsiteX94" fmla="*/ 294182 w 822140"/>
              <a:gd name="connsiteY94" fmla="*/ 627707 h 698028"/>
              <a:gd name="connsiteX95" fmla="*/ 309474 w 822140"/>
              <a:gd name="connsiteY95" fmla="*/ 623721 h 698028"/>
              <a:gd name="connsiteX96" fmla="*/ 355435 w 822140"/>
              <a:gd name="connsiteY96" fmla="*/ 612076 h 698028"/>
              <a:gd name="connsiteX97" fmla="*/ 390219 w 822140"/>
              <a:gd name="connsiteY97" fmla="*/ 595364 h 698028"/>
              <a:gd name="connsiteX98" fmla="*/ 418720 w 822140"/>
              <a:gd name="connsiteY98" fmla="*/ 581726 h 698028"/>
              <a:gd name="connsiteX99" fmla="*/ 418897 w 822140"/>
              <a:gd name="connsiteY99" fmla="*/ 581633 h 698028"/>
              <a:gd name="connsiteX100" fmla="*/ 482631 w 822140"/>
              <a:gd name="connsiteY100" fmla="*/ 551222 h 698028"/>
              <a:gd name="connsiteX101" fmla="*/ 495160 w 822140"/>
              <a:gd name="connsiteY101" fmla="*/ 545175 h 698028"/>
              <a:gd name="connsiteX102" fmla="*/ 499424 w 822140"/>
              <a:gd name="connsiteY102" fmla="*/ 543124 h 698028"/>
              <a:gd name="connsiteX103" fmla="*/ 524110 w 822140"/>
              <a:gd name="connsiteY103" fmla="*/ 531966 h 698028"/>
              <a:gd name="connsiteX104" fmla="*/ 535455 w 822140"/>
              <a:gd name="connsiteY104" fmla="*/ 526091 h 698028"/>
              <a:gd name="connsiteX105" fmla="*/ 555759 w 822140"/>
              <a:gd name="connsiteY105" fmla="*/ 516356 h 698028"/>
              <a:gd name="connsiteX106" fmla="*/ 565975 w 822140"/>
              <a:gd name="connsiteY106" fmla="*/ 511528 h 698028"/>
              <a:gd name="connsiteX107" fmla="*/ 578246 w 822140"/>
              <a:gd name="connsiteY107" fmla="*/ 505797 h 698028"/>
              <a:gd name="connsiteX108" fmla="*/ 592843 w 822140"/>
              <a:gd name="connsiteY108" fmla="*/ 498726 h 698028"/>
              <a:gd name="connsiteX109" fmla="*/ 598382 w 822140"/>
              <a:gd name="connsiteY109" fmla="*/ 494797 h 698028"/>
              <a:gd name="connsiteX110" fmla="*/ 641521 w 822140"/>
              <a:gd name="connsiteY110" fmla="*/ 464560 h 698028"/>
              <a:gd name="connsiteX111" fmla="*/ 655479 w 822140"/>
              <a:gd name="connsiteY111" fmla="*/ 455043 h 698028"/>
              <a:gd name="connsiteX112" fmla="*/ 659712 w 822140"/>
              <a:gd name="connsiteY112" fmla="*/ 452040 h 698028"/>
              <a:gd name="connsiteX113" fmla="*/ 665686 w 822140"/>
              <a:gd name="connsiteY113" fmla="*/ 447885 h 698028"/>
              <a:gd name="connsiteX114" fmla="*/ 666253 w 822140"/>
              <a:gd name="connsiteY114" fmla="*/ 447485 h 698028"/>
              <a:gd name="connsiteX115" fmla="*/ 672055 w 822140"/>
              <a:gd name="connsiteY115" fmla="*/ 443445 h 698028"/>
              <a:gd name="connsiteX116" fmla="*/ 678582 w 822140"/>
              <a:gd name="connsiteY116" fmla="*/ 438864 h 698028"/>
              <a:gd name="connsiteX117" fmla="*/ 699513 w 822140"/>
              <a:gd name="connsiteY117" fmla="*/ 424564 h 698028"/>
              <a:gd name="connsiteX118" fmla="*/ 705369 w 822140"/>
              <a:gd name="connsiteY118" fmla="*/ 420340 h 698028"/>
              <a:gd name="connsiteX119" fmla="*/ 708399 w 822140"/>
              <a:gd name="connsiteY119" fmla="*/ 418215 h 698028"/>
              <a:gd name="connsiteX120" fmla="*/ 711543 w 822140"/>
              <a:gd name="connsiteY120" fmla="*/ 415999 h 698028"/>
              <a:gd name="connsiteX121" fmla="*/ 722194 w 822140"/>
              <a:gd name="connsiteY121" fmla="*/ 408594 h 698028"/>
              <a:gd name="connsiteX122" fmla="*/ 721182 w 822140"/>
              <a:gd name="connsiteY122" fmla="*/ 401777 h 698028"/>
              <a:gd name="connsiteX123" fmla="*/ 719572 w 822140"/>
              <a:gd name="connsiteY123" fmla="*/ 390942 h 698028"/>
              <a:gd name="connsiteX124" fmla="*/ 719635 w 822140"/>
              <a:gd name="connsiteY124" fmla="*/ 390152 h 698028"/>
              <a:gd name="connsiteX125" fmla="*/ 721972 w 822140"/>
              <a:gd name="connsiteY125" fmla="*/ 388002 h 698028"/>
              <a:gd name="connsiteX126" fmla="*/ 722670 w 822140"/>
              <a:gd name="connsiteY126" fmla="*/ 384176 h 698028"/>
              <a:gd name="connsiteX127" fmla="*/ 728762 w 822140"/>
              <a:gd name="connsiteY127" fmla="*/ 378200 h 698028"/>
              <a:gd name="connsiteX128" fmla="*/ 731656 w 822140"/>
              <a:gd name="connsiteY128" fmla="*/ 378554 h 698028"/>
              <a:gd name="connsiteX129" fmla="*/ 737104 w 822140"/>
              <a:gd name="connsiteY129" fmla="*/ 379212 h 698028"/>
              <a:gd name="connsiteX130" fmla="*/ 738107 w 822140"/>
              <a:gd name="connsiteY130" fmla="*/ 377905 h 698028"/>
              <a:gd name="connsiteX131" fmla="*/ 737531 w 822140"/>
              <a:gd name="connsiteY131" fmla="*/ 372650 h 698028"/>
              <a:gd name="connsiteX132" fmla="*/ 736179 w 822140"/>
              <a:gd name="connsiteY132" fmla="*/ 360598 h 698028"/>
              <a:gd name="connsiteX133" fmla="*/ 736855 w 822140"/>
              <a:gd name="connsiteY133" fmla="*/ 358891 h 698028"/>
              <a:gd name="connsiteX134" fmla="*/ 744362 w 822140"/>
              <a:gd name="connsiteY134" fmla="*/ 356990 h 698028"/>
              <a:gd name="connsiteX135" fmla="*/ 758466 w 822140"/>
              <a:gd name="connsiteY135" fmla="*/ 351177 h 698028"/>
              <a:gd name="connsiteX136" fmla="*/ 762045 w 822140"/>
              <a:gd name="connsiteY136" fmla="*/ 349371 h 698028"/>
              <a:gd name="connsiteX137" fmla="*/ 766399 w 822140"/>
              <a:gd name="connsiteY137" fmla="*/ 346771 h 698028"/>
              <a:gd name="connsiteX138" fmla="*/ 775948 w 822140"/>
              <a:gd name="connsiteY138" fmla="*/ 343372 h 698028"/>
              <a:gd name="connsiteX139" fmla="*/ 780811 w 822140"/>
              <a:gd name="connsiteY139" fmla="*/ 341062 h 698028"/>
              <a:gd name="connsiteX140" fmla="*/ 785710 w 822140"/>
              <a:gd name="connsiteY140" fmla="*/ 335553 h 698028"/>
              <a:gd name="connsiteX141" fmla="*/ 786177 w 822140"/>
              <a:gd name="connsiteY141" fmla="*/ 335041 h 698028"/>
              <a:gd name="connsiteX142" fmla="*/ 796075 w 822140"/>
              <a:gd name="connsiteY142" fmla="*/ 329033 h 698028"/>
              <a:gd name="connsiteX143" fmla="*/ 799714 w 822140"/>
              <a:gd name="connsiteY143" fmla="*/ 326818 h 698028"/>
              <a:gd name="connsiteX144" fmla="*/ 809430 w 822140"/>
              <a:gd name="connsiteY144" fmla="*/ 329219 h 698028"/>
              <a:gd name="connsiteX145" fmla="*/ 810739 w 822140"/>
              <a:gd name="connsiteY145" fmla="*/ 328366 h 698028"/>
              <a:gd name="connsiteX146" fmla="*/ 815088 w 822140"/>
              <a:gd name="connsiteY146" fmla="*/ 324168 h 698028"/>
              <a:gd name="connsiteX147" fmla="*/ 815476 w 822140"/>
              <a:gd name="connsiteY147" fmla="*/ 323891 h 698028"/>
              <a:gd name="connsiteX148" fmla="*/ 822687 w 822140"/>
              <a:gd name="connsiteY148" fmla="*/ 314217 h 698028"/>
              <a:gd name="connsiteX149" fmla="*/ 801188 w 822140"/>
              <a:gd name="connsiteY149" fmla="*/ 263184 h 698028"/>
              <a:gd name="connsiteX150" fmla="*/ 790990 w 822140"/>
              <a:gd name="connsiteY150" fmla="*/ 236116 h 698028"/>
              <a:gd name="connsiteX151" fmla="*/ 768373 w 822140"/>
              <a:gd name="connsiteY151" fmla="*/ 179348 h 698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822140" h="698028">
                <a:moveTo>
                  <a:pt x="768373" y="179348"/>
                </a:moveTo>
                <a:lnTo>
                  <a:pt x="753154" y="144439"/>
                </a:lnTo>
                <a:lnTo>
                  <a:pt x="737263" y="104188"/>
                </a:lnTo>
                <a:lnTo>
                  <a:pt x="732473" y="92054"/>
                </a:lnTo>
                <a:lnTo>
                  <a:pt x="729493" y="84576"/>
                </a:lnTo>
                <a:lnTo>
                  <a:pt x="725687" y="77197"/>
                </a:lnTo>
                <a:lnTo>
                  <a:pt x="702311" y="12229"/>
                </a:lnTo>
                <a:lnTo>
                  <a:pt x="690540" y="522"/>
                </a:lnTo>
                <a:lnTo>
                  <a:pt x="684430" y="1448"/>
                </a:lnTo>
                <a:lnTo>
                  <a:pt x="585549" y="17457"/>
                </a:lnTo>
                <a:lnTo>
                  <a:pt x="580264" y="18369"/>
                </a:lnTo>
                <a:lnTo>
                  <a:pt x="577012" y="18932"/>
                </a:lnTo>
                <a:lnTo>
                  <a:pt x="576535" y="19013"/>
                </a:lnTo>
                <a:lnTo>
                  <a:pt x="572802" y="19662"/>
                </a:lnTo>
                <a:lnTo>
                  <a:pt x="565667" y="20910"/>
                </a:lnTo>
                <a:lnTo>
                  <a:pt x="550996" y="23510"/>
                </a:lnTo>
                <a:lnTo>
                  <a:pt x="542355" y="25058"/>
                </a:lnTo>
                <a:lnTo>
                  <a:pt x="534634" y="26456"/>
                </a:lnTo>
                <a:lnTo>
                  <a:pt x="531005" y="27118"/>
                </a:lnTo>
                <a:lnTo>
                  <a:pt x="517179" y="29659"/>
                </a:lnTo>
                <a:lnTo>
                  <a:pt x="505303" y="31874"/>
                </a:lnTo>
                <a:lnTo>
                  <a:pt x="492556" y="34283"/>
                </a:lnTo>
                <a:lnTo>
                  <a:pt x="492366" y="34320"/>
                </a:lnTo>
                <a:lnTo>
                  <a:pt x="478979" y="36883"/>
                </a:lnTo>
                <a:lnTo>
                  <a:pt x="471458" y="38390"/>
                </a:lnTo>
                <a:lnTo>
                  <a:pt x="449258" y="42710"/>
                </a:lnTo>
                <a:lnTo>
                  <a:pt x="444862" y="43586"/>
                </a:lnTo>
                <a:lnTo>
                  <a:pt x="431975" y="46177"/>
                </a:lnTo>
                <a:lnTo>
                  <a:pt x="418257" y="48945"/>
                </a:lnTo>
                <a:lnTo>
                  <a:pt x="388772" y="55112"/>
                </a:lnTo>
                <a:lnTo>
                  <a:pt x="358483" y="61601"/>
                </a:lnTo>
                <a:lnTo>
                  <a:pt x="307423" y="72973"/>
                </a:lnTo>
                <a:lnTo>
                  <a:pt x="302338" y="74134"/>
                </a:lnTo>
                <a:lnTo>
                  <a:pt x="305650" y="83314"/>
                </a:lnTo>
                <a:lnTo>
                  <a:pt x="306580" y="83814"/>
                </a:lnTo>
                <a:lnTo>
                  <a:pt x="329365" y="89064"/>
                </a:lnTo>
                <a:lnTo>
                  <a:pt x="348236" y="93856"/>
                </a:lnTo>
                <a:lnTo>
                  <a:pt x="353244" y="110519"/>
                </a:lnTo>
                <a:lnTo>
                  <a:pt x="357462" y="124323"/>
                </a:lnTo>
                <a:lnTo>
                  <a:pt x="360375" y="134220"/>
                </a:lnTo>
                <a:lnTo>
                  <a:pt x="361872" y="139179"/>
                </a:lnTo>
                <a:lnTo>
                  <a:pt x="365950" y="152693"/>
                </a:lnTo>
                <a:lnTo>
                  <a:pt x="380584" y="201084"/>
                </a:lnTo>
                <a:lnTo>
                  <a:pt x="385977" y="224431"/>
                </a:lnTo>
                <a:lnTo>
                  <a:pt x="388640" y="236470"/>
                </a:lnTo>
                <a:lnTo>
                  <a:pt x="392269" y="252334"/>
                </a:lnTo>
                <a:lnTo>
                  <a:pt x="394927" y="264001"/>
                </a:lnTo>
                <a:lnTo>
                  <a:pt x="397876" y="279380"/>
                </a:lnTo>
                <a:lnTo>
                  <a:pt x="388608" y="291355"/>
                </a:lnTo>
                <a:lnTo>
                  <a:pt x="379377" y="303380"/>
                </a:lnTo>
                <a:lnTo>
                  <a:pt x="356451" y="311349"/>
                </a:lnTo>
                <a:lnTo>
                  <a:pt x="340257" y="316989"/>
                </a:lnTo>
                <a:lnTo>
                  <a:pt x="322792" y="323047"/>
                </a:lnTo>
                <a:lnTo>
                  <a:pt x="308857" y="327944"/>
                </a:lnTo>
                <a:lnTo>
                  <a:pt x="305137" y="329250"/>
                </a:lnTo>
                <a:lnTo>
                  <a:pt x="286570" y="335744"/>
                </a:lnTo>
                <a:lnTo>
                  <a:pt x="279067" y="338390"/>
                </a:lnTo>
                <a:lnTo>
                  <a:pt x="253828" y="347252"/>
                </a:lnTo>
                <a:lnTo>
                  <a:pt x="238268" y="352738"/>
                </a:lnTo>
                <a:lnTo>
                  <a:pt x="233011" y="354581"/>
                </a:lnTo>
                <a:lnTo>
                  <a:pt x="227826" y="356872"/>
                </a:lnTo>
                <a:lnTo>
                  <a:pt x="226188" y="357580"/>
                </a:lnTo>
                <a:lnTo>
                  <a:pt x="206039" y="366510"/>
                </a:lnTo>
                <a:lnTo>
                  <a:pt x="203752" y="367836"/>
                </a:lnTo>
                <a:lnTo>
                  <a:pt x="166619" y="384022"/>
                </a:lnTo>
                <a:lnTo>
                  <a:pt x="162772" y="387294"/>
                </a:lnTo>
                <a:lnTo>
                  <a:pt x="144296" y="403041"/>
                </a:lnTo>
                <a:lnTo>
                  <a:pt x="120771" y="423157"/>
                </a:lnTo>
                <a:lnTo>
                  <a:pt x="55159" y="479476"/>
                </a:lnTo>
                <a:lnTo>
                  <a:pt x="27574" y="502456"/>
                </a:lnTo>
                <a:lnTo>
                  <a:pt x="547" y="526659"/>
                </a:lnTo>
                <a:lnTo>
                  <a:pt x="7574" y="550487"/>
                </a:lnTo>
                <a:lnTo>
                  <a:pt x="13240" y="569635"/>
                </a:lnTo>
                <a:lnTo>
                  <a:pt x="26009" y="612609"/>
                </a:lnTo>
                <a:lnTo>
                  <a:pt x="33829" y="638799"/>
                </a:lnTo>
                <a:lnTo>
                  <a:pt x="38851" y="655581"/>
                </a:lnTo>
                <a:lnTo>
                  <a:pt x="42376" y="667326"/>
                </a:lnTo>
                <a:lnTo>
                  <a:pt x="47456" y="684228"/>
                </a:lnTo>
                <a:lnTo>
                  <a:pt x="49611" y="691390"/>
                </a:lnTo>
                <a:lnTo>
                  <a:pt x="51770" y="698551"/>
                </a:lnTo>
                <a:lnTo>
                  <a:pt x="56774" y="696940"/>
                </a:lnTo>
                <a:lnTo>
                  <a:pt x="76810" y="690553"/>
                </a:lnTo>
                <a:lnTo>
                  <a:pt x="81827" y="688970"/>
                </a:lnTo>
                <a:lnTo>
                  <a:pt x="94874" y="684883"/>
                </a:lnTo>
                <a:lnTo>
                  <a:pt x="111957" y="679596"/>
                </a:lnTo>
                <a:lnTo>
                  <a:pt x="138213" y="671614"/>
                </a:lnTo>
                <a:lnTo>
                  <a:pt x="142159" y="670429"/>
                </a:lnTo>
                <a:lnTo>
                  <a:pt x="172430" y="661470"/>
                </a:lnTo>
                <a:lnTo>
                  <a:pt x="202768" y="652717"/>
                </a:lnTo>
                <a:lnTo>
                  <a:pt x="233174" y="644173"/>
                </a:lnTo>
                <a:lnTo>
                  <a:pt x="243122" y="641426"/>
                </a:lnTo>
                <a:lnTo>
                  <a:pt x="252349" y="638901"/>
                </a:lnTo>
                <a:lnTo>
                  <a:pt x="263649" y="635836"/>
                </a:lnTo>
                <a:lnTo>
                  <a:pt x="286239" y="629801"/>
                </a:lnTo>
                <a:lnTo>
                  <a:pt x="294182" y="627707"/>
                </a:lnTo>
                <a:lnTo>
                  <a:pt x="309474" y="623721"/>
                </a:lnTo>
                <a:lnTo>
                  <a:pt x="355435" y="612076"/>
                </a:lnTo>
                <a:lnTo>
                  <a:pt x="390219" y="595364"/>
                </a:lnTo>
                <a:lnTo>
                  <a:pt x="418720" y="581726"/>
                </a:lnTo>
                <a:lnTo>
                  <a:pt x="418897" y="581633"/>
                </a:lnTo>
                <a:lnTo>
                  <a:pt x="482631" y="551222"/>
                </a:lnTo>
                <a:lnTo>
                  <a:pt x="495160" y="545175"/>
                </a:lnTo>
                <a:lnTo>
                  <a:pt x="499424" y="543124"/>
                </a:lnTo>
                <a:lnTo>
                  <a:pt x="524110" y="531966"/>
                </a:lnTo>
                <a:lnTo>
                  <a:pt x="535455" y="526091"/>
                </a:lnTo>
                <a:lnTo>
                  <a:pt x="555759" y="516356"/>
                </a:lnTo>
                <a:lnTo>
                  <a:pt x="565975" y="511528"/>
                </a:lnTo>
                <a:lnTo>
                  <a:pt x="578246" y="505797"/>
                </a:lnTo>
                <a:lnTo>
                  <a:pt x="592843" y="498726"/>
                </a:lnTo>
                <a:lnTo>
                  <a:pt x="598382" y="494797"/>
                </a:lnTo>
                <a:lnTo>
                  <a:pt x="641521" y="464560"/>
                </a:lnTo>
                <a:lnTo>
                  <a:pt x="655479" y="455043"/>
                </a:lnTo>
                <a:lnTo>
                  <a:pt x="659712" y="452040"/>
                </a:lnTo>
                <a:lnTo>
                  <a:pt x="665686" y="447885"/>
                </a:lnTo>
                <a:lnTo>
                  <a:pt x="666253" y="447485"/>
                </a:lnTo>
                <a:lnTo>
                  <a:pt x="672055" y="443445"/>
                </a:lnTo>
                <a:lnTo>
                  <a:pt x="678582" y="438864"/>
                </a:lnTo>
                <a:lnTo>
                  <a:pt x="699513" y="424564"/>
                </a:lnTo>
                <a:lnTo>
                  <a:pt x="705369" y="420340"/>
                </a:lnTo>
                <a:lnTo>
                  <a:pt x="708399" y="418215"/>
                </a:lnTo>
                <a:lnTo>
                  <a:pt x="711543" y="415999"/>
                </a:lnTo>
                <a:lnTo>
                  <a:pt x="722194" y="408594"/>
                </a:lnTo>
                <a:lnTo>
                  <a:pt x="721182" y="401777"/>
                </a:lnTo>
                <a:lnTo>
                  <a:pt x="719572" y="390942"/>
                </a:lnTo>
                <a:lnTo>
                  <a:pt x="719635" y="390152"/>
                </a:lnTo>
                <a:lnTo>
                  <a:pt x="721972" y="388002"/>
                </a:lnTo>
                <a:lnTo>
                  <a:pt x="722670" y="384176"/>
                </a:lnTo>
                <a:lnTo>
                  <a:pt x="728762" y="378200"/>
                </a:lnTo>
                <a:lnTo>
                  <a:pt x="731656" y="378554"/>
                </a:lnTo>
                <a:lnTo>
                  <a:pt x="737104" y="379212"/>
                </a:lnTo>
                <a:lnTo>
                  <a:pt x="738107" y="377905"/>
                </a:lnTo>
                <a:lnTo>
                  <a:pt x="737531" y="372650"/>
                </a:lnTo>
                <a:lnTo>
                  <a:pt x="736179" y="360598"/>
                </a:lnTo>
                <a:lnTo>
                  <a:pt x="736855" y="358891"/>
                </a:lnTo>
                <a:lnTo>
                  <a:pt x="744362" y="356990"/>
                </a:lnTo>
                <a:lnTo>
                  <a:pt x="758466" y="351177"/>
                </a:lnTo>
                <a:lnTo>
                  <a:pt x="762045" y="349371"/>
                </a:lnTo>
                <a:lnTo>
                  <a:pt x="766399" y="346771"/>
                </a:lnTo>
                <a:lnTo>
                  <a:pt x="775948" y="343372"/>
                </a:lnTo>
                <a:lnTo>
                  <a:pt x="780811" y="341062"/>
                </a:lnTo>
                <a:lnTo>
                  <a:pt x="785710" y="335553"/>
                </a:lnTo>
                <a:lnTo>
                  <a:pt x="786177" y="335041"/>
                </a:lnTo>
                <a:lnTo>
                  <a:pt x="796075" y="329033"/>
                </a:lnTo>
                <a:lnTo>
                  <a:pt x="799714" y="326818"/>
                </a:lnTo>
                <a:lnTo>
                  <a:pt x="809430" y="329219"/>
                </a:lnTo>
                <a:lnTo>
                  <a:pt x="810739" y="328366"/>
                </a:lnTo>
                <a:lnTo>
                  <a:pt x="815088" y="324168"/>
                </a:lnTo>
                <a:lnTo>
                  <a:pt x="815476" y="323891"/>
                </a:lnTo>
                <a:lnTo>
                  <a:pt x="822687" y="314217"/>
                </a:lnTo>
                <a:lnTo>
                  <a:pt x="801188" y="263184"/>
                </a:lnTo>
                <a:lnTo>
                  <a:pt x="790990" y="236116"/>
                </a:lnTo>
                <a:lnTo>
                  <a:pt x="768373" y="17934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B15EA233-1CB9-949B-0074-9E6B53ABB09C}"/>
              </a:ext>
            </a:extLst>
          </p:cNvPr>
          <p:cNvSpPr>
            <a:spLocks/>
          </p:cNvSpPr>
          <p:nvPr/>
        </p:nvSpPr>
        <p:spPr>
          <a:xfrm flipV="1">
            <a:off x="2842746" y="4772656"/>
            <a:ext cx="1117809" cy="735681"/>
          </a:xfrm>
          <a:custGeom>
            <a:avLst/>
            <a:gdLst>
              <a:gd name="connsiteX0" fmla="*/ 168891 w 761225"/>
              <a:gd name="connsiteY0" fmla="*/ 307224 h 500997"/>
              <a:gd name="connsiteX1" fmla="*/ 227122 w 761225"/>
              <a:gd name="connsiteY1" fmla="*/ 363842 h 500997"/>
              <a:gd name="connsiteX2" fmla="*/ 300618 w 761225"/>
              <a:gd name="connsiteY2" fmla="*/ 433765 h 500997"/>
              <a:gd name="connsiteX3" fmla="*/ 340963 w 761225"/>
              <a:gd name="connsiteY3" fmla="*/ 472155 h 500997"/>
              <a:gd name="connsiteX4" fmla="*/ 372182 w 761225"/>
              <a:gd name="connsiteY4" fmla="*/ 501746 h 500997"/>
              <a:gd name="connsiteX5" fmla="*/ 410753 w 761225"/>
              <a:gd name="connsiteY5" fmla="*/ 490443 h 500997"/>
              <a:gd name="connsiteX6" fmla="*/ 422566 w 761225"/>
              <a:gd name="connsiteY6" fmla="*/ 487048 h 500997"/>
              <a:gd name="connsiteX7" fmla="*/ 446694 w 761225"/>
              <a:gd name="connsiteY7" fmla="*/ 480196 h 500997"/>
              <a:gd name="connsiteX8" fmla="*/ 460888 w 761225"/>
              <a:gd name="connsiteY8" fmla="*/ 476221 h 500997"/>
              <a:gd name="connsiteX9" fmla="*/ 496715 w 761225"/>
              <a:gd name="connsiteY9" fmla="*/ 466370 h 500997"/>
              <a:gd name="connsiteX10" fmla="*/ 510814 w 761225"/>
              <a:gd name="connsiteY10" fmla="*/ 462567 h 500997"/>
              <a:gd name="connsiteX11" fmla="*/ 538571 w 761225"/>
              <a:gd name="connsiteY11" fmla="*/ 455198 h 500997"/>
              <a:gd name="connsiteX12" fmla="*/ 542567 w 761225"/>
              <a:gd name="connsiteY12" fmla="*/ 454149 h 500997"/>
              <a:gd name="connsiteX13" fmla="*/ 544509 w 761225"/>
              <a:gd name="connsiteY13" fmla="*/ 453641 h 500997"/>
              <a:gd name="connsiteX14" fmla="*/ 556739 w 761225"/>
              <a:gd name="connsiteY14" fmla="*/ 450456 h 500997"/>
              <a:gd name="connsiteX15" fmla="*/ 565348 w 761225"/>
              <a:gd name="connsiteY15" fmla="*/ 448232 h 500997"/>
              <a:gd name="connsiteX16" fmla="*/ 586551 w 761225"/>
              <a:gd name="connsiteY16" fmla="*/ 442823 h 500997"/>
              <a:gd name="connsiteX17" fmla="*/ 631559 w 761225"/>
              <a:gd name="connsiteY17" fmla="*/ 431633 h 500997"/>
              <a:gd name="connsiteX18" fmla="*/ 653837 w 761225"/>
              <a:gd name="connsiteY18" fmla="*/ 426246 h 500997"/>
              <a:gd name="connsiteX19" fmla="*/ 662120 w 761225"/>
              <a:gd name="connsiteY19" fmla="*/ 424268 h 500997"/>
              <a:gd name="connsiteX20" fmla="*/ 681054 w 761225"/>
              <a:gd name="connsiteY20" fmla="*/ 419793 h 500997"/>
              <a:gd name="connsiteX21" fmla="*/ 697638 w 761225"/>
              <a:gd name="connsiteY21" fmla="*/ 415936 h 500997"/>
              <a:gd name="connsiteX22" fmla="*/ 695302 w 761225"/>
              <a:gd name="connsiteY22" fmla="*/ 404351 h 500997"/>
              <a:gd name="connsiteX23" fmla="*/ 722629 w 761225"/>
              <a:gd name="connsiteY23" fmla="*/ 398112 h 500997"/>
              <a:gd name="connsiteX24" fmla="*/ 736700 w 761225"/>
              <a:gd name="connsiteY24" fmla="*/ 394958 h 500997"/>
              <a:gd name="connsiteX25" fmla="*/ 740465 w 761225"/>
              <a:gd name="connsiteY25" fmla="*/ 394119 h 500997"/>
              <a:gd name="connsiteX26" fmla="*/ 742788 w 761225"/>
              <a:gd name="connsiteY26" fmla="*/ 393606 h 500997"/>
              <a:gd name="connsiteX27" fmla="*/ 748875 w 761225"/>
              <a:gd name="connsiteY27" fmla="*/ 392258 h 500997"/>
              <a:gd name="connsiteX28" fmla="*/ 761831 w 761225"/>
              <a:gd name="connsiteY28" fmla="*/ 389417 h 500997"/>
              <a:gd name="connsiteX29" fmla="*/ 500925 w 761225"/>
              <a:gd name="connsiteY29" fmla="*/ 222185 h 500997"/>
              <a:gd name="connsiteX30" fmla="*/ 494901 w 761225"/>
              <a:gd name="connsiteY30" fmla="*/ 200771 h 500997"/>
              <a:gd name="connsiteX31" fmla="*/ 485098 w 761225"/>
              <a:gd name="connsiteY31" fmla="*/ 199296 h 500997"/>
              <a:gd name="connsiteX32" fmla="*/ 473100 w 761225"/>
              <a:gd name="connsiteY32" fmla="*/ 197481 h 500997"/>
              <a:gd name="connsiteX33" fmla="*/ 356514 w 761225"/>
              <a:gd name="connsiteY33" fmla="*/ 110854 h 500997"/>
              <a:gd name="connsiteX34" fmla="*/ 207893 w 761225"/>
              <a:gd name="connsiteY34" fmla="*/ 749 h 500997"/>
              <a:gd name="connsiteX35" fmla="*/ 193708 w 761225"/>
              <a:gd name="connsiteY35" fmla="*/ 14539 h 500997"/>
              <a:gd name="connsiteX36" fmla="*/ 165983 w 761225"/>
              <a:gd name="connsiteY36" fmla="*/ 41612 h 500997"/>
              <a:gd name="connsiteX37" fmla="*/ 154688 w 761225"/>
              <a:gd name="connsiteY37" fmla="*/ 52711 h 500997"/>
              <a:gd name="connsiteX38" fmla="*/ 138307 w 761225"/>
              <a:gd name="connsiteY38" fmla="*/ 68816 h 500997"/>
              <a:gd name="connsiteX39" fmla="*/ 120575 w 761225"/>
              <a:gd name="connsiteY39" fmla="*/ 86246 h 500997"/>
              <a:gd name="connsiteX40" fmla="*/ 111357 w 761225"/>
              <a:gd name="connsiteY40" fmla="*/ 95394 h 500997"/>
              <a:gd name="connsiteX41" fmla="*/ 107856 w 761225"/>
              <a:gd name="connsiteY41" fmla="*/ 98825 h 500997"/>
              <a:gd name="connsiteX42" fmla="*/ 84449 w 761225"/>
              <a:gd name="connsiteY42" fmla="*/ 122099 h 500997"/>
              <a:gd name="connsiteX43" fmla="*/ 56487 w 761225"/>
              <a:gd name="connsiteY43" fmla="*/ 149966 h 500997"/>
              <a:gd name="connsiteX44" fmla="*/ 28585 w 761225"/>
              <a:gd name="connsiteY44" fmla="*/ 177946 h 500997"/>
              <a:gd name="connsiteX45" fmla="*/ 605 w 761225"/>
              <a:gd name="connsiteY45" fmla="*/ 206121 h 500997"/>
              <a:gd name="connsiteX46" fmla="*/ 81663 w 761225"/>
              <a:gd name="connsiteY46" fmla="*/ 225162 h 500997"/>
              <a:gd name="connsiteX47" fmla="*/ 100942 w 761225"/>
              <a:gd name="connsiteY47" fmla="*/ 242015 h 500997"/>
              <a:gd name="connsiteX48" fmla="*/ 154139 w 761225"/>
              <a:gd name="connsiteY48" fmla="*/ 294314 h 500997"/>
              <a:gd name="connsiteX49" fmla="*/ 168891 w 761225"/>
              <a:gd name="connsiteY49" fmla="*/ 307224 h 50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761225" h="500997">
                <a:moveTo>
                  <a:pt x="168891" y="307224"/>
                </a:moveTo>
                <a:lnTo>
                  <a:pt x="227122" y="363842"/>
                </a:lnTo>
                <a:lnTo>
                  <a:pt x="300618" y="433765"/>
                </a:lnTo>
                <a:lnTo>
                  <a:pt x="340963" y="472155"/>
                </a:lnTo>
                <a:lnTo>
                  <a:pt x="372182" y="501746"/>
                </a:lnTo>
                <a:lnTo>
                  <a:pt x="410753" y="490443"/>
                </a:lnTo>
                <a:lnTo>
                  <a:pt x="422566" y="487048"/>
                </a:lnTo>
                <a:lnTo>
                  <a:pt x="446694" y="480196"/>
                </a:lnTo>
                <a:lnTo>
                  <a:pt x="460888" y="476221"/>
                </a:lnTo>
                <a:lnTo>
                  <a:pt x="496715" y="466370"/>
                </a:lnTo>
                <a:lnTo>
                  <a:pt x="510814" y="462567"/>
                </a:lnTo>
                <a:lnTo>
                  <a:pt x="538571" y="455198"/>
                </a:lnTo>
                <a:lnTo>
                  <a:pt x="542567" y="454149"/>
                </a:lnTo>
                <a:lnTo>
                  <a:pt x="544509" y="453641"/>
                </a:lnTo>
                <a:lnTo>
                  <a:pt x="556739" y="450456"/>
                </a:lnTo>
                <a:lnTo>
                  <a:pt x="565348" y="448232"/>
                </a:lnTo>
                <a:lnTo>
                  <a:pt x="586551" y="442823"/>
                </a:lnTo>
                <a:lnTo>
                  <a:pt x="631559" y="431633"/>
                </a:lnTo>
                <a:lnTo>
                  <a:pt x="653837" y="426246"/>
                </a:lnTo>
                <a:lnTo>
                  <a:pt x="662120" y="424268"/>
                </a:lnTo>
                <a:lnTo>
                  <a:pt x="681054" y="419793"/>
                </a:lnTo>
                <a:lnTo>
                  <a:pt x="697638" y="415936"/>
                </a:lnTo>
                <a:lnTo>
                  <a:pt x="695302" y="404351"/>
                </a:lnTo>
                <a:lnTo>
                  <a:pt x="722629" y="398112"/>
                </a:lnTo>
                <a:lnTo>
                  <a:pt x="736700" y="394958"/>
                </a:lnTo>
                <a:lnTo>
                  <a:pt x="740465" y="394119"/>
                </a:lnTo>
                <a:lnTo>
                  <a:pt x="742788" y="393606"/>
                </a:lnTo>
                <a:lnTo>
                  <a:pt x="748875" y="392258"/>
                </a:lnTo>
                <a:lnTo>
                  <a:pt x="761831" y="389417"/>
                </a:lnTo>
                <a:lnTo>
                  <a:pt x="500925" y="222185"/>
                </a:lnTo>
                <a:lnTo>
                  <a:pt x="494901" y="200771"/>
                </a:lnTo>
                <a:lnTo>
                  <a:pt x="485098" y="199296"/>
                </a:lnTo>
                <a:lnTo>
                  <a:pt x="473100" y="197481"/>
                </a:lnTo>
                <a:lnTo>
                  <a:pt x="356514" y="110854"/>
                </a:lnTo>
                <a:lnTo>
                  <a:pt x="207893" y="749"/>
                </a:lnTo>
                <a:lnTo>
                  <a:pt x="193708" y="14539"/>
                </a:lnTo>
                <a:lnTo>
                  <a:pt x="165983" y="41612"/>
                </a:lnTo>
                <a:lnTo>
                  <a:pt x="154688" y="52711"/>
                </a:lnTo>
                <a:lnTo>
                  <a:pt x="138307" y="68816"/>
                </a:lnTo>
                <a:lnTo>
                  <a:pt x="120575" y="86246"/>
                </a:lnTo>
                <a:lnTo>
                  <a:pt x="111357" y="95394"/>
                </a:lnTo>
                <a:lnTo>
                  <a:pt x="107856" y="98825"/>
                </a:lnTo>
                <a:lnTo>
                  <a:pt x="84449" y="122099"/>
                </a:lnTo>
                <a:lnTo>
                  <a:pt x="56487" y="149966"/>
                </a:lnTo>
                <a:lnTo>
                  <a:pt x="28585" y="177946"/>
                </a:lnTo>
                <a:lnTo>
                  <a:pt x="605" y="206121"/>
                </a:lnTo>
                <a:lnTo>
                  <a:pt x="81663" y="225162"/>
                </a:lnTo>
                <a:lnTo>
                  <a:pt x="100942" y="242015"/>
                </a:lnTo>
                <a:lnTo>
                  <a:pt x="154139" y="294314"/>
                </a:lnTo>
                <a:lnTo>
                  <a:pt x="168891" y="30722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55E734B7-01C6-4214-BBE6-0C24EF0E3B93}"/>
              </a:ext>
            </a:extLst>
          </p:cNvPr>
          <p:cNvSpPr>
            <a:spLocks/>
          </p:cNvSpPr>
          <p:nvPr/>
        </p:nvSpPr>
        <p:spPr>
          <a:xfrm flipV="1">
            <a:off x="6350000" y="3869274"/>
            <a:ext cx="244371" cy="330342"/>
          </a:xfrm>
          <a:custGeom>
            <a:avLst/>
            <a:gdLst>
              <a:gd name="connsiteX0" fmla="*/ 91582 w 166416"/>
              <a:gd name="connsiteY0" fmla="*/ 23638 h 224962"/>
              <a:gd name="connsiteX1" fmla="*/ 71287 w 166416"/>
              <a:gd name="connsiteY1" fmla="*/ 34810 h 224962"/>
              <a:gd name="connsiteX2" fmla="*/ 55070 w 166416"/>
              <a:gd name="connsiteY2" fmla="*/ 45592 h 224962"/>
              <a:gd name="connsiteX3" fmla="*/ 46419 w 166416"/>
              <a:gd name="connsiteY3" fmla="*/ 50112 h 224962"/>
              <a:gd name="connsiteX4" fmla="*/ 44754 w 166416"/>
              <a:gd name="connsiteY4" fmla="*/ 55770 h 224962"/>
              <a:gd name="connsiteX5" fmla="*/ 43675 w 166416"/>
              <a:gd name="connsiteY5" fmla="*/ 59818 h 224962"/>
              <a:gd name="connsiteX6" fmla="*/ 43643 w 166416"/>
              <a:gd name="connsiteY6" fmla="*/ 69293 h 224962"/>
              <a:gd name="connsiteX7" fmla="*/ 42940 w 166416"/>
              <a:gd name="connsiteY7" fmla="*/ 70246 h 224962"/>
              <a:gd name="connsiteX8" fmla="*/ 40454 w 166416"/>
              <a:gd name="connsiteY8" fmla="*/ 71399 h 224962"/>
              <a:gd name="connsiteX9" fmla="*/ 38499 w 166416"/>
              <a:gd name="connsiteY9" fmla="*/ 72302 h 224962"/>
              <a:gd name="connsiteX10" fmla="*/ 37465 w 166416"/>
              <a:gd name="connsiteY10" fmla="*/ 72129 h 224962"/>
              <a:gd name="connsiteX11" fmla="*/ 32470 w 166416"/>
              <a:gd name="connsiteY11" fmla="*/ 73540 h 224962"/>
              <a:gd name="connsiteX12" fmla="*/ 26632 w 166416"/>
              <a:gd name="connsiteY12" fmla="*/ 76717 h 224962"/>
              <a:gd name="connsiteX13" fmla="*/ 20005 w 166416"/>
              <a:gd name="connsiteY13" fmla="*/ 82788 h 224962"/>
              <a:gd name="connsiteX14" fmla="*/ 11200 w 166416"/>
              <a:gd name="connsiteY14" fmla="*/ 91229 h 224962"/>
              <a:gd name="connsiteX15" fmla="*/ 5847 w 166416"/>
              <a:gd name="connsiteY15" fmla="*/ 96561 h 224962"/>
              <a:gd name="connsiteX16" fmla="*/ 4033 w 166416"/>
              <a:gd name="connsiteY16" fmla="*/ 98385 h 224962"/>
              <a:gd name="connsiteX17" fmla="*/ 363 w 166416"/>
              <a:gd name="connsiteY17" fmla="*/ 102732 h 224962"/>
              <a:gd name="connsiteX18" fmla="*/ 6450 w 166416"/>
              <a:gd name="connsiteY18" fmla="*/ 141562 h 224962"/>
              <a:gd name="connsiteX19" fmla="*/ 9980 w 166416"/>
              <a:gd name="connsiteY19" fmla="*/ 163810 h 224962"/>
              <a:gd name="connsiteX20" fmla="*/ 10279 w 166416"/>
              <a:gd name="connsiteY20" fmla="*/ 165679 h 224962"/>
              <a:gd name="connsiteX21" fmla="*/ 10578 w 166416"/>
              <a:gd name="connsiteY21" fmla="*/ 167549 h 224962"/>
              <a:gd name="connsiteX22" fmla="*/ 12094 w 166416"/>
              <a:gd name="connsiteY22" fmla="*/ 177024 h 224962"/>
              <a:gd name="connsiteX23" fmla="*/ 12320 w 166416"/>
              <a:gd name="connsiteY23" fmla="*/ 178488 h 224962"/>
              <a:gd name="connsiteX24" fmla="*/ 14167 w 166416"/>
              <a:gd name="connsiteY24" fmla="*/ 190063 h 224962"/>
              <a:gd name="connsiteX25" fmla="*/ 15432 w 166416"/>
              <a:gd name="connsiteY25" fmla="*/ 195909 h 224962"/>
              <a:gd name="connsiteX26" fmla="*/ 15763 w 166416"/>
              <a:gd name="connsiteY26" fmla="*/ 197384 h 224962"/>
              <a:gd name="connsiteX27" fmla="*/ 16716 w 166416"/>
              <a:gd name="connsiteY27" fmla="*/ 201757 h 224962"/>
              <a:gd name="connsiteX28" fmla="*/ 19320 w 166416"/>
              <a:gd name="connsiteY28" fmla="*/ 210697 h 224962"/>
              <a:gd name="connsiteX29" fmla="*/ 21266 w 166416"/>
              <a:gd name="connsiteY29" fmla="*/ 217409 h 224962"/>
              <a:gd name="connsiteX30" fmla="*/ 21778 w 166416"/>
              <a:gd name="connsiteY30" fmla="*/ 219152 h 224962"/>
              <a:gd name="connsiteX31" fmla="*/ 22867 w 166416"/>
              <a:gd name="connsiteY31" fmla="*/ 218634 h 224962"/>
              <a:gd name="connsiteX32" fmla="*/ 26142 w 166416"/>
              <a:gd name="connsiteY32" fmla="*/ 218504 h 224962"/>
              <a:gd name="connsiteX33" fmla="*/ 27417 w 166416"/>
              <a:gd name="connsiteY33" fmla="*/ 219649 h 224962"/>
              <a:gd name="connsiteX34" fmla="*/ 29885 w 166416"/>
              <a:gd name="connsiteY34" fmla="*/ 221759 h 224962"/>
              <a:gd name="connsiteX35" fmla="*/ 34044 w 166416"/>
              <a:gd name="connsiteY35" fmla="*/ 219180 h 224962"/>
              <a:gd name="connsiteX36" fmla="*/ 34720 w 166416"/>
              <a:gd name="connsiteY36" fmla="*/ 218749 h 224962"/>
              <a:gd name="connsiteX37" fmla="*/ 36762 w 166416"/>
              <a:gd name="connsiteY37" fmla="*/ 218977 h 224962"/>
              <a:gd name="connsiteX38" fmla="*/ 37360 w 166416"/>
              <a:gd name="connsiteY38" fmla="*/ 218987 h 224962"/>
              <a:gd name="connsiteX39" fmla="*/ 39819 w 166416"/>
              <a:gd name="connsiteY39" fmla="*/ 221351 h 224962"/>
              <a:gd name="connsiteX40" fmla="*/ 40359 w 166416"/>
              <a:gd name="connsiteY40" fmla="*/ 218838 h 224962"/>
              <a:gd name="connsiteX41" fmla="*/ 42178 w 166416"/>
              <a:gd name="connsiteY41" fmla="*/ 219768 h 224962"/>
              <a:gd name="connsiteX42" fmla="*/ 43017 w 166416"/>
              <a:gd name="connsiteY42" fmla="*/ 217660 h 224962"/>
              <a:gd name="connsiteX43" fmla="*/ 44432 w 166416"/>
              <a:gd name="connsiteY43" fmla="*/ 216906 h 224962"/>
              <a:gd name="connsiteX44" fmla="*/ 46469 w 166416"/>
              <a:gd name="connsiteY44" fmla="*/ 218309 h 224962"/>
              <a:gd name="connsiteX45" fmla="*/ 53500 w 166416"/>
              <a:gd name="connsiteY45" fmla="*/ 219029 h 224962"/>
              <a:gd name="connsiteX46" fmla="*/ 65267 w 166416"/>
              <a:gd name="connsiteY46" fmla="*/ 213775 h 224962"/>
              <a:gd name="connsiteX47" fmla="*/ 66664 w 166416"/>
              <a:gd name="connsiteY47" fmla="*/ 213948 h 224962"/>
              <a:gd name="connsiteX48" fmla="*/ 68406 w 166416"/>
              <a:gd name="connsiteY48" fmla="*/ 215629 h 224962"/>
              <a:gd name="connsiteX49" fmla="*/ 72194 w 166416"/>
              <a:gd name="connsiteY49" fmla="*/ 220796 h 224962"/>
              <a:gd name="connsiteX50" fmla="*/ 72543 w 166416"/>
              <a:gd name="connsiteY50" fmla="*/ 220834 h 224962"/>
              <a:gd name="connsiteX51" fmla="*/ 77365 w 166416"/>
              <a:gd name="connsiteY51" fmla="*/ 223648 h 224962"/>
              <a:gd name="connsiteX52" fmla="*/ 78649 w 166416"/>
              <a:gd name="connsiteY52" fmla="*/ 223189 h 224962"/>
              <a:gd name="connsiteX53" fmla="*/ 83063 w 166416"/>
              <a:gd name="connsiteY53" fmla="*/ 218956 h 224962"/>
              <a:gd name="connsiteX54" fmla="*/ 88511 w 166416"/>
              <a:gd name="connsiteY54" fmla="*/ 220653 h 224962"/>
              <a:gd name="connsiteX55" fmla="*/ 88348 w 166416"/>
              <a:gd name="connsiteY55" fmla="*/ 222706 h 224962"/>
              <a:gd name="connsiteX56" fmla="*/ 88275 w 166416"/>
              <a:gd name="connsiteY56" fmla="*/ 224046 h 224962"/>
              <a:gd name="connsiteX57" fmla="*/ 89840 w 166416"/>
              <a:gd name="connsiteY57" fmla="*/ 225467 h 224962"/>
              <a:gd name="connsiteX58" fmla="*/ 95651 w 166416"/>
              <a:gd name="connsiteY58" fmla="*/ 222547 h 224962"/>
              <a:gd name="connsiteX59" fmla="*/ 98876 w 166416"/>
              <a:gd name="connsiteY59" fmla="*/ 222611 h 224962"/>
              <a:gd name="connsiteX60" fmla="*/ 116985 w 166416"/>
              <a:gd name="connsiteY60" fmla="*/ 223020 h 224962"/>
              <a:gd name="connsiteX61" fmla="*/ 121644 w 166416"/>
              <a:gd name="connsiteY61" fmla="*/ 216001 h 224962"/>
              <a:gd name="connsiteX62" fmla="*/ 129804 w 166416"/>
              <a:gd name="connsiteY62" fmla="*/ 203557 h 224962"/>
              <a:gd name="connsiteX63" fmla="*/ 139494 w 166416"/>
              <a:gd name="connsiteY63" fmla="*/ 204796 h 224962"/>
              <a:gd name="connsiteX64" fmla="*/ 140723 w 166416"/>
              <a:gd name="connsiteY64" fmla="*/ 206793 h 224962"/>
              <a:gd name="connsiteX65" fmla="*/ 142429 w 166416"/>
              <a:gd name="connsiteY65" fmla="*/ 205078 h 224962"/>
              <a:gd name="connsiteX66" fmla="*/ 162923 w 166416"/>
              <a:gd name="connsiteY66" fmla="*/ 210843 h 224962"/>
              <a:gd name="connsiteX67" fmla="*/ 161172 w 166416"/>
              <a:gd name="connsiteY67" fmla="*/ 195077 h 224962"/>
              <a:gd name="connsiteX68" fmla="*/ 160900 w 166416"/>
              <a:gd name="connsiteY68" fmla="*/ 192718 h 224962"/>
              <a:gd name="connsiteX69" fmla="*/ 156128 w 166416"/>
              <a:gd name="connsiteY69" fmla="*/ 188700 h 224962"/>
              <a:gd name="connsiteX70" fmla="*/ 149564 w 166416"/>
              <a:gd name="connsiteY70" fmla="*/ 183144 h 224962"/>
              <a:gd name="connsiteX71" fmla="*/ 151891 w 166416"/>
              <a:gd name="connsiteY71" fmla="*/ 161525 h 224962"/>
              <a:gd name="connsiteX72" fmla="*/ 153515 w 166416"/>
              <a:gd name="connsiteY72" fmla="*/ 158677 h 224962"/>
              <a:gd name="connsiteX73" fmla="*/ 159095 w 166416"/>
              <a:gd name="connsiteY73" fmla="*/ 142981 h 224962"/>
              <a:gd name="connsiteX74" fmla="*/ 166779 w 166416"/>
              <a:gd name="connsiteY74" fmla="*/ 111272 h 224962"/>
              <a:gd name="connsiteX75" fmla="*/ 162996 w 166416"/>
              <a:gd name="connsiteY75" fmla="*/ 89087 h 224962"/>
              <a:gd name="connsiteX76" fmla="*/ 150204 w 166416"/>
              <a:gd name="connsiteY76" fmla="*/ 86237 h 224962"/>
              <a:gd name="connsiteX77" fmla="*/ 140455 w 166416"/>
              <a:gd name="connsiteY77" fmla="*/ 81486 h 224962"/>
              <a:gd name="connsiteX78" fmla="*/ 135969 w 166416"/>
              <a:gd name="connsiteY78" fmla="*/ 69416 h 224962"/>
              <a:gd name="connsiteX79" fmla="*/ 128811 w 166416"/>
              <a:gd name="connsiteY79" fmla="*/ 50116 h 224962"/>
              <a:gd name="connsiteX80" fmla="*/ 126311 w 166416"/>
              <a:gd name="connsiteY80" fmla="*/ 36621 h 224962"/>
              <a:gd name="connsiteX81" fmla="*/ 133783 w 166416"/>
              <a:gd name="connsiteY81" fmla="*/ 504 h 224962"/>
              <a:gd name="connsiteX82" fmla="*/ 104048 w 166416"/>
              <a:gd name="connsiteY82" fmla="*/ 16813 h 224962"/>
              <a:gd name="connsiteX83" fmla="*/ 91582 w 166416"/>
              <a:gd name="connsiteY83" fmla="*/ 23638 h 22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66416" h="224962">
                <a:moveTo>
                  <a:pt x="91582" y="23638"/>
                </a:moveTo>
                <a:lnTo>
                  <a:pt x="71287" y="34810"/>
                </a:lnTo>
                <a:lnTo>
                  <a:pt x="55070" y="45592"/>
                </a:lnTo>
                <a:lnTo>
                  <a:pt x="46419" y="50112"/>
                </a:lnTo>
                <a:lnTo>
                  <a:pt x="44754" y="55770"/>
                </a:lnTo>
                <a:lnTo>
                  <a:pt x="43675" y="59818"/>
                </a:lnTo>
                <a:lnTo>
                  <a:pt x="43643" y="69293"/>
                </a:lnTo>
                <a:lnTo>
                  <a:pt x="42940" y="70246"/>
                </a:lnTo>
                <a:lnTo>
                  <a:pt x="40454" y="71399"/>
                </a:lnTo>
                <a:lnTo>
                  <a:pt x="38499" y="72302"/>
                </a:lnTo>
                <a:lnTo>
                  <a:pt x="37465" y="72129"/>
                </a:lnTo>
                <a:lnTo>
                  <a:pt x="32470" y="73540"/>
                </a:lnTo>
                <a:lnTo>
                  <a:pt x="26632" y="76717"/>
                </a:lnTo>
                <a:lnTo>
                  <a:pt x="20005" y="82788"/>
                </a:lnTo>
                <a:lnTo>
                  <a:pt x="11200" y="91229"/>
                </a:lnTo>
                <a:lnTo>
                  <a:pt x="5847" y="96561"/>
                </a:lnTo>
                <a:lnTo>
                  <a:pt x="4033" y="98385"/>
                </a:lnTo>
                <a:lnTo>
                  <a:pt x="363" y="102732"/>
                </a:lnTo>
                <a:lnTo>
                  <a:pt x="6450" y="141562"/>
                </a:lnTo>
                <a:lnTo>
                  <a:pt x="9980" y="163810"/>
                </a:lnTo>
                <a:lnTo>
                  <a:pt x="10279" y="165679"/>
                </a:lnTo>
                <a:lnTo>
                  <a:pt x="10578" y="167549"/>
                </a:lnTo>
                <a:lnTo>
                  <a:pt x="12094" y="177024"/>
                </a:lnTo>
                <a:lnTo>
                  <a:pt x="12320" y="178488"/>
                </a:lnTo>
                <a:lnTo>
                  <a:pt x="14167" y="190063"/>
                </a:lnTo>
                <a:lnTo>
                  <a:pt x="15432" y="195909"/>
                </a:lnTo>
                <a:lnTo>
                  <a:pt x="15763" y="197384"/>
                </a:lnTo>
                <a:lnTo>
                  <a:pt x="16716" y="201757"/>
                </a:lnTo>
                <a:lnTo>
                  <a:pt x="19320" y="210697"/>
                </a:lnTo>
                <a:lnTo>
                  <a:pt x="21266" y="217409"/>
                </a:lnTo>
                <a:lnTo>
                  <a:pt x="21778" y="219152"/>
                </a:lnTo>
                <a:lnTo>
                  <a:pt x="22867" y="218634"/>
                </a:lnTo>
                <a:lnTo>
                  <a:pt x="26142" y="218504"/>
                </a:lnTo>
                <a:lnTo>
                  <a:pt x="27417" y="219649"/>
                </a:lnTo>
                <a:lnTo>
                  <a:pt x="29885" y="221759"/>
                </a:lnTo>
                <a:lnTo>
                  <a:pt x="34044" y="219180"/>
                </a:lnTo>
                <a:lnTo>
                  <a:pt x="34720" y="218749"/>
                </a:lnTo>
                <a:lnTo>
                  <a:pt x="36762" y="218977"/>
                </a:lnTo>
                <a:lnTo>
                  <a:pt x="37360" y="218987"/>
                </a:lnTo>
                <a:lnTo>
                  <a:pt x="39819" y="221351"/>
                </a:lnTo>
                <a:lnTo>
                  <a:pt x="40359" y="218838"/>
                </a:lnTo>
                <a:lnTo>
                  <a:pt x="42178" y="219768"/>
                </a:lnTo>
                <a:lnTo>
                  <a:pt x="43017" y="217660"/>
                </a:lnTo>
                <a:lnTo>
                  <a:pt x="44432" y="216906"/>
                </a:lnTo>
                <a:lnTo>
                  <a:pt x="46469" y="218309"/>
                </a:lnTo>
                <a:lnTo>
                  <a:pt x="53500" y="219029"/>
                </a:lnTo>
                <a:lnTo>
                  <a:pt x="65267" y="213775"/>
                </a:lnTo>
                <a:lnTo>
                  <a:pt x="66664" y="213948"/>
                </a:lnTo>
                <a:lnTo>
                  <a:pt x="68406" y="215629"/>
                </a:lnTo>
                <a:lnTo>
                  <a:pt x="72194" y="220796"/>
                </a:lnTo>
                <a:lnTo>
                  <a:pt x="72543" y="220834"/>
                </a:lnTo>
                <a:lnTo>
                  <a:pt x="77365" y="223648"/>
                </a:lnTo>
                <a:lnTo>
                  <a:pt x="78649" y="223189"/>
                </a:lnTo>
                <a:lnTo>
                  <a:pt x="83063" y="218956"/>
                </a:lnTo>
                <a:lnTo>
                  <a:pt x="88511" y="220653"/>
                </a:lnTo>
                <a:lnTo>
                  <a:pt x="88348" y="222706"/>
                </a:lnTo>
                <a:lnTo>
                  <a:pt x="88275" y="224046"/>
                </a:lnTo>
                <a:lnTo>
                  <a:pt x="89840" y="225467"/>
                </a:lnTo>
                <a:lnTo>
                  <a:pt x="95651" y="222547"/>
                </a:lnTo>
                <a:lnTo>
                  <a:pt x="98876" y="222611"/>
                </a:lnTo>
                <a:lnTo>
                  <a:pt x="116985" y="223020"/>
                </a:lnTo>
                <a:lnTo>
                  <a:pt x="121644" y="216001"/>
                </a:lnTo>
                <a:lnTo>
                  <a:pt x="129804" y="203557"/>
                </a:lnTo>
                <a:lnTo>
                  <a:pt x="139494" y="204796"/>
                </a:lnTo>
                <a:lnTo>
                  <a:pt x="140723" y="206793"/>
                </a:lnTo>
                <a:lnTo>
                  <a:pt x="142429" y="205078"/>
                </a:lnTo>
                <a:lnTo>
                  <a:pt x="162923" y="210843"/>
                </a:lnTo>
                <a:lnTo>
                  <a:pt x="161172" y="195077"/>
                </a:lnTo>
                <a:lnTo>
                  <a:pt x="160900" y="192718"/>
                </a:lnTo>
                <a:lnTo>
                  <a:pt x="156128" y="188700"/>
                </a:lnTo>
                <a:lnTo>
                  <a:pt x="149564" y="183144"/>
                </a:lnTo>
                <a:lnTo>
                  <a:pt x="151891" y="161525"/>
                </a:lnTo>
                <a:lnTo>
                  <a:pt x="153515" y="158677"/>
                </a:lnTo>
                <a:lnTo>
                  <a:pt x="159095" y="142981"/>
                </a:lnTo>
                <a:lnTo>
                  <a:pt x="166779" y="111272"/>
                </a:lnTo>
                <a:lnTo>
                  <a:pt x="162996" y="89087"/>
                </a:lnTo>
                <a:lnTo>
                  <a:pt x="150204" y="86237"/>
                </a:lnTo>
                <a:lnTo>
                  <a:pt x="140455" y="81486"/>
                </a:lnTo>
                <a:lnTo>
                  <a:pt x="135969" y="69416"/>
                </a:lnTo>
                <a:lnTo>
                  <a:pt x="128811" y="50116"/>
                </a:lnTo>
                <a:lnTo>
                  <a:pt x="126311" y="36621"/>
                </a:lnTo>
                <a:lnTo>
                  <a:pt x="133783" y="504"/>
                </a:lnTo>
                <a:lnTo>
                  <a:pt x="104048" y="16813"/>
                </a:lnTo>
                <a:lnTo>
                  <a:pt x="91582" y="2363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FEBF9B9-8742-A2A3-1C53-5B67BDEFD873}"/>
              </a:ext>
            </a:extLst>
          </p:cNvPr>
          <p:cNvSpPr>
            <a:spLocks/>
          </p:cNvSpPr>
          <p:nvPr/>
        </p:nvSpPr>
        <p:spPr>
          <a:xfrm flipV="1">
            <a:off x="5882326" y="3398166"/>
            <a:ext cx="464109" cy="342501"/>
          </a:xfrm>
          <a:custGeom>
            <a:avLst/>
            <a:gdLst>
              <a:gd name="connsiteX0" fmla="*/ 200711 w 316057"/>
              <a:gd name="connsiteY0" fmla="*/ 34101 h 233242"/>
              <a:gd name="connsiteX1" fmla="*/ 195399 w 316057"/>
              <a:gd name="connsiteY1" fmla="*/ 34957 h 233242"/>
              <a:gd name="connsiteX2" fmla="*/ 182689 w 316057"/>
              <a:gd name="connsiteY2" fmla="*/ 28894 h 233242"/>
              <a:gd name="connsiteX3" fmla="*/ 168622 w 316057"/>
              <a:gd name="connsiteY3" fmla="*/ 22289 h 233242"/>
              <a:gd name="connsiteX4" fmla="*/ 134269 w 316057"/>
              <a:gd name="connsiteY4" fmla="*/ 19335 h 233242"/>
              <a:gd name="connsiteX5" fmla="*/ 127170 w 316057"/>
              <a:gd name="connsiteY5" fmla="*/ 18709 h 233242"/>
              <a:gd name="connsiteX6" fmla="*/ 123840 w 316057"/>
              <a:gd name="connsiteY6" fmla="*/ 18436 h 233242"/>
              <a:gd name="connsiteX7" fmla="*/ 96989 w 316057"/>
              <a:gd name="connsiteY7" fmla="*/ 16308 h 233242"/>
              <a:gd name="connsiteX8" fmla="*/ 95968 w 316057"/>
              <a:gd name="connsiteY8" fmla="*/ 15343 h 233242"/>
              <a:gd name="connsiteX9" fmla="*/ 94880 w 316057"/>
              <a:gd name="connsiteY9" fmla="*/ 14350 h 233242"/>
              <a:gd name="connsiteX10" fmla="*/ 89302 w 316057"/>
              <a:gd name="connsiteY10" fmla="*/ 9185 h 233242"/>
              <a:gd name="connsiteX11" fmla="*/ 84955 w 316057"/>
              <a:gd name="connsiteY11" fmla="*/ 10932 h 233242"/>
              <a:gd name="connsiteX12" fmla="*/ 67218 w 316057"/>
              <a:gd name="connsiteY12" fmla="*/ 18046 h 233242"/>
              <a:gd name="connsiteX13" fmla="*/ 47352 w 316057"/>
              <a:gd name="connsiteY13" fmla="*/ 26119 h 233242"/>
              <a:gd name="connsiteX14" fmla="*/ 27646 w 316057"/>
              <a:gd name="connsiteY14" fmla="*/ 34082 h 233242"/>
              <a:gd name="connsiteX15" fmla="*/ 391 w 316057"/>
              <a:gd name="connsiteY15" fmla="*/ 45111 h 233242"/>
              <a:gd name="connsiteX16" fmla="*/ 1060 w 316057"/>
              <a:gd name="connsiteY16" fmla="*/ 51232 h 233242"/>
              <a:gd name="connsiteX17" fmla="*/ 1184 w 316057"/>
              <a:gd name="connsiteY17" fmla="*/ 52426 h 233242"/>
              <a:gd name="connsiteX18" fmla="*/ 4031 w 316057"/>
              <a:gd name="connsiteY18" fmla="*/ 77885 h 233242"/>
              <a:gd name="connsiteX19" fmla="*/ 4499 w 316057"/>
              <a:gd name="connsiteY19" fmla="*/ 82142 h 233242"/>
              <a:gd name="connsiteX20" fmla="*/ 5289 w 316057"/>
              <a:gd name="connsiteY20" fmla="*/ 89584 h 233242"/>
              <a:gd name="connsiteX21" fmla="*/ 9216 w 316057"/>
              <a:gd name="connsiteY21" fmla="*/ 99245 h 233242"/>
              <a:gd name="connsiteX22" fmla="*/ 12197 w 316057"/>
              <a:gd name="connsiteY22" fmla="*/ 106600 h 233242"/>
              <a:gd name="connsiteX23" fmla="*/ 18406 w 316057"/>
              <a:gd name="connsiteY23" fmla="*/ 107993 h 233242"/>
              <a:gd name="connsiteX24" fmla="*/ 20559 w 316057"/>
              <a:gd name="connsiteY24" fmla="*/ 108455 h 233242"/>
              <a:gd name="connsiteX25" fmla="*/ 22460 w 316057"/>
              <a:gd name="connsiteY25" fmla="*/ 108909 h 233242"/>
              <a:gd name="connsiteX26" fmla="*/ 36349 w 316057"/>
              <a:gd name="connsiteY26" fmla="*/ 112006 h 233242"/>
              <a:gd name="connsiteX27" fmla="*/ 39248 w 316057"/>
              <a:gd name="connsiteY27" fmla="*/ 112650 h 233242"/>
              <a:gd name="connsiteX28" fmla="*/ 43438 w 316057"/>
              <a:gd name="connsiteY28" fmla="*/ 114781 h 233242"/>
              <a:gd name="connsiteX29" fmla="*/ 48185 w 316057"/>
              <a:gd name="connsiteY29" fmla="*/ 117184 h 233242"/>
              <a:gd name="connsiteX30" fmla="*/ 53224 w 316057"/>
              <a:gd name="connsiteY30" fmla="*/ 119728 h 233242"/>
              <a:gd name="connsiteX31" fmla="*/ 57204 w 316057"/>
              <a:gd name="connsiteY31" fmla="*/ 121765 h 233242"/>
              <a:gd name="connsiteX32" fmla="*/ 53797 w 316057"/>
              <a:gd name="connsiteY32" fmla="*/ 126107 h 233242"/>
              <a:gd name="connsiteX33" fmla="*/ 52568 w 316057"/>
              <a:gd name="connsiteY33" fmla="*/ 127700 h 233242"/>
              <a:gd name="connsiteX34" fmla="*/ 53774 w 316057"/>
              <a:gd name="connsiteY34" fmla="*/ 144162 h 233242"/>
              <a:gd name="connsiteX35" fmla="*/ 57085 w 316057"/>
              <a:gd name="connsiteY35" fmla="*/ 156832 h 233242"/>
              <a:gd name="connsiteX36" fmla="*/ 59630 w 316057"/>
              <a:gd name="connsiteY36" fmla="*/ 165948 h 233242"/>
              <a:gd name="connsiteX37" fmla="*/ 72342 w 316057"/>
              <a:gd name="connsiteY37" fmla="*/ 166313 h 233242"/>
              <a:gd name="connsiteX38" fmla="*/ 76461 w 316057"/>
              <a:gd name="connsiteY38" fmla="*/ 168998 h 233242"/>
              <a:gd name="connsiteX39" fmla="*/ 77321 w 316057"/>
              <a:gd name="connsiteY39" fmla="*/ 169457 h 233242"/>
              <a:gd name="connsiteX40" fmla="*/ 81720 w 316057"/>
              <a:gd name="connsiteY40" fmla="*/ 175886 h 233242"/>
              <a:gd name="connsiteX41" fmla="*/ 84545 w 316057"/>
              <a:gd name="connsiteY41" fmla="*/ 180212 h 233242"/>
              <a:gd name="connsiteX42" fmla="*/ 86022 w 316057"/>
              <a:gd name="connsiteY42" fmla="*/ 182366 h 233242"/>
              <a:gd name="connsiteX43" fmla="*/ 95425 w 316057"/>
              <a:gd name="connsiteY43" fmla="*/ 196075 h 233242"/>
              <a:gd name="connsiteX44" fmla="*/ 99758 w 316057"/>
              <a:gd name="connsiteY44" fmla="*/ 202423 h 233242"/>
              <a:gd name="connsiteX45" fmla="*/ 110975 w 316057"/>
              <a:gd name="connsiteY45" fmla="*/ 218796 h 233242"/>
              <a:gd name="connsiteX46" fmla="*/ 142756 w 316057"/>
              <a:gd name="connsiteY46" fmla="*/ 231146 h 233242"/>
              <a:gd name="connsiteX47" fmla="*/ 149175 w 316057"/>
              <a:gd name="connsiteY47" fmla="*/ 233644 h 233242"/>
              <a:gd name="connsiteX48" fmla="*/ 180670 w 316057"/>
              <a:gd name="connsiteY48" fmla="*/ 225509 h 233242"/>
              <a:gd name="connsiteX49" fmla="*/ 188899 w 316057"/>
              <a:gd name="connsiteY49" fmla="*/ 229608 h 233242"/>
              <a:gd name="connsiteX50" fmla="*/ 196325 w 316057"/>
              <a:gd name="connsiteY50" fmla="*/ 229908 h 233242"/>
              <a:gd name="connsiteX51" fmla="*/ 204848 w 316057"/>
              <a:gd name="connsiteY51" fmla="*/ 230275 h 233242"/>
              <a:gd name="connsiteX52" fmla="*/ 218312 w 316057"/>
              <a:gd name="connsiteY52" fmla="*/ 230860 h 233242"/>
              <a:gd name="connsiteX53" fmla="*/ 231281 w 316057"/>
              <a:gd name="connsiteY53" fmla="*/ 230675 h 233242"/>
              <a:gd name="connsiteX54" fmla="*/ 244581 w 316057"/>
              <a:gd name="connsiteY54" fmla="*/ 221783 h 233242"/>
              <a:gd name="connsiteX55" fmla="*/ 247775 w 316057"/>
              <a:gd name="connsiteY55" fmla="*/ 220577 h 233242"/>
              <a:gd name="connsiteX56" fmla="*/ 253790 w 316057"/>
              <a:gd name="connsiteY56" fmla="*/ 223100 h 233242"/>
              <a:gd name="connsiteX57" fmla="*/ 258988 w 316057"/>
              <a:gd name="connsiteY57" fmla="*/ 223766 h 233242"/>
              <a:gd name="connsiteX58" fmla="*/ 278158 w 316057"/>
              <a:gd name="connsiteY58" fmla="*/ 226574 h 233242"/>
              <a:gd name="connsiteX59" fmla="*/ 288487 w 316057"/>
              <a:gd name="connsiteY59" fmla="*/ 222504 h 233242"/>
              <a:gd name="connsiteX60" fmla="*/ 295274 w 316057"/>
              <a:gd name="connsiteY60" fmla="*/ 222064 h 233242"/>
              <a:gd name="connsiteX61" fmla="*/ 298345 w 316057"/>
              <a:gd name="connsiteY61" fmla="*/ 213247 h 233242"/>
              <a:gd name="connsiteX62" fmla="*/ 296553 w 316057"/>
              <a:gd name="connsiteY62" fmla="*/ 206466 h 233242"/>
              <a:gd name="connsiteX63" fmla="*/ 294380 w 316057"/>
              <a:gd name="connsiteY63" fmla="*/ 198005 h 233242"/>
              <a:gd name="connsiteX64" fmla="*/ 294874 w 316057"/>
              <a:gd name="connsiteY64" fmla="*/ 196031 h 233242"/>
              <a:gd name="connsiteX65" fmla="*/ 293935 w 316057"/>
              <a:gd name="connsiteY65" fmla="*/ 191927 h 233242"/>
              <a:gd name="connsiteX66" fmla="*/ 294430 w 316057"/>
              <a:gd name="connsiteY66" fmla="*/ 191225 h 233242"/>
              <a:gd name="connsiteX67" fmla="*/ 298939 w 316057"/>
              <a:gd name="connsiteY67" fmla="*/ 185485 h 233242"/>
              <a:gd name="connsiteX68" fmla="*/ 300318 w 316057"/>
              <a:gd name="connsiteY68" fmla="*/ 182422 h 233242"/>
              <a:gd name="connsiteX69" fmla="*/ 301583 w 316057"/>
              <a:gd name="connsiteY69" fmla="*/ 180047 h 233242"/>
              <a:gd name="connsiteX70" fmla="*/ 302659 w 316057"/>
              <a:gd name="connsiteY70" fmla="*/ 177778 h 233242"/>
              <a:gd name="connsiteX71" fmla="*/ 303516 w 316057"/>
              <a:gd name="connsiteY71" fmla="*/ 175564 h 233242"/>
              <a:gd name="connsiteX72" fmla="*/ 303788 w 316057"/>
              <a:gd name="connsiteY72" fmla="*/ 174567 h 233242"/>
              <a:gd name="connsiteX73" fmla="*/ 303997 w 316057"/>
              <a:gd name="connsiteY73" fmla="*/ 173963 h 233242"/>
              <a:gd name="connsiteX74" fmla="*/ 306333 w 316057"/>
              <a:gd name="connsiteY74" fmla="*/ 170119 h 233242"/>
              <a:gd name="connsiteX75" fmla="*/ 311141 w 316057"/>
              <a:gd name="connsiteY75" fmla="*/ 168859 h 233242"/>
              <a:gd name="connsiteX76" fmla="*/ 311595 w 316057"/>
              <a:gd name="connsiteY76" fmla="*/ 165284 h 233242"/>
              <a:gd name="connsiteX77" fmla="*/ 311563 w 316057"/>
              <a:gd name="connsiteY77" fmla="*/ 161489 h 233242"/>
              <a:gd name="connsiteX78" fmla="*/ 316449 w 316057"/>
              <a:gd name="connsiteY78" fmla="*/ 160265 h 233242"/>
              <a:gd name="connsiteX79" fmla="*/ 316254 w 316057"/>
              <a:gd name="connsiteY79" fmla="*/ 157876 h 233242"/>
              <a:gd name="connsiteX80" fmla="*/ 315922 w 316057"/>
              <a:gd name="connsiteY80" fmla="*/ 153752 h 233242"/>
              <a:gd name="connsiteX81" fmla="*/ 315900 w 316057"/>
              <a:gd name="connsiteY81" fmla="*/ 152577 h 233242"/>
              <a:gd name="connsiteX82" fmla="*/ 315827 w 316057"/>
              <a:gd name="connsiteY82" fmla="*/ 151747 h 233242"/>
              <a:gd name="connsiteX83" fmla="*/ 315160 w 316057"/>
              <a:gd name="connsiteY83" fmla="*/ 144372 h 233242"/>
              <a:gd name="connsiteX84" fmla="*/ 314775 w 316057"/>
              <a:gd name="connsiteY84" fmla="*/ 138822 h 233242"/>
              <a:gd name="connsiteX85" fmla="*/ 314621 w 316057"/>
              <a:gd name="connsiteY85" fmla="*/ 137609 h 233242"/>
              <a:gd name="connsiteX86" fmla="*/ 314326 w 316057"/>
              <a:gd name="connsiteY86" fmla="*/ 133215 h 233242"/>
              <a:gd name="connsiteX87" fmla="*/ 310334 w 316057"/>
              <a:gd name="connsiteY87" fmla="*/ 130164 h 233242"/>
              <a:gd name="connsiteX88" fmla="*/ 299928 w 316057"/>
              <a:gd name="connsiteY88" fmla="*/ 122129 h 233242"/>
              <a:gd name="connsiteX89" fmla="*/ 298240 w 316057"/>
              <a:gd name="connsiteY89" fmla="*/ 120826 h 233242"/>
              <a:gd name="connsiteX90" fmla="*/ 292810 w 316057"/>
              <a:gd name="connsiteY90" fmla="*/ 116664 h 233242"/>
              <a:gd name="connsiteX91" fmla="*/ 289422 w 316057"/>
              <a:gd name="connsiteY91" fmla="*/ 109677 h 233242"/>
              <a:gd name="connsiteX92" fmla="*/ 288333 w 316057"/>
              <a:gd name="connsiteY92" fmla="*/ 107410 h 233242"/>
              <a:gd name="connsiteX93" fmla="*/ 287444 w 316057"/>
              <a:gd name="connsiteY93" fmla="*/ 105586 h 233242"/>
              <a:gd name="connsiteX94" fmla="*/ 284228 w 316057"/>
              <a:gd name="connsiteY94" fmla="*/ 98944 h 233242"/>
              <a:gd name="connsiteX95" fmla="*/ 282323 w 316057"/>
              <a:gd name="connsiteY95" fmla="*/ 94864 h 233242"/>
              <a:gd name="connsiteX96" fmla="*/ 280957 w 316057"/>
              <a:gd name="connsiteY96" fmla="*/ 92202 h 233242"/>
              <a:gd name="connsiteX97" fmla="*/ 278889 w 316057"/>
              <a:gd name="connsiteY97" fmla="*/ 87959 h 233242"/>
              <a:gd name="connsiteX98" fmla="*/ 276875 w 316057"/>
              <a:gd name="connsiteY98" fmla="*/ 83823 h 233242"/>
              <a:gd name="connsiteX99" fmla="*/ 276312 w 316057"/>
              <a:gd name="connsiteY99" fmla="*/ 82653 h 233242"/>
              <a:gd name="connsiteX100" fmla="*/ 274457 w 316057"/>
              <a:gd name="connsiteY100" fmla="*/ 78831 h 233242"/>
              <a:gd name="connsiteX101" fmla="*/ 267906 w 316057"/>
              <a:gd name="connsiteY101" fmla="*/ 65346 h 233242"/>
              <a:gd name="connsiteX102" fmla="*/ 268337 w 316057"/>
              <a:gd name="connsiteY102" fmla="*/ 64660 h 233242"/>
              <a:gd name="connsiteX103" fmla="*/ 269771 w 316057"/>
              <a:gd name="connsiteY103" fmla="*/ 62341 h 233242"/>
              <a:gd name="connsiteX104" fmla="*/ 277646 w 316057"/>
              <a:gd name="connsiteY104" fmla="*/ 52926 h 233242"/>
              <a:gd name="connsiteX105" fmla="*/ 282314 w 316057"/>
              <a:gd name="connsiteY105" fmla="*/ 38410 h 233242"/>
              <a:gd name="connsiteX106" fmla="*/ 282264 w 316057"/>
              <a:gd name="connsiteY106" fmla="*/ 34495 h 233242"/>
              <a:gd name="connsiteX107" fmla="*/ 290306 w 316057"/>
              <a:gd name="connsiteY107" fmla="*/ 22645 h 233242"/>
              <a:gd name="connsiteX108" fmla="*/ 279814 w 316057"/>
              <a:gd name="connsiteY108" fmla="*/ 28007 h 233242"/>
              <a:gd name="connsiteX109" fmla="*/ 272361 w 316057"/>
              <a:gd name="connsiteY109" fmla="*/ 21396 h 233242"/>
              <a:gd name="connsiteX110" fmla="*/ 275736 w 316057"/>
              <a:gd name="connsiteY110" fmla="*/ 12270 h 233242"/>
              <a:gd name="connsiteX111" fmla="*/ 275418 w 316057"/>
              <a:gd name="connsiteY111" fmla="*/ 10450 h 233242"/>
              <a:gd name="connsiteX112" fmla="*/ 270619 w 316057"/>
              <a:gd name="connsiteY112" fmla="*/ 10121 h 233242"/>
              <a:gd name="connsiteX113" fmla="*/ 261805 w 316057"/>
              <a:gd name="connsiteY113" fmla="*/ 11981 h 233242"/>
              <a:gd name="connsiteX114" fmla="*/ 261134 w 316057"/>
              <a:gd name="connsiteY114" fmla="*/ 8416 h 233242"/>
              <a:gd name="connsiteX115" fmla="*/ 260331 w 316057"/>
              <a:gd name="connsiteY115" fmla="*/ 4368 h 233242"/>
              <a:gd name="connsiteX116" fmla="*/ 257518 w 316057"/>
              <a:gd name="connsiteY116" fmla="*/ 2821 h 233242"/>
              <a:gd name="connsiteX117" fmla="*/ 254584 w 316057"/>
              <a:gd name="connsiteY117" fmla="*/ 545 h 233242"/>
              <a:gd name="connsiteX118" fmla="*/ 253096 w 316057"/>
              <a:gd name="connsiteY118" fmla="*/ 401 h 233242"/>
              <a:gd name="connsiteX119" fmla="*/ 245788 w 316057"/>
              <a:gd name="connsiteY119" fmla="*/ 7116 h 233242"/>
              <a:gd name="connsiteX120" fmla="*/ 239364 w 316057"/>
              <a:gd name="connsiteY120" fmla="*/ 11495 h 233242"/>
              <a:gd name="connsiteX121" fmla="*/ 229135 w 316057"/>
              <a:gd name="connsiteY121" fmla="*/ 19899 h 233242"/>
              <a:gd name="connsiteX122" fmla="*/ 227938 w 316057"/>
              <a:gd name="connsiteY122" fmla="*/ 20756 h 233242"/>
              <a:gd name="connsiteX123" fmla="*/ 221288 w 316057"/>
              <a:gd name="connsiteY123" fmla="*/ 26160 h 233242"/>
              <a:gd name="connsiteX124" fmla="*/ 216289 w 316057"/>
              <a:gd name="connsiteY124" fmla="*/ 30224 h 233242"/>
              <a:gd name="connsiteX125" fmla="*/ 214148 w 316057"/>
              <a:gd name="connsiteY125" fmla="*/ 31961 h 233242"/>
              <a:gd name="connsiteX126" fmla="*/ 209643 w 316057"/>
              <a:gd name="connsiteY126" fmla="*/ 32685 h 233242"/>
              <a:gd name="connsiteX127" fmla="*/ 200711 w 316057"/>
              <a:gd name="connsiteY127" fmla="*/ 34101 h 23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316057" h="233242">
                <a:moveTo>
                  <a:pt x="200711" y="34101"/>
                </a:moveTo>
                <a:lnTo>
                  <a:pt x="195399" y="34957"/>
                </a:lnTo>
                <a:lnTo>
                  <a:pt x="182689" y="28894"/>
                </a:lnTo>
                <a:lnTo>
                  <a:pt x="168622" y="22289"/>
                </a:lnTo>
                <a:lnTo>
                  <a:pt x="134269" y="19335"/>
                </a:lnTo>
                <a:lnTo>
                  <a:pt x="127170" y="18709"/>
                </a:lnTo>
                <a:lnTo>
                  <a:pt x="123840" y="18436"/>
                </a:lnTo>
                <a:lnTo>
                  <a:pt x="96989" y="16308"/>
                </a:lnTo>
                <a:lnTo>
                  <a:pt x="95968" y="15343"/>
                </a:lnTo>
                <a:lnTo>
                  <a:pt x="94880" y="14350"/>
                </a:lnTo>
                <a:lnTo>
                  <a:pt x="89302" y="9185"/>
                </a:lnTo>
                <a:lnTo>
                  <a:pt x="84955" y="10932"/>
                </a:lnTo>
                <a:lnTo>
                  <a:pt x="67218" y="18046"/>
                </a:lnTo>
                <a:lnTo>
                  <a:pt x="47352" y="26119"/>
                </a:lnTo>
                <a:lnTo>
                  <a:pt x="27646" y="34082"/>
                </a:lnTo>
                <a:lnTo>
                  <a:pt x="391" y="45111"/>
                </a:lnTo>
                <a:lnTo>
                  <a:pt x="1060" y="51232"/>
                </a:lnTo>
                <a:lnTo>
                  <a:pt x="1184" y="52426"/>
                </a:lnTo>
                <a:lnTo>
                  <a:pt x="4031" y="77885"/>
                </a:lnTo>
                <a:lnTo>
                  <a:pt x="4499" y="82142"/>
                </a:lnTo>
                <a:lnTo>
                  <a:pt x="5289" y="89584"/>
                </a:lnTo>
                <a:lnTo>
                  <a:pt x="9216" y="99245"/>
                </a:lnTo>
                <a:lnTo>
                  <a:pt x="12197" y="106600"/>
                </a:lnTo>
                <a:lnTo>
                  <a:pt x="18406" y="107993"/>
                </a:lnTo>
                <a:lnTo>
                  <a:pt x="20559" y="108455"/>
                </a:lnTo>
                <a:lnTo>
                  <a:pt x="22460" y="108909"/>
                </a:lnTo>
                <a:lnTo>
                  <a:pt x="36349" y="112006"/>
                </a:lnTo>
                <a:lnTo>
                  <a:pt x="39248" y="112650"/>
                </a:lnTo>
                <a:lnTo>
                  <a:pt x="43438" y="114781"/>
                </a:lnTo>
                <a:lnTo>
                  <a:pt x="48185" y="117184"/>
                </a:lnTo>
                <a:lnTo>
                  <a:pt x="53224" y="119728"/>
                </a:lnTo>
                <a:lnTo>
                  <a:pt x="57204" y="121765"/>
                </a:lnTo>
                <a:lnTo>
                  <a:pt x="53797" y="126107"/>
                </a:lnTo>
                <a:lnTo>
                  <a:pt x="52568" y="127700"/>
                </a:lnTo>
                <a:lnTo>
                  <a:pt x="53774" y="144162"/>
                </a:lnTo>
                <a:lnTo>
                  <a:pt x="57085" y="156832"/>
                </a:lnTo>
                <a:lnTo>
                  <a:pt x="59630" y="165948"/>
                </a:lnTo>
                <a:lnTo>
                  <a:pt x="72342" y="166313"/>
                </a:lnTo>
                <a:lnTo>
                  <a:pt x="76461" y="168998"/>
                </a:lnTo>
                <a:lnTo>
                  <a:pt x="77321" y="169457"/>
                </a:lnTo>
                <a:lnTo>
                  <a:pt x="81720" y="175886"/>
                </a:lnTo>
                <a:lnTo>
                  <a:pt x="84545" y="180212"/>
                </a:lnTo>
                <a:lnTo>
                  <a:pt x="86022" y="182366"/>
                </a:lnTo>
                <a:lnTo>
                  <a:pt x="95425" y="196075"/>
                </a:lnTo>
                <a:lnTo>
                  <a:pt x="99758" y="202423"/>
                </a:lnTo>
                <a:lnTo>
                  <a:pt x="110975" y="218796"/>
                </a:lnTo>
                <a:lnTo>
                  <a:pt x="142756" y="231146"/>
                </a:lnTo>
                <a:lnTo>
                  <a:pt x="149175" y="233644"/>
                </a:lnTo>
                <a:lnTo>
                  <a:pt x="180670" y="225509"/>
                </a:lnTo>
                <a:lnTo>
                  <a:pt x="188899" y="229608"/>
                </a:lnTo>
                <a:lnTo>
                  <a:pt x="196325" y="229908"/>
                </a:lnTo>
                <a:lnTo>
                  <a:pt x="204848" y="230275"/>
                </a:lnTo>
                <a:lnTo>
                  <a:pt x="218312" y="230860"/>
                </a:lnTo>
                <a:lnTo>
                  <a:pt x="231281" y="230675"/>
                </a:lnTo>
                <a:lnTo>
                  <a:pt x="244581" y="221783"/>
                </a:lnTo>
                <a:lnTo>
                  <a:pt x="247775" y="220577"/>
                </a:lnTo>
                <a:lnTo>
                  <a:pt x="253790" y="223100"/>
                </a:lnTo>
                <a:lnTo>
                  <a:pt x="258988" y="223766"/>
                </a:lnTo>
                <a:lnTo>
                  <a:pt x="278158" y="226574"/>
                </a:lnTo>
                <a:lnTo>
                  <a:pt x="288487" y="222504"/>
                </a:lnTo>
                <a:lnTo>
                  <a:pt x="295274" y="222064"/>
                </a:lnTo>
                <a:lnTo>
                  <a:pt x="298345" y="213247"/>
                </a:lnTo>
                <a:lnTo>
                  <a:pt x="296553" y="206466"/>
                </a:lnTo>
                <a:lnTo>
                  <a:pt x="294380" y="198005"/>
                </a:lnTo>
                <a:lnTo>
                  <a:pt x="294874" y="196031"/>
                </a:lnTo>
                <a:lnTo>
                  <a:pt x="293935" y="191927"/>
                </a:lnTo>
                <a:lnTo>
                  <a:pt x="294430" y="191225"/>
                </a:lnTo>
                <a:lnTo>
                  <a:pt x="298939" y="185485"/>
                </a:lnTo>
                <a:lnTo>
                  <a:pt x="300318" y="182422"/>
                </a:lnTo>
                <a:lnTo>
                  <a:pt x="301583" y="180047"/>
                </a:lnTo>
                <a:lnTo>
                  <a:pt x="302659" y="177778"/>
                </a:lnTo>
                <a:lnTo>
                  <a:pt x="303516" y="175564"/>
                </a:lnTo>
                <a:lnTo>
                  <a:pt x="303788" y="174567"/>
                </a:lnTo>
                <a:lnTo>
                  <a:pt x="303997" y="173963"/>
                </a:lnTo>
                <a:lnTo>
                  <a:pt x="306333" y="170119"/>
                </a:lnTo>
                <a:lnTo>
                  <a:pt x="311141" y="168859"/>
                </a:lnTo>
                <a:lnTo>
                  <a:pt x="311595" y="165284"/>
                </a:lnTo>
                <a:lnTo>
                  <a:pt x="311563" y="161489"/>
                </a:lnTo>
                <a:lnTo>
                  <a:pt x="316449" y="160265"/>
                </a:lnTo>
                <a:lnTo>
                  <a:pt x="316254" y="157876"/>
                </a:lnTo>
                <a:lnTo>
                  <a:pt x="315922" y="153752"/>
                </a:lnTo>
                <a:lnTo>
                  <a:pt x="315900" y="152577"/>
                </a:lnTo>
                <a:lnTo>
                  <a:pt x="315827" y="151747"/>
                </a:lnTo>
                <a:lnTo>
                  <a:pt x="315160" y="144372"/>
                </a:lnTo>
                <a:lnTo>
                  <a:pt x="314775" y="138822"/>
                </a:lnTo>
                <a:lnTo>
                  <a:pt x="314621" y="137609"/>
                </a:lnTo>
                <a:lnTo>
                  <a:pt x="314326" y="133215"/>
                </a:lnTo>
                <a:lnTo>
                  <a:pt x="310334" y="130164"/>
                </a:lnTo>
                <a:lnTo>
                  <a:pt x="299928" y="122129"/>
                </a:lnTo>
                <a:lnTo>
                  <a:pt x="298240" y="120826"/>
                </a:lnTo>
                <a:lnTo>
                  <a:pt x="292810" y="116664"/>
                </a:lnTo>
                <a:lnTo>
                  <a:pt x="289422" y="109677"/>
                </a:lnTo>
                <a:lnTo>
                  <a:pt x="288333" y="107410"/>
                </a:lnTo>
                <a:lnTo>
                  <a:pt x="287444" y="105586"/>
                </a:lnTo>
                <a:lnTo>
                  <a:pt x="284228" y="98944"/>
                </a:lnTo>
                <a:lnTo>
                  <a:pt x="282323" y="94864"/>
                </a:lnTo>
                <a:lnTo>
                  <a:pt x="280957" y="92202"/>
                </a:lnTo>
                <a:lnTo>
                  <a:pt x="278889" y="87959"/>
                </a:lnTo>
                <a:lnTo>
                  <a:pt x="276875" y="83823"/>
                </a:lnTo>
                <a:lnTo>
                  <a:pt x="276312" y="82653"/>
                </a:lnTo>
                <a:lnTo>
                  <a:pt x="274457" y="78831"/>
                </a:lnTo>
                <a:lnTo>
                  <a:pt x="267906" y="65346"/>
                </a:lnTo>
                <a:lnTo>
                  <a:pt x="268337" y="64660"/>
                </a:lnTo>
                <a:lnTo>
                  <a:pt x="269771" y="62341"/>
                </a:lnTo>
                <a:lnTo>
                  <a:pt x="277646" y="52926"/>
                </a:lnTo>
                <a:lnTo>
                  <a:pt x="282314" y="38410"/>
                </a:lnTo>
                <a:lnTo>
                  <a:pt x="282264" y="34495"/>
                </a:lnTo>
                <a:lnTo>
                  <a:pt x="290306" y="22645"/>
                </a:lnTo>
                <a:lnTo>
                  <a:pt x="279814" y="28007"/>
                </a:lnTo>
                <a:lnTo>
                  <a:pt x="272361" y="21396"/>
                </a:lnTo>
                <a:lnTo>
                  <a:pt x="275736" y="12270"/>
                </a:lnTo>
                <a:lnTo>
                  <a:pt x="275418" y="10450"/>
                </a:lnTo>
                <a:lnTo>
                  <a:pt x="270619" y="10121"/>
                </a:lnTo>
                <a:lnTo>
                  <a:pt x="261805" y="11981"/>
                </a:lnTo>
                <a:lnTo>
                  <a:pt x="261134" y="8416"/>
                </a:lnTo>
                <a:lnTo>
                  <a:pt x="260331" y="4368"/>
                </a:lnTo>
                <a:lnTo>
                  <a:pt x="257518" y="2821"/>
                </a:lnTo>
                <a:lnTo>
                  <a:pt x="254584" y="545"/>
                </a:lnTo>
                <a:lnTo>
                  <a:pt x="253096" y="401"/>
                </a:lnTo>
                <a:lnTo>
                  <a:pt x="245788" y="7116"/>
                </a:lnTo>
                <a:lnTo>
                  <a:pt x="239364" y="11495"/>
                </a:lnTo>
                <a:lnTo>
                  <a:pt x="229135" y="19899"/>
                </a:lnTo>
                <a:lnTo>
                  <a:pt x="227938" y="20756"/>
                </a:lnTo>
                <a:lnTo>
                  <a:pt x="221288" y="26160"/>
                </a:lnTo>
                <a:lnTo>
                  <a:pt x="216289" y="30224"/>
                </a:lnTo>
                <a:lnTo>
                  <a:pt x="214148" y="31961"/>
                </a:lnTo>
                <a:lnTo>
                  <a:pt x="209643" y="32685"/>
                </a:lnTo>
                <a:lnTo>
                  <a:pt x="200711" y="3410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53BEC0-9D63-BDF0-8E4E-478D9C019463}"/>
              </a:ext>
            </a:extLst>
          </p:cNvPr>
          <p:cNvSpPr>
            <a:spLocks/>
          </p:cNvSpPr>
          <p:nvPr/>
        </p:nvSpPr>
        <p:spPr>
          <a:xfrm flipV="1">
            <a:off x="2619876" y="3854347"/>
            <a:ext cx="1499872" cy="1352414"/>
          </a:xfrm>
          <a:custGeom>
            <a:avLst/>
            <a:gdLst>
              <a:gd name="connsiteX0" fmla="*/ 981605 w 1021409"/>
              <a:gd name="connsiteY0" fmla="*/ 519268 h 920990"/>
              <a:gd name="connsiteX1" fmla="*/ 977386 w 1021409"/>
              <a:gd name="connsiteY1" fmla="*/ 505464 h 920990"/>
              <a:gd name="connsiteX2" fmla="*/ 972378 w 1021409"/>
              <a:gd name="connsiteY2" fmla="*/ 488801 h 920990"/>
              <a:gd name="connsiteX3" fmla="*/ 953507 w 1021409"/>
              <a:gd name="connsiteY3" fmla="*/ 484009 h 920990"/>
              <a:gd name="connsiteX4" fmla="*/ 930722 w 1021409"/>
              <a:gd name="connsiteY4" fmla="*/ 478759 h 920990"/>
              <a:gd name="connsiteX5" fmla="*/ 929792 w 1021409"/>
              <a:gd name="connsiteY5" fmla="*/ 478260 h 920990"/>
              <a:gd name="connsiteX6" fmla="*/ 926480 w 1021409"/>
              <a:gd name="connsiteY6" fmla="*/ 469080 h 920990"/>
              <a:gd name="connsiteX7" fmla="*/ 921881 w 1021409"/>
              <a:gd name="connsiteY7" fmla="*/ 455961 h 920990"/>
              <a:gd name="connsiteX8" fmla="*/ 913525 w 1021409"/>
              <a:gd name="connsiteY8" fmla="*/ 433195 h 920990"/>
              <a:gd name="connsiteX9" fmla="*/ 906630 w 1021409"/>
              <a:gd name="connsiteY9" fmla="*/ 413973 h 920990"/>
              <a:gd name="connsiteX10" fmla="*/ 897303 w 1021409"/>
              <a:gd name="connsiteY10" fmla="*/ 387976 h 920990"/>
              <a:gd name="connsiteX11" fmla="*/ 896128 w 1021409"/>
              <a:gd name="connsiteY11" fmla="*/ 384776 h 920990"/>
              <a:gd name="connsiteX12" fmla="*/ 893026 w 1021409"/>
              <a:gd name="connsiteY12" fmla="*/ 376018 h 920990"/>
              <a:gd name="connsiteX13" fmla="*/ 890100 w 1021409"/>
              <a:gd name="connsiteY13" fmla="*/ 367855 h 920990"/>
              <a:gd name="connsiteX14" fmla="*/ 869945 w 1021409"/>
              <a:gd name="connsiteY14" fmla="*/ 311477 h 920990"/>
              <a:gd name="connsiteX15" fmla="*/ 869006 w 1021409"/>
              <a:gd name="connsiteY15" fmla="*/ 306885 h 920990"/>
              <a:gd name="connsiteX16" fmla="*/ 868303 w 1021409"/>
              <a:gd name="connsiteY16" fmla="*/ 303454 h 920990"/>
              <a:gd name="connsiteX17" fmla="*/ 866171 w 1021409"/>
              <a:gd name="connsiteY17" fmla="*/ 293017 h 920990"/>
              <a:gd name="connsiteX18" fmla="*/ 864692 w 1021409"/>
              <a:gd name="connsiteY18" fmla="*/ 285770 h 920990"/>
              <a:gd name="connsiteX19" fmla="*/ 863513 w 1021409"/>
              <a:gd name="connsiteY19" fmla="*/ 279971 h 920990"/>
              <a:gd name="connsiteX20" fmla="*/ 861739 w 1021409"/>
              <a:gd name="connsiteY20" fmla="*/ 271277 h 920990"/>
              <a:gd name="connsiteX21" fmla="*/ 850467 w 1021409"/>
              <a:gd name="connsiteY21" fmla="*/ 215643 h 920990"/>
              <a:gd name="connsiteX22" fmla="*/ 849414 w 1021409"/>
              <a:gd name="connsiteY22" fmla="*/ 210429 h 920990"/>
              <a:gd name="connsiteX23" fmla="*/ 832830 w 1021409"/>
              <a:gd name="connsiteY23" fmla="*/ 214286 h 920990"/>
              <a:gd name="connsiteX24" fmla="*/ 813896 w 1021409"/>
              <a:gd name="connsiteY24" fmla="*/ 218760 h 920990"/>
              <a:gd name="connsiteX25" fmla="*/ 805612 w 1021409"/>
              <a:gd name="connsiteY25" fmla="*/ 220739 h 920990"/>
              <a:gd name="connsiteX26" fmla="*/ 783335 w 1021409"/>
              <a:gd name="connsiteY26" fmla="*/ 226125 h 920990"/>
              <a:gd name="connsiteX27" fmla="*/ 738326 w 1021409"/>
              <a:gd name="connsiteY27" fmla="*/ 237315 h 920990"/>
              <a:gd name="connsiteX28" fmla="*/ 717124 w 1021409"/>
              <a:gd name="connsiteY28" fmla="*/ 242725 h 920990"/>
              <a:gd name="connsiteX29" fmla="*/ 708514 w 1021409"/>
              <a:gd name="connsiteY29" fmla="*/ 244948 h 920990"/>
              <a:gd name="connsiteX30" fmla="*/ 696285 w 1021409"/>
              <a:gd name="connsiteY30" fmla="*/ 248134 h 920990"/>
              <a:gd name="connsiteX31" fmla="*/ 694343 w 1021409"/>
              <a:gd name="connsiteY31" fmla="*/ 248642 h 920990"/>
              <a:gd name="connsiteX32" fmla="*/ 690347 w 1021409"/>
              <a:gd name="connsiteY32" fmla="*/ 249690 h 920990"/>
              <a:gd name="connsiteX33" fmla="*/ 662590 w 1021409"/>
              <a:gd name="connsiteY33" fmla="*/ 257060 h 920990"/>
              <a:gd name="connsiteX34" fmla="*/ 648491 w 1021409"/>
              <a:gd name="connsiteY34" fmla="*/ 260862 h 920990"/>
              <a:gd name="connsiteX35" fmla="*/ 612664 w 1021409"/>
              <a:gd name="connsiteY35" fmla="*/ 270714 h 920990"/>
              <a:gd name="connsiteX36" fmla="*/ 598470 w 1021409"/>
              <a:gd name="connsiteY36" fmla="*/ 274689 h 920990"/>
              <a:gd name="connsiteX37" fmla="*/ 574342 w 1021409"/>
              <a:gd name="connsiteY37" fmla="*/ 281541 h 920990"/>
              <a:gd name="connsiteX38" fmla="*/ 562529 w 1021409"/>
              <a:gd name="connsiteY38" fmla="*/ 284935 h 920990"/>
              <a:gd name="connsiteX39" fmla="*/ 523958 w 1021409"/>
              <a:gd name="connsiteY39" fmla="*/ 296239 h 920990"/>
              <a:gd name="connsiteX40" fmla="*/ 492739 w 1021409"/>
              <a:gd name="connsiteY40" fmla="*/ 266648 h 920990"/>
              <a:gd name="connsiteX41" fmla="*/ 452394 w 1021409"/>
              <a:gd name="connsiteY41" fmla="*/ 228258 h 920990"/>
              <a:gd name="connsiteX42" fmla="*/ 378898 w 1021409"/>
              <a:gd name="connsiteY42" fmla="*/ 158335 h 920990"/>
              <a:gd name="connsiteX43" fmla="*/ 320666 w 1021409"/>
              <a:gd name="connsiteY43" fmla="*/ 101716 h 920990"/>
              <a:gd name="connsiteX44" fmla="*/ 305915 w 1021409"/>
              <a:gd name="connsiteY44" fmla="*/ 88806 h 920990"/>
              <a:gd name="connsiteX45" fmla="*/ 252718 w 1021409"/>
              <a:gd name="connsiteY45" fmla="*/ 36508 h 920990"/>
              <a:gd name="connsiteX46" fmla="*/ 233439 w 1021409"/>
              <a:gd name="connsiteY46" fmla="*/ 19655 h 920990"/>
              <a:gd name="connsiteX47" fmla="*/ 152381 w 1021409"/>
              <a:gd name="connsiteY47" fmla="*/ 614 h 920990"/>
              <a:gd name="connsiteX48" fmla="*/ 129859 w 1021409"/>
              <a:gd name="connsiteY48" fmla="*/ 1127 h 920990"/>
              <a:gd name="connsiteX49" fmla="*/ 91355 w 1021409"/>
              <a:gd name="connsiteY49" fmla="*/ 13433 h 920990"/>
              <a:gd name="connsiteX50" fmla="*/ 74784 w 1021409"/>
              <a:gd name="connsiteY50" fmla="*/ 23448 h 920990"/>
              <a:gd name="connsiteX51" fmla="*/ 65431 w 1021409"/>
              <a:gd name="connsiteY51" fmla="*/ 29951 h 920990"/>
              <a:gd name="connsiteX52" fmla="*/ 61979 w 1021409"/>
              <a:gd name="connsiteY52" fmla="*/ 33037 h 920990"/>
              <a:gd name="connsiteX53" fmla="*/ 35283 w 1021409"/>
              <a:gd name="connsiteY53" fmla="*/ 56765 h 920990"/>
              <a:gd name="connsiteX54" fmla="*/ 33237 w 1021409"/>
              <a:gd name="connsiteY54" fmla="*/ 60640 h 920990"/>
              <a:gd name="connsiteX55" fmla="*/ 18463 w 1021409"/>
              <a:gd name="connsiteY55" fmla="*/ 80357 h 920990"/>
              <a:gd name="connsiteX56" fmla="*/ 2073 w 1021409"/>
              <a:gd name="connsiteY56" fmla="*/ 133667 h 920990"/>
              <a:gd name="connsiteX57" fmla="*/ 608 w 1021409"/>
              <a:gd name="connsiteY57" fmla="*/ 196117 h 920990"/>
              <a:gd name="connsiteX58" fmla="*/ 49545 w 1021409"/>
              <a:gd name="connsiteY58" fmla="*/ 266639 h 920990"/>
              <a:gd name="connsiteX59" fmla="*/ 74884 w 1021409"/>
              <a:gd name="connsiteY59" fmla="*/ 279867 h 920990"/>
              <a:gd name="connsiteX60" fmla="*/ 219409 w 1021409"/>
              <a:gd name="connsiteY60" fmla="*/ 354455 h 920990"/>
              <a:gd name="connsiteX61" fmla="*/ 294833 w 1021409"/>
              <a:gd name="connsiteY61" fmla="*/ 391302 h 920990"/>
              <a:gd name="connsiteX62" fmla="*/ 329308 w 1021409"/>
              <a:gd name="connsiteY62" fmla="*/ 408146 h 920990"/>
              <a:gd name="connsiteX63" fmla="*/ 342000 w 1021409"/>
              <a:gd name="connsiteY63" fmla="*/ 450820 h 920990"/>
              <a:gd name="connsiteX64" fmla="*/ 367639 w 1021409"/>
              <a:gd name="connsiteY64" fmla="*/ 536185 h 920990"/>
              <a:gd name="connsiteX65" fmla="*/ 380585 w 1021409"/>
              <a:gd name="connsiteY65" fmla="*/ 578873 h 920990"/>
              <a:gd name="connsiteX66" fmla="*/ 393618 w 1021409"/>
              <a:gd name="connsiteY66" fmla="*/ 621564 h 920990"/>
              <a:gd name="connsiteX67" fmla="*/ 406732 w 1021409"/>
              <a:gd name="connsiteY67" fmla="*/ 664261 h 920990"/>
              <a:gd name="connsiteX68" fmla="*/ 419933 w 1021409"/>
              <a:gd name="connsiteY68" fmla="*/ 706961 h 920990"/>
              <a:gd name="connsiteX69" fmla="*/ 446579 w 1021409"/>
              <a:gd name="connsiteY69" fmla="*/ 792359 h 920990"/>
              <a:gd name="connsiteX70" fmla="*/ 473556 w 1021409"/>
              <a:gd name="connsiteY70" fmla="*/ 877759 h 920990"/>
              <a:gd name="connsiteX71" fmla="*/ 549460 w 1021409"/>
              <a:gd name="connsiteY71" fmla="*/ 899115 h 920990"/>
              <a:gd name="connsiteX72" fmla="*/ 624689 w 1021409"/>
              <a:gd name="connsiteY72" fmla="*/ 921605 h 920990"/>
              <a:gd name="connsiteX73" fmla="*/ 651716 w 1021409"/>
              <a:gd name="connsiteY73" fmla="*/ 897402 h 920990"/>
              <a:gd name="connsiteX74" fmla="*/ 679301 w 1021409"/>
              <a:gd name="connsiteY74" fmla="*/ 874422 h 920990"/>
              <a:gd name="connsiteX75" fmla="*/ 744913 w 1021409"/>
              <a:gd name="connsiteY75" fmla="*/ 818103 h 920990"/>
              <a:gd name="connsiteX76" fmla="*/ 768438 w 1021409"/>
              <a:gd name="connsiteY76" fmla="*/ 797987 h 920990"/>
              <a:gd name="connsiteX77" fmla="*/ 786914 w 1021409"/>
              <a:gd name="connsiteY77" fmla="*/ 782239 h 920990"/>
              <a:gd name="connsiteX78" fmla="*/ 790761 w 1021409"/>
              <a:gd name="connsiteY78" fmla="*/ 778968 h 920990"/>
              <a:gd name="connsiteX79" fmla="*/ 827894 w 1021409"/>
              <a:gd name="connsiteY79" fmla="*/ 762781 h 920990"/>
              <a:gd name="connsiteX80" fmla="*/ 830181 w 1021409"/>
              <a:gd name="connsiteY80" fmla="*/ 761456 h 920990"/>
              <a:gd name="connsiteX81" fmla="*/ 850331 w 1021409"/>
              <a:gd name="connsiteY81" fmla="*/ 752526 h 920990"/>
              <a:gd name="connsiteX82" fmla="*/ 851968 w 1021409"/>
              <a:gd name="connsiteY82" fmla="*/ 751818 h 920990"/>
              <a:gd name="connsiteX83" fmla="*/ 857153 w 1021409"/>
              <a:gd name="connsiteY83" fmla="*/ 749526 h 920990"/>
              <a:gd name="connsiteX84" fmla="*/ 862411 w 1021409"/>
              <a:gd name="connsiteY84" fmla="*/ 747684 h 920990"/>
              <a:gd name="connsiteX85" fmla="*/ 877970 w 1021409"/>
              <a:gd name="connsiteY85" fmla="*/ 742198 h 920990"/>
              <a:gd name="connsiteX86" fmla="*/ 903209 w 1021409"/>
              <a:gd name="connsiteY86" fmla="*/ 733335 h 920990"/>
              <a:gd name="connsiteX87" fmla="*/ 910712 w 1021409"/>
              <a:gd name="connsiteY87" fmla="*/ 730690 h 920990"/>
              <a:gd name="connsiteX88" fmla="*/ 929279 w 1021409"/>
              <a:gd name="connsiteY88" fmla="*/ 724196 h 920990"/>
              <a:gd name="connsiteX89" fmla="*/ 932999 w 1021409"/>
              <a:gd name="connsiteY89" fmla="*/ 722889 h 920990"/>
              <a:gd name="connsiteX90" fmla="*/ 946934 w 1021409"/>
              <a:gd name="connsiteY90" fmla="*/ 717993 h 920990"/>
              <a:gd name="connsiteX91" fmla="*/ 964399 w 1021409"/>
              <a:gd name="connsiteY91" fmla="*/ 711935 h 920990"/>
              <a:gd name="connsiteX92" fmla="*/ 980593 w 1021409"/>
              <a:gd name="connsiteY92" fmla="*/ 706294 h 920990"/>
              <a:gd name="connsiteX93" fmla="*/ 1003519 w 1021409"/>
              <a:gd name="connsiteY93" fmla="*/ 698326 h 920990"/>
              <a:gd name="connsiteX94" fmla="*/ 1012750 w 1021409"/>
              <a:gd name="connsiteY94" fmla="*/ 686301 h 920990"/>
              <a:gd name="connsiteX95" fmla="*/ 1022018 w 1021409"/>
              <a:gd name="connsiteY95" fmla="*/ 674325 h 920990"/>
              <a:gd name="connsiteX96" fmla="*/ 1019069 w 1021409"/>
              <a:gd name="connsiteY96" fmla="*/ 658947 h 920990"/>
              <a:gd name="connsiteX97" fmla="*/ 1016411 w 1021409"/>
              <a:gd name="connsiteY97" fmla="*/ 647280 h 920990"/>
              <a:gd name="connsiteX98" fmla="*/ 1012782 w 1021409"/>
              <a:gd name="connsiteY98" fmla="*/ 631416 h 920990"/>
              <a:gd name="connsiteX99" fmla="*/ 1010119 w 1021409"/>
              <a:gd name="connsiteY99" fmla="*/ 619377 h 920990"/>
              <a:gd name="connsiteX100" fmla="*/ 1004726 w 1021409"/>
              <a:gd name="connsiteY100" fmla="*/ 596030 h 920990"/>
              <a:gd name="connsiteX101" fmla="*/ 990092 w 1021409"/>
              <a:gd name="connsiteY101" fmla="*/ 547639 h 920990"/>
              <a:gd name="connsiteX102" fmla="*/ 986014 w 1021409"/>
              <a:gd name="connsiteY102" fmla="*/ 534125 h 920990"/>
              <a:gd name="connsiteX103" fmla="*/ 984517 w 1021409"/>
              <a:gd name="connsiteY103" fmla="*/ 529165 h 920990"/>
              <a:gd name="connsiteX104" fmla="*/ 981605 w 1021409"/>
              <a:gd name="connsiteY104" fmla="*/ 519268 h 920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021409" h="920990">
                <a:moveTo>
                  <a:pt x="981605" y="519268"/>
                </a:moveTo>
                <a:lnTo>
                  <a:pt x="977386" y="505464"/>
                </a:lnTo>
                <a:lnTo>
                  <a:pt x="972378" y="488801"/>
                </a:lnTo>
                <a:lnTo>
                  <a:pt x="953507" y="484009"/>
                </a:lnTo>
                <a:lnTo>
                  <a:pt x="930722" y="478759"/>
                </a:lnTo>
                <a:lnTo>
                  <a:pt x="929792" y="478260"/>
                </a:lnTo>
                <a:lnTo>
                  <a:pt x="926480" y="469080"/>
                </a:lnTo>
                <a:lnTo>
                  <a:pt x="921881" y="455961"/>
                </a:lnTo>
                <a:lnTo>
                  <a:pt x="913525" y="433195"/>
                </a:lnTo>
                <a:lnTo>
                  <a:pt x="906630" y="413973"/>
                </a:lnTo>
                <a:lnTo>
                  <a:pt x="897303" y="387976"/>
                </a:lnTo>
                <a:lnTo>
                  <a:pt x="896128" y="384776"/>
                </a:lnTo>
                <a:lnTo>
                  <a:pt x="893026" y="376018"/>
                </a:lnTo>
                <a:lnTo>
                  <a:pt x="890100" y="367855"/>
                </a:lnTo>
                <a:lnTo>
                  <a:pt x="869945" y="311477"/>
                </a:lnTo>
                <a:lnTo>
                  <a:pt x="869006" y="306885"/>
                </a:lnTo>
                <a:lnTo>
                  <a:pt x="868303" y="303454"/>
                </a:lnTo>
                <a:lnTo>
                  <a:pt x="866171" y="293017"/>
                </a:lnTo>
                <a:lnTo>
                  <a:pt x="864692" y="285770"/>
                </a:lnTo>
                <a:lnTo>
                  <a:pt x="863513" y="279971"/>
                </a:lnTo>
                <a:lnTo>
                  <a:pt x="861739" y="271277"/>
                </a:lnTo>
                <a:lnTo>
                  <a:pt x="850467" y="215643"/>
                </a:lnTo>
                <a:lnTo>
                  <a:pt x="849414" y="210429"/>
                </a:lnTo>
                <a:lnTo>
                  <a:pt x="832830" y="214286"/>
                </a:lnTo>
                <a:lnTo>
                  <a:pt x="813896" y="218760"/>
                </a:lnTo>
                <a:lnTo>
                  <a:pt x="805612" y="220739"/>
                </a:lnTo>
                <a:lnTo>
                  <a:pt x="783335" y="226125"/>
                </a:lnTo>
                <a:lnTo>
                  <a:pt x="738326" y="237315"/>
                </a:lnTo>
                <a:lnTo>
                  <a:pt x="717124" y="242725"/>
                </a:lnTo>
                <a:lnTo>
                  <a:pt x="708514" y="244948"/>
                </a:lnTo>
                <a:lnTo>
                  <a:pt x="696285" y="248134"/>
                </a:lnTo>
                <a:lnTo>
                  <a:pt x="694343" y="248642"/>
                </a:lnTo>
                <a:lnTo>
                  <a:pt x="690347" y="249690"/>
                </a:lnTo>
                <a:lnTo>
                  <a:pt x="662590" y="257060"/>
                </a:lnTo>
                <a:lnTo>
                  <a:pt x="648491" y="260862"/>
                </a:lnTo>
                <a:lnTo>
                  <a:pt x="612664" y="270714"/>
                </a:lnTo>
                <a:lnTo>
                  <a:pt x="598470" y="274689"/>
                </a:lnTo>
                <a:lnTo>
                  <a:pt x="574342" y="281541"/>
                </a:lnTo>
                <a:lnTo>
                  <a:pt x="562529" y="284935"/>
                </a:lnTo>
                <a:lnTo>
                  <a:pt x="523958" y="296239"/>
                </a:lnTo>
                <a:lnTo>
                  <a:pt x="492739" y="266648"/>
                </a:lnTo>
                <a:lnTo>
                  <a:pt x="452394" y="228258"/>
                </a:lnTo>
                <a:lnTo>
                  <a:pt x="378898" y="158335"/>
                </a:lnTo>
                <a:lnTo>
                  <a:pt x="320666" y="101716"/>
                </a:lnTo>
                <a:lnTo>
                  <a:pt x="305915" y="88806"/>
                </a:lnTo>
                <a:lnTo>
                  <a:pt x="252718" y="36508"/>
                </a:lnTo>
                <a:lnTo>
                  <a:pt x="233439" y="19655"/>
                </a:lnTo>
                <a:lnTo>
                  <a:pt x="152381" y="614"/>
                </a:lnTo>
                <a:lnTo>
                  <a:pt x="129859" y="1127"/>
                </a:lnTo>
                <a:lnTo>
                  <a:pt x="91355" y="13433"/>
                </a:lnTo>
                <a:lnTo>
                  <a:pt x="74784" y="23448"/>
                </a:lnTo>
                <a:lnTo>
                  <a:pt x="65431" y="29951"/>
                </a:lnTo>
                <a:lnTo>
                  <a:pt x="61979" y="33037"/>
                </a:lnTo>
                <a:lnTo>
                  <a:pt x="35283" y="56765"/>
                </a:lnTo>
                <a:lnTo>
                  <a:pt x="33237" y="60640"/>
                </a:lnTo>
                <a:lnTo>
                  <a:pt x="18463" y="80357"/>
                </a:lnTo>
                <a:lnTo>
                  <a:pt x="2073" y="133667"/>
                </a:lnTo>
                <a:lnTo>
                  <a:pt x="608" y="196117"/>
                </a:lnTo>
                <a:lnTo>
                  <a:pt x="49545" y="266639"/>
                </a:lnTo>
                <a:lnTo>
                  <a:pt x="74884" y="279867"/>
                </a:lnTo>
                <a:lnTo>
                  <a:pt x="219409" y="354455"/>
                </a:lnTo>
                <a:lnTo>
                  <a:pt x="294833" y="391302"/>
                </a:lnTo>
                <a:lnTo>
                  <a:pt x="329308" y="408146"/>
                </a:lnTo>
                <a:lnTo>
                  <a:pt x="342000" y="450820"/>
                </a:lnTo>
                <a:lnTo>
                  <a:pt x="367639" y="536185"/>
                </a:lnTo>
                <a:lnTo>
                  <a:pt x="380585" y="578873"/>
                </a:lnTo>
                <a:lnTo>
                  <a:pt x="393618" y="621564"/>
                </a:lnTo>
                <a:lnTo>
                  <a:pt x="406732" y="664261"/>
                </a:lnTo>
                <a:lnTo>
                  <a:pt x="419933" y="706961"/>
                </a:lnTo>
                <a:lnTo>
                  <a:pt x="446579" y="792359"/>
                </a:lnTo>
                <a:lnTo>
                  <a:pt x="473556" y="877759"/>
                </a:lnTo>
                <a:lnTo>
                  <a:pt x="549460" y="899115"/>
                </a:lnTo>
                <a:lnTo>
                  <a:pt x="624689" y="921605"/>
                </a:lnTo>
                <a:lnTo>
                  <a:pt x="651716" y="897402"/>
                </a:lnTo>
                <a:lnTo>
                  <a:pt x="679301" y="874422"/>
                </a:lnTo>
                <a:lnTo>
                  <a:pt x="744913" y="818103"/>
                </a:lnTo>
                <a:lnTo>
                  <a:pt x="768438" y="797987"/>
                </a:lnTo>
                <a:lnTo>
                  <a:pt x="786914" y="782239"/>
                </a:lnTo>
                <a:lnTo>
                  <a:pt x="790761" y="778968"/>
                </a:lnTo>
                <a:lnTo>
                  <a:pt x="827894" y="762781"/>
                </a:lnTo>
                <a:lnTo>
                  <a:pt x="830181" y="761456"/>
                </a:lnTo>
                <a:lnTo>
                  <a:pt x="850331" y="752526"/>
                </a:lnTo>
                <a:lnTo>
                  <a:pt x="851968" y="751818"/>
                </a:lnTo>
                <a:lnTo>
                  <a:pt x="857153" y="749526"/>
                </a:lnTo>
                <a:lnTo>
                  <a:pt x="862411" y="747684"/>
                </a:lnTo>
                <a:lnTo>
                  <a:pt x="877970" y="742198"/>
                </a:lnTo>
                <a:lnTo>
                  <a:pt x="903209" y="733335"/>
                </a:lnTo>
                <a:lnTo>
                  <a:pt x="910712" y="730690"/>
                </a:lnTo>
                <a:lnTo>
                  <a:pt x="929279" y="724196"/>
                </a:lnTo>
                <a:lnTo>
                  <a:pt x="932999" y="722889"/>
                </a:lnTo>
                <a:lnTo>
                  <a:pt x="946934" y="717993"/>
                </a:lnTo>
                <a:lnTo>
                  <a:pt x="964399" y="711935"/>
                </a:lnTo>
                <a:lnTo>
                  <a:pt x="980593" y="706294"/>
                </a:lnTo>
                <a:lnTo>
                  <a:pt x="1003519" y="698326"/>
                </a:lnTo>
                <a:lnTo>
                  <a:pt x="1012750" y="686301"/>
                </a:lnTo>
                <a:lnTo>
                  <a:pt x="1022018" y="674325"/>
                </a:lnTo>
                <a:lnTo>
                  <a:pt x="1019069" y="658947"/>
                </a:lnTo>
                <a:lnTo>
                  <a:pt x="1016411" y="647280"/>
                </a:lnTo>
                <a:lnTo>
                  <a:pt x="1012782" y="631416"/>
                </a:lnTo>
                <a:lnTo>
                  <a:pt x="1010119" y="619377"/>
                </a:lnTo>
                <a:lnTo>
                  <a:pt x="1004726" y="596030"/>
                </a:lnTo>
                <a:lnTo>
                  <a:pt x="990092" y="547639"/>
                </a:lnTo>
                <a:lnTo>
                  <a:pt x="986014" y="534125"/>
                </a:lnTo>
                <a:lnTo>
                  <a:pt x="984517" y="529165"/>
                </a:lnTo>
                <a:lnTo>
                  <a:pt x="981605" y="51926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4956DBB5-7A3B-71E8-605E-FBD23B2EE0C8}"/>
              </a:ext>
            </a:extLst>
          </p:cNvPr>
          <p:cNvSpPr>
            <a:spLocks/>
          </p:cNvSpPr>
          <p:nvPr/>
        </p:nvSpPr>
        <p:spPr>
          <a:xfrm flipV="1">
            <a:off x="5055252" y="3699534"/>
            <a:ext cx="637386" cy="1012170"/>
          </a:xfrm>
          <a:custGeom>
            <a:avLst/>
            <a:gdLst>
              <a:gd name="connsiteX0" fmla="*/ 338315 w 434058"/>
              <a:gd name="connsiteY0" fmla="*/ 207172 h 689285"/>
              <a:gd name="connsiteX1" fmla="*/ 334844 w 434058"/>
              <a:gd name="connsiteY1" fmla="*/ 202802 h 689285"/>
              <a:gd name="connsiteX2" fmla="*/ 326360 w 434058"/>
              <a:gd name="connsiteY2" fmla="*/ 192206 h 689285"/>
              <a:gd name="connsiteX3" fmla="*/ 315081 w 434058"/>
              <a:gd name="connsiteY3" fmla="*/ 178089 h 689285"/>
              <a:gd name="connsiteX4" fmla="*/ 314901 w 434058"/>
              <a:gd name="connsiteY4" fmla="*/ 170683 h 689285"/>
              <a:gd name="connsiteX5" fmla="*/ 314783 w 434058"/>
              <a:gd name="connsiteY5" fmla="*/ 165846 h 689285"/>
              <a:gd name="connsiteX6" fmla="*/ 314530 w 434058"/>
              <a:gd name="connsiteY6" fmla="*/ 155431 h 689285"/>
              <a:gd name="connsiteX7" fmla="*/ 314235 w 434058"/>
              <a:gd name="connsiteY7" fmla="*/ 143265 h 689285"/>
              <a:gd name="connsiteX8" fmla="*/ 313841 w 434058"/>
              <a:gd name="connsiteY8" fmla="*/ 126984 h 689285"/>
              <a:gd name="connsiteX9" fmla="*/ 313680 w 434058"/>
              <a:gd name="connsiteY9" fmla="*/ 120345 h 689285"/>
              <a:gd name="connsiteX10" fmla="*/ 312931 w 434058"/>
              <a:gd name="connsiteY10" fmla="*/ 89270 h 689285"/>
              <a:gd name="connsiteX11" fmla="*/ 312288 w 434058"/>
              <a:gd name="connsiteY11" fmla="*/ 62515 h 689285"/>
              <a:gd name="connsiteX12" fmla="*/ 311251 w 434058"/>
              <a:gd name="connsiteY12" fmla="*/ 19115 h 689285"/>
              <a:gd name="connsiteX13" fmla="*/ 311125 w 434058"/>
              <a:gd name="connsiteY13" fmla="*/ 13842 h 689285"/>
              <a:gd name="connsiteX14" fmla="*/ 310808 w 434058"/>
              <a:gd name="connsiteY14" fmla="*/ 542 h 689285"/>
              <a:gd name="connsiteX15" fmla="*/ 308144 w 434058"/>
              <a:gd name="connsiteY15" fmla="*/ 610 h 689285"/>
              <a:gd name="connsiteX16" fmla="*/ 285135 w 434058"/>
              <a:gd name="connsiteY16" fmla="*/ 1277 h 689285"/>
              <a:gd name="connsiteX17" fmla="*/ 280467 w 434058"/>
              <a:gd name="connsiteY17" fmla="*/ 1422 h 689285"/>
              <a:gd name="connsiteX18" fmla="*/ 263977 w 434058"/>
              <a:gd name="connsiteY18" fmla="*/ 1976 h 689285"/>
              <a:gd name="connsiteX19" fmla="*/ 243133 w 434058"/>
              <a:gd name="connsiteY19" fmla="*/ 2747 h 689285"/>
              <a:gd name="connsiteX20" fmla="*/ 220971 w 434058"/>
              <a:gd name="connsiteY20" fmla="*/ 3655 h 689285"/>
              <a:gd name="connsiteX21" fmla="*/ 188320 w 434058"/>
              <a:gd name="connsiteY21" fmla="*/ 5162 h 689285"/>
              <a:gd name="connsiteX22" fmla="*/ 177011 w 434058"/>
              <a:gd name="connsiteY22" fmla="*/ 5729 h 689285"/>
              <a:gd name="connsiteX23" fmla="*/ 127110 w 434058"/>
              <a:gd name="connsiteY23" fmla="*/ 8524 h 689285"/>
              <a:gd name="connsiteX24" fmla="*/ 100919 w 434058"/>
              <a:gd name="connsiteY24" fmla="*/ 10180 h 689285"/>
              <a:gd name="connsiteX25" fmla="*/ 78910 w 434058"/>
              <a:gd name="connsiteY25" fmla="*/ 11673 h 689285"/>
              <a:gd name="connsiteX26" fmla="*/ 80933 w 434058"/>
              <a:gd name="connsiteY26" fmla="*/ 63631 h 689285"/>
              <a:gd name="connsiteX27" fmla="*/ 81676 w 434058"/>
              <a:gd name="connsiteY27" fmla="*/ 75248 h 689285"/>
              <a:gd name="connsiteX28" fmla="*/ 83040 w 434058"/>
              <a:gd name="connsiteY28" fmla="*/ 96517 h 689285"/>
              <a:gd name="connsiteX29" fmla="*/ 83465 w 434058"/>
              <a:gd name="connsiteY29" fmla="*/ 103119 h 689285"/>
              <a:gd name="connsiteX30" fmla="*/ 83656 w 434058"/>
              <a:gd name="connsiteY30" fmla="*/ 106096 h 689285"/>
              <a:gd name="connsiteX31" fmla="*/ 84315 w 434058"/>
              <a:gd name="connsiteY31" fmla="*/ 116343 h 689285"/>
              <a:gd name="connsiteX32" fmla="*/ 84898 w 434058"/>
              <a:gd name="connsiteY32" fmla="*/ 125382 h 689285"/>
              <a:gd name="connsiteX33" fmla="*/ 85520 w 434058"/>
              <a:gd name="connsiteY33" fmla="*/ 135038 h 689285"/>
              <a:gd name="connsiteX34" fmla="*/ 86144 w 434058"/>
              <a:gd name="connsiteY34" fmla="*/ 144695 h 689285"/>
              <a:gd name="connsiteX35" fmla="*/ 86443 w 434058"/>
              <a:gd name="connsiteY35" fmla="*/ 149323 h 689285"/>
              <a:gd name="connsiteX36" fmla="*/ 88195 w 434058"/>
              <a:gd name="connsiteY36" fmla="*/ 176355 h 689285"/>
              <a:gd name="connsiteX37" fmla="*/ 88871 w 434058"/>
              <a:gd name="connsiteY37" fmla="*/ 186756 h 689285"/>
              <a:gd name="connsiteX38" fmla="*/ 89352 w 434058"/>
              <a:gd name="connsiteY38" fmla="*/ 194148 h 689285"/>
              <a:gd name="connsiteX39" fmla="*/ 89833 w 434058"/>
              <a:gd name="connsiteY39" fmla="*/ 201545 h 689285"/>
              <a:gd name="connsiteX40" fmla="*/ 91430 w 434058"/>
              <a:gd name="connsiteY40" fmla="*/ 226026 h 689285"/>
              <a:gd name="connsiteX41" fmla="*/ 93270 w 434058"/>
              <a:gd name="connsiteY41" fmla="*/ 254138 h 689285"/>
              <a:gd name="connsiteX42" fmla="*/ 94826 w 434058"/>
              <a:gd name="connsiteY42" fmla="*/ 277821 h 689285"/>
              <a:gd name="connsiteX43" fmla="*/ 79792 w 434058"/>
              <a:gd name="connsiteY43" fmla="*/ 285054 h 689285"/>
              <a:gd name="connsiteX44" fmla="*/ 78546 w 434058"/>
              <a:gd name="connsiteY44" fmla="*/ 286116 h 689285"/>
              <a:gd name="connsiteX45" fmla="*/ 73230 w 434058"/>
              <a:gd name="connsiteY45" fmla="*/ 288199 h 689285"/>
              <a:gd name="connsiteX46" fmla="*/ 59224 w 434058"/>
              <a:gd name="connsiteY46" fmla="*/ 295845 h 689285"/>
              <a:gd name="connsiteX47" fmla="*/ 54204 w 434058"/>
              <a:gd name="connsiteY47" fmla="*/ 298472 h 689285"/>
              <a:gd name="connsiteX48" fmla="*/ 51813 w 434058"/>
              <a:gd name="connsiteY48" fmla="*/ 299729 h 689285"/>
              <a:gd name="connsiteX49" fmla="*/ 46685 w 434058"/>
              <a:gd name="connsiteY49" fmla="*/ 300837 h 689285"/>
              <a:gd name="connsiteX50" fmla="*/ 40769 w 434058"/>
              <a:gd name="connsiteY50" fmla="*/ 305193 h 689285"/>
              <a:gd name="connsiteX51" fmla="*/ 19513 w 434058"/>
              <a:gd name="connsiteY51" fmla="*/ 313511 h 689285"/>
              <a:gd name="connsiteX52" fmla="*/ 11580 w 434058"/>
              <a:gd name="connsiteY52" fmla="*/ 317903 h 689285"/>
              <a:gd name="connsiteX53" fmla="*/ 450 w 434058"/>
              <a:gd name="connsiteY53" fmla="*/ 323939 h 689285"/>
              <a:gd name="connsiteX54" fmla="*/ 54056 w 434058"/>
              <a:gd name="connsiteY54" fmla="*/ 424125 h 689285"/>
              <a:gd name="connsiteX55" fmla="*/ 63844 w 434058"/>
              <a:gd name="connsiteY55" fmla="*/ 441323 h 689285"/>
              <a:gd name="connsiteX56" fmla="*/ 70907 w 434058"/>
              <a:gd name="connsiteY56" fmla="*/ 453802 h 689285"/>
              <a:gd name="connsiteX57" fmla="*/ 78567 w 434058"/>
              <a:gd name="connsiteY57" fmla="*/ 465279 h 689285"/>
              <a:gd name="connsiteX58" fmla="*/ 84124 w 434058"/>
              <a:gd name="connsiteY58" fmla="*/ 495857 h 689285"/>
              <a:gd name="connsiteX59" fmla="*/ 29561 w 434058"/>
              <a:gd name="connsiteY59" fmla="*/ 538623 h 689285"/>
              <a:gd name="connsiteX60" fmla="*/ 103854 w 434058"/>
              <a:gd name="connsiteY60" fmla="*/ 577278 h 689285"/>
              <a:gd name="connsiteX61" fmla="*/ 89554 w 434058"/>
              <a:gd name="connsiteY61" fmla="*/ 608002 h 689285"/>
              <a:gd name="connsiteX62" fmla="*/ 55187 w 434058"/>
              <a:gd name="connsiteY62" fmla="*/ 618714 h 689285"/>
              <a:gd name="connsiteX63" fmla="*/ 53079 w 434058"/>
              <a:gd name="connsiteY63" fmla="*/ 629773 h 689285"/>
              <a:gd name="connsiteX64" fmla="*/ 42241 w 434058"/>
              <a:gd name="connsiteY64" fmla="*/ 686756 h 689285"/>
              <a:gd name="connsiteX65" fmla="*/ 50566 w 434058"/>
              <a:gd name="connsiteY65" fmla="*/ 689828 h 689285"/>
              <a:gd name="connsiteX66" fmla="*/ 59759 w 434058"/>
              <a:gd name="connsiteY66" fmla="*/ 663632 h 689285"/>
              <a:gd name="connsiteX67" fmla="*/ 82406 w 434058"/>
              <a:gd name="connsiteY67" fmla="*/ 661756 h 689285"/>
              <a:gd name="connsiteX68" fmla="*/ 110214 w 434058"/>
              <a:gd name="connsiteY68" fmla="*/ 659609 h 689285"/>
              <a:gd name="connsiteX69" fmla="*/ 116344 w 434058"/>
              <a:gd name="connsiteY69" fmla="*/ 658412 h 689285"/>
              <a:gd name="connsiteX70" fmla="*/ 149095 w 434058"/>
              <a:gd name="connsiteY70" fmla="*/ 652416 h 689285"/>
              <a:gd name="connsiteX71" fmla="*/ 161299 w 434058"/>
              <a:gd name="connsiteY71" fmla="*/ 648649 h 689285"/>
              <a:gd name="connsiteX72" fmla="*/ 174645 w 434058"/>
              <a:gd name="connsiteY72" fmla="*/ 643109 h 689285"/>
              <a:gd name="connsiteX73" fmla="*/ 175840 w 434058"/>
              <a:gd name="connsiteY73" fmla="*/ 642839 h 689285"/>
              <a:gd name="connsiteX74" fmla="*/ 177529 w 434058"/>
              <a:gd name="connsiteY74" fmla="*/ 642441 h 689285"/>
              <a:gd name="connsiteX75" fmla="*/ 183610 w 434058"/>
              <a:gd name="connsiteY75" fmla="*/ 639849 h 689285"/>
              <a:gd name="connsiteX76" fmla="*/ 189182 w 434058"/>
              <a:gd name="connsiteY76" fmla="*/ 631283 h 689285"/>
              <a:gd name="connsiteX77" fmla="*/ 196279 w 434058"/>
              <a:gd name="connsiteY77" fmla="*/ 624232 h 689285"/>
              <a:gd name="connsiteX78" fmla="*/ 197969 w 434058"/>
              <a:gd name="connsiteY78" fmla="*/ 622376 h 689285"/>
              <a:gd name="connsiteX79" fmla="*/ 198354 w 434058"/>
              <a:gd name="connsiteY79" fmla="*/ 622107 h 689285"/>
              <a:gd name="connsiteX80" fmla="*/ 205690 w 434058"/>
              <a:gd name="connsiteY80" fmla="*/ 619255 h 689285"/>
              <a:gd name="connsiteX81" fmla="*/ 206838 w 434058"/>
              <a:gd name="connsiteY81" fmla="*/ 618599 h 689285"/>
              <a:gd name="connsiteX82" fmla="*/ 209454 w 434058"/>
              <a:gd name="connsiteY82" fmla="*/ 617072 h 689285"/>
              <a:gd name="connsiteX83" fmla="*/ 220693 w 434058"/>
              <a:gd name="connsiteY83" fmla="*/ 590190 h 689285"/>
              <a:gd name="connsiteX84" fmla="*/ 223484 w 434058"/>
              <a:gd name="connsiteY84" fmla="*/ 582608 h 689285"/>
              <a:gd name="connsiteX85" fmla="*/ 226701 w 434058"/>
              <a:gd name="connsiteY85" fmla="*/ 572602 h 689285"/>
              <a:gd name="connsiteX86" fmla="*/ 227770 w 434058"/>
              <a:gd name="connsiteY86" fmla="*/ 569524 h 689285"/>
              <a:gd name="connsiteX87" fmla="*/ 235217 w 434058"/>
              <a:gd name="connsiteY87" fmla="*/ 547667 h 689285"/>
              <a:gd name="connsiteX88" fmla="*/ 239085 w 434058"/>
              <a:gd name="connsiteY88" fmla="*/ 536355 h 689285"/>
              <a:gd name="connsiteX89" fmla="*/ 244992 w 434058"/>
              <a:gd name="connsiteY89" fmla="*/ 519107 h 689285"/>
              <a:gd name="connsiteX90" fmla="*/ 246512 w 434058"/>
              <a:gd name="connsiteY90" fmla="*/ 519041 h 689285"/>
              <a:gd name="connsiteX91" fmla="*/ 250295 w 434058"/>
              <a:gd name="connsiteY91" fmla="*/ 518880 h 689285"/>
              <a:gd name="connsiteX92" fmla="*/ 260637 w 434058"/>
              <a:gd name="connsiteY92" fmla="*/ 518455 h 689285"/>
              <a:gd name="connsiteX93" fmla="*/ 268037 w 434058"/>
              <a:gd name="connsiteY93" fmla="*/ 519404 h 689285"/>
              <a:gd name="connsiteX94" fmla="*/ 276000 w 434058"/>
              <a:gd name="connsiteY94" fmla="*/ 459177 h 689285"/>
              <a:gd name="connsiteX95" fmla="*/ 297889 w 434058"/>
              <a:gd name="connsiteY95" fmla="*/ 458730 h 689285"/>
              <a:gd name="connsiteX96" fmla="*/ 303307 w 434058"/>
              <a:gd name="connsiteY96" fmla="*/ 451029 h 689285"/>
              <a:gd name="connsiteX97" fmla="*/ 305737 w 434058"/>
              <a:gd name="connsiteY97" fmla="*/ 447562 h 689285"/>
              <a:gd name="connsiteX98" fmla="*/ 306566 w 434058"/>
              <a:gd name="connsiteY98" fmla="*/ 440007 h 689285"/>
              <a:gd name="connsiteX99" fmla="*/ 305530 w 434058"/>
              <a:gd name="connsiteY99" fmla="*/ 435161 h 689285"/>
              <a:gd name="connsiteX100" fmla="*/ 305440 w 434058"/>
              <a:gd name="connsiteY100" fmla="*/ 429416 h 689285"/>
              <a:gd name="connsiteX101" fmla="*/ 310481 w 434058"/>
              <a:gd name="connsiteY101" fmla="*/ 418793 h 689285"/>
              <a:gd name="connsiteX102" fmla="*/ 341664 w 434058"/>
              <a:gd name="connsiteY102" fmla="*/ 406259 h 689285"/>
              <a:gd name="connsiteX103" fmla="*/ 356055 w 434058"/>
              <a:gd name="connsiteY103" fmla="*/ 400192 h 689285"/>
              <a:gd name="connsiteX104" fmla="*/ 359562 w 434058"/>
              <a:gd name="connsiteY104" fmla="*/ 398885 h 689285"/>
              <a:gd name="connsiteX105" fmla="*/ 366924 w 434058"/>
              <a:gd name="connsiteY105" fmla="*/ 396131 h 689285"/>
              <a:gd name="connsiteX106" fmla="*/ 372650 w 434058"/>
              <a:gd name="connsiteY106" fmla="*/ 393835 h 689285"/>
              <a:gd name="connsiteX107" fmla="*/ 373856 w 434058"/>
              <a:gd name="connsiteY107" fmla="*/ 393295 h 689285"/>
              <a:gd name="connsiteX108" fmla="*/ 382884 w 434058"/>
              <a:gd name="connsiteY108" fmla="*/ 389301 h 689285"/>
              <a:gd name="connsiteX109" fmla="*/ 397031 w 434058"/>
              <a:gd name="connsiteY109" fmla="*/ 384078 h 689285"/>
              <a:gd name="connsiteX110" fmla="*/ 434508 w 434058"/>
              <a:gd name="connsiteY110" fmla="*/ 369113 h 689285"/>
              <a:gd name="connsiteX111" fmla="*/ 434449 w 434058"/>
              <a:gd name="connsiteY111" fmla="*/ 350163 h 689285"/>
              <a:gd name="connsiteX112" fmla="*/ 434413 w 434058"/>
              <a:gd name="connsiteY112" fmla="*/ 338487 h 689285"/>
              <a:gd name="connsiteX113" fmla="*/ 434357 w 434058"/>
              <a:gd name="connsiteY113" fmla="*/ 320558 h 689285"/>
              <a:gd name="connsiteX114" fmla="*/ 434324 w 434058"/>
              <a:gd name="connsiteY114" fmla="*/ 309826 h 689285"/>
              <a:gd name="connsiteX115" fmla="*/ 434300 w 434058"/>
              <a:gd name="connsiteY115" fmla="*/ 301889 h 689285"/>
              <a:gd name="connsiteX116" fmla="*/ 434276 w 434058"/>
              <a:gd name="connsiteY116" fmla="*/ 294252 h 689285"/>
              <a:gd name="connsiteX117" fmla="*/ 434168 w 434058"/>
              <a:gd name="connsiteY117" fmla="*/ 259325 h 689285"/>
              <a:gd name="connsiteX118" fmla="*/ 434129 w 434058"/>
              <a:gd name="connsiteY118" fmla="*/ 246623 h 689285"/>
              <a:gd name="connsiteX119" fmla="*/ 434118 w 434058"/>
              <a:gd name="connsiteY119" fmla="*/ 243016 h 689285"/>
              <a:gd name="connsiteX120" fmla="*/ 434114 w 434058"/>
              <a:gd name="connsiteY120" fmla="*/ 241532 h 689285"/>
              <a:gd name="connsiteX121" fmla="*/ 434095 w 434058"/>
              <a:gd name="connsiteY121" fmla="*/ 235601 h 689285"/>
              <a:gd name="connsiteX122" fmla="*/ 434004 w 434058"/>
              <a:gd name="connsiteY122" fmla="*/ 205960 h 689285"/>
              <a:gd name="connsiteX123" fmla="*/ 424998 w 434058"/>
              <a:gd name="connsiteY123" fmla="*/ 205996 h 689285"/>
              <a:gd name="connsiteX124" fmla="*/ 417116 w 434058"/>
              <a:gd name="connsiteY124" fmla="*/ 206042 h 689285"/>
              <a:gd name="connsiteX125" fmla="*/ 404732 w 434058"/>
              <a:gd name="connsiteY125" fmla="*/ 206141 h 689285"/>
              <a:gd name="connsiteX126" fmla="*/ 401467 w 434058"/>
              <a:gd name="connsiteY126" fmla="*/ 206169 h 689285"/>
              <a:gd name="connsiteX127" fmla="*/ 390528 w 434058"/>
              <a:gd name="connsiteY127" fmla="*/ 206287 h 689285"/>
              <a:gd name="connsiteX128" fmla="*/ 385837 w 434058"/>
              <a:gd name="connsiteY128" fmla="*/ 206346 h 689285"/>
              <a:gd name="connsiteX129" fmla="*/ 370658 w 434058"/>
              <a:gd name="connsiteY129" fmla="*/ 206559 h 689285"/>
              <a:gd name="connsiteX130" fmla="*/ 362459 w 434058"/>
              <a:gd name="connsiteY130" fmla="*/ 206695 h 689285"/>
              <a:gd name="connsiteX131" fmla="*/ 354298 w 434058"/>
              <a:gd name="connsiteY131" fmla="*/ 206845 h 689285"/>
              <a:gd name="connsiteX132" fmla="*/ 345781 w 434058"/>
              <a:gd name="connsiteY132" fmla="*/ 207013 h 689285"/>
              <a:gd name="connsiteX133" fmla="*/ 338315 w 434058"/>
              <a:gd name="connsiteY133" fmla="*/ 207172 h 68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434058" h="689285">
                <a:moveTo>
                  <a:pt x="338315" y="207172"/>
                </a:moveTo>
                <a:lnTo>
                  <a:pt x="334844" y="202802"/>
                </a:lnTo>
                <a:lnTo>
                  <a:pt x="326360" y="192206"/>
                </a:lnTo>
                <a:lnTo>
                  <a:pt x="315081" y="178089"/>
                </a:lnTo>
                <a:lnTo>
                  <a:pt x="314901" y="170683"/>
                </a:lnTo>
                <a:lnTo>
                  <a:pt x="314783" y="165846"/>
                </a:lnTo>
                <a:lnTo>
                  <a:pt x="314530" y="155431"/>
                </a:lnTo>
                <a:lnTo>
                  <a:pt x="314235" y="143265"/>
                </a:lnTo>
                <a:lnTo>
                  <a:pt x="313841" y="126984"/>
                </a:lnTo>
                <a:lnTo>
                  <a:pt x="313680" y="120345"/>
                </a:lnTo>
                <a:lnTo>
                  <a:pt x="312931" y="89270"/>
                </a:lnTo>
                <a:lnTo>
                  <a:pt x="312288" y="62515"/>
                </a:lnTo>
                <a:lnTo>
                  <a:pt x="311251" y="19115"/>
                </a:lnTo>
                <a:lnTo>
                  <a:pt x="311125" y="13842"/>
                </a:lnTo>
                <a:lnTo>
                  <a:pt x="310808" y="542"/>
                </a:lnTo>
                <a:lnTo>
                  <a:pt x="308144" y="610"/>
                </a:lnTo>
                <a:lnTo>
                  <a:pt x="285135" y="1277"/>
                </a:lnTo>
                <a:lnTo>
                  <a:pt x="280467" y="1422"/>
                </a:lnTo>
                <a:lnTo>
                  <a:pt x="263977" y="1976"/>
                </a:lnTo>
                <a:lnTo>
                  <a:pt x="243133" y="2747"/>
                </a:lnTo>
                <a:lnTo>
                  <a:pt x="220971" y="3655"/>
                </a:lnTo>
                <a:lnTo>
                  <a:pt x="188320" y="5162"/>
                </a:lnTo>
                <a:lnTo>
                  <a:pt x="177011" y="5729"/>
                </a:lnTo>
                <a:lnTo>
                  <a:pt x="127110" y="8524"/>
                </a:lnTo>
                <a:lnTo>
                  <a:pt x="100919" y="10180"/>
                </a:lnTo>
                <a:lnTo>
                  <a:pt x="78910" y="11673"/>
                </a:lnTo>
                <a:lnTo>
                  <a:pt x="80933" y="63631"/>
                </a:lnTo>
                <a:lnTo>
                  <a:pt x="81676" y="75248"/>
                </a:lnTo>
                <a:lnTo>
                  <a:pt x="83040" y="96517"/>
                </a:lnTo>
                <a:lnTo>
                  <a:pt x="83465" y="103119"/>
                </a:lnTo>
                <a:lnTo>
                  <a:pt x="83656" y="106096"/>
                </a:lnTo>
                <a:lnTo>
                  <a:pt x="84315" y="116343"/>
                </a:lnTo>
                <a:lnTo>
                  <a:pt x="84898" y="125382"/>
                </a:lnTo>
                <a:lnTo>
                  <a:pt x="85520" y="135038"/>
                </a:lnTo>
                <a:lnTo>
                  <a:pt x="86144" y="144695"/>
                </a:lnTo>
                <a:lnTo>
                  <a:pt x="86443" y="149323"/>
                </a:lnTo>
                <a:lnTo>
                  <a:pt x="88195" y="176355"/>
                </a:lnTo>
                <a:lnTo>
                  <a:pt x="88871" y="186756"/>
                </a:lnTo>
                <a:lnTo>
                  <a:pt x="89352" y="194148"/>
                </a:lnTo>
                <a:lnTo>
                  <a:pt x="89833" y="201545"/>
                </a:lnTo>
                <a:lnTo>
                  <a:pt x="91430" y="226026"/>
                </a:lnTo>
                <a:lnTo>
                  <a:pt x="93270" y="254138"/>
                </a:lnTo>
                <a:lnTo>
                  <a:pt x="94826" y="277821"/>
                </a:lnTo>
                <a:lnTo>
                  <a:pt x="79792" y="285054"/>
                </a:lnTo>
                <a:lnTo>
                  <a:pt x="78546" y="286116"/>
                </a:lnTo>
                <a:lnTo>
                  <a:pt x="73230" y="288199"/>
                </a:lnTo>
                <a:lnTo>
                  <a:pt x="59224" y="295845"/>
                </a:lnTo>
                <a:lnTo>
                  <a:pt x="54204" y="298472"/>
                </a:lnTo>
                <a:lnTo>
                  <a:pt x="51813" y="299729"/>
                </a:lnTo>
                <a:lnTo>
                  <a:pt x="46685" y="300837"/>
                </a:lnTo>
                <a:lnTo>
                  <a:pt x="40769" y="305193"/>
                </a:lnTo>
                <a:lnTo>
                  <a:pt x="19513" y="313511"/>
                </a:lnTo>
                <a:lnTo>
                  <a:pt x="11580" y="317903"/>
                </a:lnTo>
                <a:lnTo>
                  <a:pt x="450" y="323939"/>
                </a:lnTo>
                <a:lnTo>
                  <a:pt x="54056" y="424125"/>
                </a:lnTo>
                <a:lnTo>
                  <a:pt x="63844" y="441323"/>
                </a:lnTo>
                <a:lnTo>
                  <a:pt x="70907" y="453802"/>
                </a:lnTo>
                <a:lnTo>
                  <a:pt x="78567" y="465279"/>
                </a:lnTo>
                <a:lnTo>
                  <a:pt x="84124" y="495857"/>
                </a:lnTo>
                <a:lnTo>
                  <a:pt x="29561" y="538623"/>
                </a:lnTo>
                <a:lnTo>
                  <a:pt x="103854" y="577278"/>
                </a:lnTo>
                <a:lnTo>
                  <a:pt x="89554" y="608002"/>
                </a:lnTo>
                <a:lnTo>
                  <a:pt x="55187" y="618714"/>
                </a:lnTo>
                <a:lnTo>
                  <a:pt x="53079" y="629773"/>
                </a:lnTo>
                <a:lnTo>
                  <a:pt x="42241" y="686756"/>
                </a:lnTo>
                <a:lnTo>
                  <a:pt x="50566" y="689828"/>
                </a:lnTo>
                <a:lnTo>
                  <a:pt x="59759" y="663632"/>
                </a:lnTo>
                <a:lnTo>
                  <a:pt x="82406" y="661756"/>
                </a:lnTo>
                <a:lnTo>
                  <a:pt x="110214" y="659609"/>
                </a:lnTo>
                <a:lnTo>
                  <a:pt x="116344" y="658412"/>
                </a:lnTo>
                <a:lnTo>
                  <a:pt x="149095" y="652416"/>
                </a:lnTo>
                <a:lnTo>
                  <a:pt x="161299" y="648649"/>
                </a:lnTo>
                <a:lnTo>
                  <a:pt x="174645" y="643109"/>
                </a:lnTo>
                <a:lnTo>
                  <a:pt x="175840" y="642839"/>
                </a:lnTo>
                <a:lnTo>
                  <a:pt x="177529" y="642441"/>
                </a:lnTo>
                <a:lnTo>
                  <a:pt x="183610" y="639849"/>
                </a:lnTo>
                <a:lnTo>
                  <a:pt x="189182" y="631283"/>
                </a:lnTo>
                <a:lnTo>
                  <a:pt x="196279" y="624232"/>
                </a:lnTo>
                <a:lnTo>
                  <a:pt x="197969" y="622376"/>
                </a:lnTo>
                <a:lnTo>
                  <a:pt x="198354" y="622107"/>
                </a:lnTo>
                <a:lnTo>
                  <a:pt x="205690" y="619255"/>
                </a:lnTo>
                <a:lnTo>
                  <a:pt x="206838" y="618599"/>
                </a:lnTo>
                <a:lnTo>
                  <a:pt x="209454" y="617072"/>
                </a:lnTo>
                <a:lnTo>
                  <a:pt x="220693" y="590190"/>
                </a:lnTo>
                <a:lnTo>
                  <a:pt x="223484" y="582608"/>
                </a:lnTo>
                <a:lnTo>
                  <a:pt x="226701" y="572602"/>
                </a:lnTo>
                <a:lnTo>
                  <a:pt x="227770" y="569524"/>
                </a:lnTo>
                <a:lnTo>
                  <a:pt x="235217" y="547667"/>
                </a:lnTo>
                <a:lnTo>
                  <a:pt x="239085" y="536355"/>
                </a:lnTo>
                <a:lnTo>
                  <a:pt x="244992" y="519107"/>
                </a:lnTo>
                <a:lnTo>
                  <a:pt x="246512" y="519041"/>
                </a:lnTo>
                <a:lnTo>
                  <a:pt x="250295" y="518880"/>
                </a:lnTo>
                <a:lnTo>
                  <a:pt x="260637" y="518455"/>
                </a:lnTo>
                <a:lnTo>
                  <a:pt x="268037" y="519404"/>
                </a:lnTo>
                <a:lnTo>
                  <a:pt x="276000" y="459177"/>
                </a:lnTo>
                <a:lnTo>
                  <a:pt x="297889" y="458730"/>
                </a:lnTo>
                <a:lnTo>
                  <a:pt x="303307" y="451029"/>
                </a:lnTo>
                <a:lnTo>
                  <a:pt x="305737" y="447562"/>
                </a:lnTo>
                <a:lnTo>
                  <a:pt x="306566" y="440007"/>
                </a:lnTo>
                <a:lnTo>
                  <a:pt x="305530" y="435161"/>
                </a:lnTo>
                <a:lnTo>
                  <a:pt x="305440" y="429416"/>
                </a:lnTo>
                <a:lnTo>
                  <a:pt x="310481" y="418793"/>
                </a:lnTo>
                <a:lnTo>
                  <a:pt x="341664" y="406259"/>
                </a:lnTo>
                <a:lnTo>
                  <a:pt x="356055" y="400192"/>
                </a:lnTo>
                <a:lnTo>
                  <a:pt x="359562" y="398885"/>
                </a:lnTo>
                <a:lnTo>
                  <a:pt x="366924" y="396131"/>
                </a:lnTo>
                <a:lnTo>
                  <a:pt x="372650" y="393835"/>
                </a:lnTo>
                <a:lnTo>
                  <a:pt x="373856" y="393295"/>
                </a:lnTo>
                <a:lnTo>
                  <a:pt x="382884" y="389301"/>
                </a:lnTo>
                <a:lnTo>
                  <a:pt x="397031" y="384078"/>
                </a:lnTo>
                <a:lnTo>
                  <a:pt x="434508" y="369113"/>
                </a:lnTo>
                <a:lnTo>
                  <a:pt x="434449" y="350163"/>
                </a:lnTo>
                <a:lnTo>
                  <a:pt x="434413" y="338487"/>
                </a:lnTo>
                <a:lnTo>
                  <a:pt x="434357" y="320558"/>
                </a:lnTo>
                <a:lnTo>
                  <a:pt x="434324" y="309826"/>
                </a:lnTo>
                <a:lnTo>
                  <a:pt x="434300" y="301889"/>
                </a:lnTo>
                <a:lnTo>
                  <a:pt x="434276" y="294252"/>
                </a:lnTo>
                <a:lnTo>
                  <a:pt x="434168" y="259325"/>
                </a:lnTo>
                <a:lnTo>
                  <a:pt x="434129" y="246623"/>
                </a:lnTo>
                <a:lnTo>
                  <a:pt x="434118" y="243016"/>
                </a:lnTo>
                <a:lnTo>
                  <a:pt x="434114" y="241532"/>
                </a:lnTo>
                <a:lnTo>
                  <a:pt x="434095" y="235601"/>
                </a:lnTo>
                <a:lnTo>
                  <a:pt x="434004" y="205960"/>
                </a:lnTo>
                <a:lnTo>
                  <a:pt x="424998" y="205996"/>
                </a:lnTo>
                <a:lnTo>
                  <a:pt x="417116" y="206042"/>
                </a:lnTo>
                <a:lnTo>
                  <a:pt x="404732" y="206141"/>
                </a:lnTo>
                <a:lnTo>
                  <a:pt x="401467" y="206169"/>
                </a:lnTo>
                <a:lnTo>
                  <a:pt x="390528" y="206287"/>
                </a:lnTo>
                <a:lnTo>
                  <a:pt x="385837" y="206346"/>
                </a:lnTo>
                <a:lnTo>
                  <a:pt x="370658" y="206559"/>
                </a:lnTo>
                <a:lnTo>
                  <a:pt x="362459" y="206695"/>
                </a:lnTo>
                <a:lnTo>
                  <a:pt x="354298" y="206845"/>
                </a:lnTo>
                <a:lnTo>
                  <a:pt x="345781" y="207013"/>
                </a:lnTo>
                <a:lnTo>
                  <a:pt x="338315" y="207172"/>
                </a:lnTo>
                <a:close/>
              </a:path>
            </a:pathLst>
          </a:custGeom>
          <a:solidFill>
            <a:srgbClr val="7030A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001D27D-FEF6-06C8-1F44-32FEDD91207C}"/>
              </a:ext>
            </a:extLst>
          </p:cNvPr>
          <p:cNvSpPr>
            <a:spLocks/>
          </p:cNvSpPr>
          <p:nvPr/>
        </p:nvSpPr>
        <p:spPr>
          <a:xfrm flipV="1">
            <a:off x="5236752" y="2158277"/>
            <a:ext cx="695643" cy="556397"/>
          </a:xfrm>
          <a:custGeom>
            <a:avLst/>
            <a:gdLst>
              <a:gd name="connsiteX0" fmla="*/ 472777 w 473731"/>
              <a:gd name="connsiteY0" fmla="*/ 90446 h 378905"/>
              <a:gd name="connsiteX1" fmla="*/ 473149 w 473731"/>
              <a:gd name="connsiteY1" fmla="*/ 82995 h 378905"/>
              <a:gd name="connsiteX2" fmla="*/ 474164 w 473731"/>
              <a:gd name="connsiteY2" fmla="*/ 61400 h 378905"/>
              <a:gd name="connsiteX3" fmla="*/ 471546 w 473731"/>
              <a:gd name="connsiteY3" fmla="*/ 58758 h 378905"/>
              <a:gd name="connsiteX4" fmla="*/ 470706 w 473731"/>
              <a:gd name="connsiteY4" fmla="*/ 57878 h 378905"/>
              <a:gd name="connsiteX5" fmla="*/ 461620 w 473731"/>
              <a:gd name="connsiteY5" fmla="*/ 48689 h 378905"/>
              <a:gd name="connsiteX6" fmla="*/ 457472 w 473731"/>
              <a:gd name="connsiteY6" fmla="*/ 44460 h 378905"/>
              <a:gd name="connsiteX7" fmla="*/ 445975 w 473731"/>
              <a:gd name="connsiteY7" fmla="*/ 32816 h 378905"/>
              <a:gd name="connsiteX8" fmla="*/ 434842 w 473731"/>
              <a:gd name="connsiteY8" fmla="*/ 21539 h 378905"/>
              <a:gd name="connsiteX9" fmla="*/ 431549 w 473731"/>
              <a:gd name="connsiteY9" fmla="*/ 18190 h 378905"/>
              <a:gd name="connsiteX10" fmla="*/ 427448 w 473731"/>
              <a:gd name="connsiteY10" fmla="*/ 3708 h 378905"/>
              <a:gd name="connsiteX11" fmla="*/ 426437 w 473731"/>
              <a:gd name="connsiteY11" fmla="*/ 151 h 378905"/>
              <a:gd name="connsiteX12" fmla="*/ 418989 w 473731"/>
              <a:gd name="connsiteY12" fmla="*/ 2250 h 378905"/>
              <a:gd name="connsiteX13" fmla="*/ 414948 w 473731"/>
              <a:gd name="connsiteY13" fmla="*/ 3373 h 378905"/>
              <a:gd name="connsiteX14" fmla="*/ 413016 w 473731"/>
              <a:gd name="connsiteY14" fmla="*/ 3900 h 378905"/>
              <a:gd name="connsiteX15" fmla="*/ 406434 w 473731"/>
              <a:gd name="connsiteY15" fmla="*/ 8407 h 378905"/>
              <a:gd name="connsiteX16" fmla="*/ 403621 w 473731"/>
              <a:gd name="connsiteY16" fmla="*/ 10313 h 378905"/>
              <a:gd name="connsiteX17" fmla="*/ 394582 w 473731"/>
              <a:gd name="connsiteY17" fmla="*/ 16502 h 378905"/>
              <a:gd name="connsiteX18" fmla="*/ 390272 w 473731"/>
              <a:gd name="connsiteY18" fmla="*/ 19434 h 378905"/>
              <a:gd name="connsiteX19" fmla="*/ 388881 w 473731"/>
              <a:gd name="connsiteY19" fmla="*/ 20382 h 378905"/>
              <a:gd name="connsiteX20" fmla="*/ 386671 w 473731"/>
              <a:gd name="connsiteY20" fmla="*/ 21889 h 378905"/>
              <a:gd name="connsiteX21" fmla="*/ 380588 w 473731"/>
              <a:gd name="connsiteY21" fmla="*/ 25351 h 378905"/>
              <a:gd name="connsiteX22" fmla="*/ 378404 w 473731"/>
              <a:gd name="connsiteY22" fmla="*/ 27534 h 378905"/>
              <a:gd name="connsiteX23" fmla="*/ 376151 w 473731"/>
              <a:gd name="connsiteY23" fmla="*/ 28596 h 378905"/>
              <a:gd name="connsiteX24" fmla="*/ 373171 w 473731"/>
              <a:gd name="connsiteY24" fmla="*/ 30197 h 378905"/>
              <a:gd name="connsiteX25" fmla="*/ 371432 w 473731"/>
              <a:gd name="connsiteY25" fmla="*/ 30796 h 378905"/>
              <a:gd name="connsiteX26" fmla="*/ 361865 w 473731"/>
              <a:gd name="connsiteY26" fmla="*/ 35293 h 378905"/>
              <a:gd name="connsiteX27" fmla="*/ 357540 w 473731"/>
              <a:gd name="connsiteY27" fmla="*/ 35384 h 378905"/>
              <a:gd name="connsiteX28" fmla="*/ 353215 w 473731"/>
              <a:gd name="connsiteY28" fmla="*/ 35475 h 378905"/>
              <a:gd name="connsiteX29" fmla="*/ 329840 w 473731"/>
              <a:gd name="connsiteY29" fmla="*/ 35039 h 378905"/>
              <a:gd name="connsiteX30" fmla="*/ 322648 w 473731"/>
              <a:gd name="connsiteY30" fmla="*/ 34890 h 378905"/>
              <a:gd name="connsiteX31" fmla="*/ 305320 w 473731"/>
              <a:gd name="connsiteY31" fmla="*/ 34554 h 378905"/>
              <a:gd name="connsiteX32" fmla="*/ 299740 w 473731"/>
              <a:gd name="connsiteY32" fmla="*/ 34440 h 378905"/>
              <a:gd name="connsiteX33" fmla="*/ 286056 w 473731"/>
              <a:gd name="connsiteY33" fmla="*/ 34168 h 378905"/>
              <a:gd name="connsiteX34" fmla="*/ 273191 w 473731"/>
              <a:gd name="connsiteY34" fmla="*/ 33937 h 378905"/>
              <a:gd name="connsiteX35" fmla="*/ 264030 w 473731"/>
              <a:gd name="connsiteY35" fmla="*/ 33732 h 378905"/>
              <a:gd name="connsiteX36" fmla="*/ 262776 w 473731"/>
              <a:gd name="connsiteY36" fmla="*/ 33728 h 378905"/>
              <a:gd name="connsiteX37" fmla="*/ 262386 w 473731"/>
              <a:gd name="connsiteY37" fmla="*/ 33710 h 378905"/>
              <a:gd name="connsiteX38" fmla="*/ 258173 w 473731"/>
              <a:gd name="connsiteY38" fmla="*/ 39750 h 378905"/>
              <a:gd name="connsiteX39" fmla="*/ 258313 w 473731"/>
              <a:gd name="connsiteY39" fmla="*/ 47205 h 378905"/>
              <a:gd name="connsiteX40" fmla="*/ 258538 w 473731"/>
              <a:gd name="connsiteY40" fmla="*/ 59131 h 378905"/>
              <a:gd name="connsiteX41" fmla="*/ 253234 w 473731"/>
              <a:gd name="connsiteY41" fmla="*/ 65942 h 378905"/>
              <a:gd name="connsiteX42" fmla="*/ 250895 w 473731"/>
              <a:gd name="connsiteY42" fmla="*/ 68950 h 378905"/>
              <a:gd name="connsiteX43" fmla="*/ 249714 w 473731"/>
              <a:gd name="connsiteY43" fmla="*/ 70489 h 378905"/>
              <a:gd name="connsiteX44" fmla="*/ 248061 w 473731"/>
              <a:gd name="connsiteY44" fmla="*/ 72612 h 378905"/>
              <a:gd name="connsiteX45" fmla="*/ 247603 w 473731"/>
              <a:gd name="connsiteY45" fmla="*/ 73193 h 378905"/>
              <a:gd name="connsiteX46" fmla="*/ 245919 w 473731"/>
              <a:gd name="connsiteY46" fmla="*/ 72585 h 378905"/>
              <a:gd name="connsiteX47" fmla="*/ 244689 w 473731"/>
              <a:gd name="connsiteY47" fmla="*/ 73062 h 378905"/>
              <a:gd name="connsiteX48" fmla="*/ 241674 w 473731"/>
              <a:gd name="connsiteY48" fmla="*/ 72903 h 378905"/>
              <a:gd name="connsiteX49" fmla="*/ 236466 w 473731"/>
              <a:gd name="connsiteY49" fmla="*/ 71237 h 378905"/>
              <a:gd name="connsiteX50" fmla="*/ 230114 w 473731"/>
              <a:gd name="connsiteY50" fmla="*/ 69214 h 378905"/>
              <a:gd name="connsiteX51" fmla="*/ 228168 w 473731"/>
              <a:gd name="connsiteY51" fmla="*/ 68592 h 378905"/>
              <a:gd name="connsiteX52" fmla="*/ 224390 w 473731"/>
              <a:gd name="connsiteY52" fmla="*/ 67376 h 378905"/>
              <a:gd name="connsiteX53" fmla="*/ 222018 w 473731"/>
              <a:gd name="connsiteY53" fmla="*/ 67444 h 378905"/>
              <a:gd name="connsiteX54" fmla="*/ 218018 w 473731"/>
              <a:gd name="connsiteY54" fmla="*/ 67562 h 378905"/>
              <a:gd name="connsiteX55" fmla="*/ 215433 w 473731"/>
              <a:gd name="connsiteY55" fmla="*/ 67639 h 378905"/>
              <a:gd name="connsiteX56" fmla="*/ 214604 w 473731"/>
              <a:gd name="connsiteY56" fmla="*/ 67662 h 378905"/>
              <a:gd name="connsiteX57" fmla="*/ 210105 w 473731"/>
              <a:gd name="connsiteY57" fmla="*/ 67802 h 378905"/>
              <a:gd name="connsiteX58" fmla="*/ 209777 w 473731"/>
              <a:gd name="connsiteY58" fmla="*/ 67811 h 378905"/>
              <a:gd name="connsiteX59" fmla="*/ 209205 w 473731"/>
              <a:gd name="connsiteY59" fmla="*/ 67830 h 378905"/>
              <a:gd name="connsiteX60" fmla="*/ 208819 w 473731"/>
              <a:gd name="connsiteY60" fmla="*/ 67843 h 378905"/>
              <a:gd name="connsiteX61" fmla="*/ 206648 w 473731"/>
              <a:gd name="connsiteY61" fmla="*/ 67911 h 378905"/>
              <a:gd name="connsiteX62" fmla="*/ 205906 w 473731"/>
              <a:gd name="connsiteY62" fmla="*/ 67939 h 378905"/>
              <a:gd name="connsiteX63" fmla="*/ 205306 w 473731"/>
              <a:gd name="connsiteY63" fmla="*/ 67957 h 378905"/>
              <a:gd name="connsiteX64" fmla="*/ 204877 w 473731"/>
              <a:gd name="connsiteY64" fmla="*/ 67970 h 378905"/>
              <a:gd name="connsiteX65" fmla="*/ 194309 w 473731"/>
              <a:gd name="connsiteY65" fmla="*/ 68333 h 378905"/>
              <a:gd name="connsiteX66" fmla="*/ 192009 w 473731"/>
              <a:gd name="connsiteY66" fmla="*/ 68415 h 378905"/>
              <a:gd name="connsiteX67" fmla="*/ 185827 w 473731"/>
              <a:gd name="connsiteY67" fmla="*/ 68646 h 378905"/>
              <a:gd name="connsiteX68" fmla="*/ 180943 w 473731"/>
              <a:gd name="connsiteY68" fmla="*/ 68837 h 378905"/>
              <a:gd name="connsiteX69" fmla="*/ 163682 w 473731"/>
              <a:gd name="connsiteY69" fmla="*/ 69559 h 378905"/>
              <a:gd name="connsiteX70" fmla="*/ 155331 w 473731"/>
              <a:gd name="connsiteY70" fmla="*/ 69935 h 378905"/>
              <a:gd name="connsiteX71" fmla="*/ 153204 w 473731"/>
              <a:gd name="connsiteY71" fmla="*/ 70035 h 378905"/>
              <a:gd name="connsiteX72" fmla="*/ 147281 w 473731"/>
              <a:gd name="connsiteY72" fmla="*/ 70321 h 378905"/>
              <a:gd name="connsiteX73" fmla="*/ 143214 w 473731"/>
              <a:gd name="connsiteY73" fmla="*/ 70521 h 378905"/>
              <a:gd name="connsiteX74" fmla="*/ 139575 w 473731"/>
              <a:gd name="connsiteY74" fmla="*/ 70702 h 378905"/>
              <a:gd name="connsiteX75" fmla="*/ 129186 w 473731"/>
              <a:gd name="connsiteY75" fmla="*/ 71242 h 378905"/>
              <a:gd name="connsiteX76" fmla="*/ 123679 w 473731"/>
              <a:gd name="connsiteY76" fmla="*/ 71542 h 378905"/>
              <a:gd name="connsiteX77" fmla="*/ 120840 w 473731"/>
              <a:gd name="connsiteY77" fmla="*/ 71700 h 378905"/>
              <a:gd name="connsiteX78" fmla="*/ 118173 w 473731"/>
              <a:gd name="connsiteY78" fmla="*/ 71850 h 378905"/>
              <a:gd name="connsiteX79" fmla="*/ 116589 w 473731"/>
              <a:gd name="connsiteY79" fmla="*/ 71936 h 378905"/>
              <a:gd name="connsiteX80" fmla="*/ 114778 w 473731"/>
              <a:gd name="connsiteY80" fmla="*/ 72041 h 378905"/>
              <a:gd name="connsiteX81" fmla="*/ 114350 w 473731"/>
              <a:gd name="connsiteY81" fmla="*/ 72068 h 378905"/>
              <a:gd name="connsiteX82" fmla="*/ 113922 w 473731"/>
              <a:gd name="connsiteY82" fmla="*/ 72091 h 378905"/>
              <a:gd name="connsiteX83" fmla="*/ 99346 w 473731"/>
              <a:gd name="connsiteY83" fmla="*/ 72957 h 378905"/>
              <a:gd name="connsiteX84" fmla="*/ 84702 w 473731"/>
              <a:gd name="connsiteY84" fmla="*/ 73892 h 378905"/>
              <a:gd name="connsiteX85" fmla="*/ 80768 w 473731"/>
              <a:gd name="connsiteY85" fmla="*/ 74151 h 378905"/>
              <a:gd name="connsiteX86" fmla="*/ 73983 w 473731"/>
              <a:gd name="connsiteY86" fmla="*/ 74609 h 378905"/>
              <a:gd name="connsiteX87" fmla="*/ 70263 w 473731"/>
              <a:gd name="connsiteY87" fmla="*/ 74863 h 378905"/>
              <a:gd name="connsiteX88" fmla="*/ 43005 w 473731"/>
              <a:gd name="connsiteY88" fmla="*/ 31976 h 378905"/>
              <a:gd name="connsiteX89" fmla="*/ 36590 w 473731"/>
              <a:gd name="connsiteY89" fmla="*/ 41297 h 378905"/>
              <a:gd name="connsiteX90" fmla="*/ 33544 w 473731"/>
              <a:gd name="connsiteY90" fmla="*/ 45726 h 378905"/>
              <a:gd name="connsiteX91" fmla="*/ 25839 w 473731"/>
              <a:gd name="connsiteY91" fmla="*/ 65996 h 378905"/>
              <a:gd name="connsiteX92" fmla="*/ 21037 w 473731"/>
              <a:gd name="connsiteY92" fmla="*/ 78616 h 378905"/>
              <a:gd name="connsiteX93" fmla="*/ 19365 w 473731"/>
              <a:gd name="connsiteY93" fmla="*/ 83045 h 378905"/>
              <a:gd name="connsiteX94" fmla="*/ 17242 w 473731"/>
              <a:gd name="connsiteY94" fmla="*/ 91331 h 378905"/>
              <a:gd name="connsiteX95" fmla="*/ 14064 w 473731"/>
              <a:gd name="connsiteY95" fmla="*/ 103706 h 378905"/>
              <a:gd name="connsiteX96" fmla="*/ 10402 w 473731"/>
              <a:gd name="connsiteY96" fmla="*/ 118122 h 378905"/>
              <a:gd name="connsiteX97" fmla="*/ 8519 w 473731"/>
              <a:gd name="connsiteY97" fmla="*/ 125446 h 378905"/>
              <a:gd name="connsiteX98" fmla="*/ 5252 w 473731"/>
              <a:gd name="connsiteY98" fmla="*/ 138415 h 378905"/>
              <a:gd name="connsiteX99" fmla="*/ 433 w 473731"/>
              <a:gd name="connsiteY99" fmla="*/ 157175 h 378905"/>
              <a:gd name="connsiteX100" fmla="*/ 721 w 473731"/>
              <a:gd name="connsiteY100" fmla="*/ 160269 h 378905"/>
              <a:gd name="connsiteX101" fmla="*/ 940 w 473731"/>
              <a:gd name="connsiteY101" fmla="*/ 162620 h 378905"/>
              <a:gd name="connsiteX102" fmla="*/ 1761 w 473731"/>
              <a:gd name="connsiteY102" fmla="*/ 171433 h 378905"/>
              <a:gd name="connsiteX103" fmla="*/ 2057 w 473731"/>
              <a:gd name="connsiteY103" fmla="*/ 174604 h 378905"/>
              <a:gd name="connsiteX104" fmla="*/ 2969 w 473731"/>
              <a:gd name="connsiteY104" fmla="*/ 184383 h 378905"/>
              <a:gd name="connsiteX105" fmla="*/ 3094 w 473731"/>
              <a:gd name="connsiteY105" fmla="*/ 185718 h 378905"/>
              <a:gd name="connsiteX106" fmla="*/ 5886 w 473731"/>
              <a:gd name="connsiteY106" fmla="*/ 215572 h 378905"/>
              <a:gd name="connsiteX107" fmla="*/ 11847 w 473731"/>
              <a:gd name="connsiteY107" fmla="*/ 223173 h 378905"/>
              <a:gd name="connsiteX108" fmla="*/ 15948 w 473731"/>
              <a:gd name="connsiteY108" fmla="*/ 228273 h 378905"/>
              <a:gd name="connsiteX109" fmla="*/ 18937 w 473731"/>
              <a:gd name="connsiteY109" fmla="*/ 231981 h 378905"/>
              <a:gd name="connsiteX110" fmla="*/ 31585 w 473731"/>
              <a:gd name="connsiteY110" fmla="*/ 247908 h 378905"/>
              <a:gd name="connsiteX111" fmla="*/ 61023 w 473731"/>
              <a:gd name="connsiteY111" fmla="*/ 284901 h 378905"/>
              <a:gd name="connsiteX112" fmla="*/ 83049 w 473731"/>
              <a:gd name="connsiteY112" fmla="*/ 253381 h 378905"/>
              <a:gd name="connsiteX113" fmla="*/ 86773 w 473731"/>
              <a:gd name="connsiteY113" fmla="*/ 253122 h 378905"/>
              <a:gd name="connsiteX114" fmla="*/ 91581 w 473731"/>
              <a:gd name="connsiteY114" fmla="*/ 252791 h 378905"/>
              <a:gd name="connsiteX115" fmla="*/ 107798 w 473731"/>
              <a:gd name="connsiteY115" fmla="*/ 251734 h 378905"/>
              <a:gd name="connsiteX116" fmla="*/ 111294 w 473731"/>
              <a:gd name="connsiteY116" fmla="*/ 251516 h 378905"/>
              <a:gd name="connsiteX117" fmla="*/ 112310 w 473731"/>
              <a:gd name="connsiteY117" fmla="*/ 251457 h 378905"/>
              <a:gd name="connsiteX118" fmla="*/ 116741 w 473731"/>
              <a:gd name="connsiteY118" fmla="*/ 251185 h 378905"/>
              <a:gd name="connsiteX119" fmla="*/ 120604 w 473731"/>
              <a:gd name="connsiteY119" fmla="*/ 250953 h 378905"/>
              <a:gd name="connsiteX120" fmla="*/ 130201 w 473731"/>
              <a:gd name="connsiteY120" fmla="*/ 250400 h 378905"/>
              <a:gd name="connsiteX121" fmla="*/ 131827 w 473731"/>
              <a:gd name="connsiteY121" fmla="*/ 250309 h 378905"/>
              <a:gd name="connsiteX122" fmla="*/ 154077 w 473731"/>
              <a:gd name="connsiteY122" fmla="*/ 249138 h 378905"/>
              <a:gd name="connsiteX123" fmla="*/ 158539 w 473731"/>
              <a:gd name="connsiteY123" fmla="*/ 248920 h 378905"/>
              <a:gd name="connsiteX124" fmla="*/ 159014 w 473731"/>
              <a:gd name="connsiteY124" fmla="*/ 248898 h 378905"/>
              <a:gd name="connsiteX125" fmla="*/ 165891 w 473731"/>
              <a:gd name="connsiteY125" fmla="*/ 248571 h 378905"/>
              <a:gd name="connsiteX126" fmla="*/ 167274 w 473731"/>
              <a:gd name="connsiteY126" fmla="*/ 248507 h 378905"/>
              <a:gd name="connsiteX127" fmla="*/ 171059 w 473731"/>
              <a:gd name="connsiteY127" fmla="*/ 248335 h 378905"/>
              <a:gd name="connsiteX128" fmla="*/ 172022 w 473731"/>
              <a:gd name="connsiteY128" fmla="*/ 248294 h 378905"/>
              <a:gd name="connsiteX129" fmla="*/ 172429 w 473731"/>
              <a:gd name="connsiteY129" fmla="*/ 248276 h 378905"/>
              <a:gd name="connsiteX130" fmla="*/ 177489 w 473731"/>
              <a:gd name="connsiteY130" fmla="*/ 248054 h 378905"/>
              <a:gd name="connsiteX131" fmla="*/ 191749 w 473731"/>
              <a:gd name="connsiteY131" fmla="*/ 247473 h 378905"/>
              <a:gd name="connsiteX132" fmla="*/ 197258 w 473731"/>
              <a:gd name="connsiteY132" fmla="*/ 247264 h 378905"/>
              <a:gd name="connsiteX133" fmla="*/ 202930 w 473731"/>
              <a:gd name="connsiteY133" fmla="*/ 247060 h 378905"/>
              <a:gd name="connsiteX134" fmla="*/ 205075 w 473731"/>
              <a:gd name="connsiteY134" fmla="*/ 246983 h 378905"/>
              <a:gd name="connsiteX135" fmla="*/ 210491 w 473731"/>
              <a:gd name="connsiteY135" fmla="*/ 251920 h 378905"/>
              <a:gd name="connsiteX136" fmla="*/ 219516 w 473731"/>
              <a:gd name="connsiteY136" fmla="*/ 260106 h 378905"/>
              <a:gd name="connsiteX137" fmla="*/ 225097 w 473731"/>
              <a:gd name="connsiteY137" fmla="*/ 265179 h 378905"/>
              <a:gd name="connsiteX138" fmla="*/ 232654 w 473731"/>
              <a:gd name="connsiteY138" fmla="*/ 272050 h 378905"/>
              <a:gd name="connsiteX139" fmla="*/ 254957 w 473731"/>
              <a:gd name="connsiteY139" fmla="*/ 292261 h 378905"/>
              <a:gd name="connsiteX140" fmla="*/ 258207 w 473731"/>
              <a:gd name="connsiteY140" fmla="*/ 295224 h 378905"/>
              <a:gd name="connsiteX141" fmla="*/ 258603 w 473731"/>
              <a:gd name="connsiteY141" fmla="*/ 295592 h 378905"/>
              <a:gd name="connsiteX142" fmla="*/ 263084 w 473731"/>
              <a:gd name="connsiteY142" fmla="*/ 299653 h 378905"/>
              <a:gd name="connsiteX143" fmla="*/ 266455 w 473731"/>
              <a:gd name="connsiteY143" fmla="*/ 302698 h 378905"/>
              <a:gd name="connsiteX144" fmla="*/ 267038 w 473731"/>
              <a:gd name="connsiteY144" fmla="*/ 303233 h 378905"/>
              <a:gd name="connsiteX145" fmla="*/ 269127 w 473731"/>
              <a:gd name="connsiteY145" fmla="*/ 305108 h 378905"/>
              <a:gd name="connsiteX146" fmla="*/ 269765 w 473731"/>
              <a:gd name="connsiteY146" fmla="*/ 305720 h 378905"/>
              <a:gd name="connsiteX147" fmla="*/ 269819 w 473731"/>
              <a:gd name="connsiteY147" fmla="*/ 305770 h 378905"/>
              <a:gd name="connsiteX148" fmla="*/ 281855 w 473731"/>
              <a:gd name="connsiteY148" fmla="*/ 316693 h 378905"/>
              <a:gd name="connsiteX149" fmla="*/ 288520 w 473731"/>
              <a:gd name="connsiteY149" fmla="*/ 322719 h 378905"/>
              <a:gd name="connsiteX150" fmla="*/ 290437 w 473731"/>
              <a:gd name="connsiteY150" fmla="*/ 324461 h 378905"/>
              <a:gd name="connsiteX151" fmla="*/ 300550 w 473731"/>
              <a:gd name="connsiteY151" fmla="*/ 333610 h 378905"/>
              <a:gd name="connsiteX152" fmla="*/ 301389 w 473731"/>
              <a:gd name="connsiteY152" fmla="*/ 334372 h 378905"/>
              <a:gd name="connsiteX153" fmla="*/ 303359 w 473731"/>
              <a:gd name="connsiteY153" fmla="*/ 336169 h 378905"/>
              <a:gd name="connsiteX154" fmla="*/ 304689 w 473731"/>
              <a:gd name="connsiteY154" fmla="*/ 337326 h 378905"/>
              <a:gd name="connsiteX155" fmla="*/ 307836 w 473731"/>
              <a:gd name="connsiteY155" fmla="*/ 340189 h 378905"/>
              <a:gd name="connsiteX156" fmla="*/ 309070 w 473731"/>
              <a:gd name="connsiteY156" fmla="*/ 341351 h 378905"/>
              <a:gd name="connsiteX157" fmla="*/ 317140 w 473731"/>
              <a:gd name="connsiteY157" fmla="*/ 348643 h 378905"/>
              <a:gd name="connsiteX158" fmla="*/ 320542 w 473731"/>
              <a:gd name="connsiteY158" fmla="*/ 351688 h 378905"/>
              <a:gd name="connsiteX159" fmla="*/ 321174 w 473731"/>
              <a:gd name="connsiteY159" fmla="*/ 352260 h 378905"/>
              <a:gd name="connsiteX160" fmla="*/ 327747 w 473731"/>
              <a:gd name="connsiteY160" fmla="*/ 358236 h 378905"/>
              <a:gd name="connsiteX161" fmla="*/ 328023 w 473731"/>
              <a:gd name="connsiteY161" fmla="*/ 358509 h 378905"/>
              <a:gd name="connsiteX162" fmla="*/ 333354 w 473731"/>
              <a:gd name="connsiteY162" fmla="*/ 363310 h 378905"/>
              <a:gd name="connsiteX163" fmla="*/ 333956 w 473731"/>
              <a:gd name="connsiteY163" fmla="*/ 363859 h 378905"/>
              <a:gd name="connsiteX164" fmla="*/ 334296 w 473731"/>
              <a:gd name="connsiteY164" fmla="*/ 364181 h 378905"/>
              <a:gd name="connsiteX165" fmla="*/ 337431 w 473731"/>
              <a:gd name="connsiteY165" fmla="*/ 366994 h 378905"/>
              <a:gd name="connsiteX166" fmla="*/ 350744 w 473731"/>
              <a:gd name="connsiteY166" fmla="*/ 379056 h 378905"/>
              <a:gd name="connsiteX167" fmla="*/ 353904 w 473731"/>
              <a:gd name="connsiteY167" fmla="*/ 372326 h 378905"/>
              <a:gd name="connsiteX168" fmla="*/ 369521 w 473731"/>
              <a:gd name="connsiteY168" fmla="*/ 338955 h 378905"/>
              <a:gd name="connsiteX169" fmla="*/ 371548 w 473731"/>
              <a:gd name="connsiteY169" fmla="*/ 334562 h 378905"/>
              <a:gd name="connsiteX170" fmla="*/ 371970 w 473731"/>
              <a:gd name="connsiteY170" fmla="*/ 333723 h 378905"/>
              <a:gd name="connsiteX171" fmla="*/ 372992 w 473731"/>
              <a:gd name="connsiteY171" fmla="*/ 331549 h 378905"/>
              <a:gd name="connsiteX172" fmla="*/ 381924 w 473731"/>
              <a:gd name="connsiteY172" fmla="*/ 312481 h 378905"/>
              <a:gd name="connsiteX173" fmla="*/ 382035 w 473731"/>
              <a:gd name="connsiteY173" fmla="*/ 312259 h 378905"/>
              <a:gd name="connsiteX174" fmla="*/ 385951 w 473731"/>
              <a:gd name="connsiteY174" fmla="*/ 303878 h 378905"/>
              <a:gd name="connsiteX175" fmla="*/ 391982 w 473731"/>
              <a:gd name="connsiteY175" fmla="*/ 290990 h 378905"/>
              <a:gd name="connsiteX176" fmla="*/ 395274 w 473731"/>
              <a:gd name="connsiteY176" fmla="*/ 283948 h 378905"/>
              <a:gd name="connsiteX177" fmla="*/ 399047 w 473731"/>
              <a:gd name="connsiteY177" fmla="*/ 275852 h 378905"/>
              <a:gd name="connsiteX178" fmla="*/ 399894 w 473731"/>
              <a:gd name="connsiteY178" fmla="*/ 274055 h 378905"/>
              <a:gd name="connsiteX179" fmla="*/ 403358 w 473731"/>
              <a:gd name="connsiteY179" fmla="*/ 268043 h 378905"/>
              <a:gd name="connsiteX180" fmla="*/ 407346 w 473731"/>
              <a:gd name="connsiteY180" fmla="*/ 258091 h 378905"/>
              <a:gd name="connsiteX181" fmla="*/ 413645 w 473731"/>
              <a:gd name="connsiteY181" fmla="*/ 244623 h 378905"/>
              <a:gd name="connsiteX182" fmla="*/ 424086 w 473731"/>
              <a:gd name="connsiteY182" fmla="*/ 203538 h 378905"/>
              <a:gd name="connsiteX183" fmla="*/ 425637 w 473731"/>
              <a:gd name="connsiteY183" fmla="*/ 197393 h 378905"/>
              <a:gd name="connsiteX184" fmla="*/ 427314 w 473731"/>
              <a:gd name="connsiteY184" fmla="*/ 190850 h 378905"/>
              <a:gd name="connsiteX185" fmla="*/ 428096 w 473731"/>
              <a:gd name="connsiteY185" fmla="*/ 187714 h 378905"/>
              <a:gd name="connsiteX186" fmla="*/ 430020 w 473731"/>
              <a:gd name="connsiteY186" fmla="*/ 180141 h 378905"/>
              <a:gd name="connsiteX187" fmla="*/ 434177 w 473731"/>
              <a:gd name="connsiteY187" fmla="*/ 163782 h 378905"/>
              <a:gd name="connsiteX188" fmla="*/ 438881 w 473731"/>
              <a:gd name="connsiteY188" fmla="*/ 157656 h 378905"/>
              <a:gd name="connsiteX189" fmla="*/ 443122 w 473731"/>
              <a:gd name="connsiteY189" fmla="*/ 152097 h 378905"/>
              <a:gd name="connsiteX190" fmla="*/ 445692 w 473731"/>
              <a:gd name="connsiteY190" fmla="*/ 148748 h 378905"/>
              <a:gd name="connsiteX191" fmla="*/ 449307 w 473731"/>
              <a:gd name="connsiteY191" fmla="*/ 144069 h 378905"/>
              <a:gd name="connsiteX192" fmla="*/ 454226 w 473731"/>
              <a:gd name="connsiteY192" fmla="*/ 137703 h 378905"/>
              <a:gd name="connsiteX193" fmla="*/ 456389 w 473731"/>
              <a:gd name="connsiteY193" fmla="*/ 134917 h 378905"/>
              <a:gd name="connsiteX194" fmla="*/ 458205 w 473731"/>
              <a:gd name="connsiteY194" fmla="*/ 132121 h 378905"/>
              <a:gd name="connsiteX195" fmla="*/ 459950 w 473731"/>
              <a:gd name="connsiteY195" fmla="*/ 130170 h 378905"/>
              <a:gd name="connsiteX196" fmla="*/ 463960 w 473731"/>
              <a:gd name="connsiteY196" fmla="*/ 124947 h 378905"/>
              <a:gd name="connsiteX197" fmla="*/ 468112 w 473731"/>
              <a:gd name="connsiteY197" fmla="*/ 119288 h 378905"/>
              <a:gd name="connsiteX198" fmla="*/ 469229 w 473731"/>
              <a:gd name="connsiteY198" fmla="*/ 118163 h 378905"/>
              <a:gd name="connsiteX199" fmla="*/ 469496 w 473731"/>
              <a:gd name="connsiteY199" fmla="*/ 117473 h 378905"/>
              <a:gd name="connsiteX200" fmla="*/ 471597 w 473731"/>
              <a:gd name="connsiteY200" fmla="*/ 115046 h 378905"/>
              <a:gd name="connsiteX201" fmla="*/ 471949 w 473731"/>
              <a:gd name="connsiteY201" fmla="*/ 107771 h 378905"/>
              <a:gd name="connsiteX202" fmla="*/ 472777 w 473731"/>
              <a:gd name="connsiteY202" fmla="*/ 90446 h 378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</a:cxnLst>
            <a:rect l="l" t="t" r="r" b="b"/>
            <a:pathLst>
              <a:path w="473731" h="378905">
                <a:moveTo>
                  <a:pt x="472777" y="90446"/>
                </a:moveTo>
                <a:lnTo>
                  <a:pt x="473149" y="82995"/>
                </a:lnTo>
                <a:lnTo>
                  <a:pt x="474164" y="61400"/>
                </a:lnTo>
                <a:lnTo>
                  <a:pt x="471546" y="58758"/>
                </a:lnTo>
                <a:lnTo>
                  <a:pt x="470706" y="57878"/>
                </a:lnTo>
                <a:lnTo>
                  <a:pt x="461620" y="48689"/>
                </a:lnTo>
                <a:lnTo>
                  <a:pt x="457472" y="44460"/>
                </a:lnTo>
                <a:lnTo>
                  <a:pt x="445975" y="32816"/>
                </a:lnTo>
                <a:lnTo>
                  <a:pt x="434842" y="21539"/>
                </a:lnTo>
                <a:lnTo>
                  <a:pt x="431549" y="18190"/>
                </a:lnTo>
                <a:lnTo>
                  <a:pt x="427448" y="3708"/>
                </a:lnTo>
                <a:lnTo>
                  <a:pt x="426437" y="151"/>
                </a:lnTo>
                <a:lnTo>
                  <a:pt x="418989" y="2250"/>
                </a:lnTo>
                <a:lnTo>
                  <a:pt x="414948" y="3373"/>
                </a:lnTo>
                <a:lnTo>
                  <a:pt x="413016" y="3900"/>
                </a:lnTo>
                <a:lnTo>
                  <a:pt x="406434" y="8407"/>
                </a:lnTo>
                <a:lnTo>
                  <a:pt x="403621" y="10313"/>
                </a:lnTo>
                <a:lnTo>
                  <a:pt x="394582" y="16502"/>
                </a:lnTo>
                <a:lnTo>
                  <a:pt x="390272" y="19434"/>
                </a:lnTo>
                <a:lnTo>
                  <a:pt x="388881" y="20382"/>
                </a:lnTo>
                <a:lnTo>
                  <a:pt x="386671" y="21889"/>
                </a:lnTo>
                <a:lnTo>
                  <a:pt x="380588" y="25351"/>
                </a:lnTo>
                <a:lnTo>
                  <a:pt x="378404" y="27534"/>
                </a:lnTo>
                <a:lnTo>
                  <a:pt x="376151" y="28596"/>
                </a:lnTo>
                <a:lnTo>
                  <a:pt x="373171" y="30197"/>
                </a:lnTo>
                <a:lnTo>
                  <a:pt x="371432" y="30796"/>
                </a:lnTo>
                <a:lnTo>
                  <a:pt x="361865" y="35293"/>
                </a:lnTo>
                <a:lnTo>
                  <a:pt x="357540" y="35384"/>
                </a:lnTo>
                <a:lnTo>
                  <a:pt x="353215" y="35475"/>
                </a:lnTo>
                <a:lnTo>
                  <a:pt x="329840" y="35039"/>
                </a:lnTo>
                <a:lnTo>
                  <a:pt x="322648" y="34890"/>
                </a:lnTo>
                <a:lnTo>
                  <a:pt x="305320" y="34554"/>
                </a:lnTo>
                <a:lnTo>
                  <a:pt x="299740" y="34440"/>
                </a:lnTo>
                <a:lnTo>
                  <a:pt x="286056" y="34168"/>
                </a:lnTo>
                <a:lnTo>
                  <a:pt x="273191" y="33937"/>
                </a:lnTo>
                <a:lnTo>
                  <a:pt x="264030" y="33732"/>
                </a:lnTo>
                <a:lnTo>
                  <a:pt x="262776" y="33728"/>
                </a:lnTo>
                <a:lnTo>
                  <a:pt x="262386" y="33710"/>
                </a:lnTo>
                <a:lnTo>
                  <a:pt x="258173" y="39750"/>
                </a:lnTo>
                <a:lnTo>
                  <a:pt x="258313" y="47205"/>
                </a:lnTo>
                <a:lnTo>
                  <a:pt x="258538" y="59131"/>
                </a:lnTo>
                <a:lnTo>
                  <a:pt x="253234" y="65942"/>
                </a:lnTo>
                <a:lnTo>
                  <a:pt x="250895" y="68950"/>
                </a:lnTo>
                <a:lnTo>
                  <a:pt x="249714" y="70489"/>
                </a:lnTo>
                <a:lnTo>
                  <a:pt x="248061" y="72612"/>
                </a:lnTo>
                <a:lnTo>
                  <a:pt x="247603" y="73193"/>
                </a:lnTo>
                <a:lnTo>
                  <a:pt x="245919" y="72585"/>
                </a:lnTo>
                <a:lnTo>
                  <a:pt x="244689" y="73062"/>
                </a:lnTo>
                <a:lnTo>
                  <a:pt x="241674" y="72903"/>
                </a:lnTo>
                <a:lnTo>
                  <a:pt x="236466" y="71237"/>
                </a:lnTo>
                <a:lnTo>
                  <a:pt x="230114" y="69214"/>
                </a:lnTo>
                <a:lnTo>
                  <a:pt x="228168" y="68592"/>
                </a:lnTo>
                <a:lnTo>
                  <a:pt x="224390" y="67376"/>
                </a:lnTo>
                <a:lnTo>
                  <a:pt x="222018" y="67444"/>
                </a:lnTo>
                <a:lnTo>
                  <a:pt x="218018" y="67562"/>
                </a:lnTo>
                <a:lnTo>
                  <a:pt x="215433" y="67639"/>
                </a:lnTo>
                <a:lnTo>
                  <a:pt x="214604" y="67662"/>
                </a:lnTo>
                <a:lnTo>
                  <a:pt x="210105" y="67802"/>
                </a:lnTo>
                <a:lnTo>
                  <a:pt x="209777" y="67811"/>
                </a:lnTo>
                <a:lnTo>
                  <a:pt x="209205" y="67830"/>
                </a:lnTo>
                <a:lnTo>
                  <a:pt x="208819" y="67843"/>
                </a:lnTo>
                <a:lnTo>
                  <a:pt x="206648" y="67911"/>
                </a:lnTo>
                <a:lnTo>
                  <a:pt x="205906" y="67939"/>
                </a:lnTo>
                <a:lnTo>
                  <a:pt x="205306" y="67957"/>
                </a:lnTo>
                <a:lnTo>
                  <a:pt x="204877" y="67970"/>
                </a:lnTo>
                <a:lnTo>
                  <a:pt x="194309" y="68333"/>
                </a:lnTo>
                <a:lnTo>
                  <a:pt x="192009" y="68415"/>
                </a:lnTo>
                <a:lnTo>
                  <a:pt x="185827" y="68646"/>
                </a:lnTo>
                <a:lnTo>
                  <a:pt x="180943" y="68837"/>
                </a:lnTo>
                <a:lnTo>
                  <a:pt x="163682" y="69559"/>
                </a:lnTo>
                <a:lnTo>
                  <a:pt x="155331" y="69935"/>
                </a:lnTo>
                <a:lnTo>
                  <a:pt x="153204" y="70035"/>
                </a:lnTo>
                <a:lnTo>
                  <a:pt x="147281" y="70321"/>
                </a:lnTo>
                <a:lnTo>
                  <a:pt x="143214" y="70521"/>
                </a:lnTo>
                <a:lnTo>
                  <a:pt x="139575" y="70702"/>
                </a:lnTo>
                <a:lnTo>
                  <a:pt x="129186" y="71242"/>
                </a:lnTo>
                <a:lnTo>
                  <a:pt x="123679" y="71542"/>
                </a:lnTo>
                <a:lnTo>
                  <a:pt x="120840" y="71700"/>
                </a:lnTo>
                <a:lnTo>
                  <a:pt x="118173" y="71850"/>
                </a:lnTo>
                <a:lnTo>
                  <a:pt x="116589" y="71936"/>
                </a:lnTo>
                <a:lnTo>
                  <a:pt x="114778" y="72041"/>
                </a:lnTo>
                <a:lnTo>
                  <a:pt x="114350" y="72068"/>
                </a:lnTo>
                <a:lnTo>
                  <a:pt x="113922" y="72091"/>
                </a:lnTo>
                <a:lnTo>
                  <a:pt x="99346" y="72957"/>
                </a:lnTo>
                <a:lnTo>
                  <a:pt x="84702" y="73892"/>
                </a:lnTo>
                <a:lnTo>
                  <a:pt x="80768" y="74151"/>
                </a:lnTo>
                <a:lnTo>
                  <a:pt x="73983" y="74609"/>
                </a:lnTo>
                <a:lnTo>
                  <a:pt x="70263" y="74863"/>
                </a:lnTo>
                <a:lnTo>
                  <a:pt x="43005" y="31976"/>
                </a:lnTo>
                <a:lnTo>
                  <a:pt x="36590" y="41297"/>
                </a:lnTo>
                <a:lnTo>
                  <a:pt x="33544" y="45726"/>
                </a:lnTo>
                <a:lnTo>
                  <a:pt x="25839" y="65996"/>
                </a:lnTo>
                <a:lnTo>
                  <a:pt x="21037" y="78616"/>
                </a:lnTo>
                <a:lnTo>
                  <a:pt x="19365" y="83045"/>
                </a:lnTo>
                <a:lnTo>
                  <a:pt x="17242" y="91331"/>
                </a:lnTo>
                <a:lnTo>
                  <a:pt x="14064" y="103706"/>
                </a:lnTo>
                <a:lnTo>
                  <a:pt x="10402" y="118122"/>
                </a:lnTo>
                <a:lnTo>
                  <a:pt x="8519" y="125446"/>
                </a:lnTo>
                <a:lnTo>
                  <a:pt x="5252" y="138415"/>
                </a:lnTo>
                <a:lnTo>
                  <a:pt x="433" y="157175"/>
                </a:lnTo>
                <a:lnTo>
                  <a:pt x="721" y="160269"/>
                </a:lnTo>
                <a:lnTo>
                  <a:pt x="940" y="162620"/>
                </a:lnTo>
                <a:lnTo>
                  <a:pt x="1761" y="171433"/>
                </a:lnTo>
                <a:lnTo>
                  <a:pt x="2057" y="174604"/>
                </a:lnTo>
                <a:lnTo>
                  <a:pt x="2969" y="184383"/>
                </a:lnTo>
                <a:lnTo>
                  <a:pt x="3094" y="185718"/>
                </a:lnTo>
                <a:lnTo>
                  <a:pt x="5886" y="215572"/>
                </a:lnTo>
                <a:lnTo>
                  <a:pt x="11847" y="223173"/>
                </a:lnTo>
                <a:lnTo>
                  <a:pt x="15948" y="228273"/>
                </a:lnTo>
                <a:lnTo>
                  <a:pt x="18937" y="231981"/>
                </a:lnTo>
                <a:lnTo>
                  <a:pt x="31585" y="247908"/>
                </a:lnTo>
                <a:lnTo>
                  <a:pt x="61023" y="284901"/>
                </a:lnTo>
                <a:lnTo>
                  <a:pt x="83049" y="253381"/>
                </a:lnTo>
                <a:lnTo>
                  <a:pt x="86773" y="253122"/>
                </a:lnTo>
                <a:lnTo>
                  <a:pt x="91581" y="252791"/>
                </a:lnTo>
                <a:lnTo>
                  <a:pt x="107798" y="251734"/>
                </a:lnTo>
                <a:lnTo>
                  <a:pt x="111294" y="251516"/>
                </a:lnTo>
                <a:lnTo>
                  <a:pt x="112310" y="251457"/>
                </a:lnTo>
                <a:lnTo>
                  <a:pt x="116741" y="251185"/>
                </a:lnTo>
                <a:lnTo>
                  <a:pt x="120604" y="250953"/>
                </a:lnTo>
                <a:lnTo>
                  <a:pt x="130201" y="250400"/>
                </a:lnTo>
                <a:lnTo>
                  <a:pt x="131827" y="250309"/>
                </a:lnTo>
                <a:lnTo>
                  <a:pt x="154077" y="249138"/>
                </a:lnTo>
                <a:lnTo>
                  <a:pt x="158539" y="248920"/>
                </a:lnTo>
                <a:lnTo>
                  <a:pt x="159014" y="248898"/>
                </a:lnTo>
                <a:lnTo>
                  <a:pt x="165891" y="248571"/>
                </a:lnTo>
                <a:lnTo>
                  <a:pt x="167274" y="248507"/>
                </a:lnTo>
                <a:lnTo>
                  <a:pt x="171059" y="248335"/>
                </a:lnTo>
                <a:lnTo>
                  <a:pt x="172022" y="248294"/>
                </a:lnTo>
                <a:lnTo>
                  <a:pt x="172429" y="248276"/>
                </a:lnTo>
                <a:lnTo>
                  <a:pt x="177489" y="248054"/>
                </a:lnTo>
                <a:lnTo>
                  <a:pt x="191749" y="247473"/>
                </a:lnTo>
                <a:lnTo>
                  <a:pt x="197258" y="247264"/>
                </a:lnTo>
                <a:lnTo>
                  <a:pt x="202930" y="247060"/>
                </a:lnTo>
                <a:lnTo>
                  <a:pt x="205075" y="246983"/>
                </a:lnTo>
                <a:lnTo>
                  <a:pt x="210491" y="251920"/>
                </a:lnTo>
                <a:lnTo>
                  <a:pt x="219516" y="260106"/>
                </a:lnTo>
                <a:lnTo>
                  <a:pt x="225097" y="265179"/>
                </a:lnTo>
                <a:lnTo>
                  <a:pt x="232654" y="272050"/>
                </a:lnTo>
                <a:lnTo>
                  <a:pt x="254957" y="292261"/>
                </a:lnTo>
                <a:lnTo>
                  <a:pt x="258207" y="295224"/>
                </a:lnTo>
                <a:lnTo>
                  <a:pt x="258603" y="295592"/>
                </a:lnTo>
                <a:lnTo>
                  <a:pt x="263084" y="299653"/>
                </a:lnTo>
                <a:lnTo>
                  <a:pt x="266455" y="302698"/>
                </a:lnTo>
                <a:lnTo>
                  <a:pt x="267038" y="303233"/>
                </a:lnTo>
                <a:lnTo>
                  <a:pt x="269127" y="305108"/>
                </a:lnTo>
                <a:lnTo>
                  <a:pt x="269765" y="305720"/>
                </a:lnTo>
                <a:lnTo>
                  <a:pt x="269819" y="305770"/>
                </a:lnTo>
                <a:lnTo>
                  <a:pt x="281855" y="316693"/>
                </a:lnTo>
                <a:lnTo>
                  <a:pt x="288520" y="322719"/>
                </a:lnTo>
                <a:lnTo>
                  <a:pt x="290437" y="324461"/>
                </a:lnTo>
                <a:lnTo>
                  <a:pt x="300550" y="333610"/>
                </a:lnTo>
                <a:lnTo>
                  <a:pt x="301389" y="334372"/>
                </a:lnTo>
                <a:lnTo>
                  <a:pt x="303359" y="336169"/>
                </a:lnTo>
                <a:lnTo>
                  <a:pt x="304689" y="337326"/>
                </a:lnTo>
                <a:lnTo>
                  <a:pt x="307836" y="340189"/>
                </a:lnTo>
                <a:lnTo>
                  <a:pt x="309070" y="341351"/>
                </a:lnTo>
                <a:lnTo>
                  <a:pt x="317140" y="348643"/>
                </a:lnTo>
                <a:lnTo>
                  <a:pt x="320542" y="351688"/>
                </a:lnTo>
                <a:lnTo>
                  <a:pt x="321174" y="352260"/>
                </a:lnTo>
                <a:lnTo>
                  <a:pt x="327747" y="358236"/>
                </a:lnTo>
                <a:lnTo>
                  <a:pt x="328023" y="358509"/>
                </a:lnTo>
                <a:lnTo>
                  <a:pt x="333354" y="363310"/>
                </a:lnTo>
                <a:lnTo>
                  <a:pt x="333956" y="363859"/>
                </a:lnTo>
                <a:lnTo>
                  <a:pt x="334296" y="364181"/>
                </a:lnTo>
                <a:lnTo>
                  <a:pt x="337431" y="366994"/>
                </a:lnTo>
                <a:lnTo>
                  <a:pt x="350744" y="379056"/>
                </a:lnTo>
                <a:lnTo>
                  <a:pt x="353904" y="372326"/>
                </a:lnTo>
                <a:lnTo>
                  <a:pt x="369521" y="338955"/>
                </a:lnTo>
                <a:lnTo>
                  <a:pt x="371548" y="334562"/>
                </a:lnTo>
                <a:lnTo>
                  <a:pt x="371970" y="333723"/>
                </a:lnTo>
                <a:lnTo>
                  <a:pt x="372992" y="331549"/>
                </a:lnTo>
                <a:lnTo>
                  <a:pt x="381924" y="312481"/>
                </a:lnTo>
                <a:lnTo>
                  <a:pt x="382035" y="312259"/>
                </a:lnTo>
                <a:lnTo>
                  <a:pt x="385951" y="303878"/>
                </a:lnTo>
                <a:lnTo>
                  <a:pt x="391982" y="290990"/>
                </a:lnTo>
                <a:lnTo>
                  <a:pt x="395274" y="283948"/>
                </a:lnTo>
                <a:lnTo>
                  <a:pt x="399047" y="275852"/>
                </a:lnTo>
                <a:lnTo>
                  <a:pt x="399894" y="274055"/>
                </a:lnTo>
                <a:lnTo>
                  <a:pt x="403358" y="268043"/>
                </a:lnTo>
                <a:lnTo>
                  <a:pt x="407346" y="258091"/>
                </a:lnTo>
                <a:lnTo>
                  <a:pt x="413645" y="244623"/>
                </a:lnTo>
                <a:lnTo>
                  <a:pt x="424086" y="203538"/>
                </a:lnTo>
                <a:lnTo>
                  <a:pt x="425637" y="197393"/>
                </a:lnTo>
                <a:lnTo>
                  <a:pt x="427314" y="190850"/>
                </a:lnTo>
                <a:lnTo>
                  <a:pt x="428096" y="187714"/>
                </a:lnTo>
                <a:lnTo>
                  <a:pt x="430020" y="180141"/>
                </a:lnTo>
                <a:lnTo>
                  <a:pt x="434177" y="163782"/>
                </a:lnTo>
                <a:lnTo>
                  <a:pt x="438881" y="157656"/>
                </a:lnTo>
                <a:lnTo>
                  <a:pt x="443122" y="152097"/>
                </a:lnTo>
                <a:lnTo>
                  <a:pt x="445692" y="148748"/>
                </a:lnTo>
                <a:lnTo>
                  <a:pt x="449307" y="144069"/>
                </a:lnTo>
                <a:lnTo>
                  <a:pt x="454226" y="137703"/>
                </a:lnTo>
                <a:lnTo>
                  <a:pt x="456389" y="134917"/>
                </a:lnTo>
                <a:lnTo>
                  <a:pt x="458205" y="132121"/>
                </a:lnTo>
                <a:lnTo>
                  <a:pt x="459950" y="130170"/>
                </a:lnTo>
                <a:lnTo>
                  <a:pt x="463960" y="124947"/>
                </a:lnTo>
                <a:lnTo>
                  <a:pt x="468112" y="119288"/>
                </a:lnTo>
                <a:lnTo>
                  <a:pt x="469229" y="118163"/>
                </a:lnTo>
                <a:lnTo>
                  <a:pt x="469496" y="117473"/>
                </a:lnTo>
                <a:lnTo>
                  <a:pt x="471597" y="115046"/>
                </a:lnTo>
                <a:lnTo>
                  <a:pt x="471949" y="107771"/>
                </a:lnTo>
                <a:lnTo>
                  <a:pt x="472777" y="9044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F60281B-E4DD-6A58-4C28-C436423AD7D6}"/>
              </a:ext>
            </a:extLst>
          </p:cNvPr>
          <p:cNvSpPr>
            <a:spLocks/>
          </p:cNvSpPr>
          <p:nvPr/>
        </p:nvSpPr>
        <p:spPr>
          <a:xfrm flipV="1">
            <a:off x="4476842" y="4156756"/>
            <a:ext cx="716994" cy="804629"/>
          </a:xfrm>
          <a:custGeom>
            <a:avLst/>
            <a:gdLst>
              <a:gd name="connsiteX0" fmla="*/ 478254 w 488271"/>
              <a:gd name="connsiteY0" fmla="*/ 286453 h 547950"/>
              <a:gd name="connsiteX1" fmla="*/ 477595 w 488271"/>
              <a:gd name="connsiteY1" fmla="*/ 276206 h 547950"/>
              <a:gd name="connsiteX2" fmla="*/ 477403 w 488271"/>
              <a:gd name="connsiteY2" fmla="*/ 273230 h 547950"/>
              <a:gd name="connsiteX3" fmla="*/ 476979 w 488271"/>
              <a:gd name="connsiteY3" fmla="*/ 266627 h 547950"/>
              <a:gd name="connsiteX4" fmla="*/ 475615 w 488271"/>
              <a:gd name="connsiteY4" fmla="*/ 245358 h 547950"/>
              <a:gd name="connsiteX5" fmla="*/ 474872 w 488271"/>
              <a:gd name="connsiteY5" fmla="*/ 233742 h 547950"/>
              <a:gd name="connsiteX6" fmla="*/ 472848 w 488271"/>
              <a:gd name="connsiteY6" fmla="*/ 181784 h 547950"/>
              <a:gd name="connsiteX7" fmla="*/ 418200 w 488271"/>
              <a:gd name="connsiteY7" fmla="*/ 139632 h 547950"/>
              <a:gd name="connsiteX8" fmla="*/ 403191 w 488271"/>
              <a:gd name="connsiteY8" fmla="*/ 127770 h 547950"/>
              <a:gd name="connsiteX9" fmla="*/ 388606 w 488271"/>
              <a:gd name="connsiteY9" fmla="*/ 122511 h 547950"/>
              <a:gd name="connsiteX10" fmla="*/ 379250 w 488271"/>
              <a:gd name="connsiteY10" fmla="*/ 119112 h 547950"/>
              <a:gd name="connsiteX11" fmla="*/ 363147 w 488271"/>
              <a:gd name="connsiteY11" fmla="*/ 113281 h 547950"/>
              <a:gd name="connsiteX12" fmla="*/ 359441 w 488271"/>
              <a:gd name="connsiteY12" fmla="*/ 111928 h 547950"/>
              <a:gd name="connsiteX13" fmla="*/ 318126 w 488271"/>
              <a:gd name="connsiteY13" fmla="*/ 97049 h 547950"/>
              <a:gd name="connsiteX14" fmla="*/ 298888 w 488271"/>
              <a:gd name="connsiteY14" fmla="*/ 90142 h 547950"/>
              <a:gd name="connsiteX15" fmla="*/ 283726 w 488271"/>
              <a:gd name="connsiteY15" fmla="*/ 83944 h 547950"/>
              <a:gd name="connsiteX16" fmla="*/ 237024 w 488271"/>
              <a:gd name="connsiteY16" fmla="*/ 64948 h 547950"/>
              <a:gd name="connsiteX17" fmla="*/ 205162 w 488271"/>
              <a:gd name="connsiteY17" fmla="*/ 56699 h 547950"/>
              <a:gd name="connsiteX18" fmla="*/ 182914 w 488271"/>
              <a:gd name="connsiteY18" fmla="*/ 48517 h 547950"/>
              <a:gd name="connsiteX19" fmla="*/ 132097 w 488271"/>
              <a:gd name="connsiteY19" fmla="*/ 30270 h 547950"/>
              <a:gd name="connsiteX20" fmla="*/ 122789 w 488271"/>
              <a:gd name="connsiteY20" fmla="*/ 27416 h 547950"/>
              <a:gd name="connsiteX21" fmla="*/ 46589 w 488271"/>
              <a:gd name="connsiteY21" fmla="*/ 620 h 547950"/>
              <a:gd name="connsiteX22" fmla="*/ 14614 w 488271"/>
              <a:gd name="connsiteY22" fmla="*/ 21830 h 547950"/>
              <a:gd name="connsiteX23" fmla="*/ 6974 w 488271"/>
              <a:gd name="connsiteY23" fmla="*/ 44991 h 547950"/>
              <a:gd name="connsiteX24" fmla="*/ 4076 w 488271"/>
              <a:gd name="connsiteY24" fmla="*/ 53826 h 547950"/>
              <a:gd name="connsiteX25" fmla="*/ 1694 w 488271"/>
              <a:gd name="connsiteY25" fmla="*/ 61940 h 547950"/>
              <a:gd name="connsiteX26" fmla="*/ 492 w 488271"/>
              <a:gd name="connsiteY26" fmla="*/ 64517 h 547950"/>
              <a:gd name="connsiteX27" fmla="*/ 6131 w 488271"/>
              <a:gd name="connsiteY27" fmla="*/ 80186 h 547950"/>
              <a:gd name="connsiteX28" fmla="*/ 24707 w 488271"/>
              <a:gd name="connsiteY28" fmla="*/ 131908 h 547950"/>
              <a:gd name="connsiteX29" fmla="*/ 25510 w 488271"/>
              <a:gd name="connsiteY29" fmla="*/ 134005 h 547950"/>
              <a:gd name="connsiteX30" fmla="*/ 28490 w 488271"/>
              <a:gd name="connsiteY30" fmla="*/ 142001 h 547950"/>
              <a:gd name="connsiteX31" fmla="*/ 36941 w 488271"/>
              <a:gd name="connsiteY31" fmla="*/ 164998 h 547950"/>
              <a:gd name="connsiteX32" fmla="*/ 48957 w 488271"/>
              <a:gd name="connsiteY32" fmla="*/ 202785 h 547950"/>
              <a:gd name="connsiteX33" fmla="*/ 52219 w 488271"/>
              <a:gd name="connsiteY33" fmla="*/ 213067 h 547950"/>
              <a:gd name="connsiteX34" fmla="*/ 56900 w 488271"/>
              <a:gd name="connsiteY34" fmla="*/ 227806 h 547950"/>
              <a:gd name="connsiteX35" fmla="*/ 49978 w 488271"/>
              <a:gd name="connsiteY35" fmla="*/ 228373 h 547950"/>
              <a:gd name="connsiteX36" fmla="*/ 61750 w 488271"/>
              <a:gd name="connsiteY36" fmla="*/ 240081 h 547950"/>
              <a:gd name="connsiteX37" fmla="*/ 85125 w 488271"/>
              <a:gd name="connsiteY37" fmla="*/ 305049 h 547950"/>
              <a:gd name="connsiteX38" fmla="*/ 88931 w 488271"/>
              <a:gd name="connsiteY38" fmla="*/ 312427 h 547950"/>
              <a:gd name="connsiteX39" fmla="*/ 91911 w 488271"/>
              <a:gd name="connsiteY39" fmla="*/ 319906 h 547950"/>
              <a:gd name="connsiteX40" fmla="*/ 96701 w 488271"/>
              <a:gd name="connsiteY40" fmla="*/ 332040 h 547950"/>
              <a:gd name="connsiteX41" fmla="*/ 112592 w 488271"/>
              <a:gd name="connsiteY41" fmla="*/ 372290 h 547950"/>
              <a:gd name="connsiteX42" fmla="*/ 127811 w 488271"/>
              <a:gd name="connsiteY42" fmla="*/ 407200 h 547950"/>
              <a:gd name="connsiteX43" fmla="*/ 150428 w 488271"/>
              <a:gd name="connsiteY43" fmla="*/ 463968 h 547950"/>
              <a:gd name="connsiteX44" fmla="*/ 160626 w 488271"/>
              <a:gd name="connsiteY44" fmla="*/ 491036 h 547950"/>
              <a:gd name="connsiteX45" fmla="*/ 182125 w 488271"/>
              <a:gd name="connsiteY45" fmla="*/ 542068 h 547950"/>
              <a:gd name="connsiteX46" fmla="*/ 196718 w 488271"/>
              <a:gd name="connsiteY46" fmla="*/ 543016 h 547950"/>
              <a:gd name="connsiteX47" fmla="*/ 210471 w 488271"/>
              <a:gd name="connsiteY47" fmla="*/ 538324 h 547950"/>
              <a:gd name="connsiteX48" fmla="*/ 213743 w 488271"/>
              <a:gd name="connsiteY48" fmla="*/ 537907 h 547950"/>
              <a:gd name="connsiteX49" fmla="*/ 222944 w 488271"/>
              <a:gd name="connsiteY49" fmla="*/ 536110 h 547950"/>
              <a:gd name="connsiteX50" fmla="*/ 236011 w 488271"/>
              <a:gd name="connsiteY50" fmla="*/ 548571 h 547950"/>
              <a:gd name="connsiteX51" fmla="*/ 237051 w 488271"/>
              <a:gd name="connsiteY51" fmla="*/ 548017 h 547950"/>
              <a:gd name="connsiteX52" fmla="*/ 244068 w 488271"/>
              <a:gd name="connsiteY52" fmla="*/ 544509 h 547950"/>
              <a:gd name="connsiteX53" fmla="*/ 252504 w 488271"/>
              <a:gd name="connsiteY53" fmla="*/ 539795 h 547950"/>
              <a:gd name="connsiteX54" fmla="*/ 260144 w 488271"/>
              <a:gd name="connsiteY54" fmla="*/ 538932 h 547950"/>
              <a:gd name="connsiteX55" fmla="*/ 267215 w 488271"/>
              <a:gd name="connsiteY55" fmla="*/ 533537 h 547950"/>
              <a:gd name="connsiteX56" fmla="*/ 276468 w 488271"/>
              <a:gd name="connsiteY56" fmla="*/ 529766 h 547950"/>
              <a:gd name="connsiteX57" fmla="*/ 279916 w 488271"/>
              <a:gd name="connsiteY57" fmla="*/ 521475 h 547950"/>
              <a:gd name="connsiteX58" fmla="*/ 278886 w 488271"/>
              <a:gd name="connsiteY58" fmla="*/ 520296 h 547950"/>
              <a:gd name="connsiteX59" fmla="*/ 278233 w 488271"/>
              <a:gd name="connsiteY59" fmla="*/ 515912 h 547950"/>
              <a:gd name="connsiteX60" fmla="*/ 279788 w 488271"/>
              <a:gd name="connsiteY60" fmla="*/ 515585 h 547950"/>
              <a:gd name="connsiteX61" fmla="*/ 280644 w 488271"/>
              <a:gd name="connsiteY61" fmla="*/ 513371 h 547950"/>
              <a:gd name="connsiteX62" fmla="*/ 278152 w 488271"/>
              <a:gd name="connsiteY62" fmla="*/ 510816 h 547950"/>
              <a:gd name="connsiteX63" fmla="*/ 278499 w 488271"/>
              <a:gd name="connsiteY63" fmla="*/ 510076 h 547950"/>
              <a:gd name="connsiteX64" fmla="*/ 279967 w 488271"/>
              <a:gd name="connsiteY64" fmla="*/ 506646 h 547950"/>
              <a:gd name="connsiteX65" fmla="*/ 283078 w 488271"/>
              <a:gd name="connsiteY65" fmla="*/ 505770 h 547950"/>
              <a:gd name="connsiteX66" fmla="*/ 285506 w 488271"/>
              <a:gd name="connsiteY66" fmla="*/ 505970 h 547950"/>
              <a:gd name="connsiteX67" fmla="*/ 292282 w 488271"/>
              <a:gd name="connsiteY67" fmla="*/ 507948 h 547950"/>
              <a:gd name="connsiteX68" fmla="*/ 294156 w 488271"/>
              <a:gd name="connsiteY68" fmla="*/ 510680 h 547950"/>
              <a:gd name="connsiteX69" fmla="*/ 295739 w 488271"/>
              <a:gd name="connsiteY69" fmla="*/ 509532 h 547950"/>
              <a:gd name="connsiteX70" fmla="*/ 297891 w 488271"/>
              <a:gd name="connsiteY70" fmla="*/ 510312 h 547950"/>
              <a:gd name="connsiteX71" fmla="*/ 315133 w 488271"/>
              <a:gd name="connsiteY71" fmla="*/ 496123 h 547950"/>
              <a:gd name="connsiteX72" fmla="*/ 318405 w 488271"/>
              <a:gd name="connsiteY72" fmla="*/ 495301 h 547950"/>
              <a:gd name="connsiteX73" fmla="*/ 321329 w 488271"/>
              <a:gd name="connsiteY73" fmla="*/ 496785 h 547950"/>
              <a:gd name="connsiteX74" fmla="*/ 321630 w 488271"/>
              <a:gd name="connsiteY74" fmla="*/ 496826 h 547950"/>
              <a:gd name="connsiteX75" fmla="*/ 325725 w 488271"/>
              <a:gd name="connsiteY75" fmla="*/ 496472 h 547950"/>
              <a:gd name="connsiteX76" fmla="*/ 329435 w 488271"/>
              <a:gd name="connsiteY76" fmla="*/ 500565 h 547950"/>
              <a:gd name="connsiteX77" fmla="*/ 329904 w 488271"/>
              <a:gd name="connsiteY77" fmla="*/ 500443 h 547950"/>
              <a:gd name="connsiteX78" fmla="*/ 340189 w 488271"/>
              <a:gd name="connsiteY78" fmla="*/ 497892 h 547950"/>
              <a:gd name="connsiteX79" fmla="*/ 350068 w 488271"/>
              <a:gd name="connsiteY79" fmla="*/ 495483 h 547950"/>
              <a:gd name="connsiteX80" fmla="*/ 360656 w 488271"/>
              <a:gd name="connsiteY80" fmla="*/ 495932 h 547950"/>
              <a:gd name="connsiteX81" fmla="*/ 368756 w 488271"/>
              <a:gd name="connsiteY81" fmla="*/ 497783 h 547950"/>
              <a:gd name="connsiteX82" fmla="*/ 370210 w 488271"/>
              <a:gd name="connsiteY82" fmla="*/ 498115 h 547950"/>
              <a:gd name="connsiteX83" fmla="*/ 375290 w 488271"/>
              <a:gd name="connsiteY83" fmla="*/ 498922 h 547950"/>
              <a:gd name="connsiteX84" fmla="*/ 380387 w 488271"/>
              <a:gd name="connsiteY84" fmla="*/ 499739 h 547950"/>
              <a:gd name="connsiteX85" fmla="*/ 386397 w 488271"/>
              <a:gd name="connsiteY85" fmla="*/ 496372 h 547950"/>
              <a:gd name="connsiteX86" fmla="*/ 388355 w 488271"/>
              <a:gd name="connsiteY86" fmla="*/ 495274 h 547950"/>
              <a:gd name="connsiteX87" fmla="*/ 389609 w 488271"/>
              <a:gd name="connsiteY87" fmla="*/ 494584 h 547950"/>
              <a:gd name="connsiteX88" fmla="*/ 392149 w 488271"/>
              <a:gd name="connsiteY88" fmla="*/ 494453 h 547950"/>
              <a:gd name="connsiteX89" fmla="*/ 392787 w 488271"/>
              <a:gd name="connsiteY89" fmla="*/ 494344 h 547950"/>
              <a:gd name="connsiteX90" fmla="*/ 394388 w 488271"/>
              <a:gd name="connsiteY90" fmla="*/ 494049 h 547950"/>
              <a:gd name="connsiteX91" fmla="*/ 405518 w 488271"/>
              <a:gd name="connsiteY91" fmla="*/ 488014 h 547950"/>
              <a:gd name="connsiteX92" fmla="*/ 413451 w 488271"/>
              <a:gd name="connsiteY92" fmla="*/ 483621 h 547950"/>
              <a:gd name="connsiteX93" fmla="*/ 434708 w 488271"/>
              <a:gd name="connsiteY93" fmla="*/ 475303 h 547950"/>
              <a:gd name="connsiteX94" fmla="*/ 440624 w 488271"/>
              <a:gd name="connsiteY94" fmla="*/ 470947 h 547950"/>
              <a:gd name="connsiteX95" fmla="*/ 445752 w 488271"/>
              <a:gd name="connsiteY95" fmla="*/ 469840 h 547950"/>
              <a:gd name="connsiteX96" fmla="*/ 448143 w 488271"/>
              <a:gd name="connsiteY96" fmla="*/ 468583 h 547950"/>
              <a:gd name="connsiteX97" fmla="*/ 453163 w 488271"/>
              <a:gd name="connsiteY97" fmla="*/ 465955 h 547950"/>
              <a:gd name="connsiteX98" fmla="*/ 467169 w 488271"/>
              <a:gd name="connsiteY98" fmla="*/ 458309 h 547950"/>
              <a:gd name="connsiteX99" fmla="*/ 472485 w 488271"/>
              <a:gd name="connsiteY99" fmla="*/ 456226 h 547950"/>
              <a:gd name="connsiteX100" fmla="*/ 473731 w 488271"/>
              <a:gd name="connsiteY100" fmla="*/ 455164 h 547950"/>
              <a:gd name="connsiteX101" fmla="*/ 488764 w 488271"/>
              <a:gd name="connsiteY101" fmla="*/ 447931 h 547950"/>
              <a:gd name="connsiteX102" fmla="*/ 487209 w 488271"/>
              <a:gd name="connsiteY102" fmla="*/ 424248 h 547950"/>
              <a:gd name="connsiteX103" fmla="*/ 485368 w 488271"/>
              <a:gd name="connsiteY103" fmla="*/ 396136 h 547950"/>
              <a:gd name="connsiteX104" fmla="*/ 483772 w 488271"/>
              <a:gd name="connsiteY104" fmla="*/ 371655 h 547950"/>
              <a:gd name="connsiteX105" fmla="*/ 483290 w 488271"/>
              <a:gd name="connsiteY105" fmla="*/ 364258 h 547950"/>
              <a:gd name="connsiteX106" fmla="*/ 482809 w 488271"/>
              <a:gd name="connsiteY106" fmla="*/ 356866 h 547950"/>
              <a:gd name="connsiteX107" fmla="*/ 482134 w 488271"/>
              <a:gd name="connsiteY107" fmla="*/ 346465 h 547950"/>
              <a:gd name="connsiteX108" fmla="*/ 480382 w 488271"/>
              <a:gd name="connsiteY108" fmla="*/ 319434 h 547950"/>
              <a:gd name="connsiteX109" fmla="*/ 480083 w 488271"/>
              <a:gd name="connsiteY109" fmla="*/ 314805 h 547950"/>
              <a:gd name="connsiteX110" fmla="*/ 479459 w 488271"/>
              <a:gd name="connsiteY110" fmla="*/ 305149 h 547950"/>
              <a:gd name="connsiteX111" fmla="*/ 478836 w 488271"/>
              <a:gd name="connsiteY111" fmla="*/ 295492 h 547950"/>
              <a:gd name="connsiteX112" fmla="*/ 478254 w 488271"/>
              <a:gd name="connsiteY112" fmla="*/ 286453 h 54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488271" h="547950">
                <a:moveTo>
                  <a:pt x="478254" y="286453"/>
                </a:moveTo>
                <a:lnTo>
                  <a:pt x="477595" y="276206"/>
                </a:lnTo>
                <a:lnTo>
                  <a:pt x="477403" y="273230"/>
                </a:lnTo>
                <a:lnTo>
                  <a:pt x="476979" y="266627"/>
                </a:lnTo>
                <a:lnTo>
                  <a:pt x="475615" y="245358"/>
                </a:lnTo>
                <a:lnTo>
                  <a:pt x="474872" y="233742"/>
                </a:lnTo>
                <a:lnTo>
                  <a:pt x="472848" y="181784"/>
                </a:lnTo>
                <a:lnTo>
                  <a:pt x="418200" y="139632"/>
                </a:lnTo>
                <a:lnTo>
                  <a:pt x="403191" y="127770"/>
                </a:lnTo>
                <a:lnTo>
                  <a:pt x="388606" y="122511"/>
                </a:lnTo>
                <a:lnTo>
                  <a:pt x="379250" y="119112"/>
                </a:lnTo>
                <a:lnTo>
                  <a:pt x="363147" y="113281"/>
                </a:lnTo>
                <a:lnTo>
                  <a:pt x="359441" y="111928"/>
                </a:lnTo>
                <a:lnTo>
                  <a:pt x="318126" y="97049"/>
                </a:lnTo>
                <a:lnTo>
                  <a:pt x="298888" y="90142"/>
                </a:lnTo>
                <a:lnTo>
                  <a:pt x="283726" y="83944"/>
                </a:lnTo>
                <a:lnTo>
                  <a:pt x="237024" y="64948"/>
                </a:lnTo>
                <a:lnTo>
                  <a:pt x="205162" y="56699"/>
                </a:lnTo>
                <a:lnTo>
                  <a:pt x="182914" y="48517"/>
                </a:lnTo>
                <a:lnTo>
                  <a:pt x="132097" y="30270"/>
                </a:lnTo>
                <a:lnTo>
                  <a:pt x="122789" y="27416"/>
                </a:lnTo>
                <a:lnTo>
                  <a:pt x="46589" y="620"/>
                </a:lnTo>
                <a:lnTo>
                  <a:pt x="14614" y="21830"/>
                </a:lnTo>
                <a:lnTo>
                  <a:pt x="6974" y="44991"/>
                </a:lnTo>
                <a:lnTo>
                  <a:pt x="4076" y="53826"/>
                </a:lnTo>
                <a:lnTo>
                  <a:pt x="1694" y="61940"/>
                </a:lnTo>
                <a:lnTo>
                  <a:pt x="492" y="64517"/>
                </a:lnTo>
                <a:lnTo>
                  <a:pt x="6131" y="80186"/>
                </a:lnTo>
                <a:lnTo>
                  <a:pt x="24707" y="131908"/>
                </a:lnTo>
                <a:lnTo>
                  <a:pt x="25510" y="134005"/>
                </a:lnTo>
                <a:lnTo>
                  <a:pt x="28490" y="142001"/>
                </a:lnTo>
                <a:lnTo>
                  <a:pt x="36941" y="164998"/>
                </a:lnTo>
                <a:lnTo>
                  <a:pt x="48957" y="202785"/>
                </a:lnTo>
                <a:lnTo>
                  <a:pt x="52219" y="213067"/>
                </a:lnTo>
                <a:lnTo>
                  <a:pt x="56900" y="227806"/>
                </a:lnTo>
                <a:lnTo>
                  <a:pt x="49978" y="228373"/>
                </a:lnTo>
                <a:lnTo>
                  <a:pt x="61750" y="240081"/>
                </a:lnTo>
                <a:lnTo>
                  <a:pt x="85125" y="305049"/>
                </a:lnTo>
                <a:lnTo>
                  <a:pt x="88931" y="312427"/>
                </a:lnTo>
                <a:lnTo>
                  <a:pt x="91911" y="319906"/>
                </a:lnTo>
                <a:lnTo>
                  <a:pt x="96701" y="332040"/>
                </a:lnTo>
                <a:lnTo>
                  <a:pt x="112592" y="372290"/>
                </a:lnTo>
                <a:lnTo>
                  <a:pt x="127811" y="407200"/>
                </a:lnTo>
                <a:lnTo>
                  <a:pt x="150428" y="463968"/>
                </a:lnTo>
                <a:lnTo>
                  <a:pt x="160626" y="491036"/>
                </a:lnTo>
                <a:lnTo>
                  <a:pt x="182125" y="542068"/>
                </a:lnTo>
                <a:lnTo>
                  <a:pt x="196718" y="543016"/>
                </a:lnTo>
                <a:lnTo>
                  <a:pt x="210471" y="538324"/>
                </a:lnTo>
                <a:lnTo>
                  <a:pt x="213743" y="537907"/>
                </a:lnTo>
                <a:lnTo>
                  <a:pt x="222944" y="536110"/>
                </a:lnTo>
                <a:lnTo>
                  <a:pt x="236011" y="548571"/>
                </a:lnTo>
                <a:lnTo>
                  <a:pt x="237051" y="548017"/>
                </a:lnTo>
                <a:lnTo>
                  <a:pt x="244068" y="544509"/>
                </a:lnTo>
                <a:lnTo>
                  <a:pt x="252504" y="539795"/>
                </a:lnTo>
                <a:lnTo>
                  <a:pt x="260144" y="538932"/>
                </a:lnTo>
                <a:lnTo>
                  <a:pt x="267215" y="533537"/>
                </a:lnTo>
                <a:lnTo>
                  <a:pt x="276468" y="529766"/>
                </a:lnTo>
                <a:lnTo>
                  <a:pt x="279916" y="521475"/>
                </a:lnTo>
                <a:lnTo>
                  <a:pt x="278886" y="520296"/>
                </a:lnTo>
                <a:lnTo>
                  <a:pt x="278233" y="515912"/>
                </a:lnTo>
                <a:lnTo>
                  <a:pt x="279788" y="515585"/>
                </a:lnTo>
                <a:lnTo>
                  <a:pt x="280644" y="513371"/>
                </a:lnTo>
                <a:lnTo>
                  <a:pt x="278152" y="510816"/>
                </a:lnTo>
                <a:lnTo>
                  <a:pt x="278499" y="510076"/>
                </a:lnTo>
                <a:lnTo>
                  <a:pt x="279967" y="506646"/>
                </a:lnTo>
                <a:lnTo>
                  <a:pt x="283078" y="505770"/>
                </a:lnTo>
                <a:lnTo>
                  <a:pt x="285506" y="505970"/>
                </a:lnTo>
                <a:lnTo>
                  <a:pt x="292282" y="507948"/>
                </a:lnTo>
                <a:lnTo>
                  <a:pt x="294156" y="510680"/>
                </a:lnTo>
                <a:lnTo>
                  <a:pt x="295739" y="509532"/>
                </a:lnTo>
                <a:lnTo>
                  <a:pt x="297891" y="510312"/>
                </a:lnTo>
                <a:lnTo>
                  <a:pt x="315133" y="496123"/>
                </a:lnTo>
                <a:lnTo>
                  <a:pt x="318405" y="495301"/>
                </a:lnTo>
                <a:lnTo>
                  <a:pt x="321329" y="496785"/>
                </a:lnTo>
                <a:lnTo>
                  <a:pt x="321630" y="496826"/>
                </a:lnTo>
                <a:lnTo>
                  <a:pt x="325725" y="496472"/>
                </a:lnTo>
                <a:lnTo>
                  <a:pt x="329435" y="500565"/>
                </a:lnTo>
                <a:lnTo>
                  <a:pt x="329904" y="500443"/>
                </a:lnTo>
                <a:lnTo>
                  <a:pt x="340189" y="497892"/>
                </a:lnTo>
                <a:lnTo>
                  <a:pt x="350068" y="495483"/>
                </a:lnTo>
                <a:lnTo>
                  <a:pt x="360656" y="495932"/>
                </a:lnTo>
                <a:lnTo>
                  <a:pt x="368756" y="497783"/>
                </a:lnTo>
                <a:lnTo>
                  <a:pt x="370210" y="498115"/>
                </a:lnTo>
                <a:lnTo>
                  <a:pt x="375290" y="498922"/>
                </a:lnTo>
                <a:lnTo>
                  <a:pt x="380387" y="499739"/>
                </a:lnTo>
                <a:lnTo>
                  <a:pt x="386397" y="496372"/>
                </a:lnTo>
                <a:lnTo>
                  <a:pt x="388355" y="495274"/>
                </a:lnTo>
                <a:lnTo>
                  <a:pt x="389609" y="494584"/>
                </a:lnTo>
                <a:lnTo>
                  <a:pt x="392149" y="494453"/>
                </a:lnTo>
                <a:lnTo>
                  <a:pt x="392787" y="494344"/>
                </a:lnTo>
                <a:lnTo>
                  <a:pt x="394388" y="494049"/>
                </a:lnTo>
                <a:lnTo>
                  <a:pt x="405518" y="488014"/>
                </a:lnTo>
                <a:lnTo>
                  <a:pt x="413451" y="483621"/>
                </a:lnTo>
                <a:lnTo>
                  <a:pt x="434708" y="475303"/>
                </a:lnTo>
                <a:lnTo>
                  <a:pt x="440624" y="470947"/>
                </a:lnTo>
                <a:lnTo>
                  <a:pt x="445752" y="469840"/>
                </a:lnTo>
                <a:lnTo>
                  <a:pt x="448143" y="468583"/>
                </a:lnTo>
                <a:lnTo>
                  <a:pt x="453163" y="465955"/>
                </a:lnTo>
                <a:lnTo>
                  <a:pt x="467169" y="458309"/>
                </a:lnTo>
                <a:lnTo>
                  <a:pt x="472485" y="456226"/>
                </a:lnTo>
                <a:lnTo>
                  <a:pt x="473731" y="455164"/>
                </a:lnTo>
                <a:lnTo>
                  <a:pt x="488764" y="447931"/>
                </a:lnTo>
                <a:lnTo>
                  <a:pt x="487209" y="424248"/>
                </a:lnTo>
                <a:lnTo>
                  <a:pt x="485368" y="396136"/>
                </a:lnTo>
                <a:lnTo>
                  <a:pt x="483772" y="371655"/>
                </a:lnTo>
                <a:lnTo>
                  <a:pt x="483290" y="364258"/>
                </a:lnTo>
                <a:lnTo>
                  <a:pt x="482809" y="356866"/>
                </a:lnTo>
                <a:lnTo>
                  <a:pt x="482134" y="346465"/>
                </a:lnTo>
                <a:lnTo>
                  <a:pt x="480382" y="319434"/>
                </a:lnTo>
                <a:lnTo>
                  <a:pt x="480083" y="314805"/>
                </a:lnTo>
                <a:lnTo>
                  <a:pt x="479459" y="305149"/>
                </a:lnTo>
                <a:lnTo>
                  <a:pt x="478836" y="295492"/>
                </a:lnTo>
                <a:lnTo>
                  <a:pt x="478254" y="28645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5249958-F76B-3B2B-59D7-E3FFE9666031}"/>
              </a:ext>
            </a:extLst>
          </p:cNvPr>
          <p:cNvSpPr>
            <a:spLocks/>
          </p:cNvSpPr>
          <p:nvPr/>
        </p:nvSpPr>
        <p:spPr>
          <a:xfrm flipV="1">
            <a:off x="6263065" y="577551"/>
            <a:ext cx="726699" cy="1457530"/>
          </a:xfrm>
          <a:custGeom>
            <a:avLst/>
            <a:gdLst>
              <a:gd name="connsiteX0" fmla="*/ 82466 w 494880"/>
              <a:gd name="connsiteY0" fmla="*/ 809357 h 992574"/>
              <a:gd name="connsiteX1" fmla="*/ 75326 w 494880"/>
              <a:gd name="connsiteY1" fmla="*/ 817656 h 992574"/>
              <a:gd name="connsiteX2" fmla="*/ 74550 w 494880"/>
              <a:gd name="connsiteY2" fmla="*/ 818514 h 992574"/>
              <a:gd name="connsiteX3" fmla="*/ 65291 w 494880"/>
              <a:gd name="connsiteY3" fmla="*/ 827118 h 992574"/>
              <a:gd name="connsiteX4" fmla="*/ 41962 w 494880"/>
              <a:gd name="connsiteY4" fmla="*/ 839583 h 992574"/>
              <a:gd name="connsiteX5" fmla="*/ 351 w 494880"/>
              <a:gd name="connsiteY5" fmla="*/ 861882 h 992574"/>
              <a:gd name="connsiteX6" fmla="*/ 12961 w 494880"/>
              <a:gd name="connsiteY6" fmla="*/ 890810 h 992574"/>
              <a:gd name="connsiteX7" fmla="*/ 32581 w 494880"/>
              <a:gd name="connsiteY7" fmla="*/ 864228 h 992574"/>
              <a:gd name="connsiteX8" fmla="*/ 52241 w 494880"/>
              <a:gd name="connsiteY8" fmla="*/ 863969 h 992574"/>
              <a:gd name="connsiteX9" fmla="*/ 64416 w 494880"/>
              <a:gd name="connsiteY9" fmla="*/ 864137 h 992574"/>
              <a:gd name="connsiteX10" fmla="*/ 71883 w 494880"/>
              <a:gd name="connsiteY10" fmla="*/ 873540 h 992574"/>
              <a:gd name="connsiteX11" fmla="*/ 78365 w 494880"/>
              <a:gd name="connsiteY11" fmla="*/ 882121 h 992574"/>
              <a:gd name="connsiteX12" fmla="*/ 83958 w 494880"/>
              <a:gd name="connsiteY12" fmla="*/ 879638 h 992574"/>
              <a:gd name="connsiteX13" fmla="*/ 106449 w 494880"/>
              <a:gd name="connsiteY13" fmla="*/ 869882 h 992574"/>
              <a:gd name="connsiteX14" fmla="*/ 117150 w 494880"/>
              <a:gd name="connsiteY14" fmla="*/ 865331 h 992574"/>
              <a:gd name="connsiteX15" fmla="*/ 120956 w 494880"/>
              <a:gd name="connsiteY15" fmla="*/ 888492 h 992574"/>
              <a:gd name="connsiteX16" fmla="*/ 127932 w 494880"/>
              <a:gd name="connsiteY16" fmla="*/ 900231 h 992574"/>
              <a:gd name="connsiteX17" fmla="*/ 130436 w 494880"/>
              <a:gd name="connsiteY17" fmla="*/ 908685 h 992574"/>
              <a:gd name="connsiteX18" fmla="*/ 127828 w 494880"/>
              <a:gd name="connsiteY18" fmla="*/ 938340 h 992574"/>
              <a:gd name="connsiteX19" fmla="*/ 125823 w 494880"/>
              <a:gd name="connsiteY19" fmla="*/ 962145 h 992574"/>
              <a:gd name="connsiteX20" fmla="*/ 125283 w 494880"/>
              <a:gd name="connsiteY20" fmla="*/ 968475 h 992574"/>
              <a:gd name="connsiteX21" fmla="*/ 126698 w 494880"/>
              <a:gd name="connsiteY21" fmla="*/ 971302 h 992574"/>
              <a:gd name="connsiteX22" fmla="*/ 151362 w 494880"/>
              <a:gd name="connsiteY22" fmla="*/ 976602 h 992574"/>
              <a:gd name="connsiteX23" fmla="*/ 192460 w 494880"/>
              <a:gd name="connsiteY23" fmla="*/ 985515 h 992574"/>
              <a:gd name="connsiteX24" fmla="*/ 199414 w 494880"/>
              <a:gd name="connsiteY24" fmla="*/ 987012 h 992574"/>
              <a:gd name="connsiteX25" fmla="*/ 200208 w 494880"/>
              <a:gd name="connsiteY25" fmla="*/ 987180 h 992574"/>
              <a:gd name="connsiteX26" fmla="*/ 201632 w 494880"/>
              <a:gd name="connsiteY26" fmla="*/ 987470 h 992574"/>
              <a:gd name="connsiteX27" fmla="*/ 209389 w 494880"/>
              <a:gd name="connsiteY27" fmla="*/ 989145 h 992574"/>
              <a:gd name="connsiteX28" fmla="*/ 210800 w 494880"/>
              <a:gd name="connsiteY28" fmla="*/ 989440 h 992574"/>
              <a:gd name="connsiteX29" fmla="*/ 219560 w 494880"/>
              <a:gd name="connsiteY29" fmla="*/ 991337 h 992574"/>
              <a:gd name="connsiteX30" fmla="*/ 224949 w 494880"/>
              <a:gd name="connsiteY30" fmla="*/ 992476 h 992574"/>
              <a:gd name="connsiteX31" fmla="*/ 228519 w 494880"/>
              <a:gd name="connsiteY31" fmla="*/ 987185 h 992574"/>
              <a:gd name="connsiteX32" fmla="*/ 229993 w 494880"/>
              <a:gd name="connsiteY32" fmla="*/ 985288 h 992574"/>
              <a:gd name="connsiteX33" fmla="*/ 233908 w 494880"/>
              <a:gd name="connsiteY33" fmla="*/ 980283 h 992574"/>
              <a:gd name="connsiteX34" fmla="*/ 231000 w 494880"/>
              <a:gd name="connsiteY34" fmla="*/ 970399 h 992574"/>
              <a:gd name="connsiteX35" fmla="*/ 230102 w 494880"/>
              <a:gd name="connsiteY35" fmla="*/ 967354 h 992574"/>
              <a:gd name="connsiteX36" fmla="*/ 229861 w 494880"/>
              <a:gd name="connsiteY36" fmla="*/ 965970 h 992574"/>
              <a:gd name="connsiteX37" fmla="*/ 227335 w 494880"/>
              <a:gd name="connsiteY37" fmla="*/ 958075 h 992574"/>
              <a:gd name="connsiteX38" fmla="*/ 225865 w 494880"/>
              <a:gd name="connsiteY38" fmla="*/ 953196 h 992574"/>
              <a:gd name="connsiteX39" fmla="*/ 226868 w 494880"/>
              <a:gd name="connsiteY39" fmla="*/ 950002 h 992574"/>
              <a:gd name="connsiteX40" fmla="*/ 227058 w 494880"/>
              <a:gd name="connsiteY40" fmla="*/ 949385 h 992574"/>
              <a:gd name="connsiteX41" fmla="*/ 228224 w 494880"/>
              <a:gd name="connsiteY41" fmla="*/ 945668 h 992574"/>
              <a:gd name="connsiteX42" fmla="*/ 228981 w 494880"/>
              <a:gd name="connsiteY42" fmla="*/ 943254 h 992574"/>
              <a:gd name="connsiteX43" fmla="*/ 231735 w 494880"/>
              <a:gd name="connsiteY43" fmla="*/ 941639 h 992574"/>
              <a:gd name="connsiteX44" fmla="*/ 237931 w 494880"/>
              <a:gd name="connsiteY44" fmla="*/ 938063 h 992574"/>
              <a:gd name="connsiteX45" fmla="*/ 225049 w 494880"/>
              <a:gd name="connsiteY45" fmla="*/ 927385 h 992574"/>
              <a:gd name="connsiteX46" fmla="*/ 220866 w 494880"/>
              <a:gd name="connsiteY46" fmla="*/ 923986 h 992574"/>
              <a:gd name="connsiteX47" fmla="*/ 234048 w 494880"/>
              <a:gd name="connsiteY47" fmla="*/ 923805 h 992574"/>
              <a:gd name="connsiteX48" fmla="*/ 232964 w 494880"/>
              <a:gd name="connsiteY48" fmla="*/ 889032 h 992574"/>
              <a:gd name="connsiteX49" fmla="*/ 271722 w 494880"/>
              <a:gd name="connsiteY49" fmla="*/ 862554 h 992574"/>
              <a:gd name="connsiteX50" fmla="*/ 304396 w 494880"/>
              <a:gd name="connsiteY50" fmla="*/ 834896 h 992574"/>
              <a:gd name="connsiteX51" fmla="*/ 298272 w 494880"/>
              <a:gd name="connsiteY51" fmla="*/ 786786 h 992574"/>
              <a:gd name="connsiteX52" fmla="*/ 293954 w 494880"/>
              <a:gd name="connsiteY52" fmla="*/ 763452 h 992574"/>
              <a:gd name="connsiteX53" fmla="*/ 319248 w 494880"/>
              <a:gd name="connsiteY53" fmla="*/ 745918 h 992574"/>
              <a:gd name="connsiteX54" fmla="*/ 332394 w 494880"/>
              <a:gd name="connsiteY54" fmla="*/ 721514 h 992574"/>
              <a:gd name="connsiteX55" fmla="*/ 342473 w 494880"/>
              <a:gd name="connsiteY55" fmla="*/ 702958 h 992574"/>
              <a:gd name="connsiteX56" fmla="*/ 349509 w 494880"/>
              <a:gd name="connsiteY56" fmla="*/ 691519 h 992574"/>
              <a:gd name="connsiteX57" fmla="*/ 366810 w 494880"/>
              <a:gd name="connsiteY57" fmla="*/ 663452 h 992574"/>
              <a:gd name="connsiteX58" fmla="*/ 356640 w 494880"/>
              <a:gd name="connsiteY58" fmla="*/ 652652 h 992574"/>
              <a:gd name="connsiteX59" fmla="*/ 364120 w 494880"/>
              <a:gd name="connsiteY59" fmla="*/ 605582 h 992574"/>
              <a:gd name="connsiteX60" fmla="*/ 367101 w 494880"/>
              <a:gd name="connsiteY60" fmla="*/ 594954 h 992574"/>
              <a:gd name="connsiteX61" fmla="*/ 390512 w 494880"/>
              <a:gd name="connsiteY61" fmla="*/ 580043 h 992574"/>
              <a:gd name="connsiteX62" fmla="*/ 418836 w 494880"/>
              <a:gd name="connsiteY62" fmla="*/ 544843 h 992574"/>
              <a:gd name="connsiteX63" fmla="*/ 414423 w 494880"/>
              <a:gd name="connsiteY63" fmla="*/ 496642 h 992574"/>
              <a:gd name="connsiteX64" fmla="*/ 472368 w 494880"/>
              <a:gd name="connsiteY64" fmla="*/ 468122 h 992574"/>
              <a:gd name="connsiteX65" fmla="*/ 478556 w 494880"/>
              <a:gd name="connsiteY65" fmla="*/ 461175 h 992574"/>
              <a:gd name="connsiteX66" fmla="*/ 491847 w 494880"/>
              <a:gd name="connsiteY66" fmla="*/ 451563 h 992574"/>
              <a:gd name="connsiteX67" fmla="*/ 495231 w 494880"/>
              <a:gd name="connsiteY67" fmla="*/ 447929 h 992574"/>
              <a:gd name="connsiteX68" fmla="*/ 493090 w 494880"/>
              <a:gd name="connsiteY68" fmla="*/ 397423 h 992574"/>
              <a:gd name="connsiteX69" fmla="*/ 473879 w 494880"/>
              <a:gd name="connsiteY69" fmla="*/ 344330 h 992574"/>
              <a:gd name="connsiteX70" fmla="*/ 469202 w 494880"/>
              <a:gd name="connsiteY70" fmla="*/ 331742 h 992574"/>
              <a:gd name="connsiteX71" fmla="*/ 465782 w 494880"/>
              <a:gd name="connsiteY71" fmla="*/ 323393 h 992574"/>
              <a:gd name="connsiteX72" fmla="*/ 458252 w 494880"/>
              <a:gd name="connsiteY72" fmla="*/ 305237 h 992574"/>
              <a:gd name="connsiteX73" fmla="*/ 453012 w 494880"/>
              <a:gd name="connsiteY73" fmla="*/ 292722 h 992574"/>
              <a:gd name="connsiteX74" fmla="*/ 449397 w 494880"/>
              <a:gd name="connsiteY74" fmla="*/ 285107 h 992574"/>
              <a:gd name="connsiteX75" fmla="*/ 443745 w 494880"/>
              <a:gd name="connsiteY75" fmla="*/ 273300 h 992574"/>
              <a:gd name="connsiteX76" fmla="*/ 433384 w 494880"/>
              <a:gd name="connsiteY76" fmla="*/ 253883 h 992574"/>
              <a:gd name="connsiteX77" fmla="*/ 430807 w 494880"/>
              <a:gd name="connsiteY77" fmla="*/ 248882 h 992574"/>
              <a:gd name="connsiteX78" fmla="*/ 421200 w 494880"/>
              <a:gd name="connsiteY78" fmla="*/ 230340 h 992574"/>
              <a:gd name="connsiteX79" fmla="*/ 416582 w 494880"/>
              <a:gd name="connsiteY79" fmla="*/ 219046 h 992574"/>
              <a:gd name="connsiteX80" fmla="*/ 404797 w 494880"/>
              <a:gd name="connsiteY80" fmla="*/ 180265 h 992574"/>
              <a:gd name="connsiteX81" fmla="*/ 404162 w 494880"/>
              <a:gd name="connsiteY81" fmla="*/ 178223 h 992574"/>
              <a:gd name="connsiteX82" fmla="*/ 403554 w 494880"/>
              <a:gd name="connsiteY82" fmla="*/ 176830 h 992574"/>
              <a:gd name="connsiteX83" fmla="*/ 399253 w 494880"/>
              <a:gd name="connsiteY83" fmla="*/ 166625 h 992574"/>
              <a:gd name="connsiteX84" fmla="*/ 398696 w 494880"/>
              <a:gd name="connsiteY84" fmla="*/ 165558 h 992574"/>
              <a:gd name="connsiteX85" fmla="*/ 392172 w 494880"/>
              <a:gd name="connsiteY85" fmla="*/ 161778 h 992574"/>
              <a:gd name="connsiteX86" fmla="*/ 389215 w 494880"/>
              <a:gd name="connsiteY86" fmla="*/ 160444 h 992574"/>
              <a:gd name="connsiteX87" fmla="*/ 377852 w 494880"/>
              <a:gd name="connsiteY87" fmla="*/ 155580 h 992574"/>
              <a:gd name="connsiteX88" fmla="*/ 373420 w 494880"/>
              <a:gd name="connsiteY88" fmla="*/ 153542 h 992574"/>
              <a:gd name="connsiteX89" fmla="*/ 370163 w 494880"/>
              <a:gd name="connsiteY89" fmla="*/ 151931 h 992574"/>
              <a:gd name="connsiteX90" fmla="*/ 368412 w 494880"/>
              <a:gd name="connsiteY90" fmla="*/ 151251 h 992574"/>
              <a:gd name="connsiteX91" fmla="*/ 366125 w 494880"/>
              <a:gd name="connsiteY91" fmla="*/ 150184 h 992574"/>
              <a:gd name="connsiteX92" fmla="*/ 361539 w 494880"/>
              <a:gd name="connsiteY92" fmla="*/ 148083 h 992574"/>
              <a:gd name="connsiteX93" fmla="*/ 355851 w 494880"/>
              <a:gd name="connsiteY93" fmla="*/ 141449 h 992574"/>
              <a:gd name="connsiteX94" fmla="*/ 355288 w 494880"/>
              <a:gd name="connsiteY94" fmla="*/ 140777 h 992574"/>
              <a:gd name="connsiteX95" fmla="*/ 343163 w 494880"/>
              <a:gd name="connsiteY95" fmla="*/ 126447 h 992574"/>
              <a:gd name="connsiteX96" fmla="*/ 337107 w 494880"/>
              <a:gd name="connsiteY96" fmla="*/ 119323 h 992574"/>
              <a:gd name="connsiteX97" fmla="*/ 327776 w 494880"/>
              <a:gd name="connsiteY97" fmla="*/ 118120 h 992574"/>
              <a:gd name="connsiteX98" fmla="*/ 325903 w 494880"/>
              <a:gd name="connsiteY98" fmla="*/ 117907 h 992574"/>
              <a:gd name="connsiteX99" fmla="*/ 324487 w 494880"/>
              <a:gd name="connsiteY99" fmla="*/ 117716 h 992574"/>
              <a:gd name="connsiteX100" fmla="*/ 317102 w 494880"/>
              <a:gd name="connsiteY100" fmla="*/ 116754 h 992574"/>
              <a:gd name="connsiteX101" fmla="*/ 313124 w 494880"/>
              <a:gd name="connsiteY101" fmla="*/ 116232 h 992574"/>
              <a:gd name="connsiteX102" fmla="*/ 309726 w 494880"/>
              <a:gd name="connsiteY102" fmla="*/ 115098 h 992574"/>
              <a:gd name="connsiteX103" fmla="*/ 300831 w 494880"/>
              <a:gd name="connsiteY103" fmla="*/ 112189 h 992574"/>
              <a:gd name="connsiteX104" fmla="*/ 300364 w 494880"/>
              <a:gd name="connsiteY104" fmla="*/ 112039 h 992574"/>
              <a:gd name="connsiteX105" fmla="*/ 298812 w 494880"/>
              <a:gd name="connsiteY105" fmla="*/ 111499 h 992574"/>
              <a:gd name="connsiteX106" fmla="*/ 292502 w 494880"/>
              <a:gd name="connsiteY106" fmla="*/ 109457 h 992574"/>
              <a:gd name="connsiteX107" fmla="*/ 285126 w 494880"/>
              <a:gd name="connsiteY107" fmla="*/ 104352 h 992574"/>
              <a:gd name="connsiteX108" fmla="*/ 285008 w 494880"/>
              <a:gd name="connsiteY108" fmla="*/ 104252 h 992574"/>
              <a:gd name="connsiteX109" fmla="*/ 276616 w 494880"/>
              <a:gd name="connsiteY109" fmla="*/ 98426 h 992574"/>
              <a:gd name="connsiteX110" fmla="*/ 265299 w 494880"/>
              <a:gd name="connsiteY110" fmla="*/ 90557 h 992574"/>
              <a:gd name="connsiteX111" fmla="*/ 264033 w 494880"/>
              <a:gd name="connsiteY111" fmla="*/ 89641 h 992574"/>
              <a:gd name="connsiteX112" fmla="*/ 258113 w 494880"/>
              <a:gd name="connsiteY112" fmla="*/ 85548 h 992574"/>
              <a:gd name="connsiteX113" fmla="*/ 253463 w 494880"/>
              <a:gd name="connsiteY113" fmla="*/ 82308 h 992574"/>
              <a:gd name="connsiteX114" fmla="*/ 252016 w 494880"/>
              <a:gd name="connsiteY114" fmla="*/ 81309 h 992574"/>
              <a:gd name="connsiteX115" fmla="*/ 250923 w 494880"/>
              <a:gd name="connsiteY115" fmla="*/ 80561 h 992574"/>
              <a:gd name="connsiteX116" fmla="*/ 224214 w 494880"/>
              <a:gd name="connsiteY116" fmla="*/ 62042 h 992574"/>
              <a:gd name="connsiteX117" fmla="*/ 220041 w 494880"/>
              <a:gd name="connsiteY117" fmla="*/ 59083 h 992574"/>
              <a:gd name="connsiteX118" fmla="*/ 217146 w 494880"/>
              <a:gd name="connsiteY118" fmla="*/ 57077 h 992574"/>
              <a:gd name="connsiteX119" fmla="*/ 215391 w 494880"/>
              <a:gd name="connsiteY119" fmla="*/ 55839 h 992574"/>
              <a:gd name="connsiteX120" fmla="*/ 214992 w 494880"/>
              <a:gd name="connsiteY120" fmla="*/ 55562 h 992574"/>
              <a:gd name="connsiteX121" fmla="*/ 212832 w 494880"/>
              <a:gd name="connsiteY121" fmla="*/ 54078 h 992574"/>
              <a:gd name="connsiteX122" fmla="*/ 209965 w 494880"/>
              <a:gd name="connsiteY122" fmla="*/ 52081 h 992574"/>
              <a:gd name="connsiteX123" fmla="*/ 207507 w 494880"/>
              <a:gd name="connsiteY123" fmla="*/ 50370 h 992574"/>
              <a:gd name="connsiteX124" fmla="*/ 184118 w 494880"/>
              <a:gd name="connsiteY124" fmla="*/ 34102 h 992574"/>
              <a:gd name="connsiteX125" fmla="*/ 182526 w 494880"/>
              <a:gd name="connsiteY125" fmla="*/ 32991 h 992574"/>
              <a:gd name="connsiteX126" fmla="*/ 174524 w 494880"/>
              <a:gd name="connsiteY126" fmla="*/ 27400 h 992574"/>
              <a:gd name="connsiteX127" fmla="*/ 166590 w 494880"/>
              <a:gd name="connsiteY127" fmla="*/ 21900 h 992574"/>
              <a:gd name="connsiteX128" fmla="*/ 135013 w 494880"/>
              <a:gd name="connsiteY128" fmla="*/ -99 h 992574"/>
              <a:gd name="connsiteX129" fmla="*/ 132251 w 494880"/>
              <a:gd name="connsiteY129" fmla="*/ 2115 h 992574"/>
              <a:gd name="connsiteX130" fmla="*/ 130491 w 494880"/>
              <a:gd name="connsiteY130" fmla="*/ 3527 h 992574"/>
              <a:gd name="connsiteX131" fmla="*/ 125247 w 494880"/>
              <a:gd name="connsiteY131" fmla="*/ 7729 h 992574"/>
              <a:gd name="connsiteX132" fmla="*/ 124712 w 494880"/>
              <a:gd name="connsiteY132" fmla="*/ 8151 h 992574"/>
              <a:gd name="connsiteX133" fmla="*/ 123940 w 494880"/>
              <a:gd name="connsiteY133" fmla="*/ 8759 h 992574"/>
              <a:gd name="connsiteX134" fmla="*/ 123196 w 494880"/>
              <a:gd name="connsiteY134" fmla="*/ 9353 h 992574"/>
              <a:gd name="connsiteX135" fmla="*/ 121160 w 494880"/>
              <a:gd name="connsiteY135" fmla="*/ 11005 h 992574"/>
              <a:gd name="connsiteX136" fmla="*/ 120393 w 494880"/>
              <a:gd name="connsiteY136" fmla="*/ 11613 h 992574"/>
              <a:gd name="connsiteX137" fmla="*/ 118238 w 494880"/>
              <a:gd name="connsiteY137" fmla="*/ 13351 h 992574"/>
              <a:gd name="connsiteX138" fmla="*/ 117667 w 494880"/>
              <a:gd name="connsiteY138" fmla="*/ 13791 h 992574"/>
              <a:gd name="connsiteX139" fmla="*/ 110645 w 494880"/>
              <a:gd name="connsiteY139" fmla="*/ 19423 h 992574"/>
              <a:gd name="connsiteX140" fmla="*/ 104693 w 494880"/>
              <a:gd name="connsiteY140" fmla="*/ 24146 h 992574"/>
              <a:gd name="connsiteX141" fmla="*/ 101654 w 494880"/>
              <a:gd name="connsiteY141" fmla="*/ 26561 h 992574"/>
              <a:gd name="connsiteX142" fmla="*/ 96301 w 494880"/>
              <a:gd name="connsiteY142" fmla="*/ 30803 h 992574"/>
              <a:gd name="connsiteX143" fmla="*/ 89742 w 494880"/>
              <a:gd name="connsiteY143" fmla="*/ 36008 h 992574"/>
              <a:gd name="connsiteX144" fmla="*/ 89365 w 494880"/>
              <a:gd name="connsiteY144" fmla="*/ 36303 h 992574"/>
              <a:gd name="connsiteX145" fmla="*/ 88680 w 494880"/>
              <a:gd name="connsiteY145" fmla="*/ 36861 h 992574"/>
              <a:gd name="connsiteX146" fmla="*/ 83273 w 494880"/>
              <a:gd name="connsiteY146" fmla="*/ 41109 h 992574"/>
              <a:gd name="connsiteX147" fmla="*/ 82833 w 494880"/>
              <a:gd name="connsiteY147" fmla="*/ 41472 h 992574"/>
              <a:gd name="connsiteX148" fmla="*/ 82574 w 494880"/>
              <a:gd name="connsiteY148" fmla="*/ 41690 h 992574"/>
              <a:gd name="connsiteX149" fmla="*/ 81962 w 494880"/>
              <a:gd name="connsiteY149" fmla="*/ 42180 h 992574"/>
              <a:gd name="connsiteX150" fmla="*/ 81155 w 494880"/>
              <a:gd name="connsiteY150" fmla="*/ 42815 h 992574"/>
              <a:gd name="connsiteX151" fmla="*/ 77721 w 494880"/>
              <a:gd name="connsiteY151" fmla="*/ 46423 h 992574"/>
              <a:gd name="connsiteX152" fmla="*/ 75385 w 494880"/>
              <a:gd name="connsiteY152" fmla="*/ 48882 h 992574"/>
              <a:gd name="connsiteX153" fmla="*/ 71152 w 494880"/>
              <a:gd name="connsiteY153" fmla="*/ 53338 h 992574"/>
              <a:gd name="connsiteX154" fmla="*/ 67092 w 494880"/>
              <a:gd name="connsiteY154" fmla="*/ 57744 h 992574"/>
              <a:gd name="connsiteX155" fmla="*/ 63935 w 494880"/>
              <a:gd name="connsiteY155" fmla="*/ 60898 h 992574"/>
              <a:gd name="connsiteX156" fmla="*/ 61599 w 494880"/>
              <a:gd name="connsiteY156" fmla="*/ 63485 h 992574"/>
              <a:gd name="connsiteX157" fmla="*/ 53062 w 494880"/>
              <a:gd name="connsiteY157" fmla="*/ 72388 h 992574"/>
              <a:gd name="connsiteX158" fmla="*/ 50177 w 494880"/>
              <a:gd name="connsiteY158" fmla="*/ 75410 h 992574"/>
              <a:gd name="connsiteX159" fmla="*/ 49895 w 494880"/>
              <a:gd name="connsiteY159" fmla="*/ 75701 h 992574"/>
              <a:gd name="connsiteX160" fmla="*/ 49351 w 494880"/>
              <a:gd name="connsiteY160" fmla="*/ 76254 h 992574"/>
              <a:gd name="connsiteX161" fmla="*/ 44529 w 494880"/>
              <a:gd name="connsiteY161" fmla="*/ 81305 h 992574"/>
              <a:gd name="connsiteX162" fmla="*/ 42801 w 494880"/>
              <a:gd name="connsiteY162" fmla="*/ 83056 h 992574"/>
              <a:gd name="connsiteX163" fmla="*/ 39435 w 494880"/>
              <a:gd name="connsiteY163" fmla="*/ 86423 h 992574"/>
              <a:gd name="connsiteX164" fmla="*/ 35724 w 494880"/>
              <a:gd name="connsiteY164" fmla="*/ 90453 h 992574"/>
              <a:gd name="connsiteX165" fmla="*/ 33706 w 494880"/>
              <a:gd name="connsiteY165" fmla="*/ 92572 h 992574"/>
              <a:gd name="connsiteX166" fmla="*/ 33198 w 494880"/>
              <a:gd name="connsiteY166" fmla="*/ 93108 h 992574"/>
              <a:gd name="connsiteX167" fmla="*/ 33583 w 494880"/>
              <a:gd name="connsiteY167" fmla="*/ 98616 h 992574"/>
              <a:gd name="connsiteX168" fmla="*/ 33887 w 494880"/>
              <a:gd name="connsiteY168" fmla="*/ 103041 h 992574"/>
              <a:gd name="connsiteX169" fmla="*/ 33973 w 494880"/>
              <a:gd name="connsiteY169" fmla="*/ 108241 h 992574"/>
              <a:gd name="connsiteX170" fmla="*/ 33842 w 494880"/>
              <a:gd name="connsiteY170" fmla="*/ 109303 h 992574"/>
              <a:gd name="connsiteX171" fmla="*/ 33846 w 494880"/>
              <a:gd name="connsiteY171" fmla="*/ 109902 h 992574"/>
              <a:gd name="connsiteX172" fmla="*/ 33765 w 494880"/>
              <a:gd name="connsiteY172" fmla="*/ 118161 h 992574"/>
              <a:gd name="connsiteX173" fmla="*/ 33760 w 494880"/>
              <a:gd name="connsiteY173" fmla="*/ 120716 h 992574"/>
              <a:gd name="connsiteX174" fmla="*/ 33737 w 494880"/>
              <a:gd name="connsiteY174" fmla="*/ 124750 h 992574"/>
              <a:gd name="connsiteX175" fmla="*/ 33619 w 494880"/>
              <a:gd name="connsiteY175" fmla="*/ 138867 h 992574"/>
              <a:gd name="connsiteX176" fmla="*/ 32621 w 494880"/>
              <a:gd name="connsiteY176" fmla="*/ 165949 h 992574"/>
              <a:gd name="connsiteX177" fmla="*/ 32535 w 494880"/>
              <a:gd name="connsiteY177" fmla="*/ 171775 h 992574"/>
              <a:gd name="connsiteX178" fmla="*/ 33052 w 494880"/>
              <a:gd name="connsiteY178" fmla="*/ 198707 h 992574"/>
              <a:gd name="connsiteX179" fmla="*/ 32812 w 494880"/>
              <a:gd name="connsiteY179" fmla="*/ 220602 h 992574"/>
              <a:gd name="connsiteX180" fmla="*/ 32807 w 494880"/>
              <a:gd name="connsiteY180" fmla="*/ 221954 h 992574"/>
              <a:gd name="connsiteX181" fmla="*/ 41957 w 494880"/>
              <a:gd name="connsiteY181" fmla="*/ 271153 h 992574"/>
              <a:gd name="connsiteX182" fmla="*/ 63944 w 494880"/>
              <a:gd name="connsiteY182" fmla="*/ 397382 h 992574"/>
              <a:gd name="connsiteX183" fmla="*/ 69605 w 494880"/>
              <a:gd name="connsiteY183" fmla="*/ 400640 h 992574"/>
              <a:gd name="connsiteX184" fmla="*/ 74491 w 494880"/>
              <a:gd name="connsiteY184" fmla="*/ 403508 h 992574"/>
              <a:gd name="connsiteX185" fmla="*/ 75199 w 494880"/>
              <a:gd name="connsiteY185" fmla="*/ 403848 h 992574"/>
              <a:gd name="connsiteX186" fmla="*/ 79699 w 494880"/>
              <a:gd name="connsiteY186" fmla="*/ 406467 h 992574"/>
              <a:gd name="connsiteX187" fmla="*/ 84248 w 494880"/>
              <a:gd name="connsiteY187" fmla="*/ 409076 h 992574"/>
              <a:gd name="connsiteX188" fmla="*/ 86716 w 494880"/>
              <a:gd name="connsiteY188" fmla="*/ 410492 h 992574"/>
              <a:gd name="connsiteX189" fmla="*/ 88512 w 494880"/>
              <a:gd name="connsiteY189" fmla="*/ 415547 h 992574"/>
              <a:gd name="connsiteX190" fmla="*/ 88898 w 494880"/>
              <a:gd name="connsiteY190" fmla="*/ 416590 h 992574"/>
              <a:gd name="connsiteX191" fmla="*/ 91883 w 494880"/>
              <a:gd name="connsiteY191" fmla="*/ 424945 h 992574"/>
              <a:gd name="connsiteX192" fmla="*/ 92386 w 494880"/>
              <a:gd name="connsiteY192" fmla="*/ 426315 h 992574"/>
              <a:gd name="connsiteX193" fmla="*/ 95090 w 494880"/>
              <a:gd name="connsiteY193" fmla="*/ 433952 h 992574"/>
              <a:gd name="connsiteX194" fmla="*/ 95199 w 494880"/>
              <a:gd name="connsiteY194" fmla="*/ 434220 h 992574"/>
              <a:gd name="connsiteX195" fmla="*/ 95916 w 494880"/>
              <a:gd name="connsiteY195" fmla="*/ 436230 h 992574"/>
              <a:gd name="connsiteX196" fmla="*/ 98488 w 494880"/>
              <a:gd name="connsiteY196" fmla="*/ 443627 h 992574"/>
              <a:gd name="connsiteX197" fmla="*/ 99050 w 494880"/>
              <a:gd name="connsiteY197" fmla="*/ 445034 h 992574"/>
              <a:gd name="connsiteX198" fmla="*/ 100810 w 494880"/>
              <a:gd name="connsiteY198" fmla="*/ 449975 h 992574"/>
              <a:gd name="connsiteX199" fmla="*/ 102207 w 494880"/>
              <a:gd name="connsiteY199" fmla="*/ 453919 h 992574"/>
              <a:gd name="connsiteX200" fmla="*/ 102978 w 494880"/>
              <a:gd name="connsiteY200" fmla="*/ 456070 h 992574"/>
              <a:gd name="connsiteX201" fmla="*/ 103976 w 494880"/>
              <a:gd name="connsiteY201" fmla="*/ 458892 h 992574"/>
              <a:gd name="connsiteX202" fmla="*/ 107170 w 494880"/>
              <a:gd name="connsiteY202" fmla="*/ 467777 h 992574"/>
              <a:gd name="connsiteX203" fmla="*/ 115353 w 494880"/>
              <a:gd name="connsiteY203" fmla="*/ 490738 h 992574"/>
              <a:gd name="connsiteX204" fmla="*/ 118279 w 494880"/>
              <a:gd name="connsiteY204" fmla="*/ 498947 h 992574"/>
              <a:gd name="connsiteX205" fmla="*/ 119082 w 494880"/>
              <a:gd name="connsiteY205" fmla="*/ 501189 h 992574"/>
              <a:gd name="connsiteX206" fmla="*/ 120624 w 494880"/>
              <a:gd name="connsiteY206" fmla="*/ 505491 h 992574"/>
              <a:gd name="connsiteX207" fmla="*/ 121205 w 494880"/>
              <a:gd name="connsiteY207" fmla="*/ 507161 h 992574"/>
              <a:gd name="connsiteX208" fmla="*/ 123822 w 494880"/>
              <a:gd name="connsiteY208" fmla="*/ 513659 h 992574"/>
              <a:gd name="connsiteX209" fmla="*/ 126535 w 494880"/>
              <a:gd name="connsiteY209" fmla="*/ 522077 h 992574"/>
              <a:gd name="connsiteX210" fmla="*/ 130055 w 494880"/>
              <a:gd name="connsiteY210" fmla="*/ 531819 h 992574"/>
              <a:gd name="connsiteX211" fmla="*/ 135022 w 494880"/>
              <a:gd name="connsiteY211" fmla="*/ 545142 h 992574"/>
              <a:gd name="connsiteX212" fmla="*/ 137848 w 494880"/>
              <a:gd name="connsiteY212" fmla="*/ 553710 h 992574"/>
              <a:gd name="connsiteX213" fmla="*/ 139736 w 494880"/>
              <a:gd name="connsiteY213" fmla="*/ 558511 h 992574"/>
              <a:gd name="connsiteX214" fmla="*/ 143442 w 494880"/>
              <a:gd name="connsiteY214" fmla="*/ 569370 h 992574"/>
              <a:gd name="connsiteX215" fmla="*/ 144748 w 494880"/>
              <a:gd name="connsiteY215" fmla="*/ 573000 h 992574"/>
              <a:gd name="connsiteX216" fmla="*/ 147810 w 494880"/>
              <a:gd name="connsiteY216" fmla="*/ 581440 h 992574"/>
              <a:gd name="connsiteX217" fmla="*/ 149212 w 494880"/>
              <a:gd name="connsiteY217" fmla="*/ 585474 h 992574"/>
              <a:gd name="connsiteX218" fmla="*/ 150604 w 494880"/>
              <a:gd name="connsiteY218" fmla="*/ 589409 h 992574"/>
              <a:gd name="connsiteX219" fmla="*/ 150777 w 494880"/>
              <a:gd name="connsiteY219" fmla="*/ 589872 h 992574"/>
              <a:gd name="connsiteX220" fmla="*/ 150786 w 494880"/>
              <a:gd name="connsiteY220" fmla="*/ 589876 h 992574"/>
              <a:gd name="connsiteX221" fmla="*/ 153226 w 494880"/>
              <a:gd name="connsiteY221" fmla="*/ 596737 h 992574"/>
              <a:gd name="connsiteX222" fmla="*/ 152500 w 494880"/>
              <a:gd name="connsiteY222" fmla="*/ 602314 h 992574"/>
              <a:gd name="connsiteX223" fmla="*/ 148554 w 494880"/>
              <a:gd name="connsiteY223" fmla="*/ 617307 h 992574"/>
              <a:gd name="connsiteX224" fmla="*/ 147951 w 494880"/>
              <a:gd name="connsiteY224" fmla="*/ 618877 h 992574"/>
              <a:gd name="connsiteX225" fmla="*/ 142893 w 494880"/>
              <a:gd name="connsiteY225" fmla="*/ 632046 h 992574"/>
              <a:gd name="connsiteX226" fmla="*/ 135077 w 494880"/>
              <a:gd name="connsiteY226" fmla="*/ 644062 h 992574"/>
              <a:gd name="connsiteX227" fmla="*/ 129134 w 494880"/>
              <a:gd name="connsiteY227" fmla="*/ 650574 h 992574"/>
              <a:gd name="connsiteX228" fmla="*/ 127950 w 494880"/>
              <a:gd name="connsiteY228" fmla="*/ 652634 h 992574"/>
              <a:gd name="connsiteX229" fmla="*/ 123777 w 494880"/>
              <a:gd name="connsiteY229" fmla="*/ 657816 h 992574"/>
              <a:gd name="connsiteX230" fmla="*/ 123274 w 494880"/>
              <a:gd name="connsiteY230" fmla="*/ 658420 h 992574"/>
              <a:gd name="connsiteX231" fmla="*/ 120529 w 494880"/>
              <a:gd name="connsiteY231" fmla="*/ 661864 h 992574"/>
              <a:gd name="connsiteX232" fmla="*/ 120597 w 494880"/>
              <a:gd name="connsiteY232" fmla="*/ 667822 h 992574"/>
              <a:gd name="connsiteX233" fmla="*/ 120679 w 494880"/>
              <a:gd name="connsiteY233" fmla="*/ 675931 h 992574"/>
              <a:gd name="connsiteX234" fmla="*/ 120724 w 494880"/>
              <a:gd name="connsiteY234" fmla="*/ 680365 h 992574"/>
              <a:gd name="connsiteX235" fmla="*/ 120738 w 494880"/>
              <a:gd name="connsiteY235" fmla="*/ 685474 h 992574"/>
              <a:gd name="connsiteX236" fmla="*/ 120851 w 494880"/>
              <a:gd name="connsiteY236" fmla="*/ 699941 h 992574"/>
              <a:gd name="connsiteX237" fmla="*/ 122806 w 494880"/>
              <a:gd name="connsiteY237" fmla="*/ 706539 h 992574"/>
              <a:gd name="connsiteX238" fmla="*/ 120751 w 494880"/>
              <a:gd name="connsiteY238" fmla="*/ 709252 h 992574"/>
              <a:gd name="connsiteX239" fmla="*/ 115036 w 494880"/>
              <a:gd name="connsiteY239" fmla="*/ 716790 h 992574"/>
              <a:gd name="connsiteX240" fmla="*/ 108980 w 494880"/>
              <a:gd name="connsiteY240" fmla="*/ 724790 h 992574"/>
              <a:gd name="connsiteX241" fmla="*/ 101980 w 494880"/>
              <a:gd name="connsiteY241" fmla="*/ 739756 h 992574"/>
              <a:gd name="connsiteX242" fmla="*/ 104943 w 494880"/>
              <a:gd name="connsiteY242" fmla="*/ 751041 h 992574"/>
              <a:gd name="connsiteX243" fmla="*/ 103800 w 494880"/>
              <a:gd name="connsiteY243" fmla="*/ 759096 h 992574"/>
              <a:gd name="connsiteX244" fmla="*/ 88875 w 494880"/>
              <a:gd name="connsiteY244" fmla="*/ 780396 h 992574"/>
              <a:gd name="connsiteX245" fmla="*/ 87732 w 494880"/>
              <a:gd name="connsiteY245" fmla="*/ 798897 h 992574"/>
              <a:gd name="connsiteX246" fmla="*/ 88054 w 494880"/>
              <a:gd name="connsiteY246" fmla="*/ 805400 h 992574"/>
              <a:gd name="connsiteX247" fmla="*/ 82466 w 494880"/>
              <a:gd name="connsiteY247" fmla="*/ 809357 h 99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494880" h="992574">
                <a:moveTo>
                  <a:pt x="82466" y="809357"/>
                </a:moveTo>
                <a:lnTo>
                  <a:pt x="75326" y="817656"/>
                </a:lnTo>
                <a:lnTo>
                  <a:pt x="74550" y="818514"/>
                </a:lnTo>
                <a:lnTo>
                  <a:pt x="65291" y="827118"/>
                </a:lnTo>
                <a:lnTo>
                  <a:pt x="41962" y="839583"/>
                </a:lnTo>
                <a:lnTo>
                  <a:pt x="351" y="861882"/>
                </a:lnTo>
                <a:lnTo>
                  <a:pt x="12961" y="890810"/>
                </a:lnTo>
                <a:lnTo>
                  <a:pt x="32581" y="864228"/>
                </a:lnTo>
                <a:lnTo>
                  <a:pt x="52241" y="863969"/>
                </a:lnTo>
                <a:lnTo>
                  <a:pt x="64416" y="864137"/>
                </a:lnTo>
                <a:lnTo>
                  <a:pt x="71883" y="873540"/>
                </a:lnTo>
                <a:lnTo>
                  <a:pt x="78365" y="882121"/>
                </a:lnTo>
                <a:lnTo>
                  <a:pt x="83958" y="879638"/>
                </a:lnTo>
                <a:lnTo>
                  <a:pt x="106449" y="869882"/>
                </a:lnTo>
                <a:lnTo>
                  <a:pt x="117150" y="865331"/>
                </a:lnTo>
                <a:lnTo>
                  <a:pt x="120956" y="888492"/>
                </a:lnTo>
                <a:lnTo>
                  <a:pt x="127932" y="900231"/>
                </a:lnTo>
                <a:lnTo>
                  <a:pt x="130436" y="908685"/>
                </a:lnTo>
                <a:lnTo>
                  <a:pt x="127828" y="938340"/>
                </a:lnTo>
                <a:lnTo>
                  <a:pt x="125823" y="962145"/>
                </a:lnTo>
                <a:lnTo>
                  <a:pt x="125283" y="968475"/>
                </a:lnTo>
                <a:lnTo>
                  <a:pt x="126698" y="971302"/>
                </a:lnTo>
                <a:lnTo>
                  <a:pt x="151362" y="976602"/>
                </a:lnTo>
                <a:lnTo>
                  <a:pt x="192460" y="985515"/>
                </a:lnTo>
                <a:lnTo>
                  <a:pt x="199414" y="987012"/>
                </a:lnTo>
                <a:lnTo>
                  <a:pt x="200208" y="987180"/>
                </a:lnTo>
                <a:lnTo>
                  <a:pt x="201632" y="987470"/>
                </a:lnTo>
                <a:lnTo>
                  <a:pt x="209389" y="989145"/>
                </a:lnTo>
                <a:lnTo>
                  <a:pt x="210800" y="989440"/>
                </a:lnTo>
                <a:lnTo>
                  <a:pt x="219560" y="991337"/>
                </a:lnTo>
                <a:lnTo>
                  <a:pt x="224949" y="992476"/>
                </a:lnTo>
                <a:lnTo>
                  <a:pt x="228519" y="987185"/>
                </a:lnTo>
                <a:lnTo>
                  <a:pt x="229993" y="985288"/>
                </a:lnTo>
                <a:lnTo>
                  <a:pt x="233908" y="980283"/>
                </a:lnTo>
                <a:lnTo>
                  <a:pt x="231000" y="970399"/>
                </a:lnTo>
                <a:lnTo>
                  <a:pt x="230102" y="967354"/>
                </a:lnTo>
                <a:lnTo>
                  <a:pt x="229861" y="965970"/>
                </a:lnTo>
                <a:lnTo>
                  <a:pt x="227335" y="958075"/>
                </a:lnTo>
                <a:lnTo>
                  <a:pt x="225865" y="953196"/>
                </a:lnTo>
                <a:lnTo>
                  <a:pt x="226868" y="950002"/>
                </a:lnTo>
                <a:lnTo>
                  <a:pt x="227058" y="949385"/>
                </a:lnTo>
                <a:lnTo>
                  <a:pt x="228224" y="945668"/>
                </a:lnTo>
                <a:lnTo>
                  <a:pt x="228981" y="943254"/>
                </a:lnTo>
                <a:lnTo>
                  <a:pt x="231735" y="941639"/>
                </a:lnTo>
                <a:lnTo>
                  <a:pt x="237931" y="938063"/>
                </a:lnTo>
                <a:lnTo>
                  <a:pt x="225049" y="927385"/>
                </a:lnTo>
                <a:lnTo>
                  <a:pt x="220866" y="923986"/>
                </a:lnTo>
                <a:lnTo>
                  <a:pt x="234048" y="923805"/>
                </a:lnTo>
                <a:lnTo>
                  <a:pt x="232964" y="889032"/>
                </a:lnTo>
                <a:lnTo>
                  <a:pt x="271722" y="862554"/>
                </a:lnTo>
                <a:lnTo>
                  <a:pt x="304396" y="834896"/>
                </a:lnTo>
                <a:lnTo>
                  <a:pt x="298272" y="786786"/>
                </a:lnTo>
                <a:lnTo>
                  <a:pt x="293954" y="763452"/>
                </a:lnTo>
                <a:lnTo>
                  <a:pt x="319248" y="745918"/>
                </a:lnTo>
                <a:lnTo>
                  <a:pt x="332394" y="721514"/>
                </a:lnTo>
                <a:lnTo>
                  <a:pt x="342473" y="702958"/>
                </a:lnTo>
                <a:lnTo>
                  <a:pt x="349509" y="691519"/>
                </a:lnTo>
                <a:lnTo>
                  <a:pt x="366810" y="663452"/>
                </a:lnTo>
                <a:lnTo>
                  <a:pt x="356640" y="652652"/>
                </a:lnTo>
                <a:lnTo>
                  <a:pt x="364120" y="605582"/>
                </a:lnTo>
                <a:lnTo>
                  <a:pt x="367101" y="594954"/>
                </a:lnTo>
                <a:lnTo>
                  <a:pt x="390512" y="580043"/>
                </a:lnTo>
                <a:lnTo>
                  <a:pt x="418836" y="544843"/>
                </a:lnTo>
                <a:lnTo>
                  <a:pt x="414423" y="496642"/>
                </a:lnTo>
                <a:lnTo>
                  <a:pt x="472368" y="468122"/>
                </a:lnTo>
                <a:lnTo>
                  <a:pt x="478556" y="461175"/>
                </a:lnTo>
                <a:lnTo>
                  <a:pt x="491847" y="451563"/>
                </a:lnTo>
                <a:lnTo>
                  <a:pt x="495231" y="447929"/>
                </a:lnTo>
                <a:lnTo>
                  <a:pt x="493090" y="397423"/>
                </a:lnTo>
                <a:lnTo>
                  <a:pt x="473879" y="344330"/>
                </a:lnTo>
                <a:lnTo>
                  <a:pt x="469202" y="331742"/>
                </a:lnTo>
                <a:lnTo>
                  <a:pt x="465782" y="323393"/>
                </a:lnTo>
                <a:lnTo>
                  <a:pt x="458252" y="305237"/>
                </a:lnTo>
                <a:lnTo>
                  <a:pt x="453012" y="292722"/>
                </a:lnTo>
                <a:lnTo>
                  <a:pt x="449397" y="285107"/>
                </a:lnTo>
                <a:lnTo>
                  <a:pt x="443745" y="273300"/>
                </a:lnTo>
                <a:lnTo>
                  <a:pt x="433384" y="253883"/>
                </a:lnTo>
                <a:lnTo>
                  <a:pt x="430807" y="248882"/>
                </a:lnTo>
                <a:lnTo>
                  <a:pt x="421200" y="230340"/>
                </a:lnTo>
                <a:lnTo>
                  <a:pt x="416582" y="219046"/>
                </a:lnTo>
                <a:lnTo>
                  <a:pt x="404797" y="180265"/>
                </a:lnTo>
                <a:lnTo>
                  <a:pt x="404162" y="178223"/>
                </a:lnTo>
                <a:lnTo>
                  <a:pt x="403554" y="176830"/>
                </a:lnTo>
                <a:lnTo>
                  <a:pt x="399253" y="166625"/>
                </a:lnTo>
                <a:lnTo>
                  <a:pt x="398696" y="165558"/>
                </a:lnTo>
                <a:lnTo>
                  <a:pt x="392172" y="161778"/>
                </a:lnTo>
                <a:lnTo>
                  <a:pt x="389215" y="160444"/>
                </a:lnTo>
                <a:lnTo>
                  <a:pt x="377852" y="155580"/>
                </a:lnTo>
                <a:lnTo>
                  <a:pt x="373420" y="153542"/>
                </a:lnTo>
                <a:lnTo>
                  <a:pt x="370163" y="151931"/>
                </a:lnTo>
                <a:lnTo>
                  <a:pt x="368412" y="151251"/>
                </a:lnTo>
                <a:lnTo>
                  <a:pt x="366125" y="150184"/>
                </a:lnTo>
                <a:lnTo>
                  <a:pt x="361539" y="148083"/>
                </a:lnTo>
                <a:lnTo>
                  <a:pt x="355851" y="141449"/>
                </a:lnTo>
                <a:lnTo>
                  <a:pt x="355288" y="140777"/>
                </a:lnTo>
                <a:lnTo>
                  <a:pt x="343163" y="126447"/>
                </a:lnTo>
                <a:lnTo>
                  <a:pt x="337107" y="119323"/>
                </a:lnTo>
                <a:lnTo>
                  <a:pt x="327776" y="118120"/>
                </a:lnTo>
                <a:lnTo>
                  <a:pt x="325903" y="117907"/>
                </a:lnTo>
                <a:lnTo>
                  <a:pt x="324487" y="117716"/>
                </a:lnTo>
                <a:lnTo>
                  <a:pt x="317102" y="116754"/>
                </a:lnTo>
                <a:lnTo>
                  <a:pt x="313124" y="116232"/>
                </a:lnTo>
                <a:lnTo>
                  <a:pt x="309726" y="115098"/>
                </a:lnTo>
                <a:lnTo>
                  <a:pt x="300831" y="112189"/>
                </a:lnTo>
                <a:lnTo>
                  <a:pt x="300364" y="112039"/>
                </a:lnTo>
                <a:lnTo>
                  <a:pt x="298812" y="111499"/>
                </a:lnTo>
                <a:lnTo>
                  <a:pt x="292502" y="109457"/>
                </a:lnTo>
                <a:lnTo>
                  <a:pt x="285126" y="104352"/>
                </a:lnTo>
                <a:lnTo>
                  <a:pt x="285008" y="104252"/>
                </a:lnTo>
                <a:lnTo>
                  <a:pt x="276616" y="98426"/>
                </a:lnTo>
                <a:lnTo>
                  <a:pt x="265299" y="90557"/>
                </a:lnTo>
                <a:lnTo>
                  <a:pt x="264033" y="89641"/>
                </a:lnTo>
                <a:lnTo>
                  <a:pt x="258113" y="85548"/>
                </a:lnTo>
                <a:lnTo>
                  <a:pt x="253463" y="82308"/>
                </a:lnTo>
                <a:lnTo>
                  <a:pt x="252016" y="81309"/>
                </a:lnTo>
                <a:lnTo>
                  <a:pt x="250923" y="80561"/>
                </a:lnTo>
                <a:lnTo>
                  <a:pt x="224214" y="62042"/>
                </a:lnTo>
                <a:lnTo>
                  <a:pt x="220041" y="59083"/>
                </a:lnTo>
                <a:lnTo>
                  <a:pt x="217146" y="57077"/>
                </a:lnTo>
                <a:lnTo>
                  <a:pt x="215391" y="55839"/>
                </a:lnTo>
                <a:lnTo>
                  <a:pt x="214992" y="55562"/>
                </a:lnTo>
                <a:lnTo>
                  <a:pt x="212832" y="54078"/>
                </a:lnTo>
                <a:lnTo>
                  <a:pt x="209965" y="52081"/>
                </a:lnTo>
                <a:lnTo>
                  <a:pt x="207507" y="50370"/>
                </a:lnTo>
                <a:lnTo>
                  <a:pt x="184118" y="34102"/>
                </a:lnTo>
                <a:lnTo>
                  <a:pt x="182526" y="32991"/>
                </a:lnTo>
                <a:lnTo>
                  <a:pt x="174524" y="27400"/>
                </a:lnTo>
                <a:lnTo>
                  <a:pt x="166590" y="21900"/>
                </a:lnTo>
                <a:lnTo>
                  <a:pt x="135013" y="-99"/>
                </a:lnTo>
                <a:lnTo>
                  <a:pt x="132251" y="2115"/>
                </a:lnTo>
                <a:lnTo>
                  <a:pt x="130491" y="3527"/>
                </a:lnTo>
                <a:lnTo>
                  <a:pt x="125247" y="7729"/>
                </a:lnTo>
                <a:lnTo>
                  <a:pt x="124712" y="8151"/>
                </a:lnTo>
                <a:lnTo>
                  <a:pt x="123940" y="8759"/>
                </a:lnTo>
                <a:lnTo>
                  <a:pt x="123196" y="9353"/>
                </a:lnTo>
                <a:lnTo>
                  <a:pt x="121160" y="11005"/>
                </a:lnTo>
                <a:lnTo>
                  <a:pt x="120393" y="11613"/>
                </a:lnTo>
                <a:lnTo>
                  <a:pt x="118238" y="13351"/>
                </a:lnTo>
                <a:lnTo>
                  <a:pt x="117667" y="13791"/>
                </a:lnTo>
                <a:lnTo>
                  <a:pt x="110645" y="19423"/>
                </a:lnTo>
                <a:lnTo>
                  <a:pt x="104693" y="24146"/>
                </a:lnTo>
                <a:lnTo>
                  <a:pt x="101654" y="26561"/>
                </a:lnTo>
                <a:lnTo>
                  <a:pt x="96301" y="30803"/>
                </a:lnTo>
                <a:lnTo>
                  <a:pt x="89742" y="36008"/>
                </a:lnTo>
                <a:lnTo>
                  <a:pt x="89365" y="36303"/>
                </a:lnTo>
                <a:lnTo>
                  <a:pt x="88680" y="36861"/>
                </a:lnTo>
                <a:lnTo>
                  <a:pt x="83273" y="41109"/>
                </a:lnTo>
                <a:lnTo>
                  <a:pt x="82833" y="41472"/>
                </a:lnTo>
                <a:lnTo>
                  <a:pt x="82574" y="41690"/>
                </a:lnTo>
                <a:lnTo>
                  <a:pt x="81962" y="42180"/>
                </a:lnTo>
                <a:lnTo>
                  <a:pt x="81155" y="42815"/>
                </a:lnTo>
                <a:lnTo>
                  <a:pt x="77721" y="46423"/>
                </a:lnTo>
                <a:lnTo>
                  <a:pt x="75385" y="48882"/>
                </a:lnTo>
                <a:lnTo>
                  <a:pt x="71152" y="53338"/>
                </a:lnTo>
                <a:lnTo>
                  <a:pt x="67092" y="57744"/>
                </a:lnTo>
                <a:lnTo>
                  <a:pt x="63935" y="60898"/>
                </a:lnTo>
                <a:lnTo>
                  <a:pt x="61599" y="63485"/>
                </a:lnTo>
                <a:lnTo>
                  <a:pt x="53062" y="72388"/>
                </a:lnTo>
                <a:lnTo>
                  <a:pt x="50177" y="75410"/>
                </a:lnTo>
                <a:lnTo>
                  <a:pt x="49895" y="75701"/>
                </a:lnTo>
                <a:lnTo>
                  <a:pt x="49351" y="76254"/>
                </a:lnTo>
                <a:lnTo>
                  <a:pt x="44529" y="81305"/>
                </a:lnTo>
                <a:lnTo>
                  <a:pt x="42801" y="83056"/>
                </a:lnTo>
                <a:lnTo>
                  <a:pt x="39435" y="86423"/>
                </a:lnTo>
                <a:lnTo>
                  <a:pt x="35724" y="90453"/>
                </a:lnTo>
                <a:lnTo>
                  <a:pt x="33706" y="92572"/>
                </a:lnTo>
                <a:lnTo>
                  <a:pt x="33198" y="93108"/>
                </a:lnTo>
                <a:lnTo>
                  <a:pt x="33583" y="98616"/>
                </a:lnTo>
                <a:lnTo>
                  <a:pt x="33887" y="103041"/>
                </a:lnTo>
                <a:lnTo>
                  <a:pt x="33973" y="108241"/>
                </a:lnTo>
                <a:lnTo>
                  <a:pt x="33842" y="109303"/>
                </a:lnTo>
                <a:lnTo>
                  <a:pt x="33846" y="109902"/>
                </a:lnTo>
                <a:lnTo>
                  <a:pt x="33765" y="118161"/>
                </a:lnTo>
                <a:lnTo>
                  <a:pt x="33760" y="120716"/>
                </a:lnTo>
                <a:lnTo>
                  <a:pt x="33737" y="124750"/>
                </a:lnTo>
                <a:lnTo>
                  <a:pt x="33619" y="138867"/>
                </a:lnTo>
                <a:lnTo>
                  <a:pt x="32621" y="165949"/>
                </a:lnTo>
                <a:lnTo>
                  <a:pt x="32535" y="171775"/>
                </a:lnTo>
                <a:lnTo>
                  <a:pt x="33052" y="198707"/>
                </a:lnTo>
                <a:lnTo>
                  <a:pt x="32812" y="220602"/>
                </a:lnTo>
                <a:lnTo>
                  <a:pt x="32807" y="221954"/>
                </a:lnTo>
                <a:lnTo>
                  <a:pt x="41957" y="271153"/>
                </a:lnTo>
                <a:lnTo>
                  <a:pt x="63944" y="397382"/>
                </a:lnTo>
                <a:lnTo>
                  <a:pt x="69605" y="400640"/>
                </a:lnTo>
                <a:lnTo>
                  <a:pt x="74491" y="403508"/>
                </a:lnTo>
                <a:lnTo>
                  <a:pt x="75199" y="403848"/>
                </a:lnTo>
                <a:lnTo>
                  <a:pt x="79699" y="406467"/>
                </a:lnTo>
                <a:lnTo>
                  <a:pt x="84248" y="409076"/>
                </a:lnTo>
                <a:lnTo>
                  <a:pt x="86716" y="410492"/>
                </a:lnTo>
                <a:lnTo>
                  <a:pt x="88512" y="415547"/>
                </a:lnTo>
                <a:lnTo>
                  <a:pt x="88898" y="416590"/>
                </a:lnTo>
                <a:lnTo>
                  <a:pt x="91883" y="424945"/>
                </a:lnTo>
                <a:lnTo>
                  <a:pt x="92386" y="426315"/>
                </a:lnTo>
                <a:lnTo>
                  <a:pt x="95090" y="433952"/>
                </a:lnTo>
                <a:lnTo>
                  <a:pt x="95199" y="434220"/>
                </a:lnTo>
                <a:lnTo>
                  <a:pt x="95916" y="436230"/>
                </a:lnTo>
                <a:lnTo>
                  <a:pt x="98488" y="443627"/>
                </a:lnTo>
                <a:lnTo>
                  <a:pt x="99050" y="445034"/>
                </a:lnTo>
                <a:lnTo>
                  <a:pt x="100810" y="449975"/>
                </a:lnTo>
                <a:lnTo>
                  <a:pt x="102207" y="453919"/>
                </a:lnTo>
                <a:lnTo>
                  <a:pt x="102978" y="456070"/>
                </a:lnTo>
                <a:lnTo>
                  <a:pt x="103976" y="458892"/>
                </a:lnTo>
                <a:lnTo>
                  <a:pt x="107170" y="467777"/>
                </a:lnTo>
                <a:lnTo>
                  <a:pt x="115353" y="490738"/>
                </a:lnTo>
                <a:lnTo>
                  <a:pt x="118279" y="498947"/>
                </a:lnTo>
                <a:lnTo>
                  <a:pt x="119082" y="501189"/>
                </a:lnTo>
                <a:lnTo>
                  <a:pt x="120624" y="505491"/>
                </a:lnTo>
                <a:lnTo>
                  <a:pt x="121205" y="507161"/>
                </a:lnTo>
                <a:lnTo>
                  <a:pt x="123822" y="513659"/>
                </a:lnTo>
                <a:lnTo>
                  <a:pt x="126535" y="522077"/>
                </a:lnTo>
                <a:lnTo>
                  <a:pt x="130055" y="531819"/>
                </a:lnTo>
                <a:lnTo>
                  <a:pt x="135022" y="545142"/>
                </a:lnTo>
                <a:lnTo>
                  <a:pt x="137848" y="553710"/>
                </a:lnTo>
                <a:lnTo>
                  <a:pt x="139736" y="558511"/>
                </a:lnTo>
                <a:lnTo>
                  <a:pt x="143442" y="569370"/>
                </a:lnTo>
                <a:lnTo>
                  <a:pt x="144748" y="573000"/>
                </a:lnTo>
                <a:lnTo>
                  <a:pt x="147810" y="581440"/>
                </a:lnTo>
                <a:lnTo>
                  <a:pt x="149212" y="585474"/>
                </a:lnTo>
                <a:lnTo>
                  <a:pt x="150604" y="589409"/>
                </a:lnTo>
                <a:lnTo>
                  <a:pt x="150777" y="589872"/>
                </a:lnTo>
                <a:lnTo>
                  <a:pt x="150786" y="589876"/>
                </a:lnTo>
                <a:lnTo>
                  <a:pt x="153226" y="596737"/>
                </a:lnTo>
                <a:lnTo>
                  <a:pt x="152500" y="602314"/>
                </a:lnTo>
                <a:lnTo>
                  <a:pt x="148554" y="617307"/>
                </a:lnTo>
                <a:lnTo>
                  <a:pt x="147951" y="618877"/>
                </a:lnTo>
                <a:lnTo>
                  <a:pt x="142893" y="632046"/>
                </a:lnTo>
                <a:lnTo>
                  <a:pt x="135077" y="644062"/>
                </a:lnTo>
                <a:lnTo>
                  <a:pt x="129134" y="650574"/>
                </a:lnTo>
                <a:lnTo>
                  <a:pt x="127950" y="652634"/>
                </a:lnTo>
                <a:lnTo>
                  <a:pt x="123777" y="657816"/>
                </a:lnTo>
                <a:lnTo>
                  <a:pt x="123274" y="658420"/>
                </a:lnTo>
                <a:lnTo>
                  <a:pt x="120529" y="661864"/>
                </a:lnTo>
                <a:lnTo>
                  <a:pt x="120597" y="667822"/>
                </a:lnTo>
                <a:lnTo>
                  <a:pt x="120679" y="675931"/>
                </a:lnTo>
                <a:lnTo>
                  <a:pt x="120724" y="680365"/>
                </a:lnTo>
                <a:lnTo>
                  <a:pt x="120738" y="685474"/>
                </a:lnTo>
                <a:lnTo>
                  <a:pt x="120851" y="699941"/>
                </a:lnTo>
                <a:lnTo>
                  <a:pt x="122806" y="706539"/>
                </a:lnTo>
                <a:lnTo>
                  <a:pt x="120751" y="709252"/>
                </a:lnTo>
                <a:lnTo>
                  <a:pt x="115036" y="716790"/>
                </a:lnTo>
                <a:lnTo>
                  <a:pt x="108980" y="724790"/>
                </a:lnTo>
                <a:lnTo>
                  <a:pt x="101980" y="739756"/>
                </a:lnTo>
                <a:lnTo>
                  <a:pt x="104943" y="751041"/>
                </a:lnTo>
                <a:lnTo>
                  <a:pt x="103800" y="759096"/>
                </a:lnTo>
                <a:lnTo>
                  <a:pt x="88875" y="780396"/>
                </a:lnTo>
                <a:lnTo>
                  <a:pt x="87732" y="798897"/>
                </a:lnTo>
                <a:lnTo>
                  <a:pt x="88054" y="805400"/>
                </a:lnTo>
                <a:lnTo>
                  <a:pt x="82466" y="80935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934A1BA-DC4F-B188-07D5-86A7164E4AF4}"/>
              </a:ext>
            </a:extLst>
          </p:cNvPr>
          <p:cNvSpPr>
            <a:spLocks/>
          </p:cNvSpPr>
          <p:nvPr/>
        </p:nvSpPr>
        <p:spPr>
          <a:xfrm flipV="1">
            <a:off x="4217869" y="1692199"/>
            <a:ext cx="1107856" cy="1141728"/>
          </a:xfrm>
          <a:custGeom>
            <a:avLst/>
            <a:gdLst>
              <a:gd name="connsiteX0" fmla="*/ 649979 w 754447"/>
              <a:gd name="connsiteY0" fmla="*/ 9214 h 777514"/>
              <a:gd name="connsiteX1" fmla="*/ 646500 w 754447"/>
              <a:gd name="connsiteY1" fmla="*/ 10349 h 777514"/>
              <a:gd name="connsiteX2" fmla="*/ 639675 w 754447"/>
              <a:gd name="connsiteY2" fmla="*/ 12566 h 777514"/>
              <a:gd name="connsiteX3" fmla="*/ 633042 w 754447"/>
              <a:gd name="connsiteY3" fmla="*/ 14701 h 777514"/>
              <a:gd name="connsiteX4" fmla="*/ 630061 w 754447"/>
              <a:gd name="connsiteY4" fmla="*/ 21802 h 777514"/>
              <a:gd name="connsiteX5" fmla="*/ 535269 w 754447"/>
              <a:gd name="connsiteY5" fmla="*/ 84635 h 777514"/>
              <a:gd name="connsiteX6" fmla="*/ 535148 w 754447"/>
              <a:gd name="connsiteY6" fmla="*/ 84725 h 777514"/>
              <a:gd name="connsiteX7" fmla="*/ 519339 w 754447"/>
              <a:gd name="connsiteY7" fmla="*/ 94223 h 777514"/>
              <a:gd name="connsiteX8" fmla="*/ 501637 w 754447"/>
              <a:gd name="connsiteY8" fmla="*/ 95898 h 777514"/>
              <a:gd name="connsiteX9" fmla="*/ 480025 w 754447"/>
              <a:gd name="connsiteY9" fmla="*/ 98942 h 777514"/>
              <a:gd name="connsiteX10" fmla="*/ 473834 w 754447"/>
              <a:gd name="connsiteY10" fmla="*/ 99814 h 777514"/>
              <a:gd name="connsiteX11" fmla="*/ 468630 w 754447"/>
              <a:gd name="connsiteY11" fmla="*/ 100572 h 777514"/>
              <a:gd name="connsiteX12" fmla="*/ 462168 w 754447"/>
              <a:gd name="connsiteY12" fmla="*/ 101606 h 777514"/>
              <a:gd name="connsiteX13" fmla="*/ 413878 w 754447"/>
              <a:gd name="connsiteY13" fmla="*/ 109084 h 777514"/>
              <a:gd name="connsiteX14" fmla="*/ 407356 w 754447"/>
              <a:gd name="connsiteY14" fmla="*/ 109919 h 777514"/>
              <a:gd name="connsiteX15" fmla="*/ 403272 w 754447"/>
              <a:gd name="connsiteY15" fmla="*/ 110464 h 777514"/>
              <a:gd name="connsiteX16" fmla="*/ 399106 w 754447"/>
              <a:gd name="connsiteY16" fmla="*/ 111054 h 777514"/>
              <a:gd name="connsiteX17" fmla="*/ 394491 w 754447"/>
              <a:gd name="connsiteY17" fmla="*/ 111694 h 777514"/>
              <a:gd name="connsiteX18" fmla="*/ 392928 w 754447"/>
              <a:gd name="connsiteY18" fmla="*/ 111907 h 777514"/>
              <a:gd name="connsiteX19" fmla="*/ 377254 w 754447"/>
              <a:gd name="connsiteY19" fmla="*/ 113990 h 777514"/>
              <a:gd name="connsiteX20" fmla="*/ 369629 w 754447"/>
              <a:gd name="connsiteY20" fmla="*/ 114984 h 777514"/>
              <a:gd name="connsiteX21" fmla="*/ 368254 w 754447"/>
              <a:gd name="connsiteY21" fmla="*/ 115170 h 777514"/>
              <a:gd name="connsiteX22" fmla="*/ 364490 w 754447"/>
              <a:gd name="connsiteY22" fmla="*/ 128098 h 777514"/>
              <a:gd name="connsiteX23" fmla="*/ 361013 w 754447"/>
              <a:gd name="connsiteY23" fmla="*/ 138122 h 777514"/>
              <a:gd name="connsiteX24" fmla="*/ 354561 w 754447"/>
              <a:gd name="connsiteY24" fmla="*/ 162059 h 777514"/>
              <a:gd name="connsiteX25" fmla="*/ 334749 w 754447"/>
              <a:gd name="connsiteY25" fmla="*/ 165698 h 777514"/>
              <a:gd name="connsiteX26" fmla="*/ 325391 w 754447"/>
              <a:gd name="connsiteY26" fmla="*/ 167459 h 777514"/>
              <a:gd name="connsiteX27" fmla="*/ 318587 w 754447"/>
              <a:gd name="connsiteY27" fmla="*/ 168752 h 777514"/>
              <a:gd name="connsiteX28" fmla="*/ 316736 w 754447"/>
              <a:gd name="connsiteY28" fmla="*/ 154467 h 777514"/>
              <a:gd name="connsiteX29" fmla="*/ 315970 w 754447"/>
              <a:gd name="connsiteY29" fmla="*/ 146417 h 777514"/>
              <a:gd name="connsiteX30" fmla="*/ 313407 w 754447"/>
              <a:gd name="connsiteY30" fmla="*/ 118369 h 777514"/>
              <a:gd name="connsiteX31" fmla="*/ 313393 w 754447"/>
              <a:gd name="connsiteY31" fmla="*/ 117688 h 777514"/>
              <a:gd name="connsiteX32" fmla="*/ 313139 w 754447"/>
              <a:gd name="connsiteY32" fmla="*/ 115351 h 777514"/>
              <a:gd name="connsiteX33" fmla="*/ 313030 w 754447"/>
              <a:gd name="connsiteY33" fmla="*/ 113899 h 777514"/>
              <a:gd name="connsiteX34" fmla="*/ 312595 w 754447"/>
              <a:gd name="connsiteY34" fmla="*/ 109443 h 777514"/>
              <a:gd name="connsiteX35" fmla="*/ 311284 w 754447"/>
              <a:gd name="connsiteY35" fmla="*/ 96197 h 777514"/>
              <a:gd name="connsiteX36" fmla="*/ 303323 w 754447"/>
              <a:gd name="connsiteY36" fmla="*/ 98343 h 777514"/>
              <a:gd name="connsiteX37" fmla="*/ 286724 w 754447"/>
              <a:gd name="connsiteY37" fmla="*/ 115673 h 777514"/>
              <a:gd name="connsiteX38" fmla="*/ 281544 w 754447"/>
              <a:gd name="connsiteY38" fmla="*/ 121069 h 777514"/>
              <a:gd name="connsiteX39" fmla="*/ 269401 w 754447"/>
              <a:gd name="connsiteY39" fmla="*/ 125021 h 777514"/>
              <a:gd name="connsiteX40" fmla="*/ 268117 w 754447"/>
              <a:gd name="connsiteY40" fmla="*/ 124291 h 777514"/>
              <a:gd name="connsiteX41" fmla="*/ 266760 w 754447"/>
              <a:gd name="connsiteY41" fmla="*/ 123778 h 777514"/>
              <a:gd name="connsiteX42" fmla="*/ 265422 w 754447"/>
              <a:gd name="connsiteY42" fmla="*/ 122421 h 777514"/>
              <a:gd name="connsiteX43" fmla="*/ 264261 w 754447"/>
              <a:gd name="connsiteY43" fmla="*/ 121282 h 777514"/>
              <a:gd name="connsiteX44" fmla="*/ 262356 w 754447"/>
              <a:gd name="connsiteY44" fmla="*/ 119354 h 777514"/>
              <a:gd name="connsiteX45" fmla="*/ 260655 w 754447"/>
              <a:gd name="connsiteY45" fmla="*/ 117688 h 777514"/>
              <a:gd name="connsiteX46" fmla="*/ 259693 w 754447"/>
              <a:gd name="connsiteY46" fmla="*/ 116513 h 777514"/>
              <a:gd name="connsiteX47" fmla="*/ 257652 w 754447"/>
              <a:gd name="connsiteY47" fmla="*/ 114153 h 777514"/>
              <a:gd name="connsiteX48" fmla="*/ 241312 w 754447"/>
              <a:gd name="connsiteY48" fmla="*/ 118446 h 777514"/>
              <a:gd name="connsiteX49" fmla="*/ 223644 w 754447"/>
              <a:gd name="connsiteY49" fmla="*/ 123433 h 777514"/>
              <a:gd name="connsiteX50" fmla="*/ 207653 w 754447"/>
              <a:gd name="connsiteY50" fmla="*/ 127785 h 777514"/>
              <a:gd name="connsiteX51" fmla="*/ 209813 w 754447"/>
              <a:gd name="connsiteY51" fmla="*/ 137600 h 777514"/>
              <a:gd name="connsiteX52" fmla="*/ 198313 w 754447"/>
              <a:gd name="connsiteY52" fmla="*/ 144579 h 777514"/>
              <a:gd name="connsiteX53" fmla="*/ 184251 w 754447"/>
              <a:gd name="connsiteY53" fmla="*/ 153106 h 777514"/>
              <a:gd name="connsiteX54" fmla="*/ 182985 w 754447"/>
              <a:gd name="connsiteY54" fmla="*/ 153909 h 777514"/>
              <a:gd name="connsiteX55" fmla="*/ 176480 w 754447"/>
              <a:gd name="connsiteY55" fmla="*/ 157743 h 777514"/>
              <a:gd name="connsiteX56" fmla="*/ 173368 w 754447"/>
              <a:gd name="connsiteY56" fmla="*/ 159740 h 777514"/>
              <a:gd name="connsiteX57" fmla="*/ 166768 w 754447"/>
              <a:gd name="connsiteY57" fmla="*/ 163724 h 777514"/>
              <a:gd name="connsiteX58" fmla="*/ 155414 w 754447"/>
              <a:gd name="connsiteY58" fmla="*/ 170640 h 777514"/>
              <a:gd name="connsiteX59" fmla="*/ 150107 w 754447"/>
              <a:gd name="connsiteY59" fmla="*/ 173871 h 777514"/>
              <a:gd name="connsiteX60" fmla="*/ 146850 w 754447"/>
              <a:gd name="connsiteY60" fmla="*/ 175799 h 777514"/>
              <a:gd name="connsiteX61" fmla="*/ 143434 w 754447"/>
              <a:gd name="connsiteY61" fmla="*/ 177923 h 777514"/>
              <a:gd name="connsiteX62" fmla="*/ 133277 w 754447"/>
              <a:gd name="connsiteY62" fmla="*/ 184099 h 777514"/>
              <a:gd name="connsiteX63" fmla="*/ 120694 w 754447"/>
              <a:gd name="connsiteY63" fmla="*/ 191759 h 777514"/>
              <a:gd name="connsiteX64" fmla="*/ 106377 w 754447"/>
              <a:gd name="connsiteY64" fmla="*/ 200453 h 777514"/>
              <a:gd name="connsiteX65" fmla="*/ 97423 w 754447"/>
              <a:gd name="connsiteY65" fmla="*/ 205862 h 777514"/>
              <a:gd name="connsiteX66" fmla="*/ 93426 w 754447"/>
              <a:gd name="connsiteY66" fmla="*/ 208354 h 777514"/>
              <a:gd name="connsiteX67" fmla="*/ 87484 w 754447"/>
              <a:gd name="connsiteY67" fmla="*/ 211943 h 777514"/>
              <a:gd name="connsiteX68" fmla="*/ 84721 w 754447"/>
              <a:gd name="connsiteY68" fmla="*/ 213636 h 777514"/>
              <a:gd name="connsiteX69" fmla="*/ 73680 w 754447"/>
              <a:gd name="connsiteY69" fmla="*/ 219844 h 777514"/>
              <a:gd name="connsiteX70" fmla="*/ 45469 w 754447"/>
              <a:gd name="connsiteY70" fmla="*/ 237496 h 777514"/>
              <a:gd name="connsiteX71" fmla="*/ 20792 w 754447"/>
              <a:gd name="connsiteY71" fmla="*/ 252552 h 777514"/>
              <a:gd name="connsiteX72" fmla="*/ 497 w 754447"/>
              <a:gd name="connsiteY72" fmla="*/ 264909 h 777514"/>
              <a:gd name="connsiteX73" fmla="*/ 1250 w 754447"/>
              <a:gd name="connsiteY73" fmla="*/ 267504 h 777514"/>
              <a:gd name="connsiteX74" fmla="*/ 4861 w 754447"/>
              <a:gd name="connsiteY74" fmla="*/ 279965 h 777514"/>
              <a:gd name="connsiteX75" fmla="*/ 7515 w 754447"/>
              <a:gd name="connsiteY75" fmla="*/ 289113 h 777514"/>
              <a:gd name="connsiteX76" fmla="*/ 10445 w 754447"/>
              <a:gd name="connsiteY76" fmla="*/ 299196 h 777514"/>
              <a:gd name="connsiteX77" fmla="*/ 13530 w 754447"/>
              <a:gd name="connsiteY77" fmla="*/ 309806 h 777514"/>
              <a:gd name="connsiteX78" fmla="*/ 20094 w 754447"/>
              <a:gd name="connsiteY78" fmla="*/ 332322 h 777514"/>
              <a:gd name="connsiteX79" fmla="*/ 24299 w 754447"/>
              <a:gd name="connsiteY79" fmla="*/ 346721 h 777514"/>
              <a:gd name="connsiteX80" fmla="*/ 24340 w 754447"/>
              <a:gd name="connsiteY80" fmla="*/ 346862 h 777514"/>
              <a:gd name="connsiteX81" fmla="*/ 26404 w 754447"/>
              <a:gd name="connsiteY81" fmla="*/ 353918 h 777514"/>
              <a:gd name="connsiteX82" fmla="*/ 26517 w 754447"/>
              <a:gd name="connsiteY82" fmla="*/ 354299 h 777514"/>
              <a:gd name="connsiteX83" fmla="*/ 26866 w 754447"/>
              <a:gd name="connsiteY83" fmla="*/ 355502 h 777514"/>
              <a:gd name="connsiteX84" fmla="*/ 28250 w 754447"/>
              <a:gd name="connsiteY84" fmla="*/ 360225 h 777514"/>
              <a:gd name="connsiteX85" fmla="*/ 32732 w 754447"/>
              <a:gd name="connsiteY85" fmla="*/ 375509 h 777514"/>
              <a:gd name="connsiteX86" fmla="*/ 34406 w 754447"/>
              <a:gd name="connsiteY86" fmla="*/ 381217 h 777514"/>
              <a:gd name="connsiteX87" fmla="*/ 35054 w 754447"/>
              <a:gd name="connsiteY87" fmla="*/ 383427 h 777514"/>
              <a:gd name="connsiteX88" fmla="*/ 36111 w 754447"/>
              <a:gd name="connsiteY88" fmla="*/ 387026 h 777514"/>
              <a:gd name="connsiteX89" fmla="*/ 39073 w 754447"/>
              <a:gd name="connsiteY89" fmla="*/ 397100 h 777514"/>
              <a:gd name="connsiteX90" fmla="*/ 39436 w 754447"/>
              <a:gd name="connsiteY90" fmla="*/ 398348 h 777514"/>
              <a:gd name="connsiteX91" fmla="*/ 41187 w 754447"/>
              <a:gd name="connsiteY91" fmla="*/ 404292 h 777514"/>
              <a:gd name="connsiteX92" fmla="*/ 41233 w 754447"/>
              <a:gd name="connsiteY92" fmla="*/ 404437 h 777514"/>
              <a:gd name="connsiteX93" fmla="*/ 43941 w 754447"/>
              <a:gd name="connsiteY93" fmla="*/ 413645 h 777514"/>
              <a:gd name="connsiteX94" fmla="*/ 45429 w 754447"/>
              <a:gd name="connsiteY94" fmla="*/ 418682 h 777514"/>
              <a:gd name="connsiteX95" fmla="*/ 47592 w 754447"/>
              <a:gd name="connsiteY95" fmla="*/ 426019 h 777514"/>
              <a:gd name="connsiteX96" fmla="*/ 47710 w 754447"/>
              <a:gd name="connsiteY96" fmla="*/ 426428 h 777514"/>
              <a:gd name="connsiteX97" fmla="*/ 49248 w 754447"/>
              <a:gd name="connsiteY97" fmla="*/ 431628 h 777514"/>
              <a:gd name="connsiteX98" fmla="*/ 49674 w 754447"/>
              <a:gd name="connsiteY98" fmla="*/ 433066 h 777514"/>
              <a:gd name="connsiteX99" fmla="*/ 49715 w 754447"/>
              <a:gd name="connsiteY99" fmla="*/ 433212 h 777514"/>
              <a:gd name="connsiteX100" fmla="*/ 52138 w 754447"/>
              <a:gd name="connsiteY100" fmla="*/ 441412 h 777514"/>
              <a:gd name="connsiteX101" fmla="*/ 58184 w 754447"/>
              <a:gd name="connsiteY101" fmla="*/ 461836 h 777514"/>
              <a:gd name="connsiteX102" fmla="*/ 58248 w 754447"/>
              <a:gd name="connsiteY102" fmla="*/ 462050 h 777514"/>
              <a:gd name="connsiteX103" fmla="*/ 58674 w 754447"/>
              <a:gd name="connsiteY103" fmla="*/ 463488 h 777514"/>
              <a:gd name="connsiteX104" fmla="*/ 64585 w 754447"/>
              <a:gd name="connsiteY104" fmla="*/ 483404 h 777514"/>
              <a:gd name="connsiteX105" fmla="*/ 64644 w 754447"/>
              <a:gd name="connsiteY105" fmla="*/ 483595 h 777514"/>
              <a:gd name="connsiteX106" fmla="*/ 65175 w 754447"/>
              <a:gd name="connsiteY106" fmla="*/ 485392 h 777514"/>
              <a:gd name="connsiteX107" fmla="*/ 66722 w 754447"/>
              <a:gd name="connsiteY107" fmla="*/ 490592 h 777514"/>
              <a:gd name="connsiteX108" fmla="*/ 68432 w 754447"/>
              <a:gd name="connsiteY108" fmla="*/ 496342 h 777514"/>
              <a:gd name="connsiteX109" fmla="*/ 70146 w 754447"/>
              <a:gd name="connsiteY109" fmla="*/ 502091 h 777514"/>
              <a:gd name="connsiteX110" fmla="*/ 70999 w 754447"/>
              <a:gd name="connsiteY110" fmla="*/ 504968 h 777514"/>
              <a:gd name="connsiteX111" fmla="*/ 72292 w 754447"/>
              <a:gd name="connsiteY111" fmla="*/ 509306 h 777514"/>
              <a:gd name="connsiteX112" fmla="*/ 77459 w 754447"/>
              <a:gd name="connsiteY112" fmla="*/ 526623 h 777514"/>
              <a:gd name="connsiteX113" fmla="*/ 77890 w 754447"/>
              <a:gd name="connsiteY113" fmla="*/ 528061 h 777514"/>
              <a:gd name="connsiteX114" fmla="*/ 78906 w 754447"/>
              <a:gd name="connsiteY114" fmla="*/ 531460 h 777514"/>
              <a:gd name="connsiteX115" fmla="*/ 83456 w 754447"/>
              <a:gd name="connsiteY115" fmla="*/ 546666 h 777514"/>
              <a:gd name="connsiteX116" fmla="*/ 83878 w 754447"/>
              <a:gd name="connsiteY116" fmla="*/ 548082 h 777514"/>
              <a:gd name="connsiteX117" fmla="*/ 86436 w 754447"/>
              <a:gd name="connsiteY117" fmla="*/ 556631 h 777514"/>
              <a:gd name="connsiteX118" fmla="*/ 90396 w 754447"/>
              <a:gd name="connsiteY118" fmla="*/ 569823 h 777514"/>
              <a:gd name="connsiteX119" fmla="*/ 96370 w 754447"/>
              <a:gd name="connsiteY119" fmla="*/ 589712 h 777514"/>
              <a:gd name="connsiteX120" fmla="*/ 96810 w 754447"/>
              <a:gd name="connsiteY120" fmla="*/ 591173 h 777514"/>
              <a:gd name="connsiteX121" fmla="*/ 100648 w 754447"/>
              <a:gd name="connsiteY121" fmla="*/ 603902 h 777514"/>
              <a:gd name="connsiteX122" fmla="*/ 101138 w 754447"/>
              <a:gd name="connsiteY122" fmla="*/ 605531 h 777514"/>
              <a:gd name="connsiteX123" fmla="*/ 108881 w 754447"/>
              <a:gd name="connsiteY123" fmla="*/ 631178 h 777514"/>
              <a:gd name="connsiteX124" fmla="*/ 109154 w 754447"/>
              <a:gd name="connsiteY124" fmla="*/ 632086 h 777514"/>
              <a:gd name="connsiteX125" fmla="*/ 109344 w 754447"/>
              <a:gd name="connsiteY125" fmla="*/ 632708 h 777514"/>
              <a:gd name="connsiteX126" fmla="*/ 109807 w 754447"/>
              <a:gd name="connsiteY126" fmla="*/ 634242 h 777514"/>
              <a:gd name="connsiteX127" fmla="*/ 114148 w 754447"/>
              <a:gd name="connsiteY127" fmla="*/ 648590 h 777514"/>
              <a:gd name="connsiteX128" fmla="*/ 118498 w 754447"/>
              <a:gd name="connsiteY128" fmla="*/ 662939 h 777514"/>
              <a:gd name="connsiteX129" fmla="*/ 121878 w 754447"/>
              <a:gd name="connsiteY129" fmla="*/ 674056 h 777514"/>
              <a:gd name="connsiteX130" fmla="*/ 122422 w 754447"/>
              <a:gd name="connsiteY130" fmla="*/ 675853 h 777514"/>
              <a:gd name="connsiteX131" fmla="*/ 122858 w 754447"/>
              <a:gd name="connsiteY131" fmla="*/ 677287 h 777514"/>
              <a:gd name="connsiteX132" fmla="*/ 135473 w 754447"/>
              <a:gd name="connsiteY132" fmla="*/ 718681 h 777514"/>
              <a:gd name="connsiteX133" fmla="*/ 135967 w 754447"/>
              <a:gd name="connsiteY133" fmla="*/ 720306 h 777514"/>
              <a:gd name="connsiteX134" fmla="*/ 148587 w 754447"/>
              <a:gd name="connsiteY134" fmla="*/ 761514 h 777514"/>
              <a:gd name="connsiteX135" fmla="*/ 149136 w 754447"/>
              <a:gd name="connsiteY135" fmla="*/ 763302 h 777514"/>
              <a:gd name="connsiteX136" fmla="*/ 149208 w 754447"/>
              <a:gd name="connsiteY136" fmla="*/ 763542 h 777514"/>
              <a:gd name="connsiteX137" fmla="*/ 153541 w 754447"/>
              <a:gd name="connsiteY137" fmla="*/ 777627 h 777514"/>
              <a:gd name="connsiteX138" fmla="*/ 287963 w 754447"/>
              <a:gd name="connsiteY138" fmla="*/ 772345 h 777514"/>
              <a:gd name="connsiteX139" fmla="*/ 309759 w 754447"/>
              <a:gd name="connsiteY139" fmla="*/ 767045 h 777514"/>
              <a:gd name="connsiteX140" fmla="*/ 327029 w 754447"/>
              <a:gd name="connsiteY140" fmla="*/ 762970 h 777514"/>
              <a:gd name="connsiteX141" fmla="*/ 330191 w 754447"/>
              <a:gd name="connsiteY141" fmla="*/ 762235 h 777514"/>
              <a:gd name="connsiteX142" fmla="*/ 351367 w 754447"/>
              <a:gd name="connsiteY142" fmla="*/ 757407 h 777514"/>
              <a:gd name="connsiteX143" fmla="*/ 366367 w 754447"/>
              <a:gd name="connsiteY143" fmla="*/ 754085 h 777514"/>
              <a:gd name="connsiteX144" fmla="*/ 379663 w 754447"/>
              <a:gd name="connsiteY144" fmla="*/ 751208 h 777514"/>
              <a:gd name="connsiteX145" fmla="*/ 415129 w 754447"/>
              <a:gd name="connsiteY145" fmla="*/ 743834 h 777514"/>
              <a:gd name="connsiteX146" fmla="*/ 457818 w 754447"/>
              <a:gd name="connsiteY146" fmla="*/ 735544 h 777514"/>
              <a:gd name="connsiteX147" fmla="*/ 479214 w 754447"/>
              <a:gd name="connsiteY147" fmla="*/ 731628 h 777514"/>
              <a:gd name="connsiteX148" fmla="*/ 500642 w 754447"/>
              <a:gd name="connsiteY148" fmla="*/ 727861 h 777514"/>
              <a:gd name="connsiteX149" fmla="*/ 586647 w 754447"/>
              <a:gd name="connsiteY149" fmla="*/ 714329 h 777514"/>
              <a:gd name="connsiteX150" fmla="*/ 573339 w 754447"/>
              <a:gd name="connsiteY150" fmla="*/ 625851 h 777514"/>
              <a:gd name="connsiteX151" fmla="*/ 573898 w 754447"/>
              <a:gd name="connsiteY151" fmla="*/ 625043 h 777514"/>
              <a:gd name="connsiteX152" fmla="*/ 598631 w 754447"/>
              <a:gd name="connsiteY152" fmla="*/ 589707 h 777514"/>
              <a:gd name="connsiteX153" fmla="*/ 636685 w 754447"/>
              <a:gd name="connsiteY153" fmla="*/ 534895 h 777514"/>
              <a:gd name="connsiteX154" fmla="*/ 640241 w 754447"/>
              <a:gd name="connsiteY154" fmla="*/ 530194 h 777514"/>
              <a:gd name="connsiteX155" fmla="*/ 656838 w 754447"/>
              <a:gd name="connsiteY155" fmla="*/ 506470 h 777514"/>
              <a:gd name="connsiteX156" fmla="*/ 674733 w 754447"/>
              <a:gd name="connsiteY156" fmla="*/ 479647 h 777514"/>
              <a:gd name="connsiteX157" fmla="*/ 684218 w 754447"/>
              <a:gd name="connsiteY157" fmla="*/ 467282 h 777514"/>
              <a:gd name="connsiteX158" fmla="*/ 691405 w 754447"/>
              <a:gd name="connsiteY158" fmla="*/ 458469 h 777514"/>
              <a:gd name="connsiteX159" fmla="*/ 697854 w 754447"/>
              <a:gd name="connsiteY159" fmla="*/ 446757 h 777514"/>
              <a:gd name="connsiteX160" fmla="*/ 715774 w 754447"/>
              <a:gd name="connsiteY160" fmla="*/ 422144 h 777514"/>
              <a:gd name="connsiteX161" fmla="*/ 716699 w 754447"/>
              <a:gd name="connsiteY161" fmla="*/ 420814 h 777514"/>
              <a:gd name="connsiteX162" fmla="*/ 735550 w 754447"/>
              <a:gd name="connsiteY162" fmla="*/ 393660 h 777514"/>
              <a:gd name="connsiteX163" fmla="*/ 739241 w 754447"/>
              <a:gd name="connsiteY163" fmla="*/ 388569 h 777514"/>
              <a:gd name="connsiteX164" fmla="*/ 754945 w 754447"/>
              <a:gd name="connsiteY164" fmla="*/ 366075 h 777514"/>
              <a:gd name="connsiteX165" fmla="*/ 725507 w 754447"/>
              <a:gd name="connsiteY165" fmla="*/ 329082 h 777514"/>
              <a:gd name="connsiteX166" fmla="*/ 712858 w 754447"/>
              <a:gd name="connsiteY166" fmla="*/ 313155 h 777514"/>
              <a:gd name="connsiteX167" fmla="*/ 709869 w 754447"/>
              <a:gd name="connsiteY167" fmla="*/ 309447 h 777514"/>
              <a:gd name="connsiteX168" fmla="*/ 705768 w 754447"/>
              <a:gd name="connsiteY168" fmla="*/ 304347 h 777514"/>
              <a:gd name="connsiteX169" fmla="*/ 699808 w 754447"/>
              <a:gd name="connsiteY169" fmla="*/ 296746 h 777514"/>
              <a:gd name="connsiteX170" fmla="*/ 697015 w 754447"/>
              <a:gd name="connsiteY170" fmla="*/ 266892 h 777514"/>
              <a:gd name="connsiteX171" fmla="*/ 696891 w 754447"/>
              <a:gd name="connsiteY171" fmla="*/ 265557 h 777514"/>
              <a:gd name="connsiteX172" fmla="*/ 695978 w 754447"/>
              <a:gd name="connsiteY172" fmla="*/ 255778 h 777514"/>
              <a:gd name="connsiteX173" fmla="*/ 695683 w 754447"/>
              <a:gd name="connsiteY173" fmla="*/ 252607 h 777514"/>
              <a:gd name="connsiteX174" fmla="*/ 694862 w 754447"/>
              <a:gd name="connsiteY174" fmla="*/ 243794 h 777514"/>
              <a:gd name="connsiteX175" fmla="*/ 694642 w 754447"/>
              <a:gd name="connsiteY175" fmla="*/ 241444 h 777514"/>
              <a:gd name="connsiteX176" fmla="*/ 694354 w 754447"/>
              <a:gd name="connsiteY176" fmla="*/ 238349 h 777514"/>
              <a:gd name="connsiteX177" fmla="*/ 699173 w 754447"/>
              <a:gd name="connsiteY177" fmla="*/ 219589 h 777514"/>
              <a:gd name="connsiteX178" fmla="*/ 702440 w 754447"/>
              <a:gd name="connsiteY178" fmla="*/ 206620 h 777514"/>
              <a:gd name="connsiteX179" fmla="*/ 704323 w 754447"/>
              <a:gd name="connsiteY179" fmla="*/ 199296 h 777514"/>
              <a:gd name="connsiteX180" fmla="*/ 707985 w 754447"/>
              <a:gd name="connsiteY180" fmla="*/ 184880 h 777514"/>
              <a:gd name="connsiteX181" fmla="*/ 711163 w 754447"/>
              <a:gd name="connsiteY181" fmla="*/ 172505 h 777514"/>
              <a:gd name="connsiteX182" fmla="*/ 713286 w 754447"/>
              <a:gd name="connsiteY182" fmla="*/ 164219 h 777514"/>
              <a:gd name="connsiteX183" fmla="*/ 714958 w 754447"/>
              <a:gd name="connsiteY183" fmla="*/ 159790 h 777514"/>
              <a:gd name="connsiteX184" fmla="*/ 719760 w 754447"/>
              <a:gd name="connsiteY184" fmla="*/ 147170 h 777514"/>
              <a:gd name="connsiteX185" fmla="*/ 727466 w 754447"/>
              <a:gd name="connsiteY185" fmla="*/ 126900 h 777514"/>
              <a:gd name="connsiteX186" fmla="*/ 730512 w 754447"/>
              <a:gd name="connsiteY186" fmla="*/ 122471 h 777514"/>
              <a:gd name="connsiteX187" fmla="*/ 736926 w 754447"/>
              <a:gd name="connsiteY187" fmla="*/ 113150 h 777514"/>
              <a:gd name="connsiteX188" fmla="*/ 715573 w 754447"/>
              <a:gd name="connsiteY188" fmla="*/ 79408 h 777514"/>
              <a:gd name="connsiteX189" fmla="*/ 709800 w 754447"/>
              <a:gd name="connsiteY189" fmla="*/ 70397 h 777514"/>
              <a:gd name="connsiteX190" fmla="*/ 702692 w 754447"/>
              <a:gd name="connsiteY190" fmla="*/ 58960 h 777514"/>
              <a:gd name="connsiteX191" fmla="*/ 701117 w 754447"/>
              <a:gd name="connsiteY191" fmla="*/ 56721 h 777514"/>
              <a:gd name="connsiteX192" fmla="*/ 686539 w 754447"/>
              <a:gd name="connsiteY192" fmla="*/ 33710 h 777514"/>
              <a:gd name="connsiteX193" fmla="*/ 682791 w 754447"/>
              <a:gd name="connsiteY193" fmla="*/ 27773 h 777514"/>
              <a:gd name="connsiteX194" fmla="*/ 680907 w 754447"/>
              <a:gd name="connsiteY194" fmla="*/ 24819 h 777514"/>
              <a:gd name="connsiteX195" fmla="*/ 677525 w 754447"/>
              <a:gd name="connsiteY195" fmla="*/ 19477 h 777514"/>
              <a:gd name="connsiteX196" fmla="*/ 669265 w 754447"/>
              <a:gd name="connsiteY196" fmla="*/ 6439 h 777514"/>
              <a:gd name="connsiteX197" fmla="*/ 665255 w 754447"/>
              <a:gd name="connsiteY197" fmla="*/ 112 h 777514"/>
              <a:gd name="connsiteX198" fmla="*/ 657009 w 754447"/>
              <a:gd name="connsiteY198" fmla="*/ 6548 h 777514"/>
              <a:gd name="connsiteX199" fmla="*/ 656104 w 754447"/>
              <a:gd name="connsiteY199" fmla="*/ 7258 h 777514"/>
              <a:gd name="connsiteX200" fmla="*/ 649979 w 754447"/>
              <a:gd name="connsiteY200" fmla="*/ 9214 h 777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754447" h="777514">
                <a:moveTo>
                  <a:pt x="649979" y="9214"/>
                </a:moveTo>
                <a:lnTo>
                  <a:pt x="646500" y="10349"/>
                </a:lnTo>
                <a:lnTo>
                  <a:pt x="639675" y="12566"/>
                </a:lnTo>
                <a:lnTo>
                  <a:pt x="633042" y="14701"/>
                </a:lnTo>
                <a:lnTo>
                  <a:pt x="630061" y="21802"/>
                </a:lnTo>
                <a:lnTo>
                  <a:pt x="535269" y="84635"/>
                </a:lnTo>
                <a:lnTo>
                  <a:pt x="535148" y="84725"/>
                </a:lnTo>
                <a:lnTo>
                  <a:pt x="519339" y="94223"/>
                </a:lnTo>
                <a:lnTo>
                  <a:pt x="501637" y="95898"/>
                </a:lnTo>
                <a:lnTo>
                  <a:pt x="480025" y="98942"/>
                </a:lnTo>
                <a:lnTo>
                  <a:pt x="473834" y="99814"/>
                </a:lnTo>
                <a:lnTo>
                  <a:pt x="468630" y="100572"/>
                </a:lnTo>
                <a:lnTo>
                  <a:pt x="462168" y="101606"/>
                </a:lnTo>
                <a:lnTo>
                  <a:pt x="413878" y="109084"/>
                </a:lnTo>
                <a:lnTo>
                  <a:pt x="407356" y="109919"/>
                </a:lnTo>
                <a:lnTo>
                  <a:pt x="403272" y="110464"/>
                </a:lnTo>
                <a:lnTo>
                  <a:pt x="399106" y="111054"/>
                </a:lnTo>
                <a:lnTo>
                  <a:pt x="394491" y="111694"/>
                </a:lnTo>
                <a:lnTo>
                  <a:pt x="392928" y="111907"/>
                </a:lnTo>
                <a:lnTo>
                  <a:pt x="377254" y="113990"/>
                </a:lnTo>
                <a:lnTo>
                  <a:pt x="369629" y="114984"/>
                </a:lnTo>
                <a:lnTo>
                  <a:pt x="368254" y="115170"/>
                </a:lnTo>
                <a:lnTo>
                  <a:pt x="364490" y="128098"/>
                </a:lnTo>
                <a:lnTo>
                  <a:pt x="361013" y="138122"/>
                </a:lnTo>
                <a:lnTo>
                  <a:pt x="354561" y="162059"/>
                </a:lnTo>
                <a:lnTo>
                  <a:pt x="334749" y="165698"/>
                </a:lnTo>
                <a:lnTo>
                  <a:pt x="325391" y="167459"/>
                </a:lnTo>
                <a:lnTo>
                  <a:pt x="318587" y="168752"/>
                </a:lnTo>
                <a:lnTo>
                  <a:pt x="316736" y="154467"/>
                </a:lnTo>
                <a:lnTo>
                  <a:pt x="315970" y="146417"/>
                </a:lnTo>
                <a:lnTo>
                  <a:pt x="313407" y="118369"/>
                </a:lnTo>
                <a:lnTo>
                  <a:pt x="313393" y="117688"/>
                </a:lnTo>
                <a:lnTo>
                  <a:pt x="313139" y="115351"/>
                </a:lnTo>
                <a:lnTo>
                  <a:pt x="313030" y="113899"/>
                </a:lnTo>
                <a:lnTo>
                  <a:pt x="312595" y="109443"/>
                </a:lnTo>
                <a:lnTo>
                  <a:pt x="311284" y="96197"/>
                </a:lnTo>
                <a:lnTo>
                  <a:pt x="303323" y="98343"/>
                </a:lnTo>
                <a:lnTo>
                  <a:pt x="286724" y="115673"/>
                </a:lnTo>
                <a:lnTo>
                  <a:pt x="281544" y="121069"/>
                </a:lnTo>
                <a:lnTo>
                  <a:pt x="269401" y="125021"/>
                </a:lnTo>
                <a:lnTo>
                  <a:pt x="268117" y="124291"/>
                </a:lnTo>
                <a:lnTo>
                  <a:pt x="266760" y="123778"/>
                </a:lnTo>
                <a:lnTo>
                  <a:pt x="265422" y="122421"/>
                </a:lnTo>
                <a:lnTo>
                  <a:pt x="264261" y="121282"/>
                </a:lnTo>
                <a:lnTo>
                  <a:pt x="262356" y="119354"/>
                </a:lnTo>
                <a:lnTo>
                  <a:pt x="260655" y="117688"/>
                </a:lnTo>
                <a:lnTo>
                  <a:pt x="259693" y="116513"/>
                </a:lnTo>
                <a:lnTo>
                  <a:pt x="257652" y="114153"/>
                </a:lnTo>
                <a:lnTo>
                  <a:pt x="241312" y="118446"/>
                </a:lnTo>
                <a:lnTo>
                  <a:pt x="223644" y="123433"/>
                </a:lnTo>
                <a:lnTo>
                  <a:pt x="207653" y="127785"/>
                </a:lnTo>
                <a:lnTo>
                  <a:pt x="209813" y="137600"/>
                </a:lnTo>
                <a:lnTo>
                  <a:pt x="198313" y="144579"/>
                </a:lnTo>
                <a:lnTo>
                  <a:pt x="184251" y="153106"/>
                </a:lnTo>
                <a:lnTo>
                  <a:pt x="182985" y="153909"/>
                </a:lnTo>
                <a:lnTo>
                  <a:pt x="176480" y="157743"/>
                </a:lnTo>
                <a:lnTo>
                  <a:pt x="173368" y="159740"/>
                </a:lnTo>
                <a:lnTo>
                  <a:pt x="166768" y="163724"/>
                </a:lnTo>
                <a:lnTo>
                  <a:pt x="155414" y="170640"/>
                </a:lnTo>
                <a:lnTo>
                  <a:pt x="150107" y="173871"/>
                </a:lnTo>
                <a:lnTo>
                  <a:pt x="146850" y="175799"/>
                </a:lnTo>
                <a:lnTo>
                  <a:pt x="143434" y="177923"/>
                </a:lnTo>
                <a:lnTo>
                  <a:pt x="133277" y="184099"/>
                </a:lnTo>
                <a:lnTo>
                  <a:pt x="120694" y="191759"/>
                </a:lnTo>
                <a:lnTo>
                  <a:pt x="106377" y="200453"/>
                </a:lnTo>
                <a:lnTo>
                  <a:pt x="97423" y="205862"/>
                </a:lnTo>
                <a:lnTo>
                  <a:pt x="93426" y="208354"/>
                </a:lnTo>
                <a:lnTo>
                  <a:pt x="87484" y="211943"/>
                </a:lnTo>
                <a:lnTo>
                  <a:pt x="84721" y="213636"/>
                </a:lnTo>
                <a:lnTo>
                  <a:pt x="73680" y="219844"/>
                </a:lnTo>
                <a:lnTo>
                  <a:pt x="45469" y="237496"/>
                </a:lnTo>
                <a:lnTo>
                  <a:pt x="20792" y="252552"/>
                </a:lnTo>
                <a:lnTo>
                  <a:pt x="497" y="264909"/>
                </a:lnTo>
                <a:lnTo>
                  <a:pt x="1250" y="267504"/>
                </a:lnTo>
                <a:lnTo>
                  <a:pt x="4861" y="279965"/>
                </a:lnTo>
                <a:lnTo>
                  <a:pt x="7515" y="289113"/>
                </a:lnTo>
                <a:lnTo>
                  <a:pt x="10445" y="299196"/>
                </a:lnTo>
                <a:lnTo>
                  <a:pt x="13530" y="309806"/>
                </a:lnTo>
                <a:lnTo>
                  <a:pt x="20094" y="332322"/>
                </a:lnTo>
                <a:lnTo>
                  <a:pt x="24299" y="346721"/>
                </a:lnTo>
                <a:lnTo>
                  <a:pt x="24340" y="346862"/>
                </a:lnTo>
                <a:lnTo>
                  <a:pt x="26404" y="353918"/>
                </a:lnTo>
                <a:lnTo>
                  <a:pt x="26517" y="354299"/>
                </a:lnTo>
                <a:lnTo>
                  <a:pt x="26866" y="355502"/>
                </a:lnTo>
                <a:lnTo>
                  <a:pt x="28250" y="360225"/>
                </a:lnTo>
                <a:lnTo>
                  <a:pt x="32732" y="375509"/>
                </a:lnTo>
                <a:lnTo>
                  <a:pt x="34406" y="381217"/>
                </a:lnTo>
                <a:lnTo>
                  <a:pt x="35054" y="383427"/>
                </a:lnTo>
                <a:lnTo>
                  <a:pt x="36111" y="387026"/>
                </a:lnTo>
                <a:lnTo>
                  <a:pt x="39073" y="397100"/>
                </a:lnTo>
                <a:lnTo>
                  <a:pt x="39436" y="398348"/>
                </a:lnTo>
                <a:lnTo>
                  <a:pt x="41187" y="404292"/>
                </a:lnTo>
                <a:lnTo>
                  <a:pt x="41233" y="404437"/>
                </a:lnTo>
                <a:lnTo>
                  <a:pt x="43941" y="413645"/>
                </a:lnTo>
                <a:lnTo>
                  <a:pt x="45429" y="418682"/>
                </a:lnTo>
                <a:lnTo>
                  <a:pt x="47592" y="426019"/>
                </a:lnTo>
                <a:lnTo>
                  <a:pt x="47710" y="426428"/>
                </a:lnTo>
                <a:lnTo>
                  <a:pt x="49248" y="431628"/>
                </a:lnTo>
                <a:lnTo>
                  <a:pt x="49674" y="433066"/>
                </a:lnTo>
                <a:lnTo>
                  <a:pt x="49715" y="433212"/>
                </a:lnTo>
                <a:lnTo>
                  <a:pt x="52138" y="441412"/>
                </a:lnTo>
                <a:lnTo>
                  <a:pt x="58184" y="461836"/>
                </a:lnTo>
                <a:lnTo>
                  <a:pt x="58248" y="462050"/>
                </a:lnTo>
                <a:lnTo>
                  <a:pt x="58674" y="463488"/>
                </a:lnTo>
                <a:lnTo>
                  <a:pt x="64585" y="483404"/>
                </a:lnTo>
                <a:lnTo>
                  <a:pt x="64644" y="483595"/>
                </a:lnTo>
                <a:lnTo>
                  <a:pt x="65175" y="485392"/>
                </a:lnTo>
                <a:lnTo>
                  <a:pt x="66722" y="490592"/>
                </a:lnTo>
                <a:lnTo>
                  <a:pt x="68432" y="496342"/>
                </a:lnTo>
                <a:lnTo>
                  <a:pt x="70146" y="502091"/>
                </a:lnTo>
                <a:lnTo>
                  <a:pt x="70999" y="504968"/>
                </a:lnTo>
                <a:lnTo>
                  <a:pt x="72292" y="509306"/>
                </a:lnTo>
                <a:lnTo>
                  <a:pt x="77459" y="526623"/>
                </a:lnTo>
                <a:lnTo>
                  <a:pt x="77890" y="528061"/>
                </a:lnTo>
                <a:lnTo>
                  <a:pt x="78906" y="531460"/>
                </a:lnTo>
                <a:lnTo>
                  <a:pt x="83456" y="546666"/>
                </a:lnTo>
                <a:lnTo>
                  <a:pt x="83878" y="548082"/>
                </a:lnTo>
                <a:lnTo>
                  <a:pt x="86436" y="556631"/>
                </a:lnTo>
                <a:lnTo>
                  <a:pt x="90396" y="569823"/>
                </a:lnTo>
                <a:lnTo>
                  <a:pt x="96370" y="589712"/>
                </a:lnTo>
                <a:lnTo>
                  <a:pt x="96810" y="591173"/>
                </a:lnTo>
                <a:lnTo>
                  <a:pt x="100648" y="603902"/>
                </a:lnTo>
                <a:lnTo>
                  <a:pt x="101138" y="605531"/>
                </a:lnTo>
                <a:lnTo>
                  <a:pt x="108881" y="631178"/>
                </a:lnTo>
                <a:lnTo>
                  <a:pt x="109154" y="632086"/>
                </a:lnTo>
                <a:lnTo>
                  <a:pt x="109344" y="632708"/>
                </a:lnTo>
                <a:lnTo>
                  <a:pt x="109807" y="634242"/>
                </a:lnTo>
                <a:lnTo>
                  <a:pt x="114148" y="648590"/>
                </a:lnTo>
                <a:lnTo>
                  <a:pt x="118498" y="662939"/>
                </a:lnTo>
                <a:lnTo>
                  <a:pt x="121878" y="674056"/>
                </a:lnTo>
                <a:lnTo>
                  <a:pt x="122422" y="675853"/>
                </a:lnTo>
                <a:lnTo>
                  <a:pt x="122858" y="677287"/>
                </a:lnTo>
                <a:lnTo>
                  <a:pt x="135473" y="718681"/>
                </a:lnTo>
                <a:lnTo>
                  <a:pt x="135967" y="720306"/>
                </a:lnTo>
                <a:lnTo>
                  <a:pt x="148587" y="761514"/>
                </a:lnTo>
                <a:lnTo>
                  <a:pt x="149136" y="763302"/>
                </a:lnTo>
                <a:lnTo>
                  <a:pt x="149208" y="763542"/>
                </a:lnTo>
                <a:lnTo>
                  <a:pt x="153541" y="777627"/>
                </a:lnTo>
                <a:lnTo>
                  <a:pt x="287963" y="772345"/>
                </a:lnTo>
                <a:lnTo>
                  <a:pt x="309759" y="767045"/>
                </a:lnTo>
                <a:lnTo>
                  <a:pt x="327029" y="762970"/>
                </a:lnTo>
                <a:lnTo>
                  <a:pt x="330191" y="762235"/>
                </a:lnTo>
                <a:lnTo>
                  <a:pt x="351367" y="757407"/>
                </a:lnTo>
                <a:lnTo>
                  <a:pt x="366367" y="754085"/>
                </a:lnTo>
                <a:lnTo>
                  <a:pt x="379663" y="751208"/>
                </a:lnTo>
                <a:lnTo>
                  <a:pt x="415129" y="743834"/>
                </a:lnTo>
                <a:lnTo>
                  <a:pt x="457818" y="735544"/>
                </a:lnTo>
                <a:lnTo>
                  <a:pt x="479214" y="731628"/>
                </a:lnTo>
                <a:lnTo>
                  <a:pt x="500642" y="727861"/>
                </a:lnTo>
                <a:lnTo>
                  <a:pt x="586647" y="714329"/>
                </a:lnTo>
                <a:lnTo>
                  <a:pt x="573339" y="625851"/>
                </a:lnTo>
                <a:lnTo>
                  <a:pt x="573898" y="625043"/>
                </a:lnTo>
                <a:lnTo>
                  <a:pt x="598631" y="589707"/>
                </a:lnTo>
                <a:lnTo>
                  <a:pt x="636685" y="534895"/>
                </a:lnTo>
                <a:lnTo>
                  <a:pt x="640241" y="530194"/>
                </a:lnTo>
                <a:lnTo>
                  <a:pt x="656838" y="506470"/>
                </a:lnTo>
                <a:lnTo>
                  <a:pt x="674733" y="479647"/>
                </a:lnTo>
                <a:lnTo>
                  <a:pt x="684218" y="467282"/>
                </a:lnTo>
                <a:lnTo>
                  <a:pt x="691405" y="458469"/>
                </a:lnTo>
                <a:lnTo>
                  <a:pt x="697854" y="446757"/>
                </a:lnTo>
                <a:lnTo>
                  <a:pt x="715774" y="422144"/>
                </a:lnTo>
                <a:lnTo>
                  <a:pt x="716699" y="420814"/>
                </a:lnTo>
                <a:lnTo>
                  <a:pt x="735550" y="393660"/>
                </a:lnTo>
                <a:lnTo>
                  <a:pt x="739241" y="388569"/>
                </a:lnTo>
                <a:lnTo>
                  <a:pt x="754945" y="366075"/>
                </a:lnTo>
                <a:lnTo>
                  <a:pt x="725507" y="329082"/>
                </a:lnTo>
                <a:lnTo>
                  <a:pt x="712858" y="313155"/>
                </a:lnTo>
                <a:lnTo>
                  <a:pt x="709869" y="309447"/>
                </a:lnTo>
                <a:lnTo>
                  <a:pt x="705768" y="304347"/>
                </a:lnTo>
                <a:lnTo>
                  <a:pt x="699808" y="296746"/>
                </a:lnTo>
                <a:lnTo>
                  <a:pt x="697015" y="266892"/>
                </a:lnTo>
                <a:lnTo>
                  <a:pt x="696891" y="265557"/>
                </a:lnTo>
                <a:lnTo>
                  <a:pt x="695978" y="255778"/>
                </a:lnTo>
                <a:lnTo>
                  <a:pt x="695683" y="252607"/>
                </a:lnTo>
                <a:lnTo>
                  <a:pt x="694862" y="243794"/>
                </a:lnTo>
                <a:lnTo>
                  <a:pt x="694642" y="241444"/>
                </a:lnTo>
                <a:lnTo>
                  <a:pt x="694354" y="238349"/>
                </a:lnTo>
                <a:lnTo>
                  <a:pt x="699173" y="219589"/>
                </a:lnTo>
                <a:lnTo>
                  <a:pt x="702440" y="206620"/>
                </a:lnTo>
                <a:lnTo>
                  <a:pt x="704323" y="199296"/>
                </a:lnTo>
                <a:lnTo>
                  <a:pt x="707985" y="184880"/>
                </a:lnTo>
                <a:lnTo>
                  <a:pt x="711163" y="172505"/>
                </a:lnTo>
                <a:lnTo>
                  <a:pt x="713286" y="164219"/>
                </a:lnTo>
                <a:lnTo>
                  <a:pt x="714958" y="159790"/>
                </a:lnTo>
                <a:lnTo>
                  <a:pt x="719760" y="147170"/>
                </a:lnTo>
                <a:lnTo>
                  <a:pt x="727466" y="126900"/>
                </a:lnTo>
                <a:lnTo>
                  <a:pt x="730512" y="122471"/>
                </a:lnTo>
                <a:lnTo>
                  <a:pt x="736926" y="113150"/>
                </a:lnTo>
                <a:lnTo>
                  <a:pt x="715573" y="79408"/>
                </a:lnTo>
                <a:lnTo>
                  <a:pt x="709800" y="70397"/>
                </a:lnTo>
                <a:lnTo>
                  <a:pt x="702692" y="58960"/>
                </a:lnTo>
                <a:lnTo>
                  <a:pt x="701117" y="56721"/>
                </a:lnTo>
                <a:lnTo>
                  <a:pt x="686539" y="33710"/>
                </a:lnTo>
                <a:lnTo>
                  <a:pt x="682791" y="27773"/>
                </a:lnTo>
                <a:lnTo>
                  <a:pt x="680907" y="24819"/>
                </a:lnTo>
                <a:lnTo>
                  <a:pt x="677525" y="19477"/>
                </a:lnTo>
                <a:lnTo>
                  <a:pt x="669265" y="6439"/>
                </a:lnTo>
                <a:lnTo>
                  <a:pt x="665255" y="112"/>
                </a:lnTo>
                <a:lnTo>
                  <a:pt x="657009" y="6548"/>
                </a:lnTo>
                <a:lnTo>
                  <a:pt x="656104" y="7258"/>
                </a:lnTo>
                <a:lnTo>
                  <a:pt x="649979" y="921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7390A17-A8F5-1019-F95B-172134F78877}"/>
              </a:ext>
            </a:extLst>
          </p:cNvPr>
          <p:cNvSpPr>
            <a:spLocks/>
          </p:cNvSpPr>
          <p:nvPr/>
        </p:nvSpPr>
        <p:spPr>
          <a:xfrm flipV="1">
            <a:off x="8379209" y="4978178"/>
            <a:ext cx="196331" cy="513641"/>
          </a:xfrm>
          <a:custGeom>
            <a:avLst/>
            <a:gdLst>
              <a:gd name="connsiteX0" fmla="*/ 119426 w 133701"/>
              <a:gd name="connsiteY0" fmla="*/ 317219 h 349788"/>
              <a:gd name="connsiteX1" fmla="*/ 114418 w 133701"/>
              <a:gd name="connsiteY1" fmla="*/ 298296 h 349788"/>
              <a:gd name="connsiteX2" fmla="*/ 101721 w 133701"/>
              <a:gd name="connsiteY2" fmla="*/ 282977 h 349788"/>
              <a:gd name="connsiteX3" fmla="*/ 116273 w 133701"/>
              <a:gd name="connsiteY3" fmla="*/ 232035 h 349788"/>
              <a:gd name="connsiteX4" fmla="*/ 116727 w 133701"/>
              <a:gd name="connsiteY4" fmla="*/ 225864 h 349788"/>
              <a:gd name="connsiteX5" fmla="*/ 118378 w 133701"/>
              <a:gd name="connsiteY5" fmla="*/ 216475 h 349788"/>
              <a:gd name="connsiteX6" fmla="*/ 122315 w 133701"/>
              <a:gd name="connsiteY6" fmla="*/ 206111 h 349788"/>
              <a:gd name="connsiteX7" fmla="*/ 130934 w 133701"/>
              <a:gd name="connsiteY7" fmla="*/ 137512 h 349788"/>
              <a:gd name="connsiteX8" fmla="*/ 132780 w 133701"/>
              <a:gd name="connsiteY8" fmla="*/ 56444 h 349788"/>
              <a:gd name="connsiteX9" fmla="*/ 133348 w 133701"/>
              <a:gd name="connsiteY9" fmla="*/ 25342 h 349788"/>
              <a:gd name="connsiteX10" fmla="*/ 133906 w 133701"/>
              <a:gd name="connsiteY10" fmla="*/ 13181 h 349788"/>
              <a:gd name="connsiteX11" fmla="*/ 132359 w 133701"/>
              <a:gd name="connsiteY11" fmla="*/ 8806 h 349788"/>
              <a:gd name="connsiteX12" fmla="*/ 132817 w 133701"/>
              <a:gd name="connsiteY12" fmla="*/ 2018 h 349788"/>
              <a:gd name="connsiteX13" fmla="*/ 129065 w 133701"/>
              <a:gd name="connsiteY13" fmla="*/ 770 h 349788"/>
              <a:gd name="connsiteX14" fmla="*/ 126298 w 133701"/>
              <a:gd name="connsiteY14" fmla="*/ 6025 h 349788"/>
              <a:gd name="connsiteX15" fmla="*/ 105246 w 133701"/>
              <a:gd name="connsiteY15" fmla="*/ 38048 h 349788"/>
              <a:gd name="connsiteX16" fmla="*/ 42142 w 133701"/>
              <a:gd name="connsiteY16" fmla="*/ 134309 h 349788"/>
              <a:gd name="connsiteX17" fmla="*/ 36562 w 133701"/>
              <a:gd name="connsiteY17" fmla="*/ 140221 h 349788"/>
              <a:gd name="connsiteX18" fmla="*/ 8860 w 133701"/>
              <a:gd name="connsiteY18" fmla="*/ 179927 h 349788"/>
              <a:gd name="connsiteX19" fmla="*/ 8529 w 133701"/>
              <a:gd name="connsiteY19" fmla="*/ 180590 h 349788"/>
              <a:gd name="connsiteX20" fmla="*/ 5412 w 133701"/>
              <a:gd name="connsiteY20" fmla="*/ 187315 h 349788"/>
              <a:gd name="connsiteX21" fmla="*/ 4786 w 133701"/>
              <a:gd name="connsiteY21" fmla="*/ 189661 h 349788"/>
              <a:gd name="connsiteX22" fmla="*/ 322 w 133701"/>
              <a:gd name="connsiteY22" fmla="*/ 209106 h 349788"/>
              <a:gd name="connsiteX23" fmla="*/ 204 w 133701"/>
              <a:gd name="connsiteY23" fmla="*/ 219220 h 349788"/>
              <a:gd name="connsiteX24" fmla="*/ 1098 w 133701"/>
              <a:gd name="connsiteY24" fmla="*/ 224711 h 349788"/>
              <a:gd name="connsiteX25" fmla="*/ 1906 w 133701"/>
              <a:gd name="connsiteY25" fmla="*/ 228736 h 349788"/>
              <a:gd name="connsiteX26" fmla="*/ 3334 w 133701"/>
              <a:gd name="connsiteY26" fmla="*/ 234095 h 349788"/>
              <a:gd name="connsiteX27" fmla="*/ 5911 w 133701"/>
              <a:gd name="connsiteY27" fmla="*/ 240861 h 349788"/>
              <a:gd name="connsiteX28" fmla="*/ 8973 w 133701"/>
              <a:gd name="connsiteY28" fmla="*/ 246606 h 349788"/>
              <a:gd name="connsiteX29" fmla="*/ 15560 w 133701"/>
              <a:gd name="connsiteY29" fmla="*/ 256267 h 349788"/>
              <a:gd name="connsiteX30" fmla="*/ 20064 w 133701"/>
              <a:gd name="connsiteY30" fmla="*/ 262988 h 349788"/>
              <a:gd name="connsiteX31" fmla="*/ 26859 w 133701"/>
              <a:gd name="connsiteY31" fmla="*/ 268587 h 349788"/>
              <a:gd name="connsiteX32" fmla="*/ 26088 w 133701"/>
              <a:gd name="connsiteY32" fmla="*/ 274382 h 349788"/>
              <a:gd name="connsiteX33" fmla="*/ 21402 w 133701"/>
              <a:gd name="connsiteY33" fmla="*/ 302476 h 349788"/>
              <a:gd name="connsiteX34" fmla="*/ 30969 w 133701"/>
              <a:gd name="connsiteY34" fmla="*/ 305657 h 349788"/>
              <a:gd name="connsiteX35" fmla="*/ 41729 w 133701"/>
              <a:gd name="connsiteY35" fmla="*/ 309255 h 349788"/>
              <a:gd name="connsiteX36" fmla="*/ 47703 w 133701"/>
              <a:gd name="connsiteY36" fmla="*/ 311265 h 349788"/>
              <a:gd name="connsiteX37" fmla="*/ 58450 w 133701"/>
              <a:gd name="connsiteY37" fmla="*/ 314896 h 349788"/>
              <a:gd name="connsiteX38" fmla="*/ 75152 w 133701"/>
              <a:gd name="connsiteY38" fmla="*/ 320591 h 349788"/>
              <a:gd name="connsiteX39" fmla="*/ 75964 w 133701"/>
              <a:gd name="connsiteY39" fmla="*/ 317755 h 349788"/>
              <a:gd name="connsiteX40" fmla="*/ 83562 w 133701"/>
              <a:gd name="connsiteY40" fmla="*/ 314129 h 349788"/>
              <a:gd name="connsiteX41" fmla="*/ 88629 w 133701"/>
              <a:gd name="connsiteY41" fmla="*/ 328350 h 349788"/>
              <a:gd name="connsiteX42" fmla="*/ 88493 w 133701"/>
              <a:gd name="connsiteY42" fmla="*/ 342349 h 349788"/>
              <a:gd name="connsiteX43" fmla="*/ 103095 w 133701"/>
              <a:gd name="connsiteY43" fmla="*/ 350558 h 349788"/>
              <a:gd name="connsiteX44" fmla="*/ 119426 w 133701"/>
              <a:gd name="connsiteY44" fmla="*/ 317219 h 3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3701" h="349788">
                <a:moveTo>
                  <a:pt x="119426" y="317219"/>
                </a:moveTo>
                <a:lnTo>
                  <a:pt x="114418" y="298296"/>
                </a:lnTo>
                <a:lnTo>
                  <a:pt x="101721" y="282977"/>
                </a:lnTo>
                <a:lnTo>
                  <a:pt x="116273" y="232035"/>
                </a:lnTo>
                <a:lnTo>
                  <a:pt x="116727" y="225864"/>
                </a:lnTo>
                <a:lnTo>
                  <a:pt x="118378" y="216475"/>
                </a:lnTo>
                <a:lnTo>
                  <a:pt x="122315" y="206111"/>
                </a:lnTo>
                <a:lnTo>
                  <a:pt x="130934" y="137512"/>
                </a:lnTo>
                <a:lnTo>
                  <a:pt x="132780" y="56444"/>
                </a:lnTo>
                <a:lnTo>
                  <a:pt x="133348" y="25342"/>
                </a:lnTo>
                <a:lnTo>
                  <a:pt x="133906" y="13181"/>
                </a:lnTo>
                <a:lnTo>
                  <a:pt x="132359" y="8806"/>
                </a:lnTo>
                <a:lnTo>
                  <a:pt x="132817" y="2018"/>
                </a:lnTo>
                <a:lnTo>
                  <a:pt x="129065" y="770"/>
                </a:lnTo>
                <a:lnTo>
                  <a:pt x="126298" y="6025"/>
                </a:lnTo>
                <a:lnTo>
                  <a:pt x="105246" y="38048"/>
                </a:lnTo>
                <a:lnTo>
                  <a:pt x="42142" y="134309"/>
                </a:lnTo>
                <a:lnTo>
                  <a:pt x="36562" y="140221"/>
                </a:lnTo>
                <a:lnTo>
                  <a:pt x="8860" y="179927"/>
                </a:lnTo>
                <a:lnTo>
                  <a:pt x="8529" y="180590"/>
                </a:lnTo>
                <a:lnTo>
                  <a:pt x="5412" y="187315"/>
                </a:lnTo>
                <a:lnTo>
                  <a:pt x="4786" y="189661"/>
                </a:lnTo>
                <a:lnTo>
                  <a:pt x="322" y="209106"/>
                </a:lnTo>
                <a:lnTo>
                  <a:pt x="204" y="219220"/>
                </a:lnTo>
                <a:lnTo>
                  <a:pt x="1098" y="224711"/>
                </a:lnTo>
                <a:lnTo>
                  <a:pt x="1906" y="228736"/>
                </a:lnTo>
                <a:lnTo>
                  <a:pt x="3334" y="234095"/>
                </a:lnTo>
                <a:lnTo>
                  <a:pt x="5911" y="240861"/>
                </a:lnTo>
                <a:lnTo>
                  <a:pt x="8973" y="246606"/>
                </a:lnTo>
                <a:lnTo>
                  <a:pt x="15560" y="256267"/>
                </a:lnTo>
                <a:lnTo>
                  <a:pt x="20064" y="262988"/>
                </a:lnTo>
                <a:lnTo>
                  <a:pt x="26859" y="268587"/>
                </a:lnTo>
                <a:lnTo>
                  <a:pt x="26088" y="274382"/>
                </a:lnTo>
                <a:lnTo>
                  <a:pt x="21402" y="302476"/>
                </a:lnTo>
                <a:lnTo>
                  <a:pt x="30969" y="305657"/>
                </a:lnTo>
                <a:lnTo>
                  <a:pt x="41729" y="309255"/>
                </a:lnTo>
                <a:lnTo>
                  <a:pt x="47703" y="311265"/>
                </a:lnTo>
                <a:lnTo>
                  <a:pt x="58450" y="314896"/>
                </a:lnTo>
                <a:lnTo>
                  <a:pt x="75152" y="320591"/>
                </a:lnTo>
                <a:lnTo>
                  <a:pt x="75964" y="317755"/>
                </a:lnTo>
                <a:lnTo>
                  <a:pt x="83562" y="314129"/>
                </a:lnTo>
                <a:lnTo>
                  <a:pt x="88629" y="328350"/>
                </a:lnTo>
                <a:lnTo>
                  <a:pt x="88493" y="342349"/>
                </a:lnTo>
                <a:lnTo>
                  <a:pt x="103095" y="350558"/>
                </a:lnTo>
                <a:lnTo>
                  <a:pt x="119426" y="31721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7FAB34DA-67C2-D7AF-2098-FADDF36E0EDE}"/>
              </a:ext>
            </a:extLst>
          </p:cNvPr>
          <p:cNvSpPr>
            <a:spLocks/>
          </p:cNvSpPr>
          <p:nvPr/>
        </p:nvSpPr>
        <p:spPr>
          <a:xfrm flipV="1">
            <a:off x="7652251" y="2773592"/>
            <a:ext cx="611767" cy="1011975"/>
          </a:xfrm>
          <a:custGeom>
            <a:avLst/>
            <a:gdLst>
              <a:gd name="connsiteX0" fmla="*/ 114073 w 416612"/>
              <a:gd name="connsiteY0" fmla="*/ 636232 h 689152"/>
              <a:gd name="connsiteX1" fmla="*/ 117326 w 416612"/>
              <a:gd name="connsiteY1" fmla="*/ 635839 h 689152"/>
              <a:gd name="connsiteX2" fmla="*/ 149946 w 416612"/>
              <a:gd name="connsiteY2" fmla="*/ 644894 h 689152"/>
              <a:gd name="connsiteX3" fmla="*/ 156183 w 416612"/>
              <a:gd name="connsiteY3" fmla="*/ 646827 h 689152"/>
              <a:gd name="connsiteX4" fmla="*/ 160347 w 416612"/>
              <a:gd name="connsiteY4" fmla="*/ 648105 h 689152"/>
              <a:gd name="connsiteX5" fmla="*/ 178401 w 416612"/>
              <a:gd name="connsiteY5" fmla="*/ 655428 h 689152"/>
              <a:gd name="connsiteX6" fmla="*/ 208245 w 416612"/>
              <a:gd name="connsiteY6" fmla="*/ 678575 h 689152"/>
              <a:gd name="connsiteX7" fmla="*/ 221659 w 416612"/>
              <a:gd name="connsiteY7" fmla="*/ 671160 h 689152"/>
              <a:gd name="connsiteX8" fmla="*/ 221732 w 416612"/>
              <a:gd name="connsiteY8" fmla="*/ 671108 h 689152"/>
              <a:gd name="connsiteX9" fmla="*/ 234868 w 416612"/>
              <a:gd name="connsiteY9" fmla="*/ 656078 h 689152"/>
              <a:gd name="connsiteX10" fmla="*/ 255862 w 416612"/>
              <a:gd name="connsiteY10" fmla="*/ 646762 h 689152"/>
              <a:gd name="connsiteX11" fmla="*/ 260634 w 416612"/>
              <a:gd name="connsiteY11" fmla="*/ 650840 h 689152"/>
              <a:gd name="connsiteX12" fmla="*/ 261664 w 416612"/>
              <a:gd name="connsiteY12" fmla="*/ 653192 h 689152"/>
              <a:gd name="connsiteX13" fmla="*/ 258525 w 416612"/>
              <a:gd name="connsiteY13" fmla="*/ 663241 h 689152"/>
              <a:gd name="connsiteX14" fmla="*/ 260026 w 416612"/>
              <a:gd name="connsiteY14" fmla="*/ 664731 h 689152"/>
              <a:gd name="connsiteX15" fmla="*/ 338358 w 416612"/>
              <a:gd name="connsiteY15" fmla="*/ 665241 h 689152"/>
              <a:gd name="connsiteX16" fmla="*/ 377107 w 416612"/>
              <a:gd name="connsiteY16" fmla="*/ 669545 h 689152"/>
              <a:gd name="connsiteX17" fmla="*/ 381793 w 416612"/>
              <a:gd name="connsiteY17" fmla="*/ 666740 h 689152"/>
              <a:gd name="connsiteX18" fmla="*/ 375669 w 416612"/>
              <a:gd name="connsiteY18" fmla="*/ 660933 h 689152"/>
              <a:gd name="connsiteX19" fmla="*/ 386601 w 416612"/>
              <a:gd name="connsiteY19" fmla="*/ 649443 h 689152"/>
              <a:gd name="connsiteX20" fmla="*/ 400178 w 416612"/>
              <a:gd name="connsiteY20" fmla="*/ 571618 h 689152"/>
              <a:gd name="connsiteX21" fmla="*/ 415714 w 416612"/>
              <a:gd name="connsiteY21" fmla="*/ 546544 h 689152"/>
              <a:gd name="connsiteX22" fmla="*/ 415229 w 416612"/>
              <a:gd name="connsiteY22" fmla="*/ 539753 h 689152"/>
              <a:gd name="connsiteX23" fmla="*/ 416858 w 416612"/>
              <a:gd name="connsiteY23" fmla="*/ 522886 h 689152"/>
              <a:gd name="connsiteX24" fmla="*/ 413592 w 416612"/>
              <a:gd name="connsiteY24" fmla="*/ 509972 h 689152"/>
              <a:gd name="connsiteX25" fmla="*/ 387817 w 416612"/>
              <a:gd name="connsiteY25" fmla="*/ 501163 h 689152"/>
              <a:gd name="connsiteX26" fmla="*/ 372611 w 416612"/>
              <a:gd name="connsiteY26" fmla="*/ 490790 h 689152"/>
              <a:gd name="connsiteX27" fmla="*/ 347957 w 416612"/>
              <a:gd name="connsiteY27" fmla="*/ 454953 h 689152"/>
              <a:gd name="connsiteX28" fmla="*/ 357360 w 416612"/>
              <a:gd name="connsiteY28" fmla="*/ 415603 h 689152"/>
              <a:gd name="connsiteX29" fmla="*/ 367685 w 416612"/>
              <a:gd name="connsiteY29" fmla="*/ 407331 h 689152"/>
              <a:gd name="connsiteX30" fmla="*/ 327131 w 416612"/>
              <a:gd name="connsiteY30" fmla="*/ 371532 h 689152"/>
              <a:gd name="connsiteX31" fmla="*/ 326618 w 416612"/>
              <a:gd name="connsiteY31" fmla="*/ 359219 h 689152"/>
              <a:gd name="connsiteX32" fmla="*/ 326246 w 416612"/>
              <a:gd name="connsiteY32" fmla="*/ 350842 h 689152"/>
              <a:gd name="connsiteX33" fmla="*/ 322159 w 416612"/>
              <a:gd name="connsiteY33" fmla="*/ 258953 h 689152"/>
              <a:gd name="connsiteX34" fmla="*/ 321520 w 416612"/>
              <a:gd name="connsiteY34" fmla="*/ 245812 h 689152"/>
              <a:gd name="connsiteX35" fmla="*/ 321247 w 416612"/>
              <a:gd name="connsiteY35" fmla="*/ 240467 h 689152"/>
              <a:gd name="connsiteX36" fmla="*/ 323407 w 416612"/>
              <a:gd name="connsiteY36" fmla="*/ 234391 h 689152"/>
              <a:gd name="connsiteX37" fmla="*/ 322114 w 416612"/>
              <a:gd name="connsiteY37" fmla="*/ 231172 h 689152"/>
              <a:gd name="connsiteX38" fmla="*/ 320100 w 416612"/>
              <a:gd name="connsiteY38" fmla="*/ 226238 h 689152"/>
              <a:gd name="connsiteX39" fmla="*/ 322241 w 416612"/>
              <a:gd name="connsiteY39" fmla="*/ 221118 h 689152"/>
              <a:gd name="connsiteX40" fmla="*/ 319818 w 416612"/>
              <a:gd name="connsiteY40" fmla="*/ 216354 h 689152"/>
              <a:gd name="connsiteX41" fmla="*/ 321810 w 416612"/>
              <a:gd name="connsiteY41" fmla="*/ 212700 h 689152"/>
              <a:gd name="connsiteX42" fmla="*/ 322046 w 416612"/>
              <a:gd name="connsiteY42" fmla="*/ 212230 h 689152"/>
              <a:gd name="connsiteX43" fmla="*/ 326056 w 416612"/>
              <a:gd name="connsiteY43" fmla="*/ 205894 h 689152"/>
              <a:gd name="connsiteX44" fmla="*/ 329372 w 416612"/>
              <a:gd name="connsiteY44" fmla="*/ 200261 h 689152"/>
              <a:gd name="connsiteX45" fmla="*/ 332343 w 416612"/>
              <a:gd name="connsiteY45" fmla="*/ 195298 h 689152"/>
              <a:gd name="connsiteX46" fmla="*/ 336403 w 416612"/>
              <a:gd name="connsiteY46" fmla="*/ 186502 h 689152"/>
              <a:gd name="connsiteX47" fmla="*/ 348220 w 416612"/>
              <a:gd name="connsiteY47" fmla="*/ 160942 h 689152"/>
              <a:gd name="connsiteX48" fmla="*/ 351191 w 416612"/>
              <a:gd name="connsiteY48" fmla="*/ 146051 h 689152"/>
              <a:gd name="connsiteX49" fmla="*/ 355981 w 416612"/>
              <a:gd name="connsiteY49" fmla="*/ 117767 h 689152"/>
              <a:gd name="connsiteX50" fmla="*/ 360654 w 416612"/>
              <a:gd name="connsiteY50" fmla="*/ 91215 h 689152"/>
              <a:gd name="connsiteX51" fmla="*/ 368438 w 416612"/>
              <a:gd name="connsiteY51" fmla="*/ 46999 h 689152"/>
              <a:gd name="connsiteX52" fmla="*/ 376245 w 416612"/>
              <a:gd name="connsiteY52" fmla="*/ 337 h 689152"/>
              <a:gd name="connsiteX53" fmla="*/ 246091 w 416612"/>
              <a:gd name="connsiteY53" fmla="*/ 5327 h 689152"/>
              <a:gd name="connsiteX54" fmla="*/ 236093 w 416612"/>
              <a:gd name="connsiteY54" fmla="*/ 37765 h 689152"/>
              <a:gd name="connsiteX55" fmla="*/ 213049 w 416612"/>
              <a:gd name="connsiteY55" fmla="*/ 41667 h 689152"/>
              <a:gd name="connsiteX56" fmla="*/ 171910 w 416612"/>
              <a:gd name="connsiteY56" fmla="*/ 42878 h 689152"/>
              <a:gd name="connsiteX57" fmla="*/ 165582 w 416612"/>
              <a:gd name="connsiteY57" fmla="*/ 74947 h 689152"/>
              <a:gd name="connsiteX58" fmla="*/ 164756 w 416612"/>
              <a:gd name="connsiteY58" fmla="*/ 79451 h 689152"/>
              <a:gd name="connsiteX59" fmla="*/ 161567 w 416612"/>
              <a:gd name="connsiteY59" fmla="*/ 95640 h 689152"/>
              <a:gd name="connsiteX60" fmla="*/ 158542 w 416612"/>
              <a:gd name="connsiteY60" fmla="*/ 110971 h 689152"/>
              <a:gd name="connsiteX61" fmla="*/ 151506 w 416612"/>
              <a:gd name="connsiteY61" fmla="*/ 130780 h 689152"/>
              <a:gd name="connsiteX62" fmla="*/ 153779 w 416612"/>
              <a:gd name="connsiteY62" fmla="*/ 134634 h 689152"/>
              <a:gd name="connsiteX63" fmla="*/ 146403 w 416612"/>
              <a:gd name="connsiteY63" fmla="*/ 148922 h 689152"/>
              <a:gd name="connsiteX64" fmla="*/ 127478 w 416612"/>
              <a:gd name="connsiteY64" fmla="*/ 164815 h 689152"/>
              <a:gd name="connsiteX65" fmla="*/ 129882 w 416612"/>
              <a:gd name="connsiteY65" fmla="*/ 176767 h 689152"/>
              <a:gd name="connsiteX66" fmla="*/ 125368 w 416612"/>
              <a:gd name="connsiteY66" fmla="*/ 200946 h 689152"/>
              <a:gd name="connsiteX67" fmla="*/ 110281 w 416612"/>
              <a:gd name="connsiteY67" fmla="*/ 213309 h 689152"/>
              <a:gd name="connsiteX68" fmla="*/ 81036 w 416612"/>
              <a:gd name="connsiteY68" fmla="*/ 220316 h 689152"/>
              <a:gd name="connsiteX69" fmla="*/ 78459 w 416612"/>
              <a:gd name="connsiteY69" fmla="*/ 228136 h 689152"/>
              <a:gd name="connsiteX70" fmla="*/ 63707 w 416612"/>
              <a:gd name="connsiteY70" fmla="*/ 272150 h 689152"/>
              <a:gd name="connsiteX71" fmla="*/ 57774 w 416612"/>
              <a:gd name="connsiteY71" fmla="*/ 303290 h 689152"/>
              <a:gd name="connsiteX72" fmla="*/ 57284 w 416612"/>
              <a:gd name="connsiteY72" fmla="*/ 304547 h 689152"/>
              <a:gd name="connsiteX73" fmla="*/ 46687 w 416612"/>
              <a:gd name="connsiteY73" fmla="*/ 361135 h 689152"/>
              <a:gd name="connsiteX74" fmla="*/ 33455 w 416612"/>
              <a:gd name="connsiteY74" fmla="*/ 359987 h 689152"/>
              <a:gd name="connsiteX75" fmla="*/ 28878 w 416612"/>
              <a:gd name="connsiteY75" fmla="*/ 383080 h 689152"/>
              <a:gd name="connsiteX76" fmla="*/ 27218 w 416612"/>
              <a:gd name="connsiteY76" fmla="*/ 391209 h 689152"/>
              <a:gd name="connsiteX77" fmla="*/ 8692 w 416612"/>
              <a:gd name="connsiteY77" fmla="*/ 407855 h 689152"/>
              <a:gd name="connsiteX78" fmla="*/ 6719 w 416612"/>
              <a:gd name="connsiteY78" fmla="*/ 409635 h 689152"/>
              <a:gd name="connsiteX79" fmla="*/ 245 w 416612"/>
              <a:gd name="connsiteY79" fmla="*/ 420887 h 689152"/>
              <a:gd name="connsiteX80" fmla="*/ 1910 w 416612"/>
              <a:gd name="connsiteY80" fmla="*/ 429086 h 689152"/>
              <a:gd name="connsiteX81" fmla="*/ 3766 w 416612"/>
              <a:gd name="connsiteY81" fmla="*/ 437508 h 689152"/>
              <a:gd name="connsiteX82" fmla="*/ 31486 w 416612"/>
              <a:gd name="connsiteY82" fmla="*/ 471380 h 689152"/>
              <a:gd name="connsiteX83" fmla="*/ 35233 w 416612"/>
              <a:gd name="connsiteY83" fmla="*/ 507134 h 689152"/>
              <a:gd name="connsiteX84" fmla="*/ 29178 w 416612"/>
              <a:gd name="connsiteY84" fmla="*/ 553680 h 689152"/>
              <a:gd name="connsiteX85" fmla="*/ 24514 w 416612"/>
              <a:gd name="connsiteY85" fmla="*/ 589054 h 689152"/>
              <a:gd name="connsiteX86" fmla="*/ 24514 w 416612"/>
              <a:gd name="connsiteY86" fmla="*/ 601677 h 689152"/>
              <a:gd name="connsiteX87" fmla="*/ 24514 w 416612"/>
              <a:gd name="connsiteY87" fmla="*/ 616979 h 689152"/>
              <a:gd name="connsiteX88" fmla="*/ 24473 w 416612"/>
              <a:gd name="connsiteY88" fmla="*/ 630025 h 689152"/>
              <a:gd name="connsiteX89" fmla="*/ 24537 w 416612"/>
              <a:gd name="connsiteY89" fmla="*/ 647755 h 689152"/>
              <a:gd name="connsiteX90" fmla="*/ 25018 w 416612"/>
              <a:gd name="connsiteY90" fmla="*/ 686617 h 689152"/>
              <a:gd name="connsiteX91" fmla="*/ 76023 w 416612"/>
              <a:gd name="connsiteY91" fmla="*/ 689490 h 689152"/>
              <a:gd name="connsiteX92" fmla="*/ 88198 w 416612"/>
              <a:gd name="connsiteY92" fmla="*/ 672663 h 689152"/>
              <a:gd name="connsiteX93" fmla="*/ 90045 w 416612"/>
              <a:gd name="connsiteY93" fmla="*/ 670058 h 689152"/>
              <a:gd name="connsiteX94" fmla="*/ 114073 w 416612"/>
              <a:gd name="connsiteY94" fmla="*/ 636232 h 68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416612" h="689152">
                <a:moveTo>
                  <a:pt x="114073" y="636232"/>
                </a:moveTo>
                <a:lnTo>
                  <a:pt x="117326" y="635839"/>
                </a:lnTo>
                <a:lnTo>
                  <a:pt x="149946" y="644894"/>
                </a:lnTo>
                <a:lnTo>
                  <a:pt x="156183" y="646827"/>
                </a:lnTo>
                <a:lnTo>
                  <a:pt x="160347" y="648105"/>
                </a:lnTo>
                <a:lnTo>
                  <a:pt x="178401" y="655428"/>
                </a:lnTo>
                <a:lnTo>
                  <a:pt x="208245" y="678575"/>
                </a:lnTo>
                <a:lnTo>
                  <a:pt x="221659" y="671160"/>
                </a:lnTo>
                <a:lnTo>
                  <a:pt x="221732" y="671108"/>
                </a:lnTo>
                <a:lnTo>
                  <a:pt x="234868" y="656078"/>
                </a:lnTo>
                <a:lnTo>
                  <a:pt x="255862" y="646762"/>
                </a:lnTo>
                <a:lnTo>
                  <a:pt x="260634" y="650840"/>
                </a:lnTo>
                <a:lnTo>
                  <a:pt x="261664" y="653192"/>
                </a:lnTo>
                <a:lnTo>
                  <a:pt x="258525" y="663241"/>
                </a:lnTo>
                <a:lnTo>
                  <a:pt x="260026" y="664731"/>
                </a:lnTo>
                <a:lnTo>
                  <a:pt x="338358" y="665241"/>
                </a:lnTo>
                <a:lnTo>
                  <a:pt x="377107" y="669545"/>
                </a:lnTo>
                <a:lnTo>
                  <a:pt x="381793" y="666740"/>
                </a:lnTo>
                <a:lnTo>
                  <a:pt x="375669" y="660933"/>
                </a:lnTo>
                <a:lnTo>
                  <a:pt x="386601" y="649443"/>
                </a:lnTo>
                <a:lnTo>
                  <a:pt x="400178" y="571618"/>
                </a:lnTo>
                <a:lnTo>
                  <a:pt x="415714" y="546544"/>
                </a:lnTo>
                <a:lnTo>
                  <a:pt x="415229" y="539753"/>
                </a:lnTo>
                <a:lnTo>
                  <a:pt x="416858" y="522886"/>
                </a:lnTo>
                <a:lnTo>
                  <a:pt x="413592" y="509972"/>
                </a:lnTo>
                <a:lnTo>
                  <a:pt x="387817" y="501163"/>
                </a:lnTo>
                <a:lnTo>
                  <a:pt x="372611" y="490790"/>
                </a:lnTo>
                <a:lnTo>
                  <a:pt x="347957" y="454953"/>
                </a:lnTo>
                <a:lnTo>
                  <a:pt x="357360" y="415603"/>
                </a:lnTo>
                <a:lnTo>
                  <a:pt x="367685" y="407331"/>
                </a:lnTo>
                <a:lnTo>
                  <a:pt x="327131" y="371532"/>
                </a:lnTo>
                <a:lnTo>
                  <a:pt x="326618" y="359219"/>
                </a:lnTo>
                <a:lnTo>
                  <a:pt x="326246" y="350842"/>
                </a:lnTo>
                <a:lnTo>
                  <a:pt x="322159" y="258953"/>
                </a:lnTo>
                <a:lnTo>
                  <a:pt x="321520" y="245812"/>
                </a:lnTo>
                <a:lnTo>
                  <a:pt x="321247" y="240467"/>
                </a:lnTo>
                <a:lnTo>
                  <a:pt x="323407" y="234391"/>
                </a:lnTo>
                <a:lnTo>
                  <a:pt x="322114" y="231172"/>
                </a:lnTo>
                <a:lnTo>
                  <a:pt x="320100" y="226238"/>
                </a:lnTo>
                <a:lnTo>
                  <a:pt x="322241" y="221118"/>
                </a:lnTo>
                <a:lnTo>
                  <a:pt x="319818" y="216354"/>
                </a:lnTo>
                <a:lnTo>
                  <a:pt x="321810" y="212700"/>
                </a:lnTo>
                <a:lnTo>
                  <a:pt x="322046" y="212230"/>
                </a:lnTo>
                <a:lnTo>
                  <a:pt x="326056" y="205894"/>
                </a:lnTo>
                <a:lnTo>
                  <a:pt x="329372" y="200261"/>
                </a:lnTo>
                <a:lnTo>
                  <a:pt x="332343" y="195298"/>
                </a:lnTo>
                <a:lnTo>
                  <a:pt x="336403" y="186502"/>
                </a:lnTo>
                <a:lnTo>
                  <a:pt x="348220" y="160942"/>
                </a:lnTo>
                <a:lnTo>
                  <a:pt x="351191" y="146051"/>
                </a:lnTo>
                <a:lnTo>
                  <a:pt x="355981" y="117767"/>
                </a:lnTo>
                <a:lnTo>
                  <a:pt x="360654" y="91215"/>
                </a:lnTo>
                <a:lnTo>
                  <a:pt x="368438" y="46999"/>
                </a:lnTo>
                <a:lnTo>
                  <a:pt x="376245" y="337"/>
                </a:lnTo>
                <a:lnTo>
                  <a:pt x="246091" y="5327"/>
                </a:lnTo>
                <a:lnTo>
                  <a:pt x="236093" y="37765"/>
                </a:lnTo>
                <a:lnTo>
                  <a:pt x="213049" y="41667"/>
                </a:lnTo>
                <a:lnTo>
                  <a:pt x="171910" y="42878"/>
                </a:lnTo>
                <a:lnTo>
                  <a:pt x="165582" y="74947"/>
                </a:lnTo>
                <a:lnTo>
                  <a:pt x="164756" y="79451"/>
                </a:lnTo>
                <a:lnTo>
                  <a:pt x="161567" y="95640"/>
                </a:lnTo>
                <a:lnTo>
                  <a:pt x="158542" y="110971"/>
                </a:lnTo>
                <a:lnTo>
                  <a:pt x="151506" y="130780"/>
                </a:lnTo>
                <a:lnTo>
                  <a:pt x="153779" y="134634"/>
                </a:lnTo>
                <a:lnTo>
                  <a:pt x="146403" y="148922"/>
                </a:lnTo>
                <a:lnTo>
                  <a:pt x="127478" y="164815"/>
                </a:lnTo>
                <a:lnTo>
                  <a:pt x="129882" y="176767"/>
                </a:lnTo>
                <a:lnTo>
                  <a:pt x="125368" y="200946"/>
                </a:lnTo>
                <a:lnTo>
                  <a:pt x="110281" y="213309"/>
                </a:lnTo>
                <a:lnTo>
                  <a:pt x="81036" y="220316"/>
                </a:lnTo>
                <a:lnTo>
                  <a:pt x="78459" y="228136"/>
                </a:lnTo>
                <a:lnTo>
                  <a:pt x="63707" y="272150"/>
                </a:lnTo>
                <a:lnTo>
                  <a:pt x="57774" y="303290"/>
                </a:lnTo>
                <a:lnTo>
                  <a:pt x="57284" y="304547"/>
                </a:lnTo>
                <a:lnTo>
                  <a:pt x="46687" y="361135"/>
                </a:lnTo>
                <a:lnTo>
                  <a:pt x="33455" y="359987"/>
                </a:lnTo>
                <a:lnTo>
                  <a:pt x="28878" y="383080"/>
                </a:lnTo>
                <a:lnTo>
                  <a:pt x="27218" y="391209"/>
                </a:lnTo>
                <a:lnTo>
                  <a:pt x="8692" y="407855"/>
                </a:lnTo>
                <a:lnTo>
                  <a:pt x="6719" y="409635"/>
                </a:lnTo>
                <a:lnTo>
                  <a:pt x="245" y="420887"/>
                </a:lnTo>
                <a:lnTo>
                  <a:pt x="1910" y="429086"/>
                </a:lnTo>
                <a:lnTo>
                  <a:pt x="3766" y="437508"/>
                </a:lnTo>
                <a:lnTo>
                  <a:pt x="31486" y="471380"/>
                </a:lnTo>
                <a:lnTo>
                  <a:pt x="35233" y="507134"/>
                </a:lnTo>
                <a:lnTo>
                  <a:pt x="29178" y="553680"/>
                </a:lnTo>
                <a:lnTo>
                  <a:pt x="24514" y="589054"/>
                </a:lnTo>
                <a:lnTo>
                  <a:pt x="24514" y="601677"/>
                </a:lnTo>
                <a:lnTo>
                  <a:pt x="24514" y="616979"/>
                </a:lnTo>
                <a:lnTo>
                  <a:pt x="24473" y="630025"/>
                </a:lnTo>
                <a:lnTo>
                  <a:pt x="24537" y="647755"/>
                </a:lnTo>
                <a:lnTo>
                  <a:pt x="25018" y="686617"/>
                </a:lnTo>
                <a:lnTo>
                  <a:pt x="76023" y="689490"/>
                </a:lnTo>
                <a:lnTo>
                  <a:pt x="88198" y="672663"/>
                </a:lnTo>
                <a:lnTo>
                  <a:pt x="90045" y="670058"/>
                </a:lnTo>
                <a:lnTo>
                  <a:pt x="114073" y="63623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C47ED839-DCE3-A005-1120-A7EEAB7E69E8}"/>
              </a:ext>
            </a:extLst>
          </p:cNvPr>
          <p:cNvSpPr>
            <a:spLocks/>
          </p:cNvSpPr>
          <p:nvPr/>
        </p:nvSpPr>
        <p:spPr>
          <a:xfrm flipV="1">
            <a:off x="5751161" y="1972065"/>
            <a:ext cx="709646" cy="729277"/>
          </a:xfrm>
          <a:custGeom>
            <a:avLst/>
            <a:gdLst>
              <a:gd name="connsiteX0" fmla="*/ 201097 w 483267"/>
              <a:gd name="connsiteY0" fmla="*/ 33745 h 496636"/>
              <a:gd name="connsiteX1" fmla="*/ 170713 w 483267"/>
              <a:gd name="connsiteY1" fmla="*/ 54451 h 496636"/>
              <a:gd name="connsiteX2" fmla="*/ 170155 w 483267"/>
              <a:gd name="connsiteY2" fmla="*/ 54419 h 496636"/>
              <a:gd name="connsiteX3" fmla="*/ 165565 w 483267"/>
              <a:gd name="connsiteY3" fmla="*/ 54183 h 496636"/>
              <a:gd name="connsiteX4" fmla="*/ 160417 w 483267"/>
              <a:gd name="connsiteY4" fmla="*/ 53925 h 496636"/>
              <a:gd name="connsiteX5" fmla="*/ 151421 w 483267"/>
              <a:gd name="connsiteY5" fmla="*/ 53493 h 496636"/>
              <a:gd name="connsiteX6" fmla="*/ 131537 w 483267"/>
              <a:gd name="connsiteY6" fmla="*/ 52613 h 496636"/>
              <a:gd name="connsiteX7" fmla="*/ 127532 w 483267"/>
              <a:gd name="connsiteY7" fmla="*/ 52445 h 496636"/>
              <a:gd name="connsiteX8" fmla="*/ 123812 w 483267"/>
              <a:gd name="connsiteY8" fmla="*/ 52300 h 496636"/>
              <a:gd name="connsiteX9" fmla="*/ 122797 w 483267"/>
              <a:gd name="connsiteY9" fmla="*/ 73895 h 496636"/>
              <a:gd name="connsiteX10" fmla="*/ 122425 w 483267"/>
              <a:gd name="connsiteY10" fmla="*/ 81347 h 496636"/>
              <a:gd name="connsiteX11" fmla="*/ 121596 w 483267"/>
              <a:gd name="connsiteY11" fmla="*/ 98672 h 496636"/>
              <a:gd name="connsiteX12" fmla="*/ 121245 w 483267"/>
              <a:gd name="connsiteY12" fmla="*/ 105946 h 496636"/>
              <a:gd name="connsiteX13" fmla="*/ 119144 w 483267"/>
              <a:gd name="connsiteY13" fmla="*/ 108374 h 496636"/>
              <a:gd name="connsiteX14" fmla="*/ 118876 w 483267"/>
              <a:gd name="connsiteY14" fmla="*/ 109064 h 496636"/>
              <a:gd name="connsiteX15" fmla="*/ 117760 w 483267"/>
              <a:gd name="connsiteY15" fmla="*/ 110189 h 496636"/>
              <a:gd name="connsiteX16" fmla="*/ 113608 w 483267"/>
              <a:gd name="connsiteY16" fmla="*/ 115848 h 496636"/>
              <a:gd name="connsiteX17" fmla="*/ 109598 w 483267"/>
              <a:gd name="connsiteY17" fmla="*/ 121071 h 496636"/>
              <a:gd name="connsiteX18" fmla="*/ 107852 w 483267"/>
              <a:gd name="connsiteY18" fmla="*/ 123022 h 496636"/>
              <a:gd name="connsiteX19" fmla="*/ 106037 w 483267"/>
              <a:gd name="connsiteY19" fmla="*/ 125817 h 496636"/>
              <a:gd name="connsiteX20" fmla="*/ 103874 w 483267"/>
              <a:gd name="connsiteY20" fmla="*/ 128603 h 496636"/>
              <a:gd name="connsiteX21" fmla="*/ 98955 w 483267"/>
              <a:gd name="connsiteY21" fmla="*/ 134970 h 496636"/>
              <a:gd name="connsiteX22" fmla="*/ 95340 w 483267"/>
              <a:gd name="connsiteY22" fmla="*/ 139648 h 496636"/>
              <a:gd name="connsiteX23" fmla="*/ 92769 w 483267"/>
              <a:gd name="connsiteY23" fmla="*/ 142997 h 496636"/>
              <a:gd name="connsiteX24" fmla="*/ 88529 w 483267"/>
              <a:gd name="connsiteY24" fmla="*/ 148556 h 496636"/>
              <a:gd name="connsiteX25" fmla="*/ 83825 w 483267"/>
              <a:gd name="connsiteY25" fmla="*/ 154682 h 496636"/>
              <a:gd name="connsiteX26" fmla="*/ 79667 w 483267"/>
              <a:gd name="connsiteY26" fmla="*/ 171041 h 496636"/>
              <a:gd name="connsiteX27" fmla="*/ 77744 w 483267"/>
              <a:gd name="connsiteY27" fmla="*/ 178615 h 496636"/>
              <a:gd name="connsiteX28" fmla="*/ 76962 w 483267"/>
              <a:gd name="connsiteY28" fmla="*/ 181750 h 496636"/>
              <a:gd name="connsiteX29" fmla="*/ 75285 w 483267"/>
              <a:gd name="connsiteY29" fmla="*/ 188294 h 496636"/>
              <a:gd name="connsiteX30" fmla="*/ 73734 w 483267"/>
              <a:gd name="connsiteY30" fmla="*/ 194438 h 496636"/>
              <a:gd name="connsiteX31" fmla="*/ 63293 w 483267"/>
              <a:gd name="connsiteY31" fmla="*/ 235523 h 496636"/>
              <a:gd name="connsiteX32" fmla="*/ 56994 w 483267"/>
              <a:gd name="connsiteY32" fmla="*/ 248992 h 496636"/>
              <a:gd name="connsiteX33" fmla="*/ 53005 w 483267"/>
              <a:gd name="connsiteY33" fmla="*/ 258943 h 496636"/>
              <a:gd name="connsiteX34" fmla="*/ 49542 w 483267"/>
              <a:gd name="connsiteY34" fmla="*/ 264956 h 496636"/>
              <a:gd name="connsiteX35" fmla="*/ 48695 w 483267"/>
              <a:gd name="connsiteY35" fmla="*/ 266753 h 496636"/>
              <a:gd name="connsiteX36" fmla="*/ 44922 w 483267"/>
              <a:gd name="connsiteY36" fmla="*/ 274848 h 496636"/>
              <a:gd name="connsiteX37" fmla="*/ 41629 w 483267"/>
              <a:gd name="connsiteY37" fmla="*/ 281891 h 496636"/>
              <a:gd name="connsiteX38" fmla="*/ 35598 w 483267"/>
              <a:gd name="connsiteY38" fmla="*/ 294778 h 496636"/>
              <a:gd name="connsiteX39" fmla="*/ 31682 w 483267"/>
              <a:gd name="connsiteY39" fmla="*/ 303160 h 496636"/>
              <a:gd name="connsiteX40" fmla="*/ 31572 w 483267"/>
              <a:gd name="connsiteY40" fmla="*/ 303382 h 496636"/>
              <a:gd name="connsiteX41" fmla="*/ 22640 w 483267"/>
              <a:gd name="connsiteY41" fmla="*/ 322450 h 496636"/>
              <a:gd name="connsiteX42" fmla="*/ 21617 w 483267"/>
              <a:gd name="connsiteY42" fmla="*/ 324624 h 496636"/>
              <a:gd name="connsiteX43" fmla="*/ 21196 w 483267"/>
              <a:gd name="connsiteY43" fmla="*/ 325463 h 496636"/>
              <a:gd name="connsiteX44" fmla="*/ 19169 w 483267"/>
              <a:gd name="connsiteY44" fmla="*/ 329856 h 496636"/>
              <a:gd name="connsiteX45" fmla="*/ 3551 w 483267"/>
              <a:gd name="connsiteY45" fmla="*/ 363227 h 496636"/>
              <a:gd name="connsiteX46" fmla="*/ 392 w 483267"/>
              <a:gd name="connsiteY46" fmla="*/ 369956 h 496636"/>
              <a:gd name="connsiteX47" fmla="*/ 1716 w 483267"/>
              <a:gd name="connsiteY47" fmla="*/ 377416 h 496636"/>
              <a:gd name="connsiteX48" fmla="*/ 3544 w 483267"/>
              <a:gd name="connsiteY48" fmla="*/ 387586 h 496636"/>
              <a:gd name="connsiteX49" fmla="*/ 4621 w 483267"/>
              <a:gd name="connsiteY49" fmla="*/ 393381 h 496636"/>
              <a:gd name="connsiteX50" fmla="*/ 5220 w 483267"/>
              <a:gd name="connsiteY50" fmla="*/ 397333 h 496636"/>
              <a:gd name="connsiteX51" fmla="*/ 6582 w 483267"/>
              <a:gd name="connsiteY51" fmla="*/ 405065 h 496636"/>
              <a:gd name="connsiteX52" fmla="*/ 10269 w 483267"/>
              <a:gd name="connsiteY52" fmla="*/ 406390 h 496636"/>
              <a:gd name="connsiteX53" fmla="*/ 15378 w 483267"/>
              <a:gd name="connsiteY53" fmla="*/ 408210 h 496636"/>
              <a:gd name="connsiteX54" fmla="*/ 21768 w 483267"/>
              <a:gd name="connsiteY54" fmla="*/ 410996 h 496636"/>
              <a:gd name="connsiteX55" fmla="*/ 28605 w 483267"/>
              <a:gd name="connsiteY55" fmla="*/ 416387 h 496636"/>
              <a:gd name="connsiteX56" fmla="*/ 34313 w 483267"/>
              <a:gd name="connsiteY56" fmla="*/ 423307 h 496636"/>
              <a:gd name="connsiteX57" fmla="*/ 39181 w 483267"/>
              <a:gd name="connsiteY57" fmla="*/ 424887 h 496636"/>
              <a:gd name="connsiteX58" fmla="*/ 45024 w 483267"/>
              <a:gd name="connsiteY58" fmla="*/ 404839 h 496636"/>
              <a:gd name="connsiteX59" fmla="*/ 54272 w 483267"/>
              <a:gd name="connsiteY59" fmla="*/ 406531 h 496636"/>
              <a:gd name="connsiteX60" fmla="*/ 54452 w 483267"/>
              <a:gd name="connsiteY60" fmla="*/ 409689 h 496636"/>
              <a:gd name="connsiteX61" fmla="*/ 45792 w 483267"/>
              <a:gd name="connsiteY61" fmla="*/ 460132 h 496636"/>
              <a:gd name="connsiteX62" fmla="*/ 49006 w 483267"/>
              <a:gd name="connsiteY62" fmla="*/ 470628 h 496636"/>
              <a:gd name="connsiteX63" fmla="*/ 57823 w 483267"/>
              <a:gd name="connsiteY63" fmla="*/ 473046 h 496636"/>
              <a:gd name="connsiteX64" fmla="*/ 61531 w 483267"/>
              <a:gd name="connsiteY64" fmla="*/ 474086 h 496636"/>
              <a:gd name="connsiteX65" fmla="*/ 63847 w 483267"/>
              <a:gd name="connsiteY65" fmla="*/ 478292 h 496636"/>
              <a:gd name="connsiteX66" fmla="*/ 64079 w 483267"/>
              <a:gd name="connsiteY66" fmla="*/ 486519 h 496636"/>
              <a:gd name="connsiteX67" fmla="*/ 59745 w 483267"/>
              <a:gd name="connsiteY67" fmla="*/ 490104 h 496636"/>
              <a:gd name="connsiteX68" fmla="*/ 63381 w 483267"/>
              <a:gd name="connsiteY68" fmla="*/ 494669 h 496636"/>
              <a:gd name="connsiteX69" fmla="*/ 67107 w 483267"/>
              <a:gd name="connsiteY69" fmla="*/ 495863 h 496636"/>
              <a:gd name="connsiteX70" fmla="*/ 68021 w 483267"/>
              <a:gd name="connsiteY70" fmla="*/ 495490 h 496636"/>
              <a:gd name="connsiteX71" fmla="*/ 69336 w 483267"/>
              <a:gd name="connsiteY71" fmla="*/ 495504 h 496636"/>
              <a:gd name="connsiteX72" fmla="*/ 71590 w 483267"/>
              <a:gd name="connsiteY72" fmla="*/ 495572 h 496636"/>
              <a:gd name="connsiteX73" fmla="*/ 72796 w 483267"/>
              <a:gd name="connsiteY73" fmla="*/ 495881 h 496636"/>
              <a:gd name="connsiteX74" fmla="*/ 74662 w 483267"/>
              <a:gd name="connsiteY74" fmla="*/ 496334 h 496636"/>
              <a:gd name="connsiteX75" fmla="*/ 74975 w 483267"/>
              <a:gd name="connsiteY75" fmla="*/ 495572 h 496636"/>
              <a:gd name="connsiteX76" fmla="*/ 82079 w 483267"/>
              <a:gd name="connsiteY76" fmla="*/ 483306 h 496636"/>
              <a:gd name="connsiteX77" fmla="*/ 121478 w 483267"/>
              <a:gd name="connsiteY77" fmla="*/ 463594 h 496636"/>
              <a:gd name="connsiteX78" fmla="*/ 146190 w 483267"/>
              <a:gd name="connsiteY78" fmla="*/ 445674 h 496636"/>
              <a:gd name="connsiteX79" fmla="*/ 176407 w 483267"/>
              <a:gd name="connsiteY79" fmla="*/ 423548 h 496636"/>
              <a:gd name="connsiteX80" fmla="*/ 191166 w 483267"/>
              <a:gd name="connsiteY80" fmla="*/ 413007 h 496636"/>
              <a:gd name="connsiteX81" fmla="*/ 199786 w 483267"/>
              <a:gd name="connsiteY81" fmla="*/ 406758 h 496636"/>
              <a:gd name="connsiteX82" fmla="*/ 208977 w 483267"/>
              <a:gd name="connsiteY82" fmla="*/ 400047 h 496636"/>
              <a:gd name="connsiteX83" fmla="*/ 217872 w 483267"/>
              <a:gd name="connsiteY83" fmla="*/ 392686 h 496636"/>
              <a:gd name="connsiteX84" fmla="*/ 218675 w 483267"/>
              <a:gd name="connsiteY84" fmla="*/ 392024 h 496636"/>
              <a:gd name="connsiteX85" fmla="*/ 236126 w 483267"/>
              <a:gd name="connsiteY85" fmla="*/ 377866 h 496636"/>
              <a:gd name="connsiteX86" fmla="*/ 264673 w 483267"/>
              <a:gd name="connsiteY86" fmla="*/ 414273 h 496636"/>
              <a:gd name="connsiteX87" fmla="*/ 283308 w 483267"/>
              <a:gd name="connsiteY87" fmla="*/ 443156 h 496636"/>
              <a:gd name="connsiteX88" fmla="*/ 291223 w 483267"/>
              <a:gd name="connsiteY88" fmla="*/ 455118 h 496636"/>
              <a:gd name="connsiteX89" fmla="*/ 334422 w 483267"/>
              <a:gd name="connsiteY89" fmla="*/ 456492 h 496636"/>
              <a:gd name="connsiteX90" fmla="*/ 352413 w 483267"/>
              <a:gd name="connsiteY90" fmla="*/ 437239 h 496636"/>
              <a:gd name="connsiteX91" fmla="*/ 366992 w 483267"/>
              <a:gd name="connsiteY91" fmla="*/ 448361 h 496636"/>
              <a:gd name="connsiteX92" fmla="*/ 372023 w 483267"/>
              <a:gd name="connsiteY92" fmla="*/ 452222 h 496636"/>
              <a:gd name="connsiteX93" fmla="*/ 429801 w 483267"/>
              <a:gd name="connsiteY93" fmla="*/ 496766 h 496636"/>
              <a:gd name="connsiteX94" fmla="*/ 430608 w 483267"/>
              <a:gd name="connsiteY94" fmla="*/ 496130 h 496636"/>
              <a:gd name="connsiteX95" fmla="*/ 431221 w 483267"/>
              <a:gd name="connsiteY95" fmla="*/ 495640 h 496636"/>
              <a:gd name="connsiteX96" fmla="*/ 431479 w 483267"/>
              <a:gd name="connsiteY96" fmla="*/ 495422 h 496636"/>
              <a:gd name="connsiteX97" fmla="*/ 431919 w 483267"/>
              <a:gd name="connsiteY97" fmla="*/ 495059 h 496636"/>
              <a:gd name="connsiteX98" fmla="*/ 437326 w 483267"/>
              <a:gd name="connsiteY98" fmla="*/ 490812 h 496636"/>
              <a:gd name="connsiteX99" fmla="*/ 438011 w 483267"/>
              <a:gd name="connsiteY99" fmla="*/ 490254 h 496636"/>
              <a:gd name="connsiteX100" fmla="*/ 438388 w 483267"/>
              <a:gd name="connsiteY100" fmla="*/ 489959 h 496636"/>
              <a:gd name="connsiteX101" fmla="*/ 444947 w 483267"/>
              <a:gd name="connsiteY101" fmla="*/ 484754 h 496636"/>
              <a:gd name="connsiteX102" fmla="*/ 450300 w 483267"/>
              <a:gd name="connsiteY102" fmla="*/ 480511 h 496636"/>
              <a:gd name="connsiteX103" fmla="*/ 453339 w 483267"/>
              <a:gd name="connsiteY103" fmla="*/ 478097 h 496636"/>
              <a:gd name="connsiteX104" fmla="*/ 459291 w 483267"/>
              <a:gd name="connsiteY104" fmla="*/ 473373 h 496636"/>
              <a:gd name="connsiteX105" fmla="*/ 466313 w 483267"/>
              <a:gd name="connsiteY105" fmla="*/ 467742 h 496636"/>
              <a:gd name="connsiteX106" fmla="*/ 466884 w 483267"/>
              <a:gd name="connsiteY106" fmla="*/ 467302 h 496636"/>
              <a:gd name="connsiteX107" fmla="*/ 469039 w 483267"/>
              <a:gd name="connsiteY107" fmla="*/ 465564 h 496636"/>
              <a:gd name="connsiteX108" fmla="*/ 469806 w 483267"/>
              <a:gd name="connsiteY108" fmla="*/ 464956 h 496636"/>
              <a:gd name="connsiteX109" fmla="*/ 471843 w 483267"/>
              <a:gd name="connsiteY109" fmla="*/ 463304 h 496636"/>
              <a:gd name="connsiteX110" fmla="*/ 472586 w 483267"/>
              <a:gd name="connsiteY110" fmla="*/ 462709 h 496636"/>
              <a:gd name="connsiteX111" fmla="*/ 473358 w 483267"/>
              <a:gd name="connsiteY111" fmla="*/ 462101 h 496636"/>
              <a:gd name="connsiteX112" fmla="*/ 473893 w 483267"/>
              <a:gd name="connsiteY112" fmla="*/ 461679 h 496636"/>
              <a:gd name="connsiteX113" fmla="*/ 479137 w 483267"/>
              <a:gd name="connsiteY113" fmla="*/ 457477 h 496636"/>
              <a:gd name="connsiteX114" fmla="*/ 480897 w 483267"/>
              <a:gd name="connsiteY114" fmla="*/ 456066 h 496636"/>
              <a:gd name="connsiteX115" fmla="*/ 483659 w 483267"/>
              <a:gd name="connsiteY115" fmla="*/ 453851 h 496636"/>
              <a:gd name="connsiteX116" fmla="*/ 482348 w 483267"/>
              <a:gd name="connsiteY116" fmla="*/ 445039 h 496636"/>
              <a:gd name="connsiteX117" fmla="*/ 478493 w 483267"/>
              <a:gd name="connsiteY117" fmla="*/ 419323 h 496636"/>
              <a:gd name="connsiteX118" fmla="*/ 475526 w 483267"/>
              <a:gd name="connsiteY118" fmla="*/ 399448 h 496636"/>
              <a:gd name="connsiteX119" fmla="*/ 474047 w 483267"/>
              <a:gd name="connsiteY119" fmla="*/ 389360 h 496636"/>
              <a:gd name="connsiteX120" fmla="*/ 472106 w 483267"/>
              <a:gd name="connsiteY120" fmla="*/ 376645 h 496636"/>
              <a:gd name="connsiteX121" fmla="*/ 470160 w 483267"/>
              <a:gd name="connsiteY121" fmla="*/ 363758 h 496636"/>
              <a:gd name="connsiteX122" fmla="*/ 466839 w 483267"/>
              <a:gd name="connsiteY122" fmla="*/ 341196 h 496636"/>
              <a:gd name="connsiteX123" fmla="*/ 461495 w 483267"/>
              <a:gd name="connsiteY123" fmla="*/ 307198 h 496636"/>
              <a:gd name="connsiteX124" fmla="*/ 455925 w 483267"/>
              <a:gd name="connsiteY124" fmla="*/ 268708 h 496636"/>
              <a:gd name="connsiteX125" fmla="*/ 444612 w 483267"/>
              <a:gd name="connsiteY125" fmla="*/ 255535 h 496636"/>
              <a:gd name="connsiteX126" fmla="*/ 423550 w 483267"/>
              <a:gd name="connsiteY126" fmla="*/ 230845 h 496636"/>
              <a:gd name="connsiteX127" fmla="*/ 414967 w 483267"/>
              <a:gd name="connsiteY127" fmla="*/ 221016 h 496636"/>
              <a:gd name="connsiteX128" fmla="*/ 407251 w 483267"/>
              <a:gd name="connsiteY128" fmla="*/ 211691 h 496636"/>
              <a:gd name="connsiteX129" fmla="*/ 398832 w 483267"/>
              <a:gd name="connsiteY129" fmla="*/ 202234 h 496636"/>
              <a:gd name="connsiteX130" fmla="*/ 389170 w 483267"/>
              <a:gd name="connsiteY130" fmla="*/ 190599 h 496636"/>
              <a:gd name="connsiteX131" fmla="*/ 379322 w 483267"/>
              <a:gd name="connsiteY131" fmla="*/ 179536 h 496636"/>
              <a:gd name="connsiteX132" fmla="*/ 377326 w 483267"/>
              <a:gd name="connsiteY132" fmla="*/ 177208 h 496636"/>
              <a:gd name="connsiteX133" fmla="*/ 363182 w 483267"/>
              <a:gd name="connsiteY133" fmla="*/ 160913 h 496636"/>
              <a:gd name="connsiteX134" fmla="*/ 356395 w 483267"/>
              <a:gd name="connsiteY134" fmla="*/ 152840 h 496636"/>
              <a:gd name="connsiteX135" fmla="*/ 369691 w 483267"/>
              <a:gd name="connsiteY135" fmla="*/ 140529 h 496636"/>
              <a:gd name="connsiteX136" fmla="*/ 378723 w 483267"/>
              <a:gd name="connsiteY136" fmla="*/ 132265 h 496636"/>
              <a:gd name="connsiteX137" fmla="*/ 379544 w 483267"/>
              <a:gd name="connsiteY137" fmla="*/ 131430 h 496636"/>
              <a:gd name="connsiteX138" fmla="*/ 391438 w 483267"/>
              <a:gd name="connsiteY138" fmla="*/ 120531 h 496636"/>
              <a:gd name="connsiteX139" fmla="*/ 404166 w 483267"/>
              <a:gd name="connsiteY139" fmla="*/ 108778 h 496636"/>
              <a:gd name="connsiteX140" fmla="*/ 375175 w 483267"/>
              <a:gd name="connsiteY140" fmla="*/ 99820 h 496636"/>
              <a:gd name="connsiteX141" fmla="*/ 360283 w 483267"/>
              <a:gd name="connsiteY141" fmla="*/ 95577 h 496636"/>
              <a:gd name="connsiteX142" fmla="*/ 338373 w 483267"/>
              <a:gd name="connsiteY142" fmla="*/ 91979 h 496636"/>
              <a:gd name="connsiteX143" fmla="*/ 319126 w 483267"/>
              <a:gd name="connsiteY143" fmla="*/ 87958 h 496636"/>
              <a:gd name="connsiteX144" fmla="*/ 296113 w 483267"/>
              <a:gd name="connsiteY144" fmla="*/ 82590 h 496636"/>
              <a:gd name="connsiteX145" fmla="*/ 288579 w 483267"/>
              <a:gd name="connsiteY145" fmla="*/ 72988 h 496636"/>
              <a:gd name="connsiteX146" fmla="*/ 285208 w 483267"/>
              <a:gd name="connsiteY146" fmla="*/ 69684 h 496636"/>
              <a:gd name="connsiteX147" fmla="*/ 278898 w 483267"/>
              <a:gd name="connsiteY147" fmla="*/ 61657 h 496636"/>
              <a:gd name="connsiteX148" fmla="*/ 274253 w 483267"/>
              <a:gd name="connsiteY148" fmla="*/ 44617 h 496636"/>
              <a:gd name="connsiteX149" fmla="*/ 273092 w 483267"/>
              <a:gd name="connsiteY149" fmla="*/ 40411 h 496636"/>
              <a:gd name="connsiteX150" fmla="*/ 272130 w 483267"/>
              <a:gd name="connsiteY150" fmla="*/ 38564 h 496636"/>
              <a:gd name="connsiteX151" fmla="*/ 269245 w 483267"/>
              <a:gd name="connsiteY151" fmla="*/ 33051 h 496636"/>
              <a:gd name="connsiteX152" fmla="*/ 268919 w 483267"/>
              <a:gd name="connsiteY152" fmla="*/ 32424 h 496636"/>
              <a:gd name="connsiteX153" fmla="*/ 265598 w 483267"/>
              <a:gd name="connsiteY153" fmla="*/ 26058 h 496636"/>
              <a:gd name="connsiteX154" fmla="*/ 258490 w 483267"/>
              <a:gd name="connsiteY154" fmla="*/ 12453 h 496636"/>
              <a:gd name="connsiteX155" fmla="*/ 258440 w 483267"/>
              <a:gd name="connsiteY155" fmla="*/ 12372 h 496636"/>
              <a:gd name="connsiteX156" fmla="*/ 241502 w 483267"/>
              <a:gd name="connsiteY156" fmla="*/ 129 h 496636"/>
              <a:gd name="connsiteX157" fmla="*/ 200608 w 483267"/>
              <a:gd name="connsiteY157" fmla="*/ 3836 h 496636"/>
              <a:gd name="connsiteX158" fmla="*/ 200784 w 483267"/>
              <a:gd name="connsiteY158" fmla="*/ 15376 h 496636"/>
              <a:gd name="connsiteX159" fmla="*/ 201097 w 483267"/>
              <a:gd name="connsiteY159" fmla="*/ 33745 h 496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483267" h="496636">
                <a:moveTo>
                  <a:pt x="201097" y="33745"/>
                </a:moveTo>
                <a:lnTo>
                  <a:pt x="170713" y="54451"/>
                </a:lnTo>
                <a:lnTo>
                  <a:pt x="170155" y="54419"/>
                </a:lnTo>
                <a:lnTo>
                  <a:pt x="165565" y="54183"/>
                </a:lnTo>
                <a:lnTo>
                  <a:pt x="160417" y="53925"/>
                </a:lnTo>
                <a:lnTo>
                  <a:pt x="151421" y="53493"/>
                </a:lnTo>
                <a:lnTo>
                  <a:pt x="131537" y="52613"/>
                </a:lnTo>
                <a:lnTo>
                  <a:pt x="127532" y="52445"/>
                </a:lnTo>
                <a:lnTo>
                  <a:pt x="123812" y="52300"/>
                </a:lnTo>
                <a:lnTo>
                  <a:pt x="122797" y="73895"/>
                </a:lnTo>
                <a:lnTo>
                  <a:pt x="122425" y="81347"/>
                </a:lnTo>
                <a:lnTo>
                  <a:pt x="121596" y="98672"/>
                </a:lnTo>
                <a:lnTo>
                  <a:pt x="121245" y="105946"/>
                </a:lnTo>
                <a:lnTo>
                  <a:pt x="119144" y="108374"/>
                </a:lnTo>
                <a:lnTo>
                  <a:pt x="118876" y="109064"/>
                </a:lnTo>
                <a:lnTo>
                  <a:pt x="117760" y="110189"/>
                </a:lnTo>
                <a:lnTo>
                  <a:pt x="113608" y="115848"/>
                </a:lnTo>
                <a:lnTo>
                  <a:pt x="109598" y="121071"/>
                </a:lnTo>
                <a:lnTo>
                  <a:pt x="107852" y="123022"/>
                </a:lnTo>
                <a:lnTo>
                  <a:pt x="106037" y="125817"/>
                </a:lnTo>
                <a:lnTo>
                  <a:pt x="103874" y="128603"/>
                </a:lnTo>
                <a:lnTo>
                  <a:pt x="98955" y="134970"/>
                </a:lnTo>
                <a:lnTo>
                  <a:pt x="95340" y="139648"/>
                </a:lnTo>
                <a:lnTo>
                  <a:pt x="92769" y="142997"/>
                </a:lnTo>
                <a:lnTo>
                  <a:pt x="88529" y="148556"/>
                </a:lnTo>
                <a:lnTo>
                  <a:pt x="83825" y="154682"/>
                </a:lnTo>
                <a:lnTo>
                  <a:pt x="79667" y="171041"/>
                </a:lnTo>
                <a:lnTo>
                  <a:pt x="77744" y="178615"/>
                </a:lnTo>
                <a:lnTo>
                  <a:pt x="76962" y="181750"/>
                </a:lnTo>
                <a:lnTo>
                  <a:pt x="75285" y="188294"/>
                </a:lnTo>
                <a:lnTo>
                  <a:pt x="73734" y="194438"/>
                </a:lnTo>
                <a:lnTo>
                  <a:pt x="63293" y="235523"/>
                </a:lnTo>
                <a:lnTo>
                  <a:pt x="56994" y="248992"/>
                </a:lnTo>
                <a:lnTo>
                  <a:pt x="53005" y="258943"/>
                </a:lnTo>
                <a:lnTo>
                  <a:pt x="49542" y="264956"/>
                </a:lnTo>
                <a:lnTo>
                  <a:pt x="48695" y="266753"/>
                </a:lnTo>
                <a:lnTo>
                  <a:pt x="44922" y="274848"/>
                </a:lnTo>
                <a:lnTo>
                  <a:pt x="41629" y="281891"/>
                </a:lnTo>
                <a:lnTo>
                  <a:pt x="35598" y="294778"/>
                </a:lnTo>
                <a:lnTo>
                  <a:pt x="31682" y="303160"/>
                </a:lnTo>
                <a:lnTo>
                  <a:pt x="31572" y="303382"/>
                </a:lnTo>
                <a:lnTo>
                  <a:pt x="22640" y="322450"/>
                </a:lnTo>
                <a:lnTo>
                  <a:pt x="21617" y="324624"/>
                </a:lnTo>
                <a:lnTo>
                  <a:pt x="21196" y="325463"/>
                </a:lnTo>
                <a:lnTo>
                  <a:pt x="19169" y="329856"/>
                </a:lnTo>
                <a:lnTo>
                  <a:pt x="3551" y="363227"/>
                </a:lnTo>
                <a:lnTo>
                  <a:pt x="392" y="369956"/>
                </a:lnTo>
                <a:lnTo>
                  <a:pt x="1716" y="377416"/>
                </a:lnTo>
                <a:lnTo>
                  <a:pt x="3544" y="387586"/>
                </a:lnTo>
                <a:lnTo>
                  <a:pt x="4621" y="393381"/>
                </a:lnTo>
                <a:lnTo>
                  <a:pt x="5220" y="397333"/>
                </a:lnTo>
                <a:lnTo>
                  <a:pt x="6582" y="405065"/>
                </a:lnTo>
                <a:lnTo>
                  <a:pt x="10269" y="406390"/>
                </a:lnTo>
                <a:lnTo>
                  <a:pt x="15378" y="408210"/>
                </a:lnTo>
                <a:lnTo>
                  <a:pt x="21768" y="410996"/>
                </a:lnTo>
                <a:lnTo>
                  <a:pt x="28605" y="416387"/>
                </a:lnTo>
                <a:lnTo>
                  <a:pt x="34313" y="423307"/>
                </a:lnTo>
                <a:lnTo>
                  <a:pt x="39181" y="424887"/>
                </a:lnTo>
                <a:lnTo>
                  <a:pt x="45024" y="404839"/>
                </a:lnTo>
                <a:lnTo>
                  <a:pt x="54272" y="406531"/>
                </a:lnTo>
                <a:lnTo>
                  <a:pt x="54452" y="409689"/>
                </a:lnTo>
                <a:lnTo>
                  <a:pt x="45792" y="460132"/>
                </a:lnTo>
                <a:lnTo>
                  <a:pt x="49006" y="470628"/>
                </a:lnTo>
                <a:lnTo>
                  <a:pt x="57823" y="473046"/>
                </a:lnTo>
                <a:lnTo>
                  <a:pt x="61531" y="474086"/>
                </a:lnTo>
                <a:lnTo>
                  <a:pt x="63847" y="478292"/>
                </a:lnTo>
                <a:lnTo>
                  <a:pt x="64079" y="486519"/>
                </a:lnTo>
                <a:lnTo>
                  <a:pt x="59745" y="490104"/>
                </a:lnTo>
                <a:lnTo>
                  <a:pt x="63381" y="494669"/>
                </a:lnTo>
                <a:lnTo>
                  <a:pt x="67107" y="495863"/>
                </a:lnTo>
                <a:lnTo>
                  <a:pt x="68021" y="495490"/>
                </a:lnTo>
                <a:lnTo>
                  <a:pt x="69336" y="495504"/>
                </a:lnTo>
                <a:lnTo>
                  <a:pt x="71590" y="495572"/>
                </a:lnTo>
                <a:lnTo>
                  <a:pt x="72796" y="495881"/>
                </a:lnTo>
                <a:lnTo>
                  <a:pt x="74662" y="496334"/>
                </a:lnTo>
                <a:lnTo>
                  <a:pt x="74975" y="495572"/>
                </a:lnTo>
                <a:lnTo>
                  <a:pt x="82079" y="483306"/>
                </a:lnTo>
                <a:lnTo>
                  <a:pt x="121478" y="463594"/>
                </a:lnTo>
                <a:lnTo>
                  <a:pt x="146190" y="445674"/>
                </a:lnTo>
                <a:lnTo>
                  <a:pt x="176407" y="423548"/>
                </a:lnTo>
                <a:lnTo>
                  <a:pt x="191166" y="413007"/>
                </a:lnTo>
                <a:lnTo>
                  <a:pt x="199786" y="406758"/>
                </a:lnTo>
                <a:lnTo>
                  <a:pt x="208977" y="400047"/>
                </a:lnTo>
                <a:lnTo>
                  <a:pt x="217872" y="392686"/>
                </a:lnTo>
                <a:lnTo>
                  <a:pt x="218675" y="392024"/>
                </a:lnTo>
                <a:lnTo>
                  <a:pt x="236126" y="377866"/>
                </a:lnTo>
                <a:lnTo>
                  <a:pt x="264673" y="414273"/>
                </a:lnTo>
                <a:lnTo>
                  <a:pt x="283308" y="443156"/>
                </a:lnTo>
                <a:lnTo>
                  <a:pt x="291223" y="455118"/>
                </a:lnTo>
                <a:lnTo>
                  <a:pt x="334422" y="456492"/>
                </a:lnTo>
                <a:lnTo>
                  <a:pt x="352413" y="437239"/>
                </a:lnTo>
                <a:lnTo>
                  <a:pt x="366992" y="448361"/>
                </a:lnTo>
                <a:lnTo>
                  <a:pt x="372023" y="452222"/>
                </a:lnTo>
                <a:lnTo>
                  <a:pt x="429801" y="496766"/>
                </a:lnTo>
                <a:lnTo>
                  <a:pt x="430608" y="496130"/>
                </a:lnTo>
                <a:lnTo>
                  <a:pt x="431221" y="495640"/>
                </a:lnTo>
                <a:lnTo>
                  <a:pt x="431479" y="495422"/>
                </a:lnTo>
                <a:lnTo>
                  <a:pt x="431919" y="495059"/>
                </a:lnTo>
                <a:lnTo>
                  <a:pt x="437326" y="490812"/>
                </a:lnTo>
                <a:lnTo>
                  <a:pt x="438011" y="490254"/>
                </a:lnTo>
                <a:lnTo>
                  <a:pt x="438388" y="489959"/>
                </a:lnTo>
                <a:lnTo>
                  <a:pt x="444947" y="484754"/>
                </a:lnTo>
                <a:lnTo>
                  <a:pt x="450300" y="480511"/>
                </a:lnTo>
                <a:lnTo>
                  <a:pt x="453339" y="478097"/>
                </a:lnTo>
                <a:lnTo>
                  <a:pt x="459291" y="473373"/>
                </a:lnTo>
                <a:lnTo>
                  <a:pt x="466313" y="467742"/>
                </a:lnTo>
                <a:lnTo>
                  <a:pt x="466884" y="467302"/>
                </a:lnTo>
                <a:lnTo>
                  <a:pt x="469039" y="465564"/>
                </a:lnTo>
                <a:lnTo>
                  <a:pt x="469806" y="464956"/>
                </a:lnTo>
                <a:lnTo>
                  <a:pt x="471843" y="463304"/>
                </a:lnTo>
                <a:lnTo>
                  <a:pt x="472586" y="462709"/>
                </a:lnTo>
                <a:lnTo>
                  <a:pt x="473358" y="462101"/>
                </a:lnTo>
                <a:lnTo>
                  <a:pt x="473893" y="461679"/>
                </a:lnTo>
                <a:lnTo>
                  <a:pt x="479137" y="457477"/>
                </a:lnTo>
                <a:lnTo>
                  <a:pt x="480897" y="456066"/>
                </a:lnTo>
                <a:lnTo>
                  <a:pt x="483659" y="453851"/>
                </a:lnTo>
                <a:lnTo>
                  <a:pt x="482348" y="445039"/>
                </a:lnTo>
                <a:lnTo>
                  <a:pt x="478493" y="419323"/>
                </a:lnTo>
                <a:lnTo>
                  <a:pt x="475526" y="399448"/>
                </a:lnTo>
                <a:lnTo>
                  <a:pt x="474047" y="389360"/>
                </a:lnTo>
                <a:lnTo>
                  <a:pt x="472106" y="376645"/>
                </a:lnTo>
                <a:lnTo>
                  <a:pt x="470160" y="363758"/>
                </a:lnTo>
                <a:lnTo>
                  <a:pt x="466839" y="341196"/>
                </a:lnTo>
                <a:lnTo>
                  <a:pt x="461495" y="307198"/>
                </a:lnTo>
                <a:lnTo>
                  <a:pt x="455925" y="268708"/>
                </a:lnTo>
                <a:lnTo>
                  <a:pt x="444612" y="255535"/>
                </a:lnTo>
                <a:lnTo>
                  <a:pt x="423550" y="230845"/>
                </a:lnTo>
                <a:lnTo>
                  <a:pt x="414967" y="221016"/>
                </a:lnTo>
                <a:lnTo>
                  <a:pt x="407251" y="211691"/>
                </a:lnTo>
                <a:lnTo>
                  <a:pt x="398832" y="202234"/>
                </a:lnTo>
                <a:lnTo>
                  <a:pt x="389170" y="190599"/>
                </a:lnTo>
                <a:lnTo>
                  <a:pt x="379322" y="179536"/>
                </a:lnTo>
                <a:lnTo>
                  <a:pt x="377326" y="177208"/>
                </a:lnTo>
                <a:lnTo>
                  <a:pt x="363182" y="160913"/>
                </a:lnTo>
                <a:lnTo>
                  <a:pt x="356395" y="152840"/>
                </a:lnTo>
                <a:lnTo>
                  <a:pt x="369691" y="140529"/>
                </a:lnTo>
                <a:lnTo>
                  <a:pt x="378723" y="132265"/>
                </a:lnTo>
                <a:lnTo>
                  <a:pt x="379544" y="131430"/>
                </a:lnTo>
                <a:lnTo>
                  <a:pt x="391438" y="120531"/>
                </a:lnTo>
                <a:lnTo>
                  <a:pt x="404166" y="108778"/>
                </a:lnTo>
                <a:lnTo>
                  <a:pt x="375175" y="99820"/>
                </a:lnTo>
                <a:lnTo>
                  <a:pt x="360283" y="95577"/>
                </a:lnTo>
                <a:lnTo>
                  <a:pt x="338373" y="91979"/>
                </a:lnTo>
                <a:lnTo>
                  <a:pt x="319126" y="87958"/>
                </a:lnTo>
                <a:lnTo>
                  <a:pt x="296113" y="82590"/>
                </a:lnTo>
                <a:lnTo>
                  <a:pt x="288579" y="72988"/>
                </a:lnTo>
                <a:lnTo>
                  <a:pt x="285208" y="69684"/>
                </a:lnTo>
                <a:lnTo>
                  <a:pt x="278898" y="61657"/>
                </a:lnTo>
                <a:lnTo>
                  <a:pt x="274253" y="44617"/>
                </a:lnTo>
                <a:lnTo>
                  <a:pt x="273092" y="40411"/>
                </a:lnTo>
                <a:lnTo>
                  <a:pt x="272130" y="38564"/>
                </a:lnTo>
                <a:lnTo>
                  <a:pt x="269245" y="33051"/>
                </a:lnTo>
                <a:lnTo>
                  <a:pt x="268919" y="32424"/>
                </a:lnTo>
                <a:lnTo>
                  <a:pt x="265598" y="26058"/>
                </a:lnTo>
                <a:lnTo>
                  <a:pt x="258490" y="12453"/>
                </a:lnTo>
                <a:lnTo>
                  <a:pt x="258440" y="12372"/>
                </a:lnTo>
                <a:lnTo>
                  <a:pt x="241502" y="129"/>
                </a:lnTo>
                <a:lnTo>
                  <a:pt x="200608" y="3836"/>
                </a:lnTo>
                <a:lnTo>
                  <a:pt x="200784" y="15376"/>
                </a:lnTo>
                <a:lnTo>
                  <a:pt x="201097" y="3374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EE81FD12-F7F8-C126-4E7B-28186C4CAE57}"/>
              </a:ext>
            </a:extLst>
          </p:cNvPr>
          <p:cNvSpPr>
            <a:spLocks/>
          </p:cNvSpPr>
          <p:nvPr/>
        </p:nvSpPr>
        <p:spPr>
          <a:xfrm flipV="1">
            <a:off x="9050115" y="3219343"/>
            <a:ext cx="767652" cy="656624"/>
          </a:xfrm>
          <a:custGeom>
            <a:avLst/>
            <a:gdLst>
              <a:gd name="connsiteX0" fmla="*/ 241557 w 522769"/>
              <a:gd name="connsiteY0" fmla="*/ 145131 h 447159"/>
              <a:gd name="connsiteX1" fmla="*/ 239447 w 522769"/>
              <a:gd name="connsiteY1" fmla="*/ 141288 h 447159"/>
              <a:gd name="connsiteX2" fmla="*/ 235677 w 522769"/>
              <a:gd name="connsiteY2" fmla="*/ 134868 h 447159"/>
              <a:gd name="connsiteX3" fmla="*/ 230397 w 522769"/>
              <a:gd name="connsiteY3" fmla="*/ 131394 h 447159"/>
              <a:gd name="connsiteX4" fmla="*/ 211567 w 522769"/>
              <a:gd name="connsiteY4" fmla="*/ 91645 h 447159"/>
              <a:gd name="connsiteX5" fmla="*/ 202073 w 522769"/>
              <a:gd name="connsiteY5" fmla="*/ 75142 h 447159"/>
              <a:gd name="connsiteX6" fmla="*/ 202304 w 522769"/>
              <a:gd name="connsiteY6" fmla="*/ 66958 h 447159"/>
              <a:gd name="connsiteX7" fmla="*/ 199184 w 522769"/>
              <a:gd name="connsiteY7" fmla="*/ 60922 h 447159"/>
              <a:gd name="connsiteX8" fmla="*/ 196575 w 522769"/>
              <a:gd name="connsiteY8" fmla="*/ 61741 h 447159"/>
              <a:gd name="connsiteX9" fmla="*/ 192792 w 522769"/>
              <a:gd name="connsiteY9" fmla="*/ 57856 h 447159"/>
              <a:gd name="connsiteX10" fmla="*/ 184295 w 522769"/>
              <a:gd name="connsiteY10" fmla="*/ 26216 h 447159"/>
              <a:gd name="connsiteX11" fmla="*/ 182662 w 522769"/>
              <a:gd name="connsiteY11" fmla="*/ 28733 h 447159"/>
              <a:gd name="connsiteX12" fmla="*/ 179424 w 522769"/>
              <a:gd name="connsiteY12" fmla="*/ 31205 h 447159"/>
              <a:gd name="connsiteX13" fmla="*/ 178625 w 522769"/>
              <a:gd name="connsiteY13" fmla="*/ 34569 h 447159"/>
              <a:gd name="connsiteX14" fmla="*/ 177913 w 522769"/>
              <a:gd name="connsiteY14" fmla="*/ 40756 h 447159"/>
              <a:gd name="connsiteX15" fmla="*/ 175767 w 522769"/>
              <a:gd name="connsiteY15" fmla="*/ 40732 h 447159"/>
              <a:gd name="connsiteX16" fmla="*/ 175831 w 522769"/>
              <a:gd name="connsiteY16" fmla="*/ 42864 h 447159"/>
              <a:gd name="connsiteX17" fmla="*/ 171363 w 522769"/>
              <a:gd name="connsiteY17" fmla="*/ 44985 h 447159"/>
              <a:gd name="connsiteX18" fmla="*/ 171113 w 522769"/>
              <a:gd name="connsiteY18" fmla="*/ 46749 h 447159"/>
              <a:gd name="connsiteX19" fmla="*/ 167738 w 522769"/>
              <a:gd name="connsiteY19" fmla="*/ 45695 h 447159"/>
              <a:gd name="connsiteX20" fmla="*/ 165747 w 522769"/>
              <a:gd name="connsiteY20" fmla="*/ 48532 h 447159"/>
              <a:gd name="connsiteX21" fmla="*/ 166400 w 522769"/>
              <a:gd name="connsiteY21" fmla="*/ 49620 h 447159"/>
              <a:gd name="connsiteX22" fmla="*/ 169217 w 522769"/>
              <a:gd name="connsiteY22" fmla="*/ 50146 h 447159"/>
              <a:gd name="connsiteX23" fmla="*/ 170179 w 522769"/>
              <a:gd name="connsiteY23" fmla="*/ 52846 h 447159"/>
              <a:gd name="connsiteX24" fmla="*/ 172878 w 522769"/>
              <a:gd name="connsiteY24" fmla="*/ 49769 h 447159"/>
              <a:gd name="connsiteX25" fmla="*/ 173726 w 522769"/>
              <a:gd name="connsiteY25" fmla="*/ 54112 h 447159"/>
              <a:gd name="connsiteX26" fmla="*/ 176157 w 522769"/>
              <a:gd name="connsiteY26" fmla="*/ 57271 h 447159"/>
              <a:gd name="connsiteX27" fmla="*/ 173604 w 522769"/>
              <a:gd name="connsiteY27" fmla="*/ 56596 h 447159"/>
              <a:gd name="connsiteX28" fmla="*/ 171975 w 522769"/>
              <a:gd name="connsiteY28" fmla="*/ 57870 h 447159"/>
              <a:gd name="connsiteX29" fmla="*/ 169988 w 522769"/>
              <a:gd name="connsiteY29" fmla="*/ 57562 h 447159"/>
              <a:gd name="connsiteX30" fmla="*/ 167484 w 522769"/>
              <a:gd name="connsiteY30" fmla="*/ 59810 h 447159"/>
              <a:gd name="connsiteX31" fmla="*/ 166894 w 522769"/>
              <a:gd name="connsiteY31" fmla="*/ 61758 h 447159"/>
              <a:gd name="connsiteX32" fmla="*/ 163923 w 522769"/>
              <a:gd name="connsiteY32" fmla="*/ 63299 h 447159"/>
              <a:gd name="connsiteX33" fmla="*/ 162776 w 522769"/>
              <a:gd name="connsiteY33" fmla="*/ 61150 h 447159"/>
              <a:gd name="connsiteX34" fmla="*/ 158942 w 522769"/>
              <a:gd name="connsiteY34" fmla="*/ 61692 h 447159"/>
              <a:gd name="connsiteX35" fmla="*/ 153635 w 522769"/>
              <a:gd name="connsiteY35" fmla="*/ 66002 h 447159"/>
              <a:gd name="connsiteX36" fmla="*/ 153812 w 522769"/>
              <a:gd name="connsiteY36" fmla="*/ 69155 h 447159"/>
              <a:gd name="connsiteX37" fmla="*/ 157237 w 522769"/>
              <a:gd name="connsiteY37" fmla="*/ 70378 h 447159"/>
              <a:gd name="connsiteX38" fmla="*/ 158203 w 522769"/>
              <a:gd name="connsiteY38" fmla="*/ 74442 h 447159"/>
              <a:gd name="connsiteX39" fmla="*/ 161873 w 522769"/>
              <a:gd name="connsiteY39" fmla="*/ 74694 h 447159"/>
              <a:gd name="connsiteX40" fmla="*/ 157437 w 522769"/>
              <a:gd name="connsiteY40" fmla="*/ 77119 h 447159"/>
              <a:gd name="connsiteX41" fmla="*/ 158748 w 522769"/>
              <a:gd name="connsiteY41" fmla="*/ 80748 h 447159"/>
              <a:gd name="connsiteX42" fmla="*/ 160358 w 522769"/>
              <a:gd name="connsiteY42" fmla="*/ 81932 h 447159"/>
              <a:gd name="connsiteX43" fmla="*/ 158897 w 522769"/>
              <a:gd name="connsiteY43" fmla="*/ 83352 h 447159"/>
              <a:gd name="connsiteX44" fmla="*/ 156089 w 522769"/>
              <a:gd name="connsiteY44" fmla="*/ 83876 h 447159"/>
              <a:gd name="connsiteX45" fmla="*/ 150995 w 522769"/>
              <a:gd name="connsiteY45" fmla="*/ 79765 h 447159"/>
              <a:gd name="connsiteX46" fmla="*/ 149734 w 522769"/>
              <a:gd name="connsiteY46" fmla="*/ 80758 h 447159"/>
              <a:gd name="connsiteX47" fmla="*/ 148795 w 522769"/>
              <a:gd name="connsiteY47" fmla="*/ 83313 h 447159"/>
              <a:gd name="connsiteX48" fmla="*/ 147334 w 522769"/>
              <a:gd name="connsiteY48" fmla="*/ 81536 h 447159"/>
              <a:gd name="connsiteX49" fmla="*/ 144422 w 522769"/>
              <a:gd name="connsiteY49" fmla="*/ 82831 h 447159"/>
              <a:gd name="connsiteX50" fmla="*/ 139246 w 522769"/>
              <a:gd name="connsiteY50" fmla="*/ 76512 h 447159"/>
              <a:gd name="connsiteX51" fmla="*/ 135930 w 522769"/>
              <a:gd name="connsiteY51" fmla="*/ 74935 h 447159"/>
              <a:gd name="connsiteX52" fmla="*/ 135068 w 522769"/>
              <a:gd name="connsiteY52" fmla="*/ 72268 h 447159"/>
              <a:gd name="connsiteX53" fmla="*/ 132274 w 522769"/>
              <a:gd name="connsiteY53" fmla="*/ 76405 h 447159"/>
              <a:gd name="connsiteX54" fmla="*/ 127048 w 522769"/>
              <a:gd name="connsiteY54" fmla="*/ 77604 h 447159"/>
              <a:gd name="connsiteX55" fmla="*/ 124531 w 522769"/>
              <a:gd name="connsiteY55" fmla="*/ 76940 h 447159"/>
              <a:gd name="connsiteX56" fmla="*/ 124054 w 522769"/>
              <a:gd name="connsiteY56" fmla="*/ 78694 h 447159"/>
              <a:gd name="connsiteX57" fmla="*/ 121541 w 522769"/>
              <a:gd name="connsiteY57" fmla="*/ 78883 h 447159"/>
              <a:gd name="connsiteX58" fmla="*/ 116656 w 522769"/>
              <a:gd name="connsiteY58" fmla="*/ 82221 h 447159"/>
              <a:gd name="connsiteX59" fmla="*/ 104753 w 522769"/>
              <a:gd name="connsiteY59" fmla="*/ 81279 h 447159"/>
              <a:gd name="connsiteX60" fmla="*/ 99450 w 522769"/>
              <a:gd name="connsiteY60" fmla="*/ 88609 h 447159"/>
              <a:gd name="connsiteX61" fmla="*/ 86635 w 522769"/>
              <a:gd name="connsiteY61" fmla="*/ 86684 h 447159"/>
              <a:gd name="connsiteX62" fmla="*/ 84027 w 522769"/>
              <a:gd name="connsiteY62" fmla="*/ 87515 h 447159"/>
              <a:gd name="connsiteX63" fmla="*/ 83251 w 522769"/>
              <a:gd name="connsiteY63" fmla="*/ 88123 h 447159"/>
              <a:gd name="connsiteX64" fmla="*/ 83464 w 522769"/>
              <a:gd name="connsiteY64" fmla="*/ 89615 h 447159"/>
              <a:gd name="connsiteX65" fmla="*/ 84925 w 522769"/>
              <a:gd name="connsiteY65" fmla="*/ 92016 h 447159"/>
              <a:gd name="connsiteX66" fmla="*/ 91938 w 522769"/>
              <a:gd name="connsiteY66" fmla="*/ 95086 h 447159"/>
              <a:gd name="connsiteX67" fmla="*/ 96955 w 522769"/>
              <a:gd name="connsiteY67" fmla="*/ 94402 h 447159"/>
              <a:gd name="connsiteX68" fmla="*/ 100371 w 522769"/>
              <a:gd name="connsiteY68" fmla="*/ 98920 h 447159"/>
              <a:gd name="connsiteX69" fmla="*/ 98429 w 522769"/>
              <a:gd name="connsiteY69" fmla="*/ 105744 h 447159"/>
              <a:gd name="connsiteX70" fmla="*/ 100824 w 522769"/>
              <a:gd name="connsiteY70" fmla="*/ 110011 h 447159"/>
              <a:gd name="connsiteX71" fmla="*/ 99114 w 522769"/>
              <a:gd name="connsiteY71" fmla="*/ 117074 h 447159"/>
              <a:gd name="connsiteX72" fmla="*/ 96238 w 522769"/>
              <a:gd name="connsiteY72" fmla="*/ 118572 h 447159"/>
              <a:gd name="connsiteX73" fmla="*/ 93167 w 522769"/>
              <a:gd name="connsiteY73" fmla="*/ 118664 h 447159"/>
              <a:gd name="connsiteX74" fmla="*/ 95807 w 522769"/>
              <a:gd name="connsiteY74" fmla="*/ 120717 h 447159"/>
              <a:gd name="connsiteX75" fmla="*/ 92015 w 522769"/>
              <a:gd name="connsiteY75" fmla="*/ 122009 h 447159"/>
              <a:gd name="connsiteX76" fmla="*/ 88214 w 522769"/>
              <a:gd name="connsiteY76" fmla="*/ 119910 h 447159"/>
              <a:gd name="connsiteX77" fmla="*/ 82806 w 522769"/>
              <a:gd name="connsiteY77" fmla="*/ 120720 h 447159"/>
              <a:gd name="connsiteX78" fmla="*/ 80557 w 522769"/>
              <a:gd name="connsiteY78" fmla="*/ 121058 h 447159"/>
              <a:gd name="connsiteX79" fmla="*/ 73226 w 522769"/>
              <a:gd name="connsiteY79" fmla="*/ 119396 h 447159"/>
              <a:gd name="connsiteX80" fmla="*/ 72301 w 522769"/>
              <a:gd name="connsiteY80" fmla="*/ 121053 h 447159"/>
              <a:gd name="connsiteX81" fmla="*/ 65868 w 522769"/>
              <a:gd name="connsiteY81" fmla="*/ 122496 h 447159"/>
              <a:gd name="connsiteX82" fmla="*/ 63600 w 522769"/>
              <a:gd name="connsiteY82" fmla="*/ 124380 h 447159"/>
              <a:gd name="connsiteX83" fmla="*/ 59313 w 522769"/>
              <a:gd name="connsiteY83" fmla="*/ 123599 h 447159"/>
              <a:gd name="connsiteX84" fmla="*/ 55321 w 522769"/>
              <a:gd name="connsiteY84" fmla="*/ 124611 h 447159"/>
              <a:gd name="connsiteX85" fmla="*/ 53634 w 522769"/>
              <a:gd name="connsiteY85" fmla="*/ 130774 h 447159"/>
              <a:gd name="connsiteX86" fmla="*/ 50209 w 522769"/>
              <a:gd name="connsiteY86" fmla="*/ 131913 h 447159"/>
              <a:gd name="connsiteX87" fmla="*/ 47977 w 522769"/>
              <a:gd name="connsiteY87" fmla="*/ 130975 h 447159"/>
              <a:gd name="connsiteX88" fmla="*/ 47025 w 522769"/>
              <a:gd name="connsiteY88" fmla="*/ 132167 h 447159"/>
              <a:gd name="connsiteX89" fmla="*/ 44829 w 522769"/>
              <a:gd name="connsiteY89" fmla="*/ 134713 h 447159"/>
              <a:gd name="connsiteX90" fmla="*/ 45487 w 522769"/>
              <a:gd name="connsiteY90" fmla="*/ 142408 h 447159"/>
              <a:gd name="connsiteX91" fmla="*/ 49733 w 522769"/>
              <a:gd name="connsiteY91" fmla="*/ 147535 h 447159"/>
              <a:gd name="connsiteX92" fmla="*/ 51933 w 522769"/>
              <a:gd name="connsiteY92" fmla="*/ 155349 h 447159"/>
              <a:gd name="connsiteX93" fmla="*/ 51561 w 522769"/>
              <a:gd name="connsiteY93" fmla="*/ 158568 h 447159"/>
              <a:gd name="connsiteX94" fmla="*/ 50404 w 522769"/>
              <a:gd name="connsiteY94" fmla="*/ 160445 h 447159"/>
              <a:gd name="connsiteX95" fmla="*/ 43192 w 522769"/>
              <a:gd name="connsiteY95" fmla="*/ 160100 h 447159"/>
              <a:gd name="connsiteX96" fmla="*/ 42783 w 522769"/>
              <a:gd name="connsiteY96" fmla="*/ 161436 h 447159"/>
              <a:gd name="connsiteX97" fmla="*/ 41368 w 522769"/>
              <a:gd name="connsiteY97" fmla="*/ 161568 h 447159"/>
              <a:gd name="connsiteX98" fmla="*/ 39590 w 522769"/>
              <a:gd name="connsiteY98" fmla="*/ 163514 h 447159"/>
              <a:gd name="connsiteX99" fmla="*/ 36564 w 522769"/>
              <a:gd name="connsiteY99" fmla="*/ 161310 h 447159"/>
              <a:gd name="connsiteX100" fmla="*/ 35321 w 522769"/>
              <a:gd name="connsiteY100" fmla="*/ 166553 h 447159"/>
              <a:gd name="connsiteX101" fmla="*/ 30944 w 522769"/>
              <a:gd name="connsiteY101" fmla="*/ 161417 h 447159"/>
              <a:gd name="connsiteX102" fmla="*/ 29968 w 522769"/>
              <a:gd name="connsiteY102" fmla="*/ 160994 h 447159"/>
              <a:gd name="connsiteX103" fmla="*/ 27228 w 522769"/>
              <a:gd name="connsiteY103" fmla="*/ 163087 h 447159"/>
              <a:gd name="connsiteX104" fmla="*/ 23618 w 522769"/>
              <a:gd name="connsiteY104" fmla="*/ 159124 h 447159"/>
              <a:gd name="connsiteX105" fmla="*/ 20746 w 522769"/>
              <a:gd name="connsiteY105" fmla="*/ 160702 h 447159"/>
              <a:gd name="connsiteX106" fmla="*/ 19027 w 522769"/>
              <a:gd name="connsiteY106" fmla="*/ 160174 h 447159"/>
              <a:gd name="connsiteX107" fmla="*/ 16373 w 522769"/>
              <a:gd name="connsiteY107" fmla="*/ 163387 h 447159"/>
              <a:gd name="connsiteX108" fmla="*/ 14645 w 522769"/>
              <a:gd name="connsiteY108" fmla="*/ 162069 h 447159"/>
              <a:gd name="connsiteX109" fmla="*/ 16092 w 522769"/>
              <a:gd name="connsiteY109" fmla="*/ 161271 h 447159"/>
              <a:gd name="connsiteX110" fmla="*/ 16169 w 522769"/>
              <a:gd name="connsiteY110" fmla="*/ 159622 h 447159"/>
              <a:gd name="connsiteX111" fmla="*/ 13506 w 522769"/>
              <a:gd name="connsiteY111" fmla="*/ 156980 h 447159"/>
              <a:gd name="connsiteX112" fmla="*/ 11365 w 522769"/>
              <a:gd name="connsiteY112" fmla="*/ 161328 h 447159"/>
              <a:gd name="connsiteX113" fmla="*/ 11633 w 522769"/>
              <a:gd name="connsiteY113" fmla="*/ 162621 h 447159"/>
              <a:gd name="connsiteX114" fmla="*/ 16233 w 522769"/>
              <a:gd name="connsiteY114" fmla="*/ 166381 h 447159"/>
              <a:gd name="connsiteX115" fmla="*/ 17807 w 522769"/>
              <a:gd name="connsiteY115" fmla="*/ 169593 h 447159"/>
              <a:gd name="connsiteX116" fmla="*/ 15062 w 522769"/>
              <a:gd name="connsiteY116" fmla="*/ 169348 h 447159"/>
              <a:gd name="connsiteX117" fmla="*/ 10449 w 522769"/>
              <a:gd name="connsiteY117" fmla="*/ 171938 h 447159"/>
              <a:gd name="connsiteX118" fmla="*/ 8739 w 522769"/>
              <a:gd name="connsiteY118" fmla="*/ 169197 h 447159"/>
              <a:gd name="connsiteX119" fmla="*/ 4924 w 522769"/>
              <a:gd name="connsiteY119" fmla="*/ 167365 h 447159"/>
              <a:gd name="connsiteX120" fmla="*/ 4003 w 522769"/>
              <a:gd name="connsiteY120" fmla="*/ 168352 h 447159"/>
              <a:gd name="connsiteX121" fmla="*/ 5028 w 522769"/>
              <a:gd name="connsiteY121" fmla="*/ 170401 h 447159"/>
              <a:gd name="connsiteX122" fmla="*/ 4720 w 522769"/>
              <a:gd name="connsiteY122" fmla="*/ 172518 h 447159"/>
              <a:gd name="connsiteX123" fmla="*/ 129 w 522769"/>
              <a:gd name="connsiteY123" fmla="*/ 175745 h 447159"/>
              <a:gd name="connsiteX124" fmla="*/ 2687 w 522769"/>
              <a:gd name="connsiteY124" fmla="*/ 182862 h 447159"/>
              <a:gd name="connsiteX125" fmla="*/ 6208 w 522769"/>
              <a:gd name="connsiteY125" fmla="*/ 189393 h 447159"/>
              <a:gd name="connsiteX126" fmla="*/ 9365 w 522769"/>
              <a:gd name="connsiteY126" fmla="*/ 194134 h 447159"/>
              <a:gd name="connsiteX127" fmla="*/ 9424 w 522769"/>
              <a:gd name="connsiteY127" fmla="*/ 196531 h 447159"/>
              <a:gd name="connsiteX128" fmla="*/ 11120 w 522769"/>
              <a:gd name="connsiteY128" fmla="*/ 197925 h 447159"/>
              <a:gd name="connsiteX129" fmla="*/ 11801 w 522769"/>
              <a:gd name="connsiteY129" fmla="*/ 198702 h 447159"/>
              <a:gd name="connsiteX130" fmla="*/ 18424 w 522769"/>
              <a:gd name="connsiteY130" fmla="*/ 197849 h 447159"/>
              <a:gd name="connsiteX131" fmla="*/ 20184 w 522769"/>
              <a:gd name="connsiteY131" fmla="*/ 201173 h 447159"/>
              <a:gd name="connsiteX132" fmla="*/ 21463 w 522769"/>
              <a:gd name="connsiteY132" fmla="*/ 201673 h 447159"/>
              <a:gd name="connsiteX133" fmla="*/ 24711 w 522769"/>
              <a:gd name="connsiteY133" fmla="*/ 200726 h 447159"/>
              <a:gd name="connsiteX134" fmla="*/ 29197 w 522769"/>
              <a:gd name="connsiteY134" fmla="*/ 201474 h 447159"/>
              <a:gd name="connsiteX135" fmla="*/ 30544 w 522769"/>
              <a:gd name="connsiteY135" fmla="*/ 199840 h 447159"/>
              <a:gd name="connsiteX136" fmla="*/ 32105 w 522769"/>
              <a:gd name="connsiteY136" fmla="*/ 199560 h 447159"/>
              <a:gd name="connsiteX137" fmla="*/ 34595 w 522769"/>
              <a:gd name="connsiteY137" fmla="*/ 201184 h 447159"/>
              <a:gd name="connsiteX138" fmla="*/ 38501 w 522769"/>
              <a:gd name="connsiteY138" fmla="*/ 201469 h 447159"/>
              <a:gd name="connsiteX139" fmla="*/ 39721 w 522769"/>
              <a:gd name="connsiteY139" fmla="*/ 203104 h 447159"/>
              <a:gd name="connsiteX140" fmla="*/ 41808 w 522769"/>
              <a:gd name="connsiteY140" fmla="*/ 202173 h 447159"/>
              <a:gd name="connsiteX141" fmla="*/ 40166 w 522769"/>
              <a:gd name="connsiteY141" fmla="*/ 200622 h 447159"/>
              <a:gd name="connsiteX142" fmla="*/ 39621 w 522769"/>
              <a:gd name="connsiteY142" fmla="*/ 197224 h 447159"/>
              <a:gd name="connsiteX143" fmla="*/ 43727 w 522769"/>
              <a:gd name="connsiteY143" fmla="*/ 194815 h 447159"/>
              <a:gd name="connsiteX144" fmla="*/ 49238 w 522769"/>
              <a:gd name="connsiteY144" fmla="*/ 194142 h 447159"/>
              <a:gd name="connsiteX145" fmla="*/ 54863 w 522769"/>
              <a:gd name="connsiteY145" fmla="*/ 195687 h 447159"/>
              <a:gd name="connsiteX146" fmla="*/ 60325 w 522769"/>
              <a:gd name="connsiteY146" fmla="*/ 195000 h 447159"/>
              <a:gd name="connsiteX147" fmla="*/ 68676 w 522769"/>
              <a:gd name="connsiteY147" fmla="*/ 199010 h 447159"/>
              <a:gd name="connsiteX148" fmla="*/ 68948 w 522769"/>
              <a:gd name="connsiteY148" fmla="*/ 201738 h 447159"/>
              <a:gd name="connsiteX149" fmla="*/ 69883 w 522769"/>
              <a:gd name="connsiteY149" fmla="*/ 202666 h 447159"/>
              <a:gd name="connsiteX150" fmla="*/ 72568 w 522769"/>
              <a:gd name="connsiteY150" fmla="*/ 201808 h 447159"/>
              <a:gd name="connsiteX151" fmla="*/ 78774 w 522769"/>
              <a:gd name="connsiteY151" fmla="*/ 204523 h 447159"/>
              <a:gd name="connsiteX152" fmla="*/ 80747 w 522769"/>
              <a:gd name="connsiteY152" fmla="*/ 202520 h 447159"/>
              <a:gd name="connsiteX153" fmla="*/ 87279 w 522769"/>
              <a:gd name="connsiteY153" fmla="*/ 201273 h 447159"/>
              <a:gd name="connsiteX154" fmla="*/ 93435 w 522769"/>
              <a:gd name="connsiteY154" fmla="*/ 204722 h 447159"/>
              <a:gd name="connsiteX155" fmla="*/ 98016 w 522769"/>
              <a:gd name="connsiteY155" fmla="*/ 202317 h 447159"/>
              <a:gd name="connsiteX156" fmla="*/ 99572 w 522769"/>
              <a:gd name="connsiteY156" fmla="*/ 209797 h 447159"/>
              <a:gd name="connsiteX157" fmla="*/ 104063 w 522769"/>
              <a:gd name="connsiteY157" fmla="*/ 210651 h 447159"/>
              <a:gd name="connsiteX158" fmla="*/ 102416 w 522769"/>
              <a:gd name="connsiteY158" fmla="*/ 218129 h 447159"/>
              <a:gd name="connsiteX159" fmla="*/ 101096 w 522769"/>
              <a:gd name="connsiteY159" fmla="*/ 219430 h 447159"/>
              <a:gd name="connsiteX160" fmla="*/ 103206 w 522769"/>
              <a:gd name="connsiteY160" fmla="*/ 230139 h 447159"/>
              <a:gd name="connsiteX161" fmla="*/ 90731 w 522769"/>
              <a:gd name="connsiteY161" fmla="*/ 232521 h 447159"/>
              <a:gd name="connsiteX162" fmla="*/ 82988 w 522769"/>
              <a:gd name="connsiteY162" fmla="*/ 232088 h 447159"/>
              <a:gd name="connsiteX163" fmla="*/ 79132 w 522769"/>
              <a:gd name="connsiteY163" fmla="*/ 233381 h 447159"/>
              <a:gd name="connsiteX164" fmla="*/ 77100 w 522769"/>
              <a:gd name="connsiteY164" fmla="*/ 232791 h 447159"/>
              <a:gd name="connsiteX165" fmla="*/ 76465 w 522769"/>
              <a:gd name="connsiteY165" fmla="*/ 233783 h 447159"/>
              <a:gd name="connsiteX166" fmla="*/ 71470 w 522769"/>
              <a:gd name="connsiteY166" fmla="*/ 233579 h 447159"/>
              <a:gd name="connsiteX167" fmla="*/ 70119 w 522769"/>
              <a:gd name="connsiteY167" fmla="*/ 235807 h 447159"/>
              <a:gd name="connsiteX168" fmla="*/ 66090 w 522769"/>
              <a:gd name="connsiteY168" fmla="*/ 238433 h 447159"/>
              <a:gd name="connsiteX169" fmla="*/ 65519 w 522769"/>
              <a:gd name="connsiteY169" fmla="*/ 239973 h 447159"/>
              <a:gd name="connsiteX170" fmla="*/ 62838 w 522769"/>
              <a:gd name="connsiteY170" fmla="*/ 240031 h 447159"/>
              <a:gd name="connsiteX171" fmla="*/ 62752 w 522769"/>
              <a:gd name="connsiteY171" fmla="*/ 241376 h 447159"/>
              <a:gd name="connsiteX172" fmla="*/ 60039 w 522769"/>
              <a:gd name="connsiteY172" fmla="*/ 242955 h 447159"/>
              <a:gd name="connsiteX173" fmla="*/ 57689 w 522769"/>
              <a:gd name="connsiteY173" fmla="*/ 254169 h 447159"/>
              <a:gd name="connsiteX174" fmla="*/ 57812 w 522769"/>
              <a:gd name="connsiteY174" fmla="*/ 255829 h 447159"/>
              <a:gd name="connsiteX175" fmla="*/ 60556 w 522769"/>
              <a:gd name="connsiteY175" fmla="*/ 257629 h 447159"/>
              <a:gd name="connsiteX176" fmla="*/ 61427 w 522769"/>
              <a:gd name="connsiteY176" fmla="*/ 259895 h 447159"/>
              <a:gd name="connsiteX177" fmla="*/ 60057 w 522769"/>
              <a:gd name="connsiteY177" fmla="*/ 269064 h 447159"/>
              <a:gd name="connsiteX178" fmla="*/ 67746 w 522769"/>
              <a:gd name="connsiteY178" fmla="*/ 270516 h 447159"/>
              <a:gd name="connsiteX179" fmla="*/ 72078 w 522769"/>
              <a:gd name="connsiteY179" fmla="*/ 265582 h 447159"/>
              <a:gd name="connsiteX180" fmla="*/ 81332 w 522769"/>
              <a:gd name="connsiteY180" fmla="*/ 276078 h 447159"/>
              <a:gd name="connsiteX181" fmla="*/ 91802 w 522769"/>
              <a:gd name="connsiteY181" fmla="*/ 268471 h 447159"/>
              <a:gd name="connsiteX182" fmla="*/ 95149 w 522769"/>
              <a:gd name="connsiteY182" fmla="*/ 270119 h 447159"/>
              <a:gd name="connsiteX183" fmla="*/ 101981 w 522769"/>
              <a:gd name="connsiteY183" fmla="*/ 264659 h 447159"/>
              <a:gd name="connsiteX184" fmla="*/ 104589 w 522769"/>
              <a:gd name="connsiteY184" fmla="*/ 265188 h 447159"/>
              <a:gd name="connsiteX185" fmla="*/ 105338 w 522769"/>
              <a:gd name="connsiteY185" fmla="*/ 264403 h 447159"/>
              <a:gd name="connsiteX186" fmla="*/ 105352 w 522769"/>
              <a:gd name="connsiteY186" fmla="*/ 262063 h 447159"/>
              <a:gd name="connsiteX187" fmla="*/ 108141 w 522769"/>
              <a:gd name="connsiteY187" fmla="*/ 259575 h 447159"/>
              <a:gd name="connsiteX188" fmla="*/ 111022 w 522769"/>
              <a:gd name="connsiteY188" fmla="*/ 261115 h 447159"/>
              <a:gd name="connsiteX189" fmla="*/ 111181 w 522769"/>
              <a:gd name="connsiteY189" fmla="*/ 263436 h 447159"/>
              <a:gd name="connsiteX190" fmla="*/ 113294 w 522769"/>
              <a:gd name="connsiteY190" fmla="*/ 265155 h 447159"/>
              <a:gd name="connsiteX191" fmla="*/ 114927 w 522769"/>
              <a:gd name="connsiteY191" fmla="*/ 263028 h 447159"/>
              <a:gd name="connsiteX192" fmla="*/ 118488 w 522769"/>
              <a:gd name="connsiteY192" fmla="*/ 261917 h 447159"/>
              <a:gd name="connsiteX193" fmla="*/ 119486 w 522769"/>
              <a:gd name="connsiteY193" fmla="*/ 259580 h 447159"/>
              <a:gd name="connsiteX194" fmla="*/ 125329 w 522769"/>
              <a:gd name="connsiteY194" fmla="*/ 257337 h 447159"/>
              <a:gd name="connsiteX195" fmla="*/ 132759 w 522769"/>
              <a:gd name="connsiteY195" fmla="*/ 248761 h 447159"/>
              <a:gd name="connsiteX196" fmla="*/ 147352 w 522769"/>
              <a:gd name="connsiteY196" fmla="*/ 251462 h 447159"/>
              <a:gd name="connsiteX197" fmla="*/ 152587 w 522769"/>
              <a:gd name="connsiteY197" fmla="*/ 248379 h 447159"/>
              <a:gd name="connsiteX198" fmla="*/ 155114 w 522769"/>
              <a:gd name="connsiteY198" fmla="*/ 250955 h 447159"/>
              <a:gd name="connsiteX199" fmla="*/ 156579 w 522769"/>
              <a:gd name="connsiteY199" fmla="*/ 253765 h 447159"/>
              <a:gd name="connsiteX200" fmla="*/ 161020 w 522769"/>
              <a:gd name="connsiteY200" fmla="*/ 254812 h 447159"/>
              <a:gd name="connsiteX201" fmla="*/ 165965 w 522769"/>
              <a:gd name="connsiteY201" fmla="*/ 254019 h 447159"/>
              <a:gd name="connsiteX202" fmla="*/ 167539 w 522769"/>
              <a:gd name="connsiteY202" fmla="*/ 257763 h 447159"/>
              <a:gd name="connsiteX203" fmla="*/ 171032 w 522769"/>
              <a:gd name="connsiteY203" fmla="*/ 260097 h 447159"/>
              <a:gd name="connsiteX204" fmla="*/ 171685 w 522769"/>
              <a:gd name="connsiteY204" fmla="*/ 288297 h 447159"/>
              <a:gd name="connsiteX205" fmla="*/ 181383 w 522769"/>
              <a:gd name="connsiteY205" fmla="*/ 297961 h 447159"/>
              <a:gd name="connsiteX206" fmla="*/ 186391 w 522769"/>
              <a:gd name="connsiteY206" fmla="*/ 316504 h 447159"/>
              <a:gd name="connsiteX207" fmla="*/ 187371 w 522769"/>
              <a:gd name="connsiteY207" fmla="*/ 325251 h 447159"/>
              <a:gd name="connsiteX208" fmla="*/ 187961 w 522769"/>
              <a:gd name="connsiteY208" fmla="*/ 334477 h 447159"/>
              <a:gd name="connsiteX209" fmla="*/ 198721 w 522769"/>
              <a:gd name="connsiteY209" fmla="*/ 360536 h 447159"/>
              <a:gd name="connsiteX210" fmla="*/ 210551 w 522769"/>
              <a:gd name="connsiteY210" fmla="*/ 389136 h 447159"/>
              <a:gd name="connsiteX211" fmla="*/ 214970 w 522769"/>
              <a:gd name="connsiteY211" fmla="*/ 399698 h 447159"/>
              <a:gd name="connsiteX212" fmla="*/ 219283 w 522769"/>
              <a:gd name="connsiteY212" fmla="*/ 410397 h 447159"/>
              <a:gd name="connsiteX213" fmla="*/ 233550 w 522769"/>
              <a:gd name="connsiteY213" fmla="*/ 445403 h 447159"/>
              <a:gd name="connsiteX214" fmla="*/ 268112 w 522769"/>
              <a:gd name="connsiteY214" fmla="*/ 445900 h 447159"/>
              <a:gd name="connsiteX215" fmla="*/ 312816 w 522769"/>
              <a:gd name="connsiteY215" fmla="*/ 446858 h 447159"/>
              <a:gd name="connsiteX216" fmla="*/ 341417 w 522769"/>
              <a:gd name="connsiteY216" fmla="*/ 447506 h 447159"/>
              <a:gd name="connsiteX217" fmla="*/ 344275 w 522769"/>
              <a:gd name="connsiteY217" fmla="*/ 447556 h 447159"/>
              <a:gd name="connsiteX218" fmla="*/ 372499 w 522769"/>
              <a:gd name="connsiteY218" fmla="*/ 396975 h 447159"/>
              <a:gd name="connsiteX219" fmla="*/ 400302 w 522769"/>
              <a:gd name="connsiteY219" fmla="*/ 346727 h 447159"/>
              <a:gd name="connsiteX220" fmla="*/ 411552 w 522769"/>
              <a:gd name="connsiteY220" fmla="*/ 326267 h 447159"/>
              <a:gd name="connsiteX221" fmla="*/ 413797 w 522769"/>
              <a:gd name="connsiteY221" fmla="*/ 322174 h 447159"/>
              <a:gd name="connsiteX222" fmla="*/ 420062 w 522769"/>
              <a:gd name="connsiteY222" fmla="*/ 310783 h 447159"/>
              <a:gd name="connsiteX223" fmla="*/ 421105 w 522769"/>
              <a:gd name="connsiteY223" fmla="*/ 308836 h 447159"/>
              <a:gd name="connsiteX224" fmla="*/ 432151 w 522769"/>
              <a:gd name="connsiteY224" fmla="*/ 288622 h 447159"/>
              <a:gd name="connsiteX225" fmla="*/ 446898 w 522769"/>
              <a:gd name="connsiteY225" fmla="*/ 261522 h 447159"/>
              <a:gd name="connsiteX226" fmla="*/ 522898 w 522769"/>
              <a:gd name="connsiteY226" fmla="*/ 119810 h 447159"/>
              <a:gd name="connsiteX227" fmla="*/ 488577 w 522769"/>
              <a:gd name="connsiteY227" fmla="*/ 112371 h 447159"/>
              <a:gd name="connsiteX228" fmla="*/ 435204 w 522769"/>
              <a:gd name="connsiteY228" fmla="*/ 97200 h 447159"/>
              <a:gd name="connsiteX229" fmla="*/ 401949 w 522769"/>
              <a:gd name="connsiteY229" fmla="*/ 87631 h 447159"/>
              <a:gd name="connsiteX230" fmla="*/ 342265 w 522769"/>
              <a:gd name="connsiteY230" fmla="*/ 70439 h 447159"/>
              <a:gd name="connsiteX231" fmla="*/ 337076 w 522769"/>
              <a:gd name="connsiteY231" fmla="*/ 67678 h 447159"/>
              <a:gd name="connsiteX232" fmla="*/ 332172 w 522769"/>
              <a:gd name="connsiteY232" fmla="*/ 59907 h 447159"/>
              <a:gd name="connsiteX233" fmla="*/ 326638 w 522769"/>
              <a:gd name="connsiteY233" fmla="*/ 59156 h 447159"/>
              <a:gd name="connsiteX234" fmla="*/ 315683 w 522769"/>
              <a:gd name="connsiteY234" fmla="*/ 65965 h 447159"/>
              <a:gd name="connsiteX235" fmla="*/ 310031 w 522769"/>
              <a:gd name="connsiteY235" fmla="*/ 68956 h 447159"/>
              <a:gd name="connsiteX236" fmla="*/ 305086 w 522769"/>
              <a:gd name="connsiteY236" fmla="*/ 64709 h 447159"/>
              <a:gd name="connsiteX237" fmla="*/ 296191 w 522769"/>
              <a:gd name="connsiteY237" fmla="*/ 66631 h 447159"/>
              <a:gd name="connsiteX238" fmla="*/ 293347 w 522769"/>
              <a:gd name="connsiteY238" fmla="*/ 71152 h 447159"/>
              <a:gd name="connsiteX239" fmla="*/ 274793 w 522769"/>
              <a:gd name="connsiteY239" fmla="*/ 73050 h 447159"/>
              <a:gd name="connsiteX240" fmla="*/ 272253 w 522769"/>
              <a:gd name="connsiteY240" fmla="*/ 78290 h 447159"/>
              <a:gd name="connsiteX241" fmla="*/ 286415 w 522769"/>
              <a:gd name="connsiteY241" fmla="*/ 92390 h 447159"/>
              <a:gd name="connsiteX242" fmla="*/ 289196 w 522769"/>
              <a:gd name="connsiteY242" fmla="*/ 97664 h 447159"/>
              <a:gd name="connsiteX243" fmla="*/ 288216 w 522769"/>
              <a:gd name="connsiteY243" fmla="*/ 100180 h 447159"/>
              <a:gd name="connsiteX244" fmla="*/ 281190 w 522769"/>
              <a:gd name="connsiteY244" fmla="*/ 104321 h 447159"/>
              <a:gd name="connsiteX245" fmla="*/ 267862 w 522769"/>
              <a:gd name="connsiteY245" fmla="*/ 106531 h 447159"/>
              <a:gd name="connsiteX246" fmla="*/ 264977 w 522769"/>
              <a:gd name="connsiteY246" fmla="*/ 111554 h 447159"/>
              <a:gd name="connsiteX247" fmla="*/ 275202 w 522769"/>
              <a:gd name="connsiteY247" fmla="*/ 128052 h 447159"/>
              <a:gd name="connsiteX248" fmla="*/ 247372 w 522769"/>
              <a:gd name="connsiteY248" fmla="*/ 138962 h 447159"/>
              <a:gd name="connsiteX249" fmla="*/ 241557 w 522769"/>
              <a:gd name="connsiteY249" fmla="*/ 145131 h 447159"/>
              <a:gd name="connsiteX250" fmla="*/ 60021 w 522769"/>
              <a:gd name="connsiteY250" fmla="*/ 53351 h 447159"/>
              <a:gd name="connsiteX251" fmla="*/ 62307 w 522769"/>
              <a:gd name="connsiteY251" fmla="*/ 53910 h 447159"/>
              <a:gd name="connsiteX252" fmla="*/ 70649 w 522769"/>
              <a:gd name="connsiteY252" fmla="*/ 49567 h 447159"/>
              <a:gd name="connsiteX253" fmla="*/ 73834 w 522769"/>
              <a:gd name="connsiteY253" fmla="*/ 42512 h 447159"/>
              <a:gd name="connsiteX254" fmla="*/ 75385 w 522769"/>
              <a:gd name="connsiteY254" fmla="*/ 41182 h 447159"/>
              <a:gd name="connsiteX255" fmla="*/ 77150 w 522769"/>
              <a:gd name="connsiteY255" fmla="*/ 41812 h 447159"/>
              <a:gd name="connsiteX256" fmla="*/ 77594 w 522769"/>
              <a:gd name="connsiteY256" fmla="*/ 44680 h 447159"/>
              <a:gd name="connsiteX257" fmla="*/ 79831 w 522769"/>
              <a:gd name="connsiteY257" fmla="*/ 45923 h 447159"/>
              <a:gd name="connsiteX258" fmla="*/ 85192 w 522769"/>
              <a:gd name="connsiteY258" fmla="*/ 42970 h 447159"/>
              <a:gd name="connsiteX259" fmla="*/ 91629 w 522769"/>
              <a:gd name="connsiteY259" fmla="*/ 44264 h 447159"/>
              <a:gd name="connsiteX260" fmla="*/ 93104 w 522769"/>
              <a:gd name="connsiteY260" fmla="*/ 42755 h 447159"/>
              <a:gd name="connsiteX261" fmla="*/ 94138 w 522769"/>
              <a:gd name="connsiteY261" fmla="*/ 42591 h 447159"/>
              <a:gd name="connsiteX262" fmla="*/ 96728 w 522769"/>
              <a:gd name="connsiteY262" fmla="*/ 44081 h 447159"/>
              <a:gd name="connsiteX263" fmla="*/ 98211 w 522769"/>
              <a:gd name="connsiteY263" fmla="*/ 48482 h 447159"/>
              <a:gd name="connsiteX264" fmla="*/ 103582 w 522769"/>
              <a:gd name="connsiteY264" fmla="*/ 54390 h 447159"/>
              <a:gd name="connsiteX265" fmla="*/ 105129 w 522769"/>
              <a:gd name="connsiteY265" fmla="*/ 58752 h 447159"/>
              <a:gd name="connsiteX266" fmla="*/ 111140 w 522769"/>
              <a:gd name="connsiteY266" fmla="*/ 59433 h 447159"/>
              <a:gd name="connsiteX267" fmla="*/ 115204 w 522769"/>
              <a:gd name="connsiteY267" fmla="*/ 57037 h 447159"/>
              <a:gd name="connsiteX268" fmla="*/ 116737 w 522769"/>
              <a:gd name="connsiteY268" fmla="*/ 53589 h 447159"/>
              <a:gd name="connsiteX269" fmla="*/ 118747 w 522769"/>
              <a:gd name="connsiteY269" fmla="*/ 52082 h 447159"/>
              <a:gd name="connsiteX270" fmla="*/ 119128 w 522769"/>
              <a:gd name="connsiteY270" fmla="*/ 43658 h 447159"/>
              <a:gd name="connsiteX271" fmla="*/ 120947 w 522769"/>
              <a:gd name="connsiteY271" fmla="*/ 42615 h 447159"/>
              <a:gd name="connsiteX272" fmla="*/ 125955 w 522769"/>
              <a:gd name="connsiteY272" fmla="*/ 43877 h 447159"/>
              <a:gd name="connsiteX273" fmla="*/ 134969 w 522769"/>
              <a:gd name="connsiteY273" fmla="*/ 43005 h 447159"/>
              <a:gd name="connsiteX274" fmla="*/ 137844 w 522769"/>
              <a:gd name="connsiteY274" fmla="*/ 36176 h 447159"/>
              <a:gd name="connsiteX275" fmla="*/ 139119 w 522769"/>
              <a:gd name="connsiteY275" fmla="*/ 33945 h 447159"/>
              <a:gd name="connsiteX276" fmla="*/ 140380 w 522769"/>
              <a:gd name="connsiteY276" fmla="*/ 33485 h 447159"/>
              <a:gd name="connsiteX277" fmla="*/ 140925 w 522769"/>
              <a:gd name="connsiteY277" fmla="*/ 31516 h 447159"/>
              <a:gd name="connsiteX278" fmla="*/ 142852 w 522769"/>
              <a:gd name="connsiteY278" fmla="*/ 30479 h 447159"/>
              <a:gd name="connsiteX279" fmla="*/ 144930 w 522769"/>
              <a:gd name="connsiteY279" fmla="*/ 27039 h 447159"/>
              <a:gd name="connsiteX280" fmla="*/ 147915 w 522769"/>
              <a:gd name="connsiteY280" fmla="*/ 26647 h 447159"/>
              <a:gd name="connsiteX281" fmla="*/ 151403 w 522769"/>
              <a:gd name="connsiteY281" fmla="*/ 23871 h 447159"/>
              <a:gd name="connsiteX282" fmla="*/ 154529 w 522769"/>
              <a:gd name="connsiteY282" fmla="*/ 19210 h 447159"/>
              <a:gd name="connsiteX283" fmla="*/ 159578 w 522769"/>
              <a:gd name="connsiteY283" fmla="*/ 14274 h 447159"/>
              <a:gd name="connsiteX284" fmla="*/ 160689 w 522769"/>
              <a:gd name="connsiteY284" fmla="*/ 9672 h 447159"/>
              <a:gd name="connsiteX285" fmla="*/ 114619 w 522769"/>
              <a:gd name="connsiteY285" fmla="*/ 397 h 447159"/>
              <a:gd name="connsiteX286" fmla="*/ 71874 w 522769"/>
              <a:gd name="connsiteY286" fmla="*/ 19808 h 447159"/>
              <a:gd name="connsiteX287" fmla="*/ 50944 w 522769"/>
              <a:gd name="connsiteY287" fmla="*/ 31674 h 447159"/>
              <a:gd name="connsiteX288" fmla="*/ 44679 w 522769"/>
              <a:gd name="connsiteY288" fmla="*/ 38250 h 447159"/>
              <a:gd name="connsiteX289" fmla="*/ 55153 w 522769"/>
              <a:gd name="connsiteY289" fmla="*/ 45247 h 447159"/>
              <a:gd name="connsiteX290" fmla="*/ 57471 w 522769"/>
              <a:gd name="connsiteY290" fmla="*/ 47836 h 447159"/>
              <a:gd name="connsiteX291" fmla="*/ 57689 w 522769"/>
              <a:gd name="connsiteY291" fmla="*/ 49070 h 447159"/>
              <a:gd name="connsiteX292" fmla="*/ 60021 w 522769"/>
              <a:gd name="connsiteY292" fmla="*/ 53351 h 447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</a:cxnLst>
            <a:rect l="l" t="t" r="r" b="b"/>
            <a:pathLst>
              <a:path w="522769" h="447159">
                <a:moveTo>
                  <a:pt x="241557" y="145131"/>
                </a:moveTo>
                <a:lnTo>
                  <a:pt x="239447" y="141288"/>
                </a:lnTo>
                <a:lnTo>
                  <a:pt x="235677" y="134868"/>
                </a:lnTo>
                <a:lnTo>
                  <a:pt x="230397" y="131394"/>
                </a:lnTo>
                <a:lnTo>
                  <a:pt x="211567" y="91645"/>
                </a:lnTo>
                <a:lnTo>
                  <a:pt x="202073" y="75142"/>
                </a:lnTo>
                <a:lnTo>
                  <a:pt x="202304" y="66958"/>
                </a:lnTo>
                <a:lnTo>
                  <a:pt x="199184" y="60922"/>
                </a:lnTo>
                <a:lnTo>
                  <a:pt x="196575" y="61741"/>
                </a:lnTo>
                <a:lnTo>
                  <a:pt x="192792" y="57856"/>
                </a:lnTo>
                <a:lnTo>
                  <a:pt x="184295" y="26216"/>
                </a:lnTo>
                <a:lnTo>
                  <a:pt x="182662" y="28733"/>
                </a:lnTo>
                <a:lnTo>
                  <a:pt x="179424" y="31205"/>
                </a:lnTo>
                <a:lnTo>
                  <a:pt x="178625" y="34569"/>
                </a:lnTo>
                <a:lnTo>
                  <a:pt x="177913" y="40756"/>
                </a:lnTo>
                <a:lnTo>
                  <a:pt x="175767" y="40732"/>
                </a:lnTo>
                <a:lnTo>
                  <a:pt x="175831" y="42864"/>
                </a:lnTo>
                <a:lnTo>
                  <a:pt x="171363" y="44985"/>
                </a:lnTo>
                <a:lnTo>
                  <a:pt x="171113" y="46749"/>
                </a:lnTo>
                <a:lnTo>
                  <a:pt x="167738" y="45695"/>
                </a:lnTo>
                <a:lnTo>
                  <a:pt x="165747" y="48532"/>
                </a:lnTo>
                <a:lnTo>
                  <a:pt x="166400" y="49620"/>
                </a:lnTo>
                <a:lnTo>
                  <a:pt x="169217" y="50146"/>
                </a:lnTo>
                <a:lnTo>
                  <a:pt x="170179" y="52846"/>
                </a:lnTo>
                <a:lnTo>
                  <a:pt x="172878" y="49769"/>
                </a:lnTo>
                <a:lnTo>
                  <a:pt x="173726" y="54112"/>
                </a:lnTo>
                <a:lnTo>
                  <a:pt x="176157" y="57271"/>
                </a:lnTo>
                <a:lnTo>
                  <a:pt x="173604" y="56596"/>
                </a:lnTo>
                <a:lnTo>
                  <a:pt x="171975" y="57870"/>
                </a:lnTo>
                <a:lnTo>
                  <a:pt x="169988" y="57562"/>
                </a:lnTo>
                <a:lnTo>
                  <a:pt x="167484" y="59810"/>
                </a:lnTo>
                <a:lnTo>
                  <a:pt x="166894" y="61758"/>
                </a:lnTo>
                <a:lnTo>
                  <a:pt x="163923" y="63299"/>
                </a:lnTo>
                <a:lnTo>
                  <a:pt x="162776" y="61150"/>
                </a:lnTo>
                <a:lnTo>
                  <a:pt x="158942" y="61692"/>
                </a:lnTo>
                <a:lnTo>
                  <a:pt x="153635" y="66002"/>
                </a:lnTo>
                <a:lnTo>
                  <a:pt x="153812" y="69155"/>
                </a:lnTo>
                <a:lnTo>
                  <a:pt x="157237" y="70378"/>
                </a:lnTo>
                <a:lnTo>
                  <a:pt x="158203" y="74442"/>
                </a:lnTo>
                <a:lnTo>
                  <a:pt x="161873" y="74694"/>
                </a:lnTo>
                <a:lnTo>
                  <a:pt x="157437" y="77119"/>
                </a:lnTo>
                <a:lnTo>
                  <a:pt x="158748" y="80748"/>
                </a:lnTo>
                <a:lnTo>
                  <a:pt x="160358" y="81932"/>
                </a:lnTo>
                <a:lnTo>
                  <a:pt x="158897" y="83352"/>
                </a:lnTo>
                <a:lnTo>
                  <a:pt x="156089" y="83876"/>
                </a:lnTo>
                <a:lnTo>
                  <a:pt x="150995" y="79765"/>
                </a:lnTo>
                <a:lnTo>
                  <a:pt x="149734" y="80758"/>
                </a:lnTo>
                <a:lnTo>
                  <a:pt x="148795" y="83313"/>
                </a:lnTo>
                <a:lnTo>
                  <a:pt x="147334" y="81536"/>
                </a:lnTo>
                <a:lnTo>
                  <a:pt x="144422" y="82831"/>
                </a:lnTo>
                <a:lnTo>
                  <a:pt x="139246" y="76512"/>
                </a:lnTo>
                <a:lnTo>
                  <a:pt x="135930" y="74935"/>
                </a:lnTo>
                <a:lnTo>
                  <a:pt x="135068" y="72268"/>
                </a:lnTo>
                <a:lnTo>
                  <a:pt x="132274" y="76405"/>
                </a:lnTo>
                <a:lnTo>
                  <a:pt x="127048" y="77604"/>
                </a:lnTo>
                <a:lnTo>
                  <a:pt x="124531" y="76940"/>
                </a:lnTo>
                <a:lnTo>
                  <a:pt x="124054" y="78694"/>
                </a:lnTo>
                <a:lnTo>
                  <a:pt x="121541" y="78883"/>
                </a:lnTo>
                <a:lnTo>
                  <a:pt x="116656" y="82221"/>
                </a:lnTo>
                <a:lnTo>
                  <a:pt x="104753" y="81279"/>
                </a:lnTo>
                <a:lnTo>
                  <a:pt x="99450" y="88609"/>
                </a:lnTo>
                <a:lnTo>
                  <a:pt x="86635" y="86684"/>
                </a:lnTo>
                <a:lnTo>
                  <a:pt x="84027" y="87515"/>
                </a:lnTo>
                <a:lnTo>
                  <a:pt x="83251" y="88123"/>
                </a:lnTo>
                <a:lnTo>
                  <a:pt x="83464" y="89615"/>
                </a:lnTo>
                <a:lnTo>
                  <a:pt x="84925" y="92016"/>
                </a:lnTo>
                <a:lnTo>
                  <a:pt x="91938" y="95086"/>
                </a:lnTo>
                <a:lnTo>
                  <a:pt x="96955" y="94402"/>
                </a:lnTo>
                <a:lnTo>
                  <a:pt x="100371" y="98920"/>
                </a:lnTo>
                <a:lnTo>
                  <a:pt x="98429" y="105744"/>
                </a:lnTo>
                <a:lnTo>
                  <a:pt x="100824" y="110011"/>
                </a:lnTo>
                <a:lnTo>
                  <a:pt x="99114" y="117074"/>
                </a:lnTo>
                <a:lnTo>
                  <a:pt x="96238" y="118572"/>
                </a:lnTo>
                <a:lnTo>
                  <a:pt x="93167" y="118664"/>
                </a:lnTo>
                <a:lnTo>
                  <a:pt x="95807" y="120717"/>
                </a:lnTo>
                <a:lnTo>
                  <a:pt x="92015" y="122009"/>
                </a:lnTo>
                <a:lnTo>
                  <a:pt x="88214" y="119910"/>
                </a:lnTo>
                <a:lnTo>
                  <a:pt x="82806" y="120720"/>
                </a:lnTo>
                <a:lnTo>
                  <a:pt x="80557" y="121058"/>
                </a:lnTo>
                <a:lnTo>
                  <a:pt x="73226" y="119396"/>
                </a:lnTo>
                <a:lnTo>
                  <a:pt x="72301" y="121053"/>
                </a:lnTo>
                <a:lnTo>
                  <a:pt x="65868" y="122496"/>
                </a:lnTo>
                <a:lnTo>
                  <a:pt x="63600" y="124380"/>
                </a:lnTo>
                <a:lnTo>
                  <a:pt x="59313" y="123599"/>
                </a:lnTo>
                <a:lnTo>
                  <a:pt x="55321" y="124611"/>
                </a:lnTo>
                <a:lnTo>
                  <a:pt x="53634" y="130774"/>
                </a:lnTo>
                <a:lnTo>
                  <a:pt x="50209" y="131913"/>
                </a:lnTo>
                <a:lnTo>
                  <a:pt x="47977" y="130975"/>
                </a:lnTo>
                <a:lnTo>
                  <a:pt x="47025" y="132167"/>
                </a:lnTo>
                <a:lnTo>
                  <a:pt x="44829" y="134713"/>
                </a:lnTo>
                <a:lnTo>
                  <a:pt x="45487" y="142408"/>
                </a:lnTo>
                <a:lnTo>
                  <a:pt x="49733" y="147535"/>
                </a:lnTo>
                <a:lnTo>
                  <a:pt x="51933" y="155349"/>
                </a:lnTo>
                <a:lnTo>
                  <a:pt x="51561" y="158568"/>
                </a:lnTo>
                <a:lnTo>
                  <a:pt x="50404" y="160445"/>
                </a:lnTo>
                <a:lnTo>
                  <a:pt x="43192" y="160100"/>
                </a:lnTo>
                <a:lnTo>
                  <a:pt x="42783" y="161436"/>
                </a:lnTo>
                <a:lnTo>
                  <a:pt x="41368" y="161568"/>
                </a:lnTo>
                <a:lnTo>
                  <a:pt x="39590" y="163514"/>
                </a:lnTo>
                <a:lnTo>
                  <a:pt x="36564" y="161310"/>
                </a:lnTo>
                <a:lnTo>
                  <a:pt x="35321" y="166553"/>
                </a:lnTo>
                <a:lnTo>
                  <a:pt x="30944" y="161417"/>
                </a:lnTo>
                <a:lnTo>
                  <a:pt x="29968" y="160994"/>
                </a:lnTo>
                <a:lnTo>
                  <a:pt x="27228" y="163087"/>
                </a:lnTo>
                <a:lnTo>
                  <a:pt x="23618" y="159124"/>
                </a:lnTo>
                <a:lnTo>
                  <a:pt x="20746" y="160702"/>
                </a:lnTo>
                <a:lnTo>
                  <a:pt x="19027" y="160174"/>
                </a:lnTo>
                <a:lnTo>
                  <a:pt x="16373" y="163387"/>
                </a:lnTo>
                <a:lnTo>
                  <a:pt x="14645" y="162069"/>
                </a:lnTo>
                <a:lnTo>
                  <a:pt x="16092" y="161271"/>
                </a:lnTo>
                <a:lnTo>
                  <a:pt x="16169" y="159622"/>
                </a:lnTo>
                <a:lnTo>
                  <a:pt x="13506" y="156980"/>
                </a:lnTo>
                <a:lnTo>
                  <a:pt x="11365" y="161328"/>
                </a:lnTo>
                <a:lnTo>
                  <a:pt x="11633" y="162621"/>
                </a:lnTo>
                <a:lnTo>
                  <a:pt x="16233" y="166381"/>
                </a:lnTo>
                <a:lnTo>
                  <a:pt x="17807" y="169593"/>
                </a:lnTo>
                <a:lnTo>
                  <a:pt x="15062" y="169348"/>
                </a:lnTo>
                <a:lnTo>
                  <a:pt x="10449" y="171938"/>
                </a:lnTo>
                <a:lnTo>
                  <a:pt x="8739" y="169197"/>
                </a:lnTo>
                <a:lnTo>
                  <a:pt x="4924" y="167365"/>
                </a:lnTo>
                <a:lnTo>
                  <a:pt x="4003" y="168352"/>
                </a:lnTo>
                <a:lnTo>
                  <a:pt x="5028" y="170401"/>
                </a:lnTo>
                <a:lnTo>
                  <a:pt x="4720" y="172518"/>
                </a:lnTo>
                <a:lnTo>
                  <a:pt x="129" y="175745"/>
                </a:lnTo>
                <a:lnTo>
                  <a:pt x="2687" y="182862"/>
                </a:lnTo>
                <a:lnTo>
                  <a:pt x="6208" y="189393"/>
                </a:lnTo>
                <a:lnTo>
                  <a:pt x="9365" y="194134"/>
                </a:lnTo>
                <a:lnTo>
                  <a:pt x="9424" y="196531"/>
                </a:lnTo>
                <a:lnTo>
                  <a:pt x="11120" y="197925"/>
                </a:lnTo>
                <a:lnTo>
                  <a:pt x="11801" y="198702"/>
                </a:lnTo>
                <a:lnTo>
                  <a:pt x="18424" y="197849"/>
                </a:lnTo>
                <a:lnTo>
                  <a:pt x="20184" y="201173"/>
                </a:lnTo>
                <a:lnTo>
                  <a:pt x="21463" y="201673"/>
                </a:lnTo>
                <a:lnTo>
                  <a:pt x="24711" y="200726"/>
                </a:lnTo>
                <a:lnTo>
                  <a:pt x="29197" y="201474"/>
                </a:lnTo>
                <a:lnTo>
                  <a:pt x="30544" y="199840"/>
                </a:lnTo>
                <a:lnTo>
                  <a:pt x="32105" y="199560"/>
                </a:lnTo>
                <a:lnTo>
                  <a:pt x="34595" y="201184"/>
                </a:lnTo>
                <a:lnTo>
                  <a:pt x="38501" y="201469"/>
                </a:lnTo>
                <a:lnTo>
                  <a:pt x="39721" y="203104"/>
                </a:lnTo>
                <a:lnTo>
                  <a:pt x="41808" y="202173"/>
                </a:lnTo>
                <a:lnTo>
                  <a:pt x="40166" y="200622"/>
                </a:lnTo>
                <a:lnTo>
                  <a:pt x="39621" y="197224"/>
                </a:lnTo>
                <a:lnTo>
                  <a:pt x="43727" y="194815"/>
                </a:lnTo>
                <a:lnTo>
                  <a:pt x="49238" y="194142"/>
                </a:lnTo>
                <a:lnTo>
                  <a:pt x="54863" y="195687"/>
                </a:lnTo>
                <a:lnTo>
                  <a:pt x="60325" y="195000"/>
                </a:lnTo>
                <a:lnTo>
                  <a:pt x="68676" y="199010"/>
                </a:lnTo>
                <a:lnTo>
                  <a:pt x="68948" y="201738"/>
                </a:lnTo>
                <a:lnTo>
                  <a:pt x="69883" y="202666"/>
                </a:lnTo>
                <a:lnTo>
                  <a:pt x="72568" y="201808"/>
                </a:lnTo>
                <a:lnTo>
                  <a:pt x="78774" y="204523"/>
                </a:lnTo>
                <a:lnTo>
                  <a:pt x="80747" y="202520"/>
                </a:lnTo>
                <a:lnTo>
                  <a:pt x="87279" y="201273"/>
                </a:lnTo>
                <a:lnTo>
                  <a:pt x="93435" y="204722"/>
                </a:lnTo>
                <a:lnTo>
                  <a:pt x="98016" y="202317"/>
                </a:lnTo>
                <a:lnTo>
                  <a:pt x="99572" y="209797"/>
                </a:lnTo>
                <a:lnTo>
                  <a:pt x="104063" y="210651"/>
                </a:lnTo>
                <a:lnTo>
                  <a:pt x="102416" y="218129"/>
                </a:lnTo>
                <a:lnTo>
                  <a:pt x="101096" y="219430"/>
                </a:lnTo>
                <a:lnTo>
                  <a:pt x="103206" y="230139"/>
                </a:lnTo>
                <a:lnTo>
                  <a:pt x="90731" y="232521"/>
                </a:lnTo>
                <a:lnTo>
                  <a:pt x="82988" y="232088"/>
                </a:lnTo>
                <a:lnTo>
                  <a:pt x="79132" y="233381"/>
                </a:lnTo>
                <a:lnTo>
                  <a:pt x="77100" y="232791"/>
                </a:lnTo>
                <a:lnTo>
                  <a:pt x="76465" y="233783"/>
                </a:lnTo>
                <a:lnTo>
                  <a:pt x="71470" y="233579"/>
                </a:lnTo>
                <a:lnTo>
                  <a:pt x="70119" y="235807"/>
                </a:lnTo>
                <a:lnTo>
                  <a:pt x="66090" y="238433"/>
                </a:lnTo>
                <a:lnTo>
                  <a:pt x="65519" y="239973"/>
                </a:lnTo>
                <a:lnTo>
                  <a:pt x="62838" y="240031"/>
                </a:lnTo>
                <a:lnTo>
                  <a:pt x="62752" y="241376"/>
                </a:lnTo>
                <a:lnTo>
                  <a:pt x="60039" y="242955"/>
                </a:lnTo>
                <a:lnTo>
                  <a:pt x="57689" y="254169"/>
                </a:lnTo>
                <a:lnTo>
                  <a:pt x="57812" y="255829"/>
                </a:lnTo>
                <a:lnTo>
                  <a:pt x="60556" y="257629"/>
                </a:lnTo>
                <a:lnTo>
                  <a:pt x="61427" y="259895"/>
                </a:lnTo>
                <a:lnTo>
                  <a:pt x="60057" y="269064"/>
                </a:lnTo>
                <a:lnTo>
                  <a:pt x="67746" y="270516"/>
                </a:lnTo>
                <a:lnTo>
                  <a:pt x="72078" y="265582"/>
                </a:lnTo>
                <a:lnTo>
                  <a:pt x="81332" y="276078"/>
                </a:lnTo>
                <a:lnTo>
                  <a:pt x="91802" y="268471"/>
                </a:lnTo>
                <a:lnTo>
                  <a:pt x="95149" y="270119"/>
                </a:lnTo>
                <a:lnTo>
                  <a:pt x="101981" y="264659"/>
                </a:lnTo>
                <a:lnTo>
                  <a:pt x="104589" y="265188"/>
                </a:lnTo>
                <a:lnTo>
                  <a:pt x="105338" y="264403"/>
                </a:lnTo>
                <a:lnTo>
                  <a:pt x="105352" y="262063"/>
                </a:lnTo>
                <a:lnTo>
                  <a:pt x="108141" y="259575"/>
                </a:lnTo>
                <a:lnTo>
                  <a:pt x="111022" y="261115"/>
                </a:lnTo>
                <a:lnTo>
                  <a:pt x="111181" y="263436"/>
                </a:lnTo>
                <a:lnTo>
                  <a:pt x="113294" y="265155"/>
                </a:lnTo>
                <a:lnTo>
                  <a:pt x="114927" y="263028"/>
                </a:lnTo>
                <a:lnTo>
                  <a:pt x="118488" y="261917"/>
                </a:lnTo>
                <a:lnTo>
                  <a:pt x="119486" y="259580"/>
                </a:lnTo>
                <a:lnTo>
                  <a:pt x="125329" y="257337"/>
                </a:lnTo>
                <a:lnTo>
                  <a:pt x="132759" y="248761"/>
                </a:lnTo>
                <a:lnTo>
                  <a:pt x="147352" y="251462"/>
                </a:lnTo>
                <a:lnTo>
                  <a:pt x="152587" y="248379"/>
                </a:lnTo>
                <a:lnTo>
                  <a:pt x="155114" y="250955"/>
                </a:lnTo>
                <a:lnTo>
                  <a:pt x="156579" y="253765"/>
                </a:lnTo>
                <a:lnTo>
                  <a:pt x="161020" y="254812"/>
                </a:lnTo>
                <a:lnTo>
                  <a:pt x="165965" y="254019"/>
                </a:lnTo>
                <a:lnTo>
                  <a:pt x="167539" y="257763"/>
                </a:lnTo>
                <a:lnTo>
                  <a:pt x="171032" y="260097"/>
                </a:lnTo>
                <a:lnTo>
                  <a:pt x="171685" y="288297"/>
                </a:lnTo>
                <a:lnTo>
                  <a:pt x="181383" y="297961"/>
                </a:lnTo>
                <a:lnTo>
                  <a:pt x="186391" y="316504"/>
                </a:lnTo>
                <a:lnTo>
                  <a:pt x="187371" y="325251"/>
                </a:lnTo>
                <a:lnTo>
                  <a:pt x="187961" y="334477"/>
                </a:lnTo>
                <a:lnTo>
                  <a:pt x="198721" y="360536"/>
                </a:lnTo>
                <a:lnTo>
                  <a:pt x="210551" y="389136"/>
                </a:lnTo>
                <a:lnTo>
                  <a:pt x="214970" y="399698"/>
                </a:lnTo>
                <a:lnTo>
                  <a:pt x="219283" y="410397"/>
                </a:lnTo>
                <a:lnTo>
                  <a:pt x="233550" y="445403"/>
                </a:lnTo>
                <a:lnTo>
                  <a:pt x="268112" y="445900"/>
                </a:lnTo>
                <a:lnTo>
                  <a:pt x="312816" y="446858"/>
                </a:lnTo>
                <a:lnTo>
                  <a:pt x="341417" y="447506"/>
                </a:lnTo>
                <a:lnTo>
                  <a:pt x="344275" y="447556"/>
                </a:lnTo>
                <a:lnTo>
                  <a:pt x="372499" y="396975"/>
                </a:lnTo>
                <a:lnTo>
                  <a:pt x="400302" y="346727"/>
                </a:lnTo>
                <a:lnTo>
                  <a:pt x="411552" y="326267"/>
                </a:lnTo>
                <a:lnTo>
                  <a:pt x="413797" y="322174"/>
                </a:lnTo>
                <a:lnTo>
                  <a:pt x="420062" y="310783"/>
                </a:lnTo>
                <a:lnTo>
                  <a:pt x="421105" y="308836"/>
                </a:lnTo>
                <a:lnTo>
                  <a:pt x="432151" y="288622"/>
                </a:lnTo>
                <a:lnTo>
                  <a:pt x="446898" y="261522"/>
                </a:lnTo>
                <a:lnTo>
                  <a:pt x="522898" y="119810"/>
                </a:lnTo>
                <a:lnTo>
                  <a:pt x="488577" y="112371"/>
                </a:lnTo>
                <a:lnTo>
                  <a:pt x="435204" y="97200"/>
                </a:lnTo>
                <a:lnTo>
                  <a:pt x="401949" y="87631"/>
                </a:lnTo>
                <a:lnTo>
                  <a:pt x="342265" y="70439"/>
                </a:lnTo>
                <a:lnTo>
                  <a:pt x="337076" y="67678"/>
                </a:lnTo>
                <a:lnTo>
                  <a:pt x="332172" y="59907"/>
                </a:lnTo>
                <a:lnTo>
                  <a:pt x="326638" y="59156"/>
                </a:lnTo>
                <a:lnTo>
                  <a:pt x="315683" y="65965"/>
                </a:lnTo>
                <a:lnTo>
                  <a:pt x="310031" y="68956"/>
                </a:lnTo>
                <a:lnTo>
                  <a:pt x="305086" y="64709"/>
                </a:lnTo>
                <a:lnTo>
                  <a:pt x="296191" y="66631"/>
                </a:lnTo>
                <a:lnTo>
                  <a:pt x="293347" y="71152"/>
                </a:lnTo>
                <a:lnTo>
                  <a:pt x="274793" y="73050"/>
                </a:lnTo>
                <a:lnTo>
                  <a:pt x="272253" y="78290"/>
                </a:lnTo>
                <a:lnTo>
                  <a:pt x="286415" y="92390"/>
                </a:lnTo>
                <a:lnTo>
                  <a:pt x="289196" y="97664"/>
                </a:lnTo>
                <a:lnTo>
                  <a:pt x="288216" y="100180"/>
                </a:lnTo>
                <a:lnTo>
                  <a:pt x="281190" y="104321"/>
                </a:lnTo>
                <a:lnTo>
                  <a:pt x="267862" y="106531"/>
                </a:lnTo>
                <a:lnTo>
                  <a:pt x="264977" y="111554"/>
                </a:lnTo>
                <a:lnTo>
                  <a:pt x="275202" y="128052"/>
                </a:lnTo>
                <a:lnTo>
                  <a:pt x="247372" y="138962"/>
                </a:lnTo>
                <a:lnTo>
                  <a:pt x="241557" y="145131"/>
                </a:lnTo>
                <a:close/>
                <a:moveTo>
                  <a:pt x="60021" y="53351"/>
                </a:moveTo>
                <a:lnTo>
                  <a:pt x="62307" y="53910"/>
                </a:lnTo>
                <a:lnTo>
                  <a:pt x="70649" y="49567"/>
                </a:lnTo>
                <a:lnTo>
                  <a:pt x="73834" y="42512"/>
                </a:lnTo>
                <a:lnTo>
                  <a:pt x="75385" y="41182"/>
                </a:lnTo>
                <a:lnTo>
                  <a:pt x="77150" y="41812"/>
                </a:lnTo>
                <a:lnTo>
                  <a:pt x="77594" y="44680"/>
                </a:lnTo>
                <a:lnTo>
                  <a:pt x="79831" y="45923"/>
                </a:lnTo>
                <a:lnTo>
                  <a:pt x="85192" y="42970"/>
                </a:lnTo>
                <a:lnTo>
                  <a:pt x="91629" y="44264"/>
                </a:lnTo>
                <a:lnTo>
                  <a:pt x="93104" y="42755"/>
                </a:lnTo>
                <a:lnTo>
                  <a:pt x="94138" y="42591"/>
                </a:lnTo>
                <a:lnTo>
                  <a:pt x="96728" y="44081"/>
                </a:lnTo>
                <a:lnTo>
                  <a:pt x="98211" y="48482"/>
                </a:lnTo>
                <a:lnTo>
                  <a:pt x="103582" y="54390"/>
                </a:lnTo>
                <a:lnTo>
                  <a:pt x="105129" y="58752"/>
                </a:lnTo>
                <a:lnTo>
                  <a:pt x="111140" y="59433"/>
                </a:lnTo>
                <a:lnTo>
                  <a:pt x="115204" y="57037"/>
                </a:lnTo>
                <a:lnTo>
                  <a:pt x="116737" y="53589"/>
                </a:lnTo>
                <a:lnTo>
                  <a:pt x="118747" y="52082"/>
                </a:lnTo>
                <a:lnTo>
                  <a:pt x="119128" y="43658"/>
                </a:lnTo>
                <a:lnTo>
                  <a:pt x="120947" y="42615"/>
                </a:lnTo>
                <a:lnTo>
                  <a:pt x="125955" y="43877"/>
                </a:lnTo>
                <a:lnTo>
                  <a:pt x="134969" y="43005"/>
                </a:lnTo>
                <a:lnTo>
                  <a:pt x="137844" y="36176"/>
                </a:lnTo>
                <a:lnTo>
                  <a:pt x="139119" y="33945"/>
                </a:lnTo>
                <a:lnTo>
                  <a:pt x="140380" y="33485"/>
                </a:lnTo>
                <a:lnTo>
                  <a:pt x="140925" y="31516"/>
                </a:lnTo>
                <a:lnTo>
                  <a:pt x="142852" y="30479"/>
                </a:lnTo>
                <a:lnTo>
                  <a:pt x="144930" y="27039"/>
                </a:lnTo>
                <a:lnTo>
                  <a:pt x="147915" y="26647"/>
                </a:lnTo>
                <a:lnTo>
                  <a:pt x="151403" y="23871"/>
                </a:lnTo>
                <a:lnTo>
                  <a:pt x="154529" y="19210"/>
                </a:lnTo>
                <a:lnTo>
                  <a:pt x="159578" y="14274"/>
                </a:lnTo>
                <a:lnTo>
                  <a:pt x="160689" y="9672"/>
                </a:lnTo>
                <a:lnTo>
                  <a:pt x="114619" y="397"/>
                </a:lnTo>
                <a:lnTo>
                  <a:pt x="71874" y="19808"/>
                </a:lnTo>
                <a:lnTo>
                  <a:pt x="50944" y="31674"/>
                </a:lnTo>
                <a:lnTo>
                  <a:pt x="44679" y="38250"/>
                </a:lnTo>
                <a:lnTo>
                  <a:pt x="55153" y="45247"/>
                </a:lnTo>
                <a:lnTo>
                  <a:pt x="57471" y="47836"/>
                </a:lnTo>
                <a:lnTo>
                  <a:pt x="57689" y="49070"/>
                </a:lnTo>
                <a:lnTo>
                  <a:pt x="60021" y="5335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8143765B-E425-8E03-9FDD-2C00DB38BD83}"/>
              </a:ext>
            </a:extLst>
          </p:cNvPr>
          <p:cNvSpPr>
            <a:spLocks/>
          </p:cNvSpPr>
          <p:nvPr/>
        </p:nvSpPr>
        <p:spPr>
          <a:xfrm flipV="1">
            <a:off x="6304664" y="2315535"/>
            <a:ext cx="664330" cy="345700"/>
          </a:xfrm>
          <a:custGeom>
            <a:avLst/>
            <a:gdLst>
              <a:gd name="connsiteX0" fmla="*/ 407336 w 452407"/>
              <a:gd name="connsiteY0" fmla="*/ 105839 h 235421"/>
              <a:gd name="connsiteX1" fmla="*/ 407586 w 452407"/>
              <a:gd name="connsiteY1" fmla="*/ 103316 h 235421"/>
              <a:gd name="connsiteX2" fmla="*/ 406579 w 452407"/>
              <a:gd name="connsiteY2" fmla="*/ 100253 h 235421"/>
              <a:gd name="connsiteX3" fmla="*/ 408874 w 452407"/>
              <a:gd name="connsiteY3" fmla="*/ 93405 h 235421"/>
              <a:gd name="connsiteX4" fmla="*/ 408534 w 452407"/>
              <a:gd name="connsiteY4" fmla="*/ 88985 h 235421"/>
              <a:gd name="connsiteX5" fmla="*/ 411641 w 452407"/>
              <a:gd name="connsiteY5" fmla="*/ 82342 h 235421"/>
              <a:gd name="connsiteX6" fmla="*/ 409527 w 452407"/>
              <a:gd name="connsiteY6" fmla="*/ 79288 h 235421"/>
              <a:gd name="connsiteX7" fmla="*/ 406433 w 452407"/>
              <a:gd name="connsiteY7" fmla="*/ 69967 h 235421"/>
              <a:gd name="connsiteX8" fmla="*/ 408547 w 452407"/>
              <a:gd name="connsiteY8" fmla="*/ 65865 h 235421"/>
              <a:gd name="connsiteX9" fmla="*/ 407354 w 452407"/>
              <a:gd name="connsiteY9" fmla="*/ 64704 h 235421"/>
              <a:gd name="connsiteX10" fmla="*/ 406687 w 452407"/>
              <a:gd name="connsiteY10" fmla="*/ 62389 h 235421"/>
              <a:gd name="connsiteX11" fmla="*/ 406288 w 452407"/>
              <a:gd name="connsiteY11" fmla="*/ 59721 h 235421"/>
              <a:gd name="connsiteX12" fmla="*/ 406302 w 452407"/>
              <a:gd name="connsiteY12" fmla="*/ 57194 h 235421"/>
              <a:gd name="connsiteX13" fmla="*/ 408479 w 452407"/>
              <a:gd name="connsiteY13" fmla="*/ 56141 h 235421"/>
              <a:gd name="connsiteX14" fmla="*/ 413338 w 452407"/>
              <a:gd name="connsiteY14" fmla="*/ 57625 h 235421"/>
              <a:gd name="connsiteX15" fmla="*/ 416005 w 452407"/>
              <a:gd name="connsiteY15" fmla="*/ 54412 h 235421"/>
              <a:gd name="connsiteX16" fmla="*/ 420650 w 452407"/>
              <a:gd name="connsiteY16" fmla="*/ 52506 h 235421"/>
              <a:gd name="connsiteX17" fmla="*/ 419493 w 452407"/>
              <a:gd name="connsiteY17" fmla="*/ 50509 h 235421"/>
              <a:gd name="connsiteX18" fmla="*/ 420918 w 452407"/>
              <a:gd name="connsiteY18" fmla="*/ 48631 h 235421"/>
              <a:gd name="connsiteX19" fmla="*/ 421467 w 452407"/>
              <a:gd name="connsiteY19" fmla="*/ 45459 h 235421"/>
              <a:gd name="connsiteX20" fmla="*/ 418854 w 452407"/>
              <a:gd name="connsiteY20" fmla="*/ 45028 h 235421"/>
              <a:gd name="connsiteX21" fmla="*/ 414948 w 452407"/>
              <a:gd name="connsiteY21" fmla="*/ 41375 h 235421"/>
              <a:gd name="connsiteX22" fmla="*/ 408838 w 452407"/>
              <a:gd name="connsiteY22" fmla="*/ 41742 h 235421"/>
              <a:gd name="connsiteX23" fmla="*/ 407418 w 452407"/>
              <a:gd name="connsiteY23" fmla="*/ 43648 h 235421"/>
              <a:gd name="connsiteX24" fmla="*/ 409690 w 452407"/>
              <a:gd name="connsiteY24" fmla="*/ 46217 h 235421"/>
              <a:gd name="connsiteX25" fmla="*/ 409305 w 452407"/>
              <a:gd name="connsiteY25" fmla="*/ 50219 h 235421"/>
              <a:gd name="connsiteX26" fmla="*/ 404333 w 452407"/>
              <a:gd name="connsiteY26" fmla="*/ 55433 h 235421"/>
              <a:gd name="connsiteX27" fmla="*/ 403530 w 452407"/>
              <a:gd name="connsiteY27" fmla="*/ 53699 h 235421"/>
              <a:gd name="connsiteX28" fmla="*/ 401353 w 452407"/>
              <a:gd name="connsiteY28" fmla="*/ 53150 h 235421"/>
              <a:gd name="connsiteX29" fmla="*/ 397978 w 452407"/>
              <a:gd name="connsiteY29" fmla="*/ 50142 h 235421"/>
              <a:gd name="connsiteX30" fmla="*/ 391450 w 452407"/>
              <a:gd name="connsiteY30" fmla="*/ 47687 h 235421"/>
              <a:gd name="connsiteX31" fmla="*/ 390062 w 452407"/>
              <a:gd name="connsiteY31" fmla="*/ 42668 h 235421"/>
              <a:gd name="connsiteX32" fmla="*/ 388706 w 452407"/>
              <a:gd name="connsiteY32" fmla="*/ 40131 h 235421"/>
              <a:gd name="connsiteX33" fmla="*/ 384347 w 452407"/>
              <a:gd name="connsiteY33" fmla="*/ 34282 h 235421"/>
              <a:gd name="connsiteX34" fmla="*/ 378649 w 452407"/>
              <a:gd name="connsiteY34" fmla="*/ 35625 h 235421"/>
              <a:gd name="connsiteX35" fmla="*/ 372997 w 452407"/>
              <a:gd name="connsiteY35" fmla="*/ 31355 h 235421"/>
              <a:gd name="connsiteX36" fmla="*/ 372589 w 452407"/>
              <a:gd name="connsiteY36" fmla="*/ 26586 h 235421"/>
              <a:gd name="connsiteX37" fmla="*/ 374861 w 452407"/>
              <a:gd name="connsiteY37" fmla="*/ 23927 h 235421"/>
              <a:gd name="connsiteX38" fmla="*/ 375551 w 452407"/>
              <a:gd name="connsiteY38" fmla="*/ 21853 h 235421"/>
              <a:gd name="connsiteX39" fmla="*/ 374757 w 452407"/>
              <a:gd name="connsiteY39" fmla="*/ 18046 h 235421"/>
              <a:gd name="connsiteX40" fmla="*/ 372484 w 452407"/>
              <a:gd name="connsiteY40" fmla="*/ 15228 h 235421"/>
              <a:gd name="connsiteX41" fmla="*/ 370252 w 452407"/>
              <a:gd name="connsiteY41" fmla="*/ 15682 h 235421"/>
              <a:gd name="connsiteX42" fmla="*/ 370094 w 452407"/>
              <a:gd name="connsiteY42" fmla="*/ 14529 h 235421"/>
              <a:gd name="connsiteX43" fmla="*/ 369232 w 452407"/>
              <a:gd name="connsiteY43" fmla="*/ 14656 h 235421"/>
              <a:gd name="connsiteX44" fmla="*/ 369386 w 452407"/>
              <a:gd name="connsiteY44" fmla="*/ 19044 h 235421"/>
              <a:gd name="connsiteX45" fmla="*/ 368619 w 452407"/>
              <a:gd name="connsiteY45" fmla="*/ 20156 h 235421"/>
              <a:gd name="connsiteX46" fmla="*/ 367363 w 452407"/>
              <a:gd name="connsiteY46" fmla="*/ 19974 h 235421"/>
              <a:gd name="connsiteX47" fmla="*/ 361910 w 452407"/>
              <a:gd name="connsiteY47" fmla="*/ 15287 h 235421"/>
              <a:gd name="connsiteX48" fmla="*/ 356526 w 452407"/>
              <a:gd name="connsiteY48" fmla="*/ 7799 h 235421"/>
              <a:gd name="connsiteX49" fmla="*/ 354108 w 452407"/>
              <a:gd name="connsiteY49" fmla="*/ 6983 h 235421"/>
              <a:gd name="connsiteX50" fmla="*/ 346709 w 452407"/>
              <a:gd name="connsiteY50" fmla="*/ 6738 h 235421"/>
              <a:gd name="connsiteX51" fmla="*/ 341243 w 452407"/>
              <a:gd name="connsiteY51" fmla="*/ 9533 h 235421"/>
              <a:gd name="connsiteX52" fmla="*/ 333482 w 452407"/>
              <a:gd name="connsiteY52" fmla="*/ 5989 h 235421"/>
              <a:gd name="connsiteX53" fmla="*/ 329830 w 452407"/>
              <a:gd name="connsiteY53" fmla="*/ 7736 h 235421"/>
              <a:gd name="connsiteX54" fmla="*/ 328932 w 452407"/>
              <a:gd name="connsiteY54" fmla="*/ 7536 h 235421"/>
              <a:gd name="connsiteX55" fmla="*/ 329227 w 452407"/>
              <a:gd name="connsiteY55" fmla="*/ 6656 h 235421"/>
              <a:gd name="connsiteX56" fmla="*/ 328560 w 452407"/>
              <a:gd name="connsiteY56" fmla="*/ 5939 h 235421"/>
              <a:gd name="connsiteX57" fmla="*/ 328242 w 452407"/>
              <a:gd name="connsiteY57" fmla="*/ 5748 h 235421"/>
              <a:gd name="connsiteX58" fmla="*/ 325380 w 452407"/>
              <a:gd name="connsiteY58" fmla="*/ 5980 h 235421"/>
              <a:gd name="connsiteX59" fmla="*/ 323443 w 452407"/>
              <a:gd name="connsiteY59" fmla="*/ 3393 h 235421"/>
              <a:gd name="connsiteX60" fmla="*/ 325044 w 452407"/>
              <a:gd name="connsiteY60" fmla="*/ 2082 h 235421"/>
              <a:gd name="connsiteX61" fmla="*/ 324241 w 452407"/>
              <a:gd name="connsiteY61" fmla="*/ 680 h 235421"/>
              <a:gd name="connsiteX62" fmla="*/ 320377 w 452407"/>
              <a:gd name="connsiteY62" fmla="*/ 2853 h 235421"/>
              <a:gd name="connsiteX63" fmla="*/ 314030 w 452407"/>
              <a:gd name="connsiteY63" fmla="*/ 162 h 235421"/>
              <a:gd name="connsiteX64" fmla="*/ 308460 w 452407"/>
              <a:gd name="connsiteY64" fmla="*/ 2095 h 235421"/>
              <a:gd name="connsiteX65" fmla="*/ 303856 w 452407"/>
              <a:gd name="connsiteY65" fmla="*/ 18695 h 235421"/>
              <a:gd name="connsiteX66" fmla="*/ 303606 w 452407"/>
              <a:gd name="connsiteY66" fmla="*/ 19611 h 235421"/>
              <a:gd name="connsiteX67" fmla="*/ 298689 w 452407"/>
              <a:gd name="connsiteY67" fmla="*/ 22565 h 235421"/>
              <a:gd name="connsiteX68" fmla="*/ 284073 w 452407"/>
              <a:gd name="connsiteY68" fmla="*/ 30203 h 235421"/>
              <a:gd name="connsiteX69" fmla="*/ 278947 w 452407"/>
              <a:gd name="connsiteY69" fmla="*/ 29209 h 235421"/>
              <a:gd name="connsiteX70" fmla="*/ 274887 w 452407"/>
              <a:gd name="connsiteY70" fmla="*/ 33964 h 235421"/>
              <a:gd name="connsiteX71" fmla="*/ 267607 w 452407"/>
              <a:gd name="connsiteY71" fmla="*/ 37554 h 235421"/>
              <a:gd name="connsiteX72" fmla="*/ 264331 w 452407"/>
              <a:gd name="connsiteY72" fmla="*/ 31646 h 235421"/>
              <a:gd name="connsiteX73" fmla="*/ 261737 w 452407"/>
              <a:gd name="connsiteY73" fmla="*/ 36369 h 235421"/>
              <a:gd name="connsiteX74" fmla="*/ 256525 w 452407"/>
              <a:gd name="connsiteY74" fmla="*/ 45867 h 235421"/>
              <a:gd name="connsiteX75" fmla="*/ 257817 w 452407"/>
              <a:gd name="connsiteY75" fmla="*/ 56749 h 235421"/>
              <a:gd name="connsiteX76" fmla="*/ 267588 w 452407"/>
              <a:gd name="connsiteY76" fmla="*/ 73584 h 235421"/>
              <a:gd name="connsiteX77" fmla="*/ 252138 w 452407"/>
              <a:gd name="connsiteY77" fmla="*/ 82129 h 235421"/>
              <a:gd name="connsiteX78" fmla="*/ 243220 w 452407"/>
              <a:gd name="connsiteY78" fmla="*/ 90792 h 235421"/>
              <a:gd name="connsiteX79" fmla="*/ 205197 w 452407"/>
              <a:gd name="connsiteY79" fmla="*/ 90851 h 235421"/>
              <a:gd name="connsiteX80" fmla="*/ 197603 w 452407"/>
              <a:gd name="connsiteY80" fmla="*/ 90910 h 235421"/>
              <a:gd name="connsiteX81" fmla="*/ 182167 w 452407"/>
              <a:gd name="connsiteY81" fmla="*/ 96977 h 235421"/>
              <a:gd name="connsiteX82" fmla="*/ 156886 w 452407"/>
              <a:gd name="connsiteY82" fmla="*/ 97367 h 235421"/>
              <a:gd name="connsiteX83" fmla="*/ 154976 w 452407"/>
              <a:gd name="connsiteY83" fmla="*/ 98583 h 235421"/>
              <a:gd name="connsiteX84" fmla="*/ 121372 w 452407"/>
              <a:gd name="connsiteY84" fmla="*/ 109342 h 235421"/>
              <a:gd name="connsiteX85" fmla="*/ 121181 w 452407"/>
              <a:gd name="connsiteY85" fmla="*/ 109365 h 235421"/>
              <a:gd name="connsiteX86" fmla="*/ 96777 w 452407"/>
              <a:gd name="connsiteY86" fmla="*/ 117610 h 235421"/>
              <a:gd name="connsiteX87" fmla="*/ 84166 w 452407"/>
              <a:gd name="connsiteY87" fmla="*/ 121817 h 235421"/>
              <a:gd name="connsiteX88" fmla="*/ 72222 w 452407"/>
              <a:gd name="connsiteY88" fmla="*/ 125851 h 235421"/>
              <a:gd name="connsiteX89" fmla="*/ 69564 w 452407"/>
              <a:gd name="connsiteY89" fmla="*/ 126708 h 235421"/>
              <a:gd name="connsiteX90" fmla="*/ 56894 w 452407"/>
              <a:gd name="connsiteY90" fmla="*/ 130997 h 235421"/>
              <a:gd name="connsiteX91" fmla="*/ 350 w 452407"/>
              <a:gd name="connsiteY91" fmla="*/ 149928 h 235421"/>
              <a:gd name="connsiteX92" fmla="*/ 2346 w 452407"/>
              <a:gd name="connsiteY92" fmla="*/ 152256 h 235421"/>
              <a:gd name="connsiteX93" fmla="*/ 60110 w 452407"/>
              <a:gd name="connsiteY93" fmla="*/ 171370 h 235421"/>
              <a:gd name="connsiteX94" fmla="*/ 61367 w 452407"/>
              <a:gd name="connsiteY94" fmla="*/ 171256 h 235421"/>
              <a:gd name="connsiteX95" fmla="*/ 76050 w 452407"/>
              <a:gd name="connsiteY95" fmla="*/ 169863 h 235421"/>
              <a:gd name="connsiteX96" fmla="*/ 102030 w 452407"/>
              <a:gd name="connsiteY96" fmla="*/ 167417 h 235421"/>
              <a:gd name="connsiteX97" fmla="*/ 107301 w 452407"/>
              <a:gd name="connsiteY97" fmla="*/ 166936 h 235421"/>
              <a:gd name="connsiteX98" fmla="*/ 109433 w 452407"/>
              <a:gd name="connsiteY98" fmla="*/ 166714 h 235421"/>
              <a:gd name="connsiteX99" fmla="*/ 123196 w 452407"/>
              <a:gd name="connsiteY99" fmla="*/ 165425 h 235421"/>
              <a:gd name="connsiteX100" fmla="*/ 131973 w 452407"/>
              <a:gd name="connsiteY100" fmla="*/ 164590 h 235421"/>
              <a:gd name="connsiteX101" fmla="*/ 135974 w 452407"/>
              <a:gd name="connsiteY101" fmla="*/ 165244 h 235421"/>
              <a:gd name="connsiteX102" fmla="*/ 147433 w 452407"/>
              <a:gd name="connsiteY102" fmla="*/ 167118 h 235421"/>
              <a:gd name="connsiteX103" fmla="*/ 151597 w 452407"/>
              <a:gd name="connsiteY103" fmla="*/ 167816 h 235421"/>
              <a:gd name="connsiteX104" fmla="*/ 152971 w 452407"/>
              <a:gd name="connsiteY104" fmla="*/ 168456 h 235421"/>
              <a:gd name="connsiteX105" fmla="*/ 158442 w 452407"/>
              <a:gd name="connsiteY105" fmla="*/ 170022 h 235421"/>
              <a:gd name="connsiteX106" fmla="*/ 158447 w 452407"/>
              <a:gd name="connsiteY106" fmla="*/ 176602 h 235421"/>
              <a:gd name="connsiteX107" fmla="*/ 160610 w 452407"/>
              <a:gd name="connsiteY107" fmla="*/ 179261 h 235421"/>
              <a:gd name="connsiteX108" fmla="*/ 161858 w 452407"/>
              <a:gd name="connsiteY108" fmla="*/ 181856 h 235421"/>
              <a:gd name="connsiteX109" fmla="*/ 167360 w 452407"/>
              <a:gd name="connsiteY109" fmla="*/ 185963 h 235421"/>
              <a:gd name="connsiteX110" fmla="*/ 172450 w 452407"/>
              <a:gd name="connsiteY110" fmla="*/ 192743 h 235421"/>
              <a:gd name="connsiteX111" fmla="*/ 174636 w 452407"/>
              <a:gd name="connsiteY111" fmla="*/ 194712 h 235421"/>
              <a:gd name="connsiteX112" fmla="*/ 185759 w 452407"/>
              <a:gd name="connsiteY112" fmla="*/ 200616 h 235421"/>
              <a:gd name="connsiteX113" fmla="*/ 190341 w 452407"/>
              <a:gd name="connsiteY113" fmla="*/ 201841 h 235421"/>
              <a:gd name="connsiteX114" fmla="*/ 192459 w 452407"/>
              <a:gd name="connsiteY114" fmla="*/ 205834 h 235421"/>
              <a:gd name="connsiteX115" fmla="*/ 192496 w 452407"/>
              <a:gd name="connsiteY115" fmla="*/ 205866 h 235421"/>
              <a:gd name="connsiteX116" fmla="*/ 200243 w 452407"/>
              <a:gd name="connsiteY116" fmla="*/ 207867 h 235421"/>
              <a:gd name="connsiteX117" fmla="*/ 210155 w 452407"/>
              <a:gd name="connsiteY117" fmla="*/ 207055 h 235421"/>
              <a:gd name="connsiteX118" fmla="*/ 222875 w 452407"/>
              <a:gd name="connsiteY118" fmla="*/ 208212 h 235421"/>
              <a:gd name="connsiteX119" fmla="*/ 231716 w 452407"/>
              <a:gd name="connsiteY119" fmla="*/ 208457 h 235421"/>
              <a:gd name="connsiteX120" fmla="*/ 238729 w 452407"/>
              <a:gd name="connsiteY120" fmla="*/ 207300 h 235421"/>
              <a:gd name="connsiteX121" fmla="*/ 248006 w 452407"/>
              <a:gd name="connsiteY121" fmla="*/ 205793 h 235421"/>
              <a:gd name="connsiteX122" fmla="*/ 254615 w 452407"/>
              <a:gd name="connsiteY122" fmla="*/ 213054 h 235421"/>
              <a:gd name="connsiteX123" fmla="*/ 261469 w 452407"/>
              <a:gd name="connsiteY123" fmla="*/ 214524 h 235421"/>
              <a:gd name="connsiteX124" fmla="*/ 262862 w 452407"/>
              <a:gd name="connsiteY124" fmla="*/ 213775 h 235421"/>
              <a:gd name="connsiteX125" fmla="*/ 278738 w 452407"/>
              <a:gd name="connsiteY125" fmla="*/ 217592 h 235421"/>
              <a:gd name="connsiteX126" fmla="*/ 283515 w 452407"/>
              <a:gd name="connsiteY126" fmla="*/ 215609 h 235421"/>
              <a:gd name="connsiteX127" fmla="*/ 293459 w 452407"/>
              <a:gd name="connsiteY127" fmla="*/ 213862 h 235421"/>
              <a:gd name="connsiteX128" fmla="*/ 295459 w 452407"/>
              <a:gd name="connsiteY128" fmla="*/ 212405 h 235421"/>
              <a:gd name="connsiteX129" fmla="*/ 306750 w 452407"/>
              <a:gd name="connsiteY129" fmla="*/ 217397 h 235421"/>
              <a:gd name="connsiteX130" fmla="*/ 316924 w 452407"/>
              <a:gd name="connsiteY130" fmla="*/ 216575 h 235421"/>
              <a:gd name="connsiteX131" fmla="*/ 317387 w 452407"/>
              <a:gd name="connsiteY131" fmla="*/ 217002 h 235421"/>
              <a:gd name="connsiteX132" fmla="*/ 321270 w 452407"/>
              <a:gd name="connsiteY132" fmla="*/ 225923 h 235421"/>
              <a:gd name="connsiteX133" fmla="*/ 332593 w 452407"/>
              <a:gd name="connsiteY133" fmla="*/ 235584 h 235421"/>
              <a:gd name="connsiteX134" fmla="*/ 337174 w 452407"/>
              <a:gd name="connsiteY134" fmla="*/ 229317 h 235421"/>
              <a:gd name="connsiteX135" fmla="*/ 344922 w 452407"/>
              <a:gd name="connsiteY135" fmla="*/ 219221 h 235421"/>
              <a:gd name="connsiteX136" fmla="*/ 350615 w 452407"/>
              <a:gd name="connsiteY136" fmla="*/ 214370 h 235421"/>
              <a:gd name="connsiteX137" fmla="*/ 361008 w 452407"/>
              <a:gd name="connsiteY137" fmla="*/ 214710 h 235421"/>
              <a:gd name="connsiteX138" fmla="*/ 371405 w 452407"/>
              <a:gd name="connsiteY138" fmla="*/ 215568 h 235421"/>
              <a:gd name="connsiteX139" fmla="*/ 388561 w 452407"/>
              <a:gd name="connsiteY139" fmla="*/ 206624 h 235421"/>
              <a:gd name="connsiteX140" fmla="*/ 392856 w 452407"/>
              <a:gd name="connsiteY140" fmla="*/ 206166 h 235421"/>
              <a:gd name="connsiteX141" fmla="*/ 397515 w 452407"/>
              <a:gd name="connsiteY141" fmla="*/ 204845 h 235421"/>
              <a:gd name="connsiteX142" fmla="*/ 406002 w 452407"/>
              <a:gd name="connsiteY142" fmla="*/ 198424 h 235421"/>
              <a:gd name="connsiteX143" fmla="*/ 414322 w 452407"/>
              <a:gd name="connsiteY143" fmla="*/ 194122 h 235421"/>
              <a:gd name="connsiteX144" fmla="*/ 432490 w 452407"/>
              <a:gd name="connsiteY144" fmla="*/ 187338 h 235421"/>
              <a:gd name="connsiteX145" fmla="*/ 432090 w 452407"/>
              <a:gd name="connsiteY145" fmla="*/ 186680 h 235421"/>
              <a:gd name="connsiteX146" fmla="*/ 433025 w 452407"/>
              <a:gd name="connsiteY146" fmla="*/ 185364 h 235421"/>
              <a:gd name="connsiteX147" fmla="*/ 434481 w 452407"/>
              <a:gd name="connsiteY147" fmla="*/ 178603 h 235421"/>
              <a:gd name="connsiteX148" fmla="*/ 432780 w 452407"/>
              <a:gd name="connsiteY148" fmla="*/ 173920 h 235421"/>
              <a:gd name="connsiteX149" fmla="*/ 430176 w 452407"/>
              <a:gd name="connsiteY149" fmla="*/ 172304 h 235421"/>
              <a:gd name="connsiteX150" fmla="*/ 432535 w 452407"/>
              <a:gd name="connsiteY150" fmla="*/ 169759 h 235421"/>
              <a:gd name="connsiteX151" fmla="*/ 433233 w 452407"/>
              <a:gd name="connsiteY151" fmla="*/ 167077 h 235421"/>
              <a:gd name="connsiteX152" fmla="*/ 435057 w 452407"/>
              <a:gd name="connsiteY152" fmla="*/ 161150 h 235421"/>
              <a:gd name="connsiteX153" fmla="*/ 432172 w 452407"/>
              <a:gd name="connsiteY153" fmla="*/ 156422 h 235421"/>
              <a:gd name="connsiteX154" fmla="*/ 438164 w 452407"/>
              <a:gd name="connsiteY154" fmla="*/ 155705 h 235421"/>
              <a:gd name="connsiteX155" fmla="*/ 441258 w 452407"/>
              <a:gd name="connsiteY155" fmla="*/ 158464 h 235421"/>
              <a:gd name="connsiteX156" fmla="*/ 444819 w 452407"/>
              <a:gd name="connsiteY156" fmla="*/ 157488 h 235421"/>
              <a:gd name="connsiteX157" fmla="*/ 447695 w 452407"/>
              <a:gd name="connsiteY157" fmla="*/ 158328 h 235421"/>
              <a:gd name="connsiteX158" fmla="*/ 450943 w 452407"/>
              <a:gd name="connsiteY158" fmla="*/ 157461 h 235421"/>
              <a:gd name="connsiteX159" fmla="*/ 452757 w 452407"/>
              <a:gd name="connsiteY159" fmla="*/ 155614 h 235421"/>
              <a:gd name="connsiteX160" fmla="*/ 446996 w 452407"/>
              <a:gd name="connsiteY160" fmla="*/ 151616 h 235421"/>
              <a:gd name="connsiteX161" fmla="*/ 447074 w 452407"/>
              <a:gd name="connsiteY161" fmla="*/ 147610 h 235421"/>
              <a:gd name="connsiteX162" fmla="*/ 444828 w 452407"/>
              <a:gd name="connsiteY162" fmla="*/ 145690 h 235421"/>
              <a:gd name="connsiteX163" fmla="*/ 438183 w 452407"/>
              <a:gd name="connsiteY163" fmla="*/ 140658 h 235421"/>
              <a:gd name="connsiteX164" fmla="*/ 436985 w 452407"/>
              <a:gd name="connsiteY164" fmla="*/ 139814 h 235421"/>
              <a:gd name="connsiteX165" fmla="*/ 436146 w 452407"/>
              <a:gd name="connsiteY165" fmla="*/ 138003 h 235421"/>
              <a:gd name="connsiteX166" fmla="*/ 430757 w 452407"/>
              <a:gd name="connsiteY166" fmla="*/ 138230 h 235421"/>
              <a:gd name="connsiteX167" fmla="*/ 428679 w 452407"/>
              <a:gd name="connsiteY167" fmla="*/ 136723 h 235421"/>
              <a:gd name="connsiteX168" fmla="*/ 426161 w 452407"/>
              <a:gd name="connsiteY168" fmla="*/ 133170 h 235421"/>
              <a:gd name="connsiteX169" fmla="*/ 427300 w 452407"/>
              <a:gd name="connsiteY169" fmla="*/ 130615 h 235421"/>
              <a:gd name="connsiteX170" fmla="*/ 426338 w 452407"/>
              <a:gd name="connsiteY170" fmla="*/ 123355 h 235421"/>
              <a:gd name="connsiteX171" fmla="*/ 421090 w 452407"/>
              <a:gd name="connsiteY171" fmla="*/ 118772 h 235421"/>
              <a:gd name="connsiteX172" fmla="*/ 419979 w 452407"/>
              <a:gd name="connsiteY172" fmla="*/ 115931 h 235421"/>
              <a:gd name="connsiteX173" fmla="*/ 418337 w 452407"/>
              <a:gd name="connsiteY173" fmla="*/ 115559 h 235421"/>
              <a:gd name="connsiteX174" fmla="*/ 415338 w 452407"/>
              <a:gd name="connsiteY174" fmla="*/ 116825 h 235421"/>
              <a:gd name="connsiteX175" fmla="*/ 410235 w 452407"/>
              <a:gd name="connsiteY175" fmla="*/ 112346 h 235421"/>
              <a:gd name="connsiteX176" fmla="*/ 410162 w 452407"/>
              <a:gd name="connsiteY176" fmla="*/ 109465 h 235421"/>
              <a:gd name="connsiteX177" fmla="*/ 407336 w 452407"/>
              <a:gd name="connsiteY177" fmla="*/ 105839 h 235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452407" h="235421">
                <a:moveTo>
                  <a:pt x="407336" y="105839"/>
                </a:moveTo>
                <a:lnTo>
                  <a:pt x="407586" y="103316"/>
                </a:lnTo>
                <a:lnTo>
                  <a:pt x="406579" y="100253"/>
                </a:lnTo>
                <a:lnTo>
                  <a:pt x="408874" y="93405"/>
                </a:lnTo>
                <a:lnTo>
                  <a:pt x="408534" y="88985"/>
                </a:lnTo>
                <a:lnTo>
                  <a:pt x="411641" y="82342"/>
                </a:lnTo>
                <a:lnTo>
                  <a:pt x="409527" y="79288"/>
                </a:lnTo>
                <a:lnTo>
                  <a:pt x="406433" y="69967"/>
                </a:lnTo>
                <a:lnTo>
                  <a:pt x="408547" y="65865"/>
                </a:lnTo>
                <a:lnTo>
                  <a:pt x="407354" y="64704"/>
                </a:lnTo>
                <a:lnTo>
                  <a:pt x="406687" y="62389"/>
                </a:lnTo>
                <a:lnTo>
                  <a:pt x="406288" y="59721"/>
                </a:lnTo>
                <a:lnTo>
                  <a:pt x="406302" y="57194"/>
                </a:lnTo>
                <a:lnTo>
                  <a:pt x="408479" y="56141"/>
                </a:lnTo>
                <a:lnTo>
                  <a:pt x="413338" y="57625"/>
                </a:lnTo>
                <a:lnTo>
                  <a:pt x="416005" y="54412"/>
                </a:lnTo>
                <a:lnTo>
                  <a:pt x="420650" y="52506"/>
                </a:lnTo>
                <a:lnTo>
                  <a:pt x="419493" y="50509"/>
                </a:lnTo>
                <a:lnTo>
                  <a:pt x="420918" y="48631"/>
                </a:lnTo>
                <a:lnTo>
                  <a:pt x="421467" y="45459"/>
                </a:lnTo>
                <a:lnTo>
                  <a:pt x="418854" y="45028"/>
                </a:lnTo>
                <a:lnTo>
                  <a:pt x="414948" y="41375"/>
                </a:lnTo>
                <a:lnTo>
                  <a:pt x="408838" y="41742"/>
                </a:lnTo>
                <a:lnTo>
                  <a:pt x="407418" y="43648"/>
                </a:lnTo>
                <a:lnTo>
                  <a:pt x="409690" y="46217"/>
                </a:lnTo>
                <a:lnTo>
                  <a:pt x="409305" y="50219"/>
                </a:lnTo>
                <a:lnTo>
                  <a:pt x="404333" y="55433"/>
                </a:lnTo>
                <a:lnTo>
                  <a:pt x="403530" y="53699"/>
                </a:lnTo>
                <a:lnTo>
                  <a:pt x="401353" y="53150"/>
                </a:lnTo>
                <a:lnTo>
                  <a:pt x="397978" y="50142"/>
                </a:lnTo>
                <a:lnTo>
                  <a:pt x="391450" y="47687"/>
                </a:lnTo>
                <a:lnTo>
                  <a:pt x="390062" y="42668"/>
                </a:lnTo>
                <a:lnTo>
                  <a:pt x="388706" y="40131"/>
                </a:lnTo>
                <a:lnTo>
                  <a:pt x="384347" y="34282"/>
                </a:lnTo>
                <a:lnTo>
                  <a:pt x="378649" y="35625"/>
                </a:lnTo>
                <a:lnTo>
                  <a:pt x="372997" y="31355"/>
                </a:lnTo>
                <a:lnTo>
                  <a:pt x="372589" y="26586"/>
                </a:lnTo>
                <a:lnTo>
                  <a:pt x="374861" y="23927"/>
                </a:lnTo>
                <a:lnTo>
                  <a:pt x="375551" y="21853"/>
                </a:lnTo>
                <a:lnTo>
                  <a:pt x="374757" y="18046"/>
                </a:lnTo>
                <a:lnTo>
                  <a:pt x="372484" y="15228"/>
                </a:lnTo>
                <a:lnTo>
                  <a:pt x="370252" y="15682"/>
                </a:lnTo>
                <a:lnTo>
                  <a:pt x="370094" y="14529"/>
                </a:lnTo>
                <a:lnTo>
                  <a:pt x="369232" y="14656"/>
                </a:lnTo>
                <a:lnTo>
                  <a:pt x="369386" y="19044"/>
                </a:lnTo>
                <a:lnTo>
                  <a:pt x="368619" y="20156"/>
                </a:lnTo>
                <a:lnTo>
                  <a:pt x="367363" y="19974"/>
                </a:lnTo>
                <a:lnTo>
                  <a:pt x="361910" y="15287"/>
                </a:lnTo>
                <a:lnTo>
                  <a:pt x="356526" y="7799"/>
                </a:lnTo>
                <a:lnTo>
                  <a:pt x="354108" y="6983"/>
                </a:lnTo>
                <a:lnTo>
                  <a:pt x="346709" y="6738"/>
                </a:lnTo>
                <a:lnTo>
                  <a:pt x="341243" y="9533"/>
                </a:lnTo>
                <a:lnTo>
                  <a:pt x="333482" y="5989"/>
                </a:lnTo>
                <a:lnTo>
                  <a:pt x="329830" y="7736"/>
                </a:lnTo>
                <a:lnTo>
                  <a:pt x="328932" y="7536"/>
                </a:lnTo>
                <a:lnTo>
                  <a:pt x="329227" y="6656"/>
                </a:lnTo>
                <a:lnTo>
                  <a:pt x="328560" y="5939"/>
                </a:lnTo>
                <a:lnTo>
                  <a:pt x="328242" y="5748"/>
                </a:lnTo>
                <a:lnTo>
                  <a:pt x="325380" y="5980"/>
                </a:lnTo>
                <a:lnTo>
                  <a:pt x="323443" y="3393"/>
                </a:lnTo>
                <a:lnTo>
                  <a:pt x="325044" y="2082"/>
                </a:lnTo>
                <a:lnTo>
                  <a:pt x="324241" y="680"/>
                </a:lnTo>
                <a:lnTo>
                  <a:pt x="320377" y="2853"/>
                </a:lnTo>
                <a:lnTo>
                  <a:pt x="314030" y="162"/>
                </a:lnTo>
                <a:lnTo>
                  <a:pt x="308460" y="2095"/>
                </a:lnTo>
                <a:lnTo>
                  <a:pt x="303856" y="18695"/>
                </a:lnTo>
                <a:lnTo>
                  <a:pt x="303606" y="19611"/>
                </a:lnTo>
                <a:lnTo>
                  <a:pt x="298689" y="22565"/>
                </a:lnTo>
                <a:lnTo>
                  <a:pt x="284073" y="30203"/>
                </a:lnTo>
                <a:lnTo>
                  <a:pt x="278947" y="29209"/>
                </a:lnTo>
                <a:lnTo>
                  <a:pt x="274887" y="33964"/>
                </a:lnTo>
                <a:lnTo>
                  <a:pt x="267607" y="37554"/>
                </a:lnTo>
                <a:lnTo>
                  <a:pt x="264331" y="31646"/>
                </a:lnTo>
                <a:lnTo>
                  <a:pt x="261737" y="36369"/>
                </a:lnTo>
                <a:lnTo>
                  <a:pt x="256525" y="45867"/>
                </a:lnTo>
                <a:lnTo>
                  <a:pt x="257817" y="56749"/>
                </a:lnTo>
                <a:lnTo>
                  <a:pt x="267588" y="73584"/>
                </a:lnTo>
                <a:lnTo>
                  <a:pt x="252138" y="82129"/>
                </a:lnTo>
                <a:lnTo>
                  <a:pt x="243220" y="90792"/>
                </a:lnTo>
                <a:lnTo>
                  <a:pt x="205197" y="90851"/>
                </a:lnTo>
                <a:lnTo>
                  <a:pt x="197603" y="90910"/>
                </a:lnTo>
                <a:lnTo>
                  <a:pt x="182167" y="96977"/>
                </a:lnTo>
                <a:lnTo>
                  <a:pt x="156886" y="97367"/>
                </a:lnTo>
                <a:lnTo>
                  <a:pt x="154976" y="98583"/>
                </a:lnTo>
                <a:lnTo>
                  <a:pt x="121372" y="109342"/>
                </a:lnTo>
                <a:lnTo>
                  <a:pt x="121181" y="109365"/>
                </a:lnTo>
                <a:lnTo>
                  <a:pt x="96777" y="117610"/>
                </a:lnTo>
                <a:lnTo>
                  <a:pt x="84166" y="121817"/>
                </a:lnTo>
                <a:lnTo>
                  <a:pt x="72222" y="125851"/>
                </a:lnTo>
                <a:lnTo>
                  <a:pt x="69564" y="126708"/>
                </a:lnTo>
                <a:lnTo>
                  <a:pt x="56894" y="130997"/>
                </a:lnTo>
                <a:lnTo>
                  <a:pt x="350" y="149928"/>
                </a:lnTo>
                <a:lnTo>
                  <a:pt x="2346" y="152256"/>
                </a:lnTo>
                <a:lnTo>
                  <a:pt x="60110" y="171370"/>
                </a:lnTo>
                <a:lnTo>
                  <a:pt x="61367" y="171256"/>
                </a:lnTo>
                <a:lnTo>
                  <a:pt x="76050" y="169863"/>
                </a:lnTo>
                <a:lnTo>
                  <a:pt x="102030" y="167417"/>
                </a:lnTo>
                <a:lnTo>
                  <a:pt x="107301" y="166936"/>
                </a:lnTo>
                <a:lnTo>
                  <a:pt x="109433" y="166714"/>
                </a:lnTo>
                <a:lnTo>
                  <a:pt x="123196" y="165425"/>
                </a:lnTo>
                <a:lnTo>
                  <a:pt x="131973" y="164590"/>
                </a:lnTo>
                <a:lnTo>
                  <a:pt x="135974" y="165244"/>
                </a:lnTo>
                <a:lnTo>
                  <a:pt x="147433" y="167118"/>
                </a:lnTo>
                <a:lnTo>
                  <a:pt x="151597" y="167816"/>
                </a:lnTo>
                <a:lnTo>
                  <a:pt x="152971" y="168456"/>
                </a:lnTo>
                <a:lnTo>
                  <a:pt x="158442" y="170022"/>
                </a:lnTo>
                <a:lnTo>
                  <a:pt x="158447" y="176602"/>
                </a:lnTo>
                <a:lnTo>
                  <a:pt x="160610" y="179261"/>
                </a:lnTo>
                <a:lnTo>
                  <a:pt x="161858" y="181856"/>
                </a:lnTo>
                <a:lnTo>
                  <a:pt x="167360" y="185963"/>
                </a:lnTo>
                <a:lnTo>
                  <a:pt x="172450" y="192743"/>
                </a:lnTo>
                <a:lnTo>
                  <a:pt x="174636" y="194712"/>
                </a:lnTo>
                <a:lnTo>
                  <a:pt x="185759" y="200616"/>
                </a:lnTo>
                <a:lnTo>
                  <a:pt x="190341" y="201841"/>
                </a:lnTo>
                <a:lnTo>
                  <a:pt x="192459" y="205834"/>
                </a:lnTo>
                <a:lnTo>
                  <a:pt x="192496" y="205866"/>
                </a:lnTo>
                <a:lnTo>
                  <a:pt x="200243" y="207867"/>
                </a:lnTo>
                <a:lnTo>
                  <a:pt x="210155" y="207055"/>
                </a:lnTo>
                <a:lnTo>
                  <a:pt x="222875" y="208212"/>
                </a:lnTo>
                <a:lnTo>
                  <a:pt x="231716" y="208457"/>
                </a:lnTo>
                <a:lnTo>
                  <a:pt x="238729" y="207300"/>
                </a:lnTo>
                <a:lnTo>
                  <a:pt x="248006" y="205793"/>
                </a:lnTo>
                <a:lnTo>
                  <a:pt x="254615" y="213054"/>
                </a:lnTo>
                <a:lnTo>
                  <a:pt x="261469" y="214524"/>
                </a:lnTo>
                <a:lnTo>
                  <a:pt x="262862" y="213775"/>
                </a:lnTo>
                <a:lnTo>
                  <a:pt x="278738" y="217592"/>
                </a:lnTo>
                <a:lnTo>
                  <a:pt x="283515" y="215609"/>
                </a:lnTo>
                <a:lnTo>
                  <a:pt x="293459" y="213862"/>
                </a:lnTo>
                <a:lnTo>
                  <a:pt x="295459" y="212405"/>
                </a:lnTo>
                <a:lnTo>
                  <a:pt x="306750" y="217397"/>
                </a:lnTo>
                <a:lnTo>
                  <a:pt x="316924" y="216575"/>
                </a:lnTo>
                <a:lnTo>
                  <a:pt x="317387" y="217002"/>
                </a:lnTo>
                <a:lnTo>
                  <a:pt x="321270" y="225923"/>
                </a:lnTo>
                <a:lnTo>
                  <a:pt x="332593" y="235584"/>
                </a:lnTo>
                <a:lnTo>
                  <a:pt x="337174" y="229317"/>
                </a:lnTo>
                <a:lnTo>
                  <a:pt x="344922" y="219221"/>
                </a:lnTo>
                <a:lnTo>
                  <a:pt x="350615" y="214370"/>
                </a:lnTo>
                <a:lnTo>
                  <a:pt x="361008" y="214710"/>
                </a:lnTo>
                <a:lnTo>
                  <a:pt x="371405" y="215568"/>
                </a:lnTo>
                <a:lnTo>
                  <a:pt x="388561" y="206624"/>
                </a:lnTo>
                <a:lnTo>
                  <a:pt x="392856" y="206166"/>
                </a:lnTo>
                <a:lnTo>
                  <a:pt x="397515" y="204845"/>
                </a:lnTo>
                <a:lnTo>
                  <a:pt x="406002" y="198424"/>
                </a:lnTo>
                <a:lnTo>
                  <a:pt x="414322" y="194122"/>
                </a:lnTo>
                <a:lnTo>
                  <a:pt x="432490" y="187338"/>
                </a:lnTo>
                <a:lnTo>
                  <a:pt x="432090" y="186680"/>
                </a:lnTo>
                <a:lnTo>
                  <a:pt x="433025" y="185364"/>
                </a:lnTo>
                <a:lnTo>
                  <a:pt x="434481" y="178603"/>
                </a:lnTo>
                <a:lnTo>
                  <a:pt x="432780" y="173920"/>
                </a:lnTo>
                <a:lnTo>
                  <a:pt x="430176" y="172304"/>
                </a:lnTo>
                <a:lnTo>
                  <a:pt x="432535" y="169759"/>
                </a:lnTo>
                <a:lnTo>
                  <a:pt x="433233" y="167077"/>
                </a:lnTo>
                <a:lnTo>
                  <a:pt x="435057" y="161150"/>
                </a:lnTo>
                <a:lnTo>
                  <a:pt x="432172" y="156422"/>
                </a:lnTo>
                <a:lnTo>
                  <a:pt x="438164" y="155705"/>
                </a:lnTo>
                <a:lnTo>
                  <a:pt x="441258" y="158464"/>
                </a:lnTo>
                <a:lnTo>
                  <a:pt x="444819" y="157488"/>
                </a:lnTo>
                <a:lnTo>
                  <a:pt x="447695" y="158328"/>
                </a:lnTo>
                <a:lnTo>
                  <a:pt x="450943" y="157461"/>
                </a:lnTo>
                <a:lnTo>
                  <a:pt x="452757" y="155614"/>
                </a:lnTo>
                <a:lnTo>
                  <a:pt x="446996" y="151616"/>
                </a:lnTo>
                <a:lnTo>
                  <a:pt x="447074" y="147610"/>
                </a:lnTo>
                <a:lnTo>
                  <a:pt x="444828" y="145690"/>
                </a:lnTo>
                <a:lnTo>
                  <a:pt x="438183" y="140658"/>
                </a:lnTo>
                <a:lnTo>
                  <a:pt x="436985" y="139814"/>
                </a:lnTo>
                <a:lnTo>
                  <a:pt x="436146" y="138003"/>
                </a:lnTo>
                <a:lnTo>
                  <a:pt x="430757" y="138230"/>
                </a:lnTo>
                <a:lnTo>
                  <a:pt x="428679" y="136723"/>
                </a:lnTo>
                <a:lnTo>
                  <a:pt x="426161" y="133170"/>
                </a:lnTo>
                <a:lnTo>
                  <a:pt x="427300" y="130615"/>
                </a:lnTo>
                <a:lnTo>
                  <a:pt x="426338" y="123355"/>
                </a:lnTo>
                <a:lnTo>
                  <a:pt x="421090" y="118772"/>
                </a:lnTo>
                <a:lnTo>
                  <a:pt x="419979" y="115931"/>
                </a:lnTo>
                <a:lnTo>
                  <a:pt x="418337" y="115559"/>
                </a:lnTo>
                <a:lnTo>
                  <a:pt x="415338" y="116825"/>
                </a:lnTo>
                <a:lnTo>
                  <a:pt x="410235" y="112346"/>
                </a:lnTo>
                <a:lnTo>
                  <a:pt x="410162" y="109465"/>
                </a:lnTo>
                <a:lnTo>
                  <a:pt x="407336" y="10583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B7183581-87AF-B95F-2B71-AEB1AB061F33}"/>
              </a:ext>
            </a:extLst>
          </p:cNvPr>
          <p:cNvSpPr>
            <a:spLocks/>
          </p:cNvSpPr>
          <p:nvPr/>
        </p:nvSpPr>
        <p:spPr>
          <a:xfrm flipV="1">
            <a:off x="5444464" y="3531883"/>
            <a:ext cx="316194" cy="252900"/>
          </a:xfrm>
          <a:custGeom>
            <a:avLst/>
            <a:gdLst>
              <a:gd name="connsiteX0" fmla="*/ 119028 w 215327"/>
              <a:gd name="connsiteY0" fmla="*/ 3530 h 172224"/>
              <a:gd name="connsiteX1" fmla="*/ 103727 w 215327"/>
              <a:gd name="connsiteY1" fmla="*/ 603 h 172224"/>
              <a:gd name="connsiteX2" fmla="*/ 102774 w 215327"/>
              <a:gd name="connsiteY2" fmla="*/ 421 h 172224"/>
              <a:gd name="connsiteX3" fmla="*/ 96954 w 215327"/>
              <a:gd name="connsiteY3" fmla="*/ 6258 h 172224"/>
              <a:gd name="connsiteX4" fmla="*/ 92927 w 215327"/>
              <a:gd name="connsiteY4" fmla="*/ 11396 h 172224"/>
              <a:gd name="connsiteX5" fmla="*/ 91290 w 215327"/>
              <a:gd name="connsiteY5" fmla="*/ 13215 h 172224"/>
              <a:gd name="connsiteX6" fmla="*/ 90236 w 215327"/>
              <a:gd name="connsiteY6" fmla="*/ 13980 h 172224"/>
              <a:gd name="connsiteX7" fmla="*/ 89482 w 215327"/>
              <a:gd name="connsiteY7" fmla="*/ 15931 h 172224"/>
              <a:gd name="connsiteX8" fmla="*/ 89319 w 215327"/>
              <a:gd name="connsiteY8" fmla="*/ 16356 h 172224"/>
              <a:gd name="connsiteX9" fmla="*/ 89070 w 215327"/>
              <a:gd name="connsiteY9" fmla="*/ 32979 h 172224"/>
              <a:gd name="connsiteX10" fmla="*/ 80096 w 215327"/>
              <a:gd name="connsiteY10" fmla="*/ 28538 h 172224"/>
              <a:gd name="connsiteX11" fmla="*/ 81830 w 215327"/>
              <a:gd name="connsiteY11" fmla="*/ 26118 h 172224"/>
              <a:gd name="connsiteX12" fmla="*/ 75910 w 215327"/>
              <a:gd name="connsiteY12" fmla="*/ 21418 h 172224"/>
              <a:gd name="connsiteX13" fmla="*/ 61829 w 215327"/>
              <a:gd name="connsiteY13" fmla="*/ 37926 h 172224"/>
              <a:gd name="connsiteX14" fmla="*/ 50161 w 215327"/>
              <a:gd name="connsiteY14" fmla="*/ 37859 h 172224"/>
              <a:gd name="connsiteX15" fmla="*/ 27220 w 215327"/>
              <a:gd name="connsiteY15" fmla="*/ 69048 h 172224"/>
              <a:gd name="connsiteX16" fmla="*/ 20542 w 215327"/>
              <a:gd name="connsiteY16" fmla="*/ 78420 h 172224"/>
              <a:gd name="connsiteX17" fmla="*/ 20107 w 215327"/>
              <a:gd name="connsiteY17" fmla="*/ 78635 h 172224"/>
              <a:gd name="connsiteX18" fmla="*/ 432 w 215327"/>
              <a:gd name="connsiteY18" fmla="*/ 105170 h 172224"/>
              <a:gd name="connsiteX19" fmla="*/ 3838 w 215327"/>
              <a:gd name="connsiteY19" fmla="*/ 112207 h 172224"/>
              <a:gd name="connsiteX20" fmla="*/ 7351 w 215327"/>
              <a:gd name="connsiteY20" fmla="*/ 113904 h 172224"/>
              <a:gd name="connsiteX21" fmla="*/ 16118 w 215327"/>
              <a:gd name="connsiteY21" fmla="*/ 120840 h 172224"/>
              <a:gd name="connsiteX22" fmla="*/ 26912 w 215327"/>
              <a:gd name="connsiteY22" fmla="*/ 119402 h 172224"/>
              <a:gd name="connsiteX23" fmla="*/ 34764 w 215327"/>
              <a:gd name="connsiteY23" fmla="*/ 138696 h 172224"/>
              <a:gd name="connsiteX24" fmla="*/ 36972 w 215327"/>
              <a:gd name="connsiteY24" fmla="*/ 143612 h 172224"/>
              <a:gd name="connsiteX25" fmla="*/ 37129 w 215327"/>
              <a:gd name="connsiteY25" fmla="*/ 152074 h 172224"/>
              <a:gd name="connsiteX26" fmla="*/ 39020 w 215327"/>
              <a:gd name="connsiteY26" fmla="*/ 156754 h 172224"/>
              <a:gd name="connsiteX27" fmla="*/ 40578 w 215327"/>
              <a:gd name="connsiteY27" fmla="*/ 163134 h 172224"/>
              <a:gd name="connsiteX28" fmla="*/ 41314 w 215327"/>
              <a:gd name="connsiteY28" fmla="*/ 172646 h 172224"/>
              <a:gd name="connsiteX29" fmla="*/ 42838 w 215327"/>
              <a:gd name="connsiteY29" fmla="*/ 171255 h 172224"/>
              <a:gd name="connsiteX30" fmla="*/ 57888 w 215327"/>
              <a:gd name="connsiteY30" fmla="*/ 163893 h 172224"/>
              <a:gd name="connsiteX31" fmla="*/ 58514 w 215327"/>
              <a:gd name="connsiteY31" fmla="*/ 163577 h 172224"/>
              <a:gd name="connsiteX32" fmla="*/ 83240 w 215327"/>
              <a:gd name="connsiteY32" fmla="*/ 155241 h 172224"/>
              <a:gd name="connsiteX33" fmla="*/ 102549 w 215327"/>
              <a:gd name="connsiteY33" fmla="*/ 154838 h 172224"/>
              <a:gd name="connsiteX34" fmla="*/ 117096 w 215327"/>
              <a:gd name="connsiteY34" fmla="*/ 154589 h 172224"/>
              <a:gd name="connsiteX35" fmla="*/ 133924 w 215327"/>
              <a:gd name="connsiteY35" fmla="*/ 159449 h 172224"/>
              <a:gd name="connsiteX36" fmla="*/ 158762 w 215327"/>
              <a:gd name="connsiteY36" fmla="*/ 159203 h 172224"/>
              <a:gd name="connsiteX37" fmla="*/ 158758 w 215327"/>
              <a:gd name="connsiteY37" fmla="*/ 158608 h 172224"/>
              <a:gd name="connsiteX38" fmla="*/ 158732 w 215327"/>
              <a:gd name="connsiteY38" fmla="*/ 154141 h 172224"/>
              <a:gd name="connsiteX39" fmla="*/ 158714 w 215327"/>
              <a:gd name="connsiteY39" fmla="*/ 151163 h 172224"/>
              <a:gd name="connsiteX40" fmla="*/ 169658 w 215327"/>
              <a:gd name="connsiteY40" fmla="*/ 127314 h 172224"/>
              <a:gd name="connsiteX41" fmla="*/ 181078 w 215327"/>
              <a:gd name="connsiteY41" fmla="*/ 109944 h 172224"/>
              <a:gd name="connsiteX42" fmla="*/ 181247 w 215327"/>
              <a:gd name="connsiteY42" fmla="*/ 109696 h 172224"/>
              <a:gd name="connsiteX43" fmla="*/ 184758 w 215327"/>
              <a:gd name="connsiteY43" fmla="*/ 104335 h 172224"/>
              <a:gd name="connsiteX44" fmla="*/ 190480 w 215327"/>
              <a:gd name="connsiteY44" fmla="*/ 95481 h 172224"/>
              <a:gd name="connsiteX45" fmla="*/ 194454 w 215327"/>
              <a:gd name="connsiteY45" fmla="*/ 89483 h 172224"/>
              <a:gd name="connsiteX46" fmla="*/ 197579 w 215327"/>
              <a:gd name="connsiteY46" fmla="*/ 87456 h 172224"/>
              <a:gd name="connsiteX47" fmla="*/ 209647 w 215327"/>
              <a:gd name="connsiteY47" fmla="*/ 79764 h 172224"/>
              <a:gd name="connsiteX48" fmla="*/ 215759 w 215327"/>
              <a:gd name="connsiteY48" fmla="*/ 75162 h 172224"/>
              <a:gd name="connsiteX49" fmla="*/ 214443 w 215327"/>
              <a:gd name="connsiteY49" fmla="*/ 67811 h 172224"/>
              <a:gd name="connsiteX50" fmla="*/ 210688 w 215327"/>
              <a:gd name="connsiteY50" fmla="*/ 56206 h 172224"/>
              <a:gd name="connsiteX51" fmla="*/ 215379 w 215327"/>
              <a:gd name="connsiteY51" fmla="*/ 40635 h 172224"/>
              <a:gd name="connsiteX52" fmla="*/ 206836 w 215327"/>
              <a:gd name="connsiteY52" fmla="*/ 38976 h 172224"/>
              <a:gd name="connsiteX53" fmla="*/ 199169 w 215327"/>
              <a:gd name="connsiteY53" fmla="*/ 46907 h 172224"/>
              <a:gd name="connsiteX54" fmla="*/ 198282 w 215327"/>
              <a:gd name="connsiteY54" fmla="*/ 45888 h 172224"/>
              <a:gd name="connsiteX55" fmla="*/ 194963 w 215327"/>
              <a:gd name="connsiteY55" fmla="*/ 45409 h 172224"/>
              <a:gd name="connsiteX56" fmla="*/ 189750 w 215327"/>
              <a:gd name="connsiteY56" fmla="*/ 35457 h 172224"/>
              <a:gd name="connsiteX57" fmla="*/ 188500 w 215327"/>
              <a:gd name="connsiteY57" fmla="*/ 33051 h 172224"/>
              <a:gd name="connsiteX58" fmla="*/ 179637 w 215327"/>
              <a:gd name="connsiteY58" fmla="*/ 27549 h 172224"/>
              <a:gd name="connsiteX59" fmla="*/ 158018 w 215327"/>
              <a:gd name="connsiteY59" fmla="*/ 17834 h 172224"/>
              <a:gd name="connsiteX60" fmla="*/ 156022 w 215327"/>
              <a:gd name="connsiteY60" fmla="*/ 20699 h 172224"/>
              <a:gd name="connsiteX61" fmla="*/ 155305 w 215327"/>
              <a:gd name="connsiteY61" fmla="*/ 21720 h 172224"/>
              <a:gd name="connsiteX62" fmla="*/ 146461 w 215327"/>
              <a:gd name="connsiteY62" fmla="*/ 36021 h 172224"/>
              <a:gd name="connsiteX63" fmla="*/ 141053 w 215327"/>
              <a:gd name="connsiteY63" fmla="*/ 33591 h 172224"/>
              <a:gd name="connsiteX64" fmla="*/ 141133 w 215327"/>
              <a:gd name="connsiteY64" fmla="*/ 27589 h 172224"/>
              <a:gd name="connsiteX65" fmla="*/ 141355 w 215327"/>
              <a:gd name="connsiteY65" fmla="*/ 18163 h 172224"/>
              <a:gd name="connsiteX66" fmla="*/ 141945 w 215327"/>
              <a:gd name="connsiteY66" fmla="*/ 9182 h 172224"/>
              <a:gd name="connsiteX67" fmla="*/ 137946 w 215327"/>
              <a:gd name="connsiteY67" fmla="*/ 4312 h 172224"/>
              <a:gd name="connsiteX68" fmla="*/ 126334 w 215327"/>
              <a:gd name="connsiteY68" fmla="*/ 4992 h 172224"/>
              <a:gd name="connsiteX69" fmla="*/ 120881 w 215327"/>
              <a:gd name="connsiteY69" fmla="*/ 3901 h 172224"/>
              <a:gd name="connsiteX70" fmla="*/ 119028 w 215327"/>
              <a:gd name="connsiteY70" fmla="*/ 3530 h 172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15327" h="172224">
                <a:moveTo>
                  <a:pt x="119028" y="3530"/>
                </a:moveTo>
                <a:lnTo>
                  <a:pt x="103727" y="603"/>
                </a:lnTo>
                <a:lnTo>
                  <a:pt x="102774" y="421"/>
                </a:lnTo>
                <a:lnTo>
                  <a:pt x="96954" y="6258"/>
                </a:lnTo>
                <a:lnTo>
                  <a:pt x="92927" y="11396"/>
                </a:lnTo>
                <a:lnTo>
                  <a:pt x="91290" y="13215"/>
                </a:lnTo>
                <a:lnTo>
                  <a:pt x="90236" y="13980"/>
                </a:lnTo>
                <a:lnTo>
                  <a:pt x="89482" y="15931"/>
                </a:lnTo>
                <a:lnTo>
                  <a:pt x="89319" y="16356"/>
                </a:lnTo>
                <a:lnTo>
                  <a:pt x="89070" y="32979"/>
                </a:lnTo>
                <a:lnTo>
                  <a:pt x="80096" y="28538"/>
                </a:lnTo>
                <a:lnTo>
                  <a:pt x="81830" y="26118"/>
                </a:lnTo>
                <a:lnTo>
                  <a:pt x="75910" y="21418"/>
                </a:lnTo>
                <a:lnTo>
                  <a:pt x="61829" y="37926"/>
                </a:lnTo>
                <a:lnTo>
                  <a:pt x="50161" y="37859"/>
                </a:lnTo>
                <a:lnTo>
                  <a:pt x="27220" y="69048"/>
                </a:lnTo>
                <a:lnTo>
                  <a:pt x="20542" y="78420"/>
                </a:lnTo>
                <a:lnTo>
                  <a:pt x="20107" y="78635"/>
                </a:lnTo>
                <a:lnTo>
                  <a:pt x="432" y="105170"/>
                </a:lnTo>
                <a:lnTo>
                  <a:pt x="3838" y="112207"/>
                </a:lnTo>
                <a:lnTo>
                  <a:pt x="7351" y="113904"/>
                </a:lnTo>
                <a:lnTo>
                  <a:pt x="16118" y="120840"/>
                </a:lnTo>
                <a:lnTo>
                  <a:pt x="26912" y="119402"/>
                </a:lnTo>
                <a:lnTo>
                  <a:pt x="34764" y="138696"/>
                </a:lnTo>
                <a:lnTo>
                  <a:pt x="36972" y="143612"/>
                </a:lnTo>
                <a:lnTo>
                  <a:pt x="37129" y="152074"/>
                </a:lnTo>
                <a:lnTo>
                  <a:pt x="39020" y="156754"/>
                </a:lnTo>
                <a:lnTo>
                  <a:pt x="40578" y="163134"/>
                </a:lnTo>
                <a:lnTo>
                  <a:pt x="41314" y="172646"/>
                </a:lnTo>
                <a:lnTo>
                  <a:pt x="42838" y="171255"/>
                </a:lnTo>
                <a:lnTo>
                  <a:pt x="57888" y="163893"/>
                </a:lnTo>
                <a:lnTo>
                  <a:pt x="58514" y="163577"/>
                </a:lnTo>
                <a:lnTo>
                  <a:pt x="83240" y="155241"/>
                </a:lnTo>
                <a:lnTo>
                  <a:pt x="102549" y="154838"/>
                </a:lnTo>
                <a:lnTo>
                  <a:pt x="117096" y="154589"/>
                </a:lnTo>
                <a:lnTo>
                  <a:pt x="133924" y="159449"/>
                </a:lnTo>
                <a:lnTo>
                  <a:pt x="158762" y="159203"/>
                </a:lnTo>
                <a:lnTo>
                  <a:pt x="158758" y="158608"/>
                </a:lnTo>
                <a:lnTo>
                  <a:pt x="158732" y="154141"/>
                </a:lnTo>
                <a:lnTo>
                  <a:pt x="158714" y="151163"/>
                </a:lnTo>
                <a:lnTo>
                  <a:pt x="169658" y="127314"/>
                </a:lnTo>
                <a:lnTo>
                  <a:pt x="181078" y="109944"/>
                </a:lnTo>
                <a:lnTo>
                  <a:pt x="181247" y="109696"/>
                </a:lnTo>
                <a:lnTo>
                  <a:pt x="184758" y="104335"/>
                </a:lnTo>
                <a:lnTo>
                  <a:pt x="190480" y="95481"/>
                </a:lnTo>
                <a:lnTo>
                  <a:pt x="194454" y="89483"/>
                </a:lnTo>
                <a:lnTo>
                  <a:pt x="197579" y="87456"/>
                </a:lnTo>
                <a:lnTo>
                  <a:pt x="209647" y="79764"/>
                </a:lnTo>
                <a:lnTo>
                  <a:pt x="215759" y="75162"/>
                </a:lnTo>
                <a:lnTo>
                  <a:pt x="214443" y="67811"/>
                </a:lnTo>
                <a:lnTo>
                  <a:pt x="210688" y="56206"/>
                </a:lnTo>
                <a:lnTo>
                  <a:pt x="215379" y="40635"/>
                </a:lnTo>
                <a:lnTo>
                  <a:pt x="206836" y="38976"/>
                </a:lnTo>
                <a:lnTo>
                  <a:pt x="199169" y="46907"/>
                </a:lnTo>
                <a:lnTo>
                  <a:pt x="198282" y="45888"/>
                </a:lnTo>
                <a:lnTo>
                  <a:pt x="194963" y="45409"/>
                </a:lnTo>
                <a:lnTo>
                  <a:pt x="189750" y="35457"/>
                </a:lnTo>
                <a:lnTo>
                  <a:pt x="188500" y="33051"/>
                </a:lnTo>
                <a:lnTo>
                  <a:pt x="179637" y="27549"/>
                </a:lnTo>
                <a:lnTo>
                  <a:pt x="158018" y="17834"/>
                </a:lnTo>
                <a:lnTo>
                  <a:pt x="156022" y="20699"/>
                </a:lnTo>
                <a:lnTo>
                  <a:pt x="155305" y="21720"/>
                </a:lnTo>
                <a:lnTo>
                  <a:pt x="146461" y="36021"/>
                </a:lnTo>
                <a:lnTo>
                  <a:pt x="141053" y="33591"/>
                </a:lnTo>
                <a:lnTo>
                  <a:pt x="141133" y="27589"/>
                </a:lnTo>
                <a:lnTo>
                  <a:pt x="141355" y="18163"/>
                </a:lnTo>
                <a:lnTo>
                  <a:pt x="141945" y="9182"/>
                </a:lnTo>
                <a:lnTo>
                  <a:pt x="137946" y="4312"/>
                </a:lnTo>
                <a:lnTo>
                  <a:pt x="126334" y="4992"/>
                </a:lnTo>
                <a:lnTo>
                  <a:pt x="120881" y="3901"/>
                </a:lnTo>
                <a:lnTo>
                  <a:pt x="119028" y="353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3FF822B1-E86B-8F0A-FA22-F6B6B04257AB}"/>
              </a:ext>
            </a:extLst>
          </p:cNvPr>
          <p:cNvSpPr>
            <a:spLocks/>
          </p:cNvSpPr>
          <p:nvPr/>
        </p:nvSpPr>
        <p:spPr>
          <a:xfrm flipV="1">
            <a:off x="4989983" y="3092028"/>
            <a:ext cx="572780" cy="568694"/>
          </a:xfrm>
          <a:custGeom>
            <a:avLst/>
            <a:gdLst>
              <a:gd name="connsiteX0" fmla="*/ 210763 w 390062"/>
              <a:gd name="connsiteY0" fmla="*/ 73697 h 387279"/>
              <a:gd name="connsiteX1" fmla="*/ 194540 w 390062"/>
              <a:gd name="connsiteY1" fmla="*/ 62351 h 387279"/>
              <a:gd name="connsiteX2" fmla="*/ 178932 w 390062"/>
              <a:gd name="connsiteY2" fmla="*/ 51338 h 387279"/>
              <a:gd name="connsiteX3" fmla="*/ 160799 w 390062"/>
              <a:gd name="connsiteY3" fmla="*/ 38720 h 387279"/>
              <a:gd name="connsiteX4" fmla="*/ 135320 w 390062"/>
              <a:gd name="connsiteY4" fmla="*/ 33374 h 387279"/>
              <a:gd name="connsiteX5" fmla="*/ 119215 w 390062"/>
              <a:gd name="connsiteY5" fmla="*/ 46726 h 387279"/>
              <a:gd name="connsiteX6" fmla="*/ 104012 w 390062"/>
              <a:gd name="connsiteY6" fmla="*/ 59319 h 387279"/>
              <a:gd name="connsiteX7" fmla="*/ 96096 w 390062"/>
              <a:gd name="connsiteY7" fmla="*/ 84051 h 387279"/>
              <a:gd name="connsiteX8" fmla="*/ 95015 w 390062"/>
              <a:gd name="connsiteY8" fmla="*/ 87415 h 387279"/>
              <a:gd name="connsiteX9" fmla="*/ 93114 w 390062"/>
              <a:gd name="connsiteY9" fmla="*/ 93446 h 387279"/>
              <a:gd name="connsiteX10" fmla="*/ 92580 w 390062"/>
              <a:gd name="connsiteY10" fmla="*/ 95165 h 387279"/>
              <a:gd name="connsiteX11" fmla="*/ 90068 w 390062"/>
              <a:gd name="connsiteY11" fmla="*/ 102876 h 387279"/>
              <a:gd name="connsiteX12" fmla="*/ 85143 w 390062"/>
              <a:gd name="connsiteY12" fmla="*/ 110913 h 387279"/>
              <a:gd name="connsiteX13" fmla="*/ 84664 w 390062"/>
              <a:gd name="connsiteY13" fmla="*/ 111707 h 387279"/>
              <a:gd name="connsiteX14" fmla="*/ 82353 w 390062"/>
              <a:gd name="connsiteY14" fmla="*/ 115465 h 387279"/>
              <a:gd name="connsiteX15" fmla="*/ 79324 w 390062"/>
              <a:gd name="connsiteY15" fmla="*/ 120441 h 387279"/>
              <a:gd name="connsiteX16" fmla="*/ 74209 w 390062"/>
              <a:gd name="connsiteY16" fmla="*/ 128838 h 387279"/>
              <a:gd name="connsiteX17" fmla="*/ 73534 w 390062"/>
              <a:gd name="connsiteY17" fmla="*/ 129976 h 387279"/>
              <a:gd name="connsiteX18" fmla="*/ 67017 w 390062"/>
              <a:gd name="connsiteY18" fmla="*/ 140667 h 387279"/>
              <a:gd name="connsiteX19" fmla="*/ 81829 w 390062"/>
              <a:gd name="connsiteY19" fmla="*/ 156130 h 387279"/>
              <a:gd name="connsiteX20" fmla="*/ 57007 w 390062"/>
              <a:gd name="connsiteY20" fmla="*/ 196021 h 387279"/>
              <a:gd name="connsiteX21" fmla="*/ 52634 w 390062"/>
              <a:gd name="connsiteY21" fmla="*/ 203263 h 387279"/>
              <a:gd name="connsiteX22" fmla="*/ 47215 w 390062"/>
              <a:gd name="connsiteY22" fmla="*/ 211945 h 387279"/>
              <a:gd name="connsiteX23" fmla="*/ 40448 w 390062"/>
              <a:gd name="connsiteY23" fmla="*/ 222980 h 387279"/>
              <a:gd name="connsiteX24" fmla="*/ 20691 w 390062"/>
              <a:gd name="connsiteY24" fmla="*/ 254341 h 387279"/>
              <a:gd name="connsiteX25" fmla="*/ 17428 w 390062"/>
              <a:gd name="connsiteY25" fmla="*/ 259286 h 387279"/>
              <a:gd name="connsiteX26" fmla="*/ 10819 w 390062"/>
              <a:gd name="connsiteY26" fmla="*/ 269371 h 387279"/>
              <a:gd name="connsiteX27" fmla="*/ 6094 w 390062"/>
              <a:gd name="connsiteY27" fmla="*/ 276574 h 387279"/>
              <a:gd name="connsiteX28" fmla="*/ 457 w 390062"/>
              <a:gd name="connsiteY28" fmla="*/ 285219 h 387279"/>
              <a:gd name="connsiteX29" fmla="*/ 3549 w 390062"/>
              <a:gd name="connsiteY29" fmla="*/ 287283 h 387279"/>
              <a:gd name="connsiteX30" fmla="*/ 7654 w 390062"/>
              <a:gd name="connsiteY30" fmla="*/ 290058 h 387279"/>
              <a:gd name="connsiteX31" fmla="*/ 16065 w 390062"/>
              <a:gd name="connsiteY31" fmla="*/ 295694 h 387279"/>
              <a:gd name="connsiteX32" fmla="*/ 17459 w 390062"/>
              <a:gd name="connsiteY32" fmla="*/ 296661 h 387279"/>
              <a:gd name="connsiteX33" fmla="*/ 22671 w 390062"/>
              <a:gd name="connsiteY33" fmla="*/ 300172 h 387279"/>
              <a:gd name="connsiteX34" fmla="*/ 28980 w 390062"/>
              <a:gd name="connsiteY34" fmla="*/ 304416 h 387279"/>
              <a:gd name="connsiteX35" fmla="*/ 34848 w 390062"/>
              <a:gd name="connsiteY35" fmla="*/ 308993 h 387279"/>
              <a:gd name="connsiteX36" fmla="*/ 15152 w 390062"/>
              <a:gd name="connsiteY36" fmla="*/ 344780 h 387279"/>
              <a:gd name="connsiteX37" fmla="*/ 18105 w 390062"/>
              <a:gd name="connsiteY37" fmla="*/ 346841 h 387279"/>
              <a:gd name="connsiteX38" fmla="*/ 21213 w 390062"/>
              <a:gd name="connsiteY38" fmla="*/ 349035 h 387279"/>
              <a:gd name="connsiteX39" fmla="*/ 27313 w 390062"/>
              <a:gd name="connsiteY39" fmla="*/ 353319 h 387279"/>
              <a:gd name="connsiteX40" fmla="*/ 14200 w 390062"/>
              <a:gd name="connsiteY40" fmla="*/ 372156 h 387279"/>
              <a:gd name="connsiteX41" fmla="*/ 14211 w 390062"/>
              <a:gd name="connsiteY41" fmla="*/ 372255 h 387279"/>
              <a:gd name="connsiteX42" fmla="*/ 14321 w 390062"/>
              <a:gd name="connsiteY42" fmla="*/ 373193 h 387279"/>
              <a:gd name="connsiteX43" fmla="*/ 14372 w 390062"/>
              <a:gd name="connsiteY43" fmla="*/ 373638 h 387279"/>
              <a:gd name="connsiteX44" fmla="*/ 14752 w 390062"/>
              <a:gd name="connsiteY44" fmla="*/ 376899 h 387279"/>
              <a:gd name="connsiteX45" fmla="*/ 14844 w 390062"/>
              <a:gd name="connsiteY45" fmla="*/ 377689 h 387279"/>
              <a:gd name="connsiteX46" fmla="*/ 15189 w 390062"/>
              <a:gd name="connsiteY46" fmla="*/ 380653 h 387279"/>
              <a:gd name="connsiteX47" fmla="*/ 23858 w 390062"/>
              <a:gd name="connsiteY47" fmla="*/ 382599 h 387279"/>
              <a:gd name="connsiteX48" fmla="*/ 27009 w 390062"/>
              <a:gd name="connsiteY48" fmla="*/ 383312 h 387279"/>
              <a:gd name="connsiteX49" fmla="*/ 30646 w 390062"/>
              <a:gd name="connsiteY49" fmla="*/ 384149 h 387279"/>
              <a:gd name="connsiteX50" fmla="*/ 46190 w 390062"/>
              <a:gd name="connsiteY50" fmla="*/ 387638 h 387279"/>
              <a:gd name="connsiteX51" fmla="*/ 59741 w 390062"/>
              <a:gd name="connsiteY51" fmla="*/ 384794 h 387279"/>
              <a:gd name="connsiteX52" fmla="*/ 76640 w 390062"/>
              <a:gd name="connsiteY52" fmla="*/ 381403 h 387279"/>
              <a:gd name="connsiteX53" fmla="*/ 78347 w 390062"/>
              <a:gd name="connsiteY53" fmla="*/ 374981 h 387279"/>
              <a:gd name="connsiteX54" fmla="*/ 79722 w 390062"/>
              <a:gd name="connsiteY54" fmla="*/ 357299 h 387279"/>
              <a:gd name="connsiteX55" fmla="*/ 79784 w 390062"/>
              <a:gd name="connsiteY55" fmla="*/ 356343 h 387279"/>
              <a:gd name="connsiteX56" fmla="*/ 92935 w 390062"/>
              <a:gd name="connsiteY56" fmla="*/ 345296 h 387279"/>
              <a:gd name="connsiteX57" fmla="*/ 93334 w 390062"/>
              <a:gd name="connsiteY57" fmla="*/ 344508 h 387279"/>
              <a:gd name="connsiteX58" fmla="*/ 107747 w 390062"/>
              <a:gd name="connsiteY58" fmla="*/ 351370 h 387279"/>
              <a:gd name="connsiteX59" fmla="*/ 110988 w 390062"/>
              <a:gd name="connsiteY59" fmla="*/ 341605 h 387279"/>
              <a:gd name="connsiteX60" fmla="*/ 113101 w 390062"/>
              <a:gd name="connsiteY60" fmla="*/ 335268 h 387279"/>
              <a:gd name="connsiteX61" fmla="*/ 113781 w 390062"/>
              <a:gd name="connsiteY61" fmla="*/ 333857 h 387279"/>
              <a:gd name="connsiteX62" fmla="*/ 117530 w 390062"/>
              <a:gd name="connsiteY62" fmla="*/ 326350 h 387279"/>
              <a:gd name="connsiteX63" fmla="*/ 118221 w 390062"/>
              <a:gd name="connsiteY63" fmla="*/ 324491 h 387279"/>
              <a:gd name="connsiteX64" fmla="*/ 124547 w 390062"/>
              <a:gd name="connsiteY64" fmla="*/ 326118 h 387279"/>
              <a:gd name="connsiteX65" fmla="*/ 126133 w 390062"/>
              <a:gd name="connsiteY65" fmla="*/ 326625 h 387279"/>
              <a:gd name="connsiteX66" fmla="*/ 128315 w 390062"/>
              <a:gd name="connsiteY66" fmla="*/ 323787 h 387279"/>
              <a:gd name="connsiteX67" fmla="*/ 130845 w 390062"/>
              <a:gd name="connsiteY67" fmla="*/ 322366 h 387279"/>
              <a:gd name="connsiteX68" fmla="*/ 132625 w 390062"/>
              <a:gd name="connsiteY68" fmla="*/ 321263 h 387279"/>
              <a:gd name="connsiteX69" fmla="*/ 133156 w 390062"/>
              <a:gd name="connsiteY69" fmla="*/ 319296 h 387279"/>
              <a:gd name="connsiteX70" fmla="*/ 134086 w 390062"/>
              <a:gd name="connsiteY70" fmla="*/ 316046 h 387279"/>
              <a:gd name="connsiteX71" fmla="*/ 133576 w 390062"/>
              <a:gd name="connsiteY71" fmla="*/ 310103 h 387279"/>
              <a:gd name="connsiteX72" fmla="*/ 133991 w 390062"/>
              <a:gd name="connsiteY72" fmla="*/ 309369 h 387279"/>
              <a:gd name="connsiteX73" fmla="*/ 140382 w 390062"/>
              <a:gd name="connsiteY73" fmla="*/ 308596 h 387279"/>
              <a:gd name="connsiteX74" fmla="*/ 145263 w 390062"/>
              <a:gd name="connsiteY74" fmla="*/ 308258 h 387279"/>
              <a:gd name="connsiteX75" fmla="*/ 148270 w 390062"/>
              <a:gd name="connsiteY75" fmla="*/ 307409 h 387279"/>
              <a:gd name="connsiteX76" fmla="*/ 150873 w 390062"/>
              <a:gd name="connsiteY76" fmla="*/ 306694 h 387279"/>
              <a:gd name="connsiteX77" fmla="*/ 157428 w 390062"/>
              <a:gd name="connsiteY77" fmla="*/ 304937 h 387279"/>
              <a:gd name="connsiteX78" fmla="*/ 158963 w 390062"/>
              <a:gd name="connsiteY78" fmla="*/ 303193 h 387279"/>
              <a:gd name="connsiteX79" fmla="*/ 161834 w 390062"/>
              <a:gd name="connsiteY79" fmla="*/ 296506 h 387279"/>
              <a:gd name="connsiteX80" fmla="*/ 160730 w 390062"/>
              <a:gd name="connsiteY80" fmla="*/ 289789 h 387279"/>
              <a:gd name="connsiteX81" fmla="*/ 158272 w 390062"/>
              <a:gd name="connsiteY81" fmla="*/ 274878 h 387279"/>
              <a:gd name="connsiteX82" fmla="*/ 158526 w 390062"/>
              <a:gd name="connsiteY82" fmla="*/ 274834 h 387279"/>
              <a:gd name="connsiteX83" fmla="*/ 170831 w 390062"/>
              <a:gd name="connsiteY83" fmla="*/ 272198 h 387279"/>
              <a:gd name="connsiteX84" fmla="*/ 177459 w 390062"/>
              <a:gd name="connsiteY84" fmla="*/ 270646 h 387279"/>
              <a:gd name="connsiteX85" fmla="*/ 180549 w 390062"/>
              <a:gd name="connsiteY85" fmla="*/ 271810 h 387279"/>
              <a:gd name="connsiteX86" fmla="*/ 182414 w 390062"/>
              <a:gd name="connsiteY86" fmla="*/ 272518 h 387279"/>
              <a:gd name="connsiteX87" fmla="*/ 199711 w 390062"/>
              <a:gd name="connsiteY87" fmla="*/ 272017 h 387279"/>
              <a:gd name="connsiteX88" fmla="*/ 198450 w 390062"/>
              <a:gd name="connsiteY88" fmla="*/ 261222 h 387279"/>
              <a:gd name="connsiteX89" fmla="*/ 198100 w 390062"/>
              <a:gd name="connsiteY89" fmla="*/ 255693 h 387279"/>
              <a:gd name="connsiteX90" fmla="*/ 202781 w 390062"/>
              <a:gd name="connsiteY90" fmla="*/ 255366 h 387279"/>
              <a:gd name="connsiteX91" fmla="*/ 205586 w 390062"/>
              <a:gd name="connsiteY91" fmla="*/ 255173 h 387279"/>
              <a:gd name="connsiteX92" fmla="*/ 212538 w 390062"/>
              <a:gd name="connsiteY92" fmla="*/ 248977 h 387279"/>
              <a:gd name="connsiteX93" fmla="*/ 212848 w 390062"/>
              <a:gd name="connsiteY93" fmla="*/ 248782 h 387279"/>
              <a:gd name="connsiteX94" fmla="*/ 215219 w 390062"/>
              <a:gd name="connsiteY94" fmla="*/ 247057 h 387279"/>
              <a:gd name="connsiteX95" fmla="*/ 220835 w 390062"/>
              <a:gd name="connsiteY95" fmla="*/ 244574 h 387279"/>
              <a:gd name="connsiteX96" fmla="*/ 222385 w 390062"/>
              <a:gd name="connsiteY96" fmla="*/ 243055 h 387279"/>
              <a:gd name="connsiteX97" fmla="*/ 223654 w 390062"/>
              <a:gd name="connsiteY97" fmla="*/ 240385 h 387279"/>
              <a:gd name="connsiteX98" fmla="*/ 226759 w 390062"/>
              <a:gd name="connsiteY98" fmla="*/ 238122 h 387279"/>
              <a:gd name="connsiteX99" fmla="*/ 227388 w 390062"/>
              <a:gd name="connsiteY99" fmla="*/ 237311 h 387279"/>
              <a:gd name="connsiteX100" fmla="*/ 229460 w 390062"/>
              <a:gd name="connsiteY100" fmla="*/ 235787 h 387279"/>
              <a:gd name="connsiteX101" fmla="*/ 230534 w 390062"/>
              <a:gd name="connsiteY101" fmla="*/ 232733 h 387279"/>
              <a:gd name="connsiteX102" fmla="*/ 230948 w 390062"/>
              <a:gd name="connsiteY102" fmla="*/ 230766 h 387279"/>
              <a:gd name="connsiteX103" fmla="*/ 229993 w 390062"/>
              <a:gd name="connsiteY103" fmla="*/ 228387 h 387279"/>
              <a:gd name="connsiteX104" fmla="*/ 238041 w 390062"/>
              <a:gd name="connsiteY104" fmla="*/ 228665 h 387279"/>
              <a:gd name="connsiteX105" fmla="*/ 248260 w 390062"/>
              <a:gd name="connsiteY105" fmla="*/ 229330 h 387279"/>
              <a:gd name="connsiteX106" fmla="*/ 248585 w 390062"/>
              <a:gd name="connsiteY106" fmla="*/ 229361 h 387279"/>
              <a:gd name="connsiteX107" fmla="*/ 252137 w 390062"/>
              <a:gd name="connsiteY107" fmla="*/ 229804 h 387279"/>
              <a:gd name="connsiteX108" fmla="*/ 251417 w 390062"/>
              <a:gd name="connsiteY108" fmla="*/ 221287 h 387279"/>
              <a:gd name="connsiteX109" fmla="*/ 251254 w 390062"/>
              <a:gd name="connsiteY109" fmla="*/ 219256 h 387279"/>
              <a:gd name="connsiteX110" fmla="*/ 251763 w 390062"/>
              <a:gd name="connsiteY110" fmla="*/ 213853 h 387279"/>
              <a:gd name="connsiteX111" fmla="*/ 251971 w 390062"/>
              <a:gd name="connsiteY111" fmla="*/ 211752 h 387279"/>
              <a:gd name="connsiteX112" fmla="*/ 256532 w 390062"/>
              <a:gd name="connsiteY112" fmla="*/ 165357 h 387279"/>
              <a:gd name="connsiteX113" fmla="*/ 272907 w 390062"/>
              <a:gd name="connsiteY113" fmla="*/ 163318 h 387279"/>
              <a:gd name="connsiteX114" fmla="*/ 275617 w 390062"/>
              <a:gd name="connsiteY114" fmla="*/ 163006 h 387279"/>
              <a:gd name="connsiteX115" fmla="*/ 295974 w 390062"/>
              <a:gd name="connsiteY115" fmla="*/ 190287 h 387279"/>
              <a:gd name="connsiteX116" fmla="*/ 302817 w 390062"/>
              <a:gd name="connsiteY116" fmla="*/ 197558 h 387279"/>
              <a:gd name="connsiteX117" fmla="*/ 321863 w 390062"/>
              <a:gd name="connsiteY117" fmla="*/ 192647 h 387279"/>
              <a:gd name="connsiteX118" fmla="*/ 328788 w 390062"/>
              <a:gd name="connsiteY118" fmla="*/ 190510 h 387279"/>
              <a:gd name="connsiteX119" fmla="*/ 339691 w 390062"/>
              <a:gd name="connsiteY119" fmla="*/ 187295 h 387279"/>
              <a:gd name="connsiteX120" fmla="*/ 353553 w 390062"/>
              <a:gd name="connsiteY120" fmla="*/ 183265 h 387279"/>
              <a:gd name="connsiteX121" fmla="*/ 361298 w 390062"/>
              <a:gd name="connsiteY121" fmla="*/ 180384 h 387279"/>
              <a:gd name="connsiteX122" fmla="*/ 368157 w 390062"/>
              <a:gd name="connsiteY122" fmla="*/ 179854 h 387279"/>
              <a:gd name="connsiteX123" fmla="*/ 377898 w 390062"/>
              <a:gd name="connsiteY123" fmla="*/ 177119 h 387279"/>
              <a:gd name="connsiteX124" fmla="*/ 381640 w 390062"/>
              <a:gd name="connsiteY124" fmla="*/ 175256 h 387279"/>
              <a:gd name="connsiteX125" fmla="*/ 384782 w 390062"/>
              <a:gd name="connsiteY125" fmla="*/ 174106 h 387279"/>
              <a:gd name="connsiteX126" fmla="*/ 390520 w 390062"/>
              <a:gd name="connsiteY126" fmla="*/ 172722 h 387279"/>
              <a:gd name="connsiteX127" fmla="*/ 386602 w 390062"/>
              <a:gd name="connsiteY127" fmla="*/ 167677 h 387279"/>
              <a:gd name="connsiteX128" fmla="*/ 378498 w 390062"/>
              <a:gd name="connsiteY128" fmla="*/ 155221 h 387279"/>
              <a:gd name="connsiteX129" fmla="*/ 375076 w 390062"/>
              <a:gd name="connsiteY129" fmla="*/ 150099 h 387279"/>
              <a:gd name="connsiteX130" fmla="*/ 364711 w 390062"/>
              <a:gd name="connsiteY130" fmla="*/ 132887 h 387279"/>
              <a:gd name="connsiteX131" fmla="*/ 364639 w 390062"/>
              <a:gd name="connsiteY131" fmla="*/ 131573 h 387279"/>
              <a:gd name="connsiteX132" fmla="*/ 360539 w 390062"/>
              <a:gd name="connsiteY132" fmla="*/ 125339 h 387279"/>
              <a:gd name="connsiteX133" fmla="*/ 360917 w 390062"/>
              <a:gd name="connsiteY133" fmla="*/ 115816 h 387279"/>
              <a:gd name="connsiteX134" fmla="*/ 355460 w 390062"/>
              <a:gd name="connsiteY134" fmla="*/ 105978 h 387279"/>
              <a:gd name="connsiteX135" fmla="*/ 354781 w 390062"/>
              <a:gd name="connsiteY135" fmla="*/ 104435 h 387279"/>
              <a:gd name="connsiteX136" fmla="*/ 350252 w 390062"/>
              <a:gd name="connsiteY136" fmla="*/ 94225 h 387279"/>
              <a:gd name="connsiteX137" fmla="*/ 350840 w 390062"/>
              <a:gd name="connsiteY137" fmla="*/ 88097 h 387279"/>
              <a:gd name="connsiteX138" fmla="*/ 350104 w 390062"/>
              <a:gd name="connsiteY138" fmla="*/ 78586 h 387279"/>
              <a:gd name="connsiteX139" fmla="*/ 348546 w 390062"/>
              <a:gd name="connsiteY139" fmla="*/ 72205 h 387279"/>
              <a:gd name="connsiteX140" fmla="*/ 346654 w 390062"/>
              <a:gd name="connsiteY140" fmla="*/ 67526 h 387279"/>
              <a:gd name="connsiteX141" fmla="*/ 346498 w 390062"/>
              <a:gd name="connsiteY141" fmla="*/ 59064 h 387279"/>
              <a:gd name="connsiteX142" fmla="*/ 344289 w 390062"/>
              <a:gd name="connsiteY142" fmla="*/ 54147 h 387279"/>
              <a:gd name="connsiteX143" fmla="*/ 336438 w 390062"/>
              <a:gd name="connsiteY143" fmla="*/ 34854 h 387279"/>
              <a:gd name="connsiteX144" fmla="*/ 325644 w 390062"/>
              <a:gd name="connsiteY144" fmla="*/ 36292 h 387279"/>
              <a:gd name="connsiteX145" fmla="*/ 316877 w 390062"/>
              <a:gd name="connsiteY145" fmla="*/ 29356 h 387279"/>
              <a:gd name="connsiteX146" fmla="*/ 313364 w 390062"/>
              <a:gd name="connsiteY146" fmla="*/ 27659 h 387279"/>
              <a:gd name="connsiteX147" fmla="*/ 309957 w 390062"/>
              <a:gd name="connsiteY147" fmla="*/ 20621 h 387279"/>
              <a:gd name="connsiteX148" fmla="*/ 301168 w 390062"/>
              <a:gd name="connsiteY148" fmla="*/ 11158 h 387279"/>
              <a:gd name="connsiteX149" fmla="*/ 294767 w 390062"/>
              <a:gd name="connsiteY149" fmla="*/ 4285 h 387279"/>
              <a:gd name="connsiteX150" fmla="*/ 293289 w 390062"/>
              <a:gd name="connsiteY150" fmla="*/ 5468 h 387279"/>
              <a:gd name="connsiteX151" fmla="*/ 269336 w 390062"/>
              <a:gd name="connsiteY151" fmla="*/ 6552 h 387279"/>
              <a:gd name="connsiteX152" fmla="*/ 261725 w 390062"/>
              <a:gd name="connsiteY152" fmla="*/ 4529 h 387279"/>
              <a:gd name="connsiteX153" fmla="*/ 250724 w 390062"/>
              <a:gd name="connsiteY153" fmla="*/ 1558 h 387279"/>
              <a:gd name="connsiteX154" fmla="*/ 247649 w 390062"/>
              <a:gd name="connsiteY154" fmla="*/ 359 h 387279"/>
              <a:gd name="connsiteX155" fmla="*/ 239845 w 390062"/>
              <a:gd name="connsiteY155" fmla="*/ 44037 h 387279"/>
              <a:gd name="connsiteX156" fmla="*/ 226318 w 390062"/>
              <a:gd name="connsiteY156" fmla="*/ 57908 h 387279"/>
              <a:gd name="connsiteX157" fmla="*/ 213881 w 390062"/>
              <a:gd name="connsiteY157" fmla="*/ 70688 h 387279"/>
              <a:gd name="connsiteX158" fmla="*/ 210763 w 390062"/>
              <a:gd name="connsiteY158" fmla="*/ 73697 h 387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390062" h="387279">
                <a:moveTo>
                  <a:pt x="210763" y="73697"/>
                </a:moveTo>
                <a:lnTo>
                  <a:pt x="194540" y="62351"/>
                </a:lnTo>
                <a:lnTo>
                  <a:pt x="178932" y="51338"/>
                </a:lnTo>
                <a:lnTo>
                  <a:pt x="160799" y="38720"/>
                </a:lnTo>
                <a:lnTo>
                  <a:pt x="135320" y="33374"/>
                </a:lnTo>
                <a:lnTo>
                  <a:pt x="119215" y="46726"/>
                </a:lnTo>
                <a:lnTo>
                  <a:pt x="104012" y="59319"/>
                </a:lnTo>
                <a:lnTo>
                  <a:pt x="96096" y="84051"/>
                </a:lnTo>
                <a:lnTo>
                  <a:pt x="95015" y="87415"/>
                </a:lnTo>
                <a:lnTo>
                  <a:pt x="93114" y="93446"/>
                </a:lnTo>
                <a:lnTo>
                  <a:pt x="92580" y="95165"/>
                </a:lnTo>
                <a:lnTo>
                  <a:pt x="90068" y="102876"/>
                </a:lnTo>
                <a:lnTo>
                  <a:pt x="85143" y="110913"/>
                </a:lnTo>
                <a:lnTo>
                  <a:pt x="84664" y="111707"/>
                </a:lnTo>
                <a:lnTo>
                  <a:pt x="82353" y="115465"/>
                </a:lnTo>
                <a:lnTo>
                  <a:pt x="79324" y="120441"/>
                </a:lnTo>
                <a:lnTo>
                  <a:pt x="74209" y="128838"/>
                </a:lnTo>
                <a:lnTo>
                  <a:pt x="73534" y="129976"/>
                </a:lnTo>
                <a:lnTo>
                  <a:pt x="67017" y="140667"/>
                </a:lnTo>
                <a:lnTo>
                  <a:pt x="81829" y="156130"/>
                </a:lnTo>
                <a:lnTo>
                  <a:pt x="57007" y="196021"/>
                </a:lnTo>
                <a:lnTo>
                  <a:pt x="52634" y="203263"/>
                </a:lnTo>
                <a:lnTo>
                  <a:pt x="47215" y="211945"/>
                </a:lnTo>
                <a:lnTo>
                  <a:pt x="40448" y="222980"/>
                </a:lnTo>
                <a:lnTo>
                  <a:pt x="20691" y="254341"/>
                </a:lnTo>
                <a:lnTo>
                  <a:pt x="17428" y="259286"/>
                </a:lnTo>
                <a:lnTo>
                  <a:pt x="10819" y="269371"/>
                </a:lnTo>
                <a:lnTo>
                  <a:pt x="6094" y="276574"/>
                </a:lnTo>
                <a:lnTo>
                  <a:pt x="457" y="285219"/>
                </a:lnTo>
                <a:lnTo>
                  <a:pt x="3549" y="287283"/>
                </a:lnTo>
                <a:lnTo>
                  <a:pt x="7654" y="290058"/>
                </a:lnTo>
                <a:lnTo>
                  <a:pt x="16065" y="295694"/>
                </a:lnTo>
                <a:lnTo>
                  <a:pt x="17459" y="296661"/>
                </a:lnTo>
                <a:lnTo>
                  <a:pt x="22671" y="300172"/>
                </a:lnTo>
                <a:lnTo>
                  <a:pt x="28980" y="304416"/>
                </a:lnTo>
                <a:lnTo>
                  <a:pt x="34848" y="308993"/>
                </a:lnTo>
                <a:lnTo>
                  <a:pt x="15152" y="344780"/>
                </a:lnTo>
                <a:lnTo>
                  <a:pt x="18105" y="346841"/>
                </a:lnTo>
                <a:lnTo>
                  <a:pt x="21213" y="349035"/>
                </a:lnTo>
                <a:lnTo>
                  <a:pt x="27313" y="353319"/>
                </a:lnTo>
                <a:lnTo>
                  <a:pt x="14200" y="372156"/>
                </a:lnTo>
                <a:lnTo>
                  <a:pt x="14211" y="372255"/>
                </a:lnTo>
                <a:lnTo>
                  <a:pt x="14321" y="373193"/>
                </a:lnTo>
                <a:lnTo>
                  <a:pt x="14372" y="373638"/>
                </a:lnTo>
                <a:lnTo>
                  <a:pt x="14752" y="376899"/>
                </a:lnTo>
                <a:lnTo>
                  <a:pt x="14844" y="377689"/>
                </a:lnTo>
                <a:lnTo>
                  <a:pt x="15189" y="380653"/>
                </a:lnTo>
                <a:lnTo>
                  <a:pt x="23858" y="382599"/>
                </a:lnTo>
                <a:lnTo>
                  <a:pt x="27009" y="383312"/>
                </a:lnTo>
                <a:lnTo>
                  <a:pt x="30646" y="384149"/>
                </a:lnTo>
                <a:lnTo>
                  <a:pt x="46190" y="387638"/>
                </a:lnTo>
                <a:lnTo>
                  <a:pt x="59741" y="384794"/>
                </a:lnTo>
                <a:lnTo>
                  <a:pt x="76640" y="381403"/>
                </a:lnTo>
                <a:lnTo>
                  <a:pt x="78347" y="374981"/>
                </a:lnTo>
                <a:lnTo>
                  <a:pt x="79722" y="357299"/>
                </a:lnTo>
                <a:lnTo>
                  <a:pt x="79784" y="356343"/>
                </a:lnTo>
                <a:lnTo>
                  <a:pt x="92935" y="345296"/>
                </a:lnTo>
                <a:lnTo>
                  <a:pt x="93334" y="344508"/>
                </a:lnTo>
                <a:lnTo>
                  <a:pt x="107747" y="351370"/>
                </a:lnTo>
                <a:lnTo>
                  <a:pt x="110988" y="341605"/>
                </a:lnTo>
                <a:lnTo>
                  <a:pt x="113101" y="335268"/>
                </a:lnTo>
                <a:lnTo>
                  <a:pt x="113781" y="333857"/>
                </a:lnTo>
                <a:lnTo>
                  <a:pt x="117530" y="326350"/>
                </a:lnTo>
                <a:lnTo>
                  <a:pt x="118221" y="324491"/>
                </a:lnTo>
                <a:lnTo>
                  <a:pt x="124547" y="326118"/>
                </a:lnTo>
                <a:lnTo>
                  <a:pt x="126133" y="326625"/>
                </a:lnTo>
                <a:lnTo>
                  <a:pt x="128315" y="323787"/>
                </a:lnTo>
                <a:lnTo>
                  <a:pt x="130845" y="322366"/>
                </a:lnTo>
                <a:lnTo>
                  <a:pt x="132625" y="321263"/>
                </a:lnTo>
                <a:lnTo>
                  <a:pt x="133156" y="319296"/>
                </a:lnTo>
                <a:lnTo>
                  <a:pt x="134086" y="316046"/>
                </a:lnTo>
                <a:lnTo>
                  <a:pt x="133576" y="310103"/>
                </a:lnTo>
                <a:lnTo>
                  <a:pt x="133991" y="309369"/>
                </a:lnTo>
                <a:lnTo>
                  <a:pt x="140382" y="308596"/>
                </a:lnTo>
                <a:lnTo>
                  <a:pt x="145263" y="308258"/>
                </a:lnTo>
                <a:lnTo>
                  <a:pt x="148270" y="307409"/>
                </a:lnTo>
                <a:lnTo>
                  <a:pt x="150873" y="306694"/>
                </a:lnTo>
                <a:lnTo>
                  <a:pt x="157428" y="304937"/>
                </a:lnTo>
                <a:lnTo>
                  <a:pt x="158963" y="303193"/>
                </a:lnTo>
                <a:lnTo>
                  <a:pt x="161834" y="296506"/>
                </a:lnTo>
                <a:lnTo>
                  <a:pt x="160730" y="289789"/>
                </a:lnTo>
                <a:lnTo>
                  <a:pt x="158272" y="274878"/>
                </a:lnTo>
                <a:lnTo>
                  <a:pt x="158526" y="274834"/>
                </a:lnTo>
                <a:lnTo>
                  <a:pt x="170831" y="272198"/>
                </a:lnTo>
                <a:lnTo>
                  <a:pt x="177459" y="270646"/>
                </a:lnTo>
                <a:lnTo>
                  <a:pt x="180549" y="271810"/>
                </a:lnTo>
                <a:lnTo>
                  <a:pt x="182414" y="272518"/>
                </a:lnTo>
                <a:lnTo>
                  <a:pt x="199711" y="272017"/>
                </a:lnTo>
                <a:lnTo>
                  <a:pt x="198450" y="261222"/>
                </a:lnTo>
                <a:lnTo>
                  <a:pt x="198100" y="255693"/>
                </a:lnTo>
                <a:lnTo>
                  <a:pt x="202781" y="255366"/>
                </a:lnTo>
                <a:lnTo>
                  <a:pt x="205586" y="255173"/>
                </a:lnTo>
                <a:lnTo>
                  <a:pt x="212538" y="248977"/>
                </a:lnTo>
                <a:lnTo>
                  <a:pt x="212848" y="248782"/>
                </a:lnTo>
                <a:lnTo>
                  <a:pt x="215219" y="247057"/>
                </a:lnTo>
                <a:lnTo>
                  <a:pt x="220835" y="244574"/>
                </a:lnTo>
                <a:lnTo>
                  <a:pt x="222385" y="243055"/>
                </a:lnTo>
                <a:lnTo>
                  <a:pt x="223654" y="240385"/>
                </a:lnTo>
                <a:lnTo>
                  <a:pt x="226759" y="238122"/>
                </a:lnTo>
                <a:lnTo>
                  <a:pt x="227388" y="237311"/>
                </a:lnTo>
                <a:lnTo>
                  <a:pt x="229460" y="235787"/>
                </a:lnTo>
                <a:lnTo>
                  <a:pt x="230534" y="232733"/>
                </a:lnTo>
                <a:lnTo>
                  <a:pt x="230948" y="230766"/>
                </a:lnTo>
                <a:lnTo>
                  <a:pt x="229993" y="228387"/>
                </a:lnTo>
                <a:lnTo>
                  <a:pt x="238041" y="228665"/>
                </a:lnTo>
                <a:lnTo>
                  <a:pt x="248260" y="229330"/>
                </a:lnTo>
                <a:lnTo>
                  <a:pt x="248585" y="229361"/>
                </a:lnTo>
                <a:lnTo>
                  <a:pt x="252137" y="229804"/>
                </a:lnTo>
                <a:lnTo>
                  <a:pt x="251417" y="221287"/>
                </a:lnTo>
                <a:lnTo>
                  <a:pt x="251254" y="219256"/>
                </a:lnTo>
                <a:lnTo>
                  <a:pt x="251763" y="213853"/>
                </a:lnTo>
                <a:lnTo>
                  <a:pt x="251971" y="211752"/>
                </a:lnTo>
                <a:lnTo>
                  <a:pt x="256532" y="165357"/>
                </a:lnTo>
                <a:lnTo>
                  <a:pt x="272907" y="163318"/>
                </a:lnTo>
                <a:lnTo>
                  <a:pt x="275617" y="163006"/>
                </a:lnTo>
                <a:lnTo>
                  <a:pt x="295974" y="190287"/>
                </a:lnTo>
                <a:lnTo>
                  <a:pt x="302817" y="197558"/>
                </a:lnTo>
                <a:lnTo>
                  <a:pt x="321863" y="192647"/>
                </a:lnTo>
                <a:lnTo>
                  <a:pt x="328788" y="190510"/>
                </a:lnTo>
                <a:lnTo>
                  <a:pt x="339691" y="187295"/>
                </a:lnTo>
                <a:lnTo>
                  <a:pt x="353553" y="183265"/>
                </a:lnTo>
                <a:lnTo>
                  <a:pt x="361298" y="180384"/>
                </a:lnTo>
                <a:lnTo>
                  <a:pt x="368157" y="179854"/>
                </a:lnTo>
                <a:lnTo>
                  <a:pt x="377898" y="177119"/>
                </a:lnTo>
                <a:lnTo>
                  <a:pt x="381640" y="175256"/>
                </a:lnTo>
                <a:lnTo>
                  <a:pt x="384782" y="174106"/>
                </a:lnTo>
                <a:lnTo>
                  <a:pt x="390520" y="172722"/>
                </a:lnTo>
                <a:lnTo>
                  <a:pt x="386602" y="167677"/>
                </a:lnTo>
                <a:lnTo>
                  <a:pt x="378498" y="155221"/>
                </a:lnTo>
                <a:lnTo>
                  <a:pt x="375076" y="150099"/>
                </a:lnTo>
                <a:lnTo>
                  <a:pt x="364711" y="132887"/>
                </a:lnTo>
                <a:lnTo>
                  <a:pt x="364639" y="131573"/>
                </a:lnTo>
                <a:lnTo>
                  <a:pt x="360539" y="125339"/>
                </a:lnTo>
                <a:lnTo>
                  <a:pt x="360917" y="115816"/>
                </a:lnTo>
                <a:lnTo>
                  <a:pt x="355460" y="105978"/>
                </a:lnTo>
                <a:lnTo>
                  <a:pt x="354781" y="104435"/>
                </a:lnTo>
                <a:lnTo>
                  <a:pt x="350252" y="94225"/>
                </a:lnTo>
                <a:lnTo>
                  <a:pt x="350840" y="88097"/>
                </a:lnTo>
                <a:lnTo>
                  <a:pt x="350104" y="78586"/>
                </a:lnTo>
                <a:lnTo>
                  <a:pt x="348546" y="72205"/>
                </a:lnTo>
                <a:lnTo>
                  <a:pt x="346654" y="67526"/>
                </a:lnTo>
                <a:lnTo>
                  <a:pt x="346498" y="59064"/>
                </a:lnTo>
                <a:lnTo>
                  <a:pt x="344289" y="54147"/>
                </a:lnTo>
                <a:lnTo>
                  <a:pt x="336438" y="34854"/>
                </a:lnTo>
                <a:lnTo>
                  <a:pt x="325644" y="36292"/>
                </a:lnTo>
                <a:lnTo>
                  <a:pt x="316877" y="29356"/>
                </a:lnTo>
                <a:lnTo>
                  <a:pt x="313364" y="27659"/>
                </a:lnTo>
                <a:lnTo>
                  <a:pt x="309957" y="20621"/>
                </a:lnTo>
                <a:lnTo>
                  <a:pt x="301168" y="11158"/>
                </a:lnTo>
                <a:lnTo>
                  <a:pt x="294767" y="4285"/>
                </a:lnTo>
                <a:lnTo>
                  <a:pt x="293289" y="5468"/>
                </a:lnTo>
                <a:lnTo>
                  <a:pt x="269336" y="6552"/>
                </a:lnTo>
                <a:lnTo>
                  <a:pt x="261725" y="4529"/>
                </a:lnTo>
                <a:lnTo>
                  <a:pt x="250724" y="1558"/>
                </a:lnTo>
                <a:lnTo>
                  <a:pt x="247649" y="359"/>
                </a:lnTo>
                <a:lnTo>
                  <a:pt x="239845" y="44037"/>
                </a:lnTo>
                <a:lnTo>
                  <a:pt x="226318" y="57908"/>
                </a:lnTo>
                <a:lnTo>
                  <a:pt x="213881" y="70688"/>
                </a:lnTo>
                <a:lnTo>
                  <a:pt x="210763" y="73697"/>
                </a:lnTo>
                <a:close/>
              </a:path>
            </a:pathLst>
          </a:custGeom>
          <a:solidFill>
            <a:schemeClr val="accent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AEAAADA-74B7-1318-E710-BE5A25CA3C71}"/>
              </a:ext>
            </a:extLst>
          </p:cNvPr>
          <p:cNvSpPr>
            <a:spLocks/>
          </p:cNvSpPr>
          <p:nvPr/>
        </p:nvSpPr>
        <p:spPr>
          <a:xfrm flipV="1">
            <a:off x="6307595" y="2113118"/>
            <a:ext cx="724241" cy="324778"/>
          </a:xfrm>
          <a:custGeom>
            <a:avLst/>
            <a:gdLst>
              <a:gd name="connsiteX0" fmla="*/ 252616 w 493206"/>
              <a:gd name="connsiteY0" fmla="*/ 60913 h 221173"/>
              <a:gd name="connsiteX1" fmla="*/ 246007 w 493206"/>
              <a:gd name="connsiteY1" fmla="*/ 53652 h 221173"/>
              <a:gd name="connsiteX2" fmla="*/ 236730 w 493206"/>
              <a:gd name="connsiteY2" fmla="*/ 55159 h 221173"/>
              <a:gd name="connsiteX3" fmla="*/ 229717 w 493206"/>
              <a:gd name="connsiteY3" fmla="*/ 56316 h 221173"/>
              <a:gd name="connsiteX4" fmla="*/ 220876 w 493206"/>
              <a:gd name="connsiteY4" fmla="*/ 56071 h 221173"/>
              <a:gd name="connsiteX5" fmla="*/ 208157 w 493206"/>
              <a:gd name="connsiteY5" fmla="*/ 54914 h 221173"/>
              <a:gd name="connsiteX6" fmla="*/ 198245 w 493206"/>
              <a:gd name="connsiteY6" fmla="*/ 55726 h 221173"/>
              <a:gd name="connsiteX7" fmla="*/ 190497 w 493206"/>
              <a:gd name="connsiteY7" fmla="*/ 53725 h 221173"/>
              <a:gd name="connsiteX8" fmla="*/ 190461 w 493206"/>
              <a:gd name="connsiteY8" fmla="*/ 53693 h 221173"/>
              <a:gd name="connsiteX9" fmla="*/ 188342 w 493206"/>
              <a:gd name="connsiteY9" fmla="*/ 49700 h 221173"/>
              <a:gd name="connsiteX10" fmla="*/ 183761 w 493206"/>
              <a:gd name="connsiteY10" fmla="*/ 48475 h 221173"/>
              <a:gd name="connsiteX11" fmla="*/ 172638 w 493206"/>
              <a:gd name="connsiteY11" fmla="*/ 42571 h 221173"/>
              <a:gd name="connsiteX12" fmla="*/ 170451 w 493206"/>
              <a:gd name="connsiteY12" fmla="*/ 40602 h 221173"/>
              <a:gd name="connsiteX13" fmla="*/ 165362 w 493206"/>
              <a:gd name="connsiteY13" fmla="*/ 33822 h 221173"/>
              <a:gd name="connsiteX14" fmla="*/ 159859 w 493206"/>
              <a:gd name="connsiteY14" fmla="*/ 29715 h 221173"/>
              <a:gd name="connsiteX15" fmla="*/ 158612 w 493206"/>
              <a:gd name="connsiteY15" fmla="*/ 27120 h 221173"/>
              <a:gd name="connsiteX16" fmla="*/ 156448 w 493206"/>
              <a:gd name="connsiteY16" fmla="*/ 24461 h 221173"/>
              <a:gd name="connsiteX17" fmla="*/ 156444 w 493206"/>
              <a:gd name="connsiteY17" fmla="*/ 17881 h 221173"/>
              <a:gd name="connsiteX18" fmla="*/ 150973 w 493206"/>
              <a:gd name="connsiteY18" fmla="*/ 16315 h 221173"/>
              <a:gd name="connsiteX19" fmla="*/ 149598 w 493206"/>
              <a:gd name="connsiteY19" fmla="*/ 15675 h 221173"/>
              <a:gd name="connsiteX20" fmla="*/ 145434 w 493206"/>
              <a:gd name="connsiteY20" fmla="*/ 14977 h 221173"/>
              <a:gd name="connsiteX21" fmla="*/ 133976 w 493206"/>
              <a:gd name="connsiteY21" fmla="*/ 13102 h 221173"/>
              <a:gd name="connsiteX22" fmla="*/ 129975 w 493206"/>
              <a:gd name="connsiteY22" fmla="*/ 12449 h 221173"/>
              <a:gd name="connsiteX23" fmla="*/ 121197 w 493206"/>
              <a:gd name="connsiteY23" fmla="*/ 13284 h 221173"/>
              <a:gd name="connsiteX24" fmla="*/ 107434 w 493206"/>
              <a:gd name="connsiteY24" fmla="*/ 14573 h 221173"/>
              <a:gd name="connsiteX25" fmla="*/ 105302 w 493206"/>
              <a:gd name="connsiteY25" fmla="*/ 14795 h 221173"/>
              <a:gd name="connsiteX26" fmla="*/ 100031 w 493206"/>
              <a:gd name="connsiteY26" fmla="*/ 15276 h 221173"/>
              <a:gd name="connsiteX27" fmla="*/ 74052 w 493206"/>
              <a:gd name="connsiteY27" fmla="*/ 17722 h 221173"/>
              <a:gd name="connsiteX28" fmla="*/ 59368 w 493206"/>
              <a:gd name="connsiteY28" fmla="*/ 19115 h 221173"/>
              <a:gd name="connsiteX29" fmla="*/ 58112 w 493206"/>
              <a:gd name="connsiteY29" fmla="*/ 19228 h 221173"/>
              <a:gd name="connsiteX30" fmla="*/ 347 w 493206"/>
              <a:gd name="connsiteY30" fmla="*/ 115 h 221173"/>
              <a:gd name="connsiteX31" fmla="*/ 10195 w 493206"/>
              <a:gd name="connsiteY31" fmla="*/ 11178 h 221173"/>
              <a:gd name="connsiteX32" fmla="*/ 19858 w 493206"/>
              <a:gd name="connsiteY32" fmla="*/ 22813 h 221173"/>
              <a:gd name="connsiteX33" fmla="*/ 28277 w 493206"/>
              <a:gd name="connsiteY33" fmla="*/ 32270 h 221173"/>
              <a:gd name="connsiteX34" fmla="*/ 35993 w 493206"/>
              <a:gd name="connsiteY34" fmla="*/ 41595 h 221173"/>
              <a:gd name="connsiteX35" fmla="*/ 44576 w 493206"/>
              <a:gd name="connsiteY35" fmla="*/ 51424 h 221173"/>
              <a:gd name="connsiteX36" fmla="*/ 65637 w 493206"/>
              <a:gd name="connsiteY36" fmla="*/ 76114 h 221173"/>
              <a:gd name="connsiteX37" fmla="*/ 76951 w 493206"/>
              <a:gd name="connsiteY37" fmla="*/ 89288 h 221173"/>
              <a:gd name="connsiteX38" fmla="*/ 82521 w 493206"/>
              <a:gd name="connsiteY38" fmla="*/ 127778 h 221173"/>
              <a:gd name="connsiteX39" fmla="*/ 87865 w 493206"/>
              <a:gd name="connsiteY39" fmla="*/ 161775 h 221173"/>
              <a:gd name="connsiteX40" fmla="*/ 91185 w 493206"/>
              <a:gd name="connsiteY40" fmla="*/ 184337 h 221173"/>
              <a:gd name="connsiteX41" fmla="*/ 93131 w 493206"/>
              <a:gd name="connsiteY41" fmla="*/ 197224 h 221173"/>
              <a:gd name="connsiteX42" fmla="*/ 95073 w 493206"/>
              <a:gd name="connsiteY42" fmla="*/ 209939 h 221173"/>
              <a:gd name="connsiteX43" fmla="*/ 96552 w 493206"/>
              <a:gd name="connsiteY43" fmla="*/ 220027 h 221173"/>
              <a:gd name="connsiteX44" fmla="*/ 139982 w 493206"/>
              <a:gd name="connsiteY44" fmla="*/ 199933 h 221173"/>
              <a:gd name="connsiteX45" fmla="*/ 144182 w 493206"/>
              <a:gd name="connsiteY45" fmla="*/ 191947 h 221173"/>
              <a:gd name="connsiteX46" fmla="*/ 149358 w 493206"/>
              <a:gd name="connsiteY46" fmla="*/ 181446 h 221173"/>
              <a:gd name="connsiteX47" fmla="*/ 149399 w 493206"/>
              <a:gd name="connsiteY47" fmla="*/ 181351 h 221173"/>
              <a:gd name="connsiteX48" fmla="*/ 151549 w 493206"/>
              <a:gd name="connsiteY48" fmla="*/ 178225 h 221173"/>
              <a:gd name="connsiteX49" fmla="*/ 152393 w 493206"/>
              <a:gd name="connsiteY49" fmla="*/ 177126 h 221173"/>
              <a:gd name="connsiteX50" fmla="*/ 155904 w 493206"/>
              <a:gd name="connsiteY50" fmla="*/ 172584 h 221173"/>
              <a:gd name="connsiteX51" fmla="*/ 162209 w 493206"/>
              <a:gd name="connsiteY51" fmla="*/ 171495 h 221173"/>
              <a:gd name="connsiteX52" fmla="*/ 165874 w 493206"/>
              <a:gd name="connsiteY52" fmla="*/ 170873 h 221173"/>
              <a:gd name="connsiteX53" fmla="*/ 174362 w 493206"/>
              <a:gd name="connsiteY53" fmla="*/ 174567 h 221173"/>
              <a:gd name="connsiteX54" fmla="*/ 181765 w 493206"/>
              <a:gd name="connsiteY54" fmla="*/ 180471 h 221173"/>
              <a:gd name="connsiteX55" fmla="*/ 191763 w 493206"/>
              <a:gd name="connsiteY55" fmla="*/ 189610 h 221173"/>
              <a:gd name="connsiteX56" fmla="*/ 194403 w 493206"/>
              <a:gd name="connsiteY56" fmla="*/ 192033 h 221173"/>
              <a:gd name="connsiteX57" fmla="*/ 199987 w 493206"/>
              <a:gd name="connsiteY57" fmla="*/ 194247 h 221173"/>
              <a:gd name="connsiteX58" fmla="*/ 204900 w 493206"/>
              <a:gd name="connsiteY58" fmla="*/ 189192 h 221173"/>
              <a:gd name="connsiteX59" fmla="*/ 212035 w 493206"/>
              <a:gd name="connsiteY59" fmla="*/ 181837 h 221173"/>
              <a:gd name="connsiteX60" fmla="*/ 217646 w 493206"/>
              <a:gd name="connsiteY60" fmla="*/ 175729 h 221173"/>
              <a:gd name="connsiteX61" fmla="*/ 228166 w 493206"/>
              <a:gd name="connsiteY61" fmla="*/ 167120 h 221173"/>
              <a:gd name="connsiteX62" fmla="*/ 236386 w 493206"/>
              <a:gd name="connsiteY62" fmla="*/ 169199 h 221173"/>
              <a:gd name="connsiteX63" fmla="*/ 238663 w 493206"/>
              <a:gd name="connsiteY63" fmla="*/ 169784 h 221173"/>
              <a:gd name="connsiteX64" fmla="*/ 245626 w 493206"/>
              <a:gd name="connsiteY64" fmla="*/ 178048 h 221173"/>
              <a:gd name="connsiteX65" fmla="*/ 246751 w 493206"/>
              <a:gd name="connsiteY65" fmla="*/ 188593 h 221173"/>
              <a:gd name="connsiteX66" fmla="*/ 242473 w 493206"/>
              <a:gd name="connsiteY66" fmla="*/ 198395 h 221173"/>
              <a:gd name="connsiteX67" fmla="*/ 251827 w 493206"/>
              <a:gd name="connsiteY67" fmla="*/ 200473 h 221173"/>
              <a:gd name="connsiteX68" fmla="*/ 257112 w 493206"/>
              <a:gd name="connsiteY68" fmla="*/ 201290 h 221173"/>
              <a:gd name="connsiteX69" fmla="*/ 266488 w 493206"/>
              <a:gd name="connsiteY69" fmla="*/ 203391 h 221173"/>
              <a:gd name="connsiteX70" fmla="*/ 270861 w 493206"/>
              <a:gd name="connsiteY70" fmla="*/ 204022 h 221173"/>
              <a:gd name="connsiteX71" fmla="*/ 275043 w 493206"/>
              <a:gd name="connsiteY71" fmla="*/ 204948 h 221173"/>
              <a:gd name="connsiteX72" fmla="*/ 282170 w 493206"/>
              <a:gd name="connsiteY72" fmla="*/ 208700 h 221173"/>
              <a:gd name="connsiteX73" fmla="*/ 304747 w 493206"/>
              <a:gd name="connsiteY73" fmla="*/ 221288 h 221173"/>
              <a:gd name="connsiteX74" fmla="*/ 351125 w 493206"/>
              <a:gd name="connsiteY74" fmla="*/ 217141 h 221173"/>
              <a:gd name="connsiteX75" fmla="*/ 366934 w 493206"/>
              <a:gd name="connsiteY75" fmla="*/ 208415 h 221173"/>
              <a:gd name="connsiteX76" fmla="*/ 377771 w 493206"/>
              <a:gd name="connsiteY76" fmla="*/ 198037 h 221173"/>
              <a:gd name="connsiteX77" fmla="*/ 378923 w 493206"/>
              <a:gd name="connsiteY77" fmla="*/ 197869 h 221173"/>
              <a:gd name="connsiteX78" fmla="*/ 389973 w 493206"/>
              <a:gd name="connsiteY78" fmla="*/ 195691 h 221173"/>
              <a:gd name="connsiteX79" fmla="*/ 398570 w 493206"/>
              <a:gd name="connsiteY79" fmla="*/ 203319 h 221173"/>
              <a:gd name="connsiteX80" fmla="*/ 417363 w 493206"/>
              <a:gd name="connsiteY80" fmla="*/ 209014 h 221173"/>
              <a:gd name="connsiteX81" fmla="*/ 424707 w 493206"/>
              <a:gd name="connsiteY81" fmla="*/ 211278 h 221173"/>
              <a:gd name="connsiteX82" fmla="*/ 440548 w 493206"/>
              <a:gd name="connsiteY82" fmla="*/ 210638 h 221173"/>
              <a:gd name="connsiteX83" fmla="*/ 443750 w 493206"/>
              <a:gd name="connsiteY83" fmla="*/ 195718 h 221173"/>
              <a:gd name="connsiteX84" fmla="*/ 468251 w 493206"/>
              <a:gd name="connsiteY84" fmla="*/ 143660 h 221173"/>
              <a:gd name="connsiteX85" fmla="*/ 484704 w 493206"/>
              <a:gd name="connsiteY85" fmla="*/ 125014 h 221173"/>
              <a:gd name="connsiteX86" fmla="*/ 491481 w 493206"/>
              <a:gd name="connsiteY86" fmla="*/ 113306 h 221173"/>
              <a:gd name="connsiteX87" fmla="*/ 493554 w 493206"/>
              <a:gd name="connsiteY87" fmla="*/ 95886 h 221173"/>
              <a:gd name="connsiteX88" fmla="*/ 480625 w 493206"/>
              <a:gd name="connsiteY88" fmla="*/ 80693 h 221173"/>
              <a:gd name="connsiteX89" fmla="*/ 473957 w 493206"/>
              <a:gd name="connsiteY89" fmla="*/ 55440 h 221173"/>
              <a:gd name="connsiteX90" fmla="*/ 444667 w 493206"/>
              <a:gd name="connsiteY90" fmla="*/ 50812 h 221173"/>
              <a:gd name="connsiteX91" fmla="*/ 430491 w 493206"/>
              <a:gd name="connsiteY91" fmla="*/ 35197 h 221173"/>
              <a:gd name="connsiteX92" fmla="*/ 412323 w 493206"/>
              <a:gd name="connsiteY92" fmla="*/ 41981 h 221173"/>
              <a:gd name="connsiteX93" fmla="*/ 404004 w 493206"/>
              <a:gd name="connsiteY93" fmla="*/ 46283 h 221173"/>
              <a:gd name="connsiteX94" fmla="*/ 395517 w 493206"/>
              <a:gd name="connsiteY94" fmla="*/ 52704 h 221173"/>
              <a:gd name="connsiteX95" fmla="*/ 390858 w 493206"/>
              <a:gd name="connsiteY95" fmla="*/ 54024 h 221173"/>
              <a:gd name="connsiteX96" fmla="*/ 386562 w 493206"/>
              <a:gd name="connsiteY96" fmla="*/ 54483 h 221173"/>
              <a:gd name="connsiteX97" fmla="*/ 369406 w 493206"/>
              <a:gd name="connsiteY97" fmla="*/ 63427 h 221173"/>
              <a:gd name="connsiteX98" fmla="*/ 359009 w 493206"/>
              <a:gd name="connsiteY98" fmla="*/ 62569 h 221173"/>
              <a:gd name="connsiteX99" fmla="*/ 348617 w 493206"/>
              <a:gd name="connsiteY99" fmla="*/ 62229 h 221173"/>
              <a:gd name="connsiteX100" fmla="*/ 342924 w 493206"/>
              <a:gd name="connsiteY100" fmla="*/ 67080 h 221173"/>
              <a:gd name="connsiteX101" fmla="*/ 335176 w 493206"/>
              <a:gd name="connsiteY101" fmla="*/ 77176 h 221173"/>
              <a:gd name="connsiteX102" fmla="*/ 330594 w 493206"/>
              <a:gd name="connsiteY102" fmla="*/ 83443 h 221173"/>
              <a:gd name="connsiteX103" fmla="*/ 319272 w 493206"/>
              <a:gd name="connsiteY103" fmla="*/ 73782 h 221173"/>
              <a:gd name="connsiteX104" fmla="*/ 315389 w 493206"/>
              <a:gd name="connsiteY104" fmla="*/ 64861 h 221173"/>
              <a:gd name="connsiteX105" fmla="*/ 314926 w 493206"/>
              <a:gd name="connsiteY105" fmla="*/ 64434 h 221173"/>
              <a:gd name="connsiteX106" fmla="*/ 304751 w 493206"/>
              <a:gd name="connsiteY106" fmla="*/ 65256 h 221173"/>
              <a:gd name="connsiteX107" fmla="*/ 293461 w 493206"/>
              <a:gd name="connsiteY107" fmla="*/ 60264 h 221173"/>
              <a:gd name="connsiteX108" fmla="*/ 291460 w 493206"/>
              <a:gd name="connsiteY108" fmla="*/ 61721 h 221173"/>
              <a:gd name="connsiteX109" fmla="*/ 281517 w 493206"/>
              <a:gd name="connsiteY109" fmla="*/ 63468 h 221173"/>
              <a:gd name="connsiteX110" fmla="*/ 276740 w 493206"/>
              <a:gd name="connsiteY110" fmla="*/ 65451 h 221173"/>
              <a:gd name="connsiteX111" fmla="*/ 260863 w 493206"/>
              <a:gd name="connsiteY111" fmla="*/ 61634 h 221173"/>
              <a:gd name="connsiteX112" fmla="*/ 259470 w 493206"/>
              <a:gd name="connsiteY112" fmla="*/ 62383 h 221173"/>
              <a:gd name="connsiteX113" fmla="*/ 252616 w 493206"/>
              <a:gd name="connsiteY113" fmla="*/ 60913 h 22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493206" h="221173">
                <a:moveTo>
                  <a:pt x="252616" y="60913"/>
                </a:moveTo>
                <a:lnTo>
                  <a:pt x="246007" y="53652"/>
                </a:lnTo>
                <a:lnTo>
                  <a:pt x="236730" y="55159"/>
                </a:lnTo>
                <a:lnTo>
                  <a:pt x="229717" y="56316"/>
                </a:lnTo>
                <a:lnTo>
                  <a:pt x="220876" y="56071"/>
                </a:lnTo>
                <a:lnTo>
                  <a:pt x="208157" y="54914"/>
                </a:lnTo>
                <a:lnTo>
                  <a:pt x="198245" y="55726"/>
                </a:lnTo>
                <a:lnTo>
                  <a:pt x="190497" y="53725"/>
                </a:lnTo>
                <a:lnTo>
                  <a:pt x="190461" y="53693"/>
                </a:lnTo>
                <a:lnTo>
                  <a:pt x="188342" y="49700"/>
                </a:lnTo>
                <a:lnTo>
                  <a:pt x="183761" y="48475"/>
                </a:lnTo>
                <a:lnTo>
                  <a:pt x="172638" y="42571"/>
                </a:lnTo>
                <a:lnTo>
                  <a:pt x="170451" y="40602"/>
                </a:lnTo>
                <a:lnTo>
                  <a:pt x="165362" y="33822"/>
                </a:lnTo>
                <a:lnTo>
                  <a:pt x="159859" y="29715"/>
                </a:lnTo>
                <a:lnTo>
                  <a:pt x="158612" y="27120"/>
                </a:lnTo>
                <a:lnTo>
                  <a:pt x="156448" y="24461"/>
                </a:lnTo>
                <a:lnTo>
                  <a:pt x="156444" y="17881"/>
                </a:lnTo>
                <a:lnTo>
                  <a:pt x="150973" y="16315"/>
                </a:lnTo>
                <a:lnTo>
                  <a:pt x="149598" y="15675"/>
                </a:lnTo>
                <a:lnTo>
                  <a:pt x="145434" y="14977"/>
                </a:lnTo>
                <a:lnTo>
                  <a:pt x="133976" y="13102"/>
                </a:lnTo>
                <a:lnTo>
                  <a:pt x="129975" y="12449"/>
                </a:lnTo>
                <a:lnTo>
                  <a:pt x="121197" y="13284"/>
                </a:lnTo>
                <a:lnTo>
                  <a:pt x="107434" y="14573"/>
                </a:lnTo>
                <a:lnTo>
                  <a:pt x="105302" y="14795"/>
                </a:lnTo>
                <a:lnTo>
                  <a:pt x="100031" y="15276"/>
                </a:lnTo>
                <a:lnTo>
                  <a:pt x="74052" y="17722"/>
                </a:lnTo>
                <a:lnTo>
                  <a:pt x="59368" y="19115"/>
                </a:lnTo>
                <a:lnTo>
                  <a:pt x="58112" y="19228"/>
                </a:lnTo>
                <a:lnTo>
                  <a:pt x="347" y="115"/>
                </a:lnTo>
                <a:lnTo>
                  <a:pt x="10195" y="11178"/>
                </a:lnTo>
                <a:lnTo>
                  <a:pt x="19858" y="22813"/>
                </a:lnTo>
                <a:lnTo>
                  <a:pt x="28277" y="32270"/>
                </a:lnTo>
                <a:lnTo>
                  <a:pt x="35993" y="41595"/>
                </a:lnTo>
                <a:lnTo>
                  <a:pt x="44576" y="51424"/>
                </a:lnTo>
                <a:lnTo>
                  <a:pt x="65637" y="76114"/>
                </a:lnTo>
                <a:lnTo>
                  <a:pt x="76951" y="89288"/>
                </a:lnTo>
                <a:lnTo>
                  <a:pt x="82521" y="127778"/>
                </a:lnTo>
                <a:lnTo>
                  <a:pt x="87865" y="161775"/>
                </a:lnTo>
                <a:lnTo>
                  <a:pt x="91185" y="184337"/>
                </a:lnTo>
                <a:lnTo>
                  <a:pt x="93131" y="197224"/>
                </a:lnTo>
                <a:lnTo>
                  <a:pt x="95073" y="209939"/>
                </a:lnTo>
                <a:lnTo>
                  <a:pt x="96552" y="220027"/>
                </a:lnTo>
                <a:lnTo>
                  <a:pt x="139982" y="199933"/>
                </a:lnTo>
                <a:lnTo>
                  <a:pt x="144182" y="191947"/>
                </a:lnTo>
                <a:lnTo>
                  <a:pt x="149358" y="181446"/>
                </a:lnTo>
                <a:lnTo>
                  <a:pt x="149399" y="181351"/>
                </a:lnTo>
                <a:lnTo>
                  <a:pt x="151549" y="178225"/>
                </a:lnTo>
                <a:lnTo>
                  <a:pt x="152393" y="177126"/>
                </a:lnTo>
                <a:lnTo>
                  <a:pt x="155904" y="172584"/>
                </a:lnTo>
                <a:lnTo>
                  <a:pt x="162209" y="171495"/>
                </a:lnTo>
                <a:lnTo>
                  <a:pt x="165874" y="170873"/>
                </a:lnTo>
                <a:lnTo>
                  <a:pt x="174362" y="174567"/>
                </a:lnTo>
                <a:lnTo>
                  <a:pt x="181765" y="180471"/>
                </a:lnTo>
                <a:lnTo>
                  <a:pt x="191763" y="189610"/>
                </a:lnTo>
                <a:lnTo>
                  <a:pt x="194403" y="192033"/>
                </a:lnTo>
                <a:lnTo>
                  <a:pt x="199987" y="194247"/>
                </a:lnTo>
                <a:lnTo>
                  <a:pt x="204900" y="189192"/>
                </a:lnTo>
                <a:lnTo>
                  <a:pt x="212035" y="181837"/>
                </a:lnTo>
                <a:lnTo>
                  <a:pt x="217646" y="175729"/>
                </a:lnTo>
                <a:lnTo>
                  <a:pt x="228166" y="167120"/>
                </a:lnTo>
                <a:lnTo>
                  <a:pt x="236386" y="169199"/>
                </a:lnTo>
                <a:lnTo>
                  <a:pt x="238663" y="169784"/>
                </a:lnTo>
                <a:lnTo>
                  <a:pt x="245626" y="178048"/>
                </a:lnTo>
                <a:lnTo>
                  <a:pt x="246751" y="188593"/>
                </a:lnTo>
                <a:lnTo>
                  <a:pt x="242473" y="198395"/>
                </a:lnTo>
                <a:lnTo>
                  <a:pt x="251827" y="200473"/>
                </a:lnTo>
                <a:lnTo>
                  <a:pt x="257112" y="201290"/>
                </a:lnTo>
                <a:lnTo>
                  <a:pt x="266488" y="203391"/>
                </a:lnTo>
                <a:lnTo>
                  <a:pt x="270861" y="204022"/>
                </a:lnTo>
                <a:lnTo>
                  <a:pt x="275043" y="204948"/>
                </a:lnTo>
                <a:lnTo>
                  <a:pt x="282170" y="208700"/>
                </a:lnTo>
                <a:lnTo>
                  <a:pt x="304747" y="221288"/>
                </a:lnTo>
                <a:lnTo>
                  <a:pt x="351125" y="217141"/>
                </a:lnTo>
                <a:lnTo>
                  <a:pt x="366934" y="208415"/>
                </a:lnTo>
                <a:lnTo>
                  <a:pt x="377771" y="198037"/>
                </a:lnTo>
                <a:lnTo>
                  <a:pt x="378923" y="197869"/>
                </a:lnTo>
                <a:lnTo>
                  <a:pt x="389973" y="195691"/>
                </a:lnTo>
                <a:lnTo>
                  <a:pt x="398570" y="203319"/>
                </a:lnTo>
                <a:lnTo>
                  <a:pt x="417363" y="209014"/>
                </a:lnTo>
                <a:lnTo>
                  <a:pt x="424707" y="211278"/>
                </a:lnTo>
                <a:lnTo>
                  <a:pt x="440548" y="210638"/>
                </a:lnTo>
                <a:lnTo>
                  <a:pt x="443750" y="195718"/>
                </a:lnTo>
                <a:lnTo>
                  <a:pt x="468251" y="143660"/>
                </a:lnTo>
                <a:lnTo>
                  <a:pt x="484704" y="125014"/>
                </a:lnTo>
                <a:lnTo>
                  <a:pt x="491481" y="113306"/>
                </a:lnTo>
                <a:lnTo>
                  <a:pt x="493554" y="95886"/>
                </a:lnTo>
                <a:lnTo>
                  <a:pt x="480625" y="80693"/>
                </a:lnTo>
                <a:lnTo>
                  <a:pt x="473957" y="55440"/>
                </a:lnTo>
                <a:lnTo>
                  <a:pt x="444667" y="50812"/>
                </a:lnTo>
                <a:lnTo>
                  <a:pt x="430491" y="35197"/>
                </a:lnTo>
                <a:lnTo>
                  <a:pt x="412323" y="41981"/>
                </a:lnTo>
                <a:lnTo>
                  <a:pt x="404004" y="46283"/>
                </a:lnTo>
                <a:lnTo>
                  <a:pt x="395517" y="52704"/>
                </a:lnTo>
                <a:lnTo>
                  <a:pt x="390858" y="54024"/>
                </a:lnTo>
                <a:lnTo>
                  <a:pt x="386562" y="54483"/>
                </a:lnTo>
                <a:lnTo>
                  <a:pt x="369406" y="63427"/>
                </a:lnTo>
                <a:lnTo>
                  <a:pt x="359009" y="62569"/>
                </a:lnTo>
                <a:lnTo>
                  <a:pt x="348617" y="62229"/>
                </a:lnTo>
                <a:lnTo>
                  <a:pt x="342924" y="67080"/>
                </a:lnTo>
                <a:lnTo>
                  <a:pt x="335176" y="77176"/>
                </a:lnTo>
                <a:lnTo>
                  <a:pt x="330594" y="83443"/>
                </a:lnTo>
                <a:lnTo>
                  <a:pt x="319272" y="73782"/>
                </a:lnTo>
                <a:lnTo>
                  <a:pt x="315389" y="64861"/>
                </a:lnTo>
                <a:lnTo>
                  <a:pt x="314926" y="64434"/>
                </a:lnTo>
                <a:lnTo>
                  <a:pt x="304751" y="65256"/>
                </a:lnTo>
                <a:lnTo>
                  <a:pt x="293461" y="60264"/>
                </a:lnTo>
                <a:lnTo>
                  <a:pt x="291460" y="61721"/>
                </a:lnTo>
                <a:lnTo>
                  <a:pt x="281517" y="63468"/>
                </a:lnTo>
                <a:lnTo>
                  <a:pt x="276740" y="65451"/>
                </a:lnTo>
                <a:lnTo>
                  <a:pt x="260863" y="61634"/>
                </a:lnTo>
                <a:lnTo>
                  <a:pt x="259470" y="62383"/>
                </a:lnTo>
                <a:lnTo>
                  <a:pt x="252616" y="609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AA36F2CE-6793-DA39-2DB5-AECDE718BE64}"/>
              </a:ext>
            </a:extLst>
          </p:cNvPr>
          <p:cNvSpPr>
            <a:spLocks/>
          </p:cNvSpPr>
          <p:nvPr/>
        </p:nvSpPr>
        <p:spPr>
          <a:xfrm flipV="1">
            <a:off x="8924112" y="3618481"/>
            <a:ext cx="396438" cy="243867"/>
          </a:xfrm>
          <a:custGeom>
            <a:avLst/>
            <a:gdLst>
              <a:gd name="connsiteX0" fmla="*/ 130511 w 269973"/>
              <a:gd name="connsiteY0" fmla="*/ 29017 h 166073"/>
              <a:gd name="connsiteX1" fmla="*/ 126619 w 269973"/>
              <a:gd name="connsiteY1" fmla="*/ 30254 h 166073"/>
              <a:gd name="connsiteX2" fmla="*/ 125217 w 269973"/>
              <a:gd name="connsiteY2" fmla="*/ 31780 h 166073"/>
              <a:gd name="connsiteX3" fmla="*/ 124192 w 269973"/>
              <a:gd name="connsiteY3" fmla="*/ 31232 h 166073"/>
              <a:gd name="connsiteX4" fmla="*/ 123090 w 269973"/>
              <a:gd name="connsiteY4" fmla="*/ 33301 h 166073"/>
              <a:gd name="connsiteX5" fmla="*/ 121911 w 269973"/>
              <a:gd name="connsiteY5" fmla="*/ 32116 h 166073"/>
              <a:gd name="connsiteX6" fmla="*/ 117615 w 269973"/>
              <a:gd name="connsiteY6" fmla="*/ 32733 h 166073"/>
              <a:gd name="connsiteX7" fmla="*/ 117406 w 269973"/>
              <a:gd name="connsiteY7" fmla="*/ 33912 h 166073"/>
              <a:gd name="connsiteX8" fmla="*/ 116045 w 269973"/>
              <a:gd name="connsiteY8" fmla="*/ 32946 h 166073"/>
              <a:gd name="connsiteX9" fmla="*/ 114852 w 269973"/>
              <a:gd name="connsiteY9" fmla="*/ 34856 h 166073"/>
              <a:gd name="connsiteX10" fmla="*/ 111903 w 269973"/>
              <a:gd name="connsiteY10" fmla="*/ 36047 h 166073"/>
              <a:gd name="connsiteX11" fmla="*/ 110520 w 269973"/>
              <a:gd name="connsiteY11" fmla="*/ 38004 h 166073"/>
              <a:gd name="connsiteX12" fmla="*/ 104115 w 269973"/>
              <a:gd name="connsiteY12" fmla="*/ 40888 h 166073"/>
              <a:gd name="connsiteX13" fmla="*/ 98594 w 269973"/>
              <a:gd name="connsiteY13" fmla="*/ 41682 h 166073"/>
              <a:gd name="connsiteX14" fmla="*/ 95936 w 269973"/>
              <a:gd name="connsiteY14" fmla="*/ 40346 h 166073"/>
              <a:gd name="connsiteX15" fmla="*/ 92720 w 269973"/>
              <a:gd name="connsiteY15" fmla="*/ 41605 h 166073"/>
              <a:gd name="connsiteX16" fmla="*/ 90120 w 269973"/>
              <a:gd name="connsiteY16" fmla="*/ 40608 h 166073"/>
              <a:gd name="connsiteX17" fmla="*/ 88410 w 269973"/>
              <a:gd name="connsiteY17" fmla="*/ 41118 h 166073"/>
              <a:gd name="connsiteX18" fmla="*/ 83847 w 269973"/>
              <a:gd name="connsiteY18" fmla="*/ 37807 h 166073"/>
              <a:gd name="connsiteX19" fmla="*/ 82767 w 269973"/>
              <a:gd name="connsiteY19" fmla="*/ 35736 h 166073"/>
              <a:gd name="connsiteX20" fmla="*/ 78775 w 269973"/>
              <a:gd name="connsiteY20" fmla="*/ 34861 h 166073"/>
              <a:gd name="connsiteX21" fmla="*/ 66573 w 269973"/>
              <a:gd name="connsiteY21" fmla="*/ 27559 h 166073"/>
              <a:gd name="connsiteX22" fmla="*/ 56085 w 269973"/>
              <a:gd name="connsiteY22" fmla="*/ 28507 h 166073"/>
              <a:gd name="connsiteX23" fmla="*/ 52964 w 269973"/>
              <a:gd name="connsiteY23" fmla="*/ 27003 h 166073"/>
              <a:gd name="connsiteX24" fmla="*/ 48378 w 269973"/>
              <a:gd name="connsiteY24" fmla="*/ 28336 h 166073"/>
              <a:gd name="connsiteX25" fmla="*/ 47013 w 269973"/>
              <a:gd name="connsiteY25" fmla="*/ 30943 h 166073"/>
              <a:gd name="connsiteX26" fmla="*/ 44287 w 269973"/>
              <a:gd name="connsiteY26" fmla="*/ 36856 h 166073"/>
              <a:gd name="connsiteX27" fmla="*/ 45584 w 269973"/>
              <a:gd name="connsiteY27" fmla="*/ 37852 h 166073"/>
              <a:gd name="connsiteX28" fmla="*/ 44395 w 269973"/>
              <a:gd name="connsiteY28" fmla="*/ 40519 h 166073"/>
              <a:gd name="connsiteX29" fmla="*/ 41302 w 269973"/>
              <a:gd name="connsiteY29" fmla="*/ 40417 h 166073"/>
              <a:gd name="connsiteX30" fmla="*/ 35822 w 269973"/>
              <a:gd name="connsiteY30" fmla="*/ 45149 h 166073"/>
              <a:gd name="connsiteX31" fmla="*/ 35441 w 269973"/>
              <a:gd name="connsiteY31" fmla="*/ 48990 h 166073"/>
              <a:gd name="connsiteX32" fmla="*/ 34964 w 269973"/>
              <a:gd name="connsiteY32" fmla="*/ 52005 h 166073"/>
              <a:gd name="connsiteX33" fmla="*/ 29657 w 269973"/>
              <a:gd name="connsiteY33" fmla="*/ 53297 h 166073"/>
              <a:gd name="connsiteX34" fmla="*/ 28387 w 269973"/>
              <a:gd name="connsiteY34" fmla="*/ 54731 h 166073"/>
              <a:gd name="connsiteX35" fmla="*/ 29544 w 269973"/>
              <a:gd name="connsiteY35" fmla="*/ 58182 h 166073"/>
              <a:gd name="connsiteX36" fmla="*/ 31295 w 269973"/>
              <a:gd name="connsiteY36" fmla="*/ 61096 h 166073"/>
              <a:gd name="connsiteX37" fmla="*/ 32188 w 269973"/>
              <a:gd name="connsiteY37" fmla="*/ 60922 h 166073"/>
              <a:gd name="connsiteX38" fmla="*/ 31372 w 269973"/>
              <a:gd name="connsiteY38" fmla="*/ 62105 h 166073"/>
              <a:gd name="connsiteX39" fmla="*/ 32660 w 269973"/>
              <a:gd name="connsiteY39" fmla="*/ 61820 h 166073"/>
              <a:gd name="connsiteX40" fmla="*/ 31413 w 269973"/>
              <a:gd name="connsiteY40" fmla="*/ 64710 h 166073"/>
              <a:gd name="connsiteX41" fmla="*/ 31472 w 269973"/>
              <a:gd name="connsiteY41" fmla="*/ 65045 h 166073"/>
              <a:gd name="connsiteX42" fmla="*/ 32950 w 269973"/>
              <a:gd name="connsiteY42" fmla="*/ 67966 h 166073"/>
              <a:gd name="connsiteX43" fmla="*/ 33368 w 269973"/>
              <a:gd name="connsiteY43" fmla="*/ 77569 h 166073"/>
              <a:gd name="connsiteX44" fmla="*/ 31649 w 269973"/>
              <a:gd name="connsiteY44" fmla="*/ 79366 h 166073"/>
              <a:gd name="connsiteX45" fmla="*/ 31394 w 269973"/>
              <a:gd name="connsiteY45" fmla="*/ 82076 h 166073"/>
              <a:gd name="connsiteX46" fmla="*/ 26527 w 269973"/>
              <a:gd name="connsiteY46" fmla="*/ 87274 h 166073"/>
              <a:gd name="connsiteX47" fmla="*/ 23810 w 269973"/>
              <a:gd name="connsiteY47" fmla="*/ 88747 h 166073"/>
              <a:gd name="connsiteX48" fmla="*/ 23116 w 269973"/>
              <a:gd name="connsiteY48" fmla="*/ 88850 h 166073"/>
              <a:gd name="connsiteX49" fmla="*/ 19659 w 269973"/>
              <a:gd name="connsiteY49" fmla="*/ 96022 h 166073"/>
              <a:gd name="connsiteX50" fmla="*/ 13436 w 269973"/>
              <a:gd name="connsiteY50" fmla="*/ 98224 h 166073"/>
              <a:gd name="connsiteX51" fmla="*/ 4245 w 269973"/>
              <a:gd name="connsiteY51" fmla="*/ 97923 h 166073"/>
              <a:gd name="connsiteX52" fmla="*/ 3029 w 269973"/>
              <a:gd name="connsiteY52" fmla="*/ 100552 h 166073"/>
              <a:gd name="connsiteX53" fmla="*/ 607 w 269973"/>
              <a:gd name="connsiteY53" fmla="*/ 102591 h 166073"/>
              <a:gd name="connsiteX54" fmla="*/ 154 w 269973"/>
              <a:gd name="connsiteY54" fmla="*/ 106508 h 166073"/>
              <a:gd name="connsiteX55" fmla="*/ 5502 w 269973"/>
              <a:gd name="connsiteY55" fmla="*/ 110681 h 166073"/>
              <a:gd name="connsiteX56" fmla="*/ 9271 w 269973"/>
              <a:gd name="connsiteY56" fmla="*/ 110221 h 166073"/>
              <a:gd name="connsiteX57" fmla="*/ 12592 w 269973"/>
              <a:gd name="connsiteY57" fmla="*/ 113078 h 166073"/>
              <a:gd name="connsiteX58" fmla="*/ 17704 w 269973"/>
              <a:gd name="connsiteY58" fmla="*/ 112981 h 166073"/>
              <a:gd name="connsiteX59" fmla="*/ 19374 w 269973"/>
              <a:gd name="connsiteY59" fmla="*/ 116088 h 166073"/>
              <a:gd name="connsiteX60" fmla="*/ 21369 w 269973"/>
              <a:gd name="connsiteY60" fmla="*/ 119554 h 166073"/>
              <a:gd name="connsiteX61" fmla="*/ 29943 w 269973"/>
              <a:gd name="connsiteY61" fmla="*/ 123473 h 166073"/>
              <a:gd name="connsiteX62" fmla="*/ 33581 w 269973"/>
              <a:gd name="connsiteY62" fmla="*/ 128633 h 166073"/>
              <a:gd name="connsiteX63" fmla="*/ 36167 w 269973"/>
              <a:gd name="connsiteY63" fmla="*/ 129952 h 166073"/>
              <a:gd name="connsiteX64" fmla="*/ 39496 w 269973"/>
              <a:gd name="connsiteY64" fmla="*/ 131926 h 166073"/>
              <a:gd name="connsiteX65" fmla="*/ 39900 w 269973"/>
              <a:gd name="connsiteY65" fmla="*/ 134781 h 166073"/>
              <a:gd name="connsiteX66" fmla="*/ 44069 w 269973"/>
              <a:gd name="connsiteY66" fmla="*/ 136595 h 166073"/>
              <a:gd name="connsiteX67" fmla="*/ 48986 w 269973"/>
              <a:gd name="connsiteY67" fmla="*/ 138201 h 166073"/>
              <a:gd name="connsiteX68" fmla="*/ 56521 w 269973"/>
              <a:gd name="connsiteY68" fmla="*/ 139907 h 166073"/>
              <a:gd name="connsiteX69" fmla="*/ 60172 w 269973"/>
              <a:gd name="connsiteY69" fmla="*/ 142204 h 166073"/>
              <a:gd name="connsiteX70" fmla="*/ 64133 w 269973"/>
              <a:gd name="connsiteY70" fmla="*/ 145447 h 166073"/>
              <a:gd name="connsiteX71" fmla="*/ 64972 w 269973"/>
              <a:gd name="connsiteY71" fmla="*/ 144079 h 166073"/>
              <a:gd name="connsiteX72" fmla="*/ 65561 w 269973"/>
              <a:gd name="connsiteY72" fmla="*/ 145080 h 166073"/>
              <a:gd name="connsiteX73" fmla="*/ 71077 w 269973"/>
              <a:gd name="connsiteY73" fmla="*/ 150695 h 166073"/>
              <a:gd name="connsiteX74" fmla="*/ 75514 w 269973"/>
              <a:gd name="connsiteY74" fmla="*/ 156557 h 166073"/>
              <a:gd name="connsiteX75" fmla="*/ 80177 w 269973"/>
              <a:gd name="connsiteY75" fmla="*/ 160158 h 166073"/>
              <a:gd name="connsiteX76" fmla="*/ 83738 w 269973"/>
              <a:gd name="connsiteY76" fmla="*/ 160784 h 166073"/>
              <a:gd name="connsiteX77" fmla="*/ 85961 w 269973"/>
              <a:gd name="connsiteY77" fmla="*/ 166512 h 166073"/>
              <a:gd name="connsiteX78" fmla="*/ 90551 w 269973"/>
              <a:gd name="connsiteY78" fmla="*/ 163285 h 166073"/>
              <a:gd name="connsiteX79" fmla="*/ 90860 w 269973"/>
              <a:gd name="connsiteY79" fmla="*/ 161168 h 166073"/>
              <a:gd name="connsiteX80" fmla="*/ 89835 w 269973"/>
              <a:gd name="connsiteY80" fmla="*/ 159120 h 166073"/>
              <a:gd name="connsiteX81" fmla="*/ 90756 w 269973"/>
              <a:gd name="connsiteY81" fmla="*/ 158132 h 166073"/>
              <a:gd name="connsiteX82" fmla="*/ 94571 w 269973"/>
              <a:gd name="connsiteY82" fmla="*/ 159964 h 166073"/>
              <a:gd name="connsiteX83" fmla="*/ 96281 w 269973"/>
              <a:gd name="connsiteY83" fmla="*/ 162706 h 166073"/>
              <a:gd name="connsiteX84" fmla="*/ 100894 w 269973"/>
              <a:gd name="connsiteY84" fmla="*/ 160115 h 166073"/>
              <a:gd name="connsiteX85" fmla="*/ 103639 w 269973"/>
              <a:gd name="connsiteY85" fmla="*/ 160360 h 166073"/>
              <a:gd name="connsiteX86" fmla="*/ 102065 w 269973"/>
              <a:gd name="connsiteY86" fmla="*/ 157149 h 166073"/>
              <a:gd name="connsiteX87" fmla="*/ 97465 w 269973"/>
              <a:gd name="connsiteY87" fmla="*/ 153388 h 166073"/>
              <a:gd name="connsiteX88" fmla="*/ 97197 w 269973"/>
              <a:gd name="connsiteY88" fmla="*/ 152095 h 166073"/>
              <a:gd name="connsiteX89" fmla="*/ 99338 w 269973"/>
              <a:gd name="connsiteY89" fmla="*/ 147747 h 166073"/>
              <a:gd name="connsiteX90" fmla="*/ 102001 w 269973"/>
              <a:gd name="connsiteY90" fmla="*/ 150390 h 166073"/>
              <a:gd name="connsiteX91" fmla="*/ 101924 w 269973"/>
              <a:gd name="connsiteY91" fmla="*/ 152038 h 166073"/>
              <a:gd name="connsiteX92" fmla="*/ 100477 w 269973"/>
              <a:gd name="connsiteY92" fmla="*/ 152836 h 166073"/>
              <a:gd name="connsiteX93" fmla="*/ 102205 w 269973"/>
              <a:gd name="connsiteY93" fmla="*/ 154154 h 166073"/>
              <a:gd name="connsiteX94" fmla="*/ 104859 w 269973"/>
              <a:gd name="connsiteY94" fmla="*/ 150942 h 166073"/>
              <a:gd name="connsiteX95" fmla="*/ 106578 w 269973"/>
              <a:gd name="connsiteY95" fmla="*/ 151470 h 166073"/>
              <a:gd name="connsiteX96" fmla="*/ 109449 w 269973"/>
              <a:gd name="connsiteY96" fmla="*/ 149891 h 166073"/>
              <a:gd name="connsiteX97" fmla="*/ 113060 w 269973"/>
              <a:gd name="connsiteY97" fmla="*/ 153855 h 166073"/>
              <a:gd name="connsiteX98" fmla="*/ 115800 w 269973"/>
              <a:gd name="connsiteY98" fmla="*/ 151761 h 166073"/>
              <a:gd name="connsiteX99" fmla="*/ 116775 w 269973"/>
              <a:gd name="connsiteY99" fmla="*/ 152184 h 166073"/>
              <a:gd name="connsiteX100" fmla="*/ 121153 w 269973"/>
              <a:gd name="connsiteY100" fmla="*/ 157321 h 166073"/>
              <a:gd name="connsiteX101" fmla="*/ 122396 w 269973"/>
              <a:gd name="connsiteY101" fmla="*/ 152077 h 166073"/>
              <a:gd name="connsiteX102" fmla="*/ 125422 w 269973"/>
              <a:gd name="connsiteY102" fmla="*/ 154282 h 166073"/>
              <a:gd name="connsiteX103" fmla="*/ 127200 w 269973"/>
              <a:gd name="connsiteY103" fmla="*/ 152336 h 166073"/>
              <a:gd name="connsiteX104" fmla="*/ 128615 w 269973"/>
              <a:gd name="connsiteY104" fmla="*/ 152203 h 166073"/>
              <a:gd name="connsiteX105" fmla="*/ 129023 w 269973"/>
              <a:gd name="connsiteY105" fmla="*/ 150867 h 166073"/>
              <a:gd name="connsiteX106" fmla="*/ 136236 w 269973"/>
              <a:gd name="connsiteY106" fmla="*/ 151212 h 166073"/>
              <a:gd name="connsiteX107" fmla="*/ 137393 w 269973"/>
              <a:gd name="connsiteY107" fmla="*/ 149335 h 166073"/>
              <a:gd name="connsiteX108" fmla="*/ 137765 w 269973"/>
              <a:gd name="connsiteY108" fmla="*/ 146117 h 166073"/>
              <a:gd name="connsiteX109" fmla="*/ 135564 w 269973"/>
              <a:gd name="connsiteY109" fmla="*/ 138303 h 166073"/>
              <a:gd name="connsiteX110" fmla="*/ 131319 w 269973"/>
              <a:gd name="connsiteY110" fmla="*/ 133175 h 166073"/>
              <a:gd name="connsiteX111" fmla="*/ 130661 w 269973"/>
              <a:gd name="connsiteY111" fmla="*/ 125480 h 166073"/>
              <a:gd name="connsiteX112" fmla="*/ 132856 w 269973"/>
              <a:gd name="connsiteY112" fmla="*/ 122934 h 166073"/>
              <a:gd name="connsiteX113" fmla="*/ 133809 w 269973"/>
              <a:gd name="connsiteY113" fmla="*/ 121743 h 166073"/>
              <a:gd name="connsiteX114" fmla="*/ 136041 w 269973"/>
              <a:gd name="connsiteY114" fmla="*/ 122681 h 166073"/>
              <a:gd name="connsiteX115" fmla="*/ 139466 w 269973"/>
              <a:gd name="connsiteY115" fmla="*/ 121541 h 166073"/>
              <a:gd name="connsiteX116" fmla="*/ 141153 w 269973"/>
              <a:gd name="connsiteY116" fmla="*/ 115378 h 166073"/>
              <a:gd name="connsiteX117" fmla="*/ 145145 w 269973"/>
              <a:gd name="connsiteY117" fmla="*/ 114366 h 166073"/>
              <a:gd name="connsiteX118" fmla="*/ 149432 w 269973"/>
              <a:gd name="connsiteY118" fmla="*/ 115147 h 166073"/>
              <a:gd name="connsiteX119" fmla="*/ 151700 w 269973"/>
              <a:gd name="connsiteY119" fmla="*/ 113264 h 166073"/>
              <a:gd name="connsiteX120" fmla="*/ 158132 w 269973"/>
              <a:gd name="connsiteY120" fmla="*/ 111820 h 166073"/>
              <a:gd name="connsiteX121" fmla="*/ 159058 w 269973"/>
              <a:gd name="connsiteY121" fmla="*/ 110163 h 166073"/>
              <a:gd name="connsiteX122" fmla="*/ 166388 w 269973"/>
              <a:gd name="connsiteY122" fmla="*/ 111825 h 166073"/>
              <a:gd name="connsiteX123" fmla="*/ 168638 w 269973"/>
              <a:gd name="connsiteY123" fmla="*/ 111487 h 166073"/>
              <a:gd name="connsiteX124" fmla="*/ 174045 w 269973"/>
              <a:gd name="connsiteY124" fmla="*/ 110677 h 166073"/>
              <a:gd name="connsiteX125" fmla="*/ 177847 w 269973"/>
              <a:gd name="connsiteY125" fmla="*/ 112776 h 166073"/>
              <a:gd name="connsiteX126" fmla="*/ 181639 w 269973"/>
              <a:gd name="connsiteY126" fmla="*/ 111484 h 166073"/>
              <a:gd name="connsiteX127" fmla="*/ 178999 w 269973"/>
              <a:gd name="connsiteY127" fmla="*/ 109432 h 166073"/>
              <a:gd name="connsiteX128" fmla="*/ 182070 w 269973"/>
              <a:gd name="connsiteY128" fmla="*/ 109339 h 166073"/>
              <a:gd name="connsiteX129" fmla="*/ 184946 w 269973"/>
              <a:gd name="connsiteY129" fmla="*/ 107842 h 166073"/>
              <a:gd name="connsiteX130" fmla="*/ 186656 w 269973"/>
              <a:gd name="connsiteY130" fmla="*/ 100778 h 166073"/>
              <a:gd name="connsiteX131" fmla="*/ 184261 w 269973"/>
              <a:gd name="connsiteY131" fmla="*/ 96512 h 166073"/>
              <a:gd name="connsiteX132" fmla="*/ 186202 w 269973"/>
              <a:gd name="connsiteY132" fmla="*/ 89687 h 166073"/>
              <a:gd name="connsiteX133" fmla="*/ 182787 w 269973"/>
              <a:gd name="connsiteY133" fmla="*/ 85170 h 166073"/>
              <a:gd name="connsiteX134" fmla="*/ 177770 w 269973"/>
              <a:gd name="connsiteY134" fmla="*/ 85853 h 166073"/>
              <a:gd name="connsiteX135" fmla="*/ 170756 w 269973"/>
              <a:gd name="connsiteY135" fmla="*/ 82783 h 166073"/>
              <a:gd name="connsiteX136" fmla="*/ 169296 w 269973"/>
              <a:gd name="connsiteY136" fmla="*/ 80382 h 166073"/>
              <a:gd name="connsiteX137" fmla="*/ 169083 w 269973"/>
              <a:gd name="connsiteY137" fmla="*/ 78890 h 166073"/>
              <a:gd name="connsiteX138" fmla="*/ 169858 w 269973"/>
              <a:gd name="connsiteY138" fmla="*/ 78283 h 166073"/>
              <a:gd name="connsiteX139" fmla="*/ 172467 w 269973"/>
              <a:gd name="connsiteY139" fmla="*/ 77451 h 166073"/>
              <a:gd name="connsiteX140" fmla="*/ 185282 w 269973"/>
              <a:gd name="connsiteY140" fmla="*/ 79376 h 166073"/>
              <a:gd name="connsiteX141" fmla="*/ 190584 w 269973"/>
              <a:gd name="connsiteY141" fmla="*/ 72046 h 166073"/>
              <a:gd name="connsiteX142" fmla="*/ 202488 w 269973"/>
              <a:gd name="connsiteY142" fmla="*/ 72988 h 166073"/>
              <a:gd name="connsiteX143" fmla="*/ 207373 w 269973"/>
              <a:gd name="connsiteY143" fmla="*/ 69650 h 166073"/>
              <a:gd name="connsiteX144" fmla="*/ 209886 w 269973"/>
              <a:gd name="connsiteY144" fmla="*/ 69462 h 166073"/>
              <a:gd name="connsiteX145" fmla="*/ 210362 w 269973"/>
              <a:gd name="connsiteY145" fmla="*/ 67708 h 166073"/>
              <a:gd name="connsiteX146" fmla="*/ 212880 w 269973"/>
              <a:gd name="connsiteY146" fmla="*/ 68371 h 166073"/>
              <a:gd name="connsiteX147" fmla="*/ 218106 w 269973"/>
              <a:gd name="connsiteY147" fmla="*/ 67172 h 166073"/>
              <a:gd name="connsiteX148" fmla="*/ 220900 w 269973"/>
              <a:gd name="connsiteY148" fmla="*/ 63035 h 166073"/>
              <a:gd name="connsiteX149" fmla="*/ 221762 w 269973"/>
              <a:gd name="connsiteY149" fmla="*/ 65703 h 166073"/>
              <a:gd name="connsiteX150" fmla="*/ 225078 w 269973"/>
              <a:gd name="connsiteY150" fmla="*/ 67279 h 166073"/>
              <a:gd name="connsiteX151" fmla="*/ 230254 w 269973"/>
              <a:gd name="connsiteY151" fmla="*/ 73599 h 166073"/>
              <a:gd name="connsiteX152" fmla="*/ 233166 w 269973"/>
              <a:gd name="connsiteY152" fmla="*/ 72303 h 166073"/>
              <a:gd name="connsiteX153" fmla="*/ 234627 w 269973"/>
              <a:gd name="connsiteY153" fmla="*/ 74081 h 166073"/>
              <a:gd name="connsiteX154" fmla="*/ 235566 w 269973"/>
              <a:gd name="connsiteY154" fmla="*/ 71525 h 166073"/>
              <a:gd name="connsiteX155" fmla="*/ 236827 w 269973"/>
              <a:gd name="connsiteY155" fmla="*/ 70533 h 166073"/>
              <a:gd name="connsiteX156" fmla="*/ 241921 w 269973"/>
              <a:gd name="connsiteY156" fmla="*/ 74643 h 166073"/>
              <a:gd name="connsiteX157" fmla="*/ 244729 w 269973"/>
              <a:gd name="connsiteY157" fmla="*/ 74120 h 166073"/>
              <a:gd name="connsiteX158" fmla="*/ 246190 w 269973"/>
              <a:gd name="connsiteY158" fmla="*/ 72699 h 166073"/>
              <a:gd name="connsiteX159" fmla="*/ 244579 w 269973"/>
              <a:gd name="connsiteY159" fmla="*/ 71515 h 166073"/>
              <a:gd name="connsiteX160" fmla="*/ 243268 w 269973"/>
              <a:gd name="connsiteY160" fmla="*/ 67886 h 166073"/>
              <a:gd name="connsiteX161" fmla="*/ 247705 w 269973"/>
              <a:gd name="connsiteY161" fmla="*/ 65462 h 166073"/>
              <a:gd name="connsiteX162" fmla="*/ 244035 w 269973"/>
              <a:gd name="connsiteY162" fmla="*/ 65209 h 166073"/>
              <a:gd name="connsiteX163" fmla="*/ 243069 w 269973"/>
              <a:gd name="connsiteY163" fmla="*/ 61145 h 166073"/>
              <a:gd name="connsiteX164" fmla="*/ 239644 w 269973"/>
              <a:gd name="connsiteY164" fmla="*/ 59923 h 166073"/>
              <a:gd name="connsiteX165" fmla="*/ 239467 w 269973"/>
              <a:gd name="connsiteY165" fmla="*/ 56770 h 166073"/>
              <a:gd name="connsiteX166" fmla="*/ 244774 w 269973"/>
              <a:gd name="connsiteY166" fmla="*/ 52459 h 166073"/>
              <a:gd name="connsiteX167" fmla="*/ 248608 w 269973"/>
              <a:gd name="connsiteY167" fmla="*/ 51917 h 166073"/>
              <a:gd name="connsiteX168" fmla="*/ 249755 w 269973"/>
              <a:gd name="connsiteY168" fmla="*/ 54067 h 166073"/>
              <a:gd name="connsiteX169" fmla="*/ 252726 w 269973"/>
              <a:gd name="connsiteY169" fmla="*/ 52526 h 166073"/>
              <a:gd name="connsiteX170" fmla="*/ 253316 w 269973"/>
              <a:gd name="connsiteY170" fmla="*/ 50577 h 166073"/>
              <a:gd name="connsiteX171" fmla="*/ 255820 w 269973"/>
              <a:gd name="connsiteY171" fmla="*/ 48329 h 166073"/>
              <a:gd name="connsiteX172" fmla="*/ 257807 w 269973"/>
              <a:gd name="connsiteY172" fmla="*/ 48638 h 166073"/>
              <a:gd name="connsiteX173" fmla="*/ 259435 w 269973"/>
              <a:gd name="connsiteY173" fmla="*/ 47363 h 166073"/>
              <a:gd name="connsiteX174" fmla="*/ 261989 w 269973"/>
              <a:gd name="connsiteY174" fmla="*/ 48038 h 166073"/>
              <a:gd name="connsiteX175" fmla="*/ 259558 w 269973"/>
              <a:gd name="connsiteY175" fmla="*/ 44879 h 166073"/>
              <a:gd name="connsiteX176" fmla="*/ 258710 w 269973"/>
              <a:gd name="connsiteY176" fmla="*/ 40536 h 166073"/>
              <a:gd name="connsiteX177" fmla="*/ 256010 w 269973"/>
              <a:gd name="connsiteY177" fmla="*/ 43614 h 166073"/>
              <a:gd name="connsiteX178" fmla="*/ 255049 w 269973"/>
              <a:gd name="connsiteY178" fmla="*/ 40914 h 166073"/>
              <a:gd name="connsiteX179" fmla="*/ 252232 w 269973"/>
              <a:gd name="connsiteY179" fmla="*/ 40388 h 166073"/>
              <a:gd name="connsiteX180" fmla="*/ 251579 w 269973"/>
              <a:gd name="connsiteY180" fmla="*/ 39299 h 166073"/>
              <a:gd name="connsiteX181" fmla="*/ 253570 w 269973"/>
              <a:gd name="connsiteY181" fmla="*/ 36463 h 166073"/>
              <a:gd name="connsiteX182" fmla="*/ 256945 w 269973"/>
              <a:gd name="connsiteY182" fmla="*/ 37516 h 166073"/>
              <a:gd name="connsiteX183" fmla="*/ 257195 w 269973"/>
              <a:gd name="connsiteY183" fmla="*/ 35752 h 166073"/>
              <a:gd name="connsiteX184" fmla="*/ 261663 w 269973"/>
              <a:gd name="connsiteY184" fmla="*/ 33631 h 166073"/>
              <a:gd name="connsiteX185" fmla="*/ 261599 w 269973"/>
              <a:gd name="connsiteY185" fmla="*/ 31499 h 166073"/>
              <a:gd name="connsiteX186" fmla="*/ 263745 w 269973"/>
              <a:gd name="connsiteY186" fmla="*/ 31524 h 166073"/>
              <a:gd name="connsiteX187" fmla="*/ 264457 w 269973"/>
              <a:gd name="connsiteY187" fmla="*/ 25337 h 166073"/>
              <a:gd name="connsiteX188" fmla="*/ 265255 w 269973"/>
              <a:gd name="connsiteY188" fmla="*/ 21972 h 166073"/>
              <a:gd name="connsiteX189" fmla="*/ 268494 w 269973"/>
              <a:gd name="connsiteY189" fmla="*/ 19501 h 166073"/>
              <a:gd name="connsiteX190" fmla="*/ 270127 w 269973"/>
              <a:gd name="connsiteY190" fmla="*/ 16983 h 166073"/>
              <a:gd name="connsiteX191" fmla="*/ 269637 w 269973"/>
              <a:gd name="connsiteY191" fmla="*/ 15896 h 166073"/>
              <a:gd name="connsiteX192" fmla="*/ 267923 w 269973"/>
              <a:gd name="connsiteY192" fmla="*/ 16897 h 166073"/>
              <a:gd name="connsiteX193" fmla="*/ 266004 w 269973"/>
              <a:gd name="connsiteY193" fmla="*/ 15411 h 166073"/>
              <a:gd name="connsiteX194" fmla="*/ 263758 w 269973"/>
              <a:gd name="connsiteY194" fmla="*/ 15364 h 166073"/>
              <a:gd name="connsiteX195" fmla="*/ 262221 w 269973"/>
              <a:gd name="connsiteY195" fmla="*/ 13236 h 166073"/>
              <a:gd name="connsiteX196" fmla="*/ 259009 w 269973"/>
              <a:gd name="connsiteY196" fmla="*/ 14001 h 166073"/>
              <a:gd name="connsiteX197" fmla="*/ 256587 w 269973"/>
              <a:gd name="connsiteY197" fmla="*/ 13099 h 166073"/>
              <a:gd name="connsiteX198" fmla="*/ 253461 w 269973"/>
              <a:gd name="connsiteY198" fmla="*/ 10043 h 166073"/>
              <a:gd name="connsiteX199" fmla="*/ 249410 w 269973"/>
              <a:gd name="connsiteY199" fmla="*/ 1666 h 166073"/>
              <a:gd name="connsiteX200" fmla="*/ 246521 w 269973"/>
              <a:gd name="connsiteY200" fmla="*/ 439 h 166073"/>
              <a:gd name="connsiteX201" fmla="*/ 245409 w 269973"/>
              <a:gd name="connsiteY201" fmla="*/ 5041 h 166073"/>
              <a:gd name="connsiteX202" fmla="*/ 240361 w 269973"/>
              <a:gd name="connsiteY202" fmla="*/ 9977 h 166073"/>
              <a:gd name="connsiteX203" fmla="*/ 237235 w 269973"/>
              <a:gd name="connsiteY203" fmla="*/ 14638 h 166073"/>
              <a:gd name="connsiteX204" fmla="*/ 233747 w 269973"/>
              <a:gd name="connsiteY204" fmla="*/ 17414 h 166073"/>
              <a:gd name="connsiteX205" fmla="*/ 230762 w 269973"/>
              <a:gd name="connsiteY205" fmla="*/ 17806 h 166073"/>
              <a:gd name="connsiteX206" fmla="*/ 228684 w 269973"/>
              <a:gd name="connsiteY206" fmla="*/ 21246 h 166073"/>
              <a:gd name="connsiteX207" fmla="*/ 226756 w 269973"/>
              <a:gd name="connsiteY207" fmla="*/ 22283 h 166073"/>
              <a:gd name="connsiteX208" fmla="*/ 226212 w 269973"/>
              <a:gd name="connsiteY208" fmla="*/ 24253 h 166073"/>
              <a:gd name="connsiteX209" fmla="*/ 224951 w 269973"/>
              <a:gd name="connsiteY209" fmla="*/ 24712 h 166073"/>
              <a:gd name="connsiteX210" fmla="*/ 223676 w 269973"/>
              <a:gd name="connsiteY210" fmla="*/ 26943 h 166073"/>
              <a:gd name="connsiteX211" fmla="*/ 220800 w 269973"/>
              <a:gd name="connsiteY211" fmla="*/ 33772 h 166073"/>
              <a:gd name="connsiteX212" fmla="*/ 211787 w 269973"/>
              <a:gd name="connsiteY212" fmla="*/ 34644 h 166073"/>
              <a:gd name="connsiteX213" fmla="*/ 206779 w 269973"/>
              <a:gd name="connsiteY213" fmla="*/ 33383 h 166073"/>
              <a:gd name="connsiteX214" fmla="*/ 204960 w 269973"/>
              <a:gd name="connsiteY214" fmla="*/ 34426 h 166073"/>
              <a:gd name="connsiteX215" fmla="*/ 204579 w 269973"/>
              <a:gd name="connsiteY215" fmla="*/ 42850 h 166073"/>
              <a:gd name="connsiteX216" fmla="*/ 202569 w 269973"/>
              <a:gd name="connsiteY216" fmla="*/ 44356 h 166073"/>
              <a:gd name="connsiteX217" fmla="*/ 201036 w 269973"/>
              <a:gd name="connsiteY217" fmla="*/ 47804 h 166073"/>
              <a:gd name="connsiteX218" fmla="*/ 196972 w 269973"/>
              <a:gd name="connsiteY218" fmla="*/ 50200 h 166073"/>
              <a:gd name="connsiteX219" fmla="*/ 190961 w 269973"/>
              <a:gd name="connsiteY219" fmla="*/ 49519 h 166073"/>
              <a:gd name="connsiteX220" fmla="*/ 189414 w 269973"/>
              <a:gd name="connsiteY220" fmla="*/ 45158 h 166073"/>
              <a:gd name="connsiteX221" fmla="*/ 184043 w 269973"/>
              <a:gd name="connsiteY221" fmla="*/ 39250 h 166073"/>
              <a:gd name="connsiteX222" fmla="*/ 182560 w 269973"/>
              <a:gd name="connsiteY222" fmla="*/ 34849 h 166073"/>
              <a:gd name="connsiteX223" fmla="*/ 179970 w 269973"/>
              <a:gd name="connsiteY223" fmla="*/ 33358 h 166073"/>
              <a:gd name="connsiteX224" fmla="*/ 178935 w 269973"/>
              <a:gd name="connsiteY224" fmla="*/ 33522 h 166073"/>
              <a:gd name="connsiteX225" fmla="*/ 177461 w 269973"/>
              <a:gd name="connsiteY225" fmla="*/ 35031 h 166073"/>
              <a:gd name="connsiteX226" fmla="*/ 171024 w 269973"/>
              <a:gd name="connsiteY226" fmla="*/ 33737 h 166073"/>
              <a:gd name="connsiteX227" fmla="*/ 165662 w 269973"/>
              <a:gd name="connsiteY227" fmla="*/ 36690 h 166073"/>
              <a:gd name="connsiteX228" fmla="*/ 163426 w 269973"/>
              <a:gd name="connsiteY228" fmla="*/ 35448 h 166073"/>
              <a:gd name="connsiteX229" fmla="*/ 162981 w 269973"/>
              <a:gd name="connsiteY229" fmla="*/ 32579 h 166073"/>
              <a:gd name="connsiteX230" fmla="*/ 161217 w 269973"/>
              <a:gd name="connsiteY230" fmla="*/ 31949 h 166073"/>
              <a:gd name="connsiteX231" fmla="*/ 159666 w 269973"/>
              <a:gd name="connsiteY231" fmla="*/ 33279 h 166073"/>
              <a:gd name="connsiteX232" fmla="*/ 156481 w 269973"/>
              <a:gd name="connsiteY232" fmla="*/ 40334 h 166073"/>
              <a:gd name="connsiteX233" fmla="*/ 148139 w 269973"/>
              <a:gd name="connsiteY233" fmla="*/ 44677 h 166073"/>
              <a:gd name="connsiteX234" fmla="*/ 145853 w 269973"/>
              <a:gd name="connsiteY234" fmla="*/ 44118 h 166073"/>
              <a:gd name="connsiteX235" fmla="*/ 143521 w 269973"/>
              <a:gd name="connsiteY235" fmla="*/ 39837 h 166073"/>
              <a:gd name="connsiteX236" fmla="*/ 143303 w 269973"/>
              <a:gd name="connsiteY236" fmla="*/ 38604 h 166073"/>
              <a:gd name="connsiteX237" fmla="*/ 140985 w 269973"/>
              <a:gd name="connsiteY237" fmla="*/ 36014 h 166073"/>
              <a:gd name="connsiteX238" fmla="*/ 130511 w 269973"/>
              <a:gd name="connsiteY238" fmla="*/ 29017 h 166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</a:cxnLst>
            <a:rect l="l" t="t" r="r" b="b"/>
            <a:pathLst>
              <a:path w="269973" h="166073">
                <a:moveTo>
                  <a:pt x="130511" y="29017"/>
                </a:moveTo>
                <a:lnTo>
                  <a:pt x="126619" y="30254"/>
                </a:lnTo>
                <a:lnTo>
                  <a:pt x="125217" y="31780"/>
                </a:lnTo>
                <a:lnTo>
                  <a:pt x="124192" y="31232"/>
                </a:lnTo>
                <a:lnTo>
                  <a:pt x="123090" y="33301"/>
                </a:lnTo>
                <a:lnTo>
                  <a:pt x="121911" y="32116"/>
                </a:lnTo>
                <a:lnTo>
                  <a:pt x="117615" y="32733"/>
                </a:lnTo>
                <a:lnTo>
                  <a:pt x="117406" y="33912"/>
                </a:lnTo>
                <a:lnTo>
                  <a:pt x="116045" y="32946"/>
                </a:lnTo>
                <a:lnTo>
                  <a:pt x="114852" y="34856"/>
                </a:lnTo>
                <a:lnTo>
                  <a:pt x="111903" y="36047"/>
                </a:lnTo>
                <a:lnTo>
                  <a:pt x="110520" y="38004"/>
                </a:lnTo>
                <a:lnTo>
                  <a:pt x="104115" y="40888"/>
                </a:lnTo>
                <a:lnTo>
                  <a:pt x="98594" y="41682"/>
                </a:lnTo>
                <a:lnTo>
                  <a:pt x="95936" y="40346"/>
                </a:lnTo>
                <a:lnTo>
                  <a:pt x="92720" y="41605"/>
                </a:lnTo>
                <a:lnTo>
                  <a:pt x="90120" y="40608"/>
                </a:lnTo>
                <a:lnTo>
                  <a:pt x="88410" y="41118"/>
                </a:lnTo>
                <a:lnTo>
                  <a:pt x="83847" y="37807"/>
                </a:lnTo>
                <a:lnTo>
                  <a:pt x="82767" y="35736"/>
                </a:lnTo>
                <a:lnTo>
                  <a:pt x="78775" y="34861"/>
                </a:lnTo>
                <a:lnTo>
                  <a:pt x="66573" y="27559"/>
                </a:lnTo>
                <a:lnTo>
                  <a:pt x="56085" y="28507"/>
                </a:lnTo>
                <a:lnTo>
                  <a:pt x="52964" y="27003"/>
                </a:lnTo>
                <a:lnTo>
                  <a:pt x="48378" y="28336"/>
                </a:lnTo>
                <a:lnTo>
                  <a:pt x="47013" y="30943"/>
                </a:lnTo>
                <a:lnTo>
                  <a:pt x="44287" y="36856"/>
                </a:lnTo>
                <a:lnTo>
                  <a:pt x="45584" y="37852"/>
                </a:lnTo>
                <a:lnTo>
                  <a:pt x="44395" y="40519"/>
                </a:lnTo>
                <a:lnTo>
                  <a:pt x="41302" y="40417"/>
                </a:lnTo>
                <a:lnTo>
                  <a:pt x="35822" y="45149"/>
                </a:lnTo>
                <a:lnTo>
                  <a:pt x="35441" y="48990"/>
                </a:lnTo>
                <a:lnTo>
                  <a:pt x="34964" y="52005"/>
                </a:lnTo>
                <a:lnTo>
                  <a:pt x="29657" y="53297"/>
                </a:lnTo>
                <a:lnTo>
                  <a:pt x="28387" y="54731"/>
                </a:lnTo>
                <a:lnTo>
                  <a:pt x="29544" y="58182"/>
                </a:lnTo>
                <a:lnTo>
                  <a:pt x="31295" y="61096"/>
                </a:lnTo>
                <a:lnTo>
                  <a:pt x="32188" y="60922"/>
                </a:lnTo>
                <a:lnTo>
                  <a:pt x="31372" y="62105"/>
                </a:lnTo>
                <a:lnTo>
                  <a:pt x="32660" y="61820"/>
                </a:lnTo>
                <a:lnTo>
                  <a:pt x="31413" y="64710"/>
                </a:lnTo>
                <a:lnTo>
                  <a:pt x="31472" y="65045"/>
                </a:lnTo>
                <a:lnTo>
                  <a:pt x="32950" y="67966"/>
                </a:lnTo>
                <a:lnTo>
                  <a:pt x="33368" y="77569"/>
                </a:lnTo>
                <a:lnTo>
                  <a:pt x="31649" y="79366"/>
                </a:lnTo>
                <a:lnTo>
                  <a:pt x="31394" y="82076"/>
                </a:lnTo>
                <a:lnTo>
                  <a:pt x="26527" y="87274"/>
                </a:lnTo>
                <a:lnTo>
                  <a:pt x="23810" y="88747"/>
                </a:lnTo>
                <a:lnTo>
                  <a:pt x="23116" y="88850"/>
                </a:lnTo>
                <a:lnTo>
                  <a:pt x="19659" y="96022"/>
                </a:lnTo>
                <a:lnTo>
                  <a:pt x="13436" y="98224"/>
                </a:lnTo>
                <a:lnTo>
                  <a:pt x="4245" y="97923"/>
                </a:lnTo>
                <a:lnTo>
                  <a:pt x="3029" y="100552"/>
                </a:lnTo>
                <a:lnTo>
                  <a:pt x="607" y="102591"/>
                </a:lnTo>
                <a:lnTo>
                  <a:pt x="154" y="106508"/>
                </a:lnTo>
                <a:lnTo>
                  <a:pt x="5502" y="110681"/>
                </a:lnTo>
                <a:lnTo>
                  <a:pt x="9271" y="110221"/>
                </a:lnTo>
                <a:lnTo>
                  <a:pt x="12592" y="113078"/>
                </a:lnTo>
                <a:lnTo>
                  <a:pt x="17704" y="112981"/>
                </a:lnTo>
                <a:lnTo>
                  <a:pt x="19374" y="116088"/>
                </a:lnTo>
                <a:lnTo>
                  <a:pt x="21369" y="119554"/>
                </a:lnTo>
                <a:lnTo>
                  <a:pt x="29943" y="123473"/>
                </a:lnTo>
                <a:lnTo>
                  <a:pt x="33581" y="128633"/>
                </a:lnTo>
                <a:lnTo>
                  <a:pt x="36167" y="129952"/>
                </a:lnTo>
                <a:lnTo>
                  <a:pt x="39496" y="131926"/>
                </a:lnTo>
                <a:lnTo>
                  <a:pt x="39900" y="134781"/>
                </a:lnTo>
                <a:lnTo>
                  <a:pt x="44069" y="136595"/>
                </a:lnTo>
                <a:lnTo>
                  <a:pt x="48986" y="138201"/>
                </a:lnTo>
                <a:lnTo>
                  <a:pt x="56521" y="139907"/>
                </a:lnTo>
                <a:lnTo>
                  <a:pt x="60172" y="142204"/>
                </a:lnTo>
                <a:lnTo>
                  <a:pt x="64133" y="145447"/>
                </a:lnTo>
                <a:lnTo>
                  <a:pt x="64972" y="144079"/>
                </a:lnTo>
                <a:lnTo>
                  <a:pt x="65561" y="145080"/>
                </a:lnTo>
                <a:lnTo>
                  <a:pt x="71077" y="150695"/>
                </a:lnTo>
                <a:lnTo>
                  <a:pt x="75514" y="156557"/>
                </a:lnTo>
                <a:lnTo>
                  <a:pt x="80177" y="160158"/>
                </a:lnTo>
                <a:lnTo>
                  <a:pt x="83738" y="160784"/>
                </a:lnTo>
                <a:lnTo>
                  <a:pt x="85961" y="166512"/>
                </a:lnTo>
                <a:lnTo>
                  <a:pt x="90551" y="163285"/>
                </a:lnTo>
                <a:lnTo>
                  <a:pt x="90860" y="161168"/>
                </a:lnTo>
                <a:lnTo>
                  <a:pt x="89835" y="159120"/>
                </a:lnTo>
                <a:lnTo>
                  <a:pt x="90756" y="158132"/>
                </a:lnTo>
                <a:lnTo>
                  <a:pt x="94571" y="159964"/>
                </a:lnTo>
                <a:lnTo>
                  <a:pt x="96281" y="162706"/>
                </a:lnTo>
                <a:lnTo>
                  <a:pt x="100894" y="160115"/>
                </a:lnTo>
                <a:lnTo>
                  <a:pt x="103639" y="160360"/>
                </a:lnTo>
                <a:lnTo>
                  <a:pt x="102065" y="157149"/>
                </a:lnTo>
                <a:lnTo>
                  <a:pt x="97465" y="153388"/>
                </a:lnTo>
                <a:lnTo>
                  <a:pt x="97197" y="152095"/>
                </a:lnTo>
                <a:lnTo>
                  <a:pt x="99338" y="147747"/>
                </a:lnTo>
                <a:lnTo>
                  <a:pt x="102001" y="150390"/>
                </a:lnTo>
                <a:lnTo>
                  <a:pt x="101924" y="152038"/>
                </a:lnTo>
                <a:lnTo>
                  <a:pt x="100477" y="152836"/>
                </a:lnTo>
                <a:lnTo>
                  <a:pt x="102205" y="154154"/>
                </a:lnTo>
                <a:lnTo>
                  <a:pt x="104859" y="150942"/>
                </a:lnTo>
                <a:lnTo>
                  <a:pt x="106578" y="151470"/>
                </a:lnTo>
                <a:lnTo>
                  <a:pt x="109449" y="149891"/>
                </a:lnTo>
                <a:lnTo>
                  <a:pt x="113060" y="153855"/>
                </a:lnTo>
                <a:lnTo>
                  <a:pt x="115800" y="151761"/>
                </a:lnTo>
                <a:lnTo>
                  <a:pt x="116775" y="152184"/>
                </a:lnTo>
                <a:lnTo>
                  <a:pt x="121153" y="157321"/>
                </a:lnTo>
                <a:lnTo>
                  <a:pt x="122396" y="152077"/>
                </a:lnTo>
                <a:lnTo>
                  <a:pt x="125422" y="154282"/>
                </a:lnTo>
                <a:lnTo>
                  <a:pt x="127200" y="152336"/>
                </a:lnTo>
                <a:lnTo>
                  <a:pt x="128615" y="152203"/>
                </a:lnTo>
                <a:lnTo>
                  <a:pt x="129023" y="150867"/>
                </a:lnTo>
                <a:lnTo>
                  <a:pt x="136236" y="151212"/>
                </a:lnTo>
                <a:lnTo>
                  <a:pt x="137393" y="149335"/>
                </a:lnTo>
                <a:lnTo>
                  <a:pt x="137765" y="146117"/>
                </a:lnTo>
                <a:lnTo>
                  <a:pt x="135564" y="138303"/>
                </a:lnTo>
                <a:lnTo>
                  <a:pt x="131319" y="133175"/>
                </a:lnTo>
                <a:lnTo>
                  <a:pt x="130661" y="125480"/>
                </a:lnTo>
                <a:lnTo>
                  <a:pt x="132856" y="122934"/>
                </a:lnTo>
                <a:lnTo>
                  <a:pt x="133809" y="121743"/>
                </a:lnTo>
                <a:lnTo>
                  <a:pt x="136041" y="122681"/>
                </a:lnTo>
                <a:lnTo>
                  <a:pt x="139466" y="121541"/>
                </a:lnTo>
                <a:lnTo>
                  <a:pt x="141153" y="115378"/>
                </a:lnTo>
                <a:lnTo>
                  <a:pt x="145145" y="114366"/>
                </a:lnTo>
                <a:lnTo>
                  <a:pt x="149432" y="115147"/>
                </a:lnTo>
                <a:lnTo>
                  <a:pt x="151700" y="113264"/>
                </a:lnTo>
                <a:lnTo>
                  <a:pt x="158132" y="111820"/>
                </a:lnTo>
                <a:lnTo>
                  <a:pt x="159058" y="110163"/>
                </a:lnTo>
                <a:lnTo>
                  <a:pt x="166388" y="111825"/>
                </a:lnTo>
                <a:lnTo>
                  <a:pt x="168638" y="111487"/>
                </a:lnTo>
                <a:lnTo>
                  <a:pt x="174045" y="110677"/>
                </a:lnTo>
                <a:lnTo>
                  <a:pt x="177847" y="112776"/>
                </a:lnTo>
                <a:lnTo>
                  <a:pt x="181639" y="111484"/>
                </a:lnTo>
                <a:lnTo>
                  <a:pt x="178999" y="109432"/>
                </a:lnTo>
                <a:lnTo>
                  <a:pt x="182070" y="109339"/>
                </a:lnTo>
                <a:lnTo>
                  <a:pt x="184946" y="107842"/>
                </a:lnTo>
                <a:lnTo>
                  <a:pt x="186656" y="100778"/>
                </a:lnTo>
                <a:lnTo>
                  <a:pt x="184261" y="96512"/>
                </a:lnTo>
                <a:lnTo>
                  <a:pt x="186202" y="89687"/>
                </a:lnTo>
                <a:lnTo>
                  <a:pt x="182787" y="85170"/>
                </a:lnTo>
                <a:lnTo>
                  <a:pt x="177770" y="85853"/>
                </a:lnTo>
                <a:lnTo>
                  <a:pt x="170756" y="82783"/>
                </a:lnTo>
                <a:lnTo>
                  <a:pt x="169296" y="80382"/>
                </a:lnTo>
                <a:lnTo>
                  <a:pt x="169083" y="78890"/>
                </a:lnTo>
                <a:lnTo>
                  <a:pt x="169858" y="78283"/>
                </a:lnTo>
                <a:lnTo>
                  <a:pt x="172467" y="77451"/>
                </a:lnTo>
                <a:lnTo>
                  <a:pt x="185282" y="79376"/>
                </a:lnTo>
                <a:lnTo>
                  <a:pt x="190584" y="72046"/>
                </a:lnTo>
                <a:lnTo>
                  <a:pt x="202488" y="72988"/>
                </a:lnTo>
                <a:lnTo>
                  <a:pt x="207373" y="69650"/>
                </a:lnTo>
                <a:lnTo>
                  <a:pt x="209886" y="69462"/>
                </a:lnTo>
                <a:lnTo>
                  <a:pt x="210362" y="67708"/>
                </a:lnTo>
                <a:lnTo>
                  <a:pt x="212880" y="68371"/>
                </a:lnTo>
                <a:lnTo>
                  <a:pt x="218106" y="67172"/>
                </a:lnTo>
                <a:lnTo>
                  <a:pt x="220900" y="63035"/>
                </a:lnTo>
                <a:lnTo>
                  <a:pt x="221762" y="65703"/>
                </a:lnTo>
                <a:lnTo>
                  <a:pt x="225078" y="67279"/>
                </a:lnTo>
                <a:lnTo>
                  <a:pt x="230254" y="73599"/>
                </a:lnTo>
                <a:lnTo>
                  <a:pt x="233166" y="72303"/>
                </a:lnTo>
                <a:lnTo>
                  <a:pt x="234627" y="74081"/>
                </a:lnTo>
                <a:lnTo>
                  <a:pt x="235566" y="71525"/>
                </a:lnTo>
                <a:lnTo>
                  <a:pt x="236827" y="70533"/>
                </a:lnTo>
                <a:lnTo>
                  <a:pt x="241921" y="74643"/>
                </a:lnTo>
                <a:lnTo>
                  <a:pt x="244729" y="74120"/>
                </a:lnTo>
                <a:lnTo>
                  <a:pt x="246190" y="72699"/>
                </a:lnTo>
                <a:lnTo>
                  <a:pt x="244579" y="71515"/>
                </a:lnTo>
                <a:lnTo>
                  <a:pt x="243268" y="67886"/>
                </a:lnTo>
                <a:lnTo>
                  <a:pt x="247705" y="65462"/>
                </a:lnTo>
                <a:lnTo>
                  <a:pt x="244035" y="65209"/>
                </a:lnTo>
                <a:lnTo>
                  <a:pt x="243069" y="61145"/>
                </a:lnTo>
                <a:lnTo>
                  <a:pt x="239644" y="59923"/>
                </a:lnTo>
                <a:lnTo>
                  <a:pt x="239467" y="56770"/>
                </a:lnTo>
                <a:lnTo>
                  <a:pt x="244774" y="52459"/>
                </a:lnTo>
                <a:lnTo>
                  <a:pt x="248608" y="51917"/>
                </a:lnTo>
                <a:lnTo>
                  <a:pt x="249755" y="54067"/>
                </a:lnTo>
                <a:lnTo>
                  <a:pt x="252726" y="52526"/>
                </a:lnTo>
                <a:lnTo>
                  <a:pt x="253316" y="50577"/>
                </a:lnTo>
                <a:lnTo>
                  <a:pt x="255820" y="48329"/>
                </a:lnTo>
                <a:lnTo>
                  <a:pt x="257807" y="48638"/>
                </a:lnTo>
                <a:lnTo>
                  <a:pt x="259435" y="47363"/>
                </a:lnTo>
                <a:lnTo>
                  <a:pt x="261989" y="48038"/>
                </a:lnTo>
                <a:lnTo>
                  <a:pt x="259558" y="44879"/>
                </a:lnTo>
                <a:lnTo>
                  <a:pt x="258710" y="40536"/>
                </a:lnTo>
                <a:lnTo>
                  <a:pt x="256010" y="43614"/>
                </a:lnTo>
                <a:lnTo>
                  <a:pt x="255049" y="40914"/>
                </a:lnTo>
                <a:lnTo>
                  <a:pt x="252232" y="40388"/>
                </a:lnTo>
                <a:lnTo>
                  <a:pt x="251579" y="39299"/>
                </a:lnTo>
                <a:lnTo>
                  <a:pt x="253570" y="36463"/>
                </a:lnTo>
                <a:lnTo>
                  <a:pt x="256945" y="37516"/>
                </a:lnTo>
                <a:lnTo>
                  <a:pt x="257195" y="35752"/>
                </a:lnTo>
                <a:lnTo>
                  <a:pt x="261663" y="33631"/>
                </a:lnTo>
                <a:lnTo>
                  <a:pt x="261599" y="31499"/>
                </a:lnTo>
                <a:lnTo>
                  <a:pt x="263745" y="31524"/>
                </a:lnTo>
                <a:lnTo>
                  <a:pt x="264457" y="25337"/>
                </a:lnTo>
                <a:lnTo>
                  <a:pt x="265255" y="21972"/>
                </a:lnTo>
                <a:lnTo>
                  <a:pt x="268494" y="19501"/>
                </a:lnTo>
                <a:lnTo>
                  <a:pt x="270127" y="16983"/>
                </a:lnTo>
                <a:lnTo>
                  <a:pt x="269637" y="15896"/>
                </a:lnTo>
                <a:lnTo>
                  <a:pt x="267923" y="16897"/>
                </a:lnTo>
                <a:lnTo>
                  <a:pt x="266004" y="15411"/>
                </a:lnTo>
                <a:lnTo>
                  <a:pt x="263758" y="15364"/>
                </a:lnTo>
                <a:lnTo>
                  <a:pt x="262221" y="13236"/>
                </a:lnTo>
                <a:lnTo>
                  <a:pt x="259009" y="14001"/>
                </a:lnTo>
                <a:lnTo>
                  <a:pt x="256587" y="13099"/>
                </a:lnTo>
                <a:lnTo>
                  <a:pt x="253461" y="10043"/>
                </a:lnTo>
                <a:lnTo>
                  <a:pt x="249410" y="1666"/>
                </a:lnTo>
                <a:lnTo>
                  <a:pt x="246521" y="439"/>
                </a:lnTo>
                <a:lnTo>
                  <a:pt x="245409" y="5041"/>
                </a:lnTo>
                <a:lnTo>
                  <a:pt x="240361" y="9977"/>
                </a:lnTo>
                <a:lnTo>
                  <a:pt x="237235" y="14638"/>
                </a:lnTo>
                <a:lnTo>
                  <a:pt x="233747" y="17414"/>
                </a:lnTo>
                <a:lnTo>
                  <a:pt x="230762" y="17806"/>
                </a:lnTo>
                <a:lnTo>
                  <a:pt x="228684" y="21246"/>
                </a:lnTo>
                <a:lnTo>
                  <a:pt x="226756" y="22283"/>
                </a:lnTo>
                <a:lnTo>
                  <a:pt x="226212" y="24253"/>
                </a:lnTo>
                <a:lnTo>
                  <a:pt x="224951" y="24712"/>
                </a:lnTo>
                <a:lnTo>
                  <a:pt x="223676" y="26943"/>
                </a:lnTo>
                <a:lnTo>
                  <a:pt x="220800" y="33772"/>
                </a:lnTo>
                <a:lnTo>
                  <a:pt x="211787" y="34644"/>
                </a:lnTo>
                <a:lnTo>
                  <a:pt x="206779" y="33383"/>
                </a:lnTo>
                <a:lnTo>
                  <a:pt x="204960" y="34426"/>
                </a:lnTo>
                <a:lnTo>
                  <a:pt x="204579" y="42850"/>
                </a:lnTo>
                <a:lnTo>
                  <a:pt x="202569" y="44356"/>
                </a:lnTo>
                <a:lnTo>
                  <a:pt x="201036" y="47804"/>
                </a:lnTo>
                <a:lnTo>
                  <a:pt x="196972" y="50200"/>
                </a:lnTo>
                <a:lnTo>
                  <a:pt x="190961" y="49519"/>
                </a:lnTo>
                <a:lnTo>
                  <a:pt x="189414" y="45158"/>
                </a:lnTo>
                <a:lnTo>
                  <a:pt x="184043" y="39250"/>
                </a:lnTo>
                <a:lnTo>
                  <a:pt x="182560" y="34849"/>
                </a:lnTo>
                <a:lnTo>
                  <a:pt x="179970" y="33358"/>
                </a:lnTo>
                <a:lnTo>
                  <a:pt x="178935" y="33522"/>
                </a:lnTo>
                <a:lnTo>
                  <a:pt x="177461" y="35031"/>
                </a:lnTo>
                <a:lnTo>
                  <a:pt x="171024" y="33737"/>
                </a:lnTo>
                <a:lnTo>
                  <a:pt x="165662" y="36690"/>
                </a:lnTo>
                <a:lnTo>
                  <a:pt x="163426" y="35448"/>
                </a:lnTo>
                <a:lnTo>
                  <a:pt x="162981" y="32579"/>
                </a:lnTo>
                <a:lnTo>
                  <a:pt x="161217" y="31949"/>
                </a:lnTo>
                <a:lnTo>
                  <a:pt x="159666" y="33279"/>
                </a:lnTo>
                <a:lnTo>
                  <a:pt x="156481" y="40334"/>
                </a:lnTo>
                <a:lnTo>
                  <a:pt x="148139" y="44677"/>
                </a:lnTo>
                <a:lnTo>
                  <a:pt x="145853" y="44118"/>
                </a:lnTo>
                <a:lnTo>
                  <a:pt x="143521" y="39837"/>
                </a:lnTo>
                <a:lnTo>
                  <a:pt x="143303" y="38604"/>
                </a:lnTo>
                <a:lnTo>
                  <a:pt x="140985" y="36014"/>
                </a:lnTo>
                <a:lnTo>
                  <a:pt x="130511" y="2901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ADFD1118-9ABF-D50B-496B-60DD447ACD43}"/>
              </a:ext>
            </a:extLst>
          </p:cNvPr>
          <p:cNvSpPr>
            <a:spLocks/>
          </p:cNvSpPr>
          <p:nvPr/>
        </p:nvSpPr>
        <p:spPr>
          <a:xfrm flipV="1">
            <a:off x="3862861" y="4518850"/>
            <a:ext cx="696810" cy="506843"/>
          </a:xfrm>
          <a:custGeom>
            <a:avLst/>
            <a:gdLst>
              <a:gd name="connsiteX0" fmla="*/ 282908 w 474526"/>
              <a:gd name="connsiteY0" fmla="*/ 303567 h 345159"/>
              <a:gd name="connsiteX1" fmla="*/ 294784 w 474526"/>
              <a:gd name="connsiteY1" fmla="*/ 301352 h 345159"/>
              <a:gd name="connsiteX2" fmla="*/ 308611 w 474526"/>
              <a:gd name="connsiteY2" fmla="*/ 298811 h 345159"/>
              <a:gd name="connsiteX3" fmla="*/ 312240 w 474526"/>
              <a:gd name="connsiteY3" fmla="*/ 298149 h 345159"/>
              <a:gd name="connsiteX4" fmla="*/ 319960 w 474526"/>
              <a:gd name="connsiteY4" fmla="*/ 296751 h 345159"/>
              <a:gd name="connsiteX5" fmla="*/ 328602 w 474526"/>
              <a:gd name="connsiteY5" fmla="*/ 295203 h 345159"/>
              <a:gd name="connsiteX6" fmla="*/ 343272 w 474526"/>
              <a:gd name="connsiteY6" fmla="*/ 292603 h 345159"/>
              <a:gd name="connsiteX7" fmla="*/ 350408 w 474526"/>
              <a:gd name="connsiteY7" fmla="*/ 291355 h 345159"/>
              <a:gd name="connsiteX8" fmla="*/ 354141 w 474526"/>
              <a:gd name="connsiteY8" fmla="*/ 290707 h 345159"/>
              <a:gd name="connsiteX9" fmla="*/ 354617 w 474526"/>
              <a:gd name="connsiteY9" fmla="*/ 290625 h 345159"/>
              <a:gd name="connsiteX10" fmla="*/ 357870 w 474526"/>
              <a:gd name="connsiteY10" fmla="*/ 290062 h 345159"/>
              <a:gd name="connsiteX11" fmla="*/ 363154 w 474526"/>
              <a:gd name="connsiteY11" fmla="*/ 289150 h 345159"/>
              <a:gd name="connsiteX12" fmla="*/ 462035 w 474526"/>
              <a:gd name="connsiteY12" fmla="*/ 273141 h 345159"/>
              <a:gd name="connsiteX13" fmla="*/ 468145 w 474526"/>
              <a:gd name="connsiteY13" fmla="*/ 272215 h 345159"/>
              <a:gd name="connsiteX14" fmla="*/ 475068 w 474526"/>
              <a:gd name="connsiteY14" fmla="*/ 271648 h 345159"/>
              <a:gd name="connsiteX15" fmla="*/ 470386 w 474526"/>
              <a:gd name="connsiteY15" fmla="*/ 256909 h 345159"/>
              <a:gd name="connsiteX16" fmla="*/ 467125 w 474526"/>
              <a:gd name="connsiteY16" fmla="*/ 246626 h 345159"/>
              <a:gd name="connsiteX17" fmla="*/ 455108 w 474526"/>
              <a:gd name="connsiteY17" fmla="*/ 208840 h 345159"/>
              <a:gd name="connsiteX18" fmla="*/ 446657 w 474526"/>
              <a:gd name="connsiteY18" fmla="*/ 185842 h 345159"/>
              <a:gd name="connsiteX19" fmla="*/ 443677 w 474526"/>
              <a:gd name="connsiteY19" fmla="*/ 177846 h 345159"/>
              <a:gd name="connsiteX20" fmla="*/ 442874 w 474526"/>
              <a:gd name="connsiteY20" fmla="*/ 175750 h 345159"/>
              <a:gd name="connsiteX21" fmla="*/ 424298 w 474526"/>
              <a:gd name="connsiteY21" fmla="*/ 124028 h 345159"/>
              <a:gd name="connsiteX22" fmla="*/ 418660 w 474526"/>
              <a:gd name="connsiteY22" fmla="*/ 108359 h 345159"/>
              <a:gd name="connsiteX23" fmla="*/ 419862 w 474526"/>
              <a:gd name="connsiteY23" fmla="*/ 105781 h 345159"/>
              <a:gd name="connsiteX24" fmla="*/ 422243 w 474526"/>
              <a:gd name="connsiteY24" fmla="*/ 97668 h 345159"/>
              <a:gd name="connsiteX25" fmla="*/ 425142 w 474526"/>
              <a:gd name="connsiteY25" fmla="*/ 88833 h 345159"/>
              <a:gd name="connsiteX26" fmla="*/ 432781 w 474526"/>
              <a:gd name="connsiteY26" fmla="*/ 65672 h 345159"/>
              <a:gd name="connsiteX27" fmla="*/ 464757 w 474526"/>
              <a:gd name="connsiteY27" fmla="*/ 44462 h 345159"/>
              <a:gd name="connsiteX28" fmla="*/ 456006 w 474526"/>
              <a:gd name="connsiteY28" fmla="*/ 41385 h 345159"/>
              <a:gd name="connsiteX29" fmla="*/ 428553 w 474526"/>
              <a:gd name="connsiteY29" fmla="*/ 31788 h 345159"/>
              <a:gd name="connsiteX30" fmla="*/ 428168 w 474526"/>
              <a:gd name="connsiteY30" fmla="*/ 31647 h 345159"/>
              <a:gd name="connsiteX31" fmla="*/ 387142 w 474526"/>
              <a:gd name="connsiteY31" fmla="*/ 667 h 345159"/>
              <a:gd name="connsiteX32" fmla="*/ 379907 w 474526"/>
              <a:gd name="connsiteY32" fmla="*/ 1806 h 345159"/>
              <a:gd name="connsiteX33" fmla="*/ 378705 w 474526"/>
              <a:gd name="connsiteY33" fmla="*/ 2002 h 345159"/>
              <a:gd name="connsiteX34" fmla="*/ 337534 w 474526"/>
              <a:gd name="connsiteY34" fmla="*/ 8699 h 345159"/>
              <a:gd name="connsiteX35" fmla="*/ 311292 w 474526"/>
              <a:gd name="connsiteY35" fmla="*/ 13133 h 345159"/>
              <a:gd name="connsiteX36" fmla="*/ 297887 w 474526"/>
              <a:gd name="connsiteY36" fmla="*/ 15452 h 345159"/>
              <a:gd name="connsiteX37" fmla="*/ 295864 w 474526"/>
              <a:gd name="connsiteY37" fmla="*/ 15801 h 345159"/>
              <a:gd name="connsiteX38" fmla="*/ 283648 w 474526"/>
              <a:gd name="connsiteY38" fmla="*/ 17947 h 345159"/>
              <a:gd name="connsiteX39" fmla="*/ 283108 w 474526"/>
              <a:gd name="connsiteY39" fmla="*/ 18043 h 345159"/>
              <a:gd name="connsiteX40" fmla="*/ 278844 w 474526"/>
              <a:gd name="connsiteY40" fmla="*/ 18796 h 345159"/>
              <a:gd name="connsiteX41" fmla="*/ 264196 w 474526"/>
              <a:gd name="connsiteY41" fmla="*/ 21419 h 345159"/>
              <a:gd name="connsiteX42" fmla="*/ 245834 w 474526"/>
              <a:gd name="connsiteY42" fmla="*/ 24763 h 345159"/>
              <a:gd name="connsiteX43" fmla="*/ 242835 w 474526"/>
              <a:gd name="connsiteY43" fmla="*/ 25312 h 345159"/>
              <a:gd name="connsiteX44" fmla="*/ 239379 w 474526"/>
              <a:gd name="connsiteY44" fmla="*/ 25952 h 345159"/>
              <a:gd name="connsiteX45" fmla="*/ 216162 w 474526"/>
              <a:gd name="connsiteY45" fmla="*/ 30299 h 345159"/>
              <a:gd name="connsiteX46" fmla="*/ 178144 w 474526"/>
              <a:gd name="connsiteY46" fmla="*/ 37637 h 345159"/>
              <a:gd name="connsiteX47" fmla="*/ 177368 w 474526"/>
              <a:gd name="connsiteY47" fmla="*/ 37787 h 345159"/>
              <a:gd name="connsiteX48" fmla="*/ 162417 w 474526"/>
              <a:gd name="connsiteY48" fmla="*/ 40750 h 345159"/>
              <a:gd name="connsiteX49" fmla="*/ 160661 w 474526"/>
              <a:gd name="connsiteY49" fmla="*/ 41104 h 345159"/>
              <a:gd name="connsiteX50" fmla="*/ 123169 w 474526"/>
              <a:gd name="connsiteY50" fmla="*/ 48732 h 345159"/>
              <a:gd name="connsiteX51" fmla="*/ 120783 w 474526"/>
              <a:gd name="connsiteY51" fmla="*/ 49231 h 345159"/>
              <a:gd name="connsiteX52" fmla="*/ 102566 w 474526"/>
              <a:gd name="connsiteY52" fmla="*/ 53043 h 345159"/>
              <a:gd name="connsiteX53" fmla="*/ 97281 w 474526"/>
              <a:gd name="connsiteY53" fmla="*/ 54159 h 345159"/>
              <a:gd name="connsiteX54" fmla="*/ 82198 w 474526"/>
              <a:gd name="connsiteY54" fmla="*/ 57381 h 345159"/>
              <a:gd name="connsiteX55" fmla="*/ 76142 w 474526"/>
              <a:gd name="connsiteY55" fmla="*/ 58688 h 345159"/>
              <a:gd name="connsiteX56" fmla="*/ 67070 w 474526"/>
              <a:gd name="connsiteY56" fmla="*/ 60657 h 345159"/>
              <a:gd name="connsiteX57" fmla="*/ 54114 w 474526"/>
              <a:gd name="connsiteY57" fmla="*/ 63498 h 345159"/>
              <a:gd name="connsiteX58" fmla="*/ 48027 w 474526"/>
              <a:gd name="connsiteY58" fmla="*/ 64846 h 345159"/>
              <a:gd name="connsiteX59" fmla="*/ 45704 w 474526"/>
              <a:gd name="connsiteY59" fmla="*/ 65359 h 345159"/>
              <a:gd name="connsiteX60" fmla="*/ 41939 w 474526"/>
              <a:gd name="connsiteY60" fmla="*/ 66198 h 345159"/>
              <a:gd name="connsiteX61" fmla="*/ 27868 w 474526"/>
              <a:gd name="connsiteY61" fmla="*/ 69352 h 345159"/>
              <a:gd name="connsiteX62" fmla="*/ 541 w 474526"/>
              <a:gd name="connsiteY62" fmla="*/ 75591 h 345159"/>
              <a:gd name="connsiteX63" fmla="*/ 2878 w 474526"/>
              <a:gd name="connsiteY63" fmla="*/ 87176 h 345159"/>
              <a:gd name="connsiteX64" fmla="*/ 3930 w 474526"/>
              <a:gd name="connsiteY64" fmla="*/ 92390 h 345159"/>
              <a:gd name="connsiteX65" fmla="*/ 15203 w 474526"/>
              <a:gd name="connsiteY65" fmla="*/ 148024 h 345159"/>
              <a:gd name="connsiteX66" fmla="*/ 16976 w 474526"/>
              <a:gd name="connsiteY66" fmla="*/ 156718 h 345159"/>
              <a:gd name="connsiteX67" fmla="*/ 18156 w 474526"/>
              <a:gd name="connsiteY67" fmla="*/ 162518 h 345159"/>
              <a:gd name="connsiteX68" fmla="*/ 19634 w 474526"/>
              <a:gd name="connsiteY68" fmla="*/ 169765 h 345159"/>
              <a:gd name="connsiteX69" fmla="*/ 21767 w 474526"/>
              <a:gd name="connsiteY69" fmla="*/ 180202 h 345159"/>
              <a:gd name="connsiteX70" fmla="*/ 22470 w 474526"/>
              <a:gd name="connsiteY70" fmla="*/ 183632 h 345159"/>
              <a:gd name="connsiteX71" fmla="*/ 23409 w 474526"/>
              <a:gd name="connsiteY71" fmla="*/ 188224 h 345159"/>
              <a:gd name="connsiteX72" fmla="*/ 43563 w 474526"/>
              <a:gd name="connsiteY72" fmla="*/ 244602 h 345159"/>
              <a:gd name="connsiteX73" fmla="*/ 46489 w 474526"/>
              <a:gd name="connsiteY73" fmla="*/ 252766 h 345159"/>
              <a:gd name="connsiteX74" fmla="*/ 49592 w 474526"/>
              <a:gd name="connsiteY74" fmla="*/ 261524 h 345159"/>
              <a:gd name="connsiteX75" fmla="*/ 50767 w 474526"/>
              <a:gd name="connsiteY75" fmla="*/ 264723 h 345159"/>
              <a:gd name="connsiteX76" fmla="*/ 60093 w 474526"/>
              <a:gd name="connsiteY76" fmla="*/ 290720 h 345159"/>
              <a:gd name="connsiteX77" fmla="*/ 66988 w 474526"/>
              <a:gd name="connsiteY77" fmla="*/ 309942 h 345159"/>
              <a:gd name="connsiteX78" fmla="*/ 75344 w 474526"/>
              <a:gd name="connsiteY78" fmla="*/ 332709 h 345159"/>
              <a:gd name="connsiteX79" fmla="*/ 79944 w 474526"/>
              <a:gd name="connsiteY79" fmla="*/ 345827 h 345159"/>
              <a:gd name="connsiteX80" fmla="*/ 85029 w 474526"/>
              <a:gd name="connsiteY80" fmla="*/ 344666 h 345159"/>
              <a:gd name="connsiteX81" fmla="*/ 136089 w 474526"/>
              <a:gd name="connsiteY81" fmla="*/ 333294 h 345159"/>
              <a:gd name="connsiteX82" fmla="*/ 166377 w 474526"/>
              <a:gd name="connsiteY82" fmla="*/ 326805 h 345159"/>
              <a:gd name="connsiteX83" fmla="*/ 195863 w 474526"/>
              <a:gd name="connsiteY83" fmla="*/ 320638 h 345159"/>
              <a:gd name="connsiteX84" fmla="*/ 209580 w 474526"/>
              <a:gd name="connsiteY84" fmla="*/ 317870 h 345159"/>
              <a:gd name="connsiteX85" fmla="*/ 222468 w 474526"/>
              <a:gd name="connsiteY85" fmla="*/ 315279 h 345159"/>
              <a:gd name="connsiteX86" fmla="*/ 226863 w 474526"/>
              <a:gd name="connsiteY86" fmla="*/ 314403 h 345159"/>
              <a:gd name="connsiteX87" fmla="*/ 249064 w 474526"/>
              <a:gd name="connsiteY87" fmla="*/ 310083 h 345159"/>
              <a:gd name="connsiteX88" fmla="*/ 256585 w 474526"/>
              <a:gd name="connsiteY88" fmla="*/ 308576 h 345159"/>
              <a:gd name="connsiteX89" fmla="*/ 269971 w 474526"/>
              <a:gd name="connsiteY89" fmla="*/ 306013 h 345159"/>
              <a:gd name="connsiteX90" fmla="*/ 270162 w 474526"/>
              <a:gd name="connsiteY90" fmla="*/ 305976 h 345159"/>
              <a:gd name="connsiteX91" fmla="*/ 282908 w 474526"/>
              <a:gd name="connsiteY91" fmla="*/ 303567 h 34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74526" h="345159">
                <a:moveTo>
                  <a:pt x="282908" y="303567"/>
                </a:moveTo>
                <a:lnTo>
                  <a:pt x="294784" y="301352"/>
                </a:lnTo>
                <a:lnTo>
                  <a:pt x="308611" y="298811"/>
                </a:lnTo>
                <a:lnTo>
                  <a:pt x="312240" y="298149"/>
                </a:lnTo>
                <a:lnTo>
                  <a:pt x="319960" y="296751"/>
                </a:lnTo>
                <a:lnTo>
                  <a:pt x="328602" y="295203"/>
                </a:lnTo>
                <a:lnTo>
                  <a:pt x="343272" y="292603"/>
                </a:lnTo>
                <a:lnTo>
                  <a:pt x="350408" y="291355"/>
                </a:lnTo>
                <a:lnTo>
                  <a:pt x="354141" y="290707"/>
                </a:lnTo>
                <a:lnTo>
                  <a:pt x="354617" y="290625"/>
                </a:lnTo>
                <a:lnTo>
                  <a:pt x="357870" y="290062"/>
                </a:lnTo>
                <a:lnTo>
                  <a:pt x="363154" y="289150"/>
                </a:lnTo>
                <a:lnTo>
                  <a:pt x="462035" y="273141"/>
                </a:lnTo>
                <a:lnTo>
                  <a:pt x="468145" y="272215"/>
                </a:lnTo>
                <a:lnTo>
                  <a:pt x="475068" y="271648"/>
                </a:lnTo>
                <a:lnTo>
                  <a:pt x="470386" y="256909"/>
                </a:lnTo>
                <a:lnTo>
                  <a:pt x="467125" y="246626"/>
                </a:lnTo>
                <a:lnTo>
                  <a:pt x="455108" y="208840"/>
                </a:lnTo>
                <a:lnTo>
                  <a:pt x="446657" y="185842"/>
                </a:lnTo>
                <a:lnTo>
                  <a:pt x="443677" y="177846"/>
                </a:lnTo>
                <a:lnTo>
                  <a:pt x="442874" y="175750"/>
                </a:lnTo>
                <a:lnTo>
                  <a:pt x="424298" y="124028"/>
                </a:lnTo>
                <a:lnTo>
                  <a:pt x="418660" y="108359"/>
                </a:lnTo>
                <a:lnTo>
                  <a:pt x="419862" y="105781"/>
                </a:lnTo>
                <a:lnTo>
                  <a:pt x="422243" y="97668"/>
                </a:lnTo>
                <a:lnTo>
                  <a:pt x="425142" y="88833"/>
                </a:lnTo>
                <a:lnTo>
                  <a:pt x="432781" y="65672"/>
                </a:lnTo>
                <a:lnTo>
                  <a:pt x="464757" y="44462"/>
                </a:lnTo>
                <a:lnTo>
                  <a:pt x="456006" y="41385"/>
                </a:lnTo>
                <a:lnTo>
                  <a:pt x="428553" y="31788"/>
                </a:lnTo>
                <a:lnTo>
                  <a:pt x="428168" y="31647"/>
                </a:lnTo>
                <a:lnTo>
                  <a:pt x="387142" y="667"/>
                </a:lnTo>
                <a:lnTo>
                  <a:pt x="379907" y="1806"/>
                </a:lnTo>
                <a:lnTo>
                  <a:pt x="378705" y="2002"/>
                </a:lnTo>
                <a:lnTo>
                  <a:pt x="337534" y="8699"/>
                </a:lnTo>
                <a:lnTo>
                  <a:pt x="311292" y="13133"/>
                </a:lnTo>
                <a:lnTo>
                  <a:pt x="297887" y="15452"/>
                </a:lnTo>
                <a:lnTo>
                  <a:pt x="295864" y="15801"/>
                </a:lnTo>
                <a:lnTo>
                  <a:pt x="283648" y="17947"/>
                </a:lnTo>
                <a:lnTo>
                  <a:pt x="283108" y="18043"/>
                </a:lnTo>
                <a:lnTo>
                  <a:pt x="278844" y="18796"/>
                </a:lnTo>
                <a:lnTo>
                  <a:pt x="264196" y="21419"/>
                </a:lnTo>
                <a:lnTo>
                  <a:pt x="245834" y="24763"/>
                </a:lnTo>
                <a:lnTo>
                  <a:pt x="242835" y="25312"/>
                </a:lnTo>
                <a:lnTo>
                  <a:pt x="239379" y="25952"/>
                </a:lnTo>
                <a:lnTo>
                  <a:pt x="216162" y="30299"/>
                </a:lnTo>
                <a:lnTo>
                  <a:pt x="178144" y="37637"/>
                </a:lnTo>
                <a:lnTo>
                  <a:pt x="177368" y="37787"/>
                </a:lnTo>
                <a:lnTo>
                  <a:pt x="162417" y="40750"/>
                </a:lnTo>
                <a:lnTo>
                  <a:pt x="160661" y="41104"/>
                </a:lnTo>
                <a:lnTo>
                  <a:pt x="123169" y="48732"/>
                </a:lnTo>
                <a:lnTo>
                  <a:pt x="120783" y="49231"/>
                </a:lnTo>
                <a:lnTo>
                  <a:pt x="102566" y="53043"/>
                </a:lnTo>
                <a:lnTo>
                  <a:pt x="97281" y="54159"/>
                </a:lnTo>
                <a:lnTo>
                  <a:pt x="82198" y="57381"/>
                </a:lnTo>
                <a:lnTo>
                  <a:pt x="76142" y="58688"/>
                </a:lnTo>
                <a:lnTo>
                  <a:pt x="67070" y="60657"/>
                </a:lnTo>
                <a:lnTo>
                  <a:pt x="54114" y="63498"/>
                </a:lnTo>
                <a:lnTo>
                  <a:pt x="48027" y="64846"/>
                </a:lnTo>
                <a:lnTo>
                  <a:pt x="45704" y="65359"/>
                </a:lnTo>
                <a:lnTo>
                  <a:pt x="41939" y="66198"/>
                </a:lnTo>
                <a:lnTo>
                  <a:pt x="27868" y="69352"/>
                </a:lnTo>
                <a:lnTo>
                  <a:pt x="541" y="75591"/>
                </a:lnTo>
                <a:lnTo>
                  <a:pt x="2878" y="87176"/>
                </a:lnTo>
                <a:lnTo>
                  <a:pt x="3930" y="92390"/>
                </a:lnTo>
                <a:lnTo>
                  <a:pt x="15203" y="148024"/>
                </a:lnTo>
                <a:lnTo>
                  <a:pt x="16976" y="156718"/>
                </a:lnTo>
                <a:lnTo>
                  <a:pt x="18156" y="162518"/>
                </a:lnTo>
                <a:lnTo>
                  <a:pt x="19634" y="169765"/>
                </a:lnTo>
                <a:lnTo>
                  <a:pt x="21767" y="180202"/>
                </a:lnTo>
                <a:lnTo>
                  <a:pt x="22470" y="183632"/>
                </a:lnTo>
                <a:lnTo>
                  <a:pt x="23409" y="188224"/>
                </a:lnTo>
                <a:lnTo>
                  <a:pt x="43563" y="244602"/>
                </a:lnTo>
                <a:lnTo>
                  <a:pt x="46489" y="252766"/>
                </a:lnTo>
                <a:lnTo>
                  <a:pt x="49592" y="261524"/>
                </a:lnTo>
                <a:lnTo>
                  <a:pt x="50767" y="264723"/>
                </a:lnTo>
                <a:lnTo>
                  <a:pt x="60093" y="290720"/>
                </a:lnTo>
                <a:lnTo>
                  <a:pt x="66988" y="309942"/>
                </a:lnTo>
                <a:lnTo>
                  <a:pt x="75344" y="332709"/>
                </a:lnTo>
                <a:lnTo>
                  <a:pt x="79944" y="345827"/>
                </a:lnTo>
                <a:lnTo>
                  <a:pt x="85029" y="344666"/>
                </a:lnTo>
                <a:lnTo>
                  <a:pt x="136089" y="333294"/>
                </a:lnTo>
                <a:lnTo>
                  <a:pt x="166377" y="326805"/>
                </a:lnTo>
                <a:lnTo>
                  <a:pt x="195863" y="320638"/>
                </a:lnTo>
                <a:lnTo>
                  <a:pt x="209580" y="317870"/>
                </a:lnTo>
                <a:lnTo>
                  <a:pt x="222468" y="315279"/>
                </a:lnTo>
                <a:lnTo>
                  <a:pt x="226863" y="314403"/>
                </a:lnTo>
                <a:lnTo>
                  <a:pt x="249064" y="310083"/>
                </a:lnTo>
                <a:lnTo>
                  <a:pt x="256585" y="308576"/>
                </a:lnTo>
                <a:lnTo>
                  <a:pt x="269971" y="306013"/>
                </a:lnTo>
                <a:lnTo>
                  <a:pt x="270162" y="305976"/>
                </a:lnTo>
                <a:lnTo>
                  <a:pt x="282908" y="30356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F07A4414-C0D0-2350-0953-A0BC2A9E5813}"/>
              </a:ext>
            </a:extLst>
          </p:cNvPr>
          <p:cNvSpPr>
            <a:spLocks/>
          </p:cNvSpPr>
          <p:nvPr/>
        </p:nvSpPr>
        <p:spPr>
          <a:xfrm flipV="1">
            <a:off x="5510993" y="4009941"/>
            <a:ext cx="1163298" cy="1015841"/>
          </a:xfrm>
          <a:custGeom>
            <a:avLst/>
            <a:gdLst>
              <a:gd name="connsiteX0" fmla="*/ 301198 w 792203"/>
              <a:gd name="connsiteY0" fmla="*/ 35766 h 691785"/>
              <a:gd name="connsiteX1" fmla="*/ 282652 w 792203"/>
              <a:gd name="connsiteY1" fmla="*/ 20900 h 691785"/>
              <a:gd name="connsiteX2" fmla="*/ 256671 w 792203"/>
              <a:gd name="connsiteY2" fmla="*/ 6950 h 691785"/>
              <a:gd name="connsiteX3" fmla="*/ 249250 w 792203"/>
              <a:gd name="connsiteY3" fmla="*/ 2921 h 691785"/>
              <a:gd name="connsiteX4" fmla="*/ 248913 w 792203"/>
              <a:gd name="connsiteY4" fmla="*/ 22352 h 691785"/>
              <a:gd name="connsiteX5" fmla="*/ 248376 w 792203"/>
              <a:gd name="connsiteY5" fmla="*/ 53268 h 691785"/>
              <a:gd name="connsiteX6" fmla="*/ 247895 w 792203"/>
              <a:gd name="connsiteY6" fmla="*/ 80781 h 691785"/>
              <a:gd name="connsiteX7" fmla="*/ 233032 w 792203"/>
              <a:gd name="connsiteY7" fmla="*/ 88726 h 691785"/>
              <a:gd name="connsiteX8" fmla="*/ 226238 w 792203"/>
              <a:gd name="connsiteY8" fmla="*/ 92947 h 691785"/>
              <a:gd name="connsiteX9" fmla="*/ 220047 w 792203"/>
              <a:gd name="connsiteY9" fmla="*/ 95678 h 691785"/>
              <a:gd name="connsiteX10" fmla="*/ 219044 w 792203"/>
              <a:gd name="connsiteY10" fmla="*/ 96527 h 691785"/>
              <a:gd name="connsiteX11" fmla="*/ 208927 w 792203"/>
              <a:gd name="connsiteY11" fmla="*/ 101655 h 691785"/>
              <a:gd name="connsiteX12" fmla="*/ 205294 w 792203"/>
              <a:gd name="connsiteY12" fmla="*/ 103974 h 691785"/>
              <a:gd name="connsiteX13" fmla="*/ 196555 w 792203"/>
              <a:gd name="connsiteY13" fmla="*/ 108307 h 691785"/>
              <a:gd name="connsiteX14" fmla="*/ 185243 w 792203"/>
              <a:gd name="connsiteY14" fmla="*/ 114379 h 691785"/>
              <a:gd name="connsiteX15" fmla="*/ 160828 w 792203"/>
              <a:gd name="connsiteY15" fmla="*/ 127498 h 691785"/>
              <a:gd name="connsiteX16" fmla="*/ 125406 w 792203"/>
              <a:gd name="connsiteY16" fmla="*/ 146602 h 691785"/>
              <a:gd name="connsiteX17" fmla="*/ 102052 w 792203"/>
              <a:gd name="connsiteY17" fmla="*/ 159176 h 691785"/>
              <a:gd name="connsiteX18" fmla="*/ 71165 w 792203"/>
              <a:gd name="connsiteY18" fmla="*/ 176157 h 691785"/>
              <a:gd name="connsiteX19" fmla="*/ 61722 w 792203"/>
              <a:gd name="connsiteY19" fmla="*/ 171337 h 691785"/>
              <a:gd name="connsiteX20" fmla="*/ 58569 w 792203"/>
              <a:gd name="connsiteY20" fmla="*/ 182909 h 691785"/>
              <a:gd name="connsiteX21" fmla="*/ 54047 w 792203"/>
              <a:gd name="connsiteY21" fmla="*/ 185346 h 691785"/>
              <a:gd name="connsiteX22" fmla="*/ 35045 w 792203"/>
              <a:gd name="connsiteY22" fmla="*/ 195515 h 691785"/>
              <a:gd name="connsiteX23" fmla="*/ 393 w 792203"/>
              <a:gd name="connsiteY23" fmla="*/ 214497 h 691785"/>
              <a:gd name="connsiteX24" fmla="*/ 709 w 792203"/>
              <a:gd name="connsiteY24" fmla="*/ 227797 h 691785"/>
              <a:gd name="connsiteX25" fmla="*/ 835 w 792203"/>
              <a:gd name="connsiteY25" fmla="*/ 233070 h 691785"/>
              <a:gd name="connsiteX26" fmla="*/ 1873 w 792203"/>
              <a:gd name="connsiteY26" fmla="*/ 276470 h 691785"/>
              <a:gd name="connsiteX27" fmla="*/ 2515 w 792203"/>
              <a:gd name="connsiteY27" fmla="*/ 303225 h 691785"/>
              <a:gd name="connsiteX28" fmla="*/ 3265 w 792203"/>
              <a:gd name="connsiteY28" fmla="*/ 334300 h 691785"/>
              <a:gd name="connsiteX29" fmla="*/ 3425 w 792203"/>
              <a:gd name="connsiteY29" fmla="*/ 340938 h 691785"/>
              <a:gd name="connsiteX30" fmla="*/ 3820 w 792203"/>
              <a:gd name="connsiteY30" fmla="*/ 357220 h 691785"/>
              <a:gd name="connsiteX31" fmla="*/ 4115 w 792203"/>
              <a:gd name="connsiteY31" fmla="*/ 369386 h 691785"/>
              <a:gd name="connsiteX32" fmla="*/ 4368 w 792203"/>
              <a:gd name="connsiteY32" fmla="*/ 379800 h 691785"/>
              <a:gd name="connsiteX33" fmla="*/ 4485 w 792203"/>
              <a:gd name="connsiteY33" fmla="*/ 384638 h 691785"/>
              <a:gd name="connsiteX34" fmla="*/ 4666 w 792203"/>
              <a:gd name="connsiteY34" fmla="*/ 392043 h 691785"/>
              <a:gd name="connsiteX35" fmla="*/ 15945 w 792203"/>
              <a:gd name="connsiteY35" fmla="*/ 406160 h 691785"/>
              <a:gd name="connsiteX36" fmla="*/ 24429 w 792203"/>
              <a:gd name="connsiteY36" fmla="*/ 416756 h 691785"/>
              <a:gd name="connsiteX37" fmla="*/ 27899 w 792203"/>
              <a:gd name="connsiteY37" fmla="*/ 421126 h 691785"/>
              <a:gd name="connsiteX38" fmla="*/ 35365 w 792203"/>
              <a:gd name="connsiteY38" fmla="*/ 420967 h 691785"/>
              <a:gd name="connsiteX39" fmla="*/ 43883 w 792203"/>
              <a:gd name="connsiteY39" fmla="*/ 420799 h 691785"/>
              <a:gd name="connsiteX40" fmla="*/ 52044 w 792203"/>
              <a:gd name="connsiteY40" fmla="*/ 420650 h 691785"/>
              <a:gd name="connsiteX41" fmla="*/ 60243 w 792203"/>
              <a:gd name="connsiteY41" fmla="*/ 420514 h 691785"/>
              <a:gd name="connsiteX42" fmla="*/ 75422 w 792203"/>
              <a:gd name="connsiteY42" fmla="*/ 420300 h 691785"/>
              <a:gd name="connsiteX43" fmla="*/ 80113 w 792203"/>
              <a:gd name="connsiteY43" fmla="*/ 420241 h 691785"/>
              <a:gd name="connsiteX44" fmla="*/ 91052 w 792203"/>
              <a:gd name="connsiteY44" fmla="*/ 420123 h 691785"/>
              <a:gd name="connsiteX45" fmla="*/ 94316 w 792203"/>
              <a:gd name="connsiteY45" fmla="*/ 420096 h 691785"/>
              <a:gd name="connsiteX46" fmla="*/ 106701 w 792203"/>
              <a:gd name="connsiteY46" fmla="*/ 419996 h 691785"/>
              <a:gd name="connsiteX47" fmla="*/ 114582 w 792203"/>
              <a:gd name="connsiteY47" fmla="*/ 419951 h 691785"/>
              <a:gd name="connsiteX48" fmla="*/ 123589 w 792203"/>
              <a:gd name="connsiteY48" fmla="*/ 419915 h 691785"/>
              <a:gd name="connsiteX49" fmla="*/ 123680 w 792203"/>
              <a:gd name="connsiteY49" fmla="*/ 449556 h 691785"/>
              <a:gd name="connsiteX50" fmla="*/ 123698 w 792203"/>
              <a:gd name="connsiteY50" fmla="*/ 455486 h 691785"/>
              <a:gd name="connsiteX51" fmla="*/ 123703 w 792203"/>
              <a:gd name="connsiteY51" fmla="*/ 456970 h 691785"/>
              <a:gd name="connsiteX52" fmla="*/ 123714 w 792203"/>
              <a:gd name="connsiteY52" fmla="*/ 460578 h 691785"/>
              <a:gd name="connsiteX53" fmla="*/ 123753 w 792203"/>
              <a:gd name="connsiteY53" fmla="*/ 473279 h 691785"/>
              <a:gd name="connsiteX54" fmla="*/ 123861 w 792203"/>
              <a:gd name="connsiteY54" fmla="*/ 508207 h 691785"/>
              <a:gd name="connsiteX55" fmla="*/ 123884 w 792203"/>
              <a:gd name="connsiteY55" fmla="*/ 515844 h 691785"/>
              <a:gd name="connsiteX56" fmla="*/ 123909 w 792203"/>
              <a:gd name="connsiteY56" fmla="*/ 523781 h 691785"/>
              <a:gd name="connsiteX57" fmla="*/ 123942 w 792203"/>
              <a:gd name="connsiteY57" fmla="*/ 534513 h 691785"/>
              <a:gd name="connsiteX58" fmla="*/ 123998 w 792203"/>
              <a:gd name="connsiteY58" fmla="*/ 552441 h 691785"/>
              <a:gd name="connsiteX59" fmla="*/ 124034 w 792203"/>
              <a:gd name="connsiteY59" fmla="*/ 564117 h 691785"/>
              <a:gd name="connsiteX60" fmla="*/ 124093 w 792203"/>
              <a:gd name="connsiteY60" fmla="*/ 583067 h 691785"/>
              <a:gd name="connsiteX61" fmla="*/ 128243 w 792203"/>
              <a:gd name="connsiteY61" fmla="*/ 590872 h 691785"/>
              <a:gd name="connsiteX62" fmla="*/ 131180 w 792203"/>
              <a:gd name="connsiteY62" fmla="*/ 596386 h 691785"/>
              <a:gd name="connsiteX63" fmla="*/ 134147 w 792203"/>
              <a:gd name="connsiteY63" fmla="*/ 601945 h 691785"/>
              <a:gd name="connsiteX64" fmla="*/ 140115 w 792203"/>
              <a:gd name="connsiteY64" fmla="*/ 613126 h 691785"/>
              <a:gd name="connsiteX65" fmla="*/ 145608 w 792203"/>
              <a:gd name="connsiteY65" fmla="*/ 623476 h 691785"/>
              <a:gd name="connsiteX66" fmla="*/ 150760 w 792203"/>
              <a:gd name="connsiteY66" fmla="*/ 630560 h 691785"/>
              <a:gd name="connsiteX67" fmla="*/ 152934 w 792203"/>
              <a:gd name="connsiteY67" fmla="*/ 634081 h 691785"/>
              <a:gd name="connsiteX68" fmla="*/ 158835 w 792203"/>
              <a:gd name="connsiteY68" fmla="*/ 642640 h 691785"/>
              <a:gd name="connsiteX69" fmla="*/ 162055 w 792203"/>
              <a:gd name="connsiteY69" fmla="*/ 647282 h 691785"/>
              <a:gd name="connsiteX70" fmla="*/ 164430 w 792203"/>
              <a:gd name="connsiteY70" fmla="*/ 650735 h 691785"/>
              <a:gd name="connsiteX71" fmla="*/ 167895 w 792203"/>
              <a:gd name="connsiteY71" fmla="*/ 654815 h 691785"/>
              <a:gd name="connsiteX72" fmla="*/ 168768 w 792203"/>
              <a:gd name="connsiteY72" fmla="*/ 655881 h 691785"/>
              <a:gd name="connsiteX73" fmla="*/ 174681 w 792203"/>
              <a:gd name="connsiteY73" fmla="*/ 662928 h 691785"/>
              <a:gd name="connsiteX74" fmla="*/ 175570 w 792203"/>
              <a:gd name="connsiteY74" fmla="*/ 663972 h 691785"/>
              <a:gd name="connsiteX75" fmla="*/ 177454 w 792203"/>
              <a:gd name="connsiteY75" fmla="*/ 666191 h 691785"/>
              <a:gd name="connsiteX76" fmla="*/ 178715 w 792203"/>
              <a:gd name="connsiteY76" fmla="*/ 667711 h 691785"/>
              <a:gd name="connsiteX77" fmla="*/ 181237 w 792203"/>
              <a:gd name="connsiteY77" fmla="*/ 672683 h 691785"/>
              <a:gd name="connsiteX78" fmla="*/ 186183 w 792203"/>
              <a:gd name="connsiteY78" fmla="*/ 675748 h 691785"/>
              <a:gd name="connsiteX79" fmla="*/ 192509 w 792203"/>
              <a:gd name="connsiteY79" fmla="*/ 679700 h 691785"/>
              <a:gd name="connsiteX80" fmla="*/ 193415 w 792203"/>
              <a:gd name="connsiteY80" fmla="*/ 680255 h 691785"/>
              <a:gd name="connsiteX81" fmla="*/ 197762 w 792203"/>
              <a:gd name="connsiteY81" fmla="*/ 682955 h 691785"/>
              <a:gd name="connsiteX82" fmla="*/ 197939 w 792203"/>
              <a:gd name="connsiteY82" fmla="*/ 683080 h 691785"/>
              <a:gd name="connsiteX83" fmla="*/ 200864 w 792203"/>
              <a:gd name="connsiteY83" fmla="*/ 684899 h 691785"/>
              <a:gd name="connsiteX84" fmla="*/ 203752 w 792203"/>
              <a:gd name="connsiteY84" fmla="*/ 686670 h 691785"/>
              <a:gd name="connsiteX85" fmla="*/ 212914 w 792203"/>
              <a:gd name="connsiteY85" fmla="*/ 692396 h 691785"/>
              <a:gd name="connsiteX86" fmla="*/ 217566 w 792203"/>
              <a:gd name="connsiteY86" fmla="*/ 686574 h 691785"/>
              <a:gd name="connsiteX87" fmla="*/ 218749 w 792203"/>
              <a:gd name="connsiteY87" fmla="*/ 685108 h 691785"/>
              <a:gd name="connsiteX88" fmla="*/ 222813 w 792203"/>
              <a:gd name="connsiteY88" fmla="*/ 680000 h 691785"/>
              <a:gd name="connsiteX89" fmla="*/ 238143 w 792203"/>
              <a:gd name="connsiteY89" fmla="*/ 660573 h 691785"/>
              <a:gd name="connsiteX90" fmla="*/ 239905 w 792203"/>
              <a:gd name="connsiteY90" fmla="*/ 658504 h 691785"/>
              <a:gd name="connsiteX91" fmla="*/ 245542 w 792203"/>
              <a:gd name="connsiteY91" fmla="*/ 651443 h 691785"/>
              <a:gd name="connsiteX92" fmla="*/ 250028 w 792203"/>
              <a:gd name="connsiteY92" fmla="*/ 645898 h 691785"/>
              <a:gd name="connsiteX93" fmla="*/ 251898 w 792203"/>
              <a:gd name="connsiteY93" fmla="*/ 643438 h 691785"/>
              <a:gd name="connsiteX94" fmla="*/ 258811 w 792203"/>
              <a:gd name="connsiteY94" fmla="*/ 638773 h 691785"/>
              <a:gd name="connsiteX95" fmla="*/ 338980 w 792203"/>
              <a:gd name="connsiteY95" fmla="*/ 598482 h 691785"/>
              <a:gd name="connsiteX96" fmla="*/ 351984 w 792203"/>
              <a:gd name="connsiteY96" fmla="*/ 597860 h 691785"/>
              <a:gd name="connsiteX97" fmla="*/ 358869 w 792203"/>
              <a:gd name="connsiteY97" fmla="*/ 580131 h 691785"/>
              <a:gd name="connsiteX98" fmla="*/ 369474 w 792203"/>
              <a:gd name="connsiteY98" fmla="*/ 545349 h 691785"/>
              <a:gd name="connsiteX99" fmla="*/ 369588 w 792203"/>
              <a:gd name="connsiteY99" fmla="*/ 542259 h 691785"/>
              <a:gd name="connsiteX100" fmla="*/ 379273 w 792203"/>
              <a:gd name="connsiteY100" fmla="*/ 515926 h 691785"/>
              <a:gd name="connsiteX101" fmla="*/ 379704 w 792203"/>
              <a:gd name="connsiteY101" fmla="*/ 515331 h 691785"/>
              <a:gd name="connsiteX102" fmla="*/ 389348 w 792203"/>
              <a:gd name="connsiteY102" fmla="*/ 502158 h 691785"/>
              <a:gd name="connsiteX103" fmla="*/ 390772 w 792203"/>
              <a:gd name="connsiteY103" fmla="*/ 500225 h 691785"/>
              <a:gd name="connsiteX104" fmla="*/ 445887 w 792203"/>
              <a:gd name="connsiteY104" fmla="*/ 440979 h 691785"/>
              <a:gd name="connsiteX105" fmla="*/ 454302 w 792203"/>
              <a:gd name="connsiteY105" fmla="*/ 431863 h 691785"/>
              <a:gd name="connsiteX106" fmla="*/ 464264 w 792203"/>
              <a:gd name="connsiteY106" fmla="*/ 421122 h 691785"/>
              <a:gd name="connsiteX107" fmla="*/ 470079 w 792203"/>
              <a:gd name="connsiteY107" fmla="*/ 414837 h 691785"/>
              <a:gd name="connsiteX108" fmla="*/ 483116 w 792203"/>
              <a:gd name="connsiteY108" fmla="*/ 402076 h 691785"/>
              <a:gd name="connsiteX109" fmla="*/ 493023 w 792203"/>
              <a:gd name="connsiteY109" fmla="*/ 392375 h 691785"/>
              <a:gd name="connsiteX110" fmla="*/ 495042 w 792203"/>
              <a:gd name="connsiteY110" fmla="*/ 390410 h 691785"/>
              <a:gd name="connsiteX111" fmla="*/ 509839 w 792203"/>
              <a:gd name="connsiteY111" fmla="*/ 375957 h 691785"/>
              <a:gd name="connsiteX112" fmla="*/ 513881 w 792203"/>
              <a:gd name="connsiteY112" fmla="*/ 368574 h 691785"/>
              <a:gd name="connsiteX113" fmla="*/ 520794 w 792203"/>
              <a:gd name="connsiteY113" fmla="*/ 355509 h 691785"/>
              <a:gd name="connsiteX114" fmla="*/ 525634 w 792203"/>
              <a:gd name="connsiteY114" fmla="*/ 346266 h 691785"/>
              <a:gd name="connsiteX115" fmla="*/ 529023 w 792203"/>
              <a:gd name="connsiteY115" fmla="*/ 340031 h 691785"/>
              <a:gd name="connsiteX116" fmla="*/ 535256 w 792203"/>
              <a:gd name="connsiteY116" fmla="*/ 328173 h 691785"/>
              <a:gd name="connsiteX117" fmla="*/ 540595 w 792203"/>
              <a:gd name="connsiteY117" fmla="*/ 318140 h 691785"/>
              <a:gd name="connsiteX118" fmla="*/ 551509 w 792203"/>
              <a:gd name="connsiteY118" fmla="*/ 297629 h 691785"/>
              <a:gd name="connsiteX119" fmla="*/ 559103 w 792203"/>
              <a:gd name="connsiteY119" fmla="*/ 283853 h 691785"/>
              <a:gd name="connsiteX120" fmla="*/ 567485 w 792203"/>
              <a:gd name="connsiteY120" fmla="*/ 267598 h 691785"/>
              <a:gd name="connsiteX121" fmla="*/ 576209 w 792203"/>
              <a:gd name="connsiteY121" fmla="*/ 251239 h 691785"/>
              <a:gd name="connsiteX122" fmla="*/ 581974 w 792203"/>
              <a:gd name="connsiteY122" fmla="*/ 245386 h 691785"/>
              <a:gd name="connsiteX123" fmla="*/ 584673 w 792203"/>
              <a:gd name="connsiteY123" fmla="*/ 242640 h 691785"/>
              <a:gd name="connsiteX124" fmla="*/ 589042 w 792203"/>
              <a:gd name="connsiteY124" fmla="*/ 238211 h 691785"/>
              <a:gd name="connsiteX125" fmla="*/ 590566 w 792203"/>
              <a:gd name="connsiteY125" fmla="*/ 236632 h 691785"/>
              <a:gd name="connsiteX126" fmla="*/ 596468 w 792203"/>
              <a:gd name="connsiteY126" fmla="*/ 230678 h 691785"/>
              <a:gd name="connsiteX127" fmla="*/ 605399 w 792203"/>
              <a:gd name="connsiteY127" fmla="*/ 219107 h 691785"/>
              <a:gd name="connsiteX128" fmla="*/ 619058 w 792203"/>
              <a:gd name="connsiteY128" fmla="*/ 201337 h 691785"/>
              <a:gd name="connsiteX129" fmla="*/ 676890 w 792203"/>
              <a:gd name="connsiteY129" fmla="*/ 126458 h 691785"/>
              <a:gd name="connsiteX130" fmla="*/ 694672 w 792203"/>
              <a:gd name="connsiteY130" fmla="*/ 107486 h 691785"/>
              <a:gd name="connsiteX131" fmla="*/ 768999 w 792203"/>
              <a:gd name="connsiteY131" fmla="*/ 67158 h 691785"/>
              <a:gd name="connsiteX132" fmla="*/ 792596 w 792203"/>
              <a:gd name="connsiteY132" fmla="*/ 29444 h 691785"/>
              <a:gd name="connsiteX133" fmla="*/ 744507 w 792203"/>
              <a:gd name="connsiteY133" fmla="*/ 23999 h 691785"/>
              <a:gd name="connsiteX134" fmla="*/ 704058 w 792203"/>
              <a:gd name="connsiteY134" fmla="*/ 19743 h 691785"/>
              <a:gd name="connsiteX135" fmla="*/ 696374 w 792203"/>
              <a:gd name="connsiteY135" fmla="*/ 18971 h 691785"/>
              <a:gd name="connsiteX136" fmla="*/ 678973 w 792203"/>
              <a:gd name="connsiteY136" fmla="*/ 17256 h 691785"/>
              <a:gd name="connsiteX137" fmla="*/ 657834 w 792203"/>
              <a:gd name="connsiteY137" fmla="*/ 15250 h 691785"/>
              <a:gd name="connsiteX138" fmla="*/ 637865 w 792203"/>
              <a:gd name="connsiteY138" fmla="*/ 13426 h 691785"/>
              <a:gd name="connsiteX139" fmla="*/ 608511 w 792203"/>
              <a:gd name="connsiteY139" fmla="*/ 10880 h 691785"/>
              <a:gd name="connsiteX140" fmla="*/ 575841 w 792203"/>
              <a:gd name="connsiteY140" fmla="*/ 8230 h 691785"/>
              <a:gd name="connsiteX141" fmla="*/ 548084 w 792203"/>
              <a:gd name="connsiteY141" fmla="*/ 6129 h 691785"/>
              <a:gd name="connsiteX142" fmla="*/ 539633 w 792203"/>
              <a:gd name="connsiteY142" fmla="*/ 5517 h 691785"/>
              <a:gd name="connsiteX143" fmla="*/ 523856 w 792203"/>
              <a:gd name="connsiteY143" fmla="*/ 4409 h 691785"/>
              <a:gd name="connsiteX144" fmla="*/ 503407 w 792203"/>
              <a:gd name="connsiteY144" fmla="*/ 3043 h 691785"/>
              <a:gd name="connsiteX145" fmla="*/ 491327 w 792203"/>
              <a:gd name="connsiteY145" fmla="*/ 2267 h 691785"/>
              <a:gd name="connsiteX146" fmla="*/ 472016 w 792203"/>
              <a:gd name="connsiteY146" fmla="*/ 1088 h 691785"/>
              <a:gd name="connsiteX147" fmla="*/ 464785 w 792203"/>
              <a:gd name="connsiteY147" fmla="*/ 661 h 691785"/>
              <a:gd name="connsiteX148" fmla="*/ 463937 w 792203"/>
              <a:gd name="connsiteY148" fmla="*/ 611 h 691785"/>
              <a:gd name="connsiteX149" fmla="*/ 466704 w 792203"/>
              <a:gd name="connsiteY149" fmla="*/ 28959 h 691785"/>
              <a:gd name="connsiteX150" fmla="*/ 466831 w 792203"/>
              <a:gd name="connsiteY150" fmla="*/ 30320 h 691785"/>
              <a:gd name="connsiteX151" fmla="*/ 457759 w 792203"/>
              <a:gd name="connsiteY151" fmla="*/ 32403 h 691785"/>
              <a:gd name="connsiteX152" fmla="*/ 452778 w 792203"/>
              <a:gd name="connsiteY152" fmla="*/ 33574 h 691785"/>
              <a:gd name="connsiteX153" fmla="*/ 447298 w 792203"/>
              <a:gd name="connsiteY153" fmla="*/ 35112 h 691785"/>
              <a:gd name="connsiteX154" fmla="*/ 443619 w 792203"/>
              <a:gd name="connsiteY154" fmla="*/ 37594 h 691785"/>
              <a:gd name="connsiteX155" fmla="*/ 427461 w 792203"/>
              <a:gd name="connsiteY155" fmla="*/ 43698 h 691785"/>
              <a:gd name="connsiteX156" fmla="*/ 403401 w 792203"/>
              <a:gd name="connsiteY156" fmla="*/ 52669 h 691785"/>
              <a:gd name="connsiteX157" fmla="*/ 369429 w 792203"/>
              <a:gd name="connsiteY157" fmla="*/ 70816 h 691785"/>
              <a:gd name="connsiteX158" fmla="*/ 357557 w 792203"/>
              <a:gd name="connsiteY158" fmla="*/ 70335 h 691785"/>
              <a:gd name="connsiteX159" fmla="*/ 343993 w 792203"/>
              <a:gd name="connsiteY159" fmla="*/ 63691 h 691785"/>
              <a:gd name="connsiteX160" fmla="*/ 323906 w 792203"/>
              <a:gd name="connsiteY160" fmla="*/ 53685 h 691785"/>
              <a:gd name="connsiteX161" fmla="*/ 301198 w 792203"/>
              <a:gd name="connsiteY161" fmla="*/ 35766 h 691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792203" h="691785">
                <a:moveTo>
                  <a:pt x="301198" y="35766"/>
                </a:moveTo>
                <a:lnTo>
                  <a:pt x="282652" y="20900"/>
                </a:lnTo>
                <a:lnTo>
                  <a:pt x="256671" y="6950"/>
                </a:lnTo>
                <a:lnTo>
                  <a:pt x="249250" y="2921"/>
                </a:lnTo>
                <a:lnTo>
                  <a:pt x="248913" y="22352"/>
                </a:lnTo>
                <a:lnTo>
                  <a:pt x="248376" y="53268"/>
                </a:lnTo>
                <a:lnTo>
                  <a:pt x="247895" y="80781"/>
                </a:lnTo>
                <a:lnTo>
                  <a:pt x="233032" y="88726"/>
                </a:lnTo>
                <a:lnTo>
                  <a:pt x="226238" y="92947"/>
                </a:lnTo>
                <a:lnTo>
                  <a:pt x="220047" y="95678"/>
                </a:lnTo>
                <a:lnTo>
                  <a:pt x="219044" y="96527"/>
                </a:lnTo>
                <a:lnTo>
                  <a:pt x="208927" y="101655"/>
                </a:lnTo>
                <a:lnTo>
                  <a:pt x="205294" y="103974"/>
                </a:lnTo>
                <a:lnTo>
                  <a:pt x="196555" y="108307"/>
                </a:lnTo>
                <a:lnTo>
                  <a:pt x="185243" y="114379"/>
                </a:lnTo>
                <a:lnTo>
                  <a:pt x="160828" y="127498"/>
                </a:lnTo>
                <a:lnTo>
                  <a:pt x="125406" y="146602"/>
                </a:lnTo>
                <a:lnTo>
                  <a:pt x="102052" y="159176"/>
                </a:lnTo>
                <a:lnTo>
                  <a:pt x="71165" y="176157"/>
                </a:lnTo>
                <a:lnTo>
                  <a:pt x="61722" y="171337"/>
                </a:lnTo>
                <a:lnTo>
                  <a:pt x="58569" y="182909"/>
                </a:lnTo>
                <a:lnTo>
                  <a:pt x="54047" y="185346"/>
                </a:lnTo>
                <a:lnTo>
                  <a:pt x="35045" y="195515"/>
                </a:lnTo>
                <a:lnTo>
                  <a:pt x="393" y="214497"/>
                </a:lnTo>
                <a:lnTo>
                  <a:pt x="709" y="227797"/>
                </a:lnTo>
                <a:lnTo>
                  <a:pt x="835" y="233070"/>
                </a:lnTo>
                <a:lnTo>
                  <a:pt x="1873" y="276470"/>
                </a:lnTo>
                <a:lnTo>
                  <a:pt x="2515" y="303225"/>
                </a:lnTo>
                <a:lnTo>
                  <a:pt x="3265" y="334300"/>
                </a:lnTo>
                <a:lnTo>
                  <a:pt x="3425" y="340938"/>
                </a:lnTo>
                <a:lnTo>
                  <a:pt x="3820" y="357220"/>
                </a:lnTo>
                <a:lnTo>
                  <a:pt x="4115" y="369386"/>
                </a:lnTo>
                <a:lnTo>
                  <a:pt x="4368" y="379800"/>
                </a:lnTo>
                <a:lnTo>
                  <a:pt x="4485" y="384638"/>
                </a:lnTo>
                <a:lnTo>
                  <a:pt x="4666" y="392043"/>
                </a:lnTo>
                <a:lnTo>
                  <a:pt x="15945" y="406160"/>
                </a:lnTo>
                <a:lnTo>
                  <a:pt x="24429" y="416756"/>
                </a:lnTo>
                <a:lnTo>
                  <a:pt x="27899" y="421126"/>
                </a:lnTo>
                <a:lnTo>
                  <a:pt x="35365" y="420967"/>
                </a:lnTo>
                <a:lnTo>
                  <a:pt x="43883" y="420799"/>
                </a:lnTo>
                <a:lnTo>
                  <a:pt x="52044" y="420650"/>
                </a:lnTo>
                <a:lnTo>
                  <a:pt x="60243" y="420514"/>
                </a:lnTo>
                <a:lnTo>
                  <a:pt x="75422" y="420300"/>
                </a:lnTo>
                <a:lnTo>
                  <a:pt x="80113" y="420241"/>
                </a:lnTo>
                <a:lnTo>
                  <a:pt x="91052" y="420123"/>
                </a:lnTo>
                <a:lnTo>
                  <a:pt x="94316" y="420096"/>
                </a:lnTo>
                <a:lnTo>
                  <a:pt x="106701" y="419996"/>
                </a:lnTo>
                <a:lnTo>
                  <a:pt x="114582" y="419951"/>
                </a:lnTo>
                <a:lnTo>
                  <a:pt x="123589" y="419915"/>
                </a:lnTo>
                <a:lnTo>
                  <a:pt x="123680" y="449556"/>
                </a:lnTo>
                <a:lnTo>
                  <a:pt x="123698" y="455486"/>
                </a:lnTo>
                <a:lnTo>
                  <a:pt x="123703" y="456970"/>
                </a:lnTo>
                <a:lnTo>
                  <a:pt x="123714" y="460578"/>
                </a:lnTo>
                <a:lnTo>
                  <a:pt x="123753" y="473279"/>
                </a:lnTo>
                <a:lnTo>
                  <a:pt x="123861" y="508207"/>
                </a:lnTo>
                <a:lnTo>
                  <a:pt x="123884" y="515844"/>
                </a:lnTo>
                <a:lnTo>
                  <a:pt x="123909" y="523781"/>
                </a:lnTo>
                <a:lnTo>
                  <a:pt x="123942" y="534513"/>
                </a:lnTo>
                <a:lnTo>
                  <a:pt x="123998" y="552441"/>
                </a:lnTo>
                <a:lnTo>
                  <a:pt x="124034" y="564117"/>
                </a:lnTo>
                <a:lnTo>
                  <a:pt x="124093" y="583067"/>
                </a:lnTo>
                <a:lnTo>
                  <a:pt x="128243" y="590872"/>
                </a:lnTo>
                <a:lnTo>
                  <a:pt x="131180" y="596386"/>
                </a:lnTo>
                <a:lnTo>
                  <a:pt x="134147" y="601945"/>
                </a:lnTo>
                <a:lnTo>
                  <a:pt x="140115" y="613126"/>
                </a:lnTo>
                <a:lnTo>
                  <a:pt x="145608" y="623476"/>
                </a:lnTo>
                <a:lnTo>
                  <a:pt x="150760" y="630560"/>
                </a:lnTo>
                <a:lnTo>
                  <a:pt x="152934" y="634081"/>
                </a:lnTo>
                <a:lnTo>
                  <a:pt x="158835" y="642640"/>
                </a:lnTo>
                <a:lnTo>
                  <a:pt x="162055" y="647282"/>
                </a:lnTo>
                <a:lnTo>
                  <a:pt x="164430" y="650735"/>
                </a:lnTo>
                <a:lnTo>
                  <a:pt x="167895" y="654815"/>
                </a:lnTo>
                <a:lnTo>
                  <a:pt x="168768" y="655881"/>
                </a:lnTo>
                <a:lnTo>
                  <a:pt x="174681" y="662928"/>
                </a:lnTo>
                <a:lnTo>
                  <a:pt x="175570" y="663972"/>
                </a:lnTo>
                <a:lnTo>
                  <a:pt x="177454" y="666191"/>
                </a:lnTo>
                <a:lnTo>
                  <a:pt x="178715" y="667711"/>
                </a:lnTo>
                <a:lnTo>
                  <a:pt x="181237" y="672683"/>
                </a:lnTo>
                <a:lnTo>
                  <a:pt x="186183" y="675748"/>
                </a:lnTo>
                <a:lnTo>
                  <a:pt x="192509" y="679700"/>
                </a:lnTo>
                <a:lnTo>
                  <a:pt x="193415" y="680255"/>
                </a:lnTo>
                <a:lnTo>
                  <a:pt x="197762" y="682955"/>
                </a:lnTo>
                <a:lnTo>
                  <a:pt x="197939" y="683080"/>
                </a:lnTo>
                <a:lnTo>
                  <a:pt x="200864" y="684899"/>
                </a:lnTo>
                <a:lnTo>
                  <a:pt x="203752" y="686670"/>
                </a:lnTo>
                <a:lnTo>
                  <a:pt x="212914" y="692396"/>
                </a:lnTo>
                <a:lnTo>
                  <a:pt x="217566" y="686574"/>
                </a:lnTo>
                <a:lnTo>
                  <a:pt x="218749" y="685108"/>
                </a:lnTo>
                <a:lnTo>
                  <a:pt x="222813" y="680000"/>
                </a:lnTo>
                <a:lnTo>
                  <a:pt x="238143" y="660573"/>
                </a:lnTo>
                <a:lnTo>
                  <a:pt x="239905" y="658504"/>
                </a:lnTo>
                <a:lnTo>
                  <a:pt x="245542" y="651443"/>
                </a:lnTo>
                <a:lnTo>
                  <a:pt x="250028" y="645898"/>
                </a:lnTo>
                <a:lnTo>
                  <a:pt x="251898" y="643438"/>
                </a:lnTo>
                <a:lnTo>
                  <a:pt x="258811" y="638773"/>
                </a:lnTo>
                <a:lnTo>
                  <a:pt x="338980" y="598482"/>
                </a:lnTo>
                <a:lnTo>
                  <a:pt x="351984" y="597860"/>
                </a:lnTo>
                <a:lnTo>
                  <a:pt x="358869" y="580131"/>
                </a:lnTo>
                <a:lnTo>
                  <a:pt x="369474" y="545349"/>
                </a:lnTo>
                <a:lnTo>
                  <a:pt x="369588" y="542259"/>
                </a:lnTo>
                <a:lnTo>
                  <a:pt x="379273" y="515926"/>
                </a:lnTo>
                <a:lnTo>
                  <a:pt x="379704" y="515331"/>
                </a:lnTo>
                <a:lnTo>
                  <a:pt x="389348" y="502158"/>
                </a:lnTo>
                <a:lnTo>
                  <a:pt x="390772" y="500225"/>
                </a:lnTo>
                <a:lnTo>
                  <a:pt x="445887" y="440979"/>
                </a:lnTo>
                <a:lnTo>
                  <a:pt x="454302" y="431863"/>
                </a:lnTo>
                <a:lnTo>
                  <a:pt x="464264" y="421122"/>
                </a:lnTo>
                <a:lnTo>
                  <a:pt x="470079" y="414837"/>
                </a:lnTo>
                <a:lnTo>
                  <a:pt x="483116" y="402076"/>
                </a:lnTo>
                <a:lnTo>
                  <a:pt x="493023" y="392375"/>
                </a:lnTo>
                <a:lnTo>
                  <a:pt x="495042" y="390410"/>
                </a:lnTo>
                <a:lnTo>
                  <a:pt x="509839" y="375957"/>
                </a:lnTo>
                <a:lnTo>
                  <a:pt x="513881" y="368574"/>
                </a:lnTo>
                <a:lnTo>
                  <a:pt x="520794" y="355509"/>
                </a:lnTo>
                <a:lnTo>
                  <a:pt x="525634" y="346266"/>
                </a:lnTo>
                <a:lnTo>
                  <a:pt x="529023" y="340031"/>
                </a:lnTo>
                <a:lnTo>
                  <a:pt x="535256" y="328173"/>
                </a:lnTo>
                <a:lnTo>
                  <a:pt x="540595" y="318140"/>
                </a:lnTo>
                <a:lnTo>
                  <a:pt x="551509" y="297629"/>
                </a:lnTo>
                <a:lnTo>
                  <a:pt x="559103" y="283853"/>
                </a:lnTo>
                <a:lnTo>
                  <a:pt x="567485" y="267598"/>
                </a:lnTo>
                <a:lnTo>
                  <a:pt x="576209" y="251239"/>
                </a:lnTo>
                <a:lnTo>
                  <a:pt x="581974" y="245386"/>
                </a:lnTo>
                <a:lnTo>
                  <a:pt x="584673" y="242640"/>
                </a:lnTo>
                <a:lnTo>
                  <a:pt x="589042" y="238211"/>
                </a:lnTo>
                <a:lnTo>
                  <a:pt x="590566" y="236632"/>
                </a:lnTo>
                <a:lnTo>
                  <a:pt x="596468" y="230678"/>
                </a:lnTo>
                <a:lnTo>
                  <a:pt x="605399" y="219107"/>
                </a:lnTo>
                <a:lnTo>
                  <a:pt x="619058" y="201337"/>
                </a:lnTo>
                <a:lnTo>
                  <a:pt x="676890" y="126458"/>
                </a:lnTo>
                <a:lnTo>
                  <a:pt x="694672" y="107486"/>
                </a:lnTo>
                <a:lnTo>
                  <a:pt x="768999" y="67158"/>
                </a:lnTo>
                <a:lnTo>
                  <a:pt x="792596" y="29444"/>
                </a:lnTo>
                <a:lnTo>
                  <a:pt x="744507" y="23999"/>
                </a:lnTo>
                <a:lnTo>
                  <a:pt x="704058" y="19743"/>
                </a:lnTo>
                <a:lnTo>
                  <a:pt x="696374" y="18971"/>
                </a:lnTo>
                <a:lnTo>
                  <a:pt x="678973" y="17256"/>
                </a:lnTo>
                <a:lnTo>
                  <a:pt x="657834" y="15250"/>
                </a:lnTo>
                <a:lnTo>
                  <a:pt x="637865" y="13426"/>
                </a:lnTo>
                <a:lnTo>
                  <a:pt x="608511" y="10880"/>
                </a:lnTo>
                <a:lnTo>
                  <a:pt x="575841" y="8230"/>
                </a:lnTo>
                <a:lnTo>
                  <a:pt x="548084" y="6129"/>
                </a:lnTo>
                <a:lnTo>
                  <a:pt x="539633" y="5517"/>
                </a:lnTo>
                <a:lnTo>
                  <a:pt x="523856" y="4409"/>
                </a:lnTo>
                <a:lnTo>
                  <a:pt x="503407" y="3043"/>
                </a:lnTo>
                <a:lnTo>
                  <a:pt x="491327" y="2267"/>
                </a:lnTo>
                <a:lnTo>
                  <a:pt x="472016" y="1088"/>
                </a:lnTo>
                <a:lnTo>
                  <a:pt x="464785" y="661"/>
                </a:lnTo>
                <a:lnTo>
                  <a:pt x="463937" y="611"/>
                </a:lnTo>
                <a:lnTo>
                  <a:pt x="466704" y="28959"/>
                </a:lnTo>
                <a:lnTo>
                  <a:pt x="466831" y="30320"/>
                </a:lnTo>
                <a:lnTo>
                  <a:pt x="457759" y="32403"/>
                </a:lnTo>
                <a:lnTo>
                  <a:pt x="452778" y="33574"/>
                </a:lnTo>
                <a:lnTo>
                  <a:pt x="447298" y="35112"/>
                </a:lnTo>
                <a:lnTo>
                  <a:pt x="443619" y="37594"/>
                </a:lnTo>
                <a:lnTo>
                  <a:pt x="427461" y="43698"/>
                </a:lnTo>
                <a:lnTo>
                  <a:pt x="403401" y="52669"/>
                </a:lnTo>
                <a:lnTo>
                  <a:pt x="369429" y="70816"/>
                </a:lnTo>
                <a:lnTo>
                  <a:pt x="357557" y="70335"/>
                </a:lnTo>
                <a:lnTo>
                  <a:pt x="343993" y="63691"/>
                </a:lnTo>
                <a:lnTo>
                  <a:pt x="323906" y="53685"/>
                </a:lnTo>
                <a:lnTo>
                  <a:pt x="301198" y="35766"/>
                </a:lnTo>
                <a:close/>
              </a:path>
            </a:pathLst>
          </a:custGeom>
          <a:solidFill>
            <a:srgbClr val="FFFF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6171022-C72F-5A32-7235-D2E251FFF589}"/>
              </a:ext>
            </a:extLst>
          </p:cNvPr>
          <p:cNvSpPr>
            <a:spLocks/>
          </p:cNvSpPr>
          <p:nvPr/>
        </p:nvSpPr>
        <p:spPr>
          <a:xfrm flipV="1">
            <a:off x="6042973" y="2541800"/>
            <a:ext cx="843022" cy="781824"/>
          </a:xfrm>
          <a:custGeom>
            <a:avLst/>
            <a:gdLst>
              <a:gd name="connsiteX0" fmla="*/ 243415 w 574096"/>
              <a:gd name="connsiteY0" fmla="*/ 61599 h 532420"/>
              <a:gd name="connsiteX1" fmla="*/ 237899 w 574096"/>
              <a:gd name="connsiteY1" fmla="*/ 63391 h 532420"/>
              <a:gd name="connsiteX2" fmla="*/ 223183 w 574096"/>
              <a:gd name="connsiteY2" fmla="*/ 63578 h 532420"/>
              <a:gd name="connsiteX3" fmla="*/ 220516 w 574096"/>
              <a:gd name="connsiteY3" fmla="*/ 65420 h 532420"/>
              <a:gd name="connsiteX4" fmla="*/ 218806 w 574096"/>
              <a:gd name="connsiteY4" fmla="*/ 66589 h 532420"/>
              <a:gd name="connsiteX5" fmla="*/ 214061 w 574096"/>
              <a:gd name="connsiteY5" fmla="*/ 69842 h 532420"/>
              <a:gd name="connsiteX6" fmla="*/ 213335 w 574096"/>
              <a:gd name="connsiteY6" fmla="*/ 70341 h 532420"/>
              <a:gd name="connsiteX7" fmla="*/ 204299 w 574096"/>
              <a:gd name="connsiteY7" fmla="*/ 77981 h 532420"/>
              <a:gd name="connsiteX8" fmla="*/ 198261 w 574096"/>
              <a:gd name="connsiteY8" fmla="*/ 81616 h 532420"/>
              <a:gd name="connsiteX9" fmla="*/ 188994 w 574096"/>
              <a:gd name="connsiteY9" fmla="*/ 87237 h 532420"/>
              <a:gd name="connsiteX10" fmla="*/ 171643 w 574096"/>
              <a:gd name="connsiteY10" fmla="*/ 92127 h 532420"/>
              <a:gd name="connsiteX11" fmla="*/ 176732 w 574096"/>
              <a:gd name="connsiteY11" fmla="*/ 80027 h 532420"/>
              <a:gd name="connsiteX12" fmla="*/ 145400 w 574096"/>
              <a:gd name="connsiteY12" fmla="*/ 78700 h 532420"/>
              <a:gd name="connsiteX13" fmla="*/ 138142 w 574096"/>
              <a:gd name="connsiteY13" fmla="*/ 83231 h 532420"/>
              <a:gd name="connsiteX14" fmla="*/ 131628 w 574096"/>
              <a:gd name="connsiteY14" fmla="*/ 87388 h 532420"/>
              <a:gd name="connsiteX15" fmla="*/ 142946 w 574096"/>
              <a:gd name="connsiteY15" fmla="*/ 100913 h 532420"/>
              <a:gd name="connsiteX16" fmla="*/ 144217 w 574096"/>
              <a:gd name="connsiteY16" fmla="*/ 102149 h 532420"/>
              <a:gd name="connsiteX17" fmla="*/ 129483 w 574096"/>
              <a:gd name="connsiteY17" fmla="*/ 104266 h 532420"/>
              <a:gd name="connsiteX18" fmla="*/ 123599 w 574096"/>
              <a:gd name="connsiteY18" fmla="*/ 106042 h 532420"/>
              <a:gd name="connsiteX19" fmla="*/ 99594 w 574096"/>
              <a:gd name="connsiteY19" fmla="*/ 113408 h 532420"/>
              <a:gd name="connsiteX20" fmla="*/ 90966 w 574096"/>
              <a:gd name="connsiteY20" fmla="*/ 115139 h 532420"/>
              <a:gd name="connsiteX21" fmla="*/ 81988 w 574096"/>
              <a:gd name="connsiteY21" fmla="*/ 115765 h 532420"/>
              <a:gd name="connsiteX22" fmla="*/ 82283 w 574096"/>
              <a:gd name="connsiteY22" fmla="*/ 116908 h 532420"/>
              <a:gd name="connsiteX23" fmla="*/ 82283 w 574096"/>
              <a:gd name="connsiteY23" fmla="*/ 116933 h 532420"/>
              <a:gd name="connsiteX24" fmla="*/ 76804 w 574096"/>
              <a:gd name="connsiteY24" fmla="*/ 129540 h 532420"/>
              <a:gd name="connsiteX25" fmla="*/ 73515 w 574096"/>
              <a:gd name="connsiteY25" fmla="*/ 133339 h 532420"/>
              <a:gd name="connsiteX26" fmla="*/ 65241 w 574096"/>
              <a:gd name="connsiteY26" fmla="*/ 134173 h 532420"/>
              <a:gd name="connsiteX27" fmla="*/ 59997 w 574096"/>
              <a:gd name="connsiteY27" fmla="*/ 132565 h 532420"/>
              <a:gd name="connsiteX28" fmla="*/ 58568 w 574096"/>
              <a:gd name="connsiteY28" fmla="*/ 132119 h 532420"/>
              <a:gd name="connsiteX29" fmla="*/ 55383 w 574096"/>
              <a:gd name="connsiteY29" fmla="*/ 131404 h 532420"/>
              <a:gd name="connsiteX30" fmla="*/ 58736 w 574096"/>
              <a:gd name="connsiteY30" fmla="*/ 143090 h 532420"/>
              <a:gd name="connsiteX31" fmla="*/ 59353 w 574096"/>
              <a:gd name="connsiteY31" fmla="*/ 150731 h 532420"/>
              <a:gd name="connsiteX32" fmla="*/ 55383 w 574096"/>
              <a:gd name="connsiteY32" fmla="*/ 168744 h 532420"/>
              <a:gd name="connsiteX33" fmla="*/ 55579 w 574096"/>
              <a:gd name="connsiteY33" fmla="*/ 171797 h 532420"/>
              <a:gd name="connsiteX34" fmla="*/ 54544 w 574096"/>
              <a:gd name="connsiteY34" fmla="*/ 173794 h 532420"/>
              <a:gd name="connsiteX35" fmla="*/ 52585 w 574096"/>
              <a:gd name="connsiteY35" fmla="*/ 175156 h 532420"/>
              <a:gd name="connsiteX36" fmla="*/ 48194 w 574096"/>
              <a:gd name="connsiteY36" fmla="*/ 175783 h 532420"/>
              <a:gd name="connsiteX37" fmla="*/ 47409 w 574096"/>
              <a:gd name="connsiteY37" fmla="*/ 176404 h 532420"/>
              <a:gd name="connsiteX38" fmla="*/ 46184 w 574096"/>
              <a:gd name="connsiteY38" fmla="*/ 177519 h 532420"/>
              <a:gd name="connsiteX39" fmla="*/ 41893 w 574096"/>
              <a:gd name="connsiteY39" fmla="*/ 183638 h 532420"/>
              <a:gd name="connsiteX40" fmla="*/ 39910 w 574096"/>
              <a:gd name="connsiteY40" fmla="*/ 193871 h 532420"/>
              <a:gd name="connsiteX41" fmla="*/ 36971 w 574096"/>
              <a:gd name="connsiteY41" fmla="*/ 198290 h 532420"/>
              <a:gd name="connsiteX42" fmla="*/ 33918 w 574096"/>
              <a:gd name="connsiteY42" fmla="*/ 202578 h 532420"/>
              <a:gd name="connsiteX43" fmla="*/ 34653 w 574096"/>
              <a:gd name="connsiteY43" fmla="*/ 205613 h 532420"/>
              <a:gd name="connsiteX44" fmla="*/ 36567 w 574096"/>
              <a:gd name="connsiteY44" fmla="*/ 211987 h 532420"/>
              <a:gd name="connsiteX45" fmla="*/ 40092 w 574096"/>
              <a:gd name="connsiteY45" fmla="*/ 226139 h 532420"/>
              <a:gd name="connsiteX46" fmla="*/ 35492 w 574096"/>
              <a:gd name="connsiteY46" fmla="*/ 233039 h 532420"/>
              <a:gd name="connsiteX47" fmla="*/ 35723 w 574096"/>
              <a:gd name="connsiteY47" fmla="*/ 233453 h 532420"/>
              <a:gd name="connsiteX48" fmla="*/ 36095 w 574096"/>
              <a:gd name="connsiteY48" fmla="*/ 234348 h 532420"/>
              <a:gd name="connsiteX49" fmla="*/ 36771 w 574096"/>
              <a:gd name="connsiteY49" fmla="*/ 235239 h 532420"/>
              <a:gd name="connsiteX50" fmla="*/ 36767 w 574096"/>
              <a:gd name="connsiteY50" fmla="*/ 236484 h 532420"/>
              <a:gd name="connsiteX51" fmla="*/ 36186 w 574096"/>
              <a:gd name="connsiteY51" fmla="*/ 237418 h 532420"/>
              <a:gd name="connsiteX52" fmla="*/ 35905 w 574096"/>
              <a:gd name="connsiteY52" fmla="*/ 238271 h 532420"/>
              <a:gd name="connsiteX53" fmla="*/ 36531 w 574096"/>
              <a:gd name="connsiteY53" fmla="*/ 239209 h 532420"/>
              <a:gd name="connsiteX54" fmla="*/ 36826 w 574096"/>
              <a:gd name="connsiteY54" fmla="*/ 240548 h 532420"/>
              <a:gd name="connsiteX55" fmla="*/ 36740 w 574096"/>
              <a:gd name="connsiteY55" fmla="*/ 241140 h 532420"/>
              <a:gd name="connsiteX56" fmla="*/ 36771 w 574096"/>
              <a:gd name="connsiteY56" fmla="*/ 241864 h 532420"/>
              <a:gd name="connsiteX57" fmla="*/ 36395 w 574096"/>
              <a:gd name="connsiteY57" fmla="*/ 242712 h 532420"/>
              <a:gd name="connsiteX58" fmla="*/ 35556 w 574096"/>
              <a:gd name="connsiteY58" fmla="*/ 243405 h 532420"/>
              <a:gd name="connsiteX59" fmla="*/ 34485 w 574096"/>
              <a:gd name="connsiteY59" fmla="*/ 243635 h 532420"/>
              <a:gd name="connsiteX60" fmla="*/ 33147 w 574096"/>
              <a:gd name="connsiteY60" fmla="*/ 243848 h 532420"/>
              <a:gd name="connsiteX61" fmla="*/ 32122 w 574096"/>
              <a:gd name="connsiteY61" fmla="*/ 244106 h 532420"/>
              <a:gd name="connsiteX62" fmla="*/ 31142 w 574096"/>
              <a:gd name="connsiteY62" fmla="*/ 244642 h 532420"/>
              <a:gd name="connsiteX63" fmla="*/ 30103 w 574096"/>
              <a:gd name="connsiteY63" fmla="*/ 244875 h 532420"/>
              <a:gd name="connsiteX64" fmla="*/ 29423 w 574096"/>
              <a:gd name="connsiteY64" fmla="*/ 245728 h 532420"/>
              <a:gd name="connsiteX65" fmla="*/ 29051 w 574096"/>
              <a:gd name="connsiteY65" fmla="*/ 246552 h 532420"/>
              <a:gd name="connsiteX66" fmla="*/ 29373 w 574096"/>
              <a:gd name="connsiteY66" fmla="*/ 247693 h 532420"/>
              <a:gd name="connsiteX67" fmla="*/ 28924 w 574096"/>
              <a:gd name="connsiteY67" fmla="*/ 248761 h 532420"/>
              <a:gd name="connsiteX68" fmla="*/ 28202 w 574096"/>
              <a:gd name="connsiteY68" fmla="*/ 249562 h 532420"/>
              <a:gd name="connsiteX69" fmla="*/ 27994 w 574096"/>
              <a:gd name="connsiteY69" fmla="*/ 250470 h 532420"/>
              <a:gd name="connsiteX70" fmla="*/ 27517 w 574096"/>
              <a:gd name="connsiteY70" fmla="*/ 251486 h 532420"/>
              <a:gd name="connsiteX71" fmla="*/ 27286 w 574096"/>
              <a:gd name="connsiteY71" fmla="*/ 252742 h 532420"/>
              <a:gd name="connsiteX72" fmla="*/ 27000 w 574096"/>
              <a:gd name="connsiteY72" fmla="*/ 253920 h 532420"/>
              <a:gd name="connsiteX73" fmla="*/ 26469 w 574096"/>
              <a:gd name="connsiteY73" fmla="*/ 254608 h 532420"/>
              <a:gd name="connsiteX74" fmla="*/ 26039 w 574096"/>
              <a:gd name="connsiteY74" fmla="*/ 255678 h 532420"/>
              <a:gd name="connsiteX75" fmla="*/ 26215 w 574096"/>
              <a:gd name="connsiteY75" fmla="*/ 256759 h 532420"/>
              <a:gd name="connsiteX76" fmla="*/ 26401 w 574096"/>
              <a:gd name="connsiteY76" fmla="*/ 258116 h 532420"/>
              <a:gd name="connsiteX77" fmla="*/ 27000 w 574096"/>
              <a:gd name="connsiteY77" fmla="*/ 258751 h 532420"/>
              <a:gd name="connsiteX78" fmla="*/ 28035 w 574096"/>
              <a:gd name="connsiteY78" fmla="*/ 259215 h 532420"/>
              <a:gd name="connsiteX79" fmla="*/ 28810 w 574096"/>
              <a:gd name="connsiteY79" fmla="*/ 259986 h 532420"/>
              <a:gd name="connsiteX80" fmla="*/ 29318 w 574096"/>
              <a:gd name="connsiteY80" fmla="*/ 261064 h 532420"/>
              <a:gd name="connsiteX81" fmla="*/ 29736 w 574096"/>
              <a:gd name="connsiteY81" fmla="*/ 261888 h 532420"/>
              <a:gd name="connsiteX82" fmla="*/ 30294 w 574096"/>
              <a:gd name="connsiteY82" fmla="*/ 262895 h 532420"/>
              <a:gd name="connsiteX83" fmla="*/ 30870 w 574096"/>
              <a:gd name="connsiteY83" fmla="*/ 263903 h 532420"/>
              <a:gd name="connsiteX84" fmla="*/ 30974 w 574096"/>
              <a:gd name="connsiteY84" fmla="*/ 265105 h 532420"/>
              <a:gd name="connsiteX85" fmla="*/ 30271 w 574096"/>
              <a:gd name="connsiteY85" fmla="*/ 265633 h 532420"/>
              <a:gd name="connsiteX86" fmla="*/ 29554 w 574096"/>
              <a:gd name="connsiteY86" fmla="*/ 266459 h 532420"/>
              <a:gd name="connsiteX87" fmla="*/ 29409 w 574096"/>
              <a:gd name="connsiteY87" fmla="*/ 267770 h 532420"/>
              <a:gd name="connsiteX88" fmla="*/ 29817 w 574096"/>
              <a:gd name="connsiteY88" fmla="*/ 268942 h 532420"/>
              <a:gd name="connsiteX89" fmla="*/ 30098 w 574096"/>
              <a:gd name="connsiteY89" fmla="*/ 269807 h 532420"/>
              <a:gd name="connsiteX90" fmla="*/ 30706 w 574096"/>
              <a:gd name="connsiteY90" fmla="*/ 270692 h 532420"/>
              <a:gd name="connsiteX91" fmla="*/ 30693 w 574096"/>
              <a:gd name="connsiteY91" fmla="*/ 271837 h 532420"/>
              <a:gd name="connsiteX92" fmla="*/ 29863 w 574096"/>
              <a:gd name="connsiteY92" fmla="*/ 272531 h 532420"/>
              <a:gd name="connsiteX93" fmla="*/ 29377 w 574096"/>
              <a:gd name="connsiteY93" fmla="*/ 273272 h 532420"/>
              <a:gd name="connsiteX94" fmla="*/ 28701 w 574096"/>
              <a:gd name="connsiteY94" fmla="*/ 274126 h 532420"/>
              <a:gd name="connsiteX95" fmla="*/ 27880 w 574096"/>
              <a:gd name="connsiteY95" fmla="*/ 274847 h 532420"/>
              <a:gd name="connsiteX96" fmla="*/ 26950 w 574096"/>
              <a:gd name="connsiteY96" fmla="*/ 275460 h 532420"/>
              <a:gd name="connsiteX97" fmla="*/ 26247 w 574096"/>
              <a:gd name="connsiteY97" fmla="*/ 276014 h 532420"/>
              <a:gd name="connsiteX98" fmla="*/ 25199 w 574096"/>
              <a:gd name="connsiteY98" fmla="*/ 276546 h 532420"/>
              <a:gd name="connsiteX99" fmla="*/ 24260 w 574096"/>
              <a:gd name="connsiteY99" fmla="*/ 276537 h 532420"/>
              <a:gd name="connsiteX100" fmla="*/ 24065 w 574096"/>
              <a:gd name="connsiteY100" fmla="*/ 276998 h 532420"/>
              <a:gd name="connsiteX101" fmla="*/ 22918 w 574096"/>
              <a:gd name="connsiteY101" fmla="*/ 277450 h 532420"/>
              <a:gd name="connsiteX102" fmla="*/ 22119 w 574096"/>
              <a:gd name="connsiteY102" fmla="*/ 277898 h 532420"/>
              <a:gd name="connsiteX103" fmla="*/ 21276 w 574096"/>
              <a:gd name="connsiteY103" fmla="*/ 278544 h 532420"/>
              <a:gd name="connsiteX104" fmla="*/ 20686 w 574096"/>
              <a:gd name="connsiteY104" fmla="*/ 279479 h 532420"/>
              <a:gd name="connsiteX105" fmla="*/ 19815 w 574096"/>
              <a:gd name="connsiteY105" fmla="*/ 280172 h 532420"/>
              <a:gd name="connsiteX106" fmla="*/ 19071 w 574096"/>
              <a:gd name="connsiteY106" fmla="*/ 280675 h 532420"/>
              <a:gd name="connsiteX107" fmla="*/ 18395 w 574096"/>
              <a:gd name="connsiteY107" fmla="*/ 281604 h 532420"/>
              <a:gd name="connsiteX108" fmla="*/ 17928 w 574096"/>
              <a:gd name="connsiteY108" fmla="*/ 282323 h 532420"/>
              <a:gd name="connsiteX109" fmla="*/ 17479 w 574096"/>
              <a:gd name="connsiteY109" fmla="*/ 282744 h 532420"/>
              <a:gd name="connsiteX110" fmla="*/ 17284 w 574096"/>
              <a:gd name="connsiteY110" fmla="*/ 283230 h 532420"/>
              <a:gd name="connsiteX111" fmla="*/ 16730 w 574096"/>
              <a:gd name="connsiteY111" fmla="*/ 283869 h 532420"/>
              <a:gd name="connsiteX112" fmla="*/ 16118 w 574096"/>
              <a:gd name="connsiteY112" fmla="*/ 284754 h 532420"/>
              <a:gd name="connsiteX113" fmla="*/ 15301 w 574096"/>
              <a:gd name="connsiteY113" fmla="*/ 285501 h 532420"/>
              <a:gd name="connsiteX114" fmla="*/ 14530 w 574096"/>
              <a:gd name="connsiteY114" fmla="*/ 286252 h 532420"/>
              <a:gd name="connsiteX115" fmla="*/ 13791 w 574096"/>
              <a:gd name="connsiteY115" fmla="*/ 286780 h 532420"/>
              <a:gd name="connsiteX116" fmla="*/ 12648 w 574096"/>
              <a:gd name="connsiteY116" fmla="*/ 287210 h 532420"/>
              <a:gd name="connsiteX117" fmla="*/ 11418 w 574096"/>
              <a:gd name="connsiteY117" fmla="*/ 287585 h 532420"/>
              <a:gd name="connsiteX118" fmla="*/ 10534 w 574096"/>
              <a:gd name="connsiteY118" fmla="*/ 288255 h 532420"/>
              <a:gd name="connsiteX119" fmla="*/ 9926 w 574096"/>
              <a:gd name="connsiteY119" fmla="*/ 288767 h 532420"/>
              <a:gd name="connsiteX120" fmla="*/ 9146 w 574096"/>
              <a:gd name="connsiteY120" fmla="*/ 289517 h 532420"/>
              <a:gd name="connsiteX121" fmla="*/ 8402 w 574096"/>
              <a:gd name="connsiteY121" fmla="*/ 290345 h 532420"/>
              <a:gd name="connsiteX122" fmla="*/ 6964 w 574096"/>
              <a:gd name="connsiteY122" fmla="*/ 291681 h 532420"/>
              <a:gd name="connsiteX123" fmla="*/ 6741 w 574096"/>
              <a:gd name="connsiteY123" fmla="*/ 291917 h 532420"/>
              <a:gd name="connsiteX124" fmla="*/ 2799 w 574096"/>
              <a:gd name="connsiteY124" fmla="*/ 299856 h 532420"/>
              <a:gd name="connsiteX125" fmla="*/ 10933 w 574096"/>
              <a:gd name="connsiteY125" fmla="*/ 323688 h 532420"/>
              <a:gd name="connsiteX126" fmla="*/ 13242 w 574096"/>
              <a:gd name="connsiteY126" fmla="*/ 324823 h 532420"/>
              <a:gd name="connsiteX127" fmla="*/ 14448 w 574096"/>
              <a:gd name="connsiteY127" fmla="*/ 333687 h 532420"/>
              <a:gd name="connsiteX128" fmla="*/ 14489 w 574096"/>
              <a:gd name="connsiteY128" fmla="*/ 338845 h 532420"/>
              <a:gd name="connsiteX129" fmla="*/ 13727 w 574096"/>
              <a:gd name="connsiteY129" fmla="*/ 341015 h 532420"/>
              <a:gd name="connsiteX130" fmla="*/ 12743 w 574096"/>
              <a:gd name="connsiteY130" fmla="*/ 342749 h 532420"/>
              <a:gd name="connsiteX131" fmla="*/ 8692 w 574096"/>
              <a:gd name="connsiteY131" fmla="*/ 354135 h 532420"/>
              <a:gd name="connsiteX132" fmla="*/ 7308 w 574096"/>
              <a:gd name="connsiteY132" fmla="*/ 366304 h 532420"/>
              <a:gd name="connsiteX133" fmla="*/ 5235 w 574096"/>
              <a:gd name="connsiteY133" fmla="*/ 369767 h 532420"/>
              <a:gd name="connsiteX134" fmla="*/ 5553 w 574096"/>
              <a:gd name="connsiteY134" fmla="*/ 374567 h 532420"/>
              <a:gd name="connsiteX135" fmla="*/ 4673 w 574096"/>
              <a:gd name="connsiteY135" fmla="*/ 376457 h 532420"/>
              <a:gd name="connsiteX136" fmla="*/ 1652 w 574096"/>
              <a:gd name="connsiteY136" fmla="*/ 384671 h 532420"/>
              <a:gd name="connsiteX137" fmla="*/ 1275 w 574096"/>
              <a:gd name="connsiteY137" fmla="*/ 391497 h 532420"/>
              <a:gd name="connsiteX138" fmla="*/ 1021 w 574096"/>
              <a:gd name="connsiteY138" fmla="*/ 394595 h 532420"/>
              <a:gd name="connsiteX139" fmla="*/ 363 w 574096"/>
              <a:gd name="connsiteY139" fmla="*/ 402400 h 532420"/>
              <a:gd name="connsiteX140" fmla="*/ 1661 w 574096"/>
              <a:gd name="connsiteY140" fmla="*/ 412785 h 532420"/>
              <a:gd name="connsiteX141" fmla="*/ 1856 w 574096"/>
              <a:gd name="connsiteY141" fmla="*/ 427740 h 532420"/>
              <a:gd name="connsiteX142" fmla="*/ 42750 w 574096"/>
              <a:gd name="connsiteY142" fmla="*/ 424032 h 532420"/>
              <a:gd name="connsiteX143" fmla="*/ 59688 w 574096"/>
              <a:gd name="connsiteY143" fmla="*/ 436275 h 532420"/>
              <a:gd name="connsiteX144" fmla="*/ 59738 w 574096"/>
              <a:gd name="connsiteY144" fmla="*/ 436357 h 532420"/>
              <a:gd name="connsiteX145" fmla="*/ 66847 w 574096"/>
              <a:gd name="connsiteY145" fmla="*/ 449961 h 532420"/>
              <a:gd name="connsiteX146" fmla="*/ 70167 w 574096"/>
              <a:gd name="connsiteY146" fmla="*/ 456328 h 532420"/>
              <a:gd name="connsiteX147" fmla="*/ 70494 w 574096"/>
              <a:gd name="connsiteY147" fmla="*/ 456954 h 532420"/>
              <a:gd name="connsiteX148" fmla="*/ 73379 w 574096"/>
              <a:gd name="connsiteY148" fmla="*/ 462468 h 532420"/>
              <a:gd name="connsiteX149" fmla="*/ 74340 w 574096"/>
              <a:gd name="connsiteY149" fmla="*/ 464315 h 532420"/>
              <a:gd name="connsiteX150" fmla="*/ 75502 w 574096"/>
              <a:gd name="connsiteY150" fmla="*/ 468521 h 532420"/>
              <a:gd name="connsiteX151" fmla="*/ 80147 w 574096"/>
              <a:gd name="connsiteY151" fmla="*/ 485561 h 532420"/>
              <a:gd name="connsiteX152" fmla="*/ 86457 w 574096"/>
              <a:gd name="connsiteY152" fmla="*/ 493588 h 532420"/>
              <a:gd name="connsiteX153" fmla="*/ 89827 w 574096"/>
              <a:gd name="connsiteY153" fmla="*/ 496892 h 532420"/>
              <a:gd name="connsiteX154" fmla="*/ 97362 w 574096"/>
              <a:gd name="connsiteY154" fmla="*/ 506494 h 532420"/>
              <a:gd name="connsiteX155" fmla="*/ 120374 w 574096"/>
              <a:gd name="connsiteY155" fmla="*/ 511862 h 532420"/>
              <a:gd name="connsiteX156" fmla="*/ 139621 w 574096"/>
              <a:gd name="connsiteY156" fmla="*/ 515882 h 532420"/>
              <a:gd name="connsiteX157" fmla="*/ 161531 w 574096"/>
              <a:gd name="connsiteY157" fmla="*/ 519481 h 532420"/>
              <a:gd name="connsiteX158" fmla="*/ 176424 w 574096"/>
              <a:gd name="connsiteY158" fmla="*/ 523724 h 532420"/>
              <a:gd name="connsiteX159" fmla="*/ 205415 w 574096"/>
              <a:gd name="connsiteY159" fmla="*/ 532681 h 532420"/>
              <a:gd name="connsiteX160" fmla="*/ 205642 w 574096"/>
              <a:gd name="connsiteY160" fmla="*/ 532205 h 532420"/>
              <a:gd name="connsiteX161" fmla="*/ 206186 w 574096"/>
              <a:gd name="connsiteY161" fmla="*/ 531719 h 532420"/>
              <a:gd name="connsiteX162" fmla="*/ 208903 w 574096"/>
              <a:gd name="connsiteY162" fmla="*/ 529183 h 532420"/>
              <a:gd name="connsiteX163" fmla="*/ 235544 w 574096"/>
              <a:gd name="connsiteY163" fmla="*/ 504216 h 532420"/>
              <a:gd name="connsiteX164" fmla="*/ 238529 w 574096"/>
              <a:gd name="connsiteY164" fmla="*/ 501706 h 532420"/>
              <a:gd name="connsiteX165" fmla="*/ 238688 w 574096"/>
              <a:gd name="connsiteY165" fmla="*/ 501602 h 532420"/>
              <a:gd name="connsiteX166" fmla="*/ 240729 w 574096"/>
              <a:gd name="connsiteY166" fmla="*/ 500200 h 532420"/>
              <a:gd name="connsiteX167" fmla="*/ 241600 w 574096"/>
              <a:gd name="connsiteY167" fmla="*/ 498557 h 532420"/>
              <a:gd name="connsiteX168" fmla="*/ 252841 w 574096"/>
              <a:gd name="connsiteY168" fmla="*/ 488696 h 532420"/>
              <a:gd name="connsiteX169" fmla="*/ 256375 w 574096"/>
              <a:gd name="connsiteY169" fmla="*/ 485039 h 532420"/>
              <a:gd name="connsiteX170" fmla="*/ 258589 w 574096"/>
              <a:gd name="connsiteY170" fmla="*/ 482666 h 532420"/>
              <a:gd name="connsiteX171" fmla="*/ 262222 w 574096"/>
              <a:gd name="connsiteY171" fmla="*/ 479775 h 532420"/>
              <a:gd name="connsiteX172" fmla="*/ 265162 w 574096"/>
              <a:gd name="connsiteY172" fmla="*/ 477020 h 532420"/>
              <a:gd name="connsiteX173" fmla="*/ 268051 w 574096"/>
              <a:gd name="connsiteY173" fmla="*/ 474665 h 532420"/>
              <a:gd name="connsiteX174" fmla="*/ 275237 w 574096"/>
              <a:gd name="connsiteY174" fmla="*/ 468816 h 532420"/>
              <a:gd name="connsiteX175" fmla="*/ 279877 w 574096"/>
              <a:gd name="connsiteY175" fmla="*/ 464945 h 532420"/>
              <a:gd name="connsiteX176" fmla="*/ 290991 w 574096"/>
              <a:gd name="connsiteY176" fmla="*/ 465980 h 532420"/>
              <a:gd name="connsiteX177" fmla="*/ 297986 w 574096"/>
              <a:gd name="connsiteY177" fmla="*/ 465494 h 532420"/>
              <a:gd name="connsiteX178" fmla="*/ 312801 w 574096"/>
              <a:gd name="connsiteY178" fmla="*/ 465177 h 532420"/>
              <a:gd name="connsiteX179" fmla="*/ 324554 w 574096"/>
              <a:gd name="connsiteY179" fmla="*/ 463893 h 532420"/>
              <a:gd name="connsiteX180" fmla="*/ 334766 w 574096"/>
              <a:gd name="connsiteY180" fmla="*/ 465553 h 532420"/>
              <a:gd name="connsiteX181" fmla="*/ 374866 w 574096"/>
              <a:gd name="connsiteY181" fmla="*/ 468594 h 532420"/>
              <a:gd name="connsiteX182" fmla="*/ 411333 w 574096"/>
              <a:gd name="connsiteY182" fmla="*/ 474634 h 532420"/>
              <a:gd name="connsiteX183" fmla="*/ 442556 w 574096"/>
              <a:gd name="connsiteY183" fmla="*/ 482829 h 532420"/>
              <a:gd name="connsiteX184" fmla="*/ 445831 w 574096"/>
              <a:gd name="connsiteY184" fmla="*/ 488737 h 532420"/>
              <a:gd name="connsiteX185" fmla="*/ 453111 w 574096"/>
              <a:gd name="connsiteY185" fmla="*/ 485148 h 532420"/>
              <a:gd name="connsiteX186" fmla="*/ 457171 w 574096"/>
              <a:gd name="connsiteY186" fmla="*/ 480392 h 532420"/>
              <a:gd name="connsiteX187" fmla="*/ 462297 w 574096"/>
              <a:gd name="connsiteY187" fmla="*/ 481386 h 532420"/>
              <a:gd name="connsiteX188" fmla="*/ 476913 w 574096"/>
              <a:gd name="connsiteY188" fmla="*/ 473749 h 532420"/>
              <a:gd name="connsiteX189" fmla="*/ 481830 w 574096"/>
              <a:gd name="connsiteY189" fmla="*/ 470795 h 532420"/>
              <a:gd name="connsiteX190" fmla="*/ 482080 w 574096"/>
              <a:gd name="connsiteY190" fmla="*/ 469878 h 532420"/>
              <a:gd name="connsiteX191" fmla="*/ 486684 w 574096"/>
              <a:gd name="connsiteY191" fmla="*/ 453279 h 532420"/>
              <a:gd name="connsiteX192" fmla="*/ 490599 w 574096"/>
              <a:gd name="connsiteY192" fmla="*/ 443037 h 532420"/>
              <a:gd name="connsiteX193" fmla="*/ 498596 w 574096"/>
              <a:gd name="connsiteY193" fmla="*/ 422921 h 532420"/>
              <a:gd name="connsiteX194" fmla="*/ 509383 w 574096"/>
              <a:gd name="connsiteY194" fmla="*/ 405658 h 532420"/>
              <a:gd name="connsiteX195" fmla="*/ 519526 w 574096"/>
              <a:gd name="connsiteY195" fmla="*/ 389069 h 532420"/>
              <a:gd name="connsiteX196" fmla="*/ 519531 w 574096"/>
              <a:gd name="connsiteY196" fmla="*/ 389044 h 532420"/>
              <a:gd name="connsiteX197" fmla="*/ 527297 w 574096"/>
              <a:gd name="connsiteY197" fmla="*/ 374309 h 532420"/>
              <a:gd name="connsiteX198" fmla="*/ 526612 w 574096"/>
              <a:gd name="connsiteY198" fmla="*/ 360590 h 532420"/>
              <a:gd name="connsiteX199" fmla="*/ 526616 w 574096"/>
              <a:gd name="connsiteY199" fmla="*/ 360566 h 532420"/>
              <a:gd name="connsiteX200" fmla="*/ 527619 w 574096"/>
              <a:gd name="connsiteY200" fmla="*/ 358629 h 532420"/>
              <a:gd name="connsiteX201" fmla="*/ 528386 w 574096"/>
              <a:gd name="connsiteY201" fmla="*/ 354715 h 532420"/>
              <a:gd name="connsiteX202" fmla="*/ 496423 w 574096"/>
              <a:gd name="connsiteY202" fmla="*/ 299217 h 532420"/>
              <a:gd name="connsiteX203" fmla="*/ 498905 w 574096"/>
              <a:gd name="connsiteY203" fmla="*/ 298407 h 532420"/>
              <a:gd name="connsiteX204" fmla="*/ 498923 w 574096"/>
              <a:gd name="connsiteY204" fmla="*/ 298410 h 532420"/>
              <a:gd name="connsiteX205" fmla="*/ 510105 w 574096"/>
              <a:gd name="connsiteY205" fmla="*/ 296862 h 532420"/>
              <a:gd name="connsiteX206" fmla="*/ 519245 w 574096"/>
              <a:gd name="connsiteY206" fmla="*/ 292015 h 532420"/>
              <a:gd name="connsiteX207" fmla="*/ 526997 w 574096"/>
              <a:gd name="connsiteY207" fmla="*/ 284383 h 532420"/>
              <a:gd name="connsiteX208" fmla="*/ 525278 w 574096"/>
              <a:gd name="connsiteY208" fmla="*/ 257279 h 532420"/>
              <a:gd name="connsiteX209" fmla="*/ 527102 w 574096"/>
              <a:gd name="connsiteY209" fmla="*/ 252478 h 532420"/>
              <a:gd name="connsiteX210" fmla="*/ 532985 w 574096"/>
              <a:gd name="connsiteY210" fmla="*/ 238379 h 532420"/>
              <a:gd name="connsiteX211" fmla="*/ 533684 w 574096"/>
              <a:gd name="connsiteY211" fmla="*/ 235925 h 532420"/>
              <a:gd name="connsiteX212" fmla="*/ 537853 w 574096"/>
              <a:gd name="connsiteY212" fmla="*/ 221300 h 532420"/>
              <a:gd name="connsiteX213" fmla="*/ 548132 w 574096"/>
              <a:gd name="connsiteY213" fmla="*/ 209796 h 532420"/>
              <a:gd name="connsiteX214" fmla="*/ 570799 w 574096"/>
              <a:gd name="connsiteY214" fmla="*/ 184783 h 532420"/>
              <a:gd name="connsiteX215" fmla="*/ 570854 w 574096"/>
              <a:gd name="connsiteY215" fmla="*/ 169666 h 532420"/>
              <a:gd name="connsiteX216" fmla="*/ 572836 w 574096"/>
              <a:gd name="connsiteY216" fmla="*/ 161779 h 532420"/>
              <a:gd name="connsiteX217" fmla="*/ 574460 w 574096"/>
              <a:gd name="connsiteY217" fmla="*/ 155346 h 532420"/>
              <a:gd name="connsiteX218" fmla="*/ 562743 w 574096"/>
              <a:gd name="connsiteY218" fmla="*/ 144020 h 532420"/>
              <a:gd name="connsiteX219" fmla="*/ 546657 w 574096"/>
              <a:gd name="connsiteY219" fmla="*/ 124271 h 532420"/>
              <a:gd name="connsiteX220" fmla="*/ 534441 w 574096"/>
              <a:gd name="connsiteY220" fmla="*/ 103834 h 532420"/>
              <a:gd name="connsiteX221" fmla="*/ 531157 w 574096"/>
              <a:gd name="connsiteY221" fmla="*/ 98149 h 532420"/>
              <a:gd name="connsiteX222" fmla="*/ 527841 w 574096"/>
              <a:gd name="connsiteY222" fmla="*/ 90489 h 532420"/>
              <a:gd name="connsiteX223" fmla="*/ 524911 w 574096"/>
              <a:gd name="connsiteY223" fmla="*/ 86092 h 532420"/>
              <a:gd name="connsiteX224" fmla="*/ 522361 w 574096"/>
              <a:gd name="connsiteY224" fmla="*/ 82271 h 532420"/>
              <a:gd name="connsiteX225" fmla="*/ 509778 w 574096"/>
              <a:gd name="connsiteY225" fmla="*/ 58108 h 532420"/>
              <a:gd name="connsiteX226" fmla="*/ 510821 w 574096"/>
              <a:gd name="connsiteY226" fmla="*/ 52556 h 532420"/>
              <a:gd name="connsiteX227" fmla="*/ 519903 w 574096"/>
              <a:gd name="connsiteY227" fmla="*/ 27341 h 532420"/>
              <a:gd name="connsiteX228" fmla="*/ 520048 w 574096"/>
              <a:gd name="connsiteY228" fmla="*/ 26962 h 532420"/>
              <a:gd name="connsiteX229" fmla="*/ 527310 w 574096"/>
              <a:gd name="connsiteY229" fmla="*/ 17630 h 532420"/>
              <a:gd name="connsiteX230" fmla="*/ 524811 w 574096"/>
              <a:gd name="connsiteY230" fmla="*/ 9103 h 532420"/>
              <a:gd name="connsiteX231" fmla="*/ 511928 w 574096"/>
              <a:gd name="connsiteY231" fmla="*/ 14912 h 532420"/>
              <a:gd name="connsiteX232" fmla="*/ 494668 w 574096"/>
              <a:gd name="connsiteY232" fmla="*/ 16831 h 532420"/>
              <a:gd name="connsiteX233" fmla="*/ 472771 w 574096"/>
              <a:gd name="connsiteY233" fmla="*/ 30810 h 532420"/>
              <a:gd name="connsiteX234" fmla="*/ 471034 w 574096"/>
              <a:gd name="connsiteY234" fmla="*/ 31936 h 532420"/>
              <a:gd name="connsiteX235" fmla="*/ 442324 w 574096"/>
              <a:gd name="connsiteY235" fmla="*/ 32839 h 532420"/>
              <a:gd name="connsiteX236" fmla="*/ 435751 w 574096"/>
              <a:gd name="connsiteY236" fmla="*/ 35058 h 532420"/>
              <a:gd name="connsiteX237" fmla="*/ 430022 w 574096"/>
              <a:gd name="connsiteY237" fmla="*/ 31526 h 532420"/>
              <a:gd name="connsiteX238" fmla="*/ 428543 w 574096"/>
              <a:gd name="connsiteY238" fmla="*/ 30291 h 532420"/>
              <a:gd name="connsiteX239" fmla="*/ 423150 w 574096"/>
              <a:gd name="connsiteY239" fmla="*/ 25765 h 532420"/>
              <a:gd name="connsiteX240" fmla="*/ 418645 w 574096"/>
              <a:gd name="connsiteY240" fmla="*/ 22263 h 532420"/>
              <a:gd name="connsiteX241" fmla="*/ 414767 w 574096"/>
              <a:gd name="connsiteY241" fmla="*/ 17655 h 532420"/>
              <a:gd name="connsiteX242" fmla="*/ 399838 w 574096"/>
              <a:gd name="connsiteY242" fmla="*/ 26801 h 532420"/>
              <a:gd name="connsiteX243" fmla="*/ 397851 w 574096"/>
              <a:gd name="connsiteY243" fmla="*/ 25253 h 532420"/>
              <a:gd name="connsiteX244" fmla="*/ 391305 w 574096"/>
              <a:gd name="connsiteY244" fmla="*/ 22892 h 532420"/>
              <a:gd name="connsiteX245" fmla="*/ 378849 w 574096"/>
              <a:gd name="connsiteY245" fmla="*/ 18469 h 532420"/>
              <a:gd name="connsiteX246" fmla="*/ 374902 w 574096"/>
              <a:gd name="connsiteY246" fmla="*/ 17083 h 532420"/>
              <a:gd name="connsiteX247" fmla="*/ 370720 w 574096"/>
              <a:gd name="connsiteY247" fmla="*/ 13232 h 532420"/>
              <a:gd name="connsiteX248" fmla="*/ 367494 w 574096"/>
              <a:gd name="connsiteY248" fmla="*/ 4324 h 532420"/>
              <a:gd name="connsiteX249" fmla="*/ 361674 w 574096"/>
              <a:gd name="connsiteY249" fmla="*/ 3722 h 532420"/>
              <a:gd name="connsiteX250" fmla="*/ 353382 w 574096"/>
              <a:gd name="connsiteY250" fmla="*/ 261 h 532420"/>
              <a:gd name="connsiteX251" fmla="*/ 349118 w 574096"/>
              <a:gd name="connsiteY251" fmla="*/ 9370 h 532420"/>
              <a:gd name="connsiteX252" fmla="*/ 347803 w 574096"/>
              <a:gd name="connsiteY252" fmla="*/ 15766 h 532420"/>
              <a:gd name="connsiteX253" fmla="*/ 346179 w 574096"/>
              <a:gd name="connsiteY253" fmla="*/ 16326 h 532420"/>
              <a:gd name="connsiteX254" fmla="*/ 338222 w 574096"/>
              <a:gd name="connsiteY254" fmla="*/ 19130 h 532420"/>
              <a:gd name="connsiteX255" fmla="*/ 338517 w 574096"/>
              <a:gd name="connsiteY255" fmla="*/ 21627 h 532420"/>
              <a:gd name="connsiteX256" fmla="*/ 334693 w 574096"/>
              <a:gd name="connsiteY256" fmla="*/ 25612 h 532420"/>
              <a:gd name="connsiteX257" fmla="*/ 326519 w 574096"/>
              <a:gd name="connsiteY257" fmla="*/ 34198 h 532420"/>
              <a:gd name="connsiteX258" fmla="*/ 315337 w 574096"/>
              <a:gd name="connsiteY258" fmla="*/ 25392 h 532420"/>
              <a:gd name="connsiteX259" fmla="*/ 313187 w 574096"/>
              <a:gd name="connsiteY259" fmla="*/ 14620 h 532420"/>
              <a:gd name="connsiteX260" fmla="*/ 300780 w 574096"/>
              <a:gd name="connsiteY260" fmla="*/ 10971 h 532420"/>
              <a:gd name="connsiteX261" fmla="*/ 299941 w 574096"/>
              <a:gd name="connsiteY261" fmla="*/ 15777 h 532420"/>
              <a:gd name="connsiteX262" fmla="*/ 298380 w 574096"/>
              <a:gd name="connsiteY262" fmla="*/ 21571 h 532420"/>
              <a:gd name="connsiteX263" fmla="*/ 291907 w 574096"/>
              <a:gd name="connsiteY263" fmla="*/ 21307 h 532420"/>
              <a:gd name="connsiteX264" fmla="*/ 287761 w 574096"/>
              <a:gd name="connsiteY264" fmla="*/ 34178 h 532420"/>
              <a:gd name="connsiteX265" fmla="*/ 281859 w 574096"/>
              <a:gd name="connsiteY265" fmla="*/ 36123 h 532420"/>
              <a:gd name="connsiteX266" fmla="*/ 276978 w 574096"/>
              <a:gd name="connsiteY266" fmla="*/ 37846 h 532420"/>
              <a:gd name="connsiteX267" fmla="*/ 272460 w 574096"/>
              <a:gd name="connsiteY267" fmla="*/ 48779 h 532420"/>
              <a:gd name="connsiteX268" fmla="*/ 271694 w 574096"/>
              <a:gd name="connsiteY268" fmla="*/ 51642 h 532420"/>
              <a:gd name="connsiteX269" fmla="*/ 265874 w 574096"/>
              <a:gd name="connsiteY269" fmla="*/ 53716 h 532420"/>
              <a:gd name="connsiteX270" fmla="*/ 262590 w 574096"/>
              <a:gd name="connsiteY270" fmla="*/ 55363 h 532420"/>
              <a:gd name="connsiteX271" fmla="*/ 258747 w 574096"/>
              <a:gd name="connsiteY271" fmla="*/ 54571 h 532420"/>
              <a:gd name="connsiteX272" fmla="*/ 257164 w 574096"/>
              <a:gd name="connsiteY272" fmla="*/ 53315 h 532420"/>
              <a:gd name="connsiteX273" fmla="*/ 254996 w 574096"/>
              <a:gd name="connsiteY273" fmla="*/ 54544 h 532420"/>
              <a:gd name="connsiteX274" fmla="*/ 254234 w 574096"/>
              <a:gd name="connsiteY274" fmla="*/ 57010 h 532420"/>
              <a:gd name="connsiteX275" fmla="*/ 250959 w 574096"/>
              <a:gd name="connsiteY275" fmla="*/ 57215 h 532420"/>
              <a:gd name="connsiteX276" fmla="*/ 250287 w 574096"/>
              <a:gd name="connsiteY276" fmla="*/ 59240 h 532420"/>
              <a:gd name="connsiteX277" fmla="*/ 249666 w 574096"/>
              <a:gd name="connsiteY277" fmla="*/ 60046 h 532420"/>
              <a:gd name="connsiteX278" fmla="*/ 249271 w 574096"/>
              <a:gd name="connsiteY278" fmla="*/ 60102 h 532420"/>
              <a:gd name="connsiteX279" fmla="*/ 248455 w 574096"/>
              <a:gd name="connsiteY279" fmla="*/ 60060 h 532420"/>
              <a:gd name="connsiteX280" fmla="*/ 247534 w 574096"/>
              <a:gd name="connsiteY280" fmla="*/ 58081 h 532420"/>
              <a:gd name="connsiteX281" fmla="*/ 244939 w 574096"/>
              <a:gd name="connsiteY281" fmla="*/ 58967 h 532420"/>
              <a:gd name="connsiteX282" fmla="*/ 243415 w 574096"/>
              <a:gd name="connsiteY282" fmla="*/ 61599 h 532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</a:cxnLst>
            <a:rect l="l" t="t" r="r" b="b"/>
            <a:pathLst>
              <a:path w="574096" h="532420">
                <a:moveTo>
                  <a:pt x="243415" y="61599"/>
                </a:moveTo>
                <a:lnTo>
                  <a:pt x="237899" y="63391"/>
                </a:lnTo>
                <a:lnTo>
                  <a:pt x="223183" y="63578"/>
                </a:lnTo>
                <a:lnTo>
                  <a:pt x="220516" y="65420"/>
                </a:lnTo>
                <a:lnTo>
                  <a:pt x="218806" y="66589"/>
                </a:lnTo>
                <a:lnTo>
                  <a:pt x="214061" y="69842"/>
                </a:lnTo>
                <a:lnTo>
                  <a:pt x="213335" y="70341"/>
                </a:lnTo>
                <a:lnTo>
                  <a:pt x="204299" y="77981"/>
                </a:lnTo>
                <a:lnTo>
                  <a:pt x="198261" y="81616"/>
                </a:lnTo>
                <a:lnTo>
                  <a:pt x="188994" y="87237"/>
                </a:lnTo>
                <a:lnTo>
                  <a:pt x="171643" y="92127"/>
                </a:lnTo>
                <a:lnTo>
                  <a:pt x="176732" y="80027"/>
                </a:lnTo>
                <a:lnTo>
                  <a:pt x="145400" y="78700"/>
                </a:lnTo>
                <a:lnTo>
                  <a:pt x="138142" y="83231"/>
                </a:lnTo>
                <a:lnTo>
                  <a:pt x="131628" y="87388"/>
                </a:lnTo>
                <a:lnTo>
                  <a:pt x="142946" y="100913"/>
                </a:lnTo>
                <a:lnTo>
                  <a:pt x="144217" y="102149"/>
                </a:lnTo>
                <a:lnTo>
                  <a:pt x="129483" y="104266"/>
                </a:lnTo>
                <a:lnTo>
                  <a:pt x="123599" y="106042"/>
                </a:lnTo>
                <a:lnTo>
                  <a:pt x="99594" y="113408"/>
                </a:lnTo>
                <a:lnTo>
                  <a:pt x="90966" y="115139"/>
                </a:lnTo>
                <a:lnTo>
                  <a:pt x="81988" y="115765"/>
                </a:lnTo>
                <a:lnTo>
                  <a:pt x="82283" y="116908"/>
                </a:lnTo>
                <a:lnTo>
                  <a:pt x="82283" y="116933"/>
                </a:lnTo>
                <a:lnTo>
                  <a:pt x="76804" y="129540"/>
                </a:lnTo>
                <a:lnTo>
                  <a:pt x="73515" y="133339"/>
                </a:lnTo>
                <a:lnTo>
                  <a:pt x="65241" y="134173"/>
                </a:lnTo>
                <a:lnTo>
                  <a:pt x="59997" y="132565"/>
                </a:lnTo>
                <a:lnTo>
                  <a:pt x="58568" y="132119"/>
                </a:lnTo>
                <a:lnTo>
                  <a:pt x="55383" y="131404"/>
                </a:lnTo>
                <a:lnTo>
                  <a:pt x="58736" y="143090"/>
                </a:lnTo>
                <a:lnTo>
                  <a:pt x="59353" y="150731"/>
                </a:lnTo>
                <a:lnTo>
                  <a:pt x="55383" y="168744"/>
                </a:lnTo>
                <a:lnTo>
                  <a:pt x="55579" y="171797"/>
                </a:lnTo>
                <a:lnTo>
                  <a:pt x="54544" y="173794"/>
                </a:lnTo>
                <a:lnTo>
                  <a:pt x="52585" y="175156"/>
                </a:lnTo>
                <a:lnTo>
                  <a:pt x="48194" y="175783"/>
                </a:lnTo>
                <a:lnTo>
                  <a:pt x="47409" y="176404"/>
                </a:lnTo>
                <a:lnTo>
                  <a:pt x="46184" y="177519"/>
                </a:lnTo>
                <a:lnTo>
                  <a:pt x="41893" y="183638"/>
                </a:lnTo>
                <a:lnTo>
                  <a:pt x="39910" y="193871"/>
                </a:lnTo>
                <a:lnTo>
                  <a:pt x="36971" y="198290"/>
                </a:lnTo>
                <a:lnTo>
                  <a:pt x="33918" y="202578"/>
                </a:lnTo>
                <a:lnTo>
                  <a:pt x="34653" y="205613"/>
                </a:lnTo>
                <a:lnTo>
                  <a:pt x="36567" y="211987"/>
                </a:lnTo>
                <a:lnTo>
                  <a:pt x="40092" y="226139"/>
                </a:lnTo>
                <a:lnTo>
                  <a:pt x="35492" y="233039"/>
                </a:lnTo>
                <a:lnTo>
                  <a:pt x="35723" y="233453"/>
                </a:lnTo>
                <a:lnTo>
                  <a:pt x="36095" y="234348"/>
                </a:lnTo>
                <a:lnTo>
                  <a:pt x="36771" y="235239"/>
                </a:lnTo>
                <a:lnTo>
                  <a:pt x="36767" y="236484"/>
                </a:lnTo>
                <a:lnTo>
                  <a:pt x="36186" y="237418"/>
                </a:lnTo>
                <a:lnTo>
                  <a:pt x="35905" y="238271"/>
                </a:lnTo>
                <a:lnTo>
                  <a:pt x="36531" y="239209"/>
                </a:lnTo>
                <a:lnTo>
                  <a:pt x="36826" y="240548"/>
                </a:lnTo>
                <a:lnTo>
                  <a:pt x="36740" y="241140"/>
                </a:lnTo>
                <a:lnTo>
                  <a:pt x="36771" y="241864"/>
                </a:lnTo>
                <a:lnTo>
                  <a:pt x="36395" y="242712"/>
                </a:lnTo>
                <a:lnTo>
                  <a:pt x="35556" y="243405"/>
                </a:lnTo>
                <a:lnTo>
                  <a:pt x="34485" y="243635"/>
                </a:lnTo>
                <a:lnTo>
                  <a:pt x="33147" y="243848"/>
                </a:lnTo>
                <a:lnTo>
                  <a:pt x="32122" y="244106"/>
                </a:lnTo>
                <a:lnTo>
                  <a:pt x="31142" y="244642"/>
                </a:lnTo>
                <a:lnTo>
                  <a:pt x="30103" y="244875"/>
                </a:lnTo>
                <a:lnTo>
                  <a:pt x="29423" y="245728"/>
                </a:lnTo>
                <a:lnTo>
                  <a:pt x="29051" y="246552"/>
                </a:lnTo>
                <a:lnTo>
                  <a:pt x="29373" y="247693"/>
                </a:lnTo>
                <a:lnTo>
                  <a:pt x="28924" y="248761"/>
                </a:lnTo>
                <a:lnTo>
                  <a:pt x="28202" y="249562"/>
                </a:lnTo>
                <a:lnTo>
                  <a:pt x="27994" y="250470"/>
                </a:lnTo>
                <a:lnTo>
                  <a:pt x="27517" y="251486"/>
                </a:lnTo>
                <a:lnTo>
                  <a:pt x="27286" y="252742"/>
                </a:lnTo>
                <a:lnTo>
                  <a:pt x="27000" y="253920"/>
                </a:lnTo>
                <a:lnTo>
                  <a:pt x="26469" y="254608"/>
                </a:lnTo>
                <a:lnTo>
                  <a:pt x="26039" y="255678"/>
                </a:lnTo>
                <a:lnTo>
                  <a:pt x="26215" y="256759"/>
                </a:lnTo>
                <a:lnTo>
                  <a:pt x="26401" y="258116"/>
                </a:lnTo>
                <a:lnTo>
                  <a:pt x="27000" y="258751"/>
                </a:lnTo>
                <a:lnTo>
                  <a:pt x="28035" y="259215"/>
                </a:lnTo>
                <a:lnTo>
                  <a:pt x="28810" y="259986"/>
                </a:lnTo>
                <a:lnTo>
                  <a:pt x="29318" y="261064"/>
                </a:lnTo>
                <a:lnTo>
                  <a:pt x="29736" y="261888"/>
                </a:lnTo>
                <a:lnTo>
                  <a:pt x="30294" y="262895"/>
                </a:lnTo>
                <a:lnTo>
                  <a:pt x="30870" y="263903"/>
                </a:lnTo>
                <a:lnTo>
                  <a:pt x="30974" y="265105"/>
                </a:lnTo>
                <a:lnTo>
                  <a:pt x="30271" y="265633"/>
                </a:lnTo>
                <a:lnTo>
                  <a:pt x="29554" y="266459"/>
                </a:lnTo>
                <a:lnTo>
                  <a:pt x="29409" y="267770"/>
                </a:lnTo>
                <a:lnTo>
                  <a:pt x="29817" y="268942"/>
                </a:lnTo>
                <a:lnTo>
                  <a:pt x="30098" y="269807"/>
                </a:lnTo>
                <a:lnTo>
                  <a:pt x="30706" y="270692"/>
                </a:lnTo>
                <a:lnTo>
                  <a:pt x="30693" y="271837"/>
                </a:lnTo>
                <a:lnTo>
                  <a:pt x="29863" y="272531"/>
                </a:lnTo>
                <a:lnTo>
                  <a:pt x="29377" y="273272"/>
                </a:lnTo>
                <a:lnTo>
                  <a:pt x="28701" y="274126"/>
                </a:lnTo>
                <a:lnTo>
                  <a:pt x="27880" y="274847"/>
                </a:lnTo>
                <a:lnTo>
                  <a:pt x="26950" y="275460"/>
                </a:lnTo>
                <a:lnTo>
                  <a:pt x="26247" y="276014"/>
                </a:lnTo>
                <a:lnTo>
                  <a:pt x="25199" y="276546"/>
                </a:lnTo>
                <a:lnTo>
                  <a:pt x="24260" y="276537"/>
                </a:lnTo>
                <a:lnTo>
                  <a:pt x="24065" y="276998"/>
                </a:lnTo>
                <a:lnTo>
                  <a:pt x="22918" y="277450"/>
                </a:lnTo>
                <a:lnTo>
                  <a:pt x="22119" y="277898"/>
                </a:lnTo>
                <a:lnTo>
                  <a:pt x="21276" y="278544"/>
                </a:lnTo>
                <a:lnTo>
                  <a:pt x="20686" y="279479"/>
                </a:lnTo>
                <a:lnTo>
                  <a:pt x="19815" y="280172"/>
                </a:lnTo>
                <a:lnTo>
                  <a:pt x="19071" y="280675"/>
                </a:lnTo>
                <a:lnTo>
                  <a:pt x="18395" y="281604"/>
                </a:lnTo>
                <a:lnTo>
                  <a:pt x="17928" y="282323"/>
                </a:lnTo>
                <a:lnTo>
                  <a:pt x="17479" y="282744"/>
                </a:lnTo>
                <a:lnTo>
                  <a:pt x="17284" y="283230"/>
                </a:lnTo>
                <a:lnTo>
                  <a:pt x="16730" y="283869"/>
                </a:lnTo>
                <a:lnTo>
                  <a:pt x="16118" y="284754"/>
                </a:lnTo>
                <a:lnTo>
                  <a:pt x="15301" y="285501"/>
                </a:lnTo>
                <a:lnTo>
                  <a:pt x="14530" y="286252"/>
                </a:lnTo>
                <a:lnTo>
                  <a:pt x="13791" y="286780"/>
                </a:lnTo>
                <a:lnTo>
                  <a:pt x="12648" y="287210"/>
                </a:lnTo>
                <a:lnTo>
                  <a:pt x="11418" y="287585"/>
                </a:lnTo>
                <a:lnTo>
                  <a:pt x="10534" y="288255"/>
                </a:lnTo>
                <a:lnTo>
                  <a:pt x="9926" y="288767"/>
                </a:lnTo>
                <a:lnTo>
                  <a:pt x="9146" y="289517"/>
                </a:lnTo>
                <a:lnTo>
                  <a:pt x="8402" y="290345"/>
                </a:lnTo>
                <a:lnTo>
                  <a:pt x="6964" y="291681"/>
                </a:lnTo>
                <a:lnTo>
                  <a:pt x="6741" y="291917"/>
                </a:lnTo>
                <a:lnTo>
                  <a:pt x="2799" y="299856"/>
                </a:lnTo>
                <a:lnTo>
                  <a:pt x="10933" y="323688"/>
                </a:lnTo>
                <a:lnTo>
                  <a:pt x="13242" y="324823"/>
                </a:lnTo>
                <a:lnTo>
                  <a:pt x="14448" y="333687"/>
                </a:lnTo>
                <a:lnTo>
                  <a:pt x="14489" y="338845"/>
                </a:lnTo>
                <a:lnTo>
                  <a:pt x="13727" y="341015"/>
                </a:lnTo>
                <a:lnTo>
                  <a:pt x="12743" y="342749"/>
                </a:lnTo>
                <a:lnTo>
                  <a:pt x="8692" y="354135"/>
                </a:lnTo>
                <a:lnTo>
                  <a:pt x="7308" y="366304"/>
                </a:lnTo>
                <a:lnTo>
                  <a:pt x="5235" y="369767"/>
                </a:lnTo>
                <a:lnTo>
                  <a:pt x="5553" y="374567"/>
                </a:lnTo>
                <a:lnTo>
                  <a:pt x="4673" y="376457"/>
                </a:lnTo>
                <a:lnTo>
                  <a:pt x="1652" y="384671"/>
                </a:lnTo>
                <a:lnTo>
                  <a:pt x="1275" y="391497"/>
                </a:lnTo>
                <a:lnTo>
                  <a:pt x="1021" y="394595"/>
                </a:lnTo>
                <a:lnTo>
                  <a:pt x="363" y="402400"/>
                </a:lnTo>
                <a:lnTo>
                  <a:pt x="1661" y="412785"/>
                </a:lnTo>
                <a:lnTo>
                  <a:pt x="1856" y="427740"/>
                </a:lnTo>
                <a:lnTo>
                  <a:pt x="42750" y="424032"/>
                </a:lnTo>
                <a:lnTo>
                  <a:pt x="59688" y="436275"/>
                </a:lnTo>
                <a:lnTo>
                  <a:pt x="59738" y="436357"/>
                </a:lnTo>
                <a:lnTo>
                  <a:pt x="66847" y="449961"/>
                </a:lnTo>
                <a:lnTo>
                  <a:pt x="70167" y="456328"/>
                </a:lnTo>
                <a:lnTo>
                  <a:pt x="70494" y="456954"/>
                </a:lnTo>
                <a:lnTo>
                  <a:pt x="73379" y="462468"/>
                </a:lnTo>
                <a:lnTo>
                  <a:pt x="74340" y="464315"/>
                </a:lnTo>
                <a:lnTo>
                  <a:pt x="75502" y="468521"/>
                </a:lnTo>
                <a:lnTo>
                  <a:pt x="80147" y="485561"/>
                </a:lnTo>
                <a:lnTo>
                  <a:pt x="86457" y="493588"/>
                </a:lnTo>
                <a:lnTo>
                  <a:pt x="89827" y="496892"/>
                </a:lnTo>
                <a:lnTo>
                  <a:pt x="97362" y="506494"/>
                </a:lnTo>
                <a:lnTo>
                  <a:pt x="120374" y="511862"/>
                </a:lnTo>
                <a:lnTo>
                  <a:pt x="139621" y="515882"/>
                </a:lnTo>
                <a:lnTo>
                  <a:pt x="161531" y="519481"/>
                </a:lnTo>
                <a:lnTo>
                  <a:pt x="176424" y="523724"/>
                </a:lnTo>
                <a:lnTo>
                  <a:pt x="205415" y="532681"/>
                </a:lnTo>
                <a:lnTo>
                  <a:pt x="205642" y="532205"/>
                </a:lnTo>
                <a:lnTo>
                  <a:pt x="206186" y="531719"/>
                </a:lnTo>
                <a:lnTo>
                  <a:pt x="208903" y="529183"/>
                </a:lnTo>
                <a:lnTo>
                  <a:pt x="235544" y="504216"/>
                </a:lnTo>
                <a:lnTo>
                  <a:pt x="238529" y="501706"/>
                </a:lnTo>
                <a:lnTo>
                  <a:pt x="238688" y="501602"/>
                </a:lnTo>
                <a:lnTo>
                  <a:pt x="240729" y="500200"/>
                </a:lnTo>
                <a:lnTo>
                  <a:pt x="241600" y="498557"/>
                </a:lnTo>
                <a:lnTo>
                  <a:pt x="252841" y="488696"/>
                </a:lnTo>
                <a:lnTo>
                  <a:pt x="256375" y="485039"/>
                </a:lnTo>
                <a:lnTo>
                  <a:pt x="258589" y="482666"/>
                </a:lnTo>
                <a:lnTo>
                  <a:pt x="262222" y="479775"/>
                </a:lnTo>
                <a:lnTo>
                  <a:pt x="265162" y="477020"/>
                </a:lnTo>
                <a:lnTo>
                  <a:pt x="268051" y="474665"/>
                </a:lnTo>
                <a:lnTo>
                  <a:pt x="275237" y="468816"/>
                </a:lnTo>
                <a:lnTo>
                  <a:pt x="279877" y="464945"/>
                </a:lnTo>
                <a:lnTo>
                  <a:pt x="290991" y="465980"/>
                </a:lnTo>
                <a:lnTo>
                  <a:pt x="297986" y="465494"/>
                </a:lnTo>
                <a:lnTo>
                  <a:pt x="312801" y="465177"/>
                </a:lnTo>
                <a:lnTo>
                  <a:pt x="324554" y="463893"/>
                </a:lnTo>
                <a:lnTo>
                  <a:pt x="334766" y="465553"/>
                </a:lnTo>
                <a:lnTo>
                  <a:pt x="374866" y="468594"/>
                </a:lnTo>
                <a:lnTo>
                  <a:pt x="411333" y="474634"/>
                </a:lnTo>
                <a:lnTo>
                  <a:pt x="442556" y="482829"/>
                </a:lnTo>
                <a:lnTo>
                  <a:pt x="445831" y="488737"/>
                </a:lnTo>
                <a:lnTo>
                  <a:pt x="453111" y="485148"/>
                </a:lnTo>
                <a:lnTo>
                  <a:pt x="457171" y="480392"/>
                </a:lnTo>
                <a:lnTo>
                  <a:pt x="462297" y="481386"/>
                </a:lnTo>
                <a:lnTo>
                  <a:pt x="476913" y="473749"/>
                </a:lnTo>
                <a:lnTo>
                  <a:pt x="481830" y="470795"/>
                </a:lnTo>
                <a:lnTo>
                  <a:pt x="482080" y="469878"/>
                </a:lnTo>
                <a:lnTo>
                  <a:pt x="486684" y="453279"/>
                </a:lnTo>
                <a:lnTo>
                  <a:pt x="490599" y="443037"/>
                </a:lnTo>
                <a:lnTo>
                  <a:pt x="498596" y="422921"/>
                </a:lnTo>
                <a:lnTo>
                  <a:pt x="509383" y="405658"/>
                </a:lnTo>
                <a:lnTo>
                  <a:pt x="519526" y="389069"/>
                </a:lnTo>
                <a:lnTo>
                  <a:pt x="519531" y="389044"/>
                </a:lnTo>
                <a:lnTo>
                  <a:pt x="527297" y="374309"/>
                </a:lnTo>
                <a:lnTo>
                  <a:pt x="526612" y="360590"/>
                </a:lnTo>
                <a:lnTo>
                  <a:pt x="526616" y="360566"/>
                </a:lnTo>
                <a:lnTo>
                  <a:pt x="527619" y="358629"/>
                </a:lnTo>
                <a:lnTo>
                  <a:pt x="528386" y="354715"/>
                </a:lnTo>
                <a:lnTo>
                  <a:pt x="496423" y="299217"/>
                </a:lnTo>
                <a:lnTo>
                  <a:pt x="498905" y="298407"/>
                </a:lnTo>
                <a:lnTo>
                  <a:pt x="498923" y="298410"/>
                </a:lnTo>
                <a:lnTo>
                  <a:pt x="510105" y="296862"/>
                </a:lnTo>
                <a:lnTo>
                  <a:pt x="519245" y="292015"/>
                </a:lnTo>
                <a:lnTo>
                  <a:pt x="526997" y="284383"/>
                </a:lnTo>
                <a:lnTo>
                  <a:pt x="525278" y="257279"/>
                </a:lnTo>
                <a:lnTo>
                  <a:pt x="527102" y="252478"/>
                </a:lnTo>
                <a:lnTo>
                  <a:pt x="532985" y="238379"/>
                </a:lnTo>
                <a:lnTo>
                  <a:pt x="533684" y="235925"/>
                </a:lnTo>
                <a:lnTo>
                  <a:pt x="537853" y="221300"/>
                </a:lnTo>
                <a:lnTo>
                  <a:pt x="548132" y="209796"/>
                </a:lnTo>
                <a:lnTo>
                  <a:pt x="570799" y="184783"/>
                </a:lnTo>
                <a:lnTo>
                  <a:pt x="570854" y="169666"/>
                </a:lnTo>
                <a:lnTo>
                  <a:pt x="572836" y="161779"/>
                </a:lnTo>
                <a:lnTo>
                  <a:pt x="574460" y="155346"/>
                </a:lnTo>
                <a:lnTo>
                  <a:pt x="562743" y="144020"/>
                </a:lnTo>
                <a:lnTo>
                  <a:pt x="546657" y="124271"/>
                </a:lnTo>
                <a:lnTo>
                  <a:pt x="534441" y="103834"/>
                </a:lnTo>
                <a:lnTo>
                  <a:pt x="531157" y="98149"/>
                </a:lnTo>
                <a:lnTo>
                  <a:pt x="527841" y="90489"/>
                </a:lnTo>
                <a:lnTo>
                  <a:pt x="524911" y="86092"/>
                </a:lnTo>
                <a:lnTo>
                  <a:pt x="522361" y="82271"/>
                </a:lnTo>
                <a:lnTo>
                  <a:pt x="509778" y="58108"/>
                </a:lnTo>
                <a:lnTo>
                  <a:pt x="510821" y="52556"/>
                </a:lnTo>
                <a:lnTo>
                  <a:pt x="519903" y="27341"/>
                </a:lnTo>
                <a:lnTo>
                  <a:pt x="520048" y="26962"/>
                </a:lnTo>
                <a:lnTo>
                  <a:pt x="527310" y="17630"/>
                </a:lnTo>
                <a:lnTo>
                  <a:pt x="524811" y="9103"/>
                </a:lnTo>
                <a:lnTo>
                  <a:pt x="511928" y="14912"/>
                </a:lnTo>
                <a:lnTo>
                  <a:pt x="494668" y="16831"/>
                </a:lnTo>
                <a:lnTo>
                  <a:pt x="472771" y="30810"/>
                </a:lnTo>
                <a:lnTo>
                  <a:pt x="471034" y="31936"/>
                </a:lnTo>
                <a:lnTo>
                  <a:pt x="442324" y="32839"/>
                </a:lnTo>
                <a:lnTo>
                  <a:pt x="435751" y="35058"/>
                </a:lnTo>
                <a:lnTo>
                  <a:pt x="430022" y="31526"/>
                </a:lnTo>
                <a:lnTo>
                  <a:pt x="428543" y="30291"/>
                </a:lnTo>
                <a:lnTo>
                  <a:pt x="423150" y="25765"/>
                </a:lnTo>
                <a:lnTo>
                  <a:pt x="418645" y="22263"/>
                </a:lnTo>
                <a:lnTo>
                  <a:pt x="414767" y="17655"/>
                </a:lnTo>
                <a:lnTo>
                  <a:pt x="399838" y="26801"/>
                </a:lnTo>
                <a:lnTo>
                  <a:pt x="397851" y="25253"/>
                </a:lnTo>
                <a:lnTo>
                  <a:pt x="391305" y="22892"/>
                </a:lnTo>
                <a:lnTo>
                  <a:pt x="378849" y="18469"/>
                </a:lnTo>
                <a:lnTo>
                  <a:pt x="374902" y="17083"/>
                </a:lnTo>
                <a:lnTo>
                  <a:pt x="370720" y="13232"/>
                </a:lnTo>
                <a:lnTo>
                  <a:pt x="367494" y="4324"/>
                </a:lnTo>
                <a:lnTo>
                  <a:pt x="361674" y="3722"/>
                </a:lnTo>
                <a:lnTo>
                  <a:pt x="353382" y="261"/>
                </a:lnTo>
                <a:lnTo>
                  <a:pt x="349118" y="9370"/>
                </a:lnTo>
                <a:lnTo>
                  <a:pt x="347803" y="15766"/>
                </a:lnTo>
                <a:lnTo>
                  <a:pt x="346179" y="16326"/>
                </a:lnTo>
                <a:lnTo>
                  <a:pt x="338222" y="19130"/>
                </a:lnTo>
                <a:lnTo>
                  <a:pt x="338517" y="21627"/>
                </a:lnTo>
                <a:lnTo>
                  <a:pt x="334693" y="25612"/>
                </a:lnTo>
                <a:lnTo>
                  <a:pt x="326519" y="34198"/>
                </a:lnTo>
                <a:lnTo>
                  <a:pt x="315337" y="25392"/>
                </a:lnTo>
                <a:lnTo>
                  <a:pt x="313187" y="14620"/>
                </a:lnTo>
                <a:lnTo>
                  <a:pt x="300780" y="10971"/>
                </a:lnTo>
                <a:lnTo>
                  <a:pt x="299941" y="15777"/>
                </a:lnTo>
                <a:lnTo>
                  <a:pt x="298380" y="21571"/>
                </a:lnTo>
                <a:lnTo>
                  <a:pt x="291907" y="21307"/>
                </a:lnTo>
                <a:lnTo>
                  <a:pt x="287761" y="34178"/>
                </a:lnTo>
                <a:lnTo>
                  <a:pt x="281859" y="36123"/>
                </a:lnTo>
                <a:lnTo>
                  <a:pt x="276978" y="37846"/>
                </a:lnTo>
                <a:lnTo>
                  <a:pt x="272460" y="48779"/>
                </a:lnTo>
                <a:lnTo>
                  <a:pt x="271694" y="51642"/>
                </a:lnTo>
                <a:lnTo>
                  <a:pt x="265874" y="53716"/>
                </a:lnTo>
                <a:lnTo>
                  <a:pt x="262590" y="55363"/>
                </a:lnTo>
                <a:lnTo>
                  <a:pt x="258747" y="54571"/>
                </a:lnTo>
                <a:lnTo>
                  <a:pt x="257164" y="53315"/>
                </a:lnTo>
                <a:lnTo>
                  <a:pt x="254996" y="54544"/>
                </a:lnTo>
                <a:lnTo>
                  <a:pt x="254234" y="57010"/>
                </a:lnTo>
                <a:lnTo>
                  <a:pt x="250959" y="57215"/>
                </a:lnTo>
                <a:lnTo>
                  <a:pt x="250287" y="59240"/>
                </a:lnTo>
                <a:lnTo>
                  <a:pt x="249666" y="60046"/>
                </a:lnTo>
                <a:lnTo>
                  <a:pt x="249271" y="60102"/>
                </a:lnTo>
                <a:lnTo>
                  <a:pt x="248455" y="60060"/>
                </a:lnTo>
                <a:lnTo>
                  <a:pt x="247534" y="58081"/>
                </a:lnTo>
                <a:lnTo>
                  <a:pt x="244939" y="58967"/>
                </a:lnTo>
                <a:lnTo>
                  <a:pt x="243415" y="6159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F7E5FCD1-4251-003B-7018-FE6C477F3671}"/>
              </a:ext>
            </a:extLst>
          </p:cNvPr>
          <p:cNvSpPr>
            <a:spLocks/>
          </p:cNvSpPr>
          <p:nvPr/>
        </p:nvSpPr>
        <p:spPr>
          <a:xfrm flipV="1">
            <a:off x="5412045" y="2621576"/>
            <a:ext cx="717549" cy="1076954"/>
          </a:xfrm>
          <a:custGeom>
            <a:avLst/>
            <a:gdLst>
              <a:gd name="connsiteX0" fmla="*/ 347506 w 488649"/>
              <a:gd name="connsiteY0" fmla="*/ 320293 h 733403"/>
              <a:gd name="connsiteX1" fmla="*/ 344237 w 488649"/>
              <a:gd name="connsiteY1" fmla="*/ 317104 h 733403"/>
              <a:gd name="connsiteX2" fmla="*/ 342695 w 488649"/>
              <a:gd name="connsiteY2" fmla="*/ 312505 h 733403"/>
              <a:gd name="connsiteX3" fmla="*/ 342087 w 488649"/>
              <a:gd name="connsiteY3" fmla="*/ 308037 h 733403"/>
              <a:gd name="connsiteX4" fmla="*/ 342481 w 488649"/>
              <a:gd name="connsiteY4" fmla="*/ 306186 h 733403"/>
              <a:gd name="connsiteX5" fmla="*/ 343177 w 488649"/>
              <a:gd name="connsiteY5" fmla="*/ 302853 h 733403"/>
              <a:gd name="connsiteX6" fmla="*/ 343214 w 488649"/>
              <a:gd name="connsiteY6" fmla="*/ 302706 h 733403"/>
              <a:gd name="connsiteX7" fmla="*/ 345193 w 488649"/>
              <a:gd name="connsiteY7" fmla="*/ 293301 h 733403"/>
              <a:gd name="connsiteX8" fmla="*/ 345362 w 488649"/>
              <a:gd name="connsiteY8" fmla="*/ 292511 h 733403"/>
              <a:gd name="connsiteX9" fmla="*/ 349443 w 488649"/>
              <a:gd name="connsiteY9" fmla="*/ 273087 h 733403"/>
              <a:gd name="connsiteX10" fmla="*/ 351216 w 488649"/>
              <a:gd name="connsiteY10" fmla="*/ 264747 h 733403"/>
              <a:gd name="connsiteX11" fmla="*/ 351299 w 488649"/>
              <a:gd name="connsiteY11" fmla="*/ 264651 h 733403"/>
              <a:gd name="connsiteX12" fmla="*/ 355232 w 488649"/>
              <a:gd name="connsiteY12" fmla="*/ 261306 h 733403"/>
              <a:gd name="connsiteX13" fmla="*/ 357684 w 488649"/>
              <a:gd name="connsiteY13" fmla="*/ 258956 h 733403"/>
              <a:gd name="connsiteX14" fmla="*/ 360846 w 488649"/>
              <a:gd name="connsiteY14" fmla="*/ 256260 h 733403"/>
              <a:gd name="connsiteX15" fmla="*/ 375304 w 488649"/>
              <a:gd name="connsiteY15" fmla="*/ 242288 h 733403"/>
              <a:gd name="connsiteX16" fmla="*/ 390803 w 488649"/>
              <a:gd name="connsiteY16" fmla="*/ 227784 h 733403"/>
              <a:gd name="connsiteX17" fmla="*/ 392665 w 488649"/>
              <a:gd name="connsiteY17" fmla="*/ 226049 h 733403"/>
              <a:gd name="connsiteX18" fmla="*/ 396445 w 488649"/>
              <a:gd name="connsiteY18" fmla="*/ 222510 h 733403"/>
              <a:gd name="connsiteX19" fmla="*/ 403975 w 488649"/>
              <a:gd name="connsiteY19" fmla="*/ 215413 h 733403"/>
              <a:gd name="connsiteX20" fmla="*/ 431263 w 488649"/>
              <a:gd name="connsiteY20" fmla="*/ 190010 h 733403"/>
              <a:gd name="connsiteX21" fmla="*/ 420045 w 488649"/>
              <a:gd name="connsiteY21" fmla="*/ 173637 h 733403"/>
              <a:gd name="connsiteX22" fmla="*/ 415713 w 488649"/>
              <a:gd name="connsiteY22" fmla="*/ 167289 h 733403"/>
              <a:gd name="connsiteX23" fmla="*/ 406309 w 488649"/>
              <a:gd name="connsiteY23" fmla="*/ 153580 h 733403"/>
              <a:gd name="connsiteX24" fmla="*/ 404832 w 488649"/>
              <a:gd name="connsiteY24" fmla="*/ 151426 h 733403"/>
              <a:gd name="connsiteX25" fmla="*/ 402008 w 488649"/>
              <a:gd name="connsiteY25" fmla="*/ 147101 h 733403"/>
              <a:gd name="connsiteX26" fmla="*/ 397608 w 488649"/>
              <a:gd name="connsiteY26" fmla="*/ 140671 h 733403"/>
              <a:gd name="connsiteX27" fmla="*/ 396748 w 488649"/>
              <a:gd name="connsiteY27" fmla="*/ 140212 h 733403"/>
              <a:gd name="connsiteX28" fmla="*/ 392629 w 488649"/>
              <a:gd name="connsiteY28" fmla="*/ 137528 h 733403"/>
              <a:gd name="connsiteX29" fmla="*/ 379917 w 488649"/>
              <a:gd name="connsiteY29" fmla="*/ 137162 h 733403"/>
              <a:gd name="connsiteX30" fmla="*/ 377372 w 488649"/>
              <a:gd name="connsiteY30" fmla="*/ 128046 h 733403"/>
              <a:gd name="connsiteX31" fmla="*/ 374061 w 488649"/>
              <a:gd name="connsiteY31" fmla="*/ 115376 h 733403"/>
              <a:gd name="connsiteX32" fmla="*/ 372855 w 488649"/>
              <a:gd name="connsiteY32" fmla="*/ 98914 h 733403"/>
              <a:gd name="connsiteX33" fmla="*/ 374084 w 488649"/>
              <a:gd name="connsiteY33" fmla="*/ 97321 h 733403"/>
              <a:gd name="connsiteX34" fmla="*/ 377492 w 488649"/>
              <a:gd name="connsiteY34" fmla="*/ 92979 h 733403"/>
              <a:gd name="connsiteX35" fmla="*/ 373511 w 488649"/>
              <a:gd name="connsiteY35" fmla="*/ 90942 h 733403"/>
              <a:gd name="connsiteX36" fmla="*/ 368472 w 488649"/>
              <a:gd name="connsiteY36" fmla="*/ 88398 h 733403"/>
              <a:gd name="connsiteX37" fmla="*/ 363725 w 488649"/>
              <a:gd name="connsiteY37" fmla="*/ 85995 h 733403"/>
              <a:gd name="connsiteX38" fmla="*/ 359535 w 488649"/>
              <a:gd name="connsiteY38" fmla="*/ 83864 h 733403"/>
              <a:gd name="connsiteX39" fmla="*/ 356636 w 488649"/>
              <a:gd name="connsiteY39" fmla="*/ 83220 h 733403"/>
              <a:gd name="connsiteX40" fmla="*/ 342748 w 488649"/>
              <a:gd name="connsiteY40" fmla="*/ 80123 h 733403"/>
              <a:gd name="connsiteX41" fmla="*/ 340847 w 488649"/>
              <a:gd name="connsiteY41" fmla="*/ 79669 h 733403"/>
              <a:gd name="connsiteX42" fmla="*/ 338694 w 488649"/>
              <a:gd name="connsiteY42" fmla="*/ 79208 h 733403"/>
              <a:gd name="connsiteX43" fmla="*/ 332484 w 488649"/>
              <a:gd name="connsiteY43" fmla="*/ 77814 h 733403"/>
              <a:gd name="connsiteX44" fmla="*/ 329503 w 488649"/>
              <a:gd name="connsiteY44" fmla="*/ 70459 h 733403"/>
              <a:gd name="connsiteX45" fmla="*/ 325577 w 488649"/>
              <a:gd name="connsiteY45" fmla="*/ 60798 h 733403"/>
              <a:gd name="connsiteX46" fmla="*/ 324786 w 488649"/>
              <a:gd name="connsiteY46" fmla="*/ 53356 h 733403"/>
              <a:gd name="connsiteX47" fmla="*/ 324319 w 488649"/>
              <a:gd name="connsiteY47" fmla="*/ 49100 h 733403"/>
              <a:gd name="connsiteX48" fmla="*/ 321471 w 488649"/>
              <a:gd name="connsiteY48" fmla="*/ 23640 h 733403"/>
              <a:gd name="connsiteX49" fmla="*/ 321348 w 488649"/>
              <a:gd name="connsiteY49" fmla="*/ 22446 h 733403"/>
              <a:gd name="connsiteX50" fmla="*/ 314949 w 488649"/>
              <a:gd name="connsiteY50" fmla="*/ 23556 h 733403"/>
              <a:gd name="connsiteX51" fmla="*/ 311246 w 488649"/>
              <a:gd name="connsiteY51" fmla="*/ 23495 h 733403"/>
              <a:gd name="connsiteX52" fmla="*/ 301224 w 488649"/>
              <a:gd name="connsiteY52" fmla="*/ 23377 h 733403"/>
              <a:gd name="connsiteX53" fmla="*/ 296538 w 488649"/>
              <a:gd name="connsiteY53" fmla="*/ 20528 h 733403"/>
              <a:gd name="connsiteX54" fmla="*/ 292131 w 488649"/>
              <a:gd name="connsiteY54" fmla="*/ 19774 h 733403"/>
              <a:gd name="connsiteX55" fmla="*/ 290892 w 488649"/>
              <a:gd name="connsiteY55" fmla="*/ 19677 h 733403"/>
              <a:gd name="connsiteX56" fmla="*/ 284592 w 488649"/>
              <a:gd name="connsiteY56" fmla="*/ 19194 h 733403"/>
              <a:gd name="connsiteX57" fmla="*/ 282018 w 488649"/>
              <a:gd name="connsiteY57" fmla="*/ 16373 h 733403"/>
              <a:gd name="connsiteX58" fmla="*/ 273225 w 488649"/>
              <a:gd name="connsiteY58" fmla="*/ 8821 h 733403"/>
              <a:gd name="connsiteX59" fmla="*/ 273096 w 488649"/>
              <a:gd name="connsiteY59" fmla="*/ 4602 h 733403"/>
              <a:gd name="connsiteX60" fmla="*/ 271601 w 488649"/>
              <a:gd name="connsiteY60" fmla="*/ 2844 h 733403"/>
              <a:gd name="connsiteX61" fmla="*/ 270299 w 488649"/>
              <a:gd name="connsiteY61" fmla="*/ 693 h 733403"/>
              <a:gd name="connsiteX62" fmla="*/ 267655 w 488649"/>
              <a:gd name="connsiteY62" fmla="*/ 608 h 733403"/>
              <a:gd name="connsiteX63" fmla="*/ 261735 w 488649"/>
              <a:gd name="connsiteY63" fmla="*/ 311 h 733403"/>
              <a:gd name="connsiteX64" fmla="*/ 257544 w 488649"/>
              <a:gd name="connsiteY64" fmla="*/ 1256 h 733403"/>
              <a:gd name="connsiteX65" fmla="*/ 256401 w 488649"/>
              <a:gd name="connsiteY65" fmla="*/ 2781 h 733403"/>
              <a:gd name="connsiteX66" fmla="*/ 253676 w 488649"/>
              <a:gd name="connsiteY66" fmla="*/ 2381 h 733403"/>
              <a:gd name="connsiteX67" fmla="*/ 252889 w 488649"/>
              <a:gd name="connsiteY67" fmla="*/ 2596 h 733403"/>
              <a:gd name="connsiteX68" fmla="*/ 252510 w 488649"/>
              <a:gd name="connsiteY68" fmla="*/ 2965 h 733403"/>
              <a:gd name="connsiteX69" fmla="*/ 254357 w 488649"/>
              <a:gd name="connsiteY69" fmla="*/ 5910 h 733403"/>
              <a:gd name="connsiteX70" fmla="*/ 250609 w 488649"/>
              <a:gd name="connsiteY70" fmla="*/ 7584 h 733403"/>
              <a:gd name="connsiteX71" fmla="*/ 248817 w 488649"/>
              <a:gd name="connsiteY71" fmla="*/ 9850 h 733403"/>
              <a:gd name="connsiteX72" fmla="*/ 241600 w 488649"/>
              <a:gd name="connsiteY72" fmla="*/ 6666 h 733403"/>
              <a:gd name="connsiteX73" fmla="*/ 241440 w 488649"/>
              <a:gd name="connsiteY73" fmla="*/ 7632 h 733403"/>
              <a:gd name="connsiteX74" fmla="*/ 238903 w 488649"/>
              <a:gd name="connsiteY74" fmla="*/ 7242 h 733403"/>
              <a:gd name="connsiteX75" fmla="*/ 236507 w 488649"/>
              <a:gd name="connsiteY75" fmla="*/ 8962 h 733403"/>
              <a:gd name="connsiteX76" fmla="*/ 237823 w 488649"/>
              <a:gd name="connsiteY76" fmla="*/ 16313 h 733403"/>
              <a:gd name="connsiteX77" fmla="*/ 231710 w 488649"/>
              <a:gd name="connsiteY77" fmla="*/ 20915 h 733403"/>
              <a:gd name="connsiteX78" fmla="*/ 219643 w 488649"/>
              <a:gd name="connsiteY78" fmla="*/ 28607 h 733403"/>
              <a:gd name="connsiteX79" fmla="*/ 216518 w 488649"/>
              <a:gd name="connsiteY79" fmla="*/ 30634 h 733403"/>
              <a:gd name="connsiteX80" fmla="*/ 212543 w 488649"/>
              <a:gd name="connsiteY80" fmla="*/ 36632 h 733403"/>
              <a:gd name="connsiteX81" fmla="*/ 206821 w 488649"/>
              <a:gd name="connsiteY81" fmla="*/ 45486 h 733403"/>
              <a:gd name="connsiteX82" fmla="*/ 203310 w 488649"/>
              <a:gd name="connsiteY82" fmla="*/ 50847 h 733403"/>
              <a:gd name="connsiteX83" fmla="*/ 203142 w 488649"/>
              <a:gd name="connsiteY83" fmla="*/ 51095 h 733403"/>
              <a:gd name="connsiteX84" fmla="*/ 191722 w 488649"/>
              <a:gd name="connsiteY84" fmla="*/ 68465 h 733403"/>
              <a:gd name="connsiteX85" fmla="*/ 180778 w 488649"/>
              <a:gd name="connsiteY85" fmla="*/ 92314 h 733403"/>
              <a:gd name="connsiteX86" fmla="*/ 180796 w 488649"/>
              <a:gd name="connsiteY86" fmla="*/ 95292 h 733403"/>
              <a:gd name="connsiteX87" fmla="*/ 180822 w 488649"/>
              <a:gd name="connsiteY87" fmla="*/ 99759 h 733403"/>
              <a:gd name="connsiteX88" fmla="*/ 180826 w 488649"/>
              <a:gd name="connsiteY88" fmla="*/ 100354 h 733403"/>
              <a:gd name="connsiteX89" fmla="*/ 155988 w 488649"/>
              <a:gd name="connsiteY89" fmla="*/ 100600 h 733403"/>
              <a:gd name="connsiteX90" fmla="*/ 139159 w 488649"/>
              <a:gd name="connsiteY90" fmla="*/ 95740 h 733403"/>
              <a:gd name="connsiteX91" fmla="*/ 124613 w 488649"/>
              <a:gd name="connsiteY91" fmla="*/ 95989 h 733403"/>
              <a:gd name="connsiteX92" fmla="*/ 105303 w 488649"/>
              <a:gd name="connsiteY92" fmla="*/ 96392 h 733403"/>
              <a:gd name="connsiteX93" fmla="*/ 80577 w 488649"/>
              <a:gd name="connsiteY93" fmla="*/ 104728 h 733403"/>
              <a:gd name="connsiteX94" fmla="*/ 79951 w 488649"/>
              <a:gd name="connsiteY94" fmla="*/ 105044 h 733403"/>
              <a:gd name="connsiteX95" fmla="*/ 64901 w 488649"/>
              <a:gd name="connsiteY95" fmla="*/ 112406 h 733403"/>
              <a:gd name="connsiteX96" fmla="*/ 63378 w 488649"/>
              <a:gd name="connsiteY96" fmla="*/ 113797 h 733403"/>
              <a:gd name="connsiteX97" fmla="*/ 62790 w 488649"/>
              <a:gd name="connsiteY97" fmla="*/ 119924 h 733403"/>
              <a:gd name="connsiteX98" fmla="*/ 67319 w 488649"/>
              <a:gd name="connsiteY98" fmla="*/ 130134 h 733403"/>
              <a:gd name="connsiteX99" fmla="*/ 67998 w 488649"/>
              <a:gd name="connsiteY99" fmla="*/ 131677 h 733403"/>
              <a:gd name="connsiteX100" fmla="*/ 73455 w 488649"/>
              <a:gd name="connsiteY100" fmla="*/ 141515 h 733403"/>
              <a:gd name="connsiteX101" fmla="*/ 73077 w 488649"/>
              <a:gd name="connsiteY101" fmla="*/ 151038 h 733403"/>
              <a:gd name="connsiteX102" fmla="*/ 77177 w 488649"/>
              <a:gd name="connsiteY102" fmla="*/ 157273 h 733403"/>
              <a:gd name="connsiteX103" fmla="*/ 77248 w 488649"/>
              <a:gd name="connsiteY103" fmla="*/ 158587 h 733403"/>
              <a:gd name="connsiteX104" fmla="*/ 87614 w 488649"/>
              <a:gd name="connsiteY104" fmla="*/ 175798 h 733403"/>
              <a:gd name="connsiteX105" fmla="*/ 91036 w 488649"/>
              <a:gd name="connsiteY105" fmla="*/ 180921 h 733403"/>
              <a:gd name="connsiteX106" fmla="*/ 99140 w 488649"/>
              <a:gd name="connsiteY106" fmla="*/ 193377 h 733403"/>
              <a:gd name="connsiteX107" fmla="*/ 103058 w 488649"/>
              <a:gd name="connsiteY107" fmla="*/ 198421 h 733403"/>
              <a:gd name="connsiteX108" fmla="*/ 97320 w 488649"/>
              <a:gd name="connsiteY108" fmla="*/ 199806 h 733403"/>
              <a:gd name="connsiteX109" fmla="*/ 94178 w 488649"/>
              <a:gd name="connsiteY109" fmla="*/ 200955 h 733403"/>
              <a:gd name="connsiteX110" fmla="*/ 90436 w 488649"/>
              <a:gd name="connsiteY110" fmla="*/ 202818 h 733403"/>
              <a:gd name="connsiteX111" fmla="*/ 80695 w 488649"/>
              <a:gd name="connsiteY111" fmla="*/ 205553 h 733403"/>
              <a:gd name="connsiteX112" fmla="*/ 73836 w 488649"/>
              <a:gd name="connsiteY112" fmla="*/ 206083 h 733403"/>
              <a:gd name="connsiteX113" fmla="*/ 66091 w 488649"/>
              <a:gd name="connsiteY113" fmla="*/ 208964 h 733403"/>
              <a:gd name="connsiteX114" fmla="*/ 52229 w 488649"/>
              <a:gd name="connsiteY114" fmla="*/ 212994 h 733403"/>
              <a:gd name="connsiteX115" fmla="*/ 41325 w 488649"/>
              <a:gd name="connsiteY115" fmla="*/ 216210 h 733403"/>
              <a:gd name="connsiteX116" fmla="*/ 34401 w 488649"/>
              <a:gd name="connsiteY116" fmla="*/ 218347 h 733403"/>
              <a:gd name="connsiteX117" fmla="*/ 15355 w 488649"/>
              <a:gd name="connsiteY117" fmla="*/ 223257 h 733403"/>
              <a:gd name="connsiteX118" fmla="*/ 13856 w 488649"/>
              <a:gd name="connsiteY118" fmla="*/ 226183 h 733403"/>
              <a:gd name="connsiteX119" fmla="*/ 13197 w 488649"/>
              <a:gd name="connsiteY119" fmla="*/ 228923 h 733403"/>
              <a:gd name="connsiteX120" fmla="*/ 7381 w 488649"/>
              <a:gd name="connsiteY120" fmla="*/ 242840 h 733403"/>
              <a:gd name="connsiteX121" fmla="*/ 6586 w 488649"/>
              <a:gd name="connsiteY121" fmla="*/ 244916 h 733403"/>
              <a:gd name="connsiteX122" fmla="*/ 578 w 488649"/>
              <a:gd name="connsiteY122" fmla="*/ 261242 h 733403"/>
              <a:gd name="connsiteX123" fmla="*/ 549 w 488649"/>
              <a:gd name="connsiteY123" fmla="*/ 261318 h 733403"/>
              <a:gd name="connsiteX124" fmla="*/ 418 w 488649"/>
              <a:gd name="connsiteY124" fmla="*/ 261623 h 733403"/>
              <a:gd name="connsiteX125" fmla="*/ 1020 w 488649"/>
              <a:gd name="connsiteY125" fmla="*/ 264080 h 733403"/>
              <a:gd name="connsiteX126" fmla="*/ 2768 w 488649"/>
              <a:gd name="connsiteY126" fmla="*/ 266234 h 733403"/>
              <a:gd name="connsiteX127" fmla="*/ 6269 w 488649"/>
              <a:gd name="connsiteY127" fmla="*/ 269373 h 733403"/>
              <a:gd name="connsiteX128" fmla="*/ 7231 w 488649"/>
              <a:gd name="connsiteY128" fmla="*/ 272735 h 733403"/>
              <a:gd name="connsiteX129" fmla="*/ 5694 w 488649"/>
              <a:gd name="connsiteY129" fmla="*/ 276687 h 733403"/>
              <a:gd name="connsiteX130" fmla="*/ 5997 w 488649"/>
              <a:gd name="connsiteY130" fmla="*/ 278686 h 733403"/>
              <a:gd name="connsiteX131" fmla="*/ 12284 w 488649"/>
              <a:gd name="connsiteY131" fmla="*/ 287518 h 733403"/>
              <a:gd name="connsiteX132" fmla="*/ 13591 w 488649"/>
              <a:gd name="connsiteY132" fmla="*/ 297926 h 733403"/>
              <a:gd name="connsiteX133" fmla="*/ 13967 w 488649"/>
              <a:gd name="connsiteY133" fmla="*/ 299500 h 733403"/>
              <a:gd name="connsiteX134" fmla="*/ 16072 w 488649"/>
              <a:gd name="connsiteY134" fmla="*/ 317782 h 733403"/>
              <a:gd name="connsiteX135" fmla="*/ 15953 w 488649"/>
              <a:gd name="connsiteY135" fmla="*/ 320423 h 733403"/>
              <a:gd name="connsiteX136" fmla="*/ 15552 w 488649"/>
              <a:gd name="connsiteY136" fmla="*/ 331558 h 733403"/>
              <a:gd name="connsiteX137" fmla="*/ 22336 w 488649"/>
              <a:gd name="connsiteY137" fmla="*/ 335628 h 733403"/>
              <a:gd name="connsiteX138" fmla="*/ 26373 w 488649"/>
              <a:gd name="connsiteY138" fmla="*/ 338037 h 733403"/>
              <a:gd name="connsiteX139" fmla="*/ 31233 w 488649"/>
              <a:gd name="connsiteY139" fmla="*/ 340911 h 733403"/>
              <a:gd name="connsiteX140" fmla="*/ 32908 w 488649"/>
              <a:gd name="connsiteY140" fmla="*/ 341959 h 733403"/>
              <a:gd name="connsiteX141" fmla="*/ 37176 w 488649"/>
              <a:gd name="connsiteY141" fmla="*/ 344517 h 733403"/>
              <a:gd name="connsiteX142" fmla="*/ 40338 w 488649"/>
              <a:gd name="connsiteY142" fmla="*/ 345259 h 733403"/>
              <a:gd name="connsiteX143" fmla="*/ 44586 w 488649"/>
              <a:gd name="connsiteY143" fmla="*/ 346284 h 733403"/>
              <a:gd name="connsiteX144" fmla="*/ 45878 w 488649"/>
              <a:gd name="connsiteY144" fmla="*/ 346582 h 733403"/>
              <a:gd name="connsiteX145" fmla="*/ 49500 w 488649"/>
              <a:gd name="connsiteY145" fmla="*/ 347437 h 733403"/>
              <a:gd name="connsiteX146" fmla="*/ 50122 w 488649"/>
              <a:gd name="connsiteY146" fmla="*/ 347587 h 733403"/>
              <a:gd name="connsiteX147" fmla="*/ 58806 w 488649"/>
              <a:gd name="connsiteY147" fmla="*/ 349554 h 733403"/>
              <a:gd name="connsiteX148" fmla="*/ 67617 w 488649"/>
              <a:gd name="connsiteY148" fmla="*/ 351335 h 733403"/>
              <a:gd name="connsiteX149" fmla="*/ 71593 w 488649"/>
              <a:gd name="connsiteY149" fmla="*/ 352197 h 733403"/>
              <a:gd name="connsiteX150" fmla="*/ 74566 w 488649"/>
              <a:gd name="connsiteY150" fmla="*/ 353368 h 733403"/>
              <a:gd name="connsiteX151" fmla="*/ 78911 w 488649"/>
              <a:gd name="connsiteY151" fmla="*/ 354076 h 733403"/>
              <a:gd name="connsiteX152" fmla="*/ 83846 w 488649"/>
              <a:gd name="connsiteY152" fmla="*/ 355566 h 733403"/>
              <a:gd name="connsiteX153" fmla="*/ 76961 w 488649"/>
              <a:gd name="connsiteY153" fmla="*/ 374321 h 733403"/>
              <a:gd name="connsiteX154" fmla="*/ 92500 w 488649"/>
              <a:gd name="connsiteY154" fmla="*/ 388845 h 733403"/>
              <a:gd name="connsiteX155" fmla="*/ 98364 w 488649"/>
              <a:gd name="connsiteY155" fmla="*/ 392934 h 733403"/>
              <a:gd name="connsiteX156" fmla="*/ 105330 w 488649"/>
              <a:gd name="connsiteY156" fmla="*/ 397825 h 733403"/>
              <a:gd name="connsiteX157" fmla="*/ 107663 w 488649"/>
              <a:gd name="connsiteY157" fmla="*/ 398811 h 733403"/>
              <a:gd name="connsiteX158" fmla="*/ 115820 w 488649"/>
              <a:gd name="connsiteY158" fmla="*/ 402173 h 733403"/>
              <a:gd name="connsiteX159" fmla="*/ 118777 w 488649"/>
              <a:gd name="connsiteY159" fmla="*/ 403400 h 733403"/>
              <a:gd name="connsiteX160" fmla="*/ 123143 w 488649"/>
              <a:gd name="connsiteY160" fmla="*/ 396722 h 733403"/>
              <a:gd name="connsiteX161" fmla="*/ 129848 w 488649"/>
              <a:gd name="connsiteY161" fmla="*/ 386475 h 733403"/>
              <a:gd name="connsiteX162" fmla="*/ 146493 w 488649"/>
              <a:gd name="connsiteY162" fmla="*/ 386392 h 733403"/>
              <a:gd name="connsiteX163" fmla="*/ 165387 w 488649"/>
              <a:gd name="connsiteY163" fmla="*/ 386154 h 733403"/>
              <a:gd name="connsiteX164" fmla="*/ 175976 w 488649"/>
              <a:gd name="connsiteY164" fmla="*/ 386058 h 733403"/>
              <a:gd name="connsiteX165" fmla="*/ 176328 w 488649"/>
              <a:gd name="connsiteY165" fmla="*/ 387074 h 733403"/>
              <a:gd name="connsiteX166" fmla="*/ 177961 w 488649"/>
              <a:gd name="connsiteY166" fmla="*/ 394466 h 733403"/>
              <a:gd name="connsiteX167" fmla="*/ 180846 w 488649"/>
              <a:gd name="connsiteY167" fmla="*/ 408185 h 733403"/>
              <a:gd name="connsiteX168" fmla="*/ 184471 w 488649"/>
              <a:gd name="connsiteY168" fmla="*/ 408163 h 733403"/>
              <a:gd name="connsiteX169" fmla="*/ 204308 w 488649"/>
              <a:gd name="connsiteY169" fmla="*/ 408097 h 733403"/>
              <a:gd name="connsiteX170" fmla="*/ 211216 w 488649"/>
              <a:gd name="connsiteY170" fmla="*/ 408122 h 733403"/>
              <a:gd name="connsiteX171" fmla="*/ 229590 w 488649"/>
              <a:gd name="connsiteY171" fmla="*/ 408203 h 733403"/>
              <a:gd name="connsiteX172" fmla="*/ 240961 w 488649"/>
              <a:gd name="connsiteY172" fmla="*/ 421969 h 733403"/>
              <a:gd name="connsiteX173" fmla="*/ 243861 w 488649"/>
              <a:gd name="connsiteY173" fmla="*/ 425448 h 733403"/>
              <a:gd name="connsiteX174" fmla="*/ 246893 w 488649"/>
              <a:gd name="connsiteY174" fmla="*/ 429153 h 733403"/>
              <a:gd name="connsiteX175" fmla="*/ 262572 w 488649"/>
              <a:gd name="connsiteY175" fmla="*/ 443150 h 733403"/>
              <a:gd name="connsiteX176" fmla="*/ 263761 w 488649"/>
              <a:gd name="connsiteY176" fmla="*/ 444210 h 733403"/>
              <a:gd name="connsiteX177" fmla="*/ 271093 w 488649"/>
              <a:gd name="connsiteY177" fmla="*/ 450729 h 733403"/>
              <a:gd name="connsiteX178" fmla="*/ 274811 w 488649"/>
              <a:gd name="connsiteY178" fmla="*/ 454069 h 733403"/>
              <a:gd name="connsiteX179" fmla="*/ 270241 w 488649"/>
              <a:gd name="connsiteY179" fmla="*/ 460010 h 733403"/>
              <a:gd name="connsiteX180" fmla="*/ 270056 w 488649"/>
              <a:gd name="connsiteY180" fmla="*/ 462095 h 733403"/>
              <a:gd name="connsiteX181" fmla="*/ 269738 w 488649"/>
              <a:gd name="connsiteY181" fmla="*/ 465718 h 733403"/>
              <a:gd name="connsiteX182" fmla="*/ 267857 w 488649"/>
              <a:gd name="connsiteY182" fmla="*/ 486813 h 733403"/>
              <a:gd name="connsiteX183" fmla="*/ 267136 w 488649"/>
              <a:gd name="connsiteY183" fmla="*/ 494258 h 733403"/>
              <a:gd name="connsiteX184" fmla="*/ 266464 w 488649"/>
              <a:gd name="connsiteY184" fmla="*/ 501579 h 733403"/>
              <a:gd name="connsiteX185" fmla="*/ 266976 w 488649"/>
              <a:gd name="connsiteY185" fmla="*/ 511056 h 733403"/>
              <a:gd name="connsiteX186" fmla="*/ 267670 w 488649"/>
              <a:gd name="connsiteY186" fmla="*/ 526276 h 733403"/>
              <a:gd name="connsiteX187" fmla="*/ 267997 w 488649"/>
              <a:gd name="connsiteY187" fmla="*/ 533538 h 733403"/>
              <a:gd name="connsiteX188" fmla="*/ 272023 w 488649"/>
              <a:gd name="connsiteY188" fmla="*/ 547396 h 733403"/>
              <a:gd name="connsiteX189" fmla="*/ 280111 w 488649"/>
              <a:gd name="connsiteY189" fmla="*/ 575499 h 733403"/>
              <a:gd name="connsiteX190" fmla="*/ 284277 w 488649"/>
              <a:gd name="connsiteY190" fmla="*/ 589647 h 733403"/>
              <a:gd name="connsiteX191" fmla="*/ 285080 w 488649"/>
              <a:gd name="connsiteY191" fmla="*/ 593342 h 733403"/>
              <a:gd name="connsiteX192" fmla="*/ 288786 w 488649"/>
              <a:gd name="connsiteY192" fmla="*/ 606319 h 733403"/>
              <a:gd name="connsiteX193" fmla="*/ 307048 w 488649"/>
              <a:gd name="connsiteY193" fmla="*/ 670315 h 733403"/>
              <a:gd name="connsiteX194" fmla="*/ 308059 w 488649"/>
              <a:gd name="connsiteY194" fmla="*/ 673872 h 733403"/>
              <a:gd name="connsiteX195" fmla="*/ 312161 w 488649"/>
              <a:gd name="connsiteY195" fmla="*/ 688354 h 733403"/>
              <a:gd name="connsiteX196" fmla="*/ 315454 w 488649"/>
              <a:gd name="connsiteY196" fmla="*/ 691703 h 733403"/>
              <a:gd name="connsiteX197" fmla="*/ 326587 w 488649"/>
              <a:gd name="connsiteY197" fmla="*/ 702980 h 733403"/>
              <a:gd name="connsiteX198" fmla="*/ 338083 w 488649"/>
              <a:gd name="connsiteY198" fmla="*/ 714624 h 733403"/>
              <a:gd name="connsiteX199" fmla="*/ 342232 w 488649"/>
              <a:gd name="connsiteY199" fmla="*/ 718853 h 733403"/>
              <a:gd name="connsiteX200" fmla="*/ 351317 w 488649"/>
              <a:gd name="connsiteY200" fmla="*/ 728042 h 733403"/>
              <a:gd name="connsiteX201" fmla="*/ 352157 w 488649"/>
              <a:gd name="connsiteY201" fmla="*/ 728922 h 733403"/>
              <a:gd name="connsiteX202" fmla="*/ 354776 w 488649"/>
              <a:gd name="connsiteY202" fmla="*/ 731563 h 733403"/>
              <a:gd name="connsiteX203" fmla="*/ 358495 w 488649"/>
              <a:gd name="connsiteY203" fmla="*/ 731708 h 733403"/>
              <a:gd name="connsiteX204" fmla="*/ 362501 w 488649"/>
              <a:gd name="connsiteY204" fmla="*/ 731876 h 733403"/>
              <a:gd name="connsiteX205" fmla="*/ 382385 w 488649"/>
              <a:gd name="connsiteY205" fmla="*/ 732757 h 733403"/>
              <a:gd name="connsiteX206" fmla="*/ 391381 w 488649"/>
              <a:gd name="connsiteY206" fmla="*/ 733188 h 733403"/>
              <a:gd name="connsiteX207" fmla="*/ 396529 w 488649"/>
              <a:gd name="connsiteY207" fmla="*/ 733446 h 733403"/>
              <a:gd name="connsiteX208" fmla="*/ 401119 w 488649"/>
              <a:gd name="connsiteY208" fmla="*/ 733682 h 733403"/>
              <a:gd name="connsiteX209" fmla="*/ 401677 w 488649"/>
              <a:gd name="connsiteY209" fmla="*/ 733714 h 733403"/>
              <a:gd name="connsiteX210" fmla="*/ 432061 w 488649"/>
              <a:gd name="connsiteY210" fmla="*/ 713008 h 733403"/>
              <a:gd name="connsiteX211" fmla="*/ 431748 w 488649"/>
              <a:gd name="connsiteY211" fmla="*/ 694639 h 733403"/>
              <a:gd name="connsiteX212" fmla="*/ 431571 w 488649"/>
              <a:gd name="connsiteY212" fmla="*/ 683099 h 733403"/>
              <a:gd name="connsiteX213" fmla="*/ 431376 w 488649"/>
              <a:gd name="connsiteY213" fmla="*/ 668145 h 733403"/>
              <a:gd name="connsiteX214" fmla="*/ 430079 w 488649"/>
              <a:gd name="connsiteY214" fmla="*/ 657760 h 733403"/>
              <a:gd name="connsiteX215" fmla="*/ 430737 w 488649"/>
              <a:gd name="connsiteY215" fmla="*/ 649954 h 733403"/>
              <a:gd name="connsiteX216" fmla="*/ 430991 w 488649"/>
              <a:gd name="connsiteY216" fmla="*/ 646857 h 733403"/>
              <a:gd name="connsiteX217" fmla="*/ 431367 w 488649"/>
              <a:gd name="connsiteY217" fmla="*/ 640031 h 733403"/>
              <a:gd name="connsiteX218" fmla="*/ 434388 w 488649"/>
              <a:gd name="connsiteY218" fmla="*/ 631817 h 733403"/>
              <a:gd name="connsiteX219" fmla="*/ 435268 w 488649"/>
              <a:gd name="connsiteY219" fmla="*/ 629927 h 733403"/>
              <a:gd name="connsiteX220" fmla="*/ 434951 w 488649"/>
              <a:gd name="connsiteY220" fmla="*/ 625126 h 733403"/>
              <a:gd name="connsiteX221" fmla="*/ 437024 w 488649"/>
              <a:gd name="connsiteY221" fmla="*/ 621664 h 733403"/>
              <a:gd name="connsiteX222" fmla="*/ 438407 w 488649"/>
              <a:gd name="connsiteY222" fmla="*/ 609494 h 733403"/>
              <a:gd name="connsiteX223" fmla="*/ 442458 w 488649"/>
              <a:gd name="connsiteY223" fmla="*/ 598108 h 733403"/>
              <a:gd name="connsiteX224" fmla="*/ 443443 w 488649"/>
              <a:gd name="connsiteY224" fmla="*/ 596375 h 733403"/>
              <a:gd name="connsiteX225" fmla="*/ 444205 w 488649"/>
              <a:gd name="connsiteY225" fmla="*/ 594204 h 733403"/>
              <a:gd name="connsiteX226" fmla="*/ 444164 w 488649"/>
              <a:gd name="connsiteY226" fmla="*/ 589047 h 733403"/>
              <a:gd name="connsiteX227" fmla="*/ 442957 w 488649"/>
              <a:gd name="connsiteY227" fmla="*/ 580183 h 733403"/>
              <a:gd name="connsiteX228" fmla="*/ 440648 w 488649"/>
              <a:gd name="connsiteY228" fmla="*/ 579048 h 733403"/>
              <a:gd name="connsiteX229" fmla="*/ 432515 w 488649"/>
              <a:gd name="connsiteY229" fmla="*/ 555216 h 733403"/>
              <a:gd name="connsiteX230" fmla="*/ 436457 w 488649"/>
              <a:gd name="connsiteY230" fmla="*/ 547276 h 733403"/>
              <a:gd name="connsiteX231" fmla="*/ 436679 w 488649"/>
              <a:gd name="connsiteY231" fmla="*/ 547040 h 733403"/>
              <a:gd name="connsiteX232" fmla="*/ 438117 w 488649"/>
              <a:gd name="connsiteY232" fmla="*/ 545705 h 733403"/>
              <a:gd name="connsiteX233" fmla="*/ 438861 w 488649"/>
              <a:gd name="connsiteY233" fmla="*/ 544877 h 733403"/>
              <a:gd name="connsiteX234" fmla="*/ 439641 w 488649"/>
              <a:gd name="connsiteY234" fmla="*/ 544126 h 733403"/>
              <a:gd name="connsiteX235" fmla="*/ 440249 w 488649"/>
              <a:gd name="connsiteY235" fmla="*/ 543614 h 733403"/>
              <a:gd name="connsiteX236" fmla="*/ 441134 w 488649"/>
              <a:gd name="connsiteY236" fmla="*/ 542944 h 733403"/>
              <a:gd name="connsiteX237" fmla="*/ 442363 w 488649"/>
              <a:gd name="connsiteY237" fmla="*/ 542569 h 733403"/>
              <a:gd name="connsiteX238" fmla="*/ 443506 w 488649"/>
              <a:gd name="connsiteY238" fmla="*/ 542139 h 733403"/>
              <a:gd name="connsiteX239" fmla="*/ 444246 w 488649"/>
              <a:gd name="connsiteY239" fmla="*/ 541611 h 733403"/>
              <a:gd name="connsiteX240" fmla="*/ 445017 w 488649"/>
              <a:gd name="connsiteY240" fmla="*/ 540861 h 733403"/>
              <a:gd name="connsiteX241" fmla="*/ 445833 w 488649"/>
              <a:gd name="connsiteY241" fmla="*/ 540113 h 733403"/>
              <a:gd name="connsiteX242" fmla="*/ 446446 w 488649"/>
              <a:gd name="connsiteY242" fmla="*/ 539229 h 733403"/>
              <a:gd name="connsiteX243" fmla="*/ 446999 w 488649"/>
              <a:gd name="connsiteY243" fmla="*/ 538590 h 733403"/>
              <a:gd name="connsiteX244" fmla="*/ 447194 w 488649"/>
              <a:gd name="connsiteY244" fmla="*/ 538104 h 733403"/>
              <a:gd name="connsiteX245" fmla="*/ 447643 w 488649"/>
              <a:gd name="connsiteY245" fmla="*/ 537683 h 733403"/>
              <a:gd name="connsiteX246" fmla="*/ 448110 w 488649"/>
              <a:gd name="connsiteY246" fmla="*/ 536964 h 733403"/>
              <a:gd name="connsiteX247" fmla="*/ 448786 w 488649"/>
              <a:gd name="connsiteY247" fmla="*/ 536034 h 733403"/>
              <a:gd name="connsiteX248" fmla="*/ 449530 w 488649"/>
              <a:gd name="connsiteY248" fmla="*/ 535532 h 733403"/>
              <a:gd name="connsiteX249" fmla="*/ 450401 w 488649"/>
              <a:gd name="connsiteY249" fmla="*/ 534838 h 733403"/>
              <a:gd name="connsiteX250" fmla="*/ 450991 w 488649"/>
              <a:gd name="connsiteY250" fmla="*/ 533903 h 733403"/>
              <a:gd name="connsiteX251" fmla="*/ 451835 w 488649"/>
              <a:gd name="connsiteY251" fmla="*/ 533258 h 733403"/>
              <a:gd name="connsiteX252" fmla="*/ 452633 w 488649"/>
              <a:gd name="connsiteY252" fmla="*/ 532809 h 733403"/>
              <a:gd name="connsiteX253" fmla="*/ 453781 w 488649"/>
              <a:gd name="connsiteY253" fmla="*/ 532358 h 733403"/>
              <a:gd name="connsiteX254" fmla="*/ 453976 w 488649"/>
              <a:gd name="connsiteY254" fmla="*/ 531897 h 733403"/>
              <a:gd name="connsiteX255" fmla="*/ 454915 w 488649"/>
              <a:gd name="connsiteY255" fmla="*/ 531905 h 733403"/>
              <a:gd name="connsiteX256" fmla="*/ 455963 w 488649"/>
              <a:gd name="connsiteY256" fmla="*/ 531373 h 733403"/>
              <a:gd name="connsiteX257" fmla="*/ 456666 w 488649"/>
              <a:gd name="connsiteY257" fmla="*/ 530820 h 733403"/>
              <a:gd name="connsiteX258" fmla="*/ 457596 w 488649"/>
              <a:gd name="connsiteY258" fmla="*/ 530206 h 733403"/>
              <a:gd name="connsiteX259" fmla="*/ 458417 w 488649"/>
              <a:gd name="connsiteY259" fmla="*/ 529486 h 733403"/>
              <a:gd name="connsiteX260" fmla="*/ 459093 w 488649"/>
              <a:gd name="connsiteY260" fmla="*/ 528632 h 733403"/>
              <a:gd name="connsiteX261" fmla="*/ 459578 w 488649"/>
              <a:gd name="connsiteY261" fmla="*/ 527891 h 733403"/>
              <a:gd name="connsiteX262" fmla="*/ 460408 w 488649"/>
              <a:gd name="connsiteY262" fmla="*/ 527197 h 733403"/>
              <a:gd name="connsiteX263" fmla="*/ 460422 w 488649"/>
              <a:gd name="connsiteY263" fmla="*/ 526052 h 733403"/>
              <a:gd name="connsiteX264" fmla="*/ 459814 w 488649"/>
              <a:gd name="connsiteY264" fmla="*/ 525166 h 733403"/>
              <a:gd name="connsiteX265" fmla="*/ 459533 w 488649"/>
              <a:gd name="connsiteY265" fmla="*/ 524302 h 733403"/>
              <a:gd name="connsiteX266" fmla="*/ 459124 w 488649"/>
              <a:gd name="connsiteY266" fmla="*/ 523130 h 733403"/>
              <a:gd name="connsiteX267" fmla="*/ 459270 w 488649"/>
              <a:gd name="connsiteY267" fmla="*/ 521819 h 733403"/>
              <a:gd name="connsiteX268" fmla="*/ 459986 w 488649"/>
              <a:gd name="connsiteY268" fmla="*/ 520993 h 733403"/>
              <a:gd name="connsiteX269" fmla="*/ 460689 w 488649"/>
              <a:gd name="connsiteY269" fmla="*/ 520464 h 733403"/>
              <a:gd name="connsiteX270" fmla="*/ 460585 w 488649"/>
              <a:gd name="connsiteY270" fmla="*/ 519262 h 733403"/>
              <a:gd name="connsiteX271" fmla="*/ 460009 w 488649"/>
              <a:gd name="connsiteY271" fmla="*/ 518254 h 733403"/>
              <a:gd name="connsiteX272" fmla="*/ 459451 w 488649"/>
              <a:gd name="connsiteY272" fmla="*/ 517248 h 733403"/>
              <a:gd name="connsiteX273" fmla="*/ 459034 w 488649"/>
              <a:gd name="connsiteY273" fmla="*/ 516424 h 733403"/>
              <a:gd name="connsiteX274" fmla="*/ 458526 w 488649"/>
              <a:gd name="connsiteY274" fmla="*/ 515345 h 733403"/>
              <a:gd name="connsiteX275" fmla="*/ 457750 w 488649"/>
              <a:gd name="connsiteY275" fmla="*/ 514574 h 733403"/>
              <a:gd name="connsiteX276" fmla="*/ 456716 w 488649"/>
              <a:gd name="connsiteY276" fmla="*/ 514111 h 733403"/>
              <a:gd name="connsiteX277" fmla="*/ 456117 w 488649"/>
              <a:gd name="connsiteY277" fmla="*/ 513476 h 733403"/>
              <a:gd name="connsiteX278" fmla="*/ 455931 w 488649"/>
              <a:gd name="connsiteY278" fmla="*/ 512119 h 733403"/>
              <a:gd name="connsiteX279" fmla="*/ 455754 w 488649"/>
              <a:gd name="connsiteY279" fmla="*/ 511037 h 733403"/>
              <a:gd name="connsiteX280" fmla="*/ 456185 w 488649"/>
              <a:gd name="connsiteY280" fmla="*/ 509968 h 733403"/>
              <a:gd name="connsiteX281" fmla="*/ 456716 w 488649"/>
              <a:gd name="connsiteY281" fmla="*/ 509279 h 733403"/>
              <a:gd name="connsiteX282" fmla="*/ 457001 w 488649"/>
              <a:gd name="connsiteY282" fmla="*/ 508102 h 733403"/>
              <a:gd name="connsiteX283" fmla="*/ 457233 w 488649"/>
              <a:gd name="connsiteY283" fmla="*/ 506846 h 733403"/>
              <a:gd name="connsiteX284" fmla="*/ 457709 w 488649"/>
              <a:gd name="connsiteY284" fmla="*/ 505830 h 733403"/>
              <a:gd name="connsiteX285" fmla="*/ 457918 w 488649"/>
              <a:gd name="connsiteY285" fmla="*/ 504922 h 733403"/>
              <a:gd name="connsiteX286" fmla="*/ 458639 w 488649"/>
              <a:gd name="connsiteY286" fmla="*/ 504120 h 733403"/>
              <a:gd name="connsiteX287" fmla="*/ 459088 w 488649"/>
              <a:gd name="connsiteY287" fmla="*/ 503052 h 733403"/>
              <a:gd name="connsiteX288" fmla="*/ 458766 w 488649"/>
              <a:gd name="connsiteY288" fmla="*/ 501911 h 733403"/>
              <a:gd name="connsiteX289" fmla="*/ 459138 w 488649"/>
              <a:gd name="connsiteY289" fmla="*/ 501088 h 733403"/>
              <a:gd name="connsiteX290" fmla="*/ 459818 w 488649"/>
              <a:gd name="connsiteY290" fmla="*/ 500234 h 733403"/>
              <a:gd name="connsiteX291" fmla="*/ 460857 w 488649"/>
              <a:gd name="connsiteY291" fmla="*/ 500001 h 733403"/>
              <a:gd name="connsiteX292" fmla="*/ 461837 w 488649"/>
              <a:gd name="connsiteY292" fmla="*/ 499466 h 733403"/>
              <a:gd name="connsiteX293" fmla="*/ 462862 w 488649"/>
              <a:gd name="connsiteY293" fmla="*/ 499207 h 733403"/>
              <a:gd name="connsiteX294" fmla="*/ 464200 w 488649"/>
              <a:gd name="connsiteY294" fmla="*/ 498995 h 733403"/>
              <a:gd name="connsiteX295" fmla="*/ 465271 w 488649"/>
              <a:gd name="connsiteY295" fmla="*/ 498765 h 733403"/>
              <a:gd name="connsiteX296" fmla="*/ 466110 w 488649"/>
              <a:gd name="connsiteY296" fmla="*/ 498072 h 733403"/>
              <a:gd name="connsiteX297" fmla="*/ 466487 w 488649"/>
              <a:gd name="connsiteY297" fmla="*/ 497224 h 733403"/>
              <a:gd name="connsiteX298" fmla="*/ 466455 w 488649"/>
              <a:gd name="connsiteY298" fmla="*/ 496500 h 733403"/>
              <a:gd name="connsiteX299" fmla="*/ 466541 w 488649"/>
              <a:gd name="connsiteY299" fmla="*/ 495908 h 733403"/>
              <a:gd name="connsiteX300" fmla="*/ 466246 w 488649"/>
              <a:gd name="connsiteY300" fmla="*/ 494569 h 733403"/>
              <a:gd name="connsiteX301" fmla="*/ 465620 w 488649"/>
              <a:gd name="connsiteY301" fmla="*/ 493631 h 733403"/>
              <a:gd name="connsiteX302" fmla="*/ 465901 w 488649"/>
              <a:gd name="connsiteY302" fmla="*/ 492777 h 733403"/>
              <a:gd name="connsiteX303" fmla="*/ 466482 w 488649"/>
              <a:gd name="connsiteY303" fmla="*/ 491844 h 733403"/>
              <a:gd name="connsiteX304" fmla="*/ 466487 w 488649"/>
              <a:gd name="connsiteY304" fmla="*/ 490598 h 733403"/>
              <a:gd name="connsiteX305" fmla="*/ 465811 w 488649"/>
              <a:gd name="connsiteY305" fmla="*/ 489708 h 733403"/>
              <a:gd name="connsiteX306" fmla="*/ 465439 w 488649"/>
              <a:gd name="connsiteY306" fmla="*/ 488812 h 733403"/>
              <a:gd name="connsiteX307" fmla="*/ 465207 w 488649"/>
              <a:gd name="connsiteY307" fmla="*/ 488398 h 733403"/>
              <a:gd name="connsiteX308" fmla="*/ 469807 w 488649"/>
              <a:gd name="connsiteY308" fmla="*/ 481499 h 733403"/>
              <a:gd name="connsiteX309" fmla="*/ 466283 w 488649"/>
              <a:gd name="connsiteY309" fmla="*/ 467347 h 733403"/>
              <a:gd name="connsiteX310" fmla="*/ 464368 w 488649"/>
              <a:gd name="connsiteY310" fmla="*/ 460972 h 733403"/>
              <a:gd name="connsiteX311" fmla="*/ 463633 w 488649"/>
              <a:gd name="connsiteY311" fmla="*/ 457937 h 733403"/>
              <a:gd name="connsiteX312" fmla="*/ 466686 w 488649"/>
              <a:gd name="connsiteY312" fmla="*/ 453649 h 733403"/>
              <a:gd name="connsiteX313" fmla="*/ 469626 w 488649"/>
              <a:gd name="connsiteY313" fmla="*/ 449231 h 733403"/>
              <a:gd name="connsiteX314" fmla="*/ 471608 w 488649"/>
              <a:gd name="connsiteY314" fmla="*/ 438998 h 733403"/>
              <a:gd name="connsiteX315" fmla="*/ 475899 w 488649"/>
              <a:gd name="connsiteY315" fmla="*/ 432878 h 733403"/>
              <a:gd name="connsiteX316" fmla="*/ 477124 w 488649"/>
              <a:gd name="connsiteY316" fmla="*/ 431763 h 733403"/>
              <a:gd name="connsiteX317" fmla="*/ 477909 w 488649"/>
              <a:gd name="connsiteY317" fmla="*/ 431143 h 733403"/>
              <a:gd name="connsiteX318" fmla="*/ 482300 w 488649"/>
              <a:gd name="connsiteY318" fmla="*/ 430516 h 733403"/>
              <a:gd name="connsiteX319" fmla="*/ 484260 w 488649"/>
              <a:gd name="connsiteY319" fmla="*/ 429154 h 733403"/>
              <a:gd name="connsiteX320" fmla="*/ 485294 w 488649"/>
              <a:gd name="connsiteY320" fmla="*/ 427156 h 733403"/>
              <a:gd name="connsiteX321" fmla="*/ 485099 w 488649"/>
              <a:gd name="connsiteY321" fmla="*/ 424104 h 733403"/>
              <a:gd name="connsiteX322" fmla="*/ 489068 w 488649"/>
              <a:gd name="connsiteY322" fmla="*/ 406091 h 733403"/>
              <a:gd name="connsiteX323" fmla="*/ 488451 w 488649"/>
              <a:gd name="connsiteY323" fmla="*/ 398450 h 733403"/>
              <a:gd name="connsiteX324" fmla="*/ 485099 w 488649"/>
              <a:gd name="connsiteY324" fmla="*/ 386764 h 733403"/>
              <a:gd name="connsiteX325" fmla="*/ 481760 w 488649"/>
              <a:gd name="connsiteY325" fmla="*/ 387387 h 733403"/>
              <a:gd name="connsiteX326" fmla="*/ 474257 w 488649"/>
              <a:gd name="connsiteY326" fmla="*/ 386820 h 733403"/>
              <a:gd name="connsiteX327" fmla="*/ 466028 w 488649"/>
              <a:gd name="connsiteY327" fmla="*/ 382610 h 733403"/>
              <a:gd name="connsiteX328" fmla="*/ 455681 w 488649"/>
              <a:gd name="connsiteY328" fmla="*/ 377021 h 733403"/>
              <a:gd name="connsiteX329" fmla="*/ 452805 w 488649"/>
              <a:gd name="connsiteY329" fmla="*/ 375106 h 733403"/>
              <a:gd name="connsiteX330" fmla="*/ 421542 w 488649"/>
              <a:gd name="connsiteY330" fmla="*/ 360010 h 733403"/>
              <a:gd name="connsiteX331" fmla="*/ 413770 w 488649"/>
              <a:gd name="connsiteY331" fmla="*/ 357950 h 733403"/>
              <a:gd name="connsiteX332" fmla="*/ 379346 w 488649"/>
              <a:gd name="connsiteY332" fmla="*/ 338929 h 733403"/>
              <a:gd name="connsiteX333" fmla="*/ 373948 w 488649"/>
              <a:gd name="connsiteY333" fmla="*/ 334807 h 733403"/>
              <a:gd name="connsiteX334" fmla="*/ 364912 w 488649"/>
              <a:gd name="connsiteY334" fmla="*/ 330480 h 733403"/>
              <a:gd name="connsiteX335" fmla="*/ 358367 w 488649"/>
              <a:gd name="connsiteY335" fmla="*/ 326635 h 733403"/>
              <a:gd name="connsiteX336" fmla="*/ 356066 w 488649"/>
              <a:gd name="connsiteY336" fmla="*/ 325210 h 733403"/>
              <a:gd name="connsiteX337" fmla="*/ 350159 w 488649"/>
              <a:gd name="connsiteY337" fmla="*/ 321799 h 733403"/>
              <a:gd name="connsiteX338" fmla="*/ 347506 w 488649"/>
              <a:gd name="connsiteY338" fmla="*/ 320293 h 733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</a:cxnLst>
            <a:rect l="l" t="t" r="r" b="b"/>
            <a:pathLst>
              <a:path w="488649" h="733403">
                <a:moveTo>
                  <a:pt x="347506" y="320293"/>
                </a:moveTo>
                <a:lnTo>
                  <a:pt x="344237" y="317104"/>
                </a:lnTo>
                <a:lnTo>
                  <a:pt x="342695" y="312505"/>
                </a:lnTo>
                <a:lnTo>
                  <a:pt x="342087" y="308037"/>
                </a:lnTo>
                <a:lnTo>
                  <a:pt x="342481" y="306186"/>
                </a:lnTo>
                <a:lnTo>
                  <a:pt x="343177" y="302853"/>
                </a:lnTo>
                <a:lnTo>
                  <a:pt x="343214" y="302706"/>
                </a:lnTo>
                <a:lnTo>
                  <a:pt x="345193" y="293301"/>
                </a:lnTo>
                <a:lnTo>
                  <a:pt x="345362" y="292511"/>
                </a:lnTo>
                <a:lnTo>
                  <a:pt x="349443" y="273087"/>
                </a:lnTo>
                <a:lnTo>
                  <a:pt x="351216" y="264747"/>
                </a:lnTo>
                <a:lnTo>
                  <a:pt x="351299" y="264651"/>
                </a:lnTo>
                <a:lnTo>
                  <a:pt x="355232" y="261306"/>
                </a:lnTo>
                <a:lnTo>
                  <a:pt x="357684" y="258956"/>
                </a:lnTo>
                <a:lnTo>
                  <a:pt x="360846" y="256260"/>
                </a:lnTo>
                <a:lnTo>
                  <a:pt x="375304" y="242288"/>
                </a:lnTo>
                <a:lnTo>
                  <a:pt x="390803" y="227784"/>
                </a:lnTo>
                <a:lnTo>
                  <a:pt x="392665" y="226049"/>
                </a:lnTo>
                <a:lnTo>
                  <a:pt x="396445" y="222510"/>
                </a:lnTo>
                <a:lnTo>
                  <a:pt x="403975" y="215413"/>
                </a:lnTo>
                <a:lnTo>
                  <a:pt x="431263" y="190010"/>
                </a:lnTo>
                <a:lnTo>
                  <a:pt x="420045" y="173637"/>
                </a:lnTo>
                <a:lnTo>
                  <a:pt x="415713" y="167289"/>
                </a:lnTo>
                <a:lnTo>
                  <a:pt x="406309" y="153580"/>
                </a:lnTo>
                <a:lnTo>
                  <a:pt x="404832" y="151426"/>
                </a:lnTo>
                <a:lnTo>
                  <a:pt x="402008" y="147101"/>
                </a:lnTo>
                <a:lnTo>
                  <a:pt x="397608" y="140671"/>
                </a:lnTo>
                <a:lnTo>
                  <a:pt x="396748" y="140212"/>
                </a:lnTo>
                <a:lnTo>
                  <a:pt x="392629" y="137528"/>
                </a:lnTo>
                <a:lnTo>
                  <a:pt x="379917" y="137162"/>
                </a:lnTo>
                <a:lnTo>
                  <a:pt x="377372" y="128046"/>
                </a:lnTo>
                <a:lnTo>
                  <a:pt x="374061" y="115376"/>
                </a:lnTo>
                <a:lnTo>
                  <a:pt x="372855" y="98914"/>
                </a:lnTo>
                <a:lnTo>
                  <a:pt x="374084" y="97321"/>
                </a:lnTo>
                <a:lnTo>
                  <a:pt x="377492" y="92979"/>
                </a:lnTo>
                <a:lnTo>
                  <a:pt x="373511" y="90942"/>
                </a:lnTo>
                <a:lnTo>
                  <a:pt x="368472" y="88398"/>
                </a:lnTo>
                <a:lnTo>
                  <a:pt x="363725" y="85995"/>
                </a:lnTo>
                <a:lnTo>
                  <a:pt x="359535" y="83864"/>
                </a:lnTo>
                <a:lnTo>
                  <a:pt x="356636" y="83220"/>
                </a:lnTo>
                <a:lnTo>
                  <a:pt x="342748" y="80123"/>
                </a:lnTo>
                <a:lnTo>
                  <a:pt x="340847" y="79669"/>
                </a:lnTo>
                <a:lnTo>
                  <a:pt x="338694" y="79208"/>
                </a:lnTo>
                <a:lnTo>
                  <a:pt x="332484" y="77814"/>
                </a:lnTo>
                <a:lnTo>
                  <a:pt x="329503" y="70459"/>
                </a:lnTo>
                <a:lnTo>
                  <a:pt x="325577" y="60798"/>
                </a:lnTo>
                <a:lnTo>
                  <a:pt x="324786" y="53356"/>
                </a:lnTo>
                <a:lnTo>
                  <a:pt x="324319" y="49100"/>
                </a:lnTo>
                <a:lnTo>
                  <a:pt x="321471" y="23640"/>
                </a:lnTo>
                <a:lnTo>
                  <a:pt x="321348" y="22446"/>
                </a:lnTo>
                <a:lnTo>
                  <a:pt x="314949" y="23556"/>
                </a:lnTo>
                <a:lnTo>
                  <a:pt x="311246" y="23495"/>
                </a:lnTo>
                <a:lnTo>
                  <a:pt x="301224" y="23377"/>
                </a:lnTo>
                <a:lnTo>
                  <a:pt x="296538" y="20528"/>
                </a:lnTo>
                <a:lnTo>
                  <a:pt x="292131" y="19774"/>
                </a:lnTo>
                <a:lnTo>
                  <a:pt x="290892" y="19677"/>
                </a:lnTo>
                <a:lnTo>
                  <a:pt x="284592" y="19194"/>
                </a:lnTo>
                <a:lnTo>
                  <a:pt x="282018" y="16373"/>
                </a:lnTo>
                <a:lnTo>
                  <a:pt x="273225" y="8821"/>
                </a:lnTo>
                <a:lnTo>
                  <a:pt x="273096" y="4602"/>
                </a:lnTo>
                <a:lnTo>
                  <a:pt x="271601" y="2844"/>
                </a:lnTo>
                <a:lnTo>
                  <a:pt x="270299" y="693"/>
                </a:lnTo>
                <a:lnTo>
                  <a:pt x="267655" y="608"/>
                </a:lnTo>
                <a:lnTo>
                  <a:pt x="261735" y="311"/>
                </a:lnTo>
                <a:lnTo>
                  <a:pt x="257544" y="1256"/>
                </a:lnTo>
                <a:lnTo>
                  <a:pt x="256401" y="2781"/>
                </a:lnTo>
                <a:lnTo>
                  <a:pt x="253676" y="2381"/>
                </a:lnTo>
                <a:lnTo>
                  <a:pt x="252889" y="2596"/>
                </a:lnTo>
                <a:lnTo>
                  <a:pt x="252510" y="2965"/>
                </a:lnTo>
                <a:lnTo>
                  <a:pt x="254357" y="5910"/>
                </a:lnTo>
                <a:lnTo>
                  <a:pt x="250609" y="7584"/>
                </a:lnTo>
                <a:lnTo>
                  <a:pt x="248817" y="9850"/>
                </a:lnTo>
                <a:lnTo>
                  <a:pt x="241600" y="6666"/>
                </a:lnTo>
                <a:lnTo>
                  <a:pt x="241440" y="7632"/>
                </a:lnTo>
                <a:lnTo>
                  <a:pt x="238903" y="7242"/>
                </a:lnTo>
                <a:lnTo>
                  <a:pt x="236507" y="8962"/>
                </a:lnTo>
                <a:lnTo>
                  <a:pt x="237823" y="16313"/>
                </a:lnTo>
                <a:lnTo>
                  <a:pt x="231710" y="20915"/>
                </a:lnTo>
                <a:lnTo>
                  <a:pt x="219643" y="28607"/>
                </a:lnTo>
                <a:lnTo>
                  <a:pt x="216518" y="30634"/>
                </a:lnTo>
                <a:lnTo>
                  <a:pt x="212543" y="36632"/>
                </a:lnTo>
                <a:lnTo>
                  <a:pt x="206821" y="45486"/>
                </a:lnTo>
                <a:lnTo>
                  <a:pt x="203310" y="50847"/>
                </a:lnTo>
                <a:lnTo>
                  <a:pt x="203142" y="51095"/>
                </a:lnTo>
                <a:lnTo>
                  <a:pt x="191722" y="68465"/>
                </a:lnTo>
                <a:lnTo>
                  <a:pt x="180778" y="92314"/>
                </a:lnTo>
                <a:lnTo>
                  <a:pt x="180796" y="95292"/>
                </a:lnTo>
                <a:lnTo>
                  <a:pt x="180822" y="99759"/>
                </a:lnTo>
                <a:lnTo>
                  <a:pt x="180826" y="100354"/>
                </a:lnTo>
                <a:lnTo>
                  <a:pt x="155988" y="100600"/>
                </a:lnTo>
                <a:lnTo>
                  <a:pt x="139159" y="95740"/>
                </a:lnTo>
                <a:lnTo>
                  <a:pt x="124613" y="95989"/>
                </a:lnTo>
                <a:lnTo>
                  <a:pt x="105303" y="96392"/>
                </a:lnTo>
                <a:lnTo>
                  <a:pt x="80577" y="104728"/>
                </a:lnTo>
                <a:lnTo>
                  <a:pt x="79951" y="105044"/>
                </a:lnTo>
                <a:lnTo>
                  <a:pt x="64901" y="112406"/>
                </a:lnTo>
                <a:lnTo>
                  <a:pt x="63378" y="113797"/>
                </a:lnTo>
                <a:lnTo>
                  <a:pt x="62790" y="119924"/>
                </a:lnTo>
                <a:lnTo>
                  <a:pt x="67319" y="130134"/>
                </a:lnTo>
                <a:lnTo>
                  <a:pt x="67998" y="131677"/>
                </a:lnTo>
                <a:lnTo>
                  <a:pt x="73455" y="141515"/>
                </a:lnTo>
                <a:lnTo>
                  <a:pt x="73077" y="151038"/>
                </a:lnTo>
                <a:lnTo>
                  <a:pt x="77177" y="157273"/>
                </a:lnTo>
                <a:lnTo>
                  <a:pt x="77248" y="158587"/>
                </a:lnTo>
                <a:lnTo>
                  <a:pt x="87614" y="175798"/>
                </a:lnTo>
                <a:lnTo>
                  <a:pt x="91036" y="180921"/>
                </a:lnTo>
                <a:lnTo>
                  <a:pt x="99140" y="193377"/>
                </a:lnTo>
                <a:lnTo>
                  <a:pt x="103058" y="198421"/>
                </a:lnTo>
                <a:lnTo>
                  <a:pt x="97320" y="199806"/>
                </a:lnTo>
                <a:lnTo>
                  <a:pt x="94178" y="200955"/>
                </a:lnTo>
                <a:lnTo>
                  <a:pt x="90436" y="202818"/>
                </a:lnTo>
                <a:lnTo>
                  <a:pt x="80695" y="205553"/>
                </a:lnTo>
                <a:lnTo>
                  <a:pt x="73836" y="206083"/>
                </a:lnTo>
                <a:lnTo>
                  <a:pt x="66091" y="208964"/>
                </a:lnTo>
                <a:lnTo>
                  <a:pt x="52229" y="212994"/>
                </a:lnTo>
                <a:lnTo>
                  <a:pt x="41325" y="216210"/>
                </a:lnTo>
                <a:lnTo>
                  <a:pt x="34401" y="218347"/>
                </a:lnTo>
                <a:lnTo>
                  <a:pt x="15355" y="223257"/>
                </a:lnTo>
                <a:lnTo>
                  <a:pt x="13856" y="226183"/>
                </a:lnTo>
                <a:lnTo>
                  <a:pt x="13197" y="228923"/>
                </a:lnTo>
                <a:lnTo>
                  <a:pt x="7381" y="242840"/>
                </a:lnTo>
                <a:lnTo>
                  <a:pt x="6586" y="244916"/>
                </a:lnTo>
                <a:lnTo>
                  <a:pt x="578" y="261242"/>
                </a:lnTo>
                <a:lnTo>
                  <a:pt x="549" y="261318"/>
                </a:lnTo>
                <a:lnTo>
                  <a:pt x="418" y="261623"/>
                </a:lnTo>
                <a:lnTo>
                  <a:pt x="1020" y="264080"/>
                </a:lnTo>
                <a:lnTo>
                  <a:pt x="2768" y="266234"/>
                </a:lnTo>
                <a:lnTo>
                  <a:pt x="6269" y="269373"/>
                </a:lnTo>
                <a:lnTo>
                  <a:pt x="7231" y="272735"/>
                </a:lnTo>
                <a:lnTo>
                  <a:pt x="5694" y="276687"/>
                </a:lnTo>
                <a:lnTo>
                  <a:pt x="5997" y="278686"/>
                </a:lnTo>
                <a:lnTo>
                  <a:pt x="12284" y="287518"/>
                </a:lnTo>
                <a:lnTo>
                  <a:pt x="13591" y="297926"/>
                </a:lnTo>
                <a:lnTo>
                  <a:pt x="13967" y="299500"/>
                </a:lnTo>
                <a:lnTo>
                  <a:pt x="16072" y="317782"/>
                </a:lnTo>
                <a:lnTo>
                  <a:pt x="15953" y="320423"/>
                </a:lnTo>
                <a:lnTo>
                  <a:pt x="15552" y="331558"/>
                </a:lnTo>
                <a:lnTo>
                  <a:pt x="22336" y="335628"/>
                </a:lnTo>
                <a:lnTo>
                  <a:pt x="26373" y="338037"/>
                </a:lnTo>
                <a:lnTo>
                  <a:pt x="31233" y="340911"/>
                </a:lnTo>
                <a:lnTo>
                  <a:pt x="32908" y="341959"/>
                </a:lnTo>
                <a:lnTo>
                  <a:pt x="37176" y="344517"/>
                </a:lnTo>
                <a:lnTo>
                  <a:pt x="40338" y="345259"/>
                </a:lnTo>
                <a:lnTo>
                  <a:pt x="44586" y="346284"/>
                </a:lnTo>
                <a:lnTo>
                  <a:pt x="45878" y="346582"/>
                </a:lnTo>
                <a:lnTo>
                  <a:pt x="49500" y="347437"/>
                </a:lnTo>
                <a:lnTo>
                  <a:pt x="50122" y="347587"/>
                </a:lnTo>
                <a:lnTo>
                  <a:pt x="58806" y="349554"/>
                </a:lnTo>
                <a:lnTo>
                  <a:pt x="67617" y="351335"/>
                </a:lnTo>
                <a:lnTo>
                  <a:pt x="71593" y="352197"/>
                </a:lnTo>
                <a:lnTo>
                  <a:pt x="74566" y="353368"/>
                </a:lnTo>
                <a:lnTo>
                  <a:pt x="78911" y="354076"/>
                </a:lnTo>
                <a:lnTo>
                  <a:pt x="83846" y="355566"/>
                </a:lnTo>
                <a:lnTo>
                  <a:pt x="76961" y="374321"/>
                </a:lnTo>
                <a:lnTo>
                  <a:pt x="92500" y="388845"/>
                </a:lnTo>
                <a:lnTo>
                  <a:pt x="98364" y="392934"/>
                </a:lnTo>
                <a:lnTo>
                  <a:pt x="105330" y="397825"/>
                </a:lnTo>
                <a:lnTo>
                  <a:pt x="107663" y="398811"/>
                </a:lnTo>
                <a:lnTo>
                  <a:pt x="115820" y="402173"/>
                </a:lnTo>
                <a:lnTo>
                  <a:pt x="118777" y="403400"/>
                </a:lnTo>
                <a:lnTo>
                  <a:pt x="123143" y="396722"/>
                </a:lnTo>
                <a:lnTo>
                  <a:pt x="129848" y="386475"/>
                </a:lnTo>
                <a:lnTo>
                  <a:pt x="146493" y="386392"/>
                </a:lnTo>
                <a:lnTo>
                  <a:pt x="165387" y="386154"/>
                </a:lnTo>
                <a:lnTo>
                  <a:pt x="175976" y="386058"/>
                </a:lnTo>
                <a:lnTo>
                  <a:pt x="176328" y="387074"/>
                </a:lnTo>
                <a:lnTo>
                  <a:pt x="177961" y="394466"/>
                </a:lnTo>
                <a:lnTo>
                  <a:pt x="180846" y="408185"/>
                </a:lnTo>
                <a:lnTo>
                  <a:pt x="184471" y="408163"/>
                </a:lnTo>
                <a:lnTo>
                  <a:pt x="204308" y="408097"/>
                </a:lnTo>
                <a:lnTo>
                  <a:pt x="211216" y="408122"/>
                </a:lnTo>
                <a:lnTo>
                  <a:pt x="229590" y="408203"/>
                </a:lnTo>
                <a:lnTo>
                  <a:pt x="240961" y="421969"/>
                </a:lnTo>
                <a:lnTo>
                  <a:pt x="243861" y="425448"/>
                </a:lnTo>
                <a:lnTo>
                  <a:pt x="246893" y="429153"/>
                </a:lnTo>
                <a:lnTo>
                  <a:pt x="262572" y="443150"/>
                </a:lnTo>
                <a:lnTo>
                  <a:pt x="263761" y="444210"/>
                </a:lnTo>
                <a:lnTo>
                  <a:pt x="271093" y="450729"/>
                </a:lnTo>
                <a:lnTo>
                  <a:pt x="274811" y="454069"/>
                </a:lnTo>
                <a:lnTo>
                  <a:pt x="270241" y="460010"/>
                </a:lnTo>
                <a:lnTo>
                  <a:pt x="270056" y="462095"/>
                </a:lnTo>
                <a:lnTo>
                  <a:pt x="269738" y="465718"/>
                </a:lnTo>
                <a:lnTo>
                  <a:pt x="267857" y="486813"/>
                </a:lnTo>
                <a:lnTo>
                  <a:pt x="267136" y="494258"/>
                </a:lnTo>
                <a:lnTo>
                  <a:pt x="266464" y="501579"/>
                </a:lnTo>
                <a:lnTo>
                  <a:pt x="266976" y="511056"/>
                </a:lnTo>
                <a:lnTo>
                  <a:pt x="267670" y="526276"/>
                </a:lnTo>
                <a:lnTo>
                  <a:pt x="267997" y="533538"/>
                </a:lnTo>
                <a:lnTo>
                  <a:pt x="272023" y="547396"/>
                </a:lnTo>
                <a:lnTo>
                  <a:pt x="280111" y="575499"/>
                </a:lnTo>
                <a:lnTo>
                  <a:pt x="284277" y="589647"/>
                </a:lnTo>
                <a:lnTo>
                  <a:pt x="285080" y="593342"/>
                </a:lnTo>
                <a:lnTo>
                  <a:pt x="288786" y="606319"/>
                </a:lnTo>
                <a:lnTo>
                  <a:pt x="307048" y="670315"/>
                </a:lnTo>
                <a:lnTo>
                  <a:pt x="308059" y="673872"/>
                </a:lnTo>
                <a:lnTo>
                  <a:pt x="312161" y="688354"/>
                </a:lnTo>
                <a:lnTo>
                  <a:pt x="315454" y="691703"/>
                </a:lnTo>
                <a:lnTo>
                  <a:pt x="326587" y="702980"/>
                </a:lnTo>
                <a:lnTo>
                  <a:pt x="338083" y="714624"/>
                </a:lnTo>
                <a:lnTo>
                  <a:pt x="342232" y="718853"/>
                </a:lnTo>
                <a:lnTo>
                  <a:pt x="351317" y="728042"/>
                </a:lnTo>
                <a:lnTo>
                  <a:pt x="352157" y="728922"/>
                </a:lnTo>
                <a:lnTo>
                  <a:pt x="354776" y="731563"/>
                </a:lnTo>
                <a:lnTo>
                  <a:pt x="358495" y="731708"/>
                </a:lnTo>
                <a:lnTo>
                  <a:pt x="362501" y="731876"/>
                </a:lnTo>
                <a:lnTo>
                  <a:pt x="382385" y="732757"/>
                </a:lnTo>
                <a:lnTo>
                  <a:pt x="391381" y="733188"/>
                </a:lnTo>
                <a:lnTo>
                  <a:pt x="396529" y="733446"/>
                </a:lnTo>
                <a:lnTo>
                  <a:pt x="401119" y="733682"/>
                </a:lnTo>
                <a:lnTo>
                  <a:pt x="401677" y="733714"/>
                </a:lnTo>
                <a:lnTo>
                  <a:pt x="432061" y="713008"/>
                </a:lnTo>
                <a:lnTo>
                  <a:pt x="431748" y="694639"/>
                </a:lnTo>
                <a:lnTo>
                  <a:pt x="431571" y="683099"/>
                </a:lnTo>
                <a:lnTo>
                  <a:pt x="431376" y="668145"/>
                </a:lnTo>
                <a:lnTo>
                  <a:pt x="430079" y="657760"/>
                </a:lnTo>
                <a:lnTo>
                  <a:pt x="430737" y="649954"/>
                </a:lnTo>
                <a:lnTo>
                  <a:pt x="430991" y="646857"/>
                </a:lnTo>
                <a:lnTo>
                  <a:pt x="431367" y="640031"/>
                </a:lnTo>
                <a:lnTo>
                  <a:pt x="434388" y="631817"/>
                </a:lnTo>
                <a:lnTo>
                  <a:pt x="435268" y="629927"/>
                </a:lnTo>
                <a:lnTo>
                  <a:pt x="434951" y="625126"/>
                </a:lnTo>
                <a:lnTo>
                  <a:pt x="437024" y="621664"/>
                </a:lnTo>
                <a:lnTo>
                  <a:pt x="438407" y="609494"/>
                </a:lnTo>
                <a:lnTo>
                  <a:pt x="442458" y="598108"/>
                </a:lnTo>
                <a:lnTo>
                  <a:pt x="443443" y="596375"/>
                </a:lnTo>
                <a:lnTo>
                  <a:pt x="444205" y="594204"/>
                </a:lnTo>
                <a:lnTo>
                  <a:pt x="444164" y="589047"/>
                </a:lnTo>
                <a:lnTo>
                  <a:pt x="442957" y="580183"/>
                </a:lnTo>
                <a:lnTo>
                  <a:pt x="440648" y="579048"/>
                </a:lnTo>
                <a:lnTo>
                  <a:pt x="432515" y="555216"/>
                </a:lnTo>
                <a:lnTo>
                  <a:pt x="436457" y="547276"/>
                </a:lnTo>
                <a:lnTo>
                  <a:pt x="436679" y="547040"/>
                </a:lnTo>
                <a:lnTo>
                  <a:pt x="438117" y="545705"/>
                </a:lnTo>
                <a:lnTo>
                  <a:pt x="438861" y="544877"/>
                </a:lnTo>
                <a:lnTo>
                  <a:pt x="439641" y="544126"/>
                </a:lnTo>
                <a:lnTo>
                  <a:pt x="440249" y="543614"/>
                </a:lnTo>
                <a:lnTo>
                  <a:pt x="441134" y="542944"/>
                </a:lnTo>
                <a:lnTo>
                  <a:pt x="442363" y="542569"/>
                </a:lnTo>
                <a:lnTo>
                  <a:pt x="443506" y="542139"/>
                </a:lnTo>
                <a:lnTo>
                  <a:pt x="444246" y="541611"/>
                </a:lnTo>
                <a:lnTo>
                  <a:pt x="445017" y="540861"/>
                </a:lnTo>
                <a:lnTo>
                  <a:pt x="445833" y="540113"/>
                </a:lnTo>
                <a:lnTo>
                  <a:pt x="446446" y="539229"/>
                </a:lnTo>
                <a:lnTo>
                  <a:pt x="446999" y="538590"/>
                </a:lnTo>
                <a:lnTo>
                  <a:pt x="447194" y="538104"/>
                </a:lnTo>
                <a:lnTo>
                  <a:pt x="447643" y="537683"/>
                </a:lnTo>
                <a:lnTo>
                  <a:pt x="448110" y="536964"/>
                </a:lnTo>
                <a:lnTo>
                  <a:pt x="448786" y="536034"/>
                </a:lnTo>
                <a:lnTo>
                  <a:pt x="449530" y="535532"/>
                </a:lnTo>
                <a:lnTo>
                  <a:pt x="450401" y="534838"/>
                </a:lnTo>
                <a:lnTo>
                  <a:pt x="450991" y="533903"/>
                </a:lnTo>
                <a:lnTo>
                  <a:pt x="451835" y="533258"/>
                </a:lnTo>
                <a:lnTo>
                  <a:pt x="452633" y="532809"/>
                </a:lnTo>
                <a:lnTo>
                  <a:pt x="453781" y="532358"/>
                </a:lnTo>
                <a:lnTo>
                  <a:pt x="453976" y="531897"/>
                </a:lnTo>
                <a:lnTo>
                  <a:pt x="454915" y="531905"/>
                </a:lnTo>
                <a:lnTo>
                  <a:pt x="455963" y="531373"/>
                </a:lnTo>
                <a:lnTo>
                  <a:pt x="456666" y="530820"/>
                </a:lnTo>
                <a:lnTo>
                  <a:pt x="457596" y="530206"/>
                </a:lnTo>
                <a:lnTo>
                  <a:pt x="458417" y="529486"/>
                </a:lnTo>
                <a:lnTo>
                  <a:pt x="459093" y="528632"/>
                </a:lnTo>
                <a:lnTo>
                  <a:pt x="459578" y="527891"/>
                </a:lnTo>
                <a:lnTo>
                  <a:pt x="460408" y="527197"/>
                </a:lnTo>
                <a:lnTo>
                  <a:pt x="460422" y="526052"/>
                </a:lnTo>
                <a:lnTo>
                  <a:pt x="459814" y="525166"/>
                </a:lnTo>
                <a:lnTo>
                  <a:pt x="459533" y="524302"/>
                </a:lnTo>
                <a:lnTo>
                  <a:pt x="459124" y="523130"/>
                </a:lnTo>
                <a:lnTo>
                  <a:pt x="459270" y="521819"/>
                </a:lnTo>
                <a:lnTo>
                  <a:pt x="459986" y="520993"/>
                </a:lnTo>
                <a:lnTo>
                  <a:pt x="460689" y="520464"/>
                </a:lnTo>
                <a:lnTo>
                  <a:pt x="460585" y="519262"/>
                </a:lnTo>
                <a:lnTo>
                  <a:pt x="460009" y="518254"/>
                </a:lnTo>
                <a:lnTo>
                  <a:pt x="459451" y="517248"/>
                </a:lnTo>
                <a:lnTo>
                  <a:pt x="459034" y="516424"/>
                </a:lnTo>
                <a:lnTo>
                  <a:pt x="458526" y="515345"/>
                </a:lnTo>
                <a:lnTo>
                  <a:pt x="457750" y="514574"/>
                </a:lnTo>
                <a:lnTo>
                  <a:pt x="456716" y="514111"/>
                </a:lnTo>
                <a:lnTo>
                  <a:pt x="456117" y="513476"/>
                </a:lnTo>
                <a:lnTo>
                  <a:pt x="455931" y="512119"/>
                </a:lnTo>
                <a:lnTo>
                  <a:pt x="455754" y="511037"/>
                </a:lnTo>
                <a:lnTo>
                  <a:pt x="456185" y="509968"/>
                </a:lnTo>
                <a:lnTo>
                  <a:pt x="456716" y="509279"/>
                </a:lnTo>
                <a:lnTo>
                  <a:pt x="457001" y="508102"/>
                </a:lnTo>
                <a:lnTo>
                  <a:pt x="457233" y="506846"/>
                </a:lnTo>
                <a:lnTo>
                  <a:pt x="457709" y="505830"/>
                </a:lnTo>
                <a:lnTo>
                  <a:pt x="457918" y="504922"/>
                </a:lnTo>
                <a:lnTo>
                  <a:pt x="458639" y="504120"/>
                </a:lnTo>
                <a:lnTo>
                  <a:pt x="459088" y="503052"/>
                </a:lnTo>
                <a:lnTo>
                  <a:pt x="458766" y="501911"/>
                </a:lnTo>
                <a:lnTo>
                  <a:pt x="459138" y="501088"/>
                </a:lnTo>
                <a:lnTo>
                  <a:pt x="459818" y="500234"/>
                </a:lnTo>
                <a:lnTo>
                  <a:pt x="460857" y="500001"/>
                </a:lnTo>
                <a:lnTo>
                  <a:pt x="461837" y="499466"/>
                </a:lnTo>
                <a:lnTo>
                  <a:pt x="462862" y="499207"/>
                </a:lnTo>
                <a:lnTo>
                  <a:pt x="464200" y="498995"/>
                </a:lnTo>
                <a:lnTo>
                  <a:pt x="465271" y="498765"/>
                </a:lnTo>
                <a:lnTo>
                  <a:pt x="466110" y="498072"/>
                </a:lnTo>
                <a:lnTo>
                  <a:pt x="466487" y="497224"/>
                </a:lnTo>
                <a:lnTo>
                  <a:pt x="466455" y="496500"/>
                </a:lnTo>
                <a:lnTo>
                  <a:pt x="466541" y="495908"/>
                </a:lnTo>
                <a:lnTo>
                  <a:pt x="466246" y="494569"/>
                </a:lnTo>
                <a:lnTo>
                  <a:pt x="465620" y="493631"/>
                </a:lnTo>
                <a:lnTo>
                  <a:pt x="465901" y="492777"/>
                </a:lnTo>
                <a:lnTo>
                  <a:pt x="466482" y="491844"/>
                </a:lnTo>
                <a:lnTo>
                  <a:pt x="466487" y="490598"/>
                </a:lnTo>
                <a:lnTo>
                  <a:pt x="465811" y="489708"/>
                </a:lnTo>
                <a:lnTo>
                  <a:pt x="465439" y="488812"/>
                </a:lnTo>
                <a:lnTo>
                  <a:pt x="465207" y="488398"/>
                </a:lnTo>
                <a:lnTo>
                  <a:pt x="469807" y="481499"/>
                </a:lnTo>
                <a:lnTo>
                  <a:pt x="466283" y="467347"/>
                </a:lnTo>
                <a:lnTo>
                  <a:pt x="464368" y="460972"/>
                </a:lnTo>
                <a:lnTo>
                  <a:pt x="463633" y="457937"/>
                </a:lnTo>
                <a:lnTo>
                  <a:pt x="466686" y="453649"/>
                </a:lnTo>
                <a:lnTo>
                  <a:pt x="469626" y="449231"/>
                </a:lnTo>
                <a:lnTo>
                  <a:pt x="471608" y="438998"/>
                </a:lnTo>
                <a:lnTo>
                  <a:pt x="475899" y="432878"/>
                </a:lnTo>
                <a:lnTo>
                  <a:pt x="477124" y="431763"/>
                </a:lnTo>
                <a:lnTo>
                  <a:pt x="477909" y="431143"/>
                </a:lnTo>
                <a:lnTo>
                  <a:pt x="482300" y="430516"/>
                </a:lnTo>
                <a:lnTo>
                  <a:pt x="484260" y="429154"/>
                </a:lnTo>
                <a:lnTo>
                  <a:pt x="485294" y="427156"/>
                </a:lnTo>
                <a:lnTo>
                  <a:pt x="485099" y="424104"/>
                </a:lnTo>
                <a:lnTo>
                  <a:pt x="489068" y="406091"/>
                </a:lnTo>
                <a:lnTo>
                  <a:pt x="488451" y="398450"/>
                </a:lnTo>
                <a:lnTo>
                  <a:pt x="485099" y="386764"/>
                </a:lnTo>
                <a:lnTo>
                  <a:pt x="481760" y="387387"/>
                </a:lnTo>
                <a:lnTo>
                  <a:pt x="474257" y="386820"/>
                </a:lnTo>
                <a:lnTo>
                  <a:pt x="466028" y="382610"/>
                </a:lnTo>
                <a:lnTo>
                  <a:pt x="455681" y="377021"/>
                </a:lnTo>
                <a:lnTo>
                  <a:pt x="452805" y="375106"/>
                </a:lnTo>
                <a:lnTo>
                  <a:pt x="421542" y="360010"/>
                </a:lnTo>
                <a:lnTo>
                  <a:pt x="413770" y="357950"/>
                </a:lnTo>
                <a:lnTo>
                  <a:pt x="379346" y="338929"/>
                </a:lnTo>
                <a:lnTo>
                  <a:pt x="373948" y="334807"/>
                </a:lnTo>
                <a:lnTo>
                  <a:pt x="364912" y="330480"/>
                </a:lnTo>
                <a:lnTo>
                  <a:pt x="358367" y="326635"/>
                </a:lnTo>
                <a:lnTo>
                  <a:pt x="356066" y="325210"/>
                </a:lnTo>
                <a:lnTo>
                  <a:pt x="350159" y="321799"/>
                </a:lnTo>
                <a:lnTo>
                  <a:pt x="347506" y="32029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95BADAE6-12A7-838D-9FA9-E978C62DD5F6}"/>
              </a:ext>
            </a:extLst>
          </p:cNvPr>
          <p:cNvSpPr>
            <a:spLocks/>
          </p:cNvSpPr>
          <p:nvPr/>
        </p:nvSpPr>
        <p:spPr>
          <a:xfrm flipV="1">
            <a:off x="5362014" y="380398"/>
            <a:ext cx="1309427" cy="1377336"/>
          </a:xfrm>
          <a:custGeom>
            <a:avLst/>
            <a:gdLst>
              <a:gd name="connsiteX0" fmla="*/ 582495 w 891716"/>
              <a:gd name="connsiteY0" fmla="*/ 693989 h 937962"/>
              <a:gd name="connsiteX1" fmla="*/ 577682 w 891716"/>
              <a:gd name="connsiteY1" fmla="*/ 681537 h 937962"/>
              <a:gd name="connsiteX2" fmla="*/ 578217 w 891716"/>
              <a:gd name="connsiteY2" fmla="*/ 677449 h 937962"/>
              <a:gd name="connsiteX3" fmla="*/ 579296 w 891716"/>
              <a:gd name="connsiteY3" fmla="*/ 669322 h 937962"/>
              <a:gd name="connsiteX4" fmla="*/ 579174 w 891716"/>
              <a:gd name="connsiteY4" fmla="*/ 667307 h 937962"/>
              <a:gd name="connsiteX5" fmla="*/ 571245 w 891716"/>
              <a:gd name="connsiteY5" fmla="*/ 647431 h 937962"/>
              <a:gd name="connsiteX6" fmla="*/ 581569 w 891716"/>
              <a:gd name="connsiteY6" fmla="*/ 642521 h 937962"/>
              <a:gd name="connsiteX7" fmla="*/ 573712 w 891716"/>
              <a:gd name="connsiteY7" fmla="*/ 628926 h 937962"/>
              <a:gd name="connsiteX8" fmla="*/ 572107 w 891716"/>
              <a:gd name="connsiteY8" fmla="*/ 629489 h 937962"/>
              <a:gd name="connsiteX9" fmla="*/ 559373 w 891716"/>
              <a:gd name="connsiteY9" fmla="*/ 633114 h 937962"/>
              <a:gd name="connsiteX10" fmla="*/ 545810 w 891716"/>
              <a:gd name="connsiteY10" fmla="*/ 637062 h 937962"/>
              <a:gd name="connsiteX11" fmla="*/ 543338 w 891716"/>
              <a:gd name="connsiteY11" fmla="*/ 637879 h 937962"/>
              <a:gd name="connsiteX12" fmla="*/ 527651 w 891716"/>
              <a:gd name="connsiteY12" fmla="*/ 636645 h 937962"/>
              <a:gd name="connsiteX13" fmla="*/ 519863 w 891716"/>
              <a:gd name="connsiteY13" fmla="*/ 642539 h 937962"/>
              <a:gd name="connsiteX14" fmla="*/ 510817 w 891716"/>
              <a:gd name="connsiteY14" fmla="*/ 637421 h 937962"/>
              <a:gd name="connsiteX15" fmla="*/ 511443 w 891716"/>
              <a:gd name="connsiteY15" fmla="*/ 627478 h 937962"/>
              <a:gd name="connsiteX16" fmla="*/ 511448 w 891716"/>
              <a:gd name="connsiteY16" fmla="*/ 626162 h 937962"/>
              <a:gd name="connsiteX17" fmla="*/ 515839 w 891716"/>
              <a:gd name="connsiteY17" fmla="*/ 608215 h 937962"/>
              <a:gd name="connsiteX18" fmla="*/ 509851 w 891716"/>
              <a:gd name="connsiteY18" fmla="*/ 586338 h 937962"/>
              <a:gd name="connsiteX19" fmla="*/ 500044 w 891716"/>
              <a:gd name="connsiteY19" fmla="*/ 592383 h 937962"/>
              <a:gd name="connsiteX20" fmla="*/ 493067 w 891716"/>
              <a:gd name="connsiteY20" fmla="*/ 594820 h 937962"/>
              <a:gd name="connsiteX21" fmla="*/ 467678 w 891716"/>
              <a:gd name="connsiteY21" fmla="*/ 495383 h 937962"/>
              <a:gd name="connsiteX22" fmla="*/ 443425 w 891716"/>
              <a:gd name="connsiteY22" fmla="*/ 411669 h 937962"/>
              <a:gd name="connsiteX23" fmla="*/ 425840 w 891716"/>
              <a:gd name="connsiteY23" fmla="*/ 416379 h 937962"/>
              <a:gd name="connsiteX24" fmla="*/ 425832 w 891716"/>
              <a:gd name="connsiteY24" fmla="*/ 416352 h 937962"/>
              <a:gd name="connsiteX25" fmla="*/ 410097 w 891716"/>
              <a:gd name="connsiteY25" fmla="*/ 413697 h 937962"/>
              <a:gd name="connsiteX26" fmla="*/ 407660 w 891716"/>
              <a:gd name="connsiteY26" fmla="*/ 413316 h 937962"/>
              <a:gd name="connsiteX27" fmla="*/ 412237 w 891716"/>
              <a:gd name="connsiteY27" fmla="*/ 383888 h 937962"/>
              <a:gd name="connsiteX28" fmla="*/ 411941 w 891716"/>
              <a:gd name="connsiteY28" fmla="*/ 379410 h 937962"/>
              <a:gd name="connsiteX29" fmla="*/ 410705 w 891716"/>
              <a:gd name="connsiteY29" fmla="*/ 375017 h 937962"/>
              <a:gd name="connsiteX30" fmla="*/ 410425 w 891716"/>
              <a:gd name="connsiteY30" fmla="*/ 364516 h 937962"/>
              <a:gd name="connsiteX31" fmla="*/ 410373 w 891716"/>
              <a:gd name="connsiteY31" fmla="*/ 362157 h 937962"/>
              <a:gd name="connsiteX32" fmla="*/ 410284 w 891716"/>
              <a:gd name="connsiteY32" fmla="*/ 358409 h 937962"/>
              <a:gd name="connsiteX33" fmla="*/ 409284 w 891716"/>
              <a:gd name="connsiteY33" fmla="*/ 354678 h 937962"/>
              <a:gd name="connsiteX34" fmla="*/ 403815 w 891716"/>
              <a:gd name="connsiteY34" fmla="*/ 334285 h 937962"/>
              <a:gd name="connsiteX35" fmla="*/ 399223 w 891716"/>
              <a:gd name="connsiteY35" fmla="*/ 317405 h 937962"/>
              <a:gd name="connsiteX36" fmla="*/ 396738 w 891716"/>
              <a:gd name="connsiteY36" fmla="*/ 308288 h 937962"/>
              <a:gd name="connsiteX37" fmla="*/ 394195 w 891716"/>
              <a:gd name="connsiteY37" fmla="*/ 299045 h 937962"/>
              <a:gd name="connsiteX38" fmla="*/ 393724 w 891716"/>
              <a:gd name="connsiteY38" fmla="*/ 297334 h 937962"/>
              <a:gd name="connsiteX39" fmla="*/ 386601 w 891716"/>
              <a:gd name="connsiteY39" fmla="*/ 281969 h 937962"/>
              <a:gd name="connsiteX40" fmla="*/ 385570 w 891716"/>
              <a:gd name="connsiteY40" fmla="*/ 279736 h 937962"/>
              <a:gd name="connsiteX41" fmla="*/ 385252 w 891716"/>
              <a:gd name="connsiteY41" fmla="*/ 279097 h 937962"/>
              <a:gd name="connsiteX42" fmla="*/ 383842 w 891716"/>
              <a:gd name="connsiteY42" fmla="*/ 275158 h 937962"/>
              <a:gd name="connsiteX43" fmla="*/ 386681 w 891716"/>
              <a:gd name="connsiteY43" fmla="*/ 271341 h 937962"/>
              <a:gd name="connsiteX44" fmla="*/ 375032 w 891716"/>
              <a:gd name="connsiteY44" fmla="*/ 228296 h 937962"/>
              <a:gd name="connsiteX45" fmla="*/ 367806 w 891716"/>
              <a:gd name="connsiteY45" fmla="*/ 227384 h 937962"/>
              <a:gd name="connsiteX46" fmla="*/ 360270 w 891716"/>
              <a:gd name="connsiteY46" fmla="*/ 226458 h 937962"/>
              <a:gd name="connsiteX47" fmla="*/ 359560 w 891716"/>
              <a:gd name="connsiteY47" fmla="*/ 225460 h 937962"/>
              <a:gd name="connsiteX48" fmla="*/ 353232 w 891716"/>
              <a:gd name="connsiteY48" fmla="*/ 216774 h 937962"/>
              <a:gd name="connsiteX49" fmla="*/ 328805 w 891716"/>
              <a:gd name="connsiteY49" fmla="*/ 183671 h 937962"/>
              <a:gd name="connsiteX50" fmla="*/ 332555 w 891716"/>
              <a:gd name="connsiteY50" fmla="*/ 171900 h 937962"/>
              <a:gd name="connsiteX51" fmla="*/ 330796 w 891716"/>
              <a:gd name="connsiteY51" fmla="*/ 168968 h 937962"/>
              <a:gd name="connsiteX52" fmla="*/ 326178 w 891716"/>
              <a:gd name="connsiteY52" fmla="*/ 161295 h 937962"/>
              <a:gd name="connsiteX53" fmla="*/ 324986 w 891716"/>
              <a:gd name="connsiteY53" fmla="*/ 159548 h 937962"/>
              <a:gd name="connsiteX54" fmla="*/ 322992 w 891716"/>
              <a:gd name="connsiteY54" fmla="*/ 155255 h 937962"/>
              <a:gd name="connsiteX55" fmla="*/ 333991 w 891716"/>
              <a:gd name="connsiteY55" fmla="*/ 130311 h 937962"/>
              <a:gd name="connsiteX56" fmla="*/ 329072 w 891716"/>
              <a:gd name="connsiteY56" fmla="*/ 124557 h 937962"/>
              <a:gd name="connsiteX57" fmla="*/ 327412 w 891716"/>
              <a:gd name="connsiteY57" fmla="*/ 122669 h 937962"/>
              <a:gd name="connsiteX58" fmla="*/ 326742 w 891716"/>
              <a:gd name="connsiteY58" fmla="*/ 100343 h 937962"/>
              <a:gd name="connsiteX59" fmla="*/ 332231 w 891716"/>
              <a:gd name="connsiteY59" fmla="*/ 85631 h 937962"/>
              <a:gd name="connsiteX60" fmla="*/ 332865 w 891716"/>
              <a:gd name="connsiteY60" fmla="*/ 79773 h 937962"/>
              <a:gd name="connsiteX61" fmla="*/ 335060 w 891716"/>
              <a:gd name="connsiteY61" fmla="*/ 73819 h 937962"/>
              <a:gd name="connsiteX62" fmla="*/ 335265 w 891716"/>
              <a:gd name="connsiteY62" fmla="*/ 73257 h 937962"/>
              <a:gd name="connsiteX63" fmla="*/ 336584 w 891716"/>
              <a:gd name="connsiteY63" fmla="*/ 69676 h 937962"/>
              <a:gd name="connsiteX64" fmla="*/ 338795 w 891716"/>
              <a:gd name="connsiteY64" fmla="*/ 65011 h 937962"/>
              <a:gd name="connsiteX65" fmla="*/ 336755 w 891716"/>
              <a:gd name="connsiteY65" fmla="*/ 50064 h 937962"/>
              <a:gd name="connsiteX66" fmla="*/ 335639 w 891716"/>
              <a:gd name="connsiteY66" fmla="*/ 41102 h 937962"/>
              <a:gd name="connsiteX67" fmla="*/ 325873 w 891716"/>
              <a:gd name="connsiteY67" fmla="*/ 40811 h 937962"/>
              <a:gd name="connsiteX68" fmla="*/ 312431 w 891716"/>
              <a:gd name="connsiteY68" fmla="*/ 40462 h 937962"/>
              <a:gd name="connsiteX69" fmla="*/ 309637 w 891716"/>
              <a:gd name="connsiteY69" fmla="*/ 40398 h 937962"/>
              <a:gd name="connsiteX70" fmla="*/ 301453 w 891716"/>
              <a:gd name="connsiteY70" fmla="*/ 40221 h 937962"/>
              <a:gd name="connsiteX71" fmla="*/ 301124 w 891716"/>
              <a:gd name="connsiteY71" fmla="*/ 40217 h 937962"/>
              <a:gd name="connsiteX72" fmla="*/ 294079 w 891716"/>
              <a:gd name="connsiteY72" fmla="*/ 40085 h 937962"/>
              <a:gd name="connsiteX73" fmla="*/ 293422 w 891716"/>
              <a:gd name="connsiteY73" fmla="*/ 40072 h 937962"/>
              <a:gd name="connsiteX74" fmla="*/ 292588 w 891716"/>
              <a:gd name="connsiteY74" fmla="*/ 40058 h 937962"/>
              <a:gd name="connsiteX75" fmla="*/ 274575 w 891716"/>
              <a:gd name="connsiteY75" fmla="*/ 39804 h 937962"/>
              <a:gd name="connsiteX76" fmla="*/ 267305 w 891716"/>
              <a:gd name="connsiteY76" fmla="*/ 39736 h 937962"/>
              <a:gd name="connsiteX77" fmla="*/ 266189 w 891716"/>
              <a:gd name="connsiteY77" fmla="*/ 39727 h 937962"/>
              <a:gd name="connsiteX78" fmla="*/ 252778 w 891716"/>
              <a:gd name="connsiteY78" fmla="*/ 39645 h 937962"/>
              <a:gd name="connsiteX79" fmla="*/ 239084 w 891716"/>
              <a:gd name="connsiteY79" fmla="*/ 39627 h 937962"/>
              <a:gd name="connsiteX80" fmla="*/ 205297 w 891716"/>
              <a:gd name="connsiteY80" fmla="*/ 39854 h 937962"/>
              <a:gd name="connsiteX81" fmla="*/ 196853 w 891716"/>
              <a:gd name="connsiteY81" fmla="*/ 39967 h 937962"/>
              <a:gd name="connsiteX82" fmla="*/ 195621 w 891716"/>
              <a:gd name="connsiteY82" fmla="*/ 39985 h 937962"/>
              <a:gd name="connsiteX83" fmla="*/ 192262 w 891716"/>
              <a:gd name="connsiteY83" fmla="*/ 40040 h 937962"/>
              <a:gd name="connsiteX84" fmla="*/ 175267 w 891716"/>
              <a:gd name="connsiteY84" fmla="*/ 31295 h 937962"/>
              <a:gd name="connsiteX85" fmla="*/ 146674 w 891716"/>
              <a:gd name="connsiteY85" fmla="*/ -152 h 937962"/>
              <a:gd name="connsiteX86" fmla="*/ 100154 w 891716"/>
              <a:gd name="connsiteY86" fmla="*/ 43003 h 937962"/>
              <a:gd name="connsiteX87" fmla="*/ 50208 w 891716"/>
              <a:gd name="connsiteY87" fmla="*/ 89311 h 937962"/>
              <a:gd name="connsiteX88" fmla="*/ 45141 w 891716"/>
              <a:gd name="connsiteY88" fmla="*/ 97575 h 937962"/>
              <a:gd name="connsiteX89" fmla="*/ 399 w 891716"/>
              <a:gd name="connsiteY89" fmla="*/ 145403 h 937962"/>
              <a:gd name="connsiteX90" fmla="*/ 1934 w 891716"/>
              <a:gd name="connsiteY90" fmla="*/ 148535 h 937962"/>
              <a:gd name="connsiteX91" fmla="*/ 6752 w 891716"/>
              <a:gd name="connsiteY91" fmla="*/ 157084 h 937962"/>
              <a:gd name="connsiteX92" fmla="*/ 8126 w 891716"/>
              <a:gd name="connsiteY92" fmla="*/ 159557 h 937962"/>
              <a:gd name="connsiteX93" fmla="*/ 14051 w 891716"/>
              <a:gd name="connsiteY93" fmla="*/ 170089 h 937962"/>
              <a:gd name="connsiteX94" fmla="*/ 23442 w 891716"/>
              <a:gd name="connsiteY94" fmla="*/ 186838 h 937962"/>
              <a:gd name="connsiteX95" fmla="*/ 23916 w 891716"/>
              <a:gd name="connsiteY95" fmla="*/ 187823 h 937962"/>
              <a:gd name="connsiteX96" fmla="*/ 31250 w 891716"/>
              <a:gd name="connsiteY96" fmla="*/ 200701 h 937962"/>
              <a:gd name="connsiteX97" fmla="*/ 35086 w 891716"/>
              <a:gd name="connsiteY97" fmla="*/ 207467 h 937962"/>
              <a:gd name="connsiteX98" fmla="*/ 44385 w 891716"/>
              <a:gd name="connsiteY98" fmla="*/ 225042 h 937962"/>
              <a:gd name="connsiteX99" fmla="*/ 48561 w 891716"/>
              <a:gd name="connsiteY99" fmla="*/ 231300 h 937962"/>
              <a:gd name="connsiteX100" fmla="*/ 57860 w 891716"/>
              <a:gd name="connsiteY100" fmla="*/ 247831 h 937962"/>
              <a:gd name="connsiteX101" fmla="*/ 63659 w 891716"/>
              <a:gd name="connsiteY101" fmla="*/ 258241 h 937962"/>
              <a:gd name="connsiteX102" fmla="*/ 65912 w 891716"/>
              <a:gd name="connsiteY102" fmla="*/ 261862 h 937962"/>
              <a:gd name="connsiteX103" fmla="*/ 69854 w 891716"/>
              <a:gd name="connsiteY103" fmla="*/ 269200 h 937962"/>
              <a:gd name="connsiteX104" fmla="*/ 80111 w 891716"/>
              <a:gd name="connsiteY104" fmla="*/ 287215 h 937962"/>
              <a:gd name="connsiteX105" fmla="*/ 100033 w 891716"/>
              <a:gd name="connsiteY105" fmla="*/ 322306 h 937962"/>
              <a:gd name="connsiteX106" fmla="*/ 100216 w 891716"/>
              <a:gd name="connsiteY106" fmla="*/ 322719 h 937962"/>
              <a:gd name="connsiteX107" fmla="*/ 101778 w 891716"/>
              <a:gd name="connsiteY107" fmla="*/ 325437 h 937962"/>
              <a:gd name="connsiteX108" fmla="*/ 121241 w 891716"/>
              <a:gd name="connsiteY108" fmla="*/ 358808 h 937962"/>
              <a:gd name="connsiteX109" fmla="*/ 124115 w 891716"/>
              <a:gd name="connsiteY109" fmla="*/ 364766 h 937962"/>
              <a:gd name="connsiteX110" fmla="*/ 126023 w 891716"/>
              <a:gd name="connsiteY110" fmla="*/ 368142 h 937962"/>
              <a:gd name="connsiteX111" fmla="*/ 130608 w 891716"/>
              <a:gd name="connsiteY111" fmla="*/ 376206 h 937962"/>
              <a:gd name="connsiteX112" fmla="*/ 148005 w 891716"/>
              <a:gd name="connsiteY112" fmla="*/ 401309 h 937962"/>
              <a:gd name="connsiteX113" fmla="*/ 158329 w 891716"/>
              <a:gd name="connsiteY113" fmla="*/ 416202 h 937962"/>
              <a:gd name="connsiteX114" fmla="*/ 168461 w 891716"/>
              <a:gd name="connsiteY114" fmla="*/ 430914 h 937962"/>
              <a:gd name="connsiteX115" fmla="*/ 173582 w 891716"/>
              <a:gd name="connsiteY115" fmla="*/ 438161 h 937962"/>
              <a:gd name="connsiteX116" fmla="*/ 192208 w 891716"/>
              <a:gd name="connsiteY116" fmla="*/ 464916 h 937962"/>
              <a:gd name="connsiteX117" fmla="*/ 208725 w 891716"/>
              <a:gd name="connsiteY117" fmla="*/ 488639 h 937962"/>
              <a:gd name="connsiteX118" fmla="*/ 213053 w 891716"/>
              <a:gd name="connsiteY118" fmla="*/ 494829 h 937962"/>
              <a:gd name="connsiteX119" fmla="*/ 221668 w 891716"/>
              <a:gd name="connsiteY119" fmla="*/ 507253 h 937962"/>
              <a:gd name="connsiteX120" fmla="*/ 232356 w 891716"/>
              <a:gd name="connsiteY120" fmla="*/ 522487 h 937962"/>
              <a:gd name="connsiteX121" fmla="*/ 252403 w 891716"/>
              <a:gd name="connsiteY121" fmla="*/ 551157 h 937962"/>
              <a:gd name="connsiteX122" fmla="*/ 261567 w 891716"/>
              <a:gd name="connsiteY122" fmla="*/ 564262 h 937962"/>
              <a:gd name="connsiteX123" fmla="*/ 274444 w 891716"/>
              <a:gd name="connsiteY123" fmla="*/ 582631 h 937962"/>
              <a:gd name="connsiteX124" fmla="*/ 281587 w 891716"/>
              <a:gd name="connsiteY124" fmla="*/ 591861 h 937962"/>
              <a:gd name="connsiteX125" fmla="*/ 299714 w 891716"/>
              <a:gd name="connsiteY125" fmla="*/ 618725 h 937962"/>
              <a:gd name="connsiteX126" fmla="*/ 302598 w 891716"/>
              <a:gd name="connsiteY126" fmla="*/ 622745 h 937962"/>
              <a:gd name="connsiteX127" fmla="*/ 333117 w 891716"/>
              <a:gd name="connsiteY127" fmla="*/ 666100 h 937962"/>
              <a:gd name="connsiteX128" fmla="*/ 352147 w 891716"/>
              <a:gd name="connsiteY128" fmla="*/ 693073 h 937962"/>
              <a:gd name="connsiteX129" fmla="*/ 363506 w 891716"/>
              <a:gd name="connsiteY129" fmla="*/ 709159 h 937962"/>
              <a:gd name="connsiteX130" fmla="*/ 369873 w 891716"/>
              <a:gd name="connsiteY130" fmla="*/ 718180 h 937962"/>
              <a:gd name="connsiteX131" fmla="*/ 378304 w 891716"/>
              <a:gd name="connsiteY131" fmla="*/ 730165 h 937962"/>
              <a:gd name="connsiteX132" fmla="*/ 397185 w 891716"/>
              <a:gd name="connsiteY132" fmla="*/ 756761 h 937962"/>
              <a:gd name="connsiteX133" fmla="*/ 433008 w 891716"/>
              <a:gd name="connsiteY133" fmla="*/ 777676 h 937962"/>
              <a:gd name="connsiteX134" fmla="*/ 435343 w 891716"/>
              <a:gd name="connsiteY134" fmla="*/ 779028 h 937962"/>
              <a:gd name="connsiteX135" fmla="*/ 463096 w 891716"/>
              <a:gd name="connsiteY135" fmla="*/ 795187 h 937962"/>
              <a:gd name="connsiteX136" fmla="*/ 484525 w 891716"/>
              <a:gd name="connsiteY136" fmla="*/ 806604 h 937962"/>
              <a:gd name="connsiteX137" fmla="*/ 499835 w 891716"/>
              <a:gd name="connsiteY137" fmla="*/ 816524 h 937962"/>
              <a:gd name="connsiteX138" fmla="*/ 512940 w 891716"/>
              <a:gd name="connsiteY138" fmla="*/ 824052 h 937962"/>
              <a:gd name="connsiteX139" fmla="*/ 574951 w 891716"/>
              <a:gd name="connsiteY139" fmla="*/ 859787 h 937962"/>
              <a:gd name="connsiteX140" fmla="*/ 620499 w 891716"/>
              <a:gd name="connsiteY140" fmla="*/ 885884 h 937962"/>
              <a:gd name="connsiteX141" fmla="*/ 635768 w 891716"/>
              <a:gd name="connsiteY141" fmla="*/ 892560 h 937962"/>
              <a:gd name="connsiteX142" fmla="*/ 649000 w 891716"/>
              <a:gd name="connsiteY142" fmla="*/ 900228 h 937962"/>
              <a:gd name="connsiteX143" fmla="*/ 665426 w 891716"/>
              <a:gd name="connsiteY143" fmla="*/ 911509 h 937962"/>
              <a:gd name="connsiteX144" fmla="*/ 674888 w 891716"/>
              <a:gd name="connsiteY144" fmla="*/ 916891 h 937962"/>
              <a:gd name="connsiteX145" fmla="*/ 712784 w 891716"/>
              <a:gd name="connsiteY145" fmla="*/ 925794 h 937962"/>
              <a:gd name="connsiteX146" fmla="*/ 727427 w 891716"/>
              <a:gd name="connsiteY146" fmla="*/ 929447 h 937962"/>
              <a:gd name="connsiteX147" fmla="*/ 741122 w 891716"/>
              <a:gd name="connsiteY147" fmla="*/ 932978 h 937962"/>
              <a:gd name="connsiteX148" fmla="*/ 747999 w 891716"/>
              <a:gd name="connsiteY148" fmla="*/ 934788 h 937962"/>
              <a:gd name="connsiteX149" fmla="*/ 759253 w 891716"/>
              <a:gd name="connsiteY149" fmla="*/ 937811 h 937962"/>
              <a:gd name="connsiteX150" fmla="*/ 814441 w 891716"/>
              <a:gd name="connsiteY150" fmla="*/ 927555 h 937962"/>
              <a:gd name="connsiteX151" fmla="*/ 823899 w 891716"/>
              <a:gd name="connsiteY151" fmla="*/ 925776 h 937962"/>
              <a:gd name="connsiteX152" fmla="*/ 824425 w 891716"/>
              <a:gd name="connsiteY152" fmla="*/ 925677 h 937962"/>
              <a:gd name="connsiteX153" fmla="*/ 859717 w 891716"/>
              <a:gd name="connsiteY153" fmla="*/ 906005 h 937962"/>
              <a:gd name="connsiteX154" fmla="*/ 892115 w 891716"/>
              <a:gd name="connsiteY154" fmla="*/ 887867 h 937962"/>
              <a:gd name="connsiteX155" fmla="*/ 890441 w 891716"/>
              <a:gd name="connsiteY155" fmla="*/ 877172 h 937962"/>
              <a:gd name="connsiteX156" fmla="*/ 887456 w 891716"/>
              <a:gd name="connsiteY156" fmla="*/ 858362 h 937962"/>
              <a:gd name="connsiteX157" fmla="*/ 886381 w 891716"/>
              <a:gd name="connsiteY157" fmla="*/ 851524 h 937962"/>
              <a:gd name="connsiteX158" fmla="*/ 883229 w 891716"/>
              <a:gd name="connsiteY158" fmla="*/ 831263 h 937962"/>
              <a:gd name="connsiteX159" fmla="*/ 891398 w 891716"/>
              <a:gd name="connsiteY159" fmla="*/ 809345 h 937962"/>
              <a:gd name="connsiteX160" fmla="*/ 883147 w 891716"/>
              <a:gd name="connsiteY160" fmla="*/ 807534 h 937962"/>
              <a:gd name="connsiteX161" fmla="*/ 866377 w 891716"/>
              <a:gd name="connsiteY161" fmla="*/ 814568 h 937962"/>
              <a:gd name="connsiteX162" fmla="*/ 865274 w 891716"/>
              <a:gd name="connsiteY162" fmla="*/ 812934 h 937962"/>
              <a:gd name="connsiteX163" fmla="*/ 870337 w 891716"/>
              <a:gd name="connsiteY163" fmla="*/ 792405 h 937962"/>
              <a:gd name="connsiteX164" fmla="*/ 857794 w 891716"/>
              <a:gd name="connsiteY164" fmla="*/ 780394 h 937962"/>
              <a:gd name="connsiteX165" fmla="*/ 857300 w 891716"/>
              <a:gd name="connsiteY165" fmla="*/ 777921 h 937962"/>
              <a:gd name="connsiteX166" fmla="*/ 851593 w 891716"/>
              <a:gd name="connsiteY166" fmla="*/ 749137 h 937962"/>
              <a:gd name="connsiteX167" fmla="*/ 845396 w 891716"/>
              <a:gd name="connsiteY167" fmla="*/ 752713 h 937962"/>
              <a:gd name="connsiteX168" fmla="*/ 842643 w 891716"/>
              <a:gd name="connsiteY168" fmla="*/ 754329 h 937962"/>
              <a:gd name="connsiteX169" fmla="*/ 841885 w 891716"/>
              <a:gd name="connsiteY169" fmla="*/ 756743 h 937962"/>
              <a:gd name="connsiteX170" fmla="*/ 840720 w 891716"/>
              <a:gd name="connsiteY170" fmla="*/ 760459 h 937962"/>
              <a:gd name="connsiteX171" fmla="*/ 840529 w 891716"/>
              <a:gd name="connsiteY171" fmla="*/ 761076 h 937962"/>
              <a:gd name="connsiteX172" fmla="*/ 839527 w 891716"/>
              <a:gd name="connsiteY172" fmla="*/ 764271 h 937962"/>
              <a:gd name="connsiteX173" fmla="*/ 840996 w 891716"/>
              <a:gd name="connsiteY173" fmla="*/ 769149 h 937962"/>
              <a:gd name="connsiteX174" fmla="*/ 843523 w 891716"/>
              <a:gd name="connsiteY174" fmla="*/ 777045 h 937962"/>
              <a:gd name="connsiteX175" fmla="*/ 843763 w 891716"/>
              <a:gd name="connsiteY175" fmla="*/ 778429 h 937962"/>
              <a:gd name="connsiteX176" fmla="*/ 844662 w 891716"/>
              <a:gd name="connsiteY176" fmla="*/ 781474 h 937962"/>
              <a:gd name="connsiteX177" fmla="*/ 847569 w 891716"/>
              <a:gd name="connsiteY177" fmla="*/ 791357 h 937962"/>
              <a:gd name="connsiteX178" fmla="*/ 843655 w 891716"/>
              <a:gd name="connsiteY178" fmla="*/ 796362 h 937962"/>
              <a:gd name="connsiteX179" fmla="*/ 842180 w 891716"/>
              <a:gd name="connsiteY179" fmla="*/ 798259 h 937962"/>
              <a:gd name="connsiteX180" fmla="*/ 838610 w 891716"/>
              <a:gd name="connsiteY180" fmla="*/ 803550 h 937962"/>
              <a:gd name="connsiteX181" fmla="*/ 833221 w 891716"/>
              <a:gd name="connsiteY181" fmla="*/ 802411 h 937962"/>
              <a:gd name="connsiteX182" fmla="*/ 824462 w 891716"/>
              <a:gd name="connsiteY182" fmla="*/ 800514 h 937962"/>
              <a:gd name="connsiteX183" fmla="*/ 823051 w 891716"/>
              <a:gd name="connsiteY183" fmla="*/ 800219 h 937962"/>
              <a:gd name="connsiteX184" fmla="*/ 815294 w 891716"/>
              <a:gd name="connsiteY184" fmla="*/ 798545 h 937962"/>
              <a:gd name="connsiteX185" fmla="*/ 813870 w 891716"/>
              <a:gd name="connsiteY185" fmla="*/ 798255 h 937962"/>
              <a:gd name="connsiteX186" fmla="*/ 813076 w 891716"/>
              <a:gd name="connsiteY186" fmla="*/ 798087 h 937962"/>
              <a:gd name="connsiteX187" fmla="*/ 806122 w 891716"/>
              <a:gd name="connsiteY187" fmla="*/ 796589 h 937962"/>
              <a:gd name="connsiteX188" fmla="*/ 765023 w 891716"/>
              <a:gd name="connsiteY188" fmla="*/ 787677 h 937962"/>
              <a:gd name="connsiteX189" fmla="*/ 740360 w 891716"/>
              <a:gd name="connsiteY189" fmla="*/ 782377 h 937962"/>
              <a:gd name="connsiteX190" fmla="*/ 738945 w 891716"/>
              <a:gd name="connsiteY190" fmla="*/ 779550 h 937962"/>
              <a:gd name="connsiteX191" fmla="*/ 739484 w 891716"/>
              <a:gd name="connsiteY191" fmla="*/ 773219 h 937962"/>
              <a:gd name="connsiteX192" fmla="*/ 741489 w 891716"/>
              <a:gd name="connsiteY192" fmla="*/ 749414 h 937962"/>
              <a:gd name="connsiteX193" fmla="*/ 744098 w 891716"/>
              <a:gd name="connsiteY193" fmla="*/ 719759 h 937962"/>
              <a:gd name="connsiteX194" fmla="*/ 741594 w 891716"/>
              <a:gd name="connsiteY194" fmla="*/ 711305 h 937962"/>
              <a:gd name="connsiteX195" fmla="*/ 734617 w 891716"/>
              <a:gd name="connsiteY195" fmla="*/ 699566 h 937962"/>
              <a:gd name="connsiteX196" fmla="*/ 730811 w 891716"/>
              <a:gd name="connsiteY196" fmla="*/ 676405 h 937962"/>
              <a:gd name="connsiteX197" fmla="*/ 720110 w 891716"/>
              <a:gd name="connsiteY197" fmla="*/ 680957 h 937962"/>
              <a:gd name="connsiteX198" fmla="*/ 697620 w 891716"/>
              <a:gd name="connsiteY198" fmla="*/ 690713 h 937962"/>
              <a:gd name="connsiteX199" fmla="*/ 692026 w 891716"/>
              <a:gd name="connsiteY199" fmla="*/ 693195 h 937962"/>
              <a:gd name="connsiteX200" fmla="*/ 685544 w 891716"/>
              <a:gd name="connsiteY200" fmla="*/ 684614 h 937962"/>
              <a:gd name="connsiteX201" fmla="*/ 678077 w 891716"/>
              <a:gd name="connsiteY201" fmla="*/ 675212 h 937962"/>
              <a:gd name="connsiteX202" fmla="*/ 665902 w 891716"/>
              <a:gd name="connsiteY202" fmla="*/ 675044 h 937962"/>
              <a:gd name="connsiteX203" fmla="*/ 646242 w 891716"/>
              <a:gd name="connsiteY203" fmla="*/ 675302 h 937962"/>
              <a:gd name="connsiteX204" fmla="*/ 626623 w 891716"/>
              <a:gd name="connsiteY204" fmla="*/ 701885 h 937962"/>
              <a:gd name="connsiteX205" fmla="*/ 614012 w 891716"/>
              <a:gd name="connsiteY205" fmla="*/ 672956 h 937962"/>
              <a:gd name="connsiteX206" fmla="*/ 606060 w 891716"/>
              <a:gd name="connsiteY206" fmla="*/ 677322 h 937962"/>
              <a:gd name="connsiteX207" fmla="*/ 582495 w 891716"/>
              <a:gd name="connsiteY207" fmla="*/ 693989 h 93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891716" h="937962">
                <a:moveTo>
                  <a:pt x="582495" y="693989"/>
                </a:moveTo>
                <a:lnTo>
                  <a:pt x="577682" y="681537"/>
                </a:lnTo>
                <a:lnTo>
                  <a:pt x="578217" y="677449"/>
                </a:lnTo>
                <a:lnTo>
                  <a:pt x="579296" y="669322"/>
                </a:lnTo>
                <a:lnTo>
                  <a:pt x="579174" y="667307"/>
                </a:lnTo>
                <a:lnTo>
                  <a:pt x="571245" y="647431"/>
                </a:lnTo>
                <a:lnTo>
                  <a:pt x="581569" y="642521"/>
                </a:lnTo>
                <a:lnTo>
                  <a:pt x="573712" y="628926"/>
                </a:lnTo>
                <a:lnTo>
                  <a:pt x="572107" y="629489"/>
                </a:lnTo>
                <a:lnTo>
                  <a:pt x="559373" y="633114"/>
                </a:lnTo>
                <a:lnTo>
                  <a:pt x="545810" y="637062"/>
                </a:lnTo>
                <a:lnTo>
                  <a:pt x="543338" y="637879"/>
                </a:lnTo>
                <a:lnTo>
                  <a:pt x="527651" y="636645"/>
                </a:lnTo>
                <a:lnTo>
                  <a:pt x="519863" y="642539"/>
                </a:lnTo>
                <a:lnTo>
                  <a:pt x="510817" y="637421"/>
                </a:lnTo>
                <a:lnTo>
                  <a:pt x="511443" y="627478"/>
                </a:lnTo>
                <a:lnTo>
                  <a:pt x="511448" y="626162"/>
                </a:lnTo>
                <a:lnTo>
                  <a:pt x="515839" y="608215"/>
                </a:lnTo>
                <a:lnTo>
                  <a:pt x="509851" y="586338"/>
                </a:lnTo>
                <a:lnTo>
                  <a:pt x="500044" y="592383"/>
                </a:lnTo>
                <a:lnTo>
                  <a:pt x="493067" y="594820"/>
                </a:lnTo>
                <a:lnTo>
                  <a:pt x="467678" y="495383"/>
                </a:lnTo>
                <a:lnTo>
                  <a:pt x="443425" y="411669"/>
                </a:lnTo>
                <a:lnTo>
                  <a:pt x="425840" y="416379"/>
                </a:lnTo>
                <a:lnTo>
                  <a:pt x="425832" y="416352"/>
                </a:lnTo>
                <a:lnTo>
                  <a:pt x="410097" y="413697"/>
                </a:lnTo>
                <a:lnTo>
                  <a:pt x="407660" y="413316"/>
                </a:lnTo>
                <a:lnTo>
                  <a:pt x="412237" y="383888"/>
                </a:lnTo>
                <a:lnTo>
                  <a:pt x="411941" y="379410"/>
                </a:lnTo>
                <a:lnTo>
                  <a:pt x="410705" y="375017"/>
                </a:lnTo>
                <a:lnTo>
                  <a:pt x="410425" y="364516"/>
                </a:lnTo>
                <a:lnTo>
                  <a:pt x="410373" y="362157"/>
                </a:lnTo>
                <a:lnTo>
                  <a:pt x="410284" y="358409"/>
                </a:lnTo>
                <a:lnTo>
                  <a:pt x="409284" y="354678"/>
                </a:lnTo>
                <a:lnTo>
                  <a:pt x="403815" y="334285"/>
                </a:lnTo>
                <a:lnTo>
                  <a:pt x="399223" y="317405"/>
                </a:lnTo>
                <a:lnTo>
                  <a:pt x="396738" y="308288"/>
                </a:lnTo>
                <a:lnTo>
                  <a:pt x="394195" y="299045"/>
                </a:lnTo>
                <a:lnTo>
                  <a:pt x="393724" y="297334"/>
                </a:lnTo>
                <a:lnTo>
                  <a:pt x="386601" y="281969"/>
                </a:lnTo>
                <a:lnTo>
                  <a:pt x="385570" y="279736"/>
                </a:lnTo>
                <a:lnTo>
                  <a:pt x="385252" y="279097"/>
                </a:lnTo>
                <a:lnTo>
                  <a:pt x="383842" y="275158"/>
                </a:lnTo>
                <a:lnTo>
                  <a:pt x="386681" y="271341"/>
                </a:lnTo>
                <a:lnTo>
                  <a:pt x="375032" y="228296"/>
                </a:lnTo>
                <a:lnTo>
                  <a:pt x="367806" y="227384"/>
                </a:lnTo>
                <a:lnTo>
                  <a:pt x="360270" y="226458"/>
                </a:lnTo>
                <a:lnTo>
                  <a:pt x="359560" y="225460"/>
                </a:lnTo>
                <a:lnTo>
                  <a:pt x="353232" y="216774"/>
                </a:lnTo>
                <a:lnTo>
                  <a:pt x="328805" y="183671"/>
                </a:lnTo>
                <a:lnTo>
                  <a:pt x="332555" y="171900"/>
                </a:lnTo>
                <a:lnTo>
                  <a:pt x="330796" y="168968"/>
                </a:lnTo>
                <a:lnTo>
                  <a:pt x="326178" y="161295"/>
                </a:lnTo>
                <a:lnTo>
                  <a:pt x="324986" y="159548"/>
                </a:lnTo>
                <a:lnTo>
                  <a:pt x="322992" y="155255"/>
                </a:lnTo>
                <a:lnTo>
                  <a:pt x="333991" y="130311"/>
                </a:lnTo>
                <a:lnTo>
                  <a:pt x="329072" y="124557"/>
                </a:lnTo>
                <a:lnTo>
                  <a:pt x="327412" y="122669"/>
                </a:lnTo>
                <a:lnTo>
                  <a:pt x="326742" y="100343"/>
                </a:lnTo>
                <a:lnTo>
                  <a:pt x="332231" y="85631"/>
                </a:lnTo>
                <a:lnTo>
                  <a:pt x="332865" y="79773"/>
                </a:lnTo>
                <a:lnTo>
                  <a:pt x="335060" y="73819"/>
                </a:lnTo>
                <a:lnTo>
                  <a:pt x="335265" y="73257"/>
                </a:lnTo>
                <a:lnTo>
                  <a:pt x="336584" y="69676"/>
                </a:lnTo>
                <a:lnTo>
                  <a:pt x="338795" y="65011"/>
                </a:lnTo>
                <a:lnTo>
                  <a:pt x="336755" y="50064"/>
                </a:lnTo>
                <a:lnTo>
                  <a:pt x="335639" y="41102"/>
                </a:lnTo>
                <a:lnTo>
                  <a:pt x="325873" y="40811"/>
                </a:lnTo>
                <a:lnTo>
                  <a:pt x="312431" y="40462"/>
                </a:lnTo>
                <a:lnTo>
                  <a:pt x="309637" y="40398"/>
                </a:lnTo>
                <a:lnTo>
                  <a:pt x="301453" y="40221"/>
                </a:lnTo>
                <a:lnTo>
                  <a:pt x="301124" y="40217"/>
                </a:lnTo>
                <a:lnTo>
                  <a:pt x="294079" y="40085"/>
                </a:lnTo>
                <a:lnTo>
                  <a:pt x="293422" y="40072"/>
                </a:lnTo>
                <a:lnTo>
                  <a:pt x="292588" y="40058"/>
                </a:lnTo>
                <a:lnTo>
                  <a:pt x="274575" y="39804"/>
                </a:lnTo>
                <a:lnTo>
                  <a:pt x="267305" y="39736"/>
                </a:lnTo>
                <a:lnTo>
                  <a:pt x="266189" y="39727"/>
                </a:lnTo>
                <a:lnTo>
                  <a:pt x="252778" y="39645"/>
                </a:lnTo>
                <a:lnTo>
                  <a:pt x="239084" y="39627"/>
                </a:lnTo>
                <a:lnTo>
                  <a:pt x="205297" y="39854"/>
                </a:lnTo>
                <a:lnTo>
                  <a:pt x="196853" y="39967"/>
                </a:lnTo>
                <a:lnTo>
                  <a:pt x="195621" y="39985"/>
                </a:lnTo>
                <a:lnTo>
                  <a:pt x="192262" y="40040"/>
                </a:lnTo>
                <a:lnTo>
                  <a:pt x="175267" y="31295"/>
                </a:lnTo>
                <a:lnTo>
                  <a:pt x="146674" y="-152"/>
                </a:lnTo>
                <a:lnTo>
                  <a:pt x="100154" y="43003"/>
                </a:lnTo>
                <a:lnTo>
                  <a:pt x="50208" y="89311"/>
                </a:lnTo>
                <a:lnTo>
                  <a:pt x="45141" y="97575"/>
                </a:lnTo>
                <a:lnTo>
                  <a:pt x="399" y="145403"/>
                </a:lnTo>
                <a:lnTo>
                  <a:pt x="1934" y="148535"/>
                </a:lnTo>
                <a:lnTo>
                  <a:pt x="6752" y="157084"/>
                </a:lnTo>
                <a:lnTo>
                  <a:pt x="8126" y="159557"/>
                </a:lnTo>
                <a:lnTo>
                  <a:pt x="14051" y="170089"/>
                </a:lnTo>
                <a:lnTo>
                  <a:pt x="23442" y="186838"/>
                </a:lnTo>
                <a:lnTo>
                  <a:pt x="23916" y="187823"/>
                </a:lnTo>
                <a:lnTo>
                  <a:pt x="31250" y="200701"/>
                </a:lnTo>
                <a:lnTo>
                  <a:pt x="35086" y="207467"/>
                </a:lnTo>
                <a:lnTo>
                  <a:pt x="44385" y="225042"/>
                </a:lnTo>
                <a:lnTo>
                  <a:pt x="48561" y="231300"/>
                </a:lnTo>
                <a:lnTo>
                  <a:pt x="57860" y="247831"/>
                </a:lnTo>
                <a:lnTo>
                  <a:pt x="63659" y="258241"/>
                </a:lnTo>
                <a:lnTo>
                  <a:pt x="65912" y="261862"/>
                </a:lnTo>
                <a:lnTo>
                  <a:pt x="69854" y="269200"/>
                </a:lnTo>
                <a:lnTo>
                  <a:pt x="80111" y="287215"/>
                </a:lnTo>
                <a:lnTo>
                  <a:pt x="100033" y="322306"/>
                </a:lnTo>
                <a:lnTo>
                  <a:pt x="100216" y="322719"/>
                </a:lnTo>
                <a:lnTo>
                  <a:pt x="101778" y="325437"/>
                </a:lnTo>
                <a:lnTo>
                  <a:pt x="121241" y="358808"/>
                </a:lnTo>
                <a:lnTo>
                  <a:pt x="124115" y="364766"/>
                </a:lnTo>
                <a:lnTo>
                  <a:pt x="126023" y="368142"/>
                </a:lnTo>
                <a:lnTo>
                  <a:pt x="130608" y="376206"/>
                </a:lnTo>
                <a:lnTo>
                  <a:pt x="148005" y="401309"/>
                </a:lnTo>
                <a:lnTo>
                  <a:pt x="158329" y="416202"/>
                </a:lnTo>
                <a:lnTo>
                  <a:pt x="168461" y="430914"/>
                </a:lnTo>
                <a:lnTo>
                  <a:pt x="173582" y="438161"/>
                </a:lnTo>
                <a:lnTo>
                  <a:pt x="192208" y="464916"/>
                </a:lnTo>
                <a:lnTo>
                  <a:pt x="208725" y="488639"/>
                </a:lnTo>
                <a:lnTo>
                  <a:pt x="213053" y="494829"/>
                </a:lnTo>
                <a:lnTo>
                  <a:pt x="221668" y="507253"/>
                </a:lnTo>
                <a:lnTo>
                  <a:pt x="232356" y="522487"/>
                </a:lnTo>
                <a:lnTo>
                  <a:pt x="252403" y="551157"/>
                </a:lnTo>
                <a:lnTo>
                  <a:pt x="261567" y="564262"/>
                </a:lnTo>
                <a:lnTo>
                  <a:pt x="274444" y="582631"/>
                </a:lnTo>
                <a:lnTo>
                  <a:pt x="281587" y="591861"/>
                </a:lnTo>
                <a:lnTo>
                  <a:pt x="299714" y="618725"/>
                </a:lnTo>
                <a:lnTo>
                  <a:pt x="302598" y="622745"/>
                </a:lnTo>
                <a:lnTo>
                  <a:pt x="333117" y="666100"/>
                </a:lnTo>
                <a:lnTo>
                  <a:pt x="352147" y="693073"/>
                </a:lnTo>
                <a:lnTo>
                  <a:pt x="363506" y="709159"/>
                </a:lnTo>
                <a:lnTo>
                  <a:pt x="369873" y="718180"/>
                </a:lnTo>
                <a:lnTo>
                  <a:pt x="378304" y="730165"/>
                </a:lnTo>
                <a:lnTo>
                  <a:pt x="397185" y="756761"/>
                </a:lnTo>
                <a:lnTo>
                  <a:pt x="433008" y="777676"/>
                </a:lnTo>
                <a:lnTo>
                  <a:pt x="435343" y="779028"/>
                </a:lnTo>
                <a:lnTo>
                  <a:pt x="463096" y="795187"/>
                </a:lnTo>
                <a:lnTo>
                  <a:pt x="484525" y="806604"/>
                </a:lnTo>
                <a:lnTo>
                  <a:pt x="499835" y="816524"/>
                </a:lnTo>
                <a:lnTo>
                  <a:pt x="512940" y="824052"/>
                </a:lnTo>
                <a:lnTo>
                  <a:pt x="574951" y="859787"/>
                </a:lnTo>
                <a:lnTo>
                  <a:pt x="620499" y="885884"/>
                </a:lnTo>
                <a:lnTo>
                  <a:pt x="635768" y="892560"/>
                </a:lnTo>
                <a:lnTo>
                  <a:pt x="649000" y="900228"/>
                </a:lnTo>
                <a:lnTo>
                  <a:pt x="665426" y="911509"/>
                </a:lnTo>
                <a:lnTo>
                  <a:pt x="674888" y="916891"/>
                </a:lnTo>
                <a:lnTo>
                  <a:pt x="712784" y="925794"/>
                </a:lnTo>
                <a:lnTo>
                  <a:pt x="727427" y="929447"/>
                </a:lnTo>
                <a:lnTo>
                  <a:pt x="741122" y="932978"/>
                </a:lnTo>
                <a:lnTo>
                  <a:pt x="747999" y="934788"/>
                </a:lnTo>
                <a:lnTo>
                  <a:pt x="759253" y="937811"/>
                </a:lnTo>
                <a:lnTo>
                  <a:pt x="814441" y="927555"/>
                </a:lnTo>
                <a:lnTo>
                  <a:pt x="823899" y="925776"/>
                </a:lnTo>
                <a:lnTo>
                  <a:pt x="824425" y="925677"/>
                </a:lnTo>
                <a:lnTo>
                  <a:pt x="859717" y="906005"/>
                </a:lnTo>
                <a:lnTo>
                  <a:pt x="892115" y="887867"/>
                </a:lnTo>
                <a:lnTo>
                  <a:pt x="890441" y="877172"/>
                </a:lnTo>
                <a:lnTo>
                  <a:pt x="887456" y="858362"/>
                </a:lnTo>
                <a:lnTo>
                  <a:pt x="886381" y="851524"/>
                </a:lnTo>
                <a:lnTo>
                  <a:pt x="883229" y="831263"/>
                </a:lnTo>
                <a:lnTo>
                  <a:pt x="891398" y="809345"/>
                </a:lnTo>
                <a:lnTo>
                  <a:pt x="883147" y="807534"/>
                </a:lnTo>
                <a:lnTo>
                  <a:pt x="866377" y="814568"/>
                </a:lnTo>
                <a:lnTo>
                  <a:pt x="865274" y="812934"/>
                </a:lnTo>
                <a:lnTo>
                  <a:pt x="870337" y="792405"/>
                </a:lnTo>
                <a:lnTo>
                  <a:pt x="857794" y="780394"/>
                </a:lnTo>
                <a:lnTo>
                  <a:pt x="857300" y="777921"/>
                </a:lnTo>
                <a:lnTo>
                  <a:pt x="851593" y="749137"/>
                </a:lnTo>
                <a:lnTo>
                  <a:pt x="845396" y="752713"/>
                </a:lnTo>
                <a:lnTo>
                  <a:pt x="842643" y="754329"/>
                </a:lnTo>
                <a:lnTo>
                  <a:pt x="841885" y="756743"/>
                </a:lnTo>
                <a:lnTo>
                  <a:pt x="840720" y="760459"/>
                </a:lnTo>
                <a:lnTo>
                  <a:pt x="840529" y="761076"/>
                </a:lnTo>
                <a:lnTo>
                  <a:pt x="839527" y="764271"/>
                </a:lnTo>
                <a:lnTo>
                  <a:pt x="840996" y="769149"/>
                </a:lnTo>
                <a:lnTo>
                  <a:pt x="843523" y="777045"/>
                </a:lnTo>
                <a:lnTo>
                  <a:pt x="843763" y="778429"/>
                </a:lnTo>
                <a:lnTo>
                  <a:pt x="844662" y="781474"/>
                </a:lnTo>
                <a:lnTo>
                  <a:pt x="847569" y="791357"/>
                </a:lnTo>
                <a:lnTo>
                  <a:pt x="843655" y="796362"/>
                </a:lnTo>
                <a:lnTo>
                  <a:pt x="842180" y="798259"/>
                </a:lnTo>
                <a:lnTo>
                  <a:pt x="838610" y="803550"/>
                </a:lnTo>
                <a:lnTo>
                  <a:pt x="833221" y="802411"/>
                </a:lnTo>
                <a:lnTo>
                  <a:pt x="824462" y="800514"/>
                </a:lnTo>
                <a:lnTo>
                  <a:pt x="823051" y="800219"/>
                </a:lnTo>
                <a:lnTo>
                  <a:pt x="815294" y="798545"/>
                </a:lnTo>
                <a:lnTo>
                  <a:pt x="813870" y="798255"/>
                </a:lnTo>
                <a:lnTo>
                  <a:pt x="813076" y="798087"/>
                </a:lnTo>
                <a:lnTo>
                  <a:pt x="806122" y="796589"/>
                </a:lnTo>
                <a:lnTo>
                  <a:pt x="765023" y="787677"/>
                </a:lnTo>
                <a:lnTo>
                  <a:pt x="740360" y="782377"/>
                </a:lnTo>
                <a:lnTo>
                  <a:pt x="738945" y="779550"/>
                </a:lnTo>
                <a:lnTo>
                  <a:pt x="739484" y="773219"/>
                </a:lnTo>
                <a:lnTo>
                  <a:pt x="741489" y="749414"/>
                </a:lnTo>
                <a:lnTo>
                  <a:pt x="744098" y="719759"/>
                </a:lnTo>
                <a:lnTo>
                  <a:pt x="741594" y="711305"/>
                </a:lnTo>
                <a:lnTo>
                  <a:pt x="734617" y="699566"/>
                </a:lnTo>
                <a:lnTo>
                  <a:pt x="730811" y="676405"/>
                </a:lnTo>
                <a:lnTo>
                  <a:pt x="720110" y="680957"/>
                </a:lnTo>
                <a:lnTo>
                  <a:pt x="697620" y="690713"/>
                </a:lnTo>
                <a:lnTo>
                  <a:pt x="692026" y="693195"/>
                </a:lnTo>
                <a:lnTo>
                  <a:pt x="685544" y="684614"/>
                </a:lnTo>
                <a:lnTo>
                  <a:pt x="678077" y="675212"/>
                </a:lnTo>
                <a:lnTo>
                  <a:pt x="665902" y="675044"/>
                </a:lnTo>
                <a:lnTo>
                  <a:pt x="646242" y="675302"/>
                </a:lnTo>
                <a:lnTo>
                  <a:pt x="626623" y="701885"/>
                </a:lnTo>
                <a:lnTo>
                  <a:pt x="614012" y="672956"/>
                </a:lnTo>
                <a:lnTo>
                  <a:pt x="606060" y="677322"/>
                </a:lnTo>
                <a:lnTo>
                  <a:pt x="582495" y="69398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B67361F1-60F4-97C2-7709-C5D98A0FC8DC}"/>
              </a:ext>
            </a:extLst>
          </p:cNvPr>
          <p:cNvSpPr>
            <a:spLocks/>
          </p:cNvSpPr>
          <p:nvPr/>
        </p:nvSpPr>
        <p:spPr>
          <a:xfrm flipV="1">
            <a:off x="5913764" y="3126983"/>
            <a:ext cx="557322" cy="301133"/>
          </a:xfrm>
          <a:custGeom>
            <a:avLst/>
            <a:gdLst>
              <a:gd name="connsiteX0" fmla="*/ 237573 w 379535"/>
              <a:gd name="connsiteY0" fmla="*/ 10856 h 205071"/>
              <a:gd name="connsiteX1" fmla="*/ 232375 w 379535"/>
              <a:gd name="connsiteY1" fmla="*/ 10190 h 205071"/>
              <a:gd name="connsiteX2" fmla="*/ 226360 w 379535"/>
              <a:gd name="connsiteY2" fmla="*/ 7667 h 205071"/>
              <a:gd name="connsiteX3" fmla="*/ 223166 w 379535"/>
              <a:gd name="connsiteY3" fmla="*/ 8873 h 205071"/>
              <a:gd name="connsiteX4" fmla="*/ 209866 w 379535"/>
              <a:gd name="connsiteY4" fmla="*/ 17765 h 205071"/>
              <a:gd name="connsiteX5" fmla="*/ 196897 w 379535"/>
              <a:gd name="connsiteY5" fmla="*/ 17950 h 205071"/>
              <a:gd name="connsiteX6" fmla="*/ 183433 w 379535"/>
              <a:gd name="connsiteY6" fmla="*/ 17365 h 205071"/>
              <a:gd name="connsiteX7" fmla="*/ 174910 w 379535"/>
              <a:gd name="connsiteY7" fmla="*/ 16997 h 205071"/>
              <a:gd name="connsiteX8" fmla="*/ 167484 w 379535"/>
              <a:gd name="connsiteY8" fmla="*/ 16698 h 205071"/>
              <a:gd name="connsiteX9" fmla="*/ 159255 w 379535"/>
              <a:gd name="connsiteY9" fmla="*/ 12599 h 205071"/>
              <a:gd name="connsiteX10" fmla="*/ 127760 w 379535"/>
              <a:gd name="connsiteY10" fmla="*/ 20734 h 205071"/>
              <a:gd name="connsiteX11" fmla="*/ 121341 w 379535"/>
              <a:gd name="connsiteY11" fmla="*/ 18235 h 205071"/>
              <a:gd name="connsiteX12" fmla="*/ 89561 w 379535"/>
              <a:gd name="connsiteY12" fmla="*/ 5886 h 205071"/>
              <a:gd name="connsiteX13" fmla="*/ 62273 w 379535"/>
              <a:gd name="connsiteY13" fmla="*/ 31289 h 205071"/>
              <a:gd name="connsiteX14" fmla="*/ 54743 w 379535"/>
              <a:gd name="connsiteY14" fmla="*/ 38385 h 205071"/>
              <a:gd name="connsiteX15" fmla="*/ 50963 w 379535"/>
              <a:gd name="connsiteY15" fmla="*/ 41925 h 205071"/>
              <a:gd name="connsiteX16" fmla="*/ 49100 w 379535"/>
              <a:gd name="connsiteY16" fmla="*/ 43660 h 205071"/>
              <a:gd name="connsiteX17" fmla="*/ 33602 w 379535"/>
              <a:gd name="connsiteY17" fmla="*/ 58164 h 205071"/>
              <a:gd name="connsiteX18" fmla="*/ 19143 w 379535"/>
              <a:gd name="connsiteY18" fmla="*/ 72136 h 205071"/>
              <a:gd name="connsiteX19" fmla="*/ 15982 w 379535"/>
              <a:gd name="connsiteY19" fmla="*/ 74832 h 205071"/>
              <a:gd name="connsiteX20" fmla="*/ 13530 w 379535"/>
              <a:gd name="connsiteY20" fmla="*/ 77182 h 205071"/>
              <a:gd name="connsiteX21" fmla="*/ 9597 w 379535"/>
              <a:gd name="connsiteY21" fmla="*/ 80526 h 205071"/>
              <a:gd name="connsiteX22" fmla="*/ 9513 w 379535"/>
              <a:gd name="connsiteY22" fmla="*/ 80623 h 205071"/>
              <a:gd name="connsiteX23" fmla="*/ 7741 w 379535"/>
              <a:gd name="connsiteY23" fmla="*/ 88963 h 205071"/>
              <a:gd name="connsiteX24" fmla="*/ 3660 w 379535"/>
              <a:gd name="connsiteY24" fmla="*/ 108387 h 205071"/>
              <a:gd name="connsiteX25" fmla="*/ 3490 w 379535"/>
              <a:gd name="connsiteY25" fmla="*/ 109177 h 205071"/>
              <a:gd name="connsiteX26" fmla="*/ 1511 w 379535"/>
              <a:gd name="connsiteY26" fmla="*/ 118581 h 205071"/>
              <a:gd name="connsiteX27" fmla="*/ 1475 w 379535"/>
              <a:gd name="connsiteY27" fmla="*/ 118729 h 205071"/>
              <a:gd name="connsiteX28" fmla="*/ 779 w 379535"/>
              <a:gd name="connsiteY28" fmla="*/ 122062 h 205071"/>
              <a:gd name="connsiteX29" fmla="*/ 385 w 379535"/>
              <a:gd name="connsiteY29" fmla="*/ 123913 h 205071"/>
              <a:gd name="connsiteX30" fmla="*/ 993 w 379535"/>
              <a:gd name="connsiteY30" fmla="*/ 128381 h 205071"/>
              <a:gd name="connsiteX31" fmla="*/ 2534 w 379535"/>
              <a:gd name="connsiteY31" fmla="*/ 132979 h 205071"/>
              <a:gd name="connsiteX32" fmla="*/ 5803 w 379535"/>
              <a:gd name="connsiteY32" fmla="*/ 136169 h 205071"/>
              <a:gd name="connsiteX33" fmla="*/ 8457 w 379535"/>
              <a:gd name="connsiteY33" fmla="*/ 137675 h 205071"/>
              <a:gd name="connsiteX34" fmla="*/ 14364 w 379535"/>
              <a:gd name="connsiteY34" fmla="*/ 141086 h 205071"/>
              <a:gd name="connsiteX35" fmla="*/ 16665 w 379535"/>
              <a:gd name="connsiteY35" fmla="*/ 142511 h 205071"/>
              <a:gd name="connsiteX36" fmla="*/ 23209 w 379535"/>
              <a:gd name="connsiteY36" fmla="*/ 146355 h 205071"/>
              <a:gd name="connsiteX37" fmla="*/ 32245 w 379535"/>
              <a:gd name="connsiteY37" fmla="*/ 150683 h 205071"/>
              <a:gd name="connsiteX38" fmla="*/ 37644 w 379535"/>
              <a:gd name="connsiteY38" fmla="*/ 154805 h 205071"/>
              <a:gd name="connsiteX39" fmla="*/ 72068 w 379535"/>
              <a:gd name="connsiteY39" fmla="*/ 173826 h 205071"/>
              <a:gd name="connsiteX40" fmla="*/ 79839 w 379535"/>
              <a:gd name="connsiteY40" fmla="*/ 175885 h 205071"/>
              <a:gd name="connsiteX41" fmla="*/ 111103 w 379535"/>
              <a:gd name="connsiteY41" fmla="*/ 190982 h 205071"/>
              <a:gd name="connsiteX42" fmla="*/ 113979 w 379535"/>
              <a:gd name="connsiteY42" fmla="*/ 192897 h 205071"/>
              <a:gd name="connsiteX43" fmla="*/ 124326 w 379535"/>
              <a:gd name="connsiteY43" fmla="*/ 198486 h 205071"/>
              <a:gd name="connsiteX44" fmla="*/ 132555 w 379535"/>
              <a:gd name="connsiteY44" fmla="*/ 202696 h 205071"/>
              <a:gd name="connsiteX45" fmla="*/ 140058 w 379535"/>
              <a:gd name="connsiteY45" fmla="*/ 203263 h 205071"/>
              <a:gd name="connsiteX46" fmla="*/ 143397 w 379535"/>
              <a:gd name="connsiteY46" fmla="*/ 202640 h 205071"/>
              <a:gd name="connsiteX47" fmla="*/ 146581 w 379535"/>
              <a:gd name="connsiteY47" fmla="*/ 203354 h 205071"/>
              <a:gd name="connsiteX48" fmla="*/ 148010 w 379535"/>
              <a:gd name="connsiteY48" fmla="*/ 203800 h 205071"/>
              <a:gd name="connsiteX49" fmla="*/ 153254 w 379535"/>
              <a:gd name="connsiteY49" fmla="*/ 205409 h 205071"/>
              <a:gd name="connsiteX50" fmla="*/ 161528 w 379535"/>
              <a:gd name="connsiteY50" fmla="*/ 204574 h 205071"/>
              <a:gd name="connsiteX51" fmla="*/ 164817 w 379535"/>
              <a:gd name="connsiteY51" fmla="*/ 200775 h 205071"/>
              <a:gd name="connsiteX52" fmla="*/ 170296 w 379535"/>
              <a:gd name="connsiteY52" fmla="*/ 188168 h 205071"/>
              <a:gd name="connsiteX53" fmla="*/ 170296 w 379535"/>
              <a:gd name="connsiteY53" fmla="*/ 188143 h 205071"/>
              <a:gd name="connsiteX54" fmla="*/ 170002 w 379535"/>
              <a:gd name="connsiteY54" fmla="*/ 187000 h 205071"/>
              <a:gd name="connsiteX55" fmla="*/ 178979 w 379535"/>
              <a:gd name="connsiteY55" fmla="*/ 186374 h 205071"/>
              <a:gd name="connsiteX56" fmla="*/ 187607 w 379535"/>
              <a:gd name="connsiteY56" fmla="*/ 184643 h 205071"/>
              <a:gd name="connsiteX57" fmla="*/ 211612 w 379535"/>
              <a:gd name="connsiteY57" fmla="*/ 177277 h 205071"/>
              <a:gd name="connsiteX58" fmla="*/ 217496 w 379535"/>
              <a:gd name="connsiteY58" fmla="*/ 175502 h 205071"/>
              <a:gd name="connsiteX59" fmla="*/ 232230 w 379535"/>
              <a:gd name="connsiteY59" fmla="*/ 173384 h 205071"/>
              <a:gd name="connsiteX60" fmla="*/ 230959 w 379535"/>
              <a:gd name="connsiteY60" fmla="*/ 172149 h 205071"/>
              <a:gd name="connsiteX61" fmla="*/ 219642 w 379535"/>
              <a:gd name="connsiteY61" fmla="*/ 158623 h 205071"/>
              <a:gd name="connsiteX62" fmla="*/ 226156 w 379535"/>
              <a:gd name="connsiteY62" fmla="*/ 154466 h 205071"/>
              <a:gd name="connsiteX63" fmla="*/ 233414 w 379535"/>
              <a:gd name="connsiteY63" fmla="*/ 149935 h 205071"/>
              <a:gd name="connsiteX64" fmla="*/ 264745 w 379535"/>
              <a:gd name="connsiteY64" fmla="*/ 151263 h 205071"/>
              <a:gd name="connsiteX65" fmla="*/ 259656 w 379535"/>
              <a:gd name="connsiteY65" fmla="*/ 163362 h 205071"/>
              <a:gd name="connsiteX66" fmla="*/ 277007 w 379535"/>
              <a:gd name="connsiteY66" fmla="*/ 158472 h 205071"/>
              <a:gd name="connsiteX67" fmla="*/ 286274 w 379535"/>
              <a:gd name="connsiteY67" fmla="*/ 152851 h 205071"/>
              <a:gd name="connsiteX68" fmla="*/ 292312 w 379535"/>
              <a:gd name="connsiteY68" fmla="*/ 149216 h 205071"/>
              <a:gd name="connsiteX69" fmla="*/ 301348 w 379535"/>
              <a:gd name="connsiteY69" fmla="*/ 141576 h 205071"/>
              <a:gd name="connsiteX70" fmla="*/ 302074 w 379535"/>
              <a:gd name="connsiteY70" fmla="*/ 141077 h 205071"/>
              <a:gd name="connsiteX71" fmla="*/ 306819 w 379535"/>
              <a:gd name="connsiteY71" fmla="*/ 137825 h 205071"/>
              <a:gd name="connsiteX72" fmla="*/ 308529 w 379535"/>
              <a:gd name="connsiteY72" fmla="*/ 136655 h 205071"/>
              <a:gd name="connsiteX73" fmla="*/ 311196 w 379535"/>
              <a:gd name="connsiteY73" fmla="*/ 134813 h 205071"/>
              <a:gd name="connsiteX74" fmla="*/ 325912 w 379535"/>
              <a:gd name="connsiteY74" fmla="*/ 134627 h 205071"/>
              <a:gd name="connsiteX75" fmla="*/ 331428 w 379535"/>
              <a:gd name="connsiteY75" fmla="*/ 132835 h 205071"/>
              <a:gd name="connsiteX76" fmla="*/ 332952 w 379535"/>
              <a:gd name="connsiteY76" fmla="*/ 130203 h 205071"/>
              <a:gd name="connsiteX77" fmla="*/ 335547 w 379535"/>
              <a:gd name="connsiteY77" fmla="*/ 129316 h 205071"/>
              <a:gd name="connsiteX78" fmla="*/ 336468 w 379535"/>
              <a:gd name="connsiteY78" fmla="*/ 131296 h 205071"/>
              <a:gd name="connsiteX79" fmla="*/ 337284 w 379535"/>
              <a:gd name="connsiteY79" fmla="*/ 131338 h 205071"/>
              <a:gd name="connsiteX80" fmla="*/ 337679 w 379535"/>
              <a:gd name="connsiteY80" fmla="*/ 131281 h 205071"/>
              <a:gd name="connsiteX81" fmla="*/ 338300 w 379535"/>
              <a:gd name="connsiteY81" fmla="*/ 130476 h 205071"/>
              <a:gd name="connsiteX82" fmla="*/ 338972 w 379535"/>
              <a:gd name="connsiteY82" fmla="*/ 128450 h 205071"/>
              <a:gd name="connsiteX83" fmla="*/ 342247 w 379535"/>
              <a:gd name="connsiteY83" fmla="*/ 128245 h 205071"/>
              <a:gd name="connsiteX84" fmla="*/ 343009 w 379535"/>
              <a:gd name="connsiteY84" fmla="*/ 125779 h 205071"/>
              <a:gd name="connsiteX85" fmla="*/ 345177 w 379535"/>
              <a:gd name="connsiteY85" fmla="*/ 124550 h 205071"/>
              <a:gd name="connsiteX86" fmla="*/ 346760 w 379535"/>
              <a:gd name="connsiteY86" fmla="*/ 125807 h 205071"/>
              <a:gd name="connsiteX87" fmla="*/ 350603 w 379535"/>
              <a:gd name="connsiteY87" fmla="*/ 126599 h 205071"/>
              <a:gd name="connsiteX88" fmla="*/ 353887 w 379535"/>
              <a:gd name="connsiteY88" fmla="*/ 124951 h 205071"/>
              <a:gd name="connsiteX89" fmla="*/ 359707 w 379535"/>
              <a:gd name="connsiteY89" fmla="*/ 122878 h 205071"/>
              <a:gd name="connsiteX90" fmla="*/ 360473 w 379535"/>
              <a:gd name="connsiteY90" fmla="*/ 120014 h 205071"/>
              <a:gd name="connsiteX91" fmla="*/ 364992 w 379535"/>
              <a:gd name="connsiteY91" fmla="*/ 109082 h 205071"/>
              <a:gd name="connsiteX92" fmla="*/ 369873 w 379535"/>
              <a:gd name="connsiteY92" fmla="*/ 107359 h 205071"/>
              <a:gd name="connsiteX93" fmla="*/ 375774 w 379535"/>
              <a:gd name="connsiteY93" fmla="*/ 105413 h 205071"/>
              <a:gd name="connsiteX94" fmla="*/ 379920 w 379535"/>
              <a:gd name="connsiteY94" fmla="*/ 92542 h 205071"/>
              <a:gd name="connsiteX95" fmla="*/ 371433 w 379535"/>
              <a:gd name="connsiteY95" fmla="*/ 89744 h 205071"/>
              <a:gd name="connsiteX96" fmla="*/ 363504 w 379535"/>
              <a:gd name="connsiteY96" fmla="*/ 89659 h 205071"/>
              <a:gd name="connsiteX97" fmla="*/ 363141 w 379535"/>
              <a:gd name="connsiteY97" fmla="*/ 83059 h 205071"/>
              <a:gd name="connsiteX98" fmla="*/ 357856 w 379535"/>
              <a:gd name="connsiteY98" fmla="*/ 78816 h 205071"/>
              <a:gd name="connsiteX99" fmla="*/ 356228 w 379535"/>
              <a:gd name="connsiteY99" fmla="*/ 78953 h 205071"/>
              <a:gd name="connsiteX100" fmla="*/ 354100 w 379535"/>
              <a:gd name="connsiteY100" fmla="*/ 72354 h 205071"/>
              <a:gd name="connsiteX101" fmla="*/ 349074 w 379535"/>
              <a:gd name="connsiteY101" fmla="*/ 69730 h 205071"/>
              <a:gd name="connsiteX102" fmla="*/ 343680 w 379535"/>
              <a:gd name="connsiteY102" fmla="*/ 67548 h 205071"/>
              <a:gd name="connsiteX103" fmla="*/ 342995 w 379535"/>
              <a:gd name="connsiteY103" fmla="*/ 63845 h 205071"/>
              <a:gd name="connsiteX104" fmla="*/ 342197 w 379535"/>
              <a:gd name="connsiteY104" fmla="*/ 62606 h 205071"/>
              <a:gd name="connsiteX105" fmla="*/ 342487 w 379535"/>
              <a:gd name="connsiteY105" fmla="*/ 61138 h 205071"/>
              <a:gd name="connsiteX106" fmla="*/ 342161 w 379535"/>
              <a:gd name="connsiteY106" fmla="*/ 59501 h 205071"/>
              <a:gd name="connsiteX107" fmla="*/ 340968 w 379535"/>
              <a:gd name="connsiteY107" fmla="*/ 57243 h 205071"/>
              <a:gd name="connsiteX108" fmla="*/ 341417 w 379535"/>
              <a:gd name="connsiteY108" fmla="*/ 55367 h 205071"/>
              <a:gd name="connsiteX109" fmla="*/ 340945 w 379535"/>
              <a:gd name="connsiteY109" fmla="*/ 52915 h 205071"/>
              <a:gd name="connsiteX110" fmla="*/ 340387 w 379535"/>
              <a:gd name="connsiteY110" fmla="*/ 47352 h 205071"/>
              <a:gd name="connsiteX111" fmla="*/ 339257 w 379535"/>
              <a:gd name="connsiteY111" fmla="*/ 44427 h 205071"/>
              <a:gd name="connsiteX112" fmla="*/ 333764 w 379535"/>
              <a:gd name="connsiteY112" fmla="*/ 42875 h 205071"/>
              <a:gd name="connsiteX113" fmla="*/ 332557 w 379535"/>
              <a:gd name="connsiteY113" fmla="*/ 42770 h 205071"/>
              <a:gd name="connsiteX114" fmla="*/ 330716 w 379535"/>
              <a:gd name="connsiteY114" fmla="*/ 40645 h 205071"/>
              <a:gd name="connsiteX115" fmla="*/ 330217 w 379535"/>
              <a:gd name="connsiteY115" fmla="*/ 37742 h 205071"/>
              <a:gd name="connsiteX116" fmla="*/ 319951 w 379535"/>
              <a:gd name="connsiteY116" fmla="*/ 27078 h 205071"/>
              <a:gd name="connsiteX117" fmla="*/ 318178 w 379535"/>
              <a:gd name="connsiteY117" fmla="*/ 26242 h 205071"/>
              <a:gd name="connsiteX118" fmla="*/ 318069 w 379535"/>
              <a:gd name="connsiteY118" fmla="*/ 26206 h 205071"/>
              <a:gd name="connsiteX119" fmla="*/ 314063 w 379535"/>
              <a:gd name="connsiteY119" fmla="*/ 24290 h 205071"/>
              <a:gd name="connsiteX120" fmla="*/ 310266 w 379535"/>
              <a:gd name="connsiteY120" fmla="*/ 22124 h 205071"/>
              <a:gd name="connsiteX121" fmla="*/ 302863 w 379535"/>
              <a:gd name="connsiteY121" fmla="*/ 21195 h 205071"/>
              <a:gd name="connsiteX122" fmla="*/ 300296 w 379535"/>
              <a:gd name="connsiteY122" fmla="*/ 20536 h 205071"/>
              <a:gd name="connsiteX123" fmla="*/ 288674 w 379535"/>
              <a:gd name="connsiteY123" fmla="*/ 23279 h 205071"/>
              <a:gd name="connsiteX124" fmla="*/ 288293 w 379535"/>
              <a:gd name="connsiteY124" fmla="*/ 22792 h 205071"/>
              <a:gd name="connsiteX125" fmla="*/ 283684 w 379535"/>
              <a:gd name="connsiteY125" fmla="*/ 16005 h 205071"/>
              <a:gd name="connsiteX126" fmla="*/ 276930 w 379535"/>
              <a:gd name="connsiteY126" fmla="*/ 337 h 205071"/>
              <a:gd name="connsiteX127" fmla="*/ 273859 w 379535"/>
              <a:gd name="connsiteY127" fmla="*/ 9154 h 205071"/>
              <a:gd name="connsiteX128" fmla="*/ 267072 w 379535"/>
              <a:gd name="connsiteY128" fmla="*/ 9594 h 205071"/>
              <a:gd name="connsiteX129" fmla="*/ 256743 w 379535"/>
              <a:gd name="connsiteY129" fmla="*/ 13664 h 205071"/>
              <a:gd name="connsiteX130" fmla="*/ 237573 w 379535"/>
              <a:gd name="connsiteY130" fmla="*/ 10856 h 205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379535" h="205071">
                <a:moveTo>
                  <a:pt x="237573" y="10856"/>
                </a:moveTo>
                <a:lnTo>
                  <a:pt x="232375" y="10190"/>
                </a:lnTo>
                <a:lnTo>
                  <a:pt x="226360" y="7667"/>
                </a:lnTo>
                <a:lnTo>
                  <a:pt x="223166" y="8873"/>
                </a:lnTo>
                <a:lnTo>
                  <a:pt x="209866" y="17765"/>
                </a:lnTo>
                <a:lnTo>
                  <a:pt x="196897" y="17950"/>
                </a:lnTo>
                <a:lnTo>
                  <a:pt x="183433" y="17365"/>
                </a:lnTo>
                <a:lnTo>
                  <a:pt x="174910" y="16997"/>
                </a:lnTo>
                <a:lnTo>
                  <a:pt x="167484" y="16698"/>
                </a:lnTo>
                <a:lnTo>
                  <a:pt x="159255" y="12599"/>
                </a:lnTo>
                <a:lnTo>
                  <a:pt x="127760" y="20734"/>
                </a:lnTo>
                <a:lnTo>
                  <a:pt x="121341" y="18235"/>
                </a:lnTo>
                <a:lnTo>
                  <a:pt x="89561" y="5886"/>
                </a:lnTo>
                <a:lnTo>
                  <a:pt x="62273" y="31289"/>
                </a:lnTo>
                <a:lnTo>
                  <a:pt x="54743" y="38385"/>
                </a:lnTo>
                <a:lnTo>
                  <a:pt x="50963" y="41925"/>
                </a:lnTo>
                <a:lnTo>
                  <a:pt x="49100" y="43660"/>
                </a:lnTo>
                <a:lnTo>
                  <a:pt x="33602" y="58164"/>
                </a:lnTo>
                <a:lnTo>
                  <a:pt x="19143" y="72136"/>
                </a:lnTo>
                <a:lnTo>
                  <a:pt x="15982" y="74832"/>
                </a:lnTo>
                <a:lnTo>
                  <a:pt x="13530" y="77182"/>
                </a:lnTo>
                <a:lnTo>
                  <a:pt x="9597" y="80526"/>
                </a:lnTo>
                <a:lnTo>
                  <a:pt x="9513" y="80623"/>
                </a:lnTo>
                <a:lnTo>
                  <a:pt x="7741" y="88963"/>
                </a:lnTo>
                <a:lnTo>
                  <a:pt x="3660" y="108387"/>
                </a:lnTo>
                <a:lnTo>
                  <a:pt x="3490" y="109177"/>
                </a:lnTo>
                <a:lnTo>
                  <a:pt x="1511" y="118581"/>
                </a:lnTo>
                <a:lnTo>
                  <a:pt x="1475" y="118729"/>
                </a:lnTo>
                <a:lnTo>
                  <a:pt x="779" y="122062"/>
                </a:lnTo>
                <a:lnTo>
                  <a:pt x="385" y="123913"/>
                </a:lnTo>
                <a:lnTo>
                  <a:pt x="993" y="128381"/>
                </a:lnTo>
                <a:lnTo>
                  <a:pt x="2534" y="132979"/>
                </a:lnTo>
                <a:lnTo>
                  <a:pt x="5803" y="136169"/>
                </a:lnTo>
                <a:lnTo>
                  <a:pt x="8457" y="137675"/>
                </a:lnTo>
                <a:lnTo>
                  <a:pt x="14364" y="141086"/>
                </a:lnTo>
                <a:lnTo>
                  <a:pt x="16665" y="142511"/>
                </a:lnTo>
                <a:lnTo>
                  <a:pt x="23209" y="146355"/>
                </a:lnTo>
                <a:lnTo>
                  <a:pt x="32245" y="150683"/>
                </a:lnTo>
                <a:lnTo>
                  <a:pt x="37644" y="154805"/>
                </a:lnTo>
                <a:lnTo>
                  <a:pt x="72068" y="173826"/>
                </a:lnTo>
                <a:lnTo>
                  <a:pt x="79839" y="175885"/>
                </a:lnTo>
                <a:lnTo>
                  <a:pt x="111103" y="190982"/>
                </a:lnTo>
                <a:lnTo>
                  <a:pt x="113979" y="192897"/>
                </a:lnTo>
                <a:lnTo>
                  <a:pt x="124326" y="198486"/>
                </a:lnTo>
                <a:lnTo>
                  <a:pt x="132555" y="202696"/>
                </a:lnTo>
                <a:lnTo>
                  <a:pt x="140058" y="203263"/>
                </a:lnTo>
                <a:lnTo>
                  <a:pt x="143397" y="202640"/>
                </a:lnTo>
                <a:lnTo>
                  <a:pt x="146581" y="203354"/>
                </a:lnTo>
                <a:lnTo>
                  <a:pt x="148010" y="203800"/>
                </a:lnTo>
                <a:lnTo>
                  <a:pt x="153254" y="205409"/>
                </a:lnTo>
                <a:lnTo>
                  <a:pt x="161528" y="204574"/>
                </a:lnTo>
                <a:lnTo>
                  <a:pt x="164817" y="200775"/>
                </a:lnTo>
                <a:lnTo>
                  <a:pt x="170296" y="188168"/>
                </a:lnTo>
                <a:lnTo>
                  <a:pt x="170296" y="188143"/>
                </a:lnTo>
                <a:lnTo>
                  <a:pt x="170002" y="187000"/>
                </a:lnTo>
                <a:lnTo>
                  <a:pt x="178979" y="186374"/>
                </a:lnTo>
                <a:lnTo>
                  <a:pt x="187607" y="184643"/>
                </a:lnTo>
                <a:lnTo>
                  <a:pt x="211612" y="177277"/>
                </a:lnTo>
                <a:lnTo>
                  <a:pt x="217496" y="175502"/>
                </a:lnTo>
                <a:lnTo>
                  <a:pt x="232230" y="173384"/>
                </a:lnTo>
                <a:lnTo>
                  <a:pt x="230959" y="172149"/>
                </a:lnTo>
                <a:lnTo>
                  <a:pt x="219642" y="158623"/>
                </a:lnTo>
                <a:lnTo>
                  <a:pt x="226156" y="154466"/>
                </a:lnTo>
                <a:lnTo>
                  <a:pt x="233414" y="149935"/>
                </a:lnTo>
                <a:lnTo>
                  <a:pt x="264745" y="151263"/>
                </a:lnTo>
                <a:lnTo>
                  <a:pt x="259656" y="163362"/>
                </a:lnTo>
                <a:lnTo>
                  <a:pt x="277007" y="158472"/>
                </a:lnTo>
                <a:lnTo>
                  <a:pt x="286274" y="152851"/>
                </a:lnTo>
                <a:lnTo>
                  <a:pt x="292312" y="149216"/>
                </a:lnTo>
                <a:lnTo>
                  <a:pt x="301348" y="141576"/>
                </a:lnTo>
                <a:lnTo>
                  <a:pt x="302074" y="141077"/>
                </a:lnTo>
                <a:lnTo>
                  <a:pt x="306819" y="137825"/>
                </a:lnTo>
                <a:lnTo>
                  <a:pt x="308529" y="136655"/>
                </a:lnTo>
                <a:lnTo>
                  <a:pt x="311196" y="134813"/>
                </a:lnTo>
                <a:lnTo>
                  <a:pt x="325912" y="134627"/>
                </a:lnTo>
                <a:lnTo>
                  <a:pt x="331428" y="132835"/>
                </a:lnTo>
                <a:lnTo>
                  <a:pt x="332952" y="130203"/>
                </a:lnTo>
                <a:lnTo>
                  <a:pt x="335547" y="129316"/>
                </a:lnTo>
                <a:lnTo>
                  <a:pt x="336468" y="131296"/>
                </a:lnTo>
                <a:lnTo>
                  <a:pt x="337284" y="131338"/>
                </a:lnTo>
                <a:lnTo>
                  <a:pt x="337679" y="131281"/>
                </a:lnTo>
                <a:lnTo>
                  <a:pt x="338300" y="130476"/>
                </a:lnTo>
                <a:lnTo>
                  <a:pt x="338972" y="128450"/>
                </a:lnTo>
                <a:lnTo>
                  <a:pt x="342247" y="128245"/>
                </a:lnTo>
                <a:lnTo>
                  <a:pt x="343009" y="125779"/>
                </a:lnTo>
                <a:lnTo>
                  <a:pt x="345177" y="124550"/>
                </a:lnTo>
                <a:lnTo>
                  <a:pt x="346760" y="125807"/>
                </a:lnTo>
                <a:lnTo>
                  <a:pt x="350603" y="126599"/>
                </a:lnTo>
                <a:lnTo>
                  <a:pt x="353887" y="124951"/>
                </a:lnTo>
                <a:lnTo>
                  <a:pt x="359707" y="122878"/>
                </a:lnTo>
                <a:lnTo>
                  <a:pt x="360473" y="120014"/>
                </a:lnTo>
                <a:lnTo>
                  <a:pt x="364992" y="109082"/>
                </a:lnTo>
                <a:lnTo>
                  <a:pt x="369873" y="107359"/>
                </a:lnTo>
                <a:lnTo>
                  <a:pt x="375774" y="105413"/>
                </a:lnTo>
                <a:lnTo>
                  <a:pt x="379920" y="92542"/>
                </a:lnTo>
                <a:lnTo>
                  <a:pt x="371433" y="89744"/>
                </a:lnTo>
                <a:lnTo>
                  <a:pt x="363504" y="89659"/>
                </a:lnTo>
                <a:lnTo>
                  <a:pt x="363141" y="83059"/>
                </a:lnTo>
                <a:lnTo>
                  <a:pt x="357856" y="78816"/>
                </a:lnTo>
                <a:lnTo>
                  <a:pt x="356228" y="78953"/>
                </a:lnTo>
                <a:lnTo>
                  <a:pt x="354100" y="72354"/>
                </a:lnTo>
                <a:lnTo>
                  <a:pt x="349074" y="69730"/>
                </a:lnTo>
                <a:lnTo>
                  <a:pt x="343680" y="67548"/>
                </a:lnTo>
                <a:lnTo>
                  <a:pt x="342995" y="63845"/>
                </a:lnTo>
                <a:lnTo>
                  <a:pt x="342197" y="62606"/>
                </a:lnTo>
                <a:lnTo>
                  <a:pt x="342487" y="61138"/>
                </a:lnTo>
                <a:lnTo>
                  <a:pt x="342161" y="59501"/>
                </a:lnTo>
                <a:lnTo>
                  <a:pt x="340968" y="57243"/>
                </a:lnTo>
                <a:lnTo>
                  <a:pt x="341417" y="55367"/>
                </a:lnTo>
                <a:lnTo>
                  <a:pt x="340945" y="52915"/>
                </a:lnTo>
                <a:lnTo>
                  <a:pt x="340387" y="47352"/>
                </a:lnTo>
                <a:lnTo>
                  <a:pt x="339257" y="44427"/>
                </a:lnTo>
                <a:lnTo>
                  <a:pt x="333764" y="42875"/>
                </a:lnTo>
                <a:lnTo>
                  <a:pt x="332557" y="42770"/>
                </a:lnTo>
                <a:lnTo>
                  <a:pt x="330716" y="40645"/>
                </a:lnTo>
                <a:lnTo>
                  <a:pt x="330217" y="37742"/>
                </a:lnTo>
                <a:lnTo>
                  <a:pt x="319951" y="27078"/>
                </a:lnTo>
                <a:lnTo>
                  <a:pt x="318178" y="26242"/>
                </a:lnTo>
                <a:lnTo>
                  <a:pt x="318069" y="26206"/>
                </a:lnTo>
                <a:lnTo>
                  <a:pt x="314063" y="24290"/>
                </a:lnTo>
                <a:lnTo>
                  <a:pt x="310266" y="22124"/>
                </a:lnTo>
                <a:lnTo>
                  <a:pt x="302863" y="21195"/>
                </a:lnTo>
                <a:lnTo>
                  <a:pt x="300296" y="20536"/>
                </a:lnTo>
                <a:lnTo>
                  <a:pt x="288674" y="23279"/>
                </a:lnTo>
                <a:lnTo>
                  <a:pt x="288293" y="22792"/>
                </a:lnTo>
                <a:lnTo>
                  <a:pt x="283684" y="16005"/>
                </a:lnTo>
                <a:lnTo>
                  <a:pt x="276930" y="337"/>
                </a:lnTo>
                <a:lnTo>
                  <a:pt x="273859" y="9154"/>
                </a:lnTo>
                <a:lnTo>
                  <a:pt x="267072" y="9594"/>
                </a:lnTo>
                <a:lnTo>
                  <a:pt x="256743" y="13664"/>
                </a:lnTo>
                <a:lnTo>
                  <a:pt x="237573" y="10856"/>
                </a:lnTo>
                <a:close/>
              </a:path>
            </a:pathLst>
          </a:custGeom>
          <a:solidFill>
            <a:srgbClr val="FFC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FB47C01A-7447-3276-0102-E03FBA710425}"/>
              </a:ext>
            </a:extLst>
          </p:cNvPr>
          <p:cNvSpPr>
            <a:spLocks/>
          </p:cNvSpPr>
          <p:nvPr/>
        </p:nvSpPr>
        <p:spPr>
          <a:xfrm flipV="1">
            <a:off x="3604962" y="2044625"/>
            <a:ext cx="920272" cy="1236062"/>
          </a:xfrm>
          <a:custGeom>
            <a:avLst/>
            <a:gdLst>
              <a:gd name="connsiteX0" fmla="*/ 216868 w 626703"/>
              <a:gd name="connsiteY0" fmla="*/ 70113 h 841755"/>
              <a:gd name="connsiteX1" fmla="*/ 172435 w 626703"/>
              <a:gd name="connsiteY1" fmla="*/ 89010 h 841755"/>
              <a:gd name="connsiteX2" fmla="*/ 162501 w 626703"/>
              <a:gd name="connsiteY2" fmla="*/ 93321 h 841755"/>
              <a:gd name="connsiteX3" fmla="*/ 161567 w 626703"/>
              <a:gd name="connsiteY3" fmla="*/ 93612 h 841755"/>
              <a:gd name="connsiteX4" fmla="*/ 136146 w 626703"/>
              <a:gd name="connsiteY4" fmla="*/ 104437 h 841755"/>
              <a:gd name="connsiteX5" fmla="*/ 108338 w 626703"/>
              <a:gd name="connsiteY5" fmla="*/ 116525 h 841755"/>
              <a:gd name="connsiteX6" fmla="*/ 553 w 626703"/>
              <a:gd name="connsiteY6" fmla="*/ 162889 h 841755"/>
              <a:gd name="connsiteX7" fmla="*/ 15278 w 626703"/>
              <a:gd name="connsiteY7" fmla="*/ 205470 h 841755"/>
              <a:gd name="connsiteX8" fmla="*/ 22672 w 626703"/>
              <a:gd name="connsiteY8" fmla="*/ 226755 h 841755"/>
              <a:gd name="connsiteX9" fmla="*/ 30084 w 626703"/>
              <a:gd name="connsiteY9" fmla="*/ 248037 h 841755"/>
              <a:gd name="connsiteX10" fmla="*/ 37514 w 626703"/>
              <a:gd name="connsiteY10" fmla="*/ 269314 h 841755"/>
              <a:gd name="connsiteX11" fmla="*/ 44963 w 626703"/>
              <a:gd name="connsiteY11" fmla="*/ 290588 h 841755"/>
              <a:gd name="connsiteX12" fmla="*/ 46922 w 626703"/>
              <a:gd name="connsiteY12" fmla="*/ 296166 h 841755"/>
              <a:gd name="connsiteX13" fmla="*/ 52434 w 626703"/>
              <a:gd name="connsiteY13" fmla="*/ 311858 h 841755"/>
              <a:gd name="connsiteX14" fmla="*/ 55999 w 626703"/>
              <a:gd name="connsiteY14" fmla="*/ 321995 h 841755"/>
              <a:gd name="connsiteX15" fmla="*/ 56027 w 626703"/>
              <a:gd name="connsiteY15" fmla="*/ 322065 h 841755"/>
              <a:gd name="connsiteX16" fmla="*/ 59923 w 626703"/>
              <a:gd name="connsiteY16" fmla="*/ 333123 h 841755"/>
              <a:gd name="connsiteX17" fmla="*/ 61774 w 626703"/>
              <a:gd name="connsiteY17" fmla="*/ 338368 h 841755"/>
              <a:gd name="connsiteX18" fmla="*/ 67431 w 626703"/>
              <a:gd name="connsiteY18" fmla="*/ 354384 h 841755"/>
              <a:gd name="connsiteX19" fmla="*/ 71368 w 626703"/>
              <a:gd name="connsiteY19" fmla="*/ 365509 h 841755"/>
              <a:gd name="connsiteX20" fmla="*/ 71586 w 626703"/>
              <a:gd name="connsiteY20" fmla="*/ 366123 h 841755"/>
              <a:gd name="connsiteX21" fmla="*/ 74956 w 626703"/>
              <a:gd name="connsiteY21" fmla="*/ 375641 h 841755"/>
              <a:gd name="connsiteX22" fmla="*/ 82505 w 626703"/>
              <a:gd name="connsiteY22" fmla="*/ 396891 h 841755"/>
              <a:gd name="connsiteX23" fmla="*/ 86501 w 626703"/>
              <a:gd name="connsiteY23" fmla="*/ 408132 h 841755"/>
              <a:gd name="connsiteX24" fmla="*/ 90066 w 626703"/>
              <a:gd name="connsiteY24" fmla="*/ 418142 h 841755"/>
              <a:gd name="connsiteX25" fmla="*/ 92090 w 626703"/>
              <a:gd name="connsiteY25" fmla="*/ 423805 h 841755"/>
              <a:gd name="connsiteX26" fmla="*/ 97651 w 626703"/>
              <a:gd name="connsiteY26" fmla="*/ 439383 h 841755"/>
              <a:gd name="connsiteX27" fmla="*/ 105254 w 626703"/>
              <a:gd name="connsiteY27" fmla="*/ 460620 h 841755"/>
              <a:gd name="connsiteX28" fmla="*/ 112875 w 626703"/>
              <a:gd name="connsiteY28" fmla="*/ 481853 h 841755"/>
              <a:gd name="connsiteX29" fmla="*/ 120514 w 626703"/>
              <a:gd name="connsiteY29" fmla="*/ 503081 h 841755"/>
              <a:gd name="connsiteX30" fmla="*/ 128175 w 626703"/>
              <a:gd name="connsiteY30" fmla="*/ 524304 h 841755"/>
              <a:gd name="connsiteX31" fmla="*/ 135851 w 626703"/>
              <a:gd name="connsiteY31" fmla="*/ 545523 h 841755"/>
              <a:gd name="connsiteX32" fmla="*/ 141820 w 626703"/>
              <a:gd name="connsiteY32" fmla="*/ 561973 h 841755"/>
              <a:gd name="connsiteX33" fmla="*/ 143549 w 626703"/>
              <a:gd name="connsiteY33" fmla="*/ 566737 h 841755"/>
              <a:gd name="connsiteX34" fmla="*/ 151265 w 626703"/>
              <a:gd name="connsiteY34" fmla="*/ 587943 h 841755"/>
              <a:gd name="connsiteX35" fmla="*/ 158999 w 626703"/>
              <a:gd name="connsiteY35" fmla="*/ 609143 h 841755"/>
              <a:gd name="connsiteX36" fmla="*/ 162347 w 626703"/>
              <a:gd name="connsiteY36" fmla="*/ 618305 h 841755"/>
              <a:gd name="connsiteX37" fmla="*/ 166747 w 626703"/>
              <a:gd name="connsiteY37" fmla="*/ 630339 h 841755"/>
              <a:gd name="connsiteX38" fmla="*/ 167196 w 626703"/>
              <a:gd name="connsiteY38" fmla="*/ 631565 h 841755"/>
              <a:gd name="connsiteX39" fmla="*/ 174522 w 626703"/>
              <a:gd name="connsiteY39" fmla="*/ 651526 h 841755"/>
              <a:gd name="connsiteX40" fmla="*/ 181462 w 626703"/>
              <a:gd name="connsiteY40" fmla="*/ 670404 h 841755"/>
              <a:gd name="connsiteX41" fmla="*/ 182311 w 626703"/>
              <a:gd name="connsiteY41" fmla="*/ 672713 h 841755"/>
              <a:gd name="connsiteX42" fmla="*/ 183386 w 626703"/>
              <a:gd name="connsiteY42" fmla="*/ 675631 h 841755"/>
              <a:gd name="connsiteX43" fmla="*/ 190118 w 626703"/>
              <a:gd name="connsiteY43" fmla="*/ 693892 h 841755"/>
              <a:gd name="connsiteX44" fmla="*/ 193574 w 626703"/>
              <a:gd name="connsiteY44" fmla="*/ 703253 h 841755"/>
              <a:gd name="connsiteX45" fmla="*/ 197915 w 626703"/>
              <a:gd name="connsiteY45" fmla="*/ 714992 h 841755"/>
              <a:gd name="connsiteX46" fmla="*/ 197943 w 626703"/>
              <a:gd name="connsiteY46" fmla="*/ 715060 h 841755"/>
              <a:gd name="connsiteX47" fmla="*/ 205786 w 626703"/>
              <a:gd name="connsiteY47" fmla="*/ 736225 h 841755"/>
              <a:gd name="connsiteX48" fmla="*/ 213652 w 626703"/>
              <a:gd name="connsiteY48" fmla="*/ 757385 h 841755"/>
              <a:gd name="connsiteX49" fmla="*/ 221531 w 626703"/>
              <a:gd name="connsiteY49" fmla="*/ 778535 h 841755"/>
              <a:gd name="connsiteX50" fmla="*/ 229433 w 626703"/>
              <a:gd name="connsiteY50" fmla="*/ 799682 h 841755"/>
              <a:gd name="connsiteX51" fmla="*/ 236056 w 626703"/>
              <a:gd name="connsiteY51" fmla="*/ 817370 h 841755"/>
              <a:gd name="connsiteX52" fmla="*/ 237349 w 626703"/>
              <a:gd name="connsiteY52" fmla="*/ 820823 h 841755"/>
              <a:gd name="connsiteX53" fmla="*/ 245287 w 626703"/>
              <a:gd name="connsiteY53" fmla="*/ 841956 h 841755"/>
              <a:gd name="connsiteX54" fmla="*/ 253439 w 626703"/>
              <a:gd name="connsiteY54" fmla="*/ 838952 h 841755"/>
              <a:gd name="connsiteX55" fmla="*/ 259685 w 626703"/>
              <a:gd name="connsiteY55" fmla="*/ 836669 h 841755"/>
              <a:gd name="connsiteX56" fmla="*/ 265056 w 626703"/>
              <a:gd name="connsiteY56" fmla="*/ 834714 h 841755"/>
              <a:gd name="connsiteX57" fmla="*/ 277504 w 626703"/>
              <a:gd name="connsiteY57" fmla="*/ 830230 h 841755"/>
              <a:gd name="connsiteX58" fmla="*/ 299010 w 626703"/>
              <a:gd name="connsiteY58" fmla="*/ 822616 h 841755"/>
              <a:gd name="connsiteX59" fmla="*/ 299023 w 626703"/>
              <a:gd name="connsiteY59" fmla="*/ 822611 h 841755"/>
              <a:gd name="connsiteX60" fmla="*/ 300357 w 626703"/>
              <a:gd name="connsiteY60" fmla="*/ 822144 h 841755"/>
              <a:gd name="connsiteX61" fmla="*/ 308940 w 626703"/>
              <a:gd name="connsiteY61" fmla="*/ 819153 h 841755"/>
              <a:gd name="connsiteX62" fmla="*/ 309906 w 626703"/>
              <a:gd name="connsiteY62" fmla="*/ 818818 h 841755"/>
              <a:gd name="connsiteX63" fmla="*/ 316270 w 626703"/>
              <a:gd name="connsiteY63" fmla="*/ 816621 h 841755"/>
              <a:gd name="connsiteX64" fmla="*/ 336670 w 626703"/>
              <a:gd name="connsiteY64" fmla="*/ 809669 h 841755"/>
              <a:gd name="connsiteX65" fmla="*/ 337931 w 626703"/>
              <a:gd name="connsiteY65" fmla="*/ 809243 h 841755"/>
              <a:gd name="connsiteX66" fmla="*/ 340743 w 626703"/>
              <a:gd name="connsiteY66" fmla="*/ 808299 h 841755"/>
              <a:gd name="connsiteX67" fmla="*/ 340780 w 626703"/>
              <a:gd name="connsiteY67" fmla="*/ 808290 h 841755"/>
              <a:gd name="connsiteX68" fmla="*/ 351961 w 626703"/>
              <a:gd name="connsiteY68" fmla="*/ 804555 h 841755"/>
              <a:gd name="connsiteX69" fmla="*/ 354343 w 626703"/>
              <a:gd name="connsiteY69" fmla="*/ 803770 h 841755"/>
              <a:gd name="connsiteX70" fmla="*/ 367258 w 626703"/>
              <a:gd name="connsiteY70" fmla="*/ 799523 h 841755"/>
              <a:gd name="connsiteX71" fmla="*/ 370347 w 626703"/>
              <a:gd name="connsiteY71" fmla="*/ 798520 h 841755"/>
              <a:gd name="connsiteX72" fmla="*/ 373899 w 626703"/>
              <a:gd name="connsiteY72" fmla="*/ 797367 h 841755"/>
              <a:gd name="connsiteX73" fmla="*/ 382749 w 626703"/>
              <a:gd name="connsiteY73" fmla="*/ 794508 h 841755"/>
              <a:gd name="connsiteX74" fmla="*/ 405879 w 626703"/>
              <a:gd name="connsiteY74" fmla="*/ 787175 h 841755"/>
              <a:gd name="connsiteX75" fmla="*/ 424958 w 626703"/>
              <a:gd name="connsiteY75" fmla="*/ 781267 h 841755"/>
              <a:gd name="connsiteX76" fmla="*/ 424995 w 626703"/>
              <a:gd name="connsiteY76" fmla="*/ 781254 h 841755"/>
              <a:gd name="connsiteX77" fmla="*/ 425099 w 626703"/>
              <a:gd name="connsiteY77" fmla="*/ 781222 h 841755"/>
              <a:gd name="connsiteX78" fmla="*/ 467440 w 626703"/>
              <a:gd name="connsiteY78" fmla="*/ 768548 h 841755"/>
              <a:gd name="connsiteX79" fmla="*/ 475628 w 626703"/>
              <a:gd name="connsiteY79" fmla="*/ 766165 h 841755"/>
              <a:gd name="connsiteX80" fmla="*/ 469581 w 626703"/>
              <a:gd name="connsiteY80" fmla="*/ 745741 h 841755"/>
              <a:gd name="connsiteX81" fmla="*/ 467159 w 626703"/>
              <a:gd name="connsiteY81" fmla="*/ 737541 h 841755"/>
              <a:gd name="connsiteX82" fmla="*/ 467118 w 626703"/>
              <a:gd name="connsiteY82" fmla="*/ 737396 h 841755"/>
              <a:gd name="connsiteX83" fmla="*/ 466692 w 626703"/>
              <a:gd name="connsiteY83" fmla="*/ 735957 h 841755"/>
              <a:gd name="connsiteX84" fmla="*/ 465154 w 626703"/>
              <a:gd name="connsiteY84" fmla="*/ 730757 h 841755"/>
              <a:gd name="connsiteX85" fmla="*/ 465036 w 626703"/>
              <a:gd name="connsiteY85" fmla="*/ 730348 h 841755"/>
              <a:gd name="connsiteX86" fmla="*/ 462872 w 626703"/>
              <a:gd name="connsiteY86" fmla="*/ 723011 h 841755"/>
              <a:gd name="connsiteX87" fmla="*/ 461384 w 626703"/>
              <a:gd name="connsiteY87" fmla="*/ 717974 h 841755"/>
              <a:gd name="connsiteX88" fmla="*/ 458676 w 626703"/>
              <a:gd name="connsiteY88" fmla="*/ 708766 h 841755"/>
              <a:gd name="connsiteX89" fmla="*/ 458631 w 626703"/>
              <a:gd name="connsiteY89" fmla="*/ 708621 h 841755"/>
              <a:gd name="connsiteX90" fmla="*/ 456880 w 626703"/>
              <a:gd name="connsiteY90" fmla="*/ 702677 h 841755"/>
              <a:gd name="connsiteX91" fmla="*/ 456517 w 626703"/>
              <a:gd name="connsiteY91" fmla="*/ 701429 h 841755"/>
              <a:gd name="connsiteX92" fmla="*/ 453555 w 626703"/>
              <a:gd name="connsiteY92" fmla="*/ 691355 h 841755"/>
              <a:gd name="connsiteX93" fmla="*/ 452498 w 626703"/>
              <a:gd name="connsiteY93" fmla="*/ 687756 h 841755"/>
              <a:gd name="connsiteX94" fmla="*/ 451849 w 626703"/>
              <a:gd name="connsiteY94" fmla="*/ 685546 h 841755"/>
              <a:gd name="connsiteX95" fmla="*/ 450175 w 626703"/>
              <a:gd name="connsiteY95" fmla="*/ 679838 h 841755"/>
              <a:gd name="connsiteX96" fmla="*/ 445694 w 626703"/>
              <a:gd name="connsiteY96" fmla="*/ 664554 h 841755"/>
              <a:gd name="connsiteX97" fmla="*/ 444310 w 626703"/>
              <a:gd name="connsiteY97" fmla="*/ 659831 h 841755"/>
              <a:gd name="connsiteX98" fmla="*/ 443961 w 626703"/>
              <a:gd name="connsiteY98" fmla="*/ 658628 h 841755"/>
              <a:gd name="connsiteX99" fmla="*/ 443847 w 626703"/>
              <a:gd name="connsiteY99" fmla="*/ 658247 h 841755"/>
              <a:gd name="connsiteX100" fmla="*/ 441783 w 626703"/>
              <a:gd name="connsiteY100" fmla="*/ 651191 h 841755"/>
              <a:gd name="connsiteX101" fmla="*/ 441742 w 626703"/>
              <a:gd name="connsiteY101" fmla="*/ 651050 h 841755"/>
              <a:gd name="connsiteX102" fmla="*/ 437537 w 626703"/>
              <a:gd name="connsiteY102" fmla="*/ 636651 h 841755"/>
              <a:gd name="connsiteX103" fmla="*/ 430973 w 626703"/>
              <a:gd name="connsiteY103" fmla="*/ 614135 h 841755"/>
              <a:gd name="connsiteX104" fmla="*/ 427889 w 626703"/>
              <a:gd name="connsiteY104" fmla="*/ 603525 h 841755"/>
              <a:gd name="connsiteX105" fmla="*/ 424958 w 626703"/>
              <a:gd name="connsiteY105" fmla="*/ 593442 h 841755"/>
              <a:gd name="connsiteX106" fmla="*/ 422305 w 626703"/>
              <a:gd name="connsiteY106" fmla="*/ 584294 h 841755"/>
              <a:gd name="connsiteX107" fmla="*/ 418694 w 626703"/>
              <a:gd name="connsiteY107" fmla="*/ 571833 h 841755"/>
              <a:gd name="connsiteX108" fmla="*/ 417941 w 626703"/>
              <a:gd name="connsiteY108" fmla="*/ 569238 h 841755"/>
              <a:gd name="connsiteX109" fmla="*/ 438236 w 626703"/>
              <a:gd name="connsiteY109" fmla="*/ 556881 h 841755"/>
              <a:gd name="connsiteX110" fmla="*/ 462913 w 626703"/>
              <a:gd name="connsiteY110" fmla="*/ 541825 h 841755"/>
              <a:gd name="connsiteX111" fmla="*/ 491124 w 626703"/>
              <a:gd name="connsiteY111" fmla="*/ 524173 h 841755"/>
              <a:gd name="connsiteX112" fmla="*/ 502165 w 626703"/>
              <a:gd name="connsiteY112" fmla="*/ 517965 h 841755"/>
              <a:gd name="connsiteX113" fmla="*/ 504928 w 626703"/>
              <a:gd name="connsiteY113" fmla="*/ 516272 h 841755"/>
              <a:gd name="connsiteX114" fmla="*/ 510870 w 626703"/>
              <a:gd name="connsiteY114" fmla="*/ 512683 h 841755"/>
              <a:gd name="connsiteX115" fmla="*/ 514867 w 626703"/>
              <a:gd name="connsiteY115" fmla="*/ 510192 h 841755"/>
              <a:gd name="connsiteX116" fmla="*/ 523821 w 626703"/>
              <a:gd name="connsiteY116" fmla="*/ 504782 h 841755"/>
              <a:gd name="connsiteX117" fmla="*/ 538137 w 626703"/>
              <a:gd name="connsiteY117" fmla="*/ 496088 h 841755"/>
              <a:gd name="connsiteX118" fmla="*/ 550721 w 626703"/>
              <a:gd name="connsiteY118" fmla="*/ 488428 h 841755"/>
              <a:gd name="connsiteX119" fmla="*/ 560878 w 626703"/>
              <a:gd name="connsiteY119" fmla="*/ 482252 h 841755"/>
              <a:gd name="connsiteX120" fmla="*/ 564293 w 626703"/>
              <a:gd name="connsiteY120" fmla="*/ 480129 h 841755"/>
              <a:gd name="connsiteX121" fmla="*/ 567550 w 626703"/>
              <a:gd name="connsiteY121" fmla="*/ 478200 h 841755"/>
              <a:gd name="connsiteX122" fmla="*/ 572858 w 626703"/>
              <a:gd name="connsiteY122" fmla="*/ 474969 h 841755"/>
              <a:gd name="connsiteX123" fmla="*/ 584212 w 626703"/>
              <a:gd name="connsiteY123" fmla="*/ 468053 h 841755"/>
              <a:gd name="connsiteX124" fmla="*/ 590812 w 626703"/>
              <a:gd name="connsiteY124" fmla="*/ 464069 h 841755"/>
              <a:gd name="connsiteX125" fmla="*/ 593924 w 626703"/>
              <a:gd name="connsiteY125" fmla="*/ 462073 h 841755"/>
              <a:gd name="connsiteX126" fmla="*/ 600429 w 626703"/>
              <a:gd name="connsiteY126" fmla="*/ 458238 h 841755"/>
              <a:gd name="connsiteX127" fmla="*/ 601695 w 626703"/>
              <a:gd name="connsiteY127" fmla="*/ 457435 h 841755"/>
              <a:gd name="connsiteX128" fmla="*/ 615757 w 626703"/>
              <a:gd name="connsiteY128" fmla="*/ 448908 h 841755"/>
              <a:gd name="connsiteX129" fmla="*/ 627256 w 626703"/>
              <a:gd name="connsiteY129" fmla="*/ 441929 h 841755"/>
              <a:gd name="connsiteX130" fmla="*/ 625097 w 626703"/>
              <a:gd name="connsiteY130" fmla="*/ 432114 h 841755"/>
              <a:gd name="connsiteX131" fmla="*/ 624371 w 626703"/>
              <a:gd name="connsiteY131" fmla="*/ 428824 h 841755"/>
              <a:gd name="connsiteX132" fmla="*/ 624362 w 626703"/>
              <a:gd name="connsiteY132" fmla="*/ 428779 h 841755"/>
              <a:gd name="connsiteX133" fmla="*/ 624299 w 626703"/>
              <a:gd name="connsiteY133" fmla="*/ 428484 h 841755"/>
              <a:gd name="connsiteX134" fmla="*/ 622915 w 626703"/>
              <a:gd name="connsiteY134" fmla="*/ 422199 h 841755"/>
              <a:gd name="connsiteX135" fmla="*/ 622688 w 626703"/>
              <a:gd name="connsiteY135" fmla="*/ 421178 h 841755"/>
              <a:gd name="connsiteX136" fmla="*/ 622434 w 626703"/>
              <a:gd name="connsiteY136" fmla="*/ 420007 h 841755"/>
              <a:gd name="connsiteX137" fmla="*/ 619155 w 626703"/>
              <a:gd name="connsiteY137" fmla="*/ 405078 h 841755"/>
              <a:gd name="connsiteX138" fmla="*/ 618842 w 626703"/>
              <a:gd name="connsiteY138" fmla="*/ 403639 h 841755"/>
              <a:gd name="connsiteX139" fmla="*/ 618520 w 626703"/>
              <a:gd name="connsiteY139" fmla="*/ 402178 h 841755"/>
              <a:gd name="connsiteX140" fmla="*/ 616982 w 626703"/>
              <a:gd name="connsiteY140" fmla="*/ 395162 h 841755"/>
              <a:gd name="connsiteX141" fmla="*/ 615076 w 626703"/>
              <a:gd name="connsiteY141" fmla="*/ 386463 h 841755"/>
              <a:gd name="connsiteX142" fmla="*/ 615004 w 626703"/>
              <a:gd name="connsiteY142" fmla="*/ 386122 h 841755"/>
              <a:gd name="connsiteX143" fmla="*/ 614927 w 626703"/>
              <a:gd name="connsiteY143" fmla="*/ 385781 h 841755"/>
              <a:gd name="connsiteX144" fmla="*/ 614423 w 626703"/>
              <a:gd name="connsiteY144" fmla="*/ 383467 h 841755"/>
              <a:gd name="connsiteX145" fmla="*/ 613398 w 626703"/>
              <a:gd name="connsiteY145" fmla="*/ 378789 h 841755"/>
              <a:gd name="connsiteX146" fmla="*/ 613362 w 626703"/>
              <a:gd name="connsiteY146" fmla="*/ 378618 h 841755"/>
              <a:gd name="connsiteX147" fmla="*/ 613162 w 626703"/>
              <a:gd name="connsiteY147" fmla="*/ 377717 h 841755"/>
              <a:gd name="connsiteX148" fmla="*/ 613003 w 626703"/>
              <a:gd name="connsiteY148" fmla="*/ 376986 h 841755"/>
              <a:gd name="connsiteX149" fmla="*/ 611252 w 626703"/>
              <a:gd name="connsiteY149" fmla="*/ 368971 h 841755"/>
              <a:gd name="connsiteX150" fmla="*/ 610853 w 626703"/>
              <a:gd name="connsiteY150" fmla="*/ 367144 h 841755"/>
              <a:gd name="connsiteX151" fmla="*/ 610586 w 626703"/>
              <a:gd name="connsiteY151" fmla="*/ 365925 h 841755"/>
              <a:gd name="connsiteX152" fmla="*/ 608699 w 626703"/>
              <a:gd name="connsiteY152" fmla="*/ 357276 h 841755"/>
              <a:gd name="connsiteX153" fmla="*/ 606127 w 626703"/>
              <a:gd name="connsiteY153" fmla="*/ 345459 h 841755"/>
              <a:gd name="connsiteX154" fmla="*/ 604906 w 626703"/>
              <a:gd name="connsiteY154" fmla="*/ 339855 h 841755"/>
              <a:gd name="connsiteX155" fmla="*/ 604625 w 626703"/>
              <a:gd name="connsiteY155" fmla="*/ 338563 h 841755"/>
              <a:gd name="connsiteX156" fmla="*/ 603350 w 626703"/>
              <a:gd name="connsiteY156" fmla="*/ 332715 h 841755"/>
              <a:gd name="connsiteX157" fmla="*/ 601137 w 626703"/>
              <a:gd name="connsiteY157" fmla="*/ 322530 h 841755"/>
              <a:gd name="connsiteX158" fmla="*/ 601123 w 626703"/>
              <a:gd name="connsiteY158" fmla="*/ 322456 h 841755"/>
              <a:gd name="connsiteX159" fmla="*/ 601105 w 626703"/>
              <a:gd name="connsiteY159" fmla="*/ 322383 h 841755"/>
              <a:gd name="connsiteX160" fmla="*/ 598497 w 626703"/>
              <a:gd name="connsiteY160" fmla="*/ 310370 h 841755"/>
              <a:gd name="connsiteX161" fmla="*/ 596913 w 626703"/>
              <a:gd name="connsiteY161" fmla="*/ 303059 h 841755"/>
              <a:gd name="connsiteX162" fmla="*/ 585990 w 626703"/>
              <a:gd name="connsiteY162" fmla="*/ 297357 h 841755"/>
              <a:gd name="connsiteX163" fmla="*/ 585537 w 626703"/>
              <a:gd name="connsiteY163" fmla="*/ 297125 h 841755"/>
              <a:gd name="connsiteX164" fmla="*/ 585047 w 626703"/>
              <a:gd name="connsiteY164" fmla="*/ 296875 h 841755"/>
              <a:gd name="connsiteX165" fmla="*/ 576523 w 626703"/>
              <a:gd name="connsiteY165" fmla="*/ 292324 h 841755"/>
              <a:gd name="connsiteX166" fmla="*/ 575276 w 626703"/>
              <a:gd name="connsiteY166" fmla="*/ 291759 h 841755"/>
              <a:gd name="connsiteX167" fmla="*/ 574695 w 626703"/>
              <a:gd name="connsiteY167" fmla="*/ 291454 h 841755"/>
              <a:gd name="connsiteX168" fmla="*/ 557448 w 626703"/>
              <a:gd name="connsiteY168" fmla="*/ 282418 h 841755"/>
              <a:gd name="connsiteX169" fmla="*/ 557385 w 626703"/>
              <a:gd name="connsiteY169" fmla="*/ 277676 h 841755"/>
              <a:gd name="connsiteX170" fmla="*/ 557371 w 626703"/>
              <a:gd name="connsiteY170" fmla="*/ 277270 h 841755"/>
              <a:gd name="connsiteX171" fmla="*/ 557362 w 626703"/>
              <a:gd name="connsiteY171" fmla="*/ 276607 h 841755"/>
              <a:gd name="connsiteX172" fmla="*/ 557067 w 626703"/>
              <a:gd name="connsiteY172" fmla="*/ 258727 h 841755"/>
              <a:gd name="connsiteX173" fmla="*/ 557008 w 626703"/>
              <a:gd name="connsiteY173" fmla="*/ 251456 h 841755"/>
              <a:gd name="connsiteX174" fmla="*/ 550022 w 626703"/>
              <a:gd name="connsiteY174" fmla="*/ 249759 h 841755"/>
              <a:gd name="connsiteX175" fmla="*/ 549115 w 626703"/>
              <a:gd name="connsiteY175" fmla="*/ 249528 h 841755"/>
              <a:gd name="connsiteX176" fmla="*/ 516277 w 626703"/>
              <a:gd name="connsiteY176" fmla="*/ 241504 h 841755"/>
              <a:gd name="connsiteX177" fmla="*/ 504007 w 626703"/>
              <a:gd name="connsiteY177" fmla="*/ 238246 h 841755"/>
              <a:gd name="connsiteX178" fmla="*/ 485771 w 626703"/>
              <a:gd name="connsiteY178" fmla="*/ 244874 h 841755"/>
              <a:gd name="connsiteX179" fmla="*/ 473505 w 626703"/>
              <a:gd name="connsiteY179" fmla="*/ 238438 h 841755"/>
              <a:gd name="connsiteX180" fmla="*/ 468493 w 626703"/>
              <a:gd name="connsiteY180" fmla="*/ 235789 h 841755"/>
              <a:gd name="connsiteX181" fmla="*/ 467640 w 626703"/>
              <a:gd name="connsiteY181" fmla="*/ 235357 h 841755"/>
              <a:gd name="connsiteX182" fmla="*/ 463739 w 626703"/>
              <a:gd name="connsiteY182" fmla="*/ 233313 h 841755"/>
              <a:gd name="connsiteX183" fmla="*/ 463612 w 626703"/>
              <a:gd name="connsiteY183" fmla="*/ 233242 h 841755"/>
              <a:gd name="connsiteX184" fmla="*/ 463448 w 626703"/>
              <a:gd name="connsiteY184" fmla="*/ 233178 h 841755"/>
              <a:gd name="connsiteX185" fmla="*/ 456032 w 626703"/>
              <a:gd name="connsiteY185" fmla="*/ 229774 h 841755"/>
              <a:gd name="connsiteX186" fmla="*/ 434974 w 626703"/>
              <a:gd name="connsiteY186" fmla="*/ 218183 h 841755"/>
              <a:gd name="connsiteX187" fmla="*/ 429545 w 626703"/>
              <a:gd name="connsiteY187" fmla="*/ 196391 h 841755"/>
              <a:gd name="connsiteX188" fmla="*/ 427549 w 626703"/>
              <a:gd name="connsiteY188" fmla="*/ 188351 h 841755"/>
              <a:gd name="connsiteX189" fmla="*/ 421252 w 626703"/>
              <a:gd name="connsiteY189" fmla="*/ 162972 h 841755"/>
              <a:gd name="connsiteX190" fmla="*/ 418735 w 626703"/>
              <a:gd name="connsiteY190" fmla="*/ 152801 h 841755"/>
              <a:gd name="connsiteX191" fmla="*/ 414992 w 626703"/>
              <a:gd name="connsiteY191" fmla="*/ 137664 h 841755"/>
              <a:gd name="connsiteX192" fmla="*/ 413350 w 626703"/>
              <a:gd name="connsiteY192" fmla="*/ 131004 h 841755"/>
              <a:gd name="connsiteX193" fmla="*/ 404409 w 626703"/>
              <a:gd name="connsiteY193" fmla="*/ 94673 h 841755"/>
              <a:gd name="connsiteX194" fmla="*/ 463870 w 626703"/>
              <a:gd name="connsiteY194" fmla="*/ 78050 h 841755"/>
              <a:gd name="connsiteX195" fmla="*/ 457243 w 626703"/>
              <a:gd name="connsiteY195" fmla="*/ 71755 h 841755"/>
              <a:gd name="connsiteX196" fmla="*/ 449649 w 626703"/>
              <a:gd name="connsiteY196" fmla="*/ 64594 h 841755"/>
              <a:gd name="connsiteX197" fmla="*/ 439329 w 626703"/>
              <a:gd name="connsiteY197" fmla="*/ 54457 h 841755"/>
              <a:gd name="connsiteX198" fmla="*/ 435074 w 626703"/>
              <a:gd name="connsiteY198" fmla="*/ 50637 h 841755"/>
              <a:gd name="connsiteX199" fmla="*/ 420604 w 626703"/>
              <a:gd name="connsiteY199" fmla="*/ 37194 h 841755"/>
              <a:gd name="connsiteX200" fmla="*/ 414657 w 626703"/>
              <a:gd name="connsiteY200" fmla="*/ 31539 h 841755"/>
              <a:gd name="connsiteX201" fmla="*/ 381343 w 626703"/>
              <a:gd name="connsiteY201" fmla="*/ 201 h 841755"/>
              <a:gd name="connsiteX202" fmla="*/ 351893 w 626703"/>
              <a:gd name="connsiteY202" fmla="*/ 12549 h 841755"/>
              <a:gd name="connsiteX203" fmla="*/ 339986 w 626703"/>
              <a:gd name="connsiteY203" fmla="*/ 17611 h 841755"/>
              <a:gd name="connsiteX204" fmla="*/ 326268 w 626703"/>
              <a:gd name="connsiteY204" fmla="*/ 23554 h 841755"/>
              <a:gd name="connsiteX205" fmla="*/ 298688 w 626703"/>
              <a:gd name="connsiteY205" fmla="*/ 35257 h 841755"/>
              <a:gd name="connsiteX206" fmla="*/ 268241 w 626703"/>
              <a:gd name="connsiteY206" fmla="*/ 48012 h 841755"/>
              <a:gd name="connsiteX207" fmla="*/ 244285 w 626703"/>
              <a:gd name="connsiteY207" fmla="*/ 58428 h 841755"/>
              <a:gd name="connsiteX208" fmla="*/ 236242 w 626703"/>
              <a:gd name="connsiteY208" fmla="*/ 62005 h 841755"/>
              <a:gd name="connsiteX209" fmla="*/ 216868 w 626703"/>
              <a:gd name="connsiteY209" fmla="*/ 70113 h 84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626703" h="841755">
                <a:moveTo>
                  <a:pt x="216868" y="70113"/>
                </a:moveTo>
                <a:lnTo>
                  <a:pt x="172435" y="89010"/>
                </a:lnTo>
                <a:lnTo>
                  <a:pt x="162501" y="93321"/>
                </a:lnTo>
                <a:lnTo>
                  <a:pt x="161567" y="93612"/>
                </a:lnTo>
                <a:lnTo>
                  <a:pt x="136146" y="104437"/>
                </a:lnTo>
                <a:lnTo>
                  <a:pt x="108338" y="116525"/>
                </a:lnTo>
                <a:lnTo>
                  <a:pt x="553" y="162889"/>
                </a:lnTo>
                <a:lnTo>
                  <a:pt x="15278" y="205470"/>
                </a:lnTo>
                <a:lnTo>
                  <a:pt x="22672" y="226755"/>
                </a:lnTo>
                <a:lnTo>
                  <a:pt x="30084" y="248037"/>
                </a:lnTo>
                <a:lnTo>
                  <a:pt x="37514" y="269314"/>
                </a:lnTo>
                <a:lnTo>
                  <a:pt x="44963" y="290588"/>
                </a:lnTo>
                <a:lnTo>
                  <a:pt x="46922" y="296166"/>
                </a:lnTo>
                <a:lnTo>
                  <a:pt x="52434" y="311858"/>
                </a:lnTo>
                <a:lnTo>
                  <a:pt x="55999" y="321995"/>
                </a:lnTo>
                <a:lnTo>
                  <a:pt x="56027" y="322065"/>
                </a:lnTo>
                <a:lnTo>
                  <a:pt x="59923" y="333123"/>
                </a:lnTo>
                <a:lnTo>
                  <a:pt x="61774" y="338368"/>
                </a:lnTo>
                <a:lnTo>
                  <a:pt x="67431" y="354384"/>
                </a:lnTo>
                <a:lnTo>
                  <a:pt x="71368" y="365509"/>
                </a:lnTo>
                <a:lnTo>
                  <a:pt x="71586" y="366123"/>
                </a:lnTo>
                <a:lnTo>
                  <a:pt x="74956" y="375641"/>
                </a:lnTo>
                <a:lnTo>
                  <a:pt x="82505" y="396891"/>
                </a:lnTo>
                <a:lnTo>
                  <a:pt x="86501" y="408132"/>
                </a:lnTo>
                <a:lnTo>
                  <a:pt x="90066" y="418142"/>
                </a:lnTo>
                <a:lnTo>
                  <a:pt x="92090" y="423805"/>
                </a:lnTo>
                <a:lnTo>
                  <a:pt x="97651" y="439383"/>
                </a:lnTo>
                <a:lnTo>
                  <a:pt x="105254" y="460620"/>
                </a:lnTo>
                <a:lnTo>
                  <a:pt x="112875" y="481853"/>
                </a:lnTo>
                <a:lnTo>
                  <a:pt x="120514" y="503081"/>
                </a:lnTo>
                <a:lnTo>
                  <a:pt x="128175" y="524304"/>
                </a:lnTo>
                <a:lnTo>
                  <a:pt x="135851" y="545523"/>
                </a:lnTo>
                <a:lnTo>
                  <a:pt x="141820" y="561973"/>
                </a:lnTo>
                <a:lnTo>
                  <a:pt x="143549" y="566737"/>
                </a:lnTo>
                <a:lnTo>
                  <a:pt x="151265" y="587943"/>
                </a:lnTo>
                <a:lnTo>
                  <a:pt x="158999" y="609143"/>
                </a:lnTo>
                <a:lnTo>
                  <a:pt x="162347" y="618305"/>
                </a:lnTo>
                <a:lnTo>
                  <a:pt x="166747" y="630339"/>
                </a:lnTo>
                <a:lnTo>
                  <a:pt x="167196" y="631565"/>
                </a:lnTo>
                <a:lnTo>
                  <a:pt x="174522" y="651526"/>
                </a:lnTo>
                <a:lnTo>
                  <a:pt x="181462" y="670404"/>
                </a:lnTo>
                <a:lnTo>
                  <a:pt x="182311" y="672713"/>
                </a:lnTo>
                <a:lnTo>
                  <a:pt x="183386" y="675631"/>
                </a:lnTo>
                <a:lnTo>
                  <a:pt x="190118" y="693892"/>
                </a:lnTo>
                <a:lnTo>
                  <a:pt x="193574" y="703253"/>
                </a:lnTo>
                <a:lnTo>
                  <a:pt x="197915" y="714992"/>
                </a:lnTo>
                <a:lnTo>
                  <a:pt x="197943" y="715060"/>
                </a:lnTo>
                <a:lnTo>
                  <a:pt x="205786" y="736225"/>
                </a:lnTo>
                <a:lnTo>
                  <a:pt x="213652" y="757385"/>
                </a:lnTo>
                <a:lnTo>
                  <a:pt x="221531" y="778535"/>
                </a:lnTo>
                <a:lnTo>
                  <a:pt x="229433" y="799682"/>
                </a:lnTo>
                <a:lnTo>
                  <a:pt x="236056" y="817370"/>
                </a:lnTo>
                <a:lnTo>
                  <a:pt x="237349" y="820823"/>
                </a:lnTo>
                <a:lnTo>
                  <a:pt x="245287" y="841956"/>
                </a:lnTo>
                <a:lnTo>
                  <a:pt x="253439" y="838952"/>
                </a:lnTo>
                <a:lnTo>
                  <a:pt x="259685" y="836669"/>
                </a:lnTo>
                <a:lnTo>
                  <a:pt x="265056" y="834714"/>
                </a:lnTo>
                <a:lnTo>
                  <a:pt x="277504" y="830230"/>
                </a:lnTo>
                <a:lnTo>
                  <a:pt x="299010" y="822616"/>
                </a:lnTo>
                <a:lnTo>
                  <a:pt x="299023" y="822611"/>
                </a:lnTo>
                <a:lnTo>
                  <a:pt x="300357" y="822144"/>
                </a:lnTo>
                <a:lnTo>
                  <a:pt x="308940" y="819153"/>
                </a:lnTo>
                <a:lnTo>
                  <a:pt x="309906" y="818818"/>
                </a:lnTo>
                <a:lnTo>
                  <a:pt x="316270" y="816621"/>
                </a:lnTo>
                <a:lnTo>
                  <a:pt x="336670" y="809669"/>
                </a:lnTo>
                <a:lnTo>
                  <a:pt x="337931" y="809243"/>
                </a:lnTo>
                <a:lnTo>
                  <a:pt x="340743" y="808299"/>
                </a:lnTo>
                <a:lnTo>
                  <a:pt x="340780" y="808290"/>
                </a:lnTo>
                <a:lnTo>
                  <a:pt x="351961" y="804555"/>
                </a:lnTo>
                <a:lnTo>
                  <a:pt x="354343" y="803770"/>
                </a:lnTo>
                <a:lnTo>
                  <a:pt x="367258" y="799523"/>
                </a:lnTo>
                <a:lnTo>
                  <a:pt x="370347" y="798520"/>
                </a:lnTo>
                <a:lnTo>
                  <a:pt x="373899" y="797367"/>
                </a:lnTo>
                <a:lnTo>
                  <a:pt x="382749" y="794508"/>
                </a:lnTo>
                <a:lnTo>
                  <a:pt x="405879" y="787175"/>
                </a:lnTo>
                <a:lnTo>
                  <a:pt x="424958" y="781267"/>
                </a:lnTo>
                <a:lnTo>
                  <a:pt x="424995" y="781254"/>
                </a:lnTo>
                <a:lnTo>
                  <a:pt x="425099" y="781222"/>
                </a:lnTo>
                <a:lnTo>
                  <a:pt x="467440" y="768548"/>
                </a:lnTo>
                <a:lnTo>
                  <a:pt x="475628" y="766165"/>
                </a:lnTo>
                <a:lnTo>
                  <a:pt x="469581" y="745741"/>
                </a:lnTo>
                <a:lnTo>
                  <a:pt x="467159" y="737541"/>
                </a:lnTo>
                <a:lnTo>
                  <a:pt x="467118" y="737396"/>
                </a:lnTo>
                <a:lnTo>
                  <a:pt x="466692" y="735957"/>
                </a:lnTo>
                <a:lnTo>
                  <a:pt x="465154" y="730757"/>
                </a:lnTo>
                <a:lnTo>
                  <a:pt x="465036" y="730348"/>
                </a:lnTo>
                <a:lnTo>
                  <a:pt x="462872" y="723011"/>
                </a:lnTo>
                <a:lnTo>
                  <a:pt x="461384" y="717974"/>
                </a:lnTo>
                <a:lnTo>
                  <a:pt x="458676" y="708766"/>
                </a:lnTo>
                <a:lnTo>
                  <a:pt x="458631" y="708621"/>
                </a:lnTo>
                <a:lnTo>
                  <a:pt x="456880" y="702677"/>
                </a:lnTo>
                <a:lnTo>
                  <a:pt x="456517" y="701429"/>
                </a:lnTo>
                <a:lnTo>
                  <a:pt x="453555" y="691355"/>
                </a:lnTo>
                <a:lnTo>
                  <a:pt x="452498" y="687756"/>
                </a:lnTo>
                <a:lnTo>
                  <a:pt x="451849" y="685546"/>
                </a:lnTo>
                <a:lnTo>
                  <a:pt x="450175" y="679838"/>
                </a:lnTo>
                <a:lnTo>
                  <a:pt x="445694" y="664554"/>
                </a:lnTo>
                <a:lnTo>
                  <a:pt x="444310" y="659831"/>
                </a:lnTo>
                <a:lnTo>
                  <a:pt x="443961" y="658628"/>
                </a:lnTo>
                <a:lnTo>
                  <a:pt x="443847" y="658247"/>
                </a:lnTo>
                <a:lnTo>
                  <a:pt x="441783" y="651191"/>
                </a:lnTo>
                <a:lnTo>
                  <a:pt x="441742" y="651050"/>
                </a:lnTo>
                <a:lnTo>
                  <a:pt x="437537" y="636651"/>
                </a:lnTo>
                <a:lnTo>
                  <a:pt x="430973" y="614135"/>
                </a:lnTo>
                <a:lnTo>
                  <a:pt x="427889" y="603525"/>
                </a:lnTo>
                <a:lnTo>
                  <a:pt x="424958" y="593442"/>
                </a:lnTo>
                <a:lnTo>
                  <a:pt x="422305" y="584294"/>
                </a:lnTo>
                <a:lnTo>
                  <a:pt x="418694" y="571833"/>
                </a:lnTo>
                <a:lnTo>
                  <a:pt x="417941" y="569238"/>
                </a:lnTo>
                <a:lnTo>
                  <a:pt x="438236" y="556881"/>
                </a:lnTo>
                <a:lnTo>
                  <a:pt x="462913" y="541825"/>
                </a:lnTo>
                <a:lnTo>
                  <a:pt x="491124" y="524173"/>
                </a:lnTo>
                <a:lnTo>
                  <a:pt x="502165" y="517965"/>
                </a:lnTo>
                <a:lnTo>
                  <a:pt x="504928" y="516272"/>
                </a:lnTo>
                <a:lnTo>
                  <a:pt x="510870" y="512683"/>
                </a:lnTo>
                <a:lnTo>
                  <a:pt x="514867" y="510192"/>
                </a:lnTo>
                <a:lnTo>
                  <a:pt x="523821" y="504782"/>
                </a:lnTo>
                <a:lnTo>
                  <a:pt x="538137" y="496088"/>
                </a:lnTo>
                <a:lnTo>
                  <a:pt x="550721" y="488428"/>
                </a:lnTo>
                <a:lnTo>
                  <a:pt x="560878" y="482252"/>
                </a:lnTo>
                <a:lnTo>
                  <a:pt x="564293" y="480129"/>
                </a:lnTo>
                <a:lnTo>
                  <a:pt x="567550" y="478200"/>
                </a:lnTo>
                <a:lnTo>
                  <a:pt x="572858" y="474969"/>
                </a:lnTo>
                <a:lnTo>
                  <a:pt x="584212" y="468053"/>
                </a:lnTo>
                <a:lnTo>
                  <a:pt x="590812" y="464069"/>
                </a:lnTo>
                <a:lnTo>
                  <a:pt x="593924" y="462073"/>
                </a:lnTo>
                <a:lnTo>
                  <a:pt x="600429" y="458238"/>
                </a:lnTo>
                <a:lnTo>
                  <a:pt x="601695" y="457435"/>
                </a:lnTo>
                <a:lnTo>
                  <a:pt x="615757" y="448908"/>
                </a:lnTo>
                <a:lnTo>
                  <a:pt x="627256" y="441929"/>
                </a:lnTo>
                <a:lnTo>
                  <a:pt x="625097" y="432114"/>
                </a:lnTo>
                <a:lnTo>
                  <a:pt x="624371" y="428824"/>
                </a:lnTo>
                <a:lnTo>
                  <a:pt x="624362" y="428779"/>
                </a:lnTo>
                <a:lnTo>
                  <a:pt x="624299" y="428484"/>
                </a:lnTo>
                <a:lnTo>
                  <a:pt x="622915" y="422199"/>
                </a:lnTo>
                <a:lnTo>
                  <a:pt x="622688" y="421178"/>
                </a:lnTo>
                <a:lnTo>
                  <a:pt x="622434" y="420007"/>
                </a:lnTo>
                <a:lnTo>
                  <a:pt x="619155" y="405078"/>
                </a:lnTo>
                <a:lnTo>
                  <a:pt x="618842" y="403639"/>
                </a:lnTo>
                <a:lnTo>
                  <a:pt x="618520" y="402178"/>
                </a:lnTo>
                <a:lnTo>
                  <a:pt x="616982" y="395162"/>
                </a:lnTo>
                <a:lnTo>
                  <a:pt x="615076" y="386463"/>
                </a:lnTo>
                <a:lnTo>
                  <a:pt x="615004" y="386122"/>
                </a:lnTo>
                <a:lnTo>
                  <a:pt x="614927" y="385781"/>
                </a:lnTo>
                <a:lnTo>
                  <a:pt x="614423" y="383467"/>
                </a:lnTo>
                <a:lnTo>
                  <a:pt x="613398" y="378789"/>
                </a:lnTo>
                <a:lnTo>
                  <a:pt x="613362" y="378618"/>
                </a:lnTo>
                <a:lnTo>
                  <a:pt x="613162" y="377717"/>
                </a:lnTo>
                <a:lnTo>
                  <a:pt x="613003" y="376986"/>
                </a:lnTo>
                <a:lnTo>
                  <a:pt x="611252" y="368971"/>
                </a:lnTo>
                <a:lnTo>
                  <a:pt x="610853" y="367144"/>
                </a:lnTo>
                <a:lnTo>
                  <a:pt x="610586" y="365925"/>
                </a:lnTo>
                <a:lnTo>
                  <a:pt x="608699" y="357276"/>
                </a:lnTo>
                <a:lnTo>
                  <a:pt x="606127" y="345459"/>
                </a:lnTo>
                <a:lnTo>
                  <a:pt x="604906" y="339855"/>
                </a:lnTo>
                <a:lnTo>
                  <a:pt x="604625" y="338563"/>
                </a:lnTo>
                <a:lnTo>
                  <a:pt x="603350" y="332715"/>
                </a:lnTo>
                <a:lnTo>
                  <a:pt x="601137" y="322530"/>
                </a:lnTo>
                <a:lnTo>
                  <a:pt x="601123" y="322456"/>
                </a:lnTo>
                <a:lnTo>
                  <a:pt x="601105" y="322383"/>
                </a:lnTo>
                <a:lnTo>
                  <a:pt x="598497" y="310370"/>
                </a:lnTo>
                <a:lnTo>
                  <a:pt x="596913" y="303059"/>
                </a:lnTo>
                <a:lnTo>
                  <a:pt x="585990" y="297357"/>
                </a:lnTo>
                <a:lnTo>
                  <a:pt x="585537" y="297125"/>
                </a:lnTo>
                <a:lnTo>
                  <a:pt x="585047" y="296875"/>
                </a:lnTo>
                <a:lnTo>
                  <a:pt x="576523" y="292324"/>
                </a:lnTo>
                <a:lnTo>
                  <a:pt x="575276" y="291759"/>
                </a:lnTo>
                <a:lnTo>
                  <a:pt x="574695" y="291454"/>
                </a:lnTo>
                <a:lnTo>
                  <a:pt x="557448" y="282418"/>
                </a:lnTo>
                <a:lnTo>
                  <a:pt x="557385" y="277676"/>
                </a:lnTo>
                <a:lnTo>
                  <a:pt x="557371" y="277270"/>
                </a:lnTo>
                <a:lnTo>
                  <a:pt x="557362" y="276607"/>
                </a:lnTo>
                <a:lnTo>
                  <a:pt x="557067" y="258727"/>
                </a:lnTo>
                <a:lnTo>
                  <a:pt x="557008" y="251456"/>
                </a:lnTo>
                <a:lnTo>
                  <a:pt x="550022" y="249759"/>
                </a:lnTo>
                <a:lnTo>
                  <a:pt x="549115" y="249528"/>
                </a:lnTo>
                <a:lnTo>
                  <a:pt x="516277" y="241504"/>
                </a:lnTo>
                <a:lnTo>
                  <a:pt x="504007" y="238246"/>
                </a:lnTo>
                <a:lnTo>
                  <a:pt x="485771" y="244874"/>
                </a:lnTo>
                <a:lnTo>
                  <a:pt x="473505" y="238438"/>
                </a:lnTo>
                <a:lnTo>
                  <a:pt x="468493" y="235789"/>
                </a:lnTo>
                <a:lnTo>
                  <a:pt x="467640" y="235357"/>
                </a:lnTo>
                <a:lnTo>
                  <a:pt x="463739" y="233313"/>
                </a:lnTo>
                <a:lnTo>
                  <a:pt x="463612" y="233242"/>
                </a:lnTo>
                <a:lnTo>
                  <a:pt x="463448" y="233178"/>
                </a:lnTo>
                <a:lnTo>
                  <a:pt x="456032" y="229774"/>
                </a:lnTo>
                <a:lnTo>
                  <a:pt x="434974" y="218183"/>
                </a:lnTo>
                <a:lnTo>
                  <a:pt x="429545" y="196391"/>
                </a:lnTo>
                <a:lnTo>
                  <a:pt x="427549" y="188351"/>
                </a:lnTo>
                <a:lnTo>
                  <a:pt x="421252" y="162972"/>
                </a:lnTo>
                <a:lnTo>
                  <a:pt x="418735" y="152801"/>
                </a:lnTo>
                <a:lnTo>
                  <a:pt x="414992" y="137664"/>
                </a:lnTo>
                <a:lnTo>
                  <a:pt x="413350" y="131004"/>
                </a:lnTo>
                <a:lnTo>
                  <a:pt x="404409" y="94673"/>
                </a:lnTo>
                <a:lnTo>
                  <a:pt x="463870" y="78050"/>
                </a:lnTo>
                <a:lnTo>
                  <a:pt x="457243" y="71755"/>
                </a:lnTo>
                <a:lnTo>
                  <a:pt x="449649" y="64594"/>
                </a:lnTo>
                <a:lnTo>
                  <a:pt x="439329" y="54457"/>
                </a:lnTo>
                <a:lnTo>
                  <a:pt x="435074" y="50637"/>
                </a:lnTo>
                <a:lnTo>
                  <a:pt x="420604" y="37194"/>
                </a:lnTo>
                <a:lnTo>
                  <a:pt x="414657" y="31539"/>
                </a:lnTo>
                <a:lnTo>
                  <a:pt x="381343" y="201"/>
                </a:lnTo>
                <a:lnTo>
                  <a:pt x="351893" y="12549"/>
                </a:lnTo>
                <a:lnTo>
                  <a:pt x="339986" y="17611"/>
                </a:lnTo>
                <a:lnTo>
                  <a:pt x="326268" y="23554"/>
                </a:lnTo>
                <a:lnTo>
                  <a:pt x="298688" y="35257"/>
                </a:lnTo>
                <a:lnTo>
                  <a:pt x="268241" y="48012"/>
                </a:lnTo>
                <a:lnTo>
                  <a:pt x="244285" y="58428"/>
                </a:lnTo>
                <a:lnTo>
                  <a:pt x="236242" y="62005"/>
                </a:lnTo>
                <a:lnTo>
                  <a:pt x="216868" y="701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6D208EAF-5F06-2734-239B-F80E8F34B7F0}"/>
              </a:ext>
            </a:extLst>
          </p:cNvPr>
          <p:cNvSpPr>
            <a:spLocks/>
          </p:cNvSpPr>
          <p:nvPr/>
        </p:nvSpPr>
        <p:spPr>
          <a:xfrm flipV="1">
            <a:off x="5068503" y="3454689"/>
            <a:ext cx="284462" cy="299781"/>
          </a:xfrm>
          <a:custGeom>
            <a:avLst/>
            <a:gdLst>
              <a:gd name="connsiteX0" fmla="*/ 73394 w 193718"/>
              <a:gd name="connsiteY0" fmla="*/ 9750 h 204150"/>
              <a:gd name="connsiteX1" fmla="*/ 50747 w 193718"/>
              <a:gd name="connsiteY1" fmla="*/ 11625 h 204150"/>
              <a:gd name="connsiteX2" fmla="*/ 41554 w 193718"/>
              <a:gd name="connsiteY2" fmla="*/ 37821 h 204150"/>
              <a:gd name="connsiteX3" fmla="*/ 20870 w 193718"/>
              <a:gd name="connsiteY3" fmla="*/ 106740 h 204150"/>
              <a:gd name="connsiteX4" fmla="*/ 10344 w 193718"/>
              <a:gd name="connsiteY4" fmla="*/ 145484 h 204150"/>
              <a:gd name="connsiteX5" fmla="*/ 463 w 193718"/>
              <a:gd name="connsiteY5" fmla="*/ 182322 h 204150"/>
              <a:gd name="connsiteX6" fmla="*/ 13550 w 193718"/>
              <a:gd name="connsiteY6" fmla="*/ 204560 h 204150"/>
              <a:gd name="connsiteX7" fmla="*/ 20066 w 193718"/>
              <a:gd name="connsiteY7" fmla="*/ 193869 h 204150"/>
              <a:gd name="connsiteX8" fmla="*/ 20742 w 193718"/>
              <a:gd name="connsiteY8" fmla="*/ 192731 h 204150"/>
              <a:gd name="connsiteX9" fmla="*/ 25857 w 193718"/>
              <a:gd name="connsiteY9" fmla="*/ 184334 h 204150"/>
              <a:gd name="connsiteX10" fmla="*/ 28885 w 193718"/>
              <a:gd name="connsiteY10" fmla="*/ 179358 h 204150"/>
              <a:gd name="connsiteX11" fmla="*/ 31196 w 193718"/>
              <a:gd name="connsiteY11" fmla="*/ 175600 h 204150"/>
              <a:gd name="connsiteX12" fmla="*/ 31675 w 193718"/>
              <a:gd name="connsiteY12" fmla="*/ 174807 h 204150"/>
              <a:gd name="connsiteX13" fmla="*/ 36601 w 193718"/>
              <a:gd name="connsiteY13" fmla="*/ 166769 h 204150"/>
              <a:gd name="connsiteX14" fmla="*/ 39112 w 193718"/>
              <a:gd name="connsiteY14" fmla="*/ 159058 h 204150"/>
              <a:gd name="connsiteX15" fmla="*/ 39647 w 193718"/>
              <a:gd name="connsiteY15" fmla="*/ 157339 h 204150"/>
              <a:gd name="connsiteX16" fmla="*/ 41547 w 193718"/>
              <a:gd name="connsiteY16" fmla="*/ 151308 h 204150"/>
              <a:gd name="connsiteX17" fmla="*/ 42629 w 193718"/>
              <a:gd name="connsiteY17" fmla="*/ 147944 h 204150"/>
              <a:gd name="connsiteX18" fmla="*/ 50544 w 193718"/>
              <a:gd name="connsiteY18" fmla="*/ 123212 h 204150"/>
              <a:gd name="connsiteX19" fmla="*/ 65747 w 193718"/>
              <a:gd name="connsiteY19" fmla="*/ 110619 h 204150"/>
              <a:gd name="connsiteX20" fmla="*/ 81853 w 193718"/>
              <a:gd name="connsiteY20" fmla="*/ 97267 h 204150"/>
              <a:gd name="connsiteX21" fmla="*/ 107332 w 193718"/>
              <a:gd name="connsiteY21" fmla="*/ 102613 h 204150"/>
              <a:gd name="connsiteX22" fmla="*/ 125465 w 193718"/>
              <a:gd name="connsiteY22" fmla="*/ 115231 h 204150"/>
              <a:gd name="connsiteX23" fmla="*/ 141072 w 193718"/>
              <a:gd name="connsiteY23" fmla="*/ 126244 h 204150"/>
              <a:gd name="connsiteX24" fmla="*/ 157296 w 193718"/>
              <a:gd name="connsiteY24" fmla="*/ 137590 h 204150"/>
              <a:gd name="connsiteX25" fmla="*/ 160414 w 193718"/>
              <a:gd name="connsiteY25" fmla="*/ 134581 h 204150"/>
              <a:gd name="connsiteX26" fmla="*/ 172851 w 193718"/>
              <a:gd name="connsiteY26" fmla="*/ 121801 h 204150"/>
              <a:gd name="connsiteX27" fmla="*/ 186377 w 193718"/>
              <a:gd name="connsiteY27" fmla="*/ 107930 h 204150"/>
              <a:gd name="connsiteX28" fmla="*/ 194181 w 193718"/>
              <a:gd name="connsiteY28" fmla="*/ 64252 h 204150"/>
              <a:gd name="connsiteX29" fmla="*/ 192008 w 193718"/>
              <a:gd name="connsiteY29" fmla="*/ 62756 h 204150"/>
              <a:gd name="connsiteX30" fmla="*/ 188850 w 193718"/>
              <a:gd name="connsiteY30" fmla="*/ 60074 h 204150"/>
              <a:gd name="connsiteX31" fmla="*/ 184972 w 193718"/>
              <a:gd name="connsiteY31" fmla="*/ 56440 h 204150"/>
              <a:gd name="connsiteX32" fmla="*/ 183125 w 193718"/>
              <a:gd name="connsiteY32" fmla="*/ 54781 h 204150"/>
              <a:gd name="connsiteX33" fmla="*/ 170332 w 193718"/>
              <a:gd name="connsiteY33" fmla="*/ 40268 h 204150"/>
              <a:gd name="connsiteX34" fmla="*/ 154984 w 193718"/>
              <a:gd name="connsiteY34" fmla="*/ 41210 h 204150"/>
              <a:gd name="connsiteX35" fmla="*/ 145777 w 193718"/>
              <a:gd name="connsiteY35" fmla="*/ 41799 h 204150"/>
              <a:gd name="connsiteX36" fmla="*/ 143635 w 193718"/>
              <a:gd name="connsiteY36" fmla="*/ 24039 h 204150"/>
              <a:gd name="connsiteX37" fmla="*/ 142097 w 193718"/>
              <a:gd name="connsiteY37" fmla="*/ 14619 h 204150"/>
              <a:gd name="connsiteX38" fmla="*/ 141954 w 193718"/>
              <a:gd name="connsiteY38" fmla="*/ 13709 h 204150"/>
              <a:gd name="connsiteX39" fmla="*/ 140409 w 193718"/>
              <a:gd name="connsiteY39" fmla="*/ 8590 h 204150"/>
              <a:gd name="connsiteX40" fmla="*/ 140083 w 193718"/>
              <a:gd name="connsiteY40" fmla="*/ 409 h 204150"/>
              <a:gd name="connsiteX41" fmla="*/ 107332 w 193718"/>
              <a:gd name="connsiteY41" fmla="*/ 6405 h 204150"/>
              <a:gd name="connsiteX42" fmla="*/ 101202 w 193718"/>
              <a:gd name="connsiteY42" fmla="*/ 7602 h 204150"/>
              <a:gd name="connsiteX43" fmla="*/ 73394 w 193718"/>
              <a:gd name="connsiteY43" fmla="*/ 9750 h 20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3718" h="204150">
                <a:moveTo>
                  <a:pt x="73394" y="9750"/>
                </a:moveTo>
                <a:lnTo>
                  <a:pt x="50747" y="11625"/>
                </a:lnTo>
                <a:lnTo>
                  <a:pt x="41554" y="37821"/>
                </a:lnTo>
                <a:lnTo>
                  <a:pt x="20870" y="106740"/>
                </a:lnTo>
                <a:lnTo>
                  <a:pt x="10344" y="145484"/>
                </a:lnTo>
                <a:lnTo>
                  <a:pt x="463" y="182322"/>
                </a:lnTo>
                <a:lnTo>
                  <a:pt x="13550" y="204560"/>
                </a:lnTo>
                <a:lnTo>
                  <a:pt x="20066" y="193869"/>
                </a:lnTo>
                <a:lnTo>
                  <a:pt x="20742" y="192731"/>
                </a:lnTo>
                <a:lnTo>
                  <a:pt x="25857" y="184334"/>
                </a:lnTo>
                <a:lnTo>
                  <a:pt x="28885" y="179358"/>
                </a:lnTo>
                <a:lnTo>
                  <a:pt x="31196" y="175600"/>
                </a:lnTo>
                <a:lnTo>
                  <a:pt x="31675" y="174807"/>
                </a:lnTo>
                <a:lnTo>
                  <a:pt x="36601" y="166769"/>
                </a:lnTo>
                <a:lnTo>
                  <a:pt x="39112" y="159058"/>
                </a:lnTo>
                <a:lnTo>
                  <a:pt x="39647" y="157339"/>
                </a:lnTo>
                <a:lnTo>
                  <a:pt x="41547" y="151308"/>
                </a:lnTo>
                <a:lnTo>
                  <a:pt x="42629" y="147944"/>
                </a:lnTo>
                <a:lnTo>
                  <a:pt x="50544" y="123212"/>
                </a:lnTo>
                <a:lnTo>
                  <a:pt x="65747" y="110619"/>
                </a:lnTo>
                <a:lnTo>
                  <a:pt x="81853" y="97267"/>
                </a:lnTo>
                <a:lnTo>
                  <a:pt x="107332" y="102613"/>
                </a:lnTo>
                <a:lnTo>
                  <a:pt x="125465" y="115231"/>
                </a:lnTo>
                <a:lnTo>
                  <a:pt x="141072" y="126244"/>
                </a:lnTo>
                <a:lnTo>
                  <a:pt x="157296" y="137590"/>
                </a:lnTo>
                <a:lnTo>
                  <a:pt x="160414" y="134581"/>
                </a:lnTo>
                <a:lnTo>
                  <a:pt x="172851" y="121801"/>
                </a:lnTo>
                <a:lnTo>
                  <a:pt x="186377" y="107930"/>
                </a:lnTo>
                <a:lnTo>
                  <a:pt x="194181" y="64252"/>
                </a:lnTo>
                <a:lnTo>
                  <a:pt x="192008" y="62756"/>
                </a:lnTo>
                <a:lnTo>
                  <a:pt x="188850" y="60074"/>
                </a:lnTo>
                <a:lnTo>
                  <a:pt x="184972" y="56440"/>
                </a:lnTo>
                <a:lnTo>
                  <a:pt x="183125" y="54781"/>
                </a:lnTo>
                <a:lnTo>
                  <a:pt x="170332" y="40268"/>
                </a:lnTo>
                <a:lnTo>
                  <a:pt x="154984" y="41210"/>
                </a:lnTo>
                <a:lnTo>
                  <a:pt x="145777" y="41799"/>
                </a:lnTo>
                <a:lnTo>
                  <a:pt x="143635" y="24039"/>
                </a:lnTo>
                <a:lnTo>
                  <a:pt x="142097" y="14619"/>
                </a:lnTo>
                <a:lnTo>
                  <a:pt x="141954" y="13709"/>
                </a:lnTo>
                <a:lnTo>
                  <a:pt x="140409" y="8590"/>
                </a:lnTo>
                <a:lnTo>
                  <a:pt x="140083" y="409"/>
                </a:lnTo>
                <a:lnTo>
                  <a:pt x="107332" y="6405"/>
                </a:lnTo>
                <a:lnTo>
                  <a:pt x="101202" y="7602"/>
                </a:lnTo>
                <a:lnTo>
                  <a:pt x="73394" y="9750"/>
                </a:lnTo>
                <a:close/>
              </a:path>
            </a:pathLst>
          </a:custGeom>
          <a:solidFill>
            <a:srgbClr val="FFC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6B4BF291-9DE3-AFDA-0EC7-72345640DAF9}"/>
              </a:ext>
            </a:extLst>
          </p:cNvPr>
          <p:cNvSpPr>
            <a:spLocks/>
          </p:cNvSpPr>
          <p:nvPr/>
        </p:nvSpPr>
        <p:spPr>
          <a:xfrm flipV="1">
            <a:off x="7138567" y="2656213"/>
            <a:ext cx="565059" cy="685226"/>
          </a:xfrm>
          <a:custGeom>
            <a:avLst/>
            <a:gdLst>
              <a:gd name="connsiteX0" fmla="*/ 184187 w 384804"/>
              <a:gd name="connsiteY0" fmla="*/ 9620 h 466637"/>
              <a:gd name="connsiteX1" fmla="*/ 178780 w 384804"/>
              <a:gd name="connsiteY1" fmla="*/ 512 h 466637"/>
              <a:gd name="connsiteX2" fmla="*/ 178190 w 384804"/>
              <a:gd name="connsiteY2" fmla="*/ 275 h 466637"/>
              <a:gd name="connsiteX3" fmla="*/ 173690 w 384804"/>
              <a:gd name="connsiteY3" fmla="*/ 6708 h 466637"/>
              <a:gd name="connsiteX4" fmla="*/ 166060 w 384804"/>
              <a:gd name="connsiteY4" fmla="*/ 14549 h 466637"/>
              <a:gd name="connsiteX5" fmla="*/ 139396 w 384804"/>
              <a:gd name="connsiteY5" fmla="*/ 19745 h 466637"/>
              <a:gd name="connsiteX6" fmla="*/ 81772 w 384804"/>
              <a:gd name="connsiteY6" fmla="*/ 31957 h 466637"/>
              <a:gd name="connsiteX7" fmla="*/ 78084 w 384804"/>
              <a:gd name="connsiteY7" fmla="*/ 47504 h 466637"/>
              <a:gd name="connsiteX8" fmla="*/ 70318 w 384804"/>
              <a:gd name="connsiteY8" fmla="*/ 80382 h 466637"/>
              <a:gd name="connsiteX9" fmla="*/ 68445 w 384804"/>
              <a:gd name="connsiteY9" fmla="*/ 87315 h 466637"/>
              <a:gd name="connsiteX10" fmla="*/ 66708 w 384804"/>
              <a:gd name="connsiteY10" fmla="*/ 96133 h 466637"/>
              <a:gd name="connsiteX11" fmla="*/ 61722 w 384804"/>
              <a:gd name="connsiteY11" fmla="*/ 117171 h 466637"/>
              <a:gd name="connsiteX12" fmla="*/ 54020 w 384804"/>
              <a:gd name="connsiteY12" fmla="*/ 149563 h 466637"/>
              <a:gd name="connsiteX13" fmla="*/ 29878 w 384804"/>
              <a:gd name="connsiteY13" fmla="*/ 161113 h 466637"/>
              <a:gd name="connsiteX14" fmla="*/ 288 w 384804"/>
              <a:gd name="connsiteY14" fmla="*/ 175282 h 466637"/>
              <a:gd name="connsiteX15" fmla="*/ 3540 w 384804"/>
              <a:gd name="connsiteY15" fmla="*/ 202271 h 466637"/>
              <a:gd name="connsiteX16" fmla="*/ 4575 w 384804"/>
              <a:gd name="connsiteY16" fmla="*/ 209526 h 466637"/>
              <a:gd name="connsiteX17" fmla="*/ 6303 w 384804"/>
              <a:gd name="connsiteY17" fmla="*/ 225217 h 466637"/>
              <a:gd name="connsiteX18" fmla="*/ 7936 w 384804"/>
              <a:gd name="connsiteY18" fmla="*/ 238839 h 466637"/>
              <a:gd name="connsiteX19" fmla="*/ 13742 w 384804"/>
              <a:gd name="connsiteY19" fmla="*/ 288955 h 466637"/>
              <a:gd name="connsiteX20" fmla="*/ 13811 w 384804"/>
              <a:gd name="connsiteY20" fmla="*/ 289642 h 466637"/>
              <a:gd name="connsiteX21" fmla="*/ 13429 w 384804"/>
              <a:gd name="connsiteY21" fmla="*/ 292221 h 466637"/>
              <a:gd name="connsiteX22" fmla="*/ 12441 w 384804"/>
              <a:gd name="connsiteY22" fmla="*/ 297453 h 466637"/>
              <a:gd name="connsiteX23" fmla="*/ 48753 w 384804"/>
              <a:gd name="connsiteY23" fmla="*/ 314020 h 466637"/>
              <a:gd name="connsiteX24" fmla="*/ 59853 w 384804"/>
              <a:gd name="connsiteY24" fmla="*/ 318300 h 466637"/>
              <a:gd name="connsiteX25" fmla="*/ 62530 w 384804"/>
              <a:gd name="connsiteY25" fmla="*/ 307775 h 466637"/>
              <a:gd name="connsiteX26" fmla="*/ 65651 w 384804"/>
              <a:gd name="connsiteY26" fmla="*/ 310072 h 466637"/>
              <a:gd name="connsiteX27" fmla="*/ 68785 w 384804"/>
              <a:gd name="connsiteY27" fmla="*/ 307131 h 466637"/>
              <a:gd name="connsiteX28" fmla="*/ 67197 w 384804"/>
              <a:gd name="connsiteY28" fmla="*/ 313917 h 466637"/>
              <a:gd name="connsiteX29" fmla="*/ 68313 w 384804"/>
              <a:gd name="connsiteY29" fmla="*/ 319977 h 466637"/>
              <a:gd name="connsiteX30" fmla="*/ 71688 w 384804"/>
              <a:gd name="connsiteY30" fmla="*/ 323849 h 466637"/>
              <a:gd name="connsiteX31" fmla="*/ 78057 w 384804"/>
              <a:gd name="connsiteY31" fmla="*/ 325790 h 466637"/>
              <a:gd name="connsiteX32" fmla="*/ 79114 w 384804"/>
              <a:gd name="connsiteY32" fmla="*/ 332930 h 466637"/>
              <a:gd name="connsiteX33" fmla="*/ 94805 w 384804"/>
              <a:gd name="connsiteY33" fmla="*/ 327882 h 466637"/>
              <a:gd name="connsiteX34" fmla="*/ 101587 w 384804"/>
              <a:gd name="connsiteY34" fmla="*/ 314203 h 466637"/>
              <a:gd name="connsiteX35" fmla="*/ 110723 w 384804"/>
              <a:gd name="connsiteY35" fmla="*/ 322918 h 466637"/>
              <a:gd name="connsiteX36" fmla="*/ 129176 w 384804"/>
              <a:gd name="connsiteY36" fmla="*/ 327336 h 466637"/>
              <a:gd name="connsiteX37" fmla="*/ 146554 w 384804"/>
              <a:gd name="connsiteY37" fmla="*/ 333983 h 466637"/>
              <a:gd name="connsiteX38" fmla="*/ 156679 w 384804"/>
              <a:gd name="connsiteY38" fmla="*/ 322316 h 466637"/>
              <a:gd name="connsiteX39" fmla="*/ 167639 w 384804"/>
              <a:gd name="connsiteY39" fmla="*/ 320038 h 466637"/>
              <a:gd name="connsiteX40" fmla="*/ 168882 w 384804"/>
              <a:gd name="connsiteY40" fmla="*/ 325687 h 466637"/>
              <a:gd name="connsiteX41" fmla="*/ 162300 w 384804"/>
              <a:gd name="connsiteY41" fmla="*/ 341832 h 466637"/>
              <a:gd name="connsiteX42" fmla="*/ 158099 w 384804"/>
              <a:gd name="connsiteY42" fmla="*/ 353180 h 466637"/>
              <a:gd name="connsiteX43" fmla="*/ 160276 w 384804"/>
              <a:gd name="connsiteY43" fmla="*/ 360460 h 466637"/>
              <a:gd name="connsiteX44" fmla="*/ 171191 w 384804"/>
              <a:gd name="connsiteY44" fmla="*/ 398148 h 466637"/>
              <a:gd name="connsiteX45" fmla="*/ 190678 w 384804"/>
              <a:gd name="connsiteY45" fmla="*/ 409413 h 466637"/>
              <a:gd name="connsiteX46" fmla="*/ 204863 w 384804"/>
              <a:gd name="connsiteY46" fmla="*/ 413135 h 466637"/>
              <a:gd name="connsiteX47" fmla="*/ 210084 w 384804"/>
              <a:gd name="connsiteY47" fmla="*/ 414759 h 466637"/>
              <a:gd name="connsiteX48" fmla="*/ 211005 w 384804"/>
              <a:gd name="connsiteY48" fmla="*/ 413318 h 466637"/>
              <a:gd name="connsiteX49" fmla="*/ 220236 w 384804"/>
              <a:gd name="connsiteY49" fmla="*/ 413040 h 466637"/>
              <a:gd name="connsiteX50" fmla="*/ 235310 w 384804"/>
              <a:gd name="connsiteY50" fmla="*/ 419576 h 466637"/>
              <a:gd name="connsiteX51" fmla="*/ 234212 w 384804"/>
              <a:gd name="connsiteY51" fmla="*/ 438138 h 466637"/>
              <a:gd name="connsiteX52" fmla="*/ 252512 w 384804"/>
              <a:gd name="connsiteY52" fmla="*/ 441691 h 466637"/>
              <a:gd name="connsiteX53" fmla="*/ 283294 w 384804"/>
              <a:gd name="connsiteY53" fmla="*/ 459008 h 466637"/>
              <a:gd name="connsiteX54" fmla="*/ 314377 w 384804"/>
              <a:gd name="connsiteY54" fmla="*/ 466913 h 466637"/>
              <a:gd name="connsiteX55" fmla="*/ 335017 w 384804"/>
              <a:gd name="connsiteY55" fmla="*/ 443375 h 466637"/>
              <a:gd name="connsiteX56" fmla="*/ 338578 w 384804"/>
              <a:gd name="connsiteY56" fmla="*/ 441433 h 466637"/>
              <a:gd name="connsiteX57" fmla="*/ 363713 w 384804"/>
              <a:gd name="connsiteY57" fmla="*/ 424790 h 466637"/>
              <a:gd name="connsiteX58" fmla="*/ 343499 w 384804"/>
              <a:gd name="connsiteY58" fmla="*/ 412913 h 466637"/>
              <a:gd name="connsiteX59" fmla="*/ 374877 w 384804"/>
              <a:gd name="connsiteY59" fmla="*/ 384104 h 466637"/>
              <a:gd name="connsiteX60" fmla="*/ 374396 w 384804"/>
              <a:gd name="connsiteY60" fmla="*/ 345242 h 466637"/>
              <a:gd name="connsiteX61" fmla="*/ 374332 w 384804"/>
              <a:gd name="connsiteY61" fmla="*/ 327512 h 466637"/>
              <a:gd name="connsiteX62" fmla="*/ 374373 w 384804"/>
              <a:gd name="connsiteY62" fmla="*/ 314466 h 466637"/>
              <a:gd name="connsiteX63" fmla="*/ 374373 w 384804"/>
              <a:gd name="connsiteY63" fmla="*/ 299163 h 466637"/>
              <a:gd name="connsiteX64" fmla="*/ 374373 w 384804"/>
              <a:gd name="connsiteY64" fmla="*/ 286541 h 466637"/>
              <a:gd name="connsiteX65" fmla="*/ 379036 w 384804"/>
              <a:gd name="connsiteY65" fmla="*/ 251167 h 466637"/>
              <a:gd name="connsiteX66" fmla="*/ 385092 w 384804"/>
              <a:gd name="connsiteY66" fmla="*/ 204621 h 466637"/>
              <a:gd name="connsiteX67" fmla="*/ 381345 w 384804"/>
              <a:gd name="connsiteY67" fmla="*/ 168867 h 466637"/>
              <a:gd name="connsiteX68" fmla="*/ 353624 w 384804"/>
              <a:gd name="connsiteY68" fmla="*/ 134995 h 466637"/>
              <a:gd name="connsiteX69" fmla="*/ 351769 w 384804"/>
              <a:gd name="connsiteY69" fmla="*/ 126573 h 466637"/>
              <a:gd name="connsiteX70" fmla="*/ 350104 w 384804"/>
              <a:gd name="connsiteY70" fmla="*/ 118374 h 466637"/>
              <a:gd name="connsiteX71" fmla="*/ 356577 w 384804"/>
              <a:gd name="connsiteY71" fmla="*/ 107122 h 466637"/>
              <a:gd name="connsiteX72" fmla="*/ 358551 w 384804"/>
              <a:gd name="connsiteY72" fmla="*/ 105342 h 466637"/>
              <a:gd name="connsiteX73" fmla="*/ 377077 w 384804"/>
              <a:gd name="connsiteY73" fmla="*/ 88696 h 466637"/>
              <a:gd name="connsiteX74" fmla="*/ 378737 w 384804"/>
              <a:gd name="connsiteY74" fmla="*/ 80567 h 466637"/>
              <a:gd name="connsiteX75" fmla="*/ 383314 w 384804"/>
              <a:gd name="connsiteY75" fmla="*/ 57474 h 466637"/>
              <a:gd name="connsiteX76" fmla="*/ 307985 w 384804"/>
              <a:gd name="connsiteY76" fmla="*/ 51572 h 466637"/>
              <a:gd name="connsiteX77" fmla="*/ 288198 w 384804"/>
              <a:gd name="connsiteY77" fmla="*/ 49819 h 466637"/>
              <a:gd name="connsiteX78" fmla="*/ 270171 w 384804"/>
              <a:gd name="connsiteY78" fmla="*/ 48573 h 466637"/>
              <a:gd name="connsiteX79" fmla="*/ 251160 w 384804"/>
              <a:gd name="connsiteY79" fmla="*/ 47141 h 466637"/>
              <a:gd name="connsiteX80" fmla="*/ 216508 w 384804"/>
              <a:gd name="connsiteY80" fmla="*/ 44415 h 466637"/>
              <a:gd name="connsiteX81" fmla="*/ 204214 w 384804"/>
              <a:gd name="connsiteY81" fmla="*/ 43429 h 466637"/>
              <a:gd name="connsiteX82" fmla="*/ 195859 w 384804"/>
              <a:gd name="connsiteY82" fmla="*/ 29309 h 466637"/>
              <a:gd name="connsiteX83" fmla="*/ 184187 w 384804"/>
              <a:gd name="connsiteY83" fmla="*/ 9620 h 466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84804" h="466637">
                <a:moveTo>
                  <a:pt x="184187" y="9620"/>
                </a:moveTo>
                <a:lnTo>
                  <a:pt x="178780" y="512"/>
                </a:lnTo>
                <a:lnTo>
                  <a:pt x="178190" y="275"/>
                </a:lnTo>
                <a:lnTo>
                  <a:pt x="173690" y="6708"/>
                </a:lnTo>
                <a:lnTo>
                  <a:pt x="166060" y="14549"/>
                </a:lnTo>
                <a:lnTo>
                  <a:pt x="139396" y="19745"/>
                </a:lnTo>
                <a:lnTo>
                  <a:pt x="81772" y="31957"/>
                </a:lnTo>
                <a:lnTo>
                  <a:pt x="78084" y="47504"/>
                </a:lnTo>
                <a:lnTo>
                  <a:pt x="70318" y="80382"/>
                </a:lnTo>
                <a:lnTo>
                  <a:pt x="68445" y="87315"/>
                </a:lnTo>
                <a:lnTo>
                  <a:pt x="66708" y="96133"/>
                </a:lnTo>
                <a:lnTo>
                  <a:pt x="61722" y="117171"/>
                </a:lnTo>
                <a:lnTo>
                  <a:pt x="54020" y="149563"/>
                </a:lnTo>
                <a:lnTo>
                  <a:pt x="29878" y="161113"/>
                </a:lnTo>
                <a:lnTo>
                  <a:pt x="288" y="175282"/>
                </a:lnTo>
                <a:lnTo>
                  <a:pt x="3540" y="202271"/>
                </a:lnTo>
                <a:lnTo>
                  <a:pt x="4575" y="209526"/>
                </a:lnTo>
                <a:lnTo>
                  <a:pt x="6303" y="225217"/>
                </a:lnTo>
                <a:lnTo>
                  <a:pt x="7936" y="238839"/>
                </a:lnTo>
                <a:lnTo>
                  <a:pt x="13742" y="288955"/>
                </a:lnTo>
                <a:lnTo>
                  <a:pt x="13811" y="289642"/>
                </a:lnTo>
                <a:lnTo>
                  <a:pt x="13429" y="292221"/>
                </a:lnTo>
                <a:lnTo>
                  <a:pt x="12441" y="297453"/>
                </a:lnTo>
                <a:lnTo>
                  <a:pt x="48753" y="314020"/>
                </a:lnTo>
                <a:lnTo>
                  <a:pt x="59853" y="318300"/>
                </a:lnTo>
                <a:lnTo>
                  <a:pt x="62530" y="307775"/>
                </a:lnTo>
                <a:lnTo>
                  <a:pt x="65651" y="310072"/>
                </a:lnTo>
                <a:lnTo>
                  <a:pt x="68785" y="307131"/>
                </a:lnTo>
                <a:lnTo>
                  <a:pt x="67197" y="313917"/>
                </a:lnTo>
                <a:lnTo>
                  <a:pt x="68313" y="319977"/>
                </a:lnTo>
                <a:lnTo>
                  <a:pt x="71688" y="323849"/>
                </a:lnTo>
                <a:lnTo>
                  <a:pt x="78057" y="325790"/>
                </a:lnTo>
                <a:lnTo>
                  <a:pt x="79114" y="332930"/>
                </a:lnTo>
                <a:lnTo>
                  <a:pt x="94805" y="327882"/>
                </a:lnTo>
                <a:lnTo>
                  <a:pt x="101587" y="314203"/>
                </a:lnTo>
                <a:lnTo>
                  <a:pt x="110723" y="322918"/>
                </a:lnTo>
                <a:lnTo>
                  <a:pt x="129176" y="327336"/>
                </a:lnTo>
                <a:lnTo>
                  <a:pt x="146554" y="333983"/>
                </a:lnTo>
                <a:lnTo>
                  <a:pt x="156679" y="322316"/>
                </a:lnTo>
                <a:lnTo>
                  <a:pt x="167639" y="320038"/>
                </a:lnTo>
                <a:lnTo>
                  <a:pt x="168882" y="325687"/>
                </a:lnTo>
                <a:lnTo>
                  <a:pt x="162300" y="341832"/>
                </a:lnTo>
                <a:lnTo>
                  <a:pt x="158099" y="353180"/>
                </a:lnTo>
                <a:lnTo>
                  <a:pt x="160276" y="360460"/>
                </a:lnTo>
                <a:lnTo>
                  <a:pt x="171191" y="398148"/>
                </a:lnTo>
                <a:lnTo>
                  <a:pt x="190678" y="409413"/>
                </a:lnTo>
                <a:lnTo>
                  <a:pt x="204863" y="413135"/>
                </a:lnTo>
                <a:lnTo>
                  <a:pt x="210084" y="414759"/>
                </a:lnTo>
                <a:lnTo>
                  <a:pt x="211005" y="413318"/>
                </a:lnTo>
                <a:lnTo>
                  <a:pt x="220236" y="413040"/>
                </a:lnTo>
                <a:lnTo>
                  <a:pt x="235310" y="419576"/>
                </a:lnTo>
                <a:lnTo>
                  <a:pt x="234212" y="438138"/>
                </a:lnTo>
                <a:lnTo>
                  <a:pt x="252512" y="441691"/>
                </a:lnTo>
                <a:lnTo>
                  <a:pt x="283294" y="459008"/>
                </a:lnTo>
                <a:lnTo>
                  <a:pt x="314377" y="466913"/>
                </a:lnTo>
                <a:lnTo>
                  <a:pt x="335017" y="443375"/>
                </a:lnTo>
                <a:lnTo>
                  <a:pt x="338578" y="441433"/>
                </a:lnTo>
                <a:lnTo>
                  <a:pt x="363713" y="424790"/>
                </a:lnTo>
                <a:lnTo>
                  <a:pt x="343499" y="412913"/>
                </a:lnTo>
                <a:lnTo>
                  <a:pt x="374877" y="384104"/>
                </a:lnTo>
                <a:lnTo>
                  <a:pt x="374396" y="345242"/>
                </a:lnTo>
                <a:lnTo>
                  <a:pt x="374332" y="327512"/>
                </a:lnTo>
                <a:lnTo>
                  <a:pt x="374373" y="314466"/>
                </a:lnTo>
                <a:lnTo>
                  <a:pt x="374373" y="299163"/>
                </a:lnTo>
                <a:lnTo>
                  <a:pt x="374373" y="286541"/>
                </a:lnTo>
                <a:lnTo>
                  <a:pt x="379036" y="251167"/>
                </a:lnTo>
                <a:lnTo>
                  <a:pt x="385092" y="204621"/>
                </a:lnTo>
                <a:lnTo>
                  <a:pt x="381345" y="168867"/>
                </a:lnTo>
                <a:lnTo>
                  <a:pt x="353624" y="134995"/>
                </a:lnTo>
                <a:lnTo>
                  <a:pt x="351769" y="126573"/>
                </a:lnTo>
                <a:lnTo>
                  <a:pt x="350104" y="118374"/>
                </a:lnTo>
                <a:lnTo>
                  <a:pt x="356577" y="107122"/>
                </a:lnTo>
                <a:lnTo>
                  <a:pt x="358551" y="105342"/>
                </a:lnTo>
                <a:lnTo>
                  <a:pt x="377077" y="88696"/>
                </a:lnTo>
                <a:lnTo>
                  <a:pt x="378737" y="80567"/>
                </a:lnTo>
                <a:lnTo>
                  <a:pt x="383314" y="57474"/>
                </a:lnTo>
                <a:lnTo>
                  <a:pt x="307985" y="51572"/>
                </a:lnTo>
                <a:lnTo>
                  <a:pt x="288198" y="49819"/>
                </a:lnTo>
                <a:lnTo>
                  <a:pt x="270171" y="48573"/>
                </a:lnTo>
                <a:lnTo>
                  <a:pt x="251160" y="47141"/>
                </a:lnTo>
                <a:lnTo>
                  <a:pt x="216508" y="44415"/>
                </a:lnTo>
                <a:lnTo>
                  <a:pt x="204214" y="43429"/>
                </a:lnTo>
                <a:lnTo>
                  <a:pt x="195859" y="29309"/>
                </a:lnTo>
                <a:lnTo>
                  <a:pt x="184187" y="962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A0D9BB69-F42F-2C7A-BB37-439E0DB6EC44}"/>
              </a:ext>
            </a:extLst>
          </p:cNvPr>
          <p:cNvSpPr>
            <a:spLocks/>
          </p:cNvSpPr>
          <p:nvPr/>
        </p:nvSpPr>
        <p:spPr>
          <a:xfrm flipV="1">
            <a:off x="6771271" y="2881791"/>
            <a:ext cx="486950" cy="558115"/>
          </a:xfrm>
          <a:custGeom>
            <a:avLst/>
            <a:gdLst>
              <a:gd name="connsiteX0" fmla="*/ 268697 w 331612"/>
              <a:gd name="connsiteY0" fmla="*/ 75297 h 380075"/>
              <a:gd name="connsiteX1" fmla="*/ 265136 w 331612"/>
              <a:gd name="connsiteY1" fmla="*/ 67826 h 380075"/>
              <a:gd name="connsiteX2" fmla="*/ 256794 w 331612"/>
              <a:gd name="connsiteY2" fmla="*/ 63151 h 380075"/>
              <a:gd name="connsiteX3" fmla="*/ 246492 w 331612"/>
              <a:gd name="connsiteY3" fmla="*/ 50446 h 380075"/>
              <a:gd name="connsiteX4" fmla="*/ 242895 w 331612"/>
              <a:gd name="connsiteY4" fmla="*/ 46064 h 380075"/>
              <a:gd name="connsiteX5" fmla="*/ 241702 w 331612"/>
              <a:gd name="connsiteY5" fmla="*/ 44598 h 380075"/>
              <a:gd name="connsiteX6" fmla="*/ 236939 w 331612"/>
              <a:gd name="connsiteY6" fmla="*/ 38790 h 380075"/>
              <a:gd name="connsiteX7" fmla="*/ 232117 w 331612"/>
              <a:gd name="connsiteY7" fmla="*/ 32901 h 380075"/>
              <a:gd name="connsiteX8" fmla="*/ 221747 w 331612"/>
              <a:gd name="connsiteY8" fmla="*/ 29606 h 380075"/>
              <a:gd name="connsiteX9" fmla="*/ 218341 w 331612"/>
              <a:gd name="connsiteY9" fmla="*/ 28100 h 380075"/>
              <a:gd name="connsiteX10" fmla="*/ 214879 w 331612"/>
              <a:gd name="connsiteY10" fmla="*/ 26126 h 380075"/>
              <a:gd name="connsiteX11" fmla="*/ 187285 w 331612"/>
              <a:gd name="connsiteY11" fmla="*/ 15469 h 380075"/>
              <a:gd name="connsiteX12" fmla="*/ 182595 w 331612"/>
              <a:gd name="connsiteY12" fmla="*/ 2491 h 380075"/>
              <a:gd name="connsiteX13" fmla="*/ 173010 w 331612"/>
              <a:gd name="connsiteY13" fmla="*/ 311 h 380075"/>
              <a:gd name="connsiteX14" fmla="*/ 151309 w 331612"/>
              <a:gd name="connsiteY14" fmla="*/ 17082 h 380075"/>
              <a:gd name="connsiteX15" fmla="*/ 130310 w 331612"/>
              <a:gd name="connsiteY15" fmla="*/ 7793 h 380075"/>
              <a:gd name="connsiteX16" fmla="*/ 114080 w 331612"/>
              <a:gd name="connsiteY16" fmla="*/ 8728 h 380075"/>
              <a:gd name="connsiteX17" fmla="*/ 111226 w 331612"/>
              <a:gd name="connsiteY17" fmla="*/ 7041 h 380075"/>
              <a:gd name="connsiteX18" fmla="*/ 81600 w 331612"/>
              <a:gd name="connsiteY18" fmla="*/ 5934 h 380075"/>
              <a:gd name="connsiteX19" fmla="*/ 77427 w 331612"/>
              <a:gd name="connsiteY19" fmla="*/ 8506 h 380075"/>
              <a:gd name="connsiteX20" fmla="*/ 63256 w 331612"/>
              <a:gd name="connsiteY20" fmla="*/ 5021 h 380075"/>
              <a:gd name="connsiteX21" fmla="*/ 49175 w 331612"/>
              <a:gd name="connsiteY21" fmla="*/ 1349 h 380075"/>
              <a:gd name="connsiteX22" fmla="*/ 46036 w 331612"/>
              <a:gd name="connsiteY22" fmla="*/ 11049 h 380075"/>
              <a:gd name="connsiteX23" fmla="*/ 37504 w 331612"/>
              <a:gd name="connsiteY23" fmla="*/ 7736 h 380075"/>
              <a:gd name="connsiteX24" fmla="*/ 31729 w 331612"/>
              <a:gd name="connsiteY24" fmla="*/ 10066 h 380075"/>
              <a:gd name="connsiteX25" fmla="*/ 12559 w 331612"/>
              <a:gd name="connsiteY25" fmla="*/ 25560 h 380075"/>
              <a:gd name="connsiteX26" fmla="*/ 6507 w 331612"/>
              <a:gd name="connsiteY26" fmla="*/ 30745 h 380075"/>
              <a:gd name="connsiteX27" fmla="*/ 2243 w 331612"/>
              <a:gd name="connsiteY27" fmla="*/ 32300 h 380075"/>
              <a:gd name="connsiteX28" fmla="*/ 660 w 331612"/>
              <a:gd name="connsiteY28" fmla="*/ 34835 h 380075"/>
              <a:gd name="connsiteX29" fmla="*/ 787 w 331612"/>
              <a:gd name="connsiteY29" fmla="*/ 35083 h 380075"/>
              <a:gd name="connsiteX30" fmla="*/ 320 w 331612"/>
              <a:gd name="connsiteY30" fmla="*/ 41662 h 380075"/>
              <a:gd name="connsiteX31" fmla="*/ 3967 w 331612"/>
              <a:gd name="connsiteY31" fmla="*/ 50874 h 380075"/>
              <a:gd name="connsiteX32" fmla="*/ 4629 w 331612"/>
              <a:gd name="connsiteY32" fmla="*/ 52524 h 380075"/>
              <a:gd name="connsiteX33" fmla="*/ 8072 w 331612"/>
              <a:gd name="connsiteY33" fmla="*/ 64005 h 380075"/>
              <a:gd name="connsiteX34" fmla="*/ 8730 w 331612"/>
              <a:gd name="connsiteY34" fmla="*/ 68861 h 380075"/>
              <a:gd name="connsiteX35" fmla="*/ 11139 w 331612"/>
              <a:gd name="connsiteY35" fmla="*/ 80756 h 380075"/>
              <a:gd name="connsiteX36" fmla="*/ 15875 w 331612"/>
              <a:gd name="connsiteY36" fmla="*/ 94093 h 380075"/>
              <a:gd name="connsiteX37" fmla="*/ 15916 w 331612"/>
              <a:gd name="connsiteY37" fmla="*/ 94151 h 380075"/>
              <a:gd name="connsiteX38" fmla="*/ 28798 w 331612"/>
              <a:gd name="connsiteY38" fmla="*/ 88342 h 380075"/>
              <a:gd name="connsiteX39" fmla="*/ 31298 w 331612"/>
              <a:gd name="connsiteY39" fmla="*/ 96868 h 380075"/>
              <a:gd name="connsiteX40" fmla="*/ 24035 w 331612"/>
              <a:gd name="connsiteY40" fmla="*/ 106201 h 380075"/>
              <a:gd name="connsiteX41" fmla="*/ 23890 w 331612"/>
              <a:gd name="connsiteY41" fmla="*/ 106579 h 380075"/>
              <a:gd name="connsiteX42" fmla="*/ 14809 w 331612"/>
              <a:gd name="connsiteY42" fmla="*/ 131794 h 380075"/>
              <a:gd name="connsiteX43" fmla="*/ 13765 w 331612"/>
              <a:gd name="connsiteY43" fmla="*/ 137346 h 380075"/>
              <a:gd name="connsiteX44" fmla="*/ 26349 w 331612"/>
              <a:gd name="connsiteY44" fmla="*/ 161509 h 380075"/>
              <a:gd name="connsiteX45" fmla="*/ 28898 w 331612"/>
              <a:gd name="connsiteY45" fmla="*/ 165330 h 380075"/>
              <a:gd name="connsiteX46" fmla="*/ 31829 w 331612"/>
              <a:gd name="connsiteY46" fmla="*/ 169728 h 380075"/>
              <a:gd name="connsiteX47" fmla="*/ 35145 w 331612"/>
              <a:gd name="connsiteY47" fmla="*/ 177387 h 380075"/>
              <a:gd name="connsiteX48" fmla="*/ 38429 w 331612"/>
              <a:gd name="connsiteY48" fmla="*/ 183072 h 380075"/>
              <a:gd name="connsiteX49" fmla="*/ 50645 w 331612"/>
              <a:gd name="connsiteY49" fmla="*/ 203510 h 380075"/>
              <a:gd name="connsiteX50" fmla="*/ 66730 w 331612"/>
              <a:gd name="connsiteY50" fmla="*/ 223259 h 380075"/>
              <a:gd name="connsiteX51" fmla="*/ 78448 w 331612"/>
              <a:gd name="connsiteY51" fmla="*/ 234584 h 380075"/>
              <a:gd name="connsiteX52" fmla="*/ 76824 w 331612"/>
              <a:gd name="connsiteY52" fmla="*/ 241018 h 380075"/>
              <a:gd name="connsiteX53" fmla="*/ 74841 w 331612"/>
              <a:gd name="connsiteY53" fmla="*/ 248904 h 380075"/>
              <a:gd name="connsiteX54" fmla="*/ 74787 w 331612"/>
              <a:gd name="connsiteY54" fmla="*/ 264022 h 380075"/>
              <a:gd name="connsiteX55" fmla="*/ 52119 w 331612"/>
              <a:gd name="connsiteY55" fmla="*/ 289035 h 380075"/>
              <a:gd name="connsiteX56" fmla="*/ 41840 w 331612"/>
              <a:gd name="connsiteY56" fmla="*/ 300539 h 380075"/>
              <a:gd name="connsiteX57" fmla="*/ 37671 w 331612"/>
              <a:gd name="connsiteY57" fmla="*/ 315163 h 380075"/>
              <a:gd name="connsiteX58" fmla="*/ 36973 w 331612"/>
              <a:gd name="connsiteY58" fmla="*/ 317617 h 380075"/>
              <a:gd name="connsiteX59" fmla="*/ 88278 w 331612"/>
              <a:gd name="connsiteY59" fmla="*/ 364449 h 380075"/>
              <a:gd name="connsiteX60" fmla="*/ 103651 w 331612"/>
              <a:gd name="connsiteY60" fmla="*/ 365982 h 380075"/>
              <a:gd name="connsiteX61" fmla="*/ 124604 w 331612"/>
              <a:gd name="connsiteY61" fmla="*/ 374611 h 380075"/>
              <a:gd name="connsiteX62" fmla="*/ 152524 w 331612"/>
              <a:gd name="connsiteY62" fmla="*/ 379886 h 380075"/>
              <a:gd name="connsiteX63" fmla="*/ 165679 w 331612"/>
              <a:gd name="connsiteY63" fmla="*/ 380387 h 380075"/>
              <a:gd name="connsiteX64" fmla="*/ 181352 w 331612"/>
              <a:gd name="connsiteY64" fmla="*/ 379717 h 380075"/>
              <a:gd name="connsiteX65" fmla="*/ 204623 w 331612"/>
              <a:gd name="connsiteY65" fmla="*/ 377718 h 380075"/>
              <a:gd name="connsiteX66" fmla="*/ 259171 w 331612"/>
              <a:gd name="connsiteY66" fmla="*/ 364461 h 380075"/>
              <a:gd name="connsiteX67" fmla="*/ 262600 w 331612"/>
              <a:gd name="connsiteY67" fmla="*/ 364546 h 380075"/>
              <a:gd name="connsiteX68" fmla="*/ 263589 w 331612"/>
              <a:gd name="connsiteY68" fmla="*/ 359314 h 380075"/>
              <a:gd name="connsiteX69" fmla="*/ 263970 w 331612"/>
              <a:gd name="connsiteY69" fmla="*/ 356735 h 380075"/>
              <a:gd name="connsiteX70" fmla="*/ 263902 w 331612"/>
              <a:gd name="connsiteY70" fmla="*/ 356048 h 380075"/>
              <a:gd name="connsiteX71" fmla="*/ 258096 w 331612"/>
              <a:gd name="connsiteY71" fmla="*/ 305932 h 380075"/>
              <a:gd name="connsiteX72" fmla="*/ 256463 w 331612"/>
              <a:gd name="connsiteY72" fmla="*/ 292310 h 380075"/>
              <a:gd name="connsiteX73" fmla="*/ 254735 w 331612"/>
              <a:gd name="connsiteY73" fmla="*/ 276619 h 380075"/>
              <a:gd name="connsiteX74" fmla="*/ 253700 w 331612"/>
              <a:gd name="connsiteY74" fmla="*/ 269364 h 380075"/>
              <a:gd name="connsiteX75" fmla="*/ 250448 w 331612"/>
              <a:gd name="connsiteY75" fmla="*/ 242375 h 380075"/>
              <a:gd name="connsiteX76" fmla="*/ 280038 w 331612"/>
              <a:gd name="connsiteY76" fmla="*/ 228206 h 380075"/>
              <a:gd name="connsiteX77" fmla="*/ 304180 w 331612"/>
              <a:gd name="connsiteY77" fmla="*/ 216656 h 380075"/>
              <a:gd name="connsiteX78" fmla="*/ 311882 w 331612"/>
              <a:gd name="connsiteY78" fmla="*/ 184264 h 380075"/>
              <a:gd name="connsiteX79" fmla="*/ 316867 w 331612"/>
              <a:gd name="connsiteY79" fmla="*/ 163226 h 380075"/>
              <a:gd name="connsiteX80" fmla="*/ 318605 w 331612"/>
              <a:gd name="connsiteY80" fmla="*/ 154408 h 380075"/>
              <a:gd name="connsiteX81" fmla="*/ 320478 w 331612"/>
              <a:gd name="connsiteY81" fmla="*/ 147475 h 380075"/>
              <a:gd name="connsiteX82" fmla="*/ 328244 w 331612"/>
              <a:gd name="connsiteY82" fmla="*/ 114597 h 380075"/>
              <a:gd name="connsiteX83" fmla="*/ 331932 w 331612"/>
              <a:gd name="connsiteY83" fmla="*/ 99050 h 380075"/>
              <a:gd name="connsiteX84" fmla="*/ 331229 w 331612"/>
              <a:gd name="connsiteY84" fmla="*/ 99440 h 380075"/>
              <a:gd name="connsiteX85" fmla="*/ 324470 w 331612"/>
              <a:gd name="connsiteY85" fmla="*/ 100591 h 380075"/>
              <a:gd name="connsiteX86" fmla="*/ 301140 w 331612"/>
              <a:gd name="connsiteY86" fmla="*/ 91747 h 380075"/>
              <a:gd name="connsiteX87" fmla="*/ 272857 w 331612"/>
              <a:gd name="connsiteY87" fmla="*/ 84733 h 380075"/>
              <a:gd name="connsiteX88" fmla="*/ 268697 w 331612"/>
              <a:gd name="connsiteY88" fmla="*/ 75297 h 3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331612" h="380075">
                <a:moveTo>
                  <a:pt x="268697" y="75297"/>
                </a:moveTo>
                <a:lnTo>
                  <a:pt x="265136" y="67826"/>
                </a:lnTo>
                <a:lnTo>
                  <a:pt x="256794" y="63151"/>
                </a:lnTo>
                <a:lnTo>
                  <a:pt x="246492" y="50446"/>
                </a:lnTo>
                <a:lnTo>
                  <a:pt x="242895" y="46064"/>
                </a:lnTo>
                <a:lnTo>
                  <a:pt x="241702" y="44598"/>
                </a:lnTo>
                <a:lnTo>
                  <a:pt x="236939" y="38790"/>
                </a:lnTo>
                <a:lnTo>
                  <a:pt x="232117" y="32901"/>
                </a:lnTo>
                <a:lnTo>
                  <a:pt x="221747" y="29606"/>
                </a:lnTo>
                <a:lnTo>
                  <a:pt x="218341" y="28100"/>
                </a:lnTo>
                <a:lnTo>
                  <a:pt x="214879" y="26126"/>
                </a:lnTo>
                <a:lnTo>
                  <a:pt x="187285" y="15469"/>
                </a:lnTo>
                <a:lnTo>
                  <a:pt x="182595" y="2491"/>
                </a:lnTo>
                <a:lnTo>
                  <a:pt x="173010" y="311"/>
                </a:lnTo>
                <a:lnTo>
                  <a:pt x="151309" y="17082"/>
                </a:lnTo>
                <a:lnTo>
                  <a:pt x="130310" y="7793"/>
                </a:lnTo>
                <a:lnTo>
                  <a:pt x="114080" y="8728"/>
                </a:lnTo>
                <a:lnTo>
                  <a:pt x="111226" y="7041"/>
                </a:lnTo>
                <a:lnTo>
                  <a:pt x="81600" y="5934"/>
                </a:lnTo>
                <a:lnTo>
                  <a:pt x="77427" y="8506"/>
                </a:lnTo>
                <a:lnTo>
                  <a:pt x="63256" y="5021"/>
                </a:lnTo>
                <a:lnTo>
                  <a:pt x="49175" y="1349"/>
                </a:lnTo>
                <a:lnTo>
                  <a:pt x="46036" y="11049"/>
                </a:lnTo>
                <a:lnTo>
                  <a:pt x="37504" y="7736"/>
                </a:lnTo>
                <a:lnTo>
                  <a:pt x="31729" y="10066"/>
                </a:lnTo>
                <a:lnTo>
                  <a:pt x="12559" y="25560"/>
                </a:lnTo>
                <a:lnTo>
                  <a:pt x="6507" y="30745"/>
                </a:lnTo>
                <a:lnTo>
                  <a:pt x="2243" y="32300"/>
                </a:lnTo>
                <a:lnTo>
                  <a:pt x="660" y="34835"/>
                </a:lnTo>
                <a:lnTo>
                  <a:pt x="787" y="35083"/>
                </a:lnTo>
                <a:lnTo>
                  <a:pt x="320" y="41662"/>
                </a:lnTo>
                <a:lnTo>
                  <a:pt x="3967" y="50874"/>
                </a:lnTo>
                <a:lnTo>
                  <a:pt x="4629" y="52524"/>
                </a:lnTo>
                <a:lnTo>
                  <a:pt x="8072" y="64005"/>
                </a:lnTo>
                <a:lnTo>
                  <a:pt x="8730" y="68861"/>
                </a:lnTo>
                <a:lnTo>
                  <a:pt x="11139" y="80756"/>
                </a:lnTo>
                <a:lnTo>
                  <a:pt x="15875" y="94093"/>
                </a:lnTo>
                <a:lnTo>
                  <a:pt x="15916" y="94151"/>
                </a:lnTo>
                <a:lnTo>
                  <a:pt x="28798" y="88342"/>
                </a:lnTo>
                <a:lnTo>
                  <a:pt x="31298" y="96868"/>
                </a:lnTo>
                <a:lnTo>
                  <a:pt x="24035" y="106201"/>
                </a:lnTo>
                <a:lnTo>
                  <a:pt x="23890" y="106579"/>
                </a:lnTo>
                <a:lnTo>
                  <a:pt x="14809" y="131794"/>
                </a:lnTo>
                <a:lnTo>
                  <a:pt x="13765" y="137346"/>
                </a:lnTo>
                <a:lnTo>
                  <a:pt x="26349" y="161509"/>
                </a:lnTo>
                <a:lnTo>
                  <a:pt x="28898" y="165330"/>
                </a:lnTo>
                <a:lnTo>
                  <a:pt x="31829" y="169728"/>
                </a:lnTo>
                <a:lnTo>
                  <a:pt x="35145" y="177387"/>
                </a:lnTo>
                <a:lnTo>
                  <a:pt x="38429" y="183072"/>
                </a:lnTo>
                <a:lnTo>
                  <a:pt x="50645" y="203510"/>
                </a:lnTo>
                <a:lnTo>
                  <a:pt x="66730" y="223259"/>
                </a:lnTo>
                <a:lnTo>
                  <a:pt x="78448" y="234584"/>
                </a:lnTo>
                <a:lnTo>
                  <a:pt x="76824" y="241018"/>
                </a:lnTo>
                <a:lnTo>
                  <a:pt x="74841" y="248904"/>
                </a:lnTo>
                <a:lnTo>
                  <a:pt x="74787" y="264022"/>
                </a:lnTo>
                <a:lnTo>
                  <a:pt x="52119" y="289035"/>
                </a:lnTo>
                <a:lnTo>
                  <a:pt x="41840" y="300539"/>
                </a:lnTo>
                <a:lnTo>
                  <a:pt x="37671" y="315163"/>
                </a:lnTo>
                <a:lnTo>
                  <a:pt x="36973" y="317617"/>
                </a:lnTo>
                <a:lnTo>
                  <a:pt x="88278" y="364449"/>
                </a:lnTo>
                <a:lnTo>
                  <a:pt x="103651" y="365982"/>
                </a:lnTo>
                <a:lnTo>
                  <a:pt x="124604" y="374611"/>
                </a:lnTo>
                <a:lnTo>
                  <a:pt x="152524" y="379886"/>
                </a:lnTo>
                <a:lnTo>
                  <a:pt x="165679" y="380387"/>
                </a:lnTo>
                <a:lnTo>
                  <a:pt x="181352" y="379717"/>
                </a:lnTo>
                <a:lnTo>
                  <a:pt x="204623" y="377718"/>
                </a:lnTo>
                <a:lnTo>
                  <a:pt x="259171" y="364461"/>
                </a:lnTo>
                <a:lnTo>
                  <a:pt x="262600" y="364546"/>
                </a:lnTo>
                <a:lnTo>
                  <a:pt x="263589" y="359314"/>
                </a:lnTo>
                <a:lnTo>
                  <a:pt x="263970" y="356735"/>
                </a:lnTo>
                <a:lnTo>
                  <a:pt x="263902" y="356048"/>
                </a:lnTo>
                <a:lnTo>
                  <a:pt x="258096" y="305932"/>
                </a:lnTo>
                <a:lnTo>
                  <a:pt x="256463" y="292310"/>
                </a:lnTo>
                <a:lnTo>
                  <a:pt x="254735" y="276619"/>
                </a:lnTo>
                <a:lnTo>
                  <a:pt x="253700" y="269364"/>
                </a:lnTo>
                <a:lnTo>
                  <a:pt x="250448" y="242375"/>
                </a:lnTo>
                <a:lnTo>
                  <a:pt x="280038" y="228206"/>
                </a:lnTo>
                <a:lnTo>
                  <a:pt x="304180" y="216656"/>
                </a:lnTo>
                <a:lnTo>
                  <a:pt x="311882" y="184264"/>
                </a:lnTo>
                <a:lnTo>
                  <a:pt x="316867" y="163226"/>
                </a:lnTo>
                <a:lnTo>
                  <a:pt x="318605" y="154408"/>
                </a:lnTo>
                <a:lnTo>
                  <a:pt x="320478" y="147475"/>
                </a:lnTo>
                <a:lnTo>
                  <a:pt x="328244" y="114597"/>
                </a:lnTo>
                <a:lnTo>
                  <a:pt x="331932" y="99050"/>
                </a:lnTo>
                <a:lnTo>
                  <a:pt x="331229" y="99440"/>
                </a:lnTo>
                <a:lnTo>
                  <a:pt x="324470" y="100591"/>
                </a:lnTo>
                <a:lnTo>
                  <a:pt x="301140" y="91747"/>
                </a:lnTo>
                <a:lnTo>
                  <a:pt x="272857" y="84733"/>
                </a:lnTo>
                <a:lnTo>
                  <a:pt x="268697" y="7529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F163AC9F-0E62-D826-055D-31D448412344}"/>
              </a:ext>
            </a:extLst>
          </p:cNvPr>
          <p:cNvSpPr>
            <a:spLocks/>
          </p:cNvSpPr>
          <p:nvPr/>
        </p:nvSpPr>
        <p:spPr>
          <a:xfrm flipV="1">
            <a:off x="6522290" y="3714956"/>
            <a:ext cx="438410" cy="669612"/>
          </a:xfrm>
          <a:custGeom>
            <a:avLst/>
            <a:gdLst>
              <a:gd name="connsiteX0" fmla="*/ 199705 w 298556"/>
              <a:gd name="connsiteY0" fmla="*/ 338482 h 456004"/>
              <a:gd name="connsiteX1" fmla="*/ 213939 w 298556"/>
              <a:gd name="connsiteY1" fmla="*/ 338535 h 456004"/>
              <a:gd name="connsiteX2" fmla="*/ 217160 w 298556"/>
              <a:gd name="connsiteY2" fmla="*/ 334609 h 456004"/>
              <a:gd name="connsiteX3" fmla="*/ 223719 w 298556"/>
              <a:gd name="connsiteY3" fmla="*/ 326329 h 456004"/>
              <a:gd name="connsiteX4" fmla="*/ 227362 w 298556"/>
              <a:gd name="connsiteY4" fmla="*/ 326123 h 456004"/>
              <a:gd name="connsiteX5" fmla="*/ 233332 w 298556"/>
              <a:gd name="connsiteY5" fmla="*/ 342932 h 456004"/>
              <a:gd name="connsiteX6" fmla="*/ 241447 w 298556"/>
              <a:gd name="connsiteY6" fmla="*/ 350080 h 456004"/>
              <a:gd name="connsiteX7" fmla="*/ 250107 w 298556"/>
              <a:gd name="connsiteY7" fmla="*/ 345256 h 456004"/>
              <a:gd name="connsiteX8" fmla="*/ 253500 w 298556"/>
              <a:gd name="connsiteY8" fmla="*/ 343468 h 456004"/>
              <a:gd name="connsiteX9" fmla="*/ 256847 w 298556"/>
              <a:gd name="connsiteY9" fmla="*/ 344067 h 456004"/>
              <a:gd name="connsiteX10" fmla="*/ 260005 w 298556"/>
              <a:gd name="connsiteY10" fmla="*/ 342974 h 456004"/>
              <a:gd name="connsiteX11" fmla="*/ 263085 w 298556"/>
              <a:gd name="connsiteY11" fmla="*/ 340282 h 456004"/>
              <a:gd name="connsiteX12" fmla="*/ 263797 w 298556"/>
              <a:gd name="connsiteY12" fmla="*/ 337912 h 456004"/>
              <a:gd name="connsiteX13" fmla="*/ 260027 w 298556"/>
              <a:gd name="connsiteY13" fmla="*/ 335448 h 456004"/>
              <a:gd name="connsiteX14" fmla="*/ 255518 w 298556"/>
              <a:gd name="connsiteY14" fmla="*/ 337645 h 456004"/>
              <a:gd name="connsiteX15" fmla="*/ 253132 w 298556"/>
              <a:gd name="connsiteY15" fmla="*/ 337388 h 456004"/>
              <a:gd name="connsiteX16" fmla="*/ 251912 w 298556"/>
              <a:gd name="connsiteY16" fmla="*/ 336047 h 456004"/>
              <a:gd name="connsiteX17" fmla="*/ 251422 w 298556"/>
              <a:gd name="connsiteY17" fmla="*/ 330703 h 456004"/>
              <a:gd name="connsiteX18" fmla="*/ 245176 w 298556"/>
              <a:gd name="connsiteY18" fmla="*/ 329268 h 456004"/>
              <a:gd name="connsiteX19" fmla="*/ 254171 w 298556"/>
              <a:gd name="connsiteY19" fmla="*/ 315895 h 456004"/>
              <a:gd name="connsiteX20" fmla="*/ 262808 w 298556"/>
              <a:gd name="connsiteY20" fmla="*/ 307226 h 456004"/>
              <a:gd name="connsiteX21" fmla="*/ 261293 w 298556"/>
              <a:gd name="connsiteY21" fmla="*/ 296397 h 456004"/>
              <a:gd name="connsiteX22" fmla="*/ 250814 w 298556"/>
              <a:gd name="connsiteY22" fmla="*/ 287075 h 456004"/>
              <a:gd name="connsiteX23" fmla="*/ 249417 w 298556"/>
              <a:gd name="connsiteY23" fmla="*/ 278894 h 456004"/>
              <a:gd name="connsiteX24" fmla="*/ 249140 w 298556"/>
              <a:gd name="connsiteY24" fmla="*/ 271506 h 456004"/>
              <a:gd name="connsiteX25" fmla="*/ 249217 w 298556"/>
              <a:gd name="connsiteY25" fmla="*/ 268577 h 456004"/>
              <a:gd name="connsiteX26" fmla="*/ 254189 w 298556"/>
              <a:gd name="connsiteY26" fmla="*/ 259201 h 456004"/>
              <a:gd name="connsiteX27" fmla="*/ 260177 w 298556"/>
              <a:gd name="connsiteY27" fmla="*/ 255456 h 456004"/>
              <a:gd name="connsiteX28" fmla="*/ 260359 w 298556"/>
              <a:gd name="connsiteY28" fmla="*/ 249452 h 456004"/>
              <a:gd name="connsiteX29" fmla="*/ 263525 w 298556"/>
              <a:gd name="connsiteY29" fmla="*/ 243751 h 456004"/>
              <a:gd name="connsiteX30" fmla="*/ 273663 w 298556"/>
              <a:gd name="connsiteY30" fmla="*/ 239641 h 456004"/>
              <a:gd name="connsiteX31" fmla="*/ 281026 w 298556"/>
              <a:gd name="connsiteY31" fmla="*/ 235547 h 456004"/>
              <a:gd name="connsiteX32" fmla="*/ 281352 w 298556"/>
              <a:gd name="connsiteY32" fmla="*/ 233538 h 456004"/>
              <a:gd name="connsiteX33" fmla="*/ 285571 w 298556"/>
              <a:gd name="connsiteY33" fmla="*/ 231827 h 456004"/>
              <a:gd name="connsiteX34" fmla="*/ 298898 w 298556"/>
              <a:gd name="connsiteY34" fmla="*/ 219861 h 456004"/>
              <a:gd name="connsiteX35" fmla="*/ 298876 w 298556"/>
              <a:gd name="connsiteY35" fmla="*/ 218872 h 456004"/>
              <a:gd name="connsiteX36" fmla="*/ 298794 w 298556"/>
              <a:gd name="connsiteY36" fmla="*/ 216217 h 456004"/>
              <a:gd name="connsiteX37" fmla="*/ 298604 w 298556"/>
              <a:gd name="connsiteY37" fmla="*/ 214924 h 456004"/>
              <a:gd name="connsiteX38" fmla="*/ 294879 w 298556"/>
              <a:gd name="connsiteY38" fmla="*/ 211303 h 456004"/>
              <a:gd name="connsiteX39" fmla="*/ 293877 w 298556"/>
              <a:gd name="connsiteY39" fmla="*/ 207028 h 456004"/>
              <a:gd name="connsiteX40" fmla="*/ 288601 w 298556"/>
              <a:gd name="connsiteY40" fmla="*/ 200507 h 456004"/>
              <a:gd name="connsiteX41" fmla="*/ 286723 w 298556"/>
              <a:gd name="connsiteY41" fmla="*/ 192838 h 456004"/>
              <a:gd name="connsiteX42" fmla="*/ 279837 w 298556"/>
              <a:gd name="connsiteY42" fmla="*/ 190356 h 456004"/>
              <a:gd name="connsiteX43" fmla="*/ 276449 w 298556"/>
              <a:gd name="connsiteY43" fmla="*/ 191314 h 456004"/>
              <a:gd name="connsiteX44" fmla="*/ 273518 w 298556"/>
              <a:gd name="connsiteY44" fmla="*/ 188328 h 456004"/>
              <a:gd name="connsiteX45" fmla="*/ 270647 w 298556"/>
              <a:gd name="connsiteY45" fmla="*/ 186009 h 456004"/>
              <a:gd name="connsiteX46" fmla="*/ 268129 w 298556"/>
              <a:gd name="connsiteY46" fmla="*/ 181417 h 456004"/>
              <a:gd name="connsiteX47" fmla="*/ 271137 w 298556"/>
              <a:gd name="connsiteY47" fmla="*/ 163656 h 456004"/>
              <a:gd name="connsiteX48" fmla="*/ 272783 w 298556"/>
              <a:gd name="connsiteY48" fmla="*/ 161069 h 456004"/>
              <a:gd name="connsiteX49" fmla="*/ 279778 w 298556"/>
              <a:gd name="connsiteY49" fmla="*/ 153781 h 456004"/>
              <a:gd name="connsiteX50" fmla="*/ 280286 w 298556"/>
              <a:gd name="connsiteY50" fmla="*/ 148767 h 456004"/>
              <a:gd name="connsiteX51" fmla="*/ 269322 w 298556"/>
              <a:gd name="connsiteY51" fmla="*/ 137391 h 456004"/>
              <a:gd name="connsiteX52" fmla="*/ 261665 w 298556"/>
              <a:gd name="connsiteY52" fmla="*/ 135875 h 456004"/>
              <a:gd name="connsiteX53" fmla="*/ 253513 w 298556"/>
              <a:gd name="connsiteY53" fmla="*/ 133788 h 456004"/>
              <a:gd name="connsiteX54" fmla="*/ 252792 w 298556"/>
              <a:gd name="connsiteY54" fmla="*/ 133620 h 456004"/>
              <a:gd name="connsiteX55" fmla="*/ 231880 w 298556"/>
              <a:gd name="connsiteY55" fmla="*/ 128810 h 456004"/>
              <a:gd name="connsiteX56" fmla="*/ 224654 w 298556"/>
              <a:gd name="connsiteY56" fmla="*/ 124290 h 456004"/>
              <a:gd name="connsiteX57" fmla="*/ 219836 w 298556"/>
              <a:gd name="connsiteY57" fmla="*/ 124567 h 456004"/>
              <a:gd name="connsiteX58" fmla="*/ 227548 w 298556"/>
              <a:gd name="connsiteY58" fmla="*/ 161323 h 456004"/>
              <a:gd name="connsiteX59" fmla="*/ 224454 w 298556"/>
              <a:gd name="connsiteY59" fmla="*/ 165348 h 456004"/>
              <a:gd name="connsiteX60" fmla="*/ 200108 w 298556"/>
              <a:gd name="connsiteY60" fmla="*/ 166224 h 456004"/>
              <a:gd name="connsiteX61" fmla="*/ 201623 w 298556"/>
              <a:gd name="connsiteY61" fmla="*/ 177233 h 456004"/>
              <a:gd name="connsiteX62" fmla="*/ 172972 w 298556"/>
              <a:gd name="connsiteY62" fmla="*/ 194876 h 456004"/>
              <a:gd name="connsiteX63" fmla="*/ 170664 w 298556"/>
              <a:gd name="connsiteY63" fmla="*/ 196464 h 456004"/>
              <a:gd name="connsiteX64" fmla="*/ 156651 w 298556"/>
              <a:gd name="connsiteY64" fmla="*/ 206075 h 456004"/>
              <a:gd name="connsiteX65" fmla="*/ 147334 w 298556"/>
              <a:gd name="connsiteY65" fmla="*/ 200076 h 456004"/>
              <a:gd name="connsiteX66" fmla="*/ 144508 w 298556"/>
              <a:gd name="connsiteY66" fmla="*/ 198320 h 456004"/>
              <a:gd name="connsiteX67" fmla="*/ 145410 w 298556"/>
              <a:gd name="connsiteY67" fmla="*/ 192217 h 456004"/>
              <a:gd name="connsiteX68" fmla="*/ 147111 w 298556"/>
              <a:gd name="connsiteY68" fmla="*/ 180949 h 456004"/>
              <a:gd name="connsiteX69" fmla="*/ 144680 w 298556"/>
              <a:gd name="connsiteY69" fmla="*/ 181557 h 456004"/>
              <a:gd name="connsiteX70" fmla="*/ 128912 w 298556"/>
              <a:gd name="connsiteY70" fmla="*/ 163166 h 456004"/>
              <a:gd name="connsiteX71" fmla="*/ 124693 w 298556"/>
              <a:gd name="connsiteY71" fmla="*/ 155211 h 456004"/>
              <a:gd name="connsiteX72" fmla="*/ 121504 w 298556"/>
              <a:gd name="connsiteY72" fmla="*/ 154621 h 456004"/>
              <a:gd name="connsiteX73" fmla="*/ 110989 w 298556"/>
              <a:gd name="connsiteY73" fmla="*/ 152951 h 456004"/>
              <a:gd name="connsiteX74" fmla="*/ 116868 w 298556"/>
              <a:gd name="connsiteY74" fmla="*/ 136452 h 456004"/>
              <a:gd name="connsiteX75" fmla="*/ 115294 w 298556"/>
              <a:gd name="connsiteY75" fmla="*/ 136592 h 456004"/>
              <a:gd name="connsiteX76" fmla="*/ 112867 w 298556"/>
              <a:gd name="connsiteY76" fmla="*/ 134841 h 456004"/>
              <a:gd name="connsiteX77" fmla="*/ 112309 w 298556"/>
              <a:gd name="connsiteY77" fmla="*/ 131719 h 456004"/>
              <a:gd name="connsiteX78" fmla="*/ 108209 w 298556"/>
              <a:gd name="connsiteY78" fmla="*/ 131945 h 456004"/>
              <a:gd name="connsiteX79" fmla="*/ 106022 w 298556"/>
              <a:gd name="connsiteY79" fmla="*/ 130734 h 456004"/>
              <a:gd name="connsiteX80" fmla="*/ 105668 w 298556"/>
              <a:gd name="connsiteY80" fmla="*/ 128660 h 456004"/>
              <a:gd name="connsiteX81" fmla="*/ 104190 w 298556"/>
              <a:gd name="connsiteY81" fmla="*/ 129363 h 456004"/>
              <a:gd name="connsiteX82" fmla="*/ 103804 w 298556"/>
              <a:gd name="connsiteY82" fmla="*/ 128143 h 456004"/>
              <a:gd name="connsiteX83" fmla="*/ 102706 w 298556"/>
              <a:gd name="connsiteY83" fmla="*/ 127721 h 456004"/>
              <a:gd name="connsiteX84" fmla="*/ 100919 w 298556"/>
              <a:gd name="connsiteY84" fmla="*/ 126564 h 456004"/>
              <a:gd name="connsiteX85" fmla="*/ 98805 w 298556"/>
              <a:gd name="connsiteY85" fmla="*/ 127508 h 456004"/>
              <a:gd name="connsiteX86" fmla="*/ 97367 w 298556"/>
              <a:gd name="connsiteY86" fmla="*/ 128819 h 456004"/>
              <a:gd name="connsiteX87" fmla="*/ 94995 w 298556"/>
              <a:gd name="connsiteY87" fmla="*/ 132626 h 456004"/>
              <a:gd name="connsiteX88" fmla="*/ 95194 w 298556"/>
              <a:gd name="connsiteY88" fmla="*/ 135848 h 456004"/>
              <a:gd name="connsiteX89" fmla="*/ 96523 w 298556"/>
              <a:gd name="connsiteY89" fmla="*/ 136946 h 456004"/>
              <a:gd name="connsiteX90" fmla="*/ 94745 w 298556"/>
              <a:gd name="connsiteY90" fmla="*/ 138784 h 456004"/>
              <a:gd name="connsiteX91" fmla="*/ 94849 w 298556"/>
              <a:gd name="connsiteY91" fmla="*/ 140821 h 456004"/>
              <a:gd name="connsiteX92" fmla="*/ 92418 w 298556"/>
              <a:gd name="connsiteY92" fmla="*/ 142727 h 456004"/>
              <a:gd name="connsiteX93" fmla="*/ 91202 w 298556"/>
              <a:gd name="connsiteY93" fmla="*/ 142097 h 456004"/>
              <a:gd name="connsiteX94" fmla="*/ 90359 w 298556"/>
              <a:gd name="connsiteY94" fmla="*/ 139465 h 456004"/>
              <a:gd name="connsiteX95" fmla="*/ 88785 w 298556"/>
              <a:gd name="connsiteY95" fmla="*/ 139333 h 456004"/>
              <a:gd name="connsiteX96" fmla="*/ 85954 w 298556"/>
              <a:gd name="connsiteY96" fmla="*/ 134101 h 456004"/>
              <a:gd name="connsiteX97" fmla="*/ 86743 w 298556"/>
              <a:gd name="connsiteY97" fmla="*/ 131210 h 456004"/>
              <a:gd name="connsiteX98" fmla="*/ 85927 w 298556"/>
              <a:gd name="connsiteY98" fmla="*/ 130480 h 456004"/>
              <a:gd name="connsiteX99" fmla="*/ 83364 w 298556"/>
              <a:gd name="connsiteY99" fmla="*/ 128356 h 456004"/>
              <a:gd name="connsiteX100" fmla="*/ 83436 w 298556"/>
              <a:gd name="connsiteY100" fmla="*/ 126518 h 456004"/>
              <a:gd name="connsiteX101" fmla="*/ 80129 w 298556"/>
              <a:gd name="connsiteY101" fmla="*/ 120633 h 456004"/>
              <a:gd name="connsiteX102" fmla="*/ 78832 w 298556"/>
              <a:gd name="connsiteY102" fmla="*/ 116698 h 456004"/>
              <a:gd name="connsiteX103" fmla="*/ 76001 w 298556"/>
              <a:gd name="connsiteY103" fmla="*/ 114570 h 456004"/>
              <a:gd name="connsiteX104" fmla="*/ 75421 w 298556"/>
              <a:gd name="connsiteY104" fmla="*/ 112578 h 456004"/>
              <a:gd name="connsiteX105" fmla="*/ 76169 w 298556"/>
              <a:gd name="connsiteY105" fmla="*/ 110600 h 456004"/>
              <a:gd name="connsiteX106" fmla="*/ 71415 w 298556"/>
              <a:gd name="connsiteY106" fmla="*/ 101175 h 456004"/>
              <a:gd name="connsiteX107" fmla="*/ 68403 w 298556"/>
              <a:gd name="connsiteY107" fmla="*/ 96464 h 456004"/>
              <a:gd name="connsiteX108" fmla="*/ 77204 w 298556"/>
              <a:gd name="connsiteY108" fmla="*/ 90579 h 456004"/>
              <a:gd name="connsiteX109" fmla="*/ 75947 w 298556"/>
              <a:gd name="connsiteY109" fmla="*/ 87629 h 456004"/>
              <a:gd name="connsiteX110" fmla="*/ 75784 w 298556"/>
              <a:gd name="connsiteY110" fmla="*/ 84194 h 456004"/>
              <a:gd name="connsiteX111" fmla="*/ 76900 w 298556"/>
              <a:gd name="connsiteY111" fmla="*/ 81340 h 456004"/>
              <a:gd name="connsiteX112" fmla="*/ 76695 w 298556"/>
              <a:gd name="connsiteY112" fmla="*/ 79071 h 456004"/>
              <a:gd name="connsiteX113" fmla="*/ 77607 w 298556"/>
              <a:gd name="connsiteY113" fmla="*/ 78463 h 456004"/>
              <a:gd name="connsiteX114" fmla="*/ 75267 w 298556"/>
              <a:gd name="connsiteY114" fmla="*/ 77224 h 456004"/>
              <a:gd name="connsiteX115" fmla="*/ 75316 w 298556"/>
              <a:gd name="connsiteY115" fmla="*/ 75831 h 456004"/>
              <a:gd name="connsiteX116" fmla="*/ 76900 w 298556"/>
              <a:gd name="connsiteY116" fmla="*/ 74411 h 456004"/>
              <a:gd name="connsiteX117" fmla="*/ 75149 w 298556"/>
              <a:gd name="connsiteY117" fmla="*/ 72918 h 456004"/>
              <a:gd name="connsiteX118" fmla="*/ 78020 w 298556"/>
              <a:gd name="connsiteY118" fmla="*/ 71207 h 456004"/>
              <a:gd name="connsiteX119" fmla="*/ 77984 w 298556"/>
              <a:gd name="connsiteY119" fmla="*/ 69560 h 456004"/>
              <a:gd name="connsiteX120" fmla="*/ 77385 w 298556"/>
              <a:gd name="connsiteY120" fmla="*/ 67962 h 456004"/>
              <a:gd name="connsiteX121" fmla="*/ 74641 w 298556"/>
              <a:gd name="connsiteY121" fmla="*/ 60915 h 456004"/>
              <a:gd name="connsiteX122" fmla="*/ 65650 w 298556"/>
              <a:gd name="connsiteY122" fmla="*/ 39628 h 456004"/>
              <a:gd name="connsiteX123" fmla="*/ 63554 w 298556"/>
              <a:gd name="connsiteY123" fmla="*/ 31129 h 456004"/>
              <a:gd name="connsiteX124" fmla="*/ 53338 w 298556"/>
              <a:gd name="connsiteY124" fmla="*/ 6148 h 456004"/>
              <a:gd name="connsiteX125" fmla="*/ 51079 w 298556"/>
              <a:gd name="connsiteY125" fmla="*/ 508 h 456004"/>
              <a:gd name="connsiteX126" fmla="*/ 33238 w 298556"/>
              <a:gd name="connsiteY126" fmla="*/ 9706 h 456004"/>
              <a:gd name="connsiteX127" fmla="*/ 28725 w 298556"/>
              <a:gd name="connsiteY127" fmla="*/ 12052 h 456004"/>
              <a:gd name="connsiteX128" fmla="*/ 8398 w 298556"/>
              <a:gd name="connsiteY128" fmla="*/ 22439 h 456004"/>
              <a:gd name="connsiteX129" fmla="*/ 29591 w 298556"/>
              <a:gd name="connsiteY129" fmla="*/ 50124 h 456004"/>
              <a:gd name="connsiteX130" fmla="*/ 28974 w 298556"/>
              <a:gd name="connsiteY130" fmla="*/ 52071 h 456004"/>
              <a:gd name="connsiteX131" fmla="*/ 25627 w 298556"/>
              <a:gd name="connsiteY131" fmla="*/ 63161 h 456004"/>
              <a:gd name="connsiteX132" fmla="*/ 29936 w 298556"/>
              <a:gd name="connsiteY132" fmla="*/ 69183 h 456004"/>
              <a:gd name="connsiteX133" fmla="*/ 20047 w 298556"/>
              <a:gd name="connsiteY133" fmla="*/ 75844 h 456004"/>
              <a:gd name="connsiteX134" fmla="*/ 21186 w 298556"/>
              <a:gd name="connsiteY134" fmla="*/ 82869 h 456004"/>
              <a:gd name="connsiteX135" fmla="*/ 23141 w 298556"/>
              <a:gd name="connsiteY135" fmla="*/ 92857 h 456004"/>
              <a:gd name="connsiteX136" fmla="*/ 22283 w 298556"/>
              <a:gd name="connsiteY136" fmla="*/ 94450 h 456004"/>
              <a:gd name="connsiteX137" fmla="*/ 19054 w 298556"/>
              <a:gd name="connsiteY137" fmla="*/ 104737 h 456004"/>
              <a:gd name="connsiteX138" fmla="*/ 18958 w 298556"/>
              <a:gd name="connsiteY138" fmla="*/ 105476 h 456004"/>
              <a:gd name="connsiteX139" fmla="*/ 18877 w 298556"/>
              <a:gd name="connsiteY139" fmla="*/ 106212 h 456004"/>
              <a:gd name="connsiteX140" fmla="*/ 16359 w 298556"/>
              <a:gd name="connsiteY140" fmla="*/ 108290 h 456004"/>
              <a:gd name="connsiteX141" fmla="*/ 17352 w 298556"/>
              <a:gd name="connsiteY141" fmla="*/ 109252 h 456004"/>
              <a:gd name="connsiteX142" fmla="*/ 18133 w 298556"/>
              <a:gd name="connsiteY142" fmla="*/ 111158 h 456004"/>
              <a:gd name="connsiteX143" fmla="*/ 12875 w 298556"/>
              <a:gd name="connsiteY143" fmla="*/ 114121 h 456004"/>
              <a:gd name="connsiteX144" fmla="*/ 10435 w 298556"/>
              <a:gd name="connsiteY144" fmla="*/ 118305 h 456004"/>
              <a:gd name="connsiteX145" fmla="*/ 9296 w 298556"/>
              <a:gd name="connsiteY145" fmla="*/ 121763 h 456004"/>
              <a:gd name="connsiteX146" fmla="*/ 9278 w 298556"/>
              <a:gd name="connsiteY146" fmla="*/ 123156 h 456004"/>
              <a:gd name="connsiteX147" fmla="*/ 16432 w 298556"/>
              <a:gd name="connsiteY147" fmla="*/ 126459 h 456004"/>
              <a:gd name="connsiteX148" fmla="*/ 8960 w 298556"/>
              <a:gd name="connsiteY148" fmla="*/ 162576 h 456004"/>
              <a:gd name="connsiteX149" fmla="*/ 11460 w 298556"/>
              <a:gd name="connsiteY149" fmla="*/ 176071 h 456004"/>
              <a:gd name="connsiteX150" fmla="*/ 18618 w 298556"/>
              <a:gd name="connsiteY150" fmla="*/ 195371 h 456004"/>
              <a:gd name="connsiteX151" fmla="*/ 23104 w 298556"/>
              <a:gd name="connsiteY151" fmla="*/ 207441 h 456004"/>
              <a:gd name="connsiteX152" fmla="*/ 32853 w 298556"/>
              <a:gd name="connsiteY152" fmla="*/ 212192 h 456004"/>
              <a:gd name="connsiteX153" fmla="*/ 45645 w 298556"/>
              <a:gd name="connsiteY153" fmla="*/ 215042 h 456004"/>
              <a:gd name="connsiteX154" fmla="*/ 49428 w 298556"/>
              <a:gd name="connsiteY154" fmla="*/ 237227 h 456004"/>
              <a:gd name="connsiteX155" fmla="*/ 41744 w 298556"/>
              <a:gd name="connsiteY155" fmla="*/ 268936 h 456004"/>
              <a:gd name="connsiteX156" fmla="*/ 36164 w 298556"/>
              <a:gd name="connsiteY156" fmla="*/ 284632 h 456004"/>
              <a:gd name="connsiteX157" fmla="*/ 34540 w 298556"/>
              <a:gd name="connsiteY157" fmla="*/ 287480 h 456004"/>
              <a:gd name="connsiteX158" fmla="*/ 32213 w 298556"/>
              <a:gd name="connsiteY158" fmla="*/ 309099 h 456004"/>
              <a:gd name="connsiteX159" fmla="*/ 38777 w 298556"/>
              <a:gd name="connsiteY159" fmla="*/ 314655 h 456004"/>
              <a:gd name="connsiteX160" fmla="*/ 43549 w 298556"/>
              <a:gd name="connsiteY160" fmla="*/ 318674 h 456004"/>
              <a:gd name="connsiteX161" fmla="*/ 43821 w 298556"/>
              <a:gd name="connsiteY161" fmla="*/ 321032 h 456004"/>
              <a:gd name="connsiteX162" fmla="*/ 45572 w 298556"/>
              <a:gd name="connsiteY162" fmla="*/ 336798 h 456004"/>
              <a:gd name="connsiteX163" fmla="*/ 25078 w 298556"/>
              <a:gd name="connsiteY163" fmla="*/ 331033 h 456004"/>
              <a:gd name="connsiteX164" fmla="*/ 23372 w 298556"/>
              <a:gd name="connsiteY164" fmla="*/ 332748 h 456004"/>
              <a:gd name="connsiteX165" fmla="*/ 24597 w 298556"/>
              <a:gd name="connsiteY165" fmla="*/ 336445 h 456004"/>
              <a:gd name="connsiteX166" fmla="*/ 27450 w 298556"/>
              <a:gd name="connsiteY166" fmla="*/ 335594 h 456004"/>
              <a:gd name="connsiteX167" fmla="*/ 28076 w 298556"/>
              <a:gd name="connsiteY167" fmla="*/ 337844 h 456004"/>
              <a:gd name="connsiteX168" fmla="*/ 31814 w 298556"/>
              <a:gd name="connsiteY168" fmla="*/ 341103 h 456004"/>
              <a:gd name="connsiteX169" fmla="*/ 30571 w 298556"/>
              <a:gd name="connsiteY169" fmla="*/ 343373 h 456004"/>
              <a:gd name="connsiteX170" fmla="*/ 28729 w 298556"/>
              <a:gd name="connsiteY170" fmla="*/ 342272 h 456004"/>
              <a:gd name="connsiteX171" fmla="*/ 26761 w 298556"/>
              <a:gd name="connsiteY171" fmla="*/ 342905 h 456004"/>
              <a:gd name="connsiteX172" fmla="*/ 27418 w 298556"/>
              <a:gd name="connsiteY172" fmla="*/ 345184 h 456004"/>
              <a:gd name="connsiteX173" fmla="*/ 25223 w 298556"/>
              <a:gd name="connsiteY173" fmla="*/ 350637 h 456004"/>
              <a:gd name="connsiteX174" fmla="*/ 24828 w 298556"/>
              <a:gd name="connsiteY174" fmla="*/ 354036 h 456004"/>
              <a:gd name="connsiteX175" fmla="*/ 25019 w 298556"/>
              <a:gd name="connsiteY175" fmla="*/ 355909 h 456004"/>
              <a:gd name="connsiteX176" fmla="*/ 26947 w 298556"/>
              <a:gd name="connsiteY176" fmla="*/ 357095 h 456004"/>
              <a:gd name="connsiteX177" fmla="*/ 35266 w 298556"/>
              <a:gd name="connsiteY177" fmla="*/ 359775 h 456004"/>
              <a:gd name="connsiteX178" fmla="*/ 37670 w 298556"/>
              <a:gd name="connsiteY178" fmla="*/ 364525 h 456004"/>
              <a:gd name="connsiteX179" fmla="*/ 39299 w 298556"/>
              <a:gd name="connsiteY179" fmla="*/ 364955 h 456004"/>
              <a:gd name="connsiteX180" fmla="*/ 40932 w 298556"/>
              <a:gd name="connsiteY180" fmla="*/ 362236 h 456004"/>
              <a:gd name="connsiteX181" fmla="*/ 41662 w 298556"/>
              <a:gd name="connsiteY181" fmla="*/ 362778 h 456004"/>
              <a:gd name="connsiteX182" fmla="*/ 42896 w 298556"/>
              <a:gd name="connsiteY182" fmla="*/ 361909 h 456004"/>
              <a:gd name="connsiteX183" fmla="*/ 47419 w 298556"/>
              <a:gd name="connsiteY183" fmla="*/ 362558 h 456004"/>
              <a:gd name="connsiteX184" fmla="*/ 47763 w 298556"/>
              <a:gd name="connsiteY184" fmla="*/ 363803 h 456004"/>
              <a:gd name="connsiteX185" fmla="*/ 45491 w 298556"/>
              <a:gd name="connsiteY185" fmla="*/ 367964 h 456004"/>
              <a:gd name="connsiteX186" fmla="*/ 45405 w 298556"/>
              <a:gd name="connsiteY186" fmla="*/ 367953 h 456004"/>
              <a:gd name="connsiteX187" fmla="*/ 44202 w 298556"/>
              <a:gd name="connsiteY187" fmla="*/ 367800 h 456004"/>
              <a:gd name="connsiteX188" fmla="*/ 42034 w 298556"/>
              <a:gd name="connsiteY188" fmla="*/ 367625 h 456004"/>
              <a:gd name="connsiteX189" fmla="*/ 33973 w 298556"/>
              <a:gd name="connsiteY189" fmla="*/ 370213 h 456004"/>
              <a:gd name="connsiteX190" fmla="*/ 17861 w 298556"/>
              <a:gd name="connsiteY190" fmla="*/ 375126 h 456004"/>
              <a:gd name="connsiteX191" fmla="*/ 18142 w 298556"/>
              <a:gd name="connsiteY191" fmla="*/ 379708 h 456004"/>
              <a:gd name="connsiteX192" fmla="*/ 22247 w 298556"/>
              <a:gd name="connsiteY192" fmla="*/ 388108 h 456004"/>
              <a:gd name="connsiteX193" fmla="*/ 24552 w 298556"/>
              <a:gd name="connsiteY193" fmla="*/ 390191 h 456004"/>
              <a:gd name="connsiteX194" fmla="*/ 19702 w 298556"/>
              <a:gd name="connsiteY194" fmla="*/ 391844 h 456004"/>
              <a:gd name="connsiteX195" fmla="*/ 11424 w 298556"/>
              <a:gd name="connsiteY195" fmla="*/ 392837 h 456004"/>
              <a:gd name="connsiteX196" fmla="*/ 11365 w 298556"/>
              <a:gd name="connsiteY196" fmla="*/ 393655 h 456004"/>
              <a:gd name="connsiteX197" fmla="*/ 9278 w 298556"/>
              <a:gd name="connsiteY197" fmla="*/ 393929 h 456004"/>
              <a:gd name="connsiteX198" fmla="*/ 9242 w 298556"/>
              <a:gd name="connsiteY198" fmla="*/ 394873 h 456004"/>
              <a:gd name="connsiteX199" fmla="*/ 11306 w 298556"/>
              <a:gd name="connsiteY199" fmla="*/ 397347 h 456004"/>
              <a:gd name="connsiteX200" fmla="*/ 9745 w 298556"/>
              <a:gd name="connsiteY200" fmla="*/ 397508 h 456004"/>
              <a:gd name="connsiteX201" fmla="*/ 10013 w 298556"/>
              <a:gd name="connsiteY201" fmla="*/ 398365 h 456004"/>
              <a:gd name="connsiteX202" fmla="*/ 12004 w 298556"/>
              <a:gd name="connsiteY202" fmla="*/ 399205 h 456004"/>
              <a:gd name="connsiteX203" fmla="*/ 10780 w 298556"/>
              <a:gd name="connsiteY203" fmla="*/ 400557 h 456004"/>
              <a:gd name="connsiteX204" fmla="*/ 13447 w 298556"/>
              <a:gd name="connsiteY204" fmla="*/ 402204 h 456004"/>
              <a:gd name="connsiteX205" fmla="*/ 12154 w 298556"/>
              <a:gd name="connsiteY205" fmla="*/ 403372 h 456004"/>
              <a:gd name="connsiteX206" fmla="*/ 8924 w 298556"/>
              <a:gd name="connsiteY206" fmla="*/ 416027 h 456004"/>
              <a:gd name="connsiteX207" fmla="*/ 342 w 298556"/>
              <a:gd name="connsiteY207" fmla="*/ 420846 h 456004"/>
              <a:gd name="connsiteX208" fmla="*/ 2909 w 298556"/>
              <a:gd name="connsiteY208" fmla="*/ 422802 h 456004"/>
              <a:gd name="connsiteX209" fmla="*/ 7473 w 298556"/>
              <a:gd name="connsiteY209" fmla="*/ 426199 h 456004"/>
              <a:gd name="connsiteX210" fmla="*/ 16668 w 298556"/>
              <a:gd name="connsiteY210" fmla="*/ 430470 h 456004"/>
              <a:gd name="connsiteX211" fmla="*/ 28675 w 298556"/>
              <a:gd name="connsiteY211" fmla="*/ 434964 h 456004"/>
              <a:gd name="connsiteX212" fmla="*/ 32649 w 298556"/>
              <a:gd name="connsiteY212" fmla="*/ 439718 h 456004"/>
              <a:gd name="connsiteX213" fmla="*/ 39575 w 298556"/>
              <a:gd name="connsiteY213" fmla="*/ 445405 h 456004"/>
              <a:gd name="connsiteX214" fmla="*/ 42674 w 298556"/>
              <a:gd name="connsiteY214" fmla="*/ 450584 h 456004"/>
              <a:gd name="connsiteX215" fmla="*/ 46316 w 298556"/>
              <a:gd name="connsiteY215" fmla="*/ 452884 h 456004"/>
              <a:gd name="connsiteX216" fmla="*/ 52145 w 298556"/>
              <a:gd name="connsiteY216" fmla="*/ 454598 h 456004"/>
              <a:gd name="connsiteX217" fmla="*/ 54114 w 298556"/>
              <a:gd name="connsiteY217" fmla="*/ 453430 h 456004"/>
              <a:gd name="connsiteX218" fmla="*/ 57026 w 298556"/>
              <a:gd name="connsiteY218" fmla="*/ 450635 h 456004"/>
              <a:gd name="connsiteX219" fmla="*/ 63196 w 298556"/>
              <a:gd name="connsiteY219" fmla="*/ 452959 h 456004"/>
              <a:gd name="connsiteX220" fmla="*/ 67120 w 298556"/>
              <a:gd name="connsiteY220" fmla="*/ 455840 h 456004"/>
              <a:gd name="connsiteX221" fmla="*/ 71901 w 298556"/>
              <a:gd name="connsiteY221" fmla="*/ 456512 h 456004"/>
              <a:gd name="connsiteX222" fmla="*/ 73443 w 298556"/>
              <a:gd name="connsiteY222" fmla="*/ 453991 h 456004"/>
              <a:gd name="connsiteX223" fmla="*/ 75226 w 298556"/>
              <a:gd name="connsiteY223" fmla="*/ 454059 h 456004"/>
              <a:gd name="connsiteX224" fmla="*/ 76827 w 298556"/>
              <a:gd name="connsiteY224" fmla="*/ 456056 h 456004"/>
              <a:gd name="connsiteX225" fmla="*/ 79726 w 298556"/>
              <a:gd name="connsiteY225" fmla="*/ 454626 h 456004"/>
              <a:gd name="connsiteX226" fmla="*/ 82284 w 298556"/>
              <a:gd name="connsiteY226" fmla="*/ 456457 h 456004"/>
              <a:gd name="connsiteX227" fmla="*/ 84262 w 298556"/>
              <a:gd name="connsiteY227" fmla="*/ 454549 h 456004"/>
              <a:gd name="connsiteX228" fmla="*/ 87719 w 298556"/>
              <a:gd name="connsiteY228" fmla="*/ 454178 h 456004"/>
              <a:gd name="connsiteX229" fmla="*/ 113103 w 298556"/>
              <a:gd name="connsiteY229" fmla="*/ 433353 h 456004"/>
              <a:gd name="connsiteX230" fmla="*/ 119195 w 298556"/>
              <a:gd name="connsiteY230" fmla="*/ 424754 h 456004"/>
              <a:gd name="connsiteX231" fmla="*/ 123655 w 298556"/>
              <a:gd name="connsiteY231" fmla="*/ 425830 h 456004"/>
              <a:gd name="connsiteX232" fmla="*/ 123886 w 298556"/>
              <a:gd name="connsiteY232" fmla="*/ 428698 h 456004"/>
              <a:gd name="connsiteX233" fmla="*/ 126308 w 298556"/>
              <a:gd name="connsiteY233" fmla="*/ 427949 h 456004"/>
              <a:gd name="connsiteX234" fmla="*/ 125641 w 298556"/>
              <a:gd name="connsiteY234" fmla="*/ 420651 h 456004"/>
              <a:gd name="connsiteX235" fmla="*/ 126871 w 298556"/>
              <a:gd name="connsiteY235" fmla="*/ 417495 h 456004"/>
              <a:gd name="connsiteX236" fmla="*/ 124811 w 298556"/>
              <a:gd name="connsiteY236" fmla="*/ 413004 h 456004"/>
              <a:gd name="connsiteX237" fmla="*/ 125637 w 298556"/>
              <a:gd name="connsiteY237" fmla="*/ 410466 h 456004"/>
              <a:gd name="connsiteX238" fmla="*/ 127447 w 298556"/>
              <a:gd name="connsiteY238" fmla="*/ 410730 h 456004"/>
              <a:gd name="connsiteX239" fmla="*/ 130019 w 298556"/>
              <a:gd name="connsiteY239" fmla="*/ 406919 h 456004"/>
              <a:gd name="connsiteX240" fmla="*/ 126508 w 298556"/>
              <a:gd name="connsiteY240" fmla="*/ 403068 h 456004"/>
              <a:gd name="connsiteX241" fmla="*/ 126794 w 298556"/>
              <a:gd name="connsiteY241" fmla="*/ 402157 h 456004"/>
              <a:gd name="connsiteX242" fmla="*/ 127519 w 298556"/>
              <a:gd name="connsiteY242" fmla="*/ 401485 h 456004"/>
              <a:gd name="connsiteX243" fmla="*/ 130686 w 298556"/>
              <a:gd name="connsiteY243" fmla="*/ 401899 h 456004"/>
              <a:gd name="connsiteX244" fmla="*/ 138048 w 298556"/>
              <a:gd name="connsiteY244" fmla="*/ 395458 h 456004"/>
              <a:gd name="connsiteX245" fmla="*/ 144077 w 298556"/>
              <a:gd name="connsiteY245" fmla="*/ 389907 h 456004"/>
              <a:gd name="connsiteX246" fmla="*/ 149384 w 298556"/>
              <a:gd name="connsiteY246" fmla="*/ 388167 h 456004"/>
              <a:gd name="connsiteX247" fmla="*/ 150831 w 298556"/>
              <a:gd name="connsiteY247" fmla="*/ 388912 h 456004"/>
              <a:gd name="connsiteX248" fmla="*/ 154007 w 298556"/>
              <a:gd name="connsiteY248" fmla="*/ 391425 h 456004"/>
              <a:gd name="connsiteX249" fmla="*/ 157654 w 298556"/>
              <a:gd name="connsiteY249" fmla="*/ 385151 h 456004"/>
              <a:gd name="connsiteX250" fmla="*/ 161060 w 298556"/>
              <a:gd name="connsiteY250" fmla="*/ 384138 h 456004"/>
              <a:gd name="connsiteX251" fmla="*/ 163333 w 298556"/>
              <a:gd name="connsiteY251" fmla="*/ 385189 h 456004"/>
              <a:gd name="connsiteX252" fmla="*/ 177767 w 298556"/>
              <a:gd name="connsiteY252" fmla="*/ 379762 h 456004"/>
              <a:gd name="connsiteX253" fmla="*/ 172918 w 298556"/>
              <a:gd name="connsiteY253" fmla="*/ 363916 h 456004"/>
              <a:gd name="connsiteX254" fmla="*/ 182308 w 298556"/>
              <a:gd name="connsiteY254" fmla="*/ 360027 h 456004"/>
              <a:gd name="connsiteX255" fmla="*/ 183624 w 298556"/>
              <a:gd name="connsiteY255" fmla="*/ 356566 h 456004"/>
              <a:gd name="connsiteX256" fmla="*/ 178947 w 298556"/>
              <a:gd name="connsiteY256" fmla="*/ 354154 h 456004"/>
              <a:gd name="connsiteX257" fmla="*/ 171852 w 298556"/>
              <a:gd name="connsiteY257" fmla="*/ 352806 h 456004"/>
              <a:gd name="connsiteX258" fmla="*/ 171203 w 298556"/>
              <a:gd name="connsiteY258" fmla="*/ 350295 h 456004"/>
              <a:gd name="connsiteX259" fmla="*/ 171848 w 298556"/>
              <a:gd name="connsiteY259" fmla="*/ 348688 h 456004"/>
              <a:gd name="connsiteX260" fmla="*/ 174864 w 298556"/>
              <a:gd name="connsiteY260" fmla="*/ 345237 h 456004"/>
              <a:gd name="connsiteX261" fmla="*/ 183492 w 298556"/>
              <a:gd name="connsiteY261" fmla="*/ 345973 h 456004"/>
              <a:gd name="connsiteX262" fmla="*/ 186921 w 298556"/>
              <a:gd name="connsiteY262" fmla="*/ 345505 h 456004"/>
              <a:gd name="connsiteX263" fmla="*/ 190990 w 298556"/>
              <a:gd name="connsiteY263" fmla="*/ 337002 h 456004"/>
              <a:gd name="connsiteX264" fmla="*/ 199705 w 298556"/>
              <a:gd name="connsiteY264" fmla="*/ 338482 h 456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298556" h="456004">
                <a:moveTo>
                  <a:pt x="199705" y="338482"/>
                </a:moveTo>
                <a:lnTo>
                  <a:pt x="213939" y="338535"/>
                </a:lnTo>
                <a:lnTo>
                  <a:pt x="217160" y="334609"/>
                </a:lnTo>
                <a:lnTo>
                  <a:pt x="223719" y="326329"/>
                </a:lnTo>
                <a:lnTo>
                  <a:pt x="227362" y="326123"/>
                </a:lnTo>
                <a:lnTo>
                  <a:pt x="233332" y="342932"/>
                </a:lnTo>
                <a:lnTo>
                  <a:pt x="241447" y="350080"/>
                </a:lnTo>
                <a:lnTo>
                  <a:pt x="250107" y="345256"/>
                </a:lnTo>
                <a:lnTo>
                  <a:pt x="253500" y="343468"/>
                </a:lnTo>
                <a:lnTo>
                  <a:pt x="256847" y="344067"/>
                </a:lnTo>
                <a:lnTo>
                  <a:pt x="260005" y="342974"/>
                </a:lnTo>
                <a:lnTo>
                  <a:pt x="263085" y="340282"/>
                </a:lnTo>
                <a:lnTo>
                  <a:pt x="263797" y="337912"/>
                </a:lnTo>
                <a:lnTo>
                  <a:pt x="260027" y="335448"/>
                </a:lnTo>
                <a:lnTo>
                  <a:pt x="255518" y="337645"/>
                </a:lnTo>
                <a:lnTo>
                  <a:pt x="253132" y="337388"/>
                </a:lnTo>
                <a:lnTo>
                  <a:pt x="251912" y="336047"/>
                </a:lnTo>
                <a:lnTo>
                  <a:pt x="251422" y="330703"/>
                </a:lnTo>
                <a:lnTo>
                  <a:pt x="245176" y="329268"/>
                </a:lnTo>
                <a:lnTo>
                  <a:pt x="254171" y="315895"/>
                </a:lnTo>
                <a:lnTo>
                  <a:pt x="262808" y="307226"/>
                </a:lnTo>
                <a:lnTo>
                  <a:pt x="261293" y="296397"/>
                </a:lnTo>
                <a:lnTo>
                  <a:pt x="250814" y="287075"/>
                </a:lnTo>
                <a:lnTo>
                  <a:pt x="249417" y="278894"/>
                </a:lnTo>
                <a:lnTo>
                  <a:pt x="249140" y="271506"/>
                </a:lnTo>
                <a:lnTo>
                  <a:pt x="249217" y="268577"/>
                </a:lnTo>
                <a:lnTo>
                  <a:pt x="254189" y="259201"/>
                </a:lnTo>
                <a:lnTo>
                  <a:pt x="260177" y="255456"/>
                </a:lnTo>
                <a:lnTo>
                  <a:pt x="260359" y="249452"/>
                </a:lnTo>
                <a:lnTo>
                  <a:pt x="263525" y="243751"/>
                </a:lnTo>
                <a:lnTo>
                  <a:pt x="273663" y="239641"/>
                </a:lnTo>
                <a:lnTo>
                  <a:pt x="281026" y="235547"/>
                </a:lnTo>
                <a:lnTo>
                  <a:pt x="281352" y="233538"/>
                </a:lnTo>
                <a:lnTo>
                  <a:pt x="285571" y="231827"/>
                </a:lnTo>
                <a:lnTo>
                  <a:pt x="298898" y="219861"/>
                </a:lnTo>
                <a:lnTo>
                  <a:pt x="298876" y="218872"/>
                </a:lnTo>
                <a:lnTo>
                  <a:pt x="298794" y="216217"/>
                </a:lnTo>
                <a:lnTo>
                  <a:pt x="298604" y="214924"/>
                </a:lnTo>
                <a:lnTo>
                  <a:pt x="294879" y="211303"/>
                </a:lnTo>
                <a:lnTo>
                  <a:pt x="293877" y="207028"/>
                </a:lnTo>
                <a:lnTo>
                  <a:pt x="288601" y="200507"/>
                </a:lnTo>
                <a:lnTo>
                  <a:pt x="286723" y="192838"/>
                </a:lnTo>
                <a:lnTo>
                  <a:pt x="279837" y="190356"/>
                </a:lnTo>
                <a:lnTo>
                  <a:pt x="276449" y="191314"/>
                </a:lnTo>
                <a:lnTo>
                  <a:pt x="273518" y="188328"/>
                </a:lnTo>
                <a:lnTo>
                  <a:pt x="270647" y="186009"/>
                </a:lnTo>
                <a:lnTo>
                  <a:pt x="268129" y="181417"/>
                </a:lnTo>
                <a:lnTo>
                  <a:pt x="271137" y="163656"/>
                </a:lnTo>
                <a:lnTo>
                  <a:pt x="272783" y="161069"/>
                </a:lnTo>
                <a:lnTo>
                  <a:pt x="279778" y="153781"/>
                </a:lnTo>
                <a:lnTo>
                  <a:pt x="280286" y="148767"/>
                </a:lnTo>
                <a:lnTo>
                  <a:pt x="269322" y="137391"/>
                </a:lnTo>
                <a:lnTo>
                  <a:pt x="261665" y="135875"/>
                </a:lnTo>
                <a:lnTo>
                  <a:pt x="253513" y="133788"/>
                </a:lnTo>
                <a:lnTo>
                  <a:pt x="252792" y="133620"/>
                </a:lnTo>
                <a:lnTo>
                  <a:pt x="231880" y="128810"/>
                </a:lnTo>
                <a:lnTo>
                  <a:pt x="224654" y="124290"/>
                </a:lnTo>
                <a:lnTo>
                  <a:pt x="219836" y="124567"/>
                </a:lnTo>
                <a:lnTo>
                  <a:pt x="227548" y="161323"/>
                </a:lnTo>
                <a:lnTo>
                  <a:pt x="224454" y="165348"/>
                </a:lnTo>
                <a:lnTo>
                  <a:pt x="200108" y="166224"/>
                </a:lnTo>
                <a:lnTo>
                  <a:pt x="201623" y="177233"/>
                </a:lnTo>
                <a:lnTo>
                  <a:pt x="172972" y="194876"/>
                </a:lnTo>
                <a:lnTo>
                  <a:pt x="170664" y="196464"/>
                </a:lnTo>
                <a:lnTo>
                  <a:pt x="156651" y="206075"/>
                </a:lnTo>
                <a:lnTo>
                  <a:pt x="147334" y="200076"/>
                </a:lnTo>
                <a:lnTo>
                  <a:pt x="144508" y="198320"/>
                </a:lnTo>
                <a:lnTo>
                  <a:pt x="145410" y="192217"/>
                </a:lnTo>
                <a:lnTo>
                  <a:pt x="147111" y="180949"/>
                </a:lnTo>
                <a:lnTo>
                  <a:pt x="144680" y="181557"/>
                </a:lnTo>
                <a:lnTo>
                  <a:pt x="128912" y="163166"/>
                </a:lnTo>
                <a:lnTo>
                  <a:pt x="124693" y="155211"/>
                </a:lnTo>
                <a:lnTo>
                  <a:pt x="121504" y="154621"/>
                </a:lnTo>
                <a:lnTo>
                  <a:pt x="110989" y="152951"/>
                </a:lnTo>
                <a:lnTo>
                  <a:pt x="116868" y="136452"/>
                </a:lnTo>
                <a:lnTo>
                  <a:pt x="115294" y="136592"/>
                </a:lnTo>
                <a:lnTo>
                  <a:pt x="112867" y="134841"/>
                </a:lnTo>
                <a:lnTo>
                  <a:pt x="112309" y="131719"/>
                </a:lnTo>
                <a:lnTo>
                  <a:pt x="108209" y="131945"/>
                </a:lnTo>
                <a:lnTo>
                  <a:pt x="106022" y="130734"/>
                </a:lnTo>
                <a:lnTo>
                  <a:pt x="105668" y="128660"/>
                </a:lnTo>
                <a:lnTo>
                  <a:pt x="104190" y="129363"/>
                </a:lnTo>
                <a:lnTo>
                  <a:pt x="103804" y="128143"/>
                </a:lnTo>
                <a:lnTo>
                  <a:pt x="102706" y="127721"/>
                </a:lnTo>
                <a:lnTo>
                  <a:pt x="100919" y="126564"/>
                </a:lnTo>
                <a:lnTo>
                  <a:pt x="98805" y="127508"/>
                </a:lnTo>
                <a:lnTo>
                  <a:pt x="97367" y="128819"/>
                </a:lnTo>
                <a:lnTo>
                  <a:pt x="94995" y="132626"/>
                </a:lnTo>
                <a:lnTo>
                  <a:pt x="95194" y="135848"/>
                </a:lnTo>
                <a:lnTo>
                  <a:pt x="96523" y="136946"/>
                </a:lnTo>
                <a:lnTo>
                  <a:pt x="94745" y="138784"/>
                </a:lnTo>
                <a:lnTo>
                  <a:pt x="94849" y="140821"/>
                </a:lnTo>
                <a:lnTo>
                  <a:pt x="92418" y="142727"/>
                </a:lnTo>
                <a:lnTo>
                  <a:pt x="91202" y="142097"/>
                </a:lnTo>
                <a:lnTo>
                  <a:pt x="90359" y="139465"/>
                </a:lnTo>
                <a:lnTo>
                  <a:pt x="88785" y="139333"/>
                </a:lnTo>
                <a:lnTo>
                  <a:pt x="85954" y="134101"/>
                </a:lnTo>
                <a:lnTo>
                  <a:pt x="86743" y="131210"/>
                </a:lnTo>
                <a:lnTo>
                  <a:pt x="85927" y="130480"/>
                </a:lnTo>
                <a:lnTo>
                  <a:pt x="83364" y="128356"/>
                </a:lnTo>
                <a:lnTo>
                  <a:pt x="83436" y="126518"/>
                </a:lnTo>
                <a:lnTo>
                  <a:pt x="80129" y="120633"/>
                </a:lnTo>
                <a:lnTo>
                  <a:pt x="78832" y="116698"/>
                </a:lnTo>
                <a:lnTo>
                  <a:pt x="76001" y="114570"/>
                </a:lnTo>
                <a:lnTo>
                  <a:pt x="75421" y="112578"/>
                </a:lnTo>
                <a:lnTo>
                  <a:pt x="76169" y="110600"/>
                </a:lnTo>
                <a:lnTo>
                  <a:pt x="71415" y="101175"/>
                </a:lnTo>
                <a:lnTo>
                  <a:pt x="68403" y="96464"/>
                </a:lnTo>
                <a:lnTo>
                  <a:pt x="77204" y="90579"/>
                </a:lnTo>
                <a:lnTo>
                  <a:pt x="75947" y="87629"/>
                </a:lnTo>
                <a:lnTo>
                  <a:pt x="75784" y="84194"/>
                </a:lnTo>
                <a:lnTo>
                  <a:pt x="76900" y="81340"/>
                </a:lnTo>
                <a:lnTo>
                  <a:pt x="76695" y="79071"/>
                </a:lnTo>
                <a:lnTo>
                  <a:pt x="77607" y="78463"/>
                </a:lnTo>
                <a:lnTo>
                  <a:pt x="75267" y="77224"/>
                </a:lnTo>
                <a:lnTo>
                  <a:pt x="75316" y="75831"/>
                </a:lnTo>
                <a:lnTo>
                  <a:pt x="76900" y="74411"/>
                </a:lnTo>
                <a:lnTo>
                  <a:pt x="75149" y="72918"/>
                </a:lnTo>
                <a:lnTo>
                  <a:pt x="78020" y="71207"/>
                </a:lnTo>
                <a:lnTo>
                  <a:pt x="77984" y="69560"/>
                </a:lnTo>
                <a:lnTo>
                  <a:pt x="77385" y="67962"/>
                </a:lnTo>
                <a:lnTo>
                  <a:pt x="74641" y="60915"/>
                </a:lnTo>
                <a:lnTo>
                  <a:pt x="65650" y="39628"/>
                </a:lnTo>
                <a:lnTo>
                  <a:pt x="63554" y="31129"/>
                </a:lnTo>
                <a:lnTo>
                  <a:pt x="53338" y="6148"/>
                </a:lnTo>
                <a:lnTo>
                  <a:pt x="51079" y="508"/>
                </a:lnTo>
                <a:lnTo>
                  <a:pt x="33238" y="9706"/>
                </a:lnTo>
                <a:lnTo>
                  <a:pt x="28725" y="12052"/>
                </a:lnTo>
                <a:lnTo>
                  <a:pt x="8398" y="22439"/>
                </a:lnTo>
                <a:lnTo>
                  <a:pt x="29591" y="50124"/>
                </a:lnTo>
                <a:lnTo>
                  <a:pt x="28974" y="52071"/>
                </a:lnTo>
                <a:lnTo>
                  <a:pt x="25627" y="63161"/>
                </a:lnTo>
                <a:lnTo>
                  <a:pt x="29936" y="69183"/>
                </a:lnTo>
                <a:lnTo>
                  <a:pt x="20047" y="75844"/>
                </a:lnTo>
                <a:lnTo>
                  <a:pt x="21186" y="82869"/>
                </a:lnTo>
                <a:lnTo>
                  <a:pt x="23141" y="92857"/>
                </a:lnTo>
                <a:lnTo>
                  <a:pt x="22283" y="94450"/>
                </a:lnTo>
                <a:lnTo>
                  <a:pt x="19054" y="104737"/>
                </a:lnTo>
                <a:lnTo>
                  <a:pt x="18958" y="105476"/>
                </a:lnTo>
                <a:lnTo>
                  <a:pt x="18877" y="106212"/>
                </a:lnTo>
                <a:lnTo>
                  <a:pt x="16359" y="108290"/>
                </a:lnTo>
                <a:lnTo>
                  <a:pt x="17352" y="109252"/>
                </a:lnTo>
                <a:lnTo>
                  <a:pt x="18133" y="111158"/>
                </a:lnTo>
                <a:lnTo>
                  <a:pt x="12875" y="114121"/>
                </a:lnTo>
                <a:lnTo>
                  <a:pt x="10435" y="118305"/>
                </a:lnTo>
                <a:lnTo>
                  <a:pt x="9296" y="121763"/>
                </a:lnTo>
                <a:lnTo>
                  <a:pt x="9278" y="123156"/>
                </a:lnTo>
                <a:lnTo>
                  <a:pt x="16432" y="126459"/>
                </a:lnTo>
                <a:lnTo>
                  <a:pt x="8960" y="162576"/>
                </a:lnTo>
                <a:lnTo>
                  <a:pt x="11460" y="176071"/>
                </a:lnTo>
                <a:lnTo>
                  <a:pt x="18618" y="195371"/>
                </a:lnTo>
                <a:lnTo>
                  <a:pt x="23104" y="207441"/>
                </a:lnTo>
                <a:lnTo>
                  <a:pt x="32853" y="212192"/>
                </a:lnTo>
                <a:lnTo>
                  <a:pt x="45645" y="215042"/>
                </a:lnTo>
                <a:lnTo>
                  <a:pt x="49428" y="237227"/>
                </a:lnTo>
                <a:lnTo>
                  <a:pt x="41744" y="268936"/>
                </a:lnTo>
                <a:lnTo>
                  <a:pt x="36164" y="284632"/>
                </a:lnTo>
                <a:lnTo>
                  <a:pt x="34540" y="287480"/>
                </a:lnTo>
                <a:lnTo>
                  <a:pt x="32213" y="309099"/>
                </a:lnTo>
                <a:lnTo>
                  <a:pt x="38777" y="314655"/>
                </a:lnTo>
                <a:lnTo>
                  <a:pt x="43549" y="318674"/>
                </a:lnTo>
                <a:lnTo>
                  <a:pt x="43821" y="321032"/>
                </a:lnTo>
                <a:lnTo>
                  <a:pt x="45572" y="336798"/>
                </a:lnTo>
                <a:lnTo>
                  <a:pt x="25078" y="331033"/>
                </a:lnTo>
                <a:lnTo>
                  <a:pt x="23372" y="332748"/>
                </a:lnTo>
                <a:lnTo>
                  <a:pt x="24597" y="336445"/>
                </a:lnTo>
                <a:lnTo>
                  <a:pt x="27450" y="335594"/>
                </a:lnTo>
                <a:lnTo>
                  <a:pt x="28076" y="337844"/>
                </a:lnTo>
                <a:lnTo>
                  <a:pt x="31814" y="341103"/>
                </a:lnTo>
                <a:lnTo>
                  <a:pt x="30571" y="343373"/>
                </a:lnTo>
                <a:lnTo>
                  <a:pt x="28729" y="342272"/>
                </a:lnTo>
                <a:lnTo>
                  <a:pt x="26761" y="342905"/>
                </a:lnTo>
                <a:lnTo>
                  <a:pt x="27418" y="345184"/>
                </a:lnTo>
                <a:lnTo>
                  <a:pt x="25223" y="350637"/>
                </a:lnTo>
                <a:lnTo>
                  <a:pt x="24828" y="354036"/>
                </a:lnTo>
                <a:lnTo>
                  <a:pt x="25019" y="355909"/>
                </a:lnTo>
                <a:lnTo>
                  <a:pt x="26947" y="357095"/>
                </a:lnTo>
                <a:lnTo>
                  <a:pt x="35266" y="359775"/>
                </a:lnTo>
                <a:lnTo>
                  <a:pt x="37670" y="364525"/>
                </a:lnTo>
                <a:lnTo>
                  <a:pt x="39299" y="364955"/>
                </a:lnTo>
                <a:lnTo>
                  <a:pt x="40932" y="362236"/>
                </a:lnTo>
                <a:lnTo>
                  <a:pt x="41662" y="362778"/>
                </a:lnTo>
                <a:lnTo>
                  <a:pt x="42896" y="361909"/>
                </a:lnTo>
                <a:lnTo>
                  <a:pt x="47419" y="362558"/>
                </a:lnTo>
                <a:lnTo>
                  <a:pt x="47763" y="363803"/>
                </a:lnTo>
                <a:lnTo>
                  <a:pt x="45491" y="367964"/>
                </a:lnTo>
                <a:lnTo>
                  <a:pt x="45405" y="367953"/>
                </a:lnTo>
                <a:lnTo>
                  <a:pt x="44202" y="367800"/>
                </a:lnTo>
                <a:lnTo>
                  <a:pt x="42034" y="367625"/>
                </a:lnTo>
                <a:lnTo>
                  <a:pt x="33973" y="370213"/>
                </a:lnTo>
                <a:lnTo>
                  <a:pt x="17861" y="375126"/>
                </a:lnTo>
                <a:lnTo>
                  <a:pt x="18142" y="379708"/>
                </a:lnTo>
                <a:lnTo>
                  <a:pt x="22247" y="388108"/>
                </a:lnTo>
                <a:lnTo>
                  <a:pt x="24552" y="390191"/>
                </a:lnTo>
                <a:lnTo>
                  <a:pt x="19702" y="391844"/>
                </a:lnTo>
                <a:lnTo>
                  <a:pt x="11424" y="392837"/>
                </a:lnTo>
                <a:lnTo>
                  <a:pt x="11365" y="393655"/>
                </a:lnTo>
                <a:lnTo>
                  <a:pt x="9278" y="393929"/>
                </a:lnTo>
                <a:lnTo>
                  <a:pt x="9242" y="394873"/>
                </a:lnTo>
                <a:lnTo>
                  <a:pt x="11306" y="397347"/>
                </a:lnTo>
                <a:lnTo>
                  <a:pt x="9745" y="397508"/>
                </a:lnTo>
                <a:lnTo>
                  <a:pt x="10013" y="398365"/>
                </a:lnTo>
                <a:lnTo>
                  <a:pt x="12004" y="399205"/>
                </a:lnTo>
                <a:lnTo>
                  <a:pt x="10780" y="400557"/>
                </a:lnTo>
                <a:lnTo>
                  <a:pt x="13447" y="402204"/>
                </a:lnTo>
                <a:lnTo>
                  <a:pt x="12154" y="403372"/>
                </a:lnTo>
                <a:lnTo>
                  <a:pt x="8924" y="416027"/>
                </a:lnTo>
                <a:lnTo>
                  <a:pt x="342" y="420846"/>
                </a:lnTo>
                <a:lnTo>
                  <a:pt x="2909" y="422802"/>
                </a:lnTo>
                <a:lnTo>
                  <a:pt x="7473" y="426199"/>
                </a:lnTo>
                <a:lnTo>
                  <a:pt x="16668" y="430470"/>
                </a:lnTo>
                <a:lnTo>
                  <a:pt x="28675" y="434964"/>
                </a:lnTo>
                <a:lnTo>
                  <a:pt x="32649" y="439718"/>
                </a:lnTo>
                <a:lnTo>
                  <a:pt x="39575" y="445405"/>
                </a:lnTo>
                <a:lnTo>
                  <a:pt x="42674" y="450584"/>
                </a:lnTo>
                <a:lnTo>
                  <a:pt x="46316" y="452884"/>
                </a:lnTo>
                <a:lnTo>
                  <a:pt x="52145" y="454598"/>
                </a:lnTo>
                <a:lnTo>
                  <a:pt x="54114" y="453430"/>
                </a:lnTo>
                <a:lnTo>
                  <a:pt x="57026" y="450635"/>
                </a:lnTo>
                <a:lnTo>
                  <a:pt x="63196" y="452959"/>
                </a:lnTo>
                <a:lnTo>
                  <a:pt x="67120" y="455840"/>
                </a:lnTo>
                <a:lnTo>
                  <a:pt x="71901" y="456512"/>
                </a:lnTo>
                <a:lnTo>
                  <a:pt x="73443" y="453991"/>
                </a:lnTo>
                <a:lnTo>
                  <a:pt x="75226" y="454059"/>
                </a:lnTo>
                <a:lnTo>
                  <a:pt x="76827" y="456056"/>
                </a:lnTo>
                <a:lnTo>
                  <a:pt x="79726" y="454626"/>
                </a:lnTo>
                <a:lnTo>
                  <a:pt x="82284" y="456457"/>
                </a:lnTo>
                <a:lnTo>
                  <a:pt x="84262" y="454549"/>
                </a:lnTo>
                <a:lnTo>
                  <a:pt x="87719" y="454178"/>
                </a:lnTo>
                <a:lnTo>
                  <a:pt x="113103" y="433353"/>
                </a:lnTo>
                <a:lnTo>
                  <a:pt x="119195" y="424754"/>
                </a:lnTo>
                <a:lnTo>
                  <a:pt x="123655" y="425830"/>
                </a:lnTo>
                <a:lnTo>
                  <a:pt x="123886" y="428698"/>
                </a:lnTo>
                <a:lnTo>
                  <a:pt x="126308" y="427949"/>
                </a:lnTo>
                <a:lnTo>
                  <a:pt x="125641" y="420651"/>
                </a:lnTo>
                <a:lnTo>
                  <a:pt x="126871" y="417495"/>
                </a:lnTo>
                <a:lnTo>
                  <a:pt x="124811" y="413004"/>
                </a:lnTo>
                <a:lnTo>
                  <a:pt x="125637" y="410466"/>
                </a:lnTo>
                <a:lnTo>
                  <a:pt x="127447" y="410730"/>
                </a:lnTo>
                <a:lnTo>
                  <a:pt x="130019" y="406919"/>
                </a:lnTo>
                <a:lnTo>
                  <a:pt x="126508" y="403068"/>
                </a:lnTo>
                <a:lnTo>
                  <a:pt x="126794" y="402157"/>
                </a:lnTo>
                <a:lnTo>
                  <a:pt x="127519" y="401485"/>
                </a:lnTo>
                <a:lnTo>
                  <a:pt x="130686" y="401899"/>
                </a:lnTo>
                <a:lnTo>
                  <a:pt x="138048" y="395458"/>
                </a:lnTo>
                <a:lnTo>
                  <a:pt x="144077" y="389907"/>
                </a:lnTo>
                <a:lnTo>
                  <a:pt x="149384" y="388167"/>
                </a:lnTo>
                <a:lnTo>
                  <a:pt x="150831" y="388912"/>
                </a:lnTo>
                <a:lnTo>
                  <a:pt x="154007" y="391425"/>
                </a:lnTo>
                <a:lnTo>
                  <a:pt x="157654" y="385151"/>
                </a:lnTo>
                <a:lnTo>
                  <a:pt x="161060" y="384138"/>
                </a:lnTo>
                <a:lnTo>
                  <a:pt x="163333" y="385189"/>
                </a:lnTo>
                <a:lnTo>
                  <a:pt x="177767" y="379762"/>
                </a:lnTo>
                <a:lnTo>
                  <a:pt x="172918" y="363916"/>
                </a:lnTo>
                <a:lnTo>
                  <a:pt x="182308" y="360027"/>
                </a:lnTo>
                <a:lnTo>
                  <a:pt x="183624" y="356566"/>
                </a:lnTo>
                <a:lnTo>
                  <a:pt x="178947" y="354154"/>
                </a:lnTo>
                <a:lnTo>
                  <a:pt x="171852" y="352806"/>
                </a:lnTo>
                <a:lnTo>
                  <a:pt x="171203" y="350295"/>
                </a:lnTo>
                <a:lnTo>
                  <a:pt x="171848" y="348688"/>
                </a:lnTo>
                <a:lnTo>
                  <a:pt x="174864" y="345237"/>
                </a:lnTo>
                <a:lnTo>
                  <a:pt x="183492" y="345973"/>
                </a:lnTo>
                <a:lnTo>
                  <a:pt x="186921" y="345505"/>
                </a:lnTo>
                <a:lnTo>
                  <a:pt x="190990" y="337002"/>
                </a:lnTo>
                <a:lnTo>
                  <a:pt x="199705" y="33848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0BCCF6A0-3333-B76A-0FA4-A70104EFCAB3}"/>
              </a:ext>
            </a:extLst>
          </p:cNvPr>
          <p:cNvSpPr>
            <a:spLocks/>
          </p:cNvSpPr>
          <p:nvPr/>
        </p:nvSpPr>
        <p:spPr>
          <a:xfrm flipV="1">
            <a:off x="6313376" y="3272528"/>
            <a:ext cx="480795" cy="261487"/>
          </a:xfrm>
          <a:custGeom>
            <a:avLst/>
            <a:gdLst>
              <a:gd name="connsiteX0" fmla="*/ 280664 w 327420"/>
              <a:gd name="connsiteY0" fmla="*/ 97888 h 178072"/>
              <a:gd name="connsiteX1" fmla="*/ 270067 w 327420"/>
              <a:gd name="connsiteY1" fmla="*/ 102909 h 178072"/>
              <a:gd name="connsiteX2" fmla="*/ 264714 w 327420"/>
              <a:gd name="connsiteY2" fmla="*/ 100008 h 178072"/>
              <a:gd name="connsiteX3" fmla="*/ 261589 w 327420"/>
              <a:gd name="connsiteY3" fmla="*/ 96126 h 178072"/>
              <a:gd name="connsiteX4" fmla="*/ 255306 w 327420"/>
              <a:gd name="connsiteY4" fmla="*/ 94831 h 178072"/>
              <a:gd name="connsiteX5" fmla="*/ 251274 w 327420"/>
              <a:gd name="connsiteY5" fmla="*/ 91700 h 178072"/>
              <a:gd name="connsiteX6" fmla="*/ 229014 w 327420"/>
              <a:gd name="connsiteY6" fmla="*/ 95532 h 178072"/>
              <a:gd name="connsiteX7" fmla="*/ 222668 w 327420"/>
              <a:gd name="connsiteY7" fmla="*/ 92718 h 178072"/>
              <a:gd name="connsiteX8" fmla="*/ 215877 w 327420"/>
              <a:gd name="connsiteY8" fmla="*/ 88596 h 178072"/>
              <a:gd name="connsiteX9" fmla="*/ 214879 w 327420"/>
              <a:gd name="connsiteY9" fmla="*/ 85639 h 178072"/>
              <a:gd name="connsiteX10" fmla="*/ 213020 w 327420"/>
              <a:gd name="connsiteY10" fmla="*/ 82259 h 178072"/>
              <a:gd name="connsiteX11" fmla="*/ 211831 w 327420"/>
              <a:gd name="connsiteY11" fmla="*/ 77243 h 178072"/>
              <a:gd name="connsiteX12" fmla="*/ 210071 w 327420"/>
              <a:gd name="connsiteY12" fmla="*/ 70541 h 178072"/>
              <a:gd name="connsiteX13" fmla="*/ 205734 w 327420"/>
              <a:gd name="connsiteY13" fmla="*/ 64681 h 178072"/>
              <a:gd name="connsiteX14" fmla="*/ 193291 w 327420"/>
              <a:gd name="connsiteY14" fmla="*/ 54646 h 178072"/>
              <a:gd name="connsiteX15" fmla="*/ 183924 w 327420"/>
              <a:gd name="connsiteY15" fmla="*/ 51940 h 178072"/>
              <a:gd name="connsiteX16" fmla="*/ 169336 w 327420"/>
              <a:gd name="connsiteY16" fmla="*/ 58215 h 178072"/>
              <a:gd name="connsiteX17" fmla="*/ 165530 w 327420"/>
              <a:gd name="connsiteY17" fmla="*/ 55960 h 178072"/>
              <a:gd name="connsiteX18" fmla="*/ 155323 w 327420"/>
              <a:gd name="connsiteY18" fmla="*/ 41381 h 178072"/>
              <a:gd name="connsiteX19" fmla="*/ 153309 w 327420"/>
              <a:gd name="connsiteY19" fmla="*/ 41825 h 178072"/>
              <a:gd name="connsiteX20" fmla="*/ 150351 w 327420"/>
              <a:gd name="connsiteY20" fmla="*/ 41223 h 178072"/>
              <a:gd name="connsiteX21" fmla="*/ 146668 w 327420"/>
              <a:gd name="connsiteY21" fmla="*/ 38878 h 178072"/>
              <a:gd name="connsiteX22" fmla="*/ 139324 w 327420"/>
              <a:gd name="connsiteY22" fmla="*/ 38408 h 178072"/>
              <a:gd name="connsiteX23" fmla="*/ 122191 w 327420"/>
              <a:gd name="connsiteY23" fmla="*/ 34058 h 178072"/>
              <a:gd name="connsiteX24" fmla="*/ 121360 w 327420"/>
              <a:gd name="connsiteY24" fmla="*/ 31531 h 178072"/>
              <a:gd name="connsiteX25" fmla="*/ 119668 w 327420"/>
              <a:gd name="connsiteY25" fmla="*/ 24173 h 178072"/>
              <a:gd name="connsiteX26" fmla="*/ 122463 w 327420"/>
              <a:gd name="connsiteY26" fmla="*/ 13849 h 178072"/>
              <a:gd name="connsiteX27" fmla="*/ 118616 w 327420"/>
              <a:gd name="connsiteY27" fmla="*/ 12039 h 178072"/>
              <a:gd name="connsiteX28" fmla="*/ 118308 w 327420"/>
              <a:gd name="connsiteY28" fmla="*/ 10501 h 178072"/>
              <a:gd name="connsiteX29" fmla="*/ 117423 w 327420"/>
              <a:gd name="connsiteY29" fmla="*/ 9546 h 178072"/>
              <a:gd name="connsiteX30" fmla="*/ 116516 w 327420"/>
              <a:gd name="connsiteY30" fmla="*/ 9238 h 178072"/>
              <a:gd name="connsiteX31" fmla="*/ 111086 w 327420"/>
              <a:gd name="connsiteY31" fmla="*/ 7399 h 178072"/>
              <a:gd name="connsiteX32" fmla="*/ 103020 w 327420"/>
              <a:gd name="connsiteY32" fmla="*/ 6237 h 178072"/>
              <a:gd name="connsiteX33" fmla="*/ 95223 w 327420"/>
              <a:gd name="connsiteY33" fmla="*/ 2897 h 178072"/>
              <a:gd name="connsiteX34" fmla="*/ 90918 w 327420"/>
              <a:gd name="connsiteY34" fmla="*/ 2560 h 178072"/>
              <a:gd name="connsiteX35" fmla="*/ 87311 w 327420"/>
              <a:gd name="connsiteY35" fmla="*/ 2282 h 178072"/>
              <a:gd name="connsiteX36" fmla="*/ 82744 w 327420"/>
              <a:gd name="connsiteY36" fmla="*/ 3100 h 178072"/>
              <a:gd name="connsiteX37" fmla="*/ 82027 w 327420"/>
              <a:gd name="connsiteY37" fmla="*/ 3220 h 178072"/>
              <a:gd name="connsiteX38" fmla="*/ 78983 w 327420"/>
              <a:gd name="connsiteY38" fmla="*/ 2860 h 178072"/>
              <a:gd name="connsiteX39" fmla="*/ 61360 w 327420"/>
              <a:gd name="connsiteY39" fmla="*/ 365 h 178072"/>
              <a:gd name="connsiteX40" fmla="*/ 54782 w 327420"/>
              <a:gd name="connsiteY40" fmla="*/ 3021 h 178072"/>
              <a:gd name="connsiteX41" fmla="*/ 51611 w 327420"/>
              <a:gd name="connsiteY41" fmla="*/ 5488 h 178072"/>
              <a:gd name="connsiteX42" fmla="*/ 39409 w 327420"/>
              <a:gd name="connsiteY42" fmla="*/ 13302 h 178072"/>
              <a:gd name="connsiteX43" fmla="*/ 35866 w 327420"/>
              <a:gd name="connsiteY43" fmla="*/ 15417 h 178072"/>
              <a:gd name="connsiteX44" fmla="*/ 33276 w 327420"/>
              <a:gd name="connsiteY44" fmla="*/ 15159 h 178072"/>
              <a:gd name="connsiteX45" fmla="*/ 31380 w 327420"/>
              <a:gd name="connsiteY45" fmla="*/ 18314 h 178072"/>
              <a:gd name="connsiteX46" fmla="*/ 27097 w 327420"/>
              <a:gd name="connsiteY46" fmla="*/ 21135 h 178072"/>
              <a:gd name="connsiteX47" fmla="*/ 22870 w 327420"/>
              <a:gd name="connsiteY47" fmla="*/ 19499 h 178072"/>
              <a:gd name="connsiteX48" fmla="*/ 17984 w 327420"/>
              <a:gd name="connsiteY48" fmla="*/ 20723 h 178072"/>
              <a:gd name="connsiteX49" fmla="*/ 18016 w 327420"/>
              <a:gd name="connsiteY49" fmla="*/ 24518 h 178072"/>
              <a:gd name="connsiteX50" fmla="*/ 17562 w 327420"/>
              <a:gd name="connsiteY50" fmla="*/ 28092 h 178072"/>
              <a:gd name="connsiteX51" fmla="*/ 12754 w 327420"/>
              <a:gd name="connsiteY51" fmla="*/ 29353 h 178072"/>
              <a:gd name="connsiteX52" fmla="*/ 10418 w 327420"/>
              <a:gd name="connsiteY52" fmla="*/ 33197 h 178072"/>
              <a:gd name="connsiteX53" fmla="*/ 10209 w 327420"/>
              <a:gd name="connsiteY53" fmla="*/ 33801 h 178072"/>
              <a:gd name="connsiteX54" fmla="*/ 9937 w 327420"/>
              <a:gd name="connsiteY54" fmla="*/ 34798 h 178072"/>
              <a:gd name="connsiteX55" fmla="*/ 9080 w 327420"/>
              <a:gd name="connsiteY55" fmla="*/ 37012 h 178072"/>
              <a:gd name="connsiteX56" fmla="*/ 8004 w 327420"/>
              <a:gd name="connsiteY56" fmla="*/ 39280 h 178072"/>
              <a:gd name="connsiteX57" fmla="*/ 6739 w 327420"/>
              <a:gd name="connsiteY57" fmla="*/ 41656 h 178072"/>
              <a:gd name="connsiteX58" fmla="*/ 5360 w 327420"/>
              <a:gd name="connsiteY58" fmla="*/ 44719 h 178072"/>
              <a:gd name="connsiteX59" fmla="*/ 851 w 327420"/>
              <a:gd name="connsiteY59" fmla="*/ 50458 h 178072"/>
              <a:gd name="connsiteX60" fmla="*/ 356 w 327420"/>
              <a:gd name="connsiteY60" fmla="*/ 51161 h 178072"/>
              <a:gd name="connsiteX61" fmla="*/ 1295 w 327420"/>
              <a:gd name="connsiteY61" fmla="*/ 55264 h 178072"/>
              <a:gd name="connsiteX62" fmla="*/ 801 w 327420"/>
              <a:gd name="connsiteY62" fmla="*/ 57239 h 178072"/>
              <a:gd name="connsiteX63" fmla="*/ 2974 w 327420"/>
              <a:gd name="connsiteY63" fmla="*/ 65700 h 178072"/>
              <a:gd name="connsiteX64" fmla="*/ 4766 w 327420"/>
              <a:gd name="connsiteY64" fmla="*/ 72481 h 178072"/>
              <a:gd name="connsiteX65" fmla="*/ 11520 w 327420"/>
              <a:gd name="connsiteY65" fmla="*/ 88148 h 178072"/>
              <a:gd name="connsiteX66" fmla="*/ 16129 w 327420"/>
              <a:gd name="connsiteY66" fmla="*/ 94936 h 178072"/>
              <a:gd name="connsiteX67" fmla="*/ 16510 w 327420"/>
              <a:gd name="connsiteY67" fmla="*/ 95422 h 178072"/>
              <a:gd name="connsiteX68" fmla="*/ 28132 w 327420"/>
              <a:gd name="connsiteY68" fmla="*/ 92680 h 178072"/>
              <a:gd name="connsiteX69" fmla="*/ 30699 w 327420"/>
              <a:gd name="connsiteY69" fmla="*/ 93338 h 178072"/>
              <a:gd name="connsiteX70" fmla="*/ 38102 w 327420"/>
              <a:gd name="connsiteY70" fmla="*/ 94268 h 178072"/>
              <a:gd name="connsiteX71" fmla="*/ 41899 w 327420"/>
              <a:gd name="connsiteY71" fmla="*/ 96433 h 178072"/>
              <a:gd name="connsiteX72" fmla="*/ 45905 w 327420"/>
              <a:gd name="connsiteY72" fmla="*/ 98350 h 178072"/>
              <a:gd name="connsiteX73" fmla="*/ 46014 w 327420"/>
              <a:gd name="connsiteY73" fmla="*/ 98386 h 178072"/>
              <a:gd name="connsiteX74" fmla="*/ 47787 w 327420"/>
              <a:gd name="connsiteY74" fmla="*/ 99222 h 178072"/>
              <a:gd name="connsiteX75" fmla="*/ 58053 w 327420"/>
              <a:gd name="connsiteY75" fmla="*/ 109886 h 178072"/>
              <a:gd name="connsiteX76" fmla="*/ 58552 w 327420"/>
              <a:gd name="connsiteY76" fmla="*/ 112789 h 178072"/>
              <a:gd name="connsiteX77" fmla="*/ 60393 w 327420"/>
              <a:gd name="connsiteY77" fmla="*/ 114914 h 178072"/>
              <a:gd name="connsiteX78" fmla="*/ 61600 w 327420"/>
              <a:gd name="connsiteY78" fmla="*/ 115019 h 178072"/>
              <a:gd name="connsiteX79" fmla="*/ 67093 w 327420"/>
              <a:gd name="connsiteY79" fmla="*/ 116571 h 178072"/>
              <a:gd name="connsiteX80" fmla="*/ 68223 w 327420"/>
              <a:gd name="connsiteY80" fmla="*/ 119496 h 178072"/>
              <a:gd name="connsiteX81" fmla="*/ 68781 w 327420"/>
              <a:gd name="connsiteY81" fmla="*/ 125058 h 178072"/>
              <a:gd name="connsiteX82" fmla="*/ 69253 w 327420"/>
              <a:gd name="connsiteY82" fmla="*/ 127511 h 178072"/>
              <a:gd name="connsiteX83" fmla="*/ 68804 w 327420"/>
              <a:gd name="connsiteY83" fmla="*/ 129386 h 178072"/>
              <a:gd name="connsiteX84" fmla="*/ 69997 w 327420"/>
              <a:gd name="connsiteY84" fmla="*/ 131645 h 178072"/>
              <a:gd name="connsiteX85" fmla="*/ 70323 w 327420"/>
              <a:gd name="connsiteY85" fmla="*/ 133282 h 178072"/>
              <a:gd name="connsiteX86" fmla="*/ 70033 w 327420"/>
              <a:gd name="connsiteY86" fmla="*/ 134749 h 178072"/>
              <a:gd name="connsiteX87" fmla="*/ 70831 w 327420"/>
              <a:gd name="connsiteY87" fmla="*/ 135989 h 178072"/>
              <a:gd name="connsiteX88" fmla="*/ 71516 w 327420"/>
              <a:gd name="connsiteY88" fmla="*/ 139692 h 178072"/>
              <a:gd name="connsiteX89" fmla="*/ 76910 w 327420"/>
              <a:gd name="connsiteY89" fmla="*/ 141874 h 178072"/>
              <a:gd name="connsiteX90" fmla="*/ 81936 w 327420"/>
              <a:gd name="connsiteY90" fmla="*/ 144498 h 178072"/>
              <a:gd name="connsiteX91" fmla="*/ 84064 w 327420"/>
              <a:gd name="connsiteY91" fmla="*/ 151097 h 178072"/>
              <a:gd name="connsiteX92" fmla="*/ 85692 w 327420"/>
              <a:gd name="connsiteY92" fmla="*/ 150960 h 178072"/>
              <a:gd name="connsiteX93" fmla="*/ 90977 w 327420"/>
              <a:gd name="connsiteY93" fmla="*/ 155203 h 178072"/>
              <a:gd name="connsiteX94" fmla="*/ 91340 w 327420"/>
              <a:gd name="connsiteY94" fmla="*/ 161802 h 178072"/>
              <a:gd name="connsiteX95" fmla="*/ 99269 w 327420"/>
              <a:gd name="connsiteY95" fmla="*/ 161888 h 178072"/>
              <a:gd name="connsiteX96" fmla="*/ 107756 w 327420"/>
              <a:gd name="connsiteY96" fmla="*/ 164686 h 178072"/>
              <a:gd name="connsiteX97" fmla="*/ 114229 w 327420"/>
              <a:gd name="connsiteY97" fmla="*/ 164950 h 178072"/>
              <a:gd name="connsiteX98" fmla="*/ 115790 w 327420"/>
              <a:gd name="connsiteY98" fmla="*/ 159156 h 178072"/>
              <a:gd name="connsiteX99" fmla="*/ 116629 w 327420"/>
              <a:gd name="connsiteY99" fmla="*/ 154350 h 178072"/>
              <a:gd name="connsiteX100" fmla="*/ 129036 w 327420"/>
              <a:gd name="connsiteY100" fmla="*/ 157999 h 178072"/>
              <a:gd name="connsiteX101" fmla="*/ 131186 w 327420"/>
              <a:gd name="connsiteY101" fmla="*/ 168771 h 178072"/>
              <a:gd name="connsiteX102" fmla="*/ 142368 w 327420"/>
              <a:gd name="connsiteY102" fmla="*/ 177577 h 178072"/>
              <a:gd name="connsiteX103" fmla="*/ 150542 w 327420"/>
              <a:gd name="connsiteY103" fmla="*/ 168991 h 178072"/>
              <a:gd name="connsiteX104" fmla="*/ 154366 w 327420"/>
              <a:gd name="connsiteY104" fmla="*/ 165007 h 178072"/>
              <a:gd name="connsiteX105" fmla="*/ 154071 w 327420"/>
              <a:gd name="connsiteY105" fmla="*/ 162509 h 178072"/>
              <a:gd name="connsiteX106" fmla="*/ 162028 w 327420"/>
              <a:gd name="connsiteY106" fmla="*/ 159705 h 178072"/>
              <a:gd name="connsiteX107" fmla="*/ 163652 w 327420"/>
              <a:gd name="connsiteY107" fmla="*/ 159145 h 178072"/>
              <a:gd name="connsiteX108" fmla="*/ 164967 w 327420"/>
              <a:gd name="connsiteY108" fmla="*/ 152749 h 178072"/>
              <a:gd name="connsiteX109" fmla="*/ 169231 w 327420"/>
              <a:gd name="connsiteY109" fmla="*/ 143640 h 178072"/>
              <a:gd name="connsiteX110" fmla="*/ 177524 w 327420"/>
              <a:gd name="connsiteY110" fmla="*/ 147102 h 178072"/>
              <a:gd name="connsiteX111" fmla="*/ 183343 w 327420"/>
              <a:gd name="connsiteY111" fmla="*/ 147703 h 178072"/>
              <a:gd name="connsiteX112" fmla="*/ 186569 w 327420"/>
              <a:gd name="connsiteY112" fmla="*/ 156612 h 178072"/>
              <a:gd name="connsiteX113" fmla="*/ 190751 w 327420"/>
              <a:gd name="connsiteY113" fmla="*/ 160462 h 178072"/>
              <a:gd name="connsiteX114" fmla="*/ 194698 w 327420"/>
              <a:gd name="connsiteY114" fmla="*/ 161848 h 178072"/>
              <a:gd name="connsiteX115" fmla="*/ 207154 w 327420"/>
              <a:gd name="connsiteY115" fmla="*/ 166271 h 178072"/>
              <a:gd name="connsiteX116" fmla="*/ 213700 w 327420"/>
              <a:gd name="connsiteY116" fmla="*/ 168632 h 178072"/>
              <a:gd name="connsiteX117" fmla="*/ 215687 w 327420"/>
              <a:gd name="connsiteY117" fmla="*/ 170180 h 178072"/>
              <a:gd name="connsiteX118" fmla="*/ 230616 w 327420"/>
              <a:gd name="connsiteY118" fmla="*/ 161034 h 178072"/>
              <a:gd name="connsiteX119" fmla="*/ 234494 w 327420"/>
              <a:gd name="connsiteY119" fmla="*/ 165642 h 178072"/>
              <a:gd name="connsiteX120" fmla="*/ 238999 w 327420"/>
              <a:gd name="connsiteY120" fmla="*/ 169144 h 178072"/>
              <a:gd name="connsiteX121" fmla="*/ 244392 w 327420"/>
              <a:gd name="connsiteY121" fmla="*/ 173670 h 178072"/>
              <a:gd name="connsiteX122" fmla="*/ 245871 w 327420"/>
              <a:gd name="connsiteY122" fmla="*/ 174905 h 178072"/>
              <a:gd name="connsiteX123" fmla="*/ 251600 w 327420"/>
              <a:gd name="connsiteY123" fmla="*/ 178437 h 178072"/>
              <a:gd name="connsiteX124" fmla="*/ 258173 w 327420"/>
              <a:gd name="connsiteY124" fmla="*/ 176218 h 178072"/>
              <a:gd name="connsiteX125" fmla="*/ 286883 w 327420"/>
              <a:gd name="connsiteY125" fmla="*/ 175316 h 178072"/>
              <a:gd name="connsiteX126" fmla="*/ 288620 w 327420"/>
              <a:gd name="connsiteY126" fmla="*/ 174189 h 178072"/>
              <a:gd name="connsiteX127" fmla="*/ 310517 w 327420"/>
              <a:gd name="connsiteY127" fmla="*/ 160211 h 178072"/>
              <a:gd name="connsiteX128" fmla="*/ 327777 w 327420"/>
              <a:gd name="connsiteY128" fmla="*/ 158292 h 178072"/>
              <a:gd name="connsiteX129" fmla="*/ 327736 w 327420"/>
              <a:gd name="connsiteY129" fmla="*/ 158234 h 178072"/>
              <a:gd name="connsiteX130" fmla="*/ 323001 w 327420"/>
              <a:gd name="connsiteY130" fmla="*/ 144897 h 178072"/>
              <a:gd name="connsiteX131" fmla="*/ 320592 w 327420"/>
              <a:gd name="connsiteY131" fmla="*/ 133001 h 178072"/>
              <a:gd name="connsiteX132" fmla="*/ 319934 w 327420"/>
              <a:gd name="connsiteY132" fmla="*/ 128146 h 178072"/>
              <a:gd name="connsiteX133" fmla="*/ 316491 w 327420"/>
              <a:gd name="connsiteY133" fmla="*/ 116664 h 178072"/>
              <a:gd name="connsiteX134" fmla="*/ 315829 w 327420"/>
              <a:gd name="connsiteY134" fmla="*/ 115014 h 178072"/>
              <a:gd name="connsiteX135" fmla="*/ 312182 w 327420"/>
              <a:gd name="connsiteY135" fmla="*/ 105803 h 178072"/>
              <a:gd name="connsiteX136" fmla="*/ 312649 w 327420"/>
              <a:gd name="connsiteY136" fmla="*/ 99224 h 178072"/>
              <a:gd name="connsiteX137" fmla="*/ 312522 w 327420"/>
              <a:gd name="connsiteY137" fmla="*/ 98976 h 178072"/>
              <a:gd name="connsiteX138" fmla="*/ 314105 w 327420"/>
              <a:gd name="connsiteY138" fmla="*/ 96441 h 178072"/>
              <a:gd name="connsiteX139" fmla="*/ 313869 w 327420"/>
              <a:gd name="connsiteY139" fmla="*/ 93678 h 178072"/>
              <a:gd name="connsiteX140" fmla="*/ 305695 w 327420"/>
              <a:gd name="connsiteY140" fmla="*/ 90634 h 178072"/>
              <a:gd name="connsiteX141" fmla="*/ 301086 w 327420"/>
              <a:gd name="connsiteY141" fmla="*/ 87785 h 178072"/>
              <a:gd name="connsiteX142" fmla="*/ 292816 w 327420"/>
              <a:gd name="connsiteY142" fmla="*/ 84425 h 178072"/>
              <a:gd name="connsiteX143" fmla="*/ 285418 w 327420"/>
              <a:gd name="connsiteY143" fmla="*/ 88650 h 178072"/>
              <a:gd name="connsiteX144" fmla="*/ 280664 w 327420"/>
              <a:gd name="connsiteY144" fmla="*/ 97888 h 178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327420" h="178072">
                <a:moveTo>
                  <a:pt x="280664" y="97888"/>
                </a:moveTo>
                <a:lnTo>
                  <a:pt x="270067" y="102909"/>
                </a:lnTo>
                <a:lnTo>
                  <a:pt x="264714" y="100008"/>
                </a:lnTo>
                <a:lnTo>
                  <a:pt x="261589" y="96126"/>
                </a:lnTo>
                <a:lnTo>
                  <a:pt x="255306" y="94831"/>
                </a:lnTo>
                <a:lnTo>
                  <a:pt x="251274" y="91700"/>
                </a:lnTo>
                <a:lnTo>
                  <a:pt x="229014" y="95532"/>
                </a:lnTo>
                <a:lnTo>
                  <a:pt x="222668" y="92718"/>
                </a:lnTo>
                <a:lnTo>
                  <a:pt x="215877" y="88596"/>
                </a:lnTo>
                <a:lnTo>
                  <a:pt x="214879" y="85639"/>
                </a:lnTo>
                <a:lnTo>
                  <a:pt x="213020" y="82259"/>
                </a:lnTo>
                <a:lnTo>
                  <a:pt x="211831" y="77243"/>
                </a:lnTo>
                <a:lnTo>
                  <a:pt x="210071" y="70541"/>
                </a:lnTo>
                <a:lnTo>
                  <a:pt x="205734" y="64681"/>
                </a:lnTo>
                <a:lnTo>
                  <a:pt x="193291" y="54646"/>
                </a:lnTo>
                <a:lnTo>
                  <a:pt x="183924" y="51940"/>
                </a:lnTo>
                <a:lnTo>
                  <a:pt x="169336" y="58215"/>
                </a:lnTo>
                <a:lnTo>
                  <a:pt x="165530" y="55960"/>
                </a:lnTo>
                <a:lnTo>
                  <a:pt x="155323" y="41381"/>
                </a:lnTo>
                <a:lnTo>
                  <a:pt x="153309" y="41825"/>
                </a:lnTo>
                <a:lnTo>
                  <a:pt x="150351" y="41223"/>
                </a:lnTo>
                <a:lnTo>
                  <a:pt x="146668" y="38878"/>
                </a:lnTo>
                <a:lnTo>
                  <a:pt x="139324" y="38408"/>
                </a:lnTo>
                <a:lnTo>
                  <a:pt x="122191" y="34058"/>
                </a:lnTo>
                <a:lnTo>
                  <a:pt x="121360" y="31531"/>
                </a:lnTo>
                <a:lnTo>
                  <a:pt x="119668" y="24173"/>
                </a:lnTo>
                <a:lnTo>
                  <a:pt x="122463" y="13849"/>
                </a:lnTo>
                <a:lnTo>
                  <a:pt x="118616" y="12039"/>
                </a:lnTo>
                <a:lnTo>
                  <a:pt x="118308" y="10501"/>
                </a:lnTo>
                <a:lnTo>
                  <a:pt x="117423" y="9546"/>
                </a:lnTo>
                <a:lnTo>
                  <a:pt x="116516" y="9238"/>
                </a:lnTo>
                <a:lnTo>
                  <a:pt x="111086" y="7399"/>
                </a:lnTo>
                <a:lnTo>
                  <a:pt x="103020" y="6237"/>
                </a:lnTo>
                <a:lnTo>
                  <a:pt x="95223" y="2897"/>
                </a:lnTo>
                <a:lnTo>
                  <a:pt x="90918" y="2560"/>
                </a:lnTo>
                <a:lnTo>
                  <a:pt x="87311" y="2282"/>
                </a:lnTo>
                <a:lnTo>
                  <a:pt x="82744" y="3100"/>
                </a:lnTo>
                <a:lnTo>
                  <a:pt x="82027" y="3220"/>
                </a:lnTo>
                <a:lnTo>
                  <a:pt x="78983" y="2860"/>
                </a:lnTo>
                <a:lnTo>
                  <a:pt x="61360" y="365"/>
                </a:lnTo>
                <a:lnTo>
                  <a:pt x="54782" y="3021"/>
                </a:lnTo>
                <a:lnTo>
                  <a:pt x="51611" y="5488"/>
                </a:lnTo>
                <a:lnTo>
                  <a:pt x="39409" y="13302"/>
                </a:lnTo>
                <a:lnTo>
                  <a:pt x="35866" y="15417"/>
                </a:lnTo>
                <a:lnTo>
                  <a:pt x="33276" y="15159"/>
                </a:lnTo>
                <a:lnTo>
                  <a:pt x="31380" y="18314"/>
                </a:lnTo>
                <a:lnTo>
                  <a:pt x="27097" y="21135"/>
                </a:lnTo>
                <a:lnTo>
                  <a:pt x="22870" y="19499"/>
                </a:lnTo>
                <a:lnTo>
                  <a:pt x="17984" y="20723"/>
                </a:lnTo>
                <a:lnTo>
                  <a:pt x="18016" y="24518"/>
                </a:lnTo>
                <a:lnTo>
                  <a:pt x="17562" y="28092"/>
                </a:lnTo>
                <a:lnTo>
                  <a:pt x="12754" y="29353"/>
                </a:lnTo>
                <a:lnTo>
                  <a:pt x="10418" y="33197"/>
                </a:lnTo>
                <a:lnTo>
                  <a:pt x="10209" y="33801"/>
                </a:lnTo>
                <a:lnTo>
                  <a:pt x="9937" y="34798"/>
                </a:lnTo>
                <a:lnTo>
                  <a:pt x="9080" y="37012"/>
                </a:lnTo>
                <a:lnTo>
                  <a:pt x="8004" y="39280"/>
                </a:lnTo>
                <a:lnTo>
                  <a:pt x="6739" y="41656"/>
                </a:lnTo>
                <a:lnTo>
                  <a:pt x="5360" y="44719"/>
                </a:lnTo>
                <a:lnTo>
                  <a:pt x="851" y="50458"/>
                </a:lnTo>
                <a:lnTo>
                  <a:pt x="356" y="51161"/>
                </a:lnTo>
                <a:lnTo>
                  <a:pt x="1295" y="55264"/>
                </a:lnTo>
                <a:lnTo>
                  <a:pt x="801" y="57239"/>
                </a:lnTo>
                <a:lnTo>
                  <a:pt x="2974" y="65700"/>
                </a:lnTo>
                <a:lnTo>
                  <a:pt x="4766" y="72481"/>
                </a:lnTo>
                <a:lnTo>
                  <a:pt x="11520" y="88148"/>
                </a:lnTo>
                <a:lnTo>
                  <a:pt x="16129" y="94936"/>
                </a:lnTo>
                <a:lnTo>
                  <a:pt x="16510" y="95422"/>
                </a:lnTo>
                <a:lnTo>
                  <a:pt x="28132" y="92680"/>
                </a:lnTo>
                <a:lnTo>
                  <a:pt x="30699" y="93338"/>
                </a:lnTo>
                <a:lnTo>
                  <a:pt x="38102" y="94268"/>
                </a:lnTo>
                <a:lnTo>
                  <a:pt x="41899" y="96433"/>
                </a:lnTo>
                <a:lnTo>
                  <a:pt x="45905" y="98350"/>
                </a:lnTo>
                <a:lnTo>
                  <a:pt x="46014" y="98386"/>
                </a:lnTo>
                <a:lnTo>
                  <a:pt x="47787" y="99222"/>
                </a:lnTo>
                <a:lnTo>
                  <a:pt x="58053" y="109886"/>
                </a:lnTo>
                <a:lnTo>
                  <a:pt x="58552" y="112789"/>
                </a:lnTo>
                <a:lnTo>
                  <a:pt x="60393" y="114914"/>
                </a:lnTo>
                <a:lnTo>
                  <a:pt x="61600" y="115019"/>
                </a:lnTo>
                <a:lnTo>
                  <a:pt x="67093" y="116571"/>
                </a:lnTo>
                <a:lnTo>
                  <a:pt x="68223" y="119496"/>
                </a:lnTo>
                <a:lnTo>
                  <a:pt x="68781" y="125058"/>
                </a:lnTo>
                <a:lnTo>
                  <a:pt x="69253" y="127511"/>
                </a:lnTo>
                <a:lnTo>
                  <a:pt x="68804" y="129386"/>
                </a:lnTo>
                <a:lnTo>
                  <a:pt x="69997" y="131645"/>
                </a:lnTo>
                <a:lnTo>
                  <a:pt x="70323" y="133282"/>
                </a:lnTo>
                <a:lnTo>
                  <a:pt x="70033" y="134749"/>
                </a:lnTo>
                <a:lnTo>
                  <a:pt x="70831" y="135989"/>
                </a:lnTo>
                <a:lnTo>
                  <a:pt x="71516" y="139692"/>
                </a:lnTo>
                <a:lnTo>
                  <a:pt x="76910" y="141874"/>
                </a:lnTo>
                <a:lnTo>
                  <a:pt x="81936" y="144498"/>
                </a:lnTo>
                <a:lnTo>
                  <a:pt x="84064" y="151097"/>
                </a:lnTo>
                <a:lnTo>
                  <a:pt x="85692" y="150960"/>
                </a:lnTo>
                <a:lnTo>
                  <a:pt x="90977" y="155203"/>
                </a:lnTo>
                <a:lnTo>
                  <a:pt x="91340" y="161802"/>
                </a:lnTo>
                <a:lnTo>
                  <a:pt x="99269" y="161888"/>
                </a:lnTo>
                <a:lnTo>
                  <a:pt x="107756" y="164686"/>
                </a:lnTo>
                <a:lnTo>
                  <a:pt x="114229" y="164950"/>
                </a:lnTo>
                <a:lnTo>
                  <a:pt x="115790" y="159156"/>
                </a:lnTo>
                <a:lnTo>
                  <a:pt x="116629" y="154350"/>
                </a:lnTo>
                <a:lnTo>
                  <a:pt x="129036" y="157999"/>
                </a:lnTo>
                <a:lnTo>
                  <a:pt x="131186" y="168771"/>
                </a:lnTo>
                <a:lnTo>
                  <a:pt x="142368" y="177577"/>
                </a:lnTo>
                <a:lnTo>
                  <a:pt x="150542" y="168991"/>
                </a:lnTo>
                <a:lnTo>
                  <a:pt x="154366" y="165007"/>
                </a:lnTo>
                <a:lnTo>
                  <a:pt x="154071" y="162509"/>
                </a:lnTo>
                <a:lnTo>
                  <a:pt x="162028" y="159705"/>
                </a:lnTo>
                <a:lnTo>
                  <a:pt x="163652" y="159145"/>
                </a:lnTo>
                <a:lnTo>
                  <a:pt x="164967" y="152749"/>
                </a:lnTo>
                <a:lnTo>
                  <a:pt x="169231" y="143640"/>
                </a:lnTo>
                <a:lnTo>
                  <a:pt x="177524" y="147102"/>
                </a:lnTo>
                <a:lnTo>
                  <a:pt x="183343" y="147703"/>
                </a:lnTo>
                <a:lnTo>
                  <a:pt x="186569" y="156612"/>
                </a:lnTo>
                <a:lnTo>
                  <a:pt x="190751" y="160462"/>
                </a:lnTo>
                <a:lnTo>
                  <a:pt x="194698" y="161848"/>
                </a:lnTo>
                <a:lnTo>
                  <a:pt x="207154" y="166271"/>
                </a:lnTo>
                <a:lnTo>
                  <a:pt x="213700" y="168632"/>
                </a:lnTo>
                <a:lnTo>
                  <a:pt x="215687" y="170180"/>
                </a:lnTo>
                <a:lnTo>
                  <a:pt x="230616" y="161034"/>
                </a:lnTo>
                <a:lnTo>
                  <a:pt x="234494" y="165642"/>
                </a:lnTo>
                <a:lnTo>
                  <a:pt x="238999" y="169144"/>
                </a:lnTo>
                <a:lnTo>
                  <a:pt x="244392" y="173670"/>
                </a:lnTo>
                <a:lnTo>
                  <a:pt x="245871" y="174905"/>
                </a:lnTo>
                <a:lnTo>
                  <a:pt x="251600" y="178437"/>
                </a:lnTo>
                <a:lnTo>
                  <a:pt x="258173" y="176218"/>
                </a:lnTo>
                <a:lnTo>
                  <a:pt x="286883" y="175316"/>
                </a:lnTo>
                <a:lnTo>
                  <a:pt x="288620" y="174189"/>
                </a:lnTo>
                <a:lnTo>
                  <a:pt x="310517" y="160211"/>
                </a:lnTo>
                <a:lnTo>
                  <a:pt x="327777" y="158292"/>
                </a:lnTo>
                <a:lnTo>
                  <a:pt x="327736" y="158234"/>
                </a:lnTo>
                <a:lnTo>
                  <a:pt x="323001" y="144897"/>
                </a:lnTo>
                <a:lnTo>
                  <a:pt x="320592" y="133001"/>
                </a:lnTo>
                <a:lnTo>
                  <a:pt x="319934" y="128146"/>
                </a:lnTo>
                <a:lnTo>
                  <a:pt x="316491" y="116664"/>
                </a:lnTo>
                <a:lnTo>
                  <a:pt x="315829" y="115014"/>
                </a:lnTo>
                <a:lnTo>
                  <a:pt x="312182" y="105803"/>
                </a:lnTo>
                <a:lnTo>
                  <a:pt x="312649" y="99224"/>
                </a:lnTo>
                <a:lnTo>
                  <a:pt x="312522" y="98976"/>
                </a:lnTo>
                <a:lnTo>
                  <a:pt x="314105" y="96441"/>
                </a:lnTo>
                <a:lnTo>
                  <a:pt x="313869" y="93678"/>
                </a:lnTo>
                <a:lnTo>
                  <a:pt x="305695" y="90634"/>
                </a:lnTo>
                <a:lnTo>
                  <a:pt x="301086" y="87785"/>
                </a:lnTo>
                <a:lnTo>
                  <a:pt x="292816" y="84425"/>
                </a:lnTo>
                <a:lnTo>
                  <a:pt x="285418" y="88650"/>
                </a:lnTo>
                <a:lnTo>
                  <a:pt x="280664" y="9788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E3514263-FD1A-8106-D5C7-8EB41A3D711F}"/>
              </a:ext>
            </a:extLst>
          </p:cNvPr>
          <p:cNvSpPr>
            <a:spLocks/>
          </p:cNvSpPr>
          <p:nvPr/>
        </p:nvSpPr>
        <p:spPr>
          <a:xfrm flipV="1">
            <a:off x="5994699" y="3700131"/>
            <a:ext cx="597227" cy="617302"/>
          </a:xfrm>
          <a:custGeom>
            <a:avLst/>
            <a:gdLst>
              <a:gd name="connsiteX0" fmla="*/ 145405 w 406710"/>
              <a:gd name="connsiteY0" fmla="*/ 107668 h 420381"/>
              <a:gd name="connsiteX1" fmla="*/ 124475 w 406710"/>
              <a:gd name="connsiteY1" fmla="*/ 123473 h 420381"/>
              <a:gd name="connsiteX2" fmla="*/ 113262 w 406710"/>
              <a:gd name="connsiteY2" fmla="*/ 132118 h 420381"/>
              <a:gd name="connsiteX3" fmla="*/ 104107 w 406710"/>
              <a:gd name="connsiteY3" fmla="*/ 139024 h 420381"/>
              <a:gd name="connsiteX4" fmla="*/ 102819 w 406710"/>
              <a:gd name="connsiteY4" fmla="*/ 140359 h 420381"/>
              <a:gd name="connsiteX5" fmla="*/ 98895 w 406710"/>
              <a:gd name="connsiteY5" fmla="*/ 144443 h 420381"/>
              <a:gd name="connsiteX6" fmla="*/ 97566 w 406710"/>
              <a:gd name="connsiteY6" fmla="*/ 145899 h 420381"/>
              <a:gd name="connsiteX7" fmla="*/ 92254 w 406710"/>
              <a:gd name="connsiteY7" fmla="*/ 151717 h 420381"/>
              <a:gd name="connsiteX8" fmla="*/ 91769 w 406710"/>
              <a:gd name="connsiteY8" fmla="*/ 152284 h 420381"/>
              <a:gd name="connsiteX9" fmla="*/ 88521 w 406710"/>
              <a:gd name="connsiteY9" fmla="*/ 155864 h 420381"/>
              <a:gd name="connsiteX10" fmla="*/ 85300 w 406710"/>
              <a:gd name="connsiteY10" fmla="*/ 159426 h 420381"/>
              <a:gd name="connsiteX11" fmla="*/ 81431 w 406710"/>
              <a:gd name="connsiteY11" fmla="*/ 163697 h 420381"/>
              <a:gd name="connsiteX12" fmla="*/ 71097 w 406710"/>
              <a:gd name="connsiteY12" fmla="*/ 175109 h 420381"/>
              <a:gd name="connsiteX13" fmla="*/ 66212 w 406710"/>
              <a:gd name="connsiteY13" fmla="*/ 179661 h 420381"/>
              <a:gd name="connsiteX14" fmla="*/ 64229 w 406710"/>
              <a:gd name="connsiteY14" fmla="*/ 182678 h 420381"/>
              <a:gd name="connsiteX15" fmla="*/ 53179 w 406710"/>
              <a:gd name="connsiteY15" fmla="*/ 194882 h 420381"/>
              <a:gd name="connsiteX16" fmla="*/ 48176 w 406710"/>
              <a:gd name="connsiteY16" fmla="*/ 200410 h 420381"/>
              <a:gd name="connsiteX17" fmla="*/ 35438 w 406710"/>
              <a:gd name="connsiteY17" fmla="*/ 214477 h 420381"/>
              <a:gd name="connsiteX18" fmla="*/ 33079 w 406710"/>
              <a:gd name="connsiteY18" fmla="*/ 217045 h 420381"/>
              <a:gd name="connsiteX19" fmla="*/ 24329 w 406710"/>
              <a:gd name="connsiteY19" fmla="*/ 227085 h 420381"/>
              <a:gd name="connsiteX20" fmla="*/ 19697 w 406710"/>
              <a:gd name="connsiteY20" fmla="*/ 235807 h 420381"/>
              <a:gd name="connsiteX21" fmla="*/ 14540 w 406710"/>
              <a:gd name="connsiteY21" fmla="*/ 249543 h 420381"/>
              <a:gd name="connsiteX22" fmla="*/ 11329 w 406710"/>
              <a:gd name="connsiteY22" fmla="*/ 257169 h 420381"/>
              <a:gd name="connsiteX23" fmla="*/ 10240 w 406710"/>
              <a:gd name="connsiteY23" fmla="*/ 259206 h 420381"/>
              <a:gd name="connsiteX24" fmla="*/ 7274 w 406710"/>
              <a:gd name="connsiteY24" fmla="*/ 266745 h 420381"/>
              <a:gd name="connsiteX25" fmla="*/ 888 w 406710"/>
              <a:gd name="connsiteY25" fmla="*/ 281884 h 420381"/>
              <a:gd name="connsiteX26" fmla="*/ 861 w 406710"/>
              <a:gd name="connsiteY26" fmla="*/ 282603 h 420381"/>
              <a:gd name="connsiteX27" fmla="*/ 860 w 406710"/>
              <a:gd name="connsiteY27" fmla="*/ 282627 h 420381"/>
              <a:gd name="connsiteX28" fmla="*/ 849 w 406710"/>
              <a:gd name="connsiteY28" fmla="*/ 282900 h 420381"/>
              <a:gd name="connsiteX29" fmla="*/ 803 w 406710"/>
              <a:gd name="connsiteY29" fmla="*/ 284113 h 420381"/>
              <a:gd name="connsiteX30" fmla="*/ 377 w 406710"/>
              <a:gd name="connsiteY30" fmla="*/ 287891 h 420381"/>
              <a:gd name="connsiteX31" fmla="*/ 15972 w 406710"/>
              <a:gd name="connsiteY31" fmla="*/ 296183 h 420381"/>
              <a:gd name="connsiteX32" fmla="*/ 29809 w 406710"/>
              <a:gd name="connsiteY32" fmla="*/ 303530 h 420381"/>
              <a:gd name="connsiteX33" fmla="*/ 38799 w 406710"/>
              <a:gd name="connsiteY33" fmla="*/ 304256 h 420381"/>
              <a:gd name="connsiteX34" fmla="*/ 39516 w 406710"/>
              <a:gd name="connsiteY34" fmla="*/ 304340 h 420381"/>
              <a:gd name="connsiteX35" fmla="*/ 71070 w 406710"/>
              <a:gd name="connsiteY35" fmla="*/ 313580 h 420381"/>
              <a:gd name="connsiteX36" fmla="*/ 75511 w 406710"/>
              <a:gd name="connsiteY36" fmla="*/ 313357 h 420381"/>
              <a:gd name="connsiteX37" fmla="*/ 76613 w 406710"/>
              <a:gd name="connsiteY37" fmla="*/ 316225 h 420381"/>
              <a:gd name="connsiteX38" fmla="*/ 77598 w 406710"/>
              <a:gd name="connsiteY38" fmla="*/ 316802 h 420381"/>
              <a:gd name="connsiteX39" fmla="*/ 78650 w 406710"/>
              <a:gd name="connsiteY39" fmla="*/ 316714 h 420381"/>
              <a:gd name="connsiteX40" fmla="*/ 79444 w 406710"/>
              <a:gd name="connsiteY40" fmla="*/ 314673 h 420381"/>
              <a:gd name="connsiteX41" fmla="*/ 79948 w 406710"/>
              <a:gd name="connsiteY41" fmla="*/ 315447 h 420381"/>
              <a:gd name="connsiteX42" fmla="*/ 81503 w 406710"/>
              <a:gd name="connsiteY42" fmla="*/ 315760 h 420381"/>
              <a:gd name="connsiteX43" fmla="*/ 83821 w 406710"/>
              <a:gd name="connsiteY43" fmla="*/ 314678 h 420381"/>
              <a:gd name="connsiteX44" fmla="*/ 84724 w 406710"/>
              <a:gd name="connsiteY44" fmla="*/ 315128 h 420381"/>
              <a:gd name="connsiteX45" fmla="*/ 90113 w 406710"/>
              <a:gd name="connsiteY45" fmla="*/ 314230 h 420381"/>
              <a:gd name="connsiteX46" fmla="*/ 90871 w 406710"/>
              <a:gd name="connsiteY46" fmla="*/ 314151 h 420381"/>
              <a:gd name="connsiteX47" fmla="*/ 95847 w 406710"/>
              <a:gd name="connsiteY47" fmla="*/ 315866 h 420381"/>
              <a:gd name="connsiteX48" fmla="*/ 100383 w 406710"/>
              <a:gd name="connsiteY48" fmla="*/ 317337 h 420381"/>
              <a:gd name="connsiteX49" fmla="*/ 103627 w 406710"/>
              <a:gd name="connsiteY49" fmla="*/ 318408 h 420381"/>
              <a:gd name="connsiteX50" fmla="*/ 108825 w 406710"/>
              <a:gd name="connsiteY50" fmla="*/ 320102 h 420381"/>
              <a:gd name="connsiteX51" fmla="*/ 117195 w 406710"/>
              <a:gd name="connsiteY51" fmla="*/ 315501 h 420381"/>
              <a:gd name="connsiteX52" fmla="*/ 119236 w 406710"/>
              <a:gd name="connsiteY52" fmla="*/ 316454 h 420381"/>
              <a:gd name="connsiteX53" fmla="*/ 120919 w 406710"/>
              <a:gd name="connsiteY53" fmla="*/ 321460 h 420381"/>
              <a:gd name="connsiteX54" fmla="*/ 125800 w 406710"/>
              <a:gd name="connsiteY54" fmla="*/ 318680 h 420381"/>
              <a:gd name="connsiteX55" fmla="*/ 143564 w 406710"/>
              <a:gd name="connsiteY55" fmla="*/ 327044 h 420381"/>
              <a:gd name="connsiteX56" fmla="*/ 144303 w 406710"/>
              <a:gd name="connsiteY56" fmla="*/ 329309 h 420381"/>
              <a:gd name="connsiteX57" fmla="*/ 145609 w 406710"/>
              <a:gd name="connsiteY57" fmla="*/ 332659 h 420381"/>
              <a:gd name="connsiteX58" fmla="*/ 148921 w 406710"/>
              <a:gd name="connsiteY58" fmla="*/ 333022 h 420381"/>
              <a:gd name="connsiteX59" fmla="*/ 149424 w 406710"/>
              <a:gd name="connsiteY59" fmla="*/ 333556 h 420381"/>
              <a:gd name="connsiteX60" fmla="*/ 149806 w 406710"/>
              <a:gd name="connsiteY60" fmla="*/ 336666 h 420381"/>
              <a:gd name="connsiteX61" fmla="*/ 148127 w 406710"/>
              <a:gd name="connsiteY61" fmla="*/ 337687 h 420381"/>
              <a:gd name="connsiteX62" fmla="*/ 144035 w 406710"/>
              <a:gd name="connsiteY62" fmla="*/ 336821 h 420381"/>
              <a:gd name="connsiteX63" fmla="*/ 143187 w 406710"/>
              <a:gd name="connsiteY63" fmla="*/ 338252 h 420381"/>
              <a:gd name="connsiteX64" fmla="*/ 143523 w 406710"/>
              <a:gd name="connsiteY64" fmla="*/ 339693 h 420381"/>
              <a:gd name="connsiteX65" fmla="*/ 145814 w 406710"/>
              <a:gd name="connsiteY65" fmla="*/ 344953 h 420381"/>
              <a:gd name="connsiteX66" fmla="*/ 150309 w 406710"/>
              <a:gd name="connsiteY66" fmla="*/ 347194 h 420381"/>
              <a:gd name="connsiteX67" fmla="*/ 154192 w 406710"/>
              <a:gd name="connsiteY67" fmla="*/ 348648 h 420381"/>
              <a:gd name="connsiteX68" fmla="*/ 157263 w 406710"/>
              <a:gd name="connsiteY68" fmla="*/ 350518 h 420381"/>
              <a:gd name="connsiteX69" fmla="*/ 164199 w 406710"/>
              <a:gd name="connsiteY69" fmla="*/ 352334 h 420381"/>
              <a:gd name="connsiteX70" fmla="*/ 165660 w 406710"/>
              <a:gd name="connsiteY70" fmla="*/ 352619 h 420381"/>
              <a:gd name="connsiteX71" fmla="*/ 166472 w 406710"/>
              <a:gd name="connsiteY71" fmla="*/ 354820 h 420381"/>
              <a:gd name="connsiteX72" fmla="*/ 166145 w 406710"/>
              <a:gd name="connsiteY72" fmla="*/ 358079 h 420381"/>
              <a:gd name="connsiteX73" fmla="*/ 166907 w 406710"/>
              <a:gd name="connsiteY73" fmla="*/ 362365 h 420381"/>
              <a:gd name="connsiteX74" fmla="*/ 166326 w 406710"/>
              <a:gd name="connsiteY74" fmla="*/ 364361 h 420381"/>
              <a:gd name="connsiteX75" fmla="*/ 167184 w 406710"/>
              <a:gd name="connsiteY75" fmla="*/ 371317 h 420381"/>
              <a:gd name="connsiteX76" fmla="*/ 160679 w 406710"/>
              <a:gd name="connsiteY76" fmla="*/ 375446 h 420381"/>
              <a:gd name="connsiteX77" fmla="*/ 159599 w 406710"/>
              <a:gd name="connsiteY77" fmla="*/ 377877 h 420381"/>
              <a:gd name="connsiteX78" fmla="*/ 160293 w 406710"/>
              <a:gd name="connsiteY78" fmla="*/ 381685 h 420381"/>
              <a:gd name="connsiteX79" fmla="*/ 160565 w 406710"/>
              <a:gd name="connsiteY79" fmla="*/ 384367 h 420381"/>
              <a:gd name="connsiteX80" fmla="*/ 169280 w 406710"/>
              <a:gd name="connsiteY80" fmla="*/ 387352 h 420381"/>
              <a:gd name="connsiteX81" fmla="*/ 171203 w 406710"/>
              <a:gd name="connsiteY81" fmla="*/ 387999 h 420381"/>
              <a:gd name="connsiteX82" fmla="*/ 172006 w 406710"/>
              <a:gd name="connsiteY82" fmla="*/ 391073 h 420381"/>
              <a:gd name="connsiteX83" fmla="*/ 174360 w 406710"/>
              <a:gd name="connsiteY83" fmla="*/ 392179 h 420381"/>
              <a:gd name="connsiteX84" fmla="*/ 176356 w 406710"/>
              <a:gd name="connsiteY84" fmla="*/ 393159 h 420381"/>
              <a:gd name="connsiteX85" fmla="*/ 176556 w 406710"/>
              <a:gd name="connsiteY85" fmla="*/ 393274 h 420381"/>
              <a:gd name="connsiteX86" fmla="*/ 178044 w 406710"/>
              <a:gd name="connsiteY86" fmla="*/ 393418 h 420381"/>
              <a:gd name="connsiteX87" fmla="*/ 180979 w 406710"/>
              <a:gd name="connsiteY87" fmla="*/ 395694 h 420381"/>
              <a:gd name="connsiteX88" fmla="*/ 183791 w 406710"/>
              <a:gd name="connsiteY88" fmla="*/ 397241 h 420381"/>
              <a:gd name="connsiteX89" fmla="*/ 184594 w 406710"/>
              <a:gd name="connsiteY89" fmla="*/ 401289 h 420381"/>
              <a:gd name="connsiteX90" fmla="*/ 185265 w 406710"/>
              <a:gd name="connsiteY90" fmla="*/ 404853 h 420381"/>
              <a:gd name="connsiteX91" fmla="*/ 194079 w 406710"/>
              <a:gd name="connsiteY91" fmla="*/ 402994 h 420381"/>
              <a:gd name="connsiteX92" fmla="*/ 198878 w 406710"/>
              <a:gd name="connsiteY92" fmla="*/ 403323 h 420381"/>
              <a:gd name="connsiteX93" fmla="*/ 199196 w 406710"/>
              <a:gd name="connsiteY93" fmla="*/ 405143 h 420381"/>
              <a:gd name="connsiteX94" fmla="*/ 195821 w 406710"/>
              <a:gd name="connsiteY94" fmla="*/ 414269 h 420381"/>
              <a:gd name="connsiteX95" fmla="*/ 203274 w 406710"/>
              <a:gd name="connsiteY95" fmla="*/ 420880 h 420381"/>
              <a:gd name="connsiteX96" fmla="*/ 213766 w 406710"/>
              <a:gd name="connsiteY96" fmla="*/ 415518 h 420381"/>
              <a:gd name="connsiteX97" fmla="*/ 216075 w 406710"/>
              <a:gd name="connsiteY97" fmla="*/ 414253 h 420381"/>
              <a:gd name="connsiteX98" fmla="*/ 220299 w 406710"/>
              <a:gd name="connsiteY98" fmla="*/ 413558 h 420381"/>
              <a:gd name="connsiteX99" fmla="*/ 225107 w 406710"/>
              <a:gd name="connsiteY99" fmla="*/ 408212 h 420381"/>
              <a:gd name="connsiteX100" fmla="*/ 231471 w 406710"/>
              <a:gd name="connsiteY100" fmla="*/ 406775 h 420381"/>
              <a:gd name="connsiteX101" fmla="*/ 234810 w 406710"/>
              <a:gd name="connsiteY101" fmla="*/ 404965 h 420381"/>
              <a:gd name="connsiteX102" fmla="*/ 237328 w 406710"/>
              <a:gd name="connsiteY102" fmla="*/ 402632 h 420381"/>
              <a:gd name="connsiteX103" fmla="*/ 236738 w 406710"/>
              <a:gd name="connsiteY103" fmla="*/ 402278 h 420381"/>
              <a:gd name="connsiteX104" fmla="*/ 237137 w 406710"/>
              <a:gd name="connsiteY104" fmla="*/ 399774 h 420381"/>
              <a:gd name="connsiteX105" fmla="*/ 237464 w 406710"/>
              <a:gd name="connsiteY105" fmla="*/ 399206 h 420381"/>
              <a:gd name="connsiteX106" fmla="*/ 241183 w 406710"/>
              <a:gd name="connsiteY106" fmla="*/ 395318 h 420381"/>
              <a:gd name="connsiteX107" fmla="*/ 242417 w 406710"/>
              <a:gd name="connsiteY107" fmla="*/ 394836 h 420381"/>
              <a:gd name="connsiteX108" fmla="*/ 254411 w 406710"/>
              <a:gd name="connsiteY108" fmla="*/ 389773 h 420381"/>
              <a:gd name="connsiteX109" fmla="*/ 256883 w 406710"/>
              <a:gd name="connsiteY109" fmla="*/ 385501 h 420381"/>
              <a:gd name="connsiteX110" fmla="*/ 265121 w 406710"/>
              <a:gd name="connsiteY110" fmla="*/ 374690 h 420381"/>
              <a:gd name="connsiteX111" fmla="*/ 271259 w 406710"/>
              <a:gd name="connsiteY111" fmla="*/ 368094 h 420381"/>
              <a:gd name="connsiteX112" fmla="*/ 282359 w 406710"/>
              <a:gd name="connsiteY112" fmla="*/ 371209 h 420381"/>
              <a:gd name="connsiteX113" fmla="*/ 289703 w 406710"/>
              <a:gd name="connsiteY113" fmla="*/ 363336 h 420381"/>
              <a:gd name="connsiteX114" fmla="*/ 302332 w 406710"/>
              <a:gd name="connsiteY114" fmla="*/ 358699 h 420381"/>
              <a:gd name="connsiteX115" fmla="*/ 304627 w 406710"/>
              <a:gd name="connsiteY115" fmla="*/ 360665 h 420381"/>
              <a:gd name="connsiteX116" fmla="*/ 310365 w 406710"/>
              <a:gd name="connsiteY116" fmla="*/ 361929 h 420381"/>
              <a:gd name="connsiteX117" fmla="*/ 314970 w 406710"/>
              <a:gd name="connsiteY117" fmla="*/ 360133 h 420381"/>
              <a:gd name="connsiteX118" fmla="*/ 318880 w 406710"/>
              <a:gd name="connsiteY118" fmla="*/ 361984 h 420381"/>
              <a:gd name="connsiteX119" fmla="*/ 321130 w 406710"/>
              <a:gd name="connsiteY119" fmla="*/ 361183 h 420381"/>
              <a:gd name="connsiteX120" fmla="*/ 323017 w 406710"/>
              <a:gd name="connsiteY120" fmla="*/ 361991 h 420381"/>
              <a:gd name="connsiteX121" fmla="*/ 325997 w 406710"/>
              <a:gd name="connsiteY121" fmla="*/ 360575 h 420381"/>
              <a:gd name="connsiteX122" fmla="*/ 332502 w 406710"/>
              <a:gd name="connsiteY122" fmla="*/ 359905 h 420381"/>
              <a:gd name="connsiteX123" fmla="*/ 333528 w 406710"/>
              <a:gd name="connsiteY123" fmla="*/ 361544 h 420381"/>
              <a:gd name="connsiteX124" fmla="*/ 334789 w 406710"/>
              <a:gd name="connsiteY124" fmla="*/ 361537 h 420381"/>
              <a:gd name="connsiteX125" fmla="*/ 336658 w 406710"/>
              <a:gd name="connsiteY125" fmla="*/ 360251 h 420381"/>
              <a:gd name="connsiteX126" fmla="*/ 340840 w 406710"/>
              <a:gd name="connsiteY126" fmla="*/ 364524 h 420381"/>
              <a:gd name="connsiteX127" fmla="*/ 342373 w 406710"/>
              <a:gd name="connsiteY127" fmla="*/ 364101 h 420381"/>
              <a:gd name="connsiteX128" fmla="*/ 346061 w 406710"/>
              <a:gd name="connsiteY128" fmla="*/ 366300 h 420381"/>
              <a:gd name="connsiteX129" fmla="*/ 348275 w 406710"/>
              <a:gd name="connsiteY129" fmla="*/ 370129 h 420381"/>
              <a:gd name="connsiteX130" fmla="*/ 348592 w 406710"/>
              <a:gd name="connsiteY130" fmla="*/ 372764 h 420381"/>
              <a:gd name="connsiteX131" fmla="*/ 349767 w 406710"/>
              <a:gd name="connsiteY131" fmla="*/ 373151 h 420381"/>
              <a:gd name="connsiteX132" fmla="*/ 349300 w 406710"/>
              <a:gd name="connsiteY132" fmla="*/ 374670 h 420381"/>
              <a:gd name="connsiteX133" fmla="*/ 350511 w 406710"/>
              <a:gd name="connsiteY133" fmla="*/ 375561 h 420381"/>
              <a:gd name="connsiteX134" fmla="*/ 350674 w 406710"/>
              <a:gd name="connsiteY134" fmla="*/ 376904 h 420381"/>
              <a:gd name="connsiteX135" fmla="*/ 352720 w 406710"/>
              <a:gd name="connsiteY135" fmla="*/ 377319 h 420381"/>
              <a:gd name="connsiteX136" fmla="*/ 359665 w 406710"/>
              <a:gd name="connsiteY136" fmla="*/ 375118 h 420381"/>
              <a:gd name="connsiteX137" fmla="*/ 368248 w 406710"/>
              <a:gd name="connsiteY137" fmla="*/ 370300 h 420381"/>
              <a:gd name="connsiteX138" fmla="*/ 371478 w 406710"/>
              <a:gd name="connsiteY138" fmla="*/ 357644 h 420381"/>
              <a:gd name="connsiteX139" fmla="*/ 372770 w 406710"/>
              <a:gd name="connsiteY139" fmla="*/ 356476 h 420381"/>
              <a:gd name="connsiteX140" fmla="*/ 370103 w 406710"/>
              <a:gd name="connsiteY140" fmla="*/ 354829 h 420381"/>
              <a:gd name="connsiteX141" fmla="*/ 371328 w 406710"/>
              <a:gd name="connsiteY141" fmla="*/ 353478 h 420381"/>
              <a:gd name="connsiteX142" fmla="*/ 369337 w 406710"/>
              <a:gd name="connsiteY142" fmla="*/ 352638 h 420381"/>
              <a:gd name="connsiteX143" fmla="*/ 369069 w 406710"/>
              <a:gd name="connsiteY143" fmla="*/ 351780 h 420381"/>
              <a:gd name="connsiteX144" fmla="*/ 370629 w 406710"/>
              <a:gd name="connsiteY144" fmla="*/ 351619 h 420381"/>
              <a:gd name="connsiteX145" fmla="*/ 368565 w 406710"/>
              <a:gd name="connsiteY145" fmla="*/ 349146 h 420381"/>
              <a:gd name="connsiteX146" fmla="*/ 368602 w 406710"/>
              <a:gd name="connsiteY146" fmla="*/ 348201 h 420381"/>
              <a:gd name="connsiteX147" fmla="*/ 370688 w 406710"/>
              <a:gd name="connsiteY147" fmla="*/ 347927 h 420381"/>
              <a:gd name="connsiteX148" fmla="*/ 370747 w 406710"/>
              <a:gd name="connsiteY148" fmla="*/ 347110 h 420381"/>
              <a:gd name="connsiteX149" fmla="*/ 379026 w 406710"/>
              <a:gd name="connsiteY149" fmla="*/ 346117 h 420381"/>
              <a:gd name="connsiteX150" fmla="*/ 383875 w 406710"/>
              <a:gd name="connsiteY150" fmla="*/ 344463 h 420381"/>
              <a:gd name="connsiteX151" fmla="*/ 381571 w 406710"/>
              <a:gd name="connsiteY151" fmla="*/ 342380 h 420381"/>
              <a:gd name="connsiteX152" fmla="*/ 377465 w 406710"/>
              <a:gd name="connsiteY152" fmla="*/ 333980 h 420381"/>
              <a:gd name="connsiteX153" fmla="*/ 377184 w 406710"/>
              <a:gd name="connsiteY153" fmla="*/ 329398 h 420381"/>
              <a:gd name="connsiteX154" fmla="*/ 393297 w 406710"/>
              <a:gd name="connsiteY154" fmla="*/ 324485 h 420381"/>
              <a:gd name="connsiteX155" fmla="*/ 401358 w 406710"/>
              <a:gd name="connsiteY155" fmla="*/ 321898 h 420381"/>
              <a:gd name="connsiteX156" fmla="*/ 403526 w 406710"/>
              <a:gd name="connsiteY156" fmla="*/ 322073 h 420381"/>
              <a:gd name="connsiteX157" fmla="*/ 404728 w 406710"/>
              <a:gd name="connsiteY157" fmla="*/ 322225 h 420381"/>
              <a:gd name="connsiteX158" fmla="*/ 404814 w 406710"/>
              <a:gd name="connsiteY158" fmla="*/ 322237 h 420381"/>
              <a:gd name="connsiteX159" fmla="*/ 407087 w 406710"/>
              <a:gd name="connsiteY159" fmla="*/ 318075 h 420381"/>
              <a:gd name="connsiteX160" fmla="*/ 406742 w 406710"/>
              <a:gd name="connsiteY160" fmla="*/ 316831 h 420381"/>
              <a:gd name="connsiteX161" fmla="*/ 402220 w 406710"/>
              <a:gd name="connsiteY161" fmla="*/ 316181 h 420381"/>
              <a:gd name="connsiteX162" fmla="*/ 400986 w 406710"/>
              <a:gd name="connsiteY162" fmla="*/ 317050 h 420381"/>
              <a:gd name="connsiteX163" fmla="*/ 400255 w 406710"/>
              <a:gd name="connsiteY163" fmla="*/ 316508 h 420381"/>
              <a:gd name="connsiteX164" fmla="*/ 398622 w 406710"/>
              <a:gd name="connsiteY164" fmla="*/ 319228 h 420381"/>
              <a:gd name="connsiteX165" fmla="*/ 396994 w 406710"/>
              <a:gd name="connsiteY165" fmla="*/ 318798 h 420381"/>
              <a:gd name="connsiteX166" fmla="*/ 394590 w 406710"/>
              <a:gd name="connsiteY166" fmla="*/ 314047 h 420381"/>
              <a:gd name="connsiteX167" fmla="*/ 386270 w 406710"/>
              <a:gd name="connsiteY167" fmla="*/ 311368 h 420381"/>
              <a:gd name="connsiteX168" fmla="*/ 384342 w 406710"/>
              <a:gd name="connsiteY168" fmla="*/ 310181 h 420381"/>
              <a:gd name="connsiteX169" fmla="*/ 384152 w 406710"/>
              <a:gd name="connsiteY169" fmla="*/ 308309 h 420381"/>
              <a:gd name="connsiteX170" fmla="*/ 384546 w 406710"/>
              <a:gd name="connsiteY170" fmla="*/ 304909 h 420381"/>
              <a:gd name="connsiteX171" fmla="*/ 386742 w 406710"/>
              <a:gd name="connsiteY171" fmla="*/ 299456 h 420381"/>
              <a:gd name="connsiteX172" fmla="*/ 386084 w 406710"/>
              <a:gd name="connsiteY172" fmla="*/ 297177 h 420381"/>
              <a:gd name="connsiteX173" fmla="*/ 388053 w 406710"/>
              <a:gd name="connsiteY173" fmla="*/ 296544 h 420381"/>
              <a:gd name="connsiteX174" fmla="*/ 389895 w 406710"/>
              <a:gd name="connsiteY174" fmla="*/ 297645 h 420381"/>
              <a:gd name="connsiteX175" fmla="*/ 391138 w 406710"/>
              <a:gd name="connsiteY175" fmla="*/ 295375 h 420381"/>
              <a:gd name="connsiteX176" fmla="*/ 387400 w 406710"/>
              <a:gd name="connsiteY176" fmla="*/ 292116 h 420381"/>
              <a:gd name="connsiteX177" fmla="*/ 386774 w 406710"/>
              <a:gd name="connsiteY177" fmla="*/ 289866 h 420381"/>
              <a:gd name="connsiteX178" fmla="*/ 383920 w 406710"/>
              <a:gd name="connsiteY178" fmla="*/ 290717 h 420381"/>
              <a:gd name="connsiteX179" fmla="*/ 382696 w 406710"/>
              <a:gd name="connsiteY179" fmla="*/ 287021 h 420381"/>
              <a:gd name="connsiteX180" fmla="*/ 381466 w 406710"/>
              <a:gd name="connsiteY180" fmla="*/ 285023 h 420381"/>
              <a:gd name="connsiteX181" fmla="*/ 371777 w 406710"/>
              <a:gd name="connsiteY181" fmla="*/ 283785 h 420381"/>
              <a:gd name="connsiteX182" fmla="*/ 363616 w 406710"/>
              <a:gd name="connsiteY182" fmla="*/ 296228 h 420381"/>
              <a:gd name="connsiteX183" fmla="*/ 358958 w 406710"/>
              <a:gd name="connsiteY183" fmla="*/ 303247 h 420381"/>
              <a:gd name="connsiteX184" fmla="*/ 340849 w 406710"/>
              <a:gd name="connsiteY184" fmla="*/ 302839 h 420381"/>
              <a:gd name="connsiteX185" fmla="*/ 337624 w 406710"/>
              <a:gd name="connsiteY185" fmla="*/ 302775 h 420381"/>
              <a:gd name="connsiteX186" fmla="*/ 331813 w 406710"/>
              <a:gd name="connsiteY186" fmla="*/ 305694 h 420381"/>
              <a:gd name="connsiteX187" fmla="*/ 330248 w 406710"/>
              <a:gd name="connsiteY187" fmla="*/ 304273 h 420381"/>
              <a:gd name="connsiteX188" fmla="*/ 330320 w 406710"/>
              <a:gd name="connsiteY188" fmla="*/ 302934 h 420381"/>
              <a:gd name="connsiteX189" fmla="*/ 330484 w 406710"/>
              <a:gd name="connsiteY189" fmla="*/ 300881 h 420381"/>
              <a:gd name="connsiteX190" fmla="*/ 325036 w 406710"/>
              <a:gd name="connsiteY190" fmla="*/ 299184 h 420381"/>
              <a:gd name="connsiteX191" fmla="*/ 320622 w 406710"/>
              <a:gd name="connsiteY191" fmla="*/ 303416 h 420381"/>
              <a:gd name="connsiteX192" fmla="*/ 319338 w 406710"/>
              <a:gd name="connsiteY192" fmla="*/ 303876 h 420381"/>
              <a:gd name="connsiteX193" fmla="*/ 314516 w 406710"/>
              <a:gd name="connsiteY193" fmla="*/ 301061 h 420381"/>
              <a:gd name="connsiteX194" fmla="*/ 314167 w 406710"/>
              <a:gd name="connsiteY194" fmla="*/ 301024 h 420381"/>
              <a:gd name="connsiteX195" fmla="*/ 310379 w 406710"/>
              <a:gd name="connsiteY195" fmla="*/ 295856 h 420381"/>
              <a:gd name="connsiteX196" fmla="*/ 308637 w 406710"/>
              <a:gd name="connsiteY196" fmla="*/ 294176 h 420381"/>
              <a:gd name="connsiteX197" fmla="*/ 307240 w 406710"/>
              <a:gd name="connsiteY197" fmla="*/ 294003 h 420381"/>
              <a:gd name="connsiteX198" fmla="*/ 295473 w 406710"/>
              <a:gd name="connsiteY198" fmla="*/ 299257 h 420381"/>
              <a:gd name="connsiteX199" fmla="*/ 288442 w 406710"/>
              <a:gd name="connsiteY199" fmla="*/ 298536 h 420381"/>
              <a:gd name="connsiteX200" fmla="*/ 286405 w 406710"/>
              <a:gd name="connsiteY200" fmla="*/ 297133 h 420381"/>
              <a:gd name="connsiteX201" fmla="*/ 284990 w 406710"/>
              <a:gd name="connsiteY201" fmla="*/ 297888 h 420381"/>
              <a:gd name="connsiteX202" fmla="*/ 284151 w 406710"/>
              <a:gd name="connsiteY202" fmla="*/ 299996 h 420381"/>
              <a:gd name="connsiteX203" fmla="*/ 282332 w 406710"/>
              <a:gd name="connsiteY203" fmla="*/ 299066 h 420381"/>
              <a:gd name="connsiteX204" fmla="*/ 281792 w 406710"/>
              <a:gd name="connsiteY204" fmla="*/ 301578 h 420381"/>
              <a:gd name="connsiteX205" fmla="*/ 279333 w 406710"/>
              <a:gd name="connsiteY205" fmla="*/ 299214 h 420381"/>
              <a:gd name="connsiteX206" fmla="*/ 278734 w 406710"/>
              <a:gd name="connsiteY206" fmla="*/ 299204 h 420381"/>
              <a:gd name="connsiteX207" fmla="*/ 276693 w 406710"/>
              <a:gd name="connsiteY207" fmla="*/ 298976 h 420381"/>
              <a:gd name="connsiteX208" fmla="*/ 276017 w 406710"/>
              <a:gd name="connsiteY208" fmla="*/ 299407 h 420381"/>
              <a:gd name="connsiteX209" fmla="*/ 271857 w 406710"/>
              <a:gd name="connsiteY209" fmla="*/ 301987 h 420381"/>
              <a:gd name="connsiteX210" fmla="*/ 269390 w 406710"/>
              <a:gd name="connsiteY210" fmla="*/ 299876 h 420381"/>
              <a:gd name="connsiteX211" fmla="*/ 268115 w 406710"/>
              <a:gd name="connsiteY211" fmla="*/ 298732 h 420381"/>
              <a:gd name="connsiteX212" fmla="*/ 264840 w 406710"/>
              <a:gd name="connsiteY212" fmla="*/ 298862 h 420381"/>
              <a:gd name="connsiteX213" fmla="*/ 263751 w 406710"/>
              <a:gd name="connsiteY213" fmla="*/ 299380 h 420381"/>
              <a:gd name="connsiteX214" fmla="*/ 263239 w 406710"/>
              <a:gd name="connsiteY214" fmla="*/ 297637 h 420381"/>
              <a:gd name="connsiteX215" fmla="*/ 261293 w 406710"/>
              <a:gd name="connsiteY215" fmla="*/ 290924 h 420381"/>
              <a:gd name="connsiteX216" fmla="*/ 258689 w 406710"/>
              <a:gd name="connsiteY216" fmla="*/ 281985 h 420381"/>
              <a:gd name="connsiteX217" fmla="*/ 257736 w 406710"/>
              <a:gd name="connsiteY217" fmla="*/ 277612 h 420381"/>
              <a:gd name="connsiteX218" fmla="*/ 257405 w 406710"/>
              <a:gd name="connsiteY218" fmla="*/ 276137 h 420381"/>
              <a:gd name="connsiteX219" fmla="*/ 256139 w 406710"/>
              <a:gd name="connsiteY219" fmla="*/ 270291 h 420381"/>
              <a:gd name="connsiteX220" fmla="*/ 254293 w 406710"/>
              <a:gd name="connsiteY220" fmla="*/ 258716 h 420381"/>
              <a:gd name="connsiteX221" fmla="*/ 254066 w 406710"/>
              <a:gd name="connsiteY221" fmla="*/ 257251 h 420381"/>
              <a:gd name="connsiteX222" fmla="*/ 252551 w 406710"/>
              <a:gd name="connsiteY222" fmla="*/ 247776 h 420381"/>
              <a:gd name="connsiteX223" fmla="*/ 252252 w 406710"/>
              <a:gd name="connsiteY223" fmla="*/ 245906 h 420381"/>
              <a:gd name="connsiteX224" fmla="*/ 251952 w 406710"/>
              <a:gd name="connsiteY224" fmla="*/ 244037 h 420381"/>
              <a:gd name="connsiteX225" fmla="*/ 248423 w 406710"/>
              <a:gd name="connsiteY225" fmla="*/ 221790 h 420381"/>
              <a:gd name="connsiteX226" fmla="*/ 242336 w 406710"/>
              <a:gd name="connsiteY226" fmla="*/ 182960 h 420381"/>
              <a:gd name="connsiteX227" fmla="*/ 246005 w 406710"/>
              <a:gd name="connsiteY227" fmla="*/ 178612 h 420381"/>
              <a:gd name="connsiteX228" fmla="*/ 247820 w 406710"/>
              <a:gd name="connsiteY228" fmla="*/ 176788 h 420381"/>
              <a:gd name="connsiteX229" fmla="*/ 253173 w 406710"/>
              <a:gd name="connsiteY229" fmla="*/ 171456 h 420381"/>
              <a:gd name="connsiteX230" fmla="*/ 261978 w 406710"/>
              <a:gd name="connsiteY230" fmla="*/ 163016 h 420381"/>
              <a:gd name="connsiteX231" fmla="*/ 268605 w 406710"/>
              <a:gd name="connsiteY231" fmla="*/ 156944 h 420381"/>
              <a:gd name="connsiteX232" fmla="*/ 274443 w 406710"/>
              <a:gd name="connsiteY232" fmla="*/ 153768 h 420381"/>
              <a:gd name="connsiteX233" fmla="*/ 279437 w 406710"/>
              <a:gd name="connsiteY233" fmla="*/ 152357 h 420381"/>
              <a:gd name="connsiteX234" fmla="*/ 280472 w 406710"/>
              <a:gd name="connsiteY234" fmla="*/ 152529 h 420381"/>
              <a:gd name="connsiteX235" fmla="*/ 282427 w 406710"/>
              <a:gd name="connsiteY235" fmla="*/ 151626 h 420381"/>
              <a:gd name="connsiteX236" fmla="*/ 284913 w 406710"/>
              <a:gd name="connsiteY236" fmla="*/ 150473 h 420381"/>
              <a:gd name="connsiteX237" fmla="*/ 285616 w 406710"/>
              <a:gd name="connsiteY237" fmla="*/ 149520 h 420381"/>
              <a:gd name="connsiteX238" fmla="*/ 285648 w 406710"/>
              <a:gd name="connsiteY238" fmla="*/ 140045 h 420381"/>
              <a:gd name="connsiteX239" fmla="*/ 286727 w 406710"/>
              <a:gd name="connsiteY239" fmla="*/ 135998 h 420381"/>
              <a:gd name="connsiteX240" fmla="*/ 288392 w 406710"/>
              <a:gd name="connsiteY240" fmla="*/ 130339 h 420381"/>
              <a:gd name="connsiteX241" fmla="*/ 297043 w 406710"/>
              <a:gd name="connsiteY241" fmla="*/ 125819 h 420381"/>
              <a:gd name="connsiteX242" fmla="*/ 313260 w 406710"/>
              <a:gd name="connsiteY242" fmla="*/ 115038 h 420381"/>
              <a:gd name="connsiteX243" fmla="*/ 333555 w 406710"/>
              <a:gd name="connsiteY243" fmla="*/ 103865 h 420381"/>
              <a:gd name="connsiteX244" fmla="*/ 346020 w 406710"/>
              <a:gd name="connsiteY244" fmla="*/ 97041 h 420381"/>
              <a:gd name="connsiteX245" fmla="*/ 375755 w 406710"/>
              <a:gd name="connsiteY245" fmla="*/ 80732 h 420381"/>
              <a:gd name="connsiteX246" fmla="*/ 368602 w 406710"/>
              <a:gd name="connsiteY246" fmla="*/ 77428 h 420381"/>
              <a:gd name="connsiteX247" fmla="*/ 368620 w 406710"/>
              <a:gd name="connsiteY247" fmla="*/ 76035 h 420381"/>
              <a:gd name="connsiteX248" fmla="*/ 369758 w 406710"/>
              <a:gd name="connsiteY248" fmla="*/ 72577 h 420381"/>
              <a:gd name="connsiteX249" fmla="*/ 372199 w 406710"/>
              <a:gd name="connsiteY249" fmla="*/ 68393 h 420381"/>
              <a:gd name="connsiteX250" fmla="*/ 377456 w 406710"/>
              <a:gd name="connsiteY250" fmla="*/ 65430 h 420381"/>
              <a:gd name="connsiteX251" fmla="*/ 376676 w 406710"/>
              <a:gd name="connsiteY251" fmla="*/ 63524 h 420381"/>
              <a:gd name="connsiteX252" fmla="*/ 375683 w 406710"/>
              <a:gd name="connsiteY252" fmla="*/ 62562 h 420381"/>
              <a:gd name="connsiteX253" fmla="*/ 378200 w 406710"/>
              <a:gd name="connsiteY253" fmla="*/ 60484 h 420381"/>
              <a:gd name="connsiteX254" fmla="*/ 378282 w 406710"/>
              <a:gd name="connsiteY254" fmla="*/ 59749 h 420381"/>
              <a:gd name="connsiteX255" fmla="*/ 378377 w 406710"/>
              <a:gd name="connsiteY255" fmla="*/ 59009 h 420381"/>
              <a:gd name="connsiteX256" fmla="*/ 381607 w 406710"/>
              <a:gd name="connsiteY256" fmla="*/ 48722 h 420381"/>
              <a:gd name="connsiteX257" fmla="*/ 382464 w 406710"/>
              <a:gd name="connsiteY257" fmla="*/ 47129 h 420381"/>
              <a:gd name="connsiteX258" fmla="*/ 380509 w 406710"/>
              <a:gd name="connsiteY258" fmla="*/ 37141 h 420381"/>
              <a:gd name="connsiteX259" fmla="*/ 379371 w 406710"/>
              <a:gd name="connsiteY259" fmla="*/ 30117 h 420381"/>
              <a:gd name="connsiteX260" fmla="*/ 389260 w 406710"/>
              <a:gd name="connsiteY260" fmla="*/ 23455 h 420381"/>
              <a:gd name="connsiteX261" fmla="*/ 384950 w 406710"/>
              <a:gd name="connsiteY261" fmla="*/ 17434 h 420381"/>
              <a:gd name="connsiteX262" fmla="*/ 377465 w 406710"/>
              <a:gd name="connsiteY262" fmla="*/ 18250 h 420381"/>
              <a:gd name="connsiteX263" fmla="*/ 358041 w 406710"/>
              <a:gd name="connsiteY263" fmla="*/ 20447 h 420381"/>
              <a:gd name="connsiteX264" fmla="*/ 329191 w 406710"/>
              <a:gd name="connsiteY264" fmla="*/ 16113 h 420381"/>
              <a:gd name="connsiteX265" fmla="*/ 321103 w 406710"/>
              <a:gd name="connsiteY265" fmla="*/ 499 h 420381"/>
              <a:gd name="connsiteX266" fmla="*/ 295160 w 406710"/>
              <a:gd name="connsiteY266" fmla="*/ 13586 h 420381"/>
              <a:gd name="connsiteX267" fmla="*/ 275137 w 406710"/>
              <a:gd name="connsiteY267" fmla="*/ 23787 h 420381"/>
              <a:gd name="connsiteX268" fmla="*/ 232673 w 406710"/>
              <a:gd name="connsiteY268" fmla="*/ 45350 h 420381"/>
              <a:gd name="connsiteX269" fmla="*/ 220811 w 406710"/>
              <a:gd name="connsiteY269" fmla="*/ 42945 h 420381"/>
              <a:gd name="connsiteX270" fmla="*/ 215318 w 406710"/>
              <a:gd name="connsiteY270" fmla="*/ 46843 h 420381"/>
              <a:gd name="connsiteX271" fmla="*/ 216842 w 406710"/>
              <a:gd name="connsiteY271" fmla="*/ 51880 h 420381"/>
              <a:gd name="connsiteX272" fmla="*/ 211412 w 406710"/>
              <a:gd name="connsiteY272" fmla="*/ 57965 h 420381"/>
              <a:gd name="connsiteX273" fmla="*/ 203483 w 406710"/>
              <a:gd name="connsiteY273" fmla="*/ 63933 h 420381"/>
              <a:gd name="connsiteX274" fmla="*/ 195590 w 406710"/>
              <a:gd name="connsiteY274" fmla="*/ 69918 h 420381"/>
              <a:gd name="connsiteX275" fmla="*/ 190323 w 406710"/>
              <a:gd name="connsiteY275" fmla="*/ 73830 h 420381"/>
              <a:gd name="connsiteX276" fmla="*/ 180802 w 406710"/>
              <a:gd name="connsiteY276" fmla="*/ 81145 h 420381"/>
              <a:gd name="connsiteX277" fmla="*/ 174719 w 406710"/>
              <a:gd name="connsiteY277" fmla="*/ 85533 h 420381"/>
              <a:gd name="connsiteX278" fmla="*/ 170659 w 406710"/>
              <a:gd name="connsiteY278" fmla="*/ 88587 h 420381"/>
              <a:gd name="connsiteX279" fmla="*/ 168631 w 406710"/>
              <a:gd name="connsiteY279" fmla="*/ 90397 h 420381"/>
              <a:gd name="connsiteX280" fmla="*/ 158452 w 406710"/>
              <a:gd name="connsiteY280" fmla="*/ 97830 h 420381"/>
              <a:gd name="connsiteX281" fmla="*/ 152550 w 406710"/>
              <a:gd name="connsiteY281" fmla="*/ 102504 h 420381"/>
              <a:gd name="connsiteX282" fmla="*/ 146172 w 406710"/>
              <a:gd name="connsiteY282" fmla="*/ 107074 h 420381"/>
              <a:gd name="connsiteX283" fmla="*/ 145405 w 406710"/>
              <a:gd name="connsiteY283" fmla="*/ 107668 h 420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</a:cxnLst>
            <a:rect l="l" t="t" r="r" b="b"/>
            <a:pathLst>
              <a:path w="406710" h="420381">
                <a:moveTo>
                  <a:pt x="145405" y="107668"/>
                </a:moveTo>
                <a:lnTo>
                  <a:pt x="124475" y="123473"/>
                </a:lnTo>
                <a:lnTo>
                  <a:pt x="113262" y="132118"/>
                </a:lnTo>
                <a:lnTo>
                  <a:pt x="104107" y="139024"/>
                </a:lnTo>
                <a:lnTo>
                  <a:pt x="102819" y="140359"/>
                </a:lnTo>
                <a:lnTo>
                  <a:pt x="98895" y="144443"/>
                </a:lnTo>
                <a:lnTo>
                  <a:pt x="97566" y="145899"/>
                </a:lnTo>
                <a:lnTo>
                  <a:pt x="92254" y="151717"/>
                </a:lnTo>
                <a:lnTo>
                  <a:pt x="91769" y="152284"/>
                </a:lnTo>
                <a:lnTo>
                  <a:pt x="88521" y="155864"/>
                </a:lnTo>
                <a:lnTo>
                  <a:pt x="85300" y="159426"/>
                </a:lnTo>
                <a:lnTo>
                  <a:pt x="81431" y="163697"/>
                </a:lnTo>
                <a:lnTo>
                  <a:pt x="71097" y="175109"/>
                </a:lnTo>
                <a:lnTo>
                  <a:pt x="66212" y="179661"/>
                </a:lnTo>
                <a:lnTo>
                  <a:pt x="64229" y="182678"/>
                </a:lnTo>
                <a:lnTo>
                  <a:pt x="53179" y="194882"/>
                </a:lnTo>
                <a:lnTo>
                  <a:pt x="48176" y="200410"/>
                </a:lnTo>
                <a:lnTo>
                  <a:pt x="35438" y="214477"/>
                </a:lnTo>
                <a:lnTo>
                  <a:pt x="33079" y="217045"/>
                </a:lnTo>
                <a:lnTo>
                  <a:pt x="24329" y="227085"/>
                </a:lnTo>
                <a:lnTo>
                  <a:pt x="19697" y="235807"/>
                </a:lnTo>
                <a:lnTo>
                  <a:pt x="14540" y="249543"/>
                </a:lnTo>
                <a:lnTo>
                  <a:pt x="11329" y="257169"/>
                </a:lnTo>
                <a:lnTo>
                  <a:pt x="10240" y="259206"/>
                </a:lnTo>
                <a:lnTo>
                  <a:pt x="7274" y="266745"/>
                </a:lnTo>
                <a:lnTo>
                  <a:pt x="888" y="281884"/>
                </a:lnTo>
                <a:lnTo>
                  <a:pt x="861" y="282603"/>
                </a:lnTo>
                <a:lnTo>
                  <a:pt x="860" y="282627"/>
                </a:lnTo>
                <a:lnTo>
                  <a:pt x="849" y="282900"/>
                </a:lnTo>
                <a:lnTo>
                  <a:pt x="803" y="284113"/>
                </a:lnTo>
                <a:lnTo>
                  <a:pt x="377" y="287891"/>
                </a:lnTo>
                <a:lnTo>
                  <a:pt x="15972" y="296183"/>
                </a:lnTo>
                <a:lnTo>
                  <a:pt x="29809" y="303530"/>
                </a:lnTo>
                <a:lnTo>
                  <a:pt x="38799" y="304256"/>
                </a:lnTo>
                <a:lnTo>
                  <a:pt x="39516" y="304340"/>
                </a:lnTo>
                <a:lnTo>
                  <a:pt x="71070" y="313580"/>
                </a:lnTo>
                <a:lnTo>
                  <a:pt x="75511" y="313357"/>
                </a:lnTo>
                <a:lnTo>
                  <a:pt x="76613" y="316225"/>
                </a:lnTo>
                <a:lnTo>
                  <a:pt x="77598" y="316802"/>
                </a:lnTo>
                <a:lnTo>
                  <a:pt x="78650" y="316714"/>
                </a:lnTo>
                <a:lnTo>
                  <a:pt x="79444" y="314673"/>
                </a:lnTo>
                <a:lnTo>
                  <a:pt x="79948" y="315447"/>
                </a:lnTo>
                <a:lnTo>
                  <a:pt x="81503" y="315760"/>
                </a:lnTo>
                <a:lnTo>
                  <a:pt x="83821" y="314678"/>
                </a:lnTo>
                <a:lnTo>
                  <a:pt x="84724" y="315128"/>
                </a:lnTo>
                <a:lnTo>
                  <a:pt x="90113" y="314230"/>
                </a:lnTo>
                <a:lnTo>
                  <a:pt x="90871" y="314151"/>
                </a:lnTo>
                <a:lnTo>
                  <a:pt x="95847" y="315866"/>
                </a:lnTo>
                <a:lnTo>
                  <a:pt x="100383" y="317337"/>
                </a:lnTo>
                <a:lnTo>
                  <a:pt x="103627" y="318408"/>
                </a:lnTo>
                <a:lnTo>
                  <a:pt x="108825" y="320102"/>
                </a:lnTo>
                <a:lnTo>
                  <a:pt x="117195" y="315501"/>
                </a:lnTo>
                <a:lnTo>
                  <a:pt x="119236" y="316454"/>
                </a:lnTo>
                <a:lnTo>
                  <a:pt x="120919" y="321460"/>
                </a:lnTo>
                <a:lnTo>
                  <a:pt x="125800" y="318680"/>
                </a:lnTo>
                <a:lnTo>
                  <a:pt x="143564" y="327044"/>
                </a:lnTo>
                <a:lnTo>
                  <a:pt x="144303" y="329309"/>
                </a:lnTo>
                <a:lnTo>
                  <a:pt x="145609" y="332659"/>
                </a:lnTo>
                <a:lnTo>
                  <a:pt x="148921" y="333022"/>
                </a:lnTo>
                <a:lnTo>
                  <a:pt x="149424" y="333556"/>
                </a:lnTo>
                <a:lnTo>
                  <a:pt x="149806" y="336666"/>
                </a:lnTo>
                <a:lnTo>
                  <a:pt x="148127" y="337687"/>
                </a:lnTo>
                <a:lnTo>
                  <a:pt x="144035" y="336821"/>
                </a:lnTo>
                <a:lnTo>
                  <a:pt x="143187" y="338252"/>
                </a:lnTo>
                <a:lnTo>
                  <a:pt x="143523" y="339693"/>
                </a:lnTo>
                <a:lnTo>
                  <a:pt x="145814" y="344953"/>
                </a:lnTo>
                <a:lnTo>
                  <a:pt x="150309" y="347194"/>
                </a:lnTo>
                <a:lnTo>
                  <a:pt x="154192" y="348648"/>
                </a:lnTo>
                <a:lnTo>
                  <a:pt x="157263" y="350518"/>
                </a:lnTo>
                <a:lnTo>
                  <a:pt x="164199" y="352334"/>
                </a:lnTo>
                <a:lnTo>
                  <a:pt x="165660" y="352619"/>
                </a:lnTo>
                <a:lnTo>
                  <a:pt x="166472" y="354820"/>
                </a:lnTo>
                <a:lnTo>
                  <a:pt x="166145" y="358079"/>
                </a:lnTo>
                <a:lnTo>
                  <a:pt x="166907" y="362365"/>
                </a:lnTo>
                <a:lnTo>
                  <a:pt x="166326" y="364361"/>
                </a:lnTo>
                <a:lnTo>
                  <a:pt x="167184" y="371317"/>
                </a:lnTo>
                <a:lnTo>
                  <a:pt x="160679" y="375446"/>
                </a:lnTo>
                <a:lnTo>
                  <a:pt x="159599" y="377877"/>
                </a:lnTo>
                <a:lnTo>
                  <a:pt x="160293" y="381685"/>
                </a:lnTo>
                <a:lnTo>
                  <a:pt x="160565" y="384367"/>
                </a:lnTo>
                <a:lnTo>
                  <a:pt x="169280" y="387352"/>
                </a:lnTo>
                <a:lnTo>
                  <a:pt x="171203" y="387999"/>
                </a:lnTo>
                <a:lnTo>
                  <a:pt x="172006" y="391073"/>
                </a:lnTo>
                <a:lnTo>
                  <a:pt x="174360" y="392179"/>
                </a:lnTo>
                <a:lnTo>
                  <a:pt x="176356" y="393159"/>
                </a:lnTo>
                <a:lnTo>
                  <a:pt x="176556" y="393274"/>
                </a:lnTo>
                <a:lnTo>
                  <a:pt x="178044" y="393418"/>
                </a:lnTo>
                <a:lnTo>
                  <a:pt x="180979" y="395694"/>
                </a:lnTo>
                <a:lnTo>
                  <a:pt x="183791" y="397241"/>
                </a:lnTo>
                <a:lnTo>
                  <a:pt x="184594" y="401289"/>
                </a:lnTo>
                <a:lnTo>
                  <a:pt x="185265" y="404853"/>
                </a:lnTo>
                <a:lnTo>
                  <a:pt x="194079" y="402994"/>
                </a:lnTo>
                <a:lnTo>
                  <a:pt x="198878" y="403323"/>
                </a:lnTo>
                <a:lnTo>
                  <a:pt x="199196" y="405143"/>
                </a:lnTo>
                <a:lnTo>
                  <a:pt x="195821" y="414269"/>
                </a:lnTo>
                <a:lnTo>
                  <a:pt x="203274" y="420880"/>
                </a:lnTo>
                <a:lnTo>
                  <a:pt x="213766" y="415518"/>
                </a:lnTo>
                <a:lnTo>
                  <a:pt x="216075" y="414253"/>
                </a:lnTo>
                <a:lnTo>
                  <a:pt x="220299" y="413558"/>
                </a:lnTo>
                <a:lnTo>
                  <a:pt x="225107" y="408212"/>
                </a:lnTo>
                <a:lnTo>
                  <a:pt x="231471" y="406775"/>
                </a:lnTo>
                <a:lnTo>
                  <a:pt x="234810" y="404965"/>
                </a:lnTo>
                <a:lnTo>
                  <a:pt x="237328" y="402632"/>
                </a:lnTo>
                <a:lnTo>
                  <a:pt x="236738" y="402278"/>
                </a:lnTo>
                <a:lnTo>
                  <a:pt x="237137" y="399774"/>
                </a:lnTo>
                <a:lnTo>
                  <a:pt x="237464" y="399206"/>
                </a:lnTo>
                <a:lnTo>
                  <a:pt x="241183" y="395318"/>
                </a:lnTo>
                <a:lnTo>
                  <a:pt x="242417" y="394836"/>
                </a:lnTo>
                <a:lnTo>
                  <a:pt x="254411" y="389773"/>
                </a:lnTo>
                <a:lnTo>
                  <a:pt x="256883" y="385501"/>
                </a:lnTo>
                <a:lnTo>
                  <a:pt x="265121" y="374690"/>
                </a:lnTo>
                <a:lnTo>
                  <a:pt x="271259" y="368094"/>
                </a:lnTo>
                <a:lnTo>
                  <a:pt x="282359" y="371209"/>
                </a:lnTo>
                <a:lnTo>
                  <a:pt x="289703" y="363336"/>
                </a:lnTo>
                <a:lnTo>
                  <a:pt x="302332" y="358699"/>
                </a:lnTo>
                <a:lnTo>
                  <a:pt x="304627" y="360665"/>
                </a:lnTo>
                <a:lnTo>
                  <a:pt x="310365" y="361929"/>
                </a:lnTo>
                <a:lnTo>
                  <a:pt x="314970" y="360133"/>
                </a:lnTo>
                <a:lnTo>
                  <a:pt x="318880" y="361984"/>
                </a:lnTo>
                <a:lnTo>
                  <a:pt x="321130" y="361183"/>
                </a:lnTo>
                <a:lnTo>
                  <a:pt x="323017" y="361991"/>
                </a:lnTo>
                <a:lnTo>
                  <a:pt x="325997" y="360575"/>
                </a:lnTo>
                <a:lnTo>
                  <a:pt x="332502" y="359905"/>
                </a:lnTo>
                <a:lnTo>
                  <a:pt x="333528" y="361544"/>
                </a:lnTo>
                <a:lnTo>
                  <a:pt x="334789" y="361537"/>
                </a:lnTo>
                <a:lnTo>
                  <a:pt x="336658" y="360251"/>
                </a:lnTo>
                <a:lnTo>
                  <a:pt x="340840" y="364524"/>
                </a:lnTo>
                <a:lnTo>
                  <a:pt x="342373" y="364101"/>
                </a:lnTo>
                <a:lnTo>
                  <a:pt x="346061" y="366300"/>
                </a:lnTo>
                <a:lnTo>
                  <a:pt x="348275" y="370129"/>
                </a:lnTo>
                <a:lnTo>
                  <a:pt x="348592" y="372764"/>
                </a:lnTo>
                <a:lnTo>
                  <a:pt x="349767" y="373151"/>
                </a:lnTo>
                <a:lnTo>
                  <a:pt x="349300" y="374670"/>
                </a:lnTo>
                <a:lnTo>
                  <a:pt x="350511" y="375561"/>
                </a:lnTo>
                <a:lnTo>
                  <a:pt x="350674" y="376904"/>
                </a:lnTo>
                <a:lnTo>
                  <a:pt x="352720" y="377319"/>
                </a:lnTo>
                <a:lnTo>
                  <a:pt x="359665" y="375118"/>
                </a:lnTo>
                <a:lnTo>
                  <a:pt x="368248" y="370300"/>
                </a:lnTo>
                <a:lnTo>
                  <a:pt x="371478" y="357644"/>
                </a:lnTo>
                <a:lnTo>
                  <a:pt x="372770" y="356476"/>
                </a:lnTo>
                <a:lnTo>
                  <a:pt x="370103" y="354829"/>
                </a:lnTo>
                <a:lnTo>
                  <a:pt x="371328" y="353478"/>
                </a:lnTo>
                <a:lnTo>
                  <a:pt x="369337" y="352638"/>
                </a:lnTo>
                <a:lnTo>
                  <a:pt x="369069" y="351780"/>
                </a:lnTo>
                <a:lnTo>
                  <a:pt x="370629" y="351619"/>
                </a:lnTo>
                <a:lnTo>
                  <a:pt x="368565" y="349146"/>
                </a:lnTo>
                <a:lnTo>
                  <a:pt x="368602" y="348201"/>
                </a:lnTo>
                <a:lnTo>
                  <a:pt x="370688" y="347927"/>
                </a:lnTo>
                <a:lnTo>
                  <a:pt x="370747" y="347110"/>
                </a:lnTo>
                <a:lnTo>
                  <a:pt x="379026" y="346117"/>
                </a:lnTo>
                <a:lnTo>
                  <a:pt x="383875" y="344463"/>
                </a:lnTo>
                <a:lnTo>
                  <a:pt x="381571" y="342380"/>
                </a:lnTo>
                <a:lnTo>
                  <a:pt x="377465" y="333980"/>
                </a:lnTo>
                <a:lnTo>
                  <a:pt x="377184" y="329398"/>
                </a:lnTo>
                <a:lnTo>
                  <a:pt x="393297" y="324485"/>
                </a:lnTo>
                <a:lnTo>
                  <a:pt x="401358" y="321898"/>
                </a:lnTo>
                <a:lnTo>
                  <a:pt x="403526" y="322073"/>
                </a:lnTo>
                <a:lnTo>
                  <a:pt x="404728" y="322225"/>
                </a:lnTo>
                <a:lnTo>
                  <a:pt x="404814" y="322237"/>
                </a:lnTo>
                <a:lnTo>
                  <a:pt x="407087" y="318075"/>
                </a:lnTo>
                <a:lnTo>
                  <a:pt x="406742" y="316831"/>
                </a:lnTo>
                <a:lnTo>
                  <a:pt x="402220" y="316181"/>
                </a:lnTo>
                <a:lnTo>
                  <a:pt x="400986" y="317050"/>
                </a:lnTo>
                <a:lnTo>
                  <a:pt x="400255" y="316508"/>
                </a:lnTo>
                <a:lnTo>
                  <a:pt x="398622" y="319228"/>
                </a:lnTo>
                <a:lnTo>
                  <a:pt x="396994" y="318798"/>
                </a:lnTo>
                <a:lnTo>
                  <a:pt x="394590" y="314047"/>
                </a:lnTo>
                <a:lnTo>
                  <a:pt x="386270" y="311368"/>
                </a:lnTo>
                <a:lnTo>
                  <a:pt x="384342" y="310181"/>
                </a:lnTo>
                <a:lnTo>
                  <a:pt x="384152" y="308309"/>
                </a:lnTo>
                <a:lnTo>
                  <a:pt x="384546" y="304909"/>
                </a:lnTo>
                <a:lnTo>
                  <a:pt x="386742" y="299456"/>
                </a:lnTo>
                <a:lnTo>
                  <a:pt x="386084" y="297177"/>
                </a:lnTo>
                <a:lnTo>
                  <a:pt x="388053" y="296544"/>
                </a:lnTo>
                <a:lnTo>
                  <a:pt x="389895" y="297645"/>
                </a:lnTo>
                <a:lnTo>
                  <a:pt x="391138" y="295375"/>
                </a:lnTo>
                <a:lnTo>
                  <a:pt x="387400" y="292116"/>
                </a:lnTo>
                <a:lnTo>
                  <a:pt x="386774" y="289866"/>
                </a:lnTo>
                <a:lnTo>
                  <a:pt x="383920" y="290717"/>
                </a:lnTo>
                <a:lnTo>
                  <a:pt x="382696" y="287021"/>
                </a:lnTo>
                <a:lnTo>
                  <a:pt x="381466" y="285023"/>
                </a:lnTo>
                <a:lnTo>
                  <a:pt x="371777" y="283785"/>
                </a:lnTo>
                <a:lnTo>
                  <a:pt x="363616" y="296228"/>
                </a:lnTo>
                <a:lnTo>
                  <a:pt x="358958" y="303247"/>
                </a:lnTo>
                <a:lnTo>
                  <a:pt x="340849" y="302839"/>
                </a:lnTo>
                <a:lnTo>
                  <a:pt x="337624" y="302775"/>
                </a:lnTo>
                <a:lnTo>
                  <a:pt x="331813" y="305694"/>
                </a:lnTo>
                <a:lnTo>
                  <a:pt x="330248" y="304273"/>
                </a:lnTo>
                <a:lnTo>
                  <a:pt x="330320" y="302934"/>
                </a:lnTo>
                <a:lnTo>
                  <a:pt x="330484" y="300881"/>
                </a:lnTo>
                <a:lnTo>
                  <a:pt x="325036" y="299184"/>
                </a:lnTo>
                <a:lnTo>
                  <a:pt x="320622" y="303416"/>
                </a:lnTo>
                <a:lnTo>
                  <a:pt x="319338" y="303876"/>
                </a:lnTo>
                <a:lnTo>
                  <a:pt x="314516" y="301061"/>
                </a:lnTo>
                <a:lnTo>
                  <a:pt x="314167" y="301024"/>
                </a:lnTo>
                <a:lnTo>
                  <a:pt x="310379" y="295856"/>
                </a:lnTo>
                <a:lnTo>
                  <a:pt x="308637" y="294176"/>
                </a:lnTo>
                <a:lnTo>
                  <a:pt x="307240" y="294003"/>
                </a:lnTo>
                <a:lnTo>
                  <a:pt x="295473" y="299257"/>
                </a:lnTo>
                <a:lnTo>
                  <a:pt x="288442" y="298536"/>
                </a:lnTo>
                <a:lnTo>
                  <a:pt x="286405" y="297133"/>
                </a:lnTo>
                <a:lnTo>
                  <a:pt x="284990" y="297888"/>
                </a:lnTo>
                <a:lnTo>
                  <a:pt x="284151" y="299996"/>
                </a:lnTo>
                <a:lnTo>
                  <a:pt x="282332" y="299066"/>
                </a:lnTo>
                <a:lnTo>
                  <a:pt x="281792" y="301578"/>
                </a:lnTo>
                <a:lnTo>
                  <a:pt x="279333" y="299214"/>
                </a:lnTo>
                <a:lnTo>
                  <a:pt x="278734" y="299204"/>
                </a:lnTo>
                <a:lnTo>
                  <a:pt x="276693" y="298976"/>
                </a:lnTo>
                <a:lnTo>
                  <a:pt x="276017" y="299407"/>
                </a:lnTo>
                <a:lnTo>
                  <a:pt x="271857" y="301987"/>
                </a:lnTo>
                <a:lnTo>
                  <a:pt x="269390" y="299876"/>
                </a:lnTo>
                <a:lnTo>
                  <a:pt x="268115" y="298732"/>
                </a:lnTo>
                <a:lnTo>
                  <a:pt x="264840" y="298862"/>
                </a:lnTo>
                <a:lnTo>
                  <a:pt x="263751" y="299380"/>
                </a:lnTo>
                <a:lnTo>
                  <a:pt x="263239" y="297637"/>
                </a:lnTo>
                <a:lnTo>
                  <a:pt x="261293" y="290924"/>
                </a:lnTo>
                <a:lnTo>
                  <a:pt x="258689" y="281985"/>
                </a:lnTo>
                <a:lnTo>
                  <a:pt x="257736" y="277612"/>
                </a:lnTo>
                <a:lnTo>
                  <a:pt x="257405" y="276137"/>
                </a:lnTo>
                <a:lnTo>
                  <a:pt x="256139" y="270291"/>
                </a:lnTo>
                <a:lnTo>
                  <a:pt x="254293" y="258716"/>
                </a:lnTo>
                <a:lnTo>
                  <a:pt x="254066" y="257251"/>
                </a:lnTo>
                <a:lnTo>
                  <a:pt x="252551" y="247776"/>
                </a:lnTo>
                <a:lnTo>
                  <a:pt x="252252" y="245906"/>
                </a:lnTo>
                <a:lnTo>
                  <a:pt x="251952" y="244037"/>
                </a:lnTo>
                <a:lnTo>
                  <a:pt x="248423" y="221790"/>
                </a:lnTo>
                <a:lnTo>
                  <a:pt x="242336" y="182960"/>
                </a:lnTo>
                <a:lnTo>
                  <a:pt x="246005" y="178612"/>
                </a:lnTo>
                <a:lnTo>
                  <a:pt x="247820" y="176788"/>
                </a:lnTo>
                <a:lnTo>
                  <a:pt x="253173" y="171456"/>
                </a:lnTo>
                <a:lnTo>
                  <a:pt x="261978" y="163016"/>
                </a:lnTo>
                <a:lnTo>
                  <a:pt x="268605" y="156944"/>
                </a:lnTo>
                <a:lnTo>
                  <a:pt x="274443" y="153768"/>
                </a:lnTo>
                <a:lnTo>
                  <a:pt x="279437" y="152357"/>
                </a:lnTo>
                <a:lnTo>
                  <a:pt x="280472" y="152529"/>
                </a:lnTo>
                <a:lnTo>
                  <a:pt x="282427" y="151626"/>
                </a:lnTo>
                <a:lnTo>
                  <a:pt x="284913" y="150473"/>
                </a:lnTo>
                <a:lnTo>
                  <a:pt x="285616" y="149520"/>
                </a:lnTo>
                <a:lnTo>
                  <a:pt x="285648" y="140045"/>
                </a:lnTo>
                <a:lnTo>
                  <a:pt x="286727" y="135998"/>
                </a:lnTo>
                <a:lnTo>
                  <a:pt x="288392" y="130339"/>
                </a:lnTo>
                <a:lnTo>
                  <a:pt x="297043" y="125819"/>
                </a:lnTo>
                <a:lnTo>
                  <a:pt x="313260" y="115038"/>
                </a:lnTo>
                <a:lnTo>
                  <a:pt x="333555" y="103865"/>
                </a:lnTo>
                <a:lnTo>
                  <a:pt x="346020" y="97041"/>
                </a:lnTo>
                <a:lnTo>
                  <a:pt x="375755" y="80732"/>
                </a:lnTo>
                <a:lnTo>
                  <a:pt x="368602" y="77428"/>
                </a:lnTo>
                <a:lnTo>
                  <a:pt x="368620" y="76035"/>
                </a:lnTo>
                <a:lnTo>
                  <a:pt x="369758" y="72577"/>
                </a:lnTo>
                <a:lnTo>
                  <a:pt x="372199" y="68393"/>
                </a:lnTo>
                <a:lnTo>
                  <a:pt x="377456" y="65430"/>
                </a:lnTo>
                <a:lnTo>
                  <a:pt x="376676" y="63524"/>
                </a:lnTo>
                <a:lnTo>
                  <a:pt x="375683" y="62562"/>
                </a:lnTo>
                <a:lnTo>
                  <a:pt x="378200" y="60484"/>
                </a:lnTo>
                <a:lnTo>
                  <a:pt x="378282" y="59749"/>
                </a:lnTo>
                <a:lnTo>
                  <a:pt x="378377" y="59009"/>
                </a:lnTo>
                <a:lnTo>
                  <a:pt x="381607" y="48722"/>
                </a:lnTo>
                <a:lnTo>
                  <a:pt x="382464" y="47129"/>
                </a:lnTo>
                <a:lnTo>
                  <a:pt x="380509" y="37141"/>
                </a:lnTo>
                <a:lnTo>
                  <a:pt x="379371" y="30117"/>
                </a:lnTo>
                <a:lnTo>
                  <a:pt x="389260" y="23455"/>
                </a:lnTo>
                <a:lnTo>
                  <a:pt x="384950" y="17434"/>
                </a:lnTo>
                <a:lnTo>
                  <a:pt x="377465" y="18250"/>
                </a:lnTo>
                <a:lnTo>
                  <a:pt x="358041" y="20447"/>
                </a:lnTo>
                <a:lnTo>
                  <a:pt x="329191" y="16113"/>
                </a:lnTo>
                <a:lnTo>
                  <a:pt x="321103" y="499"/>
                </a:lnTo>
                <a:lnTo>
                  <a:pt x="295160" y="13586"/>
                </a:lnTo>
                <a:lnTo>
                  <a:pt x="275137" y="23787"/>
                </a:lnTo>
                <a:lnTo>
                  <a:pt x="232673" y="45350"/>
                </a:lnTo>
                <a:lnTo>
                  <a:pt x="220811" y="42945"/>
                </a:lnTo>
                <a:lnTo>
                  <a:pt x="215318" y="46843"/>
                </a:lnTo>
                <a:lnTo>
                  <a:pt x="216842" y="51880"/>
                </a:lnTo>
                <a:lnTo>
                  <a:pt x="211412" y="57965"/>
                </a:lnTo>
                <a:lnTo>
                  <a:pt x="203483" y="63933"/>
                </a:lnTo>
                <a:lnTo>
                  <a:pt x="195590" y="69918"/>
                </a:lnTo>
                <a:lnTo>
                  <a:pt x="190323" y="73830"/>
                </a:lnTo>
                <a:lnTo>
                  <a:pt x="180802" y="81145"/>
                </a:lnTo>
                <a:lnTo>
                  <a:pt x="174719" y="85533"/>
                </a:lnTo>
                <a:lnTo>
                  <a:pt x="170659" y="88587"/>
                </a:lnTo>
                <a:lnTo>
                  <a:pt x="168631" y="90397"/>
                </a:lnTo>
                <a:lnTo>
                  <a:pt x="158452" y="97830"/>
                </a:lnTo>
                <a:lnTo>
                  <a:pt x="152550" y="102504"/>
                </a:lnTo>
                <a:lnTo>
                  <a:pt x="146172" y="107074"/>
                </a:lnTo>
                <a:lnTo>
                  <a:pt x="145405" y="10766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4EC3634-CA02-6AA2-BC65-309B86B51B76}"/>
              </a:ext>
            </a:extLst>
          </p:cNvPr>
          <p:cNvSpPr>
            <a:spLocks/>
          </p:cNvSpPr>
          <p:nvPr/>
        </p:nvSpPr>
        <p:spPr>
          <a:xfrm flipV="1">
            <a:off x="7835552" y="4658077"/>
            <a:ext cx="642762" cy="570660"/>
          </a:xfrm>
          <a:custGeom>
            <a:avLst/>
            <a:gdLst>
              <a:gd name="connsiteX0" fmla="*/ 212975 w 437719"/>
              <a:gd name="connsiteY0" fmla="*/ 330972 h 388618"/>
              <a:gd name="connsiteX1" fmla="*/ 233029 w 437719"/>
              <a:gd name="connsiteY1" fmla="*/ 335819 h 388618"/>
              <a:gd name="connsiteX2" fmla="*/ 235424 w 437719"/>
              <a:gd name="connsiteY2" fmla="*/ 336263 h 388618"/>
              <a:gd name="connsiteX3" fmla="*/ 244261 w 437719"/>
              <a:gd name="connsiteY3" fmla="*/ 338446 h 388618"/>
              <a:gd name="connsiteX4" fmla="*/ 251927 w 437719"/>
              <a:gd name="connsiteY4" fmla="*/ 340166 h 388618"/>
              <a:gd name="connsiteX5" fmla="*/ 284293 w 437719"/>
              <a:gd name="connsiteY5" fmla="*/ 350730 h 388618"/>
              <a:gd name="connsiteX6" fmla="*/ 292490 w 437719"/>
              <a:gd name="connsiteY6" fmla="*/ 353471 h 388618"/>
              <a:gd name="connsiteX7" fmla="*/ 329011 w 437719"/>
              <a:gd name="connsiteY7" fmla="*/ 365818 h 388618"/>
              <a:gd name="connsiteX8" fmla="*/ 398089 w 437719"/>
              <a:gd name="connsiteY8" fmla="*/ 389324 h 388618"/>
              <a:gd name="connsiteX9" fmla="*/ 398298 w 437719"/>
              <a:gd name="connsiteY9" fmla="*/ 354877 h 388618"/>
              <a:gd name="connsiteX10" fmla="*/ 420095 w 437719"/>
              <a:gd name="connsiteY10" fmla="*/ 328948 h 388618"/>
              <a:gd name="connsiteX11" fmla="*/ 437949 w 437719"/>
              <a:gd name="connsiteY11" fmla="*/ 277848 h 388618"/>
              <a:gd name="connsiteX12" fmla="*/ 406617 w 437719"/>
              <a:gd name="connsiteY12" fmla="*/ 262737 h 388618"/>
              <a:gd name="connsiteX13" fmla="*/ 391358 w 437719"/>
              <a:gd name="connsiteY13" fmla="*/ 252363 h 388618"/>
              <a:gd name="connsiteX14" fmla="*/ 381863 w 437719"/>
              <a:gd name="connsiteY14" fmla="*/ 238224 h 388618"/>
              <a:gd name="connsiteX15" fmla="*/ 375812 w 437719"/>
              <a:gd name="connsiteY15" fmla="*/ 224810 h 388618"/>
              <a:gd name="connsiteX16" fmla="*/ 372673 w 437719"/>
              <a:gd name="connsiteY16" fmla="*/ 211614 h 388618"/>
              <a:gd name="connsiteX17" fmla="*/ 372106 w 437719"/>
              <a:gd name="connsiteY17" fmla="*/ 203646 h 388618"/>
              <a:gd name="connsiteX18" fmla="*/ 374201 w 437719"/>
              <a:gd name="connsiteY18" fmla="*/ 185703 h 388618"/>
              <a:gd name="connsiteX19" fmla="*/ 382126 w 437719"/>
              <a:gd name="connsiteY19" fmla="*/ 171259 h 388618"/>
              <a:gd name="connsiteX20" fmla="*/ 415159 w 437719"/>
              <a:gd name="connsiteY20" fmla="*/ 137321 h 388618"/>
              <a:gd name="connsiteX21" fmla="*/ 411984 w 437719"/>
              <a:gd name="connsiteY21" fmla="*/ 130033 h 388618"/>
              <a:gd name="connsiteX22" fmla="*/ 401224 w 437719"/>
              <a:gd name="connsiteY22" fmla="*/ 126435 h 388618"/>
              <a:gd name="connsiteX23" fmla="*/ 391657 w 437719"/>
              <a:gd name="connsiteY23" fmla="*/ 123254 h 388618"/>
              <a:gd name="connsiteX24" fmla="*/ 396343 w 437719"/>
              <a:gd name="connsiteY24" fmla="*/ 95160 h 388618"/>
              <a:gd name="connsiteX25" fmla="*/ 397114 w 437719"/>
              <a:gd name="connsiteY25" fmla="*/ 89365 h 388618"/>
              <a:gd name="connsiteX26" fmla="*/ 390319 w 437719"/>
              <a:gd name="connsiteY26" fmla="*/ 83765 h 388618"/>
              <a:gd name="connsiteX27" fmla="*/ 385814 w 437719"/>
              <a:gd name="connsiteY27" fmla="*/ 77045 h 388618"/>
              <a:gd name="connsiteX28" fmla="*/ 379228 w 437719"/>
              <a:gd name="connsiteY28" fmla="*/ 67384 h 388618"/>
              <a:gd name="connsiteX29" fmla="*/ 376166 w 437719"/>
              <a:gd name="connsiteY29" fmla="*/ 61639 h 388618"/>
              <a:gd name="connsiteX30" fmla="*/ 373589 w 437719"/>
              <a:gd name="connsiteY30" fmla="*/ 54873 h 388618"/>
              <a:gd name="connsiteX31" fmla="*/ 372160 w 437719"/>
              <a:gd name="connsiteY31" fmla="*/ 49514 h 388618"/>
              <a:gd name="connsiteX32" fmla="*/ 371353 w 437719"/>
              <a:gd name="connsiteY32" fmla="*/ 45489 h 388618"/>
              <a:gd name="connsiteX33" fmla="*/ 370459 w 437719"/>
              <a:gd name="connsiteY33" fmla="*/ 39998 h 388618"/>
              <a:gd name="connsiteX34" fmla="*/ 370577 w 437719"/>
              <a:gd name="connsiteY34" fmla="*/ 29883 h 388618"/>
              <a:gd name="connsiteX35" fmla="*/ 375041 w 437719"/>
              <a:gd name="connsiteY35" fmla="*/ 10439 h 388618"/>
              <a:gd name="connsiteX36" fmla="*/ 375667 w 437719"/>
              <a:gd name="connsiteY36" fmla="*/ 8093 h 388618"/>
              <a:gd name="connsiteX37" fmla="*/ 378783 w 437719"/>
              <a:gd name="connsiteY37" fmla="*/ 1368 h 388618"/>
              <a:gd name="connsiteX38" fmla="*/ 379114 w 437719"/>
              <a:gd name="connsiteY38" fmla="*/ 705 h 388618"/>
              <a:gd name="connsiteX39" fmla="*/ 304357 w 437719"/>
              <a:gd name="connsiteY39" fmla="*/ 13393 h 388618"/>
              <a:gd name="connsiteX40" fmla="*/ 221036 w 437719"/>
              <a:gd name="connsiteY40" fmla="*/ 26693 h 388618"/>
              <a:gd name="connsiteX41" fmla="*/ 186574 w 437719"/>
              <a:gd name="connsiteY41" fmla="*/ 32770 h 388618"/>
              <a:gd name="connsiteX42" fmla="*/ 128623 w 437719"/>
              <a:gd name="connsiteY42" fmla="*/ 43088 h 388618"/>
              <a:gd name="connsiteX43" fmla="*/ 51426 w 437719"/>
              <a:gd name="connsiteY43" fmla="*/ 58708 h 388618"/>
              <a:gd name="connsiteX44" fmla="*/ 46881 w 437719"/>
              <a:gd name="connsiteY44" fmla="*/ 78833 h 388618"/>
              <a:gd name="connsiteX45" fmla="*/ 38461 w 437719"/>
              <a:gd name="connsiteY45" fmla="*/ 115957 h 388618"/>
              <a:gd name="connsiteX46" fmla="*/ 35318 w 437719"/>
              <a:gd name="connsiteY46" fmla="*/ 129743 h 388618"/>
              <a:gd name="connsiteX47" fmla="*/ 32691 w 437719"/>
              <a:gd name="connsiteY47" fmla="*/ 141251 h 388618"/>
              <a:gd name="connsiteX48" fmla="*/ 30192 w 437719"/>
              <a:gd name="connsiteY48" fmla="*/ 152187 h 388618"/>
              <a:gd name="connsiteX49" fmla="*/ 26744 w 437719"/>
              <a:gd name="connsiteY49" fmla="*/ 167248 h 388618"/>
              <a:gd name="connsiteX50" fmla="*/ 24521 w 437719"/>
              <a:gd name="connsiteY50" fmla="*/ 176936 h 388618"/>
              <a:gd name="connsiteX51" fmla="*/ 23623 w 437719"/>
              <a:gd name="connsiteY51" fmla="*/ 180848 h 388618"/>
              <a:gd name="connsiteX52" fmla="*/ 22603 w 437719"/>
              <a:gd name="connsiteY52" fmla="*/ 185285 h 388618"/>
              <a:gd name="connsiteX53" fmla="*/ 17957 w 437719"/>
              <a:gd name="connsiteY53" fmla="*/ 205438 h 388618"/>
              <a:gd name="connsiteX54" fmla="*/ 11380 w 437719"/>
              <a:gd name="connsiteY54" fmla="*/ 233895 h 388618"/>
              <a:gd name="connsiteX55" fmla="*/ 10296 w 437719"/>
              <a:gd name="connsiteY55" fmla="*/ 238578 h 388618"/>
              <a:gd name="connsiteX56" fmla="*/ 8658 w 437719"/>
              <a:gd name="connsiteY56" fmla="*/ 245634 h 388618"/>
              <a:gd name="connsiteX57" fmla="*/ 5283 w 437719"/>
              <a:gd name="connsiteY57" fmla="*/ 260155 h 388618"/>
              <a:gd name="connsiteX58" fmla="*/ 230 w 437719"/>
              <a:gd name="connsiteY58" fmla="*/ 281655 h 388618"/>
              <a:gd name="connsiteX59" fmla="*/ 50432 w 437719"/>
              <a:gd name="connsiteY59" fmla="*/ 292097 h 388618"/>
              <a:gd name="connsiteX60" fmla="*/ 59033 w 437719"/>
              <a:gd name="connsiteY60" fmla="*/ 294039 h 388618"/>
              <a:gd name="connsiteX61" fmla="*/ 111916 w 437719"/>
              <a:gd name="connsiteY61" fmla="*/ 307180 h 388618"/>
              <a:gd name="connsiteX62" fmla="*/ 137015 w 437719"/>
              <a:gd name="connsiteY62" fmla="*/ 312898 h 388618"/>
              <a:gd name="connsiteX63" fmla="*/ 185567 w 437719"/>
              <a:gd name="connsiteY63" fmla="*/ 324524 h 388618"/>
              <a:gd name="connsiteX64" fmla="*/ 212975 w 437719"/>
              <a:gd name="connsiteY64" fmla="*/ 330972 h 3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37719" h="388618">
                <a:moveTo>
                  <a:pt x="212975" y="330972"/>
                </a:moveTo>
                <a:lnTo>
                  <a:pt x="233029" y="335819"/>
                </a:lnTo>
                <a:lnTo>
                  <a:pt x="235424" y="336263"/>
                </a:lnTo>
                <a:lnTo>
                  <a:pt x="244261" y="338446"/>
                </a:lnTo>
                <a:lnTo>
                  <a:pt x="251927" y="340166"/>
                </a:lnTo>
                <a:lnTo>
                  <a:pt x="284293" y="350730"/>
                </a:lnTo>
                <a:lnTo>
                  <a:pt x="292490" y="353471"/>
                </a:lnTo>
                <a:lnTo>
                  <a:pt x="329011" y="365818"/>
                </a:lnTo>
                <a:lnTo>
                  <a:pt x="398089" y="389324"/>
                </a:lnTo>
                <a:lnTo>
                  <a:pt x="398298" y="354877"/>
                </a:lnTo>
                <a:lnTo>
                  <a:pt x="420095" y="328948"/>
                </a:lnTo>
                <a:lnTo>
                  <a:pt x="437949" y="277848"/>
                </a:lnTo>
                <a:lnTo>
                  <a:pt x="406617" y="262737"/>
                </a:lnTo>
                <a:lnTo>
                  <a:pt x="391358" y="252363"/>
                </a:lnTo>
                <a:lnTo>
                  <a:pt x="381863" y="238224"/>
                </a:lnTo>
                <a:lnTo>
                  <a:pt x="375812" y="224810"/>
                </a:lnTo>
                <a:lnTo>
                  <a:pt x="372673" y="211614"/>
                </a:lnTo>
                <a:lnTo>
                  <a:pt x="372106" y="203646"/>
                </a:lnTo>
                <a:lnTo>
                  <a:pt x="374201" y="185703"/>
                </a:lnTo>
                <a:lnTo>
                  <a:pt x="382126" y="171259"/>
                </a:lnTo>
                <a:lnTo>
                  <a:pt x="415159" y="137321"/>
                </a:lnTo>
                <a:lnTo>
                  <a:pt x="411984" y="130033"/>
                </a:lnTo>
                <a:lnTo>
                  <a:pt x="401224" y="126435"/>
                </a:lnTo>
                <a:lnTo>
                  <a:pt x="391657" y="123254"/>
                </a:lnTo>
                <a:lnTo>
                  <a:pt x="396343" y="95160"/>
                </a:lnTo>
                <a:lnTo>
                  <a:pt x="397114" y="89365"/>
                </a:lnTo>
                <a:lnTo>
                  <a:pt x="390319" y="83765"/>
                </a:lnTo>
                <a:lnTo>
                  <a:pt x="385814" y="77045"/>
                </a:lnTo>
                <a:lnTo>
                  <a:pt x="379228" y="67384"/>
                </a:lnTo>
                <a:lnTo>
                  <a:pt x="376166" y="61639"/>
                </a:lnTo>
                <a:lnTo>
                  <a:pt x="373589" y="54873"/>
                </a:lnTo>
                <a:lnTo>
                  <a:pt x="372160" y="49514"/>
                </a:lnTo>
                <a:lnTo>
                  <a:pt x="371353" y="45489"/>
                </a:lnTo>
                <a:lnTo>
                  <a:pt x="370459" y="39998"/>
                </a:lnTo>
                <a:lnTo>
                  <a:pt x="370577" y="29883"/>
                </a:lnTo>
                <a:lnTo>
                  <a:pt x="375041" y="10439"/>
                </a:lnTo>
                <a:lnTo>
                  <a:pt x="375667" y="8093"/>
                </a:lnTo>
                <a:lnTo>
                  <a:pt x="378783" y="1368"/>
                </a:lnTo>
                <a:lnTo>
                  <a:pt x="379114" y="705"/>
                </a:lnTo>
                <a:lnTo>
                  <a:pt x="304357" y="13393"/>
                </a:lnTo>
                <a:lnTo>
                  <a:pt x="221036" y="26693"/>
                </a:lnTo>
                <a:lnTo>
                  <a:pt x="186574" y="32770"/>
                </a:lnTo>
                <a:lnTo>
                  <a:pt x="128623" y="43088"/>
                </a:lnTo>
                <a:lnTo>
                  <a:pt x="51426" y="58708"/>
                </a:lnTo>
                <a:lnTo>
                  <a:pt x="46881" y="78833"/>
                </a:lnTo>
                <a:lnTo>
                  <a:pt x="38461" y="115957"/>
                </a:lnTo>
                <a:lnTo>
                  <a:pt x="35318" y="129743"/>
                </a:lnTo>
                <a:lnTo>
                  <a:pt x="32691" y="141251"/>
                </a:lnTo>
                <a:lnTo>
                  <a:pt x="30192" y="152187"/>
                </a:lnTo>
                <a:lnTo>
                  <a:pt x="26744" y="167248"/>
                </a:lnTo>
                <a:lnTo>
                  <a:pt x="24521" y="176936"/>
                </a:lnTo>
                <a:lnTo>
                  <a:pt x="23623" y="180848"/>
                </a:lnTo>
                <a:lnTo>
                  <a:pt x="22603" y="185285"/>
                </a:lnTo>
                <a:lnTo>
                  <a:pt x="17957" y="205438"/>
                </a:lnTo>
                <a:lnTo>
                  <a:pt x="11380" y="233895"/>
                </a:lnTo>
                <a:lnTo>
                  <a:pt x="10296" y="238578"/>
                </a:lnTo>
                <a:lnTo>
                  <a:pt x="8658" y="245634"/>
                </a:lnTo>
                <a:lnTo>
                  <a:pt x="5283" y="260155"/>
                </a:lnTo>
                <a:lnTo>
                  <a:pt x="230" y="281655"/>
                </a:lnTo>
                <a:lnTo>
                  <a:pt x="50432" y="292097"/>
                </a:lnTo>
                <a:lnTo>
                  <a:pt x="59033" y="294039"/>
                </a:lnTo>
                <a:lnTo>
                  <a:pt x="111916" y="307180"/>
                </a:lnTo>
                <a:lnTo>
                  <a:pt x="137015" y="312898"/>
                </a:lnTo>
                <a:lnTo>
                  <a:pt x="185567" y="324524"/>
                </a:lnTo>
                <a:lnTo>
                  <a:pt x="212975" y="33097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CBB381F-6A2F-7F35-3CC0-CF16A76C4C5D}"/>
              </a:ext>
            </a:extLst>
          </p:cNvPr>
          <p:cNvSpPr>
            <a:spLocks/>
          </p:cNvSpPr>
          <p:nvPr/>
        </p:nvSpPr>
        <p:spPr>
          <a:xfrm flipV="1">
            <a:off x="6650598" y="3338834"/>
            <a:ext cx="996989" cy="641979"/>
          </a:xfrm>
          <a:custGeom>
            <a:avLst/>
            <a:gdLst>
              <a:gd name="connsiteX0" fmla="*/ 450299 w 678947"/>
              <a:gd name="connsiteY0" fmla="*/ 82291 h 437186"/>
              <a:gd name="connsiteX1" fmla="*/ 448857 w 678947"/>
              <a:gd name="connsiteY1" fmla="*/ 81292 h 437186"/>
              <a:gd name="connsiteX2" fmla="*/ 444996 w 678947"/>
              <a:gd name="connsiteY2" fmla="*/ 78049 h 437186"/>
              <a:gd name="connsiteX3" fmla="*/ 439494 w 678947"/>
              <a:gd name="connsiteY3" fmla="*/ 74434 h 437186"/>
              <a:gd name="connsiteX4" fmla="*/ 429546 w 678947"/>
              <a:gd name="connsiteY4" fmla="*/ 70474 h 437186"/>
              <a:gd name="connsiteX5" fmla="*/ 424189 w 678947"/>
              <a:gd name="connsiteY5" fmla="*/ 68595 h 437186"/>
              <a:gd name="connsiteX6" fmla="*/ 419471 w 678947"/>
              <a:gd name="connsiteY6" fmla="*/ 67071 h 437186"/>
              <a:gd name="connsiteX7" fmla="*/ 403023 w 678947"/>
              <a:gd name="connsiteY7" fmla="*/ 57137 h 437186"/>
              <a:gd name="connsiteX8" fmla="*/ 391178 w 678947"/>
              <a:gd name="connsiteY8" fmla="*/ 45381 h 437186"/>
              <a:gd name="connsiteX9" fmla="*/ 389886 w 678947"/>
              <a:gd name="connsiteY9" fmla="*/ 43905 h 437186"/>
              <a:gd name="connsiteX10" fmla="*/ 373805 w 678947"/>
              <a:gd name="connsiteY10" fmla="*/ 47389 h 437186"/>
              <a:gd name="connsiteX11" fmla="*/ 356168 w 678947"/>
              <a:gd name="connsiteY11" fmla="*/ 46659 h 437186"/>
              <a:gd name="connsiteX12" fmla="*/ 352797 w 678947"/>
              <a:gd name="connsiteY12" fmla="*/ 45900 h 437186"/>
              <a:gd name="connsiteX13" fmla="*/ 350126 w 678947"/>
              <a:gd name="connsiteY13" fmla="*/ 45289 h 437186"/>
              <a:gd name="connsiteX14" fmla="*/ 347454 w 678947"/>
              <a:gd name="connsiteY14" fmla="*/ 44680 h 437186"/>
              <a:gd name="connsiteX15" fmla="*/ 326664 w 678947"/>
              <a:gd name="connsiteY15" fmla="*/ 39982 h 437186"/>
              <a:gd name="connsiteX16" fmla="*/ 317542 w 678947"/>
              <a:gd name="connsiteY16" fmla="*/ 22737 h 437186"/>
              <a:gd name="connsiteX17" fmla="*/ 311858 w 678947"/>
              <a:gd name="connsiteY17" fmla="*/ 11903 h 437186"/>
              <a:gd name="connsiteX18" fmla="*/ 302218 w 678947"/>
              <a:gd name="connsiteY18" fmla="*/ 15251 h 437186"/>
              <a:gd name="connsiteX19" fmla="*/ 300363 w 678947"/>
              <a:gd name="connsiteY19" fmla="*/ 15872 h 437186"/>
              <a:gd name="connsiteX20" fmla="*/ 289630 w 678947"/>
              <a:gd name="connsiteY20" fmla="*/ 9924 h 437186"/>
              <a:gd name="connsiteX21" fmla="*/ 282917 w 678947"/>
              <a:gd name="connsiteY21" fmla="*/ 5387 h 437186"/>
              <a:gd name="connsiteX22" fmla="*/ 273001 w 678947"/>
              <a:gd name="connsiteY22" fmla="*/ 6034 h 437186"/>
              <a:gd name="connsiteX23" fmla="*/ 267004 w 678947"/>
              <a:gd name="connsiteY23" fmla="*/ 6381 h 437186"/>
              <a:gd name="connsiteX24" fmla="*/ 259596 w 678947"/>
              <a:gd name="connsiteY24" fmla="*/ 7456 h 437186"/>
              <a:gd name="connsiteX25" fmla="*/ 255491 w 678947"/>
              <a:gd name="connsiteY25" fmla="*/ 8073 h 437186"/>
              <a:gd name="connsiteX26" fmla="*/ 253504 w 678947"/>
              <a:gd name="connsiteY26" fmla="*/ 8382 h 437186"/>
              <a:gd name="connsiteX27" fmla="*/ 246454 w 678947"/>
              <a:gd name="connsiteY27" fmla="*/ 7902 h 437186"/>
              <a:gd name="connsiteX28" fmla="*/ 233712 w 678947"/>
              <a:gd name="connsiteY28" fmla="*/ 7245 h 437186"/>
              <a:gd name="connsiteX29" fmla="*/ 217758 w 678947"/>
              <a:gd name="connsiteY29" fmla="*/ 6372 h 437186"/>
              <a:gd name="connsiteX30" fmla="*/ 201260 w 678947"/>
              <a:gd name="connsiteY30" fmla="*/ 421 h 437186"/>
              <a:gd name="connsiteX31" fmla="*/ 191806 w 678947"/>
              <a:gd name="connsiteY31" fmla="*/ 4812 h 437186"/>
              <a:gd name="connsiteX32" fmla="*/ 199541 w 678947"/>
              <a:gd name="connsiteY32" fmla="*/ 27321 h 437186"/>
              <a:gd name="connsiteX33" fmla="*/ 175399 w 678947"/>
              <a:gd name="connsiteY33" fmla="*/ 32185 h 437186"/>
              <a:gd name="connsiteX34" fmla="*/ 166762 w 678947"/>
              <a:gd name="connsiteY34" fmla="*/ 40853 h 437186"/>
              <a:gd name="connsiteX35" fmla="*/ 157767 w 678947"/>
              <a:gd name="connsiteY35" fmla="*/ 54227 h 437186"/>
              <a:gd name="connsiteX36" fmla="*/ 164013 w 678947"/>
              <a:gd name="connsiteY36" fmla="*/ 55662 h 437186"/>
              <a:gd name="connsiteX37" fmla="*/ 164503 w 678947"/>
              <a:gd name="connsiteY37" fmla="*/ 61006 h 437186"/>
              <a:gd name="connsiteX38" fmla="*/ 165723 w 678947"/>
              <a:gd name="connsiteY38" fmla="*/ 62347 h 437186"/>
              <a:gd name="connsiteX39" fmla="*/ 168109 w 678947"/>
              <a:gd name="connsiteY39" fmla="*/ 62604 h 437186"/>
              <a:gd name="connsiteX40" fmla="*/ 172618 w 678947"/>
              <a:gd name="connsiteY40" fmla="*/ 60407 h 437186"/>
              <a:gd name="connsiteX41" fmla="*/ 176388 w 678947"/>
              <a:gd name="connsiteY41" fmla="*/ 62870 h 437186"/>
              <a:gd name="connsiteX42" fmla="*/ 175676 w 678947"/>
              <a:gd name="connsiteY42" fmla="*/ 65240 h 437186"/>
              <a:gd name="connsiteX43" fmla="*/ 172596 w 678947"/>
              <a:gd name="connsiteY43" fmla="*/ 67932 h 437186"/>
              <a:gd name="connsiteX44" fmla="*/ 169438 w 678947"/>
              <a:gd name="connsiteY44" fmla="*/ 69026 h 437186"/>
              <a:gd name="connsiteX45" fmla="*/ 166091 w 678947"/>
              <a:gd name="connsiteY45" fmla="*/ 68426 h 437186"/>
              <a:gd name="connsiteX46" fmla="*/ 162697 w 678947"/>
              <a:gd name="connsiteY46" fmla="*/ 70214 h 437186"/>
              <a:gd name="connsiteX47" fmla="*/ 154038 w 678947"/>
              <a:gd name="connsiteY47" fmla="*/ 75039 h 437186"/>
              <a:gd name="connsiteX48" fmla="*/ 145922 w 678947"/>
              <a:gd name="connsiteY48" fmla="*/ 67891 h 437186"/>
              <a:gd name="connsiteX49" fmla="*/ 139953 w 678947"/>
              <a:gd name="connsiteY49" fmla="*/ 51082 h 437186"/>
              <a:gd name="connsiteX50" fmla="*/ 136310 w 678947"/>
              <a:gd name="connsiteY50" fmla="*/ 51288 h 437186"/>
              <a:gd name="connsiteX51" fmla="*/ 129751 w 678947"/>
              <a:gd name="connsiteY51" fmla="*/ 59568 h 437186"/>
              <a:gd name="connsiteX52" fmla="*/ 126530 w 678947"/>
              <a:gd name="connsiteY52" fmla="*/ 63494 h 437186"/>
              <a:gd name="connsiteX53" fmla="*/ 112295 w 678947"/>
              <a:gd name="connsiteY53" fmla="*/ 63441 h 437186"/>
              <a:gd name="connsiteX54" fmla="*/ 103581 w 678947"/>
              <a:gd name="connsiteY54" fmla="*/ 61961 h 437186"/>
              <a:gd name="connsiteX55" fmla="*/ 99512 w 678947"/>
              <a:gd name="connsiteY55" fmla="*/ 70463 h 437186"/>
              <a:gd name="connsiteX56" fmla="*/ 96083 w 678947"/>
              <a:gd name="connsiteY56" fmla="*/ 70931 h 437186"/>
              <a:gd name="connsiteX57" fmla="*/ 87455 w 678947"/>
              <a:gd name="connsiteY57" fmla="*/ 70195 h 437186"/>
              <a:gd name="connsiteX58" fmla="*/ 84438 w 678947"/>
              <a:gd name="connsiteY58" fmla="*/ 73646 h 437186"/>
              <a:gd name="connsiteX59" fmla="*/ 83794 w 678947"/>
              <a:gd name="connsiteY59" fmla="*/ 75254 h 437186"/>
              <a:gd name="connsiteX60" fmla="*/ 84443 w 678947"/>
              <a:gd name="connsiteY60" fmla="*/ 77764 h 437186"/>
              <a:gd name="connsiteX61" fmla="*/ 91538 w 678947"/>
              <a:gd name="connsiteY61" fmla="*/ 79113 h 437186"/>
              <a:gd name="connsiteX62" fmla="*/ 96214 w 678947"/>
              <a:gd name="connsiteY62" fmla="*/ 81524 h 437186"/>
              <a:gd name="connsiteX63" fmla="*/ 94899 w 678947"/>
              <a:gd name="connsiteY63" fmla="*/ 84985 h 437186"/>
              <a:gd name="connsiteX64" fmla="*/ 85509 w 678947"/>
              <a:gd name="connsiteY64" fmla="*/ 88875 h 437186"/>
              <a:gd name="connsiteX65" fmla="*/ 90358 w 678947"/>
              <a:gd name="connsiteY65" fmla="*/ 104721 h 437186"/>
              <a:gd name="connsiteX66" fmla="*/ 75924 w 678947"/>
              <a:gd name="connsiteY66" fmla="*/ 110148 h 437186"/>
              <a:gd name="connsiteX67" fmla="*/ 73651 w 678947"/>
              <a:gd name="connsiteY67" fmla="*/ 109097 h 437186"/>
              <a:gd name="connsiteX68" fmla="*/ 70244 w 678947"/>
              <a:gd name="connsiteY68" fmla="*/ 110109 h 437186"/>
              <a:gd name="connsiteX69" fmla="*/ 66597 w 678947"/>
              <a:gd name="connsiteY69" fmla="*/ 116384 h 437186"/>
              <a:gd name="connsiteX70" fmla="*/ 63422 w 678947"/>
              <a:gd name="connsiteY70" fmla="*/ 113871 h 437186"/>
              <a:gd name="connsiteX71" fmla="*/ 61975 w 678947"/>
              <a:gd name="connsiteY71" fmla="*/ 113126 h 437186"/>
              <a:gd name="connsiteX72" fmla="*/ 56668 w 678947"/>
              <a:gd name="connsiteY72" fmla="*/ 114866 h 437186"/>
              <a:gd name="connsiteX73" fmla="*/ 50639 w 678947"/>
              <a:gd name="connsiteY73" fmla="*/ 120417 h 437186"/>
              <a:gd name="connsiteX74" fmla="*/ 43277 w 678947"/>
              <a:gd name="connsiteY74" fmla="*/ 126858 h 437186"/>
              <a:gd name="connsiteX75" fmla="*/ 40110 w 678947"/>
              <a:gd name="connsiteY75" fmla="*/ 126444 h 437186"/>
              <a:gd name="connsiteX76" fmla="*/ 39385 w 678947"/>
              <a:gd name="connsiteY76" fmla="*/ 127115 h 437186"/>
              <a:gd name="connsiteX77" fmla="*/ 39099 w 678947"/>
              <a:gd name="connsiteY77" fmla="*/ 128027 h 437186"/>
              <a:gd name="connsiteX78" fmla="*/ 42610 w 678947"/>
              <a:gd name="connsiteY78" fmla="*/ 131877 h 437186"/>
              <a:gd name="connsiteX79" fmla="*/ 40038 w 678947"/>
              <a:gd name="connsiteY79" fmla="*/ 135689 h 437186"/>
              <a:gd name="connsiteX80" fmla="*/ 38228 w 678947"/>
              <a:gd name="connsiteY80" fmla="*/ 135425 h 437186"/>
              <a:gd name="connsiteX81" fmla="*/ 37402 w 678947"/>
              <a:gd name="connsiteY81" fmla="*/ 137963 h 437186"/>
              <a:gd name="connsiteX82" fmla="*/ 39462 w 678947"/>
              <a:gd name="connsiteY82" fmla="*/ 142454 h 437186"/>
              <a:gd name="connsiteX83" fmla="*/ 38232 w 678947"/>
              <a:gd name="connsiteY83" fmla="*/ 145610 h 437186"/>
              <a:gd name="connsiteX84" fmla="*/ 38899 w 678947"/>
              <a:gd name="connsiteY84" fmla="*/ 152907 h 437186"/>
              <a:gd name="connsiteX85" fmla="*/ 36477 w 678947"/>
              <a:gd name="connsiteY85" fmla="*/ 153657 h 437186"/>
              <a:gd name="connsiteX86" fmla="*/ 36245 w 678947"/>
              <a:gd name="connsiteY86" fmla="*/ 150788 h 437186"/>
              <a:gd name="connsiteX87" fmla="*/ 31786 w 678947"/>
              <a:gd name="connsiteY87" fmla="*/ 149712 h 437186"/>
              <a:gd name="connsiteX88" fmla="*/ 25694 w 678947"/>
              <a:gd name="connsiteY88" fmla="*/ 158312 h 437186"/>
              <a:gd name="connsiteX89" fmla="*/ 309 w 678947"/>
              <a:gd name="connsiteY89" fmla="*/ 179136 h 437186"/>
              <a:gd name="connsiteX90" fmla="*/ 8375 w 678947"/>
              <a:gd name="connsiteY90" fmla="*/ 183100 h 437186"/>
              <a:gd name="connsiteX91" fmla="*/ 27146 w 678947"/>
              <a:gd name="connsiteY91" fmla="*/ 186316 h 437186"/>
              <a:gd name="connsiteX92" fmla="*/ 34576 w 678947"/>
              <a:gd name="connsiteY92" fmla="*/ 198296 h 437186"/>
              <a:gd name="connsiteX93" fmla="*/ 49078 w 678947"/>
              <a:gd name="connsiteY93" fmla="*/ 197370 h 437186"/>
              <a:gd name="connsiteX94" fmla="*/ 50208 w 678947"/>
              <a:gd name="connsiteY94" fmla="*/ 198696 h 437186"/>
              <a:gd name="connsiteX95" fmla="*/ 51283 w 678947"/>
              <a:gd name="connsiteY95" fmla="*/ 202425 h 437186"/>
              <a:gd name="connsiteX96" fmla="*/ 54594 w 678947"/>
              <a:gd name="connsiteY96" fmla="*/ 208906 h 437186"/>
              <a:gd name="connsiteX97" fmla="*/ 57439 w 678947"/>
              <a:gd name="connsiteY97" fmla="*/ 214014 h 437186"/>
              <a:gd name="connsiteX98" fmla="*/ 57960 w 678947"/>
              <a:gd name="connsiteY98" fmla="*/ 215049 h 437186"/>
              <a:gd name="connsiteX99" fmla="*/ 57176 w 678947"/>
              <a:gd name="connsiteY99" fmla="*/ 220633 h 437186"/>
              <a:gd name="connsiteX100" fmla="*/ 56844 w 678947"/>
              <a:gd name="connsiteY100" fmla="*/ 222667 h 437186"/>
              <a:gd name="connsiteX101" fmla="*/ 58001 w 678947"/>
              <a:gd name="connsiteY101" fmla="*/ 228876 h 437186"/>
              <a:gd name="connsiteX102" fmla="*/ 58582 w 678947"/>
              <a:gd name="connsiteY102" fmla="*/ 231982 h 437186"/>
              <a:gd name="connsiteX103" fmla="*/ 64257 w 678947"/>
              <a:gd name="connsiteY103" fmla="*/ 234695 h 437186"/>
              <a:gd name="connsiteX104" fmla="*/ 68580 w 678947"/>
              <a:gd name="connsiteY104" fmla="*/ 239946 h 437186"/>
              <a:gd name="connsiteX105" fmla="*/ 69428 w 678947"/>
              <a:gd name="connsiteY105" fmla="*/ 242342 h 437186"/>
              <a:gd name="connsiteX106" fmla="*/ 71183 w 678947"/>
              <a:gd name="connsiteY106" fmla="*/ 255696 h 437186"/>
              <a:gd name="connsiteX107" fmla="*/ 73456 w 678947"/>
              <a:gd name="connsiteY107" fmla="*/ 256936 h 437186"/>
              <a:gd name="connsiteX108" fmla="*/ 75094 w 678947"/>
              <a:gd name="connsiteY108" fmla="*/ 270606 h 437186"/>
              <a:gd name="connsiteX109" fmla="*/ 75788 w 678947"/>
              <a:gd name="connsiteY109" fmla="*/ 274693 h 437186"/>
              <a:gd name="connsiteX110" fmla="*/ 79340 w 678947"/>
              <a:gd name="connsiteY110" fmla="*/ 279011 h 437186"/>
              <a:gd name="connsiteX111" fmla="*/ 79612 w 678947"/>
              <a:gd name="connsiteY111" fmla="*/ 280565 h 437186"/>
              <a:gd name="connsiteX112" fmla="*/ 81073 w 678947"/>
              <a:gd name="connsiteY112" fmla="*/ 284602 h 437186"/>
              <a:gd name="connsiteX113" fmla="*/ 82833 w 678947"/>
              <a:gd name="connsiteY113" fmla="*/ 286926 h 437186"/>
              <a:gd name="connsiteX114" fmla="*/ 83527 w 678947"/>
              <a:gd name="connsiteY114" fmla="*/ 289505 h 437186"/>
              <a:gd name="connsiteX115" fmla="*/ 82910 w 678947"/>
              <a:gd name="connsiteY115" fmla="*/ 293030 h 437186"/>
              <a:gd name="connsiteX116" fmla="*/ 83781 w 678947"/>
              <a:gd name="connsiteY116" fmla="*/ 300549 h 437186"/>
              <a:gd name="connsiteX117" fmla="*/ 91533 w 678947"/>
              <a:gd name="connsiteY117" fmla="*/ 305469 h 437186"/>
              <a:gd name="connsiteX118" fmla="*/ 90794 w 678947"/>
              <a:gd name="connsiteY118" fmla="*/ 319027 h 437186"/>
              <a:gd name="connsiteX119" fmla="*/ 93193 w 678947"/>
              <a:gd name="connsiteY119" fmla="*/ 324211 h 437186"/>
              <a:gd name="connsiteX120" fmla="*/ 103813 w 678947"/>
              <a:gd name="connsiteY120" fmla="*/ 341843 h 437186"/>
              <a:gd name="connsiteX121" fmla="*/ 109891 w 678947"/>
              <a:gd name="connsiteY121" fmla="*/ 347011 h 437186"/>
              <a:gd name="connsiteX122" fmla="*/ 125645 w 678947"/>
              <a:gd name="connsiteY122" fmla="*/ 350586 h 437186"/>
              <a:gd name="connsiteX123" fmla="*/ 131343 w 678947"/>
              <a:gd name="connsiteY123" fmla="*/ 369815 h 437186"/>
              <a:gd name="connsiteX124" fmla="*/ 145423 w 678947"/>
              <a:gd name="connsiteY124" fmla="*/ 373487 h 437186"/>
              <a:gd name="connsiteX125" fmla="*/ 159595 w 678947"/>
              <a:gd name="connsiteY125" fmla="*/ 376972 h 437186"/>
              <a:gd name="connsiteX126" fmla="*/ 163768 w 678947"/>
              <a:gd name="connsiteY126" fmla="*/ 374400 h 437186"/>
              <a:gd name="connsiteX127" fmla="*/ 193394 w 678947"/>
              <a:gd name="connsiteY127" fmla="*/ 375508 h 437186"/>
              <a:gd name="connsiteX128" fmla="*/ 196247 w 678947"/>
              <a:gd name="connsiteY128" fmla="*/ 377194 h 437186"/>
              <a:gd name="connsiteX129" fmla="*/ 212478 w 678947"/>
              <a:gd name="connsiteY129" fmla="*/ 376259 h 437186"/>
              <a:gd name="connsiteX130" fmla="*/ 233476 w 678947"/>
              <a:gd name="connsiteY130" fmla="*/ 385548 h 437186"/>
              <a:gd name="connsiteX131" fmla="*/ 255178 w 678947"/>
              <a:gd name="connsiteY131" fmla="*/ 368777 h 437186"/>
              <a:gd name="connsiteX132" fmla="*/ 264763 w 678947"/>
              <a:gd name="connsiteY132" fmla="*/ 370958 h 437186"/>
              <a:gd name="connsiteX133" fmla="*/ 269453 w 678947"/>
              <a:gd name="connsiteY133" fmla="*/ 383935 h 437186"/>
              <a:gd name="connsiteX134" fmla="*/ 297047 w 678947"/>
              <a:gd name="connsiteY134" fmla="*/ 394593 h 437186"/>
              <a:gd name="connsiteX135" fmla="*/ 300508 w 678947"/>
              <a:gd name="connsiteY135" fmla="*/ 396566 h 437186"/>
              <a:gd name="connsiteX136" fmla="*/ 303915 w 678947"/>
              <a:gd name="connsiteY136" fmla="*/ 398072 h 437186"/>
              <a:gd name="connsiteX137" fmla="*/ 314285 w 678947"/>
              <a:gd name="connsiteY137" fmla="*/ 401368 h 437186"/>
              <a:gd name="connsiteX138" fmla="*/ 319107 w 678947"/>
              <a:gd name="connsiteY138" fmla="*/ 407257 h 437186"/>
              <a:gd name="connsiteX139" fmla="*/ 323870 w 678947"/>
              <a:gd name="connsiteY139" fmla="*/ 413064 h 437186"/>
              <a:gd name="connsiteX140" fmla="*/ 325063 w 678947"/>
              <a:gd name="connsiteY140" fmla="*/ 414531 h 437186"/>
              <a:gd name="connsiteX141" fmla="*/ 328660 w 678947"/>
              <a:gd name="connsiteY141" fmla="*/ 418912 h 437186"/>
              <a:gd name="connsiteX142" fmla="*/ 338962 w 678947"/>
              <a:gd name="connsiteY142" fmla="*/ 431617 h 437186"/>
              <a:gd name="connsiteX143" fmla="*/ 347304 w 678947"/>
              <a:gd name="connsiteY143" fmla="*/ 436292 h 437186"/>
              <a:gd name="connsiteX144" fmla="*/ 359801 w 678947"/>
              <a:gd name="connsiteY144" fmla="*/ 437608 h 437186"/>
              <a:gd name="connsiteX145" fmla="*/ 366932 w 678947"/>
              <a:gd name="connsiteY145" fmla="*/ 435750 h 437186"/>
              <a:gd name="connsiteX146" fmla="*/ 369636 w 678947"/>
              <a:gd name="connsiteY146" fmla="*/ 431473 h 437186"/>
              <a:gd name="connsiteX147" fmla="*/ 373315 w 678947"/>
              <a:gd name="connsiteY147" fmla="*/ 431880 h 437186"/>
              <a:gd name="connsiteX148" fmla="*/ 373982 w 678947"/>
              <a:gd name="connsiteY148" fmla="*/ 428966 h 437186"/>
              <a:gd name="connsiteX149" fmla="*/ 379325 w 678947"/>
              <a:gd name="connsiteY149" fmla="*/ 422552 h 437186"/>
              <a:gd name="connsiteX150" fmla="*/ 383381 w 678947"/>
              <a:gd name="connsiteY150" fmla="*/ 420905 h 437186"/>
              <a:gd name="connsiteX151" fmla="*/ 383721 w 678947"/>
              <a:gd name="connsiteY151" fmla="*/ 418988 h 437186"/>
              <a:gd name="connsiteX152" fmla="*/ 385445 w 678947"/>
              <a:gd name="connsiteY152" fmla="*/ 417709 h 437186"/>
              <a:gd name="connsiteX153" fmla="*/ 385045 w 678947"/>
              <a:gd name="connsiteY153" fmla="*/ 415001 h 437186"/>
              <a:gd name="connsiteX154" fmla="*/ 387772 w 678947"/>
              <a:gd name="connsiteY154" fmla="*/ 414729 h 437186"/>
              <a:gd name="connsiteX155" fmla="*/ 388529 w 678947"/>
              <a:gd name="connsiteY155" fmla="*/ 412759 h 437186"/>
              <a:gd name="connsiteX156" fmla="*/ 391029 w 678947"/>
              <a:gd name="connsiteY156" fmla="*/ 408592 h 437186"/>
              <a:gd name="connsiteX157" fmla="*/ 391174 w 678947"/>
              <a:gd name="connsiteY157" fmla="*/ 406629 h 437186"/>
              <a:gd name="connsiteX158" fmla="*/ 393247 w 678947"/>
              <a:gd name="connsiteY158" fmla="*/ 402976 h 437186"/>
              <a:gd name="connsiteX159" fmla="*/ 396046 w 678947"/>
              <a:gd name="connsiteY159" fmla="*/ 402417 h 437186"/>
              <a:gd name="connsiteX160" fmla="*/ 395157 w 678947"/>
              <a:gd name="connsiteY160" fmla="*/ 399131 h 437186"/>
              <a:gd name="connsiteX161" fmla="*/ 406534 w 678947"/>
              <a:gd name="connsiteY161" fmla="*/ 389110 h 437186"/>
              <a:gd name="connsiteX162" fmla="*/ 410321 w 678947"/>
              <a:gd name="connsiteY162" fmla="*/ 384798 h 437186"/>
              <a:gd name="connsiteX163" fmla="*/ 411719 w 678947"/>
              <a:gd name="connsiteY163" fmla="*/ 381754 h 437186"/>
              <a:gd name="connsiteX164" fmla="*/ 417956 w 678947"/>
              <a:gd name="connsiteY164" fmla="*/ 377322 h 437186"/>
              <a:gd name="connsiteX165" fmla="*/ 420219 w 678947"/>
              <a:gd name="connsiteY165" fmla="*/ 375823 h 437186"/>
              <a:gd name="connsiteX166" fmla="*/ 421648 w 678947"/>
              <a:gd name="connsiteY166" fmla="*/ 368915 h 437186"/>
              <a:gd name="connsiteX167" fmla="*/ 425677 w 678947"/>
              <a:gd name="connsiteY167" fmla="*/ 368233 h 437186"/>
              <a:gd name="connsiteX168" fmla="*/ 433561 w 678947"/>
              <a:gd name="connsiteY168" fmla="*/ 365450 h 437186"/>
              <a:gd name="connsiteX169" fmla="*/ 440864 w 678947"/>
              <a:gd name="connsiteY169" fmla="*/ 358890 h 437186"/>
              <a:gd name="connsiteX170" fmla="*/ 442583 w 678947"/>
              <a:gd name="connsiteY170" fmla="*/ 353389 h 437186"/>
              <a:gd name="connsiteX171" fmla="*/ 460937 w 678947"/>
              <a:gd name="connsiteY171" fmla="*/ 341488 h 437186"/>
              <a:gd name="connsiteX172" fmla="*/ 461753 w 678947"/>
              <a:gd name="connsiteY172" fmla="*/ 340846 h 437186"/>
              <a:gd name="connsiteX173" fmla="*/ 467541 w 678947"/>
              <a:gd name="connsiteY173" fmla="*/ 329821 h 437186"/>
              <a:gd name="connsiteX174" fmla="*/ 468598 w 678947"/>
              <a:gd name="connsiteY174" fmla="*/ 327621 h 437186"/>
              <a:gd name="connsiteX175" fmla="*/ 475670 w 678947"/>
              <a:gd name="connsiteY175" fmla="*/ 317515 h 437186"/>
              <a:gd name="connsiteX176" fmla="*/ 476523 w 678947"/>
              <a:gd name="connsiteY176" fmla="*/ 307406 h 437186"/>
              <a:gd name="connsiteX177" fmla="*/ 477417 w 678947"/>
              <a:gd name="connsiteY177" fmla="*/ 305808 h 437186"/>
              <a:gd name="connsiteX178" fmla="*/ 477766 w 678947"/>
              <a:gd name="connsiteY178" fmla="*/ 304355 h 437186"/>
              <a:gd name="connsiteX179" fmla="*/ 479626 w 678947"/>
              <a:gd name="connsiteY179" fmla="*/ 301897 h 437186"/>
              <a:gd name="connsiteX180" fmla="*/ 479708 w 678947"/>
              <a:gd name="connsiteY180" fmla="*/ 297886 h 437186"/>
              <a:gd name="connsiteX181" fmla="*/ 478374 w 678947"/>
              <a:gd name="connsiteY181" fmla="*/ 294801 h 437186"/>
              <a:gd name="connsiteX182" fmla="*/ 479590 w 678947"/>
              <a:gd name="connsiteY182" fmla="*/ 289716 h 437186"/>
              <a:gd name="connsiteX183" fmla="*/ 477027 w 678947"/>
              <a:gd name="connsiteY183" fmla="*/ 285836 h 437186"/>
              <a:gd name="connsiteX184" fmla="*/ 475802 w 678947"/>
              <a:gd name="connsiteY184" fmla="*/ 281217 h 437186"/>
              <a:gd name="connsiteX185" fmla="*/ 477290 w 678947"/>
              <a:gd name="connsiteY185" fmla="*/ 277791 h 437186"/>
              <a:gd name="connsiteX186" fmla="*/ 478805 w 678947"/>
              <a:gd name="connsiteY186" fmla="*/ 265031 h 437186"/>
              <a:gd name="connsiteX187" fmla="*/ 478778 w 678947"/>
              <a:gd name="connsiteY187" fmla="*/ 263794 h 437186"/>
              <a:gd name="connsiteX188" fmla="*/ 480828 w 678947"/>
              <a:gd name="connsiteY188" fmla="*/ 255531 h 437186"/>
              <a:gd name="connsiteX189" fmla="*/ 483051 w 678947"/>
              <a:gd name="connsiteY189" fmla="*/ 250135 h 437186"/>
              <a:gd name="connsiteX190" fmla="*/ 491080 w 678947"/>
              <a:gd name="connsiteY190" fmla="*/ 229930 h 437186"/>
              <a:gd name="connsiteX191" fmla="*/ 487356 w 678947"/>
              <a:gd name="connsiteY191" fmla="*/ 226226 h 437186"/>
              <a:gd name="connsiteX192" fmla="*/ 492572 w 678947"/>
              <a:gd name="connsiteY192" fmla="*/ 221837 h 437186"/>
              <a:gd name="connsiteX193" fmla="*/ 496610 w 678947"/>
              <a:gd name="connsiteY193" fmla="*/ 216052 h 437186"/>
              <a:gd name="connsiteX194" fmla="*/ 505392 w 678947"/>
              <a:gd name="connsiteY194" fmla="*/ 208489 h 437186"/>
              <a:gd name="connsiteX195" fmla="*/ 506825 w 678947"/>
              <a:gd name="connsiteY195" fmla="*/ 207234 h 437186"/>
              <a:gd name="connsiteX196" fmla="*/ 524607 w 678947"/>
              <a:gd name="connsiteY196" fmla="*/ 202290 h 437186"/>
              <a:gd name="connsiteX197" fmla="*/ 533825 w 678947"/>
              <a:gd name="connsiteY197" fmla="*/ 202789 h 437186"/>
              <a:gd name="connsiteX198" fmla="*/ 554143 w 678947"/>
              <a:gd name="connsiteY198" fmla="*/ 222200 h 437186"/>
              <a:gd name="connsiteX199" fmla="*/ 576874 w 678947"/>
              <a:gd name="connsiteY199" fmla="*/ 231912 h 437186"/>
              <a:gd name="connsiteX200" fmla="*/ 591417 w 678947"/>
              <a:gd name="connsiteY200" fmla="*/ 217287 h 437186"/>
              <a:gd name="connsiteX201" fmla="*/ 600385 w 678947"/>
              <a:gd name="connsiteY201" fmla="*/ 216954 h 437186"/>
              <a:gd name="connsiteX202" fmla="*/ 611127 w 678947"/>
              <a:gd name="connsiteY202" fmla="*/ 216507 h 437186"/>
              <a:gd name="connsiteX203" fmla="*/ 620122 w 678947"/>
              <a:gd name="connsiteY203" fmla="*/ 202856 h 437186"/>
              <a:gd name="connsiteX204" fmla="*/ 623384 w 678947"/>
              <a:gd name="connsiteY204" fmla="*/ 197873 h 437186"/>
              <a:gd name="connsiteX205" fmla="*/ 628745 w 678947"/>
              <a:gd name="connsiteY205" fmla="*/ 190013 h 437186"/>
              <a:gd name="connsiteX206" fmla="*/ 633395 w 678947"/>
              <a:gd name="connsiteY206" fmla="*/ 181984 h 437186"/>
              <a:gd name="connsiteX207" fmla="*/ 639356 w 678947"/>
              <a:gd name="connsiteY207" fmla="*/ 173857 h 437186"/>
              <a:gd name="connsiteX208" fmla="*/ 658068 w 678947"/>
              <a:gd name="connsiteY208" fmla="*/ 145904 h 437186"/>
              <a:gd name="connsiteX209" fmla="*/ 664183 w 678947"/>
              <a:gd name="connsiteY209" fmla="*/ 132405 h 437186"/>
              <a:gd name="connsiteX210" fmla="*/ 674757 w 678947"/>
              <a:gd name="connsiteY210" fmla="*/ 109054 h 437186"/>
              <a:gd name="connsiteX211" fmla="*/ 679256 w 678947"/>
              <a:gd name="connsiteY211" fmla="*/ 99162 h 437186"/>
              <a:gd name="connsiteX212" fmla="*/ 622549 w 678947"/>
              <a:gd name="connsiteY212" fmla="*/ 86693 h 437186"/>
              <a:gd name="connsiteX213" fmla="*/ 610469 w 678947"/>
              <a:gd name="connsiteY213" fmla="*/ 83723 h 437186"/>
              <a:gd name="connsiteX214" fmla="*/ 591907 w 678947"/>
              <a:gd name="connsiteY214" fmla="*/ 79899 h 437186"/>
              <a:gd name="connsiteX215" fmla="*/ 591489 w 678947"/>
              <a:gd name="connsiteY215" fmla="*/ 79789 h 437186"/>
              <a:gd name="connsiteX216" fmla="*/ 584612 w 678947"/>
              <a:gd name="connsiteY216" fmla="*/ 77983 h 437186"/>
              <a:gd name="connsiteX217" fmla="*/ 583937 w 678947"/>
              <a:gd name="connsiteY217" fmla="*/ 71641 h 437186"/>
              <a:gd name="connsiteX218" fmla="*/ 571235 w 678947"/>
              <a:gd name="connsiteY218" fmla="*/ 71421 h 437186"/>
              <a:gd name="connsiteX219" fmla="*/ 556043 w 678947"/>
              <a:gd name="connsiteY219" fmla="*/ 71087 h 437186"/>
              <a:gd name="connsiteX220" fmla="*/ 551253 w 678947"/>
              <a:gd name="connsiteY220" fmla="*/ 69584 h 437186"/>
              <a:gd name="connsiteX221" fmla="*/ 548354 w 678947"/>
              <a:gd name="connsiteY221" fmla="*/ 60826 h 437186"/>
              <a:gd name="connsiteX222" fmla="*/ 531393 w 678947"/>
              <a:gd name="connsiteY222" fmla="*/ 64534 h 437186"/>
              <a:gd name="connsiteX223" fmla="*/ 520584 w 678947"/>
              <a:gd name="connsiteY223" fmla="*/ 66663 h 437186"/>
              <a:gd name="connsiteX224" fmla="*/ 501459 w 678947"/>
              <a:gd name="connsiteY224" fmla="*/ 70824 h 437186"/>
              <a:gd name="connsiteX225" fmla="*/ 466158 w 678947"/>
              <a:gd name="connsiteY225" fmla="*/ 78814 h 437186"/>
              <a:gd name="connsiteX226" fmla="*/ 450299 w 678947"/>
              <a:gd name="connsiteY226" fmla="*/ 82291 h 437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</a:cxnLst>
            <a:rect l="l" t="t" r="r" b="b"/>
            <a:pathLst>
              <a:path w="678947" h="437186">
                <a:moveTo>
                  <a:pt x="450299" y="82291"/>
                </a:moveTo>
                <a:lnTo>
                  <a:pt x="448857" y="81292"/>
                </a:lnTo>
                <a:lnTo>
                  <a:pt x="444996" y="78049"/>
                </a:lnTo>
                <a:lnTo>
                  <a:pt x="439494" y="74434"/>
                </a:lnTo>
                <a:lnTo>
                  <a:pt x="429546" y="70474"/>
                </a:lnTo>
                <a:lnTo>
                  <a:pt x="424189" y="68595"/>
                </a:lnTo>
                <a:lnTo>
                  <a:pt x="419471" y="67071"/>
                </a:lnTo>
                <a:lnTo>
                  <a:pt x="403023" y="57137"/>
                </a:lnTo>
                <a:lnTo>
                  <a:pt x="391178" y="45381"/>
                </a:lnTo>
                <a:lnTo>
                  <a:pt x="389886" y="43905"/>
                </a:lnTo>
                <a:lnTo>
                  <a:pt x="373805" y="47389"/>
                </a:lnTo>
                <a:lnTo>
                  <a:pt x="356168" y="46659"/>
                </a:lnTo>
                <a:lnTo>
                  <a:pt x="352797" y="45900"/>
                </a:lnTo>
                <a:lnTo>
                  <a:pt x="350126" y="45289"/>
                </a:lnTo>
                <a:lnTo>
                  <a:pt x="347454" y="44680"/>
                </a:lnTo>
                <a:lnTo>
                  <a:pt x="326664" y="39982"/>
                </a:lnTo>
                <a:lnTo>
                  <a:pt x="317542" y="22737"/>
                </a:lnTo>
                <a:lnTo>
                  <a:pt x="311858" y="11903"/>
                </a:lnTo>
                <a:lnTo>
                  <a:pt x="302218" y="15251"/>
                </a:lnTo>
                <a:lnTo>
                  <a:pt x="300363" y="15872"/>
                </a:lnTo>
                <a:lnTo>
                  <a:pt x="289630" y="9924"/>
                </a:lnTo>
                <a:lnTo>
                  <a:pt x="282917" y="5387"/>
                </a:lnTo>
                <a:lnTo>
                  <a:pt x="273001" y="6034"/>
                </a:lnTo>
                <a:lnTo>
                  <a:pt x="267004" y="6381"/>
                </a:lnTo>
                <a:lnTo>
                  <a:pt x="259596" y="7456"/>
                </a:lnTo>
                <a:lnTo>
                  <a:pt x="255491" y="8073"/>
                </a:lnTo>
                <a:lnTo>
                  <a:pt x="253504" y="8382"/>
                </a:lnTo>
                <a:lnTo>
                  <a:pt x="246454" y="7902"/>
                </a:lnTo>
                <a:lnTo>
                  <a:pt x="233712" y="7245"/>
                </a:lnTo>
                <a:lnTo>
                  <a:pt x="217758" y="6372"/>
                </a:lnTo>
                <a:lnTo>
                  <a:pt x="201260" y="421"/>
                </a:lnTo>
                <a:lnTo>
                  <a:pt x="191806" y="4812"/>
                </a:lnTo>
                <a:lnTo>
                  <a:pt x="199541" y="27321"/>
                </a:lnTo>
                <a:lnTo>
                  <a:pt x="175399" y="32185"/>
                </a:lnTo>
                <a:lnTo>
                  <a:pt x="166762" y="40853"/>
                </a:lnTo>
                <a:lnTo>
                  <a:pt x="157767" y="54227"/>
                </a:lnTo>
                <a:lnTo>
                  <a:pt x="164013" y="55662"/>
                </a:lnTo>
                <a:lnTo>
                  <a:pt x="164503" y="61006"/>
                </a:lnTo>
                <a:lnTo>
                  <a:pt x="165723" y="62347"/>
                </a:lnTo>
                <a:lnTo>
                  <a:pt x="168109" y="62604"/>
                </a:lnTo>
                <a:lnTo>
                  <a:pt x="172618" y="60407"/>
                </a:lnTo>
                <a:lnTo>
                  <a:pt x="176388" y="62870"/>
                </a:lnTo>
                <a:lnTo>
                  <a:pt x="175676" y="65240"/>
                </a:lnTo>
                <a:lnTo>
                  <a:pt x="172596" y="67932"/>
                </a:lnTo>
                <a:lnTo>
                  <a:pt x="169438" y="69026"/>
                </a:lnTo>
                <a:lnTo>
                  <a:pt x="166091" y="68426"/>
                </a:lnTo>
                <a:lnTo>
                  <a:pt x="162697" y="70214"/>
                </a:lnTo>
                <a:lnTo>
                  <a:pt x="154038" y="75039"/>
                </a:lnTo>
                <a:lnTo>
                  <a:pt x="145922" y="67891"/>
                </a:lnTo>
                <a:lnTo>
                  <a:pt x="139953" y="51082"/>
                </a:lnTo>
                <a:lnTo>
                  <a:pt x="136310" y="51288"/>
                </a:lnTo>
                <a:lnTo>
                  <a:pt x="129751" y="59568"/>
                </a:lnTo>
                <a:lnTo>
                  <a:pt x="126530" y="63494"/>
                </a:lnTo>
                <a:lnTo>
                  <a:pt x="112295" y="63441"/>
                </a:lnTo>
                <a:lnTo>
                  <a:pt x="103581" y="61961"/>
                </a:lnTo>
                <a:lnTo>
                  <a:pt x="99512" y="70463"/>
                </a:lnTo>
                <a:lnTo>
                  <a:pt x="96083" y="70931"/>
                </a:lnTo>
                <a:lnTo>
                  <a:pt x="87455" y="70195"/>
                </a:lnTo>
                <a:lnTo>
                  <a:pt x="84438" y="73646"/>
                </a:lnTo>
                <a:lnTo>
                  <a:pt x="83794" y="75254"/>
                </a:lnTo>
                <a:lnTo>
                  <a:pt x="84443" y="77764"/>
                </a:lnTo>
                <a:lnTo>
                  <a:pt x="91538" y="79113"/>
                </a:lnTo>
                <a:lnTo>
                  <a:pt x="96214" y="81524"/>
                </a:lnTo>
                <a:lnTo>
                  <a:pt x="94899" y="84985"/>
                </a:lnTo>
                <a:lnTo>
                  <a:pt x="85509" y="88875"/>
                </a:lnTo>
                <a:lnTo>
                  <a:pt x="90358" y="104721"/>
                </a:lnTo>
                <a:lnTo>
                  <a:pt x="75924" y="110148"/>
                </a:lnTo>
                <a:lnTo>
                  <a:pt x="73651" y="109097"/>
                </a:lnTo>
                <a:lnTo>
                  <a:pt x="70244" y="110109"/>
                </a:lnTo>
                <a:lnTo>
                  <a:pt x="66597" y="116384"/>
                </a:lnTo>
                <a:lnTo>
                  <a:pt x="63422" y="113871"/>
                </a:lnTo>
                <a:lnTo>
                  <a:pt x="61975" y="113126"/>
                </a:lnTo>
                <a:lnTo>
                  <a:pt x="56668" y="114866"/>
                </a:lnTo>
                <a:lnTo>
                  <a:pt x="50639" y="120417"/>
                </a:lnTo>
                <a:lnTo>
                  <a:pt x="43277" y="126858"/>
                </a:lnTo>
                <a:lnTo>
                  <a:pt x="40110" y="126444"/>
                </a:lnTo>
                <a:lnTo>
                  <a:pt x="39385" y="127115"/>
                </a:lnTo>
                <a:lnTo>
                  <a:pt x="39099" y="128027"/>
                </a:lnTo>
                <a:lnTo>
                  <a:pt x="42610" y="131877"/>
                </a:lnTo>
                <a:lnTo>
                  <a:pt x="40038" y="135689"/>
                </a:lnTo>
                <a:lnTo>
                  <a:pt x="38228" y="135425"/>
                </a:lnTo>
                <a:lnTo>
                  <a:pt x="37402" y="137963"/>
                </a:lnTo>
                <a:lnTo>
                  <a:pt x="39462" y="142454"/>
                </a:lnTo>
                <a:lnTo>
                  <a:pt x="38232" y="145610"/>
                </a:lnTo>
                <a:lnTo>
                  <a:pt x="38899" y="152907"/>
                </a:lnTo>
                <a:lnTo>
                  <a:pt x="36477" y="153657"/>
                </a:lnTo>
                <a:lnTo>
                  <a:pt x="36245" y="150788"/>
                </a:lnTo>
                <a:lnTo>
                  <a:pt x="31786" y="149712"/>
                </a:lnTo>
                <a:lnTo>
                  <a:pt x="25694" y="158312"/>
                </a:lnTo>
                <a:lnTo>
                  <a:pt x="309" y="179136"/>
                </a:lnTo>
                <a:lnTo>
                  <a:pt x="8375" y="183100"/>
                </a:lnTo>
                <a:lnTo>
                  <a:pt x="27146" y="186316"/>
                </a:lnTo>
                <a:lnTo>
                  <a:pt x="34576" y="198296"/>
                </a:lnTo>
                <a:lnTo>
                  <a:pt x="49078" y="197370"/>
                </a:lnTo>
                <a:lnTo>
                  <a:pt x="50208" y="198696"/>
                </a:lnTo>
                <a:lnTo>
                  <a:pt x="51283" y="202425"/>
                </a:lnTo>
                <a:lnTo>
                  <a:pt x="54594" y="208906"/>
                </a:lnTo>
                <a:lnTo>
                  <a:pt x="57439" y="214014"/>
                </a:lnTo>
                <a:lnTo>
                  <a:pt x="57960" y="215049"/>
                </a:lnTo>
                <a:lnTo>
                  <a:pt x="57176" y="220633"/>
                </a:lnTo>
                <a:lnTo>
                  <a:pt x="56844" y="222667"/>
                </a:lnTo>
                <a:lnTo>
                  <a:pt x="58001" y="228876"/>
                </a:lnTo>
                <a:lnTo>
                  <a:pt x="58582" y="231982"/>
                </a:lnTo>
                <a:lnTo>
                  <a:pt x="64257" y="234695"/>
                </a:lnTo>
                <a:lnTo>
                  <a:pt x="68580" y="239946"/>
                </a:lnTo>
                <a:lnTo>
                  <a:pt x="69428" y="242342"/>
                </a:lnTo>
                <a:lnTo>
                  <a:pt x="71183" y="255696"/>
                </a:lnTo>
                <a:lnTo>
                  <a:pt x="73456" y="256936"/>
                </a:lnTo>
                <a:lnTo>
                  <a:pt x="75094" y="270606"/>
                </a:lnTo>
                <a:lnTo>
                  <a:pt x="75788" y="274693"/>
                </a:lnTo>
                <a:lnTo>
                  <a:pt x="79340" y="279011"/>
                </a:lnTo>
                <a:lnTo>
                  <a:pt x="79612" y="280565"/>
                </a:lnTo>
                <a:lnTo>
                  <a:pt x="81073" y="284602"/>
                </a:lnTo>
                <a:lnTo>
                  <a:pt x="82833" y="286926"/>
                </a:lnTo>
                <a:lnTo>
                  <a:pt x="83527" y="289505"/>
                </a:lnTo>
                <a:lnTo>
                  <a:pt x="82910" y="293030"/>
                </a:lnTo>
                <a:lnTo>
                  <a:pt x="83781" y="300549"/>
                </a:lnTo>
                <a:lnTo>
                  <a:pt x="91533" y="305469"/>
                </a:lnTo>
                <a:lnTo>
                  <a:pt x="90794" y="319027"/>
                </a:lnTo>
                <a:lnTo>
                  <a:pt x="93193" y="324211"/>
                </a:lnTo>
                <a:lnTo>
                  <a:pt x="103813" y="341843"/>
                </a:lnTo>
                <a:lnTo>
                  <a:pt x="109891" y="347011"/>
                </a:lnTo>
                <a:lnTo>
                  <a:pt x="125645" y="350586"/>
                </a:lnTo>
                <a:lnTo>
                  <a:pt x="131343" y="369815"/>
                </a:lnTo>
                <a:lnTo>
                  <a:pt x="145423" y="373487"/>
                </a:lnTo>
                <a:lnTo>
                  <a:pt x="159595" y="376972"/>
                </a:lnTo>
                <a:lnTo>
                  <a:pt x="163768" y="374400"/>
                </a:lnTo>
                <a:lnTo>
                  <a:pt x="193394" y="375508"/>
                </a:lnTo>
                <a:lnTo>
                  <a:pt x="196247" y="377194"/>
                </a:lnTo>
                <a:lnTo>
                  <a:pt x="212478" y="376259"/>
                </a:lnTo>
                <a:lnTo>
                  <a:pt x="233476" y="385548"/>
                </a:lnTo>
                <a:lnTo>
                  <a:pt x="255178" y="368777"/>
                </a:lnTo>
                <a:lnTo>
                  <a:pt x="264763" y="370958"/>
                </a:lnTo>
                <a:lnTo>
                  <a:pt x="269453" y="383935"/>
                </a:lnTo>
                <a:lnTo>
                  <a:pt x="297047" y="394593"/>
                </a:lnTo>
                <a:lnTo>
                  <a:pt x="300508" y="396566"/>
                </a:lnTo>
                <a:lnTo>
                  <a:pt x="303915" y="398072"/>
                </a:lnTo>
                <a:lnTo>
                  <a:pt x="314285" y="401368"/>
                </a:lnTo>
                <a:lnTo>
                  <a:pt x="319107" y="407257"/>
                </a:lnTo>
                <a:lnTo>
                  <a:pt x="323870" y="413064"/>
                </a:lnTo>
                <a:lnTo>
                  <a:pt x="325063" y="414531"/>
                </a:lnTo>
                <a:lnTo>
                  <a:pt x="328660" y="418912"/>
                </a:lnTo>
                <a:lnTo>
                  <a:pt x="338962" y="431617"/>
                </a:lnTo>
                <a:lnTo>
                  <a:pt x="347304" y="436292"/>
                </a:lnTo>
                <a:lnTo>
                  <a:pt x="359801" y="437608"/>
                </a:lnTo>
                <a:lnTo>
                  <a:pt x="366932" y="435750"/>
                </a:lnTo>
                <a:lnTo>
                  <a:pt x="369636" y="431473"/>
                </a:lnTo>
                <a:lnTo>
                  <a:pt x="373315" y="431880"/>
                </a:lnTo>
                <a:lnTo>
                  <a:pt x="373982" y="428966"/>
                </a:lnTo>
                <a:lnTo>
                  <a:pt x="379325" y="422552"/>
                </a:lnTo>
                <a:lnTo>
                  <a:pt x="383381" y="420905"/>
                </a:lnTo>
                <a:lnTo>
                  <a:pt x="383721" y="418988"/>
                </a:lnTo>
                <a:lnTo>
                  <a:pt x="385445" y="417709"/>
                </a:lnTo>
                <a:lnTo>
                  <a:pt x="385045" y="415001"/>
                </a:lnTo>
                <a:lnTo>
                  <a:pt x="387772" y="414729"/>
                </a:lnTo>
                <a:lnTo>
                  <a:pt x="388529" y="412759"/>
                </a:lnTo>
                <a:lnTo>
                  <a:pt x="391029" y="408592"/>
                </a:lnTo>
                <a:lnTo>
                  <a:pt x="391174" y="406629"/>
                </a:lnTo>
                <a:lnTo>
                  <a:pt x="393247" y="402976"/>
                </a:lnTo>
                <a:lnTo>
                  <a:pt x="396046" y="402417"/>
                </a:lnTo>
                <a:lnTo>
                  <a:pt x="395157" y="399131"/>
                </a:lnTo>
                <a:lnTo>
                  <a:pt x="406534" y="389110"/>
                </a:lnTo>
                <a:lnTo>
                  <a:pt x="410321" y="384798"/>
                </a:lnTo>
                <a:lnTo>
                  <a:pt x="411719" y="381754"/>
                </a:lnTo>
                <a:lnTo>
                  <a:pt x="417956" y="377322"/>
                </a:lnTo>
                <a:lnTo>
                  <a:pt x="420219" y="375823"/>
                </a:lnTo>
                <a:lnTo>
                  <a:pt x="421648" y="368915"/>
                </a:lnTo>
                <a:lnTo>
                  <a:pt x="425677" y="368233"/>
                </a:lnTo>
                <a:lnTo>
                  <a:pt x="433561" y="365450"/>
                </a:lnTo>
                <a:lnTo>
                  <a:pt x="440864" y="358890"/>
                </a:lnTo>
                <a:lnTo>
                  <a:pt x="442583" y="353389"/>
                </a:lnTo>
                <a:lnTo>
                  <a:pt x="460937" y="341488"/>
                </a:lnTo>
                <a:lnTo>
                  <a:pt x="461753" y="340846"/>
                </a:lnTo>
                <a:lnTo>
                  <a:pt x="467541" y="329821"/>
                </a:lnTo>
                <a:lnTo>
                  <a:pt x="468598" y="327621"/>
                </a:lnTo>
                <a:lnTo>
                  <a:pt x="475670" y="317515"/>
                </a:lnTo>
                <a:lnTo>
                  <a:pt x="476523" y="307406"/>
                </a:lnTo>
                <a:lnTo>
                  <a:pt x="477417" y="305808"/>
                </a:lnTo>
                <a:lnTo>
                  <a:pt x="477766" y="304355"/>
                </a:lnTo>
                <a:lnTo>
                  <a:pt x="479626" y="301897"/>
                </a:lnTo>
                <a:lnTo>
                  <a:pt x="479708" y="297886"/>
                </a:lnTo>
                <a:lnTo>
                  <a:pt x="478374" y="294801"/>
                </a:lnTo>
                <a:lnTo>
                  <a:pt x="479590" y="289716"/>
                </a:lnTo>
                <a:lnTo>
                  <a:pt x="477027" y="285836"/>
                </a:lnTo>
                <a:lnTo>
                  <a:pt x="475802" y="281217"/>
                </a:lnTo>
                <a:lnTo>
                  <a:pt x="477290" y="277791"/>
                </a:lnTo>
                <a:lnTo>
                  <a:pt x="478805" y="265031"/>
                </a:lnTo>
                <a:lnTo>
                  <a:pt x="478778" y="263794"/>
                </a:lnTo>
                <a:lnTo>
                  <a:pt x="480828" y="255531"/>
                </a:lnTo>
                <a:lnTo>
                  <a:pt x="483051" y="250135"/>
                </a:lnTo>
                <a:lnTo>
                  <a:pt x="491080" y="229930"/>
                </a:lnTo>
                <a:lnTo>
                  <a:pt x="487356" y="226226"/>
                </a:lnTo>
                <a:lnTo>
                  <a:pt x="492572" y="221837"/>
                </a:lnTo>
                <a:lnTo>
                  <a:pt x="496610" y="216052"/>
                </a:lnTo>
                <a:lnTo>
                  <a:pt x="505392" y="208489"/>
                </a:lnTo>
                <a:lnTo>
                  <a:pt x="506825" y="207234"/>
                </a:lnTo>
                <a:lnTo>
                  <a:pt x="524607" y="202290"/>
                </a:lnTo>
                <a:lnTo>
                  <a:pt x="533825" y="202789"/>
                </a:lnTo>
                <a:lnTo>
                  <a:pt x="554143" y="222200"/>
                </a:lnTo>
                <a:lnTo>
                  <a:pt x="576874" y="231912"/>
                </a:lnTo>
                <a:lnTo>
                  <a:pt x="591417" y="217287"/>
                </a:lnTo>
                <a:lnTo>
                  <a:pt x="600385" y="216954"/>
                </a:lnTo>
                <a:lnTo>
                  <a:pt x="611127" y="216507"/>
                </a:lnTo>
                <a:lnTo>
                  <a:pt x="620122" y="202856"/>
                </a:lnTo>
                <a:lnTo>
                  <a:pt x="623384" y="197873"/>
                </a:lnTo>
                <a:lnTo>
                  <a:pt x="628745" y="190013"/>
                </a:lnTo>
                <a:lnTo>
                  <a:pt x="633395" y="181984"/>
                </a:lnTo>
                <a:lnTo>
                  <a:pt x="639356" y="173857"/>
                </a:lnTo>
                <a:lnTo>
                  <a:pt x="658068" y="145904"/>
                </a:lnTo>
                <a:lnTo>
                  <a:pt x="664183" y="132405"/>
                </a:lnTo>
                <a:lnTo>
                  <a:pt x="674757" y="109054"/>
                </a:lnTo>
                <a:lnTo>
                  <a:pt x="679256" y="99162"/>
                </a:lnTo>
                <a:lnTo>
                  <a:pt x="622549" y="86693"/>
                </a:lnTo>
                <a:lnTo>
                  <a:pt x="610469" y="83723"/>
                </a:lnTo>
                <a:lnTo>
                  <a:pt x="591907" y="79899"/>
                </a:lnTo>
                <a:lnTo>
                  <a:pt x="591489" y="79789"/>
                </a:lnTo>
                <a:lnTo>
                  <a:pt x="584612" y="77983"/>
                </a:lnTo>
                <a:lnTo>
                  <a:pt x="583937" y="71641"/>
                </a:lnTo>
                <a:lnTo>
                  <a:pt x="571235" y="71421"/>
                </a:lnTo>
                <a:lnTo>
                  <a:pt x="556043" y="71087"/>
                </a:lnTo>
                <a:lnTo>
                  <a:pt x="551253" y="69584"/>
                </a:lnTo>
                <a:lnTo>
                  <a:pt x="548354" y="60826"/>
                </a:lnTo>
                <a:lnTo>
                  <a:pt x="531393" y="64534"/>
                </a:lnTo>
                <a:lnTo>
                  <a:pt x="520584" y="66663"/>
                </a:lnTo>
                <a:lnTo>
                  <a:pt x="501459" y="70824"/>
                </a:lnTo>
                <a:lnTo>
                  <a:pt x="466158" y="78814"/>
                </a:lnTo>
                <a:lnTo>
                  <a:pt x="450299" y="82291"/>
                </a:lnTo>
                <a:close/>
              </a:path>
            </a:pathLst>
          </a:custGeom>
          <a:solidFill>
            <a:srgbClr val="00B05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EA15162D-EEB1-C33C-573F-5C616B1B3508}"/>
              </a:ext>
            </a:extLst>
          </p:cNvPr>
          <p:cNvSpPr>
            <a:spLocks/>
          </p:cNvSpPr>
          <p:nvPr/>
        </p:nvSpPr>
        <p:spPr>
          <a:xfrm flipV="1">
            <a:off x="6275154" y="3383436"/>
            <a:ext cx="567857" cy="408002"/>
          </a:xfrm>
          <a:custGeom>
            <a:avLst/>
            <a:gdLst>
              <a:gd name="connsiteX0" fmla="*/ 142544 w 386709"/>
              <a:gd name="connsiteY0" fmla="*/ 184584 h 277848"/>
              <a:gd name="connsiteX1" fmla="*/ 143451 w 386709"/>
              <a:gd name="connsiteY1" fmla="*/ 184891 h 277848"/>
              <a:gd name="connsiteX2" fmla="*/ 144336 w 386709"/>
              <a:gd name="connsiteY2" fmla="*/ 185846 h 277848"/>
              <a:gd name="connsiteX3" fmla="*/ 144645 w 386709"/>
              <a:gd name="connsiteY3" fmla="*/ 187384 h 277848"/>
              <a:gd name="connsiteX4" fmla="*/ 148491 w 386709"/>
              <a:gd name="connsiteY4" fmla="*/ 189194 h 277848"/>
              <a:gd name="connsiteX5" fmla="*/ 145697 w 386709"/>
              <a:gd name="connsiteY5" fmla="*/ 199518 h 277848"/>
              <a:gd name="connsiteX6" fmla="*/ 147389 w 386709"/>
              <a:gd name="connsiteY6" fmla="*/ 206876 h 277848"/>
              <a:gd name="connsiteX7" fmla="*/ 148219 w 386709"/>
              <a:gd name="connsiteY7" fmla="*/ 209403 h 277848"/>
              <a:gd name="connsiteX8" fmla="*/ 165352 w 386709"/>
              <a:gd name="connsiteY8" fmla="*/ 213754 h 277848"/>
              <a:gd name="connsiteX9" fmla="*/ 172697 w 386709"/>
              <a:gd name="connsiteY9" fmla="*/ 214223 h 277848"/>
              <a:gd name="connsiteX10" fmla="*/ 176380 w 386709"/>
              <a:gd name="connsiteY10" fmla="*/ 216568 h 277848"/>
              <a:gd name="connsiteX11" fmla="*/ 179338 w 386709"/>
              <a:gd name="connsiteY11" fmla="*/ 217170 h 277848"/>
              <a:gd name="connsiteX12" fmla="*/ 181352 w 386709"/>
              <a:gd name="connsiteY12" fmla="*/ 216726 h 277848"/>
              <a:gd name="connsiteX13" fmla="*/ 191558 w 386709"/>
              <a:gd name="connsiteY13" fmla="*/ 231305 h 277848"/>
              <a:gd name="connsiteX14" fmla="*/ 195364 w 386709"/>
              <a:gd name="connsiteY14" fmla="*/ 233560 h 277848"/>
              <a:gd name="connsiteX15" fmla="*/ 209953 w 386709"/>
              <a:gd name="connsiteY15" fmla="*/ 227285 h 277848"/>
              <a:gd name="connsiteX16" fmla="*/ 219320 w 386709"/>
              <a:gd name="connsiteY16" fmla="*/ 229991 h 277848"/>
              <a:gd name="connsiteX17" fmla="*/ 231763 w 386709"/>
              <a:gd name="connsiteY17" fmla="*/ 240026 h 277848"/>
              <a:gd name="connsiteX18" fmla="*/ 236100 w 386709"/>
              <a:gd name="connsiteY18" fmla="*/ 245886 h 277848"/>
              <a:gd name="connsiteX19" fmla="*/ 237860 w 386709"/>
              <a:gd name="connsiteY19" fmla="*/ 252588 h 277848"/>
              <a:gd name="connsiteX20" fmla="*/ 239048 w 386709"/>
              <a:gd name="connsiteY20" fmla="*/ 257604 h 277848"/>
              <a:gd name="connsiteX21" fmla="*/ 240908 w 386709"/>
              <a:gd name="connsiteY21" fmla="*/ 260984 h 277848"/>
              <a:gd name="connsiteX22" fmla="*/ 241906 w 386709"/>
              <a:gd name="connsiteY22" fmla="*/ 263941 h 277848"/>
              <a:gd name="connsiteX23" fmla="*/ 248697 w 386709"/>
              <a:gd name="connsiteY23" fmla="*/ 268063 h 277848"/>
              <a:gd name="connsiteX24" fmla="*/ 255043 w 386709"/>
              <a:gd name="connsiteY24" fmla="*/ 270877 h 277848"/>
              <a:gd name="connsiteX25" fmla="*/ 277302 w 386709"/>
              <a:gd name="connsiteY25" fmla="*/ 267045 h 277848"/>
              <a:gd name="connsiteX26" fmla="*/ 281335 w 386709"/>
              <a:gd name="connsiteY26" fmla="*/ 270176 h 277848"/>
              <a:gd name="connsiteX27" fmla="*/ 287618 w 386709"/>
              <a:gd name="connsiteY27" fmla="*/ 271471 h 277848"/>
              <a:gd name="connsiteX28" fmla="*/ 290743 w 386709"/>
              <a:gd name="connsiteY28" fmla="*/ 275354 h 277848"/>
              <a:gd name="connsiteX29" fmla="*/ 296096 w 386709"/>
              <a:gd name="connsiteY29" fmla="*/ 278254 h 277848"/>
              <a:gd name="connsiteX30" fmla="*/ 306692 w 386709"/>
              <a:gd name="connsiteY30" fmla="*/ 273234 h 277848"/>
              <a:gd name="connsiteX31" fmla="*/ 311446 w 386709"/>
              <a:gd name="connsiteY31" fmla="*/ 263995 h 277848"/>
              <a:gd name="connsiteX32" fmla="*/ 318845 w 386709"/>
              <a:gd name="connsiteY32" fmla="*/ 259770 h 277848"/>
              <a:gd name="connsiteX33" fmla="*/ 327115 w 386709"/>
              <a:gd name="connsiteY33" fmla="*/ 263130 h 277848"/>
              <a:gd name="connsiteX34" fmla="*/ 331723 w 386709"/>
              <a:gd name="connsiteY34" fmla="*/ 265979 h 277848"/>
              <a:gd name="connsiteX35" fmla="*/ 339898 w 386709"/>
              <a:gd name="connsiteY35" fmla="*/ 269023 h 277848"/>
              <a:gd name="connsiteX36" fmla="*/ 340133 w 386709"/>
              <a:gd name="connsiteY36" fmla="*/ 271786 h 277848"/>
              <a:gd name="connsiteX37" fmla="*/ 344398 w 386709"/>
              <a:gd name="connsiteY37" fmla="*/ 270231 h 277848"/>
              <a:gd name="connsiteX38" fmla="*/ 350449 w 386709"/>
              <a:gd name="connsiteY38" fmla="*/ 265046 h 277848"/>
              <a:gd name="connsiteX39" fmla="*/ 369619 w 386709"/>
              <a:gd name="connsiteY39" fmla="*/ 249552 h 277848"/>
              <a:gd name="connsiteX40" fmla="*/ 375394 w 386709"/>
              <a:gd name="connsiteY40" fmla="*/ 247222 h 277848"/>
              <a:gd name="connsiteX41" fmla="*/ 383926 w 386709"/>
              <a:gd name="connsiteY41" fmla="*/ 250535 h 277848"/>
              <a:gd name="connsiteX42" fmla="*/ 387065 w 386709"/>
              <a:gd name="connsiteY42" fmla="*/ 240835 h 277848"/>
              <a:gd name="connsiteX43" fmla="*/ 381368 w 386709"/>
              <a:gd name="connsiteY43" fmla="*/ 221606 h 277848"/>
              <a:gd name="connsiteX44" fmla="*/ 365614 w 386709"/>
              <a:gd name="connsiteY44" fmla="*/ 218030 h 277848"/>
              <a:gd name="connsiteX45" fmla="*/ 359535 w 386709"/>
              <a:gd name="connsiteY45" fmla="*/ 212863 h 277848"/>
              <a:gd name="connsiteX46" fmla="*/ 348916 w 386709"/>
              <a:gd name="connsiteY46" fmla="*/ 195231 h 277848"/>
              <a:gd name="connsiteX47" fmla="*/ 346516 w 386709"/>
              <a:gd name="connsiteY47" fmla="*/ 190046 h 277848"/>
              <a:gd name="connsiteX48" fmla="*/ 347255 w 386709"/>
              <a:gd name="connsiteY48" fmla="*/ 176489 h 277848"/>
              <a:gd name="connsiteX49" fmla="*/ 339503 w 386709"/>
              <a:gd name="connsiteY49" fmla="*/ 171569 h 277848"/>
              <a:gd name="connsiteX50" fmla="*/ 338632 w 386709"/>
              <a:gd name="connsiteY50" fmla="*/ 164050 h 277848"/>
              <a:gd name="connsiteX51" fmla="*/ 339249 w 386709"/>
              <a:gd name="connsiteY51" fmla="*/ 160524 h 277848"/>
              <a:gd name="connsiteX52" fmla="*/ 338555 w 386709"/>
              <a:gd name="connsiteY52" fmla="*/ 157945 h 277848"/>
              <a:gd name="connsiteX53" fmla="*/ 336795 w 386709"/>
              <a:gd name="connsiteY53" fmla="*/ 155621 h 277848"/>
              <a:gd name="connsiteX54" fmla="*/ 335334 w 386709"/>
              <a:gd name="connsiteY54" fmla="*/ 151585 h 277848"/>
              <a:gd name="connsiteX55" fmla="*/ 335062 w 386709"/>
              <a:gd name="connsiteY55" fmla="*/ 150031 h 277848"/>
              <a:gd name="connsiteX56" fmla="*/ 331510 w 386709"/>
              <a:gd name="connsiteY56" fmla="*/ 145713 h 277848"/>
              <a:gd name="connsiteX57" fmla="*/ 330816 w 386709"/>
              <a:gd name="connsiteY57" fmla="*/ 141626 h 277848"/>
              <a:gd name="connsiteX58" fmla="*/ 329179 w 386709"/>
              <a:gd name="connsiteY58" fmla="*/ 127956 h 277848"/>
              <a:gd name="connsiteX59" fmla="*/ 326906 w 386709"/>
              <a:gd name="connsiteY59" fmla="*/ 126716 h 277848"/>
              <a:gd name="connsiteX60" fmla="*/ 325150 w 386709"/>
              <a:gd name="connsiteY60" fmla="*/ 113362 h 277848"/>
              <a:gd name="connsiteX61" fmla="*/ 324302 w 386709"/>
              <a:gd name="connsiteY61" fmla="*/ 110966 h 277848"/>
              <a:gd name="connsiteX62" fmla="*/ 319979 w 386709"/>
              <a:gd name="connsiteY62" fmla="*/ 105715 h 277848"/>
              <a:gd name="connsiteX63" fmla="*/ 314304 w 386709"/>
              <a:gd name="connsiteY63" fmla="*/ 103001 h 277848"/>
              <a:gd name="connsiteX64" fmla="*/ 313724 w 386709"/>
              <a:gd name="connsiteY64" fmla="*/ 99896 h 277848"/>
              <a:gd name="connsiteX65" fmla="*/ 312567 w 386709"/>
              <a:gd name="connsiteY65" fmla="*/ 93687 h 277848"/>
              <a:gd name="connsiteX66" fmla="*/ 312898 w 386709"/>
              <a:gd name="connsiteY66" fmla="*/ 91652 h 277848"/>
              <a:gd name="connsiteX67" fmla="*/ 313683 w 386709"/>
              <a:gd name="connsiteY67" fmla="*/ 86068 h 277848"/>
              <a:gd name="connsiteX68" fmla="*/ 313161 w 386709"/>
              <a:gd name="connsiteY68" fmla="*/ 85033 h 277848"/>
              <a:gd name="connsiteX69" fmla="*/ 310317 w 386709"/>
              <a:gd name="connsiteY69" fmla="*/ 79926 h 277848"/>
              <a:gd name="connsiteX70" fmla="*/ 307005 w 386709"/>
              <a:gd name="connsiteY70" fmla="*/ 73445 h 277848"/>
              <a:gd name="connsiteX71" fmla="*/ 305930 w 386709"/>
              <a:gd name="connsiteY71" fmla="*/ 69716 h 277848"/>
              <a:gd name="connsiteX72" fmla="*/ 304801 w 386709"/>
              <a:gd name="connsiteY72" fmla="*/ 68390 h 277848"/>
              <a:gd name="connsiteX73" fmla="*/ 290298 w 386709"/>
              <a:gd name="connsiteY73" fmla="*/ 69316 h 277848"/>
              <a:gd name="connsiteX74" fmla="*/ 282868 w 386709"/>
              <a:gd name="connsiteY74" fmla="*/ 57336 h 277848"/>
              <a:gd name="connsiteX75" fmla="*/ 264097 w 386709"/>
              <a:gd name="connsiteY75" fmla="*/ 54120 h 277848"/>
              <a:gd name="connsiteX76" fmla="*/ 256032 w 386709"/>
              <a:gd name="connsiteY76" fmla="*/ 50156 h 277848"/>
              <a:gd name="connsiteX77" fmla="*/ 252575 w 386709"/>
              <a:gd name="connsiteY77" fmla="*/ 50528 h 277848"/>
              <a:gd name="connsiteX78" fmla="*/ 250597 w 386709"/>
              <a:gd name="connsiteY78" fmla="*/ 52435 h 277848"/>
              <a:gd name="connsiteX79" fmla="*/ 248039 w 386709"/>
              <a:gd name="connsiteY79" fmla="*/ 50604 h 277848"/>
              <a:gd name="connsiteX80" fmla="*/ 245140 w 386709"/>
              <a:gd name="connsiteY80" fmla="*/ 52035 h 277848"/>
              <a:gd name="connsiteX81" fmla="*/ 243539 w 386709"/>
              <a:gd name="connsiteY81" fmla="*/ 50037 h 277848"/>
              <a:gd name="connsiteX82" fmla="*/ 241756 w 386709"/>
              <a:gd name="connsiteY82" fmla="*/ 49970 h 277848"/>
              <a:gd name="connsiteX83" fmla="*/ 240214 w 386709"/>
              <a:gd name="connsiteY83" fmla="*/ 52490 h 277848"/>
              <a:gd name="connsiteX84" fmla="*/ 235433 w 386709"/>
              <a:gd name="connsiteY84" fmla="*/ 51818 h 277848"/>
              <a:gd name="connsiteX85" fmla="*/ 231509 w 386709"/>
              <a:gd name="connsiteY85" fmla="*/ 48937 h 277848"/>
              <a:gd name="connsiteX86" fmla="*/ 225340 w 386709"/>
              <a:gd name="connsiteY86" fmla="*/ 46613 h 277848"/>
              <a:gd name="connsiteX87" fmla="*/ 222427 w 386709"/>
              <a:gd name="connsiteY87" fmla="*/ 49409 h 277848"/>
              <a:gd name="connsiteX88" fmla="*/ 220459 w 386709"/>
              <a:gd name="connsiteY88" fmla="*/ 50576 h 277848"/>
              <a:gd name="connsiteX89" fmla="*/ 214630 w 386709"/>
              <a:gd name="connsiteY89" fmla="*/ 48862 h 277848"/>
              <a:gd name="connsiteX90" fmla="*/ 210987 w 386709"/>
              <a:gd name="connsiteY90" fmla="*/ 46563 h 277848"/>
              <a:gd name="connsiteX91" fmla="*/ 207889 w 386709"/>
              <a:gd name="connsiteY91" fmla="*/ 41384 h 277848"/>
              <a:gd name="connsiteX92" fmla="*/ 200962 w 386709"/>
              <a:gd name="connsiteY92" fmla="*/ 35696 h 277848"/>
              <a:gd name="connsiteX93" fmla="*/ 196988 w 386709"/>
              <a:gd name="connsiteY93" fmla="*/ 30942 h 277848"/>
              <a:gd name="connsiteX94" fmla="*/ 184981 w 386709"/>
              <a:gd name="connsiteY94" fmla="*/ 26448 h 277848"/>
              <a:gd name="connsiteX95" fmla="*/ 175786 w 386709"/>
              <a:gd name="connsiteY95" fmla="*/ 22178 h 277848"/>
              <a:gd name="connsiteX96" fmla="*/ 171222 w 386709"/>
              <a:gd name="connsiteY96" fmla="*/ 18780 h 277848"/>
              <a:gd name="connsiteX97" fmla="*/ 168655 w 386709"/>
              <a:gd name="connsiteY97" fmla="*/ 16824 h 277848"/>
              <a:gd name="connsiteX98" fmla="*/ 161710 w 386709"/>
              <a:gd name="connsiteY98" fmla="*/ 19025 h 277848"/>
              <a:gd name="connsiteX99" fmla="*/ 159664 w 386709"/>
              <a:gd name="connsiteY99" fmla="*/ 18610 h 277848"/>
              <a:gd name="connsiteX100" fmla="*/ 159501 w 386709"/>
              <a:gd name="connsiteY100" fmla="*/ 17267 h 277848"/>
              <a:gd name="connsiteX101" fmla="*/ 158290 w 386709"/>
              <a:gd name="connsiteY101" fmla="*/ 16376 h 277848"/>
              <a:gd name="connsiteX102" fmla="*/ 158757 w 386709"/>
              <a:gd name="connsiteY102" fmla="*/ 14857 h 277848"/>
              <a:gd name="connsiteX103" fmla="*/ 157582 w 386709"/>
              <a:gd name="connsiteY103" fmla="*/ 14470 h 277848"/>
              <a:gd name="connsiteX104" fmla="*/ 157264 w 386709"/>
              <a:gd name="connsiteY104" fmla="*/ 11835 h 277848"/>
              <a:gd name="connsiteX105" fmla="*/ 155051 w 386709"/>
              <a:gd name="connsiteY105" fmla="*/ 8006 h 277848"/>
              <a:gd name="connsiteX106" fmla="*/ 151363 w 386709"/>
              <a:gd name="connsiteY106" fmla="*/ 5807 h 277848"/>
              <a:gd name="connsiteX107" fmla="*/ 149829 w 386709"/>
              <a:gd name="connsiteY107" fmla="*/ 6231 h 277848"/>
              <a:gd name="connsiteX108" fmla="*/ 145647 w 386709"/>
              <a:gd name="connsiteY108" fmla="*/ 1957 h 277848"/>
              <a:gd name="connsiteX109" fmla="*/ 143778 w 386709"/>
              <a:gd name="connsiteY109" fmla="*/ 3243 h 277848"/>
              <a:gd name="connsiteX110" fmla="*/ 142517 w 386709"/>
              <a:gd name="connsiteY110" fmla="*/ 3251 h 277848"/>
              <a:gd name="connsiteX111" fmla="*/ 141492 w 386709"/>
              <a:gd name="connsiteY111" fmla="*/ 1611 h 277848"/>
              <a:gd name="connsiteX112" fmla="*/ 134987 w 386709"/>
              <a:gd name="connsiteY112" fmla="*/ 2281 h 277848"/>
              <a:gd name="connsiteX113" fmla="*/ 132007 w 386709"/>
              <a:gd name="connsiteY113" fmla="*/ 3697 h 277848"/>
              <a:gd name="connsiteX114" fmla="*/ 130120 w 386709"/>
              <a:gd name="connsiteY114" fmla="*/ 2889 h 277848"/>
              <a:gd name="connsiteX115" fmla="*/ 127870 w 386709"/>
              <a:gd name="connsiteY115" fmla="*/ 3690 h 277848"/>
              <a:gd name="connsiteX116" fmla="*/ 123959 w 386709"/>
              <a:gd name="connsiteY116" fmla="*/ 1839 h 277848"/>
              <a:gd name="connsiteX117" fmla="*/ 119355 w 386709"/>
              <a:gd name="connsiteY117" fmla="*/ 3635 h 277848"/>
              <a:gd name="connsiteX118" fmla="*/ 113617 w 386709"/>
              <a:gd name="connsiteY118" fmla="*/ 2371 h 277848"/>
              <a:gd name="connsiteX119" fmla="*/ 111321 w 386709"/>
              <a:gd name="connsiteY119" fmla="*/ 405 h 277848"/>
              <a:gd name="connsiteX120" fmla="*/ 98693 w 386709"/>
              <a:gd name="connsiteY120" fmla="*/ 5042 h 277848"/>
              <a:gd name="connsiteX121" fmla="*/ 91348 w 386709"/>
              <a:gd name="connsiteY121" fmla="*/ 12915 h 277848"/>
              <a:gd name="connsiteX122" fmla="*/ 80248 w 386709"/>
              <a:gd name="connsiteY122" fmla="*/ 9800 h 277848"/>
              <a:gd name="connsiteX123" fmla="*/ 74111 w 386709"/>
              <a:gd name="connsiteY123" fmla="*/ 16396 h 277848"/>
              <a:gd name="connsiteX124" fmla="*/ 65873 w 386709"/>
              <a:gd name="connsiteY124" fmla="*/ 27207 h 277848"/>
              <a:gd name="connsiteX125" fmla="*/ 63401 w 386709"/>
              <a:gd name="connsiteY125" fmla="*/ 31479 h 277848"/>
              <a:gd name="connsiteX126" fmla="*/ 51407 w 386709"/>
              <a:gd name="connsiteY126" fmla="*/ 36542 h 277848"/>
              <a:gd name="connsiteX127" fmla="*/ 50173 w 386709"/>
              <a:gd name="connsiteY127" fmla="*/ 37024 h 277848"/>
              <a:gd name="connsiteX128" fmla="*/ 46453 w 386709"/>
              <a:gd name="connsiteY128" fmla="*/ 40912 h 277848"/>
              <a:gd name="connsiteX129" fmla="*/ 46127 w 386709"/>
              <a:gd name="connsiteY129" fmla="*/ 41480 h 277848"/>
              <a:gd name="connsiteX130" fmla="*/ 45727 w 386709"/>
              <a:gd name="connsiteY130" fmla="*/ 43984 h 277848"/>
              <a:gd name="connsiteX131" fmla="*/ 46317 w 386709"/>
              <a:gd name="connsiteY131" fmla="*/ 44338 h 277848"/>
              <a:gd name="connsiteX132" fmla="*/ 43799 w 386709"/>
              <a:gd name="connsiteY132" fmla="*/ 46671 h 277848"/>
              <a:gd name="connsiteX133" fmla="*/ 40461 w 386709"/>
              <a:gd name="connsiteY133" fmla="*/ 48481 h 277848"/>
              <a:gd name="connsiteX134" fmla="*/ 34097 w 386709"/>
              <a:gd name="connsiteY134" fmla="*/ 49918 h 277848"/>
              <a:gd name="connsiteX135" fmla="*/ 29288 w 386709"/>
              <a:gd name="connsiteY135" fmla="*/ 55264 h 277848"/>
              <a:gd name="connsiteX136" fmla="*/ 25065 w 386709"/>
              <a:gd name="connsiteY136" fmla="*/ 55959 h 277848"/>
              <a:gd name="connsiteX137" fmla="*/ 22756 w 386709"/>
              <a:gd name="connsiteY137" fmla="*/ 57224 h 277848"/>
              <a:gd name="connsiteX138" fmla="*/ 14713 w 386709"/>
              <a:gd name="connsiteY138" fmla="*/ 69074 h 277848"/>
              <a:gd name="connsiteX139" fmla="*/ 14763 w 386709"/>
              <a:gd name="connsiteY139" fmla="*/ 72989 h 277848"/>
              <a:gd name="connsiteX140" fmla="*/ 10095 w 386709"/>
              <a:gd name="connsiteY140" fmla="*/ 87505 h 277848"/>
              <a:gd name="connsiteX141" fmla="*/ 2220 w 386709"/>
              <a:gd name="connsiteY141" fmla="*/ 96920 h 277848"/>
              <a:gd name="connsiteX142" fmla="*/ 787 w 386709"/>
              <a:gd name="connsiteY142" fmla="*/ 99239 h 277848"/>
              <a:gd name="connsiteX143" fmla="*/ 356 w 386709"/>
              <a:gd name="connsiteY143" fmla="*/ 99925 h 277848"/>
              <a:gd name="connsiteX144" fmla="*/ 6906 w 386709"/>
              <a:gd name="connsiteY144" fmla="*/ 113410 h 277848"/>
              <a:gd name="connsiteX145" fmla="*/ 8762 w 386709"/>
              <a:gd name="connsiteY145" fmla="*/ 117232 h 277848"/>
              <a:gd name="connsiteX146" fmla="*/ 9324 w 386709"/>
              <a:gd name="connsiteY146" fmla="*/ 118402 h 277848"/>
              <a:gd name="connsiteX147" fmla="*/ 11338 w 386709"/>
              <a:gd name="connsiteY147" fmla="*/ 122538 h 277848"/>
              <a:gd name="connsiteX148" fmla="*/ 13407 w 386709"/>
              <a:gd name="connsiteY148" fmla="*/ 126781 h 277848"/>
              <a:gd name="connsiteX149" fmla="*/ 14772 w 386709"/>
              <a:gd name="connsiteY149" fmla="*/ 129443 h 277848"/>
              <a:gd name="connsiteX150" fmla="*/ 16677 w 386709"/>
              <a:gd name="connsiteY150" fmla="*/ 133523 h 277848"/>
              <a:gd name="connsiteX151" fmla="*/ 19894 w 386709"/>
              <a:gd name="connsiteY151" fmla="*/ 140165 h 277848"/>
              <a:gd name="connsiteX152" fmla="*/ 20783 w 386709"/>
              <a:gd name="connsiteY152" fmla="*/ 141989 h 277848"/>
              <a:gd name="connsiteX153" fmla="*/ 21871 w 386709"/>
              <a:gd name="connsiteY153" fmla="*/ 144256 h 277848"/>
              <a:gd name="connsiteX154" fmla="*/ 25260 w 386709"/>
              <a:gd name="connsiteY154" fmla="*/ 151243 h 277848"/>
              <a:gd name="connsiteX155" fmla="*/ 30690 w 386709"/>
              <a:gd name="connsiteY155" fmla="*/ 155405 h 277848"/>
              <a:gd name="connsiteX156" fmla="*/ 32377 w 386709"/>
              <a:gd name="connsiteY156" fmla="*/ 156708 h 277848"/>
              <a:gd name="connsiteX157" fmla="*/ 42783 w 386709"/>
              <a:gd name="connsiteY157" fmla="*/ 164743 h 277848"/>
              <a:gd name="connsiteX158" fmla="*/ 46775 w 386709"/>
              <a:gd name="connsiteY158" fmla="*/ 167794 h 277848"/>
              <a:gd name="connsiteX159" fmla="*/ 47070 w 386709"/>
              <a:gd name="connsiteY159" fmla="*/ 172188 h 277848"/>
              <a:gd name="connsiteX160" fmla="*/ 47224 w 386709"/>
              <a:gd name="connsiteY160" fmla="*/ 173401 h 277848"/>
              <a:gd name="connsiteX161" fmla="*/ 47610 w 386709"/>
              <a:gd name="connsiteY161" fmla="*/ 178951 h 277848"/>
              <a:gd name="connsiteX162" fmla="*/ 48277 w 386709"/>
              <a:gd name="connsiteY162" fmla="*/ 186326 h 277848"/>
              <a:gd name="connsiteX163" fmla="*/ 48349 w 386709"/>
              <a:gd name="connsiteY163" fmla="*/ 187156 h 277848"/>
              <a:gd name="connsiteX164" fmla="*/ 48372 w 386709"/>
              <a:gd name="connsiteY164" fmla="*/ 188331 h 277848"/>
              <a:gd name="connsiteX165" fmla="*/ 48703 w 386709"/>
              <a:gd name="connsiteY165" fmla="*/ 192455 h 277848"/>
              <a:gd name="connsiteX166" fmla="*/ 48898 w 386709"/>
              <a:gd name="connsiteY166" fmla="*/ 194844 h 277848"/>
              <a:gd name="connsiteX167" fmla="*/ 53126 w 386709"/>
              <a:gd name="connsiteY167" fmla="*/ 196480 h 277848"/>
              <a:gd name="connsiteX168" fmla="*/ 57408 w 386709"/>
              <a:gd name="connsiteY168" fmla="*/ 193660 h 277848"/>
              <a:gd name="connsiteX169" fmla="*/ 59304 w 386709"/>
              <a:gd name="connsiteY169" fmla="*/ 190504 h 277848"/>
              <a:gd name="connsiteX170" fmla="*/ 61895 w 386709"/>
              <a:gd name="connsiteY170" fmla="*/ 190763 h 277848"/>
              <a:gd name="connsiteX171" fmla="*/ 65437 w 386709"/>
              <a:gd name="connsiteY171" fmla="*/ 188648 h 277848"/>
              <a:gd name="connsiteX172" fmla="*/ 77640 w 386709"/>
              <a:gd name="connsiteY172" fmla="*/ 180833 h 277848"/>
              <a:gd name="connsiteX173" fmla="*/ 80811 w 386709"/>
              <a:gd name="connsiteY173" fmla="*/ 178366 h 277848"/>
              <a:gd name="connsiteX174" fmla="*/ 87388 w 386709"/>
              <a:gd name="connsiteY174" fmla="*/ 175710 h 277848"/>
              <a:gd name="connsiteX175" fmla="*/ 105011 w 386709"/>
              <a:gd name="connsiteY175" fmla="*/ 178206 h 277848"/>
              <a:gd name="connsiteX176" fmla="*/ 108055 w 386709"/>
              <a:gd name="connsiteY176" fmla="*/ 178565 h 277848"/>
              <a:gd name="connsiteX177" fmla="*/ 108772 w 386709"/>
              <a:gd name="connsiteY177" fmla="*/ 178445 h 277848"/>
              <a:gd name="connsiteX178" fmla="*/ 113340 w 386709"/>
              <a:gd name="connsiteY178" fmla="*/ 177627 h 277848"/>
              <a:gd name="connsiteX179" fmla="*/ 116946 w 386709"/>
              <a:gd name="connsiteY179" fmla="*/ 177906 h 277848"/>
              <a:gd name="connsiteX180" fmla="*/ 121251 w 386709"/>
              <a:gd name="connsiteY180" fmla="*/ 178242 h 277848"/>
              <a:gd name="connsiteX181" fmla="*/ 129049 w 386709"/>
              <a:gd name="connsiteY181" fmla="*/ 181582 h 277848"/>
              <a:gd name="connsiteX182" fmla="*/ 137114 w 386709"/>
              <a:gd name="connsiteY182" fmla="*/ 182744 h 277848"/>
              <a:gd name="connsiteX183" fmla="*/ 142544 w 386709"/>
              <a:gd name="connsiteY183" fmla="*/ 184584 h 277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386709" h="277848">
                <a:moveTo>
                  <a:pt x="142544" y="184584"/>
                </a:moveTo>
                <a:lnTo>
                  <a:pt x="143451" y="184891"/>
                </a:lnTo>
                <a:lnTo>
                  <a:pt x="144336" y="185846"/>
                </a:lnTo>
                <a:lnTo>
                  <a:pt x="144645" y="187384"/>
                </a:lnTo>
                <a:lnTo>
                  <a:pt x="148491" y="189194"/>
                </a:lnTo>
                <a:lnTo>
                  <a:pt x="145697" y="199518"/>
                </a:lnTo>
                <a:lnTo>
                  <a:pt x="147389" y="206876"/>
                </a:lnTo>
                <a:lnTo>
                  <a:pt x="148219" y="209403"/>
                </a:lnTo>
                <a:lnTo>
                  <a:pt x="165352" y="213754"/>
                </a:lnTo>
                <a:lnTo>
                  <a:pt x="172697" y="214223"/>
                </a:lnTo>
                <a:lnTo>
                  <a:pt x="176380" y="216568"/>
                </a:lnTo>
                <a:lnTo>
                  <a:pt x="179338" y="217170"/>
                </a:lnTo>
                <a:lnTo>
                  <a:pt x="181352" y="216726"/>
                </a:lnTo>
                <a:lnTo>
                  <a:pt x="191558" y="231305"/>
                </a:lnTo>
                <a:lnTo>
                  <a:pt x="195364" y="233560"/>
                </a:lnTo>
                <a:lnTo>
                  <a:pt x="209953" y="227285"/>
                </a:lnTo>
                <a:lnTo>
                  <a:pt x="219320" y="229991"/>
                </a:lnTo>
                <a:lnTo>
                  <a:pt x="231763" y="240026"/>
                </a:lnTo>
                <a:lnTo>
                  <a:pt x="236100" y="245886"/>
                </a:lnTo>
                <a:lnTo>
                  <a:pt x="237860" y="252588"/>
                </a:lnTo>
                <a:lnTo>
                  <a:pt x="239048" y="257604"/>
                </a:lnTo>
                <a:lnTo>
                  <a:pt x="240908" y="260984"/>
                </a:lnTo>
                <a:lnTo>
                  <a:pt x="241906" y="263941"/>
                </a:lnTo>
                <a:lnTo>
                  <a:pt x="248697" y="268063"/>
                </a:lnTo>
                <a:lnTo>
                  <a:pt x="255043" y="270877"/>
                </a:lnTo>
                <a:lnTo>
                  <a:pt x="277302" y="267045"/>
                </a:lnTo>
                <a:lnTo>
                  <a:pt x="281335" y="270176"/>
                </a:lnTo>
                <a:lnTo>
                  <a:pt x="287618" y="271471"/>
                </a:lnTo>
                <a:lnTo>
                  <a:pt x="290743" y="275354"/>
                </a:lnTo>
                <a:lnTo>
                  <a:pt x="296096" y="278254"/>
                </a:lnTo>
                <a:lnTo>
                  <a:pt x="306692" y="273234"/>
                </a:lnTo>
                <a:lnTo>
                  <a:pt x="311446" y="263995"/>
                </a:lnTo>
                <a:lnTo>
                  <a:pt x="318845" y="259770"/>
                </a:lnTo>
                <a:lnTo>
                  <a:pt x="327115" y="263130"/>
                </a:lnTo>
                <a:lnTo>
                  <a:pt x="331723" y="265979"/>
                </a:lnTo>
                <a:lnTo>
                  <a:pt x="339898" y="269023"/>
                </a:lnTo>
                <a:lnTo>
                  <a:pt x="340133" y="271786"/>
                </a:lnTo>
                <a:lnTo>
                  <a:pt x="344398" y="270231"/>
                </a:lnTo>
                <a:lnTo>
                  <a:pt x="350449" y="265046"/>
                </a:lnTo>
                <a:lnTo>
                  <a:pt x="369619" y="249552"/>
                </a:lnTo>
                <a:lnTo>
                  <a:pt x="375394" y="247222"/>
                </a:lnTo>
                <a:lnTo>
                  <a:pt x="383926" y="250535"/>
                </a:lnTo>
                <a:lnTo>
                  <a:pt x="387065" y="240835"/>
                </a:lnTo>
                <a:lnTo>
                  <a:pt x="381368" y="221606"/>
                </a:lnTo>
                <a:lnTo>
                  <a:pt x="365614" y="218030"/>
                </a:lnTo>
                <a:lnTo>
                  <a:pt x="359535" y="212863"/>
                </a:lnTo>
                <a:lnTo>
                  <a:pt x="348916" y="195231"/>
                </a:lnTo>
                <a:lnTo>
                  <a:pt x="346516" y="190046"/>
                </a:lnTo>
                <a:lnTo>
                  <a:pt x="347255" y="176489"/>
                </a:lnTo>
                <a:lnTo>
                  <a:pt x="339503" y="171569"/>
                </a:lnTo>
                <a:lnTo>
                  <a:pt x="338632" y="164050"/>
                </a:lnTo>
                <a:lnTo>
                  <a:pt x="339249" y="160524"/>
                </a:lnTo>
                <a:lnTo>
                  <a:pt x="338555" y="157945"/>
                </a:lnTo>
                <a:lnTo>
                  <a:pt x="336795" y="155621"/>
                </a:lnTo>
                <a:lnTo>
                  <a:pt x="335334" y="151585"/>
                </a:lnTo>
                <a:lnTo>
                  <a:pt x="335062" y="150031"/>
                </a:lnTo>
                <a:lnTo>
                  <a:pt x="331510" y="145713"/>
                </a:lnTo>
                <a:lnTo>
                  <a:pt x="330816" y="141626"/>
                </a:lnTo>
                <a:lnTo>
                  <a:pt x="329179" y="127956"/>
                </a:lnTo>
                <a:lnTo>
                  <a:pt x="326906" y="126716"/>
                </a:lnTo>
                <a:lnTo>
                  <a:pt x="325150" y="113362"/>
                </a:lnTo>
                <a:lnTo>
                  <a:pt x="324302" y="110966"/>
                </a:lnTo>
                <a:lnTo>
                  <a:pt x="319979" y="105715"/>
                </a:lnTo>
                <a:lnTo>
                  <a:pt x="314304" y="103001"/>
                </a:lnTo>
                <a:lnTo>
                  <a:pt x="313724" y="99896"/>
                </a:lnTo>
                <a:lnTo>
                  <a:pt x="312567" y="93687"/>
                </a:lnTo>
                <a:lnTo>
                  <a:pt x="312898" y="91652"/>
                </a:lnTo>
                <a:lnTo>
                  <a:pt x="313683" y="86068"/>
                </a:lnTo>
                <a:lnTo>
                  <a:pt x="313161" y="85033"/>
                </a:lnTo>
                <a:lnTo>
                  <a:pt x="310317" y="79926"/>
                </a:lnTo>
                <a:lnTo>
                  <a:pt x="307005" y="73445"/>
                </a:lnTo>
                <a:lnTo>
                  <a:pt x="305930" y="69716"/>
                </a:lnTo>
                <a:lnTo>
                  <a:pt x="304801" y="68390"/>
                </a:lnTo>
                <a:lnTo>
                  <a:pt x="290298" y="69316"/>
                </a:lnTo>
                <a:lnTo>
                  <a:pt x="282868" y="57336"/>
                </a:lnTo>
                <a:lnTo>
                  <a:pt x="264097" y="54120"/>
                </a:lnTo>
                <a:lnTo>
                  <a:pt x="256032" y="50156"/>
                </a:lnTo>
                <a:lnTo>
                  <a:pt x="252575" y="50528"/>
                </a:lnTo>
                <a:lnTo>
                  <a:pt x="250597" y="52435"/>
                </a:lnTo>
                <a:lnTo>
                  <a:pt x="248039" y="50604"/>
                </a:lnTo>
                <a:lnTo>
                  <a:pt x="245140" y="52035"/>
                </a:lnTo>
                <a:lnTo>
                  <a:pt x="243539" y="50037"/>
                </a:lnTo>
                <a:lnTo>
                  <a:pt x="241756" y="49970"/>
                </a:lnTo>
                <a:lnTo>
                  <a:pt x="240214" y="52490"/>
                </a:lnTo>
                <a:lnTo>
                  <a:pt x="235433" y="51818"/>
                </a:lnTo>
                <a:lnTo>
                  <a:pt x="231509" y="48937"/>
                </a:lnTo>
                <a:lnTo>
                  <a:pt x="225340" y="46613"/>
                </a:lnTo>
                <a:lnTo>
                  <a:pt x="222427" y="49409"/>
                </a:lnTo>
                <a:lnTo>
                  <a:pt x="220459" y="50576"/>
                </a:lnTo>
                <a:lnTo>
                  <a:pt x="214630" y="48862"/>
                </a:lnTo>
                <a:lnTo>
                  <a:pt x="210987" y="46563"/>
                </a:lnTo>
                <a:lnTo>
                  <a:pt x="207889" y="41384"/>
                </a:lnTo>
                <a:lnTo>
                  <a:pt x="200962" y="35696"/>
                </a:lnTo>
                <a:lnTo>
                  <a:pt x="196988" y="30942"/>
                </a:lnTo>
                <a:lnTo>
                  <a:pt x="184981" y="26448"/>
                </a:lnTo>
                <a:lnTo>
                  <a:pt x="175786" y="22178"/>
                </a:lnTo>
                <a:lnTo>
                  <a:pt x="171222" y="18780"/>
                </a:lnTo>
                <a:lnTo>
                  <a:pt x="168655" y="16824"/>
                </a:lnTo>
                <a:lnTo>
                  <a:pt x="161710" y="19025"/>
                </a:lnTo>
                <a:lnTo>
                  <a:pt x="159664" y="18610"/>
                </a:lnTo>
                <a:lnTo>
                  <a:pt x="159501" y="17267"/>
                </a:lnTo>
                <a:lnTo>
                  <a:pt x="158290" y="16376"/>
                </a:lnTo>
                <a:lnTo>
                  <a:pt x="158757" y="14857"/>
                </a:lnTo>
                <a:lnTo>
                  <a:pt x="157582" y="14470"/>
                </a:lnTo>
                <a:lnTo>
                  <a:pt x="157264" y="11835"/>
                </a:lnTo>
                <a:lnTo>
                  <a:pt x="155051" y="8006"/>
                </a:lnTo>
                <a:lnTo>
                  <a:pt x="151363" y="5807"/>
                </a:lnTo>
                <a:lnTo>
                  <a:pt x="149829" y="6231"/>
                </a:lnTo>
                <a:lnTo>
                  <a:pt x="145647" y="1957"/>
                </a:lnTo>
                <a:lnTo>
                  <a:pt x="143778" y="3243"/>
                </a:lnTo>
                <a:lnTo>
                  <a:pt x="142517" y="3251"/>
                </a:lnTo>
                <a:lnTo>
                  <a:pt x="141492" y="1611"/>
                </a:lnTo>
                <a:lnTo>
                  <a:pt x="134987" y="2281"/>
                </a:lnTo>
                <a:lnTo>
                  <a:pt x="132007" y="3697"/>
                </a:lnTo>
                <a:lnTo>
                  <a:pt x="130120" y="2889"/>
                </a:lnTo>
                <a:lnTo>
                  <a:pt x="127870" y="3690"/>
                </a:lnTo>
                <a:lnTo>
                  <a:pt x="123959" y="1839"/>
                </a:lnTo>
                <a:lnTo>
                  <a:pt x="119355" y="3635"/>
                </a:lnTo>
                <a:lnTo>
                  <a:pt x="113617" y="2371"/>
                </a:lnTo>
                <a:lnTo>
                  <a:pt x="111321" y="405"/>
                </a:lnTo>
                <a:lnTo>
                  <a:pt x="98693" y="5042"/>
                </a:lnTo>
                <a:lnTo>
                  <a:pt x="91348" y="12915"/>
                </a:lnTo>
                <a:lnTo>
                  <a:pt x="80248" y="9800"/>
                </a:lnTo>
                <a:lnTo>
                  <a:pt x="74111" y="16396"/>
                </a:lnTo>
                <a:lnTo>
                  <a:pt x="65873" y="27207"/>
                </a:lnTo>
                <a:lnTo>
                  <a:pt x="63401" y="31479"/>
                </a:lnTo>
                <a:lnTo>
                  <a:pt x="51407" y="36542"/>
                </a:lnTo>
                <a:lnTo>
                  <a:pt x="50173" y="37024"/>
                </a:lnTo>
                <a:lnTo>
                  <a:pt x="46453" y="40912"/>
                </a:lnTo>
                <a:lnTo>
                  <a:pt x="46127" y="41480"/>
                </a:lnTo>
                <a:lnTo>
                  <a:pt x="45727" y="43984"/>
                </a:lnTo>
                <a:lnTo>
                  <a:pt x="46317" y="44338"/>
                </a:lnTo>
                <a:lnTo>
                  <a:pt x="43799" y="46671"/>
                </a:lnTo>
                <a:lnTo>
                  <a:pt x="40461" y="48481"/>
                </a:lnTo>
                <a:lnTo>
                  <a:pt x="34097" y="49918"/>
                </a:lnTo>
                <a:lnTo>
                  <a:pt x="29288" y="55264"/>
                </a:lnTo>
                <a:lnTo>
                  <a:pt x="25065" y="55959"/>
                </a:lnTo>
                <a:lnTo>
                  <a:pt x="22756" y="57224"/>
                </a:lnTo>
                <a:lnTo>
                  <a:pt x="14713" y="69074"/>
                </a:lnTo>
                <a:lnTo>
                  <a:pt x="14763" y="72989"/>
                </a:lnTo>
                <a:lnTo>
                  <a:pt x="10095" y="87505"/>
                </a:lnTo>
                <a:lnTo>
                  <a:pt x="2220" y="96920"/>
                </a:lnTo>
                <a:lnTo>
                  <a:pt x="787" y="99239"/>
                </a:lnTo>
                <a:lnTo>
                  <a:pt x="356" y="99925"/>
                </a:lnTo>
                <a:lnTo>
                  <a:pt x="6906" y="113410"/>
                </a:lnTo>
                <a:lnTo>
                  <a:pt x="8762" y="117232"/>
                </a:lnTo>
                <a:lnTo>
                  <a:pt x="9324" y="118402"/>
                </a:lnTo>
                <a:lnTo>
                  <a:pt x="11338" y="122538"/>
                </a:lnTo>
                <a:lnTo>
                  <a:pt x="13407" y="126781"/>
                </a:lnTo>
                <a:lnTo>
                  <a:pt x="14772" y="129443"/>
                </a:lnTo>
                <a:lnTo>
                  <a:pt x="16677" y="133523"/>
                </a:lnTo>
                <a:lnTo>
                  <a:pt x="19894" y="140165"/>
                </a:lnTo>
                <a:lnTo>
                  <a:pt x="20783" y="141989"/>
                </a:lnTo>
                <a:lnTo>
                  <a:pt x="21871" y="144256"/>
                </a:lnTo>
                <a:lnTo>
                  <a:pt x="25260" y="151243"/>
                </a:lnTo>
                <a:lnTo>
                  <a:pt x="30690" y="155405"/>
                </a:lnTo>
                <a:lnTo>
                  <a:pt x="32377" y="156708"/>
                </a:lnTo>
                <a:lnTo>
                  <a:pt x="42783" y="164743"/>
                </a:lnTo>
                <a:lnTo>
                  <a:pt x="46775" y="167794"/>
                </a:lnTo>
                <a:lnTo>
                  <a:pt x="47070" y="172188"/>
                </a:lnTo>
                <a:lnTo>
                  <a:pt x="47224" y="173401"/>
                </a:lnTo>
                <a:lnTo>
                  <a:pt x="47610" y="178951"/>
                </a:lnTo>
                <a:lnTo>
                  <a:pt x="48277" y="186326"/>
                </a:lnTo>
                <a:lnTo>
                  <a:pt x="48349" y="187156"/>
                </a:lnTo>
                <a:lnTo>
                  <a:pt x="48372" y="188331"/>
                </a:lnTo>
                <a:lnTo>
                  <a:pt x="48703" y="192455"/>
                </a:lnTo>
                <a:lnTo>
                  <a:pt x="48898" y="194844"/>
                </a:lnTo>
                <a:lnTo>
                  <a:pt x="53126" y="196480"/>
                </a:lnTo>
                <a:lnTo>
                  <a:pt x="57408" y="193660"/>
                </a:lnTo>
                <a:lnTo>
                  <a:pt x="59304" y="190504"/>
                </a:lnTo>
                <a:lnTo>
                  <a:pt x="61895" y="190763"/>
                </a:lnTo>
                <a:lnTo>
                  <a:pt x="65437" y="188648"/>
                </a:lnTo>
                <a:lnTo>
                  <a:pt x="77640" y="180833"/>
                </a:lnTo>
                <a:lnTo>
                  <a:pt x="80811" y="178366"/>
                </a:lnTo>
                <a:lnTo>
                  <a:pt x="87388" y="175710"/>
                </a:lnTo>
                <a:lnTo>
                  <a:pt x="105011" y="178206"/>
                </a:lnTo>
                <a:lnTo>
                  <a:pt x="108055" y="178565"/>
                </a:lnTo>
                <a:lnTo>
                  <a:pt x="108772" y="178445"/>
                </a:lnTo>
                <a:lnTo>
                  <a:pt x="113340" y="177627"/>
                </a:lnTo>
                <a:lnTo>
                  <a:pt x="116946" y="177906"/>
                </a:lnTo>
                <a:lnTo>
                  <a:pt x="121251" y="178242"/>
                </a:lnTo>
                <a:lnTo>
                  <a:pt x="129049" y="181582"/>
                </a:lnTo>
                <a:lnTo>
                  <a:pt x="137114" y="182744"/>
                </a:lnTo>
                <a:lnTo>
                  <a:pt x="142544" y="184584"/>
                </a:lnTo>
                <a:close/>
              </a:path>
            </a:pathLst>
          </a:custGeom>
          <a:solidFill>
            <a:srgbClr val="7030A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553164B6-110C-0C67-032A-AAF5544CF795}"/>
              </a:ext>
            </a:extLst>
          </p:cNvPr>
          <p:cNvSpPr>
            <a:spLocks/>
          </p:cNvSpPr>
          <p:nvPr/>
        </p:nvSpPr>
        <p:spPr>
          <a:xfrm flipV="1">
            <a:off x="6596796" y="4175727"/>
            <a:ext cx="224434" cy="384303"/>
          </a:xfrm>
          <a:custGeom>
            <a:avLst/>
            <a:gdLst>
              <a:gd name="connsiteX0" fmla="*/ 26650 w 152839"/>
              <a:gd name="connsiteY0" fmla="*/ 187522 h 261709"/>
              <a:gd name="connsiteX1" fmla="*/ 27249 w 152839"/>
              <a:gd name="connsiteY1" fmla="*/ 189120 h 261709"/>
              <a:gd name="connsiteX2" fmla="*/ 27285 w 152839"/>
              <a:gd name="connsiteY2" fmla="*/ 190767 h 261709"/>
              <a:gd name="connsiteX3" fmla="*/ 24413 w 152839"/>
              <a:gd name="connsiteY3" fmla="*/ 192478 h 261709"/>
              <a:gd name="connsiteX4" fmla="*/ 26164 w 152839"/>
              <a:gd name="connsiteY4" fmla="*/ 193971 h 261709"/>
              <a:gd name="connsiteX5" fmla="*/ 24581 w 152839"/>
              <a:gd name="connsiteY5" fmla="*/ 195391 h 261709"/>
              <a:gd name="connsiteX6" fmla="*/ 24531 w 152839"/>
              <a:gd name="connsiteY6" fmla="*/ 196784 h 261709"/>
              <a:gd name="connsiteX7" fmla="*/ 26872 w 152839"/>
              <a:gd name="connsiteY7" fmla="*/ 198023 h 261709"/>
              <a:gd name="connsiteX8" fmla="*/ 25960 w 152839"/>
              <a:gd name="connsiteY8" fmla="*/ 198631 h 261709"/>
              <a:gd name="connsiteX9" fmla="*/ 26164 w 152839"/>
              <a:gd name="connsiteY9" fmla="*/ 200900 h 261709"/>
              <a:gd name="connsiteX10" fmla="*/ 25048 w 152839"/>
              <a:gd name="connsiteY10" fmla="*/ 203754 h 261709"/>
              <a:gd name="connsiteX11" fmla="*/ 25212 w 152839"/>
              <a:gd name="connsiteY11" fmla="*/ 207189 h 261709"/>
              <a:gd name="connsiteX12" fmla="*/ 26468 w 152839"/>
              <a:gd name="connsiteY12" fmla="*/ 210139 h 261709"/>
              <a:gd name="connsiteX13" fmla="*/ 17668 w 152839"/>
              <a:gd name="connsiteY13" fmla="*/ 216024 h 261709"/>
              <a:gd name="connsiteX14" fmla="*/ 20680 w 152839"/>
              <a:gd name="connsiteY14" fmla="*/ 220735 h 261709"/>
              <a:gd name="connsiteX15" fmla="*/ 25434 w 152839"/>
              <a:gd name="connsiteY15" fmla="*/ 230160 h 261709"/>
              <a:gd name="connsiteX16" fmla="*/ 24686 w 152839"/>
              <a:gd name="connsiteY16" fmla="*/ 232138 h 261709"/>
              <a:gd name="connsiteX17" fmla="*/ 25266 w 152839"/>
              <a:gd name="connsiteY17" fmla="*/ 234130 h 261709"/>
              <a:gd name="connsiteX18" fmla="*/ 28097 w 152839"/>
              <a:gd name="connsiteY18" fmla="*/ 236259 h 261709"/>
              <a:gd name="connsiteX19" fmla="*/ 29394 w 152839"/>
              <a:gd name="connsiteY19" fmla="*/ 240193 h 261709"/>
              <a:gd name="connsiteX20" fmla="*/ 32701 w 152839"/>
              <a:gd name="connsiteY20" fmla="*/ 246078 h 261709"/>
              <a:gd name="connsiteX21" fmla="*/ 32628 w 152839"/>
              <a:gd name="connsiteY21" fmla="*/ 247916 h 261709"/>
              <a:gd name="connsiteX22" fmla="*/ 35191 w 152839"/>
              <a:gd name="connsiteY22" fmla="*/ 250040 h 261709"/>
              <a:gd name="connsiteX23" fmla="*/ 36008 w 152839"/>
              <a:gd name="connsiteY23" fmla="*/ 250770 h 261709"/>
              <a:gd name="connsiteX24" fmla="*/ 35219 w 152839"/>
              <a:gd name="connsiteY24" fmla="*/ 253661 h 261709"/>
              <a:gd name="connsiteX25" fmla="*/ 38049 w 152839"/>
              <a:gd name="connsiteY25" fmla="*/ 258893 h 261709"/>
              <a:gd name="connsiteX26" fmla="*/ 39623 w 152839"/>
              <a:gd name="connsiteY26" fmla="*/ 259025 h 261709"/>
              <a:gd name="connsiteX27" fmla="*/ 40467 w 152839"/>
              <a:gd name="connsiteY27" fmla="*/ 261657 h 261709"/>
              <a:gd name="connsiteX28" fmla="*/ 41683 w 152839"/>
              <a:gd name="connsiteY28" fmla="*/ 262287 h 261709"/>
              <a:gd name="connsiteX29" fmla="*/ 44114 w 152839"/>
              <a:gd name="connsiteY29" fmla="*/ 260382 h 261709"/>
              <a:gd name="connsiteX30" fmla="*/ 44010 w 152839"/>
              <a:gd name="connsiteY30" fmla="*/ 258344 h 261709"/>
              <a:gd name="connsiteX31" fmla="*/ 45788 w 152839"/>
              <a:gd name="connsiteY31" fmla="*/ 256506 h 261709"/>
              <a:gd name="connsiteX32" fmla="*/ 44459 w 152839"/>
              <a:gd name="connsiteY32" fmla="*/ 255408 h 261709"/>
              <a:gd name="connsiteX33" fmla="*/ 44259 w 152839"/>
              <a:gd name="connsiteY33" fmla="*/ 252186 h 261709"/>
              <a:gd name="connsiteX34" fmla="*/ 46632 w 152839"/>
              <a:gd name="connsiteY34" fmla="*/ 248379 h 261709"/>
              <a:gd name="connsiteX35" fmla="*/ 48070 w 152839"/>
              <a:gd name="connsiteY35" fmla="*/ 247068 h 261709"/>
              <a:gd name="connsiteX36" fmla="*/ 50184 w 152839"/>
              <a:gd name="connsiteY36" fmla="*/ 246124 h 261709"/>
              <a:gd name="connsiteX37" fmla="*/ 51971 w 152839"/>
              <a:gd name="connsiteY37" fmla="*/ 247281 h 261709"/>
              <a:gd name="connsiteX38" fmla="*/ 53069 w 152839"/>
              <a:gd name="connsiteY38" fmla="*/ 247703 h 261709"/>
              <a:gd name="connsiteX39" fmla="*/ 53454 w 152839"/>
              <a:gd name="connsiteY39" fmla="*/ 248924 h 261709"/>
              <a:gd name="connsiteX40" fmla="*/ 54933 w 152839"/>
              <a:gd name="connsiteY40" fmla="*/ 248220 h 261709"/>
              <a:gd name="connsiteX41" fmla="*/ 55287 w 152839"/>
              <a:gd name="connsiteY41" fmla="*/ 250294 h 261709"/>
              <a:gd name="connsiteX42" fmla="*/ 57473 w 152839"/>
              <a:gd name="connsiteY42" fmla="*/ 251506 h 261709"/>
              <a:gd name="connsiteX43" fmla="*/ 61574 w 152839"/>
              <a:gd name="connsiteY43" fmla="*/ 251279 h 261709"/>
              <a:gd name="connsiteX44" fmla="*/ 62132 w 152839"/>
              <a:gd name="connsiteY44" fmla="*/ 254401 h 261709"/>
              <a:gd name="connsiteX45" fmla="*/ 64559 w 152839"/>
              <a:gd name="connsiteY45" fmla="*/ 256152 h 261709"/>
              <a:gd name="connsiteX46" fmla="*/ 66133 w 152839"/>
              <a:gd name="connsiteY46" fmla="*/ 256012 h 261709"/>
              <a:gd name="connsiteX47" fmla="*/ 67653 w 152839"/>
              <a:gd name="connsiteY47" fmla="*/ 254219 h 261709"/>
              <a:gd name="connsiteX48" fmla="*/ 70873 w 152839"/>
              <a:gd name="connsiteY48" fmla="*/ 253085 h 261709"/>
              <a:gd name="connsiteX49" fmla="*/ 72475 w 152839"/>
              <a:gd name="connsiteY49" fmla="*/ 252427 h 261709"/>
              <a:gd name="connsiteX50" fmla="*/ 74952 w 152839"/>
              <a:gd name="connsiteY50" fmla="*/ 248842 h 261709"/>
              <a:gd name="connsiteX51" fmla="*/ 74711 w 152839"/>
              <a:gd name="connsiteY51" fmla="*/ 247934 h 261709"/>
              <a:gd name="connsiteX52" fmla="*/ 76830 w 152839"/>
              <a:gd name="connsiteY52" fmla="*/ 246450 h 261709"/>
              <a:gd name="connsiteX53" fmla="*/ 77351 w 152839"/>
              <a:gd name="connsiteY53" fmla="*/ 245148 h 261709"/>
              <a:gd name="connsiteX54" fmla="*/ 76344 w 152839"/>
              <a:gd name="connsiteY54" fmla="*/ 243560 h 261709"/>
              <a:gd name="connsiteX55" fmla="*/ 78767 w 152839"/>
              <a:gd name="connsiteY55" fmla="*/ 242017 h 261709"/>
              <a:gd name="connsiteX56" fmla="*/ 79356 w 152839"/>
              <a:gd name="connsiteY56" fmla="*/ 239748 h 261709"/>
              <a:gd name="connsiteX57" fmla="*/ 78630 w 152839"/>
              <a:gd name="connsiteY57" fmla="*/ 239004 h 261709"/>
              <a:gd name="connsiteX58" fmla="*/ 79701 w 152839"/>
              <a:gd name="connsiteY58" fmla="*/ 237175 h 261709"/>
              <a:gd name="connsiteX59" fmla="*/ 83743 w 152839"/>
              <a:gd name="connsiteY59" fmla="*/ 236830 h 261709"/>
              <a:gd name="connsiteX60" fmla="*/ 85734 w 152839"/>
              <a:gd name="connsiteY60" fmla="*/ 238255 h 261709"/>
              <a:gd name="connsiteX61" fmla="*/ 86914 w 152839"/>
              <a:gd name="connsiteY61" fmla="*/ 236894 h 261709"/>
              <a:gd name="connsiteX62" fmla="*/ 89712 w 152839"/>
              <a:gd name="connsiteY62" fmla="*/ 236236 h 261709"/>
              <a:gd name="connsiteX63" fmla="*/ 90143 w 152839"/>
              <a:gd name="connsiteY63" fmla="*/ 235496 h 261709"/>
              <a:gd name="connsiteX64" fmla="*/ 94045 w 152839"/>
              <a:gd name="connsiteY64" fmla="*/ 234389 h 261709"/>
              <a:gd name="connsiteX65" fmla="*/ 97070 w 152839"/>
              <a:gd name="connsiteY65" fmla="*/ 232038 h 261709"/>
              <a:gd name="connsiteX66" fmla="*/ 102278 w 152839"/>
              <a:gd name="connsiteY66" fmla="*/ 224274 h 261709"/>
              <a:gd name="connsiteX67" fmla="*/ 103199 w 152839"/>
              <a:gd name="connsiteY67" fmla="*/ 222105 h 261709"/>
              <a:gd name="connsiteX68" fmla="*/ 102781 w 152839"/>
              <a:gd name="connsiteY68" fmla="*/ 218570 h 261709"/>
              <a:gd name="connsiteX69" fmla="*/ 105902 w 152839"/>
              <a:gd name="connsiteY69" fmla="*/ 215289 h 261709"/>
              <a:gd name="connsiteX70" fmla="*/ 108756 w 152839"/>
              <a:gd name="connsiteY70" fmla="*/ 209095 h 261709"/>
              <a:gd name="connsiteX71" fmla="*/ 108560 w 152839"/>
              <a:gd name="connsiteY71" fmla="*/ 206295 h 261709"/>
              <a:gd name="connsiteX72" fmla="*/ 106007 w 152839"/>
              <a:gd name="connsiteY72" fmla="*/ 204081 h 261709"/>
              <a:gd name="connsiteX73" fmla="*/ 107717 w 152839"/>
              <a:gd name="connsiteY73" fmla="*/ 200750 h 261709"/>
              <a:gd name="connsiteX74" fmla="*/ 106274 w 152839"/>
              <a:gd name="connsiteY74" fmla="*/ 200296 h 261709"/>
              <a:gd name="connsiteX75" fmla="*/ 105594 w 152839"/>
              <a:gd name="connsiteY75" fmla="*/ 199352 h 261709"/>
              <a:gd name="connsiteX76" fmla="*/ 106061 w 152839"/>
              <a:gd name="connsiteY76" fmla="*/ 195768 h 261709"/>
              <a:gd name="connsiteX77" fmla="*/ 107336 w 152839"/>
              <a:gd name="connsiteY77" fmla="*/ 192773 h 261709"/>
              <a:gd name="connsiteX78" fmla="*/ 105607 w 152839"/>
              <a:gd name="connsiteY78" fmla="*/ 192632 h 261709"/>
              <a:gd name="connsiteX79" fmla="*/ 104805 w 152839"/>
              <a:gd name="connsiteY79" fmla="*/ 191321 h 261709"/>
              <a:gd name="connsiteX80" fmla="*/ 104206 w 152839"/>
              <a:gd name="connsiteY80" fmla="*/ 186388 h 261709"/>
              <a:gd name="connsiteX81" fmla="*/ 105639 w 152839"/>
              <a:gd name="connsiteY81" fmla="*/ 183593 h 261709"/>
              <a:gd name="connsiteX82" fmla="*/ 105880 w 152839"/>
              <a:gd name="connsiteY82" fmla="*/ 181877 h 261709"/>
              <a:gd name="connsiteX83" fmla="*/ 105920 w 152839"/>
              <a:gd name="connsiteY83" fmla="*/ 178832 h 261709"/>
              <a:gd name="connsiteX84" fmla="*/ 107327 w 152839"/>
              <a:gd name="connsiteY84" fmla="*/ 177857 h 261709"/>
              <a:gd name="connsiteX85" fmla="*/ 108719 w 152839"/>
              <a:gd name="connsiteY85" fmla="*/ 174381 h 261709"/>
              <a:gd name="connsiteX86" fmla="*/ 102378 w 152839"/>
              <a:gd name="connsiteY86" fmla="*/ 170869 h 261709"/>
              <a:gd name="connsiteX87" fmla="*/ 103689 w 152839"/>
              <a:gd name="connsiteY87" fmla="*/ 169181 h 261709"/>
              <a:gd name="connsiteX88" fmla="*/ 102491 w 152839"/>
              <a:gd name="connsiteY88" fmla="*/ 167787 h 261709"/>
              <a:gd name="connsiteX89" fmla="*/ 104188 w 152839"/>
              <a:gd name="connsiteY89" fmla="*/ 167052 h 261709"/>
              <a:gd name="connsiteX90" fmla="*/ 103779 w 152839"/>
              <a:gd name="connsiteY90" fmla="*/ 166272 h 261709"/>
              <a:gd name="connsiteX91" fmla="*/ 105526 w 152839"/>
              <a:gd name="connsiteY91" fmla="*/ 165741 h 261709"/>
              <a:gd name="connsiteX92" fmla="*/ 107091 w 152839"/>
              <a:gd name="connsiteY92" fmla="*/ 161639 h 261709"/>
              <a:gd name="connsiteX93" fmla="*/ 109214 w 152839"/>
              <a:gd name="connsiteY93" fmla="*/ 161262 h 261709"/>
              <a:gd name="connsiteX94" fmla="*/ 111042 w 152839"/>
              <a:gd name="connsiteY94" fmla="*/ 158548 h 261709"/>
              <a:gd name="connsiteX95" fmla="*/ 107871 w 152839"/>
              <a:gd name="connsiteY95" fmla="*/ 152985 h 261709"/>
              <a:gd name="connsiteX96" fmla="*/ 107449 w 152839"/>
              <a:gd name="connsiteY96" fmla="*/ 152899 h 261709"/>
              <a:gd name="connsiteX97" fmla="*/ 107386 w 152839"/>
              <a:gd name="connsiteY97" fmla="*/ 151764 h 261709"/>
              <a:gd name="connsiteX98" fmla="*/ 108520 w 152839"/>
              <a:gd name="connsiteY98" fmla="*/ 149405 h 261709"/>
              <a:gd name="connsiteX99" fmla="*/ 109985 w 152839"/>
              <a:gd name="connsiteY99" fmla="*/ 142916 h 261709"/>
              <a:gd name="connsiteX100" fmla="*/ 115247 w 152839"/>
              <a:gd name="connsiteY100" fmla="*/ 137066 h 261709"/>
              <a:gd name="connsiteX101" fmla="*/ 116549 w 152839"/>
              <a:gd name="connsiteY101" fmla="*/ 134652 h 261709"/>
              <a:gd name="connsiteX102" fmla="*/ 115823 w 152839"/>
              <a:gd name="connsiteY102" fmla="*/ 133078 h 261709"/>
              <a:gd name="connsiteX103" fmla="*/ 117211 w 152839"/>
              <a:gd name="connsiteY103" fmla="*/ 131449 h 261709"/>
              <a:gd name="connsiteX104" fmla="*/ 121920 w 152839"/>
              <a:gd name="connsiteY104" fmla="*/ 131716 h 261709"/>
              <a:gd name="connsiteX105" fmla="*/ 128103 w 152839"/>
              <a:gd name="connsiteY105" fmla="*/ 116841 h 261709"/>
              <a:gd name="connsiteX106" fmla="*/ 133233 w 152839"/>
              <a:gd name="connsiteY106" fmla="*/ 116179 h 261709"/>
              <a:gd name="connsiteX107" fmla="*/ 134540 w 152839"/>
              <a:gd name="connsiteY107" fmla="*/ 117118 h 261709"/>
              <a:gd name="connsiteX108" fmla="*/ 135574 w 152839"/>
              <a:gd name="connsiteY108" fmla="*/ 120213 h 261709"/>
              <a:gd name="connsiteX109" fmla="*/ 140196 w 152839"/>
              <a:gd name="connsiteY109" fmla="*/ 118933 h 261709"/>
              <a:gd name="connsiteX110" fmla="*/ 142405 w 152839"/>
              <a:gd name="connsiteY110" fmla="*/ 119909 h 261709"/>
              <a:gd name="connsiteX111" fmla="*/ 144887 w 152839"/>
              <a:gd name="connsiteY111" fmla="*/ 118021 h 261709"/>
              <a:gd name="connsiteX112" fmla="*/ 145504 w 152839"/>
              <a:gd name="connsiteY112" fmla="*/ 114287 h 261709"/>
              <a:gd name="connsiteX113" fmla="*/ 146447 w 152839"/>
              <a:gd name="connsiteY113" fmla="*/ 108655 h 261709"/>
              <a:gd name="connsiteX114" fmla="*/ 144800 w 152839"/>
              <a:gd name="connsiteY114" fmla="*/ 106568 h 261709"/>
              <a:gd name="connsiteX115" fmla="*/ 146665 w 152839"/>
              <a:gd name="connsiteY115" fmla="*/ 106064 h 261709"/>
              <a:gd name="connsiteX116" fmla="*/ 147078 w 152839"/>
              <a:gd name="connsiteY116" fmla="*/ 103949 h 261709"/>
              <a:gd name="connsiteX117" fmla="*/ 152893 w 152839"/>
              <a:gd name="connsiteY117" fmla="*/ 98486 h 261709"/>
              <a:gd name="connsiteX118" fmla="*/ 153183 w 152839"/>
              <a:gd name="connsiteY118" fmla="*/ 88684 h 261709"/>
              <a:gd name="connsiteX119" fmla="*/ 150784 w 152839"/>
              <a:gd name="connsiteY119" fmla="*/ 87858 h 261709"/>
              <a:gd name="connsiteX120" fmla="*/ 150557 w 152839"/>
              <a:gd name="connsiteY120" fmla="*/ 86125 h 261709"/>
              <a:gd name="connsiteX121" fmla="*/ 148683 w 152839"/>
              <a:gd name="connsiteY121" fmla="*/ 84555 h 261709"/>
              <a:gd name="connsiteX122" fmla="*/ 149046 w 152839"/>
              <a:gd name="connsiteY122" fmla="*/ 81832 h 261709"/>
              <a:gd name="connsiteX123" fmla="*/ 148253 w 152839"/>
              <a:gd name="connsiteY123" fmla="*/ 81020 h 261709"/>
              <a:gd name="connsiteX124" fmla="*/ 146492 w 152839"/>
              <a:gd name="connsiteY124" fmla="*/ 79114 h 261709"/>
              <a:gd name="connsiteX125" fmla="*/ 144977 w 152839"/>
              <a:gd name="connsiteY125" fmla="*/ 80144 h 261709"/>
              <a:gd name="connsiteX126" fmla="*/ 142791 w 152839"/>
              <a:gd name="connsiteY126" fmla="*/ 79277 h 261709"/>
              <a:gd name="connsiteX127" fmla="*/ 140668 w 152839"/>
              <a:gd name="connsiteY127" fmla="*/ 79844 h 261709"/>
              <a:gd name="connsiteX128" fmla="*/ 139724 w 152839"/>
              <a:gd name="connsiteY128" fmla="*/ 76087 h 261709"/>
              <a:gd name="connsiteX129" fmla="*/ 137756 w 152839"/>
              <a:gd name="connsiteY129" fmla="*/ 75030 h 261709"/>
              <a:gd name="connsiteX130" fmla="*/ 138472 w 152839"/>
              <a:gd name="connsiteY130" fmla="*/ 68995 h 261709"/>
              <a:gd name="connsiteX131" fmla="*/ 136785 w 152839"/>
              <a:gd name="connsiteY131" fmla="*/ 66603 h 261709"/>
              <a:gd name="connsiteX132" fmla="*/ 137161 w 152839"/>
              <a:gd name="connsiteY132" fmla="*/ 65060 h 261709"/>
              <a:gd name="connsiteX133" fmla="*/ 135737 w 152839"/>
              <a:gd name="connsiteY133" fmla="*/ 63908 h 261709"/>
              <a:gd name="connsiteX134" fmla="*/ 133882 w 152839"/>
              <a:gd name="connsiteY134" fmla="*/ 59851 h 261709"/>
              <a:gd name="connsiteX135" fmla="*/ 135002 w 152839"/>
              <a:gd name="connsiteY135" fmla="*/ 58639 h 261709"/>
              <a:gd name="connsiteX136" fmla="*/ 135379 w 152839"/>
              <a:gd name="connsiteY136" fmla="*/ 55449 h 261709"/>
              <a:gd name="connsiteX137" fmla="*/ 132798 w 152839"/>
              <a:gd name="connsiteY137" fmla="*/ 52486 h 261709"/>
              <a:gd name="connsiteX138" fmla="*/ 132911 w 152839"/>
              <a:gd name="connsiteY138" fmla="*/ 50430 h 261709"/>
              <a:gd name="connsiteX139" fmla="*/ 134295 w 152839"/>
              <a:gd name="connsiteY139" fmla="*/ 49432 h 261709"/>
              <a:gd name="connsiteX140" fmla="*/ 133301 w 152839"/>
              <a:gd name="connsiteY140" fmla="*/ 46973 h 261709"/>
              <a:gd name="connsiteX141" fmla="*/ 133814 w 152839"/>
              <a:gd name="connsiteY141" fmla="*/ 44350 h 261709"/>
              <a:gd name="connsiteX142" fmla="*/ 130076 w 152839"/>
              <a:gd name="connsiteY142" fmla="*/ 42997 h 261709"/>
              <a:gd name="connsiteX143" fmla="*/ 128438 w 152839"/>
              <a:gd name="connsiteY143" fmla="*/ 41495 h 261709"/>
              <a:gd name="connsiteX144" fmla="*/ 125435 w 152839"/>
              <a:gd name="connsiteY144" fmla="*/ 40248 h 261709"/>
              <a:gd name="connsiteX145" fmla="*/ 122664 w 152839"/>
              <a:gd name="connsiteY145" fmla="*/ 41582 h 261709"/>
              <a:gd name="connsiteX146" fmla="*/ 121325 w 152839"/>
              <a:gd name="connsiteY146" fmla="*/ 39698 h 261709"/>
              <a:gd name="connsiteX147" fmla="*/ 120187 w 152839"/>
              <a:gd name="connsiteY147" fmla="*/ 39866 h 261709"/>
              <a:gd name="connsiteX148" fmla="*/ 119370 w 152839"/>
              <a:gd name="connsiteY148" fmla="*/ 40375 h 261709"/>
              <a:gd name="connsiteX149" fmla="*/ 116145 w 152839"/>
              <a:gd name="connsiteY149" fmla="*/ 37833 h 261709"/>
              <a:gd name="connsiteX150" fmla="*/ 115583 w 152839"/>
              <a:gd name="connsiteY150" fmla="*/ 31576 h 261709"/>
              <a:gd name="connsiteX151" fmla="*/ 110098 w 152839"/>
              <a:gd name="connsiteY151" fmla="*/ 31594 h 261709"/>
              <a:gd name="connsiteX152" fmla="*/ 112811 w 152839"/>
              <a:gd name="connsiteY152" fmla="*/ 27977 h 261709"/>
              <a:gd name="connsiteX153" fmla="*/ 112575 w 152839"/>
              <a:gd name="connsiteY153" fmla="*/ 25999 h 261709"/>
              <a:gd name="connsiteX154" fmla="*/ 116190 w 152839"/>
              <a:gd name="connsiteY154" fmla="*/ 23331 h 261709"/>
              <a:gd name="connsiteX155" fmla="*/ 118917 w 152839"/>
              <a:gd name="connsiteY155" fmla="*/ 19346 h 261709"/>
              <a:gd name="connsiteX156" fmla="*/ 119048 w 152839"/>
              <a:gd name="connsiteY156" fmla="*/ 17046 h 261709"/>
              <a:gd name="connsiteX157" fmla="*/ 116966 w 152839"/>
              <a:gd name="connsiteY157" fmla="*/ 14042 h 261709"/>
              <a:gd name="connsiteX158" fmla="*/ 111545 w 152839"/>
              <a:gd name="connsiteY158" fmla="*/ 16088 h 261709"/>
              <a:gd name="connsiteX159" fmla="*/ 110588 w 152839"/>
              <a:gd name="connsiteY159" fmla="*/ 14936 h 261709"/>
              <a:gd name="connsiteX160" fmla="*/ 112035 w 152839"/>
              <a:gd name="connsiteY160" fmla="*/ 13093 h 261709"/>
              <a:gd name="connsiteX161" fmla="*/ 111192 w 152839"/>
              <a:gd name="connsiteY161" fmla="*/ 11455 h 261709"/>
              <a:gd name="connsiteX162" fmla="*/ 113555 w 152839"/>
              <a:gd name="connsiteY162" fmla="*/ 8664 h 261709"/>
              <a:gd name="connsiteX163" fmla="*/ 110139 w 152839"/>
              <a:gd name="connsiteY163" fmla="*/ 5134 h 261709"/>
              <a:gd name="connsiteX164" fmla="*/ 110280 w 152839"/>
              <a:gd name="connsiteY164" fmla="*/ 3037 h 261709"/>
              <a:gd name="connsiteX165" fmla="*/ 107907 w 152839"/>
              <a:gd name="connsiteY165" fmla="*/ 3886 h 261709"/>
              <a:gd name="connsiteX166" fmla="*/ 107209 w 152839"/>
              <a:gd name="connsiteY166" fmla="*/ 2021 h 261709"/>
              <a:gd name="connsiteX167" fmla="*/ 107966 w 152839"/>
              <a:gd name="connsiteY167" fmla="*/ 578 h 261709"/>
              <a:gd name="connsiteX168" fmla="*/ 100450 w 152839"/>
              <a:gd name="connsiteY168" fmla="*/ 1159 h 261709"/>
              <a:gd name="connsiteX169" fmla="*/ 93967 w 152839"/>
              <a:gd name="connsiteY169" fmla="*/ 3482 h 261709"/>
              <a:gd name="connsiteX170" fmla="*/ 92493 w 152839"/>
              <a:gd name="connsiteY170" fmla="*/ 2538 h 261709"/>
              <a:gd name="connsiteX171" fmla="*/ 90887 w 152839"/>
              <a:gd name="connsiteY171" fmla="*/ 2053 h 261709"/>
              <a:gd name="connsiteX172" fmla="*/ 88719 w 152839"/>
              <a:gd name="connsiteY172" fmla="*/ 14613 h 261709"/>
              <a:gd name="connsiteX173" fmla="*/ 79075 w 152839"/>
              <a:gd name="connsiteY173" fmla="*/ 19324 h 261709"/>
              <a:gd name="connsiteX174" fmla="*/ 72089 w 152839"/>
              <a:gd name="connsiteY174" fmla="*/ 22899 h 261709"/>
              <a:gd name="connsiteX175" fmla="*/ 60431 w 152839"/>
              <a:gd name="connsiteY175" fmla="*/ 23644 h 261709"/>
              <a:gd name="connsiteX176" fmla="*/ 60404 w 152839"/>
              <a:gd name="connsiteY176" fmla="*/ 23889 h 261709"/>
              <a:gd name="connsiteX177" fmla="*/ 51059 w 152839"/>
              <a:gd name="connsiteY177" fmla="*/ 24701 h 261709"/>
              <a:gd name="connsiteX178" fmla="*/ 16262 w 152839"/>
              <a:gd name="connsiteY178" fmla="*/ 57763 h 261709"/>
              <a:gd name="connsiteX179" fmla="*/ 14502 w 152839"/>
              <a:gd name="connsiteY179" fmla="*/ 73823 h 261709"/>
              <a:gd name="connsiteX180" fmla="*/ 13032 w 152839"/>
              <a:gd name="connsiteY180" fmla="*/ 87232 h 261709"/>
              <a:gd name="connsiteX181" fmla="*/ 8396 w 152839"/>
              <a:gd name="connsiteY181" fmla="*/ 99371 h 261709"/>
              <a:gd name="connsiteX182" fmla="*/ 344 w 152839"/>
              <a:gd name="connsiteY182" fmla="*/ 120068 h 261709"/>
              <a:gd name="connsiteX183" fmla="*/ 2603 w 152839"/>
              <a:gd name="connsiteY183" fmla="*/ 125708 h 261709"/>
              <a:gd name="connsiteX184" fmla="*/ 12819 w 152839"/>
              <a:gd name="connsiteY184" fmla="*/ 150689 h 261709"/>
              <a:gd name="connsiteX185" fmla="*/ 14915 w 152839"/>
              <a:gd name="connsiteY185" fmla="*/ 159188 h 261709"/>
              <a:gd name="connsiteX186" fmla="*/ 23905 w 152839"/>
              <a:gd name="connsiteY186" fmla="*/ 180475 h 261709"/>
              <a:gd name="connsiteX187" fmla="*/ 26650 w 152839"/>
              <a:gd name="connsiteY187" fmla="*/ 187522 h 261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152839" h="261709">
                <a:moveTo>
                  <a:pt x="26650" y="187522"/>
                </a:moveTo>
                <a:lnTo>
                  <a:pt x="27249" y="189120"/>
                </a:lnTo>
                <a:lnTo>
                  <a:pt x="27285" y="190767"/>
                </a:lnTo>
                <a:lnTo>
                  <a:pt x="24413" y="192478"/>
                </a:lnTo>
                <a:lnTo>
                  <a:pt x="26164" y="193971"/>
                </a:lnTo>
                <a:lnTo>
                  <a:pt x="24581" y="195391"/>
                </a:lnTo>
                <a:lnTo>
                  <a:pt x="24531" y="196784"/>
                </a:lnTo>
                <a:lnTo>
                  <a:pt x="26872" y="198023"/>
                </a:lnTo>
                <a:lnTo>
                  <a:pt x="25960" y="198631"/>
                </a:lnTo>
                <a:lnTo>
                  <a:pt x="26164" y="200900"/>
                </a:lnTo>
                <a:lnTo>
                  <a:pt x="25048" y="203754"/>
                </a:lnTo>
                <a:lnTo>
                  <a:pt x="25212" y="207189"/>
                </a:lnTo>
                <a:lnTo>
                  <a:pt x="26468" y="210139"/>
                </a:lnTo>
                <a:lnTo>
                  <a:pt x="17668" y="216024"/>
                </a:lnTo>
                <a:lnTo>
                  <a:pt x="20680" y="220735"/>
                </a:lnTo>
                <a:lnTo>
                  <a:pt x="25434" y="230160"/>
                </a:lnTo>
                <a:lnTo>
                  <a:pt x="24686" y="232138"/>
                </a:lnTo>
                <a:lnTo>
                  <a:pt x="25266" y="234130"/>
                </a:lnTo>
                <a:lnTo>
                  <a:pt x="28097" y="236259"/>
                </a:lnTo>
                <a:lnTo>
                  <a:pt x="29394" y="240193"/>
                </a:lnTo>
                <a:lnTo>
                  <a:pt x="32701" y="246078"/>
                </a:lnTo>
                <a:lnTo>
                  <a:pt x="32628" y="247916"/>
                </a:lnTo>
                <a:lnTo>
                  <a:pt x="35191" y="250040"/>
                </a:lnTo>
                <a:lnTo>
                  <a:pt x="36008" y="250770"/>
                </a:lnTo>
                <a:lnTo>
                  <a:pt x="35219" y="253661"/>
                </a:lnTo>
                <a:lnTo>
                  <a:pt x="38049" y="258893"/>
                </a:lnTo>
                <a:lnTo>
                  <a:pt x="39623" y="259025"/>
                </a:lnTo>
                <a:lnTo>
                  <a:pt x="40467" y="261657"/>
                </a:lnTo>
                <a:lnTo>
                  <a:pt x="41683" y="262287"/>
                </a:lnTo>
                <a:lnTo>
                  <a:pt x="44114" y="260382"/>
                </a:lnTo>
                <a:lnTo>
                  <a:pt x="44010" y="258344"/>
                </a:lnTo>
                <a:lnTo>
                  <a:pt x="45788" y="256506"/>
                </a:lnTo>
                <a:lnTo>
                  <a:pt x="44459" y="255408"/>
                </a:lnTo>
                <a:lnTo>
                  <a:pt x="44259" y="252186"/>
                </a:lnTo>
                <a:lnTo>
                  <a:pt x="46632" y="248379"/>
                </a:lnTo>
                <a:lnTo>
                  <a:pt x="48070" y="247068"/>
                </a:lnTo>
                <a:lnTo>
                  <a:pt x="50184" y="246124"/>
                </a:lnTo>
                <a:lnTo>
                  <a:pt x="51971" y="247281"/>
                </a:lnTo>
                <a:lnTo>
                  <a:pt x="53069" y="247703"/>
                </a:lnTo>
                <a:lnTo>
                  <a:pt x="53454" y="248924"/>
                </a:lnTo>
                <a:lnTo>
                  <a:pt x="54933" y="248220"/>
                </a:lnTo>
                <a:lnTo>
                  <a:pt x="55287" y="250294"/>
                </a:lnTo>
                <a:lnTo>
                  <a:pt x="57473" y="251506"/>
                </a:lnTo>
                <a:lnTo>
                  <a:pt x="61574" y="251279"/>
                </a:lnTo>
                <a:lnTo>
                  <a:pt x="62132" y="254401"/>
                </a:lnTo>
                <a:lnTo>
                  <a:pt x="64559" y="256152"/>
                </a:lnTo>
                <a:lnTo>
                  <a:pt x="66133" y="256012"/>
                </a:lnTo>
                <a:lnTo>
                  <a:pt x="67653" y="254219"/>
                </a:lnTo>
                <a:lnTo>
                  <a:pt x="70873" y="253085"/>
                </a:lnTo>
                <a:lnTo>
                  <a:pt x="72475" y="252427"/>
                </a:lnTo>
                <a:lnTo>
                  <a:pt x="74952" y="248842"/>
                </a:lnTo>
                <a:lnTo>
                  <a:pt x="74711" y="247934"/>
                </a:lnTo>
                <a:lnTo>
                  <a:pt x="76830" y="246450"/>
                </a:lnTo>
                <a:lnTo>
                  <a:pt x="77351" y="245148"/>
                </a:lnTo>
                <a:lnTo>
                  <a:pt x="76344" y="243560"/>
                </a:lnTo>
                <a:lnTo>
                  <a:pt x="78767" y="242017"/>
                </a:lnTo>
                <a:lnTo>
                  <a:pt x="79356" y="239748"/>
                </a:lnTo>
                <a:lnTo>
                  <a:pt x="78630" y="239004"/>
                </a:lnTo>
                <a:lnTo>
                  <a:pt x="79701" y="237175"/>
                </a:lnTo>
                <a:lnTo>
                  <a:pt x="83743" y="236830"/>
                </a:lnTo>
                <a:lnTo>
                  <a:pt x="85734" y="238255"/>
                </a:lnTo>
                <a:lnTo>
                  <a:pt x="86914" y="236894"/>
                </a:lnTo>
                <a:lnTo>
                  <a:pt x="89712" y="236236"/>
                </a:lnTo>
                <a:lnTo>
                  <a:pt x="90143" y="235496"/>
                </a:lnTo>
                <a:lnTo>
                  <a:pt x="94045" y="234389"/>
                </a:lnTo>
                <a:lnTo>
                  <a:pt x="97070" y="232038"/>
                </a:lnTo>
                <a:lnTo>
                  <a:pt x="102278" y="224274"/>
                </a:lnTo>
                <a:lnTo>
                  <a:pt x="103199" y="222105"/>
                </a:lnTo>
                <a:lnTo>
                  <a:pt x="102781" y="218570"/>
                </a:lnTo>
                <a:lnTo>
                  <a:pt x="105902" y="215289"/>
                </a:lnTo>
                <a:lnTo>
                  <a:pt x="108756" y="209095"/>
                </a:lnTo>
                <a:lnTo>
                  <a:pt x="108560" y="206295"/>
                </a:lnTo>
                <a:lnTo>
                  <a:pt x="106007" y="204081"/>
                </a:lnTo>
                <a:lnTo>
                  <a:pt x="107717" y="200750"/>
                </a:lnTo>
                <a:lnTo>
                  <a:pt x="106274" y="200296"/>
                </a:lnTo>
                <a:lnTo>
                  <a:pt x="105594" y="199352"/>
                </a:lnTo>
                <a:lnTo>
                  <a:pt x="106061" y="195768"/>
                </a:lnTo>
                <a:lnTo>
                  <a:pt x="107336" y="192773"/>
                </a:lnTo>
                <a:lnTo>
                  <a:pt x="105607" y="192632"/>
                </a:lnTo>
                <a:lnTo>
                  <a:pt x="104805" y="191321"/>
                </a:lnTo>
                <a:lnTo>
                  <a:pt x="104206" y="186388"/>
                </a:lnTo>
                <a:lnTo>
                  <a:pt x="105639" y="183593"/>
                </a:lnTo>
                <a:lnTo>
                  <a:pt x="105880" y="181877"/>
                </a:lnTo>
                <a:lnTo>
                  <a:pt x="105920" y="178832"/>
                </a:lnTo>
                <a:lnTo>
                  <a:pt x="107327" y="177857"/>
                </a:lnTo>
                <a:lnTo>
                  <a:pt x="108719" y="174381"/>
                </a:lnTo>
                <a:lnTo>
                  <a:pt x="102378" y="170869"/>
                </a:lnTo>
                <a:lnTo>
                  <a:pt x="103689" y="169181"/>
                </a:lnTo>
                <a:lnTo>
                  <a:pt x="102491" y="167787"/>
                </a:lnTo>
                <a:lnTo>
                  <a:pt x="104188" y="167052"/>
                </a:lnTo>
                <a:lnTo>
                  <a:pt x="103779" y="166272"/>
                </a:lnTo>
                <a:lnTo>
                  <a:pt x="105526" y="165741"/>
                </a:lnTo>
                <a:lnTo>
                  <a:pt x="107091" y="161639"/>
                </a:lnTo>
                <a:lnTo>
                  <a:pt x="109214" y="161262"/>
                </a:lnTo>
                <a:lnTo>
                  <a:pt x="111042" y="158548"/>
                </a:lnTo>
                <a:lnTo>
                  <a:pt x="107871" y="152985"/>
                </a:lnTo>
                <a:lnTo>
                  <a:pt x="107449" y="152899"/>
                </a:lnTo>
                <a:lnTo>
                  <a:pt x="107386" y="151764"/>
                </a:lnTo>
                <a:lnTo>
                  <a:pt x="108520" y="149405"/>
                </a:lnTo>
                <a:lnTo>
                  <a:pt x="109985" y="142916"/>
                </a:lnTo>
                <a:lnTo>
                  <a:pt x="115247" y="137066"/>
                </a:lnTo>
                <a:lnTo>
                  <a:pt x="116549" y="134652"/>
                </a:lnTo>
                <a:lnTo>
                  <a:pt x="115823" y="133078"/>
                </a:lnTo>
                <a:lnTo>
                  <a:pt x="117211" y="131449"/>
                </a:lnTo>
                <a:lnTo>
                  <a:pt x="121920" y="131716"/>
                </a:lnTo>
                <a:lnTo>
                  <a:pt x="128103" y="116841"/>
                </a:lnTo>
                <a:lnTo>
                  <a:pt x="133233" y="116179"/>
                </a:lnTo>
                <a:lnTo>
                  <a:pt x="134540" y="117118"/>
                </a:lnTo>
                <a:lnTo>
                  <a:pt x="135574" y="120213"/>
                </a:lnTo>
                <a:lnTo>
                  <a:pt x="140196" y="118933"/>
                </a:lnTo>
                <a:lnTo>
                  <a:pt x="142405" y="119909"/>
                </a:lnTo>
                <a:lnTo>
                  <a:pt x="144887" y="118021"/>
                </a:lnTo>
                <a:lnTo>
                  <a:pt x="145504" y="114287"/>
                </a:lnTo>
                <a:lnTo>
                  <a:pt x="146447" y="108655"/>
                </a:lnTo>
                <a:lnTo>
                  <a:pt x="144800" y="106568"/>
                </a:lnTo>
                <a:lnTo>
                  <a:pt x="146665" y="106064"/>
                </a:lnTo>
                <a:lnTo>
                  <a:pt x="147078" y="103949"/>
                </a:lnTo>
                <a:lnTo>
                  <a:pt x="152893" y="98486"/>
                </a:lnTo>
                <a:lnTo>
                  <a:pt x="153183" y="88684"/>
                </a:lnTo>
                <a:lnTo>
                  <a:pt x="150784" y="87858"/>
                </a:lnTo>
                <a:lnTo>
                  <a:pt x="150557" y="86125"/>
                </a:lnTo>
                <a:lnTo>
                  <a:pt x="148683" y="84555"/>
                </a:lnTo>
                <a:lnTo>
                  <a:pt x="149046" y="81832"/>
                </a:lnTo>
                <a:lnTo>
                  <a:pt x="148253" y="81020"/>
                </a:lnTo>
                <a:lnTo>
                  <a:pt x="146492" y="79114"/>
                </a:lnTo>
                <a:lnTo>
                  <a:pt x="144977" y="80144"/>
                </a:lnTo>
                <a:lnTo>
                  <a:pt x="142791" y="79277"/>
                </a:lnTo>
                <a:lnTo>
                  <a:pt x="140668" y="79844"/>
                </a:lnTo>
                <a:lnTo>
                  <a:pt x="139724" y="76087"/>
                </a:lnTo>
                <a:lnTo>
                  <a:pt x="137756" y="75030"/>
                </a:lnTo>
                <a:lnTo>
                  <a:pt x="138472" y="68995"/>
                </a:lnTo>
                <a:lnTo>
                  <a:pt x="136785" y="66603"/>
                </a:lnTo>
                <a:lnTo>
                  <a:pt x="137161" y="65060"/>
                </a:lnTo>
                <a:lnTo>
                  <a:pt x="135737" y="63908"/>
                </a:lnTo>
                <a:lnTo>
                  <a:pt x="133882" y="59851"/>
                </a:lnTo>
                <a:lnTo>
                  <a:pt x="135002" y="58639"/>
                </a:lnTo>
                <a:lnTo>
                  <a:pt x="135379" y="55449"/>
                </a:lnTo>
                <a:lnTo>
                  <a:pt x="132798" y="52486"/>
                </a:lnTo>
                <a:lnTo>
                  <a:pt x="132911" y="50430"/>
                </a:lnTo>
                <a:lnTo>
                  <a:pt x="134295" y="49432"/>
                </a:lnTo>
                <a:lnTo>
                  <a:pt x="133301" y="46973"/>
                </a:lnTo>
                <a:lnTo>
                  <a:pt x="133814" y="44350"/>
                </a:lnTo>
                <a:lnTo>
                  <a:pt x="130076" y="42997"/>
                </a:lnTo>
                <a:lnTo>
                  <a:pt x="128438" y="41495"/>
                </a:lnTo>
                <a:lnTo>
                  <a:pt x="125435" y="40248"/>
                </a:lnTo>
                <a:lnTo>
                  <a:pt x="122664" y="41582"/>
                </a:lnTo>
                <a:lnTo>
                  <a:pt x="121325" y="39698"/>
                </a:lnTo>
                <a:lnTo>
                  <a:pt x="120187" y="39866"/>
                </a:lnTo>
                <a:lnTo>
                  <a:pt x="119370" y="40375"/>
                </a:lnTo>
                <a:lnTo>
                  <a:pt x="116145" y="37833"/>
                </a:lnTo>
                <a:lnTo>
                  <a:pt x="115583" y="31576"/>
                </a:lnTo>
                <a:lnTo>
                  <a:pt x="110098" y="31594"/>
                </a:lnTo>
                <a:lnTo>
                  <a:pt x="112811" y="27977"/>
                </a:lnTo>
                <a:lnTo>
                  <a:pt x="112575" y="25999"/>
                </a:lnTo>
                <a:lnTo>
                  <a:pt x="116190" y="23331"/>
                </a:lnTo>
                <a:lnTo>
                  <a:pt x="118917" y="19346"/>
                </a:lnTo>
                <a:lnTo>
                  <a:pt x="119048" y="17046"/>
                </a:lnTo>
                <a:lnTo>
                  <a:pt x="116966" y="14042"/>
                </a:lnTo>
                <a:lnTo>
                  <a:pt x="111545" y="16088"/>
                </a:lnTo>
                <a:lnTo>
                  <a:pt x="110588" y="14936"/>
                </a:lnTo>
                <a:lnTo>
                  <a:pt x="112035" y="13093"/>
                </a:lnTo>
                <a:lnTo>
                  <a:pt x="111192" y="11455"/>
                </a:lnTo>
                <a:lnTo>
                  <a:pt x="113555" y="8664"/>
                </a:lnTo>
                <a:lnTo>
                  <a:pt x="110139" y="5134"/>
                </a:lnTo>
                <a:lnTo>
                  <a:pt x="110280" y="3037"/>
                </a:lnTo>
                <a:lnTo>
                  <a:pt x="107907" y="3886"/>
                </a:lnTo>
                <a:lnTo>
                  <a:pt x="107209" y="2021"/>
                </a:lnTo>
                <a:lnTo>
                  <a:pt x="107966" y="578"/>
                </a:lnTo>
                <a:lnTo>
                  <a:pt x="100450" y="1159"/>
                </a:lnTo>
                <a:lnTo>
                  <a:pt x="93967" y="3482"/>
                </a:lnTo>
                <a:lnTo>
                  <a:pt x="92493" y="2538"/>
                </a:lnTo>
                <a:lnTo>
                  <a:pt x="90887" y="2053"/>
                </a:lnTo>
                <a:lnTo>
                  <a:pt x="88719" y="14613"/>
                </a:lnTo>
                <a:lnTo>
                  <a:pt x="79075" y="19324"/>
                </a:lnTo>
                <a:lnTo>
                  <a:pt x="72089" y="22899"/>
                </a:lnTo>
                <a:lnTo>
                  <a:pt x="60431" y="23644"/>
                </a:lnTo>
                <a:lnTo>
                  <a:pt x="60404" y="23889"/>
                </a:lnTo>
                <a:lnTo>
                  <a:pt x="51059" y="24701"/>
                </a:lnTo>
                <a:lnTo>
                  <a:pt x="16262" y="57763"/>
                </a:lnTo>
                <a:lnTo>
                  <a:pt x="14502" y="73823"/>
                </a:lnTo>
                <a:lnTo>
                  <a:pt x="13032" y="87232"/>
                </a:lnTo>
                <a:lnTo>
                  <a:pt x="8396" y="99371"/>
                </a:lnTo>
                <a:lnTo>
                  <a:pt x="344" y="120068"/>
                </a:lnTo>
                <a:lnTo>
                  <a:pt x="2603" y="125708"/>
                </a:lnTo>
                <a:lnTo>
                  <a:pt x="12819" y="150689"/>
                </a:lnTo>
                <a:lnTo>
                  <a:pt x="14915" y="159188"/>
                </a:lnTo>
                <a:lnTo>
                  <a:pt x="23905" y="180475"/>
                </a:lnTo>
                <a:lnTo>
                  <a:pt x="26650" y="18752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3A76F674-0AD4-2E6F-52D6-5E7416A56B42}"/>
              </a:ext>
            </a:extLst>
          </p:cNvPr>
          <p:cNvSpPr>
            <a:spLocks/>
          </p:cNvSpPr>
          <p:nvPr/>
        </p:nvSpPr>
        <p:spPr>
          <a:xfrm flipV="1">
            <a:off x="5441393" y="3732508"/>
            <a:ext cx="381673" cy="437974"/>
          </a:xfrm>
          <a:custGeom>
            <a:avLst/>
            <a:gdLst>
              <a:gd name="connsiteX0" fmla="*/ 122970 w 259918"/>
              <a:gd name="connsiteY0" fmla="*/ 266625 h 298259"/>
              <a:gd name="connsiteX1" fmla="*/ 128423 w 259918"/>
              <a:gd name="connsiteY1" fmla="*/ 267717 h 298259"/>
              <a:gd name="connsiteX2" fmla="*/ 140035 w 259918"/>
              <a:gd name="connsiteY2" fmla="*/ 267037 h 298259"/>
              <a:gd name="connsiteX3" fmla="*/ 144033 w 259918"/>
              <a:gd name="connsiteY3" fmla="*/ 271906 h 298259"/>
              <a:gd name="connsiteX4" fmla="*/ 143444 w 259918"/>
              <a:gd name="connsiteY4" fmla="*/ 280888 h 298259"/>
              <a:gd name="connsiteX5" fmla="*/ 143222 w 259918"/>
              <a:gd name="connsiteY5" fmla="*/ 290314 h 298259"/>
              <a:gd name="connsiteX6" fmla="*/ 143141 w 259918"/>
              <a:gd name="connsiteY6" fmla="*/ 296316 h 298259"/>
              <a:gd name="connsiteX7" fmla="*/ 148549 w 259918"/>
              <a:gd name="connsiteY7" fmla="*/ 298746 h 298259"/>
              <a:gd name="connsiteX8" fmla="*/ 157394 w 259918"/>
              <a:gd name="connsiteY8" fmla="*/ 284444 h 298259"/>
              <a:gd name="connsiteX9" fmla="*/ 158110 w 259918"/>
              <a:gd name="connsiteY9" fmla="*/ 283423 h 298259"/>
              <a:gd name="connsiteX10" fmla="*/ 160106 w 259918"/>
              <a:gd name="connsiteY10" fmla="*/ 280559 h 298259"/>
              <a:gd name="connsiteX11" fmla="*/ 181726 w 259918"/>
              <a:gd name="connsiteY11" fmla="*/ 290274 h 298259"/>
              <a:gd name="connsiteX12" fmla="*/ 188341 w 259918"/>
              <a:gd name="connsiteY12" fmla="*/ 278615 h 298259"/>
              <a:gd name="connsiteX13" fmla="*/ 195177 w 259918"/>
              <a:gd name="connsiteY13" fmla="*/ 256927 h 298259"/>
              <a:gd name="connsiteX14" fmla="*/ 214619 w 259918"/>
              <a:gd name="connsiteY14" fmla="*/ 235654 h 298259"/>
              <a:gd name="connsiteX15" fmla="*/ 216881 w 259918"/>
              <a:gd name="connsiteY15" fmla="*/ 229372 h 298259"/>
              <a:gd name="connsiteX16" fmla="*/ 218987 w 259918"/>
              <a:gd name="connsiteY16" fmla="*/ 223783 h 298259"/>
              <a:gd name="connsiteX17" fmla="*/ 222346 w 259918"/>
              <a:gd name="connsiteY17" fmla="*/ 214339 h 298259"/>
              <a:gd name="connsiteX18" fmla="*/ 226342 w 259918"/>
              <a:gd name="connsiteY18" fmla="*/ 203316 h 298259"/>
              <a:gd name="connsiteX19" fmla="*/ 231667 w 259918"/>
              <a:gd name="connsiteY19" fmla="*/ 188692 h 298259"/>
              <a:gd name="connsiteX20" fmla="*/ 239434 w 259918"/>
              <a:gd name="connsiteY20" fmla="*/ 167312 h 298259"/>
              <a:gd name="connsiteX21" fmla="*/ 247226 w 259918"/>
              <a:gd name="connsiteY21" fmla="*/ 146195 h 298259"/>
              <a:gd name="connsiteX22" fmla="*/ 248365 w 259918"/>
              <a:gd name="connsiteY22" fmla="*/ 142766 h 298259"/>
              <a:gd name="connsiteX23" fmla="*/ 249663 w 259918"/>
              <a:gd name="connsiteY23" fmla="*/ 139438 h 298259"/>
              <a:gd name="connsiteX24" fmla="*/ 253911 w 259918"/>
              <a:gd name="connsiteY24" fmla="*/ 127655 h 298259"/>
              <a:gd name="connsiteX25" fmla="*/ 256847 w 259918"/>
              <a:gd name="connsiteY25" fmla="*/ 119522 h 298259"/>
              <a:gd name="connsiteX26" fmla="*/ 257754 w 259918"/>
              <a:gd name="connsiteY26" fmla="*/ 116934 h 298259"/>
              <a:gd name="connsiteX27" fmla="*/ 260348 w 259918"/>
              <a:gd name="connsiteY27" fmla="*/ 109815 h 298259"/>
              <a:gd name="connsiteX28" fmla="*/ 251186 w 259918"/>
              <a:gd name="connsiteY28" fmla="*/ 104089 h 298259"/>
              <a:gd name="connsiteX29" fmla="*/ 248298 w 259918"/>
              <a:gd name="connsiteY29" fmla="*/ 102318 h 298259"/>
              <a:gd name="connsiteX30" fmla="*/ 245373 w 259918"/>
              <a:gd name="connsiteY30" fmla="*/ 100499 h 298259"/>
              <a:gd name="connsiteX31" fmla="*/ 245196 w 259918"/>
              <a:gd name="connsiteY31" fmla="*/ 100373 h 298259"/>
              <a:gd name="connsiteX32" fmla="*/ 240849 w 259918"/>
              <a:gd name="connsiteY32" fmla="*/ 97674 h 298259"/>
              <a:gd name="connsiteX33" fmla="*/ 239943 w 259918"/>
              <a:gd name="connsiteY33" fmla="*/ 97119 h 298259"/>
              <a:gd name="connsiteX34" fmla="*/ 233617 w 259918"/>
              <a:gd name="connsiteY34" fmla="*/ 93167 h 298259"/>
              <a:gd name="connsiteX35" fmla="*/ 228670 w 259918"/>
              <a:gd name="connsiteY35" fmla="*/ 90102 h 298259"/>
              <a:gd name="connsiteX36" fmla="*/ 226149 w 259918"/>
              <a:gd name="connsiteY36" fmla="*/ 85130 h 298259"/>
              <a:gd name="connsiteX37" fmla="*/ 224888 w 259918"/>
              <a:gd name="connsiteY37" fmla="*/ 83610 h 298259"/>
              <a:gd name="connsiteX38" fmla="*/ 223004 w 259918"/>
              <a:gd name="connsiteY38" fmla="*/ 81391 h 298259"/>
              <a:gd name="connsiteX39" fmla="*/ 222115 w 259918"/>
              <a:gd name="connsiteY39" fmla="*/ 80347 h 298259"/>
              <a:gd name="connsiteX40" fmla="*/ 216202 w 259918"/>
              <a:gd name="connsiteY40" fmla="*/ 73300 h 298259"/>
              <a:gd name="connsiteX41" fmla="*/ 215328 w 259918"/>
              <a:gd name="connsiteY41" fmla="*/ 72233 h 298259"/>
              <a:gd name="connsiteX42" fmla="*/ 211864 w 259918"/>
              <a:gd name="connsiteY42" fmla="*/ 68154 h 298259"/>
              <a:gd name="connsiteX43" fmla="*/ 209488 w 259918"/>
              <a:gd name="connsiteY43" fmla="*/ 64701 h 298259"/>
              <a:gd name="connsiteX44" fmla="*/ 206269 w 259918"/>
              <a:gd name="connsiteY44" fmla="*/ 60058 h 298259"/>
              <a:gd name="connsiteX45" fmla="*/ 200368 w 259918"/>
              <a:gd name="connsiteY45" fmla="*/ 51500 h 298259"/>
              <a:gd name="connsiteX46" fmla="*/ 198194 w 259918"/>
              <a:gd name="connsiteY46" fmla="*/ 47979 h 298259"/>
              <a:gd name="connsiteX47" fmla="*/ 193041 w 259918"/>
              <a:gd name="connsiteY47" fmla="*/ 40895 h 298259"/>
              <a:gd name="connsiteX48" fmla="*/ 187549 w 259918"/>
              <a:gd name="connsiteY48" fmla="*/ 30544 h 298259"/>
              <a:gd name="connsiteX49" fmla="*/ 181581 w 259918"/>
              <a:gd name="connsiteY49" fmla="*/ 19363 h 298259"/>
              <a:gd name="connsiteX50" fmla="*/ 178614 w 259918"/>
              <a:gd name="connsiteY50" fmla="*/ 13804 h 298259"/>
              <a:gd name="connsiteX51" fmla="*/ 175677 w 259918"/>
              <a:gd name="connsiteY51" fmla="*/ 8291 h 298259"/>
              <a:gd name="connsiteX52" fmla="*/ 171526 w 259918"/>
              <a:gd name="connsiteY52" fmla="*/ 486 h 298259"/>
              <a:gd name="connsiteX53" fmla="*/ 134049 w 259918"/>
              <a:gd name="connsiteY53" fmla="*/ 15452 h 298259"/>
              <a:gd name="connsiteX54" fmla="*/ 119902 w 259918"/>
              <a:gd name="connsiteY54" fmla="*/ 20675 h 298259"/>
              <a:gd name="connsiteX55" fmla="*/ 110874 w 259918"/>
              <a:gd name="connsiteY55" fmla="*/ 24668 h 298259"/>
              <a:gd name="connsiteX56" fmla="*/ 109668 w 259918"/>
              <a:gd name="connsiteY56" fmla="*/ 25208 h 298259"/>
              <a:gd name="connsiteX57" fmla="*/ 103942 w 259918"/>
              <a:gd name="connsiteY57" fmla="*/ 27504 h 298259"/>
              <a:gd name="connsiteX58" fmla="*/ 96581 w 259918"/>
              <a:gd name="connsiteY58" fmla="*/ 30259 h 298259"/>
              <a:gd name="connsiteX59" fmla="*/ 93074 w 259918"/>
              <a:gd name="connsiteY59" fmla="*/ 31565 h 298259"/>
              <a:gd name="connsiteX60" fmla="*/ 78682 w 259918"/>
              <a:gd name="connsiteY60" fmla="*/ 37632 h 298259"/>
              <a:gd name="connsiteX61" fmla="*/ 47499 w 259918"/>
              <a:gd name="connsiteY61" fmla="*/ 50166 h 298259"/>
              <a:gd name="connsiteX62" fmla="*/ 42458 w 259918"/>
              <a:gd name="connsiteY62" fmla="*/ 60789 h 298259"/>
              <a:gd name="connsiteX63" fmla="*/ 42548 w 259918"/>
              <a:gd name="connsiteY63" fmla="*/ 66534 h 298259"/>
              <a:gd name="connsiteX64" fmla="*/ 43584 w 259918"/>
              <a:gd name="connsiteY64" fmla="*/ 71380 h 298259"/>
              <a:gd name="connsiteX65" fmla="*/ 42755 w 259918"/>
              <a:gd name="connsiteY65" fmla="*/ 78936 h 298259"/>
              <a:gd name="connsiteX66" fmla="*/ 40325 w 259918"/>
              <a:gd name="connsiteY66" fmla="*/ 82403 h 298259"/>
              <a:gd name="connsiteX67" fmla="*/ 34907 w 259918"/>
              <a:gd name="connsiteY67" fmla="*/ 90103 h 298259"/>
              <a:gd name="connsiteX68" fmla="*/ 13019 w 259918"/>
              <a:gd name="connsiteY68" fmla="*/ 90550 h 298259"/>
              <a:gd name="connsiteX69" fmla="*/ 5055 w 259918"/>
              <a:gd name="connsiteY69" fmla="*/ 150777 h 298259"/>
              <a:gd name="connsiteX70" fmla="*/ 7625 w 259918"/>
              <a:gd name="connsiteY70" fmla="*/ 165531 h 298259"/>
              <a:gd name="connsiteX71" fmla="*/ 7890 w 259918"/>
              <a:gd name="connsiteY71" fmla="*/ 176753 h 298259"/>
              <a:gd name="connsiteX72" fmla="*/ 8061 w 259918"/>
              <a:gd name="connsiteY72" fmla="*/ 183864 h 298259"/>
              <a:gd name="connsiteX73" fmla="*/ 8414 w 259918"/>
              <a:gd name="connsiteY73" fmla="*/ 198879 h 298259"/>
              <a:gd name="connsiteX74" fmla="*/ 4376 w 259918"/>
              <a:gd name="connsiteY74" fmla="*/ 203425 h 298259"/>
              <a:gd name="connsiteX75" fmla="*/ 429 w 259918"/>
              <a:gd name="connsiteY75" fmla="*/ 208318 h 298259"/>
              <a:gd name="connsiteX76" fmla="*/ 1146 w 259918"/>
              <a:gd name="connsiteY76" fmla="*/ 209207 h 298259"/>
              <a:gd name="connsiteX77" fmla="*/ 1907 w 259918"/>
              <a:gd name="connsiteY77" fmla="*/ 210368 h 298259"/>
              <a:gd name="connsiteX78" fmla="*/ 4930 w 259918"/>
              <a:gd name="connsiteY78" fmla="*/ 214515 h 298259"/>
              <a:gd name="connsiteX79" fmla="*/ 7304 w 259918"/>
              <a:gd name="connsiteY79" fmla="*/ 217772 h 298259"/>
              <a:gd name="connsiteX80" fmla="*/ 8768 w 259918"/>
              <a:gd name="connsiteY80" fmla="*/ 219601 h 298259"/>
              <a:gd name="connsiteX81" fmla="*/ 12816 w 259918"/>
              <a:gd name="connsiteY81" fmla="*/ 225376 h 298259"/>
              <a:gd name="connsiteX82" fmla="*/ 21889 w 259918"/>
              <a:gd name="connsiteY82" fmla="*/ 237868 h 298259"/>
              <a:gd name="connsiteX83" fmla="*/ 24948 w 259918"/>
              <a:gd name="connsiteY83" fmla="*/ 242994 h 298259"/>
              <a:gd name="connsiteX84" fmla="*/ 28832 w 259918"/>
              <a:gd name="connsiteY84" fmla="*/ 249160 h 298259"/>
              <a:gd name="connsiteX85" fmla="*/ 34849 w 259918"/>
              <a:gd name="connsiteY85" fmla="*/ 252926 h 298259"/>
              <a:gd name="connsiteX86" fmla="*/ 45744 w 259918"/>
              <a:gd name="connsiteY86" fmla="*/ 249206 h 298259"/>
              <a:gd name="connsiteX87" fmla="*/ 53593 w 259918"/>
              <a:gd name="connsiteY87" fmla="*/ 248328 h 298259"/>
              <a:gd name="connsiteX88" fmla="*/ 54897 w 259918"/>
              <a:gd name="connsiteY88" fmla="*/ 249704 h 298259"/>
              <a:gd name="connsiteX89" fmla="*/ 55502 w 259918"/>
              <a:gd name="connsiteY89" fmla="*/ 250902 h 298259"/>
              <a:gd name="connsiteX90" fmla="*/ 57469 w 259918"/>
              <a:gd name="connsiteY90" fmla="*/ 254418 h 298259"/>
              <a:gd name="connsiteX91" fmla="*/ 61186 w 259918"/>
              <a:gd name="connsiteY91" fmla="*/ 254811 h 298259"/>
              <a:gd name="connsiteX92" fmla="*/ 62112 w 259918"/>
              <a:gd name="connsiteY92" fmla="*/ 256472 h 298259"/>
              <a:gd name="connsiteX93" fmla="*/ 65051 w 259918"/>
              <a:gd name="connsiteY93" fmla="*/ 261725 h 298259"/>
              <a:gd name="connsiteX94" fmla="*/ 71965 w 259918"/>
              <a:gd name="connsiteY94" fmla="*/ 270897 h 298259"/>
              <a:gd name="connsiteX95" fmla="*/ 68841 w 259918"/>
              <a:gd name="connsiteY95" fmla="*/ 277872 h 298259"/>
              <a:gd name="connsiteX96" fmla="*/ 69297 w 259918"/>
              <a:gd name="connsiteY96" fmla="*/ 278183 h 298259"/>
              <a:gd name="connsiteX97" fmla="*/ 77999 w 259918"/>
              <a:gd name="connsiteY97" fmla="*/ 284143 h 298259"/>
              <a:gd name="connsiteX98" fmla="*/ 83918 w 259918"/>
              <a:gd name="connsiteY98" fmla="*/ 288842 h 298259"/>
              <a:gd name="connsiteX99" fmla="*/ 82184 w 259918"/>
              <a:gd name="connsiteY99" fmla="*/ 291263 h 298259"/>
              <a:gd name="connsiteX100" fmla="*/ 91158 w 259918"/>
              <a:gd name="connsiteY100" fmla="*/ 295704 h 298259"/>
              <a:gd name="connsiteX101" fmla="*/ 91407 w 259918"/>
              <a:gd name="connsiteY101" fmla="*/ 279081 h 298259"/>
              <a:gd name="connsiteX102" fmla="*/ 91571 w 259918"/>
              <a:gd name="connsiteY102" fmla="*/ 278655 h 298259"/>
              <a:gd name="connsiteX103" fmla="*/ 92325 w 259918"/>
              <a:gd name="connsiteY103" fmla="*/ 276705 h 298259"/>
              <a:gd name="connsiteX104" fmla="*/ 93378 w 259918"/>
              <a:gd name="connsiteY104" fmla="*/ 275940 h 298259"/>
              <a:gd name="connsiteX105" fmla="*/ 95015 w 259918"/>
              <a:gd name="connsiteY105" fmla="*/ 274121 h 298259"/>
              <a:gd name="connsiteX106" fmla="*/ 99042 w 259918"/>
              <a:gd name="connsiteY106" fmla="*/ 268982 h 298259"/>
              <a:gd name="connsiteX107" fmla="*/ 104862 w 259918"/>
              <a:gd name="connsiteY107" fmla="*/ 263146 h 298259"/>
              <a:gd name="connsiteX108" fmla="*/ 105816 w 259918"/>
              <a:gd name="connsiteY108" fmla="*/ 263327 h 298259"/>
              <a:gd name="connsiteX109" fmla="*/ 121117 w 259918"/>
              <a:gd name="connsiteY109" fmla="*/ 266255 h 298259"/>
              <a:gd name="connsiteX110" fmla="*/ 122970 w 259918"/>
              <a:gd name="connsiteY110" fmla="*/ 266625 h 298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259918" h="298259">
                <a:moveTo>
                  <a:pt x="122970" y="266625"/>
                </a:moveTo>
                <a:lnTo>
                  <a:pt x="128423" y="267717"/>
                </a:lnTo>
                <a:lnTo>
                  <a:pt x="140035" y="267037"/>
                </a:lnTo>
                <a:lnTo>
                  <a:pt x="144033" y="271906"/>
                </a:lnTo>
                <a:lnTo>
                  <a:pt x="143444" y="280888"/>
                </a:lnTo>
                <a:lnTo>
                  <a:pt x="143222" y="290314"/>
                </a:lnTo>
                <a:lnTo>
                  <a:pt x="143141" y="296316"/>
                </a:lnTo>
                <a:lnTo>
                  <a:pt x="148549" y="298746"/>
                </a:lnTo>
                <a:lnTo>
                  <a:pt x="157394" y="284444"/>
                </a:lnTo>
                <a:lnTo>
                  <a:pt x="158110" y="283423"/>
                </a:lnTo>
                <a:lnTo>
                  <a:pt x="160106" y="280559"/>
                </a:lnTo>
                <a:lnTo>
                  <a:pt x="181726" y="290274"/>
                </a:lnTo>
                <a:lnTo>
                  <a:pt x="188341" y="278615"/>
                </a:lnTo>
                <a:lnTo>
                  <a:pt x="195177" y="256927"/>
                </a:lnTo>
                <a:lnTo>
                  <a:pt x="214619" y="235654"/>
                </a:lnTo>
                <a:lnTo>
                  <a:pt x="216881" y="229372"/>
                </a:lnTo>
                <a:lnTo>
                  <a:pt x="218987" y="223783"/>
                </a:lnTo>
                <a:lnTo>
                  <a:pt x="222346" y="214339"/>
                </a:lnTo>
                <a:lnTo>
                  <a:pt x="226342" y="203316"/>
                </a:lnTo>
                <a:lnTo>
                  <a:pt x="231667" y="188692"/>
                </a:lnTo>
                <a:lnTo>
                  <a:pt x="239434" y="167312"/>
                </a:lnTo>
                <a:lnTo>
                  <a:pt x="247226" y="146195"/>
                </a:lnTo>
                <a:lnTo>
                  <a:pt x="248365" y="142766"/>
                </a:lnTo>
                <a:lnTo>
                  <a:pt x="249663" y="139438"/>
                </a:lnTo>
                <a:lnTo>
                  <a:pt x="253911" y="127655"/>
                </a:lnTo>
                <a:lnTo>
                  <a:pt x="256847" y="119522"/>
                </a:lnTo>
                <a:lnTo>
                  <a:pt x="257754" y="116934"/>
                </a:lnTo>
                <a:lnTo>
                  <a:pt x="260348" y="109815"/>
                </a:lnTo>
                <a:lnTo>
                  <a:pt x="251186" y="104089"/>
                </a:lnTo>
                <a:lnTo>
                  <a:pt x="248298" y="102318"/>
                </a:lnTo>
                <a:lnTo>
                  <a:pt x="245373" y="100499"/>
                </a:lnTo>
                <a:lnTo>
                  <a:pt x="245196" y="100373"/>
                </a:lnTo>
                <a:lnTo>
                  <a:pt x="240849" y="97674"/>
                </a:lnTo>
                <a:lnTo>
                  <a:pt x="239943" y="97119"/>
                </a:lnTo>
                <a:lnTo>
                  <a:pt x="233617" y="93167"/>
                </a:lnTo>
                <a:lnTo>
                  <a:pt x="228670" y="90102"/>
                </a:lnTo>
                <a:lnTo>
                  <a:pt x="226149" y="85130"/>
                </a:lnTo>
                <a:lnTo>
                  <a:pt x="224888" y="83610"/>
                </a:lnTo>
                <a:lnTo>
                  <a:pt x="223004" y="81391"/>
                </a:lnTo>
                <a:lnTo>
                  <a:pt x="222115" y="80347"/>
                </a:lnTo>
                <a:lnTo>
                  <a:pt x="216202" y="73300"/>
                </a:lnTo>
                <a:lnTo>
                  <a:pt x="215328" y="72233"/>
                </a:lnTo>
                <a:lnTo>
                  <a:pt x="211864" y="68154"/>
                </a:lnTo>
                <a:lnTo>
                  <a:pt x="209488" y="64701"/>
                </a:lnTo>
                <a:lnTo>
                  <a:pt x="206269" y="60058"/>
                </a:lnTo>
                <a:lnTo>
                  <a:pt x="200368" y="51500"/>
                </a:lnTo>
                <a:lnTo>
                  <a:pt x="198194" y="47979"/>
                </a:lnTo>
                <a:lnTo>
                  <a:pt x="193041" y="40895"/>
                </a:lnTo>
                <a:lnTo>
                  <a:pt x="187549" y="30544"/>
                </a:lnTo>
                <a:lnTo>
                  <a:pt x="181581" y="19363"/>
                </a:lnTo>
                <a:lnTo>
                  <a:pt x="178614" y="13804"/>
                </a:lnTo>
                <a:lnTo>
                  <a:pt x="175677" y="8291"/>
                </a:lnTo>
                <a:lnTo>
                  <a:pt x="171526" y="486"/>
                </a:lnTo>
                <a:lnTo>
                  <a:pt x="134049" y="15452"/>
                </a:lnTo>
                <a:lnTo>
                  <a:pt x="119902" y="20675"/>
                </a:lnTo>
                <a:lnTo>
                  <a:pt x="110874" y="24668"/>
                </a:lnTo>
                <a:lnTo>
                  <a:pt x="109668" y="25208"/>
                </a:lnTo>
                <a:lnTo>
                  <a:pt x="103942" y="27504"/>
                </a:lnTo>
                <a:lnTo>
                  <a:pt x="96581" y="30259"/>
                </a:lnTo>
                <a:lnTo>
                  <a:pt x="93074" y="31565"/>
                </a:lnTo>
                <a:lnTo>
                  <a:pt x="78682" y="37632"/>
                </a:lnTo>
                <a:lnTo>
                  <a:pt x="47499" y="50166"/>
                </a:lnTo>
                <a:lnTo>
                  <a:pt x="42458" y="60789"/>
                </a:lnTo>
                <a:lnTo>
                  <a:pt x="42548" y="66534"/>
                </a:lnTo>
                <a:lnTo>
                  <a:pt x="43584" y="71380"/>
                </a:lnTo>
                <a:lnTo>
                  <a:pt x="42755" y="78936"/>
                </a:lnTo>
                <a:lnTo>
                  <a:pt x="40325" y="82403"/>
                </a:lnTo>
                <a:lnTo>
                  <a:pt x="34907" y="90103"/>
                </a:lnTo>
                <a:lnTo>
                  <a:pt x="13019" y="90550"/>
                </a:lnTo>
                <a:lnTo>
                  <a:pt x="5055" y="150777"/>
                </a:lnTo>
                <a:lnTo>
                  <a:pt x="7625" y="165531"/>
                </a:lnTo>
                <a:lnTo>
                  <a:pt x="7890" y="176753"/>
                </a:lnTo>
                <a:lnTo>
                  <a:pt x="8061" y="183864"/>
                </a:lnTo>
                <a:lnTo>
                  <a:pt x="8414" y="198879"/>
                </a:lnTo>
                <a:lnTo>
                  <a:pt x="4376" y="203425"/>
                </a:lnTo>
                <a:lnTo>
                  <a:pt x="429" y="208318"/>
                </a:lnTo>
                <a:lnTo>
                  <a:pt x="1146" y="209207"/>
                </a:lnTo>
                <a:lnTo>
                  <a:pt x="1907" y="210368"/>
                </a:lnTo>
                <a:lnTo>
                  <a:pt x="4930" y="214515"/>
                </a:lnTo>
                <a:lnTo>
                  <a:pt x="7304" y="217772"/>
                </a:lnTo>
                <a:lnTo>
                  <a:pt x="8768" y="219601"/>
                </a:lnTo>
                <a:lnTo>
                  <a:pt x="12816" y="225376"/>
                </a:lnTo>
                <a:lnTo>
                  <a:pt x="21889" y="237868"/>
                </a:lnTo>
                <a:lnTo>
                  <a:pt x="24948" y="242994"/>
                </a:lnTo>
                <a:lnTo>
                  <a:pt x="28832" y="249160"/>
                </a:lnTo>
                <a:lnTo>
                  <a:pt x="34849" y="252926"/>
                </a:lnTo>
                <a:lnTo>
                  <a:pt x="45744" y="249206"/>
                </a:lnTo>
                <a:lnTo>
                  <a:pt x="53593" y="248328"/>
                </a:lnTo>
                <a:lnTo>
                  <a:pt x="54897" y="249704"/>
                </a:lnTo>
                <a:lnTo>
                  <a:pt x="55502" y="250902"/>
                </a:lnTo>
                <a:lnTo>
                  <a:pt x="57469" y="254418"/>
                </a:lnTo>
                <a:lnTo>
                  <a:pt x="61186" y="254811"/>
                </a:lnTo>
                <a:lnTo>
                  <a:pt x="62112" y="256472"/>
                </a:lnTo>
                <a:lnTo>
                  <a:pt x="65051" y="261725"/>
                </a:lnTo>
                <a:lnTo>
                  <a:pt x="71965" y="270897"/>
                </a:lnTo>
                <a:lnTo>
                  <a:pt x="68841" y="277872"/>
                </a:lnTo>
                <a:lnTo>
                  <a:pt x="69297" y="278183"/>
                </a:lnTo>
                <a:lnTo>
                  <a:pt x="77999" y="284143"/>
                </a:lnTo>
                <a:lnTo>
                  <a:pt x="83918" y="288842"/>
                </a:lnTo>
                <a:lnTo>
                  <a:pt x="82184" y="291263"/>
                </a:lnTo>
                <a:lnTo>
                  <a:pt x="91158" y="295704"/>
                </a:lnTo>
                <a:lnTo>
                  <a:pt x="91407" y="279081"/>
                </a:lnTo>
                <a:lnTo>
                  <a:pt x="91571" y="278655"/>
                </a:lnTo>
                <a:lnTo>
                  <a:pt x="92325" y="276705"/>
                </a:lnTo>
                <a:lnTo>
                  <a:pt x="93378" y="275940"/>
                </a:lnTo>
                <a:lnTo>
                  <a:pt x="95015" y="274121"/>
                </a:lnTo>
                <a:lnTo>
                  <a:pt x="99042" y="268982"/>
                </a:lnTo>
                <a:lnTo>
                  <a:pt x="104862" y="263146"/>
                </a:lnTo>
                <a:lnTo>
                  <a:pt x="105816" y="263327"/>
                </a:lnTo>
                <a:lnTo>
                  <a:pt x="121117" y="266255"/>
                </a:lnTo>
                <a:lnTo>
                  <a:pt x="122970" y="26662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B7BF60BF-295F-2BCB-FC5D-55111FD16E30}"/>
              </a:ext>
            </a:extLst>
          </p:cNvPr>
          <p:cNvSpPr>
            <a:spLocks/>
          </p:cNvSpPr>
          <p:nvPr/>
        </p:nvSpPr>
        <p:spPr>
          <a:xfrm flipV="1">
            <a:off x="6798576" y="4184896"/>
            <a:ext cx="618894" cy="560819"/>
          </a:xfrm>
          <a:custGeom>
            <a:avLst/>
            <a:gdLst>
              <a:gd name="connsiteX0" fmla="*/ 189288 w 421465"/>
              <a:gd name="connsiteY0" fmla="*/ 27686 h 381916"/>
              <a:gd name="connsiteX1" fmla="*/ 72285 w 421465"/>
              <a:gd name="connsiteY1" fmla="*/ 135645 h 381916"/>
              <a:gd name="connsiteX2" fmla="*/ 65743 w 421465"/>
              <a:gd name="connsiteY2" fmla="*/ 141403 h 381916"/>
              <a:gd name="connsiteX3" fmla="*/ 313 w 421465"/>
              <a:gd name="connsiteY3" fmla="*/ 201502 h 381916"/>
              <a:gd name="connsiteX4" fmla="*/ 2281 w 421465"/>
              <a:gd name="connsiteY4" fmla="*/ 202560 h 381916"/>
              <a:gd name="connsiteX5" fmla="*/ 3225 w 421465"/>
              <a:gd name="connsiteY5" fmla="*/ 206317 h 381916"/>
              <a:gd name="connsiteX6" fmla="*/ 5348 w 421465"/>
              <a:gd name="connsiteY6" fmla="*/ 205750 h 381916"/>
              <a:gd name="connsiteX7" fmla="*/ 7534 w 421465"/>
              <a:gd name="connsiteY7" fmla="*/ 206616 h 381916"/>
              <a:gd name="connsiteX8" fmla="*/ 9049 w 421465"/>
              <a:gd name="connsiteY8" fmla="*/ 205586 h 381916"/>
              <a:gd name="connsiteX9" fmla="*/ 10809 w 421465"/>
              <a:gd name="connsiteY9" fmla="*/ 207492 h 381916"/>
              <a:gd name="connsiteX10" fmla="*/ 11603 w 421465"/>
              <a:gd name="connsiteY10" fmla="*/ 208304 h 381916"/>
              <a:gd name="connsiteX11" fmla="*/ 11240 w 421465"/>
              <a:gd name="connsiteY11" fmla="*/ 211027 h 381916"/>
              <a:gd name="connsiteX12" fmla="*/ 13114 w 421465"/>
              <a:gd name="connsiteY12" fmla="*/ 212597 h 381916"/>
              <a:gd name="connsiteX13" fmla="*/ 13341 w 421465"/>
              <a:gd name="connsiteY13" fmla="*/ 214331 h 381916"/>
              <a:gd name="connsiteX14" fmla="*/ 15740 w 421465"/>
              <a:gd name="connsiteY14" fmla="*/ 215157 h 381916"/>
              <a:gd name="connsiteX15" fmla="*/ 15450 w 421465"/>
              <a:gd name="connsiteY15" fmla="*/ 224958 h 381916"/>
              <a:gd name="connsiteX16" fmla="*/ 9635 w 421465"/>
              <a:gd name="connsiteY16" fmla="*/ 230422 h 381916"/>
              <a:gd name="connsiteX17" fmla="*/ 9222 w 421465"/>
              <a:gd name="connsiteY17" fmla="*/ 232536 h 381916"/>
              <a:gd name="connsiteX18" fmla="*/ 7357 w 421465"/>
              <a:gd name="connsiteY18" fmla="*/ 233040 h 381916"/>
              <a:gd name="connsiteX19" fmla="*/ 9004 w 421465"/>
              <a:gd name="connsiteY19" fmla="*/ 235127 h 381916"/>
              <a:gd name="connsiteX20" fmla="*/ 8061 w 421465"/>
              <a:gd name="connsiteY20" fmla="*/ 240759 h 381916"/>
              <a:gd name="connsiteX21" fmla="*/ 17573 w 421465"/>
              <a:gd name="connsiteY21" fmla="*/ 242138 h 381916"/>
              <a:gd name="connsiteX22" fmla="*/ 33191 w 421465"/>
              <a:gd name="connsiteY22" fmla="*/ 246327 h 381916"/>
              <a:gd name="connsiteX23" fmla="*/ 37324 w 421465"/>
              <a:gd name="connsiteY23" fmla="*/ 251259 h 381916"/>
              <a:gd name="connsiteX24" fmla="*/ 55079 w 421465"/>
              <a:gd name="connsiteY24" fmla="*/ 254999 h 381916"/>
              <a:gd name="connsiteX25" fmla="*/ 61017 w 421465"/>
              <a:gd name="connsiteY25" fmla="*/ 255829 h 381916"/>
              <a:gd name="connsiteX26" fmla="*/ 68111 w 421465"/>
              <a:gd name="connsiteY26" fmla="*/ 269874 h 381916"/>
              <a:gd name="connsiteX27" fmla="*/ 72947 w 421465"/>
              <a:gd name="connsiteY27" fmla="*/ 275755 h 381916"/>
              <a:gd name="connsiteX28" fmla="*/ 75174 w 421465"/>
              <a:gd name="connsiteY28" fmla="*/ 276113 h 381916"/>
              <a:gd name="connsiteX29" fmla="*/ 84755 w 421465"/>
              <a:gd name="connsiteY29" fmla="*/ 280674 h 381916"/>
              <a:gd name="connsiteX30" fmla="*/ 86311 w 421465"/>
              <a:gd name="connsiteY30" fmla="*/ 281676 h 381916"/>
              <a:gd name="connsiteX31" fmla="*/ 102260 w 421465"/>
              <a:gd name="connsiteY31" fmla="*/ 278890 h 381916"/>
              <a:gd name="connsiteX32" fmla="*/ 105354 w 421465"/>
              <a:gd name="connsiteY32" fmla="*/ 279684 h 381916"/>
              <a:gd name="connsiteX33" fmla="*/ 107499 w 421465"/>
              <a:gd name="connsiteY33" fmla="*/ 281046 h 381916"/>
              <a:gd name="connsiteX34" fmla="*/ 113610 w 421465"/>
              <a:gd name="connsiteY34" fmla="*/ 286287 h 381916"/>
              <a:gd name="connsiteX35" fmla="*/ 121993 w 421465"/>
              <a:gd name="connsiteY35" fmla="*/ 294165 h 381916"/>
              <a:gd name="connsiteX36" fmla="*/ 123050 w 421465"/>
              <a:gd name="connsiteY36" fmla="*/ 301774 h 381916"/>
              <a:gd name="connsiteX37" fmla="*/ 135515 w 421465"/>
              <a:gd name="connsiteY37" fmla="*/ 305786 h 381916"/>
              <a:gd name="connsiteX38" fmla="*/ 154803 w 421465"/>
              <a:gd name="connsiteY38" fmla="*/ 312552 h 381916"/>
              <a:gd name="connsiteX39" fmla="*/ 166085 w 421465"/>
              <a:gd name="connsiteY39" fmla="*/ 315982 h 381916"/>
              <a:gd name="connsiteX40" fmla="*/ 169868 w 421465"/>
              <a:gd name="connsiteY40" fmla="*/ 314907 h 381916"/>
              <a:gd name="connsiteX41" fmla="*/ 178396 w 421465"/>
              <a:gd name="connsiteY41" fmla="*/ 314952 h 381916"/>
              <a:gd name="connsiteX42" fmla="*/ 187242 w 421465"/>
              <a:gd name="connsiteY42" fmla="*/ 319753 h 381916"/>
              <a:gd name="connsiteX43" fmla="*/ 203962 w 421465"/>
              <a:gd name="connsiteY43" fmla="*/ 327536 h 381916"/>
              <a:gd name="connsiteX44" fmla="*/ 207986 w 421465"/>
              <a:gd name="connsiteY44" fmla="*/ 336766 h 381916"/>
              <a:gd name="connsiteX45" fmla="*/ 211107 w 421465"/>
              <a:gd name="connsiteY45" fmla="*/ 337233 h 381916"/>
              <a:gd name="connsiteX46" fmla="*/ 217358 w 421465"/>
              <a:gd name="connsiteY46" fmla="*/ 341630 h 381916"/>
              <a:gd name="connsiteX47" fmla="*/ 220991 w 421465"/>
              <a:gd name="connsiteY47" fmla="*/ 337160 h 381916"/>
              <a:gd name="connsiteX48" fmla="*/ 226598 w 421465"/>
              <a:gd name="connsiteY48" fmla="*/ 340264 h 381916"/>
              <a:gd name="connsiteX49" fmla="*/ 230558 w 421465"/>
              <a:gd name="connsiteY49" fmla="*/ 339947 h 381916"/>
              <a:gd name="connsiteX50" fmla="*/ 241060 w 421465"/>
              <a:gd name="connsiteY50" fmla="*/ 334406 h 381916"/>
              <a:gd name="connsiteX51" fmla="*/ 248195 w 421465"/>
              <a:gd name="connsiteY51" fmla="*/ 333167 h 381916"/>
              <a:gd name="connsiteX52" fmla="*/ 254845 w 421465"/>
              <a:gd name="connsiteY52" fmla="*/ 333802 h 381916"/>
              <a:gd name="connsiteX53" fmla="*/ 260116 w 421465"/>
              <a:gd name="connsiteY53" fmla="*/ 333648 h 381916"/>
              <a:gd name="connsiteX54" fmla="*/ 272201 w 421465"/>
              <a:gd name="connsiteY54" fmla="*/ 332999 h 381916"/>
              <a:gd name="connsiteX55" fmla="*/ 275149 w 421465"/>
              <a:gd name="connsiteY55" fmla="*/ 331779 h 381916"/>
              <a:gd name="connsiteX56" fmla="*/ 277027 w 421465"/>
              <a:gd name="connsiteY56" fmla="*/ 332518 h 381916"/>
              <a:gd name="connsiteX57" fmla="*/ 286544 w 421465"/>
              <a:gd name="connsiteY57" fmla="*/ 325666 h 381916"/>
              <a:gd name="connsiteX58" fmla="*/ 292836 w 421465"/>
              <a:gd name="connsiteY58" fmla="*/ 326079 h 381916"/>
              <a:gd name="connsiteX59" fmla="*/ 301945 w 421465"/>
              <a:gd name="connsiteY59" fmla="*/ 332423 h 381916"/>
              <a:gd name="connsiteX60" fmla="*/ 305565 w 421465"/>
              <a:gd name="connsiteY60" fmla="*/ 332423 h 381916"/>
              <a:gd name="connsiteX61" fmla="*/ 307248 w 421465"/>
              <a:gd name="connsiteY61" fmla="*/ 336266 h 381916"/>
              <a:gd name="connsiteX62" fmla="*/ 311217 w 421465"/>
              <a:gd name="connsiteY62" fmla="*/ 335863 h 381916"/>
              <a:gd name="connsiteX63" fmla="*/ 313172 w 421465"/>
              <a:gd name="connsiteY63" fmla="*/ 336983 h 381916"/>
              <a:gd name="connsiteX64" fmla="*/ 317509 w 421465"/>
              <a:gd name="connsiteY64" fmla="*/ 336053 h 381916"/>
              <a:gd name="connsiteX65" fmla="*/ 318221 w 421465"/>
              <a:gd name="connsiteY65" fmla="*/ 338563 h 381916"/>
              <a:gd name="connsiteX66" fmla="*/ 324132 w 421465"/>
              <a:gd name="connsiteY66" fmla="*/ 342379 h 381916"/>
              <a:gd name="connsiteX67" fmla="*/ 328482 w 421465"/>
              <a:gd name="connsiteY67" fmla="*/ 339638 h 381916"/>
              <a:gd name="connsiteX68" fmla="*/ 335286 w 421465"/>
              <a:gd name="connsiteY68" fmla="*/ 343232 h 381916"/>
              <a:gd name="connsiteX69" fmla="*/ 343619 w 421465"/>
              <a:gd name="connsiteY69" fmla="*/ 348028 h 381916"/>
              <a:gd name="connsiteX70" fmla="*/ 344799 w 421465"/>
              <a:gd name="connsiteY70" fmla="*/ 352902 h 381916"/>
              <a:gd name="connsiteX71" fmla="*/ 332701 w 421465"/>
              <a:gd name="connsiteY71" fmla="*/ 379171 h 381916"/>
              <a:gd name="connsiteX72" fmla="*/ 347956 w 421465"/>
              <a:gd name="connsiteY72" fmla="*/ 382516 h 381916"/>
              <a:gd name="connsiteX73" fmla="*/ 366083 w 421465"/>
              <a:gd name="connsiteY73" fmla="*/ 377406 h 381916"/>
              <a:gd name="connsiteX74" fmla="*/ 374756 w 421465"/>
              <a:gd name="connsiteY74" fmla="*/ 351926 h 381916"/>
              <a:gd name="connsiteX75" fmla="*/ 357600 w 421465"/>
              <a:gd name="connsiteY75" fmla="*/ 340496 h 381916"/>
              <a:gd name="connsiteX76" fmla="*/ 360109 w 421465"/>
              <a:gd name="connsiteY76" fmla="*/ 329659 h 381916"/>
              <a:gd name="connsiteX77" fmla="*/ 359179 w 421465"/>
              <a:gd name="connsiteY77" fmla="*/ 324105 h 381916"/>
              <a:gd name="connsiteX78" fmla="*/ 362880 w 421465"/>
              <a:gd name="connsiteY78" fmla="*/ 314272 h 381916"/>
              <a:gd name="connsiteX79" fmla="*/ 359619 w 421465"/>
              <a:gd name="connsiteY79" fmla="*/ 307370 h 381916"/>
              <a:gd name="connsiteX80" fmla="*/ 354456 w 421465"/>
              <a:gd name="connsiteY80" fmla="*/ 300767 h 381916"/>
              <a:gd name="connsiteX81" fmla="*/ 350519 w 421465"/>
              <a:gd name="connsiteY81" fmla="*/ 296184 h 381916"/>
              <a:gd name="connsiteX82" fmla="*/ 340131 w 421465"/>
              <a:gd name="connsiteY82" fmla="*/ 283487 h 381916"/>
              <a:gd name="connsiteX83" fmla="*/ 341841 w 421465"/>
              <a:gd name="connsiteY83" fmla="*/ 274743 h 381916"/>
              <a:gd name="connsiteX84" fmla="*/ 341864 w 421465"/>
              <a:gd name="connsiteY84" fmla="*/ 268676 h 381916"/>
              <a:gd name="connsiteX85" fmla="*/ 346078 w 421465"/>
              <a:gd name="connsiteY85" fmla="*/ 258947 h 381916"/>
              <a:gd name="connsiteX86" fmla="*/ 326808 w 421465"/>
              <a:gd name="connsiteY86" fmla="*/ 229079 h 381916"/>
              <a:gd name="connsiteX87" fmla="*/ 334170 w 421465"/>
              <a:gd name="connsiteY87" fmla="*/ 212833 h 381916"/>
              <a:gd name="connsiteX88" fmla="*/ 359614 w 421465"/>
              <a:gd name="connsiteY88" fmla="*/ 176871 h 381916"/>
              <a:gd name="connsiteX89" fmla="*/ 379124 w 421465"/>
              <a:gd name="connsiteY89" fmla="*/ 173481 h 381916"/>
              <a:gd name="connsiteX90" fmla="*/ 392679 w 421465"/>
              <a:gd name="connsiteY90" fmla="*/ 182507 h 381916"/>
              <a:gd name="connsiteX91" fmla="*/ 397487 w 421465"/>
              <a:gd name="connsiteY91" fmla="*/ 182049 h 381916"/>
              <a:gd name="connsiteX92" fmla="*/ 403439 w 421465"/>
              <a:gd name="connsiteY92" fmla="*/ 175668 h 381916"/>
              <a:gd name="connsiteX93" fmla="*/ 406487 w 421465"/>
              <a:gd name="connsiteY93" fmla="*/ 171839 h 381916"/>
              <a:gd name="connsiteX94" fmla="*/ 406510 w 421465"/>
              <a:gd name="connsiteY94" fmla="*/ 170146 h 381916"/>
              <a:gd name="connsiteX95" fmla="*/ 421779 w 421465"/>
              <a:gd name="connsiteY95" fmla="*/ 150887 h 381916"/>
              <a:gd name="connsiteX96" fmla="*/ 420377 w 421465"/>
              <a:gd name="connsiteY96" fmla="*/ 138526 h 381916"/>
              <a:gd name="connsiteX97" fmla="*/ 407576 w 421465"/>
              <a:gd name="connsiteY97" fmla="*/ 131134 h 381916"/>
              <a:gd name="connsiteX98" fmla="*/ 403579 w 421465"/>
              <a:gd name="connsiteY98" fmla="*/ 109017 h 381916"/>
              <a:gd name="connsiteX99" fmla="*/ 404423 w 421465"/>
              <a:gd name="connsiteY99" fmla="*/ 98585 h 381916"/>
              <a:gd name="connsiteX100" fmla="*/ 399773 w 421465"/>
              <a:gd name="connsiteY100" fmla="*/ 85348 h 381916"/>
              <a:gd name="connsiteX101" fmla="*/ 399279 w 421465"/>
              <a:gd name="connsiteY101" fmla="*/ 75823 h 381916"/>
              <a:gd name="connsiteX102" fmla="*/ 372746 w 421465"/>
              <a:gd name="connsiteY102" fmla="*/ 61665 h 381916"/>
              <a:gd name="connsiteX103" fmla="*/ 314374 w 421465"/>
              <a:gd name="connsiteY103" fmla="*/ 33435 h 381916"/>
              <a:gd name="connsiteX104" fmla="*/ 299568 w 421465"/>
              <a:gd name="connsiteY104" fmla="*/ 27232 h 381916"/>
              <a:gd name="connsiteX105" fmla="*/ 275843 w 421465"/>
              <a:gd name="connsiteY105" fmla="*/ 14962 h 381916"/>
              <a:gd name="connsiteX106" fmla="*/ 217417 w 421465"/>
              <a:gd name="connsiteY106" fmla="*/ 600 h 381916"/>
              <a:gd name="connsiteX107" fmla="*/ 189288 w 421465"/>
              <a:gd name="connsiteY107" fmla="*/ 27686 h 38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421465" h="381916">
                <a:moveTo>
                  <a:pt x="189288" y="27686"/>
                </a:moveTo>
                <a:lnTo>
                  <a:pt x="72285" y="135645"/>
                </a:lnTo>
                <a:lnTo>
                  <a:pt x="65743" y="141403"/>
                </a:lnTo>
                <a:lnTo>
                  <a:pt x="313" y="201502"/>
                </a:lnTo>
                <a:lnTo>
                  <a:pt x="2281" y="202560"/>
                </a:lnTo>
                <a:lnTo>
                  <a:pt x="3225" y="206317"/>
                </a:lnTo>
                <a:lnTo>
                  <a:pt x="5348" y="205750"/>
                </a:lnTo>
                <a:lnTo>
                  <a:pt x="7534" y="206616"/>
                </a:lnTo>
                <a:lnTo>
                  <a:pt x="9049" y="205586"/>
                </a:lnTo>
                <a:lnTo>
                  <a:pt x="10809" y="207492"/>
                </a:lnTo>
                <a:lnTo>
                  <a:pt x="11603" y="208304"/>
                </a:lnTo>
                <a:lnTo>
                  <a:pt x="11240" y="211027"/>
                </a:lnTo>
                <a:lnTo>
                  <a:pt x="13114" y="212597"/>
                </a:lnTo>
                <a:lnTo>
                  <a:pt x="13341" y="214331"/>
                </a:lnTo>
                <a:lnTo>
                  <a:pt x="15740" y="215157"/>
                </a:lnTo>
                <a:lnTo>
                  <a:pt x="15450" y="224958"/>
                </a:lnTo>
                <a:lnTo>
                  <a:pt x="9635" y="230422"/>
                </a:lnTo>
                <a:lnTo>
                  <a:pt x="9222" y="232536"/>
                </a:lnTo>
                <a:lnTo>
                  <a:pt x="7357" y="233040"/>
                </a:lnTo>
                <a:lnTo>
                  <a:pt x="9004" y="235127"/>
                </a:lnTo>
                <a:lnTo>
                  <a:pt x="8061" y="240759"/>
                </a:lnTo>
                <a:lnTo>
                  <a:pt x="17573" y="242138"/>
                </a:lnTo>
                <a:lnTo>
                  <a:pt x="33191" y="246327"/>
                </a:lnTo>
                <a:lnTo>
                  <a:pt x="37324" y="251259"/>
                </a:lnTo>
                <a:lnTo>
                  <a:pt x="55079" y="254999"/>
                </a:lnTo>
                <a:lnTo>
                  <a:pt x="61017" y="255829"/>
                </a:lnTo>
                <a:lnTo>
                  <a:pt x="68111" y="269874"/>
                </a:lnTo>
                <a:lnTo>
                  <a:pt x="72947" y="275755"/>
                </a:lnTo>
                <a:lnTo>
                  <a:pt x="75174" y="276113"/>
                </a:lnTo>
                <a:lnTo>
                  <a:pt x="84755" y="280674"/>
                </a:lnTo>
                <a:lnTo>
                  <a:pt x="86311" y="281676"/>
                </a:lnTo>
                <a:lnTo>
                  <a:pt x="102260" y="278890"/>
                </a:lnTo>
                <a:lnTo>
                  <a:pt x="105354" y="279684"/>
                </a:lnTo>
                <a:lnTo>
                  <a:pt x="107499" y="281046"/>
                </a:lnTo>
                <a:lnTo>
                  <a:pt x="113610" y="286287"/>
                </a:lnTo>
                <a:lnTo>
                  <a:pt x="121993" y="294165"/>
                </a:lnTo>
                <a:lnTo>
                  <a:pt x="123050" y="301774"/>
                </a:lnTo>
                <a:lnTo>
                  <a:pt x="135515" y="305786"/>
                </a:lnTo>
                <a:lnTo>
                  <a:pt x="154803" y="312552"/>
                </a:lnTo>
                <a:lnTo>
                  <a:pt x="166085" y="315982"/>
                </a:lnTo>
                <a:lnTo>
                  <a:pt x="169868" y="314907"/>
                </a:lnTo>
                <a:lnTo>
                  <a:pt x="178396" y="314952"/>
                </a:lnTo>
                <a:lnTo>
                  <a:pt x="187242" y="319753"/>
                </a:lnTo>
                <a:lnTo>
                  <a:pt x="203962" y="327536"/>
                </a:lnTo>
                <a:lnTo>
                  <a:pt x="207986" y="336766"/>
                </a:lnTo>
                <a:lnTo>
                  <a:pt x="211107" y="337233"/>
                </a:lnTo>
                <a:lnTo>
                  <a:pt x="217358" y="341630"/>
                </a:lnTo>
                <a:lnTo>
                  <a:pt x="220991" y="337160"/>
                </a:lnTo>
                <a:lnTo>
                  <a:pt x="226598" y="340264"/>
                </a:lnTo>
                <a:lnTo>
                  <a:pt x="230558" y="339947"/>
                </a:lnTo>
                <a:lnTo>
                  <a:pt x="241060" y="334406"/>
                </a:lnTo>
                <a:lnTo>
                  <a:pt x="248195" y="333167"/>
                </a:lnTo>
                <a:lnTo>
                  <a:pt x="254845" y="333802"/>
                </a:lnTo>
                <a:lnTo>
                  <a:pt x="260116" y="333648"/>
                </a:lnTo>
                <a:lnTo>
                  <a:pt x="272201" y="332999"/>
                </a:lnTo>
                <a:lnTo>
                  <a:pt x="275149" y="331779"/>
                </a:lnTo>
                <a:lnTo>
                  <a:pt x="277027" y="332518"/>
                </a:lnTo>
                <a:lnTo>
                  <a:pt x="286544" y="325666"/>
                </a:lnTo>
                <a:lnTo>
                  <a:pt x="292836" y="326079"/>
                </a:lnTo>
                <a:lnTo>
                  <a:pt x="301945" y="332423"/>
                </a:lnTo>
                <a:lnTo>
                  <a:pt x="305565" y="332423"/>
                </a:lnTo>
                <a:lnTo>
                  <a:pt x="307248" y="336266"/>
                </a:lnTo>
                <a:lnTo>
                  <a:pt x="311217" y="335863"/>
                </a:lnTo>
                <a:lnTo>
                  <a:pt x="313172" y="336983"/>
                </a:lnTo>
                <a:lnTo>
                  <a:pt x="317509" y="336053"/>
                </a:lnTo>
                <a:lnTo>
                  <a:pt x="318221" y="338563"/>
                </a:lnTo>
                <a:lnTo>
                  <a:pt x="324132" y="342379"/>
                </a:lnTo>
                <a:lnTo>
                  <a:pt x="328482" y="339638"/>
                </a:lnTo>
                <a:lnTo>
                  <a:pt x="335286" y="343232"/>
                </a:lnTo>
                <a:lnTo>
                  <a:pt x="343619" y="348028"/>
                </a:lnTo>
                <a:lnTo>
                  <a:pt x="344799" y="352902"/>
                </a:lnTo>
                <a:lnTo>
                  <a:pt x="332701" y="379171"/>
                </a:lnTo>
                <a:lnTo>
                  <a:pt x="347956" y="382516"/>
                </a:lnTo>
                <a:lnTo>
                  <a:pt x="366083" y="377406"/>
                </a:lnTo>
                <a:lnTo>
                  <a:pt x="374756" y="351926"/>
                </a:lnTo>
                <a:lnTo>
                  <a:pt x="357600" y="340496"/>
                </a:lnTo>
                <a:lnTo>
                  <a:pt x="360109" y="329659"/>
                </a:lnTo>
                <a:lnTo>
                  <a:pt x="359179" y="324105"/>
                </a:lnTo>
                <a:lnTo>
                  <a:pt x="362880" y="314272"/>
                </a:lnTo>
                <a:lnTo>
                  <a:pt x="359619" y="307370"/>
                </a:lnTo>
                <a:lnTo>
                  <a:pt x="354456" y="300767"/>
                </a:lnTo>
                <a:lnTo>
                  <a:pt x="350519" y="296184"/>
                </a:lnTo>
                <a:lnTo>
                  <a:pt x="340131" y="283487"/>
                </a:lnTo>
                <a:lnTo>
                  <a:pt x="341841" y="274743"/>
                </a:lnTo>
                <a:lnTo>
                  <a:pt x="341864" y="268676"/>
                </a:lnTo>
                <a:lnTo>
                  <a:pt x="346078" y="258947"/>
                </a:lnTo>
                <a:lnTo>
                  <a:pt x="326808" y="229079"/>
                </a:lnTo>
                <a:lnTo>
                  <a:pt x="334170" y="212833"/>
                </a:lnTo>
                <a:lnTo>
                  <a:pt x="359614" y="176871"/>
                </a:lnTo>
                <a:lnTo>
                  <a:pt x="379124" y="173481"/>
                </a:lnTo>
                <a:lnTo>
                  <a:pt x="392679" y="182507"/>
                </a:lnTo>
                <a:lnTo>
                  <a:pt x="397487" y="182049"/>
                </a:lnTo>
                <a:lnTo>
                  <a:pt x="403439" y="175668"/>
                </a:lnTo>
                <a:lnTo>
                  <a:pt x="406487" y="171839"/>
                </a:lnTo>
                <a:lnTo>
                  <a:pt x="406510" y="170146"/>
                </a:lnTo>
                <a:lnTo>
                  <a:pt x="421779" y="150887"/>
                </a:lnTo>
                <a:lnTo>
                  <a:pt x="420377" y="138526"/>
                </a:lnTo>
                <a:lnTo>
                  <a:pt x="407576" y="131134"/>
                </a:lnTo>
                <a:lnTo>
                  <a:pt x="403579" y="109017"/>
                </a:lnTo>
                <a:lnTo>
                  <a:pt x="404423" y="98585"/>
                </a:lnTo>
                <a:lnTo>
                  <a:pt x="399773" y="85348"/>
                </a:lnTo>
                <a:lnTo>
                  <a:pt x="399279" y="75823"/>
                </a:lnTo>
                <a:lnTo>
                  <a:pt x="372746" y="61665"/>
                </a:lnTo>
                <a:lnTo>
                  <a:pt x="314374" y="33435"/>
                </a:lnTo>
                <a:lnTo>
                  <a:pt x="299568" y="27232"/>
                </a:lnTo>
                <a:lnTo>
                  <a:pt x="275843" y="14962"/>
                </a:lnTo>
                <a:lnTo>
                  <a:pt x="217417" y="600"/>
                </a:lnTo>
                <a:lnTo>
                  <a:pt x="189288" y="2768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C934A0F9-ACFB-9258-AB9D-448DBD7FF0DF}"/>
              </a:ext>
            </a:extLst>
          </p:cNvPr>
          <p:cNvSpPr>
            <a:spLocks/>
          </p:cNvSpPr>
          <p:nvPr/>
        </p:nvSpPr>
        <p:spPr>
          <a:xfrm flipV="1">
            <a:off x="6746624" y="4183564"/>
            <a:ext cx="250486" cy="209493"/>
          </a:xfrm>
          <a:custGeom>
            <a:avLst/>
            <a:gdLst>
              <a:gd name="connsiteX0" fmla="*/ 50334 w 170580"/>
              <a:gd name="connsiteY0" fmla="*/ 116660 h 142664"/>
              <a:gd name="connsiteX1" fmla="*/ 50969 w 170580"/>
              <a:gd name="connsiteY1" fmla="*/ 117060 h 142664"/>
              <a:gd name="connsiteX2" fmla="*/ 55310 w 170580"/>
              <a:gd name="connsiteY2" fmla="*/ 119773 h 142664"/>
              <a:gd name="connsiteX3" fmla="*/ 68847 w 170580"/>
              <a:gd name="connsiteY3" fmla="*/ 128223 h 142664"/>
              <a:gd name="connsiteX4" fmla="*/ 71872 w 170580"/>
              <a:gd name="connsiteY4" fmla="*/ 130124 h 142664"/>
              <a:gd name="connsiteX5" fmla="*/ 79098 w 170580"/>
              <a:gd name="connsiteY5" fmla="*/ 134644 h 142664"/>
              <a:gd name="connsiteX6" fmla="*/ 100010 w 170580"/>
              <a:gd name="connsiteY6" fmla="*/ 139454 h 142664"/>
              <a:gd name="connsiteX7" fmla="*/ 100732 w 170580"/>
              <a:gd name="connsiteY7" fmla="*/ 139622 h 142664"/>
              <a:gd name="connsiteX8" fmla="*/ 108883 w 170580"/>
              <a:gd name="connsiteY8" fmla="*/ 141709 h 142664"/>
              <a:gd name="connsiteX9" fmla="*/ 116541 w 170580"/>
              <a:gd name="connsiteY9" fmla="*/ 143225 h 142664"/>
              <a:gd name="connsiteX10" fmla="*/ 134917 w 170580"/>
              <a:gd name="connsiteY10" fmla="*/ 128731 h 142664"/>
              <a:gd name="connsiteX11" fmla="*/ 135570 w 170580"/>
              <a:gd name="connsiteY11" fmla="*/ 127057 h 142664"/>
              <a:gd name="connsiteX12" fmla="*/ 155620 w 170580"/>
              <a:gd name="connsiteY12" fmla="*/ 118707 h 142664"/>
              <a:gd name="connsiteX13" fmla="*/ 163931 w 170580"/>
              <a:gd name="connsiteY13" fmla="*/ 102058 h 142664"/>
              <a:gd name="connsiteX14" fmla="*/ 169038 w 170580"/>
              <a:gd name="connsiteY14" fmla="*/ 98427 h 142664"/>
              <a:gd name="connsiteX15" fmla="*/ 165954 w 170580"/>
              <a:gd name="connsiteY15" fmla="*/ 75276 h 142664"/>
              <a:gd name="connsiteX16" fmla="*/ 170912 w 170580"/>
              <a:gd name="connsiteY16" fmla="*/ 65587 h 142664"/>
              <a:gd name="connsiteX17" fmla="*/ 158446 w 170580"/>
              <a:gd name="connsiteY17" fmla="*/ 61576 h 142664"/>
              <a:gd name="connsiteX18" fmla="*/ 157389 w 170580"/>
              <a:gd name="connsiteY18" fmla="*/ 53966 h 142664"/>
              <a:gd name="connsiteX19" fmla="*/ 149006 w 170580"/>
              <a:gd name="connsiteY19" fmla="*/ 46088 h 142664"/>
              <a:gd name="connsiteX20" fmla="*/ 142896 w 170580"/>
              <a:gd name="connsiteY20" fmla="*/ 40847 h 142664"/>
              <a:gd name="connsiteX21" fmla="*/ 140750 w 170580"/>
              <a:gd name="connsiteY21" fmla="*/ 39486 h 142664"/>
              <a:gd name="connsiteX22" fmla="*/ 137657 w 170580"/>
              <a:gd name="connsiteY22" fmla="*/ 38692 h 142664"/>
              <a:gd name="connsiteX23" fmla="*/ 121707 w 170580"/>
              <a:gd name="connsiteY23" fmla="*/ 41478 h 142664"/>
              <a:gd name="connsiteX24" fmla="*/ 120151 w 170580"/>
              <a:gd name="connsiteY24" fmla="*/ 40475 h 142664"/>
              <a:gd name="connsiteX25" fmla="*/ 110571 w 170580"/>
              <a:gd name="connsiteY25" fmla="*/ 35914 h 142664"/>
              <a:gd name="connsiteX26" fmla="*/ 108344 w 170580"/>
              <a:gd name="connsiteY26" fmla="*/ 35556 h 142664"/>
              <a:gd name="connsiteX27" fmla="*/ 103508 w 170580"/>
              <a:gd name="connsiteY27" fmla="*/ 29675 h 142664"/>
              <a:gd name="connsiteX28" fmla="*/ 96413 w 170580"/>
              <a:gd name="connsiteY28" fmla="*/ 15630 h 142664"/>
              <a:gd name="connsiteX29" fmla="*/ 90475 w 170580"/>
              <a:gd name="connsiteY29" fmla="*/ 14800 h 142664"/>
              <a:gd name="connsiteX30" fmla="*/ 72720 w 170580"/>
              <a:gd name="connsiteY30" fmla="*/ 11061 h 142664"/>
              <a:gd name="connsiteX31" fmla="*/ 68588 w 170580"/>
              <a:gd name="connsiteY31" fmla="*/ 6128 h 142664"/>
              <a:gd name="connsiteX32" fmla="*/ 52970 w 170580"/>
              <a:gd name="connsiteY32" fmla="*/ 1940 h 142664"/>
              <a:gd name="connsiteX33" fmla="*/ 43457 w 170580"/>
              <a:gd name="connsiteY33" fmla="*/ 560 h 142664"/>
              <a:gd name="connsiteX34" fmla="*/ 42840 w 170580"/>
              <a:gd name="connsiteY34" fmla="*/ 4295 h 142664"/>
              <a:gd name="connsiteX35" fmla="*/ 40359 w 170580"/>
              <a:gd name="connsiteY35" fmla="*/ 6183 h 142664"/>
              <a:gd name="connsiteX36" fmla="*/ 38150 w 170580"/>
              <a:gd name="connsiteY36" fmla="*/ 5207 h 142664"/>
              <a:gd name="connsiteX37" fmla="*/ 33527 w 170580"/>
              <a:gd name="connsiteY37" fmla="*/ 6487 h 142664"/>
              <a:gd name="connsiteX38" fmla="*/ 32493 w 170580"/>
              <a:gd name="connsiteY38" fmla="*/ 3392 h 142664"/>
              <a:gd name="connsiteX39" fmla="*/ 31187 w 170580"/>
              <a:gd name="connsiteY39" fmla="*/ 2453 h 142664"/>
              <a:gd name="connsiteX40" fmla="*/ 26056 w 170580"/>
              <a:gd name="connsiteY40" fmla="*/ 3115 h 142664"/>
              <a:gd name="connsiteX41" fmla="*/ 19873 w 170580"/>
              <a:gd name="connsiteY41" fmla="*/ 17990 h 142664"/>
              <a:gd name="connsiteX42" fmla="*/ 15165 w 170580"/>
              <a:gd name="connsiteY42" fmla="*/ 17722 h 142664"/>
              <a:gd name="connsiteX43" fmla="*/ 13777 w 170580"/>
              <a:gd name="connsiteY43" fmla="*/ 19351 h 142664"/>
              <a:gd name="connsiteX44" fmla="*/ 14502 w 170580"/>
              <a:gd name="connsiteY44" fmla="*/ 20926 h 142664"/>
              <a:gd name="connsiteX45" fmla="*/ 13201 w 170580"/>
              <a:gd name="connsiteY45" fmla="*/ 23340 h 142664"/>
              <a:gd name="connsiteX46" fmla="*/ 7939 w 170580"/>
              <a:gd name="connsiteY46" fmla="*/ 29189 h 142664"/>
              <a:gd name="connsiteX47" fmla="*/ 6473 w 170580"/>
              <a:gd name="connsiteY47" fmla="*/ 35679 h 142664"/>
              <a:gd name="connsiteX48" fmla="*/ 5339 w 170580"/>
              <a:gd name="connsiteY48" fmla="*/ 38038 h 142664"/>
              <a:gd name="connsiteX49" fmla="*/ 5403 w 170580"/>
              <a:gd name="connsiteY49" fmla="*/ 39173 h 142664"/>
              <a:gd name="connsiteX50" fmla="*/ 5825 w 170580"/>
              <a:gd name="connsiteY50" fmla="*/ 39259 h 142664"/>
              <a:gd name="connsiteX51" fmla="*/ 8996 w 170580"/>
              <a:gd name="connsiteY51" fmla="*/ 44822 h 142664"/>
              <a:gd name="connsiteX52" fmla="*/ 7167 w 170580"/>
              <a:gd name="connsiteY52" fmla="*/ 47536 h 142664"/>
              <a:gd name="connsiteX53" fmla="*/ 5044 w 170580"/>
              <a:gd name="connsiteY53" fmla="*/ 47912 h 142664"/>
              <a:gd name="connsiteX54" fmla="*/ 3479 w 170580"/>
              <a:gd name="connsiteY54" fmla="*/ 52015 h 142664"/>
              <a:gd name="connsiteX55" fmla="*/ 1733 w 170580"/>
              <a:gd name="connsiteY55" fmla="*/ 52546 h 142664"/>
              <a:gd name="connsiteX56" fmla="*/ 2141 w 170580"/>
              <a:gd name="connsiteY56" fmla="*/ 53326 h 142664"/>
              <a:gd name="connsiteX57" fmla="*/ 445 w 170580"/>
              <a:gd name="connsiteY57" fmla="*/ 54061 h 142664"/>
              <a:gd name="connsiteX58" fmla="*/ 1642 w 170580"/>
              <a:gd name="connsiteY58" fmla="*/ 55454 h 142664"/>
              <a:gd name="connsiteX59" fmla="*/ 331 w 170580"/>
              <a:gd name="connsiteY59" fmla="*/ 57142 h 142664"/>
              <a:gd name="connsiteX60" fmla="*/ 6673 w 170580"/>
              <a:gd name="connsiteY60" fmla="*/ 60655 h 142664"/>
              <a:gd name="connsiteX61" fmla="*/ 5280 w 170580"/>
              <a:gd name="connsiteY61" fmla="*/ 64131 h 142664"/>
              <a:gd name="connsiteX62" fmla="*/ 3874 w 170580"/>
              <a:gd name="connsiteY62" fmla="*/ 65106 h 142664"/>
              <a:gd name="connsiteX63" fmla="*/ 3833 w 170580"/>
              <a:gd name="connsiteY63" fmla="*/ 68151 h 142664"/>
              <a:gd name="connsiteX64" fmla="*/ 3593 w 170580"/>
              <a:gd name="connsiteY64" fmla="*/ 69866 h 142664"/>
              <a:gd name="connsiteX65" fmla="*/ 2159 w 170580"/>
              <a:gd name="connsiteY65" fmla="*/ 72662 h 142664"/>
              <a:gd name="connsiteX66" fmla="*/ 2758 w 170580"/>
              <a:gd name="connsiteY66" fmla="*/ 77594 h 142664"/>
              <a:gd name="connsiteX67" fmla="*/ 3561 w 170580"/>
              <a:gd name="connsiteY67" fmla="*/ 78906 h 142664"/>
              <a:gd name="connsiteX68" fmla="*/ 5289 w 170580"/>
              <a:gd name="connsiteY68" fmla="*/ 79046 h 142664"/>
              <a:gd name="connsiteX69" fmla="*/ 4015 w 170580"/>
              <a:gd name="connsiteY69" fmla="*/ 82041 h 142664"/>
              <a:gd name="connsiteX70" fmla="*/ 3547 w 170580"/>
              <a:gd name="connsiteY70" fmla="*/ 85626 h 142664"/>
              <a:gd name="connsiteX71" fmla="*/ 4228 w 170580"/>
              <a:gd name="connsiteY71" fmla="*/ 86570 h 142664"/>
              <a:gd name="connsiteX72" fmla="*/ 5670 w 170580"/>
              <a:gd name="connsiteY72" fmla="*/ 87024 h 142664"/>
              <a:gd name="connsiteX73" fmla="*/ 23035 w 170580"/>
              <a:gd name="connsiteY73" fmla="*/ 109323 h 142664"/>
              <a:gd name="connsiteX74" fmla="*/ 23289 w 170580"/>
              <a:gd name="connsiteY74" fmla="*/ 109636 h 142664"/>
              <a:gd name="connsiteX75" fmla="*/ 33391 w 170580"/>
              <a:gd name="connsiteY75" fmla="*/ 112245 h 142664"/>
              <a:gd name="connsiteX76" fmla="*/ 50334 w 170580"/>
              <a:gd name="connsiteY76" fmla="*/ 116660 h 142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70580" h="142664">
                <a:moveTo>
                  <a:pt x="50334" y="116660"/>
                </a:moveTo>
                <a:lnTo>
                  <a:pt x="50969" y="117060"/>
                </a:lnTo>
                <a:lnTo>
                  <a:pt x="55310" y="119773"/>
                </a:lnTo>
                <a:lnTo>
                  <a:pt x="68847" y="128223"/>
                </a:lnTo>
                <a:lnTo>
                  <a:pt x="71872" y="130124"/>
                </a:lnTo>
                <a:lnTo>
                  <a:pt x="79098" y="134644"/>
                </a:lnTo>
                <a:lnTo>
                  <a:pt x="100010" y="139454"/>
                </a:lnTo>
                <a:lnTo>
                  <a:pt x="100732" y="139622"/>
                </a:lnTo>
                <a:lnTo>
                  <a:pt x="108883" y="141709"/>
                </a:lnTo>
                <a:lnTo>
                  <a:pt x="116541" y="143225"/>
                </a:lnTo>
                <a:lnTo>
                  <a:pt x="134917" y="128731"/>
                </a:lnTo>
                <a:lnTo>
                  <a:pt x="135570" y="127057"/>
                </a:lnTo>
                <a:lnTo>
                  <a:pt x="155620" y="118707"/>
                </a:lnTo>
                <a:lnTo>
                  <a:pt x="163931" y="102058"/>
                </a:lnTo>
                <a:lnTo>
                  <a:pt x="169038" y="98427"/>
                </a:lnTo>
                <a:lnTo>
                  <a:pt x="165954" y="75276"/>
                </a:lnTo>
                <a:lnTo>
                  <a:pt x="170912" y="65587"/>
                </a:lnTo>
                <a:lnTo>
                  <a:pt x="158446" y="61576"/>
                </a:lnTo>
                <a:lnTo>
                  <a:pt x="157389" y="53966"/>
                </a:lnTo>
                <a:lnTo>
                  <a:pt x="149006" y="46088"/>
                </a:lnTo>
                <a:lnTo>
                  <a:pt x="142896" y="40847"/>
                </a:lnTo>
                <a:lnTo>
                  <a:pt x="140750" y="39486"/>
                </a:lnTo>
                <a:lnTo>
                  <a:pt x="137657" y="38692"/>
                </a:lnTo>
                <a:lnTo>
                  <a:pt x="121707" y="41478"/>
                </a:lnTo>
                <a:lnTo>
                  <a:pt x="120151" y="40475"/>
                </a:lnTo>
                <a:lnTo>
                  <a:pt x="110571" y="35914"/>
                </a:lnTo>
                <a:lnTo>
                  <a:pt x="108344" y="35556"/>
                </a:lnTo>
                <a:lnTo>
                  <a:pt x="103508" y="29675"/>
                </a:lnTo>
                <a:lnTo>
                  <a:pt x="96413" y="15630"/>
                </a:lnTo>
                <a:lnTo>
                  <a:pt x="90475" y="14800"/>
                </a:lnTo>
                <a:lnTo>
                  <a:pt x="72720" y="11061"/>
                </a:lnTo>
                <a:lnTo>
                  <a:pt x="68588" y="6128"/>
                </a:lnTo>
                <a:lnTo>
                  <a:pt x="52970" y="1940"/>
                </a:lnTo>
                <a:lnTo>
                  <a:pt x="43457" y="560"/>
                </a:lnTo>
                <a:lnTo>
                  <a:pt x="42840" y="4295"/>
                </a:lnTo>
                <a:lnTo>
                  <a:pt x="40359" y="6183"/>
                </a:lnTo>
                <a:lnTo>
                  <a:pt x="38150" y="5207"/>
                </a:lnTo>
                <a:lnTo>
                  <a:pt x="33527" y="6487"/>
                </a:lnTo>
                <a:lnTo>
                  <a:pt x="32493" y="3392"/>
                </a:lnTo>
                <a:lnTo>
                  <a:pt x="31187" y="2453"/>
                </a:lnTo>
                <a:lnTo>
                  <a:pt x="26056" y="3115"/>
                </a:lnTo>
                <a:lnTo>
                  <a:pt x="19873" y="17990"/>
                </a:lnTo>
                <a:lnTo>
                  <a:pt x="15165" y="17722"/>
                </a:lnTo>
                <a:lnTo>
                  <a:pt x="13777" y="19351"/>
                </a:lnTo>
                <a:lnTo>
                  <a:pt x="14502" y="20926"/>
                </a:lnTo>
                <a:lnTo>
                  <a:pt x="13201" y="23340"/>
                </a:lnTo>
                <a:lnTo>
                  <a:pt x="7939" y="29189"/>
                </a:lnTo>
                <a:lnTo>
                  <a:pt x="6473" y="35679"/>
                </a:lnTo>
                <a:lnTo>
                  <a:pt x="5339" y="38038"/>
                </a:lnTo>
                <a:lnTo>
                  <a:pt x="5403" y="39173"/>
                </a:lnTo>
                <a:lnTo>
                  <a:pt x="5825" y="39259"/>
                </a:lnTo>
                <a:lnTo>
                  <a:pt x="8996" y="44822"/>
                </a:lnTo>
                <a:lnTo>
                  <a:pt x="7167" y="47536"/>
                </a:lnTo>
                <a:lnTo>
                  <a:pt x="5044" y="47912"/>
                </a:lnTo>
                <a:lnTo>
                  <a:pt x="3479" y="52015"/>
                </a:lnTo>
                <a:lnTo>
                  <a:pt x="1733" y="52546"/>
                </a:lnTo>
                <a:lnTo>
                  <a:pt x="2141" y="53326"/>
                </a:lnTo>
                <a:lnTo>
                  <a:pt x="445" y="54061"/>
                </a:lnTo>
                <a:lnTo>
                  <a:pt x="1642" y="55454"/>
                </a:lnTo>
                <a:lnTo>
                  <a:pt x="331" y="57142"/>
                </a:lnTo>
                <a:lnTo>
                  <a:pt x="6673" y="60655"/>
                </a:lnTo>
                <a:lnTo>
                  <a:pt x="5280" y="64131"/>
                </a:lnTo>
                <a:lnTo>
                  <a:pt x="3874" y="65106"/>
                </a:lnTo>
                <a:lnTo>
                  <a:pt x="3833" y="68151"/>
                </a:lnTo>
                <a:lnTo>
                  <a:pt x="3593" y="69866"/>
                </a:lnTo>
                <a:lnTo>
                  <a:pt x="2159" y="72662"/>
                </a:lnTo>
                <a:lnTo>
                  <a:pt x="2758" y="77594"/>
                </a:lnTo>
                <a:lnTo>
                  <a:pt x="3561" y="78906"/>
                </a:lnTo>
                <a:lnTo>
                  <a:pt x="5289" y="79046"/>
                </a:lnTo>
                <a:lnTo>
                  <a:pt x="4015" y="82041"/>
                </a:lnTo>
                <a:lnTo>
                  <a:pt x="3547" y="85626"/>
                </a:lnTo>
                <a:lnTo>
                  <a:pt x="4228" y="86570"/>
                </a:lnTo>
                <a:lnTo>
                  <a:pt x="5670" y="87024"/>
                </a:lnTo>
                <a:lnTo>
                  <a:pt x="23035" y="109323"/>
                </a:lnTo>
                <a:lnTo>
                  <a:pt x="23289" y="109636"/>
                </a:lnTo>
                <a:lnTo>
                  <a:pt x="33391" y="112245"/>
                </a:lnTo>
                <a:lnTo>
                  <a:pt x="50334" y="11666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643C184D-5B13-B9E9-B6B0-0B0C15321061}"/>
              </a:ext>
            </a:extLst>
          </p:cNvPr>
          <p:cNvSpPr>
            <a:spLocks/>
          </p:cNvSpPr>
          <p:nvPr/>
        </p:nvSpPr>
        <p:spPr>
          <a:xfrm flipV="1">
            <a:off x="6684770" y="4082705"/>
            <a:ext cx="171158" cy="183385"/>
          </a:xfrm>
          <a:custGeom>
            <a:avLst/>
            <a:gdLst>
              <a:gd name="connsiteX0" fmla="*/ 36684 w 116558"/>
              <a:gd name="connsiteY0" fmla="*/ 119421 h 124885"/>
              <a:gd name="connsiteX1" fmla="*/ 46001 w 116558"/>
              <a:gd name="connsiteY1" fmla="*/ 125420 h 124885"/>
              <a:gd name="connsiteX2" fmla="*/ 60014 w 116558"/>
              <a:gd name="connsiteY2" fmla="*/ 115809 h 124885"/>
              <a:gd name="connsiteX3" fmla="*/ 62322 w 116558"/>
              <a:gd name="connsiteY3" fmla="*/ 114221 h 124885"/>
              <a:gd name="connsiteX4" fmla="*/ 90973 w 116558"/>
              <a:gd name="connsiteY4" fmla="*/ 96578 h 124885"/>
              <a:gd name="connsiteX5" fmla="*/ 89458 w 116558"/>
              <a:gd name="connsiteY5" fmla="*/ 85569 h 124885"/>
              <a:gd name="connsiteX6" fmla="*/ 113804 w 116558"/>
              <a:gd name="connsiteY6" fmla="*/ 84693 h 124885"/>
              <a:gd name="connsiteX7" fmla="*/ 116898 w 116558"/>
              <a:gd name="connsiteY7" fmla="*/ 80668 h 124885"/>
              <a:gd name="connsiteX8" fmla="*/ 109186 w 116558"/>
              <a:gd name="connsiteY8" fmla="*/ 43912 h 124885"/>
              <a:gd name="connsiteX9" fmla="*/ 114004 w 116558"/>
              <a:gd name="connsiteY9" fmla="*/ 43635 h 124885"/>
              <a:gd name="connsiteX10" fmla="*/ 110978 w 116558"/>
              <a:gd name="connsiteY10" fmla="*/ 41734 h 124885"/>
              <a:gd name="connsiteX11" fmla="*/ 97442 w 116558"/>
              <a:gd name="connsiteY11" fmla="*/ 33285 h 124885"/>
              <a:gd name="connsiteX12" fmla="*/ 93101 w 116558"/>
              <a:gd name="connsiteY12" fmla="*/ 30571 h 124885"/>
              <a:gd name="connsiteX13" fmla="*/ 92466 w 116558"/>
              <a:gd name="connsiteY13" fmla="*/ 30172 h 124885"/>
              <a:gd name="connsiteX14" fmla="*/ 75523 w 116558"/>
              <a:gd name="connsiteY14" fmla="*/ 25756 h 124885"/>
              <a:gd name="connsiteX15" fmla="*/ 65421 w 116558"/>
              <a:gd name="connsiteY15" fmla="*/ 23147 h 124885"/>
              <a:gd name="connsiteX16" fmla="*/ 65167 w 116558"/>
              <a:gd name="connsiteY16" fmla="*/ 22834 h 124885"/>
              <a:gd name="connsiteX17" fmla="*/ 47802 w 116558"/>
              <a:gd name="connsiteY17" fmla="*/ 535 h 124885"/>
              <a:gd name="connsiteX18" fmla="*/ 46092 w 116558"/>
              <a:gd name="connsiteY18" fmla="*/ 3866 h 124885"/>
              <a:gd name="connsiteX19" fmla="*/ 48646 w 116558"/>
              <a:gd name="connsiteY19" fmla="*/ 6080 h 124885"/>
              <a:gd name="connsiteX20" fmla="*/ 48841 w 116558"/>
              <a:gd name="connsiteY20" fmla="*/ 8880 h 124885"/>
              <a:gd name="connsiteX21" fmla="*/ 45987 w 116558"/>
              <a:gd name="connsiteY21" fmla="*/ 15074 h 124885"/>
              <a:gd name="connsiteX22" fmla="*/ 42867 w 116558"/>
              <a:gd name="connsiteY22" fmla="*/ 18355 h 124885"/>
              <a:gd name="connsiteX23" fmla="*/ 43284 w 116558"/>
              <a:gd name="connsiteY23" fmla="*/ 21890 h 124885"/>
              <a:gd name="connsiteX24" fmla="*/ 42363 w 116558"/>
              <a:gd name="connsiteY24" fmla="*/ 24059 h 124885"/>
              <a:gd name="connsiteX25" fmla="*/ 37155 w 116558"/>
              <a:gd name="connsiteY25" fmla="*/ 31823 h 124885"/>
              <a:gd name="connsiteX26" fmla="*/ 34130 w 116558"/>
              <a:gd name="connsiteY26" fmla="*/ 34174 h 124885"/>
              <a:gd name="connsiteX27" fmla="*/ 30229 w 116558"/>
              <a:gd name="connsiteY27" fmla="*/ 35281 h 124885"/>
              <a:gd name="connsiteX28" fmla="*/ 29798 w 116558"/>
              <a:gd name="connsiteY28" fmla="*/ 36021 h 124885"/>
              <a:gd name="connsiteX29" fmla="*/ 26999 w 116558"/>
              <a:gd name="connsiteY29" fmla="*/ 36679 h 124885"/>
              <a:gd name="connsiteX30" fmla="*/ 25819 w 116558"/>
              <a:gd name="connsiteY30" fmla="*/ 38040 h 124885"/>
              <a:gd name="connsiteX31" fmla="*/ 23828 w 116558"/>
              <a:gd name="connsiteY31" fmla="*/ 36615 h 124885"/>
              <a:gd name="connsiteX32" fmla="*/ 19786 w 116558"/>
              <a:gd name="connsiteY32" fmla="*/ 36960 h 124885"/>
              <a:gd name="connsiteX33" fmla="*/ 18716 w 116558"/>
              <a:gd name="connsiteY33" fmla="*/ 38789 h 124885"/>
              <a:gd name="connsiteX34" fmla="*/ 19441 w 116558"/>
              <a:gd name="connsiteY34" fmla="*/ 39533 h 124885"/>
              <a:gd name="connsiteX35" fmla="*/ 18852 w 116558"/>
              <a:gd name="connsiteY35" fmla="*/ 41802 h 124885"/>
              <a:gd name="connsiteX36" fmla="*/ 16429 w 116558"/>
              <a:gd name="connsiteY36" fmla="*/ 43345 h 124885"/>
              <a:gd name="connsiteX37" fmla="*/ 17436 w 116558"/>
              <a:gd name="connsiteY37" fmla="*/ 44933 h 124885"/>
              <a:gd name="connsiteX38" fmla="*/ 16915 w 116558"/>
              <a:gd name="connsiteY38" fmla="*/ 46235 h 124885"/>
              <a:gd name="connsiteX39" fmla="*/ 14796 w 116558"/>
              <a:gd name="connsiteY39" fmla="*/ 47719 h 124885"/>
              <a:gd name="connsiteX40" fmla="*/ 15037 w 116558"/>
              <a:gd name="connsiteY40" fmla="*/ 48627 h 124885"/>
              <a:gd name="connsiteX41" fmla="*/ 12560 w 116558"/>
              <a:gd name="connsiteY41" fmla="*/ 52212 h 124885"/>
              <a:gd name="connsiteX42" fmla="*/ 10959 w 116558"/>
              <a:gd name="connsiteY42" fmla="*/ 52870 h 124885"/>
              <a:gd name="connsiteX43" fmla="*/ 7738 w 116558"/>
              <a:gd name="connsiteY43" fmla="*/ 54004 h 124885"/>
              <a:gd name="connsiteX44" fmla="*/ 6218 w 116558"/>
              <a:gd name="connsiteY44" fmla="*/ 55797 h 124885"/>
              <a:gd name="connsiteX45" fmla="*/ 339 w 116558"/>
              <a:gd name="connsiteY45" fmla="*/ 72296 h 124885"/>
              <a:gd name="connsiteX46" fmla="*/ 10854 w 116558"/>
              <a:gd name="connsiteY46" fmla="*/ 73966 h 124885"/>
              <a:gd name="connsiteX47" fmla="*/ 14043 w 116558"/>
              <a:gd name="connsiteY47" fmla="*/ 74556 h 124885"/>
              <a:gd name="connsiteX48" fmla="*/ 18262 w 116558"/>
              <a:gd name="connsiteY48" fmla="*/ 82511 h 124885"/>
              <a:gd name="connsiteX49" fmla="*/ 34030 w 116558"/>
              <a:gd name="connsiteY49" fmla="*/ 100903 h 124885"/>
              <a:gd name="connsiteX50" fmla="*/ 36461 w 116558"/>
              <a:gd name="connsiteY50" fmla="*/ 100295 h 124885"/>
              <a:gd name="connsiteX51" fmla="*/ 34760 w 116558"/>
              <a:gd name="connsiteY51" fmla="*/ 111562 h 124885"/>
              <a:gd name="connsiteX52" fmla="*/ 33858 w 116558"/>
              <a:gd name="connsiteY52" fmla="*/ 117665 h 124885"/>
              <a:gd name="connsiteX53" fmla="*/ 36684 w 116558"/>
              <a:gd name="connsiteY53" fmla="*/ 119421 h 124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16558" h="124885">
                <a:moveTo>
                  <a:pt x="36684" y="119421"/>
                </a:moveTo>
                <a:lnTo>
                  <a:pt x="46001" y="125420"/>
                </a:lnTo>
                <a:lnTo>
                  <a:pt x="60014" y="115809"/>
                </a:lnTo>
                <a:lnTo>
                  <a:pt x="62322" y="114221"/>
                </a:lnTo>
                <a:lnTo>
                  <a:pt x="90973" y="96578"/>
                </a:lnTo>
                <a:lnTo>
                  <a:pt x="89458" y="85569"/>
                </a:lnTo>
                <a:lnTo>
                  <a:pt x="113804" y="84693"/>
                </a:lnTo>
                <a:lnTo>
                  <a:pt x="116898" y="80668"/>
                </a:lnTo>
                <a:lnTo>
                  <a:pt x="109186" y="43912"/>
                </a:lnTo>
                <a:lnTo>
                  <a:pt x="114004" y="43635"/>
                </a:lnTo>
                <a:lnTo>
                  <a:pt x="110978" y="41734"/>
                </a:lnTo>
                <a:lnTo>
                  <a:pt x="97442" y="33285"/>
                </a:lnTo>
                <a:lnTo>
                  <a:pt x="93101" y="30571"/>
                </a:lnTo>
                <a:lnTo>
                  <a:pt x="92466" y="30172"/>
                </a:lnTo>
                <a:lnTo>
                  <a:pt x="75523" y="25756"/>
                </a:lnTo>
                <a:lnTo>
                  <a:pt x="65421" y="23147"/>
                </a:lnTo>
                <a:lnTo>
                  <a:pt x="65167" y="22834"/>
                </a:lnTo>
                <a:lnTo>
                  <a:pt x="47802" y="535"/>
                </a:lnTo>
                <a:lnTo>
                  <a:pt x="46092" y="3866"/>
                </a:lnTo>
                <a:lnTo>
                  <a:pt x="48646" y="6080"/>
                </a:lnTo>
                <a:lnTo>
                  <a:pt x="48841" y="8880"/>
                </a:lnTo>
                <a:lnTo>
                  <a:pt x="45987" y="15074"/>
                </a:lnTo>
                <a:lnTo>
                  <a:pt x="42867" y="18355"/>
                </a:lnTo>
                <a:lnTo>
                  <a:pt x="43284" y="21890"/>
                </a:lnTo>
                <a:lnTo>
                  <a:pt x="42363" y="24059"/>
                </a:lnTo>
                <a:lnTo>
                  <a:pt x="37155" y="31823"/>
                </a:lnTo>
                <a:lnTo>
                  <a:pt x="34130" y="34174"/>
                </a:lnTo>
                <a:lnTo>
                  <a:pt x="30229" y="35281"/>
                </a:lnTo>
                <a:lnTo>
                  <a:pt x="29798" y="36021"/>
                </a:lnTo>
                <a:lnTo>
                  <a:pt x="26999" y="36679"/>
                </a:lnTo>
                <a:lnTo>
                  <a:pt x="25819" y="38040"/>
                </a:lnTo>
                <a:lnTo>
                  <a:pt x="23828" y="36615"/>
                </a:lnTo>
                <a:lnTo>
                  <a:pt x="19786" y="36960"/>
                </a:lnTo>
                <a:lnTo>
                  <a:pt x="18716" y="38789"/>
                </a:lnTo>
                <a:lnTo>
                  <a:pt x="19441" y="39533"/>
                </a:lnTo>
                <a:lnTo>
                  <a:pt x="18852" y="41802"/>
                </a:lnTo>
                <a:lnTo>
                  <a:pt x="16429" y="43345"/>
                </a:lnTo>
                <a:lnTo>
                  <a:pt x="17436" y="44933"/>
                </a:lnTo>
                <a:lnTo>
                  <a:pt x="16915" y="46235"/>
                </a:lnTo>
                <a:lnTo>
                  <a:pt x="14796" y="47719"/>
                </a:lnTo>
                <a:lnTo>
                  <a:pt x="15037" y="48627"/>
                </a:lnTo>
                <a:lnTo>
                  <a:pt x="12560" y="52212"/>
                </a:lnTo>
                <a:lnTo>
                  <a:pt x="10959" y="52870"/>
                </a:lnTo>
                <a:lnTo>
                  <a:pt x="7738" y="54004"/>
                </a:lnTo>
                <a:lnTo>
                  <a:pt x="6218" y="55797"/>
                </a:lnTo>
                <a:lnTo>
                  <a:pt x="339" y="72296"/>
                </a:lnTo>
                <a:lnTo>
                  <a:pt x="10854" y="73966"/>
                </a:lnTo>
                <a:lnTo>
                  <a:pt x="14043" y="74556"/>
                </a:lnTo>
                <a:lnTo>
                  <a:pt x="18262" y="82511"/>
                </a:lnTo>
                <a:lnTo>
                  <a:pt x="34030" y="100903"/>
                </a:lnTo>
                <a:lnTo>
                  <a:pt x="36461" y="100295"/>
                </a:lnTo>
                <a:lnTo>
                  <a:pt x="34760" y="111562"/>
                </a:lnTo>
                <a:lnTo>
                  <a:pt x="33858" y="117665"/>
                </a:lnTo>
                <a:lnTo>
                  <a:pt x="36684" y="11942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231183C0-1E11-DED8-486A-6410B8A15B7E}"/>
              </a:ext>
            </a:extLst>
          </p:cNvPr>
          <p:cNvSpPr>
            <a:spLocks/>
          </p:cNvSpPr>
          <p:nvPr/>
        </p:nvSpPr>
        <p:spPr>
          <a:xfrm flipV="1">
            <a:off x="5707614" y="3664396"/>
            <a:ext cx="431751" cy="486448"/>
          </a:xfrm>
          <a:custGeom>
            <a:avLst/>
            <a:gdLst>
              <a:gd name="connsiteX0" fmla="*/ 104257 w 294021"/>
              <a:gd name="connsiteY0" fmla="*/ 64609 h 331270"/>
              <a:gd name="connsiteX1" fmla="*/ 88927 w 294021"/>
              <a:gd name="connsiteY1" fmla="*/ 84036 h 331270"/>
              <a:gd name="connsiteX2" fmla="*/ 84863 w 294021"/>
              <a:gd name="connsiteY2" fmla="*/ 89144 h 331270"/>
              <a:gd name="connsiteX3" fmla="*/ 83681 w 294021"/>
              <a:gd name="connsiteY3" fmla="*/ 90610 h 331270"/>
              <a:gd name="connsiteX4" fmla="*/ 79029 w 294021"/>
              <a:gd name="connsiteY4" fmla="*/ 96432 h 331270"/>
              <a:gd name="connsiteX5" fmla="*/ 76435 w 294021"/>
              <a:gd name="connsiteY5" fmla="*/ 103552 h 331270"/>
              <a:gd name="connsiteX6" fmla="*/ 75527 w 294021"/>
              <a:gd name="connsiteY6" fmla="*/ 106140 h 331270"/>
              <a:gd name="connsiteX7" fmla="*/ 72592 w 294021"/>
              <a:gd name="connsiteY7" fmla="*/ 114272 h 331270"/>
              <a:gd name="connsiteX8" fmla="*/ 68344 w 294021"/>
              <a:gd name="connsiteY8" fmla="*/ 126056 h 331270"/>
              <a:gd name="connsiteX9" fmla="*/ 67045 w 294021"/>
              <a:gd name="connsiteY9" fmla="*/ 129383 h 331270"/>
              <a:gd name="connsiteX10" fmla="*/ 65907 w 294021"/>
              <a:gd name="connsiteY10" fmla="*/ 132813 h 331270"/>
              <a:gd name="connsiteX11" fmla="*/ 58114 w 294021"/>
              <a:gd name="connsiteY11" fmla="*/ 153929 h 331270"/>
              <a:gd name="connsiteX12" fmla="*/ 50348 w 294021"/>
              <a:gd name="connsiteY12" fmla="*/ 175309 h 331270"/>
              <a:gd name="connsiteX13" fmla="*/ 45023 w 294021"/>
              <a:gd name="connsiteY13" fmla="*/ 189934 h 331270"/>
              <a:gd name="connsiteX14" fmla="*/ 41027 w 294021"/>
              <a:gd name="connsiteY14" fmla="*/ 200956 h 331270"/>
              <a:gd name="connsiteX15" fmla="*/ 37668 w 294021"/>
              <a:gd name="connsiteY15" fmla="*/ 210401 h 331270"/>
              <a:gd name="connsiteX16" fmla="*/ 35562 w 294021"/>
              <a:gd name="connsiteY16" fmla="*/ 215989 h 331270"/>
              <a:gd name="connsiteX17" fmla="*/ 33300 w 294021"/>
              <a:gd name="connsiteY17" fmla="*/ 222272 h 331270"/>
              <a:gd name="connsiteX18" fmla="*/ 13858 w 294021"/>
              <a:gd name="connsiteY18" fmla="*/ 243544 h 331270"/>
              <a:gd name="connsiteX19" fmla="*/ 7022 w 294021"/>
              <a:gd name="connsiteY19" fmla="*/ 265233 h 331270"/>
              <a:gd name="connsiteX20" fmla="*/ 406 w 294021"/>
              <a:gd name="connsiteY20" fmla="*/ 276891 h 331270"/>
              <a:gd name="connsiteX21" fmla="*/ 9269 w 294021"/>
              <a:gd name="connsiteY21" fmla="*/ 282393 h 331270"/>
              <a:gd name="connsiteX22" fmla="*/ 10519 w 294021"/>
              <a:gd name="connsiteY22" fmla="*/ 284799 h 331270"/>
              <a:gd name="connsiteX23" fmla="*/ 15732 w 294021"/>
              <a:gd name="connsiteY23" fmla="*/ 294751 h 331270"/>
              <a:gd name="connsiteX24" fmla="*/ 19051 w 294021"/>
              <a:gd name="connsiteY24" fmla="*/ 295230 h 331270"/>
              <a:gd name="connsiteX25" fmla="*/ 19938 w 294021"/>
              <a:gd name="connsiteY25" fmla="*/ 296249 h 331270"/>
              <a:gd name="connsiteX26" fmla="*/ 27605 w 294021"/>
              <a:gd name="connsiteY26" fmla="*/ 288318 h 331270"/>
              <a:gd name="connsiteX27" fmla="*/ 36148 w 294021"/>
              <a:gd name="connsiteY27" fmla="*/ 289977 h 331270"/>
              <a:gd name="connsiteX28" fmla="*/ 31457 w 294021"/>
              <a:gd name="connsiteY28" fmla="*/ 305548 h 331270"/>
              <a:gd name="connsiteX29" fmla="*/ 35212 w 294021"/>
              <a:gd name="connsiteY29" fmla="*/ 317153 h 331270"/>
              <a:gd name="connsiteX30" fmla="*/ 37609 w 294021"/>
              <a:gd name="connsiteY30" fmla="*/ 315433 h 331270"/>
              <a:gd name="connsiteX31" fmla="*/ 40145 w 294021"/>
              <a:gd name="connsiteY31" fmla="*/ 315823 h 331270"/>
              <a:gd name="connsiteX32" fmla="*/ 40306 w 294021"/>
              <a:gd name="connsiteY32" fmla="*/ 314857 h 331270"/>
              <a:gd name="connsiteX33" fmla="*/ 47522 w 294021"/>
              <a:gd name="connsiteY33" fmla="*/ 318041 h 331270"/>
              <a:gd name="connsiteX34" fmla="*/ 49314 w 294021"/>
              <a:gd name="connsiteY34" fmla="*/ 315776 h 331270"/>
              <a:gd name="connsiteX35" fmla="*/ 53063 w 294021"/>
              <a:gd name="connsiteY35" fmla="*/ 314101 h 331270"/>
              <a:gd name="connsiteX36" fmla="*/ 51216 w 294021"/>
              <a:gd name="connsiteY36" fmla="*/ 311156 h 331270"/>
              <a:gd name="connsiteX37" fmla="*/ 51594 w 294021"/>
              <a:gd name="connsiteY37" fmla="*/ 310787 h 331270"/>
              <a:gd name="connsiteX38" fmla="*/ 52381 w 294021"/>
              <a:gd name="connsiteY38" fmla="*/ 310572 h 331270"/>
              <a:gd name="connsiteX39" fmla="*/ 55107 w 294021"/>
              <a:gd name="connsiteY39" fmla="*/ 310972 h 331270"/>
              <a:gd name="connsiteX40" fmla="*/ 56249 w 294021"/>
              <a:gd name="connsiteY40" fmla="*/ 309447 h 331270"/>
              <a:gd name="connsiteX41" fmla="*/ 60441 w 294021"/>
              <a:gd name="connsiteY41" fmla="*/ 308502 h 331270"/>
              <a:gd name="connsiteX42" fmla="*/ 66360 w 294021"/>
              <a:gd name="connsiteY42" fmla="*/ 308799 h 331270"/>
              <a:gd name="connsiteX43" fmla="*/ 69005 w 294021"/>
              <a:gd name="connsiteY43" fmla="*/ 308884 h 331270"/>
              <a:gd name="connsiteX44" fmla="*/ 70307 w 294021"/>
              <a:gd name="connsiteY44" fmla="*/ 311035 h 331270"/>
              <a:gd name="connsiteX45" fmla="*/ 71801 w 294021"/>
              <a:gd name="connsiteY45" fmla="*/ 312793 h 331270"/>
              <a:gd name="connsiteX46" fmla="*/ 71930 w 294021"/>
              <a:gd name="connsiteY46" fmla="*/ 317012 h 331270"/>
              <a:gd name="connsiteX47" fmla="*/ 80723 w 294021"/>
              <a:gd name="connsiteY47" fmla="*/ 324564 h 331270"/>
              <a:gd name="connsiteX48" fmla="*/ 83297 w 294021"/>
              <a:gd name="connsiteY48" fmla="*/ 327385 h 331270"/>
              <a:gd name="connsiteX49" fmla="*/ 89597 w 294021"/>
              <a:gd name="connsiteY49" fmla="*/ 327868 h 331270"/>
              <a:gd name="connsiteX50" fmla="*/ 90836 w 294021"/>
              <a:gd name="connsiteY50" fmla="*/ 327965 h 331270"/>
              <a:gd name="connsiteX51" fmla="*/ 95243 w 294021"/>
              <a:gd name="connsiteY51" fmla="*/ 328719 h 331270"/>
              <a:gd name="connsiteX52" fmla="*/ 99929 w 294021"/>
              <a:gd name="connsiteY52" fmla="*/ 331568 h 331270"/>
              <a:gd name="connsiteX53" fmla="*/ 109951 w 294021"/>
              <a:gd name="connsiteY53" fmla="*/ 331686 h 331270"/>
              <a:gd name="connsiteX54" fmla="*/ 113654 w 294021"/>
              <a:gd name="connsiteY54" fmla="*/ 331747 h 331270"/>
              <a:gd name="connsiteX55" fmla="*/ 120053 w 294021"/>
              <a:gd name="connsiteY55" fmla="*/ 330637 h 331270"/>
              <a:gd name="connsiteX56" fmla="*/ 119384 w 294021"/>
              <a:gd name="connsiteY56" fmla="*/ 324516 h 331270"/>
              <a:gd name="connsiteX57" fmla="*/ 146639 w 294021"/>
              <a:gd name="connsiteY57" fmla="*/ 313487 h 331270"/>
              <a:gd name="connsiteX58" fmla="*/ 166345 w 294021"/>
              <a:gd name="connsiteY58" fmla="*/ 305524 h 331270"/>
              <a:gd name="connsiteX59" fmla="*/ 186211 w 294021"/>
              <a:gd name="connsiteY59" fmla="*/ 297451 h 331270"/>
              <a:gd name="connsiteX60" fmla="*/ 203947 w 294021"/>
              <a:gd name="connsiteY60" fmla="*/ 290337 h 331270"/>
              <a:gd name="connsiteX61" fmla="*/ 208295 w 294021"/>
              <a:gd name="connsiteY61" fmla="*/ 288590 h 331270"/>
              <a:gd name="connsiteX62" fmla="*/ 217623 w 294021"/>
              <a:gd name="connsiteY62" fmla="*/ 272129 h 331270"/>
              <a:gd name="connsiteX63" fmla="*/ 222096 w 294021"/>
              <a:gd name="connsiteY63" fmla="*/ 264218 h 331270"/>
              <a:gd name="connsiteX64" fmla="*/ 230803 w 294021"/>
              <a:gd name="connsiteY64" fmla="*/ 262573 h 331270"/>
              <a:gd name="connsiteX65" fmla="*/ 230816 w 294021"/>
              <a:gd name="connsiteY65" fmla="*/ 255622 h 331270"/>
              <a:gd name="connsiteX66" fmla="*/ 230821 w 294021"/>
              <a:gd name="connsiteY66" fmla="*/ 254009 h 331270"/>
              <a:gd name="connsiteX67" fmla="*/ 230835 w 294021"/>
              <a:gd name="connsiteY67" fmla="*/ 250409 h 331270"/>
              <a:gd name="connsiteX68" fmla="*/ 231247 w 294021"/>
              <a:gd name="connsiteY68" fmla="*/ 246333 h 331270"/>
              <a:gd name="connsiteX69" fmla="*/ 230844 w 294021"/>
              <a:gd name="connsiteY69" fmla="*/ 243906 h 331270"/>
              <a:gd name="connsiteX70" fmla="*/ 230848 w 294021"/>
              <a:gd name="connsiteY70" fmla="*/ 242292 h 331270"/>
              <a:gd name="connsiteX71" fmla="*/ 230857 w 294021"/>
              <a:gd name="connsiteY71" fmla="*/ 235665 h 331270"/>
              <a:gd name="connsiteX72" fmla="*/ 230862 w 294021"/>
              <a:gd name="connsiteY72" fmla="*/ 231818 h 331270"/>
              <a:gd name="connsiteX73" fmla="*/ 230671 w 294021"/>
              <a:gd name="connsiteY73" fmla="*/ 230295 h 331270"/>
              <a:gd name="connsiteX74" fmla="*/ 230776 w 294021"/>
              <a:gd name="connsiteY74" fmla="*/ 225013 h 331270"/>
              <a:gd name="connsiteX75" fmla="*/ 230063 w 294021"/>
              <a:gd name="connsiteY75" fmla="*/ 221256 h 331270"/>
              <a:gd name="connsiteX76" fmla="*/ 228290 w 294021"/>
              <a:gd name="connsiteY76" fmla="*/ 212013 h 331270"/>
              <a:gd name="connsiteX77" fmla="*/ 227755 w 294021"/>
              <a:gd name="connsiteY77" fmla="*/ 207968 h 331270"/>
              <a:gd name="connsiteX78" fmla="*/ 226856 w 294021"/>
              <a:gd name="connsiteY78" fmla="*/ 201126 h 331270"/>
              <a:gd name="connsiteX79" fmla="*/ 225341 w 294021"/>
              <a:gd name="connsiteY79" fmla="*/ 190063 h 331270"/>
              <a:gd name="connsiteX80" fmla="*/ 211505 w 294021"/>
              <a:gd name="connsiteY80" fmla="*/ 182715 h 331270"/>
              <a:gd name="connsiteX81" fmla="*/ 195910 w 294021"/>
              <a:gd name="connsiteY81" fmla="*/ 174423 h 331270"/>
              <a:gd name="connsiteX82" fmla="*/ 196336 w 294021"/>
              <a:gd name="connsiteY82" fmla="*/ 170645 h 331270"/>
              <a:gd name="connsiteX83" fmla="*/ 196382 w 294021"/>
              <a:gd name="connsiteY83" fmla="*/ 169432 h 331270"/>
              <a:gd name="connsiteX84" fmla="*/ 196393 w 294021"/>
              <a:gd name="connsiteY84" fmla="*/ 169160 h 331270"/>
              <a:gd name="connsiteX85" fmla="*/ 196394 w 294021"/>
              <a:gd name="connsiteY85" fmla="*/ 169135 h 331270"/>
              <a:gd name="connsiteX86" fmla="*/ 196421 w 294021"/>
              <a:gd name="connsiteY86" fmla="*/ 168417 h 331270"/>
              <a:gd name="connsiteX87" fmla="*/ 202807 w 294021"/>
              <a:gd name="connsiteY87" fmla="*/ 153277 h 331270"/>
              <a:gd name="connsiteX88" fmla="*/ 205773 w 294021"/>
              <a:gd name="connsiteY88" fmla="*/ 145738 h 331270"/>
              <a:gd name="connsiteX89" fmla="*/ 206862 w 294021"/>
              <a:gd name="connsiteY89" fmla="*/ 143701 h 331270"/>
              <a:gd name="connsiteX90" fmla="*/ 210072 w 294021"/>
              <a:gd name="connsiteY90" fmla="*/ 136076 h 331270"/>
              <a:gd name="connsiteX91" fmla="*/ 215230 w 294021"/>
              <a:gd name="connsiteY91" fmla="*/ 122339 h 331270"/>
              <a:gd name="connsiteX92" fmla="*/ 219861 w 294021"/>
              <a:gd name="connsiteY92" fmla="*/ 113617 h 331270"/>
              <a:gd name="connsiteX93" fmla="*/ 228612 w 294021"/>
              <a:gd name="connsiteY93" fmla="*/ 103577 h 331270"/>
              <a:gd name="connsiteX94" fmla="*/ 230971 w 294021"/>
              <a:gd name="connsiteY94" fmla="*/ 101009 h 331270"/>
              <a:gd name="connsiteX95" fmla="*/ 243708 w 294021"/>
              <a:gd name="connsiteY95" fmla="*/ 86942 h 331270"/>
              <a:gd name="connsiteX96" fmla="*/ 248712 w 294021"/>
              <a:gd name="connsiteY96" fmla="*/ 81414 h 331270"/>
              <a:gd name="connsiteX97" fmla="*/ 259762 w 294021"/>
              <a:gd name="connsiteY97" fmla="*/ 69210 h 331270"/>
              <a:gd name="connsiteX98" fmla="*/ 261745 w 294021"/>
              <a:gd name="connsiteY98" fmla="*/ 66193 h 331270"/>
              <a:gd name="connsiteX99" fmla="*/ 266630 w 294021"/>
              <a:gd name="connsiteY99" fmla="*/ 61641 h 331270"/>
              <a:gd name="connsiteX100" fmla="*/ 276964 w 294021"/>
              <a:gd name="connsiteY100" fmla="*/ 50229 h 331270"/>
              <a:gd name="connsiteX101" fmla="*/ 280833 w 294021"/>
              <a:gd name="connsiteY101" fmla="*/ 45959 h 331270"/>
              <a:gd name="connsiteX102" fmla="*/ 284054 w 294021"/>
              <a:gd name="connsiteY102" fmla="*/ 42397 h 331270"/>
              <a:gd name="connsiteX103" fmla="*/ 287302 w 294021"/>
              <a:gd name="connsiteY103" fmla="*/ 38816 h 331270"/>
              <a:gd name="connsiteX104" fmla="*/ 287787 w 294021"/>
              <a:gd name="connsiteY104" fmla="*/ 38249 h 331270"/>
              <a:gd name="connsiteX105" fmla="*/ 293099 w 294021"/>
              <a:gd name="connsiteY105" fmla="*/ 32431 h 331270"/>
              <a:gd name="connsiteX106" fmla="*/ 294428 w 294021"/>
              <a:gd name="connsiteY106" fmla="*/ 30975 h 331270"/>
              <a:gd name="connsiteX107" fmla="*/ 282334 w 294021"/>
              <a:gd name="connsiteY107" fmla="*/ 23111 h 331270"/>
              <a:gd name="connsiteX108" fmla="*/ 275603 w 294021"/>
              <a:gd name="connsiteY108" fmla="*/ 18745 h 331270"/>
              <a:gd name="connsiteX109" fmla="*/ 259758 w 294021"/>
              <a:gd name="connsiteY109" fmla="*/ 8454 h 331270"/>
              <a:gd name="connsiteX110" fmla="*/ 247460 w 294021"/>
              <a:gd name="connsiteY110" fmla="*/ 476 h 331270"/>
              <a:gd name="connsiteX111" fmla="*/ 226843 w 294021"/>
              <a:gd name="connsiteY111" fmla="*/ 1465 h 331270"/>
              <a:gd name="connsiteX112" fmla="*/ 218098 w 294021"/>
              <a:gd name="connsiteY112" fmla="*/ 1897 h 331270"/>
              <a:gd name="connsiteX113" fmla="*/ 205094 w 294021"/>
              <a:gd name="connsiteY113" fmla="*/ 2518 h 331270"/>
              <a:gd name="connsiteX114" fmla="*/ 124925 w 294021"/>
              <a:gd name="connsiteY114" fmla="*/ 42809 h 331270"/>
              <a:gd name="connsiteX115" fmla="*/ 118013 w 294021"/>
              <a:gd name="connsiteY115" fmla="*/ 47474 h 331270"/>
              <a:gd name="connsiteX116" fmla="*/ 116142 w 294021"/>
              <a:gd name="connsiteY116" fmla="*/ 49934 h 331270"/>
              <a:gd name="connsiteX117" fmla="*/ 111656 w 294021"/>
              <a:gd name="connsiteY117" fmla="*/ 55479 h 331270"/>
              <a:gd name="connsiteX118" fmla="*/ 106019 w 294021"/>
              <a:gd name="connsiteY118" fmla="*/ 62540 h 331270"/>
              <a:gd name="connsiteX119" fmla="*/ 104257 w 294021"/>
              <a:gd name="connsiteY119" fmla="*/ 64609 h 33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294021" h="331270">
                <a:moveTo>
                  <a:pt x="104257" y="64609"/>
                </a:moveTo>
                <a:lnTo>
                  <a:pt x="88927" y="84036"/>
                </a:lnTo>
                <a:lnTo>
                  <a:pt x="84863" y="89144"/>
                </a:lnTo>
                <a:lnTo>
                  <a:pt x="83681" y="90610"/>
                </a:lnTo>
                <a:lnTo>
                  <a:pt x="79029" y="96432"/>
                </a:lnTo>
                <a:lnTo>
                  <a:pt x="76435" y="103552"/>
                </a:lnTo>
                <a:lnTo>
                  <a:pt x="75527" y="106140"/>
                </a:lnTo>
                <a:lnTo>
                  <a:pt x="72592" y="114272"/>
                </a:lnTo>
                <a:lnTo>
                  <a:pt x="68344" y="126056"/>
                </a:lnTo>
                <a:lnTo>
                  <a:pt x="67045" y="129383"/>
                </a:lnTo>
                <a:lnTo>
                  <a:pt x="65907" y="132813"/>
                </a:lnTo>
                <a:lnTo>
                  <a:pt x="58114" y="153929"/>
                </a:lnTo>
                <a:lnTo>
                  <a:pt x="50348" y="175309"/>
                </a:lnTo>
                <a:lnTo>
                  <a:pt x="45023" y="189934"/>
                </a:lnTo>
                <a:lnTo>
                  <a:pt x="41027" y="200956"/>
                </a:lnTo>
                <a:lnTo>
                  <a:pt x="37668" y="210401"/>
                </a:lnTo>
                <a:lnTo>
                  <a:pt x="35562" y="215989"/>
                </a:lnTo>
                <a:lnTo>
                  <a:pt x="33300" y="222272"/>
                </a:lnTo>
                <a:lnTo>
                  <a:pt x="13858" y="243544"/>
                </a:lnTo>
                <a:lnTo>
                  <a:pt x="7022" y="265233"/>
                </a:lnTo>
                <a:lnTo>
                  <a:pt x="406" y="276891"/>
                </a:lnTo>
                <a:lnTo>
                  <a:pt x="9269" y="282393"/>
                </a:lnTo>
                <a:lnTo>
                  <a:pt x="10519" y="284799"/>
                </a:lnTo>
                <a:lnTo>
                  <a:pt x="15732" y="294751"/>
                </a:lnTo>
                <a:lnTo>
                  <a:pt x="19051" y="295230"/>
                </a:lnTo>
                <a:lnTo>
                  <a:pt x="19938" y="296249"/>
                </a:lnTo>
                <a:lnTo>
                  <a:pt x="27605" y="288318"/>
                </a:lnTo>
                <a:lnTo>
                  <a:pt x="36148" y="289977"/>
                </a:lnTo>
                <a:lnTo>
                  <a:pt x="31457" y="305548"/>
                </a:lnTo>
                <a:lnTo>
                  <a:pt x="35212" y="317153"/>
                </a:lnTo>
                <a:lnTo>
                  <a:pt x="37609" y="315433"/>
                </a:lnTo>
                <a:lnTo>
                  <a:pt x="40145" y="315823"/>
                </a:lnTo>
                <a:lnTo>
                  <a:pt x="40306" y="314857"/>
                </a:lnTo>
                <a:lnTo>
                  <a:pt x="47522" y="318041"/>
                </a:lnTo>
                <a:lnTo>
                  <a:pt x="49314" y="315776"/>
                </a:lnTo>
                <a:lnTo>
                  <a:pt x="53063" y="314101"/>
                </a:lnTo>
                <a:lnTo>
                  <a:pt x="51216" y="311156"/>
                </a:lnTo>
                <a:lnTo>
                  <a:pt x="51594" y="310787"/>
                </a:lnTo>
                <a:lnTo>
                  <a:pt x="52381" y="310572"/>
                </a:lnTo>
                <a:lnTo>
                  <a:pt x="55107" y="310972"/>
                </a:lnTo>
                <a:lnTo>
                  <a:pt x="56249" y="309447"/>
                </a:lnTo>
                <a:lnTo>
                  <a:pt x="60441" y="308502"/>
                </a:lnTo>
                <a:lnTo>
                  <a:pt x="66360" y="308799"/>
                </a:lnTo>
                <a:lnTo>
                  <a:pt x="69005" y="308884"/>
                </a:lnTo>
                <a:lnTo>
                  <a:pt x="70307" y="311035"/>
                </a:lnTo>
                <a:lnTo>
                  <a:pt x="71801" y="312793"/>
                </a:lnTo>
                <a:lnTo>
                  <a:pt x="71930" y="317012"/>
                </a:lnTo>
                <a:lnTo>
                  <a:pt x="80723" y="324564"/>
                </a:lnTo>
                <a:lnTo>
                  <a:pt x="83297" y="327385"/>
                </a:lnTo>
                <a:lnTo>
                  <a:pt x="89597" y="327868"/>
                </a:lnTo>
                <a:lnTo>
                  <a:pt x="90836" y="327965"/>
                </a:lnTo>
                <a:lnTo>
                  <a:pt x="95243" y="328719"/>
                </a:lnTo>
                <a:lnTo>
                  <a:pt x="99929" y="331568"/>
                </a:lnTo>
                <a:lnTo>
                  <a:pt x="109951" y="331686"/>
                </a:lnTo>
                <a:lnTo>
                  <a:pt x="113654" y="331747"/>
                </a:lnTo>
                <a:lnTo>
                  <a:pt x="120053" y="330637"/>
                </a:lnTo>
                <a:lnTo>
                  <a:pt x="119384" y="324516"/>
                </a:lnTo>
                <a:lnTo>
                  <a:pt x="146639" y="313487"/>
                </a:lnTo>
                <a:lnTo>
                  <a:pt x="166345" y="305524"/>
                </a:lnTo>
                <a:lnTo>
                  <a:pt x="186211" y="297451"/>
                </a:lnTo>
                <a:lnTo>
                  <a:pt x="203947" y="290337"/>
                </a:lnTo>
                <a:lnTo>
                  <a:pt x="208295" y="288590"/>
                </a:lnTo>
                <a:lnTo>
                  <a:pt x="217623" y="272129"/>
                </a:lnTo>
                <a:lnTo>
                  <a:pt x="222096" y="264218"/>
                </a:lnTo>
                <a:lnTo>
                  <a:pt x="230803" y="262573"/>
                </a:lnTo>
                <a:lnTo>
                  <a:pt x="230816" y="255622"/>
                </a:lnTo>
                <a:lnTo>
                  <a:pt x="230821" y="254009"/>
                </a:lnTo>
                <a:lnTo>
                  <a:pt x="230835" y="250409"/>
                </a:lnTo>
                <a:lnTo>
                  <a:pt x="231247" y="246333"/>
                </a:lnTo>
                <a:lnTo>
                  <a:pt x="230844" y="243906"/>
                </a:lnTo>
                <a:lnTo>
                  <a:pt x="230848" y="242292"/>
                </a:lnTo>
                <a:lnTo>
                  <a:pt x="230857" y="235665"/>
                </a:lnTo>
                <a:lnTo>
                  <a:pt x="230862" y="231818"/>
                </a:lnTo>
                <a:lnTo>
                  <a:pt x="230671" y="230295"/>
                </a:lnTo>
                <a:lnTo>
                  <a:pt x="230776" y="225013"/>
                </a:lnTo>
                <a:lnTo>
                  <a:pt x="230063" y="221256"/>
                </a:lnTo>
                <a:lnTo>
                  <a:pt x="228290" y="212013"/>
                </a:lnTo>
                <a:lnTo>
                  <a:pt x="227755" y="207968"/>
                </a:lnTo>
                <a:lnTo>
                  <a:pt x="226856" y="201126"/>
                </a:lnTo>
                <a:lnTo>
                  <a:pt x="225341" y="190063"/>
                </a:lnTo>
                <a:lnTo>
                  <a:pt x="211505" y="182715"/>
                </a:lnTo>
                <a:lnTo>
                  <a:pt x="195910" y="174423"/>
                </a:lnTo>
                <a:lnTo>
                  <a:pt x="196336" y="170645"/>
                </a:lnTo>
                <a:lnTo>
                  <a:pt x="196382" y="169432"/>
                </a:lnTo>
                <a:lnTo>
                  <a:pt x="196393" y="169160"/>
                </a:lnTo>
                <a:lnTo>
                  <a:pt x="196394" y="169135"/>
                </a:lnTo>
                <a:lnTo>
                  <a:pt x="196421" y="168417"/>
                </a:lnTo>
                <a:lnTo>
                  <a:pt x="202807" y="153277"/>
                </a:lnTo>
                <a:lnTo>
                  <a:pt x="205773" y="145738"/>
                </a:lnTo>
                <a:lnTo>
                  <a:pt x="206862" y="143701"/>
                </a:lnTo>
                <a:lnTo>
                  <a:pt x="210072" y="136076"/>
                </a:lnTo>
                <a:lnTo>
                  <a:pt x="215230" y="122339"/>
                </a:lnTo>
                <a:lnTo>
                  <a:pt x="219861" y="113617"/>
                </a:lnTo>
                <a:lnTo>
                  <a:pt x="228612" y="103577"/>
                </a:lnTo>
                <a:lnTo>
                  <a:pt x="230971" y="101009"/>
                </a:lnTo>
                <a:lnTo>
                  <a:pt x="243708" y="86942"/>
                </a:lnTo>
                <a:lnTo>
                  <a:pt x="248712" y="81414"/>
                </a:lnTo>
                <a:lnTo>
                  <a:pt x="259762" y="69210"/>
                </a:lnTo>
                <a:lnTo>
                  <a:pt x="261745" y="66193"/>
                </a:lnTo>
                <a:lnTo>
                  <a:pt x="266630" y="61641"/>
                </a:lnTo>
                <a:lnTo>
                  <a:pt x="276964" y="50229"/>
                </a:lnTo>
                <a:lnTo>
                  <a:pt x="280833" y="45959"/>
                </a:lnTo>
                <a:lnTo>
                  <a:pt x="284054" y="42397"/>
                </a:lnTo>
                <a:lnTo>
                  <a:pt x="287302" y="38816"/>
                </a:lnTo>
                <a:lnTo>
                  <a:pt x="287787" y="38249"/>
                </a:lnTo>
                <a:lnTo>
                  <a:pt x="293099" y="32431"/>
                </a:lnTo>
                <a:lnTo>
                  <a:pt x="294428" y="30975"/>
                </a:lnTo>
                <a:lnTo>
                  <a:pt x="282334" y="23111"/>
                </a:lnTo>
                <a:lnTo>
                  <a:pt x="275603" y="18745"/>
                </a:lnTo>
                <a:lnTo>
                  <a:pt x="259758" y="8454"/>
                </a:lnTo>
                <a:lnTo>
                  <a:pt x="247460" y="476"/>
                </a:lnTo>
                <a:lnTo>
                  <a:pt x="226843" y="1465"/>
                </a:lnTo>
                <a:lnTo>
                  <a:pt x="218098" y="1897"/>
                </a:lnTo>
                <a:lnTo>
                  <a:pt x="205094" y="2518"/>
                </a:lnTo>
                <a:lnTo>
                  <a:pt x="124925" y="42809"/>
                </a:lnTo>
                <a:lnTo>
                  <a:pt x="118013" y="47474"/>
                </a:lnTo>
                <a:lnTo>
                  <a:pt x="116142" y="49934"/>
                </a:lnTo>
                <a:lnTo>
                  <a:pt x="111656" y="55479"/>
                </a:lnTo>
                <a:lnTo>
                  <a:pt x="106019" y="62540"/>
                </a:lnTo>
                <a:lnTo>
                  <a:pt x="104257" y="6460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71C457D-09C7-4F09-5DFB-53D0F12E6268}"/>
              </a:ext>
            </a:extLst>
          </p:cNvPr>
          <p:cNvSpPr>
            <a:spLocks/>
          </p:cNvSpPr>
          <p:nvPr/>
        </p:nvSpPr>
        <p:spPr>
          <a:xfrm flipV="1">
            <a:off x="7379382" y="3255760"/>
            <a:ext cx="824997" cy="686659"/>
          </a:xfrm>
          <a:custGeom>
            <a:avLst/>
            <a:gdLst>
              <a:gd name="connsiteX0" fmla="*/ 243609 w 561821"/>
              <a:gd name="connsiteY0" fmla="*/ 410176 h 467613"/>
              <a:gd name="connsiteX1" fmla="*/ 249543 w 561821"/>
              <a:gd name="connsiteY1" fmla="*/ 379036 h 467613"/>
              <a:gd name="connsiteX2" fmla="*/ 264295 w 561821"/>
              <a:gd name="connsiteY2" fmla="*/ 335022 h 467613"/>
              <a:gd name="connsiteX3" fmla="*/ 266871 w 561821"/>
              <a:gd name="connsiteY3" fmla="*/ 327202 h 467613"/>
              <a:gd name="connsiteX4" fmla="*/ 296116 w 561821"/>
              <a:gd name="connsiteY4" fmla="*/ 320195 h 467613"/>
              <a:gd name="connsiteX5" fmla="*/ 311204 w 561821"/>
              <a:gd name="connsiteY5" fmla="*/ 307832 h 467613"/>
              <a:gd name="connsiteX6" fmla="*/ 315717 w 561821"/>
              <a:gd name="connsiteY6" fmla="*/ 283653 h 467613"/>
              <a:gd name="connsiteX7" fmla="*/ 313313 w 561821"/>
              <a:gd name="connsiteY7" fmla="*/ 271701 h 467613"/>
              <a:gd name="connsiteX8" fmla="*/ 332238 w 561821"/>
              <a:gd name="connsiteY8" fmla="*/ 255809 h 467613"/>
              <a:gd name="connsiteX9" fmla="*/ 339614 w 561821"/>
              <a:gd name="connsiteY9" fmla="*/ 241521 h 467613"/>
              <a:gd name="connsiteX10" fmla="*/ 337342 w 561821"/>
              <a:gd name="connsiteY10" fmla="*/ 237666 h 467613"/>
              <a:gd name="connsiteX11" fmla="*/ 344377 w 561821"/>
              <a:gd name="connsiteY11" fmla="*/ 217857 h 467613"/>
              <a:gd name="connsiteX12" fmla="*/ 347403 w 561821"/>
              <a:gd name="connsiteY12" fmla="*/ 202526 h 467613"/>
              <a:gd name="connsiteX13" fmla="*/ 350592 w 561821"/>
              <a:gd name="connsiteY13" fmla="*/ 186337 h 467613"/>
              <a:gd name="connsiteX14" fmla="*/ 351418 w 561821"/>
              <a:gd name="connsiteY14" fmla="*/ 181833 h 467613"/>
              <a:gd name="connsiteX15" fmla="*/ 357746 w 561821"/>
              <a:gd name="connsiteY15" fmla="*/ 149765 h 467613"/>
              <a:gd name="connsiteX16" fmla="*/ 398885 w 561821"/>
              <a:gd name="connsiteY16" fmla="*/ 148553 h 467613"/>
              <a:gd name="connsiteX17" fmla="*/ 421929 w 561821"/>
              <a:gd name="connsiteY17" fmla="*/ 144652 h 467613"/>
              <a:gd name="connsiteX18" fmla="*/ 431927 w 561821"/>
              <a:gd name="connsiteY18" fmla="*/ 112213 h 467613"/>
              <a:gd name="connsiteX19" fmla="*/ 562080 w 561821"/>
              <a:gd name="connsiteY19" fmla="*/ 107224 h 467613"/>
              <a:gd name="connsiteX20" fmla="*/ 483504 w 561821"/>
              <a:gd name="connsiteY20" fmla="*/ 80583 h 467613"/>
              <a:gd name="connsiteX21" fmla="*/ 426129 w 561821"/>
              <a:gd name="connsiteY21" fmla="*/ 63764 h 467613"/>
              <a:gd name="connsiteX22" fmla="*/ 413981 w 561821"/>
              <a:gd name="connsiteY22" fmla="*/ 60166 h 467613"/>
              <a:gd name="connsiteX23" fmla="*/ 369209 w 561821"/>
              <a:gd name="connsiteY23" fmla="*/ 46731 h 467613"/>
              <a:gd name="connsiteX24" fmla="*/ 292034 w 561821"/>
              <a:gd name="connsiteY24" fmla="*/ 22551 h 467613"/>
              <a:gd name="connsiteX25" fmla="*/ 232400 w 561821"/>
              <a:gd name="connsiteY25" fmla="*/ 4948 h 467613"/>
              <a:gd name="connsiteX26" fmla="*/ 216632 w 561821"/>
              <a:gd name="connsiteY26" fmla="*/ 408 h 467613"/>
              <a:gd name="connsiteX27" fmla="*/ 199372 w 561821"/>
              <a:gd name="connsiteY27" fmla="*/ 37667 h 467613"/>
              <a:gd name="connsiteX28" fmla="*/ 182906 w 561821"/>
              <a:gd name="connsiteY28" fmla="*/ 73002 h 467613"/>
              <a:gd name="connsiteX29" fmla="*/ 178406 w 561821"/>
              <a:gd name="connsiteY29" fmla="*/ 82894 h 467613"/>
              <a:gd name="connsiteX30" fmla="*/ 167832 w 561821"/>
              <a:gd name="connsiteY30" fmla="*/ 106245 h 467613"/>
              <a:gd name="connsiteX31" fmla="*/ 161717 w 561821"/>
              <a:gd name="connsiteY31" fmla="*/ 119744 h 467613"/>
              <a:gd name="connsiteX32" fmla="*/ 143005 w 561821"/>
              <a:gd name="connsiteY32" fmla="*/ 147697 h 467613"/>
              <a:gd name="connsiteX33" fmla="*/ 137044 w 561821"/>
              <a:gd name="connsiteY33" fmla="*/ 155824 h 467613"/>
              <a:gd name="connsiteX34" fmla="*/ 132395 w 561821"/>
              <a:gd name="connsiteY34" fmla="*/ 163853 h 467613"/>
              <a:gd name="connsiteX35" fmla="*/ 127033 w 561821"/>
              <a:gd name="connsiteY35" fmla="*/ 171713 h 467613"/>
              <a:gd name="connsiteX36" fmla="*/ 123771 w 561821"/>
              <a:gd name="connsiteY36" fmla="*/ 176696 h 467613"/>
              <a:gd name="connsiteX37" fmla="*/ 114776 w 561821"/>
              <a:gd name="connsiteY37" fmla="*/ 190347 h 467613"/>
              <a:gd name="connsiteX38" fmla="*/ 104034 w 561821"/>
              <a:gd name="connsiteY38" fmla="*/ 190794 h 467613"/>
              <a:gd name="connsiteX39" fmla="*/ 95066 w 561821"/>
              <a:gd name="connsiteY39" fmla="*/ 191127 h 467613"/>
              <a:gd name="connsiteX40" fmla="*/ 80523 w 561821"/>
              <a:gd name="connsiteY40" fmla="*/ 205752 h 467613"/>
              <a:gd name="connsiteX41" fmla="*/ 57792 w 561821"/>
              <a:gd name="connsiteY41" fmla="*/ 196040 h 467613"/>
              <a:gd name="connsiteX42" fmla="*/ 37474 w 561821"/>
              <a:gd name="connsiteY42" fmla="*/ 176629 h 467613"/>
              <a:gd name="connsiteX43" fmla="*/ 28256 w 561821"/>
              <a:gd name="connsiteY43" fmla="*/ 176130 h 467613"/>
              <a:gd name="connsiteX44" fmla="*/ 10474 w 561821"/>
              <a:gd name="connsiteY44" fmla="*/ 181074 h 467613"/>
              <a:gd name="connsiteX45" fmla="*/ 9041 w 561821"/>
              <a:gd name="connsiteY45" fmla="*/ 182329 h 467613"/>
              <a:gd name="connsiteX46" fmla="*/ 259 w 561821"/>
              <a:gd name="connsiteY46" fmla="*/ 189892 h 467613"/>
              <a:gd name="connsiteX47" fmla="*/ 5843 w 561821"/>
              <a:gd name="connsiteY47" fmla="*/ 198049 h 467613"/>
              <a:gd name="connsiteX48" fmla="*/ 14457 w 561821"/>
              <a:gd name="connsiteY48" fmla="*/ 195024 h 467613"/>
              <a:gd name="connsiteX49" fmla="*/ 18689 w 561821"/>
              <a:gd name="connsiteY49" fmla="*/ 197234 h 467613"/>
              <a:gd name="connsiteX50" fmla="*/ 17161 w 561821"/>
              <a:gd name="connsiteY50" fmla="*/ 203265 h 467613"/>
              <a:gd name="connsiteX51" fmla="*/ 18889 w 561821"/>
              <a:gd name="connsiteY51" fmla="*/ 206226 h 467613"/>
              <a:gd name="connsiteX52" fmla="*/ 14893 w 561821"/>
              <a:gd name="connsiteY52" fmla="*/ 212113 h 467613"/>
              <a:gd name="connsiteX53" fmla="*/ 25444 w 561821"/>
              <a:gd name="connsiteY53" fmla="*/ 228737 h 467613"/>
              <a:gd name="connsiteX54" fmla="*/ 30030 w 561821"/>
              <a:gd name="connsiteY54" fmla="*/ 244107 h 467613"/>
              <a:gd name="connsiteX55" fmla="*/ 32761 w 561821"/>
              <a:gd name="connsiteY55" fmla="*/ 256407 h 467613"/>
              <a:gd name="connsiteX56" fmla="*/ 36784 w 561821"/>
              <a:gd name="connsiteY56" fmla="*/ 264757 h 467613"/>
              <a:gd name="connsiteX57" fmla="*/ 31545 w 561821"/>
              <a:gd name="connsiteY57" fmla="*/ 295061 h 467613"/>
              <a:gd name="connsiteX58" fmla="*/ 46878 w 561821"/>
              <a:gd name="connsiteY58" fmla="*/ 294412 h 467613"/>
              <a:gd name="connsiteX59" fmla="*/ 70870 w 561821"/>
              <a:gd name="connsiteY59" fmla="*/ 291088 h 467613"/>
              <a:gd name="connsiteX60" fmla="*/ 68983 w 561821"/>
              <a:gd name="connsiteY60" fmla="*/ 294395 h 467613"/>
              <a:gd name="connsiteX61" fmla="*/ 72498 w 561821"/>
              <a:gd name="connsiteY61" fmla="*/ 300218 h 467613"/>
              <a:gd name="connsiteX62" fmla="*/ 75220 w 561821"/>
              <a:gd name="connsiteY62" fmla="*/ 299079 h 467613"/>
              <a:gd name="connsiteX63" fmla="*/ 78613 w 561821"/>
              <a:gd name="connsiteY63" fmla="*/ 294951 h 467613"/>
              <a:gd name="connsiteX64" fmla="*/ 82346 w 561821"/>
              <a:gd name="connsiteY64" fmla="*/ 294354 h 467613"/>
              <a:gd name="connsiteX65" fmla="*/ 85145 w 561821"/>
              <a:gd name="connsiteY65" fmla="*/ 298699 h 467613"/>
              <a:gd name="connsiteX66" fmla="*/ 88656 w 561821"/>
              <a:gd name="connsiteY66" fmla="*/ 298072 h 467613"/>
              <a:gd name="connsiteX67" fmla="*/ 92204 w 561821"/>
              <a:gd name="connsiteY67" fmla="*/ 300564 h 467613"/>
              <a:gd name="connsiteX68" fmla="*/ 95946 w 561821"/>
              <a:gd name="connsiteY68" fmla="*/ 303062 h 467613"/>
              <a:gd name="connsiteX69" fmla="*/ 95270 w 561821"/>
              <a:gd name="connsiteY69" fmla="*/ 303545 h 467613"/>
              <a:gd name="connsiteX70" fmla="*/ 94422 w 561821"/>
              <a:gd name="connsiteY70" fmla="*/ 304135 h 467613"/>
              <a:gd name="connsiteX71" fmla="*/ 92122 w 561821"/>
              <a:gd name="connsiteY71" fmla="*/ 303543 h 467613"/>
              <a:gd name="connsiteX72" fmla="*/ 91383 w 561821"/>
              <a:gd name="connsiteY72" fmla="*/ 304992 h 467613"/>
              <a:gd name="connsiteX73" fmla="*/ 84360 w 561821"/>
              <a:gd name="connsiteY73" fmla="*/ 309086 h 467613"/>
              <a:gd name="connsiteX74" fmla="*/ 79085 w 561821"/>
              <a:gd name="connsiteY74" fmla="*/ 310231 h 467613"/>
              <a:gd name="connsiteX75" fmla="*/ 79298 w 561821"/>
              <a:gd name="connsiteY75" fmla="*/ 319965 h 467613"/>
              <a:gd name="connsiteX76" fmla="*/ 78354 w 561821"/>
              <a:gd name="connsiteY76" fmla="*/ 336908 h 467613"/>
              <a:gd name="connsiteX77" fmla="*/ 70761 w 561821"/>
              <a:gd name="connsiteY77" fmla="*/ 338959 h 467613"/>
              <a:gd name="connsiteX78" fmla="*/ 70030 w 561821"/>
              <a:gd name="connsiteY78" fmla="*/ 338808 h 467613"/>
              <a:gd name="connsiteX79" fmla="*/ 63721 w 561821"/>
              <a:gd name="connsiteY79" fmla="*/ 335409 h 467613"/>
              <a:gd name="connsiteX80" fmla="*/ 60396 w 561821"/>
              <a:gd name="connsiteY80" fmla="*/ 340206 h 467613"/>
              <a:gd name="connsiteX81" fmla="*/ 50892 w 561821"/>
              <a:gd name="connsiteY81" fmla="*/ 340264 h 467613"/>
              <a:gd name="connsiteX82" fmla="*/ 52652 w 561821"/>
              <a:gd name="connsiteY82" fmla="*/ 345654 h 467613"/>
              <a:gd name="connsiteX83" fmla="*/ 51400 w 561821"/>
              <a:gd name="connsiteY83" fmla="*/ 346164 h 467613"/>
              <a:gd name="connsiteX84" fmla="*/ 50661 w 561821"/>
              <a:gd name="connsiteY84" fmla="*/ 351802 h 467613"/>
              <a:gd name="connsiteX85" fmla="*/ 44528 w 561821"/>
              <a:gd name="connsiteY85" fmla="*/ 353589 h 467613"/>
              <a:gd name="connsiteX86" fmla="*/ 44555 w 561821"/>
              <a:gd name="connsiteY86" fmla="*/ 369901 h 467613"/>
              <a:gd name="connsiteX87" fmla="*/ 41765 w 561821"/>
              <a:gd name="connsiteY87" fmla="*/ 376917 h 467613"/>
              <a:gd name="connsiteX88" fmla="*/ 37429 w 561821"/>
              <a:gd name="connsiteY88" fmla="*/ 375372 h 467613"/>
              <a:gd name="connsiteX89" fmla="*/ 37161 w 561821"/>
              <a:gd name="connsiteY89" fmla="*/ 370132 h 467613"/>
              <a:gd name="connsiteX90" fmla="*/ 34988 w 561821"/>
              <a:gd name="connsiteY90" fmla="*/ 368405 h 467613"/>
              <a:gd name="connsiteX91" fmla="*/ 31386 w 561821"/>
              <a:gd name="connsiteY91" fmla="*/ 369573 h 467613"/>
              <a:gd name="connsiteX92" fmla="*/ 25362 w 561821"/>
              <a:gd name="connsiteY92" fmla="*/ 379178 h 467613"/>
              <a:gd name="connsiteX93" fmla="*/ 16430 w 561821"/>
              <a:gd name="connsiteY93" fmla="*/ 379178 h 467613"/>
              <a:gd name="connsiteX94" fmla="*/ 15083 w 561821"/>
              <a:gd name="connsiteY94" fmla="*/ 388262 h 467613"/>
              <a:gd name="connsiteX95" fmla="*/ 12652 w 561821"/>
              <a:gd name="connsiteY95" fmla="*/ 402142 h 467613"/>
              <a:gd name="connsiteX96" fmla="*/ 14167 w 561821"/>
              <a:gd name="connsiteY96" fmla="*/ 409675 h 467613"/>
              <a:gd name="connsiteX97" fmla="*/ 14756 w 561821"/>
              <a:gd name="connsiteY97" fmla="*/ 409912 h 467613"/>
              <a:gd name="connsiteX98" fmla="*/ 20164 w 561821"/>
              <a:gd name="connsiteY98" fmla="*/ 419019 h 467613"/>
              <a:gd name="connsiteX99" fmla="*/ 31835 w 561821"/>
              <a:gd name="connsiteY99" fmla="*/ 438708 h 467613"/>
              <a:gd name="connsiteX100" fmla="*/ 40191 w 561821"/>
              <a:gd name="connsiteY100" fmla="*/ 452828 h 467613"/>
              <a:gd name="connsiteX101" fmla="*/ 52484 w 561821"/>
              <a:gd name="connsiteY101" fmla="*/ 453814 h 467613"/>
              <a:gd name="connsiteX102" fmla="*/ 87137 w 561821"/>
              <a:gd name="connsiteY102" fmla="*/ 456541 h 467613"/>
              <a:gd name="connsiteX103" fmla="*/ 106148 w 561821"/>
              <a:gd name="connsiteY103" fmla="*/ 457972 h 467613"/>
              <a:gd name="connsiteX104" fmla="*/ 124175 w 561821"/>
              <a:gd name="connsiteY104" fmla="*/ 459218 h 467613"/>
              <a:gd name="connsiteX105" fmla="*/ 143962 w 561821"/>
              <a:gd name="connsiteY105" fmla="*/ 460971 h 467613"/>
              <a:gd name="connsiteX106" fmla="*/ 219291 w 561821"/>
              <a:gd name="connsiteY106" fmla="*/ 466873 h 467613"/>
              <a:gd name="connsiteX107" fmla="*/ 232523 w 561821"/>
              <a:gd name="connsiteY107" fmla="*/ 468022 h 467613"/>
              <a:gd name="connsiteX108" fmla="*/ 243119 w 561821"/>
              <a:gd name="connsiteY108" fmla="*/ 411434 h 467613"/>
              <a:gd name="connsiteX109" fmla="*/ 243609 w 561821"/>
              <a:gd name="connsiteY109" fmla="*/ 410176 h 467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561821" h="467613">
                <a:moveTo>
                  <a:pt x="243609" y="410176"/>
                </a:moveTo>
                <a:lnTo>
                  <a:pt x="249543" y="379036"/>
                </a:lnTo>
                <a:lnTo>
                  <a:pt x="264295" y="335022"/>
                </a:lnTo>
                <a:lnTo>
                  <a:pt x="266871" y="327202"/>
                </a:lnTo>
                <a:lnTo>
                  <a:pt x="296116" y="320195"/>
                </a:lnTo>
                <a:lnTo>
                  <a:pt x="311204" y="307832"/>
                </a:lnTo>
                <a:lnTo>
                  <a:pt x="315717" y="283653"/>
                </a:lnTo>
                <a:lnTo>
                  <a:pt x="313313" y="271701"/>
                </a:lnTo>
                <a:lnTo>
                  <a:pt x="332238" y="255809"/>
                </a:lnTo>
                <a:lnTo>
                  <a:pt x="339614" y="241521"/>
                </a:lnTo>
                <a:lnTo>
                  <a:pt x="337342" y="237666"/>
                </a:lnTo>
                <a:lnTo>
                  <a:pt x="344377" y="217857"/>
                </a:lnTo>
                <a:lnTo>
                  <a:pt x="347403" y="202526"/>
                </a:lnTo>
                <a:lnTo>
                  <a:pt x="350592" y="186337"/>
                </a:lnTo>
                <a:lnTo>
                  <a:pt x="351418" y="181833"/>
                </a:lnTo>
                <a:lnTo>
                  <a:pt x="357746" y="149765"/>
                </a:lnTo>
                <a:lnTo>
                  <a:pt x="398885" y="148553"/>
                </a:lnTo>
                <a:lnTo>
                  <a:pt x="421929" y="144652"/>
                </a:lnTo>
                <a:lnTo>
                  <a:pt x="431927" y="112213"/>
                </a:lnTo>
                <a:lnTo>
                  <a:pt x="562080" y="107224"/>
                </a:lnTo>
                <a:lnTo>
                  <a:pt x="483504" y="80583"/>
                </a:lnTo>
                <a:lnTo>
                  <a:pt x="426129" y="63764"/>
                </a:lnTo>
                <a:lnTo>
                  <a:pt x="413981" y="60166"/>
                </a:lnTo>
                <a:lnTo>
                  <a:pt x="369209" y="46731"/>
                </a:lnTo>
                <a:lnTo>
                  <a:pt x="292034" y="22551"/>
                </a:lnTo>
                <a:lnTo>
                  <a:pt x="232400" y="4948"/>
                </a:lnTo>
                <a:lnTo>
                  <a:pt x="216632" y="408"/>
                </a:lnTo>
                <a:lnTo>
                  <a:pt x="199372" y="37667"/>
                </a:lnTo>
                <a:lnTo>
                  <a:pt x="182906" y="73002"/>
                </a:lnTo>
                <a:lnTo>
                  <a:pt x="178406" y="82894"/>
                </a:lnTo>
                <a:lnTo>
                  <a:pt x="167832" y="106245"/>
                </a:lnTo>
                <a:lnTo>
                  <a:pt x="161717" y="119744"/>
                </a:lnTo>
                <a:lnTo>
                  <a:pt x="143005" y="147697"/>
                </a:lnTo>
                <a:lnTo>
                  <a:pt x="137044" y="155824"/>
                </a:lnTo>
                <a:lnTo>
                  <a:pt x="132395" y="163853"/>
                </a:lnTo>
                <a:lnTo>
                  <a:pt x="127033" y="171713"/>
                </a:lnTo>
                <a:lnTo>
                  <a:pt x="123771" y="176696"/>
                </a:lnTo>
                <a:lnTo>
                  <a:pt x="114776" y="190347"/>
                </a:lnTo>
                <a:lnTo>
                  <a:pt x="104034" y="190794"/>
                </a:lnTo>
                <a:lnTo>
                  <a:pt x="95066" y="191127"/>
                </a:lnTo>
                <a:lnTo>
                  <a:pt x="80523" y="205752"/>
                </a:lnTo>
                <a:lnTo>
                  <a:pt x="57792" y="196040"/>
                </a:lnTo>
                <a:lnTo>
                  <a:pt x="37474" y="176629"/>
                </a:lnTo>
                <a:lnTo>
                  <a:pt x="28256" y="176130"/>
                </a:lnTo>
                <a:lnTo>
                  <a:pt x="10474" y="181074"/>
                </a:lnTo>
                <a:lnTo>
                  <a:pt x="9041" y="182329"/>
                </a:lnTo>
                <a:lnTo>
                  <a:pt x="259" y="189892"/>
                </a:lnTo>
                <a:lnTo>
                  <a:pt x="5843" y="198049"/>
                </a:lnTo>
                <a:lnTo>
                  <a:pt x="14457" y="195024"/>
                </a:lnTo>
                <a:lnTo>
                  <a:pt x="18689" y="197234"/>
                </a:lnTo>
                <a:lnTo>
                  <a:pt x="17161" y="203265"/>
                </a:lnTo>
                <a:lnTo>
                  <a:pt x="18889" y="206226"/>
                </a:lnTo>
                <a:lnTo>
                  <a:pt x="14893" y="212113"/>
                </a:lnTo>
                <a:lnTo>
                  <a:pt x="25444" y="228737"/>
                </a:lnTo>
                <a:lnTo>
                  <a:pt x="30030" y="244107"/>
                </a:lnTo>
                <a:lnTo>
                  <a:pt x="32761" y="256407"/>
                </a:lnTo>
                <a:lnTo>
                  <a:pt x="36784" y="264757"/>
                </a:lnTo>
                <a:lnTo>
                  <a:pt x="31545" y="295061"/>
                </a:lnTo>
                <a:lnTo>
                  <a:pt x="46878" y="294412"/>
                </a:lnTo>
                <a:lnTo>
                  <a:pt x="70870" y="291088"/>
                </a:lnTo>
                <a:lnTo>
                  <a:pt x="68983" y="294395"/>
                </a:lnTo>
                <a:lnTo>
                  <a:pt x="72498" y="300218"/>
                </a:lnTo>
                <a:lnTo>
                  <a:pt x="75220" y="299079"/>
                </a:lnTo>
                <a:lnTo>
                  <a:pt x="78613" y="294951"/>
                </a:lnTo>
                <a:lnTo>
                  <a:pt x="82346" y="294354"/>
                </a:lnTo>
                <a:lnTo>
                  <a:pt x="85145" y="298699"/>
                </a:lnTo>
                <a:lnTo>
                  <a:pt x="88656" y="298072"/>
                </a:lnTo>
                <a:lnTo>
                  <a:pt x="92204" y="300564"/>
                </a:lnTo>
                <a:lnTo>
                  <a:pt x="95946" y="303062"/>
                </a:lnTo>
                <a:lnTo>
                  <a:pt x="95270" y="303545"/>
                </a:lnTo>
                <a:lnTo>
                  <a:pt x="94422" y="304135"/>
                </a:lnTo>
                <a:lnTo>
                  <a:pt x="92122" y="303543"/>
                </a:lnTo>
                <a:lnTo>
                  <a:pt x="91383" y="304992"/>
                </a:lnTo>
                <a:lnTo>
                  <a:pt x="84360" y="309086"/>
                </a:lnTo>
                <a:lnTo>
                  <a:pt x="79085" y="310231"/>
                </a:lnTo>
                <a:lnTo>
                  <a:pt x="79298" y="319965"/>
                </a:lnTo>
                <a:lnTo>
                  <a:pt x="78354" y="336908"/>
                </a:lnTo>
                <a:lnTo>
                  <a:pt x="70761" y="338959"/>
                </a:lnTo>
                <a:lnTo>
                  <a:pt x="70030" y="338808"/>
                </a:lnTo>
                <a:lnTo>
                  <a:pt x="63721" y="335409"/>
                </a:lnTo>
                <a:lnTo>
                  <a:pt x="60396" y="340206"/>
                </a:lnTo>
                <a:lnTo>
                  <a:pt x="50892" y="340264"/>
                </a:lnTo>
                <a:lnTo>
                  <a:pt x="52652" y="345654"/>
                </a:lnTo>
                <a:lnTo>
                  <a:pt x="51400" y="346164"/>
                </a:lnTo>
                <a:lnTo>
                  <a:pt x="50661" y="351802"/>
                </a:lnTo>
                <a:lnTo>
                  <a:pt x="44528" y="353589"/>
                </a:lnTo>
                <a:lnTo>
                  <a:pt x="44555" y="369901"/>
                </a:lnTo>
                <a:lnTo>
                  <a:pt x="41765" y="376917"/>
                </a:lnTo>
                <a:lnTo>
                  <a:pt x="37429" y="375372"/>
                </a:lnTo>
                <a:lnTo>
                  <a:pt x="37161" y="370132"/>
                </a:lnTo>
                <a:lnTo>
                  <a:pt x="34988" y="368405"/>
                </a:lnTo>
                <a:lnTo>
                  <a:pt x="31386" y="369573"/>
                </a:lnTo>
                <a:lnTo>
                  <a:pt x="25362" y="379178"/>
                </a:lnTo>
                <a:lnTo>
                  <a:pt x="16430" y="379178"/>
                </a:lnTo>
                <a:lnTo>
                  <a:pt x="15083" y="388262"/>
                </a:lnTo>
                <a:lnTo>
                  <a:pt x="12652" y="402142"/>
                </a:lnTo>
                <a:lnTo>
                  <a:pt x="14167" y="409675"/>
                </a:lnTo>
                <a:lnTo>
                  <a:pt x="14756" y="409912"/>
                </a:lnTo>
                <a:lnTo>
                  <a:pt x="20164" y="419019"/>
                </a:lnTo>
                <a:lnTo>
                  <a:pt x="31835" y="438708"/>
                </a:lnTo>
                <a:lnTo>
                  <a:pt x="40191" y="452828"/>
                </a:lnTo>
                <a:lnTo>
                  <a:pt x="52484" y="453814"/>
                </a:lnTo>
                <a:lnTo>
                  <a:pt x="87137" y="456541"/>
                </a:lnTo>
                <a:lnTo>
                  <a:pt x="106148" y="457972"/>
                </a:lnTo>
                <a:lnTo>
                  <a:pt x="124175" y="459218"/>
                </a:lnTo>
                <a:lnTo>
                  <a:pt x="143962" y="460971"/>
                </a:lnTo>
                <a:lnTo>
                  <a:pt x="219291" y="466873"/>
                </a:lnTo>
                <a:lnTo>
                  <a:pt x="232523" y="468022"/>
                </a:lnTo>
                <a:lnTo>
                  <a:pt x="243119" y="411434"/>
                </a:lnTo>
                <a:lnTo>
                  <a:pt x="243609" y="41017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84A24875-3E97-1336-7714-6B607B02BA25}"/>
              </a:ext>
            </a:extLst>
          </p:cNvPr>
          <p:cNvSpPr>
            <a:spLocks/>
          </p:cNvSpPr>
          <p:nvPr/>
        </p:nvSpPr>
        <p:spPr>
          <a:xfrm flipV="1">
            <a:off x="6448864" y="1859720"/>
            <a:ext cx="501278" cy="332941"/>
          </a:xfrm>
          <a:custGeom>
            <a:avLst/>
            <a:gdLst>
              <a:gd name="connsiteX0" fmla="*/ 208540 w 341369"/>
              <a:gd name="connsiteY0" fmla="*/ 54228 h 226732"/>
              <a:gd name="connsiteX1" fmla="*/ 185963 w 341369"/>
              <a:gd name="connsiteY1" fmla="*/ 41640 h 226732"/>
              <a:gd name="connsiteX2" fmla="*/ 178837 w 341369"/>
              <a:gd name="connsiteY2" fmla="*/ 37887 h 226732"/>
              <a:gd name="connsiteX3" fmla="*/ 174654 w 341369"/>
              <a:gd name="connsiteY3" fmla="*/ 36962 h 226732"/>
              <a:gd name="connsiteX4" fmla="*/ 170281 w 341369"/>
              <a:gd name="connsiteY4" fmla="*/ 36331 h 226732"/>
              <a:gd name="connsiteX5" fmla="*/ 160905 w 341369"/>
              <a:gd name="connsiteY5" fmla="*/ 34230 h 226732"/>
              <a:gd name="connsiteX6" fmla="*/ 155620 w 341369"/>
              <a:gd name="connsiteY6" fmla="*/ 33413 h 226732"/>
              <a:gd name="connsiteX7" fmla="*/ 146266 w 341369"/>
              <a:gd name="connsiteY7" fmla="*/ 31335 h 226732"/>
              <a:gd name="connsiteX8" fmla="*/ 150544 w 341369"/>
              <a:gd name="connsiteY8" fmla="*/ 21533 h 226732"/>
              <a:gd name="connsiteX9" fmla="*/ 149419 w 341369"/>
              <a:gd name="connsiteY9" fmla="*/ 10987 h 226732"/>
              <a:gd name="connsiteX10" fmla="*/ 142456 w 341369"/>
              <a:gd name="connsiteY10" fmla="*/ 2724 h 226732"/>
              <a:gd name="connsiteX11" fmla="*/ 140179 w 341369"/>
              <a:gd name="connsiteY11" fmla="*/ 2138 h 226732"/>
              <a:gd name="connsiteX12" fmla="*/ 131959 w 341369"/>
              <a:gd name="connsiteY12" fmla="*/ 60 h 226732"/>
              <a:gd name="connsiteX13" fmla="*/ 121440 w 341369"/>
              <a:gd name="connsiteY13" fmla="*/ 8668 h 226732"/>
              <a:gd name="connsiteX14" fmla="*/ 115828 w 341369"/>
              <a:gd name="connsiteY14" fmla="*/ 14776 h 226732"/>
              <a:gd name="connsiteX15" fmla="*/ 108693 w 341369"/>
              <a:gd name="connsiteY15" fmla="*/ 22132 h 226732"/>
              <a:gd name="connsiteX16" fmla="*/ 103780 w 341369"/>
              <a:gd name="connsiteY16" fmla="*/ 27187 h 226732"/>
              <a:gd name="connsiteX17" fmla="*/ 98196 w 341369"/>
              <a:gd name="connsiteY17" fmla="*/ 24973 h 226732"/>
              <a:gd name="connsiteX18" fmla="*/ 95556 w 341369"/>
              <a:gd name="connsiteY18" fmla="*/ 22549 h 226732"/>
              <a:gd name="connsiteX19" fmla="*/ 85558 w 341369"/>
              <a:gd name="connsiteY19" fmla="*/ 13410 h 226732"/>
              <a:gd name="connsiteX20" fmla="*/ 78155 w 341369"/>
              <a:gd name="connsiteY20" fmla="*/ 7507 h 226732"/>
              <a:gd name="connsiteX21" fmla="*/ 69668 w 341369"/>
              <a:gd name="connsiteY21" fmla="*/ 3813 h 226732"/>
              <a:gd name="connsiteX22" fmla="*/ 66002 w 341369"/>
              <a:gd name="connsiteY22" fmla="*/ 4435 h 226732"/>
              <a:gd name="connsiteX23" fmla="*/ 59697 w 341369"/>
              <a:gd name="connsiteY23" fmla="*/ 5524 h 226732"/>
              <a:gd name="connsiteX24" fmla="*/ 56186 w 341369"/>
              <a:gd name="connsiteY24" fmla="*/ 10066 h 226732"/>
              <a:gd name="connsiteX25" fmla="*/ 55342 w 341369"/>
              <a:gd name="connsiteY25" fmla="*/ 11164 h 226732"/>
              <a:gd name="connsiteX26" fmla="*/ 53192 w 341369"/>
              <a:gd name="connsiteY26" fmla="*/ 14291 h 226732"/>
              <a:gd name="connsiteX27" fmla="*/ 53151 w 341369"/>
              <a:gd name="connsiteY27" fmla="*/ 14386 h 226732"/>
              <a:gd name="connsiteX28" fmla="*/ 47975 w 341369"/>
              <a:gd name="connsiteY28" fmla="*/ 24886 h 226732"/>
              <a:gd name="connsiteX29" fmla="*/ 43775 w 341369"/>
              <a:gd name="connsiteY29" fmla="*/ 32873 h 226732"/>
              <a:gd name="connsiteX30" fmla="*/ 345 w 341369"/>
              <a:gd name="connsiteY30" fmla="*/ 52966 h 226732"/>
              <a:gd name="connsiteX31" fmla="*/ 3312 w 341369"/>
              <a:gd name="connsiteY31" fmla="*/ 72842 h 226732"/>
              <a:gd name="connsiteX32" fmla="*/ 7167 w 341369"/>
              <a:gd name="connsiteY32" fmla="*/ 98558 h 226732"/>
              <a:gd name="connsiteX33" fmla="*/ 8478 w 341369"/>
              <a:gd name="connsiteY33" fmla="*/ 107370 h 226732"/>
              <a:gd name="connsiteX34" fmla="*/ 40055 w 341369"/>
              <a:gd name="connsiteY34" fmla="*/ 129370 h 226732"/>
              <a:gd name="connsiteX35" fmla="*/ 47989 w 341369"/>
              <a:gd name="connsiteY35" fmla="*/ 134869 h 226732"/>
              <a:gd name="connsiteX36" fmla="*/ 55991 w 341369"/>
              <a:gd name="connsiteY36" fmla="*/ 140460 h 226732"/>
              <a:gd name="connsiteX37" fmla="*/ 57583 w 341369"/>
              <a:gd name="connsiteY37" fmla="*/ 141572 h 226732"/>
              <a:gd name="connsiteX38" fmla="*/ 80972 w 341369"/>
              <a:gd name="connsiteY38" fmla="*/ 157840 h 226732"/>
              <a:gd name="connsiteX39" fmla="*/ 83431 w 341369"/>
              <a:gd name="connsiteY39" fmla="*/ 159551 h 226732"/>
              <a:gd name="connsiteX40" fmla="*/ 86297 w 341369"/>
              <a:gd name="connsiteY40" fmla="*/ 161547 h 226732"/>
              <a:gd name="connsiteX41" fmla="*/ 88457 w 341369"/>
              <a:gd name="connsiteY41" fmla="*/ 163031 h 226732"/>
              <a:gd name="connsiteX42" fmla="*/ 88856 w 341369"/>
              <a:gd name="connsiteY42" fmla="*/ 163308 h 226732"/>
              <a:gd name="connsiteX43" fmla="*/ 90611 w 341369"/>
              <a:gd name="connsiteY43" fmla="*/ 164547 h 226732"/>
              <a:gd name="connsiteX44" fmla="*/ 93506 w 341369"/>
              <a:gd name="connsiteY44" fmla="*/ 166553 h 226732"/>
              <a:gd name="connsiteX45" fmla="*/ 97679 w 341369"/>
              <a:gd name="connsiteY45" fmla="*/ 169511 h 226732"/>
              <a:gd name="connsiteX46" fmla="*/ 124388 w 341369"/>
              <a:gd name="connsiteY46" fmla="*/ 188030 h 226732"/>
              <a:gd name="connsiteX47" fmla="*/ 125481 w 341369"/>
              <a:gd name="connsiteY47" fmla="*/ 188779 h 226732"/>
              <a:gd name="connsiteX48" fmla="*/ 126928 w 341369"/>
              <a:gd name="connsiteY48" fmla="*/ 189777 h 226732"/>
              <a:gd name="connsiteX49" fmla="*/ 131578 w 341369"/>
              <a:gd name="connsiteY49" fmla="*/ 193017 h 226732"/>
              <a:gd name="connsiteX50" fmla="*/ 137498 w 341369"/>
              <a:gd name="connsiteY50" fmla="*/ 197110 h 226732"/>
              <a:gd name="connsiteX51" fmla="*/ 138764 w 341369"/>
              <a:gd name="connsiteY51" fmla="*/ 198027 h 226732"/>
              <a:gd name="connsiteX52" fmla="*/ 150081 w 341369"/>
              <a:gd name="connsiteY52" fmla="*/ 205895 h 226732"/>
              <a:gd name="connsiteX53" fmla="*/ 158473 w 341369"/>
              <a:gd name="connsiteY53" fmla="*/ 211722 h 226732"/>
              <a:gd name="connsiteX54" fmla="*/ 158591 w 341369"/>
              <a:gd name="connsiteY54" fmla="*/ 211822 h 226732"/>
              <a:gd name="connsiteX55" fmla="*/ 165967 w 341369"/>
              <a:gd name="connsiteY55" fmla="*/ 216927 h 226732"/>
              <a:gd name="connsiteX56" fmla="*/ 172277 w 341369"/>
              <a:gd name="connsiteY56" fmla="*/ 218969 h 226732"/>
              <a:gd name="connsiteX57" fmla="*/ 173829 w 341369"/>
              <a:gd name="connsiteY57" fmla="*/ 219509 h 226732"/>
              <a:gd name="connsiteX58" fmla="*/ 174296 w 341369"/>
              <a:gd name="connsiteY58" fmla="*/ 219659 h 226732"/>
              <a:gd name="connsiteX59" fmla="*/ 183191 w 341369"/>
              <a:gd name="connsiteY59" fmla="*/ 222567 h 226732"/>
              <a:gd name="connsiteX60" fmla="*/ 186589 w 341369"/>
              <a:gd name="connsiteY60" fmla="*/ 223702 h 226732"/>
              <a:gd name="connsiteX61" fmla="*/ 190567 w 341369"/>
              <a:gd name="connsiteY61" fmla="*/ 224224 h 226732"/>
              <a:gd name="connsiteX62" fmla="*/ 197952 w 341369"/>
              <a:gd name="connsiteY62" fmla="*/ 225186 h 226732"/>
              <a:gd name="connsiteX63" fmla="*/ 199368 w 341369"/>
              <a:gd name="connsiteY63" fmla="*/ 225376 h 226732"/>
              <a:gd name="connsiteX64" fmla="*/ 201241 w 341369"/>
              <a:gd name="connsiteY64" fmla="*/ 225590 h 226732"/>
              <a:gd name="connsiteX65" fmla="*/ 210572 w 341369"/>
              <a:gd name="connsiteY65" fmla="*/ 226792 h 226732"/>
              <a:gd name="connsiteX66" fmla="*/ 215666 w 341369"/>
              <a:gd name="connsiteY66" fmla="*/ 226429 h 226732"/>
              <a:gd name="connsiteX67" fmla="*/ 220511 w 341369"/>
              <a:gd name="connsiteY67" fmla="*/ 226166 h 226732"/>
              <a:gd name="connsiteX68" fmla="*/ 221019 w 341369"/>
              <a:gd name="connsiteY68" fmla="*/ 226130 h 226732"/>
              <a:gd name="connsiteX69" fmla="*/ 224997 w 341369"/>
              <a:gd name="connsiteY69" fmla="*/ 225907 h 226732"/>
              <a:gd name="connsiteX70" fmla="*/ 237889 w 341369"/>
              <a:gd name="connsiteY70" fmla="*/ 225149 h 226732"/>
              <a:gd name="connsiteX71" fmla="*/ 240021 w 341369"/>
              <a:gd name="connsiteY71" fmla="*/ 225018 h 226732"/>
              <a:gd name="connsiteX72" fmla="*/ 250759 w 341369"/>
              <a:gd name="connsiteY72" fmla="*/ 224442 h 226732"/>
              <a:gd name="connsiteX73" fmla="*/ 253367 w 341369"/>
              <a:gd name="connsiteY73" fmla="*/ 224301 h 226732"/>
              <a:gd name="connsiteX74" fmla="*/ 294111 w 341369"/>
              <a:gd name="connsiteY74" fmla="*/ 221932 h 226732"/>
              <a:gd name="connsiteX75" fmla="*/ 315232 w 341369"/>
              <a:gd name="connsiteY75" fmla="*/ 214404 h 226732"/>
              <a:gd name="connsiteX76" fmla="*/ 318054 w 341369"/>
              <a:gd name="connsiteY76" fmla="*/ 213750 h 226732"/>
              <a:gd name="connsiteX77" fmla="*/ 324005 w 341369"/>
              <a:gd name="connsiteY77" fmla="*/ 208759 h 226732"/>
              <a:gd name="connsiteX78" fmla="*/ 315137 w 341369"/>
              <a:gd name="connsiteY78" fmla="*/ 187894 h 226732"/>
              <a:gd name="connsiteX79" fmla="*/ 313037 w 341369"/>
              <a:gd name="connsiteY79" fmla="*/ 174825 h 226732"/>
              <a:gd name="connsiteX80" fmla="*/ 304263 w 341369"/>
              <a:gd name="connsiteY80" fmla="*/ 153302 h 226732"/>
              <a:gd name="connsiteX81" fmla="*/ 301428 w 341369"/>
              <a:gd name="connsiteY81" fmla="*/ 148601 h 226732"/>
              <a:gd name="connsiteX82" fmla="*/ 305225 w 341369"/>
              <a:gd name="connsiteY82" fmla="*/ 140265 h 226732"/>
              <a:gd name="connsiteX83" fmla="*/ 313613 w 341369"/>
              <a:gd name="connsiteY83" fmla="*/ 122799 h 226732"/>
              <a:gd name="connsiteX84" fmla="*/ 318076 w 341369"/>
              <a:gd name="connsiteY84" fmla="*/ 109176 h 226732"/>
              <a:gd name="connsiteX85" fmla="*/ 329512 w 341369"/>
              <a:gd name="connsiteY85" fmla="*/ 85090 h 226732"/>
              <a:gd name="connsiteX86" fmla="*/ 341715 w 341369"/>
              <a:gd name="connsiteY86" fmla="*/ 75374 h 226732"/>
              <a:gd name="connsiteX87" fmla="*/ 331481 w 341369"/>
              <a:gd name="connsiteY87" fmla="*/ 66276 h 226732"/>
              <a:gd name="connsiteX88" fmla="*/ 328501 w 341369"/>
              <a:gd name="connsiteY88" fmla="*/ 44218 h 226732"/>
              <a:gd name="connsiteX89" fmla="*/ 321156 w 341369"/>
              <a:gd name="connsiteY89" fmla="*/ 41953 h 226732"/>
              <a:gd name="connsiteX90" fmla="*/ 302363 w 341369"/>
              <a:gd name="connsiteY90" fmla="*/ 36258 h 226732"/>
              <a:gd name="connsiteX91" fmla="*/ 293767 w 341369"/>
              <a:gd name="connsiteY91" fmla="*/ 28630 h 226732"/>
              <a:gd name="connsiteX92" fmla="*/ 282716 w 341369"/>
              <a:gd name="connsiteY92" fmla="*/ 30808 h 226732"/>
              <a:gd name="connsiteX93" fmla="*/ 281564 w 341369"/>
              <a:gd name="connsiteY93" fmla="*/ 30976 h 226732"/>
              <a:gd name="connsiteX94" fmla="*/ 270727 w 341369"/>
              <a:gd name="connsiteY94" fmla="*/ 41354 h 226732"/>
              <a:gd name="connsiteX95" fmla="*/ 254918 w 341369"/>
              <a:gd name="connsiteY95" fmla="*/ 50080 h 226732"/>
              <a:gd name="connsiteX96" fmla="*/ 208540 w 341369"/>
              <a:gd name="connsiteY96" fmla="*/ 54228 h 22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41369" h="226732">
                <a:moveTo>
                  <a:pt x="208540" y="54228"/>
                </a:moveTo>
                <a:lnTo>
                  <a:pt x="185963" y="41640"/>
                </a:lnTo>
                <a:lnTo>
                  <a:pt x="178837" y="37887"/>
                </a:lnTo>
                <a:lnTo>
                  <a:pt x="174654" y="36962"/>
                </a:lnTo>
                <a:lnTo>
                  <a:pt x="170281" y="36331"/>
                </a:lnTo>
                <a:lnTo>
                  <a:pt x="160905" y="34230"/>
                </a:lnTo>
                <a:lnTo>
                  <a:pt x="155620" y="33413"/>
                </a:lnTo>
                <a:lnTo>
                  <a:pt x="146266" y="31335"/>
                </a:lnTo>
                <a:lnTo>
                  <a:pt x="150544" y="21533"/>
                </a:lnTo>
                <a:lnTo>
                  <a:pt x="149419" y="10987"/>
                </a:lnTo>
                <a:lnTo>
                  <a:pt x="142456" y="2724"/>
                </a:lnTo>
                <a:lnTo>
                  <a:pt x="140179" y="2138"/>
                </a:lnTo>
                <a:lnTo>
                  <a:pt x="131959" y="60"/>
                </a:lnTo>
                <a:lnTo>
                  <a:pt x="121440" y="8668"/>
                </a:lnTo>
                <a:lnTo>
                  <a:pt x="115828" y="14776"/>
                </a:lnTo>
                <a:lnTo>
                  <a:pt x="108693" y="22132"/>
                </a:lnTo>
                <a:lnTo>
                  <a:pt x="103780" y="27187"/>
                </a:lnTo>
                <a:lnTo>
                  <a:pt x="98196" y="24973"/>
                </a:lnTo>
                <a:lnTo>
                  <a:pt x="95556" y="22549"/>
                </a:lnTo>
                <a:lnTo>
                  <a:pt x="85558" y="13410"/>
                </a:lnTo>
                <a:lnTo>
                  <a:pt x="78155" y="7507"/>
                </a:lnTo>
                <a:lnTo>
                  <a:pt x="69668" y="3813"/>
                </a:lnTo>
                <a:lnTo>
                  <a:pt x="66002" y="4435"/>
                </a:lnTo>
                <a:lnTo>
                  <a:pt x="59697" y="5524"/>
                </a:lnTo>
                <a:lnTo>
                  <a:pt x="56186" y="10066"/>
                </a:lnTo>
                <a:lnTo>
                  <a:pt x="55342" y="11164"/>
                </a:lnTo>
                <a:lnTo>
                  <a:pt x="53192" y="14291"/>
                </a:lnTo>
                <a:lnTo>
                  <a:pt x="53151" y="14386"/>
                </a:lnTo>
                <a:lnTo>
                  <a:pt x="47975" y="24886"/>
                </a:lnTo>
                <a:lnTo>
                  <a:pt x="43775" y="32873"/>
                </a:lnTo>
                <a:lnTo>
                  <a:pt x="345" y="52966"/>
                </a:lnTo>
                <a:lnTo>
                  <a:pt x="3312" y="72842"/>
                </a:lnTo>
                <a:lnTo>
                  <a:pt x="7167" y="98558"/>
                </a:lnTo>
                <a:lnTo>
                  <a:pt x="8478" y="107370"/>
                </a:lnTo>
                <a:lnTo>
                  <a:pt x="40055" y="129370"/>
                </a:lnTo>
                <a:lnTo>
                  <a:pt x="47989" y="134869"/>
                </a:lnTo>
                <a:lnTo>
                  <a:pt x="55991" y="140460"/>
                </a:lnTo>
                <a:lnTo>
                  <a:pt x="57583" y="141572"/>
                </a:lnTo>
                <a:lnTo>
                  <a:pt x="80972" y="157840"/>
                </a:lnTo>
                <a:lnTo>
                  <a:pt x="83431" y="159551"/>
                </a:lnTo>
                <a:lnTo>
                  <a:pt x="86297" y="161547"/>
                </a:lnTo>
                <a:lnTo>
                  <a:pt x="88457" y="163031"/>
                </a:lnTo>
                <a:lnTo>
                  <a:pt x="88856" y="163308"/>
                </a:lnTo>
                <a:lnTo>
                  <a:pt x="90611" y="164547"/>
                </a:lnTo>
                <a:lnTo>
                  <a:pt x="93506" y="166553"/>
                </a:lnTo>
                <a:lnTo>
                  <a:pt x="97679" y="169511"/>
                </a:lnTo>
                <a:lnTo>
                  <a:pt x="124388" y="188030"/>
                </a:lnTo>
                <a:lnTo>
                  <a:pt x="125481" y="188779"/>
                </a:lnTo>
                <a:lnTo>
                  <a:pt x="126928" y="189777"/>
                </a:lnTo>
                <a:lnTo>
                  <a:pt x="131578" y="193017"/>
                </a:lnTo>
                <a:lnTo>
                  <a:pt x="137498" y="197110"/>
                </a:lnTo>
                <a:lnTo>
                  <a:pt x="138764" y="198027"/>
                </a:lnTo>
                <a:lnTo>
                  <a:pt x="150081" y="205895"/>
                </a:lnTo>
                <a:lnTo>
                  <a:pt x="158473" y="211722"/>
                </a:lnTo>
                <a:lnTo>
                  <a:pt x="158591" y="211822"/>
                </a:lnTo>
                <a:lnTo>
                  <a:pt x="165967" y="216927"/>
                </a:lnTo>
                <a:lnTo>
                  <a:pt x="172277" y="218969"/>
                </a:lnTo>
                <a:lnTo>
                  <a:pt x="173829" y="219509"/>
                </a:lnTo>
                <a:lnTo>
                  <a:pt x="174296" y="219659"/>
                </a:lnTo>
                <a:lnTo>
                  <a:pt x="183191" y="222567"/>
                </a:lnTo>
                <a:lnTo>
                  <a:pt x="186589" y="223702"/>
                </a:lnTo>
                <a:lnTo>
                  <a:pt x="190567" y="224224"/>
                </a:lnTo>
                <a:lnTo>
                  <a:pt x="197952" y="225186"/>
                </a:lnTo>
                <a:lnTo>
                  <a:pt x="199368" y="225376"/>
                </a:lnTo>
                <a:lnTo>
                  <a:pt x="201241" y="225590"/>
                </a:lnTo>
                <a:lnTo>
                  <a:pt x="210572" y="226792"/>
                </a:lnTo>
                <a:lnTo>
                  <a:pt x="215666" y="226429"/>
                </a:lnTo>
                <a:lnTo>
                  <a:pt x="220511" y="226166"/>
                </a:lnTo>
                <a:lnTo>
                  <a:pt x="221019" y="226130"/>
                </a:lnTo>
                <a:lnTo>
                  <a:pt x="224997" y="225907"/>
                </a:lnTo>
                <a:lnTo>
                  <a:pt x="237889" y="225149"/>
                </a:lnTo>
                <a:lnTo>
                  <a:pt x="240021" y="225018"/>
                </a:lnTo>
                <a:lnTo>
                  <a:pt x="250759" y="224442"/>
                </a:lnTo>
                <a:lnTo>
                  <a:pt x="253367" y="224301"/>
                </a:lnTo>
                <a:lnTo>
                  <a:pt x="294111" y="221932"/>
                </a:lnTo>
                <a:lnTo>
                  <a:pt x="315232" y="214404"/>
                </a:lnTo>
                <a:lnTo>
                  <a:pt x="318054" y="213750"/>
                </a:lnTo>
                <a:lnTo>
                  <a:pt x="324005" y="208759"/>
                </a:lnTo>
                <a:lnTo>
                  <a:pt x="315137" y="187894"/>
                </a:lnTo>
                <a:lnTo>
                  <a:pt x="313037" y="174825"/>
                </a:lnTo>
                <a:lnTo>
                  <a:pt x="304263" y="153302"/>
                </a:lnTo>
                <a:lnTo>
                  <a:pt x="301428" y="148601"/>
                </a:lnTo>
                <a:lnTo>
                  <a:pt x="305225" y="140265"/>
                </a:lnTo>
                <a:lnTo>
                  <a:pt x="313613" y="122799"/>
                </a:lnTo>
                <a:lnTo>
                  <a:pt x="318076" y="109176"/>
                </a:lnTo>
                <a:lnTo>
                  <a:pt x="329512" y="85090"/>
                </a:lnTo>
                <a:lnTo>
                  <a:pt x="341715" y="75374"/>
                </a:lnTo>
                <a:lnTo>
                  <a:pt x="331481" y="66276"/>
                </a:lnTo>
                <a:lnTo>
                  <a:pt x="328501" y="44218"/>
                </a:lnTo>
                <a:lnTo>
                  <a:pt x="321156" y="41953"/>
                </a:lnTo>
                <a:lnTo>
                  <a:pt x="302363" y="36258"/>
                </a:lnTo>
                <a:lnTo>
                  <a:pt x="293767" y="28630"/>
                </a:lnTo>
                <a:lnTo>
                  <a:pt x="282716" y="30808"/>
                </a:lnTo>
                <a:lnTo>
                  <a:pt x="281564" y="30976"/>
                </a:lnTo>
                <a:lnTo>
                  <a:pt x="270727" y="41354"/>
                </a:lnTo>
                <a:lnTo>
                  <a:pt x="254918" y="50080"/>
                </a:lnTo>
                <a:lnTo>
                  <a:pt x="208540" y="5422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AA9658AF-A8D5-E8B7-DEF4-17140A58F3BA}"/>
              </a:ext>
            </a:extLst>
          </p:cNvPr>
          <p:cNvSpPr>
            <a:spLocks/>
          </p:cNvSpPr>
          <p:nvPr/>
        </p:nvSpPr>
        <p:spPr>
          <a:xfrm flipV="1">
            <a:off x="6620170" y="4450703"/>
            <a:ext cx="1290559" cy="770532"/>
          </a:xfrm>
          <a:custGeom>
            <a:avLst/>
            <a:gdLst>
              <a:gd name="connsiteX0" fmla="*/ 541169 w 878867"/>
              <a:gd name="connsiteY0" fmla="*/ 19758 h 524730"/>
              <a:gd name="connsiteX1" fmla="*/ 515439 w 878867"/>
              <a:gd name="connsiteY1" fmla="*/ 14585 h 524730"/>
              <a:gd name="connsiteX2" fmla="*/ 463903 w 878867"/>
              <a:gd name="connsiteY2" fmla="*/ 4593 h 524730"/>
              <a:gd name="connsiteX3" fmla="*/ 443014 w 878867"/>
              <a:gd name="connsiteY3" fmla="*/ 681 h 524730"/>
              <a:gd name="connsiteX4" fmla="*/ 395506 w 878867"/>
              <a:gd name="connsiteY4" fmla="*/ 21968 h 524730"/>
              <a:gd name="connsiteX5" fmla="*/ 348828 w 878867"/>
              <a:gd name="connsiteY5" fmla="*/ 40024 h 524730"/>
              <a:gd name="connsiteX6" fmla="*/ 272084 w 878867"/>
              <a:gd name="connsiteY6" fmla="*/ 69888 h 524730"/>
              <a:gd name="connsiteX7" fmla="*/ 266482 w 878867"/>
              <a:gd name="connsiteY7" fmla="*/ 72066 h 524730"/>
              <a:gd name="connsiteX8" fmla="*/ 203138 w 878867"/>
              <a:gd name="connsiteY8" fmla="*/ 96888 h 524730"/>
              <a:gd name="connsiteX9" fmla="*/ 131416 w 878867"/>
              <a:gd name="connsiteY9" fmla="*/ 125181 h 524730"/>
              <a:gd name="connsiteX10" fmla="*/ 37157 w 878867"/>
              <a:gd name="connsiteY10" fmla="*/ 162618 h 524730"/>
              <a:gd name="connsiteX11" fmla="*/ 34708 w 878867"/>
              <a:gd name="connsiteY11" fmla="*/ 186097 h 524730"/>
              <a:gd name="connsiteX12" fmla="*/ 32866 w 878867"/>
              <a:gd name="connsiteY12" fmla="*/ 203708 h 524730"/>
              <a:gd name="connsiteX13" fmla="*/ 28856 w 878867"/>
              <a:gd name="connsiteY13" fmla="*/ 241885 h 524730"/>
              <a:gd name="connsiteX14" fmla="*/ 25603 w 878867"/>
              <a:gd name="connsiteY14" fmla="*/ 272733 h 524730"/>
              <a:gd name="connsiteX15" fmla="*/ 22333 w 878867"/>
              <a:gd name="connsiteY15" fmla="*/ 303594 h 524730"/>
              <a:gd name="connsiteX16" fmla="*/ 20763 w 878867"/>
              <a:gd name="connsiteY16" fmla="*/ 318369 h 524730"/>
              <a:gd name="connsiteX17" fmla="*/ 20060 w 878867"/>
              <a:gd name="connsiteY17" fmla="*/ 324958 h 524730"/>
              <a:gd name="connsiteX18" fmla="*/ 18404 w 878867"/>
              <a:gd name="connsiteY18" fmla="*/ 340496 h 524730"/>
              <a:gd name="connsiteX19" fmla="*/ 16463 w 878867"/>
              <a:gd name="connsiteY19" fmla="*/ 358656 h 524730"/>
              <a:gd name="connsiteX20" fmla="*/ 14957 w 878867"/>
              <a:gd name="connsiteY20" fmla="*/ 372705 h 524730"/>
              <a:gd name="connsiteX21" fmla="*/ 11065 w 878867"/>
              <a:gd name="connsiteY21" fmla="*/ 408899 h 524730"/>
              <a:gd name="connsiteX22" fmla="*/ 10112 w 878867"/>
              <a:gd name="connsiteY22" fmla="*/ 417757 h 524730"/>
              <a:gd name="connsiteX23" fmla="*/ 8592 w 878867"/>
              <a:gd name="connsiteY23" fmla="*/ 430222 h 524730"/>
              <a:gd name="connsiteX24" fmla="*/ 8343 w 878867"/>
              <a:gd name="connsiteY24" fmla="*/ 432155 h 524730"/>
              <a:gd name="connsiteX25" fmla="*/ 7449 w 878867"/>
              <a:gd name="connsiteY25" fmla="*/ 441866 h 524730"/>
              <a:gd name="connsiteX26" fmla="*/ 6070 w 878867"/>
              <a:gd name="connsiteY26" fmla="*/ 455121 h 524730"/>
              <a:gd name="connsiteX27" fmla="*/ 4950 w 878867"/>
              <a:gd name="connsiteY27" fmla="*/ 465431 h 524730"/>
              <a:gd name="connsiteX28" fmla="*/ 3766 w 878867"/>
              <a:gd name="connsiteY28" fmla="*/ 476326 h 524730"/>
              <a:gd name="connsiteX29" fmla="*/ 1956 w 878867"/>
              <a:gd name="connsiteY29" fmla="*/ 492948 h 524730"/>
              <a:gd name="connsiteX30" fmla="*/ 940 w 878867"/>
              <a:gd name="connsiteY30" fmla="*/ 502251 h 524730"/>
              <a:gd name="connsiteX31" fmla="*/ 300 w 878867"/>
              <a:gd name="connsiteY31" fmla="*/ 508146 h 524730"/>
              <a:gd name="connsiteX32" fmla="*/ 35098 w 878867"/>
              <a:gd name="connsiteY32" fmla="*/ 475083 h 524730"/>
              <a:gd name="connsiteX33" fmla="*/ 44442 w 878867"/>
              <a:gd name="connsiteY33" fmla="*/ 474271 h 524730"/>
              <a:gd name="connsiteX34" fmla="*/ 44470 w 878867"/>
              <a:gd name="connsiteY34" fmla="*/ 474026 h 524730"/>
              <a:gd name="connsiteX35" fmla="*/ 56128 w 878867"/>
              <a:gd name="connsiteY35" fmla="*/ 473281 h 524730"/>
              <a:gd name="connsiteX36" fmla="*/ 63113 w 878867"/>
              <a:gd name="connsiteY36" fmla="*/ 469706 h 524730"/>
              <a:gd name="connsiteX37" fmla="*/ 72757 w 878867"/>
              <a:gd name="connsiteY37" fmla="*/ 464995 h 524730"/>
              <a:gd name="connsiteX38" fmla="*/ 74926 w 878867"/>
              <a:gd name="connsiteY38" fmla="*/ 452435 h 524730"/>
              <a:gd name="connsiteX39" fmla="*/ 76532 w 878867"/>
              <a:gd name="connsiteY39" fmla="*/ 452920 h 524730"/>
              <a:gd name="connsiteX40" fmla="*/ 78006 w 878867"/>
              <a:gd name="connsiteY40" fmla="*/ 453864 h 524730"/>
              <a:gd name="connsiteX41" fmla="*/ 84488 w 878867"/>
              <a:gd name="connsiteY41" fmla="*/ 451541 h 524730"/>
              <a:gd name="connsiteX42" fmla="*/ 92005 w 878867"/>
              <a:gd name="connsiteY42" fmla="*/ 450960 h 524730"/>
              <a:gd name="connsiteX43" fmla="*/ 91247 w 878867"/>
              <a:gd name="connsiteY43" fmla="*/ 452403 h 524730"/>
              <a:gd name="connsiteX44" fmla="*/ 91946 w 878867"/>
              <a:gd name="connsiteY44" fmla="*/ 454268 h 524730"/>
              <a:gd name="connsiteX45" fmla="*/ 94318 w 878867"/>
              <a:gd name="connsiteY45" fmla="*/ 453419 h 524730"/>
              <a:gd name="connsiteX46" fmla="*/ 94178 w 878867"/>
              <a:gd name="connsiteY46" fmla="*/ 455516 h 524730"/>
              <a:gd name="connsiteX47" fmla="*/ 97593 w 878867"/>
              <a:gd name="connsiteY47" fmla="*/ 459046 h 524730"/>
              <a:gd name="connsiteX48" fmla="*/ 95230 w 878867"/>
              <a:gd name="connsiteY48" fmla="*/ 461837 h 524730"/>
              <a:gd name="connsiteX49" fmla="*/ 96074 w 878867"/>
              <a:gd name="connsiteY49" fmla="*/ 463475 h 524730"/>
              <a:gd name="connsiteX50" fmla="*/ 94627 w 878867"/>
              <a:gd name="connsiteY50" fmla="*/ 465318 h 524730"/>
              <a:gd name="connsiteX51" fmla="*/ 95584 w 878867"/>
              <a:gd name="connsiteY51" fmla="*/ 466470 h 524730"/>
              <a:gd name="connsiteX52" fmla="*/ 101005 w 878867"/>
              <a:gd name="connsiteY52" fmla="*/ 464424 h 524730"/>
              <a:gd name="connsiteX53" fmla="*/ 103087 w 878867"/>
              <a:gd name="connsiteY53" fmla="*/ 467428 h 524730"/>
              <a:gd name="connsiteX54" fmla="*/ 102955 w 878867"/>
              <a:gd name="connsiteY54" fmla="*/ 469728 h 524730"/>
              <a:gd name="connsiteX55" fmla="*/ 100229 w 878867"/>
              <a:gd name="connsiteY55" fmla="*/ 473713 h 524730"/>
              <a:gd name="connsiteX56" fmla="*/ 96614 w 878867"/>
              <a:gd name="connsiteY56" fmla="*/ 476381 h 524730"/>
              <a:gd name="connsiteX57" fmla="*/ 96849 w 878867"/>
              <a:gd name="connsiteY57" fmla="*/ 478359 h 524730"/>
              <a:gd name="connsiteX58" fmla="*/ 94137 w 878867"/>
              <a:gd name="connsiteY58" fmla="*/ 481976 h 524730"/>
              <a:gd name="connsiteX59" fmla="*/ 99621 w 878867"/>
              <a:gd name="connsiteY59" fmla="*/ 481958 h 524730"/>
              <a:gd name="connsiteX60" fmla="*/ 100184 w 878867"/>
              <a:gd name="connsiteY60" fmla="*/ 488215 h 524730"/>
              <a:gd name="connsiteX61" fmla="*/ 103409 w 878867"/>
              <a:gd name="connsiteY61" fmla="*/ 490757 h 524730"/>
              <a:gd name="connsiteX62" fmla="*/ 104225 w 878867"/>
              <a:gd name="connsiteY62" fmla="*/ 490248 h 524730"/>
              <a:gd name="connsiteX63" fmla="*/ 105364 w 878867"/>
              <a:gd name="connsiteY63" fmla="*/ 490080 h 524730"/>
              <a:gd name="connsiteX64" fmla="*/ 106702 w 878867"/>
              <a:gd name="connsiteY64" fmla="*/ 491964 h 524730"/>
              <a:gd name="connsiteX65" fmla="*/ 109474 w 878867"/>
              <a:gd name="connsiteY65" fmla="*/ 490630 h 524730"/>
              <a:gd name="connsiteX66" fmla="*/ 112477 w 878867"/>
              <a:gd name="connsiteY66" fmla="*/ 491877 h 524730"/>
              <a:gd name="connsiteX67" fmla="*/ 114114 w 878867"/>
              <a:gd name="connsiteY67" fmla="*/ 493379 h 524730"/>
              <a:gd name="connsiteX68" fmla="*/ 117852 w 878867"/>
              <a:gd name="connsiteY68" fmla="*/ 494732 h 524730"/>
              <a:gd name="connsiteX69" fmla="*/ 117340 w 878867"/>
              <a:gd name="connsiteY69" fmla="*/ 497355 h 524730"/>
              <a:gd name="connsiteX70" fmla="*/ 118333 w 878867"/>
              <a:gd name="connsiteY70" fmla="*/ 499814 h 524730"/>
              <a:gd name="connsiteX71" fmla="*/ 116949 w 878867"/>
              <a:gd name="connsiteY71" fmla="*/ 500812 h 524730"/>
              <a:gd name="connsiteX72" fmla="*/ 116836 w 878867"/>
              <a:gd name="connsiteY72" fmla="*/ 502868 h 524730"/>
              <a:gd name="connsiteX73" fmla="*/ 119417 w 878867"/>
              <a:gd name="connsiteY73" fmla="*/ 505831 h 524730"/>
              <a:gd name="connsiteX74" fmla="*/ 119041 w 878867"/>
              <a:gd name="connsiteY74" fmla="*/ 509021 h 524730"/>
              <a:gd name="connsiteX75" fmla="*/ 117920 w 878867"/>
              <a:gd name="connsiteY75" fmla="*/ 510233 h 524730"/>
              <a:gd name="connsiteX76" fmla="*/ 119776 w 878867"/>
              <a:gd name="connsiteY76" fmla="*/ 514290 h 524730"/>
              <a:gd name="connsiteX77" fmla="*/ 121200 w 878867"/>
              <a:gd name="connsiteY77" fmla="*/ 515442 h 524730"/>
              <a:gd name="connsiteX78" fmla="*/ 120823 w 878867"/>
              <a:gd name="connsiteY78" fmla="*/ 516985 h 524730"/>
              <a:gd name="connsiteX79" fmla="*/ 122511 w 878867"/>
              <a:gd name="connsiteY79" fmla="*/ 519377 h 524730"/>
              <a:gd name="connsiteX80" fmla="*/ 121794 w 878867"/>
              <a:gd name="connsiteY80" fmla="*/ 525412 h 524730"/>
              <a:gd name="connsiteX81" fmla="*/ 187225 w 878867"/>
              <a:gd name="connsiteY81" fmla="*/ 465313 h 524730"/>
              <a:gd name="connsiteX82" fmla="*/ 193766 w 878867"/>
              <a:gd name="connsiteY82" fmla="*/ 459555 h 524730"/>
              <a:gd name="connsiteX83" fmla="*/ 310769 w 878867"/>
              <a:gd name="connsiteY83" fmla="*/ 351595 h 524730"/>
              <a:gd name="connsiteX84" fmla="*/ 338898 w 878867"/>
              <a:gd name="connsiteY84" fmla="*/ 324509 h 524730"/>
              <a:gd name="connsiteX85" fmla="*/ 397325 w 878867"/>
              <a:gd name="connsiteY85" fmla="*/ 338871 h 524730"/>
              <a:gd name="connsiteX86" fmla="*/ 421049 w 878867"/>
              <a:gd name="connsiteY86" fmla="*/ 351142 h 524730"/>
              <a:gd name="connsiteX87" fmla="*/ 435856 w 878867"/>
              <a:gd name="connsiteY87" fmla="*/ 357345 h 524730"/>
              <a:gd name="connsiteX88" fmla="*/ 494228 w 878867"/>
              <a:gd name="connsiteY88" fmla="*/ 385575 h 524730"/>
              <a:gd name="connsiteX89" fmla="*/ 520760 w 878867"/>
              <a:gd name="connsiteY89" fmla="*/ 399733 h 524730"/>
              <a:gd name="connsiteX90" fmla="*/ 527823 w 878867"/>
              <a:gd name="connsiteY90" fmla="*/ 394115 h 524730"/>
              <a:gd name="connsiteX91" fmla="*/ 532246 w 878867"/>
              <a:gd name="connsiteY91" fmla="*/ 389672 h 524730"/>
              <a:gd name="connsiteX92" fmla="*/ 549951 w 878867"/>
              <a:gd name="connsiteY92" fmla="*/ 382185 h 524730"/>
              <a:gd name="connsiteX93" fmla="*/ 574547 w 878867"/>
              <a:gd name="connsiteY93" fmla="*/ 385525 h 524730"/>
              <a:gd name="connsiteX94" fmla="*/ 583424 w 878867"/>
              <a:gd name="connsiteY94" fmla="*/ 386750 h 524730"/>
              <a:gd name="connsiteX95" fmla="*/ 586908 w 878867"/>
              <a:gd name="connsiteY95" fmla="*/ 381468 h 524730"/>
              <a:gd name="connsiteX96" fmla="*/ 588391 w 878867"/>
              <a:gd name="connsiteY96" fmla="*/ 378114 h 524730"/>
              <a:gd name="connsiteX97" fmla="*/ 593608 w 878867"/>
              <a:gd name="connsiteY97" fmla="*/ 366293 h 524730"/>
              <a:gd name="connsiteX98" fmla="*/ 586903 w 878867"/>
              <a:gd name="connsiteY98" fmla="*/ 360213 h 524730"/>
              <a:gd name="connsiteX99" fmla="*/ 587978 w 878867"/>
              <a:gd name="connsiteY99" fmla="*/ 358180 h 524730"/>
              <a:gd name="connsiteX100" fmla="*/ 589757 w 878867"/>
              <a:gd name="connsiteY100" fmla="*/ 354967 h 524730"/>
              <a:gd name="connsiteX101" fmla="*/ 600625 w 878867"/>
              <a:gd name="connsiteY101" fmla="*/ 343604 h 524730"/>
              <a:gd name="connsiteX102" fmla="*/ 643651 w 878867"/>
              <a:gd name="connsiteY102" fmla="*/ 309666 h 524730"/>
              <a:gd name="connsiteX103" fmla="*/ 666224 w 878867"/>
              <a:gd name="connsiteY103" fmla="*/ 292086 h 524730"/>
              <a:gd name="connsiteX104" fmla="*/ 670343 w 878867"/>
              <a:gd name="connsiteY104" fmla="*/ 290031 h 524730"/>
              <a:gd name="connsiteX105" fmla="*/ 679011 w 878867"/>
              <a:gd name="connsiteY105" fmla="*/ 276422 h 524730"/>
              <a:gd name="connsiteX106" fmla="*/ 683076 w 878867"/>
              <a:gd name="connsiteY106" fmla="*/ 276363 h 524730"/>
              <a:gd name="connsiteX107" fmla="*/ 693296 w 878867"/>
              <a:gd name="connsiteY107" fmla="*/ 283397 h 524730"/>
              <a:gd name="connsiteX108" fmla="*/ 712312 w 878867"/>
              <a:gd name="connsiteY108" fmla="*/ 289582 h 524730"/>
              <a:gd name="connsiteX109" fmla="*/ 720132 w 878867"/>
              <a:gd name="connsiteY109" fmla="*/ 276286 h 524730"/>
              <a:gd name="connsiteX110" fmla="*/ 742070 w 878867"/>
              <a:gd name="connsiteY110" fmla="*/ 266525 h 524730"/>
              <a:gd name="connsiteX111" fmla="*/ 775184 w 878867"/>
              <a:gd name="connsiteY111" fmla="*/ 262749 h 524730"/>
              <a:gd name="connsiteX112" fmla="*/ 777933 w 878867"/>
              <a:gd name="connsiteY112" fmla="*/ 272619 h 524730"/>
              <a:gd name="connsiteX113" fmla="*/ 791065 w 878867"/>
              <a:gd name="connsiteY113" fmla="*/ 274961 h 524730"/>
              <a:gd name="connsiteX114" fmla="*/ 797049 w 878867"/>
              <a:gd name="connsiteY114" fmla="*/ 273953 h 524730"/>
              <a:gd name="connsiteX115" fmla="*/ 807473 w 878867"/>
              <a:gd name="connsiteY115" fmla="*/ 271167 h 524730"/>
              <a:gd name="connsiteX116" fmla="*/ 814794 w 878867"/>
              <a:gd name="connsiteY116" fmla="*/ 272420 h 524730"/>
              <a:gd name="connsiteX117" fmla="*/ 827972 w 878867"/>
              <a:gd name="connsiteY117" fmla="*/ 276522 h 524730"/>
              <a:gd name="connsiteX118" fmla="*/ 833026 w 878867"/>
              <a:gd name="connsiteY118" fmla="*/ 255022 h 524730"/>
              <a:gd name="connsiteX119" fmla="*/ 836401 w 878867"/>
              <a:gd name="connsiteY119" fmla="*/ 240501 h 524730"/>
              <a:gd name="connsiteX120" fmla="*/ 838038 w 878867"/>
              <a:gd name="connsiteY120" fmla="*/ 233444 h 524730"/>
              <a:gd name="connsiteX121" fmla="*/ 839122 w 878867"/>
              <a:gd name="connsiteY121" fmla="*/ 228761 h 524730"/>
              <a:gd name="connsiteX122" fmla="*/ 845700 w 878867"/>
              <a:gd name="connsiteY122" fmla="*/ 200305 h 524730"/>
              <a:gd name="connsiteX123" fmla="*/ 850345 w 878867"/>
              <a:gd name="connsiteY123" fmla="*/ 180152 h 524730"/>
              <a:gd name="connsiteX124" fmla="*/ 851366 w 878867"/>
              <a:gd name="connsiteY124" fmla="*/ 175714 h 524730"/>
              <a:gd name="connsiteX125" fmla="*/ 852264 w 878867"/>
              <a:gd name="connsiteY125" fmla="*/ 171803 h 524730"/>
              <a:gd name="connsiteX126" fmla="*/ 854486 w 878867"/>
              <a:gd name="connsiteY126" fmla="*/ 162114 h 524730"/>
              <a:gd name="connsiteX127" fmla="*/ 857934 w 878867"/>
              <a:gd name="connsiteY127" fmla="*/ 147053 h 524730"/>
              <a:gd name="connsiteX128" fmla="*/ 860434 w 878867"/>
              <a:gd name="connsiteY128" fmla="*/ 136117 h 524730"/>
              <a:gd name="connsiteX129" fmla="*/ 863060 w 878867"/>
              <a:gd name="connsiteY129" fmla="*/ 124609 h 524730"/>
              <a:gd name="connsiteX130" fmla="*/ 866204 w 878867"/>
              <a:gd name="connsiteY130" fmla="*/ 110823 h 524730"/>
              <a:gd name="connsiteX131" fmla="*/ 874623 w 878867"/>
              <a:gd name="connsiteY131" fmla="*/ 73700 h 524730"/>
              <a:gd name="connsiteX132" fmla="*/ 879168 w 878867"/>
              <a:gd name="connsiteY132" fmla="*/ 53574 h 524730"/>
              <a:gd name="connsiteX133" fmla="*/ 783989 w 878867"/>
              <a:gd name="connsiteY133" fmla="*/ 48642 h 524730"/>
              <a:gd name="connsiteX134" fmla="*/ 747150 w 878867"/>
              <a:gd name="connsiteY134" fmla="*/ 47457 h 524730"/>
              <a:gd name="connsiteX135" fmla="*/ 697968 w 878867"/>
              <a:gd name="connsiteY135" fmla="*/ 47049 h 524730"/>
              <a:gd name="connsiteX136" fmla="*/ 676317 w 878867"/>
              <a:gd name="connsiteY136" fmla="*/ 44576 h 524730"/>
              <a:gd name="connsiteX137" fmla="*/ 663316 w 878867"/>
              <a:gd name="connsiteY137" fmla="*/ 46001 h 524730"/>
              <a:gd name="connsiteX138" fmla="*/ 637718 w 878867"/>
              <a:gd name="connsiteY138" fmla="*/ 40269 h 524730"/>
              <a:gd name="connsiteX139" fmla="*/ 541169 w 878867"/>
              <a:gd name="connsiteY139" fmla="*/ 19758 h 524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878867" h="524730">
                <a:moveTo>
                  <a:pt x="541169" y="19758"/>
                </a:moveTo>
                <a:lnTo>
                  <a:pt x="515439" y="14585"/>
                </a:lnTo>
                <a:lnTo>
                  <a:pt x="463903" y="4593"/>
                </a:lnTo>
                <a:lnTo>
                  <a:pt x="443014" y="681"/>
                </a:lnTo>
                <a:lnTo>
                  <a:pt x="395506" y="21968"/>
                </a:lnTo>
                <a:lnTo>
                  <a:pt x="348828" y="40024"/>
                </a:lnTo>
                <a:lnTo>
                  <a:pt x="272084" y="69888"/>
                </a:lnTo>
                <a:lnTo>
                  <a:pt x="266482" y="72066"/>
                </a:lnTo>
                <a:lnTo>
                  <a:pt x="203138" y="96888"/>
                </a:lnTo>
                <a:lnTo>
                  <a:pt x="131416" y="125181"/>
                </a:lnTo>
                <a:lnTo>
                  <a:pt x="37157" y="162618"/>
                </a:lnTo>
                <a:lnTo>
                  <a:pt x="34708" y="186097"/>
                </a:lnTo>
                <a:lnTo>
                  <a:pt x="32866" y="203708"/>
                </a:lnTo>
                <a:lnTo>
                  <a:pt x="28856" y="241885"/>
                </a:lnTo>
                <a:lnTo>
                  <a:pt x="25603" y="272733"/>
                </a:lnTo>
                <a:lnTo>
                  <a:pt x="22333" y="303594"/>
                </a:lnTo>
                <a:lnTo>
                  <a:pt x="20763" y="318369"/>
                </a:lnTo>
                <a:lnTo>
                  <a:pt x="20060" y="324958"/>
                </a:lnTo>
                <a:lnTo>
                  <a:pt x="18404" y="340496"/>
                </a:lnTo>
                <a:lnTo>
                  <a:pt x="16463" y="358656"/>
                </a:lnTo>
                <a:lnTo>
                  <a:pt x="14957" y="372705"/>
                </a:lnTo>
                <a:lnTo>
                  <a:pt x="11065" y="408899"/>
                </a:lnTo>
                <a:lnTo>
                  <a:pt x="10112" y="417757"/>
                </a:lnTo>
                <a:lnTo>
                  <a:pt x="8592" y="430222"/>
                </a:lnTo>
                <a:lnTo>
                  <a:pt x="8343" y="432155"/>
                </a:lnTo>
                <a:lnTo>
                  <a:pt x="7449" y="441866"/>
                </a:lnTo>
                <a:lnTo>
                  <a:pt x="6070" y="455121"/>
                </a:lnTo>
                <a:lnTo>
                  <a:pt x="4950" y="465431"/>
                </a:lnTo>
                <a:lnTo>
                  <a:pt x="3766" y="476326"/>
                </a:lnTo>
                <a:lnTo>
                  <a:pt x="1956" y="492948"/>
                </a:lnTo>
                <a:lnTo>
                  <a:pt x="940" y="502251"/>
                </a:lnTo>
                <a:lnTo>
                  <a:pt x="300" y="508146"/>
                </a:lnTo>
                <a:lnTo>
                  <a:pt x="35098" y="475083"/>
                </a:lnTo>
                <a:lnTo>
                  <a:pt x="44442" y="474271"/>
                </a:lnTo>
                <a:lnTo>
                  <a:pt x="44470" y="474026"/>
                </a:lnTo>
                <a:lnTo>
                  <a:pt x="56128" y="473281"/>
                </a:lnTo>
                <a:lnTo>
                  <a:pt x="63113" y="469706"/>
                </a:lnTo>
                <a:lnTo>
                  <a:pt x="72757" y="464995"/>
                </a:lnTo>
                <a:lnTo>
                  <a:pt x="74926" y="452435"/>
                </a:lnTo>
                <a:lnTo>
                  <a:pt x="76532" y="452920"/>
                </a:lnTo>
                <a:lnTo>
                  <a:pt x="78006" y="453864"/>
                </a:lnTo>
                <a:lnTo>
                  <a:pt x="84488" y="451541"/>
                </a:lnTo>
                <a:lnTo>
                  <a:pt x="92005" y="450960"/>
                </a:lnTo>
                <a:lnTo>
                  <a:pt x="91247" y="452403"/>
                </a:lnTo>
                <a:lnTo>
                  <a:pt x="91946" y="454268"/>
                </a:lnTo>
                <a:lnTo>
                  <a:pt x="94318" y="453419"/>
                </a:lnTo>
                <a:lnTo>
                  <a:pt x="94178" y="455516"/>
                </a:lnTo>
                <a:lnTo>
                  <a:pt x="97593" y="459046"/>
                </a:lnTo>
                <a:lnTo>
                  <a:pt x="95230" y="461837"/>
                </a:lnTo>
                <a:lnTo>
                  <a:pt x="96074" y="463475"/>
                </a:lnTo>
                <a:lnTo>
                  <a:pt x="94627" y="465318"/>
                </a:lnTo>
                <a:lnTo>
                  <a:pt x="95584" y="466470"/>
                </a:lnTo>
                <a:lnTo>
                  <a:pt x="101005" y="464424"/>
                </a:lnTo>
                <a:lnTo>
                  <a:pt x="103087" y="467428"/>
                </a:lnTo>
                <a:lnTo>
                  <a:pt x="102955" y="469728"/>
                </a:lnTo>
                <a:lnTo>
                  <a:pt x="100229" y="473713"/>
                </a:lnTo>
                <a:lnTo>
                  <a:pt x="96614" y="476381"/>
                </a:lnTo>
                <a:lnTo>
                  <a:pt x="96849" y="478359"/>
                </a:lnTo>
                <a:lnTo>
                  <a:pt x="94137" y="481976"/>
                </a:lnTo>
                <a:lnTo>
                  <a:pt x="99621" y="481958"/>
                </a:lnTo>
                <a:lnTo>
                  <a:pt x="100184" y="488215"/>
                </a:lnTo>
                <a:lnTo>
                  <a:pt x="103409" y="490757"/>
                </a:lnTo>
                <a:lnTo>
                  <a:pt x="104225" y="490248"/>
                </a:lnTo>
                <a:lnTo>
                  <a:pt x="105364" y="490080"/>
                </a:lnTo>
                <a:lnTo>
                  <a:pt x="106702" y="491964"/>
                </a:lnTo>
                <a:lnTo>
                  <a:pt x="109474" y="490630"/>
                </a:lnTo>
                <a:lnTo>
                  <a:pt x="112477" y="491877"/>
                </a:lnTo>
                <a:lnTo>
                  <a:pt x="114114" y="493379"/>
                </a:lnTo>
                <a:lnTo>
                  <a:pt x="117852" y="494732"/>
                </a:lnTo>
                <a:lnTo>
                  <a:pt x="117340" y="497355"/>
                </a:lnTo>
                <a:lnTo>
                  <a:pt x="118333" y="499814"/>
                </a:lnTo>
                <a:lnTo>
                  <a:pt x="116949" y="500812"/>
                </a:lnTo>
                <a:lnTo>
                  <a:pt x="116836" y="502868"/>
                </a:lnTo>
                <a:lnTo>
                  <a:pt x="119417" y="505831"/>
                </a:lnTo>
                <a:lnTo>
                  <a:pt x="119041" y="509021"/>
                </a:lnTo>
                <a:lnTo>
                  <a:pt x="117920" y="510233"/>
                </a:lnTo>
                <a:lnTo>
                  <a:pt x="119776" y="514290"/>
                </a:lnTo>
                <a:lnTo>
                  <a:pt x="121200" y="515442"/>
                </a:lnTo>
                <a:lnTo>
                  <a:pt x="120823" y="516985"/>
                </a:lnTo>
                <a:lnTo>
                  <a:pt x="122511" y="519377"/>
                </a:lnTo>
                <a:lnTo>
                  <a:pt x="121794" y="525412"/>
                </a:lnTo>
                <a:lnTo>
                  <a:pt x="187225" y="465313"/>
                </a:lnTo>
                <a:lnTo>
                  <a:pt x="193766" y="459555"/>
                </a:lnTo>
                <a:lnTo>
                  <a:pt x="310769" y="351595"/>
                </a:lnTo>
                <a:lnTo>
                  <a:pt x="338898" y="324509"/>
                </a:lnTo>
                <a:lnTo>
                  <a:pt x="397325" y="338871"/>
                </a:lnTo>
                <a:lnTo>
                  <a:pt x="421049" y="351142"/>
                </a:lnTo>
                <a:lnTo>
                  <a:pt x="435856" y="357345"/>
                </a:lnTo>
                <a:lnTo>
                  <a:pt x="494228" y="385575"/>
                </a:lnTo>
                <a:lnTo>
                  <a:pt x="520760" y="399733"/>
                </a:lnTo>
                <a:lnTo>
                  <a:pt x="527823" y="394115"/>
                </a:lnTo>
                <a:lnTo>
                  <a:pt x="532246" y="389672"/>
                </a:lnTo>
                <a:lnTo>
                  <a:pt x="549951" y="382185"/>
                </a:lnTo>
                <a:lnTo>
                  <a:pt x="574547" y="385525"/>
                </a:lnTo>
                <a:lnTo>
                  <a:pt x="583424" y="386750"/>
                </a:lnTo>
                <a:lnTo>
                  <a:pt x="586908" y="381468"/>
                </a:lnTo>
                <a:lnTo>
                  <a:pt x="588391" y="378114"/>
                </a:lnTo>
                <a:lnTo>
                  <a:pt x="593608" y="366293"/>
                </a:lnTo>
                <a:lnTo>
                  <a:pt x="586903" y="360213"/>
                </a:lnTo>
                <a:lnTo>
                  <a:pt x="587978" y="358180"/>
                </a:lnTo>
                <a:lnTo>
                  <a:pt x="589757" y="354967"/>
                </a:lnTo>
                <a:lnTo>
                  <a:pt x="600625" y="343604"/>
                </a:lnTo>
                <a:lnTo>
                  <a:pt x="643651" y="309666"/>
                </a:lnTo>
                <a:lnTo>
                  <a:pt x="666224" y="292086"/>
                </a:lnTo>
                <a:lnTo>
                  <a:pt x="670343" y="290031"/>
                </a:lnTo>
                <a:lnTo>
                  <a:pt x="679011" y="276422"/>
                </a:lnTo>
                <a:lnTo>
                  <a:pt x="683076" y="276363"/>
                </a:lnTo>
                <a:lnTo>
                  <a:pt x="693296" y="283397"/>
                </a:lnTo>
                <a:lnTo>
                  <a:pt x="712312" y="289582"/>
                </a:lnTo>
                <a:lnTo>
                  <a:pt x="720132" y="276286"/>
                </a:lnTo>
                <a:lnTo>
                  <a:pt x="742070" y="266525"/>
                </a:lnTo>
                <a:lnTo>
                  <a:pt x="775184" y="262749"/>
                </a:lnTo>
                <a:lnTo>
                  <a:pt x="777933" y="272619"/>
                </a:lnTo>
                <a:lnTo>
                  <a:pt x="791065" y="274961"/>
                </a:lnTo>
                <a:lnTo>
                  <a:pt x="797049" y="273953"/>
                </a:lnTo>
                <a:lnTo>
                  <a:pt x="807473" y="271167"/>
                </a:lnTo>
                <a:lnTo>
                  <a:pt x="814794" y="272420"/>
                </a:lnTo>
                <a:lnTo>
                  <a:pt x="827972" y="276522"/>
                </a:lnTo>
                <a:lnTo>
                  <a:pt x="833026" y="255022"/>
                </a:lnTo>
                <a:lnTo>
                  <a:pt x="836401" y="240501"/>
                </a:lnTo>
                <a:lnTo>
                  <a:pt x="838038" y="233444"/>
                </a:lnTo>
                <a:lnTo>
                  <a:pt x="839122" y="228761"/>
                </a:lnTo>
                <a:lnTo>
                  <a:pt x="845700" y="200305"/>
                </a:lnTo>
                <a:lnTo>
                  <a:pt x="850345" y="180152"/>
                </a:lnTo>
                <a:lnTo>
                  <a:pt x="851366" y="175714"/>
                </a:lnTo>
                <a:lnTo>
                  <a:pt x="852264" y="171803"/>
                </a:lnTo>
                <a:lnTo>
                  <a:pt x="854486" y="162114"/>
                </a:lnTo>
                <a:lnTo>
                  <a:pt x="857934" y="147053"/>
                </a:lnTo>
                <a:lnTo>
                  <a:pt x="860434" y="136117"/>
                </a:lnTo>
                <a:lnTo>
                  <a:pt x="863060" y="124609"/>
                </a:lnTo>
                <a:lnTo>
                  <a:pt x="866204" y="110823"/>
                </a:lnTo>
                <a:lnTo>
                  <a:pt x="874623" y="73700"/>
                </a:lnTo>
                <a:lnTo>
                  <a:pt x="879168" y="53574"/>
                </a:lnTo>
                <a:lnTo>
                  <a:pt x="783989" y="48642"/>
                </a:lnTo>
                <a:lnTo>
                  <a:pt x="747150" y="47457"/>
                </a:lnTo>
                <a:lnTo>
                  <a:pt x="697968" y="47049"/>
                </a:lnTo>
                <a:lnTo>
                  <a:pt x="676317" y="44576"/>
                </a:lnTo>
                <a:lnTo>
                  <a:pt x="663316" y="46001"/>
                </a:lnTo>
                <a:lnTo>
                  <a:pt x="637718" y="40269"/>
                </a:lnTo>
                <a:lnTo>
                  <a:pt x="541169" y="1975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4F50921A-3ECF-ACB2-7D55-95CACF7CFC27}"/>
              </a:ext>
            </a:extLst>
          </p:cNvPr>
          <p:cNvSpPr>
            <a:spLocks/>
          </p:cNvSpPr>
          <p:nvPr/>
        </p:nvSpPr>
        <p:spPr>
          <a:xfrm flipV="1">
            <a:off x="4197998" y="2586292"/>
            <a:ext cx="996023" cy="656130"/>
          </a:xfrm>
          <a:custGeom>
            <a:avLst/>
            <a:gdLst>
              <a:gd name="connsiteX0" fmla="*/ 427415 w 678289"/>
              <a:gd name="connsiteY0" fmla="*/ 387413 h 446823"/>
              <a:gd name="connsiteX1" fmla="*/ 475705 w 678289"/>
              <a:gd name="connsiteY1" fmla="*/ 379934 h 446823"/>
              <a:gd name="connsiteX2" fmla="*/ 482168 w 678289"/>
              <a:gd name="connsiteY2" fmla="*/ 378900 h 446823"/>
              <a:gd name="connsiteX3" fmla="*/ 487371 w 678289"/>
              <a:gd name="connsiteY3" fmla="*/ 378142 h 446823"/>
              <a:gd name="connsiteX4" fmla="*/ 493562 w 678289"/>
              <a:gd name="connsiteY4" fmla="*/ 377271 h 446823"/>
              <a:gd name="connsiteX5" fmla="*/ 515175 w 678289"/>
              <a:gd name="connsiteY5" fmla="*/ 374226 h 446823"/>
              <a:gd name="connsiteX6" fmla="*/ 532877 w 678289"/>
              <a:gd name="connsiteY6" fmla="*/ 372551 h 446823"/>
              <a:gd name="connsiteX7" fmla="*/ 548686 w 678289"/>
              <a:gd name="connsiteY7" fmla="*/ 363054 h 446823"/>
              <a:gd name="connsiteX8" fmla="*/ 548807 w 678289"/>
              <a:gd name="connsiteY8" fmla="*/ 362963 h 446823"/>
              <a:gd name="connsiteX9" fmla="*/ 643599 w 678289"/>
              <a:gd name="connsiteY9" fmla="*/ 300130 h 446823"/>
              <a:gd name="connsiteX10" fmla="*/ 646580 w 678289"/>
              <a:gd name="connsiteY10" fmla="*/ 293030 h 446823"/>
              <a:gd name="connsiteX11" fmla="*/ 653213 w 678289"/>
              <a:gd name="connsiteY11" fmla="*/ 290894 h 446823"/>
              <a:gd name="connsiteX12" fmla="*/ 660037 w 678289"/>
              <a:gd name="connsiteY12" fmla="*/ 288677 h 446823"/>
              <a:gd name="connsiteX13" fmla="*/ 663516 w 678289"/>
              <a:gd name="connsiteY13" fmla="*/ 287543 h 446823"/>
              <a:gd name="connsiteX14" fmla="*/ 669642 w 678289"/>
              <a:gd name="connsiteY14" fmla="*/ 285586 h 446823"/>
              <a:gd name="connsiteX15" fmla="*/ 670547 w 678289"/>
              <a:gd name="connsiteY15" fmla="*/ 284876 h 446823"/>
              <a:gd name="connsiteX16" fmla="*/ 678793 w 678289"/>
              <a:gd name="connsiteY16" fmla="*/ 278441 h 446823"/>
              <a:gd name="connsiteX17" fmla="*/ 674836 w 678289"/>
              <a:gd name="connsiteY17" fmla="*/ 272163 h 446823"/>
              <a:gd name="connsiteX18" fmla="*/ 671750 w 678289"/>
              <a:gd name="connsiteY18" fmla="*/ 267279 h 446823"/>
              <a:gd name="connsiteX19" fmla="*/ 665704 w 678289"/>
              <a:gd name="connsiteY19" fmla="*/ 257757 h 446823"/>
              <a:gd name="connsiteX20" fmla="*/ 664956 w 678289"/>
              <a:gd name="connsiteY20" fmla="*/ 256553 h 446823"/>
              <a:gd name="connsiteX21" fmla="*/ 659853 w 678289"/>
              <a:gd name="connsiteY21" fmla="*/ 248496 h 446823"/>
              <a:gd name="connsiteX22" fmla="*/ 655083 w 678289"/>
              <a:gd name="connsiteY22" fmla="*/ 240936 h 446823"/>
              <a:gd name="connsiteX23" fmla="*/ 648914 w 678289"/>
              <a:gd name="connsiteY23" fmla="*/ 231193 h 446823"/>
              <a:gd name="connsiteX24" fmla="*/ 644498 w 678289"/>
              <a:gd name="connsiteY24" fmla="*/ 224031 h 446823"/>
              <a:gd name="connsiteX25" fmla="*/ 641096 w 678289"/>
              <a:gd name="connsiteY25" fmla="*/ 219071 h 446823"/>
              <a:gd name="connsiteX26" fmla="*/ 635404 w 678289"/>
              <a:gd name="connsiteY26" fmla="*/ 209795 h 446823"/>
              <a:gd name="connsiteX27" fmla="*/ 632840 w 678289"/>
              <a:gd name="connsiteY27" fmla="*/ 205755 h 446823"/>
              <a:gd name="connsiteX28" fmla="*/ 632296 w 678289"/>
              <a:gd name="connsiteY28" fmla="*/ 204910 h 446823"/>
              <a:gd name="connsiteX29" fmla="*/ 629297 w 678289"/>
              <a:gd name="connsiteY29" fmla="*/ 200116 h 446823"/>
              <a:gd name="connsiteX30" fmla="*/ 628337 w 678289"/>
              <a:gd name="connsiteY30" fmla="*/ 198815 h 446823"/>
              <a:gd name="connsiteX31" fmla="*/ 627528 w 678289"/>
              <a:gd name="connsiteY31" fmla="*/ 197347 h 446823"/>
              <a:gd name="connsiteX32" fmla="*/ 622448 w 678289"/>
              <a:gd name="connsiteY32" fmla="*/ 189296 h 446823"/>
              <a:gd name="connsiteX33" fmla="*/ 622027 w 678289"/>
              <a:gd name="connsiteY33" fmla="*/ 188639 h 446823"/>
              <a:gd name="connsiteX34" fmla="*/ 621372 w 678289"/>
              <a:gd name="connsiteY34" fmla="*/ 187657 h 446823"/>
              <a:gd name="connsiteX35" fmla="*/ 613283 w 678289"/>
              <a:gd name="connsiteY35" fmla="*/ 174776 h 446823"/>
              <a:gd name="connsiteX36" fmla="*/ 621197 w 678289"/>
              <a:gd name="connsiteY36" fmla="*/ 174225 h 446823"/>
              <a:gd name="connsiteX37" fmla="*/ 630380 w 678289"/>
              <a:gd name="connsiteY37" fmla="*/ 173585 h 446823"/>
              <a:gd name="connsiteX38" fmla="*/ 658215 w 678289"/>
              <a:gd name="connsiteY38" fmla="*/ 171644 h 446823"/>
              <a:gd name="connsiteX39" fmla="*/ 657240 w 678289"/>
              <a:gd name="connsiteY39" fmla="*/ 161271 h 446823"/>
              <a:gd name="connsiteX40" fmla="*/ 656545 w 678289"/>
              <a:gd name="connsiteY40" fmla="*/ 153695 h 446823"/>
              <a:gd name="connsiteX41" fmla="*/ 656267 w 678289"/>
              <a:gd name="connsiteY41" fmla="*/ 150899 h 446823"/>
              <a:gd name="connsiteX42" fmla="*/ 654857 w 678289"/>
              <a:gd name="connsiteY42" fmla="*/ 135024 h 446823"/>
              <a:gd name="connsiteX43" fmla="*/ 654254 w 678289"/>
              <a:gd name="connsiteY43" fmla="*/ 128413 h 446823"/>
              <a:gd name="connsiteX44" fmla="*/ 650329 w 678289"/>
              <a:gd name="connsiteY44" fmla="*/ 130532 h 446823"/>
              <a:gd name="connsiteX45" fmla="*/ 627160 w 678289"/>
              <a:gd name="connsiteY45" fmla="*/ 141645 h 446823"/>
              <a:gd name="connsiteX46" fmla="*/ 618288 w 678289"/>
              <a:gd name="connsiteY46" fmla="*/ 146025 h 446823"/>
              <a:gd name="connsiteX47" fmla="*/ 617474 w 678289"/>
              <a:gd name="connsiteY47" fmla="*/ 138110 h 446823"/>
              <a:gd name="connsiteX48" fmla="*/ 616626 w 678289"/>
              <a:gd name="connsiteY48" fmla="*/ 129873 h 446823"/>
              <a:gd name="connsiteX49" fmla="*/ 606603 w 678289"/>
              <a:gd name="connsiteY49" fmla="*/ 132396 h 446823"/>
              <a:gd name="connsiteX50" fmla="*/ 604328 w 678289"/>
              <a:gd name="connsiteY50" fmla="*/ 132987 h 446823"/>
              <a:gd name="connsiteX51" fmla="*/ 593857 w 678289"/>
              <a:gd name="connsiteY51" fmla="*/ 135615 h 446823"/>
              <a:gd name="connsiteX52" fmla="*/ 589311 w 678289"/>
              <a:gd name="connsiteY52" fmla="*/ 136789 h 446823"/>
              <a:gd name="connsiteX53" fmla="*/ 589208 w 678289"/>
              <a:gd name="connsiteY53" fmla="*/ 135850 h 446823"/>
              <a:gd name="connsiteX54" fmla="*/ 588756 w 678289"/>
              <a:gd name="connsiteY54" fmla="*/ 131722 h 446823"/>
              <a:gd name="connsiteX55" fmla="*/ 588341 w 678289"/>
              <a:gd name="connsiteY55" fmla="*/ 127940 h 446823"/>
              <a:gd name="connsiteX56" fmla="*/ 588173 w 678289"/>
              <a:gd name="connsiteY56" fmla="*/ 126407 h 446823"/>
              <a:gd name="connsiteX57" fmla="*/ 587937 w 678289"/>
              <a:gd name="connsiteY57" fmla="*/ 124256 h 446823"/>
              <a:gd name="connsiteX58" fmla="*/ 587653 w 678289"/>
              <a:gd name="connsiteY58" fmla="*/ 121661 h 446823"/>
              <a:gd name="connsiteX59" fmla="*/ 586838 w 678289"/>
              <a:gd name="connsiteY59" fmla="*/ 114220 h 446823"/>
              <a:gd name="connsiteX60" fmla="*/ 586535 w 678289"/>
              <a:gd name="connsiteY60" fmla="*/ 111452 h 446823"/>
              <a:gd name="connsiteX61" fmla="*/ 586503 w 678289"/>
              <a:gd name="connsiteY61" fmla="*/ 111155 h 446823"/>
              <a:gd name="connsiteX62" fmla="*/ 586357 w 678289"/>
              <a:gd name="connsiteY62" fmla="*/ 109820 h 446823"/>
              <a:gd name="connsiteX63" fmla="*/ 585713 w 678289"/>
              <a:gd name="connsiteY63" fmla="*/ 103937 h 446823"/>
              <a:gd name="connsiteX64" fmla="*/ 585576 w 678289"/>
              <a:gd name="connsiteY64" fmla="*/ 102676 h 446823"/>
              <a:gd name="connsiteX65" fmla="*/ 570031 w 678289"/>
              <a:gd name="connsiteY65" fmla="*/ 99186 h 446823"/>
              <a:gd name="connsiteX66" fmla="*/ 566395 w 678289"/>
              <a:gd name="connsiteY66" fmla="*/ 98350 h 446823"/>
              <a:gd name="connsiteX67" fmla="*/ 563243 w 678289"/>
              <a:gd name="connsiteY67" fmla="*/ 97636 h 446823"/>
              <a:gd name="connsiteX68" fmla="*/ 554575 w 678289"/>
              <a:gd name="connsiteY68" fmla="*/ 95691 h 446823"/>
              <a:gd name="connsiteX69" fmla="*/ 554229 w 678289"/>
              <a:gd name="connsiteY69" fmla="*/ 92727 h 446823"/>
              <a:gd name="connsiteX70" fmla="*/ 554137 w 678289"/>
              <a:gd name="connsiteY70" fmla="*/ 91936 h 446823"/>
              <a:gd name="connsiteX71" fmla="*/ 553758 w 678289"/>
              <a:gd name="connsiteY71" fmla="*/ 88675 h 446823"/>
              <a:gd name="connsiteX72" fmla="*/ 553706 w 678289"/>
              <a:gd name="connsiteY72" fmla="*/ 88231 h 446823"/>
              <a:gd name="connsiteX73" fmla="*/ 553597 w 678289"/>
              <a:gd name="connsiteY73" fmla="*/ 87292 h 446823"/>
              <a:gd name="connsiteX74" fmla="*/ 553585 w 678289"/>
              <a:gd name="connsiteY74" fmla="*/ 87193 h 446823"/>
              <a:gd name="connsiteX75" fmla="*/ 566699 w 678289"/>
              <a:gd name="connsiteY75" fmla="*/ 68357 h 446823"/>
              <a:gd name="connsiteX76" fmla="*/ 560599 w 678289"/>
              <a:gd name="connsiteY76" fmla="*/ 64073 h 446823"/>
              <a:gd name="connsiteX77" fmla="*/ 557490 w 678289"/>
              <a:gd name="connsiteY77" fmla="*/ 61879 h 446823"/>
              <a:gd name="connsiteX78" fmla="*/ 554537 w 678289"/>
              <a:gd name="connsiteY78" fmla="*/ 59818 h 446823"/>
              <a:gd name="connsiteX79" fmla="*/ 574234 w 678289"/>
              <a:gd name="connsiteY79" fmla="*/ 24031 h 446823"/>
              <a:gd name="connsiteX80" fmla="*/ 568366 w 678289"/>
              <a:gd name="connsiteY80" fmla="*/ 19454 h 446823"/>
              <a:gd name="connsiteX81" fmla="*/ 562056 w 678289"/>
              <a:gd name="connsiteY81" fmla="*/ 15210 h 446823"/>
              <a:gd name="connsiteX82" fmla="*/ 556845 w 678289"/>
              <a:gd name="connsiteY82" fmla="*/ 11699 h 446823"/>
              <a:gd name="connsiteX83" fmla="*/ 555450 w 678289"/>
              <a:gd name="connsiteY83" fmla="*/ 10732 h 446823"/>
              <a:gd name="connsiteX84" fmla="*/ 547039 w 678289"/>
              <a:gd name="connsiteY84" fmla="*/ 5096 h 446823"/>
              <a:gd name="connsiteX85" fmla="*/ 542935 w 678289"/>
              <a:gd name="connsiteY85" fmla="*/ 2321 h 446823"/>
              <a:gd name="connsiteX86" fmla="*/ 539843 w 678289"/>
              <a:gd name="connsiteY86" fmla="*/ 256 h 446823"/>
              <a:gd name="connsiteX87" fmla="*/ 536164 w 678289"/>
              <a:gd name="connsiteY87" fmla="*/ 5749 h 446823"/>
              <a:gd name="connsiteX88" fmla="*/ 530239 w 678289"/>
              <a:gd name="connsiteY88" fmla="*/ 14723 h 446823"/>
              <a:gd name="connsiteX89" fmla="*/ 508905 w 678289"/>
              <a:gd name="connsiteY89" fmla="*/ 47280 h 446823"/>
              <a:gd name="connsiteX90" fmla="*/ 501079 w 678289"/>
              <a:gd name="connsiteY90" fmla="*/ 43792 h 446823"/>
              <a:gd name="connsiteX91" fmla="*/ 488985 w 678289"/>
              <a:gd name="connsiteY91" fmla="*/ 38393 h 446823"/>
              <a:gd name="connsiteX92" fmla="*/ 478017 w 678289"/>
              <a:gd name="connsiteY92" fmla="*/ 33525 h 446823"/>
              <a:gd name="connsiteX93" fmla="*/ 467816 w 678289"/>
              <a:gd name="connsiteY93" fmla="*/ 28478 h 446823"/>
              <a:gd name="connsiteX94" fmla="*/ 461730 w 678289"/>
              <a:gd name="connsiteY94" fmla="*/ 26299 h 446823"/>
              <a:gd name="connsiteX95" fmla="*/ 454885 w 678289"/>
              <a:gd name="connsiteY95" fmla="*/ 23228 h 446823"/>
              <a:gd name="connsiteX96" fmla="*/ 446280 w 678289"/>
              <a:gd name="connsiteY96" fmla="*/ 19410 h 446823"/>
              <a:gd name="connsiteX97" fmla="*/ 439538 w 678289"/>
              <a:gd name="connsiteY97" fmla="*/ 20365 h 446823"/>
              <a:gd name="connsiteX98" fmla="*/ 430221 w 678289"/>
              <a:gd name="connsiteY98" fmla="*/ 21705 h 446823"/>
              <a:gd name="connsiteX99" fmla="*/ 430141 w 678289"/>
              <a:gd name="connsiteY99" fmla="*/ 21717 h 446823"/>
              <a:gd name="connsiteX100" fmla="*/ 413065 w 678289"/>
              <a:gd name="connsiteY100" fmla="*/ 24228 h 446823"/>
              <a:gd name="connsiteX101" fmla="*/ 403582 w 678289"/>
              <a:gd name="connsiteY101" fmla="*/ 25653 h 446823"/>
              <a:gd name="connsiteX102" fmla="*/ 400517 w 678289"/>
              <a:gd name="connsiteY102" fmla="*/ 26119 h 446823"/>
              <a:gd name="connsiteX103" fmla="*/ 394594 w 678289"/>
              <a:gd name="connsiteY103" fmla="*/ 27025 h 446823"/>
              <a:gd name="connsiteX104" fmla="*/ 392746 w 678289"/>
              <a:gd name="connsiteY104" fmla="*/ 27310 h 446823"/>
              <a:gd name="connsiteX105" fmla="*/ 389209 w 678289"/>
              <a:gd name="connsiteY105" fmla="*/ 27857 h 446823"/>
              <a:gd name="connsiteX106" fmla="*/ 381946 w 678289"/>
              <a:gd name="connsiteY106" fmla="*/ 28989 h 446823"/>
              <a:gd name="connsiteX107" fmla="*/ 375159 w 678289"/>
              <a:gd name="connsiteY107" fmla="*/ 30060 h 446823"/>
              <a:gd name="connsiteX108" fmla="*/ 374575 w 678289"/>
              <a:gd name="connsiteY108" fmla="*/ 30153 h 446823"/>
              <a:gd name="connsiteX109" fmla="*/ 364289 w 678289"/>
              <a:gd name="connsiteY109" fmla="*/ 31798 h 446823"/>
              <a:gd name="connsiteX110" fmla="*/ 362838 w 678289"/>
              <a:gd name="connsiteY110" fmla="*/ 32032 h 446823"/>
              <a:gd name="connsiteX111" fmla="*/ 359069 w 678289"/>
              <a:gd name="connsiteY111" fmla="*/ 32643 h 446823"/>
              <a:gd name="connsiteX112" fmla="*/ 355568 w 678289"/>
              <a:gd name="connsiteY112" fmla="*/ 33214 h 446823"/>
              <a:gd name="connsiteX113" fmla="*/ 354764 w 678289"/>
              <a:gd name="connsiteY113" fmla="*/ 33345 h 446823"/>
              <a:gd name="connsiteX114" fmla="*/ 353392 w 678289"/>
              <a:gd name="connsiteY114" fmla="*/ 33570 h 446823"/>
              <a:gd name="connsiteX115" fmla="*/ 348206 w 678289"/>
              <a:gd name="connsiteY115" fmla="*/ 34424 h 446823"/>
              <a:gd name="connsiteX116" fmla="*/ 346772 w 678289"/>
              <a:gd name="connsiteY116" fmla="*/ 34661 h 446823"/>
              <a:gd name="connsiteX117" fmla="*/ 346476 w 678289"/>
              <a:gd name="connsiteY117" fmla="*/ 34634 h 446823"/>
              <a:gd name="connsiteX118" fmla="*/ 340480 w 678289"/>
              <a:gd name="connsiteY118" fmla="*/ 34118 h 446823"/>
              <a:gd name="connsiteX119" fmla="*/ 337092 w 678289"/>
              <a:gd name="connsiteY119" fmla="*/ 33802 h 446823"/>
              <a:gd name="connsiteX120" fmla="*/ 336534 w 678289"/>
              <a:gd name="connsiteY120" fmla="*/ 33745 h 446823"/>
              <a:gd name="connsiteX121" fmla="*/ 332379 w 678289"/>
              <a:gd name="connsiteY121" fmla="*/ 33410 h 446823"/>
              <a:gd name="connsiteX122" fmla="*/ 324812 w 678289"/>
              <a:gd name="connsiteY122" fmla="*/ 32752 h 446823"/>
              <a:gd name="connsiteX123" fmla="*/ 316665 w 678289"/>
              <a:gd name="connsiteY123" fmla="*/ 32081 h 446823"/>
              <a:gd name="connsiteX124" fmla="*/ 287515 w 678289"/>
              <a:gd name="connsiteY124" fmla="*/ 29737 h 446823"/>
              <a:gd name="connsiteX125" fmla="*/ 285438 w 678289"/>
              <a:gd name="connsiteY125" fmla="*/ 29327 h 446823"/>
              <a:gd name="connsiteX126" fmla="*/ 283419 w 678289"/>
              <a:gd name="connsiteY126" fmla="*/ 29134 h 446823"/>
              <a:gd name="connsiteX127" fmla="*/ 277154 w 678289"/>
              <a:gd name="connsiteY127" fmla="*/ 28702 h 446823"/>
              <a:gd name="connsiteX128" fmla="*/ 272024 w 678289"/>
              <a:gd name="connsiteY128" fmla="*/ 28172 h 446823"/>
              <a:gd name="connsiteX129" fmla="*/ 255920 w 678289"/>
              <a:gd name="connsiteY129" fmla="*/ 26776 h 446823"/>
              <a:gd name="connsiteX130" fmla="*/ 238551 w 678289"/>
              <a:gd name="connsiteY130" fmla="*/ 25273 h 446823"/>
              <a:gd name="connsiteX131" fmla="*/ 227691 w 678289"/>
              <a:gd name="connsiteY131" fmla="*/ 24322 h 446823"/>
              <a:gd name="connsiteX132" fmla="*/ 218097 w 678289"/>
              <a:gd name="connsiteY132" fmla="*/ 23479 h 446823"/>
              <a:gd name="connsiteX133" fmla="*/ 217734 w 678289"/>
              <a:gd name="connsiteY133" fmla="*/ 23474 h 446823"/>
              <a:gd name="connsiteX134" fmla="*/ 207963 w 678289"/>
              <a:gd name="connsiteY134" fmla="*/ 22611 h 446823"/>
              <a:gd name="connsiteX135" fmla="*/ 200769 w 678289"/>
              <a:gd name="connsiteY135" fmla="*/ 21964 h 446823"/>
              <a:gd name="connsiteX136" fmla="*/ 172680 w 678289"/>
              <a:gd name="connsiteY136" fmla="*/ 19497 h 446823"/>
              <a:gd name="connsiteX137" fmla="*/ 172458 w 678289"/>
              <a:gd name="connsiteY137" fmla="*/ 19543 h 446823"/>
              <a:gd name="connsiteX138" fmla="*/ 164787 w 678289"/>
              <a:gd name="connsiteY138" fmla="*/ 21724 h 446823"/>
              <a:gd name="connsiteX139" fmla="*/ 132630 w 678289"/>
              <a:gd name="connsiteY139" fmla="*/ 30844 h 446823"/>
              <a:gd name="connsiteX140" fmla="*/ 124156 w 678289"/>
              <a:gd name="connsiteY140" fmla="*/ 33306 h 446823"/>
              <a:gd name="connsiteX141" fmla="*/ 123158 w 678289"/>
              <a:gd name="connsiteY141" fmla="*/ 33576 h 446823"/>
              <a:gd name="connsiteX142" fmla="*/ 122233 w 678289"/>
              <a:gd name="connsiteY142" fmla="*/ 33856 h 446823"/>
              <a:gd name="connsiteX143" fmla="*/ 59964 w 678289"/>
              <a:gd name="connsiteY143" fmla="*/ 52049 h 446823"/>
              <a:gd name="connsiteX144" fmla="*/ 503 w 678289"/>
              <a:gd name="connsiteY144" fmla="*/ 68672 h 446823"/>
              <a:gd name="connsiteX145" fmla="*/ 9444 w 678289"/>
              <a:gd name="connsiteY145" fmla="*/ 105003 h 446823"/>
              <a:gd name="connsiteX146" fmla="*/ 11086 w 678289"/>
              <a:gd name="connsiteY146" fmla="*/ 111663 h 446823"/>
              <a:gd name="connsiteX147" fmla="*/ 14829 w 678289"/>
              <a:gd name="connsiteY147" fmla="*/ 126800 h 446823"/>
              <a:gd name="connsiteX148" fmla="*/ 17346 w 678289"/>
              <a:gd name="connsiteY148" fmla="*/ 136971 h 446823"/>
              <a:gd name="connsiteX149" fmla="*/ 23643 w 678289"/>
              <a:gd name="connsiteY149" fmla="*/ 162350 h 446823"/>
              <a:gd name="connsiteX150" fmla="*/ 25638 w 678289"/>
              <a:gd name="connsiteY150" fmla="*/ 170390 h 446823"/>
              <a:gd name="connsiteX151" fmla="*/ 31068 w 678289"/>
              <a:gd name="connsiteY151" fmla="*/ 192182 h 446823"/>
              <a:gd name="connsiteX152" fmla="*/ 52125 w 678289"/>
              <a:gd name="connsiteY152" fmla="*/ 203773 h 446823"/>
              <a:gd name="connsiteX153" fmla="*/ 59542 w 678289"/>
              <a:gd name="connsiteY153" fmla="*/ 207177 h 446823"/>
              <a:gd name="connsiteX154" fmla="*/ 59706 w 678289"/>
              <a:gd name="connsiteY154" fmla="*/ 207241 h 446823"/>
              <a:gd name="connsiteX155" fmla="*/ 59833 w 678289"/>
              <a:gd name="connsiteY155" fmla="*/ 207312 h 446823"/>
              <a:gd name="connsiteX156" fmla="*/ 63734 w 678289"/>
              <a:gd name="connsiteY156" fmla="*/ 209356 h 446823"/>
              <a:gd name="connsiteX157" fmla="*/ 64587 w 678289"/>
              <a:gd name="connsiteY157" fmla="*/ 209788 h 446823"/>
              <a:gd name="connsiteX158" fmla="*/ 69599 w 678289"/>
              <a:gd name="connsiteY158" fmla="*/ 212437 h 446823"/>
              <a:gd name="connsiteX159" fmla="*/ 81865 w 678289"/>
              <a:gd name="connsiteY159" fmla="*/ 218874 h 446823"/>
              <a:gd name="connsiteX160" fmla="*/ 100101 w 678289"/>
              <a:gd name="connsiteY160" fmla="*/ 212245 h 446823"/>
              <a:gd name="connsiteX161" fmla="*/ 112371 w 678289"/>
              <a:gd name="connsiteY161" fmla="*/ 215503 h 446823"/>
              <a:gd name="connsiteX162" fmla="*/ 145209 w 678289"/>
              <a:gd name="connsiteY162" fmla="*/ 223528 h 446823"/>
              <a:gd name="connsiteX163" fmla="*/ 146116 w 678289"/>
              <a:gd name="connsiteY163" fmla="*/ 223758 h 446823"/>
              <a:gd name="connsiteX164" fmla="*/ 153102 w 678289"/>
              <a:gd name="connsiteY164" fmla="*/ 225455 h 446823"/>
              <a:gd name="connsiteX165" fmla="*/ 153161 w 678289"/>
              <a:gd name="connsiteY165" fmla="*/ 232726 h 446823"/>
              <a:gd name="connsiteX166" fmla="*/ 153456 w 678289"/>
              <a:gd name="connsiteY166" fmla="*/ 250606 h 446823"/>
              <a:gd name="connsiteX167" fmla="*/ 153465 w 678289"/>
              <a:gd name="connsiteY167" fmla="*/ 251269 h 446823"/>
              <a:gd name="connsiteX168" fmla="*/ 153479 w 678289"/>
              <a:gd name="connsiteY168" fmla="*/ 251675 h 446823"/>
              <a:gd name="connsiteX169" fmla="*/ 153542 w 678289"/>
              <a:gd name="connsiteY169" fmla="*/ 256417 h 446823"/>
              <a:gd name="connsiteX170" fmla="*/ 170789 w 678289"/>
              <a:gd name="connsiteY170" fmla="*/ 265453 h 446823"/>
              <a:gd name="connsiteX171" fmla="*/ 171369 w 678289"/>
              <a:gd name="connsiteY171" fmla="*/ 265758 h 446823"/>
              <a:gd name="connsiteX172" fmla="*/ 172617 w 678289"/>
              <a:gd name="connsiteY172" fmla="*/ 266323 h 446823"/>
              <a:gd name="connsiteX173" fmla="*/ 181141 w 678289"/>
              <a:gd name="connsiteY173" fmla="*/ 270874 h 446823"/>
              <a:gd name="connsiteX174" fmla="*/ 181630 w 678289"/>
              <a:gd name="connsiteY174" fmla="*/ 271124 h 446823"/>
              <a:gd name="connsiteX175" fmla="*/ 182084 w 678289"/>
              <a:gd name="connsiteY175" fmla="*/ 271356 h 446823"/>
              <a:gd name="connsiteX176" fmla="*/ 193007 w 678289"/>
              <a:gd name="connsiteY176" fmla="*/ 277058 h 446823"/>
              <a:gd name="connsiteX177" fmla="*/ 194590 w 678289"/>
              <a:gd name="connsiteY177" fmla="*/ 284369 h 446823"/>
              <a:gd name="connsiteX178" fmla="*/ 197199 w 678289"/>
              <a:gd name="connsiteY178" fmla="*/ 296382 h 446823"/>
              <a:gd name="connsiteX179" fmla="*/ 197217 w 678289"/>
              <a:gd name="connsiteY179" fmla="*/ 296455 h 446823"/>
              <a:gd name="connsiteX180" fmla="*/ 197231 w 678289"/>
              <a:gd name="connsiteY180" fmla="*/ 296529 h 446823"/>
              <a:gd name="connsiteX181" fmla="*/ 199444 w 678289"/>
              <a:gd name="connsiteY181" fmla="*/ 306714 h 446823"/>
              <a:gd name="connsiteX182" fmla="*/ 200719 w 678289"/>
              <a:gd name="connsiteY182" fmla="*/ 312562 h 446823"/>
              <a:gd name="connsiteX183" fmla="*/ 201000 w 678289"/>
              <a:gd name="connsiteY183" fmla="*/ 313854 h 446823"/>
              <a:gd name="connsiteX184" fmla="*/ 202220 w 678289"/>
              <a:gd name="connsiteY184" fmla="*/ 319458 h 446823"/>
              <a:gd name="connsiteX185" fmla="*/ 204792 w 678289"/>
              <a:gd name="connsiteY185" fmla="*/ 331275 h 446823"/>
              <a:gd name="connsiteX186" fmla="*/ 206680 w 678289"/>
              <a:gd name="connsiteY186" fmla="*/ 339924 h 446823"/>
              <a:gd name="connsiteX187" fmla="*/ 206947 w 678289"/>
              <a:gd name="connsiteY187" fmla="*/ 341143 h 446823"/>
              <a:gd name="connsiteX188" fmla="*/ 207346 w 678289"/>
              <a:gd name="connsiteY188" fmla="*/ 342970 h 446823"/>
              <a:gd name="connsiteX189" fmla="*/ 209097 w 678289"/>
              <a:gd name="connsiteY189" fmla="*/ 350985 h 446823"/>
              <a:gd name="connsiteX190" fmla="*/ 209256 w 678289"/>
              <a:gd name="connsiteY190" fmla="*/ 351716 h 446823"/>
              <a:gd name="connsiteX191" fmla="*/ 209456 w 678289"/>
              <a:gd name="connsiteY191" fmla="*/ 352618 h 446823"/>
              <a:gd name="connsiteX192" fmla="*/ 209492 w 678289"/>
              <a:gd name="connsiteY192" fmla="*/ 352788 h 446823"/>
              <a:gd name="connsiteX193" fmla="*/ 210517 w 678289"/>
              <a:gd name="connsiteY193" fmla="*/ 357466 h 446823"/>
              <a:gd name="connsiteX194" fmla="*/ 211021 w 678289"/>
              <a:gd name="connsiteY194" fmla="*/ 359780 h 446823"/>
              <a:gd name="connsiteX195" fmla="*/ 211098 w 678289"/>
              <a:gd name="connsiteY195" fmla="*/ 360121 h 446823"/>
              <a:gd name="connsiteX196" fmla="*/ 211170 w 678289"/>
              <a:gd name="connsiteY196" fmla="*/ 360462 h 446823"/>
              <a:gd name="connsiteX197" fmla="*/ 213076 w 678289"/>
              <a:gd name="connsiteY197" fmla="*/ 369161 h 446823"/>
              <a:gd name="connsiteX198" fmla="*/ 214613 w 678289"/>
              <a:gd name="connsiteY198" fmla="*/ 376177 h 446823"/>
              <a:gd name="connsiteX199" fmla="*/ 214935 w 678289"/>
              <a:gd name="connsiteY199" fmla="*/ 377638 h 446823"/>
              <a:gd name="connsiteX200" fmla="*/ 215248 w 678289"/>
              <a:gd name="connsiteY200" fmla="*/ 379077 h 446823"/>
              <a:gd name="connsiteX201" fmla="*/ 218528 w 678289"/>
              <a:gd name="connsiteY201" fmla="*/ 394006 h 446823"/>
              <a:gd name="connsiteX202" fmla="*/ 218782 w 678289"/>
              <a:gd name="connsiteY202" fmla="*/ 395177 h 446823"/>
              <a:gd name="connsiteX203" fmla="*/ 219009 w 678289"/>
              <a:gd name="connsiteY203" fmla="*/ 396198 h 446823"/>
              <a:gd name="connsiteX204" fmla="*/ 220393 w 678289"/>
              <a:gd name="connsiteY204" fmla="*/ 402483 h 446823"/>
              <a:gd name="connsiteX205" fmla="*/ 220456 w 678289"/>
              <a:gd name="connsiteY205" fmla="*/ 402778 h 446823"/>
              <a:gd name="connsiteX206" fmla="*/ 220465 w 678289"/>
              <a:gd name="connsiteY206" fmla="*/ 402823 h 446823"/>
              <a:gd name="connsiteX207" fmla="*/ 221191 w 678289"/>
              <a:gd name="connsiteY207" fmla="*/ 406113 h 446823"/>
              <a:gd name="connsiteX208" fmla="*/ 237181 w 678289"/>
              <a:gd name="connsiteY208" fmla="*/ 401761 h 446823"/>
              <a:gd name="connsiteX209" fmla="*/ 254850 w 678289"/>
              <a:gd name="connsiteY209" fmla="*/ 396774 h 446823"/>
              <a:gd name="connsiteX210" fmla="*/ 271189 w 678289"/>
              <a:gd name="connsiteY210" fmla="*/ 392481 h 446823"/>
              <a:gd name="connsiteX211" fmla="*/ 273231 w 678289"/>
              <a:gd name="connsiteY211" fmla="*/ 394841 h 446823"/>
              <a:gd name="connsiteX212" fmla="*/ 274192 w 678289"/>
              <a:gd name="connsiteY212" fmla="*/ 396016 h 446823"/>
              <a:gd name="connsiteX213" fmla="*/ 275893 w 678289"/>
              <a:gd name="connsiteY213" fmla="*/ 397682 h 446823"/>
              <a:gd name="connsiteX214" fmla="*/ 277799 w 678289"/>
              <a:gd name="connsiteY214" fmla="*/ 399610 h 446823"/>
              <a:gd name="connsiteX215" fmla="*/ 278960 w 678289"/>
              <a:gd name="connsiteY215" fmla="*/ 400749 h 446823"/>
              <a:gd name="connsiteX216" fmla="*/ 280298 w 678289"/>
              <a:gd name="connsiteY216" fmla="*/ 402106 h 446823"/>
              <a:gd name="connsiteX217" fmla="*/ 281654 w 678289"/>
              <a:gd name="connsiteY217" fmla="*/ 402619 h 446823"/>
              <a:gd name="connsiteX218" fmla="*/ 282938 w 678289"/>
              <a:gd name="connsiteY218" fmla="*/ 403349 h 446823"/>
              <a:gd name="connsiteX219" fmla="*/ 295082 w 678289"/>
              <a:gd name="connsiteY219" fmla="*/ 399397 h 446823"/>
              <a:gd name="connsiteX220" fmla="*/ 300262 w 678289"/>
              <a:gd name="connsiteY220" fmla="*/ 394001 h 446823"/>
              <a:gd name="connsiteX221" fmla="*/ 316860 w 678289"/>
              <a:gd name="connsiteY221" fmla="*/ 376672 h 446823"/>
              <a:gd name="connsiteX222" fmla="*/ 324821 w 678289"/>
              <a:gd name="connsiteY222" fmla="*/ 374525 h 446823"/>
              <a:gd name="connsiteX223" fmla="*/ 326132 w 678289"/>
              <a:gd name="connsiteY223" fmla="*/ 387771 h 446823"/>
              <a:gd name="connsiteX224" fmla="*/ 326568 w 678289"/>
              <a:gd name="connsiteY224" fmla="*/ 392227 h 446823"/>
              <a:gd name="connsiteX225" fmla="*/ 326677 w 678289"/>
              <a:gd name="connsiteY225" fmla="*/ 393679 h 446823"/>
              <a:gd name="connsiteX226" fmla="*/ 326931 w 678289"/>
              <a:gd name="connsiteY226" fmla="*/ 396016 h 446823"/>
              <a:gd name="connsiteX227" fmla="*/ 326944 w 678289"/>
              <a:gd name="connsiteY227" fmla="*/ 396697 h 446823"/>
              <a:gd name="connsiteX228" fmla="*/ 329507 w 678289"/>
              <a:gd name="connsiteY228" fmla="*/ 424745 h 446823"/>
              <a:gd name="connsiteX229" fmla="*/ 330274 w 678289"/>
              <a:gd name="connsiteY229" fmla="*/ 432795 h 446823"/>
              <a:gd name="connsiteX230" fmla="*/ 332125 w 678289"/>
              <a:gd name="connsiteY230" fmla="*/ 447080 h 446823"/>
              <a:gd name="connsiteX231" fmla="*/ 338929 w 678289"/>
              <a:gd name="connsiteY231" fmla="*/ 445787 h 446823"/>
              <a:gd name="connsiteX232" fmla="*/ 348286 w 678289"/>
              <a:gd name="connsiteY232" fmla="*/ 444026 h 446823"/>
              <a:gd name="connsiteX233" fmla="*/ 368099 w 678289"/>
              <a:gd name="connsiteY233" fmla="*/ 440387 h 446823"/>
              <a:gd name="connsiteX234" fmla="*/ 374551 w 678289"/>
              <a:gd name="connsiteY234" fmla="*/ 416450 h 446823"/>
              <a:gd name="connsiteX235" fmla="*/ 378028 w 678289"/>
              <a:gd name="connsiteY235" fmla="*/ 406426 h 446823"/>
              <a:gd name="connsiteX236" fmla="*/ 381791 w 678289"/>
              <a:gd name="connsiteY236" fmla="*/ 393498 h 446823"/>
              <a:gd name="connsiteX237" fmla="*/ 383167 w 678289"/>
              <a:gd name="connsiteY237" fmla="*/ 393312 h 446823"/>
              <a:gd name="connsiteX238" fmla="*/ 390791 w 678289"/>
              <a:gd name="connsiteY238" fmla="*/ 392318 h 446823"/>
              <a:gd name="connsiteX239" fmla="*/ 406465 w 678289"/>
              <a:gd name="connsiteY239" fmla="*/ 390235 h 446823"/>
              <a:gd name="connsiteX240" fmla="*/ 408029 w 678289"/>
              <a:gd name="connsiteY240" fmla="*/ 390022 h 446823"/>
              <a:gd name="connsiteX241" fmla="*/ 412644 w 678289"/>
              <a:gd name="connsiteY241" fmla="*/ 389382 h 446823"/>
              <a:gd name="connsiteX242" fmla="*/ 416810 w 678289"/>
              <a:gd name="connsiteY242" fmla="*/ 388792 h 446823"/>
              <a:gd name="connsiteX243" fmla="*/ 420894 w 678289"/>
              <a:gd name="connsiteY243" fmla="*/ 388248 h 446823"/>
              <a:gd name="connsiteX244" fmla="*/ 427415 w 678289"/>
              <a:gd name="connsiteY244" fmla="*/ 387413 h 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678289" h="446823">
                <a:moveTo>
                  <a:pt x="427415" y="387413"/>
                </a:moveTo>
                <a:lnTo>
                  <a:pt x="475705" y="379934"/>
                </a:lnTo>
                <a:lnTo>
                  <a:pt x="482168" y="378900"/>
                </a:lnTo>
                <a:lnTo>
                  <a:pt x="487371" y="378142"/>
                </a:lnTo>
                <a:lnTo>
                  <a:pt x="493562" y="377271"/>
                </a:lnTo>
                <a:lnTo>
                  <a:pt x="515175" y="374226"/>
                </a:lnTo>
                <a:lnTo>
                  <a:pt x="532877" y="372551"/>
                </a:lnTo>
                <a:lnTo>
                  <a:pt x="548686" y="363054"/>
                </a:lnTo>
                <a:lnTo>
                  <a:pt x="548807" y="362963"/>
                </a:lnTo>
                <a:lnTo>
                  <a:pt x="643599" y="300130"/>
                </a:lnTo>
                <a:lnTo>
                  <a:pt x="646580" y="293030"/>
                </a:lnTo>
                <a:lnTo>
                  <a:pt x="653213" y="290894"/>
                </a:lnTo>
                <a:lnTo>
                  <a:pt x="660037" y="288677"/>
                </a:lnTo>
                <a:lnTo>
                  <a:pt x="663516" y="287543"/>
                </a:lnTo>
                <a:lnTo>
                  <a:pt x="669642" y="285586"/>
                </a:lnTo>
                <a:lnTo>
                  <a:pt x="670547" y="284876"/>
                </a:lnTo>
                <a:lnTo>
                  <a:pt x="678793" y="278441"/>
                </a:lnTo>
                <a:lnTo>
                  <a:pt x="674836" y="272163"/>
                </a:lnTo>
                <a:lnTo>
                  <a:pt x="671750" y="267279"/>
                </a:lnTo>
                <a:lnTo>
                  <a:pt x="665704" y="257757"/>
                </a:lnTo>
                <a:lnTo>
                  <a:pt x="664956" y="256553"/>
                </a:lnTo>
                <a:lnTo>
                  <a:pt x="659853" y="248496"/>
                </a:lnTo>
                <a:lnTo>
                  <a:pt x="655083" y="240936"/>
                </a:lnTo>
                <a:lnTo>
                  <a:pt x="648914" y="231193"/>
                </a:lnTo>
                <a:lnTo>
                  <a:pt x="644498" y="224031"/>
                </a:lnTo>
                <a:lnTo>
                  <a:pt x="641096" y="219071"/>
                </a:lnTo>
                <a:lnTo>
                  <a:pt x="635404" y="209795"/>
                </a:lnTo>
                <a:lnTo>
                  <a:pt x="632840" y="205755"/>
                </a:lnTo>
                <a:lnTo>
                  <a:pt x="632296" y="204910"/>
                </a:lnTo>
                <a:lnTo>
                  <a:pt x="629297" y="200116"/>
                </a:lnTo>
                <a:lnTo>
                  <a:pt x="628337" y="198815"/>
                </a:lnTo>
                <a:lnTo>
                  <a:pt x="627528" y="197347"/>
                </a:lnTo>
                <a:lnTo>
                  <a:pt x="622448" y="189296"/>
                </a:lnTo>
                <a:lnTo>
                  <a:pt x="622027" y="188639"/>
                </a:lnTo>
                <a:lnTo>
                  <a:pt x="621372" y="187657"/>
                </a:lnTo>
                <a:lnTo>
                  <a:pt x="613283" y="174776"/>
                </a:lnTo>
                <a:lnTo>
                  <a:pt x="621197" y="174225"/>
                </a:lnTo>
                <a:lnTo>
                  <a:pt x="630380" y="173585"/>
                </a:lnTo>
                <a:lnTo>
                  <a:pt x="658215" y="171644"/>
                </a:lnTo>
                <a:lnTo>
                  <a:pt x="657240" y="161271"/>
                </a:lnTo>
                <a:lnTo>
                  <a:pt x="656545" y="153695"/>
                </a:lnTo>
                <a:lnTo>
                  <a:pt x="656267" y="150899"/>
                </a:lnTo>
                <a:lnTo>
                  <a:pt x="654857" y="135024"/>
                </a:lnTo>
                <a:lnTo>
                  <a:pt x="654254" y="128413"/>
                </a:lnTo>
                <a:lnTo>
                  <a:pt x="650329" y="130532"/>
                </a:lnTo>
                <a:lnTo>
                  <a:pt x="627160" y="141645"/>
                </a:lnTo>
                <a:lnTo>
                  <a:pt x="618288" y="146025"/>
                </a:lnTo>
                <a:lnTo>
                  <a:pt x="617474" y="138110"/>
                </a:lnTo>
                <a:lnTo>
                  <a:pt x="616626" y="129873"/>
                </a:lnTo>
                <a:lnTo>
                  <a:pt x="606603" y="132396"/>
                </a:lnTo>
                <a:lnTo>
                  <a:pt x="604328" y="132987"/>
                </a:lnTo>
                <a:lnTo>
                  <a:pt x="593857" y="135615"/>
                </a:lnTo>
                <a:lnTo>
                  <a:pt x="589311" y="136789"/>
                </a:lnTo>
                <a:lnTo>
                  <a:pt x="589208" y="135850"/>
                </a:lnTo>
                <a:lnTo>
                  <a:pt x="588756" y="131722"/>
                </a:lnTo>
                <a:lnTo>
                  <a:pt x="588341" y="127940"/>
                </a:lnTo>
                <a:lnTo>
                  <a:pt x="588173" y="126407"/>
                </a:lnTo>
                <a:lnTo>
                  <a:pt x="587937" y="124256"/>
                </a:lnTo>
                <a:lnTo>
                  <a:pt x="587653" y="121661"/>
                </a:lnTo>
                <a:lnTo>
                  <a:pt x="586838" y="114220"/>
                </a:lnTo>
                <a:lnTo>
                  <a:pt x="586535" y="111452"/>
                </a:lnTo>
                <a:lnTo>
                  <a:pt x="586503" y="111155"/>
                </a:lnTo>
                <a:lnTo>
                  <a:pt x="586357" y="109820"/>
                </a:lnTo>
                <a:lnTo>
                  <a:pt x="585713" y="103937"/>
                </a:lnTo>
                <a:lnTo>
                  <a:pt x="585576" y="102676"/>
                </a:lnTo>
                <a:lnTo>
                  <a:pt x="570031" y="99186"/>
                </a:lnTo>
                <a:lnTo>
                  <a:pt x="566395" y="98350"/>
                </a:lnTo>
                <a:lnTo>
                  <a:pt x="563243" y="97636"/>
                </a:lnTo>
                <a:lnTo>
                  <a:pt x="554575" y="95691"/>
                </a:lnTo>
                <a:lnTo>
                  <a:pt x="554229" y="92727"/>
                </a:lnTo>
                <a:lnTo>
                  <a:pt x="554137" y="91936"/>
                </a:lnTo>
                <a:lnTo>
                  <a:pt x="553758" y="88675"/>
                </a:lnTo>
                <a:lnTo>
                  <a:pt x="553706" y="88231"/>
                </a:lnTo>
                <a:lnTo>
                  <a:pt x="553597" y="87292"/>
                </a:lnTo>
                <a:lnTo>
                  <a:pt x="553585" y="87193"/>
                </a:lnTo>
                <a:lnTo>
                  <a:pt x="566699" y="68357"/>
                </a:lnTo>
                <a:lnTo>
                  <a:pt x="560599" y="64073"/>
                </a:lnTo>
                <a:lnTo>
                  <a:pt x="557490" y="61879"/>
                </a:lnTo>
                <a:lnTo>
                  <a:pt x="554537" y="59818"/>
                </a:lnTo>
                <a:lnTo>
                  <a:pt x="574234" y="24031"/>
                </a:lnTo>
                <a:lnTo>
                  <a:pt x="568366" y="19454"/>
                </a:lnTo>
                <a:lnTo>
                  <a:pt x="562056" y="15210"/>
                </a:lnTo>
                <a:lnTo>
                  <a:pt x="556845" y="11699"/>
                </a:lnTo>
                <a:lnTo>
                  <a:pt x="555450" y="10732"/>
                </a:lnTo>
                <a:lnTo>
                  <a:pt x="547039" y="5096"/>
                </a:lnTo>
                <a:lnTo>
                  <a:pt x="542935" y="2321"/>
                </a:lnTo>
                <a:lnTo>
                  <a:pt x="539843" y="256"/>
                </a:lnTo>
                <a:lnTo>
                  <a:pt x="536164" y="5749"/>
                </a:lnTo>
                <a:lnTo>
                  <a:pt x="530239" y="14723"/>
                </a:lnTo>
                <a:lnTo>
                  <a:pt x="508905" y="47280"/>
                </a:lnTo>
                <a:lnTo>
                  <a:pt x="501079" y="43792"/>
                </a:lnTo>
                <a:lnTo>
                  <a:pt x="488985" y="38393"/>
                </a:lnTo>
                <a:lnTo>
                  <a:pt x="478017" y="33525"/>
                </a:lnTo>
                <a:lnTo>
                  <a:pt x="467816" y="28478"/>
                </a:lnTo>
                <a:lnTo>
                  <a:pt x="461730" y="26299"/>
                </a:lnTo>
                <a:lnTo>
                  <a:pt x="454885" y="23228"/>
                </a:lnTo>
                <a:lnTo>
                  <a:pt x="446280" y="19410"/>
                </a:lnTo>
                <a:lnTo>
                  <a:pt x="439538" y="20365"/>
                </a:lnTo>
                <a:lnTo>
                  <a:pt x="430221" y="21705"/>
                </a:lnTo>
                <a:lnTo>
                  <a:pt x="430141" y="21717"/>
                </a:lnTo>
                <a:lnTo>
                  <a:pt x="413065" y="24228"/>
                </a:lnTo>
                <a:lnTo>
                  <a:pt x="403582" y="25653"/>
                </a:lnTo>
                <a:lnTo>
                  <a:pt x="400517" y="26119"/>
                </a:lnTo>
                <a:lnTo>
                  <a:pt x="394594" y="27025"/>
                </a:lnTo>
                <a:lnTo>
                  <a:pt x="392746" y="27310"/>
                </a:lnTo>
                <a:lnTo>
                  <a:pt x="389209" y="27857"/>
                </a:lnTo>
                <a:lnTo>
                  <a:pt x="381946" y="28989"/>
                </a:lnTo>
                <a:lnTo>
                  <a:pt x="375159" y="30060"/>
                </a:lnTo>
                <a:lnTo>
                  <a:pt x="374575" y="30153"/>
                </a:lnTo>
                <a:lnTo>
                  <a:pt x="364289" y="31798"/>
                </a:lnTo>
                <a:lnTo>
                  <a:pt x="362838" y="32032"/>
                </a:lnTo>
                <a:lnTo>
                  <a:pt x="359069" y="32643"/>
                </a:lnTo>
                <a:lnTo>
                  <a:pt x="355568" y="33214"/>
                </a:lnTo>
                <a:lnTo>
                  <a:pt x="354764" y="33345"/>
                </a:lnTo>
                <a:lnTo>
                  <a:pt x="353392" y="33570"/>
                </a:lnTo>
                <a:lnTo>
                  <a:pt x="348206" y="34424"/>
                </a:lnTo>
                <a:lnTo>
                  <a:pt x="346772" y="34661"/>
                </a:lnTo>
                <a:lnTo>
                  <a:pt x="346476" y="34634"/>
                </a:lnTo>
                <a:lnTo>
                  <a:pt x="340480" y="34118"/>
                </a:lnTo>
                <a:lnTo>
                  <a:pt x="337092" y="33802"/>
                </a:lnTo>
                <a:lnTo>
                  <a:pt x="336534" y="33745"/>
                </a:lnTo>
                <a:lnTo>
                  <a:pt x="332379" y="33410"/>
                </a:lnTo>
                <a:lnTo>
                  <a:pt x="324812" y="32752"/>
                </a:lnTo>
                <a:lnTo>
                  <a:pt x="316665" y="32081"/>
                </a:lnTo>
                <a:lnTo>
                  <a:pt x="287515" y="29737"/>
                </a:lnTo>
                <a:lnTo>
                  <a:pt x="285438" y="29327"/>
                </a:lnTo>
                <a:lnTo>
                  <a:pt x="283419" y="29134"/>
                </a:lnTo>
                <a:lnTo>
                  <a:pt x="277154" y="28702"/>
                </a:lnTo>
                <a:lnTo>
                  <a:pt x="272024" y="28172"/>
                </a:lnTo>
                <a:lnTo>
                  <a:pt x="255920" y="26776"/>
                </a:lnTo>
                <a:lnTo>
                  <a:pt x="238551" y="25273"/>
                </a:lnTo>
                <a:lnTo>
                  <a:pt x="227691" y="24322"/>
                </a:lnTo>
                <a:lnTo>
                  <a:pt x="218097" y="23479"/>
                </a:lnTo>
                <a:lnTo>
                  <a:pt x="217734" y="23474"/>
                </a:lnTo>
                <a:lnTo>
                  <a:pt x="207963" y="22611"/>
                </a:lnTo>
                <a:lnTo>
                  <a:pt x="200769" y="21964"/>
                </a:lnTo>
                <a:lnTo>
                  <a:pt x="172680" y="19497"/>
                </a:lnTo>
                <a:lnTo>
                  <a:pt x="172458" y="19543"/>
                </a:lnTo>
                <a:lnTo>
                  <a:pt x="164787" y="21724"/>
                </a:lnTo>
                <a:lnTo>
                  <a:pt x="132630" y="30844"/>
                </a:lnTo>
                <a:lnTo>
                  <a:pt x="124156" y="33306"/>
                </a:lnTo>
                <a:lnTo>
                  <a:pt x="123158" y="33576"/>
                </a:lnTo>
                <a:lnTo>
                  <a:pt x="122233" y="33856"/>
                </a:lnTo>
                <a:lnTo>
                  <a:pt x="59964" y="52049"/>
                </a:lnTo>
                <a:lnTo>
                  <a:pt x="503" y="68672"/>
                </a:lnTo>
                <a:lnTo>
                  <a:pt x="9444" y="105003"/>
                </a:lnTo>
                <a:lnTo>
                  <a:pt x="11086" y="111663"/>
                </a:lnTo>
                <a:lnTo>
                  <a:pt x="14829" y="126800"/>
                </a:lnTo>
                <a:lnTo>
                  <a:pt x="17346" y="136971"/>
                </a:lnTo>
                <a:lnTo>
                  <a:pt x="23643" y="162350"/>
                </a:lnTo>
                <a:lnTo>
                  <a:pt x="25638" y="170390"/>
                </a:lnTo>
                <a:lnTo>
                  <a:pt x="31068" y="192182"/>
                </a:lnTo>
                <a:lnTo>
                  <a:pt x="52125" y="203773"/>
                </a:lnTo>
                <a:lnTo>
                  <a:pt x="59542" y="207177"/>
                </a:lnTo>
                <a:lnTo>
                  <a:pt x="59706" y="207241"/>
                </a:lnTo>
                <a:lnTo>
                  <a:pt x="59833" y="207312"/>
                </a:lnTo>
                <a:lnTo>
                  <a:pt x="63734" y="209356"/>
                </a:lnTo>
                <a:lnTo>
                  <a:pt x="64587" y="209788"/>
                </a:lnTo>
                <a:lnTo>
                  <a:pt x="69599" y="212437"/>
                </a:lnTo>
                <a:lnTo>
                  <a:pt x="81865" y="218874"/>
                </a:lnTo>
                <a:lnTo>
                  <a:pt x="100101" y="212245"/>
                </a:lnTo>
                <a:lnTo>
                  <a:pt x="112371" y="215503"/>
                </a:lnTo>
                <a:lnTo>
                  <a:pt x="145209" y="223528"/>
                </a:lnTo>
                <a:lnTo>
                  <a:pt x="146116" y="223758"/>
                </a:lnTo>
                <a:lnTo>
                  <a:pt x="153102" y="225455"/>
                </a:lnTo>
                <a:lnTo>
                  <a:pt x="153161" y="232726"/>
                </a:lnTo>
                <a:lnTo>
                  <a:pt x="153456" y="250606"/>
                </a:lnTo>
                <a:lnTo>
                  <a:pt x="153465" y="251269"/>
                </a:lnTo>
                <a:lnTo>
                  <a:pt x="153479" y="251675"/>
                </a:lnTo>
                <a:lnTo>
                  <a:pt x="153542" y="256417"/>
                </a:lnTo>
                <a:lnTo>
                  <a:pt x="170789" y="265453"/>
                </a:lnTo>
                <a:lnTo>
                  <a:pt x="171369" y="265758"/>
                </a:lnTo>
                <a:lnTo>
                  <a:pt x="172617" y="266323"/>
                </a:lnTo>
                <a:lnTo>
                  <a:pt x="181141" y="270874"/>
                </a:lnTo>
                <a:lnTo>
                  <a:pt x="181630" y="271124"/>
                </a:lnTo>
                <a:lnTo>
                  <a:pt x="182084" y="271356"/>
                </a:lnTo>
                <a:lnTo>
                  <a:pt x="193007" y="277058"/>
                </a:lnTo>
                <a:lnTo>
                  <a:pt x="194590" y="284369"/>
                </a:lnTo>
                <a:lnTo>
                  <a:pt x="197199" y="296382"/>
                </a:lnTo>
                <a:lnTo>
                  <a:pt x="197217" y="296455"/>
                </a:lnTo>
                <a:lnTo>
                  <a:pt x="197231" y="296529"/>
                </a:lnTo>
                <a:lnTo>
                  <a:pt x="199444" y="306714"/>
                </a:lnTo>
                <a:lnTo>
                  <a:pt x="200719" y="312562"/>
                </a:lnTo>
                <a:lnTo>
                  <a:pt x="201000" y="313854"/>
                </a:lnTo>
                <a:lnTo>
                  <a:pt x="202220" y="319458"/>
                </a:lnTo>
                <a:lnTo>
                  <a:pt x="204792" y="331275"/>
                </a:lnTo>
                <a:lnTo>
                  <a:pt x="206680" y="339924"/>
                </a:lnTo>
                <a:lnTo>
                  <a:pt x="206947" y="341143"/>
                </a:lnTo>
                <a:lnTo>
                  <a:pt x="207346" y="342970"/>
                </a:lnTo>
                <a:lnTo>
                  <a:pt x="209097" y="350985"/>
                </a:lnTo>
                <a:lnTo>
                  <a:pt x="209256" y="351716"/>
                </a:lnTo>
                <a:lnTo>
                  <a:pt x="209456" y="352618"/>
                </a:lnTo>
                <a:lnTo>
                  <a:pt x="209492" y="352788"/>
                </a:lnTo>
                <a:lnTo>
                  <a:pt x="210517" y="357466"/>
                </a:lnTo>
                <a:lnTo>
                  <a:pt x="211021" y="359780"/>
                </a:lnTo>
                <a:lnTo>
                  <a:pt x="211098" y="360121"/>
                </a:lnTo>
                <a:lnTo>
                  <a:pt x="211170" y="360462"/>
                </a:lnTo>
                <a:lnTo>
                  <a:pt x="213076" y="369161"/>
                </a:lnTo>
                <a:lnTo>
                  <a:pt x="214613" y="376177"/>
                </a:lnTo>
                <a:lnTo>
                  <a:pt x="214935" y="377638"/>
                </a:lnTo>
                <a:lnTo>
                  <a:pt x="215248" y="379077"/>
                </a:lnTo>
                <a:lnTo>
                  <a:pt x="218528" y="394006"/>
                </a:lnTo>
                <a:lnTo>
                  <a:pt x="218782" y="395177"/>
                </a:lnTo>
                <a:lnTo>
                  <a:pt x="219009" y="396198"/>
                </a:lnTo>
                <a:lnTo>
                  <a:pt x="220393" y="402483"/>
                </a:lnTo>
                <a:lnTo>
                  <a:pt x="220456" y="402778"/>
                </a:lnTo>
                <a:lnTo>
                  <a:pt x="220465" y="402823"/>
                </a:lnTo>
                <a:lnTo>
                  <a:pt x="221191" y="406113"/>
                </a:lnTo>
                <a:lnTo>
                  <a:pt x="237181" y="401761"/>
                </a:lnTo>
                <a:lnTo>
                  <a:pt x="254850" y="396774"/>
                </a:lnTo>
                <a:lnTo>
                  <a:pt x="271189" y="392481"/>
                </a:lnTo>
                <a:lnTo>
                  <a:pt x="273231" y="394841"/>
                </a:lnTo>
                <a:lnTo>
                  <a:pt x="274192" y="396016"/>
                </a:lnTo>
                <a:lnTo>
                  <a:pt x="275893" y="397682"/>
                </a:lnTo>
                <a:lnTo>
                  <a:pt x="277799" y="399610"/>
                </a:lnTo>
                <a:lnTo>
                  <a:pt x="278960" y="400749"/>
                </a:lnTo>
                <a:lnTo>
                  <a:pt x="280298" y="402106"/>
                </a:lnTo>
                <a:lnTo>
                  <a:pt x="281654" y="402619"/>
                </a:lnTo>
                <a:lnTo>
                  <a:pt x="282938" y="403349"/>
                </a:lnTo>
                <a:lnTo>
                  <a:pt x="295082" y="399397"/>
                </a:lnTo>
                <a:lnTo>
                  <a:pt x="300262" y="394001"/>
                </a:lnTo>
                <a:lnTo>
                  <a:pt x="316860" y="376672"/>
                </a:lnTo>
                <a:lnTo>
                  <a:pt x="324821" y="374525"/>
                </a:lnTo>
                <a:lnTo>
                  <a:pt x="326132" y="387771"/>
                </a:lnTo>
                <a:lnTo>
                  <a:pt x="326568" y="392227"/>
                </a:lnTo>
                <a:lnTo>
                  <a:pt x="326677" y="393679"/>
                </a:lnTo>
                <a:lnTo>
                  <a:pt x="326931" y="396016"/>
                </a:lnTo>
                <a:lnTo>
                  <a:pt x="326944" y="396697"/>
                </a:lnTo>
                <a:lnTo>
                  <a:pt x="329507" y="424745"/>
                </a:lnTo>
                <a:lnTo>
                  <a:pt x="330274" y="432795"/>
                </a:lnTo>
                <a:lnTo>
                  <a:pt x="332125" y="447080"/>
                </a:lnTo>
                <a:lnTo>
                  <a:pt x="338929" y="445787"/>
                </a:lnTo>
                <a:lnTo>
                  <a:pt x="348286" y="444026"/>
                </a:lnTo>
                <a:lnTo>
                  <a:pt x="368099" y="440387"/>
                </a:lnTo>
                <a:lnTo>
                  <a:pt x="374551" y="416450"/>
                </a:lnTo>
                <a:lnTo>
                  <a:pt x="378028" y="406426"/>
                </a:lnTo>
                <a:lnTo>
                  <a:pt x="381791" y="393498"/>
                </a:lnTo>
                <a:lnTo>
                  <a:pt x="383167" y="393312"/>
                </a:lnTo>
                <a:lnTo>
                  <a:pt x="390791" y="392318"/>
                </a:lnTo>
                <a:lnTo>
                  <a:pt x="406465" y="390235"/>
                </a:lnTo>
                <a:lnTo>
                  <a:pt x="408029" y="390022"/>
                </a:lnTo>
                <a:lnTo>
                  <a:pt x="412644" y="389382"/>
                </a:lnTo>
                <a:lnTo>
                  <a:pt x="416810" y="388792"/>
                </a:lnTo>
                <a:lnTo>
                  <a:pt x="420894" y="388248"/>
                </a:lnTo>
                <a:lnTo>
                  <a:pt x="427415" y="3874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CC1B1D54-E1C7-7690-E022-7717256DB3A3}"/>
              </a:ext>
            </a:extLst>
          </p:cNvPr>
          <p:cNvSpPr>
            <a:spLocks/>
          </p:cNvSpPr>
          <p:nvPr/>
        </p:nvSpPr>
        <p:spPr>
          <a:xfrm flipV="1">
            <a:off x="5059048" y="1493181"/>
            <a:ext cx="545923" cy="856191"/>
          </a:xfrm>
          <a:custGeom>
            <a:avLst/>
            <a:gdLst>
              <a:gd name="connsiteX0" fmla="*/ 317030 w 371772"/>
              <a:gd name="connsiteY0" fmla="*/ 87603 h 583064"/>
              <a:gd name="connsiteX1" fmla="*/ 314536 w 371772"/>
              <a:gd name="connsiteY1" fmla="*/ 84195 h 583064"/>
              <a:gd name="connsiteX2" fmla="*/ 299956 w 371772"/>
              <a:gd name="connsiteY2" fmla="*/ 64360 h 583064"/>
              <a:gd name="connsiteX3" fmla="*/ 293726 w 371772"/>
              <a:gd name="connsiteY3" fmla="*/ 55711 h 583064"/>
              <a:gd name="connsiteX4" fmla="*/ 289550 w 371772"/>
              <a:gd name="connsiteY4" fmla="*/ 50307 h 583064"/>
              <a:gd name="connsiteX5" fmla="*/ 272561 w 371772"/>
              <a:gd name="connsiteY5" fmla="*/ 27522 h 583064"/>
              <a:gd name="connsiteX6" fmla="*/ 274363 w 371772"/>
              <a:gd name="connsiteY6" fmla="*/ 21437 h 583064"/>
              <a:gd name="connsiteX7" fmla="*/ 279575 w 371772"/>
              <a:gd name="connsiteY7" fmla="*/ 37 h 583064"/>
              <a:gd name="connsiteX8" fmla="*/ 275113 w 371772"/>
              <a:gd name="connsiteY8" fmla="*/ 255 h 583064"/>
              <a:gd name="connsiteX9" fmla="*/ 252863 w 371772"/>
              <a:gd name="connsiteY9" fmla="*/ 1425 h 583064"/>
              <a:gd name="connsiteX10" fmla="*/ 251236 w 371772"/>
              <a:gd name="connsiteY10" fmla="*/ 1516 h 583064"/>
              <a:gd name="connsiteX11" fmla="*/ 241640 w 371772"/>
              <a:gd name="connsiteY11" fmla="*/ 2070 h 583064"/>
              <a:gd name="connsiteX12" fmla="*/ 237777 w 371772"/>
              <a:gd name="connsiteY12" fmla="*/ 2301 h 583064"/>
              <a:gd name="connsiteX13" fmla="*/ 233346 w 371772"/>
              <a:gd name="connsiteY13" fmla="*/ 2574 h 583064"/>
              <a:gd name="connsiteX14" fmla="*/ 232329 w 371772"/>
              <a:gd name="connsiteY14" fmla="*/ 2632 h 583064"/>
              <a:gd name="connsiteX15" fmla="*/ 228833 w 371772"/>
              <a:gd name="connsiteY15" fmla="*/ 2850 h 583064"/>
              <a:gd name="connsiteX16" fmla="*/ 212617 w 371772"/>
              <a:gd name="connsiteY16" fmla="*/ 3908 h 583064"/>
              <a:gd name="connsiteX17" fmla="*/ 207809 w 371772"/>
              <a:gd name="connsiteY17" fmla="*/ 4239 h 583064"/>
              <a:gd name="connsiteX18" fmla="*/ 204085 w 371772"/>
              <a:gd name="connsiteY18" fmla="*/ 4498 h 583064"/>
              <a:gd name="connsiteX19" fmla="*/ 182059 w 371772"/>
              <a:gd name="connsiteY19" fmla="*/ 36017 h 583064"/>
              <a:gd name="connsiteX20" fmla="*/ 166356 w 371772"/>
              <a:gd name="connsiteY20" fmla="*/ 58511 h 583064"/>
              <a:gd name="connsiteX21" fmla="*/ 162664 w 371772"/>
              <a:gd name="connsiteY21" fmla="*/ 63603 h 583064"/>
              <a:gd name="connsiteX22" fmla="*/ 143814 w 371772"/>
              <a:gd name="connsiteY22" fmla="*/ 90757 h 583064"/>
              <a:gd name="connsiteX23" fmla="*/ 142888 w 371772"/>
              <a:gd name="connsiteY23" fmla="*/ 92086 h 583064"/>
              <a:gd name="connsiteX24" fmla="*/ 124968 w 371772"/>
              <a:gd name="connsiteY24" fmla="*/ 116700 h 583064"/>
              <a:gd name="connsiteX25" fmla="*/ 118519 w 371772"/>
              <a:gd name="connsiteY25" fmla="*/ 128412 h 583064"/>
              <a:gd name="connsiteX26" fmla="*/ 111333 w 371772"/>
              <a:gd name="connsiteY26" fmla="*/ 137224 h 583064"/>
              <a:gd name="connsiteX27" fmla="*/ 101847 w 371772"/>
              <a:gd name="connsiteY27" fmla="*/ 149590 h 583064"/>
              <a:gd name="connsiteX28" fmla="*/ 83952 w 371772"/>
              <a:gd name="connsiteY28" fmla="*/ 176413 h 583064"/>
              <a:gd name="connsiteX29" fmla="*/ 67355 w 371772"/>
              <a:gd name="connsiteY29" fmla="*/ 200136 h 583064"/>
              <a:gd name="connsiteX30" fmla="*/ 63800 w 371772"/>
              <a:gd name="connsiteY30" fmla="*/ 204838 h 583064"/>
              <a:gd name="connsiteX31" fmla="*/ 25745 w 371772"/>
              <a:gd name="connsiteY31" fmla="*/ 259650 h 583064"/>
              <a:gd name="connsiteX32" fmla="*/ 1013 w 371772"/>
              <a:gd name="connsiteY32" fmla="*/ 294986 h 583064"/>
              <a:gd name="connsiteX33" fmla="*/ 453 w 371772"/>
              <a:gd name="connsiteY33" fmla="*/ 295794 h 583064"/>
              <a:gd name="connsiteX34" fmla="*/ 13762 w 371772"/>
              <a:gd name="connsiteY34" fmla="*/ 384272 h 583064"/>
              <a:gd name="connsiteX35" fmla="*/ 16631 w 371772"/>
              <a:gd name="connsiteY35" fmla="*/ 403235 h 583064"/>
              <a:gd name="connsiteX36" fmla="*/ 20461 w 371772"/>
              <a:gd name="connsiteY36" fmla="*/ 428488 h 583064"/>
              <a:gd name="connsiteX37" fmla="*/ 20846 w 371772"/>
              <a:gd name="connsiteY37" fmla="*/ 431016 h 583064"/>
              <a:gd name="connsiteX38" fmla="*/ 27190 w 371772"/>
              <a:gd name="connsiteY38" fmla="*/ 472682 h 583064"/>
              <a:gd name="connsiteX39" fmla="*/ 33949 w 371772"/>
              <a:gd name="connsiteY39" fmla="*/ 516862 h 583064"/>
              <a:gd name="connsiteX40" fmla="*/ 40737 w 371772"/>
              <a:gd name="connsiteY40" fmla="*/ 561024 h 583064"/>
              <a:gd name="connsiteX41" fmla="*/ 40964 w 371772"/>
              <a:gd name="connsiteY41" fmla="*/ 562499 h 583064"/>
              <a:gd name="connsiteX42" fmla="*/ 44142 w 371772"/>
              <a:gd name="connsiteY42" fmla="*/ 583101 h 583064"/>
              <a:gd name="connsiteX43" fmla="*/ 54529 w 371772"/>
              <a:gd name="connsiteY43" fmla="*/ 580596 h 583064"/>
              <a:gd name="connsiteX44" fmla="*/ 84432 w 371772"/>
              <a:gd name="connsiteY44" fmla="*/ 574198 h 583064"/>
              <a:gd name="connsiteX45" fmla="*/ 116390 w 371772"/>
              <a:gd name="connsiteY45" fmla="*/ 567087 h 583064"/>
              <a:gd name="connsiteX46" fmla="*/ 159262 w 371772"/>
              <a:gd name="connsiteY46" fmla="*/ 557503 h 583064"/>
              <a:gd name="connsiteX47" fmla="*/ 206771 w 371772"/>
              <a:gd name="connsiteY47" fmla="*/ 548496 h 583064"/>
              <a:gd name="connsiteX48" fmla="*/ 251513 w 371772"/>
              <a:gd name="connsiteY48" fmla="*/ 500667 h 583064"/>
              <a:gd name="connsiteX49" fmla="*/ 256581 w 371772"/>
              <a:gd name="connsiteY49" fmla="*/ 492404 h 583064"/>
              <a:gd name="connsiteX50" fmla="*/ 306526 w 371772"/>
              <a:gd name="connsiteY50" fmla="*/ 446095 h 583064"/>
              <a:gd name="connsiteX51" fmla="*/ 353047 w 371772"/>
              <a:gd name="connsiteY51" fmla="*/ 402941 h 583064"/>
              <a:gd name="connsiteX52" fmla="*/ 347582 w 371772"/>
              <a:gd name="connsiteY52" fmla="*/ 384880 h 583064"/>
              <a:gd name="connsiteX53" fmla="*/ 348197 w 371772"/>
              <a:gd name="connsiteY53" fmla="*/ 381881 h 583064"/>
              <a:gd name="connsiteX54" fmla="*/ 350674 w 371772"/>
              <a:gd name="connsiteY54" fmla="*/ 369892 h 583064"/>
              <a:gd name="connsiteX55" fmla="*/ 347355 w 371772"/>
              <a:gd name="connsiteY55" fmla="*/ 357712 h 583064"/>
              <a:gd name="connsiteX56" fmla="*/ 346538 w 371772"/>
              <a:gd name="connsiteY56" fmla="*/ 355135 h 583064"/>
              <a:gd name="connsiteX57" fmla="*/ 321115 w 371772"/>
              <a:gd name="connsiteY57" fmla="*/ 326778 h 583064"/>
              <a:gd name="connsiteX58" fmla="*/ 320622 w 371772"/>
              <a:gd name="connsiteY58" fmla="*/ 315374 h 583064"/>
              <a:gd name="connsiteX59" fmla="*/ 319924 w 371772"/>
              <a:gd name="connsiteY59" fmla="*/ 299211 h 583064"/>
              <a:gd name="connsiteX60" fmla="*/ 332767 w 371772"/>
              <a:gd name="connsiteY60" fmla="*/ 293724 h 583064"/>
              <a:gd name="connsiteX61" fmla="*/ 358332 w 371772"/>
              <a:gd name="connsiteY61" fmla="*/ 291701 h 583064"/>
              <a:gd name="connsiteX62" fmla="*/ 372226 w 371772"/>
              <a:gd name="connsiteY62" fmla="*/ 287312 h 583064"/>
              <a:gd name="connsiteX63" fmla="*/ 371373 w 371772"/>
              <a:gd name="connsiteY63" fmla="*/ 252208 h 583064"/>
              <a:gd name="connsiteX64" fmla="*/ 370834 w 371772"/>
              <a:gd name="connsiteY64" fmla="*/ 228883 h 583064"/>
              <a:gd name="connsiteX65" fmla="*/ 357137 w 371772"/>
              <a:gd name="connsiteY65" fmla="*/ 222757 h 583064"/>
              <a:gd name="connsiteX66" fmla="*/ 333949 w 371772"/>
              <a:gd name="connsiteY66" fmla="*/ 212543 h 583064"/>
              <a:gd name="connsiteX67" fmla="*/ 333483 w 371772"/>
              <a:gd name="connsiteY67" fmla="*/ 199937 h 583064"/>
              <a:gd name="connsiteX68" fmla="*/ 333370 w 371772"/>
              <a:gd name="connsiteY68" fmla="*/ 196887 h 583064"/>
              <a:gd name="connsiteX69" fmla="*/ 333040 w 371772"/>
              <a:gd name="connsiteY69" fmla="*/ 187930 h 583064"/>
              <a:gd name="connsiteX70" fmla="*/ 332757 w 371772"/>
              <a:gd name="connsiteY70" fmla="*/ 180261 h 583064"/>
              <a:gd name="connsiteX71" fmla="*/ 332388 w 371772"/>
              <a:gd name="connsiteY71" fmla="*/ 170237 h 583064"/>
              <a:gd name="connsiteX72" fmla="*/ 332212 w 371772"/>
              <a:gd name="connsiteY72" fmla="*/ 165449 h 583064"/>
              <a:gd name="connsiteX73" fmla="*/ 331781 w 371772"/>
              <a:gd name="connsiteY73" fmla="*/ 153737 h 583064"/>
              <a:gd name="connsiteX74" fmla="*/ 341462 w 371772"/>
              <a:gd name="connsiteY74" fmla="*/ 141807 h 583064"/>
              <a:gd name="connsiteX75" fmla="*/ 349305 w 371772"/>
              <a:gd name="connsiteY75" fmla="*/ 132223 h 583064"/>
              <a:gd name="connsiteX76" fmla="*/ 324130 w 371772"/>
              <a:gd name="connsiteY76" fmla="*/ 97178 h 583064"/>
              <a:gd name="connsiteX77" fmla="*/ 317030 w 371772"/>
              <a:gd name="connsiteY77" fmla="*/ 87603 h 583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371772" h="583064">
                <a:moveTo>
                  <a:pt x="317030" y="87603"/>
                </a:moveTo>
                <a:lnTo>
                  <a:pt x="314536" y="84195"/>
                </a:lnTo>
                <a:lnTo>
                  <a:pt x="299956" y="64360"/>
                </a:lnTo>
                <a:lnTo>
                  <a:pt x="293726" y="55711"/>
                </a:lnTo>
                <a:lnTo>
                  <a:pt x="289550" y="50307"/>
                </a:lnTo>
                <a:lnTo>
                  <a:pt x="272561" y="27522"/>
                </a:lnTo>
                <a:lnTo>
                  <a:pt x="274363" y="21437"/>
                </a:lnTo>
                <a:lnTo>
                  <a:pt x="279575" y="37"/>
                </a:lnTo>
                <a:lnTo>
                  <a:pt x="275113" y="255"/>
                </a:lnTo>
                <a:lnTo>
                  <a:pt x="252863" y="1425"/>
                </a:lnTo>
                <a:lnTo>
                  <a:pt x="251236" y="1516"/>
                </a:lnTo>
                <a:lnTo>
                  <a:pt x="241640" y="2070"/>
                </a:lnTo>
                <a:lnTo>
                  <a:pt x="237777" y="2301"/>
                </a:lnTo>
                <a:lnTo>
                  <a:pt x="233346" y="2574"/>
                </a:lnTo>
                <a:lnTo>
                  <a:pt x="232329" y="2632"/>
                </a:lnTo>
                <a:lnTo>
                  <a:pt x="228833" y="2850"/>
                </a:lnTo>
                <a:lnTo>
                  <a:pt x="212617" y="3908"/>
                </a:lnTo>
                <a:lnTo>
                  <a:pt x="207809" y="4239"/>
                </a:lnTo>
                <a:lnTo>
                  <a:pt x="204085" y="4498"/>
                </a:lnTo>
                <a:lnTo>
                  <a:pt x="182059" y="36017"/>
                </a:lnTo>
                <a:lnTo>
                  <a:pt x="166356" y="58511"/>
                </a:lnTo>
                <a:lnTo>
                  <a:pt x="162664" y="63603"/>
                </a:lnTo>
                <a:lnTo>
                  <a:pt x="143814" y="90757"/>
                </a:lnTo>
                <a:lnTo>
                  <a:pt x="142888" y="92086"/>
                </a:lnTo>
                <a:lnTo>
                  <a:pt x="124968" y="116700"/>
                </a:lnTo>
                <a:lnTo>
                  <a:pt x="118519" y="128412"/>
                </a:lnTo>
                <a:lnTo>
                  <a:pt x="111333" y="137224"/>
                </a:lnTo>
                <a:lnTo>
                  <a:pt x="101847" y="149590"/>
                </a:lnTo>
                <a:lnTo>
                  <a:pt x="83952" y="176413"/>
                </a:lnTo>
                <a:lnTo>
                  <a:pt x="67355" y="200136"/>
                </a:lnTo>
                <a:lnTo>
                  <a:pt x="63800" y="204838"/>
                </a:lnTo>
                <a:lnTo>
                  <a:pt x="25745" y="259650"/>
                </a:lnTo>
                <a:lnTo>
                  <a:pt x="1013" y="294986"/>
                </a:lnTo>
                <a:lnTo>
                  <a:pt x="453" y="295794"/>
                </a:lnTo>
                <a:lnTo>
                  <a:pt x="13762" y="384272"/>
                </a:lnTo>
                <a:lnTo>
                  <a:pt x="16631" y="403235"/>
                </a:lnTo>
                <a:lnTo>
                  <a:pt x="20461" y="428488"/>
                </a:lnTo>
                <a:lnTo>
                  <a:pt x="20846" y="431016"/>
                </a:lnTo>
                <a:lnTo>
                  <a:pt x="27190" y="472682"/>
                </a:lnTo>
                <a:lnTo>
                  <a:pt x="33949" y="516862"/>
                </a:lnTo>
                <a:lnTo>
                  <a:pt x="40737" y="561024"/>
                </a:lnTo>
                <a:lnTo>
                  <a:pt x="40964" y="562499"/>
                </a:lnTo>
                <a:lnTo>
                  <a:pt x="44142" y="583101"/>
                </a:lnTo>
                <a:lnTo>
                  <a:pt x="54529" y="580596"/>
                </a:lnTo>
                <a:lnTo>
                  <a:pt x="84432" y="574198"/>
                </a:lnTo>
                <a:lnTo>
                  <a:pt x="116390" y="567087"/>
                </a:lnTo>
                <a:lnTo>
                  <a:pt x="159262" y="557503"/>
                </a:lnTo>
                <a:lnTo>
                  <a:pt x="206771" y="548496"/>
                </a:lnTo>
                <a:lnTo>
                  <a:pt x="251513" y="500667"/>
                </a:lnTo>
                <a:lnTo>
                  <a:pt x="256581" y="492404"/>
                </a:lnTo>
                <a:lnTo>
                  <a:pt x="306526" y="446095"/>
                </a:lnTo>
                <a:lnTo>
                  <a:pt x="353047" y="402941"/>
                </a:lnTo>
                <a:lnTo>
                  <a:pt x="347582" y="384880"/>
                </a:lnTo>
                <a:lnTo>
                  <a:pt x="348197" y="381881"/>
                </a:lnTo>
                <a:lnTo>
                  <a:pt x="350674" y="369892"/>
                </a:lnTo>
                <a:lnTo>
                  <a:pt x="347355" y="357712"/>
                </a:lnTo>
                <a:lnTo>
                  <a:pt x="346538" y="355135"/>
                </a:lnTo>
                <a:lnTo>
                  <a:pt x="321115" y="326778"/>
                </a:lnTo>
                <a:lnTo>
                  <a:pt x="320622" y="315374"/>
                </a:lnTo>
                <a:lnTo>
                  <a:pt x="319924" y="299211"/>
                </a:lnTo>
                <a:lnTo>
                  <a:pt x="332767" y="293724"/>
                </a:lnTo>
                <a:lnTo>
                  <a:pt x="358332" y="291701"/>
                </a:lnTo>
                <a:lnTo>
                  <a:pt x="372226" y="287312"/>
                </a:lnTo>
                <a:lnTo>
                  <a:pt x="371373" y="252208"/>
                </a:lnTo>
                <a:lnTo>
                  <a:pt x="370834" y="228883"/>
                </a:lnTo>
                <a:lnTo>
                  <a:pt x="357137" y="222757"/>
                </a:lnTo>
                <a:lnTo>
                  <a:pt x="333949" y="212543"/>
                </a:lnTo>
                <a:lnTo>
                  <a:pt x="333483" y="199937"/>
                </a:lnTo>
                <a:lnTo>
                  <a:pt x="333370" y="196887"/>
                </a:lnTo>
                <a:lnTo>
                  <a:pt x="333040" y="187930"/>
                </a:lnTo>
                <a:lnTo>
                  <a:pt x="332757" y="180261"/>
                </a:lnTo>
                <a:lnTo>
                  <a:pt x="332388" y="170237"/>
                </a:lnTo>
                <a:lnTo>
                  <a:pt x="332212" y="165449"/>
                </a:lnTo>
                <a:lnTo>
                  <a:pt x="331781" y="153737"/>
                </a:lnTo>
                <a:lnTo>
                  <a:pt x="341462" y="141807"/>
                </a:lnTo>
                <a:lnTo>
                  <a:pt x="349305" y="132223"/>
                </a:lnTo>
                <a:lnTo>
                  <a:pt x="324130" y="97178"/>
                </a:lnTo>
                <a:lnTo>
                  <a:pt x="317030" y="8760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40A43C3B-BFC2-4975-9B78-779266ADB450}"/>
              </a:ext>
            </a:extLst>
          </p:cNvPr>
          <p:cNvSpPr>
            <a:spLocks/>
          </p:cNvSpPr>
          <p:nvPr/>
        </p:nvSpPr>
        <p:spPr>
          <a:xfrm flipV="1">
            <a:off x="5458621" y="1697156"/>
            <a:ext cx="437479" cy="655060"/>
          </a:xfrm>
          <a:custGeom>
            <a:avLst/>
            <a:gdLst>
              <a:gd name="connsiteX0" fmla="*/ 270843 w 297922"/>
              <a:gd name="connsiteY0" fmla="*/ 257749 h 446094"/>
              <a:gd name="connsiteX1" fmla="*/ 268589 w 297922"/>
              <a:gd name="connsiteY1" fmla="*/ 257681 h 446094"/>
              <a:gd name="connsiteX2" fmla="*/ 267274 w 297922"/>
              <a:gd name="connsiteY2" fmla="*/ 257667 h 446094"/>
              <a:gd name="connsiteX3" fmla="*/ 266360 w 297922"/>
              <a:gd name="connsiteY3" fmla="*/ 258039 h 446094"/>
              <a:gd name="connsiteX4" fmla="*/ 262634 w 297922"/>
              <a:gd name="connsiteY4" fmla="*/ 256846 h 446094"/>
              <a:gd name="connsiteX5" fmla="*/ 258998 w 297922"/>
              <a:gd name="connsiteY5" fmla="*/ 252281 h 446094"/>
              <a:gd name="connsiteX6" fmla="*/ 263332 w 297922"/>
              <a:gd name="connsiteY6" fmla="*/ 248696 h 446094"/>
              <a:gd name="connsiteX7" fmla="*/ 263100 w 297922"/>
              <a:gd name="connsiteY7" fmla="*/ 240469 h 446094"/>
              <a:gd name="connsiteX8" fmla="*/ 260784 w 297922"/>
              <a:gd name="connsiteY8" fmla="*/ 236262 h 446094"/>
              <a:gd name="connsiteX9" fmla="*/ 257076 w 297922"/>
              <a:gd name="connsiteY9" fmla="*/ 235223 h 446094"/>
              <a:gd name="connsiteX10" fmla="*/ 248259 w 297922"/>
              <a:gd name="connsiteY10" fmla="*/ 232804 h 446094"/>
              <a:gd name="connsiteX11" fmla="*/ 245045 w 297922"/>
              <a:gd name="connsiteY11" fmla="*/ 222308 h 446094"/>
              <a:gd name="connsiteX12" fmla="*/ 253705 w 297922"/>
              <a:gd name="connsiteY12" fmla="*/ 171866 h 446094"/>
              <a:gd name="connsiteX13" fmla="*/ 253525 w 297922"/>
              <a:gd name="connsiteY13" fmla="*/ 168708 h 446094"/>
              <a:gd name="connsiteX14" fmla="*/ 244277 w 297922"/>
              <a:gd name="connsiteY14" fmla="*/ 167015 h 446094"/>
              <a:gd name="connsiteX15" fmla="*/ 238434 w 297922"/>
              <a:gd name="connsiteY15" fmla="*/ 187063 h 446094"/>
              <a:gd name="connsiteX16" fmla="*/ 233566 w 297922"/>
              <a:gd name="connsiteY16" fmla="*/ 185484 h 446094"/>
              <a:gd name="connsiteX17" fmla="*/ 227858 w 297922"/>
              <a:gd name="connsiteY17" fmla="*/ 178564 h 446094"/>
              <a:gd name="connsiteX18" fmla="*/ 221021 w 297922"/>
              <a:gd name="connsiteY18" fmla="*/ 173173 h 446094"/>
              <a:gd name="connsiteX19" fmla="*/ 214631 w 297922"/>
              <a:gd name="connsiteY19" fmla="*/ 170387 h 446094"/>
              <a:gd name="connsiteX20" fmla="*/ 209522 w 297922"/>
              <a:gd name="connsiteY20" fmla="*/ 168567 h 446094"/>
              <a:gd name="connsiteX21" fmla="*/ 205835 w 297922"/>
              <a:gd name="connsiteY21" fmla="*/ 167242 h 446094"/>
              <a:gd name="connsiteX22" fmla="*/ 204473 w 297922"/>
              <a:gd name="connsiteY22" fmla="*/ 159510 h 446094"/>
              <a:gd name="connsiteX23" fmla="*/ 203874 w 297922"/>
              <a:gd name="connsiteY23" fmla="*/ 155557 h 446094"/>
              <a:gd name="connsiteX24" fmla="*/ 202797 w 297922"/>
              <a:gd name="connsiteY24" fmla="*/ 149762 h 446094"/>
              <a:gd name="connsiteX25" fmla="*/ 200969 w 297922"/>
              <a:gd name="connsiteY25" fmla="*/ 139593 h 446094"/>
              <a:gd name="connsiteX26" fmla="*/ 199645 w 297922"/>
              <a:gd name="connsiteY26" fmla="*/ 132133 h 446094"/>
              <a:gd name="connsiteX27" fmla="*/ 186331 w 297922"/>
              <a:gd name="connsiteY27" fmla="*/ 120071 h 446094"/>
              <a:gd name="connsiteX28" fmla="*/ 183196 w 297922"/>
              <a:gd name="connsiteY28" fmla="*/ 117258 h 446094"/>
              <a:gd name="connsiteX29" fmla="*/ 182857 w 297922"/>
              <a:gd name="connsiteY29" fmla="*/ 116936 h 446094"/>
              <a:gd name="connsiteX30" fmla="*/ 182255 w 297922"/>
              <a:gd name="connsiteY30" fmla="*/ 116387 h 446094"/>
              <a:gd name="connsiteX31" fmla="*/ 176923 w 297922"/>
              <a:gd name="connsiteY31" fmla="*/ 111586 h 446094"/>
              <a:gd name="connsiteX32" fmla="*/ 176648 w 297922"/>
              <a:gd name="connsiteY32" fmla="*/ 111313 h 446094"/>
              <a:gd name="connsiteX33" fmla="*/ 170075 w 297922"/>
              <a:gd name="connsiteY33" fmla="*/ 105337 h 446094"/>
              <a:gd name="connsiteX34" fmla="*/ 169443 w 297922"/>
              <a:gd name="connsiteY34" fmla="*/ 104765 h 446094"/>
              <a:gd name="connsiteX35" fmla="*/ 166040 w 297922"/>
              <a:gd name="connsiteY35" fmla="*/ 101720 h 446094"/>
              <a:gd name="connsiteX36" fmla="*/ 157970 w 297922"/>
              <a:gd name="connsiteY36" fmla="*/ 94428 h 446094"/>
              <a:gd name="connsiteX37" fmla="*/ 156737 w 297922"/>
              <a:gd name="connsiteY37" fmla="*/ 93267 h 446094"/>
              <a:gd name="connsiteX38" fmla="*/ 153589 w 297922"/>
              <a:gd name="connsiteY38" fmla="*/ 90403 h 446094"/>
              <a:gd name="connsiteX39" fmla="*/ 152260 w 297922"/>
              <a:gd name="connsiteY39" fmla="*/ 89246 h 446094"/>
              <a:gd name="connsiteX40" fmla="*/ 150290 w 297922"/>
              <a:gd name="connsiteY40" fmla="*/ 87449 h 446094"/>
              <a:gd name="connsiteX41" fmla="*/ 149451 w 297922"/>
              <a:gd name="connsiteY41" fmla="*/ 86687 h 446094"/>
              <a:gd name="connsiteX42" fmla="*/ 139337 w 297922"/>
              <a:gd name="connsiteY42" fmla="*/ 77538 h 446094"/>
              <a:gd name="connsiteX43" fmla="*/ 137420 w 297922"/>
              <a:gd name="connsiteY43" fmla="*/ 75796 h 446094"/>
              <a:gd name="connsiteX44" fmla="*/ 130755 w 297922"/>
              <a:gd name="connsiteY44" fmla="*/ 69770 h 446094"/>
              <a:gd name="connsiteX45" fmla="*/ 118720 w 297922"/>
              <a:gd name="connsiteY45" fmla="*/ 58847 h 446094"/>
              <a:gd name="connsiteX46" fmla="*/ 118666 w 297922"/>
              <a:gd name="connsiteY46" fmla="*/ 58797 h 446094"/>
              <a:gd name="connsiteX47" fmla="*/ 118028 w 297922"/>
              <a:gd name="connsiteY47" fmla="*/ 58185 h 446094"/>
              <a:gd name="connsiteX48" fmla="*/ 115939 w 297922"/>
              <a:gd name="connsiteY48" fmla="*/ 56311 h 446094"/>
              <a:gd name="connsiteX49" fmla="*/ 115355 w 297922"/>
              <a:gd name="connsiteY49" fmla="*/ 55775 h 446094"/>
              <a:gd name="connsiteX50" fmla="*/ 111985 w 297922"/>
              <a:gd name="connsiteY50" fmla="*/ 52730 h 446094"/>
              <a:gd name="connsiteX51" fmla="*/ 107503 w 297922"/>
              <a:gd name="connsiteY51" fmla="*/ 48669 h 446094"/>
              <a:gd name="connsiteX52" fmla="*/ 107107 w 297922"/>
              <a:gd name="connsiteY52" fmla="*/ 48301 h 446094"/>
              <a:gd name="connsiteX53" fmla="*/ 103858 w 297922"/>
              <a:gd name="connsiteY53" fmla="*/ 45338 h 446094"/>
              <a:gd name="connsiteX54" fmla="*/ 81554 w 297922"/>
              <a:gd name="connsiteY54" fmla="*/ 25127 h 446094"/>
              <a:gd name="connsiteX55" fmla="*/ 73997 w 297922"/>
              <a:gd name="connsiteY55" fmla="*/ 18256 h 446094"/>
              <a:gd name="connsiteX56" fmla="*/ 68417 w 297922"/>
              <a:gd name="connsiteY56" fmla="*/ 13183 h 446094"/>
              <a:gd name="connsiteX57" fmla="*/ 59391 w 297922"/>
              <a:gd name="connsiteY57" fmla="*/ 4997 h 446094"/>
              <a:gd name="connsiteX58" fmla="*/ 53975 w 297922"/>
              <a:gd name="connsiteY58" fmla="*/ 60 h 446094"/>
              <a:gd name="connsiteX59" fmla="*/ 51831 w 297922"/>
              <a:gd name="connsiteY59" fmla="*/ 137 h 446094"/>
              <a:gd name="connsiteX60" fmla="*/ 46159 w 297922"/>
              <a:gd name="connsiteY60" fmla="*/ 341 h 446094"/>
              <a:gd name="connsiteX61" fmla="*/ 40650 w 297922"/>
              <a:gd name="connsiteY61" fmla="*/ 550 h 446094"/>
              <a:gd name="connsiteX62" fmla="*/ 26390 w 297922"/>
              <a:gd name="connsiteY62" fmla="*/ 1131 h 446094"/>
              <a:gd name="connsiteX63" fmla="*/ 21330 w 297922"/>
              <a:gd name="connsiteY63" fmla="*/ 1353 h 446094"/>
              <a:gd name="connsiteX64" fmla="*/ 20923 w 297922"/>
              <a:gd name="connsiteY64" fmla="*/ 1371 h 446094"/>
              <a:gd name="connsiteX65" fmla="*/ 19960 w 297922"/>
              <a:gd name="connsiteY65" fmla="*/ 1412 h 446094"/>
              <a:gd name="connsiteX66" fmla="*/ 16175 w 297922"/>
              <a:gd name="connsiteY66" fmla="*/ 1584 h 446094"/>
              <a:gd name="connsiteX67" fmla="*/ 14791 w 297922"/>
              <a:gd name="connsiteY67" fmla="*/ 1648 h 446094"/>
              <a:gd name="connsiteX68" fmla="*/ 7915 w 297922"/>
              <a:gd name="connsiteY68" fmla="*/ 1975 h 446094"/>
              <a:gd name="connsiteX69" fmla="*/ 7440 w 297922"/>
              <a:gd name="connsiteY69" fmla="*/ 1997 h 446094"/>
              <a:gd name="connsiteX70" fmla="*/ 2227 w 297922"/>
              <a:gd name="connsiteY70" fmla="*/ 23398 h 446094"/>
              <a:gd name="connsiteX71" fmla="*/ 426 w 297922"/>
              <a:gd name="connsiteY71" fmla="*/ 29483 h 446094"/>
              <a:gd name="connsiteX72" fmla="*/ 17415 w 297922"/>
              <a:gd name="connsiteY72" fmla="*/ 52267 h 446094"/>
              <a:gd name="connsiteX73" fmla="*/ 21591 w 297922"/>
              <a:gd name="connsiteY73" fmla="*/ 57672 h 446094"/>
              <a:gd name="connsiteX74" fmla="*/ 27821 w 297922"/>
              <a:gd name="connsiteY74" fmla="*/ 66321 h 446094"/>
              <a:gd name="connsiteX75" fmla="*/ 42401 w 297922"/>
              <a:gd name="connsiteY75" fmla="*/ 86156 h 446094"/>
              <a:gd name="connsiteX76" fmla="*/ 44895 w 297922"/>
              <a:gd name="connsiteY76" fmla="*/ 89564 h 446094"/>
              <a:gd name="connsiteX77" fmla="*/ 51995 w 297922"/>
              <a:gd name="connsiteY77" fmla="*/ 99138 h 446094"/>
              <a:gd name="connsiteX78" fmla="*/ 77170 w 297922"/>
              <a:gd name="connsiteY78" fmla="*/ 134184 h 446094"/>
              <a:gd name="connsiteX79" fmla="*/ 69327 w 297922"/>
              <a:gd name="connsiteY79" fmla="*/ 143768 h 446094"/>
              <a:gd name="connsiteX80" fmla="*/ 59646 w 297922"/>
              <a:gd name="connsiteY80" fmla="*/ 155698 h 446094"/>
              <a:gd name="connsiteX81" fmla="*/ 60077 w 297922"/>
              <a:gd name="connsiteY81" fmla="*/ 167410 h 446094"/>
              <a:gd name="connsiteX82" fmla="*/ 60253 w 297922"/>
              <a:gd name="connsiteY82" fmla="*/ 172197 h 446094"/>
              <a:gd name="connsiteX83" fmla="*/ 60622 w 297922"/>
              <a:gd name="connsiteY83" fmla="*/ 182221 h 446094"/>
              <a:gd name="connsiteX84" fmla="*/ 60905 w 297922"/>
              <a:gd name="connsiteY84" fmla="*/ 189890 h 446094"/>
              <a:gd name="connsiteX85" fmla="*/ 61235 w 297922"/>
              <a:gd name="connsiteY85" fmla="*/ 198848 h 446094"/>
              <a:gd name="connsiteX86" fmla="*/ 61348 w 297922"/>
              <a:gd name="connsiteY86" fmla="*/ 201897 h 446094"/>
              <a:gd name="connsiteX87" fmla="*/ 61814 w 297922"/>
              <a:gd name="connsiteY87" fmla="*/ 214503 h 446094"/>
              <a:gd name="connsiteX88" fmla="*/ 85002 w 297922"/>
              <a:gd name="connsiteY88" fmla="*/ 224718 h 446094"/>
              <a:gd name="connsiteX89" fmla="*/ 98699 w 297922"/>
              <a:gd name="connsiteY89" fmla="*/ 230844 h 446094"/>
              <a:gd name="connsiteX90" fmla="*/ 99238 w 297922"/>
              <a:gd name="connsiteY90" fmla="*/ 254168 h 446094"/>
              <a:gd name="connsiteX91" fmla="*/ 100091 w 297922"/>
              <a:gd name="connsiteY91" fmla="*/ 289273 h 446094"/>
              <a:gd name="connsiteX92" fmla="*/ 86197 w 297922"/>
              <a:gd name="connsiteY92" fmla="*/ 293661 h 446094"/>
              <a:gd name="connsiteX93" fmla="*/ 60631 w 297922"/>
              <a:gd name="connsiteY93" fmla="*/ 295685 h 446094"/>
              <a:gd name="connsiteX94" fmla="*/ 47789 w 297922"/>
              <a:gd name="connsiteY94" fmla="*/ 301171 h 446094"/>
              <a:gd name="connsiteX95" fmla="*/ 48487 w 297922"/>
              <a:gd name="connsiteY95" fmla="*/ 317335 h 446094"/>
              <a:gd name="connsiteX96" fmla="*/ 48980 w 297922"/>
              <a:gd name="connsiteY96" fmla="*/ 328738 h 446094"/>
              <a:gd name="connsiteX97" fmla="*/ 74403 w 297922"/>
              <a:gd name="connsiteY97" fmla="*/ 357095 h 446094"/>
              <a:gd name="connsiteX98" fmla="*/ 75220 w 297922"/>
              <a:gd name="connsiteY98" fmla="*/ 359673 h 446094"/>
              <a:gd name="connsiteX99" fmla="*/ 78539 w 297922"/>
              <a:gd name="connsiteY99" fmla="*/ 371852 h 446094"/>
              <a:gd name="connsiteX100" fmla="*/ 76062 w 297922"/>
              <a:gd name="connsiteY100" fmla="*/ 383841 h 446094"/>
              <a:gd name="connsiteX101" fmla="*/ 75447 w 297922"/>
              <a:gd name="connsiteY101" fmla="*/ 386841 h 446094"/>
              <a:gd name="connsiteX102" fmla="*/ 80912 w 297922"/>
              <a:gd name="connsiteY102" fmla="*/ 404901 h 446094"/>
              <a:gd name="connsiteX103" fmla="*/ 109505 w 297922"/>
              <a:gd name="connsiteY103" fmla="*/ 436348 h 446094"/>
              <a:gd name="connsiteX104" fmla="*/ 126500 w 297922"/>
              <a:gd name="connsiteY104" fmla="*/ 445093 h 446094"/>
              <a:gd name="connsiteX105" fmla="*/ 129858 w 297922"/>
              <a:gd name="connsiteY105" fmla="*/ 445038 h 446094"/>
              <a:gd name="connsiteX106" fmla="*/ 131091 w 297922"/>
              <a:gd name="connsiteY106" fmla="*/ 445020 h 446094"/>
              <a:gd name="connsiteX107" fmla="*/ 139534 w 297922"/>
              <a:gd name="connsiteY107" fmla="*/ 444906 h 446094"/>
              <a:gd name="connsiteX108" fmla="*/ 173321 w 297922"/>
              <a:gd name="connsiteY108" fmla="*/ 444680 h 446094"/>
              <a:gd name="connsiteX109" fmla="*/ 187015 w 297922"/>
              <a:gd name="connsiteY109" fmla="*/ 444698 h 446094"/>
              <a:gd name="connsiteX110" fmla="*/ 200427 w 297922"/>
              <a:gd name="connsiteY110" fmla="*/ 444779 h 446094"/>
              <a:gd name="connsiteX111" fmla="*/ 201543 w 297922"/>
              <a:gd name="connsiteY111" fmla="*/ 444788 h 446094"/>
              <a:gd name="connsiteX112" fmla="*/ 208812 w 297922"/>
              <a:gd name="connsiteY112" fmla="*/ 444857 h 446094"/>
              <a:gd name="connsiteX113" fmla="*/ 226825 w 297922"/>
              <a:gd name="connsiteY113" fmla="*/ 445111 h 446094"/>
              <a:gd name="connsiteX114" fmla="*/ 227659 w 297922"/>
              <a:gd name="connsiteY114" fmla="*/ 445124 h 446094"/>
              <a:gd name="connsiteX115" fmla="*/ 228317 w 297922"/>
              <a:gd name="connsiteY115" fmla="*/ 445138 h 446094"/>
              <a:gd name="connsiteX116" fmla="*/ 235362 w 297922"/>
              <a:gd name="connsiteY116" fmla="*/ 445270 h 446094"/>
              <a:gd name="connsiteX117" fmla="*/ 235691 w 297922"/>
              <a:gd name="connsiteY117" fmla="*/ 445274 h 446094"/>
              <a:gd name="connsiteX118" fmla="*/ 243874 w 297922"/>
              <a:gd name="connsiteY118" fmla="*/ 445451 h 446094"/>
              <a:gd name="connsiteX119" fmla="*/ 246668 w 297922"/>
              <a:gd name="connsiteY119" fmla="*/ 445515 h 446094"/>
              <a:gd name="connsiteX120" fmla="*/ 260111 w 297922"/>
              <a:gd name="connsiteY120" fmla="*/ 445864 h 446094"/>
              <a:gd name="connsiteX121" fmla="*/ 269877 w 297922"/>
              <a:gd name="connsiteY121" fmla="*/ 446154 h 446094"/>
              <a:gd name="connsiteX122" fmla="*/ 286879 w 297922"/>
              <a:gd name="connsiteY122" fmla="*/ 408032 h 446094"/>
              <a:gd name="connsiteX123" fmla="*/ 290736 w 297922"/>
              <a:gd name="connsiteY123" fmla="*/ 402197 h 446094"/>
              <a:gd name="connsiteX124" fmla="*/ 292443 w 297922"/>
              <a:gd name="connsiteY124" fmla="*/ 399578 h 446094"/>
              <a:gd name="connsiteX125" fmla="*/ 298349 w 297922"/>
              <a:gd name="connsiteY125" fmla="*/ 390602 h 446094"/>
              <a:gd name="connsiteX126" fmla="*/ 294228 w 297922"/>
              <a:gd name="connsiteY126" fmla="*/ 371203 h 446094"/>
              <a:gd name="connsiteX127" fmla="*/ 292895 w 297922"/>
              <a:gd name="connsiteY127" fmla="*/ 362935 h 446094"/>
              <a:gd name="connsiteX128" fmla="*/ 288061 w 297922"/>
              <a:gd name="connsiteY128" fmla="*/ 362436 h 446094"/>
              <a:gd name="connsiteX129" fmla="*/ 284058 w 297922"/>
              <a:gd name="connsiteY129" fmla="*/ 362019 h 446094"/>
              <a:gd name="connsiteX130" fmla="*/ 273830 w 297922"/>
              <a:gd name="connsiteY130" fmla="*/ 356959 h 446094"/>
              <a:gd name="connsiteX131" fmla="*/ 276441 w 297922"/>
              <a:gd name="connsiteY131" fmla="*/ 349798 h 446094"/>
              <a:gd name="connsiteX132" fmla="*/ 279199 w 297922"/>
              <a:gd name="connsiteY132" fmla="*/ 342243 h 446094"/>
              <a:gd name="connsiteX133" fmla="*/ 281514 w 297922"/>
              <a:gd name="connsiteY133" fmla="*/ 333435 h 446094"/>
              <a:gd name="connsiteX134" fmla="*/ 286888 w 297922"/>
              <a:gd name="connsiteY134" fmla="*/ 325430 h 446094"/>
              <a:gd name="connsiteX135" fmla="*/ 291562 w 297922"/>
              <a:gd name="connsiteY135" fmla="*/ 314027 h 446094"/>
              <a:gd name="connsiteX136" fmla="*/ 290990 w 297922"/>
              <a:gd name="connsiteY136" fmla="*/ 302065 h 446094"/>
              <a:gd name="connsiteX137" fmla="*/ 287580 w 297922"/>
              <a:gd name="connsiteY137" fmla="*/ 295435 h 446094"/>
              <a:gd name="connsiteX138" fmla="*/ 287428 w 297922"/>
              <a:gd name="connsiteY138" fmla="*/ 294859 h 446094"/>
              <a:gd name="connsiteX139" fmla="*/ 289511 w 297922"/>
              <a:gd name="connsiteY139" fmla="*/ 284009 h 446094"/>
              <a:gd name="connsiteX140" fmla="*/ 288217 w 297922"/>
              <a:gd name="connsiteY140" fmla="*/ 277007 h 446094"/>
              <a:gd name="connsiteX141" fmla="*/ 283667 w 297922"/>
              <a:gd name="connsiteY141" fmla="*/ 269052 h 446094"/>
              <a:gd name="connsiteX142" fmla="*/ 273915 w 297922"/>
              <a:gd name="connsiteY142" fmla="*/ 258511 h 446094"/>
              <a:gd name="connsiteX143" fmla="*/ 272049 w 297922"/>
              <a:gd name="connsiteY143" fmla="*/ 258057 h 446094"/>
              <a:gd name="connsiteX144" fmla="*/ 270843 w 297922"/>
              <a:gd name="connsiteY144" fmla="*/ 257749 h 446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297922" h="446094">
                <a:moveTo>
                  <a:pt x="270843" y="257749"/>
                </a:moveTo>
                <a:lnTo>
                  <a:pt x="268589" y="257681"/>
                </a:lnTo>
                <a:lnTo>
                  <a:pt x="267274" y="257667"/>
                </a:lnTo>
                <a:lnTo>
                  <a:pt x="266360" y="258039"/>
                </a:lnTo>
                <a:lnTo>
                  <a:pt x="262634" y="256846"/>
                </a:lnTo>
                <a:lnTo>
                  <a:pt x="258998" y="252281"/>
                </a:lnTo>
                <a:lnTo>
                  <a:pt x="263332" y="248696"/>
                </a:lnTo>
                <a:lnTo>
                  <a:pt x="263100" y="240469"/>
                </a:lnTo>
                <a:lnTo>
                  <a:pt x="260784" y="236262"/>
                </a:lnTo>
                <a:lnTo>
                  <a:pt x="257076" y="235223"/>
                </a:lnTo>
                <a:lnTo>
                  <a:pt x="248259" y="232804"/>
                </a:lnTo>
                <a:lnTo>
                  <a:pt x="245045" y="222308"/>
                </a:lnTo>
                <a:lnTo>
                  <a:pt x="253705" y="171866"/>
                </a:lnTo>
                <a:lnTo>
                  <a:pt x="253525" y="168708"/>
                </a:lnTo>
                <a:lnTo>
                  <a:pt x="244277" y="167015"/>
                </a:lnTo>
                <a:lnTo>
                  <a:pt x="238434" y="187063"/>
                </a:lnTo>
                <a:lnTo>
                  <a:pt x="233566" y="185484"/>
                </a:lnTo>
                <a:lnTo>
                  <a:pt x="227858" y="178564"/>
                </a:lnTo>
                <a:lnTo>
                  <a:pt x="221021" y="173173"/>
                </a:lnTo>
                <a:lnTo>
                  <a:pt x="214631" y="170387"/>
                </a:lnTo>
                <a:lnTo>
                  <a:pt x="209522" y="168567"/>
                </a:lnTo>
                <a:lnTo>
                  <a:pt x="205835" y="167242"/>
                </a:lnTo>
                <a:lnTo>
                  <a:pt x="204473" y="159510"/>
                </a:lnTo>
                <a:lnTo>
                  <a:pt x="203874" y="155557"/>
                </a:lnTo>
                <a:lnTo>
                  <a:pt x="202797" y="149762"/>
                </a:lnTo>
                <a:lnTo>
                  <a:pt x="200969" y="139593"/>
                </a:lnTo>
                <a:lnTo>
                  <a:pt x="199645" y="132133"/>
                </a:lnTo>
                <a:lnTo>
                  <a:pt x="186331" y="120071"/>
                </a:lnTo>
                <a:lnTo>
                  <a:pt x="183196" y="117258"/>
                </a:lnTo>
                <a:lnTo>
                  <a:pt x="182857" y="116936"/>
                </a:lnTo>
                <a:lnTo>
                  <a:pt x="182255" y="116387"/>
                </a:lnTo>
                <a:lnTo>
                  <a:pt x="176923" y="111586"/>
                </a:lnTo>
                <a:lnTo>
                  <a:pt x="176648" y="111313"/>
                </a:lnTo>
                <a:lnTo>
                  <a:pt x="170075" y="105337"/>
                </a:lnTo>
                <a:lnTo>
                  <a:pt x="169443" y="104765"/>
                </a:lnTo>
                <a:lnTo>
                  <a:pt x="166040" y="101720"/>
                </a:lnTo>
                <a:lnTo>
                  <a:pt x="157970" y="94428"/>
                </a:lnTo>
                <a:lnTo>
                  <a:pt x="156737" y="93267"/>
                </a:lnTo>
                <a:lnTo>
                  <a:pt x="153589" y="90403"/>
                </a:lnTo>
                <a:lnTo>
                  <a:pt x="152260" y="89246"/>
                </a:lnTo>
                <a:lnTo>
                  <a:pt x="150290" y="87449"/>
                </a:lnTo>
                <a:lnTo>
                  <a:pt x="149451" y="86687"/>
                </a:lnTo>
                <a:lnTo>
                  <a:pt x="139337" y="77538"/>
                </a:lnTo>
                <a:lnTo>
                  <a:pt x="137420" y="75796"/>
                </a:lnTo>
                <a:lnTo>
                  <a:pt x="130755" y="69770"/>
                </a:lnTo>
                <a:lnTo>
                  <a:pt x="118720" y="58847"/>
                </a:lnTo>
                <a:lnTo>
                  <a:pt x="118666" y="58797"/>
                </a:lnTo>
                <a:lnTo>
                  <a:pt x="118028" y="58185"/>
                </a:lnTo>
                <a:lnTo>
                  <a:pt x="115939" y="56311"/>
                </a:lnTo>
                <a:lnTo>
                  <a:pt x="115355" y="55775"/>
                </a:lnTo>
                <a:lnTo>
                  <a:pt x="111985" y="52730"/>
                </a:lnTo>
                <a:lnTo>
                  <a:pt x="107503" y="48669"/>
                </a:lnTo>
                <a:lnTo>
                  <a:pt x="107107" y="48301"/>
                </a:lnTo>
                <a:lnTo>
                  <a:pt x="103858" y="45338"/>
                </a:lnTo>
                <a:lnTo>
                  <a:pt x="81554" y="25127"/>
                </a:lnTo>
                <a:lnTo>
                  <a:pt x="73997" y="18256"/>
                </a:lnTo>
                <a:lnTo>
                  <a:pt x="68417" y="13183"/>
                </a:lnTo>
                <a:lnTo>
                  <a:pt x="59391" y="4997"/>
                </a:lnTo>
                <a:lnTo>
                  <a:pt x="53975" y="60"/>
                </a:lnTo>
                <a:lnTo>
                  <a:pt x="51831" y="137"/>
                </a:lnTo>
                <a:lnTo>
                  <a:pt x="46159" y="341"/>
                </a:lnTo>
                <a:lnTo>
                  <a:pt x="40650" y="550"/>
                </a:lnTo>
                <a:lnTo>
                  <a:pt x="26390" y="1131"/>
                </a:lnTo>
                <a:lnTo>
                  <a:pt x="21330" y="1353"/>
                </a:lnTo>
                <a:lnTo>
                  <a:pt x="20923" y="1371"/>
                </a:lnTo>
                <a:lnTo>
                  <a:pt x="19960" y="1412"/>
                </a:lnTo>
                <a:lnTo>
                  <a:pt x="16175" y="1584"/>
                </a:lnTo>
                <a:lnTo>
                  <a:pt x="14791" y="1648"/>
                </a:lnTo>
                <a:lnTo>
                  <a:pt x="7915" y="1975"/>
                </a:lnTo>
                <a:lnTo>
                  <a:pt x="7440" y="1997"/>
                </a:lnTo>
                <a:lnTo>
                  <a:pt x="2227" y="23398"/>
                </a:lnTo>
                <a:lnTo>
                  <a:pt x="426" y="29483"/>
                </a:lnTo>
                <a:lnTo>
                  <a:pt x="17415" y="52267"/>
                </a:lnTo>
                <a:lnTo>
                  <a:pt x="21591" y="57672"/>
                </a:lnTo>
                <a:lnTo>
                  <a:pt x="27821" y="66321"/>
                </a:lnTo>
                <a:lnTo>
                  <a:pt x="42401" y="86156"/>
                </a:lnTo>
                <a:lnTo>
                  <a:pt x="44895" y="89564"/>
                </a:lnTo>
                <a:lnTo>
                  <a:pt x="51995" y="99138"/>
                </a:lnTo>
                <a:lnTo>
                  <a:pt x="77170" y="134184"/>
                </a:lnTo>
                <a:lnTo>
                  <a:pt x="69327" y="143768"/>
                </a:lnTo>
                <a:lnTo>
                  <a:pt x="59646" y="155698"/>
                </a:lnTo>
                <a:lnTo>
                  <a:pt x="60077" y="167410"/>
                </a:lnTo>
                <a:lnTo>
                  <a:pt x="60253" y="172197"/>
                </a:lnTo>
                <a:lnTo>
                  <a:pt x="60622" y="182221"/>
                </a:lnTo>
                <a:lnTo>
                  <a:pt x="60905" y="189890"/>
                </a:lnTo>
                <a:lnTo>
                  <a:pt x="61235" y="198848"/>
                </a:lnTo>
                <a:lnTo>
                  <a:pt x="61348" y="201897"/>
                </a:lnTo>
                <a:lnTo>
                  <a:pt x="61814" y="214503"/>
                </a:lnTo>
                <a:lnTo>
                  <a:pt x="85002" y="224718"/>
                </a:lnTo>
                <a:lnTo>
                  <a:pt x="98699" y="230844"/>
                </a:lnTo>
                <a:lnTo>
                  <a:pt x="99238" y="254168"/>
                </a:lnTo>
                <a:lnTo>
                  <a:pt x="100091" y="289273"/>
                </a:lnTo>
                <a:lnTo>
                  <a:pt x="86197" y="293661"/>
                </a:lnTo>
                <a:lnTo>
                  <a:pt x="60631" y="295685"/>
                </a:lnTo>
                <a:lnTo>
                  <a:pt x="47789" y="301171"/>
                </a:lnTo>
                <a:lnTo>
                  <a:pt x="48487" y="317335"/>
                </a:lnTo>
                <a:lnTo>
                  <a:pt x="48980" y="328738"/>
                </a:lnTo>
                <a:lnTo>
                  <a:pt x="74403" y="357095"/>
                </a:lnTo>
                <a:lnTo>
                  <a:pt x="75220" y="359673"/>
                </a:lnTo>
                <a:lnTo>
                  <a:pt x="78539" y="371852"/>
                </a:lnTo>
                <a:lnTo>
                  <a:pt x="76062" y="383841"/>
                </a:lnTo>
                <a:lnTo>
                  <a:pt x="75447" y="386841"/>
                </a:lnTo>
                <a:lnTo>
                  <a:pt x="80912" y="404901"/>
                </a:lnTo>
                <a:lnTo>
                  <a:pt x="109505" y="436348"/>
                </a:lnTo>
                <a:lnTo>
                  <a:pt x="126500" y="445093"/>
                </a:lnTo>
                <a:lnTo>
                  <a:pt x="129858" y="445038"/>
                </a:lnTo>
                <a:lnTo>
                  <a:pt x="131091" y="445020"/>
                </a:lnTo>
                <a:lnTo>
                  <a:pt x="139534" y="444906"/>
                </a:lnTo>
                <a:lnTo>
                  <a:pt x="173321" y="444680"/>
                </a:lnTo>
                <a:lnTo>
                  <a:pt x="187015" y="444698"/>
                </a:lnTo>
                <a:lnTo>
                  <a:pt x="200427" y="444779"/>
                </a:lnTo>
                <a:lnTo>
                  <a:pt x="201543" y="444788"/>
                </a:lnTo>
                <a:lnTo>
                  <a:pt x="208812" y="444857"/>
                </a:lnTo>
                <a:lnTo>
                  <a:pt x="226825" y="445111"/>
                </a:lnTo>
                <a:lnTo>
                  <a:pt x="227659" y="445124"/>
                </a:lnTo>
                <a:lnTo>
                  <a:pt x="228317" y="445138"/>
                </a:lnTo>
                <a:lnTo>
                  <a:pt x="235362" y="445270"/>
                </a:lnTo>
                <a:lnTo>
                  <a:pt x="235691" y="445274"/>
                </a:lnTo>
                <a:lnTo>
                  <a:pt x="243874" y="445451"/>
                </a:lnTo>
                <a:lnTo>
                  <a:pt x="246668" y="445515"/>
                </a:lnTo>
                <a:lnTo>
                  <a:pt x="260111" y="445864"/>
                </a:lnTo>
                <a:lnTo>
                  <a:pt x="269877" y="446154"/>
                </a:lnTo>
                <a:lnTo>
                  <a:pt x="286879" y="408032"/>
                </a:lnTo>
                <a:lnTo>
                  <a:pt x="290736" y="402197"/>
                </a:lnTo>
                <a:lnTo>
                  <a:pt x="292443" y="399578"/>
                </a:lnTo>
                <a:lnTo>
                  <a:pt x="298349" y="390602"/>
                </a:lnTo>
                <a:lnTo>
                  <a:pt x="294228" y="371203"/>
                </a:lnTo>
                <a:lnTo>
                  <a:pt x="292895" y="362935"/>
                </a:lnTo>
                <a:lnTo>
                  <a:pt x="288061" y="362436"/>
                </a:lnTo>
                <a:lnTo>
                  <a:pt x="284058" y="362019"/>
                </a:lnTo>
                <a:lnTo>
                  <a:pt x="273830" y="356959"/>
                </a:lnTo>
                <a:lnTo>
                  <a:pt x="276441" y="349798"/>
                </a:lnTo>
                <a:lnTo>
                  <a:pt x="279199" y="342243"/>
                </a:lnTo>
                <a:lnTo>
                  <a:pt x="281514" y="333435"/>
                </a:lnTo>
                <a:lnTo>
                  <a:pt x="286888" y="325430"/>
                </a:lnTo>
                <a:lnTo>
                  <a:pt x="291562" y="314027"/>
                </a:lnTo>
                <a:lnTo>
                  <a:pt x="290990" y="302065"/>
                </a:lnTo>
                <a:lnTo>
                  <a:pt x="287580" y="295435"/>
                </a:lnTo>
                <a:lnTo>
                  <a:pt x="287428" y="294859"/>
                </a:lnTo>
                <a:lnTo>
                  <a:pt x="289511" y="284009"/>
                </a:lnTo>
                <a:lnTo>
                  <a:pt x="288217" y="277007"/>
                </a:lnTo>
                <a:lnTo>
                  <a:pt x="283667" y="269052"/>
                </a:lnTo>
                <a:lnTo>
                  <a:pt x="273915" y="258511"/>
                </a:lnTo>
                <a:lnTo>
                  <a:pt x="272049" y="258057"/>
                </a:lnTo>
                <a:lnTo>
                  <a:pt x="270843" y="25774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solidFill>
                <a:srgbClr val="00FFCC"/>
              </a:solidFill>
            </a:endParaRPr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33FC7F25-EBBE-E825-B271-F2505BF708F9}"/>
              </a:ext>
            </a:extLst>
          </p:cNvPr>
          <p:cNvSpPr>
            <a:spLocks/>
          </p:cNvSpPr>
          <p:nvPr/>
        </p:nvSpPr>
        <p:spPr>
          <a:xfrm flipV="1">
            <a:off x="8649783" y="1478311"/>
            <a:ext cx="486312" cy="643020"/>
          </a:xfrm>
          <a:custGeom>
            <a:avLst/>
            <a:gdLst>
              <a:gd name="connsiteX0" fmla="*/ 137241 w 331177"/>
              <a:gd name="connsiteY0" fmla="*/ 433076 h 437895"/>
              <a:gd name="connsiteX1" fmla="*/ 136903 w 331177"/>
              <a:gd name="connsiteY1" fmla="*/ 420881 h 437895"/>
              <a:gd name="connsiteX2" fmla="*/ 174632 w 331177"/>
              <a:gd name="connsiteY2" fmla="*/ 421421 h 437895"/>
              <a:gd name="connsiteX3" fmla="*/ 184642 w 331177"/>
              <a:gd name="connsiteY3" fmla="*/ 421556 h 437895"/>
              <a:gd name="connsiteX4" fmla="*/ 190281 w 331177"/>
              <a:gd name="connsiteY4" fmla="*/ 403453 h 437895"/>
              <a:gd name="connsiteX5" fmla="*/ 192298 w 331177"/>
              <a:gd name="connsiteY5" fmla="*/ 397032 h 437895"/>
              <a:gd name="connsiteX6" fmla="*/ 192276 w 331177"/>
              <a:gd name="connsiteY6" fmla="*/ 395521 h 437895"/>
              <a:gd name="connsiteX7" fmla="*/ 192268 w 331177"/>
              <a:gd name="connsiteY7" fmla="*/ 395144 h 437895"/>
              <a:gd name="connsiteX8" fmla="*/ 192217 w 331177"/>
              <a:gd name="connsiteY8" fmla="*/ 391804 h 437895"/>
              <a:gd name="connsiteX9" fmla="*/ 192055 w 331177"/>
              <a:gd name="connsiteY9" fmla="*/ 381351 h 437895"/>
              <a:gd name="connsiteX10" fmla="*/ 191805 w 331177"/>
              <a:gd name="connsiteY10" fmla="*/ 365235 h 437895"/>
              <a:gd name="connsiteX11" fmla="*/ 191651 w 331177"/>
              <a:gd name="connsiteY11" fmla="*/ 355217 h 437895"/>
              <a:gd name="connsiteX12" fmla="*/ 191614 w 331177"/>
              <a:gd name="connsiteY12" fmla="*/ 352807 h 437895"/>
              <a:gd name="connsiteX13" fmla="*/ 194072 w 331177"/>
              <a:gd name="connsiteY13" fmla="*/ 337754 h 437895"/>
              <a:gd name="connsiteX14" fmla="*/ 211017 w 331177"/>
              <a:gd name="connsiteY14" fmla="*/ 337531 h 437895"/>
              <a:gd name="connsiteX15" fmla="*/ 233965 w 331177"/>
              <a:gd name="connsiteY15" fmla="*/ 337324 h 437895"/>
              <a:gd name="connsiteX16" fmla="*/ 238204 w 331177"/>
              <a:gd name="connsiteY16" fmla="*/ 337298 h 437895"/>
              <a:gd name="connsiteX17" fmla="*/ 261387 w 331177"/>
              <a:gd name="connsiteY17" fmla="*/ 337222 h 437895"/>
              <a:gd name="connsiteX18" fmla="*/ 269461 w 331177"/>
              <a:gd name="connsiteY18" fmla="*/ 337250 h 437895"/>
              <a:gd name="connsiteX19" fmla="*/ 290939 w 331177"/>
              <a:gd name="connsiteY19" fmla="*/ 337345 h 437895"/>
              <a:gd name="connsiteX20" fmla="*/ 297830 w 331177"/>
              <a:gd name="connsiteY20" fmla="*/ 337329 h 437895"/>
              <a:gd name="connsiteX21" fmla="*/ 300299 w 331177"/>
              <a:gd name="connsiteY21" fmla="*/ 325324 h 437895"/>
              <a:gd name="connsiteX22" fmla="*/ 304016 w 331177"/>
              <a:gd name="connsiteY22" fmla="*/ 307116 h 437895"/>
              <a:gd name="connsiteX23" fmla="*/ 307568 w 331177"/>
              <a:gd name="connsiteY23" fmla="*/ 289723 h 437895"/>
              <a:gd name="connsiteX24" fmla="*/ 312252 w 331177"/>
              <a:gd name="connsiteY24" fmla="*/ 266798 h 437895"/>
              <a:gd name="connsiteX25" fmla="*/ 303142 w 331177"/>
              <a:gd name="connsiteY25" fmla="*/ 254147 h 437895"/>
              <a:gd name="connsiteX26" fmla="*/ 301199 w 331177"/>
              <a:gd name="connsiteY26" fmla="*/ 251461 h 437895"/>
              <a:gd name="connsiteX27" fmla="*/ 300339 w 331177"/>
              <a:gd name="connsiteY27" fmla="*/ 250235 h 437895"/>
              <a:gd name="connsiteX28" fmla="*/ 298565 w 331177"/>
              <a:gd name="connsiteY28" fmla="*/ 246913 h 437895"/>
              <a:gd name="connsiteX29" fmla="*/ 295799 w 331177"/>
              <a:gd name="connsiteY29" fmla="*/ 241815 h 437895"/>
              <a:gd name="connsiteX30" fmla="*/ 286285 w 331177"/>
              <a:gd name="connsiteY30" fmla="*/ 224114 h 437895"/>
              <a:gd name="connsiteX31" fmla="*/ 284937 w 331177"/>
              <a:gd name="connsiteY31" fmla="*/ 221612 h 437895"/>
              <a:gd name="connsiteX32" fmla="*/ 290910 w 331177"/>
              <a:gd name="connsiteY32" fmla="*/ 211130 h 437895"/>
              <a:gd name="connsiteX33" fmla="*/ 297441 w 331177"/>
              <a:gd name="connsiteY33" fmla="*/ 199643 h 437895"/>
              <a:gd name="connsiteX34" fmla="*/ 331431 w 331177"/>
              <a:gd name="connsiteY34" fmla="*/ 139946 h 437895"/>
              <a:gd name="connsiteX35" fmla="*/ 322886 w 331177"/>
              <a:gd name="connsiteY35" fmla="*/ 130756 h 437895"/>
              <a:gd name="connsiteX36" fmla="*/ 311187 w 331177"/>
              <a:gd name="connsiteY36" fmla="*/ 117953 h 437895"/>
              <a:gd name="connsiteX37" fmla="*/ 310566 w 331177"/>
              <a:gd name="connsiteY37" fmla="*/ 117309 h 437895"/>
              <a:gd name="connsiteX38" fmla="*/ 305835 w 331177"/>
              <a:gd name="connsiteY38" fmla="*/ 112190 h 437895"/>
              <a:gd name="connsiteX39" fmla="*/ 298440 w 331177"/>
              <a:gd name="connsiteY39" fmla="*/ 105084 h 437895"/>
              <a:gd name="connsiteX40" fmla="*/ 286277 w 331177"/>
              <a:gd name="connsiteY40" fmla="*/ 97155 h 437895"/>
              <a:gd name="connsiteX41" fmla="*/ 283269 w 331177"/>
              <a:gd name="connsiteY41" fmla="*/ 95200 h 437895"/>
              <a:gd name="connsiteX42" fmla="*/ 272242 w 331177"/>
              <a:gd name="connsiteY42" fmla="*/ 88006 h 437895"/>
              <a:gd name="connsiteX43" fmla="*/ 256262 w 331177"/>
              <a:gd name="connsiteY43" fmla="*/ 77563 h 437895"/>
              <a:gd name="connsiteX44" fmla="*/ 250139 w 331177"/>
              <a:gd name="connsiteY44" fmla="*/ 73603 h 437895"/>
              <a:gd name="connsiteX45" fmla="*/ 243879 w 331177"/>
              <a:gd name="connsiteY45" fmla="*/ 61932 h 437895"/>
              <a:gd name="connsiteX46" fmla="*/ 239552 w 331177"/>
              <a:gd name="connsiteY46" fmla="*/ 53886 h 437895"/>
              <a:gd name="connsiteX47" fmla="*/ 238075 w 331177"/>
              <a:gd name="connsiteY47" fmla="*/ 51079 h 437895"/>
              <a:gd name="connsiteX48" fmla="*/ 234340 w 331177"/>
              <a:gd name="connsiteY48" fmla="*/ 44137 h 437895"/>
              <a:gd name="connsiteX49" fmla="*/ 234328 w 331177"/>
              <a:gd name="connsiteY49" fmla="*/ 42542 h 437895"/>
              <a:gd name="connsiteX50" fmla="*/ 234299 w 331177"/>
              <a:gd name="connsiteY50" fmla="*/ 37754 h 437895"/>
              <a:gd name="connsiteX51" fmla="*/ 234284 w 331177"/>
              <a:gd name="connsiteY51" fmla="*/ 35173 h 437895"/>
              <a:gd name="connsiteX52" fmla="*/ 234255 w 331177"/>
              <a:gd name="connsiteY52" fmla="*/ 30095 h 437895"/>
              <a:gd name="connsiteX53" fmla="*/ 234237 w 331177"/>
              <a:gd name="connsiteY53" fmla="*/ 26875 h 437895"/>
              <a:gd name="connsiteX54" fmla="*/ 234193 w 331177"/>
              <a:gd name="connsiteY54" fmla="*/ 19739 h 437895"/>
              <a:gd name="connsiteX55" fmla="*/ 234112 w 331177"/>
              <a:gd name="connsiteY55" fmla="*/ 6424 h 437895"/>
              <a:gd name="connsiteX56" fmla="*/ 227959 w 331177"/>
              <a:gd name="connsiteY56" fmla="*/ 6465 h 437895"/>
              <a:gd name="connsiteX57" fmla="*/ 218639 w 331177"/>
              <a:gd name="connsiteY57" fmla="*/ 6541 h 437895"/>
              <a:gd name="connsiteX58" fmla="*/ 208442 w 331177"/>
              <a:gd name="connsiteY58" fmla="*/ 6644 h 437895"/>
              <a:gd name="connsiteX59" fmla="*/ 203204 w 331177"/>
              <a:gd name="connsiteY59" fmla="*/ 6762 h 437895"/>
              <a:gd name="connsiteX60" fmla="*/ 187475 w 331177"/>
              <a:gd name="connsiteY60" fmla="*/ 6919 h 437895"/>
              <a:gd name="connsiteX61" fmla="*/ 173343 w 331177"/>
              <a:gd name="connsiteY61" fmla="*/ 7384 h 437895"/>
              <a:gd name="connsiteX62" fmla="*/ 153059 w 331177"/>
              <a:gd name="connsiteY62" fmla="*/ 7873 h 437895"/>
              <a:gd name="connsiteX63" fmla="*/ 148246 w 331177"/>
              <a:gd name="connsiteY63" fmla="*/ 8010 h 437895"/>
              <a:gd name="connsiteX64" fmla="*/ 140606 w 331177"/>
              <a:gd name="connsiteY64" fmla="*/ 5955 h 437895"/>
              <a:gd name="connsiteX65" fmla="*/ 123264 w 331177"/>
              <a:gd name="connsiteY65" fmla="*/ 1325 h 437895"/>
              <a:gd name="connsiteX66" fmla="*/ 95982 w 331177"/>
              <a:gd name="connsiteY66" fmla="*/ 407 h 437895"/>
              <a:gd name="connsiteX67" fmla="*/ 101275 w 331177"/>
              <a:gd name="connsiteY67" fmla="*/ 12339 h 437895"/>
              <a:gd name="connsiteX68" fmla="*/ 102068 w 331177"/>
              <a:gd name="connsiteY68" fmla="*/ 14143 h 437895"/>
              <a:gd name="connsiteX69" fmla="*/ 108449 w 331177"/>
              <a:gd name="connsiteY69" fmla="*/ 25642 h 437895"/>
              <a:gd name="connsiteX70" fmla="*/ 108008 w 331177"/>
              <a:gd name="connsiteY70" fmla="*/ 36773 h 437895"/>
              <a:gd name="connsiteX71" fmla="*/ 112798 w 331177"/>
              <a:gd name="connsiteY71" fmla="*/ 44058 h 437895"/>
              <a:gd name="connsiteX72" fmla="*/ 112883 w 331177"/>
              <a:gd name="connsiteY72" fmla="*/ 45594 h 437895"/>
              <a:gd name="connsiteX73" fmla="*/ 124998 w 331177"/>
              <a:gd name="connsiteY73" fmla="*/ 65711 h 437895"/>
              <a:gd name="connsiteX74" fmla="*/ 128998 w 331177"/>
              <a:gd name="connsiteY74" fmla="*/ 71698 h 437895"/>
              <a:gd name="connsiteX75" fmla="*/ 138468 w 331177"/>
              <a:gd name="connsiteY75" fmla="*/ 86257 h 437895"/>
              <a:gd name="connsiteX76" fmla="*/ 143049 w 331177"/>
              <a:gd name="connsiteY76" fmla="*/ 92153 h 437895"/>
              <a:gd name="connsiteX77" fmla="*/ 136341 w 331177"/>
              <a:gd name="connsiteY77" fmla="*/ 93771 h 437895"/>
              <a:gd name="connsiteX78" fmla="*/ 132668 w 331177"/>
              <a:gd name="connsiteY78" fmla="*/ 95115 h 437895"/>
              <a:gd name="connsiteX79" fmla="*/ 128296 w 331177"/>
              <a:gd name="connsiteY79" fmla="*/ 97293 h 437895"/>
              <a:gd name="connsiteX80" fmla="*/ 116909 w 331177"/>
              <a:gd name="connsiteY80" fmla="*/ 100489 h 437895"/>
              <a:gd name="connsiteX81" fmla="*/ 108893 w 331177"/>
              <a:gd name="connsiteY81" fmla="*/ 101108 h 437895"/>
              <a:gd name="connsiteX82" fmla="*/ 99839 w 331177"/>
              <a:gd name="connsiteY82" fmla="*/ 104475 h 437895"/>
              <a:gd name="connsiteX83" fmla="*/ 83639 w 331177"/>
              <a:gd name="connsiteY83" fmla="*/ 109186 h 437895"/>
              <a:gd name="connsiteX84" fmla="*/ 70896 w 331177"/>
              <a:gd name="connsiteY84" fmla="*/ 112944 h 437895"/>
              <a:gd name="connsiteX85" fmla="*/ 62800 w 331177"/>
              <a:gd name="connsiteY85" fmla="*/ 115442 h 437895"/>
              <a:gd name="connsiteX86" fmla="*/ 40539 w 331177"/>
              <a:gd name="connsiteY86" fmla="*/ 121182 h 437895"/>
              <a:gd name="connsiteX87" fmla="*/ 38787 w 331177"/>
              <a:gd name="connsiteY87" fmla="*/ 124602 h 437895"/>
              <a:gd name="connsiteX88" fmla="*/ 38019 w 331177"/>
              <a:gd name="connsiteY88" fmla="*/ 127803 h 437895"/>
              <a:gd name="connsiteX89" fmla="*/ 31220 w 331177"/>
              <a:gd name="connsiteY89" fmla="*/ 144070 h 437895"/>
              <a:gd name="connsiteX90" fmla="*/ 30291 w 331177"/>
              <a:gd name="connsiteY90" fmla="*/ 146496 h 437895"/>
              <a:gd name="connsiteX91" fmla="*/ 23271 w 331177"/>
              <a:gd name="connsiteY91" fmla="*/ 165578 h 437895"/>
              <a:gd name="connsiteX92" fmla="*/ 23234 w 331177"/>
              <a:gd name="connsiteY92" fmla="*/ 165666 h 437895"/>
              <a:gd name="connsiteX93" fmla="*/ 29188 w 331177"/>
              <a:gd name="connsiteY93" fmla="*/ 183545 h 437895"/>
              <a:gd name="connsiteX94" fmla="*/ 18569 w 331177"/>
              <a:gd name="connsiteY94" fmla="*/ 190894 h 437895"/>
              <a:gd name="connsiteX95" fmla="*/ 9492 w 331177"/>
              <a:gd name="connsiteY95" fmla="*/ 197752 h 437895"/>
              <a:gd name="connsiteX96" fmla="*/ 9683 w 331177"/>
              <a:gd name="connsiteY96" fmla="*/ 199661 h 437895"/>
              <a:gd name="connsiteX97" fmla="*/ 10447 w 331177"/>
              <a:gd name="connsiteY97" fmla="*/ 207616 h 437895"/>
              <a:gd name="connsiteX98" fmla="*/ 11424 w 331177"/>
              <a:gd name="connsiteY98" fmla="*/ 218003 h 437895"/>
              <a:gd name="connsiteX99" fmla="*/ 11769 w 331177"/>
              <a:gd name="connsiteY99" fmla="*/ 221445 h 437895"/>
              <a:gd name="connsiteX100" fmla="*/ 12460 w 331177"/>
              <a:gd name="connsiteY100" fmla="*/ 228766 h 437895"/>
              <a:gd name="connsiteX101" fmla="*/ 12530 w 331177"/>
              <a:gd name="connsiteY101" fmla="*/ 229431 h 437895"/>
              <a:gd name="connsiteX102" fmla="*/ 12735 w 331177"/>
              <a:gd name="connsiteY102" fmla="*/ 231630 h 437895"/>
              <a:gd name="connsiteX103" fmla="*/ 18253 w 331177"/>
              <a:gd name="connsiteY103" fmla="*/ 238064 h 437895"/>
              <a:gd name="connsiteX104" fmla="*/ 22319 w 331177"/>
              <a:gd name="connsiteY104" fmla="*/ 242832 h 437895"/>
              <a:gd name="connsiteX105" fmla="*/ 22338 w 331177"/>
              <a:gd name="connsiteY105" fmla="*/ 242831 h 437895"/>
              <a:gd name="connsiteX106" fmla="*/ 26650 w 331177"/>
              <a:gd name="connsiteY106" fmla="*/ 247823 h 437895"/>
              <a:gd name="connsiteX107" fmla="*/ 21247 w 331177"/>
              <a:gd name="connsiteY107" fmla="*/ 255620 h 437895"/>
              <a:gd name="connsiteX108" fmla="*/ 14657 w 331177"/>
              <a:gd name="connsiteY108" fmla="*/ 256566 h 437895"/>
              <a:gd name="connsiteX109" fmla="*/ 12853 w 331177"/>
              <a:gd name="connsiteY109" fmla="*/ 263987 h 437895"/>
              <a:gd name="connsiteX110" fmla="*/ 15101 w 331177"/>
              <a:gd name="connsiteY110" fmla="*/ 265266 h 437895"/>
              <a:gd name="connsiteX111" fmla="*/ 16023 w 331177"/>
              <a:gd name="connsiteY111" fmla="*/ 266323 h 437895"/>
              <a:gd name="connsiteX112" fmla="*/ 16438 w 331177"/>
              <a:gd name="connsiteY112" fmla="*/ 267175 h 437895"/>
              <a:gd name="connsiteX113" fmla="*/ 18330 w 331177"/>
              <a:gd name="connsiteY113" fmla="*/ 269491 h 437895"/>
              <a:gd name="connsiteX114" fmla="*/ 14264 w 331177"/>
              <a:gd name="connsiteY114" fmla="*/ 270543 h 437895"/>
              <a:gd name="connsiteX115" fmla="*/ 13654 w 331177"/>
              <a:gd name="connsiteY115" fmla="*/ 270924 h 437895"/>
              <a:gd name="connsiteX116" fmla="*/ 12184 w 331177"/>
              <a:gd name="connsiteY116" fmla="*/ 272164 h 437895"/>
              <a:gd name="connsiteX117" fmla="*/ 9499 w 331177"/>
              <a:gd name="connsiteY117" fmla="*/ 276637 h 437895"/>
              <a:gd name="connsiteX118" fmla="*/ 9279 w 331177"/>
              <a:gd name="connsiteY118" fmla="*/ 277347 h 437895"/>
              <a:gd name="connsiteX119" fmla="*/ 5407 w 331177"/>
              <a:gd name="connsiteY119" fmla="*/ 280898 h 437895"/>
              <a:gd name="connsiteX120" fmla="*/ 2751 w 331177"/>
              <a:gd name="connsiteY120" fmla="*/ 283368 h 437895"/>
              <a:gd name="connsiteX121" fmla="*/ 2116 w 331177"/>
              <a:gd name="connsiteY121" fmla="*/ 284217 h 437895"/>
              <a:gd name="connsiteX122" fmla="*/ 5991 w 331177"/>
              <a:gd name="connsiteY122" fmla="*/ 293285 h 437895"/>
              <a:gd name="connsiteX123" fmla="*/ 6329 w 331177"/>
              <a:gd name="connsiteY123" fmla="*/ 294808 h 437895"/>
              <a:gd name="connsiteX124" fmla="*/ 5965 w 331177"/>
              <a:gd name="connsiteY124" fmla="*/ 297242 h 437895"/>
              <a:gd name="connsiteX125" fmla="*/ 5572 w 331177"/>
              <a:gd name="connsiteY125" fmla="*/ 299880 h 437895"/>
              <a:gd name="connsiteX126" fmla="*/ 5352 w 331177"/>
              <a:gd name="connsiteY126" fmla="*/ 301289 h 437895"/>
              <a:gd name="connsiteX127" fmla="*/ 2880 w 331177"/>
              <a:gd name="connsiteY127" fmla="*/ 318002 h 437895"/>
              <a:gd name="connsiteX128" fmla="*/ 2773 w 331177"/>
              <a:gd name="connsiteY128" fmla="*/ 318677 h 437895"/>
              <a:gd name="connsiteX129" fmla="*/ 2090 w 331177"/>
              <a:gd name="connsiteY129" fmla="*/ 323601 h 437895"/>
              <a:gd name="connsiteX130" fmla="*/ 1278 w 331177"/>
              <a:gd name="connsiteY130" fmla="*/ 328823 h 437895"/>
              <a:gd name="connsiteX131" fmla="*/ 992 w 331177"/>
              <a:gd name="connsiteY131" fmla="*/ 330904 h 437895"/>
              <a:gd name="connsiteX132" fmla="*/ 639 w 331177"/>
              <a:gd name="connsiteY132" fmla="*/ 333164 h 437895"/>
              <a:gd name="connsiteX133" fmla="*/ 253 w 331177"/>
              <a:gd name="connsiteY133" fmla="*/ 335716 h 437895"/>
              <a:gd name="connsiteX134" fmla="*/ 5021 w 331177"/>
              <a:gd name="connsiteY134" fmla="*/ 342580 h 437895"/>
              <a:gd name="connsiteX135" fmla="*/ 5319 w 331177"/>
              <a:gd name="connsiteY135" fmla="*/ 343001 h 437895"/>
              <a:gd name="connsiteX136" fmla="*/ 6204 w 331177"/>
              <a:gd name="connsiteY136" fmla="*/ 344261 h 437895"/>
              <a:gd name="connsiteX137" fmla="*/ 8180 w 331177"/>
              <a:gd name="connsiteY137" fmla="*/ 379701 h 437895"/>
              <a:gd name="connsiteX138" fmla="*/ 7795 w 331177"/>
              <a:gd name="connsiteY138" fmla="*/ 382573 h 437895"/>
              <a:gd name="connsiteX139" fmla="*/ 33038 w 331177"/>
              <a:gd name="connsiteY139" fmla="*/ 394671 h 437895"/>
              <a:gd name="connsiteX140" fmla="*/ 31238 w 331177"/>
              <a:gd name="connsiteY140" fmla="*/ 398977 h 437895"/>
              <a:gd name="connsiteX141" fmla="*/ 34864 w 331177"/>
              <a:gd name="connsiteY141" fmla="*/ 398507 h 437895"/>
              <a:gd name="connsiteX142" fmla="*/ 39441 w 331177"/>
              <a:gd name="connsiteY142" fmla="*/ 398605 h 437895"/>
              <a:gd name="connsiteX143" fmla="*/ 45021 w 331177"/>
              <a:gd name="connsiteY143" fmla="*/ 401015 h 437895"/>
              <a:gd name="connsiteX144" fmla="*/ 46644 w 331177"/>
              <a:gd name="connsiteY144" fmla="*/ 401550 h 437895"/>
              <a:gd name="connsiteX145" fmla="*/ 49708 w 331177"/>
              <a:gd name="connsiteY145" fmla="*/ 402484 h 437895"/>
              <a:gd name="connsiteX146" fmla="*/ 53701 w 331177"/>
              <a:gd name="connsiteY146" fmla="*/ 402943 h 437895"/>
              <a:gd name="connsiteX147" fmla="*/ 57459 w 331177"/>
              <a:gd name="connsiteY147" fmla="*/ 403386 h 437895"/>
              <a:gd name="connsiteX148" fmla="*/ 58318 w 331177"/>
              <a:gd name="connsiteY148" fmla="*/ 404540 h 437895"/>
              <a:gd name="connsiteX149" fmla="*/ 63755 w 331177"/>
              <a:gd name="connsiteY149" fmla="*/ 401919 h 437895"/>
              <a:gd name="connsiteX150" fmla="*/ 74345 w 331177"/>
              <a:gd name="connsiteY150" fmla="*/ 428454 h 437895"/>
              <a:gd name="connsiteX151" fmla="*/ 77049 w 331177"/>
              <a:gd name="connsiteY151" fmla="*/ 435699 h 437895"/>
              <a:gd name="connsiteX152" fmla="*/ 90244 w 331177"/>
              <a:gd name="connsiteY152" fmla="*/ 436057 h 437895"/>
              <a:gd name="connsiteX153" fmla="*/ 106836 w 331177"/>
              <a:gd name="connsiteY153" fmla="*/ 436887 h 437895"/>
              <a:gd name="connsiteX154" fmla="*/ 113114 w 331177"/>
              <a:gd name="connsiteY154" fmla="*/ 437085 h 437895"/>
              <a:gd name="connsiteX155" fmla="*/ 117739 w 331177"/>
              <a:gd name="connsiteY155" fmla="*/ 437314 h 437895"/>
              <a:gd name="connsiteX156" fmla="*/ 137384 w 331177"/>
              <a:gd name="connsiteY156" fmla="*/ 438302 h 437895"/>
              <a:gd name="connsiteX157" fmla="*/ 137241 w 331177"/>
              <a:gd name="connsiteY157" fmla="*/ 433076 h 437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331177" h="437895">
                <a:moveTo>
                  <a:pt x="137241" y="433076"/>
                </a:moveTo>
                <a:lnTo>
                  <a:pt x="136903" y="420881"/>
                </a:lnTo>
                <a:lnTo>
                  <a:pt x="174632" y="421421"/>
                </a:lnTo>
                <a:lnTo>
                  <a:pt x="184642" y="421556"/>
                </a:lnTo>
                <a:lnTo>
                  <a:pt x="190281" y="403453"/>
                </a:lnTo>
                <a:lnTo>
                  <a:pt x="192298" y="397032"/>
                </a:lnTo>
                <a:lnTo>
                  <a:pt x="192276" y="395521"/>
                </a:lnTo>
                <a:lnTo>
                  <a:pt x="192268" y="395144"/>
                </a:lnTo>
                <a:lnTo>
                  <a:pt x="192217" y="391804"/>
                </a:lnTo>
                <a:lnTo>
                  <a:pt x="192055" y="381351"/>
                </a:lnTo>
                <a:lnTo>
                  <a:pt x="191805" y="365235"/>
                </a:lnTo>
                <a:lnTo>
                  <a:pt x="191651" y="355217"/>
                </a:lnTo>
                <a:lnTo>
                  <a:pt x="191614" y="352807"/>
                </a:lnTo>
                <a:lnTo>
                  <a:pt x="194072" y="337754"/>
                </a:lnTo>
                <a:lnTo>
                  <a:pt x="211017" y="337531"/>
                </a:lnTo>
                <a:lnTo>
                  <a:pt x="233965" y="337324"/>
                </a:lnTo>
                <a:lnTo>
                  <a:pt x="238204" y="337298"/>
                </a:lnTo>
                <a:lnTo>
                  <a:pt x="261387" y="337222"/>
                </a:lnTo>
                <a:lnTo>
                  <a:pt x="269461" y="337250"/>
                </a:lnTo>
                <a:lnTo>
                  <a:pt x="290939" y="337345"/>
                </a:lnTo>
                <a:lnTo>
                  <a:pt x="297830" y="337329"/>
                </a:lnTo>
                <a:lnTo>
                  <a:pt x="300299" y="325324"/>
                </a:lnTo>
                <a:lnTo>
                  <a:pt x="304016" y="307116"/>
                </a:lnTo>
                <a:lnTo>
                  <a:pt x="307568" y="289723"/>
                </a:lnTo>
                <a:lnTo>
                  <a:pt x="312252" y="266798"/>
                </a:lnTo>
                <a:lnTo>
                  <a:pt x="303142" y="254147"/>
                </a:lnTo>
                <a:lnTo>
                  <a:pt x="301199" y="251461"/>
                </a:lnTo>
                <a:lnTo>
                  <a:pt x="300339" y="250235"/>
                </a:lnTo>
                <a:lnTo>
                  <a:pt x="298565" y="246913"/>
                </a:lnTo>
                <a:lnTo>
                  <a:pt x="295799" y="241815"/>
                </a:lnTo>
                <a:lnTo>
                  <a:pt x="286285" y="224114"/>
                </a:lnTo>
                <a:lnTo>
                  <a:pt x="284937" y="221612"/>
                </a:lnTo>
                <a:lnTo>
                  <a:pt x="290910" y="211130"/>
                </a:lnTo>
                <a:lnTo>
                  <a:pt x="297441" y="199643"/>
                </a:lnTo>
                <a:lnTo>
                  <a:pt x="331431" y="139946"/>
                </a:lnTo>
                <a:lnTo>
                  <a:pt x="322886" y="130756"/>
                </a:lnTo>
                <a:lnTo>
                  <a:pt x="311187" y="117953"/>
                </a:lnTo>
                <a:lnTo>
                  <a:pt x="310566" y="117309"/>
                </a:lnTo>
                <a:lnTo>
                  <a:pt x="305835" y="112190"/>
                </a:lnTo>
                <a:lnTo>
                  <a:pt x="298440" y="105084"/>
                </a:lnTo>
                <a:lnTo>
                  <a:pt x="286277" y="97155"/>
                </a:lnTo>
                <a:lnTo>
                  <a:pt x="283269" y="95200"/>
                </a:lnTo>
                <a:lnTo>
                  <a:pt x="272242" y="88006"/>
                </a:lnTo>
                <a:lnTo>
                  <a:pt x="256262" y="77563"/>
                </a:lnTo>
                <a:lnTo>
                  <a:pt x="250139" y="73603"/>
                </a:lnTo>
                <a:lnTo>
                  <a:pt x="243879" y="61932"/>
                </a:lnTo>
                <a:lnTo>
                  <a:pt x="239552" y="53886"/>
                </a:lnTo>
                <a:lnTo>
                  <a:pt x="238075" y="51079"/>
                </a:lnTo>
                <a:lnTo>
                  <a:pt x="234340" y="44137"/>
                </a:lnTo>
                <a:lnTo>
                  <a:pt x="234328" y="42542"/>
                </a:lnTo>
                <a:lnTo>
                  <a:pt x="234299" y="37754"/>
                </a:lnTo>
                <a:lnTo>
                  <a:pt x="234284" y="35173"/>
                </a:lnTo>
                <a:lnTo>
                  <a:pt x="234255" y="30095"/>
                </a:lnTo>
                <a:lnTo>
                  <a:pt x="234237" y="26875"/>
                </a:lnTo>
                <a:lnTo>
                  <a:pt x="234193" y="19739"/>
                </a:lnTo>
                <a:lnTo>
                  <a:pt x="234112" y="6424"/>
                </a:lnTo>
                <a:lnTo>
                  <a:pt x="227959" y="6465"/>
                </a:lnTo>
                <a:lnTo>
                  <a:pt x="218639" y="6541"/>
                </a:lnTo>
                <a:lnTo>
                  <a:pt x="208442" y="6644"/>
                </a:lnTo>
                <a:lnTo>
                  <a:pt x="203204" y="6762"/>
                </a:lnTo>
                <a:lnTo>
                  <a:pt x="187475" y="6919"/>
                </a:lnTo>
                <a:lnTo>
                  <a:pt x="173343" y="7384"/>
                </a:lnTo>
                <a:lnTo>
                  <a:pt x="153059" y="7873"/>
                </a:lnTo>
                <a:lnTo>
                  <a:pt x="148246" y="8010"/>
                </a:lnTo>
                <a:lnTo>
                  <a:pt x="140606" y="5955"/>
                </a:lnTo>
                <a:lnTo>
                  <a:pt x="123264" y="1325"/>
                </a:lnTo>
                <a:lnTo>
                  <a:pt x="95982" y="407"/>
                </a:lnTo>
                <a:lnTo>
                  <a:pt x="101275" y="12339"/>
                </a:lnTo>
                <a:lnTo>
                  <a:pt x="102068" y="14143"/>
                </a:lnTo>
                <a:lnTo>
                  <a:pt x="108449" y="25642"/>
                </a:lnTo>
                <a:lnTo>
                  <a:pt x="108008" y="36773"/>
                </a:lnTo>
                <a:lnTo>
                  <a:pt x="112798" y="44058"/>
                </a:lnTo>
                <a:lnTo>
                  <a:pt x="112883" y="45594"/>
                </a:lnTo>
                <a:lnTo>
                  <a:pt x="124998" y="65711"/>
                </a:lnTo>
                <a:lnTo>
                  <a:pt x="128998" y="71698"/>
                </a:lnTo>
                <a:lnTo>
                  <a:pt x="138468" y="86257"/>
                </a:lnTo>
                <a:lnTo>
                  <a:pt x="143049" y="92153"/>
                </a:lnTo>
                <a:lnTo>
                  <a:pt x="136341" y="93771"/>
                </a:lnTo>
                <a:lnTo>
                  <a:pt x="132668" y="95115"/>
                </a:lnTo>
                <a:lnTo>
                  <a:pt x="128296" y="97293"/>
                </a:lnTo>
                <a:lnTo>
                  <a:pt x="116909" y="100489"/>
                </a:lnTo>
                <a:lnTo>
                  <a:pt x="108893" y="101108"/>
                </a:lnTo>
                <a:lnTo>
                  <a:pt x="99839" y="104475"/>
                </a:lnTo>
                <a:lnTo>
                  <a:pt x="83639" y="109186"/>
                </a:lnTo>
                <a:lnTo>
                  <a:pt x="70896" y="112944"/>
                </a:lnTo>
                <a:lnTo>
                  <a:pt x="62800" y="115442"/>
                </a:lnTo>
                <a:lnTo>
                  <a:pt x="40539" y="121182"/>
                </a:lnTo>
                <a:lnTo>
                  <a:pt x="38787" y="124602"/>
                </a:lnTo>
                <a:lnTo>
                  <a:pt x="38019" y="127803"/>
                </a:lnTo>
                <a:lnTo>
                  <a:pt x="31220" y="144070"/>
                </a:lnTo>
                <a:lnTo>
                  <a:pt x="30291" y="146496"/>
                </a:lnTo>
                <a:lnTo>
                  <a:pt x="23271" y="165578"/>
                </a:lnTo>
                <a:lnTo>
                  <a:pt x="23234" y="165666"/>
                </a:lnTo>
                <a:lnTo>
                  <a:pt x="29188" y="183545"/>
                </a:lnTo>
                <a:lnTo>
                  <a:pt x="18569" y="190894"/>
                </a:lnTo>
                <a:lnTo>
                  <a:pt x="9492" y="197752"/>
                </a:lnTo>
                <a:lnTo>
                  <a:pt x="9683" y="199661"/>
                </a:lnTo>
                <a:lnTo>
                  <a:pt x="10447" y="207616"/>
                </a:lnTo>
                <a:lnTo>
                  <a:pt x="11424" y="218003"/>
                </a:lnTo>
                <a:lnTo>
                  <a:pt x="11769" y="221445"/>
                </a:lnTo>
                <a:lnTo>
                  <a:pt x="12460" y="228766"/>
                </a:lnTo>
                <a:lnTo>
                  <a:pt x="12530" y="229431"/>
                </a:lnTo>
                <a:lnTo>
                  <a:pt x="12735" y="231630"/>
                </a:lnTo>
                <a:lnTo>
                  <a:pt x="18253" y="238064"/>
                </a:lnTo>
                <a:lnTo>
                  <a:pt x="22319" y="242832"/>
                </a:lnTo>
                <a:lnTo>
                  <a:pt x="22338" y="242831"/>
                </a:lnTo>
                <a:lnTo>
                  <a:pt x="26650" y="247823"/>
                </a:lnTo>
                <a:lnTo>
                  <a:pt x="21247" y="255620"/>
                </a:lnTo>
                <a:lnTo>
                  <a:pt x="14657" y="256566"/>
                </a:lnTo>
                <a:lnTo>
                  <a:pt x="12853" y="263987"/>
                </a:lnTo>
                <a:lnTo>
                  <a:pt x="15101" y="265266"/>
                </a:lnTo>
                <a:lnTo>
                  <a:pt x="16023" y="266323"/>
                </a:lnTo>
                <a:lnTo>
                  <a:pt x="16438" y="267175"/>
                </a:lnTo>
                <a:lnTo>
                  <a:pt x="18330" y="269491"/>
                </a:lnTo>
                <a:lnTo>
                  <a:pt x="14264" y="270543"/>
                </a:lnTo>
                <a:lnTo>
                  <a:pt x="13654" y="270924"/>
                </a:lnTo>
                <a:lnTo>
                  <a:pt x="12184" y="272164"/>
                </a:lnTo>
                <a:lnTo>
                  <a:pt x="9499" y="276637"/>
                </a:lnTo>
                <a:lnTo>
                  <a:pt x="9279" y="277347"/>
                </a:lnTo>
                <a:lnTo>
                  <a:pt x="5407" y="280898"/>
                </a:lnTo>
                <a:lnTo>
                  <a:pt x="2751" y="283368"/>
                </a:lnTo>
                <a:lnTo>
                  <a:pt x="2116" y="284217"/>
                </a:lnTo>
                <a:lnTo>
                  <a:pt x="5991" y="293285"/>
                </a:lnTo>
                <a:lnTo>
                  <a:pt x="6329" y="294808"/>
                </a:lnTo>
                <a:lnTo>
                  <a:pt x="5965" y="297242"/>
                </a:lnTo>
                <a:lnTo>
                  <a:pt x="5572" y="299880"/>
                </a:lnTo>
                <a:lnTo>
                  <a:pt x="5352" y="301289"/>
                </a:lnTo>
                <a:lnTo>
                  <a:pt x="2880" y="318002"/>
                </a:lnTo>
                <a:lnTo>
                  <a:pt x="2773" y="318677"/>
                </a:lnTo>
                <a:lnTo>
                  <a:pt x="2090" y="323601"/>
                </a:lnTo>
                <a:lnTo>
                  <a:pt x="1278" y="328823"/>
                </a:lnTo>
                <a:lnTo>
                  <a:pt x="992" y="330904"/>
                </a:lnTo>
                <a:lnTo>
                  <a:pt x="639" y="333164"/>
                </a:lnTo>
                <a:lnTo>
                  <a:pt x="253" y="335716"/>
                </a:lnTo>
                <a:lnTo>
                  <a:pt x="5021" y="342580"/>
                </a:lnTo>
                <a:lnTo>
                  <a:pt x="5319" y="343001"/>
                </a:lnTo>
                <a:lnTo>
                  <a:pt x="6204" y="344261"/>
                </a:lnTo>
                <a:lnTo>
                  <a:pt x="8180" y="379701"/>
                </a:lnTo>
                <a:lnTo>
                  <a:pt x="7795" y="382573"/>
                </a:lnTo>
                <a:lnTo>
                  <a:pt x="33038" y="394671"/>
                </a:lnTo>
                <a:lnTo>
                  <a:pt x="31238" y="398977"/>
                </a:lnTo>
                <a:lnTo>
                  <a:pt x="34864" y="398507"/>
                </a:lnTo>
                <a:lnTo>
                  <a:pt x="39441" y="398605"/>
                </a:lnTo>
                <a:lnTo>
                  <a:pt x="45021" y="401015"/>
                </a:lnTo>
                <a:lnTo>
                  <a:pt x="46644" y="401550"/>
                </a:lnTo>
                <a:lnTo>
                  <a:pt x="49708" y="402484"/>
                </a:lnTo>
                <a:lnTo>
                  <a:pt x="53701" y="402943"/>
                </a:lnTo>
                <a:lnTo>
                  <a:pt x="57459" y="403386"/>
                </a:lnTo>
                <a:lnTo>
                  <a:pt x="58318" y="404540"/>
                </a:lnTo>
                <a:lnTo>
                  <a:pt x="63755" y="401919"/>
                </a:lnTo>
                <a:lnTo>
                  <a:pt x="74345" y="428454"/>
                </a:lnTo>
                <a:lnTo>
                  <a:pt x="77049" y="435699"/>
                </a:lnTo>
                <a:lnTo>
                  <a:pt x="90244" y="436057"/>
                </a:lnTo>
                <a:lnTo>
                  <a:pt x="106836" y="436887"/>
                </a:lnTo>
                <a:lnTo>
                  <a:pt x="113114" y="437085"/>
                </a:lnTo>
                <a:lnTo>
                  <a:pt x="117739" y="437314"/>
                </a:lnTo>
                <a:lnTo>
                  <a:pt x="137384" y="438302"/>
                </a:lnTo>
                <a:lnTo>
                  <a:pt x="137241" y="433076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AE4E5690-510F-4DA3-6997-3873914043CD}"/>
              </a:ext>
            </a:extLst>
          </p:cNvPr>
          <p:cNvSpPr>
            <a:spLocks/>
          </p:cNvSpPr>
          <p:nvPr/>
        </p:nvSpPr>
        <p:spPr>
          <a:xfrm flipV="1">
            <a:off x="8992941" y="1547840"/>
            <a:ext cx="529039" cy="778784"/>
          </a:xfrm>
          <a:custGeom>
            <a:avLst/>
            <a:gdLst>
              <a:gd name="connsiteX0" fmla="*/ 62068 w 360274"/>
              <a:gd name="connsiteY0" fmla="*/ 381654 h 530350"/>
              <a:gd name="connsiteX1" fmla="*/ 64834 w 360274"/>
              <a:gd name="connsiteY1" fmla="*/ 386752 h 530350"/>
              <a:gd name="connsiteX2" fmla="*/ 66608 w 360274"/>
              <a:gd name="connsiteY2" fmla="*/ 390074 h 530350"/>
              <a:gd name="connsiteX3" fmla="*/ 67468 w 360274"/>
              <a:gd name="connsiteY3" fmla="*/ 391300 h 530350"/>
              <a:gd name="connsiteX4" fmla="*/ 69411 w 360274"/>
              <a:gd name="connsiteY4" fmla="*/ 393986 h 530350"/>
              <a:gd name="connsiteX5" fmla="*/ 78521 w 360274"/>
              <a:gd name="connsiteY5" fmla="*/ 406637 h 530350"/>
              <a:gd name="connsiteX6" fmla="*/ 73837 w 360274"/>
              <a:gd name="connsiteY6" fmla="*/ 429562 h 530350"/>
              <a:gd name="connsiteX7" fmla="*/ 70285 w 360274"/>
              <a:gd name="connsiteY7" fmla="*/ 446955 h 530350"/>
              <a:gd name="connsiteX8" fmla="*/ 66568 w 360274"/>
              <a:gd name="connsiteY8" fmla="*/ 465163 h 530350"/>
              <a:gd name="connsiteX9" fmla="*/ 64099 w 360274"/>
              <a:gd name="connsiteY9" fmla="*/ 477167 h 530350"/>
              <a:gd name="connsiteX10" fmla="*/ 57208 w 360274"/>
              <a:gd name="connsiteY10" fmla="*/ 477184 h 530350"/>
              <a:gd name="connsiteX11" fmla="*/ 70498 w 360274"/>
              <a:gd name="connsiteY11" fmla="*/ 493274 h 530350"/>
              <a:gd name="connsiteX12" fmla="*/ 73885 w 360274"/>
              <a:gd name="connsiteY12" fmla="*/ 497340 h 530350"/>
              <a:gd name="connsiteX13" fmla="*/ 77430 w 360274"/>
              <a:gd name="connsiteY13" fmla="*/ 501670 h 530350"/>
              <a:gd name="connsiteX14" fmla="*/ 95756 w 360274"/>
              <a:gd name="connsiteY14" fmla="*/ 518030 h 530350"/>
              <a:gd name="connsiteX15" fmla="*/ 97145 w 360274"/>
              <a:gd name="connsiteY15" fmla="*/ 519269 h 530350"/>
              <a:gd name="connsiteX16" fmla="*/ 105715 w 360274"/>
              <a:gd name="connsiteY16" fmla="*/ 526888 h 530350"/>
              <a:gd name="connsiteX17" fmla="*/ 110060 w 360274"/>
              <a:gd name="connsiteY17" fmla="*/ 530792 h 530350"/>
              <a:gd name="connsiteX18" fmla="*/ 123174 w 360274"/>
              <a:gd name="connsiteY18" fmla="*/ 518508 h 530350"/>
              <a:gd name="connsiteX19" fmla="*/ 167857 w 360274"/>
              <a:gd name="connsiteY19" fmla="*/ 524608 h 530350"/>
              <a:gd name="connsiteX20" fmla="*/ 178371 w 360274"/>
              <a:gd name="connsiteY20" fmla="*/ 526056 h 530350"/>
              <a:gd name="connsiteX21" fmla="*/ 190632 w 360274"/>
              <a:gd name="connsiteY21" fmla="*/ 512852 h 530350"/>
              <a:gd name="connsiteX22" fmla="*/ 196036 w 360274"/>
              <a:gd name="connsiteY22" fmla="*/ 507021 h 530350"/>
              <a:gd name="connsiteX23" fmla="*/ 205568 w 360274"/>
              <a:gd name="connsiteY23" fmla="*/ 500705 h 530350"/>
              <a:gd name="connsiteX24" fmla="*/ 216350 w 360274"/>
              <a:gd name="connsiteY24" fmla="*/ 493583 h 530350"/>
              <a:gd name="connsiteX25" fmla="*/ 233934 w 360274"/>
              <a:gd name="connsiteY25" fmla="*/ 499646 h 530350"/>
              <a:gd name="connsiteX26" fmla="*/ 235653 w 360274"/>
              <a:gd name="connsiteY26" fmla="*/ 499719 h 530350"/>
              <a:gd name="connsiteX27" fmla="*/ 243617 w 360274"/>
              <a:gd name="connsiteY27" fmla="*/ 500067 h 530350"/>
              <a:gd name="connsiteX28" fmla="*/ 249241 w 360274"/>
              <a:gd name="connsiteY28" fmla="*/ 500350 h 530350"/>
              <a:gd name="connsiteX29" fmla="*/ 276270 w 360274"/>
              <a:gd name="connsiteY29" fmla="*/ 501634 h 530350"/>
              <a:gd name="connsiteX30" fmla="*/ 277445 w 360274"/>
              <a:gd name="connsiteY30" fmla="*/ 502073 h 530350"/>
              <a:gd name="connsiteX31" fmla="*/ 296055 w 360274"/>
              <a:gd name="connsiteY31" fmla="*/ 509210 h 530350"/>
              <a:gd name="connsiteX32" fmla="*/ 301995 w 360274"/>
              <a:gd name="connsiteY32" fmla="*/ 511203 h 530350"/>
              <a:gd name="connsiteX33" fmla="*/ 337619 w 360274"/>
              <a:gd name="connsiteY33" fmla="*/ 525099 h 530350"/>
              <a:gd name="connsiteX34" fmla="*/ 337762 w 360274"/>
              <a:gd name="connsiteY34" fmla="*/ 525137 h 530350"/>
              <a:gd name="connsiteX35" fmla="*/ 340073 w 360274"/>
              <a:gd name="connsiteY35" fmla="*/ 513177 h 530350"/>
              <a:gd name="connsiteX36" fmla="*/ 345094 w 360274"/>
              <a:gd name="connsiteY36" fmla="*/ 506024 h 530350"/>
              <a:gd name="connsiteX37" fmla="*/ 346523 w 360274"/>
              <a:gd name="connsiteY37" fmla="*/ 504722 h 530350"/>
              <a:gd name="connsiteX38" fmla="*/ 347442 w 360274"/>
              <a:gd name="connsiteY38" fmla="*/ 503996 h 530350"/>
              <a:gd name="connsiteX39" fmla="*/ 352573 w 360274"/>
              <a:gd name="connsiteY39" fmla="*/ 503263 h 530350"/>
              <a:gd name="connsiteX40" fmla="*/ 354862 w 360274"/>
              <a:gd name="connsiteY40" fmla="*/ 501671 h 530350"/>
              <a:gd name="connsiteX41" fmla="*/ 356074 w 360274"/>
              <a:gd name="connsiteY41" fmla="*/ 499337 h 530350"/>
              <a:gd name="connsiteX42" fmla="*/ 355843 w 360274"/>
              <a:gd name="connsiteY42" fmla="*/ 495769 h 530350"/>
              <a:gd name="connsiteX43" fmla="*/ 360486 w 360274"/>
              <a:gd name="connsiteY43" fmla="*/ 474715 h 530350"/>
              <a:gd name="connsiteX44" fmla="*/ 359759 w 360274"/>
              <a:gd name="connsiteY44" fmla="*/ 465785 h 530350"/>
              <a:gd name="connsiteX45" fmla="*/ 355843 w 360274"/>
              <a:gd name="connsiteY45" fmla="*/ 452126 h 530350"/>
              <a:gd name="connsiteX46" fmla="*/ 351942 w 360274"/>
              <a:gd name="connsiteY46" fmla="*/ 452855 h 530350"/>
              <a:gd name="connsiteX47" fmla="*/ 343177 w 360274"/>
              <a:gd name="connsiteY47" fmla="*/ 452192 h 530350"/>
              <a:gd name="connsiteX48" fmla="*/ 333556 w 360274"/>
              <a:gd name="connsiteY48" fmla="*/ 447272 h 530350"/>
              <a:gd name="connsiteX49" fmla="*/ 321460 w 360274"/>
              <a:gd name="connsiteY49" fmla="*/ 440738 h 530350"/>
              <a:gd name="connsiteX50" fmla="*/ 318099 w 360274"/>
              <a:gd name="connsiteY50" fmla="*/ 438501 h 530350"/>
              <a:gd name="connsiteX51" fmla="*/ 281560 w 360274"/>
              <a:gd name="connsiteY51" fmla="*/ 420856 h 530350"/>
              <a:gd name="connsiteX52" fmla="*/ 272475 w 360274"/>
              <a:gd name="connsiteY52" fmla="*/ 418448 h 530350"/>
              <a:gd name="connsiteX53" fmla="*/ 232241 w 360274"/>
              <a:gd name="connsiteY53" fmla="*/ 396217 h 530350"/>
              <a:gd name="connsiteX54" fmla="*/ 225930 w 360274"/>
              <a:gd name="connsiteY54" fmla="*/ 391399 h 530350"/>
              <a:gd name="connsiteX55" fmla="*/ 215369 w 360274"/>
              <a:gd name="connsiteY55" fmla="*/ 386342 h 530350"/>
              <a:gd name="connsiteX56" fmla="*/ 207721 w 360274"/>
              <a:gd name="connsiteY56" fmla="*/ 381847 h 530350"/>
              <a:gd name="connsiteX57" fmla="*/ 205032 w 360274"/>
              <a:gd name="connsiteY57" fmla="*/ 380182 h 530350"/>
              <a:gd name="connsiteX58" fmla="*/ 198126 w 360274"/>
              <a:gd name="connsiteY58" fmla="*/ 376195 h 530350"/>
              <a:gd name="connsiteX59" fmla="*/ 195026 w 360274"/>
              <a:gd name="connsiteY59" fmla="*/ 374435 h 530350"/>
              <a:gd name="connsiteX60" fmla="*/ 191205 w 360274"/>
              <a:gd name="connsiteY60" fmla="*/ 370707 h 530350"/>
              <a:gd name="connsiteX61" fmla="*/ 189405 w 360274"/>
              <a:gd name="connsiteY61" fmla="*/ 365333 h 530350"/>
              <a:gd name="connsiteX62" fmla="*/ 188693 w 360274"/>
              <a:gd name="connsiteY62" fmla="*/ 360111 h 530350"/>
              <a:gd name="connsiteX63" fmla="*/ 189152 w 360274"/>
              <a:gd name="connsiteY63" fmla="*/ 357947 h 530350"/>
              <a:gd name="connsiteX64" fmla="*/ 189967 w 360274"/>
              <a:gd name="connsiteY64" fmla="*/ 354052 h 530350"/>
              <a:gd name="connsiteX65" fmla="*/ 190008 w 360274"/>
              <a:gd name="connsiteY65" fmla="*/ 353879 h 530350"/>
              <a:gd name="connsiteX66" fmla="*/ 192322 w 360274"/>
              <a:gd name="connsiteY66" fmla="*/ 342887 h 530350"/>
              <a:gd name="connsiteX67" fmla="*/ 192520 w 360274"/>
              <a:gd name="connsiteY67" fmla="*/ 341964 h 530350"/>
              <a:gd name="connsiteX68" fmla="*/ 197289 w 360274"/>
              <a:gd name="connsiteY68" fmla="*/ 319262 h 530350"/>
              <a:gd name="connsiteX69" fmla="*/ 199360 w 360274"/>
              <a:gd name="connsiteY69" fmla="*/ 309514 h 530350"/>
              <a:gd name="connsiteX70" fmla="*/ 199460 w 360274"/>
              <a:gd name="connsiteY70" fmla="*/ 309401 h 530350"/>
              <a:gd name="connsiteX71" fmla="*/ 204059 w 360274"/>
              <a:gd name="connsiteY71" fmla="*/ 305491 h 530350"/>
              <a:gd name="connsiteX72" fmla="*/ 206924 w 360274"/>
              <a:gd name="connsiteY72" fmla="*/ 302745 h 530350"/>
              <a:gd name="connsiteX73" fmla="*/ 210619 w 360274"/>
              <a:gd name="connsiteY73" fmla="*/ 299594 h 530350"/>
              <a:gd name="connsiteX74" fmla="*/ 227517 w 360274"/>
              <a:gd name="connsiteY74" fmla="*/ 283263 h 530350"/>
              <a:gd name="connsiteX75" fmla="*/ 245630 w 360274"/>
              <a:gd name="connsiteY75" fmla="*/ 266311 h 530350"/>
              <a:gd name="connsiteX76" fmla="*/ 247809 w 360274"/>
              <a:gd name="connsiteY76" fmla="*/ 264284 h 530350"/>
              <a:gd name="connsiteX77" fmla="*/ 252228 w 360274"/>
              <a:gd name="connsiteY77" fmla="*/ 260147 h 530350"/>
              <a:gd name="connsiteX78" fmla="*/ 261025 w 360274"/>
              <a:gd name="connsiteY78" fmla="*/ 251852 h 530350"/>
              <a:gd name="connsiteX79" fmla="*/ 292921 w 360274"/>
              <a:gd name="connsiteY79" fmla="*/ 222161 h 530350"/>
              <a:gd name="connsiteX80" fmla="*/ 279811 w 360274"/>
              <a:gd name="connsiteY80" fmla="*/ 203024 h 530350"/>
              <a:gd name="connsiteX81" fmla="*/ 274745 w 360274"/>
              <a:gd name="connsiteY81" fmla="*/ 195604 h 530350"/>
              <a:gd name="connsiteX82" fmla="*/ 263755 w 360274"/>
              <a:gd name="connsiteY82" fmla="*/ 179582 h 530350"/>
              <a:gd name="connsiteX83" fmla="*/ 262028 w 360274"/>
              <a:gd name="connsiteY83" fmla="*/ 177064 h 530350"/>
              <a:gd name="connsiteX84" fmla="*/ 258729 w 360274"/>
              <a:gd name="connsiteY84" fmla="*/ 172009 h 530350"/>
              <a:gd name="connsiteX85" fmla="*/ 253587 w 360274"/>
              <a:gd name="connsiteY85" fmla="*/ 164494 h 530350"/>
              <a:gd name="connsiteX86" fmla="*/ 252580 w 360274"/>
              <a:gd name="connsiteY86" fmla="*/ 163957 h 530350"/>
              <a:gd name="connsiteX87" fmla="*/ 247768 w 360274"/>
              <a:gd name="connsiteY87" fmla="*/ 160820 h 530350"/>
              <a:gd name="connsiteX88" fmla="*/ 232909 w 360274"/>
              <a:gd name="connsiteY88" fmla="*/ 160392 h 530350"/>
              <a:gd name="connsiteX89" fmla="*/ 219968 w 360274"/>
              <a:gd name="connsiteY89" fmla="*/ 160019 h 530350"/>
              <a:gd name="connsiteX90" fmla="*/ 218568 w 360274"/>
              <a:gd name="connsiteY90" fmla="*/ 157993 h 530350"/>
              <a:gd name="connsiteX91" fmla="*/ 220078 w 360274"/>
              <a:gd name="connsiteY91" fmla="*/ 152591 h 530350"/>
              <a:gd name="connsiteX92" fmla="*/ 221481 w 360274"/>
              <a:gd name="connsiteY92" fmla="*/ 147620 h 530350"/>
              <a:gd name="connsiteX93" fmla="*/ 207831 w 360274"/>
              <a:gd name="connsiteY93" fmla="*/ 137238 h 530350"/>
              <a:gd name="connsiteX94" fmla="*/ 207464 w 360274"/>
              <a:gd name="connsiteY94" fmla="*/ 137167 h 530350"/>
              <a:gd name="connsiteX95" fmla="*/ 204000 w 360274"/>
              <a:gd name="connsiteY95" fmla="*/ 136557 h 530350"/>
              <a:gd name="connsiteX96" fmla="*/ 216471 w 360274"/>
              <a:gd name="connsiteY96" fmla="*/ 126160 h 530350"/>
              <a:gd name="connsiteX97" fmla="*/ 224655 w 360274"/>
              <a:gd name="connsiteY97" fmla="*/ 115690 h 530350"/>
              <a:gd name="connsiteX98" fmla="*/ 226092 w 360274"/>
              <a:gd name="connsiteY98" fmla="*/ 113827 h 530350"/>
              <a:gd name="connsiteX99" fmla="*/ 230073 w 360274"/>
              <a:gd name="connsiteY99" fmla="*/ 108753 h 530350"/>
              <a:gd name="connsiteX100" fmla="*/ 225423 w 360274"/>
              <a:gd name="connsiteY100" fmla="*/ 106371 h 530350"/>
              <a:gd name="connsiteX101" fmla="*/ 219531 w 360274"/>
              <a:gd name="connsiteY101" fmla="*/ 103399 h 530350"/>
              <a:gd name="connsiteX102" fmla="*/ 213984 w 360274"/>
              <a:gd name="connsiteY102" fmla="*/ 100588 h 530350"/>
              <a:gd name="connsiteX103" fmla="*/ 209087 w 360274"/>
              <a:gd name="connsiteY103" fmla="*/ 98100 h 530350"/>
              <a:gd name="connsiteX104" fmla="*/ 205697 w 360274"/>
              <a:gd name="connsiteY104" fmla="*/ 97346 h 530350"/>
              <a:gd name="connsiteX105" fmla="*/ 189464 w 360274"/>
              <a:gd name="connsiteY105" fmla="*/ 93727 h 530350"/>
              <a:gd name="connsiteX106" fmla="*/ 187242 w 360274"/>
              <a:gd name="connsiteY106" fmla="*/ 93194 h 530350"/>
              <a:gd name="connsiteX107" fmla="*/ 184726 w 360274"/>
              <a:gd name="connsiteY107" fmla="*/ 92658 h 530350"/>
              <a:gd name="connsiteX108" fmla="*/ 177471 w 360274"/>
              <a:gd name="connsiteY108" fmla="*/ 91026 h 530350"/>
              <a:gd name="connsiteX109" fmla="*/ 173985 w 360274"/>
              <a:gd name="connsiteY109" fmla="*/ 82431 h 530350"/>
              <a:gd name="connsiteX110" fmla="*/ 169397 w 360274"/>
              <a:gd name="connsiteY110" fmla="*/ 71139 h 530350"/>
              <a:gd name="connsiteX111" fmla="*/ 168471 w 360274"/>
              <a:gd name="connsiteY111" fmla="*/ 62441 h 530350"/>
              <a:gd name="connsiteX112" fmla="*/ 167924 w 360274"/>
              <a:gd name="connsiteY112" fmla="*/ 57465 h 530350"/>
              <a:gd name="connsiteX113" fmla="*/ 164599 w 360274"/>
              <a:gd name="connsiteY113" fmla="*/ 27708 h 530350"/>
              <a:gd name="connsiteX114" fmla="*/ 164452 w 360274"/>
              <a:gd name="connsiteY114" fmla="*/ 26312 h 530350"/>
              <a:gd name="connsiteX115" fmla="*/ 156973 w 360274"/>
              <a:gd name="connsiteY115" fmla="*/ 27609 h 530350"/>
              <a:gd name="connsiteX116" fmla="*/ 152646 w 360274"/>
              <a:gd name="connsiteY116" fmla="*/ 27539 h 530350"/>
              <a:gd name="connsiteX117" fmla="*/ 140931 w 360274"/>
              <a:gd name="connsiteY117" fmla="*/ 27399 h 530350"/>
              <a:gd name="connsiteX118" fmla="*/ 135454 w 360274"/>
              <a:gd name="connsiteY118" fmla="*/ 24070 h 530350"/>
              <a:gd name="connsiteX119" fmla="*/ 130304 w 360274"/>
              <a:gd name="connsiteY119" fmla="*/ 23192 h 530350"/>
              <a:gd name="connsiteX120" fmla="*/ 128857 w 360274"/>
              <a:gd name="connsiteY120" fmla="*/ 23078 h 530350"/>
              <a:gd name="connsiteX121" fmla="*/ 121492 w 360274"/>
              <a:gd name="connsiteY121" fmla="*/ 22512 h 530350"/>
              <a:gd name="connsiteX122" fmla="*/ 118483 w 360274"/>
              <a:gd name="connsiteY122" fmla="*/ 19216 h 530350"/>
              <a:gd name="connsiteX123" fmla="*/ 108205 w 360274"/>
              <a:gd name="connsiteY123" fmla="*/ 10389 h 530350"/>
              <a:gd name="connsiteX124" fmla="*/ 108055 w 360274"/>
              <a:gd name="connsiteY124" fmla="*/ 5458 h 530350"/>
              <a:gd name="connsiteX125" fmla="*/ 106310 w 360274"/>
              <a:gd name="connsiteY125" fmla="*/ 3404 h 530350"/>
              <a:gd name="connsiteX126" fmla="*/ 104789 w 360274"/>
              <a:gd name="connsiteY126" fmla="*/ 887 h 530350"/>
              <a:gd name="connsiteX127" fmla="*/ 101696 w 360274"/>
              <a:gd name="connsiteY127" fmla="*/ 787 h 530350"/>
              <a:gd name="connsiteX128" fmla="*/ 94779 w 360274"/>
              <a:gd name="connsiteY128" fmla="*/ 442 h 530350"/>
              <a:gd name="connsiteX129" fmla="*/ 89879 w 360274"/>
              <a:gd name="connsiteY129" fmla="*/ 1544 h 530350"/>
              <a:gd name="connsiteX130" fmla="*/ 88545 w 360274"/>
              <a:gd name="connsiteY130" fmla="*/ 3330 h 530350"/>
              <a:gd name="connsiteX131" fmla="*/ 85357 w 360274"/>
              <a:gd name="connsiteY131" fmla="*/ 2860 h 530350"/>
              <a:gd name="connsiteX132" fmla="*/ 84439 w 360274"/>
              <a:gd name="connsiteY132" fmla="*/ 3113 h 530350"/>
              <a:gd name="connsiteX133" fmla="*/ 83994 w 360274"/>
              <a:gd name="connsiteY133" fmla="*/ 3543 h 530350"/>
              <a:gd name="connsiteX134" fmla="*/ 86154 w 360274"/>
              <a:gd name="connsiteY134" fmla="*/ 6986 h 530350"/>
              <a:gd name="connsiteX135" fmla="*/ 81772 w 360274"/>
              <a:gd name="connsiteY135" fmla="*/ 8941 h 530350"/>
              <a:gd name="connsiteX136" fmla="*/ 79678 w 360274"/>
              <a:gd name="connsiteY136" fmla="*/ 11591 h 530350"/>
              <a:gd name="connsiteX137" fmla="*/ 71244 w 360274"/>
              <a:gd name="connsiteY137" fmla="*/ 7868 h 530350"/>
              <a:gd name="connsiteX138" fmla="*/ 71056 w 360274"/>
              <a:gd name="connsiteY138" fmla="*/ 8996 h 530350"/>
              <a:gd name="connsiteX139" fmla="*/ 68092 w 360274"/>
              <a:gd name="connsiteY139" fmla="*/ 8541 h 530350"/>
              <a:gd name="connsiteX140" fmla="*/ 65293 w 360274"/>
              <a:gd name="connsiteY140" fmla="*/ 10555 h 530350"/>
              <a:gd name="connsiteX141" fmla="*/ 66828 w 360274"/>
              <a:gd name="connsiteY141" fmla="*/ 19146 h 530350"/>
              <a:gd name="connsiteX142" fmla="*/ 59684 w 360274"/>
              <a:gd name="connsiteY142" fmla="*/ 24526 h 530350"/>
              <a:gd name="connsiteX143" fmla="*/ 45582 w 360274"/>
              <a:gd name="connsiteY143" fmla="*/ 33514 h 530350"/>
              <a:gd name="connsiteX144" fmla="*/ 41927 w 360274"/>
              <a:gd name="connsiteY144" fmla="*/ 35884 h 530350"/>
              <a:gd name="connsiteX145" fmla="*/ 37283 w 360274"/>
              <a:gd name="connsiteY145" fmla="*/ 42892 h 530350"/>
              <a:gd name="connsiteX146" fmla="*/ 30594 w 360274"/>
              <a:gd name="connsiteY146" fmla="*/ 53243 h 530350"/>
              <a:gd name="connsiteX147" fmla="*/ 26491 w 360274"/>
              <a:gd name="connsiteY147" fmla="*/ 59508 h 530350"/>
              <a:gd name="connsiteX148" fmla="*/ 26293 w 360274"/>
              <a:gd name="connsiteY148" fmla="*/ 59799 h 530350"/>
              <a:gd name="connsiteX149" fmla="*/ 12947 w 360274"/>
              <a:gd name="connsiteY149" fmla="*/ 80101 h 530350"/>
              <a:gd name="connsiteX150" fmla="*/ 12988 w 360274"/>
              <a:gd name="connsiteY150" fmla="*/ 80127 h 530350"/>
              <a:gd name="connsiteX151" fmla="*/ 17774 w 360274"/>
              <a:gd name="connsiteY151" fmla="*/ 83882 h 530350"/>
              <a:gd name="connsiteX152" fmla="*/ 29426 w 360274"/>
              <a:gd name="connsiteY152" fmla="*/ 93205 h 530350"/>
              <a:gd name="connsiteX153" fmla="*/ 29904 w 360274"/>
              <a:gd name="connsiteY153" fmla="*/ 109763 h 530350"/>
              <a:gd name="connsiteX154" fmla="*/ 25154 w 360274"/>
              <a:gd name="connsiteY154" fmla="*/ 109477 h 530350"/>
              <a:gd name="connsiteX155" fmla="*/ 20283 w 360274"/>
              <a:gd name="connsiteY155" fmla="*/ 118130 h 530350"/>
              <a:gd name="connsiteX156" fmla="*/ 212 w 360274"/>
              <a:gd name="connsiteY156" fmla="*/ 117373 h 530350"/>
              <a:gd name="connsiteX157" fmla="*/ 252 w 360274"/>
              <a:gd name="connsiteY157" fmla="*/ 124362 h 530350"/>
              <a:gd name="connsiteX158" fmla="*/ 263 w 360274"/>
              <a:gd name="connsiteY158" fmla="*/ 126074 h 530350"/>
              <a:gd name="connsiteX159" fmla="*/ 300 w 360274"/>
              <a:gd name="connsiteY159" fmla="*/ 132542 h 530350"/>
              <a:gd name="connsiteX160" fmla="*/ 381 w 360274"/>
              <a:gd name="connsiteY160" fmla="*/ 146263 h 530350"/>
              <a:gd name="connsiteX161" fmla="*/ 461 w 360274"/>
              <a:gd name="connsiteY161" fmla="*/ 159578 h 530350"/>
              <a:gd name="connsiteX162" fmla="*/ 505 w 360274"/>
              <a:gd name="connsiteY162" fmla="*/ 166714 h 530350"/>
              <a:gd name="connsiteX163" fmla="*/ 524 w 360274"/>
              <a:gd name="connsiteY163" fmla="*/ 169934 h 530350"/>
              <a:gd name="connsiteX164" fmla="*/ 553 w 360274"/>
              <a:gd name="connsiteY164" fmla="*/ 175012 h 530350"/>
              <a:gd name="connsiteX165" fmla="*/ 568 w 360274"/>
              <a:gd name="connsiteY165" fmla="*/ 177593 h 530350"/>
              <a:gd name="connsiteX166" fmla="*/ 597 w 360274"/>
              <a:gd name="connsiteY166" fmla="*/ 182381 h 530350"/>
              <a:gd name="connsiteX167" fmla="*/ 608 w 360274"/>
              <a:gd name="connsiteY167" fmla="*/ 183976 h 530350"/>
              <a:gd name="connsiteX168" fmla="*/ 4344 w 360274"/>
              <a:gd name="connsiteY168" fmla="*/ 190918 h 530350"/>
              <a:gd name="connsiteX169" fmla="*/ 5821 w 360274"/>
              <a:gd name="connsiteY169" fmla="*/ 193725 h 530350"/>
              <a:gd name="connsiteX170" fmla="*/ 10148 w 360274"/>
              <a:gd name="connsiteY170" fmla="*/ 201771 h 530350"/>
              <a:gd name="connsiteX171" fmla="*/ 16408 w 360274"/>
              <a:gd name="connsiteY171" fmla="*/ 213442 h 530350"/>
              <a:gd name="connsiteX172" fmla="*/ 22531 w 360274"/>
              <a:gd name="connsiteY172" fmla="*/ 217402 h 530350"/>
              <a:gd name="connsiteX173" fmla="*/ 38510 w 360274"/>
              <a:gd name="connsiteY173" fmla="*/ 227844 h 530350"/>
              <a:gd name="connsiteX174" fmla="*/ 49538 w 360274"/>
              <a:gd name="connsiteY174" fmla="*/ 235039 h 530350"/>
              <a:gd name="connsiteX175" fmla="*/ 52546 w 360274"/>
              <a:gd name="connsiteY175" fmla="*/ 236994 h 530350"/>
              <a:gd name="connsiteX176" fmla="*/ 64709 w 360274"/>
              <a:gd name="connsiteY176" fmla="*/ 244923 h 530350"/>
              <a:gd name="connsiteX177" fmla="*/ 72103 w 360274"/>
              <a:gd name="connsiteY177" fmla="*/ 252029 h 530350"/>
              <a:gd name="connsiteX178" fmla="*/ 76835 w 360274"/>
              <a:gd name="connsiteY178" fmla="*/ 257148 h 530350"/>
              <a:gd name="connsiteX179" fmla="*/ 77455 w 360274"/>
              <a:gd name="connsiteY179" fmla="*/ 257792 h 530350"/>
              <a:gd name="connsiteX180" fmla="*/ 89155 w 360274"/>
              <a:gd name="connsiteY180" fmla="*/ 270595 h 530350"/>
              <a:gd name="connsiteX181" fmla="*/ 97700 w 360274"/>
              <a:gd name="connsiteY181" fmla="*/ 279785 h 530350"/>
              <a:gd name="connsiteX182" fmla="*/ 63710 w 360274"/>
              <a:gd name="connsiteY182" fmla="*/ 339482 h 530350"/>
              <a:gd name="connsiteX183" fmla="*/ 57178 w 360274"/>
              <a:gd name="connsiteY183" fmla="*/ 350969 h 530350"/>
              <a:gd name="connsiteX184" fmla="*/ 51205 w 360274"/>
              <a:gd name="connsiteY184" fmla="*/ 361450 h 530350"/>
              <a:gd name="connsiteX185" fmla="*/ 52554 w 360274"/>
              <a:gd name="connsiteY185" fmla="*/ 363953 h 530350"/>
              <a:gd name="connsiteX186" fmla="*/ 62068 w 360274"/>
              <a:gd name="connsiteY186" fmla="*/ 381654 h 53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360274" h="530350">
                <a:moveTo>
                  <a:pt x="62068" y="381654"/>
                </a:moveTo>
                <a:lnTo>
                  <a:pt x="64834" y="386752"/>
                </a:lnTo>
                <a:lnTo>
                  <a:pt x="66608" y="390074"/>
                </a:lnTo>
                <a:lnTo>
                  <a:pt x="67468" y="391300"/>
                </a:lnTo>
                <a:lnTo>
                  <a:pt x="69411" y="393986"/>
                </a:lnTo>
                <a:lnTo>
                  <a:pt x="78521" y="406637"/>
                </a:lnTo>
                <a:lnTo>
                  <a:pt x="73837" y="429562"/>
                </a:lnTo>
                <a:lnTo>
                  <a:pt x="70285" y="446955"/>
                </a:lnTo>
                <a:lnTo>
                  <a:pt x="66568" y="465163"/>
                </a:lnTo>
                <a:lnTo>
                  <a:pt x="64099" y="477167"/>
                </a:lnTo>
                <a:lnTo>
                  <a:pt x="57208" y="477184"/>
                </a:lnTo>
                <a:lnTo>
                  <a:pt x="70498" y="493274"/>
                </a:lnTo>
                <a:lnTo>
                  <a:pt x="73885" y="497340"/>
                </a:lnTo>
                <a:lnTo>
                  <a:pt x="77430" y="501670"/>
                </a:lnTo>
                <a:lnTo>
                  <a:pt x="95756" y="518030"/>
                </a:lnTo>
                <a:lnTo>
                  <a:pt x="97145" y="519269"/>
                </a:lnTo>
                <a:lnTo>
                  <a:pt x="105715" y="526888"/>
                </a:lnTo>
                <a:lnTo>
                  <a:pt x="110060" y="530792"/>
                </a:lnTo>
                <a:lnTo>
                  <a:pt x="123174" y="518508"/>
                </a:lnTo>
                <a:lnTo>
                  <a:pt x="167857" y="524608"/>
                </a:lnTo>
                <a:lnTo>
                  <a:pt x="178371" y="526056"/>
                </a:lnTo>
                <a:lnTo>
                  <a:pt x="190632" y="512852"/>
                </a:lnTo>
                <a:lnTo>
                  <a:pt x="196036" y="507021"/>
                </a:lnTo>
                <a:lnTo>
                  <a:pt x="205568" y="500705"/>
                </a:lnTo>
                <a:lnTo>
                  <a:pt x="216350" y="493583"/>
                </a:lnTo>
                <a:lnTo>
                  <a:pt x="233934" y="499646"/>
                </a:lnTo>
                <a:lnTo>
                  <a:pt x="235653" y="499719"/>
                </a:lnTo>
                <a:lnTo>
                  <a:pt x="243617" y="500067"/>
                </a:lnTo>
                <a:lnTo>
                  <a:pt x="249241" y="500350"/>
                </a:lnTo>
                <a:lnTo>
                  <a:pt x="276270" y="501634"/>
                </a:lnTo>
                <a:lnTo>
                  <a:pt x="277445" y="502073"/>
                </a:lnTo>
                <a:lnTo>
                  <a:pt x="296055" y="509210"/>
                </a:lnTo>
                <a:lnTo>
                  <a:pt x="301995" y="511203"/>
                </a:lnTo>
                <a:lnTo>
                  <a:pt x="337619" y="525099"/>
                </a:lnTo>
                <a:lnTo>
                  <a:pt x="337762" y="525137"/>
                </a:lnTo>
                <a:lnTo>
                  <a:pt x="340073" y="513177"/>
                </a:lnTo>
                <a:lnTo>
                  <a:pt x="345094" y="506024"/>
                </a:lnTo>
                <a:lnTo>
                  <a:pt x="346523" y="504722"/>
                </a:lnTo>
                <a:lnTo>
                  <a:pt x="347442" y="503996"/>
                </a:lnTo>
                <a:lnTo>
                  <a:pt x="352573" y="503263"/>
                </a:lnTo>
                <a:lnTo>
                  <a:pt x="354862" y="501671"/>
                </a:lnTo>
                <a:lnTo>
                  <a:pt x="356074" y="499337"/>
                </a:lnTo>
                <a:lnTo>
                  <a:pt x="355843" y="495769"/>
                </a:lnTo>
                <a:lnTo>
                  <a:pt x="360486" y="474715"/>
                </a:lnTo>
                <a:lnTo>
                  <a:pt x="359759" y="465785"/>
                </a:lnTo>
                <a:lnTo>
                  <a:pt x="355843" y="452126"/>
                </a:lnTo>
                <a:lnTo>
                  <a:pt x="351942" y="452855"/>
                </a:lnTo>
                <a:lnTo>
                  <a:pt x="343177" y="452192"/>
                </a:lnTo>
                <a:lnTo>
                  <a:pt x="333556" y="447272"/>
                </a:lnTo>
                <a:lnTo>
                  <a:pt x="321460" y="440738"/>
                </a:lnTo>
                <a:lnTo>
                  <a:pt x="318099" y="438501"/>
                </a:lnTo>
                <a:lnTo>
                  <a:pt x="281560" y="420856"/>
                </a:lnTo>
                <a:lnTo>
                  <a:pt x="272475" y="418448"/>
                </a:lnTo>
                <a:lnTo>
                  <a:pt x="232241" y="396217"/>
                </a:lnTo>
                <a:lnTo>
                  <a:pt x="225930" y="391399"/>
                </a:lnTo>
                <a:lnTo>
                  <a:pt x="215369" y="386342"/>
                </a:lnTo>
                <a:lnTo>
                  <a:pt x="207721" y="381847"/>
                </a:lnTo>
                <a:lnTo>
                  <a:pt x="205032" y="380182"/>
                </a:lnTo>
                <a:lnTo>
                  <a:pt x="198126" y="376195"/>
                </a:lnTo>
                <a:lnTo>
                  <a:pt x="195026" y="374435"/>
                </a:lnTo>
                <a:lnTo>
                  <a:pt x="191205" y="370707"/>
                </a:lnTo>
                <a:lnTo>
                  <a:pt x="189405" y="365333"/>
                </a:lnTo>
                <a:lnTo>
                  <a:pt x="188693" y="360111"/>
                </a:lnTo>
                <a:lnTo>
                  <a:pt x="189152" y="357947"/>
                </a:lnTo>
                <a:lnTo>
                  <a:pt x="189967" y="354052"/>
                </a:lnTo>
                <a:lnTo>
                  <a:pt x="190008" y="353879"/>
                </a:lnTo>
                <a:lnTo>
                  <a:pt x="192322" y="342887"/>
                </a:lnTo>
                <a:lnTo>
                  <a:pt x="192520" y="341964"/>
                </a:lnTo>
                <a:lnTo>
                  <a:pt x="197289" y="319262"/>
                </a:lnTo>
                <a:lnTo>
                  <a:pt x="199360" y="309514"/>
                </a:lnTo>
                <a:lnTo>
                  <a:pt x="199460" y="309401"/>
                </a:lnTo>
                <a:lnTo>
                  <a:pt x="204059" y="305491"/>
                </a:lnTo>
                <a:lnTo>
                  <a:pt x="206924" y="302745"/>
                </a:lnTo>
                <a:lnTo>
                  <a:pt x="210619" y="299594"/>
                </a:lnTo>
                <a:lnTo>
                  <a:pt x="227517" y="283263"/>
                </a:lnTo>
                <a:lnTo>
                  <a:pt x="245630" y="266311"/>
                </a:lnTo>
                <a:lnTo>
                  <a:pt x="247809" y="264284"/>
                </a:lnTo>
                <a:lnTo>
                  <a:pt x="252228" y="260147"/>
                </a:lnTo>
                <a:lnTo>
                  <a:pt x="261025" y="251852"/>
                </a:lnTo>
                <a:lnTo>
                  <a:pt x="292921" y="222161"/>
                </a:lnTo>
                <a:lnTo>
                  <a:pt x="279811" y="203024"/>
                </a:lnTo>
                <a:lnTo>
                  <a:pt x="274745" y="195604"/>
                </a:lnTo>
                <a:lnTo>
                  <a:pt x="263755" y="179582"/>
                </a:lnTo>
                <a:lnTo>
                  <a:pt x="262028" y="177064"/>
                </a:lnTo>
                <a:lnTo>
                  <a:pt x="258729" y="172009"/>
                </a:lnTo>
                <a:lnTo>
                  <a:pt x="253587" y="164494"/>
                </a:lnTo>
                <a:lnTo>
                  <a:pt x="252580" y="163957"/>
                </a:lnTo>
                <a:lnTo>
                  <a:pt x="247768" y="160820"/>
                </a:lnTo>
                <a:lnTo>
                  <a:pt x="232909" y="160392"/>
                </a:lnTo>
                <a:lnTo>
                  <a:pt x="219968" y="160019"/>
                </a:lnTo>
                <a:lnTo>
                  <a:pt x="218568" y="157993"/>
                </a:lnTo>
                <a:lnTo>
                  <a:pt x="220078" y="152591"/>
                </a:lnTo>
                <a:lnTo>
                  <a:pt x="221481" y="147620"/>
                </a:lnTo>
                <a:lnTo>
                  <a:pt x="207831" y="137238"/>
                </a:lnTo>
                <a:lnTo>
                  <a:pt x="207464" y="137167"/>
                </a:lnTo>
                <a:lnTo>
                  <a:pt x="204000" y="136557"/>
                </a:lnTo>
                <a:lnTo>
                  <a:pt x="216471" y="126160"/>
                </a:lnTo>
                <a:lnTo>
                  <a:pt x="224655" y="115690"/>
                </a:lnTo>
                <a:lnTo>
                  <a:pt x="226092" y="113827"/>
                </a:lnTo>
                <a:lnTo>
                  <a:pt x="230073" y="108753"/>
                </a:lnTo>
                <a:lnTo>
                  <a:pt x="225423" y="106371"/>
                </a:lnTo>
                <a:lnTo>
                  <a:pt x="219531" y="103399"/>
                </a:lnTo>
                <a:lnTo>
                  <a:pt x="213984" y="100588"/>
                </a:lnTo>
                <a:lnTo>
                  <a:pt x="209087" y="98100"/>
                </a:lnTo>
                <a:lnTo>
                  <a:pt x="205697" y="97346"/>
                </a:lnTo>
                <a:lnTo>
                  <a:pt x="189464" y="93727"/>
                </a:lnTo>
                <a:lnTo>
                  <a:pt x="187242" y="93194"/>
                </a:lnTo>
                <a:lnTo>
                  <a:pt x="184726" y="92658"/>
                </a:lnTo>
                <a:lnTo>
                  <a:pt x="177471" y="91026"/>
                </a:lnTo>
                <a:lnTo>
                  <a:pt x="173985" y="82431"/>
                </a:lnTo>
                <a:lnTo>
                  <a:pt x="169397" y="71139"/>
                </a:lnTo>
                <a:lnTo>
                  <a:pt x="168471" y="62441"/>
                </a:lnTo>
                <a:lnTo>
                  <a:pt x="167924" y="57465"/>
                </a:lnTo>
                <a:lnTo>
                  <a:pt x="164599" y="27708"/>
                </a:lnTo>
                <a:lnTo>
                  <a:pt x="164452" y="26312"/>
                </a:lnTo>
                <a:lnTo>
                  <a:pt x="156973" y="27609"/>
                </a:lnTo>
                <a:lnTo>
                  <a:pt x="152646" y="27539"/>
                </a:lnTo>
                <a:lnTo>
                  <a:pt x="140931" y="27399"/>
                </a:lnTo>
                <a:lnTo>
                  <a:pt x="135454" y="24070"/>
                </a:lnTo>
                <a:lnTo>
                  <a:pt x="130304" y="23192"/>
                </a:lnTo>
                <a:lnTo>
                  <a:pt x="128857" y="23078"/>
                </a:lnTo>
                <a:lnTo>
                  <a:pt x="121492" y="22512"/>
                </a:lnTo>
                <a:lnTo>
                  <a:pt x="118483" y="19216"/>
                </a:lnTo>
                <a:lnTo>
                  <a:pt x="108205" y="10389"/>
                </a:lnTo>
                <a:lnTo>
                  <a:pt x="108055" y="5458"/>
                </a:lnTo>
                <a:lnTo>
                  <a:pt x="106310" y="3404"/>
                </a:lnTo>
                <a:lnTo>
                  <a:pt x="104789" y="887"/>
                </a:lnTo>
                <a:lnTo>
                  <a:pt x="101696" y="787"/>
                </a:lnTo>
                <a:lnTo>
                  <a:pt x="94779" y="442"/>
                </a:lnTo>
                <a:lnTo>
                  <a:pt x="89879" y="1544"/>
                </a:lnTo>
                <a:lnTo>
                  <a:pt x="88545" y="3330"/>
                </a:lnTo>
                <a:lnTo>
                  <a:pt x="85357" y="2860"/>
                </a:lnTo>
                <a:lnTo>
                  <a:pt x="84439" y="3113"/>
                </a:lnTo>
                <a:lnTo>
                  <a:pt x="83994" y="3543"/>
                </a:lnTo>
                <a:lnTo>
                  <a:pt x="86154" y="6986"/>
                </a:lnTo>
                <a:lnTo>
                  <a:pt x="81772" y="8941"/>
                </a:lnTo>
                <a:lnTo>
                  <a:pt x="79678" y="11591"/>
                </a:lnTo>
                <a:lnTo>
                  <a:pt x="71244" y="7868"/>
                </a:lnTo>
                <a:lnTo>
                  <a:pt x="71056" y="8996"/>
                </a:lnTo>
                <a:lnTo>
                  <a:pt x="68092" y="8541"/>
                </a:lnTo>
                <a:lnTo>
                  <a:pt x="65293" y="10555"/>
                </a:lnTo>
                <a:lnTo>
                  <a:pt x="66828" y="19146"/>
                </a:lnTo>
                <a:lnTo>
                  <a:pt x="59684" y="24526"/>
                </a:lnTo>
                <a:lnTo>
                  <a:pt x="45582" y="33514"/>
                </a:lnTo>
                <a:lnTo>
                  <a:pt x="41927" y="35884"/>
                </a:lnTo>
                <a:lnTo>
                  <a:pt x="37283" y="42892"/>
                </a:lnTo>
                <a:lnTo>
                  <a:pt x="30594" y="53243"/>
                </a:lnTo>
                <a:lnTo>
                  <a:pt x="26491" y="59508"/>
                </a:lnTo>
                <a:lnTo>
                  <a:pt x="26293" y="59799"/>
                </a:lnTo>
                <a:lnTo>
                  <a:pt x="12947" y="80101"/>
                </a:lnTo>
                <a:lnTo>
                  <a:pt x="12988" y="80127"/>
                </a:lnTo>
                <a:lnTo>
                  <a:pt x="17774" y="83882"/>
                </a:lnTo>
                <a:lnTo>
                  <a:pt x="29426" y="93205"/>
                </a:lnTo>
                <a:lnTo>
                  <a:pt x="29904" y="109763"/>
                </a:lnTo>
                <a:lnTo>
                  <a:pt x="25154" y="109477"/>
                </a:lnTo>
                <a:lnTo>
                  <a:pt x="20283" y="118130"/>
                </a:lnTo>
                <a:lnTo>
                  <a:pt x="212" y="117373"/>
                </a:lnTo>
                <a:lnTo>
                  <a:pt x="252" y="124362"/>
                </a:lnTo>
                <a:lnTo>
                  <a:pt x="263" y="126074"/>
                </a:lnTo>
                <a:lnTo>
                  <a:pt x="300" y="132542"/>
                </a:lnTo>
                <a:lnTo>
                  <a:pt x="381" y="146263"/>
                </a:lnTo>
                <a:lnTo>
                  <a:pt x="461" y="159578"/>
                </a:lnTo>
                <a:lnTo>
                  <a:pt x="505" y="166714"/>
                </a:lnTo>
                <a:lnTo>
                  <a:pt x="524" y="169934"/>
                </a:lnTo>
                <a:lnTo>
                  <a:pt x="553" y="175012"/>
                </a:lnTo>
                <a:lnTo>
                  <a:pt x="568" y="177593"/>
                </a:lnTo>
                <a:lnTo>
                  <a:pt x="597" y="182381"/>
                </a:lnTo>
                <a:lnTo>
                  <a:pt x="608" y="183976"/>
                </a:lnTo>
                <a:lnTo>
                  <a:pt x="4344" y="190918"/>
                </a:lnTo>
                <a:lnTo>
                  <a:pt x="5821" y="193725"/>
                </a:lnTo>
                <a:lnTo>
                  <a:pt x="10148" y="201771"/>
                </a:lnTo>
                <a:lnTo>
                  <a:pt x="16408" y="213442"/>
                </a:lnTo>
                <a:lnTo>
                  <a:pt x="22531" y="217402"/>
                </a:lnTo>
                <a:lnTo>
                  <a:pt x="38510" y="227844"/>
                </a:lnTo>
                <a:lnTo>
                  <a:pt x="49538" y="235039"/>
                </a:lnTo>
                <a:lnTo>
                  <a:pt x="52546" y="236994"/>
                </a:lnTo>
                <a:lnTo>
                  <a:pt x="64709" y="244923"/>
                </a:lnTo>
                <a:lnTo>
                  <a:pt x="72103" y="252029"/>
                </a:lnTo>
                <a:lnTo>
                  <a:pt x="76835" y="257148"/>
                </a:lnTo>
                <a:lnTo>
                  <a:pt x="77455" y="257792"/>
                </a:lnTo>
                <a:lnTo>
                  <a:pt x="89155" y="270595"/>
                </a:lnTo>
                <a:lnTo>
                  <a:pt x="97700" y="279785"/>
                </a:lnTo>
                <a:lnTo>
                  <a:pt x="63710" y="339482"/>
                </a:lnTo>
                <a:lnTo>
                  <a:pt x="57178" y="350969"/>
                </a:lnTo>
                <a:lnTo>
                  <a:pt x="51205" y="361450"/>
                </a:lnTo>
                <a:lnTo>
                  <a:pt x="52554" y="363953"/>
                </a:lnTo>
                <a:lnTo>
                  <a:pt x="62068" y="381654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BC91706-70FA-DBC0-0007-FEF9069F67D0}"/>
              </a:ext>
            </a:extLst>
          </p:cNvPr>
          <p:cNvSpPr>
            <a:spLocks/>
          </p:cNvSpPr>
          <p:nvPr/>
        </p:nvSpPr>
        <p:spPr>
          <a:xfrm flipV="1">
            <a:off x="8720387" y="1051333"/>
            <a:ext cx="768532" cy="575408"/>
          </a:xfrm>
          <a:custGeom>
            <a:avLst/>
            <a:gdLst>
              <a:gd name="connsiteX0" fmla="*/ 317679 w 523368"/>
              <a:gd name="connsiteY0" fmla="*/ 311149 h 391851"/>
              <a:gd name="connsiteX1" fmla="*/ 319938 w 523368"/>
              <a:gd name="connsiteY1" fmla="*/ 310533 h 391851"/>
              <a:gd name="connsiteX2" fmla="*/ 324662 w 523368"/>
              <a:gd name="connsiteY2" fmla="*/ 309221 h 391851"/>
              <a:gd name="connsiteX3" fmla="*/ 333364 w 523368"/>
              <a:gd name="connsiteY3" fmla="*/ 306767 h 391851"/>
              <a:gd name="connsiteX4" fmla="*/ 334547 w 523368"/>
              <a:gd name="connsiteY4" fmla="*/ 310925 h 391851"/>
              <a:gd name="connsiteX5" fmla="*/ 339341 w 523368"/>
              <a:gd name="connsiteY5" fmla="*/ 327850 h 391851"/>
              <a:gd name="connsiteX6" fmla="*/ 343191 w 523368"/>
              <a:gd name="connsiteY6" fmla="*/ 331765 h 391851"/>
              <a:gd name="connsiteX7" fmla="*/ 356202 w 523368"/>
              <a:gd name="connsiteY7" fmla="*/ 344944 h 391851"/>
              <a:gd name="connsiteX8" fmla="*/ 369639 w 523368"/>
              <a:gd name="connsiteY8" fmla="*/ 358557 h 391851"/>
              <a:gd name="connsiteX9" fmla="*/ 374488 w 523368"/>
              <a:gd name="connsiteY9" fmla="*/ 363496 h 391851"/>
              <a:gd name="connsiteX10" fmla="*/ 385108 w 523368"/>
              <a:gd name="connsiteY10" fmla="*/ 374241 h 391851"/>
              <a:gd name="connsiteX11" fmla="*/ 386088 w 523368"/>
              <a:gd name="connsiteY11" fmla="*/ 375267 h 391851"/>
              <a:gd name="connsiteX12" fmla="*/ 389148 w 523368"/>
              <a:gd name="connsiteY12" fmla="*/ 378352 h 391851"/>
              <a:gd name="connsiteX13" fmla="*/ 393498 w 523368"/>
              <a:gd name="connsiteY13" fmla="*/ 378526 h 391851"/>
              <a:gd name="connsiteX14" fmla="*/ 398178 w 523368"/>
              <a:gd name="connsiteY14" fmla="*/ 378718 h 391851"/>
              <a:gd name="connsiteX15" fmla="*/ 421419 w 523368"/>
              <a:gd name="connsiteY15" fmla="*/ 379749 h 391851"/>
              <a:gd name="connsiteX16" fmla="*/ 431932 w 523368"/>
              <a:gd name="connsiteY16" fmla="*/ 380256 h 391851"/>
              <a:gd name="connsiteX17" fmla="*/ 437949 w 523368"/>
              <a:gd name="connsiteY17" fmla="*/ 380558 h 391851"/>
              <a:gd name="connsiteX18" fmla="*/ 443316 w 523368"/>
              <a:gd name="connsiteY18" fmla="*/ 380833 h 391851"/>
              <a:gd name="connsiteX19" fmla="*/ 443966 w 523368"/>
              <a:gd name="connsiteY19" fmla="*/ 380866 h 391851"/>
              <a:gd name="connsiteX20" fmla="*/ 479481 w 523368"/>
              <a:gd name="connsiteY20" fmla="*/ 356669 h 391851"/>
              <a:gd name="connsiteX21" fmla="*/ 479113 w 523368"/>
              <a:gd name="connsiteY21" fmla="*/ 335196 h 391851"/>
              <a:gd name="connsiteX22" fmla="*/ 478911 w 523368"/>
              <a:gd name="connsiteY22" fmla="*/ 321708 h 391851"/>
              <a:gd name="connsiteX23" fmla="*/ 478683 w 523368"/>
              <a:gd name="connsiteY23" fmla="*/ 304232 h 391851"/>
              <a:gd name="connsiteX24" fmla="*/ 477166 w 523368"/>
              <a:gd name="connsiteY24" fmla="*/ 292093 h 391851"/>
              <a:gd name="connsiteX25" fmla="*/ 477930 w 523368"/>
              <a:gd name="connsiteY25" fmla="*/ 282970 h 391851"/>
              <a:gd name="connsiteX26" fmla="*/ 478232 w 523368"/>
              <a:gd name="connsiteY26" fmla="*/ 279350 h 391851"/>
              <a:gd name="connsiteX27" fmla="*/ 478669 w 523368"/>
              <a:gd name="connsiteY27" fmla="*/ 271372 h 391851"/>
              <a:gd name="connsiteX28" fmla="*/ 482203 w 523368"/>
              <a:gd name="connsiteY28" fmla="*/ 261771 h 391851"/>
              <a:gd name="connsiteX29" fmla="*/ 483231 w 523368"/>
              <a:gd name="connsiteY29" fmla="*/ 259562 h 391851"/>
              <a:gd name="connsiteX30" fmla="*/ 482860 w 523368"/>
              <a:gd name="connsiteY30" fmla="*/ 253952 h 391851"/>
              <a:gd name="connsiteX31" fmla="*/ 485281 w 523368"/>
              <a:gd name="connsiteY31" fmla="*/ 249904 h 391851"/>
              <a:gd name="connsiteX32" fmla="*/ 486901 w 523368"/>
              <a:gd name="connsiteY32" fmla="*/ 235681 h 391851"/>
              <a:gd name="connsiteX33" fmla="*/ 491636 w 523368"/>
              <a:gd name="connsiteY33" fmla="*/ 222372 h 391851"/>
              <a:gd name="connsiteX34" fmla="*/ 492786 w 523368"/>
              <a:gd name="connsiteY34" fmla="*/ 220347 h 391851"/>
              <a:gd name="connsiteX35" fmla="*/ 493671 w 523368"/>
              <a:gd name="connsiteY35" fmla="*/ 217810 h 391851"/>
              <a:gd name="connsiteX36" fmla="*/ 493623 w 523368"/>
              <a:gd name="connsiteY36" fmla="*/ 211782 h 391851"/>
              <a:gd name="connsiteX37" fmla="*/ 492216 w 523368"/>
              <a:gd name="connsiteY37" fmla="*/ 201421 h 391851"/>
              <a:gd name="connsiteX38" fmla="*/ 489520 w 523368"/>
              <a:gd name="connsiteY38" fmla="*/ 200095 h 391851"/>
              <a:gd name="connsiteX39" fmla="*/ 480013 w 523368"/>
              <a:gd name="connsiteY39" fmla="*/ 172240 h 391851"/>
              <a:gd name="connsiteX40" fmla="*/ 484616 w 523368"/>
              <a:gd name="connsiteY40" fmla="*/ 162961 h 391851"/>
              <a:gd name="connsiteX41" fmla="*/ 484880 w 523368"/>
              <a:gd name="connsiteY41" fmla="*/ 162685 h 391851"/>
              <a:gd name="connsiteX42" fmla="*/ 486559 w 523368"/>
              <a:gd name="connsiteY42" fmla="*/ 161124 h 391851"/>
              <a:gd name="connsiteX43" fmla="*/ 487426 w 523368"/>
              <a:gd name="connsiteY43" fmla="*/ 160156 h 391851"/>
              <a:gd name="connsiteX44" fmla="*/ 488341 w 523368"/>
              <a:gd name="connsiteY44" fmla="*/ 159279 h 391851"/>
              <a:gd name="connsiteX45" fmla="*/ 489046 w 523368"/>
              <a:gd name="connsiteY45" fmla="*/ 158680 h 391851"/>
              <a:gd name="connsiteX46" fmla="*/ 490082 w 523368"/>
              <a:gd name="connsiteY46" fmla="*/ 157897 h 391851"/>
              <a:gd name="connsiteX47" fmla="*/ 491518 w 523368"/>
              <a:gd name="connsiteY47" fmla="*/ 157459 h 391851"/>
              <a:gd name="connsiteX48" fmla="*/ 492855 w 523368"/>
              <a:gd name="connsiteY48" fmla="*/ 156956 h 391851"/>
              <a:gd name="connsiteX49" fmla="*/ 493722 w 523368"/>
              <a:gd name="connsiteY49" fmla="*/ 156339 h 391851"/>
              <a:gd name="connsiteX50" fmla="*/ 494622 w 523368"/>
              <a:gd name="connsiteY50" fmla="*/ 155462 h 391851"/>
              <a:gd name="connsiteX51" fmla="*/ 495574 w 523368"/>
              <a:gd name="connsiteY51" fmla="*/ 154588 h 391851"/>
              <a:gd name="connsiteX52" fmla="*/ 496290 w 523368"/>
              <a:gd name="connsiteY52" fmla="*/ 153554 h 391851"/>
              <a:gd name="connsiteX53" fmla="*/ 496937 w 523368"/>
              <a:gd name="connsiteY53" fmla="*/ 152808 h 391851"/>
              <a:gd name="connsiteX54" fmla="*/ 497168 w 523368"/>
              <a:gd name="connsiteY54" fmla="*/ 152240 h 391851"/>
              <a:gd name="connsiteX55" fmla="*/ 497693 w 523368"/>
              <a:gd name="connsiteY55" fmla="*/ 151748 h 391851"/>
              <a:gd name="connsiteX56" fmla="*/ 498237 w 523368"/>
              <a:gd name="connsiteY56" fmla="*/ 150908 h 391851"/>
              <a:gd name="connsiteX57" fmla="*/ 499030 w 523368"/>
              <a:gd name="connsiteY57" fmla="*/ 149821 h 391851"/>
              <a:gd name="connsiteX58" fmla="*/ 499897 w 523368"/>
              <a:gd name="connsiteY58" fmla="*/ 149233 h 391851"/>
              <a:gd name="connsiteX59" fmla="*/ 500918 w 523368"/>
              <a:gd name="connsiteY59" fmla="*/ 148423 h 391851"/>
              <a:gd name="connsiteX60" fmla="*/ 501605 w 523368"/>
              <a:gd name="connsiteY60" fmla="*/ 147330 h 391851"/>
              <a:gd name="connsiteX61" fmla="*/ 502590 w 523368"/>
              <a:gd name="connsiteY61" fmla="*/ 146576 h 391851"/>
              <a:gd name="connsiteX62" fmla="*/ 503523 w 523368"/>
              <a:gd name="connsiteY62" fmla="*/ 146052 h 391851"/>
              <a:gd name="connsiteX63" fmla="*/ 504867 w 523368"/>
              <a:gd name="connsiteY63" fmla="*/ 145524 h 391851"/>
              <a:gd name="connsiteX64" fmla="*/ 505095 w 523368"/>
              <a:gd name="connsiteY64" fmla="*/ 144985 h 391851"/>
              <a:gd name="connsiteX65" fmla="*/ 506190 w 523368"/>
              <a:gd name="connsiteY65" fmla="*/ 144995 h 391851"/>
              <a:gd name="connsiteX66" fmla="*/ 507417 w 523368"/>
              <a:gd name="connsiteY66" fmla="*/ 144373 h 391851"/>
              <a:gd name="connsiteX67" fmla="*/ 508236 w 523368"/>
              <a:gd name="connsiteY67" fmla="*/ 143726 h 391851"/>
              <a:gd name="connsiteX68" fmla="*/ 509327 w 523368"/>
              <a:gd name="connsiteY68" fmla="*/ 143009 h 391851"/>
              <a:gd name="connsiteX69" fmla="*/ 510282 w 523368"/>
              <a:gd name="connsiteY69" fmla="*/ 142167 h 391851"/>
              <a:gd name="connsiteX70" fmla="*/ 511072 w 523368"/>
              <a:gd name="connsiteY70" fmla="*/ 141169 h 391851"/>
              <a:gd name="connsiteX71" fmla="*/ 511641 w 523368"/>
              <a:gd name="connsiteY71" fmla="*/ 140303 h 391851"/>
              <a:gd name="connsiteX72" fmla="*/ 512614 w 523368"/>
              <a:gd name="connsiteY72" fmla="*/ 139492 h 391851"/>
              <a:gd name="connsiteX73" fmla="*/ 512629 w 523368"/>
              <a:gd name="connsiteY73" fmla="*/ 138154 h 391851"/>
              <a:gd name="connsiteX74" fmla="*/ 511917 w 523368"/>
              <a:gd name="connsiteY74" fmla="*/ 137118 h 391851"/>
              <a:gd name="connsiteX75" fmla="*/ 511590 w 523368"/>
              <a:gd name="connsiteY75" fmla="*/ 136108 h 391851"/>
              <a:gd name="connsiteX76" fmla="*/ 511108 w 523368"/>
              <a:gd name="connsiteY76" fmla="*/ 134738 h 391851"/>
              <a:gd name="connsiteX77" fmla="*/ 511277 w 523368"/>
              <a:gd name="connsiteY77" fmla="*/ 133206 h 391851"/>
              <a:gd name="connsiteX78" fmla="*/ 512122 w 523368"/>
              <a:gd name="connsiteY78" fmla="*/ 132240 h 391851"/>
              <a:gd name="connsiteX79" fmla="*/ 512941 w 523368"/>
              <a:gd name="connsiteY79" fmla="*/ 131623 h 391851"/>
              <a:gd name="connsiteX80" fmla="*/ 512820 w 523368"/>
              <a:gd name="connsiteY80" fmla="*/ 130218 h 391851"/>
              <a:gd name="connsiteX81" fmla="*/ 512148 w 523368"/>
              <a:gd name="connsiteY81" fmla="*/ 129040 h 391851"/>
              <a:gd name="connsiteX82" fmla="*/ 511494 w 523368"/>
              <a:gd name="connsiteY82" fmla="*/ 127863 h 391851"/>
              <a:gd name="connsiteX83" fmla="*/ 511006 w 523368"/>
              <a:gd name="connsiteY83" fmla="*/ 126900 h 391851"/>
              <a:gd name="connsiteX84" fmla="*/ 510410 w 523368"/>
              <a:gd name="connsiteY84" fmla="*/ 125640 h 391851"/>
              <a:gd name="connsiteX85" fmla="*/ 509507 w 523368"/>
              <a:gd name="connsiteY85" fmla="*/ 124739 h 391851"/>
              <a:gd name="connsiteX86" fmla="*/ 508298 w 523368"/>
              <a:gd name="connsiteY86" fmla="*/ 124197 h 391851"/>
              <a:gd name="connsiteX87" fmla="*/ 507597 w 523368"/>
              <a:gd name="connsiteY87" fmla="*/ 123455 h 391851"/>
              <a:gd name="connsiteX88" fmla="*/ 507376 w 523368"/>
              <a:gd name="connsiteY88" fmla="*/ 121869 h 391851"/>
              <a:gd name="connsiteX89" fmla="*/ 507170 w 523368"/>
              <a:gd name="connsiteY89" fmla="*/ 120604 h 391851"/>
              <a:gd name="connsiteX90" fmla="*/ 507677 w 523368"/>
              <a:gd name="connsiteY90" fmla="*/ 119355 h 391851"/>
              <a:gd name="connsiteX91" fmla="*/ 508298 w 523368"/>
              <a:gd name="connsiteY91" fmla="*/ 118550 h 391851"/>
              <a:gd name="connsiteX92" fmla="*/ 508633 w 523368"/>
              <a:gd name="connsiteY92" fmla="*/ 117173 h 391851"/>
              <a:gd name="connsiteX93" fmla="*/ 508904 w 523368"/>
              <a:gd name="connsiteY93" fmla="*/ 115706 h 391851"/>
              <a:gd name="connsiteX94" fmla="*/ 509459 w 523368"/>
              <a:gd name="connsiteY94" fmla="*/ 114518 h 391851"/>
              <a:gd name="connsiteX95" fmla="*/ 509705 w 523368"/>
              <a:gd name="connsiteY95" fmla="*/ 113457 h 391851"/>
              <a:gd name="connsiteX96" fmla="*/ 510546 w 523368"/>
              <a:gd name="connsiteY96" fmla="*/ 112520 h 391851"/>
              <a:gd name="connsiteX97" fmla="*/ 511072 w 523368"/>
              <a:gd name="connsiteY97" fmla="*/ 111272 h 391851"/>
              <a:gd name="connsiteX98" fmla="*/ 510693 w 523368"/>
              <a:gd name="connsiteY98" fmla="*/ 109938 h 391851"/>
              <a:gd name="connsiteX99" fmla="*/ 511127 w 523368"/>
              <a:gd name="connsiteY99" fmla="*/ 108976 h 391851"/>
              <a:gd name="connsiteX100" fmla="*/ 511920 w 523368"/>
              <a:gd name="connsiteY100" fmla="*/ 107978 h 391851"/>
              <a:gd name="connsiteX101" fmla="*/ 513136 w 523368"/>
              <a:gd name="connsiteY101" fmla="*/ 107706 h 391851"/>
              <a:gd name="connsiteX102" fmla="*/ 514282 w 523368"/>
              <a:gd name="connsiteY102" fmla="*/ 107080 h 391851"/>
              <a:gd name="connsiteX103" fmla="*/ 515476 w 523368"/>
              <a:gd name="connsiteY103" fmla="*/ 106778 h 391851"/>
              <a:gd name="connsiteX104" fmla="*/ 517048 w 523368"/>
              <a:gd name="connsiteY104" fmla="*/ 106529 h 391851"/>
              <a:gd name="connsiteX105" fmla="*/ 518297 w 523368"/>
              <a:gd name="connsiteY105" fmla="*/ 106260 h 391851"/>
              <a:gd name="connsiteX106" fmla="*/ 519278 w 523368"/>
              <a:gd name="connsiteY106" fmla="*/ 105450 h 391851"/>
              <a:gd name="connsiteX107" fmla="*/ 519715 w 523368"/>
              <a:gd name="connsiteY107" fmla="*/ 104460 h 391851"/>
              <a:gd name="connsiteX108" fmla="*/ 519682 w 523368"/>
              <a:gd name="connsiteY108" fmla="*/ 103613 h 391851"/>
              <a:gd name="connsiteX109" fmla="*/ 519781 w 523368"/>
              <a:gd name="connsiteY109" fmla="*/ 102921 h 391851"/>
              <a:gd name="connsiteX110" fmla="*/ 519436 w 523368"/>
              <a:gd name="connsiteY110" fmla="*/ 101356 h 391851"/>
              <a:gd name="connsiteX111" fmla="*/ 518701 w 523368"/>
              <a:gd name="connsiteY111" fmla="*/ 100260 h 391851"/>
              <a:gd name="connsiteX112" fmla="*/ 519036 w 523368"/>
              <a:gd name="connsiteY112" fmla="*/ 99263 h 391851"/>
              <a:gd name="connsiteX113" fmla="*/ 519711 w 523368"/>
              <a:gd name="connsiteY113" fmla="*/ 98171 h 391851"/>
              <a:gd name="connsiteX114" fmla="*/ 519719 w 523368"/>
              <a:gd name="connsiteY114" fmla="*/ 96716 h 391851"/>
              <a:gd name="connsiteX115" fmla="*/ 518925 w 523368"/>
              <a:gd name="connsiteY115" fmla="*/ 95675 h 391851"/>
              <a:gd name="connsiteX116" fmla="*/ 518492 w 523368"/>
              <a:gd name="connsiteY116" fmla="*/ 94628 h 391851"/>
              <a:gd name="connsiteX117" fmla="*/ 518220 w 523368"/>
              <a:gd name="connsiteY117" fmla="*/ 94145 h 391851"/>
              <a:gd name="connsiteX118" fmla="*/ 523598 w 523368"/>
              <a:gd name="connsiteY118" fmla="*/ 86080 h 391851"/>
              <a:gd name="connsiteX119" fmla="*/ 519480 w 523368"/>
              <a:gd name="connsiteY119" fmla="*/ 69539 h 391851"/>
              <a:gd name="connsiteX120" fmla="*/ 517239 w 523368"/>
              <a:gd name="connsiteY120" fmla="*/ 62089 h 391851"/>
              <a:gd name="connsiteX121" fmla="*/ 516383 w 523368"/>
              <a:gd name="connsiteY121" fmla="*/ 58542 h 391851"/>
              <a:gd name="connsiteX122" fmla="*/ 519950 w 523368"/>
              <a:gd name="connsiteY122" fmla="*/ 53529 h 391851"/>
              <a:gd name="connsiteX123" fmla="*/ 523388 w 523368"/>
              <a:gd name="connsiteY123" fmla="*/ 48365 h 391851"/>
              <a:gd name="connsiteX124" fmla="*/ 523245 w 523368"/>
              <a:gd name="connsiteY124" fmla="*/ 48327 h 391851"/>
              <a:gd name="connsiteX125" fmla="*/ 487621 w 523368"/>
              <a:gd name="connsiteY125" fmla="*/ 34431 h 391851"/>
              <a:gd name="connsiteX126" fmla="*/ 481681 w 523368"/>
              <a:gd name="connsiteY126" fmla="*/ 32438 h 391851"/>
              <a:gd name="connsiteX127" fmla="*/ 463072 w 523368"/>
              <a:gd name="connsiteY127" fmla="*/ 25301 h 391851"/>
              <a:gd name="connsiteX128" fmla="*/ 461896 w 523368"/>
              <a:gd name="connsiteY128" fmla="*/ 24862 h 391851"/>
              <a:gd name="connsiteX129" fmla="*/ 434867 w 523368"/>
              <a:gd name="connsiteY129" fmla="*/ 23578 h 391851"/>
              <a:gd name="connsiteX130" fmla="*/ 429243 w 523368"/>
              <a:gd name="connsiteY130" fmla="*/ 23295 h 391851"/>
              <a:gd name="connsiteX131" fmla="*/ 421280 w 523368"/>
              <a:gd name="connsiteY131" fmla="*/ 22947 h 391851"/>
              <a:gd name="connsiteX132" fmla="*/ 419560 w 523368"/>
              <a:gd name="connsiteY132" fmla="*/ 22874 h 391851"/>
              <a:gd name="connsiteX133" fmla="*/ 401976 w 523368"/>
              <a:gd name="connsiteY133" fmla="*/ 16811 h 391851"/>
              <a:gd name="connsiteX134" fmla="*/ 391195 w 523368"/>
              <a:gd name="connsiteY134" fmla="*/ 23933 h 391851"/>
              <a:gd name="connsiteX135" fmla="*/ 381662 w 523368"/>
              <a:gd name="connsiteY135" fmla="*/ 30249 h 391851"/>
              <a:gd name="connsiteX136" fmla="*/ 376259 w 523368"/>
              <a:gd name="connsiteY136" fmla="*/ 36080 h 391851"/>
              <a:gd name="connsiteX137" fmla="*/ 363997 w 523368"/>
              <a:gd name="connsiteY137" fmla="*/ 49284 h 391851"/>
              <a:gd name="connsiteX138" fmla="*/ 353484 w 523368"/>
              <a:gd name="connsiteY138" fmla="*/ 47836 h 391851"/>
              <a:gd name="connsiteX139" fmla="*/ 308801 w 523368"/>
              <a:gd name="connsiteY139" fmla="*/ 41736 h 391851"/>
              <a:gd name="connsiteX140" fmla="*/ 295687 w 523368"/>
              <a:gd name="connsiteY140" fmla="*/ 54020 h 391851"/>
              <a:gd name="connsiteX141" fmla="*/ 291341 w 523368"/>
              <a:gd name="connsiteY141" fmla="*/ 50116 h 391851"/>
              <a:gd name="connsiteX142" fmla="*/ 282771 w 523368"/>
              <a:gd name="connsiteY142" fmla="*/ 42497 h 391851"/>
              <a:gd name="connsiteX143" fmla="*/ 281382 w 523368"/>
              <a:gd name="connsiteY143" fmla="*/ 41258 h 391851"/>
              <a:gd name="connsiteX144" fmla="*/ 263056 w 523368"/>
              <a:gd name="connsiteY144" fmla="*/ 24898 h 391851"/>
              <a:gd name="connsiteX145" fmla="*/ 259511 w 523368"/>
              <a:gd name="connsiteY145" fmla="*/ 20568 h 391851"/>
              <a:gd name="connsiteX146" fmla="*/ 256124 w 523368"/>
              <a:gd name="connsiteY146" fmla="*/ 16502 h 391851"/>
              <a:gd name="connsiteX147" fmla="*/ 242834 w 523368"/>
              <a:gd name="connsiteY147" fmla="*/ 412 h 391851"/>
              <a:gd name="connsiteX148" fmla="*/ 221356 w 523368"/>
              <a:gd name="connsiteY148" fmla="*/ 317 h 391851"/>
              <a:gd name="connsiteX149" fmla="*/ 213282 w 523368"/>
              <a:gd name="connsiteY149" fmla="*/ 289 h 391851"/>
              <a:gd name="connsiteX150" fmla="*/ 190099 w 523368"/>
              <a:gd name="connsiteY150" fmla="*/ 365 h 391851"/>
              <a:gd name="connsiteX151" fmla="*/ 185860 w 523368"/>
              <a:gd name="connsiteY151" fmla="*/ 391 h 391851"/>
              <a:gd name="connsiteX152" fmla="*/ 162912 w 523368"/>
              <a:gd name="connsiteY152" fmla="*/ 598 h 391851"/>
              <a:gd name="connsiteX153" fmla="*/ 145967 w 523368"/>
              <a:gd name="connsiteY153" fmla="*/ 821 h 391851"/>
              <a:gd name="connsiteX154" fmla="*/ 143509 w 523368"/>
              <a:gd name="connsiteY154" fmla="*/ 15874 h 391851"/>
              <a:gd name="connsiteX155" fmla="*/ 143546 w 523368"/>
              <a:gd name="connsiteY155" fmla="*/ 18284 h 391851"/>
              <a:gd name="connsiteX156" fmla="*/ 143700 w 523368"/>
              <a:gd name="connsiteY156" fmla="*/ 28302 h 391851"/>
              <a:gd name="connsiteX157" fmla="*/ 143950 w 523368"/>
              <a:gd name="connsiteY157" fmla="*/ 44418 h 391851"/>
              <a:gd name="connsiteX158" fmla="*/ 144112 w 523368"/>
              <a:gd name="connsiteY158" fmla="*/ 54871 h 391851"/>
              <a:gd name="connsiteX159" fmla="*/ 144163 w 523368"/>
              <a:gd name="connsiteY159" fmla="*/ 58211 h 391851"/>
              <a:gd name="connsiteX160" fmla="*/ 144171 w 523368"/>
              <a:gd name="connsiteY160" fmla="*/ 58588 h 391851"/>
              <a:gd name="connsiteX161" fmla="*/ 144193 w 523368"/>
              <a:gd name="connsiteY161" fmla="*/ 60099 h 391851"/>
              <a:gd name="connsiteX162" fmla="*/ 142176 w 523368"/>
              <a:gd name="connsiteY162" fmla="*/ 66520 h 391851"/>
              <a:gd name="connsiteX163" fmla="*/ 136537 w 523368"/>
              <a:gd name="connsiteY163" fmla="*/ 84623 h 391851"/>
              <a:gd name="connsiteX164" fmla="*/ 126527 w 523368"/>
              <a:gd name="connsiteY164" fmla="*/ 84488 h 391851"/>
              <a:gd name="connsiteX165" fmla="*/ 88798 w 523368"/>
              <a:gd name="connsiteY165" fmla="*/ 83948 h 391851"/>
              <a:gd name="connsiteX166" fmla="*/ 89136 w 523368"/>
              <a:gd name="connsiteY166" fmla="*/ 96143 h 391851"/>
              <a:gd name="connsiteX167" fmla="*/ 89279 w 523368"/>
              <a:gd name="connsiteY167" fmla="*/ 101369 h 391851"/>
              <a:gd name="connsiteX168" fmla="*/ 69634 w 523368"/>
              <a:gd name="connsiteY168" fmla="*/ 100381 h 391851"/>
              <a:gd name="connsiteX169" fmla="*/ 65009 w 523368"/>
              <a:gd name="connsiteY169" fmla="*/ 100152 h 391851"/>
              <a:gd name="connsiteX170" fmla="*/ 58731 w 523368"/>
              <a:gd name="connsiteY170" fmla="*/ 99954 h 391851"/>
              <a:gd name="connsiteX171" fmla="*/ 42139 w 523368"/>
              <a:gd name="connsiteY171" fmla="*/ 99124 h 391851"/>
              <a:gd name="connsiteX172" fmla="*/ 28944 w 523368"/>
              <a:gd name="connsiteY172" fmla="*/ 98766 h 391851"/>
              <a:gd name="connsiteX173" fmla="*/ 27067 w 523368"/>
              <a:gd name="connsiteY173" fmla="*/ 103407 h 391851"/>
              <a:gd name="connsiteX174" fmla="*/ 28169 w 523368"/>
              <a:gd name="connsiteY174" fmla="*/ 108566 h 391851"/>
              <a:gd name="connsiteX175" fmla="*/ 29616 w 523368"/>
              <a:gd name="connsiteY175" fmla="*/ 115309 h 391851"/>
              <a:gd name="connsiteX176" fmla="*/ 29947 w 523368"/>
              <a:gd name="connsiteY176" fmla="*/ 119075 h 391851"/>
              <a:gd name="connsiteX177" fmla="*/ 29917 w 523368"/>
              <a:gd name="connsiteY177" fmla="*/ 124019 h 391851"/>
              <a:gd name="connsiteX178" fmla="*/ 30546 w 523368"/>
              <a:gd name="connsiteY178" fmla="*/ 129517 h 391851"/>
              <a:gd name="connsiteX179" fmla="*/ 30542 w 523368"/>
              <a:gd name="connsiteY179" fmla="*/ 142454 h 391851"/>
              <a:gd name="connsiteX180" fmla="*/ 30759 w 523368"/>
              <a:gd name="connsiteY180" fmla="*/ 145585 h 391851"/>
              <a:gd name="connsiteX181" fmla="*/ 31155 w 523368"/>
              <a:gd name="connsiteY181" fmla="*/ 148825 h 391851"/>
              <a:gd name="connsiteX182" fmla="*/ 32731 w 523368"/>
              <a:gd name="connsiteY182" fmla="*/ 157338 h 391851"/>
              <a:gd name="connsiteX183" fmla="*/ 39002 w 523368"/>
              <a:gd name="connsiteY183" fmla="*/ 173079 h 391851"/>
              <a:gd name="connsiteX184" fmla="*/ 40930 w 523368"/>
              <a:gd name="connsiteY184" fmla="*/ 177946 h 391851"/>
              <a:gd name="connsiteX185" fmla="*/ 40956 w 523368"/>
              <a:gd name="connsiteY185" fmla="*/ 185416 h 391851"/>
              <a:gd name="connsiteX186" fmla="*/ 41224 w 523368"/>
              <a:gd name="connsiteY186" fmla="*/ 186888 h 391851"/>
              <a:gd name="connsiteX187" fmla="*/ 41511 w 523368"/>
              <a:gd name="connsiteY187" fmla="*/ 189291 h 391851"/>
              <a:gd name="connsiteX188" fmla="*/ 42859 w 523368"/>
              <a:gd name="connsiteY188" fmla="*/ 200198 h 391851"/>
              <a:gd name="connsiteX189" fmla="*/ 42084 w 523368"/>
              <a:gd name="connsiteY189" fmla="*/ 207554 h 391851"/>
              <a:gd name="connsiteX190" fmla="*/ 41628 w 523368"/>
              <a:gd name="connsiteY190" fmla="*/ 209316 h 391851"/>
              <a:gd name="connsiteX191" fmla="*/ 33925 w 523368"/>
              <a:gd name="connsiteY191" fmla="*/ 210377 h 391851"/>
              <a:gd name="connsiteX192" fmla="*/ 31273 w 523368"/>
              <a:gd name="connsiteY192" fmla="*/ 211473 h 391851"/>
              <a:gd name="connsiteX193" fmla="*/ 29396 w 523368"/>
              <a:gd name="connsiteY193" fmla="*/ 213615 h 391851"/>
              <a:gd name="connsiteX194" fmla="*/ 25039 w 523368"/>
              <a:gd name="connsiteY194" fmla="*/ 215048 h 391851"/>
              <a:gd name="connsiteX195" fmla="*/ 26913 w 523368"/>
              <a:gd name="connsiteY195" fmla="*/ 220261 h 391851"/>
              <a:gd name="connsiteX196" fmla="*/ 24573 w 523368"/>
              <a:gd name="connsiteY196" fmla="*/ 224837 h 391851"/>
              <a:gd name="connsiteX197" fmla="*/ 21898 w 523368"/>
              <a:gd name="connsiteY197" fmla="*/ 228384 h 391851"/>
              <a:gd name="connsiteX198" fmla="*/ 19055 w 523368"/>
              <a:gd name="connsiteY198" fmla="*/ 230747 h 391851"/>
              <a:gd name="connsiteX199" fmla="*/ 14441 w 523368"/>
              <a:gd name="connsiteY199" fmla="*/ 231824 h 391851"/>
              <a:gd name="connsiteX200" fmla="*/ 8476 w 523368"/>
              <a:gd name="connsiteY200" fmla="*/ 235790 h 391851"/>
              <a:gd name="connsiteX201" fmla="*/ 6316 w 523368"/>
              <a:gd name="connsiteY201" fmla="*/ 238101 h 391851"/>
              <a:gd name="connsiteX202" fmla="*/ 229 w 523368"/>
              <a:gd name="connsiteY202" fmla="*/ 249501 h 391851"/>
              <a:gd name="connsiteX203" fmla="*/ 431 w 523368"/>
              <a:gd name="connsiteY203" fmla="*/ 253680 h 391851"/>
              <a:gd name="connsiteX204" fmla="*/ 574 w 523368"/>
              <a:gd name="connsiteY204" fmla="*/ 256610 h 391851"/>
              <a:gd name="connsiteX205" fmla="*/ 619 w 523368"/>
              <a:gd name="connsiteY205" fmla="*/ 257510 h 391851"/>
              <a:gd name="connsiteX206" fmla="*/ 861 w 523368"/>
              <a:gd name="connsiteY206" fmla="*/ 262443 h 391851"/>
              <a:gd name="connsiteX207" fmla="*/ 1081 w 523368"/>
              <a:gd name="connsiteY207" fmla="*/ 266911 h 391851"/>
              <a:gd name="connsiteX208" fmla="*/ 1327 w 523368"/>
              <a:gd name="connsiteY208" fmla="*/ 271960 h 391851"/>
              <a:gd name="connsiteX209" fmla="*/ 1552 w 523368"/>
              <a:gd name="connsiteY209" fmla="*/ 276487 h 391851"/>
              <a:gd name="connsiteX210" fmla="*/ 1934 w 523368"/>
              <a:gd name="connsiteY210" fmla="*/ 284321 h 391851"/>
              <a:gd name="connsiteX211" fmla="*/ 2874 w 523368"/>
              <a:gd name="connsiteY211" fmla="*/ 303473 h 391851"/>
              <a:gd name="connsiteX212" fmla="*/ 3219 w 523368"/>
              <a:gd name="connsiteY212" fmla="*/ 310437 h 391851"/>
              <a:gd name="connsiteX213" fmla="*/ 4505 w 523368"/>
              <a:gd name="connsiteY213" fmla="*/ 336552 h 391851"/>
              <a:gd name="connsiteX214" fmla="*/ 5365 w 523368"/>
              <a:gd name="connsiteY214" fmla="*/ 353961 h 391851"/>
              <a:gd name="connsiteX215" fmla="*/ 6874 w 523368"/>
              <a:gd name="connsiteY215" fmla="*/ 384427 h 391851"/>
              <a:gd name="connsiteX216" fmla="*/ 7091 w 523368"/>
              <a:gd name="connsiteY216" fmla="*/ 388782 h 391851"/>
              <a:gd name="connsiteX217" fmla="*/ 14012 w 523368"/>
              <a:gd name="connsiteY217" fmla="*/ 388451 h 391851"/>
              <a:gd name="connsiteX218" fmla="*/ 16499 w 523368"/>
              <a:gd name="connsiteY218" fmla="*/ 388333 h 391851"/>
              <a:gd name="connsiteX219" fmla="*/ 26259 w 523368"/>
              <a:gd name="connsiteY219" fmla="*/ 387892 h 391851"/>
              <a:gd name="connsiteX220" fmla="*/ 46433 w 523368"/>
              <a:gd name="connsiteY220" fmla="*/ 387047 h 391851"/>
              <a:gd name="connsiteX221" fmla="*/ 52141 w 523368"/>
              <a:gd name="connsiteY221" fmla="*/ 386827 h 391851"/>
              <a:gd name="connsiteX222" fmla="*/ 59367 w 523368"/>
              <a:gd name="connsiteY222" fmla="*/ 386558 h 391851"/>
              <a:gd name="connsiteX223" fmla="*/ 62056 w 523368"/>
              <a:gd name="connsiteY223" fmla="*/ 386459 h 391851"/>
              <a:gd name="connsiteX224" fmla="*/ 74409 w 523368"/>
              <a:gd name="connsiteY224" fmla="*/ 386033 h 391851"/>
              <a:gd name="connsiteX225" fmla="*/ 74909 w 523368"/>
              <a:gd name="connsiteY225" fmla="*/ 386018 h 391851"/>
              <a:gd name="connsiteX226" fmla="*/ 75611 w 523368"/>
              <a:gd name="connsiteY226" fmla="*/ 385996 h 391851"/>
              <a:gd name="connsiteX227" fmla="*/ 76478 w 523368"/>
              <a:gd name="connsiteY227" fmla="*/ 385967 h 391851"/>
              <a:gd name="connsiteX228" fmla="*/ 79016 w 523368"/>
              <a:gd name="connsiteY228" fmla="*/ 385886 h 391851"/>
              <a:gd name="connsiteX229" fmla="*/ 79468 w 523368"/>
              <a:gd name="connsiteY229" fmla="*/ 385871 h 391851"/>
              <a:gd name="connsiteX230" fmla="*/ 80133 w 523368"/>
              <a:gd name="connsiteY230" fmla="*/ 385849 h 391851"/>
              <a:gd name="connsiteX231" fmla="*/ 80518 w 523368"/>
              <a:gd name="connsiteY231" fmla="*/ 385838 h 391851"/>
              <a:gd name="connsiteX232" fmla="*/ 85779 w 523368"/>
              <a:gd name="connsiteY232" fmla="*/ 385673 h 391851"/>
              <a:gd name="connsiteX233" fmla="*/ 86745 w 523368"/>
              <a:gd name="connsiteY233" fmla="*/ 385643 h 391851"/>
              <a:gd name="connsiteX234" fmla="*/ 89768 w 523368"/>
              <a:gd name="connsiteY234" fmla="*/ 385555 h 391851"/>
              <a:gd name="connsiteX235" fmla="*/ 94440 w 523368"/>
              <a:gd name="connsiteY235" fmla="*/ 385419 h 391851"/>
              <a:gd name="connsiteX236" fmla="*/ 97214 w 523368"/>
              <a:gd name="connsiteY236" fmla="*/ 385342 h 391851"/>
              <a:gd name="connsiteX237" fmla="*/ 101629 w 523368"/>
              <a:gd name="connsiteY237" fmla="*/ 386760 h 391851"/>
              <a:gd name="connsiteX238" fmla="*/ 103903 w 523368"/>
              <a:gd name="connsiteY238" fmla="*/ 387484 h 391851"/>
              <a:gd name="connsiteX239" fmla="*/ 111327 w 523368"/>
              <a:gd name="connsiteY239" fmla="*/ 389855 h 391851"/>
              <a:gd name="connsiteX240" fmla="*/ 117417 w 523368"/>
              <a:gd name="connsiteY240" fmla="*/ 391802 h 391851"/>
              <a:gd name="connsiteX241" fmla="*/ 120940 w 523368"/>
              <a:gd name="connsiteY241" fmla="*/ 391982 h 391851"/>
              <a:gd name="connsiteX242" fmla="*/ 122376 w 523368"/>
              <a:gd name="connsiteY242" fmla="*/ 391427 h 391851"/>
              <a:gd name="connsiteX243" fmla="*/ 124345 w 523368"/>
              <a:gd name="connsiteY243" fmla="*/ 392140 h 391851"/>
              <a:gd name="connsiteX244" fmla="*/ 124882 w 523368"/>
              <a:gd name="connsiteY244" fmla="*/ 391460 h 391851"/>
              <a:gd name="connsiteX245" fmla="*/ 126814 w 523368"/>
              <a:gd name="connsiteY245" fmla="*/ 388980 h 391851"/>
              <a:gd name="connsiteX246" fmla="*/ 128195 w 523368"/>
              <a:gd name="connsiteY246" fmla="*/ 387179 h 391851"/>
              <a:gd name="connsiteX247" fmla="*/ 130928 w 523368"/>
              <a:gd name="connsiteY247" fmla="*/ 383666 h 391851"/>
              <a:gd name="connsiteX248" fmla="*/ 137125 w 523368"/>
              <a:gd name="connsiteY248" fmla="*/ 375703 h 391851"/>
              <a:gd name="connsiteX249" fmla="*/ 144090 w 523368"/>
              <a:gd name="connsiteY249" fmla="*/ 373808 h 391851"/>
              <a:gd name="connsiteX250" fmla="*/ 157285 w 523368"/>
              <a:gd name="connsiteY250" fmla="*/ 372443 h 391851"/>
              <a:gd name="connsiteX251" fmla="*/ 158357 w 523368"/>
              <a:gd name="connsiteY251" fmla="*/ 373619 h 391851"/>
              <a:gd name="connsiteX252" fmla="*/ 168841 w 523368"/>
              <a:gd name="connsiteY252" fmla="*/ 369161 h 391851"/>
              <a:gd name="connsiteX253" fmla="*/ 170703 w 523368"/>
              <a:gd name="connsiteY253" fmla="*/ 369577 h 391851"/>
              <a:gd name="connsiteX254" fmla="*/ 171273 w 523368"/>
              <a:gd name="connsiteY254" fmla="*/ 366405 h 391851"/>
              <a:gd name="connsiteX255" fmla="*/ 174197 w 523368"/>
              <a:gd name="connsiteY255" fmla="*/ 366897 h 391851"/>
              <a:gd name="connsiteX256" fmla="*/ 176346 w 523368"/>
              <a:gd name="connsiteY256" fmla="*/ 363507 h 391851"/>
              <a:gd name="connsiteX257" fmla="*/ 188292 w 523368"/>
              <a:gd name="connsiteY257" fmla="*/ 368087 h 391851"/>
              <a:gd name="connsiteX258" fmla="*/ 201696 w 523368"/>
              <a:gd name="connsiteY258" fmla="*/ 365230 h 391851"/>
              <a:gd name="connsiteX259" fmla="*/ 202401 w 523368"/>
              <a:gd name="connsiteY259" fmla="*/ 365343 h 391851"/>
              <a:gd name="connsiteX260" fmla="*/ 202452 w 523368"/>
              <a:gd name="connsiteY260" fmla="*/ 365372 h 391851"/>
              <a:gd name="connsiteX261" fmla="*/ 208576 w 523368"/>
              <a:gd name="connsiteY261" fmla="*/ 366576 h 391851"/>
              <a:gd name="connsiteX262" fmla="*/ 210673 w 523368"/>
              <a:gd name="connsiteY262" fmla="*/ 367007 h 391851"/>
              <a:gd name="connsiteX263" fmla="*/ 211026 w 523368"/>
              <a:gd name="connsiteY263" fmla="*/ 367065 h 391851"/>
              <a:gd name="connsiteX264" fmla="*/ 215148 w 523368"/>
              <a:gd name="connsiteY264" fmla="*/ 363662 h 391851"/>
              <a:gd name="connsiteX265" fmla="*/ 217466 w 523368"/>
              <a:gd name="connsiteY265" fmla="*/ 361774 h 391851"/>
              <a:gd name="connsiteX266" fmla="*/ 220709 w 523368"/>
              <a:gd name="connsiteY266" fmla="*/ 359103 h 391851"/>
              <a:gd name="connsiteX267" fmla="*/ 226543 w 523368"/>
              <a:gd name="connsiteY267" fmla="*/ 357165 h 391851"/>
              <a:gd name="connsiteX268" fmla="*/ 227553 w 523368"/>
              <a:gd name="connsiteY268" fmla="*/ 356819 h 391851"/>
              <a:gd name="connsiteX269" fmla="*/ 229555 w 523368"/>
              <a:gd name="connsiteY269" fmla="*/ 355923 h 391851"/>
              <a:gd name="connsiteX270" fmla="*/ 234033 w 523368"/>
              <a:gd name="connsiteY270" fmla="*/ 353963 h 391851"/>
              <a:gd name="connsiteX271" fmla="*/ 237658 w 523368"/>
              <a:gd name="connsiteY271" fmla="*/ 352352 h 391851"/>
              <a:gd name="connsiteX272" fmla="*/ 239781 w 523368"/>
              <a:gd name="connsiteY272" fmla="*/ 351461 h 391851"/>
              <a:gd name="connsiteX273" fmla="*/ 247786 w 523368"/>
              <a:gd name="connsiteY273" fmla="*/ 348053 h 391851"/>
              <a:gd name="connsiteX274" fmla="*/ 252840 w 523368"/>
              <a:gd name="connsiteY274" fmla="*/ 347946 h 391851"/>
              <a:gd name="connsiteX275" fmla="*/ 257895 w 523368"/>
              <a:gd name="connsiteY275" fmla="*/ 347844 h 391851"/>
              <a:gd name="connsiteX276" fmla="*/ 269077 w 523368"/>
              <a:gd name="connsiteY276" fmla="*/ 342588 h 391851"/>
              <a:gd name="connsiteX277" fmla="*/ 271108 w 523368"/>
              <a:gd name="connsiteY277" fmla="*/ 341886 h 391851"/>
              <a:gd name="connsiteX278" fmla="*/ 274590 w 523368"/>
              <a:gd name="connsiteY278" fmla="*/ 340013 h 391851"/>
              <a:gd name="connsiteX279" fmla="*/ 277224 w 523368"/>
              <a:gd name="connsiteY279" fmla="*/ 338770 h 391851"/>
              <a:gd name="connsiteX280" fmla="*/ 279777 w 523368"/>
              <a:gd name="connsiteY280" fmla="*/ 336220 h 391851"/>
              <a:gd name="connsiteX281" fmla="*/ 286889 w 523368"/>
              <a:gd name="connsiteY281" fmla="*/ 332172 h 391851"/>
              <a:gd name="connsiteX282" fmla="*/ 289471 w 523368"/>
              <a:gd name="connsiteY282" fmla="*/ 330412 h 391851"/>
              <a:gd name="connsiteX283" fmla="*/ 291095 w 523368"/>
              <a:gd name="connsiteY283" fmla="*/ 329306 h 391851"/>
              <a:gd name="connsiteX284" fmla="*/ 296135 w 523368"/>
              <a:gd name="connsiteY284" fmla="*/ 325878 h 391851"/>
              <a:gd name="connsiteX285" fmla="*/ 306699 w 523368"/>
              <a:gd name="connsiteY285" fmla="*/ 318642 h 391851"/>
              <a:gd name="connsiteX286" fmla="*/ 309987 w 523368"/>
              <a:gd name="connsiteY286" fmla="*/ 316415 h 391851"/>
              <a:gd name="connsiteX287" fmla="*/ 317679 w 523368"/>
              <a:gd name="connsiteY287" fmla="*/ 311149 h 39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</a:cxnLst>
            <a:rect l="l" t="t" r="r" b="b"/>
            <a:pathLst>
              <a:path w="523368" h="391851">
                <a:moveTo>
                  <a:pt x="317679" y="311149"/>
                </a:moveTo>
                <a:lnTo>
                  <a:pt x="319938" y="310533"/>
                </a:lnTo>
                <a:lnTo>
                  <a:pt x="324662" y="309221"/>
                </a:lnTo>
                <a:lnTo>
                  <a:pt x="333364" y="306767"/>
                </a:lnTo>
                <a:lnTo>
                  <a:pt x="334547" y="310925"/>
                </a:lnTo>
                <a:lnTo>
                  <a:pt x="339341" y="327850"/>
                </a:lnTo>
                <a:lnTo>
                  <a:pt x="343191" y="331765"/>
                </a:lnTo>
                <a:lnTo>
                  <a:pt x="356202" y="344944"/>
                </a:lnTo>
                <a:lnTo>
                  <a:pt x="369639" y="358557"/>
                </a:lnTo>
                <a:lnTo>
                  <a:pt x="374488" y="363496"/>
                </a:lnTo>
                <a:lnTo>
                  <a:pt x="385108" y="374241"/>
                </a:lnTo>
                <a:lnTo>
                  <a:pt x="386088" y="375267"/>
                </a:lnTo>
                <a:lnTo>
                  <a:pt x="389148" y="378352"/>
                </a:lnTo>
                <a:lnTo>
                  <a:pt x="393498" y="378526"/>
                </a:lnTo>
                <a:lnTo>
                  <a:pt x="398178" y="378718"/>
                </a:lnTo>
                <a:lnTo>
                  <a:pt x="421419" y="379749"/>
                </a:lnTo>
                <a:lnTo>
                  <a:pt x="431932" y="380256"/>
                </a:lnTo>
                <a:lnTo>
                  <a:pt x="437949" y="380558"/>
                </a:lnTo>
                <a:lnTo>
                  <a:pt x="443316" y="380833"/>
                </a:lnTo>
                <a:lnTo>
                  <a:pt x="443966" y="380866"/>
                </a:lnTo>
                <a:lnTo>
                  <a:pt x="479481" y="356669"/>
                </a:lnTo>
                <a:lnTo>
                  <a:pt x="479113" y="335196"/>
                </a:lnTo>
                <a:lnTo>
                  <a:pt x="478911" y="321708"/>
                </a:lnTo>
                <a:lnTo>
                  <a:pt x="478683" y="304232"/>
                </a:lnTo>
                <a:lnTo>
                  <a:pt x="477166" y="292093"/>
                </a:lnTo>
                <a:lnTo>
                  <a:pt x="477930" y="282970"/>
                </a:lnTo>
                <a:lnTo>
                  <a:pt x="478232" y="279350"/>
                </a:lnTo>
                <a:lnTo>
                  <a:pt x="478669" y="271372"/>
                </a:lnTo>
                <a:lnTo>
                  <a:pt x="482203" y="261771"/>
                </a:lnTo>
                <a:lnTo>
                  <a:pt x="483231" y="259562"/>
                </a:lnTo>
                <a:lnTo>
                  <a:pt x="482860" y="253952"/>
                </a:lnTo>
                <a:lnTo>
                  <a:pt x="485281" y="249904"/>
                </a:lnTo>
                <a:lnTo>
                  <a:pt x="486901" y="235681"/>
                </a:lnTo>
                <a:lnTo>
                  <a:pt x="491636" y="222372"/>
                </a:lnTo>
                <a:lnTo>
                  <a:pt x="492786" y="220347"/>
                </a:lnTo>
                <a:lnTo>
                  <a:pt x="493671" y="217810"/>
                </a:lnTo>
                <a:lnTo>
                  <a:pt x="493623" y="211782"/>
                </a:lnTo>
                <a:lnTo>
                  <a:pt x="492216" y="201421"/>
                </a:lnTo>
                <a:lnTo>
                  <a:pt x="489520" y="200095"/>
                </a:lnTo>
                <a:lnTo>
                  <a:pt x="480013" y="172240"/>
                </a:lnTo>
                <a:lnTo>
                  <a:pt x="484616" y="162961"/>
                </a:lnTo>
                <a:lnTo>
                  <a:pt x="484880" y="162685"/>
                </a:lnTo>
                <a:lnTo>
                  <a:pt x="486559" y="161124"/>
                </a:lnTo>
                <a:lnTo>
                  <a:pt x="487426" y="160156"/>
                </a:lnTo>
                <a:lnTo>
                  <a:pt x="488341" y="159279"/>
                </a:lnTo>
                <a:lnTo>
                  <a:pt x="489046" y="158680"/>
                </a:lnTo>
                <a:lnTo>
                  <a:pt x="490082" y="157897"/>
                </a:lnTo>
                <a:lnTo>
                  <a:pt x="491518" y="157459"/>
                </a:lnTo>
                <a:lnTo>
                  <a:pt x="492855" y="156956"/>
                </a:lnTo>
                <a:lnTo>
                  <a:pt x="493722" y="156339"/>
                </a:lnTo>
                <a:lnTo>
                  <a:pt x="494622" y="155462"/>
                </a:lnTo>
                <a:lnTo>
                  <a:pt x="495574" y="154588"/>
                </a:lnTo>
                <a:lnTo>
                  <a:pt x="496290" y="153554"/>
                </a:lnTo>
                <a:lnTo>
                  <a:pt x="496937" y="152808"/>
                </a:lnTo>
                <a:lnTo>
                  <a:pt x="497168" y="152240"/>
                </a:lnTo>
                <a:lnTo>
                  <a:pt x="497693" y="151748"/>
                </a:lnTo>
                <a:lnTo>
                  <a:pt x="498237" y="150908"/>
                </a:lnTo>
                <a:lnTo>
                  <a:pt x="499030" y="149821"/>
                </a:lnTo>
                <a:lnTo>
                  <a:pt x="499897" y="149233"/>
                </a:lnTo>
                <a:lnTo>
                  <a:pt x="500918" y="148423"/>
                </a:lnTo>
                <a:lnTo>
                  <a:pt x="501605" y="147330"/>
                </a:lnTo>
                <a:lnTo>
                  <a:pt x="502590" y="146576"/>
                </a:lnTo>
                <a:lnTo>
                  <a:pt x="503523" y="146052"/>
                </a:lnTo>
                <a:lnTo>
                  <a:pt x="504867" y="145524"/>
                </a:lnTo>
                <a:lnTo>
                  <a:pt x="505095" y="144985"/>
                </a:lnTo>
                <a:lnTo>
                  <a:pt x="506190" y="144995"/>
                </a:lnTo>
                <a:lnTo>
                  <a:pt x="507417" y="144373"/>
                </a:lnTo>
                <a:lnTo>
                  <a:pt x="508236" y="143726"/>
                </a:lnTo>
                <a:lnTo>
                  <a:pt x="509327" y="143009"/>
                </a:lnTo>
                <a:lnTo>
                  <a:pt x="510282" y="142167"/>
                </a:lnTo>
                <a:lnTo>
                  <a:pt x="511072" y="141169"/>
                </a:lnTo>
                <a:lnTo>
                  <a:pt x="511641" y="140303"/>
                </a:lnTo>
                <a:lnTo>
                  <a:pt x="512614" y="139492"/>
                </a:lnTo>
                <a:lnTo>
                  <a:pt x="512629" y="138154"/>
                </a:lnTo>
                <a:lnTo>
                  <a:pt x="511917" y="137118"/>
                </a:lnTo>
                <a:lnTo>
                  <a:pt x="511590" y="136108"/>
                </a:lnTo>
                <a:lnTo>
                  <a:pt x="511108" y="134738"/>
                </a:lnTo>
                <a:lnTo>
                  <a:pt x="511277" y="133206"/>
                </a:lnTo>
                <a:lnTo>
                  <a:pt x="512122" y="132240"/>
                </a:lnTo>
                <a:lnTo>
                  <a:pt x="512941" y="131623"/>
                </a:lnTo>
                <a:lnTo>
                  <a:pt x="512820" y="130218"/>
                </a:lnTo>
                <a:lnTo>
                  <a:pt x="512148" y="129040"/>
                </a:lnTo>
                <a:lnTo>
                  <a:pt x="511494" y="127863"/>
                </a:lnTo>
                <a:lnTo>
                  <a:pt x="511006" y="126900"/>
                </a:lnTo>
                <a:lnTo>
                  <a:pt x="510410" y="125640"/>
                </a:lnTo>
                <a:lnTo>
                  <a:pt x="509507" y="124739"/>
                </a:lnTo>
                <a:lnTo>
                  <a:pt x="508298" y="124197"/>
                </a:lnTo>
                <a:lnTo>
                  <a:pt x="507597" y="123455"/>
                </a:lnTo>
                <a:lnTo>
                  <a:pt x="507376" y="121869"/>
                </a:lnTo>
                <a:lnTo>
                  <a:pt x="507170" y="120604"/>
                </a:lnTo>
                <a:lnTo>
                  <a:pt x="507677" y="119355"/>
                </a:lnTo>
                <a:lnTo>
                  <a:pt x="508298" y="118550"/>
                </a:lnTo>
                <a:lnTo>
                  <a:pt x="508633" y="117173"/>
                </a:lnTo>
                <a:lnTo>
                  <a:pt x="508904" y="115706"/>
                </a:lnTo>
                <a:lnTo>
                  <a:pt x="509459" y="114518"/>
                </a:lnTo>
                <a:lnTo>
                  <a:pt x="509705" y="113457"/>
                </a:lnTo>
                <a:lnTo>
                  <a:pt x="510546" y="112520"/>
                </a:lnTo>
                <a:lnTo>
                  <a:pt x="511072" y="111272"/>
                </a:lnTo>
                <a:lnTo>
                  <a:pt x="510693" y="109938"/>
                </a:lnTo>
                <a:lnTo>
                  <a:pt x="511127" y="108976"/>
                </a:lnTo>
                <a:lnTo>
                  <a:pt x="511920" y="107978"/>
                </a:lnTo>
                <a:lnTo>
                  <a:pt x="513136" y="107706"/>
                </a:lnTo>
                <a:lnTo>
                  <a:pt x="514282" y="107080"/>
                </a:lnTo>
                <a:lnTo>
                  <a:pt x="515476" y="106778"/>
                </a:lnTo>
                <a:lnTo>
                  <a:pt x="517048" y="106529"/>
                </a:lnTo>
                <a:lnTo>
                  <a:pt x="518297" y="106260"/>
                </a:lnTo>
                <a:lnTo>
                  <a:pt x="519278" y="105450"/>
                </a:lnTo>
                <a:lnTo>
                  <a:pt x="519715" y="104460"/>
                </a:lnTo>
                <a:lnTo>
                  <a:pt x="519682" y="103613"/>
                </a:lnTo>
                <a:lnTo>
                  <a:pt x="519781" y="102921"/>
                </a:lnTo>
                <a:lnTo>
                  <a:pt x="519436" y="101356"/>
                </a:lnTo>
                <a:lnTo>
                  <a:pt x="518701" y="100260"/>
                </a:lnTo>
                <a:lnTo>
                  <a:pt x="519036" y="99263"/>
                </a:lnTo>
                <a:lnTo>
                  <a:pt x="519711" y="98171"/>
                </a:lnTo>
                <a:lnTo>
                  <a:pt x="519719" y="96716"/>
                </a:lnTo>
                <a:lnTo>
                  <a:pt x="518925" y="95675"/>
                </a:lnTo>
                <a:lnTo>
                  <a:pt x="518492" y="94628"/>
                </a:lnTo>
                <a:lnTo>
                  <a:pt x="518220" y="94145"/>
                </a:lnTo>
                <a:lnTo>
                  <a:pt x="523598" y="86080"/>
                </a:lnTo>
                <a:lnTo>
                  <a:pt x="519480" y="69539"/>
                </a:lnTo>
                <a:lnTo>
                  <a:pt x="517239" y="62089"/>
                </a:lnTo>
                <a:lnTo>
                  <a:pt x="516383" y="58542"/>
                </a:lnTo>
                <a:lnTo>
                  <a:pt x="519950" y="53529"/>
                </a:lnTo>
                <a:lnTo>
                  <a:pt x="523388" y="48365"/>
                </a:lnTo>
                <a:lnTo>
                  <a:pt x="523245" y="48327"/>
                </a:lnTo>
                <a:lnTo>
                  <a:pt x="487621" y="34431"/>
                </a:lnTo>
                <a:lnTo>
                  <a:pt x="481681" y="32438"/>
                </a:lnTo>
                <a:lnTo>
                  <a:pt x="463072" y="25301"/>
                </a:lnTo>
                <a:lnTo>
                  <a:pt x="461896" y="24862"/>
                </a:lnTo>
                <a:lnTo>
                  <a:pt x="434867" y="23578"/>
                </a:lnTo>
                <a:lnTo>
                  <a:pt x="429243" y="23295"/>
                </a:lnTo>
                <a:lnTo>
                  <a:pt x="421280" y="22947"/>
                </a:lnTo>
                <a:lnTo>
                  <a:pt x="419560" y="22874"/>
                </a:lnTo>
                <a:lnTo>
                  <a:pt x="401976" y="16811"/>
                </a:lnTo>
                <a:lnTo>
                  <a:pt x="391195" y="23933"/>
                </a:lnTo>
                <a:lnTo>
                  <a:pt x="381662" y="30249"/>
                </a:lnTo>
                <a:lnTo>
                  <a:pt x="376259" y="36080"/>
                </a:lnTo>
                <a:lnTo>
                  <a:pt x="363997" y="49284"/>
                </a:lnTo>
                <a:lnTo>
                  <a:pt x="353484" y="47836"/>
                </a:lnTo>
                <a:lnTo>
                  <a:pt x="308801" y="41736"/>
                </a:lnTo>
                <a:lnTo>
                  <a:pt x="295687" y="54020"/>
                </a:lnTo>
                <a:lnTo>
                  <a:pt x="291341" y="50116"/>
                </a:lnTo>
                <a:lnTo>
                  <a:pt x="282771" y="42497"/>
                </a:lnTo>
                <a:lnTo>
                  <a:pt x="281382" y="41258"/>
                </a:lnTo>
                <a:lnTo>
                  <a:pt x="263056" y="24898"/>
                </a:lnTo>
                <a:lnTo>
                  <a:pt x="259511" y="20568"/>
                </a:lnTo>
                <a:lnTo>
                  <a:pt x="256124" y="16502"/>
                </a:lnTo>
                <a:lnTo>
                  <a:pt x="242834" y="412"/>
                </a:lnTo>
                <a:lnTo>
                  <a:pt x="221356" y="317"/>
                </a:lnTo>
                <a:lnTo>
                  <a:pt x="213282" y="289"/>
                </a:lnTo>
                <a:lnTo>
                  <a:pt x="190099" y="365"/>
                </a:lnTo>
                <a:lnTo>
                  <a:pt x="185860" y="391"/>
                </a:lnTo>
                <a:lnTo>
                  <a:pt x="162912" y="598"/>
                </a:lnTo>
                <a:lnTo>
                  <a:pt x="145967" y="821"/>
                </a:lnTo>
                <a:lnTo>
                  <a:pt x="143509" y="15874"/>
                </a:lnTo>
                <a:lnTo>
                  <a:pt x="143546" y="18284"/>
                </a:lnTo>
                <a:lnTo>
                  <a:pt x="143700" y="28302"/>
                </a:lnTo>
                <a:lnTo>
                  <a:pt x="143950" y="44418"/>
                </a:lnTo>
                <a:lnTo>
                  <a:pt x="144112" y="54871"/>
                </a:lnTo>
                <a:lnTo>
                  <a:pt x="144163" y="58211"/>
                </a:lnTo>
                <a:lnTo>
                  <a:pt x="144171" y="58588"/>
                </a:lnTo>
                <a:lnTo>
                  <a:pt x="144193" y="60099"/>
                </a:lnTo>
                <a:lnTo>
                  <a:pt x="142176" y="66520"/>
                </a:lnTo>
                <a:lnTo>
                  <a:pt x="136537" y="84623"/>
                </a:lnTo>
                <a:lnTo>
                  <a:pt x="126527" y="84488"/>
                </a:lnTo>
                <a:lnTo>
                  <a:pt x="88798" y="83948"/>
                </a:lnTo>
                <a:lnTo>
                  <a:pt x="89136" y="96143"/>
                </a:lnTo>
                <a:lnTo>
                  <a:pt x="89279" y="101369"/>
                </a:lnTo>
                <a:lnTo>
                  <a:pt x="69634" y="100381"/>
                </a:lnTo>
                <a:lnTo>
                  <a:pt x="65009" y="100152"/>
                </a:lnTo>
                <a:lnTo>
                  <a:pt x="58731" y="99954"/>
                </a:lnTo>
                <a:lnTo>
                  <a:pt x="42139" y="99124"/>
                </a:lnTo>
                <a:lnTo>
                  <a:pt x="28944" y="98766"/>
                </a:lnTo>
                <a:lnTo>
                  <a:pt x="27067" y="103407"/>
                </a:lnTo>
                <a:lnTo>
                  <a:pt x="28169" y="108566"/>
                </a:lnTo>
                <a:lnTo>
                  <a:pt x="29616" y="115309"/>
                </a:lnTo>
                <a:lnTo>
                  <a:pt x="29947" y="119075"/>
                </a:lnTo>
                <a:lnTo>
                  <a:pt x="29917" y="124019"/>
                </a:lnTo>
                <a:lnTo>
                  <a:pt x="30546" y="129517"/>
                </a:lnTo>
                <a:lnTo>
                  <a:pt x="30542" y="142454"/>
                </a:lnTo>
                <a:lnTo>
                  <a:pt x="30759" y="145585"/>
                </a:lnTo>
                <a:lnTo>
                  <a:pt x="31155" y="148825"/>
                </a:lnTo>
                <a:lnTo>
                  <a:pt x="32731" y="157338"/>
                </a:lnTo>
                <a:lnTo>
                  <a:pt x="39002" y="173079"/>
                </a:lnTo>
                <a:lnTo>
                  <a:pt x="40930" y="177946"/>
                </a:lnTo>
                <a:lnTo>
                  <a:pt x="40956" y="185416"/>
                </a:lnTo>
                <a:lnTo>
                  <a:pt x="41224" y="186888"/>
                </a:lnTo>
                <a:lnTo>
                  <a:pt x="41511" y="189291"/>
                </a:lnTo>
                <a:lnTo>
                  <a:pt x="42859" y="200198"/>
                </a:lnTo>
                <a:lnTo>
                  <a:pt x="42084" y="207554"/>
                </a:lnTo>
                <a:lnTo>
                  <a:pt x="41628" y="209316"/>
                </a:lnTo>
                <a:lnTo>
                  <a:pt x="33925" y="210377"/>
                </a:lnTo>
                <a:lnTo>
                  <a:pt x="31273" y="211473"/>
                </a:lnTo>
                <a:lnTo>
                  <a:pt x="29396" y="213615"/>
                </a:lnTo>
                <a:lnTo>
                  <a:pt x="25039" y="215048"/>
                </a:lnTo>
                <a:lnTo>
                  <a:pt x="26913" y="220261"/>
                </a:lnTo>
                <a:lnTo>
                  <a:pt x="24573" y="224837"/>
                </a:lnTo>
                <a:lnTo>
                  <a:pt x="21898" y="228384"/>
                </a:lnTo>
                <a:lnTo>
                  <a:pt x="19055" y="230747"/>
                </a:lnTo>
                <a:lnTo>
                  <a:pt x="14441" y="231824"/>
                </a:lnTo>
                <a:lnTo>
                  <a:pt x="8476" y="235790"/>
                </a:lnTo>
                <a:lnTo>
                  <a:pt x="6316" y="238101"/>
                </a:lnTo>
                <a:lnTo>
                  <a:pt x="229" y="249501"/>
                </a:lnTo>
                <a:lnTo>
                  <a:pt x="431" y="253680"/>
                </a:lnTo>
                <a:lnTo>
                  <a:pt x="574" y="256610"/>
                </a:lnTo>
                <a:lnTo>
                  <a:pt x="619" y="257510"/>
                </a:lnTo>
                <a:lnTo>
                  <a:pt x="861" y="262443"/>
                </a:lnTo>
                <a:lnTo>
                  <a:pt x="1081" y="266911"/>
                </a:lnTo>
                <a:lnTo>
                  <a:pt x="1327" y="271960"/>
                </a:lnTo>
                <a:lnTo>
                  <a:pt x="1552" y="276487"/>
                </a:lnTo>
                <a:lnTo>
                  <a:pt x="1934" y="284321"/>
                </a:lnTo>
                <a:lnTo>
                  <a:pt x="2874" y="303473"/>
                </a:lnTo>
                <a:lnTo>
                  <a:pt x="3219" y="310437"/>
                </a:lnTo>
                <a:lnTo>
                  <a:pt x="4505" y="336552"/>
                </a:lnTo>
                <a:lnTo>
                  <a:pt x="5365" y="353961"/>
                </a:lnTo>
                <a:lnTo>
                  <a:pt x="6874" y="384427"/>
                </a:lnTo>
                <a:lnTo>
                  <a:pt x="7091" y="388782"/>
                </a:lnTo>
                <a:lnTo>
                  <a:pt x="14012" y="388451"/>
                </a:lnTo>
                <a:lnTo>
                  <a:pt x="16499" y="388333"/>
                </a:lnTo>
                <a:lnTo>
                  <a:pt x="26259" y="387892"/>
                </a:lnTo>
                <a:lnTo>
                  <a:pt x="46433" y="387047"/>
                </a:lnTo>
                <a:lnTo>
                  <a:pt x="52141" y="386827"/>
                </a:lnTo>
                <a:lnTo>
                  <a:pt x="59367" y="386558"/>
                </a:lnTo>
                <a:lnTo>
                  <a:pt x="62056" y="386459"/>
                </a:lnTo>
                <a:lnTo>
                  <a:pt x="74409" y="386033"/>
                </a:lnTo>
                <a:lnTo>
                  <a:pt x="74909" y="386018"/>
                </a:lnTo>
                <a:lnTo>
                  <a:pt x="75611" y="385996"/>
                </a:lnTo>
                <a:lnTo>
                  <a:pt x="76478" y="385967"/>
                </a:lnTo>
                <a:lnTo>
                  <a:pt x="79016" y="385886"/>
                </a:lnTo>
                <a:lnTo>
                  <a:pt x="79468" y="385871"/>
                </a:lnTo>
                <a:lnTo>
                  <a:pt x="80133" y="385849"/>
                </a:lnTo>
                <a:lnTo>
                  <a:pt x="80518" y="385838"/>
                </a:lnTo>
                <a:lnTo>
                  <a:pt x="85779" y="385673"/>
                </a:lnTo>
                <a:lnTo>
                  <a:pt x="86745" y="385643"/>
                </a:lnTo>
                <a:lnTo>
                  <a:pt x="89768" y="385555"/>
                </a:lnTo>
                <a:lnTo>
                  <a:pt x="94440" y="385419"/>
                </a:lnTo>
                <a:lnTo>
                  <a:pt x="97214" y="385342"/>
                </a:lnTo>
                <a:lnTo>
                  <a:pt x="101629" y="386760"/>
                </a:lnTo>
                <a:lnTo>
                  <a:pt x="103903" y="387484"/>
                </a:lnTo>
                <a:lnTo>
                  <a:pt x="111327" y="389855"/>
                </a:lnTo>
                <a:lnTo>
                  <a:pt x="117417" y="391802"/>
                </a:lnTo>
                <a:lnTo>
                  <a:pt x="120940" y="391982"/>
                </a:lnTo>
                <a:lnTo>
                  <a:pt x="122376" y="391427"/>
                </a:lnTo>
                <a:lnTo>
                  <a:pt x="124345" y="392140"/>
                </a:lnTo>
                <a:lnTo>
                  <a:pt x="124882" y="391460"/>
                </a:lnTo>
                <a:lnTo>
                  <a:pt x="126814" y="388980"/>
                </a:lnTo>
                <a:lnTo>
                  <a:pt x="128195" y="387179"/>
                </a:lnTo>
                <a:lnTo>
                  <a:pt x="130928" y="383666"/>
                </a:lnTo>
                <a:lnTo>
                  <a:pt x="137125" y="375703"/>
                </a:lnTo>
                <a:lnTo>
                  <a:pt x="144090" y="373808"/>
                </a:lnTo>
                <a:lnTo>
                  <a:pt x="157285" y="372443"/>
                </a:lnTo>
                <a:lnTo>
                  <a:pt x="158357" y="373619"/>
                </a:lnTo>
                <a:lnTo>
                  <a:pt x="168841" y="369161"/>
                </a:lnTo>
                <a:lnTo>
                  <a:pt x="170703" y="369577"/>
                </a:lnTo>
                <a:lnTo>
                  <a:pt x="171273" y="366405"/>
                </a:lnTo>
                <a:lnTo>
                  <a:pt x="174197" y="366897"/>
                </a:lnTo>
                <a:lnTo>
                  <a:pt x="176346" y="363507"/>
                </a:lnTo>
                <a:lnTo>
                  <a:pt x="188292" y="368087"/>
                </a:lnTo>
                <a:lnTo>
                  <a:pt x="201696" y="365230"/>
                </a:lnTo>
                <a:lnTo>
                  <a:pt x="202401" y="365343"/>
                </a:lnTo>
                <a:lnTo>
                  <a:pt x="202452" y="365372"/>
                </a:lnTo>
                <a:lnTo>
                  <a:pt x="208576" y="366576"/>
                </a:lnTo>
                <a:lnTo>
                  <a:pt x="210673" y="367007"/>
                </a:lnTo>
                <a:lnTo>
                  <a:pt x="211026" y="367065"/>
                </a:lnTo>
                <a:lnTo>
                  <a:pt x="215148" y="363662"/>
                </a:lnTo>
                <a:lnTo>
                  <a:pt x="217466" y="361774"/>
                </a:lnTo>
                <a:lnTo>
                  <a:pt x="220709" y="359103"/>
                </a:lnTo>
                <a:lnTo>
                  <a:pt x="226543" y="357165"/>
                </a:lnTo>
                <a:lnTo>
                  <a:pt x="227553" y="356819"/>
                </a:lnTo>
                <a:lnTo>
                  <a:pt x="229555" y="355923"/>
                </a:lnTo>
                <a:lnTo>
                  <a:pt x="234033" y="353963"/>
                </a:lnTo>
                <a:lnTo>
                  <a:pt x="237658" y="352352"/>
                </a:lnTo>
                <a:lnTo>
                  <a:pt x="239781" y="351461"/>
                </a:lnTo>
                <a:lnTo>
                  <a:pt x="247786" y="348053"/>
                </a:lnTo>
                <a:lnTo>
                  <a:pt x="252840" y="347946"/>
                </a:lnTo>
                <a:lnTo>
                  <a:pt x="257895" y="347844"/>
                </a:lnTo>
                <a:lnTo>
                  <a:pt x="269077" y="342588"/>
                </a:lnTo>
                <a:lnTo>
                  <a:pt x="271108" y="341886"/>
                </a:lnTo>
                <a:lnTo>
                  <a:pt x="274590" y="340013"/>
                </a:lnTo>
                <a:lnTo>
                  <a:pt x="277224" y="338770"/>
                </a:lnTo>
                <a:lnTo>
                  <a:pt x="279777" y="336220"/>
                </a:lnTo>
                <a:lnTo>
                  <a:pt x="286889" y="332172"/>
                </a:lnTo>
                <a:lnTo>
                  <a:pt x="289471" y="330412"/>
                </a:lnTo>
                <a:lnTo>
                  <a:pt x="291095" y="329306"/>
                </a:lnTo>
                <a:lnTo>
                  <a:pt x="296135" y="325878"/>
                </a:lnTo>
                <a:lnTo>
                  <a:pt x="306699" y="318642"/>
                </a:lnTo>
                <a:lnTo>
                  <a:pt x="309987" y="316415"/>
                </a:lnTo>
                <a:lnTo>
                  <a:pt x="317679" y="31114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7B8433A-1EEA-057E-E287-49B681C69B08}"/>
              </a:ext>
            </a:extLst>
          </p:cNvPr>
          <p:cNvSpPr>
            <a:spLocks/>
          </p:cNvSpPr>
          <p:nvPr/>
        </p:nvSpPr>
        <p:spPr>
          <a:xfrm flipV="1">
            <a:off x="8316049" y="1048466"/>
            <a:ext cx="466936" cy="580484"/>
          </a:xfrm>
          <a:custGeom>
            <a:avLst/>
            <a:gdLst>
              <a:gd name="connsiteX0" fmla="*/ 275848 w 317982"/>
              <a:gd name="connsiteY0" fmla="*/ 255185 h 395308"/>
              <a:gd name="connsiteX1" fmla="*/ 275646 w 317982"/>
              <a:gd name="connsiteY1" fmla="*/ 251007 h 395308"/>
              <a:gd name="connsiteX2" fmla="*/ 281732 w 317982"/>
              <a:gd name="connsiteY2" fmla="*/ 239607 h 395308"/>
              <a:gd name="connsiteX3" fmla="*/ 283892 w 317982"/>
              <a:gd name="connsiteY3" fmla="*/ 237296 h 395308"/>
              <a:gd name="connsiteX4" fmla="*/ 289858 w 317982"/>
              <a:gd name="connsiteY4" fmla="*/ 233330 h 395308"/>
              <a:gd name="connsiteX5" fmla="*/ 294472 w 317982"/>
              <a:gd name="connsiteY5" fmla="*/ 232252 h 395308"/>
              <a:gd name="connsiteX6" fmla="*/ 297315 w 317982"/>
              <a:gd name="connsiteY6" fmla="*/ 229889 h 395308"/>
              <a:gd name="connsiteX7" fmla="*/ 299989 w 317982"/>
              <a:gd name="connsiteY7" fmla="*/ 226343 h 395308"/>
              <a:gd name="connsiteX8" fmla="*/ 302329 w 317982"/>
              <a:gd name="connsiteY8" fmla="*/ 221766 h 395308"/>
              <a:gd name="connsiteX9" fmla="*/ 300456 w 317982"/>
              <a:gd name="connsiteY9" fmla="*/ 216554 h 395308"/>
              <a:gd name="connsiteX10" fmla="*/ 304812 w 317982"/>
              <a:gd name="connsiteY10" fmla="*/ 215120 h 395308"/>
              <a:gd name="connsiteX11" fmla="*/ 306689 w 317982"/>
              <a:gd name="connsiteY11" fmla="*/ 212979 h 395308"/>
              <a:gd name="connsiteX12" fmla="*/ 309342 w 317982"/>
              <a:gd name="connsiteY12" fmla="*/ 211882 h 395308"/>
              <a:gd name="connsiteX13" fmla="*/ 317045 w 317982"/>
              <a:gd name="connsiteY13" fmla="*/ 210821 h 395308"/>
              <a:gd name="connsiteX14" fmla="*/ 317500 w 317982"/>
              <a:gd name="connsiteY14" fmla="*/ 209059 h 395308"/>
              <a:gd name="connsiteX15" fmla="*/ 318275 w 317982"/>
              <a:gd name="connsiteY15" fmla="*/ 201704 h 395308"/>
              <a:gd name="connsiteX16" fmla="*/ 316927 w 317982"/>
              <a:gd name="connsiteY16" fmla="*/ 190796 h 395308"/>
              <a:gd name="connsiteX17" fmla="*/ 316641 w 317982"/>
              <a:gd name="connsiteY17" fmla="*/ 188394 h 395308"/>
              <a:gd name="connsiteX18" fmla="*/ 316372 w 317982"/>
              <a:gd name="connsiteY18" fmla="*/ 186922 h 395308"/>
              <a:gd name="connsiteX19" fmla="*/ 316347 w 317982"/>
              <a:gd name="connsiteY19" fmla="*/ 179452 h 395308"/>
              <a:gd name="connsiteX20" fmla="*/ 314418 w 317982"/>
              <a:gd name="connsiteY20" fmla="*/ 174585 h 395308"/>
              <a:gd name="connsiteX21" fmla="*/ 308148 w 317982"/>
              <a:gd name="connsiteY21" fmla="*/ 158843 h 395308"/>
              <a:gd name="connsiteX22" fmla="*/ 306572 w 317982"/>
              <a:gd name="connsiteY22" fmla="*/ 150331 h 395308"/>
              <a:gd name="connsiteX23" fmla="*/ 306175 w 317982"/>
              <a:gd name="connsiteY23" fmla="*/ 147090 h 395308"/>
              <a:gd name="connsiteX24" fmla="*/ 305958 w 317982"/>
              <a:gd name="connsiteY24" fmla="*/ 143959 h 395308"/>
              <a:gd name="connsiteX25" fmla="*/ 305962 w 317982"/>
              <a:gd name="connsiteY25" fmla="*/ 131022 h 395308"/>
              <a:gd name="connsiteX26" fmla="*/ 305334 w 317982"/>
              <a:gd name="connsiteY26" fmla="*/ 125524 h 395308"/>
              <a:gd name="connsiteX27" fmla="*/ 305363 w 317982"/>
              <a:gd name="connsiteY27" fmla="*/ 120581 h 395308"/>
              <a:gd name="connsiteX28" fmla="*/ 305033 w 317982"/>
              <a:gd name="connsiteY28" fmla="*/ 116815 h 395308"/>
              <a:gd name="connsiteX29" fmla="*/ 303585 w 317982"/>
              <a:gd name="connsiteY29" fmla="*/ 110071 h 395308"/>
              <a:gd name="connsiteX30" fmla="*/ 302483 w 317982"/>
              <a:gd name="connsiteY30" fmla="*/ 104912 h 395308"/>
              <a:gd name="connsiteX31" fmla="*/ 304360 w 317982"/>
              <a:gd name="connsiteY31" fmla="*/ 100272 h 395308"/>
              <a:gd name="connsiteX32" fmla="*/ 301657 w 317982"/>
              <a:gd name="connsiteY32" fmla="*/ 93027 h 395308"/>
              <a:gd name="connsiteX33" fmla="*/ 291066 w 317982"/>
              <a:gd name="connsiteY33" fmla="*/ 66492 h 395308"/>
              <a:gd name="connsiteX34" fmla="*/ 285630 w 317982"/>
              <a:gd name="connsiteY34" fmla="*/ 69112 h 395308"/>
              <a:gd name="connsiteX35" fmla="*/ 284770 w 317982"/>
              <a:gd name="connsiteY35" fmla="*/ 67958 h 395308"/>
              <a:gd name="connsiteX36" fmla="*/ 281012 w 317982"/>
              <a:gd name="connsiteY36" fmla="*/ 67515 h 395308"/>
              <a:gd name="connsiteX37" fmla="*/ 277019 w 317982"/>
              <a:gd name="connsiteY37" fmla="*/ 67057 h 395308"/>
              <a:gd name="connsiteX38" fmla="*/ 273956 w 317982"/>
              <a:gd name="connsiteY38" fmla="*/ 66123 h 395308"/>
              <a:gd name="connsiteX39" fmla="*/ 272332 w 317982"/>
              <a:gd name="connsiteY39" fmla="*/ 65588 h 395308"/>
              <a:gd name="connsiteX40" fmla="*/ 266752 w 317982"/>
              <a:gd name="connsiteY40" fmla="*/ 63177 h 395308"/>
              <a:gd name="connsiteX41" fmla="*/ 262175 w 317982"/>
              <a:gd name="connsiteY41" fmla="*/ 63079 h 395308"/>
              <a:gd name="connsiteX42" fmla="*/ 258550 w 317982"/>
              <a:gd name="connsiteY42" fmla="*/ 63549 h 395308"/>
              <a:gd name="connsiteX43" fmla="*/ 260350 w 317982"/>
              <a:gd name="connsiteY43" fmla="*/ 59243 h 395308"/>
              <a:gd name="connsiteX44" fmla="*/ 235106 w 317982"/>
              <a:gd name="connsiteY44" fmla="*/ 47145 h 395308"/>
              <a:gd name="connsiteX45" fmla="*/ 235492 w 317982"/>
              <a:gd name="connsiteY45" fmla="*/ 44273 h 395308"/>
              <a:gd name="connsiteX46" fmla="*/ 233516 w 317982"/>
              <a:gd name="connsiteY46" fmla="*/ 8834 h 395308"/>
              <a:gd name="connsiteX47" fmla="*/ 232630 w 317982"/>
              <a:gd name="connsiteY47" fmla="*/ 7573 h 395308"/>
              <a:gd name="connsiteX48" fmla="*/ 232333 w 317982"/>
              <a:gd name="connsiteY48" fmla="*/ 7153 h 395308"/>
              <a:gd name="connsiteX49" fmla="*/ 227565 w 317982"/>
              <a:gd name="connsiteY49" fmla="*/ 288 h 395308"/>
              <a:gd name="connsiteX50" fmla="*/ 214671 w 317982"/>
              <a:gd name="connsiteY50" fmla="*/ 1312 h 395308"/>
              <a:gd name="connsiteX51" fmla="*/ 213962 w 317982"/>
              <a:gd name="connsiteY51" fmla="*/ 1383 h 395308"/>
              <a:gd name="connsiteX52" fmla="*/ 213790 w 317982"/>
              <a:gd name="connsiteY52" fmla="*/ 2207 h 395308"/>
              <a:gd name="connsiteX53" fmla="*/ 203875 w 317982"/>
              <a:gd name="connsiteY53" fmla="*/ 2360 h 395308"/>
              <a:gd name="connsiteX54" fmla="*/ 201719 w 317982"/>
              <a:gd name="connsiteY54" fmla="*/ 2549 h 395308"/>
              <a:gd name="connsiteX55" fmla="*/ 201190 w 317982"/>
              <a:gd name="connsiteY55" fmla="*/ 4066 h 395308"/>
              <a:gd name="connsiteX56" fmla="*/ 198240 w 317982"/>
              <a:gd name="connsiteY56" fmla="*/ 6517 h 395308"/>
              <a:gd name="connsiteX57" fmla="*/ 194879 w 317982"/>
              <a:gd name="connsiteY57" fmla="*/ 4979 h 395308"/>
              <a:gd name="connsiteX58" fmla="*/ 193006 w 317982"/>
              <a:gd name="connsiteY58" fmla="*/ 4136 h 395308"/>
              <a:gd name="connsiteX59" fmla="*/ 192910 w 317982"/>
              <a:gd name="connsiteY59" fmla="*/ 4113 h 395308"/>
              <a:gd name="connsiteX60" fmla="*/ 192840 w 317982"/>
              <a:gd name="connsiteY60" fmla="*/ 4117 h 395308"/>
              <a:gd name="connsiteX61" fmla="*/ 190625 w 317982"/>
              <a:gd name="connsiteY61" fmla="*/ 4606 h 395308"/>
              <a:gd name="connsiteX62" fmla="*/ 187466 w 317982"/>
              <a:gd name="connsiteY62" fmla="*/ 4574 h 395308"/>
              <a:gd name="connsiteX63" fmla="*/ 183653 w 317982"/>
              <a:gd name="connsiteY63" fmla="*/ 4557 h 395308"/>
              <a:gd name="connsiteX64" fmla="*/ 183616 w 317982"/>
              <a:gd name="connsiteY64" fmla="*/ 4531 h 395308"/>
              <a:gd name="connsiteX65" fmla="*/ 180939 w 317982"/>
              <a:gd name="connsiteY65" fmla="*/ 9624 h 395308"/>
              <a:gd name="connsiteX66" fmla="*/ 174495 w 317982"/>
              <a:gd name="connsiteY66" fmla="*/ 12787 h 395308"/>
              <a:gd name="connsiteX67" fmla="*/ 173125 w 317982"/>
              <a:gd name="connsiteY67" fmla="*/ 21205 h 395308"/>
              <a:gd name="connsiteX68" fmla="*/ 173015 w 317982"/>
              <a:gd name="connsiteY68" fmla="*/ 21999 h 395308"/>
              <a:gd name="connsiteX69" fmla="*/ 172427 w 317982"/>
              <a:gd name="connsiteY69" fmla="*/ 25678 h 395308"/>
              <a:gd name="connsiteX70" fmla="*/ 170778 w 317982"/>
              <a:gd name="connsiteY70" fmla="*/ 29254 h 395308"/>
              <a:gd name="connsiteX71" fmla="*/ 167949 w 317982"/>
              <a:gd name="connsiteY71" fmla="*/ 27729 h 395308"/>
              <a:gd name="connsiteX72" fmla="*/ 166675 w 317982"/>
              <a:gd name="connsiteY72" fmla="*/ 27670 h 395308"/>
              <a:gd name="connsiteX73" fmla="*/ 164225 w 317982"/>
              <a:gd name="connsiteY73" fmla="*/ 24549 h 395308"/>
              <a:gd name="connsiteX74" fmla="*/ 160250 w 317982"/>
              <a:gd name="connsiteY74" fmla="*/ 21739 h 395308"/>
              <a:gd name="connsiteX75" fmla="*/ 155588 w 317982"/>
              <a:gd name="connsiteY75" fmla="*/ 22446 h 395308"/>
              <a:gd name="connsiteX76" fmla="*/ 154446 w 317982"/>
              <a:gd name="connsiteY76" fmla="*/ 30973 h 395308"/>
              <a:gd name="connsiteX77" fmla="*/ 154277 w 317982"/>
              <a:gd name="connsiteY77" fmla="*/ 32150 h 395308"/>
              <a:gd name="connsiteX78" fmla="*/ 145880 w 317982"/>
              <a:gd name="connsiteY78" fmla="*/ 24018 h 395308"/>
              <a:gd name="connsiteX79" fmla="*/ 142658 w 317982"/>
              <a:gd name="connsiteY79" fmla="*/ 24778 h 395308"/>
              <a:gd name="connsiteX80" fmla="*/ 139224 w 317982"/>
              <a:gd name="connsiteY80" fmla="*/ 25266 h 395308"/>
              <a:gd name="connsiteX81" fmla="*/ 137357 w 317982"/>
              <a:gd name="connsiteY81" fmla="*/ 24881 h 395308"/>
              <a:gd name="connsiteX82" fmla="*/ 136109 w 317982"/>
              <a:gd name="connsiteY82" fmla="*/ 24741 h 395308"/>
              <a:gd name="connsiteX83" fmla="*/ 136858 w 317982"/>
              <a:gd name="connsiteY83" fmla="*/ 28414 h 395308"/>
              <a:gd name="connsiteX84" fmla="*/ 135422 w 317982"/>
              <a:gd name="connsiteY84" fmla="*/ 28930 h 395308"/>
              <a:gd name="connsiteX85" fmla="*/ 134492 w 317982"/>
              <a:gd name="connsiteY85" fmla="*/ 28417 h 395308"/>
              <a:gd name="connsiteX86" fmla="*/ 125081 w 317982"/>
              <a:gd name="connsiteY86" fmla="*/ 23542 h 395308"/>
              <a:gd name="connsiteX87" fmla="*/ 122770 w 317982"/>
              <a:gd name="connsiteY87" fmla="*/ 21682 h 395308"/>
              <a:gd name="connsiteX88" fmla="*/ 123266 w 317982"/>
              <a:gd name="connsiteY88" fmla="*/ 20536 h 395308"/>
              <a:gd name="connsiteX89" fmla="*/ 123700 w 317982"/>
              <a:gd name="connsiteY89" fmla="*/ 19570 h 395308"/>
              <a:gd name="connsiteX90" fmla="*/ 122881 w 317982"/>
              <a:gd name="connsiteY90" fmla="*/ 19546 h 395308"/>
              <a:gd name="connsiteX91" fmla="*/ 122719 w 317982"/>
              <a:gd name="connsiteY91" fmla="*/ 19588 h 395308"/>
              <a:gd name="connsiteX92" fmla="*/ 119141 w 317982"/>
              <a:gd name="connsiteY92" fmla="*/ 20450 h 395308"/>
              <a:gd name="connsiteX93" fmla="*/ 116551 w 317982"/>
              <a:gd name="connsiteY93" fmla="*/ 18789 h 395308"/>
              <a:gd name="connsiteX94" fmla="*/ 115196 w 317982"/>
              <a:gd name="connsiteY94" fmla="*/ 17294 h 395308"/>
              <a:gd name="connsiteX95" fmla="*/ 113605 w 317982"/>
              <a:gd name="connsiteY95" fmla="*/ 15642 h 395308"/>
              <a:gd name="connsiteX96" fmla="*/ 110241 w 317982"/>
              <a:gd name="connsiteY96" fmla="*/ 12326 h 395308"/>
              <a:gd name="connsiteX97" fmla="*/ 107144 w 317982"/>
              <a:gd name="connsiteY97" fmla="*/ 10827 h 395308"/>
              <a:gd name="connsiteX98" fmla="*/ 106935 w 317982"/>
              <a:gd name="connsiteY98" fmla="*/ 10931 h 395308"/>
              <a:gd name="connsiteX99" fmla="*/ 105572 w 317982"/>
              <a:gd name="connsiteY99" fmla="*/ 11683 h 395308"/>
              <a:gd name="connsiteX100" fmla="*/ 99231 w 317982"/>
              <a:gd name="connsiteY100" fmla="*/ 14535 h 395308"/>
              <a:gd name="connsiteX101" fmla="*/ 92557 w 317982"/>
              <a:gd name="connsiteY101" fmla="*/ 17657 h 395308"/>
              <a:gd name="connsiteX102" fmla="*/ 92208 w 317982"/>
              <a:gd name="connsiteY102" fmla="*/ 17861 h 395308"/>
              <a:gd name="connsiteX103" fmla="*/ 81386 w 317982"/>
              <a:gd name="connsiteY103" fmla="*/ 22692 h 395308"/>
              <a:gd name="connsiteX104" fmla="*/ 72019 w 317982"/>
              <a:gd name="connsiteY104" fmla="*/ 27071 h 395308"/>
              <a:gd name="connsiteX105" fmla="*/ 62953 w 317982"/>
              <a:gd name="connsiteY105" fmla="*/ 31414 h 395308"/>
              <a:gd name="connsiteX106" fmla="*/ 62435 w 317982"/>
              <a:gd name="connsiteY106" fmla="*/ 31723 h 395308"/>
              <a:gd name="connsiteX107" fmla="*/ 48179 w 317982"/>
              <a:gd name="connsiteY107" fmla="*/ 38000 h 395308"/>
              <a:gd name="connsiteX108" fmla="*/ 43591 w 317982"/>
              <a:gd name="connsiteY108" fmla="*/ 40476 h 395308"/>
              <a:gd name="connsiteX109" fmla="*/ 16511 w 317982"/>
              <a:gd name="connsiteY109" fmla="*/ 53466 h 395308"/>
              <a:gd name="connsiteX110" fmla="*/ 20276 w 317982"/>
              <a:gd name="connsiteY110" fmla="*/ 90797 h 395308"/>
              <a:gd name="connsiteX111" fmla="*/ 20474 w 317982"/>
              <a:gd name="connsiteY111" fmla="*/ 92589 h 395308"/>
              <a:gd name="connsiteX112" fmla="*/ 293 w 317982"/>
              <a:gd name="connsiteY112" fmla="*/ 92189 h 395308"/>
              <a:gd name="connsiteX113" fmla="*/ 9748 w 317982"/>
              <a:gd name="connsiteY113" fmla="*/ 107244 h 395308"/>
              <a:gd name="connsiteX114" fmla="*/ 10512 w 317982"/>
              <a:gd name="connsiteY114" fmla="*/ 108392 h 395308"/>
              <a:gd name="connsiteX115" fmla="*/ 11004 w 317982"/>
              <a:gd name="connsiteY115" fmla="*/ 109160 h 395308"/>
              <a:gd name="connsiteX116" fmla="*/ 16940 w 317982"/>
              <a:gd name="connsiteY116" fmla="*/ 118570 h 395308"/>
              <a:gd name="connsiteX117" fmla="*/ 17888 w 317982"/>
              <a:gd name="connsiteY117" fmla="*/ 120285 h 395308"/>
              <a:gd name="connsiteX118" fmla="*/ 19008 w 317982"/>
              <a:gd name="connsiteY118" fmla="*/ 121807 h 395308"/>
              <a:gd name="connsiteX119" fmla="*/ 22513 w 317982"/>
              <a:gd name="connsiteY119" fmla="*/ 127410 h 395308"/>
              <a:gd name="connsiteX120" fmla="*/ 23152 w 317982"/>
              <a:gd name="connsiteY120" fmla="*/ 128397 h 395308"/>
              <a:gd name="connsiteX121" fmla="*/ 26146 w 317982"/>
              <a:gd name="connsiteY121" fmla="*/ 133119 h 395308"/>
              <a:gd name="connsiteX122" fmla="*/ 32798 w 317982"/>
              <a:gd name="connsiteY122" fmla="*/ 143961 h 395308"/>
              <a:gd name="connsiteX123" fmla="*/ 36777 w 317982"/>
              <a:gd name="connsiteY123" fmla="*/ 149758 h 395308"/>
              <a:gd name="connsiteX124" fmla="*/ 41938 w 317982"/>
              <a:gd name="connsiteY124" fmla="*/ 158129 h 395308"/>
              <a:gd name="connsiteX125" fmla="*/ 17267 w 317982"/>
              <a:gd name="connsiteY125" fmla="*/ 166051 h 395308"/>
              <a:gd name="connsiteX126" fmla="*/ 18652 w 317982"/>
              <a:gd name="connsiteY126" fmla="*/ 179351 h 395308"/>
              <a:gd name="connsiteX127" fmla="*/ 19424 w 317982"/>
              <a:gd name="connsiteY127" fmla="*/ 186753 h 395308"/>
              <a:gd name="connsiteX128" fmla="*/ 20386 w 317982"/>
              <a:gd name="connsiteY128" fmla="*/ 195976 h 395308"/>
              <a:gd name="connsiteX129" fmla="*/ 20397 w 317982"/>
              <a:gd name="connsiteY129" fmla="*/ 196063 h 395308"/>
              <a:gd name="connsiteX130" fmla="*/ 20404 w 317982"/>
              <a:gd name="connsiteY130" fmla="*/ 196149 h 395308"/>
              <a:gd name="connsiteX131" fmla="*/ 22032 w 317982"/>
              <a:gd name="connsiteY131" fmla="*/ 211704 h 395308"/>
              <a:gd name="connsiteX132" fmla="*/ 22039 w 317982"/>
              <a:gd name="connsiteY132" fmla="*/ 211791 h 395308"/>
              <a:gd name="connsiteX133" fmla="*/ 22046 w 317982"/>
              <a:gd name="connsiteY133" fmla="*/ 211878 h 395308"/>
              <a:gd name="connsiteX134" fmla="*/ 22968 w 317982"/>
              <a:gd name="connsiteY134" fmla="*/ 220667 h 395308"/>
              <a:gd name="connsiteX135" fmla="*/ 23093 w 317982"/>
              <a:gd name="connsiteY135" fmla="*/ 221852 h 395308"/>
              <a:gd name="connsiteX136" fmla="*/ 24485 w 317982"/>
              <a:gd name="connsiteY136" fmla="*/ 235152 h 395308"/>
              <a:gd name="connsiteX137" fmla="*/ 39208 w 317982"/>
              <a:gd name="connsiteY137" fmla="*/ 230403 h 395308"/>
              <a:gd name="connsiteX138" fmla="*/ 46963 w 317982"/>
              <a:gd name="connsiteY138" fmla="*/ 227908 h 395308"/>
              <a:gd name="connsiteX139" fmla="*/ 54938 w 317982"/>
              <a:gd name="connsiteY139" fmla="*/ 225317 h 395308"/>
              <a:gd name="connsiteX140" fmla="*/ 59004 w 317982"/>
              <a:gd name="connsiteY140" fmla="*/ 223990 h 395308"/>
              <a:gd name="connsiteX141" fmla="*/ 58795 w 317982"/>
              <a:gd name="connsiteY141" fmla="*/ 227047 h 395308"/>
              <a:gd name="connsiteX142" fmla="*/ 56411 w 317982"/>
              <a:gd name="connsiteY142" fmla="*/ 240389 h 395308"/>
              <a:gd name="connsiteX143" fmla="*/ 57483 w 317982"/>
              <a:gd name="connsiteY143" fmla="*/ 255413 h 395308"/>
              <a:gd name="connsiteX144" fmla="*/ 57296 w 317982"/>
              <a:gd name="connsiteY144" fmla="*/ 271465 h 395308"/>
              <a:gd name="connsiteX145" fmla="*/ 70627 w 317982"/>
              <a:gd name="connsiteY145" fmla="*/ 265280 h 395308"/>
              <a:gd name="connsiteX146" fmla="*/ 90276 w 317982"/>
              <a:gd name="connsiteY146" fmla="*/ 257282 h 395308"/>
              <a:gd name="connsiteX147" fmla="*/ 101737 w 317982"/>
              <a:gd name="connsiteY147" fmla="*/ 252621 h 395308"/>
              <a:gd name="connsiteX148" fmla="*/ 118774 w 317982"/>
              <a:gd name="connsiteY148" fmla="*/ 279516 h 395308"/>
              <a:gd name="connsiteX149" fmla="*/ 120618 w 317982"/>
              <a:gd name="connsiteY149" fmla="*/ 282132 h 395308"/>
              <a:gd name="connsiteX150" fmla="*/ 128923 w 317982"/>
              <a:gd name="connsiteY150" fmla="*/ 295501 h 395308"/>
              <a:gd name="connsiteX151" fmla="*/ 135671 w 317982"/>
              <a:gd name="connsiteY151" fmla="*/ 306032 h 395308"/>
              <a:gd name="connsiteX152" fmla="*/ 160628 w 317982"/>
              <a:gd name="connsiteY152" fmla="*/ 345471 h 395308"/>
              <a:gd name="connsiteX153" fmla="*/ 192488 w 317982"/>
              <a:gd name="connsiteY153" fmla="*/ 395597 h 395308"/>
              <a:gd name="connsiteX154" fmla="*/ 196837 w 317982"/>
              <a:gd name="connsiteY154" fmla="*/ 395299 h 395308"/>
              <a:gd name="connsiteX155" fmla="*/ 204764 w 317982"/>
              <a:gd name="connsiteY155" fmla="*/ 394763 h 395308"/>
              <a:gd name="connsiteX156" fmla="*/ 209363 w 317982"/>
              <a:gd name="connsiteY156" fmla="*/ 394458 h 395308"/>
              <a:gd name="connsiteX157" fmla="*/ 226481 w 317982"/>
              <a:gd name="connsiteY157" fmla="*/ 393370 h 395308"/>
              <a:gd name="connsiteX158" fmla="*/ 243515 w 317982"/>
              <a:gd name="connsiteY158" fmla="*/ 392356 h 395308"/>
              <a:gd name="connsiteX159" fmla="*/ 244018 w 317982"/>
              <a:gd name="connsiteY159" fmla="*/ 392326 h 395308"/>
              <a:gd name="connsiteX160" fmla="*/ 244517 w 317982"/>
              <a:gd name="connsiteY160" fmla="*/ 392297 h 395308"/>
              <a:gd name="connsiteX161" fmla="*/ 246633 w 317982"/>
              <a:gd name="connsiteY161" fmla="*/ 392176 h 395308"/>
              <a:gd name="connsiteX162" fmla="*/ 248485 w 317982"/>
              <a:gd name="connsiteY162" fmla="*/ 392073 h 395308"/>
              <a:gd name="connsiteX163" fmla="*/ 251603 w 317982"/>
              <a:gd name="connsiteY163" fmla="*/ 391896 h 395308"/>
              <a:gd name="connsiteX164" fmla="*/ 254920 w 317982"/>
              <a:gd name="connsiteY164" fmla="*/ 391713 h 395308"/>
              <a:gd name="connsiteX165" fmla="*/ 261356 w 317982"/>
              <a:gd name="connsiteY165" fmla="*/ 391364 h 395308"/>
              <a:gd name="connsiteX166" fmla="*/ 273500 w 317982"/>
              <a:gd name="connsiteY166" fmla="*/ 390732 h 395308"/>
              <a:gd name="connsiteX167" fmla="*/ 277750 w 317982"/>
              <a:gd name="connsiteY167" fmla="*/ 390518 h 395308"/>
              <a:gd name="connsiteX168" fmla="*/ 282507 w 317982"/>
              <a:gd name="connsiteY168" fmla="*/ 390287 h 395308"/>
              <a:gd name="connsiteX169" fmla="*/ 282291 w 317982"/>
              <a:gd name="connsiteY169" fmla="*/ 385932 h 395308"/>
              <a:gd name="connsiteX170" fmla="*/ 280781 w 317982"/>
              <a:gd name="connsiteY170" fmla="*/ 355467 h 395308"/>
              <a:gd name="connsiteX171" fmla="*/ 279921 w 317982"/>
              <a:gd name="connsiteY171" fmla="*/ 338057 h 395308"/>
              <a:gd name="connsiteX172" fmla="*/ 278636 w 317982"/>
              <a:gd name="connsiteY172" fmla="*/ 311942 h 395308"/>
              <a:gd name="connsiteX173" fmla="*/ 278290 w 317982"/>
              <a:gd name="connsiteY173" fmla="*/ 304978 h 395308"/>
              <a:gd name="connsiteX174" fmla="*/ 277350 w 317982"/>
              <a:gd name="connsiteY174" fmla="*/ 285827 h 395308"/>
              <a:gd name="connsiteX175" fmla="*/ 276968 w 317982"/>
              <a:gd name="connsiteY175" fmla="*/ 277992 h 395308"/>
              <a:gd name="connsiteX176" fmla="*/ 276744 w 317982"/>
              <a:gd name="connsiteY176" fmla="*/ 273466 h 395308"/>
              <a:gd name="connsiteX177" fmla="*/ 276498 w 317982"/>
              <a:gd name="connsiteY177" fmla="*/ 268417 h 395308"/>
              <a:gd name="connsiteX178" fmla="*/ 276277 w 317982"/>
              <a:gd name="connsiteY178" fmla="*/ 263948 h 395308"/>
              <a:gd name="connsiteX179" fmla="*/ 276035 w 317982"/>
              <a:gd name="connsiteY179" fmla="*/ 259015 h 395308"/>
              <a:gd name="connsiteX180" fmla="*/ 275991 w 317982"/>
              <a:gd name="connsiteY180" fmla="*/ 258116 h 395308"/>
              <a:gd name="connsiteX181" fmla="*/ 275848 w 317982"/>
              <a:gd name="connsiteY181" fmla="*/ 255185 h 39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</a:cxnLst>
            <a:rect l="l" t="t" r="r" b="b"/>
            <a:pathLst>
              <a:path w="317982" h="395308">
                <a:moveTo>
                  <a:pt x="275848" y="255185"/>
                </a:moveTo>
                <a:lnTo>
                  <a:pt x="275646" y="251007"/>
                </a:lnTo>
                <a:lnTo>
                  <a:pt x="281732" y="239607"/>
                </a:lnTo>
                <a:lnTo>
                  <a:pt x="283892" y="237296"/>
                </a:lnTo>
                <a:lnTo>
                  <a:pt x="289858" y="233330"/>
                </a:lnTo>
                <a:lnTo>
                  <a:pt x="294472" y="232252"/>
                </a:lnTo>
                <a:lnTo>
                  <a:pt x="297315" y="229889"/>
                </a:lnTo>
                <a:lnTo>
                  <a:pt x="299989" y="226343"/>
                </a:lnTo>
                <a:lnTo>
                  <a:pt x="302329" y="221766"/>
                </a:lnTo>
                <a:lnTo>
                  <a:pt x="300456" y="216554"/>
                </a:lnTo>
                <a:lnTo>
                  <a:pt x="304812" y="215120"/>
                </a:lnTo>
                <a:lnTo>
                  <a:pt x="306689" y="212979"/>
                </a:lnTo>
                <a:lnTo>
                  <a:pt x="309342" y="211882"/>
                </a:lnTo>
                <a:lnTo>
                  <a:pt x="317045" y="210821"/>
                </a:lnTo>
                <a:lnTo>
                  <a:pt x="317500" y="209059"/>
                </a:lnTo>
                <a:lnTo>
                  <a:pt x="318275" y="201704"/>
                </a:lnTo>
                <a:lnTo>
                  <a:pt x="316927" y="190796"/>
                </a:lnTo>
                <a:lnTo>
                  <a:pt x="316641" y="188394"/>
                </a:lnTo>
                <a:lnTo>
                  <a:pt x="316372" y="186922"/>
                </a:lnTo>
                <a:lnTo>
                  <a:pt x="316347" y="179452"/>
                </a:lnTo>
                <a:lnTo>
                  <a:pt x="314418" y="174585"/>
                </a:lnTo>
                <a:lnTo>
                  <a:pt x="308148" y="158843"/>
                </a:lnTo>
                <a:lnTo>
                  <a:pt x="306572" y="150331"/>
                </a:lnTo>
                <a:lnTo>
                  <a:pt x="306175" y="147090"/>
                </a:lnTo>
                <a:lnTo>
                  <a:pt x="305958" y="143959"/>
                </a:lnTo>
                <a:lnTo>
                  <a:pt x="305962" y="131022"/>
                </a:lnTo>
                <a:lnTo>
                  <a:pt x="305334" y="125524"/>
                </a:lnTo>
                <a:lnTo>
                  <a:pt x="305363" y="120581"/>
                </a:lnTo>
                <a:lnTo>
                  <a:pt x="305033" y="116815"/>
                </a:lnTo>
                <a:lnTo>
                  <a:pt x="303585" y="110071"/>
                </a:lnTo>
                <a:lnTo>
                  <a:pt x="302483" y="104912"/>
                </a:lnTo>
                <a:lnTo>
                  <a:pt x="304360" y="100272"/>
                </a:lnTo>
                <a:lnTo>
                  <a:pt x="301657" y="93027"/>
                </a:lnTo>
                <a:lnTo>
                  <a:pt x="291066" y="66492"/>
                </a:lnTo>
                <a:lnTo>
                  <a:pt x="285630" y="69112"/>
                </a:lnTo>
                <a:lnTo>
                  <a:pt x="284770" y="67958"/>
                </a:lnTo>
                <a:lnTo>
                  <a:pt x="281012" y="67515"/>
                </a:lnTo>
                <a:lnTo>
                  <a:pt x="277019" y="67057"/>
                </a:lnTo>
                <a:lnTo>
                  <a:pt x="273956" y="66123"/>
                </a:lnTo>
                <a:lnTo>
                  <a:pt x="272332" y="65588"/>
                </a:lnTo>
                <a:lnTo>
                  <a:pt x="266752" y="63177"/>
                </a:lnTo>
                <a:lnTo>
                  <a:pt x="262175" y="63079"/>
                </a:lnTo>
                <a:lnTo>
                  <a:pt x="258550" y="63549"/>
                </a:lnTo>
                <a:lnTo>
                  <a:pt x="260350" y="59243"/>
                </a:lnTo>
                <a:lnTo>
                  <a:pt x="235106" y="47145"/>
                </a:lnTo>
                <a:lnTo>
                  <a:pt x="235492" y="44273"/>
                </a:lnTo>
                <a:lnTo>
                  <a:pt x="233516" y="8834"/>
                </a:lnTo>
                <a:lnTo>
                  <a:pt x="232630" y="7573"/>
                </a:lnTo>
                <a:lnTo>
                  <a:pt x="232333" y="7153"/>
                </a:lnTo>
                <a:lnTo>
                  <a:pt x="227565" y="288"/>
                </a:lnTo>
                <a:lnTo>
                  <a:pt x="214671" y="1312"/>
                </a:lnTo>
                <a:lnTo>
                  <a:pt x="213962" y="1383"/>
                </a:lnTo>
                <a:lnTo>
                  <a:pt x="213790" y="2207"/>
                </a:lnTo>
                <a:lnTo>
                  <a:pt x="203875" y="2360"/>
                </a:lnTo>
                <a:lnTo>
                  <a:pt x="201719" y="2549"/>
                </a:lnTo>
                <a:lnTo>
                  <a:pt x="201190" y="4066"/>
                </a:lnTo>
                <a:lnTo>
                  <a:pt x="198240" y="6517"/>
                </a:lnTo>
                <a:lnTo>
                  <a:pt x="194879" y="4979"/>
                </a:lnTo>
                <a:lnTo>
                  <a:pt x="193006" y="4136"/>
                </a:lnTo>
                <a:lnTo>
                  <a:pt x="192910" y="4113"/>
                </a:lnTo>
                <a:lnTo>
                  <a:pt x="192840" y="4117"/>
                </a:lnTo>
                <a:lnTo>
                  <a:pt x="190625" y="4606"/>
                </a:lnTo>
                <a:lnTo>
                  <a:pt x="187466" y="4574"/>
                </a:lnTo>
                <a:lnTo>
                  <a:pt x="183653" y="4557"/>
                </a:lnTo>
                <a:lnTo>
                  <a:pt x="183616" y="4531"/>
                </a:lnTo>
                <a:lnTo>
                  <a:pt x="180939" y="9624"/>
                </a:lnTo>
                <a:lnTo>
                  <a:pt x="174495" y="12787"/>
                </a:lnTo>
                <a:lnTo>
                  <a:pt x="173125" y="21205"/>
                </a:lnTo>
                <a:lnTo>
                  <a:pt x="173015" y="21999"/>
                </a:lnTo>
                <a:lnTo>
                  <a:pt x="172427" y="25678"/>
                </a:lnTo>
                <a:lnTo>
                  <a:pt x="170778" y="29254"/>
                </a:lnTo>
                <a:lnTo>
                  <a:pt x="167949" y="27729"/>
                </a:lnTo>
                <a:lnTo>
                  <a:pt x="166675" y="27670"/>
                </a:lnTo>
                <a:lnTo>
                  <a:pt x="164225" y="24549"/>
                </a:lnTo>
                <a:lnTo>
                  <a:pt x="160250" y="21739"/>
                </a:lnTo>
                <a:lnTo>
                  <a:pt x="155588" y="22446"/>
                </a:lnTo>
                <a:lnTo>
                  <a:pt x="154446" y="30973"/>
                </a:lnTo>
                <a:lnTo>
                  <a:pt x="154277" y="32150"/>
                </a:lnTo>
                <a:lnTo>
                  <a:pt x="145880" y="24018"/>
                </a:lnTo>
                <a:lnTo>
                  <a:pt x="142658" y="24778"/>
                </a:lnTo>
                <a:lnTo>
                  <a:pt x="139224" y="25266"/>
                </a:lnTo>
                <a:lnTo>
                  <a:pt x="137357" y="24881"/>
                </a:lnTo>
                <a:lnTo>
                  <a:pt x="136109" y="24741"/>
                </a:lnTo>
                <a:lnTo>
                  <a:pt x="136858" y="28414"/>
                </a:lnTo>
                <a:lnTo>
                  <a:pt x="135422" y="28930"/>
                </a:lnTo>
                <a:lnTo>
                  <a:pt x="134492" y="28417"/>
                </a:lnTo>
                <a:lnTo>
                  <a:pt x="125081" y="23542"/>
                </a:lnTo>
                <a:lnTo>
                  <a:pt x="122770" y="21682"/>
                </a:lnTo>
                <a:lnTo>
                  <a:pt x="123266" y="20536"/>
                </a:lnTo>
                <a:lnTo>
                  <a:pt x="123700" y="19570"/>
                </a:lnTo>
                <a:lnTo>
                  <a:pt x="122881" y="19546"/>
                </a:lnTo>
                <a:lnTo>
                  <a:pt x="122719" y="19588"/>
                </a:lnTo>
                <a:lnTo>
                  <a:pt x="119141" y="20450"/>
                </a:lnTo>
                <a:lnTo>
                  <a:pt x="116551" y="18789"/>
                </a:lnTo>
                <a:lnTo>
                  <a:pt x="115196" y="17294"/>
                </a:lnTo>
                <a:lnTo>
                  <a:pt x="113605" y="15642"/>
                </a:lnTo>
                <a:lnTo>
                  <a:pt x="110241" y="12326"/>
                </a:lnTo>
                <a:lnTo>
                  <a:pt x="107144" y="10827"/>
                </a:lnTo>
                <a:lnTo>
                  <a:pt x="106935" y="10931"/>
                </a:lnTo>
                <a:lnTo>
                  <a:pt x="105572" y="11683"/>
                </a:lnTo>
                <a:lnTo>
                  <a:pt x="99231" y="14535"/>
                </a:lnTo>
                <a:lnTo>
                  <a:pt x="92557" y="17657"/>
                </a:lnTo>
                <a:lnTo>
                  <a:pt x="92208" y="17861"/>
                </a:lnTo>
                <a:lnTo>
                  <a:pt x="81386" y="22692"/>
                </a:lnTo>
                <a:lnTo>
                  <a:pt x="72019" y="27071"/>
                </a:lnTo>
                <a:lnTo>
                  <a:pt x="62953" y="31414"/>
                </a:lnTo>
                <a:lnTo>
                  <a:pt x="62435" y="31723"/>
                </a:lnTo>
                <a:lnTo>
                  <a:pt x="48179" y="38000"/>
                </a:lnTo>
                <a:lnTo>
                  <a:pt x="43591" y="40476"/>
                </a:lnTo>
                <a:lnTo>
                  <a:pt x="16511" y="53466"/>
                </a:lnTo>
                <a:lnTo>
                  <a:pt x="20276" y="90797"/>
                </a:lnTo>
                <a:lnTo>
                  <a:pt x="20474" y="92589"/>
                </a:lnTo>
                <a:lnTo>
                  <a:pt x="293" y="92189"/>
                </a:lnTo>
                <a:lnTo>
                  <a:pt x="9748" y="107244"/>
                </a:lnTo>
                <a:lnTo>
                  <a:pt x="10512" y="108392"/>
                </a:lnTo>
                <a:lnTo>
                  <a:pt x="11004" y="109160"/>
                </a:lnTo>
                <a:lnTo>
                  <a:pt x="16940" y="118570"/>
                </a:lnTo>
                <a:lnTo>
                  <a:pt x="17888" y="120285"/>
                </a:lnTo>
                <a:lnTo>
                  <a:pt x="19008" y="121807"/>
                </a:lnTo>
                <a:lnTo>
                  <a:pt x="22513" y="127410"/>
                </a:lnTo>
                <a:lnTo>
                  <a:pt x="23152" y="128397"/>
                </a:lnTo>
                <a:lnTo>
                  <a:pt x="26146" y="133119"/>
                </a:lnTo>
                <a:lnTo>
                  <a:pt x="32798" y="143961"/>
                </a:lnTo>
                <a:lnTo>
                  <a:pt x="36777" y="149758"/>
                </a:lnTo>
                <a:lnTo>
                  <a:pt x="41938" y="158129"/>
                </a:lnTo>
                <a:lnTo>
                  <a:pt x="17267" y="166051"/>
                </a:lnTo>
                <a:lnTo>
                  <a:pt x="18652" y="179351"/>
                </a:lnTo>
                <a:lnTo>
                  <a:pt x="19424" y="186753"/>
                </a:lnTo>
                <a:lnTo>
                  <a:pt x="20386" y="195976"/>
                </a:lnTo>
                <a:lnTo>
                  <a:pt x="20397" y="196063"/>
                </a:lnTo>
                <a:lnTo>
                  <a:pt x="20404" y="196149"/>
                </a:lnTo>
                <a:lnTo>
                  <a:pt x="22032" y="211704"/>
                </a:lnTo>
                <a:lnTo>
                  <a:pt x="22039" y="211791"/>
                </a:lnTo>
                <a:lnTo>
                  <a:pt x="22046" y="211878"/>
                </a:lnTo>
                <a:lnTo>
                  <a:pt x="22968" y="220667"/>
                </a:lnTo>
                <a:lnTo>
                  <a:pt x="23093" y="221852"/>
                </a:lnTo>
                <a:lnTo>
                  <a:pt x="24485" y="235152"/>
                </a:lnTo>
                <a:lnTo>
                  <a:pt x="39208" y="230403"/>
                </a:lnTo>
                <a:lnTo>
                  <a:pt x="46963" y="227908"/>
                </a:lnTo>
                <a:lnTo>
                  <a:pt x="54938" y="225317"/>
                </a:lnTo>
                <a:lnTo>
                  <a:pt x="59004" y="223990"/>
                </a:lnTo>
                <a:lnTo>
                  <a:pt x="58795" y="227047"/>
                </a:lnTo>
                <a:lnTo>
                  <a:pt x="56411" y="240389"/>
                </a:lnTo>
                <a:lnTo>
                  <a:pt x="57483" y="255413"/>
                </a:lnTo>
                <a:lnTo>
                  <a:pt x="57296" y="271465"/>
                </a:lnTo>
                <a:lnTo>
                  <a:pt x="70627" y="265280"/>
                </a:lnTo>
                <a:lnTo>
                  <a:pt x="90276" y="257282"/>
                </a:lnTo>
                <a:lnTo>
                  <a:pt x="101737" y="252621"/>
                </a:lnTo>
                <a:lnTo>
                  <a:pt x="118774" y="279516"/>
                </a:lnTo>
                <a:lnTo>
                  <a:pt x="120618" y="282132"/>
                </a:lnTo>
                <a:lnTo>
                  <a:pt x="128923" y="295501"/>
                </a:lnTo>
                <a:lnTo>
                  <a:pt x="135671" y="306032"/>
                </a:lnTo>
                <a:lnTo>
                  <a:pt x="160628" y="345471"/>
                </a:lnTo>
                <a:lnTo>
                  <a:pt x="192488" y="395597"/>
                </a:lnTo>
                <a:lnTo>
                  <a:pt x="196837" y="395299"/>
                </a:lnTo>
                <a:lnTo>
                  <a:pt x="204764" y="394763"/>
                </a:lnTo>
                <a:lnTo>
                  <a:pt x="209363" y="394458"/>
                </a:lnTo>
                <a:lnTo>
                  <a:pt x="226481" y="393370"/>
                </a:lnTo>
                <a:lnTo>
                  <a:pt x="243515" y="392356"/>
                </a:lnTo>
                <a:lnTo>
                  <a:pt x="244018" y="392326"/>
                </a:lnTo>
                <a:lnTo>
                  <a:pt x="244517" y="392297"/>
                </a:lnTo>
                <a:lnTo>
                  <a:pt x="246633" y="392176"/>
                </a:lnTo>
                <a:lnTo>
                  <a:pt x="248485" y="392073"/>
                </a:lnTo>
                <a:lnTo>
                  <a:pt x="251603" y="391896"/>
                </a:lnTo>
                <a:lnTo>
                  <a:pt x="254920" y="391713"/>
                </a:lnTo>
                <a:lnTo>
                  <a:pt x="261356" y="391364"/>
                </a:lnTo>
                <a:lnTo>
                  <a:pt x="273500" y="390732"/>
                </a:lnTo>
                <a:lnTo>
                  <a:pt x="277750" y="390518"/>
                </a:lnTo>
                <a:lnTo>
                  <a:pt x="282507" y="390287"/>
                </a:lnTo>
                <a:lnTo>
                  <a:pt x="282291" y="385932"/>
                </a:lnTo>
                <a:lnTo>
                  <a:pt x="280781" y="355467"/>
                </a:lnTo>
                <a:lnTo>
                  <a:pt x="279921" y="338057"/>
                </a:lnTo>
                <a:lnTo>
                  <a:pt x="278636" y="311942"/>
                </a:lnTo>
                <a:lnTo>
                  <a:pt x="278290" y="304978"/>
                </a:lnTo>
                <a:lnTo>
                  <a:pt x="277350" y="285827"/>
                </a:lnTo>
                <a:lnTo>
                  <a:pt x="276968" y="277992"/>
                </a:lnTo>
                <a:lnTo>
                  <a:pt x="276744" y="273466"/>
                </a:lnTo>
                <a:lnTo>
                  <a:pt x="276498" y="268417"/>
                </a:lnTo>
                <a:lnTo>
                  <a:pt x="276277" y="263948"/>
                </a:lnTo>
                <a:lnTo>
                  <a:pt x="276035" y="259015"/>
                </a:lnTo>
                <a:lnTo>
                  <a:pt x="275991" y="258116"/>
                </a:lnTo>
                <a:lnTo>
                  <a:pt x="275848" y="255185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5416020F-443B-075A-1FB5-0914C0C2161E}"/>
              </a:ext>
            </a:extLst>
          </p:cNvPr>
          <p:cNvSpPr>
            <a:spLocks/>
          </p:cNvSpPr>
          <p:nvPr/>
        </p:nvSpPr>
        <p:spPr>
          <a:xfrm flipV="1">
            <a:off x="7488163" y="1017861"/>
            <a:ext cx="211531" cy="311207"/>
          </a:xfrm>
          <a:custGeom>
            <a:avLst/>
            <a:gdLst>
              <a:gd name="connsiteX0" fmla="*/ 91779 w 144052"/>
              <a:gd name="connsiteY0" fmla="*/ 93879 h 211931"/>
              <a:gd name="connsiteX1" fmla="*/ 103067 w 144052"/>
              <a:gd name="connsiteY1" fmla="*/ 77898 h 211931"/>
              <a:gd name="connsiteX2" fmla="*/ 116394 w 144052"/>
              <a:gd name="connsiteY2" fmla="*/ 58945 h 211931"/>
              <a:gd name="connsiteX3" fmla="*/ 121951 w 144052"/>
              <a:gd name="connsiteY3" fmla="*/ 51229 h 211931"/>
              <a:gd name="connsiteX4" fmla="*/ 132433 w 144052"/>
              <a:gd name="connsiteY4" fmla="*/ 36259 h 211931"/>
              <a:gd name="connsiteX5" fmla="*/ 125939 w 144052"/>
              <a:gd name="connsiteY5" fmla="*/ 31590 h 211931"/>
              <a:gd name="connsiteX6" fmla="*/ 125357 w 144052"/>
              <a:gd name="connsiteY6" fmla="*/ 31205 h 211931"/>
              <a:gd name="connsiteX7" fmla="*/ 124594 w 144052"/>
              <a:gd name="connsiteY7" fmla="*/ 30649 h 211931"/>
              <a:gd name="connsiteX8" fmla="*/ 118277 w 144052"/>
              <a:gd name="connsiteY8" fmla="*/ 26129 h 211931"/>
              <a:gd name="connsiteX9" fmla="*/ 86749 w 144052"/>
              <a:gd name="connsiteY9" fmla="*/ 70842 h 211931"/>
              <a:gd name="connsiteX10" fmla="*/ 83739 w 144052"/>
              <a:gd name="connsiteY10" fmla="*/ 57030 h 211931"/>
              <a:gd name="connsiteX11" fmla="*/ 82312 w 144052"/>
              <a:gd name="connsiteY11" fmla="*/ 50480 h 211931"/>
              <a:gd name="connsiteX12" fmla="*/ 81984 w 144052"/>
              <a:gd name="connsiteY12" fmla="*/ 48971 h 211931"/>
              <a:gd name="connsiteX13" fmla="*/ 80497 w 144052"/>
              <a:gd name="connsiteY13" fmla="*/ 42135 h 211931"/>
              <a:gd name="connsiteX14" fmla="*/ 77909 w 144052"/>
              <a:gd name="connsiteY14" fmla="*/ 30231 h 211931"/>
              <a:gd name="connsiteX15" fmla="*/ 77891 w 144052"/>
              <a:gd name="connsiteY15" fmla="*/ 30145 h 211931"/>
              <a:gd name="connsiteX16" fmla="*/ 77872 w 144052"/>
              <a:gd name="connsiteY16" fmla="*/ 30060 h 211931"/>
              <a:gd name="connsiteX17" fmla="*/ 74825 w 144052"/>
              <a:gd name="connsiteY17" fmla="*/ 16018 h 211931"/>
              <a:gd name="connsiteX18" fmla="*/ 72972 w 144052"/>
              <a:gd name="connsiteY18" fmla="*/ 7474 h 211931"/>
              <a:gd name="connsiteX19" fmla="*/ 60208 w 144052"/>
              <a:gd name="connsiteY19" fmla="*/ 809 h 211931"/>
              <a:gd name="connsiteX20" fmla="*/ 59676 w 144052"/>
              <a:gd name="connsiteY20" fmla="*/ 538 h 211931"/>
              <a:gd name="connsiteX21" fmla="*/ 59103 w 144052"/>
              <a:gd name="connsiteY21" fmla="*/ 246 h 211931"/>
              <a:gd name="connsiteX22" fmla="*/ 58394 w 144052"/>
              <a:gd name="connsiteY22" fmla="*/ 17744 h 211931"/>
              <a:gd name="connsiteX23" fmla="*/ 29933 w 144052"/>
              <a:gd name="connsiteY23" fmla="*/ 37867 h 211931"/>
              <a:gd name="connsiteX24" fmla="*/ 9561 w 144052"/>
              <a:gd name="connsiteY24" fmla="*/ 52942 h 211931"/>
              <a:gd name="connsiteX25" fmla="*/ 402 w 144052"/>
              <a:gd name="connsiteY25" fmla="*/ 70473 h 211931"/>
              <a:gd name="connsiteX26" fmla="*/ 4139 w 144052"/>
              <a:gd name="connsiteY26" fmla="*/ 85922 h 211931"/>
              <a:gd name="connsiteX27" fmla="*/ 5304 w 144052"/>
              <a:gd name="connsiteY27" fmla="*/ 90831 h 211931"/>
              <a:gd name="connsiteX28" fmla="*/ 17107 w 144052"/>
              <a:gd name="connsiteY28" fmla="*/ 140399 h 211931"/>
              <a:gd name="connsiteX29" fmla="*/ 33197 w 144052"/>
              <a:gd name="connsiteY29" fmla="*/ 207569 h 211931"/>
              <a:gd name="connsiteX30" fmla="*/ 37075 w 144052"/>
              <a:gd name="connsiteY30" fmla="*/ 210693 h 211931"/>
              <a:gd name="connsiteX31" fmla="*/ 38652 w 144052"/>
              <a:gd name="connsiteY31" fmla="*/ 212177 h 211931"/>
              <a:gd name="connsiteX32" fmla="*/ 44856 w 144052"/>
              <a:gd name="connsiteY32" fmla="*/ 208400 h 211931"/>
              <a:gd name="connsiteX33" fmla="*/ 58125 w 144052"/>
              <a:gd name="connsiteY33" fmla="*/ 200319 h 211931"/>
              <a:gd name="connsiteX34" fmla="*/ 65844 w 144052"/>
              <a:gd name="connsiteY34" fmla="*/ 195660 h 211931"/>
              <a:gd name="connsiteX35" fmla="*/ 69480 w 144052"/>
              <a:gd name="connsiteY35" fmla="*/ 193330 h 211931"/>
              <a:gd name="connsiteX36" fmla="*/ 77081 w 144052"/>
              <a:gd name="connsiteY36" fmla="*/ 188843 h 211931"/>
              <a:gd name="connsiteX37" fmla="*/ 78562 w 144052"/>
              <a:gd name="connsiteY37" fmla="*/ 187910 h 211931"/>
              <a:gd name="connsiteX38" fmla="*/ 94997 w 144052"/>
              <a:gd name="connsiteY38" fmla="*/ 177944 h 211931"/>
              <a:gd name="connsiteX39" fmla="*/ 108437 w 144052"/>
              <a:gd name="connsiteY39" fmla="*/ 169785 h 211931"/>
              <a:gd name="connsiteX40" fmla="*/ 105911 w 144052"/>
              <a:gd name="connsiteY40" fmla="*/ 158312 h 211931"/>
              <a:gd name="connsiteX41" fmla="*/ 124602 w 144052"/>
              <a:gd name="connsiteY41" fmla="*/ 153225 h 211931"/>
              <a:gd name="connsiteX42" fmla="*/ 118183 w 144052"/>
              <a:gd name="connsiteY42" fmla="*/ 150549 h 211931"/>
              <a:gd name="connsiteX43" fmla="*/ 144454 w 144052"/>
              <a:gd name="connsiteY43" fmla="*/ 143605 h 211931"/>
              <a:gd name="connsiteX44" fmla="*/ 142896 w 144052"/>
              <a:gd name="connsiteY44" fmla="*/ 136191 h 211931"/>
              <a:gd name="connsiteX45" fmla="*/ 142638 w 144052"/>
              <a:gd name="connsiteY45" fmla="*/ 134964 h 211931"/>
              <a:gd name="connsiteX46" fmla="*/ 142237 w 144052"/>
              <a:gd name="connsiteY46" fmla="*/ 133054 h 211931"/>
              <a:gd name="connsiteX47" fmla="*/ 137567 w 144052"/>
              <a:gd name="connsiteY47" fmla="*/ 116435 h 211931"/>
              <a:gd name="connsiteX48" fmla="*/ 137207 w 144052"/>
              <a:gd name="connsiteY48" fmla="*/ 114724 h 211931"/>
              <a:gd name="connsiteX49" fmla="*/ 136848 w 144052"/>
              <a:gd name="connsiteY49" fmla="*/ 113013 h 211931"/>
              <a:gd name="connsiteX50" fmla="*/ 136788 w 144052"/>
              <a:gd name="connsiteY50" fmla="*/ 112728 h 211931"/>
              <a:gd name="connsiteX51" fmla="*/ 135418 w 144052"/>
              <a:gd name="connsiteY51" fmla="*/ 106197 h 211931"/>
              <a:gd name="connsiteX52" fmla="*/ 135352 w 144052"/>
              <a:gd name="connsiteY52" fmla="*/ 105883 h 211931"/>
              <a:gd name="connsiteX53" fmla="*/ 132929 w 144052"/>
              <a:gd name="connsiteY53" fmla="*/ 94660 h 211931"/>
              <a:gd name="connsiteX54" fmla="*/ 132713 w 144052"/>
              <a:gd name="connsiteY54" fmla="*/ 93633 h 211931"/>
              <a:gd name="connsiteX55" fmla="*/ 131017 w 144052"/>
              <a:gd name="connsiteY55" fmla="*/ 85533 h 211931"/>
              <a:gd name="connsiteX56" fmla="*/ 122484 w 144052"/>
              <a:gd name="connsiteY56" fmla="*/ 87800 h 211931"/>
              <a:gd name="connsiteX57" fmla="*/ 110089 w 144052"/>
              <a:gd name="connsiteY57" fmla="*/ 91028 h 211931"/>
              <a:gd name="connsiteX58" fmla="*/ 92197 w 144052"/>
              <a:gd name="connsiteY58" fmla="*/ 95787 h 211931"/>
              <a:gd name="connsiteX59" fmla="*/ 91966 w 144052"/>
              <a:gd name="connsiteY59" fmla="*/ 94734 h 211931"/>
              <a:gd name="connsiteX60" fmla="*/ 91779 w 144052"/>
              <a:gd name="connsiteY60" fmla="*/ 93879 h 21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052" h="211931">
                <a:moveTo>
                  <a:pt x="91779" y="93879"/>
                </a:moveTo>
                <a:lnTo>
                  <a:pt x="103067" y="77898"/>
                </a:lnTo>
                <a:lnTo>
                  <a:pt x="116394" y="58945"/>
                </a:lnTo>
                <a:lnTo>
                  <a:pt x="121951" y="51229"/>
                </a:lnTo>
                <a:lnTo>
                  <a:pt x="132433" y="36259"/>
                </a:lnTo>
                <a:lnTo>
                  <a:pt x="125939" y="31590"/>
                </a:lnTo>
                <a:lnTo>
                  <a:pt x="125357" y="31205"/>
                </a:lnTo>
                <a:lnTo>
                  <a:pt x="124594" y="30649"/>
                </a:lnTo>
                <a:lnTo>
                  <a:pt x="118277" y="26129"/>
                </a:lnTo>
                <a:lnTo>
                  <a:pt x="86749" y="70842"/>
                </a:lnTo>
                <a:lnTo>
                  <a:pt x="83739" y="57030"/>
                </a:lnTo>
                <a:lnTo>
                  <a:pt x="82312" y="50480"/>
                </a:lnTo>
                <a:lnTo>
                  <a:pt x="81984" y="48971"/>
                </a:lnTo>
                <a:lnTo>
                  <a:pt x="80497" y="42135"/>
                </a:lnTo>
                <a:lnTo>
                  <a:pt x="77909" y="30231"/>
                </a:lnTo>
                <a:lnTo>
                  <a:pt x="77891" y="30145"/>
                </a:lnTo>
                <a:lnTo>
                  <a:pt x="77872" y="30060"/>
                </a:lnTo>
                <a:lnTo>
                  <a:pt x="74825" y="16018"/>
                </a:lnTo>
                <a:lnTo>
                  <a:pt x="72972" y="7474"/>
                </a:lnTo>
                <a:lnTo>
                  <a:pt x="60208" y="809"/>
                </a:lnTo>
                <a:lnTo>
                  <a:pt x="59676" y="538"/>
                </a:lnTo>
                <a:lnTo>
                  <a:pt x="59103" y="246"/>
                </a:lnTo>
                <a:lnTo>
                  <a:pt x="58394" y="17744"/>
                </a:lnTo>
                <a:lnTo>
                  <a:pt x="29933" y="37867"/>
                </a:lnTo>
                <a:lnTo>
                  <a:pt x="9561" y="52942"/>
                </a:lnTo>
                <a:lnTo>
                  <a:pt x="402" y="70473"/>
                </a:lnTo>
                <a:lnTo>
                  <a:pt x="4139" y="85922"/>
                </a:lnTo>
                <a:lnTo>
                  <a:pt x="5304" y="90831"/>
                </a:lnTo>
                <a:lnTo>
                  <a:pt x="17107" y="140399"/>
                </a:lnTo>
                <a:lnTo>
                  <a:pt x="33197" y="207569"/>
                </a:lnTo>
                <a:lnTo>
                  <a:pt x="37075" y="210693"/>
                </a:lnTo>
                <a:lnTo>
                  <a:pt x="38652" y="212177"/>
                </a:lnTo>
                <a:lnTo>
                  <a:pt x="44856" y="208400"/>
                </a:lnTo>
                <a:lnTo>
                  <a:pt x="58125" y="200319"/>
                </a:lnTo>
                <a:lnTo>
                  <a:pt x="65844" y="195660"/>
                </a:lnTo>
                <a:lnTo>
                  <a:pt x="69480" y="193330"/>
                </a:lnTo>
                <a:lnTo>
                  <a:pt x="77081" y="188843"/>
                </a:lnTo>
                <a:lnTo>
                  <a:pt x="78562" y="187910"/>
                </a:lnTo>
                <a:lnTo>
                  <a:pt x="94997" y="177944"/>
                </a:lnTo>
                <a:lnTo>
                  <a:pt x="108437" y="169785"/>
                </a:lnTo>
                <a:lnTo>
                  <a:pt x="105911" y="158312"/>
                </a:lnTo>
                <a:lnTo>
                  <a:pt x="124602" y="153225"/>
                </a:lnTo>
                <a:lnTo>
                  <a:pt x="118183" y="150549"/>
                </a:lnTo>
                <a:lnTo>
                  <a:pt x="144454" y="143605"/>
                </a:lnTo>
                <a:lnTo>
                  <a:pt x="142896" y="136191"/>
                </a:lnTo>
                <a:lnTo>
                  <a:pt x="142638" y="134964"/>
                </a:lnTo>
                <a:lnTo>
                  <a:pt x="142237" y="133054"/>
                </a:lnTo>
                <a:lnTo>
                  <a:pt x="137567" y="116435"/>
                </a:lnTo>
                <a:lnTo>
                  <a:pt x="137207" y="114724"/>
                </a:lnTo>
                <a:lnTo>
                  <a:pt x="136848" y="113013"/>
                </a:lnTo>
                <a:lnTo>
                  <a:pt x="136788" y="112728"/>
                </a:lnTo>
                <a:lnTo>
                  <a:pt x="135418" y="106197"/>
                </a:lnTo>
                <a:lnTo>
                  <a:pt x="135352" y="105883"/>
                </a:lnTo>
                <a:lnTo>
                  <a:pt x="132929" y="94660"/>
                </a:lnTo>
                <a:lnTo>
                  <a:pt x="132713" y="93633"/>
                </a:lnTo>
                <a:lnTo>
                  <a:pt x="131017" y="85533"/>
                </a:lnTo>
                <a:lnTo>
                  <a:pt x="122484" y="87800"/>
                </a:lnTo>
                <a:lnTo>
                  <a:pt x="110089" y="91028"/>
                </a:lnTo>
                <a:lnTo>
                  <a:pt x="92197" y="95787"/>
                </a:lnTo>
                <a:lnTo>
                  <a:pt x="91966" y="94734"/>
                </a:lnTo>
                <a:lnTo>
                  <a:pt x="91779" y="9387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0900706D-4323-8B2F-A837-5B88AF3A8795}"/>
              </a:ext>
            </a:extLst>
          </p:cNvPr>
          <p:cNvSpPr>
            <a:spLocks/>
          </p:cNvSpPr>
          <p:nvPr/>
        </p:nvSpPr>
        <p:spPr>
          <a:xfrm flipV="1">
            <a:off x="7895900" y="1326999"/>
            <a:ext cx="449783" cy="364304"/>
          </a:xfrm>
          <a:custGeom>
            <a:avLst/>
            <a:gdLst>
              <a:gd name="connsiteX0" fmla="*/ 120237 w 306301"/>
              <a:gd name="connsiteY0" fmla="*/ 57589 h 248090"/>
              <a:gd name="connsiteX1" fmla="*/ 116090 w 306301"/>
              <a:gd name="connsiteY1" fmla="*/ 64419 h 248090"/>
              <a:gd name="connsiteX2" fmla="*/ 111763 w 306301"/>
              <a:gd name="connsiteY2" fmla="*/ 71574 h 248090"/>
              <a:gd name="connsiteX3" fmla="*/ 78023 w 306301"/>
              <a:gd name="connsiteY3" fmla="*/ 47105 h 248090"/>
              <a:gd name="connsiteX4" fmla="*/ 60196 w 306301"/>
              <a:gd name="connsiteY4" fmla="*/ 55730 h 248090"/>
              <a:gd name="connsiteX5" fmla="*/ 57922 w 306301"/>
              <a:gd name="connsiteY5" fmla="*/ 64517 h 248090"/>
              <a:gd name="connsiteX6" fmla="*/ 52768 w 306301"/>
              <a:gd name="connsiteY6" fmla="*/ 84460 h 248090"/>
              <a:gd name="connsiteX7" fmla="*/ 49124 w 306301"/>
              <a:gd name="connsiteY7" fmla="*/ 86170 h 248090"/>
              <a:gd name="connsiteX8" fmla="*/ 36759 w 306301"/>
              <a:gd name="connsiteY8" fmla="*/ 91483 h 248090"/>
              <a:gd name="connsiteX9" fmla="*/ 38534 w 306301"/>
              <a:gd name="connsiteY9" fmla="*/ 95533 h 248090"/>
              <a:gd name="connsiteX10" fmla="*/ 39294 w 306301"/>
              <a:gd name="connsiteY10" fmla="*/ 100773 h 248090"/>
              <a:gd name="connsiteX11" fmla="*/ 39834 w 306301"/>
              <a:gd name="connsiteY11" fmla="*/ 104223 h 248090"/>
              <a:gd name="connsiteX12" fmla="*/ 40943 w 306301"/>
              <a:gd name="connsiteY12" fmla="*/ 111351 h 248090"/>
              <a:gd name="connsiteX13" fmla="*/ 41421 w 306301"/>
              <a:gd name="connsiteY13" fmla="*/ 114280 h 248090"/>
              <a:gd name="connsiteX14" fmla="*/ 41884 w 306301"/>
              <a:gd name="connsiteY14" fmla="*/ 117359 h 248090"/>
              <a:gd name="connsiteX15" fmla="*/ 42556 w 306301"/>
              <a:gd name="connsiteY15" fmla="*/ 121670 h 248090"/>
              <a:gd name="connsiteX16" fmla="*/ 43610 w 306301"/>
              <a:gd name="connsiteY16" fmla="*/ 128750 h 248090"/>
              <a:gd name="connsiteX17" fmla="*/ 39639 w 306301"/>
              <a:gd name="connsiteY17" fmla="*/ 130230 h 248090"/>
              <a:gd name="connsiteX18" fmla="*/ 38905 w 306301"/>
              <a:gd name="connsiteY18" fmla="*/ 135060 h 248090"/>
              <a:gd name="connsiteX19" fmla="*/ 38592 w 306301"/>
              <a:gd name="connsiteY19" fmla="*/ 137142 h 248090"/>
              <a:gd name="connsiteX20" fmla="*/ 30261 w 306301"/>
              <a:gd name="connsiteY20" fmla="*/ 140387 h 248090"/>
              <a:gd name="connsiteX21" fmla="*/ 29703 w 306301"/>
              <a:gd name="connsiteY21" fmla="*/ 143041 h 248090"/>
              <a:gd name="connsiteX22" fmla="*/ 27466 w 306301"/>
              <a:gd name="connsiteY22" fmla="*/ 147970 h 248090"/>
              <a:gd name="connsiteX23" fmla="*/ 26709 w 306301"/>
              <a:gd name="connsiteY23" fmla="*/ 149714 h 248090"/>
              <a:gd name="connsiteX24" fmla="*/ 25067 w 306301"/>
              <a:gd name="connsiteY24" fmla="*/ 153517 h 248090"/>
              <a:gd name="connsiteX25" fmla="*/ 20321 w 306301"/>
              <a:gd name="connsiteY25" fmla="*/ 164256 h 248090"/>
              <a:gd name="connsiteX26" fmla="*/ 15667 w 306301"/>
              <a:gd name="connsiteY26" fmla="*/ 174724 h 248090"/>
              <a:gd name="connsiteX27" fmla="*/ 6836 w 306301"/>
              <a:gd name="connsiteY27" fmla="*/ 194369 h 248090"/>
              <a:gd name="connsiteX28" fmla="*/ 6432 w 306301"/>
              <a:gd name="connsiteY28" fmla="*/ 195293 h 248090"/>
              <a:gd name="connsiteX29" fmla="*/ 771 w 306301"/>
              <a:gd name="connsiteY29" fmla="*/ 208057 h 248090"/>
              <a:gd name="connsiteX30" fmla="*/ 342 w 306301"/>
              <a:gd name="connsiteY30" fmla="*/ 209251 h 248090"/>
              <a:gd name="connsiteX31" fmla="*/ 2549 w 306301"/>
              <a:gd name="connsiteY31" fmla="*/ 210884 h 248090"/>
              <a:gd name="connsiteX32" fmla="*/ 3284 w 306301"/>
              <a:gd name="connsiteY32" fmla="*/ 209166 h 248090"/>
              <a:gd name="connsiteX33" fmla="*/ 5150 w 306301"/>
              <a:gd name="connsiteY33" fmla="*/ 206134 h 248090"/>
              <a:gd name="connsiteX34" fmla="*/ 21890 w 306301"/>
              <a:gd name="connsiteY34" fmla="*/ 204815 h 248090"/>
              <a:gd name="connsiteX35" fmla="*/ 22959 w 306301"/>
              <a:gd name="connsiteY35" fmla="*/ 202574 h 248090"/>
              <a:gd name="connsiteX36" fmla="*/ 23524 w 306301"/>
              <a:gd name="connsiteY36" fmla="*/ 201390 h 248090"/>
              <a:gd name="connsiteX37" fmla="*/ 29203 w 306301"/>
              <a:gd name="connsiteY37" fmla="*/ 199751 h 248090"/>
              <a:gd name="connsiteX38" fmla="*/ 28436 w 306301"/>
              <a:gd name="connsiteY38" fmla="*/ 204978 h 248090"/>
              <a:gd name="connsiteX39" fmla="*/ 27976 w 306301"/>
              <a:gd name="connsiteY39" fmla="*/ 208002 h 248090"/>
              <a:gd name="connsiteX40" fmla="*/ 23381 w 306301"/>
              <a:gd name="connsiteY40" fmla="*/ 217901 h 248090"/>
              <a:gd name="connsiteX41" fmla="*/ 32623 w 306301"/>
              <a:gd name="connsiteY41" fmla="*/ 221927 h 248090"/>
              <a:gd name="connsiteX42" fmla="*/ 45447 w 306301"/>
              <a:gd name="connsiteY42" fmla="*/ 227630 h 248090"/>
              <a:gd name="connsiteX43" fmla="*/ 49381 w 306301"/>
              <a:gd name="connsiteY43" fmla="*/ 229387 h 248090"/>
              <a:gd name="connsiteX44" fmla="*/ 51919 w 306301"/>
              <a:gd name="connsiteY44" fmla="*/ 230602 h 248090"/>
              <a:gd name="connsiteX45" fmla="*/ 57363 w 306301"/>
              <a:gd name="connsiteY45" fmla="*/ 232919 h 248090"/>
              <a:gd name="connsiteX46" fmla="*/ 66881 w 306301"/>
              <a:gd name="connsiteY46" fmla="*/ 236427 h 248090"/>
              <a:gd name="connsiteX47" fmla="*/ 89068 w 306301"/>
              <a:gd name="connsiteY47" fmla="*/ 245106 h 248090"/>
              <a:gd name="connsiteX48" fmla="*/ 97109 w 306301"/>
              <a:gd name="connsiteY48" fmla="*/ 248423 h 248090"/>
              <a:gd name="connsiteX49" fmla="*/ 113654 w 306301"/>
              <a:gd name="connsiteY49" fmla="*/ 208131 h 248090"/>
              <a:gd name="connsiteX50" fmla="*/ 131584 w 306301"/>
              <a:gd name="connsiteY50" fmla="*/ 205624 h 248090"/>
              <a:gd name="connsiteX51" fmla="*/ 137829 w 306301"/>
              <a:gd name="connsiteY51" fmla="*/ 204746 h 248090"/>
              <a:gd name="connsiteX52" fmla="*/ 144577 w 306301"/>
              <a:gd name="connsiteY52" fmla="*/ 203486 h 248090"/>
              <a:gd name="connsiteX53" fmla="*/ 143280 w 306301"/>
              <a:gd name="connsiteY53" fmla="*/ 194886 h 248090"/>
              <a:gd name="connsiteX54" fmla="*/ 142773 w 306301"/>
              <a:gd name="connsiteY54" fmla="*/ 193546 h 248090"/>
              <a:gd name="connsiteX55" fmla="*/ 139868 w 306301"/>
              <a:gd name="connsiteY55" fmla="*/ 186050 h 248090"/>
              <a:gd name="connsiteX56" fmla="*/ 136481 w 306301"/>
              <a:gd name="connsiteY56" fmla="*/ 177711 h 248090"/>
              <a:gd name="connsiteX57" fmla="*/ 138927 w 306301"/>
              <a:gd name="connsiteY57" fmla="*/ 177312 h 248090"/>
              <a:gd name="connsiteX58" fmla="*/ 144716 w 306301"/>
              <a:gd name="connsiteY58" fmla="*/ 176514 h 248090"/>
              <a:gd name="connsiteX59" fmla="*/ 147402 w 306301"/>
              <a:gd name="connsiteY59" fmla="*/ 176146 h 248090"/>
              <a:gd name="connsiteX60" fmla="*/ 152963 w 306301"/>
              <a:gd name="connsiteY60" fmla="*/ 175390 h 248090"/>
              <a:gd name="connsiteX61" fmla="*/ 168123 w 306301"/>
              <a:gd name="connsiteY61" fmla="*/ 173392 h 248090"/>
              <a:gd name="connsiteX62" fmla="*/ 173582 w 306301"/>
              <a:gd name="connsiteY62" fmla="*/ 172645 h 248090"/>
              <a:gd name="connsiteX63" fmla="*/ 183261 w 306301"/>
              <a:gd name="connsiteY63" fmla="*/ 172620 h 248090"/>
              <a:gd name="connsiteX64" fmla="*/ 190428 w 306301"/>
              <a:gd name="connsiteY64" fmla="*/ 172758 h 248090"/>
              <a:gd name="connsiteX65" fmla="*/ 199960 w 306301"/>
              <a:gd name="connsiteY65" fmla="*/ 181607 h 248090"/>
              <a:gd name="connsiteX66" fmla="*/ 200934 w 306301"/>
              <a:gd name="connsiteY66" fmla="*/ 182804 h 248090"/>
              <a:gd name="connsiteX67" fmla="*/ 203208 w 306301"/>
              <a:gd name="connsiteY67" fmla="*/ 184952 h 248090"/>
              <a:gd name="connsiteX68" fmla="*/ 204809 w 306301"/>
              <a:gd name="connsiteY68" fmla="*/ 186452 h 248090"/>
              <a:gd name="connsiteX69" fmla="*/ 212928 w 306301"/>
              <a:gd name="connsiteY69" fmla="*/ 193094 h 248090"/>
              <a:gd name="connsiteX70" fmla="*/ 232617 w 306301"/>
              <a:gd name="connsiteY70" fmla="*/ 188403 h 248090"/>
              <a:gd name="connsiteX71" fmla="*/ 235442 w 306301"/>
              <a:gd name="connsiteY71" fmla="*/ 189768 h 248090"/>
              <a:gd name="connsiteX72" fmla="*/ 250745 w 306301"/>
              <a:gd name="connsiteY72" fmla="*/ 189217 h 248090"/>
              <a:gd name="connsiteX73" fmla="*/ 261016 w 306301"/>
              <a:gd name="connsiteY73" fmla="*/ 160905 h 248090"/>
              <a:gd name="connsiteX74" fmla="*/ 295994 w 306301"/>
              <a:gd name="connsiteY74" fmla="*/ 159649 h 248090"/>
              <a:gd name="connsiteX75" fmla="*/ 303109 w 306301"/>
              <a:gd name="connsiteY75" fmla="*/ 161076 h 248090"/>
              <a:gd name="connsiteX76" fmla="*/ 297173 w 306301"/>
              <a:gd name="connsiteY76" fmla="*/ 151665 h 248090"/>
              <a:gd name="connsiteX77" fmla="*/ 296681 w 306301"/>
              <a:gd name="connsiteY77" fmla="*/ 150898 h 248090"/>
              <a:gd name="connsiteX78" fmla="*/ 295917 w 306301"/>
              <a:gd name="connsiteY78" fmla="*/ 149750 h 248090"/>
              <a:gd name="connsiteX79" fmla="*/ 286461 w 306301"/>
              <a:gd name="connsiteY79" fmla="*/ 134694 h 248090"/>
              <a:gd name="connsiteX80" fmla="*/ 306643 w 306301"/>
              <a:gd name="connsiteY80" fmla="*/ 135095 h 248090"/>
              <a:gd name="connsiteX81" fmla="*/ 306444 w 306301"/>
              <a:gd name="connsiteY81" fmla="*/ 133303 h 248090"/>
              <a:gd name="connsiteX82" fmla="*/ 302679 w 306301"/>
              <a:gd name="connsiteY82" fmla="*/ 95972 h 248090"/>
              <a:gd name="connsiteX83" fmla="*/ 292309 w 306301"/>
              <a:gd name="connsiteY83" fmla="*/ 101091 h 248090"/>
              <a:gd name="connsiteX84" fmla="*/ 291358 w 306301"/>
              <a:gd name="connsiteY84" fmla="*/ 91840 h 248090"/>
              <a:gd name="connsiteX85" fmla="*/ 290370 w 306301"/>
              <a:gd name="connsiteY85" fmla="*/ 82212 h 248090"/>
              <a:gd name="connsiteX86" fmla="*/ 278652 w 306301"/>
              <a:gd name="connsiteY86" fmla="*/ 85161 h 248090"/>
              <a:gd name="connsiteX87" fmla="*/ 275992 w 306301"/>
              <a:gd name="connsiteY87" fmla="*/ 85852 h 248090"/>
              <a:gd name="connsiteX88" fmla="*/ 263756 w 306301"/>
              <a:gd name="connsiteY88" fmla="*/ 88924 h 248090"/>
              <a:gd name="connsiteX89" fmla="*/ 258444 w 306301"/>
              <a:gd name="connsiteY89" fmla="*/ 90296 h 248090"/>
              <a:gd name="connsiteX90" fmla="*/ 258323 w 306301"/>
              <a:gd name="connsiteY90" fmla="*/ 89198 h 248090"/>
              <a:gd name="connsiteX91" fmla="*/ 257794 w 306301"/>
              <a:gd name="connsiteY91" fmla="*/ 84373 h 248090"/>
              <a:gd name="connsiteX92" fmla="*/ 257309 w 306301"/>
              <a:gd name="connsiteY92" fmla="*/ 79953 h 248090"/>
              <a:gd name="connsiteX93" fmla="*/ 257111 w 306301"/>
              <a:gd name="connsiteY93" fmla="*/ 78161 h 248090"/>
              <a:gd name="connsiteX94" fmla="*/ 232220 w 306301"/>
              <a:gd name="connsiteY94" fmla="*/ 83604 h 248090"/>
              <a:gd name="connsiteX95" fmla="*/ 226442 w 306301"/>
              <a:gd name="connsiteY95" fmla="*/ 84802 h 248090"/>
              <a:gd name="connsiteX96" fmla="*/ 225417 w 306301"/>
              <a:gd name="connsiteY96" fmla="*/ 79449 h 248090"/>
              <a:gd name="connsiteX97" fmla="*/ 224686 w 306301"/>
              <a:gd name="connsiteY97" fmla="*/ 75671 h 248090"/>
              <a:gd name="connsiteX98" fmla="*/ 223143 w 306301"/>
              <a:gd name="connsiteY98" fmla="*/ 68857 h 248090"/>
              <a:gd name="connsiteX99" fmla="*/ 222989 w 306301"/>
              <a:gd name="connsiteY99" fmla="*/ 66885 h 248090"/>
              <a:gd name="connsiteX100" fmla="*/ 217842 w 306301"/>
              <a:gd name="connsiteY100" fmla="*/ 42260 h 248090"/>
              <a:gd name="connsiteX101" fmla="*/ 217438 w 306301"/>
              <a:gd name="connsiteY101" fmla="*/ 38796 h 248090"/>
              <a:gd name="connsiteX102" fmla="*/ 217332 w 306301"/>
              <a:gd name="connsiteY102" fmla="*/ 37872 h 248090"/>
              <a:gd name="connsiteX103" fmla="*/ 216887 w 306301"/>
              <a:gd name="connsiteY103" fmla="*/ 34061 h 248090"/>
              <a:gd name="connsiteX104" fmla="*/ 216829 w 306301"/>
              <a:gd name="connsiteY104" fmla="*/ 33541 h 248090"/>
              <a:gd name="connsiteX105" fmla="*/ 216700 w 306301"/>
              <a:gd name="connsiteY105" fmla="*/ 32444 h 248090"/>
              <a:gd name="connsiteX106" fmla="*/ 216685 w 306301"/>
              <a:gd name="connsiteY106" fmla="*/ 32329 h 248090"/>
              <a:gd name="connsiteX107" fmla="*/ 232014 w 306301"/>
              <a:gd name="connsiteY107" fmla="*/ 10313 h 248090"/>
              <a:gd name="connsiteX108" fmla="*/ 224884 w 306301"/>
              <a:gd name="connsiteY108" fmla="*/ 5306 h 248090"/>
              <a:gd name="connsiteX109" fmla="*/ 221251 w 306301"/>
              <a:gd name="connsiteY109" fmla="*/ 2741 h 248090"/>
              <a:gd name="connsiteX110" fmla="*/ 217798 w 306301"/>
              <a:gd name="connsiteY110" fmla="*/ 332 h 248090"/>
              <a:gd name="connsiteX111" fmla="*/ 212972 w 306301"/>
              <a:gd name="connsiteY111" fmla="*/ 7246 h 248090"/>
              <a:gd name="connsiteX112" fmla="*/ 213813 w 306301"/>
              <a:gd name="connsiteY112" fmla="*/ 7616 h 248090"/>
              <a:gd name="connsiteX113" fmla="*/ 213174 w 306301"/>
              <a:gd name="connsiteY113" fmla="*/ 8978 h 248090"/>
              <a:gd name="connsiteX114" fmla="*/ 192044 w 306301"/>
              <a:gd name="connsiteY114" fmla="*/ 37454 h 248090"/>
              <a:gd name="connsiteX115" fmla="*/ 188782 w 306301"/>
              <a:gd name="connsiteY115" fmla="*/ 40374 h 248090"/>
              <a:gd name="connsiteX116" fmla="*/ 183133 w 306301"/>
              <a:gd name="connsiteY116" fmla="*/ 22357 h 248090"/>
              <a:gd name="connsiteX117" fmla="*/ 181028 w 306301"/>
              <a:gd name="connsiteY117" fmla="*/ 15647 h 248090"/>
              <a:gd name="connsiteX118" fmla="*/ 153411 w 306301"/>
              <a:gd name="connsiteY118" fmla="*/ 3655 h 248090"/>
              <a:gd name="connsiteX119" fmla="*/ 140801 w 306301"/>
              <a:gd name="connsiteY119" fmla="*/ 24194 h 248090"/>
              <a:gd name="connsiteX120" fmla="*/ 132892 w 306301"/>
              <a:gd name="connsiteY120" fmla="*/ 37076 h 248090"/>
              <a:gd name="connsiteX121" fmla="*/ 128638 w 306301"/>
              <a:gd name="connsiteY121" fmla="*/ 43991 h 248090"/>
              <a:gd name="connsiteX122" fmla="*/ 127536 w 306301"/>
              <a:gd name="connsiteY122" fmla="*/ 45814 h 248090"/>
              <a:gd name="connsiteX123" fmla="*/ 123330 w 306301"/>
              <a:gd name="connsiteY123" fmla="*/ 52671 h 248090"/>
              <a:gd name="connsiteX124" fmla="*/ 120237 w 306301"/>
              <a:gd name="connsiteY124" fmla="*/ 57589 h 24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306301" h="248090">
                <a:moveTo>
                  <a:pt x="120237" y="57589"/>
                </a:moveTo>
                <a:lnTo>
                  <a:pt x="116090" y="64419"/>
                </a:lnTo>
                <a:lnTo>
                  <a:pt x="111763" y="71574"/>
                </a:lnTo>
                <a:lnTo>
                  <a:pt x="78023" y="47105"/>
                </a:lnTo>
                <a:lnTo>
                  <a:pt x="60196" y="55730"/>
                </a:lnTo>
                <a:lnTo>
                  <a:pt x="57922" y="64517"/>
                </a:lnTo>
                <a:lnTo>
                  <a:pt x="52768" y="84460"/>
                </a:lnTo>
                <a:lnTo>
                  <a:pt x="49124" y="86170"/>
                </a:lnTo>
                <a:lnTo>
                  <a:pt x="36759" y="91483"/>
                </a:lnTo>
                <a:lnTo>
                  <a:pt x="38534" y="95533"/>
                </a:lnTo>
                <a:lnTo>
                  <a:pt x="39294" y="100773"/>
                </a:lnTo>
                <a:lnTo>
                  <a:pt x="39834" y="104223"/>
                </a:lnTo>
                <a:lnTo>
                  <a:pt x="40943" y="111351"/>
                </a:lnTo>
                <a:lnTo>
                  <a:pt x="41421" y="114280"/>
                </a:lnTo>
                <a:lnTo>
                  <a:pt x="41884" y="117359"/>
                </a:lnTo>
                <a:lnTo>
                  <a:pt x="42556" y="121670"/>
                </a:lnTo>
                <a:lnTo>
                  <a:pt x="43610" y="128750"/>
                </a:lnTo>
                <a:lnTo>
                  <a:pt x="39639" y="130230"/>
                </a:lnTo>
                <a:lnTo>
                  <a:pt x="38905" y="135060"/>
                </a:lnTo>
                <a:lnTo>
                  <a:pt x="38592" y="137142"/>
                </a:lnTo>
                <a:lnTo>
                  <a:pt x="30261" y="140387"/>
                </a:lnTo>
                <a:lnTo>
                  <a:pt x="29703" y="143041"/>
                </a:lnTo>
                <a:lnTo>
                  <a:pt x="27466" y="147970"/>
                </a:lnTo>
                <a:lnTo>
                  <a:pt x="26709" y="149714"/>
                </a:lnTo>
                <a:lnTo>
                  <a:pt x="25067" y="153517"/>
                </a:lnTo>
                <a:lnTo>
                  <a:pt x="20321" y="164256"/>
                </a:lnTo>
                <a:lnTo>
                  <a:pt x="15667" y="174724"/>
                </a:lnTo>
                <a:lnTo>
                  <a:pt x="6836" y="194369"/>
                </a:lnTo>
                <a:lnTo>
                  <a:pt x="6432" y="195293"/>
                </a:lnTo>
                <a:lnTo>
                  <a:pt x="771" y="208057"/>
                </a:lnTo>
                <a:lnTo>
                  <a:pt x="342" y="209251"/>
                </a:lnTo>
                <a:lnTo>
                  <a:pt x="2549" y="210884"/>
                </a:lnTo>
                <a:lnTo>
                  <a:pt x="3284" y="209166"/>
                </a:lnTo>
                <a:lnTo>
                  <a:pt x="5150" y="206134"/>
                </a:lnTo>
                <a:lnTo>
                  <a:pt x="21890" y="204815"/>
                </a:lnTo>
                <a:lnTo>
                  <a:pt x="22959" y="202574"/>
                </a:lnTo>
                <a:lnTo>
                  <a:pt x="23524" y="201390"/>
                </a:lnTo>
                <a:lnTo>
                  <a:pt x="29203" y="199751"/>
                </a:lnTo>
                <a:lnTo>
                  <a:pt x="28436" y="204978"/>
                </a:lnTo>
                <a:lnTo>
                  <a:pt x="27976" y="208002"/>
                </a:lnTo>
                <a:lnTo>
                  <a:pt x="23381" y="217901"/>
                </a:lnTo>
                <a:lnTo>
                  <a:pt x="32623" y="221927"/>
                </a:lnTo>
                <a:lnTo>
                  <a:pt x="45447" y="227630"/>
                </a:lnTo>
                <a:lnTo>
                  <a:pt x="49381" y="229387"/>
                </a:lnTo>
                <a:lnTo>
                  <a:pt x="51919" y="230602"/>
                </a:lnTo>
                <a:lnTo>
                  <a:pt x="57363" y="232919"/>
                </a:lnTo>
                <a:lnTo>
                  <a:pt x="66881" y="236427"/>
                </a:lnTo>
                <a:lnTo>
                  <a:pt x="89068" y="245106"/>
                </a:lnTo>
                <a:lnTo>
                  <a:pt x="97109" y="248423"/>
                </a:lnTo>
                <a:lnTo>
                  <a:pt x="113654" y="208131"/>
                </a:lnTo>
                <a:lnTo>
                  <a:pt x="131584" y="205624"/>
                </a:lnTo>
                <a:lnTo>
                  <a:pt x="137829" y="204746"/>
                </a:lnTo>
                <a:lnTo>
                  <a:pt x="144577" y="203486"/>
                </a:lnTo>
                <a:lnTo>
                  <a:pt x="143280" y="194886"/>
                </a:lnTo>
                <a:lnTo>
                  <a:pt x="142773" y="193546"/>
                </a:lnTo>
                <a:lnTo>
                  <a:pt x="139868" y="186050"/>
                </a:lnTo>
                <a:lnTo>
                  <a:pt x="136481" y="177711"/>
                </a:lnTo>
                <a:lnTo>
                  <a:pt x="138927" y="177312"/>
                </a:lnTo>
                <a:lnTo>
                  <a:pt x="144716" y="176514"/>
                </a:lnTo>
                <a:lnTo>
                  <a:pt x="147402" y="176146"/>
                </a:lnTo>
                <a:lnTo>
                  <a:pt x="152963" y="175390"/>
                </a:lnTo>
                <a:lnTo>
                  <a:pt x="168123" y="173392"/>
                </a:lnTo>
                <a:lnTo>
                  <a:pt x="173582" y="172645"/>
                </a:lnTo>
                <a:lnTo>
                  <a:pt x="183261" y="172620"/>
                </a:lnTo>
                <a:lnTo>
                  <a:pt x="190428" y="172758"/>
                </a:lnTo>
                <a:lnTo>
                  <a:pt x="199960" y="181607"/>
                </a:lnTo>
                <a:lnTo>
                  <a:pt x="200934" y="182804"/>
                </a:lnTo>
                <a:lnTo>
                  <a:pt x="203208" y="184952"/>
                </a:lnTo>
                <a:lnTo>
                  <a:pt x="204809" y="186452"/>
                </a:lnTo>
                <a:lnTo>
                  <a:pt x="212928" y="193094"/>
                </a:lnTo>
                <a:lnTo>
                  <a:pt x="232617" y="188403"/>
                </a:lnTo>
                <a:lnTo>
                  <a:pt x="235442" y="189768"/>
                </a:lnTo>
                <a:lnTo>
                  <a:pt x="250745" y="189217"/>
                </a:lnTo>
                <a:lnTo>
                  <a:pt x="261016" y="160905"/>
                </a:lnTo>
                <a:lnTo>
                  <a:pt x="295994" y="159649"/>
                </a:lnTo>
                <a:lnTo>
                  <a:pt x="303109" y="161076"/>
                </a:lnTo>
                <a:lnTo>
                  <a:pt x="297173" y="151665"/>
                </a:lnTo>
                <a:lnTo>
                  <a:pt x="296681" y="150898"/>
                </a:lnTo>
                <a:lnTo>
                  <a:pt x="295917" y="149750"/>
                </a:lnTo>
                <a:lnTo>
                  <a:pt x="286461" y="134694"/>
                </a:lnTo>
                <a:lnTo>
                  <a:pt x="306643" y="135095"/>
                </a:lnTo>
                <a:lnTo>
                  <a:pt x="306444" y="133303"/>
                </a:lnTo>
                <a:lnTo>
                  <a:pt x="302679" y="95972"/>
                </a:lnTo>
                <a:lnTo>
                  <a:pt x="292309" y="101091"/>
                </a:lnTo>
                <a:lnTo>
                  <a:pt x="291358" y="91840"/>
                </a:lnTo>
                <a:lnTo>
                  <a:pt x="290370" y="82212"/>
                </a:lnTo>
                <a:lnTo>
                  <a:pt x="278652" y="85161"/>
                </a:lnTo>
                <a:lnTo>
                  <a:pt x="275992" y="85852"/>
                </a:lnTo>
                <a:lnTo>
                  <a:pt x="263756" y="88924"/>
                </a:lnTo>
                <a:lnTo>
                  <a:pt x="258444" y="90296"/>
                </a:lnTo>
                <a:lnTo>
                  <a:pt x="258323" y="89198"/>
                </a:lnTo>
                <a:lnTo>
                  <a:pt x="257794" y="84373"/>
                </a:lnTo>
                <a:lnTo>
                  <a:pt x="257309" y="79953"/>
                </a:lnTo>
                <a:lnTo>
                  <a:pt x="257111" y="78161"/>
                </a:lnTo>
                <a:lnTo>
                  <a:pt x="232220" y="83604"/>
                </a:lnTo>
                <a:lnTo>
                  <a:pt x="226442" y="84802"/>
                </a:lnTo>
                <a:lnTo>
                  <a:pt x="225417" y="79449"/>
                </a:lnTo>
                <a:lnTo>
                  <a:pt x="224686" y="75671"/>
                </a:lnTo>
                <a:lnTo>
                  <a:pt x="223143" y="68857"/>
                </a:lnTo>
                <a:lnTo>
                  <a:pt x="222989" y="66885"/>
                </a:lnTo>
                <a:lnTo>
                  <a:pt x="217842" y="42260"/>
                </a:lnTo>
                <a:lnTo>
                  <a:pt x="217438" y="38796"/>
                </a:lnTo>
                <a:lnTo>
                  <a:pt x="217332" y="37872"/>
                </a:lnTo>
                <a:lnTo>
                  <a:pt x="216887" y="34061"/>
                </a:lnTo>
                <a:lnTo>
                  <a:pt x="216829" y="33541"/>
                </a:lnTo>
                <a:lnTo>
                  <a:pt x="216700" y="32444"/>
                </a:lnTo>
                <a:lnTo>
                  <a:pt x="216685" y="32329"/>
                </a:lnTo>
                <a:lnTo>
                  <a:pt x="232014" y="10313"/>
                </a:lnTo>
                <a:lnTo>
                  <a:pt x="224884" y="5306"/>
                </a:lnTo>
                <a:lnTo>
                  <a:pt x="221251" y="2741"/>
                </a:lnTo>
                <a:lnTo>
                  <a:pt x="217798" y="332"/>
                </a:lnTo>
                <a:lnTo>
                  <a:pt x="212972" y="7246"/>
                </a:lnTo>
                <a:lnTo>
                  <a:pt x="213813" y="7616"/>
                </a:lnTo>
                <a:lnTo>
                  <a:pt x="213174" y="8978"/>
                </a:lnTo>
                <a:lnTo>
                  <a:pt x="192044" y="37454"/>
                </a:lnTo>
                <a:lnTo>
                  <a:pt x="188782" y="40374"/>
                </a:lnTo>
                <a:lnTo>
                  <a:pt x="183133" y="22357"/>
                </a:lnTo>
                <a:lnTo>
                  <a:pt x="181028" y="15647"/>
                </a:lnTo>
                <a:lnTo>
                  <a:pt x="153411" y="3655"/>
                </a:lnTo>
                <a:lnTo>
                  <a:pt x="140801" y="24194"/>
                </a:lnTo>
                <a:lnTo>
                  <a:pt x="132892" y="37076"/>
                </a:lnTo>
                <a:lnTo>
                  <a:pt x="128638" y="43991"/>
                </a:lnTo>
                <a:lnTo>
                  <a:pt x="127536" y="45814"/>
                </a:lnTo>
                <a:lnTo>
                  <a:pt x="123330" y="52671"/>
                </a:lnTo>
                <a:lnTo>
                  <a:pt x="120237" y="5758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96BE9161-C28D-057A-B67B-A56F960B43DA}"/>
              </a:ext>
            </a:extLst>
          </p:cNvPr>
          <p:cNvSpPr>
            <a:spLocks/>
          </p:cNvSpPr>
          <p:nvPr/>
        </p:nvSpPr>
        <p:spPr>
          <a:xfrm flipV="1">
            <a:off x="8268495" y="1543346"/>
            <a:ext cx="425395" cy="363461"/>
          </a:xfrm>
          <a:custGeom>
            <a:avLst/>
            <a:gdLst>
              <a:gd name="connsiteX0" fmla="*/ 153726 w 289693"/>
              <a:gd name="connsiteY0" fmla="*/ 60498 h 247516"/>
              <a:gd name="connsiteX1" fmla="*/ 145979 w 289693"/>
              <a:gd name="connsiteY1" fmla="*/ 62312 h 247516"/>
              <a:gd name="connsiteX2" fmla="*/ 131598 w 289693"/>
              <a:gd name="connsiteY2" fmla="*/ 65392 h 247516"/>
              <a:gd name="connsiteX3" fmla="*/ 131301 w 289693"/>
              <a:gd name="connsiteY3" fmla="*/ 65445 h 247516"/>
              <a:gd name="connsiteX4" fmla="*/ 134173 w 289693"/>
              <a:gd name="connsiteY4" fmla="*/ 82872 h 247516"/>
              <a:gd name="connsiteX5" fmla="*/ 135462 w 289693"/>
              <a:gd name="connsiteY5" fmla="*/ 90723 h 247516"/>
              <a:gd name="connsiteX6" fmla="*/ 132109 w 289693"/>
              <a:gd name="connsiteY6" fmla="*/ 98539 h 247516"/>
              <a:gd name="connsiteX7" fmla="*/ 130312 w 289693"/>
              <a:gd name="connsiteY7" fmla="*/ 100578 h 247516"/>
              <a:gd name="connsiteX8" fmla="*/ 122653 w 289693"/>
              <a:gd name="connsiteY8" fmla="*/ 102631 h 247516"/>
              <a:gd name="connsiteX9" fmla="*/ 119612 w 289693"/>
              <a:gd name="connsiteY9" fmla="*/ 103466 h 247516"/>
              <a:gd name="connsiteX10" fmla="*/ 116096 w 289693"/>
              <a:gd name="connsiteY10" fmla="*/ 104459 h 247516"/>
              <a:gd name="connsiteX11" fmla="*/ 110392 w 289693"/>
              <a:gd name="connsiteY11" fmla="*/ 104853 h 247516"/>
              <a:gd name="connsiteX12" fmla="*/ 102920 w 289693"/>
              <a:gd name="connsiteY12" fmla="*/ 105757 h 247516"/>
              <a:gd name="connsiteX13" fmla="*/ 102435 w 289693"/>
              <a:gd name="connsiteY13" fmla="*/ 106615 h 247516"/>
              <a:gd name="connsiteX14" fmla="*/ 103030 w 289693"/>
              <a:gd name="connsiteY14" fmla="*/ 113562 h 247516"/>
              <a:gd name="connsiteX15" fmla="*/ 101947 w 289693"/>
              <a:gd name="connsiteY15" fmla="*/ 117359 h 247516"/>
              <a:gd name="connsiteX16" fmla="*/ 101326 w 289693"/>
              <a:gd name="connsiteY16" fmla="*/ 119659 h 247516"/>
              <a:gd name="connsiteX17" fmla="*/ 99243 w 289693"/>
              <a:gd name="connsiteY17" fmla="*/ 120948 h 247516"/>
              <a:gd name="connsiteX18" fmla="*/ 96286 w 289693"/>
              <a:gd name="connsiteY18" fmla="*/ 122609 h 247516"/>
              <a:gd name="connsiteX19" fmla="*/ 93737 w 289693"/>
              <a:gd name="connsiteY19" fmla="*/ 125926 h 247516"/>
              <a:gd name="connsiteX20" fmla="*/ 91885 w 289693"/>
              <a:gd name="connsiteY20" fmla="*/ 125333 h 247516"/>
              <a:gd name="connsiteX21" fmla="*/ 84491 w 289693"/>
              <a:gd name="connsiteY21" fmla="*/ 123432 h 247516"/>
              <a:gd name="connsiteX22" fmla="*/ 83682 w 289693"/>
              <a:gd name="connsiteY22" fmla="*/ 125605 h 247516"/>
              <a:gd name="connsiteX23" fmla="*/ 79300 w 289693"/>
              <a:gd name="connsiteY23" fmla="*/ 134379 h 247516"/>
              <a:gd name="connsiteX24" fmla="*/ 78503 w 289693"/>
              <a:gd name="connsiteY24" fmla="*/ 136028 h 247516"/>
              <a:gd name="connsiteX25" fmla="*/ 76034 w 289693"/>
              <a:gd name="connsiteY25" fmla="*/ 143434 h 247516"/>
              <a:gd name="connsiteX26" fmla="*/ 72247 w 289693"/>
              <a:gd name="connsiteY26" fmla="*/ 154848 h 247516"/>
              <a:gd name="connsiteX27" fmla="*/ 55401 w 289693"/>
              <a:gd name="connsiteY27" fmla="*/ 146827 h 247516"/>
              <a:gd name="connsiteX28" fmla="*/ 54935 w 289693"/>
              <a:gd name="connsiteY28" fmla="*/ 147748 h 247516"/>
              <a:gd name="connsiteX29" fmla="*/ 39565 w 289693"/>
              <a:gd name="connsiteY29" fmla="*/ 160660 h 247516"/>
              <a:gd name="connsiteX30" fmla="*/ 39492 w 289693"/>
              <a:gd name="connsiteY30" fmla="*/ 161777 h 247516"/>
              <a:gd name="connsiteX31" fmla="*/ 37886 w 289693"/>
              <a:gd name="connsiteY31" fmla="*/ 182444 h 247516"/>
              <a:gd name="connsiteX32" fmla="*/ 35888 w 289693"/>
              <a:gd name="connsiteY32" fmla="*/ 189950 h 247516"/>
              <a:gd name="connsiteX33" fmla="*/ 16136 w 289693"/>
              <a:gd name="connsiteY33" fmla="*/ 193914 h 247516"/>
              <a:gd name="connsiteX34" fmla="*/ 300 w 289693"/>
              <a:gd name="connsiteY34" fmla="*/ 197238 h 247516"/>
              <a:gd name="connsiteX35" fmla="*/ 462 w 289693"/>
              <a:gd name="connsiteY35" fmla="*/ 198712 h 247516"/>
              <a:gd name="connsiteX36" fmla="*/ 1211 w 289693"/>
              <a:gd name="connsiteY36" fmla="*/ 205588 h 247516"/>
              <a:gd name="connsiteX37" fmla="*/ 1384 w 289693"/>
              <a:gd name="connsiteY37" fmla="*/ 207148 h 247516"/>
              <a:gd name="connsiteX38" fmla="*/ 1421 w 289693"/>
              <a:gd name="connsiteY38" fmla="*/ 207495 h 247516"/>
              <a:gd name="connsiteX39" fmla="*/ 1777 w 289693"/>
              <a:gd name="connsiteY39" fmla="*/ 210731 h 247516"/>
              <a:gd name="connsiteX40" fmla="*/ 2728 w 289693"/>
              <a:gd name="connsiteY40" fmla="*/ 219427 h 247516"/>
              <a:gd name="connsiteX41" fmla="*/ 3059 w 289693"/>
              <a:gd name="connsiteY41" fmla="*/ 222461 h 247516"/>
              <a:gd name="connsiteX42" fmla="*/ 3335 w 289693"/>
              <a:gd name="connsiteY42" fmla="*/ 224975 h 247516"/>
              <a:gd name="connsiteX43" fmla="*/ 3533 w 289693"/>
              <a:gd name="connsiteY43" fmla="*/ 226766 h 247516"/>
              <a:gd name="connsiteX44" fmla="*/ 4018 w 289693"/>
              <a:gd name="connsiteY44" fmla="*/ 231187 h 247516"/>
              <a:gd name="connsiteX45" fmla="*/ 4547 w 289693"/>
              <a:gd name="connsiteY45" fmla="*/ 236012 h 247516"/>
              <a:gd name="connsiteX46" fmla="*/ 4668 w 289693"/>
              <a:gd name="connsiteY46" fmla="*/ 237110 h 247516"/>
              <a:gd name="connsiteX47" fmla="*/ 9980 w 289693"/>
              <a:gd name="connsiteY47" fmla="*/ 235738 h 247516"/>
              <a:gd name="connsiteX48" fmla="*/ 22216 w 289693"/>
              <a:gd name="connsiteY48" fmla="*/ 232666 h 247516"/>
              <a:gd name="connsiteX49" fmla="*/ 24875 w 289693"/>
              <a:gd name="connsiteY49" fmla="*/ 231974 h 247516"/>
              <a:gd name="connsiteX50" fmla="*/ 36593 w 289693"/>
              <a:gd name="connsiteY50" fmla="*/ 229026 h 247516"/>
              <a:gd name="connsiteX51" fmla="*/ 37582 w 289693"/>
              <a:gd name="connsiteY51" fmla="*/ 238653 h 247516"/>
              <a:gd name="connsiteX52" fmla="*/ 38533 w 289693"/>
              <a:gd name="connsiteY52" fmla="*/ 247904 h 247516"/>
              <a:gd name="connsiteX53" fmla="*/ 48903 w 289693"/>
              <a:gd name="connsiteY53" fmla="*/ 242785 h 247516"/>
              <a:gd name="connsiteX54" fmla="*/ 75983 w 289693"/>
              <a:gd name="connsiteY54" fmla="*/ 229796 h 247516"/>
              <a:gd name="connsiteX55" fmla="*/ 80571 w 289693"/>
              <a:gd name="connsiteY55" fmla="*/ 227319 h 247516"/>
              <a:gd name="connsiteX56" fmla="*/ 94827 w 289693"/>
              <a:gd name="connsiteY56" fmla="*/ 221042 h 247516"/>
              <a:gd name="connsiteX57" fmla="*/ 95345 w 289693"/>
              <a:gd name="connsiteY57" fmla="*/ 220733 h 247516"/>
              <a:gd name="connsiteX58" fmla="*/ 104411 w 289693"/>
              <a:gd name="connsiteY58" fmla="*/ 216390 h 247516"/>
              <a:gd name="connsiteX59" fmla="*/ 113778 w 289693"/>
              <a:gd name="connsiteY59" fmla="*/ 212011 h 247516"/>
              <a:gd name="connsiteX60" fmla="*/ 124600 w 289693"/>
              <a:gd name="connsiteY60" fmla="*/ 207180 h 247516"/>
              <a:gd name="connsiteX61" fmla="*/ 124949 w 289693"/>
              <a:gd name="connsiteY61" fmla="*/ 206976 h 247516"/>
              <a:gd name="connsiteX62" fmla="*/ 131624 w 289693"/>
              <a:gd name="connsiteY62" fmla="*/ 203854 h 247516"/>
              <a:gd name="connsiteX63" fmla="*/ 137964 w 289693"/>
              <a:gd name="connsiteY63" fmla="*/ 201003 h 247516"/>
              <a:gd name="connsiteX64" fmla="*/ 139327 w 289693"/>
              <a:gd name="connsiteY64" fmla="*/ 200251 h 247516"/>
              <a:gd name="connsiteX65" fmla="*/ 139536 w 289693"/>
              <a:gd name="connsiteY65" fmla="*/ 200146 h 247516"/>
              <a:gd name="connsiteX66" fmla="*/ 142633 w 289693"/>
              <a:gd name="connsiteY66" fmla="*/ 201646 h 247516"/>
              <a:gd name="connsiteX67" fmla="*/ 145998 w 289693"/>
              <a:gd name="connsiteY67" fmla="*/ 204961 h 247516"/>
              <a:gd name="connsiteX68" fmla="*/ 147588 w 289693"/>
              <a:gd name="connsiteY68" fmla="*/ 206613 h 247516"/>
              <a:gd name="connsiteX69" fmla="*/ 148944 w 289693"/>
              <a:gd name="connsiteY69" fmla="*/ 208108 h 247516"/>
              <a:gd name="connsiteX70" fmla="*/ 151533 w 289693"/>
              <a:gd name="connsiteY70" fmla="*/ 209769 h 247516"/>
              <a:gd name="connsiteX71" fmla="*/ 155111 w 289693"/>
              <a:gd name="connsiteY71" fmla="*/ 208907 h 247516"/>
              <a:gd name="connsiteX72" fmla="*/ 155273 w 289693"/>
              <a:gd name="connsiteY72" fmla="*/ 208865 h 247516"/>
              <a:gd name="connsiteX73" fmla="*/ 156092 w 289693"/>
              <a:gd name="connsiteY73" fmla="*/ 208889 h 247516"/>
              <a:gd name="connsiteX74" fmla="*/ 155659 w 289693"/>
              <a:gd name="connsiteY74" fmla="*/ 209855 h 247516"/>
              <a:gd name="connsiteX75" fmla="*/ 155163 w 289693"/>
              <a:gd name="connsiteY75" fmla="*/ 211001 h 247516"/>
              <a:gd name="connsiteX76" fmla="*/ 157473 w 289693"/>
              <a:gd name="connsiteY76" fmla="*/ 212861 h 247516"/>
              <a:gd name="connsiteX77" fmla="*/ 166885 w 289693"/>
              <a:gd name="connsiteY77" fmla="*/ 217736 h 247516"/>
              <a:gd name="connsiteX78" fmla="*/ 167814 w 289693"/>
              <a:gd name="connsiteY78" fmla="*/ 218249 h 247516"/>
              <a:gd name="connsiteX79" fmla="*/ 169250 w 289693"/>
              <a:gd name="connsiteY79" fmla="*/ 217733 h 247516"/>
              <a:gd name="connsiteX80" fmla="*/ 168501 w 289693"/>
              <a:gd name="connsiteY80" fmla="*/ 214060 h 247516"/>
              <a:gd name="connsiteX81" fmla="*/ 169750 w 289693"/>
              <a:gd name="connsiteY81" fmla="*/ 214200 h 247516"/>
              <a:gd name="connsiteX82" fmla="*/ 171616 w 289693"/>
              <a:gd name="connsiteY82" fmla="*/ 214585 h 247516"/>
              <a:gd name="connsiteX83" fmla="*/ 175050 w 289693"/>
              <a:gd name="connsiteY83" fmla="*/ 214098 h 247516"/>
              <a:gd name="connsiteX84" fmla="*/ 178272 w 289693"/>
              <a:gd name="connsiteY84" fmla="*/ 213337 h 247516"/>
              <a:gd name="connsiteX85" fmla="*/ 186669 w 289693"/>
              <a:gd name="connsiteY85" fmla="*/ 221469 h 247516"/>
              <a:gd name="connsiteX86" fmla="*/ 186838 w 289693"/>
              <a:gd name="connsiteY86" fmla="*/ 220292 h 247516"/>
              <a:gd name="connsiteX87" fmla="*/ 187981 w 289693"/>
              <a:gd name="connsiteY87" fmla="*/ 211765 h 247516"/>
              <a:gd name="connsiteX88" fmla="*/ 192642 w 289693"/>
              <a:gd name="connsiteY88" fmla="*/ 211058 h 247516"/>
              <a:gd name="connsiteX89" fmla="*/ 196617 w 289693"/>
              <a:gd name="connsiteY89" fmla="*/ 213868 h 247516"/>
              <a:gd name="connsiteX90" fmla="*/ 199067 w 289693"/>
              <a:gd name="connsiteY90" fmla="*/ 216990 h 247516"/>
              <a:gd name="connsiteX91" fmla="*/ 200342 w 289693"/>
              <a:gd name="connsiteY91" fmla="*/ 217048 h 247516"/>
              <a:gd name="connsiteX92" fmla="*/ 203170 w 289693"/>
              <a:gd name="connsiteY92" fmla="*/ 218573 h 247516"/>
              <a:gd name="connsiteX93" fmla="*/ 204820 w 289693"/>
              <a:gd name="connsiteY93" fmla="*/ 214997 h 247516"/>
              <a:gd name="connsiteX94" fmla="*/ 205407 w 289693"/>
              <a:gd name="connsiteY94" fmla="*/ 211318 h 247516"/>
              <a:gd name="connsiteX95" fmla="*/ 205517 w 289693"/>
              <a:gd name="connsiteY95" fmla="*/ 210524 h 247516"/>
              <a:gd name="connsiteX96" fmla="*/ 206888 w 289693"/>
              <a:gd name="connsiteY96" fmla="*/ 202106 h 247516"/>
              <a:gd name="connsiteX97" fmla="*/ 213331 w 289693"/>
              <a:gd name="connsiteY97" fmla="*/ 198944 h 247516"/>
              <a:gd name="connsiteX98" fmla="*/ 216009 w 289693"/>
              <a:gd name="connsiteY98" fmla="*/ 193850 h 247516"/>
              <a:gd name="connsiteX99" fmla="*/ 216045 w 289693"/>
              <a:gd name="connsiteY99" fmla="*/ 193877 h 247516"/>
              <a:gd name="connsiteX100" fmla="*/ 219858 w 289693"/>
              <a:gd name="connsiteY100" fmla="*/ 193893 h 247516"/>
              <a:gd name="connsiteX101" fmla="*/ 223018 w 289693"/>
              <a:gd name="connsiteY101" fmla="*/ 193925 h 247516"/>
              <a:gd name="connsiteX102" fmla="*/ 225233 w 289693"/>
              <a:gd name="connsiteY102" fmla="*/ 193436 h 247516"/>
              <a:gd name="connsiteX103" fmla="*/ 225302 w 289693"/>
              <a:gd name="connsiteY103" fmla="*/ 193432 h 247516"/>
              <a:gd name="connsiteX104" fmla="*/ 225398 w 289693"/>
              <a:gd name="connsiteY104" fmla="*/ 193455 h 247516"/>
              <a:gd name="connsiteX105" fmla="*/ 227271 w 289693"/>
              <a:gd name="connsiteY105" fmla="*/ 194298 h 247516"/>
              <a:gd name="connsiteX106" fmla="*/ 230632 w 289693"/>
              <a:gd name="connsiteY106" fmla="*/ 195836 h 247516"/>
              <a:gd name="connsiteX107" fmla="*/ 233582 w 289693"/>
              <a:gd name="connsiteY107" fmla="*/ 193385 h 247516"/>
              <a:gd name="connsiteX108" fmla="*/ 234111 w 289693"/>
              <a:gd name="connsiteY108" fmla="*/ 191868 h 247516"/>
              <a:gd name="connsiteX109" fmla="*/ 236267 w 289693"/>
              <a:gd name="connsiteY109" fmla="*/ 191679 h 247516"/>
              <a:gd name="connsiteX110" fmla="*/ 246182 w 289693"/>
              <a:gd name="connsiteY110" fmla="*/ 191526 h 247516"/>
              <a:gd name="connsiteX111" fmla="*/ 246354 w 289693"/>
              <a:gd name="connsiteY111" fmla="*/ 190702 h 247516"/>
              <a:gd name="connsiteX112" fmla="*/ 247063 w 289693"/>
              <a:gd name="connsiteY112" fmla="*/ 190631 h 247516"/>
              <a:gd name="connsiteX113" fmla="*/ 259957 w 289693"/>
              <a:gd name="connsiteY113" fmla="*/ 189608 h 247516"/>
              <a:gd name="connsiteX114" fmla="*/ 260343 w 289693"/>
              <a:gd name="connsiteY114" fmla="*/ 187055 h 247516"/>
              <a:gd name="connsiteX115" fmla="*/ 260695 w 289693"/>
              <a:gd name="connsiteY115" fmla="*/ 184796 h 247516"/>
              <a:gd name="connsiteX116" fmla="*/ 260982 w 289693"/>
              <a:gd name="connsiteY116" fmla="*/ 182715 h 247516"/>
              <a:gd name="connsiteX117" fmla="*/ 261794 w 289693"/>
              <a:gd name="connsiteY117" fmla="*/ 177493 h 247516"/>
              <a:gd name="connsiteX118" fmla="*/ 262477 w 289693"/>
              <a:gd name="connsiteY118" fmla="*/ 172568 h 247516"/>
              <a:gd name="connsiteX119" fmla="*/ 262583 w 289693"/>
              <a:gd name="connsiteY119" fmla="*/ 171893 h 247516"/>
              <a:gd name="connsiteX120" fmla="*/ 265056 w 289693"/>
              <a:gd name="connsiteY120" fmla="*/ 155180 h 247516"/>
              <a:gd name="connsiteX121" fmla="*/ 265276 w 289693"/>
              <a:gd name="connsiteY121" fmla="*/ 153772 h 247516"/>
              <a:gd name="connsiteX122" fmla="*/ 265669 w 289693"/>
              <a:gd name="connsiteY122" fmla="*/ 151134 h 247516"/>
              <a:gd name="connsiteX123" fmla="*/ 266033 w 289693"/>
              <a:gd name="connsiteY123" fmla="*/ 148700 h 247516"/>
              <a:gd name="connsiteX124" fmla="*/ 265695 w 289693"/>
              <a:gd name="connsiteY124" fmla="*/ 147176 h 247516"/>
              <a:gd name="connsiteX125" fmla="*/ 261819 w 289693"/>
              <a:gd name="connsiteY125" fmla="*/ 138108 h 247516"/>
              <a:gd name="connsiteX126" fmla="*/ 262455 w 289693"/>
              <a:gd name="connsiteY126" fmla="*/ 137259 h 247516"/>
              <a:gd name="connsiteX127" fmla="*/ 265111 w 289693"/>
              <a:gd name="connsiteY127" fmla="*/ 134789 h 247516"/>
              <a:gd name="connsiteX128" fmla="*/ 268983 w 289693"/>
              <a:gd name="connsiteY128" fmla="*/ 131239 h 247516"/>
              <a:gd name="connsiteX129" fmla="*/ 269203 w 289693"/>
              <a:gd name="connsiteY129" fmla="*/ 130529 h 247516"/>
              <a:gd name="connsiteX130" fmla="*/ 271888 w 289693"/>
              <a:gd name="connsiteY130" fmla="*/ 126055 h 247516"/>
              <a:gd name="connsiteX131" fmla="*/ 273358 w 289693"/>
              <a:gd name="connsiteY131" fmla="*/ 124816 h 247516"/>
              <a:gd name="connsiteX132" fmla="*/ 273967 w 289693"/>
              <a:gd name="connsiteY132" fmla="*/ 124435 h 247516"/>
              <a:gd name="connsiteX133" fmla="*/ 278034 w 289693"/>
              <a:gd name="connsiteY133" fmla="*/ 123383 h 247516"/>
              <a:gd name="connsiteX134" fmla="*/ 276142 w 289693"/>
              <a:gd name="connsiteY134" fmla="*/ 121066 h 247516"/>
              <a:gd name="connsiteX135" fmla="*/ 275727 w 289693"/>
              <a:gd name="connsiteY135" fmla="*/ 120215 h 247516"/>
              <a:gd name="connsiteX136" fmla="*/ 274805 w 289693"/>
              <a:gd name="connsiteY136" fmla="*/ 119158 h 247516"/>
              <a:gd name="connsiteX137" fmla="*/ 272557 w 289693"/>
              <a:gd name="connsiteY137" fmla="*/ 117878 h 247516"/>
              <a:gd name="connsiteX138" fmla="*/ 274360 w 289693"/>
              <a:gd name="connsiteY138" fmla="*/ 110457 h 247516"/>
              <a:gd name="connsiteX139" fmla="*/ 280950 w 289693"/>
              <a:gd name="connsiteY139" fmla="*/ 109512 h 247516"/>
              <a:gd name="connsiteX140" fmla="*/ 286354 w 289693"/>
              <a:gd name="connsiteY140" fmla="*/ 101714 h 247516"/>
              <a:gd name="connsiteX141" fmla="*/ 282041 w 289693"/>
              <a:gd name="connsiteY141" fmla="*/ 96723 h 247516"/>
              <a:gd name="connsiteX142" fmla="*/ 282023 w 289693"/>
              <a:gd name="connsiteY142" fmla="*/ 96724 h 247516"/>
              <a:gd name="connsiteX143" fmla="*/ 277957 w 289693"/>
              <a:gd name="connsiteY143" fmla="*/ 91956 h 247516"/>
              <a:gd name="connsiteX144" fmla="*/ 272439 w 289693"/>
              <a:gd name="connsiteY144" fmla="*/ 85521 h 247516"/>
              <a:gd name="connsiteX145" fmla="*/ 272234 w 289693"/>
              <a:gd name="connsiteY145" fmla="*/ 83322 h 247516"/>
              <a:gd name="connsiteX146" fmla="*/ 272164 w 289693"/>
              <a:gd name="connsiteY146" fmla="*/ 82657 h 247516"/>
              <a:gd name="connsiteX147" fmla="*/ 271473 w 289693"/>
              <a:gd name="connsiteY147" fmla="*/ 75337 h 247516"/>
              <a:gd name="connsiteX148" fmla="*/ 271128 w 289693"/>
              <a:gd name="connsiteY148" fmla="*/ 71895 h 247516"/>
              <a:gd name="connsiteX149" fmla="*/ 270151 w 289693"/>
              <a:gd name="connsiteY149" fmla="*/ 61508 h 247516"/>
              <a:gd name="connsiteX150" fmla="*/ 269387 w 289693"/>
              <a:gd name="connsiteY150" fmla="*/ 53552 h 247516"/>
              <a:gd name="connsiteX151" fmla="*/ 269196 w 289693"/>
              <a:gd name="connsiteY151" fmla="*/ 51643 h 247516"/>
              <a:gd name="connsiteX152" fmla="*/ 278272 w 289693"/>
              <a:gd name="connsiteY152" fmla="*/ 44786 h 247516"/>
              <a:gd name="connsiteX153" fmla="*/ 288892 w 289693"/>
              <a:gd name="connsiteY153" fmla="*/ 37437 h 247516"/>
              <a:gd name="connsiteX154" fmla="*/ 282938 w 289693"/>
              <a:gd name="connsiteY154" fmla="*/ 19558 h 247516"/>
              <a:gd name="connsiteX155" fmla="*/ 282974 w 289693"/>
              <a:gd name="connsiteY155" fmla="*/ 19469 h 247516"/>
              <a:gd name="connsiteX156" fmla="*/ 289994 w 289693"/>
              <a:gd name="connsiteY156" fmla="*/ 388 h 247516"/>
              <a:gd name="connsiteX157" fmla="*/ 284760 w 289693"/>
              <a:gd name="connsiteY157" fmla="*/ 1799 h 247516"/>
              <a:gd name="connsiteX158" fmla="*/ 280227 w 289693"/>
              <a:gd name="connsiteY158" fmla="*/ 2019 h 247516"/>
              <a:gd name="connsiteX159" fmla="*/ 279657 w 289693"/>
              <a:gd name="connsiteY159" fmla="*/ 2047 h 247516"/>
              <a:gd name="connsiteX160" fmla="*/ 276763 w 289693"/>
              <a:gd name="connsiteY160" fmla="*/ 2103 h 247516"/>
              <a:gd name="connsiteX161" fmla="*/ 268545 w 289693"/>
              <a:gd name="connsiteY161" fmla="*/ 6966 h 247516"/>
              <a:gd name="connsiteX162" fmla="*/ 267271 w 289693"/>
              <a:gd name="connsiteY162" fmla="*/ 6479 h 247516"/>
              <a:gd name="connsiteX163" fmla="*/ 265724 w 289693"/>
              <a:gd name="connsiteY163" fmla="*/ 5862 h 247516"/>
              <a:gd name="connsiteX164" fmla="*/ 264567 w 289693"/>
              <a:gd name="connsiteY164" fmla="*/ 5428 h 247516"/>
              <a:gd name="connsiteX165" fmla="*/ 260897 w 289693"/>
              <a:gd name="connsiteY165" fmla="*/ 4022 h 247516"/>
              <a:gd name="connsiteX166" fmla="*/ 256805 w 289693"/>
              <a:gd name="connsiteY166" fmla="*/ 3223 h 247516"/>
              <a:gd name="connsiteX167" fmla="*/ 252967 w 289693"/>
              <a:gd name="connsiteY167" fmla="*/ 2268 h 247516"/>
              <a:gd name="connsiteX168" fmla="*/ 245737 w 289693"/>
              <a:gd name="connsiteY168" fmla="*/ 8278 h 247516"/>
              <a:gd name="connsiteX169" fmla="*/ 242916 w 289693"/>
              <a:gd name="connsiteY169" fmla="*/ 10618 h 247516"/>
              <a:gd name="connsiteX170" fmla="*/ 242141 w 289693"/>
              <a:gd name="connsiteY170" fmla="*/ 12029 h 247516"/>
              <a:gd name="connsiteX171" fmla="*/ 241520 w 289693"/>
              <a:gd name="connsiteY171" fmla="*/ 12064 h 247516"/>
              <a:gd name="connsiteX172" fmla="*/ 241010 w 289693"/>
              <a:gd name="connsiteY172" fmla="*/ 12762 h 247516"/>
              <a:gd name="connsiteX173" fmla="*/ 236859 w 289693"/>
              <a:gd name="connsiteY173" fmla="*/ 12244 h 247516"/>
              <a:gd name="connsiteX174" fmla="*/ 236477 w 289693"/>
              <a:gd name="connsiteY174" fmla="*/ 12208 h 247516"/>
              <a:gd name="connsiteX175" fmla="*/ 224535 w 289693"/>
              <a:gd name="connsiteY175" fmla="*/ 11431 h 247516"/>
              <a:gd name="connsiteX176" fmla="*/ 215127 w 289693"/>
              <a:gd name="connsiteY176" fmla="*/ 11105 h 247516"/>
              <a:gd name="connsiteX177" fmla="*/ 216244 w 289693"/>
              <a:gd name="connsiteY177" fmla="*/ 13887 h 247516"/>
              <a:gd name="connsiteX178" fmla="*/ 215759 w 289693"/>
              <a:gd name="connsiteY178" fmla="*/ 16186 h 247516"/>
              <a:gd name="connsiteX179" fmla="*/ 214506 w 289693"/>
              <a:gd name="connsiteY179" fmla="*/ 19755 h 247516"/>
              <a:gd name="connsiteX180" fmla="*/ 212082 w 289693"/>
              <a:gd name="connsiteY180" fmla="*/ 21536 h 247516"/>
              <a:gd name="connsiteX181" fmla="*/ 211347 w 289693"/>
              <a:gd name="connsiteY181" fmla="*/ 22484 h 247516"/>
              <a:gd name="connsiteX182" fmla="*/ 207718 w 289693"/>
              <a:gd name="connsiteY182" fmla="*/ 25129 h 247516"/>
              <a:gd name="connsiteX183" fmla="*/ 206238 w 289693"/>
              <a:gd name="connsiteY183" fmla="*/ 28250 h 247516"/>
              <a:gd name="connsiteX184" fmla="*/ 204423 w 289693"/>
              <a:gd name="connsiteY184" fmla="*/ 30025 h 247516"/>
              <a:gd name="connsiteX185" fmla="*/ 197859 w 289693"/>
              <a:gd name="connsiteY185" fmla="*/ 32927 h 247516"/>
              <a:gd name="connsiteX186" fmla="*/ 195089 w 289693"/>
              <a:gd name="connsiteY186" fmla="*/ 34944 h 247516"/>
              <a:gd name="connsiteX187" fmla="*/ 194725 w 289693"/>
              <a:gd name="connsiteY187" fmla="*/ 35172 h 247516"/>
              <a:gd name="connsiteX188" fmla="*/ 186600 w 289693"/>
              <a:gd name="connsiteY188" fmla="*/ 42414 h 247516"/>
              <a:gd name="connsiteX189" fmla="*/ 183323 w 289693"/>
              <a:gd name="connsiteY189" fmla="*/ 42639 h 247516"/>
              <a:gd name="connsiteX190" fmla="*/ 177853 w 289693"/>
              <a:gd name="connsiteY190" fmla="*/ 43020 h 247516"/>
              <a:gd name="connsiteX191" fmla="*/ 178261 w 289693"/>
              <a:gd name="connsiteY191" fmla="*/ 49483 h 247516"/>
              <a:gd name="connsiteX192" fmla="*/ 179734 w 289693"/>
              <a:gd name="connsiteY192" fmla="*/ 62101 h 247516"/>
              <a:gd name="connsiteX193" fmla="*/ 159519 w 289693"/>
              <a:gd name="connsiteY193" fmla="*/ 62686 h 247516"/>
              <a:gd name="connsiteX194" fmla="*/ 157337 w 289693"/>
              <a:gd name="connsiteY194" fmla="*/ 61858 h 247516"/>
              <a:gd name="connsiteX195" fmla="*/ 153726 w 289693"/>
              <a:gd name="connsiteY195" fmla="*/ 60498 h 24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289693" h="247516">
                <a:moveTo>
                  <a:pt x="153726" y="60498"/>
                </a:moveTo>
                <a:lnTo>
                  <a:pt x="145979" y="62312"/>
                </a:lnTo>
                <a:lnTo>
                  <a:pt x="131598" y="65392"/>
                </a:lnTo>
                <a:lnTo>
                  <a:pt x="131301" y="65445"/>
                </a:lnTo>
                <a:lnTo>
                  <a:pt x="134173" y="82872"/>
                </a:lnTo>
                <a:lnTo>
                  <a:pt x="135462" y="90723"/>
                </a:lnTo>
                <a:lnTo>
                  <a:pt x="132109" y="98539"/>
                </a:lnTo>
                <a:lnTo>
                  <a:pt x="130312" y="100578"/>
                </a:lnTo>
                <a:lnTo>
                  <a:pt x="122653" y="102631"/>
                </a:lnTo>
                <a:lnTo>
                  <a:pt x="119612" y="103466"/>
                </a:lnTo>
                <a:lnTo>
                  <a:pt x="116096" y="104459"/>
                </a:lnTo>
                <a:lnTo>
                  <a:pt x="110392" y="104853"/>
                </a:lnTo>
                <a:lnTo>
                  <a:pt x="102920" y="105757"/>
                </a:lnTo>
                <a:lnTo>
                  <a:pt x="102435" y="106615"/>
                </a:lnTo>
                <a:lnTo>
                  <a:pt x="103030" y="113562"/>
                </a:lnTo>
                <a:lnTo>
                  <a:pt x="101947" y="117359"/>
                </a:lnTo>
                <a:lnTo>
                  <a:pt x="101326" y="119659"/>
                </a:lnTo>
                <a:lnTo>
                  <a:pt x="99243" y="120948"/>
                </a:lnTo>
                <a:lnTo>
                  <a:pt x="96286" y="122609"/>
                </a:lnTo>
                <a:lnTo>
                  <a:pt x="93737" y="125926"/>
                </a:lnTo>
                <a:lnTo>
                  <a:pt x="91885" y="125333"/>
                </a:lnTo>
                <a:lnTo>
                  <a:pt x="84491" y="123432"/>
                </a:lnTo>
                <a:lnTo>
                  <a:pt x="83682" y="125605"/>
                </a:lnTo>
                <a:lnTo>
                  <a:pt x="79300" y="134379"/>
                </a:lnTo>
                <a:lnTo>
                  <a:pt x="78503" y="136028"/>
                </a:lnTo>
                <a:lnTo>
                  <a:pt x="76034" y="143434"/>
                </a:lnTo>
                <a:lnTo>
                  <a:pt x="72247" y="154848"/>
                </a:lnTo>
                <a:lnTo>
                  <a:pt x="55401" y="146827"/>
                </a:lnTo>
                <a:lnTo>
                  <a:pt x="54935" y="147748"/>
                </a:lnTo>
                <a:lnTo>
                  <a:pt x="39565" y="160660"/>
                </a:lnTo>
                <a:lnTo>
                  <a:pt x="39492" y="161777"/>
                </a:lnTo>
                <a:lnTo>
                  <a:pt x="37886" y="182444"/>
                </a:lnTo>
                <a:lnTo>
                  <a:pt x="35888" y="189950"/>
                </a:lnTo>
                <a:lnTo>
                  <a:pt x="16136" y="193914"/>
                </a:lnTo>
                <a:lnTo>
                  <a:pt x="300" y="197238"/>
                </a:lnTo>
                <a:lnTo>
                  <a:pt x="462" y="198712"/>
                </a:lnTo>
                <a:lnTo>
                  <a:pt x="1211" y="205588"/>
                </a:lnTo>
                <a:lnTo>
                  <a:pt x="1384" y="207148"/>
                </a:lnTo>
                <a:lnTo>
                  <a:pt x="1421" y="207495"/>
                </a:lnTo>
                <a:lnTo>
                  <a:pt x="1777" y="210731"/>
                </a:lnTo>
                <a:lnTo>
                  <a:pt x="2728" y="219427"/>
                </a:lnTo>
                <a:lnTo>
                  <a:pt x="3059" y="222461"/>
                </a:lnTo>
                <a:lnTo>
                  <a:pt x="3335" y="224975"/>
                </a:lnTo>
                <a:lnTo>
                  <a:pt x="3533" y="226766"/>
                </a:lnTo>
                <a:lnTo>
                  <a:pt x="4018" y="231187"/>
                </a:lnTo>
                <a:lnTo>
                  <a:pt x="4547" y="236012"/>
                </a:lnTo>
                <a:lnTo>
                  <a:pt x="4668" y="237110"/>
                </a:lnTo>
                <a:lnTo>
                  <a:pt x="9980" y="235738"/>
                </a:lnTo>
                <a:lnTo>
                  <a:pt x="22216" y="232666"/>
                </a:lnTo>
                <a:lnTo>
                  <a:pt x="24875" y="231974"/>
                </a:lnTo>
                <a:lnTo>
                  <a:pt x="36593" y="229026"/>
                </a:lnTo>
                <a:lnTo>
                  <a:pt x="37582" y="238653"/>
                </a:lnTo>
                <a:lnTo>
                  <a:pt x="38533" y="247904"/>
                </a:lnTo>
                <a:lnTo>
                  <a:pt x="48903" y="242785"/>
                </a:lnTo>
                <a:lnTo>
                  <a:pt x="75983" y="229796"/>
                </a:lnTo>
                <a:lnTo>
                  <a:pt x="80571" y="227319"/>
                </a:lnTo>
                <a:lnTo>
                  <a:pt x="94827" y="221042"/>
                </a:lnTo>
                <a:lnTo>
                  <a:pt x="95345" y="220733"/>
                </a:lnTo>
                <a:lnTo>
                  <a:pt x="104411" y="216390"/>
                </a:lnTo>
                <a:lnTo>
                  <a:pt x="113778" y="212011"/>
                </a:lnTo>
                <a:lnTo>
                  <a:pt x="124600" y="207180"/>
                </a:lnTo>
                <a:lnTo>
                  <a:pt x="124949" y="206976"/>
                </a:lnTo>
                <a:lnTo>
                  <a:pt x="131624" y="203854"/>
                </a:lnTo>
                <a:lnTo>
                  <a:pt x="137964" y="201003"/>
                </a:lnTo>
                <a:lnTo>
                  <a:pt x="139327" y="200251"/>
                </a:lnTo>
                <a:lnTo>
                  <a:pt x="139536" y="200146"/>
                </a:lnTo>
                <a:lnTo>
                  <a:pt x="142633" y="201646"/>
                </a:lnTo>
                <a:lnTo>
                  <a:pt x="145998" y="204961"/>
                </a:lnTo>
                <a:lnTo>
                  <a:pt x="147588" y="206613"/>
                </a:lnTo>
                <a:lnTo>
                  <a:pt x="148944" y="208108"/>
                </a:lnTo>
                <a:lnTo>
                  <a:pt x="151533" y="209769"/>
                </a:lnTo>
                <a:lnTo>
                  <a:pt x="155111" y="208907"/>
                </a:lnTo>
                <a:lnTo>
                  <a:pt x="155273" y="208865"/>
                </a:lnTo>
                <a:lnTo>
                  <a:pt x="156092" y="208889"/>
                </a:lnTo>
                <a:lnTo>
                  <a:pt x="155659" y="209855"/>
                </a:lnTo>
                <a:lnTo>
                  <a:pt x="155163" y="211001"/>
                </a:lnTo>
                <a:lnTo>
                  <a:pt x="157473" y="212861"/>
                </a:lnTo>
                <a:lnTo>
                  <a:pt x="166885" y="217736"/>
                </a:lnTo>
                <a:lnTo>
                  <a:pt x="167814" y="218249"/>
                </a:lnTo>
                <a:lnTo>
                  <a:pt x="169250" y="217733"/>
                </a:lnTo>
                <a:lnTo>
                  <a:pt x="168501" y="214060"/>
                </a:lnTo>
                <a:lnTo>
                  <a:pt x="169750" y="214200"/>
                </a:lnTo>
                <a:lnTo>
                  <a:pt x="171616" y="214585"/>
                </a:lnTo>
                <a:lnTo>
                  <a:pt x="175050" y="214098"/>
                </a:lnTo>
                <a:lnTo>
                  <a:pt x="178272" y="213337"/>
                </a:lnTo>
                <a:lnTo>
                  <a:pt x="186669" y="221469"/>
                </a:lnTo>
                <a:lnTo>
                  <a:pt x="186838" y="220292"/>
                </a:lnTo>
                <a:lnTo>
                  <a:pt x="187981" y="211765"/>
                </a:lnTo>
                <a:lnTo>
                  <a:pt x="192642" y="211058"/>
                </a:lnTo>
                <a:lnTo>
                  <a:pt x="196617" y="213868"/>
                </a:lnTo>
                <a:lnTo>
                  <a:pt x="199067" y="216990"/>
                </a:lnTo>
                <a:lnTo>
                  <a:pt x="200342" y="217048"/>
                </a:lnTo>
                <a:lnTo>
                  <a:pt x="203170" y="218573"/>
                </a:lnTo>
                <a:lnTo>
                  <a:pt x="204820" y="214997"/>
                </a:lnTo>
                <a:lnTo>
                  <a:pt x="205407" y="211318"/>
                </a:lnTo>
                <a:lnTo>
                  <a:pt x="205517" y="210524"/>
                </a:lnTo>
                <a:lnTo>
                  <a:pt x="206888" y="202106"/>
                </a:lnTo>
                <a:lnTo>
                  <a:pt x="213331" y="198944"/>
                </a:lnTo>
                <a:lnTo>
                  <a:pt x="216009" y="193850"/>
                </a:lnTo>
                <a:lnTo>
                  <a:pt x="216045" y="193877"/>
                </a:lnTo>
                <a:lnTo>
                  <a:pt x="219858" y="193893"/>
                </a:lnTo>
                <a:lnTo>
                  <a:pt x="223018" y="193925"/>
                </a:lnTo>
                <a:lnTo>
                  <a:pt x="225233" y="193436"/>
                </a:lnTo>
                <a:lnTo>
                  <a:pt x="225302" y="193432"/>
                </a:lnTo>
                <a:lnTo>
                  <a:pt x="225398" y="193455"/>
                </a:lnTo>
                <a:lnTo>
                  <a:pt x="227271" y="194298"/>
                </a:lnTo>
                <a:lnTo>
                  <a:pt x="230632" y="195836"/>
                </a:lnTo>
                <a:lnTo>
                  <a:pt x="233582" y="193385"/>
                </a:lnTo>
                <a:lnTo>
                  <a:pt x="234111" y="191868"/>
                </a:lnTo>
                <a:lnTo>
                  <a:pt x="236267" y="191679"/>
                </a:lnTo>
                <a:lnTo>
                  <a:pt x="246182" y="191526"/>
                </a:lnTo>
                <a:lnTo>
                  <a:pt x="246354" y="190702"/>
                </a:lnTo>
                <a:lnTo>
                  <a:pt x="247063" y="190631"/>
                </a:lnTo>
                <a:lnTo>
                  <a:pt x="259957" y="189608"/>
                </a:lnTo>
                <a:lnTo>
                  <a:pt x="260343" y="187055"/>
                </a:lnTo>
                <a:lnTo>
                  <a:pt x="260695" y="184796"/>
                </a:lnTo>
                <a:lnTo>
                  <a:pt x="260982" y="182715"/>
                </a:lnTo>
                <a:lnTo>
                  <a:pt x="261794" y="177493"/>
                </a:lnTo>
                <a:lnTo>
                  <a:pt x="262477" y="172568"/>
                </a:lnTo>
                <a:lnTo>
                  <a:pt x="262583" y="171893"/>
                </a:lnTo>
                <a:lnTo>
                  <a:pt x="265056" y="155180"/>
                </a:lnTo>
                <a:lnTo>
                  <a:pt x="265276" y="153772"/>
                </a:lnTo>
                <a:lnTo>
                  <a:pt x="265669" y="151134"/>
                </a:lnTo>
                <a:lnTo>
                  <a:pt x="266033" y="148700"/>
                </a:lnTo>
                <a:lnTo>
                  <a:pt x="265695" y="147176"/>
                </a:lnTo>
                <a:lnTo>
                  <a:pt x="261819" y="138108"/>
                </a:lnTo>
                <a:lnTo>
                  <a:pt x="262455" y="137259"/>
                </a:lnTo>
                <a:lnTo>
                  <a:pt x="265111" y="134789"/>
                </a:lnTo>
                <a:lnTo>
                  <a:pt x="268983" y="131239"/>
                </a:lnTo>
                <a:lnTo>
                  <a:pt x="269203" y="130529"/>
                </a:lnTo>
                <a:lnTo>
                  <a:pt x="271888" y="126055"/>
                </a:lnTo>
                <a:lnTo>
                  <a:pt x="273358" y="124816"/>
                </a:lnTo>
                <a:lnTo>
                  <a:pt x="273967" y="124435"/>
                </a:lnTo>
                <a:lnTo>
                  <a:pt x="278034" y="123383"/>
                </a:lnTo>
                <a:lnTo>
                  <a:pt x="276142" y="121066"/>
                </a:lnTo>
                <a:lnTo>
                  <a:pt x="275727" y="120215"/>
                </a:lnTo>
                <a:lnTo>
                  <a:pt x="274805" y="119158"/>
                </a:lnTo>
                <a:lnTo>
                  <a:pt x="272557" y="117878"/>
                </a:lnTo>
                <a:lnTo>
                  <a:pt x="274360" y="110457"/>
                </a:lnTo>
                <a:lnTo>
                  <a:pt x="280950" y="109512"/>
                </a:lnTo>
                <a:lnTo>
                  <a:pt x="286354" y="101714"/>
                </a:lnTo>
                <a:lnTo>
                  <a:pt x="282041" y="96723"/>
                </a:lnTo>
                <a:lnTo>
                  <a:pt x="282023" y="96724"/>
                </a:lnTo>
                <a:lnTo>
                  <a:pt x="277957" y="91956"/>
                </a:lnTo>
                <a:lnTo>
                  <a:pt x="272439" y="85521"/>
                </a:lnTo>
                <a:lnTo>
                  <a:pt x="272234" y="83322"/>
                </a:lnTo>
                <a:lnTo>
                  <a:pt x="272164" y="82657"/>
                </a:lnTo>
                <a:lnTo>
                  <a:pt x="271473" y="75337"/>
                </a:lnTo>
                <a:lnTo>
                  <a:pt x="271128" y="71895"/>
                </a:lnTo>
                <a:lnTo>
                  <a:pt x="270151" y="61508"/>
                </a:lnTo>
                <a:lnTo>
                  <a:pt x="269387" y="53552"/>
                </a:lnTo>
                <a:lnTo>
                  <a:pt x="269196" y="51643"/>
                </a:lnTo>
                <a:lnTo>
                  <a:pt x="278272" y="44786"/>
                </a:lnTo>
                <a:lnTo>
                  <a:pt x="288892" y="37437"/>
                </a:lnTo>
                <a:lnTo>
                  <a:pt x="282938" y="19558"/>
                </a:lnTo>
                <a:lnTo>
                  <a:pt x="282974" y="19469"/>
                </a:lnTo>
                <a:lnTo>
                  <a:pt x="289994" y="388"/>
                </a:lnTo>
                <a:lnTo>
                  <a:pt x="284760" y="1799"/>
                </a:lnTo>
                <a:lnTo>
                  <a:pt x="280227" y="2019"/>
                </a:lnTo>
                <a:lnTo>
                  <a:pt x="279657" y="2047"/>
                </a:lnTo>
                <a:lnTo>
                  <a:pt x="276763" y="2103"/>
                </a:lnTo>
                <a:lnTo>
                  <a:pt x="268545" y="6966"/>
                </a:lnTo>
                <a:lnTo>
                  <a:pt x="267271" y="6479"/>
                </a:lnTo>
                <a:lnTo>
                  <a:pt x="265724" y="5862"/>
                </a:lnTo>
                <a:lnTo>
                  <a:pt x="264567" y="5428"/>
                </a:lnTo>
                <a:lnTo>
                  <a:pt x="260897" y="4022"/>
                </a:lnTo>
                <a:lnTo>
                  <a:pt x="256805" y="3223"/>
                </a:lnTo>
                <a:lnTo>
                  <a:pt x="252967" y="2268"/>
                </a:lnTo>
                <a:lnTo>
                  <a:pt x="245737" y="8278"/>
                </a:lnTo>
                <a:lnTo>
                  <a:pt x="242916" y="10618"/>
                </a:lnTo>
                <a:lnTo>
                  <a:pt x="242141" y="12029"/>
                </a:lnTo>
                <a:lnTo>
                  <a:pt x="241520" y="12064"/>
                </a:lnTo>
                <a:lnTo>
                  <a:pt x="241010" y="12762"/>
                </a:lnTo>
                <a:lnTo>
                  <a:pt x="236859" y="12244"/>
                </a:lnTo>
                <a:lnTo>
                  <a:pt x="236477" y="12208"/>
                </a:lnTo>
                <a:lnTo>
                  <a:pt x="224535" y="11431"/>
                </a:lnTo>
                <a:lnTo>
                  <a:pt x="215127" y="11105"/>
                </a:lnTo>
                <a:lnTo>
                  <a:pt x="216244" y="13887"/>
                </a:lnTo>
                <a:lnTo>
                  <a:pt x="215759" y="16186"/>
                </a:lnTo>
                <a:lnTo>
                  <a:pt x="214506" y="19755"/>
                </a:lnTo>
                <a:lnTo>
                  <a:pt x="212082" y="21536"/>
                </a:lnTo>
                <a:lnTo>
                  <a:pt x="211347" y="22484"/>
                </a:lnTo>
                <a:lnTo>
                  <a:pt x="207718" y="25129"/>
                </a:lnTo>
                <a:lnTo>
                  <a:pt x="206238" y="28250"/>
                </a:lnTo>
                <a:lnTo>
                  <a:pt x="204423" y="30025"/>
                </a:lnTo>
                <a:lnTo>
                  <a:pt x="197859" y="32927"/>
                </a:lnTo>
                <a:lnTo>
                  <a:pt x="195089" y="34944"/>
                </a:lnTo>
                <a:lnTo>
                  <a:pt x="194725" y="35172"/>
                </a:lnTo>
                <a:lnTo>
                  <a:pt x="186600" y="42414"/>
                </a:lnTo>
                <a:lnTo>
                  <a:pt x="183323" y="42639"/>
                </a:lnTo>
                <a:lnTo>
                  <a:pt x="177853" y="43020"/>
                </a:lnTo>
                <a:lnTo>
                  <a:pt x="178261" y="49483"/>
                </a:lnTo>
                <a:lnTo>
                  <a:pt x="179734" y="62101"/>
                </a:lnTo>
                <a:lnTo>
                  <a:pt x="159519" y="62686"/>
                </a:lnTo>
                <a:lnTo>
                  <a:pt x="157337" y="61858"/>
                </a:lnTo>
                <a:lnTo>
                  <a:pt x="153726" y="60498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359A8BD-BA98-B867-A17B-2BF070340E42}"/>
              </a:ext>
            </a:extLst>
          </p:cNvPr>
          <p:cNvSpPr>
            <a:spLocks/>
          </p:cNvSpPr>
          <p:nvPr/>
        </p:nvSpPr>
        <p:spPr>
          <a:xfrm flipV="1">
            <a:off x="4885669" y="5055638"/>
            <a:ext cx="533785" cy="302245"/>
          </a:xfrm>
          <a:custGeom>
            <a:avLst/>
            <a:gdLst>
              <a:gd name="connsiteX0" fmla="*/ 276334 w 363506"/>
              <a:gd name="connsiteY0" fmla="*/ 197667 h 205828"/>
              <a:gd name="connsiteX1" fmla="*/ 293405 w 363506"/>
              <a:gd name="connsiteY1" fmla="*/ 196237 h 205828"/>
              <a:gd name="connsiteX2" fmla="*/ 310034 w 363506"/>
              <a:gd name="connsiteY2" fmla="*/ 194896 h 205828"/>
              <a:gd name="connsiteX3" fmla="*/ 339913 w 363506"/>
              <a:gd name="connsiteY3" fmla="*/ 192596 h 205828"/>
              <a:gd name="connsiteX4" fmla="*/ 363845 w 363506"/>
              <a:gd name="connsiteY4" fmla="*/ 190861 h 205828"/>
              <a:gd name="connsiteX5" fmla="*/ 363118 w 363506"/>
              <a:gd name="connsiteY5" fmla="*/ 179576 h 205828"/>
              <a:gd name="connsiteX6" fmla="*/ 362391 w 363506"/>
              <a:gd name="connsiteY6" fmla="*/ 168288 h 205828"/>
              <a:gd name="connsiteX7" fmla="*/ 361708 w 363506"/>
              <a:gd name="connsiteY7" fmla="*/ 157723 h 205828"/>
              <a:gd name="connsiteX8" fmla="*/ 360940 w 363506"/>
              <a:gd name="connsiteY8" fmla="*/ 145751 h 205828"/>
              <a:gd name="connsiteX9" fmla="*/ 360716 w 363506"/>
              <a:gd name="connsiteY9" fmla="*/ 142267 h 205828"/>
              <a:gd name="connsiteX10" fmla="*/ 360220 w 363506"/>
              <a:gd name="connsiteY10" fmla="*/ 134554 h 205828"/>
              <a:gd name="connsiteX11" fmla="*/ 358626 w 363506"/>
              <a:gd name="connsiteY11" fmla="*/ 109695 h 205828"/>
              <a:gd name="connsiteX12" fmla="*/ 357167 w 363506"/>
              <a:gd name="connsiteY12" fmla="*/ 108064 h 205828"/>
              <a:gd name="connsiteX13" fmla="*/ 265002 w 363506"/>
              <a:gd name="connsiteY13" fmla="*/ 71512 h 205828"/>
              <a:gd name="connsiteX14" fmla="*/ 243755 w 363506"/>
              <a:gd name="connsiteY14" fmla="*/ 63372 h 205828"/>
              <a:gd name="connsiteX15" fmla="*/ 229646 w 363506"/>
              <a:gd name="connsiteY15" fmla="*/ 57717 h 205828"/>
              <a:gd name="connsiteX16" fmla="*/ 209986 w 363506"/>
              <a:gd name="connsiteY16" fmla="*/ 49831 h 205828"/>
              <a:gd name="connsiteX17" fmla="*/ 152692 w 363506"/>
              <a:gd name="connsiteY17" fmla="*/ 26927 h 205828"/>
              <a:gd name="connsiteX18" fmla="*/ 149048 w 363506"/>
              <a:gd name="connsiteY18" fmla="*/ 25446 h 205828"/>
              <a:gd name="connsiteX19" fmla="*/ 123210 w 363506"/>
              <a:gd name="connsiteY19" fmla="*/ 15153 h 205828"/>
              <a:gd name="connsiteX20" fmla="*/ 87203 w 363506"/>
              <a:gd name="connsiteY20" fmla="*/ 815 h 205828"/>
              <a:gd name="connsiteX21" fmla="*/ 60527 w 363506"/>
              <a:gd name="connsiteY21" fmla="*/ 22139 h 205828"/>
              <a:gd name="connsiteX22" fmla="*/ 55351 w 363506"/>
              <a:gd name="connsiteY22" fmla="*/ 22745 h 205828"/>
              <a:gd name="connsiteX23" fmla="*/ 1687 w 363506"/>
              <a:gd name="connsiteY23" fmla="*/ 8576 h 205828"/>
              <a:gd name="connsiteX24" fmla="*/ 7417 w 363506"/>
              <a:gd name="connsiteY24" fmla="*/ 17259 h 205828"/>
              <a:gd name="connsiteX25" fmla="*/ 8681 w 363506"/>
              <a:gd name="connsiteY25" fmla="*/ 28426 h 205828"/>
              <a:gd name="connsiteX26" fmla="*/ 12101 w 363506"/>
              <a:gd name="connsiteY26" fmla="*/ 58636 h 205828"/>
              <a:gd name="connsiteX27" fmla="*/ 12325 w 363506"/>
              <a:gd name="connsiteY27" fmla="*/ 60613 h 205828"/>
              <a:gd name="connsiteX28" fmla="*/ 12380 w 363506"/>
              <a:gd name="connsiteY28" fmla="*/ 61098 h 205828"/>
              <a:gd name="connsiteX29" fmla="*/ 12578 w 363506"/>
              <a:gd name="connsiteY29" fmla="*/ 62817 h 205828"/>
              <a:gd name="connsiteX30" fmla="*/ 14007 w 363506"/>
              <a:gd name="connsiteY30" fmla="*/ 75422 h 205828"/>
              <a:gd name="connsiteX31" fmla="*/ 14852 w 363506"/>
              <a:gd name="connsiteY31" fmla="*/ 82841 h 205828"/>
              <a:gd name="connsiteX32" fmla="*/ 15212 w 363506"/>
              <a:gd name="connsiteY32" fmla="*/ 85990 h 205828"/>
              <a:gd name="connsiteX33" fmla="*/ 15708 w 363506"/>
              <a:gd name="connsiteY33" fmla="*/ 90344 h 205828"/>
              <a:gd name="connsiteX34" fmla="*/ 16189 w 363506"/>
              <a:gd name="connsiteY34" fmla="*/ 94585 h 205828"/>
              <a:gd name="connsiteX35" fmla="*/ 12957 w 363506"/>
              <a:gd name="connsiteY35" fmla="*/ 103540 h 205828"/>
              <a:gd name="connsiteX36" fmla="*/ 11800 w 363506"/>
              <a:gd name="connsiteY36" fmla="*/ 106737 h 205828"/>
              <a:gd name="connsiteX37" fmla="*/ 4721 w 363506"/>
              <a:gd name="connsiteY37" fmla="*/ 126249 h 205828"/>
              <a:gd name="connsiteX38" fmla="*/ 2355 w 363506"/>
              <a:gd name="connsiteY38" fmla="*/ 132981 h 205828"/>
              <a:gd name="connsiteX39" fmla="*/ 339 w 363506"/>
              <a:gd name="connsiteY39" fmla="*/ 138391 h 205828"/>
              <a:gd name="connsiteX40" fmla="*/ 32613 w 363506"/>
              <a:gd name="connsiteY40" fmla="*/ 133893 h 205828"/>
              <a:gd name="connsiteX41" fmla="*/ 95769 w 363506"/>
              <a:gd name="connsiteY41" fmla="*/ 132632 h 205828"/>
              <a:gd name="connsiteX42" fmla="*/ 121178 w 363506"/>
              <a:gd name="connsiteY42" fmla="*/ 155334 h 205828"/>
              <a:gd name="connsiteX43" fmla="*/ 127724 w 363506"/>
              <a:gd name="connsiteY43" fmla="*/ 160714 h 205828"/>
              <a:gd name="connsiteX44" fmla="*/ 135501 w 363506"/>
              <a:gd name="connsiteY44" fmla="*/ 167531 h 205828"/>
              <a:gd name="connsiteX45" fmla="*/ 143241 w 363506"/>
              <a:gd name="connsiteY45" fmla="*/ 174362 h 205828"/>
              <a:gd name="connsiteX46" fmla="*/ 149195 w 363506"/>
              <a:gd name="connsiteY46" fmla="*/ 179591 h 205828"/>
              <a:gd name="connsiteX47" fmla="*/ 156880 w 363506"/>
              <a:gd name="connsiteY47" fmla="*/ 186356 h 205828"/>
              <a:gd name="connsiteX48" fmla="*/ 158074 w 363506"/>
              <a:gd name="connsiteY48" fmla="*/ 187594 h 205828"/>
              <a:gd name="connsiteX49" fmla="*/ 170956 w 363506"/>
              <a:gd name="connsiteY49" fmla="*/ 198740 h 205828"/>
              <a:gd name="connsiteX50" fmla="*/ 174321 w 363506"/>
              <a:gd name="connsiteY50" fmla="*/ 202223 h 205828"/>
              <a:gd name="connsiteX51" fmla="*/ 179930 w 363506"/>
              <a:gd name="connsiteY51" fmla="*/ 206644 h 205828"/>
              <a:gd name="connsiteX52" fmla="*/ 182671 w 363506"/>
              <a:gd name="connsiteY52" fmla="*/ 206368 h 205828"/>
              <a:gd name="connsiteX53" fmla="*/ 193808 w 363506"/>
              <a:gd name="connsiteY53" fmla="*/ 205255 h 205828"/>
              <a:gd name="connsiteX54" fmla="*/ 207315 w 363506"/>
              <a:gd name="connsiteY54" fmla="*/ 203936 h 205828"/>
              <a:gd name="connsiteX55" fmla="*/ 224187 w 363506"/>
              <a:gd name="connsiteY55" fmla="*/ 202330 h 205828"/>
              <a:gd name="connsiteX56" fmla="*/ 233033 w 363506"/>
              <a:gd name="connsiteY56" fmla="*/ 201507 h 205828"/>
              <a:gd name="connsiteX57" fmla="*/ 242212 w 363506"/>
              <a:gd name="connsiteY57" fmla="*/ 200665 h 205828"/>
              <a:gd name="connsiteX58" fmla="*/ 276334 w 363506"/>
              <a:gd name="connsiteY58" fmla="*/ 197667 h 20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63506" h="205828">
                <a:moveTo>
                  <a:pt x="276334" y="197667"/>
                </a:moveTo>
                <a:lnTo>
                  <a:pt x="293405" y="196237"/>
                </a:lnTo>
                <a:lnTo>
                  <a:pt x="310034" y="194896"/>
                </a:lnTo>
                <a:lnTo>
                  <a:pt x="339913" y="192596"/>
                </a:lnTo>
                <a:lnTo>
                  <a:pt x="363845" y="190861"/>
                </a:lnTo>
                <a:lnTo>
                  <a:pt x="363118" y="179576"/>
                </a:lnTo>
                <a:lnTo>
                  <a:pt x="362391" y="168288"/>
                </a:lnTo>
                <a:lnTo>
                  <a:pt x="361708" y="157723"/>
                </a:lnTo>
                <a:lnTo>
                  <a:pt x="360940" y="145751"/>
                </a:lnTo>
                <a:lnTo>
                  <a:pt x="360716" y="142267"/>
                </a:lnTo>
                <a:lnTo>
                  <a:pt x="360220" y="134554"/>
                </a:lnTo>
                <a:lnTo>
                  <a:pt x="358626" y="109695"/>
                </a:lnTo>
                <a:lnTo>
                  <a:pt x="357167" y="108064"/>
                </a:lnTo>
                <a:lnTo>
                  <a:pt x="265002" y="71512"/>
                </a:lnTo>
                <a:lnTo>
                  <a:pt x="243755" y="63372"/>
                </a:lnTo>
                <a:lnTo>
                  <a:pt x="229646" y="57717"/>
                </a:lnTo>
                <a:lnTo>
                  <a:pt x="209986" y="49831"/>
                </a:lnTo>
                <a:lnTo>
                  <a:pt x="152692" y="26927"/>
                </a:lnTo>
                <a:lnTo>
                  <a:pt x="149048" y="25446"/>
                </a:lnTo>
                <a:lnTo>
                  <a:pt x="123210" y="15153"/>
                </a:lnTo>
                <a:lnTo>
                  <a:pt x="87203" y="815"/>
                </a:lnTo>
                <a:lnTo>
                  <a:pt x="60527" y="22139"/>
                </a:lnTo>
                <a:lnTo>
                  <a:pt x="55351" y="22745"/>
                </a:lnTo>
                <a:lnTo>
                  <a:pt x="1687" y="8576"/>
                </a:lnTo>
                <a:lnTo>
                  <a:pt x="7417" y="17259"/>
                </a:lnTo>
                <a:lnTo>
                  <a:pt x="8681" y="28426"/>
                </a:lnTo>
                <a:lnTo>
                  <a:pt x="12101" y="58636"/>
                </a:lnTo>
                <a:lnTo>
                  <a:pt x="12325" y="60613"/>
                </a:lnTo>
                <a:lnTo>
                  <a:pt x="12380" y="61098"/>
                </a:lnTo>
                <a:lnTo>
                  <a:pt x="12578" y="62817"/>
                </a:lnTo>
                <a:lnTo>
                  <a:pt x="14007" y="75422"/>
                </a:lnTo>
                <a:lnTo>
                  <a:pt x="14852" y="82841"/>
                </a:lnTo>
                <a:lnTo>
                  <a:pt x="15212" y="85990"/>
                </a:lnTo>
                <a:lnTo>
                  <a:pt x="15708" y="90344"/>
                </a:lnTo>
                <a:lnTo>
                  <a:pt x="16189" y="94585"/>
                </a:lnTo>
                <a:lnTo>
                  <a:pt x="12957" y="103540"/>
                </a:lnTo>
                <a:lnTo>
                  <a:pt x="11800" y="106737"/>
                </a:lnTo>
                <a:lnTo>
                  <a:pt x="4721" y="126249"/>
                </a:lnTo>
                <a:lnTo>
                  <a:pt x="2355" y="132981"/>
                </a:lnTo>
                <a:lnTo>
                  <a:pt x="339" y="138391"/>
                </a:lnTo>
                <a:lnTo>
                  <a:pt x="32613" y="133893"/>
                </a:lnTo>
                <a:lnTo>
                  <a:pt x="95769" y="132632"/>
                </a:lnTo>
                <a:lnTo>
                  <a:pt x="121178" y="155334"/>
                </a:lnTo>
                <a:lnTo>
                  <a:pt x="127724" y="160714"/>
                </a:lnTo>
                <a:lnTo>
                  <a:pt x="135501" y="167531"/>
                </a:lnTo>
                <a:lnTo>
                  <a:pt x="143241" y="174362"/>
                </a:lnTo>
                <a:lnTo>
                  <a:pt x="149195" y="179591"/>
                </a:lnTo>
                <a:lnTo>
                  <a:pt x="156880" y="186356"/>
                </a:lnTo>
                <a:lnTo>
                  <a:pt x="158074" y="187594"/>
                </a:lnTo>
                <a:lnTo>
                  <a:pt x="170956" y="198740"/>
                </a:lnTo>
                <a:lnTo>
                  <a:pt x="174321" y="202223"/>
                </a:lnTo>
                <a:lnTo>
                  <a:pt x="179930" y="206644"/>
                </a:lnTo>
                <a:lnTo>
                  <a:pt x="182671" y="206368"/>
                </a:lnTo>
                <a:lnTo>
                  <a:pt x="193808" y="205255"/>
                </a:lnTo>
                <a:lnTo>
                  <a:pt x="207315" y="203936"/>
                </a:lnTo>
                <a:lnTo>
                  <a:pt x="224187" y="202330"/>
                </a:lnTo>
                <a:lnTo>
                  <a:pt x="233033" y="201507"/>
                </a:lnTo>
                <a:lnTo>
                  <a:pt x="242212" y="200665"/>
                </a:lnTo>
                <a:lnTo>
                  <a:pt x="276334" y="197667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D2A83E4B-AC80-8D96-9D56-79409147E770}"/>
              </a:ext>
            </a:extLst>
          </p:cNvPr>
          <p:cNvSpPr txBox="1"/>
          <p:nvPr/>
        </p:nvSpPr>
        <p:spPr>
          <a:xfrm>
            <a:off x="508000" y="279400"/>
            <a:ext cx="44763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>
                    <a:lumMod val="50000"/>
                  </a:schemeClr>
                </a:solidFill>
              </a:rPr>
              <a:t>Optimum ACC pairing – TOP 10</a:t>
            </a:r>
          </a:p>
          <a:p>
            <a:r>
              <a:rPr lang="en-US" b="1" dirty="0">
                <a:solidFill>
                  <a:schemeClr val="accent1">
                    <a:lumMod val="50000"/>
                  </a:schemeClr>
                </a:solidFill>
              </a:rPr>
              <a:t>(based on avg. savings across 12 scenarios)</a:t>
            </a:r>
            <a:endParaRPr lang="en-BE" b="1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4091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E01C0E7-FE6B-CA9A-D68A-10D429033D8D}"/>
              </a:ext>
            </a:extLst>
          </p:cNvPr>
          <p:cNvSpPr>
            <a:spLocks/>
          </p:cNvSpPr>
          <p:nvPr/>
        </p:nvSpPr>
        <p:spPr>
          <a:xfrm flipV="1">
            <a:off x="5273528" y="3630967"/>
            <a:ext cx="281771" cy="320216"/>
          </a:xfrm>
          <a:custGeom>
            <a:avLst/>
            <a:gdLst>
              <a:gd name="connsiteX0" fmla="*/ 60806 w 191885"/>
              <a:gd name="connsiteY0" fmla="*/ 99067 h 218066"/>
              <a:gd name="connsiteX1" fmla="*/ 58190 w 191885"/>
              <a:gd name="connsiteY1" fmla="*/ 100594 h 218066"/>
              <a:gd name="connsiteX2" fmla="*/ 57042 w 191885"/>
              <a:gd name="connsiteY2" fmla="*/ 101251 h 218066"/>
              <a:gd name="connsiteX3" fmla="*/ 49706 w 191885"/>
              <a:gd name="connsiteY3" fmla="*/ 104102 h 218066"/>
              <a:gd name="connsiteX4" fmla="*/ 49321 w 191885"/>
              <a:gd name="connsiteY4" fmla="*/ 104372 h 218066"/>
              <a:gd name="connsiteX5" fmla="*/ 47631 w 191885"/>
              <a:gd name="connsiteY5" fmla="*/ 106227 h 218066"/>
              <a:gd name="connsiteX6" fmla="*/ 40534 w 191885"/>
              <a:gd name="connsiteY6" fmla="*/ 113279 h 218066"/>
              <a:gd name="connsiteX7" fmla="*/ 34962 w 191885"/>
              <a:gd name="connsiteY7" fmla="*/ 121844 h 218066"/>
              <a:gd name="connsiteX8" fmla="*/ 28881 w 191885"/>
              <a:gd name="connsiteY8" fmla="*/ 124436 h 218066"/>
              <a:gd name="connsiteX9" fmla="*/ 27191 w 191885"/>
              <a:gd name="connsiteY9" fmla="*/ 124835 h 218066"/>
              <a:gd name="connsiteX10" fmla="*/ 25996 w 191885"/>
              <a:gd name="connsiteY10" fmla="*/ 125105 h 218066"/>
              <a:gd name="connsiteX11" fmla="*/ 12651 w 191885"/>
              <a:gd name="connsiteY11" fmla="*/ 130645 h 218066"/>
              <a:gd name="connsiteX12" fmla="*/ 446 w 191885"/>
              <a:gd name="connsiteY12" fmla="*/ 134411 h 218066"/>
              <a:gd name="connsiteX13" fmla="*/ 772 w 191885"/>
              <a:gd name="connsiteY13" fmla="*/ 142593 h 218066"/>
              <a:gd name="connsiteX14" fmla="*/ 2318 w 191885"/>
              <a:gd name="connsiteY14" fmla="*/ 147711 h 218066"/>
              <a:gd name="connsiteX15" fmla="*/ 2461 w 191885"/>
              <a:gd name="connsiteY15" fmla="*/ 148621 h 218066"/>
              <a:gd name="connsiteX16" fmla="*/ 3998 w 191885"/>
              <a:gd name="connsiteY16" fmla="*/ 158042 h 218066"/>
              <a:gd name="connsiteX17" fmla="*/ 6141 w 191885"/>
              <a:gd name="connsiteY17" fmla="*/ 175801 h 218066"/>
              <a:gd name="connsiteX18" fmla="*/ 15348 w 191885"/>
              <a:gd name="connsiteY18" fmla="*/ 175212 h 218066"/>
              <a:gd name="connsiteX19" fmla="*/ 30696 w 191885"/>
              <a:gd name="connsiteY19" fmla="*/ 174271 h 218066"/>
              <a:gd name="connsiteX20" fmla="*/ 43488 w 191885"/>
              <a:gd name="connsiteY20" fmla="*/ 188783 h 218066"/>
              <a:gd name="connsiteX21" fmla="*/ 45336 w 191885"/>
              <a:gd name="connsiteY21" fmla="*/ 190442 h 218066"/>
              <a:gd name="connsiteX22" fmla="*/ 49214 w 191885"/>
              <a:gd name="connsiteY22" fmla="*/ 194076 h 218066"/>
              <a:gd name="connsiteX23" fmla="*/ 52372 w 191885"/>
              <a:gd name="connsiteY23" fmla="*/ 196758 h 218066"/>
              <a:gd name="connsiteX24" fmla="*/ 54545 w 191885"/>
              <a:gd name="connsiteY24" fmla="*/ 198254 h 218066"/>
              <a:gd name="connsiteX25" fmla="*/ 57620 w 191885"/>
              <a:gd name="connsiteY25" fmla="*/ 199453 h 218066"/>
              <a:gd name="connsiteX26" fmla="*/ 68621 w 191885"/>
              <a:gd name="connsiteY26" fmla="*/ 202425 h 218066"/>
              <a:gd name="connsiteX27" fmla="*/ 76232 w 191885"/>
              <a:gd name="connsiteY27" fmla="*/ 204448 h 218066"/>
              <a:gd name="connsiteX28" fmla="*/ 100185 w 191885"/>
              <a:gd name="connsiteY28" fmla="*/ 203363 h 218066"/>
              <a:gd name="connsiteX29" fmla="*/ 101663 w 191885"/>
              <a:gd name="connsiteY29" fmla="*/ 202180 h 218066"/>
              <a:gd name="connsiteX30" fmla="*/ 108064 w 191885"/>
              <a:gd name="connsiteY30" fmla="*/ 209053 h 218066"/>
              <a:gd name="connsiteX31" fmla="*/ 116853 w 191885"/>
              <a:gd name="connsiteY31" fmla="*/ 218517 h 218066"/>
              <a:gd name="connsiteX32" fmla="*/ 136528 w 191885"/>
              <a:gd name="connsiteY32" fmla="*/ 191982 h 218066"/>
              <a:gd name="connsiteX33" fmla="*/ 136963 w 191885"/>
              <a:gd name="connsiteY33" fmla="*/ 191767 h 218066"/>
              <a:gd name="connsiteX34" fmla="*/ 143642 w 191885"/>
              <a:gd name="connsiteY34" fmla="*/ 182395 h 218066"/>
              <a:gd name="connsiteX35" fmla="*/ 166583 w 191885"/>
              <a:gd name="connsiteY35" fmla="*/ 151206 h 218066"/>
              <a:gd name="connsiteX36" fmla="*/ 178251 w 191885"/>
              <a:gd name="connsiteY36" fmla="*/ 151273 h 218066"/>
              <a:gd name="connsiteX37" fmla="*/ 192332 w 191885"/>
              <a:gd name="connsiteY37" fmla="*/ 134765 h 218066"/>
              <a:gd name="connsiteX38" fmla="*/ 183630 w 191885"/>
              <a:gd name="connsiteY38" fmla="*/ 128805 h 218066"/>
              <a:gd name="connsiteX39" fmla="*/ 183175 w 191885"/>
              <a:gd name="connsiteY39" fmla="*/ 128494 h 218066"/>
              <a:gd name="connsiteX40" fmla="*/ 186298 w 191885"/>
              <a:gd name="connsiteY40" fmla="*/ 121519 h 218066"/>
              <a:gd name="connsiteX41" fmla="*/ 179385 w 191885"/>
              <a:gd name="connsiteY41" fmla="*/ 112348 h 218066"/>
              <a:gd name="connsiteX42" fmla="*/ 176446 w 191885"/>
              <a:gd name="connsiteY42" fmla="*/ 107094 h 218066"/>
              <a:gd name="connsiteX43" fmla="*/ 175519 w 191885"/>
              <a:gd name="connsiteY43" fmla="*/ 105433 h 218066"/>
              <a:gd name="connsiteX44" fmla="*/ 171802 w 191885"/>
              <a:gd name="connsiteY44" fmla="*/ 105040 h 218066"/>
              <a:gd name="connsiteX45" fmla="*/ 169835 w 191885"/>
              <a:gd name="connsiteY45" fmla="*/ 101524 h 218066"/>
              <a:gd name="connsiteX46" fmla="*/ 169231 w 191885"/>
              <a:gd name="connsiteY46" fmla="*/ 100326 h 218066"/>
              <a:gd name="connsiteX47" fmla="*/ 167926 w 191885"/>
              <a:gd name="connsiteY47" fmla="*/ 98950 h 218066"/>
              <a:gd name="connsiteX48" fmla="*/ 160078 w 191885"/>
              <a:gd name="connsiteY48" fmla="*/ 99829 h 218066"/>
              <a:gd name="connsiteX49" fmla="*/ 149182 w 191885"/>
              <a:gd name="connsiteY49" fmla="*/ 103549 h 218066"/>
              <a:gd name="connsiteX50" fmla="*/ 143165 w 191885"/>
              <a:gd name="connsiteY50" fmla="*/ 99782 h 218066"/>
              <a:gd name="connsiteX51" fmla="*/ 139281 w 191885"/>
              <a:gd name="connsiteY51" fmla="*/ 93616 h 218066"/>
              <a:gd name="connsiteX52" fmla="*/ 136223 w 191885"/>
              <a:gd name="connsiteY52" fmla="*/ 88490 h 218066"/>
              <a:gd name="connsiteX53" fmla="*/ 127149 w 191885"/>
              <a:gd name="connsiteY53" fmla="*/ 75998 h 218066"/>
              <a:gd name="connsiteX54" fmla="*/ 123102 w 191885"/>
              <a:gd name="connsiteY54" fmla="*/ 70223 h 218066"/>
              <a:gd name="connsiteX55" fmla="*/ 121638 w 191885"/>
              <a:gd name="connsiteY55" fmla="*/ 68394 h 218066"/>
              <a:gd name="connsiteX56" fmla="*/ 119264 w 191885"/>
              <a:gd name="connsiteY56" fmla="*/ 65137 h 218066"/>
              <a:gd name="connsiteX57" fmla="*/ 116240 w 191885"/>
              <a:gd name="connsiteY57" fmla="*/ 60990 h 218066"/>
              <a:gd name="connsiteX58" fmla="*/ 115479 w 191885"/>
              <a:gd name="connsiteY58" fmla="*/ 59830 h 218066"/>
              <a:gd name="connsiteX59" fmla="*/ 114763 w 191885"/>
              <a:gd name="connsiteY59" fmla="*/ 58941 h 218066"/>
              <a:gd name="connsiteX60" fmla="*/ 118710 w 191885"/>
              <a:gd name="connsiteY60" fmla="*/ 54047 h 218066"/>
              <a:gd name="connsiteX61" fmla="*/ 122747 w 191885"/>
              <a:gd name="connsiteY61" fmla="*/ 49501 h 218066"/>
              <a:gd name="connsiteX62" fmla="*/ 122394 w 191885"/>
              <a:gd name="connsiteY62" fmla="*/ 34486 h 218066"/>
              <a:gd name="connsiteX63" fmla="*/ 122224 w 191885"/>
              <a:gd name="connsiteY63" fmla="*/ 27375 h 218066"/>
              <a:gd name="connsiteX64" fmla="*/ 121958 w 191885"/>
              <a:gd name="connsiteY64" fmla="*/ 16153 h 218066"/>
              <a:gd name="connsiteX65" fmla="*/ 119389 w 191885"/>
              <a:gd name="connsiteY65" fmla="*/ 1400 h 218066"/>
              <a:gd name="connsiteX66" fmla="*/ 111989 w 191885"/>
              <a:gd name="connsiteY66" fmla="*/ 450 h 218066"/>
              <a:gd name="connsiteX67" fmla="*/ 101647 w 191885"/>
              <a:gd name="connsiteY67" fmla="*/ 876 h 218066"/>
              <a:gd name="connsiteX68" fmla="*/ 97864 w 191885"/>
              <a:gd name="connsiteY68" fmla="*/ 1037 h 218066"/>
              <a:gd name="connsiteX69" fmla="*/ 96344 w 191885"/>
              <a:gd name="connsiteY69" fmla="*/ 1102 h 218066"/>
              <a:gd name="connsiteX70" fmla="*/ 90436 w 191885"/>
              <a:gd name="connsiteY70" fmla="*/ 18351 h 218066"/>
              <a:gd name="connsiteX71" fmla="*/ 86569 w 191885"/>
              <a:gd name="connsiteY71" fmla="*/ 29663 h 218066"/>
              <a:gd name="connsiteX72" fmla="*/ 79122 w 191885"/>
              <a:gd name="connsiteY72" fmla="*/ 51519 h 218066"/>
              <a:gd name="connsiteX73" fmla="*/ 78052 w 191885"/>
              <a:gd name="connsiteY73" fmla="*/ 54597 h 218066"/>
              <a:gd name="connsiteX74" fmla="*/ 74836 w 191885"/>
              <a:gd name="connsiteY74" fmla="*/ 64604 h 218066"/>
              <a:gd name="connsiteX75" fmla="*/ 72044 w 191885"/>
              <a:gd name="connsiteY75" fmla="*/ 72186 h 218066"/>
              <a:gd name="connsiteX76" fmla="*/ 60806 w 191885"/>
              <a:gd name="connsiteY76" fmla="*/ 99067 h 218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91885" h="218066">
                <a:moveTo>
                  <a:pt x="60806" y="99067"/>
                </a:moveTo>
                <a:lnTo>
                  <a:pt x="58190" y="100594"/>
                </a:lnTo>
                <a:lnTo>
                  <a:pt x="57042" y="101251"/>
                </a:lnTo>
                <a:lnTo>
                  <a:pt x="49706" y="104102"/>
                </a:lnTo>
                <a:lnTo>
                  <a:pt x="49321" y="104372"/>
                </a:lnTo>
                <a:lnTo>
                  <a:pt x="47631" y="106227"/>
                </a:lnTo>
                <a:lnTo>
                  <a:pt x="40534" y="113279"/>
                </a:lnTo>
                <a:lnTo>
                  <a:pt x="34962" y="121844"/>
                </a:lnTo>
                <a:lnTo>
                  <a:pt x="28881" y="124436"/>
                </a:lnTo>
                <a:lnTo>
                  <a:pt x="27191" y="124835"/>
                </a:lnTo>
                <a:lnTo>
                  <a:pt x="25996" y="125105"/>
                </a:lnTo>
                <a:lnTo>
                  <a:pt x="12651" y="130645"/>
                </a:lnTo>
                <a:lnTo>
                  <a:pt x="446" y="134411"/>
                </a:lnTo>
                <a:lnTo>
                  <a:pt x="772" y="142593"/>
                </a:lnTo>
                <a:lnTo>
                  <a:pt x="2318" y="147711"/>
                </a:lnTo>
                <a:lnTo>
                  <a:pt x="2461" y="148621"/>
                </a:lnTo>
                <a:lnTo>
                  <a:pt x="3998" y="158042"/>
                </a:lnTo>
                <a:lnTo>
                  <a:pt x="6141" y="175801"/>
                </a:lnTo>
                <a:lnTo>
                  <a:pt x="15348" y="175212"/>
                </a:lnTo>
                <a:lnTo>
                  <a:pt x="30696" y="174271"/>
                </a:lnTo>
                <a:lnTo>
                  <a:pt x="43488" y="188783"/>
                </a:lnTo>
                <a:lnTo>
                  <a:pt x="45336" y="190442"/>
                </a:lnTo>
                <a:lnTo>
                  <a:pt x="49214" y="194076"/>
                </a:lnTo>
                <a:lnTo>
                  <a:pt x="52372" y="196758"/>
                </a:lnTo>
                <a:lnTo>
                  <a:pt x="54545" y="198254"/>
                </a:lnTo>
                <a:lnTo>
                  <a:pt x="57620" y="199453"/>
                </a:lnTo>
                <a:lnTo>
                  <a:pt x="68621" y="202425"/>
                </a:lnTo>
                <a:lnTo>
                  <a:pt x="76232" y="204448"/>
                </a:lnTo>
                <a:lnTo>
                  <a:pt x="100185" y="203363"/>
                </a:lnTo>
                <a:lnTo>
                  <a:pt x="101663" y="202180"/>
                </a:lnTo>
                <a:lnTo>
                  <a:pt x="108064" y="209053"/>
                </a:lnTo>
                <a:lnTo>
                  <a:pt x="116853" y="218517"/>
                </a:lnTo>
                <a:lnTo>
                  <a:pt x="136528" y="191982"/>
                </a:lnTo>
                <a:lnTo>
                  <a:pt x="136963" y="191767"/>
                </a:lnTo>
                <a:lnTo>
                  <a:pt x="143642" y="182395"/>
                </a:lnTo>
                <a:lnTo>
                  <a:pt x="166583" y="151206"/>
                </a:lnTo>
                <a:lnTo>
                  <a:pt x="178251" y="151273"/>
                </a:lnTo>
                <a:lnTo>
                  <a:pt x="192332" y="134765"/>
                </a:lnTo>
                <a:lnTo>
                  <a:pt x="183630" y="128805"/>
                </a:lnTo>
                <a:lnTo>
                  <a:pt x="183175" y="128494"/>
                </a:lnTo>
                <a:lnTo>
                  <a:pt x="186298" y="121519"/>
                </a:lnTo>
                <a:lnTo>
                  <a:pt x="179385" y="112348"/>
                </a:lnTo>
                <a:lnTo>
                  <a:pt x="176446" y="107094"/>
                </a:lnTo>
                <a:lnTo>
                  <a:pt x="175519" y="105433"/>
                </a:lnTo>
                <a:lnTo>
                  <a:pt x="171802" y="105040"/>
                </a:lnTo>
                <a:lnTo>
                  <a:pt x="169835" y="101524"/>
                </a:lnTo>
                <a:lnTo>
                  <a:pt x="169231" y="100326"/>
                </a:lnTo>
                <a:lnTo>
                  <a:pt x="167926" y="98950"/>
                </a:lnTo>
                <a:lnTo>
                  <a:pt x="160078" y="99829"/>
                </a:lnTo>
                <a:lnTo>
                  <a:pt x="149182" y="103549"/>
                </a:lnTo>
                <a:lnTo>
                  <a:pt x="143165" y="99782"/>
                </a:lnTo>
                <a:lnTo>
                  <a:pt x="139281" y="93616"/>
                </a:lnTo>
                <a:lnTo>
                  <a:pt x="136223" y="88490"/>
                </a:lnTo>
                <a:lnTo>
                  <a:pt x="127149" y="75998"/>
                </a:lnTo>
                <a:lnTo>
                  <a:pt x="123102" y="70223"/>
                </a:lnTo>
                <a:lnTo>
                  <a:pt x="121638" y="68394"/>
                </a:lnTo>
                <a:lnTo>
                  <a:pt x="119264" y="65137"/>
                </a:lnTo>
                <a:lnTo>
                  <a:pt x="116240" y="60990"/>
                </a:lnTo>
                <a:lnTo>
                  <a:pt x="115479" y="59830"/>
                </a:lnTo>
                <a:lnTo>
                  <a:pt x="114763" y="58941"/>
                </a:lnTo>
                <a:lnTo>
                  <a:pt x="118710" y="54047"/>
                </a:lnTo>
                <a:lnTo>
                  <a:pt x="122747" y="49501"/>
                </a:lnTo>
                <a:lnTo>
                  <a:pt x="122394" y="34486"/>
                </a:lnTo>
                <a:lnTo>
                  <a:pt x="122224" y="27375"/>
                </a:lnTo>
                <a:lnTo>
                  <a:pt x="121958" y="16153"/>
                </a:lnTo>
                <a:lnTo>
                  <a:pt x="119389" y="1400"/>
                </a:lnTo>
                <a:lnTo>
                  <a:pt x="111989" y="450"/>
                </a:lnTo>
                <a:lnTo>
                  <a:pt x="101647" y="876"/>
                </a:lnTo>
                <a:lnTo>
                  <a:pt x="97864" y="1037"/>
                </a:lnTo>
                <a:lnTo>
                  <a:pt x="96344" y="1102"/>
                </a:lnTo>
                <a:lnTo>
                  <a:pt x="90436" y="18351"/>
                </a:lnTo>
                <a:lnTo>
                  <a:pt x="86569" y="29663"/>
                </a:lnTo>
                <a:lnTo>
                  <a:pt x="79122" y="51519"/>
                </a:lnTo>
                <a:lnTo>
                  <a:pt x="78052" y="54597"/>
                </a:lnTo>
                <a:lnTo>
                  <a:pt x="74836" y="64604"/>
                </a:lnTo>
                <a:lnTo>
                  <a:pt x="72044" y="72186"/>
                </a:lnTo>
                <a:lnTo>
                  <a:pt x="60806" y="99067"/>
                </a:lnTo>
                <a:close/>
              </a:path>
            </a:pathLst>
          </a:custGeom>
          <a:solidFill>
            <a:schemeClr val="bg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50A91401-0E08-C9F5-58E4-EFB517BC450B}"/>
              </a:ext>
            </a:extLst>
          </p:cNvPr>
          <p:cNvSpPr>
            <a:spLocks/>
          </p:cNvSpPr>
          <p:nvPr/>
        </p:nvSpPr>
        <p:spPr>
          <a:xfrm flipV="1">
            <a:off x="7278013" y="3687584"/>
            <a:ext cx="1970950" cy="1148819"/>
          </a:xfrm>
          <a:custGeom>
            <a:avLst/>
            <a:gdLst>
              <a:gd name="connsiteX0" fmla="*/ 1072387 w 1342212"/>
              <a:gd name="connsiteY0" fmla="*/ 782898 h 782343"/>
              <a:gd name="connsiteX1" fmla="*/ 1081387 w 1342212"/>
              <a:gd name="connsiteY1" fmla="*/ 780097 h 782343"/>
              <a:gd name="connsiteX2" fmla="*/ 1099038 w 1342212"/>
              <a:gd name="connsiteY2" fmla="*/ 776163 h 782343"/>
              <a:gd name="connsiteX3" fmla="*/ 1096375 w 1342212"/>
              <a:gd name="connsiteY3" fmla="*/ 769886 h 782343"/>
              <a:gd name="connsiteX4" fmla="*/ 1100970 w 1342212"/>
              <a:gd name="connsiteY4" fmla="*/ 771468 h 782343"/>
              <a:gd name="connsiteX5" fmla="*/ 1105257 w 1342212"/>
              <a:gd name="connsiteY5" fmla="*/ 766471 h 782343"/>
              <a:gd name="connsiteX6" fmla="*/ 1113186 w 1342212"/>
              <a:gd name="connsiteY6" fmla="*/ 772928 h 782343"/>
              <a:gd name="connsiteX7" fmla="*/ 1117827 w 1342212"/>
              <a:gd name="connsiteY7" fmla="*/ 772913 h 782343"/>
              <a:gd name="connsiteX8" fmla="*/ 1121211 w 1342212"/>
              <a:gd name="connsiteY8" fmla="*/ 769954 h 782343"/>
              <a:gd name="connsiteX9" fmla="*/ 1121664 w 1342212"/>
              <a:gd name="connsiteY9" fmla="*/ 766037 h 782343"/>
              <a:gd name="connsiteX10" fmla="*/ 1124087 w 1342212"/>
              <a:gd name="connsiteY10" fmla="*/ 763997 h 782343"/>
              <a:gd name="connsiteX11" fmla="*/ 1125302 w 1342212"/>
              <a:gd name="connsiteY11" fmla="*/ 761369 h 782343"/>
              <a:gd name="connsiteX12" fmla="*/ 1134493 w 1342212"/>
              <a:gd name="connsiteY12" fmla="*/ 761669 h 782343"/>
              <a:gd name="connsiteX13" fmla="*/ 1140717 w 1342212"/>
              <a:gd name="connsiteY13" fmla="*/ 759468 h 782343"/>
              <a:gd name="connsiteX14" fmla="*/ 1144173 w 1342212"/>
              <a:gd name="connsiteY14" fmla="*/ 752296 h 782343"/>
              <a:gd name="connsiteX15" fmla="*/ 1144867 w 1342212"/>
              <a:gd name="connsiteY15" fmla="*/ 752193 h 782343"/>
              <a:gd name="connsiteX16" fmla="*/ 1147584 w 1342212"/>
              <a:gd name="connsiteY16" fmla="*/ 750720 h 782343"/>
              <a:gd name="connsiteX17" fmla="*/ 1152452 w 1342212"/>
              <a:gd name="connsiteY17" fmla="*/ 745522 h 782343"/>
              <a:gd name="connsiteX18" fmla="*/ 1152706 w 1342212"/>
              <a:gd name="connsiteY18" fmla="*/ 742812 h 782343"/>
              <a:gd name="connsiteX19" fmla="*/ 1154425 w 1342212"/>
              <a:gd name="connsiteY19" fmla="*/ 741015 h 782343"/>
              <a:gd name="connsiteX20" fmla="*/ 1154008 w 1342212"/>
              <a:gd name="connsiteY20" fmla="*/ 731411 h 782343"/>
              <a:gd name="connsiteX21" fmla="*/ 1152529 w 1342212"/>
              <a:gd name="connsiteY21" fmla="*/ 728490 h 782343"/>
              <a:gd name="connsiteX22" fmla="*/ 1152470 w 1342212"/>
              <a:gd name="connsiteY22" fmla="*/ 728155 h 782343"/>
              <a:gd name="connsiteX23" fmla="*/ 1153717 w 1342212"/>
              <a:gd name="connsiteY23" fmla="*/ 725266 h 782343"/>
              <a:gd name="connsiteX24" fmla="*/ 1152429 w 1342212"/>
              <a:gd name="connsiteY24" fmla="*/ 725551 h 782343"/>
              <a:gd name="connsiteX25" fmla="*/ 1153246 w 1342212"/>
              <a:gd name="connsiteY25" fmla="*/ 724368 h 782343"/>
              <a:gd name="connsiteX26" fmla="*/ 1152352 w 1342212"/>
              <a:gd name="connsiteY26" fmla="*/ 724542 h 782343"/>
              <a:gd name="connsiteX27" fmla="*/ 1150601 w 1342212"/>
              <a:gd name="connsiteY27" fmla="*/ 721628 h 782343"/>
              <a:gd name="connsiteX28" fmla="*/ 1149444 w 1342212"/>
              <a:gd name="connsiteY28" fmla="*/ 718176 h 782343"/>
              <a:gd name="connsiteX29" fmla="*/ 1150714 w 1342212"/>
              <a:gd name="connsiteY29" fmla="*/ 716743 h 782343"/>
              <a:gd name="connsiteX30" fmla="*/ 1156022 w 1342212"/>
              <a:gd name="connsiteY30" fmla="*/ 715450 h 782343"/>
              <a:gd name="connsiteX31" fmla="*/ 1156498 w 1342212"/>
              <a:gd name="connsiteY31" fmla="*/ 712436 h 782343"/>
              <a:gd name="connsiteX32" fmla="*/ 1156879 w 1342212"/>
              <a:gd name="connsiteY32" fmla="*/ 708595 h 782343"/>
              <a:gd name="connsiteX33" fmla="*/ 1162359 w 1342212"/>
              <a:gd name="connsiteY33" fmla="*/ 703863 h 782343"/>
              <a:gd name="connsiteX34" fmla="*/ 1165453 w 1342212"/>
              <a:gd name="connsiteY34" fmla="*/ 703965 h 782343"/>
              <a:gd name="connsiteX35" fmla="*/ 1166641 w 1342212"/>
              <a:gd name="connsiteY35" fmla="*/ 701298 h 782343"/>
              <a:gd name="connsiteX36" fmla="*/ 1165344 w 1342212"/>
              <a:gd name="connsiteY36" fmla="*/ 700301 h 782343"/>
              <a:gd name="connsiteX37" fmla="*/ 1168070 w 1342212"/>
              <a:gd name="connsiteY37" fmla="*/ 694389 h 782343"/>
              <a:gd name="connsiteX38" fmla="*/ 1169435 w 1342212"/>
              <a:gd name="connsiteY38" fmla="*/ 691782 h 782343"/>
              <a:gd name="connsiteX39" fmla="*/ 1174022 w 1342212"/>
              <a:gd name="connsiteY39" fmla="*/ 690448 h 782343"/>
              <a:gd name="connsiteX40" fmla="*/ 1177142 w 1342212"/>
              <a:gd name="connsiteY40" fmla="*/ 691953 h 782343"/>
              <a:gd name="connsiteX41" fmla="*/ 1187630 w 1342212"/>
              <a:gd name="connsiteY41" fmla="*/ 691005 h 782343"/>
              <a:gd name="connsiteX42" fmla="*/ 1199833 w 1342212"/>
              <a:gd name="connsiteY42" fmla="*/ 698307 h 782343"/>
              <a:gd name="connsiteX43" fmla="*/ 1203825 w 1342212"/>
              <a:gd name="connsiteY43" fmla="*/ 699182 h 782343"/>
              <a:gd name="connsiteX44" fmla="*/ 1204904 w 1342212"/>
              <a:gd name="connsiteY44" fmla="*/ 701253 h 782343"/>
              <a:gd name="connsiteX45" fmla="*/ 1209468 w 1342212"/>
              <a:gd name="connsiteY45" fmla="*/ 704564 h 782343"/>
              <a:gd name="connsiteX46" fmla="*/ 1211178 w 1342212"/>
              <a:gd name="connsiteY46" fmla="*/ 704054 h 782343"/>
              <a:gd name="connsiteX47" fmla="*/ 1213777 w 1342212"/>
              <a:gd name="connsiteY47" fmla="*/ 705051 h 782343"/>
              <a:gd name="connsiteX48" fmla="*/ 1216993 w 1342212"/>
              <a:gd name="connsiteY48" fmla="*/ 703792 h 782343"/>
              <a:gd name="connsiteX49" fmla="*/ 1219652 w 1342212"/>
              <a:gd name="connsiteY49" fmla="*/ 705128 h 782343"/>
              <a:gd name="connsiteX50" fmla="*/ 1225172 w 1342212"/>
              <a:gd name="connsiteY50" fmla="*/ 704334 h 782343"/>
              <a:gd name="connsiteX51" fmla="*/ 1231577 w 1342212"/>
              <a:gd name="connsiteY51" fmla="*/ 701449 h 782343"/>
              <a:gd name="connsiteX52" fmla="*/ 1232961 w 1342212"/>
              <a:gd name="connsiteY52" fmla="*/ 699493 h 782343"/>
              <a:gd name="connsiteX53" fmla="*/ 1235909 w 1342212"/>
              <a:gd name="connsiteY53" fmla="*/ 698302 h 782343"/>
              <a:gd name="connsiteX54" fmla="*/ 1237102 w 1342212"/>
              <a:gd name="connsiteY54" fmla="*/ 696392 h 782343"/>
              <a:gd name="connsiteX55" fmla="*/ 1238463 w 1342212"/>
              <a:gd name="connsiteY55" fmla="*/ 697358 h 782343"/>
              <a:gd name="connsiteX56" fmla="*/ 1238672 w 1342212"/>
              <a:gd name="connsiteY56" fmla="*/ 696179 h 782343"/>
              <a:gd name="connsiteX57" fmla="*/ 1242968 w 1342212"/>
              <a:gd name="connsiteY57" fmla="*/ 695562 h 782343"/>
              <a:gd name="connsiteX58" fmla="*/ 1244147 w 1342212"/>
              <a:gd name="connsiteY58" fmla="*/ 696746 h 782343"/>
              <a:gd name="connsiteX59" fmla="*/ 1245250 w 1342212"/>
              <a:gd name="connsiteY59" fmla="*/ 694678 h 782343"/>
              <a:gd name="connsiteX60" fmla="*/ 1246275 w 1342212"/>
              <a:gd name="connsiteY60" fmla="*/ 695225 h 782343"/>
              <a:gd name="connsiteX61" fmla="*/ 1247676 w 1342212"/>
              <a:gd name="connsiteY61" fmla="*/ 693700 h 782343"/>
              <a:gd name="connsiteX62" fmla="*/ 1251569 w 1342212"/>
              <a:gd name="connsiteY62" fmla="*/ 692463 h 782343"/>
              <a:gd name="connsiteX63" fmla="*/ 1257833 w 1342212"/>
              <a:gd name="connsiteY63" fmla="*/ 685887 h 782343"/>
              <a:gd name="connsiteX64" fmla="*/ 1248747 w 1342212"/>
              <a:gd name="connsiteY64" fmla="*/ 690385 h 782343"/>
              <a:gd name="connsiteX65" fmla="*/ 1243812 w 1342212"/>
              <a:gd name="connsiteY65" fmla="*/ 690454 h 782343"/>
              <a:gd name="connsiteX66" fmla="*/ 1240713 w 1342212"/>
              <a:gd name="connsiteY66" fmla="*/ 693244 h 782343"/>
              <a:gd name="connsiteX67" fmla="*/ 1238250 w 1342212"/>
              <a:gd name="connsiteY67" fmla="*/ 692613 h 782343"/>
              <a:gd name="connsiteX68" fmla="*/ 1238241 w 1342212"/>
              <a:gd name="connsiteY68" fmla="*/ 689479 h 782343"/>
              <a:gd name="connsiteX69" fmla="*/ 1243771 w 1342212"/>
              <a:gd name="connsiteY69" fmla="*/ 655313 h 782343"/>
              <a:gd name="connsiteX70" fmla="*/ 1223503 w 1342212"/>
              <a:gd name="connsiteY70" fmla="*/ 639186 h 782343"/>
              <a:gd name="connsiteX71" fmla="*/ 1245726 w 1342212"/>
              <a:gd name="connsiteY71" fmla="*/ 608819 h 782343"/>
              <a:gd name="connsiteX72" fmla="*/ 1285032 w 1342212"/>
              <a:gd name="connsiteY72" fmla="*/ 569605 h 782343"/>
              <a:gd name="connsiteX73" fmla="*/ 1283145 w 1342212"/>
              <a:gd name="connsiteY73" fmla="*/ 549114 h 782343"/>
              <a:gd name="connsiteX74" fmla="*/ 1281857 w 1342212"/>
              <a:gd name="connsiteY74" fmla="*/ 540668 h 782343"/>
              <a:gd name="connsiteX75" fmla="*/ 1283172 w 1342212"/>
              <a:gd name="connsiteY75" fmla="*/ 526165 h 782343"/>
              <a:gd name="connsiteX76" fmla="*/ 1314486 w 1342212"/>
              <a:gd name="connsiteY76" fmla="*/ 522894 h 782343"/>
              <a:gd name="connsiteX77" fmla="*/ 1325382 w 1342212"/>
              <a:gd name="connsiteY77" fmla="*/ 500749 h 782343"/>
              <a:gd name="connsiteX78" fmla="*/ 1342434 w 1342212"/>
              <a:gd name="connsiteY78" fmla="*/ 493062 h 782343"/>
              <a:gd name="connsiteX79" fmla="*/ 1339975 w 1342212"/>
              <a:gd name="connsiteY79" fmla="*/ 482171 h 782343"/>
              <a:gd name="connsiteX80" fmla="*/ 1335425 w 1342212"/>
              <a:gd name="connsiteY80" fmla="*/ 480356 h 782343"/>
              <a:gd name="connsiteX81" fmla="*/ 1338165 w 1342212"/>
              <a:gd name="connsiteY81" fmla="*/ 474734 h 782343"/>
              <a:gd name="connsiteX82" fmla="*/ 1318419 w 1342212"/>
              <a:gd name="connsiteY82" fmla="*/ 448265 h 782343"/>
              <a:gd name="connsiteX83" fmla="*/ 1299403 w 1342212"/>
              <a:gd name="connsiteY83" fmla="*/ 475151 h 782343"/>
              <a:gd name="connsiteX84" fmla="*/ 1287015 w 1342212"/>
              <a:gd name="connsiteY84" fmla="*/ 465885 h 782343"/>
              <a:gd name="connsiteX85" fmla="*/ 1286824 w 1342212"/>
              <a:gd name="connsiteY85" fmla="*/ 462504 h 782343"/>
              <a:gd name="connsiteX86" fmla="*/ 1268548 w 1342212"/>
              <a:gd name="connsiteY86" fmla="*/ 452049 h 782343"/>
              <a:gd name="connsiteX87" fmla="*/ 1237107 w 1342212"/>
              <a:gd name="connsiteY87" fmla="*/ 449372 h 782343"/>
              <a:gd name="connsiteX88" fmla="*/ 1229904 w 1342212"/>
              <a:gd name="connsiteY88" fmla="*/ 448560 h 782343"/>
              <a:gd name="connsiteX89" fmla="*/ 1213333 w 1342212"/>
              <a:gd name="connsiteY89" fmla="*/ 433735 h 782343"/>
              <a:gd name="connsiteX90" fmla="*/ 1204006 w 1342212"/>
              <a:gd name="connsiteY90" fmla="*/ 423779 h 782343"/>
              <a:gd name="connsiteX91" fmla="*/ 1189005 w 1342212"/>
              <a:gd name="connsiteY91" fmla="*/ 400522 h 782343"/>
              <a:gd name="connsiteX92" fmla="*/ 1177596 w 1342212"/>
              <a:gd name="connsiteY92" fmla="*/ 413296 h 782343"/>
              <a:gd name="connsiteX93" fmla="*/ 1153137 w 1342212"/>
              <a:gd name="connsiteY93" fmla="*/ 386124 h 782343"/>
              <a:gd name="connsiteX94" fmla="*/ 1137482 w 1342212"/>
              <a:gd name="connsiteY94" fmla="*/ 368980 h 782343"/>
              <a:gd name="connsiteX95" fmla="*/ 1117568 w 1342212"/>
              <a:gd name="connsiteY95" fmla="*/ 367183 h 782343"/>
              <a:gd name="connsiteX96" fmla="*/ 1110501 w 1342212"/>
              <a:gd name="connsiteY96" fmla="*/ 366094 h 782343"/>
              <a:gd name="connsiteX97" fmla="*/ 1092818 w 1342212"/>
              <a:gd name="connsiteY97" fmla="*/ 352530 h 782343"/>
              <a:gd name="connsiteX98" fmla="*/ 1004929 w 1342212"/>
              <a:gd name="connsiteY98" fmla="*/ 279862 h 782343"/>
              <a:gd name="connsiteX99" fmla="*/ 983386 w 1342212"/>
              <a:gd name="connsiteY99" fmla="*/ 275111 h 782343"/>
              <a:gd name="connsiteX100" fmla="*/ 966049 w 1342212"/>
              <a:gd name="connsiteY100" fmla="*/ 264088 h 782343"/>
              <a:gd name="connsiteX101" fmla="*/ 933715 w 1342212"/>
              <a:gd name="connsiteY101" fmla="*/ 273595 h 782343"/>
              <a:gd name="connsiteX102" fmla="*/ 908180 w 1342212"/>
              <a:gd name="connsiteY102" fmla="*/ 254368 h 782343"/>
              <a:gd name="connsiteX103" fmla="*/ 874902 w 1342212"/>
              <a:gd name="connsiteY103" fmla="*/ 226833 h 782343"/>
              <a:gd name="connsiteX104" fmla="*/ 853364 w 1342212"/>
              <a:gd name="connsiteY104" fmla="*/ 218824 h 782343"/>
              <a:gd name="connsiteX105" fmla="*/ 821588 w 1342212"/>
              <a:gd name="connsiteY105" fmla="*/ 224437 h 782343"/>
              <a:gd name="connsiteX106" fmla="*/ 821207 w 1342212"/>
              <a:gd name="connsiteY106" fmla="*/ 219659 h 782343"/>
              <a:gd name="connsiteX107" fmla="*/ 825231 w 1342212"/>
              <a:gd name="connsiteY107" fmla="*/ 194165 h 782343"/>
              <a:gd name="connsiteX108" fmla="*/ 840037 w 1342212"/>
              <a:gd name="connsiteY108" fmla="*/ 174326 h 782343"/>
              <a:gd name="connsiteX109" fmla="*/ 819125 w 1342212"/>
              <a:gd name="connsiteY109" fmla="*/ 160372 h 782343"/>
              <a:gd name="connsiteX110" fmla="*/ 814511 w 1342212"/>
              <a:gd name="connsiteY110" fmla="*/ 130345 h 782343"/>
              <a:gd name="connsiteX111" fmla="*/ 803788 w 1342212"/>
              <a:gd name="connsiteY111" fmla="*/ 128076 h 782343"/>
              <a:gd name="connsiteX112" fmla="*/ 777763 w 1342212"/>
              <a:gd name="connsiteY112" fmla="*/ 121996 h 782343"/>
              <a:gd name="connsiteX113" fmla="*/ 708686 w 1342212"/>
              <a:gd name="connsiteY113" fmla="*/ 98490 h 782343"/>
              <a:gd name="connsiteX114" fmla="*/ 672164 w 1342212"/>
              <a:gd name="connsiteY114" fmla="*/ 86142 h 782343"/>
              <a:gd name="connsiteX115" fmla="*/ 663967 w 1342212"/>
              <a:gd name="connsiteY115" fmla="*/ 83401 h 782343"/>
              <a:gd name="connsiteX116" fmla="*/ 631602 w 1342212"/>
              <a:gd name="connsiteY116" fmla="*/ 72837 h 782343"/>
              <a:gd name="connsiteX117" fmla="*/ 623935 w 1342212"/>
              <a:gd name="connsiteY117" fmla="*/ 71118 h 782343"/>
              <a:gd name="connsiteX118" fmla="*/ 615099 w 1342212"/>
              <a:gd name="connsiteY118" fmla="*/ 68935 h 782343"/>
              <a:gd name="connsiteX119" fmla="*/ 612704 w 1342212"/>
              <a:gd name="connsiteY119" fmla="*/ 68490 h 782343"/>
              <a:gd name="connsiteX120" fmla="*/ 592649 w 1342212"/>
              <a:gd name="connsiteY120" fmla="*/ 63644 h 782343"/>
              <a:gd name="connsiteX121" fmla="*/ 565241 w 1342212"/>
              <a:gd name="connsiteY121" fmla="*/ 57196 h 782343"/>
              <a:gd name="connsiteX122" fmla="*/ 516690 w 1342212"/>
              <a:gd name="connsiteY122" fmla="*/ 45570 h 782343"/>
              <a:gd name="connsiteX123" fmla="*/ 491591 w 1342212"/>
              <a:gd name="connsiteY123" fmla="*/ 39852 h 782343"/>
              <a:gd name="connsiteX124" fmla="*/ 438707 w 1342212"/>
              <a:gd name="connsiteY124" fmla="*/ 26711 h 782343"/>
              <a:gd name="connsiteX125" fmla="*/ 430107 w 1342212"/>
              <a:gd name="connsiteY125" fmla="*/ 24768 h 782343"/>
              <a:gd name="connsiteX126" fmla="*/ 379904 w 1342212"/>
              <a:gd name="connsiteY126" fmla="*/ 14327 h 782343"/>
              <a:gd name="connsiteX127" fmla="*/ 366726 w 1342212"/>
              <a:gd name="connsiteY127" fmla="*/ 10225 h 782343"/>
              <a:gd name="connsiteX128" fmla="*/ 359405 w 1342212"/>
              <a:gd name="connsiteY128" fmla="*/ 8972 h 782343"/>
              <a:gd name="connsiteX129" fmla="*/ 348981 w 1342212"/>
              <a:gd name="connsiteY129" fmla="*/ 11758 h 782343"/>
              <a:gd name="connsiteX130" fmla="*/ 342997 w 1342212"/>
              <a:gd name="connsiteY130" fmla="*/ 12766 h 782343"/>
              <a:gd name="connsiteX131" fmla="*/ 329865 w 1342212"/>
              <a:gd name="connsiteY131" fmla="*/ 10424 h 782343"/>
              <a:gd name="connsiteX132" fmla="*/ 327116 w 1342212"/>
              <a:gd name="connsiteY132" fmla="*/ 555 h 782343"/>
              <a:gd name="connsiteX133" fmla="*/ 294001 w 1342212"/>
              <a:gd name="connsiteY133" fmla="*/ 4330 h 782343"/>
              <a:gd name="connsiteX134" fmla="*/ 272064 w 1342212"/>
              <a:gd name="connsiteY134" fmla="*/ 14091 h 782343"/>
              <a:gd name="connsiteX135" fmla="*/ 264244 w 1342212"/>
              <a:gd name="connsiteY135" fmla="*/ 27387 h 782343"/>
              <a:gd name="connsiteX136" fmla="*/ 245228 w 1342212"/>
              <a:gd name="connsiteY136" fmla="*/ 21202 h 782343"/>
              <a:gd name="connsiteX137" fmla="*/ 235008 w 1342212"/>
              <a:gd name="connsiteY137" fmla="*/ 14168 h 782343"/>
              <a:gd name="connsiteX138" fmla="*/ 230943 w 1342212"/>
              <a:gd name="connsiteY138" fmla="*/ 14227 h 782343"/>
              <a:gd name="connsiteX139" fmla="*/ 222274 w 1342212"/>
              <a:gd name="connsiteY139" fmla="*/ 27836 h 782343"/>
              <a:gd name="connsiteX140" fmla="*/ 218156 w 1342212"/>
              <a:gd name="connsiteY140" fmla="*/ 29892 h 782343"/>
              <a:gd name="connsiteX141" fmla="*/ 195583 w 1342212"/>
              <a:gd name="connsiteY141" fmla="*/ 47471 h 782343"/>
              <a:gd name="connsiteX142" fmla="*/ 152557 w 1342212"/>
              <a:gd name="connsiteY142" fmla="*/ 81409 h 782343"/>
              <a:gd name="connsiteX143" fmla="*/ 141688 w 1342212"/>
              <a:gd name="connsiteY143" fmla="*/ 92772 h 782343"/>
              <a:gd name="connsiteX144" fmla="*/ 139910 w 1342212"/>
              <a:gd name="connsiteY144" fmla="*/ 95985 h 782343"/>
              <a:gd name="connsiteX145" fmla="*/ 138835 w 1342212"/>
              <a:gd name="connsiteY145" fmla="*/ 98018 h 782343"/>
              <a:gd name="connsiteX146" fmla="*/ 145540 w 1342212"/>
              <a:gd name="connsiteY146" fmla="*/ 104098 h 782343"/>
              <a:gd name="connsiteX147" fmla="*/ 140323 w 1342212"/>
              <a:gd name="connsiteY147" fmla="*/ 115919 h 782343"/>
              <a:gd name="connsiteX148" fmla="*/ 138840 w 1342212"/>
              <a:gd name="connsiteY148" fmla="*/ 119273 h 782343"/>
              <a:gd name="connsiteX149" fmla="*/ 135356 w 1342212"/>
              <a:gd name="connsiteY149" fmla="*/ 124555 h 782343"/>
              <a:gd name="connsiteX150" fmla="*/ 126478 w 1342212"/>
              <a:gd name="connsiteY150" fmla="*/ 123330 h 782343"/>
              <a:gd name="connsiteX151" fmla="*/ 101883 w 1342212"/>
              <a:gd name="connsiteY151" fmla="*/ 119990 h 782343"/>
              <a:gd name="connsiteX152" fmla="*/ 84178 w 1342212"/>
              <a:gd name="connsiteY152" fmla="*/ 127477 h 782343"/>
              <a:gd name="connsiteX153" fmla="*/ 79755 w 1342212"/>
              <a:gd name="connsiteY153" fmla="*/ 131920 h 782343"/>
              <a:gd name="connsiteX154" fmla="*/ 72692 w 1342212"/>
              <a:gd name="connsiteY154" fmla="*/ 137538 h 782343"/>
              <a:gd name="connsiteX155" fmla="*/ 73187 w 1342212"/>
              <a:gd name="connsiteY155" fmla="*/ 147063 h 782343"/>
              <a:gd name="connsiteX156" fmla="*/ 77836 w 1342212"/>
              <a:gd name="connsiteY156" fmla="*/ 160299 h 782343"/>
              <a:gd name="connsiteX157" fmla="*/ 76992 w 1342212"/>
              <a:gd name="connsiteY157" fmla="*/ 170732 h 782343"/>
              <a:gd name="connsiteX158" fmla="*/ 80989 w 1342212"/>
              <a:gd name="connsiteY158" fmla="*/ 192849 h 782343"/>
              <a:gd name="connsiteX159" fmla="*/ 93790 w 1342212"/>
              <a:gd name="connsiteY159" fmla="*/ 200241 h 782343"/>
              <a:gd name="connsiteX160" fmla="*/ 95192 w 1342212"/>
              <a:gd name="connsiteY160" fmla="*/ 212602 h 782343"/>
              <a:gd name="connsiteX161" fmla="*/ 79923 w 1342212"/>
              <a:gd name="connsiteY161" fmla="*/ 231861 h 782343"/>
              <a:gd name="connsiteX162" fmla="*/ 79900 w 1342212"/>
              <a:gd name="connsiteY162" fmla="*/ 233553 h 782343"/>
              <a:gd name="connsiteX163" fmla="*/ 76852 w 1342212"/>
              <a:gd name="connsiteY163" fmla="*/ 237383 h 782343"/>
              <a:gd name="connsiteX164" fmla="*/ 70900 w 1342212"/>
              <a:gd name="connsiteY164" fmla="*/ 243763 h 782343"/>
              <a:gd name="connsiteX165" fmla="*/ 66092 w 1342212"/>
              <a:gd name="connsiteY165" fmla="*/ 244222 h 782343"/>
              <a:gd name="connsiteX166" fmla="*/ 52538 w 1342212"/>
              <a:gd name="connsiteY166" fmla="*/ 235196 h 782343"/>
              <a:gd name="connsiteX167" fmla="*/ 33027 w 1342212"/>
              <a:gd name="connsiteY167" fmla="*/ 238586 h 782343"/>
              <a:gd name="connsiteX168" fmla="*/ 7584 w 1342212"/>
              <a:gd name="connsiteY168" fmla="*/ 274548 h 782343"/>
              <a:gd name="connsiteX169" fmla="*/ 221 w 1342212"/>
              <a:gd name="connsiteY169" fmla="*/ 290793 h 782343"/>
              <a:gd name="connsiteX170" fmla="*/ 19491 w 1342212"/>
              <a:gd name="connsiteY170" fmla="*/ 320661 h 782343"/>
              <a:gd name="connsiteX171" fmla="*/ 15277 w 1342212"/>
              <a:gd name="connsiteY171" fmla="*/ 330390 h 782343"/>
              <a:gd name="connsiteX172" fmla="*/ 15254 w 1342212"/>
              <a:gd name="connsiteY172" fmla="*/ 336457 h 782343"/>
              <a:gd name="connsiteX173" fmla="*/ 13544 w 1342212"/>
              <a:gd name="connsiteY173" fmla="*/ 345202 h 782343"/>
              <a:gd name="connsiteX174" fmla="*/ 23932 w 1342212"/>
              <a:gd name="connsiteY174" fmla="*/ 357899 h 782343"/>
              <a:gd name="connsiteX175" fmla="*/ 27870 w 1342212"/>
              <a:gd name="connsiteY175" fmla="*/ 362482 h 782343"/>
              <a:gd name="connsiteX176" fmla="*/ 33032 w 1342212"/>
              <a:gd name="connsiteY176" fmla="*/ 369084 h 782343"/>
              <a:gd name="connsiteX177" fmla="*/ 36293 w 1342212"/>
              <a:gd name="connsiteY177" fmla="*/ 375986 h 782343"/>
              <a:gd name="connsiteX178" fmla="*/ 32592 w 1342212"/>
              <a:gd name="connsiteY178" fmla="*/ 385820 h 782343"/>
              <a:gd name="connsiteX179" fmla="*/ 33522 w 1342212"/>
              <a:gd name="connsiteY179" fmla="*/ 391374 h 782343"/>
              <a:gd name="connsiteX180" fmla="*/ 31013 w 1342212"/>
              <a:gd name="connsiteY180" fmla="*/ 402210 h 782343"/>
              <a:gd name="connsiteX181" fmla="*/ 48169 w 1342212"/>
              <a:gd name="connsiteY181" fmla="*/ 413641 h 782343"/>
              <a:gd name="connsiteX182" fmla="*/ 39496 w 1342212"/>
              <a:gd name="connsiteY182" fmla="*/ 439121 h 782343"/>
              <a:gd name="connsiteX183" fmla="*/ 21369 w 1342212"/>
              <a:gd name="connsiteY183" fmla="*/ 444231 h 782343"/>
              <a:gd name="connsiteX184" fmla="*/ 36398 w 1342212"/>
              <a:gd name="connsiteY184" fmla="*/ 460222 h 782343"/>
              <a:gd name="connsiteX185" fmla="*/ 37523 w 1342212"/>
              <a:gd name="connsiteY185" fmla="*/ 470691 h 782343"/>
              <a:gd name="connsiteX186" fmla="*/ 47475 w 1342212"/>
              <a:gd name="connsiteY186" fmla="*/ 471825 h 782343"/>
              <a:gd name="connsiteX187" fmla="*/ 61900 w 1342212"/>
              <a:gd name="connsiteY187" fmla="*/ 481518 h 782343"/>
              <a:gd name="connsiteX188" fmla="*/ 69208 w 1342212"/>
              <a:gd name="connsiteY188" fmla="*/ 487104 h 782343"/>
              <a:gd name="connsiteX189" fmla="*/ 74906 w 1342212"/>
              <a:gd name="connsiteY189" fmla="*/ 486804 h 782343"/>
              <a:gd name="connsiteX190" fmla="*/ 79238 w 1342212"/>
              <a:gd name="connsiteY190" fmla="*/ 487925 h 782343"/>
              <a:gd name="connsiteX191" fmla="*/ 89463 w 1342212"/>
              <a:gd name="connsiteY191" fmla="*/ 483174 h 782343"/>
              <a:gd name="connsiteX192" fmla="*/ 100917 w 1342212"/>
              <a:gd name="connsiteY192" fmla="*/ 477947 h 782343"/>
              <a:gd name="connsiteX193" fmla="*/ 113119 w 1342212"/>
              <a:gd name="connsiteY193" fmla="*/ 486822 h 782343"/>
              <a:gd name="connsiteX194" fmla="*/ 117356 w 1342212"/>
              <a:gd name="connsiteY194" fmla="*/ 490607 h 782343"/>
              <a:gd name="connsiteX195" fmla="*/ 127327 w 1342212"/>
              <a:gd name="connsiteY195" fmla="*/ 491714 h 782343"/>
              <a:gd name="connsiteX196" fmla="*/ 147703 w 1342212"/>
              <a:gd name="connsiteY196" fmla="*/ 496860 h 782343"/>
              <a:gd name="connsiteX197" fmla="*/ 157796 w 1342212"/>
              <a:gd name="connsiteY197" fmla="*/ 502460 h 782343"/>
              <a:gd name="connsiteX198" fmla="*/ 171024 w 1342212"/>
              <a:gd name="connsiteY198" fmla="*/ 509607 h 782343"/>
              <a:gd name="connsiteX199" fmla="*/ 174694 w 1342212"/>
              <a:gd name="connsiteY199" fmla="*/ 512797 h 782343"/>
              <a:gd name="connsiteX200" fmla="*/ 189033 w 1342212"/>
              <a:gd name="connsiteY200" fmla="*/ 519676 h 782343"/>
              <a:gd name="connsiteX201" fmla="*/ 197085 w 1342212"/>
              <a:gd name="connsiteY201" fmla="*/ 526751 h 782343"/>
              <a:gd name="connsiteX202" fmla="*/ 204102 w 1342212"/>
              <a:gd name="connsiteY202" fmla="*/ 532242 h 782343"/>
              <a:gd name="connsiteX203" fmla="*/ 211251 w 1342212"/>
              <a:gd name="connsiteY203" fmla="*/ 540142 h 782343"/>
              <a:gd name="connsiteX204" fmla="*/ 219203 w 1342212"/>
              <a:gd name="connsiteY204" fmla="*/ 547556 h 782343"/>
              <a:gd name="connsiteX205" fmla="*/ 223812 w 1342212"/>
              <a:gd name="connsiteY205" fmla="*/ 551725 h 782343"/>
              <a:gd name="connsiteX206" fmla="*/ 237398 w 1342212"/>
              <a:gd name="connsiteY206" fmla="*/ 564461 h 782343"/>
              <a:gd name="connsiteX207" fmla="*/ 245514 w 1342212"/>
              <a:gd name="connsiteY207" fmla="*/ 571782 h 782343"/>
              <a:gd name="connsiteX208" fmla="*/ 248557 w 1342212"/>
              <a:gd name="connsiteY208" fmla="*/ 574836 h 782343"/>
              <a:gd name="connsiteX209" fmla="*/ 259177 w 1342212"/>
              <a:gd name="connsiteY209" fmla="*/ 584277 h 782343"/>
              <a:gd name="connsiteX210" fmla="*/ 277299 w 1342212"/>
              <a:gd name="connsiteY210" fmla="*/ 601298 h 782343"/>
              <a:gd name="connsiteX211" fmla="*/ 285628 w 1342212"/>
              <a:gd name="connsiteY211" fmla="*/ 609356 h 782343"/>
              <a:gd name="connsiteX212" fmla="*/ 301396 w 1342212"/>
              <a:gd name="connsiteY212" fmla="*/ 613896 h 782343"/>
              <a:gd name="connsiteX213" fmla="*/ 361029 w 1342212"/>
              <a:gd name="connsiteY213" fmla="*/ 631499 h 782343"/>
              <a:gd name="connsiteX214" fmla="*/ 438204 w 1342212"/>
              <a:gd name="connsiteY214" fmla="*/ 655680 h 782343"/>
              <a:gd name="connsiteX215" fmla="*/ 482976 w 1342212"/>
              <a:gd name="connsiteY215" fmla="*/ 669115 h 782343"/>
              <a:gd name="connsiteX216" fmla="*/ 495124 w 1342212"/>
              <a:gd name="connsiteY216" fmla="*/ 672713 h 782343"/>
              <a:gd name="connsiteX217" fmla="*/ 552499 w 1342212"/>
              <a:gd name="connsiteY217" fmla="*/ 689531 h 782343"/>
              <a:gd name="connsiteX218" fmla="*/ 631075 w 1342212"/>
              <a:gd name="connsiteY218" fmla="*/ 716172 h 782343"/>
              <a:gd name="connsiteX219" fmla="*/ 645632 w 1342212"/>
              <a:gd name="connsiteY219" fmla="*/ 720902 h 782343"/>
              <a:gd name="connsiteX220" fmla="*/ 652935 w 1342212"/>
              <a:gd name="connsiteY220" fmla="*/ 723163 h 782343"/>
              <a:gd name="connsiteX221" fmla="*/ 671529 w 1342212"/>
              <a:gd name="connsiteY221" fmla="*/ 729135 h 782343"/>
              <a:gd name="connsiteX222" fmla="*/ 684258 w 1342212"/>
              <a:gd name="connsiteY222" fmla="*/ 733471 h 782343"/>
              <a:gd name="connsiteX223" fmla="*/ 718248 w 1342212"/>
              <a:gd name="connsiteY223" fmla="*/ 744753 h 782343"/>
              <a:gd name="connsiteX224" fmla="*/ 721060 w 1342212"/>
              <a:gd name="connsiteY224" fmla="*/ 745752 h 782343"/>
              <a:gd name="connsiteX225" fmla="*/ 727797 w 1342212"/>
              <a:gd name="connsiteY225" fmla="*/ 745622 h 782343"/>
              <a:gd name="connsiteX226" fmla="*/ 839561 w 1342212"/>
              <a:gd name="connsiteY226" fmla="*/ 745695 h 782343"/>
              <a:gd name="connsiteX227" fmla="*/ 905322 w 1342212"/>
              <a:gd name="connsiteY227" fmla="*/ 746121 h 782343"/>
              <a:gd name="connsiteX228" fmla="*/ 928271 w 1342212"/>
              <a:gd name="connsiteY228" fmla="*/ 746294 h 782343"/>
              <a:gd name="connsiteX229" fmla="*/ 951220 w 1342212"/>
              <a:gd name="connsiteY229" fmla="*/ 746486 h 782343"/>
              <a:gd name="connsiteX230" fmla="*/ 972903 w 1342212"/>
              <a:gd name="connsiteY230" fmla="*/ 746618 h 782343"/>
              <a:gd name="connsiteX231" fmla="*/ 984811 w 1342212"/>
              <a:gd name="connsiteY231" fmla="*/ 746969 h 782343"/>
              <a:gd name="connsiteX232" fmla="*/ 988902 w 1342212"/>
              <a:gd name="connsiteY232" fmla="*/ 747459 h 782343"/>
              <a:gd name="connsiteX233" fmla="*/ 991901 w 1342212"/>
              <a:gd name="connsiteY233" fmla="*/ 747015 h 782343"/>
              <a:gd name="connsiteX234" fmla="*/ 999476 w 1342212"/>
              <a:gd name="connsiteY234" fmla="*/ 747210 h 782343"/>
              <a:gd name="connsiteX235" fmla="*/ 1002275 w 1342212"/>
              <a:gd name="connsiteY235" fmla="*/ 749863 h 782343"/>
              <a:gd name="connsiteX236" fmla="*/ 1003314 w 1342212"/>
              <a:gd name="connsiteY236" fmla="*/ 749570 h 782343"/>
              <a:gd name="connsiteX237" fmla="*/ 1003477 w 1342212"/>
              <a:gd name="connsiteY237" fmla="*/ 748191 h 782343"/>
              <a:gd name="connsiteX238" fmla="*/ 1007823 w 1342212"/>
              <a:gd name="connsiteY238" fmla="*/ 749114 h 782343"/>
              <a:gd name="connsiteX239" fmla="*/ 1011352 w 1342212"/>
              <a:gd name="connsiteY239" fmla="*/ 747827 h 782343"/>
              <a:gd name="connsiteX240" fmla="*/ 1013829 w 1342212"/>
              <a:gd name="connsiteY240" fmla="*/ 751551 h 782343"/>
              <a:gd name="connsiteX241" fmla="*/ 1014242 w 1342212"/>
              <a:gd name="connsiteY241" fmla="*/ 755615 h 782343"/>
              <a:gd name="connsiteX242" fmla="*/ 1016900 w 1342212"/>
              <a:gd name="connsiteY242" fmla="*/ 759264 h 782343"/>
              <a:gd name="connsiteX243" fmla="*/ 1017562 w 1342212"/>
              <a:gd name="connsiteY243" fmla="*/ 759652 h 782343"/>
              <a:gd name="connsiteX244" fmla="*/ 1019150 w 1342212"/>
              <a:gd name="connsiteY244" fmla="*/ 758518 h 782343"/>
              <a:gd name="connsiteX245" fmla="*/ 1022947 w 1342212"/>
              <a:gd name="connsiteY245" fmla="*/ 759069 h 782343"/>
              <a:gd name="connsiteX246" fmla="*/ 1024680 w 1342212"/>
              <a:gd name="connsiteY246" fmla="*/ 761608 h 782343"/>
              <a:gd name="connsiteX247" fmla="*/ 1030454 w 1342212"/>
              <a:gd name="connsiteY247" fmla="*/ 764545 h 782343"/>
              <a:gd name="connsiteX248" fmla="*/ 1032396 w 1342212"/>
              <a:gd name="connsiteY248" fmla="*/ 763387 h 782343"/>
              <a:gd name="connsiteX249" fmla="*/ 1037495 w 1342212"/>
              <a:gd name="connsiteY249" fmla="*/ 765826 h 782343"/>
              <a:gd name="connsiteX250" fmla="*/ 1041006 w 1342212"/>
              <a:gd name="connsiteY250" fmla="*/ 765209 h 782343"/>
              <a:gd name="connsiteX251" fmla="*/ 1045628 w 1342212"/>
              <a:gd name="connsiteY251" fmla="*/ 766913 h 782343"/>
              <a:gd name="connsiteX252" fmla="*/ 1048345 w 1342212"/>
              <a:gd name="connsiteY252" fmla="*/ 765847 h 782343"/>
              <a:gd name="connsiteX253" fmla="*/ 1050382 w 1342212"/>
              <a:gd name="connsiteY253" fmla="*/ 766448 h 782343"/>
              <a:gd name="connsiteX254" fmla="*/ 1053353 w 1342212"/>
              <a:gd name="connsiteY254" fmla="*/ 767933 h 782343"/>
              <a:gd name="connsiteX255" fmla="*/ 1051761 w 1342212"/>
              <a:gd name="connsiteY255" fmla="*/ 769998 h 782343"/>
              <a:gd name="connsiteX256" fmla="*/ 1053857 w 1342212"/>
              <a:gd name="connsiteY256" fmla="*/ 775185 h 782343"/>
              <a:gd name="connsiteX257" fmla="*/ 1052573 w 1342212"/>
              <a:gd name="connsiteY257" fmla="*/ 779660 h 782343"/>
              <a:gd name="connsiteX258" fmla="*/ 1067320 w 1342212"/>
              <a:gd name="connsiteY258" fmla="*/ 782193 h 782343"/>
              <a:gd name="connsiteX259" fmla="*/ 1068922 w 1342212"/>
              <a:gd name="connsiteY259" fmla="*/ 780550 h 782343"/>
              <a:gd name="connsiteX260" fmla="*/ 1072156 w 1342212"/>
              <a:gd name="connsiteY260" fmla="*/ 780131 h 782343"/>
              <a:gd name="connsiteX261" fmla="*/ 1072387 w 1342212"/>
              <a:gd name="connsiteY261" fmla="*/ 782898 h 782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</a:cxnLst>
            <a:rect l="l" t="t" r="r" b="b"/>
            <a:pathLst>
              <a:path w="1342212" h="782343">
                <a:moveTo>
                  <a:pt x="1072387" y="782898"/>
                </a:moveTo>
                <a:lnTo>
                  <a:pt x="1081387" y="780097"/>
                </a:lnTo>
                <a:lnTo>
                  <a:pt x="1099038" y="776163"/>
                </a:lnTo>
                <a:lnTo>
                  <a:pt x="1096375" y="769886"/>
                </a:lnTo>
                <a:lnTo>
                  <a:pt x="1100970" y="771468"/>
                </a:lnTo>
                <a:lnTo>
                  <a:pt x="1105257" y="766471"/>
                </a:lnTo>
                <a:lnTo>
                  <a:pt x="1113186" y="772928"/>
                </a:lnTo>
                <a:lnTo>
                  <a:pt x="1117827" y="772913"/>
                </a:lnTo>
                <a:lnTo>
                  <a:pt x="1121211" y="769954"/>
                </a:lnTo>
                <a:lnTo>
                  <a:pt x="1121664" y="766037"/>
                </a:lnTo>
                <a:lnTo>
                  <a:pt x="1124087" y="763997"/>
                </a:lnTo>
                <a:lnTo>
                  <a:pt x="1125302" y="761369"/>
                </a:lnTo>
                <a:lnTo>
                  <a:pt x="1134493" y="761669"/>
                </a:lnTo>
                <a:lnTo>
                  <a:pt x="1140717" y="759468"/>
                </a:lnTo>
                <a:lnTo>
                  <a:pt x="1144173" y="752296"/>
                </a:lnTo>
                <a:lnTo>
                  <a:pt x="1144867" y="752193"/>
                </a:lnTo>
                <a:lnTo>
                  <a:pt x="1147584" y="750720"/>
                </a:lnTo>
                <a:lnTo>
                  <a:pt x="1152452" y="745522"/>
                </a:lnTo>
                <a:lnTo>
                  <a:pt x="1152706" y="742812"/>
                </a:lnTo>
                <a:lnTo>
                  <a:pt x="1154425" y="741015"/>
                </a:lnTo>
                <a:lnTo>
                  <a:pt x="1154008" y="731411"/>
                </a:lnTo>
                <a:lnTo>
                  <a:pt x="1152529" y="728490"/>
                </a:lnTo>
                <a:lnTo>
                  <a:pt x="1152470" y="728155"/>
                </a:lnTo>
                <a:lnTo>
                  <a:pt x="1153717" y="725266"/>
                </a:lnTo>
                <a:lnTo>
                  <a:pt x="1152429" y="725551"/>
                </a:lnTo>
                <a:lnTo>
                  <a:pt x="1153246" y="724368"/>
                </a:lnTo>
                <a:lnTo>
                  <a:pt x="1152352" y="724542"/>
                </a:lnTo>
                <a:lnTo>
                  <a:pt x="1150601" y="721628"/>
                </a:lnTo>
                <a:lnTo>
                  <a:pt x="1149444" y="718176"/>
                </a:lnTo>
                <a:lnTo>
                  <a:pt x="1150714" y="716743"/>
                </a:lnTo>
                <a:lnTo>
                  <a:pt x="1156022" y="715450"/>
                </a:lnTo>
                <a:lnTo>
                  <a:pt x="1156498" y="712436"/>
                </a:lnTo>
                <a:lnTo>
                  <a:pt x="1156879" y="708595"/>
                </a:lnTo>
                <a:lnTo>
                  <a:pt x="1162359" y="703863"/>
                </a:lnTo>
                <a:lnTo>
                  <a:pt x="1165453" y="703965"/>
                </a:lnTo>
                <a:lnTo>
                  <a:pt x="1166641" y="701298"/>
                </a:lnTo>
                <a:lnTo>
                  <a:pt x="1165344" y="700301"/>
                </a:lnTo>
                <a:lnTo>
                  <a:pt x="1168070" y="694389"/>
                </a:lnTo>
                <a:lnTo>
                  <a:pt x="1169435" y="691782"/>
                </a:lnTo>
                <a:lnTo>
                  <a:pt x="1174022" y="690448"/>
                </a:lnTo>
                <a:lnTo>
                  <a:pt x="1177142" y="691953"/>
                </a:lnTo>
                <a:lnTo>
                  <a:pt x="1187630" y="691005"/>
                </a:lnTo>
                <a:lnTo>
                  <a:pt x="1199833" y="698307"/>
                </a:lnTo>
                <a:lnTo>
                  <a:pt x="1203825" y="699182"/>
                </a:lnTo>
                <a:lnTo>
                  <a:pt x="1204904" y="701253"/>
                </a:lnTo>
                <a:lnTo>
                  <a:pt x="1209468" y="704564"/>
                </a:lnTo>
                <a:lnTo>
                  <a:pt x="1211178" y="704054"/>
                </a:lnTo>
                <a:lnTo>
                  <a:pt x="1213777" y="705051"/>
                </a:lnTo>
                <a:lnTo>
                  <a:pt x="1216993" y="703792"/>
                </a:lnTo>
                <a:lnTo>
                  <a:pt x="1219652" y="705128"/>
                </a:lnTo>
                <a:lnTo>
                  <a:pt x="1225172" y="704334"/>
                </a:lnTo>
                <a:lnTo>
                  <a:pt x="1231577" y="701449"/>
                </a:lnTo>
                <a:lnTo>
                  <a:pt x="1232961" y="699493"/>
                </a:lnTo>
                <a:lnTo>
                  <a:pt x="1235909" y="698302"/>
                </a:lnTo>
                <a:lnTo>
                  <a:pt x="1237102" y="696392"/>
                </a:lnTo>
                <a:lnTo>
                  <a:pt x="1238463" y="697358"/>
                </a:lnTo>
                <a:lnTo>
                  <a:pt x="1238672" y="696179"/>
                </a:lnTo>
                <a:lnTo>
                  <a:pt x="1242968" y="695562"/>
                </a:lnTo>
                <a:lnTo>
                  <a:pt x="1244147" y="696746"/>
                </a:lnTo>
                <a:lnTo>
                  <a:pt x="1245250" y="694678"/>
                </a:lnTo>
                <a:lnTo>
                  <a:pt x="1246275" y="695225"/>
                </a:lnTo>
                <a:lnTo>
                  <a:pt x="1247676" y="693700"/>
                </a:lnTo>
                <a:lnTo>
                  <a:pt x="1251569" y="692463"/>
                </a:lnTo>
                <a:lnTo>
                  <a:pt x="1257833" y="685887"/>
                </a:lnTo>
                <a:lnTo>
                  <a:pt x="1248747" y="690385"/>
                </a:lnTo>
                <a:lnTo>
                  <a:pt x="1243812" y="690454"/>
                </a:lnTo>
                <a:lnTo>
                  <a:pt x="1240713" y="693244"/>
                </a:lnTo>
                <a:lnTo>
                  <a:pt x="1238250" y="692613"/>
                </a:lnTo>
                <a:lnTo>
                  <a:pt x="1238241" y="689479"/>
                </a:lnTo>
                <a:lnTo>
                  <a:pt x="1243771" y="655313"/>
                </a:lnTo>
                <a:lnTo>
                  <a:pt x="1223503" y="639186"/>
                </a:lnTo>
                <a:lnTo>
                  <a:pt x="1245726" y="608819"/>
                </a:lnTo>
                <a:lnTo>
                  <a:pt x="1285032" y="569605"/>
                </a:lnTo>
                <a:lnTo>
                  <a:pt x="1283145" y="549114"/>
                </a:lnTo>
                <a:lnTo>
                  <a:pt x="1281857" y="540668"/>
                </a:lnTo>
                <a:lnTo>
                  <a:pt x="1283172" y="526165"/>
                </a:lnTo>
                <a:lnTo>
                  <a:pt x="1314486" y="522894"/>
                </a:lnTo>
                <a:lnTo>
                  <a:pt x="1325382" y="500749"/>
                </a:lnTo>
                <a:lnTo>
                  <a:pt x="1342434" y="493062"/>
                </a:lnTo>
                <a:lnTo>
                  <a:pt x="1339975" y="482171"/>
                </a:lnTo>
                <a:lnTo>
                  <a:pt x="1335425" y="480356"/>
                </a:lnTo>
                <a:lnTo>
                  <a:pt x="1338165" y="474734"/>
                </a:lnTo>
                <a:lnTo>
                  <a:pt x="1318419" y="448265"/>
                </a:lnTo>
                <a:lnTo>
                  <a:pt x="1299403" y="475151"/>
                </a:lnTo>
                <a:lnTo>
                  <a:pt x="1287015" y="465885"/>
                </a:lnTo>
                <a:lnTo>
                  <a:pt x="1286824" y="462504"/>
                </a:lnTo>
                <a:lnTo>
                  <a:pt x="1268548" y="452049"/>
                </a:lnTo>
                <a:lnTo>
                  <a:pt x="1237107" y="449372"/>
                </a:lnTo>
                <a:lnTo>
                  <a:pt x="1229904" y="448560"/>
                </a:lnTo>
                <a:lnTo>
                  <a:pt x="1213333" y="433735"/>
                </a:lnTo>
                <a:lnTo>
                  <a:pt x="1204006" y="423779"/>
                </a:lnTo>
                <a:lnTo>
                  <a:pt x="1189005" y="400522"/>
                </a:lnTo>
                <a:lnTo>
                  <a:pt x="1177596" y="413296"/>
                </a:lnTo>
                <a:lnTo>
                  <a:pt x="1153137" y="386124"/>
                </a:lnTo>
                <a:lnTo>
                  <a:pt x="1137482" y="368980"/>
                </a:lnTo>
                <a:lnTo>
                  <a:pt x="1117568" y="367183"/>
                </a:lnTo>
                <a:lnTo>
                  <a:pt x="1110501" y="366094"/>
                </a:lnTo>
                <a:lnTo>
                  <a:pt x="1092818" y="352530"/>
                </a:lnTo>
                <a:lnTo>
                  <a:pt x="1004929" y="279862"/>
                </a:lnTo>
                <a:lnTo>
                  <a:pt x="983386" y="275111"/>
                </a:lnTo>
                <a:lnTo>
                  <a:pt x="966049" y="264088"/>
                </a:lnTo>
                <a:lnTo>
                  <a:pt x="933715" y="273595"/>
                </a:lnTo>
                <a:lnTo>
                  <a:pt x="908180" y="254368"/>
                </a:lnTo>
                <a:lnTo>
                  <a:pt x="874902" y="226833"/>
                </a:lnTo>
                <a:lnTo>
                  <a:pt x="853364" y="218824"/>
                </a:lnTo>
                <a:lnTo>
                  <a:pt x="821588" y="224437"/>
                </a:lnTo>
                <a:lnTo>
                  <a:pt x="821207" y="219659"/>
                </a:lnTo>
                <a:lnTo>
                  <a:pt x="825231" y="194165"/>
                </a:lnTo>
                <a:lnTo>
                  <a:pt x="840037" y="174326"/>
                </a:lnTo>
                <a:lnTo>
                  <a:pt x="819125" y="160372"/>
                </a:lnTo>
                <a:lnTo>
                  <a:pt x="814511" y="130345"/>
                </a:lnTo>
                <a:lnTo>
                  <a:pt x="803788" y="128076"/>
                </a:lnTo>
                <a:lnTo>
                  <a:pt x="777763" y="121996"/>
                </a:lnTo>
                <a:lnTo>
                  <a:pt x="708686" y="98490"/>
                </a:lnTo>
                <a:lnTo>
                  <a:pt x="672164" y="86142"/>
                </a:lnTo>
                <a:lnTo>
                  <a:pt x="663967" y="83401"/>
                </a:lnTo>
                <a:lnTo>
                  <a:pt x="631602" y="72837"/>
                </a:lnTo>
                <a:lnTo>
                  <a:pt x="623935" y="71118"/>
                </a:lnTo>
                <a:lnTo>
                  <a:pt x="615099" y="68935"/>
                </a:lnTo>
                <a:lnTo>
                  <a:pt x="612704" y="68490"/>
                </a:lnTo>
                <a:lnTo>
                  <a:pt x="592649" y="63644"/>
                </a:lnTo>
                <a:lnTo>
                  <a:pt x="565241" y="57196"/>
                </a:lnTo>
                <a:lnTo>
                  <a:pt x="516690" y="45570"/>
                </a:lnTo>
                <a:lnTo>
                  <a:pt x="491591" y="39852"/>
                </a:lnTo>
                <a:lnTo>
                  <a:pt x="438707" y="26711"/>
                </a:lnTo>
                <a:lnTo>
                  <a:pt x="430107" y="24768"/>
                </a:lnTo>
                <a:lnTo>
                  <a:pt x="379904" y="14327"/>
                </a:lnTo>
                <a:lnTo>
                  <a:pt x="366726" y="10225"/>
                </a:lnTo>
                <a:lnTo>
                  <a:pt x="359405" y="8972"/>
                </a:lnTo>
                <a:lnTo>
                  <a:pt x="348981" y="11758"/>
                </a:lnTo>
                <a:lnTo>
                  <a:pt x="342997" y="12766"/>
                </a:lnTo>
                <a:lnTo>
                  <a:pt x="329865" y="10424"/>
                </a:lnTo>
                <a:lnTo>
                  <a:pt x="327116" y="555"/>
                </a:lnTo>
                <a:lnTo>
                  <a:pt x="294001" y="4330"/>
                </a:lnTo>
                <a:lnTo>
                  <a:pt x="272064" y="14091"/>
                </a:lnTo>
                <a:lnTo>
                  <a:pt x="264244" y="27387"/>
                </a:lnTo>
                <a:lnTo>
                  <a:pt x="245228" y="21202"/>
                </a:lnTo>
                <a:lnTo>
                  <a:pt x="235008" y="14168"/>
                </a:lnTo>
                <a:lnTo>
                  <a:pt x="230943" y="14227"/>
                </a:lnTo>
                <a:lnTo>
                  <a:pt x="222274" y="27836"/>
                </a:lnTo>
                <a:lnTo>
                  <a:pt x="218156" y="29892"/>
                </a:lnTo>
                <a:lnTo>
                  <a:pt x="195583" y="47471"/>
                </a:lnTo>
                <a:lnTo>
                  <a:pt x="152557" y="81409"/>
                </a:lnTo>
                <a:lnTo>
                  <a:pt x="141688" y="92772"/>
                </a:lnTo>
                <a:lnTo>
                  <a:pt x="139910" y="95985"/>
                </a:lnTo>
                <a:lnTo>
                  <a:pt x="138835" y="98018"/>
                </a:lnTo>
                <a:lnTo>
                  <a:pt x="145540" y="104098"/>
                </a:lnTo>
                <a:lnTo>
                  <a:pt x="140323" y="115919"/>
                </a:lnTo>
                <a:lnTo>
                  <a:pt x="138840" y="119273"/>
                </a:lnTo>
                <a:lnTo>
                  <a:pt x="135356" y="124555"/>
                </a:lnTo>
                <a:lnTo>
                  <a:pt x="126478" y="123330"/>
                </a:lnTo>
                <a:lnTo>
                  <a:pt x="101883" y="119990"/>
                </a:lnTo>
                <a:lnTo>
                  <a:pt x="84178" y="127477"/>
                </a:lnTo>
                <a:lnTo>
                  <a:pt x="79755" y="131920"/>
                </a:lnTo>
                <a:lnTo>
                  <a:pt x="72692" y="137538"/>
                </a:lnTo>
                <a:lnTo>
                  <a:pt x="73187" y="147063"/>
                </a:lnTo>
                <a:lnTo>
                  <a:pt x="77836" y="160299"/>
                </a:lnTo>
                <a:lnTo>
                  <a:pt x="76992" y="170732"/>
                </a:lnTo>
                <a:lnTo>
                  <a:pt x="80989" y="192849"/>
                </a:lnTo>
                <a:lnTo>
                  <a:pt x="93790" y="200241"/>
                </a:lnTo>
                <a:lnTo>
                  <a:pt x="95192" y="212602"/>
                </a:lnTo>
                <a:lnTo>
                  <a:pt x="79923" y="231861"/>
                </a:lnTo>
                <a:lnTo>
                  <a:pt x="79900" y="233553"/>
                </a:lnTo>
                <a:lnTo>
                  <a:pt x="76852" y="237383"/>
                </a:lnTo>
                <a:lnTo>
                  <a:pt x="70900" y="243763"/>
                </a:lnTo>
                <a:lnTo>
                  <a:pt x="66092" y="244222"/>
                </a:lnTo>
                <a:lnTo>
                  <a:pt x="52538" y="235196"/>
                </a:lnTo>
                <a:lnTo>
                  <a:pt x="33027" y="238586"/>
                </a:lnTo>
                <a:lnTo>
                  <a:pt x="7584" y="274548"/>
                </a:lnTo>
                <a:lnTo>
                  <a:pt x="221" y="290793"/>
                </a:lnTo>
                <a:lnTo>
                  <a:pt x="19491" y="320661"/>
                </a:lnTo>
                <a:lnTo>
                  <a:pt x="15277" y="330390"/>
                </a:lnTo>
                <a:lnTo>
                  <a:pt x="15254" y="336457"/>
                </a:lnTo>
                <a:lnTo>
                  <a:pt x="13544" y="345202"/>
                </a:lnTo>
                <a:lnTo>
                  <a:pt x="23932" y="357899"/>
                </a:lnTo>
                <a:lnTo>
                  <a:pt x="27870" y="362482"/>
                </a:lnTo>
                <a:lnTo>
                  <a:pt x="33032" y="369084"/>
                </a:lnTo>
                <a:lnTo>
                  <a:pt x="36293" y="375986"/>
                </a:lnTo>
                <a:lnTo>
                  <a:pt x="32592" y="385820"/>
                </a:lnTo>
                <a:lnTo>
                  <a:pt x="33522" y="391374"/>
                </a:lnTo>
                <a:lnTo>
                  <a:pt x="31013" y="402210"/>
                </a:lnTo>
                <a:lnTo>
                  <a:pt x="48169" y="413641"/>
                </a:lnTo>
                <a:lnTo>
                  <a:pt x="39496" y="439121"/>
                </a:lnTo>
                <a:lnTo>
                  <a:pt x="21369" y="444231"/>
                </a:lnTo>
                <a:lnTo>
                  <a:pt x="36398" y="460222"/>
                </a:lnTo>
                <a:lnTo>
                  <a:pt x="37523" y="470691"/>
                </a:lnTo>
                <a:lnTo>
                  <a:pt x="47475" y="471825"/>
                </a:lnTo>
                <a:lnTo>
                  <a:pt x="61900" y="481518"/>
                </a:lnTo>
                <a:lnTo>
                  <a:pt x="69208" y="487104"/>
                </a:lnTo>
                <a:lnTo>
                  <a:pt x="74906" y="486804"/>
                </a:lnTo>
                <a:lnTo>
                  <a:pt x="79238" y="487925"/>
                </a:lnTo>
                <a:lnTo>
                  <a:pt x="89463" y="483174"/>
                </a:lnTo>
                <a:lnTo>
                  <a:pt x="100917" y="477947"/>
                </a:lnTo>
                <a:lnTo>
                  <a:pt x="113119" y="486822"/>
                </a:lnTo>
                <a:lnTo>
                  <a:pt x="117356" y="490607"/>
                </a:lnTo>
                <a:lnTo>
                  <a:pt x="127327" y="491714"/>
                </a:lnTo>
                <a:lnTo>
                  <a:pt x="147703" y="496860"/>
                </a:lnTo>
                <a:lnTo>
                  <a:pt x="157796" y="502460"/>
                </a:lnTo>
                <a:lnTo>
                  <a:pt x="171024" y="509607"/>
                </a:lnTo>
                <a:lnTo>
                  <a:pt x="174694" y="512797"/>
                </a:lnTo>
                <a:lnTo>
                  <a:pt x="189033" y="519676"/>
                </a:lnTo>
                <a:lnTo>
                  <a:pt x="197085" y="526751"/>
                </a:lnTo>
                <a:lnTo>
                  <a:pt x="204102" y="532242"/>
                </a:lnTo>
                <a:lnTo>
                  <a:pt x="211251" y="540142"/>
                </a:lnTo>
                <a:lnTo>
                  <a:pt x="219203" y="547556"/>
                </a:lnTo>
                <a:lnTo>
                  <a:pt x="223812" y="551725"/>
                </a:lnTo>
                <a:lnTo>
                  <a:pt x="237398" y="564461"/>
                </a:lnTo>
                <a:lnTo>
                  <a:pt x="245514" y="571782"/>
                </a:lnTo>
                <a:lnTo>
                  <a:pt x="248557" y="574836"/>
                </a:lnTo>
                <a:lnTo>
                  <a:pt x="259177" y="584277"/>
                </a:lnTo>
                <a:lnTo>
                  <a:pt x="277299" y="601298"/>
                </a:lnTo>
                <a:lnTo>
                  <a:pt x="285628" y="609356"/>
                </a:lnTo>
                <a:lnTo>
                  <a:pt x="301396" y="613896"/>
                </a:lnTo>
                <a:lnTo>
                  <a:pt x="361029" y="631499"/>
                </a:lnTo>
                <a:lnTo>
                  <a:pt x="438204" y="655680"/>
                </a:lnTo>
                <a:lnTo>
                  <a:pt x="482976" y="669115"/>
                </a:lnTo>
                <a:lnTo>
                  <a:pt x="495124" y="672713"/>
                </a:lnTo>
                <a:lnTo>
                  <a:pt x="552499" y="689531"/>
                </a:lnTo>
                <a:lnTo>
                  <a:pt x="631075" y="716172"/>
                </a:lnTo>
                <a:lnTo>
                  <a:pt x="645632" y="720902"/>
                </a:lnTo>
                <a:lnTo>
                  <a:pt x="652935" y="723163"/>
                </a:lnTo>
                <a:lnTo>
                  <a:pt x="671529" y="729135"/>
                </a:lnTo>
                <a:lnTo>
                  <a:pt x="684258" y="733471"/>
                </a:lnTo>
                <a:lnTo>
                  <a:pt x="718248" y="744753"/>
                </a:lnTo>
                <a:lnTo>
                  <a:pt x="721060" y="745752"/>
                </a:lnTo>
                <a:lnTo>
                  <a:pt x="727797" y="745622"/>
                </a:lnTo>
                <a:lnTo>
                  <a:pt x="839561" y="745695"/>
                </a:lnTo>
                <a:lnTo>
                  <a:pt x="905322" y="746121"/>
                </a:lnTo>
                <a:lnTo>
                  <a:pt x="928271" y="746294"/>
                </a:lnTo>
                <a:lnTo>
                  <a:pt x="951220" y="746486"/>
                </a:lnTo>
                <a:lnTo>
                  <a:pt x="972903" y="746618"/>
                </a:lnTo>
                <a:lnTo>
                  <a:pt x="984811" y="746969"/>
                </a:lnTo>
                <a:lnTo>
                  <a:pt x="988902" y="747459"/>
                </a:lnTo>
                <a:lnTo>
                  <a:pt x="991901" y="747015"/>
                </a:lnTo>
                <a:lnTo>
                  <a:pt x="999476" y="747210"/>
                </a:lnTo>
                <a:lnTo>
                  <a:pt x="1002275" y="749863"/>
                </a:lnTo>
                <a:lnTo>
                  <a:pt x="1003314" y="749570"/>
                </a:lnTo>
                <a:lnTo>
                  <a:pt x="1003477" y="748191"/>
                </a:lnTo>
                <a:lnTo>
                  <a:pt x="1007823" y="749114"/>
                </a:lnTo>
                <a:lnTo>
                  <a:pt x="1011352" y="747827"/>
                </a:lnTo>
                <a:lnTo>
                  <a:pt x="1013829" y="751551"/>
                </a:lnTo>
                <a:lnTo>
                  <a:pt x="1014242" y="755615"/>
                </a:lnTo>
                <a:lnTo>
                  <a:pt x="1016900" y="759264"/>
                </a:lnTo>
                <a:lnTo>
                  <a:pt x="1017562" y="759652"/>
                </a:lnTo>
                <a:lnTo>
                  <a:pt x="1019150" y="758518"/>
                </a:lnTo>
                <a:lnTo>
                  <a:pt x="1022947" y="759069"/>
                </a:lnTo>
                <a:lnTo>
                  <a:pt x="1024680" y="761608"/>
                </a:lnTo>
                <a:lnTo>
                  <a:pt x="1030454" y="764545"/>
                </a:lnTo>
                <a:lnTo>
                  <a:pt x="1032396" y="763387"/>
                </a:lnTo>
                <a:lnTo>
                  <a:pt x="1037495" y="765826"/>
                </a:lnTo>
                <a:lnTo>
                  <a:pt x="1041006" y="765209"/>
                </a:lnTo>
                <a:lnTo>
                  <a:pt x="1045628" y="766913"/>
                </a:lnTo>
                <a:lnTo>
                  <a:pt x="1048345" y="765847"/>
                </a:lnTo>
                <a:lnTo>
                  <a:pt x="1050382" y="766448"/>
                </a:lnTo>
                <a:lnTo>
                  <a:pt x="1053353" y="767933"/>
                </a:lnTo>
                <a:lnTo>
                  <a:pt x="1051761" y="769998"/>
                </a:lnTo>
                <a:lnTo>
                  <a:pt x="1053857" y="775185"/>
                </a:lnTo>
                <a:lnTo>
                  <a:pt x="1052573" y="779660"/>
                </a:lnTo>
                <a:lnTo>
                  <a:pt x="1067320" y="782193"/>
                </a:lnTo>
                <a:lnTo>
                  <a:pt x="1068922" y="780550"/>
                </a:lnTo>
                <a:lnTo>
                  <a:pt x="1072156" y="780131"/>
                </a:lnTo>
                <a:lnTo>
                  <a:pt x="1072387" y="782898"/>
                </a:lnTo>
                <a:close/>
              </a:path>
            </a:pathLst>
          </a:custGeom>
          <a:solidFill>
            <a:schemeClr val="accent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05B0B17-A0C8-E309-D700-C1EF625033F0}"/>
              </a:ext>
            </a:extLst>
          </p:cNvPr>
          <p:cNvSpPr>
            <a:spLocks/>
          </p:cNvSpPr>
          <p:nvPr/>
        </p:nvSpPr>
        <p:spPr>
          <a:xfrm flipV="1">
            <a:off x="5876424" y="4922690"/>
            <a:ext cx="1324079" cy="396157"/>
          </a:xfrm>
          <a:custGeom>
            <a:avLst/>
            <a:gdLst>
              <a:gd name="connsiteX0" fmla="*/ 2738 w 901694"/>
              <a:gd name="connsiteY0" fmla="*/ 63729 h 269782"/>
              <a:gd name="connsiteX1" fmla="*/ 1822 w 901694"/>
              <a:gd name="connsiteY1" fmla="*/ 117503 h 269782"/>
              <a:gd name="connsiteX2" fmla="*/ 1568 w 901694"/>
              <a:gd name="connsiteY2" fmla="*/ 132368 h 269782"/>
              <a:gd name="connsiteX3" fmla="*/ 541 w 901694"/>
              <a:gd name="connsiteY3" fmla="*/ 192023 h 269782"/>
              <a:gd name="connsiteX4" fmla="*/ 376 w 901694"/>
              <a:gd name="connsiteY4" fmla="*/ 201575 h 269782"/>
              <a:gd name="connsiteX5" fmla="*/ 358 w 901694"/>
              <a:gd name="connsiteY5" fmla="*/ 202632 h 269782"/>
              <a:gd name="connsiteX6" fmla="*/ 7778 w 901694"/>
              <a:gd name="connsiteY6" fmla="*/ 206662 h 269782"/>
              <a:gd name="connsiteX7" fmla="*/ 33759 w 901694"/>
              <a:gd name="connsiteY7" fmla="*/ 220611 h 269782"/>
              <a:gd name="connsiteX8" fmla="*/ 52305 w 901694"/>
              <a:gd name="connsiteY8" fmla="*/ 235477 h 269782"/>
              <a:gd name="connsiteX9" fmla="*/ 75014 w 901694"/>
              <a:gd name="connsiteY9" fmla="*/ 253397 h 269782"/>
              <a:gd name="connsiteX10" fmla="*/ 95101 w 901694"/>
              <a:gd name="connsiteY10" fmla="*/ 263402 h 269782"/>
              <a:gd name="connsiteX11" fmla="*/ 108664 w 901694"/>
              <a:gd name="connsiteY11" fmla="*/ 270046 h 269782"/>
              <a:gd name="connsiteX12" fmla="*/ 120537 w 901694"/>
              <a:gd name="connsiteY12" fmla="*/ 270527 h 269782"/>
              <a:gd name="connsiteX13" fmla="*/ 154508 w 901694"/>
              <a:gd name="connsiteY13" fmla="*/ 252380 h 269782"/>
              <a:gd name="connsiteX14" fmla="*/ 178569 w 901694"/>
              <a:gd name="connsiteY14" fmla="*/ 243409 h 269782"/>
              <a:gd name="connsiteX15" fmla="*/ 194727 w 901694"/>
              <a:gd name="connsiteY15" fmla="*/ 237305 h 269782"/>
              <a:gd name="connsiteX16" fmla="*/ 198406 w 901694"/>
              <a:gd name="connsiteY16" fmla="*/ 234823 h 269782"/>
              <a:gd name="connsiteX17" fmla="*/ 203885 w 901694"/>
              <a:gd name="connsiteY17" fmla="*/ 233285 h 269782"/>
              <a:gd name="connsiteX18" fmla="*/ 208866 w 901694"/>
              <a:gd name="connsiteY18" fmla="*/ 232114 h 269782"/>
              <a:gd name="connsiteX19" fmla="*/ 217939 w 901694"/>
              <a:gd name="connsiteY19" fmla="*/ 230031 h 269782"/>
              <a:gd name="connsiteX20" fmla="*/ 217812 w 901694"/>
              <a:gd name="connsiteY20" fmla="*/ 228670 h 269782"/>
              <a:gd name="connsiteX21" fmla="*/ 215044 w 901694"/>
              <a:gd name="connsiteY21" fmla="*/ 200322 h 269782"/>
              <a:gd name="connsiteX22" fmla="*/ 215893 w 901694"/>
              <a:gd name="connsiteY22" fmla="*/ 200372 h 269782"/>
              <a:gd name="connsiteX23" fmla="*/ 223123 w 901694"/>
              <a:gd name="connsiteY23" fmla="*/ 200799 h 269782"/>
              <a:gd name="connsiteX24" fmla="*/ 242434 w 901694"/>
              <a:gd name="connsiteY24" fmla="*/ 201979 h 269782"/>
              <a:gd name="connsiteX25" fmla="*/ 254514 w 901694"/>
              <a:gd name="connsiteY25" fmla="*/ 202755 h 269782"/>
              <a:gd name="connsiteX26" fmla="*/ 274964 w 901694"/>
              <a:gd name="connsiteY26" fmla="*/ 204120 h 269782"/>
              <a:gd name="connsiteX27" fmla="*/ 290741 w 901694"/>
              <a:gd name="connsiteY27" fmla="*/ 205228 h 269782"/>
              <a:gd name="connsiteX28" fmla="*/ 299192 w 901694"/>
              <a:gd name="connsiteY28" fmla="*/ 205840 h 269782"/>
              <a:gd name="connsiteX29" fmla="*/ 326949 w 901694"/>
              <a:gd name="connsiteY29" fmla="*/ 207941 h 269782"/>
              <a:gd name="connsiteX30" fmla="*/ 359619 w 901694"/>
              <a:gd name="connsiteY30" fmla="*/ 210591 h 269782"/>
              <a:gd name="connsiteX31" fmla="*/ 388973 w 901694"/>
              <a:gd name="connsiteY31" fmla="*/ 213137 h 269782"/>
              <a:gd name="connsiteX32" fmla="*/ 408941 w 901694"/>
              <a:gd name="connsiteY32" fmla="*/ 214961 h 269782"/>
              <a:gd name="connsiteX33" fmla="*/ 430080 w 901694"/>
              <a:gd name="connsiteY33" fmla="*/ 216967 h 269782"/>
              <a:gd name="connsiteX34" fmla="*/ 447481 w 901694"/>
              <a:gd name="connsiteY34" fmla="*/ 218682 h 269782"/>
              <a:gd name="connsiteX35" fmla="*/ 455165 w 901694"/>
              <a:gd name="connsiteY35" fmla="*/ 219454 h 269782"/>
              <a:gd name="connsiteX36" fmla="*/ 495615 w 901694"/>
              <a:gd name="connsiteY36" fmla="*/ 223710 h 269782"/>
              <a:gd name="connsiteX37" fmla="*/ 543704 w 901694"/>
              <a:gd name="connsiteY37" fmla="*/ 229156 h 269782"/>
              <a:gd name="connsiteX38" fmla="*/ 637962 w 901694"/>
              <a:gd name="connsiteY38" fmla="*/ 191719 h 269782"/>
              <a:gd name="connsiteX39" fmla="*/ 709684 w 901694"/>
              <a:gd name="connsiteY39" fmla="*/ 163425 h 269782"/>
              <a:gd name="connsiteX40" fmla="*/ 773028 w 901694"/>
              <a:gd name="connsiteY40" fmla="*/ 138603 h 269782"/>
              <a:gd name="connsiteX41" fmla="*/ 778631 w 901694"/>
              <a:gd name="connsiteY41" fmla="*/ 136425 h 269782"/>
              <a:gd name="connsiteX42" fmla="*/ 855375 w 901694"/>
              <a:gd name="connsiteY42" fmla="*/ 106562 h 269782"/>
              <a:gd name="connsiteX43" fmla="*/ 902052 w 901694"/>
              <a:gd name="connsiteY43" fmla="*/ 88506 h 269782"/>
              <a:gd name="connsiteX44" fmla="*/ 901585 w 901694"/>
              <a:gd name="connsiteY44" fmla="*/ 88420 h 269782"/>
              <a:gd name="connsiteX45" fmla="*/ 745961 w 901694"/>
              <a:gd name="connsiteY45" fmla="*/ 62990 h 269782"/>
              <a:gd name="connsiteX46" fmla="*/ 673150 w 901694"/>
              <a:gd name="connsiteY46" fmla="*/ 52589 h 269782"/>
              <a:gd name="connsiteX47" fmla="*/ 565995 w 901694"/>
              <a:gd name="connsiteY47" fmla="*/ 39012 h 269782"/>
              <a:gd name="connsiteX48" fmla="*/ 498645 w 901694"/>
              <a:gd name="connsiteY48" fmla="*/ 31515 h 269782"/>
              <a:gd name="connsiteX49" fmla="*/ 420985 w 901694"/>
              <a:gd name="connsiteY49" fmla="*/ 23865 h 269782"/>
              <a:gd name="connsiteX50" fmla="*/ 410642 w 901694"/>
              <a:gd name="connsiteY50" fmla="*/ 22925 h 269782"/>
              <a:gd name="connsiteX51" fmla="*/ 367530 w 901694"/>
              <a:gd name="connsiteY51" fmla="*/ 19213 h 269782"/>
              <a:gd name="connsiteX52" fmla="*/ 277799 w 901694"/>
              <a:gd name="connsiteY52" fmla="*/ 12525 h 269782"/>
              <a:gd name="connsiteX53" fmla="*/ 243047 w 901694"/>
              <a:gd name="connsiteY53" fmla="*/ 10315 h 269782"/>
              <a:gd name="connsiteX54" fmla="*/ 170571 w 901694"/>
              <a:gd name="connsiteY54" fmla="*/ 6371 h 269782"/>
              <a:gd name="connsiteX55" fmla="*/ 139267 w 901694"/>
              <a:gd name="connsiteY55" fmla="*/ 4946 h 269782"/>
              <a:gd name="connsiteX56" fmla="*/ 134390 w 901694"/>
              <a:gd name="connsiteY56" fmla="*/ 4742 h 269782"/>
              <a:gd name="connsiteX57" fmla="*/ 106233 w 901694"/>
              <a:gd name="connsiteY57" fmla="*/ 3631 h 269782"/>
              <a:gd name="connsiteX58" fmla="*/ 88892 w 901694"/>
              <a:gd name="connsiteY58" fmla="*/ 3018 h 269782"/>
              <a:gd name="connsiteX59" fmla="*/ 3802 w 901694"/>
              <a:gd name="connsiteY59" fmla="*/ 744 h 269782"/>
              <a:gd name="connsiteX60" fmla="*/ 3520 w 901694"/>
              <a:gd name="connsiteY60" fmla="*/ 17521 h 269782"/>
              <a:gd name="connsiteX61" fmla="*/ 2738 w 901694"/>
              <a:gd name="connsiteY61" fmla="*/ 63729 h 269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1694" h="269782">
                <a:moveTo>
                  <a:pt x="2738" y="63729"/>
                </a:moveTo>
                <a:lnTo>
                  <a:pt x="1822" y="117503"/>
                </a:lnTo>
                <a:lnTo>
                  <a:pt x="1568" y="132368"/>
                </a:lnTo>
                <a:lnTo>
                  <a:pt x="541" y="192023"/>
                </a:lnTo>
                <a:lnTo>
                  <a:pt x="376" y="201575"/>
                </a:lnTo>
                <a:lnTo>
                  <a:pt x="358" y="202632"/>
                </a:lnTo>
                <a:lnTo>
                  <a:pt x="7778" y="206662"/>
                </a:lnTo>
                <a:lnTo>
                  <a:pt x="33759" y="220611"/>
                </a:lnTo>
                <a:lnTo>
                  <a:pt x="52305" y="235477"/>
                </a:lnTo>
                <a:lnTo>
                  <a:pt x="75014" y="253397"/>
                </a:lnTo>
                <a:lnTo>
                  <a:pt x="95101" y="263402"/>
                </a:lnTo>
                <a:lnTo>
                  <a:pt x="108664" y="270046"/>
                </a:lnTo>
                <a:lnTo>
                  <a:pt x="120537" y="270527"/>
                </a:lnTo>
                <a:lnTo>
                  <a:pt x="154508" y="252380"/>
                </a:lnTo>
                <a:lnTo>
                  <a:pt x="178569" y="243409"/>
                </a:lnTo>
                <a:lnTo>
                  <a:pt x="194727" y="237305"/>
                </a:lnTo>
                <a:lnTo>
                  <a:pt x="198406" y="234823"/>
                </a:lnTo>
                <a:lnTo>
                  <a:pt x="203885" y="233285"/>
                </a:lnTo>
                <a:lnTo>
                  <a:pt x="208866" y="232114"/>
                </a:lnTo>
                <a:lnTo>
                  <a:pt x="217939" y="230031"/>
                </a:lnTo>
                <a:lnTo>
                  <a:pt x="217812" y="228670"/>
                </a:lnTo>
                <a:lnTo>
                  <a:pt x="215044" y="200322"/>
                </a:lnTo>
                <a:lnTo>
                  <a:pt x="215893" y="200372"/>
                </a:lnTo>
                <a:lnTo>
                  <a:pt x="223123" y="200799"/>
                </a:lnTo>
                <a:lnTo>
                  <a:pt x="242434" y="201979"/>
                </a:lnTo>
                <a:lnTo>
                  <a:pt x="254514" y="202755"/>
                </a:lnTo>
                <a:lnTo>
                  <a:pt x="274964" y="204120"/>
                </a:lnTo>
                <a:lnTo>
                  <a:pt x="290741" y="205228"/>
                </a:lnTo>
                <a:lnTo>
                  <a:pt x="299192" y="205840"/>
                </a:lnTo>
                <a:lnTo>
                  <a:pt x="326949" y="207941"/>
                </a:lnTo>
                <a:lnTo>
                  <a:pt x="359619" y="210591"/>
                </a:lnTo>
                <a:lnTo>
                  <a:pt x="388973" y="213137"/>
                </a:lnTo>
                <a:lnTo>
                  <a:pt x="408941" y="214961"/>
                </a:lnTo>
                <a:lnTo>
                  <a:pt x="430080" y="216967"/>
                </a:lnTo>
                <a:lnTo>
                  <a:pt x="447481" y="218682"/>
                </a:lnTo>
                <a:lnTo>
                  <a:pt x="455165" y="219454"/>
                </a:lnTo>
                <a:lnTo>
                  <a:pt x="495615" y="223710"/>
                </a:lnTo>
                <a:lnTo>
                  <a:pt x="543704" y="229156"/>
                </a:lnTo>
                <a:lnTo>
                  <a:pt x="637962" y="191719"/>
                </a:lnTo>
                <a:lnTo>
                  <a:pt x="709684" y="163425"/>
                </a:lnTo>
                <a:lnTo>
                  <a:pt x="773028" y="138603"/>
                </a:lnTo>
                <a:lnTo>
                  <a:pt x="778631" y="136425"/>
                </a:lnTo>
                <a:lnTo>
                  <a:pt x="855375" y="106562"/>
                </a:lnTo>
                <a:lnTo>
                  <a:pt x="902052" y="88506"/>
                </a:lnTo>
                <a:lnTo>
                  <a:pt x="901585" y="88420"/>
                </a:lnTo>
                <a:lnTo>
                  <a:pt x="745961" y="62990"/>
                </a:lnTo>
                <a:lnTo>
                  <a:pt x="673150" y="52589"/>
                </a:lnTo>
                <a:lnTo>
                  <a:pt x="565995" y="39012"/>
                </a:lnTo>
                <a:lnTo>
                  <a:pt x="498645" y="31515"/>
                </a:lnTo>
                <a:lnTo>
                  <a:pt x="420985" y="23865"/>
                </a:lnTo>
                <a:lnTo>
                  <a:pt x="410642" y="22925"/>
                </a:lnTo>
                <a:lnTo>
                  <a:pt x="367530" y="19213"/>
                </a:lnTo>
                <a:lnTo>
                  <a:pt x="277799" y="12525"/>
                </a:lnTo>
                <a:lnTo>
                  <a:pt x="243047" y="10315"/>
                </a:lnTo>
                <a:lnTo>
                  <a:pt x="170571" y="6371"/>
                </a:lnTo>
                <a:lnTo>
                  <a:pt x="139267" y="4946"/>
                </a:lnTo>
                <a:lnTo>
                  <a:pt x="134390" y="4742"/>
                </a:lnTo>
                <a:lnTo>
                  <a:pt x="106233" y="3631"/>
                </a:lnTo>
                <a:lnTo>
                  <a:pt x="88892" y="3018"/>
                </a:lnTo>
                <a:lnTo>
                  <a:pt x="3802" y="744"/>
                </a:lnTo>
                <a:lnTo>
                  <a:pt x="3520" y="17521"/>
                </a:lnTo>
                <a:lnTo>
                  <a:pt x="2738" y="6372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3D6EF0D-1DC0-BAD4-4F03-752A487BA8ED}"/>
              </a:ext>
            </a:extLst>
          </p:cNvPr>
          <p:cNvSpPr>
            <a:spLocks/>
          </p:cNvSpPr>
          <p:nvPr/>
        </p:nvSpPr>
        <p:spPr>
          <a:xfrm flipV="1">
            <a:off x="7160137" y="3292653"/>
            <a:ext cx="359755" cy="371521"/>
          </a:xfrm>
          <a:custGeom>
            <a:avLst/>
            <a:gdLst>
              <a:gd name="connsiteX0" fmla="*/ 128661 w 244992"/>
              <a:gd name="connsiteY0" fmla="*/ 101844 h 253005"/>
              <a:gd name="connsiteX1" fmla="*/ 121589 w 244992"/>
              <a:gd name="connsiteY1" fmla="*/ 111950 h 253005"/>
              <a:gd name="connsiteX2" fmla="*/ 120532 w 244992"/>
              <a:gd name="connsiteY2" fmla="*/ 114150 h 253005"/>
              <a:gd name="connsiteX3" fmla="*/ 114744 w 244992"/>
              <a:gd name="connsiteY3" fmla="*/ 125175 h 253005"/>
              <a:gd name="connsiteX4" fmla="*/ 113927 w 244992"/>
              <a:gd name="connsiteY4" fmla="*/ 125817 h 253005"/>
              <a:gd name="connsiteX5" fmla="*/ 95573 w 244992"/>
              <a:gd name="connsiteY5" fmla="*/ 137718 h 253005"/>
              <a:gd name="connsiteX6" fmla="*/ 93854 w 244992"/>
              <a:gd name="connsiteY6" fmla="*/ 143219 h 253005"/>
              <a:gd name="connsiteX7" fmla="*/ 86551 w 244992"/>
              <a:gd name="connsiteY7" fmla="*/ 149779 h 253005"/>
              <a:gd name="connsiteX8" fmla="*/ 78667 w 244992"/>
              <a:gd name="connsiteY8" fmla="*/ 152562 h 253005"/>
              <a:gd name="connsiteX9" fmla="*/ 74639 w 244992"/>
              <a:gd name="connsiteY9" fmla="*/ 153244 h 253005"/>
              <a:gd name="connsiteX10" fmla="*/ 73210 w 244992"/>
              <a:gd name="connsiteY10" fmla="*/ 160152 h 253005"/>
              <a:gd name="connsiteX11" fmla="*/ 70946 w 244992"/>
              <a:gd name="connsiteY11" fmla="*/ 161651 h 253005"/>
              <a:gd name="connsiteX12" fmla="*/ 64709 w 244992"/>
              <a:gd name="connsiteY12" fmla="*/ 166083 h 253005"/>
              <a:gd name="connsiteX13" fmla="*/ 63312 w 244992"/>
              <a:gd name="connsiteY13" fmla="*/ 169127 h 253005"/>
              <a:gd name="connsiteX14" fmla="*/ 59524 w 244992"/>
              <a:gd name="connsiteY14" fmla="*/ 173439 h 253005"/>
              <a:gd name="connsiteX15" fmla="*/ 48147 w 244992"/>
              <a:gd name="connsiteY15" fmla="*/ 183460 h 253005"/>
              <a:gd name="connsiteX16" fmla="*/ 49036 w 244992"/>
              <a:gd name="connsiteY16" fmla="*/ 186746 h 253005"/>
              <a:gd name="connsiteX17" fmla="*/ 46237 w 244992"/>
              <a:gd name="connsiteY17" fmla="*/ 187305 h 253005"/>
              <a:gd name="connsiteX18" fmla="*/ 44164 w 244992"/>
              <a:gd name="connsiteY18" fmla="*/ 190958 h 253005"/>
              <a:gd name="connsiteX19" fmla="*/ 44019 w 244992"/>
              <a:gd name="connsiteY19" fmla="*/ 192921 h 253005"/>
              <a:gd name="connsiteX20" fmla="*/ 41520 w 244992"/>
              <a:gd name="connsiteY20" fmla="*/ 197088 h 253005"/>
              <a:gd name="connsiteX21" fmla="*/ 40762 w 244992"/>
              <a:gd name="connsiteY21" fmla="*/ 199058 h 253005"/>
              <a:gd name="connsiteX22" fmla="*/ 38036 w 244992"/>
              <a:gd name="connsiteY22" fmla="*/ 199330 h 253005"/>
              <a:gd name="connsiteX23" fmla="*/ 38435 w 244992"/>
              <a:gd name="connsiteY23" fmla="*/ 202038 h 253005"/>
              <a:gd name="connsiteX24" fmla="*/ 36711 w 244992"/>
              <a:gd name="connsiteY24" fmla="*/ 203317 h 253005"/>
              <a:gd name="connsiteX25" fmla="*/ 36371 w 244992"/>
              <a:gd name="connsiteY25" fmla="*/ 205234 h 253005"/>
              <a:gd name="connsiteX26" fmla="*/ 32316 w 244992"/>
              <a:gd name="connsiteY26" fmla="*/ 206881 h 253005"/>
              <a:gd name="connsiteX27" fmla="*/ 26972 w 244992"/>
              <a:gd name="connsiteY27" fmla="*/ 213295 h 253005"/>
              <a:gd name="connsiteX28" fmla="*/ 26305 w 244992"/>
              <a:gd name="connsiteY28" fmla="*/ 216210 h 253005"/>
              <a:gd name="connsiteX29" fmla="*/ 22626 w 244992"/>
              <a:gd name="connsiteY29" fmla="*/ 215802 h 253005"/>
              <a:gd name="connsiteX30" fmla="*/ 19923 w 244992"/>
              <a:gd name="connsiteY30" fmla="*/ 220079 h 253005"/>
              <a:gd name="connsiteX31" fmla="*/ 12792 w 244992"/>
              <a:gd name="connsiteY31" fmla="*/ 221937 h 253005"/>
              <a:gd name="connsiteX32" fmla="*/ 294 w 244992"/>
              <a:gd name="connsiteY32" fmla="*/ 220622 h 253005"/>
              <a:gd name="connsiteX33" fmla="*/ 3855 w 244992"/>
              <a:gd name="connsiteY33" fmla="*/ 228093 h 253005"/>
              <a:gd name="connsiteX34" fmla="*/ 8015 w 244992"/>
              <a:gd name="connsiteY34" fmla="*/ 237528 h 253005"/>
              <a:gd name="connsiteX35" fmla="*/ 36298 w 244992"/>
              <a:gd name="connsiteY35" fmla="*/ 244543 h 253005"/>
              <a:gd name="connsiteX36" fmla="*/ 59628 w 244992"/>
              <a:gd name="connsiteY36" fmla="*/ 253387 h 253005"/>
              <a:gd name="connsiteX37" fmla="*/ 66387 w 244992"/>
              <a:gd name="connsiteY37" fmla="*/ 252236 h 253005"/>
              <a:gd name="connsiteX38" fmla="*/ 67090 w 244992"/>
              <a:gd name="connsiteY38" fmla="*/ 251845 h 253005"/>
              <a:gd name="connsiteX39" fmla="*/ 124714 w 244992"/>
              <a:gd name="connsiteY39" fmla="*/ 239634 h 253005"/>
              <a:gd name="connsiteX40" fmla="*/ 151378 w 244992"/>
              <a:gd name="connsiteY40" fmla="*/ 234437 h 253005"/>
              <a:gd name="connsiteX41" fmla="*/ 159008 w 244992"/>
              <a:gd name="connsiteY41" fmla="*/ 226596 h 253005"/>
              <a:gd name="connsiteX42" fmla="*/ 163508 w 244992"/>
              <a:gd name="connsiteY42" fmla="*/ 220164 h 253005"/>
              <a:gd name="connsiteX43" fmla="*/ 161993 w 244992"/>
              <a:gd name="connsiteY43" fmla="*/ 212631 h 253005"/>
              <a:gd name="connsiteX44" fmla="*/ 164424 w 244992"/>
              <a:gd name="connsiteY44" fmla="*/ 198751 h 253005"/>
              <a:gd name="connsiteX45" fmla="*/ 165772 w 244992"/>
              <a:gd name="connsiteY45" fmla="*/ 189667 h 253005"/>
              <a:gd name="connsiteX46" fmla="*/ 174703 w 244992"/>
              <a:gd name="connsiteY46" fmla="*/ 189667 h 253005"/>
              <a:gd name="connsiteX47" fmla="*/ 180728 w 244992"/>
              <a:gd name="connsiteY47" fmla="*/ 180062 h 253005"/>
              <a:gd name="connsiteX48" fmla="*/ 184329 w 244992"/>
              <a:gd name="connsiteY48" fmla="*/ 178894 h 253005"/>
              <a:gd name="connsiteX49" fmla="*/ 186502 w 244992"/>
              <a:gd name="connsiteY49" fmla="*/ 180621 h 253005"/>
              <a:gd name="connsiteX50" fmla="*/ 186770 w 244992"/>
              <a:gd name="connsiteY50" fmla="*/ 185861 h 253005"/>
              <a:gd name="connsiteX51" fmla="*/ 191106 w 244992"/>
              <a:gd name="connsiteY51" fmla="*/ 187406 h 253005"/>
              <a:gd name="connsiteX52" fmla="*/ 193896 w 244992"/>
              <a:gd name="connsiteY52" fmla="*/ 180390 h 253005"/>
              <a:gd name="connsiteX53" fmla="*/ 193869 w 244992"/>
              <a:gd name="connsiteY53" fmla="*/ 164078 h 253005"/>
              <a:gd name="connsiteX54" fmla="*/ 200002 w 244992"/>
              <a:gd name="connsiteY54" fmla="*/ 162291 h 253005"/>
              <a:gd name="connsiteX55" fmla="*/ 200741 w 244992"/>
              <a:gd name="connsiteY55" fmla="*/ 156653 h 253005"/>
              <a:gd name="connsiteX56" fmla="*/ 201993 w 244992"/>
              <a:gd name="connsiteY56" fmla="*/ 156143 h 253005"/>
              <a:gd name="connsiteX57" fmla="*/ 200233 w 244992"/>
              <a:gd name="connsiteY57" fmla="*/ 150753 h 253005"/>
              <a:gd name="connsiteX58" fmla="*/ 209737 w 244992"/>
              <a:gd name="connsiteY58" fmla="*/ 150695 h 253005"/>
              <a:gd name="connsiteX59" fmla="*/ 213062 w 244992"/>
              <a:gd name="connsiteY59" fmla="*/ 145898 h 253005"/>
              <a:gd name="connsiteX60" fmla="*/ 219372 w 244992"/>
              <a:gd name="connsiteY60" fmla="*/ 149297 h 253005"/>
              <a:gd name="connsiteX61" fmla="*/ 220102 w 244992"/>
              <a:gd name="connsiteY61" fmla="*/ 149449 h 253005"/>
              <a:gd name="connsiteX62" fmla="*/ 227696 w 244992"/>
              <a:gd name="connsiteY62" fmla="*/ 147397 h 253005"/>
              <a:gd name="connsiteX63" fmla="*/ 228639 w 244992"/>
              <a:gd name="connsiteY63" fmla="*/ 130454 h 253005"/>
              <a:gd name="connsiteX64" fmla="*/ 228426 w 244992"/>
              <a:gd name="connsiteY64" fmla="*/ 120721 h 253005"/>
              <a:gd name="connsiteX65" fmla="*/ 233702 w 244992"/>
              <a:gd name="connsiteY65" fmla="*/ 119575 h 253005"/>
              <a:gd name="connsiteX66" fmla="*/ 240724 w 244992"/>
              <a:gd name="connsiteY66" fmla="*/ 115481 h 253005"/>
              <a:gd name="connsiteX67" fmla="*/ 241463 w 244992"/>
              <a:gd name="connsiteY67" fmla="*/ 114032 h 253005"/>
              <a:gd name="connsiteX68" fmla="*/ 243763 w 244992"/>
              <a:gd name="connsiteY68" fmla="*/ 114624 h 253005"/>
              <a:gd name="connsiteX69" fmla="*/ 244611 w 244992"/>
              <a:gd name="connsiteY69" fmla="*/ 114034 h 253005"/>
              <a:gd name="connsiteX70" fmla="*/ 245287 w 244992"/>
              <a:gd name="connsiteY70" fmla="*/ 113551 h 253005"/>
              <a:gd name="connsiteX71" fmla="*/ 241545 w 244992"/>
              <a:gd name="connsiteY71" fmla="*/ 111053 h 253005"/>
              <a:gd name="connsiteX72" fmla="*/ 237997 w 244992"/>
              <a:gd name="connsiteY72" fmla="*/ 108561 h 253005"/>
              <a:gd name="connsiteX73" fmla="*/ 234486 w 244992"/>
              <a:gd name="connsiteY73" fmla="*/ 109188 h 253005"/>
              <a:gd name="connsiteX74" fmla="*/ 231688 w 244992"/>
              <a:gd name="connsiteY74" fmla="*/ 104843 h 253005"/>
              <a:gd name="connsiteX75" fmla="*/ 227954 w 244992"/>
              <a:gd name="connsiteY75" fmla="*/ 105440 h 253005"/>
              <a:gd name="connsiteX76" fmla="*/ 224561 w 244992"/>
              <a:gd name="connsiteY76" fmla="*/ 109568 h 253005"/>
              <a:gd name="connsiteX77" fmla="*/ 221839 w 244992"/>
              <a:gd name="connsiteY77" fmla="*/ 110707 h 253005"/>
              <a:gd name="connsiteX78" fmla="*/ 218324 w 244992"/>
              <a:gd name="connsiteY78" fmla="*/ 104884 h 253005"/>
              <a:gd name="connsiteX79" fmla="*/ 220211 w 244992"/>
              <a:gd name="connsiteY79" fmla="*/ 101577 h 253005"/>
              <a:gd name="connsiteX80" fmla="*/ 196219 w 244992"/>
              <a:gd name="connsiteY80" fmla="*/ 104901 h 253005"/>
              <a:gd name="connsiteX81" fmla="*/ 180886 w 244992"/>
              <a:gd name="connsiteY81" fmla="*/ 105550 h 253005"/>
              <a:gd name="connsiteX82" fmla="*/ 186126 w 244992"/>
              <a:gd name="connsiteY82" fmla="*/ 75246 h 253005"/>
              <a:gd name="connsiteX83" fmla="*/ 182102 w 244992"/>
              <a:gd name="connsiteY83" fmla="*/ 66896 h 253005"/>
              <a:gd name="connsiteX84" fmla="*/ 179371 w 244992"/>
              <a:gd name="connsiteY84" fmla="*/ 54596 h 253005"/>
              <a:gd name="connsiteX85" fmla="*/ 174785 w 244992"/>
              <a:gd name="connsiteY85" fmla="*/ 39226 h 253005"/>
              <a:gd name="connsiteX86" fmla="*/ 164234 w 244992"/>
              <a:gd name="connsiteY86" fmla="*/ 22602 h 253005"/>
              <a:gd name="connsiteX87" fmla="*/ 168230 w 244992"/>
              <a:gd name="connsiteY87" fmla="*/ 16715 h 253005"/>
              <a:gd name="connsiteX88" fmla="*/ 166502 w 244992"/>
              <a:gd name="connsiteY88" fmla="*/ 13754 h 253005"/>
              <a:gd name="connsiteX89" fmla="*/ 168031 w 244992"/>
              <a:gd name="connsiteY89" fmla="*/ 7723 h 253005"/>
              <a:gd name="connsiteX90" fmla="*/ 163798 w 244992"/>
              <a:gd name="connsiteY90" fmla="*/ 5514 h 253005"/>
              <a:gd name="connsiteX91" fmla="*/ 155184 w 244992"/>
              <a:gd name="connsiteY91" fmla="*/ 8538 h 253005"/>
              <a:gd name="connsiteX92" fmla="*/ 149600 w 244992"/>
              <a:gd name="connsiteY92" fmla="*/ 381 h 253005"/>
              <a:gd name="connsiteX93" fmla="*/ 145563 w 244992"/>
              <a:gd name="connsiteY93" fmla="*/ 6166 h 253005"/>
              <a:gd name="connsiteX94" fmla="*/ 140346 w 244992"/>
              <a:gd name="connsiteY94" fmla="*/ 10555 h 253005"/>
              <a:gd name="connsiteX95" fmla="*/ 144070 w 244992"/>
              <a:gd name="connsiteY95" fmla="*/ 14259 h 253005"/>
              <a:gd name="connsiteX96" fmla="*/ 136041 w 244992"/>
              <a:gd name="connsiteY96" fmla="*/ 34464 h 253005"/>
              <a:gd name="connsiteX97" fmla="*/ 133818 w 244992"/>
              <a:gd name="connsiteY97" fmla="*/ 39860 h 253005"/>
              <a:gd name="connsiteX98" fmla="*/ 131768 w 244992"/>
              <a:gd name="connsiteY98" fmla="*/ 48123 h 253005"/>
              <a:gd name="connsiteX99" fmla="*/ 131795 w 244992"/>
              <a:gd name="connsiteY99" fmla="*/ 49360 h 253005"/>
              <a:gd name="connsiteX100" fmla="*/ 130280 w 244992"/>
              <a:gd name="connsiteY100" fmla="*/ 62120 h 253005"/>
              <a:gd name="connsiteX101" fmla="*/ 128792 w 244992"/>
              <a:gd name="connsiteY101" fmla="*/ 65546 h 253005"/>
              <a:gd name="connsiteX102" fmla="*/ 130017 w 244992"/>
              <a:gd name="connsiteY102" fmla="*/ 70166 h 253005"/>
              <a:gd name="connsiteX103" fmla="*/ 132580 w 244992"/>
              <a:gd name="connsiteY103" fmla="*/ 74045 h 253005"/>
              <a:gd name="connsiteX104" fmla="*/ 131364 w 244992"/>
              <a:gd name="connsiteY104" fmla="*/ 79130 h 253005"/>
              <a:gd name="connsiteX105" fmla="*/ 132698 w 244992"/>
              <a:gd name="connsiteY105" fmla="*/ 82215 h 253005"/>
              <a:gd name="connsiteX106" fmla="*/ 132616 w 244992"/>
              <a:gd name="connsiteY106" fmla="*/ 86226 h 253005"/>
              <a:gd name="connsiteX107" fmla="*/ 130756 w 244992"/>
              <a:gd name="connsiteY107" fmla="*/ 88684 h 253005"/>
              <a:gd name="connsiteX108" fmla="*/ 130407 w 244992"/>
              <a:gd name="connsiteY108" fmla="*/ 90137 h 253005"/>
              <a:gd name="connsiteX109" fmla="*/ 129514 w 244992"/>
              <a:gd name="connsiteY109" fmla="*/ 91735 h 253005"/>
              <a:gd name="connsiteX110" fmla="*/ 128661 w 244992"/>
              <a:gd name="connsiteY110" fmla="*/ 101844 h 253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244992" h="253005">
                <a:moveTo>
                  <a:pt x="128661" y="101844"/>
                </a:moveTo>
                <a:lnTo>
                  <a:pt x="121589" y="111950"/>
                </a:lnTo>
                <a:lnTo>
                  <a:pt x="120532" y="114150"/>
                </a:lnTo>
                <a:lnTo>
                  <a:pt x="114744" y="125175"/>
                </a:lnTo>
                <a:lnTo>
                  <a:pt x="113927" y="125817"/>
                </a:lnTo>
                <a:lnTo>
                  <a:pt x="95573" y="137718"/>
                </a:lnTo>
                <a:lnTo>
                  <a:pt x="93854" y="143219"/>
                </a:lnTo>
                <a:lnTo>
                  <a:pt x="86551" y="149779"/>
                </a:lnTo>
                <a:lnTo>
                  <a:pt x="78667" y="152562"/>
                </a:lnTo>
                <a:lnTo>
                  <a:pt x="74639" y="153244"/>
                </a:lnTo>
                <a:lnTo>
                  <a:pt x="73210" y="160152"/>
                </a:lnTo>
                <a:lnTo>
                  <a:pt x="70946" y="161651"/>
                </a:lnTo>
                <a:lnTo>
                  <a:pt x="64709" y="166083"/>
                </a:lnTo>
                <a:lnTo>
                  <a:pt x="63312" y="169127"/>
                </a:lnTo>
                <a:lnTo>
                  <a:pt x="59524" y="173439"/>
                </a:lnTo>
                <a:lnTo>
                  <a:pt x="48147" y="183460"/>
                </a:lnTo>
                <a:lnTo>
                  <a:pt x="49036" y="186746"/>
                </a:lnTo>
                <a:lnTo>
                  <a:pt x="46237" y="187305"/>
                </a:lnTo>
                <a:lnTo>
                  <a:pt x="44164" y="190958"/>
                </a:lnTo>
                <a:lnTo>
                  <a:pt x="44019" y="192921"/>
                </a:lnTo>
                <a:lnTo>
                  <a:pt x="41520" y="197088"/>
                </a:lnTo>
                <a:lnTo>
                  <a:pt x="40762" y="199058"/>
                </a:lnTo>
                <a:lnTo>
                  <a:pt x="38036" y="199330"/>
                </a:lnTo>
                <a:lnTo>
                  <a:pt x="38435" y="202038"/>
                </a:lnTo>
                <a:lnTo>
                  <a:pt x="36711" y="203317"/>
                </a:lnTo>
                <a:lnTo>
                  <a:pt x="36371" y="205234"/>
                </a:lnTo>
                <a:lnTo>
                  <a:pt x="32316" y="206881"/>
                </a:lnTo>
                <a:lnTo>
                  <a:pt x="26972" y="213295"/>
                </a:lnTo>
                <a:lnTo>
                  <a:pt x="26305" y="216210"/>
                </a:lnTo>
                <a:lnTo>
                  <a:pt x="22626" y="215802"/>
                </a:lnTo>
                <a:lnTo>
                  <a:pt x="19923" y="220079"/>
                </a:lnTo>
                <a:lnTo>
                  <a:pt x="12792" y="221937"/>
                </a:lnTo>
                <a:lnTo>
                  <a:pt x="294" y="220622"/>
                </a:lnTo>
                <a:lnTo>
                  <a:pt x="3855" y="228093"/>
                </a:lnTo>
                <a:lnTo>
                  <a:pt x="8015" y="237528"/>
                </a:lnTo>
                <a:lnTo>
                  <a:pt x="36298" y="244543"/>
                </a:lnTo>
                <a:lnTo>
                  <a:pt x="59628" y="253387"/>
                </a:lnTo>
                <a:lnTo>
                  <a:pt x="66387" y="252236"/>
                </a:lnTo>
                <a:lnTo>
                  <a:pt x="67090" y="251845"/>
                </a:lnTo>
                <a:lnTo>
                  <a:pt x="124714" y="239634"/>
                </a:lnTo>
                <a:lnTo>
                  <a:pt x="151378" y="234437"/>
                </a:lnTo>
                <a:lnTo>
                  <a:pt x="159008" y="226596"/>
                </a:lnTo>
                <a:lnTo>
                  <a:pt x="163508" y="220164"/>
                </a:lnTo>
                <a:lnTo>
                  <a:pt x="161993" y="212631"/>
                </a:lnTo>
                <a:lnTo>
                  <a:pt x="164424" y="198751"/>
                </a:lnTo>
                <a:lnTo>
                  <a:pt x="165772" y="189667"/>
                </a:lnTo>
                <a:lnTo>
                  <a:pt x="174703" y="189667"/>
                </a:lnTo>
                <a:lnTo>
                  <a:pt x="180728" y="180062"/>
                </a:lnTo>
                <a:lnTo>
                  <a:pt x="184329" y="178894"/>
                </a:lnTo>
                <a:lnTo>
                  <a:pt x="186502" y="180621"/>
                </a:lnTo>
                <a:lnTo>
                  <a:pt x="186770" y="185861"/>
                </a:lnTo>
                <a:lnTo>
                  <a:pt x="191106" y="187406"/>
                </a:lnTo>
                <a:lnTo>
                  <a:pt x="193896" y="180390"/>
                </a:lnTo>
                <a:lnTo>
                  <a:pt x="193869" y="164078"/>
                </a:lnTo>
                <a:lnTo>
                  <a:pt x="200002" y="162291"/>
                </a:lnTo>
                <a:lnTo>
                  <a:pt x="200741" y="156653"/>
                </a:lnTo>
                <a:lnTo>
                  <a:pt x="201993" y="156143"/>
                </a:lnTo>
                <a:lnTo>
                  <a:pt x="200233" y="150753"/>
                </a:lnTo>
                <a:lnTo>
                  <a:pt x="209737" y="150695"/>
                </a:lnTo>
                <a:lnTo>
                  <a:pt x="213062" y="145898"/>
                </a:lnTo>
                <a:lnTo>
                  <a:pt x="219372" y="149297"/>
                </a:lnTo>
                <a:lnTo>
                  <a:pt x="220102" y="149449"/>
                </a:lnTo>
                <a:lnTo>
                  <a:pt x="227696" y="147397"/>
                </a:lnTo>
                <a:lnTo>
                  <a:pt x="228639" y="130454"/>
                </a:lnTo>
                <a:lnTo>
                  <a:pt x="228426" y="120721"/>
                </a:lnTo>
                <a:lnTo>
                  <a:pt x="233702" y="119575"/>
                </a:lnTo>
                <a:lnTo>
                  <a:pt x="240724" y="115481"/>
                </a:lnTo>
                <a:lnTo>
                  <a:pt x="241463" y="114032"/>
                </a:lnTo>
                <a:lnTo>
                  <a:pt x="243763" y="114624"/>
                </a:lnTo>
                <a:lnTo>
                  <a:pt x="244611" y="114034"/>
                </a:lnTo>
                <a:lnTo>
                  <a:pt x="245287" y="113551"/>
                </a:lnTo>
                <a:lnTo>
                  <a:pt x="241545" y="111053"/>
                </a:lnTo>
                <a:lnTo>
                  <a:pt x="237997" y="108561"/>
                </a:lnTo>
                <a:lnTo>
                  <a:pt x="234486" y="109188"/>
                </a:lnTo>
                <a:lnTo>
                  <a:pt x="231688" y="104843"/>
                </a:lnTo>
                <a:lnTo>
                  <a:pt x="227954" y="105440"/>
                </a:lnTo>
                <a:lnTo>
                  <a:pt x="224561" y="109568"/>
                </a:lnTo>
                <a:lnTo>
                  <a:pt x="221839" y="110707"/>
                </a:lnTo>
                <a:lnTo>
                  <a:pt x="218324" y="104884"/>
                </a:lnTo>
                <a:lnTo>
                  <a:pt x="220211" y="101577"/>
                </a:lnTo>
                <a:lnTo>
                  <a:pt x="196219" y="104901"/>
                </a:lnTo>
                <a:lnTo>
                  <a:pt x="180886" y="105550"/>
                </a:lnTo>
                <a:lnTo>
                  <a:pt x="186126" y="75246"/>
                </a:lnTo>
                <a:lnTo>
                  <a:pt x="182102" y="66896"/>
                </a:lnTo>
                <a:lnTo>
                  <a:pt x="179371" y="54596"/>
                </a:lnTo>
                <a:lnTo>
                  <a:pt x="174785" y="39226"/>
                </a:lnTo>
                <a:lnTo>
                  <a:pt x="164234" y="22602"/>
                </a:lnTo>
                <a:lnTo>
                  <a:pt x="168230" y="16715"/>
                </a:lnTo>
                <a:lnTo>
                  <a:pt x="166502" y="13754"/>
                </a:lnTo>
                <a:lnTo>
                  <a:pt x="168031" y="7723"/>
                </a:lnTo>
                <a:lnTo>
                  <a:pt x="163798" y="5514"/>
                </a:lnTo>
                <a:lnTo>
                  <a:pt x="155184" y="8538"/>
                </a:lnTo>
                <a:lnTo>
                  <a:pt x="149600" y="381"/>
                </a:lnTo>
                <a:lnTo>
                  <a:pt x="145563" y="6166"/>
                </a:lnTo>
                <a:lnTo>
                  <a:pt x="140346" y="10555"/>
                </a:lnTo>
                <a:lnTo>
                  <a:pt x="144070" y="14259"/>
                </a:lnTo>
                <a:lnTo>
                  <a:pt x="136041" y="34464"/>
                </a:lnTo>
                <a:lnTo>
                  <a:pt x="133818" y="39860"/>
                </a:lnTo>
                <a:lnTo>
                  <a:pt x="131768" y="48123"/>
                </a:lnTo>
                <a:lnTo>
                  <a:pt x="131795" y="49360"/>
                </a:lnTo>
                <a:lnTo>
                  <a:pt x="130280" y="62120"/>
                </a:lnTo>
                <a:lnTo>
                  <a:pt x="128792" y="65546"/>
                </a:lnTo>
                <a:lnTo>
                  <a:pt x="130017" y="70166"/>
                </a:lnTo>
                <a:lnTo>
                  <a:pt x="132580" y="74045"/>
                </a:lnTo>
                <a:lnTo>
                  <a:pt x="131364" y="79130"/>
                </a:lnTo>
                <a:lnTo>
                  <a:pt x="132698" y="82215"/>
                </a:lnTo>
                <a:lnTo>
                  <a:pt x="132616" y="86226"/>
                </a:lnTo>
                <a:lnTo>
                  <a:pt x="130756" y="88684"/>
                </a:lnTo>
                <a:lnTo>
                  <a:pt x="130407" y="90137"/>
                </a:lnTo>
                <a:lnTo>
                  <a:pt x="129514" y="91735"/>
                </a:lnTo>
                <a:lnTo>
                  <a:pt x="128661" y="10184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893C3DF9-0BBC-8CAC-4103-23D64DE8527B}"/>
              </a:ext>
            </a:extLst>
          </p:cNvPr>
          <p:cNvSpPr>
            <a:spLocks/>
          </p:cNvSpPr>
          <p:nvPr/>
        </p:nvSpPr>
        <p:spPr>
          <a:xfrm flipV="1">
            <a:off x="5835721" y="738435"/>
            <a:ext cx="651831" cy="1408227"/>
          </a:xfrm>
          <a:custGeom>
            <a:avLst/>
            <a:gdLst>
              <a:gd name="connsiteX0" fmla="*/ 323869 w 443895"/>
              <a:gd name="connsiteY0" fmla="*/ 296618 h 958999"/>
              <a:gd name="connsiteX1" fmla="*/ 324109 w 443895"/>
              <a:gd name="connsiteY1" fmla="*/ 274723 h 958999"/>
              <a:gd name="connsiteX2" fmla="*/ 323592 w 443895"/>
              <a:gd name="connsiteY2" fmla="*/ 247791 h 958999"/>
              <a:gd name="connsiteX3" fmla="*/ 323678 w 443895"/>
              <a:gd name="connsiteY3" fmla="*/ 241965 h 958999"/>
              <a:gd name="connsiteX4" fmla="*/ 324676 w 443895"/>
              <a:gd name="connsiteY4" fmla="*/ 214883 h 958999"/>
              <a:gd name="connsiteX5" fmla="*/ 324794 w 443895"/>
              <a:gd name="connsiteY5" fmla="*/ 200766 h 958999"/>
              <a:gd name="connsiteX6" fmla="*/ 324817 w 443895"/>
              <a:gd name="connsiteY6" fmla="*/ 196732 h 958999"/>
              <a:gd name="connsiteX7" fmla="*/ 324822 w 443895"/>
              <a:gd name="connsiteY7" fmla="*/ 194177 h 958999"/>
              <a:gd name="connsiteX8" fmla="*/ 324903 w 443895"/>
              <a:gd name="connsiteY8" fmla="*/ 185918 h 958999"/>
              <a:gd name="connsiteX9" fmla="*/ 324899 w 443895"/>
              <a:gd name="connsiteY9" fmla="*/ 185319 h 958999"/>
              <a:gd name="connsiteX10" fmla="*/ 325030 w 443895"/>
              <a:gd name="connsiteY10" fmla="*/ 184257 h 958999"/>
              <a:gd name="connsiteX11" fmla="*/ 324944 w 443895"/>
              <a:gd name="connsiteY11" fmla="*/ 179057 h 958999"/>
              <a:gd name="connsiteX12" fmla="*/ 324640 w 443895"/>
              <a:gd name="connsiteY12" fmla="*/ 174632 h 958999"/>
              <a:gd name="connsiteX13" fmla="*/ 324255 w 443895"/>
              <a:gd name="connsiteY13" fmla="*/ 169123 h 958999"/>
              <a:gd name="connsiteX14" fmla="*/ 324763 w 443895"/>
              <a:gd name="connsiteY14" fmla="*/ 168588 h 958999"/>
              <a:gd name="connsiteX15" fmla="*/ 326781 w 443895"/>
              <a:gd name="connsiteY15" fmla="*/ 166469 h 958999"/>
              <a:gd name="connsiteX16" fmla="*/ 330492 w 443895"/>
              <a:gd name="connsiteY16" fmla="*/ 162439 h 958999"/>
              <a:gd name="connsiteX17" fmla="*/ 333858 w 443895"/>
              <a:gd name="connsiteY17" fmla="*/ 159072 h 958999"/>
              <a:gd name="connsiteX18" fmla="*/ 335586 w 443895"/>
              <a:gd name="connsiteY18" fmla="*/ 157321 h 958999"/>
              <a:gd name="connsiteX19" fmla="*/ 340408 w 443895"/>
              <a:gd name="connsiteY19" fmla="*/ 152270 h 958999"/>
              <a:gd name="connsiteX20" fmla="*/ 340952 w 443895"/>
              <a:gd name="connsiteY20" fmla="*/ 151716 h 958999"/>
              <a:gd name="connsiteX21" fmla="*/ 341234 w 443895"/>
              <a:gd name="connsiteY21" fmla="*/ 151426 h 958999"/>
              <a:gd name="connsiteX22" fmla="*/ 344119 w 443895"/>
              <a:gd name="connsiteY22" fmla="*/ 148404 h 958999"/>
              <a:gd name="connsiteX23" fmla="*/ 352656 w 443895"/>
              <a:gd name="connsiteY23" fmla="*/ 139501 h 958999"/>
              <a:gd name="connsiteX24" fmla="*/ 354992 w 443895"/>
              <a:gd name="connsiteY24" fmla="*/ 136914 h 958999"/>
              <a:gd name="connsiteX25" fmla="*/ 358149 w 443895"/>
              <a:gd name="connsiteY25" fmla="*/ 133760 h 958999"/>
              <a:gd name="connsiteX26" fmla="*/ 362209 w 443895"/>
              <a:gd name="connsiteY26" fmla="*/ 129354 h 958999"/>
              <a:gd name="connsiteX27" fmla="*/ 366441 w 443895"/>
              <a:gd name="connsiteY27" fmla="*/ 124898 h 958999"/>
              <a:gd name="connsiteX28" fmla="*/ 368778 w 443895"/>
              <a:gd name="connsiteY28" fmla="*/ 122438 h 958999"/>
              <a:gd name="connsiteX29" fmla="*/ 372212 w 443895"/>
              <a:gd name="connsiteY29" fmla="*/ 118831 h 958999"/>
              <a:gd name="connsiteX30" fmla="*/ 314434 w 443895"/>
              <a:gd name="connsiteY30" fmla="*/ 74288 h 958999"/>
              <a:gd name="connsiteX31" fmla="*/ 309403 w 443895"/>
              <a:gd name="connsiteY31" fmla="*/ 70426 h 958999"/>
              <a:gd name="connsiteX32" fmla="*/ 294823 w 443895"/>
              <a:gd name="connsiteY32" fmla="*/ 59304 h 958999"/>
              <a:gd name="connsiteX33" fmla="*/ 276833 w 443895"/>
              <a:gd name="connsiteY33" fmla="*/ 78558 h 958999"/>
              <a:gd name="connsiteX34" fmla="*/ 233634 w 443895"/>
              <a:gd name="connsiteY34" fmla="*/ 77183 h 958999"/>
              <a:gd name="connsiteX35" fmla="*/ 225718 w 443895"/>
              <a:gd name="connsiteY35" fmla="*/ 65221 h 958999"/>
              <a:gd name="connsiteX36" fmla="*/ 207084 w 443895"/>
              <a:gd name="connsiteY36" fmla="*/ 36338 h 958999"/>
              <a:gd name="connsiteX37" fmla="*/ 178537 w 443895"/>
              <a:gd name="connsiteY37" fmla="*/ -69 h 958999"/>
              <a:gd name="connsiteX38" fmla="*/ 161086 w 443895"/>
              <a:gd name="connsiteY38" fmla="*/ 14089 h 958999"/>
              <a:gd name="connsiteX39" fmla="*/ 160283 w 443895"/>
              <a:gd name="connsiteY39" fmla="*/ 14751 h 958999"/>
              <a:gd name="connsiteX40" fmla="*/ 151388 w 443895"/>
              <a:gd name="connsiteY40" fmla="*/ 22112 h 958999"/>
              <a:gd name="connsiteX41" fmla="*/ 142197 w 443895"/>
              <a:gd name="connsiteY41" fmla="*/ 28823 h 958999"/>
              <a:gd name="connsiteX42" fmla="*/ 133577 w 443895"/>
              <a:gd name="connsiteY42" fmla="*/ 35072 h 958999"/>
              <a:gd name="connsiteX43" fmla="*/ 118818 w 443895"/>
              <a:gd name="connsiteY43" fmla="*/ 45613 h 958999"/>
              <a:gd name="connsiteX44" fmla="*/ 88600 w 443895"/>
              <a:gd name="connsiteY44" fmla="*/ 67740 h 958999"/>
              <a:gd name="connsiteX45" fmla="*/ 63889 w 443895"/>
              <a:gd name="connsiteY45" fmla="*/ 85659 h 958999"/>
              <a:gd name="connsiteX46" fmla="*/ 24490 w 443895"/>
              <a:gd name="connsiteY46" fmla="*/ 105372 h 958999"/>
              <a:gd name="connsiteX47" fmla="*/ 17386 w 443895"/>
              <a:gd name="connsiteY47" fmla="*/ 117637 h 958999"/>
              <a:gd name="connsiteX48" fmla="*/ 17073 w 443895"/>
              <a:gd name="connsiteY48" fmla="*/ 118400 h 958999"/>
              <a:gd name="connsiteX49" fmla="*/ 26825 w 443895"/>
              <a:gd name="connsiteY49" fmla="*/ 128941 h 958999"/>
              <a:gd name="connsiteX50" fmla="*/ 31375 w 443895"/>
              <a:gd name="connsiteY50" fmla="*/ 136896 h 958999"/>
              <a:gd name="connsiteX51" fmla="*/ 32669 w 443895"/>
              <a:gd name="connsiteY51" fmla="*/ 143898 h 958999"/>
              <a:gd name="connsiteX52" fmla="*/ 30586 w 443895"/>
              <a:gd name="connsiteY52" fmla="*/ 154748 h 958999"/>
              <a:gd name="connsiteX53" fmla="*/ 30738 w 443895"/>
              <a:gd name="connsiteY53" fmla="*/ 155324 h 958999"/>
              <a:gd name="connsiteX54" fmla="*/ 34148 w 443895"/>
              <a:gd name="connsiteY54" fmla="*/ 161954 h 958999"/>
              <a:gd name="connsiteX55" fmla="*/ 34720 w 443895"/>
              <a:gd name="connsiteY55" fmla="*/ 173915 h 958999"/>
              <a:gd name="connsiteX56" fmla="*/ 30046 w 443895"/>
              <a:gd name="connsiteY56" fmla="*/ 185319 h 958999"/>
              <a:gd name="connsiteX57" fmla="*/ 24672 w 443895"/>
              <a:gd name="connsiteY57" fmla="*/ 193324 h 958999"/>
              <a:gd name="connsiteX58" fmla="*/ 22357 w 443895"/>
              <a:gd name="connsiteY58" fmla="*/ 202132 h 958999"/>
              <a:gd name="connsiteX59" fmla="*/ 19599 w 443895"/>
              <a:gd name="connsiteY59" fmla="*/ 209687 h 958999"/>
              <a:gd name="connsiteX60" fmla="*/ 16988 w 443895"/>
              <a:gd name="connsiteY60" fmla="*/ 216848 h 958999"/>
              <a:gd name="connsiteX61" fmla="*/ 27216 w 443895"/>
              <a:gd name="connsiteY61" fmla="*/ 221907 h 958999"/>
              <a:gd name="connsiteX62" fmla="*/ 31219 w 443895"/>
              <a:gd name="connsiteY62" fmla="*/ 222325 h 958999"/>
              <a:gd name="connsiteX63" fmla="*/ 36053 w 443895"/>
              <a:gd name="connsiteY63" fmla="*/ 222824 h 958999"/>
              <a:gd name="connsiteX64" fmla="*/ 37385 w 443895"/>
              <a:gd name="connsiteY64" fmla="*/ 231092 h 958999"/>
              <a:gd name="connsiteX65" fmla="*/ 41507 w 443895"/>
              <a:gd name="connsiteY65" fmla="*/ 250491 h 958999"/>
              <a:gd name="connsiteX66" fmla="*/ 35601 w 443895"/>
              <a:gd name="connsiteY66" fmla="*/ 259467 h 958999"/>
              <a:gd name="connsiteX67" fmla="*/ 33894 w 443895"/>
              <a:gd name="connsiteY67" fmla="*/ 262085 h 958999"/>
              <a:gd name="connsiteX68" fmla="*/ 30037 w 443895"/>
              <a:gd name="connsiteY68" fmla="*/ 267921 h 958999"/>
              <a:gd name="connsiteX69" fmla="*/ 13034 w 443895"/>
              <a:gd name="connsiteY69" fmla="*/ 306043 h 958999"/>
              <a:gd name="connsiteX70" fmla="*/ 14150 w 443895"/>
              <a:gd name="connsiteY70" fmla="*/ 315005 h 958999"/>
              <a:gd name="connsiteX71" fmla="*/ 16190 w 443895"/>
              <a:gd name="connsiteY71" fmla="*/ 329953 h 958999"/>
              <a:gd name="connsiteX72" fmla="*/ 13980 w 443895"/>
              <a:gd name="connsiteY72" fmla="*/ 334618 h 958999"/>
              <a:gd name="connsiteX73" fmla="*/ 12660 w 443895"/>
              <a:gd name="connsiteY73" fmla="*/ 338198 h 958999"/>
              <a:gd name="connsiteX74" fmla="*/ 12455 w 443895"/>
              <a:gd name="connsiteY74" fmla="*/ 338761 h 958999"/>
              <a:gd name="connsiteX75" fmla="*/ 10260 w 443895"/>
              <a:gd name="connsiteY75" fmla="*/ 344714 h 958999"/>
              <a:gd name="connsiteX76" fmla="*/ 9626 w 443895"/>
              <a:gd name="connsiteY76" fmla="*/ 350573 h 958999"/>
              <a:gd name="connsiteX77" fmla="*/ 4138 w 443895"/>
              <a:gd name="connsiteY77" fmla="*/ 365284 h 958999"/>
              <a:gd name="connsiteX78" fmla="*/ 4807 w 443895"/>
              <a:gd name="connsiteY78" fmla="*/ 387610 h 958999"/>
              <a:gd name="connsiteX79" fmla="*/ 6467 w 443895"/>
              <a:gd name="connsiteY79" fmla="*/ 389498 h 958999"/>
              <a:gd name="connsiteX80" fmla="*/ 11386 w 443895"/>
              <a:gd name="connsiteY80" fmla="*/ 395252 h 958999"/>
              <a:gd name="connsiteX81" fmla="*/ 387 w 443895"/>
              <a:gd name="connsiteY81" fmla="*/ 420196 h 958999"/>
              <a:gd name="connsiteX82" fmla="*/ 2381 w 443895"/>
              <a:gd name="connsiteY82" fmla="*/ 424489 h 958999"/>
              <a:gd name="connsiteX83" fmla="*/ 3574 w 443895"/>
              <a:gd name="connsiteY83" fmla="*/ 426236 h 958999"/>
              <a:gd name="connsiteX84" fmla="*/ 8192 w 443895"/>
              <a:gd name="connsiteY84" fmla="*/ 433910 h 958999"/>
              <a:gd name="connsiteX85" fmla="*/ 9951 w 443895"/>
              <a:gd name="connsiteY85" fmla="*/ 436841 h 958999"/>
              <a:gd name="connsiteX86" fmla="*/ 6200 w 443895"/>
              <a:gd name="connsiteY86" fmla="*/ 448612 h 958999"/>
              <a:gd name="connsiteX87" fmla="*/ 30627 w 443895"/>
              <a:gd name="connsiteY87" fmla="*/ 481716 h 958999"/>
              <a:gd name="connsiteX88" fmla="*/ 36955 w 443895"/>
              <a:gd name="connsiteY88" fmla="*/ 490401 h 958999"/>
              <a:gd name="connsiteX89" fmla="*/ 37666 w 443895"/>
              <a:gd name="connsiteY89" fmla="*/ 491399 h 958999"/>
              <a:gd name="connsiteX90" fmla="*/ 45201 w 443895"/>
              <a:gd name="connsiteY90" fmla="*/ 492325 h 958999"/>
              <a:gd name="connsiteX91" fmla="*/ 52428 w 443895"/>
              <a:gd name="connsiteY91" fmla="*/ 493237 h 958999"/>
              <a:gd name="connsiteX92" fmla="*/ 64077 w 443895"/>
              <a:gd name="connsiteY92" fmla="*/ 536283 h 958999"/>
              <a:gd name="connsiteX93" fmla="*/ 61238 w 443895"/>
              <a:gd name="connsiteY93" fmla="*/ 540099 h 958999"/>
              <a:gd name="connsiteX94" fmla="*/ 62648 w 443895"/>
              <a:gd name="connsiteY94" fmla="*/ 544038 h 958999"/>
              <a:gd name="connsiteX95" fmla="*/ 62966 w 443895"/>
              <a:gd name="connsiteY95" fmla="*/ 544678 h 958999"/>
              <a:gd name="connsiteX96" fmla="*/ 63997 w 443895"/>
              <a:gd name="connsiteY96" fmla="*/ 546910 h 958999"/>
              <a:gd name="connsiteX97" fmla="*/ 71119 w 443895"/>
              <a:gd name="connsiteY97" fmla="*/ 562275 h 958999"/>
              <a:gd name="connsiteX98" fmla="*/ 71590 w 443895"/>
              <a:gd name="connsiteY98" fmla="*/ 563986 h 958999"/>
              <a:gd name="connsiteX99" fmla="*/ 74133 w 443895"/>
              <a:gd name="connsiteY99" fmla="*/ 573230 h 958999"/>
              <a:gd name="connsiteX100" fmla="*/ 76618 w 443895"/>
              <a:gd name="connsiteY100" fmla="*/ 582346 h 958999"/>
              <a:gd name="connsiteX101" fmla="*/ 81210 w 443895"/>
              <a:gd name="connsiteY101" fmla="*/ 599227 h 958999"/>
              <a:gd name="connsiteX102" fmla="*/ 86679 w 443895"/>
              <a:gd name="connsiteY102" fmla="*/ 619620 h 958999"/>
              <a:gd name="connsiteX103" fmla="*/ 87679 w 443895"/>
              <a:gd name="connsiteY103" fmla="*/ 623350 h 958999"/>
              <a:gd name="connsiteX104" fmla="*/ 87768 w 443895"/>
              <a:gd name="connsiteY104" fmla="*/ 627098 h 958999"/>
              <a:gd name="connsiteX105" fmla="*/ 87820 w 443895"/>
              <a:gd name="connsiteY105" fmla="*/ 629458 h 958999"/>
              <a:gd name="connsiteX106" fmla="*/ 88100 w 443895"/>
              <a:gd name="connsiteY106" fmla="*/ 639958 h 958999"/>
              <a:gd name="connsiteX107" fmla="*/ 89337 w 443895"/>
              <a:gd name="connsiteY107" fmla="*/ 644351 h 958999"/>
              <a:gd name="connsiteX108" fmla="*/ 89633 w 443895"/>
              <a:gd name="connsiteY108" fmla="*/ 648830 h 958999"/>
              <a:gd name="connsiteX109" fmla="*/ 85055 w 443895"/>
              <a:gd name="connsiteY109" fmla="*/ 678257 h 958999"/>
              <a:gd name="connsiteX110" fmla="*/ 87493 w 443895"/>
              <a:gd name="connsiteY110" fmla="*/ 678639 h 958999"/>
              <a:gd name="connsiteX111" fmla="*/ 103227 w 443895"/>
              <a:gd name="connsiteY111" fmla="*/ 681293 h 958999"/>
              <a:gd name="connsiteX112" fmla="*/ 103236 w 443895"/>
              <a:gd name="connsiteY112" fmla="*/ 681321 h 958999"/>
              <a:gd name="connsiteX113" fmla="*/ 120821 w 443895"/>
              <a:gd name="connsiteY113" fmla="*/ 676610 h 958999"/>
              <a:gd name="connsiteX114" fmla="*/ 145073 w 443895"/>
              <a:gd name="connsiteY114" fmla="*/ 760324 h 958999"/>
              <a:gd name="connsiteX115" fmla="*/ 170463 w 443895"/>
              <a:gd name="connsiteY115" fmla="*/ 859761 h 958999"/>
              <a:gd name="connsiteX116" fmla="*/ 177439 w 443895"/>
              <a:gd name="connsiteY116" fmla="*/ 857324 h 958999"/>
              <a:gd name="connsiteX117" fmla="*/ 187247 w 443895"/>
              <a:gd name="connsiteY117" fmla="*/ 851280 h 958999"/>
              <a:gd name="connsiteX118" fmla="*/ 193234 w 443895"/>
              <a:gd name="connsiteY118" fmla="*/ 873157 h 958999"/>
              <a:gd name="connsiteX119" fmla="*/ 188843 w 443895"/>
              <a:gd name="connsiteY119" fmla="*/ 891104 h 958999"/>
              <a:gd name="connsiteX120" fmla="*/ 188839 w 443895"/>
              <a:gd name="connsiteY120" fmla="*/ 892420 h 958999"/>
              <a:gd name="connsiteX121" fmla="*/ 188213 w 443895"/>
              <a:gd name="connsiteY121" fmla="*/ 902362 h 958999"/>
              <a:gd name="connsiteX122" fmla="*/ 197258 w 443895"/>
              <a:gd name="connsiteY122" fmla="*/ 907481 h 958999"/>
              <a:gd name="connsiteX123" fmla="*/ 205047 w 443895"/>
              <a:gd name="connsiteY123" fmla="*/ 901586 h 958999"/>
              <a:gd name="connsiteX124" fmla="*/ 220733 w 443895"/>
              <a:gd name="connsiteY124" fmla="*/ 902820 h 958999"/>
              <a:gd name="connsiteX125" fmla="*/ 223205 w 443895"/>
              <a:gd name="connsiteY125" fmla="*/ 902004 h 958999"/>
              <a:gd name="connsiteX126" fmla="*/ 236769 w 443895"/>
              <a:gd name="connsiteY126" fmla="*/ 898056 h 958999"/>
              <a:gd name="connsiteX127" fmla="*/ 249502 w 443895"/>
              <a:gd name="connsiteY127" fmla="*/ 894430 h 958999"/>
              <a:gd name="connsiteX128" fmla="*/ 251108 w 443895"/>
              <a:gd name="connsiteY128" fmla="*/ 893867 h 958999"/>
              <a:gd name="connsiteX129" fmla="*/ 258965 w 443895"/>
              <a:gd name="connsiteY129" fmla="*/ 907463 h 958999"/>
              <a:gd name="connsiteX130" fmla="*/ 248640 w 443895"/>
              <a:gd name="connsiteY130" fmla="*/ 912373 h 958999"/>
              <a:gd name="connsiteX131" fmla="*/ 256569 w 443895"/>
              <a:gd name="connsiteY131" fmla="*/ 932248 h 958999"/>
              <a:gd name="connsiteX132" fmla="*/ 256692 w 443895"/>
              <a:gd name="connsiteY132" fmla="*/ 934263 h 958999"/>
              <a:gd name="connsiteX133" fmla="*/ 255612 w 443895"/>
              <a:gd name="connsiteY133" fmla="*/ 942390 h 958999"/>
              <a:gd name="connsiteX134" fmla="*/ 255077 w 443895"/>
              <a:gd name="connsiteY134" fmla="*/ 946479 h 958999"/>
              <a:gd name="connsiteX135" fmla="*/ 259890 w 443895"/>
              <a:gd name="connsiteY135" fmla="*/ 958931 h 958999"/>
              <a:gd name="connsiteX136" fmla="*/ 283456 w 443895"/>
              <a:gd name="connsiteY136" fmla="*/ 942263 h 958999"/>
              <a:gd name="connsiteX137" fmla="*/ 291408 w 443895"/>
              <a:gd name="connsiteY137" fmla="*/ 937898 h 958999"/>
              <a:gd name="connsiteX138" fmla="*/ 333018 w 443895"/>
              <a:gd name="connsiteY138" fmla="*/ 915599 h 958999"/>
              <a:gd name="connsiteX139" fmla="*/ 356348 w 443895"/>
              <a:gd name="connsiteY139" fmla="*/ 903133 h 958999"/>
              <a:gd name="connsiteX140" fmla="*/ 365607 w 443895"/>
              <a:gd name="connsiteY140" fmla="*/ 894530 h 958999"/>
              <a:gd name="connsiteX141" fmla="*/ 366382 w 443895"/>
              <a:gd name="connsiteY141" fmla="*/ 893672 h 958999"/>
              <a:gd name="connsiteX142" fmla="*/ 373523 w 443895"/>
              <a:gd name="connsiteY142" fmla="*/ 885372 h 958999"/>
              <a:gd name="connsiteX143" fmla="*/ 379111 w 443895"/>
              <a:gd name="connsiteY143" fmla="*/ 881416 h 958999"/>
              <a:gd name="connsiteX144" fmla="*/ 378789 w 443895"/>
              <a:gd name="connsiteY144" fmla="*/ 874913 h 958999"/>
              <a:gd name="connsiteX145" fmla="*/ 379932 w 443895"/>
              <a:gd name="connsiteY145" fmla="*/ 856412 h 958999"/>
              <a:gd name="connsiteX146" fmla="*/ 394856 w 443895"/>
              <a:gd name="connsiteY146" fmla="*/ 835112 h 958999"/>
              <a:gd name="connsiteX147" fmla="*/ 396000 w 443895"/>
              <a:gd name="connsiteY147" fmla="*/ 827057 h 958999"/>
              <a:gd name="connsiteX148" fmla="*/ 393037 w 443895"/>
              <a:gd name="connsiteY148" fmla="*/ 815771 h 958999"/>
              <a:gd name="connsiteX149" fmla="*/ 400037 w 443895"/>
              <a:gd name="connsiteY149" fmla="*/ 800806 h 958999"/>
              <a:gd name="connsiteX150" fmla="*/ 406093 w 443895"/>
              <a:gd name="connsiteY150" fmla="*/ 792806 h 958999"/>
              <a:gd name="connsiteX151" fmla="*/ 411808 w 443895"/>
              <a:gd name="connsiteY151" fmla="*/ 785268 h 958999"/>
              <a:gd name="connsiteX152" fmla="*/ 413863 w 443895"/>
              <a:gd name="connsiteY152" fmla="*/ 782555 h 958999"/>
              <a:gd name="connsiteX153" fmla="*/ 411908 w 443895"/>
              <a:gd name="connsiteY153" fmla="*/ 775957 h 958999"/>
              <a:gd name="connsiteX154" fmla="*/ 411795 w 443895"/>
              <a:gd name="connsiteY154" fmla="*/ 761490 h 958999"/>
              <a:gd name="connsiteX155" fmla="*/ 411781 w 443895"/>
              <a:gd name="connsiteY155" fmla="*/ 756380 h 958999"/>
              <a:gd name="connsiteX156" fmla="*/ 411736 w 443895"/>
              <a:gd name="connsiteY156" fmla="*/ 751947 h 958999"/>
              <a:gd name="connsiteX157" fmla="*/ 411654 w 443895"/>
              <a:gd name="connsiteY157" fmla="*/ 743838 h 958999"/>
              <a:gd name="connsiteX158" fmla="*/ 411586 w 443895"/>
              <a:gd name="connsiteY158" fmla="*/ 737880 h 958999"/>
              <a:gd name="connsiteX159" fmla="*/ 414330 w 443895"/>
              <a:gd name="connsiteY159" fmla="*/ 734436 h 958999"/>
              <a:gd name="connsiteX160" fmla="*/ 414834 w 443895"/>
              <a:gd name="connsiteY160" fmla="*/ 733832 h 958999"/>
              <a:gd name="connsiteX161" fmla="*/ 419007 w 443895"/>
              <a:gd name="connsiteY161" fmla="*/ 728650 h 958999"/>
              <a:gd name="connsiteX162" fmla="*/ 420191 w 443895"/>
              <a:gd name="connsiteY162" fmla="*/ 726590 h 958999"/>
              <a:gd name="connsiteX163" fmla="*/ 426134 w 443895"/>
              <a:gd name="connsiteY163" fmla="*/ 720078 h 958999"/>
              <a:gd name="connsiteX164" fmla="*/ 433950 w 443895"/>
              <a:gd name="connsiteY164" fmla="*/ 708062 h 958999"/>
              <a:gd name="connsiteX165" fmla="*/ 439008 w 443895"/>
              <a:gd name="connsiteY165" fmla="*/ 694893 h 958999"/>
              <a:gd name="connsiteX166" fmla="*/ 439611 w 443895"/>
              <a:gd name="connsiteY166" fmla="*/ 693323 h 958999"/>
              <a:gd name="connsiteX167" fmla="*/ 443557 w 443895"/>
              <a:gd name="connsiteY167" fmla="*/ 678330 h 958999"/>
              <a:gd name="connsiteX168" fmla="*/ 444283 w 443895"/>
              <a:gd name="connsiteY168" fmla="*/ 672753 h 958999"/>
              <a:gd name="connsiteX169" fmla="*/ 441843 w 443895"/>
              <a:gd name="connsiteY169" fmla="*/ 665892 h 958999"/>
              <a:gd name="connsiteX170" fmla="*/ 441834 w 443895"/>
              <a:gd name="connsiteY170" fmla="*/ 665887 h 958999"/>
              <a:gd name="connsiteX171" fmla="*/ 441661 w 443895"/>
              <a:gd name="connsiteY171" fmla="*/ 665425 h 958999"/>
              <a:gd name="connsiteX172" fmla="*/ 440269 w 443895"/>
              <a:gd name="connsiteY172" fmla="*/ 661490 h 958999"/>
              <a:gd name="connsiteX173" fmla="*/ 438867 w 443895"/>
              <a:gd name="connsiteY173" fmla="*/ 657456 h 958999"/>
              <a:gd name="connsiteX174" fmla="*/ 435805 w 443895"/>
              <a:gd name="connsiteY174" fmla="*/ 649016 h 958999"/>
              <a:gd name="connsiteX175" fmla="*/ 434499 w 443895"/>
              <a:gd name="connsiteY175" fmla="*/ 645386 h 958999"/>
              <a:gd name="connsiteX176" fmla="*/ 430792 w 443895"/>
              <a:gd name="connsiteY176" fmla="*/ 634527 h 958999"/>
              <a:gd name="connsiteX177" fmla="*/ 428905 w 443895"/>
              <a:gd name="connsiteY177" fmla="*/ 629726 h 958999"/>
              <a:gd name="connsiteX178" fmla="*/ 426079 w 443895"/>
              <a:gd name="connsiteY178" fmla="*/ 621158 h 958999"/>
              <a:gd name="connsiteX179" fmla="*/ 421112 w 443895"/>
              <a:gd name="connsiteY179" fmla="*/ 607835 h 958999"/>
              <a:gd name="connsiteX180" fmla="*/ 417592 w 443895"/>
              <a:gd name="connsiteY180" fmla="*/ 598092 h 958999"/>
              <a:gd name="connsiteX181" fmla="*/ 414879 w 443895"/>
              <a:gd name="connsiteY181" fmla="*/ 589675 h 958999"/>
              <a:gd name="connsiteX182" fmla="*/ 412262 w 443895"/>
              <a:gd name="connsiteY182" fmla="*/ 583177 h 958999"/>
              <a:gd name="connsiteX183" fmla="*/ 411681 w 443895"/>
              <a:gd name="connsiteY183" fmla="*/ 581507 h 958999"/>
              <a:gd name="connsiteX184" fmla="*/ 410139 w 443895"/>
              <a:gd name="connsiteY184" fmla="*/ 577205 h 958999"/>
              <a:gd name="connsiteX185" fmla="*/ 409336 w 443895"/>
              <a:gd name="connsiteY185" fmla="*/ 574963 h 958999"/>
              <a:gd name="connsiteX186" fmla="*/ 406410 w 443895"/>
              <a:gd name="connsiteY186" fmla="*/ 566754 h 958999"/>
              <a:gd name="connsiteX187" fmla="*/ 398227 w 443895"/>
              <a:gd name="connsiteY187" fmla="*/ 543793 h 958999"/>
              <a:gd name="connsiteX188" fmla="*/ 395033 w 443895"/>
              <a:gd name="connsiteY188" fmla="*/ 534908 h 958999"/>
              <a:gd name="connsiteX189" fmla="*/ 394035 w 443895"/>
              <a:gd name="connsiteY189" fmla="*/ 532085 h 958999"/>
              <a:gd name="connsiteX190" fmla="*/ 393264 w 443895"/>
              <a:gd name="connsiteY190" fmla="*/ 529934 h 958999"/>
              <a:gd name="connsiteX191" fmla="*/ 391867 w 443895"/>
              <a:gd name="connsiteY191" fmla="*/ 525991 h 958999"/>
              <a:gd name="connsiteX192" fmla="*/ 390107 w 443895"/>
              <a:gd name="connsiteY192" fmla="*/ 521049 h 958999"/>
              <a:gd name="connsiteX193" fmla="*/ 389544 w 443895"/>
              <a:gd name="connsiteY193" fmla="*/ 519643 h 958999"/>
              <a:gd name="connsiteX194" fmla="*/ 386972 w 443895"/>
              <a:gd name="connsiteY194" fmla="*/ 512246 h 958999"/>
              <a:gd name="connsiteX195" fmla="*/ 386256 w 443895"/>
              <a:gd name="connsiteY195" fmla="*/ 510236 h 958999"/>
              <a:gd name="connsiteX196" fmla="*/ 386147 w 443895"/>
              <a:gd name="connsiteY196" fmla="*/ 509968 h 958999"/>
              <a:gd name="connsiteX197" fmla="*/ 383443 w 443895"/>
              <a:gd name="connsiteY197" fmla="*/ 502331 h 958999"/>
              <a:gd name="connsiteX198" fmla="*/ 382940 w 443895"/>
              <a:gd name="connsiteY198" fmla="*/ 500960 h 958999"/>
              <a:gd name="connsiteX199" fmla="*/ 379955 w 443895"/>
              <a:gd name="connsiteY199" fmla="*/ 492606 h 958999"/>
              <a:gd name="connsiteX200" fmla="*/ 379569 w 443895"/>
              <a:gd name="connsiteY200" fmla="*/ 491563 h 958999"/>
              <a:gd name="connsiteX201" fmla="*/ 377773 w 443895"/>
              <a:gd name="connsiteY201" fmla="*/ 486507 h 958999"/>
              <a:gd name="connsiteX202" fmla="*/ 375305 w 443895"/>
              <a:gd name="connsiteY202" fmla="*/ 485092 h 958999"/>
              <a:gd name="connsiteX203" fmla="*/ 370755 w 443895"/>
              <a:gd name="connsiteY203" fmla="*/ 482482 h 958999"/>
              <a:gd name="connsiteX204" fmla="*/ 366255 w 443895"/>
              <a:gd name="connsiteY204" fmla="*/ 479864 h 958999"/>
              <a:gd name="connsiteX205" fmla="*/ 365548 w 443895"/>
              <a:gd name="connsiteY205" fmla="*/ 479524 h 958999"/>
              <a:gd name="connsiteX206" fmla="*/ 360662 w 443895"/>
              <a:gd name="connsiteY206" fmla="*/ 476656 h 958999"/>
              <a:gd name="connsiteX207" fmla="*/ 355001 w 443895"/>
              <a:gd name="connsiteY207" fmla="*/ 473398 h 958999"/>
              <a:gd name="connsiteX208" fmla="*/ 333014 w 443895"/>
              <a:gd name="connsiteY208" fmla="*/ 347169 h 958999"/>
              <a:gd name="connsiteX209" fmla="*/ 323864 w 443895"/>
              <a:gd name="connsiteY209" fmla="*/ 297970 h 958999"/>
              <a:gd name="connsiteX210" fmla="*/ 323869 w 443895"/>
              <a:gd name="connsiteY210" fmla="*/ 296618 h 95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443895" h="958999">
                <a:moveTo>
                  <a:pt x="323869" y="296618"/>
                </a:moveTo>
                <a:lnTo>
                  <a:pt x="324109" y="274723"/>
                </a:lnTo>
                <a:lnTo>
                  <a:pt x="323592" y="247791"/>
                </a:lnTo>
                <a:lnTo>
                  <a:pt x="323678" y="241965"/>
                </a:lnTo>
                <a:lnTo>
                  <a:pt x="324676" y="214883"/>
                </a:lnTo>
                <a:lnTo>
                  <a:pt x="324794" y="200766"/>
                </a:lnTo>
                <a:lnTo>
                  <a:pt x="324817" y="196732"/>
                </a:lnTo>
                <a:lnTo>
                  <a:pt x="324822" y="194177"/>
                </a:lnTo>
                <a:lnTo>
                  <a:pt x="324903" y="185918"/>
                </a:lnTo>
                <a:lnTo>
                  <a:pt x="324899" y="185319"/>
                </a:lnTo>
                <a:lnTo>
                  <a:pt x="325030" y="184257"/>
                </a:lnTo>
                <a:lnTo>
                  <a:pt x="324944" y="179057"/>
                </a:lnTo>
                <a:lnTo>
                  <a:pt x="324640" y="174632"/>
                </a:lnTo>
                <a:lnTo>
                  <a:pt x="324255" y="169123"/>
                </a:lnTo>
                <a:lnTo>
                  <a:pt x="324763" y="168588"/>
                </a:lnTo>
                <a:lnTo>
                  <a:pt x="326781" y="166469"/>
                </a:lnTo>
                <a:lnTo>
                  <a:pt x="330492" y="162439"/>
                </a:lnTo>
                <a:lnTo>
                  <a:pt x="333858" y="159072"/>
                </a:lnTo>
                <a:lnTo>
                  <a:pt x="335586" y="157321"/>
                </a:lnTo>
                <a:lnTo>
                  <a:pt x="340408" y="152270"/>
                </a:lnTo>
                <a:lnTo>
                  <a:pt x="340952" y="151716"/>
                </a:lnTo>
                <a:lnTo>
                  <a:pt x="341234" y="151426"/>
                </a:lnTo>
                <a:lnTo>
                  <a:pt x="344119" y="148404"/>
                </a:lnTo>
                <a:lnTo>
                  <a:pt x="352656" y="139501"/>
                </a:lnTo>
                <a:lnTo>
                  <a:pt x="354992" y="136914"/>
                </a:lnTo>
                <a:lnTo>
                  <a:pt x="358149" y="133760"/>
                </a:lnTo>
                <a:lnTo>
                  <a:pt x="362209" y="129354"/>
                </a:lnTo>
                <a:lnTo>
                  <a:pt x="366441" y="124898"/>
                </a:lnTo>
                <a:lnTo>
                  <a:pt x="368778" y="122438"/>
                </a:lnTo>
                <a:lnTo>
                  <a:pt x="372212" y="118831"/>
                </a:lnTo>
                <a:lnTo>
                  <a:pt x="314434" y="74288"/>
                </a:lnTo>
                <a:lnTo>
                  <a:pt x="309403" y="70426"/>
                </a:lnTo>
                <a:lnTo>
                  <a:pt x="294823" y="59304"/>
                </a:lnTo>
                <a:lnTo>
                  <a:pt x="276833" y="78558"/>
                </a:lnTo>
                <a:lnTo>
                  <a:pt x="233634" y="77183"/>
                </a:lnTo>
                <a:lnTo>
                  <a:pt x="225718" y="65221"/>
                </a:lnTo>
                <a:lnTo>
                  <a:pt x="207084" y="36338"/>
                </a:lnTo>
                <a:lnTo>
                  <a:pt x="178537" y="-69"/>
                </a:lnTo>
                <a:lnTo>
                  <a:pt x="161086" y="14089"/>
                </a:lnTo>
                <a:lnTo>
                  <a:pt x="160283" y="14751"/>
                </a:lnTo>
                <a:lnTo>
                  <a:pt x="151388" y="22112"/>
                </a:lnTo>
                <a:lnTo>
                  <a:pt x="142197" y="28823"/>
                </a:lnTo>
                <a:lnTo>
                  <a:pt x="133577" y="35072"/>
                </a:lnTo>
                <a:lnTo>
                  <a:pt x="118818" y="45613"/>
                </a:lnTo>
                <a:lnTo>
                  <a:pt x="88600" y="67740"/>
                </a:lnTo>
                <a:lnTo>
                  <a:pt x="63889" y="85659"/>
                </a:lnTo>
                <a:lnTo>
                  <a:pt x="24490" y="105372"/>
                </a:lnTo>
                <a:lnTo>
                  <a:pt x="17386" y="117637"/>
                </a:lnTo>
                <a:lnTo>
                  <a:pt x="17073" y="118400"/>
                </a:lnTo>
                <a:lnTo>
                  <a:pt x="26825" y="128941"/>
                </a:lnTo>
                <a:lnTo>
                  <a:pt x="31375" y="136896"/>
                </a:lnTo>
                <a:lnTo>
                  <a:pt x="32669" y="143898"/>
                </a:lnTo>
                <a:lnTo>
                  <a:pt x="30586" y="154748"/>
                </a:lnTo>
                <a:lnTo>
                  <a:pt x="30738" y="155324"/>
                </a:lnTo>
                <a:lnTo>
                  <a:pt x="34148" y="161954"/>
                </a:lnTo>
                <a:lnTo>
                  <a:pt x="34720" y="173915"/>
                </a:lnTo>
                <a:lnTo>
                  <a:pt x="30046" y="185319"/>
                </a:lnTo>
                <a:lnTo>
                  <a:pt x="24672" y="193324"/>
                </a:lnTo>
                <a:lnTo>
                  <a:pt x="22357" y="202132"/>
                </a:lnTo>
                <a:lnTo>
                  <a:pt x="19599" y="209687"/>
                </a:lnTo>
                <a:lnTo>
                  <a:pt x="16988" y="216848"/>
                </a:lnTo>
                <a:lnTo>
                  <a:pt x="27216" y="221907"/>
                </a:lnTo>
                <a:lnTo>
                  <a:pt x="31219" y="222325"/>
                </a:lnTo>
                <a:lnTo>
                  <a:pt x="36053" y="222824"/>
                </a:lnTo>
                <a:lnTo>
                  <a:pt x="37385" y="231092"/>
                </a:lnTo>
                <a:lnTo>
                  <a:pt x="41507" y="250491"/>
                </a:lnTo>
                <a:lnTo>
                  <a:pt x="35601" y="259467"/>
                </a:lnTo>
                <a:lnTo>
                  <a:pt x="33894" y="262085"/>
                </a:lnTo>
                <a:lnTo>
                  <a:pt x="30037" y="267921"/>
                </a:lnTo>
                <a:lnTo>
                  <a:pt x="13034" y="306043"/>
                </a:lnTo>
                <a:lnTo>
                  <a:pt x="14150" y="315005"/>
                </a:lnTo>
                <a:lnTo>
                  <a:pt x="16190" y="329953"/>
                </a:lnTo>
                <a:lnTo>
                  <a:pt x="13980" y="334618"/>
                </a:lnTo>
                <a:lnTo>
                  <a:pt x="12660" y="338198"/>
                </a:lnTo>
                <a:lnTo>
                  <a:pt x="12455" y="338761"/>
                </a:lnTo>
                <a:lnTo>
                  <a:pt x="10260" y="344714"/>
                </a:lnTo>
                <a:lnTo>
                  <a:pt x="9626" y="350573"/>
                </a:lnTo>
                <a:lnTo>
                  <a:pt x="4138" y="365284"/>
                </a:lnTo>
                <a:lnTo>
                  <a:pt x="4807" y="387610"/>
                </a:lnTo>
                <a:lnTo>
                  <a:pt x="6467" y="389498"/>
                </a:lnTo>
                <a:lnTo>
                  <a:pt x="11386" y="395252"/>
                </a:lnTo>
                <a:lnTo>
                  <a:pt x="387" y="420196"/>
                </a:lnTo>
                <a:lnTo>
                  <a:pt x="2381" y="424489"/>
                </a:lnTo>
                <a:lnTo>
                  <a:pt x="3574" y="426236"/>
                </a:lnTo>
                <a:lnTo>
                  <a:pt x="8192" y="433910"/>
                </a:lnTo>
                <a:lnTo>
                  <a:pt x="9951" y="436841"/>
                </a:lnTo>
                <a:lnTo>
                  <a:pt x="6200" y="448612"/>
                </a:lnTo>
                <a:lnTo>
                  <a:pt x="30627" y="481716"/>
                </a:lnTo>
                <a:lnTo>
                  <a:pt x="36955" y="490401"/>
                </a:lnTo>
                <a:lnTo>
                  <a:pt x="37666" y="491399"/>
                </a:lnTo>
                <a:lnTo>
                  <a:pt x="45201" y="492325"/>
                </a:lnTo>
                <a:lnTo>
                  <a:pt x="52428" y="493237"/>
                </a:lnTo>
                <a:lnTo>
                  <a:pt x="64077" y="536283"/>
                </a:lnTo>
                <a:lnTo>
                  <a:pt x="61238" y="540099"/>
                </a:lnTo>
                <a:lnTo>
                  <a:pt x="62648" y="544038"/>
                </a:lnTo>
                <a:lnTo>
                  <a:pt x="62966" y="544678"/>
                </a:lnTo>
                <a:lnTo>
                  <a:pt x="63997" y="546910"/>
                </a:lnTo>
                <a:lnTo>
                  <a:pt x="71119" y="562275"/>
                </a:lnTo>
                <a:lnTo>
                  <a:pt x="71590" y="563986"/>
                </a:lnTo>
                <a:lnTo>
                  <a:pt x="74133" y="573230"/>
                </a:lnTo>
                <a:lnTo>
                  <a:pt x="76618" y="582346"/>
                </a:lnTo>
                <a:lnTo>
                  <a:pt x="81210" y="599227"/>
                </a:lnTo>
                <a:lnTo>
                  <a:pt x="86679" y="619620"/>
                </a:lnTo>
                <a:lnTo>
                  <a:pt x="87679" y="623350"/>
                </a:lnTo>
                <a:lnTo>
                  <a:pt x="87768" y="627098"/>
                </a:lnTo>
                <a:lnTo>
                  <a:pt x="87820" y="629458"/>
                </a:lnTo>
                <a:lnTo>
                  <a:pt x="88100" y="639958"/>
                </a:lnTo>
                <a:lnTo>
                  <a:pt x="89337" y="644351"/>
                </a:lnTo>
                <a:lnTo>
                  <a:pt x="89633" y="648830"/>
                </a:lnTo>
                <a:lnTo>
                  <a:pt x="85055" y="678257"/>
                </a:lnTo>
                <a:lnTo>
                  <a:pt x="87493" y="678639"/>
                </a:lnTo>
                <a:lnTo>
                  <a:pt x="103227" y="681293"/>
                </a:lnTo>
                <a:lnTo>
                  <a:pt x="103236" y="681321"/>
                </a:lnTo>
                <a:lnTo>
                  <a:pt x="120821" y="676610"/>
                </a:lnTo>
                <a:lnTo>
                  <a:pt x="145073" y="760324"/>
                </a:lnTo>
                <a:lnTo>
                  <a:pt x="170463" y="859761"/>
                </a:lnTo>
                <a:lnTo>
                  <a:pt x="177439" y="857324"/>
                </a:lnTo>
                <a:lnTo>
                  <a:pt x="187247" y="851280"/>
                </a:lnTo>
                <a:lnTo>
                  <a:pt x="193234" y="873157"/>
                </a:lnTo>
                <a:lnTo>
                  <a:pt x="188843" y="891104"/>
                </a:lnTo>
                <a:lnTo>
                  <a:pt x="188839" y="892420"/>
                </a:lnTo>
                <a:lnTo>
                  <a:pt x="188213" y="902362"/>
                </a:lnTo>
                <a:lnTo>
                  <a:pt x="197258" y="907481"/>
                </a:lnTo>
                <a:lnTo>
                  <a:pt x="205047" y="901586"/>
                </a:lnTo>
                <a:lnTo>
                  <a:pt x="220733" y="902820"/>
                </a:lnTo>
                <a:lnTo>
                  <a:pt x="223205" y="902004"/>
                </a:lnTo>
                <a:lnTo>
                  <a:pt x="236769" y="898056"/>
                </a:lnTo>
                <a:lnTo>
                  <a:pt x="249502" y="894430"/>
                </a:lnTo>
                <a:lnTo>
                  <a:pt x="251108" y="893867"/>
                </a:lnTo>
                <a:lnTo>
                  <a:pt x="258965" y="907463"/>
                </a:lnTo>
                <a:lnTo>
                  <a:pt x="248640" y="912373"/>
                </a:lnTo>
                <a:lnTo>
                  <a:pt x="256569" y="932248"/>
                </a:lnTo>
                <a:lnTo>
                  <a:pt x="256692" y="934263"/>
                </a:lnTo>
                <a:lnTo>
                  <a:pt x="255612" y="942390"/>
                </a:lnTo>
                <a:lnTo>
                  <a:pt x="255077" y="946479"/>
                </a:lnTo>
                <a:lnTo>
                  <a:pt x="259890" y="958931"/>
                </a:lnTo>
                <a:lnTo>
                  <a:pt x="283456" y="942263"/>
                </a:lnTo>
                <a:lnTo>
                  <a:pt x="291408" y="937898"/>
                </a:lnTo>
                <a:lnTo>
                  <a:pt x="333018" y="915599"/>
                </a:lnTo>
                <a:lnTo>
                  <a:pt x="356348" y="903133"/>
                </a:lnTo>
                <a:lnTo>
                  <a:pt x="365607" y="894530"/>
                </a:lnTo>
                <a:lnTo>
                  <a:pt x="366382" y="893672"/>
                </a:lnTo>
                <a:lnTo>
                  <a:pt x="373523" y="885372"/>
                </a:lnTo>
                <a:lnTo>
                  <a:pt x="379111" y="881416"/>
                </a:lnTo>
                <a:lnTo>
                  <a:pt x="378789" y="874913"/>
                </a:lnTo>
                <a:lnTo>
                  <a:pt x="379932" y="856412"/>
                </a:lnTo>
                <a:lnTo>
                  <a:pt x="394856" y="835112"/>
                </a:lnTo>
                <a:lnTo>
                  <a:pt x="396000" y="827057"/>
                </a:lnTo>
                <a:lnTo>
                  <a:pt x="393037" y="815771"/>
                </a:lnTo>
                <a:lnTo>
                  <a:pt x="400037" y="800806"/>
                </a:lnTo>
                <a:lnTo>
                  <a:pt x="406093" y="792806"/>
                </a:lnTo>
                <a:lnTo>
                  <a:pt x="411808" y="785268"/>
                </a:lnTo>
                <a:lnTo>
                  <a:pt x="413863" y="782555"/>
                </a:lnTo>
                <a:lnTo>
                  <a:pt x="411908" y="775957"/>
                </a:lnTo>
                <a:lnTo>
                  <a:pt x="411795" y="761490"/>
                </a:lnTo>
                <a:lnTo>
                  <a:pt x="411781" y="756380"/>
                </a:lnTo>
                <a:lnTo>
                  <a:pt x="411736" y="751947"/>
                </a:lnTo>
                <a:lnTo>
                  <a:pt x="411654" y="743838"/>
                </a:lnTo>
                <a:lnTo>
                  <a:pt x="411586" y="737880"/>
                </a:lnTo>
                <a:lnTo>
                  <a:pt x="414330" y="734436"/>
                </a:lnTo>
                <a:lnTo>
                  <a:pt x="414834" y="733832"/>
                </a:lnTo>
                <a:lnTo>
                  <a:pt x="419007" y="728650"/>
                </a:lnTo>
                <a:lnTo>
                  <a:pt x="420191" y="726590"/>
                </a:lnTo>
                <a:lnTo>
                  <a:pt x="426134" y="720078"/>
                </a:lnTo>
                <a:lnTo>
                  <a:pt x="433950" y="708062"/>
                </a:lnTo>
                <a:lnTo>
                  <a:pt x="439008" y="694893"/>
                </a:lnTo>
                <a:lnTo>
                  <a:pt x="439611" y="693323"/>
                </a:lnTo>
                <a:lnTo>
                  <a:pt x="443557" y="678330"/>
                </a:lnTo>
                <a:lnTo>
                  <a:pt x="444283" y="672753"/>
                </a:lnTo>
                <a:lnTo>
                  <a:pt x="441843" y="665892"/>
                </a:lnTo>
                <a:lnTo>
                  <a:pt x="441834" y="665887"/>
                </a:lnTo>
                <a:lnTo>
                  <a:pt x="441661" y="665425"/>
                </a:lnTo>
                <a:lnTo>
                  <a:pt x="440269" y="661490"/>
                </a:lnTo>
                <a:lnTo>
                  <a:pt x="438867" y="657456"/>
                </a:lnTo>
                <a:lnTo>
                  <a:pt x="435805" y="649016"/>
                </a:lnTo>
                <a:lnTo>
                  <a:pt x="434499" y="645386"/>
                </a:lnTo>
                <a:lnTo>
                  <a:pt x="430792" y="634527"/>
                </a:lnTo>
                <a:lnTo>
                  <a:pt x="428905" y="629726"/>
                </a:lnTo>
                <a:lnTo>
                  <a:pt x="426079" y="621158"/>
                </a:lnTo>
                <a:lnTo>
                  <a:pt x="421112" y="607835"/>
                </a:lnTo>
                <a:lnTo>
                  <a:pt x="417592" y="598092"/>
                </a:lnTo>
                <a:lnTo>
                  <a:pt x="414879" y="589675"/>
                </a:lnTo>
                <a:lnTo>
                  <a:pt x="412262" y="583177"/>
                </a:lnTo>
                <a:lnTo>
                  <a:pt x="411681" y="581507"/>
                </a:lnTo>
                <a:lnTo>
                  <a:pt x="410139" y="577205"/>
                </a:lnTo>
                <a:lnTo>
                  <a:pt x="409336" y="574963"/>
                </a:lnTo>
                <a:lnTo>
                  <a:pt x="406410" y="566754"/>
                </a:lnTo>
                <a:lnTo>
                  <a:pt x="398227" y="543793"/>
                </a:lnTo>
                <a:lnTo>
                  <a:pt x="395033" y="534908"/>
                </a:lnTo>
                <a:lnTo>
                  <a:pt x="394035" y="532085"/>
                </a:lnTo>
                <a:lnTo>
                  <a:pt x="393264" y="529934"/>
                </a:lnTo>
                <a:lnTo>
                  <a:pt x="391867" y="525991"/>
                </a:lnTo>
                <a:lnTo>
                  <a:pt x="390107" y="521049"/>
                </a:lnTo>
                <a:lnTo>
                  <a:pt x="389544" y="519643"/>
                </a:lnTo>
                <a:lnTo>
                  <a:pt x="386972" y="512246"/>
                </a:lnTo>
                <a:lnTo>
                  <a:pt x="386256" y="510236"/>
                </a:lnTo>
                <a:lnTo>
                  <a:pt x="386147" y="509968"/>
                </a:lnTo>
                <a:lnTo>
                  <a:pt x="383443" y="502331"/>
                </a:lnTo>
                <a:lnTo>
                  <a:pt x="382940" y="500960"/>
                </a:lnTo>
                <a:lnTo>
                  <a:pt x="379955" y="492606"/>
                </a:lnTo>
                <a:lnTo>
                  <a:pt x="379569" y="491563"/>
                </a:lnTo>
                <a:lnTo>
                  <a:pt x="377773" y="486507"/>
                </a:lnTo>
                <a:lnTo>
                  <a:pt x="375305" y="485092"/>
                </a:lnTo>
                <a:lnTo>
                  <a:pt x="370755" y="482482"/>
                </a:lnTo>
                <a:lnTo>
                  <a:pt x="366255" y="479864"/>
                </a:lnTo>
                <a:lnTo>
                  <a:pt x="365548" y="479524"/>
                </a:lnTo>
                <a:lnTo>
                  <a:pt x="360662" y="476656"/>
                </a:lnTo>
                <a:lnTo>
                  <a:pt x="355001" y="473398"/>
                </a:lnTo>
                <a:lnTo>
                  <a:pt x="333014" y="347169"/>
                </a:lnTo>
                <a:lnTo>
                  <a:pt x="323864" y="297970"/>
                </a:lnTo>
                <a:lnTo>
                  <a:pt x="323869" y="29661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7354F12A-54BC-4E85-964A-EFC5C0067038}"/>
              </a:ext>
            </a:extLst>
          </p:cNvPr>
          <p:cNvSpPr>
            <a:spLocks/>
          </p:cNvSpPr>
          <p:nvPr/>
        </p:nvSpPr>
        <p:spPr>
          <a:xfrm flipV="1">
            <a:off x="5057139" y="2604963"/>
            <a:ext cx="805172" cy="816921"/>
          </a:xfrm>
          <a:custGeom>
            <a:avLst/>
            <a:gdLst>
              <a:gd name="connsiteX0" fmla="*/ 344344 w 548320"/>
              <a:gd name="connsiteY0" fmla="*/ 549181 h 556321"/>
              <a:gd name="connsiteX1" fmla="*/ 346716 w 548320"/>
              <a:gd name="connsiteY1" fmla="*/ 549113 h 556321"/>
              <a:gd name="connsiteX2" fmla="*/ 350494 w 548320"/>
              <a:gd name="connsiteY2" fmla="*/ 550329 h 556321"/>
              <a:gd name="connsiteX3" fmla="*/ 352440 w 548320"/>
              <a:gd name="connsiteY3" fmla="*/ 550950 h 556321"/>
              <a:gd name="connsiteX4" fmla="*/ 358792 w 548320"/>
              <a:gd name="connsiteY4" fmla="*/ 552974 h 556321"/>
              <a:gd name="connsiteX5" fmla="*/ 364000 w 548320"/>
              <a:gd name="connsiteY5" fmla="*/ 554640 h 556321"/>
              <a:gd name="connsiteX6" fmla="*/ 367015 w 548320"/>
              <a:gd name="connsiteY6" fmla="*/ 554799 h 556321"/>
              <a:gd name="connsiteX7" fmla="*/ 368246 w 548320"/>
              <a:gd name="connsiteY7" fmla="*/ 554322 h 556321"/>
              <a:gd name="connsiteX8" fmla="*/ 369929 w 548320"/>
              <a:gd name="connsiteY8" fmla="*/ 554930 h 556321"/>
              <a:gd name="connsiteX9" fmla="*/ 370387 w 548320"/>
              <a:gd name="connsiteY9" fmla="*/ 554349 h 556321"/>
              <a:gd name="connsiteX10" fmla="*/ 372040 w 548320"/>
              <a:gd name="connsiteY10" fmla="*/ 552226 h 556321"/>
              <a:gd name="connsiteX11" fmla="*/ 373221 w 548320"/>
              <a:gd name="connsiteY11" fmla="*/ 550687 h 556321"/>
              <a:gd name="connsiteX12" fmla="*/ 375560 w 548320"/>
              <a:gd name="connsiteY12" fmla="*/ 547679 h 556321"/>
              <a:gd name="connsiteX13" fmla="*/ 380865 w 548320"/>
              <a:gd name="connsiteY13" fmla="*/ 540867 h 556321"/>
              <a:gd name="connsiteX14" fmla="*/ 380640 w 548320"/>
              <a:gd name="connsiteY14" fmla="*/ 528942 h 556321"/>
              <a:gd name="connsiteX15" fmla="*/ 380499 w 548320"/>
              <a:gd name="connsiteY15" fmla="*/ 521486 h 556321"/>
              <a:gd name="connsiteX16" fmla="*/ 384712 w 548320"/>
              <a:gd name="connsiteY16" fmla="*/ 515447 h 556321"/>
              <a:gd name="connsiteX17" fmla="*/ 385102 w 548320"/>
              <a:gd name="connsiteY17" fmla="*/ 515465 h 556321"/>
              <a:gd name="connsiteX18" fmla="*/ 386357 w 548320"/>
              <a:gd name="connsiteY18" fmla="*/ 515469 h 556321"/>
              <a:gd name="connsiteX19" fmla="*/ 395517 w 548320"/>
              <a:gd name="connsiteY19" fmla="*/ 515673 h 556321"/>
              <a:gd name="connsiteX20" fmla="*/ 408382 w 548320"/>
              <a:gd name="connsiteY20" fmla="*/ 515905 h 556321"/>
              <a:gd name="connsiteX21" fmla="*/ 422067 w 548320"/>
              <a:gd name="connsiteY21" fmla="*/ 516177 h 556321"/>
              <a:gd name="connsiteX22" fmla="*/ 427646 w 548320"/>
              <a:gd name="connsiteY22" fmla="*/ 516291 h 556321"/>
              <a:gd name="connsiteX23" fmla="*/ 444974 w 548320"/>
              <a:gd name="connsiteY23" fmla="*/ 516626 h 556321"/>
              <a:gd name="connsiteX24" fmla="*/ 452166 w 548320"/>
              <a:gd name="connsiteY24" fmla="*/ 516776 h 556321"/>
              <a:gd name="connsiteX25" fmla="*/ 475542 w 548320"/>
              <a:gd name="connsiteY25" fmla="*/ 517212 h 556321"/>
              <a:gd name="connsiteX26" fmla="*/ 479866 w 548320"/>
              <a:gd name="connsiteY26" fmla="*/ 517121 h 556321"/>
              <a:gd name="connsiteX27" fmla="*/ 484191 w 548320"/>
              <a:gd name="connsiteY27" fmla="*/ 517030 h 556321"/>
              <a:gd name="connsiteX28" fmla="*/ 493758 w 548320"/>
              <a:gd name="connsiteY28" fmla="*/ 512533 h 556321"/>
              <a:gd name="connsiteX29" fmla="*/ 495497 w 548320"/>
              <a:gd name="connsiteY29" fmla="*/ 511934 h 556321"/>
              <a:gd name="connsiteX30" fmla="*/ 498477 w 548320"/>
              <a:gd name="connsiteY30" fmla="*/ 510332 h 556321"/>
              <a:gd name="connsiteX31" fmla="*/ 500730 w 548320"/>
              <a:gd name="connsiteY31" fmla="*/ 509271 h 556321"/>
              <a:gd name="connsiteX32" fmla="*/ 502914 w 548320"/>
              <a:gd name="connsiteY32" fmla="*/ 507088 h 556321"/>
              <a:gd name="connsiteX33" fmla="*/ 508997 w 548320"/>
              <a:gd name="connsiteY33" fmla="*/ 503626 h 556321"/>
              <a:gd name="connsiteX34" fmla="*/ 511207 w 548320"/>
              <a:gd name="connsiteY34" fmla="*/ 502119 h 556321"/>
              <a:gd name="connsiteX35" fmla="*/ 512598 w 548320"/>
              <a:gd name="connsiteY35" fmla="*/ 501171 h 556321"/>
              <a:gd name="connsiteX36" fmla="*/ 516908 w 548320"/>
              <a:gd name="connsiteY36" fmla="*/ 498239 h 556321"/>
              <a:gd name="connsiteX37" fmla="*/ 525947 w 548320"/>
              <a:gd name="connsiteY37" fmla="*/ 492050 h 556321"/>
              <a:gd name="connsiteX38" fmla="*/ 528760 w 548320"/>
              <a:gd name="connsiteY38" fmla="*/ 490144 h 556321"/>
              <a:gd name="connsiteX39" fmla="*/ 535342 w 548320"/>
              <a:gd name="connsiteY39" fmla="*/ 485637 h 556321"/>
              <a:gd name="connsiteX40" fmla="*/ 537274 w 548320"/>
              <a:gd name="connsiteY40" fmla="*/ 485109 h 556321"/>
              <a:gd name="connsiteX41" fmla="*/ 541316 w 548320"/>
              <a:gd name="connsiteY41" fmla="*/ 483987 h 556321"/>
              <a:gd name="connsiteX42" fmla="*/ 548763 w 548320"/>
              <a:gd name="connsiteY42" fmla="*/ 481888 h 556321"/>
              <a:gd name="connsiteX43" fmla="*/ 530501 w 548320"/>
              <a:gd name="connsiteY43" fmla="*/ 417892 h 556321"/>
              <a:gd name="connsiteX44" fmla="*/ 526795 w 548320"/>
              <a:gd name="connsiteY44" fmla="*/ 404915 h 556321"/>
              <a:gd name="connsiteX45" fmla="*/ 525992 w 548320"/>
              <a:gd name="connsiteY45" fmla="*/ 401220 h 556321"/>
              <a:gd name="connsiteX46" fmla="*/ 521826 w 548320"/>
              <a:gd name="connsiteY46" fmla="*/ 387072 h 556321"/>
              <a:gd name="connsiteX47" fmla="*/ 513738 w 548320"/>
              <a:gd name="connsiteY47" fmla="*/ 358969 h 556321"/>
              <a:gd name="connsiteX48" fmla="*/ 509712 w 548320"/>
              <a:gd name="connsiteY48" fmla="*/ 345111 h 556321"/>
              <a:gd name="connsiteX49" fmla="*/ 509385 w 548320"/>
              <a:gd name="connsiteY49" fmla="*/ 337849 h 556321"/>
              <a:gd name="connsiteX50" fmla="*/ 508691 w 548320"/>
              <a:gd name="connsiteY50" fmla="*/ 322629 h 556321"/>
              <a:gd name="connsiteX51" fmla="*/ 508179 w 548320"/>
              <a:gd name="connsiteY51" fmla="*/ 313152 h 556321"/>
              <a:gd name="connsiteX52" fmla="*/ 508850 w 548320"/>
              <a:gd name="connsiteY52" fmla="*/ 305831 h 556321"/>
              <a:gd name="connsiteX53" fmla="*/ 509572 w 548320"/>
              <a:gd name="connsiteY53" fmla="*/ 298386 h 556321"/>
              <a:gd name="connsiteX54" fmla="*/ 511453 w 548320"/>
              <a:gd name="connsiteY54" fmla="*/ 277291 h 556321"/>
              <a:gd name="connsiteX55" fmla="*/ 511770 w 548320"/>
              <a:gd name="connsiteY55" fmla="*/ 273668 h 556321"/>
              <a:gd name="connsiteX56" fmla="*/ 511956 w 548320"/>
              <a:gd name="connsiteY56" fmla="*/ 271583 h 556321"/>
              <a:gd name="connsiteX57" fmla="*/ 516526 w 548320"/>
              <a:gd name="connsiteY57" fmla="*/ 265642 h 556321"/>
              <a:gd name="connsiteX58" fmla="*/ 512808 w 548320"/>
              <a:gd name="connsiteY58" fmla="*/ 262302 h 556321"/>
              <a:gd name="connsiteX59" fmla="*/ 505475 w 548320"/>
              <a:gd name="connsiteY59" fmla="*/ 255783 h 556321"/>
              <a:gd name="connsiteX60" fmla="*/ 504286 w 548320"/>
              <a:gd name="connsiteY60" fmla="*/ 254723 h 556321"/>
              <a:gd name="connsiteX61" fmla="*/ 488608 w 548320"/>
              <a:gd name="connsiteY61" fmla="*/ 240726 h 556321"/>
              <a:gd name="connsiteX62" fmla="*/ 485575 w 548320"/>
              <a:gd name="connsiteY62" fmla="*/ 237021 h 556321"/>
              <a:gd name="connsiteX63" fmla="*/ 482675 w 548320"/>
              <a:gd name="connsiteY63" fmla="*/ 233542 h 556321"/>
              <a:gd name="connsiteX64" fmla="*/ 471304 w 548320"/>
              <a:gd name="connsiteY64" fmla="*/ 219776 h 556321"/>
              <a:gd name="connsiteX65" fmla="*/ 452930 w 548320"/>
              <a:gd name="connsiteY65" fmla="*/ 219695 h 556321"/>
              <a:gd name="connsiteX66" fmla="*/ 446023 w 548320"/>
              <a:gd name="connsiteY66" fmla="*/ 219670 h 556321"/>
              <a:gd name="connsiteX67" fmla="*/ 426186 w 548320"/>
              <a:gd name="connsiteY67" fmla="*/ 219736 h 556321"/>
              <a:gd name="connsiteX68" fmla="*/ 422561 w 548320"/>
              <a:gd name="connsiteY68" fmla="*/ 219758 h 556321"/>
              <a:gd name="connsiteX69" fmla="*/ 419676 w 548320"/>
              <a:gd name="connsiteY69" fmla="*/ 206039 h 556321"/>
              <a:gd name="connsiteX70" fmla="*/ 418043 w 548320"/>
              <a:gd name="connsiteY70" fmla="*/ 198647 h 556321"/>
              <a:gd name="connsiteX71" fmla="*/ 417691 w 548320"/>
              <a:gd name="connsiteY71" fmla="*/ 197631 h 556321"/>
              <a:gd name="connsiteX72" fmla="*/ 407102 w 548320"/>
              <a:gd name="connsiteY72" fmla="*/ 197727 h 556321"/>
              <a:gd name="connsiteX73" fmla="*/ 388207 w 548320"/>
              <a:gd name="connsiteY73" fmla="*/ 197965 h 556321"/>
              <a:gd name="connsiteX74" fmla="*/ 371563 w 548320"/>
              <a:gd name="connsiteY74" fmla="*/ 198048 h 556321"/>
              <a:gd name="connsiteX75" fmla="*/ 364858 w 548320"/>
              <a:gd name="connsiteY75" fmla="*/ 208295 h 556321"/>
              <a:gd name="connsiteX76" fmla="*/ 360492 w 548320"/>
              <a:gd name="connsiteY76" fmla="*/ 214973 h 556321"/>
              <a:gd name="connsiteX77" fmla="*/ 357535 w 548320"/>
              <a:gd name="connsiteY77" fmla="*/ 213746 h 556321"/>
              <a:gd name="connsiteX78" fmla="*/ 349378 w 548320"/>
              <a:gd name="connsiteY78" fmla="*/ 210384 h 556321"/>
              <a:gd name="connsiteX79" fmla="*/ 347045 w 548320"/>
              <a:gd name="connsiteY79" fmla="*/ 209398 h 556321"/>
              <a:gd name="connsiteX80" fmla="*/ 340079 w 548320"/>
              <a:gd name="connsiteY80" fmla="*/ 204507 h 556321"/>
              <a:gd name="connsiteX81" fmla="*/ 334214 w 548320"/>
              <a:gd name="connsiteY81" fmla="*/ 200418 h 556321"/>
              <a:gd name="connsiteX82" fmla="*/ 318675 w 548320"/>
              <a:gd name="connsiteY82" fmla="*/ 185894 h 556321"/>
              <a:gd name="connsiteX83" fmla="*/ 325561 w 548320"/>
              <a:gd name="connsiteY83" fmla="*/ 167139 h 556321"/>
              <a:gd name="connsiteX84" fmla="*/ 320626 w 548320"/>
              <a:gd name="connsiteY84" fmla="*/ 165649 h 556321"/>
              <a:gd name="connsiteX85" fmla="*/ 316280 w 548320"/>
              <a:gd name="connsiteY85" fmla="*/ 164941 h 556321"/>
              <a:gd name="connsiteX86" fmla="*/ 313307 w 548320"/>
              <a:gd name="connsiteY86" fmla="*/ 163770 h 556321"/>
              <a:gd name="connsiteX87" fmla="*/ 309332 w 548320"/>
              <a:gd name="connsiteY87" fmla="*/ 162908 h 556321"/>
              <a:gd name="connsiteX88" fmla="*/ 300521 w 548320"/>
              <a:gd name="connsiteY88" fmla="*/ 161127 h 556321"/>
              <a:gd name="connsiteX89" fmla="*/ 291836 w 548320"/>
              <a:gd name="connsiteY89" fmla="*/ 159160 h 556321"/>
              <a:gd name="connsiteX90" fmla="*/ 291215 w 548320"/>
              <a:gd name="connsiteY90" fmla="*/ 159010 h 556321"/>
              <a:gd name="connsiteX91" fmla="*/ 287593 w 548320"/>
              <a:gd name="connsiteY91" fmla="*/ 158155 h 556321"/>
              <a:gd name="connsiteX92" fmla="*/ 286300 w 548320"/>
              <a:gd name="connsiteY92" fmla="*/ 157857 h 556321"/>
              <a:gd name="connsiteX93" fmla="*/ 282053 w 548320"/>
              <a:gd name="connsiteY93" fmla="*/ 156832 h 556321"/>
              <a:gd name="connsiteX94" fmla="*/ 278890 w 548320"/>
              <a:gd name="connsiteY94" fmla="*/ 156090 h 556321"/>
              <a:gd name="connsiteX95" fmla="*/ 274622 w 548320"/>
              <a:gd name="connsiteY95" fmla="*/ 153533 h 556321"/>
              <a:gd name="connsiteX96" fmla="*/ 272948 w 548320"/>
              <a:gd name="connsiteY96" fmla="*/ 152484 h 556321"/>
              <a:gd name="connsiteX97" fmla="*/ 268088 w 548320"/>
              <a:gd name="connsiteY97" fmla="*/ 149610 h 556321"/>
              <a:gd name="connsiteX98" fmla="*/ 264051 w 548320"/>
              <a:gd name="connsiteY98" fmla="*/ 147201 h 556321"/>
              <a:gd name="connsiteX99" fmla="*/ 257267 w 548320"/>
              <a:gd name="connsiteY99" fmla="*/ 143131 h 556321"/>
              <a:gd name="connsiteX100" fmla="*/ 257668 w 548320"/>
              <a:gd name="connsiteY100" fmla="*/ 131996 h 556321"/>
              <a:gd name="connsiteX101" fmla="*/ 257787 w 548320"/>
              <a:gd name="connsiteY101" fmla="*/ 129355 h 556321"/>
              <a:gd name="connsiteX102" fmla="*/ 255681 w 548320"/>
              <a:gd name="connsiteY102" fmla="*/ 111074 h 556321"/>
              <a:gd name="connsiteX103" fmla="*/ 255306 w 548320"/>
              <a:gd name="connsiteY103" fmla="*/ 109499 h 556321"/>
              <a:gd name="connsiteX104" fmla="*/ 253998 w 548320"/>
              <a:gd name="connsiteY104" fmla="*/ 99091 h 556321"/>
              <a:gd name="connsiteX105" fmla="*/ 247711 w 548320"/>
              <a:gd name="connsiteY105" fmla="*/ 90259 h 556321"/>
              <a:gd name="connsiteX106" fmla="*/ 247408 w 548320"/>
              <a:gd name="connsiteY106" fmla="*/ 88260 h 556321"/>
              <a:gd name="connsiteX107" fmla="*/ 248945 w 548320"/>
              <a:gd name="connsiteY107" fmla="*/ 84308 h 556321"/>
              <a:gd name="connsiteX108" fmla="*/ 247983 w 548320"/>
              <a:gd name="connsiteY108" fmla="*/ 80946 h 556321"/>
              <a:gd name="connsiteX109" fmla="*/ 244483 w 548320"/>
              <a:gd name="connsiteY109" fmla="*/ 77807 h 556321"/>
              <a:gd name="connsiteX110" fmla="*/ 242735 w 548320"/>
              <a:gd name="connsiteY110" fmla="*/ 75653 h 556321"/>
              <a:gd name="connsiteX111" fmla="*/ 242133 w 548320"/>
              <a:gd name="connsiteY111" fmla="*/ 73196 h 556321"/>
              <a:gd name="connsiteX112" fmla="*/ 242264 w 548320"/>
              <a:gd name="connsiteY112" fmla="*/ 72891 h 556321"/>
              <a:gd name="connsiteX113" fmla="*/ 242292 w 548320"/>
              <a:gd name="connsiteY113" fmla="*/ 72815 h 556321"/>
              <a:gd name="connsiteX114" fmla="*/ 248301 w 548320"/>
              <a:gd name="connsiteY114" fmla="*/ 56489 h 556321"/>
              <a:gd name="connsiteX115" fmla="*/ 249096 w 548320"/>
              <a:gd name="connsiteY115" fmla="*/ 54413 h 556321"/>
              <a:gd name="connsiteX116" fmla="*/ 254912 w 548320"/>
              <a:gd name="connsiteY116" fmla="*/ 40496 h 556321"/>
              <a:gd name="connsiteX117" fmla="*/ 255571 w 548320"/>
              <a:gd name="connsiteY117" fmla="*/ 37756 h 556321"/>
              <a:gd name="connsiteX118" fmla="*/ 257069 w 548320"/>
              <a:gd name="connsiteY118" fmla="*/ 34830 h 556321"/>
              <a:gd name="connsiteX119" fmla="*/ 250227 w 548320"/>
              <a:gd name="connsiteY119" fmla="*/ 27560 h 556321"/>
              <a:gd name="connsiteX120" fmla="*/ 229869 w 548320"/>
              <a:gd name="connsiteY120" fmla="*/ 278 h 556321"/>
              <a:gd name="connsiteX121" fmla="*/ 227160 w 548320"/>
              <a:gd name="connsiteY121" fmla="*/ 590 h 556321"/>
              <a:gd name="connsiteX122" fmla="*/ 210784 w 548320"/>
              <a:gd name="connsiteY122" fmla="*/ 2629 h 556321"/>
              <a:gd name="connsiteX123" fmla="*/ 206224 w 548320"/>
              <a:gd name="connsiteY123" fmla="*/ 49024 h 556321"/>
              <a:gd name="connsiteX124" fmla="*/ 206016 w 548320"/>
              <a:gd name="connsiteY124" fmla="*/ 51126 h 556321"/>
              <a:gd name="connsiteX125" fmla="*/ 205507 w 548320"/>
              <a:gd name="connsiteY125" fmla="*/ 56528 h 556321"/>
              <a:gd name="connsiteX126" fmla="*/ 205670 w 548320"/>
              <a:gd name="connsiteY126" fmla="*/ 58559 h 556321"/>
              <a:gd name="connsiteX127" fmla="*/ 206390 w 548320"/>
              <a:gd name="connsiteY127" fmla="*/ 67076 h 556321"/>
              <a:gd name="connsiteX128" fmla="*/ 202838 w 548320"/>
              <a:gd name="connsiteY128" fmla="*/ 66633 h 556321"/>
              <a:gd name="connsiteX129" fmla="*/ 202512 w 548320"/>
              <a:gd name="connsiteY129" fmla="*/ 66602 h 556321"/>
              <a:gd name="connsiteX130" fmla="*/ 192293 w 548320"/>
              <a:gd name="connsiteY130" fmla="*/ 65938 h 556321"/>
              <a:gd name="connsiteX131" fmla="*/ 184246 w 548320"/>
              <a:gd name="connsiteY131" fmla="*/ 65659 h 556321"/>
              <a:gd name="connsiteX132" fmla="*/ 185200 w 548320"/>
              <a:gd name="connsiteY132" fmla="*/ 68039 h 556321"/>
              <a:gd name="connsiteX133" fmla="*/ 184787 w 548320"/>
              <a:gd name="connsiteY133" fmla="*/ 70006 h 556321"/>
              <a:gd name="connsiteX134" fmla="*/ 183712 w 548320"/>
              <a:gd name="connsiteY134" fmla="*/ 73059 h 556321"/>
              <a:gd name="connsiteX135" fmla="*/ 181640 w 548320"/>
              <a:gd name="connsiteY135" fmla="*/ 74583 h 556321"/>
              <a:gd name="connsiteX136" fmla="*/ 181012 w 548320"/>
              <a:gd name="connsiteY136" fmla="*/ 75394 h 556321"/>
              <a:gd name="connsiteX137" fmla="*/ 177906 w 548320"/>
              <a:gd name="connsiteY137" fmla="*/ 77657 h 556321"/>
              <a:gd name="connsiteX138" fmla="*/ 176638 w 548320"/>
              <a:gd name="connsiteY138" fmla="*/ 80328 h 556321"/>
              <a:gd name="connsiteX139" fmla="*/ 175088 w 548320"/>
              <a:gd name="connsiteY139" fmla="*/ 81846 h 556321"/>
              <a:gd name="connsiteX140" fmla="*/ 169471 w 548320"/>
              <a:gd name="connsiteY140" fmla="*/ 84329 h 556321"/>
              <a:gd name="connsiteX141" fmla="*/ 167100 w 548320"/>
              <a:gd name="connsiteY141" fmla="*/ 86055 h 556321"/>
              <a:gd name="connsiteX142" fmla="*/ 166791 w 548320"/>
              <a:gd name="connsiteY142" fmla="*/ 86249 h 556321"/>
              <a:gd name="connsiteX143" fmla="*/ 159838 w 548320"/>
              <a:gd name="connsiteY143" fmla="*/ 92446 h 556321"/>
              <a:gd name="connsiteX144" fmla="*/ 157033 w 548320"/>
              <a:gd name="connsiteY144" fmla="*/ 92639 h 556321"/>
              <a:gd name="connsiteX145" fmla="*/ 152352 w 548320"/>
              <a:gd name="connsiteY145" fmla="*/ 92965 h 556321"/>
              <a:gd name="connsiteX146" fmla="*/ 152702 w 548320"/>
              <a:gd name="connsiteY146" fmla="*/ 98494 h 556321"/>
              <a:gd name="connsiteX147" fmla="*/ 153964 w 548320"/>
              <a:gd name="connsiteY147" fmla="*/ 109290 h 556321"/>
              <a:gd name="connsiteX148" fmla="*/ 136667 w 548320"/>
              <a:gd name="connsiteY148" fmla="*/ 109791 h 556321"/>
              <a:gd name="connsiteX149" fmla="*/ 134801 w 548320"/>
              <a:gd name="connsiteY149" fmla="*/ 109082 h 556321"/>
              <a:gd name="connsiteX150" fmla="*/ 131712 w 548320"/>
              <a:gd name="connsiteY150" fmla="*/ 107919 h 556321"/>
              <a:gd name="connsiteX151" fmla="*/ 125083 w 548320"/>
              <a:gd name="connsiteY151" fmla="*/ 109470 h 556321"/>
              <a:gd name="connsiteX152" fmla="*/ 112779 w 548320"/>
              <a:gd name="connsiteY152" fmla="*/ 112106 h 556321"/>
              <a:gd name="connsiteX153" fmla="*/ 112525 w 548320"/>
              <a:gd name="connsiteY153" fmla="*/ 112151 h 556321"/>
              <a:gd name="connsiteX154" fmla="*/ 114982 w 548320"/>
              <a:gd name="connsiteY154" fmla="*/ 127061 h 556321"/>
              <a:gd name="connsiteX155" fmla="*/ 116087 w 548320"/>
              <a:gd name="connsiteY155" fmla="*/ 133778 h 556321"/>
              <a:gd name="connsiteX156" fmla="*/ 113216 w 548320"/>
              <a:gd name="connsiteY156" fmla="*/ 140465 h 556321"/>
              <a:gd name="connsiteX157" fmla="*/ 111680 w 548320"/>
              <a:gd name="connsiteY157" fmla="*/ 142210 h 556321"/>
              <a:gd name="connsiteX158" fmla="*/ 105126 w 548320"/>
              <a:gd name="connsiteY158" fmla="*/ 143967 h 556321"/>
              <a:gd name="connsiteX159" fmla="*/ 102522 w 548320"/>
              <a:gd name="connsiteY159" fmla="*/ 144681 h 556321"/>
              <a:gd name="connsiteX160" fmla="*/ 99516 w 548320"/>
              <a:gd name="connsiteY160" fmla="*/ 145531 h 556321"/>
              <a:gd name="connsiteX161" fmla="*/ 94635 w 548320"/>
              <a:gd name="connsiteY161" fmla="*/ 145868 h 556321"/>
              <a:gd name="connsiteX162" fmla="*/ 88244 w 548320"/>
              <a:gd name="connsiteY162" fmla="*/ 146641 h 556321"/>
              <a:gd name="connsiteX163" fmla="*/ 87829 w 548320"/>
              <a:gd name="connsiteY163" fmla="*/ 147376 h 556321"/>
              <a:gd name="connsiteX164" fmla="*/ 88338 w 548320"/>
              <a:gd name="connsiteY164" fmla="*/ 153319 h 556321"/>
              <a:gd name="connsiteX165" fmla="*/ 87408 w 548320"/>
              <a:gd name="connsiteY165" fmla="*/ 156568 h 556321"/>
              <a:gd name="connsiteX166" fmla="*/ 86878 w 548320"/>
              <a:gd name="connsiteY166" fmla="*/ 158535 h 556321"/>
              <a:gd name="connsiteX167" fmla="*/ 85098 w 548320"/>
              <a:gd name="connsiteY167" fmla="*/ 159639 h 556321"/>
              <a:gd name="connsiteX168" fmla="*/ 82567 w 548320"/>
              <a:gd name="connsiteY168" fmla="*/ 161059 h 556321"/>
              <a:gd name="connsiteX169" fmla="*/ 80385 w 548320"/>
              <a:gd name="connsiteY169" fmla="*/ 163897 h 556321"/>
              <a:gd name="connsiteX170" fmla="*/ 78800 w 548320"/>
              <a:gd name="connsiteY170" fmla="*/ 163390 h 556321"/>
              <a:gd name="connsiteX171" fmla="*/ 72474 w 548320"/>
              <a:gd name="connsiteY171" fmla="*/ 161763 h 556321"/>
              <a:gd name="connsiteX172" fmla="*/ 71783 w 548320"/>
              <a:gd name="connsiteY172" fmla="*/ 163623 h 556321"/>
              <a:gd name="connsiteX173" fmla="*/ 68033 w 548320"/>
              <a:gd name="connsiteY173" fmla="*/ 171130 h 556321"/>
              <a:gd name="connsiteX174" fmla="*/ 67353 w 548320"/>
              <a:gd name="connsiteY174" fmla="*/ 172541 h 556321"/>
              <a:gd name="connsiteX175" fmla="*/ 65240 w 548320"/>
              <a:gd name="connsiteY175" fmla="*/ 178877 h 556321"/>
              <a:gd name="connsiteX176" fmla="*/ 62000 w 548320"/>
              <a:gd name="connsiteY176" fmla="*/ 188642 h 556321"/>
              <a:gd name="connsiteX177" fmla="*/ 47587 w 548320"/>
              <a:gd name="connsiteY177" fmla="*/ 181780 h 556321"/>
              <a:gd name="connsiteX178" fmla="*/ 47188 w 548320"/>
              <a:gd name="connsiteY178" fmla="*/ 182568 h 556321"/>
              <a:gd name="connsiteX179" fmla="*/ 34037 w 548320"/>
              <a:gd name="connsiteY179" fmla="*/ 193615 h 556321"/>
              <a:gd name="connsiteX180" fmla="*/ 33975 w 548320"/>
              <a:gd name="connsiteY180" fmla="*/ 194571 h 556321"/>
              <a:gd name="connsiteX181" fmla="*/ 32600 w 548320"/>
              <a:gd name="connsiteY181" fmla="*/ 212253 h 556321"/>
              <a:gd name="connsiteX182" fmla="*/ 30892 w 548320"/>
              <a:gd name="connsiteY182" fmla="*/ 218676 h 556321"/>
              <a:gd name="connsiteX183" fmla="*/ 13994 w 548320"/>
              <a:gd name="connsiteY183" fmla="*/ 222067 h 556321"/>
              <a:gd name="connsiteX184" fmla="*/ 443 w 548320"/>
              <a:gd name="connsiteY184" fmla="*/ 224911 h 556321"/>
              <a:gd name="connsiteX185" fmla="*/ 580 w 548320"/>
              <a:gd name="connsiteY185" fmla="*/ 226172 h 556321"/>
              <a:gd name="connsiteX186" fmla="*/ 1224 w 548320"/>
              <a:gd name="connsiteY186" fmla="*/ 232054 h 556321"/>
              <a:gd name="connsiteX187" fmla="*/ 1370 w 548320"/>
              <a:gd name="connsiteY187" fmla="*/ 233389 h 556321"/>
              <a:gd name="connsiteX188" fmla="*/ 1402 w 548320"/>
              <a:gd name="connsiteY188" fmla="*/ 233686 h 556321"/>
              <a:gd name="connsiteX189" fmla="*/ 1705 w 548320"/>
              <a:gd name="connsiteY189" fmla="*/ 236455 h 556321"/>
              <a:gd name="connsiteX190" fmla="*/ 2520 w 548320"/>
              <a:gd name="connsiteY190" fmla="*/ 243895 h 556321"/>
              <a:gd name="connsiteX191" fmla="*/ 2804 w 548320"/>
              <a:gd name="connsiteY191" fmla="*/ 246491 h 556321"/>
              <a:gd name="connsiteX192" fmla="*/ 3040 w 548320"/>
              <a:gd name="connsiteY192" fmla="*/ 248642 h 556321"/>
              <a:gd name="connsiteX193" fmla="*/ 3208 w 548320"/>
              <a:gd name="connsiteY193" fmla="*/ 250174 h 556321"/>
              <a:gd name="connsiteX194" fmla="*/ 3623 w 548320"/>
              <a:gd name="connsiteY194" fmla="*/ 253956 h 556321"/>
              <a:gd name="connsiteX195" fmla="*/ 4075 w 548320"/>
              <a:gd name="connsiteY195" fmla="*/ 258085 h 556321"/>
              <a:gd name="connsiteX196" fmla="*/ 4178 w 548320"/>
              <a:gd name="connsiteY196" fmla="*/ 259024 h 556321"/>
              <a:gd name="connsiteX197" fmla="*/ 8725 w 548320"/>
              <a:gd name="connsiteY197" fmla="*/ 257850 h 556321"/>
              <a:gd name="connsiteX198" fmla="*/ 19195 w 548320"/>
              <a:gd name="connsiteY198" fmla="*/ 255222 h 556321"/>
              <a:gd name="connsiteX199" fmla="*/ 21470 w 548320"/>
              <a:gd name="connsiteY199" fmla="*/ 254631 h 556321"/>
              <a:gd name="connsiteX200" fmla="*/ 31493 w 548320"/>
              <a:gd name="connsiteY200" fmla="*/ 252108 h 556321"/>
              <a:gd name="connsiteX201" fmla="*/ 32341 w 548320"/>
              <a:gd name="connsiteY201" fmla="*/ 260345 h 556321"/>
              <a:gd name="connsiteX202" fmla="*/ 33155 w 548320"/>
              <a:gd name="connsiteY202" fmla="*/ 268260 h 556321"/>
              <a:gd name="connsiteX203" fmla="*/ 42027 w 548320"/>
              <a:gd name="connsiteY203" fmla="*/ 263880 h 556321"/>
              <a:gd name="connsiteX204" fmla="*/ 65196 w 548320"/>
              <a:gd name="connsiteY204" fmla="*/ 252766 h 556321"/>
              <a:gd name="connsiteX205" fmla="*/ 69121 w 548320"/>
              <a:gd name="connsiteY205" fmla="*/ 250648 h 556321"/>
              <a:gd name="connsiteX206" fmla="*/ 69724 w 548320"/>
              <a:gd name="connsiteY206" fmla="*/ 257258 h 556321"/>
              <a:gd name="connsiteX207" fmla="*/ 71134 w 548320"/>
              <a:gd name="connsiteY207" fmla="*/ 273133 h 556321"/>
              <a:gd name="connsiteX208" fmla="*/ 71412 w 548320"/>
              <a:gd name="connsiteY208" fmla="*/ 275929 h 556321"/>
              <a:gd name="connsiteX209" fmla="*/ 72108 w 548320"/>
              <a:gd name="connsiteY209" fmla="*/ 283506 h 556321"/>
              <a:gd name="connsiteX210" fmla="*/ 73082 w 548320"/>
              <a:gd name="connsiteY210" fmla="*/ 293879 h 556321"/>
              <a:gd name="connsiteX211" fmla="*/ 45247 w 548320"/>
              <a:gd name="connsiteY211" fmla="*/ 295820 h 556321"/>
              <a:gd name="connsiteX212" fmla="*/ 36064 w 548320"/>
              <a:gd name="connsiteY212" fmla="*/ 296459 h 556321"/>
              <a:gd name="connsiteX213" fmla="*/ 28150 w 548320"/>
              <a:gd name="connsiteY213" fmla="*/ 297011 h 556321"/>
              <a:gd name="connsiteX214" fmla="*/ 36239 w 548320"/>
              <a:gd name="connsiteY214" fmla="*/ 309892 h 556321"/>
              <a:gd name="connsiteX215" fmla="*/ 36894 w 548320"/>
              <a:gd name="connsiteY215" fmla="*/ 310874 h 556321"/>
              <a:gd name="connsiteX216" fmla="*/ 37315 w 548320"/>
              <a:gd name="connsiteY216" fmla="*/ 311530 h 556321"/>
              <a:gd name="connsiteX217" fmla="*/ 42395 w 548320"/>
              <a:gd name="connsiteY217" fmla="*/ 319582 h 556321"/>
              <a:gd name="connsiteX218" fmla="*/ 43204 w 548320"/>
              <a:gd name="connsiteY218" fmla="*/ 321049 h 556321"/>
              <a:gd name="connsiteX219" fmla="*/ 44164 w 548320"/>
              <a:gd name="connsiteY219" fmla="*/ 322351 h 556321"/>
              <a:gd name="connsiteX220" fmla="*/ 47163 w 548320"/>
              <a:gd name="connsiteY220" fmla="*/ 327145 h 556321"/>
              <a:gd name="connsiteX221" fmla="*/ 47708 w 548320"/>
              <a:gd name="connsiteY221" fmla="*/ 327989 h 556321"/>
              <a:gd name="connsiteX222" fmla="*/ 50272 w 548320"/>
              <a:gd name="connsiteY222" fmla="*/ 332029 h 556321"/>
              <a:gd name="connsiteX223" fmla="*/ 55963 w 548320"/>
              <a:gd name="connsiteY223" fmla="*/ 341306 h 556321"/>
              <a:gd name="connsiteX224" fmla="*/ 59365 w 548320"/>
              <a:gd name="connsiteY224" fmla="*/ 346266 h 556321"/>
              <a:gd name="connsiteX225" fmla="*/ 63781 w 548320"/>
              <a:gd name="connsiteY225" fmla="*/ 353427 h 556321"/>
              <a:gd name="connsiteX226" fmla="*/ 69950 w 548320"/>
              <a:gd name="connsiteY226" fmla="*/ 363171 h 556321"/>
              <a:gd name="connsiteX227" fmla="*/ 74720 w 548320"/>
              <a:gd name="connsiteY227" fmla="*/ 370731 h 556321"/>
              <a:gd name="connsiteX228" fmla="*/ 79823 w 548320"/>
              <a:gd name="connsiteY228" fmla="*/ 378788 h 556321"/>
              <a:gd name="connsiteX229" fmla="*/ 80571 w 548320"/>
              <a:gd name="connsiteY229" fmla="*/ 379991 h 556321"/>
              <a:gd name="connsiteX230" fmla="*/ 86618 w 548320"/>
              <a:gd name="connsiteY230" fmla="*/ 389514 h 556321"/>
              <a:gd name="connsiteX231" fmla="*/ 89703 w 548320"/>
              <a:gd name="connsiteY231" fmla="*/ 394397 h 556321"/>
              <a:gd name="connsiteX232" fmla="*/ 93660 w 548320"/>
              <a:gd name="connsiteY232" fmla="*/ 400675 h 556321"/>
              <a:gd name="connsiteX233" fmla="*/ 97670 w 548320"/>
              <a:gd name="connsiteY233" fmla="*/ 407001 h 556321"/>
              <a:gd name="connsiteX234" fmla="*/ 105930 w 548320"/>
              <a:gd name="connsiteY234" fmla="*/ 420040 h 556321"/>
              <a:gd name="connsiteX235" fmla="*/ 109312 w 548320"/>
              <a:gd name="connsiteY235" fmla="*/ 425382 h 556321"/>
              <a:gd name="connsiteX236" fmla="*/ 111196 w 548320"/>
              <a:gd name="connsiteY236" fmla="*/ 428336 h 556321"/>
              <a:gd name="connsiteX237" fmla="*/ 114944 w 548320"/>
              <a:gd name="connsiteY237" fmla="*/ 434273 h 556321"/>
              <a:gd name="connsiteX238" fmla="*/ 129522 w 548320"/>
              <a:gd name="connsiteY238" fmla="*/ 457284 h 556321"/>
              <a:gd name="connsiteX239" fmla="*/ 131097 w 548320"/>
              <a:gd name="connsiteY239" fmla="*/ 459523 h 556321"/>
              <a:gd name="connsiteX240" fmla="*/ 138205 w 548320"/>
              <a:gd name="connsiteY240" fmla="*/ 470960 h 556321"/>
              <a:gd name="connsiteX241" fmla="*/ 143978 w 548320"/>
              <a:gd name="connsiteY241" fmla="*/ 479970 h 556321"/>
              <a:gd name="connsiteX242" fmla="*/ 165331 w 548320"/>
              <a:gd name="connsiteY242" fmla="*/ 513713 h 556321"/>
              <a:gd name="connsiteX243" fmla="*/ 192589 w 548320"/>
              <a:gd name="connsiteY243" fmla="*/ 556600 h 556321"/>
              <a:gd name="connsiteX244" fmla="*/ 196309 w 548320"/>
              <a:gd name="connsiteY244" fmla="*/ 556346 h 556321"/>
              <a:gd name="connsiteX245" fmla="*/ 203094 w 548320"/>
              <a:gd name="connsiteY245" fmla="*/ 555888 h 556321"/>
              <a:gd name="connsiteX246" fmla="*/ 207029 w 548320"/>
              <a:gd name="connsiteY246" fmla="*/ 555629 h 556321"/>
              <a:gd name="connsiteX247" fmla="*/ 221672 w 548320"/>
              <a:gd name="connsiteY247" fmla="*/ 554694 h 556321"/>
              <a:gd name="connsiteX248" fmla="*/ 236248 w 548320"/>
              <a:gd name="connsiteY248" fmla="*/ 553827 h 556321"/>
              <a:gd name="connsiteX249" fmla="*/ 236676 w 548320"/>
              <a:gd name="connsiteY249" fmla="*/ 553805 h 556321"/>
              <a:gd name="connsiteX250" fmla="*/ 237104 w 548320"/>
              <a:gd name="connsiteY250" fmla="*/ 553778 h 556321"/>
              <a:gd name="connsiteX251" fmla="*/ 238915 w 548320"/>
              <a:gd name="connsiteY251" fmla="*/ 553673 h 556321"/>
              <a:gd name="connsiteX252" fmla="*/ 240499 w 548320"/>
              <a:gd name="connsiteY252" fmla="*/ 553587 h 556321"/>
              <a:gd name="connsiteX253" fmla="*/ 243166 w 548320"/>
              <a:gd name="connsiteY253" fmla="*/ 553437 h 556321"/>
              <a:gd name="connsiteX254" fmla="*/ 246005 w 548320"/>
              <a:gd name="connsiteY254" fmla="*/ 553278 h 556321"/>
              <a:gd name="connsiteX255" fmla="*/ 251513 w 548320"/>
              <a:gd name="connsiteY255" fmla="*/ 552979 h 556321"/>
              <a:gd name="connsiteX256" fmla="*/ 261901 w 548320"/>
              <a:gd name="connsiteY256" fmla="*/ 552439 h 556321"/>
              <a:gd name="connsiteX257" fmla="*/ 265540 w 548320"/>
              <a:gd name="connsiteY257" fmla="*/ 552257 h 556321"/>
              <a:gd name="connsiteX258" fmla="*/ 269607 w 548320"/>
              <a:gd name="connsiteY258" fmla="*/ 552058 h 556321"/>
              <a:gd name="connsiteX259" fmla="*/ 275530 w 548320"/>
              <a:gd name="connsiteY259" fmla="*/ 551772 h 556321"/>
              <a:gd name="connsiteX260" fmla="*/ 277657 w 548320"/>
              <a:gd name="connsiteY260" fmla="*/ 551672 h 556321"/>
              <a:gd name="connsiteX261" fmla="*/ 286008 w 548320"/>
              <a:gd name="connsiteY261" fmla="*/ 551295 h 556321"/>
              <a:gd name="connsiteX262" fmla="*/ 303269 w 548320"/>
              <a:gd name="connsiteY262" fmla="*/ 550574 h 556321"/>
              <a:gd name="connsiteX263" fmla="*/ 308153 w 548320"/>
              <a:gd name="connsiteY263" fmla="*/ 550383 h 556321"/>
              <a:gd name="connsiteX264" fmla="*/ 314336 w 548320"/>
              <a:gd name="connsiteY264" fmla="*/ 550152 h 556321"/>
              <a:gd name="connsiteX265" fmla="*/ 316635 w 548320"/>
              <a:gd name="connsiteY265" fmla="*/ 550070 h 556321"/>
              <a:gd name="connsiteX266" fmla="*/ 327204 w 548320"/>
              <a:gd name="connsiteY266" fmla="*/ 549707 h 556321"/>
              <a:gd name="connsiteX267" fmla="*/ 327632 w 548320"/>
              <a:gd name="connsiteY267" fmla="*/ 549693 h 556321"/>
              <a:gd name="connsiteX268" fmla="*/ 328232 w 548320"/>
              <a:gd name="connsiteY268" fmla="*/ 549675 h 556321"/>
              <a:gd name="connsiteX269" fmla="*/ 328975 w 548320"/>
              <a:gd name="connsiteY269" fmla="*/ 549648 h 556321"/>
              <a:gd name="connsiteX270" fmla="*/ 331146 w 548320"/>
              <a:gd name="connsiteY270" fmla="*/ 549580 h 556321"/>
              <a:gd name="connsiteX271" fmla="*/ 331532 w 548320"/>
              <a:gd name="connsiteY271" fmla="*/ 549566 h 556321"/>
              <a:gd name="connsiteX272" fmla="*/ 332103 w 548320"/>
              <a:gd name="connsiteY272" fmla="*/ 549548 h 556321"/>
              <a:gd name="connsiteX273" fmla="*/ 332431 w 548320"/>
              <a:gd name="connsiteY273" fmla="*/ 549539 h 556321"/>
              <a:gd name="connsiteX274" fmla="*/ 336931 w 548320"/>
              <a:gd name="connsiteY274" fmla="*/ 549399 h 556321"/>
              <a:gd name="connsiteX275" fmla="*/ 337759 w 548320"/>
              <a:gd name="connsiteY275" fmla="*/ 549376 h 556321"/>
              <a:gd name="connsiteX276" fmla="*/ 340345 w 548320"/>
              <a:gd name="connsiteY276" fmla="*/ 549299 h 556321"/>
              <a:gd name="connsiteX277" fmla="*/ 344344 w 548320"/>
              <a:gd name="connsiteY277" fmla="*/ 549181 h 556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</a:cxnLst>
            <a:rect l="l" t="t" r="r" b="b"/>
            <a:pathLst>
              <a:path w="548320" h="556321">
                <a:moveTo>
                  <a:pt x="344344" y="549181"/>
                </a:moveTo>
                <a:lnTo>
                  <a:pt x="346716" y="549113"/>
                </a:lnTo>
                <a:lnTo>
                  <a:pt x="350494" y="550329"/>
                </a:lnTo>
                <a:lnTo>
                  <a:pt x="352440" y="550950"/>
                </a:lnTo>
                <a:lnTo>
                  <a:pt x="358792" y="552974"/>
                </a:lnTo>
                <a:lnTo>
                  <a:pt x="364000" y="554640"/>
                </a:lnTo>
                <a:lnTo>
                  <a:pt x="367015" y="554799"/>
                </a:lnTo>
                <a:lnTo>
                  <a:pt x="368246" y="554322"/>
                </a:lnTo>
                <a:lnTo>
                  <a:pt x="369929" y="554930"/>
                </a:lnTo>
                <a:lnTo>
                  <a:pt x="370387" y="554349"/>
                </a:lnTo>
                <a:lnTo>
                  <a:pt x="372040" y="552226"/>
                </a:lnTo>
                <a:lnTo>
                  <a:pt x="373221" y="550687"/>
                </a:lnTo>
                <a:lnTo>
                  <a:pt x="375560" y="547679"/>
                </a:lnTo>
                <a:lnTo>
                  <a:pt x="380865" y="540867"/>
                </a:lnTo>
                <a:lnTo>
                  <a:pt x="380640" y="528942"/>
                </a:lnTo>
                <a:lnTo>
                  <a:pt x="380499" y="521486"/>
                </a:lnTo>
                <a:lnTo>
                  <a:pt x="384712" y="515447"/>
                </a:lnTo>
                <a:lnTo>
                  <a:pt x="385102" y="515465"/>
                </a:lnTo>
                <a:lnTo>
                  <a:pt x="386357" y="515469"/>
                </a:lnTo>
                <a:lnTo>
                  <a:pt x="395517" y="515673"/>
                </a:lnTo>
                <a:lnTo>
                  <a:pt x="408382" y="515905"/>
                </a:lnTo>
                <a:lnTo>
                  <a:pt x="422067" y="516177"/>
                </a:lnTo>
                <a:lnTo>
                  <a:pt x="427646" y="516291"/>
                </a:lnTo>
                <a:lnTo>
                  <a:pt x="444974" y="516626"/>
                </a:lnTo>
                <a:lnTo>
                  <a:pt x="452166" y="516776"/>
                </a:lnTo>
                <a:lnTo>
                  <a:pt x="475542" y="517212"/>
                </a:lnTo>
                <a:lnTo>
                  <a:pt x="479866" y="517121"/>
                </a:lnTo>
                <a:lnTo>
                  <a:pt x="484191" y="517030"/>
                </a:lnTo>
                <a:lnTo>
                  <a:pt x="493758" y="512533"/>
                </a:lnTo>
                <a:lnTo>
                  <a:pt x="495497" y="511934"/>
                </a:lnTo>
                <a:lnTo>
                  <a:pt x="498477" y="510332"/>
                </a:lnTo>
                <a:lnTo>
                  <a:pt x="500730" y="509271"/>
                </a:lnTo>
                <a:lnTo>
                  <a:pt x="502914" y="507088"/>
                </a:lnTo>
                <a:lnTo>
                  <a:pt x="508997" y="503626"/>
                </a:lnTo>
                <a:lnTo>
                  <a:pt x="511207" y="502119"/>
                </a:lnTo>
                <a:lnTo>
                  <a:pt x="512598" y="501171"/>
                </a:lnTo>
                <a:lnTo>
                  <a:pt x="516908" y="498239"/>
                </a:lnTo>
                <a:lnTo>
                  <a:pt x="525947" y="492050"/>
                </a:lnTo>
                <a:lnTo>
                  <a:pt x="528760" y="490144"/>
                </a:lnTo>
                <a:lnTo>
                  <a:pt x="535342" y="485637"/>
                </a:lnTo>
                <a:lnTo>
                  <a:pt x="537274" y="485109"/>
                </a:lnTo>
                <a:lnTo>
                  <a:pt x="541316" y="483987"/>
                </a:lnTo>
                <a:lnTo>
                  <a:pt x="548763" y="481888"/>
                </a:lnTo>
                <a:lnTo>
                  <a:pt x="530501" y="417892"/>
                </a:lnTo>
                <a:lnTo>
                  <a:pt x="526795" y="404915"/>
                </a:lnTo>
                <a:lnTo>
                  <a:pt x="525992" y="401220"/>
                </a:lnTo>
                <a:lnTo>
                  <a:pt x="521826" y="387072"/>
                </a:lnTo>
                <a:lnTo>
                  <a:pt x="513738" y="358969"/>
                </a:lnTo>
                <a:lnTo>
                  <a:pt x="509712" y="345111"/>
                </a:lnTo>
                <a:lnTo>
                  <a:pt x="509385" y="337849"/>
                </a:lnTo>
                <a:lnTo>
                  <a:pt x="508691" y="322629"/>
                </a:lnTo>
                <a:lnTo>
                  <a:pt x="508179" y="313152"/>
                </a:lnTo>
                <a:lnTo>
                  <a:pt x="508850" y="305831"/>
                </a:lnTo>
                <a:lnTo>
                  <a:pt x="509572" y="298386"/>
                </a:lnTo>
                <a:lnTo>
                  <a:pt x="511453" y="277291"/>
                </a:lnTo>
                <a:lnTo>
                  <a:pt x="511770" y="273668"/>
                </a:lnTo>
                <a:lnTo>
                  <a:pt x="511956" y="271583"/>
                </a:lnTo>
                <a:lnTo>
                  <a:pt x="516526" y="265642"/>
                </a:lnTo>
                <a:lnTo>
                  <a:pt x="512808" y="262302"/>
                </a:lnTo>
                <a:lnTo>
                  <a:pt x="505475" y="255783"/>
                </a:lnTo>
                <a:lnTo>
                  <a:pt x="504286" y="254723"/>
                </a:lnTo>
                <a:lnTo>
                  <a:pt x="488608" y="240726"/>
                </a:lnTo>
                <a:lnTo>
                  <a:pt x="485575" y="237021"/>
                </a:lnTo>
                <a:lnTo>
                  <a:pt x="482675" y="233542"/>
                </a:lnTo>
                <a:lnTo>
                  <a:pt x="471304" y="219776"/>
                </a:lnTo>
                <a:lnTo>
                  <a:pt x="452930" y="219695"/>
                </a:lnTo>
                <a:lnTo>
                  <a:pt x="446023" y="219670"/>
                </a:lnTo>
                <a:lnTo>
                  <a:pt x="426186" y="219736"/>
                </a:lnTo>
                <a:lnTo>
                  <a:pt x="422561" y="219758"/>
                </a:lnTo>
                <a:lnTo>
                  <a:pt x="419676" y="206039"/>
                </a:lnTo>
                <a:lnTo>
                  <a:pt x="418043" y="198647"/>
                </a:lnTo>
                <a:lnTo>
                  <a:pt x="417691" y="197631"/>
                </a:lnTo>
                <a:lnTo>
                  <a:pt x="407102" y="197727"/>
                </a:lnTo>
                <a:lnTo>
                  <a:pt x="388207" y="197965"/>
                </a:lnTo>
                <a:lnTo>
                  <a:pt x="371563" y="198048"/>
                </a:lnTo>
                <a:lnTo>
                  <a:pt x="364858" y="208295"/>
                </a:lnTo>
                <a:lnTo>
                  <a:pt x="360492" y="214973"/>
                </a:lnTo>
                <a:lnTo>
                  <a:pt x="357535" y="213746"/>
                </a:lnTo>
                <a:lnTo>
                  <a:pt x="349378" y="210384"/>
                </a:lnTo>
                <a:lnTo>
                  <a:pt x="347045" y="209398"/>
                </a:lnTo>
                <a:lnTo>
                  <a:pt x="340079" y="204507"/>
                </a:lnTo>
                <a:lnTo>
                  <a:pt x="334214" y="200418"/>
                </a:lnTo>
                <a:lnTo>
                  <a:pt x="318675" y="185894"/>
                </a:lnTo>
                <a:lnTo>
                  <a:pt x="325561" y="167139"/>
                </a:lnTo>
                <a:lnTo>
                  <a:pt x="320626" y="165649"/>
                </a:lnTo>
                <a:lnTo>
                  <a:pt x="316280" y="164941"/>
                </a:lnTo>
                <a:lnTo>
                  <a:pt x="313307" y="163770"/>
                </a:lnTo>
                <a:lnTo>
                  <a:pt x="309332" y="162908"/>
                </a:lnTo>
                <a:lnTo>
                  <a:pt x="300521" y="161127"/>
                </a:lnTo>
                <a:lnTo>
                  <a:pt x="291836" y="159160"/>
                </a:lnTo>
                <a:lnTo>
                  <a:pt x="291215" y="159010"/>
                </a:lnTo>
                <a:lnTo>
                  <a:pt x="287593" y="158155"/>
                </a:lnTo>
                <a:lnTo>
                  <a:pt x="286300" y="157857"/>
                </a:lnTo>
                <a:lnTo>
                  <a:pt x="282053" y="156832"/>
                </a:lnTo>
                <a:lnTo>
                  <a:pt x="278890" y="156090"/>
                </a:lnTo>
                <a:lnTo>
                  <a:pt x="274622" y="153533"/>
                </a:lnTo>
                <a:lnTo>
                  <a:pt x="272948" y="152484"/>
                </a:lnTo>
                <a:lnTo>
                  <a:pt x="268088" y="149610"/>
                </a:lnTo>
                <a:lnTo>
                  <a:pt x="264051" y="147201"/>
                </a:lnTo>
                <a:lnTo>
                  <a:pt x="257267" y="143131"/>
                </a:lnTo>
                <a:lnTo>
                  <a:pt x="257668" y="131996"/>
                </a:lnTo>
                <a:lnTo>
                  <a:pt x="257787" y="129355"/>
                </a:lnTo>
                <a:lnTo>
                  <a:pt x="255681" y="111074"/>
                </a:lnTo>
                <a:lnTo>
                  <a:pt x="255306" y="109499"/>
                </a:lnTo>
                <a:lnTo>
                  <a:pt x="253998" y="99091"/>
                </a:lnTo>
                <a:lnTo>
                  <a:pt x="247711" y="90259"/>
                </a:lnTo>
                <a:lnTo>
                  <a:pt x="247408" y="88260"/>
                </a:lnTo>
                <a:lnTo>
                  <a:pt x="248945" y="84308"/>
                </a:lnTo>
                <a:lnTo>
                  <a:pt x="247983" y="80946"/>
                </a:lnTo>
                <a:lnTo>
                  <a:pt x="244483" y="77807"/>
                </a:lnTo>
                <a:lnTo>
                  <a:pt x="242735" y="75653"/>
                </a:lnTo>
                <a:lnTo>
                  <a:pt x="242133" y="73196"/>
                </a:lnTo>
                <a:lnTo>
                  <a:pt x="242264" y="72891"/>
                </a:lnTo>
                <a:lnTo>
                  <a:pt x="242292" y="72815"/>
                </a:lnTo>
                <a:lnTo>
                  <a:pt x="248301" y="56489"/>
                </a:lnTo>
                <a:lnTo>
                  <a:pt x="249096" y="54413"/>
                </a:lnTo>
                <a:lnTo>
                  <a:pt x="254912" y="40496"/>
                </a:lnTo>
                <a:lnTo>
                  <a:pt x="255571" y="37756"/>
                </a:lnTo>
                <a:lnTo>
                  <a:pt x="257069" y="34830"/>
                </a:lnTo>
                <a:lnTo>
                  <a:pt x="250227" y="27560"/>
                </a:lnTo>
                <a:lnTo>
                  <a:pt x="229869" y="278"/>
                </a:lnTo>
                <a:lnTo>
                  <a:pt x="227160" y="590"/>
                </a:lnTo>
                <a:lnTo>
                  <a:pt x="210784" y="2629"/>
                </a:lnTo>
                <a:lnTo>
                  <a:pt x="206224" y="49024"/>
                </a:lnTo>
                <a:lnTo>
                  <a:pt x="206016" y="51126"/>
                </a:lnTo>
                <a:lnTo>
                  <a:pt x="205507" y="56528"/>
                </a:lnTo>
                <a:lnTo>
                  <a:pt x="205670" y="58559"/>
                </a:lnTo>
                <a:lnTo>
                  <a:pt x="206390" y="67076"/>
                </a:lnTo>
                <a:lnTo>
                  <a:pt x="202838" y="66633"/>
                </a:lnTo>
                <a:lnTo>
                  <a:pt x="202512" y="66602"/>
                </a:lnTo>
                <a:lnTo>
                  <a:pt x="192293" y="65938"/>
                </a:lnTo>
                <a:lnTo>
                  <a:pt x="184246" y="65659"/>
                </a:lnTo>
                <a:lnTo>
                  <a:pt x="185200" y="68039"/>
                </a:lnTo>
                <a:lnTo>
                  <a:pt x="184787" y="70006"/>
                </a:lnTo>
                <a:lnTo>
                  <a:pt x="183712" y="73059"/>
                </a:lnTo>
                <a:lnTo>
                  <a:pt x="181640" y="74583"/>
                </a:lnTo>
                <a:lnTo>
                  <a:pt x="181012" y="75394"/>
                </a:lnTo>
                <a:lnTo>
                  <a:pt x="177906" y="77657"/>
                </a:lnTo>
                <a:lnTo>
                  <a:pt x="176638" y="80328"/>
                </a:lnTo>
                <a:lnTo>
                  <a:pt x="175088" y="81846"/>
                </a:lnTo>
                <a:lnTo>
                  <a:pt x="169471" y="84329"/>
                </a:lnTo>
                <a:lnTo>
                  <a:pt x="167100" y="86055"/>
                </a:lnTo>
                <a:lnTo>
                  <a:pt x="166791" y="86249"/>
                </a:lnTo>
                <a:lnTo>
                  <a:pt x="159838" y="92446"/>
                </a:lnTo>
                <a:lnTo>
                  <a:pt x="157033" y="92639"/>
                </a:lnTo>
                <a:lnTo>
                  <a:pt x="152352" y="92965"/>
                </a:lnTo>
                <a:lnTo>
                  <a:pt x="152702" y="98494"/>
                </a:lnTo>
                <a:lnTo>
                  <a:pt x="153964" y="109290"/>
                </a:lnTo>
                <a:lnTo>
                  <a:pt x="136667" y="109791"/>
                </a:lnTo>
                <a:lnTo>
                  <a:pt x="134801" y="109082"/>
                </a:lnTo>
                <a:lnTo>
                  <a:pt x="131712" y="107919"/>
                </a:lnTo>
                <a:lnTo>
                  <a:pt x="125083" y="109470"/>
                </a:lnTo>
                <a:lnTo>
                  <a:pt x="112779" y="112106"/>
                </a:lnTo>
                <a:lnTo>
                  <a:pt x="112525" y="112151"/>
                </a:lnTo>
                <a:lnTo>
                  <a:pt x="114982" y="127061"/>
                </a:lnTo>
                <a:lnTo>
                  <a:pt x="116087" y="133778"/>
                </a:lnTo>
                <a:lnTo>
                  <a:pt x="113216" y="140465"/>
                </a:lnTo>
                <a:lnTo>
                  <a:pt x="111680" y="142210"/>
                </a:lnTo>
                <a:lnTo>
                  <a:pt x="105126" y="143967"/>
                </a:lnTo>
                <a:lnTo>
                  <a:pt x="102522" y="144681"/>
                </a:lnTo>
                <a:lnTo>
                  <a:pt x="99516" y="145531"/>
                </a:lnTo>
                <a:lnTo>
                  <a:pt x="94635" y="145868"/>
                </a:lnTo>
                <a:lnTo>
                  <a:pt x="88244" y="146641"/>
                </a:lnTo>
                <a:lnTo>
                  <a:pt x="87829" y="147376"/>
                </a:lnTo>
                <a:lnTo>
                  <a:pt x="88338" y="153319"/>
                </a:lnTo>
                <a:lnTo>
                  <a:pt x="87408" y="156568"/>
                </a:lnTo>
                <a:lnTo>
                  <a:pt x="86878" y="158535"/>
                </a:lnTo>
                <a:lnTo>
                  <a:pt x="85098" y="159639"/>
                </a:lnTo>
                <a:lnTo>
                  <a:pt x="82567" y="161059"/>
                </a:lnTo>
                <a:lnTo>
                  <a:pt x="80385" y="163897"/>
                </a:lnTo>
                <a:lnTo>
                  <a:pt x="78800" y="163390"/>
                </a:lnTo>
                <a:lnTo>
                  <a:pt x="72474" y="161763"/>
                </a:lnTo>
                <a:lnTo>
                  <a:pt x="71783" y="163623"/>
                </a:lnTo>
                <a:lnTo>
                  <a:pt x="68033" y="171130"/>
                </a:lnTo>
                <a:lnTo>
                  <a:pt x="67353" y="172541"/>
                </a:lnTo>
                <a:lnTo>
                  <a:pt x="65240" y="178877"/>
                </a:lnTo>
                <a:lnTo>
                  <a:pt x="62000" y="188642"/>
                </a:lnTo>
                <a:lnTo>
                  <a:pt x="47587" y="181780"/>
                </a:lnTo>
                <a:lnTo>
                  <a:pt x="47188" y="182568"/>
                </a:lnTo>
                <a:lnTo>
                  <a:pt x="34037" y="193615"/>
                </a:lnTo>
                <a:lnTo>
                  <a:pt x="33975" y="194571"/>
                </a:lnTo>
                <a:lnTo>
                  <a:pt x="32600" y="212253"/>
                </a:lnTo>
                <a:lnTo>
                  <a:pt x="30892" y="218676"/>
                </a:lnTo>
                <a:lnTo>
                  <a:pt x="13994" y="222067"/>
                </a:lnTo>
                <a:lnTo>
                  <a:pt x="443" y="224911"/>
                </a:lnTo>
                <a:lnTo>
                  <a:pt x="580" y="226172"/>
                </a:lnTo>
                <a:lnTo>
                  <a:pt x="1224" y="232054"/>
                </a:lnTo>
                <a:lnTo>
                  <a:pt x="1370" y="233389"/>
                </a:lnTo>
                <a:lnTo>
                  <a:pt x="1402" y="233686"/>
                </a:lnTo>
                <a:lnTo>
                  <a:pt x="1705" y="236455"/>
                </a:lnTo>
                <a:lnTo>
                  <a:pt x="2520" y="243895"/>
                </a:lnTo>
                <a:lnTo>
                  <a:pt x="2804" y="246491"/>
                </a:lnTo>
                <a:lnTo>
                  <a:pt x="3040" y="248642"/>
                </a:lnTo>
                <a:lnTo>
                  <a:pt x="3208" y="250174"/>
                </a:lnTo>
                <a:lnTo>
                  <a:pt x="3623" y="253956"/>
                </a:lnTo>
                <a:lnTo>
                  <a:pt x="4075" y="258085"/>
                </a:lnTo>
                <a:lnTo>
                  <a:pt x="4178" y="259024"/>
                </a:lnTo>
                <a:lnTo>
                  <a:pt x="8725" y="257850"/>
                </a:lnTo>
                <a:lnTo>
                  <a:pt x="19195" y="255222"/>
                </a:lnTo>
                <a:lnTo>
                  <a:pt x="21470" y="254631"/>
                </a:lnTo>
                <a:lnTo>
                  <a:pt x="31493" y="252108"/>
                </a:lnTo>
                <a:lnTo>
                  <a:pt x="32341" y="260345"/>
                </a:lnTo>
                <a:lnTo>
                  <a:pt x="33155" y="268260"/>
                </a:lnTo>
                <a:lnTo>
                  <a:pt x="42027" y="263880"/>
                </a:lnTo>
                <a:lnTo>
                  <a:pt x="65196" y="252766"/>
                </a:lnTo>
                <a:lnTo>
                  <a:pt x="69121" y="250648"/>
                </a:lnTo>
                <a:lnTo>
                  <a:pt x="69724" y="257258"/>
                </a:lnTo>
                <a:lnTo>
                  <a:pt x="71134" y="273133"/>
                </a:lnTo>
                <a:lnTo>
                  <a:pt x="71412" y="275929"/>
                </a:lnTo>
                <a:lnTo>
                  <a:pt x="72108" y="283506"/>
                </a:lnTo>
                <a:lnTo>
                  <a:pt x="73082" y="293879"/>
                </a:lnTo>
                <a:lnTo>
                  <a:pt x="45247" y="295820"/>
                </a:lnTo>
                <a:lnTo>
                  <a:pt x="36064" y="296459"/>
                </a:lnTo>
                <a:lnTo>
                  <a:pt x="28150" y="297011"/>
                </a:lnTo>
                <a:lnTo>
                  <a:pt x="36239" y="309892"/>
                </a:lnTo>
                <a:lnTo>
                  <a:pt x="36894" y="310874"/>
                </a:lnTo>
                <a:lnTo>
                  <a:pt x="37315" y="311530"/>
                </a:lnTo>
                <a:lnTo>
                  <a:pt x="42395" y="319582"/>
                </a:lnTo>
                <a:lnTo>
                  <a:pt x="43204" y="321049"/>
                </a:lnTo>
                <a:lnTo>
                  <a:pt x="44164" y="322351"/>
                </a:lnTo>
                <a:lnTo>
                  <a:pt x="47163" y="327145"/>
                </a:lnTo>
                <a:lnTo>
                  <a:pt x="47708" y="327989"/>
                </a:lnTo>
                <a:lnTo>
                  <a:pt x="50272" y="332029"/>
                </a:lnTo>
                <a:lnTo>
                  <a:pt x="55963" y="341306"/>
                </a:lnTo>
                <a:lnTo>
                  <a:pt x="59365" y="346266"/>
                </a:lnTo>
                <a:lnTo>
                  <a:pt x="63781" y="353427"/>
                </a:lnTo>
                <a:lnTo>
                  <a:pt x="69950" y="363171"/>
                </a:lnTo>
                <a:lnTo>
                  <a:pt x="74720" y="370731"/>
                </a:lnTo>
                <a:lnTo>
                  <a:pt x="79823" y="378788"/>
                </a:lnTo>
                <a:lnTo>
                  <a:pt x="80571" y="379991"/>
                </a:lnTo>
                <a:lnTo>
                  <a:pt x="86618" y="389514"/>
                </a:lnTo>
                <a:lnTo>
                  <a:pt x="89703" y="394397"/>
                </a:lnTo>
                <a:lnTo>
                  <a:pt x="93660" y="400675"/>
                </a:lnTo>
                <a:lnTo>
                  <a:pt x="97670" y="407001"/>
                </a:lnTo>
                <a:lnTo>
                  <a:pt x="105930" y="420040"/>
                </a:lnTo>
                <a:lnTo>
                  <a:pt x="109312" y="425382"/>
                </a:lnTo>
                <a:lnTo>
                  <a:pt x="111196" y="428336"/>
                </a:lnTo>
                <a:lnTo>
                  <a:pt x="114944" y="434273"/>
                </a:lnTo>
                <a:lnTo>
                  <a:pt x="129522" y="457284"/>
                </a:lnTo>
                <a:lnTo>
                  <a:pt x="131097" y="459523"/>
                </a:lnTo>
                <a:lnTo>
                  <a:pt x="138205" y="470960"/>
                </a:lnTo>
                <a:lnTo>
                  <a:pt x="143978" y="479970"/>
                </a:lnTo>
                <a:lnTo>
                  <a:pt x="165331" y="513713"/>
                </a:lnTo>
                <a:lnTo>
                  <a:pt x="192589" y="556600"/>
                </a:lnTo>
                <a:lnTo>
                  <a:pt x="196309" y="556346"/>
                </a:lnTo>
                <a:lnTo>
                  <a:pt x="203094" y="555888"/>
                </a:lnTo>
                <a:lnTo>
                  <a:pt x="207029" y="555629"/>
                </a:lnTo>
                <a:lnTo>
                  <a:pt x="221672" y="554694"/>
                </a:lnTo>
                <a:lnTo>
                  <a:pt x="236248" y="553827"/>
                </a:lnTo>
                <a:lnTo>
                  <a:pt x="236676" y="553805"/>
                </a:lnTo>
                <a:lnTo>
                  <a:pt x="237104" y="553778"/>
                </a:lnTo>
                <a:lnTo>
                  <a:pt x="238915" y="553673"/>
                </a:lnTo>
                <a:lnTo>
                  <a:pt x="240499" y="553587"/>
                </a:lnTo>
                <a:lnTo>
                  <a:pt x="243166" y="553437"/>
                </a:lnTo>
                <a:lnTo>
                  <a:pt x="246005" y="553278"/>
                </a:lnTo>
                <a:lnTo>
                  <a:pt x="251513" y="552979"/>
                </a:lnTo>
                <a:lnTo>
                  <a:pt x="261901" y="552439"/>
                </a:lnTo>
                <a:lnTo>
                  <a:pt x="265540" y="552257"/>
                </a:lnTo>
                <a:lnTo>
                  <a:pt x="269607" y="552058"/>
                </a:lnTo>
                <a:lnTo>
                  <a:pt x="275530" y="551772"/>
                </a:lnTo>
                <a:lnTo>
                  <a:pt x="277657" y="551672"/>
                </a:lnTo>
                <a:lnTo>
                  <a:pt x="286008" y="551295"/>
                </a:lnTo>
                <a:lnTo>
                  <a:pt x="303269" y="550574"/>
                </a:lnTo>
                <a:lnTo>
                  <a:pt x="308153" y="550383"/>
                </a:lnTo>
                <a:lnTo>
                  <a:pt x="314336" y="550152"/>
                </a:lnTo>
                <a:lnTo>
                  <a:pt x="316635" y="550070"/>
                </a:lnTo>
                <a:lnTo>
                  <a:pt x="327204" y="549707"/>
                </a:lnTo>
                <a:lnTo>
                  <a:pt x="327632" y="549693"/>
                </a:lnTo>
                <a:lnTo>
                  <a:pt x="328232" y="549675"/>
                </a:lnTo>
                <a:lnTo>
                  <a:pt x="328975" y="549648"/>
                </a:lnTo>
                <a:lnTo>
                  <a:pt x="331146" y="549580"/>
                </a:lnTo>
                <a:lnTo>
                  <a:pt x="331532" y="549566"/>
                </a:lnTo>
                <a:lnTo>
                  <a:pt x="332103" y="549548"/>
                </a:lnTo>
                <a:lnTo>
                  <a:pt x="332431" y="549539"/>
                </a:lnTo>
                <a:lnTo>
                  <a:pt x="336931" y="549399"/>
                </a:lnTo>
                <a:lnTo>
                  <a:pt x="337759" y="549376"/>
                </a:lnTo>
                <a:lnTo>
                  <a:pt x="340345" y="549299"/>
                </a:lnTo>
                <a:lnTo>
                  <a:pt x="344344" y="54918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A7260C91-A01F-1397-6722-AFAC805DBE78}"/>
              </a:ext>
            </a:extLst>
          </p:cNvPr>
          <p:cNvSpPr>
            <a:spLocks/>
          </p:cNvSpPr>
          <p:nvPr/>
        </p:nvSpPr>
        <p:spPr>
          <a:xfrm flipV="1">
            <a:off x="8505072" y="3443005"/>
            <a:ext cx="697664" cy="298584"/>
          </a:xfrm>
          <a:custGeom>
            <a:avLst/>
            <a:gdLst>
              <a:gd name="connsiteX0" fmla="*/ 383019 w 475107"/>
              <a:gd name="connsiteY0" fmla="*/ 107201 h 203335"/>
              <a:gd name="connsiteX1" fmla="*/ 382339 w 475107"/>
              <a:gd name="connsiteY1" fmla="*/ 106423 h 203335"/>
              <a:gd name="connsiteX2" fmla="*/ 380642 w 475107"/>
              <a:gd name="connsiteY2" fmla="*/ 105030 h 203335"/>
              <a:gd name="connsiteX3" fmla="*/ 380583 w 475107"/>
              <a:gd name="connsiteY3" fmla="*/ 102633 h 203335"/>
              <a:gd name="connsiteX4" fmla="*/ 377426 w 475107"/>
              <a:gd name="connsiteY4" fmla="*/ 97891 h 203335"/>
              <a:gd name="connsiteX5" fmla="*/ 373906 w 475107"/>
              <a:gd name="connsiteY5" fmla="*/ 91361 h 203335"/>
              <a:gd name="connsiteX6" fmla="*/ 371347 w 475107"/>
              <a:gd name="connsiteY6" fmla="*/ 84244 h 203335"/>
              <a:gd name="connsiteX7" fmla="*/ 369125 w 475107"/>
              <a:gd name="connsiteY7" fmla="*/ 78515 h 203335"/>
              <a:gd name="connsiteX8" fmla="*/ 365564 w 475107"/>
              <a:gd name="connsiteY8" fmla="*/ 77889 h 203335"/>
              <a:gd name="connsiteX9" fmla="*/ 360901 w 475107"/>
              <a:gd name="connsiteY9" fmla="*/ 74289 h 203335"/>
              <a:gd name="connsiteX10" fmla="*/ 356464 w 475107"/>
              <a:gd name="connsiteY10" fmla="*/ 68426 h 203335"/>
              <a:gd name="connsiteX11" fmla="*/ 350948 w 475107"/>
              <a:gd name="connsiteY11" fmla="*/ 62811 h 203335"/>
              <a:gd name="connsiteX12" fmla="*/ 350358 w 475107"/>
              <a:gd name="connsiteY12" fmla="*/ 61811 h 203335"/>
              <a:gd name="connsiteX13" fmla="*/ 349519 w 475107"/>
              <a:gd name="connsiteY13" fmla="*/ 63179 h 203335"/>
              <a:gd name="connsiteX14" fmla="*/ 345559 w 475107"/>
              <a:gd name="connsiteY14" fmla="*/ 59936 h 203335"/>
              <a:gd name="connsiteX15" fmla="*/ 341907 w 475107"/>
              <a:gd name="connsiteY15" fmla="*/ 57638 h 203335"/>
              <a:gd name="connsiteX16" fmla="*/ 334373 w 475107"/>
              <a:gd name="connsiteY16" fmla="*/ 55933 h 203335"/>
              <a:gd name="connsiteX17" fmla="*/ 329455 w 475107"/>
              <a:gd name="connsiteY17" fmla="*/ 54327 h 203335"/>
              <a:gd name="connsiteX18" fmla="*/ 325286 w 475107"/>
              <a:gd name="connsiteY18" fmla="*/ 52512 h 203335"/>
              <a:gd name="connsiteX19" fmla="*/ 324883 w 475107"/>
              <a:gd name="connsiteY19" fmla="*/ 49658 h 203335"/>
              <a:gd name="connsiteX20" fmla="*/ 321553 w 475107"/>
              <a:gd name="connsiteY20" fmla="*/ 47684 h 203335"/>
              <a:gd name="connsiteX21" fmla="*/ 318967 w 475107"/>
              <a:gd name="connsiteY21" fmla="*/ 46365 h 203335"/>
              <a:gd name="connsiteX22" fmla="*/ 315329 w 475107"/>
              <a:gd name="connsiteY22" fmla="*/ 41205 h 203335"/>
              <a:gd name="connsiteX23" fmla="*/ 306756 w 475107"/>
              <a:gd name="connsiteY23" fmla="*/ 37285 h 203335"/>
              <a:gd name="connsiteX24" fmla="*/ 304760 w 475107"/>
              <a:gd name="connsiteY24" fmla="*/ 33820 h 203335"/>
              <a:gd name="connsiteX25" fmla="*/ 303091 w 475107"/>
              <a:gd name="connsiteY25" fmla="*/ 30713 h 203335"/>
              <a:gd name="connsiteX26" fmla="*/ 297979 w 475107"/>
              <a:gd name="connsiteY26" fmla="*/ 30809 h 203335"/>
              <a:gd name="connsiteX27" fmla="*/ 294658 w 475107"/>
              <a:gd name="connsiteY27" fmla="*/ 27953 h 203335"/>
              <a:gd name="connsiteX28" fmla="*/ 290888 w 475107"/>
              <a:gd name="connsiteY28" fmla="*/ 28412 h 203335"/>
              <a:gd name="connsiteX29" fmla="*/ 285540 w 475107"/>
              <a:gd name="connsiteY29" fmla="*/ 24240 h 203335"/>
              <a:gd name="connsiteX30" fmla="*/ 282156 w 475107"/>
              <a:gd name="connsiteY30" fmla="*/ 27199 h 203335"/>
              <a:gd name="connsiteX31" fmla="*/ 277515 w 475107"/>
              <a:gd name="connsiteY31" fmla="*/ 27214 h 203335"/>
              <a:gd name="connsiteX32" fmla="*/ 269586 w 475107"/>
              <a:gd name="connsiteY32" fmla="*/ 20757 h 203335"/>
              <a:gd name="connsiteX33" fmla="*/ 265299 w 475107"/>
              <a:gd name="connsiteY33" fmla="*/ 25754 h 203335"/>
              <a:gd name="connsiteX34" fmla="*/ 260704 w 475107"/>
              <a:gd name="connsiteY34" fmla="*/ 24171 h 203335"/>
              <a:gd name="connsiteX35" fmla="*/ 263367 w 475107"/>
              <a:gd name="connsiteY35" fmla="*/ 30449 h 203335"/>
              <a:gd name="connsiteX36" fmla="*/ 245716 w 475107"/>
              <a:gd name="connsiteY36" fmla="*/ 34383 h 203335"/>
              <a:gd name="connsiteX37" fmla="*/ 236717 w 475107"/>
              <a:gd name="connsiteY37" fmla="*/ 37184 h 203335"/>
              <a:gd name="connsiteX38" fmla="*/ 236485 w 475107"/>
              <a:gd name="connsiteY38" fmla="*/ 34417 h 203335"/>
              <a:gd name="connsiteX39" fmla="*/ 233251 w 475107"/>
              <a:gd name="connsiteY39" fmla="*/ 34836 h 203335"/>
              <a:gd name="connsiteX40" fmla="*/ 231650 w 475107"/>
              <a:gd name="connsiteY40" fmla="*/ 36478 h 203335"/>
              <a:gd name="connsiteX41" fmla="*/ 216902 w 475107"/>
              <a:gd name="connsiteY41" fmla="*/ 33945 h 203335"/>
              <a:gd name="connsiteX42" fmla="*/ 218186 w 475107"/>
              <a:gd name="connsiteY42" fmla="*/ 29471 h 203335"/>
              <a:gd name="connsiteX43" fmla="*/ 216090 w 475107"/>
              <a:gd name="connsiteY43" fmla="*/ 24284 h 203335"/>
              <a:gd name="connsiteX44" fmla="*/ 217682 w 475107"/>
              <a:gd name="connsiteY44" fmla="*/ 22219 h 203335"/>
              <a:gd name="connsiteX45" fmla="*/ 214711 w 475107"/>
              <a:gd name="connsiteY45" fmla="*/ 20734 h 203335"/>
              <a:gd name="connsiteX46" fmla="*/ 212674 w 475107"/>
              <a:gd name="connsiteY46" fmla="*/ 20132 h 203335"/>
              <a:gd name="connsiteX47" fmla="*/ 209957 w 475107"/>
              <a:gd name="connsiteY47" fmla="*/ 21199 h 203335"/>
              <a:gd name="connsiteX48" fmla="*/ 205335 w 475107"/>
              <a:gd name="connsiteY48" fmla="*/ 19495 h 203335"/>
              <a:gd name="connsiteX49" fmla="*/ 201824 w 475107"/>
              <a:gd name="connsiteY49" fmla="*/ 20112 h 203335"/>
              <a:gd name="connsiteX50" fmla="*/ 196725 w 475107"/>
              <a:gd name="connsiteY50" fmla="*/ 17672 h 203335"/>
              <a:gd name="connsiteX51" fmla="*/ 194784 w 475107"/>
              <a:gd name="connsiteY51" fmla="*/ 18830 h 203335"/>
              <a:gd name="connsiteX52" fmla="*/ 189009 w 475107"/>
              <a:gd name="connsiteY52" fmla="*/ 15894 h 203335"/>
              <a:gd name="connsiteX53" fmla="*/ 187276 w 475107"/>
              <a:gd name="connsiteY53" fmla="*/ 13355 h 203335"/>
              <a:gd name="connsiteX54" fmla="*/ 183479 w 475107"/>
              <a:gd name="connsiteY54" fmla="*/ 12804 h 203335"/>
              <a:gd name="connsiteX55" fmla="*/ 181892 w 475107"/>
              <a:gd name="connsiteY55" fmla="*/ 13938 h 203335"/>
              <a:gd name="connsiteX56" fmla="*/ 181229 w 475107"/>
              <a:gd name="connsiteY56" fmla="*/ 13550 h 203335"/>
              <a:gd name="connsiteX57" fmla="*/ 178571 w 475107"/>
              <a:gd name="connsiteY57" fmla="*/ 9901 h 203335"/>
              <a:gd name="connsiteX58" fmla="*/ 178158 w 475107"/>
              <a:gd name="connsiteY58" fmla="*/ 5836 h 203335"/>
              <a:gd name="connsiteX59" fmla="*/ 175682 w 475107"/>
              <a:gd name="connsiteY59" fmla="*/ 2113 h 203335"/>
              <a:gd name="connsiteX60" fmla="*/ 172152 w 475107"/>
              <a:gd name="connsiteY60" fmla="*/ 3400 h 203335"/>
              <a:gd name="connsiteX61" fmla="*/ 167807 w 475107"/>
              <a:gd name="connsiteY61" fmla="*/ 2477 h 203335"/>
              <a:gd name="connsiteX62" fmla="*/ 167643 w 475107"/>
              <a:gd name="connsiteY62" fmla="*/ 3856 h 203335"/>
              <a:gd name="connsiteX63" fmla="*/ 166605 w 475107"/>
              <a:gd name="connsiteY63" fmla="*/ 4148 h 203335"/>
              <a:gd name="connsiteX64" fmla="*/ 163806 w 475107"/>
              <a:gd name="connsiteY64" fmla="*/ 1496 h 203335"/>
              <a:gd name="connsiteX65" fmla="*/ 156230 w 475107"/>
              <a:gd name="connsiteY65" fmla="*/ 1300 h 203335"/>
              <a:gd name="connsiteX66" fmla="*/ 153232 w 475107"/>
              <a:gd name="connsiteY66" fmla="*/ 1745 h 203335"/>
              <a:gd name="connsiteX67" fmla="*/ 149140 w 475107"/>
              <a:gd name="connsiteY67" fmla="*/ 1255 h 203335"/>
              <a:gd name="connsiteX68" fmla="*/ 137232 w 475107"/>
              <a:gd name="connsiteY68" fmla="*/ 904 h 203335"/>
              <a:gd name="connsiteX69" fmla="*/ 115549 w 475107"/>
              <a:gd name="connsiteY69" fmla="*/ 772 h 203335"/>
              <a:gd name="connsiteX70" fmla="*/ 92600 w 475107"/>
              <a:gd name="connsiteY70" fmla="*/ 580 h 203335"/>
              <a:gd name="connsiteX71" fmla="*/ 69652 w 475107"/>
              <a:gd name="connsiteY71" fmla="*/ 406 h 203335"/>
              <a:gd name="connsiteX72" fmla="*/ 38964 w 475107"/>
              <a:gd name="connsiteY72" fmla="*/ 44887 h 203335"/>
              <a:gd name="connsiteX73" fmla="*/ 12958 w 475107"/>
              <a:gd name="connsiteY73" fmla="*/ 82544 h 203335"/>
              <a:gd name="connsiteX74" fmla="*/ 2320 w 475107"/>
              <a:gd name="connsiteY74" fmla="*/ 97239 h 203335"/>
              <a:gd name="connsiteX75" fmla="*/ 1880 w 475107"/>
              <a:gd name="connsiteY75" fmla="*/ 116314 h 203335"/>
              <a:gd name="connsiteX76" fmla="*/ 175 w 475107"/>
              <a:gd name="connsiteY76" fmla="*/ 119714 h 203335"/>
              <a:gd name="connsiteX77" fmla="*/ 515 w 475107"/>
              <a:gd name="connsiteY77" fmla="*/ 127894 h 203335"/>
              <a:gd name="connsiteX78" fmla="*/ 1558 w 475107"/>
              <a:gd name="connsiteY78" fmla="*/ 130119 h 203335"/>
              <a:gd name="connsiteX79" fmla="*/ 955 w 475107"/>
              <a:gd name="connsiteY79" fmla="*/ 133888 h 203335"/>
              <a:gd name="connsiteX80" fmla="*/ 9524 w 475107"/>
              <a:gd name="connsiteY80" fmla="*/ 139559 h 203335"/>
              <a:gd name="connsiteX81" fmla="*/ 15063 w 475107"/>
              <a:gd name="connsiteY81" fmla="*/ 138711 h 203335"/>
              <a:gd name="connsiteX82" fmla="*/ 20601 w 475107"/>
              <a:gd name="connsiteY82" fmla="*/ 140380 h 203335"/>
              <a:gd name="connsiteX83" fmla="*/ 21491 w 475107"/>
              <a:gd name="connsiteY83" fmla="*/ 141727 h 203335"/>
              <a:gd name="connsiteX84" fmla="*/ 29873 w 475107"/>
              <a:gd name="connsiteY84" fmla="*/ 141603 h 203335"/>
              <a:gd name="connsiteX85" fmla="*/ 33616 w 475107"/>
              <a:gd name="connsiteY85" fmla="*/ 147499 h 203335"/>
              <a:gd name="connsiteX86" fmla="*/ 37299 w 475107"/>
              <a:gd name="connsiteY86" fmla="*/ 146594 h 203335"/>
              <a:gd name="connsiteX87" fmla="*/ 46667 w 475107"/>
              <a:gd name="connsiteY87" fmla="*/ 146035 h 203335"/>
              <a:gd name="connsiteX88" fmla="*/ 49479 w 475107"/>
              <a:gd name="connsiteY88" fmla="*/ 147294 h 203335"/>
              <a:gd name="connsiteX89" fmla="*/ 54841 w 475107"/>
              <a:gd name="connsiteY89" fmla="*/ 143779 h 203335"/>
              <a:gd name="connsiteX90" fmla="*/ 58189 w 475107"/>
              <a:gd name="connsiteY90" fmla="*/ 145830 h 203335"/>
              <a:gd name="connsiteX91" fmla="*/ 60761 w 475107"/>
              <a:gd name="connsiteY91" fmla="*/ 145453 h 203335"/>
              <a:gd name="connsiteX92" fmla="*/ 63705 w 475107"/>
              <a:gd name="connsiteY92" fmla="*/ 143516 h 203335"/>
              <a:gd name="connsiteX93" fmla="*/ 66254 w 475107"/>
              <a:gd name="connsiteY93" fmla="*/ 144201 h 203335"/>
              <a:gd name="connsiteX94" fmla="*/ 66739 w 475107"/>
              <a:gd name="connsiteY94" fmla="*/ 146093 h 203335"/>
              <a:gd name="connsiteX95" fmla="*/ 67946 w 475107"/>
              <a:gd name="connsiteY95" fmla="*/ 146609 h 203335"/>
              <a:gd name="connsiteX96" fmla="*/ 78416 w 475107"/>
              <a:gd name="connsiteY96" fmla="*/ 147047 h 203335"/>
              <a:gd name="connsiteX97" fmla="*/ 80117 w 475107"/>
              <a:gd name="connsiteY97" fmla="*/ 146173 h 203335"/>
              <a:gd name="connsiteX98" fmla="*/ 81709 w 475107"/>
              <a:gd name="connsiteY98" fmla="*/ 147447 h 203335"/>
              <a:gd name="connsiteX99" fmla="*/ 82521 w 475107"/>
              <a:gd name="connsiteY99" fmla="*/ 149988 h 203335"/>
              <a:gd name="connsiteX100" fmla="*/ 84812 w 475107"/>
              <a:gd name="connsiteY100" fmla="*/ 151032 h 203335"/>
              <a:gd name="connsiteX101" fmla="*/ 85842 w 475107"/>
              <a:gd name="connsiteY101" fmla="*/ 150651 h 203335"/>
              <a:gd name="connsiteX102" fmla="*/ 87778 w 475107"/>
              <a:gd name="connsiteY102" fmla="*/ 146863 h 203335"/>
              <a:gd name="connsiteX103" fmla="*/ 91226 w 475107"/>
              <a:gd name="connsiteY103" fmla="*/ 147559 h 203335"/>
              <a:gd name="connsiteX104" fmla="*/ 97304 w 475107"/>
              <a:gd name="connsiteY104" fmla="*/ 145615 h 203335"/>
              <a:gd name="connsiteX105" fmla="*/ 102231 w 475107"/>
              <a:gd name="connsiteY105" fmla="*/ 145431 h 203335"/>
              <a:gd name="connsiteX106" fmla="*/ 104041 w 475107"/>
              <a:gd name="connsiteY106" fmla="*/ 146841 h 203335"/>
              <a:gd name="connsiteX107" fmla="*/ 107520 w 475107"/>
              <a:gd name="connsiteY107" fmla="*/ 146958 h 203335"/>
              <a:gd name="connsiteX108" fmla="*/ 108586 w 475107"/>
              <a:gd name="connsiteY108" fmla="*/ 149213 h 203335"/>
              <a:gd name="connsiteX109" fmla="*/ 114515 w 475107"/>
              <a:gd name="connsiteY109" fmla="*/ 149065 h 203335"/>
              <a:gd name="connsiteX110" fmla="*/ 116638 w 475107"/>
              <a:gd name="connsiteY110" fmla="*/ 151262 h 203335"/>
              <a:gd name="connsiteX111" fmla="*/ 115794 w 475107"/>
              <a:gd name="connsiteY111" fmla="*/ 152939 h 203335"/>
              <a:gd name="connsiteX112" fmla="*/ 116098 w 475107"/>
              <a:gd name="connsiteY112" fmla="*/ 154072 h 203335"/>
              <a:gd name="connsiteX113" fmla="*/ 121034 w 475107"/>
              <a:gd name="connsiteY113" fmla="*/ 154215 h 203335"/>
              <a:gd name="connsiteX114" fmla="*/ 122499 w 475107"/>
              <a:gd name="connsiteY114" fmla="*/ 153380 h 203335"/>
              <a:gd name="connsiteX115" fmla="*/ 125783 w 475107"/>
              <a:gd name="connsiteY115" fmla="*/ 155354 h 203335"/>
              <a:gd name="connsiteX116" fmla="*/ 128858 w 475107"/>
              <a:gd name="connsiteY116" fmla="*/ 154777 h 203335"/>
              <a:gd name="connsiteX117" fmla="*/ 135944 w 475107"/>
              <a:gd name="connsiteY117" fmla="*/ 160502 h 203335"/>
              <a:gd name="connsiteX118" fmla="*/ 140471 w 475107"/>
              <a:gd name="connsiteY118" fmla="*/ 161803 h 203335"/>
              <a:gd name="connsiteX119" fmla="*/ 143801 w 475107"/>
              <a:gd name="connsiteY119" fmla="*/ 163815 h 203335"/>
              <a:gd name="connsiteX120" fmla="*/ 145806 w 475107"/>
              <a:gd name="connsiteY120" fmla="*/ 167723 h 203335"/>
              <a:gd name="connsiteX121" fmla="*/ 149879 w 475107"/>
              <a:gd name="connsiteY121" fmla="*/ 170485 h 203335"/>
              <a:gd name="connsiteX122" fmla="*/ 151676 w 475107"/>
              <a:gd name="connsiteY122" fmla="*/ 169898 h 203335"/>
              <a:gd name="connsiteX123" fmla="*/ 153576 w 475107"/>
              <a:gd name="connsiteY123" fmla="*/ 167699 h 203335"/>
              <a:gd name="connsiteX124" fmla="*/ 167471 w 475107"/>
              <a:gd name="connsiteY124" fmla="*/ 167368 h 203335"/>
              <a:gd name="connsiteX125" fmla="*/ 166015 w 475107"/>
              <a:gd name="connsiteY125" fmla="*/ 170331 h 203335"/>
              <a:gd name="connsiteX126" fmla="*/ 168392 w 475107"/>
              <a:gd name="connsiteY126" fmla="*/ 170776 h 203335"/>
              <a:gd name="connsiteX127" fmla="*/ 178186 w 475107"/>
              <a:gd name="connsiteY127" fmla="*/ 176761 h 203335"/>
              <a:gd name="connsiteX128" fmla="*/ 181955 w 475107"/>
              <a:gd name="connsiteY128" fmla="*/ 174412 h 203335"/>
              <a:gd name="connsiteX129" fmla="*/ 182441 w 475107"/>
              <a:gd name="connsiteY129" fmla="*/ 172396 h 203335"/>
              <a:gd name="connsiteX130" fmla="*/ 189984 w 475107"/>
              <a:gd name="connsiteY130" fmla="*/ 173517 h 203335"/>
              <a:gd name="connsiteX131" fmla="*/ 189962 w 475107"/>
              <a:gd name="connsiteY131" fmla="*/ 171142 h 203335"/>
              <a:gd name="connsiteX132" fmla="*/ 191685 w 475107"/>
              <a:gd name="connsiteY132" fmla="*/ 169170 h 203335"/>
              <a:gd name="connsiteX133" fmla="*/ 204555 w 475107"/>
              <a:gd name="connsiteY133" fmla="*/ 165048 h 203335"/>
              <a:gd name="connsiteX134" fmla="*/ 210493 w 475107"/>
              <a:gd name="connsiteY134" fmla="*/ 166302 h 203335"/>
              <a:gd name="connsiteX135" fmla="*/ 214997 w 475107"/>
              <a:gd name="connsiteY135" fmla="*/ 165611 h 203335"/>
              <a:gd name="connsiteX136" fmla="*/ 217501 w 475107"/>
              <a:gd name="connsiteY136" fmla="*/ 167421 h 203335"/>
              <a:gd name="connsiteX137" fmla="*/ 222092 w 475107"/>
              <a:gd name="connsiteY137" fmla="*/ 169230 h 203335"/>
              <a:gd name="connsiteX138" fmla="*/ 228638 w 475107"/>
              <a:gd name="connsiteY138" fmla="*/ 169974 h 203335"/>
              <a:gd name="connsiteX139" fmla="*/ 231999 w 475107"/>
              <a:gd name="connsiteY139" fmla="*/ 169262 h 203335"/>
              <a:gd name="connsiteX140" fmla="*/ 235905 w 475107"/>
              <a:gd name="connsiteY140" fmla="*/ 166924 h 203335"/>
              <a:gd name="connsiteX141" fmla="*/ 238617 w 475107"/>
              <a:gd name="connsiteY141" fmla="*/ 167904 h 203335"/>
              <a:gd name="connsiteX142" fmla="*/ 246338 w 475107"/>
              <a:gd name="connsiteY142" fmla="*/ 166988 h 203335"/>
              <a:gd name="connsiteX143" fmla="*/ 248184 w 475107"/>
              <a:gd name="connsiteY143" fmla="*/ 164805 h 203335"/>
              <a:gd name="connsiteX144" fmla="*/ 248021 w 475107"/>
              <a:gd name="connsiteY144" fmla="*/ 159248 h 203335"/>
              <a:gd name="connsiteX145" fmla="*/ 246891 w 475107"/>
              <a:gd name="connsiteY145" fmla="*/ 156480 h 203335"/>
              <a:gd name="connsiteX146" fmla="*/ 247286 w 475107"/>
              <a:gd name="connsiteY146" fmla="*/ 155226 h 203335"/>
              <a:gd name="connsiteX147" fmla="*/ 251019 w 475107"/>
              <a:gd name="connsiteY147" fmla="*/ 153000 h 203335"/>
              <a:gd name="connsiteX148" fmla="*/ 253256 w 475107"/>
              <a:gd name="connsiteY148" fmla="*/ 154756 h 203335"/>
              <a:gd name="connsiteX149" fmla="*/ 255161 w 475107"/>
              <a:gd name="connsiteY149" fmla="*/ 154139 h 203335"/>
              <a:gd name="connsiteX150" fmla="*/ 256213 w 475107"/>
              <a:gd name="connsiteY150" fmla="*/ 155529 h 203335"/>
              <a:gd name="connsiteX151" fmla="*/ 262505 w 475107"/>
              <a:gd name="connsiteY151" fmla="*/ 155818 h 203335"/>
              <a:gd name="connsiteX152" fmla="*/ 263789 w 475107"/>
              <a:gd name="connsiteY152" fmla="*/ 156738 h 203335"/>
              <a:gd name="connsiteX153" fmla="*/ 265848 w 475107"/>
              <a:gd name="connsiteY153" fmla="*/ 162218 h 203335"/>
              <a:gd name="connsiteX154" fmla="*/ 273859 w 475107"/>
              <a:gd name="connsiteY154" fmla="*/ 168908 h 203335"/>
              <a:gd name="connsiteX155" fmla="*/ 275769 w 475107"/>
              <a:gd name="connsiteY155" fmla="*/ 175646 h 203335"/>
              <a:gd name="connsiteX156" fmla="*/ 277588 w 475107"/>
              <a:gd name="connsiteY156" fmla="*/ 178391 h 203335"/>
              <a:gd name="connsiteX157" fmla="*/ 280709 w 475107"/>
              <a:gd name="connsiteY157" fmla="*/ 180898 h 203335"/>
              <a:gd name="connsiteX158" fmla="*/ 289627 w 475107"/>
              <a:gd name="connsiteY158" fmla="*/ 183948 h 203335"/>
              <a:gd name="connsiteX159" fmla="*/ 287781 w 475107"/>
              <a:gd name="connsiteY159" fmla="*/ 186209 h 203335"/>
              <a:gd name="connsiteX160" fmla="*/ 288003 w 475107"/>
              <a:gd name="connsiteY160" fmla="*/ 188036 h 203335"/>
              <a:gd name="connsiteX161" fmla="*/ 298668 w 475107"/>
              <a:gd name="connsiteY161" fmla="*/ 193045 h 203335"/>
              <a:gd name="connsiteX162" fmla="*/ 301294 w 475107"/>
              <a:gd name="connsiteY162" fmla="*/ 192483 h 203335"/>
              <a:gd name="connsiteX163" fmla="*/ 305931 w 475107"/>
              <a:gd name="connsiteY163" fmla="*/ 186478 h 203335"/>
              <a:gd name="connsiteX164" fmla="*/ 308484 w 475107"/>
              <a:gd name="connsiteY164" fmla="*/ 185823 h 203335"/>
              <a:gd name="connsiteX165" fmla="*/ 309423 w 475107"/>
              <a:gd name="connsiteY165" fmla="*/ 187039 h 203335"/>
              <a:gd name="connsiteX166" fmla="*/ 308738 w 475107"/>
              <a:gd name="connsiteY166" fmla="*/ 193810 h 203335"/>
              <a:gd name="connsiteX167" fmla="*/ 309687 w 475107"/>
              <a:gd name="connsiteY167" fmla="*/ 198837 h 203335"/>
              <a:gd name="connsiteX168" fmla="*/ 314014 w 475107"/>
              <a:gd name="connsiteY168" fmla="*/ 201247 h 203335"/>
              <a:gd name="connsiteX169" fmla="*/ 320465 w 475107"/>
              <a:gd name="connsiteY169" fmla="*/ 199772 h 203335"/>
              <a:gd name="connsiteX170" fmla="*/ 328258 w 475107"/>
              <a:gd name="connsiteY170" fmla="*/ 203495 h 203335"/>
              <a:gd name="connsiteX171" fmla="*/ 344057 w 475107"/>
              <a:gd name="connsiteY171" fmla="*/ 194983 h 203335"/>
              <a:gd name="connsiteX172" fmla="*/ 351270 w 475107"/>
              <a:gd name="connsiteY172" fmla="*/ 201069 h 203335"/>
              <a:gd name="connsiteX173" fmla="*/ 366938 w 475107"/>
              <a:gd name="connsiteY173" fmla="*/ 202198 h 203335"/>
              <a:gd name="connsiteX174" fmla="*/ 371170 w 475107"/>
              <a:gd name="connsiteY174" fmla="*/ 203742 h 203335"/>
              <a:gd name="connsiteX175" fmla="*/ 373225 w 475107"/>
              <a:gd name="connsiteY175" fmla="*/ 200638 h 203335"/>
              <a:gd name="connsiteX176" fmla="*/ 373525 w 475107"/>
              <a:gd name="connsiteY176" fmla="*/ 199493 h 203335"/>
              <a:gd name="connsiteX177" fmla="*/ 373067 w 475107"/>
              <a:gd name="connsiteY177" fmla="*/ 194032 h 203335"/>
              <a:gd name="connsiteX178" fmla="*/ 374595 w 475107"/>
              <a:gd name="connsiteY178" fmla="*/ 190676 h 203335"/>
              <a:gd name="connsiteX179" fmla="*/ 376646 w 475107"/>
              <a:gd name="connsiteY179" fmla="*/ 189188 h 203335"/>
              <a:gd name="connsiteX180" fmla="*/ 373389 w 475107"/>
              <a:gd name="connsiteY180" fmla="*/ 185075 h 203335"/>
              <a:gd name="connsiteX181" fmla="*/ 371311 w 475107"/>
              <a:gd name="connsiteY181" fmla="*/ 184653 h 203335"/>
              <a:gd name="connsiteX182" fmla="*/ 372345 w 475107"/>
              <a:gd name="connsiteY182" fmla="*/ 177610 h 203335"/>
              <a:gd name="connsiteX183" fmla="*/ 381427 w 475107"/>
              <a:gd name="connsiteY183" fmla="*/ 176620 h 203335"/>
              <a:gd name="connsiteX184" fmla="*/ 384956 w 475107"/>
              <a:gd name="connsiteY184" fmla="*/ 175180 h 203335"/>
              <a:gd name="connsiteX185" fmla="*/ 392627 w 475107"/>
              <a:gd name="connsiteY185" fmla="*/ 176916 h 203335"/>
              <a:gd name="connsiteX186" fmla="*/ 394482 w 475107"/>
              <a:gd name="connsiteY186" fmla="*/ 176374 h 203335"/>
              <a:gd name="connsiteX187" fmla="*/ 395598 w 475107"/>
              <a:gd name="connsiteY187" fmla="*/ 174360 h 203335"/>
              <a:gd name="connsiteX188" fmla="*/ 398823 w 475107"/>
              <a:gd name="connsiteY188" fmla="*/ 172424 h 203335"/>
              <a:gd name="connsiteX189" fmla="*/ 402557 w 475107"/>
              <a:gd name="connsiteY189" fmla="*/ 175988 h 203335"/>
              <a:gd name="connsiteX190" fmla="*/ 404221 w 475107"/>
              <a:gd name="connsiteY190" fmla="*/ 174920 h 203335"/>
              <a:gd name="connsiteX191" fmla="*/ 405233 w 475107"/>
              <a:gd name="connsiteY191" fmla="*/ 177310 h 203335"/>
              <a:gd name="connsiteX192" fmla="*/ 409701 w 475107"/>
              <a:gd name="connsiteY192" fmla="*/ 174654 h 203335"/>
              <a:gd name="connsiteX193" fmla="*/ 409697 w 475107"/>
              <a:gd name="connsiteY193" fmla="*/ 177467 h 203335"/>
              <a:gd name="connsiteX194" fmla="*/ 413353 w 475107"/>
              <a:gd name="connsiteY194" fmla="*/ 176395 h 203335"/>
              <a:gd name="connsiteX195" fmla="*/ 417254 w 475107"/>
              <a:gd name="connsiteY195" fmla="*/ 179867 h 203335"/>
              <a:gd name="connsiteX196" fmla="*/ 421654 w 475107"/>
              <a:gd name="connsiteY196" fmla="*/ 177411 h 203335"/>
              <a:gd name="connsiteX197" fmla="*/ 423723 w 475107"/>
              <a:gd name="connsiteY197" fmla="*/ 176738 h 203335"/>
              <a:gd name="connsiteX198" fmla="*/ 424807 w 475107"/>
              <a:gd name="connsiteY198" fmla="*/ 177495 h 203335"/>
              <a:gd name="connsiteX199" fmla="*/ 424548 w 475107"/>
              <a:gd name="connsiteY199" fmla="*/ 179092 h 203335"/>
              <a:gd name="connsiteX200" fmla="*/ 426286 w 475107"/>
              <a:gd name="connsiteY200" fmla="*/ 178897 h 203335"/>
              <a:gd name="connsiteX201" fmla="*/ 427084 w 475107"/>
              <a:gd name="connsiteY201" fmla="*/ 180838 h 203335"/>
              <a:gd name="connsiteX202" fmla="*/ 429175 w 475107"/>
              <a:gd name="connsiteY202" fmla="*/ 177874 h 203335"/>
              <a:gd name="connsiteX203" fmla="*/ 431276 w 475107"/>
              <a:gd name="connsiteY203" fmla="*/ 177563 h 203335"/>
              <a:gd name="connsiteX204" fmla="*/ 432645 w 475107"/>
              <a:gd name="connsiteY204" fmla="*/ 168394 h 203335"/>
              <a:gd name="connsiteX205" fmla="*/ 431775 w 475107"/>
              <a:gd name="connsiteY205" fmla="*/ 166128 h 203335"/>
              <a:gd name="connsiteX206" fmla="*/ 429030 w 475107"/>
              <a:gd name="connsiteY206" fmla="*/ 164328 h 203335"/>
              <a:gd name="connsiteX207" fmla="*/ 428908 w 475107"/>
              <a:gd name="connsiteY207" fmla="*/ 162668 h 203335"/>
              <a:gd name="connsiteX208" fmla="*/ 431258 w 475107"/>
              <a:gd name="connsiteY208" fmla="*/ 151454 h 203335"/>
              <a:gd name="connsiteX209" fmla="*/ 433970 w 475107"/>
              <a:gd name="connsiteY209" fmla="*/ 149875 h 203335"/>
              <a:gd name="connsiteX210" fmla="*/ 434056 w 475107"/>
              <a:gd name="connsiteY210" fmla="*/ 148530 h 203335"/>
              <a:gd name="connsiteX211" fmla="*/ 436737 w 475107"/>
              <a:gd name="connsiteY211" fmla="*/ 148472 h 203335"/>
              <a:gd name="connsiteX212" fmla="*/ 437309 w 475107"/>
              <a:gd name="connsiteY212" fmla="*/ 146932 h 203335"/>
              <a:gd name="connsiteX213" fmla="*/ 441337 w 475107"/>
              <a:gd name="connsiteY213" fmla="*/ 144306 h 203335"/>
              <a:gd name="connsiteX214" fmla="*/ 442689 w 475107"/>
              <a:gd name="connsiteY214" fmla="*/ 142078 h 203335"/>
              <a:gd name="connsiteX215" fmla="*/ 447683 w 475107"/>
              <a:gd name="connsiteY215" fmla="*/ 142282 h 203335"/>
              <a:gd name="connsiteX216" fmla="*/ 448318 w 475107"/>
              <a:gd name="connsiteY216" fmla="*/ 141290 h 203335"/>
              <a:gd name="connsiteX217" fmla="*/ 450350 w 475107"/>
              <a:gd name="connsiteY217" fmla="*/ 141880 h 203335"/>
              <a:gd name="connsiteX218" fmla="*/ 454206 w 475107"/>
              <a:gd name="connsiteY218" fmla="*/ 140587 h 203335"/>
              <a:gd name="connsiteX219" fmla="*/ 461950 w 475107"/>
              <a:gd name="connsiteY219" fmla="*/ 141020 h 203335"/>
              <a:gd name="connsiteX220" fmla="*/ 474424 w 475107"/>
              <a:gd name="connsiteY220" fmla="*/ 138638 h 203335"/>
              <a:gd name="connsiteX221" fmla="*/ 472315 w 475107"/>
              <a:gd name="connsiteY221" fmla="*/ 127929 h 203335"/>
              <a:gd name="connsiteX222" fmla="*/ 473635 w 475107"/>
              <a:gd name="connsiteY222" fmla="*/ 126628 h 203335"/>
              <a:gd name="connsiteX223" fmla="*/ 475282 w 475107"/>
              <a:gd name="connsiteY223" fmla="*/ 119150 h 203335"/>
              <a:gd name="connsiteX224" fmla="*/ 470791 w 475107"/>
              <a:gd name="connsiteY224" fmla="*/ 118296 h 203335"/>
              <a:gd name="connsiteX225" fmla="*/ 469235 w 475107"/>
              <a:gd name="connsiteY225" fmla="*/ 110816 h 203335"/>
              <a:gd name="connsiteX226" fmla="*/ 464653 w 475107"/>
              <a:gd name="connsiteY226" fmla="*/ 113221 h 203335"/>
              <a:gd name="connsiteX227" fmla="*/ 458498 w 475107"/>
              <a:gd name="connsiteY227" fmla="*/ 109772 h 203335"/>
              <a:gd name="connsiteX228" fmla="*/ 451965 w 475107"/>
              <a:gd name="connsiteY228" fmla="*/ 111019 h 203335"/>
              <a:gd name="connsiteX229" fmla="*/ 449992 w 475107"/>
              <a:gd name="connsiteY229" fmla="*/ 113022 h 203335"/>
              <a:gd name="connsiteX230" fmla="*/ 443786 w 475107"/>
              <a:gd name="connsiteY230" fmla="*/ 110306 h 203335"/>
              <a:gd name="connsiteX231" fmla="*/ 441101 w 475107"/>
              <a:gd name="connsiteY231" fmla="*/ 111165 h 203335"/>
              <a:gd name="connsiteX232" fmla="*/ 440167 w 475107"/>
              <a:gd name="connsiteY232" fmla="*/ 110237 h 203335"/>
              <a:gd name="connsiteX233" fmla="*/ 439894 w 475107"/>
              <a:gd name="connsiteY233" fmla="*/ 107509 h 203335"/>
              <a:gd name="connsiteX234" fmla="*/ 431543 w 475107"/>
              <a:gd name="connsiteY234" fmla="*/ 103499 h 203335"/>
              <a:gd name="connsiteX235" fmla="*/ 426082 w 475107"/>
              <a:gd name="connsiteY235" fmla="*/ 104186 h 203335"/>
              <a:gd name="connsiteX236" fmla="*/ 420457 w 475107"/>
              <a:gd name="connsiteY236" fmla="*/ 102641 h 203335"/>
              <a:gd name="connsiteX237" fmla="*/ 414945 w 475107"/>
              <a:gd name="connsiteY237" fmla="*/ 103314 h 203335"/>
              <a:gd name="connsiteX238" fmla="*/ 410840 w 475107"/>
              <a:gd name="connsiteY238" fmla="*/ 105723 h 203335"/>
              <a:gd name="connsiteX239" fmla="*/ 411384 w 475107"/>
              <a:gd name="connsiteY239" fmla="*/ 109121 h 203335"/>
              <a:gd name="connsiteX240" fmla="*/ 413026 w 475107"/>
              <a:gd name="connsiteY240" fmla="*/ 110672 h 203335"/>
              <a:gd name="connsiteX241" fmla="*/ 410940 w 475107"/>
              <a:gd name="connsiteY241" fmla="*/ 111603 h 203335"/>
              <a:gd name="connsiteX242" fmla="*/ 409720 w 475107"/>
              <a:gd name="connsiteY242" fmla="*/ 109968 h 203335"/>
              <a:gd name="connsiteX243" fmla="*/ 405814 w 475107"/>
              <a:gd name="connsiteY243" fmla="*/ 109683 h 203335"/>
              <a:gd name="connsiteX244" fmla="*/ 403323 w 475107"/>
              <a:gd name="connsiteY244" fmla="*/ 108059 h 203335"/>
              <a:gd name="connsiteX245" fmla="*/ 401763 w 475107"/>
              <a:gd name="connsiteY245" fmla="*/ 108339 h 203335"/>
              <a:gd name="connsiteX246" fmla="*/ 400416 w 475107"/>
              <a:gd name="connsiteY246" fmla="*/ 109973 h 203335"/>
              <a:gd name="connsiteX247" fmla="*/ 395929 w 475107"/>
              <a:gd name="connsiteY247" fmla="*/ 109225 h 203335"/>
              <a:gd name="connsiteX248" fmla="*/ 392681 w 475107"/>
              <a:gd name="connsiteY248" fmla="*/ 110172 h 203335"/>
              <a:gd name="connsiteX249" fmla="*/ 391402 w 475107"/>
              <a:gd name="connsiteY249" fmla="*/ 109672 h 203335"/>
              <a:gd name="connsiteX250" fmla="*/ 389642 w 475107"/>
              <a:gd name="connsiteY250" fmla="*/ 106348 h 203335"/>
              <a:gd name="connsiteX251" fmla="*/ 383019 w 475107"/>
              <a:gd name="connsiteY251" fmla="*/ 107201 h 203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</a:cxnLst>
            <a:rect l="l" t="t" r="r" b="b"/>
            <a:pathLst>
              <a:path w="475107" h="203335">
                <a:moveTo>
                  <a:pt x="383019" y="107201"/>
                </a:moveTo>
                <a:lnTo>
                  <a:pt x="382339" y="106423"/>
                </a:lnTo>
                <a:lnTo>
                  <a:pt x="380642" y="105030"/>
                </a:lnTo>
                <a:lnTo>
                  <a:pt x="380583" y="102633"/>
                </a:lnTo>
                <a:lnTo>
                  <a:pt x="377426" y="97891"/>
                </a:lnTo>
                <a:lnTo>
                  <a:pt x="373906" y="91361"/>
                </a:lnTo>
                <a:lnTo>
                  <a:pt x="371347" y="84244"/>
                </a:lnTo>
                <a:lnTo>
                  <a:pt x="369125" y="78515"/>
                </a:lnTo>
                <a:lnTo>
                  <a:pt x="365564" y="77889"/>
                </a:lnTo>
                <a:lnTo>
                  <a:pt x="360901" y="74289"/>
                </a:lnTo>
                <a:lnTo>
                  <a:pt x="356464" y="68426"/>
                </a:lnTo>
                <a:lnTo>
                  <a:pt x="350948" y="62811"/>
                </a:lnTo>
                <a:lnTo>
                  <a:pt x="350358" y="61811"/>
                </a:lnTo>
                <a:lnTo>
                  <a:pt x="349519" y="63179"/>
                </a:lnTo>
                <a:lnTo>
                  <a:pt x="345559" y="59936"/>
                </a:lnTo>
                <a:lnTo>
                  <a:pt x="341907" y="57638"/>
                </a:lnTo>
                <a:lnTo>
                  <a:pt x="334373" y="55933"/>
                </a:lnTo>
                <a:lnTo>
                  <a:pt x="329455" y="54327"/>
                </a:lnTo>
                <a:lnTo>
                  <a:pt x="325286" y="52512"/>
                </a:lnTo>
                <a:lnTo>
                  <a:pt x="324883" y="49658"/>
                </a:lnTo>
                <a:lnTo>
                  <a:pt x="321553" y="47684"/>
                </a:lnTo>
                <a:lnTo>
                  <a:pt x="318967" y="46365"/>
                </a:lnTo>
                <a:lnTo>
                  <a:pt x="315329" y="41205"/>
                </a:lnTo>
                <a:lnTo>
                  <a:pt x="306756" y="37285"/>
                </a:lnTo>
                <a:lnTo>
                  <a:pt x="304760" y="33820"/>
                </a:lnTo>
                <a:lnTo>
                  <a:pt x="303091" y="30713"/>
                </a:lnTo>
                <a:lnTo>
                  <a:pt x="297979" y="30809"/>
                </a:lnTo>
                <a:lnTo>
                  <a:pt x="294658" y="27953"/>
                </a:lnTo>
                <a:lnTo>
                  <a:pt x="290888" y="28412"/>
                </a:lnTo>
                <a:lnTo>
                  <a:pt x="285540" y="24240"/>
                </a:lnTo>
                <a:lnTo>
                  <a:pt x="282156" y="27199"/>
                </a:lnTo>
                <a:lnTo>
                  <a:pt x="277515" y="27214"/>
                </a:lnTo>
                <a:lnTo>
                  <a:pt x="269586" y="20757"/>
                </a:lnTo>
                <a:lnTo>
                  <a:pt x="265299" y="25754"/>
                </a:lnTo>
                <a:lnTo>
                  <a:pt x="260704" y="24171"/>
                </a:lnTo>
                <a:lnTo>
                  <a:pt x="263367" y="30449"/>
                </a:lnTo>
                <a:lnTo>
                  <a:pt x="245716" y="34383"/>
                </a:lnTo>
                <a:lnTo>
                  <a:pt x="236717" y="37184"/>
                </a:lnTo>
                <a:lnTo>
                  <a:pt x="236485" y="34417"/>
                </a:lnTo>
                <a:lnTo>
                  <a:pt x="233251" y="34836"/>
                </a:lnTo>
                <a:lnTo>
                  <a:pt x="231650" y="36478"/>
                </a:lnTo>
                <a:lnTo>
                  <a:pt x="216902" y="33945"/>
                </a:lnTo>
                <a:lnTo>
                  <a:pt x="218186" y="29471"/>
                </a:lnTo>
                <a:lnTo>
                  <a:pt x="216090" y="24284"/>
                </a:lnTo>
                <a:lnTo>
                  <a:pt x="217682" y="22219"/>
                </a:lnTo>
                <a:lnTo>
                  <a:pt x="214711" y="20734"/>
                </a:lnTo>
                <a:lnTo>
                  <a:pt x="212674" y="20132"/>
                </a:lnTo>
                <a:lnTo>
                  <a:pt x="209957" y="21199"/>
                </a:lnTo>
                <a:lnTo>
                  <a:pt x="205335" y="19495"/>
                </a:lnTo>
                <a:lnTo>
                  <a:pt x="201824" y="20112"/>
                </a:lnTo>
                <a:lnTo>
                  <a:pt x="196725" y="17672"/>
                </a:lnTo>
                <a:lnTo>
                  <a:pt x="194784" y="18830"/>
                </a:lnTo>
                <a:lnTo>
                  <a:pt x="189009" y="15894"/>
                </a:lnTo>
                <a:lnTo>
                  <a:pt x="187276" y="13355"/>
                </a:lnTo>
                <a:lnTo>
                  <a:pt x="183479" y="12804"/>
                </a:lnTo>
                <a:lnTo>
                  <a:pt x="181892" y="13938"/>
                </a:lnTo>
                <a:lnTo>
                  <a:pt x="181229" y="13550"/>
                </a:lnTo>
                <a:lnTo>
                  <a:pt x="178571" y="9901"/>
                </a:lnTo>
                <a:lnTo>
                  <a:pt x="178158" y="5836"/>
                </a:lnTo>
                <a:lnTo>
                  <a:pt x="175682" y="2113"/>
                </a:lnTo>
                <a:lnTo>
                  <a:pt x="172152" y="3400"/>
                </a:lnTo>
                <a:lnTo>
                  <a:pt x="167807" y="2477"/>
                </a:lnTo>
                <a:lnTo>
                  <a:pt x="167643" y="3856"/>
                </a:lnTo>
                <a:lnTo>
                  <a:pt x="166605" y="4148"/>
                </a:lnTo>
                <a:lnTo>
                  <a:pt x="163806" y="1496"/>
                </a:lnTo>
                <a:lnTo>
                  <a:pt x="156230" y="1300"/>
                </a:lnTo>
                <a:lnTo>
                  <a:pt x="153232" y="1745"/>
                </a:lnTo>
                <a:lnTo>
                  <a:pt x="149140" y="1255"/>
                </a:lnTo>
                <a:lnTo>
                  <a:pt x="137232" y="904"/>
                </a:lnTo>
                <a:lnTo>
                  <a:pt x="115549" y="772"/>
                </a:lnTo>
                <a:lnTo>
                  <a:pt x="92600" y="580"/>
                </a:lnTo>
                <a:lnTo>
                  <a:pt x="69652" y="406"/>
                </a:lnTo>
                <a:lnTo>
                  <a:pt x="38964" y="44887"/>
                </a:lnTo>
                <a:lnTo>
                  <a:pt x="12958" y="82544"/>
                </a:lnTo>
                <a:lnTo>
                  <a:pt x="2320" y="97239"/>
                </a:lnTo>
                <a:lnTo>
                  <a:pt x="1880" y="116314"/>
                </a:lnTo>
                <a:lnTo>
                  <a:pt x="175" y="119714"/>
                </a:lnTo>
                <a:lnTo>
                  <a:pt x="515" y="127894"/>
                </a:lnTo>
                <a:lnTo>
                  <a:pt x="1558" y="130119"/>
                </a:lnTo>
                <a:lnTo>
                  <a:pt x="955" y="133888"/>
                </a:lnTo>
                <a:lnTo>
                  <a:pt x="9524" y="139559"/>
                </a:lnTo>
                <a:lnTo>
                  <a:pt x="15063" y="138711"/>
                </a:lnTo>
                <a:lnTo>
                  <a:pt x="20601" y="140380"/>
                </a:lnTo>
                <a:lnTo>
                  <a:pt x="21491" y="141727"/>
                </a:lnTo>
                <a:lnTo>
                  <a:pt x="29873" y="141603"/>
                </a:lnTo>
                <a:lnTo>
                  <a:pt x="33616" y="147499"/>
                </a:lnTo>
                <a:lnTo>
                  <a:pt x="37299" y="146594"/>
                </a:lnTo>
                <a:lnTo>
                  <a:pt x="46667" y="146035"/>
                </a:lnTo>
                <a:lnTo>
                  <a:pt x="49479" y="147294"/>
                </a:lnTo>
                <a:lnTo>
                  <a:pt x="54841" y="143779"/>
                </a:lnTo>
                <a:lnTo>
                  <a:pt x="58189" y="145830"/>
                </a:lnTo>
                <a:lnTo>
                  <a:pt x="60761" y="145453"/>
                </a:lnTo>
                <a:lnTo>
                  <a:pt x="63705" y="143516"/>
                </a:lnTo>
                <a:lnTo>
                  <a:pt x="66254" y="144201"/>
                </a:lnTo>
                <a:lnTo>
                  <a:pt x="66739" y="146093"/>
                </a:lnTo>
                <a:lnTo>
                  <a:pt x="67946" y="146609"/>
                </a:lnTo>
                <a:lnTo>
                  <a:pt x="78416" y="147047"/>
                </a:lnTo>
                <a:lnTo>
                  <a:pt x="80117" y="146173"/>
                </a:lnTo>
                <a:lnTo>
                  <a:pt x="81709" y="147447"/>
                </a:lnTo>
                <a:lnTo>
                  <a:pt x="82521" y="149988"/>
                </a:lnTo>
                <a:lnTo>
                  <a:pt x="84812" y="151032"/>
                </a:lnTo>
                <a:lnTo>
                  <a:pt x="85842" y="150651"/>
                </a:lnTo>
                <a:lnTo>
                  <a:pt x="87778" y="146863"/>
                </a:lnTo>
                <a:lnTo>
                  <a:pt x="91226" y="147559"/>
                </a:lnTo>
                <a:lnTo>
                  <a:pt x="97304" y="145615"/>
                </a:lnTo>
                <a:lnTo>
                  <a:pt x="102231" y="145431"/>
                </a:lnTo>
                <a:lnTo>
                  <a:pt x="104041" y="146841"/>
                </a:lnTo>
                <a:lnTo>
                  <a:pt x="107520" y="146958"/>
                </a:lnTo>
                <a:lnTo>
                  <a:pt x="108586" y="149213"/>
                </a:lnTo>
                <a:lnTo>
                  <a:pt x="114515" y="149065"/>
                </a:lnTo>
                <a:lnTo>
                  <a:pt x="116638" y="151262"/>
                </a:lnTo>
                <a:lnTo>
                  <a:pt x="115794" y="152939"/>
                </a:lnTo>
                <a:lnTo>
                  <a:pt x="116098" y="154072"/>
                </a:lnTo>
                <a:lnTo>
                  <a:pt x="121034" y="154215"/>
                </a:lnTo>
                <a:lnTo>
                  <a:pt x="122499" y="153380"/>
                </a:lnTo>
                <a:lnTo>
                  <a:pt x="125783" y="155354"/>
                </a:lnTo>
                <a:lnTo>
                  <a:pt x="128858" y="154777"/>
                </a:lnTo>
                <a:lnTo>
                  <a:pt x="135944" y="160502"/>
                </a:lnTo>
                <a:lnTo>
                  <a:pt x="140471" y="161803"/>
                </a:lnTo>
                <a:lnTo>
                  <a:pt x="143801" y="163815"/>
                </a:lnTo>
                <a:lnTo>
                  <a:pt x="145806" y="167723"/>
                </a:lnTo>
                <a:lnTo>
                  <a:pt x="149879" y="170485"/>
                </a:lnTo>
                <a:lnTo>
                  <a:pt x="151676" y="169898"/>
                </a:lnTo>
                <a:lnTo>
                  <a:pt x="153576" y="167699"/>
                </a:lnTo>
                <a:lnTo>
                  <a:pt x="167471" y="167368"/>
                </a:lnTo>
                <a:lnTo>
                  <a:pt x="166015" y="170331"/>
                </a:lnTo>
                <a:lnTo>
                  <a:pt x="168392" y="170776"/>
                </a:lnTo>
                <a:lnTo>
                  <a:pt x="178186" y="176761"/>
                </a:lnTo>
                <a:lnTo>
                  <a:pt x="181955" y="174412"/>
                </a:lnTo>
                <a:lnTo>
                  <a:pt x="182441" y="172396"/>
                </a:lnTo>
                <a:lnTo>
                  <a:pt x="189984" y="173517"/>
                </a:lnTo>
                <a:lnTo>
                  <a:pt x="189962" y="171142"/>
                </a:lnTo>
                <a:lnTo>
                  <a:pt x="191685" y="169170"/>
                </a:lnTo>
                <a:lnTo>
                  <a:pt x="204555" y="165048"/>
                </a:lnTo>
                <a:lnTo>
                  <a:pt x="210493" y="166302"/>
                </a:lnTo>
                <a:lnTo>
                  <a:pt x="214997" y="165611"/>
                </a:lnTo>
                <a:lnTo>
                  <a:pt x="217501" y="167421"/>
                </a:lnTo>
                <a:lnTo>
                  <a:pt x="222092" y="169230"/>
                </a:lnTo>
                <a:lnTo>
                  <a:pt x="228638" y="169974"/>
                </a:lnTo>
                <a:lnTo>
                  <a:pt x="231999" y="169262"/>
                </a:lnTo>
                <a:lnTo>
                  <a:pt x="235905" y="166924"/>
                </a:lnTo>
                <a:lnTo>
                  <a:pt x="238617" y="167904"/>
                </a:lnTo>
                <a:lnTo>
                  <a:pt x="246338" y="166988"/>
                </a:lnTo>
                <a:lnTo>
                  <a:pt x="248184" y="164805"/>
                </a:lnTo>
                <a:lnTo>
                  <a:pt x="248021" y="159248"/>
                </a:lnTo>
                <a:lnTo>
                  <a:pt x="246891" y="156480"/>
                </a:lnTo>
                <a:lnTo>
                  <a:pt x="247286" y="155226"/>
                </a:lnTo>
                <a:lnTo>
                  <a:pt x="251019" y="153000"/>
                </a:lnTo>
                <a:lnTo>
                  <a:pt x="253256" y="154756"/>
                </a:lnTo>
                <a:lnTo>
                  <a:pt x="255161" y="154139"/>
                </a:lnTo>
                <a:lnTo>
                  <a:pt x="256213" y="155529"/>
                </a:lnTo>
                <a:lnTo>
                  <a:pt x="262505" y="155818"/>
                </a:lnTo>
                <a:lnTo>
                  <a:pt x="263789" y="156738"/>
                </a:lnTo>
                <a:lnTo>
                  <a:pt x="265848" y="162218"/>
                </a:lnTo>
                <a:lnTo>
                  <a:pt x="273859" y="168908"/>
                </a:lnTo>
                <a:lnTo>
                  <a:pt x="275769" y="175646"/>
                </a:lnTo>
                <a:lnTo>
                  <a:pt x="277588" y="178391"/>
                </a:lnTo>
                <a:lnTo>
                  <a:pt x="280709" y="180898"/>
                </a:lnTo>
                <a:lnTo>
                  <a:pt x="289627" y="183948"/>
                </a:lnTo>
                <a:lnTo>
                  <a:pt x="287781" y="186209"/>
                </a:lnTo>
                <a:lnTo>
                  <a:pt x="288003" y="188036"/>
                </a:lnTo>
                <a:lnTo>
                  <a:pt x="298668" y="193045"/>
                </a:lnTo>
                <a:lnTo>
                  <a:pt x="301294" y="192483"/>
                </a:lnTo>
                <a:lnTo>
                  <a:pt x="305931" y="186478"/>
                </a:lnTo>
                <a:lnTo>
                  <a:pt x="308484" y="185823"/>
                </a:lnTo>
                <a:lnTo>
                  <a:pt x="309423" y="187039"/>
                </a:lnTo>
                <a:lnTo>
                  <a:pt x="308738" y="193810"/>
                </a:lnTo>
                <a:lnTo>
                  <a:pt x="309687" y="198837"/>
                </a:lnTo>
                <a:lnTo>
                  <a:pt x="314014" y="201247"/>
                </a:lnTo>
                <a:lnTo>
                  <a:pt x="320465" y="199772"/>
                </a:lnTo>
                <a:lnTo>
                  <a:pt x="328258" y="203495"/>
                </a:lnTo>
                <a:lnTo>
                  <a:pt x="344057" y="194983"/>
                </a:lnTo>
                <a:lnTo>
                  <a:pt x="351270" y="201069"/>
                </a:lnTo>
                <a:lnTo>
                  <a:pt x="366938" y="202198"/>
                </a:lnTo>
                <a:lnTo>
                  <a:pt x="371170" y="203742"/>
                </a:lnTo>
                <a:lnTo>
                  <a:pt x="373225" y="200638"/>
                </a:lnTo>
                <a:lnTo>
                  <a:pt x="373525" y="199493"/>
                </a:lnTo>
                <a:lnTo>
                  <a:pt x="373067" y="194032"/>
                </a:lnTo>
                <a:lnTo>
                  <a:pt x="374595" y="190676"/>
                </a:lnTo>
                <a:lnTo>
                  <a:pt x="376646" y="189188"/>
                </a:lnTo>
                <a:lnTo>
                  <a:pt x="373389" y="185075"/>
                </a:lnTo>
                <a:lnTo>
                  <a:pt x="371311" y="184653"/>
                </a:lnTo>
                <a:lnTo>
                  <a:pt x="372345" y="177610"/>
                </a:lnTo>
                <a:lnTo>
                  <a:pt x="381427" y="176620"/>
                </a:lnTo>
                <a:lnTo>
                  <a:pt x="384956" y="175180"/>
                </a:lnTo>
                <a:lnTo>
                  <a:pt x="392627" y="176916"/>
                </a:lnTo>
                <a:lnTo>
                  <a:pt x="394482" y="176374"/>
                </a:lnTo>
                <a:lnTo>
                  <a:pt x="395598" y="174360"/>
                </a:lnTo>
                <a:lnTo>
                  <a:pt x="398823" y="172424"/>
                </a:lnTo>
                <a:lnTo>
                  <a:pt x="402557" y="175988"/>
                </a:lnTo>
                <a:lnTo>
                  <a:pt x="404221" y="174920"/>
                </a:lnTo>
                <a:lnTo>
                  <a:pt x="405233" y="177310"/>
                </a:lnTo>
                <a:lnTo>
                  <a:pt x="409701" y="174654"/>
                </a:lnTo>
                <a:lnTo>
                  <a:pt x="409697" y="177467"/>
                </a:lnTo>
                <a:lnTo>
                  <a:pt x="413353" y="176395"/>
                </a:lnTo>
                <a:lnTo>
                  <a:pt x="417254" y="179867"/>
                </a:lnTo>
                <a:lnTo>
                  <a:pt x="421654" y="177411"/>
                </a:lnTo>
                <a:lnTo>
                  <a:pt x="423723" y="176738"/>
                </a:lnTo>
                <a:lnTo>
                  <a:pt x="424807" y="177495"/>
                </a:lnTo>
                <a:lnTo>
                  <a:pt x="424548" y="179092"/>
                </a:lnTo>
                <a:lnTo>
                  <a:pt x="426286" y="178897"/>
                </a:lnTo>
                <a:lnTo>
                  <a:pt x="427084" y="180838"/>
                </a:lnTo>
                <a:lnTo>
                  <a:pt x="429175" y="177874"/>
                </a:lnTo>
                <a:lnTo>
                  <a:pt x="431276" y="177563"/>
                </a:lnTo>
                <a:lnTo>
                  <a:pt x="432645" y="168394"/>
                </a:lnTo>
                <a:lnTo>
                  <a:pt x="431775" y="166128"/>
                </a:lnTo>
                <a:lnTo>
                  <a:pt x="429030" y="164328"/>
                </a:lnTo>
                <a:lnTo>
                  <a:pt x="428908" y="162668"/>
                </a:lnTo>
                <a:lnTo>
                  <a:pt x="431258" y="151454"/>
                </a:lnTo>
                <a:lnTo>
                  <a:pt x="433970" y="149875"/>
                </a:lnTo>
                <a:lnTo>
                  <a:pt x="434056" y="148530"/>
                </a:lnTo>
                <a:lnTo>
                  <a:pt x="436737" y="148472"/>
                </a:lnTo>
                <a:lnTo>
                  <a:pt x="437309" y="146932"/>
                </a:lnTo>
                <a:lnTo>
                  <a:pt x="441337" y="144306"/>
                </a:lnTo>
                <a:lnTo>
                  <a:pt x="442689" y="142078"/>
                </a:lnTo>
                <a:lnTo>
                  <a:pt x="447683" y="142282"/>
                </a:lnTo>
                <a:lnTo>
                  <a:pt x="448318" y="141290"/>
                </a:lnTo>
                <a:lnTo>
                  <a:pt x="450350" y="141880"/>
                </a:lnTo>
                <a:lnTo>
                  <a:pt x="454206" y="140587"/>
                </a:lnTo>
                <a:lnTo>
                  <a:pt x="461950" y="141020"/>
                </a:lnTo>
                <a:lnTo>
                  <a:pt x="474424" y="138638"/>
                </a:lnTo>
                <a:lnTo>
                  <a:pt x="472315" y="127929"/>
                </a:lnTo>
                <a:lnTo>
                  <a:pt x="473635" y="126628"/>
                </a:lnTo>
                <a:lnTo>
                  <a:pt x="475282" y="119150"/>
                </a:lnTo>
                <a:lnTo>
                  <a:pt x="470791" y="118296"/>
                </a:lnTo>
                <a:lnTo>
                  <a:pt x="469235" y="110816"/>
                </a:lnTo>
                <a:lnTo>
                  <a:pt x="464653" y="113221"/>
                </a:lnTo>
                <a:lnTo>
                  <a:pt x="458498" y="109772"/>
                </a:lnTo>
                <a:lnTo>
                  <a:pt x="451965" y="111019"/>
                </a:lnTo>
                <a:lnTo>
                  <a:pt x="449992" y="113022"/>
                </a:lnTo>
                <a:lnTo>
                  <a:pt x="443786" y="110306"/>
                </a:lnTo>
                <a:lnTo>
                  <a:pt x="441101" y="111165"/>
                </a:lnTo>
                <a:lnTo>
                  <a:pt x="440167" y="110237"/>
                </a:lnTo>
                <a:lnTo>
                  <a:pt x="439894" y="107509"/>
                </a:lnTo>
                <a:lnTo>
                  <a:pt x="431543" y="103499"/>
                </a:lnTo>
                <a:lnTo>
                  <a:pt x="426082" y="104186"/>
                </a:lnTo>
                <a:lnTo>
                  <a:pt x="420457" y="102641"/>
                </a:lnTo>
                <a:lnTo>
                  <a:pt x="414945" y="103314"/>
                </a:lnTo>
                <a:lnTo>
                  <a:pt x="410840" y="105723"/>
                </a:lnTo>
                <a:lnTo>
                  <a:pt x="411384" y="109121"/>
                </a:lnTo>
                <a:lnTo>
                  <a:pt x="413026" y="110672"/>
                </a:lnTo>
                <a:lnTo>
                  <a:pt x="410940" y="111603"/>
                </a:lnTo>
                <a:lnTo>
                  <a:pt x="409720" y="109968"/>
                </a:lnTo>
                <a:lnTo>
                  <a:pt x="405814" y="109683"/>
                </a:lnTo>
                <a:lnTo>
                  <a:pt x="403323" y="108059"/>
                </a:lnTo>
                <a:lnTo>
                  <a:pt x="401763" y="108339"/>
                </a:lnTo>
                <a:lnTo>
                  <a:pt x="400416" y="109973"/>
                </a:lnTo>
                <a:lnTo>
                  <a:pt x="395929" y="109225"/>
                </a:lnTo>
                <a:lnTo>
                  <a:pt x="392681" y="110172"/>
                </a:lnTo>
                <a:lnTo>
                  <a:pt x="391402" y="109672"/>
                </a:lnTo>
                <a:lnTo>
                  <a:pt x="389642" y="106348"/>
                </a:lnTo>
                <a:lnTo>
                  <a:pt x="383019" y="10720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9A94C58-806D-0621-67DE-52C17281149A}"/>
              </a:ext>
            </a:extLst>
          </p:cNvPr>
          <p:cNvSpPr>
            <a:spLocks/>
          </p:cNvSpPr>
          <p:nvPr/>
        </p:nvSpPr>
        <p:spPr>
          <a:xfrm flipV="1">
            <a:off x="3001680" y="4937604"/>
            <a:ext cx="1483740" cy="980878"/>
          </a:xfrm>
          <a:custGeom>
            <a:avLst/>
            <a:gdLst>
              <a:gd name="connsiteX0" fmla="*/ 884386 w 1010423"/>
              <a:gd name="connsiteY0" fmla="*/ 623583 h 667975"/>
              <a:gd name="connsiteX1" fmla="*/ 897791 w 1010423"/>
              <a:gd name="connsiteY1" fmla="*/ 621264 h 667975"/>
              <a:gd name="connsiteX2" fmla="*/ 924033 w 1010423"/>
              <a:gd name="connsiteY2" fmla="*/ 616830 h 667975"/>
              <a:gd name="connsiteX3" fmla="*/ 965204 w 1010423"/>
              <a:gd name="connsiteY3" fmla="*/ 610132 h 667975"/>
              <a:gd name="connsiteX4" fmla="*/ 966406 w 1010423"/>
              <a:gd name="connsiteY4" fmla="*/ 609937 h 667975"/>
              <a:gd name="connsiteX5" fmla="*/ 945335 w 1010423"/>
              <a:gd name="connsiteY5" fmla="*/ 538684 h 667975"/>
              <a:gd name="connsiteX6" fmla="*/ 973505 w 1010423"/>
              <a:gd name="connsiteY6" fmla="*/ 520715 h 667975"/>
              <a:gd name="connsiteX7" fmla="*/ 978164 w 1010423"/>
              <a:gd name="connsiteY7" fmla="*/ 434351 h 667975"/>
              <a:gd name="connsiteX8" fmla="*/ 968302 w 1010423"/>
              <a:gd name="connsiteY8" fmla="*/ 381699 h 667975"/>
              <a:gd name="connsiteX9" fmla="*/ 973986 w 1010423"/>
              <a:gd name="connsiteY9" fmla="*/ 351867 h 667975"/>
              <a:gd name="connsiteX10" fmla="*/ 1011002 w 1010423"/>
              <a:gd name="connsiteY10" fmla="*/ 308018 h 667975"/>
              <a:gd name="connsiteX11" fmla="*/ 989105 w 1010423"/>
              <a:gd name="connsiteY11" fmla="*/ 293484 h 667975"/>
              <a:gd name="connsiteX12" fmla="*/ 990140 w 1010423"/>
              <a:gd name="connsiteY12" fmla="*/ 274447 h 667975"/>
              <a:gd name="connsiteX13" fmla="*/ 857378 w 1010423"/>
              <a:gd name="connsiteY13" fmla="*/ 292508 h 667975"/>
              <a:gd name="connsiteX14" fmla="*/ 875858 w 1010423"/>
              <a:gd name="connsiteY14" fmla="*/ 267160 h 667975"/>
              <a:gd name="connsiteX15" fmla="*/ 797989 w 1010423"/>
              <a:gd name="connsiteY15" fmla="*/ 238757 h 667975"/>
              <a:gd name="connsiteX16" fmla="*/ 752618 w 1010423"/>
              <a:gd name="connsiteY16" fmla="*/ 214199 h 667975"/>
              <a:gd name="connsiteX17" fmla="*/ 627123 w 1010423"/>
              <a:gd name="connsiteY17" fmla="*/ 177347 h 667975"/>
              <a:gd name="connsiteX18" fmla="*/ 458693 w 1010423"/>
              <a:gd name="connsiteY18" fmla="*/ 118342 h 667975"/>
              <a:gd name="connsiteX19" fmla="*/ 368131 w 1010423"/>
              <a:gd name="connsiteY19" fmla="*/ 86741 h 667975"/>
              <a:gd name="connsiteX20" fmla="*/ 351424 w 1010423"/>
              <a:gd name="connsiteY20" fmla="*/ 812 h 667975"/>
              <a:gd name="connsiteX21" fmla="*/ 314114 w 1010423"/>
              <a:gd name="connsiteY21" fmla="*/ 9929 h 667975"/>
              <a:gd name="connsiteX22" fmla="*/ 206464 w 1010423"/>
              <a:gd name="connsiteY22" fmla="*/ 37596 h 667975"/>
              <a:gd name="connsiteX23" fmla="*/ 150569 w 1010423"/>
              <a:gd name="connsiteY23" fmla="*/ 52770 h 667975"/>
              <a:gd name="connsiteX24" fmla="*/ 44784 w 1010423"/>
              <a:gd name="connsiteY24" fmla="*/ 83033 h 667975"/>
              <a:gd name="connsiteX25" fmla="*/ 578 w 1010423"/>
              <a:gd name="connsiteY25" fmla="*/ 96284 h 667975"/>
              <a:gd name="connsiteX26" fmla="*/ 25419 w 1010423"/>
              <a:gd name="connsiteY26" fmla="*/ 142102 h 667975"/>
              <a:gd name="connsiteX27" fmla="*/ 53004 w 1010423"/>
              <a:gd name="connsiteY27" fmla="*/ 193838 h 667975"/>
              <a:gd name="connsiteX28" fmla="*/ 67538 w 1010423"/>
              <a:gd name="connsiteY28" fmla="*/ 220792 h 667975"/>
              <a:gd name="connsiteX29" fmla="*/ 88155 w 1010423"/>
              <a:gd name="connsiteY29" fmla="*/ 258914 h 667975"/>
              <a:gd name="connsiteX30" fmla="*/ 99632 w 1010423"/>
              <a:gd name="connsiteY30" fmla="*/ 280120 h 667975"/>
              <a:gd name="connsiteX31" fmla="*/ 248252 w 1010423"/>
              <a:gd name="connsiteY31" fmla="*/ 390225 h 667975"/>
              <a:gd name="connsiteX32" fmla="*/ 364838 w 1010423"/>
              <a:gd name="connsiteY32" fmla="*/ 476852 h 667975"/>
              <a:gd name="connsiteX33" fmla="*/ 376836 w 1010423"/>
              <a:gd name="connsiteY33" fmla="*/ 478667 h 667975"/>
              <a:gd name="connsiteX34" fmla="*/ 386639 w 1010423"/>
              <a:gd name="connsiteY34" fmla="*/ 480142 h 667975"/>
              <a:gd name="connsiteX35" fmla="*/ 392663 w 1010423"/>
              <a:gd name="connsiteY35" fmla="*/ 501556 h 667975"/>
              <a:gd name="connsiteX36" fmla="*/ 653569 w 1010423"/>
              <a:gd name="connsiteY36" fmla="*/ 668788 h 667975"/>
              <a:gd name="connsiteX37" fmla="*/ 662642 w 1010423"/>
              <a:gd name="connsiteY37" fmla="*/ 666819 h 667975"/>
              <a:gd name="connsiteX38" fmla="*/ 668698 w 1010423"/>
              <a:gd name="connsiteY38" fmla="*/ 665512 h 667975"/>
              <a:gd name="connsiteX39" fmla="*/ 683781 w 1010423"/>
              <a:gd name="connsiteY39" fmla="*/ 662290 h 667975"/>
              <a:gd name="connsiteX40" fmla="*/ 689065 w 1010423"/>
              <a:gd name="connsiteY40" fmla="*/ 661174 h 667975"/>
              <a:gd name="connsiteX41" fmla="*/ 707283 w 1010423"/>
              <a:gd name="connsiteY41" fmla="*/ 657362 h 667975"/>
              <a:gd name="connsiteX42" fmla="*/ 709669 w 1010423"/>
              <a:gd name="connsiteY42" fmla="*/ 656863 h 667975"/>
              <a:gd name="connsiteX43" fmla="*/ 747161 w 1010423"/>
              <a:gd name="connsiteY43" fmla="*/ 649235 h 667975"/>
              <a:gd name="connsiteX44" fmla="*/ 748916 w 1010423"/>
              <a:gd name="connsiteY44" fmla="*/ 648881 h 667975"/>
              <a:gd name="connsiteX45" fmla="*/ 763868 w 1010423"/>
              <a:gd name="connsiteY45" fmla="*/ 645918 h 667975"/>
              <a:gd name="connsiteX46" fmla="*/ 764643 w 1010423"/>
              <a:gd name="connsiteY46" fmla="*/ 645768 h 667975"/>
              <a:gd name="connsiteX47" fmla="*/ 802662 w 1010423"/>
              <a:gd name="connsiteY47" fmla="*/ 638430 h 667975"/>
              <a:gd name="connsiteX48" fmla="*/ 825878 w 1010423"/>
              <a:gd name="connsiteY48" fmla="*/ 634083 h 667975"/>
              <a:gd name="connsiteX49" fmla="*/ 829335 w 1010423"/>
              <a:gd name="connsiteY49" fmla="*/ 633443 h 667975"/>
              <a:gd name="connsiteX50" fmla="*/ 832333 w 1010423"/>
              <a:gd name="connsiteY50" fmla="*/ 632894 h 667975"/>
              <a:gd name="connsiteX51" fmla="*/ 850696 w 1010423"/>
              <a:gd name="connsiteY51" fmla="*/ 629550 h 667975"/>
              <a:gd name="connsiteX52" fmla="*/ 865343 w 1010423"/>
              <a:gd name="connsiteY52" fmla="*/ 626927 h 667975"/>
              <a:gd name="connsiteX53" fmla="*/ 869607 w 1010423"/>
              <a:gd name="connsiteY53" fmla="*/ 626174 h 667975"/>
              <a:gd name="connsiteX54" fmla="*/ 870147 w 1010423"/>
              <a:gd name="connsiteY54" fmla="*/ 626078 h 667975"/>
              <a:gd name="connsiteX55" fmla="*/ 882363 w 1010423"/>
              <a:gd name="connsiteY55" fmla="*/ 623932 h 667975"/>
              <a:gd name="connsiteX56" fmla="*/ 884386 w 1010423"/>
              <a:gd name="connsiteY56" fmla="*/ 623583 h 667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010423" h="667975">
                <a:moveTo>
                  <a:pt x="884386" y="623583"/>
                </a:moveTo>
                <a:lnTo>
                  <a:pt x="897791" y="621264"/>
                </a:lnTo>
                <a:lnTo>
                  <a:pt x="924033" y="616830"/>
                </a:lnTo>
                <a:lnTo>
                  <a:pt x="965204" y="610132"/>
                </a:lnTo>
                <a:lnTo>
                  <a:pt x="966406" y="609937"/>
                </a:lnTo>
                <a:lnTo>
                  <a:pt x="945335" y="538684"/>
                </a:lnTo>
                <a:lnTo>
                  <a:pt x="973505" y="520715"/>
                </a:lnTo>
                <a:lnTo>
                  <a:pt x="978164" y="434351"/>
                </a:lnTo>
                <a:lnTo>
                  <a:pt x="968302" y="381699"/>
                </a:lnTo>
                <a:lnTo>
                  <a:pt x="973986" y="351867"/>
                </a:lnTo>
                <a:lnTo>
                  <a:pt x="1011002" y="308018"/>
                </a:lnTo>
                <a:lnTo>
                  <a:pt x="989105" y="293484"/>
                </a:lnTo>
                <a:lnTo>
                  <a:pt x="990140" y="274447"/>
                </a:lnTo>
                <a:lnTo>
                  <a:pt x="857378" y="292508"/>
                </a:lnTo>
                <a:lnTo>
                  <a:pt x="875858" y="267160"/>
                </a:lnTo>
                <a:lnTo>
                  <a:pt x="797989" y="238757"/>
                </a:lnTo>
                <a:lnTo>
                  <a:pt x="752618" y="214199"/>
                </a:lnTo>
                <a:lnTo>
                  <a:pt x="627123" y="177347"/>
                </a:lnTo>
                <a:lnTo>
                  <a:pt x="458693" y="118342"/>
                </a:lnTo>
                <a:lnTo>
                  <a:pt x="368131" y="86741"/>
                </a:lnTo>
                <a:lnTo>
                  <a:pt x="351424" y="812"/>
                </a:lnTo>
                <a:lnTo>
                  <a:pt x="314114" y="9929"/>
                </a:lnTo>
                <a:lnTo>
                  <a:pt x="206464" y="37596"/>
                </a:lnTo>
                <a:lnTo>
                  <a:pt x="150569" y="52770"/>
                </a:lnTo>
                <a:lnTo>
                  <a:pt x="44784" y="83033"/>
                </a:lnTo>
                <a:lnTo>
                  <a:pt x="578" y="96284"/>
                </a:lnTo>
                <a:lnTo>
                  <a:pt x="25419" y="142102"/>
                </a:lnTo>
                <a:lnTo>
                  <a:pt x="53004" y="193838"/>
                </a:lnTo>
                <a:lnTo>
                  <a:pt x="67538" y="220792"/>
                </a:lnTo>
                <a:lnTo>
                  <a:pt x="88155" y="258914"/>
                </a:lnTo>
                <a:lnTo>
                  <a:pt x="99632" y="280120"/>
                </a:lnTo>
                <a:lnTo>
                  <a:pt x="248252" y="390225"/>
                </a:lnTo>
                <a:lnTo>
                  <a:pt x="364838" y="476852"/>
                </a:lnTo>
                <a:lnTo>
                  <a:pt x="376836" y="478667"/>
                </a:lnTo>
                <a:lnTo>
                  <a:pt x="386639" y="480142"/>
                </a:lnTo>
                <a:lnTo>
                  <a:pt x="392663" y="501556"/>
                </a:lnTo>
                <a:lnTo>
                  <a:pt x="653569" y="668788"/>
                </a:lnTo>
                <a:lnTo>
                  <a:pt x="662642" y="666819"/>
                </a:lnTo>
                <a:lnTo>
                  <a:pt x="668698" y="665512"/>
                </a:lnTo>
                <a:lnTo>
                  <a:pt x="683781" y="662290"/>
                </a:lnTo>
                <a:lnTo>
                  <a:pt x="689065" y="661174"/>
                </a:lnTo>
                <a:lnTo>
                  <a:pt x="707283" y="657362"/>
                </a:lnTo>
                <a:lnTo>
                  <a:pt x="709669" y="656863"/>
                </a:lnTo>
                <a:lnTo>
                  <a:pt x="747161" y="649235"/>
                </a:lnTo>
                <a:lnTo>
                  <a:pt x="748916" y="648881"/>
                </a:lnTo>
                <a:lnTo>
                  <a:pt x="763868" y="645918"/>
                </a:lnTo>
                <a:lnTo>
                  <a:pt x="764643" y="645768"/>
                </a:lnTo>
                <a:lnTo>
                  <a:pt x="802662" y="638430"/>
                </a:lnTo>
                <a:lnTo>
                  <a:pt x="825878" y="634083"/>
                </a:lnTo>
                <a:lnTo>
                  <a:pt x="829335" y="633443"/>
                </a:lnTo>
                <a:lnTo>
                  <a:pt x="832333" y="632894"/>
                </a:lnTo>
                <a:lnTo>
                  <a:pt x="850696" y="629550"/>
                </a:lnTo>
                <a:lnTo>
                  <a:pt x="865343" y="626927"/>
                </a:lnTo>
                <a:lnTo>
                  <a:pt x="869607" y="626174"/>
                </a:lnTo>
                <a:lnTo>
                  <a:pt x="870147" y="626078"/>
                </a:lnTo>
                <a:lnTo>
                  <a:pt x="882363" y="623932"/>
                </a:lnTo>
                <a:lnTo>
                  <a:pt x="884386" y="62358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6961BCA-4CB6-FF6D-E6B5-477B58DDDB51}"/>
              </a:ext>
            </a:extLst>
          </p:cNvPr>
          <p:cNvSpPr>
            <a:spLocks/>
          </p:cNvSpPr>
          <p:nvPr/>
        </p:nvSpPr>
        <p:spPr>
          <a:xfrm flipV="1">
            <a:off x="6887635" y="3835821"/>
            <a:ext cx="809477" cy="461748"/>
          </a:xfrm>
          <a:custGeom>
            <a:avLst/>
            <a:gdLst>
              <a:gd name="connsiteX0" fmla="*/ 369960 w 551252"/>
              <a:gd name="connsiteY0" fmla="*/ 280334 h 314449"/>
              <a:gd name="connsiteX1" fmla="*/ 386921 w 551252"/>
              <a:gd name="connsiteY1" fmla="*/ 276625 h 314449"/>
              <a:gd name="connsiteX2" fmla="*/ 389820 w 551252"/>
              <a:gd name="connsiteY2" fmla="*/ 285384 h 314449"/>
              <a:gd name="connsiteX3" fmla="*/ 394610 w 551252"/>
              <a:gd name="connsiteY3" fmla="*/ 286886 h 314449"/>
              <a:gd name="connsiteX4" fmla="*/ 409802 w 551252"/>
              <a:gd name="connsiteY4" fmla="*/ 287221 h 314449"/>
              <a:gd name="connsiteX5" fmla="*/ 422503 w 551252"/>
              <a:gd name="connsiteY5" fmla="*/ 287440 h 314449"/>
              <a:gd name="connsiteX6" fmla="*/ 423179 w 551252"/>
              <a:gd name="connsiteY6" fmla="*/ 293782 h 314449"/>
              <a:gd name="connsiteX7" fmla="*/ 430056 w 551252"/>
              <a:gd name="connsiteY7" fmla="*/ 295588 h 314449"/>
              <a:gd name="connsiteX8" fmla="*/ 430474 w 551252"/>
              <a:gd name="connsiteY8" fmla="*/ 295698 h 314449"/>
              <a:gd name="connsiteX9" fmla="*/ 449036 w 551252"/>
              <a:gd name="connsiteY9" fmla="*/ 299523 h 314449"/>
              <a:gd name="connsiteX10" fmla="*/ 461116 w 551252"/>
              <a:gd name="connsiteY10" fmla="*/ 302492 h 314449"/>
              <a:gd name="connsiteX11" fmla="*/ 517823 w 551252"/>
              <a:gd name="connsiteY11" fmla="*/ 314961 h 314449"/>
              <a:gd name="connsiteX12" fmla="*/ 534290 w 551252"/>
              <a:gd name="connsiteY12" fmla="*/ 279626 h 314449"/>
              <a:gd name="connsiteX13" fmla="*/ 551550 w 551252"/>
              <a:gd name="connsiteY13" fmla="*/ 242367 h 314449"/>
              <a:gd name="connsiteX14" fmla="*/ 543222 w 551252"/>
              <a:gd name="connsiteY14" fmla="*/ 234309 h 314449"/>
              <a:gd name="connsiteX15" fmla="*/ 525099 w 551252"/>
              <a:gd name="connsiteY15" fmla="*/ 217288 h 314449"/>
              <a:gd name="connsiteX16" fmla="*/ 514480 w 551252"/>
              <a:gd name="connsiteY16" fmla="*/ 207846 h 314449"/>
              <a:gd name="connsiteX17" fmla="*/ 511436 w 551252"/>
              <a:gd name="connsiteY17" fmla="*/ 204793 h 314449"/>
              <a:gd name="connsiteX18" fmla="*/ 503321 w 551252"/>
              <a:gd name="connsiteY18" fmla="*/ 197472 h 314449"/>
              <a:gd name="connsiteX19" fmla="*/ 489735 w 551252"/>
              <a:gd name="connsiteY19" fmla="*/ 184735 h 314449"/>
              <a:gd name="connsiteX20" fmla="*/ 485126 w 551252"/>
              <a:gd name="connsiteY20" fmla="*/ 180567 h 314449"/>
              <a:gd name="connsiteX21" fmla="*/ 477174 w 551252"/>
              <a:gd name="connsiteY21" fmla="*/ 173153 h 314449"/>
              <a:gd name="connsiteX22" fmla="*/ 470025 w 551252"/>
              <a:gd name="connsiteY22" fmla="*/ 165252 h 314449"/>
              <a:gd name="connsiteX23" fmla="*/ 463007 w 551252"/>
              <a:gd name="connsiteY23" fmla="*/ 159761 h 314449"/>
              <a:gd name="connsiteX24" fmla="*/ 454956 w 551252"/>
              <a:gd name="connsiteY24" fmla="*/ 152687 h 314449"/>
              <a:gd name="connsiteX25" fmla="*/ 440617 w 551252"/>
              <a:gd name="connsiteY25" fmla="*/ 145808 h 314449"/>
              <a:gd name="connsiteX26" fmla="*/ 436947 w 551252"/>
              <a:gd name="connsiteY26" fmla="*/ 142618 h 314449"/>
              <a:gd name="connsiteX27" fmla="*/ 423719 w 551252"/>
              <a:gd name="connsiteY27" fmla="*/ 135471 h 314449"/>
              <a:gd name="connsiteX28" fmla="*/ 413626 w 551252"/>
              <a:gd name="connsiteY28" fmla="*/ 129871 h 314449"/>
              <a:gd name="connsiteX29" fmla="*/ 393249 w 551252"/>
              <a:gd name="connsiteY29" fmla="*/ 124725 h 314449"/>
              <a:gd name="connsiteX30" fmla="*/ 383279 w 551252"/>
              <a:gd name="connsiteY30" fmla="*/ 123618 h 314449"/>
              <a:gd name="connsiteX31" fmla="*/ 379042 w 551252"/>
              <a:gd name="connsiteY31" fmla="*/ 119833 h 314449"/>
              <a:gd name="connsiteX32" fmla="*/ 366839 w 551252"/>
              <a:gd name="connsiteY32" fmla="*/ 110957 h 314449"/>
              <a:gd name="connsiteX33" fmla="*/ 355385 w 551252"/>
              <a:gd name="connsiteY33" fmla="*/ 116185 h 314449"/>
              <a:gd name="connsiteX34" fmla="*/ 345161 w 551252"/>
              <a:gd name="connsiteY34" fmla="*/ 120936 h 314449"/>
              <a:gd name="connsiteX35" fmla="*/ 340829 w 551252"/>
              <a:gd name="connsiteY35" fmla="*/ 119815 h 314449"/>
              <a:gd name="connsiteX36" fmla="*/ 335131 w 551252"/>
              <a:gd name="connsiteY36" fmla="*/ 120115 h 314449"/>
              <a:gd name="connsiteX37" fmla="*/ 327823 w 551252"/>
              <a:gd name="connsiteY37" fmla="*/ 114528 h 314449"/>
              <a:gd name="connsiteX38" fmla="*/ 313398 w 551252"/>
              <a:gd name="connsiteY38" fmla="*/ 104836 h 314449"/>
              <a:gd name="connsiteX39" fmla="*/ 303445 w 551252"/>
              <a:gd name="connsiteY39" fmla="*/ 103701 h 314449"/>
              <a:gd name="connsiteX40" fmla="*/ 302321 w 551252"/>
              <a:gd name="connsiteY40" fmla="*/ 93233 h 314449"/>
              <a:gd name="connsiteX41" fmla="*/ 287292 w 551252"/>
              <a:gd name="connsiteY41" fmla="*/ 77241 h 314449"/>
              <a:gd name="connsiteX42" fmla="*/ 272037 w 551252"/>
              <a:gd name="connsiteY42" fmla="*/ 73897 h 314449"/>
              <a:gd name="connsiteX43" fmla="*/ 284135 w 551252"/>
              <a:gd name="connsiteY43" fmla="*/ 47627 h 314449"/>
              <a:gd name="connsiteX44" fmla="*/ 282955 w 551252"/>
              <a:gd name="connsiteY44" fmla="*/ 42754 h 314449"/>
              <a:gd name="connsiteX45" fmla="*/ 274622 w 551252"/>
              <a:gd name="connsiteY45" fmla="*/ 37957 h 314449"/>
              <a:gd name="connsiteX46" fmla="*/ 267818 w 551252"/>
              <a:gd name="connsiteY46" fmla="*/ 34363 h 314449"/>
              <a:gd name="connsiteX47" fmla="*/ 263468 w 551252"/>
              <a:gd name="connsiteY47" fmla="*/ 37104 h 314449"/>
              <a:gd name="connsiteX48" fmla="*/ 257557 w 551252"/>
              <a:gd name="connsiteY48" fmla="*/ 33288 h 314449"/>
              <a:gd name="connsiteX49" fmla="*/ 256845 w 551252"/>
              <a:gd name="connsiteY49" fmla="*/ 30779 h 314449"/>
              <a:gd name="connsiteX50" fmla="*/ 252508 w 551252"/>
              <a:gd name="connsiteY50" fmla="*/ 31709 h 314449"/>
              <a:gd name="connsiteX51" fmla="*/ 250553 w 551252"/>
              <a:gd name="connsiteY51" fmla="*/ 30588 h 314449"/>
              <a:gd name="connsiteX52" fmla="*/ 246584 w 551252"/>
              <a:gd name="connsiteY52" fmla="*/ 30992 h 314449"/>
              <a:gd name="connsiteX53" fmla="*/ 244901 w 551252"/>
              <a:gd name="connsiteY53" fmla="*/ 27148 h 314449"/>
              <a:gd name="connsiteX54" fmla="*/ 241281 w 551252"/>
              <a:gd name="connsiteY54" fmla="*/ 27148 h 314449"/>
              <a:gd name="connsiteX55" fmla="*/ 232172 w 551252"/>
              <a:gd name="connsiteY55" fmla="*/ 20804 h 314449"/>
              <a:gd name="connsiteX56" fmla="*/ 225880 w 551252"/>
              <a:gd name="connsiteY56" fmla="*/ 20392 h 314449"/>
              <a:gd name="connsiteX57" fmla="*/ 216363 w 551252"/>
              <a:gd name="connsiteY57" fmla="*/ 27244 h 314449"/>
              <a:gd name="connsiteX58" fmla="*/ 214485 w 551252"/>
              <a:gd name="connsiteY58" fmla="*/ 26504 h 314449"/>
              <a:gd name="connsiteX59" fmla="*/ 211537 w 551252"/>
              <a:gd name="connsiteY59" fmla="*/ 27725 h 314449"/>
              <a:gd name="connsiteX60" fmla="*/ 199452 w 551252"/>
              <a:gd name="connsiteY60" fmla="*/ 28374 h 314449"/>
              <a:gd name="connsiteX61" fmla="*/ 194181 w 551252"/>
              <a:gd name="connsiteY61" fmla="*/ 28528 h 314449"/>
              <a:gd name="connsiteX62" fmla="*/ 187531 w 551252"/>
              <a:gd name="connsiteY62" fmla="*/ 27893 h 314449"/>
              <a:gd name="connsiteX63" fmla="*/ 180396 w 551252"/>
              <a:gd name="connsiteY63" fmla="*/ 29131 h 314449"/>
              <a:gd name="connsiteX64" fmla="*/ 169894 w 551252"/>
              <a:gd name="connsiteY64" fmla="*/ 34672 h 314449"/>
              <a:gd name="connsiteX65" fmla="*/ 165934 w 551252"/>
              <a:gd name="connsiteY65" fmla="*/ 34990 h 314449"/>
              <a:gd name="connsiteX66" fmla="*/ 160327 w 551252"/>
              <a:gd name="connsiteY66" fmla="*/ 31886 h 314449"/>
              <a:gd name="connsiteX67" fmla="*/ 156694 w 551252"/>
              <a:gd name="connsiteY67" fmla="*/ 36356 h 314449"/>
              <a:gd name="connsiteX68" fmla="*/ 150443 w 551252"/>
              <a:gd name="connsiteY68" fmla="*/ 31958 h 314449"/>
              <a:gd name="connsiteX69" fmla="*/ 147322 w 551252"/>
              <a:gd name="connsiteY69" fmla="*/ 31491 h 314449"/>
              <a:gd name="connsiteX70" fmla="*/ 143298 w 551252"/>
              <a:gd name="connsiteY70" fmla="*/ 22261 h 314449"/>
              <a:gd name="connsiteX71" fmla="*/ 126578 w 551252"/>
              <a:gd name="connsiteY71" fmla="*/ 14479 h 314449"/>
              <a:gd name="connsiteX72" fmla="*/ 117732 w 551252"/>
              <a:gd name="connsiteY72" fmla="*/ 9678 h 314449"/>
              <a:gd name="connsiteX73" fmla="*/ 109204 w 551252"/>
              <a:gd name="connsiteY73" fmla="*/ 9632 h 314449"/>
              <a:gd name="connsiteX74" fmla="*/ 105421 w 551252"/>
              <a:gd name="connsiteY74" fmla="*/ 10708 h 314449"/>
              <a:gd name="connsiteX75" fmla="*/ 94139 w 551252"/>
              <a:gd name="connsiteY75" fmla="*/ 7277 h 314449"/>
              <a:gd name="connsiteX76" fmla="*/ 74851 w 551252"/>
              <a:gd name="connsiteY76" fmla="*/ 511 h 314449"/>
              <a:gd name="connsiteX77" fmla="*/ 69893 w 551252"/>
              <a:gd name="connsiteY77" fmla="*/ 10200 h 314449"/>
              <a:gd name="connsiteX78" fmla="*/ 72978 w 551252"/>
              <a:gd name="connsiteY78" fmla="*/ 33352 h 314449"/>
              <a:gd name="connsiteX79" fmla="*/ 67870 w 551252"/>
              <a:gd name="connsiteY79" fmla="*/ 36982 h 314449"/>
              <a:gd name="connsiteX80" fmla="*/ 59559 w 551252"/>
              <a:gd name="connsiteY80" fmla="*/ 53631 h 314449"/>
              <a:gd name="connsiteX81" fmla="*/ 39509 w 551252"/>
              <a:gd name="connsiteY81" fmla="*/ 61981 h 314449"/>
              <a:gd name="connsiteX82" fmla="*/ 38856 w 551252"/>
              <a:gd name="connsiteY82" fmla="*/ 63655 h 314449"/>
              <a:gd name="connsiteX83" fmla="*/ 20480 w 551252"/>
              <a:gd name="connsiteY83" fmla="*/ 78149 h 314449"/>
              <a:gd name="connsiteX84" fmla="*/ 31444 w 551252"/>
              <a:gd name="connsiteY84" fmla="*/ 89525 h 314449"/>
              <a:gd name="connsiteX85" fmla="*/ 30936 w 551252"/>
              <a:gd name="connsiteY85" fmla="*/ 94539 h 314449"/>
              <a:gd name="connsiteX86" fmla="*/ 23941 w 551252"/>
              <a:gd name="connsiteY86" fmla="*/ 101827 h 314449"/>
              <a:gd name="connsiteX87" fmla="*/ 22294 w 551252"/>
              <a:gd name="connsiteY87" fmla="*/ 104414 h 314449"/>
              <a:gd name="connsiteX88" fmla="*/ 19287 w 551252"/>
              <a:gd name="connsiteY88" fmla="*/ 122175 h 314449"/>
              <a:gd name="connsiteX89" fmla="*/ 21804 w 551252"/>
              <a:gd name="connsiteY89" fmla="*/ 126767 h 314449"/>
              <a:gd name="connsiteX90" fmla="*/ 24676 w 551252"/>
              <a:gd name="connsiteY90" fmla="*/ 129086 h 314449"/>
              <a:gd name="connsiteX91" fmla="*/ 27606 w 551252"/>
              <a:gd name="connsiteY91" fmla="*/ 132072 h 314449"/>
              <a:gd name="connsiteX92" fmla="*/ 30995 w 551252"/>
              <a:gd name="connsiteY92" fmla="*/ 131114 h 314449"/>
              <a:gd name="connsiteX93" fmla="*/ 37881 w 551252"/>
              <a:gd name="connsiteY93" fmla="*/ 133596 h 314449"/>
              <a:gd name="connsiteX94" fmla="*/ 39759 w 551252"/>
              <a:gd name="connsiteY94" fmla="*/ 141265 h 314449"/>
              <a:gd name="connsiteX95" fmla="*/ 45034 w 551252"/>
              <a:gd name="connsiteY95" fmla="*/ 147786 h 314449"/>
              <a:gd name="connsiteX96" fmla="*/ 46037 w 551252"/>
              <a:gd name="connsiteY96" fmla="*/ 152061 h 314449"/>
              <a:gd name="connsiteX97" fmla="*/ 49761 w 551252"/>
              <a:gd name="connsiteY97" fmla="*/ 155682 h 314449"/>
              <a:gd name="connsiteX98" fmla="*/ 49952 w 551252"/>
              <a:gd name="connsiteY98" fmla="*/ 156975 h 314449"/>
              <a:gd name="connsiteX99" fmla="*/ 50033 w 551252"/>
              <a:gd name="connsiteY99" fmla="*/ 159630 h 314449"/>
              <a:gd name="connsiteX100" fmla="*/ 50056 w 551252"/>
              <a:gd name="connsiteY100" fmla="*/ 160619 h 314449"/>
              <a:gd name="connsiteX101" fmla="*/ 36729 w 551252"/>
              <a:gd name="connsiteY101" fmla="*/ 172585 h 314449"/>
              <a:gd name="connsiteX102" fmla="*/ 32510 w 551252"/>
              <a:gd name="connsiteY102" fmla="*/ 174296 h 314449"/>
              <a:gd name="connsiteX103" fmla="*/ 32183 w 551252"/>
              <a:gd name="connsiteY103" fmla="*/ 176305 h 314449"/>
              <a:gd name="connsiteX104" fmla="*/ 24821 w 551252"/>
              <a:gd name="connsiteY104" fmla="*/ 180399 h 314449"/>
              <a:gd name="connsiteX105" fmla="*/ 14683 w 551252"/>
              <a:gd name="connsiteY105" fmla="*/ 184509 h 314449"/>
              <a:gd name="connsiteX106" fmla="*/ 11516 w 551252"/>
              <a:gd name="connsiteY106" fmla="*/ 190210 h 314449"/>
              <a:gd name="connsiteX107" fmla="*/ 11335 w 551252"/>
              <a:gd name="connsiteY107" fmla="*/ 196214 h 314449"/>
              <a:gd name="connsiteX108" fmla="*/ 5347 w 551252"/>
              <a:gd name="connsiteY108" fmla="*/ 199959 h 314449"/>
              <a:gd name="connsiteX109" fmla="*/ 375 w 551252"/>
              <a:gd name="connsiteY109" fmla="*/ 209335 h 314449"/>
              <a:gd name="connsiteX110" fmla="*/ 298 w 551252"/>
              <a:gd name="connsiteY110" fmla="*/ 212264 h 314449"/>
              <a:gd name="connsiteX111" fmla="*/ 575 w 551252"/>
              <a:gd name="connsiteY111" fmla="*/ 219652 h 314449"/>
              <a:gd name="connsiteX112" fmla="*/ 1972 w 551252"/>
              <a:gd name="connsiteY112" fmla="*/ 227833 h 314449"/>
              <a:gd name="connsiteX113" fmla="*/ 12451 w 551252"/>
              <a:gd name="connsiteY113" fmla="*/ 237155 h 314449"/>
              <a:gd name="connsiteX114" fmla="*/ 13966 w 551252"/>
              <a:gd name="connsiteY114" fmla="*/ 247984 h 314449"/>
              <a:gd name="connsiteX115" fmla="*/ 38108 w 551252"/>
              <a:gd name="connsiteY115" fmla="*/ 243120 h 314449"/>
              <a:gd name="connsiteX116" fmla="*/ 30373 w 551252"/>
              <a:gd name="connsiteY116" fmla="*/ 220611 h 314449"/>
              <a:gd name="connsiteX117" fmla="*/ 39827 w 551252"/>
              <a:gd name="connsiteY117" fmla="*/ 216221 h 314449"/>
              <a:gd name="connsiteX118" fmla="*/ 56325 w 551252"/>
              <a:gd name="connsiteY118" fmla="*/ 222171 h 314449"/>
              <a:gd name="connsiteX119" fmla="*/ 72279 w 551252"/>
              <a:gd name="connsiteY119" fmla="*/ 223045 h 314449"/>
              <a:gd name="connsiteX120" fmla="*/ 85021 w 551252"/>
              <a:gd name="connsiteY120" fmla="*/ 223701 h 314449"/>
              <a:gd name="connsiteX121" fmla="*/ 92071 w 551252"/>
              <a:gd name="connsiteY121" fmla="*/ 224181 h 314449"/>
              <a:gd name="connsiteX122" fmla="*/ 94058 w 551252"/>
              <a:gd name="connsiteY122" fmla="*/ 223872 h 314449"/>
              <a:gd name="connsiteX123" fmla="*/ 98163 w 551252"/>
              <a:gd name="connsiteY123" fmla="*/ 223255 h 314449"/>
              <a:gd name="connsiteX124" fmla="*/ 105570 w 551252"/>
              <a:gd name="connsiteY124" fmla="*/ 222180 h 314449"/>
              <a:gd name="connsiteX125" fmla="*/ 111567 w 551252"/>
              <a:gd name="connsiteY125" fmla="*/ 221833 h 314449"/>
              <a:gd name="connsiteX126" fmla="*/ 121484 w 551252"/>
              <a:gd name="connsiteY126" fmla="*/ 221186 h 314449"/>
              <a:gd name="connsiteX127" fmla="*/ 128197 w 551252"/>
              <a:gd name="connsiteY127" fmla="*/ 225723 h 314449"/>
              <a:gd name="connsiteX128" fmla="*/ 138930 w 551252"/>
              <a:gd name="connsiteY128" fmla="*/ 231671 h 314449"/>
              <a:gd name="connsiteX129" fmla="*/ 140785 w 551252"/>
              <a:gd name="connsiteY129" fmla="*/ 231050 h 314449"/>
              <a:gd name="connsiteX130" fmla="*/ 150425 w 551252"/>
              <a:gd name="connsiteY130" fmla="*/ 227703 h 314449"/>
              <a:gd name="connsiteX131" fmla="*/ 156109 w 551252"/>
              <a:gd name="connsiteY131" fmla="*/ 238536 h 314449"/>
              <a:gd name="connsiteX132" fmla="*/ 165231 w 551252"/>
              <a:gd name="connsiteY132" fmla="*/ 255781 h 314449"/>
              <a:gd name="connsiteX133" fmla="*/ 186021 w 551252"/>
              <a:gd name="connsiteY133" fmla="*/ 260479 h 314449"/>
              <a:gd name="connsiteX134" fmla="*/ 188692 w 551252"/>
              <a:gd name="connsiteY134" fmla="*/ 261088 h 314449"/>
              <a:gd name="connsiteX135" fmla="*/ 191364 w 551252"/>
              <a:gd name="connsiteY135" fmla="*/ 261699 h 314449"/>
              <a:gd name="connsiteX136" fmla="*/ 194735 w 551252"/>
              <a:gd name="connsiteY136" fmla="*/ 262459 h 314449"/>
              <a:gd name="connsiteX137" fmla="*/ 212372 w 551252"/>
              <a:gd name="connsiteY137" fmla="*/ 263188 h 314449"/>
              <a:gd name="connsiteX138" fmla="*/ 228452 w 551252"/>
              <a:gd name="connsiteY138" fmla="*/ 259705 h 314449"/>
              <a:gd name="connsiteX139" fmla="*/ 229745 w 551252"/>
              <a:gd name="connsiteY139" fmla="*/ 261180 h 314449"/>
              <a:gd name="connsiteX140" fmla="*/ 241589 w 551252"/>
              <a:gd name="connsiteY140" fmla="*/ 272936 h 314449"/>
              <a:gd name="connsiteX141" fmla="*/ 258038 w 551252"/>
              <a:gd name="connsiteY141" fmla="*/ 282870 h 314449"/>
              <a:gd name="connsiteX142" fmla="*/ 262755 w 551252"/>
              <a:gd name="connsiteY142" fmla="*/ 284394 h 314449"/>
              <a:gd name="connsiteX143" fmla="*/ 268113 w 551252"/>
              <a:gd name="connsiteY143" fmla="*/ 286273 h 314449"/>
              <a:gd name="connsiteX144" fmla="*/ 278061 w 551252"/>
              <a:gd name="connsiteY144" fmla="*/ 290233 h 314449"/>
              <a:gd name="connsiteX145" fmla="*/ 283563 w 551252"/>
              <a:gd name="connsiteY145" fmla="*/ 293849 h 314449"/>
              <a:gd name="connsiteX146" fmla="*/ 287423 w 551252"/>
              <a:gd name="connsiteY146" fmla="*/ 297091 h 314449"/>
              <a:gd name="connsiteX147" fmla="*/ 288866 w 551252"/>
              <a:gd name="connsiteY147" fmla="*/ 298090 h 314449"/>
              <a:gd name="connsiteX148" fmla="*/ 304725 w 551252"/>
              <a:gd name="connsiteY148" fmla="*/ 294613 h 314449"/>
              <a:gd name="connsiteX149" fmla="*/ 340026 w 551252"/>
              <a:gd name="connsiteY149" fmla="*/ 286623 h 314449"/>
              <a:gd name="connsiteX150" fmla="*/ 359150 w 551252"/>
              <a:gd name="connsiteY150" fmla="*/ 282462 h 314449"/>
              <a:gd name="connsiteX151" fmla="*/ 369960 w 551252"/>
              <a:gd name="connsiteY151" fmla="*/ 280334 h 314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551252" h="314449">
                <a:moveTo>
                  <a:pt x="369960" y="280334"/>
                </a:moveTo>
                <a:lnTo>
                  <a:pt x="386921" y="276625"/>
                </a:lnTo>
                <a:lnTo>
                  <a:pt x="389820" y="285384"/>
                </a:lnTo>
                <a:lnTo>
                  <a:pt x="394610" y="286886"/>
                </a:lnTo>
                <a:lnTo>
                  <a:pt x="409802" y="287221"/>
                </a:lnTo>
                <a:lnTo>
                  <a:pt x="422503" y="287440"/>
                </a:lnTo>
                <a:lnTo>
                  <a:pt x="423179" y="293782"/>
                </a:lnTo>
                <a:lnTo>
                  <a:pt x="430056" y="295588"/>
                </a:lnTo>
                <a:lnTo>
                  <a:pt x="430474" y="295698"/>
                </a:lnTo>
                <a:lnTo>
                  <a:pt x="449036" y="299523"/>
                </a:lnTo>
                <a:lnTo>
                  <a:pt x="461116" y="302492"/>
                </a:lnTo>
                <a:lnTo>
                  <a:pt x="517823" y="314961"/>
                </a:lnTo>
                <a:lnTo>
                  <a:pt x="534290" y="279626"/>
                </a:lnTo>
                <a:lnTo>
                  <a:pt x="551550" y="242367"/>
                </a:lnTo>
                <a:lnTo>
                  <a:pt x="543222" y="234309"/>
                </a:lnTo>
                <a:lnTo>
                  <a:pt x="525099" y="217288"/>
                </a:lnTo>
                <a:lnTo>
                  <a:pt x="514480" y="207846"/>
                </a:lnTo>
                <a:lnTo>
                  <a:pt x="511436" y="204793"/>
                </a:lnTo>
                <a:lnTo>
                  <a:pt x="503321" y="197472"/>
                </a:lnTo>
                <a:lnTo>
                  <a:pt x="489735" y="184735"/>
                </a:lnTo>
                <a:lnTo>
                  <a:pt x="485126" y="180567"/>
                </a:lnTo>
                <a:lnTo>
                  <a:pt x="477174" y="173153"/>
                </a:lnTo>
                <a:lnTo>
                  <a:pt x="470025" y="165252"/>
                </a:lnTo>
                <a:lnTo>
                  <a:pt x="463007" y="159761"/>
                </a:lnTo>
                <a:lnTo>
                  <a:pt x="454956" y="152687"/>
                </a:lnTo>
                <a:lnTo>
                  <a:pt x="440617" y="145808"/>
                </a:lnTo>
                <a:lnTo>
                  <a:pt x="436947" y="142618"/>
                </a:lnTo>
                <a:lnTo>
                  <a:pt x="423719" y="135471"/>
                </a:lnTo>
                <a:lnTo>
                  <a:pt x="413626" y="129871"/>
                </a:lnTo>
                <a:lnTo>
                  <a:pt x="393249" y="124725"/>
                </a:lnTo>
                <a:lnTo>
                  <a:pt x="383279" y="123618"/>
                </a:lnTo>
                <a:lnTo>
                  <a:pt x="379042" y="119833"/>
                </a:lnTo>
                <a:lnTo>
                  <a:pt x="366839" y="110957"/>
                </a:lnTo>
                <a:lnTo>
                  <a:pt x="355385" y="116185"/>
                </a:lnTo>
                <a:lnTo>
                  <a:pt x="345161" y="120936"/>
                </a:lnTo>
                <a:lnTo>
                  <a:pt x="340829" y="119815"/>
                </a:lnTo>
                <a:lnTo>
                  <a:pt x="335131" y="120115"/>
                </a:lnTo>
                <a:lnTo>
                  <a:pt x="327823" y="114528"/>
                </a:lnTo>
                <a:lnTo>
                  <a:pt x="313398" y="104836"/>
                </a:lnTo>
                <a:lnTo>
                  <a:pt x="303445" y="103701"/>
                </a:lnTo>
                <a:lnTo>
                  <a:pt x="302321" y="93233"/>
                </a:lnTo>
                <a:lnTo>
                  <a:pt x="287292" y="77241"/>
                </a:lnTo>
                <a:lnTo>
                  <a:pt x="272037" y="73897"/>
                </a:lnTo>
                <a:lnTo>
                  <a:pt x="284135" y="47627"/>
                </a:lnTo>
                <a:lnTo>
                  <a:pt x="282955" y="42754"/>
                </a:lnTo>
                <a:lnTo>
                  <a:pt x="274622" y="37957"/>
                </a:lnTo>
                <a:lnTo>
                  <a:pt x="267818" y="34363"/>
                </a:lnTo>
                <a:lnTo>
                  <a:pt x="263468" y="37104"/>
                </a:lnTo>
                <a:lnTo>
                  <a:pt x="257557" y="33288"/>
                </a:lnTo>
                <a:lnTo>
                  <a:pt x="256845" y="30779"/>
                </a:lnTo>
                <a:lnTo>
                  <a:pt x="252508" y="31709"/>
                </a:lnTo>
                <a:lnTo>
                  <a:pt x="250553" y="30588"/>
                </a:lnTo>
                <a:lnTo>
                  <a:pt x="246584" y="30992"/>
                </a:lnTo>
                <a:lnTo>
                  <a:pt x="244901" y="27148"/>
                </a:lnTo>
                <a:lnTo>
                  <a:pt x="241281" y="27148"/>
                </a:lnTo>
                <a:lnTo>
                  <a:pt x="232172" y="20804"/>
                </a:lnTo>
                <a:lnTo>
                  <a:pt x="225880" y="20392"/>
                </a:lnTo>
                <a:lnTo>
                  <a:pt x="216363" y="27244"/>
                </a:lnTo>
                <a:lnTo>
                  <a:pt x="214485" y="26504"/>
                </a:lnTo>
                <a:lnTo>
                  <a:pt x="211537" y="27725"/>
                </a:lnTo>
                <a:lnTo>
                  <a:pt x="199452" y="28374"/>
                </a:lnTo>
                <a:lnTo>
                  <a:pt x="194181" y="28528"/>
                </a:lnTo>
                <a:lnTo>
                  <a:pt x="187531" y="27893"/>
                </a:lnTo>
                <a:lnTo>
                  <a:pt x="180396" y="29131"/>
                </a:lnTo>
                <a:lnTo>
                  <a:pt x="169894" y="34672"/>
                </a:lnTo>
                <a:lnTo>
                  <a:pt x="165934" y="34990"/>
                </a:lnTo>
                <a:lnTo>
                  <a:pt x="160327" y="31886"/>
                </a:lnTo>
                <a:lnTo>
                  <a:pt x="156694" y="36356"/>
                </a:lnTo>
                <a:lnTo>
                  <a:pt x="150443" y="31958"/>
                </a:lnTo>
                <a:lnTo>
                  <a:pt x="147322" y="31491"/>
                </a:lnTo>
                <a:lnTo>
                  <a:pt x="143298" y="22261"/>
                </a:lnTo>
                <a:lnTo>
                  <a:pt x="126578" y="14479"/>
                </a:lnTo>
                <a:lnTo>
                  <a:pt x="117732" y="9678"/>
                </a:lnTo>
                <a:lnTo>
                  <a:pt x="109204" y="9632"/>
                </a:lnTo>
                <a:lnTo>
                  <a:pt x="105421" y="10708"/>
                </a:lnTo>
                <a:lnTo>
                  <a:pt x="94139" y="7277"/>
                </a:lnTo>
                <a:lnTo>
                  <a:pt x="74851" y="511"/>
                </a:lnTo>
                <a:lnTo>
                  <a:pt x="69893" y="10200"/>
                </a:lnTo>
                <a:lnTo>
                  <a:pt x="72978" y="33352"/>
                </a:lnTo>
                <a:lnTo>
                  <a:pt x="67870" y="36982"/>
                </a:lnTo>
                <a:lnTo>
                  <a:pt x="59559" y="53631"/>
                </a:lnTo>
                <a:lnTo>
                  <a:pt x="39509" y="61981"/>
                </a:lnTo>
                <a:lnTo>
                  <a:pt x="38856" y="63655"/>
                </a:lnTo>
                <a:lnTo>
                  <a:pt x="20480" y="78149"/>
                </a:lnTo>
                <a:lnTo>
                  <a:pt x="31444" y="89525"/>
                </a:lnTo>
                <a:lnTo>
                  <a:pt x="30936" y="94539"/>
                </a:lnTo>
                <a:lnTo>
                  <a:pt x="23941" y="101827"/>
                </a:lnTo>
                <a:lnTo>
                  <a:pt x="22294" y="104414"/>
                </a:lnTo>
                <a:lnTo>
                  <a:pt x="19287" y="122175"/>
                </a:lnTo>
                <a:lnTo>
                  <a:pt x="21804" y="126767"/>
                </a:lnTo>
                <a:lnTo>
                  <a:pt x="24676" y="129086"/>
                </a:lnTo>
                <a:lnTo>
                  <a:pt x="27606" y="132072"/>
                </a:lnTo>
                <a:lnTo>
                  <a:pt x="30995" y="131114"/>
                </a:lnTo>
                <a:lnTo>
                  <a:pt x="37881" y="133596"/>
                </a:lnTo>
                <a:lnTo>
                  <a:pt x="39759" y="141265"/>
                </a:lnTo>
                <a:lnTo>
                  <a:pt x="45034" y="147786"/>
                </a:lnTo>
                <a:lnTo>
                  <a:pt x="46037" y="152061"/>
                </a:lnTo>
                <a:lnTo>
                  <a:pt x="49761" y="155682"/>
                </a:lnTo>
                <a:lnTo>
                  <a:pt x="49952" y="156975"/>
                </a:lnTo>
                <a:lnTo>
                  <a:pt x="50033" y="159630"/>
                </a:lnTo>
                <a:lnTo>
                  <a:pt x="50056" y="160619"/>
                </a:lnTo>
                <a:lnTo>
                  <a:pt x="36729" y="172585"/>
                </a:lnTo>
                <a:lnTo>
                  <a:pt x="32510" y="174296"/>
                </a:lnTo>
                <a:lnTo>
                  <a:pt x="32183" y="176305"/>
                </a:lnTo>
                <a:lnTo>
                  <a:pt x="24821" y="180399"/>
                </a:lnTo>
                <a:lnTo>
                  <a:pt x="14683" y="184509"/>
                </a:lnTo>
                <a:lnTo>
                  <a:pt x="11516" y="190210"/>
                </a:lnTo>
                <a:lnTo>
                  <a:pt x="11335" y="196214"/>
                </a:lnTo>
                <a:lnTo>
                  <a:pt x="5347" y="199959"/>
                </a:lnTo>
                <a:lnTo>
                  <a:pt x="375" y="209335"/>
                </a:lnTo>
                <a:lnTo>
                  <a:pt x="298" y="212264"/>
                </a:lnTo>
                <a:lnTo>
                  <a:pt x="575" y="219652"/>
                </a:lnTo>
                <a:lnTo>
                  <a:pt x="1972" y="227833"/>
                </a:lnTo>
                <a:lnTo>
                  <a:pt x="12451" y="237155"/>
                </a:lnTo>
                <a:lnTo>
                  <a:pt x="13966" y="247984"/>
                </a:lnTo>
                <a:lnTo>
                  <a:pt x="38108" y="243120"/>
                </a:lnTo>
                <a:lnTo>
                  <a:pt x="30373" y="220611"/>
                </a:lnTo>
                <a:lnTo>
                  <a:pt x="39827" y="216221"/>
                </a:lnTo>
                <a:lnTo>
                  <a:pt x="56325" y="222171"/>
                </a:lnTo>
                <a:lnTo>
                  <a:pt x="72279" y="223045"/>
                </a:lnTo>
                <a:lnTo>
                  <a:pt x="85021" y="223701"/>
                </a:lnTo>
                <a:lnTo>
                  <a:pt x="92071" y="224181"/>
                </a:lnTo>
                <a:lnTo>
                  <a:pt x="94058" y="223872"/>
                </a:lnTo>
                <a:lnTo>
                  <a:pt x="98163" y="223255"/>
                </a:lnTo>
                <a:lnTo>
                  <a:pt x="105570" y="222180"/>
                </a:lnTo>
                <a:lnTo>
                  <a:pt x="111567" y="221833"/>
                </a:lnTo>
                <a:lnTo>
                  <a:pt x="121484" y="221186"/>
                </a:lnTo>
                <a:lnTo>
                  <a:pt x="128197" y="225723"/>
                </a:lnTo>
                <a:lnTo>
                  <a:pt x="138930" y="231671"/>
                </a:lnTo>
                <a:lnTo>
                  <a:pt x="140785" y="231050"/>
                </a:lnTo>
                <a:lnTo>
                  <a:pt x="150425" y="227703"/>
                </a:lnTo>
                <a:lnTo>
                  <a:pt x="156109" y="238536"/>
                </a:lnTo>
                <a:lnTo>
                  <a:pt x="165231" y="255781"/>
                </a:lnTo>
                <a:lnTo>
                  <a:pt x="186021" y="260479"/>
                </a:lnTo>
                <a:lnTo>
                  <a:pt x="188692" y="261088"/>
                </a:lnTo>
                <a:lnTo>
                  <a:pt x="191364" y="261699"/>
                </a:lnTo>
                <a:lnTo>
                  <a:pt x="194735" y="262459"/>
                </a:lnTo>
                <a:lnTo>
                  <a:pt x="212372" y="263188"/>
                </a:lnTo>
                <a:lnTo>
                  <a:pt x="228452" y="259705"/>
                </a:lnTo>
                <a:lnTo>
                  <a:pt x="229745" y="261180"/>
                </a:lnTo>
                <a:lnTo>
                  <a:pt x="241589" y="272936"/>
                </a:lnTo>
                <a:lnTo>
                  <a:pt x="258038" y="282870"/>
                </a:lnTo>
                <a:lnTo>
                  <a:pt x="262755" y="284394"/>
                </a:lnTo>
                <a:lnTo>
                  <a:pt x="268113" y="286273"/>
                </a:lnTo>
                <a:lnTo>
                  <a:pt x="278061" y="290233"/>
                </a:lnTo>
                <a:lnTo>
                  <a:pt x="283563" y="293849"/>
                </a:lnTo>
                <a:lnTo>
                  <a:pt x="287423" y="297091"/>
                </a:lnTo>
                <a:lnTo>
                  <a:pt x="288866" y="298090"/>
                </a:lnTo>
                <a:lnTo>
                  <a:pt x="304725" y="294613"/>
                </a:lnTo>
                <a:lnTo>
                  <a:pt x="340026" y="286623"/>
                </a:lnTo>
                <a:lnTo>
                  <a:pt x="359150" y="282462"/>
                </a:lnTo>
                <a:lnTo>
                  <a:pt x="369960" y="280334"/>
                </a:lnTo>
                <a:close/>
              </a:path>
            </a:pathLst>
          </a:custGeom>
          <a:solidFill>
            <a:srgbClr val="FFFF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F98C34C1-E6A4-420C-58A4-3539BADA6618}"/>
              </a:ext>
            </a:extLst>
          </p:cNvPr>
          <p:cNvSpPr>
            <a:spLocks/>
          </p:cNvSpPr>
          <p:nvPr/>
        </p:nvSpPr>
        <p:spPr>
          <a:xfrm flipV="1">
            <a:off x="6012886" y="3689925"/>
            <a:ext cx="240519" cy="182525"/>
          </a:xfrm>
          <a:custGeom>
            <a:avLst/>
            <a:gdLst>
              <a:gd name="connsiteX0" fmla="*/ 154099 w 163793"/>
              <a:gd name="connsiteY0" fmla="*/ 51738 h 124299"/>
              <a:gd name="connsiteX1" fmla="*/ 153287 w 163793"/>
              <a:gd name="connsiteY1" fmla="*/ 49537 h 124299"/>
              <a:gd name="connsiteX2" fmla="*/ 151827 w 163793"/>
              <a:gd name="connsiteY2" fmla="*/ 49252 h 124299"/>
              <a:gd name="connsiteX3" fmla="*/ 144891 w 163793"/>
              <a:gd name="connsiteY3" fmla="*/ 47435 h 124299"/>
              <a:gd name="connsiteX4" fmla="*/ 141820 w 163793"/>
              <a:gd name="connsiteY4" fmla="*/ 45566 h 124299"/>
              <a:gd name="connsiteX5" fmla="*/ 137937 w 163793"/>
              <a:gd name="connsiteY5" fmla="*/ 44112 h 124299"/>
              <a:gd name="connsiteX6" fmla="*/ 133441 w 163793"/>
              <a:gd name="connsiteY6" fmla="*/ 41871 h 124299"/>
              <a:gd name="connsiteX7" fmla="*/ 131151 w 163793"/>
              <a:gd name="connsiteY7" fmla="*/ 36611 h 124299"/>
              <a:gd name="connsiteX8" fmla="*/ 130815 w 163793"/>
              <a:gd name="connsiteY8" fmla="*/ 35170 h 124299"/>
              <a:gd name="connsiteX9" fmla="*/ 131663 w 163793"/>
              <a:gd name="connsiteY9" fmla="*/ 33739 h 124299"/>
              <a:gd name="connsiteX10" fmla="*/ 135755 w 163793"/>
              <a:gd name="connsiteY10" fmla="*/ 34605 h 124299"/>
              <a:gd name="connsiteX11" fmla="*/ 137433 w 163793"/>
              <a:gd name="connsiteY11" fmla="*/ 33584 h 124299"/>
              <a:gd name="connsiteX12" fmla="*/ 137052 w 163793"/>
              <a:gd name="connsiteY12" fmla="*/ 30474 h 124299"/>
              <a:gd name="connsiteX13" fmla="*/ 136549 w 163793"/>
              <a:gd name="connsiteY13" fmla="*/ 29939 h 124299"/>
              <a:gd name="connsiteX14" fmla="*/ 133237 w 163793"/>
              <a:gd name="connsiteY14" fmla="*/ 29576 h 124299"/>
              <a:gd name="connsiteX15" fmla="*/ 131931 w 163793"/>
              <a:gd name="connsiteY15" fmla="*/ 26227 h 124299"/>
              <a:gd name="connsiteX16" fmla="*/ 131191 w 163793"/>
              <a:gd name="connsiteY16" fmla="*/ 23962 h 124299"/>
              <a:gd name="connsiteX17" fmla="*/ 113428 w 163793"/>
              <a:gd name="connsiteY17" fmla="*/ 15598 h 124299"/>
              <a:gd name="connsiteX18" fmla="*/ 108547 w 163793"/>
              <a:gd name="connsiteY18" fmla="*/ 18378 h 124299"/>
              <a:gd name="connsiteX19" fmla="*/ 106864 w 163793"/>
              <a:gd name="connsiteY19" fmla="*/ 13372 h 124299"/>
              <a:gd name="connsiteX20" fmla="*/ 104822 w 163793"/>
              <a:gd name="connsiteY20" fmla="*/ 12419 h 124299"/>
              <a:gd name="connsiteX21" fmla="*/ 96453 w 163793"/>
              <a:gd name="connsiteY21" fmla="*/ 17020 h 124299"/>
              <a:gd name="connsiteX22" fmla="*/ 91254 w 163793"/>
              <a:gd name="connsiteY22" fmla="*/ 15326 h 124299"/>
              <a:gd name="connsiteX23" fmla="*/ 88011 w 163793"/>
              <a:gd name="connsiteY23" fmla="*/ 14254 h 124299"/>
              <a:gd name="connsiteX24" fmla="*/ 83475 w 163793"/>
              <a:gd name="connsiteY24" fmla="*/ 12784 h 124299"/>
              <a:gd name="connsiteX25" fmla="*/ 78499 w 163793"/>
              <a:gd name="connsiteY25" fmla="*/ 11069 h 124299"/>
              <a:gd name="connsiteX26" fmla="*/ 77741 w 163793"/>
              <a:gd name="connsiteY26" fmla="*/ 11147 h 124299"/>
              <a:gd name="connsiteX27" fmla="*/ 72352 w 163793"/>
              <a:gd name="connsiteY27" fmla="*/ 12046 h 124299"/>
              <a:gd name="connsiteX28" fmla="*/ 71449 w 163793"/>
              <a:gd name="connsiteY28" fmla="*/ 11596 h 124299"/>
              <a:gd name="connsiteX29" fmla="*/ 69131 w 163793"/>
              <a:gd name="connsiteY29" fmla="*/ 12678 h 124299"/>
              <a:gd name="connsiteX30" fmla="*/ 67575 w 163793"/>
              <a:gd name="connsiteY30" fmla="*/ 12365 h 124299"/>
              <a:gd name="connsiteX31" fmla="*/ 67072 w 163793"/>
              <a:gd name="connsiteY31" fmla="*/ 11591 h 124299"/>
              <a:gd name="connsiteX32" fmla="*/ 66278 w 163793"/>
              <a:gd name="connsiteY32" fmla="*/ 13631 h 124299"/>
              <a:gd name="connsiteX33" fmla="*/ 65226 w 163793"/>
              <a:gd name="connsiteY33" fmla="*/ 13720 h 124299"/>
              <a:gd name="connsiteX34" fmla="*/ 64241 w 163793"/>
              <a:gd name="connsiteY34" fmla="*/ 13143 h 124299"/>
              <a:gd name="connsiteX35" fmla="*/ 63139 w 163793"/>
              <a:gd name="connsiteY35" fmla="*/ 10275 h 124299"/>
              <a:gd name="connsiteX36" fmla="*/ 58698 w 163793"/>
              <a:gd name="connsiteY36" fmla="*/ 10498 h 124299"/>
              <a:gd name="connsiteX37" fmla="*/ 27144 w 163793"/>
              <a:gd name="connsiteY37" fmla="*/ 1258 h 124299"/>
              <a:gd name="connsiteX38" fmla="*/ 26427 w 163793"/>
              <a:gd name="connsiteY38" fmla="*/ 1174 h 124299"/>
              <a:gd name="connsiteX39" fmla="*/ 17436 w 163793"/>
              <a:gd name="connsiteY39" fmla="*/ 448 h 124299"/>
              <a:gd name="connsiteX40" fmla="*/ 18951 w 163793"/>
              <a:gd name="connsiteY40" fmla="*/ 11512 h 124299"/>
              <a:gd name="connsiteX41" fmla="*/ 19850 w 163793"/>
              <a:gd name="connsiteY41" fmla="*/ 18354 h 124299"/>
              <a:gd name="connsiteX42" fmla="*/ 20385 w 163793"/>
              <a:gd name="connsiteY42" fmla="*/ 22399 h 124299"/>
              <a:gd name="connsiteX43" fmla="*/ 22159 w 163793"/>
              <a:gd name="connsiteY43" fmla="*/ 31642 h 124299"/>
              <a:gd name="connsiteX44" fmla="*/ 22871 w 163793"/>
              <a:gd name="connsiteY44" fmla="*/ 35399 h 124299"/>
              <a:gd name="connsiteX45" fmla="*/ 22766 w 163793"/>
              <a:gd name="connsiteY45" fmla="*/ 40680 h 124299"/>
              <a:gd name="connsiteX46" fmla="*/ 22957 w 163793"/>
              <a:gd name="connsiteY46" fmla="*/ 42204 h 124299"/>
              <a:gd name="connsiteX47" fmla="*/ 22952 w 163793"/>
              <a:gd name="connsiteY47" fmla="*/ 46051 h 124299"/>
              <a:gd name="connsiteX48" fmla="*/ 22943 w 163793"/>
              <a:gd name="connsiteY48" fmla="*/ 52678 h 124299"/>
              <a:gd name="connsiteX49" fmla="*/ 22939 w 163793"/>
              <a:gd name="connsiteY49" fmla="*/ 54291 h 124299"/>
              <a:gd name="connsiteX50" fmla="*/ 23343 w 163793"/>
              <a:gd name="connsiteY50" fmla="*/ 56719 h 124299"/>
              <a:gd name="connsiteX51" fmla="*/ 22930 w 163793"/>
              <a:gd name="connsiteY51" fmla="*/ 60795 h 124299"/>
              <a:gd name="connsiteX52" fmla="*/ 22916 w 163793"/>
              <a:gd name="connsiteY52" fmla="*/ 64394 h 124299"/>
              <a:gd name="connsiteX53" fmla="*/ 22912 w 163793"/>
              <a:gd name="connsiteY53" fmla="*/ 66007 h 124299"/>
              <a:gd name="connsiteX54" fmla="*/ 22898 w 163793"/>
              <a:gd name="connsiteY54" fmla="*/ 72958 h 124299"/>
              <a:gd name="connsiteX55" fmla="*/ 14191 w 163793"/>
              <a:gd name="connsiteY55" fmla="*/ 74603 h 124299"/>
              <a:gd name="connsiteX56" fmla="*/ 9718 w 163793"/>
              <a:gd name="connsiteY56" fmla="*/ 82514 h 124299"/>
              <a:gd name="connsiteX57" fmla="*/ 390 w 163793"/>
              <a:gd name="connsiteY57" fmla="*/ 98976 h 124299"/>
              <a:gd name="connsiteX58" fmla="*/ 5967 w 163793"/>
              <a:gd name="connsiteY58" fmla="*/ 104141 h 124299"/>
              <a:gd name="connsiteX59" fmla="*/ 7056 w 163793"/>
              <a:gd name="connsiteY59" fmla="*/ 105134 h 124299"/>
              <a:gd name="connsiteX60" fmla="*/ 8077 w 163793"/>
              <a:gd name="connsiteY60" fmla="*/ 106099 h 124299"/>
              <a:gd name="connsiteX61" fmla="*/ 34928 w 163793"/>
              <a:gd name="connsiteY61" fmla="*/ 108227 h 124299"/>
              <a:gd name="connsiteX62" fmla="*/ 38258 w 163793"/>
              <a:gd name="connsiteY62" fmla="*/ 108500 h 124299"/>
              <a:gd name="connsiteX63" fmla="*/ 45357 w 163793"/>
              <a:gd name="connsiteY63" fmla="*/ 109126 h 124299"/>
              <a:gd name="connsiteX64" fmla="*/ 79710 w 163793"/>
              <a:gd name="connsiteY64" fmla="*/ 112080 h 124299"/>
              <a:gd name="connsiteX65" fmla="*/ 93777 w 163793"/>
              <a:gd name="connsiteY65" fmla="*/ 118685 h 124299"/>
              <a:gd name="connsiteX66" fmla="*/ 106487 w 163793"/>
              <a:gd name="connsiteY66" fmla="*/ 124748 h 124299"/>
              <a:gd name="connsiteX67" fmla="*/ 111799 w 163793"/>
              <a:gd name="connsiteY67" fmla="*/ 123892 h 124299"/>
              <a:gd name="connsiteX68" fmla="*/ 120731 w 163793"/>
              <a:gd name="connsiteY68" fmla="*/ 122476 h 124299"/>
              <a:gd name="connsiteX69" fmla="*/ 125235 w 163793"/>
              <a:gd name="connsiteY69" fmla="*/ 121751 h 124299"/>
              <a:gd name="connsiteX70" fmla="*/ 127377 w 163793"/>
              <a:gd name="connsiteY70" fmla="*/ 120015 h 124299"/>
              <a:gd name="connsiteX71" fmla="*/ 132375 w 163793"/>
              <a:gd name="connsiteY71" fmla="*/ 115951 h 124299"/>
              <a:gd name="connsiteX72" fmla="*/ 139026 w 163793"/>
              <a:gd name="connsiteY72" fmla="*/ 110547 h 124299"/>
              <a:gd name="connsiteX73" fmla="*/ 140223 w 163793"/>
              <a:gd name="connsiteY73" fmla="*/ 109690 h 124299"/>
              <a:gd name="connsiteX74" fmla="*/ 150452 w 163793"/>
              <a:gd name="connsiteY74" fmla="*/ 101285 h 124299"/>
              <a:gd name="connsiteX75" fmla="*/ 156876 w 163793"/>
              <a:gd name="connsiteY75" fmla="*/ 96907 h 124299"/>
              <a:gd name="connsiteX76" fmla="*/ 164183 w 163793"/>
              <a:gd name="connsiteY76" fmla="*/ 90192 h 124299"/>
              <a:gd name="connsiteX77" fmla="*/ 163984 w 163793"/>
              <a:gd name="connsiteY77" fmla="*/ 90077 h 124299"/>
              <a:gd name="connsiteX78" fmla="*/ 161988 w 163793"/>
              <a:gd name="connsiteY78" fmla="*/ 89097 h 124299"/>
              <a:gd name="connsiteX79" fmla="*/ 159634 w 163793"/>
              <a:gd name="connsiteY79" fmla="*/ 87991 h 124299"/>
              <a:gd name="connsiteX80" fmla="*/ 158831 w 163793"/>
              <a:gd name="connsiteY80" fmla="*/ 84917 h 124299"/>
              <a:gd name="connsiteX81" fmla="*/ 156907 w 163793"/>
              <a:gd name="connsiteY81" fmla="*/ 84269 h 124299"/>
              <a:gd name="connsiteX82" fmla="*/ 148193 w 163793"/>
              <a:gd name="connsiteY82" fmla="*/ 81285 h 124299"/>
              <a:gd name="connsiteX83" fmla="*/ 147921 w 163793"/>
              <a:gd name="connsiteY83" fmla="*/ 78603 h 124299"/>
              <a:gd name="connsiteX84" fmla="*/ 147227 w 163793"/>
              <a:gd name="connsiteY84" fmla="*/ 74794 h 124299"/>
              <a:gd name="connsiteX85" fmla="*/ 148307 w 163793"/>
              <a:gd name="connsiteY85" fmla="*/ 72364 h 124299"/>
              <a:gd name="connsiteX86" fmla="*/ 154812 w 163793"/>
              <a:gd name="connsiteY86" fmla="*/ 68235 h 124299"/>
              <a:gd name="connsiteX87" fmla="*/ 153954 w 163793"/>
              <a:gd name="connsiteY87" fmla="*/ 61279 h 124299"/>
              <a:gd name="connsiteX88" fmla="*/ 154535 w 163793"/>
              <a:gd name="connsiteY88" fmla="*/ 59283 h 124299"/>
              <a:gd name="connsiteX89" fmla="*/ 153773 w 163793"/>
              <a:gd name="connsiteY89" fmla="*/ 54996 h 124299"/>
              <a:gd name="connsiteX90" fmla="*/ 154099 w 163793"/>
              <a:gd name="connsiteY90" fmla="*/ 51738 h 124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63793" h="124299">
                <a:moveTo>
                  <a:pt x="154099" y="51738"/>
                </a:moveTo>
                <a:lnTo>
                  <a:pt x="153287" y="49537"/>
                </a:lnTo>
                <a:lnTo>
                  <a:pt x="151827" y="49252"/>
                </a:lnTo>
                <a:lnTo>
                  <a:pt x="144891" y="47435"/>
                </a:lnTo>
                <a:lnTo>
                  <a:pt x="141820" y="45566"/>
                </a:lnTo>
                <a:lnTo>
                  <a:pt x="137937" y="44112"/>
                </a:lnTo>
                <a:lnTo>
                  <a:pt x="133441" y="41871"/>
                </a:lnTo>
                <a:lnTo>
                  <a:pt x="131151" y="36611"/>
                </a:lnTo>
                <a:lnTo>
                  <a:pt x="130815" y="35170"/>
                </a:lnTo>
                <a:lnTo>
                  <a:pt x="131663" y="33739"/>
                </a:lnTo>
                <a:lnTo>
                  <a:pt x="135755" y="34605"/>
                </a:lnTo>
                <a:lnTo>
                  <a:pt x="137433" y="33584"/>
                </a:lnTo>
                <a:lnTo>
                  <a:pt x="137052" y="30474"/>
                </a:lnTo>
                <a:lnTo>
                  <a:pt x="136549" y="29939"/>
                </a:lnTo>
                <a:lnTo>
                  <a:pt x="133237" y="29576"/>
                </a:lnTo>
                <a:lnTo>
                  <a:pt x="131931" y="26227"/>
                </a:lnTo>
                <a:lnTo>
                  <a:pt x="131191" y="23962"/>
                </a:lnTo>
                <a:lnTo>
                  <a:pt x="113428" y="15598"/>
                </a:lnTo>
                <a:lnTo>
                  <a:pt x="108547" y="18378"/>
                </a:lnTo>
                <a:lnTo>
                  <a:pt x="106864" y="13372"/>
                </a:lnTo>
                <a:lnTo>
                  <a:pt x="104822" y="12419"/>
                </a:lnTo>
                <a:lnTo>
                  <a:pt x="96453" y="17020"/>
                </a:lnTo>
                <a:lnTo>
                  <a:pt x="91254" y="15326"/>
                </a:lnTo>
                <a:lnTo>
                  <a:pt x="88011" y="14254"/>
                </a:lnTo>
                <a:lnTo>
                  <a:pt x="83475" y="12784"/>
                </a:lnTo>
                <a:lnTo>
                  <a:pt x="78499" y="11069"/>
                </a:lnTo>
                <a:lnTo>
                  <a:pt x="77741" y="11147"/>
                </a:lnTo>
                <a:lnTo>
                  <a:pt x="72352" y="12046"/>
                </a:lnTo>
                <a:lnTo>
                  <a:pt x="71449" y="11596"/>
                </a:lnTo>
                <a:lnTo>
                  <a:pt x="69131" y="12678"/>
                </a:lnTo>
                <a:lnTo>
                  <a:pt x="67575" y="12365"/>
                </a:lnTo>
                <a:lnTo>
                  <a:pt x="67072" y="11591"/>
                </a:lnTo>
                <a:lnTo>
                  <a:pt x="66278" y="13631"/>
                </a:lnTo>
                <a:lnTo>
                  <a:pt x="65226" y="13720"/>
                </a:lnTo>
                <a:lnTo>
                  <a:pt x="64241" y="13143"/>
                </a:lnTo>
                <a:lnTo>
                  <a:pt x="63139" y="10275"/>
                </a:lnTo>
                <a:lnTo>
                  <a:pt x="58698" y="10498"/>
                </a:lnTo>
                <a:lnTo>
                  <a:pt x="27144" y="1258"/>
                </a:lnTo>
                <a:lnTo>
                  <a:pt x="26427" y="1174"/>
                </a:lnTo>
                <a:lnTo>
                  <a:pt x="17436" y="448"/>
                </a:lnTo>
                <a:lnTo>
                  <a:pt x="18951" y="11512"/>
                </a:lnTo>
                <a:lnTo>
                  <a:pt x="19850" y="18354"/>
                </a:lnTo>
                <a:lnTo>
                  <a:pt x="20385" y="22399"/>
                </a:lnTo>
                <a:lnTo>
                  <a:pt x="22159" y="31642"/>
                </a:lnTo>
                <a:lnTo>
                  <a:pt x="22871" y="35399"/>
                </a:lnTo>
                <a:lnTo>
                  <a:pt x="22766" y="40680"/>
                </a:lnTo>
                <a:lnTo>
                  <a:pt x="22957" y="42204"/>
                </a:lnTo>
                <a:lnTo>
                  <a:pt x="22952" y="46051"/>
                </a:lnTo>
                <a:lnTo>
                  <a:pt x="22943" y="52678"/>
                </a:lnTo>
                <a:lnTo>
                  <a:pt x="22939" y="54291"/>
                </a:lnTo>
                <a:lnTo>
                  <a:pt x="23343" y="56719"/>
                </a:lnTo>
                <a:lnTo>
                  <a:pt x="22930" y="60795"/>
                </a:lnTo>
                <a:lnTo>
                  <a:pt x="22916" y="64394"/>
                </a:lnTo>
                <a:lnTo>
                  <a:pt x="22912" y="66007"/>
                </a:lnTo>
                <a:lnTo>
                  <a:pt x="22898" y="72958"/>
                </a:lnTo>
                <a:lnTo>
                  <a:pt x="14191" y="74603"/>
                </a:lnTo>
                <a:lnTo>
                  <a:pt x="9718" y="82514"/>
                </a:lnTo>
                <a:lnTo>
                  <a:pt x="390" y="98976"/>
                </a:lnTo>
                <a:lnTo>
                  <a:pt x="5967" y="104141"/>
                </a:lnTo>
                <a:lnTo>
                  <a:pt x="7056" y="105134"/>
                </a:lnTo>
                <a:lnTo>
                  <a:pt x="8077" y="106099"/>
                </a:lnTo>
                <a:lnTo>
                  <a:pt x="34928" y="108227"/>
                </a:lnTo>
                <a:lnTo>
                  <a:pt x="38258" y="108500"/>
                </a:lnTo>
                <a:lnTo>
                  <a:pt x="45357" y="109126"/>
                </a:lnTo>
                <a:lnTo>
                  <a:pt x="79710" y="112080"/>
                </a:lnTo>
                <a:lnTo>
                  <a:pt x="93777" y="118685"/>
                </a:lnTo>
                <a:lnTo>
                  <a:pt x="106487" y="124748"/>
                </a:lnTo>
                <a:lnTo>
                  <a:pt x="111799" y="123892"/>
                </a:lnTo>
                <a:lnTo>
                  <a:pt x="120731" y="122476"/>
                </a:lnTo>
                <a:lnTo>
                  <a:pt x="125235" y="121751"/>
                </a:lnTo>
                <a:lnTo>
                  <a:pt x="127377" y="120015"/>
                </a:lnTo>
                <a:lnTo>
                  <a:pt x="132375" y="115951"/>
                </a:lnTo>
                <a:lnTo>
                  <a:pt x="139026" y="110547"/>
                </a:lnTo>
                <a:lnTo>
                  <a:pt x="140223" y="109690"/>
                </a:lnTo>
                <a:lnTo>
                  <a:pt x="150452" y="101285"/>
                </a:lnTo>
                <a:lnTo>
                  <a:pt x="156876" y="96907"/>
                </a:lnTo>
                <a:lnTo>
                  <a:pt x="164183" y="90192"/>
                </a:lnTo>
                <a:lnTo>
                  <a:pt x="163984" y="90077"/>
                </a:lnTo>
                <a:lnTo>
                  <a:pt x="161988" y="89097"/>
                </a:lnTo>
                <a:lnTo>
                  <a:pt x="159634" y="87991"/>
                </a:lnTo>
                <a:lnTo>
                  <a:pt x="158831" y="84917"/>
                </a:lnTo>
                <a:lnTo>
                  <a:pt x="156907" y="84269"/>
                </a:lnTo>
                <a:lnTo>
                  <a:pt x="148193" y="81285"/>
                </a:lnTo>
                <a:lnTo>
                  <a:pt x="147921" y="78603"/>
                </a:lnTo>
                <a:lnTo>
                  <a:pt x="147227" y="74794"/>
                </a:lnTo>
                <a:lnTo>
                  <a:pt x="148307" y="72364"/>
                </a:lnTo>
                <a:lnTo>
                  <a:pt x="154812" y="68235"/>
                </a:lnTo>
                <a:lnTo>
                  <a:pt x="153954" y="61279"/>
                </a:lnTo>
                <a:lnTo>
                  <a:pt x="154535" y="59283"/>
                </a:lnTo>
                <a:lnTo>
                  <a:pt x="153773" y="54996"/>
                </a:lnTo>
                <a:lnTo>
                  <a:pt x="154099" y="5173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2A0A0B1-1880-1C13-736C-52AF1CF30670}"/>
              </a:ext>
            </a:extLst>
          </p:cNvPr>
          <p:cNvSpPr>
            <a:spLocks/>
          </p:cNvSpPr>
          <p:nvPr/>
        </p:nvSpPr>
        <p:spPr>
          <a:xfrm flipV="1">
            <a:off x="3989937" y="3166371"/>
            <a:ext cx="1119534" cy="844099"/>
          </a:xfrm>
          <a:custGeom>
            <a:avLst/>
            <a:gdLst>
              <a:gd name="connsiteX0" fmla="*/ 701777 w 762400"/>
              <a:gd name="connsiteY0" fmla="*/ 492565 h 574829"/>
              <a:gd name="connsiteX1" fmla="*/ 721534 w 762400"/>
              <a:gd name="connsiteY1" fmla="*/ 461203 h 574829"/>
              <a:gd name="connsiteX2" fmla="*/ 728301 w 762400"/>
              <a:gd name="connsiteY2" fmla="*/ 450169 h 574829"/>
              <a:gd name="connsiteX3" fmla="*/ 733721 w 762400"/>
              <a:gd name="connsiteY3" fmla="*/ 441487 h 574829"/>
              <a:gd name="connsiteX4" fmla="*/ 738093 w 762400"/>
              <a:gd name="connsiteY4" fmla="*/ 434244 h 574829"/>
              <a:gd name="connsiteX5" fmla="*/ 762915 w 762400"/>
              <a:gd name="connsiteY5" fmla="*/ 394354 h 574829"/>
              <a:gd name="connsiteX6" fmla="*/ 748104 w 762400"/>
              <a:gd name="connsiteY6" fmla="*/ 378890 h 574829"/>
              <a:gd name="connsiteX7" fmla="*/ 735016 w 762400"/>
              <a:gd name="connsiteY7" fmla="*/ 356653 h 574829"/>
              <a:gd name="connsiteX8" fmla="*/ 685776 w 762400"/>
              <a:gd name="connsiteY8" fmla="*/ 361884 h 574829"/>
              <a:gd name="connsiteX9" fmla="*/ 684612 w 762400"/>
              <a:gd name="connsiteY9" fmla="*/ 359939 h 574829"/>
              <a:gd name="connsiteX10" fmla="*/ 683888 w 762400"/>
              <a:gd name="connsiteY10" fmla="*/ 357596 h 574829"/>
              <a:gd name="connsiteX11" fmla="*/ 683445 w 762400"/>
              <a:gd name="connsiteY11" fmla="*/ 356296 h 574829"/>
              <a:gd name="connsiteX12" fmla="*/ 683191 w 762400"/>
              <a:gd name="connsiteY12" fmla="*/ 355499 h 574829"/>
              <a:gd name="connsiteX13" fmla="*/ 681365 w 762400"/>
              <a:gd name="connsiteY13" fmla="*/ 350280 h 574829"/>
              <a:gd name="connsiteX14" fmla="*/ 680047 w 762400"/>
              <a:gd name="connsiteY14" fmla="*/ 346354 h 574829"/>
              <a:gd name="connsiteX15" fmla="*/ 679196 w 762400"/>
              <a:gd name="connsiteY15" fmla="*/ 343026 h 574829"/>
              <a:gd name="connsiteX16" fmla="*/ 677390 w 762400"/>
              <a:gd name="connsiteY16" fmla="*/ 335581 h 574829"/>
              <a:gd name="connsiteX17" fmla="*/ 676051 w 762400"/>
              <a:gd name="connsiteY17" fmla="*/ 330583 h 574829"/>
              <a:gd name="connsiteX18" fmla="*/ 673600 w 762400"/>
              <a:gd name="connsiteY18" fmla="*/ 320538 h 574829"/>
              <a:gd name="connsiteX19" fmla="*/ 671207 w 762400"/>
              <a:gd name="connsiteY19" fmla="*/ 311061 h 574829"/>
              <a:gd name="connsiteX20" fmla="*/ 657374 w 762400"/>
              <a:gd name="connsiteY20" fmla="*/ 278130 h 574829"/>
              <a:gd name="connsiteX21" fmla="*/ 626634 w 762400"/>
              <a:gd name="connsiteY21" fmla="*/ 267164 h 574829"/>
              <a:gd name="connsiteX22" fmla="*/ 595108 w 762400"/>
              <a:gd name="connsiteY22" fmla="*/ 278098 h 574829"/>
              <a:gd name="connsiteX23" fmla="*/ 552197 w 762400"/>
              <a:gd name="connsiteY23" fmla="*/ 280544 h 574829"/>
              <a:gd name="connsiteX24" fmla="*/ 547223 w 762400"/>
              <a:gd name="connsiteY24" fmla="*/ 243447 h 574829"/>
              <a:gd name="connsiteX25" fmla="*/ 545733 w 762400"/>
              <a:gd name="connsiteY25" fmla="*/ 232297 h 574829"/>
              <a:gd name="connsiteX26" fmla="*/ 514491 w 762400"/>
              <a:gd name="connsiteY26" fmla="*/ 219140 h 574829"/>
              <a:gd name="connsiteX27" fmla="*/ 499883 w 762400"/>
              <a:gd name="connsiteY27" fmla="*/ 213008 h 574829"/>
              <a:gd name="connsiteX28" fmla="*/ 496941 w 762400"/>
              <a:gd name="connsiteY28" fmla="*/ 212141 h 574829"/>
              <a:gd name="connsiteX29" fmla="*/ 489927 w 762400"/>
              <a:gd name="connsiteY29" fmla="*/ 210079 h 574829"/>
              <a:gd name="connsiteX30" fmla="*/ 452373 w 762400"/>
              <a:gd name="connsiteY30" fmla="*/ 199330 h 574829"/>
              <a:gd name="connsiteX31" fmla="*/ 446054 w 762400"/>
              <a:gd name="connsiteY31" fmla="*/ 162295 h 574829"/>
              <a:gd name="connsiteX32" fmla="*/ 433539 w 762400"/>
              <a:gd name="connsiteY32" fmla="*/ 96933 h 574829"/>
              <a:gd name="connsiteX33" fmla="*/ 422956 w 762400"/>
              <a:gd name="connsiteY33" fmla="*/ 42851 h 574829"/>
              <a:gd name="connsiteX34" fmla="*/ 420665 w 762400"/>
              <a:gd name="connsiteY34" fmla="*/ 31162 h 574829"/>
              <a:gd name="connsiteX35" fmla="*/ 396410 w 762400"/>
              <a:gd name="connsiteY35" fmla="*/ 406 h 574829"/>
              <a:gd name="connsiteX36" fmla="*/ 390554 w 762400"/>
              <a:gd name="connsiteY36" fmla="*/ 4629 h 574829"/>
              <a:gd name="connsiteX37" fmla="*/ 369623 w 762400"/>
              <a:gd name="connsiteY37" fmla="*/ 18929 h 574829"/>
              <a:gd name="connsiteX38" fmla="*/ 363096 w 762400"/>
              <a:gd name="connsiteY38" fmla="*/ 23510 h 574829"/>
              <a:gd name="connsiteX39" fmla="*/ 357294 w 762400"/>
              <a:gd name="connsiteY39" fmla="*/ 27550 h 574829"/>
              <a:gd name="connsiteX40" fmla="*/ 356727 w 762400"/>
              <a:gd name="connsiteY40" fmla="*/ 27951 h 574829"/>
              <a:gd name="connsiteX41" fmla="*/ 350753 w 762400"/>
              <a:gd name="connsiteY41" fmla="*/ 32105 h 574829"/>
              <a:gd name="connsiteX42" fmla="*/ 346520 w 762400"/>
              <a:gd name="connsiteY42" fmla="*/ 35109 h 574829"/>
              <a:gd name="connsiteX43" fmla="*/ 332562 w 762400"/>
              <a:gd name="connsiteY43" fmla="*/ 44625 h 574829"/>
              <a:gd name="connsiteX44" fmla="*/ 289423 w 762400"/>
              <a:gd name="connsiteY44" fmla="*/ 74863 h 574829"/>
              <a:gd name="connsiteX45" fmla="*/ 283884 w 762400"/>
              <a:gd name="connsiteY45" fmla="*/ 78791 h 574829"/>
              <a:gd name="connsiteX46" fmla="*/ 269287 w 762400"/>
              <a:gd name="connsiteY46" fmla="*/ 85862 h 574829"/>
              <a:gd name="connsiteX47" fmla="*/ 257016 w 762400"/>
              <a:gd name="connsiteY47" fmla="*/ 91593 h 574829"/>
              <a:gd name="connsiteX48" fmla="*/ 246800 w 762400"/>
              <a:gd name="connsiteY48" fmla="*/ 96421 h 574829"/>
              <a:gd name="connsiteX49" fmla="*/ 226496 w 762400"/>
              <a:gd name="connsiteY49" fmla="*/ 106156 h 574829"/>
              <a:gd name="connsiteX50" fmla="*/ 215151 w 762400"/>
              <a:gd name="connsiteY50" fmla="*/ 112031 h 574829"/>
              <a:gd name="connsiteX51" fmla="*/ 190465 w 762400"/>
              <a:gd name="connsiteY51" fmla="*/ 123189 h 574829"/>
              <a:gd name="connsiteX52" fmla="*/ 186201 w 762400"/>
              <a:gd name="connsiteY52" fmla="*/ 125240 h 574829"/>
              <a:gd name="connsiteX53" fmla="*/ 173672 w 762400"/>
              <a:gd name="connsiteY53" fmla="*/ 131287 h 574829"/>
              <a:gd name="connsiteX54" fmla="*/ 109938 w 762400"/>
              <a:gd name="connsiteY54" fmla="*/ 161699 h 574829"/>
              <a:gd name="connsiteX55" fmla="*/ 109761 w 762400"/>
              <a:gd name="connsiteY55" fmla="*/ 161791 h 574829"/>
              <a:gd name="connsiteX56" fmla="*/ 81260 w 762400"/>
              <a:gd name="connsiteY56" fmla="*/ 175429 h 574829"/>
              <a:gd name="connsiteX57" fmla="*/ 46476 w 762400"/>
              <a:gd name="connsiteY57" fmla="*/ 192141 h 574829"/>
              <a:gd name="connsiteX58" fmla="*/ 515 w 762400"/>
              <a:gd name="connsiteY58" fmla="*/ 203786 h 574829"/>
              <a:gd name="connsiteX59" fmla="*/ 8054 w 762400"/>
              <a:gd name="connsiteY59" fmla="*/ 234683 h 574829"/>
              <a:gd name="connsiteX60" fmla="*/ 16178 w 762400"/>
              <a:gd name="connsiteY60" fmla="*/ 267854 h 574829"/>
              <a:gd name="connsiteX61" fmla="*/ 21826 w 762400"/>
              <a:gd name="connsiteY61" fmla="*/ 290822 h 574829"/>
              <a:gd name="connsiteX62" fmla="*/ 27124 w 762400"/>
              <a:gd name="connsiteY62" fmla="*/ 312316 h 574829"/>
              <a:gd name="connsiteX63" fmla="*/ 32572 w 762400"/>
              <a:gd name="connsiteY63" fmla="*/ 334341 h 574829"/>
              <a:gd name="connsiteX64" fmla="*/ 38202 w 762400"/>
              <a:gd name="connsiteY64" fmla="*/ 357044 h 574829"/>
              <a:gd name="connsiteX65" fmla="*/ 39408 w 762400"/>
              <a:gd name="connsiteY65" fmla="*/ 361904 h 574829"/>
              <a:gd name="connsiteX66" fmla="*/ 43378 w 762400"/>
              <a:gd name="connsiteY66" fmla="*/ 377861 h 574829"/>
              <a:gd name="connsiteX67" fmla="*/ 48807 w 762400"/>
              <a:gd name="connsiteY67" fmla="*/ 399621 h 574829"/>
              <a:gd name="connsiteX68" fmla="*/ 54246 w 762400"/>
              <a:gd name="connsiteY68" fmla="*/ 421380 h 574829"/>
              <a:gd name="connsiteX69" fmla="*/ 59581 w 762400"/>
              <a:gd name="connsiteY69" fmla="*/ 442656 h 574829"/>
              <a:gd name="connsiteX70" fmla="*/ 65174 w 762400"/>
              <a:gd name="connsiteY70" fmla="*/ 464898 h 574829"/>
              <a:gd name="connsiteX71" fmla="*/ 70532 w 762400"/>
              <a:gd name="connsiteY71" fmla="*/ 486148 h 574829"/>
              <a:gd name="connsiteX72" fmla="*/ 76161 w 762400"/>
              <a:gd name="connsiteY72" fmla="*/ 508414 h 574829"/>
              <a:gd name="connsiteX73" fmla="*/ 77046 w 762400"/>
              <a:gd name="connsiteY73" fmla="*/ 511895 h 574829"/>
              <a:gd name="connsiteX74" fmla="*/ 77780 w 762400"/>
              <a:gd name="connsiteY74" fmla="*/ 514796 h 574829"/>
              <a:gd name="connsiteX75" fmla="*/ 89688 w 762400"/>
              <a:gd name="connsiteY75" fmla="*/ 509734 h 574829"/>
              <a:gd name="connsiteX76" fmla="*/ 119137 w 762400"/>
              <a:gd name="connsiteY76" fmla="*/ 497386 h 574829"/>
              <a:gd name="connsiteX77" fmla="*/ 152451 w 762400"/>
              <a:gd name="connsiteY77" fmla="*/ 528725 h 574829"/>
              <a:gd name="connsiteX78" fmla="*/ 158398 w 762400"/>
              <a:gd name="connsiteY78" fmla="*/ 534379 h 574829"/>
              <a:gd name="connsiteX79" fmla="*/ 172869 w 762400"/>
              <a:gd name="connsiteY79" fmla="*/ 547822 h 574829"/>
              <a:gd name="connsiteX80" fmla="*/ 177124 w 762400"/>
              <a:gd name="connsiteY80" fmla="*/ 551642 h 574829"/>
              <a:gd name="connsiteX81" fmla="*/ 187444 w 762400"/>
              <a:gd name="connsiteY81" fmla="*/ 561779 h 574829"/>
              <a:gd name="connsiteX82" fmla="*/ 195038 w 762400"/>
              <a:gd name="connsiteY82" fmla="*/ 568940 h 574829"/>
              <a:gd name="connsiteX83" fmla="*/ 201665 w 762400"/>
              <a:gd name="connsiteY83" fmla="*/ 575235 h 574829"/>
              <a:gd name="connsiteX84" fmla="*/ 263934 w 762400"/>
              <a:gd name="connsiteY84" fmla="*/ 557042 h 574829"/>
              <a:gd name="connsiteX85" fmla="*/ 264859 w 762400"/>
              <a:gd name="connsiteY85" fmla="*/ 556762 h 574829"/>
              <a:gd name="connsiteX86" fmla="*/ 265857 w 762400"/>
              <a:gd name="connsiteY86" fmla="*/ 556492 h 574829"/>
              <a:gd name="connsiteX87" fmla="*/ 274331 w 762400"/>
              <a:gd name="connsiteY87" fmla="*/ 554030 h 574829"/>
              <a:gd name="connsiteX88" fmla="*/ 306488 w 762400"/>
              <a:gd name="connsiteY88" fmla="*/ 544910 h 574829"/>
              <a:gd name="connsiteX89" fmla="*/ 314159 w 762400"/>
              <a:gd name="connsiteY89" fmla="*/ 542729 h 574829"/>
              <a:gd name="connsiteX90" fmla="*/ 314381 w 762400"/>
              <a:gd name="connsiteY90" fmla="*/ 542683 h 574829"/>
              <a:gd name="connsiteX91" fmla="*/ 342470 w 762400"/>
              <a:gd name="connsiteY91" fmla="*/ 545150 h 574829"/>
              <a:gd name="connsiteX92" fmla="*/ 349664 w 762400"/>
              <a:gd name="connsiteY92" fmla="*/ 545797 h 574829"/>
              <a:gd name="connsiteX93" fmla="*/ 359435 w 762400"/>
              <a:gd name="connsiteY93" fmla="*/ 546660 h 574829"/>
              <a:gd name="connsiteX94" fmla="*/ 359798 w 762400"/>
              <a:gd name="connsiteY94" fmla="*/ 546665 h 574829"/>
              <a:gd name="connsiteX95" fmla="*/ 369392 w 762400"/>
              <a:gd name="connsiteY95" fmla="*/ 547508 h 574829"/>
              <a:gd name="connsiteX96" fmla="*/ 380252 w 762400"/>
              <a:gd name="connsiteY96" fmla="*/ 548460 h 574829"/>
              <a:gd name="connsiteX97" fmla="*/ 397621 w 762400"/>
              <a:gd name="connsiteY97" fmla="*/ 549962 h 574829"/>
              <a:gd name="connsiteX98" fmla="*/ 413725 w 762400"/>
              <a:gd name="connsiteY98" fmla="*/ 551358 h 574829"/>
              <a:gd name="connsiteX99" fmla="*/ 418855 w 762400"/>
              <a:gd name="connsiteY99" fmla="*/ 551888 h 574829"/>
              <a:gd name="connsiteX100" fmla="*/ 425120 w 762400"/>
              <a:gd name="connsiteY100" fmla="*/ 552320 h 574829"/>
              <a:gd name="connsiteX101" fmla="*/ 427138 w 762400"/>
              <a:gd name="connsiteY101" fmla="*/ 552513 h 574829"/>
              <a:gd name="connsiteX102" fmla="*/ 429216 w 762400"/>
              <a:gd name="connsiteY102" fmla="*/ 552923 h 574829"/>
              <a:gd name="connsiteX103" fmla="*/ 458366 w 762400"/>
              <a:gd name="connsiteY103" fmla="*/ 555267 h 574829"/>
              <a:gd name="connsiteX104" fmla="*/ 466513 w 762400"/>
              <a:gd name="connsiteY104" fmla="*/ 555938 h 574829"/>
              <a:gd name="connsiteX105" fmla="*/ 474079 w 762400"/>
              <a:gd name="connsiteY105" fmla="*/ 556596 h 574829"/>
              <a:gd name="connsiteX106" fmla="*/ 478235 w 762400"/>
              <a:gd name="connsiteY106" fmla="*/ 556931 h 574829"/>
              <a:gd name="connsiteX107" fmla="*/ 478792 w 762400"/>
              <a:gd name="connsiteY107" fmla="*/ 556988 h 574829"/>
              <a:gd name="connsiteX108" fmla="*/ 482181 w 762400"/>
              <a:gd name="connsiteY108" fmla="*/ 557304 h 574829"/>
              <a:gd name="connsiteX109" fmla="*/ 488177 w 762400"/>
              <a:gd name="connsiteY109" fmla="*/ 557820 h 574829"/>
              <a:gd name="connsiteX110" fmla="*/ 488472 w 762400"/>
              <a:gd name="connsiteY110" fmla="*/ 557847 h 574829"/>
              <a:gd name="connsiteX111" fmla="*/ 489907 w 762400"/>
              <a:gd name="connsiteY111" fmla="*/ 557610 h 574829"/>
              <a:gd name="connsiteX112" fmla="*/ 495093 w 762400"/>
              <a:gd name="connsiteY112" fmla="*/ 556756 h 574829"/>
              <a:gd name="connsiteX113" fmla="*/ 496465 w 762400"/>
              <a:gd name="connsiteY113" fmla="*/ 556531 h 574829"/>
              <a:gd name="connsiteX114" fmla="*/ 497269 w 762400"/>
              <a:gd name="connsiteY114" fmla="*/ 556400 h 574829"/>
              <a:gd name="connsiteX115" fmla="*/ 500770 w 762400"/>
              <a:gd name="connsiteY115" fmla="*/ 555829 h 574829"/>
              <a:gd name="connsiteX116" fmla="*/ 504539 w 762400"/>
              <a:gd name="connsiteY116" fmla="*/ 555218 h 574829"/>
              <a:gd name="connsiteX117" fmla="*/ 505990 w 762400"/>
              <a:gd name="connsiteY117" fmla="*/ 554984 h 574829"/>
              <a:gd name="connsiteX118" fmla="*/ 516276 w 762400"/>
              <a:gd name="connsiteY118" fmla="*/ 553339 h 574829"/>
              <a:gd name="connsiteX119" fmla="*/ 516860 w 762400"/>
              <a:gd name="connsiteY119" fmla="*/ 553246 h 574829"/>
              <a:gd name="connsiteX120" fmla="*/ 523647 w 762400"/>
              <a:gd name="connsiteY120" fmla="*/ 552176 h 574829"/>
              <a:gd name="connsiteX121" fmla="*/ 530910 w 762400"/>
              <a:gd name="connsiteY121" fmla="*/ 551043 h 574829"/>
              <a:gd name="connsiteX122" fmla="*/ 534447 w 762400"/>
              <a:gd name="connsiteY122" fmla="*/ 550496 h 574829"/>
              <a:gd name="connsiteX123" fmla="*/ 536295 w 762400"/>
              <a:gd name="connsiteY123" fmla="*/ 550211 h 574829"/>
              <a:gd name="connsiteX124" fmla="*/ 542218 w 762400"/>
              <a:gd name="connsiteY124" fmla="*/ 549305 h 574829"/>
              <a:gd name="connsiteX125" fmla="*/ 545283 w 762400"/>
              <a:gd name="connsiteY125" fmla="*/ 548839 h 574829"/>
              <a:gd name="connsiteX126" fmla="*/ 554765 w 762400"/>
              <a:gd name="connsiteY126" fmla="*/ 547414 h 574829"/>
              <a:gd name="connsiteX127" fmla="*/ 571842 w 762400"/>
              <a:gd name="connsiteY127" fmla="*/ 544903 h 574829"/>
              <a:gd name="connsiteX128" fmla="*/ 571921 w 762400"/>
              <a:gd name="connsiteY128" fmla="*/ 544891 h 574829"/>
              <a:gd name="connsiteX129" fmla="*/ 581239 w 762400"/>
              <a:gd name="connsiteY129" fmla="*/ 543551 h 574829"/>
              <a:gd name="connsiteX130" fmla="*/ 587981 w 762400"/>
              <a:gd name="connsiteY130" fmla="*/ 542596 h 574829"/>
              <a:gd name="connsiteX131" fmla="*/ 596586 w 762400"/>
              <a:gd name="connsiteY131" fmla="*/ 546414 h 574829"/>
              <a:gd name="connsiteX132" fmla="*/ 603431 w 762400"/>
              <a:gd name="connsiteY132" fmla="*/ 549485 h 574829"/>
              <a:gd name="connsiteX133" fmla="*/ 609517 w 762400"/>
              <a:gd name="connsiteY133" fmla="*/ 551664 h 574829"/>
              <a:gd name="connsiteX134" fmla="*/ 619718 w 762400"/>
              <a:gd name="connsiteY134" fmla="*/ 556712 h 574829"/>
              <a:gd name="connsiteX135" fmla="*/ 630686 w 762400"/>
              <a:gd name="connsiteY135" fmla="*/ 561579 h 574829"/>
              <a:gd name="connsiteX136" fmla="*/ 642780 w 762400"/>
              <a:gd name="connsiteY136" fmla="*/ 566978 h 574829"/>
              <a:gd name="connsiteX137" fmla="*/ 650606 w 762400"/>
              <a:gd name="connsiteY137" fmla="*/ 570466 h 574829"/>
              <a:gd name="connsiteX138" fmla="*/ 671939 w 762400"/>
              <a:gd name="connsiteY138" fmla="*/ 537909 h 574829"/>
              <a:gd name="connsiteX139" fmla="*/ 677865 w 762400"/>
              <a:gd name="connsiteY139" fmla="*/ 528935 h 574829"/>
              <a:gd name="connsiteX140" fmla="*/ 681544 w 762400"/>
              <a:gd name="connsiteY140" fmla="*/ 523443 h 574829"/>
              <a:gd name="connsiteX141" fmla="*/ 687180 w 762400"/>
              <a:gd name="connsiteY141" fmla="*/ 514798 h 574829"/>
              <a:gd name="connsiteX142" fmla="*/ 691905 w 762400"/>
              <a:gd name="connsiteY142" fmla="*/ 507595 h 574829"/>
              <a:gd name="connsiteX143" fmla="*/ 698514 w 762400"/>
              <a:gd name="connsiteY143" fmla="*/ 497510 h 574829"/>
              <a:gd name="connsiteX144" fmla="*/ 701777 w 762400"/>
              <a:gd name="connsiteY144" fmla="*/ 492565 h 574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762400" h="574829">
                <a:moveTo>
                  <a:pt x="701777" y="492565"/>
                </a:moveTo>
                <a:lnTo>
                  <a:pt x="721534" y="461203"/>
                </a:lnTo>
                <a:lnTo>
                  <a:pt x="728301" y="450169"/>
                </a:lnTo>
                <a:lnTo>
                  <a:pt x="733721" y="441487"/>
                </a:lnTo>
                <a:lnTo>
                  <a:pt x="738093" y="434244"/>
                </a:lnTo>
                <a:lnTo>
                  <a:pt x="762915" y="394354"/>
                </a:lnTo>
                <a:lnTo>
                  <a:pt x="748104" y="378890"/>
                </a:lnTo>
                <a:lnTo>
                  <a:pt x="735016" y="356653"/>
                </a:lnTo>
                <a:lnTo>
                  <a:pt x="685776" y="361884"/>
                </a:lnTo>
                <a:lnTo>
                  <a:pt x="684612" y="359939"/>
                </a:lnTo>
                <a:lnTo>
                  <a:pt x="683888" y="357596"/>
                </a:lnTo>
                <a:lnTo>
                  <a:pt x="683445" y="356296"/>
                </a:lnTo>
                <a:lnTo>
                  <a:pt x="683191" y="355499"/>
                </a:lnTo>
                <a:lnTo>
                  <a:pt x="681365" y="350280"/>
                </a:lnTo>
                <a:lnTo>
                  <a:pt x="680047" y="346354"/>
                </a:lnTo>
                <a:lnTo>
                  <a:pt x="679196" y="343026"/>
                </a:lnTo>
                <a:lnTo>
                  <a:pt x="677390" y="335581"/>
                </a:lnTo>
                <a:lnTo>
                  <a:pt x="676051" y="330583"/>
                </a:lnTo>
                <a:lnTo>
                  <a:pt x="673600" y="320538"/>
                </a:lnTo>
                <a:lnTo>
                  <a:pt x="671207" y="311061"/>
                </a:lnTo>
                <a:lnTo>
                  <a:pt x="657374" y="278130"/>
                </a:lnTo>
                <a:lnTo>
                  <a:pt x="626634" y="267164"/>
                </a:lnTo>
                <a:lnTo>
                  <a:pt x="595108" y="278098"/>
                </a:lnTo>
                <a:lnTo>
                  <a:pt x="552197" y="280544"/>
                </a:lnTo>
                <a:lnTo>
                  <a:pt x="547223" y="243447"/>
                </a:lnTo>
                <a:lnTo>
                  <a:pt x="545733" y="232297"/>
                </a:lnTo>
                <a:lnTo>
                  <a:pt x="514491" y="219140"/>
                </a:lnTo>
                <a:lnTo>
                  <a:pt x="499883" y="213008"/>
                </a:lnTo>
                <a:lnTo>
                  <a:pt x="496941" y="212141"/>
                </a:lnTo>
                <a:lnTo>
                  <a:pt x="489927" y="210079"/>
                </a:lnTo>
                <a:lnTo>
                  <a:pt x="452373" y="199330"/>
                </a:lnTo>
                <a:lnTo>
                  <a:pt x="446054" y="162295"/>
                </a:lnTo>
                <a:lnTo>
                  <a:pt x="433539" y="96933"/>
                </a:lnTo>
                <a:lnTo>
                  <a:pt x="422956" y="42851"/>
                </a:lnTo>
                <a:lnTo>
                  <a:pt x="420665" y="31162"/>
                </a:lnTo>
                <a:lnTo>
                  <a:pt x="396410" y="406"/>
                </a:lnTo>
                <a:lnTo>
                  <a:pt x="390554" y="4629"/>
                </a:lnTo>
                <a:lnTo>
                  <a:pt x="369623" y="18929"/>
                </a:lnTo>
                <a:lnTo>
                  <a:pt x="363096" y="23510"/>
                </a:lnTo>
                <a:lnTo>
                  <a:pt x="357294" y="27550"/>
                </a:lnTo>
                <a:lnTo>
                  <a:pt x="356727" y="27951"/>
                </a:lnTo>
                <a:lnTo>
                  <a:pt x="350753" y="32105"/>
                </a:lnTo>
                <a:lnTo>
                  <a:pt x="346520" y="35109"/>
                </a:lnTo>
                <a:lnTo>
                  <a:pt x="332562" y="44625"/>
                </a:lnTo>
                <a:lnTo>
                  <a:pt x="289423" y="74863"/>
                </a:lnTo>
                <a:lnTo>
                  <a:pt x="283884" y="78791"/>
                </a:lnTo>
                <a:lnTo>
                  <a:pt x="269287" y="85862"/>
                </a:lnTo>
                <a:lnTo>
                  <a:pt x="257016" y="91593"/>
                </a:lnTo>
                <a:lnTo>
                  <a:pt x="246800" y="96421"/>
                </a:lnTo>
                <a:lnTo>
                  <a:pt x="226496" y="106156"/>
                </a:lnTo>
                <a:lnTo>
                  <a:pt x="215151" y="112031"/>
                </a:lnTo>
                <a:lnTo>
                  <a:pt x="190465" y="123189"/>
                </a:lnTo>
                <a:lnTo>
                  <a:pt x="186201" y="125240"/>
                </a:lnTo>
                <a:lnTo>
                  <a:pt x="173672" y="131287"/>
                </a:lnTo>
                <a:lnTo>
                  <a:pt x="109938" y="161699"/>
                </a:lnTo>
                <a:lnTo>
                  <a:pt x="109761" y="161791"/>
                </a:lnTo>
                <a:lnTo>
                  <a:pt x="81260" y="175429"/>
                </a:lnTo>
                <a:lnTo>
                  <a:pt x="46476" y="192141"/>
                </a:lnTo>
                <a:lnTo>
                  <a:pt x="515" y="203786"/>
                </a:lnTo>
                <a:lnTo>
                  <a:pt x="8054" y="234683"/>
                </a:lnTo>
                <a:lnTo>
                  <a:pt x="16178" y="267854"/>
                </a:lnTo>
                <a:lnTo>
                  <a:pt x="21826" y="290822"/>
                </a:lnTo>
                <a:lnTo>
                  <a:pt x="27124" y="312316"/>
                </a:lnTo>
                <a:lnTo>
                  <a:pt x="32572" y="334341"/>
                </a:lnTo>
                <a:lnTo>
                  <a:pt x="38202" y="357044"/>
                </a:lnTo>
                <a:lnTo>
                  <a:pt x="39408" y="361904"/>
                </a:lnTo>
                <a:lnTo>
                  <a:pt x="43378" y="377861"/>
                </a:lnTo>
                <a:lnTo>
                  <a:pt x="48807" y="399621"/>
                </a:lnTo>
                <a:lnTo>
                  <a:pt x="54246" y="421380"/>
                </a:lnTo>
                <a:lnTo>
                  <a:pt x="59581" y="442656"/>
                </a:lnTo>
                <a:lnTo>
                  <a:pt x="65174" y="464898"/>
                </a:lnTo>
                <a:lnTo>
                  <a:pt x="70532" y="486148"/>
                </a:lnTo>
                <a:lnTo>
                  <a:pt x="76161" y="508414"/>
                </a:lnTo>
                <a:lnTo>
                  <a:pt x="77046" y="511895"/>
                </a:lnTo>
                <a:lnTo>
                  <a:pt x="77780" y="514796"/>
                </a:lnTo>
                <a:lnTo>
                  <a:pt x="89688" y="509734"/>
                </a:lnTo>
                <a:lnTo>
                  <a:pt x="119137" y="497386"/>
                </a:lnTo>
                <a:lnTo>
                  <a:pt x="152451" y="528725"/>
                </a:lnTo>
                <a:lnTo>
                  <a:pt x="158398" y="534379"/>
                </a:lnTo>
                <a:lnTo>
                  <a:pt x="172869" y="547822"/>
                </a:lnTo>
                <a:lnTo>
                  <a:pt x="177124" y="551642"/>
                </a:lnTo>
                <a:lnTo>
                  <a:pt x="187444" y="561779"/>
                </a:lnTo>
                <a:lnTo>
                  <a:pt x="195038" y="568940"/>
                </a:lnTo>
                <a:lnTo>
                  <a:pt x="201665" y="575235"/>
                </a:lnTo>
                <a:lnTo>
                  <a:pt x="263934" y="557042"/>
                </a:lnTo>
                <a:lnTo>
                  <a:pt x="264859" y="556762"/>
                </a:lnTo>
                <a:lnTo>
                  <a:pt x="265857" y="556492"/>
                </a:lnTo>
                <a:lnTo>
                  <a:pt x="274331" y="554030"/>
                </a:lnTo>
                <a:lnTo>
                  <a:pt x="306488" y="544910"/>
                </a:lnTo>
                <a:lnTo>
                  <a:pt x="314159" y="542729"/>
                </a:lnTo>
                <a:lnTo>
                  <a:pt x="314381" y="542683"/>
                </a:lnTo>
                <a:lnTo>
                  <a:pt x="342470" y="545150"/>
                </a:lnTo>
                <a:lnTo>
                  <a:pt x="349664" y="545797"/>
                </a:lnTo>
                <a:lnTo>
                  <a:pt x="359435" y="546660"/>
                </a:lnTo>
                <a:lnTo>
                  <a:pt x="359798" y="546665"/>
                </a:lnTo>
                <a:lnTo>
                  <a:pt x="369392" y="547508"/>
                </a:lnTo>
                <a:lnTo>
                  <a:pt x="380252" y="548460"/>
                </a:lnTo>
                <a:lnTo>
                  <a:pt x="397621" y="549962"/>
                </a:lnTo>
                <a:lnTo>
                  <a:pt x="413725" y="551358"/>
                </a:lnTo>
                <a:lnTo>
                  <a:pt x="418855" y="551888"/>
                </a:lnTo>
                <a:lnTo>
                  <a:pt x="425120" y="552320"/>
                </a:lnTo>
                <a:lnTo>
                  <a:pt x="427138" y="552513"/>
                </a:lnTo>
                <a:lnTo>
                  <a:pt x="429216" y="552923"/>
                </a:lnTo>
                <a:lnTo>
                  <a:pt x="458366" y="555267"/>
                </a:lnTo>
                <a:lnTo>
                  <a:pt x="466513" y="555938"/>
                </a:lnTo>
                <a:lnTo>
                  <a:pt x="474079" y="556596"/>
                </a:lnTo>
                <a:lnTo>
                  <a:pt x="478235" y="556931"/>
                </a:lnTo>
                <a:lnTo>
                  <a:pt x="478792" y="556988"/>
                </a:lnTo>
                <a:lnTo>
                  <a:pt x="482181" y="557304"/>
                </a:lnTo>
                <a:lnTo>
                  <a:pt x="488177" y="557820"/>
                </a:lnTo>
                <a:lnTo>
                  <a:pt x="488472" y="557847"/>
                </a:lnTo>
                <a:lnTo>
                  <a:pt x="489907" y="557610"/>
                </a:lnTo>
                <a:lnTo>
                  <a:pt x="495093" y="556756"/>
                </a:lnTo>
                <a:lnTo>
                  <a:pt x="496465" y="556531"/>
                </a:lnTo>
                <a:lnTo>
                  <a:pt x="497269" y="556400"/>
                </a:lnTo>
                <a:lnTo>
                  <a:pt x="500770" y="555829"/>
                </a:lnTo>
                <a:lnTo>
                  <a:pt x="504539" y="555218"/>
                </a:lnTo>
                <a:lnTo>
                  <a:pt x="505990" y="554984"/>
                </a:lnTo>
                <a:lnTo>
                  <a:pt x="516276" y="553339"/>
                </a:lnTo>
                <a:lnTo>
                  <a:pt x="516860" y="553246"/>
                </a:lnTo>
                <a:lnTo>
                  <a:pt x="523647" y="552176"/>
                </a:lnTo>
                <a:lnTo>
                  <a:pt x="530910" y="551043"/>
                </a:lnTo>
                <a:lnTo>
                  <a:pt x="534447" y="550496"/>
                </a:lnTo>
                <a:lnTo>
                  <a:pt x="536295" y="550211"/>
                </a:lnTo>
                <a:lnTo>
                  <a:pt x="542218" y="549305"/>
                </a:lnTo>
                <a:lnTo>
                  <a:pt x="545283" y="548839"/>
                </a:lnTo>
                <a:lnTo>
                  <a:pt x="554765" y="547414"/>
                </a:lnTo>
                <a:lnTo>
                  <a:pt x="571842" y="544903"/>
                </a:lnTo>
                <a:lnTo>
                  <a:pt x="571921" y="544891"/>
                </a:lnTo>
                <a:lnTo>
                  <a:pt x="581239" y="543551"/>
                </a:lnTo>
                <a:lnTo>
                  <a:pt x="587981" y="542596"/>
                </a:lnTo>
                <a:lnTo>
                  <a:pt x="596586" y="546414"/>
                </a:lnTo>
                <a:lnTo>
                  <a:pt x="603431" y="549485"/>
                </a:lnTo>
                <a:lnTo>
                  <a:pt x="609517" y="551664"/>
                </a:lnTo>
                <a:lnTo>
                  <a:pt x="619718" y="556712"/>
                </a:lnTo>
                <a:lnTo>
                  <a:pt x="630686" y="561579"/>
                </a:lnTo>
                <a:lnTo>
                  <a:pt x="642780" y="566978"/>
                </a:lnTo>
                <a:lnTo>
                  <a:pt x="650606" y="570466"/>
                </a:lnTo>
                <a:lnTo>
                  <a:pt x="671939" y="537909"/>
                </a:lnTo>
                <a:lnTo>
                  <a:pt x="677865" y="528935"/>
                </a:lnTo>
                <a:lnTo>
                  <a:pt x="681544" y="523443"/>
                </a:lnTo>
                <a:lnTo>
                  <a:pt x="687180" y="514798"/>
                </a:lnTo>
                <a:lnTo>
                  <a:pt x="691905" y="507595"/>
                </a:lnTo>
                <a:lnTo>
                  <a:pt x="698514" y="497510"/>
                </a:lnTo>
                <a:lnTo>
                  <a:pt x="701777" y="49256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DB63B96-DDD7-7E3A-DCD3-7B2DE0A71657}"/>
              </a:ext>
            </a:extLst>
          </p:cNvPr>
          <p:cNvSpPr>
            <a:spLocks/>
          </p:cNvSpPr>
          <p:nvPr/>
        </p:nvSpPr>
        <p:spPr>
          <a:xfrm flipV="1">
            <a:off x="6027281" y="4106060"/>
            <a:ext cx="647010" cy="877381"/>
          </a:xfrm>
          <a:custGeom>
            <a:avLst/>
            <a:gdLst>
              <a:gd name="connsiteX0" fmla="*/ 169182 w 440612"/>
              <a:gd name="connsiteY0" fmla="*/ 326682 h 597494"/>
              <a:gd name="connsiteX1" fmla="*/ 162269 w 440612"/>
              <a:gd name="connsiteY1" fmla="*/ 339746 h 597494"/>
              <a:gd name="connsiteX2" fmla="*/ 158228 w 440612"/>
              <a:gd name="connsiteY2" fmla="*/ 347129 h 597494"/>
              <a:gd name="connsiteX3" fmla="*/ 143430 w 440612"/>
              <a:gd name="connsiteY3" fmla="*/ 361582 h 597494"/>
              <a:gd name="connsiteX4" fmla="*/ 141412 w 440612"/>
              <a:gd name="connsiteY4" fmla="*/ 363547 h 597494"/>
              <a:gd name="connsiteX5" fmla="*/ 131505 w 440612"/>
              <a:gd name="connsiteY5" fmla="*/ 373249 h 597494"/>
              <a:gd name="connsiteX6" fmla="*/ 118467 w 440612"/>
              <a:gd name="connsiteY6" fmla="*/ 386009 h 597494"/>
              <a:gd name="connsiteX7" fmla="*/ 112652 w 440612"/>
              <a:gd name="connsiteY7" fmla="*/ 392294 h 597494"/>
              <a:gd name="connsiteX8" fmla="*/ 102690 w 440612"/>
              <a:gd name="connsiteY8" fmla="*/ 403035 h 597494"/>
              <a:gd name="connsiteX9" fmla="*/ 94276 w 440612"/>
              <a:gd name="connsiteY9" fmla="*/ 412152 h 597494"/>
              <a:gd name="connsiteX10" fmla="*/ 39160 w 440612"/>
              <a:gd name="connsiteY10" fmla="*/ 471397 h 597494"/>
              <a:gd name="connsiteX11" fmla="*/ 37736 w 440612"/>
              <a:gd name="connsiteY11" fmla="*/ 473331 h 597494"/>
              <a:gd name="connsiteX12" fmla="*/ 28092 w 440612"/>
              <a:gd name="connsiteY12" fmla="*/ 486504 h 597494"/>
              <a:gd name="connsiteX13" fmla="*/ 27661 w 440612"/>
              <a:gd name="connsiteY13" fmla="*/ 487098 h 597494"/>
              <a:gd name="connsiteX14" fmla="*/ 17976 w 440612"/>
              <a:gd name="connsiteY14" fmla="*/ 513431 h 597494"/>
              <a:gd name="connsiteX15" fmla="*/ 17863 w 440612"/>
              <a:gd name="connsiteY15" fmla="*/ 516522 h 597494"/>
              <a:gd name="connsiteX16" fmla="*/ 7257 w 440612"/>
              <a:gd name="connsiteY16" fmla="*/ 551304 h 597494"/>
              <a:gd name="connsiteX17" fmla="*/ 372 w 440612"/>
              <a:gd name="connsiteY17" fmla="*/ 569033 h 597494"/>
              <a:gd name="connsiteX18" fmla="*/ 9117 w 440612"/>
              <a:gd name="connsiteY18" fmla="*/ 568602 h 597494"/>
              <a:gd name="connsiteX19" fmla="*/ 29734 w 440612"/>
              <a:gd name="connsiteY19" fmla="*/ 567613 h 597494"/>
              <a:gd name="connsiteX20" fmla="*/ 42032 w 440612"/>
              <a:gd name="connsiteY20" fmla="*/ 575590 h 597494"/>
              <a:gd name="connsiteX21" fmla="*/ 57877 w 440612"/>
              <a:gd name="connsiteY21" fmla="*/ 585882 h 597494"/>
              <a:gd name="connsiteX22" fmla="*/ 64609 w 440612"/>
              <a:gd name="connsiteY22" fmla="*/ 590247 h 597494"/>
              <a:gd name="connsiteX23" fmla="*/ 76702 w 440612"/>
              <a:gd name="connsiteY23" fmla="*/ 598111 h 597494"/>
              <a:gd name="connsiteX24" fmla="*/ 80626 w 440612"/>
              <a:gd name="connsiteY24" fmla="*/ 594027 h 597494"/>
              <a:gd name="connsiteX25" fmla="*/ 81914 w 440612"/>
              <a:gd name="connsiteY25" fmla="*/ 592693 h 597494"/>
              <a:gd name="connsiteX26" fmla="*/ 91069 w 440612"/>
              <a:gd name="connsiteY26" fmla="*/ 585787 h 597494"/>
              <a:gd name="connsiteX27" fmla="*/ 102282 w 440612"/>
              <a:gd name="connsiteY27" fmla="*/ 577142 h 597494"/>
              <a:gd name="connsiteX28" fmla="*/ 123212 w 440612"/>
              <a:gd name="connsiteY28" fmla="*/ 561337 h 597494"/>
              <a:gd name="connsiteX29" fmla="*/ 123979 w 440612"/>
              <a:gd name="connsiteY29" fmla="*/ 560743 h 597494"/>
              <a:gd name="connsiteX30" fmla="*/ 130357 w 440612"/>
              <a:gd name="connsiteY30" fmla="*/ 556173 h 597494"/>
              <a:gd name="connsiteX31" fmla="*/ 136259 w 440612"/>
              <a:gd name="connsiteY31" fmla="*/ 551499 h 597494"/>
              <a:gd name="connsiteX32" fmla="*/ 146438 w 440612"/>
              <a:gd name="connsiteY32" fmla="*/ 544066 h 597494"/>
              <a:gd name="connsiteX33" fmla="*/ 148466 w 440612"/>
              <a:gd name="connsiteY33" fmla="*/ 542255 h 597494"/>
              <a:gd name="connsiteX34" fmla="*/ 152525 w 440612"/>
              <a:gd name="connsiteY34" fmla="*/ 539202 h 597494"/>
              <a:gd name="connsiteX35" fmla="*/ 158609 w 440612"/>
              <a:gd name="connsiteY35" fmla="*/ 534813 h 597494"/>
              <a:gd name="connsiteX36" fmla="*/ 168130 w 440612"/>
              <a:gd name="connsiteY36" fmla="*/ 527498 h 597494"/>
              <a:gd name="connsiteX37" fmla="*/ 173397 w 440612"/>
              <a:gd name="connsiteY37" fmla="*/ 523587 h 597494"/>
              <a:gd name="connsiteX38" fmla="*/ 181290 w 440612"/>
              <a:gd name="connsiteY38" fmla="*/ 517602 h 597494"/>
              <a:gd name="connsiteX39" fmla="*/ 189219 w 440612"/>
              <a:gd name="connsiteY39" fmla="*/ 511634 h 597494"/>
              <a:gd name="connsiteX40" fmla="*/ 194649 w 440612"/>
              <a:gd name="connsiteY40" fmla="*/ 505549 h 597494"/>
              <a:gd name="connsiteX41" fmla="*/ 193125 w 440612"/>
              <a:gd name="connsiteY41" fmla="*/ 500512 h 597494"/>
              <a:gd name="connsiteX42" fmla="*/ 198618 w 440612"/>
              <a:gd name="connsiteY42" fmla="*/ 496614 h 597494"/>
              <a:gd name="connsiteX43" fmla="*/ 210480 w 440612"/>
              <a:gd name="connsiteY43" fmla="*/ 499019 h 597494"/>
              <a:gd name="connsiteX44" fmla="*/ 252944 w 440612"/>
              <a:gd name="connsiteY44" fmla="*/ 477455 h 597494"/>
              <a:gd name="connsiteX45" fmla="*/ 272967 w 440612"/>
              <a:gd name="connsiteY45" fmla="*/ 467254 h 597494"/>
              <a:gd name="connsiteX46" fmla="*/ 298910 w 440612"/>
              <a:gd name="connsiteY46" fmla="*/ 454167 h 597494"/>
              <a:gd name="connsiteX47" fmla="*/ 306998 w 440612"/>
              <a:gd name="connsiteY47" fmla="*/ 469782 h 597494"/>
              <a:gd name="connsiteX48" fmla="*/ 335848 w 440612"/>
              <a:gd name="connsiteY48" fmla="*/ 474116 h 597494"/>
              <a:gd name="connsiteX49" fmla="*/ 355272 w 440612"/>
              <a:gd name="connsiteY49" fmla="*/ 471919 h 597494"/>
              <a:gd name="connsiteX50" fmla="*/ 362757 w 440612"/>
              <a:gd name="connsiteY50" fmla="*/ 471102 h 597494"/>
              <a:gd name="connsiteX51" fmla="*/ 366105 w 440612"/>
              <a:gd name="connsiteY51" fmla="*/ 460012 h 597494"/>
              <a:gd name="connsiteX52" fmla="*/ 366722 w 440612"/>
              <a:gd name="connsiteY52" fmla="*/ 458065 h 597494"/>
              <a:gd name="connsiteX53" fmla="*/ 345529 w 440612"/>
              <a:gd name="connsiteY53" fmla="*/ 430380 h 597494"/>
              <a:gd name="connsiteX54" fmla="*/ 365855 w 440612"/>
              <a:gd name="connsiteY54" fmla="*/ 419993 h 597494"/>
              <a:gd name="connsiteX55" fmla="*/ 370369 w 440612"/>
              <a:gd name="connsiteY55" fmla="*/ 417647 h 597494"/>
              <a:gd name="connsiteX56" fmla="*/ 388210 w 440612"/>
              <a:gd name="connsiteY56" fmla="*/ 408449 h 597494"/>
              <a:gd name="connsiteX57" fmla="*/ 396262 w 440612"/>
              <a:gd name="connsiteY57" fmla="*/ 387752 h 597494"/>
              <a:gd name="connsiteX58" fmla="*/ 400898 w 440612"/>
              <a:gd name="connsiteY58" fmla="*/ 375613 h 597494"/>
              <a:gd name="connsiteX59" fmla="*/ 402368 w 440612"/>
              <a:gd name="connsiteY59" fmla="*/ 362204 h 597494"/>
              <a:gd name="connsiteX60" fmla="*/ 404128 w 440612"/>
              <a:gd name="connsiteY60" fmla="*/ 346145 h 597494"/>
              <a:gd name="connsiteX61" fmla="*/ 404767 w 440612"/>
              <a:gd name="connsiteY61" fmla="*/ 340250 h 597494"/>
              <a:gd name="connsiteX62" fmla="*/ 405783 w 440612"/>
              <a:gd name="connsiteY62" fmla="*/ 330947 h 597494"/>
              <a:gd name="connsiteX63" fmla="*/ 407593 w 440612"/>
              <a:gd name="connsiteY63" fmla="*/ 314325 h 597494"/>
              <a:gd name="connsiteX64" fmla="*/ 408777 w 440612"/>
              <a:gd name="connsiteY64" fmla="*/ 303430 h 597494"/>
              <a:gd name="connsiteX65" fmla="*/ 409898 w 440612"/>
              <a:gd name="connsiteY65" fmla="*/ 293120 h 597494"/>
              <a:gd name="connsiteX66" fmla="*/ 411277 w 440612"/>
              <a:gd name="connsiteY66" fmla="*/ 279865 h 597494"/>
              <a:gd name="connsiteX67" fmla="*/ 412170 w 440612"/>
              <a:gd name="connsiteY67" fmla="*/ 270154 h 597494"/>
              <a:gd name="connsiteX68" fmla="*/ 412420 w 440612"/>
              <a:gd name="connsiteY68" fmla="*/ 268221 h 597494"/>
              <a:gd name="connsiteX69" fmla="*/ 413940 w 440612"/>
              <a:gd name="connsiteY69" fmla="*/ 255756 h 597494"/>
              <a:gd name="connsiteX70" fmla="*/ 414892 w 440612"/>
              <a:gd name="connsiteY70" fmla="*/ 246898 h 597494"/>
              <a:gd name="connsiteX71" fmla="*/ 418784 w 440612"/>
              <a:gd name="connsiteY71" fmla="*/ 210704 h 597494"/>
              <a:gd name="connsiteX72" fmla="*/ 420290 w 440612"/>
              <a:gd name="connsiteY72" fmla="*/ 196655 h 597494"/>
              <a:gd name="connsiteX73" fmla="*/ 422232 w 440612"/>
              <a:gd name="connsiteY73" fmla="*/ 178495 h 597494"/>
              <a:gd name="connsiteX74" fmla="*/ 423887 w 440612"/>
              <a:gd name="connsiteY74" fmla="*/ 162957 h 597494"/>
              <a:gd name="connsiteX75" fmla="*/ 424591 w 440612"/>
              <a:gd name="connsiteY75" fmla="*/ 156369 h 597494"/>
              <a:gd name="connsiteX76" fmla="*/ 426160 w 440612"/>
              <a:gd name="connsiteY76" fmla="*/ 141593 h 597494"/>
              <a:gd name="connsiteX77" fmla="*/ 429431 w 440612"/>
              <a:gd name="connsiteY77" fmla="*/ 110732 h 597494"/>
              <a:gd name="connsiteX78" fmla="*/ 432683 w 440612"/>
              <a:gd name="connsiteY78" fmla="*/ 79884 h 597494"/>
              <a:gd name="connsiteX79" fmla="*/ 436693 w 440612"/>
              <a:gd name="connsiteY79" fmla="*/ 41707 h 597494"/>
              <a:gd name="connsiteX80" fmla="*/ 438535 w 440612"/>
              <a:gd name="connsiteY80" fmla="*/ 24096 h 597494"/>
              <a:gd name="connsiteX81" fmla="*/ 440984 w 440612"/>
              <a:gd name="connsiteY81" fmla="*/ 617 h 597494"/>
              <a:gd name="connsiteX82" fmla="*/ 417387 w 440612"/>
              <a:gd name="connsiteY82" fmla="*/ 38331 h 597494"/>
              <a:gd name="connsiteX83" fmla="*/ 343061 w 440612"/>
              <a:gd name="connsiteY83" fmla="*/ 78658 h 597494"/>
              <a:gd name="connsiteX84" fmla="*/ 325279 w 440612"/>
              <a:gd name="connsiteY84" fmla="*/ 97631 h 597494"/>
              <a:gd name="connsiteX85" fmla="*/ 267446 w 440612"/>
              <a:gd name="connsiteY85" fmla="*/ 172510 h 597494"/>
              <a:gd name="connsiteX86" fmla="*/ 253788 w 440612"/>
              <a:gd name="connsiteY86" fmla="*/ 190280 h 597494"/>
              <a:gd name="connsiteX87" fmla="*/ 244856 w 440612"/>
              <a:gd name="connsiteY87" fmla="*/ 201851 h 597494"/>
              <a:gd name="connsiteX88" fmla="*/ 238954 w 440612"/>
              <a:gd name="connsiteY88" fmla="*/ 207805 h 597494"/>
              <a:gd name="connsiteX89" fmla="*/ 237430 w 440612"/>
              <a:gd name="connsiteY89" fmla="*/ 209384 h 597494"/>
              <a:gd name="connsiteX90" fmla="*/ 233062 w 440612"/>
              <a:gd name="connsiteY90" fmla="*/ 213813 h 597494"/>
              <a:gd name="connsiteX91" fmla="*/ 230363 w 440612"/>
              <a:gd name="connsiteY91" fmla="*/ 216558 h 597494"/>
              <a:gd name="connsiteX92" fmla="*/ 224597 w 440612"/>
              <a:gd name="connsiteY92" fmla="*/ 222412 h 597494"/>
              <a:gd name="connsiteX93" fmla="*/ 215874 w 440612"/>
              <a:gd name="connsiteY93" fmla="*/ 238771 h 597494"/>
              <a:gd name="connsiteX94" fmla="*/ 207491 w 440612"/>
              <a:gd name="connsiteY94" fmla="*/ 255025 h 597494"/>
              <a:gd name="connsiteX95" fmla="*/ 199897 w 440612"/>
              <a:gd name="connsiteY95" fmla="*/ 268802 h 597494"/>
              <a:gd name="connsiteX96" fmla="*/ 188983 w 440612"/>
              <a:gd name="connsiteY96" fmla="*/ 289313 h 597494"/>
              <a:gd name="connsiteX97" fmla="*/ 183644 w 440612"/>
              <a:gd name="connsiteY97" fmla="*/ 299346 h 597494"/>
              <a:gd name="connsiteX98" fmla="*/ 177411 w 440612"/>
              <a:gd name="connsiteY98" fmla="*/ 311203 h 597494"/>
              <a:gd name="connsiteX99" fmla="*/ 174023 w 440612"/>
              <a:gd name="connsiteY99" fmla="*/ 317438 h 597494"/>
              <a:gd name="connsiteX100" fmla="*/ 169182 w 440612"/>
              <a:gd name="connsiteY100" fmla="*/ 326682 h 59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440612" h="597494">
                <a:moveTo>
                  <a:pt x="169182" y="326682"/>
                </a:moveTo>
                <a:lnTo>
                  <a:pt x="162269" y="339746"/>
                </a:lnTo>
                <a:lnTo>
                  <a:pt x="158228" y="347129"/>
                </a:lnTo>
                <a:lnTo>
                  <a:pt x="143430" y="361582"/>
                </a:lnTo>
                <a:lnTo>
                  <a:pt x="141412" y="363547"/>
                </a:lnTo>
                <a:lnTo>
                  <a:pt x="131505" y="373249"/>
                </a:lnTo>
                <a:lnTo>
                  <a:pt x="118467" y="386009"/>
                </a:lnTo>
                <a:lnTo>
                  <a:pt x="112652" y="392294"/>
                </a:lnTo>
                <a:lnTo>
                  <a:pt x="102690" y="403035"/>
                </a:lnTo>
                <a:lnTo>
                  <a:pt x="94276" y="412152"/>
                </a:lnTo>
                <a:lnTo>
                  <a:pt x="39160" y="471397"/>
                </a:lnTo>
                <a:lnTo>
                  <a:pt x="37736" y="473331"/>
                </a:lnTo>
                <a:lnTo>
                  <a:pt x="28092" y="486504"/>
                </a:lnTo>
                <a:lnTo>
                  <a:pt x="27661" y="487098"/>
                </a:lnTo>
                <a:lnTo>
                  <a:pt x="17976" y="513431"/>
                </a:lnTo>
                <a:lnTo>
                  <a:pt x="17863" y="516522"/>
                </a:lnTo>
                <a:lnTo>
                  <a:pt x="7257" y="551304"/>
                </a:lnTo>
                <a:lnTo>
                  <a:pt x="372" y="569033"/>
                </a:lnTo>
                <a:lnTo>
                  <a:pt x="9117" y="568602"/>
                </a:lnTo>
                <a:lnTo>
                  <a:pt x="29734" y="567613"/>
                </a:lnTo>
                <a:lnTo>
                  <a:pt x="42032" y="575590"/>
                </a:lnTo>
                <a:lnTo>
                  <a:pt x="57877" y="585882"/>
                </a:lnTo>
                <a:lnTo>
                  <a:pt x="64609" y="590247"/>
                </a:lnTo>
                <a:lnTo>
                  <a:pt x="76702" y="598111"/>
                </a:lnTo>
                <a:lnTo>
                  <a:pt x="80626" y="594027"/>
                </a:lnTo>
                <a:lnTo>
                  <a:pt x="81914" y="592693"/>
                </a:lnTo>
                <a:lnTo>
                  <a:pt x="91069" y="585787"/>
                </a:lnTo>
                <a:lnTo>
                  <a:pt x="102282" y="577142"/>
                </a:lnTo>
                <a:lnTo>
                  <a:pt x="123212" y="561337"/>
                </a:lnTo>
                <a:lnTo>
                  <a:pt x="123979" y="560743"/>
                </a:lnTo>
                <a:lnTo>
                  <a:pt x="130357" y="556173"/>
                </a:lnTo>
                <a:lnTo>
                  <a:pt x="136259" y="551499"/>
                </a:lnTo>
                <a:lnTo>
                  <a:pt x="146438" y="544066"/>
                </a:lnTo>
                <a:lnTo>
                  <a:pt x="148466" y="542255"/>
                </a:lnTo>
                <a:lnTo>
                  <a:pt x="152525" y="539202"/>
                </a:lnTo>
                <a:lnTo>
                  <a:pt x="158609" y="534813"/>
                </a:lnTo>
                <a:lnTo>
                  <a:pt x="168130" y="527498"/>
                </a:lnTo>
                <a:lnTo>
                  <a:pt x="173397" y="523587"/>
                </a:lnTo>
                <a:lnTo>
                  <a:pt x="181290" y="517602"/>
                </a:lnTo>
                <a:lnTo>
                  <a:pt x="189219" y="511634"/>
                </a:lnTo>
                <a:lnTo>
                  <a:pt x="194649" y="505549"/>
                </a:lnTo>
                <a:lnTo>
                  <a:pt x="193125" y="500512"/>
                </a:lnTo>
                <a:lnTo>
                  <a:pt x="198618" y="496614"/>
                </a:lnTo>
                <a:lnTo>
                  <a:pt x="210480" y="499019"/>
                </a:lnTo>
                <a:lnTo>
                  <a:pt x="252944" y="477455"/>
                </a:lnTo>
                <a:lnTo>
                  <a:pt x="272967" y="467254"/>
                </a:lnTo>
                <a:lnTo>
                  <a:pt x="298910" y="454167"/>
                </a:lnTo>
                <a:lnTo>
                  <a:pt x="306998" y="469782"/>
                </a:lnTo>
                <a:lnTo>
                  <a:pt x="335848" y="474116"/>
                </a:lnTo>
                <a:lnTo>
                  <a:pt x="355272" y="471919"/>
                </a:lnTo>
                <a:lnTo>
                  <a:pt x="362757" y="471102"/>
                </a:lnTo>
                <a:lnTo>
                  <a:pt x="366105" y="460012"/>
                </a:lnTo>
                <a:lnTo>
                  <a:pt x="366722" y="458065"/>
                </a:lnTo>
                <a:lnTo>
                  <a:pt x="345529" y="430380"/>
                </a:lnTo>
                <a:lnTo>
                  <a:pt x="365855" y="419993"/>
                </a:lnTo>
                <a:lnTo>
                  <a:pt x="370369" y="417647"/>
                </a:lnTo>
                <a:lnTo>
                  <a:pt x="388210" y="408449"/>
                </a:lnTo>
                <a:lnTo>
                  <a:pt x="396262" y="387752"/>
                </a:lnTo>
                <a:lnTo>
                  <a:pt x="400898" y="375613"/>
                </a:lnTo>
                <a:lnTo>
                  <a:pt x="402368" y="362204"/>
                </a:lnTo>
                <a:lnTo>
                  <a:pt x="404128" y="346145"/>
                </a:lnTo>
                <a:lnTo>
                  <a:pt x="404767" y="340250"/>
                </a:lnTo>
                <a:lnTo>
                  <a:pt x="405783" y="330947"/>
                </a:lnTo>
                <a:lnTo>
                  <a:pt x="407593" y="314325"/>
                </a:lnTo>
                <a:lnTo>
                  <a:pt x="408777" y="303430"/>
                </a:lnTo>
                <a:lnTo>
                  <a:pt x="409898" y="293120"/>
                </a:lnTo>
                <a:lnTo>
                  <a:pt x="411277" y="279865"/>
                </a:lnTo>
                <a:lnTo>
                  <a:pt x="412170" y="270154"/>
                </a:lnTo>
                <a:lnTo>
                  <a:pt x="412420" y="268221"/>
                </a:lnTo>
                <a:lnTo>
                  <a:pt x="413940" y="255756"/>
                </a:lnTo>
                <a:lnTo>
                  <a:pt x="414892" y="246898"/>
                </a:lnTo>
                <a:lnTo>
                  <a:pt x="418784" y="210704"/>
                </a:lnTo>
                <a:lnTo>
                  <a:pt x="420290" y="196655"/>
                </a:lnTo>
                <a:lnTo>
                  <a:pt x="422232" y="178495"/>
                </a:lnTo>
                <a:lnTo>
                  <a:pt x="423887" y="162957"/>
                </a:lnTo>
                <a:lnTo>
                  <a:pt x="424591" y="156369"/>
                </a:lnTo>
                <a:lnTo>
                  <a:pt x="426160" y="141593"/>
                </a:lnTo>
                <a:lnTo>
                  <a:pt x="429431" y="110732"/>
                </a:lnTo>
                <a:lnTo>
                  <a:pt x="432683" y="79884"/>
                </a:lnTo>
                <a:lnTo>
                  <a:pt x="436693" y="41707"/>
                </a:lnTo>
                <a:lnTo>
                  <a:pt x="438535" y="24096"/>
                </a:lnTo>
                <a:lnTo>
                  <a:pt x="440984" y="617"/>
                </a:lnTo>
                <a:lnTo>
                  <a:pt x="417387" y="38331"/>
                </a:lnTo>
                <a:lnTo>
                  <a:pt x="343061" y="78658"/>
                </a:lnTo>
                <a:lnTo>
                  <a:pt x="325279" y="97631"/>
                </a:lnTo>
                <a:lnTo>
                  <a:pt x="267446" y="172510"/>
                </a:lnTo>
                <a:lnTo>
                  <a:pt x="253788" y="190280"/>
                </a:lnTo>
                <a:lnTo>
                  <a:pt x="244856" y="201851"/>
                </a:lnTo>
                <a:lnTo>
                  <a:pt x="238954" y="207805"/>
                </a:lnTo>
                <a:lnTo>
                  <a:pt x="237430" y="209384"/>
                </a:lnTo>
                <a:lnTo>
                  <a:pt x="233062" y="213813"/>
                </a:lnTo>
                <a:lnTo>
                  <a:pt x="230363" y="216558"/>
                </a:lnTo>
                <a:lnTo>
                  <a:pt x="224597" y="222412"/>
                </a:lnTo>
                <a:lnTo>
                  <a:pt x="215874" y="238771"/>
                </a:lnTo>
                <a:lnTo>
                  <a:pt x="207491" y="255025"/>
                </a:lnTo>
                <a:lnTo>
                  <a:pt x="199897" y="268802"/>
                </a:lnTo>
                <a:lnTo>
                  <a:pt x="188983" y="289313"/>
                </a:lnTo>
                <a:lnTo>
                  <a:pt x="183644" y="299346"/>
                </a:lnTo>
                <a:lnTo>
                  <a:pt x="177411" y="311203"/>
                </a:lnTo>
                <a:lnTo>
                  <a:pt x="174023" y="317438"/>
                </a:lnTo>
                <a:lnTo>
                  <a:pt x="169182" y="32668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C3AE4A5-673F-3D68-C89F-34278761B7B0}"/>
              </a:ext>
            </a:extLst>
          </p:cNvPr>
          <p:cNvSpPr>
            <a:spLocks/>
          </p:cNvSpPr>
          <p:nvPr/>
        </p:nvSpPr>
        <p:spPr>
          <a:xfrm flipV="1">
            <a:off x="4571283" y="3479663"/>
            <a:ext cx="635810" cy="757154"/>
          </a:xfrm>
          <a:custGeom>
            <a:avLst/>
            <a:gdLst>
              <a:gd name="connsiteX0" fmla="*/ 231420 w 432985"/>
              <a:gd name="connsiteY0" fmla="*/ 15948 h 515620"/>
              <a:gd name="connsiteX1" fmla="*/ 229837 w 432985"/>
              <a:gd name="connsiteY1" fmla="*/ 17096 h 515620"/>
              <a:gd name="connsiteX2" fmla="*/ 227963 w 432985"/>
              <a:gd name="connsiteY2" fmla="*/ 14365 h 515620"/>
              <a:gd name="connsiteX3" fmla="*/ 221187 w 432985"/>
              <a:gd name="connsiteY3" fmla="*/ 12386 h 515620"/>
              <a:gd name="connsiteX4" fmla="*/ 218759 w 432985"/>
              <a:gd name="connsiteY4" fmla="*/ 12186 h 515620"/>
              <a:gd name="connsiteX5" fmla="*/ 215648 w 432985"/>
              <a:gd name="connsiteY5" fmla="*/ 13062 h 515620"/>
              <a:gd name="connsiteX6" fmla="*/ 214180 w 432985"/>
              <a:gd name="connsiteY6" fmla="*/ 16493 h 515620"/>
              <a:gd name="connsiteX7" fmla="*/ 213833 w 432985"/>
              <a:gd name="connsiteY7" fmla="*/ 17232 h 515620"/>
              <a:gd name="connsiteX8" fmla="*/ 216325 w 432985"/>
              <a:gd name="connsiteY8" fmla="*/ 19787 h 515620"/>
              <a:gd name="connsiteX9" fmla="*/ 215469 w 432985"/>
              <a:gd name="connsiteY9" fmla="*/ 22002 h 515620"/>
              <a:gd name="connsiteX10" fmla="*/ 213914 w 432985"/>
              <a:gd name="connsiteY10" fmla="*/ 22328 h 515620"/>
              <a:gd name="connsiteX11" fmla="*/ 214567 w 432985"/>
              <a:gd name="connsiteY11" fmla="*/ 26712 h 515620"/>
              <a:gd name="connsiteX12" fmla="*/ 215597 w 432985"/>
              <a:gd name="connsiteY12" fmla="*/ 27892 h 515620"/>
              <a:gd name="connsiteX13" fmla="*/ 212149 w 432985"/>
              <a:gd name="connsiteY13" fmla="*/ 36182 h 515620"/>
              <a:gd name="connsiteX14" fmla="*/ 202896 w 432985"/>
              <a:gd name="connsiteY14" fmla="*/ 39953 h 515620"/>
              <a:gd name="connsiteX15" fmla="*/ 195825 w 432985"/>
              <a:gd name="connsiteY15" fmla="*/ 45349 h 515620"/>
              <a:gd name="connsiteX16" fmla="*/ 188185 w 432985"/>
              <a:gd name="connsiteY16" fmla="*/ 46211 h 515620"/>
              <a:gd name="connsiteX17" fmla="*/ 179749 w 432985"/>
              <a:gd name="connsiteY17" fmla="*/ 50926 h 515620"/>
              <a:gd name="connsiteX18" fmla="*/ 172732 w 432985"/>
              <a:gd name="connsiteY18" fmla="*/ 54434 h 515620"/>
              <a:gd name="connsiteX19" fmla="*/ 171692 w 432985"/>
              <a:gd name="connsiteY19" fmla="*/ 54987 h 515620"/>
              <a:gd name="connsiteX20" fmla="*/ 158625 w 432985"/>
              <a:gd name="connsiteY20" fmla="*/ 42526 h 515620"/>
              <a:gd name="connsiteX21" fmla="*/ 149424 w 432985"/>
              <a:gd name="connsiteY21" fmla="*/ 44323 h 515620"/>
              <a:gd name="connsiteX22" fmla="*/ 146152 w 432985"/>
              <a:gd name="connsiteY22" fmla="*/ 44741 h 515620"/>
              <a:gd name="connsiteX23" fmla="*/ 132399 w 432985"/>
              <a:gd name="connsiteY23" fmla="*/ 49433 h 515620"/>
              <a:gd name="connsiteX24" fmla="*/ 117806 w 432985"/>
              <a:gd name="connsiteY24" fmla="*/ 48484 h 515620"/>
              <a:gd name="connsiteX25" fmla="*/ 110595 w 432985"/>
              <a:gd name="connsiteY25" fmla="*/ 58159 h 515620"/>
              <a:gd name="connsiteX26" fmla="*/ 110207 w 432985"/>
              <a:gd name="connsiteY26" fmla="*/ 58436 h 515620"/>
              <a:gd name="connsiteX27" fmla="*/ 105858 w 432985"/>
              <a:gd name="connsiteY27" fmla="*/ 62633 h 515620"/>
              <a:gd name="connsiteX28" fmla="*/ 104549 w 432985"/>
              <a:gd name="connsiteY28" fmla="*/ 63486 h 515620"/>
              <a:gd name="connsiteX29" fmla="*/ 94833 w 432985"/>
              <a:gd name="connsiteY29" fmla="*/ 61086 h 515620"/>
              <a:gd name="connsiteX30" fmla="*/ 91194 w 432985"/>
              <a:gd name="connsiteY30" fmla="*/ 63300 h 515620"/>
              <a:gd name="connsiteX31" fmla="*/ 81296 w 432985"/>
              <a:gd name="connsiteY31" fmla="*/ 69308 h 515620"/>
              <a:gd name="connsiteX32" fmla="*/ 80829 w 432985"/>
              <a:gd name="connsiteY32" fmla="*/ 69821 h 515620"/>
              <a:gd name="connsiteX33" fmla="*/ 75930 w 432985"/>
              <a:gd name="connsiteY33" fmla="*/ 75330 h 515620"/>
              <a:gd name="connsiteX34" fmla="*/ 71067 w 432985"/>
              <a:gd name="connsiteY34" fmla="*/ 77640 h 515620"/>
              <a:gd name="connsiteX35" fmla="*/ 61518 w 432985"/>
              <a:gd name="connsiteY35" fmla="*/ 81039 h 515620"/>
              <a:gd name="connsiteX36" fmla="*/ 57164 w 432985"/>
              <a:gd name="connsiteY36" fmla="*/ 83639 h 515620"/>
              <a:gd name="connsiteX37" fmla="*/ 53585 w 432985"/>
              <a:gd name="connsiteY37" fmla="*/ 85445 h 515620"/>
              <a:gd name="connsiteX38" fmla="*/ 39481 w 432985"/>
              <a:gd name="connsiteY38" fmla="*/ 91258 h 515620"/>
              <a:gd name="connsiteX39" fmla="*/ 31974 w 432985"/>
              <a:gd name="connsiteY39" fmla="*/ 93159 h 515620"/>
              <a:gd name="connsiteX40" fmla="*/ 31298 w 432985"/>
              <a:gd name="connsiteY40" fmla="*/ 94865 h 515620"/>
              <a:gd name="connsiteX41" fmla="*/ 32650 w 432985"/>
              <a:gd name="connsiteY41" fmla="*/ 106918 h 515620"/>
              <a:gd name="connsiteX42" fmla="*/ 33226 w 432985"/>
              <a:gd name="connsiteY42" fmla="*/ 112173 h 515620"/>
              <a:gd name="connsiteX43" fmla="*/ 32223 w 432985"/>
              <a:gd name="connsiteY43" fmla="*/ 113480 h 515620"/>
              <a:gd name="connsiteX44" fmla="*/ 26775 w 432985"/>
              <a:gd name="connsiteY44" fmla="*/ 112822 h 515620"/>
              <a:gd name="connsiteX45" fmla="*/ 23881 w 432985"/>
              <a:gd name="connsiteY45" fmla="*/ 112468 h 515620"/>
              <a:gd name="connsiteX46" fmla="*/ 17789 w 432985"/>
              <a:gd name="connsiteY46" fmla="*/ 118444 h 515620"/>
              <a:gd name="connsiteX47" fmla="*/ 17091 w 432985"/>
              <a:gd name="connsiteY47" fmla="*/ 122269 h 515620"/>
              <a:gd name="connsiteX48" fmla="*/ 14754 w 432985"/>
              <a:gd name="connsiteY48" fmla="*/ 124420 h 515620"/>
              <a:gd name="connsiteX49" fmla="*/ 14691 w 432985"/>
              <a:gd name="connsiteY49" fmla="*/ 125210 h 515620"/>
              <a:gd name="connsiteX50" fmla="*/ 16301 w 432985"/>
              <a:gd name="connsiteY50" fmla="*/ 136045 h 515620"/>
              <a:gd name="connsiteX51" fmla="*/ 17313 w 432985"/>
              <a:gd name="connsiteY51" fmla="*/ 142862 h 515620"/>
              <a:gd name="connsiteX52" fmla="*/ 6662 w 432985"/>
              <a:gd name="connsiteY52" fmla="*/ 150266 h 515620"/>
              <a:gd name="connsiteX53" fmla="*/ 3518 w 432985"/>
              <a:gd name="connsiteY53" fmla="*/ 152483 h 515620"/>
              <a:gd name="connsiteX54" fmla="*/ 488 w 432985"/>
              <a:gd name="connsiteY54" fmla="*/ 154608 h 515620"/>
              <a:gd name="connsiteX55" fmla="*/ 24743 w 432985"/>
              <a:gd name="connsiteY55" fmla="*/ 185364 h 515620"/>
              <a:gd name="connsiteX56" fmla="*/ 27034 w 432985"/>
              <a:gd name="connsiteY56" fmla="*/ 197053 h 515620"/>
              <a:gd name="connsiteX57" fmla="*/ 37617 w 432985"/>
              <a:gd name="connsiteY57" fmla="*/ 251135 h 515620"/>
              <a:gd name="connsiteX58" fmla="*/ 50132 w 432985"/>
              <a:gd name="connsiteY58" fmla="*/ 316498 h 515620"/>
              <a:gd name="connsiteX59" fmla="*/ 56451 w 432985"/>
              <a:gd name="connsiteY59" fmla="*/ 353532 h 515620"/>
              <a:gd name="connsiteX60" fmla="*/ 94005 w 432985"/>
              <a:gd name="connsiteY60" fmla="*/ 364282 h 515620"/>
              <a:gd name="connsiteX61" fmla="*/ 101019 w 432985"/>
              <a:gd name="connsiteY61" fmla="*/ 366343 h 515620"/>
              <a:gd name="connsiteX62" fmla="*/ 103961 w 432985"/>
              <a:gd name="connsiteY62" fmla="*/ 367210 h 515620"/>
              <a:gd name="connsiteX63" fmla="*/ 118569 w 432985"/>
              <a:gd name="connsiteY63" fmla="*/ 373343 h 515620"/>
              <a:gd name="connsiteX64" fmla="*/ 149811 w 432985"/>
              <a:gd name="connsiteY64" fmla="*/ 386499 h 515620"/>
              <a:gd name="connsiteX65" fmla="*/ 151301 w 432985"/>
              <a:gd name="connsiteY65" fmla="*/ 397649 h 515620"/>
              <a:gd name="connsiteX66" fmla="*/ 156275 w 432985"/>
              <a:gd name="connsiteY66" fmla="*/ 434746 h 515620"/>
              <a:gd name="connsiteX67" fmla="*/ 199186 w 432985"/>
              <a:gd name="connsiteY67" fmla="*/ 432301 h 515620"/>
              <a:gd name="connsiteX68" fmla="*/ 230712 w 432985"/>
              <a:gd name="connsiteY68" fmla="*/ 421366 h 515620"/>
              <a:gd name="connsiteX69" fmla="*/ 261452 w 432985"/>
              <a:gd name="connsiteY69" fmla="*/ 432332 h 515620"/>
              <a:gd name="connsiteX70" fmla="*/ 275285 w 432985"/>
              <a:gd name="connsiteY70" fmla="*/ 465264 h 515620"/>
              <a:gd name="connsiteX71" fmla="*/ 277678 w 432985"/>
              <a:gd name="connsiteY71" fmla="*/ 474740 h 515620"/>
              <a:gd name="connsiteX72" fmla="*/ 280129 w 432985"/>
              <a:gd name="connsiteY72" fmla="*/ 484786 h 515620"/>
              <a:gd name="connsiteX73" fmla="*/ 281468 w 432985"/>
              <a:gd name="connsiteY73" fmla="*/ 489783 h 515620"/>
              <a:gd name="connsiteX74" fmla="*/ 283274 w 432985"/>
              <a:gd name="connsiteY74" fmla="*/ 497228 h 515620"/>
              <a:gd name="connsiteX75" fmla="*/ 284125 w 432985"/>
              <a:gd name="connsiteY75" fmla="*/ 500557 h 515620"/>
              <a:gd name="connsiteX76" fmla="*/ 285443 w 432985"/>
              <a:gd name="connsiteY76" fmla="*/ 504483 h 515620"/>
              <a:gd name="connsiteX77" fmla="*/ 287269 w 432985"/>
              <a:gd name="connsiteY77" fmla="*/ 509702 h 515620"/>
              <a:gd name="connsiteX78" fmla="*/ 287523 w 432985"/>
              <a:gd name="connsiteY78" fmla="*/ 510498 h 515620"/>
              <a:gd name="connsiteX79" fmla="*/ 287966 w 432985"/>
              <a:gd name="connsiteY79" fmla="*/ 511798 h 515620"/>
              <a:gd name="connsiteX80" fmla="*/ 288690 w 432985"/>
              <a:gd name="connsiteY80" fmla="*/ 514142 h 515620"/>
              <a:gd name="connsiteX81" fmla="*/ 289854 w 432985"/>
              <a:gd name="connsiteY81" fmla="*/ 516086 h 515620"/>
              <a:gd name="connsiteX82" fmla="*/ 339094 w 432985"/>
              <a:gd name="connsiteY82" fmla="*/ 510855 h 515620"/>
              <a:gd name="connsiteX83" fmla="*/ 348975 w 432985"/>
              <a:gd name="connsiteY83" fmla="*/ 474017 h 515620"/>
              <a:gd name="connsiteX84" fmla="*/ 359501 w 432985"/>
              <a:gd name="connsiteY84" fmla="*/ 435273 h 515620"/>
              <a:gd name="connsiteX85" fmla="*/ 380186 w 432985"/>
              <a:gd name="connsiteY85" fmla="*/ 366354 h 515620"/>
              <a:gd name="connsiteX86" fmla="*/ 371861 w 432985"/>
              <a:gd name="connsiteY86" fmla="*/ 363282 h 515620"/>
              <a:gd name="connsiteX87" fmla="*/ 382699 w 432985"/>
              <a:gd name="connsiteY87" fmla="*/ 306299 h 515620"/>
              <a:gd name="connsiteX88" fmla="*/ 384806 w 432985"/>
              <a:gd name="connsiteY88" fmla="*/ 295241 h 515620"/>
              <a:gd name="connsiteX89" fmla="*/ 419174 w 432985"/>
              <a:gd name="connsiteY89" fmla="*/ 284528 h 515620"/>
              <a:gd name="connsiteX90" fmla="*/ 433473 w 432985"/>
              <a:gd name="connsiteY90" fmla="*/ 253804 h 515620"/>
              <a:gd name="connsiteX91" fmla="*/ 359181 w 432985"/>
              <a:gd name="connsiteY91" fmla="*/ 215149 h 515620"/>
              <a:gd name="connsiteX92" fmla="*/ 413744 w 432985"/>
              <a:gd name="connsiteY92" fmla="*/ 172383 h 515620"/>
              <a:gd name="connsiteX93" fmla="*/ 408186 w 432985"/>
              <a:gd name="connsiteY93" fmla="*/ 141805 h 515620"/>
              <a:gd name="connsiteX94" fmla="*/ 400527 w 432985"/>
              <a:gd name="connsiteY94" fmla="*/ 130329 h 515620"/>
              <a:gd name="connsiteX95" fmla="*/ 393464 w 432985"/>
              <a:gd name="connsiteY95" fmla="*/ 117850 h 515620"/>
              <a:gd name="connsiteX96" fmla="*/ 383676 w 432985"/>
              <a:gd name="connsiteY96" fmla="*/ 100651 h 515620"/>
              <a:gd name="connsiteX97" fmla="*/ 330069 w 432985"/>
              <a:gd name="connsiteY97" fmla="*/ 465 h 515620"/>
              <a:gd name="connsiteX98" fmla="*/ 328468 w 432985"/>
              <a:gd name="connsiteY98" fmla="*/ 760 h 515620"/>
              <a:gd name="connsiteX99" fmla="*/ 327830 w 432985"/>
              <a:gd name="connsiteY99" fmla="*/ 869 h 515620"/>
              <a:gd name="connsiteX100" fmla="*/ 325290 w 432985"/>
              <a:gd name="connsiteY100" fmla="*/ 1001 h 515620"/>
              <a:gd name="connsiteX101" fmla="*/ 324036 w 432985"/>
              <a:gd name="connsiteY101" fmla="*/ 1690 h 515620"/>
              <a:gd name="connsiteX102" fmla="*/ 322078 w 432985"/>
              <a:gd name="connsiteY102" fmla="*/ 2789 h 515620"/>
              <a:gd name="connsiteX103" fmla="*/ 316068 w 432985"/>
              <a:gd name="connsiteY103" fmla="*/ 6156 h 515620"/>
              <a:gd name="connsiteX104" fmla="*/ 310971 w 432985"/>
              <a:gd name="connsiteY104" fmla="*/ 5339 h 515620"/>
              <a:gd name="connsiteX105" fmla="*/ 305891 w 432985"/>
              <a:gd name="connsiteY105" fmla="*/ 4531 h 515620"/>
              <a:gd name="connsiteX106" fmla="*/ 304437 w 432985"/>
              <a:gd name="connsiteY106" fmla="*/ 4200 h 515620"/>
              <a:gd name="connsiteX107" fmla="*/ 296337 w 432985"/>
              <a:gd name="connsiteY107" fmla="*/ 2348 h 515620"/>
              <a:gd name="connsiteX108" fmla="*/ 285749 w 432985"/>
              <a:gd name="connsiteY108" fmla="*/ 1899 h 515620"/>
              <a:gd name="connsiteX109" fmla="*/ 275870 w 432985"/>
              <a:gd name="connsiteY109" fmla="*/ 4309 h 515620"/>
              <a:gd name="connsiteX110" fmla="*/ 265585 w 432985"/>
              <a:gd name="connsiteY110" fmla="*/ 6859 h 515620"/>
              <a:gd name="connsiteX111" fmla="*/ 265116 w 432985"/>
              <a:gd name="connsiteY111" fmla="*/ 6982 h 515620"/>
              <a:gd name="connsiteX112" fmla="*/ 261406 w 432985"/>
              <a:gd name="connsiteY112" fmla="*/ 2888 h 515620"/>
              <a:gd name="connsiteX113" fmla="*/ 257311 w 432985"/>
              <a:gd name="connsiteY113" fmla="*/ 3242 h 515620"/>
              <a:gd name="connsiteX114" fmla="*/ 257010 w 432985"/>
              <a:gd name="connsiteY114" fmla="*/ 3202 h 515620"/>
              <a:gd name="connsiteX115" fmla="*/ 254086 w 432985"/>
              <a:gd name="connsiteY115" fmla="*/ 1718 h 515620"/>
              <a:gd name="connsiteX116" fmla="*/ 250814 w 432985"/>
              <a:gd name="connsiteY116" fmla="*/ 2539 h 515620"/>
              <a:gd name="connsiteX117" fmla="*/ 233572 w 432985"/>
              <a:gd name="connsiteY117" fmla="*/ 16729 h 515620"/>
              <a:gd name="connsiteX118" fmla="*/ 231420 w 432985"/>
              <a:gd name="connsiteY118" fmla="*/ 15948 h 51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432985" h="515620">
                <a:moveTo>
                  <a:pt x="231420" y="15948"/>
                </a:moveTo>
                <a:lnTo>
                  <a:pt x="229837" y="17096"/>
                </a:lnTo>
                <a:lnTo>
                  <a:pt x="227963" y="14365"/>
                </a:lnTo>
                <a:lnTo>
                  <a:pt x="221187" y="12386"/>
                </a:lnTo>
                <a:lnTo>
                  <a:pt x="218759" y="12186"/>
                </a:lnTo>
                <a:lnTo>
                  <a:pt x="215648" y="13062"/>
                </a:lnTo>
                <a:lnTo>
                  <a:pt x="214180" y="16493"/>
                </a:lnTo>
                <a:lnTo>
                  <a:pt x="213833" y="17232"/>
                </a:lnTo>
                <a:lnTo>
                  <a:pt x="216325" y="19787"/>
                </a:lnTo>
                <a:lnTo>
                  <a:pt x="215469" y="22002"/>
                </a:lnTo>
                <a:lnTo>
                  <a:pt x="213914" y="22328"/>
                </a:lnTo>
                <a:lnTo>
                  <a:pt x="214567" y="26712"/>
                </a:lnTo>
                <a:lnTo>
                  <a:pt x="215597" y="27892"/>
                </a:lnTo>
                <a:lnTo>
                  <a:pt x="212149" y="36182"/>
                </a:lnTo>
                <a:lnTo>
                  <a:pt x="202896" y="39953"/>
                </a:lnTo>
                <a:lnTo>
                  <a:pt x="195825" y="45349"/>
                </a:lnTo>
                <a:lnTo>
                  <a:pt x="188185" y="46211"/>
                </a:lnTo>
                <a:lnTo>
                  <a:pt x="179749" y="50926"/>
                </a:lnTo>
                <a:lnTo>
                  <a:pt x="172732" y="54434"/>
                </a:lnTo>
                <a:lnTo>
                  <a:pt x="171692" y="54987"/>
                </a:lnTo>
                <a:lnTo>
                  <a:pt x="158625" y="42526"/>
                </a:lnTo>
                <a:lnTo>
                  <a:pt x="149424" y="44323"/>
                </a:lnTo>
                <a:lnTo>
                  <a:pt x="146152" y="44741"/>
                </a:lnTo>
                <a:lnTo>
                  <a:pt x="132399" y="49433"/>
                </a:lnTo>
                <a:lnTo>
                  <a:pt x="117806" y="48484"/>
                </a:lnTo>
                <a:lnTo>
                  <a:pt x="110595" y="58159"/>
                </a:lnTo>
                <a:lnTo>
                  <a:pt x="110207" y="58436"/>
                </a:lnTo>
                <a:lnTo>
                  <a:pt x="105858" y="62633"/>
                </a:lnTo>
                <a:lnTo>
                  <a:pt x="104549" y="63486"/>
                </a:lnTo>
                <a:lnTo>
                  <a:pt x="94833" y="61086"/>
                </a:lnTo>
                <a:lnTo>
                  <a:pt x="91194" y="63300"/>
                </a:lnTo>
                <a:lnTo>
                  <a:pt x="81296" y="69308"/>
                </a:lnTo>
                <a:lnTo>
                  <a:pt x="80829" y="69821"/>
                </a:lnTo>
                <a:lnTo>
                  <a:pt x="75930" y="75330"/>
                </a:lnTo>
                <a:lnTo>
                  <a:pt x="71067" y="77640"/>
                </a:lnTo>
                <a:lnTo>
                  <a:pt x="61518" y="81039"/>
                </a:lnTo>
                <a:lnTo>
                  <a:pt x="57164" y="83639"/>
                </a:lnTo>
                <a:lnTo>
                  <a:pt x="53585" y="85445"/>
                </a:lnTo>
                <a:lnTo>
                  <a:pt x="39481" y="91258"/>
                </a:lnTo>
                <a:lnTo>
                  <a:pt x="31974" y="93159"/>
                </a:lnTo>
                <a:lnTo>
                  <a:pt x="31298" y="94865"/>
                </a:lnTo>
                <a:lnTo>
                  <a:pt x="32650" y="106918"/>
                </a:lnTo>
                <a:lnTo>
                  <a:pt x="33226" y="112173"/>
                </a:lnTo>
                <a:lnTo>
                  <a:pt x="32223" y="113480"/>
                </a:lnTo>
                <a:lnTo>
                  <a:pt x="26775" y="112822"/>
                </a:lnTo>
                <a:lnTo>
                  <a:pt x="23881" y="112468"/>
                </a:lnTo>
                <a:lnTo>
                  <a:pt x="17789" y="118444"/>
                </a:lnTo>
                <a:lnTo>
                  <a:pt x="17091" y="122269"/>
                </a:lnTo>
                <a:lnTo>
                  <a:pt x="14754" y="124420"/>
                </a:lnTo>
                <a:lnTo>
                  <a:pt x="14691" y="125210"/>
                </a:lnTo>
                <a:lnTo>
                  <a:pt x="16301" y="136045"/>
                </a:lnTo>
                <a:lnTo>
                  <a:pt x="17313" y="142862"/>
                </a:lnTo>
                <a:lnTo>
                  <a:pt x="6662" y="150266"/>
                </a:lnTo>
                <a:lnTo>
                  <a:pt x="3518" y="152483"/>
                </a:lnTo>
                <a:lnTo>
                  <a:pt x="488" y="154608"/>
                </a:lnTo>
                <a:lnTo>
                  <a:pt x="24743" y="185364"/>
                </a:lnTo>
                <a:lnTo>
                  <a:pt x="27034" y="197053"/>
                </a:lnTo>
                <a:lnTo>
                  <a:pt x="37617" y="251135"/>
                </a:lnTo>
                <a:lnTo>
                  <a:pt x="50132" y="316498"/>
                </a:lnTo>
                <a:lnTo>
                  <a:pt x="56451" y="353532"/>
                </a:lnTo>
                <a:lnTo>
                  <a:pt x="94005" y="364282"/>
                </a:lnTo>
                <a:lnTo>
                  <a:pt x="101019" y="366343"/>
                </a:lnTo>
                <a:lnTo>
                  <a:pt x="103961" y="367210"/>
                </a:lnTo>
                <a:lnTo>
                  <a:pt x="118569" y="373343"/>
                </a:lnTo>
                <a:lnTo>
                  <a:pt x="149811" y="386499"/>
                </a:lnTo>
                <a:lnTo>
                  <a:pt x="151301" y="397649"/>
                </a:lnTo>
                <a:lnTo>
                  <a:pt x="156275" y="434746"/>
                </a:lnTo>
                <a:lnTo>
                  <a:pt x="199186" y="432301"/>
                </a:lnTo>
                <a:lnTo>
                  <a:pt x="230712" y="421366"/>
                </a:lnTo>
                <a:lnTo>
                  <a:pt x="261452" y="432332"/>
                </a:lnTo>
                <a:lnTo>
                  <a:pt x="275285" y="465264"/>
                </a:lnTo>
                <a:lnTo>
                  <a:pt x="277678" y="474740"/>
                </a:lnTo>
                <a:lnTo>
                  <a:pt x="280129" y="484786"/>
                </a:lnTo>
                <a:lnTo>
                  <a:pt x="281468" y="489783"/>
                </a:lnTo>
                <a:lnTo>
                  <a:pt x="283274" y="497228"/>
                </a:lnTo>
                <a:lnTo>
                  <a:pt x="284125" y="500557"/>
                </a:lnTo>
                <a:lnTo>
                  <a:pt x="285443" y="504483"/>
                </a:lnTo>
                <a:lnTo>
                  <a:pt x="287269" y="509702"/>
                </a:lnTo>
                <a:lnTo>
                  <a:pt x="287523" y="510498"/>
                </a:lnTo>
                <a:lnTo>
                  <a:pt x="287966" y="511798"/>
                </a:lnTo>
                <a:lnTo>
                  <a:pt x="288690" y="514142"/>
                </a:lnTo>
                <a:lnTo>
                  <a:pt x="289854" y="516086"/>
                </a:lnTo>
                <a:lnTo>
                  <a:pt x="339094" y="510855"/>
                </a:lnTo>
                <a:lnTo>
                  <a:pt x="348975" y="474017"/>
                </a:lnTo>
                <a:lnTo>
                  <a:pt x="359501" y="435273"/>
                </a:lnTo>
                <a:lnTo>
                  <a:pt x="380186" y="366354"/>
                </a:lnTo>
                <a:lnTo>
                  <a:pt x="371861" y="363282"/>
                </a:lnTo>
                <a:lnTo>
                  <a:pt x="382699" y="306299"/>
                </a:lnTo>
                <a:lnTo>
                  <a:pt x="384806" y="295241"/>
                </a:lnTo>
                <a:lnTo>
                  <a:pt x="419174" y="284528"/>
                </a:lnTo>
                <a:lnTo>
                  <a:pt x="433473" y="253804"/>
                </a:lnTo>
                <a:lnTo>
                  <a:pt x="359181" y="215149"/>
                </a:lnTo>
                <a:lnTo>
                  <a:pt x="413744" y="172383"/>
                </a:lnTo>
                <a:lnTo>
                  <a:pt x="408186" y="141805"/>
                </a:lnTo>
                <a:lnTo>
                  <a:pt x="400527" y="130329"/>
                </a:lnTo>
                <a:lnTo>
                  <a:pt x="393464" y="117850"/>
                </a:lnTo>
                <a:lnTo>
                  <a:pt x="383676" y="100651"/>
                </a:lnTo>
                <a:lnTo>
                  <a:pt x="330069" y="465"/>
                </a:lnTo>
                <a:lnTo>
                  <a:pt x="328468" y="760"/>
                </a:lnTo>
                <a:lnTo>
                  <a:pt x="327830" y="869"/>
                </a:lnTo>
                <a:lnTo>
                  <a:pt x="325290" y="1001"/>
                </a:lnTo>
                <a:lnTo>
                  <a:pt x="324036" y="1690"/>
                </a:lnTo>
                <a:lnTo>
                  <a:pt x="322078" y="2789"/>
                </a:lnTo>
                <a:lnTo>
                  <a:pt x="316068" y="6156"/>
                </a:lnTo>
                <a:lnTo>
                  <a:pt x="310971" y="5339"/>
                </a:lnTo>
                <a:lnTo>
                  <a:pt x="305891" y="4531"/>
                </a:lnTo>
                <a:lnTo>
                  <a:pt x="304437" y="4200"/>
                </a:lnTo>
                <a:lnTo>
                  <a:pt x="296337" y="2348"/>
                </a:lnTo>
                <a:lnTo>
                  <a:pt x="285749" y="1899"/>
                </a:lnTo>
                <a:lnTo>
                  <a:pt x="275870" y="4309"/>
                </a:lnTo>
                <a:lnTo>
                  <a:pt x="265585" y="6859"/>
                </a:lnTo>
                <a:lnTo>
                  <a:pt x="265116" y="6982"/>
                </a:lnTo>
                <a:lnTo>
                  <a:pt x="261406" y="2888"/>
                </a:lnTo>
                <a:lnTo>
                  <a:pt x="257311" y="3242"/>
                </a:lnTo>
                <a:lnTo>
                  <a:pt x="257010" y="3202"/>
                </a:lnTo>
                <a:lnTo>
                  <a:pt x="254086" y="1718"/>
                </a:lnTo>
                <a:lnTo>
                  <a:pt x="250814" y="2539"/>
                </a:lnTo>
                <a:lnTo>
                  <a:pt x="233572" y="16729"/>
                </a:lnTo>
                <a:lnTo>
                  <a:pt x="231420" y="15948"/>
                </a:lnTo>
                <a:close/>
              </a:path>
            </a:pathLst>
          </a:custGeom>
          <a:solidFill>
            <a:srgbClr val="00B05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D0CB88B-E4B8-D5FC-1B7C-A7BBCC2B0FC0}"/>
              </a:ext>
            </a:extLst>
          </p:cNvPr>
          <p:cNvSpPr>
            <a:spLocks/>
          </p:cNvSpPr>
          <p:nvPr/>
        </p:nvSpPr>
        <p:spPr>
          <a:xfrm flipV="1">
            <a:off x="1537124" y="4984961"/>
            <a:ext cx="1684807" cy="1632927"/>
          </a:xfrm>
          <a:custGeom>
            <a:avLst/>
            <a:gdLst>
              <a:gd name="connsiteX0" fmla="*/ 1055188 w 1147349"/>
              <a:gd name="connsiteY0" fmla="*/ 797359 h 1112019"/>
              <a:gd name="connsiteX1" fmla="*/ 1082914 w 1147349"/>
              <a:gd name="connsiteY1" fmla="*/ 770287 h 1112019"/>
              <a:gd name="connsiteX2" fmla="*/ 1097098 w 1147349"/>
              <a:gd name="connsiteY2" fmla="*/ 756496 h 1112019"/>
              <a:gd name="connsiteX3" fmla="*/ 1085622 w 1147349"/>
              <a:gd name="connsiteY3" fmla="*/ 735291 h 1112019"/>
              <a:gd name="connsiteX4" fmla="*/ 1065005 w 1147349"/>
              <a:gd name="connsiteY4" fmla="*/ 697169 h 1112019"/>
              <a:gd name="connsiteX5" fmla="*/ 1050470 w 1147349"/>
              <a:gd name="connsiteY5" fmla="*/ 670214 h 1112019"/>
              <a:gd name="connsiteX6" fmla="*/ 1022886 w 1147349"/>
              <a:gd name="connsiteY6" fmla="*/ 618478 h 1112019"/>
              <a:gd name="connsiteX7" fmla="*/ 998045 w 1147349"/>
              <a:gd name="connsiteY7" fmla="*/ 572660 h 1112019"/>
              <a:gd name="connsiteX8" fmla="*/ 1042251 w 1147349"/>
              <a:gd name="connsiteY8" fmla="*/ 559410 h 1112019"/>
              <a:gd name="connsiteX9" fmla="*/ 1148036 w 1147349"/>
              <a:gd name="connsiteY9" fmla="*/ 529147 h 1112019"/>
              <a:gd name="connsiteX10" fmla="*/ 1056345 w 1147349"/>
              <a:gd name="connsiteY10" fmla="*/ 403826 h 1112019"/>
              <a:gd name="connsiteX11" fmla="*/ 1003321 w 1147349"/>
              <a:gd name="connsiteY11" fmla="*/ 328521 h 1112019"/>
              <a:gd name="connsiteX12" fmla="*/ 934053 w 1147349"/>
              <a:gd name="connsiteY12" fmla="*/ 231230 h 1112019"/>
              <a:gd name="connsiteX13" fmla="*/ 808925 w 1147349"/>
              <a:gd name="connsiteY13" fmla="*/ 55299 h 1112019"/>
              <a:gd name="connsiteX14" fmla="*/ 724057 w 1147349"/>
              <a:gd name="connsiteY14" fmla="*/ 81963 h 1112019"/>
              <a:gd name="connsiteX15" fmla="*/ 638209 w 1147349"/>
              <a:gd name="connsiteY15" fmla="*/ 110197 h 1112019"/>
              <a:gd name="connsiteX16" fmla="*/ 571721 w 1147349"/>
              <a:gd name="connsiteY16" fmla="*/ 132955 h 1112019"/>
              <a:gd name="connsiteX17" fmla="*/ 566305 w 1147349"/>
              <a:gd name="connsiteY17" fmla="*/ 134842 h 1112019"/>
              <a:gd name="connsiteX18" fmla="*/ 549121 w 1147349"/>
              <a:gd name="connsiteY18" fmla="*/ 102597 h 1112019"/>
              <a:gd name="connsiteX19" fmla="*/ 546128 w 1147349"/>
              <a:gd name="connsiteY19" fmla="*/ 90159 h 1112019"/>
              <a:gd name="connsiteX20" fmla="*/ 474764 w 1147349"/>
              <a:gd name="connsiteY20" fmla="*/ 60667 h 1112019"/>
              <a:gd name="connsiteX21" fmla="*/ 346923 w 1147349"/>
              <a:gd name="connsiteY21" fmla="*/ 895 h 1112019"/>
              <a:gd name="connsiteX22" fmla="*/ 299796 w 1147349"/>
              <a:gd name="connsiteY22" fmla="*/ 72456 h 1112019"/>
              <a:gd name="connsiteX23" fmla="*/ 283974 w 1147349"/>
              <a:gd name="connsiteY23" fmla="*/ 101675 h 1112019"/>
              <a:gd name="connsiteX24" fmla="*/ 239886 w 1147349"/>
              <a:gd name="connsiteY24" fmla="*/ 168427 h 1112019"/>
              <a:gd name="connsiteX25" fmla="*/ 162839 w 1147349"/>
              <a:gd name="connsiteY25" fmla="*/ 293348 h 1112019"/>
              <a:gd name="connsiteX26" fmla="*/ 76845 w 1147349"/>
              <a:gd name="connsiteY26" fmla="*/ 478115 h 1112019"/>
              <a:gd name="connsiteX27" fmla="*/ 33383 w 1147349"/>
              <a:gd name="connsiteY27" fmla="*/ 563494 h 1112019"/>
              <a:gd name="connsiteX28" fmla="*/ 686 w 1147349"/>
              <a:gd name="connsiteY28" fmla="*/ 617480 h 1112019"/>
              <a:gd name="connsiteX29" fmla="*/ 30045 w 1147349"/>
              <a:gd name="connsiteY29" fmla="*/ 700041 h 1112019"/>
              <a:gd name="connsiteX30" fmla="*/ 59911 w 1147349"/>
              <a:gd name="connsiteY30" fmla="*/ 782616 h 1112019"/>
              <a:gd name="connsiteX31" fmla="*/ 90282 w 1147349"/>
              <a:gd name="connsiteY31" fmla="*/ 865195 h 1112019"/>
              <a:gd name="connsiteX32" fmla="*/ 121146 w 1147349"/>
              <a:gd name="connsiteY32" fmla="*/ 947774 h 1112019"/>
              <a:gd name="connsiteX33" fmla="*/ 152510 w 1147349"/>
              <a:gd name="connsiteY33" fmla="*/ 1030349 h 1112019"/>
              <a:gd name="connsiteX34" fmla="*/ 184363 w 1147349"/>
              <a:gd name="connsiteY34" fmla="*/ 1112914 h 1112019"/>
              <a:gd name="connsiteX35" fmla="*/ 254879 w 1147349"/>
              <a:gd name="connsiteY35" fmla="*/ 1078822 h 1112019"/>
              <a:gd name="connsiteX36" fmla="*/ 325880 w 1147349"/>
              <a:gd name="connsiteY36" fmla="*/ 1045691 h 1112019"/>
              <a:gd name="connsiteX37" fmla="*/ 397353 w 1147349"/>
              <a:gd name="connsiteY37" fmla="*/ 1013527 h 1112019"/>
              <a:gd name="connsiteX38" fmla="*/ 469284 w 1147349"/>
              <a:gd name="connsiteY38" fmla="*/ 982330 h 1112019"/>
              <a:gd name="connsiteX39" fmla="*/ 513258 w 1147349"/>
              <a:gd name="connsiteY39" fmla="*/ 963824 h 1112019"/>
              <a:gd name="connsiteX40" fmla="*/ 541659 w 1147349"/>
              <a:gd name="connsiteY40" fmla="*/ 952103 h 1112019"/>
              <a:gd name="connsiteX41" fmla="*/ 770667 w 1147349"/>
              <a:gd name="connsiteY41" fmla="*/ 1021895 h 1112019"/>
              <a:gd name="connsiteX42" fmla="*/ 772712 w 1147349"/>
              <a:gd name="connsiteY42" fmla="*/ 1018020 h 1112019"/>
              <a:gd name="connsiteX43" fmla="*/ 799408 w 1147349"/>
              <a:gd name="connsiteY43" fmla="*/ 994291 h 1112019"/>
              <a:gd name="connsiteX44" fmla="*/ 802860 w 1147349"/>
              <a:gd name="connsiteY44" fmla="*/ 991206 h 1112019"/>
              <a:gd name="connsiteX45" fmla="*/ 812214 w 1147349"/>
              <a:gd name="connsiteY45" fmla="*/ 984703 h 1112019"/>
              <a:gd name="connsiteX46" fmla="*/ 828785 w 1147349"/>
              <a:gd name="connsiteY46" fmla="*/ 974688 h 1112019"/>
              <a:gd name="connsiteX47" fmla="*/ 867288 w 1147349"/>
              <a:gd name="connsiteY47" fmla="*/ 962381 h 1112019"/>
              <a:gd name="connsiteX48" fmla="*/ 889811 w 1147349"/>
              <a:gd name="connsiteY48" fmla="*/ 961869 h 1112019"/>
              <a:gd name="connsiteX49" fmla="*/ 917790 w 1147349"/>
              <a:gd name="connsiteY49" fmla="*/ 933693 h 1112019"/>
              <a:gd name="connsiteX50" fmla="*/ 945693 w 1147349"/>
              <a:gd name="connsiteY50" fmla="*/ 905713 h 1112019"/>
              <a:gd name="connsiteX51" fmla="*/ 973654 w 1147349"/>
              <a:gd name="connsiteY51" fmla="*/ 877846 h 1112019"/>
              <a:gd name="connsiteX52" fmla="*/ 997061 w 1147349"/>
              <a:gd name="connsiteY52" fmla="*/ 854572 h 1112019"/>
              <a:gd name="connsiteX53" fmla="*/ 1000563 w 1147349"/>
              <a:gd name="connsiteY53" fmla="*/ 851141 h 1112019"/>
              <a:gd name="connsiteX54" fmla="*/ 1009780 w 1147349"/>
              <a:gd name="connsiteY54" fmla="*/ 841993 h 1112019"/>
              <a:gd name="connsiteX55" fmla="*/ 1027513 w 1147349"/>
              <a:gd name="connsiteY55" fmla="*/ 824563 h 1112019"/>
              <a:gd name="connsiteX56" fmla="*/ 1043893 w 1147349"/>
              <a:gd name="connsiteY56" fmla="*/ 808459 h 1112019"/>
              <a:gd name="connsiteX57" fmla="*/ 1055188 w 1147349"/>
              <a:gd name="connsiteY57" fmla="*/ 797359 h 111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147349" h="1112019">
                <a:moveTo>
                  <a:pt x="1055188" y="797359"/>
                </a:moveTo>
                <a:lnTo>
                  <a:pt x="1082914" y="770287"/>
                </a:lnTo>
                <a:lnTo>
                  <a:pt x="1097098" y="756496"/>
                </a:lnTo>
                <a:lnTo>
                  <a:pt x="1085622" y="735291"/>
                </a:lnTo>
                <a:lnTo>
                  <a:pt x="1065005" y="697169"/>
                </a:lnTo>
                <a:lnTo>
                  <a:pt x="1050470" y="670214"/>
                </a:lnTo>
                <a:lnTo>
                  <a:pt x="1022886" y="618478"/>
                </a:lnTo>
                <a:lnTo>
                  <a:pt x="998045" y="572660"/>
                </a:lnTo>
                <a:lnTo>
                  <a:pt x="1042251" y="559410"/>
                </a:lnTo>
                <a:lnTo>
                  <a:pt x="1148036" y="529147"/>
                </a:lnTo>
                <a:lnTo>
                  <a:pt x="1056345" y="403826"/>
                </a:lnTo>
                <a:lnTo>
                  <a:pt x="1003321" y="328521"/>
                </a:lnTo>
                <a:lnTo>
                  <a:pt x="934053" y="231230"/>
                </a:lnTo>
                <a:lnTo>
                  <a:pt x="808925" y="55299"/>
                </a:lnTo>
                <a:lnTo>
                  <a:pt x="724057" y="81963"/>
                </a:lnTo>
                <a:lnTo>
                  <a:pt x="638209" y="110197"/>
                </a:lnTo>
                <a:lnTo>
                  <a:pt x="571721" y="132955"/>
                </a:lnTo>
                <a:lnTo>
                  <a:pt x="566305" y="134842"/>
                </a:lnTo>
                <a:lnTo>
                  <a:pt x="549121" y="102597"/>
                </a:lnTo>
                <a:lnTo>
                  <a:pt x="546128" y="90159"/>
                </a:lnTo>
                <a:lnTo>
                  <a:pt x="474764" y="60667"/>
                </a:lnTo>
                <a:lnTo>
                  <a:pt x="346923" y="895"/>
                </a:lnTo>
                <a:lnTo>
                  <a:pt x="299796" y="72456"/>
                </a:lnTo>
                <a:lnTo>
                  <a:pt x="283974" y="101675"/>
                </a:lnTo>
                <a:lnTo>
                  <a:pt x="239886" y="168427"/>
                </a:lnTo>
                <a:lnTo>
                  <a:pt x="162839" y="293348"/>
                </a:lnTo>
                <a:lnTo>
                  <a:pt x="76845" y="478115"/>
                </a:lnTo>
                <a:lnTo>
                  <a:pt x="33383" y="563494"/>
                </a:lnTo>
                <a:lnTo>
                  <a:pt x="686" y="617480"/>
                </a:lnTo>
                <a:lnTo>
                  <a:pt x="30045" y="700041"/>
                </a:lnTo>
                <a:lnTo>
                  <a:pt x="59911" y="782616"/>
                </a:lnTo>
                <a:lnTo>
                  <a:pt x="90282" y="865195"/>
                </a:lnTo>
                <a:lnTo>
                  <a:pt x="121146" y="947774"/>
                </a:lnTo>
                <a:lnTo>
                  <a:pt x="152510" y="1030349"/>
                </a:lnTo>
                <a:lnTo>
                  <a:pt x="184363" y="1112914"/>
                </a:lnTo>
                <a:lnTo>
                  <a:pt x="254879" y="1078822"/>
                </a:lnTo>
                <a:lnTo>
                  <a:pt x="325880" y="1045691"/>
                </a:lnTo>
                <a:lnTo>
                  <a:pt x="397353" y="1013527"/>
                </a:lnTo>
                <a:lnTo>
                  <a:pt x="469284" y="982330"/>
                </a:lnTo>
                <a:lnTo>
                  <a:pt x="513258" y="963824"/>
                </a:lnTo>
                <a:lnTo>
                  <a:pt x="541659" y="952103"/>
                </a:lnTo>
                <a:lnTo>
                  <a:pt x="770667" y="1021895"/>
                </a:lnTo>
                <a:lnTo>
                  <a:pt x="772712" y="1018020"/>
                </a:lnTo>
                <a:lnTo>
                  <a:pt x="799408" y="994291"/>
                </a:lnTo>
                <a:lnTo>
                  <a:pt x="802860" y="991206"/>
                </a:lnTo>
                <a:lnTo>
                  <a:pt x="812214" y="984703"/>
                </a:lnTo>
                <a:lnTo>
                  <a:pt x="828785" y="974688"/>
                </a:lnTo>
                <a:lnTo>
                  <a:pt x="867288" y="962381"/>
                </a:lnTo>
                <a:lnTo>
                  <a:pt x="889811" y="961869"/>
                </a:lnTo>
                <a:lnTo>
                  <a:pt x="917790" y="933693"/>
                </a:lnTo>
                <a:lnTo>
                  <a:pt x="945693" y="905713"/>
                </a:lnTo>
                <a:lnTo>
                  <a:pt x="973654" y="877846"/>
                </a:lnTo>
                <a:lnTo>
                  <a:pt x="997061" y="854572"/>
                </a:lnTo>
                <a:lnTo>
                  <a:pt x="1000563" y="851141"/>
                </a:lnTo>
                <a:lnTo>
                  <a:pt x="1009780" y="841993"/>
                </a:lnTo>
                <a:lnTo>
                  <a:pt x="1027513" y="824563"/>
                </a:lnTo>
                <a:lnTo>
                  <a:pt x="1043893" y="808459"/>
                </a:lnTo>
                <a:lnTo>
                  <a:pt x="1055188" y="79735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B3E0815-8270-2C80-9B55-C6A878294326}"/>
              </a:ext>
            </a:extLst>
          </p:cNvPr>
          <p:cNvSpPr>
            <a:spLocks/>
          </p:cNvSpPr>
          <p:nvPr/>
        </p:nvSpPr>
        <p:spPr>
          <a:xfrm flipV="1">
            <a:off x="3536299" y="3601936"/>
            <a:ext cx="1207259" cy="1025008"/>
          </a:xfrm>
          <a:custGeom>
            <a:avLst/>
            <a:gdLst>
              <a:gd name="connsiteX0" fmla="*/ 768373 w 822140"/>
              <a:gd name="connsiteY0" fmla="*/ 179348 h 698028"/>
              <a:gd name="connsiteX1" fmla="*/ 753154 w 822140"/>
              <a:gd name="connsiteY1" fmla="*/ 144439 h 698028"/>
              <a:gd name="connsiteX2" fmla="*/ 737263 w 822140"/>
              <a:gd name="connsiteY2" fmla="*/ 104188 h 698028"/>
              <a:gd name="connsiteX3" fmla="*/ 732473 w 822140"/>
              <a:gd name="connsiteY3" fmla="*/ 92054 h 698028"/>
              <a:gd name="connsiteX4" fmla="*/ 729493 w 822140"/>
              <a:gd name="connsiteY4" fmla="*/ 84576 h 698028"/>
              <a:gd name="connsiteX5" fmla="*/ 725687 w 822140"/>
              <a:gd name="connsiteY5" fmla="*/ 77197 h 698028"/>
              <a:gd name="connsiteX6" fmla="*/ 702311 w 822140"/>
              <a:gd name="connsiteY6" fmla="*/ 12229 h 698028"/>
              <a:gd name="connsiteX7" fmla="*/ 690540 w 822140"/>
              <a:gd name="connsiteY7" fmla="*/ 522 h 698028"/>
              <a:gd name="connsiteX8" fmla="*/ 684430 w 822140"/>
              <a:gd name="connsiteY8" fmla="*/ 1448 h 698028"/>
              <a:gd name="connsiteX9" fmla="*/ 585549 w 822140"/>
              <a:gd name="connsiteY9" fmla="*/ 17457 h 698028"/>
              <a:gd name="connsiteX10" fmla="*/ 580264 w 822140"/>
              <a:gd name="connsiteY10" fmla="*/ 18369 h 698028"/>
              <a:gd name="connsiteX11" fmla="*/ 577012 w 822140"/>
              <a:gd name="connsiteY11" fmla="*/ 18932 h 698028"/>
              <a:gd name="connsiteX12" fmla="*/ 576535 w 822140"/>
              <a:gd name="connsiteY12" fmla="*/ 19013 h 698028"/>
              <a:gd name="connsiteX13" fmla="*/ 572802 w 822140"/>
              <a:gd name="connsiteY13" fmla="*/ 19662 h 698028"/>
              <a:gd name="connsiteX14" fmla="*/ 565667 w 822140"/>
              <a:gd name="connsiteY14" fmla="*/ 20910 h 698028"/>
              <a:gd name="connsiteX15" fmla="*/ 550996 w 822140"/>
              <a:gd name="connsiteY15" fmla="*/ 23510 h 698028"/>
              <a:gd name="connsiteX16" fmla="*/ 542355 w 822140"/>
              <a:gd name="connsiteY16" fmla="*/ 25058 h 698028"/>
              <a:gd name="connsiteX17" fmla="*/ 534634 w 822140"/>
              <a:gd name="connsiteY17" fmla="*/ 26456 h 698028"/>
              <a:gd name="connsiteX18" fmla="*/ 531005 w 822140"/>
              <a:gd name="connsiteY18" fmla="*/ 27118 h 698028"/>
              <a:gd name="connsiteX19" fmla="*/ 517179 w 822140"/>
              <a:gd name="connsiteY19" fmla="*/ 29659 h 698028"/>
              <a:gd name="connsiteX20" fmla="*/ 505303 w 822140"/>
              <a:gd name="connsiteY20" fmla="*/ 31874 h 698028"/>
              <a:gd name="connsiteX21" fmla="*/ 492556 w 822140"/>
              <a:gd name="connsiteY21" fmla="*/ 34283 h 698028"/>
              <a:gd name="connsiteX22" fmla="*/ 492366 w 822140"/>
              <a:gd name="connsiteY22" fmla="*/ 34320 h 698028"/>
              <a:gd name="connsiteX23" fmla="*/ 478979 w 822140"/>
              <a:gd name="connsiteY23" fmla="*/ 36883 h 698028"/>
              <a:gd name="connsiteX24" fmla="*/ 471458 w 822140"/>
              <a:gd name="connsiteY24" fmla="*/ 38390 h 698028"/>
              <a:gd name="connsiteX25" fmla="*/ 449258 w 822140"/>
              <a:gd name="connsiteY25" fmla="*/ 42710 h 698028"/>
              <a:gd name="connsiteX26" fmla="*/ 444862 w 822140"/>
              <a:gd name="connsiteY26" fmla="*/ 43586 h 698028"/>
              <a:gd name="connsiteX27" fmla="*/ 431975 w 822140"/>
              <a:gd name="connsiteY27" fmla="*/ 46177 h 698028"/>
              <a:gd name="connsiteX28" fmla="*/ 418257 w 822140"/>
              <a:gd name="connsiteY28" fmla="*/ 48945 h 698028"/>
              <a:gd name="connsiteX29" fmla="*/ 388772 w 822140"/>
              <a:gd name="connsiteY29" fmla="*/ 55112 h 698028"/>
              <a:gd name="connsiteX30" fmla="*/ 358483 w 822140"/>
              <a:gd name="connsiteY30" fmla="*/ 61601 h 698028"/>
              <a:gd name="connsiteX31" fmla="*/ 307423 w 822140"/>
              <a:gd name="connsiteY31" fmla="*/ 72973 h 698028"/>
              <a:gd name="connsiteX32" fmla="*/ 302338 w 822140"/>
              <a:gd name="connsiteY32" fmla="*/ 74134 h 698028"/>
              <a:gd name="connsiteX33" fmla="*/ 305650 w 822140"/>
              <a:gd name="connsiteY33" fmla="*/ 83314 h 698028"/>
              <a:gd name="connsiteX34" fmla="*/ 306580 w 822140"/>
              <a:gd name="connsiteY34" fmla="*/ 83814 h 698028"/>
              <a:gd name="connsiteX35" fmla="*/ 329365 w 822140"/>
              <a:gd name="connsiteY35" fmla="*/ 89064 h 698028"/>
              <a:gd name="connsiteX36" fmla="*/ 348236 w 822140"/>
              <a:gd name="connsiteY36" fmla="*/ 93856 h 698028"/>
              <a:gd name="connsiteX37" fmla="*/ 353244 w 822140"/>
              <a:gd name="connsiteY37" fmla="*/ 110519 h 698028"/>
              <a:gd name="connsiteX38" fmla="*/ 357462 w 822140"/>
              <a:gd name="connsiteY38" fmla="*/ 124323 h 698028"/>
              <a:gd name="connsiteX39" fmla="*/ 360375 w 822140"/>
              <a:gd name="connsiteY39" fmla="*/ 134220 h 698028"/>
              <a:gd name="connsiteX40" fmla="*/ 361872 w 822140"/>
              <a:gd name="connsiteY40" fmla="*/ 139179 h 698028"/>
              <a:gd name="connsiteX41" fmla="*/ 365950 w 822140"/>
              <a:gd name="connsiteY41" fmla="*/ 152693 h 698028"/>
              <a:gd name="connsiteX42" fmla="*/ 380584 w 822140"/>
              <a:gd name="connsiteY42" fmla="*/ 201084 h 698028"/>
              <a:gd name="connsiteX43" fmla="*/ 385977 w 822140"/>
              <a:gd name="connsiteY43" fmla="*/ 224431 h 698028"/>
              <a:gd name="connsiteX44" fmla="*/ 388640 w 822140"/>
              <a:gd name="connsiteY44" fmla="*/ 236470 h 698028"/>
              <a:gd name="connsiteX45" fmla="*/ 392269 w 822140"/>
              <a:gd name="connsiteY45" fmla="*/ 252334 h 698028"/>
              <a:gd name="connsiteX46" fmla="*/ 394927 w 822140"/>
              <a:gd name="connsiteY46" fmla="*/ 264001 h 698028"/>
              <a:gd name="connsiteX47" fmla="*/ 397876 w 822140"/>
              <a:gd name="connsiteY47" fmla="*/ 279380 h 698028"/>
              <a:gd name="connsiteX48" fmla="*/ 388608 w 822140"/>
              <a:gd name="connsiteY48" fmla="*/ 291355 h 698028"/>
              <a:gd name="connsiteX49" fmla="*/ 379377 w 822140"/>
              <a:gd name="connsiteY49" fmla="*/ 303380 h 698028"/>
              <a:gd name="connsiteX50" fmla="*/ 356451 w 822140"/>
              <a:gd name="connsiteY50" fmla="*/ 311349 h 698028"/>
              <a:gd name="connsiteX51" fmla="*/ 340257 w 822140"/>
              <a:gd name="connsiteY51" fmla="*/ 316989 h 698028"/>
              <a:gd name="connsiteX52" fmla="*/ 322792 w 822140"/>
              <a:gd name="connsiteY52" fmla="*/ 323047 h 698028"/>
              <a:gd name="connsiteX53" fmla="*/ 308857 w 822140"/>
              <a:gd name="connsiteY53" fmla="*/ 327944 h 698028"/>
              <a:gd name="connsiteX54" fmla="*/ 305137 w 822140"/>
              <a:gd name="connsiteY54" fmla="*/ 329250 h 698028"/>
              <a:gd name="connsiteX55" fmla="*/ 286570 w 822140"/>
              <a:gd name="connsiteY55" fmla="*/ 335744 h 698028"/>
              <a:gd name="connsiteX56" fmla="*/ 279067 w 822140"/>
              <a:gd name="connsiteY56" fmla="*/ 338390 h 698028"/>
              <a:gd name="connsiteX57" fmla="*/ 253828 w 822140"/>
              <a:gd name="connsiteY57" fmla="*/ 347252 h 698028"/>
              <a:gd name="connsiteX58" fmla="*/ 238268 w 822140"/>
              <a:gd name="connsiteY58" fmla="*/ 352738 h 698028"/>
              <a:gd name="connsiteX59" fmla="*/ 233011 w 822140"/>
              <a:gd name="connsiteY59" fmla="*/ 354581 h 698028"/>
              <a:gd name="connsiteX60" fmla="*/ 227826 w 822140"/>
              <a:gd name="connsiteY60" fmla="*/ 356872 h 698028"/>
              <a:gd name="connsiteX61" fmla="*/ 226188 w 822140"/>
              <a:gd name="connsiteY61" fmla="*/ 357580 h 698028"/>
              <a:gd name="connsiteX62" fmla="*/ 206039 w 822140"/>
              <a:gd name="connsiteY62" fmla="*/ 366510 h 698028"/>
              <a:gd name="connsiteX63" fmla="*/ 203752 w 822140"/>
              <a:gd name="connsiteY63" fmla="*/ 367836 h 698028"/>
              <a:gd name="connsiteX64" fmla="*/ 166619 w 822140"/>
              <a:gd name="connsiteY64" fmla="*/ 384022 h 698028"/>
              <a:gd name="connsiteX65" fmla="*/ 162772 w 822140"/>
              <a:gd name="connsiteY65" fmla="*/ 387294 h 698028"/>
              <a:gd name="connsiteX66" fmla="*/ 144296 w 822140"/>
              <a:gd name="connsiteY66" fmla="*/ 403041 h 698028"/>
              <a:gd name="connsiteX67" fmla="*/ 120771 w 822140"/>
              <a:gd name="connsiteY67" fmla="*/ 423157 h 698028"/>
              <a:gd name="connsiteX68" fmla="*/ 55159 w 822140"/>
              <a:gd name="connsiteY68" fmla="*/ 479476 h 698028"/>
              <a:gd name="connsiteX69" fmla="*/ 27574 w 822140"/>
              <a:gd name="connsiteY69" fmla="*/ 502456 h 698028"/>
              <a:gd name="connsiteX70" fmla="*/ 547 w 822140"/>
              <a:gd name="connsiteY70" fmla="*/ 526659 h 698028"/>
              <a:gd name="connsiteX71" fmla="*/ 7574 w 822140"/>
              <a:gd name="connsiteY71" fmla="*/ 550487 h 698028"/>
              <a:gd name="connsiteX72" fmla="*/ 13240 w 822140"/>
              <a:gd name="connsiteY72" fmla="*/ 569635 h 698028"/>
              <a:gd name="connsiteX73" fmla="*/ 26009 w 822140"/>
              <a:gd name="connsiteY73" fmla="*/ 612609 h 698028"/>
              <a:gd name="connsiteX74" fmla="*/ 33829 w 822140"/>
              <a:gd name="connsiteY74" fmla="*/ 638799 h 698028"/>
              <a:gd name="connsiteX75" fmla="*/ 38851 w 822140"/>
              <a:gd name="connsiteY75" fmla="*/ 655581 h 698028"/>
              <a:gd name="connsiteX76" fmla="*/ 42376 w 822140"/>
              <a:gd name="connsiteY76" fmla="*/ 667326 h 698028"/>
              <a:gd name="connsiteX77" fmla="*/ 47456 w 822140"/>
              <a:gd name="connsiteY77" fmla="*/ 684228 h 698028"/>
              <a:gd name="connsiteX78" fmla="*/ 49611 w 822140"/>
              <a:gd name="connsiteY78" fmla="*/ 691390 h 698028"/>
              <a:gd name="connsiteX79" fmla="*/ 51770 w 822140"/>
              <a:gd name="connsiteY79" fmla="*/ 698551 h 698028"/>
              <a:gd name="connsiteX80" fmla="*/ 56774 w 822140"/>
              <a:gd name="connsiteY80" fmla="*/ 696940 h 698028"/>
              <a:gd name="connsiteX81" fmla="*/ 76810 w 822140"/>
              <a:gd name="connsiteY81" fmla="*/ 690553 h 698028"/>
              <a:gd name="connsiteX82" fmla="*/ 81827 w 822140"/>
              <a:gd name="connsiteY82" fmla="*/ 688970 h 698028"/>
              <a:gd name="connsiteX83" fmla="*/ 94874 w 822140"/>
              <a:gd name="connsiteY83" fmla="*/ 684883 h 698028"/>
              <a:gd name="connsiteX84" fmla="*/ 111957 w 822140"/>
              <a:gd name="connsiteY84" fmla="*/ 679596 h 698028"/>
              <a:gd name="connsiteX85" fmla="*/ 138213 w 822140"/>
              <a:gd name="connsiteY85" fmla="*/ 671614 h 698028"/>
              <a:gd name="connsiteX86" fmla="*/ 142159 w 822140"/>
              <a:gd name="connsiteY86" fmla="*/ 670429 h 698028"/>
              <a:gd name="connsiteX87" fmla="*/ 172430 w 822140"/>
              <a:gd name="connsiteY87" fmla="*/ 661470 h 698028"/>
              <a:gd name="connsiteX88" fmla="*/ 202768 w 822140"/>
              <a:gd name="connsiteY88" fmla="*/ 652717 h 698028"/>
              <a:gd name="connsiteX89" fmla="*/ 233174 w 822140"/>
              <a:gd name="connsiteY89" fmla="*/ 644173 h 698028"/>
              <a:gd name="connsiteX90" fmla="*/ 243122 w 822140"/>
              <a:gd name="connsiteY90" fmla="*/ 641426 h 698028"/>
              <a:gd name="connsiteX91" fmla="*/ 252349 w 822140"/>
              <a:gd name="connsiteY91" fmla="*/ 638901 h 698028"/>
              <a:gd name="connsiteX92" fmla="*/ 263649 w 822140"/>
              <a:gd name="connsiteY92" fmla="*/ 635836 h 698028"/>
              <a:gd name="connsiteX93" fmla="*/ 286239 w 822140"/>
              <a:gd name="connsiteY93" fmla="*/ 629801 h 698028"/>
              <a:gd name="connsiteX94" fmla="*/ 294182 w 822140"/>
              <a:gd name="connsiteY94" fmla="*/ 627707 h 698028"/>
              <a:gd name="connsiteX95" fmla="*/ 309474 w 822140"/>
              <a:gd name="connsiteY95" fmla="*/ 623721 h 698028"/>
              <a:gd name="connsiteX96" fmla="*/ 355435 w 822140"/>
              <a:gd name="connsiteY96" fmla="*/ 612076 h 698028"/>
              <a:gd name="connsiteX97" fmla="*/ 390219 w 822140"/>
              <a:gd name="connsiteY97" fmla="*/ 595364 h 698028"/>
              <a:gd name="connsiteX98" fmla="*/ 418720 w 822140"/>
              <a:gd name="connsiteY98" fmla="*/ 581726 h 698028"/>
              <a:gd name="connsiteX99" fmla="*/ 418897 w 822140"/>
              <a:gd name="connsiteY99" fmla="*/ 581633 h 698028"/>
              <a:gd name="connsiteX100" fmla="*/ 482631 w 822140"/>
              <a:gd name="connsiteY100" fmla="*/ 551222 h 698028"/>
              <a:gd name="connsiteX101" fmla="*/ 495160 w 822140"/>
              <a:gd name="connsiteY101" fmla="*/ 545175 h 698028"/>
              <a:gd name="connsiteX102" fmla="*/ 499424 w 822140"/>
              <a:gd name="connsiteY102" fmla="*/ 543124 h 698028"/>
              <a:gd name="connsiteX103" fmla="*/ 524110 w 822140"/>
              <a:gd name="connsiteY103" fmla="*/ 531966 h 698028"/>
              <a:gd name="connsiteX104" fmla="*/ 535455 w 822140"/>
              <a:gd name="connsiteY104" fmla="*/ 526091 h 698028"/>
              <a:gd name="connsiteX105" fmla="*/ 555759 w 822140"/>
              <a:gd name="connsiteY105" fmla="*/ 516356 h 698028"/>
              <a:gd name="connsiteX106" fmla="*/ 565975 w 822140"/>
              <a:gd name="connsiteY106" fmla="*/ 511528 h 698028"/>
              <a:gd name="connsiteX107" fmla="*/ 578246 w 822140"/>
              <a:gd name="connsiteY107" fmla="*/ 505797 h 698028"/>
              <a:gd name="connsiteX108" fmla="*/ 592843 w 822140"/>
              <a:gd name="connsiteY108" fmla="*/ 498726 h 698028"/>
              <a:gd name="connsiteX109" fmla="*/ 598382 w 822140"/>
              <a:gd name="connsiteY109" fmla="*/ 494797 h 698028"/>
              <a:gd name="connsiteX110" fmla="*/ 641521 w 822140"/>
              <a:gd name="connsiteY110" fmla="*/ 464560 h 698028"/>
              <a:gd name="connsiteX111" fmla="*/ 655479 w 822140"/>
              <a:gd name="connsiteY111" fmla="*/ 455043 h 698028"/>
              <a:gd name="connsiteX112" fmla="*/ 659712 w 822140"/>
              <a:gd name="connsiteY112" fmla="*/ 452040 h 698028"/>
              <a:gd name="connsiteX113" fmla="*/ 665686 w 822140"/>
              <a:gd name="connsiteY113" fmla="*/ 447885 h 698028"/>
              <a:gd name="connsiteX114" fmla="*/ 666253 w 822140"/>
              <a:gd name="connsiteY114" fmla="*/ 447485 h 698028"/>
              <a:gd name="connsiteX115" fmla="*/ 672055 w 822140"/>
              <a:gd name="connsiteY115" fmla="*/ 443445 h 698028"/>
              <a:gd name="connsiteX116" fmla="*/ 678582 w 822140"/>
              <a:gd name="connsiteY116" fmla="*/ 438864 h 698028"/>
              <a:gd name="connsiteX117" fmla="*/ 699513 w 822140"/>
              <a:gd name="connsiteY117" fmla="*/ 424564 h 698028"/>
              <a:gd name="connsiteX118" fmla="*/ 705369 w 822140"/>
              <a:gd name="connsiteY118" fmla="*/ 420340 h 698028"/>
              <a:gd name="connsiteX119" fmla="*/ 708399 w 822140"/>
              <a:gd name="connsiteY119" fmla="*/ 418215 h 698028"/>
              <a:gd name="connsiteX120" fmla="*/ 711543 w 822140"/>
              <a:gd name="connsiteY120" fmla="*/ 415999 h 698028"/>
              <a:gd name="connsiteX121" fmla="*/ 722194 w 822140"/>
              <a:gd name="connsiteY121" fmla="*/ 408594 h 698028"/>
              <a:gd name="connsiteX122" fmla="*/ 721182 w 822140"/>
              <a:gd name="connsiteY122" fmla="*/ 401777 h 698028"/>
              <a:gd name="connsiteX123" fmla="*/ 719572 w 822140"/>
              <a:gd name="connsiteY123" fmla="*/ 390942 h 698028"/>
              <a:gd name="connsiteX124" fmla="*/ 719635 w 822140"/>
              <a:gd name="connsiteY124" fmla="*/ 390152 h 698028"/>
              <a:gd name="connsiteX125" fmla="*/ 721972 w 822140"/>
              <a:gd name="connsiteY125" fmla="*/ 388002 h 698028"/>
              <a:gd name="connsiteX126" fmla="*/ 722670 w 822140"/>
              <a:gd name="connsiteY126" fmla="*/ 384176 h 698028"/>
              <a:gd name="connsiteX127" fmla="*/ 728762 w 822140"/>
              <a:gd name="connsiteY127" fmla="*/ 378200 h 698028"/>
              <a:gd name="connsiteX128" fmla="*/ 731656 w 822140"/>
              <a:gd name="connsiteY128" fmla="*/ 378554 h 698028"/>
              <a:gd name="connsiteX129" fmla="*/ 737104 w 822140"/>
              <a:gd name="connsiteY129" fmla="*/ 379212 h 698028"/>
              <a:gd name="connsiteX130" fmla="*/ 738107 w 822140"/>
              <a:gd name="connsiteY130" fmla="*/ 377905 h 698028"/>
              <a:gd name="connsiteX131" fmla="*/ 737531 w 822140"/>
              <a:gd name="connsiteY131" fmla="*/ 372650 h 698028"/>
              <a:gd name="connsiteX132" fmla="*/ 736179 w 822140"/>
              <a:gd name="connsiteY132" fmla="*/ 360598 h 698028"/>
              <a:gd name="connsiteX133" fmla="*/ 736855 w 822140"/>
              <a:gd name="connsiteY133" fmla="*/ 358891 h 698028"/>
              <a:gd name="connsiteX134" fmla="*/ 744362 w 822140"/>
              <a:gd name="connsiteY134" fmla="*/ 356990 h 698028"/>
              <a:gd name="connsiteX135" fmla="*/ 758466 w 822140"/>
              <a:gd name="connsiteY135" fmla="*/ 351177 h 698028"/>
              <a:gd name="connsiteX136" fmla="*/ 762045 w 822140"/>
              <a:gd name="connsiteY136" fmla="*/ 349371 h 698028"/>
              <a:gd name="connsiteX137" fmla="*/ 766399 w 822140"/>
              <a:gd name="connsiteY137" fmla="*/ 346771 h 698028"/>
              <a:gd name="connsiteX138" fmla="*/ 775948 w 822140"/>
              <a:gd name="connsiteY138" fmla="*/ 343372 h 698028"/>
              <a:gd name="connsiteX139" fmla="*/ 780811 w 822140"/>
              <a:gd name="connsiteY139" fmla="*/ 341062 h 698028"/>
              <a:gd name="connsiteX140" fmla="*/ 785710 w 822140"/>
              <a:gd name="connsiteY140" fmla="*/ 335553 h 698028"/>
              <a:gd name="connsiteX141" fmla="*/ 786177 w 822140"/>
              <a:gd name="connsiteY141" fmla="*/ 335041 h 698028"/>
              <a:gd name="connsiteX142" fmla="*/ 796075 w 822140"/>
              <a:gd name="connsiteY142" fmla="*/ 329033 h 698028"/>
              <a:gd name="connsiteX143" fmla="*/ 799714 w 822140"/>
              <a:gd name="connsiteY143" fmla="*/ 326818 h 698028"/>
              <a:gd name="connsiteX144" fmla="*/ 809430 w 822140"/>
              <a:gd name="connsiteY144" fmla="*/ 329219 h 698028"/>
              <a:gd name="connsiteX145" fmla="*/ 810739 w 822140"/>
              <a:gd name="connsiteY145" fmla="*/ 328366 h 698028"/>
              <a:gd name="connsiteX146" fmla="*/ 815088 w 822140"/>
              <a:gd name="connsiteY146" fmla="*/ 324168 h 698028"/>
              <a:gd name="connsiteX147" fmla="*/ 815476 w 822140"/>
              <a:gd name="connsiteY147" fmla="*/ 323891 h 698028"/>
              <a:gd name="connsiteX148" fmla="*/ 822687 w 822140"/>
              <a:gd name="connsiteY148" fmla="*/ 314217 h 698028"/>
              <a:gd name="connsiteX149" fmla="*/ 801188 w 822140"/>
              <a:gd name="connsiteY149" fmla="*/ 263184 h 698028"/>
              <a:gd name="connsiteX150" fmla="*/ 790990 w 822140"/>
              <a:gd name="connsiteY150" fmla="*/ 236116 h 698028"/>
              <a:gd name="connsiteX151" fmla="*/ 768373 w 822140"/>
              <a:gd name="connsiteY151" fmla="*/ 179348 h 698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822140" h="698028">
                <a:moveTo>
                  <a:pt x="768373" y="179348"/>
                </a:moveTo>
                <a:lnTo>
                  <a:pt x="753154" y="144439"/>
                </a:lnTo>
                <a:lnTo>
                  <a:pt x="737263" y="104188"/>
                </a:lnTo>
                <a:lnTo>
                  <a:pt x="732473" y="92054"/>
                </a:lnTo>
                <a:lnTo>
                  <a:pt x="729493" y="84576"/>
                </a:lnTo>
                <a:lnTo>
                  <a:pt x="725687" y="77197"/>
                </a:lnTo>
                <a:lnTo>
                  <a:pt x="702311" y="12229"/>
                </a:lnTo>
                <a:lnTo>
                  <a:pt x="690540" y="522"/>
                </a:lnTo>
                <a:lnTo>
                  <a:pt x="684430" y="1448"/>
                </a:lnTo>
                <a:lnTo>
                  <a:pt x="585549" y="17457"/>
                </a:lnTo>
                <a:lnTo>
                  <a:pt x="580264" y="18369"/>
                </a:lnTo>
                <a:lnTo>
                  <a:pt x="577012" y="18932"/>
                </a:lnTo>
                <a:lnTo>
                  <a:pt x="576535" y="19013"/>
                </a:lnTo>
                <a:lnTo>
                  <a:pt x="572802" y="19662"/>
                </a:lnTo>
                <a:lnTo>
                  <a:pt x="565667" y="20910"/>
                </a:lnTo>
                <a:lnTo>
                  <a:pt x="550996" y="23510"/>
                </a:lnTo>
                <a:lnTo>
                  <a:pt x="542355" y="25058"/>
                </a:lnTo>
                <a:lnTo>
                  <a:pt x="534634" y="26456"/>
                </a:lnTo>
                <a:lnTo>
                  <a:pt x="531005" y="27118"/>
                </a:lnTo>
                <a:lnTo>
                  <a:pt x="517179" y="29659"/>
                </a:lnTo>
                <a:lnTo>
                  <a:pt x="505303" y="31874"/>
                </a:lnTo>
                <a:lnTo>
                  <a:pt x="492556" y="34283"/>
                </a:lnTo>
                <a:lnTo>
                  <a:pt x="492366" y="34320"/>
                </a:lnTo>
                <a:lnTo>
                  <a:pt x="478979" y="36883"/>
                </a:lnTo>
                <a:lnTo>
                  <a:pt x="471458" y="38390"/>
                </a:lnTo>
                <a:lnTo>
                  <a:pt x="449258" y="42710"/>
                </a:lnTo>
                <a:lnTo>
                  <a:pt x="444862" y="43586"/>
                </a:lnTo>
                <a:lnTo>
                  <a:pt x="431975" y="46177"/>
                </a:lnTo>
                <a:lnTo>
                  <a:pt x="418257" y="48945"/>
                </a:lnTo>
                <a:lnTo>
                  <a:pt x="388772" y="55112"/>
                </a:lnTo>
                <a:lnTo>
                  <a:pt x="358483" y="61601"/>
                </a:lnTo>
                <a:lnTo>
                  <a:pt x="307423" y="72973"/>
                </a:lnTo>
                <a:lnTo>
                  <a:pt x="302338" y="74134"/>
                </a:lnTo>
                <a:lnTo>
                  <a:pt x="305650" y="83314"/>
                </a:lnTo>
                <a:lnTo>
                  <a:pt x="306580" y="83814"/>
                </a:lnTo>
                <a:lnTo>
                  <a:pt x="329365" y="89064"/>
                </a:lnTo>
                <a:lnTo>
                  <a:pt x="348236" y="93856"/>
                </a:lnTo>
                <a:lnTo>
                  <a:pt x="353244" y="110519"/>
                </a:lnTo>
                <a:lnTo>
                  <a:pt x="357462" y="124323"/>
                </a:lnTo>
                <a:lnTo>
                  <a:pt x="360375" y="134220"/>
                </a:lnTo>
                <a:lnTo>
                  <a:pt x="361872" y="139179"/>
                </a:lnTo>
                <a:lnTo>
                  <a:pt x="365950" y="152693"/>
                </a:lnTo>
                <a:lnTo>
                  <a:pt x="380584" y="201084"/>
                </a:lnTo>
                <a:lnTo>
                  <a:pt x="385977" y="224431"/>
                </a:lnTo>
                <a:lnTo>
                  <a:pt x="388640" y="236470"/>
                </a:lnTo>
                <a:lnTo>
                  <a:pt x="392269" y="252334"/>
                </a:lnTo>
                <a:lnTo>
                  <a:pt x="394927" y="264001"/>
                </a:lnTo>
                <a:lnTo>
                  <a:pt x="397876" y="279380"/>
                </a:lnTo>
                <a:lnTo>
                  <a:pt x="388608" y="291355"/>
                </a:lnTo>
                <a:lnTo>
                  <a:pt x="379377" y="303380"/>
                </a:lnTo>
                <a:lnTo>
                  <a:pt x="356451" y="311349"/>
                </a:lnTo>
                <a:lnTo>
                  <a:pt x="340257" y="316989"/>
                </a:lnTo>
                <a:lnTo>
                  <a:pt x="322792" y="323047"/>
                </a:lnTo>
                <a:lnTo>
                  <a:pt x="308857" y="327944"/>
                </a:lnTo>
                <a:lnTo>
                  <a:pt x="305137" y="329250"/>
                </a:lnTo>
                <a:lnTo>
                  <a:pt x="286570" y="335744"/>
                </a:lnTo>
                <a:lnTo>
                  <a:pt x="279067" y="338390"/>
                </a:lnTo>
                <a:lnTo>
                  <a:pt x="253828" y="347252"/>
                </a:lnTo>
                <a:lnTo>
                  <a:pt x="238268" y="352738"/>
                </a:lnTo>
                <a:lnTo>
                  <a:pt x="233011" y="354581"/>
                </a:lnTo>
                <a:lnTo>
                  <a:pt x="227826" y="356872"/>
                </a:lnTo>
                <a:lnTo>
                  <a:pt x="226188" y="357580"/>
                </a:lnTo>
                <a:lnTo>
                  <a:pt x="206039" y="366510"/>
                </a:lnTo>
                <a:lnTo>
                  <a:pt x="203752" y="367836"/>
                </a:lnTo>
                <a:lnTo>
                  <a:pt x="166619" y="384022"/>
                </a:lnTo>
                <a:lnTo>
                  <a:pt x="162772" y="387294"/>
                </a:lnTo>
                <a:lnTo>
                  <a:pt x="144296" y="403041"/>
                </a:lnTo>
                <a:lnTo>
                  <a:pt x="120771" y="423157"/>
                </a:lnTo>
                <a:lnTo>
                  <a:pt x="55159" y="479476"/>
                </a:lnTo>
                <a:lnTo>
                  <a:pt x="27574" y="502456"/>
                </a:lnTo>
                <a:lnTo>
                  <a:pt x="547" y="526659"/>
                </a:lnTo>
                <a:lnTo>
                  <a:pt x="7574" y="550487"/>
                </a:lnTo>
                <a:lnTo>
                  <a:pt x="13240" y="569635"/>
                </a:lnTo>
                <a:lnTo>
                  <a:pt x="26009" y="612609"/>
                </a:lnTo>
                <a:lnTo>
                  <a:pt x="33829" y="638799"/>
                </a:lnTo>
                <a:lnTo>
                  <a:pt x="38851" y="655581"/>
                </a:lnTo>
                <a:lnTo>
                  <a:pt x="42376" y="667326"/>
                </a:lnTo>
                <a:lnTo>
                  <a:pt x="47456" y="684228"/>
                </a:lnTo>
                <a:lnTo>
                  <a:pt x="49611" y="691390"/>
                </a:lnTo>
                <a:lnTo>
                  <a:pt x="51770" y="698551"/>
                </a:lnTo>
                <a:lnTo>
                  <a:pt x="56774" y="696940"/>
                </a:lnTo>
                <a:lnTo>
                  <a:pt x="76810" y="690553"/>
                </a:lnTo>
                <a:lnTo>
                  <a:pt x="81827" y="688970"/>
                </a:lnTo>
                <a:lnTo>
                  <a:pt x="94874" y="684883"/>
                </a:lnTo>
                <a:lnTo>
                  <a:pt x="111957" y="679596"/>
                </a:lnTo>
                <a:lnTo>
                  <a:pt x="138213" y="671614"/>
                </a:lnTo>
                <a:lnTo>
                  <a:pt x="142159" y="670429"/>
                </a:lnTo>
                <a:lnTo>
                  <a:pt x="172430" y="661470"/>
                </a:lnTo>
                <a:lnTo>
                  <a:pt x="202768" y="652717"/>
                </a:lnTo>
                <a:lnTo>
                  <a:pt x="233174" y="644173"/>
                </a:lnTo>
                <a:lnTo>
                  <a:pt x="243122" y="641426"/>
                </a:lnTo>
                <a:lnTo>
                  <a:pt x="252349" y="638901"/>
                </a:lnTo>
                <a:lnTo>
                  <a:pt x="263649" y="635836"/>
                </a:lnTo>
                <a:lnTo>
                  <a:pt x="286239" y="629801"/>
                </a:lnTo>
                <a:lnTo>
                  <a:pt x="294182" y="627707"/>
                </a:lnTo>
                <a:lnTo>
                  <a:pt x="309474" y="623721"/>
                </a:lnTo>
                <a:lnTo>
                  <a:pt x="355435" y="612076"/>
                </a:lnTo>
                <a:lnTo>
                  <a:pt x="390219" y="595364"/>
                </a:lnTo>
                <a:lnTo>
                  <a:pt x="418720" y="581726"/>
                </a:lnTo>
                <a:lnTo>
                  <a:pt x="418897" y="581633"/>
                </a:lnTo>
                <a:lnTo>
                  <a:pt x="482631" y="551222"/>
                </a:lnTo>
                <a:lnTo>
                  <a:pt x="495160" y="545175"/>
                </a:lnTo>
                <a:lnTo>
                  <a:pt x="499424" y="543124"/>
                </a:lnTo>
                <a:lnTo>
                  <a:pt x="524110" y="531966"/>
                </a:lnTo>
                <a:lnTo>
                  <a:pt x="535455" y="526091"/>
                </a:lnTo>
                <a:lnTo>
                  <a:pt x="555759" y="516356"/>
                </a:lnTo>
                <a:lnTo>
                  <a:pt x="565975" y="511528"/>
                </a:lnTo>
                <a:lnTo>
                  <a:pt x="578246" y="505797"/>
                </a:lnTo>
                <a:lnTo>
                  <a:pt x="592843" y="498726"/>
                </a:lnTo>
                <a:lnTo>
                  <a:pt x="598382" y="494797"/>
                </a:lnTo>
                <a:lnTo>
                  <a:pt x="641521" y="464560"/>
                </a:lnTo>
                <a:lnTo>
                  <a:pt x="655479" y="455043"/>
                </a:lnTo>
                <a:lnTo>
                  <a:pt x="659712" y="452040"/>
                </a:lnTo>
                <a:lnTo>
                  <a:pt x="665686" y="447885"/>
                </a:lnTo>
                <a:lnTo>
                  <a:pt x="666253" y="447485"/>
                </a:lnTo>
                <a:lnTo>
                  <a:pt x="672055" y="443445"/>
                </a:lnTo>
                <a:lnTo>
                  <a:pt x="678582" y="438864"/>
                </a:lnTo>
                <a:lnTo>
                  <a:pt x="699513" y="424564"/>
                </a:lnTo>
                <a:lnTo>
                  <a:pt x="705369" y="420340"/>
                </a:lnTo>
                <a:lnTo>
                  <a:pt x="708399" y="418215"/>
                </a:lnTo>
                <a:lnTo>
                  <a:pt x="711543" y="415999"/>
                </a:lnTo>
                <a:lnTo>
                  <a:pt x="722194" y="408594"/>
                </a:lnTo>
                <a:lnTo>
                  <a:pt x="721182" y="401777"/>
                </a:lnTo>
                <a:lnTo>
                  <a:pt x="719572" y="390942"/>
                </a:lnTo>
                <a:lnTo>
                  <a:pt x="719635" y="390152"/>
                </a:lnTo>
                <a:lnTo>
                  <a:pt x="721972" y="388002"/>
                </a:lnTo>
                <a:lnTo>
                  <a:pt x="722670" y="384176"/>
                </a:lnTo>
                <a:lnTo>
                  <a:pt x="728762" y="378200"/>
                </a:lnTo>
                <a:lnTo>
                  <a:pt x="731656" y="378554"/>
                </a:lnTo>
                <a:lnTo>
                  <a:pt x="737104" y="379212"/>
                </a:lnTo>
                <a:lnTo>
                  <a:pt x="738107" y="377905"/>
                </a:lnTo>
                <a:lnTo>
                  <a:pt x="737531" y="372650"/>
                </a:lnTo>
                <a:lnTo>
                  <a:pt x="736179" y="360598"/>
                </a:lnTo>
                <a:lnTo>
                  <a:pt x="736855" y="358891"/>
                </a:lnTo>
                <a:lnTo>
                  <a:pt x="744362" y="356990"/>
                </a:lnTo>
                <a:lnTo>
                  <a:pt x="758466" y="351177"/>
                </a:lnTo>
                <a:lnTo>
                  <a:pt x="762045" y="349371"/>
                </a:lnTo>
                <a:lnTo>
                  <a:pt x="766399" y="346771"/>
                </a:lnTo>
                <a:lnTo>
                  <a:pt x="775948" y="343372"/>
                </a:lnTo>
                <a:lnTo>
                  <a:pt x="780811" y="341062"/>
                </a:lnTo>
                <a:lnTo>
                  <a:pt x="785710" y="335553"/>
                </a:lnTo>
                <a:lnTo>
                  <a:pt x="786177" y="335041"/>
                </a:lnTo>
                <a:lnTo>
                  <a:pt x="796075" y="329033"/>
                </a:lnTo>
                <a:lnTo>
                  <a:pt x="799714" y="326818"/>
                </a:lnTo>
                <a:lnTo>
                  <a:pt x="809430" y="329219"/>
                </a:lnTo>
                <a:lnTo>
                  <a:pt x="810739" y="328366"/>
                </a:lnTo>
                <a:lnTo>
                  <a:pt x="815088" y="324168"/>
                </a:lnTo>
                <a:lnTo>
                  <a:pt x="815476" y="323891"/>
                </a:lnTo>
                <a:lnTo>
                  <a:pt x="822687" y="314217"/>
                </a:lnTo>
                <a:lnTo>
                  <a:pt x="801188" y="263184"/>
                </a:lnTo>
                <a:lnTo>
                  <a:pt x="790990" y="236116"/>
                </a:lnTo>
                <a:lnTo>
                  <a:pt x="768373" y="17934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B15EA233-1CB9-949B-0074-9E6B53ABB09C}"/>
              </a:ext>
            </a:extLst>
          </p:cNvPr>
          <p:cNvSpPr>
            <a:spLocks/>
          </p:cNvSpPr>
          <p:nvPr/>
        </p:nvSpPr>
        <p:spPr>
          <a:xfrm flipV="1">
            <a:off x="2842746" y="4772656"/>
            <a:ext cx="1117809" cy="735681"/>
          </a:xfrm>
          <a:custGeom>
            <a:avLst/>
            <a:gdLst>
              <a:gd name="connsiteX0" fmla="*/ 168891 w 761225"/>
              <a:gd name="connsiteY0" fmla="*/ 307224 h 500997"/>
              <a:gd name="connsiteX1" fmla="*/ 227122 w 761225"/>
              <a:gd name="connsiteY1" fmla="*/ 363842 h 500997"/>
              <a:gd name="connsiteX2" fmla="*/ 300618 w 761225"/>
              <a:gd name="connsiteY2" fmla="*/ 433765 h 500997"/>
              <a:gd name="connsiteX3" fmla="*/ 340963 w 761225"/>
              <a:gd name="connsiteY3" fmla="*/ 472155 h 500997"/>
              <a:gd name="connsiteX4" fmla="*/ 372182 w 761225"/>
              <a:gd name="connsiteY4" fmla="*/ 501746 h 500997"/>
              <a:gd name="connsiteX5" fmla="*/ 410753 w 761225"/>
              <a:gd name="connsiteY5" fmla="*/ 490443 h 500997"/>
              <a:gd name="connsiteX6" fmla="*/ 422566 w 761225"/>
              <a:gd name="connsiteY6" fmla="*/ 487048 h 500997"/>
              <a:gd name="connsiteX7" fmla="*/ 446694 w 761225"/>
              <a:gd name="connsiteY7" fmla="*/ 480196 h 500997"/>
              <a:gd name="connsiteX8" fmla="*/ 460888 w 761225"/>
              <a:gd name="connsiteY8" fmla="*/ 476221 h 500997"/>
              <a:gd name="connsiteX9" fmla="*/ 496715 w 761225"/>
              <a:gd name="connsiteY9" fmla="*/ 466370 h 500997"/>
              <a:gd name="connsiteX10" fmla="*/ 510814 w 761225"/>
              <a:gd name="connsiteY10" fmla="*/ 462567 h 500997"/>
              <a:gd name="connsiteX11" fmla="*/ 538571 w 761225"/>
              <a:gd name="connsiteY11" fmla="*/ 455198 h 500997"/>
              <a:gd name="connsiteX12" fmla="*/ 542567 w 761225"/>
              <a:gd name="connsiteY12" fmla="*/ 454149 h 500997"/>
              <a:gd name="connsiteX13" fmla="*/ 544509 w 761225"/>
              <a:gd name="connsiteY13" fmla="*/ 453641 h 500997"/>
              <a:gd name="connsiteX14" fmla="*/ 556739 w 761225"/>
              <a:gd name="connsiteY14" fmla="*/ 450456 h 500997"/>
              <a:gd name="connsiteX15" fmla="*/ 565348 w 761225"/>
              <a:gd name="connsiteY15" fmla="*/ 448232 h 500997"/>
              <a:gd name="connsiteX16" fmla="*/ 586551 w 761225"/>
              <a:gd name="connsiteY16" fmla="*/ 442823 h 500997"/>
              <a:gd name="connsiteX17" fmla="*/ 631559 w 761225"/>
              <a:gd name="connsiteY17" fmla="*/ 431633 h 500997"/>
              <a:gd name="connsiteX18" fmla="*/ 653837 w 761225"/>
              <a:gd name="connsiteY18" fmla="*/ 426246 h 500997"/>
              <a:gd name="connsiteX19" fmla="*/ 662120 w 761225"/>
              <a:gd name="connsiteY19" fmla="*/ 424268 h 500997"/>
              <a:gd name="connsiteX20" fmla="*/ 681054 w 761225"/>
              <a:gd name="connsiteY20" fmla="*/ 419793 h 500997"/>
              <a:gd name="connsiteX21" fmla="*/ 697638 w 761225"/>
              <a:gd name="connsiteY21" fmla="*/ 415936 h 500997"/>
              <a:gd name="connsiteX22" fmla="*/ 695302 w 761225"/>
              <a:gd name="connsiteY22" fmla="*/ 404351 h 500997"/>
              <a:gd name="connsiteX23" fmla="*/ 722629 w 761225"/>
              <a:gd name="connsiteY23" fmla="*/ 398112 h 500997"/>
              <a:gd name="connsiteX24" fmla="*/ 736700 w 761225"/>
              <a:gd name="connsiteY24" fmla="*/ 394958 h 500997"/>
              <a:gd name="connsiteX25" fmla="*/ 740465 w 761225"/>
              <a:gd name="connsiteY25" fmla="*/ 394119 h 500997"/>
              <a:gd name="connsiteX26" fmla="*/ 742788 w 761225"/>
              <a:gd name="connsiteY26" fmla="*/ 393606 h 500997"/>
              <a:gd name="connsiteX27" fmla="*/ 748875 w 761225"/>
              <a:gd name="connsiteY27" fmla="*/ 392258 h 500997"/>
              <a:gd name="connsiteX28" fmla="*/ 761831 w 761225"/>
              <a:gd name="connsiteY28" fmla="*/ 389417 h 500997"/>
              <a:gd name="connsiteX29" fmla="*/ 500925 w 761225"/>
              <a:gd name="connsiteY29" fmla="*/ 222185 h 500997"/>
              <a:gd name="connsiteX30" fmla="*/ 494901 w 761225"/>
              <a:gd name="connsiteY30" fmla="*/ 200771 h 500997"/>
              <a:gd name="connsiteX31" fmla="*/ 485098 w 761225"/>
              <a:gd name="connsiteY31" fmla="*/ 199296 h 500997"/>
              <a:gd name="connsiteX32" fmla="*/ 473100 w 761225"/>
              <a:gd name="connsiteY32" fmla="*/ 197481 h 500997"/>
              <a:gd name="connsiteX33" fmla="*/ 356514 w 761225"/>
              <a:gd name="connsiteY33" fmla="*/ 110854 h 500997"/>
              <a:gd name="connsiteX34" fmla="*/ 207893 w 761225"/>
              <a:gd name="connsiteY34" fmla="*/ 749 h 500997"/>
              <a:gd name="connsiteX35" fmla="*/ 193708 w 761225"/>
              <a:gd name="connsiteY35" fmla="*/ 14539 h 500997"/>
              <a:gd name="connsiteX36" fmla="*/ 165983 w 761225"/>
              <a:gd name="connsiteY36" fmla="*/ 41612 h 500997"/>
              <a:gd name="connsiteX37" fmla="*/ 154688 w 761225"/>
              <a:gd name="connsiteY37" fmla="*/ 52711 h 500997"/>
              <a:gd name="connsiteX38" fmla="*/ 138307 w 761225"/>
              <a:gd name="connsiteY38" fmla="*/ 68816 h 500997"/>
              <a:gd name="connsiteX39" fmla="*/ 120575 w 761225"/>
              <a:gd name="connsiteY39" fmla="*/ 86246 h 500997"/>
              <a:gd name="connsiteX40" fmla="*/ 111357 w 761225"/>
              <a:gd name="connsiteY40" fmla="*/ 95394 h 500997"/>
              <a:gd name="connsiteX41" fmla="*/ 107856 w 761225"/>
              <a:gd name="connsiteY41" fmla="*/ 98825 h 500997"/>
              <a:gd name="connsiteX42" fmla="*/ 84449 w 761225"/>
              <a:gd name="connsiteY42" fmla="*/ 122099 h 500997"/>
              <a:gd name="connsiteX43" fmla="*/ 56487 w 761225"/>
              <a:gd name="connsiteY43" fmla="*/ 149966 h 500997"/>
              <a:gd name="connsiteX44" fmla="*/ 28585 w 761225"/>
              <a:gd name="connsiteY44" fmla="*/ 177946 h 500997"/>
              <a:gd name="connsiteX45" fmla="*/ 605 w 761225"/>
              <a:gd name="connsiteY45" fmla="*/ 206121 h 500997"/>
              <a:gd name="connsiteX46" fmla="*/ 81663 w 761225"/>
              <a:gd name="connsiteY46" fmla="*/ 225162 h 500997"/>
              <a:gd name="connsiteX47" fmla="*/ 100942 w 761225"/>
              <a:gd name="connsiteY47" fmla="*/ 242015 h 500997"/>
              <a:gd name="connsiteX48" fmla="*/ 154139 w 761225"/>
              <a:gd name="connsiteY48" fmla="*/ 294314 h 500997"/>
              <a:gd name="connsiteX49" fmla="*/ 168891 w 761225"/>
              <a:gd name="connsiteY49" fmla="*/ 307224 h 50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761225" h="500997">
                <a:moveTo>
                  <a:pt x="168891" y="307224"/>
                </a:moveTo>
                <a:lnTo>
                  <a:pt x="227122" y="363842"/>
                </a:lnTo>
                <a:lnTo>
                  <a:pt x="300618" y="433765"/>
                </a:lnTo>
                <a:lnTo>
                  <a:pt x="340963" y="472155"/>
                </a:lnTo>
                <a:lnTo>
                  <a:pt x="372182" y="501746"/>
                </a:lnTo>
                <a:lnTo>
                  <a:pt x="410753" y="490443"/>
                </a:lnTo>
                <a:lnTo>
                  <a:pt x="422566" y="487048"/>
                </a:lnTo>
                <a:lnTo>
                  <a:pt x="446694" y="480196"/>
                </a:lnTo>
                <a:lnTo>
                  <a:pt x="460888" y="476221"/>
                </a:lnTo>
                <a:lnTo>
                  <a:pt x="496715" y="466370"/>
                </a:lnTo>
                <a:lnTo>
                  <a:pt x="510814" y="462567"/>
                </a:lnTo>
                <a:lnTo>
                  <a:pt x="538571" y="455198"/>
                </a:lnTo>
                <a:lnTo>
                  <a:pt x="542567" y="454149"/>
                </a:lnTo>
                <a:lnTo>
                  <a:pt x="544509" y="453641"/>
                </a:lnTo>
                <a:lnTo>
                  <a:pt x="556739" y="450456"/>
                </a:lnTo>
                <a:lnTo>
                  <a:pt x="565348" y="448232"/>
                </a:lnTo>
                <a:lnTo>
                  <a:pt x="586551" y="442823"/>
                </a:lnTo>
                <a:lnTo>
                  <a:pt x="631559" y="431633"/>
                </a:lnTo>
                <a:lnTo>
                  <a:pt x="653837" y="426246"/>
                </a:lnTo>
                <a:lnTo>
                  <a:pt x="662120" y="424268"/>
                </a:lnTo>
                <a:lnTo>
                  <a:pt x="681054" y="419793"/>
                </a:lnTo>
                <a:lnTo>
                  <a:pt x="697638" y="415936"/>
                </a:lnTo>
                <a:lnTo>
                  <a:pt x="695302" y="404351"/>
                </a:lnTo>
                <a:lnTo>
                  <a:pt x="722629" y="398112"/>
                </a:lnTo>
                <a:lnTo>
                  <a:pt x="736700" y="394958"/>
                </a:lnTo>
                <a:lnTo>
                  <a:pt x="740465" y="394119"/>
                </a:lnTo>
                <a:lnTo>
                  <a:pt x="742788" y="393606"/>
                </a:lnTo>
                <a:lnTo>
                  <a:pt x="748875" y="392258"/>
                </a:lnTo>
                <a:lnTo>
                  <a:pt x="761831" y="389417"/>
                </a:lnTo>
                <a:lnTo>
                  <a:pt x="500925" y="222185"/>
                </a:lnTo>
                <a:lnTo>
                  <a:pt x="494901" y="200771"/>
                </a:lnTo>
                <a:lnTo>
                  <a:pt x="485098" y="199296"/>
                </a:lnTo>
                <a:lnTo>
                  <a:pt x="473100" y="197481"/>
                </a:lnTo>
                <a:lnTo>
                  <a:pt x="356514" y="110854"/>
                </a:lnTo>
                <a:lnTo>
                  <a:pt x="207893" y="749"/>
                </a:lnTo>
                <a:lnTo>
                  <a:pt x="193708" y="14539"/>
                </a:lnTo>
                <a:lnTo>
                  <a:pt x="165983" y="41612"/>
                </a:lnTo>
                <a:lnTo>
                  <a:pt x="154688" y="52711"/>
                </a:lnTo>
                <a:lnTo>
                  <a:pt x="138307" y="68816"/>
                </a:lnTo>
                <a:lnTo>
                  <a:pt x="120575" y="86246"/>
                </a:lnTo>
                <a:lnTo>
                  <a:pt x="111357" y="95394"/>
                </a:lnTo>
                <a:lnTo>
                  <a:pt x="107856" y="98825"/>
                </a:lnTo>
                <a:lnTo>
                  <a:pt x="84449" y="122099"/>
                </a:lnTo>
                <a:lnTo>
                  <a:pt x="56487" y="149966"/>
                </a:lnTo>
                <a:lnTo>
                  <a:pt x="28585" y="177946"/>
                </a:lnTo>
                <a:lnTo>
                  <a:pt x="605" y="206121"/>
                </a:lnTo>
                <a:lnTo>
                  <a:pt x="81663" y="225162"/>
                </a:lnTo>
                <a:lnTo>
                  <a:pt x="100942" y="242015"/>
                </a:lnTo>
                <a:lnTo>
                  <a:pt x="154139" y="294314"/>
                </a:lnTo>
                <a:lnTo>
                  <a:pt x="168891" y="30722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55E734B7-01C6-4214-BBE6-0C24EF0E3B93}"/>
              </a:ext>
            </a:extLst>
          </p:cNvPr>
          <p:cNvSpPr>
            <a:spLocks/>
          </p:cNvSpPr>
          <p:nvPr/>
        </p:nvSpPr>
        <p:spPr>
          <a:xfrm flipV="1">
            <a:off x="6350000" y="3869274"/>
            <a:ext cx="244371" cy="330342"/>
          </a:xfrm>
          <a:custGeom>
            <a:avLst/>
            <a:gdLst>
              <a:gd name="connsiteX0" fmla="*/ 91582 w 166416"/>
              <a:gd name="connsiteY0" fmla="*/ 23638 h 224962"/>
              <a:gd name="connsiteX1" fmla="*/ 71287 w 166416"/>
              <a:gd name="connsiteY1" fmla="*/ 34810 h 224962"/>
              <a:gd name="connsiteX2" fmla="*/ 55070 w 166416"/>
              <a:gd name="connsiteY2" fmla="*/ 45592 h 224962"/>
              <a:gd name="connsiteX3" fmla="*/ 46419 w 166416"/>
              <a:gd name="connsiteY3" fmla="*/ 50112 h 224962"/>
              <a:gd name="connsiteX4" fmla="*/ 44754 w 166416"/>
              <a:gd name="connsiteY4" fmla="*/ 55770 h 224962"/>
              <a:gd name="connsiteX5" fmla="*/ 43675 w 166416"/>
              <a:gd name="connsiteY5" fmla="*/ 59818 h 224962"/>
              <a:gd name="connsiteX6" fmla="*/ 43643 w 166416"/>
              <a:gd name="connsiteY6" fmla="*/ 69293 h 224962"/>
              <a:gd name="connsiteX7" fmla="*/ 42940 w 166416"/>
              <a:gd name="connsiteY7" fmla="*/ 70246 h 224962"/>
              <a:gd name="connsiteX8" fmla="*/ 40454 w 166416"/>
              <a:gd name="connsiteY8" fmla="*/ 71399 h 224962"/>
              <a:gd name="connsiteX9" fmla="*/ 38499 w 166416"/>
              <a:gd name="connsiteY9" fmla="*/ 72302 h 224962"/>
              <a:gd name="connsiteX10" fmla="*/ 37465 w 166416"/>
              <a:gd name="connsiteY10" fmla="*/ 72129 h 224962"/>
              <a:gd name="connsiteX11" fmla="*/ 32470 w 166416"/>
              <a:gd name="connsiteY11" fmla="*/ 73540 h 224962"/>
              <a:gd name="connsiteX12" fmla="*/ 26632 w 166416"/>
              <a:gd name="connsiteY12" fmla="*/ 76717 h 224962"/>
              <a:gd name="connsiteX13" fmla="*/ 20005 w 166416"/>
              <a:gd name="connsiteY13" fmla="*/ 82788 h 224962"/>
              <a:gd name="connsiteX14" fmla="*/ 11200 w 166416"/>
              <a:gd name="connsiteY14" fmla="*/ 91229 h 224962"/>
              <a:gd name="connsiteX15" fmla="*/ 5847 w 166416"/>
              <a:gd name="connsiteY15" fmla="*/ 96561 h 224962"/>
              <a:gd name="connsiteX16" fmla="*/ 4033 w 166416"/>
              <a:gd name="connsiteY16" fmla="*/ 98385 h 224962"/>
              <a:gd name="connsiteX17" fmla="*/ 363 w 166416"/>
              <a:gd name="connsiteY17" fmla="*/ 102732 h 224962"/>
              <a:gd name="connsiteX18" fmla="*/ 6450 w 166416"/>
              <a:gd name="connsiteY18" fmla="*/ 141562 h 224962"/>
              <a:gd name="connsiteX19" fmla="*/ 9980 w 166416"/>
              <a:gd name="connsiteY19" fmla="*/ 163810 h 224962"/>
              <a:gd name="connsiteX20" fmla="*/ 10279 w 166416"/>
              <a:gd name="connsiteY20" fmla="*/ 165679 h 224962"/>
              <a:gd name="connsiteX21" fmla="*/ 10578 w 166416"/>
              <a:gd name="connsiteY21" fmla="*/ 167549 h 224962"/>
              <a:gd name="connsiteX22" fmla="*/ 12094 w 166416"/>
              <a:gd name="connsiteY22" fmla="*/ 177024 h 224962"/>
              <a:gd name="connsiteX23" fmla="*/ 12320 w 166416"/>
              <a:gd name="connsiteY23" fmla="*/ 178488 h 224962"/>
              <a:gd name="connsiteX24" fmla="*/ 14167 w 166416"/>
              <a:gd name="connsiteY24" fmla="*/ 190063 h 224962"/>
              <a:gd name="connsiteX25" fmla="*/ 15432 w 166416"/>
              <a:gd name="connsiteY25" fmla="*/ 195909 h 224962"/>
              <a:gd name="connsiteX26" fmla="*/ 15763 w 166416"/>
              <a:gd name="connsiteY26" fmla="*/ 197384 h 224962"/>
              <a:gd name="connsiteX27" fmla="*/ 16716 w 166416"/>
              <a:gd name="connsiteY27" fmla="*/ 201757 h 224962"/>
              <a:gd name="connsiteX28" fmla="*/ 19320 w 166416"/>
              <a:gd name="connsiteY28" fmla="*/ 210697 h 224962"/>
              <a:gd name="connsiteX29" fmla="*/ 21266 w 166416"/>
              <a:gd name="connsiteY29" fmla="*/ 217409 h 224962"/>
              <a:gd name="connsiteX30" fmla="*/ 21778 w 166416"/>
              <a:gd name="connsiteY30" fmla="*/ 219152 h 224962"/>
              <a:gd name="connsiteX31" fmla="*/ 22867 w 166416"/>
              <a:gd name="connsiteY31" fmla="*/ 218634 h 224962"/>
              <a:gd name="connsiteX32" fmla="*/ 26142 w 166416"/>
              <a:gd name="connsiteY32" fmla="*/ 218504 h 224962"/>
              <a:gd name="connsiteX33" fmla="*/ 27417 w 166416"/>
              <a:gd name="connsiteY33" fmla="*/ 219649 h 224962"/>
              <a:gd name="connsiteX34" fmla="*/ 29885 w 166416"/>
              <a:gd name="connsiteY34" fmla="*/ 221759 h 224962"/>
              <a:gd name="connsiteX35" fmla="*/ 34044 w 166416"/>
              <a:gd name="connsiteY35" fmla="*/ 219180 h 224962"/>
              <a:gd name="connsiteX36" fmla="*/ 34720 w 166416"/>
              <a:gd name="connsiteY36" fmla="*/ 218749 h 224962"/>
              <a:gd name="connsiteX37" fmla="*/ 36762 w 166416"/>
              <a:gd name="connsiteY37" fmla="*/ 218977 h 224962"/>
              <a:gd name="connsiteX38" fmla="*/ 37360 w 166416"/>
              <a:gd name="connsiteY38" fmla="*/ 218987 h 224962"/>
              <a:gd name="connsiteX39" fmla="*/ 39819 w 166416"/>
              <a:gd name="connsiteY39" fmla="*/ 221351 h 224962"/>
              <a:gd name="connsiteX40" fmla="*/ 40359 w 166416"/>
              <a:gd name="connsiteY40" fmla="*/ 218838 h 224962"/>
              <a:gd name="connsiteX41" fmla="*/ 42178 w 166416"/>
              <a:gd name="connsiteY41" fmla="*/ 219768 h 224962"/>
              <a:gd name="connsiteX42" fmla="*/ 43017 w 166416"/>
              <a:gd name="connsiteY42" fmla="*/ 217660 h 224962"/>
              <a:gd name="connsiteX43" fmla="*/ 44432 w 166416"/>
              <a:gd name="connsiteY43" fmla="*/ 216906 h 224962"/>
              <a:gd name="connsiteX44" fmla="*/ 46469 w 166416"/>
              <a:gd name="connsiteY44" fmla="*/ 218309 h 224962"/>
              <a:gd name="connsiteX45" fmla="*/ 53500 w 166416"/>
              <a:gd name="connsiteY45" fmla="*/ 219029 h 224962"/>
              <a:gd name="connsiteX46" fmla="*/ 65267 w 166416"/>
              <a:gd name="connsiteY46" fmla="*/ 213775 h 224962"/>
              <a:gd name="connsiteX47" fmla="*/ 66664 w 166416"/>
              <a:gd name="connsiteY47" fmla="*/ 213948 h 224962"/>
              <a:gd name="connsiteX48" fmla="*/ 68406 w 166416"/>
              <a:gd name="connsiteY48" fmla="*/ 215629 h 224962"/>
              <a:gd name="connsiteX49" fmla="*/ 72194 w 166416"/>
              <a:gd name="connsiteY49" fmla="*/ 220796 h 224962"/>
              <a:gd name="connsiteX50" fmla="*/ 72543 w 166416"/>
              <a:gd name="connsiteY50" fmla="*/ 220834 h 224962"/>
              <a:gd name="connsiteX51" fmla="*/ 77365 w 166416"/>
              <a:gd name="connsiteY51" fmla="*/ 223648 h 224962"/>
              <a:gd name="connsiteX52" fmla="*/ 78649 w 166416"/>
              <a:gd name="connsiteY52" fmla="*/ 223189 h 224962"/>
              <a:gd name="connsiteX53" fmla="*/ 83063 w 166416"/>
              <a:gd name="connsiteY53" fmla="*/ 218956 h 224962"/>
              <a:gd name="connsiteX54" fmla="*/ 88511 w 166416"/>
              <a:gd name="connsiteY54" fmla="*/ 220653 h 224962"/>
              <a:gd name="connsiteX55" fmla="*/ 88348 w 166416"/>
              <a:gd name="connsiteY55" fmla="*/ 222706 h 224962"/>
              <a:gd name="connsiteX56" fmla="*/ 88275 w 166416"/>
              <a:gd name="connsiteY56" fmla="*/ 224046 h 224962"/>
              <a:gd name="connsiteX57" fmla="*/ 89840 w 166416"/>
              <a:gd name="connsiteY57" fmla="*/ 225467 h 224962"/>
              <a:gd name="connsiteX58" fmla="*/ 95651 w 166416"/>
              <a:gd name="connsiteY58" fmla="*/ 222547 h 224962"/>
              <a:gd name="connsiteX59" fmla="*/ 98876 w 166416"/>
              <a:gd name="connsiteY59" fmla="*/ 222611 h 224962"/>
              <a:gd name="connsiteX60" fmla="*/ 116985 w 166416"/>
              <a:gd name="connsiteY60" fmla="*/ 223020 h 224962"/>
              <a:gd name="connsiteX61" fmla="*/ 121644 w 166416"/>
              <a:gd name="connsiteY61" fmla="*/ 216001 h 224962"/>
              <a:gd name="connsiteX62" fmla="*/ 129804 w 166416"/>
              <a:gd name="connsiteY62" fmla="*/ 203557 h 224962"/>
              <a:gd name="connsiteX63" fmla="*/ 139494 w 166416"/>
              <a:gd name="connsiteY63" fmla="*/ 204796 h 224962"/>
              <a:gd name="connsiteX64" fmla="*/ 140723 w 166416"/>
              <a:gd name="connsiteY64" fmla="*/ 206793 h 224962"/>
              <a:gd name="connsiteX65" fmla="*/ 142429 w 166416"/>
              <a:gd name="connsiteY65" fmla="*/ 205078 h 224962"/>
              <a:gd name="connsiteX66" fmla="*/ 162923 w 166416"/>
              <a:gd name="connsiteY66" fmla="*/ 210843 h 224962"/>
              <a:gd name="connsiteX67" fmla="*/ 161172 w 166416"/>
              <a:gd name="connsiteY67" fmla="*/ 195077 h 224962"/>
              <a:gd name="connsiteX68" fmla="*/ 160900 w 166416"/>
              <a:gd name="connsiteY68" fmla="*/ 192718 h 224962"/>
              <a:gd name="connsiteX69" fmla="*/ 156128 w 166416"/>
              <a:gd name="connsiteY69" fmla="*/ 188700 h 224962"/>
              <a:gd name="connsiteX70" fmla="*/ 149564 w 166416"/>
              <a:gd name="connsiteY70" fmla="*/ 183144 h 224962"/>
              <a:gd name="connsiteX71" fmla="*/ 151891 w 166416"/>
              <a:gd name="connsiteY71" fmla="*/ 161525 h 224962"/>
              <a:gd name="connsiteX72" fmla="*/ 153515 w 166416"/>
              <a:gd name="connsiteY72" fmla="*/ 158677 h 224962"/>
              <a:gd name="connsiteX73" fmla="*/ 159095 w 166416"/>
              <a:gd name="connsiteY73" fmla="*/ 142981 h 224962"/>
              <a:gd name="connsiteX74" fmla="*/ 166779 w 166416"/>
              <a:gd name="connsiteY74" fmla="*/ 111272 h 224962"/>
              <a:gd name="connsiteX75" fmla="*/ 162996 w 166416"/>
              <a:gd name="connsiteY75" fmla="*/ 89087 h 224962"/>
              <a:gd name="connsiteX76" fmla="*/ 150204 w 166416"/>
              <a:gd name="connsiteY76" fmla="*/ 86237 h 224962"/>
              <a:gd name="connsiteX77" fmla="*/ 140455 w 166416"/>
              <a:gd name="connsiteY77" fmla="*/ 81486 h 224962"/>
              <a:gd name="connsiteX78" fmla="*/ 135969 w 166416"/>
              <a:gd name="connsiteY78" fmla="*/ 69416 h 224962"/>
              <a:gd name="connsiteX79" fmla="*/ 128811 w 166416"/>
              <a:gd name="connsiteY79" fmla="*/ 50116 h 224962"/>
              <a:gd name="connsiteX80" fmla="*/ 126311 w 166416"/>
              <a:gd name="connsiteY80" fmla="*/ 36621 h 224962"/>
              <a:gd name="connsiteX81" fmla="*/ 133783 w 166416"/>
              <a:gd name="connsiteY81" fmla="*/ 504 h 224962"/>
              <a:gd name="connsiteX82" fmla="*/ 104048 w 166416"/>
              <a:gd name="connsiteY82" fmla="*/ 16813 h 224962"/>
              <a:gd name="connsiteX83" fmla="*/ 91582 w 166416"/>
              <a:gd name="connsiteY83" fmla="*/ 23638 h 22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66416" h="224962">
                <a:moveTo>
                  <a:pt x="91582" y="23638"/>
                </a:moveTo>
                <a:lnTo>
                  <a:pt x="71287" y="34810"/>
                </a:lnTo>
                <a:lnTo>
                  <a:pt x="55070" y="45592"/>
                </a:lnTo>
                <a:lnTo>
                  <a:pt x="46419" y="50112"/>
                </a:lnTo>
                <a:lnTo>
                  <a:pt x="44754" y="55770"/>
                </a:lnTo>
                <a:lnTo>
                  <a:pt x="43675" y="59818"/>
                </a:lnTo>
                <a:lnTo>
                  <a:pt x="43643" y="69293"/>
                </a:lnTo>
                <a:lnTo>
                  <a:pt x="42940" y="70246"/>
                </a:lnTo>
                <a:lnTo>
                  <a:pt x="40454" y="71399"/>
                </a:lnTo>
                <a:lnTo>
                  <a:pt x="38499" y="72302"/>
                </a:lnTo>
                <a:lnTo>
                  <a:pt x="37465" y="72129"/>
                </a:lnTo>
                <a:lnTo>
                  <a:pt x="32470" y="73540"/>
                </a:lnTo>
                <a:lnTo>
                  <a:pt x="26632" y="76717"/>
                </a:lnTo>
                <a:lnTo>
                  <a:pt x="20005" y="82788"/>
                </a:lnTo>
                <a:lnTo>
                  <a:pt x="11200" y="91229"/>
                </a:lnTo>
                <a:lnTo>
                  <a:pt x="5847" y="96561"/>
                </a:lnTo>
                <a:lnTo>
                  <a:pt x="4033" y="98385"/>
                </a:lnTo>
                <a:lnTo>
                  <a:pt x="363" y="102732"/>
                </a:lnTo>
                <a:lnTo>
                  <a:pt x="6450" y="141562"/>
                </a:lnTo>
                <a:lnTo>
                  <a:pt x="9980" y="163810"/>
                </a:lnTo>
                <a:lnTo>
                  <a:pt x="10279" y="165679"/>
                </a:lnTo>
                <a:lnTo>
                  <a:pt x="10578" y="167549"/>
                </a:lnTo>
                <a:lnTo>
                  <a:pt x="12094" y="177024"/>
                </a:lnTo>
                <a:lnTo>
                  <a:pt x="12320" y="178488"/>
                </a:lnTo>
                <a:lnTo>
                  <a:pt x="14167" y="190063"/>
                </a:lnTo>
                <a:lnTo>
                  <a:pt x="15432" y="195909"/>
                </a:lnTo>
                <a:lnTo>
                  <a:pt x="15763" y="197384"/>
                </a:lnTo>
                <a:lnTo>
                  <a:pt x="16716" y="201757"/>
                </a:lnTo>
                <a:lnTo>
                  <a:pt x="19320" y="210697"/>
                </a:lnTo>
                <a:lnTo>
                  <a:pt x="21266" y="217409"/>
                </a:lnTo>
                <a:lnTo>
                  <a:pt x="21778" y="219152"/>
                </a:lnTo>
                <a:lnTo>
                  <a:pt x="22867" y="218634"/>
                </a:lnTo>
                <a:lnTo>
                  <a:pt x="26142" y="218504"/>
                </a:lnTo>
                <a:lnTo>
                  <a:pt x="27417" y="219649"/>
                </a:lnTo>
                <a:lnTo>
                  <a:pt x="29885" y="221759"/>
                </a:lnTo>
                <a:lnTo>
                  <a:pt x="34044" y="219180"/>
                </a:lnTo>
                <a:lnTo>
                  <a:pt x="34720" y="218749"/>
                </a:lnTo>
                <a:lnTo>
                  <a:pt x="36762" y="218977"/>
                </a:lnTo>
                <a:lnTo>
                  <a:pt x="37360" y="218987"/>
                </a:lnTo>
                <a:lnTo>
                  <a:pt x="39819" y="221351"/>
                </a:lnTo>
                <a:lnTo>
                  <a:pt x="40359" y="218838"/>
                </a:lnTo>
                <a:lnTo>
                  <a:pt x="42178" y="219768"/>
                </a:lnTo>
                <a:lnTo>
                  <a:pt x="43017" y="217660"/>
                </a:lnTo>
                <a:lnTo>
                  <a:pt x="44432" y="216906"/>
                </a:lnTo>
                <a:lnTo>
                  <a:pt x="46469" y="218309"/>
                </a:lnTo>
                <a:lnTo>
                  <a:pt x="53500" y="219029"/>
                </a:lnTo>
                <a:lnTo>
                  <a:pt x="65267" y="213775"/>
                </a:lnTo>
                <a:lnTo>
                  <a:pt x="66664" y="213948"/>
                </a:lnTo>
                <a:lnTo>
                  <a:pt x="68406" y="215629"/>
                </a:lnTo>
                <a:lnTo>
                  <a:pt x="72194" y="220796"/>
                </a:lnTo>
                <a:lnTo>
                  <a:pt x="72543" y="220834"/>
                </a:lnTo>
                <a:lnTo>
                  <a:pt x="77365" y="223648"/>
                </a:lnTo>
                <a:lnTo>
                  <a:pt x="78649" y="223189"/>
                </a:lnTo>
                <a:lnTo>
                  <a:pt x="83063" y="218956"/>
                </a:lnTo>
                <a:lnTo>
                  <a:pt x="88511" y="220653"/>
                </a:lnTo>
                <a:lnTo>
                  <a:pt x="88348" y="222706"/>
                </a:lnTo>
                <a:lnTo>
                  <a:pt x="88275" y="224046"/>
                </a:lnTo>
                <a:lnTo>
                  <a:pt x="89840" y="225467"/>
                </a:lnTo>
                <a:lnTo>
                  <a:pt x="95651" y="222547"/>
                </a:lnTo>
                <a:lnTo>
                  <a:pt x="98876" y="222611"/>
                </a:lnTo>
                <a:lnTo>
                  <a:pt x="116985" y="223020"/>
                </a:lnTo>
                <a:lnTo>
                  <a:pt x="121644" y="216001"/>
                </a:lnTo>
                <a:lnTo>
                  <a:pt x="129804" y="203557"/>
                </a:lnTo>
                <a:lnTo>
                  <a:pt x="139494" y="204796"/>
                </a:lnTo>
                <a:lnTo>
                  <a:pt x="140723" y="206793"/>
                </a:lnTo>
                <a:lnTo>
                  <a:pt x="142429" y="205078"/>
                </a:lnTo>
                <a:lnTo>
                  <a:pt x="162923" y="210843"/>
                </a:lnTo>
                <a:lnTo>
                  <a:pt x="161172" y="195077"/>
                </a:lnTo>
                <a:lnTo>
                  <a:pt x="160900" y="192718"/>
                </a:lnTo>
                <a:lnTo>
                  <a:pt x="156128" y="188700"/>
                </a:lnTo>
                <a:lnTo>
                  <a:pt x="149564" y="183144"/>
                </a:lnTo>
                <a:lnTo>
                  <a:pt x="151891" y="161525"/>
                </a:lnTo>
                <a:lnTo>
                  <a:pt x="153515" y="158677"/>
                </a:lnTo>
                <a:lnTo>
                  <a:pt x="159095" y="142981"/>
                </a:lnTo>
                <a:lnTo>
                  <a:pt x="166779" y="111272"/>
                </a:lnTo>
                <a:lnTo>
                  <a:pt x="162996" y="89087"/>
                </a:lnTo>
                <a:lnTo>
                  <a:pt x="150204" y="86237"/>
                </a:lnTo>
                <a:lnTo>
                  <a:pt x="140455" y="81486"/>
                </a:lnTo>
                <a:lnTo>
                  <a:pt x="135969" y="69416"/>
                </a:lnTo>
                <a:lnTo>
                  <a:pt x="128811" y="50116"/>
                </a:lnTo>
                <a:lnTo>
                  <a:pt x="126311" y="36621"/>
                </a:lnTo>
                <a:lnTo>
                  <a:pt x="133783" y="504"/>
                </a:lnTo>
                <a:lnTo>
                  <a:pt x="104048" y="16813"/>
                </a:lnTo>
                <a:lnTo>
                  <a:pt x="91582" y="2363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FEBF9B9-8742-A2A3-1C53-5B67BDEFD873}"/>
              </a:ext>
            </a:extLst>
          </p:cNvPr>
          <p:cNvSpPr>
            <a:spLocks/>
          </p:cNvSpPr>
          <p:nvPr/>
        </p:nvSpPr>
        <p:spPr>
          <a:xfrm flipV="1">
            <a:off x="5882326" y="3398166"/>
            <a:ext cx="464109" cy="342501"/>
          </a:xfrm>
          <a:custGeom>
            <a:avLst/>
            <a:gdLst>
              <a:gd name="connsiteX0" fmla="*/ 200711 w 316057"/>
              <a:gd name="connsiteY0" fmla="*/ 34101 h 233242"/>
              <a:gd name="connsiteX1" fmla="*/ 195399 w 316057"/>
              <a:gd name="connsiteY1" fmla="*/ 34957 h 233242"/>
              <a:gd name="connsiteX2" fmla="*/ 182689 w 316057"/>
              <a:gd name="connsiteY2" fmla="*/ 28894 h 233242"/>
              <a:gd name="connsiteX3" fmla="*/ 168622 w 316057"/>
              <a:gd name="connsiteY3" fmla="*/ 22289 h 233242"/>
              <a:gd name="connsiteX4" fmla="*/ 134269 w 316057"/>
              <a:gd name="connsiteY4" fmla="*/ 19335 h 233242"/>
              <a:gd name="connsiteX5" fmla="*/ 127170 w 316057"/>
              <a:gd name="connsiteY5" fmla="*/ 18709 h 233242"/>
              <a:gd name="connsiteX6" fmla="*/ 123840 w 316057"/>
              <a:gd name="connsiteY6" fmla="*/ 18436 h 233242"/>
              <a:gd name="connsiteX7" fmla="*/ 96989 w 316057"/>
              <a:gd name="connsiteY7" fmla="*/ 16308 h 233242"/>
              <a:gd name="connsiteX8" fmla="*/ 95968 w 316057"/>
              <a:gd name="connsiteY8" fmla="*/ 15343 h 233242"/>
              <a:gd name="connsiteX9" fmla="*/ 94880 w 316057"/>
              <a:gd name="connsiteY9" fmla="*/ 14350 h 233242"/>
              <a:gd name="connsiteX10" fmla="*/ 89302 w 316057"/>
              <a:gd name="connsiteY10" fmla="*/ 9185 h 233242"/>
              <a:gd name="connsiteX11" fmla="*/ 84955 w 316057"/>
              <a:gd name="connsiteY11" fmla="*/ 10932 h 233242"/>
              <a:gd name="connsiteX12" fmla="*/ 67218 w 316057"/>
              <a:gd name="connsiteY12" fmla="*/ 18046 h 233242"/>
              <a:gd name="connsiteX13" fmla="*/ 47352 w 316057"/>
              <a:gd name="connsiteY13" fmla="*/ 26119 h 233242"/>
              <a:gd name="connsiteX14" fmla="*/ 27646 w 316057"/>
              <a:gd name="connsiteY14" fmla="*/ 34082 h 233242"/>
              <a:gd name="connsiteX15" fmla="*/ 391 w 316057"/>
              <a:gd name="connsiteY15" fmla="*/ 45111 h 233242"/>
              <a:gd name="connsiteX16" fmla="*/ 1060 w 316057"/>
              <a:gd name="connsiteY16" fmla="*/ 51232 h 233242"/>
              <a:gd name="connsiteX17" fmla="*/ 1184 w 316057"/>
              <a:gd name="connsiteY17" fmla="*/ 52426 h 233242"/>
              <a:gd name="connsiteX18" fmla="*/ 4031 w 316057"/>
              <a:gd name="connsiteY18" fmla="*/ 77885 h 233242"/>
              <a:gd name="connsiteX19" fmla="*/ 4499 w 316057"/>
              <a:gd name="connsiteY19" fmla="*/ 82142 h 233242"/>
              <a:gd name="connsiteX20" fmla="*/ 5289 w 316057"/>
              <a:gd name="connsiteY20" fmla="*/ 89584 h 233242"/>
              <a:gd name="connsiteX21" fmla="*/ 9216 w 316057"/>
              <a:gd name="connsiteY21" fmla="*/ 99245 h 233242"/>
              <a:gd name="connsiteX22" fmla="*/ 12197 w 316057"/>
              <a:gd name="connsiteY22" fmla="*/ 106600 h 233242"/>
              <a:gd name="connsiteX23" fmla="*/ 18406 w 316057"/>
              <a:gd name="connsiteY23" fmla="*/ 107993 h 233242"/>
              <a:gd name="connsiteX24" fmla="*/ 20559 w 316057"/>
              <a:gd name="connsiteY24" fmla="*/ 108455 h 233242"/>
              <a:gd name="connsiteX25" fmla="*/ 22460 w 316057"/>
              <a:gd name="connsiteY25" fmla="*/ 108909 h 233242"/>
              <a:gd name="connsiteX26" fmla="*/ 36349 w 316057"/>
              <a:gd name="connsiteY26" fmla="*/ 112006 h 233242"/>
              <a:gd name="connsiteX27" fmla="*/ 39248 w 316057"/>
              <a:gd name="connsiteY27" fmla="*/ 112650 h 233242"/>
              <a:gd name="connsiteX28" fmla="*/ 43438 w 316057"/>
              <a:gd name="connsiteY28" fmla="*/ 114781 h 233242"/>
              <a:gd name="connsiteX29" fmla="*/ 48185 w 316057"/>
              <a:gd name="connsiteY29" fmla="*/ 117184 h 233242"/>
              <a:gd name="connsiteX30" fmla="*/ 53224 w 316057"/>
              <a:gd name="connsiteY30" fmla="*/ 119728 h 233242"/>
              <a:gd name="connsiteX31" fmla="*/ 57204 w 316057"/>
              <a:gd name="connsiteY31" fmla="*/ 121765 h 233242"/>
              <a:gd name="connsiteX32" fmla="*/ 53797 w 316057"/>
              <a:gd name="connsiteY32" fmla="*/ 126107 h 233242"/>
              <a:gd name="connsiteX33" fmla="*/ 52568 w 316057"/>
              <a:gd name="connsiteY33" fmla="*/ 127700 h 233242"/>
              <a:gd name="connsiteX34" fmla="*/ 53774 w 316057"/>
              <a:gd name="connsiteY34" fmla="*/ 144162 h 233242"/>
              <a:gd name="connsiteX35" fmla="*/ 57085 w 316057"/>
              <a:gd name="connsiteY35" fmla="*/ 156832 h 233242"/>
              <a:gd name="connsiteX36" fmla="*/ 59630 w 316057"/>
              <a:gd name="connsiteY36" fmla="*/ 165948 h 233242"/>
              <a:gd name="connsiteX37" fmla="*/ 72342 w 316057"/>
              <a:gd name="connsiteY37" fmla="*/ 166313 h 233242"/>
              <a:gd name="connsiteX38" fmla="*/ 76461 w 316057"/>
              <a:gd name="connsiteY38" fmla="*/ 168998 h 233242"/>
              <a:gd name="connsiteX39" fmla="*/ 77321 w 316057"/>
              <a:gd name="connsiteY39" fmla="*/ 169457 h 233242"/>
              <a:gd name="connsiteX40" fmla="*/ 81720 w 316057"/>
              <a:gd name="connsiteY40" fmla="*/ 175886 h 233242"/>
              <a:gd name="connsiteX41" fmla="*/ 84545 w 316057"/>
              <a:gd name="connsiteY41" fmla="*/ 180212 h 233242"/>
              <a:gd name="connsiteX42" fmla="*/ 86022 w 316057"/>
              <a:gd name="connsiteY42" fmla="*/ 182366 h 233242"/>
              <a:gd name="connsiteX43" fmla="*/ 95425 w 316057"/>
              <a:gd name="connsiteY43" fmla="*/ 196075 h 233242"/>
              <a:gd name="connsiteX44" fmla="*/ 99758 w 316057"/>
              <a:gd name="connsiteY44" fmla="*/ 202423 h 233242"/>
              <a:gd name="connsiteX45" fmla="*/ 110975 w 316057"/>
              <a:gd name="connsiteY45" fmla="*/ 218796 h 233242"/>
              <a:gd name="connsiteX46" fmla="*/ 142756 w 316057"/>
              <a:gd name="connsiteY46" fmla="*/ 231146 h 233242"/>
              <a:gd name="connsiteX47" fmla="*/ 149175 w 316057"/>
              <a:gd name="connsiteY47" fmla="*/ 233644 h 233242"/>
              <a:gd name="connsiteX48" fmla="*/ 180670 w 316057"/>
              <a:gd name="connsiteY48" fmla="*/ 225509 h 233242"/>
              <a:gd name="connsiteX49" fmla="*/ 188899 w 316057"/>
              <a:gd name="connsiteY49" fmla="*/ 229608 h 233242"/>
              <a:gd name="connsiteX50" fmla="*/ 196325 w 316057"/>
              <a:gd name="connsiteY50" fmla="*/ 229908 h 233242"/>
              <a:gd name="connsiteX51" fmla="*/ 204848 w 316057"/>
              <a:gd name="connsiteY51" fmla="*/ 230275 h 233242"/>
              <a:gd name="connsiteX52" fmla="*/ 218312 w 316057"/>
              <a:gd name="connsiteY52" fmla="*/ 230860 h 233242"/>
              <a:gd name="connsiteX53" fmla="*/ 231281 w 316057"/>
              <a:gd name="connsiteY53" fmla="*/ 230675 h 233242"/>
              <a:gd name="connsiteX54" fmla="*/ 244581 w 316057"/>
              <a:gd name="connsiteY54" fmla="*/ 221783 h 233242"/>
              <a:gd name="connsiteX55" fmla="*/ 247775 w 316057"/>
              <a:gd name="connsiteY55" fmla="*/ 220577 h 233242"/>
              <a:gd name="connsiteX56" fmla="*/ 253790 w 316057"/>
              <a:gd name="connsiteY56" fmla="*/ 223100 h 233242"/>
              <a:gd name="connsiteX57" fmla="*/ 258988 w 316057"/>
              <a:gd name="connsiteY57" fmla="*/ 223766 h 233242"/>
              <a:gd name="connsiteX58" fmla="*/ 278158 w 316057"/>
              <a:gd name="connsiteY58" fmla="*/ 226574 h 233242"/>
              <a:gd name="connsiteX59" fmla="*/ 288487 w 316057"/>
              <a:gd name="connsiteY59" fmla="*/ 222504 h 233242"/>
              <a:gd name="connsiteX60" fmla="*/ 295274 w 316057"/>
              <a:gd name="connsiteY60" fmla="*/ 222064 h 233242"/>
              <a:gd name="connsiteX61" fmla="*/ 298345 w 316057"/>
              <a:gd name="connsiteY61" fmla="*/ 213247 h 233242"/>
              <a:gd name="connsiteX62" fmla="*/ 296553 w 316057"/>
              <a:gd name="connsiteY62" fmla="*/ 206466 h 233242"/>
              <a:gd name="connsiteX63" fmla="*/ 294380 w 316057"/>
              <a:gd name="connsiteY63" fmla="*/ 198005 h 233242"/>
              <a:gd name="connsiteX64" fmla="*/ 294874 w 316057"/>
              <a:gd name="connsiteY64" fmla="*/ 196031 h 233242"/>
              <a:gd name="connsiteX65" fmla="*/ 293935 w 316057"/>
              <a:gd name="connsiteY65" fmla="*/ 191927 h 233242"/>
              <a:gd name="connsiteX66" fmla="*/ 294430 w 316057"/>
              <a:gd name="connsiteY66" fmla="*/ 191225 h 233242"/>
              <a:gd name="connsiteX67" fmla="*/ 298939 w 316057"/>
              <a:gd name="connsiteY67" fmla="*/ 185485 h 233242"/>
              <a:gd name="connsiteX68" fmla="*/ 300318 w 316057"/>
              <a:gd name="connsiteY68" fmla="*/ 182422 h 233242"/>
              <a:gd name="connsiteX69" fmla="*/ 301583 w 316057"/>
              <a:gd name="connsiteY69" fmla="*/ 180047 h 233242"/>
              <a:gd name="connsiteX70" fmla="*/ 302659 w 316057"/>
              <a:gd name="connsiteY70" fmla="*/ 177778 h 233242"/>
              <a:gd name="connsiteX71" fmla="*/ 303516 w 316057"/>
              <a:gd name="connsiteY71" fmla="*/ 175564 h 233242"/>
              <a:gd name="connsiteX72" fmla="*/ 303788 w 316057"/>
              <a:gd name="connsiteY72" fmla="*/ 174567 h 233242"/>
              <a:gd name="connsiteX73" fmla="*/ 303997 w 316057"/>
              <a:gd name="connsiteY73" fmla="*/ 173963 h 233242"/>
              <a:gd name="connsiteX74" fmla="*/ 306333 w 316057"/>
              <a:gd name="connsiteY74" fmla="*/ 170119 h 233242"/>
              <a:gd name="connsiteX75" fmla="*/ 311141 w 316057"/>
              <a:gd name="connsiteY75" fmla="*/ 168859 h 233242"/>
              <a:gd name="connsiteX76" fmla="*/ 311595 w 316057"/>
              <a:gd name="connsiteY76" fmla="*/ 165284 h 233242"/>
              <a:gd name="connsiteX77" fmla="*/ 311563 w 316057"/>
              <a:gd name="connsiteY77" fmla="*/ 161489 h 233242"/>
              <a:gd name="connsiteX78" fmla="*/ 316449 w 316057"/>
              <a:gd name="connsiteY78" fmla="*/ 160265 h 233242"/>
              <a:gd name="connsiteX79" fmla="*/ 316254 w 316057"/>
              <a:gd name="connsiteY79" fmla="*/ 157876 h 233242"/>
              <a:gd name="connsiteX80" fmla="*/ 315922 w 316057"/>
              <a:gd name="connsiteY80" fmla="*/ 153752 h 233242"/>
              <a:gd name="connsiteX81" fmla="*/ 315900 w 316057"/>
              <a:gd name="connsiteY81" fmla="*/ 152577 h 233242"/>
              <a:gd name="connsiteX82" fmla="*/ 315827 w 316057"/>
              <a:gd name="connsiteY82" fmla="*/ 151747 h 233242"/>
              <a:gd name="connsiteX83" fmla="*/ 315160 w 316057"/>
              <a:gd name="connsiteY83" fmla="*/ 144372 h 233242"/>
              <a:gd name="connsiteX84" fmla="*/ 314775 w 316057"/>
              <a:gd name="connsiteY84" fmla="*/ 138822 h 233242"/>
              <a:gd name="connsiteX85" fmla="*/ 314621 w 316057"/>
              <a:gd name="connsiteY85" fmla="*/ 137609 h 233242"/>
              <a:gd name="connsiteX86" fmla="*/ 314326 w 316057"/>
              <a:gd name="connsiteY86" fmla="*/ 133215 h 233242"/>
              <a:gd name="connsiteX87" fmla="*/ 310334 w 316057"/>
              <a:gd name="connsiteY87" fmla="*/ 130164 h 233242"/>
              <a:gd name="connsiteX88" fmla="*/ 299928 w 316057"/>
              <a:gd name="connsiteY88" fmla="*/ 122129 h 233242"/>
              <a:gd name="connsiteX89" fmla="*/ 298240 w 316057"/>
              <a:gd name="connsiteY89" fmla="*/ 120826 h 233242"/>
              <a:gd name="connsiteX90" fmla="*/ 292810 w 316057"/>
              <a:gd name="connsiteY90" fmla="*/ 116664 h 233242"/>
              <a:gd name="connsiteX91" fmla="*/ 289422 w 316057"/>
              <a:gd name="connsiteY91" fmla="*/ 109677 h 233242"/>
              <a:gd name="connsiteX92" fmla="*/ 288333 w 316057"/>
              <a:gd name="connsiteY92" fmla="*/ 107410 h 233242"/>
              <a:gd name="connsiteX93" fmla="*/ 287444 w 316057"/>
              <a:gd name="connsiteY93" fmla="*/ 105586 h 233242"/>
              <a:gd name="connsiteX94" fmla="*/ 284228 w 316057"/>
              <a:gd name="connsiteY94" fmla="*/ 98944 h 233242"/>
              <a:gd name="connsiteX95" fmla="*/ 282323 w 316057"/>
              <a:gd name="connsiteY95" fmla="*/ 94864 h 233242"/>
              <a:gd name="connsiteX96" fmla="*/ 280957 w 316057"/>
              <a:gd name="connsiteY96" fmla="*/ 92202 h 233242"/>
              <a:gd name="connsiteX97" fmla="*/ 278889 w 316057"/>
              <a:gd name="connsiteY97" fmla="*/ 87959 h 233242"/>
              <a:gd name="connsiteX98" fmla="*/ 276875 w 316057"/>
              <a:gd name="connsiteY98" fmla="*/ 83823 h 233242"/>
              <a:gd name="connsiteX99" fmla="*/ 276312 w 316057"/>
              <a:gd name="connsiteY99" fmla="*/ 82653 h 233242"/>
              <a:gd name="connsiteX100" fmla="*/ 274457 w 316057"/>
              <a:gd name="connsiteY100" fmla="*/ 78831 h 233242"/>
              <a:gd name="connsiteX101" fmla="*/ 267906 w 316057"/>
              <a:gd name="connsiteY101" fmla="*/ 65346 h 233242"/>
              <a:gd name="connsiteX102" fmla="*/ 268337 w 316057"/>
              <a:gd name="connsiteY102" fmla="*/ 64660 h 233242"/>
              <a:gd name="connsiteX103" fmla="*/ 269771 w 316057"/>
              <a:gd name="connsiteY103" fmla="*/ 62341 h 233242"/>
              <a:gd name="connsiteX104" fmla="*/ 277646 w 316057"/>
              <a:gd name="connsiteY104" fmla="*/ 52926 h 233242"/>
              <a:gd name="connsiteX105" fmla="*/ 282314 w 316057"/>
              <a:gd name="connsiteY105" fmla="*/ 38410 h 233242"/>
              <a:gd name="connsiteX106" fmla="*/ 282264 w 316057"/>
              <a:gd name="connsiteY106" fmla="*/ 34495 h 233242"/>
              <a:gd name="connsiteX107" fmla="*/ 290306 w 316057"/>
              <a:gd name="connsiteY107" fmla="*/ 22645 h 233242"/>
              <a:gd name="connsiteX108" fmla="*/ 279814 w 316057"/>
              <a:gd name="connsiteY108" fmla="*/ 28007 h 233242"/>
              <a:gd name="connsiteX109" fmla="*/ 272361 w 316057"/>
              <a:gd name="connsiteY109" fmla="*/ 21396 h 233242"/>
              <a:gd name="connsiteX110" fmla="*/ 275736 w 316057"/>
              <a:gd name="connsiteY110" fmla="*/ 12270 h 233242"/>
              <a:gd name="connsiteX111" fmla="*/ 275418 w 316057"/>
              <a:gd name="connsiteY111" fmla="*/ 10450 h 233242"/>
              <a:gd name="connsiteX112" fmla="*/ 270619 w 316057"/>
              <a:gd name="connsiteY112" fmla="*/ 10121 h 233242"/>
              <a:gd name="connsiteX113" fmla="*/ 261805 w 316057"/>
              <a:gd name="connsiteY113" fmla="*/ 11981 h 233242"/>
              <a:gd name="connsiteX114" fmla="*/ 261134 w 316057"/>
              <a:gd name="connsiteY114" fmla="*/ 8416 h 233242"/>
              <a:gd name="connsiteX115" fmla="*/ 260331 w 316057"/>
              <a:gd name="connsiteY115" fmla="*/ 4368 h 233242"/>
              <a:gd name="connsiteX116" fmla="*/ 257518 w 316057"/>
              <a:gd name="connsiteY116" fmla="*/ 2821 h 233242"/>
              <a:gd name="connsiteX117" fmla="*/ 254584 w 316057"/>
              <a:gd name="connsiteY117" fmla="*/ 545 h 233242"/>
              <a:gd name="connsiteX118" fmla="*/ 253096 w 316057"/>
              <a:gd name="connsiteY118" fmla="*/ 401 h 233242"/>
              <a:gd name="connsiteX119" fmla="*/ 245788 w 316057"/>
              <a:gd name="connsiteY119" fmla="*/ 7116 h 233242"/>
              <a:gd name="connsiteX120" fmla="*/ 239364 w 316057"/>
              <a:gd name="connsiteY120" fmla="*/ 11495 h 233242"/>
              <a:gd name="connsiteX121" fmla="*/ 229135 w 316057"/>
              <a:gd name="connsiteY121" fmla="*/ 19899 h 233242"/>
              <a:gd name="connsiteX122" fmla="*/ 227938 w 316057"/>
              <a:gd name="connsiteY122" fmla="*/ 20756 h 233242"/>
              <a:gd name="connsiteX123" fmla="*/ 221288 w 316057"/>
              <a:gd name="connsiteY123" fmla="*/ 26160 h 233242"/>
              <a:gd name="connsiteX124" fmla="*/ 216289 w 316057"/>
              <a:gd name="connsiteY124" fmla="*/ 30224 h 233242"/>
              <a:gd name="connsiteX125" fmla="*/ 214148 w 316057"/>
              <a:gd name="connsiteY125" fmla="*/ 31961 h 233242"/>
              <a:gd name="connsiteX126" fmla="*/ 209643 w 316057"/>
              <a:gd name="connsiteY126" fmla="*/ 32685 h 233242"/>
              <a:gd name="connsiteX127" fmla="*/ 200711 w 316057"/>
              <a:gd name="connsiteY127" fmla="*/ 34101 h 23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316057" h="233242">
                <a:moveTo>
                  <a:pt x="200711" y="34101"/>
                </a:moveTo>
                <a:lnTo>
                  <a:pt x="195399" y="34957"/>
                </a:lnTo>
                <a:lnTo>
                  <a:pt x="182689" y="28894"/>
                </a:lnTo>
                <a:lnTo>
                  <a:pt x="168622" y="22289"/>
                </a:lnTo>
                <a:lnTo>
                  <a:pt x="134269" y="19335"/>
                </a:lnTo>
                <a:lnTo>
                  <a:pt x="127170" y="18709"/>
                </a:lnTo>
                <a:lnTo>
                  <a:pt x="123840" y="18436"/>
                </a:lnTo>
                <a:lnTo>
                  <a:pt x="96989" y="16308"/>
                </a:lnTo>
                <a:lnTo>
                  <a:pt x="95968" y="15343"/>
                </a:lnTo>
                <a:lnTo>
                  <a:pt x="94880" y="14350"/>
                </a:lnTo>
                <a:lnTo>
                  <a:pt x="89302" y="9185"/>
                </a:lnTo>
                <a:lnTo>
                  <a:pt x="84955" y="10932"/>
                </a:lnTo>
                <a:lnTo>
                  <a:pt x="67218" y="18046"/>
                </a:lnTo>
                <a:lnTo>
                  <a:pt x="47352" y="26119"/>
                </a:lnTo>
                <a:lnTo>
                  <a:pt x="27646" y="34082"/>
                </a:lnTo>
                <a:lnTo>
                  <a:pt x="391" y="45111"/>
                </a:lnTo>
                <a:lnTo>
                  <a:pt x="1060" y="51232"/>
                </a:lnTo>
                <a:lnTo>
                  <a:pt x="1184" y="52426"/>
                </a:lnTo>
                <a:lnTo>
                  <a:pt x="4031" y="77885"/>
                </a:lnTo>
                <a:lnTo>
                  <a:pt x="4499" y="82142"/>
                </a:lnTo>
                <a:lnTo>
                  <a:pt x="5289" y="89584"/>
                </a:lnTo>
                <a:lnTo>
                  <a:pt x="9216" y="99245"/>
                </a:lnTo>
                <a:lnTo>
                  <a:pt x="12197" y="106600"/>
                </a:lnTo>
                <a:lnTo>
                  <a:pt x="18406" y="107993"/>
                </a:lnTo>
                <a:lnTo>
                  <a:pt x="20559" y="108455"/>
                </a:lnTo>
                <a:lnTo>
                  <a:pt x="22460" y="108909"/>
                </a:lnTo>
                <a:lnTo>
                  <a:pt x="36349" y="112006"/>
                </a:lnTo>
                <a:lnTo>
                  <a:pt x="39248" y="112650"/>
                </a:lnTo>
                <a:lnTo>
                  <a:pt x="43438" y="114781"/>
                </a:lnTo>
                <a:lnTo>
                  <a:pt x="48185" y="117184"/>
                </a:lnTo>
                <a:lnTo>
                  <a:pt x="53224" y="119728"/>
                </a:lnTo>
                <a:lnTo>
                  <a:pt x="57204" y="121765"/>
                </a:lnTo>
                <a:lnTo>
                  <a:pt x="53797" y="126107"/>
                </a:lnTo>
                <a:lnTo>
                  <a:pt x="52568" y="127700"/>
                </a:lnTo>
                <a:lnTo>
                  <a:pt x="53774" y="144162"/>
                </a:lnTo>
                <a:lnTo>
                  <a:pt x="57085" y="156832"/>
                </a:lnTo>
                <a:lnTo>
                  <a:pt x="59630" y="165948"/>
                </a:lnTo>
                <a:lnTo>
                  <a:pt x="72342" y="166313"/>
                </a:lnTo>
                <a:lnTo>
                  <a:pt x="76461" y="168998"/>
                </a:lnTo>
                <a:lnTo>
                  <a:pt x="77321" y="169457"/>
                </a:lnTo>
                <a:lnTo>
                  <a:pt x="81720" y="175886"/>
                </a:lnTo>
                <a:lnTo>
                  <a:pt x="84545" y="180212"/>
                </a:lnTo>
                <a:lnTo>
                  <a:pt x="86022" y="182366"/>
                </a:lnTo>
                <a:lnTo>
                  <a:pt x="95425" y="196075"/>
                </a:lnTo>
                <a:lnTo>
                  <a:pt x="99758" y="202423"/>
                </a:lnTo>
                <a:lnTo>
                  <a:pt x="110975" y="218796"/>
                </a:lnTo>
                <a:lnTo>
                  <a:pt x="142756" y="231146"/>
                </a:lnTo>
                <a:lnTo>
                  <a:pt x="149175" y="233644"/>
                </a:lnTo>
                <a:lnTo>
                  <a:pt x="180670" y="225509"/>
                </a:lnTo>
                <a:lnTo>
                  <a:pt x="188899" y="229608"/>
                </a:lnTo>
                <a:lnTo>
                  <a:pt x="196325" y="229908"/>
                </a:lnTo>
                <a:lnTo>
                  <a:pt x="204848" y="230275"/>
                </a:lnTo>
                <a:lnTo>
                  <a:pt x="218312" y="230860"/>
                </a:lnTo>
                <a:lnTo>
                  <a:pt x="231281" y="230675"/>
                </a:lnTo>
                <a:lnTo>
                  <a:pt x="244581" y="221783"/>
                </a:lnTo>
                <a:lnTo>
                  <a:pt x="247775" y="220577"/>
                </a:lnTo>
                <a:lnTo>
                  <a:pt x="253790" y="223100"/>
                </a:lnTo>
                <a:lnTo>
                  <a:pt x="258988" y="223766"/>
                </a:lnTo>
                <a:lnTo>
                  <a:pt x="278158" y="226574"/>
                </a:lnTo>
                <a:lnTo>
                  <a:pt x="288487" y="222504"/>
                </a:lnTo>
                <a:lnTo>
                  <a:pt x="295274" y="222064"/>
                </a:lnTo>
                <a:lnTo>
                  <a:pt x="298345" y="213247"/>
                </a:lnTo>
                <a:lnTo>
                  <a:pt x="296553" y="206466"/>
                </a:lnTo>
                <a:lnTo>
                  <a:pt x="294380" y="198005"/>
                </a:lnTo>
                <a:lnTo>
                  <a:pt x="294874" y="196031"/>
                </a:lnTo>
                <a:lnTo>
                  <a:pt x="293935" y="191927"/>
                </a:lnTo>
                <a:lnTo>
                  <a:pt x="294430" y="191225"/>
                </a:lnTo>
                <a:lnTo>
                  <a:pt x="298939" y="185485"/>
                </a:lnTo>
                <a:lnTo>
                  <a:pt x="300318" y="182422"/>
                </a:lnTo>
                <a:lnTo>
                  <a:pt x="301583" y="180047"/>
                </a:lnTo>
                <a:lnTo>
                  <a:pt x="302659" y="177778"/>
                </a:lnTo>
                <a:lnTo>
                  <a:pt x="303516" y="175564"/>
                </a:lnTo>
                <a:lnTo>
                  <a:pt x="303788" y="174567"/>
                </a:lnTo>
                <a:lnTo>
                  <a:pt x="303997" y="173963"/>
                </a:lnTo>
                <a:lnTo>
                  <a:pt x="306333" y="170119"/>
                </a:lnTo>
                <a:lnTo>
                  <a:pt x="311141" y="168859"/>
                </a:lnTo>
                <a:lnTo>
                  <a:pt x="311595" y="165284"/>
                </a:lnTo>
                <a:lnTo>
                  <a:pt x="311563" y="161489"/>
                </a:lnTo>
                <a:lnTo>
                  <a:pt x="316449" y="160265"/>
                </a:lnTo>
                <a:lnTo>
                  <a:pt x="316254" y="157876"/>
                </a:lnTo>
                <a:lnTo>
                  <a:pt x="315922" y="153752"/>
                </a:lnTo>
                <a:lnTo>
                  <a:pt x="315900" y="152577"/>
                </a:lnTo>
                <a:lnTo>
                  <a:pt x="315827" y="151747"/>
                </a:lnTo>
                <a:lnTo>
                  <a:pt x="315160" y="144372"/>
                </a:lnTo>
                <a:lnTo>
                  <a:pt x="314775" y="138822"/>
                </a:lnTo>
                <a:lnTo>
                  <a:pt x="314621" y="137609"/>
                </a:lnTo>
                <a:lnTo>
                  <a:pt x="314326" y="133215"/>
                </a:lnTo>
                <a:lnTo>
                  <a:pt x="310334" y="130164"/>
                </a:lnTo>
                <a:lnTo>
                  <a:pt x="299928" y="122129"/>
                </a:lnTo>
                <a:lnTo>
                  <a:pt x="298240" y="120826"/>
                </a:lnTo>
                <a:lnTo>
                  <a:pt x="292810" y="116664"/>
                </a:lnTo>
                <a:lnTo>
                  <a:pt x="289422" y="109677"/>
                </a:lnTo>
                <a:lnTo>
                  <a:pt x="288333" y="107410"/>
                </a:lnTo>
                <a:lnTo>
                  <a:pt x="287444" y="105586"/>
                </a:lnTo>
                <a:lnTo>
                  <a:pt x="284228" y="98944"/>
                </a:lnTo>
                <a:lnTo>
                  <a:pt x="282323" y="94864"/>
                </a:lnTo>
                <a:lnTo>
                  <a:pt x="280957" y="92202"/>
                </a:lnTo>
                <a:lnTo>
                  <a:pt x="278889" y="87959"/>
                </a:lnTo>
                <a:lnTo>
                  <a:pt x="276875" y="83823"/>
                </a:lnTo>
                <a:lnTo>
                  <a:pt x="276312" y="82653"/>
                </a:lnTo>
                <a:lnTo>
                  <a:pt x="274457" y="78831"/>
                </a:lnTo>
                <a:lnTo>
                  <a:pt x="267906" y="65346"/>
                </a:lnTo>
                <a:lnTo>
                  <a:pt x="268337" y="64660"/>
                </a:lnTo>
                <a:lnTo>
                  <a:pt x="269771" y="62341"/>
                </a:lnTo>
                <a:lnTo>
                  <a:pt x="277646" y="52926"/>
                </a:lnTo>
                <a:lnTo>
                  <a:pt x="282314" y="38410"/>
                </a:lnTo>
                <a:lnTo>
                  <a:pt x="282264" y="34495"/>
                </a:lnTo>
                <a:lnTo>
                  <a:pt x="290306" y="22645"/>
                </a:lnTo>
                <a:lnTo>
                  <a:pt x="279814" y="28007"/>
                </a:lnTo>
                <a:lnTo>
                  <a:pt x="272361" y="21396"/>
                </a:lnTo>
                <a:lnTo>
                  <a:pt x="275736" y="12270"/>
                </a:lnTo>
                <a:lnTo>
                  <a:pt x="275418" y="10450"/>
                </a:lnTo>
                <a:lnTo>
                  <a:pt x="270619" y="10121"/>
                </a:lnTo>
                <a:lnTo>
                  <a:pt x="261805" y="11981"/>
                </a:lnTo>
                <a:lnTo>
                  <a:pt x="261134" y="8416"/>
                </a:lnTo>
                <a:lnTo>
                  <a:pt x="260331" y="4368"/>
                </a:lnTo>
                <a:lnTo>
                  <a:pt x="257518" y="2821"/>
                </a:lnTo>
                <a:lnTo>
                  <a:pt x="254584" y="545"/>
                </a:lnTo>
                <a:lnTo>
                  <a:pt x="253096" y="401"/>
                </a:lnTo>
                <a:lnTo>
                  <a:pt x="245788" y="7116"/>
                </a:lnTo>
                <a:lnTo>
                  <a:pt x="239364" y="11495"/>
                </a:lnTo>
                <a:lnTo>
                  <a:pt x="229135" y="19899"/>
                </a:lnTo>
                <a:lnTo>
                  <a:pt x="227938" y="20756"/>
                </a:lnTo>
                <a:lnTo>
                  <a:pt x="221288" y="26160"/>
                </a:lnTo>
                <a:lnTo>
                  <a:pt x="216289" y="30224"/>
                </a:lnTo>
                <a:lnTo>
                  <a:pt x="214148" y="31961"/>
                </a:lnTo>
                <a:lnTo>
                  <a:pt x="209643" y="32685"/>
                </a:lnTo>
                <a:lnTo>
                  <a:pt x="200711" y="3410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53BEC0-9D63-BDF0-8E4E-478D9C019463}"/>
              </a:ext>
            </a:extLst>
          </p:cNvPr>
          <p:cNvSpPr>
            <a:spLocks/>
          </p:cNvSpPr>
          <p:nvPr/>
        </p:nvSpPr>
        <p:spPr>
          <a:xfrm flipV="1">
            <a:off x="2619876" y="3854347"/>
            <a:ext cx="1499872" cy="1352414"/>
          </a:xfrm>
          <a:custGeom>
            <a:avLst/>
            <a:gdLst>
              <a:gd name="connsiteX0" fmla="*/ 981605 w 1021409"/>
              <a:gd name="connsiteY0" fmla="*/ 519268 h 920990"/>
              <a:gd name="connsiteX1" fmla="*/ 977386 w 1021409"/>
              <a:gd name="connsiteY1" fmla="*/ 505464 h 920990"/>
              <a:gd name="connsiteX2" fmla="*/ 972378 w 1021409"/>
              <a:gd name="connsiteY2" fmla="*/ 488801 h 920990"/>
              <a:gd name="connsiteX3" fmla="*/ 953507 w 1021409"/>
              <a:gd name="connsiteY3" fmla="*/ 484009 h 920990"/>
              <a:gd name="connsiteX4" fmla="*/ 930722 w 1021409"/>
              <a:gd name="connsiteY4" fmla="*/ 478759 h 920990"/>
              <a:gd name="connsiteX5" fmla="*/ 929792 w 1021409"/>
              <a:gd name="connsiteY5" fmla="*/ 478260 h 920990"/>
              <a:gd name="connsiteX6" fmla="*/ 926480 w 1021409"/>
              <a:gd name="connsiteY6" fmla="*/ 469080 h 920990"/>
              <a:gd name="connsiteX7" fmla="*/ 921881 w 1021409"/>
              <a:gd name="connsiteY7" fmla="*/ 455961 h 920990"/>
              <a:gd name="connsiteX8" fmla="*/ 913525 w 1021409"/>
              <a:gd name="connsiteY8" fmla="*/ 433195 h 920990"/>
              <a:gd name="connsiteX9" fmla="*/ 906630 w 1021409"/>
              <a:gd name="connsiteY9" fmla="*/ 413973 h 920990"/>
              <a:gd name="connsiteX10" fmla="*/ 897303 w 1021409"/>
              <a:gd name="connsiteY10" fmla="*/ 387976 h 920990"/>
              <a:gd name="connsiteX11" fmla="*/ 896128 w 1021409"/>
              <a:gd name="connsiteY11" fmla="*/ 384776 h 920990"/>
              <a:gd name="connsiteX12" fmla="*/ 893026 w 1021409"/>
              <a:gd name="connsiteY12" fmla="*/ 376018 h 920990"/>
              <a:gd name="connsiteX13" fmla="*/ 890100 w 1021409"/>
              <a:gd name="connsiteY13" fmla="*/ 367855 h 920990"/>
              <a:gd name="connsiteX14" fmla="*/ 869945 w 1021409"/>
              <a:gd name="connsiteY14" fmla="*/ 311477 h 920990"/>
              <a:gd name="connsiteX15" fmla="*/ 869006 w 1021409"/>
              <a:gd name="connsiteY15" fmla="*/ 306885 h 920990"/>
              <a:gd name="connsiteX16" fmla="*/ 868303 w 1021409"/>
              <a:gd name="connsiteY16" fmla="*/ 303454 h 920990"/>
              <a:gd name="connsiteX17" fmla="*/ 866171 w 1021409"/>
              <a:gd name="connsiteY17" fmla="*/ 293017 h 920990"/>
              <a:gd name="connsiteX18" fmla="*/ 864692 w 1021409"/>
              <a:gd name="connsiteY18" fmla="*/ 285770 h 920990"/>
              <a:gd name="connsiteX19" fmla="*/ 863513 w 1021409"/>
              <a:gd name="connsiteY19" fmla="*/ 279971 h 920990"/>
              <a:gd name="connsiteX20" fmla="*/ 861739 w 1021409"/>
              <a:gd name="connsiteY20" fmla="*/ 271277 h 920990"/>
              <a:gd name="connsiteX21" fmla="*/ 850467 w 1021409"/>
              <a:gd name="connsiteY21" fmla="*/ 215643 h 920990"/>
              <a:gd name="connsiteX22" fmla="*/ 849414 w 1021409"/>
              <a:gd name="connsiteY22" fmla="*/ 210429 h 920990"/>
              <a:gd name="connsiteX23" fmla="*/ 832830 w 1021409"/>
              <a:gd name="connsiteY23" fmla="*/ 214286 h 920990"/>
              <a:gd name="connsiteX24" fmla="*/ 813896 w 1021409"/>
              <a:gd name="connsiteY24" fmla="*/ 218760 h 920990"/>
              <a:gd name="connsiteX25" fmla="*/ 805612 w 1021409"/>
              <a:gd name="connsiteY25" fmla="*/ 220739 h 920990"/>
              <a:gd name="connsiteX26" fmla="*/ 783335 w 1021409"/>
              <a:gd name="connsiteY26" fmla="*/ 226125 h 920990"/>
              <a:gd name="connsiteX27" fmla="*/ 738326 w 1021409"/>
              <a:gd name="connsiteY27" fmla="*/ 237315 h 920990"/>
              <a:gd name="connsiteX28" fmla="*/ 717124 w 1021409"/>
              <a:gd name="connsiteY28" fmla="*/ 242725 h 920990"/>
              <a:gd name="connsiteX29" fmla="*/ 708514 w 1021409"/>
              <a:gd name="connsiteY29" fmla="*/ 244948 h 920990"/>
              <a:gd name="connsiteX30" fmla="*/ 696285 w 1021409"/>
              <a:gd name="connsiteY30" fmla="*/ 248134 h 920990"/>
              <a:gd name="connsiteX31" fmla="*/ 694343 w 1021409"/>
              <a:gd name="connsiteY31" fmla="*/ 248642 h 920990"/>
              <a:gd name="connsiteX32" fmla="*/ 690347 w 1021409"/>
              <a:gd name="connsiteY32" fmla="*/ 249690 h 920990"/>
              <a:gd name="connsiteX33" fmla="*/ 662590 w 1021409"/>
              <a:gd name="connsiteY33" fmla="*/ 257060 h 920990"/>
              <a:gd name="connsiteX34" fmla="*/ 648491 w 1021409"/>
              <a:gd name="connsiteY34" fmla="*/ 260862 h 920990"/>
              <a:gd name="connsiteX35" fmla="*/ 612664 w 1021409"/>
              <a:gd name="connsiteY35" fmla="*/ 270714 h 920990"/>
              <a:gd name="connsiteX36" fmla="*/ 598470 w 1021409"/>
              <a:gd name="connsiteY36" fmla="*/ 274689 h 920990"/>
              <a:gd name="connsiteX37" fmla="*/ 574342 w 1021409"/>
              <a:gd name="connsiteY37" fmla="*/ 281541 h 920990"/>
              <a:gd name="connsiteX38" fmla="*/ 562529 w 1021409"/>
              <a:gd name="connsiteY38" fmla="*/ 284935 h 920990"/>
              <a:gd name="connsiteX39" fmla="*/ 523958 w 1021409"/>
              <a:gd name="connsiteY39" fmla="*/ 296239 h 920990"/>
              <a:gd name="connsiteX40" fmla="*/ 492739 w 1021409"/>
              <a:gd name="connsiteY40" fmla="*/ 266648 h 920990"/>
              <a:gd name="connsiteX41" fmla="*/ 452394 w 1021409"/>
              <a:gd name="connsiteY41" fmla="*/ 228258 h 920990"/>
              <a:gd name="connsiteX42" fmla="*/ 378898 w 1021409"/>
              <a:gd name="connsiteY42" fmla="*/ 158335 h 920990"/>
              <a:gd name="connsiteX43" fmla="*/ 320666 w 1021409"/>
              <a:gd name="connsiteY43" fmla="*/ 101716 h 920990"/>
              <a:gd name="connsiteX44" fmla="*/ 305915 w 1021409"/>
              <a:gd name="connsiteY44" fmla="*/ 88806 h 920990"/>
              <a:gd name="connsiteX45" fmla="*/ 252718 w 1021409"/>
              <a:gd name="connsiteY45" fmla="*/ 36508 h 920990"/>
              <a:gd name="connsiteX46" fmla="*/ 233439 w 1021409"/>
              <a:gd name="connsiteY46" fmla="*/ 19655 h 920990"/>
              <a:gd name="connsiteX47" fmla="*/ 152381 w 1021409"/>
              <a:gd name="connsiteY47" fmla="*/ 614 h 920990"/>
              <a:gd name="connsiteX48" fmla="*/ 129859 w 1021409"/>
              <a:gd name="connsiteY48" fmla="*/ 1127 h 920990"/>
              <a:gd name="connsiteX49" fmla="*/ 91355 w 1021409"/>
              <a:gd name="connsiteY49" fmla="*/ 13433 h 920990"/>
              <a:gd name="connsiteX50" fmla="*/ 74784 w 1021409"/>
              <a:gd name="connsiteY50" fmla="*/ 23448 h 920990"/>
              <a:gd name="connsiteX51" fmla="*/ 65431 w 1021409"/>
              <a:gd name="connsiteY51" fmla="*/ 29951 h 920990"/>
              <a:gd name="connsiteX52" fmla="*/ 61979 w 1021409"/>
              <a:gd name="connsiteY52" fmla="*/ 33037 h 920990"/>
              <a:gd name="connsiteX53" fmla="*/ 35283 w 1021409"/>
              <a:gd name="connsiteY53" fmla="*/ 56765 h 920990"/>
              <a:gd name="connsiteX54" fmla="*/ 33237 w 1021409"/>
              <a:gd name="connsiteY54" fmla="*/ 60640 h 920990"/>
              <a:gd name="connsiteX55" fmla="*/ 18463 w 1021409"/>
              <a:gd name="connsiteY55" fmla="*/ 80357 h 920990"/>
              <a:gd name="connsiteX56" fmla="*/ 2073 w 1021409"/>
              <a:gd name="connsiteY56" fmla="*/ 133667 h 920990"/>
              <a:gd name="connsiteX57" fmla="*/ 608 w 1021409"/>
              <a:gd name="connsiteY57" fmla="*/ 196117 h 920990"/>
              <a:gd name="connsiteX58" fmla="*/ 49545 w 1021409"/>
              <a:gd name="connsiteY58" fmla="*/ 266639 h 920990"/>
              <a:gd name="connsiteX59" fmla="*/ 74884 w 1021409"/>
              <a:gd name="connsiteY59" fmla="*/ 279867 h 920990"/>
              <a:gd name="connsiteX60" fmla="*/ 219409 w 1021409"/>
              <a:gd name="connsiteY60" fmla="*/ 354455 h 920990"/>
              <a:gd name="connsiteX61" fmla="*/ 294833 w 1021409"/>
              <a:gd name="connsiteY61" fmla="*/ 391302 h 920990"/>
              <a:gd name="connsiteX62" fmla="*/ 329308 w 1021409"/>
              <a:gd name="connsiteY62" fmla="*/ 408146 h 920990"/>
              <a:gd name="connsiteX63" fmla="*/ 342000 w 1021409"/>
              <a:gd name="connsiteY63" fmla="*/ 450820 h 920990"/>
              <a:gd name="connsiteX64" fmla="*/ 367639 w 1021409"/>
              <a:gd name="connsiteY64" fmla="*/ 536185 h 920990"/>
              <a:gd name="connsiteX65" fmla="*/ 380585 w 1021409"/>
              <a:gd name="connsiteY65" fmla="*/ 578873 h 920990"/>
              <a:gd name="connsiteX66" fmla="*/ 393618 w 1021409"/>
              <a:gd name="connsiteY66" fmla="*/ 621564 h 920990"/>
              <a:gd name="connsiteX67" fmla="*/ 406732 w 1021409"/>
              <a:gd name="connsiteY67" fmla="*/ 664261 h 920990"/>
              <a:gd name="connsiteX68" fmla="*/ 419933 w 1021409"/>
              <a:gd name="connsiteY68" fmla="*/ 706961 h 920990"/>
              <a:gd name="connsiteX69" fmla="*/ 446579 w 1021409"/>
              <a:gd name="connsiteY69" fmla="*/ 792359 h 920990"/>
              <a:gd name="connsiteX70" fmla="*/ 473556 w 1021409"/>
              <a:gd name="connsiteY70" fmla="*/ 877759 h 920990"/>
              <a:gd name="connsiteX71" fmla="*/ 549460 w 1021409"/>
              <a:gd name="connsiteY71" fmla="*/ 899115 h 920990"/>
              <a:gd name="connsiteX72" fmla="*/ 624689 w 1021409"/>
              <a:gd name="connsiteY72" fmla="*/ 921605 h 920990"/>
              <a:gd name="connsiteX73" fmla="*/ 651716 w 1021409"/>
              <a:gd name="connsiteY73" fmla="*/ 897402 h 920990"/>
              <a:gd name="connsiteX74" fmla="*/ 679301 w 1021409"/>
              <a:gd name="connsiteY74" fmla="*/ 874422 h 920990"/>
              <a:gd name="connsiteX75" fmla="*/ 744913 w 1021409"/>
              <a:gd name="connsiteY75" fmla="*/ 818103 h 920990"/>
              <a:gd name="connsiteX76" fmla="*/ 768438 w 1021409"/>
              <a:gd name="connsiteY76" fmla="*/ 797987 h 920990"/>
              <a:gd name="connsiteX77" fmla="*/ 786914 w 1021409"/>
              <a:gd name="connsiteY77" fmla="*/ 782239 h 920990"/>
              <a:gd name="connsiteX78" fmla="*/ 790761 w 1021409"/>
              <a:gd name="connsiteY78" fmla="*/ 778968 h 920990"/>
              <a:gd name="connsiteX79" fmla="*/ 827894 w 1021409"/>
              <a:gd name="connsiteY79" fmla="*/ 762781 h 920990"/>
              <a:gd name="connsiteX80" fmla="*/ 830181 w 1021409"/>
              <a:gd name="connsiteY80" fmla="*/ 761456 h 920990"/>
              <a:gd name="connsiteX81" fmla="*/ 850331 w 1021409"/>
              <a:gd name="connsiteY81" fmla="*/ 752526 h 920990"/>
              <a:gd name="connsiteX82" fmla="*/ 851968 w 1021409"/>
              <a:gd name="connsiteY82" fmla="*/ 751818 h 920990"/>
              <a:gd name="connsiteX83" fmla="*/ 857153 w 1021409"/>
              <a:gd name="connsiteY83" fmla="*/ 749526 h 920990"/>
              <a:gd name="connsiteX84" fmla="*/ 862411 w 1021409"/>
              <a:gd name="connsiteY84" fmla="*/ 747684 h 920990"/>
              <a:gd name="connsiteX85" fmla="*/ 877970 w 1021409"/>
              <a:gd name="connsiteY85" fmla="*/ 742198 h 920990"/>
              <a:gd name="connsiteX86" fmla="*/ 903209 w 1021409"/>
              <a:gd name="connsiteY86" fmla="*/ 733335 h 920990"/>
              <a:gd name="connsiteX87" fmla="*/ 910712 w 1021409"/>
              <a:gd name="connsiteY87" fmla="*/ 730690 h 920990"/>
              <a:gd name="connsiteX88" fmla="*/ 929279 w 1021409"/>
              <a:gd name="connsiteY88" fmla="*/ 724196 h 920990"/>
              <a:gd name="connsiteX89" fmla="*/ 932999 w 1021409"/>
              <a:gd name="connsiteY89" fmla="*/ 722889 h 920990"/>
              <a:gd name="connsiteX90" fmla="*/ 946934 w 1021409"/>
              <a:gd name="connsiteY90" fmla="*/ 717993 h 920990"/>
              <a:gd name="connsiteX91" fmla="*/ 964399 w 1021409"/>
              <a:gd name="connsiteY91" fmla="*/ 711935 h 920990"/>
              <a:gd name="connsiteX92" fmla="*/ 980593 w 1021409"/>
              <a:gd name="connsiteY92" fmla="*/ 706294 h 920990"/>
              <a:gd name="connsiteX93" fmla="*/ 1003519 w 1021409"/>
              <a:gd name="connsiteY93" fmla="*/ 698326 h 920990"/>
              <a:gd name="connsiteX94" fmla="*/ 1012750 w 1021409"/>
              <a:gd name="connsiteY94" fmla="*/ 686301 h 920990"/>
              <a:gd name="connsiteX95" fmla="*/ 1022018 w 1021409"/>
              <a:gd name="connsiteY95" fmla="*/ 674325 h 920990"/>
              <a:gd name="connsiteX96" fmla="*/ 1019069 w 1021409"/>
              <a:gd name="connsiteY96" fmla="*/ 658947 h 920990"/>
              <a:gd name="connsiteX97" fmla="*/ 1016411 w 1021409"/>
              <a:gd name="connsiteY97" fmla="*/ 647280 h 920990"/>
              <a:gd name="connsiteX98" fmla="*/ 1012782 w 1021409"/>
              <a:gd name="connsiteY98" fmla="*/ 631416 h 920990"/>
              <a:gd name="connsiteX99" fmla="*/ 1010119 w 1021409"/>
              <a:gd name="connsiteY99" fmla="*/ 619377 h 920990"/>
              <a:gd name="connsiteX100" fmla="*/ 1004726 w 1021409"/>
              <a:gd name="connsiteY100" fmla="*/ 596030 h 920990"/>
              <a:gd name="connsiteX101" fmla="*/ 990092 w 1021409"/>
              <a:gd name="connsiteY101" fmla="*/ 547639 h 920990"/>
              <a:gd name="connsiteX102" fmla="*/ 986014 w 1021409"/>
              <a:gd name="connsiteY102" fmla="*/ 534125 h 920990"/>
              <a:gd name="connsiteX103" fmla="*/ 984517 w 1021409"/>
              <a:gd name="connsiteY103" fmla="*/ 529165 h 920990"/>
              <a:gd name="connsiteX104" fmla="*/ 981605 w 1021409"/>
              <a:gd name="connsiteY104" fmla="*/ 519268 h 920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021409" h="920990">
                <a:moveTo>
                  <a:pt x="981605" y="519268"/>
                </a:moveTo>
                <a:lnTo>
                  <a:pt x="977386" y="505464"/>
                </a:lnTo>
                <a:lnTo>
                  <a:pt x="972378" y="488801"/>
                </a:lnTo>
                <a:lnTo>
                  <a:pt x="953507" y="484009"/>
                </a:lnTo>
                <a:lnTo>
                  <a:pt x="930722" y="478759"/>
                </a:lnTo>
                <a:lnTo>
                  <a:pt x="929792" y="478260"/>
                </a:lnTo>
                <a:lnTo>
                  <a:pt x="926480" y="469080"/>
                </a:lnTo>
                <a:lnTo>
                  <a:pt x="921881" y="455961"/>
                </a:lnTo>
                <a:lnTo>
                  <a:pt x="913525" y="433195"/>
                </a:lnTo>
                <a:lnTo>
                  <a:pt x="906630" y="413973"/>
                </a:lnTo>
                <a:lnTo>
                  <a:pt x="897303" y="387976"/>
                </a:lnTo>
                <a:lnTo>
                  <a:pt x="896128" y="384776"/>
                </a:lnTo>
                <a:lnTo>
                  <a:pt x="893026" y="376018"/>
                </a:lnTo>
                <a:lnTo>
                  <a:pt x="890100" y="367855"/>
                </a:lnTo>
                <a:lnTo>
                  <a:pt x="869945" y="311477"/>
                </a:lnTo>
                <a:lnTo>
                  <a:pt x="869006" y="306885"/>
                </a:lnTo>
                <a:lnTo>
                  <a:pt x="868303" y="303454"/>
                </a:lnTo>
                <a:lnTo>
                  <a:pt x="866171" y="293017"/>
                </a:lnTo>
                <a:lnTo>
                  <a:pt x="864692" y="285770"/>
                </a:lnTo>
                <a:lnTo>
                  <a:pt x="863513" y="279971"/>
                </a:lnTo>
                <a:lnTo>
                  <a:pt x="861739" y="271277"/>
                </a:lnTo>
                <a:lnTo>
                  <a:pt x="850467" y="215643"/>
                </a:lnTo>
                <a:lnTo>
                  <a:pt x="849414" y="210429"/>
                </a:lnTo>
                <a:lnTo>
                  <a:pt x="832830" y="214286"/>
                </a:lnTo>
                <a:lnTo>
                  <a:pt x="813896" y="218760"/>
                </a:lnTo>
                <a:lnTo>
                  <a:pt x="805612" y="220739"/>
                </a:lnTo>
                <a:lnTo>
                  <a:pt x="783335" y="226125"/>
                </a:lnTo>
                <a:lnTo>
                  <a:pt x="738326" y="237315"/>
                </a:lnTo>
                <a:lnTo>
                  <a:pt x="717124" y="242725"/>
                </a:lnTo>
                <a:lnTo>
                  <a:pt x="708514" y="244948"/>
                </a:lnTo>
                <a:lnTo>
                  <a:pt x="696285" y="248134"/>
                </a:lnTo>
                <a:lnTo>
                  <a:pt x="694343" y="248642"/>
                </a:lnTo>
                <a:lnTo>
                  <a:pt x="690347" y="249690"/>
                </a:lnTo>
                <a:lnTo>
                  <a:pt x="662590" y="257060"/>
                </a:lnTo>
                <a:lnTo>
                  <a:pt x="648491" y="260862"/>
                </a:lnTo>
                <a:lnTo>
                  <a:pt x="612664" y="270714"/>
                </a:lnTo>
                <a:lnTo>
                  <a:pt x="598470" y="274689"/>
                </a:lnTo>
                <a:lnTo>
                  <a:pt x="574342" y="281541"/>
                </a:lnTo>
                <a:lnTo>
                  <a:pt x="562529" y="284935"/>
                </a:lnTo>
                <a:lnTo>
                  <a:pt x="523958" y="296239"/>
                </a:lnTo>
                <a:lnTo>
                  <a:pt x="492739" y="266648"/>
                </a:lnTo>
                <a:lnTo>
                  <a:pt x="452394" y="228258"/>
                </a:lnTo>
                <a:lnTo>
                  <a:pt x="378898" y="158335"/>
                </a:lnTo>
                <a:lnTo>
                  <a:pt x="320666" y="101716"/>
                </a:lnTo>
                <a:lnTo>
                  <a:pt x="305915" y="88806"/>
                </a:lnTo>
                <a:lnTo>
                  <a:pt x="252718" y="36508"/>
                </a:lnTo>
                <a:lnTo>
                  <a:pt x="233439" y="19655"/>
                </a:lnTo>
                <a:lnTo>
                  <a:pt x="152381" y="614"/>
                </a:lnTo>
                <a:lnTo>
                  <a:pt x="129859" y="1127"/>
                </a:lnTo>
                <a:lnTo>
                  <a:pt x="91355" y="13433"/>
                </a:lnTo>
                <a:lnTo>
                  <a:pt x="74784" y="23448"/>
                </a:lnTo>
                <a:lnTo>
                  <a:pt x="65431" y="29951"/>
                </a:lnTo>
                <a:lnTo>
                  <a:pt x="61979" y="33037"/>
                </a:lnTo>
                <a:lnTo>
                  <a:pt x="35283" y="56765"/>
                </a:lnTo>
                <a:lnTo>
                  <a:pt x="33237" y="60640"/>
                </a:lnTo>
                <a:lnTo>
                  <a:pt x="18463" y="80357"/>
                </a:lnTo>
                <a:lnTo>
                  <a:pt x="2073" y="133667"/>
                </a:lnTo>
                <a:lnTo>
                  <a:pt x="608" y="196117"/>
                </a:lnTo>
                <a:lnTo>
                  <a:pt x="49545" y="266639"/>
                </a:lnTo>
                <a:lnTo>
                  <a:pt x="74884" y="279867"/>
                </a:lnTo>
                <a:lnTo>
                  <a:pt x="219409" y="354455"/>
                </a:lnTo>
                <a:lnTo>
                  <a:pt x="294833" y="391302"/>
                </a:lnTo>
                <a:lnTo>
                  <a:pt x="329308" y="408146"/>
                </a:lnTo>
                <a:lnTo>
                  <a:pt x="342000" y="450820"/>
                </a:lnTo>
                <a:lnTo>
                  <a:pt x="367639" y="536185"/>
                </a:lnTo>
                <a:lnTo>
                  <a:pt x="380585" y="578873"/>
                </a:lnTo>
                <a:lnTo>
                  <a:pt x="393618" y="621564"/>
                </a:lnTo>
                <a:lnTo>
                  <a:pt x="406732" y="664261"/>
                </a:lnTo>
                <a:lnTo>
                  <a:pt x="419933" y="706961"/>
                </a:lnTo>
                <a:lnTo>
                  <a:pt x="446579" y="792359"/>
                </a:lnTo>
                <a:lnTo>
                  <a:pt x="473556" y="877759"/>
                </a:lnTo>
                <a:lnTo>
                  <a:pt x="549460" y="899115"/>
                </a:lnTo>
                <a:lnTo>
                  <a:pt x="624689" y="921605"/>
                </a:lnTo>
                <a:lnTo>
                  <a:pt x="651716" y="897402"/>
                </a:lnTo>
                <a:lnTo>
                  <a:pt x="679301" y="874422"/>
                </a:lnTo>
                <a:lnTo>
                  <a:pt x="744913" y="818103"/>
                </a:lnTo>
                <a:lnTo>
                  <a:pt x="768438" y="797987"/>
                </a:lnTo>
                <a:lnTo>
                  <a:pt x="786914" y="782239"/>
                </a:lnTo>
                <a:lnTo>
                  <a:pt x="790761" y="778968"/>
                </a:lnTo>
                <a:lnTo>
                  <a:pt x="827894" y="762781"/>
                </a:lnTo>
                <a:lnTo>
                  <a:pt x="830181" y="761456"/>
                </a:lnTo>
                <a:lnTo>
                  <a:pt x="850331" y="752526"/>
                </a:lnTo>
                <a:lnTo>
                  <a:pt x="851968" y="751818"/>
                </a:lnTo>
                <a:lnTo>
                  <a:pt x="857153" y="749526"/>
                </a:lnTo>
                <a:lnTo>
                  <a:pt x="862411" y="747684"/>
                </a:lnTo>
                <a:lnTo>
                  <a:pt x="877970" y="742198"/>
                </a:lnTo>
                <a:lnTo>
                  <a:pt x="903209" y="733335"/>
                </a:lnTo>
                <a:lnTo>
                  <a:pt x="910712" y="730690"/>
                </a:lnTo>
                <a:lnTo>
                  <a:pt x="929279" y="724196"/>
                </a:lnTo>
                <a:lnTo>
                  <a:pt x="932999" y="722889"/>
                </a:lnTo>
                <a:lnTo>
                  <a:pt x="946934" y="717993"/>
                </a:lnTo>
                <a:lnTo>
                  <a:pt x="964399" y="711935"/>
                </a:lnTo>
                <a:lnTo>
                  <a:pt x="980593" y="706294"/>
                </a:lnTo>
                <a:lnTo>
                  <a:pt x="1003519" y="698326"/>
                </a:lnTo>
                <a:lnTo>
                  <a:pt x="1012750" y="686301"/>
                </a:lnTo>
                <a:lnTo>
                  <a:pt x="1022018" y="674325"/>
                </a:lnTo>
                <a:lnTo>
                  <a:pt x="1019069" y="658947"/>
                </a:lnTo>
                <a:lnTo>
                  <a:pt x="1016411" y="647280"/>
                </a:lnTo>
                <a:lnTo>
                  <a:pt x="1012782" y="631416"/>
                </a:lnTo>
                <a:lnTo>
                  <a:pt x="1010119" y="619377"/>
                </a:lnTo>
                <a:lnTo>
                  <a:pt x="1004726" y="596030"/>
                </a:lnTo>
                <a:lnTo>
                  <a:pt x="990092" y="547639"/>
                </a:lnTo>
                <a:lnTo>
                  <a:pt x="986014" y="534125"/>
                </a:lnTo>
                <a:lnTo>
                  <a:pt x="984517" y="529165"/>
                </a:lnTo>
                <a:lnTo>
                  <a:pt x="981605" y="51926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4956DBB5-7A3B-71E8-605E-FBD23B2EE0C8}"/>
              </a:ext>
            </a:extLst>
          </p:cNvPr>
          <p:cNvSpPr>
            <a:spLocks/>
          </p:cNvSpPr>
          <p:nvPr/>
        </p:nvSpPr>
        <p:spPr>
          <a:xfrm flipV="1">
            <a:off x="5055252" y="3699534"/>
            <a:ext cx="637386" cy="1012170"/>
          </a:xfrm>
          <a:custGeom>
            <a:avLst/>
            <a:gdLst>
              <a:gd name="connsiteX0" fmla="*/ 338315 w 434058"/>
              <a:gd name="connsiteY0" fmla="*/ 207172 h 689285"/>
              <a:gd name="connsiteX1" fmla="*/ 334844 w 434058"/>
              <a:gd name="connsiteY1" fmla="*/ 202802 h 689285"/>
              <a:gd name="connsiteX2" fmla="*/ 326360 w 434058"/>
              <a:gd name="connsiteY2" fmla="*/ 192206 h 689285"/>
              <a:gd name="connsiteX3" fmla="*/ 315081 w 434058"/>
              <a:gd name="connsiteY3" fmla="*/ 178089 h 689285"/>
              <a:gd name="connsiteX4" fmla="*/ 314901 w 434058"/>
              <a:gd name="connsiteY4" fmla="*/ 170683 h 689285"/>
              <a:gd name="connsiteX5" fmla="*/ 314783 w 434058"/>
              <a:gd name="connsiteY5" fmla="*/ 165846 h 689285"/>
              <a:gd name="connsiteX6" fmla="*/ 314530 w 434058"/>
              <a:gd name="connsiteY6" fmla="*/ 155431 h 689285"/>
              <a:gd name="connsiteX7" fmla="*/ 314235 w 434058"/>
              <a:gd name="connsiteY7" fmla="*/ 143265 h 689285"/>
              <a:gd name="connsiteX8" fmla="*/ 313841 w 434058"/>
              <a:gd name="connsiteY8" fmla="*/ 126984 h 689285"/>
              <a:gd name="connsiteX9" fmla="*/ 313680 w 434058"/>
              <a:gd name="connsiteY9" fmla="*/ 120345 h 689285"/>
              <a:gd name="connsiteX10" fmla="*/ 312931 w 434058"/>
              <a:gd name="connsiteY10" fmla="*/ 89270 h 689285"/>
              <a:gd name="connsiteX11" fmla="*/ 312288 w 434058"/>
              <a:gd name="connsiteY11" fmla="*/ 62515 h 689285"/>
              <a:gd name="connsiteX12" fmla="*/ 311251 w 434058"/>
              <a:gd name="connsiteY12" fmla="*/ 19115 h 689285"/>
              <a:gd name="connsiteX13" fmla="*/ 311125 w 434058"/>
              <a:gd name="connsiteY13" fmla="*/ 13842 h 689285"/>
              <a:gd name="connsiteX14" fmla="*/ 310808 w 434058"/>
              <a:gd name="connsiteY14" fmla="*/ 542 h 689285"/>
              <a:gd name="connsiteX15" fmla="*/ 308144 w 434058"/>
              <a:gd name="connsiteY15" fmla="*/ 610 h 689285"/>
              <a:gd name="connsiteX16" fmla="*/ 285135 w 434058"/>
              <a:gd name="connsiteY16" fmla="*/ 1277 h 689285"/>
              <a:gd name="connsiteX17" fmla="*/ 280467 w 434058"/>
              <a:gd name="connsiteY17" fmla="*/ 1422 h 689285"/>
              <a:gd name="connsiteX18" fmla="*/ 263977 w 434058"/>
              <a:gd name="connsiteY18" fmla="*/ 1976 h 689285"/>
              <a:gd name="connsiteX19" fmla="*/ 243133 w 434058"/>
              <a:gd name="connsiteY19" fmla="*/ 2747 h 689285"/>
              <a:gd name="connsiteX20" fmla="*/ 220971 w 434058"/>
              <a:gd name="connsiteY20" fmla="*/ 3655 h 689285"/>
              <a:gd name="connsiteX21" fmla="*/ 188320 w 434058"/>
              <a:gd name="connsiteY21" fmla="*/ 5162 h 689285"/>
              <a:gd name="connsiteX22" fmla="*/ 177011 w 434058"/>
              <a:gd name="connsiteY22" fmla="*/ 5729 h 689285"/>
              <a:gd name="connsiteX23" fmla="*/ 127110 w 434058"/>
              <a:gd name="connsiteY23" fmla="*/ 8524 h 689285"/>
              <a:gd name="connsiteX24" fmla="*/ 100919 w 434058"/>
              <a:gd name="connsiteY24" fmla="*/ 10180 h 689285"/>
              <a:gd name="connsiteX25" fmla="*/ 78910 w 434058"/>
              <a:gd name="connsiteY25" fmla="*/ 11673 h 689285"/>
              <a:gd name="connsiteX26" fmla="*/ 80933 w 434058"/>
              <a:gd name="connsiteY26" fmla="*/ 63631 h 689285"/>
              <a:gd name="connsiteX27" fmla="*/ 81676 w 434058"/>
              <a:gd name="connsiteY27" fmla="*/ 75248 h 689285"/>
              <a:gd name="connsiteX28" fmla="*/ 83040 w 434058"/>
              <a:gd name="connsiteY28" fmla="*/ 96517 h 689285"/>
              <a:gd name="connsiteX29" fmla="*/ 83465 w 434058"/>
              <a:gd name="connsiteY29" fmla="*/ 103119 h 689285"/>
              <a:gd name="connsiteX30" fmla="*/ 83656 w 434058"/>
              <a:gd name="connsiteY30" fmla="*/ 106096 h 689285"/>
              <a:gd name="connsiteX31" fmla="*/ 84315 w 434058"/>
              <a:gd name="connsiteY31" fmla="*/ 116343 h 689285"/>
              <a:gd name="connsiteX32" fmla="*/ 84898 w 434058"/>
              <a:gd name="connsiteY32" fmla="*/ 125382 h 689285"/>
              <a:gd name="connsiteX33" fmla="*/ 85520 w 434058"/>
              <a:gd name="connsiteY33" fmla="*/ 135038 h 689285"/>
              <a:gd name="connsiteX34" fmla="*/ 86144 w 434058"/>
              <a:gd name="connsiteY34" fmla="*/ 144695 h 689285"/>
              <a:gd name="connsiteX35" fmla="*/ 86443 w 434058"/>
              <a:gd name="connsiteY35" fmla="*/ 149323 h 689285"/>
              <a:gd name="connsiteX36" fmla="*/ 88195 w 434058"/>
              <a:gd name="connsiteY36" fmla="*/ 176355 h 689285"/>
              <a:gd name="connsiteX37" fmla="*/ 88871 w 434058"/>
              <a:gd name="connsiteY37" fmla="*/ 186756 h 689285"/>
              <a:gd name="connsiteX38" fmla="*/ 89352 w 434058"/>
              <a:gd name="connsiteY38" fmla="*/ 194148 h 689285"/>
              <a:gd name="connsiteX39" fmla="*/ 89833 w 434058"/>
              <a:gd name="connsiteY39" fmla="*/ 201545 h 689285"/>
              <a:gd name="connsiteX40" fmla="*/ 91430 w 434058"/>
              <a:gd name="connsiteY40" fmla="*/ 226026 h 689285"/>
              <a:gd name="connsiteX41" fmla="*/ 93270 w 434058"/>
              <a:gd name="connsiteY41" fmla="*/ 254138 h 689285"/>
              <a:gd name="connsiteX42" fmla="*/ 94826 w 434058"/>
              <a:gd name="connsiteY42" fmla="*/ 277821 h 689285"/>
              <a:gd name="connsiteX43" fmla="*/ 79792 w 434058"/>
              <a:gd name="connsiteY43" fmla="*/ 285054 h 689285"/>
              <a:gd name="connsiteX44" fmla="*/ 78546 w 434058"/>
              <a:gd name="connsiteY44" fmla="*/ 286116 h 689285"/>
              <a:gd name="connsiteX45" fmla="*/ 73230 w 434058"/>
              <a:gd name="connsiteY45" fmla="*/ 288199 h 689285"/>
              <a:gd name="connsiteX46" fmla="*/ 59224 w 434058"/>
              <a:gd name="connsiteY46" fmla="*/ 295845 h 689285"/>
              <a:gd name="connsiteX47" fmla="*/ 54204 w 434058"/>
              <a:gd name="connsiteY47" fmla="*/ 298472 h 689285"/>
              <a:gd name="connsiteX48" fmla="*/ 51813 w 434058"/>
              <a:gd name="connsiteY48" fmla="*/ 299729 h 689285"/>
              <a:gd name="connsiteX49" fmla="*/ 46685 w 434058"/>
              <a:gd name="connsiteY49" fmla="*/ 300837 h 689285"/>
              <a:gd name="connsiteX50" fmla="*/ 40769 w 434058"/>
              <a:gd name="connsiteY50" fmla="*/ 305193 h 689285"/>
              <a:gd name="connsiteX51" fmla="*/ 19513 w 434058"/>
              <a:gd name="connsiteY51" fmla="*/ 313511 h 689285"/>
              <a:gd name="connsiteX52" fmla="*/ 11580 w 434058"/>
              <a:gd name="connsiteY52" fmla="*/ 317903 h 689285"/>
              <a:gd name="connsiteX53" fmla="*/ 450 w 434058"/>
              <a:gd name="connsiteY53" fmla="*/ 323939 h 689285"/>
              <a:gd name="connsiteX54" fmla="*/ 54056 w 434058"/>
              <a:gd name="connsiteY54" fmla="*/ 424125 h 689285"/>
              <a:gd name="connsiteX55" fmla="*/ 63844 w 434058"/>
              <a:gd name="connsiteY55" fmla="*/ 441323 h 689285"/>
              <a:gd name="connsiteX56" fmla="*/ 70907 w 434058"/>
              <a:gd name="connsiteY56" fmla="*/ 453802 h 689285"/>
              <a:gd name="connsiteX57" fmla="*/ 78567 w 434058"/>
              <a:gd name="connsiteY57" fmla="*/ 465279 h 689285"/>
              <a:gd name="connsiteX58" fmla="*/ 84124 w 434058"/>
              <a:gd name="connsiteY58" fmla="*/ 495857 h 689285"/>
              <a:gd name="connsiteX59" fmla="*/ 29561 w 434058"/>
              <a:gd name="connsiteY59" fmla="*/ 538623 h 689285"/>
              <a:gd name="connsiteX60" fmla="*/ 103854 w 434058"/>
              <a:gd name="connsiteY60" fmla="*/ 577278 h 689285"/>
              <a:gd name="connsiteX61" fmla="*/ 89554 w 434058"/>
              <a:gd name="connsiteY61" fmla="*/ 608002 h 689285"/>
              <a:gd name="connsiteX62" fmla="*/ 55187 w 434058"/>
              <a:gd name="connsiteY62" fmla="*/ 618714 h 689285"/>
              <a:gd name="connsiteX63" fmla="*/ 53079 w 434058"/>
              <a:gd name="connsiteY63" fmla="*/ 629773 h 689285"/>
              <a:gd name="connsiteX64" fmla="*/ 42241 w 434058"/>
              <a:gd name="connsiteY64" fmla="*/ 686756 h 689285"/>
              <a:gd name="connsiteX65" fmla="*/ 50566 w 434058"/>
              <a:gd name="connsiteY65" fmla="*/ 689828 h 689285"/>
              <a:gd name="connsiteX66" fmla="*/ 59759 w 434058"/>
              <a:gd name="connsiteY66" fmla="*/ 663632 h 689285"/>
              <a:gd name="connsiteX67" fmla="*/ 82406 w 434058"/>
              <a:gd name="connsiteY67" fmla="*/ 661756 h 689285"/>
              <a:gd name="connsiteX68" fmla="*/ 110214 w 434058"/>
              <a:gd name="connsiteY68" fmla="*/ 659609 h 689285"/>
              <a:gd name="connsiteX69" fmla="*/ 116344 w 434058"/>
              <a:gd name="connsiteY69" fmla="*/ 658412 h 689285"/>
              <a:gd name="connsiteX70" fmla="*/ 149095 w 434058"/>
              <a:gd name="connsiteY70" fmla="*/ 652416 h 689285"/>
              <a:gd name="connsiteX71" fmla="*/ 161299 w 434058"/>
              <a:gd name="connsiteY71" fmla="*/ 648649 h 689285"/>
              <a:gd name="connsiteX72" fmla="*/ 174645 w 434058"/>
              <a:gd name="connsiteY72" fmla="*/ 643109 h 689285"/>
              <a:gd name="connsiteX73" fmla="*/ 175840 w 434058"/>
              <a:gd name="connsiteY73" fmla="*/ 642839 h 689285"/>
              <a:gd name="connsiteX74" fmla="*/ 177529 w 434058"/>
              <a:gd name="connsiteY74" fmla="*/ 642441 h 689285"/>
              <a:gd name="connsiteX75" fmla="*/ 183610 w 434058"/>
              <a:gd name="connsiteY75" fmla="*/ 639849 h 689285"/>
              <a:gd name="connsiteX76" fmla="*/ 189182 w 434058"/>
              <a:gd name="connsiteY76" fmla="*/ 631283 h 689285"/>
              <a:gd name="connsiteX77" fmla="*/ 196279 w 434058"/>
              <a:gd name="connsiteY77" fmla="*/ 624232 h 689285"/>
              <a:gd name="connsiteX78" fmla="*/ 197969 w 434058"/>
              <a:gd name="connsiteY78" fmla="*/ 622376 h 689285"/>
              <a:gd name="connsiteX79" fmla="*/ 198354 w 434058"/>
              <a:gd name="connsiteY79" fmla="*/ 622107 h 689285"/>
              <a:gd name="connsiteX80" fmla="*/ 205690 w 434058"/>
              <a:gd name="connsiteY80" fmla="*/ 619255 h 689285"/>
              <a:gd name="connsiteX81" fmla="*/ 206838 w 434058"/>
              <a:gd name="connsiteY81" fmla="*/ 618599 h 689285"/>
              <a:gd name="connsiteX82" fmla="*/ 209454 w 434058"/>
              <a:gd name="connsiteY82" fmla="*/ 617072 h 689285"/>
              <a:gd name="connsiteX83" fmla="*/ 220693 w 434058"/>
              <a:gd name="connsiteY83" fmla="*/ 590190 h 689285"/>
              <a:gd name="connsiteX84" fmla="*/ 223484 w 434058"/>
              <a:gd name="connsiteY84" fmla="*/ 582608 h 689285"/>
              <a:gd name="connsiteX85" fmla="*/ 226701 w 434058"/>
              <a:gd name="connsiteY85" fmla="*/ 572602 h 689285"/>
              <a:gd name="connsiteX86" fmla="*/ 227770 w 434058"/>
              <a:gd name="connsiteY86" fmla="*/ 569524 h 689285"/>
              <a:gd name="connsiteX87" fmla="*/ 235217 w 434058"/>
              <a:gd name="connsiteY87" fmla="*/ 547667 h 689285"/>
              <a:gd name="connsiteX88" fmla="*/ 239085 w 434058"/>
              <a:gd name="connsiteY88" fmla="*/ 536355 h 689285"/>
              <a:gd name="connsiteX89" fmla="*/ 244992 w 434058"/>
              <a:gd name="connsiteY89" fmla="*/ 519107 h 689285"/>
              <a:gd name="connsiteX90" fmla="*/ 246512 w 434058"/>
              <a:gd name="connsiteY90" fmla="*/ 519041 h 689285"/>
              <a:gd name="connsiteX91" fmla="*/ 250295 w 434058"/>
              <a:gd name="connsiteY91" fmla="*/ 518880 h 689285"/>
              <a:gd name="connsiteX92" fmla="*/ 260637 w 434058"/>
              <a:gd name="connsiteY92" fmla="*/ 518455 h 689285"/>
              <a:gd name="connsiteX93" fmla="*/ 268037 w 434058"/>
              <a:gd name="connsiteY93" fmla="*/ 519404 h 689285"/>
              <a:gd name="connsiteX94" fmla="*/ 276000 w 434058"/>
              <a:gd name="connsiteY94" fmla="*/ 459177 h 689285"/>
              <a:gd name="connsiteX95" fmla="*/ 297889 w 434058"/>
              <a:gd name="connsiteY95" fmla="*/ 458730 h 689285"/>
              <a:gd name="connsiteX96" fmla="*/ 303307 w 434058"/>
              <a:gd name="connsiteY96" fmla="*/ 451029 h 689285"/>
              <a:gd name="connsiteX97" fmla="*/ 305737 w 434058"/>
              <a:gd name="connsiteY97" fmla="*/ 447562 h 689285"/>
              <a:gd name="connsiteX98" fmla="*/ 306566 w 434058"/>
              <a:gd name="connsiteY98" fmla="*/ 440007 h 689285"/>
              <a:gd name="connsiteX99" fmla="*/ 305530 w 434058"/>
              <a:gd name="connsiteY99" fmla="*/ 435161 h 689285"/>
              <a:gd name="connsiteX100" fmla="*/ 305440 w 434058"/>
              <a:gd name="connsiteY100" fmla="*/ 429416 h 689285"/>
              <a:gd name="connsiteX101" fmla="*/ 310481 w 434058"/>
              <a:gd name="connsiteY101" fmla="*/ 418793 h 689285"/>
              <a:gd name="connsiteX102" fmla="*/ 341664 w 434058"/>
              <a:gd name="connsiteY102" fmla="*/ 406259 h 689285"/>
              <a:gd name="connsiteX103" fmla="*/ 356055 w 434058"/>
              <a:gd name="connsiteY103" fmla="*/ 400192 h 689285"/>
              <a:gd name="connsiteX104" fmla="*/ 359562 w 434058"/>
              <a:gd name="connsiteY104" fmla="*/ 398885 h 689285"/>
              <a:gd name="connsiteX105" fmla="*/ 366924 w 434058"/>
              <a:gd name="connsiteY105" fmla="*/ 396131 h 689285"/>
              <a:gd name="connsiteX106" fmla="*/ 372650 w 434058"/>
              <a:gd name="connsiteY106" fmla="*/ 393835 h 689285"/>
              <a:gd name="connsiteX107" fmla="*/ 373856 w 434058"/>
              <a:gd name="connsiteY107" fmla="*/ 393295 h 689285"/>
              <a:gd name="connsiteX108" fmla="*/ 382884 w 434058"/>
              <a:gd name="connsiteY108" fmla="*/ 389301 h 689285"/>
              <a:gd name="connsiteX109" fmla="*/ 397031 w 434058"/>
              <a:gd name="connsiteY109" fmla="*/ 384078 h 689285"/>
              <a:gd name="connsiteX110" fmla="*/ 434508 w 434058"/>
              <a:gd name="connsiteY110" fmla="*/ 369113 h 689285"/>
              <a:gd name="connsiteX111" fmla="*/ 434449 w 434058"/>
              <a:gd name="connsiteY111" fmla="*/ 350163 h 689285"/>
              <a:gd name="connsiteX112" fmla="*/ 434413 w 434058"/>
              <a:gd name="connsiteY112" fmla="*/ 338487 h 689285"/>
              <a:gd name="connsiteX113" fmla="*/ 434357 w 434058"/>
              <a:gd name="connsiteY113" fmla="*/ 320558 h 689285"/>
              <a:gd name="connsiteX114" fmla="*/ 434324 w 434058"/>
              <a:gd name="connsiteY114" fmla="*/ 309826 h 689285"/>
              <a:gd name="connsiteX115" fmla="*/ 434300 w 434058"/>
              <a:gd name="connsiteY115" fmla="*/ 301889 h 689285"/>
              <a:gd name="connsiteX116" fmla="*/ 434276 w 434058"/>
              <a:gd name="connsiteY116" fmla="*/ 294252 h 689285"/>
              <a:gd name="connsiteX117" fmla="*/ 434168 w 434058"/>
              <a:gd name="connsiteY117" fmla="*/ 259325 h 689285"/>
              <a:gd name="connsiteX118" fmla="*/ 434129 w 434058"/>
              <a:gd name="connsiteY118" fmla="*/ 246623 h 689285"/>
              <a:gd name="connsiteX119" fmla="*/ 434118 w 434058"/>
              <a:gd name="connsiteY119" fmla="*/ 243016 h 689285"/>
              <a:gd name="connsiteX120" fmla="*/ 434114 w 434058"/>
              <a:gd name="connsiteY120" fmla="*/ 241532 h 689285"/>
              <a:gd name="connsiteX121" fmla="*/ 434095 w 434058"/>
              <a:gd name="connsiteY121" fmla="*/ 235601 h 689285"/>
              <a:gd name="connsiteX122" fmla="*/ 434004 w 434058"/>
              <a:gd name="connsiteY122" fmla="*/ 205960 h 689285"/>
              <a:gd name="connsiteX123" fmla="*/ 424998 w 434058"/>
              <a:gd name="connsiteY123" fmla="*/ 205996 h 689285"/>
              <a:gd name="connsiteX124" fmla="*/ 417116 w 434058"/>
              <a:gd name="connsiteY124" fmla="*/ 206042 h 689285"/>
              <a:gd name="connsiteX125" fmla="*/ 404732 w 434058"/>
              <a:gd name="connsiteY125" fmla="*/ 206141 h 689285"/>
              <a:gd name="connsiteX126" fmla="*/ 401467 w 434058"/>
              <a:gd name="connsiteY126" fmla="*/ 206169 h 689285"/>
              <a:gd name="connsiteX127" fmla="*/ 390528 w 434058"/>
              <a:gd name="connsiteY127" fmla="*/ 206287 h 689285"/>
              <a:gd name="connsiteX128" fmla="*/ 385837 w 434058"/>
              <a:gd name="connsiteY128" fmla="*/ 206346 h 689285"/>
              <a:gd name="connsiteX129" fmla="*/ 370658 w 434058"/>
              <a:gd name="connsiteY129" fmla="*/ 206559 h 689285"/>
              <a:gd name="connsiteX130" fmla="*/ 362459 w 434058"/>
              <a:gd name="connsiteY130" fmla="*/ 206695 h 689285"/>
              <a:gd name="connsiteX131" fmla="*/ 354298 w 434058"/>
              <a:gd name="connsiteY131" fmla="*/ 206845 h 689285"/>
              <a:gd name="connsiteX132" fmla="*/ 345781 w 434058"/>
              <a:gd name="connsiteY132" fmla="*/ 207013 h 689285"/>
              <a:gd name="connsiteX133" fmla="*/ 338315 w 434058"/>
              <a:gd name="connsiteY133" fmla="*/ 207172 h 68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434058" h="689285">
                <a:moveTo>
                  <a:pt x="338315" y="207172"/>
                </a:moveTo>
                <a:lnTo>
                  <a:pt x="334844" y="202802"/>
                </a:lnTo>
                <a:lnTo>
                  <a:pt x="326360" y="192206"/>
                </a:lnTo>
                <a:lnTo>
                  <a:pt x="315081" y="178089"/>
                </a:lnTo>
                <a:lnTo>
                  <a:pt x="314901" y="170683"/>
                </a:lnTo>
                <a:lnTo>
                  <a:pt x="314783" y="165846"/>
                </a:lnTo>
                <a:lnTo>
                  <a:pt x="314530" y="155431"/>
                </a:lnTo>
                <a:lnTo>
                  <a:pt x="314235" y="143265"/>
                </a:lnTo>
                <a:lnTo>
                  <a:pt x="313841" y="126984"/>
                </a:lnTo>
                <a:lnTo>
                  <a:pt x="313680" y="120345"/>
                </a:lnTo>
                <a:lnTo>
                  <a:pt x="312931" y="89270"/>
                </a:lnTo>
                <a:lnTo>
                  <a:pt x="312288" y="62515"/>
                </a:lnTo>
                <a:lnTo>
                  <a:pt x="311251" y="19115"/>
                </a:lnTo>
                <a:lnTo>
                  <a:pt x="311125" y="13842"/>
                </a:lnTo>
                <a:lnTo>
                  <a:pt x="310808" y="542"/>
                </a:lnTo>
                <a:lnTo>
                  <a:pt x="308144" y="610"/>
                </a:lnTo>
                <a:lnTo>
                  <a:pt x="285135" y="1277"/>
                </a:lnTo>
                <a:lnTo>
                  <a:pt x="280467" y="1422"/>
                </a:lnTo>
                <a:lnTo>
                  <a:pt x="263977" y="1976"/>
                </a:lnTo>
                <a:lnTo>
                  <a:pt x="243133" y="2747"/>
                </a:lnTo>
                <a:lnTo>
                  <a:pt x="220971" y="3655"/>
                </a:lnTo>
                <a:lnTo>
                  <a:pt x="188320" y="5162"/>
                </a:lnTo>
                <a:lnTo>
                  <a:pt x="177011" y="5729"/>
                </a:lnTo>
                <a:lnTo>
                  <a:pt x="127110" y="8524"/>
                </a:lnTo>
                <a:lnTo>
                  <a:pt x="100919" y="10180"/>
                </a:lnTo>
                <a:lnTo>
                  <a:pt x="78910" y="11673"/>
                </a:lnTo>
                <a:lnTo>
                  <a:pt x="80933" y="63631"/>
                </a:lnTo>
                <a:lnTo>
                  <a:pt x="81676" y="75248"/>
                </a:lnTo>
                <a:lnTo>
                  <a:pt x="83040" y="96517"/>
                </a:lnTo>
                <a:lnTo>
                  <a:pt x="83465" y="103119"/>
                </a:lnTo>
                <a:lnTo>
                  <a:pt x="83656" y="106096"/>
                </a:lnTo>
                <a:lnTo>
                  <a:pt x="84315" y="116343"/>
                </a:lnTo>
                <a:lnTo>
                  <a:pt x="84898" y="125382"/>
                </a:lnTo>
                <a:lnTo>
                  <a:pt x="85520" y="135038"/>
                </a:lnTo>
                <a:lnTo>
                  <a:pt x="86144" y="144695"/>
                </a:lnTo>
                <a:lnTo>
                  <a:pt x="86443" y="149323"/>
                </a:lnTo>
                <a:lnTo>
                  <a:pt x="88195" y="176355"/>
                </a:lnTo>
                <a:lnTo>
                  <a:pt x="88871" y="186756"/>
                </a:lnTo>
                <a:lnTo>
                  <a:pt x="89352" y="194148"/>
                </a:lnTo>
                <a:lnTo>
                  <a:pt x="89833" y="201545"/>
                </a:lnTo>
                <a:lnTo>
                  <a:pt x="91430" y="226026"/>
                </a:lnTo>
                <a:lnTo>
                  <a:pt x="93270" y="254138"/>
                </a:lnTo>
                <a:lnTo>
                  <a:pt x="94826" y="277821"/>
                </a:lnTo>
                <a:lnTo>
                  <a:pt x="79792" y="285054"/>
                </a:lnTo>
                <a:lnTo>
                  <a:pt x="78546" y="286116"/>
                </a:lnTo>
                <a:lnTo>
                  <a:pt x="73230" y="288199"/>
                </a:lnTo>
                <a:lnTo>
                  <a:pt x="59224" y="295845"/>
                </a:lnTo>
                <a:lnTo>
                  <a:pt x="54204" y="298472"/>
                </a:lnTo>
                <a:lnTo>
                  <a:pt x="51813" y="299729"/>
                </a:lnTo>
                <a:lnTo>
                  <a:pt x="46685" y="300837"/>
                </a:lnTo>
                <a:lnTo>
                  <a:pt x="40769" y="305193"/>
                </a:lnTo>
                <a:lnTo>
                  <a:pt x="19513" y="313511"/>
                </a:lnTo>
                <a:lnTo>
                  <a:pt x="11580" y="317903"/>
                </a:lnTo>
                <a:lnTo>
                  <a:pt x="450" y="323939"/>
                </a:lnTo>
                <a:lnTo>
                  <a:pt x="54056" y="424125"/>
                </a:lnTo>
                <a:lnTo>
                  <a:pt x="63844" y="441323"/>
                </a:lnTo>
                <a:lnTo>
                  <a:pt x="70907" y="453802"/>
                </a:lnTo>
                <a:lnTo>
                  <a:pt x="78567" y="465279"/>
                </a:lnTo>
                <a:lnTo>
                  <a:pt x="84124" y="495857"/>
                </a:lnTo>
                <a:lnTo>
                  <a:pt x="29561" y="538623"/>
                </a:lnTo>
                <a:lnTo>
                  <a:pt x="103854" y="577278"/>
                </a:lnTo>
                <a:lnTo>
                  <a:pt x="89554" y="608002"/>
                </a:lnTo>
                <a:lnTo>
                  <a:pt x="55187" y="618714"/>
                </a:lnTo>
                <a:lnTo>
                  <a:pt x="53079" y="629773"/>
                </a:lnTo>
                <a:lnTo>
                  <a:pt x="42241" y="686756"/>
                </a:lnTo>
                <a:lnTo>
                  <a:pt x="50566" y="689828"/>
                </a:lnTo>
                <a:lnTo>
                  <a:pt x="59759" y="663632"/>
                </a:lnTo>
                <a:lnTo>
                  <a:pt x="82406" y="661756"/>
                </a:lnTo>
                <a:lnTo>
                  <a:pt x="110214" y="659609"/>
                </a:lnTo>
                <a:lnTo>
                  <a:pt x="116344" y="658412"/>
                </a:lnTo>
                <a:lnTo>
                  <a:pt x="149095" y="652416"/>
                </a:lnTo>
                <a:lnTo>
                  <a:pt x="161299" y="648649"/>
                </a:lnTo>
                <a:lnTo>
                  <a:pt x="174645" y="643109"/>
                </a:lnTo>
                <a:lnTo>
                  <a:pt x="175840" y="642839"/>
                </a:lnTo>
                <a:lnTo>
                  <a:pt x="177529" y="642441"/>
                </a:lnTo>
                <a:lnTo>
                  <a:pt x="183610" y="639849"/>
                </a:lnTo>
                <a:lnTo>
                  <a:pt x="189182" y="631283"/>
                </a:lnTo>
                <a:lnTo>
                  <a:pt x="196279" y="624232"/>
                </a:lnTo>
                <a:lnTo>
                  <a:pt x="197969" y="622376"/>
                </a:lnTo>
                <a:lnTo>
                  <a:pt x="198354" y="622107"/>
                </a:lnTo>
                <a:lnTo>
                  <a:pt x="205690" y="619255"/>
                </a:lnTo>
                <a:lnTo>
                  <a:pt x="206838" y="618599"/>
                </a:lnTo>
                <a:lnTo>
                  <a:pt x="209454" y="617072"/>
                </a:lnTo>
                <a:lnTo>
                  <a:pt x="220693" y="590190"/>
                </a:lnTo>
                <a:lnTo>
                  <a:pt x="223484" y="582608"/>
                </a:lnTo>
                <a:lnTo>
                  <a:pt x="226701" y="572602"/>
                </a:lnTo>
                <a:lnTo>
                  <a:pt x="227770" y="569524"/>
                </a:lnTo>
                <a:lnTo>
                  <a:pt x="235217" y="547667"/>
                </a:lnTo>
                <a:lnTo>
                  <a:pt x="239085" y="536355"/>
                </a:lnTo>
                <a:lnTo>
                  <a:pt x="244992" y="519107"/>
                </a:lnTo>
                <a:lnTo>
                  <a:pt x="246512" y="519041"/>
                </a:lnTo>
                <a:lnTo>
                  <a:pt x="250295" y="518880"/>
                </a:lnTo>
                <a:lnTo>
                  <a:pt x="260637" y="518455"/>
                </a:lnTo>
                <a:lnTo>
                  <a:pt x="268037" y="519404"/>
                </a:lnTo>
                <a:lnTo>
                  <a:pt x="276000" y="459177"/>
                </a:lnTo>
                <a:lnTo>
                  <a:pt x="297889" y="458730"/>
                </a:lnTo>
                <a:lnTo>
                  <a:pt x="303307" y="451029"/>
                </a:lnTo>
                <a:lnTo>
                  <a:pt x="305737" y="447562"/>
                </a:lnTo>
                <a:lnTo>
                  <a:pt x="306566" y="440007"/>
                </a:lnTo>
                <a:lnTo>
                  <a:pt x="305530" y="435161"/>
                </a:lnTo>
                <a:lnTo>
                  <a:pt x="305440" y="429416"/>
                </a:lnTo>
                <a:lnTo>
                  <a:pt x="310481" y="418793"/>
                </a:lnTo>
                <a:lnTo>
                  <a:pt x="341664" y="406259"/>
                </a:lnTo>
                <a:lnTo>
                  <a:pt x="356055" y="400192"/>
                </a:lnTo>
                <a:lnTo>
                  <a:pt x="359562" y="398885"/>
                </a:lnTo>
                <a:lnTo>
                  <a:pt x="366924" y="396131"/>
                </a:lnTo>
                <a:lnTo>
                  <a:pt x="372650" y="393835"/>
                </a:lnTo>
                <a:lnTo>
                  <a:pt x="373856" y="393295"/>
                </a:lnTo>
                <a:lnTo>
                  <a:pt x="382884" y="389301"/>
                </a:lnTo>
                <a:lnTo>
                  <a:pt x="397031" y="384078"/>
                </a:lnTo>
                <a:lnTo>
                  <a:pt x="434508" y="369113"/>
                </a:lnTo>
                <a:lnTo>
                  <a:pt x="434449" y="350163"/>
                </a:lnTo>
                <a:lnTo>
                  <a:pt x="434413" y="338487"/>
                </a:lnTo>
                <a:lnTo>
                  <a:pt x="434357" y="320558"/>
                </a:lnTo>
                <a:lnTo>
                  <a:pt x="434324" y="309826"/>
                </a:lnTo>
                <a:lnTo>
                  <a:pt x="434300" y="301889"/>
                </a:lnTo>
                <a:lnTo>
                  <a:pt x="434276" y="294252"/>
                </a:lnTo>
                <a:lnTo>
                  <a:pt x="434168" y="259325"/>
                </a:lnTo>
                <a:lnTo>
                  <a:pt x="434129" y="246623"/>
                </a:lnTo>
                <a:lnTo>
                  <a:pt x="434118" y="243016"/>
                </a:lnTo>
                <a:lnTo>
                  <a:pt x="434114" y="241532"/>
                </a:lnTo>
                <a:lnTo>
                  <a:pt x="434095" y="235601"/>
                </a:lnTo>
                <a:lnTo>
                  <a:pt x="434004" y="205960"/>
                </a:lnTo>
                <a:lnTo>
                  <a:pt x="424998" y="205996"/>
                </a:lnTo>
                <a:lnTo>
                  <a:pt x="417116" y="206042"/>
                </a:lnTo>
                <a:lnTo>
                  <a:pt x="404732" y="206141"/>
                </a:lnTo>
                <a:lnTo>
                  <a:pt x="401467" y="206169"/>
                </a:lnTo>
                <a:lnTo>
                  <a:pt x="390528" y="206287"/>
                </a:lnTo>
                <a:lnTo>
                  <a:pt x="385837" y="206346"/>
                </a:lnTo>
                <a:lnTo>
                  <a:pt x="370658" y="206559"/>
                </a:lnTo>
                <a:lnTo>
                  <a:pt x="362459" y="206695"/>
                </a:lnTo>
                <a:lnTo>
                  <a:pt x="354298" y="206845"/>
                </a:lnTo>
                <a:lnTo>
                  <a:pt x="345781" y="207013"/>
                </a:lnTo>
                <a:lnTo>
                  <a:pt x="338315" y="207172"/>
                </a:lnTo>
                <a:close/>
              </a:path>
            </a:pathLst>
          </a:custGeom>
          <a:solidFill>
            <a:srgbClr val="7030A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001D27D-FEF6-06C8-1F44-32FEDD91207C}"/>
              </a:ext>
            </a:extLst>
          </p:cNvPr>
          <p:cNvSpPr>
            <a:spLocks/>
          </p:cNvSpPr>
          <p:nvPr/>
        </p:nvSpPr>
        <p:spPr>
          <a:xfrm flipV="1">
            <a:off x="5236752" y="2158277"/>
            <a:ext cx="695643" cy="556397"/>
          </a:xfrm>
          <a:custGeom>
            <a:avLst/>
            <a:gdLst>
              <a:gd name="connsiteX0" fmla="*/ 472777 w 473731"/>
              <a:gd name="connsiteY0" fmla="*/ 90446 h 378905"/>
              <a:gd name="connsiteX1" fmla="*/ 473149 w 473731"/>
              <a:gd name="connsiteY1" fmla="*/ 82995 h 378905"/>
              <a:gd name="connsiteX2" fmla="*/ 474164 w 473731"/>
              <a:gd name="connsiteY2" fmla="*/ 61400 h 378905"/>
              <a:gd name="connsiteX3" fmla="*/ 471546 w 473731"/>
              <a:gd name="connsiteY3" fmla="*/ 58758 h 378905"/>
              <a:gd name="connsiteX4" fmla="*/ 470706 w 473731"/>
              <a:gd name="connsiteY4" fmla="*/ 57878 h 378905"/>
              <a:gd name="connsiteX5" fmla="*/ 461620 w 473731"/>
              <a:gd name="connsiteY5" fmla="*/ 48689 h 378905"/>
              <a:gd name="connsiteX6" fmla="*/ 457472 w 473731"/>
              <a:gd name="connsiteY6" fmla="*/ 44460 h 378905"/>
              <a:gd name="connsiteX7" fmla="*/ 445975 w 473731"/>
              <a:gd name="connsiteY7" fmla="*/ 32816 h 378905"/>
              <a:gd name="connsiteX8" fmla="*/ 434842 w 473731"/>
              <a:gd name="connsiteY8" fmla="*/ 21539 h 378905"/>
              <a:gd name="connsiteX9" fmla="*/ 431549 w 473731"/>
              <a:gd name="connsiteY9" fmla="*/ 18190 h 378905"/>
              <a:gd name="connsiteX10" fmla="*/ 427448 w 473731"/>
              <a:gd name="connsiteY10" fmla="*/ 3708 h 378905"/>
              <a:gd name="connsiteX11" fmla="*/ 426437 w 473731"/>
              <a:gd name="connsiteY11" fmla="*/ 151 h 378905"/>
              <a:gd name="connsiteX12" fmla="*/ 418989 w 473731"/>
              <a:gd name="connsiteY12" fmla="*/ 2250 h 378905"/>
              <a:gd name="connsiteX13" fmla="*/ 414948 w 473731"/>
              <a:gd name="connsiteY13" fmla="*/ 3373 h 378905"/>
              <a:gd name="connsiteX14" fmla="*/ 413016 w 473731"/>
              <a:gd name="connsiteY14" fmla="*/ 3900 h 378905"/>
              <a:gd name="connsiteX15" fmla="*/ 406434 w 473731"/>
              <a:gd name="connsiteY15" fmla="*/ 8407 h 378905"/>
              <a:gd name="connsiteX16" fmla="*/ 403621 w 473731"/>
              <a:gd name="connsiteY16" fmla="*/ 10313 h 378905"/>
              <a:gd name="connsiteX17" fmla="*/ 394582 w 473731"/>
              <a:gd name="connsiteY17" fmla="*/ 16502 h 378905"/>
              <a:gd name="connsiteX18" fmla="*/ 390272 w 473731"/>
              <a:gd name="connsiteY18" fmla="*/ 19434 h 378905"/>
              <a:gd name="connsiteX19" fmla="*/ 388881 w 473731"/>
              <a:gd name="connsiteY19" fmla="*/ 20382 h 378905"/>
              <a:gd name="connsiteX20" fmla="*/ 386671 w 473731"/>
              <a:gd name="connsiteY20" fmla="*/ 21889 h 378905"/>
              <a:gd name="connsiteX21" fmla="*/ 380588 w 473731"/>
              <a:gd name="connsiteY21" fmla="*/ 25351 h 378905"/>
              <a:gd name="connsiteX22" fmla="*/ 378404 w 473731"/>
              <a:gd name="connsiteY22" fmla="*/ 27534 h 378905"/>
              <a:gd name="connsiteX23" fmla="*/ 376151 w 473731"/>
              <a:gd name="connsiteY23" fmla="*/ 28596 h 378905"/>
              <a:gd name="connsiteX24" fmla="*/ 373171 w 473731"/>
              <a:gd name="connsiteY24" fmla="*/ 30197 h 378905"/>
              <a:gd name="connsiteX25" fmla="*/ 371432 w 473731"/>
              <a:gd name="connsiteY25" fmla="*/ 30796 h 378905"/>
              <a:gd name="connsiteX26" fmla="*/ 361865 w 473731"/>
              <a:gd name="connsiteY26" fmla="*/ 35293 h 378905"/>
              <a:gd name="connsiteX27" fmla="*/ 357540 w 473731"/>
              <a:gd name="connsiteY27" fmla="*/ 35384 h 378905"/>
              <a:gd name="connsiteX28" fmla="*/ 353215 w 473731"/>
              <a:gd name="connsiteY28" fmla="*/ 35475 h 378905"/>
              <a:gd name="connsiteX29" fmla="*/ 329840 w 473731"/>
              <a:gd name="connsiteY29" fmla="*/ 35039 h 378905"/>
              <a:gd name="connsiteX30" fmla="*/ 322648 w 473731"/>
              <a:gd name="connsiteY30" fmla="*/ 34890 h 378905"/>
              <a:gd name="connsiteX31" fmla="*/ 305320 w 473731"/>
              <a:gd name="connsiteY31" fmla="*/ 34554 h 378905"/>
              <a:gd name="connsiteX32" fmla="*/ 299740 w 473731"/>
              <a:gd name="connsiteY32" fmla="*/ 34440 h 378905"/>
              <a:gd name="connsiteX33" fmla="*/ 286056 w 473731"/>
              <a:gd name="connsiteY33" fmla="*/ 34168 h 378905"/>
              <a:gd name="connsiteX34" fmla="*/ 273191 w 473731"/>
              <a:gd name="connsiteY34" fmla="*/ 33937 h 378905"/>
              <a:gd name="connsiteX35" fmla="*/ 264030 w 473731"/>
              <a:gd name="connsiteY35" fmla="*/ 33732 h 378905"/>
              <a:gd name="connsiteX36" fmla="*/ 262776 w 473731"/>
              <a:gd name="connsiteY36" fmla="*/ 33728 h 378905"/>
              <a:gd name="connsiteX37" fmla="*/ 262386 w 473731"/>
              <a:gd name="connsiteY37" fmla="*/ 33710 h 378905"/>
              <a:gd name="connsiteX38" fmla="*/ 258173 w 473731"/>
              <a:gd name="connsiteY38" fmla="*/ 39750 h 378905"/>
              <a:gd name="connsiteX39" fmla="*/ 258313 w 473731"/>
              <a:gd name="connsiteY39" fmla="*/ 47205 h 378905"/>
              <a:gd name="connsiteX40" fmla="*/ 258538 w 473731"/>
              <a:gd name="connsiteY40" fmla="*/ 59131 h 378905"/>
              <a:gd name="connsiteX41" fmla="*/ 253234 w 473731"/>
              <a:gd name="connsiteY41" fmla="*/ 65942 h 378905"/>
              <a:gd name="connsiteX42" fmla="*/ 250895 w 473731"/>
              <a:gd name="connsiteY42" fmla="*/ 68950 h 378905"/>
              <a:gd name="connsiteX43" fmla="*/ 249714 w 473731"/>
              <a:gd name="connsiteY43" fmla="*/ 70489 h 378905"/>
              <a:gd name="connsiteX44" fmla="*/ 248061 w 473731"/>
              <a:gd name="connsiteY44" fmla="*/ 72612 h 378905"/>
              <a:gd name="connsiteX45" fmla="*/ 247603 w 473731"/>
              <a:gd name="connsiteY45" fmla="*/ 73193 h 378905"/>
              <a:gd name="connsiteX46" fmla="*/ 245919 w 473731"/>
              <a:gd name="connsiteY46" fmla="*/ 72585 h 378905"/>
              <a:gd name="connsiteX47" fmla="*/ 244689 w 473731"/>
              <a:gd name="connsiteY47" fmla="*/ 73062 h 378905"/>
              <a:gd name="connsiteX48" fmla="*/ 241674 w 473731"/>
              <a:gd name="connsiteY48" fmla="*/ 72903 h 378905"/>
              <a:gd name="connsiteX49" fmla="*/ 236466 w 473731"/>
              <a:gd name="connsiteY49" fmla="*/ 71237 h 378905"/>
              <a:gd name="connsiteX50" fmla="*/ 230114 w 473731"/>
              <a:gd name="connsiteY50" fmla="*/ 69214 h 378905"/>
              <a:gd name="connsiteX51" fmla="*/ 228168 w 473731"/>
              <a:gd name="connsiteY51" fmla="*/ 68592 h 378905"/>
              <a:gd name="connsiteX52" fmla="*/ 224390 w 473731"/>
              <a:gd name="connsiteY52" fmla="*/ 67376 h 378905"/>
              <a:gd name="connsiteX53" fmla="*/ 222018 w 473731"/>
              <a:gd name="connsiteY53" fmla="*/ 67444 h 378905"/>
              <a:gd name="connsiteX54" fmla="*/ 218018 w 473731"/>
              <a:gd name="connsiteY54" fmla="*/ 67562 h 378905"/>
              <a:gd name="connsiteX55" fmla="*/ 215433 w 473731"/>
              <a:gd name="connsiteY55" fmla="*/ 67639 h 378905"/>
              <a:gd name="connsiteX56" fmla="*/ 214604 w 473731"/>
              <a:gd name="connsiteY56" fmla="*/ 67662 h 378905"/>
              <a:gd name="connsiteX57" fmla="*/ 210105 w 473731"/>
              <a:gd name="connsiteY57" fmla="*/ 67802 h 378905"/>
              <a:gd name="connsiteX58" fmla="*/ 209777 w 473731"/>
              <a:gd name="connsiteY58" fmla="*/ 67811 h 378905"/>
              <a:gd name="connsiteX59" fmla="*/ 209205 w 473731"/>
              <a:gd name="connsiteY59" fmla="*/ 67830 h 378905"/>
              <a:gd name="connsiteX60" fmla="*/ 208819 w 473731"/>
              <a:gd name="connsiteY60" fmla="*/ 67843 h 378905"/>
              <a:gd name="connsiteX61" fmla="*/ 206648 w 473731"/>
              <a:gd name="connsiteY61" fmla="*/ 67911 h 378905"/>
              <a:gd name="connsiteX62" fmla="*/ 205906 w 473731"/>
              <a:gd name="connsiteY62" fmla="*/ 67939 h 378905"/>
              <a:gd name="connsiteX63" fmla="*/ 205306 w 473731"/>
              <a:gd name="connsiteY63" fmla="*/ 67957 h 378905"/>
              <a:gd name="connsiteX64" fmla="*/ 204877 w 473731"/>
              <a:gd name="connsiteY64" fmla="*/ 67970 h 378905"/>
              <a:gd name="connsiteX65" fmla="*/ 194309 w 473731"/>
              <a:gd name="connsiteY65" fmla="*/ 68333 h 378905"/>
              <a:gd name="connsiteX66" fmla="*/ 192009 w 473731"/>
              <a:gd name="connsiteY66" fmla="*/ 68415 h 378905"/>
              <a:gd name="connsiteX67" fmla="*/ 185827 w 473731"/>
              <a:gd name="connsiteY67" fmla="*/ 68646 h 378905"/>
              <a:gd name="connsiteX68" fmla="*/ 180943 w 473731"/>
              <a:gd name="connsiteY68" fmla="*/ 68837 h 378905"/>
              <a:gd name="connsiteX69" fmla="*/ 163682 w 473731"/>
              <a:gd name="connsiteY69" fmla="*/ 69559 h 378905"/>
              <a:gd name="connsiteX70" fmla="*/ 155331 w 473731"/>
              <a:gd name="connsiteY70" fmla="*/ 69935 h 378905"/>
              <a:gd name="connsiteX71" fmla="*/ 153204 w 473731"/>
              <a:gd name="connsiteY71" fmla="*/ 70035 h 378905"/>
              <a:gd name="connsiteX72" fmla="*/ 147281 w 473731"/>
              <a:gd name="connsiteY72" fmla="*/ 70321 h 378905"/>
              <a:gd name="connsiteX73" fmla="*/ 143214 w 473731"/>
              <a:gd name="connsiteY73" fmla="*/ 70521 h 378905"/>
              <a:gd name="connsiteX74" fmla="*/ 139575 w 473731"/>
              <a:gd name="connsiteY74" fmla="*/ 70702 h 378905"/>
              <a:gd name="connsiteX75" fmla="*/ 129186 w 473731"/>
              <a:gd name="connsiteY75" fmla="*/ 71242 h 378905"/>
              <a:gd name="connsiteX76" fmla="*/ 123679 w 473731"/>
              <a:gd name="connsiteY76" fmla="*/ 71542 h 378905"/>
              <a:gd name="connsiteX77" fmla="*/ 120840 w 473731"/>
              <a:gd name="connsiteY77" fmla="*/ 71700 h 378905"/>
              <a:gd name="connsiteX78" fmla="*/ 118173 w 473731"/>
              <a:gd name="connsiteY78" fmla="*/ 71850 h 378905"/>
              <a:gd name="connsiteX79" fmla="*/ 116589 w 473731"/>
              <a:gd name="connsiteY79" fmla="*/ 71936 h 378905"/>
              <a:gd name="connsiteX80" fmla="*/ 114778 w 473731"/>
              <a:gd name="connsiteY80" fmla="*/ 72041 h 378905"/>
              <a:gd name="connsiteX81" fmla="*/ 114350 w 473731"/>
              <a:gd name="connsiteY81" fmla="*/ 72068 h 378905"/>
              <a:gd name="connsiteX82" fmla="*/ 113922 w 473731"/>
              <a:gd name="connsiteY82" fmla="*/ 72091 h 378905"/>
              <a:gd name="connsiteX83" fmla="*/ 99346 w 473731"/>
              <a:gd name="connsiteY83" fmla="*/ 72957 h 378905"/>
              <a:gd name="connsiteX84" fmla="*/ 84702 w 473731"/>
              <a:gd name="connsiteY84" fmla="*/ 73892 h 378905"/>
              <a:gd name="connsiteX85" fmla="*/ 80768 w 473731"/>
              <a:gd name="connsiteY85" fmla="*/ 74151 h 378905"/>
              <a:gd name="connsiteX86" fmla="*/ 73983 w 473731"/>
              <a:gd name="connsiteY86" fmla="*/ 74609 h 378905"/>
              <a:gd name="connsiteX87" fmla="*/ 70263 w 473731"/>
              <a:gd name="connsiteY87" fmla="*/ 74863 h 378905"/>
              <a:gd name="connsiteX88" fmla="*/ 43005 w 473731"/>
              <a:gd name="connsiteY88" fmla="*/ 31976 h 378905"/>
              <a:gd name="connsiteX89" fmla="*/ 36590 w 473731"/>
              <a:gd name="connsiteY89" fmla="*/ 41297 h 378905"/>
              <a:gd name="connsiteX90" fmla="*/ 33544 w 473731"/>
              <a:gd name="connsiteY90" fmla="*/ 45726 h 378905"/>
              <a:gd name="connsiteX91" fmla="*/ 25839 w 473731"/>
              <a:gd name="connsiteY91" fmla="*/ 65996 h 378905"/>
              <a:gd name="connsiteX92" fmla="*/ 21037 w 473731"/>
              <a:gd name="connsiteY92" fmla="*/ 78616 h 378905"/>
              <a:gd name="connsiteX93" fmla="*/ 19365 w 473731"/>
              <a:gd name="connsiteY93" fmla="*/ 83045 h 378905"/>
              <a:gd name="connsiteX94" fmla="*/ 17242 w 473731"/>
              <a:gd name="connsiteY94" fmla="*/ 91331 h 378905"/>
              <a:gd name="connsiteX95" fmla="*/ 14064 w 473731"/>
              <a:gd name="connsiteY95" fmla="*/ 103706 h 378905"/>
              <a:gd name="connsiteX96" fmla="*/ 10402 w 473731"/>
              <a:gd name="connsiteY96" fmla="*/ 118122 h 378905"/>
              <a:gd name="connsiteX97" fmla="*/ 8519 w 473731"/>
              <a:gd name="connsiteY97" fmla="*/ 125446 h 378905"/>
              <a:gd name="connsiteX98" fmla="*/ 5252 w 473731"/>
              <a:gd name="connsiteY98" fmla="*/ 138415 h 378905"/>
              <a:gd name="connsiteX99" fmla="*/ 433 w 473731"/>
              <a:gd name="connsiteY99" fmla="*/ 157175 h 378905"/>
              <a:gd name="connsiteX100" fmla="*/ 721 w 473731"/>
              <a:gd name="connsiteY100" fmla="*/ 160269 h 378905"/>
              <a:gd name="connsiteX101" fmla="*/ 940 w 473731"/>
              <a:gd name="connsiteY101" fmla="*/ 162620 h 378905"/>
              <a:gd name="connsiteX102" fmla="*/ 1761 w 473731"/>
              <a:gd name="connsiteY102" fmla="*/ 171433 h 378905"/>
              <a:gd name="connsiteX103" fmla="*/ 2057 w 473731"/>
              <a:gd name="connsiteY103" fmla="*/ 174604 h 378905"/>
              <a:gd name="connsiteX104" fmla="*/ 2969 w 473731"/>
              <a:gd name="connsiteY104" fmla="*/ 184383 h 378905"/>
              <a:gd name="connsiteX105" fmla="*/ 3094 w 473731"/>
              <a:gd name="connsiteY105" fmla="*/ 185718 h 378905"/>
              <a:gd name="connsiteX106" fmla="*/ 5886 w 473731"/>
              <a:gd name="connsiteY106" fmla="*/ 215572 h 378905"/>
              <a:gd name="connsiteX107" fmla="*/ 11847 w 473731"/>
              <a:gd name="connsiteY107" fmla="*/ 223173 h 378905"/>
              <a:gd name="connsiteX108" fmla="*/ 15948 w 473731"/>
              <a:gd name="connsiteY108" fmla="*/ 228273 h 378905"/>
              <a:gd name="connsiteX109" fmla="*/ 18937 w 473731"/>
              <a:gd name="connsiteY109" fmla="*/ 231981 h 378905"/>
              <a:gd name="connsiteX110" fmla="*/ 31585 w 473731"/>
              <a:gd name="connsiteY110" fmla="*/ 247908 h 378905"/>
              <a:gd name="connsiteX111" fmla="*/ 61023 w 473731"/>
              <a:gd name="connsiteY111" fmla="*/ 284901 h 378905"/>
              <a:gd name="connsiteX112" fmla="*/ 83049 w 473731"/>
              <a:gd name="connsiteY112" fmla="*/ 253381 h 378905"/>
              <a:gd name="connsiteX113" fmla="*/ 86773 w 473731"/>
              <a:gd name="connsiteY113" fmla="*/ 253122 h 378905"/>
              <a:gd name="connsiteX114" fmla="*/ 91581 w 473731"/>
              <a:gd name="connsiteY114" fmla="*/ 252791 h 378905"/>
              <a:gd name="connsiteX115" fmla="*/ 107798 w 473731"/>
              <a:gd name="connsiteY115" fmla="*/ 251734 h 378905"/>
              <a:gd name="connsiteX116" fmla="*/ 111294 w 473731"/>
              <a:gd name="connsiteY116" fmla="*/ 251516 h 378905"/>
              <a:gd name="connsiteX117" fmla="*/ 112310 w 473731"/>
              <a:gd name="connsiteY117" fmla="*/ 251457 h 378905"/>
              <a:gd name="connsiteX118" fmla="*/ 116741 w 473731"/>
              <a:gd name="connsiteY118" fmla="*/ 251185 h 378905"/>
              <a:gd name="connsiteX119" fmla="*/ 120604 w 473731"/>
              <a:gd name="connsiteY119" fmla="*/ 250953 h 378905"/>
              <a:gd name="connsiteX120" fmla="*/ 130201 w 473731"/>
              <a:gd name="connsiteY120" fmla="*/ 250400 h 378905"/>
              <a:gd name="connsiteX121" fmla="*/ 131827 w 473731"/>
              <a:gd name="connsiteY121" fmla="*/ 250309 h 378905"/>
              <a:gd name="connsiteX122" fmla="*/ 154077 w 473731"/>
              <a:gd name="connsiteY122" fmla="*/ 249138 h 378905"/>
              <a:gd name="connsiteX123" fmla="*/ 158539 w 473731"/>
              <a:gd name="connsiteY123" fmla="*/ 248920 h 378905"/>
              <a:gd name="connsiteX124" fmla="*/ 159014 w 473731"/>
              <a:gd name="connsiteY124" fmla="*/ 248898 h 378905"/>
              <a:gd name="connsiteX125" fmla="*/ 165891 w 473731"/>
              <a:gd name="connsiteY125" fmla="*/ 248571 h 378905"/>
              <a:gd name="connsiteX126" fmla="*/ 167274 w 473731"/>
              <a:gd name="connsiteY126" fmla="*/ 248507 h 378905"/>
              <a:gd name="connsiteX127" fmla="*/ 171059 w 473731"/>
              <a:gd name="connsiteY127" fmla="*/ 248335 h 378905"/>
              <a:gd name="connsiteX128" fmla="*/ 172022 w 473731"/>
              <a:gd name="connsiteY128" fmla="*/ 248294 h 378905"/>
              <a:gd name="connsiteX129" fmla="*/ 172429 w 473731"/>
              <a:gd name="connsiteY129" fmla="*/ 248276 h 378905"/>
              <a:gd name="connsiteX130" fmla="*/ 177489 w 473731"/>
              <a:gd name="connsiteY130" fmla="*/ 248054 h 378905"/>
              <a:gd name="connsiteX131" fmla="*/ 191749 w 473731"/>
              <a:gd name="connsiteY131" fmla="*/ 247473 h 378905"/>
              <a:gd name="connsiteX132" fmla="*/ 197258 w 473731"/>
              <a:gd name="connsiteY132" fmla="*/ 247264 h 378905"/>
              <a:gd name="connsiteX133" fmla="*/ 202930 w 473731"/>
              <a:gd name="connsiteY133" fmla="*/ 247060 h 378905"/>
              <a:gd name="connsiteX134" fmla="*/ 205075 w 473731"/>
              <a:gd name="connsiteY134" fmla="*/ 246983 h 378905"/>
              <a:gd name="connsiteX135" fmla="*/ 210491 w 473731"/>
              <a:gd name="connsiteY135" fmla="*/ 251920 h 378905"/>
              <a:gd name="connsiteX136" fmla="*/ 219516 w 473731"/>
              <a:gd name="connsiteY136" fmla="*/ 260106 h 378905"/>
              <a:gd name="connsiteX137" fmla="*/ 225097 w 473731"/>
              <a:gd name="connsiteY137" fmla="*/ 265179 h 378905"/>
              <a:gd name="connsiteX138" fmla="*/ 232654 w 473731"/>
              <a:gd name="connsiteY138" fmla="*/ 272050 h 378905"/>
              <a:gd name="connsiteX139" fmla="*/ 254957 w 473731"/>
              <a:gd name="connsiteY139" fmla="*/ 292261 h 378905"/>
              <a:gd name="connsiteX140" fmla="*/ 258207 w 473731"/>
              <a:gd name="connsiteY140" fmla="*/ 295224 h 378905"/>
              <a:gd name="connsiteX141" fmla="*/ 258603 w 473731"/>
              <a:gd name="connsiteY141" fmla="*/ 295592 h 378905"/>
              <a:gd name="connsiteX142" fmla="*/ 263084 w 473731"/>
              <a:gd name="connsiteY142" fmla="*/ 299653 h 378905"/>
              <a:gd name="connsiteX143" fmla="*/ 266455 w 473731"/>
              <a:gd name="connsiteY143" fmla="*/ 302698 h 378905"/>
              <a:gd name="connsiteX144" fmla="*/ 267038 w 473731"/>
              <a:gd name="connsiteY144" fmla="*/ 303233 h 378905"/>
              <a:gd name="connsiteX145" fmla="*/ 269127 w 473731"/>
              <a:gd name="connsiteY145" fmla="*/ 305108 h 378905"/>
              <a:gd name="connsiteX146" fmla="*/ 269765 w 473731"/>
              <a:gd name="connsiteY146" fmla="*/ 305720 h 378905"/>
              <a:gd name="connsiteX147" fmla="*/ 269819 w 473731"/>
              <a:gd name="connsiteY147" fmla="*/ 305770 h 378905"/>
              <a:gd name="connsiteX148" fmla="*/ 281855 w 473731"/>
              <a:gd name="connsiteY148" fmla="*/ 316693 h 378905"/>
              <a:gd name="connsiteX149" fmla="*/ 288520 w 473731"/>
              <a:gd name="connsiteY149" fmla="*/ 322719 h 378905"/>
              <a:gd name="connsiteX150" fmla="*/ 290437 w 473731"/>
              <a:gd name="connsiteY150" fmla="*/ 324461 h 378905"/>
              <a:gd name="connsiteX151" fmla="*/ 300550 w 473731"/>
              <a:gd name="connsiteY151" fmla="*/ 333610 h 378905"/>
              <a:gd name="connsiteX152" fmla="*/ 301389 w 473731"/>
              <a:gd name="connsiteY152" fmla="*/ 334372 h 378905"/>
              <a:gd name="connsiteX153" fmla="*/ 303359 w 473731"/>
              <a:gd name="connsiteY153" fmla="*/ 336169 h 378905"/>
              <a:gd name="connsiteX154" fmla="*/ 304689 w 473731"/>
              <a:gd name="connsiteY154" fmla="*/ 337326 h 378905"/>
              <a:gd name="connsiteX155" fmla="*/ 307836 w 473731"/>
              <a:gd name="connsiteY155" fmla="*/ 340189 h 378905"/>
              <a:gd name="connsiteX156" fmla="*/ 309070 w 473731"/>
              <a:gd name="connsiteY156" fmla="*/ 341351 h 378905"/>
              <a:gd name="connsiteX157" fmla="*/ 317140 w 473731"/>
              <a:gd name="connsiteY157" fmla="*/ 348643 h 378905"/>
              <a:gd name="connsiteX158" fmla="*/ 320542 w 473731"/>
              <a:gd name="connsiteY158" fmla="*/ 351688 h 378905"/>
              <a:gd name="connsiteX159" fmla="*/ 321174 w 473731"/>
              <a:gd name="connsiteY159" fmla="*/ 352260 h 378905"/>
              <a:gd name="connsiteX160" fmla="*/ 327747 w 473731"/>
              <a:gd name="connsiteY160" fmla="*/ 358236 h 378905"/>
              <a:gd name="connsiteX161" fmla="*/ 328023 w 473731"/>
              <a:gd name="connsiteY161" fmla="*/ 358509 h 378905"/>
              <a:gd name="connsiteX162" fmla="*/ 333354 w 473731"/>
              <a:gd name="connsiteY162" fmla="*/ 363310 h 378905"/>
              <a:gd name="connsiteX163" fmla="*/ 333956 w 473731"/>
              <a:gd name="connsiteY163" fmla="*/ 363859 h 378905"/>
              <a:gd name="connsiteX164" fmla="*/ 334296 w 473731"/>
              <a:gd name="connsiteY164" fmla="*/ 364181 h 378905"/>
              <a:gd name="connsiteX165" fmla="*/ 337431 w 473731"/>
              <a:gd name="connsiteY165" fmla="*/ 366994 h 378905"/>
              <a:gd name="connsiteX166" fmla="*/ 350744 w 473731"/>
              <a:gd name="connsiteY166" fmla="*/ 379056 h 378905"/>
              <a:gd name="connsiteX167" fmla="*/ 353904 w 473731"/>
              <a:gd name="connsiteY167" fmla="*/ 372326 h 378905"/>
              <a:gd name="connsiteX168" fmla="*/ 369521 w 473731"/>
              <a:gd name="connsiteY168" fmla="*/ 338955 h 378905"/>
              <a:gd name="connsiteX169" fmla="*/ 371548 w 473731"/>
              <a:gd name="connsiteY169" fmla="*/ 334562 h 378905"/>
              <a:gd name="connsiteX170" fmla="*/ 371970 w 473731"/>
              <a:gd name="connsiteY170" fmla="*/ 333723 h 378905"/>
              <a:gd name="connsiteX171" fmla="*/ 372992 w 473731"/>
              <a:gd name="connsiteY171" fmla="*/ 331549 h 378905"/>
              <a:gd name="connsiteX172" fmla="*/ 381924 w 473731"/>
              <a:gd name="connsiteY172" fmla="*/ 312481 h 378905"/>
              <a:gd name="connsiteX173" fmla="*/ 382035 w 473731"/>
              <a:gd name="connsiteY173" fmla="*/ 312259 h 378905"/>
              <a:gd name="connsiteX174" fmla="*/ 385951 w 473731"/>
              <a:gd name="connsiteY174" fmla="*/ 303878 h 378905"/>
              <a:gd name="connsiteX175" fmla="*/ 391982 w 473731"/>
              <a:gd name="connsiteY175" fmla="*/ 290990 h 378905"/>
              <a:gd name="connsiteX176" fmla="*/ 395274 w 473731"/>
              <a:gd name="connsiteY176" fmla="*/ 283948 h 378905"/>
              <a:gd name="connsiteX177" fmla="*/ 399047 w 473731"/>
              <a:gd name="connsiteY177" fmla="*/ 275852 h 378905"/>
              <a:gd name="connsiteX178" fmla="*/ 399894 w 473731"/>
              <a:gd name="connsiteY178" fmla="*/ 274055 h 378905"/>
              <a:gd name="connsiteX179" fmla="*/ 403358 w 473731"/>
              <a:gd name="connsiteY179" fmla="*/ 268043 h 378905"/>
              <a:gd name="connsiteX180" fmla="*/ 407346 w 473731"/>
              <a:gd name="connsiteY180" fmla="*/ 258091 h 378905"/>
              <a:gd name="connsiteX181" fmla="*/ 413645 w 473731"/>
              <a:gd name="connsiteY181" fmla="*/ 244623 h 378905"/>
              <a:gd name="connsiteX182" fmla="*/ 424086 w 473731"/>
              <a:gd name="connsiteY182" fmla="*/ 203538 h 378905"/>
              <a:gd name="connsiteX183" fmla="*/ 425637 w 473731"/>
              <a:gd name="connsiteY183" fmla="*/ 197393 h 378905"/>
              <a:gd name="connsiteX184" fmla="*/ 427314 w 473731"/>
              <a:gd name="connsiteY184" fmla="*/ 190850 h 378905"/>
              <a:gd name="connsiteX185" fmla="*/ 428096 w 473731"/>
              <a:gd name="connsiteY185" fmla="*/ 187714 h 378905"/>
              <a:gd name="connsiteX186" fmla="*/ 430020 w 473731"/>
              <a:gd name="connsiteY186" fmla="*/ 180141 h 378905"/>
              <a:gd name="connsiteX187" fmla="*/ 434177 w 473731"/>
              <a:gd name="connsiteY187" fmla="*/ 163782 h 378905"/>
              <a:gd name="connsiteX188" fmla="*/ 438881 w 473731"/>
              <a:gd name="connsiteY188" fmla="*/ 157656 h 378905"/>
              <a:gd name="connsiteX189" fmla="*/ 443122 w 473731"/>
              <a:gd name="connsiteY189" fmla="*/ 152097 h 378905"/>
              <a:gd name="connsiteX190" fmla="*/ 445692 w 473731"/>
              <a:gd name="connsiteY190" fmla="*/ 148748 h 378905"/>
              <a:gd name="connsiteX191" fmla="*/ 449307 w 473731"/>
              <a:gd name="connsiteY191" fmla="*/ 144069 h 378905"/>
              <a:gd name="connsiteX192" fmla="*/ 454226 w 473731"/>
              <a:gd name="connsiteY192" fmla="*/ 137703 h 378905"/>
              <a:gd name="connsiteX193" fmla="*/ 456389 w 473731"/>
              <a:gd name="connsiteY193" fmla="*/ 134917 h 378905"/>
              <a:gd name="connsiteX194" fmla="*/ 458205 w 473731"/>
              <a:gd name="connsiteY194" fmla="*/ 132121 h 378905"/>
              <a:gd name="connsiteX195" fmla="*/ 459950 w 473731"/>
              <a:gd name="connsiteY195" fmla="*/ 130170 h 378905"/>
              <a:gd name="connsiteX196" fmla="*/ 463960 w 473731"/>
              <a:gd name="connsiteY196" fmla="*/ 124947 h 378905"/>
              <a:gd name="connsiteX197" fmla="*/ 468112 w 473731"/>
              <a:gd name="connsiteY197" fmla="*/ 119288 h 378905"/>
              <a:gd name="connsiteX198" fmla="*/ 469229 w 473731"/>
              <a:gd name="connsiteY198" fmla="*/ 118163 h 378905"/>
              <a:gd name="connsiteX199" fmla="*/ 469496 w 473731"/>
              <a:gd name="connsiteY199" fmla="*/ 117473 h 378905"/>
              <a:gd name="connsiteX200" fmla="*/ 471597 w 473731"/>
              <a:gd name="connsiteY200" fmla="*/ 115046 h 378905"/>
              <a:gd name="connsiteX201" fmla="*/ 471949 w 473731"/>
              <a:gd name="connsiteY201" fmla="*/ 107771 h 378905"/>
              <a:gd name="connsiteX202" fmla="*/ 472777 w 473731"/>
              <a:gd name="connsiteY202" fmla="*/ 90446 h 378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</a:cxnLst>
            <a:rect l="l" t="t" r="r" b="b"/>
            <a:pathLst>
              <a:path w="473731" h="378905">
                <a:moveTo>
                  <a:pt x="472777" y="90446"/>
                </a:moveTo>
                <a:lnTo>
                  <a:pt x="473149" y="82995"/>
                </a:lnTo>
                <a:lnTo>
                  <a:pt x="474164" y="61400"/>
                </a:lnTo>
                <a:lnTo>
                  <a:pt x="471546" y="58758"/>
                </a:lnTo>
                <a:lnTo>
                  <a:pt x="470706" y="57878"/>
                </a:lnTo>
                <a:lnTo>
                  <a:pt x="461620" y="48689"/>
                </a:lnTo>
                <a:lnTo>
                  <a:pt x="457472" y="44460"/>
                </a:lnTo>
                <a:lnTo>
                  <a:pt x="445975" y="32816"/>
                </a:lnTo>
                <a:lnTo>
                  <a:pt x="434842" y="21539"/>
                </a:lnTo>
                <a:lnTo>
                  <a:pt x="431549" y="18190"/>
                </a:lnTo>
                <a:lnTo>
                  <a:pt x="427448" y="3708"/>
                </a:lnTo>
                <a:lnTo>
                  <a:pt x="426437" y="151"/>
                </a:lnTo>
                <a:lnTo>
                  <a:pt x="418989" y="2250"/>
                </a:lnTo>
                <a:lnTo>
                  <a:pt x="414948" y="3373"/>
                </a:lnTo>
                <a:lnTo>
                  <a:pt x="413016" y="3900"/>
                </a:lnTo>
                <a:lnTo>
                  <a:pt x="406434" y="8407"/>
                </a:lnTo>
                <a:lnTo>
                  <a:pt x="403621" y="10313"/>
                </a:lnTo>
                <a:lnTo>
                  <a:pt x="394582" y="16502"/>
                </a:lnTo>
                <a:lnTo>
                  <a:pt x="390272" y="19434"/>
                </a:lnTo>
                <a:lnTo>
                  <a:pt x="388881" y="20382"/>
                </a:lnTo>
                <a:lnTo>
                  <a:pt x="386671" y="21889"/>
                </a:lnTo>
                <a:lnTo>
                  <a:pt x="380588" y="25351"/>
                </a:lnTo>
                <a:lnTo>
                  <a:pt x="378404" y="27534"/>
                </a:lnTo>
                <a:lnTo>
                  <a:pt x="376151" y="28596"/>
                </a:lnTo>
                <a:lnTo>
                  <a:pt x="373171" y="30197"/>
                </a:lnTo>
                <a:lnTo>
                  <a:pt x="371432" y="30796"/>
                </a:lnTo>
                <a:lnTo>
                  <a:pt x="361865" y="35293"/>
                </a:lnTo>
                <a:lnTo>
                  <a:pt x="357540" y="35384"/>
                </a:lnTo>
                <a:lnTo>
                  <a:pt x="353215" y="35475"/>
                </a:lnTo>
                <a:lnTo>
                  <a:pt x="329840" y="35039"/>
                </a:lnTo>
                <a:lnTo>
                  <a:pt x="322648" y="34890"/>
                </a:lnTo>
                <a:lnTo>
                  <a:pt x="305320" y="34554"/>
                </a:lnTo>
                <a:lnTo>
                  <a:pt x="299740" y="34440"/>
                </a:lnTo>
                <a:lnTo>
                  <a:pt x="286056" y="34168"/>
                </a:lnTo>
                <a:lnTo>
                  <a:pt x="273191" y="33937"/>
                </a:lnTo>
                <a:lnTo>
                  <a:pt x="264030" y="33732"/>
                </a:lnTo>
                <a:lnTo>
                  <a:pt x="262776" y="33728"/>
                </a:lnTo>
                <a:lnTo>
                  <a:pt x="262386" y="33710"/>
                </a:lnTo>
                <a:lnTo>
                  <a:pt x="258173" y="39750"/>
                </a:lnTo>
                <a:lnTo>
                  <a:pt x="258313" y="47205"/>
                </a:lnTo>
                <a:lnTo>
                  <a:pt x="258538" y="59131"/>
                </a:lnTo>
                <a:lnTo>
                  <a:pt x="253234" y="65942"/>
                </a:lnTo>
                <a:lnTo>
                  <a:pt x="250895" y="68950"/>
                </a:lnTo>
                <a:lnTo>
                  <a:pt x="249714" y="70489"/>
                </a:lnTo>
                <a:lnTo>
                  <a:pt x="248061" y="72612"/>
                </a:lnTo>
                <a:lnTo>
                  <a:pt x="247603" y="73193"/>
                </a:lnTo>
                <a:lnTo>
                  <a:pt x="245919" y="72585"/>
                </a:lnTo>
                <a:lnTo>
                  <a:pt x="244689" y="73062"/>
                </a:lnTo>
                <a:lnTo>
                  <a:pt x="241674" y="72903"/>
                </a:lnTo>
                <a:lnTo>
                  <a:pt x="236466" y="71237"/>
                </a:lnTo>
                <a:lnTo>
                  <a:pt x="230114" y="69214"/>
                </a:lnTo>
                <a:lnTo>
                  <a:pt x="228168" y="68592"/>
                </a:lnTo>
                <a:lnTo>
                  <a:pt x="224390" y="67376"/>
                </a:lnTo>
                <a:lnTo>
                  <a:pt x="222018" y="67444"/>
                </a:lnTo>
                <a:lnTo>
                  <a:pt x="218018" y="67562"/>
                </a:lnTo>
                <a:lnTo>
                  <a:pt x="215433" y="67639"/>
                </a:lnTo>
                <a:lnTo>
                  <a:pt x="214604" y="67662"/>
                </a:lnTo>
                <a:lnTo>
                  <a:pt x="210105" y="67802"/>
                </a:lnTo>
                <a:lnTo>
                  <a:pt x="209777" y="67811"/>
                </a:lnTo>
                <a:lnTo>
                  <a:pt x="209205" y="67830"/>
                </a:lnTo>
                <a:lnTo>
                  <a:pt x="208819" y="67843"/>
                </a:lnTo>
                <a:lnTo>
                  <a:pt x="206648" y="67911"/>
                </a:lnTo>
                <a:lnTo>
                  <a:pt x="205906" y="67939"/>
                </a:lnTo>
                <a:lnTo>
                  <a:pt x="205306" y="67957"/>
                </a:lnTo>
                <a:lnTo>
                  <a:pt x="204877" y="67970"/>
                </a:lnTo>
                <a:lnTo>
                  <a:pt x="194309" y="68333"/>
                </a:lnTo>
                <a:lnTo>
                  <a:pt x="192009" y="68415"/>
                </a:lnTo>
                <a:lnTo>
                  <a:pt x="185827" y="68646"/>
                </a:lnTo>
                <a:lnTo>
                  <a:pt x="180943" y="68837"/>
                </a:lnTo>
                <a:lnTo>
                  <a:pt x="163682" y="69559"/>
                </a:lnTo>
                <a:lnTo>
                  <a:pt x="155331" y="69935"/>
                </a:lnTo>
                <a:lnTo>
                  <a:pt x="153204" y="70035"/>
                </a:lnTo>
                <a:lnTo>
                  <a:pt x="147281" y="70321"/>
                </a:lnTo>
                <a:lnTo>
                  <a:pt x="143214" y="70521"/>
                </a:lnTo>
                <a:lnTo>
                  <a:pt x="139575" y="70702"/>
                </a:lnTo>
                <a:lnTo>
                  <a:pt x="129186" y="71242"/>
                </a:lnTo>
                <a:lnTo>
                  <a:pt x="123679" y="71542"/>
                </a:lnTo>
                <a:lnTo>
                  <a:pt x="120840" y="71700"/>
                </a:lnTo>
                <a:lnTo>
                  <a:pt x="118173" y="71850"/>
                </a:lnTo>
                <a:lnTo>
                  <a:pt x="116589" y="71936"/>
                </a:lnTo>
                <a:lnTo>
                  <a:pt x="114778" y="72041"/>
                </a:lnTo>
                <a:lnTo>
                  <a:pt x="114350" y="72068"/>
                </a:lnTo>
                <a:lnTo>
                  <a:pt x="113922" y="72091"/>
                </a:lnTo>
                <a:lnTo>
                  <a:pt x="99346" y="72957"/>
                </a:lnTo>
                <a:lnTo>
                  <a:pt x="84702" y="73892"/>
                </a:lnTo>
                <a:lnTo>
                  <a:pt x="80768" y="74151"/>
                </a:lnTo>
                <a:lnTo>
                  <a:pt x="73983" y="74609"/>
                </a:lnTo>
                <a:lnTo>
                  <a:pt x="70263" y="74863"/>
                </a:lnTo>
                <a:lnTo>
                  <a:pt x="43005" y="31976"/>
                </a:lnTo>
                <a:lnTo>
                  <a:pt x="36590" y="41297"/>
                </a:lnTo>
                <a:lnTo>
                  <a:pt x="33544" y="45726"/>
                </a:lnTo>
                <a:lnTo>
                  <a:pt x="25839" y="65996"/>
                </a:lnTo>
                <a:lnTo>
                  <a:pt x="21037" y="78616"/>
                </a:lnTo>
                <a:lnTo>
                  <a:pt x="19365" y="83045"/>
                </a:lnTo>
                <a:lnTo>
                  <a:pt x="17242" y="91331"/>
                </a:lnTo>
                <a:lnTo>
                  <a:pt x="14064" y="103706"/>
                </a:lnTo>
                <a:lnTo>
                  <a:pt x="10402" y="118122"/>
                </a:lnTo>
                <a:lnTo>
                  <a:pt x="8519" y="125446"/>
                </a:lnTo>
                <a:lnTo>
                  <a:pt x="5252" y="138415"/>
                </a:lnTo>
                <a:lnTo>
                  <a:pt x="433" y="157175"/>
                </a:lnTo>
                <a:lnTo>
                  <a:pt x="721" y="160269"/>
                </a:lnTo>
                <a:lnTo>
                  <a:pt x="940" y="162620"/>
                </a:lnTo>
                <a:lnTo>
                  <a:pt x="1761" y="171433"/>
                </a:lnTo>
                <a:lnTo>
                  <a:pt x="2057" y="174604"/>
                </a:lnTo>
                <a:lnTo>
                  <a:pt x="2969" y="184383"/>
                </a:lnTo>
                <a:lnTo>
                  <a:pt x="3094" y="185718"/>
                </a:lnTo>
                <a:lnTo>
                  <a:pt x="5886" y="215572"/>
                </a:lnTo>
                <a:lnTo>
                  <a:pt x="11847" y="223173"/>
                </a:lnTo>
                <a:lnTo>
                  <a:pt x="15948" y="228273"/>
                </a:lnTo>
                <a:lnTo>
                  <a:pt x="18937" y="231981"/>
                </a:lnTo>
                <a:lnTo>
                  <a:pt x="31585" y="247908"/>
                </a:lnTo>
                <a:lnTo>
                  <a:pt x="61023" y="284901"/>
                </a:lnTo>
                <a:lnTo>
                  <a:pt x="83049" y="253381"/>
                </a:lnTo>
                <a:lnTo>
                  <a:pt x="86773" y="253122"/>
                </a:lnTo>
                <a:lnTo>
                  <a:pt x="91581" y="252791"/>
                </a:lnTo>
                <a:lnTo>
                  <a:pt x="107798" y="251734"/>
                </a:lnTo>
                <a:lnTo>
                  <a:pt x="111294" y="251516"/>
                </a:lnTo>
                <a:lnTo>
                  <a:pt x="112310" y="251457"/>
                </a:lnTo>
                <a:lnTo>
                  <a:pt x="116741" y="251185"/>
                </a:lnTo>
                <a:lnTo>
                  <a:pt x="120604" y="250953"/>
                </a:lnTo>
                <a:lnTo>
                  <a:pt x="130201" y="250400"/>
                </a:lnTo>
                <a:lnTo>
                  <a:pt x="131827" y="250309"/>
                </a:lnTo>
                <a:lnTo>
                  <a:pt x="154077" y="249138"/>
                </a:lnTo>
                <a:lnTo>
                  <a:pt x="158539" y="248920"/>
                </a:lnTo>
                <a:lnTo>
                  <a:pt x="159014" y="248898"/>
                </a:lnTo>
                <a:lnTo>
                  <a:pt x="165891" y="248571"/>
                </a:lnTo>
                <a:lnTo>
                  <a:pt x="167274" y="248507"/>
                </a:lnTo>
                <a:lnTo>
                  <a:pt x="171059" y="248335"/>
                </a:lnTo>
                <a:lnTo>
                  <a:pt x="172022" y="248294"/>
                </a:lnTo>
                <a:lnTo>
                  <a:pt x="172429" y="248276"/>
                </a:lnTo>
                <a:lnTo>
                  <a:pt x="177489" y="248054"/>
                </a:lnTo>
                <a:lnTo>
                  <a:pt x="191749" y="247473"/>
                </a:lnTo>
                <a:lnTo>
                  <a:pt x="197258" y="247264"/>
                </a:lnTo>
                <a:lnTo>
                  <a:pt x="202930" y="247060"/>
                </a:lnTo>
                <a:lnTo>
                  <a:pt x="205075" y="246983"/>
                </a:lnTo>
                <a:lnTo>
                  <a:pt x="210491" y="251920"/>
                </a:lnTo>
                <a:lnTo>
                  <a:pt x="219516" y="260106"/>
                </a:lnTo>
                <a:lnTo>
                  <a:pt x="225097" y="265179"/>
                </a:lnTo>
                <a:lnTo>
                  <a:pt x="232654" y="272050"/>
                </a:lnTo>
                <a:lnTo>
                  <a:pt x="254957" y="292261"/>
                </a:lnTo>
                <a:lnTo>
                  <a:pt x="258207" y="295224"/>
                </a:lnTo>
                <a:lnTo>
                  <a:pt x="258603" y="295592"/>
                </a:lnTo>
                <a:lnTo>
                  <a:pt x="263084" y="299653"/>
                </a:lnTo>
                <a:lnTo>
                  <a:pt x="266455" y="302698"/>
                </a:lnTo>
                <a:lnTo>
                  <a:pt x="267038" y="303233"/>
                </a:lnTo>
                <a:lnTo>
                  <a:pt x="269127" y="305108"/>
                </a:lnTo>
                <a:lnTo>
                  <a:pt x="269765" y="305720"/>
                </a:lnTo>
                <a:lnTo>
                  <a:pt x="269819" y="305770"/>
                </a:lnTo>
                <a:lnTo>
                  <a:pt x="281855" y="316693"/>
                </a:lnTo>
                <a:lnTo>
                  <a:pt x="288520" y="322719"/>
                </a:lnTo>
                <a:lnTo>
                  <a:pt x="290437" y="324461"/>
                </a:lnTo>
                <a:lnTo>
                  <a:pt x="300550" y="333610"/>
                </a:lnTo>
                <a:lnTo>
                  <a:pt x="301389" y="334372"/>
                </a:lnTo>
                <a:lnTo>
                  <a:pt x="303359" y="336169"/>
                </a:lnTo>
                <a:lnTo>
                  <a:pt x="304689" y="337326"/>
                </a:lnTo>
                <a:lnTo>
                  <a:pt x="307836" y="340189"/>
                </a:lnTo>
                <a:lnTo>
                  <a:pt x="309070" y="341351"/>
                </a:lnTo>
                <a:lnTo>
                  <a:pt x="317140" y="348643"/>
                </a:lnTo>
                <a:lnTo>
                  <a:pt x="320542" y="351688"/>
                </a:lnTo>
                <a:lnTo>
                  <a:pt x="321174" y="352260"/>
                </a:lnTo>
                <a:lnTo>
                  <a:pt x="327747" y="358236"/>
                </a:lnTo>
                <a:lnTo>
                  <a:pt x="328023" y="358509"/>
                </a:lnTo>
                <a:lnTo>
                  <a:pt x="333354" y="363310"/>
                </a:lnTo>
                <a:lnTo>
                  <a:pt x="333956" y="363859"/>
                </a:lnTo>
                <a:lnTo>
                  <a:pt x="334296" y="364181"/>
                </a:lnTo>
                <a:lnTo>
                  <a:pt x="337431" y="366994"/>
                </a:lnTo>
                <a:lnTo>
                  <a:pt x="350744" y="379056"/>
                </a:lnTo>
                <a:lnTo>
                  <a:pt x="353904" y="372326"/>
                </a:lnTo>
                <a:lnTo>
                  <a:pt x="369521" y="338955"/>
                </a:lnTo>
                <a:lnTo>
                  <a:pt x="371548" y="334562"/>
                </a:lnTo>
                <a:lnTo>
                  <a:pt x="371970" y="333723"/>
                </a:lnTo>
                <a:lnTo>
                  <a:pt x="372992" y="331549"/>
                </a:lnTo>
                <a:lnTo>
                  <a:pt x="381924" y="312481"/>
                </a:lnTo>
                <a:lnTo>
                  <a:pt x="382035" y="312259"/>
                </a:lnTo>
                <a:lnTo>
                  <a:pt x="385951" y="303878"/>
                </a:lnTo>
                <a:lnTo>
                  <a:pt x="391982" y="290990"/>
                </a:lnTo>
                <a:lnTo>
                  <a:pt x="395274" y="283948"/>
                </a:lnTo>
                <a:lnTo>
                  <a:pt x="399047" y="275852"/>
                </a:lnTo>
                <a:lnTo>
                  <a:pt x="399894" y="274055"/>
                </a:lnTo>
                <a:lnTo>
                  <a:pt x="403358" y="268043"/>
                </a:lnTo>
                <a:lnTo>
                  <a:pt x="407346" y="258091"/>
                </a:lnTo>
                <a:lnTo>
                  <a:pt x="413645" y="244623"/>
                </a:lnTo>
                <a:lnTo>
                  <a:pt x="424086" y="203538"/>
                </a:lnTo>
                <a:lnTo>
                  <a:pt x="425637" y="197393"/>
                </a:lnTo>
                <a:lnTo>
                  <a:pt x="427314" y="190850"/>
                </a:lnTo>
                <a:lnTo>
                  <a:pt x="428096" y="187714"/>
                </a:lnTo>
                <a:lnTo>
                  <a:pt x="430020" y="180141"/>
                </a:lnTo>
                <a:lnTo>
                  <a:pt x="434177" y="163782"/>
                </a:lnTo>
                <a:lnTo>
                  <a:pt x="438881" y="157656"/>
                </a:lnTo>
                <a:lnTo>
                  <a:pt x="443122" y="152097"/>
                </a:lnTo>
                <a:lnTo>
                  <a:pt x="445692" y="148748"/>
                </a:lnTo>
                <a:lnTo>
                  <a:pt x="449307" y="144069"/>
                </a:lnTo>
                <a:lnTo>
                  <a:pt x="454226" y="137703"/>
                </a:lnTo>
                <a:lnTo>
                  <a:pt x="456389" y="134917"/>
                </a:lnTo>
                <a:lnTo>
                  <a:pt x="458205" y="132121"/>
                </a:lnTo>
                <a:lnTo>
                  <a:pt x="459950" y="130170"/>
                </a:lnTo>
                <a:lnTo>
                  <a:pt x="463960" y="124947"/>
                </a:lnTo>
                <a:lnTo>
                  <a:pt x="468112" y="119288"/>
                </a:lnTo>
                <a:lnTo>
                  <a:pt x="469229" y="118163"/>
                </a:lnTo>
                <a:lnTo>
                  <a:pt x="469496" y="117473"/>
                </a:lnTo>
                <a:lnTo>
                  <a:pt x="471597" y="115046"/>
                </a:lnTo>
                <a:lnTo>
                  <a:pt x="471949" y="107771"/>
                </a:lnTo>
                <a:lnTo>
                  <a:pt x="472777" y="9044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F60281B-E4DD-6A58-4C28-C436423AD7D6}"/>
              </a:ext>
            </a:extLst>
          </p:cNvPr>
          <p:cNvSpPr>
            <a:spLocks/>
          </p:cNvSpPr>
          <p:nvPr/>
        </p:nvSpPr>
        <p:spPr>
          <a:xfrm flipV="1">
            <a:off x="4476842" y="4156756"/>
            <a:ext cx="716994" cy="804629"/>
          </a:xfrm>
          <a:custGeom>
            <a:avLst/>
            <a:gdLst>
              <a:gd name="connsiteX0" fmla="*/ 478254 w 488271"/>
              <a:gd name="connsiteY0" fmla="*/ 286453 h 547950"/>
              <a:gd name="connsiteX1" fmla="*/ 477595 w 488271"/>
              <a:gd name="connsiteY1" fmla="*/ 276206 h 547950"/>
              <a:gd name="connsiteX2" fmla="*/ 477403 w 488271"/>
              <a:gd name="connsiteY2" fmla="*/ 273230 h 547950"/>
              <a:gd name="connsiteX3" fmla="*/ 476979 w 488271"/>
              <a:gd name="connsiteY3" fmla="*/ 266627 h 547950"/>
              <a:gd name="connsiteX4" fmla="*/ 475615 w 488271"/>
              <a:gd name="connsiteY4" fmla="*/ 245358 h 547950"/>
              <a:gd name="connsiteX5" fmla="*/ 474872 w 488271"/>
              <a:gd name="connsiteY5" fmla="*/ 233742 h 547950"/>
              <a:gd name="connsiteX6" fmla="*/ 472848 w 488271"/>
              <a:gd name="connsiteY6" fmla="*/ 181784 h 547950"/>
              <a:gd name="connsiteX7" fmla="*/ 418200 w 488271"/>
              <a:gd name="connsiteY7" fmla="*/ 139632 h 547950"/>
              <a:gd name="connsiteX8" fmla="*/ 403191 w 488271"/>
              <a:gd name="connsiteY8" fmla="*/ 127770 h 547950"/>
              <a:gd name="connsiteX9" fmla="*/ 388606 w 488271"/>
              <a:gd name="connsiteY9" fmla="*/ 122511 h 547950"/>
              <a:gd name="connsiteX10" fmla="*/ 379250 w 488271"/>
              <a:gd name="connsiteY10" fmla="*/ 119112 h 547950"/>
              <a:gd name="connsiteX11" fmla="*/ 363147 w 488271"/>
              <a:gd name="connsiteY11" fmla="*/ 113281 h 547950"/>
              <a:gd name="connsiteX12" fmla="*/ 359441 w 488271"/>
              <a:gd name="connsiteY12" fmla="*/ 111928 h 547950"/>
              <a:gd name="connsiteX13" fmla="*/ 318126 w 488271"/>
              <a:gd name="connsiteY13" fmla="*/ 97049 h 547950"/>
              <a:gd name="connsiteX14" fmla="*/ 298888 w 488271"/>
              <a:gd name="connsiteY14" fmla="*/ 90142 h 547950"/>
              <a:gd name="connsiteX15" fmla="*/ 283726 w 488271"/>
              <a:gd name="connsiteY15" fmla="*/ 83944 h 547950"/>
              <a:gd name="connsiteX16" fmla="*/ 237024 w 488271"/>
              <a:gd name="connsiteY16" fmla="*/ 64948 h 547950"/>
              <a:gd name="connsiteX17" fmla="*/ 205162 w 488271"/>
              <a:gd name="connsiteY17" fmla="*/ 56699 h 547950"/>
              <a:gd name="connsiteX18" fmla="*/ 182914 w 488271"/>
              <a:gd name="connsiteY18" fmla="*/ 48517 h 547950"/>
              <a:gd name="connsiteX19" fmla="*/ 132097 w 488271"/>
              <a:gd name="connsiteY19" fmla="*/ 30270 h 547950"/>
              <a:gd name="connsiteX20" fmla="*/ 122789 w 488271"/>
              <a:gd name="connsiteY20" fmla="*/ 27416 h 547950"/>
              <a:gd name="connsiteX21" fmla="*/ 46589 w 488271"/>
              <a:gd name="connsiteY21" fmla="*/ 620 h 547950"/>
              <a:gd name="connsiteX22" fmla="*/ 14614 w 488271"/>
              <a:gd name="connsiteY22" fmla="*/ 21830 h 547950"/>
              <a:gd name="connsiteX23" fmla="*/ 6974 w 488271"/>
              <a:gd name="connsiteY23" fmla="*/ 44991 h 547950"/>
              <a:gd name="connsiteX24" fmla="*/ 4076 w 488271"/>
              <a:gd name="connsiteY24" fmla="*/ 53826 h 547950"/>
              <a:gd name="connsiteX25" fmla="*/ 1694 w 488271"/>
              <a:gd name="connsiteY25" fmla="*/ 61940 h 547950"/>
              <a:gd name="connsiteX26" fmla="*/ 492 w 488271"/>
              <a:gd name="connsiteY26" fmla="*/ 64517 h 547950"/>
              <a:gd name="connsiteX27" fmla="*/ 6131 w 488271"/>
              <a:gd name="connsiteY27" fmla="*/ 80186 h 547950"/>
              <a:gd name="connsiteX28" fmla="*/ 24707 w 488271"/>
              <a:gd name="connsiteY28" fmla="*/ 131908 h 547950"/>
              <a:gd name="connsiteX29" fmla="*/ 25510 w 488271"/>
              <a:gd name="connsiteY29" fmla="*/ 134005 h 547950"/>
              <a:gd name="connsiteX30" fmla="*/ 28490 w 488271"/>
              <a:gd name="connsiteY30" fmla="*/ 142001 h 547950"/>
              <a:gd name="connsiteX31" fmla="*/ 36941 w 488271"/>
              <a:gd name="connsiteY31" fmla="*/ 164998 h 547950"/>
              <a:gd name="connsiteX32" fmla="*/ 48957 w 488271"/>
              <a:gd name="connsiteY32" fmla="*/ 202785 h 547950"/>
              <a:gd name="connsiteX33" fmla="*/ 52219 w 488271"/>
              <a:gd name="connsiteY33" fmla="*/ 213067 h 547950"/>
              <a:gd name="connsiteX34" fmla="*/ 56900 w 488271"/>
              <a:gd name="connsiteY34" fmla="*/ 227806 h 547950"/>
              <a:gd name="connsiteX35" fmla="*/ 49978 w 488271"/>
              <a:gd name="connsiteY35" fmla="*/ 228373 h 547950"/>
              <a:gd name="connsiteX36" fmla="*/ 61750 w 488271"/>
              <a:gd name="connsiteY36" fmla="*/ 240081 h 547950"/>
              <a:gd name="connsiteX37" fmla="*/ 85125 w 488271"/>
              <a:gd name="connsiteY37" fmla="*/ 305049 h 547950"/>
              <a:gd name="connsiteX38" fmla="*/ 88931 w 488271"/>
              <a:gd name="connsiteY38" fmla="*/ 312427 h 547950"/>
              <a:gd name="connsiteX39" fmla="*/ 91911 w 488271"/>
              <a:gd name="connsiteY39" fmla="*/ 319906 h 547950"/>
              <a:gd name="connsiteX40" fmla="*/ 96701 w 488271"/>
              <a:gd name="connsiteY40" fmla="*/ 332040 h 547950"/>
              <a:gd name="connsiteX41" fmla="*/ 112592 w 488271"/>
              <a:gd name="connsiteY41" fmla="*/ 372290 h 547950"/>
              <a:gd name="connsiteX42" fmla="*/ 127811 w 488271"/>
              <a:gd name="connsiteY42" fmla="*/ 407200 h 547950"/>
              <a:gd name="connsiteX43" fmla="*/ 150428 w 488271"/>
              <a:gd name="connsiteY43" fmla="*/ 463968 h 547950"/>
              <a:gd name="connsiteX44" fmla="*/ 160626 w 488271"/>
              <a:gd name="connsiteY44" fmla="*/ 491036 h 547950"/>
              <a:gd name="connsiteX45" fmla="*/ 182125 w 488271"/>
              <a:gd name="connsiteY45" fmla="*/ 542068 h 547950"/>
              <a:gd name="connsiteX46" fmla="*/ 196718 w 488271"/>
              <a:gd name="connsiteY46" fmla="*/ 543016 h 547950"/>
              <a:gd name="connsiteX47" fmla="*/ 210471 w 488271"/>
              <a:gd name="connsiteY47" fmla="*/ 538324 h 547950"/>
              <a:gd name="connsiteX48" fmla="*/ 213743 w 488271"/>
              <a:gd name="connsiteY48" fmla="*/ 537907 h 547950"/>
              <a:gd name="connsiteX49" fmla="*/ 222944 w 488271"/>
              <a:gd name="connsiteY49" fmla="*/ 536110 h 547950"/>
              <a:gd name="connsiteX50" fmla="*/ 236011 w 488271"/>
              <a:gd name="connsiteY50" fmla="*/ 548571 h 547950"/>
              <a:gd name="connsiteX51" fmla="*/ 237051 w 488271"/>
              <a:gd name="connsiteY51" fmla="*/ 548017 h 547950"/>
              <a:gd name="connsiteX52" fmla="*/ 244068 w 488271"/>
              <a:gd name="connsiteY52" fmla="*/ 544509 h 547950"/>
              <a:gd name="connsiteX53" fmla="*/ 252504 w 488271"/>
              <a:gd name="connsiteY53" fmla="*/ 539795 h 547950"/>
              <a:gd name="connsiteX54" fmla="*/ 260144 w 488271"/>
              <a:gd name="connsiteY54" fmla="*/ 538932 h 547950"/>
              <a:gd name="connsiteX55" fmla="*/ 267215 w 488271"/>
              <a:gd name="connsiteY55" fmla="*/ 533537 h 547950"/>
              <a:gd name="connsiteX56" fmla="*/ 276468 w 488271"/>
              <a:gd name="connsiteY56" fmla="*/ 529766 h 547950"/>
              <a:gd name="connsiteX57" fmla="*/ 279916 w 488271"/>
              <a:gd name="connsiteY57" fmla="*/ 521475 h 547950"/>
              <a:gd name="connsiteX58" fmla="*/ 278886 w 488271"/>
              <a:gd name="connsiteY58" fmla="*/ 520296 h 547950"/>
              <a:gd name="connsiteX59" fmla="*/ 278233 w 488271"/>
              <a:gd name="connsiteY59" fmla="*/ 515912 h 547950"/>
              <a:gd name="connsiteX60" fmla="*/ 279788 w 488271"/>
              <a:gd name="connsiteY60" fmla="*/ 515585 h 547950"/>
              <a:gd name="connsiteX61" fmla="*/ 280644 w 488271"/>
              <a:gd name="connsiteY61" fmla="*/ 513371 h 547950"/>
              <a:gd name="connsiteX62" fmla="*/ 278152 w 488271"/>
              <a:gd name="connsiteY62" fmla="*/ 510816 h 547950"/>
              <a:gd name="connsiteX63" fmla="*/ 278499 w 488271"/>
              <a:gd name="connsiteY63" fmla="*/ 510076 h 547950"/>
              <a:gd name="connsiteX64" fmla="*/ 279967 w 488271"/>
              <a:gd name="connsiteY64" fmla="*/ 506646 h 547950"/>
              <a:gd name="connsiteX65" fmla="*/ 283078 w 488271"/>
              <a:gd name="connsiteY65" fmla="*/ 505770 h 547950"/>
              <a:gd name="connsiteX66" fmla="*/ 285506 w 488271"/>
              <a:gd name="connsiteY66" fmla="*/ 505970 h 547950"/>
              <a:gd name="connsiteX67" fmla="*/ 292282 w 488271"/>
              <a:gd name="connsiteY67" fmla="*/ 507948 h 547950"/>
              <a:gd name="connsiteX68" fmla="*/ 294156 w 488271"/>
              <a:gd name="connsiteY68" fmla="*/ 510680 h 547950"/>
              <a:gd name="connsiteX69" fmla="*/ 295739 w 488271"/>
              <a:gd name="connsiteY69" fmla="*/ 509532 h 547950"/>
              <a:gd name="connsiteX70" fmla="*/ 297891 w 488271"/>
              <a:gd name="connsiteY70" fmla="*/ 510312 h 547950"/>
              <a:gd name="connsiteX71" fmla="*/ 315133 w 488271"/>
              <a:gd name="connsiteY71" fmla="*/ 496123 h 547950"/>
              <a:gd name="connsiteX72" fmla="*/ 318405 w 488271"/>
              <a:gd name="connsiteY72" fmla="*/ 495301 h 547950"/>
              <a:gd name="connsiteX73" fmla="*/ 321329 w 488271"/>
              <a:gd name="connsiteY73" fmla="*/ 496785 h 547950"/>
              <a:gd name="connsiteX74" fmla="*/ 321630 w 488271"/>
              <a:gd name="connsiteY74" fmla="*/ 496826 h 547950"/>
              <a:gd name="connsiteX75" fmla="*/ 325725 w 488271"/>
              <a:gd name="connsiteY75" fmla="*/ 496472 h 547950"/>
              <a:gd name="connsiteX76" fmla="*/ 329435 w 488271"/>
              <a:gd name="connsiteY76" fmla="*/ 500565 h 547950"/>
              <a:gd name="connsiteX77" fmla="*/ 329904 w 488271"/>
              <a:gd name="connsiteY77" fmla="*/ 500443 h 547950"/>
              <a:gd name="connsiteX78" fmla="*/ 340189 w 488271"/>
              <a:gd name="connsiteY78" fmla="*/ 497892 h 547950"/>
              <a:gd name="connsiteX79" fmla="*/ 350068 w 488271"/>
              <a:gd name="connsiteY79" fmla="*/ 495483 h 547950"/>
              <a:gd name="connsiteX80" fmla="*/ 360656 w 488271"/>
              <a:gd name="connsiteY80" fmla="*/ 495932 h 547950"/>
              <a:gd name="connsiteX81" fmla="*/ 368756 w 488271"/>
              <a:gd name="connsiteY81" fmla="*/ 497783 h 547950"/>
              <a:gd name="connsiteX82" fmla="*/ 370210 w 488271"/>
              <a:gd name="connsiteY82" fmla="*/ 498115 h 547950"/>
              <a:gd name="connsiteX83" fmla="*/ 375290 w 488271"/>
              <a:gd name="connsiteY83" fmla="*/ 498922 h 547950"/>
              <a:gd name="connsiteX84" fmla="*/ 380387 w 488271"/>
              <a:gd name="connsiteY84" fmla="*/ 499739 h 547950"/>
              <a:gd name="connsiteX85" fmla="*/ 386397 w 488271"/>
              <a:gd name="connsiteY85" fmla="*/ 496372 h 547950"/>
              <a:gd name="connsiteX86" fmla="*/ 388355 w 488271"/>
              <a:gd name="connsiteY86" fmla="*/ 495274 h 547950"/>
              <a:gd name="connsiteX87" fmla="*/ 389609 w 488271"/>
              <a:gd name="connsiteY87" fmla="*/ 494584 h 547950"/>
              <a:gd name="connsiteX88" fmla="*/ 392149 w 488271"/>
              <a:gd name="connsiteY88" fmla="*/ 494453 h 547950"/>
              <a:gd name="connsiteX89" fmla="*/ 392787 w 488271"/>
              <a:gd name="connsiteY89" fmla="*/ 494344 h 547950"/>
              <a:gd name="connsiteX90" fmla="*/ 394388 w 488271"/>
              <a:gd name="connsiteY90" fmla="*/ 494049 h 547950"/>
              <a:gd name="connsiteX91" fmla="*/ 405518 w 488271"/>
              <a:gd name="connsiteY91" fmla="*/ 488014 h 547950"/>
              <a:gd name="connsiteX92" fmla="*/ 413451 w 488271"/>
              <a:gd name="connsiteY92" fmla="*/ 483621 h 547950"/>
              <a:gd name="connsiteX93" fmla="*/ 434708 w 488271"/>
              <a:gd name="connsiteY93" fmla="*/ 475303 h 547950"/>
              <a:gd name="connsiteX94" fmla="*/ 440624 w 488271"/>
              <a:gd name="connsiteY94" fmla="*/ 470947 h 547950"/>
              <a:gd name="connsiteX95" fmla="*/ 445752 w 488271"/>
              <a:gd name="connsiteY95" fmla="*/ 469840 h 547950"/>
              <a:gd name="connsiteX96" fmla="*/ 448143 w 488271"/>
              <a:gd name="connsiteY96" fmla="*/ 468583 h 547950"/>
              <a:gd name="connsiteX97" fmla="*/ 453163 w 488271"/>
              <a:gd name="connsiteY97" fmla="*/ 465955 h 547950"/>
              <a:gd name="connsiteX98" fmla="*/ 467169 w 488271"/>
              <a:gd name="connsiteY98" fmla="*/ 458309 h 547950"/>
              <a:gd name="connsiteX99" fmla="*/ 472485 w 488271"/>
              <a:gd name="connsiteY99" fmla="*/ 456226 h 547950"/>
              <a:gd name="connsiteX100" fmla="*/ 473731 w 488271"/>
              <a:gd name="connsiteY100" fmla="*/ 455164 h 547950"/>
              <a:gd name="connsiteX101" fmla="*/ 488764 w 488271"/>
              <a:gd name="connsiteY101" fmla="*/ 447931 h 547950"/>
              <a:gd name="connsiteX102" fmla="*/ 487209 w 488271"/>
              <a:gd name="connsiteY102" fmla="*/ 424248 h 547950"/>
              <a:gd name="connsiteX103" fmla="*/ 485368 w 488271"/>
              <a:gd name="connsiteY103" fmla="*/ 396136 h 547950"/>
              <a:gd name="connsiteX104" fmla="*/ 483772 w 488271"/>
              <a:gd name="connsiteY104" fmla="*/ 371655 h 547950"/>
              <a:gd name="connsiteX105" fmla="*/ 483290 w 488271"/>
              <a:gd name="connsiteY105" fmla="*/ 364258 h 547950"/>
              <a:gd name="connsiteX106" fmla="*/ 482809 w 488271"/>
              <a:gd name="connsiteY106" fmla="*/ 356866 h 547950"/>
              <a:gd name="connsiteX107" fmla="*/ 482134 w 488271"/>
              <a:gd name="connsiteY107" fmla="*/ 346465 h 547950"/>
              <a:gd name="connsiteX108" fmla="*/ 480382 w 488271"/>
              <a:gd name="connsiteY108" fmla="*/ 319434 h 547950"/>
              <a:gd name="connsiteX109" fmla="*/ 480083 w 488271"/>
              <a:gd name="connsiteY109" fmla="*/ 314805 h 547950"/>
              <a:gd name="connsiteX110" fmla="*/ 479459 w 488271"/>
              <a:gd name="connsiteY110" fmla="*/ 305149 h 547950"/>
              <a:gd name="connsiteX111" fmla="*/ 478836 w 488271"/>
              <a:gd name="connsiteY111" fmla="*/ 295492 h 547950"/>
              <a:gd name="connsiteX112" fmla="*/ 478254 w 488271"/>
              <a:gd name="connsiteY112" fmla="*/ 286453 h 54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488271" h="547950">
                <a:moveTo>
                  <a:pt x="478254" y="286453"/>
                </a:moveTo>
                <a:lnTo>
                  <a:pt x="477595" y="276206"/>
                </a:lnTo>
                <a:lnTo>
                  <a:pt x="477403" y="273230"/>
                </a:lnTo>
                <a:lnTo>
                  <a:pt x="476979" y="266627"/>
                </a:lnTo>
                <a:lnTo>
                  <a:pt x="475615" y="245358"/>
                </a:lnTo>
                <a:lnTo>
                  <a:pt x="474872" y="233742"/>
                </a:lnTo>
                <a:lnTo>
                  <a:pt x="472848" y="181784"/>
                </a:lnTo>
                <a:lnTo>
                  <a:pt x="418200" y="139632"/>
                </a:lnTo>
                <a:lnTo>
                  <a:pt x="403191" y="127770"/>
                </a:lnTo>
                <a:lnTo>
                  <a:pt x="388606" y="122511"/>
                </a:lnTo>
                <a:lnTo>
                  <a:pt x="379250" y="119112"/>
                </a:lnTo>
                <a:lnTo>
                  <a:pt x="363147" y="113281"/>
                </a:lnTo>
                <a:lnTo>
                  <a:pt x="359441" y="111928"/>
                </a:lnTo>
                <a:lnTo>
                  <a:pt x="318126" y="97049"/>
                </a:lnTo>
                <a:lnTo>
                  <a:pt x="298888" y="90142"/>
                </a:lnTo>
                <a:lnTo>
                  <a:pt x="283726" y="83944"/>
                </a:lnTo>
                <a:lnTo>
                  <a:pt x="237024" y="64948"/>
                </a:lnTo>
                <a:lnTo>
                  <a:pt x="205162" y="56699"/>
                </a:lnTo>
                <a:lnTo>
                  <a:pt x="182914" y="48517"/>
                </a:lnTo>
                <a:lnTo>
                  <a:pt x="132097" y="30270"/>
                </a:lnTo>
                <a:lnTo>
                  <a:pt x="122789" y="27416"/>
                </a:lnTo>
                <a:lnTo>
                  <a:pt x="46589" y="620"/>
                </a:lnTo>
                <a:lnTo>
                  <a:pt x="14614" y="21830"/>
                </a:lnTo>
                <a:lnTo>
                  <a:pt x="6974" y="44991"/>
                </a:lnTo>
                <a:lnTo>
                  <a:pt x="4076" y="53826"/>
                </a:lnTo>
                <a:lnTo>
                  <a:pt x="1694" y="61940"/>
                </a:lnTo>
                <a:lnTo>
                  <a:pt x="492" y="64517"/>
                </a:lnTo>
                <a:lnTo>
                  <a:pt x="6131" y="80186"/>
                </a:lnTo>
                <a:lnTo>
                  <a:pt x="24707" y="131908"/>
                </a:lnTo>
                <a:lnTo>
                  <a:pt x="25510" y="134005"/>
                </a:lnTo>
                <a:lnTo>
                  <a:pt x="28490" y="142001"/>
                </a:lnTo>
                <a:lnTo>
                  <a:pt x="36941" y="164998"/>
                </a:lnTo>
                <a:lnTo>
                  <a:pt x="48957" y="202785"/>
                </a:lnTo>
                <a:lnTo>
                  <a:pt x="52219" y="213067"/>
                </a:lnTo>
                <a:lnTo>
                  <a:pt x="56900" y="227806"/>
                </a:lnTo>
                <a:lnTo>
                  <a:pt x="49978" y="228373"/>
                </a:lnTo>
                <a:lnTo>
                  <a:pt x="61750" y="240081"/>
                </a:lnTo>
                <a:lnTo>
                  <a:pt x="85125" y="305049"/>
                </a:lnTo>
                <a:lnTo>
                  <a:pt x="88931" y="312427"/>
                </a:lnTo>
                <a:lnTo>
                  <a:pt x="91911" y="319906"/>
                </a:lnTo>
                <a:lnTo>
                  <a:pt x="96701" y="332040"/>
                </a:lnTo>
                <a:lnTo>
                  <a:pt x="112592" y="372290"/>
                </a:lnTo>
                <a:lnTo>
                  <a:pt x="127811" y="407200"/>
                </a:lnTo>
                <a:lnTo>
                  <a:pt x="150428" y="463968"/>
                </a:lnTo>
                <a:lnTo>
                  <a:pt x="160626" y="491036"/>
                </a:lnTo>
                <a:lnTo>
                  <a:pt x="182125" y="542068"/>
                </a:lnTo>
                <a:lnTo>
                  <a:pt x="196718" y="543016"/>
                </a:lnTo>
                <a:lnTo>
                  <a:pt x="210471" y="538324"/>
                </a:lnTo>
                <a:lnTo>
                  <a:pt x="213743" y="537907"/>
                </a:lnTo>
                <a:lnTo>
                  <a:pt x="222944" y="536110"/>
                </a:lnTo>
                <a:lnTo>
                  <a:pt x="236011" y="548571"/>
                </a:lnTo>
                <a:lnTo>
                  <a:pt x="237051" y="548017"/>
                </a:lnTo>
                <a:lnTo>
                  <a:pt x="244068" y="544509"/>
                </a:lnTo>
                <a:lnTo>
                  <a:pt x="252504" y="539795"/>
                </a:lnTo>
                <a:lnTo>
                  <a:pt x="260144" y="538932"/>
                </a:lnTo>
                <a:lnTo>
                  <a:pt x="267215" y="533537"/>
                </a:lnTo>
                <a:lnTo>
                  <a:pt x="276468" y="529766"/>
                </a:lnTo>
                <a:lnTo>
                  <a:pt x="279916" y="521475"/>
                </a:lnTo>
                <a:lnTo>
                  <a:pt x="278886" y="520296"/>
                </a:lnTo>
                <a:lnTo>
                  <a:pt x="278233" y="515912"/>
                </a:lnTo>
                <a:lnTo>
                  <a:pt x="279788" y="515585"/>
                </a:lnTo>
                <a:lnTo>
                  <a:pt x="280644" y="513371"/>
                </a:lnTo>
                <a:lnTo>
                  <a:pt x="278152" y="510816"/>
                </a:lnTo>
                <a:lnTo>
                  <a:pt x="278499" y="510076"/>
                </a:lnTo>
                <a:lnTo>
                  <a:pt x="279967" y="506646"/>
                </a:lnTo>
                <a:lnTo>
                  <a:pt x="283078" y="505770"/>
                </a:lnTo>
                <a:lnTo>
                  <a:pt x="285506" y="505970"/>
                </a:lnTo>
                <a:lnTo>
                  <a:pt x="292282" y="507948"/>
                </a:lnTo>
                <a:lnTo>
                  <a:pt x="294156" y="510680"/>
                </a:lnTo>
                <a:lnTo>
                  <a:pt x="295739" y="509532"/>
                </a:lnTo>
                <a:lnTo>
                  <a:pt x="297891" y="510312"/>
                </a:lnTo>
                <a:lnTo>
                  <a:pt x="315133" y="496123"/>
                </a:lnTo>
                <a:lnTo>
                  <a:pt x="318405" y="495301"/>
                </a:lnTo>
                <a:lnTo>
                  <a:pt x="321329" y="496785"/>
                </a:lnTo>
                <a:lnTo>
                  <a:pt x="321630" y="496826"/>
                </a:lnTo>
                <a:lnTo>
                  <a:pt x="325725" y="496472"/>
                </a:lnTo>
                <a:lnTo>
                  <a:pt x="329435" y="500565"/>
                </a:lnTo>
                <a:lnTo>
                  <a:pt x="329904" y="500443"/>
                </a:lnTo>
                <a:lnTo>
                  <a:pt x="340189" y="497892"/>
                </a:lnTo>
                <a:lnTo>
                  <a:pt x="350068" y="495483"/>
                </a:lnTo>
                <a:lnTo>
                  <a:pt x="360656" y="495932"/>
                </a:lnTo>
                <a:lnTo>
                  <a:pt x="368756" y="497783"/>
                </a:lnTo>
                <a:lnTo>
                  <a:pt x="370210" y="498115"/>
                </a:lnTo>
                <a:lnTo>
                  <a:pt x="375290" y="498922"/>
                </a:lnTo>
                <a:lnTo>
                  <a:pt x="380387" y="499739"/>
                </a:lnTo>
                <a:lnTo>
                  <a:pt x="386397" y="496372"/>
                </a:lnTo>
                <a:lnTo>
                  <a:pt x="388355" y="495274"/>
                </a:lnTo>
                <a:lnTo>
                  <a:pt x="389609" y="494584"/>
                </a:lnTo>
                <a:lnTo>
                  <a:pt x="392149" y="494453"/>
                </a:lnTo>
                <a:lnTo>
                  <a:pt x="392787" y="494344"/>
                </a:lnTo>
                <a:lnTo>
                  <a:pt x="394388" y="494049"/>
                </a:lnTo>
                <a:lnTo>
                  <a:pt x="405518" y="488014"/>
                </a:lnTo>
                <a:lnTo>
                  <a:pt x="413451" y="483621"/>
                </a:lnTo>
                <a:lnTo>
                  <a:pt x="434708" y="475303"/>
                </a:lnTo>
                <a:lnTo>
                  <a:pt x="440624" y="470947"/>
                </a:lnTo>
                <a:lnTo>
                  <a:pt x="445752" y="469840"/>
                </a:lnTo>
                <a:lnTo>
                  <a:pt x="448143" y="468583"/>
                </a:lnTo>
                <a:lnTo>
                  <a:pt x="453163" y="465955"/>
                </a:lnTo>
                <a:lnTo>
                  <a:pt x="467169" y="458309"/>
                </a:lnTo>
                <a:lnTo>
                  <a:pt x="472485" y="456226"/>
                </a:lnTo>
                <a:lnTo>
                  <a:pt x="473731" y="455164"/>
                </a:lnTo>
                <a:lnTo>
                  <a:pt x="488764" y="447931"/>
                </a:lnTo>
                <a:lnTo>
                  <a:pt x="487209" y="424248"/>
                </a:lnTo>
                <a:lnTo>
                  <a:pt x="485368" y="396136"/>
                </a:lnTo>
                <a:lnTo>
                  <a:pt x="483772" y="371655"/>
                </a:lnTo>
                <a:lnTo>
                  <a:pt x="483290" y="364258"/>
                </a:lnTo>
                <a:lnTo>
                  <a:pt x="482809" y="356866"/>
                </a:lnTo>
                <a:lnTo>
                  <a:pt x="482134" y="346465"/>
                </a:lnTo>
                <a:lnTo>
                  <a:pt x="480382" y="319434"/>
                </a:lnTo>
                <a:lnTo>
                  <a:pt x="480083" y="314805"/>
                </a:lnTo>
                <a:lnTo>
                  <a:pt x="479459" y="305149"/>
                </a:lnTo>
                <a:lnTo>
                  <a:pt x="478836" y="295492"/>
                </a:lnTo>
                <a:lnTo>
                  <a:pt x="478254" y="28645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5249958-F76B-3B2B-59D7-E3FFE9666031}"/>
              </a:ext>
            </a:extLst>
          </p:cNvPr>
          <p:cNvSpPr>
            <a:spLocks/>
          </p:cNvSpPr>
          <p:nvPr/>
        </p:nvSpPr>
        <p:spPr>
          <a:xfrm flipV="1">
            <a:off x="6263065" y="577551"/>
            <a:ext cx="726699" cy="1457530"/>
          </a:xfrm>
          <a:custGeom>
            <a:avLst/>
            <a:gdLst>
              <a:gd name="connsiteX0" fmla="*/ 82466 w 494880"/>
              <a:gd name="connsiteY0" fmla="*/ 809357 h 992574"/>
              <a:gd name="connsiteX1" fmla="*/ 75326 w 494880"/>
              <a:gd name="connsiteY1" fmla="*/ 817656 h 992574"/>
              <a:gd name="connsiteX2" fmla="*/ 74550 w 494880"/>
              <a:gd name="connsiteY2" fmla="*/ 818514 h 992574"/>
              <a:gd name="connsiteX3" fmla="*/ 65291 w 494880"/>
              <a:gd name="connsiteY3" fmla="*/ 827118 h 992574"/>
              <a:gd name="connsiteX4" fmla="*/ 41962 w 494880"/>
              <a:gd name="connsiteY4" fmla="*/ 839583 h 992574"/>
              <a:gd name="connsiteX5" fmla="*/ 351 w 494880"/>
              <a:gd name="connsiteY5" fmla="*/ 861882 h 992574"/>
              <a:gd name="connsiteX6" fmla="*/ 12961 w 494880"/>
              <a:gd name="connsiteY6" fmla="*/ 890810 h 992574"/>
              <a:gd name="connsiteX7" fmla="*/ 32581 w 494880"/>
              <a:gd name="connsiteY7" fmla="*/ 864228 h 992574"/>
              <a:gd name="connsiteX8" fmla="*/ 52241 w 494880"/>
              <a:gd name="connsiteY8" fmla="*/ 863969 h 992574"/>
              <a:gd name="connsiteX9" fmla="*/ 64416 w 494880"/>
              <a:gd name="connsiteY9" fmla="*/ 864137 h 992574"/>
              <a:gd name="connsiteX10" fmla="*/ 71883 w 494880"/>
              <a:gd name="connsiteY10" fmla="*/ 873540 h 992574"/>
              <a:gd name="connsiteX11" fmla="*/ 78365 w 494880"/>
              <a:gd name="connsiteY11" fmla="*/ 882121 h 992574"/>
              <a:gd name="connsiteX12" fmla="*/ 83958 w 494880"/>
              <a:gd name="connsiteY12" fmla="*/ 879638 h 992574"/>
              <a:gd name="connsiteX13" fmla="*/ 106449 w 494880"/>
              <a:gd name="connsiteY13" fmla="*/ 869882 h 992574"/>
              <a:gd name="connsiteX14" fmla="*/ 117150 w 494880"/>
              <a:gd name="connsiteY14" fmla="*/ 865331 h 992574"/>
              <a:gd name="connsiteX15" fmla="*/ 120956 w 494880"/>
              <a:gd name="connsiteY15" fmla="*/ 888492 h 992574"/>
              <a:gd name="connsiteX16" fmla="*/ 127932 w 494880"/>
              <a:gd name="connsiteY16" fmla="*/ 900231 h 992574"/>
              <a:gd name="connsiteX17" fmla="*/ 130436 w 494880"/>
              <a:gd name="connsiteY17" fmla="*/ 908685 h 992574"/>
              <a:gd name="connsiteX18" fmla="*/ 127828 w 494880"/>
              <a:gd name="connsiteY18" fmla="*/ 938340 h 992574"/>
              <a:gd name="connsiteX19" fmla="*/ 125823 w 494880"/>
              <a:gd name="connsiteY19" fmla="*/ 962145 h 992574"/>
              <a:gd name="connsiteX20" fmla="*/ 125283 w 494880"/>
              <a:gd name="connsiteY20" fmla="*/ 968475 h 992574"/>
              <a:gd name="connsiteX21" fmla="*/ 126698 w 494880"/>
              <a:gd name="connsiteY21" fmla="*/ 971302 h 992574"/>
              <a:gd name="connsiteX22" fmla="*/ 151362 w 494880"/>
              <a:gd name="connsiteY22" fmla="*/ 976602 h 992574"/>
              <a:gd name="connsiteX23" fmla="*/ 192460 w 494880"/>
              <a:gd name="connsiteY23" fmla="*/ 985515 h 992574"/>
              <a:gd name="connsiteX24" fmla="*/ 199414 w 494880"/>
              <a:gd name="connsiteY24" fmla="*/ 987012 h 992574"/>
              <a:gd name="connsiteX25" fmla="*/ 200208 w 494880"/>
              <a:gd name="connsiteY25" fmla="*/ 987180 h 992574"/>
              <a:gd name="connsiteX26" fmla="*/ 201632 w 494880"/>
              <a:gd name="connsiteY26" fmla="*/ 987470 h 992574"/>
              <a:gd name="connsiteX27" fmla="*/ 209389 w 494880"/>
              <a:gd name="connsiteY27" fmla="*/ 989145 h 992574"/>
              <a:gd name="connsiteX28" fmla="*/ 210800 w 494880"/>
              <a:gd name="connsiteY28" fmla="*/ 989440 h 992574"/>
              <a:gd name="connsiteX29" fmla="*/ 219560 w 494880"/>
              <a:gd name="connsiteY29" fmla="*/ 991337 h 992574"/>
              <a:gd name="connsiteX30" fmla="*/ 224949 w 494880"/>
              <a:gd name="connsiteY30" fmla="*/ 992476 h 992574"/>
              <a:gd name="connsiteX31" fmla="*/ 228519 w 494880"/>
              <a:gd name="connsiteY31" fmla="*/ 987185 h 992574"/>
              <a:gd name="connsiteX32" fmla="*/ 229993 w 494880"/>
              <a:gd name="connsiteY32" fmla="*/ 985288 h 992574"/>
              <a:gd name="connsiteX33" fmla="*/ 233908 w 494880"/>
              <a:gd name="connsiteY33" fmla="*/ 980283 h 992574"/>
              <a:gd name="connsiteX34" fmla="*/ 231000 w 494880"/>
              <a:gd name="connsiteY34" fmla="*/ 970399 h 992574"/>
              <a:gd name="connsiteX35" fmla="*/ 230102 w 494880"/>
              <a:gd name="connsiteY35" fmla="*/ 967354 h 992574"/>
              <a:gd name="connsiteX36" fmla="*/ 229861 w 494880"/>
              <a:gd name="connsiteY36" fmla="*/ 965970 h 992574"/>
              <a:gd name="connsiteX37" fmla="*/ 227335 w 494880"/>
              <a:gd name="connsiteY37" fmla="*/ 958075 h 992574"/>
              <a:gd name="connsiteX38" fmla="*/ 225865 w 494880"/>
              <a:gd name="connsiteY38" fmla="*/ 953196 h 992574"/>
              <a:gd name="connsiteX39" fmla="*/ 226868 w 494880"/>
              <a:gd name="connsiteY39" fmla="*/ 950002 h 992574"/>
              <a:gd name="connsiteX40" fmla="*/ 227058 w 494880"/>
              <a:gd name="connsiteY40" fmla="*/ 949385 h 992574"/>
              <a:gd name="connsiteX41" fmla="*/ 228224 w 494880"/>
              <a:gd name="connsiteY41" fmla="*/ 945668 h 992574"/>
              <a:gd name="connsiteX42" fmla="*/ 228981 w 494880"/>
              <a:gd name="connsiteY42" fmla="*/ 943254 h 992574"/>
              <a:gd name="connsiteX43" fmla="*/ 231735 w 494880"/>
              <a:gd name="connsiteY43" fmla="*/ 941639 h 992574"/>
              <a:gd name="connsiteX44" fmla="*/ 237931 w 494880"/>
              <a:gd name="connsiteY44" fmla="*/ 938063 h 992574"/>
              <a:gd name="connsiteX45" fmla="*/ 225049 w 494880"/>
              <a:gd name="connsiteY45" fmla="*/ 927385 h 992574"/>
              <a:gd name="connsiteX46" fmla="*/ 220866 w 494880"/>
              <a:gd name="connsiteY46" fmla="*/ 923986 h 992574"/>
              <a:gd name="connsiteX47" fmla="*/ 234048 w 494880"/>
              <a:gd name="connsiteY47" fmla="*/ 923805 h 992574"/>
              <a:gd name="connsiteX48" fmla="*/ 232964 w 494880"/>
              <a:gd name="connsiteY48" fmla="*/ 889032 h 992574"/>
              <a:gd name="connsiteX49" fmla="*/ 271722 w 494880"/>
              <a:gd name="connsiteY49" fmla="*/ 862554 h 992574"/>
              <a:gd name="connsiteX50" fmla="*/ 304396 w 494880"/>
              <a:gd name="connsiteY50" fmla="*/ 834896 h 992574"/>
              <a:gd name="connsiteX51" fmla="*/ 298272 w 494880"/>
              <a:gd name="connsiteY51" fmla="*/ 786786 h 992574"/>
              <a:gd name="connsiteX52" fmla="*/ 293954 w 494880"/>
              <a:gd name="connsiteY52" fmla="*/ 763452 h 992574"/>
              <a:gd name="connsiteX53" fmla="*/ 319248 w 494880"/>
              <a:gd name="connsiteY53" fmla="*/ 745918 h 992574"/>
              <a:gd name="connsiteX54" fmla="*/ 332394 w 494880"/>
              <a:gd name="connsiteY54" fmla="*/ 721514 h 992574"/>
              <a:gd name="connsiteX55" fmla="*/ 342473 w 494880"/>
              <a:gd name="connsiteY55" fmla="*/ 702958 h 992574"/>
              <a:gd name="connsiteX56" fmla="*/ 349509 w 494880"/>
              <a:gd name="connsiteY56" fmla="*/ 691519 h 992574"/>
              <a:gd name="connsiteX57" fmla="*/ 366810 w 494880"/>
              <a:gd name="connsiteY57" fmla="*/ 663452 h 992574"/>
              <a:gd name="connsiteX58" fmla="*/ 356640 w 494880"/>
              <a:gd name="connsiteY58" fmla="*/ 652652 h 992574"/>
              <a:gd name="connsiteX59" fmla="*/ 364120 w 494880"/>
              <a:gd name="connsiteY59" fmla="*/ 605582 h 992574"/>
              <a:gd name="connsiteX60" fmla="*/ 367101 w 494880"/>
              <a:gd name="connsiteY60" fmla="*/ 594954 h 992574"/>
              <a:gd name="connsiteX61" fmla="*/ 390512 w 494880"/>
              <a:gd name="connsiteY61" fmla="*/ 580043 h 992574"/>
              <a:gd name="connsiteX62" fmla="*/ 418836 w 494880"/>
              <a:gd name="connsiteY62" fmla="*/ 544843 h 992574"/>
              <a:gd name="connsiteX63" fmla="*/ 414423 w 494880"/>
              <a:gd name="connsiteY63" fmla="*/ 496642 h 992574"/>
              <a:gd name="connsiteX64" fmla="*/ 472368 w 494880"/>
              <a:gd name="connsiteY64" fmla="*/ 468122 h 992574"/>
              <a:gd name="connsiteX65" fmla="*/ 478556 w 494880"/>
              <a:gd name="connsiteY65" fmla="*/ 461175 h 992574"/>
              <a:gd name="connsiteX66" fmla="*/ 491847 w 494880"/>
              <a:gd name="connsiteY66" fmla="*/ 451563 h 992574"/>
              <a:gd name="connsiteX67" fmla="*/ 495231 w 494880"/>
              <a:gd name="connsiteY67" fmla="*/ 447929 h 992574"/>
              <a:gd name="connsiteX68" fmla="*/ 493090 w 494880"/>
              <a:gd name="connsiteY68" fmla="*/ 397423 h 992574"/>
              <a:gd name="connsiteX69" fmla="*/ 473879 w 494880"/>
              <a:gd name="connsiteY69" fmla="*/ 344330 h 992574"/>
              <a:gd name="connsiteX70" fmla="*/ 469202 w 494880"/>
              <a:gd name="connsiteY70" fmla="*/ 331742 h 992574"/>
              <a:gd name="connsiteX71" fmla="*/ 465782 w 494880"/>
              <a:gd name="connsiteY71" fmla="*/ 323393 h 992574"/>
              <a:gd name="connsiteX72" fmla="*/ 458252 w 494880"/>
              <a:gd name="connsiteY72" fmla="*/ 305237 h 992574"/>
              <a:gd name="connsiteX73" fmla="*/ 453012 w 494880"/>
              <a:gd name="connsiteY73" fmla="*/ 292722 h 992574"/>
              <a:gd name="connsiteX74" fmla="*/ 449397 w 494880"/>
              <a:gd name="connsiteY74" fmla="*/ 285107 h 992574"/>
              <a:gd name="connsiteX75" fmla="*/ 443745 w 494880"/>
              <a:gd name="connsiteY75" fmla="*/ 273300 h 992574"/>
              <a:gd name="connsiteX76" fmla="*/ 433384 w 494880"/>
              <a:gd name="connsiteY76" fmla="*/ 253883 h 992574"/>
              <a:gd name="connsiteX77" fmla="*/ 430807 w 494880"/>
              <a:gd name="connsiteY77" fmla="*/ 248882 h 992574"/>
              <a:gd name="connsiteX78" fmla="*/ 421200 w 494880"/>
              <a:gd name="connsiteY78" fmla="*/ 230340 h 992574"/>
              <a:gd name="connsiteX79" fmla="*/ 416582 w 494880"/>
              <a:gd name="connsiteY79" fmla="*/ 219046 h 992574"/>
              <a:gd name="connsiteX80" fmla="*/ 404797 w 494880"/>
              <a:gd name="connsiteY80" fmla="*/ 180265 h 992574"/>
              <a:gd name="connsiteX81" fmla="*/ 404162 w 494880"/>
              <a:gd name="connsiteY81" fmla="*/ 178223 h 992574"/>
              <a:gd name="connsiteX82" fmla="*/ 403554 w 494880"/>
              <a:gd name="connsiteY82" fmla="*/ 176830 h 992574"/>
              <a:gd name="connsiteX83" fmla="*/ 399253 w 494880"/>
              <a:gd name="connsiteY83" fmla="*/ 166625 h 992574"/>
              <a:gd name="connsiteX84" fmla="*/ 398696 w 494880"/>
              <a:gd name="connsiteY84" fmla="*/ 165558 h 992574"/>
              <a:gd name="connsiteX85" fmla="*/ 392172 w 494880"/>
              <a:gd name="connsiteY85" fmla="*/ 161778 h 992574"/>
              <a:gd name="connsiteX86" fmla="*/ 389215 w 494880"/>
              <a:gd name="connsiteY86" fmla="*/ 160444 h 992574"/>
              <a:gd name="connsiteX87" fmla="*/ 377852 w 494880"/>
              <a:gd name="connsiteY87" fmla="*/ 155580 h 992574"/>
              <a:gd name="connsiteX88" fmla="*/ 373420 w 494880"/>
              <a:gd name="connsiteY88" fmla="*/ 153542 h 992574"/>
              <a:gd name="connsiteX89" fmla="*/ 370163 w 494880"/>
              <a:gd name="connsiteY89" fmla="*/ 151931 h 992574"/>
              <a:gd name="connsiteX90" fmla="*/ 368412 w 494880"/>
              <a:gd name="connsiteY90" fmla="*/ 151251 h 992574"/>
              <a:gd name="connsiteX91" fmla="*/ 366125 w 494880"/>
              <a:gd name="connsiteY91" fmla="*/ 150184 h 992574"/>
              <a:gd name="connsiteX92" fmla="*/ 361539 w 494880"/>
              <a:gd name="connsiteY92" fmla="*/ 148083 h 992574"/>
              <a:gd name="connsiteX93" fmla="*/ 355851 w 494880"/>
              <a:gd name="connsiteY93" fmla="*/ 141449 h 992574"/>
              <a:gd name="connsiteX94" fmla="*/ 355288 w 494880"/>
              <a:gd name="connsiteY94" fmla="*/ 140777 h 992574"/>
              <a:gd name="connsiteX95" fmla="*/ 343163 w 494880"/>
              <a:gd name="connsiteY95" fmla="*/ 126447 h 992574"/>
              <a:gd name="connsiteX96" fmla="*/ 337107 w 494880"/>
              <a:gd name="connsiteY96" fmla="*/ 119323 h 992574"/>
              <a:gd name="connsiteX97" fmla="*/ 327776 w 494880"/>
              <a:gd name="connsiteY97" fmla="*/ 118120 h 992574"/>
              <a:gd name="connsiteX98" fmla="*/ 325903 w 494880"/>
              <a:gd name="connsiteY98" fmla="*/ 117907 h 992574"/>
              <a:gd name="connsiteX99" fmla="*/ 324487 w 494880"/>
              <a:gd name="connsiteY99" fmla="*/ 117716 h 992574"/>
              <a:gd name="connsiteX100" fmla="*/ 317102 w 494880"/>
              <a:gd name="connsiteY100" fmla="*/ 116754 h 992574"/>
              <a:gd name="connsiteX101" fmla="*/ 313124 w 494880"/>
              <a:gd name="connsiteY101" fmla="*/ 116232 h 992574"/>
              <a:gd name="connsiteX102" fmla="*/ 309726 w 494880"/>
              <a:gd name="connsiteY102" fmla="*/ 115098 h 992574"/>
              <a:gd name="connsiteX103" fmla="*/ 300831 w 494880"/>
              <a:gd name="connsiteY103" fmla="*/ 112189 h 992574"/>
              <a:gd name="connsiteX104" fmla="*/ 300364 w 494880"/>
              <a:gd name="connsiteY104" fmla="*/ 112039 h 992574"/>
              <a:gd name="connsiteX105" fmla="*/ 298812 w 494880"/>
              <a:gd name="connsiteY105" fmla="*/ 111499 h 992574"/>
              <a:gd name="connsiteX106" fmla="*/ 292502 w 494880"/>
              <a:gd name="connsiteY106" fmla="*/ 109457 h 992574"/>
              <a:gd name="connsiteX107" fmla="*/ 285126 w 494880"/>
              <a:gd name="connsiteY107" fmla="*/ 104352 h 992574"/>
              <a:gd name="connsiteX108" fmla="*/ 285008 w 494880"/>
              <a:gd name="connsiteY108" fmla="*/ 104252 h 992574"/>
              <a:gd name="connsiteX109" fmla="*/ 276616 w 494880"/>
              <a:gd name="connsiteY109" fmla="*/ 98426 h 992574"/>
              <a:gd name="connsiteX110" fmla="*/ 265299 w 494880"/>
              <a:gd name="connsiteY110" fmla="*/ 90557 h 992574"/>
              <a:gd name="connsiteX111" fmla="*/ 264033 w 494880"/>
              <a:gd name="connsiteY111" fmla="*/ 89641 h 992574"/>
              <a:gd name="connsiteX112" fmla="*/ 258113 w 494880"/>
              <a:gd name="connsiteY112" fmla="*/ 85548 h 992574"/>
              <a:gd name="connsiteX113" fmla="*/ 253463 w 494880"/>
              <a:gd name="connsiteY113" fmla="*/ 82308 h 992574"/>
              <a:gd name="connsiteX114" fmla="*/ 252016 w 494880"/>
              <a:gd name="connsiteY114" fmla="*/ 81309 h 992574"/>
              <a:gd name="connsiteX115" fmla="*/ 250923 w 494880"/>
              <a:gd name="connsiteY115" fmla="*/ 80561 h 992574"/>
              <a:gd name="connsiteX116" fmla="*/ 224214 w 494880"/>
              <a:gd name="connsiteY116" fmla="*/ 62042 h 992574"/>
              <a:gd name="connsiteX117" fmla="*/ 220041 w 494880"/>
              <a:gd name="connsiteY117" fmla="*/ 59083 h 992574"/>
              <a:gd name="connsiteX118" fmla="*/ 217146 w 494880"/>
              <a:gd name="connsiteY118" fmla="*/ 57077 h 992574"/>
              <a:gd name="connsiteX119" fmla="*/ 215391 w 494880"/>
              <a:gd name="connsiteY119" fmla="*/ 55839 h 992574"/>
              <a:gd name="connsiteX120" fmla="*/ 214992 w 494880"/>
              <a:gd name="connsiteY120" fmla="*/ 55562 h 992574"/>
              <a:gd name="connsiteX121" fmla="*/ 212832 w 494880"/>
              <a:gd name="connsiteY121" fmla="*/ 54078 h 992574"/>
              <a:gd name="connsiteX122" fmla="*/ 209965 w 494880"/>
              <a:gd name="connsiteY122" fmla="*/ 52081 h 992574"/>
              <a:gd name="connsiteX123" fmla="*/ 207507 w 494880"/>
              <a:gd name="connsiteY123" fmla="*/ 50370 h 992574"/>
              <a:gd name="connsiteX124" fmla="*/ 184118 w 494880"/>
              <a:gd name="connsiteY124" fmla="*/ 34102 h 992574"/>
              <a:gd name="connsiteX125" fmla="*/ 182526 w 494880"/>
              <a:gd name="connsiteY125" fmla="*/ 32991 h 992574"/>
              <a:gd name="connsiteX126" fmla="*/ 174524 w 494880"/>
              <a:gd name="connsiteY126" fmla="*/ 27400 h 992574"/>
              <a:gd name="connsiteX127" fmla="*/ 166590 w 494880"/>
              <a:gd name="connsiteY127" fmla="*/ 21900 h 992574"/>
              <a:gd name="connsiteX128" fmla="*/ 135013 w 494880"/>
              <a:gd name="connsiteY128" fmla="*/ -99 h 992574"/>
              <a:gd name="connsiteX129" fmla="*/ 132251 w 494880"/>
              <a:gd name="connsiteY129" fmla="*/ 2115 h 992574"/>
              <a:gd name="connsiteX130" fmla="*/ 130491 w 494880"/>
              <a:gd name="connsiteY130" fmla="*/ 3527 h 992574"/>
              <a:gd name="connsiteX131" fmla="*/ 125247 w 494880"/>
              <a:gd name="connsiteY131" fmla="*/ 7729 h 992574"/>
              <a:gd name="connsiteX132" fmla="*/ 124712 w 494880"/>
              <a:gd name="connsiteY132" fmla="*/ 8151 h 992574"/>
              <a:gd name="connsiteX133" fmla="*/ 123940 w 494880"/>
              <a:gd name="connsiteY133" fmla="*/ 8759 h 992574"/>
              <a:gd name="connsiteX134" fmla="*/ 123196 w 494880"/>
              <a:gd name="connsiteY134" fmla="*/ 9353 h 992574"/>
              <a:gd name="connsiteX135" fmla="*/ 121160 w 494880"/>
              <a:gd name="connsiteY135" fmla="*/ 11005 h 992574"/>
              <a:gd name="connsiteX136" fmla="*/ 120393 w 494880"/>
              <a:gd name="connsiteY136" fmla="*/ 11613 h 992574"/>
              <a:gd name="connsiteX137" fmla="*/ 118238 w 494880"/>
              <a:gd name="connsiteY137" fmla="*/ 13351 h 992574"/>
              <a:gd name="connsiteX138" fmla="*/ 117667 w 494880"/>
              <a:gd name="connsiteY138" fmla="*/ 13791 h 992574"/>
              <a:gd name="connsiteX139" fmla="*/ 110645 w 494880"/>
              <a:gd name="connsiteY139" fmla="*/ 19423 h 992574"/>
              <a:gd name="connsiteX140" fmla="*/ 104693 w 494880"/>
              <a:gd name="connsiteY140" fmla="*/ 24146 h 992574"/>
              <a:gd name="connsiteX141" fmla="*/ 101654 w 494880"/>
              <a:gd name="connsiteY141" fmla="*/ 26561 h 992574"/>
              <a:gd name="connsiteX142" fmla="*/ 96301 w 494880"/>
              <a:gd name="connsiteY142" fmla="*/ 30803 h 992574"/>
              <a:gd name="connsiteX143" fmla="*/ 89742 w 494880"/>
              <a:gd name="connsiteY143" fmla="*/ 36008 h 992574"/>
              <a:gd name="connsiteX144" fmla="*/ 89365 w 494880"/>
              <a:gd name="connsiteY144" fmla="*/ 36303 h 992574"/>
              <a:gd name="connsiteX145" fmla="*/ 88680 w 494880"/>
              <a:gd name="connsiteY145" fmla="*/ 36861 h 992574"/>
              <a:gd name="connsiteX146" fmla="*/ 83273 w 494880"/>
              <a:gd name="connsiteY146" fmla="*/ 41109 h 992574"/>
              <a:gd name="connsiteX147" fmla="*/ 82833 w 494880"/>
              <a:gd name="connsiteY147" fmla="*/ 41472 h 992574"/>
              <a:gd name="connsiteX148" fmla="*/ 82574 w 494880"/>
              <a:gd name="connsiteY148" fmla="*/ 41690 h 992574"/>
              <a:gd name="connsiteX149" fmla="*/ 81962 w 494880"/>
              <a:gd name="connsiteY149" fmla="*/ 42180 h 992574"/>
              <a:gd name="connsiteX150" fmla="*/ 81155 w 494880"/>
              <a:gd name="connsiteY150" fmla="*/ 42815 h 992574"/>
              <a:gd name="connsiteX151" fmla="*/ 77721 w 494880"/>
              <a:gd name="connsiteY151" fmla="*/ 46423 h 992574"/>
              <a:gd name="connsiteX152" fmla="*/ 75385 w 494880"/>
              <a:gd name="connsiteY152" fmla="*/ 48882 h 992574"/>
              <a:gd name="connsiteX153" fmla="*/ 71152 w 494880"/>
              <a:gd name="connsiteY153" fmla="*/ 53338 h 992574"/>
              <a:gd name="connsiteX154" fmla="*/ 67092 w 494880"/>
              <a:gd name="connsiteY154" fmla="*/ 57744 h 992574"/>
              <a:gd name="connsiteX155" fmla="*/ 63935 w 494880"/>
              <a:gd name="connsiteY155" fmla="*/ 60898 h 992574"/>
              <a:gd name="connsiteX156" fmla="*/ 61599 w 494880"/>
              <a:gd name="connsiteY156" fmla="*/ 63485 h 992574"/>
              <a:gd name="connsiteX157" fmla="*/ 53062 w 494880"/>
              <a:gd name="connsiteY157" fmla="*/ 72388 h 992574"/>
              <a:gd name="connsiteX158" fmla="*/ 50177 w 494880"/>
              <a:gd name="connsiteY158" fmla="*/ 75410 h 992574"/>
              <a:gd name="connsiteX159" fmla="*/ 49895 w 494880"/>
              <a:gd name="connsiteY159" fmla="*/ 75701 h 992574"/>
              <a:gd name="connsiteX160" fmla="*/ 49351 w 494880"/>
              <a:gd name="connsiteY160" fmla="*/ 76254 h 992574"/>
              <a:gd name="connsiteX161" fmla="*/ 44529 w 494880"/>
              <a:gd name="connsiteY161" fmla="*/ 81305 h 992574"/>
              <a:gd name="connsiteX162" fmla="*/ 42801 w 494880"/>
              <a:gd name="connsiteY162" fmla="*/ 83056 h 992574"/>
              <a:gd name="connsiteX163" fmla="*/ 39435 w 494880"/>
              <a:gd name="connsiteY163" fmla="*/ 86423 h 992574"/>
              <a:gd name="connsiteX164" fmla="*/ 35724 w 494880"/>
              <a:gd name="connsiteY164" fmla="*/ 90453 h 992574"/>
              <a:gd name="connsiteX165" fmla="*/ 33706 w 494880"/>
              <a:gd name="connsiteY165" fmla="*/ 92572 h 992574"/>
              <a:gd name="connsiteX166" fmla="*/ 33198 w 494880"/>
              <a:gd name="connsiteY166" fmla="*/ 93108 h 992574"/>
              <a:gd name="connsiteX167" fmla="*/ 33583 w 494880"/>
              <a:gd name="connsiteY167" fmla="*/ 98616 h 992574"/>
              <a:gd name="connsiteX168" fmla="*/ 33887 w 494880"/>
              <a:gd name="connsiteY168" fmla="*/ 103041 h 992574"/>
              <a:gd name="connsiteX169" fmla="*/ 33973 w 494880"/>
              <a:gd name="connsiteY169" fmla="*/ 108241 h 992574"/>
              <a:gd name="connsiteX170" fmla="*/ 33842 w 494880"/>
              <a:gd name="connsiteY170" fmla="*/ 109303 h 992574"/>
              <a:gd name="connsiteX171" fmla="*/ 33846 w 494880"/>
              <a:gd name="connsiteY171" fmla="*/ 109902 h 992574"/>
              <a:gd name="connsiteX172" fmla="*/ 33765 w 494880"/>
              <a:gd name="connsiteY172" fmla="*/ 118161 h 992574"/>
              <a:gd name="connsiteX173" fmla="*/ 33760 w 494880"/>
              <a:gd name="connsiteY173" fmla="*/ 120716 h 992574"/>
              <a:gd name="connsiteX174" fmla="*/ 33737 w 494880"/>
              <a:gd name="connsiteY174" fmla="*/ 124750 h 992574"/>
              <a:gd name="connsiteX175" fmla="*/ 33619 w 494880"/>
              <a:gd name="connsiteY175" fmla="*/ 138867 h 992574"/>
              <a:gd name="connsiteX176" fmla="*/ 32621 w 494880"/>
              <a:gd name="connsiteY176" fmla="*/ 165949 h 992574"/>
              <a:gd name="connsiteX177" fmla="*/ 32535 w 494880"/>
              <a:gd name="connsiteY177" fmla="*/ 171775 h 992574"/>
              <a:gd name="connsiteX178" fmla="*/ 33052 w 494880"/>
              <a:gd name="connsiteY178" fmla="*/ 198707 h 992574"/>
              <a:gd name="connsiteX179" fmla="*/ 32812 w 494880"/>
              <a:gd name="connsiteY179" fmla="*/ 220602 h 992574"/>
              <a:gd name="connsiteX180" fmla="*/ 32807 w 494880"/>
              <a:gd name="connsiteY180" fmla="*/ 221954 h 992574"/>
              <a:gd name="connsiteX181" fmla="*/ 41957 w 494880"/>
              <a:gd name="connsiteY181" fmla="*/ 271153 h 992574"/>
              <a:gd name="connsiteX182" fmla="*/ 63944 w 494880"/>
              <a:gd name="connsiteY182" fmla="*/ 397382 h 992574"/>
              <a:gd name="connsiteX183" fmla="*/ 69605 w 494880"/>
              <a:gd name="connsiteY183" fmla="*/ 400640 h 992574"/>
              <a:gd name="connsiteX184" fmla="*/ 74491 w 494880"/>
              <a:gd name="connsiteY184" fmla="*/ 403508 h 992574"/>
              <a:gd name="connsiteX185" fmla="*/ 75199 w 494880"/>
              <a:gd name="connsiteY185" fmla="*/ 403848 h 992574"/>
              <a:gd name="connsiteX186" fmla="*/ 79699 w 494880"/>
              <a:gd name="connsiteY186" fmla="*/ 406467 h 992574"/>
              <a:gd name="connsiteX187" fmla="*/ 84248 w 494880"/>
              <a:gd name="connsiteY187" fmla="*/ 409076 h 992574"/>
              <a:gd name="connsiteX188" fmla="*/ 86716 w 494880"/>
              <a:gd name="connsiteY188" fmla="*/ 410492 h 992574"/>
              <a:gd name="connsiteX189" fmla="*/ 88512 w 494880"/>
              <a:gd name="connsiteY189" fmla="*/ 415547 h 992574"/>
              <a:gd name="connsiteX190" fmla="*/ 88898 w 494880"/>
              <a:gd name="connsiteY190" fmla="*/ 416590 h 992574"/>
              <a:gd name="connsiteX191" fmla="*/ 91883 w 494880"/>
              <a:gd name="connsiteY191" fmla="*/ 424945 h 992574"/>
              <a:gd name="connsiteX192" fmla="*/ 92386 w 494880"/>
              <a:gd name="connsiteY192" fmla="*/ 426315 h 992574"/>
              <a:gd name="connsiteX193" fmla="*/ 95090 w 494880"/>
              <a:gd name="connsiteY193" fmla="*/ 433952 h 992574"/>
              <a:gd name="connsiteX194" fmla="*/ 95199 w 494880"/>
              <a:gd name="connsiteY194" fmla="*/ 434220 h 992574"/>
              <a:gd name="connsiteX195" fmla="*/ 95916 w 494880"/>
              <a:gd name="connsiteY195" fmla="*/ 436230 h 992574"/>
              <a:gd name="connsiteX196" fmla="*/ 98488 w 494880"/>
              <a:gd name="connsiteY196" fmla="*/ 443627 h 992574"/>
              <a:gd name="connsiteX197" fmla="*/ 99050 w 494880"/>
              <a:gd name="connsiteY197" fmla="*/ 445034 h 992574"/>
              <a:gd name="connsiteX198" fmla="*/ 100810 w 494880"/>
              <a:gd name="connsiteY198" fmla="*/ 449975 h 992574"/>
              <a:gd name="connsiteX199" fmla="*/ 102207 w 494880"/>
              <a:gd name="connsiteY199" fmla="*/ 453919 h 992574"/>
              <a:gd name="connsiteX200" fmla="*/ 102978 w 494880"/>
              <a:gd name="connsiteY200" fmla="*/ 456070 h 992574"/>
              <a:gd name="connsiteX201" fmla="*/ 103976 w 494880"/>
              <a:gd name="connsiteY201" fmla="*/ 458892 h 992574"/>
              <a:gd name="connsiteX202" fmla="*/ 107170 w 494880"/>
              <a:gd name="connsiteY202" fmla="*/ 467777 h 992574"/>
              <a:gd name="connsiteX203" fmla="*/ 115353 w 494880"/>
              <a:gd name="connsiteY203" fmla="*/ 490738 h 992574"/>
              <a:gd name="connsiteX204" fmla="*/ 118279 w 494880"/>
              <a:gd name="connsiteY204" fmla="*/ 498947 h 992574"/>
              <a:gd name="connsiteX205" fmla="*/ 119082 w 494880"/>
              <a:gd name="connsiteY205" fmla="*/ 501189 h 992574"/>
              <a:gd name="connsiteX206" fmla="*/ 120624 w 494880"/>
              <a:gd name="connsiteY206" fmla="*/ 505491 h 992574"/>
              <a:gd name="connsiteX207" fmla="*/ 121205 w 494880"/>
              <a:gd name="connsiteY207" fmla="*/ 507161 h 992574"/>
              <a:gd name="connsiteX208" fmla="*/ 123822 w 494880"/>
              <a:gd name="connsiteY208" fmla="*/ 513659 h 992574"/>
              <a:gd name="connsiteX209" fmla="*/ 126535 w 494880"/>
              <a:gd name="connsiteY209" fmla="*/ 522077 h 992574"/>
              <a:gd name="connsiteX210" fmla="*/ 130055 w 494880"/>
              <a:gd name="connsiteY210" fmla="*/ 531819 h 992574"/>
              <a:gd name="connsiteX211" fmla="*/ 135022 w 494880"/>
              <a:gd name="connsiteY211" fmla="*/ 545142 h 992574"/>
              <a:gd name="connsiteX212" fmla="*/ 137848 w 494880"/>
              <a:gd name="connsiteY212" fmla="*/ 553710 h 992574"/>
              <a:gd name="connsiteX213" fmla="*/ 139736 w 494880"/>
              <a:gd name="connsiteY213" fmla="*/ 558511 h 992574"/>
              <a:gd name="connsiteX214" fmla="*/ 143442 w 494880"/>
              <a:gd name="connsiteY214" fmla="*/ 569370 h 992574"/>
              <a:gd name="connsiteX215" fmla="*/ 144748 w 494880"/>
              <a:gd name="connsiteY215" fmla="*/ 573000 h 992574"/>
              <a:gd name="connsiteX216" fmla="*/ 147810 w 494880"/>
              <a:gd name="connsiteY216" fmla="*/ 581440 h 992574"/>
              <a:gd name="connsiteX217" fmla="*/ 149212 w 494880"/>
              <a:gd name="connsiteY217" fmla="*/ 585474 h 992574"/>
              <a:gd name="connsiteX218" fmla="*/ 150604 w 494880"/>
              <a:gd name="connsiteY218" fmla="*/ 589409 h 992574"/>
              <a:gd name="connsiteX219" fmla="*/ 150777 w 494880"/>
              <a:gd name="connsiteY219" fmla="*/ 589872 h 992574"/>
              <a:gd name="connsiteX220" fmla="*/ 150786 w 494880"/>
              <a:gd name="connsiteY220" fmla="*/ 589876 h 992574"/>
              <a:gd name="connsiteX221" fmla="*/ 153226 w 494880"/>
              <a:gd name="connsiteY221" fmla="*/ 596737 h 992574"/>
              <a:gd name="connsiteX222" fmla="*/ 152500 w 494880"/>
              <a:gd name="connsiteY222" fmla="*/ 602314 h 992574"/>
              <a:gd name="connsiteX223" fmla="*/ 148554 w 494880"/>
              <a:gd name="connsiteY223" fmla="*/ 617307 h 992574"/>
              <a:gd name="connsiteX224" fmla="*/ 147951 w 494880"/>
              <a:gd name="connsiteY224" fmla="*/ 618877 h 992574"/>
              <a:gd name="connsiteX225" fmla="*/ 142893 w 494880"/>
              <a:gd name="connsiteY225" fmla="*/ 632046 h 992574"/>
              <a:gd name="connsiteX226" fmla="*/ 135077 w 494880"/>
              <a:gd name="connsiteY226" fmla="*/ 644062 h 992574"/>
              <a:gd name="connsiteX227" fmla="*/ 129134 w 494880"/>
              <a:gd name="connsiteY227" fmla="*/ 650574 h 992574"/>
              <a:gd name="connsiteX228" fmla="*/ 127950 w 494880"/>
              <a:gd name="connsiteY228" fmla="*/ 652634 h 992574"/>
              <a:gd name="connsiteX229" fmla="*/ 123777 w 494880"/>
              <a:gd name="connsiteY229" fmla="*/ 657816 h 992574"/>
              <a:gd name="connsiteX230" fmla="*/ 123274 w 494880"/>
              <a:gd name="connsiteY230" fmla="*/ 658420 h 992574"/>
              <a:gd name="connsiteX231" fmla="*/ 120529 w 494880"/>
              <a:gd name="connsiteY231" fmla="*/ 661864 h 992574"/>
              <a:gd name="connsiteX232" fmla="*/ 120597 w 494880"/>
              <a:gd name="connsiteY232" fmla="*/ 667822 h 992574"/>
              <a:gd name="connsiteX233" fmla="*/ 120679 w 494880"/>
              <a:gd name="connsiteY233" fmla="*/ 675931 h 992574"/>
              <a:gd name="connsiteX234" fmla="*/ 120724 w 494880"/>
              <a:gd name="connsiteY234" fmla="*/ 680365 h 992574"/>
              <a:gd name="connsiteX235" fmla="*/ 120738 w 494880"/>
              <a:gd name="connsiteY235" fmla="*/ 685474 h 992574"/>
              <a:gd name="connsiteX236" fmla="*/ 120851 w 494880"/>
              <a:gd name="connsiteY236" fmla="*/ 699941 h 992574"/>
              <a:gd name="connsiteX237" fmla="*/ 122806 w 494880"/>
              <a:gd name="connsiteY237" fmla="*/ 706539 h 992574"/>
              <a:gd name="connsiteX238" fmla="*/ 120751 w 494880"/>
              <a:gd name="connsiteY238" fmla="*/ 709252 h 992574"/>
              <a:gd name="connsiteX239" fmla="*/ 115036 w 494880"/>
              <a:gd name="connsiteY239" fmla="*/ 716790 h 992574"/>
              <a:gd name="connsiteX240" fmla="*/ 108980 w 494880"/>
              <a:gd name="connsiteY240" fmla="*/ 724790 h 992574"/>
              <a:gd name="connsiteX241" fmla="*/ 101980 w 494880"/>
              <a:gd name="connsiteY241" fmla="*/ 739756 h 992574"/>
              <a:gd name="connsiteX242" fmla="*/ 104943 w 494880"/>
              <a:gd name="connsiteY242" fmla="*/ 751041 h 992574"/>
              <a:gd name="connsiteX243" fmla="*/ 103800 w 494880"/>
              <a:gd name="connsiteY243" fmla="*/ 759096 h 992574"/>
              <a:gd name="connsiteX244" fmla="*/ 88875 w 494880"/>
              <a:gd name="connsiteY244" fmla="*/ 780396 h 992574"/>
              <a:gd name="connsiteX245" fmla="*/ 87732 w 494880"/>
              <a:gd name="connsiteY245" fmla="*/ 798897 h 992574"/>
              <a:gd name="connsiteX246" fmla="*/ 88054 w 494880"/>
              <a:gd name="connsiteY246" fmla="*/ 805400 h 992574"/>
              <a:gd name="connsiteX247" fmla="*/ 82466 w 494880"/>
              <a:gd name="connsiteY247" fmla="*/ 809357 h 99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494880" h="992574">
                <a:moveTo>
                  <a:pt x="82466" y="809357"/>
                </a:moveTo>
                <a:lnTo>
                  <a:pt x="75326" y="817656"/>
                </a:lnTo>
                <a:lnTo>
                  <a:pt x="74550" y="818514"/>
                </a:lnTo>
                <a:lnTo>
                  <a:pt x="65291" y="827118"/>
                </a:lnTo>
                <a:lnTo>
                  <a:pt x="41962" y="839583"/>
                </a:lnTo>
                <a:lnTo>
                  <a:pt x="351" y="861882"/>
                </a:lnTo>
                <a:lnTo>
                  <a:pt x="12961" y="890810"/>
                </a:lnTo>
                <a:lnTo>
                  <a:pt x="32581" y="864228"/>
                </a:lnTo>
                <a:lnTo>
                  <a:pt x="52241" y="863969"/>
                </a:lnTo>
                <a:lnTo>
                  <a:pt x="64416" y="864137"/>
                </a:lnTo>
                <a:lnTo>
                  <a:pt x="71883" y="873540"/>
                </a:lnTo>
                <a:lnTo>
                  <a:pt x="78365" y="882121"/>
                </a:lnTo>
                <a:lnTo>
                  <a:pt x="83958" y="879638"/>
                </a:lnTo>
                <a:lnTo>
                  <a:pt x="106449" y="869882"/>
                </a:lnTo>
                <a:lnTo>
                  <a:pt x="117150" y="865331"/>
                </a:lnTo>
                <a:lnTo>
                  <a:pt x="120956" y="888492"/>
                </a:lnTo>
                <a:lnTo>
                  <a:pt x="127932" y="900231"/>
                </a:lnTo>
                <a:lnTo>
                  <a:pt x="130436" y="908685"/>
                </a:lnTo>
                <a:lnTo>
                  <a:pt x="127828" y="938340"/>
                </a:lnTo>
                <a:lnTo>
                  <a:pt x="125823" y="962145"/>
                </a:lnTo>
                <a:lnTo>
                  <a:pt x="125283" y="968475"/>
                </a:lnTo>
                <a:lnTo>
                  <a:pt x="126698" y="971302"/>
                </a:lnTo>
                <a:lnTo>
                  <a:pt x="151362" y="976602"/>
                </a:lnTo>
                <a:lnTo>
                  <a:pt x="192460" y="985515"/>
                </a:lnTo>
                <a:lnTo>
                  <a:pt x="199414" y="987012"/>
                </a:lnTo>
                <a:lnTo>
                  <a:pt x="200208" y="987180"/>
                </a:lnTo>
                <a:lnTo>
                  <a:pt x="201632" y="987470"/>
                </a:lnTo>
                <a:lnTo>
                  <a:pt x="209389" y="989145"/>
                </a:lnTo>
                <a:lnTo>
                  <a:pt x="210800" y="989440"/>
                </a:lnTo>
                <a:lnTo>
                  <a:pt x="219560" y="991337"/>
                </a:lnTo>
                <a:lnTo>
                  <a:pt x="224949" y="992476"/>
                </a:lnTo>
                <a:lnTo>
                  <a:pt x="228519" y="987185"/>
                </a:lnTo>
                <a:lnTo>
                  <a:pt x="229993" y="985288"/>
                </a:lnTo>
                <a:lnTo>
                  <a:pt x="233908" y="980283"/>
                </a:lnTo>
                <a:lnTo>
                  <a:pt x="231000" y="970399"/>
                </a:lnTo>
                <a:lnTo>
                  <a:pt x="230102" y="967354"/>
                </a:lnTo>
                <a:lnTo>
                  <a:pt x="229861" y="965970"/>
                </a:lnTo>
                <a:lnTo>
                  <a:pt x="227335" y="958075"/>
                </a:lnTo>
                <a:lnTo>
                  <a:pt x="225865" y="953196"/>
                </a:lnTo>
                <a:lnTo>
                  <a:pt x="226868" y="950002"/>
                </a:lnTo>
                <a:lnTo>
                  <a:pt x="227058" y="949385"/>
                </a:lnTo>
                <a:lnTo>
                  <a:pt x="228224" y="945668"/>
                </a:lnTo>
                <a:lnTo>
                  <a:pt x="228981" y="943254"/>
                </a:lnTo>
                <a:lnTo>
                  <a:pt x="231735" y="941639"/>
                </a:lnTo>
                <a:lnTo>
                  <a:pt x="237931" y="938063"/>
                </a:lnTo>
                <a:lnTo>
                  <a:pt x="225049" y="927385"/>
                </a:lnTo>
                <a:lnTo>
                  <a:pt x="220866" y="923986"/>
                </a:lnTo>
                <a:lnTo>
                  <a:pt x="234048" y="923805"/>
                </a:lnTo>
                <a:lnTo>
                  <a:pt x="232964" y="889032"/>
                </a:lnTo>
                <a:lnTo>
                  <a:pt x="271722" y="862554"/>
                </a:lnTo>
                <a:lnTo>
                  <a:pt x="304396" y="834896"/>
                </a:lnTo>
                <a:lnTo>
                  <a:pt x="298272" y="786786"/>
                </a:lnTo>
                <a:lnTo>
                  <a:pt x="293954" y="763452"/>
                </a:lnTo>
                <a:lnTo>
                  <a:pt x="319248" y="745918"/>
                </a:lnTo>
                <a:lnTo>
                  <a:pt x="332394" y="721514"/>
                </a:lnTo>
                <a:lnTo>
                  <a:pt x="342473" y="702958"/>
                </a:lnTo>
                <a:lnTo>
                  <a:pt x="349509" y="691519"/>
                </a:lnTo>
                <a:lnTo>
                  <a:pt x="366810" y="663452"/>
                </a:lnTo>
                <a:lnTo>
                  <a:pt x="356640" y="652652"/>
                </a:lnTo>
                <a:lnTo>
                  <a:pt x="364120" y="605582"/>
                </a:lnTo>
                <a:lnTo>
                  <a:pt x="367101" y="594954"/>
                </a:lnTo>
                <a:lnTo>
                  <a:pt x="390512" y="580043"/>
                </a:lnTo>
                <a:lnTo>
                  <a:pt x="418836" y="544843"/>
                </a:lnTo>
                <a:lnTo>
                  <a:pt x="414423" y="496642"/>
                </a:lnTo>
                <a:lnTo>
                  <a:pt x="472368" y="468122"/>
                </a:lnTo>
                <a:lnTo>
                  <a:pt x="478556" y="461175"/>
                </a:lnTo>
                <a:lnTo>
                  <a:pt x="491847" y="451563"/>
                </a:lnTo>
                <a:lnTo>
                  <a:pt x="495231" y="447929"/>
                </a:lnTo>
                <a:lnTo>
                  <a:pt x="493090" y="397423"/>
                </a:lnTo>
                <a:lnTo>
                  <a:pt x="473879" y="344330"/>
                </a:lnTo>
                <a:lnTo>
                  <a:pt x="469202" y="331742"/>
                </a:lnTo>
                <a:lnTo>
                  <a:pt x="465782" y="323393"/>
                </a:lnTo>
                <a:lnTo>
                  <a:pt x="458252" y="305237"/>
                </a:lnTo>
                <a:lnTo>
                  <a:pt x="453012" y="292722"/>
                </a:lnTo>
                <a:lnTo>
                  <a:pt x="449397" y="285107"/>
                </a:lnTo>
                <a:lnTo>
                  <a:pt x="443745" y="273300"/>
                </a:lnTo>
                <a:lnTo>
                  <a:pt x="433384" y="253883"/>
                </a:lnTo>
                <a:lnTo>
                  <a:pt x="430807" y="248882"/>
                </a:lnTo>
                <a:lnTo>
                  <a:pt x="421200" y="230340"/>
                </a:lnTo>
                <a:lnTo>
                  <a:pt x="416582" y="219046"/>
                </a:lnTo>
                <a:lnTo>
                  <a:pt x="404797" y="180265"/>
                </a:lnTo>
                <a:lnTo>
                  <a:pt x="404162" y="178223"/>
                </a:lnTo>
                <a:lnTo>
                  <a:pt x="403554" y="176830"/>
                </a:lnTo>
                <a:lnTo>
                  <a:pt x="399253" y="166625"/>
                </a:lnTo>
                <a:lnTo>
                  <a:pt x="398696" y="165558"/>
                </a:lnTo>
                <a:lnTo>
                  <a:pt x="392172" y="161778"/>
                </a:lnTo>
                <a:lnTo>
                  <a:pt x="389215" y="160444"/>
                </a:lnTo>
                <a:lnTo>
                  <a:pt x="377852" y="155580"/>
                </a:lnTo>
                <a:lnTo>
                  <a:pt x="373420" y="153542"/>
                </a:lnTo>
                <a:lnTo>
                  <a:pt x="370163" y="151931"/>
                </a:lnTo>
                <a:lnTo>
                  <a:pt x="368412" y="151251"/>
                </a:lnTo>
                <a:lnTo>
                  <a:pt x="366125" y="150184"/>
                </a:lnTo>
                <a:lnTo>
                  <a:pt x="361539" y="148083"/>
                </a:lnTo>
                <a:lnTo>
                  <a:pt x="355851" y="141449"/>
                </a:lnTo>
                <a:lnTo>
                  <a:pt x="355288" y="140777"/>
                </a:lnTo>
                <a:lnTo>
                  <a:pt x="343163" y="126447"/>
                </a:lnTo>
                <a:lnTo>
                  <a:pt x="337107" y="119323"/>
                </a:lnTo>
                <a:lnTo>
                  <a:pt x="327776" y="118120"/>
                </a:lnTo>
                <a:lnTo>
                  <a:pt x="325903" y="117907"/>
                </a:lnTo>
                <a:lnTo>
                  <a:pt x="324487" y="117716"/>
                </a:lnTo>
                <a:lnTo>
                  <a:pt x="317102" y="116754"/>
                </a:lnTo>
                <a:lnTo>
                  <a:pt x="313124" y="116232"/>
                </a:lnTo>
                <a:lnTo>
                  <a:pt x="309726" y="115098"/>
                </a:lnTo>
                <a:lnTo>
                  <a:pt x="300831" y="112189"/>
                </a:lnTo>
                <a:lnTo>
                  <a:pt x="300364" y="112039"/>
                </a:lnTo>
                <a:lnTo>
                  <a:pt x="298812" y="111499"/>
                </a:lnTo>
                <a:lnTo>
                  <a:pt x="292502" y="109457"/>
                </a:lnTo>
                <a:lnTo>
                  <a:pt x="285126" y="104352"/>
                </a:lnTo>
                <a:lnTo>
                  <a:pt x="285008" y="104252"/>
                </a:lnTo>
                <a:lnTo>
                  <a:pt x="276616" y="98426"/>
                </a:lnTo>
                <a:lnTo>
                  <a:pt x="265299" y="90557"/>
                </a:lnTo>
                <a:lnTo>
                  <a:pt x="264033" y="89641"/>
                </a:lnTo>
                <a:lnTo>
                  <a:pt x="258113" y="85548"/>
                </a:lnTo>
                <a:lnTo>
                  <a:pt x="253463" y="82308"/>
                </a:lnTo>
                <a:lnTo>
                  <a:pt x="252016" y="81309"/>
                </a:lnTo>
                <a:lnTo>
                  <a:pt x="250923" y="80561"/>
                </a:lnTo>
                <a:lnTo>
                  <a:pt x="224214" y="62042"/>
                </a:lnTo>
                <a:lnTo>
                  <a:pt x="220041" y="59083"/>
                </a:lnTo>
                <a:lnTo>
                  <a:pt x="217146" y="57077"/>
                </a:lnTo>
                <a:lnTo>
                  <a:pt x="215391" y="55839"/>
                </a:lnTo>
                <a:lnTo>
                  <a:pt x="214992" y="55562"/>
                </a:lnTo>
                <a:lnTo>
                  <a:pt x="212832" y="54078"/>
                </a:lnTo>
                <a:lnTo>
                  <a:pt x="209965" y="52081"/>
                </a:lnTo>
                <a:lnTo>
                  <a:pt x="207507" y="50370"/>
                </a:lnTo>
                <a:lnTo>
                  <a:pt x="184118" y="34102"/>
                </a:lnTo>
                <a:lnTo>
                  <a:pt x="182526" y="32991"/>
                </a:lnTo>
                <a:lnTo>
                  <a:pt x="174524" y="27400"/>
                </a:lnTo>
                <a:lnTo>
                  <a:pt x="166590" y="21900"/>
                </a:lnTo>
                <a:lnTo>
                  <a:pt x="135013" y="-99"/>
                </a:lnTo>
                <a:lnTo>
                  <a:pt x="132251" y="2115"/>
                </a:lnTo>
                <a:lnTo>
                  <a:pt x="130491" y="3527"/>
                </a:lnTo>
                <a:lnTo>
                  <a:pt x="125247" y="7729"/>
                </a:lnTo>
                <a:lnTo>
                  <a:pt x="124712" y="8151"/>
                </a:lnTo>
                <a:lnTo>
                  <a:pt x="123940" y="8759"/>
                </a:lnTo>
                <a:lnTo>
                  <a:pt x="123196" y="9353"/>
                </a:lnTo>
                <a:lnTo>
                  <a:pt x="121160" y="11005"/>
                </a:lnTo>
                <a:lnTo>
                  <a:pt x="120393" y="11613"/>
                </a:lnTo>
                <a:lnTo>
                  <a:pt x="118238" y="13351"/>
                </a:lnTo>
                <a:lnTo>
                  <a:pt x="117667" y="13791"/>
                </a:lnTo>
                <a:lnTo>
                  <a:pt x="110645" y="19423"/>
                </a:lnTo>
                <a:lnTo>
                  <a:pt x="104693" y="24146"/>
                </a:lnTo>
                <a:lnTo>
                  <a:pt x="101654" y="26561"/>
                </a:lnTo>
                <a:lnTo>
                  <a:pt x="96301" y="30803"/>
                </a:lnTo>
                <a:lnTo>
                  <a:pt x="89742" y="36008"/>
                </a:lnTo>
                <a:lnTo>
                  <a:pt x="89365" y="36303"/>
                </a:lnTo>
                <a:lnTo>
                  <a:pt x="88680" y="36861"/>
                </a:lnTo>
                <a:lnTo>
                  <a:pt x="83273" y="41109"/>
                </a:lnTo>
                <a:lnTo>
                  <a:pt x="82833" y="41472"/>
                </a:lnTo>
                <a:lnTo>
                  <a:pt x="82574" y="41690"/>
                </a:lnTo>
                <a:lnTo>
                  <a:pt x="81962" y="42180"/>
                </a:lnTo>
                <a:lnTo>
                  <a:pt x="81155" y="42815"/>
                </a:lnTo>
                <a:lnTo>
                  <a:pt x="77721" y="46423"/>
                </a:lnTo>
                <a:lnTo>
                  <a:pt x="75385" y="48882"/>
                </a:lnTo>
                <a:lnTo>
                  <a:pt x="71152" y="53338"/>
                </a:lnTo>
                <a:lnTo>
                  <a:pt x="67092" y="57744"/>
                </a:lnTo>
                <a:lnTo>
                  <a:pt x="63935" y="60898"/>
                </a:lnTo>
                <a:lnTo>
                  <a:pt x="61599" y="63485"/>
                </a:lnTo>
                <a:lnTo>
                  <a:pt x="53062" y="72388"/>
                </a:lnTo>
                <a:lnTo>
                  <a:pt x="50177" y="75410"/>
                </a:lnTo>
                <a:lnTo>
                  <a:pt x="49895" y="75701"/>
                </a:lnTo>
                <a:lnTo>
                  <a:pt x="49351" y="76254"/>
                </a:lnTo>
                <a:lnTo>
                  <a:pt x="44529" y="81305"/>
                </a:lnTo>
                <a:lnTo>
                  <a:pt x="42801" y="83056"/>
                </a:lnTo>
                <a:lnTo>
                  <a:pt x="39435" y="86423"/>
                </a:lnTo>
                <a:lnTo>
                  <a:pt x="35724" y="90453"/>
                </a:lnTo>
                <a:lnTo>
                  <a:pt x="33706" y="92572"/>
                </a:lnTo>
                <a:lnTo>
                  <a:pt x="33198" y="93108"/>
                </a:lnTo>
                <a:lnTo>
                  <a:pt x="33583" y="98616"/>
                </a:lnTo>
                <a:lnTo>
                  <a:pt x="33887" y="103041"/>
                </a:lnTo>
                <a:lnTo>
                  <a:pt x="33973" y="108241"/>
                </a:lnTo>
                <a:lnTo>
                  <a:pt x="33842" y="109303"/>
                </a:lnTo>
                <a:lnTo>
                  <a:pt x="33846" y="109902"/>
                </a:lnTo>
                <a:lnTo>
                  <a:pt x="33765" y="118161"/>
                </a:lnTo>
                <a:lnTo>
                  <a:pt x="33760" y="120716"/>
                </a:lnTo>
                <a:lnTo>
                  <a:pt x="33737" y="124750"/>
                </a:lnTo>
                <a:lnTo>
                  <a:pt x="33619" y="138867"/>
                </a:lnTo>
                <a:lnTo>
                  <a:pt x="32621" y="165949"/>
                </a:lnTo>
                <a:lnTo>
                  <a:pt x="32535" y="171775"/>
                </a:lnTo>
                <a:lnTo>
                  <a:pt x="33052" y="198707"/>
                </a:lnTo>
                <a:lnTo>
                  <a:pt x="32812" y="220602"/>
                </a:lnTo>
                <a:lnTo>
                  <a:pt x="32807" y="221954"/>
                </a:lnTo>
                <a:lnTo>
                  <a:pt x="41957" y="271153"/>
                </a:lnTo>
                <a:lnTo>
                  <a:pt x="63944" y="397382"/>
                </a:lnTo>
                <a:lnTo>
                  <a:pt x="69605" y="400640"/>
                </a:lnTo>
                <a:lnTo>
                  <a:pt x="74491" y="403508"/>
                </a:lnTo>
                <a:lnTo>
                  <a:pt x="75199" y="403848"/>
                </a:lnTo>
                <a:lnTo>
                  <a:pt x="79699" y="406467"/>
                </a:lnTo>
                <a:lnTo>
                  <a:pt x="84248" y="409076"/>
                </a:lnTo>
                <a:lnTo>
                  <a:pt x="86716" y="410492"/>
                </a:lnTo>
                <a:lnTo>
                  <a:pt x="88512" y="415547"/>
                </a:lnTo>
                <a:lnTo>
                  <a:pt x="88898" y="416590"/>
                </a:lnTo>
                <a:lnTo>
                  <a:pt x="91883" y="424945"/>
                </a:lnTo>
                <a:lnTo>
                  <a:pt x="92386" y="426315"/>
                </a:lnTo>
                <a:lnTo>
                  <a:pt x="95090" y="433952"/>
                </a:lnTo>
                <a:lnTo>
                  <a:pt x="95199" y="434220"/>
                </a:lnTo>
                <a:lnTo>
                  <a:pt x="95916" y="436230"/>
                </a:lnTo>
                <a:lnTo>
                  <a:pt x="98488" y="443627"/>
                </a:lnTo>
                <a:lnTo>
                  <a:pt x="99050" y="445034"/>
                </a:lnTo>
                <a:lnTo>
                  <a:pt x="100810" y="449975"/>
                </a:lnTo>
                <a:lnTo>
                  <a:pt x="102207" y="453919"/>
                </a:lnTo>
                <a:lnTo>
                  <a:pt x="102978" y="456070"/>
                </a:lnTo>
                <a:lnTo>
                  <a:pt x="103976" y="458892"/>
                </a:lnTo>
                <a:lnTo>
                  <a:pt x="107170" y="467777"/>
                </a:lnTo>
                <a:lnTo>
                  <a:pt x="115353" y="490738"/>
                </a:lnTo>
                <a:lnTo>
                  <a:pt x="118279" y="498947"/>
                </a:lnTo>
                <a:lnTo>
                  <a:pt x="119082" y="501189"/>
                </a:lnTo>
                <a:lnTo>
                  <a:pt x="120624" y="505491"/>
                </a:lnTo>
                <a:lnTo>
                  <a:pt x="121205" y="507161"/>
                </a:lnTo>
                <a:lnTo>
                  <a:pt x="123822" y="513659"/>
                </a:lnTo>
                <a:lnTo>
                  <a:pt x="126535" y="522077"/>
                </a:lnTo>
                <a:lnTo>
                  <a:pt x="130055" y="531819"/>
                </a:lnTo>
                <a:lnTo>
                  <a:pt x="135022" y="545142"/>
                </a:lnTo>
                <a:lnTo>
                  <a:pt x="137848" y="553710"/>
                </a:lnTo>
                <a:lnTo>
                  <a:pt x="139736" y="558511"/>
                </a:lnTo>
                <a:lnTo>
                  <a:pt x="143442" y="569370"/>
                </a:lnTo>
                <a:lnTo>
                  <a:pt x="144748" y="573000"/>
                </a:lnTo>
                <a:lnTo>
                  <a:pt x="147810" y="581440"/>
                </a:lnTo>
                <a:lnTo>
                  <a:pt x="149212" y="585474"/>
                </a:lnTo>
                <a:lnTo>
                  <a:pt x="150604" y="589409"/>
                </a:lnTo>
                <a:lnTo>
                  <a:pt x="150777" y="589872"/>
                </a:lnTo>
                <a:lnTo>
                  <a:pt x="150786" y="589876"/>
                </a:lnTo>
                <a:lnTo>
                  <a:pt x="153226" y="596737"/>
                </a:lnTo>
                <a:lnTo>
                  <a:pt x="152500" y="602314"/>
                </a:lnTo>
                <a:lnTo>
                  <a:pt x="148554" y="617307"/>
                </a:lnTo>
                <a:lnTo>
                  <a:pt x="147951" y="618877"/>
                </a:lnTo>
                <a:lnTo>
                  <a:pt x="142893" y="632046"/>
                </a:lnTo>
                <a:lnTo>
                  <a:pt x="135077" y="644062"/>
                </a:lnTo>
                <a:lnTo>
                  <a:pt x="129134" y="650574"/>
                </a:lnTo>
                <a:lnTo>
                  <a:pt x="127950" y="652634"/>
                </a:lnTo>
                <a:lnTo>
                  <a:pt x="123777" y="657816"/>
                </a:lnTo>
                <a:lnTo>
                  <a:pt x="123274" y="658420"/>
                </a:lnTo>
                <a:lnTo>
                  <a:pt x="120529" y="661864"/>
                </a:lnTo>
                <a:lnTo>
                  <a:pt x="120597" y="667822"/>
                </a:lnTo>
                <a:lnTo>
                  <a:pt x="120679" y="675931"/>
                </a:lnTo>
                <a:lnTo>
                  <a:pt x="120724" y="680365"/>
                </a:lnTo>
                <a:lnTo>
                  <a:pt x="120738" y="685474"/>
                </a:lnTo>
                <a:lnTo>
                  <a:pt x="120851" y="699941"/>
                </a:lnTo>
                <a:lnTo>
                  <a:pt x="122806" y="706539"/>
                </a:lnTo>
                <a:lnTo>
                  <a:pt x="120751" y="709252"/>
                </a:lnTo>
                <a:lnTo>
                  <a:pt x="115036" y="716790"/>
                </a:lnTo>
                <a:lnTo>
                  <a:pt x="108980" y="724790"/>
                </a:lnTo>
                <a:lnTo>
                  <a:pt x="101980" y="739756"/>
                </a:lnTo>
                <a:lnTo>
                  <a:pt x="104943" y="751041"/>
                </a:lnTo>
                <a:lnTo>
                  <a:pt x="103800" y="759096"/>
                </a:lnTo>
                <a:lnTo>
                  <a:pt x="88875" y="780396"/>
                </a:lnTo>
                <a:lnTo>
                  <a:pt x="87732" y="798897"/>
                </a:lnTo>
                <a:lnTo>
                  <a:pt x="88054" y="805400"/>
                </a:lnTo>
                <a:lnTo>
                  <a:pt x="82466" y="80935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934A1BA-DC4F-B188-07D5-86A7164E4AF4}"/>
              </a:ext>
            </a:extLst>
          </p:cNvPr>
          <p:cNvSpPr>
            <a:spLocks/>
          </p:cNvSpPr>
          <p:nvPr/>
        </p:nvSpPr>
        <p:spPr>
          <a:xfrm flipV="1">
            <a:off x="4217869" y="1692199"/>
            <a:ext cx="1107856" cy="1141728"/>
          </a:xfrm>
          <a:custGeom>
            <a:avLst/>
            <a:gdLst>
              <a:gd name="connsiteX0" fmla="*/ 649979 w 754447"/>
              <a:gd name="connsiteY0" fmla="*/ 9214 h 777514"/>
              <a:gd name="connsiteX1" fmla="*/ 646500 w 754447"/>
              <a:gd name="connsiteY1" fmla="*/ 10349 h 777514"/>
              <a:gd name="connsiteX2" fmla="*/ 639675 w 754447"/>
              <a:gd name="connsiteY2" fmla="*/ 12566 h 777514"/>
              <a:gd name="connsiteX3" fmla="*/ 633042 w 754447"/>
              <a:gd name="connsiteY3" fmla="*/ 14701 h 777514"/>
              <a:gd name="connsiteX4" fmla="*/ 630061 w 754447"/>
              <a:gd name="connsiteY4" fmla="*/ 21802 h 777514"/>
              <a:gd name="connsiteX5" fmla="*/ 535269 w 754447"/>
              <a:gd name="connsiteY5" fmla="*/ 84635 h 777514"/>
              <a:gd name="connsiteX6" fmla="*/ 535148 w 754447"/>
              <a:gd name="connsiteY6" fmla="*/ 84725 h 777514"/>
              <a:gd name="connsiteX7" fmla="*/ 519339 w 754447"/>
              <a:gd name="connsiteY7" fmla="*/ 94223 h 777514"/>
              <a:gd name="connsiteX8" fmla="*/ 501637 w 754447"/>
              <a:gd name="connsiteY8" fmla="*/ 95898 h 777514"/>
              <a:gd name="connsiteX9" fmla="*/ 480025 w 754447"/>
              <a:gd name="connsiteY9" fmla="*/ 98942 h 777514"/>
              <a:gd name="connsiteX10" fmla="*/ 473834 w 754447"/>
              <a:gd name="connsiteY10" fmla="*/ 99814 h 777514"/>
              <a:gd name="connsiteX11" fmla="*/ 468630 w 754447"/>
              <a:gd name="connsiteY11" fmla="*/ 100572 h 777514"/>
              <a:gd name="connsiteX12" fmla="*/ 462168 w 754447"/>
              <a:gd name="connsiteY12" fmla="*/ 101606 h 777514"/>
              <a:gd name="connsiteX13" fmla="*/ 413878 w 754447"/>
              <a:gd name="connsiteY13" fmla="*/ 109084 h 777514"/>
              <a:gd name="connsiteX14" fmla="*/ 407356 w 754447"/>
              <a:gd name="connsiteY14" fmla="*/ 109919 h 777514"/>
              <a:gd name="connsiteX15" fmla="*/ 403272 w 754447"/>
              <a:gd name="connsiteY15" fmla="*/ 110464 h 777514"/>
              <a:gd name="connsiteX16" fmla="*/ 399106 w 754447"/>
              <a:gd name="connsiteY16" fmla="*/ 111054 h 777514"/>
              <a:gd name="connsiteX17" fmla="*/ 394491 w 754447"/>
              <a:gd name="connsiteY17" fmla="*/ 111694 h 777514"/>
              <a:gd name="connsiteX18" fmla="*/ 392928 w 754447"/>
              <a:gd name="connsiteY18" fmla="*/ 111907 h 777514"/>
              <a:gd name="connsiteX19" fmla="*/ 377254 w 754447"/>
              <a:gd name="connsiteY19" fmla="*/ 113990 h 777514"/>
              <a:gd name="connsiteX20" fmla="*/ 369629 w 754447"/>
              <a:gd name="connsiteY20" fmla="*/ 114984 h 777514"/>
              <a:gd name="connsiteX21" fmla="*/ 368254 w 754447"/>
              <a:gd name="connsiteY21" fmla="*/ 115170 h 777514"/>
              <a:gd name="connsiteX22" fmla="*/ 364490 w 754447"/>
              <a:gd name="connsiteY22" fmla="*/ 128098 h 777514"/>
              <a:gd name="connsiteX23" fmla="*/ 361013 w 754447"/>
              <a:gd name="connsiteY23" fmla="*/ 138122 h 777514"/>
              <a:gd name="connsiteX24" fmla="*/ 354561 w 754447"/>
              <a:gd name="connsiteY24" fmla="*/ 162059 h 777514"/>
              <a:gd name="connsiteX25" fmla="*/ 334749 w 754447"/>
              <a:gd name="connsiteY25" fmla="*/ 165698 h 777514"/>
              <a:gd name="connsiteX26" fmla="*/ 325391 w 754447"/>
              <a:gd name="connsiteY26" fmla="*/ 167459 h 777514"/>
              <a:gd name="connsiteX27" fmla="*/ 318587 w 754447"/>
              <a:gd name="connsiteY27" fmla="*/ 168752 h 777514"/>
              <a:gd name="connsiteX28" fmla="*/ 316736 w 754447"/>
              <a:gd name="connsiteY28" fmla="*/ 154467 h 777514"/>
              <a:gd name="connsiteX29" fmla="*/ 315970 w 754447"/>
              <a:gd name="connsiteY29" fmla="*/ 146417 h 777514"/>
              <a:gd name="connsiteX30" fmla="*/ 313407 w 754447"/>
              <a:gd name="connsiteY30" fmla="*/ 118369 h 777514"/>
              <a:gd name="connsiteX31" fmla="*/ 313393 w 754447"/>
              <a:gd name="connsiteY31" fmla="*/ 117688 h 777514"/>
              <a:gd name="connsiteX32" fmla="*/ 313139 w 754447"/>
              <a:gd name="connsiteY32" fmla="*/ 115351 h 777514"/>
              <a:gd name="connsiteX33" fmla="*/ 313030 w 754447"/>
              <a:gd name="connsiteY33" fmla="*/ 113899 h 777514"/>
              <a:gd name="connsiteX34" fmla="*/ 312595 w 754447"/>
              <a:gd name="connsiteY34" fmla="*/ 109443 h 777514"/>
              <a:gd name="connsiteX35" fmla="*/ 311284 w 754447"/>
              <a:gd name="connsiteY35" fmla="*/ 96197 h 777514"/>
              <a:gd name="connsiteX36" fmla="*/ 303323 w 754447"/>
              <a:gd name="connsiteY36" fmla="*/ 98343 h 777514"/>
              <a:gd name="connsiteX37" fmla="*/ 286724 w 754447"/>
              <a:gd name="connsiteY37" fmla="*/ 115673 h 777514"/>
              <a:gd name="connsiteX38" fmla="*/ 281544 w 754447"/>
              <a:gd name="connsiteY38" fmla="*/ 121069 h 777514"/>
              <a:gd name="connsiteX39" fmla="*/ 269401 w 754447"/>
              <a:gd name="connsiteY39" fmla="*/ 125021 h 777514"/>
              <a:gd name="connsiteX40" fmla="*/ 268117 w 754447"/>
              <a:gd name="connsiteY40" fmla="*/ 124291 h 777514"/>
              <a:gd name="connsiteX41" fmla="*/ 266760 w 754447"/>
              <a:gd name="connsiteY41" fmla="*/ 123778 h 777514"/>
              <a:gd name="connsiteX42" fmla="*/ 265422 w 754447"/>
              <a:gd name="connsiteY42" fmla="*/ 122421 h 777514"/>
              <a:gd name="connsiteX43" fmla="*/ 264261 w 754447"/>
              <a:gd name="connsiteY43" fmla="*/ 121282 h 777514"/>
              <a:gd name="connsiteX44" fmla="*/ 262356 w 754447"/>
              <a:gd name="connsiteY44" fmla="*/ 119354 h 777514"/>
              <a:gd name="connsiteX45" fmla="*/ 260655 w 754447"/>
              <a:gd name="connsiteY45" fmla="*/ 117688 h 777514"/>
              <a:gd name="connsiteX46" fmla="*/ 259693 w 754447"/>
              <a:gd name="connsiteY46" fmla="*/ 116513 h 777514"/>
              <a:gd name="connsiteX47" fmla="*/ 257652 w 754447"/>
              <a:gd name="connsiteY47" fmla="*/ 114153 h 777514"/>
              <a:gd name="connsiteX48" fmla="*/ 241312 w 754447"/>
              <a:gd name="connsiteY48" fmla="*/ 118446 h 777514"/>
              <a:gd name="connsiteX49" fmla="*/ 223644 w 754447"/>
              <a:gd name="connsiteY49" fmla="*/ 123433 h 777514"/>
              <a:gd name="connsiteX50" fmla="*/ 207653 w 754447"/>
              <a:gd name="connsiteY50" fmla="*/ 127785 h 777514"/>
              <a:gd name="connsiteX51" fmla="*/ 209813 w 754447"/>
              <a:gd name="connsiteY51" fmla="*/ 137600 h 777514"/>
              <a:gd name="connsiteX52" fmla="*/ 198313 w 754447"/>
              <a:gd name="connsiteY52" fmla="*/ 144579 h 777514"/>
              <a:gd name="connsiteX53" fmla="*/ 184251 w 754447"/>
              <a:gd name="connsiteY53" fmla="*/ 153106 h 777514"/>
              <a:gd name="connsiteX54" fmla="*/ 182985 w 754447"/>
              <a:gd name="connsiteY54" fmla="*/ 153909 h 777514"/>
              <a:gd name="connsiteX55" fmla="*/ 176480 w 754447"/>
              <a:gd name="connsiteY55" fmla="*/ 157743 h 777514"/>
              <a:gd name="connsiteX56" fmla="*/ 173368 w 754447"/>
              <a:gd name="connsiteY56" fmla="*/ 159740 h 777514"/>
              <a:gd name="connsiteX57" fmla="*/ 166768 w 754447"/>
              <a:gd name="connsiteY57" fmla="*/ 163724 h 777514"/>
              <a:gd name="connsiteX58" fmla="*/ 155414 w 754447"/>
              <a:gd name="connsiteY58" fmla="*/ 170640 h 777514"/>
              <a:gd name="connsiteX59" fmla="*/ 150107 w 754447"/>
              <a:gd name="connsiteY59" fmla="*/ 173871 h 777514"/>
              <a:gd name="connsiteX60" fmla="*/ 146850 w 754447"/>
              <a:gd name="connsiteY60" fmla="*/ 175799 h 777514"/>
              <a:gd name="connsiteX61" fmla="*/ 143434 w 754447"/>
              <a:gd name="connsiteY61" fmla="*/ 177923 h 777514"/>
              <a:gd name="connsiteX62" fmla="*/ 133277 w 754447"/>
              <a:gd name="connsiteY62" fmla="*/ 184099 h 777514"/>
              <a:gd name="connsiteX63" fmla="*/ 120694 w 754447"/>
              <a:gd name="connsiteY63" fmla="*/ 191759 h 777514"/>
              <a:gd name="connsiteX64" fmla="*/ 106377 w 754447"/>
              <a:gd name="connsiteY64" fmla="*/ 200453 h 777514"/>
              <a:gd name="connsiteX65" fmla="*/ 97423 w 754447"/>
              <a:gd name="connsiteY65" fmla="*/ 205862 h 777514"/>
              <a:gd name="connsiteX66" fmla="*/ 93426 w 754447"/>
              <a:gd name="connsiteY66" fmla="*/ 208354 h 777514"/>
              <a:gd name="connsiteX67" fmla="*/ 87484 w 754447"/>
              <a:gd name="connsiteY67" fmla="*/ 211943 h 777514"/>
              <a:gd name="connsiteX68" fmla="*/ 84721 w 754447"/>
              <a:gd name="connsiteY68" fmla="*/ 213636 h 777514"/>
              <a:gd name="connsiteX69" fmla="*/ 73680 w 754447"/>
              <a:gd name="connsiteY69" fmla="*/ 219844 h 777514"/>
              <a:gd name="connsiteX70" fmla="*/ 45469 w 754447"/>
              <a:gd name="connsiteY70" fmla="*/ 237496 h 777514"/>
              <a:gd name="connsiteX71" fmla="*/ 20792 w 754447"/>
              <a:gd name="connsiteY71" fmla="*/ 252552 h 777514"/>
              <a:gd name="connsiteX72" fmla="*/ 497 w 754447"/>
              <a:gd name="connsiteY72" fmla="*/ 264909 h 777514"/>
              <a:gd name="connsiteX73" fmla="*/ 1250 w 754447"/>
              <a:gd name="connsiteY73" fmla="*/ 267504 h 777514"/>
              <a:gd name="connsiteX74" fmla="*/ 4861 w 754447"/>
              <a:gd name="connsiteY74" fmla="*/ 279965 h 777514"/>
              <a:gd name="connsiteX75" fmla="*/ 7515 w 754447"/>
              <a:gd name="connsiteY75" fmla="*/ 289113 h 777514"/>
              <a:gd name="connsiteX76" fmla="*/ 10445 w 754447"/>
              <a:gd name="connsiteY76" fmla="*/ 299196 h 777514"/>
              <a:gd name="connsiteX77" fmla="*/ 13530 w 754447"/>
              <a:gd name="connsiteY77" fmla="*/ 309806 h 777514"/>
              <a:gd name="connsiteX78" fmla="*/ 20094 w 754447"/>
              <a:gd name="connsiteY78" fmla="*/ 332322 h 777514"/>
              <a:gd name="connsiteX79" fmla="*/ 24299 w 754447"/>
              <a:gd name="connsiteY79" fmla="*/ 346721 h 777514"/>
              <a:gd name="connsiteX80" fmla="*/ 24340 w 754447"/>
              <a:gd name="connsiteY80" fmla="*/ 346862 h 777514"/>
              <a:gd name="connsiteX81" fmla="*/ 26404 w 754447"/>
              <a:gd name="connsiteY81" fmla="*/ 353918 h 777514"/>
              <a:gd name="connsiteX82" fmla="*/ 26517 w 754447"/>
              <a:gd name="connsiteY82" fmla="*/ 354299 h 777514"/>
              <a:gd name="connsiteX83" fmla="*/ 26866 w 754447"/>
              <a:gd name="connsiteY83" fmla="*/ 355502 h 777514"/>
              <a:gd name="connsiteX84" fmla="*/ 28250 w 754447"/>
              <a:gd name="connsiteY84" fmla="*/ 360225 h 777514"/>
              <a:gd name="connsiteX85" fmla="*/ 32732 w 754447"/>
              <a:gd name="connsiteY85" fmla="*/ 375509 h 777514"/>
              <a:gd name="connsiteX86" fmla="*/ 34406 w 754447"/>
              <a:gd name="connsiteY86" fmla="*/ 381217 h 777514"/>
              <a:gd name="connsiteX87" fmla="*/ 35054 w 754447"/>
              <a:gd name="connsiteY87" fmla="*/ 383427 h 777514"/>
              <a:gd name="connsiteX88" fmla="*/ 36111 w 754447"/>
              <a:gd name="connsiteY88" fmla="*/ 387026 h 777514"/>
              <a:gd name="connsiteX89" fmla="*/ 39073 w 754447"/>
              <a:gd name="connsiteY89" fmla="*/ 397100 h 777514"/>
              <a:gd name="connsiteX90" fmla="*/ 39436 w 754447"/>
              <a:gd name="connsiteY90" fmla="*/ 398348 h 777514"/>
              <a:gd name="connsiteX91" fmla="*/ 41187 w 754447"/>
              <a:gd name="connsiteY91" fmla="*/ 404292 h 777514"/>
              <a:gd name="connsiteX92" fmla="*/ 41233 w 754447"/>
              <a:gd name="connsiteY92" fmla="*/ 404437 h 777514"/>
              <a:gd name="connsiteX93" fmla="*/ 43941 w 754447"/>
              <a:gd name="connsiteY93" fmla="*/ 413645 h 777514"/>
              <a:gd name="connsiteX94" fmla="*/ 45429 w 754447"/>
              <a:gd name="connsiteY94" fmla="*/ 418682 h 777514"/>
              <a:gd name="connsiteX95" fmla="*/ 47592 w 754447"/>
              <a:gd name="connsiteY95" fmla="*/ 426019 h 777514"/>
              <a:gd name="connsiteX96" fmla="*/ 47710 w 754447"/>
              <a:gd name="connsiteY96" fmla="*/ 426428 h 777514"/>
              <a:gd name="connsiteX97" fmla="*/ 49248 w 754447"/>
              <a:gd name="connsiteY97" fmla="*/ 431628 h 777514"/>
              <a:gd name="connsiteX98" fmla="*/ 49674 w 754447"/>
              <a:gd name="connsiteY98" fmla="*/ 433066 h 777514"/>
              <a:gd name="connsiteX99" fmla="*/ 49715 w 754447"/>
              <a:gd name="connsiteY99" fmla="*/ 433212 h 777514"/>
              <a:gd name="connsiteX100" fmla="*/ 52138 w 754447"/>
              <a:gd name="connsiteY100" fmla="*/ 441412 h 777514"/>
              <a:gd name="connsiteX101" fmla="*/ 58184 w 754447"/>
              <a:gd name="connsiteY101" fmla="*/ 461836 h 777514"/>
              <a:gd name="connsiteX102" fmla="*/ 58248 w 754447"/>
              <a:gd name="connsiteY102" fmla="*/ 462050 h 777514"/>
              <a:gd name="connsiteX103" fmla="*/ 58674 w 754447"/>
              <a:gd name="connsiteY103" fmla="*/ 463488 h 777514"/>
              <a:gd name="connsiteX104" fmla="*/ 64585 w 754447"/>
              <a:gd name="connsiteY104" fmla="*/ 483404 h 777514"/>
              <a:gd name="connsiteX105" fmla="*/ 64644 w 754447"/>
              <a:gd name="connsiteY105" fmla="*/ 483595 h 777514"/>
              <a:gd name="connsiteX106" fmla="*/ 65175 w 754447"/>
              <a:gd name="connsiteY106" fmla="*/ 485392 h 777514"/>
              <a:gd name="connsiteX107" fmla="*/ 66722 w 754447"/>
              <a:gd name="connsiteY107" fmla="*/ 490592 h 777514"/>
              <a:gd name="connsiteX108" fmla="*/ 68432 w 754447"/>
              <a:gd name="connsiteY108" fmla="*/ 496342 h 777514"/>
              <a:gd name="connsiteX109" fmla="*/ 70146 w 754447"/>
              <a:gd name="connsiteY109" fmla="*/ 502091 h 777514"/>
              <a:gd name="connsiteX110" fmla="*/ 70999 w 754447"/>
              <a:gd name="connsiteY110" fmla="*/ 504968 h 777514"/>
              <a:gd name="connsiteX111" fmla="*/ 72292 w 754447"/>
              <a:gd name="connsiteY111" fmla="*/ 509306 h 777514"/>
              <a:gd name="connsiteX112" fmla="*/ 77459 w 754447"/>
              <a:gd name="connsiteY112" fmla="*/ 526623 h 777514"/>
              <a:gd name="connsiteX113" fmla="*/ 77890 w 754447"/>
              <a:gd name="connsiteY113" fmla="*/ 528061 h 777514"/>
              <a:gd name="connsiteX114" fmla="*/ 78906 w 754447"/>
              <a:gd name="connsiteY114" fmla="*/ 531460 h 777514"/>
              <a:gd name="connsiteX115" fmla="*/ 83456 w 754447"/>
              <a:gd name="connsiteY115" fmla="*/ 546666 h 777514"/>
              <a:gd name="connsiteX116" fmla="*/ 83878 w 754447"/>
              <a:gd name="connsiteY116" fmla="*/ 548082 h 777514"/>
              <a:gd name="connsiteX117" fmla="*/ 86436 w 754447"/>
              <a:gd name="connsiteY117" fmla="*/ 556631 h 777514"/>
              <a:gd name="connsiteX118" fmla="*/ 90396 w 754447"/>
              <a:gd name="connsiteY118" fmla="*/ 569823 h 777514"/>
              <a:gd name="connsiteX119" fmla="*/ 96370 w 754447"/>
              <a:gd name="connsiteY119" fmla="*/ 589712 h 777514"/>
              <a:gd name="connsiteX120" fmla="*/ 96810 w 754447"/>
              <a:gd name="connsiteY120" fmla="*/ 591173 h 777514"/>
              <a:gd name="connsiteX121" fmla="*/ 100648 w 754447"/>
              <a:gd name="connsiteY121" fmla="*/ 603902 h 777514"/>
              <a:gd name="connsiteX122" fmla="*/ 101138 w 754447"/>
              <a:gd name="connsiteY122" fmla="*/ 605531 h 777514"/>
              <a:gd name="connsiteX123" fmla="*/ 108881 w 754447"/>
              <a:gd name="connsiteY123" fmla="*/ 631178 h 777514"/>
              <a:gd name="connsiteX124" fmla="*/ 109154 w 754447"/>
              <a:gd name="connsiteY124" fmla="*/ 632086 h 777514"/>
              <a:gd name="connsiteX125" fmla="*/ 109344 w 754447"/>
              <a:gd name="connsiteY125" fmla="*/ 632708 h 777514"/>
              <a:gd name="connsiteX126" fmla="*/ 109807 w 754447"/>
              <a:gd name="connsiteY126" fmla="*/ 634242 h 777514"/>
              <a:gd name="connsiteX127" fmla="*/ 114148 w 754447"/>
              <a:gd name="connsiteY127" fmla="*/ 648590 h 777514"/>
              <a:gd name="connsiteX128" fmla="*/ 118498 w 754447"/>
              <a:gd name="connsiteY128" fmla="*/ 662939 h 777514"/>
              <a:gd name="connsiteX129" fmla="*/ 121878 w 754447"/>
              <a:gd name="connsiteY129" fmla="*/ 674056 h 777514"/>
              <a:gd name="connsiteX130" fmla="*/ 122422 w 754447"/>
              <a:gd name="connsiteY130" fmla="*/ 675853 h 777514"/>
              <a:gd name="connsiteX131" fmla="*/ 122858 w 754447"/>
              <a:gd name="connsiteY131" fmla="*/ 677287 h 777514"/>
              <a:gd name="connsiteX132" fmla="*/ 135473 w 754447"/>
              <a:gd name="connsiteY132" fmla="*/ 718681 h 777514"/>
              <a:gd name="connsiteX133" fmla="*/ 135967 w 754447"/>
              <a:gd name="connsiteY133" fmla="*/ 720306 h 777514"/>
              <a:gd name="connsiteX134" fmla="*/ 148587 w 754447"/>
              <a:gd name="connsiteY134" fmla="*/ 761514 h 777514"/>
              <a:gd name="connsiteX135" fmla="*/ 149136 w 754447"/>
              <a:gd name="connsiteY135" fmla="*/ 763302 h 777514"/>
              <a:gd name="connsiteX136" fmla="*/ 149208 w 754447"/>
              <a:gd name="connsiteY136" fmla="*/ 763542 h 777514"/>
              <a:gd name="connsiteX137" fmla="*/ 153541 w 754447"/>
              <a:gd name="connsiteY137" fmla="*/ 777627 h 777514"/>
              <a:gd name="connsiteX138" fmla="*/ 287963 w 754447"/>
              <a:gd name="connsiteY138" fmla="*/ 772345 h 777514"/>
              <a:gd name="connsiteX139" fmla="*/ 309759 w 754447"/>
              <a:gd name="connsiteY139" fmla="*/ 767045 h 777514"/>
              <a:gd name="connsiteX140" fmla="*/ 327029 w 754447"/>
              <a:gd name="connsiteY140" fmla="*/ 762970 h 777514"/>
              <a:gd name="connsiteX141" fmla="*/ 330191 w 754447"/>
              <a:gd name="connsiteY141" fmla="*/ 762235 h 777514"/>
              <a:gd name="connsiteX142" fmla="*/ 351367 w 754447"/>
              <a:gd name="connsiteY142" fmla="*/ 757407 h 777514"/>
              <a:gd name="connsiteX143" fmla="*/ 366367 w 754447"/>
              <a:gd name="connsiteY143" fmla="*/ 754085 h 777514"/>
              <a:gd name="connsiteX144" fmla="*/ 379663 w 754447"/>
              <a:gd name="connsiteY144" fmla="*/ 751208 h 777514"/>
              <a:gd name="connsiteX145" fmla="*/ 415129 w 754447"/>
              <a:gd name="connsiteY145" fmla="*/ 743834 h 777514"/>
              <a:gd name="connsiteX146" fmla="*/ 457818 w 754447"/>
              <a:gd name="connsiteY146" fmla="*/ 735544 h 777514"/>
              <a:gd name="connsiteX147" fmla="*/ 479214 w 754447"/>
              <a:gd name="connsiteY147" fmla="*/ 731628 h 777514"/>
              <a:gd name="connsiteX148" fmla="*/ 500642 w 754447"/>
              <a:gd name="connsiteY148" fmla="*/ 727861 h 777514"/>
              <a:gd name="connsiteX149" fmla="*/ 586647 w 754447"/>
              <a:gd name="connsiteY149" fmla="*/ 714329 h 777514"/>
              <a:gd name="connsiteX150" fmla="*/ 573339 w 754447"/>
              <a:gd name="connsiteY150" fmla="*/ 625851 h 777514"/>
              <a:gd name="connsiteX151" fmla="*/ 573898 w 754447"/>
              <a:gd name="connsiteY151" fmla="*/ 625043 h 777514"/>
              <a:gd name="connsiteX152" fmla="*/ 598631 w 754447"/>
              <a:gd name="connsiteY152" fmla="*/ 589707 h 777514"/>
              <a:gd name="connsiteX153" fmla="*/ 636685 w 754447"/>
              <a:gd name="connsiteY153" fmla="*/ 534895 h 777514"/>
              <a:gd name="connsiteX154" fmla="*/ 640241 w 754447"/>
              <a:gd name="connsiteY154" fmla="*/ 530194 h 777514"/>
              <a:gd name="connsiteX155" fmla="*/ 656838 w 754447"/>
              <a:gd name="connsiteY155" fmla="*/ 506470 h 777514"/>
              <a:gd name="connsiteX156" fmla="*/ 674733 w 754447"/>
              <a:gd name="connsiteY156" fmla="*/ 479647 h 777514"/>
              <a:gd name="connsiteX157" fmla="*/ 684218 w 754447"/>
              <a:gd name="connsiteY157" fmla="*/ 467282 h 777514"/>
              <a:gd name="connsiteX158" fmla="*/ 691405 w 754447"/>
              <a:gd name="connsiteY158" fmla="*/ 458469 h 777514"/>
              <a:gd name="connsiteX159" fmla="*/ 697854 w 754447"/>
              <a:gd name="connsiteY159" fmla="*/ 446757 h 777514"/>
              <a:gd name="connsiteX160" fmla="*/ 715774 w 754447"/>
              <a:gd name="connsiteY160" fmla="*/ 422144 h 777514"/>
              <a:gd name="connsiteX161" fmla="*/ 716699 w 754447"/>
              <a:gd name="connsiteY161" fmla="*/ 420814 h 777514"/>
              <a:gd name="connsiteX162" fmla="*/ 735550 w 754447"/>
              <a:gd name="connsiteY162" fmla="*/ 393660 h 777514"/>
              <a:gd name="connsiteX163" fmla="*/ 739241 w 754447"/>
              <a:gd name="connsiteY163" fmla="*/ 388569 h 777514"/>
              <a:gd name="connsiteX164" fmla="*/ 754945 w 754447"/>
              <a:gd name="connsiteY164" fmla="*/ 366075 h 777514"/>
              <a:gd name="connsiteX165" fmla="*/ 725507 w 754447"/>
              <a:gd name="connsiteY165" fmla="*/ 329082 h 777514"/>
              <a:gd name="connsiteX166" fmla="*/ 712858 w 754447"/>
              <a:gd name="connsiteY166" fmla="*/ 313155 h 777514"/>
              <a:gd name="connsiteX167" fmla="*/ 709869 w 754447"/>
              <a:gd name="connsiteY167" fmla="*/ 309447 h 777514"/>
              <a:gd name="connsiteX168" fmla="*/ 705768 w 754447"/>
              <a:gd name="connsiteY168" fmla="*/ 304347 h 777514"/>
              <a:gd name="connsiteX169" fmla="*/ 699808 w 754447"/>
              <a:gd name="connsiteY169" fmla="*/ 296746 h 777514"/>
              <a:gd name="connsiteX170" fmla="*/ 697015 w 754447"/>
              <a:gd name="connsiteY170" fmla="*/ 266892 h 777514"/>
              <a:gd name="connsiteX171" fmla="*/ 696891 w 754447"/>
              <a:gd name="connsiteY171" fmla="*/ 265557 h 777514"/>
              <a:gd name="connsiteX172" fmla="*/ 695978 w 754447"/>
              <a:gd name="connsiteY172" fmla="*/ 255778 h 777514"/>
              <a:gd name="connsiteX173" fmla="*/ 695683 w 754447"/>
              <a:gd name="connsiteY173" fmla="*/ 252607 h 777514"/>
              <a:gd name="connsiteX174" fmla="*/ 694862 w 754447"/>
              <a:gd name="connsiteY174" fmla="*/ 243794 h 777514"/>
              <a:gd name="connsiteX175" fmla="*/ 694642 w 754447"/>
              <a:gd name="connsiteY175" fmla="*/ 241444 h 777514"/>
              <a:gd name="connsiteX176" fmla="*/ 694354 w 754447"/>
              <a:gd name="connsiteY176" fmla="*/ 238349 h 777514"/>
              <a:gd name="connsiteX177" fmla="*/ 699173 w 754447"/>
              <a:gd name="connsiteY177" fmla="*/ 219589 h 777514"/>
              <a:gd name="connsiteX178" fmla="*/ 702440 w 754447"/>
              <a:gd name="connsiteY178" fmla="*/ 206620 h 777514"/>
              <a:gd name="connsiteX179" fmla="*/ 704323 w 754447"/>
              <a:gd name="connsiteY179" fmla="*/ 199296 h 777514"/>
              <a:gd name="connsiteX180" fmla="*/ 707985 w 754447"/>
              <a:gd name="connsiteY180" fmla="*/ 184880 h 777514"/>
              <a:gd name="connsiteX181" fmla="*/ 711163 w 754447"/>
              <a:gd name="connsiteY181" fmla="*/ 172505 h 777514"/>
              <a:gd name="connsiteX182" fmla="*/ 713286 w 754447"/>
              <a:gd name="connsiteY182" fmla="*/ 164219 h 777514"/>
              <a:gd name="connsiteX183" fmla="*/ 714958 w 754447"/>
              <a:gd name="connsiteY183" fmla="*/ 159790 h 777514"/>
              <a:gd name="connsiteX184" fmla="*/ 719760 w 754447"/>
              <a:gd name="connsiteY184" fmla="*/ 147170 h 777514"/>
              <a:gd name="connsiteX185" fmla="*/ 727466 w 754447"/>
              <a:gd name="connsiteY185" fmla="*/ 126900 h 777514"/>
              <a:gd name="connsiteX186" fmla="*/ 730512 w 754447"/>
              <a:gd name="connsiteY186" fmla="*/ 122471 h 777514"/>
              <a:gd name="connsiteX187" fmla="*/ 736926 w 754447"/>
              <a:gd name="connsiteY187" fmla="*/ 113150 h 777514"/>
              <a:gd name="connsiteX188" fmla="*/ 715573 w 754447"/>
              <a:gd name="connsiteY188" fmla="*/ 79408 h 777514"/>
              <a:gd name="connsiteX189" fmla="*/ 709800 w 754447"/>
              <a:gd name="connsiteY189" fmla="*/ 70397 h 777514"/>
              <a:gd name="connsiteX190" fmla="*/ 702692 w 754447"/>
              <a:gd name="connsiteY190" fmla="*/ 58960 h 777514"/>
              <a:gd name="connsiteX191" fmla="*/ 701117 w 754447"/>
              <a:gd name="connsiteY191" fmla="*/ 56721 h 777514"/>
              <a:gd name="connsiteX192" fmla="*/ 686539 w 754447"/>
              <a:gd name="connsiteY192" fmla="*/ 33710 h 777514"/>
              <a:gd name="connsiteX193" fmla="*/ 682791 w 754447"/>
              <a:gd name="connsiteY193" fmla="*/ 27773 h 777514"/>
              <a:gd name="connsiteX194" fmla="*/ 680907 w 754447"/>
              <a:gd name="connsiteY194" fmla="*/ 24819 h 777514"/>
              <a:gd name="connsiteX195" fmla="*/ 677525 w 754447"/>
              <a:gd name="connsiteY195" fmla="*/ 19477 h 777514"/>
              <a:gd name="connsiteX196" fmla="*/ 669265 w 754447"/>
              <a:gd name="connsiteY196" fmla="*/ 6439 h 777514"/>
              <a:gd name="connsiteX197" fmla="*/ 665255 w 754447"/>
              <a:gd name="connsiteY197" fmla="*/ 112 h 777514"/>
              <a:gd name="connsiteX198" fmla="*/ 657009 w 754447"/>
              <a:gd name="connsiteY198" fmla="*/ 6548 h 777514"/>
              <a:gd name="connsiteX199" fmla="*/ 656104 w 754447"/>
              <a:gd name="connsiteY199" fmla="*/ 7258 h 777514"/>
              <a:gd name="connsiteX200" fmla="*/ 649979 w 754447"/>
              <a:gd name="connsiteY200" fmla="*/ 9214 h 777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754447" h="777514">
                <a:moveTo>
                  <a:pt x="649979" y="9214"/>
                </a:moveTo>
                <a:lnTo>
                  <a:pt x="646500" y="10349"/>
                </a:lnTo>
                <a:lnTo>
                  <a:pt x="639675" y="12566"/>
                </a:lnTo>
                <a:lnTo>
                  <a:pt x="633042" y="14701"/>
                </a:lnTo>
                <a:lnTo>
                  <a:pt x="630061" y="21802"/>
                </a:lnTo>
                <a:lnTo>
                  <a:pt x="535269" y="84635"/>
                </a:lnTo>
                <a:lnTo>
                  <a:pt x="535148" y="84725"/>
                </a:lnTo>
                <a:lnTo>
                  <a:pt x="519339" y="94223"/>
                </a:lnTo>
                <a:lnTo>
                  <a:pt x="501637" y="95898"/>
                </a:lnTo>
                <a:lnTo>
                  <a:pt x="480025" y="98942"/>
                </a:lnTo>
                <a:lnTo>
                  <a:pt x="473834" y="99814"/>
                </a:lnTo>
                <a:lnTo>
                  <a:pt x="468630" y="100572"/>
                </a:lnTo>
                <a:lnTo>
                  <a:pt x="462168" y="101606"/>
                </a:lnTo>
                <a:lnTo>
                  <a:pt x="413878" y="109084"/>
                </a:lnTo>
                <a:lnTo>
                  <a:pt x="407356" y="109919"/>
                </a:lnTo>
                <a:lnTo>
                  <a:pt x="403272" y="110464"/>
                </a:lnTo>
                <a:lnTo>
                  <a:pt x="399106" y="111054"/>
                </a:lnTo>
                <a:lnTo>
                  <a:pt x="394491" y="111694"/>
                </a:lnTo>
                <a:lnTo>
                  <a:pt x="392928" y="111907"/>
                </a:lnTo>
                <a:lnTo>
                  <a:pt x="377254" y="113990"/>
                </a:lnTo>
                <a:lnTo>
                  <a:pt x="369629" y="114984"/>
                </a:lnTo>
                <a:lnTo>
                  <a:pt x="368254" y="115170"/>
                </a:lnTo>
                <a:lnTo>
                  <a:pt x="364490" y="128098"/>
                </a:lnTo>
                <a:lnTo>
                  <a:pt x="361013" y="138122"/>
                </a:lnTo>
                <a:lnTo>
                  <a:pt x="354561" y="162059"/>
                </a:lnTo>
                <a:lnTo>
                  <a:pt x="334749" y="165698"/>
                </a:lnTo>
                <a:lnTo>
                  <a:pt x="325391" y="167459"/>
                </a:lnTo>
                <a:lnTo>
                  <a:pt x="318587" y="168752"/>
                </a:lnTo>
                <a:lnTo>
                  <a:pt x="316736" y="154467"/>
                </a:lnTo>
                <a:lnTo>
                  <a:pt x="315970" y="146417"/>
                </a:lnTo>
                <a:lnTo>
                  <a:pt x="313407" y="118369"/>
                </a:lnTo>
                <a:lnTo>
                  <a:pt x="313393" y="117688"/>
                </a:lnTo>
                <a:lnTo>
                  <a:pt x="313139" y="115351"/>
                </a:lnTo>
                <a:lnTo>
                  <a:pt x="313030" y="113899"/>
                </a:lnTo>
                <a:lnTo>
                  <a:pt x="312595" y="109443"/>
                </a:lnTo>
                <a:lnTo>
                  <a:pt x="311284" y="96197"/>
                </a:lnTo>
                <a:lnTo>
                  <a:pt x="303323" y="98343"/>
                </a:lnTo>
                <a:lnTo>
                  <a:pt x="286724" y="115673"/>
                </a:lnTo>
                <a:lnTo>
                  <a:pt x="281544" y="121069"/>
                </a:lnTo>
                <a:lnTo>
                  <a:pt x="269401" y="125021"/>
                </a:lnTo>
                <a:lnTo>
                  <a:pt x="268117" y="124291"/>
                </a:lnTo>
                <a:lnTo>
                  <a:pt x="266760" y="123778"/>
                </a:lnTo>
                <a:lnTo>
                  <a:pt x="265422" y="122421"/>
                </a:lnTo>
                <a:lnTo>
                  <a:pt x="264261" y="121282"/>
                </a:lnTo>
                <a:lnTo>
                  <a:pt x="262356" y="119354"/>
                </a:lnTo>
                <a:lnTo>
                  <a:pt x="260655" y="117688"/>
                </a:lnTo>
                <a:lnTo>
                  <a:pt x="259693" y="116513"/>
                </a:lnTo>
                <a:lnTo>
                  <a:pt x="257652" y="114153"/>
                </a:lnTo>
                <a:lnTo>
                  <a:pt x="241312" y="118446"/>
                </a:lnTo>
                <a:lnTo>
                  <a:pt x="223644" y="123433"/>
                </a:lnTo>
                <a:lnTo>
                  <a:pt x="207653" y="127785"/>
                </a:lnTo>
                <a:lnTo>
                  <a:pt x="209813" y="137600"/>
                </a:lnTo>
                <a:lnTo>
                  <a:pt x="198313" y="144579"/>
                </a:lnTo>
                <a:lnTo>
                  <a:pt x="184251" y="153106"/>
                </a:lnTo>
                <a:lnTo>
                  <a:pt x="182985" y="153909"/>
                </a:lnTo>
                <a:lnTo>
                  <a:pt x="176480" y="157743"/>
                </a:lnTo>
                <a:lnTo>
                  <a:pt x="173368" y="159740"/>
                </a:lnTo>
                <a:lnTo>
                  <a:pt x="166768" y="163724"/>
                </a:lnTo>
                <a:lnTo>
                  <a:pt x="155414" y="170640"/>
                </a:lnTo>
                <a:lnTo>
                  <a:pt x="150107" y="173871"/>
                </a:lnTo>
                <a:lnTo>
                  <a:pt x="146850" y="175799"/>
                </a:lnTo>
                <a:lnTo>
                  <a:pt x="143434" y="177923"/>
                </a:lnTo>
                <a:lnTo>
                  <a:pt x="133277" y="184099"/>
                </a:lnTo>
                <a:lnTo>
                  <a:pt x="120694" y="191759"/>
                </a:lnTo>
                <a:lnTo>
                  <a:pt x="106377" y="200453"/>
                </a:lnTo>
                <a:lnTo>
                  <a:pt x="97423" y="205862"/>
                </a:lnTo>
                <a:lnTo>
                  <a:pt x="93426" y="208354"/>
                </a:lnTo>
                <a:lnTo>
                  <a:pt x="87484" y="211943"/>
                </a:lnTo>
                <a:lnTo>
                  <a:pt x="84721" y="213636"/>
                </a:lnTo>
                <a:lnTo>
                  <a:pt x="73680" y="219844"/>
                </a:lnTo>
                <a:lnTo>
                  <a:pt x="45469" y="237496"/>
                </a:lnTo>
                <a:lnTo>
                  <a:pt x="20792" y="252552"/>
                </a:lnTo>
                <a:lnTo>
                  <a:pt x="497" y="264909"/>
                </a:lnTo>
                <a:lnTo>
                  <a:pt x="1250" y="267504"/>
                </a:lnTo>
                <a:lnTo>
                  <a:pt x="4861" y="279965"/>
                </a:lnTo>
                <a:lnTo>
                  <a:pt x="7515" y="289113"/>
                </a:lnTo>
                <a:lnTo>
                  <a:pt x="10445" y="299196"/>
                </a:lnTo>
                <a:lnTo>
                  <a:pt x="13530" y="309806"/>
                </a:lnTo>
                <a:lnTo>
                  <a:pt x="20094" y="332322"/>
                </a:lnTo>
                <a:lnTo>
                  <a:pt x="24299" y="346721"/>
                </a:lnTo>
                <a:lnTo>
                  <a:pt x="24340" y="346862"/>
                </a:lnTo>
                <a:lnTo>
                  <a:pt x="26404" y="353918"/>
                </a:lnTo>
                <a:lnTo>
                  <a:pt x="26517" y="354299"/>
                </a:lnTo>
                <a:lnTo>
                  <a:pt x="26866" y="355502"/>
                </a:lnTo>
                <a:lnTo>
                  <a:pt x="28250" y="360225"/>
                </a:lnTo>
                <a:lnTo>
                  <a:pt x="32732" y="375509"/>
                </a:lnTo>
                <a:lnTo>
                  <a:pt x="34406" y="381217"/>
                </a:lnTo>
                <a:lnTo>
                  <a:pt x="35054" y="383427"/>
                </a:lnTo>
                <a:lnTo>
                  <a:pt x="36111" y="387026"/>
                </a:lnTo>
                <a:lnTo>
                  <a:pt x="39073" y="397100"/>
                </a:lnTo>
                <a:lnTo>
                  <a:pt x="39436" y="398348"/>
                </a:lnTo>
                <a:lnTo>
                  <a:pt x="41187" y="404292"/>
                </a:lnTo>
                <a:lnTo>
                  <a:pt x="41233" y="404437"/>
                </a:lnTo>
                <a:lnTo>
                  <a:pt x="43941" y="413645"/>
                </a:lnTo>
                <a:lnTo>
                  <a:pt x="45429" y="418682"/>
                </a:lnTo>
                <a:lnTo>
                  <a:pt x="47592" y="426019"/>
                </a:lnTo>
                <a:lnTo>
                  <a:pt x="47710" y="426428"/>
                </a:lnTo>
                <a:lnTo>
                  <a:pt x="49248" y="431628"/>
                </a:lnTo>
                <a:lnTo>
                  <a:pt x="49674" y="433066"/>
                </a:lnTo>
                <a:lnTo>
                  <a:pt x="49715" y="433212"/>
                </a:lnTo>
                <a:lnTo>
                  <a:pt x="52138" y="441412"/>
                </a:lnTo>
                <a:lnTo>
                  <a:pt x="58184" y="461836"/>
                </a:lnTo>
                <a:lnTo>
                  <a:pt x="58248" y="462050"/>
                </a:lnTo>
                <a:lnTo>
                  <a:pt x="58674" y="463488"/>
                </a:lnTo>
                <a:lnTo>
                  <a:pt x="64585" y="483404"/>
                </a:lnTo>
                <a:lnTo>
                  <a:pt x="64644" y="483595"/>
                </a:lnTo>
                <a:lnTo>
                  <a:pt x="65175" y="485392"/>
                </a:lnTo>
                <a:lnTo>
                  <a:pt x="66722" y="490592"/>
                </a:lnTo>
                <a:lnTo>
                  <a:pt x="68432" y="496342"/>
                </a:lnTo>
                <a:lnTo>
                  <a:pt x="70146" y="502091"/>
                </a:lnTo>
                <a:lnTo>
                  <a:pt x="70999" y="504968"/>
                </a:lnTo>
                <a:lnTo>
                  <a:pt x="72292" y="509306"/>
                </a:lnTo>
                <a:lnTo>
                  <a:pt x="77459" y="526623"/>
                </a:lnTo>
                <a:lnTo>
                  <a:pt x="77890" y="528061"/>
                </a:lnTo>
                <a:lnTo>
                  <a:pt x="78906" y="531460"/>
                </a:lnTo>
                <a:lnTo>
                  <a:pt x="83456" y="546666"/>
                </a:lnTo>
                <a:lnTo>
                  <a:pt x="83878" y="548082"/>
                </a:lnTo>
                <a:lnTo>
                  <a:pt x="86436" y="556631"/>
                </a:lnTo>
                <a:lnTo>
                  <a:pt x="90396" y="569823"/>
                </a:lnTo>
                <a:lnTo>
                  <a:pt x="96370" y="589712"/>
                </a:lnTo>
                <a:lnTo>
                  <a:pt x="96810" y="591173"/>
                </a:lnTo>
                <a:lnTo>
                  <a:pt x="100648" y="603902"/>
                </a:lnTo>
                <a:lnTo>
                  <a:pt x="101138" y="605531"/>
                </a:lnTo>
                <a:lnTo>
                  <a:pt x="108881" y="631178"/>
                </a:lnTo>
                <a:lnTo>
                  <a:pt x="109154" y="632086"/>
                </a:lnTo>
                <a:lnTo>
                  <a:pt x="109344" y="632708"/>
                </a:lnTo>
                <a:lnTo>
                  <a:pt x="109807" y="634242"/>
                </a:lnTo>
                <a:lnTo>
                  <a:pt x="114148" y="648590"/>
                </a:lnTo>
                <a:lnTo>
                  <a:pt x="118498" y="662939"/>
                </a:lnTo>
                <a:lnTo>
                  <a:pt x="121878" y="674056"/>
                </a:lnTo>
                <a:lnTo>
                  <a:pt x="122422" y="675853"/>
                </a:lnTo>
                <a:lnTo>
                  <a:pt x="122858" y="677287"/>
                </a:lnTo>
                <a:lnTo>
                  <a:pt x="135473" y="718681"/>
                </a:lnTo>
                <a:lnTo>
                  <a:pt x="135967" y="720306"/>
                </a:lnTo>
                <a:lnTo>
                  <a:pt x="148587" y="761514"/>
                </a:lnTo>
                <a:lnTo>
                  <a:pt x="149136" y="763302"/>
                </a:lnTo>
                <a:lnTo>
                  <a:pt x="149208" y="763542"/>
                </a:lnTo>
                <a:lnTo>
                  <a:pt x="153541" y="777627"/>
                </a:lnTo>
                <a:lnTo>
                  <a:pt x="287963" y="772345"/>
                </a:lnTo>
                <a:lnTo>
                  <a:pt x="309759" y="767045"/>
                </a:lnTo>
                <a:lnTo>
                  <a:pt x="327029" y="762970"/>
                </a:lnTo>
                <a:lnTo>
                  <a:pt x="330191" y="762235"/>
                </a:lnTo>
                <a:lnTo>
                  <a:pt x="351367" y="757407"/>
                </a:lnTo>
                <a:lnTo>
                  <a:pt x="366367" y="754085"/>
                </a:lnTo>
                <a:lnTo>
                  <a:pt x="379663" y="751208"/>
                </a:lnTo>
                <a:lnTo>
                  <a:pt x="415129" y="743834"/>
                </a:lnTo>
                <a:lnTo>
                  <a:pt x="457818" y="735544"/>
                </a:lnTo>
                <a:lnTo>
                  <a:pt x="479214" y="731628"/>
                </a:lnTo>
                <a:lnTo>
                  <a:pt x="500642" y="727861"/>
                </a:lnTo>
                <a:lnTo>
                  <a:pt x="586647" y="714329"/>
                </a:lnTo>
                <a:lnTo>
                  <a:pt x="573339" y="625851"/>
                </a:lnTo>
                <a:lnTo>
                  <a:pt x="573898" y="625043"/>
                </a:lnTo>
                <a:lnTo>
                  <a:pt x="598631" y="589707"/>
                </a:lnTo>
                <a:lnTo>
                  <a:pt x="636685" y="534895"/>
                </a:lnTo>
                <a:lnTo>
                  <a:pt x="640241" y="530194"/>
                </a:lnTo>
                <a:lnTo>
                  <a:pt x="656838" y="506470"/>
                </a:lnTo>
                <a:lnTo>
                  <a:pt x="674733" y="479647"/>
                </a:lnTo>
                <a:lnTo>
                  <a:pt x="684218" y="467282"/>
                </a:lnTo>
                <a:lnTo>
                  <a:pt x="691405" y="458469"/>
                </a:lnTo>
                <a:lnTo>
                  <a:pt x="697854" y="446757"/>
                </a:lnTo>
                <a:lnTo>
                  <a:pt x="715774" y="422144"/>
                </a:lnTo>
                <a:lnTo>
                  <a:pt x="716699" y="420814"/>
                </a:lnTo>
                <a:lnTo>
                  <a:pt x="735550" y="393660"/>
                </a:lnTo>
                <a:lnTo>
                  <a:pt x="739241" y="388569"/>
                </a:lnTo>
                <a:lnTo>
                  <a:pt x="754945" y="366075"/>
                </a:lnTo>
                <a:lnTo>
                  <a:pt x="725507" y="329082"/>
                </a:lnTo>
                <a:lnTo>
                  <a:pt x="712858" y="313155"/>
                </a:lnTo>
                <a:lnTo>
                  <a:pt x="709869" y="309447"/>
                </a:lnTo>
                <a:lnTo>
                  <a:pt x="705768" y="304347"/>
                </a:lnTo>
                <a:lnTo>
                  <a:pt x="699808" y="296746"/>
                </a:lnTo>
                <a:lnTo>
                  <a:pt x="697015" y="266892"/>
                </a:lnTo>
                <a:lnTo>
                  <a:pt x="696891" y="265557"/>
                </a:lnTo>
                <a:lnTo>
                  <a:pt x="695978" y="255778"/>
                </a:lnTo>
                <a:lnTo>
                  <a:pt x="695683" y="252607"/>
                </a:lnTo>
                <a:lnTo>
                  <a:pt x="694862" y="243794"/>
                </a:lnTo>
                <a:lnTo>
                  <a:pt x="694642" y="241444"/>
                </a:lnTo>
                <a:lnTo>
                  <a:pt x="694354" y="238349"/>
                </a:lnTo>
                <a:lnTo>
                  <a:pt x="699173" y="219589"/>
                </a:lnTo>
                <a:lnTo>
                  <a:pt x="702440" y="206620"/>
                </a:lnTo>
                <a:lnTo>
                  <a:pt x="704323" y="199296"/>
                </a:lnTo>
                <a:lnTo>
                  <a:pt x="707985" y="184880"/>
                </a:lnTo>
                <a:lnTo>
                  <a:pt x="711163" y="172505"/>
                </a:lnTo>
                <a:lnTo>
                  <a:pt x="713286" y="164219"/>
                </a:lnTo>
                <a:lnTo>
                  <a:pt x="714958" y="159790"/>
                </a:lnTo>
                <a:lnTo>
                  <a:pt x="719760" y="147170"/>
                </a:lnTo>
                <a:lnTo>
                  <a:pt x="727466" y="126900"/>
                </a:lnTo>
                <a:lnTo>
                  <a:pt x="730512" y="122471"/>
                </a:lnTo>
                <a:lnTo>
                  <a:pt x="736926" y="113150"/>
                </a:lnTo>
                <a:lnTo>
                  <a:pt x="715573" y="79408"/>
                </a:lnTo>
                <a:lnTo>
                  <a:pt x="709800" y="70397"/>
                </a:lnTo>
                <a:lnTo>
                  <a:pt x="702692" y="58960"/>
                </a:lnTo>
                <a:lnTo>
                  <a:pt x="701117" y="56721"/>
                </a:lnTo>
                <a:lnTo>
                  <a:pt x="686539" y="33710"/>
                </a:lnTo>
                <a:lnTo>
                  <a:pt x="682791" y="27773"/>
                </a:lnTo>
                <a:lnTo>
                  <a:pt x="680907" y="24819"/>
                </a:lnTo>
                <a:lnTo>
                  <a:pt x="677525" y="19477"/>
                </a:lnTo>
                <a:lnTo>
                  <a:pt x="669265" y="6439"/>
                </a:lnTo>
                <a:lnTo>
                  <a:pt x="665255" y="112"/>
                </a:lnTo>
                <a:lnTo>
                  <a:pt x="657009" y="6548"/>
                </a:lnTo>
                <a:lnTo>
                  <a:pt x="656104" y="7258"/>
                </a:lnTo>
                <a:lnTo>
                  <a:pt x="649979" y="921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7390A17-A8F5-1019-F95B-172134F78877}"/>
              </a:ext>
            </a:extLst>
          </p:cNvPr>
          <p:cNvSpPr>
            <a:spLocks/>
          </p:cNvSpPr>
          <p:nvPr/>
        </p:nvSpPr>
        <p:spPr>
          <a:xfrm flipV="1">
            <a:off x="8379209" y="4978178"/>
            <a:ext cx="196331" cy="513641"/>
          </a:xfrm>
          <a:custGeom>
            <a:avLst/>
            <a:gdLst>
              <a:gd name="connsiteX0" fmla="*/ 119426 w 133701"/>
              <a:gd name="connsiteY0" fmla="*/ 317219 h 349788"/>
              <a:gd name="connsiteX1" fmla="*/ 114418 w 133701"/>
              <a:gd name="connsiteY1" fmla="*/ 298296 h 349788"/>
              <a:gd name="connsiteX2" fmla="*/ 101721 w 133701"/>
              <a:gd name="connsiteY2" fmla="*/ 282977 h 349788"/>
              <a:gd name="connsiteX3" fmla="*/ 116273 w 133701"/>
              <a:gd name="connsiteY3" fmla="*/ 232035 h 349788"/>
              <a:gd name="connsiteX4" fmla="*/ 116727 w 133701"/>
              <a:gd name="connsiteY4" fmla="*/ 225864 h 349788"/>
              <a:gd name="connsiteX5" fmla="*/ 118378 w 133701"/>
              <a:gd name="connsiteY5" fmla="*/ 216475 h 349788"/>
              <a:gd name="connsiteX6" fmla="*/ 122315 w 133701"/>
              <a:gd name="connsiteY6" fmla="*/ 206111 h 349788"/>
              <a:gd name="connsiteX7" fmla="*/ 130934 w 133701"/>
              <a:gd name="connsiteY7" fmla="*/ 137512 h 349788"/>
              <a:gd name="connsiteX8" fmla="*/ 132780 w 133701"/>
              <a:gd name="connsiteY8" fmla="*/ 56444 h 349788"/>
              <a:gd name="connsiteX9" fmla="*/ 133348 w 133701"/>
              <a:gd name="connsiteY9" fmla="*/ 25342 h 349788"/>
              <a:gd name="connsiteX10" fmla="*/ 133906 w 133701"/>
              <a:gd name="connsiteY10" fmla="*/ 13181 h 349788"/>
              <a:gd name="connsiteX11" fmla="*/ 132359 w 133701"/>
              <a:gd name="connsiteY11" fmla="*/ 8806 h 349788"/>
              <a:gd name="connsiteX12" fmla="*/ 132817 w 133701"/>
              <a:gd name="connsiteY12" fmla="*/ 2018 h 349788"/>
              <a:gd name="connsiteX13" fmla="*/ 129065 w 133701"/>
              <a:gd name="connsiteY13" fmla="*/ 770 h 349788"/>
              <a:gd name="connsiteX14" fmla="*/ 126298 w 133701"/>
              <a:gd name="connsiteY14" fmla="*/ 6025 h 349788"/>
              <a:gd name="connsiteX15" fmla="*/ 105246 w 133701"/>
              <a:gd name="connsiteY15" fmla="*/ 38048 h 349788"/>
              <a:gd name="connsiteX16" fmla="*/ 42142 w 133701"/>
              <a:gd name="connsiteY16" fmla="*/ 134309 h 349788"/>
              <a:gd name="connsiteX17" fmla="*/ 36562 w 133701"/>
              <a:gd name="connsiteY17" fmla="*/ 140221 h 349788"/>
              <a:gd name="connsiteX18" fmla="*/ 8860 w 133701"/>
              <a:gd name="connsiteY18" fmla="*/ 179927 h 349788"/>
              <a:gd name="connsiteX19" fmla="*/ 8529 w 133701"/>
              <a:gd name="connsiteY19" fmla="*/ 180590 h 349788"/>
              <a:gd name="connsiteX20" fmla="*/ 5412 w 133701"/>
              <a:gd name="connsiteY20" fmla="*/ 187315 h 349788"/>
              <a:gd name="connsiteX21" fmla="*/ 4786 w 133701"/>
              <a:gd name="connsiteY21" fmla="*/ 189661 h 349788"/>
              <a:gd name="connsiteX22" fmla="*/ 322 w 133701"/>
              <a:gd name="connsiteY22" fmla="*/ 209106 h 349788"/>
              <a:gd name="connsiteX23" fmla="*/ 204 w 133701"/>
              <a:gd name="connsiteY23" fmla="*/ 219220 h 349788"/>
              <a:gd name="connsiteX24" fmla="*/ 1098 w 133701"/>
              <a:gd name="connsiteY24" fmla="*/ 224711 h 349788"/>
              <a:gd name="connsiteX25" fmla="*/ 1906 w 133701"/>
              <a:gd name="connsiteY25" fmla="*/ 228736 h 349788"/>
              <a:gd name="connsiteX26" fmla="*/ 3334 w 133701"/>
              <a:gd name="connsiteY26" fmla="*/ 234095 h 349788"/>
              <a:gd name="connsiteX27" fmla="*/ 5911 w 133701"/>
              <a:gd name="connsiteY27" fmla="*/ 240861 h 349788"/>
              <a:gd name="connsiteX28" fmla="*/ 8973 w 133701"/>
              <a:gd name="connsiteY28" fmla="*/ 246606 h 349788"/>
              <a:gd name="connsiteX29" fmla="*/ 15560 w 133701"/>
              <a:gd name="connsiteY29" fmla="*/ 256267 h 349788"/>
              <a:gd name="connsiteX30" fmla="*/ 20064 w 133701"/>
              <a:gd name="connsiteY30" fmla="*/ 262988 h 349788"/>
              <a:gd name="connsiteX31" fmla="*/ 26859 w 133701"/>
              <a:gd name="connsiteY31" fmla="*/ 268587 h 349788"/>
              <a:gd name="connsiteX32" fmla="*/ 26088 w 133701"/>
              <a:gd name="connsiteY32" fmla="*/ 274382 h 349788"/>
              <a:gd name="connsiteX33" fmla="*/ 21402 w 133701"/>
              <a:gd name="connsiteY33" fmla="*/ 302476 h 349788"/>
              <a:gd name="connsiteX34" fmla="*/ 30969 w 133701"/>
              <a:gd name="connsiteY34" fmla="*/ 305657 h 349788"/>
              <a:gd name="connsiteX35" fmla="*/ 41729 w 133701"/>
              <a:gd name="connsiteY35" fmla="*/ 309255 h 349788"/>
              <a:gd name="connsiteX36" fmla="*/ 47703 w 133701"/>
              <a:gd name="connsiteY36" fmla="*/ 311265 h 349788"/>
              <a:gd name="connsiteX37" fmla="*/ 58450 w 133701"/>
              <a:gd name="connsiteY37" fmla="*/ 314896 h 349788"/>
              <a:gd name="connsiteX38" fmla="*/ 75152 w 133701"/>
              <a:gd name="connsiteY38" fmla="*/ 320591 h 349788"/>
              <a:gd name="connsiteX39" fmla="*/ 75964 w 133701"/>
              <a:gd name="connsiteY39" fmla="*/ 317755 h 349788"/>
              <a:gd name="connsiteX40" fmla="*/ 83562 w 133701"/>
              <a:gd name="connsiteY40" fmla="*/ 314129 h 349788"/>
              <a:gd name="connsiteX41" fmla="*/ 88629 w 133701"/>
              <a:gd name="connsiteY41" fmla="*/ 328350 h 349788"/>
              <a:gd name="connsiteX42" fmla="*/ 88493 w 133701"/>
              <a:gd name="connsiteY42" fmla="*/ 342349 h 349788"/>
              <a:gd name="connsiteX43" fmla="*/ 103095 w 133701"/>
              <a:gd name="connsiteY43" fmla="*/ 350558 h 349788"/>
              <a:gd name="connsiteX44" fmla="*/ 119426 w 133701"/>
              <a:gd name="connsiteY44" fmla="*/ 317219 h 3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3701" h="349788">
                <a:moveTo>
                  <a:pt x="119426" y="317219"/>
                </a:moveTo>
                <a:lnTo>
                  <a:pt x="114418" y="298296"/>
                </a:lnTo>
                <a:lnTo>
                  <a:pt x="101721" y="282977"/>
                </a:lnTo>
                <a:lnTo>
                  <a:pt x="116273" y="232035"/>
                </a:lnTo>
                <a:lnTo>
                  <a:pt x="116727" y="225864"/>
                </a:lnTo>
                <a:lnTo>
                  <a:pt x="118378" y="216475"/>
                </a:lnTo>
                <a:lnTo>
                  <a:pt x="122315" y="206111"/>
                </a:lnTo>
                <a:lnTo>
                  <a:pt x="130934" y="137512"/>
                </a:lnTo>
                <a:lnTo>
                  <a:pt x="132780" y="56444"/>
                </a:lnTo>
                <a:lnTo>
                  <a:pt x="133348" y="25342"/>
                </a:lnTo>
                <a:lnTo>
                  <a:pt x="133906" y="13181"/>
                </a:lnTo>
                <a:lnTo>
                  <a:pt x="132359" y="8806"/>
                </a:lnTo>
                <a:lnTo>
                  <a:pt x="132817" y="2018"/>
                </a:lnTo>
                <a:lnTo>
                  <a:pt x="129065" y="770"/>
                </a:lnTo>
                <a:lnTo>
                  <a:pt x="126298" y="6025"/>
                </a:lnTo>
                <a:lnTo>
                  <a:pt x="105246" y="38048"/>
                </a:lnTo>
                <a:lnTo>
                  <a:pt x="42142" y="134309"/>
                </a:lnTo>
                <a:lnTo>
                  <a:pt x="36562" y="140221"/>
                </a:lnTo>
                <a:lnTo>
                  <a:pt x="8860" y="179927"/>
                </a:lnTo>
                <a:lnTo>
                  <a:pt x="8529" y="180590"/>
                </a:lnTo>
                <a:lnTo>
                  <a:pt x="5412" y="187315"/>
                </a:lnTo>
                <a:lnTo>
                  <a:pt x="4786" y="189661"/>
                </a:lnTo>
                <a:lnTo>
                  <a:pt x="322" y="209106"/>
                </a:lnTo>
                <a:lnTo>
                  <a:pt x="204" y="219220"/>
                </a:lnTo>
                <a:lnTo>
                  <a:pt x="1098" y="224711"/>
                </a:lnTo>
                <a:lnTo>
                  <a:pt x="1906" y="228736"/>
                </a:lnTo>
                <a:lnTo>
                  <a:pt x="3334" y="234095"/>
                </a:lnTo>
                <a:lnTo>
                  <a:pt x="5911" y="240861"/>
                </a:lnTo>
                <a:lnTo>
                  <a:pt x="8973" y="246606"/>
                </a:lnTo>
                <a:lnTo>
                  <a:pt x="15560" y="256267"/>
                </a:lnTo>
                <a:lnTo>
                  <a:pt x="20064" y="262988"/>
                </a:lnTo>
                <a:lnTo>
                  <a:pt x="26859" y="268587"/>
                </a:lnTo>
                <a:lnTo>
                  <a:pt x="26088" y="274382"/>
                </a:lnTo>
                <a:lnTo>
                  <a:pt x="21402" y="302476"/>
                </a:lnTo>
                <a:lnTo>
                  <a:pt x="30969" y="305657"/>
                </a:lnTo>
                <a:lnTo>
                  <a:pt x="41729" y="309255"/>
                </a:lnTo>
                <a:lnTo>
                  <a:pt x="47703" y="311265"/>
                </a:lnTo>
                <a:lnTo>
                  <a:pt x="58450" y="314896"/>
                </a:lnTo>
                <a:lnTo>
                  <a:pt x="75152" y="320591"/>
                </a:lnTo>
                <a:lnTo>
                  <a:pt x="75964" y="317755"/>
                </a:lnTo>
                <a:lnTo>
                  <a:pt x="83562" y="314129"/>
                </a:lnTo>
                <a:lnTo>
                  <a:pt x="88629" y="328350"/>
                </a:lnTo>
                <a:lnTo>
                  <a:pt x="88493" y="342349"/>
                </a:lnTo>
                <a:lnTo>
                  <a:pt x="103095" y="350558"/>
                </a:lnTo>
                <a:lnTo>
                  <a:pt x="119426" y="31721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7FAB34DA-67C2-D7AF-2098-FADDF36E0EDE}"/>
              </a:ext>
            </a:extLst>
          </p:cNvPr>
          <p:cNvSpPr>
            <a:spLocks/>
          </p:cNvSpPr>
          <p:nvPr/>
        </p:nvSpPr>
        <p:spPr>
          <a:xfrm flipV="1">
            <a:off x="7652251" y="2773592"/>
            <a:ext cx="611767" cy="1011975"/>
          </a:xfrm>
          <a:custGeom>
            <a:avLst/>
            <a:gdLst>
              <a:gd name="connsiteX0" fmla="*/ 114073 w 416612"/>
              <a:gd name="connsiteY0" fmla="*/ 636232 h 689152"/>
              <a:gd name="connsiteX1" fmla="*/ 117326 w 416612"/>
              <a:gd name="connsiteY1" fmla="*/ 635839 h 689152"/>
              <a:gd name="connsiteX2" fmla="*/ 149946 w 416612"/>
              <a:gd name="connsiteY2" fmla="*/ 644894 h 689152"/>
              <a:gd name="connsiteX3" fmla="*/ 156183 w 416612"/>
              <a:gd name="connsiteY3" fmla="*/ 646827 h 689152"/>
              <a:gd name="connsiteX4" fmla="*/ 160347 w 416612"/>
              <a:gd name="connsiteY4" fmla="*/ 648105 h 689152"/>
              <a:gd name="connsiteX5" fmla="*/ 178401 w 416612"/>
              <a:gd name="connsiteY5" fmla="*/ 655428 h 689152"/>
              <a:gd name="connsiteX6" fmla="*/ 208245 w 416612"/>
              <a:gd name="connsiteY6" fmla="*/ 678575 h 689152"/>
              <a:gd name="connsiteX7" fmla="*/ 221659 w 416612"/>
              <a:gd name="connsiteY7" fmla="*/ 671160 h 689152"/>
              <a:gd name="connsiteX8" fmla="*/ 221732 w 416612"/>
              <a:gd name="connsiteY8" fmla="*/ 671108 h 689152"/>
              <a:gd name="connsiteX9" fmla="*/ 234868 w 416612"/>
              <a:gd name="connsiteY9" fmla="*/ 656078 h 689152"/>
              <a:gd name="connsiteX10" fmla="*/ 255862 w 416612"/>
              <a:gd name="connsiteY10" fmla="*/ 646762 h 689152"/>
              <a:gd name="connsiteX11" fmla="*/ 260634 w 416612"/>
              <a:gd name="connsiteY11" fmla="*/ 650840 h 689152"/>
              <a:gd name="connsiteX12" fmla="*/ 261664 w 416612"/>
              <a:gd name="connsiteY12" fmla="*/ 653192 h 689152"/>
              <a:gd name="connsiteX13" fmla="*/ 258525 w 416612"/>
              <a:gd name="connsiteY13" fmla="*/ 663241 h 689152"/>
              <a:gd name="connsiteX14" fmla="*/ 260026 w 416612"/>
              <a:gd name="connsiteY14" fmla="*/ 664731 h 689152"/>
              <a:gd name="connsiteX15" fmla="*/ 338358 w 416612"/>
              <a:gd name="connsiteY15" fmla="*/ 665241 h 689152"/>
              <a:gd name="connsiteX16" fmla="*/ 377107 w 416612"/>
              <a:gd name="connsiteY16" fmla="*/ 669545 h 689152"/>
              <a:gd name="connsiteX17" fmla="*/ 381793 w 416612"/>
              <a:gd name="connsiteY17" fmla="*/ 666740 h 689152"/>
              <a:gd name="connsiteX18" fmla="*/ 375669 w 416612"/>
              <a:gd name="connsiteY18" fmla="*/ 660933 h 689152"/>
              <a:gd name="connsiteX19" fmla="*/ 386601 w 416612"/>
              <a:gd name="connsiteY19" fmla="*/ 649443 h 689152"/>
              <a:gd name="connsiteX20" fmla="*/ 400178 w 416612"/>
              <a:gd name="connsiteY20" fmla="*/ 571618 h 689152"/>
              <a:gd name="connsiteX21" fmla="*/ 415714 w 416612"/>
              <a:gd name="connsiteY21" fmla="*/ 546544 h 689152"/>
              <a:gd name="connsiteX22" fmla="*/ 415229 w 416612"/>
              <a:gd name="connsiteY22" fmla="*/ 539753 h 689152"/>
              <a:gd name="connsiteX23" fmla="*/ 416858 w 416612"/>
              <a:gd name="connsiteY23" fmla="*/ 522886 h 689152"/>
              <a:gd name="connsiteX24" fmla="*/ 413592 w 416612"/>
              <a:gd name="connsiteY24" fmla="*/ 509972 h 689152"/>
              <a:gd name="connsiteX25" fmla="*/ 387817 w 416612"/>
              <a:gd name="connsiteY25" fmla="*/ 501163 h 689152"/>
              <a:gd name="connsiteX26" fmla="*/ 372611 w 416612"/>
              <a:gd name="connsiteY26" fmla="*/ 490790 h 689152"/>
              <a:gd name="connsiteX27" fmla="*/ 347957 w 416612"/>
              <a:gd name="connsiteY27" fmla="*/ 454953 h 689152"/>
              <a:gd name="connsiteX28" fmla="*/ 357360 w 416612"/>
              <a:gd name="connsiteY28" fmla="*/ 415603 h 689152"/>
              <a:gd name="connsiteX29" fmla="*/ 367685 w 416612"/>
              <a:gd name="connsiteY29" fmla="*/ 407331 h 689152"/>
              <a:gd name="connsiteX30" fmla="*/ 327131 w 416612"/>
              <a:gd name="connsiteY30" fmla="*/ 371532 h 689152"/>
              <a:gd name="connsiteX31" fmla="*/ 326618 w 416612"/>
              <a:gd name="connsiteY31" fmla="*/ 359219 h 689152"/>
              <a:gd name="connsiteX32" fmla="*/ 326246 w 416612"/>
              <a:gd name="connsiteY32" fmla="*/ 350842 h 689152"/>
              <a:gd name="connsiteX33" fmla="*/ 322159 w 416612"/>
              <a:gd name="connsiteY33" fmla="*/ 258953 h 689152"/>
              <a:gd name="connsiteX34" fmla="*/ 321520 w 416612"/>
              <a:gd name="connsiteY34" fmla="*/ 245812 h 689152"/>
              <a:gd name="connsiteX35" fmla="*/ 321247 w 416612"/>
              <a:gd name="connsiteY35" fmla="*/ 240467 h 689152"/>
              <a:gd name="connsiteX36" fmla="*/ 323407 w 416612"/>
              <a:gd name="connsiteY36" fmla="*/ 234391 h 689152"/>
              <a:gd name="connsiteX37" fmla="*/ 322114 w 416612"/>
              <a:gd name="connsiteY37" fmla="*/ 231172 h 689152"/>
              <a:gd name="connsiteX38" fmla="*/ 320100 w 416612"/>
              <a:gd name="connsiteY38" fmla="*/ 226238 h 689152"/>
              <a:gd name="connsiteX39" fmla="*/ 322241 w 416612"/>
              <a:gd name="connsiteY39" fmla="*/ 221118 h 689152"/>
              <a:gd name="connsiteX40" fmla="*/ 319818 w 416612"/>
              <a:gd name="connsiteY40" fmla="*/ 216354 h 689152"/>
              <a:gd name="connsiteX41" fmla="*/ 321810 w 416612"/>
              <a:gd name="connsiteY41" fmla="*/ 212700 h 689152"/>
              <a:gd name="connsiteX42" fmla="*/ 322046 w 416612"/>
              <a:gd name="connsiteY42" fmla="*/ 212230 h 689152"/>
              <a:gd name="connsiteX43" fmla="*/ 326056 w 416612"/>
              <a:gd name="connsiteY43" fmla="*/ 205894 h 689152"/>
              <a:gd name="connsiteX44" fmla="*/ 329372 w 416612"/>
              <a:gd name="connsiteY44" fmla="*/ 200261 h 689152"/>
              <a:gd name="connsiteX45" fmla="*/ 332343 w 416612"/>
              <a:gd name="connsiteY45" fmla="*/ 195298 h 689152"/>
              <a:gd name="connsiteX46" fmla="*/ 336403 w 416612"/>
              <a:gd name="connsiteY46" fmla="*/ 186502 h 689152"/>
              <a:gd name="connsiteX47" fmla="*/ 348220 w 416612"/>
              <a:gd name="connsiteY47" fmla="*/ 160942 h 689152"/>
              <a:gd name="connsiteX48" fmla="*/ 351191 w 416612"/>
              <a:gd name="connsiteY48" fmla="*/ 146051 h 689152"/>
              <a:gd name="connsiteX49" fmla="*/ 355981 w 416612"/>
              <a:gd name="connsiteY49" fmla="*/ 117767 h 689152"/>
              <a:gd name="connsiteX50" fmla="*/ 360654 w 416612"/>
              <a:gd name="connsiteY50" fmla="*/ 91215 h 689152"/>
              <a:gd name="connsiteX51" fmla="*/ 368438 w 416612"/>
              <a:gd name="connsiteY51" fmla="*/ 46999 h 689152"/>
              <a:gd name="connsiteX52" fmla="*/ 376245 w 416612"/>
              <a:gd name="connsiteY52" fmla="*/ 337 h 689152"/>
              <a:gd name="connsiteX53" fmla="*/ 246091 w 416612"/>
              <a:gd name="connsiteY53" fmla="*/ 5327 h 689152"/>
              <a:gd name="connsiteX54" fmla="*/ 236093 w 416612"/>
              <a:gd name="connsiteY54" fmla="*/ 37765 h 689152"/>
              <a:gd name="connsiteX55" fmla="*/ 213049 w 416612"/>
              <a:gd name="connsiteY55" fmla="*/ 41667 h 689152"/>
              <a:gd name="connsiteX56" fmla="*/ 171910 w 416612"/>
              <a:gd name="connsiteY56" fmla="*/ 42878 h 689152"/>
              <a:gd name="connsiteX57" fmla="*/ 165582 w 416612"/>
              <a:gd name="connsiteY57" fmla="*/ 74947 h 689152"/>
              <a:gd name="connsiteX58" fmla="*/ 164756 w 416612"/>
              <a:gd name="connsiteY58" fmla="*/ 79451 h 689152"/>
              <a:gd name="connsiteX59" fmla="*/ 161567 w 416612"/>
              <a:gd name="connsiteY59" fmla="*/ 95640 h 689152"/>
              <a:gd name="connsiteX60" fmla="*/ 158542 w 416612"/>
              <a:gd name="connsiteY60" fmla="*/ 110971 h 689152"/>
              <a:gd name="connsiteX61" fmla="*/ 151506 w 416612"/>
              <a:gd name="connsiteY61" fmla="*/ 130780 h 689152"/>
              <a:gd name="connsiteX62" fmla="*/ 153779 w 416612"/>
              <a:gd name="connsiteY62" fmla="*/ 134634 h 689152"/>
              <a:gd name="connsiteX63" fmla="*/ 146403 w 416612"/>
              <a:gd name="connsiteY63" fmla="*/ 148922 h 689152"/>
              <a:gd name="connsiteX64" fmla="*/ 127478 w 416612"/>
              <a:gd name="connsiteY64" fmla="*/ 164815 h 689152"/>
              <a:gd name="connsiteX65" fmla="*/ 129882 w 416612"/>
              <a:gd name="connsiteY65" fmla="*/ 176767 h 689152"/>
              <a:gd name="connsiteX66" fmla="*/ 125368 w 416612"/>
              <a:gd name="connsiteY66" fmla="*/ 200946 h 689152"/>
              <a:gd name="connsiteX67" fmla="*/ 110281 w 416612"/>
              <a:gd name="connsiteY67" fmla="*/ 213309 h 689152"/>
              <a:gd name="connsiteX68" fmla="*/ 81036 w 416612"/>
              <a:gd name="connsiteY68" fmla="*/ 220316 h 689152"/>
              <a:gd name="connsiteX69" fmla="*/ 78459 w 416612"/>
              <a:gd name="connsiteY69" fmla="*/ 228136 h 689152"/>
              <a:gd name="connsiteX70" fmla="*/ 63707 w 416612"/>
              <a:gd name="connsiteY70" fmla="*/ 272150 h 689152"/>
              <a:gd name="connsiteX71" fmla="*/ 57774 w 416612"/>
              <a:gd name="connsiteY71" fmla="*/ 303290 h 689152"/>
              <a:gd name="connsiteX72" fmla="*/ 57284 w 416612"/>
              <a:gd name="connsiteY72" fmla="*/ 304547 h 689152"/>
              <a:gd name="connsiteX73" fmla="*/ 46687 w 416612"/>
              <a:gd name="connsiteY73" fmla="*/ 361135 h 689152"/>
              <a:gd name="connsiteX74" fmla="*/ 33455 w 416612"/>
              <a:gd name="connsiteY74" fmla="*/ 359987 h 689152"/>
              <a:gd name="connsiteX75" fmla="*/ 28878 w 416612"/>
              <a:gd name="connsiteY75" fmla="*/ 383080 h 689152"/>
              <a:gd name="connsiteX76" fmla="*/ 27218 w 416612"/>
              <a:gd name="connsiteY76" fmla="*/ 391209 h 689152"/>
              <a:gd name="connsiteX77" fmla="*/ 8692 w 416612"/>
              <a:gd name="connsiteY77" fmla="*/ 407855 h 689152"/>
              <a:gd name="connsiteX78" fmla="*/ 6719 w 416612"/>
              <a:gd name="connsiteY78" fmla="*/ 409635 h 689152"/>
              <a:gd name="connsiteX79" fmla="*/ 245 w 416612"/>
              <a:gd name="connsiteY79" fmla="*/ 420887 h 689152"/>
              <a:gd name="connsiteX80" fmla="*/ 1910 w 416612"/>
              <a:gd name="connsiteY80" fmla="*/ 429086 h 689152"/>
              <a:gd name="connsiteX81" fmla="*/ 3766 w 416612"/>
              <a:gd name="connsiteY81" fmla="*/ 437508 h 689152"/>
              <a:gd name="connsiteX82" fmla="*/ 31486 w 416612"/>
              <a:gd name="connsiteY82" fmla="*/ 471380 h 689152"/>
              <a:gd name="connsiteX83" fmla="*/ 35233 w 416612"/>
              <a:gd name="connsiteY83" fmla="*/ 507134 h 689152"/>
              <a:gd name="connsiteX84" fmla="*/ 29178 w 416612"/>
              <a:gd name="connsiteY84" fmla="*/ 553680 h 689152"/>
              <a:gd name="connsiteX85" fmla="*/ 24514 w 416612"/>
              <a:gd name="connsiteY85" fmla="*/ 589054 h 689152"/>
              <a:gd name="connsiteX86" fmla="*/ 24514 w 416612"/>
              <a:gd name="connsiteY86" fmla="*/ 601677 h 689152"/>
              <a:gd name="connsiteX87" fmla="*/ 24514 w 416612"/>
              <a:gd name="connsiteY87" fmla="*/ 616979 h 689152"/>
              <a:gd name="connsiteX88" fmla="*/ 24473 w 416612"/>
              <a:gd name="connsiteY88" fmla="*/ 630025 h 689152"/>
              <a:gd name="connsiteX89" fmla="*/ 24537 w 416612"/>
              <a:gd name="connsiteY89" fmla="*/ 647755 h 689152"/>
              <a:gd name="connsiteX90" fmla="*/ 25018 w 416612"/>
              <a:gd name="connsiteY90" fmla="*/ 686617 h 689152"/>
              <a:gd name="connsiteX91" fmla="*/ 76023 w 416612"/>
              <a:gd name="connsiteY91" fmla="*/ 689490 h 689152"/>
              <a:gd name="connsiteX92" fmla="*/ 88198 w 416612"/>
              <a:gd name="connsiteY92" fmla="*/ 672663 h 689152"/>
              <a:gd name="connsiteX93" fmla="*/ 90045 w 416612"/>
              <a:gd name="connsiteY93" fmla="*/ 670058 h 689152"/>
              <a:gd name="connsiteX94" fmla="*/ 114073 w 416612"/>
              <a:gd name="connsiteY94" fmla="*/ 636232 h 68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416612" h="689152">
                <a:moveTo>
                  <a:pt x="114073" y="636232"/>
                </a:moveTo>
                <a:lnTo>
                  <a:pt x="117326" y="635839"/>
                </a:lnTo>
                <a:lnTo>
                  <a:pt x="149946" y="644894"/>
                </a:lnTo>
                <a:lnTo>
                  <a:pt x="156183" y="646827"/>
                </a:lnTo>
                <a:lnTo>
                  <a:pt x="160347" y="648105"/>
                </a:lnTo>
                <a:lnTo>
                  <a:pt x="178401" y="655428"/>
                </a:lnTo>
                <a:lnTo>
                  <a:pt x="208245" y="678575"/>
                </a:lnTo>
                <a:lnTo>
                  <a:pt x="221659" y="671160"/>
                </a:lnTo>
                <a:lnTo>
                  <a:pt x="221732" y="671108"/>
                </a:lnTo>
                <a:lnTo>
                  <a:pt x="234868" y="656078"/>
                </a:lnTo>
                <a:lnTo>
                  <a:pt x="255862" y="646762"/>
                </a:lnTo>
                <a:lnTo>
                  <a:pt x="260634" y="650840"/>
                </a:lnTo>
                <a:lnTo>
                  <a:pt x="261664" y="653192"/>
                </a:lnTo>
                <a:lnTo>
                  <a:pt x="258525" y="663241"/>
                </a:lnTo>
                <a:lnTo>
                  <a:pt x="260026" y="664731"/>
                </a:lnTo>
                <a:lnTo>
                  <a:pt x="338358" y="665241"/>
                </a:lnTo>
                <a:lnTo>
                  <a:pt x="377107" y="669545"/>
                </a:lnTo>
                <a:lnTo>
                  <a:pt x="381793" y="666740"/>
                </a:lnTo>
                <a:lnTo>
                  <a:pt x="375669" y="660933"/>
                </a:lnTo>
                <a:lnTo>
                  <a:pt x="386601" y="649443"/>
                </a:lnTo>
                <a:lnTo>
                  <a:pt x="400178" y="571618"/>
                </a:lnTo>
                <a:lnTo>
                  <a:pt x="415714" y="546544"/>
                </a:lnTo>
                <a:lnTo>
                  <a:pt x="415229" y="539753"/>
                </a:lnTo>
                <a:lnTo>
                  <a:pt x="416858" y="522886"/>
                </a:lnTo>
                <a:lnTo>
                  <a:pt x="413592" y="509972"/>
                </a:lnTo>
                <a:lnTo>
                  <a:pt x="387817" y="501163"/>
                </a:lnTo>
                <a:lnTo>
                  <a:pt x="372611" y="490790"/>
                </a:lnTo>
                <a:lnTo>
                  <a:pt x="347957" y="454953"/>
                </a:lnTo>
                <a:lnTo>
                  <a:pt x="357360" y="415603"/>
                </a:lnTo>
                <a:lnTo>
                  <a:pt x="367685" y="407331"/>
                </a:lnTo>
                <a:lnTo>
                  <a:pt x="327131" y="371532"/>
                </a:lnTo>
                <a:lnTo>
                  <a:pt x="326618" y="359219"/>
                </a:lnTo>
                <a:lnTo>
                  <a:pt x="326246" y="350842"/>
                </a:lnTo>
                <a:lnTo>
                  <a:pt x="322159" y="258953"/>
                </a:lnTo>
                <a:lnTo>
                  <a:pt x="321520" y="245812"/>
                </a:lnTo>
                <a:lnTo>
                  <a:pt x="321247" y="240467"/>
                </a:lnTo>
                <a:lnTo>
                  <a:pt x="323407" y="234391"/>
                </a:lnTo>
                <a:lnTo>
                  <a:pt x="322114" y="231172"/>
                </a:lnTo>
                <a:lnTo>
                  <a:pt x="320100" y="226238"/>
                </a:lnTo>
                <a:lnTo>
                  <a:pt x="322241" y="221118"/>
                </a:lnTo>
                <a:lnTo>
                  <a:pt x="319818" y="216354"/>
                </a:lnTo>
                <a:lnTo>
                  <a:pt x="321810" y="212700"/>
                </a:lnTo>
                <a:lnTo>
                  <a:pt x="322046" y="212230"/>
                </a:lnTo>
                <a:lnTo>
                  <a:pt x="326056" y="205894"/>
                </a:lnTo>
                <a:lnTo>
                  <a:pt x="329372" y="200261"/>
                </a:lnTo>
                <a:lnTo>
                  <a:pt x="332343" y="195298"/>
                </a:lnTo>
                <a:lnTo>
                  <a:pt x="336403" y="186502"/>
                </a:lnTo>
                <a:lnTo>
                  <a:pt x="348220" y="160942"/>
                </a:lnTo>
                <a:lnTo>
                  <a:pt x="351191" y="146051"/>
                </a:lnTo>
                <a:lnTo>
                  <a:pt x="355981" y="117767"/>
                </a:lnTo>
                <a:lnTo>
                  <a:pt x="360654" y="91215"/>
                </a:lnTo>
                <a:lnTo>
                  <a:pt x="368438" y="46999"/>
                </a:lnTo>
                <a:lnTo>
                  <a:pt x="376245" y="337"/>
                </a:lnTo>
                <a:lnTo>
                  <a:pt x="246091" y="5327"/>
                </a:lnTo>
                <a:lnTo>
                  <a:pt x="236093" y="37765"/>
                </a:lnTo>
                <a:lnTo>
                  <a:pt x="213049" y="41667"/>
                </a:lnTo>
                <a:lnTo>
                  <a:pt x="171910" y="42878"/>
                </a:lnTo>
                <a:lnTo>
                  <a:pt x="165582" y="74947"/>
                </a:lnTo>
                <a:lnTo>
                  <a:pt x="164756" y="79451"/>
                </a:lnTo>
                <a:lnTo>
                  <a:pt x="161567" y="95640"/>
                </a:lnTo>
                <a:lnTo>
                  <a:pt x="158542" y="110971"/>
                </a:lnTo>
                <a:lnTo>
                  <a:pt x="151506" y="130780"/>
                </a:lnTo>
                <a:lnTo>
                  <a:pt x="153779" y="134634"/>
                </a:lnTo>
                <a:lnTo>
                  <a:pt x="146403" y="148922"/>
                </a:lnTo>
                <a:lnTo>
                  <a:pt x="127478" y="164815"/>
                </a:lnTo>
                <a:lnTo>
                  <a:pt x="129882" y="176767"/>
                </a:lnTo>
                <a:lnTo>
                  <a:pt x="125368" y="200946"/>
                </a:lnTo>
                <a:lnTo>
                  <a:pt x="110281" y="213309"/>
                </a:lnTo>
                <a:lnTo>
                  <a:pt x="81036" y="220316"/>
                </a:lnTo>
                <a:lnTo>
                  <a:pt x="78459" y="228136"/>
                </a:lnTo>
                <a:lnTo>
                  <a:pt x="63707" y="272150"/>
                </a:lnTo>
                <a:lnTo>
                  <a:pt x="57774" y="303290"/>
                </a:lnTo>
                <a:lnTo>
                  <a:pt x="57284" y="304547"/>
                </a:lnTo>
                <a:lnTo>
                  <a:pt x="46687" y="361135"/>
                </a:lnTo>
                <a:lnTo>
                  <a:pt x="33455" y="359987"/>
                </a:lnTo>
                <a:lnTo>
                  <a:pt x="28878" y="383080"/>
                </a:lnTo>
                <a:lnTo>
                  <a:pt x="27218" y="391209"/>
                </a:lnTo>
                <a:lnTo>
                  <a:pt x="8692" y="407855"/>
                </a:lnTo>
                <a:lnTo>
                  <a:pt x="6719" y="409635"/>
                </a:lnTo>
                <a:lnTo>
                  <a:pt x="245" y="420887"/>
                </a:lnTo>
                <a:lnTo>
                  <a:pt x="1910" y="429086"/>
                </a:lnTo>
                <a:lnTo>
                  <a:pt x="3766" y="437508"/>
                </a:lnTo>
                <a:lnTo>
                  <a:pt x="31486" y="471380"/>
                </a:lnTo>
                <a:lnTo>
                  <a:pt x="35233" y="507134"/>
                </a:lnTo>
                <a:lnTo>
                  <a:pt x="29178" y="553680"/>
                </a:lnTo>
                <a:lnTo>
                  <a:pt x="24514" y="589054"/>
                </a:lnTo>
                <a:lnTo>
                  <a:pt x="24514" y="601677"/>
                </a:lnTo>
                <a:lnTo>
                  <a:pt x="24514" y="616979"/>
                </a:lnTo>
                <a:lnTo>
                  <a:pt x="24473" y="630025"/>
                </a:lnTo>
                <a:lnTo>
                  <a:pt x="24537" y="647755"/>
                </a:lnTo>
                <a:lnTo>
                  <a:pt x="25018" y="686617"/>
                </a:lnTo>
                <a:lnTo>
                  <a:pt x="76023" y="689490"/>
                </a:lnTo>
                <a:lnTo>
                  <a:pt x="88198" y="672663"/>
                </a:lnTo>
                <a:lnTo>
                  <a:pt x="90045" y="670058"/>
                </a:lnTo>
                <a:lnTo>
                  <a:pt x="114073" y="63623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C47ED839-DCE3-A005-1120-A7EEAB7E69E8}"/>
              </a:ext>
            </a:extLst>
          </p:cNvPr>
          <p:cNvSpPr>
            <a:spLocks/>
          </p:cNvSpPr>
          <p:nvPr/>
        </p:nvSpPr>
        <p:spPr>
          <a:xfrm flipV="1">
            <a:off x="5751161" y="1972065"/>
            <a:ext cx="709646" cy="729277"/>
          </a:xfrm>
          <a:custGeom>
            <a:avLst/>
            <a:gdLst>
              <a:gd name="connsiteX0" fmla="*/ 201097 w 483267"/>
              <a:gd name="connsiteY0" fmla="*/ 33745 h 496636"/>
              <a:gd name="connsiteX1" fmla="*/ 170713 w 483267"/>
              <a:gd name="connsiteY1" fmla="*/ 54451 h 496636"/>
              <a:gd name="connsiteX2" fmla="*/ 170155 w 483267"/>
              <a:gd name="connsiteY2" fmla="*/ 54419 h 496636"/>
              <a:gd name="connsiteX3" fmla="*/ 165565 w 483267"/>
              <a:gd name="connsiteY3" fmla="*/ 54183 h 496636"/>
              <a:gd name="connsiteX4" fmla="*/ 160417 w 483267"/>
              <a:gd name="connsiteY4" fmla="*/ 53925 h 496636"/>
              <a:gd name="connsiteX5" fmla="*/ 151421 w 483267"/>
              <a:gd name="connsiteY5" fmla="*/ 53493 h 496636"/>
              <a:gd name="connsiteX6" fmla="*/ 131537 w 483267"/>
              <a:gd name="connsiteY6" fmla="*/ 52613 h 496636"/>
              <a:gd name="connsiteX7" fmla="*/ 127532 w 483267"/>
              <a:gd name="connsiteY7" fmla="*/ 52445 h 496636"/>
              <a:gd name="connsiteX8" fmla="*/ 123812 w 483267"/>
              <a:gd name="connsiteY8" fmla="*/ 52300 h 496636"/>
              <a:gd name="connsiteX9" fmla="*/ 122797 w 483267"/>
              <a:gd name="connsiteY9" fmla="*/ 73895 h 496636"/>
              <a:gd name="connsiteX10" fmla="*/ 122425 w 483267"/>
              <a:gd name="connsiteY10" fmla="*/ 81347 h 496636"/>
              <a:gd name="connsiteX11" fmla="*/ 121596 w 483267"/>
              <a:gd name="connsiteY11" fmla="*/ 98672 h 496636"/>
              <a:gd name="connsiteX12" fmla="*/ 121245 w 483267"/>
              <a:gd name="connsiteY12" fmla="*/ 105946 h 496636"/>
              <a:gd name="connsiteX13" fmla="*/ 119144 w 483267"/>
              <a:gd name="connsiteY13" fmla="*/ 108374 h 496636"/>
              <a:gd name="connsiteX14" fmla="*/ 118876 w 483267"/>
              <a:gd name="connsiteY14" fmla="*/ 109064 h 496636"/>
              <a:gd name="connsiteX15" fmla="*/ 117760 w 483267"/>
              <a:gd name="connsiteY15" fmla="*/ 110189 h 496636"/>
              <a:gd name="connsiteX16" fmla="*/ 113608 w 483267"/>
              <a:gd name="connsiteY16" fmla="*/ 115848 h 496636"/>
              <a:gd name="connsiteX17" fmla="*/ 109598 w 483267"/>
              <a:gd name="connsiteY17" fmla="*/ 121071 h 496636"/>
              <a:gd name="connsiteX18" fmla="*/ 107852 w 483267"/>
              <a:gd name="connsiteY18" fmla="*/ 123022 h 496636"/>
              <a:gd name="connsiteX19" fmla="*/ 106037 w 483267"/>
              <a:gd name="connsiteY19" fmla="*/ 125817 h 496636"/>
              <a:gd name="connsiteX20" fmla="*/ 103874 w 483267"/>
              <a:gd name="connsiteY20" fmla="*/ 128603 h 496636"/>
              <a:gd name="connsiteX21" fmla="*/ 98955 w 483267"/>
              <a:gd name="connsiteY21" fmla="*/ 134970 h 496636"/>
              <a:gd name="connsiteX22" fmla="*/ 95340 w 483267"/>
              <a:gd name="connsiteY22" fmla="*/ 139648 h 496636"/>
              <a:gd name="connsiteX23" fmla="*/ 92769 w 483267"/>
              <a:gd name="connsiteY23" fmla="*/ 142997 h 496636"/>
              <a:gd name="connsiteX24" fmla="*/ 88529 w 483267"/>
              <a:gd name="connsiteY24" fmla="*/ 148556 h 496636"/>
              <a:gd name="connsiteX25" fmla="*/ 83825 w 483267"/>
              <a:gd name="connsiteY25" fmla="*/ 154682 h 496636"/>
              <a:gd name="connsiteX26" fmla="*/ 79667 w 483267"/>
              <a:gd name="connsiteY26" fmla="*/ 171041 h 496636"/>
              <a:gd name="connsiteX27" fmla="*/ 77744 w 483267"/>
              <a:gd name="connsiteY27" fmla="*/ 178615 h 496636"/>
              <a:gd name="connsiteX28" fmla="*/ 76962 w 483267"/>
              <a:gd name="connsiteY28" fmla="*/ 181750 h 496636"/>
              <a:gd name="connsiteX29" fmla="*/ 75285 w 483267"/>
              <a:gd name="connsiteY29" fmla="*/ 188294 h 496636"/>
              <a:gd name="connsiteX30" fmla="*/ 73734 w 483267"/>
              <a:gd name="connsiteY30" fmla="*/ 194438 h 496636"/>
              <a:gd name="connsiteX31" fmla="*/ 63293 w 483267"/>
              <a:gd name="connsiteY31" fmla="*/ 235523 h 496636"/>
              <a:gd name="connsiteX32" fmla="*/ 56994 w 483267"/>
              <a:gd name="connsiteY32" fmla="*/ 248992 h 496636"/>
              <a:gd name="connsiteX33" fmla="*/ 53005 w 483267"/>
              <a:gd name="connsiteY33" fmla="*/ 258943 h 496636"/>
              <a:gd name="connsiteX34" fmla="*/ 49542 w 483267"/>
              <a:gd name="connsiteY34" fmla="*/ 264956 h 496636"/>
              <a:gd name="connsiteX35" fmla="*/ 48695 w 483267"/>
              <a:gd name="connsiteY35" fmla="*/ 266753 h 496636"/>
              <a:gd name="connsiteX36" fmla="*/ 44922 w 483267"/>
              <a:gd name="connsiteY36" fmla="*/ 274848 h 496636"/>
              <a:gd name="connsiteX37" fmla="*/ 41629 w 483267"/>
              <a:gd name="connsiteY37" fmla="*/ 281891 h 496636"/>
              <a:gd name="connsiteX38" fmla="*/ 35598 w 483267"/>
              <a:gd name="connsiteY38" fmla="*/ 294778 h 496636"/>
              <a:gd name="connsiteX39" fmla="*/ 31682 w 483267"/>
              <a:gd name="connsiteY39" fmla="*/ 303160 h 496636"/>
              <a:gd name="connsiteX40" fmla="*/ 31572 w 483267"/>
              <a:gd name="connsiteY40" fmla="*/ 303382 h 496636"/>
              <a:gd name="connsiteX41" fmla="*/ 22640 w 483267"/>
              <a:gd name="connsiteY41" fmla="*/ 322450 h 496636"/>
              <a:gd name="connsiteX42" fmla="*/ 21617 w 483267"/>
              <a:gd name="connsiteY42" fmla="*/ 324624 h 496636"/>
              <a:gd name="connsiteX43" fmla="*/ 21196 w 483267"/>
              <a:gd name="connsiteY43" fmla="*/ 325463 h 496636"/>
              <a:gd name="connsiteX44" fmla="*/ 19169 w 483267"/>
              <a:gd name="connsiteY44" fmla="*/ 329856 h 496636"/>
              <a:gd name="connsiteX45" fmla="*/ 3551 w 483267"/>
              <a:gd name="connsiteY45" fmla="*/ 363227 h 496636"/>
              <a:gd name="connsiteX46" fmla="*/ 392 w 483267"/>
              <a:gd name="connsiteY46" fmla="*/ 369956 h 496636"/>
              <a:gd name="connsiteX47" fmla="*/ 1716 w 483267"/>
              <a:gd name="connsiteY47" fmla="*/ 377416 h 496636"/>
              <a:gd name="connsiteX48" fmla="*/ 3544 w 483267"/>
              <a:gd name="connsiteY48" fmla="*/ 387586 h 496636"/>
              <a:gd name="connsiteX49" fmla="*/ 4621 w 483267"/>
              <a:gd name="connsiteY49" fmla="*/ 393381 h 496636"/>
              <a:gd name="connsiteX50" fmla="*/ 5220 w 483267"/>
              <a:gd name="connsiteY50" fmla="*/ 397333 h 496636"/>
              <a:gd name="connsiteX51" fmla="*/ 6582 w 483267"/>
              <a:gd name="connsiteY51" fmla="*/ 405065 h 496636"/>
              <a:gd name="connsiteX52" fmla="*/ 10269 w 483267"/>
              <a:gd name="connsiteY52" fmla="*/ 406390 h 496636"/>
              <a:gd name="connsiteX53" fmla="*/ 15378 w 483267"/>
              <a:gd name="connsiteY53" fmla="*/ 408210 h 496636"/>
              <a:gd name="connsiteX54" fmla="*/ 21768 w 483267"/>
              <a:gd name="connsiteY54" fmla="*/ 410996 h 496636"/>
              <a:gd name="connsiteX55" fmla="*/ 28605 w 483267"/>
              <a:gd name="connsiteY55" fmla="*/ 416387 h 496636"/>
              <a:gd name="connsiteX56" fmla="*/ 34313 w 483267"/>
              <a:gd name="connsiteY56" fmla="*/ 423307 h 496636"/>
              <a:gd name="connsiteX57" fmla="*/ 39181 w 483267"/>
              <a:gd name="connsiteY57" fmla="*/ 424887 h 496636"/>
              <a:gd name="connsiteX58" fmla="*/ 45024 w 483267"/>
              <a:gd name="connsiteY58" fmla="*/ 404839 h 496636"/>
              <a:gd name="connsiteX59" fmla="*/ 54272 w 483267"/>
              <a:gd name="connsiteY59" fmla="*/ 406531 h 496636"/>
              <a:gd name="connsiteX60" fmla="*/ 54452 w 483267"/>
              <a:gd name="connsiteY60" fmla="*/ 409689 h 496636"/>
              <a:gd name="connsiteX61" fmla="*/ 45792 w 483267"/>
              <a:gd name="connsiteY61" fmla="*/ 460132 h 496636"/>
              <a:gd name="connsiteX62" fmla="*/ 49006 w 483267"/>
              <a:gd name="connsiteY62" fmla="*/ 470628 h 496636"/>
              <a:gd name="connsiteX63" fmla="*/ 57823 w 483267"/>
              <a:gd name="connsiteY63" fmla="*/ 473046 h 496636"/>
              <a:gd name="connsiteX64" fmla="*/ 61531 w 483267"/>
              <a:gd name="connsiteY64" fmla="*/ 474086 h 496636"/>
              <a:gd name="connsiteX65" fmla="*/ 63847 w 483267"/>
              <a:gd name="connsiteY65" fmla="*/ 478292 h 496636"/>
              <a:gd name="connsiteX66" fmla="*/ 64079 w 483267"/>
              <a:gd name="connsiteY66" fmla="*/ 486519 h 496636"/>
              <a:gd name="connsiteX67" fmla="*/ 59745 w 483267"/>
              <a:gd name="connsiteY67" fmla="*/ 490104 h 496636"/>
              <a:gd name="connsiteX68" fmla="*/ 63381 w 483267"/>
              <a:gd name="connsiteY68" fmla="*/ 494669 h 496636"/>
              <a:gd name="connsiteX69" fmla="*/ 67107 w 483267"/>
              <a:gd name="connsiteY69" fmla="*/ 495863 h 496636"/>
              <a:gd name="connsiteX70" fmla="*/ 68021 w 483267"/>
              <a:gd name="connsiteY70" fmla="*/ 495490 h 496636"/>
              <a:gd name="connsiteX71" fmla="*/ 69336 w 483267"/>
              <a:gd name="connsiteY71" fmla="*/ 495504 h 496636"/>
              <a:gd name="connsiteX72" fmla="*/ 71590 w 483267"/>
              <a:gd name="connsiteY72" fmla="*/ 495572 h 496636"/>
              <a:gd name="connsiteX73" fmla="*/ 72796 w 483267"/>
              <a:gd name="connsiteY73" fmla="*/ 495881 h 496636"/>
              <a:gd name="connsiteX74" fmla="*/ 74662 w 483267"/>
              <a:gd name="connsiteY74" fmla="*/ 496334 h 496636"/>
              <a:gd name="connsiteX75" fmla="*/ 74975 w 483267"/>
              <a:gd name="connsiteY75" fmla="*/ 495572 h 496636"/>
              <a:gd name="connsiteX76" fmla="*/ 82079 w 483267"/>
              <a:gd name="connsiteY76" fmla="*/ 483306 h 496636"/>
              <a:gd name="connsiteX77" fmla="*/ 121478 w 483267"/>
              <a:gd name="connsiteY77" fmla="*/ 463594 h 496636"/>
              <a:gd name="connsiteX78" fmla="*/ 146190 w 483267"/>
              <a:gd name="connsiteY78" fmla="*/ 445674 h 496636"/>
              <a:gd name="connsiteX79" fmla="*/ 176407 w 483267"/>
              <a:gd name="connsiteY79" fmla="*/ 423548 h 496636"/>
              <a:gd name="connsiteX80" fmla="*/ 191166 w 483267"/>
              <a:gd name="connsiteY80" fmla="*/ 413007 h 496636"/>
              <a:gd name="connsiteX81" fmla="*/ 199786 w 483267"/>
              <a:gd name="connsiteY81" fmla="*/ 406758 h 496636"/>
              <a:gd name="connsiteX82" fmla="*/ 208977 w 483267"/>
              <a:gd name="connsiteY82" fmla="*/ 400047 h 496636"/>
              <a:gd name="connsiteX83" fmla="*/ 217872 w 483267"/>
              <a:gd name="connsiteY83" fmla="*/ 392686 h 496636"/>
              <a:gd name="connsiteX84" fmla="*/ 218675 w 483267"/>
              <a:gd name="connsiteY84" fmla="*/ 392024 h 496636"/>
              <a:gd name="connsiteX85" fmla="*/ 236126 w 483267"/>
              <a:gd name="connsiteY85" fmla="*/ 377866 h 496636"/>
              <a:gd name="connsiteX86" fmla="*/ 264673 w 483267"/>
              <a:gd name="connsiteY86" fmla="*/ 414273 h 496636"/>
              <a:gd name="connsiteX87" fmla="*/ 283308 w 483267"/>
              <a:gd name="connsiteY87" fmla="*/ 443156 h 496636"/>
              <a:gd name="connsiteX88" fmla="*/ 291223 w 483267"/>
              <a:gd name="connsiteY88" fmla="*/ 455118 h 496636"/>
              <a:gd name="connsiteX89" fmla="*/ 334422 w 483267"/>
              <a:gd name="connsiteY89" fmla="*/ 456492 h 496636"/>
              <a:gd name="connsiteX90" fmla="*/ 352413 w 483267"/>
              <a:gd name="connsiteY90" fmla="*/ 437239 h 496636"/>
              <a:gd name="connsiteX91" fmla="*/ 366992 w 483267"/>
              <a:gd name="connsiteY91" fmla="*/ 448361 h 496636"/>
              <a:gd name="connsiteX92" fmla="*/ 372023 w 483267"/>
              <a:gd name="connsiteY92" fmla="*/ 452222 h 496636"/>
              <a:gd name="connsiteX93" fmla="*/ 429801 w 483267"/>
              <a:gd name="connsiteY93" fmla="*/ 496766 h 496636"/>
              <a:gd name="connsiteX94" fmla="*/ 430608 w 483267"/>
              <a:gd name="connsiteY94" fmla="*/ 496130 h 496636"/>
              <a:gd name="connsiteX95" fmla="*/ 431221 w 483267"/>
              <a:gd name="connsiteY95" fmla="*/ 495640 h 496636"/>
              <a:gd name="connsiteX96" fmla="*/ 431479 w 483267"/>
              <a:gd name="connsiteY96" fmla="*/ 495422 h 496636"/>
              <a:gd name="connsiteX97" fmla="*/ 431919 w 483267"/>
              <a:gd name="connsiteY97" fmla="*/ 495059 h 496636"/>
              <a:gd name="connsiteX98" fmla="*/ 437326 w 483267"/>
              <a:gd name="connsiteY98" fmla="*/ 490812 h 496636"/>
              <a:gd name="connsiteX99" fmla="*/ 438011 w 483267"/>
              <a:gd name="connsiteY99" fmla="*/ 490254 h 496636"/>
              <a:gd name="connsiteX100" fmla="*/ 438388 w 483267"/>
              <a:gd name="connsiteY100" fmla="*/ 489959 h 496636"/>
              <a:gd name="connsiteX101" fmla="*/ 444947 w 483267"/>
              <a:gd name="connsiteY101" fmla="*/ 484754 h 496636"/>
              <a:gd name="connsiteX102" fmla="*/ 450300 w 483267"/>
              <a:gd name="connsiteY102" fmla="*/ 480511 h 496636"/>
              <a:gd name="connsiteX103" fmla="*/ 453339 w 483267"/>
              <a:gd name="connsiteY103" fmla="*/ 478097 h 496636"/>
              <a:gd name="connsiteX104" fmla="*/ 459291 w 483267"/>
              <a:gd name="connsiteY104" fmla="*/ 473373 h 496636"/>
              <a:gd name="connsiteX105" fmla="*/ 466313 w 483267"/>
              <a:gd name="connsiteY105" fmla="*/ 467742 h 496636"/>
              <a:gd name="connsiteX106" fmla="*/ 466884 w 483267"/>
              <a:gd name="connsiteY106" fmla="*/ 467302 h 496636"/>
              <a:gd name="connsiteX107" fmla="*/ 469039 w 483267"/>
              <a:gd name="connsiteY107" fmla="*/ 465564 h 496636"/>
              <a:gd name="connsiteX108" fmla="*/ 469806 w 483267"/>
              <a:gd name="connsiteY108" fmla="*/ 464956 h 496636"/>
              <a:gd name="connsiteX109" fmla="*/ 471843 w 483267"/>
              <a:gd name="connsiteY109" fmla="*/ 463304 h 496636"/>
              <a:gd name="connsiteX110" fmla="*/ 472586 w 483267"/>
              <a:gd name="connsiteY110" fmla="*/ 462709 h 496636"/>
              <a:gd name="connsiteX111" fmla="*/ 473358 w 483267"/>
              <a:gd name="connsiteY111" fmla="*/ 462101 h 496636"/>
              <a:gd name="connsiteX112" fmla="*/ 473893 w 483267"/>
              <a:gd name="connsiteY112" fmla="*/ 461679 h 496636"/>
              <a:gd name="connsiteX113" fmla="*/ 479137 w 483267"/>
              <a:gd name="connsiteY113" fmla="*/ 457477 h 496636"/>
              <a:gd name="connsiteX114" fmla="*/ 480897 w 483267"/>
              <a:gd name="connsiteY114" fmla="*/ 456066 h 496636"/>
              <a:gd name="connsiteX115" fmla="*/ 483659 w 483267"/>
              <a:gd name="connsiteY115" fmla="*/ 453851 h 496636"/>
              <a:gd name="connsiteX116" fmla="*/ 482348 w 483267"/>
              <a:gd name="connsiteY116" fmla="*/ 445039 h 496636"/>
              <a:gd name="connsiteX117" fmla="*/ 478493 w 483267"/>
              <a:gd name="connsiteY117" fmla="*/ 419323 h 496636"/>
              <a:gd name="connsiteX118" fmla="*/ 475526 w 483267"/>
              <a:gd name="connsiteY118" fmla="*/ 399448 h 496636"/>
              <a:gd name="connsiteX119" fmla="*/ 474047 w 483267"/>
              <a:gd name="connsiteY119" fmla="*/ 389360 h 496636"/>
              <a:gd name="connsiteX120" fmla="*/ 472106 w 483267"/>
              <a:gd name="connsiteY120" fmla="*/ 376645 h 496636"/>
              <a:gd name="connsiteX121" fmla="*/ 470160 w 483267"/>
              <a:gd name="connsiteY121" fmla="*/ 363758 h 496636"/>
              <a:gd name="connsiteX122" fmla="*/ 466839 w 483267"/>
              <a:gd name="connsiteY122" fmla="*/ 341196 h 496636"/>
              <a:gd name="connsiteX123" fmla="*/ 461495 w 483267"/>
              <a:gd name="connsiteY123" fmla="*/ 307198 h 496636"/>
              <a:gd name="connsiteX124" fmla="*/ 455925 w 483267"/>
              <a:gd name="connsiteY124" fmla="*/ 268708 h 496636"/>
              <a:gd name="connsiteX125" fmla="*/ 444612 w 483267"/>
              <a:gd name="connsiteY125" fmla="*/ 255535 h 496636"/>
              <a:gd name="connsiteX126" fmla="*/ 423550 w 483267"/>
              <a:gd name="connsiteY126" fmla="*/ 230845 h 496636"/>
              <a:gd name="connsiteX127" fmla="*/ 414967 w 483267"/>
              <a:gd name="connsiteY127" fmla="*/ 221016 h 496636"/>
              <a:gd name="connsiteX128" fmla="*/ 407251 w 483267"/>
              <a:gd name="connsiteY128" fmla="*/ 211691 h 496636"/>
              <a:gd name="connsiteX129" fmla="*/ 398832 w 483267"/>
              <a:gd name="connsiteY129" fmla="*/ 202234 h 496636"/>
              <a:gd name="connsiteX130" fmla="*/ 389170 w 483267"/>
              <a:gd name="connsiteY130" fmla="*/ 190599 h 496636"/>
              <a:gd name="connsiteX131" fmla="*/ 379322 w 483267"/>
              <a:gd name="connsiteY131" fmla="*/ 179536 h 496636"/>
              <a:gd name="connsiteX132" fmla="*/ 377326 w 483267"/>
              <a:gd name="connsiteY132" fmla="*/ 177208 h 496636"/>
              <a:gd name="connsiteX133" fmla="*/ 363182 w 483267"/>
              <a:gd name="connsiteY133" fmla="*/ 160913 h 496636"/>
              <a:gd name="connsiteX134" fmla="*/ 356395 w 483267"/>
              <a:gd name="connsiteY134" fmla="*/ 152840 h 496636"/>
              <a:gd name="connsiteX135" fmla="*/ 369691 w 483267"/>
              <a:gd name="connsiteY135" fmla="*/ 140529 h 496636"/>
              <a:gd name="connsiteX136" fmla="*/ 378723 w 483267"/>
              <a:gd name="connsiteY136" fmla="*/ 132265 h 496636"/>
              <a:gd name="connsiteX137" fmla="*/ 379544 w 483267"/>
              <a:gd name="connsiteY137" fmla="*/ 131430 h 496636"/>
              <a:gd name="connsiteX138" fmla="*/ 391438 w 483267"/>
              <a:gd name="connsiteY138" fmla="*/ 120531 h 496636"/>
              <a:gd name="connsiteX139" fmla="*/ 404166 w 483267"/>
              <a:gd name="connsiteY139" fmla="*/ 108778 h 496636"/>
              <a:gd name="connsiteX140" fmla="*/ 375175 w 483267"/>
              <a:gd name="connsiteY140" fmla="*/ 99820 h 496636"/>
              <a:gd name="connsiteX141" fmla="*/ 360283 w 483267"/>
              <a:gd name="connsiteY141" fmla="*/ 95577 h 496636"/>
              <a:gd name="connsiteX142" fmla="*/ 338373 w 483267"/>
              <a:gd name="connsiteY142" fmla="*/ 91979 h 496636"/>
              <a:gd name="connsiteX143" fmla="*/ 319126 w 483267"/>
              <a:gd name="connsiteY143" fmla="*/ 87958 h 496636"/>
              <a:gd name="connsiteX144" fmla="*/ 296113 w 483267"/>
              <a:gd name="connsiteY144" fmla="*/ 82590 h 496636"/>
              <a:gd name="connsiteX145" fmla="*/ 288579 w 483267"/>
              <a:gd name="connsiteY145" fmla="*/ 72988 h 496636"/>
              <a:gd name="connsiteX146" fmla="*/ 285208 w 483267"/>
              <a:gd name="connsiteY146" fmla="*/ 69684 h 496636"/>
              <a:gd name="connsiteX147" fmla="*/ 278898 w 483267"/>
              <a:gd name="connsiteY147" fmla="*/ 61657 h 496636"/>
              <a:gd name="connsiteX148" fmla="*/ 274253 w 483267"/>
              <a:gd name="connsiteY148" fmla="*/ 44617 h 496636"/>
              <a:gd name="connsiteX149" fmla="*/ 273092 w 483267"/>
              <a:gd name="connsiteY149" fmla="*/ 40411 h 496636"/>
              <a:gd name="connsiteX150" fmla="*/ 272130 w 483267"/>
              <a:gd name="connsiteY150" fmla="*/ 38564 h 496636"/>
              <a:gd name="connsiteX151" fmla="*/ 269245 w 483267"/>
              <a:gd name="connsiteY151" fmla="*/ 33051 h 496636"/>
              <a:gd name="connsiteX152" fmla="*/ 268919 w 483267"/>
              <a:gd name="connsiteY152" fmla="*/ 32424 h 496636"/>
              <a:gd name="connsiteX153" fmla="*/ 265598 w 483267"/>
              <a:gd name="connsiteY153" fmla="*/ 26058 h 496636"/>
              <a:gd name="connsiteX154" fmla="*/ 258490 w 483267"/>
              <a:gd name="connsiteY154" fmla="*/ 12453 h 496636"/>
              <a:gd name="connsiteX155" fmla="*/ 258440 w 483267"/>
              <a:gd name="connsiteY155" fmla="*/ 12372 h 496636"/>
              <a:gd name="connsiteX156" fmla="*/ 241502 w 483267"/>
              <a:gd name="connsiteY156" fmla="*/ 129 h 496636"/>
              <a:gd name="connsiteX157" fmla="*/ 200608 w 483267"/>
              <a:gd name="connsiteY157" fmla="*/ 3836 h 496636"/>
              <a:gd name="connsiteX158" fmla="*/ 200784 w 483267"/>
              <a:gd name="connsiteY158" fmla="*/ 15376 h 496636"/>
              <a:gd name="connsiteX159" fmla="*/ 201097 w 483267"/>
              <a:gd name="connsiteY159" fmla="*/ 33745 h 496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483267" h="496636">
                <a:moveTo>
                  <a:pt x="201097" y="33745"/>
                </a:moveTo>
                <a:lnTo>
                  <a:pt x="170713" y="54451"/>
                </a:lnTo>
                <a:lnTo>
                  <a:pt x="170155" y="54419"/>
                </a:lnTo>
                <a:lnTo>
                  <a:pt x="165565" y="54183"/>
                </a:lnTo>
                <a:lnTo>
                  <a:pt x="160417" y="53925"/>
                </a:lnTo>
                <a:lnTo>
                  <a:pt x="151421" y="53493"/>
                </a:lnTo>
                <a:lnTo>
                  <a:pt x="131537" y="52613"/>
                </a:lnTo>
                <a:lnTo>
                  <a:pt x="127532" y="52445"/>
                </a:lnTo>
                <a:lnTo>
                  <a:pt x="123812" y="52300"/>
                </a:lnTo>
                <a:lnTo>
                  <a:pt x="122797" y="73895"/>
                </a:lnTo>
                <a:lnTo>
                  <a:pt x="122425" y="81347"/>
                </a:lnTo>
                <a:lnTo>
                  <a:pt x="121596" y="98672"/>
                </a:lnTo>
                <a:lnTo>
                  <a:pt x="121245" y="105946"/>
                </a:lnTo>
                <a:lnTo>
                  <a:pt x="119144" y="108374"/>
                </a:lnTo>
                <a:lnTo>
                  <a:pt x="118876" y="109064"/>
                </a:lnTo>
                <a:lnTo>
                  <a:pt x="117760" y="110189"/>
                </a:lnTo>
                <a:lnTo>
                  <a:pt x="113608" y="115848"/>
                </a:lnTo>
                <a:lnTo>
                  <a:pt x="109598" y="121071"/>
                </a:lnTo>
                <a:lnTo>
                  <a:pt x="107852" y="123022"/>
                </a:lnTo>
                <a:lnTo>
                  <a:pt x="106037" y="125817"/>
                </a:lnTo>
                <a:lnTo>
                  <a:pt x="103874" y="128603"/>
                </a:lnTo>
                <a:lnTo>
                  <a:pt x="98955" y="134970"/>
                </a:lnTo>
                <a:lnTo>
                  <a:pt x="95340" y="139648"/>
                </a:lnTo>
                <a:lnTo>
                  <a:pt x="92769" y="142997"/>
                </a:lnTo>
                <a:lnTo>
                  <a:pt x="88529" y="148556"/>
                </a:lnTo>
                <a:lnTo>
                  <a:pt x="83825" y="154682"/>
                </a:lnTo>
                <a:lnTo>
                  <a:pt x="79667" y="171041"/>
                </a:lnTo>
                <a:lnTo>
                  <a:pt x="77744" y="178615"/>
                </a:lnTo>
                <a:lnTo>
                  <a:pt x="76962" y="181750"/>
                </a:lnTo>
                <a:lnTo>
                  <a:pt x="75285" y="188294"/>
                </a:lnTo>
                <a:lnTo>
                  <a:pt x="73734" y="194438"/>
                </a:lnTo>
                <a:lnTo>
                  <a:pt x="63293" y="235523"/>
                </a:lnTo>
                <a:lnTo>
                  <a:pt x="56994" y="248992"/>
                </a:lnTo>
                <a:lnTo>
                  <a:pt x="53005" y="258943"/>
                </a:lnTo>
                <a:lnTo>
                  <a:pt x="49542" y="264956"/>
                </a:lnTo>
                <a:lnTo>
                  <a:pt x="48695" y="266753"/>
                </a:lnTo>
                <a:lnTo>
                  <a:pt x="44922" y="274848"/>
                </a:lnTo>
                <a:lnTo>
                  <a:pt x="41629" y="281891"/>
                </a:lnTo>
                <a:lnTo>
                  <a:pt x="35598" y="294778"/>
                </a:lnTo>
                <a:lnTo>
                  <a:pt x="31682" y="303160"/>
                </a:lnTo>
                <a:lnTo>
                  <a:pt x="31572" y="303382"/>
                </a:lnTo>
                <a:lnTo>
                  <a:pt x="22640" y="322450"/>
                </a:lnTo>
                <a:lnTo>
                  <a:pt x="21617" y="324624"/>
                </a:lnTo>
                <a:lnTo>
                  <a:pt x="21196" y="325463"/>
                </a:lnTo>
                <a:lnTo>
                  <a:pt x="19169" y="329856"/>
                </a:lnTo>
                <a:lnTo>
                  <a:pt x="3551" y="363227"/>
                </a:lnTo>
                <a:lnTo>
                  <a:pt x="392" y="369956"/>
                </a:lnTo>
                <a:lnTo>
                  <a:pt x="1716" y="377416"/>
                </a:lnTo>
                <a:lnTo>
                  <a:pt x="3544" y="387586"/>
                </a:lnTo>
                <a:lnTo>
                  <a:pt x="4621" y="393381"/>
                </a:lnTo>
                <a:lnTo>
                  <a:pt x="5220" y="397333"/>
                </a:lnTo>
                <a:lnTo>
                  <a:pt x="6582" y="405065"/>
                </a:lnTo>
                <a:lnTo>
                  <a:pt x="10269" y="406390"/>
                </a:lnTo>
                <a:lnTo>
                  <a:pt x="15378" y="408210"/>
                </a:lnTo>
                <a:lnTo>
                  <a:pt x="21768" y="410996"/>
                </a:lnTo>
                <a:lnTo>
                  <a:pt x="28605" y="416387"/>
                </a:lnTo>
                <a:lnTo>
                  <a:pt x="34313" y="423307"/>
                </a:lnTo>
                <a:lnTo>
                  <a:pt x="39181" y="424887"/>
                </a:lnTo>
                <a:lnTo>
                  <a:pt x="45024" y="404839"/>
                </a:lnTo>
                <a:lnTo>
                  <a:pt x="54272" y="406531"/>
                </a:lnTo>
                <a:lnTo>
                  <a:pt x="54452" y="409689"/>
                </a:lnTo>
                <a:lnTo>
                  <a:pt x="45792" y="460132"/>
                </a:lnTo>
                <a:lnTo>
                  <a:pt x="49006" y="470628"/>
                </a:lnTo>
                <a:lnTo>
                  <a:pt x="57823" y="473046"/>
                </a:lnTo>
                <a:lnTo>
                  <a:pt x="61531" y="474086"/>
                </a:lnTo>
                <a:lnTo>
                  <a:pt x="63847" y="478292"/>
                </a:lnTo>
                <a:lnTo>
                  <a:pt x="64079" y="486519"/>
                </a:lnTo>
                <a:lnTo>
                  <a:pt x="59745" y="490104"/>
                </a:lnTo>
                <a:lnTo>
                  <a:pt x="63381" y="494669"/>
                </a:lnTo>
                <a:lnTo>
                  <a:pt x="67107" y="495863"/>
                </a:lnTo>
                <a:lnTo>
                  <a:pt x="68021" y="495490"/>
                </a:lnTo>
                <a:lnTo>
                  <a:pt x="69336" y="495504"/>
                </a:lnTo>
                <a:lnTo>
                  <a:pt x="71590" y="495572"/>
                </a:lnTo>
                <a:lnTo>
                  <a:pt x="72796" y="495881"/>
                </a:lnTo>
                <a:lnTo>
                  <a:pt x="74662" y="496334"/>
                </a:lnTo>
                <a:lnTo>
                  <a:pt x="74975" y="495572"/>
                </a:lnTo>
                <a:lnTo>
                  <a:pt x="82079" y="483306"/>
                </a:lnTo>
                <a:lnTo>
                  <a:pt x="121478" y="463594"/>
                </a:lnTo>
                <a:lnTo>
                  <a:pt x="146190" y="445674"/>
                </a:lnTo>
                <a:lnTo>
                  <a:pt x="176407" y="423548"/>
                </a:lnTo>
                <a:lnTo>
                  <a:pt x="191166" y="413007"/>
                </a:lnTo>
                <a:lnTo>
                  <a:pt x="199786" y="406758"/>
                </a:lnTo>
                <a:lnTo>
                  <a:pt x="208977" y="400047"/>
                </a:lnTo>
                <a:lnTo>
                  <a:pt x="217872" y="392686"/>
                </a:lnTo>
                <a:lnTo>
                  <a:pt x="218675" y="392024"/>
                </a:lnTo>
                <a:lnTo>
                  <a:pt x="236126" y="377866"/>
                </a:lnTo>
                <a:lnTo>
                  <a:pt x="264673" y="414273"/>
                </a:lnTo>
                <a:lnTo>
                  <a:pt x="283308" y="443156"/>
                </a:lnTo>
                <a:lnTo>
                  <a:pt x="291223" y="455118"/>
                </a:lnTo>
                <a:lnTo>
                  <a:pt x="334422" y="456492"/>
                </a:lnTo>
                <a:lnTo>
                  <a:pt x="352413" y="437239"/>
                </a:lnTo>
                <a:lnTo>
                  <a:pt x="366992" y="448361"/>
                </a:lnTo>
                <a:lnTo>
                  <a:pt x="372023" y="452222"/>
                </a:lnTo>
                <a:lnTo>
                  <a:pt x="429801" y="496766"/>
                </a:lnTo>
                <a:lnTo>
                  <a:pt x="430608" y="496130"/>
                </a:lnTo>
                <a:lnTo>
                  <a:pt x="431221" y="495640"/>
                </a:lnTo>
                <a:lnTo>
                  <a:pt x="431479" y="495422"/>
                </a:lnTo>
                <a:lnTo>
                  <a:pt x="431919" y="495059"/>
                </a:lnTo>
                <a:lnTo>
                  <a:pt x="437326" y="490812"/>
                </a:lnTo>
                <a:lnTo>
                  <a:pt x="438011" y="490254"/>
                </a:lnTo>
                <a:lnTo>
                  <a:pt x="438388" y="489959"/>
                </a:lnTo>
                <a:lnTo>
                  <a:pt x="444947" y="484754"/>
                </a:lnTo>
                <a:lnTo>
                  <a:pt x="450300" y="480511"/>
                </a:lnTo>
                <a:lnTo>
                  <a:pt x="453339" y="478097"/>
                </a:lnTo>
                <a:lnTo>
                  <a:pt x="459291" y="473373"/>
                </a:lnTo>
                <a:lnTo>
                  <a:pt x="466313" y="467742"/>
                </a:lnTo>
                <a:lnTo>
                  <a:pt x="466884" y="467302"/>
                </a:lnTo>
                <a:lnTo>
                  <a:pt x="469039" y="465564"/>
                </a:lnTo>
                <a:lnTo>
                  <a:pt x="469806" y="464956"/>
                </a:lnTo>
                <a:lnTo>
                  <a:pt x="471843" y="463304"/>
                </a:lnTo>
                <a:lnTo>
                  <a:pt x="472586" y="462709"/>
                </a:lnTo>
                <a:lnTo>
                  <a:pt x="473358" y="462101"/>
                </a:lnTo>
                <a:lnTo>
                  <a:pt x="473893" y="461679"/>
                </a:lnTo>
                <a:lnTo>
                  <a:pt x="479137" y="457477"/>
                </a:lnTo>
                <a:lnTo>
                  <a:pt x="480897" y="456066"/>
                </a:lnTo>
                <a:lnTo>
                  <a:pt x="483659" y="453851"/>
                </a:lnTo>
                <a:lnTo>
                  <a:pt x="482348" y="445039"/>
                </a:lnTo>
                <a:lnTo>
                  <a:pt x="478493" y="419323"/>
                </a:lnTo>
                <a:lnTo>
                  <a:pt x="475526" y="399448"/>
                </a:lnTo>
                <a:lnTo>
                  <a:pt x="474047" y="389360"/>
                </a:lnTo>
                <a:lnTo>
                  <a:pt x="472106" y="376645"/>
                </a:lnTo>
                <a:lnTo>
                  <a:pt x="470160" y="363758"/>
                </a:lnTo>
                <a:lnTo>
                  <a:pt x="466839" y="341196"/>
                </a:lnTo>
                <a:lnTo>
                  <a:pt x="461495" y="307198"/>
                </a:lnTo>
                <a:lnTo>
                  <a:pt x="455925" y="268708"/>
                </a:lnTo>
                <a:lnTo>
                  <a:pt x="444612" y="255535"/>
                </a:lnTo>
                <a:lnTo>
                  <a:pt x="423550" y="230845"/>
                </a:lnTo>
                <a:lnTo>
                  <a:pt x="414967" y="221016"/>
                </a:lnTo>
                <a:lnTo>
                  <a:pt x="407251" y="211691"/>
                </a:lnTo>
                <a:lnTo>
                  <a:pt x="398832" y="202234"/>
                </a:lnTo>
                <a:lnTo>
                  <a:pt x="389170" y="190599"/>
                </a:lnTo>
                <a:lnTo>
                  <a:pt x="379322" y="179536"/>
                </a:lnTo>
                <a:lnTo>
                  <a:pt x="377326" y="177208"/>
                </a:lnTo>
                <a:lnTo>
                  <a:pt x="363182" y="160913"/>
                </a:lnTo>
                <a:lnTo>
                  <a:pt x="356395" y="152840"/>
                </a:lnTo>
                <a:lnTo>
                  <a:pt x="369691" y="140529"/>
                </a:lnTo>
                <a:lnTo>
                  <a:pt x="378723" y="132265"/>
                </a:lnTo>
                <a:lnTo>
                  <a:pt x="379544" y="131430"/>
                </a:lnTo>
                <a:lnTo>
                  <a:pt x="391438" y="120531"/>
                </a:lnTo>
                <a:lnTo>
                  <a:pt x="404166" y="108778"/>
                </a:lnTo>
                <a:lnTo>
                  <a:pt x="375175" y="99820"/>
                </a:lnTo>
                <a:lnTo>
                  <a:pt x="360283" y="95577"/>
                </a:lnTo>
                <a:lnTo>
                  <a:pt x="338373" y="91979"/>
                </a:lnTo>
                <a:lnTo>
                  <a:pt x="319126" y="87958"/>
                </a:lnTo>
                <a:lnTo>
                  <a:pt x="296113" y="82590"/>
                </a:lnTo>
                <a:lnTo>
                  <a:pt x="288579" y="72988"/>
                </a:lnTo>
                <a:lnTo>
                  <a:pt x="285208" y="69684"/>
                </a:lnTo>
                <a:lnTo>
                  <a:pt x="278898" y="61657"/>
                </a:lnTo>
                <a:lnTo>
                  <a:pt x="274253" y="44617"/>
                </a:lnTo>
                <a:lnTo>
                  <a:pt x="273092" y="40411"/>
                </a:lnTo>
                <a:lnTo>
                  <a:pt x="272130" y="38564"/>
                </a:lnTo>
                <a:lnTo>
                  <a:pt x="269245" y="33051"/>
                </a:lnTo>
                <a:lnTo>
                  <a:pt x="268919" y="32424"/>
                </a:lnTo>
                <a:lnTo>
                  <a:pt x="265598" y="26058"/>
                </a:lnTo>
                <a:lnTo>
                  <a:pt x="258490" y="12453"/>
                </a:lnTo>
                <a:lnTo>
                  <a:pt x="258440" y="12372"/>
                </a:lnTo>
                <a:lnTo>
                  <a:pt x="241502" y="129"/>
                </a:lnTo>
                <a:lnTo>
                  <a:pt x="200608" y="3836"/>
                </a:lnTo>
                <a:lnTo>
                  <a:pt x="200784" y="15376"/>
                </a:lnTo>
                <a:lnTo>
                  <a:pt x="201097" y="3374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EE81FD12-F7F8-C126-4E7B-28186C4CAE57}"/>
              </a:ext>
            </a:extLst>
          </p:cNvPr>
          <p:cNvSpPr>
            <a:spLocks/>
          </p:cNvSpPr>
          <p:nvPr/>
        </p:nvSpPr>
        <p:spPr>
          <a:xfrm flipV="1">
            <a:off x="9050115" y="3219343"/>
            <a:ext cx="767652" cy="656624"/>
          </a:xfrm>
          <a:custGeom>
            <a:avLst/>
            <a:gdLst>
              <a:gd name="connsiteX0" fmla="*/ 241557 w 522769"/>
              <a:gd name="connsiteY0" fmla="*/ 145131 h 447159"/>
              <a:gd name="connsiteX1" fmla="*/ 239447 w 522769"/>
              <a:gd name="connsiteY1" fmla="*/ 141288 h 447159"/>
              <a:gd name="connsiteX2" fmla="*/ 235677 w 522769"/>
              <a:gd name="connsiteY2" fmla="*/ 134868 h 447159"/>
              <a:gd name="connsiteX3" fmla="*/ 230397 w 522769"/>
              <a:gd name="connsiteY3" fmla="*/ 131394 h 447159"/>
              <a:gd name="connsiteX4" fmla="*/ 211567 w 522769"/>
              <a:gd name="connsiteY4" fmla="*/ 91645 h 447159"/>
              <a:gd name="connsiteX5" fmla="*/ 202073 w 522769"/>
              <a:gd name="connsiteY5" fmla="*/ 75142 h 447159"/>
              <a:gd name="connsiteX6" fmla="*/ 202304 w 522769"/>
              <a:gd name="connsiteY6" fmla="*/ 66958 h 447159"/>
              <a:gd name="connsiteX7" fmla="*/ 199184 w 522769"/>
              <a:gd name="connsiteY7" fmla="*/ 60922 h 447159"/>
              <a:gd name="connsiteX8" fmla="*/ 196575 w 522769"/>
              <a:gd name="connsiteY8" fmla="*/ 61741 h 447159"/>
              <a:gd name="connsiteX9" fmla="*/ 192792 w 522769"/>
              <a:gd name="connsiteY9" fmla="*/ 57856 h 447159"/>
              <a:gd name="connsiteX10" fmla="*/ 184295 w 522769"/>
              <a:gd name="connsiteY10" fmla="*/ 26216 h 447159"/>
              <a:gd name="connsiteX11" fmla="*/ 182662 w 522769"/>
              <a:gd name="connsiteY11" fmla="*/ 28733 h 447159"/>
              <a:gd name="connsiteX12" fmla="*/ 179424 w 522769"/>
              <a:gd name="connsiteY12" fmla="*/ 31205 h 447159"/>
              <a:gd name="connsiteX13" fmla="*/ 178625 w 522769"/>
              <a:gd name="connsiteY13" fmla="*/ 34569 h 447159"/>
              <a:gd name="connsiteX14" fmla="*/ 177913 w 522769"/>
              <a:gd name="connsiteY14" fmla="*/ 40756 h 447159"/>
              <a:gd name="connsiteX15" fmla="*/ 175767 w 522769"/>
              <a:gd name="connsiteY15" fmla="*/ 40732 h 447159"/>
              <a:gd name="connsiteX16" fmla="*/ 175831 w 522769"/>
              <a:gd name="connsiteY16" fmla="*/ 42864 h 447159"/>
              <a:gd name="connsiteX17" fmla="*/ 171363 w 522769"/>
              <a:gd name="connsiteY17" fmla="*/ 44985 h 447159"/>
              <a:gd name="connsiteX18" fmla="*/ 171113 w 522769"/>
              <a:gd name="connsiteY18" fmla="*/ 46749 h 447159"/>
              <a:gd name="connsiteX19" fmla="*/ 167738 w 522769"/>
              <a:gd name="connsiteY19" fmla="*/ 45695 h 447159"/>
              <a:gd name="connsiteX20" fmla="*/ 165747 w 522769"/>
              <a:gd name="connsiteY20" fmla="*/ 48532 h 447159"/>
              <a:gd name="connsiteX21" fmla="*/ 166400 w 522769"/>
              <a:gd name="connsiteY21" fmla="*/ 49620 h 447159"/>
              <a:gd name="connsiteX22" fmla="*/ 169217 w 522769"/>
              <a:gd name="connsiteY22" fmla="*/ 50146 h 447159"/>
              <a:gd name="connsiteX23" fmla="*/ 170179 w 522769"/>
              <a:gd name="connsiteY23" fmla="*/ 52846 h 447159"/>
              <a:gd name="connsiteX24" fmla="*/ 172878 w 522769"/>
              <a:gd name="connsiteY24" fmla="*/ 49769 h 447159"/>
              <a:gd name="connsiteX25" fmla="*/ 173726 w 522769"/>
              <a:gd name="connsiteY25" fmla="*/ 54112 h 447159"/>
              <a:gd name="connsiteX26" fmla="*/ 176157 w 522769"/>
              <a:gd name="connsiteY26" fmla="*/ 57271 h 447159"/>
              <a:gd name="connsiteX27" fmla="*/ 173604 w 522769"/>
              <a:gd name="connsiteY27" fmla="*/ 56596 h 447159"/>
              <a:gd name="connsiteX28" fmla="*/ 171975 w 522769"/>
              <a:gd name="connsiteY28" fmla="*/ 57870 h 447159"/>
              <a:gd name="connsiteX29" fmla="*/ 169988 w 522769"/>
              <a:gd name="connsiteY29" fmla="*/ 57562 h 447159"/>
              <a:gd name="connsiteX30" fmla="*/ 167484 w 522769"/>
              <a:gd name="connsiteY30" fmla="*/ 59810 h 447159"/>
              <a:gd name="connsiteX31" fmla="*/ 166894 w 522769"/>
              <a:gd name="connsiteY31" fmla="*/ 61758 h 447159"/>
              <a:gd name="connsiteX32" fmla="*/ 163923 w 522769"/>
              <a:gd name="connsiteY32" fmla="*/ 63299 h 447159"/>
              <a:gd name="connsiteX33" fmla="*/ 162776 w 522769"/>
              <a:gd name="connsiteY33" fmla="*/ 61150 h 447159"/>
              <a:gd name="connsiteX34" fmla="*/ 158942 w 522769"/>
              <a:gd name="connsiteY34" fmla="*/ 61692 h 447159"/>
              <a:gd name="connsiteX35" fmla="*/ 153635 w 522769"/>
              <a:gd name="connsiteY35" fmla="*/ 66002 h 447159"/>
              <a:gd name="connsiteX36" fmla="*/ 153812 w 522769"/>
              <a:gd name="connsiteY36" fmla="*/ 69155 h 447159"/>
              <a:gd name="connsiteX37" fmla="*/ 157237 w 522769"/>
              <a:gd name="connsiteY37" fmla="*/ 70378 h 447159"/>
              <a:gd name="connsiteX38" fmla="*/ 158203 w 522769"/>
              <a:gd name="connsiteY38" fmla="*/ 74442 h 447159"/>
              <a:gd name="connsiteX39" fmla="*/ 161873 w 522769"/>
              <a:gd name="connsiteY39" fmla="*/ 74694 h 447159"/>
              <a:gd name="connsiteX40" fmla="*/ 157437 w 522769"/>
              <a:gd name="connsiteY40" fmla="*/ 77119 h 447159"/>
              <a:gd name="connsiteX41" fmla="*/ 158748 w 522769"/>
              <a:gd name="connsiteY41" fmla="*/ 80748 h 447159"/>
              <a:gd name="connsiteX42" fmla="*/ 160358 w 522769"/>
              <a:gd name="connsiteY42" fmla="*/ 81932 h 447159"/>
              <a:gd name="connsiteX43" fmla="*/ 158897 w 522769"/>
              <a:gd name="connsiteY43" fmla="*/ 83352 h 447159"/>
              <a:gd name="connsiteX44" fmla="*/ 156089 w 522769"/>
              <a:gd name="connsiteY44" fmla="*/ 83876 h 447159"/>
              <a:gd name="connsiteX45" fmla="*/ 150995 w 522769"/>
              <a:gd name="connsiteY45" fmla="*/ 79765 h 447159"/>
              <a:gd name="connsiteX46" fmla="*/ 149734 w 522769"/>
              <a:gd name="connsiteY46" fmla="*/ 80758 h 447159"/>
              <a:gd name="connsiteX47" fmla="*/ 148795 w 522769"/>
              <a:gd name="connsiteY47" fmla="*/ 83313 h 447159"/>
              <a:gd name="connsiteX48" fmla="*/ 147334 w 522769"/>
              <a:gd name="connsiteY48" fmla="*/ 81536 h 447159"/>
              <a:gd name="connsiteX49" fmla="*/ 144422 w 522769"/>
              <a:gd name="connsiteY49" fmla="*/ 82831 h 447159"/>
              <a:gd name="connsiteX50" fmla="*/ 139246 w 522769"/>
              <a:gd name="connsiteY50" fmla="*/ 76512 h 447159"/>
              <a:gd name="connsiteX51" fmla="*/ 135930 w 522769"/>
              <a:gd name="connsiteY51" fmla="*/ 74935 h 447159"/>
              <a:gd name="connsiteX52" fmla="*/ 135068 w 522769"/>
              <a:gd name="connsiteY52" fmla="*/ 72268 h 447159"/>
              <a:gd name="connsiteX53" fmla="*/ 132274 w 522769"/>
              <a:gd name="connsiteY53" fmla="*/ 76405 h 447159"/>
              <a:gd name="connsiteX54" fmla="*/ 127048 w 522769"/>
              <a:gd name="connsiteY54" fmla="*/ 77604 h 447159"/>
              <a:gd name="connsiteX55" fmla="*/ 124531 w 522769"/>
              <a:gd name="connsiteY55" fmla="*/ 76940 h 447159"/>
              <a:gd name="connsiteX56" fmla="*/ 124054 w 522769"/>
              <a:gd name="connsiteY56" fmla="*/ 78694 h 447159"/>
              <a:gd name="connsiteX57" fmla="*/ 121541 w 522769"/>
              <a:gd name="connsiteY57" fmla="*/ 78883 h 447159"/>
              <a:gd name="connsiteX58" fmla="*/ 116656 w 522769"/>
              <a:gd name="connsiteY58" fmla="*/ 82221 h 447159"/>
              <a:gd name="connsiteX59" fmla="*/ 104753 w 522769"/>
              <a:gd name="connsiteY59" fmla="*/ 81279 h 447159"/>
              <a:gd name="connsiteX60" fmla="*/ 99450 w 522769"/>
              <a:gd name="connsiteY60" fmla="*/ 88609 h 447159"/>
              <a:gd name="connsiteX61" fmla="*/ 86635 w 522769"/>
              <a:gd name="connsiteY61" fmla="*/ 86684 h 447159"/>
              <a:gd name="connsiteX62" fmla="*/ 84027 w 522769"/>
              <a:gd name="connsiteY62" fmla="*/ 87515 h 447159"/>
              <a:gd name="connsiteX63" fmla="*/ 83251 w 522769"/>
              <a:gd name="connsiteY63" fmla="*/ 88123 h 447159"/>
              <a:gd name="connsiteX64" fmla="*/ 83464 w 522769"/>
              <a:gd name="connsiteY64" fmla="*/ 89615 h 447159"/>
              <a:gd name="connsiteX65" fmla="*/ 84925 w 522769"/>
              <a:gd name="connsiteY65" fmla="*/ 92016 h 447159"/>
              <a:gd name="connsiteX66" fmla="*/ 91938 w 522769"/>
              <a:gd name="connsiteY66" fmla="*/ 95086 h 447159"/>
              <a:gd name="connsiteX67" fmla="*/ 96955 w 522769"/>
              <a:gd name="connsiteY67" fmla="*/ 94402 h 447159"/>
              <a:gd name="connsiteX68" fmla="*/ 100371 w 522769"/>
              <a:gd name="connsiteY68" fmla="*/ 98920 h 447159"/>
              <a:gd name="connsiteX69" fmla="*/ 98429 w 522769"/>
              <a:gd name="connsiteY69" fmla="*/ 105744 h 447159"/>
              <a:gd name="connsiteX70" fmla="*/ 100824 w 522769"/>
              <a:gd name="connsiteY70" fmla="*/ 110011 h 447159"/>
              <a:gd name="connsiteX71" fmla="*/ 99114 w 522769"/>
              <a:gd name="connsiteY71" fmla="*/ 117074 h 447159"/>
              <a:gd name="connsiteX72" fmla="*/ 96238 w 522769"/>
              <a:gd name="connsiteY72" fmla="*/ 118572 h 447159"/>
              <a:gd name="connsiteX73" fmla="*/ 93167 w 522769"/>
              <a:gd name="connsiteY73" fmla="*/ 118664 h 447159"/>
              <a:gd name="connsiteX74" fmla="*/ 95807 w 522769"/>
              <a:gd name="connsiteY74" fmla="*/ 120717 h 447159"/>
              <a:gd name="connsiteX75" fmla="*/ 92015 w 522769"/>
              <a:gd name="connsiteY75" fmla="*/ 122009 h 447159"/>
              <a:gd name="connsiteX76" fmla="*/ 88214 w 522769"/>
              <a:gd name="connsiteY76" fmla="*/ 119910 h 447159"/>
              <a:gd name="connsiteX77" fmla="*/ 82806 w 522769"/>
              <a:gd name="connsiteY77" fmla="*/ 120720 h 447159"/>
              <a:gd name="connsiteX78" fmla="*/ 80557 w 522769"/>
              <a:gd name="connsiteY78" fmla="*/ 121058 h 447159"/>
              <a:gd name="connsiteX79" fmla="*/ 73226 w 522769"/>
              <a:gd name="connsiteY79" fmla="*/ 119396 h 447159"/>
              <a:gd name="connsiteX80" fmla="*/ 72301 w 522769"/>
              <a:gd name="connsiteY80" fmla="*/ 121053 h 447159"/>
              <a:gd name="connsiteX81" fmla="*/ 65868 w 522769"/>
              <a:gd name="connsiteY81" fmla="*/ 122496 h 447159"/>
              <a:gd name="connsiteX82" fmla="*/ 63600 w 522769"/>
              <a:gd name="connsiteY82" fmla="*/ 124380 h 447159"/>
              <a:gd name="connsiteX83" fmla="*/ 59313 w 522769"/>
              <a:gd name="connsiteY83" fmla="*/ 123599 h 447159"/>
              <a:gd name="connsiteX84" fmla="*/ 55321 w 522769"/>
              <a:gd name="connsiteY84" fmla="*/ 124611 h 447159"/>
              <a:gd name="connsiteX85" fmla="*/ 53634 w 522769"/>
              <a:gd name="connsiteY85" fmla="*/ 130774 h 447159"/>
              <a:gd name="connsiteX86" fmla="*/ 50209 w 522769"/>
              <a:gd name="connsiteY86" fmla="*/ 131913 h 447159"/>
              <a:gd name="connsiteX87" fmla="*/ 47977 w 522769"/>
              <a:gd name="connsiteY87" fmla="*/ 130975 h 447159"/>
              <a:gd name="connsiteX88" fmla="*/ 47025 w 522769"/>
              <a:gd name="connsiteY88" fmla="*/ 132167 h 447159"/>
              <a:gd name="connsiteX89" fmla="*/ 44829 w 522769"/>
              <a:gd name="connsiteY89" fmla="*/ 134713 h 447159"/>
              <a:gd name="connsiteX90" fmla="*/ 45487 w 522769"/>
              <a:gd name="connsiteY90" fmla="*/ 142408 h 447159"/>
              <a:gd name="connsiteX91" fmla="*/ 49733 w 522769"/>
              <a:gd name="connsiteY91" fmla="*/ 147535 h 447159"/>
              <a:gd name="connsiteX92" fmla="*/ 51933 w 522769"/>
              <a:gd name="connsiteY92" fmla="*/ 155349 h 447159"/>
              <a:gd name="connsiteX93" fmla="*/ 51561 w 522769"/>
              <a:gd name="connsiteY93" fmla="*/ 158568 h 447159"/>
              <a:gd name="connsiteX94" fmla="*/ 50404 w 522769"/>
              <a:gd name="connsiteY94" fmla="*/ 160445 h 447159"/>
              <a:gd name="connsiteX95" fmla="*/ 43192 w 522769"/>
              <a:gd name="connsiteY95" fmla="*/ 160100 h 447159"/>
              <a:gd name="connsiteX96" fmla="*/ 42783 w 522769"/>
              <a:gd name="connsiteY96" fmla="*/ 161436 h 447159"/>
              <a:gd name="connsiteX97" fmla="*/ 41368 w 522769"/>
              <a:gd name="connsiteY97" fmla="*/ 161568 h 447159"/>
              <a:gd name="connsiteX98" fmla="*/ 39590 w 522769"/>
              <a:gd name="connsiteY98" fmla="*/ 163514 h 447159"/>
              <a:gd name="connsiteX99" fmla="*/ 36564 w 522769"/>
              <a:gd name="connsiteY99" fmla="*/ 161310 h 447159"/>
              <a:gd name="connsiteX100" fmla="*/ 35321 w 522769"/>
              <a:gd name="connsiteY100" fmla="*/ 166553 h 447159"/>
              <a:gd name="connsiteX101" fmla="*/ 30944 w 522769"/>
              <a:gd name="connsiteY101" fmla="*/ 161417 h 447159"/>
              <a:gd name="connsiteX102" fmla="*/ 29968 w 522769"/>
              <a:gd name="connsiteY102" fmla="*/ 160994 h 447159"/>
              <a:gd name="connsiteX103" fmla="*/ 27228 w 522769"/>
              <a:gd name="connsiteY103" fmla="*/ 163087 h 447159"/>
              <a:gd name="connsiteX104" fmla="*/ 23618 w 522769"/>
              <a:gd name="connsiteY104" fmla="*/ 159124 h 447159"/>
              <a:gd name="connsiteX105" fmla="*/ 20746 w 522769"/>
              <a:gd name="connsiteY105" fmla="*/ 160702 h 447159"/>
              <a:gd name="connsiteX106" fmla="*/ 19027 w 522769"/>
              <a:gd name="connsiteY106" fmla="*/ 160174 h 447159"/>
              <a:gd name="connsiteX107" fmla="*/ 16373 w 522769"/>
              <a:gd name="connsiteY107" fmla="*/ 163387 h 447159"/>
              <a:gd name="connsiteX108" fmla="*/ 14645 w 522769"/>
              <a:gd name="connsiteY108" fmla="*/ 162069 h 447159"/>
              <a:gd name="connsiteX109" fmla="*/ 16092 w 522769"/>
              <a:gd name="connsiteY109" fmla="*/ 161271 h 447159"/>
              <a:gd name="connsiteX110" fmla="*/ 16169 w 522769"/>
              <a:gd name="connsiteY110" fmla="*/ 159622 h 447159"/>
              <a:gd name="connsiteX111" fmla="*/ 13506 w 522769"/>
              <a:gd name="connsiteY111" fmla="*/ 156980 h 447159"/>
              <a:gd name="connsiteX112" fmla="*/ 11365 w 522769"/>
              <a:gd name="connsiteY112" fmla="*/ 161328 h 447159"/>
              <a:gd name="connsiteX113" fmla="*/ 11633 w 522769"/>
              <a:gd name="connsiteY113" fmla="*/ 162621 h 447159"/>
              <a:gd name="connsiteX114" fmla="*/ 16233 w 522769"/>
              <a:gd name="connsiteY114" fmla="*/ 166381 h 447159"/>
              <a:gd name="connsiteX115" fmla="*/ 17807 w 522769"/>
              <a:gd name="connsiteY115" fmla="*/ 169593 h 447159"/>
              <a:gd name="connsiteX116" fmla="*/ 15062 w 522769"/>
              <a:gd name="connsiteY116" fmla="*/ 169348 h 447159"/>
              <a:gd name="connsiteX117" fmla="*/ 10449 w 522769"/>
              <a:gd name="connsiteY117" fmla="*/ 171938 h 447159"/>
              <a:gd name="connsiteX118" fmla="*/ 8739 w 522769"/>
              <a:gd name="connsiteY118" fmla="*/ 169197 h 447159"/>
              <a:gd name="connsiteX119" fmla="*/ 4924 w 522769"/>
              <a:gd name="connsiteY119" fmla="*/ 167365 h 447159"/>
              <a:gd name="connsiteX120" fmla="*/ 4003 w 522769"/>
              <a:gd name="connsiteY120" fmla="*/ 168352 h 447159"/>
              <a:gd name="connsiteX121" fmla="*/ 5028 w 522769"/>
              <a:gd name="connsiteY121" fmla="*/ 170401 h 447159"/>
              <a:gd name="connsiteX122" fmla="*/ 4720 w 522769"/>
              <a:gd name="connsiteY122" fmla="*/ 172518 h 447159"/>
              <a:gd name="connsiteX123" fmla="*/ 129 w 522769"/>
              <a:gd name="connsiteY123" fmla="*/ 175745 h 447159"/>
              <a:gd name="connsiteX124" fmla="*/ 2687 w 522769"/>
              <a:gd name="connsiteY124" fmla="*/ 182862 h 447159"/>
              <a:gd name="connsiteX125" fmla="*/ 6208 w 522769"/>
              <a:gd name="connsiteY125" fmla="*/ 189393 h 447159"/>
              <a:gd name="connsiteX126" fmla="*/ 9365 w 522769"/>
              <a:gd name="connsiteY126" fmla="*/ 194134 h 447159"/>
              <a:gd name="connsiteX127" fmla="*/ 9424 w 522769"/>
              <a:gd name="connsiteY127" fmla="*/ 196531 h 447159"/>
              <a:gd name="connsiteX128" fmla="*/ 11120 w 522769"/>
              <a:gd name="connsiteY128" fmla="*/ 197925 h 447159"/>
              <a:gd name="connsiteX129" fmla="*/ 11801 w 522769"/>
              <a:gd name="connsiteY129" fmla="*/ 198702 h 447159"/>
              <a:gd name="connsiteX130" fmla="*/ 18424 w 522769"/>
              <a:gd name="connsiteY130" fmla="*/ 197849 h 447159"/>
              <a:gd name="connsiteX131" fmla="*/ 20184 w 522769"/>
              <a:gd name="connsiteY131" fmla="*/ 201173 h 447159"/>
              <a:gd name="connsiteX132" fmla="*/ 21463 w 522769"/>
              <a:gd name="connsiteY132" fmla="*/ 201673 h 447159"/>
              <a:gd name="connsiteX133" fmla="*/ 24711 w 522769"/>
              <a:gd name="connsiteY133" fmla="*/ 200726 h 447159"/>
              <a:gd name="connsiteX134" fmla="*/ 29197 w 522769"/>
              <a:gd name="connsiteY134" fmla="*/ 201474 h 447159"/>
              <a:gd name="connsiteX135" fmla="*/ 30544 w 522769"/>
              <a:gd name="connsiteY135" fmla="*/ 199840 h 447159"/>
              <a:gd name="connsiteX136" fmla="*/ 32105 w 522769"/>
              <a:gd name="connsiteY136" fmla="*/ 199560 h 447159"/>
              <a:gd name="connsiteX137" fmla="*/ 34595 w 522769"/>
              <a:gd name="connsiteY137" fmla="*/ 201184 h 447159"/>
              <a:gd name="connsiteX138" fmla="*/ 38501 w 522769"/>
              <a:gd name="connsiteY138" fmla="*/ 201469 h 447159"/>
              <a:gd name="connsiteX139" fmla="*/ 39721 w 522769"/>
              <a:gd name="connsiteY139" fmla="*/ 203104 h 447159"/>
              <a:gd name="connsiteX140" fmla="*/ 41808 w 522769"/>
              <a:gd name="connsiteY140" fmla="*/ 202173 h 447159"/>
              <a:gd name="connsiteX141" fmla="*/ 40166 w 522769"/>
              <a:gd name="connsiteY141" fmla="*/ 200622 h 447159"/>
              <a:gd name="connsiteX142" fmla="*/ 39621 w 522769"/>
              <a:gd name="connsiteY142" fmla="*/ 197224 h 447159"/>
              <a:gd name="connsiteX143" fmla="*/ 43727 w 522769"/>
              <a:gd name="connsiteY143" fmla="*/ 194815 h 447159"/>
              <a:gd name="connsiteX144" fmla="*/ 49238 w 522769"/>
              <a:gd name="connsiteY144" fmla="*/ 194142 h 447159"/>
              <a:gd name="connsiteX145" fmla="*/ 54863 w 522769"/>
              <a:gd name="connsiteY145" fmla="*/ 195687 h 447159"/>
              <a:gd name="connsiteX146" fmla="*/ 60325 w 522769"/>
              <a:gd name="connsiteY146" fmla="*/ 195000 h 447159"/>
              <a:gd name="connsiteX147" fmla="*/ 68676 w 522769"/>
              <a:gd name="connsiteY147" fmla="*/ 199010 h 447159"/>
              <a:gd name="connsiteX148" fmla="*/ 68948 w 522769"/>
              <a:gd name="connsiteY148" fmla="*/ 201738 h 447159"/>
              <a:gd name="connsiteX149" fmla="*/ 69883 w 522769"/>
              <a:gd name="connsiteY149" fmla="*/ 202666 h 447159"/>
              <a:gd name="connsiteX150" fmla="*/ 72568 w 522769"/>
              <a:gd name="connsiteY150" fmla="*/ 201808 h 447159"/>
              <a:gd name="connsiteX151" fmla="*/ 78774 w 522769"/>
              <a:gd name="connsiteY151" fmla="*/ 204523 h 447159"/>
              <a:gd name="connsiteX152" fmla="*/ 80747 w 522769"/>
              <a:gd name="connsiteY152" fmla="*/ 202520 h 447159"/>
              <a:gd name="connsiteX153" fmla="*/ 87279 w 522769"/>
              <a:gd name="connsiteY153" fmla="*/ 201273 h 447159"/>
              <a:gd name="connsiteX154" fmla="*/ 93435 w 522769"/>
              <a:gd name="connsiteY154" fmla="*/ 204722 h 447159"/>
              <a:gd name="connsiteX155" fmla="*/ 98016 w 522769"/>
              <a:gd name="connsiteY155" fmla="*/ 202317 h 447159"/>
              <a:gd name="connsiteX156" fmla="*/ 99572 w 522769"/>
              <a:gd name="connsiteY156" fmla="*/ 209797 h 447159"/>
              <a:gd name="connsiteX157" fmla="*/ 104063 w 522769"/>
              <a:gd name="connsiteY157" fmla="*/ 210651 h 447159"/>
              <a:gd name="connsiteX158" fmla="*/ 102416 w 522769"/>
              <a:gd name="connsiteY158" fmla="*/ 218129 h 447159"/>
              <a:gd name="connsiteX159" fmla="*/ 101096 w 522769"/>
              <a:gd name="connsiteY159" fmla="*/ 219430 h 447159"/>
              <a:gd name="connsiteX160" fmla="*/ 103206 w 522769"/>
              <a:gd name="connsiteY160" fmla="*/ 230139 h 447159"/>
              <a:gd name="connsiteX161" fmla="*/ 90731 w 522769"/>
              <a:gd name="connsiteY161" fmla="*/ 232521 h 447159"/>
              <a:gd name="connsiteX162" fmla="*/ 82988 w 522769"/>
              <a:gd name="connsiteY162" fmla="*/ 232088 h 447159"/>
              <a:gd name="connsiteX163" fmla="*/ 79132 w 522769"/>
              <a:gd name="connsiteY163" fmla="*/ 233381 h 447159"/>
              <a:gd name="connsiteX164" fmla="*/ 77100 w 522769"/>
              <a:gd name="connsiteY164" fmla="*/ 232791 h 447159"/>
              <a:gd name="connsiteX165" fmla="*/ 76465 w 522769"/>
              <a:gd name="connsiteY165" fmla="*/ 233783 h 447159"/>
              <a:gd name="connsiteX166" fmla="*/ 71470 w 522769"/>
              <a:gd name="connsiteY166" fmla="*/ 233579 h 447159"/>
              <a:gd name="connsiteX167" fmla="*/ 70119 w 522769"/>
              <a:gd name="connsiteY167" fmla="*/ 235807 h 447159"/>
              <a:gd name="connsiteX168" fmla="*/ 66090 w 522769"/>
              <a:gd name="connsiteY168" fmla="*/ 238433 h 447159"/>
              <a:gd name="connsiteX169" fmla="*/ 65519 w 522769"/>
              <a:gd name="connsiteY169" fmla="*/ 239973 h 447159"/>
              <a:gd name="connsiteX170" fmla="*/ 62838 w 522769"/>
              <a:gd name="connsiteY170" fmla="*/ 240031 h 447159"/>
              <a:gd name="connsiteX171" fmla="*/ 62752 w 522769"/>
              <a:gd name="connsiteY171" fmla="*/ 241376 h 447159"/>
              <a:gd name="connsiteX172" fmla="*/ 60039 w 522769"/>
              <a:gd name="connsiteY172" fmla="*/ 242955 h 447159"/>
              <a:gd name="connsiteX173" fmla="*/ 57689 w 522769"/>
              <a:gd name="connsiteY173" fmla="*/ 254169 h 447159"/>
              <a:gd name="connsiteX174" fmla="*/ 57812 w 522769"/>
              <a:gd name="connsiteY174" fmla="*/ 255829 h 447159"/>
              <a:gd name="connsiteX175" fmla="*/ 60556 w 522769"/>
              <a:gd name="connsiteY175" fmla="*/ 257629 h 447159"/>
              <a:gd name="connsiteX176" fmla="*/ 61427 w 522769"/>
              <a:gd name="connsiteY176" fmla="*/ 259895 h 447159"/>
              <a:gd name="connsiteX177" fmla="*/ 60057 w 522769"/>
              <a:gd name="connsiteY177" fmla="*/ 269064 h 447159"/>
              <a:gd name="connsiteX178" fmla="*/ 67746 w 522769"/>
              <a:gd name="connsiteY178" fmla="*/ 270516 h 447159"/>
              <a:gd name="connsiteX179" fmla="*/ 72078 w 522769"/>
              <a:gd name="connsiteY179" fmla="*/ 265582 h 447159"/>
              <a:gd name="connsiteX180" fmla="*/ 81332 w 522769"/>
              <a:gd name="connsiteY180" fmla="*/ 276078 h 447159"/>
              <a:gd name="connsiteX181" fmla="*/ 91802 w 522769"/>
              <a:gd name="connsiteY181" fmla="*/ 268471 h 447159"/>
              <a:gd name="connsiteX182" fmla="*/ 95149 w 522769"/>
              <a:gd name="connsiteY182" fmla="*/ 270119 h 447159"/>
              <a:gd name="connsiteX183" fmla="*/ 101981 w 522769"/>
              <a:gd name="connsiteY183" fmla="*/ 264659 h 447159"/>
              <a:gd name="connsiteX184" fmla="*/ 104589 w 522769"/>
              <a:gd name="connsiteY184" fmla="*/ 265188 h 447159"/>
              <a:gd name="connsiteX185" fmla="*/ 105338 w 522769"/>
              <a:gd name="connsiteY185" fmla="*/ 264403 h 447159"/>
              <a:gd name="connsiteX186" fmla="*/ 105352 w 522769"/>
              <a:gd name="connsiteY186" fmla="*/ 262063 h 447159"/>
              <a:gd name="connsiteX187" fmla="*/ 108141 w 522769"/>
              <a:gd name="connsiteY187" fmla="*/ 259575 h 447159"/>
              <a:gd name="connsiteX188" fmla="*/ 111022 w 522769"/>
              <a:gd name="connsiteY188" fmla="*/ 261115 h 447159"/>
              <a:gd name="connsiteX189" fmla="*/ 111181 w 522769"/>
              <a:gd name="connsiteY189" fmla="*/ 263436 h 447159"/>
              <a:gd name="connsiteX190" fmla="*/ 113294 w 522769"/>
              <a:gd name="connsiteY190" fmla="*/ 265155 h 447159"/>
              <a:gd name="connsiteX191" fmla="*/ 114927 w 522769"/>
              <a:gd name="connsiteY191" fmla="*/ 263028 h 447159"/>
              <a:gd name="connsiteX192" fmla="*/ 118488 w 522769"/>
              <a:gd name="connsiteY192" fmla="*/ 261917 h 447159"/>
              <a:gd name="connsiteX193" fmla="*/ 119486 w 522769"/>
              <a:gd name="connsiteY193" fmla="*/ 259580 h 447159"/>
              <a:gd name="connsiteX194" fmla="*/ 125329 w 522769"/>
              <a:gd name="connsiteY194" fmla="*/ 257337 h 447159"/>
              <a:gd name="connsiteX195" fmla="*/ 132759 w 522769"/>
              <a:gd name="connsiteY195" fmla="*/ 248761 h 447159"/>
              <a:gd name="connsiteX196" fmla="*/ 147352 w 522769"/>
              <a:gd name="connsiteY196" fmla="*/ 251462 h 447159"/>
              <a:gd name="connsiteX197" fmla="*/ 152587 w 522769"/>
              <a:gd name="connsiteY197" fmla="*/ 248379 h 447159"/>
              <a:gd name="connsiteX198" fmla="*/ 155114 w 522769"/>
              <a:gd name="connsiteY198" fmla="*/ 250955 h 447159"/>
              <a:gd name="connsiteX199" fmla="*/ 156579 w 522769"/>
              <a:gd name="connsiteY199" fmla="*/ 253765 h 447159"/>
              <a:gd name="connsiteX200" fmla="*/ 161020 w 522769"/>
              <a:gd name="connsiteY200" fmla="*/ 254812 h 447159"/>
              <a:gd name="connsiteX201" fmla="*/ 165965 w 522769"/>
              <a:gd name="connsiteY201" fmla="*/ 254019 h 447159"/>
              <a:gd name="connsiteX202" fmla="*/ 167539 w 522769"/>
              <a:gd name="connsiteY202" fmla="*/ 257763 h 447159"/>
              <a:gd name="connsiteX203" fmla="*/ 171032 w 522769"/>
              <a:gd name="connsiteY203" fmla="*/ 260097 h 447159"/>
              <a:gd name="connsiteX204" fmla="*/ 171685 w 522769"/>
              <a:gd name="connsiteY204" fmla="*/ 288297 h 447159"/>
              <a:gd name="connsiteX205" fmla="*/ 181383 w 522769"/>
              <a:gd name="connsiteY205" fmla="*/ 297961 h 447159"/>
              <a:gd name="connsiteX206" fmla="*/ 186391 w 522769"/>
              <a:gd name="connsiteY206" fmla="*/ 316504 h 447159"/>
              <a:gd name="connsiteX207" fmla="*/ 187371 w 522769"/>
              <a:gd name="connsiteY207" fmla="*/ 325251 h 447159"/>
              <a:gd name="connsiteX208" fmla="*/ 187961 w 522769"/>
              <a:gd name="connsiteY208" fmla="*/ 334477 h 447159"/>
              <a:gd name="connsiteX209" fmla="*/ 198721 w 522769"/>
              <a:gd name="connsiteY209" fmla="*/ 360536 h 447159"/>
              <a:gd name="connsiteX210" fmla="*/ 210551 w 522769"/>
              <a:gd name="connsiteY210" fmla="*/ 389136 h 447159"/>
              <a:gd name="connsiteX211" fmla="*/ 214970 w 522769"/>
              <a:gd name="connsiteY211" fmla="*/ 399698 h 447159"/>
              <a:gd name="connsiteX212" fmla="*/ 219283 w 522769"/>
              <a:gd name="connsiteY212" fmla="*/ 410397 h 447159"/>
              <a:gd name="connsiteX213" fmla="*/ 233550 w 522769"/>
              <a:gd name="connsiteY213" fmla="*/ 445403 h 447159"/>
              <a:gd name="connsiteX214" fmla="*/ 268112 w 522769"/>
              <a:gd name="connsiteY214" fmla="*/ 445900 h 447159"/>
              <a:gd name="connsiteX215" fmla="*/ 312816 w 522769"/>
              <a:gd name="connsiteY215" fmla="*/ 446858 h 447159"/>
              <a:gd name="connsiteX216" fmla="*/ 341417 w 522769"/>
              <a:gd name="connsiteY216" fmla="*/ 447506 h 447159"/>
              <a:gd name="connsiteX217" fmla="*/ 344275 w 522769"/>
              <a:gd name="connsiteY217" fmla="*/ 447556 h 447159"/>
              <a:gd name="connsiteX218" fmla="*/ 372499 w 522769"/>
              <a:gd name="connsiteY218" fmla="*/ 396975 h 447159"/>
              <a:gd name="connsiteX219" fmla="*/ 400302 w 522769"/>
              <a:gd name="connsiteY219" fmla="*/ 346727 h 447159"/>
              <a:gd name="connsiteX220" fmla="*/ 411552 w 522769"/>
              <a:gd name="connsiteY220" fmla="*/ 326267 h 447159"/>
              <a:gd name="connsiteX221" fmla="*/ 413797 w 522769"/>
              <a:gd name="connsiteY221" fmla="*/ 322174 h 447159"/>
              <a:gd name="connsiteX222" fmla="*/ 420062 w 522769"/>
              <a:gd name="connsiteY222" fmla="*/ 310783 h 447159"/>
              <a:gd name="connsiteX223" fmla="*/ 421105 w 522769"/>
              <a:gd name="connsiteY223" fmla="*/ 308836 h 447159"/>
              <a:gd name="connsiteX224" fmla="*/ 432151 w 522769"/>
              <a:gd name="connsiteY224" fmla="*/ 288622 h 447159"/>
              <a:gd name="connsiteX225" fmla="*/ 446898 w 522769"/>
              <a:gd name="connsiteY225" fmla="*/ 261522 h 447159"/>
              <a:gd name="connsiteX226" fmla="*/ 522898 w 522769"/>
              <a:gd name="connsiteY226" fmla="*/ 119810 h 447159"/>
              <a:gd name="connsiteX227" fmla="*/ 488577 w 522769"/>
              <a:gd name="connsiteY227" fmla="*/ 112371 h 447159"/>
              <a:gd name="connsiteX228" fmla="*/ 435204 w 522769"/>
              <a:gd name="connsiteY228" fmla="*/ 97200 h 447159"/>
              <a:gd name="connsiteX229" fmla="*/ 401949 w 522769"/>
              <a:gd name="connsiteY229" fmla="*/ 87631 h 447159"/>
              <a:gd name="connsiteX230" fmla="*/ 342265 w 522769"/>
              <a:gd name="connsiteY230" fmla="*/ 70439 h 447159"/>
              <a:gd name="connsiteX231" fmla="*/ 337076 w 522769"/>
              <a:gd name="connsiteY231" fmla="*/ 67678 h 447159"/>
              <a:gd name="connsiteX232" fmla="*/ 332172 w 522769"/>
              <a:gd name="connsiteY232" fmla="*/ 59907 h 447159"/>
              <a:gd name="connsiteX233" fmla="*/ 326638 w 522769"/>
              <a:gd name="connsiteY233" fmla="*/ 59156 h 447159"/>
              <a:gd name="connsiteX234" fmla="*/ 315683 w 522769"/>
              <a:gd name="connsiteY234" fmla="*/ 65965 h 447159"/>
              <a:gd name="connsiteX235" fmla="*/ 310031 w 522769"/>
              <a:gd name="connsiteY235" fmla="*/ 68956 h 447159"/>
              <a:gd name="connsiteX236" fmla="*/ 305086 w 522769"/>
              <a:gd name="connsiteY236" fmla="*/ 64709 h 447159"/>
              <a:gd name="connsiteX237" fmla="*/ 296191 w 522769"/>
              <a:gd name="connsiteY237" fmla="*/ 66631 h 447159"/>
              <a:gd name="connsiteX238" fmla="*/ 293347 w 522769"/>
              <a:gd name="connsiteY238" fmla="*/ 71152 h 447159"/>
              <a:gd name="connsiteX239" fmla="*/ 274793 w 522769"/>
              <a:gd name="connsiteY239" fmla="*/ 73050 h 447159"/>
              <a:gd name="connsiteX240" fmla="*/ 272253 w 522769"/>
              <a:gd name="connsiteY240" fmla="*/ 78290 h 447159"/>
              <a:gd name="connsiteX241" fmla="*/ 286415 w 522769"/>
              <a:gd name="connsiteY241" fmla="*/ 92390 h 447159"/>
              <a:gd name="connsiteX242" fmla="*/ 289196 w 522769"/>
              <a:gd name="connsiteY242" fmla="*/ 97664 h 447159"/>
              <a:gd name="connsiteX243" fmla="*/ 288216 w 522769"/>
              <a:gd name="connsiteY243" fmla="*/ 100180 h 447159"/>
              <a:gd name="connsiteX244" fmla="*/ 281190 w 522769"/>
              <a:gd name="connsiteY244" fmla="*/ 104321 h 447159"/>
              <a:gd name="connsiteX245" fmla="*/ 267862 w 522769"/>
              <a:gd name="connsiteY245" fmla="*/ 106531 h 447159"/>
              <a:gd name="connsiteX246" fmla="*/ 264977 w 522769"/>
              <a:gd name="connsiteY246" fmla="*/ 111554 h 447159"/>
              <a:gd name="connsiteX247" fmla="*/ 275202 w 522769"/>
              <a:gd name="connsiteY247" fmla="*/ 128052 h 447159"/>
              <a:gd name="connsiteX248" fmla="*/ 247372 w 522769"/>
              <a:gd name="connsiteY248" fmla="*/ 138962 h 447159"/>
              <a:gd name="connsiteX249" fmla="*/ 241557 w 522769"/>
              <a:gd name="connsiteY249" fmla="*/ 145131 h 447159"/>
              <a:gd name="connsiteX250" fmla="*/ 60021 w 522769"/>
              <a:gd name="connsiteY250" fmla="*/ 53351 h 447159"/>
              <a:gd name="connsiteX251" fmla="*/ 62307 w 522769"/>
              <a:gd name="connsiteY251" fmla="*/ 53910 h 447159"/>
              <a:gd name="connsiteX252" fmla="*/ 70649 w 522769"/>
              <a:gd name="connsiteY252" fmla="*/ 49567 h 447159"/>
              <a:gd name="connsiteX253" fmla="*/ 73834 w 522769"/>
              <a:gd name="connsiteY253" fmla="*/ 42512 h 447159"/>
              <a:gd name="connsiteX254" fmla="*/ 75385 w 522769"/>
              <a:gd name="connsiteY254" fmla="*/ 41182 h 447159"/>
              <a:gd name="connsiteX255" fmla="*/ 77150 w 522769"/>
              <a:gd name="connsiteY255" fmla="*/ 41812 h 447159"/>
              <a:gd name="connsiteX256" fmla="*/ 77594 w 522769"/>
              <a:gd name="connsiteY256" fmla="*/ 44680 h 447159"/>
              <a:gd name="connsiteX257" fmla="*/ 79831 w 522769"/>
              <a:gd name="connsiteY257" fmla="*/ 45923 h 447159"/>
              <a:gd name="connsiteX258" fmla="*/ 85192 w 522769"/>
              <a:gd name="connsiteY258" fmla="*/ 42970 h 447159"/>
              <a:gd name="connsiteX259" fmla="*/ 91629 w 522769"/>
              <a:gd name="connsiteY259" fmla="*/ 44264 h 447159"/>
              <a:gd name="connsiteX260" fmla="*/ 93104 w 522769"/>
              <a:gd name="connsiteY260" fmla="*/ 42755 h 447159"/>
              <a:gd name="connsiteX261" fmla="*/ 94138 w 522769"/>
              <a:gd name="connsiteY261" fmla="*/ 42591 h 447159"/>
              <a:gd name="connsiteX262" fmla="*/ 96728 w 522769"/>
              <a:gd name="connsiteY262" fmla="*/ 44081 h 447159"/>
              <a:gd name="connsiteX263" fmla="*/ 98211 w 522769"/>
              <a:gd name="connsiteY263" fmla="*/ 48482 h 447159"/>
              <a:gd name="connsiteX264" fmla="*/ 103582 w 522769"/>
              <a:gd name="connsiteY264" fmla="*/ 54390 h 447159"/>
              <a:gd name="connsiteX265" fmla="*/ 105129 w 522769"/>
              <a:gd name="connsiteY265" fmla="*/ 58752 h 447159"/>
              <a:gd name="connsiteX266" fmla="*/ 111140 w 522769"/>
              <a:gd name="connsiteY266" fmla="*/ 59433 h 447159"/>
              <a:gd name="connsiteX267" fmla="*/ 115204 w 522769"/>
              <a:gd name="connsiteY267" fmla="*/ 57037 h 447159"/>
              <a:gd name="connsiteX268" fmla="*/ 116737 w 522769"/>
              <a:gd name="connsiteY268" fmla="*/ 53589 h 447159"/>
              <a:gd name="connsiteX269" fmla="*/ 118747 w 522769"/>
              <a:gd name="connsiteY269" fmla="*/ 52082 h 447159"/>
              <a:gd name="connsiteX270" fmla="*/ 119128 w 522769"/>
              <a:gd name="connsiteY270" fmla="*/ 43658 h 447159"/>
              <a:gd name="connsiteX271" fmla="*/ 120947 w 522769"/>
              <a:gd name="connsiteY271" fmla="*/ 42615 h 447159"/>
              <a:gd name="connsiteX272" fmla="*/ 125955 w 522769"/>
              <a:gd name="connsiteY272" fmla="*/ 43877 h 447159"/>
              <a:gd name="connsiteX273" fmla="*/ 134969 w 522769"/>
              <a:gd name="connsiteY273" fmla="*/ 43005 h 447159"/>
              <a:gd name="connsiteX274" fmla="*/ 137844 w 522769"/>
              <a:gd name="connsiteY274" fmla="*/ 36176 h 447159"/>
              <a:gd name="connsiteX275" fmla="*/ 139119 w 522769"/>
              <a:gd name="connsiteY275" fmla="*/ 33945 h 447159"/>
              <a:gd name="connsiteX276" fmla="*/ 140380 w 522769"/>
              <a:gd name="connsiteY276" fmla="*/ 33485 h 447159"/>
              <a:gd name="connsiteX277" fmla="*/ 140925 w 522769"/>
              <a:gd name="connsiteY277" fmla="*/ 31516 h 447159"/>
              <a:gd name="connsiteX278" fmla="*/ 142852 w 522769"/>
              <a:gd name="connsiteY278" fmla="*/ 30479 h 447159"/>
              <a:gd name="connsiteX279" fmla="*/ 144930 w 522769"/>
              <a:gd name="connsiteY279" fmla="*/ 27039 h 447159"/>
              <a:gd name="connsiteX280" fmla="*/ 147915 w 522769"/>
              <a:gd name="connsiteY280" fmla="*/ 26647 h 447159"/>
              <a:gd name="connsiteX281" fmla="*/ 151403 w 522769"/>
              <a:gd name="connsiteY281" fmla="*/ 23871 h 447159"/>
              <a:gd name="connsiteX282" fmla="*/ 154529 w 522769"/>
              <a:gd name="connsiteY282" fmla="*/ 19210 h 447159"/>
              <a:gd name="connsiteX283" fmla="*/ 159578 w 522769"/>
              <a:gd name="connsiteY283" fmla="*/ 14274 h 447159"/>
              <a:gd name="connsiteX284" fmla="*/ 160689 w 522769"/>
              <a:gd name="connsiteY284" fmla="*/ 9672 h 447159"/>
              <a:gd name="connsiteX285" fmla="*/ 114619 w 522769"/>
              <a:gd name="connsiteY285" fmla="*/ 397 h 447159"/>
              <a:gd name="connsiteX286" fmla="*/ 71874 w 522769"/>
              <a:gd name="connsiteY286" fmla="*/ 19808 h 447159"/>
              <a:gd name="connsiteX287" fmla="*/ 50944 w 522769"/>
              <a:gd name="connsiteY287" fmla="*/ 31674 h 447159"/>
              <a:gd name="connsiteX288" fmla="*/ 44679 w 522769"/>
              <a:gd name="connsiteY288" fmla="*/ 38250 h 447159"/>
              <a:gd name="connsiteX289" fmla="*/ 55153 w 522769"/>
              <a:gd name="connsiteY289" fmla="*/ 45247 h 447159"/>
              <a:gd name="connsiteX290" fmla="*/ 57471 w 522769"/>
              <a:gd name="connsiteY290" fmla="*/ 47836 h 447159"/>
              <a:gd name="connsiteX291" fmla="*/ 57689 w 522769"/>
              <a:gd name="connsiteY291" fmla="*/ 49070 h 447159"/>
              <a:gd name="connsiteX292" fmla="*/ 60021 w 522769"/>
              <a:gd name="connsiteY292" fmla="*/ 53351 h 447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</a:cxnLst>
            <a:rect l="l" t="t" r="r" b="b"/>
            <a:pathLst>
              <a:path w="522769" h="447159">
                <a:moveTo>
                  <a:pt x="241557" y="145131"/>
                </a:moveTo>
                <a:lnTo>
                  <a:pt x="239447" y="141288"/>
                </a:lnTo>
                <a:lnTo>
                  <a:pt x="235677" y="134868"/>
                </a:lnTo>
                <a:lnTo>
                  <a:pt x="230397" y="131394"/>
                </a:lnTo>
                <a:lnTo>
                  <a:pt x="211567" y="91645"/>
                </a:lnTo>
                <a:lnTo>
                  <a:pt x="202073" y="75142"/>
                </a:lnTo>
                <a:lnTo>
                  <a:pt x="202304" y="66958"/>
                </a:lnTo>
                <a:lnTo>
                  <a:pt x="199184" y="60922"/>
                </a:lnTo>
                <a:lnTo>
                  <a:pt x="196575" y="61741"/>
                </a:lnTo>
                <a:lnTo>
                  <a:pt x="192792" y="57856"/>
                </a:lnTo>
                <a:lnTo>
                  <a:pt x="184295" y="26216"/>
                </a:lnTo>
                <a:lnTo>
                  <a:pt x="182662" y="28733"/>
                </a:lnTo>
                <a:lnTo>
                  <a:pt x="179424" y="31205"/>
                </a:lnTo>
                <a:lnTo>
                  <a:pt x="178625" y="34569"/>
                </a:lnTo>
                <a:lnTo>
                  <a:pt x="177913" y="40756"/>
                </a:lnTo>
                <a:lnTo>
                  <a:pt x="175767" y="40732"/>
                </a:lnTo>
                <a:lnTo>
                  <a:pt x="175831" y="42864"/>
                </a:lnTo>
                <a:lnTo>
                  <a:pt x="171363" y="44985"/>
                </a:lnTo>
                <a:lnTo>
                  <a:pt x="171113" y="46749"/>
                </a:lnTo>
                <a:lnTo>
                  <a:pt x="167738" y="45695"/>
                </a:lnTo>
                <a:lnTo>
                  <a:pt x="165747" y="48532"/>
                </a:lnTo>
                <a:lnTo>
                  <a:pt x="166400" y="49620"/>
                </a:lnTo>
                <a:lnTo>
                  <a:pt x="169217" y="50146"/>
                </a:lnTo>
                <a:lnTo>
                  <a:pt x="170179" y="52846"/>
                </a:lnTo>
                <a:lnTo>
                  <a:pt x="172878" y="49769"/>
                </a:lnTo>
                <a:lnTo>
                  <a:pt x="173726" y="54112"/>
                </a:lnTo>
                <a:lnTo>
                  <a:pt x="176157" y="57271"/>
                </a:lnTo>
                <a:lnTo>
                  <a:pt x="173604" y="56596"/>
                </a:lnTo>
                <a:lnTo>
                  <a:pt x="171975" y="57870"/>
                </a:lnTo>
                <a:lnTo>
                  <a:pt x="169988" y="57562"/>
                </a:lnTo>
                <a:lnTo>
                  <a:pt x="167484" y="59810"/>
                </a:lnTo>
                <a:lnTo>
                  <a:pt x="166894" y="61758"/>
                </a:lnTo>
                <a:lnTo>
                  <a:pt x="163923" y="63299"/>
                </a:lnTo>
                <a:lnTo>
                  <a:pt x="162776" y="61150"/>
                </a:lnTo>
                <a:lnTo>
                  <a:pt x="158942" y="61692"/>
                </a:lnTo>
                <a:lnTo>
                  <a:pt x="153635" y="66002"/>
                </a:lnTo>
                <a:lnTo>
                  <a:pt x="153812" y="69155"/>
                </a:lnTo>
                <a:lnTo>
                  <a:pt x="157237" y="70378"/>
                </a:lnTo>
                <a:lnTo>
                  <a:pt x="158203" y="74442"/>
                </a:lnTo>
                <a:lnTo>
                  <a:pt x="161873" y="74694"/>
                </a:lnTo>
                <a:lnTo>
                  <a:pt x="157437" y="77119"/>
                </a:lnTo>
                <a:lnTo>
                  <a:pt x="158748" y="80748"/>
                </a:lnTo>
                <a:lnTo>
                  <a:pt x="160358" y="81932"/>
                </a:lnTo>
                <a:lnTo>
                  <a:pt x="158897" y="83352"/>
                </a:lnTo>
                <a:lnTo>
                  <a:pt x="156089" y="83876"/>
                </a:lnTo>
                <a:lnTo>
                  <a:pt x="150995" y="79765"/>
                </a:lnTo>
                <a:lnTo>
                  <a:pt x="149734" y="80758"/>
                </a:lnTo>
                <a:lnTo>
                  <a:pt x="148795" y="83313"/>
                </a:lnTo>
                <a:lnTo>
                  <a:pt x="147334" y="81536"/>
                </a:lnTo>
                <a:lnTo>
                  <a:pt x="144422" y="82831"/>
                </a:lnTo>
                <a:lnTo>
                  <a:pt x="139246" y="76512"/>
                </a:lnTo>
                <a:lnTo>
                  <a:pt x="135930" y="74935"/>
                </a:lnTo>
                <a:lnTo>
                  <a:pt x="135068" y="72268"/>
                </a:lnTo>
                <a:lnTo>
                  <a:pt x="132274" y="76405"/>
                </a:lnTo>
                <a:lnTo>
                  <a:pt x="127048" y="77604"/>
                </a:lnTo>
                <a:lnTo>
                  <a:pt x="124531" y="76940"/>
                </a:lnTo>
                <a:lnTo>
                  <a:pt x="124054" y="78694"/>
                </a:lnTo>
                <a:lnTo>
                  <a:pt x="121541" y="78883"/>
                </a:lnTo>
                <a:lnTo>
                  <a:pt x="116656" y="82221"/>
                </a:lnTo>
                <a:lnTo>
                  <a:pt x="104753" y="81279"/>
                </a:lnTo>
                <a:lnTo>
                  <a:pt x="99450" y="88609"/>
                </a:lnTo>
                <a:lnTo>
                  <a:pt x="86635" y="86684"/>
                </a:lnTo>
                <a:lnTo>
                  <a:pt x="84027" y="87515"/>
                </a:lnTo>
                <a:lnTo>
                  <a:pt x="83251" y="88123"/>
                </a:lnTo>
                <a:lnTo>
                  <a:pt x="83464" y="89615"/>
                </a:lnTo>
                <a:lnTo>
                  <a:pt x="84925" y="92016"/>
                </a:lnTo>
                <a:lnTo>
                  <a:pt x="91938" y="95086"/>
                </a:lnTo>
                <a:lnTo>
                  <a:pt x="96955" y="94402"/>
                </a:lnTo>
                <a:lnTo>
                  <a:pt x="100371" y="98920"/>
                </a:lnTo>
                <a:lnTo>
                  <a:pt x="98429" y="105744"/>
                </a:lnTo>
                <a:lnTo>
                  <a:pt x="100824" y="110011"/>
                </a:lnTo>
                <a:lnTo>
                  <a:pt x="99114" y="117074"/>
                </a:lnTo>
                <a:lnTo>
                  <a:pt x="96238" y="118572"/>
                </a:lnTo>
                <a:lnTo>
                  <a:pt x="93167" y="118664"/>
                </a:lnTo>
                <a:lnTo>
                  <a:pt x="95807" y="120717"/>
                </a:lnTo>
                <a:lnTo>
                  <a:pt x="92015" y="122009"/>
                </a:lnTo>
                <a:lnTo>
                  <a:pt x="88214" y="119910"/>
                </a:lnTo>
                <a:lnTo>
                  <a:pt x="82806" y="120720"/>
                </a:lnTo>
                <a:lnTo>
                  <a:pt x="80557" y="121058"/>
                </a:lnTo>
                <a:lnTo>
                  <a:pt x="73226" y="119396"/>
                </a:lnTo>
                <a:lnTo>
                  <a:pt x="72301" y="121053"/>
                </a:lnTo>
                <a:lnTo>
                  <a:pt x="65868" y="122496"/>
                </a:lnTo>
                <a:lnTo>
                  <a:pt x="63600" y="124380"/>
                </a:lnTo>
                <a:lnTo>
                  <a:pt x="59313" y="123599"/>
                </a:lnTo>
                <a:lnTo>
                  <a:pt x="55321" y="124611"/>
                </a:lnTo>
                <a:lnTo>
                  <a:pt x="53634" y="130774"/>
                </a:lnTo>
                <a:lnTo>
                  <a:pt x="50209" y="131913"/>
                </a:lnTo>
                <a:lnTo>
                  <a:pt x="47977" y="130975"/>
                </a:lnTo>
                <a:lnTo>
                  <a:pt x="47025" y="132167"/>
                </a:lnTo>
                <a:lnTo>
                  <a:pt x="44829" y="134713"/>
                </a:lnTo>
                <a:lnTo>
                  <a:pt x="45487" y="142408"/>
                </a:lnTo>
                <a:lnTo>
                  <a:pt x="49733" y="147535"/>
                </a:lnTo>
                <a:lnTo>
                  <a:pt x="51933" y="155349"/>
                </a:lnTo>
                <a:lnTo>
                  <a:pt x="51561" y="158568"/>
                </a:lnTo>
                <a:lnTo>
                  <a:pt x="50404" y="160445"/>
                </a:lnTo>
                <a:lnTo>
                  <a:pt x="43192" y="160100"/>
                </a:lnTo>
                <a:lnTo>
                  <a:pt x="42783" y="161436"/>
                </a:lnTo>
                <a:lnTo>
                  <a:pt x="41368" y="161568"/>
                </a:lnTo>
                <a:lnTo>
                  <a:pt x="39590" y="163514"/>
                </a:lnTo>
                <a:lnTo>
                  <a:pt x="36564" y="161310"/>
                </a:lnTo>
                <a:lnTo>
                  <a:pt x="35321" y="166553"/>
                </a:lnTo>
                <a:lnTo>
                  <a:pt x="30944" y="161417"/>
                </a:lnTo>
                <a:lnTo>
                  <a:pt x="29968" y="160994"/>
                </a:lnTo>
                <a:lnTo>
                  <a:pt x="27228" y="163087"/>
                </a:lnTo>
                <a:lnTo>
                  <a:pt x="23618" y="159124"/>
                </a:lnTo>
                <a:lnTo>
                  <a:pt x="20746" y="160702"/>
                </a:lnTo>
                <a:lnTo>
                  <a:pt x="19027" y="160174"/>
                </a:lnTo>
                <a:lnTo>
                  <a:pt x="16373" y="163387"/>
                </a:lnTo>
                <a:lnTo>
                  <a:pt x="14645" y="162069"/>
                </a:lnTo>
                <a:lnTo>
                  <a:pt x="16092" y="161271"/>
                </a:lnTo>
                <a:lnTo>
                  <a:pt x="16169" y="159622"/>
                </a:lnTo>
                <a:lnTo>
                  <a:pt x="13506" y="156980"/>
                </a:lnTo>
                <a:lnTo>
                  <a:pt x="11365" y="161328"/>
                </a:lnTo>
                <a:lnTo>
                  <a:pt x="11633" y="162621"/>
                </a:lnTo>
                <a:lnTo>
                  <a:pt x="16233" y="166381"/>
                </a:lnTo>
                <a:lnTo>
                  <a:pt x="17807" y="169593"/>
                </a:lnTo>
                <a:lnTo>
                  <a:pt x="15062" y="169348"/>
                </a:lnTo>
                <a:lnTo>
                  <a:pt x="10449" y="171938"/>
                </a:lnTo>
                <a:lnTo>
                  <a:pt x="8739" y="169197"/>
                </a:lnTo>
                <a:lnTo>
                  <a:pt x="4924" y="167365"/>
                </a:lnTo>
                <a:lnTo>
                  <a:pt x="4003" y="168352"/>
                </a:lnTo>
                <a:lnTo>
                  <a:pt x="5028" y="170401"/>
                </a:lnTo>
                <a:lnTo>
                  <a:pt x="4720" y="172518"/>
                </a:lnTo>
                <a:lnTo>
                  <a:pt x="129" y="175745"/>
                </a:lnTo>
                <a:lnTo>
                  <a:pt x="2687" y="182862"/>
                </a:lnTo>
                <a:lnTo>
                  <a:pt x="6208" y="189393"/>
                </a:lnTo>
                <a:lnTo>
                  <a:pt x="9365" y="194134"/>
                </a:lnTo>
                <a:lnTo>
                  <a:pt x="9424" y="196531"/>
                </a:lnTo>
                <a:lnTo>
                  <a:pt x="11120" y="197925"/>
                </a:lnTo>
                <a:lnTo>
                  <a:pt x="11801" y="198702"/>
                </a:lnTo>
                <a:lnTo>
                  <a:pt x="18424" y="197849"/>
                </a:lnTo>
                <a:lnTo>
                  <a:pt x="20184" y="201173"/>
                </a:lnTo>
                <a:lnTo>
                  <a:pt x="21463" y="201673"/>
                </a:lnTo>
                <a:lnTo>
                  <a:pt x="24711" y="200726"/>
                </a:lnTo>
                <a:lnTo>
                  <a:pt x="29197" y="201474"/>
                </a:lnTo>
                <a:lnTo>
                  <a:pt x="30544" y="199840"/>
                </a:lnTo>
                <a:lnTo>
                  <a:pt x="32105" y="199560"/>
                </a:lnTo>
                <a:lnTo>
                  <a:pt x="34595" y="201184"/>
                </a:lnTo>
                <a:lnTo>
                  <a:pt x="38501" y="201469"/>
                </a:lnTo>
                <a:lnTo>
                  <a:pt x="39721" y="203104"/>
                </a:lnTo>
                <a:lnTo>
                  <a:pt x="41808" y="202173"/>
                </a:lnTo>
                <a:lnTo>
                  <a:pt x="40166" y="200622"/>
                </a:lnTo>
                <a:lnTo>
                  <a:pt x="39621" y="197224"/>
                </a:lnTo>
                <a:lnTo>
                  <a:pt x="43727" y="194815"/>
                </a:lnTo>
                <a:lnTo>
                  <a:pt x="49238" y="194142"/>
                </a:lnTo>
                <a:lnTo>
                  <a:pt x="54863" y="195687"/>
                </a:lnTo>
                <a:lnTo>
                  <a:pt x="60325" y="195000"/>
                </a:lnTo>
                <a:lnTo>
                  <a:pt x="68676" y="199010"/>
                </a:lnTo>
                <a:lnTo>
                  <a:pt x="68948" y="201738"/>
                </a:lnTo>
                <a:lnTo>
                  <a:pt x="69883" y="202666"/>
                </a:lnTo>
                <a:lnTo>
                  <a:pt x="72568" y="201808"/>
                </a:lnTo>
                <a:lnTo>
                  <a:pt x="78774" y="204523"/>
                </a:lnTo>
                <a:lnTo>
                  <a:pt x="80747" y="202520"/>
                </a:lnTo>
                <a:lnTo>
                  <a:pt x="87279" y="201273"/>
                </a:lnTo>
                <a:lnTo>
                  <a:pt x="93435" y="204722"/>
                </a:lnTo>
                <a:lnTo>
                  <a:pt x="98016" y="202317"/>
                </a:lnTo>
                <a:lnTo>
                  <a:pt x="99572" y="209797"/>
                </a:lnTo>
                <a:lnTo>
                  <a:pt x="104063" y="210651"/>
                </a:lnTo>
                <a:lnTo>
                  <a:pt x="102416" y="218129"/>
                </a:lnTo>
                <a:lnTo>
                  <a:pt x="101096" y="219430"/>
                </a:lnTo>
                <a:lnTo>
                  <a:pt x="103206" y="230139"/>
                </a:lnTo>
                <a:lnTo>
                  <a:pt x="90731" y="232521"/>
                </a:lnTo>
                <a:lnTo>
                  <a:pt x="82988" y="232088"/>
                </a:lnTo>
                <a:lnTo>
                  <a:pt x="79132" y="233381"/>
                </a:lnTo>
                <a:lnTo>
                  <a:pt x="77100" y="232791"/>
                </a:lnTo>
                <a:lnTo>
                  <a:pt x="76465" y="233783"/>
                </a:lnTo>
                <a:lnTo>
                  <a:pt x="71470" y="233579"/>
                </a:lnTo>
                <a:lnTo>
                  <a:pt x="70119" y="235807"/>
                </a:lnTo>
                <a:lnTo>
                  <a:pt x="66090" y="238433"/>
                </a:lnTo>
                <a:lnTo>
                  <a:pt x="65519" y="239973"/>
                </a:lnTo>
                <a:lnTo>
                  <a:pt x="62838" y="240031"/>
                </a:lnTo>
                <a:lnTo>
                  <a:pt x="62752" y="241376"/>
                </a:lnTo>
                <a:lnTo>
                  <a:pt x="60039" y="242955"/>
                </a:lnTo>
                <a:lnTo>
                  <a:pt x="57689" y="254169"/>
                </a:lnTo>
                <a:lnTo>
                  <a:pt x="57812" y="255829"/>
                </a:lnTo>
                <a:lnTo>
                  <a:pt x="60556" y="257629"/>
                </a:lnTo>
                <a:lnTo>
                  <a:pt x="61427" y="259895"/>
                </a:lnTo>
                <a:lnTo>
                  <a:pt x="60057" y="269064"/>
                </a:lnTo>
                <a:lnTo>
                  <a:pt x="67746" y="270516"/>
                </a:lnTo>
                <a:lnTo>
                  <a:pt x="72078" y="265582"/>
                </a:lnTo>
                <a:lnTo>
                  <a:pt x="81332" y="276078"/>
                </a:lnTo>
                <a:lnTo>
                  <a:pt x="91802" y="268471"/>
                </a:lnTo>
                <a:lnTo>
                  <a:pt x="95149" y="270119"/>
                </a:lnTo>
                <a:lnTo>
                  <a:pt x="101981" y="264659"/>
                </a:lnTo>
                <a:lnTo>
                  <a:pt x="104589" y="265188"/>
                </a:lnTo>
                <a:lnTo>
                  <a:pt x="105338" y="264403"/>
                </a:lnTo>
                <a:lnTo>
                  <a:pt x="105352" y="262063"/>
                </a:lnTo>
                <a:lnTo>
                  <a:pt x="108141" y="259575"/>
                </a:lnTo>
                <a:lnTo>
                  <a:pt x="111022" y="261115"/>
                </a:lnTo>
                <a:lnTo>
                  <a:pt x="111181" y="263436"/>
                </a:lnTo>
                <a:lnTo>
                  <a:pt x="113294" y="265155"/>
                </a:lnTo>
                <a:lnTo>
                  <a:pt x="114927" y="263028"/>
                </a:lnTo>
                <a:lnTo>
                  <a:pt x="118488" y="261917"/>
                </a:lnTo>
                <a:lnTo>
                  <a:pt x="119486" y="259580"/>
                </a:lnTo>
                <a:lnTo>
                  <a:pt x="125329" y="257337"/>
                </a:lnTo>
                <a:lnTo>
                  <a:pt x="132759" y="248761"/>
                </a:lnTo>
                <a:lnTo>
                  <a:pt x="147352" y="251462"/>
                </a:lnTo>
                <a:lnTo>
                  <a:pt x="152587" y="248379"/>
                </a:lnTo>
                <a:lnTo>
                  <a:pt x="155114" y="250955"/>
                </a:lnTo>
                <a:lnTo>
                  <a:pt x="156579" y="253765"/>
                </a:lnTo>
                <a:lnTo>
                  <a:pt x="161020" y="254812"/>
                </a:lnTo>
                <a:lnTo>
                  <a:pt x="165965" y="254019"/>
                </a:lnTo>
                <a:lnTo>
                  <a:pt x="167539" y="257763"/>
                </a:lnTo>
                <a:lnTo>
                  <a:pt x="171032" y="260097"/>
                </a:lnTo>
                <a:lnTo>
                  <a:pt x="171685" y="288297"/>
                </a:lnTo>
                <a:lnTo>
                  <a:pt x="181383" y="297961"/>
                </a:lnTo>
                <a:lnTo>
                  <a:pt x="186391" y="316504"/>
                </a:lnTo>
                <a:lnTo>
                  <a:pt x="187371" y="325251"/>
                </a:lnTo>
                <a:lnTo>
                  <a:pt x="187961" y="334477"/>
                </a:lnTo>
                <a:lnTo>
                  <a:pt x="198721" y="360536"/>
                </a:lnTo>
                <a:lnTo>
                  <a:pt x="210551" y="389136"/>
                </a:lnTo>
                <a:lnTo>
                  <a:pt x="214970" y="399698"/>
                </a:lnTo>
                <a:lnTo>
                  <a:pt x="219283" y="410397"/>
                </a:lnTo>
                <a:lnTo>
                  <a:pt x="233550" y="445403"/>
                </a:lnTo>
                <a:lnTo>
                  <a:pt x="268112" y="445900"/>
                </a:lnTo>
                <a:lnTo>
                  <a:pt x="312816" y="446858"/>
                </a:lnTo>
                <a:lnTo>
                  <a:pt x="341417" y="447506"/>
                </a:lnTo>
                <a:lnTo>
                  <a:pt x="344275" y="447556"/>
                </a:lnTo>
                <a:lnTo>
                  <a:pt x="372499" y="396975"/>
                </a:lnTo>
                <a:lnTo>
                  <a:pt x="400302" y="346727"/>
                </a:lnTo>
                <a:lnTo>
                  <a:pt x="411552" y="326267"/>
                </a:lnTo>
                <a:lnTo>
                  <a:pt x="413797" y="322174"/>
                </a:lnTo>
                <a:lnTo>
                  <a:pt x="420062" y="310783"/>
                </a:lnTo>
                <a:lnTo>
                  <a:pt x="421105" y="308836"/>
                </a:lnTo>
                <a:lnTo>
                  <a:pt x="432151" y="288622"/>
                </a:lnTo>
                <a:lnTo>
                  <a:pt x="446898" y="261522"/>
                </a:lnTo>
                <a:lnTo>
                  <a:pt x="522898" y="119810"/>
                </a:lnTo>
                <a:lnTo>
                  <a:pt x="488577" y="112371"/>
                </a:lnTo>
                <a:lnTo>
                  <a:pt x="435204" y="97200"/>
                </a:lnTo>
                <a:lnTo>
                  <a:pt x="401949" y="87631"/>
                </a:lnTo>
                <a:lnTo>
                  <a:pt x="342265" y="70439"/>
                </a:lnTo>
                <a:lnTo>
                  <a:pt x="337076" y="67678"/>
                </a:lnTo>
                <a:lnTo>
                  <a:pt x="332172" y="59907"/>
                </a:lnTo>
                <a:lnTo>
                  <a:pt x="326638" y="59156"/>
                </a:lnTo>
                <a:lnTo>
                  <a:pt x="315683" y="65965"/>
                </a:lnTo>
                <a:lnTo>
                  <a:pt x="310031" y="68956"/>
                </a:lnTo>
                <a:lnTo>
                  <a:pt x="305086" y="64709"/>
                </a:lnTo>
                <a:lnTo>
                  <a:pt x="296191" y="66631"/>
                </a:lnTo>
                <a:lnTo>
                  <a:pt x="293347" y="71152"/>
                </a:lnTo>
                <a:lnTo>
                  <a:pt x="274793" y="73050"/>
                </a:lnTo>
                <a:lnTo>
                  <a:pt x="272253" y="78290"/>
                </a:lnTo>
                <a:lnTo>
                  <a:pt x="286415" y="92390"/>
                </a:lnTo>
                <a:lnTo>
                  <a:pt x="289196" y="97664"/>
                </a:lnTo>
                <a:lnTo>
                  <a:pt x="288216" y="100180"/>
                </a:lnTo>
                <a:lnTo>
                  <a:pt x="281190" y="104321"/>
                </a:lnTo>
                <a:lnTo>
                  <a:pt x="267862" y="106531"/>
                </a:lnTo>
                <a:lnTo>
                  <a:pt x="264977" y="111554"/>
                </a:lnTo>
                <a:lnTo>
                  <a:pt x="275202" y="128052"/>
                </a:lnTo>
                <a:lnTo>
                  <a:pt x="247372" y="138962"/>
                </a:lnTo>
                <a:lnTo>
                  <a:pt x="241557" y="145131"/>
                </a:lnTo>
                <a:close/>
                <a:moveTo>
                  <a:pt x="60021" y="53351"/>
                </a:moveTo>
                <a:lnTo>
                  <a:pt x="62307" y="53910"/>
                </a:lnTo>
                <a:lnTo>
                  <a:pt x="70649" y="49567"/>
                </a:lnTo>
                <a:lnTo>
                  <a:pt x="73834" y="42512"/>
                </a:lnTo>
                <a:lnTo>
                  <a:pt x="75385" y="41182"/>
                </a:lnTo>
                <a:lnTo>
                  <a:pt x="77150" y="41812"/>
                </a:lnTo>
                <a:lnTo>
                  <a:pt x="77594" y="44680"/>
                </a:lnTo>
                <a:lnTo>
                  <a:pt x="79831" y="45923"/>
                </a:lnTo>
                <a:lnTo>
                  <a:pt x="85192" y="42970"/>
                </a:lnTo>
                <a:lnTo>
                  <a:pt x="91629" y="44264"/>
                </a:lnTo>
                <a:lnTo>
                  <a:pt x="93104" y="42755"/>
                </a:lnTo>
                <a:lnTo>
                  <a:pt x="94138" y="42591"/>
                </a:lnTo>
                <a:lnTo>
                  <a:pt x="96728" y="44081"/>
                </a:lnTo>
                <a:lnTo>
                  <a:pt x="98211" y="48482"/>
                </a:lnTo>
                <a:lnTo>
                  <a:pt x="103582" y="54390"/>
                </a:lnTo>
                <a:lnTo>
                  <a:pt x="105129" y="58752"/>
                </a:lnTo>
                <a:lnTo>
                  <a:pt x="111140" y="59433"/>
                </a:lnTo>
                <a:lnTo>
                  <a:pt x="115204" y="57037"/>
                </a:lnTo>
                <a:lnTo>
                  <a:pt x="116737" y="53589"/>
                </a:lnTo>
                <a:lnTo>
                  <a:pt x="118747" y="52082"/>
                </a:lnTo>
                <a:lnTo>
                  <a:pt x="119128" y="43658"/>
                </a:lnTo>
                <a:lnTo>
                  <a:pt x="120947" y="42615"/>
                </a:lnTo>
                <a:lnTo>
                  <a:pt x="125955" y="43877"/>
                </a:lnTo>
                <a:lnTo>
                  <a:pt x="134969" y="43005"/>
                </a:lnTo>
                <a:lnTo>
                  <a:pt x="137844" y="36176"/>
                </a:lnTo>
                <a:lnTo>
                  <a:pt x="139119" y="33945"/>
                </a:lnTo>
                <a:lnTo>
                  <a:pt x="140380" y="33485"/>
                </a:lnTo>
                <a:lnTo>
                  <a:pt x="140925" y="31516"/>
                </a:lnTo>
                <a:lnTo>
                  <a:pt x="142852" y="30479"/>
                </a:lnTo>
                <a:lnTo>
                  <a:pt x="144930" y="27039"/>
                </a:lnTo>
                <a:lnTo>
                  <a:pt x="147915" y="26647"/>
                </a:lnTo>
                <a:lnTo>
                  <a:pt x="151403" y="23871"/>
                </a:lnTo>
                <a:lnTo>
                  <a:pt x="154529" y="19210"/>
                </a:lnTo>
                <a:lnTo>
                  <a:pt x="159578" y="14274"/>
                </a:lnTo>
                <a:lnTo>
                  <a:pt x="160689" y="9672"/>
                </a:lnTo>
                <a:lnTo>
                  <a:pt x="114619" y="397"/>
                </a:lnTo>
                <a:lnTo>
                  <a:pt x="71874" y="19808"/>
                </a:lnTo>
                <a:lnTo>
                  <a:pt x="50944" y="31674"/>
                </a:lnTo>
                <a:lnTo>
                  <a:pt x="44679" y="38250"/>
                </a:lnTo>
                <a:lnTo>
                  <a:pt x="55153" y="45247"/>
                </a:lnTo>
                <a:lnTo>
                  <a:pt x="57471" y="47836"/>
                </a:lnTo>
                <a:lnTo>
                  <a:pt x="57689" y="49070"/>
                </a:lnTo>
                <a:lnTo>
                  <a:pt x="60021" y="5335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8143765B-E425-8E03-9FDD-2C00DB38BD83}"/>
              </a:ext>
            </a:extLst>
          </p:cNvPr>
          <p:cNvSpPr>
            <a:spLocks/>
          </p:cNvSpPr>
          <p:nvPr/>
        </p:nvSpPr>
        <p:spPr>
          <a:xfrm flipV="1">
            <a:off x="6304664" y="2315535"/>
            <a:ext cx="664330" cy="345700"/>
          </a:xfrm>
          <a:custGeom>
            <a:avLst/>
            <a:gdLst>
              <a:gd name="connsiteX0" fmla="*/ 407336 w 452407"/>
              <a:gd name="connsiteY0" fmla="*/ 105839 h 235421"/>
              <a:gd name="connsiteX1" fmla="*/ 407586 w 452407"/>
              <a:gd name="connsiteY1" fmla="*/ 103316 h 235421"/>
              <a:gd name="connsiteX2" fmla="*/ 406579 w 452407"/>
              <a:gd name="connsiteY2" fmla="*/ 100253 h 235421"/>
              <a:gd name="connsiteX3" fmla="*/ 408874 w 452407"/>
              <a:gd name="connsiteY3" fmla="*/ 93405 h 235421"/>
              <a:gd name="connsiteX4" fmla="*/ 408534 w 452407"/>
              <a:gd name="connsiteY4" fmla="*/ 88985 h 235421"/>
              <a:gd name="connsiteX5" fmla="*/ 411641 w 452407"/>
              <a:gd name="connsiteY5" fmla="*/ 82342 h 235421"/>
              <a:gd name="connsiteX6" fmla="*/ 409527 w 452407"/>
              <a:gd name="connsiteY6" fmla="*/ 79288 h 235421"/>
              <a:gd name="connsiteX7" fmla="*/ 406433 w 452407"/>
              <a:gd name="connsiteY7" fmla="*/ 69967 h 235421"/>
              <a:gd name="connsiteX8" fmla="*/ 408547 w 452407"/>
              <a:gd name="connsiteY8" fmla="*/ 65865 h 235421"/>
              <a:gd name="connsiteX9" fmla="*/ 407354 w 452407"/>
              <a:gd name="connsiteY9" fmla="*/ 64704 h 235421"/>
              <a:gd name="connsiteX10" fmla="*/ 406687 w 452407"/>
              <a:gd name="connsiteY10" fmla="*/ 62389 h 235421"/>
              <a:gd name="connsiteX11" fmla="*/ 406288 w 452407"/>
              <a:gd name="connsiteY11" fmla="*/ 59721 h 235421"/>
              <a:gd name="connsiteX12" fmla="*/ 406302 w 452407"/>
              <a:gd name="connsiteY12" fmla="*/ 57194 h 235421"/>
              <a:gd name="connsiteX13" fmla="*/ 408479 w 452407"/>
              <a:gd name="connsiteY13" fmla="*/ 56141 h 235421"/>
              <a:gd name="connsiteX14" fmla="*/ 413338 w 452407"/>
              <a:gd name="connsiteY14" fmla="*/ 57625 h 235421"/>
              <a:gd name="connsiteX15" fmla="*/ 416005 w 452407"/>
              <a:gd name="connsiteY15" fmla="*/ 54412 h 235421"/>
              <a:gd name="connsiteX16" fmla="*/ 420650 w 452407"/>
              <a:gd name="connsiteY16" fmla="*/ 52506 h 235421"/>
              <a:gd name="connsiteX17" fmla="*/ 419493 w 452407"/>
              <a:gd name="connsiteY17" fmla="*/ 50509 h 235421"/>
              <a:gd name="connsiteX18" fmla="*/ 420918 w 452407"/>
              <a:gd name="connsiteY18" fmla="*/ 48631 h 235421"/>
              <a:gd name="connsiteX19" fmla="*/ 421467 w 452407"/>
              <a:gd name="connsiteY19" fmla="*/ 45459 h 235421"/>
              <a:gd name="connsiteX20" fmla="*/ 418854 w 452407"/>
              <a:gd name="connsiteY20" fmla="*/ 45028 h 235421"/>
              <a:gd name="connsiteX21" fmla="*/ 414948 w 452407"/>
              <a:gd name="connsiteY21" fmla="*/ 41375 h 235421"/>
              <a:gd name="connsiteX22" fmla="*/ 408838 w 452407"/>
              <a:gd name="connsiteY22" fmla="*/ 41742 h 235421"/>
              <a:gd name="connsiteX23" fmla="*/ 407418 w 452407"/>
              <a:gd name="connsiteY23" fmla="*/ 43648 h 235421"/>
              <a:gd name="connsiteX24" fmla="*/ 409690 w 452407"/>
              <a:gd name="connsiteY24" fmla="*/ 46217 h 235421"/>
              <a:gd name="connsiteX25" fmla="*/ 409305 w 452407"/>
              <a:gd name="connsiteY25" fmla="*/ 50219 h 235421"/>
              <a:gd name="connsiteX26" fmla="*/ 404333 w 452407"/>
              <a:gd name="connsiteY26" fmla="*/ 55433 h 235421"/>
              <a:gd name="connsiteX27" fmla="*/ 403530 w 452407"/>
              <a:gd name="connsiteY27" fmla="*/ 53699 h 235421"/>
              <a:gd name="connsiteX28" fmla="*/ 401353 w 452407"/>
              <a:gd name="connsiteY28" fmla="*/ 53150 h 235421"/>
              <a:gd name="connsiteX29" fmla="*/ 397978 w 452407"/>
              <a:gd name="connsiteY29" fmla="*/ 50142 h 235421"/>
              <a:gd name="connsiteX30" fmla="*/ 391450 w 452407"/>
              <a:gd name="connsiteY30" fmla="*/ 47687 h 235421"/>
              <a:gd name="connsiteX31" fmla="*/ 390062 w 452407"/>
              <a:gd name="connsiteY31" fmla="*/ 42668 h 235421"/>
              <a:gd name="connsiteX32" fmla="*/ 388706 w 452407"/>
              <a:gd name="connsiteY32" fmla="*/ 40131 h 235421"/>
              <a:gd name="connsiteX33" fmla="*/ 384347 w 452407"/>
              <a:gd name="connsiteY33" fmla="*/ 34282 h 235421"/>
              <a:gd name="connsiteX34" fmla="*/ 378649 w 452407"/>
              <a:gd name="connsiteY34" fmla="*/ 35625 h 235421"/>
              <a:gd name="connsiteX35" fmla="*/ 372997 w 452407"/>
              <a:gd name="connsiteY35" fmla="*/ 31355 h 235421"/>
              <a:gd name="connsiteX36" fmla="*/ 372589 w 452407"/>
              <a:gd name="connsiteY36" fmla="*/ 26586 h 235421"/>
              <a:gd name="connsiteX37" fmla="*/ 374861 w 452407"/>
              <a:gd name="connsiteY37" fmla="*/ 23927 h 235421"/>
              <a:gd name="connsiteX38" fmla="*/ 375551 w 452407"/>
              <a:gd name="connsiteY38" fmla="*/ 21853 h 235421"/>
              <a:gd name="connsiteX39" fmla="*/ 374757 w 452407"/>
              <a:gd name="connsiteY39" fmla="*/ 18046 h 235421"/>
              <a:gd name="connsiteX40" fmla="*/ 372484 w 452407"/>
              <a:gd name="connsiteY40" fmla="*/ 15228 h 235421"/>
              <a:gd name="connsiteX41" fmla="*/ 370252 w 452407"/>
              <a:gd name="connsiteY41" fmla="*/ 15682 h 235421"/>
              <a:gd name="connsiteX42" fmla="*/ 370094 w 452407"/>
              <a:gd name="connsiteY42" fmla="*/ 14529 h 235421"/>
              <a:gd name="connsiteX43" fmla="*/ 369232 w 452407"/>
              <a:gd name="connsiteY43" fmla="*/ 14656 h 235421"/>
              <a:gd name="connsiteX44" fmla="*/ 369386 w 452407"/>
              <a:gd name="connsiteY44" fmla="*/ 19044 h 235421"/>
              <a:gd name="connsiteX45" fmla="*/ 368619 w 452407"/>
              <a:gd name="connsiteY45" fmla="*/ 20156 h 235421"/>
              <a:gd name="connsiteX46" fmla="*/ 367363 w 452407"/>
              <a:gd name="connsiteY46" fmla="*/ 19974 h 235421"/>
              <a:gd name="connsiteX47" fmla="*/ 361910 w 452407"/>
              <a:gd name="connsiteY47" fmla="*/ 15287 h 235421"/>
              <a:gd name="connsiteX48" fmla="*/ 356526 w 452407"/>
              <a:gd name="connsiteY48" fmla="*/ 7799 h 235421"/>
              <a:gd name="connsiteX49" fmla="*/ 354108 w 452407"/>
              <a:gd name="connsiteY49" fmla="*/ 6983 h 235421"/>
              <a:gd name="connsiteX50" fmla="*/ 346709 w 452407"/>
              <a:gd name="connsiteY50" fmla="*/ 6738 h 235421"/>
              <a:gd name="connsiteX51" fmla="*/ 341243 w 452407"/>
              <a:gd name="connsiteY51" fmla="*/ 9533 h 235421"/>
              <a:gd name="connsiteX52" fmla="*/ 333482 w 452407"/>
              <a:gd name="connsiteY52" fmla="*/ 5989 h 235421"/>
              <a:gd name="connsiteX53" fmla="*/ 329830 w 452407"/>
              <a:gd name="connsiteY53" fmla="*/ 7736 h 235421"/>
              <a:gd name="connsiteX54" fmla="*/ 328932 w 452407"/>
              <a:gd name="connsiteY54" fmla="*/ 7536 h 235421"/>
              <a:gd name="connsiteX55" fmla="*/ 329227 w 452407"/>
              <a:gd name="connsiteY55" fmla="*/ 6656 h 235421"/>
              <a:gd name="connsiteX56" fmla="*/ 328560 w 452407"/>
              <a:gd name="connsiteY56" fmla="*/ 5939 h 235421"/>
              <a:gd name="connsiteX57" fmla="*/ 328242 w 452407"/>
              <a:gd name="connsiteY57" fmla="*/ 5748 h 235421"/>
              <a:gd name="connsiteX58" fmla="*/ 325380 w 452407"/>
              <a:gd name="connsiteY58" fmla="*/ 5980 h 235421"/>
              <a:gd name="connsiteX59" fmla="*/ 323443 w 452407"/>
              <a:gd name="connsiteY59" fmla="*/ 3393 h 235421"/>
              <a:gd name="connsiteX60" fmla="*/ 325044 w 452407"/>
              <a:gd name="connsiteY60" fmla="*/ 2082 h 235421"/>
              <a:gd name="connsiteX61" fmla="*/ 324241 w 452407"/>
              <a:gd name="connsiteY61" fmla="*/ 680 h 235421"/>
              <a:gd name="connsiteX62" fmla="*/ 320377 w 452407"/>
              <a:gd name="connsiteY62" fmla="*/ 2853 h 235421"/>
              <a:gd name="connsiteX63" fmla="*/ 314030 w 452407"/>
              <a:gd name="connsiteY63" fmla="*/ 162 h 235421"/>
              <a:gd name="connsiteX64" fmla="*/ 308460 w 452407"/>
              <a:gd name="connsiteY64" fmla="*/ 2095 h 235421"/>
              <a:gd name="connsiteX65" fmla="*/ 303856 w 452407"/>
              <a:gd name="connsiteY65" fmla="*/ 18695 h 235421"/>
              <a:gd name="connsiteX66" fmla="*/ 303606 w 452407"/>
              <a:gd name="connsiteY66" fmla="*/ 19611 h 235421"/>
              <a:gd name="connsiteX67" fmla="*/ 298689 w 452407"/>
              <a:gd name="connsiteY67" fmla="*/ 22565 h 235421"/>
              <a:gd name="connsiteX68" fmla="*/ 284073 w 452407"/>
              <a:gd name="connsiteY68" fmla="*/ 30203 h 235421"/>
              <a:gd name="connsiteX69" fmla="*/ 278947 w 452407"/>
              <a:gd name="connsiteY69" fmla="*/ 29209 h 235421"/>
              <a:gd name="connsiteX70" fmla="*/ 274887 w 452407"/>
              <a:gd name="connsiteY70" fmla="*/ 33964 h 235421"/>
              <a:gd name="connsiteX71" fmla="*/ 267607 w 452407"/>
              <a:gd name="connsiteY71" fmla="*/ 37554 h 235421"/>
              <a:gd name="connsiteX72" fmla="*/ 264331 w 452407"/>
              <a:gd name="connsiteY72" fmla="*/ 31646 h 235421"/>
              <a:gd name="connsiteX73" fmla="*/ 261737 w 452407"/>
              <a:gd name="connsiteY73" fmla="*/ 36369 h 235421"/>
              <a:gd name="connsiteX74" fmla="*/ 256525 w 452407"/>
              <a:gd name="connsiteY74" fmla="*/ 45867 h 235421"/>
              <a:gd name="connsiteX75" fmla="*/ 257817 w 452407"/>
              <a:gd name="connsiteY75" fmla="*/ 56749 h 235421"/>
              <a:gd name="connsiteX76" fmla="*/ 267588 w 452407"/>
              <a:gd name="connsiteY76" fmla="*/ 73584 h 235421"/>
              <a:gd name="connsiteX77" fmla="*/ 252138 w 452407"/>
              <a:gd name="connsiteY77" fmla="*/ 82129 h 235421"/>
              <a:gd name="connsiteX78" fmla="*/ 243220 w 452407"/>
              <a:gd name="connsiteY78" fmla="*/ 90792 h 235421"/>
              <a:gd name="connsiteX79" fmla="*/ 205197 w 452407"/>
              <a:gd name="connsiteY79" fmla="*/ 90851 h 235421"/>
              <a:gd name="connsiteX80" fmla="*/ 197603 w 452407"/>
              <a:gd name="connsiteY80" fmla="*/ 90910 h 235421"/>
              <a:gd name="connsiteX81" fmla="*/ 182167 w 452407"/>
              <a:gd name="connsiteY81" fmla="*/ 96977 h 235421"/>
              <a:gd name="connsiteX82" fmla="*/ 156886 w 452407"/>
              <a:gd name="connsiteY82" fmla="*/ 97367 h 235421"/>
              <a:gd name="connsiteX83" fmla="*/ 154976 w 452407"/>
              <a:gd name="connsiteY83" fmla="*/ 98583 h 235421"/>
              <a:gd name="connsiteX84" fmla="*/ 121372 w 452407"/>
              <a:gd name="connsiteY84" fmla="*/ 109342 h 235421"/>
              <a:gd name="connsiteX85" fmla="*/ 121181 w 452407"/>
              <a:gd name="connsiteY85" fmla="*/ 109365 h 235421"/>
              <a:gd name="connsiteX86" fmla="*/ 96777 w 452407"/>
              <a:gd name="connsiteY86" fmla="*/ 117610 h 235421"/>
              <a:gd name="connsiteX87" fmla="*/ 84166 w 452407"/>
              <a:gd name="connsiteY87" fmla="*/ 121817 h 235421"/>
              <a:gd name="connsiteX88" fmla="*/ 72222 w 452407"/>
              <a:gd name="connsiteY88" fmla="*/ 125851 h 235421"/>
              <a:gd name="connsiteX89" fmla="*/ 69564 w 452407"/>
              <a:gd name="connsiteY89" fmla="*/ 126708 h 235421"/>
              <a:gd name="connsiteX90" fmla="*/ 56894 w 452407"/>
              <a:gd name="connsiteY90" fmla="*/ 130997 h 235421"/>
              <a:gd name="connsiteX91" fmla="*/ 350 w 452407"/>
              <a:gd name="connsiteY91" fmla="*/ 149928 h 235421"/>
              <a:gd name="connsiteX92" fmla="*/ 2346 w 452407"/>
              <a:gd name="connsiteY92" fmla="*/ 152256 h 235421"/>
              <a:gd name="connsiteX93" fmla="*/ 60110 w 452407"/>
              <a:gd name="connsiteY93" fmla="*/ 171370 h 235421"/>
              <a:gd name="connsiteX94" fmla="*/ 61367 w 452407"/>
              <a:gd name="connsiteY94" fmla="*/ 171256 h 235421"/>
              <a:gd name="connsiteX95" fmla="*/ 76050 w 452407"/>
              <a:gd name="connsiteY95" fmla="*/ 169863 h 235421"/>
              <a:gd name="connsiteX96" fmla="*/ 102030 w 452407"/>
              <a:gd name="connsiteY96" fmla="*/ 167417 h 235421"/>
              <a:gd name="connsiteX97" fmla="*/ 107301 w 452407"/>
              <a:gd name="connsiteY97" fmla="*/ 166936 h 235421"/>
              <a:gd name="connsiteX98" fmla="*/ 109433 w 452407"/>
              <a:gd name="connsiteY98" fmla="*/ 166714 h 235421"/>
              <a:gd name="connsiteX99" fmla="*/ 123196 w 452407"/>
              <a:gd name="connsiteY99" fmla="*/ 165425 h 235421"/>
              <a:gd name="connsiteX100" fmla="*/ 131973 w 452407"/>
              <a:gd name="connsiteY100" fmla="*/ 164590 h 235421"/>
              <a:gd name="connsiteX101" fmla="*/ 135974 w 452407"/>
              <a:gd name="connsiteY101" fmla="*/ 165244 h 235421"/>
              <a:gd name="connsiteX102" fmla="*/ 147433 w 452407"/>
              <a:gd name="connsiteY102" fmla="*/ 167118 h 235421"/>
              <a:gd name="connsiteX103" fmla="*/ 151597 w 452407"/>
              <a:gd name="connsiteY103" fmla="*/ 167816 h 235421"/>
              <a:gd name="connsiteX104" fmla="*/ 152971 w 452407"/>
              <a:gd name="connsiteY104" fmla="*/ 168456 h 235421"/>
              <a:gd name="connsiteX105" fmla="*/ 158442 w 452407"/>
              <a:gd name="connsiteY105" fmla="*/ 170022 h 235421"/>
              <a:gd name="connsiteX106" fmla="*/ 158447 w 452407"/>
              <a:gd name="connsiteY106" fmla="*/ 176602 h 235421"/>
              <a:gd name="connsiteX107" fmla="*/ 160610 w 452407"/>
              <a:gd name="connsiteY107" fmla="*/ 179261 h 235421"/>
              <a:gd name="connsiteX108" fmla="*/ 161858 w 452407"/>
              <a:gd name="connsiteY108" fmla="*/ 181856 h 235421"/>
              <a:gd name="connsiteX109" fmla="*/ 167360 w 452407"/>
              <a:gd name="connsiteY109" fmla="*/ 185963 h 235421"/>
              <a:gd name="connsiteX110" fmla="*/ 172450 w 452407"/>
              <a:gd name="connsiteY110" fmla="*/ 192743 h 235421"/>
              <a:gd name="connsiteX111" fmla="*/ 174636 w 452407"/>
              <a:gd name="connsiteY111" fmla="*/ 194712 h 235421"/>
              <a:gd name="connsiteX112" fmla="*/ 185759 w 452407"/>
              <a:gd name="connsiteY112" fmla="*/ 200616 h 235421"/>
              <a:gd name="connsiteX113" fmla="*/ 190341 w 452407"/>
              <a:gd name="connsiteY113" fmla="*/ 201841 h 235421"/>
              <a:gd name="connsiteX114" fmla="*/ 192459 w 452407"/>
              <a:gd name="connsiteY114" fmla="*/ 205834 h 235421"/>
              <a:gd name="connsiteX115" fmla="*/ 192496 w 452407"/>
              <a:gd name="connsiteY115" fmla="*/ 205866 h 235421"/>
              <a:gd name="connsiteX116" fmla="*/ 200243 w 452407"/>
              <a:gd name="connsiteY116" fmla="*/ 207867 h 235421"/>
              <a:gd name="connsiteX117" fmla="*/ 210155 w 452407"/>
              <a:gd name="connsiteY117" fmla="*/ 207055 h 235421"/>
              <a:gd name="connsiteX118" fmla="*/ 222875 w 452407"/>
              <a:gd name="connsiteY118" fmla="*/ 208212 h 235421"/>
              <a:gd name="connsiteX119" fmla="*/ 231716 w 452407"/>
              <a:gd name="connsiteY119" fmla="*/ 208457 h 235421"/>
              <a:gd name="connsiteX120" fmla="*/ 238729 w 452407"/>
              <a:gd name="connsiteY120" fmla="*/ 207300 h 235421"/>
              <a:gd name="connsiteX121" fmla="*/ 248006 w 452407"/>
              <a:gd name="connsiteY121" fmla="*/ 205793 h 235421"/>
              <a:gd name="connsiteX122" fmla="*/ 254615 w 452407"/>
              <a:gd name="connsiteY122" fmla="*/ 213054 h 235421"/>
              <a:gd name="connsiteX123" fmla="*/ 261469 w 452407"/>
              <a:gd name="connsiteY123" fmla="*/ 214524 h 235421"/>
              <a:gd name="connsiteX124" fmla="*/ 262862 w 452407"/>
              <a:gd name="connsiteY124" fmla="*/ 213775 h 235421"/>
              <a:gd name="connsiteX125" fmla="*/ 278738 w 452407"/>
              <a:gd name="connsiteY125" fmla="*/ 217592 h 235421"/>
              <a:gd name="connsiteX126" fmla="*/ 283515 w 452407"/>
              <a:gd name="connsiteY126" fmla="*/ 215609 h 235421"/>
              <a:gd name="connsiteX127" fmla="*/ 293459 w 452407"/>
              <a:gd name="connsiteY127" fmla="*/ 213862 h 235421"/>
              <a:gd name="connsiteX128" fmla="*/ 295459 w 452407"/>
              <a:gd name="connsiteY128" fmla="*/ 212405 h 235421"/>
              <a:gd name="connsiteX129" fmla="*/ 306750 w 452407"/>
              <a:gd name="connsiteY129" fmla="*/ 217397 h 235421"/>
              <a:gd name="connsiteX130" fmla="*/ 316924 w 452407"/>
              <a:gd name="connsiteY130" fmla="*/ 216575 h 235421"/>
              <a:gd name="connsiteX131" fmla="*/ 317387 w 452407"/>
              <a:gd name="connsiteY131" fmla="*/ 217002 h 235421"/>
              <a:gd name="connsiteX132" fmla="*/ 321270 w 452407"/>
              <a:gd name="connsiteY132" fmla="*/ 225923 h 235421"/>
              <a:gd name="connsiteX133" fmla="*/ 332593 w 452407"/>
              <a:gd name="connsiteY133" fmla="*/ 235584 h 235421"/>
              <a:gd name="connsiteX134" fmla="*/ 337174 w 452407"/>
              <a:gd name="connsiteY134" fmla="*/ 229317 h 235421"/>
              <a:gd name="connsiteX135" fmla="*/ 344922 w 452407"/>
              <a:gd name="connsiteY135" fmla="*/ 219221 h 235421"/>
              <a:gd name="connsiteX136" fmla="*/ 350615 w 452407"/>
              <a:gd name="connsiteY136" fmla="*/ 214370 h 235421"/>
              <a:gd name="connsiteX137" fmla="*/ 361008 w 452407"/>
              <a:gd name="connsiteY137" fmla="*/ 214710 h 235421"/>
              <a:gd name="connsiteX138" fmla="*/ 371405 w 452407"/>
              <a:gd name="connsiteY138" fmla="*/ 215568 h 235421"/>
              <a:gd name="connsiteX139" fmla="*/ 388561 w 452407"/>
              <a:gd name="connsiteY139" fmla="*/ 206624 h 235421"/>
              <a:gd name="connsiteX140" fmla="*/ 392856 w 452407"/>
              <a:gd name="connsiteY140" fmla="*/ 206166 h 235421"/>
              <a:gd name="connsiteX141" fmla="*/ 397515 w 452407"/>
              <a:gd name="connsiteY141" fmla="*/ 204845 h 235421"/>
              <a:gd name="connsiteX142" fmla="*/ 406002 w 452407"/>
              <a:gd name="connsiteY142" fmla="*/ 198424 h 235421"/>
              <a:gd name="connsiteX143" fmla="*/ 414322 w 452407"/>
              <a:gd name="connsiteY143" fmla="*/ 194122 h 235421"/>
              <a:gd name="connsiteX144" fmla="*/ 432490 w 452407"/>
              <a:gd name="connsiteY144" fmla="*/ 187338 h 235421"/>
              <a:gd name="connsiteX145" fmla="*/ 432090 w 452407"/>
              <a:gd name="connsiteY145" fmla="*/ 186680 h 235421"/>
              <a:gd name="connsiteX146" fmla="*/ 433025 w 452407"/>
              <a:gd name="connsiteY146" fmla="*/ 185364 h 235421"/>
              <a:gd name="connsiteX147" fmla="*/ 434481 w 452407"/>
              <a:gd name="connsiteY147" fmla="*/ 178603 h 235421"/>
              <a:gd name="connsiteX148" fmla="*/ 432780 w 452407"/>
              <a:gd name="connsiteY148" fmla="*/ 173920 h 235421"/>
              <a:gd name="connsiteX149" fmla="*/ 430176 w 452407"/>
              <a:gd name="connsiteY149" fmla="*/ 172304 h 235421"/>
              <a:gd name="connsiteX150" fmla="*/ 432535 w 452407"/>
              <a:gd name="connsiteY150" fmla="*/ 169759 h 235421"/>
              <a:gd name="connsiteX151" fmla="*/ 433233 w 452407"/>
              <a:gd name="connsiteY151" fmla="*/ 167077 h 235421"/>
              <a:gd name="connsiteX152" fmla="*/ 435057 w 452407"/>
              <a:gd name="connsiteY152" fmla="*/ 161150 h 235421"/>
              <a:gd name="connsiteX153" fmla="*/ 432172 w 452407"/>
              <a:gd name="connsiteY153" fmla="*/ 156422 h 235421"/>
              <a:gd name="connsiteX154" fmla="*/ 438164 w 452407"/>
              <a:gd name="connsiteY154" fmla="*/ 155705 h 235421"/>
              <a:gd name="connsiteX155" fmla="*/ 441258 w 452407"/>
              <a:gd name="connsiteY155" fmla="*/ 158464 h 235421"/>
              <a:gd name="connsiteX156" fmla="*/ 444819 w 452407"/>
              <a:gd name="connsiteY156" fmla="*/ 157488 h 235421"/>
              <a:gd name="connsiteX157" fmla="*/ 447695 w 452407"/>
              <a:gd name="connsiteY157" fmla="*/ 158328 h 235421"/>
              <a:gd name="connsiteX158" fmla="*/ 450943 w 452407"/>
              <a:gd name="connsiteY158" fmla="*/ 157461 h 235421"/>
              <a:gd name="connsiteX159" fmla="*/ 452757 w 452407"/>
              <a:gd name="connsiteY159" fmla="*/ 155614 h 235421"/>
              <a:gd name="connsiteX160" fmla="*/ 446996 w 452407"/>
              <a:gd name="connsiteY160" fmla="*/ 151616 h 235421"/>
              <a:gd name="connsiteX161" fmla="*/ 447074 w 452407"/>
              <a:gd name="connsiteY161" fmla="*/ 147610 h 235421"/>
              <a:gd name="connsiteX162" fmla="*/ 444828 w 452407"/>
              <a:gd name="connsiteY162" fmla="*/ 145690 h 235421"/>
              <a:gd name="connsiteX163" fmla="*/ 438183 w 452407"/>
              <a:gd name="connsiteY163" fmla="*/ 140658 h 235421"/>
              <a:gd name="connsiteX164" fmla="*/ 436985 w 452407"/>
              <a:gd name="connsiteY164" fmla="*/ 139814 h 235421"/>
              <a:gd name="connsiteX165" fmla="*/ 436146 w 452407"/>
              <a:gd name="connsiteY165" fmla="*/ 138003 h 235421"/>
              <a:gd name="connsiteX166" fmla="*/ 430757 w 452407"/>
              <a:gd name="connsiteY166" fmla="*/ 138230 h 235421"/>
              <a:gd name="connsiteX167" fmla="*/ 428679 w 452407"/>
              <a:gd name="connsiteY167" fmla="*/ 136723 h 235421"/>
              <a:gd name="connsiteX168" fmla="*/ 426161 w 452407"/>
              <a:gd name="connsiteY168" fmla="*/ 133170 h 235421"/>
              <a:gd name="connsiteX169" fmla="*/ 427300 w 452407"/>
              <a:gd name="connsiteY169" fmla="*/ 130615 h 235421"/>
              <a:gd name="connsiteX170" fmla="*/ 426338 w 452407"/>
              <a:gd name="connsiteY170" fmla="*/ 123355 h 235421"/>
              <a:gd name="connsiteX171" fmla="*/ 421090 w 452407"/>
              <a:gd name="connsiteY171" fmla="*/ 118772 h 235421"/>
              <a:gd name="connsiteX172" fmla="*/ 419979 w 452407"/>
              <a:gd name="connsiteY172" fmla="*/ 115931 h 235421"/>
              <a:gd name="connsiteX173" fmla="*/ 418337 w 452407"/>
              <a:gd name="connsiteY173" fmla="*/ 115559 h 235421"/>
              <a:gd name="connsiteX174" fmla="*/ 415338 w 452407"/>
              <a:gd name="connsiteY174" fmla="*/ 116825 h 235421"/>
              <a:gd name="connsiteX175" fmla="*/ 410235 w 452407"/>
              <a:gd name="connsiteY175" fmla="*/ 112346 h 235421"/>
              <a:gd name="connsiteX176" fmla="*/ 410162 w 452407"/>
              <a:gd name="connsiteY176" fmla="*/ 109465 h 235421"/>
              <a:gd name="connsiteX177" fmla="*/ 407336 w 452407"/>
              <a:gd name="connsiteY177" fmla="*/ 105839 h 235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452407" h="235421">
                <a:moveTo>
                  <a:pt x="407336" y="105839"/>
                </a:moveTo>
                <a:lnTo>
                  <a:pt x="407586" y="103316"/>
                </a:lnTo>
                <a:lnTo>
                  <a:pt x="406579" y="100253"/>
                </a:lnTo>
                <a:lnTo>
                  <a:pt x="408874" y="93405"/>
                </a:lnTo>
                <a:lnTo>
                  <a:pt x="408534" y="88985"/>
                </a:lnTo>
                <a:lnTo>
                  <a:pt x="411641" y="82342"/>
                </a:lnTo>
                <a:lnTo>
                  <a:pt x="409527" y="79288"/>
                </a:lnTo>
                <a:lnTo>
                  <a:pt x="406433" y="69967"/>
                </a:lnTo>
                <a:lnTo>
                  <a:pt x="408547" y="65865"/>
                </a:lnTo>
                <a:lnTo>
                  <a:pt x="407354" y="64704"/>
                </a:lnTo>
                <a:lnTo>
                  <a:pt x="406687" y="62389"/>
                </a:lnTo>
                <a:lnTo>
                  <a:pt x="406288" y="59721"/>
                </a:lnTo>
                <a:lnTo>
                  <a:pt x="406302" y="57194"/>
                </a:lnTo>
                <a:lnTo>
                  <a:pt x="408479" y="56141"/>
                </a:lnTo>
                <a:lnTo>
                  <a:pt x="413338" y="57625"/>
                </a:lnTo>
                <a:lnTo>
                  <a:pt x="416005" y="54412"/>
                </a:lnTo>
                <a:lnTo>
                  <a:pt x="420650" y="52506"/>
                </a:lnTo>
                <a:lnTo>
                  <a:pt x="419493" y="50509"/>
                </a:lnTo>
                <a:lnTo>
                  <a:pt x="420918" y="48631"/>
                </a:lnTo>
                <a:lnTo>
                  <a:pt x="421467" y="45459"/>
                </a:lnTo>
                <a:lnTo>
                  <a:pt x="418854" y="45028"/>
                </a:lnTo>
                <a:lnTo>
                  <a:pt x="414948" y="41375"/>
                </a:lnTo>
                <a:lnTo>
                  <a:pt x="408838" y="41742"/>
                </a:lnTo>
                <a:lnTo>
                  <a:pt x="407418" y="43648"/>
                </a:lnTo>
                <a:lnTo>
                  <a:pt x="409690" y="46217"/>
                </a:lnTo>
                <a:lnTo>
                  <a:pt x="409305" y="50219"/>
                </a:lnTo>
                <a:lnTo>
                  <a:pt x="404333" y="55433"/>
                </a:lnTo>
                <a:lnTo>
                  <a:pt x="403530" y="53699"/>
                </a:lnTo>
                <a:lnTo>
                  <a:pt x="401353" y="53150"/>
                </a:lnTo>
                <a:lnTo>
                  <a:pt x="397978" y="50142"/>
                </a:lnTo>
                <a:lnTo>
                  <a:pt x="391450" y="47687"/>
                </a:lnTo>
                <a:lnTo>
                  <a:pt x="390062" y="42668"/>
                </a:lnTo>
                <a:lnTo>
                  <a:pt x="388706" y="40131"/>
                </a:lnTo>
                <a:lnTo>
                  <a:pt x="384347" y="34282"/>
                </a:lnTo>
                <a:lnTo>
                  <a:pt x="378649" y="35625"/>
                </a:lnTo>
                <a:lnTo>
                  <a:pt x="372997" y="31355"/>
                </a:lnTo>
                <a:lnTo>
                  <a:pt x="372589" y="26586"/>
                </a:lnTo>
                <a:lnTo>
                  <a:pt x="374861" y="23927"/>
                </a:lnTo>
                <a:lnTo>
                  <a:pt x="375551" y="21853"/>
                </a:lnTo>
                <a:lnTo>
                  <a:pt x="374757" y="18046"/>
                </a:lnTo>
                <a:lnTo>
                  <a:pt x="372484" y="15228"/>
                </a:lnTo>
                <a:lnTo>
                  <a:pt x="370252" y="15682"/>
                </a:lnTo>
                <a:lnTo>
                  <a:pt x="370094" y="14529"/>
                </a:lnTo>
                <a:lnTo>
                  <a:pt x="369232" y="14656"/>
                </a:lnTo>
                <a:lnTo>
                  <a:pt x="369386" y="19044"/>
                </a:lnTo>
                <a:lnTo>
                  <a:pt x="368619" y="20156"/>
                </a:lnTo>
                <a:lnTo>
                  <a:pt x="367363" y="19974"/>
                </a:lnTo>
                <a:lnTo>
                  <a:pt x="361910" y="15287"/>
                </a:lnTo>
                <a:lnTo>
                  <a:pt x="356526" y="7799"/>
                </a:lnTo>
                <a:lnTo>
                  <a:pt x="354108" y="6983"/>
                </a:lnTo>
                <a:lnTo>
                  <a:pt x="346709" y="6738"/>
                </a:lnTo>
                <a:lnTo>
                  <a:pt x="341243" y="9533"/>
                </a:lnTo>
                <a:lnTo>
                  <a:pt x="333482" y="5989"/>
                </a:lnTo>
                <a:lnTo>
                  <a:pt x="329830" y="7736"/>
                </a:lnTo>
                <a:lnTo>
                  <a:pt x="328932" y="7536"/>
                </a:lnTo>
                <a:lnTo>
                  <a:pt x="329227" y="6656"/>
                </a:lnTo>
                <a:lnTo>
                  <a:pt x="328560" y="5939"/>
                </a:lnTo>
                <a:lnTo>
                  <a:pt x="328242" y="5748"/>
                </a:lnTo>
                <a:lnTo>
                  <a:pt x="325380" y="5980"/>
                </a:lnTo>
                <a:lnTo>
                  <a:pt x="323443" y="3393"/>
                </a:lnTo>
                <a:lnTo>
                  <a:pt x="325044" y="2082"/>
                </a:lnTo>
                <a:lnTo>
                  <a:pt x="324241" y="680"/>
                </a:lnTo>
                <a:lnTo>
                  <a:pt x="320377" y="2853"/>
                </a:lnTo>
                <a:lnTo>
                  <a:pt x="314030" y="162"/>
                </a:lnTo>
                <a:lnTo>
                  <a:pt x="308460" y="2095"/>
                </a:lnTo>
                <a:lnTo>
                  <a:pt x="303856" y="18695"/>
                </a:lnTo>
                <a:lnTo>
                  <a:pt x="303606" y="19611"/>
                </a:lnTo>
                <a:lnTo>
                  <a:pt x="298689" y="22565"/>
                </a:lnTo>
                <a:lnTo>
                  <a:pt x="284073" y="30203"/>
                </a:lnTo>
                <a:lnTo>
                  <a:pt x="278947" y="29209"/>
                </a:lnTo>
                <a:lnTo>
                  <a:pt x="274887" y="33964"/>
                </a:lnTo>
                <a:lnTo>
                  <a:pt x="267607" y="37554"/>
                </a:lnTo>
                <a:lnTo>
                  <a:pt x="264331" y="31646"/>
                </a:lnTo>
                <a:lnTo>
                  <a:pt x="261737" y="36369"/>
                </a:lnTo>
                <a:lnTo>
                  <a:pt x="256525" y="45867"/>
                </a:lnTo>
                <a:lnTo>
                  <a:pt x="257817" y="56749"/>
                </a:lnTo>
                <a:lnTo>
                  <a:pt x="267588" y="73584"/>
                </a:lnTo>
                <a:lnTo>
                  <a:pt x="252138" y="82129"/>
                </a:lnTo>
                <a:lnTo>
                  <a:pt x="243220" y="90792"/>
                </a:lnTo>
                <a:lnTo>
                  <a:pt x="205197" y="90851"/>
                </a:lnTo>
                <a:lnTo>
                  <a:pt x="197603" y="90910"/>
                </a:lnTo>
                <a:lnTo>
                  <a:pt x="182167" y="96977"/>
                </a:lnTo>
                <a:lnTo>
                  <a:pt x="156886" y="97367"/>
                </a:lnTo>
                <a:lnTo>
                  <a:pt x="154976" y="98583"/>
                </a:lnTo>
                <a:lnTo>
                  <a:pt x="121372" y="109342"/>
                </a:lnTo>
                <a:lnTo>
                  <a:pt x="121181" y="109365"/>
                </a:lnTo>
                <a:lnTo>
                  <a:pt x="96777" y="117610"/>
                </a:lnTo>
                <a:lnTo>
                  <a:pt x="84166" y="121817"/>
                </a:lnTo>
                <a:lnTo>
                  <a:pt x="72222" y="125851"/>
                </a:lnTo>
                <a:lnTo>
                  <a:pt x="69564" y="126708"/>
                </a:lnTo>
                <a:lnTo>
                  <a:pt x="56894" y="130997"/>
                </a:lnTo>
                <a:lnTo>
                  <a:pt x="350" y="149928"/>
                </a:lnTo>
                <a:lnTo>
                  <a:pt x="2346" y="152256"/>
                </a:lnTo>
                <a:lnTo>
                  <a:pt x="60110" y="171370"/>
                </a:lnTo>
                <a:lnTo>
                  <a:pt x="61367" y="171256"/>
                </a:lnTo>
                <a:lnTo>
                  <a:pt x="76050" y="169863"/>
                </a:lnTo>
                <a:lnTo>
                  <a:pt x="102030" y="167417"/>
                </a:lnTo>
                <a:lnTo>
                  <a:pt x="107301" y="166936"/>
                </a:lnTo>
                <a:lnTo>
                  <a:pt x="109433" y="166714"/>
                </a:lnTo>
                <a:lnTo>
                  <a:pt x="123196" y="165425"/>
                </a:lnTo>
                <a:lnTo>
                  <a:pt x="131973" y="164590"/>
                </a:lnTo>
                <a:lnTo>
                  <a:pt x="135974" y="165244"/>
                </a:lnTo>
                <a:lnTo>
                  <a:pt x="147433" y="167118"/>
                </a:lnTo>
                <a:lnTo>
                  <a:pt x="151597" y="167816"/>
                </a:lnTo>
                <a:lnTo>
                  <a:pt x="152971" y="168456"/>
                </a:lnTo>
                <a:lnTo>
                  <a:pt x="158442" y="170022"/>
                </a:lnTo>
                <a:lnTo>
                  <a:pt x="158447" y="176602"/>
                </a:lnTo>
                <a:lnTo>
                  <a:pt x="160610" y="179261"/>
                </a:lnTo>
                <a:lnTo>
                  <a:pt x="161858" y="181856"/>
                </a:lnTo>
                <a:lnTo>
                  <a:pt x="167360" y="185963"/>
                </a:lnTo>
                <a:lnTo>
                  <a:pt x="172450" y="192743"/>
                </a:lnTo>
                <a:lnTo>
                  <a:pt x="174636" y="194712"/>
                </a:lnTo>
                <a:lnTo>
                  <a:pt x="185759" y="200616"/>
                </a:lnTo>
                <a:lnTo>
                  <a:pt x="190341" y="201841"/>
                </a:lnTo>
                <a:lnTo>
                  <a:pt x="192459" y="205834"/>
                </a:lnTo>
                <a:lnTo>
                  <a:pt x="192496" y="205866"/>
                </a:lnTo>
                <a:lnTo>
                  <a:pt x="200243" y="207867"/>
                </a:lnTo>
                <a:lnTo>
                  <a:pt x="210155" y="207055"/>
                </a:lnTo>
                <a:lnTo>
                  <a:pt x="222875" y="208212"/>
                </a:lnTo>
                <a:lnTo>
                  <a:pt x="231716" y="208457"/>
                </a:lnTo>
                <a:lnTo>
                  <a:pt x="238729" y="207300"/>
                </a:lnTo>
                <a:lnTo>
                  <a:pt x="248006" y="205793"/>
                </a:lnTo>
                <a:lnTo>
                  <a:pt x="254615" y="213054"/>
                </a:lnTo>
                <a:lnTo>
                  <a:pt x="261469" y="214524"/>
                </a:lnTo>
                <a:lnTo>
                  <a:pt x="262862" y="213775"/>
                </a:lnTo>
                <a:lnTo>
                  <a:pt x="278738" y="217592"/>
                </a:lnTo>
                <a:lnTo>
                  <a:pt x="283515" y="215609"/>
                </a:lnTo>
                <a:lnTo>
                  <a:pt x="293459" y="213862"/>
                </a:lnTo>
                <a:lnTo>
                  <a:pt x="295459" y="212405"/>
                </a:lnTo>
                <a:lnTo>
                  <a:pt x="306750" y="217397"/>
                </a:lnTo>
                <a:lnTo>
                  <a:pt x="316924" y="216575"/>
                </a:lnTo>
                <a:lnTo>
                  <a:pt x="317387" y="217002"/>
                </a:lnTo>
                <a:lnTo>
                  <a:pt x="321270" y="225923"/>
                </a:lnTo>
                <a:lnTo>
                  <a:pt x="332593" y="235584"/>
                </a:lnTo>
                <a:lnTo>
                  <a:pt x="337174" y="229317"/>
                </a:lnTo>
                <a:lnTo>
                  <a:pt x="344922" y="219221"/>
                </a:lnTo>
                <a:lnTo>
                  <a:pt x="350615" y="214370"/>
                </a:lnTo>
                <a:lnTo>
                  <a:pt x="361008" y="214710"/>
                </a:lnTo>
                <a:lnTo>
                  <a:pt x="371405" y="215568"/>
                </a:lnTo>
                <a:lnTo>
                  <a:pt x="388561" y="206624"/>
                </a:lnTo>
                <a:lnTo>
                  <a:pt x="392856" y="206166"/>
                </a:lnTo>
                <a:lnTo>
                  <a:pt x="397515" y="204845"/>
                </a:lnTo>
                <a:lnTo>
                  <a:pt x="406002" y="198424"/>
                </a:lnTo>
                <a:lnTo>
                  <a:pt x="414322" y="194122"/>
                </a:lnTo>
                <a:lnTo>
                  <a:pt x="432490" y="187338"/>
                </a:lnTo>
                <a:lnTo>
                  <a:pt x="432090" y="186680"/>
                </a:lnTo>
                <a:lnTo>
                  <a:pt x="433025" y="185364"/>
                </a:lnTo>
                <a:lnTo>
                  <a:pt x="434481" y="178603"/>
                </a:lnTo>
                <a:lnTo>
                  <a:pt x="432780" y="173920"/>
                </a:lnTo>
                <a:lnTo>
                  <a:pt x="430176" y="172304"/>
                </a:lnTo>
                <a:lnTo>
                  <a:pt x="432535" y="169759"/>
                </a:lnTo>
                <a:lnTo>
                  <a:pt x="433233" y="167077"/>
                </a:lnTo>
                <a:lnTo>
                  <a:pt x="435057" y="161150"/>
                </a:lnTo>
                <a:lnTo>
                  <a:pt x="432172" y="156422"/>
                </a:lnTo>
                <a:lnTo>
                  <a:pt x="438164" y="155705"/>
                </a:lnTo>
                <a:lnTo>
                  <a:pt x="441258" y="158464"/>
                </a:lnTo>
                <a:lnTo>
                  <a:pt x="444819" y="157488"/>
                </a:lnTo>
                <a:lnTo>
                  <a:pt x="447695" y="158328"/>
                </a:lnTo>
                <a:lnTo>
                  <a:pt x="450943" y="157461"/>
                </a:lnTo>
                <a:lnTo>
                  <a:pt x="452757" y="155614"/>
                </a:lnTo>
                <a:lnTo>
                  <a:pt x="446996" y="151616"/>
                </a:lnTo>
                <a:lnTo>
                  <a:pt x="447074" y="147610"/>
                </a:lnTo>
                <a:lnTo>
                  <a:pt x="444828" y="145690"/>
                </a:lnTo>
                <a:lnTo>
                  <a:pt x="438183" y="140658"/>
                </a:lnTo>
                <a:lnTo>
                  <a:pt x="436985" y="139814"/>
                </a:lnTo>
                <a:lnTo>
                  <a:pt x="436146" y="138003"/>
                </a:lnTo>
                <a:lnTo>
                  <a:pt x="430757" y="138230"/>
                </a:lnTo>
                <a:lnTo>
                  <a:pt x="428679" y="136723"/>
                </a:lnTo>
                <a:lnTo>
                  <a:pt x="426161" y="133170"/>
                </a:lnTo>
                <a:lnTo>
                  <a:pt x="427300" y="130615"/>
                </a:lnTo>
                <a:lnTo>
                  <a:pt x="426338" y="123355"/>
                </a:lnTo>
                <a:lnTo>
                  <a:pt x="421090" y="118772"/>
                </a:lnTo>
                <a:lnTo>
                  <a:pt x="419979" y="115931"/>
                </a:lnTo>
                <a:lnTo>
                  <a:pt x="418337" y="115559"/>
                </a:lnTo>
                <a:lnTo>
                  <a:pt x="415338" y="116825"/>
                </a:lnTo>
                <a:lnTo>
                  <a:pt x="410235" y="112346"/>
                </a:lnTo>
                <a:lnTo>
                  <a:pt x="410162" y="109465"/>
                </a:lnTo>
                <a:lnTo>
                  <a:pt x="407336" y="10583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B7183581-87AF-B95F-2B71-AEB1AB061F33}"/>
              </a:ext>
            </a:extLst>
          </p:cNvPr>
          <p:cNvSpPr>
            <a:spLocks/>
          </p:cNvSpPr>
          <p:nvPr/>
        </p:nvSpPr>
        <p:spPr>
          <a:xfrm flipV="1">
            <a:off x="5444464" y="3531883"/>
            <a:ext cx="316194" cy="252900"/>
          </a:xfrm>
          <a:custGeom>
            <a:avLst/>
            <a:gdLst>
              <a:gd name="connsiteX0" fmla="*/ 119028 w 215327"/>
              <a:gd name="connsiteY0" fmla="*/ 3530 h 172224"/>
              <a:gd name="connsiteX1" fmla="*/ 103727 w 215327"/>
              <a:gd name="connsiteY1" fmla="*/ 603 h 172224"/>
              <a:gd name="connsiteX2" fmla="*/ 102774 w 215327"/>
              <a:gd name="connsiteY2" fmla="*/ 421 h 172224"/>
              <a:gd name="connsiteX3" fmla="*/ 96954 w 215327"/>
              <a:gd name="connsiteY3" fmla="*/ 6258 h 172224"/>
              <a:gd name="connsiteX4" fmla="*/ 92927 w 215327"/>
              <a:gd name="connsiteY4" fmla="*/ 11396 h 172224"/>
              <a:gd name="connsiteX5" fmla="*/ 91290 w 215327"/>
              <a:gd name="connsiteY5" fmla="*/ 13215 h 172224"/>
              <a:gd name="connsiteX6" fmla="*/ 90236 w 215327"/>
              <a:gd name="connsiteY6" fmla="*/ 13980 h 172224"/>
              <a:gd name="connsiteX7" fmla="*/ 89482 w 215327"/>
              <a:gd name="connsiteY7" fmla="*/ 15931 h 172224"/>
              <a:gd name="connsiteX8" fmla="*/ 89319 w 215327"/>
              <a:gd name="connsiteY8" fmla="*/ 16356 h 172224"/>
              <a:gd name="connsiteX9" fmla="*/ 89070 w 215327"/>
              <a:gd name="connsiteY9" fmla="*/ 32979 h 172224"/>
              <a:gd name="connsiteX10" fmla="*/ 80096 w 215327"/>
              <a:gd name="connsiteY10" fmla="*/ 28538 h 172224"/>
              <a:gd name="connsiteX11" fmla="*/ 81830 w 215327"/>
              <a:gd name="connsiteY11" fmla="*/ 26118 h 172224"/>
              <a:gd name="connsiteX12" fmla="*/ 75910 w 215327"/>
              <a:gd name="connsiteY12" fmla="*/ 21418 h 172224"/>
              <a:gd name="connsiteX13" fmla="*/ 61829 w 215327"/>
              <a:gd name="connsiteY13" fmla="*/ 37926 h 172224"/>
              <a:gd name="connsiteX14" fmla="*/ 50161 w 215327"/>
              <a:gd name="connsiteY14" fmla="*/ 37859 h 172224"/>
              <a:gd name="connsiteX15" fmla="*/ 27220 w 215327"/>
              <a:gd name="connsiteY15" fmla="*/ 69048 h 172224"/>
              <a:gd name="connsiteX16" fmla="*/ 20542 w 215327"/>
              <a:gd name="connsiteY16" fmla="*/ 78420 h 172224"/>
              <a:gd name="connsiteX17" fmla="*/ 20107 w 215327"/>
              <a:gd name="connsiteY17" fmla="*/ 78635 h 172224"/>
              <a:gd name="connsiteX18" fmla="*/ 432 w 215327"/>
              <a:gd name="connsiteY18" fmla="*/ 105170 h 172224"/>
              <a:gd name="connsiteX19" fmla="*/ 3838 w 215327"/>
              <a:gd name="connsiteY19" fmla="*/ 112207 h 172224"/>
              <a:gd name="connsiteX20" fmla="*/ 7351 w 215327"/>
              <a:gd name="connsiteY20" fmla="*/ 113904 h 172224"/>
              <a:gd name="connsiteX21" fmla="*/ 16118 w 215327"/>
              <a:gd name="connsiteY21" fmla="*/ 120840 h 172224"/>
              <a:gd name="connsiteX22" fmla="*/ 26912 w 215327"/>
              <a:gd name="connsiteY22" fmla="*/ 119402 h 172224"/>
              <a:gd name="connsiteX23" fmla="*/ 34764 w 215327"/>
              <a:gd name="connsiteY23" fmla="*/ 138696 h 172224"/>
              <a:gd name="connsiteX24" fmla="*/ 36972 w 215327"/>
              <a:gd name="connsiteY24" fmla="*/ 143612 h 172224"/>
              <a:gd name="connsiteX25" fmla="*/ 37129 w 215327"/>
              <a:gd name="connsiteY25" fmla="*/ 152074 h 172224"/>
              <a:gd name="connsiteX26" fmla="*/ 39020 w 215327"/>
              <a:gd name="connsiteY26" fmla="*/ 156754 h 172224"/>
              <a:gd name="connsiteX27" fmla="*/ 40578 w 215327"/>
              <a:gd name="connsiteY27" fmla="*/ 163134 h 172224"/>
              <a:gd name="connsiteX28" fmla="*/ 41314 w 215327"/>
              <a:gd name="connsiteY28" fmla="*/ 172646 h 172224"/>
              <a:gd name="connsiteX29" fmla="*/ 42838 w 215327"/>
              <a:gd name="connsiteY29" fmla="*/ 171255 h 172224"/>
              <a:gd name="connsiteX30" fmla="*/ 57888 w 215327"/>
              <a:gd name="connsiteY30" fmla="*/ 163893 h 172224"/>
              <a:gd name="connsiteX31" fmla="*/ 58514 w 215327"/>
              <a:gd name="connsiteY31" fmla="*/ 163577 h 172224"/>
              <a:gd name="connsiteX32" fmla="*/ 83240 w 215327"/>
              <a:gd name="connsiteY32" fmla="*/ 155241 h 172224"/>
              <a:gd name="connsiteX33" fmla="*/ 102549 w 215327"/>
              <a:gd name="connsiteY33" fmla="*/ 154838 h 172224"/>
              <a:gd name="connsiteX34" fmla="*/ 117096 w 215327"/>
              <a:gd name="connsiteY34" fmla="*/ 154589 h 172224"/>
              <a:gd name="connsiteX35" fmla="*/ 133924 w 215327"/>
              <a:gd name="connsiteY35" fmla="*/ 159449 h 172224"/>
              <a:gd name="connsiteX36" fmla="*/ 158762 w 215327"/>
              <a:gd name="connsiteY36" fmla="*/ 159203 h 172224"/>
              <a:gd name="connsiteX37" fmla="*/ 158758 w 215327"/>
              <a:gd name="connsiteY37" fmla="*/ 158608 h 172224"/>
              <a:gd name="connsiteX38" fmla="*/ 158732 w 215327"/>
              <a:gd name="connsiteY38" fmla="*/ 154141 h 172224"/>
              <a:gd name="connsiteX39" fmla="*/ 158714 w 215327"/>
              <a:gd name="connsiteY39" fmla="*/ 151163 h 172224"/>
              <a:gd name="connsiteX40" fmla="*/ 169658 w 215327"/>
              <a:gd name="connsiteY40" fmla="*/ 127314 h 172224"/>
              <a:gd name="connsiteX41" fmla="*/ 181078 w 215327"/>
              <a:gd name="connsiteY41" fmla="*/ 109944 h 172224"/>
              <a:gd name="connsiteX42" fmla="*/ 181247 w 215327"/>
              <a:gd name="connsiteY42" fmla="*/ 109696 h 172224"/>
              <a:gd name="connsiteX43" fmla="*/ 184758 w 215327"/>
              <a:gd name="connsiteY43" fmla="*/ 104335 h 172224"/>
              <a:gd name="connsiteX44" fmla="*/ 190480 w 215327"/>
              <a:gd name="connsiteY44" fmla="*/ 95481 h 172224"/>
              <a:gd name="connsiteX45" fmla="*/ 194454 w 215327"/>
              <a:gd name="connsiteY45" fmla="*/ 89483 h 172224"/>
              <a:gd name="connsiteX46" fmla="*/ 197579 w 215327"/>
              <a:gd name="connsiteY46" fmla="*/ 87456 h 172224"/>
              <a:gd name="connsiteX47" fmla="*/ 209647 w 215327"/>
              <a:gd name="connsiteY47" fmla="*/ 79764 h 172224"/>
              <a:gd name="connsiteX48" fmla="*/ 215759 w 215327"/>
              <a:gd name="connsiteY48" fmla="*/ 75162 h 172224"/>
              <a:gd name="connsiteX49" fmla="*/ 214443 w 215327"/>
              <a:gd name="connsiteY49" fmla="*/ 67811 h 172224"/>
              <a:gd name="connsiteX50" fmla="*/ 210688 w 215327"/>
              <a:gd name="connsiteY50" fmla="*/ 56206 h 172224"/>
              <a:gd name="connsiteX51" fmla="*/ 215379 w 215327"/>
              <a:gd name="connsiteY51" fmla="*/ 40635 h 172224"/>
              <a:gd name="connsiteX52" fmla="*/ 206836 w 215327"/>
              <a:gd name="connsiteY52" fmla="*/ 38976 h 172224"/>
              <a:gd name="connsiteX53" fmla="*/ 199169 w 215327"/>
              <a:gd name="connsiteY53" fmla="*/ 46907 h 172224"/>
              <a:gd name="connsiteX54" fmla="*/ 198282 w 215327"/>
              <a:gd name="connsiteY54" fmla="*/ 45888 h 172224"/>
              <a:gd name="connsiteX55" fmla="*/ 194963 w 215327"/>
              <a:gd name="connsiteY55" fmla="*/ 45409 h 172224"/>
              <a:gd name="connsiteX56" fmla="*/ 189750 w 215327"/>
              <a:gd name="connsiteY56" fmla="*/ 35457 h 172224"/>
              <a:gd name="connsiteX57" fmla="*/ 188500 w 215327"/>
              <a:gd name="connsiteY57" fmla="*/ 33051 h 172224"/>
              <a:gd name="connsiteX58" fmla="*/ 179637 w 215327"/>
              <a:gd name="connsiteY58" fmla="*/ 27549 h 172224"/>
              <a:gd name="connsiteX59" fmla="*/ 158018 w 215327"/>
              <a:gd name="connsiteY59" fmla="*/ 17834 h 172224"/>
              <a:gd name="connsiteX60" fmla="*/ 156022 w 215327"/>
              <a:gd name="connsiteY60" fmla="*/ 20699 h 172224"/>
              <a:gd name="connsiteX61" fmla="*/ 155305 w 215327"/>
              <a:gd name="connsiteY61" fmla="*/ 21720 h 172224"/>
              <a:gd name="connsiteX62" fmla="*/ 146461 w 215327"/>
              <a:gd name="connsiteY62" fmla="*/ 36021 h 172224"/>
              <a:gd name="connsiteX63" fmla="*/ 141053 w 215327"/>
              <a:gd name="connsiteY63" fmla="*/ 33591 h 172224"/>
              <a:gd name="connsiteX64" fmla="*/ 141133 w 215327"/>
              <a:gd name="connsiteY64" fmla="*/ 27589 h 172224"/>
              <a:gd name="connsiteX65" fmla="*/ 141355 w 215327"/>
              <a:gd name="connsiteY65" fmla="*/ 18163 h 172224"/>
              <a:gd name="connsiteX66" fmla="*/ 141945 w 215327"/>
              <a:gd name="connsiteY66" fmla="*/ 9182 h 172224"/>
              <a:gd name="connsiteX67" fmla="*/ 137946 w 215327"/>
              <a:gd name="connsiteY67" fmla="*/ 4312 h 172224"/>
              <a:gd name="connsiteX68" fmla="*/ 126334 w 215327"/>
              <a:gd name="connsiteY68" fmla="*/ 4992 h 172224"/>
              <a:gd name="connsiteX69" fmla="*/ 120881 w 215327"/>
              <a:gd name="connsiteY69" fmla="*/ 3901 h 172224"/>
              <a:gd name="connsiteX70" fmla="*/ 119028 w 215327"/>
              <a:gd name="connsiteY70" fmla="*/ 3530 h 172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15327" h="172224">
                <a:moveTo>
                  <a:pt x="119028" y="3530"/>
                </a:moveTo>
                <a:lnTo>
                  <a:pt x="103727" y="603"/>
                </a:lnTo>
                <a:lnTo>
                  <a:pt x="102774" y="421"/>
                </a:lnTo>
                <a:lnTo>
                  <a:pt x="96954" y="6258"/>
                </a:lnTo>
                <a:lnTo>
                  <a:pt x="92927" y="11396"/>
                </a:lnTo>
                <a:lnTo>
                  <a:pt x="91290" y="13215"/>
                </a:lnTo>
                <a:lnTo>
                  <a:pt x="90236" y="13980"/>
                </a:lnTo>
                <a:lnTo>
                  <a:pt x="89482" y="15931"/>
                </a:lnTo>
                <a:lnTo>
                  <a:pt x="89319" y="16356"/>
                </a:lnTo>
                <a:lnTo>
                  <a:pt x="89070" y="32979"/>
                </a:lnTo>
                <a:lnTo>
                  <a:pt x="80096" y="28538"/>
                </a:lnTo>
                <a:lnTo>
                  <a:pt x="81830" y="26118"/>
                </a:lnTo>
                <a:lnTo>
                  <a:pt x="75910" y="21418"/>
                </a:lnTo>
                <a:lnTo>
                  <a:pt x="61829" y="37926"/>
                </a:lnTo>
                <a:lnTo>
                  <a:pt x="50161" y="37859"/>
                </a:lnTo>
                <a:lnTo>
                  <a:pt x="27220" y="69048"/>
                </a:lnTo>
                <a:lnTo>
                  <a:pt x="20542" y="78420"/>
                </a:lnTo>
                <a:lnTo>
                  <a:pt x="20107" y="78635"/>
                </a:lnTo>
                <a:lnTo>
                  <a:pt x="432" y="105170"/>
                </a:lnTo>
                <a:lnTo>
                  <a:pt x="3838" y="112207"/>
                </a:lnTo>
                <a:lnTo>
                  <a:pt x="7351" y="113904"/>
                </a:lnTo>
                <a:lnTo>
                  <a:pt x="16118" y="120840"/>
                </a:lnTo>
                <a:lnTo>
                  <a:pt x="26912" y="119402"/>
                </a:lnTo>
                <a:lnTo>
                  <a:pt x="34764" y="138696"/>
                </a:lnTo>
                <a:lnTo>
                  <a:pt x="36972" y="143612"/>
                </a:lnTo>
                <a:lnTo>
                  <a:pt x="37129" y="152074"/>
                </a:lnTo>
                <a:lnTo>
                  <a:pt x="39020" y="156754"/>
                </a:lnTo>
                <a:lnTo>
                  <a:pt x="40578" y="163134"/>
                </a:lnTo>
                <a:lnTo>
                  <a:pt x="41314" y="172646"/>
                </a:lnTo>
                <a:lnTo>
                  <a:pt x="42838" y="171255"/>
                </a:lnTo>
                <a:lnTo>
                  <a:pt x="57888" y="163893"/>
                </a:lnTo>
                <a:lnTo>
                  <a:pt x="58514" y="163577"/>
                </a:lnTo>
                <a:lnTo>
                  <a:pt x="83240" y="155241"/>
                </a:lnTo>
                <a:lnTo>
                  <a:pt x="102549" y="154838"/>
                </a:lnTo>
                <a:lnTo>
                  <a:pt x="117096" y="154589"/>
                </a:lnTo>
                <a:lnTo>
                  <a:pt x="133924" y="159449"/>
                </a:lnTo>
                <a:lnTo>
                  <a:pt x="158762" y="159203"/>
                </a:lnTo>
                <a:lnTo>
                  <a:pt x="158758" y="158608"/>
                </a:lnTo>
                <a:lnTo>
                  <a:pt x="158732" y="154141"/>
                </a:lnTo>
                <a:lnTo>
                  <a:pt x="158714" y="151163"/>
                </a:lnTo>
                <a:lnTo>
                  <a:pt x="169658" y="127314"/>
                </a:lnTo>
                <a:lnTo>
                  <a:pt x="181078" y="109944"/>
                </a:lnTo>
                <a:lnTo>
                  <a:pt x="181247" y="109696"/>
                </a:lnTo>
                <a:lnTo>
                  <a:pt x="184758" y="104335"/>
                </a:lnTo>
                <a:lnTo>
                  <a:pt x="190480" y="95481"/>
                </a:lnTo>
                <a:lnTo>
                  <a:pt x="194454" y="89483"/>
                </a:lnTo>
                <a:lnTo>
                  <a:pt x="197579" y="87456"/>
                </a:lnTo>
                <a:lnTo>
                  <a:pt x="209647" y="79764"/>
                </a:lnTo>
                <a:lnTo>
                  <a:pt x="215759" y="75162"/>
                </a:lnTo>
                <a:lnTo>
                  <a:pt x="214443" y="67811"/>
                </a:lnTo>
                <a:lnTo>
                  <a:pt x="210688" y="56206"/>
                </a:lnTo>
                <a:lnTo>
                  <a:pt x="215379" y="40635"/>
                </a:lnTo>
                <a:lnTo>
                  <a:pt x="206836" y="38976"/>
                </a:lnTo>
                <a:lnTo>
                  <a:pt x="199169" y="46907"/>
                </a:lnTo>
                <a:lnTo>
                  <a:pt x="198282" y="45888"/>
                </a:lnTo>
                <a:lnTo>
                  <a:pt x="194963" y="45409"/>
                </a:lnTo>
                <a:lnTo>
                  <a:pt x="189750" y="35457"/>
                </a:lnTo>
                <a:lnTo>
                  <a:pt x="188500" y="33051"/>
                </a:lnTo>
                <a:lnTo>
                  <a:pt x="179637" y="27549"/>
                </a:lnTo>
                <a:lnTo>
                  <a:pt x="158018" y="17834"/>
                </a:lnTo>
                <a:lnTo>
                  <a:pt x="156022" y="20699"/>
                </a:lnTo>
                <a:lnTo>
                  <a:pt x="155305" y="21720"/>
                </a:lnTo>
                <a:lnTo>
                  <a:pt x="146461" y="36021"/>
                </a:lnTo>
                <a:lnTo>
                  <a:pt x="141053" y="33591"/>
                </a:lnTo>
                <a:lnTo>
                  <a:pt x="141133" y="27589"/>
                </a:lnTo>
                <a:lnTo>
                  <a:pt x="141355" y="18163"/>
                </a:lnTo>
                <a:lnTo>
                  <a:pt x="141945" y="9182"/>
                </a:lnTo>
                <a:lnTo>
                  <a:pt x="137946" y="4312"/>
                </a:lnTo>
                <a:lnTo>
                  <a:pt x="126334" y="4992"/>
                </a:lnTo>
                <a:lnTo>
                  <a:pt x="120881" y="3901"/>
                </a:lnTo>
                <a:lnTo>
                  <a:pt x="119028" y="353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3FF822B1-E86B-8F0A-FA22-F6B6B04257AB}"/>
              </a:ext>
            </a:extLst>
          </p:cNvPr>
          <p:cNvSpPr>
            <a:spLocks/>
          </p:cNvSpPr>
          <p:nvPr/>
        </p:nvSpPr>
        <p:spPr>
          <a:xfrm flipV="1">
            <a:off x="4989983" y="3092028"/>
            <a:ext cx="572780" cy="568694"/>
          </a:xfrm>
          <a:custGeom>
            <a:avLst/>
            <a:gdLst>
              <a:gd name="connsiteX0" fmla="*/ 210763 w 390062"/>
              <a:gd name="connsiteY0" fmla="*/ 73697 h 387279"/>
              <a:gd name="connsiteX1" fmla="*/ 194540 w 390062"/>
              <a:gd name="connsiteY1" fmla="*/ 62351 h 387279"/>
              <a:gd name="connsiteX2" fmla="*/ 178932 w 390062"/>
              <a:gd name="connsiteY2" fmla="*/ 51338 h 387279"/>
              <a:gd name="connsiteX3" fmla="*/ 160799 w 390062"/>
              <a:gd name="connsiteY3" fmla="*/ 38720 h 387279"/>
              <a:gd name="connsiteX4" fmla="*/ 135320 w 390062"/>
              <a:gd name="connsiteY4" fmla="*/ 33374 h 387279"/>
              <a:gd name="connsiteX5" fmla="*/ 119215 w 390062"/>
              <a:gd name="connsiteY5" fmla="*/ 46726 h 387279"/>
              <a:gd name="connsiteX6" fmla="*/ 104012 w 390062"/>
              <a:gd name="connsiteY6" fmla="*/ 59319 h 387279"/>
              <a:gd name="connsiteX7" fmla="*/ 96096 w 390062"/>
              <a:gd name="connsiteY7" fmla="*/ 84051 h 387279"/>
              <a:gd name="connsiteX8" fmla="*/ 95015 w 390062"/>
              <a:gd name="connsiteY8" fmla="*/ 87415 h 387279"/>
              <a:gd name="connsiteX9" fmla="*/ 93114 w 390062"/>
              <a:gd name="connsiteY9" fmla="*/ 93446 h 387279"/>
              <a:gd name="connsiteX10" fmla="*/ 92580 w 390062"/>
              <a:gd name="connsiteY10" fmla="*/ 95165 h 387279"/>
              <a:gd name="connsiteX11" fmla="*/ 90068 w 390062"/>
              <a:gd name="connsiteY11" fmla="*/ 102876 h 387279"/>
              <a:gd name="connsiteX12" fmla="*/ 85143 w 390062"/>
              <a:gd name="connsiteY12" fmla="*/ 110913 h 387279"/>
              <a:gd name="connsiteX13" fmla="*/ 84664 w 390062"/>
              <a:gd name="connsiteY13" fmla="*/ 111707 h 387279"/>
              <a:gd name="connsiteX14" fmla="*/ 82353 w 390062"/>
              <a:gd name="connsiteY14" fmla="*/ 115465 h 387279"/>
              <a:gd name="connsiteX15" fmla="*/ 79324 w 390062"/>
              <a:gd name="connsiteY15" fmla="*/ 120441 h 387279"/>
              <a:gd name="connsiteX16" fmla="*/ 74209 w 390062"/>
              <a:gd name="connsiteY16" fmla="*/ 128838 h 387279"/>
              <a:gd name="connsiteX17" fmla="*/ 73534 w 390062"/>
              <a:gd name="connsiteY17" fmla="*/ 129976 h 387279"/>
              <a:gd name="connsiteX18" fmla="*/ 67017 w 390062"/>
              <a:gd name="connsiteY18" fmla="*/ 140667 h 387279"/>
              <a:gd name="connsiteX19" fmla="*/ 81829 w 390062"/>
              <a:gd name="connsiteY19" fmla="*/ 156130 h 387279"/>
              <a:gd name="connsiteX20" fmla="*/ 57007 w 390062"/>
              <a:gd name="connsiteY20" fmla="*/ 196021 h 387279"/>
              <a:gd name="connsiteX21" fmla="*/ 52634 w 390062"/>
              <a:gd name="connsiteY21" fmla="*/ 203263 h 387279"/>
              <a:gd name="connsiteX22" fmla="*/ 47215 w 390062"/>
              <a:gd name="connsiteY22" fmla="*/ 211945 h 387279"/>
              <a:gd name="connsiteX23" fmla="*/ 40448 w 390062"/>
              <a:gd name="connsiteY23" fmla="*/ 222980 h 387279"/>
              <a:gd name="connsiteX24" fmla="*/ 20691 w 390062"/>
              <a:gd name="connsiteY24" fmla="*/ 254341 h 387279"/>
              <a:gd name="connsiteX25" fmla="*/ 17428 w 390062"/>
              <a:gd name="connsiteY25" fmla="*/ 259286 h 387279"/>
              <a:gd name="connsiteX26" fmla="*/ 10819 w 390062"/>
              <a:gd name="connsiteY26" fmla="*/ 269371 h 387279"/>
              <a:gd name="connsiteX27" fmla="*/ 6094 w 390062"/>
              <a:gd name="connsiteY27" fmla="*/ 276574 h 387279"/>
              <a:gd name="connsiteX28" fmla="*/ 457 w 390062"/>
              <a:gd name="connsiteY28" fmla="*/ 285219 h 387279"/>
              <a:gd name="connsiteX29" fmla="*/ 3549 w 390062"/>
              <a:gd name="connsiteY29" fmla="*/ 287283 h 387279"/>
              <a:gd name="connsiteX30" fmla="*/ 7654 w 390062"/>
              <a:gd name="connsiteY30" fmla="*/ 290058 h 387279"/>
              <a:gd name="connsiteX31" fmla="*/ 16065 w 390062"/>
              <a:gd name="connsiteY31" fmla="*/ 295694 h 387279"/>
              <a:gd name="connsiteX32" fmla="*/ 17459 w 390062"/>
              <a:gd name="connsiteY32" fmla="*/ 296661 h 387279"/>
              <a:gd name="connsiteX33" fmla="*/ 22671 w 390062"/>
              <a:gd name="connsiteY33" fmla="*/ 300172 h 387279"/>
              <a:gd name="connsiteX34" fmla="*/ 28980 w 390062"/>
              <a:gd name="connsiteY34" fmla="*/ 304416 h 387279"/>
              <a:gd name="connsiteX35" fmla="*/ 34848 w 390062"/>
              <a:gd name="connsiteY35" fmla="*/ 308993 h 387279"/>
              <a:gd name="connsiteX36" fmla="*/ 15152 w 390062"/>
              <a:gd name="connsiteY36" fmla="*/ 344780 h 387279"/>
              <a:gd name="connsiteX37" fmla="*/ 18105 w 390062"/>
              <a:gd name="connsiteY37" fmla="*/ 346841 h 387279"/>
              <a:gd name="connsiteX38" fmla="*/ 21213 w 390062"/>
              <a:gd name="connsiteY38" fmla="*/ 349035 h 387279"/>
              <a:gd name="connsiteX39" fmla="*/ 27313 w 390062"/>
              <a:gd name="connsiteY39" fmla="*/ 353319 h 387279"/>
              <a:gd name="connsiteX40" fmla="*/ 14200 w 390062"/>
              <a:gd name="connsiteY40" fmla="*/ 372156 h 387279"/>
              <a:gd name="connsiteX41" fmla="*/ 14211 w 390062"/>
              <a:gd name="connsiteY41" fmla="*/ 372255 h 387279"/>
              <a:gd name="connsiteX42" fmla="*/ 14321 w 390062"/>
              <a:gd name="connsiteY42" fmla="*/ 373193 h 387279"/>
              <a:gd name="connsiteX43" fmla="*/ 14372 w 390062"/>
              <a:gd name="connsiteY43" fmla="*/ 373638 h 387279"/>
              <a:gd name="connsiteX44" fmla="*/ 14752 w 390062"/>
              <a:gd name="connsiteY44" fmla="*/ 376899 h 387279"/>
              <a:gd name="connsiteX45" fmla="*/ 14844 w 390062"/>
              <a:gd name="connsiteY45" fmla="*/ 377689 h 387279"/>
              <a:gd name="connsiteX46" fmla="*/ 15189 w 390062"/>
              <a:gd name="connsiteY46" fmla="*/ 380653 h 387279"/>
              <a:gd name="connsiteX47" fmla="*/ 23858 w 390062"/>
              <a:gd name="connsiteY47" fmla="*/ 382599 h 387279"/>
              <a:gd name="connsiteX48" fmla="*/ 27009 w 390062"/>
              <a:gd name="connsiteY48" fmla="*/ 383312 h 387279"/>
              <a:gd name="connsiteX49" fmla="*/ 30646 w 390062"/>
              <a:gd name="connsiteY49" fmla="*/ 384149 h 387279"/>
              <a:gd name="connsiteX50" fmla="*/ 46190 w 390062"/>
              <a:gd name="connsiteY50" fmla="*/ 387638 h 387279"/>
              <a:gd name="connsiteX51" fmla="*/ 59741 w 390062"/>
              <a:gd name="connsiteY51" fmla="*/ 384794 h 387279"/>
              <a:gd name="connsiteX52" fmla="*/ 76640 w 390062"/>
              <a:gd name="connsiteY52" fmla="*/ 381403 h 387279"/>
              <a:gd name="connsiteX53" fmla="*/ 78347 w 390062"/>
              <a:gd name="connsiteY53" fmla="*/ 374981 h 387279"/>
              <a:gd name="connsiteX54" fmla="*/ 79722 w 390062"/>
              <a:gd name="connsiteY54" fmla="*/ 357299 h 387279"/>
              <a:gd name="connsiteX55" fmla="*/ 79784 w 390062"/>
              <a:gd name="connsiteY55" fmla="*/ 356343 h 387279"/>
              <a:gd name="connsiteX56" fmla="*/ 92935 w 390062"/>
              <a:gd name="connsiteY56" fmla="*/ 345296 h 387279"/>
              <a:gd name="connsiteX57" fmla="*/ 93334 w 390062"/>
              <a:gd name="connsiteY57" fmla="*/ 344508 h 387279"/>
              <a:gd name="connsiteX58" fmla="*/ 107747 w 390062"/>
              <a:gd name="connsiteY58" fmla="*/ 351370 h 387279"/>
              <a:gd name="connsiteX59" fmla="*/ 110988 w 390062"/>
              <a:gd name="connsiteY59" fmla="*/ 341605 h 387279"/>
              <a:gd name="connsiteX60" fmla="*/ 113101 w 390062"/>
              <a:gd name="connsiteY60" fmla="*/ 335268 h 387279"/>
              <a:gd name="connsiteX61" fmla="*/ 113781 w 390062"/>
              <a:gd name="connsiteY61" fmla="*/ 333857 h 387279"/>
              <a:gd name="connsiteX62" fmla="*/ 117530 w 390062"/>
              <a:gd name="connsiteY62" fmla="*/ 326350 h 387279"/>
              <a:gd name="connsiteX63" fmla="*/ 118221 w 390062"/>
              <a:gd name="connsiteY63" fmla="*/ 324491 h 387279"/>
              <a:gd name="connsiteX64" fmla="*/ 124547 w 390062"/>
              <a:gd name="connsiteY64" fmla="*/ 326118 h 387279"/>
              <a:gd name="connsiteX65" fmla="*/ 126133 w 390062"/>
              <a:gd name="connsiteY65" fmla="*/ 326625 h 387279"/>
              <a:gd name="connsiteX66" fmla="*/ 128315 w 390062"/>
              <a:gd name="connsiteY66" fmla="*/ 323787 h 387279"/>
              <a:gd name="connsiteX67" fmla="*/ 130845 w 390062"/>
              <a:gd name="connsiteY67" fmla="*/ 322366 h 387279"/>
              <a:gd name="connsiteX68" fmla="*/ 132625 w 390062"/>
              <a:gd name="connsiteY68" fmla="*/ 321263 h 387279"/>
              <a:gd name="connsiteX69" fmla="*/ 133156 w 390062"/>
              <a:gd name="connsiteY69" fmla="*/ 319296 h 387279"/>
              <a:gd name="connsiteX70" fmla="*/ 134086 w 390062"/>
              <a:gd name="connsiteY70" fmla="*/ 316046 h 387279"/>
              <a:gd name="connsiteX71" fmla="*/ 133576 w 390062"/>
              <a:gd name="connsiteY71" fmla="*/ 310103 h 387279"/>
              <a:gd name="connsiteX72" fmla="*/ 133991 w 390062"/>
              <a:gd name="connsiteY72" fmla="*/ 309369 h 387279"/>
              <a:gd name="connsiteX73" fmla="*/ 140382 w 390062"/>
              <a:gd name="connsiteY73" fmla="*/ 308596 h 387279"/>
              <a:gd name="connsiteX74" fmla="*/ 145263 w 390062"/>
              <a:gd name="connsiteY74" fmla="*/ 308258 h 387279"/>
              <a:gd name="connsiteX75" fmla="*/ 148270 w 390062"/>
              <a:gd name="connsiteY75" fmla="*/ 307409 h 387279"/>
              <a:gd name="connsiteX76" fmla="*/ 150873 w 390062"/>
              <a:gd name="connsiteY76" fmla="*/ 306694 h 387279"/>
              <a:gd name="connsiteX77" fmla="*/ 157428 w 390062"/>
              <a:gd name="connsiteY77" fmla="*/ 304937 h 387279"/>
              <a:gd name="connsiteX78" fmla="*/ 158963 w 390062"/>
              <a:gd name="connsiteY78" fmla="*/ 303193 h 387279"/>
              <a:gd name="connsiteX79" fmla="*/ 161834 w 390062"/>
              <a:gd name="connsiteY79" fmla="*/ 296506 h 387279"/>
              <a:gd name="connsiteX80" fmla="*/ 160730 w 390062"/>
              <a:gd name="connsiteY80" fmla="*/ 289789 h 387279"/>
              <a:gd name="connsiteX81" fmla="*/ 158272 w 390062"/>
              <a:gd name="connsiteY81" fmla="*/ 274878 h 387279"/>
              <a:gd name="connsiteX82" fmla="*/ 158526 w 390062"/>
              <a:gd name="connsiteY82" fmla="*/ 274834 h 387279"/>
              <a:gd name="connsiteX83" fmla="*/ 170831 w 390062"/>
              <a:gd name="connsiteY83" fmla="*/ 272198 h 387279"/>
              <a:gd name="connsiteX84" fmla="*/ 177459 w 390062"/>
              <a:gd name="connsiteY84" fmla="*/ 270646 h 387279"/>
              <a:gd name="connsiteX85" fmla="*/ 180549 w 390062"/>
              <a:gd name="connsiteY85" fmla="*/ 271810 h 387279"/>
              <a:gd name="connsiteX86" fmla="*/ 182414 w 390062"/>
              <a:gd name="connsiteY86" fmla="*/ 272518 h 387279"/>
              <a:gd name="connsiteX87" fmla="*/ 199711 w 390062"/>
              <a:gd name="connsiteY87" fmla="*/ 272017 h 387279"/>
              <a:gd name="connsiteX88" fmla="*/ 198450 w 390062"/>
              <a:gd name="connsiteY88" fmla="*/ 261222 h 387279"/>
              <a:gd name="connsiteX89" fmla="*/ 198100 w 390062"/>
              <a:gd name="connsiteY89" fmla="*/ 255693 h 387279"/>
              <a:gd name="connsiteX90" fmla="*/ 202781 w 390062"/>
              <a:gd name="connsiteY90" fmla="*/ 255366 h 387279"/>
              <a:gd name="connsiteX91" fmla="*/ 205586 w 390062"/>
              <a:gd name="connsiteY91" fmla="*/ 255173 h 387279"/>
              <a:gd name="connsiteX92" fmla="*/ 212538 w 390062"/>
              <a:gd name="connsiteY92" fmla="*/ 248977 h 387279"/>
              <a:gd name="connsiteX93" fmla="*/ 212848 w 390062"/>
              <a:gd name="connsiteY93" fmla="*/ 248782 h 387279"/>
              <a:gd name="connsiteX94" fmla="*/ 215219 w 390062"/>
              <a:gd name="connsiteY94" fmla="*/ 247057 h 387279"/>
              <a:gd name="connsiteX95" fmla="*/ 220835 w 390062"/>
              <a:gd name="connsiteY95" fmla="*/ 244574 h 387279"/>
              <a:gd name="connsiteX96" fmla="*/ 222385 w 390062"/>
              <a:gd name="connsiteY96" fmla="*/ 243055 h 387279"/>
              <a:gd name="connsiteX97" fmla="*/ 223654 w 390062"/>
              <a:gd name="connsiteY97" fmla="*/ 240385 h 387279"/>
              <a:gd name="connsiteX98" fmla="*/ 226759 w 390062"/>
              <a:gd name="connsiteY98" fmla="*/ 238122 h 387279"/>
              <a:gd name="connsiteX99" fmla="*/ 227388 w 390062"/>
              <a:gd name="connsiteY99" fmla="*/ 237311 h 387279"/>
              <a:gd name="connsiteX100" fmla="*/ 229460 w 390062"/>
              <a:gd name="connsiteY100" fmla="*/ 235787 h 387279"/>
              <a:gd name="connsiteX101" fmla="*/ 230534 w 390062"/>
              <a:gd name="connsiteY101" fmla="*/ 232733 h 387279"/>
              <a:gd name="connsiteX102" fmla="*/ 230948 w 390062"/>
              <a:gd name="connsiteY102" fmla="*/ 230766 h 387279"/>
              <a:gd name="connsiteX103" fmla="*/ 229993 w 390062"/>
              <a:gd name="connsiteY103" fmla="*/ 228387 h 387279"/>
              <a:gd name="connsiteX104" fmla="*/ 238041 w 390062"/>
              <a:gd name="connsiteY104" fmla="*/ 228665 h 387279"/>
              <a:gd name="connsiteX105" fmla="*/ 248260 w 390062"/>
              <a:gd name="connsiteY105" fmla="*/ 229330 h 387279"/>
              <a:gd name="connsiteX106" fmla="*/ 248585 w 390062"/>
              <a:gd name="connsiteY106" fmla="*/ 229361 h 387279"/>
              <a:gd name="connsiteX107" fmla="*/ 252137 w 390062"/>
              <a:gd name="connsiteY107" fmla="*/ 229804 h 387279"/>
              <a:gd name="connsiteX108" fmla="*/ 251417 w 390062"/>
              <a:gd name="connsiteY108" fmla="*/ 221287 h 387279"/>
              <a:gd name="connsiteX109" fmla="*/ 251254 w 390062"/>
              <a:gd name="connsiteY109" fmla="*/ 219256 h 387279"/>
              <a:gd name="connsiteX110" fmla="*/ 251763 w 390062"/>
              <a:gd name="connsiteY110" fmla="*/ 213853 h 387279"/>
              <a:gd name="connsiteX111" fmla="*/ 251971 w 390062"/>
              <a:gd name="connsiteY111" fmla="*/ 211752 h 387279"/>
              <a:gd name="connsiteX112" fmla="*/ 256532 w 390062"/>
              <a:gd name="connsiteY112" fmla="*/ 165357 h 387279"/>
              <a:gd name="connsiteX113" fmla="*/ 272907 w 390062"/>
              <a:gd name="connsiteY113" fmla="*/ 163318 h 387279"/>
              <a:gd name="connsiteX114" fmla="*/ 275617 w 390062"/>
              <a:gd name="connsiteY114" fmla="*/ 163006 h 387279"/>
              <a:gd name="connsiteX115" fmla="*/ 295974 w 390062"/>
              <a:gd name="connsiteY115" fmla="*/ 190287 h 387279"/>
              <a:gd name="connsiteX116" fmla="*/ 302817 w 390062"/>
              <a:gd name="connsiteY116" fmla="*/ 197558 h 387279"/>
              <a:gd name="connsiteX117" fmla="*/ 321863 w 390062"/>
              <a:gd name="connsiteY117" fmla="*/ 192647 h 387279"/>
              <a:gd name="connsiteX118" fmla="*/ 328788 w 390062"/>
              <a:gd name="connsiteY118" fmla="*/ 190510 h 387279"/>
              <a:gd name="connsiteX119" fmla="*/ 339691 w 390062"/>
              <a:gd name="connsiteY119" fmla="*/ 187295 h 387279"/>
              <a:gd name="connsiteX120" fmla="*/ 353553 w 390062"/>
              <a:gd name="connsiteY120" fmla="*/ 183265 h 387279"/>
              <a:gd name="connsiteX121" fmla="*/ 361298 w 390062"/>
              <a:gd name="connsiteY121" fmla="*/ 180384 h 387279"/>
              <a:gd name="connsiteX122" fmla="*/ 368157 w 390062"/>
              <a:gd name="connsiteY122" fmla="*/ 179854 h 387279"/>
              <a:gd name="connsiteX123" fmla="*/ 377898 w 390062"/>
              <a:gd name="connsiteY123" fmla="*/ 177119 h 387279"/>
              <a:gd name="connsiteX124" fmla="*/ 381640 w 390062"/>
              <a:gd name="connsiteY124" fmla="*/ 175256 h 387279"/>
              <a:gd name="connsiteX125" fmla="*/ 384782 w 390062"/>
              <a:gd name="connsiteY125" fmla="*/ 174106 h 387279"/>
              <a:gd name="connsiteX126" fmla="*/ 390520 w 390062"/>
              <a:gd name="connsiteY126" fmla="*/ 172722 h 387279"/>
              <a:gd name="connsiteX127" fmla="*/ 386602 w 390062"/>
              <a:gd name="connsiteY127" fmla="*/ 167677 h 387279"/>
              <a:gd name="connsiteX128" fmla="*/ 378498 w 390062"/>
              <a:gd name="connsiteY128" fmla="*/ 155221 h 387279"/>
              <a:gd name="connsiteX129" fmla="*/ 375076 w 390062"/>
              <a:gd name="connsiteY129" fmla="*/ 150099 h 387279"/>
              <a:gd name="connsiteX130" fmla="*/ 364711 w 390062"/>
              <a:gd name="connsiteY130" fmla="*/ 132887 h 387279"/>
              <a:gd name="connsiteX131" fmla="*/ 364639 w 390062"/>
              <a:gd name="connsiteY131" fmla="*/ 131573 h 387279"/>
              <a:gd name="connsiteX132" fmla="*/ 360539 w 390062"/>
              <a:gd name="connsiteY132" fmla="*/ 125339 h 387279"/>
              <a:gd name="connsiteX133" fmla="*/ 360917 w 390062"/>
              <a:gd name="connsiteY133" fmla="*/ 115816 h 387279"/>
              <a:gd name="connsiteX134" fmla="*/ 355460 w 390062"/>
              <a:gd name="connsiteY134" fmla="*/ 105978 h 387279"/>
              <a:gd name="connsiteX135" fmla="*/ 354781 w 390062"/>
              <a:gd name="connsiteY135" fmla="*/ 104435 h 387279"/>
              <a:gd name="connsiteX136" fmla="*/ 350252 w 390062"/>
              <a:gd name="connsiteY136" fmla="*/ 94225 h 387279"/>
              <a:gd name="connsiteX137" fmla="*/ 350840 w 390062"/>
              <a:gd name="connsiteY137" fmla="*/ 88097 h 387279"/>
              <a:gd name="connsiteX138" fmla="*/ 350104 w 390062"/>
              <a:gd name="connsiteY138" fmla="*/ 78586 h 387279"/>
              <a:gd name="connsiteX139" fmla="*/ 348546 w 390062"/>
              <a:gd name="connsiteY139" fmla="*/ 72205 h 387279"/>
              <a:gd name="connsiteX140" fmla="*/ 346654 w 390062"/>
              <a:gd name="connsiteY140" fmla="*/ 67526 h 387279"/>
              <a:gd name="connsiteX141" fmla="*/ 346498 w 390062"/>
              <a:gd name="connsiteY141" fmla="*/ 59064 h 387279"/>
              <a:gd name="connsiteX142" fmla="*/ 344289 w 390062"/>
              <a:gd name="connsiteY142" fmla="*/ 54147 h 387279"/>
              <a:gd name="connsiteX143" fmla="*/ 336438 w 390062"/>
              <a:gd name="connsiteY143" fmla="*/ 34854 h 387279"/>
              <a:gd name="connsiteX144" fmla="*/ 325644 w 390062"/>
              <a:gd name="connsiteY144" fmla="*/ 36292 h 387279"/>
              <a:gd name="connsiteX145" fmla="*/ 316877 w 390062"/>
              <a:gd name="connsiteY145" fmla="*/ 29356 h 387279"/>
              <a:gd name="connsiteX146" fmla="*/ 313364 w 390062"/>
              <a:gd name="connsiteY146" fmla="*/ 27659 h 387279"/>
              <a:gd name="connsiteX147" fmla="*/ 309957 w 390062"/>
              <a:gd name="connsiteY147" fmla="*/ 20621 h 387279"/>
              <a:gd name="connsiteX148" fmla="*/ 301168 w 390062"/>
              <a:gd name="connsiteY148" fmla="*/ 11158 h 387279"/>
              <a:gd name="connsiteX149" fmla="*/ 294767 w 390062"/>
              <a:gd name="connsiteY149" fmla="*/ 4285 h 387279"/>
              <a:gd name="connsiteX150" fmla="*/ 293289 w 390062"/>
              <a:gd name="connsiteY150" fmla="*/ 5468 h 387279"/>
              <a:gd name="connsiteX151" fmla="*/ 269336 w 390062"/>
              <a:gd name="connsiteY151" fmla="*/ 6552 h 387279"/>
              <a:gd name="connsiteX152" fmla="*/ 261725 w 390062"/>
              <a:gd name="connsiteY152" fmla="*/ 4529 h 387279"/>
              <a:gd name="connsiteX153" fmla="*/ 250724 w 390062"/>
              <a:gd name="connsiteY153" fmla="*/ 1558 h 387279"/>
              <a:gd name="connsiteX154" fmla="*/ 247649 w 390062"/>
              <a:gd name="connsiteY154" fmla="*/ 359 h 387279"/>
              <a:gd name="connsiteX155" fmla="*/ 239845 w 390062"/>
              <a:gd name="connsiteY155" fmla="*/ 44037 h 387279"/>
              <a:gd name="connsiteX156" fmla="*/ 226318 w 390062"/>
              <a:gd name="connsiteY156" fmla="*/ 57908 h 387279"/>
              <a:gd name="connsiteX157" fmla="*/ 213881 w 390062"/>
              <a:gd name="connsiteY157" fmla="*/ 70688 h 387279"/>
              <a:gd name="connsiteX158" fmla="*/ 210763 w 390062"/>
              <a:gd name="connsiteY158" fmla="*/ 73697 h 387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390062" h="387279">
                <a:moveTo>
                  <a:pt x="210763" y="73697"/>
                </a:moveTo>
                <a:lnTo>
                  <a:pt x="194540" y="62351"/>
                </a:lnTo>
                <a:lnTo>
                  <a:pt x="178932" y="51338"/>
                </a:lnTo>
                <a:lnTo>
                  <a:pt x="160799" y="38720"/>
                </a:lnTo>
                <a:lnTo>
                  <a:pt x="135320" y="33374"/>
                </a:lnTo>
                <a:lnTo>
                  <a:pt x="119215" y="46726"/>
                </a:lnTo>
                <a:lnTo>
                  <a:pt x="104012" y="59319"/>
                </a:lnTo>
                <a:lnTo>
                  <a:pt x="96096" y="84051"/>
                </a:lnTo>
                <a:lnTo>
                  <a:pt x="95015" y="87415"/>
                </a:lnTo>
                <a:lnTo>
                  <a:pt x="93114" y="93446"/>
                </a:lnTo>
                <a:lnTo>
                  <a:pt x="92580" y="95165"/>
                </a:lnTo>
                <a:lnTo>
                  <a:pt x="90068" y="102876"/>
                </a:lnTo>
                <a:lnTo>
                  <a:pt x="85143" y="110913"/>
                </a:lnTo>
                <a:lnTo>
                  <a:pt x="84664" y="111707"/>
                </a:lnTo>
                <a:lnTo>
                  <a:pt x="82353" y="115465"/>
                </a:lnTo>
                <a:lnTo>
                  <a:pt x="79324" y="120441"/>
                </a:lnTo>
                <a:lnTo>
                  <a:pt x="74209" y="128838"/>
                </a:lnTo>
                <a:lnTo>
                  <a:pt x="73534" y="129976"/>
                </a:lnTo>
                <a:lnTo>
                  <a:pt x="67017" y="140667"/>
                </a:lnTo>
                <a:lnTo>
                  <a:pt x="81829" y="156130"/>
                </a:lnTo>
                <a:lnTo>
                  <a:pt x="57007" y="196021"/>
                </a:lnTo>
                <a:lnTo>
                  <a:pt x="52634" y="203263"/>
                </a:lnTo>
                <a:lnTo>
                  <a:pt x="47215" y="211945"/>
                </a:lnTo>
                <a:lnTo>
                  <a:pt x="40448" y="222980"/>
                </a:lnTo>
                <a:lnTo>
                  <a:pt x="20691" y="254341"/>
                </a:lnTo>
                <a:lnTo>
                  <a:pt x="17428" y="259286"/>
                </a:lnTo>
                <a:lnTo>
                  <a:pt x="10819" y="269371"/>
                </a:lnTo>
                <a:lnTo>
                  <a:pt x="6094" y="276574"/>
                </a:lnTo>
                <a:lnTo>
                  <a:pt x="457" y="285219"/>
                </a:lnTo>
                <a:lnTo>
                  <a:pt x="3549" y="287283"/>
                </a:lnTo>
                <a:lnTo>
                  <a:pt x="7654" y="290058"/>
                </a:lnTo>
                <a:lnTo>
                  <a:pt x="16065" y="295694"/>
                </a:lnTo>
                <a:lnTo>
                  <a:pt x="17459" y="296661"/>
                </a:lnTo>
                <a:lnTo>
                  <a:pt x="22671" y="300172"/>
                </a:lnTo>
                <a:lnTo>
                  <a:pt x="28980" y="304416"/>
                </a:lnTo>
                <a:lnTo>
                  <a:pt x="34848" y="308993"/>
                </a:lnTo>
                <a:lnTo>
                  <a:pt x="15152" y="344780"/>
                </a:lnTo>
                <a:lnTo>
                  <a:pt x="18105" y="346841"/>
                </a:lnTo>
                <a:lnTo>
                  <a:pt x="21213" y="349035"/>
                </a:lnTo>
                <a:lnTo>
                  <a:pt x="27313" y="353319"/>
                </a:lnTo>
                <a:lnTo>
                  <a:pt x="14200" y="372156"/>
                </a:lnTo>
                <a:lnTo>
                  <a:pt x="14211" y="372255"/>
                </a:lnTo>
                <a:lnTo>
                  <a:pt x="14321" y="373193"/>
                </a:lnTo>
                <a:lnTo>
                  <a:pt x="14372" y="373638"/>
                </a:lnTo>
                <a:lnTo>
                  <a:pt x="14752" y="376899"/>
                </a:lnTo>
                <a:lnTo>
                  <a:pt x="14844" y="377689"/>
                </a:lnTo>
                <a:lnTo>
                  <a:pt x="15189" y="380653"/>
                </a:lnTo>
                <a:lnTo>
                  <a:pt x="23858" y="382599"/>
                </a:lnTo>
                <a:lnTo>
                  <a:pt x="27009" y="383312"/>
                </a:lnTo>
                <a:lnTo>
                  <a:pt x="30646" y="384149"/>
                </a:lnTo>
                <a:lnTo>
                  <a:pt x="46190" y="387638"/>
                </a:lnTo>
                <a:lnTo>
                  <a:pt x="59741" y="384794"/>
                </a:lnTo>
                <a:lnTo>
                  <a:pt x="76640" y="381403"/>
                </a:lnTo>
                <a:lnTo>
                  <a:pt x="78347" y="374981"/>
                </a:lnTo>
                <a:lnTo>
                  <a:pt x="79722" y="357299"/>
                </a:lnTo>
                <a:lnTo>
                  <a:pt x="79784" y="356343"/>
                </a:lnTo>
                <a:lnTo>
                  <a:pt x="92935" y="345296"/>
                </a:lnTo>
                <a:lnTo>
                  <a:pt x="93334" y="344508"/>
                </a:lnTo>
                <a:lnTo>
                  <a:pt x="107747" y="351370"/>
                </a:lnTo>
                <a:lnTo>
                  <a:pt x="110988" y="341605"/>
                </a:lnTo>
                <a:lnTo>
                  <a:pt x="113101" y="335268"/>
                </a:lnTo>
                <a:lnTo>
                  <a:pt x="113781" y="333857"/>
                </a:lnTo>
                <a:lnTo>
                  <a:pt x="117530" y="326350"/>
                </a:lnTo>
                <a:lnTo>
                  <a:pt x="118221" y="324491"/>
                </a:lnTo>
                <a:lnTo>
                  <a:pt x="124547" y="326118"/>
                </a:lnTo>
                <a:lnTo>
                  <a:pt x="126133" y="326625"/>
                </a:lnTo>
                <a:lnTo>
                  <a:pt x="128315" y="323787"/>
                </a:lnTo>
                <a:lnTo>
                  <a:pt x="130845" y="322366"/>
                </a:lnTo>
                <a:lnTo>
                  <a:pt x="132625" y="321263"/>
                </a:lnTo>
                <a:lnTo>
                  <a:pt x="133156" y="319296"/>
                </a:lnTo>
                <a:lnTo>
                  <a:pt x="134086" y="316046"/>
                </a:lnTo>
                <a:lnTo>
                  <a:pt x="133576" y="310103"/>
                </a:lnTo>
                <a:lnTo>
                  <a:pt x="133991" y="309369"/>
                </a:lnTo>
                <a:lnTo>
                  <a:pt x="140382" y="308596"/>
                </a:lnTo>
                <a:lnTo>
                  <a:pt x="145263" y="308258"/>
                </a:lnTo>
                <a:lnTo>
                  <a:pt x="148270" y="307409"/>
                </a:lnTo>
                <a:lnTo>
                  <a:pt x="150873" y="306694"/>
                </a:lnTo>
                <a:lnTo>
                  <a:pt x="157428" y="304937"/>
                </a:lnTo>
                <a:lnTo>
                  <a:pt x="158963" y="303193"/>
                </a:lnTo>
                <a:lnTo>
                  <a:pt x="161834" y="296506"/>
                </a:lnTo>
                <a:lnTo>
                  <a:pt x="160730" y="289789"/>
                </a:lnTo>
                <a:lnTo>
                  <a:pt x="158272" y="274878"/>
                </a:lnTo>
                <a:lnTo>
                  <a:pt x="158526" y="274834"/>
                </a:lnTo>
                <a:lnTo>
                  <a:pt x="170831" y="272198"/>
                </a:lnTo>
                <a:lnTo>
                  <a:pt x="177459" y="270646"/>
                </a:lnTo>
                <a:lnTo>
                  <a:pt x="180549" y="271810"/>
                </a:lnTo>
                <a:lnTo>
                  <a:pt x="182414" y="272518"/>
                </a:lnTo>
                <a:lnTo>
                  <a:pt x="199711" y="272017"/>
                </a:lnTo>
                <a:lnTo>
                  <a:pt x="198450" y="261222"/>
                </a:lnTo>
                <a:lnTo>
                  <a:pt x="198100" y="255693"/>
                </a:lnTo>
                <a:lnTo>
                  <a:pt x="202781" y="255366"/>
                </a:lnTo>
                <a:lnTo>
                  <a:pt x="205586" y="255173"/>
                </a:lnTo>
                <a:lnTo>
                  <a:pt x="212538" y="248977"/>
                </a:lnTo>
                <a:lnTo>
                  <a:pt x="212848" y="248782"/>
                </a:lnTo>
                <a:lnTo>
                  <a:pt x="215219" y="247057"/>
                </a:lnTo>
                <a:lnTo>
                  <a:pt x="220835" y="244574"/>
                </a:lnTo>
                <a:lnTo>
                  <a:pt x="222385" y="243055"/>
                </a:lnTo>
                <a:lnTo>
                  <a:pt x="223654" y="240385"/>
                </a:lnTo>
                <a:lnTo>
                  <a:pt x="226759" y="238122"/>
                </a:lnTo>
                <a:lnTo>
                  <a:pt x="227388" y="237311"/>
                </a:lnTo>
                <a:lnTo>
                  <a:pt x="229460" y="235787"/>
                </a:lnTo>
                <a:lnTo>
                  <a:pt x="230534" y="232733"/>
                </a:lnTo>
                <a:lnTo>
                  <a:pt x="230948" y="230766"/>
                </a:lnTo>
                <a:lnTo>
                  <a:pt x="229993" y="228387"/>
                </a:lnTo>
                <a:lnTo>
                  <a:pt x="238041" y="228665"/>
                </a:lnTo>
                <a:lnTo>
                  <a:pt x="248260" y="229330"/>
                </a:lnTo>
                <a:lnTo>
                  <a:pt x="248585" y="229361"/>
                </a:lnTo>
                <a:lnTo>
                  <a:pt x="252137" y="229804"/>
                </a:lnTo>
                <a:lnTo>
                  <a:pt x="251417" y="221287"/>
                </a:lnTo>
                <a:lnTo>
                  <a:pt x="251254" y="219256"/>
                </a:lnTo>
                <a:lnTo>
                  <a:pt x="251763" y="213853"/>
                </a:lnTo>
                <a:lnTo>
                  <a:pt x="251971" y="211752"/>
                </a:lnTo>
                <a:lnTo>
                  <a:pt x="256532" y="165357"/>
                </a:lnTo>
                <a:lnTo>
                  <a:pt x="272907" y="163318"/>
                </a:lnTo>
                <a:lnTo>
                  <a:pt x="275617" y="163006"/>
                </a:lnTo>
                <a:lnTo>
                  <a:pt x="295974" y="190287"/>
                </a:lnTo>
                <a:lnTo>
                  <a:pt x="302817" y="197558"/>
                </a:lnTo>
                <a:lnTo>
                  <a:pt x="321863" y="192647"/>
                </a:lnTo>
                <a:lnTo>
                  <a:pt x="328788" y="190510"/>
                </a:lnTo>
                <a:lnTo>
                  <a:pt x="339691" y="187295"/>
                </a:lnTo>
                <a:lnTo>
                  <a:pt x="353553" y="183265"/>
                </a:lnTo>
                <a:lnTo>
                  <a:pt x="361298" y="180384"/>
                </a:lnTo>
                <a:lnTo>
                  <a:pt x="368157" y="179854"/>
                </a:lnTo>
                <a:lnTo>
                  <a:pt x="377898" y="177119"/>
                </a:lnTo>
                <a:lnTo>
                  <a:pt x="381640" y="175256"/>
                </a:lnTo>
                <a:lnTo>
                  <a:pt x="384782" y="174106"/>
                </a:lnTo>
                <a:lnTo>
                  <a:pt x="390520" y="172722"/>
                </a:lnTo>
                <a:lnTo>
                  <a:pt x="386602" y="167677"/>
                </a:lnTo>
                <a:lnTo>
                  <a:pt x="378498" y="155221"/>
                </a:lnTo>
                <a:lnTo>
                  <a:pt x="375076" y="150099"/>
                </a:lnTo>
                <a:lnTo>
                  <a:pt x="364711" y="132887"/>
                </a:lnTo>
                <a:lnTo>
                  <a:pt x="364639" y="131573"/>
                </a:lnTo>
                <a:lnTo>
                  <a:pt x="360539" y="125339"/>
                </a:lnTo>
                <a:lnTo>
                  <a:pt x="360917" y="115816"/>
                </a:lnTo>
                <a:lnTo>
                  <a:pt x="355460" y="105978"/>
                </a:lnTo>
                <a:lnTo>
                  <a:pt x="354781" y="104435"/>
                </a:lnTo>
                <a:lnTo>
                  <a:pt x="350252" y="94225"/>
                </a:lnTo>
                <a:lnTo>
                  <a:pt x="350840" y="88097"/>
                </a:lnTo>
                <a:lnTo>
                  <a:pt x="350104" y="78586"/>
                </a:lnTo>
                <a:lnTo>
                  <a:pt x="348546" y="72205"/>
                </a:lnTo>
                <a:lnTo>
                  <a:pt x="346654" y="67526"/>
                </a:lnTo>
                <a:lnTo>
                  <a:pt x="346498" y="59064"/>
                </a:lnTo>
                <a:lnTo>
                  <a:pt x="344289" y="54147"/>
                </a:lnTo>
                <a:lnTo>
                  <a:pt x="336438" y="34854"/>
                </a:lnTo>
                <a:lnTo>
                  <a:pt x="325644" y="36292"/>
                </a:lnTo>
                <a:lnTo>
                  <a:pt x="316877" y="29356"/>
                </a:lnTo>
                <a:lnTo>
                  <a:pt x="313364" y="27659"/>
                </a:lnTo>
                <a:lnTo>
                  <a:pt x="309957" y="20621"/>
                </a:lnTo>
                <a:lnTo>
                  <a:pt x="301168" y="11158"/>
                </a:lnTo>
                <a:lnTo>
                  <a:pt x="294767" y="4285"/>
                </a:lnTo>
                <a:lnTo>
                  <a:pt x="293289" y="5468"/>
                </a:lnTo>
                <a:lnTo>
                  <a:pt x="269336" y="6552"/>
                </a:lnTo>
                <a:lnTo>
                  <a:pt x="261725" y="4529"/>
                </a:lnTo>
                <a:lnTo>
                  <a:pt x="250724" y="1558"/>
                </a:lnTo>
                <a:lnTo>
                  <a:pt x="247649" y="359"/>
                </a:lnTo>
                <a:lnTo>
                  <a:pt x="239845" y="44037"/>
                </a:lnTo>
                <a:lnTo>
                  <a:pt x="226318" y="57908"/>
                </a:lnTo>
                <a:lnTo>
                  <a:pt x="213881" y="70688"/>
                </a:lnTo>
                <a:lnTo>
                  <a:pt x="210763" y="73697"/>
                </a:lnTo>
                <a:close/>
              </a:path>
            </a:pathLst>
          </a:custGeom>
          <a:solidFill>
            <a:schemeClr val="accent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AEAAADA-74B7-1318-E710-BE5A25CA3C71}"/>
              </a:ext>
            </a:extLst>
          </p:cNvPr>
          <p:cNvSpPr>
            <a:spLocks/>
          </p:cNvSpPr>
          <p:nvPr/>
        </p:nvSpPr>
        <p:spPr>
          <a:xfrm flipV="1">
            <a:off x="6307595" y="2113118"/>
            <a:ext cx="724241" cy="324778"/>
          </a:xfrm>
          <a:custGeom>
            <a:avLst/>
            <a:gdLst>
              <a:gd name="connsiteX0" fmla="*/ 252616 w 493206"/>
              <a:gd name="connsiteY0" fmla="*/ 60913 h 221173"/>
              <a:gd name="connsiteX1" fmla="*/ 246007 w 493206"/>
              <a:gd name="connsiteY1" fmla="*/ 53652 h 221173"/>
              <a:gd name="connsiteX2" fmla="*/ 236730 w 493206"/>
              <a:gd name="connsiteY2" fmla="*/ 55159 h 221173"/>
              <a:gd name="connsiteX3" fmla="*/ 229717 w 493206"/>
              <a:gd name="connsiteY3" fmla="*/ 56316 h 221173"/>
              <a:gd name="connsiteX4" fmla="*/ 220876 w 493206"/>
              <a:gd name="connsiteY4" fmla="*/ 56071 h 221173"/>
              <a:gd name="connsiteX5" fmla="*/ 208157 w 493206"/>
              <a:gd name="connsiteY5" fmla="*/ 54914 h 221173"/>
              <a:gd name="connsiteX6" fmla="*/ 198245 w 493206"/>
              <a:gd name="connsiteY6" fmla="*/ 55726 h 221173"/>
              <a:gd name="connsiteX7" fmla="*/ 190497 w 493206"/>
              <a:gd name="connsiteY7" fmla="*/ 53725 h 221173"/>
              <a:gd name="connsiteX8" fmla="*/ 190461 w 493206"/>
              <a:gd name="connsiteY8" fmla="*/ 53693 h 221173"/>
              <a:gd name="connsiteX9" fmla="*/ 188342 w 493206"/>
              <a:gd name="connsiteY9" fmla="*/ 49700 h 221173"/>
              <a:gd name="connsiteX10" fmla="*/ 183761 w 493206"/>
              <a:gd name="connsiteY10" fmla="*/ 48475 h 221173"/>
              <a:gd name="connsiteX11" fmla="*/ 172638 w 493206"/>
              <a:gd name="connsiteY11" fmla="*/ 42571 h 221173"/>
              <a:gd name="connsiteX12" fmla="*/ 170451 w 493206"/>
              <a:gd name="connsiteY12" fmla="*/ 40602 h 221173"/>
              <a:gd name="connsiteX13" fmla="*/ 165362 w 493206"/>
              <a:gd name="connsiteY13" fmla="*/ 33822 h 221173"/>
              <a:gd name="connsiteX14" fmla="*/ 159859 w 493206"/>
              <a:gd name="connsiteY14" fmla="*/ 29715 h 221173"/>
              <a:gd name="connsiteX15" fmla="*/ 158612 w 493206"/>
              <a:gd name="connsiteY15" fmla="*/ 27120 h 221173"/>
              <a:gd name="connsiteX16" fmla="*/ 156448 w 493206"/>
              <a:gd name="connsiteY16" fmla="*/ 24461 h 221173"/>
              <a:gd name="connsiteX17" fmla="*/ 156444 w 493206"/>
              <a:gd name="connsiteY17" fmla="*/ 17881 h 221173"/>
              <a:gd name="connsiteX18" fmla="*/ 150973 w 493206"/>
              <a:gd name="connsiteY18" fmla="*/ 16315 h 221173"/>
              <a:gd name="connsiteX19" fmla="*/ 149598 w 493206"/>
              <a:gd name="connsiteY19" fmla="*/ 15675 h 221173"/>
              <a:gd name="connsiteX20" fmla="*/ 145434 w 493206"/>
              <a:gd name="connsiteY20" fmla="*/ 14977 h 221173"/>
              <a:gd name="connsiteX21" fmla="*/ 133976 w 493206"/>
              <a:gd name="connsiteY21" fmla="*/ 13102 h 221173"/>
              <a:gd name="connsiteX22" fmla="*/ 129975 w 493206"/>
              <a:gd name="connsiteY22" fmla="*/ 12449 h 221173"/>
              <a:gd name="connsiteX23" fmla="*/ 121197 w 493206"/>
              <a:gd name="connsiteY23" fmla="*/ 13284 h 221173"/>
              <a:gd name="connsiteX24" fmla="*/ 107434 w 493206"/>
              <a:gd name="connsiteY24" fmla="*/ 14573 h 221173"/>
              <a:gd name="connsiteX25" fmla="*/ 105302 w 493206"/>
              <a:gd name="connsiteY25" fmla="*/ 14795 h 221173"/>
              <a:gd name="connsiteX26" fmla="*/ 100031 w 493206"/>
              <a:gd name="connsiteY26" fmla="*/ 15276 h 221173"/>
              <a:gd name="connsiteX27" fmla="*/ 74052 w 493206"/>
              <a:gd name="connsiteY27" fmla="*/ 17722 h 221173"/>
              <a:gd name="connsiteX28" fmla="*/ 59368 w 493206"/>
              <a:gd name="connsiteY28" fmla="*/ 19115 h 221173"/>
              <a:gd name="connsiteX29" fmla="*/ 58112 w 493206"/>
              <a:gd name="connsiteY29" fmla="*/ 19228 h 221173"/>
              <a:gd name="connsiteX30" fmla="*/ 347 w 493206"/>
              <a:gd name="connsiteY30" fmla="*/ 115 h 221173"/>
              <a:gd name="connsiteX31" fmla="*/ 10195 w 493206"/>
              <a:gd name="connsiteY31" fmla="*/ 11178 h 221173"/>
              <a:gd name="connsiteX32" fmla="*/ 19858 w 493206"/>
              <a:gd name="connsiteY32" fmla="*/ 22813 h 221173"/>
              <a:gd name="connsiteX33" fmla="*/ 28277 w 493206"/>
              <a:gd name="connsiteY33" fmla="*/ 32270 h 221173"/>
              <a:gd name="connsiteX34" fmla="*/ 35993 w 493206"/>
              <a:gd name="connsiteY34" fmla="*/ 41595 h 221173"/>
              <a:gd name="connsiteX35" fmla="*/ 44576 w 493206"/>
              <a:gd name="connsiteY35" fmla="*/ 51424 h 221173"/>
              <a:gd name="connsiteX36" fmla="*/ 65637 w 493206"/>
              <a:gd name="connsiteY36" fmla="*/ 76114 h 221173"/>
              <a:gd name="connsiteX37" fmla="*/ 76951 w 493206"/>
              <a:gd name="connsiteY37" fmla="*/ 89288 h 221173"/>
              <a:gd name="connsiteX38" fmla="*/ 82521 w 493206"/>
              <a:gd name="connsiteY38" fmla="*/ 127778 h 221173"/>
              <a:gd name="connsiteX39" fmla="*/ 87865 w 493206"/>
              <a:gd name="connsiteY39" fmla="*/ 161775 h 221173"/>
              <a:gd name="connsiteX40" fmla="*/ 91185 w 493206"/>
              <a:gd name="connsiteY40" fmla="*/ 184337 h 221173"/>
              <a:gd name="connsiteX41" fmla="*/ 93131 w 493206"/>
              <a:gd name="connsiteY41" fmla="*/ 197224 h 221173"/>
              <a:gd name="connsiteX42" fmla="*/ 95073 w 493206"/>
              <a:gd name="connsiteY42" fmla="*/ 209939 h 221173"/>
              <a:gd name="connsiteX43" fmla="*/ 96552 w 493206"/>
              <a:gd name="connsiteY43" fmla="*/ 220027 h 221173"/>
              <a:gd name="connsiteX44" fmla="*/ 139982 w 493206"/>
              <a:gd name="connsiteY44" fmla="*/ 199933 h 221173"/>
              <a:gd name="connsiteX45" fmla="*/ 144182 w 493206"/>
              <a:gd name="connsiteY45" fmla="*/ 191947 h 221173"/>
              <a:gd name="connsiteX46" fmla="*/ 149358 w 493206"/>
              <a:gd name="connsiteY46" fmla="*/ 181446 h 221173"/>
              <a:gd name="connsiteX47" fmla="*/ 149399 w 493206"/>
              <a:gd name="connsiteY47" fmla="*/ 181351 h 221173"/>
              <a:gd name="connsiteX48" fmla="*/ 151549 w 493206"/>
              <a:gd name="connsiteY48" fmla="*/ 178225 h 221173"/>
              <a:gd name="connsiteX49" fmla="*/ 152393 w 493206"/>
              <a:gd name="connsiteY49" fmla="*/ 177126 h 221173"/>
              <a:gd name="connsiteX50" fmla="*/ 155904 w 493206"/>
              <a:gd name="connsiteY50" fmla="*/ 172584 h 221173"/>
              <a:gd name="connsiteX51" fmla="*/ 162209 w 493206"/>
              <a:gd name="connsiteY51" fmla="*/ 171495 h 221173"/>
              <a:gd name="connsiteX52" fmla="*/ 165874 w 493206"/>
              <a:gd name="connsiteY52" fmla="*/ 170873 h 221173"/>
              <a:gd name="connsiteX53" fmla="*/ 174362 w 493206"/>
              <a:gd name="connsiteY53" fmla="*/ 174567 h 221173"/>
              <a:gd name="connsiteX54" fmla="*/ 181765 w 493206"/>
              <a:gd name="connsiteY54" fmla="*/ 180471 h 221173"/>
              <a:gd name="connsiteX55" fmla="*/ 191763 w 493206"/>
              <a:gd name="connsiteY55" fmla="*/ 189610 h 221173"/>
              <a:gd name="connsiteX56" fmla="*/ 194403 w 493206"/>
              <a:gd name="connsiteY56" fmla="*/ 192033 h 221173"/>
              <a:gd name="connsiteX57" fmla="*/ 199987 w 493206"/>
              <a:gd name="connsiteY57" fmla="*/ 194247 h 221173"/>
              <a:gd name="connsiteX58" fmla="*/ 204900 w 493206"/>
              <a:gd name="connsiteY58" fmla="*/ 189192 h 221173"/>
              <a:gd name="connsiteX59" fmla="*/ 212035 w 493206"/>
              <a:gd name="connsiteY59" fmla="*/ 181837 h 221173"/>
              <a:gd name="connsiteX60" fmla="*/ 217646 w 493206"/>
              <a:gd name="connsiteY60" fmla="*/ 175729 h 221173"/>
              <a:gd name="connsiteX61" fmla="*/ 228166 w 493206"/>
              <a:gd name="connsiteY61" fmla="*/ 167120 h 221173"/>
              <a:gd name="connsiteX62" fmla="*/ 236386 w 493206"/>
              <a:gd name="connsiteY62" fmla="*/ 169199 h 221173"/>
              <a:gd name="connsiteX63" fmla="*/ 238663 w 493206"/>
              <a:gd name="connsiteY63" fmla="*/ 169784 h 221173"/>
              <a:gd name="connsiteX64" fmla="*/ 245626 w 493206"/>
              <a:gd name="connsiteY64" fmla="*/ 178048 h 221173"/>
              <a:gd name="connsiteX65" fmla="*/ 246751 w 493206"/>
              <a:gd name="connsiteY65" fmla="*/ 188593 h 221173"/>
              <a:gd name="connsiteX66" fmla="*/ 242473 w 493206"/>
              <a:gd name="connsiteY66" fmla="*/ 198395 h 221173"/>
              <a:gd name="connsiteX67" fmla="*/ 251827 w 493206"/>
              <a:gd name="connsiteY67" fmla="*/ 200473 h 221173"/>
              <a:gd name="connsiteX68" fmla="*/ 257112 w 493206"/>
              <a:gd name="connsiteY68" fmla="*/ 201290 h 221173"/>
              <a:gd name="connsiteX69" fmla="*/ 266488 w 493206"/>
              <a:gd name="connsiteY69" fmla="*/ 203391 h 221173"/>
              <a:gd name="connsiteX70" fmla="*/ 270861 w 493206"/>
              <a:gd name="connsiteY70" fmla="*/ 204022 h 221173"/>
              <a:gd name="connsiteX71" fmla="*/ 275043 w 493206"/>
              <a:gd name="connsiteY71" fmla="*/ 204948 h 221173"/>
              <a:gd name="connsiteX72" fmla="*/ 282170 w 493206"/>
              <a:gd name="connsiteY72" fmla="*/ 208700 h 221173"/>
              <a:gd name="connsiteX73" fmla="*/ 304747 w 493206"/>
              <a:gd name="connsiteY73" fmla="*/ 221288 h 221173"/>
              <a:gd name="connsiteX74" fmla="*/ 351125 w 493206"/>
              <a:gd name="connsiteY74" fmla="*/ 217141 h 221173"/>
              <a:gd name="connsiteX75" fmla="*/ 366934 w 493206"/>
              <a:gd name="connsiteY75" fmla="*/ 208415 h 221173"/>
              <a:gd name="connsiteX76" fmla="*/ 377771 w 493206"/>
              <a:gd name="connsiteY76" fmla="*/ 198037 h 221173"/>
              <a:gd name="connsiteX77" fmla="*/ 378923 w 493206"/>
              <a:gd name="connsiteY77" fmla="*/ 197869 h 221173"/>
              <a:gd name="connsiteX78" fmla="*/ 389973 w 493206"/>
              <a:gd name="connsiteY78" fmla="*/ 195691 h 221173"/>
              <a:gd name="connsiteX79" fmla="*/ 398570 w 493206"/>
              <a:gd name="connsiteY79" fmla="*/ 203319 h 221173"/>
              <a:gd name="connsiteX80" fmla="*/ 417363 w 493206"/>
              <a:gd name="connsiteY80" fmla="*/ 209014 h 221173"/>
              <a:gd name="connsiteX81" fmla="*/ 424707 w 493206"/>
              <a:gd name="connsiteY81" fmla="*/ 211278 h 221173"/>
              <a:gd name="connsiteX82" fmla="*/ 440548 w 493206"/>
              <a:gd name="connsiteY82" fmla="*/ 210638 h 221173"/>
              <a:gd name="connsiteX83" fmla="*/ 443750 w 493206"/>
              <a:gd name="connsiteY83" fmla="*/ 195718 h 221173"/>
              <a:gd name="connsiteX84" fmla="*/ 468251 w 493206"/>
              <a:gd name="connsiteY84" fmla="*/ 143660 h 221173"/>
              <a:gd name="connsiteX85" fmla="*/ 484704 w 493206"/>
              <a:gd name="connsiteY85" fmla="*/ 125014 h 221173"/>
              <a:gd name="connsiteX86" fmla="*/ 491481 w 493206"/>
              <a:gd name="connsiteY86" fmla="*/ 113306 h 221173"/>
              <a:gd name="connsiteX87" fmla="*/ 493554 w 493206"/>
              <a:gd name="connsiteY87" fmla="*/ 95886 h 221173"/>
              <a:gd name="connsiteX88" fmla="*/ 480625 w 493206"/>
              <a:gd name="connsiteY88" fmla="*/ 80693 h 221173"/>
              <a:gd name="connsiteX89" fmla="*/ 473957 w 493206"/>
              <a:gd name="connsiteY89" fmla="*/ 55440 h 221173"/>
              <a:gd name="connsiteX90" fmla="*/ 444667 w 493206"/>
              <a:gd name="connsiteY90" fmla="*/ 50812 h 221173"/>
              <a:gd name="connsiteX91" fmla="*/ 430491 w 493206"/>
              <a:gd name="connsiteY91" fmla="*/ 35197 h 221173"/>
              <a:gd name="connsiteX92" fmla="*/ 412323 w 493206"/>
              <a:gd name="connsiteY92" fmla="*/ 41981 h 221173"/>
              <a:gd name="connsiteX93" fmla="*/ 404004 w 493206"/>
              <a:gd name="connsiteY93" fmla="*/ 46283 h 221173"/>
              <a:gd name="connsiteX94" fmla="*/ 395517 w 493206"/>
              <a:gd name="connsiteY94" fmla="*/ 52704 h 221173"/>
              <a:gd name="connsiteX95" fmla="*/ 390858 w 493206"/>
              <a:gd name="connsiteY95" fmla="*/ 54024 h 221173"/>
              <a:gd name="connsiteX96" fmla="*/ 386562 w 493206"/>
              <a:gd name="connsiteY96" fmla="*/ 54483 h 221173"/>
              <a:gd name="connsiteX97" fmla="*/ 369406 w 493206"/>
              <a:gd name="connsiteY97" fmla="*/ 63427 h 221173"/>
              <a:gd name="connsiteX98" fmla="*/ 359009 w 493206"/>
              <a:gd name="connsiteY98" fmla="*/ 62569 h 221173"/>
              <a:gd name="connsiteX99" fmla="*/ 348617 w 493206"/>
              <a:gd name="connsiteY99" fmla="*/ 62229 h 221173"/>
              <a:gd name="connsiteX100" fmla="*/ 342924 w 493206"/>
              <a:gd name="connsiteY100" fmla="*/ 67080 h 221173"/>
              <a:gd name="connsiteX101" fmla="*/ 335176 w 493206"/>
              <a:gd name="connsiteY101" fmla="*/ 77176 h 221173"/>
              <a:gd name="connsiteX102" fmla="*/ 330594 w 493206"/>
              <a:gd name="connsiteY102" fmla="*/ 83443 h 221173"/>
              <a:gd name="connsiteX103" fmla="*/ 319272 w 493206"/>
              <a:gd name="connsiteY103" fmla="*/ 73782 h 221173"/>
              <a:gd name="connsiteX104" fmla="*/ 315389 w 493206"/>
              <a:gd name="connsiteY104" fmla="*/ 64861 h 221173"/>
              <a:gd name="connsiteX105" fmla="*/ 314926 w 493206"/>
              <a:gd name="connsiteY105" fmla="*/ 64434 h 221173"/>
              <a:gd name="connsiteX106" fmla="*/ 304751 w 493206"/>
              <a:gd name="connsiteY106" fmla="*/ 65256 h 221173"/>
              <a:gd name="connsiteX107" fmla="*/ 293461 w 493206"/>
              <a:gd name="connsiteY107" fmla="*/ 60264 h 221173"/>
              <a:gd name="connsiteX108" fmla="*/ 291460 w 493206"/>
              <a:gd name="connsiteY108" fmla="*/ 61721 h 221173"/>
              <a:gd name="connsiteX109" fmla="*/ 281517 w 493206"/>
              <a:gd name="connsiteY109" fmla="*/ 63468 h 221173"/>
              <a:gd name="connsiteX110" fmla="*/ 276740 w 493206"/>
              <a:gd name="connsiteY110" fmla="*/ 65451 h 221173"/>
              <a:gd name="connsiteX111" fmla="*/ 260863 w 493206"/>
              <a:gd name="connsiteY111" fmla="*/ 61634 h 221173"/>
              <a:gd name="connsiteX112" fmla="*/ 259470 w 493206"/>
              <a:gd name="connsiteY112" fmla="*/ 62383 h 221173"/>
              <a:gd name="connsiteX113" fmla="*/ 252616 w 493206"/>
              <a:gd name="connsiteY113" fmla="*/ 60913 h 22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493206" h="221173">
                <a:moveTo>
                  <a:pt x="252616" y="60913"/>
                </a:moveTo>
                <a:lnTo>
                  <a:pt x="246007" y="53652"/>
                </a:lnTo>
                <a:lnTo>
                  <a:pt x="236730" y="55159"/>
                </a:lnTo>
                <a:lnTo>
                  <a:pt x="229717" y="56316"/>
                </a:lnTo>
                <a:lnTo>
                  <a:pt x="220876" y="56071"/>
                </a:lnTo>
                <a:lnTo>
                  <a:pt x="208157" y="54914"/>
                </a:lnTo>
                <a:lnTo>
                  <a:pt x="198245" y="55726"/>
                </a:lnTo>
                <a:lnTo>
                  <a:pt x="190497" y="53725"/>
                </a:lnTo>
                <a:lnTo>
                  <a:pt x="190461" y="53693"/>
                </a:lnTo>
                <a:lnTo>
                  <a:pt x="188342" y="49700"/>
                </a:lnTo>
                <a:lnTo>
                  <a:pt x="183761" y="48475"/>
                </a:lnTo>
                <a:lnTo>
                  <a:pt x="172638" y="42571"/>
                </a:lnTo>
                <a:lnTo>
                  <a:pt x="170451" y="40602"/>
                </a:lnTo>
                <a:lnTo>
                  <a:pt x="165362" y="33822"/>
                </a:lnTo>
                <a:lnTo>
                  <a:pt x="159859" y="29715"/>
                </a:lnTo>
                <a:lnTo>
                  <a:pt x="158612" y="27120"/>
                </a:lnTo>
                <a:lnTo>
                  <a:pt x="156448" y="24461"/>
                </a:lnTo>
                <a:lnTo>
                  <a:pt x="156444" y="17881"/>
                </a:lnTo>
                <a:lnTo>
                  <a:pt x="150973" y="16315"/>
                </a:lnTo>
                <a:lnTo>
                  <a:pt x="149598" y="15675"/>
                </a:lnTo>
                <a:lnTo>
                  <a:pt x="145434" y="14977"/>
                </a:lnTo>
                <a:lnTo>
                  <a:pt x="133976" y="13102"/>
                </a:lnTo>
                <a:lnTo>
                  <a:pt x="129975" y="12449"/>
                </a:lnTo>
                <a:lnTo>
                  <a:pt x="121197" y="13284"/>
                </a:lnTo>
                <a:lnTo>
                  <a:pt x="107434" y="14573"/>
                </a:lnTo>
                <a:lnTo>
                  <a:pt x="105302" y="14795"/>
                </a:lnTo>
                <a:lnTo>
                  <a:pt x="100031" y="15276"/>
                </a:lnTo>
                <a:lnTo>
                  <a:pt x="74052" y="17722"/>
                </a:lnTo>
                <a:lnTo>
                  <a:pt x="59368" y="19115"/>
                </a:lnTo>
                <a:lnTo>
                  <a:pt x="58112" y="19228"/>
                </a:lnTo>
                <a:lnTo>
                  <a:pt x="347" y="115"/>
                </a:lnTo>
                <a:lnTo>
                  <a:pt x="10195" y="11178"/>
                </a:lnTo>
                <a:lnTo>
                  <a:pt x="19858" y="22813"/>
                </a:lnTo>
                <a:lnTo>
                  <a:pt x="28277" y="32270"/>
                </a:lnTo>
                <a:lnTo>
                  <a:pt x="35993" y="41595"/>
                </a:lnTo>
                <a:lnTo>
                  <a:pt x="44576" y="51424"/>
                </a:lnTo>
                <a:lnTo>
                  <a:pt x="65637" y="76114"/>
                </a:lnTo>
                <a:lnTo>
                  <a:pt x="76951" y="89288"/>
                </a:lnTo>
                <a:lnTo>
                  <a:pt x="82521" y="127778"/>
                </a:lnTo>
                <a:lnTo>
                  <a:pt x="87865" y="161775"/>
                </a:lnTo>
                <a:lnTo>
                  <a:pt x="91185" y="184337"/>
                </a:lnTo>
                <a:lnTo>
                  <a:pt x="93131" y="197224"/>
                </a:lnTo>
                <a:lnTo>
                  <a:pt x="95073" y="209939"/>
                </a:lnTo>
                <a:lnTo>
                  <a:pt x="96552" y="220027"/>
                </a:lnTo>
                <a:lnTo>
                  <a:pt x="139982" y="199933"/>
                </a:lnTo>
                <a:lnTo>
                  <a:pt x="144182" y="191947"/>
                </a:lnTo>
                <a:lnTo>
                  <a:pt x="149358" y="181446"/>
                </a:lnTo>
                <a:lnTo>
                  <a:pt x="149399" y="181351"/>
                </a:lnTo>
                <a:lnTo>
                  <a:pt x="151549" y="178225"/>
                </a:lnTo>
                <a:lnTo>
                  <a:pt x="152393" y="177126"/>
                </a:lnTo>
                <a:lnTo>
                  <a:pt x="155904" y="172584"/>
                </a:lnTo>
                <a:lnTo>
                  <a:pt x="162209" y="171495"/>
                </a:lnTo>
                <a:lnTo>
                  <a:pt x="165874" y="170873"/>
                </a:lnTo>
                <a:lnTo>
                  <a:pt x="174362" y="174567"/>
                </a:lnTo>
                <a:lnTo>
                  <a:pt x="181765" y="180471"/>
                </a:lnTo>
                <a:lnTo>
                  <a:pt x="191763" y="189610"/>
                </a:lnTo>
                <a:lnTo>
                  <a:pt x="194403" y="192033"/>
                </a:lnTo>
                <a:lnTo>
                  <a:pt x="199987" y="194247"/>
                </a:lnTo>
                <a:lnTo>
                  <a:pt x="204900" y="189192"/>
                </a:lnTo>
                <a:lnTo>
                  <a:pt x="212035" y="181837"/>
                </a:lnTo>
                <a:lnTo>
                  <a:pt x="217646" y="175729"/>
                </a:lnTo>
                <a:lnTo>
                  <a:pt x="228166" y="167120"/>
                </a:lnTo>
                <a:lnTo>
                  <a:pt x="236386" y="169199"/>
                </a:lnTo>
                <a:lnTo>
                  <a:pt x="238663" y="169784"/>
                </a:lnTo>
                <a:lnTo>
                  <a:pt x="245626" y="178048"/>
                </a:lnTo>
                <a:lnTo>
                  <a:pt x="246751" y="188593"/>
                </a:lnTo>
                <a:lnTo>
                  <a:pt x="242473" y="198395"/>
                </a:lnTo>
                <a:lnTo>
                  <a:pt x="251827" y="200473"/>
                </a:lnTo>
                <a:lnTo>
                  <a:pt x="257112" y="201290"/>
                </a:lnTo>
                <a:lnTo>
                  <a:pt x="266488" y="203391"/>
                </a:lnTo>
                <a:lnTo>
                  <a:pt x="270861" y="204022"/>
                </a:lnTo>
                <a:lnTo>
                  <a:pt x="275043" y="204948"/>
                </a:lnTo>
                <a:lnTo>
                  <a:pt x="282170" y="208700"/>
                </a:lnTo>
                <a:lnTo>
                  <a:pt x="304747" y="221288"/>
                </a:lnTo>
                <a:lnTo>
                  <a:pt x="351125" y="217141"/>
                </a:lnTo>
                <a:lnTo>
                  <a:pt x="366934" y="208415"/>
                </a:lnTo>
                <a:lnTo>
                  <a:pt x="377771" y="198037"/>
                </a:lnTo>
                <a:lnTo>
                  <a:pt x="378923" y="197869"/>
                </a:lnTo>
                <a:lnTo>
                  <a:pt x="389973" y="195691"/>
                </a:lnTo>
                <a:lnTo>
                  <a:pt x="398570" y="203319"/>
                </a:lnTo>
                <a:lnTo>
                  <a:pt x="417363" y="209014"/>
                </a:lnTo>
                <a:lnTo>
                  <a:pt x="424707" y="211278"/>
                </a:lnTo>
                <a:lnTo>
                  <a:pt x="440548" y="210638"/>
                </a:lnTo>
                <a:lnTo>
                  <a:pt x="443750" y="195718"/>
                </a:lnTo>
                <a:lnTo>
                  <a:pt x="468251" y="143660"/>
                </a:lnTo>
                <a:lnTo>
                  <a:pt x="484704" y="125014"/>
                </a:lnTo>
                <a:lnTo>
                  <a:pt x="491481" y="113306"/>
                </a:lnTo>
                <a:lnTo>
                  <a:pt x="493554" y="95886"/>
                </a:lnTo>
                <a:lnTo>
                  <a:pt x="480625" y="80693"/>
                </a:lnTo>
                <a:lnTo>
                  <a:pt x="473957" y="55440"/>
                </a:lnTo>
                <a:lnTo>
                  <a:pt x="444667" y="50812"/>
                </a:lnTo>
                <a:lnTo>
                  <a:pt x="430491" y="35197"/>
                </a:lnTo>
                <a:lnTo>
                  <a:pt x="412323" y="41981"/>
                </a:lnTo>
                <a:lnTo>
                  <a:pt x="404004" y="46283"/>
                </a:lnTo>
                <a:lnTo>
                  <a:pt x="395517" y="52704"/>
                </a:lnTo>
                <a:lnTo>
                  <a:pt x="390858" y="54024"/>
                </a:lnTo>
                <a:lnTo>
                  <a:pt x="386562" y="54483"/>
                </a:lnTo>
                <a:lnTo>
                  <a:pt x="369406" y="63427"/>
                </a:lnTo>
                <a:lnTo>
                  <a:pt x="359009" y="62569"/>
                </a:lnTo>
                <a:lnTo>
                  <a:pt x="348617" y="62229"/>
                </a:lnTo>
                <a:lnTo>
                  <a:pt x="342924" y="67080"/>
                </a:lnTo>
                <a:lnTo>
                  <a:pt x="335176" y="77176"/>
                </a:lnTo>
                <a:lnTo>
                  <a:pt x="330594" y="83443"/>
                </a:lnTo>
                <a:lnTo>
                  <a:pt x="319272" y="73782"/>
                </a:lnTo>
                <a:lnTo>
                  <a:pt x="315389" y="64861"/>
                </a:lnTo>
                <a:lnTo>
                  <a:pt x="314926" y="64434"/>
                </a:lnTo>
                <a:lnTo>
                  <a:pt x="304751" y="65256"/>
                </a:lnTo>
                <a:lnTo>
                  <a:pt x="293461" y="60264"/>
                </a:lnTo>
                <a:lnTo>
                  <a:pt x="291460" y="61721"/>
                </a:lnTo>
                <a:lnTo>
                  <a:pt x="281517" y="63468"/>
                </a:lnTo>
                <a:lnTo>
                  <a:pt x="276740" y="65451"/>
                </a:lnTo>
                <a:lnTo>
                  <a:pt x="260863" y="61634"/>
                </a:lnTo>
                <a:lnTo>
                  <a:pt x="259470" y="62383"/>
                </a:lnTo>
                <a:lnTo>
                  <a:pt x="252616" y="609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AA36F2CE-6793-DA39-2DB5-AECDE718BE64}"/>
              </a:ext>
            </a:extLst>
          </p:cNvPr>
          <p:cNvSpPr>
            <a:spLocks/>
          </p:cNvSpPr>
          <p:nvPr/>
        </p:nvSpPr>
        <p:spPr>
          <a:xfrm flipV="1">
            <a:off x="8924112" y="3618481"/>
            <a:ext cx="396438" cy="243867"/>
          </a:xfrm>
          <a:custGeom>
            <a:avLst/>
            <a:gdLst>
              <a:gd name="connsiteX0" fmla="*/ 130511 w 269973"/>
              <a:gd name="connsiteY0" fmla="*/ 29017 h 166073"/>
              <a:gd name="connsiteX1" fmla="*/ 126619 w 269973"/>
              <a:gd name="connsiteY1" fmla="*/ 30254 h 166073"/>
              <a:gd name="connsiteX2" fmla="*/ 125217 w 269973"/>
              <a:gd name="connsiteY2" fmla="*/ 31780 h 166073"/>
              <a:gd name="connsiteX3" fmla="*/ 124192 w 269973"/>
              <a:gd name="connsiteY3" fmla="*/ 31232 h 166073"/>
              <a:gd name="connsiteX4" fmla="*/ 123090 w 269973"/>
              <a:gd name="connsiteY4" fmla="*/ 33301 h 166073"/>
              <a:gd name="connsiteX5" fmla="*/ 121911 w 269973"/>
              <a:gd name="connsiteY5" fmla="*/ 32116 h 166073"/>
              <a:gd name="connsiteX6" fmla="*/ 117615 w 269973"/>
              <a:gd name="connsiteY6" fmla="*/ 32733 h 166073"/>
              <a:gd name="connsiteX7" fmla="*/ 117406 w 269973"/>
              <a:gd name="connsiteY7" fmla="*/ 33912 h 166073"/>
              <a:gd name="connsiteX8" fmla="*/ 116045 w 269973"/>
              <a:gd name="connsiteY8" fmla="*/ 32946 h 166073"/>
              <a:gd name="connsiteX9" fmla="*/ 114852 w 269973"/>
              <a:gd name="connsiteY9" fmla="*/ 34856 h 166073"/>
              <a:gd name="connsiteX10" fmla="*/ 111903 w 269973"/>
              <a:gd name="connsiteY10" fmla="*/ 36047 h 166073"/>
              <a:gd name="connsiteX11" fmla="*/ 110520 w 269973"/>
              <a:gd name="connsiteY11" fmla="*/ 38004 h 166073"/>
              <a:gd name="connsiteX12" fmla="*/ 104115 w 269973"/>
              <a:gd name="connsiteY12" fmla="*/ 40888 h 166073"/>
              <a:gd name="connsiteX13" fmla="*/ 98594 w 269973"/>
              <a:gd name="connsiteY13" fmla="*/ 41682 h 166073"/>
              <a:gd name="connsiteX14" fmla="*/ 95936 w 269973"/>
              <a:gd name="connsiteY14" fmla="*/ 40346 h 166073"/>
              <a:gd name="connsiteX15" fmla="*/ 92720 w 269973"/>
              <a:gd name="connsiteY15" fmla="*/ 41605 h 166073"/>
              <a:gd name="connsiteX16" fmla="*/ 90120 w 269973"/>
              <a:gd name="connsiteY16" fmla="*/ 40608 h 166073"/>
              <a:gd name="connsiteX17" fmla="*/ 88410 w 269973"/>
              <a:gd name="connsiteY17" fmla="*/ 41118 h 166073"/>
              <a:gd name="connsiteX18" fmla="*/ 83847 w 269973"/>
              <a:gd name="connsiteY18" fmla="*/ 37807 h 166073"/>
              <a:gd name="connsiteX19" fmla="*/ 82767 w 269973"/>
              <a:gd name="connsiteY19" fmla="*/ 35736 h 166073"/>
              <a:gd name="connsiteX20" fmla="*/ 78775 w 269973"/>
              <a:gd name="connsiteY20" fmla="*/ 34861 h 166073"/>
              <a:gd name="connsiteX21" fmla="*/ 66573 w 269973"/>
              <a:gd name="connsiteY21" fmla="*/ 27559 h 166073"/>
              <a:gd name="connsiteX22" fmla="*/ 56085 w 269973"/>
              <a:gd name="connsiteY22" fmla="*/ 28507 h 166073"/>
              <a:gd name="connsiteX23" fmla="*/ 52964 w 269973"/>
              <a:gd name="connsiteY23" fmla="*/ 27003 h 166073"/>
              <a:gd name="connsiteX24" fmla="*/ 48378 w 269973"/>
              <a:gd name="connsiteY24" fmla="*/ 28336 h 166073"/>
              <a:gd name="connsiteX25" fmla="*/ 47013 w 269973"/>
              <a:gd name="connsiteY25" fmla="*/ 30943 h 166073"/>
              <a:gd name="connsiteX26" fmla="*/ 44287 w 269973"/>
              <a:gd name="connsiteY26" fmla="*/ 36856 h 166073"/>
              <a:gd name="connsiteX27" fmla="*/ 45584 w 269973"/>
              <a:gd name="connsiteY27" fmla="*/ 37852 h 166073"/>
              <a:gd name="connsiteX28" fmla="*/ 44395 w 269973"/>
              <a:gd name="connsiteY28" fmla="*/ 40519 h 166073"/>
              <a:gd name="connsiteX29" fmla="*/ 41302 w 269973"/>
              <a:gd name="connsiteY29" fmla="*/ 40417 h 166073"/>
              <a:gd name="connsiteX30" fmla="*/ 35822 w 269973"/>
              <a:gd name="connsiteY30" fmla="*/ 45149 h 166073"/>
              <a:gd name="connsiteX31" fmla="*/ 35441 w 269973"/>
              <a:gd name="connsiteY31" fmla="*/ 48990 h 166073"/>
              <a:gd name="connsiteX32" fmla="*/ 34964 w 269973"/>
              <a:gd name="connsiteY32" fmla="*/ 52005 h 166073"/>
              <a:gd name="connsiteX33" fmla="*/ 29657 w 269973"/>
              <a:gd name="connsiteY33" fmla="*/ 53297 h 166073"/>
              <a:gd name="connsiteX34" fmla="*/ 28387 w 269973"/>
              <a:gd name="connsiteY34" fmla="*/ 54731 h 166073"/>
              <a:gd name="connsiteX35" fmla="*/ 29544 w 269973"/>
              <a:gd name="connsiteY35" fmla="*/ 58182 h 166073"/>
              <a:gd name="connsiteX36" fmla="*/ 31295 w 269973"/>
              <a:gd name="connsiteY36" fmla="*/ 61096 h 166073"/>
              <a:gd name="connsiteX37" fmla="*/ 32188 w 269973"/>
              <a:gd name="connsiteY37" fmla="*/ 60922 h 166073"/>
              <a:gd name="connsiteX38" fmla="*/ 31372 w 269973"/>
              <a:gd name="connsiteY38" fmla="*/ 62105 h 166073"/>
              <a:gd name="connsiteX39" fmla="*/ 32660 w 269973"/>
              <a:gd name="connsiteY39" fmla="*/ 61820 h 166073"/>
              <a:gd name="connsiteX40" fmla="*/ 31413 w 269973"/>
              <a:gd name="connsiteY40" fmla="*/ 64710 h 166073"/>
              <a:gd name="connsiteX41" fmla="*/ 31472 w 269973"/>
              <a:gd name="connsiteY41" fmla="*/ 65045 h 166073"/>
              <a:gd name="connsiteX42" fmla="*/ 32950 w 269973"/>
              <a:gd name="connsiteY42" fmla="*/ 67966 h 166073"/>
              <a:gd name="connsiteX43" fmla="*/ 33368 w 269973"/>
              <a:gd name="connsiteY43" fmla="*/ 77569 h 166073"/>
              <a:gd name="connsiteX44" fmla="*/ 31649 w 269973"/>
              <a:gd name="connsiteY44" fmla="*/ 79366 h 166073"/>
              <a:gd name="connsiteX45" fmla="*/ 31394 w 269973"/>
              <a:gd name="connsiteY45" fmla="*/ 82076 h 166073"/>
              <a:gd name="connsiteX46" fmla="*/ 26527 w 269973"/>
              <a:gd name="connsiteY46" fmla="*/ 87274 h 166073"/>
              <a:gd name="connsiteX47" fmla="*/ 23810 w 269973"/>
              <a:gd name="connsiteY47" fmla="*/ 88747 h 166073"/>
              <a:gd name="connsiteX48" fmla="*/ 23116 w 269973"/>
              <a:gd name="connsiteY48" fmla="*/ 88850 h 166073"/>
              <a:gd name="connsiteX49" fmla="*/ 19659 w 269973"/>
              <a:gd name="connsiteY49" fmla="*/ 96022 h 166073"/>
              <a:gd name="connsiteX50" fmla="*/ 13436 w 269973"/>
              <a:gd name="connsiteY50" fmla="*/ 98224 h 166073"/>
              <a:gd name="connsiteX51" fmla="*/ 4245 w 269973"/>
              <a:gd name="connsiteY51" fmla="*/ 97923 h 166073"/>
              <a:gd name="connsiteX52" fmla="*/ 3029 w 269973"/>
              <a:gd name="connsiteY52" fmla="*/ 100552 h 166073"/>
              <a:gd name="connsiteX53" fmla="*/ 607 w 269973"/>
              <a:gd name="connsiteY53" fmla="*/ 102591 h 166073"/>
              <a:gd name="connsiteX54" fmla="*/ 154 w 269973"/>
              <a:gd name="connsiteY54" fmla="*/ 106508 h 166073"/>
              <a:gd name="connsiteX55" fmla="*/ 5502 w 269973"/>
              <a:gd name="connsiteY55" fmla="*/ 110681 h 166073"/>
              <a:gd name="connsiteX56" fmla="*/ 9271 w 269973"/>
              <a:gd name="connsiteY56" fmla="*/ 110221 h 166073"/>
              <a:gd name="connsiteX57" fmla="*/ 12592 w 269973"/>
              <a:gd name="connsiteY57" fmla="*/ 113078 h 166073"/>
              <a:gd name="connsiteX58" fmla="*/ 17704 w 269973"/>
              <a:gd name="connsiteY58" fmla="*/ 112981 h 166073"/>
              <a:gd name="connsiteX59" fmla="*/ 19374 w 269973"/>
              <a:gd name="connsiteY59" fmla="*/ 116088 h 166073"/>
              <a:gd name="connsiteX60" fmla="*/ 21369 w 269973"/>
              <a:gd name="connsiteY60" fmla="*/ 119554 h 166073"/>
              <a:gd name="connsiteX61" fmla="*/ 29943 w 269973"/>
              <a:gd name="connsiteY61" fmla="*/ 123473 h 166073"/>
              <a:gd name="connsiteX62" fmla="*/ 33581 w 269973"/>
              <a:gd name="connsiteY62" fmla="*/ 128633 h 166073"/>
              <a:gd name="connsiteX63" fmla="*/ 36167 w 269973"/>
              <a:gd name="connsiteY63" fmla="*/ 129952 h 166073"/>
              <a:gd name="connsiteX64" fmla="*/ 39496 w 269973"/>
              <a:gd name="connsiteY64" fmla="*/ 131926 h 166073"/>
              <a:gd name="connsiteX65" fmla="*/ 39900 w 269973"/>
              <a:gd name="connsiteY65" fmla="*/ 134781 h 166073"/>
              <a:gd name="connsiteX66" fmla="*/ 44069 w 269973"/>
              <a:gd name="connsiteY66" fmla="*/ 136595 h 166073"/>
              <a:gd name="connsiteX67" fmla="*/ 48986 w 269973"/>
              <a:gd name="connsiteY67" fmla="*/ 138201 h 166073"/>
              <a:gd name="connsiteX68" fmla="*/ 56521 w 269973"/>
              <a:gd name="connsiteY68" fmla="*/ 139907 h 166073"/>
              <a:gd name="connsiteX69" fmla="*/ 60172 w 269973"/>
              <a:gd name="connsiteY69" fmla="*/ 142204 h 166073"/>
              <a:gd name="connsiteX70" fmla="*/ 64133 w 269973"/>
              <a:gd name="connsiteY70" fmla="*/ 145447 h 166073"/>
              <a:gd name="connsiteX71" fmla="*/ 64972 w 269973"/>
              <a:gd name="connsiteY71" fmla="*/ 144079 h 166073"/>
              <a:gd name="connsiteX72" fmla="*/ 65561 w 269973"/>
              <a:gd name="connsiteY72" fmla="*/ 145080 h 166073"/>
              <a:gd name="connsiteX73" fmla="*/ 71077 w 269973"/>
              <a:gd name="connsiteY73" fmla="*/ 150695 h 166073"/>
              <a:gd name="connsiteX74" fmla="*/ 75514 w 269973"/>
              <a:gd name="connsiteY74" fmla="*/ 156557 h 166073"/>
              <a:gd name="connsiteX75" fmla="*/ 80177 w 269973"/>
              <a:gd name="connsiteY75" fmla="*/ 160158 h 166073"/>
              <a:gd name="connsiteX76" fmla="*/ 83738 w 269973"/>
              <a:gd name="connsiteY76" fmla="*/ 160784 h 166073"/>
              <a:gd name="connsiteX77" fmla="*/ 85961 w 269973"/>
              <a:gd name="connsiteY77" fmla="*/ 166512 h 166073"/>
              <a:gd name="connsiteX78" fmla="*/ 90551 w 269973"/>
              <a:gd name="connsiteY78" fmla="*/ 163285 h 166073"/>
              <a:gd name="connsiteX79" fmla="*/ 90860 w 269973"/>
              <a:gd name="connsiteY79" fmla="*/ 161168 h 166073"/>
              <a:gd name="connsiteX80" fmla="*/ 89835 w 269973"/>
              <a:gd name="connsiteY80" fmla="*/ 159120 h 166073"/>
              <a:gd name="connsiteX81" fmla="*/ 90756 w 269973"/>
              <a:gd name="connsiteY81" fmla="*/ 158132 h 166073"/>
              <a:gd name="connsiteX82" fmla="*/ 94571 w 269973"/>
              <a:gd name="connsiteY82" fmla="*/ 159964 h 166073"/>
              <a:gd name="connsiteX83" fmla="*/ 96281 w 269973"/>
              <a:gd name="connsiteY83" fmla="*/ 162706 h 166073"/>
              <a:gd name="connsiteX84" fmla="*/ 100894 w 269973"/>
              <a:gd name="connsiteY84" fmla="*/ 160115 h 166073"/>
              <a:gd name="connsiteX85" fmla="*/ 103639 w 269973"/>
              <a:gd name="connsiteY85" fmla="*/ 160360 h 166073"/>
              <a:gd name="connsiteX86" fmla="*/ 102065 w 269973"/>
              <a:gd name="connsiteY86" fmla="*/ 157149 h 166073"/>
              <a:gd name="connsiteX87" fmla="*/ 97465 w 269973"/>
              <a:gd name="connsiteY87" fmla="*/ 153388 h 166073"/>
              <a:gd name="connsiteX88" fmla="*/ 97197 w 269973"/>
              <a:gd name="connsiteY88" fmla="*/ 152095 h 166073"/>
              <a:gd name="connsiteX89" fmla="*/ 99338 w 269973"/>
              <a:gd name="connsiteY89" fmla="*/ 147747 h 166073"/>
              <a:gd name="connsiteX90" fmla="*/ 102001 w 269973"/>
              <a:gd name="connsiteY90" fmla="*/ 150390 h 166073"/>
              <a:gd name="connsiteX91" fmla="*/ 101924 w 269973"/>
              <a:gd name="connsiteY91" fmla="*/ 152038 h 166073"/>
              <a:gd name="connsiteX92" fmla="*/ 100477 w 269973"/>
              <a:gd name="connsiteY92" fmla="*/ 152836 h 166073"/>
              <a:gd name="connsiteX93" fmla="*/ 102205 w 269973"/>
              <a:gd name="connsiteY93" fmla="*/ 154154 h 166073"/>
              <a:gd name="connsiteX94" fmla="*/ 104859 w 269973"/>
              <a:gd name="connsiteY94" fmla="*/ 150942 h 166073"/>
              <a:gd name="connsiteX95" fmla="*/ 106578 w 269973"/>
              <a:gd name="connsiteY95" fmla="*/ 151470 h 166073"/>
              <a:gd name="connsiteX96" fmla="*/ 109449 w 269973"/>
              <a:gd name="connsiteY96" fmla="*/ 149891 h 166073"/>
              <a:gd name="connsiteX97" fmla="*/ 113060 w 269973"/>
              <a:gd name="connsiteY97" fmla="*/ 153855 h 166073"/>
              <a:gd name="connsiteX98" fmla="*/ 115800 w 269973"/>
              <a:gd name="connsiteY98" fmla="*/ 151761 h 166073"/>
              <a:gd name="connsiteX99" fmla="*/ 116775 w 269973"/>
              <a:gd name="connsiteY99" fmla="*/ 152184 h 166073"/>
              <a:gd name="connsiteX100" fmla="*/ 121153 w 269973"/>
              <a:gd name="connsiteY100" fmla="*/ 157321 h 166073"/>
              <a:gd name="connsiteX101" fmla="*/ 122396 w 269973"/>
              <a:gd name="connsiteY101" fmla="*/ 152077 h 166073"/>
              <a:gd name="connsiteX102" fmla="*/ 125422 w 269973"/>
              <a:gd name="connsiteY102" fmla="*/ 154282 h 166073"/>
              <a:gd name="connsiteX103" fmla="*/ 127200 w 269973"/>
              <a:gd name="connsiteY103" fmla="*/ 152336 h 166073"/>
              <a:gd name="connsiteX104" fmla="*/ 128615 w 269973"/>
              <a:gd name="connsiteY104" fmla="*/ 152203 h 166073"/>
              <a:gd name="connsiteX105" fmla="*/ 129023 w 269973"/>
              <a:gd name="connsiteY105" fmla="*/ 150867 h 166073"/>
              <a:gd name="connsiteX106" fmla="*/ 136236 w 269973"/>
              <a:gd name="connsiteY106" fmla="*/ 151212 h 166073"/>
              <a:gd name="connsiteX107" fmla="*/ 137393 w 269973"/>
              <a:gd name="connsiteY107" fmla="*/ 149335 h 166073"/>
              <a:gd name="connsiteX108" fmla="*/ 137765 w 269973"/>
              <a:gd name="connsiteY108" fmla="*/ 146117 h 166073"/>
              <a:gd name="connsiteX109" fmla="*/ 135564 w 269973"/>
              <a:gd name="connsiteY109" fmla="*/ 138303 h 166073"/>
              <a:gd name="connsiteX110" fmla="*/ 131319 w 269973"/>
              <a:gd name="connsiteY110" fmla="*/ 133175 h 166073"/>
              <a:gd name="connsiteX111" fmla="*/ 130661 w 269973"/>
              <a:gd name="connsiteY111" fmla="*/ 125480 h 166073"/>
              <a:gd name="connsiteX112" fmla="*/ 132856 w 269973"/>
              <a:gd name="connsiteY112" fmla="*/ 122934 h 166073"/>
              <a:gd name="connsiteX113" fmla="*/ 133809 w 269973"/>
              <a:gd name="connsiteY113" fmla="*/ 121743 h 166073"/>
              <a:gd name="connsiteX114" fmla="*/ 136041 w 269973"/>
              <a:gd name="connsiteY114" fmla="*/ 122681 h 166073"/>
              <a:gd name="connsiteX115" fmla="*/ 139466 w 269973"/>
              <a:gd name="connsiteY115" fmla="*/ 121541 h 166073"/>
              <a:gd name="connsiteX116" fmla="*/ 141153 w 269973"/>
              <a:gd name="connsiteY116" fmla="*/ 115378 h 166073"/>
              <a:gd name="connsiteX117" fmla="*/ 145145 w 269973"/>
              <a:gd name="connsiteY117" fmla="*/ 114366 h 166073"/>
              <a:gd name="connsiteX118" fmla="*/ 149432 w 269973"/>
              <a:gd name="connsiteY118" fmla="*/ 115147 h 166073"/>
              <a:gd name="connsiteX119" fmla="*/ 151700 w 269973"/>
              <a:gd name="connsiteY119" fmla="*/ 113264 h 166073"/>
              <a:gd name="connsiteX120" fmla="*/ 158132 w 269973"/>
              <a:gd name="connsiteY120" fmla="*/ 111820 h 166073"/>
              <a:gd name="connsiteX121" fmla="*/ 159058 w 269973"/>
              <a:gd name="connsiteY121" fmla="*/ 110163 h 166073"/>
              <a:gd name="connsiteX122" fmla="*/ 166388 w 269973"/>
              <a:gd name="connsiteY122" fmla="*/ 111825 h 166073"/>
              <a:gd name="connsiteX123" fmla="*/ 168638 w 269973"/>
              <a:gd name="connsiteY123" fmla="*/ 111487 h 166073"/>
              <a:gd name="connsiteX124" fmla="*/ 174045 w 269973"/>
              <a:gd name="connsiteY124" fmla="*/ 110677 h 166073"/>
              <a:gd name="connsiteX125" fmla="*/ 177847 w 269973"/>
              <a:gd name="connsiteY125" fmla="*/ 112776 h 166073"/>
              <a:gd name="connsiteX126" fmla="*/ 181639 w 269973"/>
              <a:gd name="connsiteY126" fmla="*/ 111484 h 166073"/>
              <a:gd name="connsiteX127" fmla="*/ 178999 w 269973"/>
              <a:gd name="connsiteY127" fmla="*/ 109432 h 166073"/>
              <a:gd name="connsiteX128" fmla="*/ 182070 w 269973"/>
              <a:gd name="connsiteY128" fmla="*/ 109339 h 166073"/>
              <a:gd name="connsiteX129" fmla="*/ 184946 w 269973"/>
              <a:gd name="connsiteY129" fmla="*/ 107842 h 166073"/>
              <a:gd name="connsiteX130" fmla="*/ 186656 w 269973"/>
              <a:gd name="connsiteY130" fmla="*/ 100778 h 166073"/>
              <a:gd name="connsiteX131" fmla="*/ 184261 w 269973"/>
              <a:gd name="connsiteY131" fmla="*/ 96512 h 166073"/>
              <a:gd name="connsiteX132" fmla="*/ 186202 w 269973"/>
              <a:gd name="connsiteY132" fmla="*/ 89687 h 166073"/>
              <a:gd name="connsiteX133" fmla="*/ 182787 w 269973"/>
              <a:gd name="connsiteY133" fmla="*/ 85170 h 166073"/>
              <a:gd name="connsiteX134" fmla="*/ 177770 w 269973"/>
              <a:gd name="connsiteY134" fmla="*/ 85853 h 166073"/>
              <a:gd name="connsiteX135" fmla="*/ 170756 w 269973"/>
              <a:gd name="connsiteY135" fmla="*/ 82783 h 166073"/>
              <a:gd name="connsiteX136" fmla="*/ 169296 w 269973"/>
              <a:gd name="connsiteY136" fmla="*/ 80382 h 166073"/>
              <a:gd name="connsiteX137" fmla="*/ 169083 w 269973"/>
              <a:gd name="connsiteY137" fmla="*/ 78890 h 166073"/>
              <a:gd name="connsiteX138" fmla="*/ 169858 w 269973"/>
              <a:gd name="connsiteY138" fmla="*/ 78283 h 166073"/>
              <a:gd name="connsiteX139" fmla="*/ 172467 w 269973"/>
              <a:gd name="connsiteY139" fmla="*/ 77451 h 166073"/>
              <a:gd name="connsiteX140" fmla="*/ 185282 w 269973"/>
              <a:gd name="connsiteY140" fmla="*/ 79376 h 166073"/>
              <a:gd name="connsiteX141" fmla="*/ 190584 w 269973"/>
              <a:gd name="connsiteY141" fmla="*/ 72046 h 166073"/>
              <a:gd name="connsiteX142" fmla="*/ 202488 w 269973"/>
              <a:gd name="connsiteY142" fmla="*/ 72988 h 166073"/>
              <a:gd name="connsiteX143" fmla="*/ 207373 w 269973"/>
              <a:gd name="connsiteY143" fmla="*/ 69650 h 166073"/>
              <a:gd name="connsiteX144" fmla="*/ 209886 w 269973"/>
              <a:gd name="connsiteY144" fmla="*/ 69462 h 166073"/>
              <a:gd name="connsiteX145" fmla="*/ 210362 w 269973"/>
              <a:gd name="connsiteY145" fmla="*/ 67708 h 166073"/>
              <a:gd name="connsiteX146" fmla="*/ 212880 w 269973"/>
              <a:gd name="connsiteY146" fmla="*/ 68371 h 166073"/>
              <a:gd name="connsiteX147" fmla="*/ 218106 w 269973"/>
              <a:gd name="connsiteY147" fmla="*/ 67172 h 166073"/>
              <a:gd name="connsiteX148" fmla="*/ 220900 w 269973"/>
              <a:gd name="connsiteY148" fmla="*/ 63035 h 166073"/>
              <a:gd name="connsiteX149" fmla="*/ 221762 w 269973"/>
              <a:gd name="connsiteY149" fmla="*/ 65703 h 166073"/>
              <a:gd name="connsiteX150" fmla="*/ 225078 w 269973"/>
              <a:gd name="connsiteY150" fmla="*/ 67279 h 166073"/>
              <a:gd name="connsiteX151" fmla="*/ 230254 w 269973"/>
              <a:gd name="connsiteY151" fmla="*/ 73599 h 166073"/>
              <a:gd name="connsiteX152" fmla="*/ 233166 w 269973"/>
              <a:gd name="connsiteY152" fmla="*/ 72303 h 166073"/>
              <a:gd name="connsiteX153" fmla="*/ 234627 w 269973"/>
              <a:gd name="connsiteY153" fmla="*/ 74081 h 166073"/>
              <a:gd name="connsiteX154" fmla="*/ 235566 w 269973"/>
              <a:gd name="connsiteY154" fmla="*/ 71525 h 166073"/>
              <a:gd name="connsiteX155" fmla="*/ 236827 w 269973"/>
              <a:gd name="connsiteY155" fmla="*/ 70533 h 166073"/>
              <a:gd name="connsiteX156" fmla="*/ 241921 w 269973"/>
              <a:gd name="connsiteY156" fmla="*/ 74643 h 166073"/>
              <a:gd name="connsiteX157" fmla="*/ 244729 w 269973"/>
              <a:gd name="connsiteY157" fmla="*/ 74120 h 166073"/>
              <a:gd name="connsiteX158" fmla="*/ 246190 w 269973"/>
              <a:gd name="connsiteY158" fmla="*/ 72699 h 166073"/>
              <a:gd name="connsiteX159" fmla="*/ 244579 w 269973"/>
              <a:gd name="connsiteY159" fmla="*/ 71515 h 166073"/>
              <a:gd name="connsiteX160" fmla="*/ 243268 w 269973"/>
              <a:gd name="connsiteY160" fmla="*/ 67886 h 166073"/>
              <a:gd name="connsiteX161" fmla="*/ 247705 w 269973"/>
              <a:gd name="connsiteY161" fmla="*/ 65462 h 166073"/>
              <a:gd name="connsiteX162" fmla="*/ 244035 w 269973"/>
              <a:gd name="connsiteY162" fmla="*/ 65209 h 166073"/>
              <a:gd name="connsiteX163" fmla="*/ 243069 w 269973"/>
              <a:gd name="connsiteY163" fmla="*/ 61145 h 166073"/>
              <a:gd name="connsiteX164" fmla="*/ 239644 w 269973"/>
              <a:gd name="connsiteY164" fmla="*/ 59923 h 166073"/>
              <a:gd name="connsiteX165" fmla="*/ 239467 w 269973"/>
              <a:gd name="connsiteY165" fmla="*/ 56770 h 166073"/>
              <a:gd name="connsiteX166" fmla="*/ 244774 w 269973"/>
              <a:gd name="connsiteY166" fmla="*/ 52459 h 166073"/>
              <a:gd name="connsiteX167" fmla="*/ 248608 w 269973"/>
              <a:gd name="connsiteY167" fmla="*/ 51917 h 166073"/>
              <a:gd name="connsiteX168" fmla="*/ 249755 w 269973"/>
              <a:gd name="connsiteY168" fmla="*/ 54067 h 166073"/>
              <a:gd name="connsiteX169" fmla="*/ 252726 w 269973"/>
              <a:gd name="connsiteY169" fmla="*/ 52526 h 166073"/>
              <a:gd name="connsiteX170" fmla="*/ 253316 w 269973"/>
              <a:gd name="connsiteY170" fmla="*/ 50577 h 166073"/>
              <a:gd name="connsiteX171" fmla="*/ 255820 w 269973"/>
              <a:gd name="connsiteY171" fmla="*/ 48329 h 166073"/>
              <a:gd name="connsiteX172" fmla="*/ 257807 w 269973"/>
              <a:gd name="connsiteY172" fmla="*/ 48638 h 166073"/>
              <a:gd name="connsiteX173" fmla="*/ 259435 w 269973"/>
              <a:gd name="connsiteY173" fmla="*/ 47363 h 166073"/>
              <a:gd name="connsiteX174" fmla="*/ 261989 w 269973"/>
              <a:gd name="connsiteY174" fmla="*/ 48038 h 166073"/>
              <a:gd name="connsiteX175" fmla="*/ 259558 w 269973"/>
              <a:gd name="connsiteY175" fmla="*/ 44879 h 166073"/>
              <a:gd name="connsiteX176" fmla="*/ 258710 w 269973"/>
              <a:gd name="connsiteY176" fmla="*/ 40536 h 166073"/>
              <a:gd name="connsiteX177" fmla="*/ 256010 w 269973"/>
              <a:gd name="connsiteY177" fmla="*/ 43614 h 166073"/>
              <a:gd name="connsiteX178" fmla="*/ 255049 w 269973"/>
              <a:gd name="connsiteY178" fmla="*/ 40914 h 166073"/>
              <a:gd name="connsiteX179" fmla="*/ 252232 w 269973"/>
              <a:gd name="connsiteY179" fmla="*/ 40388 h 166073"/>
              <a:gd name="connsiteX180" fmla="*/ 251579 w 269973"/>
              <a:gd name="connsiteY180" fmla="*/ 39299 h 166073"/>
              <a:gd name="connsiteX181" fmla="*/ 253570 w 269973"/>
              <a:gd name="connsiteY181" fmla="*/ 36463 h 166073"/>
              <a:gd name="connsiteX182" fmla="*/ 256945 w 269973"/>
              <a:gd name="connsiteY182" fmla="*/ 37516 h 166073"/>
              <a:gd name="connsiteX183" fmla="*/ 257195 w 269973"/>
              <a:gd name="connsiteY183" fmla="*/ 35752 h 166073"/>
              <a:gd name="connsiteX184" fmla="*/ 261663 w 269973"/>
              <a:gd name="connsiteY184" fmla="*/ 33631 h 166073"/>
              <a:gd name="connsiteX185" fmla="*/ 261599 w 269973"/>
              <a:gd name="connsiteY185" fmla="*/ 31499 h 166073"/>
              <a:gd name="connsiteX186" fmla="*/ 263745 w 269973"/>
              <a:gd name="connsiteY186" fmla="*/ 31524 h 166073"/>
              <a:gd name="connsiteX187" fmla="*/ 264457 w 269973"/>
              <a:gd name="connsiteY187" fmla="*/ 25337 h 166073"/>
              <a:gd name="connsiteX188" fmla="*/ 265255 w 269973"/>
              <a:gd name="connsiteY188" fmla="*/ 21972 h 166073"/>
              <a:gd name="connsiteX189" fmla="*/ 268494 w 269973"/>
              <a:gd name="connsiteY189" fmla="*/ 19501 h 166073"/>
              <a:gd name="connsiteX190" fmla="*/ 270127 w 269973"/>
              <a:gd name="connsiteY190" fmla="*/ 16983 h 166073"/>
              <a:gd name="connsiteX191" fmla="*/ 269637 w 269973"/>
              <a:gd name="connsiteY191" fmla="*/ 15896 h 166073"/>
              <a:gd name="connsiteX192" fmla="*/ 267923 w 269973"/>
              <a:gd name="connsiteY192" fmla="*/ 16897 h 166073"/>
              <a:gd name="connsiteX193" fmla="*/ 266004 w 269973"/>
              <a:gd name="connsiteY193" fmla="*/ 15411 h 166073"/>
              <a:gd name="connsiteX194" fmla="*/ 263758 w 269973"/>
              <a:gd name="connsiteY194" fmla="*/ 15364 h 166073"/>
              <a:gd name="connsiteX195" fmla="*/ 262221 w 269973"/>
              <a:gd name="connsiteY195" fmla="*/ 13236 h 166073"/>
              <a:gd name="connsiteX196" fmla="*/ 259009 w 269973"/>
              <a:gd name="connsiteY196" fmla="*/ 14001 h 166073"/>
              <a:gd name="connsiteX197" fmla="*/ 256587 w 269973"/>
              <a:gd name="connsiteY197" fmla="*/ 13099 h 166073"/>
              <a:gd name="connsiteX198" fmla="*/ 253461 w 269973"/>
              <a:gd name="connsiteY198" fmla="*/ 10043 h 166073"/>
              <a:gd name="connsiteX199" fmla="*/ 249410 w 269973"/>
              <a:gd name="connsiteY199" fmla="*/ 1666 h 166073"/>
              <a:gd name="connsiteX200" fmla="*/ 246521 w 269973"/>
              <a:gd name="connsiteY200" fmla="*/ 439 h 166073"/>
              <a:gd name="connsiteX201" fmla="*/ 245409 w 269973"/>
              <a:gd name="connsiteY201" fmla="*/ 5041 h 166073"/>
              <a:gd name="connsiteX202" fmla="*/ 240361 w 269973"/>
              <a:gd name="connsiteY202" fmla="*/ 9977 h 166073"/>
              <a:gd name="connsiteX203" fmla="*/ 237235 w 269973"/>
              <a:gd name="connsiteY203" fmla="*/ 14638 h 166073"/>
              <a:gd name="connsiteX204" fmla="*/ 233747 w 269973"/>
              <a:gd name="connsiteY204" fmla="*/ 17414 h 166073"/>
              <a:gd name="connsiteX205" fmla="*/ 230762 w 269973"/>
              <a:gd name="connsiteY205" fmla="*/ 17806 h 166073"/>
              <a:gd name="connsiteX206" fmla="*/ 228684 w 269973"/>
              <a:gd name="connsiteY206" fmla="*/ 21246 h 166073"/>
              <a:gd name="connsiteX207" fmla="*/ 226756 w 269973"/>
              <a:gd name="connsiteY207" fmla="*/ 22283 h 166073"/>
              <a:gd name="connsiteX208" fmla="*/ 226212 w 269973"/>
              <a:gd name="connsiteY208" fmla="*/ 24253 h 166073"/>
              <a:gd name="connsiteX209" fmla="*/ 224951 w 269973"/>
              <a:gd name="connsiteY209" fmla="*/ 24712 h 166073"/>
              <a:gd name="connsiteX210" fmla="*/ 223676 w 269973"/>
              <a:gd name="connsiteY210" fmla="*/ 26943 h 166073"/>
              <a:gd name="connsiteX211" fmla="*/ 220800 w 269973"/>
              <a:gd name="connsiteY211" fmla="*/ 33772 h 166073"/>
              <a:gd name="connsiteX212" fmla="*/ 211787 w 269973"/>
              <a:gd name="connsiteY212" fmla="*/ 34644 h 166073"/>
              <a:gd name="connsiteX213" fmla="*/ 206779 w 269973"/>
              <a:gd name="connsiteY213" fmla="*/ 33383 h 166073"/>
              <a:gd name="connsiteX214" fmla="*/ 204960 w 269973"/>
              <a:gd name="connsiteY214" fmla="*/ 34426 h 166073"/>
              <a:gd name="connsiteX215" fmla="*/ 204579 w 269973"/>
              <a:gd name="connsiteY215" fmla="*/ 42850 h 166073"/>
              <a:gd name="connsiteX216" fmla="*/ 202569 w 269973"/>
              <a:gd name="connsiteY216" fmla="*/ 44356 h 166073"/>
              <a:gd name="connsiteX217" fmla="*/ 201036 w 269973"/>
              <a:gd name="connsiteY217" fmla="*/ 47804 h 166073"/>
              <a:gd name="connsiteX218" fmla="*/ 196972 w 269973"/>
              <a:gd name="connsiteY218" fmla="*/ 50200 h 166073"/>
              <a:gd name="connsiteX219" fmla="*/ 190961 w 269973"/>
              <a:gd name="connsiteY219" fmla="*/ 49519 h 166073"/>
              <a:gd name="connsiteX220" fmla="*/ 189414 w 269973"/>
              <a:gd name="connsiteY220" fmla="*/ 45158 h 166073"/>
              <a:gd name="connsiteX221" fmla="*/ 184043 w 269973"/>
              <a:gd name="connsiteY221" fmla="*/ 39250 h 166073"/>
              <a:gd name="connsiteX222" fmla="*/ 182560 w 269973"/>
              <a:gd name="connsiteY222" fmla="*/ 34849 h 166073"/>
              <a:gd name="connsiteX223" fmla="*/ 179970 w 269973"/>
              <a:gd name="connsiteY223" fmla="*/ 33358 h 166073"/>
              <a:gd name="connsiteX224" fmla="*/ 178935 w 269973"/>
              <a:gd name="connsiteY224" fmla="*/ 33522 h 166073"/>
              <a:gd name="connsiteX225" fmla="*/ 177461 w 269973"/>
              <a:gd name="connsiteY225" fmla="*/ 35031 h 166073"/>
              <a:gd name="connsiteX226" fmla="*/ 171024 w 269973"/>
              <a:gd name="connsiteY226" fmla="*/ 33737 h 166073"/>
              <a:gd name="connsiteX227" fmla="*/ 165662 w 269973"/>
              <a:gd name="connsiteY227" fmla="*/ 36690 h 166073"/>
              <a:gd name="connsiteX228" fmla="*/ 163426 w 269973"/>
              <a:gd name="connsiteY228" fmla="*/ 35448 h 166073"/>
              <a:gd name="connsiteX229" fmla="*/ 162981 w 269973"/>
              <a:gd name="connsiteY229" fmla="*/ 32579 h 166073"/>
              <a:gd name="connsiteX230" fmla="*/ 161217 w 269973"/>
              <a:gd name="connsiteY230" fmla="*/ 31949 h 166073"/>
              <a:gd name="connsiteX231" fmla="*/ 159666 w 269973"/>
              <a:gd name="connsiteY231" fmla="*/ 33279 h 166073"/>
              <a:gd name="connsiteX232" fmla="*/ 156481 w 269973"/>
              <a:gd name="connsiteY232" fmla="*/ 40334 h 166073"/>
              <a:gd name="connsiteX233" fmla="*/ 148139 w 269973"/>
              <a:gd name="connsiteY233" fmla="*/ 44677 h 166073"/>
              <a:gd name="connsiteX234" fmla="*/ 145853 w 269973"/>
              <a:gd name="connsiteY234" fmla="*/ 44118 h 166073"/>
              <a:gd name="connsiteX235" fmla="*/ 143521 w 269973"/>
              <a:gd name="connsiteY235" fmla="*/ 39837 h 166073"/>
              <a:gd name="connsiteX236" fmla="*/ 143303 w 269973"/>
              <a:gd name="connsiteY236" fmla="*/ 38604 h 166073"/>
              <a:gd name="connsiteX237" fmla="*/ 140985 w 269973"/>
              <a:gd name="connsiteY237" fmla="*/ 36014 h 166073"/>
              <a:gd name="connsiteX238" fmla="*/ 130511 w 269973"/>
              <a:gd name="connsiteY238" fmla="*/ 29017 h 166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</a:cxnLst>
            <a:rect l="l" t="t" r="r" b="b"/>
            <a:pathLst>
              <a:path w="269973" h="166073">
                <a:moveTo>
                  <a:pt x="130511" y="29017"/>
                </a:moveTo>
                <a:lnTo>
                  <a:pt x="126619" y="30254"/>
                </a:lnTo>
                <a:lnTo>
                  <a:pt x="125217" y="31780"/>
                </a:lnTo>
                <a:lnTo>
                  <a:pt x="124192" y="31232"/>
                </a:lnTo>
                <a:lnTo>
                  <a:pt x="123090" y="33301"/>
                </a:lnTo>
                <a:lnTo>
                  <a:pt x="121911" y="32116"/>
                </a:lnTo>
                <a:lnTo>
                  <a:pt x="117615" y="32733"/>
                </a:lnTo>
                <a:lnTo>
                  <a:pt x="117406" y="33912"/>
                </a:lnTo>
                <a:lnTo>
                  <a:pt x="116045" y="32946"/>
                </a:lnTo>
                <a:lnTo>
                  <a:pt x="114852" y="34856"/>
                </a:lnTo>
                <a:lnTo>
                  <a:pt x="111903" y="36047"/>
                </a:lnTo>
                <a:lnTo>
                  <a:pt x="110520" y="38004"/>
                </a:lnTo>
                <a:lnTo>
                  <a:pt x="104115" y="40888"/>
                </a:lnTo>
                <a:lnTo>
                  <a:pt x="98594" y="41682"/>
                </a:lnTo>
                <a:lnTo>
                  <a:pt x="95936" y="40346"/>
                </a:lnTo>
                <a:lnTo>
                  <a:pt x="92720" y="41605"/>
                </a:lnTo>
                <a:lnTo>
                  <a:pt x="90120" y="40608"/>
                </a:lnTo>
                <a:lnTo>
                  <a:pt x="88410" y="41118"/>
                </a:lnTo>
                <a:lnTo>
                  <a:pt x="83847" y="37807"/>
                </a:lnTo>
                <a:lnTo>
                  <a:pt x="82767" y="35736"/>
                </a:lnTo>
                <a:lnTo>
                  <a:pt x="78775" y="34861"/>
                </a:lnTo>
                <a:lnTo>
                  <a:pt x="66573" y="27559"/>
                </a:lnTo>
                <a:lnTo>
                  <a:pt x="56085" y="28507"/>
                </a:lnTo>
                <a:lnTo>
                  <a:pt x="52964" y="27003"/>
                </a:lnTo>
                <a:lnTo>
                  <a:pt x="48378" y="28336"/>
                </a:lnTo>
                <a:lnTo>
                  <a:pt x="47013" y="30943"/>
                </a:lnTo>
                <a:lnTo>
                  <a:pt x="44287" y="36856"/>
                </a:lnTo>
                <a:lnTo>
                  <a:pt x="45584" y="37852"/>
                </a:lnTo>
                <a:lnTo>
                  <a:pt x="44395" y="40519"/>
                </a:lnTo>
                <a:lnTo>
                  <a:pt x="41302" y="40417"/>
                </a:lnTo>
                <a:lnTo>
                  <a:pt x="35822" y="45149"/>
                </a:lnTo>
                <a:lnTo>
                  <a:pt x="35441" y="48990"/>
                </a:lnTo>
                <a:lnTo>
                  <a:pt x="34964" y="52005"/>
                </a:lnTo>
                <a:lnTo>
                  <a:pt x="29657" y="53297"/>
                </a:lnTo>
                <a:lnTo>
                  <a:pt x="28387" y="54731"/>
                </a:lnTo>
                <a:lnTo>
                  <a:pt x="29544" y="58182"/>
                </a:lnTo>
                <a:lnTo>
                  <a:pt x="31295" y="61096"/>
                </a:lnTo>
                <a:lnTo>
                  <a:pt x="32188" y="60922"/>
                </a:lnTo>
                <a:lnTo>
                  <a:pt x="31372" y="62105"/>
                </a:lnTo>
                <a:lnTo>
                  <a:pt x="32660" y="61820"/>
                </a:lnTo>
                <a:lnTo>
                  <a:pt x="31413" y="64710"/>
                </a:lnTo>
                <a:lnTo>
                  <a:pt x="31472" y="65045"/>
                </a:lnTo>
                <a:lnTo>
                  <a:pt x="32950" y="67966"/>
                </a:lnTo>
                <a:lnTo>
                  <a:pt x="33368" y="77569"/>
                </a:lnTo>
                <a:lnTo>
                  <a:pt x="31649" y="79366"/>
                </a:lnTo>
                <a:lnTo>
                  <a:pt x="31394" y="82076"/>
                </a:lnTo>
                <a:lnTo>
                  <a:pt x="26527" y="87274"/>
                </a:lnTo>
                <a:lnTo>
                  <a:pt x="23810" y="88747"/>
                </a:lnTo>
                <a:lnTo>
                  <a:pt x="23116" y="88850"/>
                </a:lnTo>
                <a:lnTo>
                  <a:pt x="19659" y="96022"/>
                </a:lnTo>
                <a:lnTo>
                  <a:pt x="13436" y="98224"/>
                </a:lnTo>
                <a:lnTo>
                  <a:pt x="4245" y="97923"/>
                </a:lnTo>
                <a:lnTo>
                  <a:pt x="3029" y="100552"/>
                </a:lnTo>
                <a:lnTo>
                  <a:pt x="607" y="102591"/>
                </a:lnTo>
                <a:lnTo>
                  <a:pt x="154" y="106508"/>
                </a:lnTo>
                <a:lnTo>
                  <a:pt x="5502" y="110681"/>
                </a:lnTo>
                <a:lnTo>
                  <a:pt x="9271" y="110221"/>
                </a:lnTo>
                <a:lnTo>
                  <a:pt x="12592" y="113078"/>
                </a:lnTo>
                <a:lnTo>
                  <a:pt x="17704" y="112981"/>
                </a:lnTo>
                <a:lnTo>
                  <a:pt x="19374" y="116088"/>
                </a:lnTo>
                <a:lnTo>
                  <a:pt x="21369" y="119554"/>
                </a:lnTo>
                <a:lnTo>
                  <a:pt x="29943" y="123473"/>
                </a:lnTo>
                <a:lnTo>
                  <a:pt x="33581" y="128633"/>
                </a:lnTo>
                <a:lnTo>
                  <a:pt x="36167" y="129952"/>
                </a:lnTo>
                <a:lnTo>
                  <a:pt x="39496" y="131926"/>
                </a:lnTo>
                <a:lnTo>
                  <a:pt x="39900" y="134781"/>
                </a:lnTo>
                <a:lnTo>
                  <a:pt x="44069" y="136595"/>
                </a:lnTo>
                <a:lnTo>
                  <a:pt x="48986" y="138201"/>
                </a:lnTo>
                <a:lnTo>
                  <a:pt x="56521" y="139907"/>
                </a:lnTo>
                <a:lnTo>
                  <a:pt x="60172" y="142204"/>
                </a:lnTo>
                <a:lnTo>
                  <a:pt x="64133" y="145447"/>
                </a:lnTo>
                <a:lnTo>
                  <a:pt x="64972" y="144079"/>
                </a:lnTo>
                <a:lnTo>
                  <a:pt x="65561" y="145080"/>
                </a:lnTo>
                <a:lnTo>
                  <a:pt x="71077" y="150695"/>
                </a:lnTo>
                <a:lnTo>
                  <a:pt x="75514" y="156557"/>
                </a:lnTo>
                <a:lnTo>
                  <a:pt x="80177" y="160158"/>
                </a:lnTo>
                <a:lnTo>
                  <a:pt x="83738" y="160784"/>
                </a:lnTo>
                <a:lnTo>
                  <a:pt x="85961" y="166512"/>
                </a:lnTo>
                <a:lnTo>
                  <a:pt x="90551" y="163285"/>
                </a:lnTo>
                <a:lnTo>
                  <a:pt x="90860" y="161168"/>
                </a:lnTo>
                <a:lnTo>
                  <a:pt x="89835" y="159120"/>
                </a:lnTo>
                <a:lnTo>
                  <a:pt x="90756" y="158132"/>
                </a:lnTo>
                <a:lnTo>
                  <a:pt x="94571" y="159964"/>
                </a:lnTo>
                <a:lnTo>
                  <a:pt x="96281" y="162706"/>
                </a:lnTo>
                <a:lnTo>
                  <a:pt x="100894" y="160115"/>
                </a:lnTo>
                <a:lnTo>
                  <a:pt x="103639" y="160360"/>
                </a:lnTo>
                <a:lnTo>
                  <a:pt x="102065" y="157149"/>
                </a:lnTo>
                <a:lnTo>
                  <a:pt x="97465" y="153388"/>
                </a:lnTo>
                <a:lnTo>
                  <a:pt x="97197" y="152095"/>
                </a:lnTo>
                <a:lnTo>
                  <a:pt x="99338" y="147747"/>
                </a:lnTo>
                <a:lnTo>
                  <a:pt x="102001" y="150390"/>
                </a:lnTo>
                <a:lnTo>
                  <a:pt x="101924" y="152038"/>
                </a:lnTo>
                <a:lnTo>
                  <a:pt x="100477" y="152836"/>
                </a:lnTo>
                <a:lnTo>
                  <a:pt x="102205" y="154154"/>
                </a:lnTo>
                <a:lnTo>
                  <a:pt x="104859" y="150942"/>
                </a:lnTo>
                <a:lnTo>
                  <a:pt x="106578" y="151470"/>
                </a:lnTo>
                <a:lnTo>
                  <a:pt x="109449" y="149891"/>
                </a:lnTo>
                <a:lnTo>
                  <a:pt x="113060" y="153855"/>
                </a:lnTo>
                <a:lnTo>
                  <a:pt x="115800" y="151761"/>
                </a:lnTo>
                <a:lnTo>
                  <a:pt x="116775" y="152184"/>
                </a:lnTo>
                <a:lnTo>
                  <a:pt x="121153" y="157321"/>
                </a:lnTo>
                <a:lnTo>
                  <a:pt x="122396" y="152077"/>
                </a:lnTo>
                <a:lnTo>
                  <a:pt x="125422" y="154282"/>
                </a:lnTo>
                <a:lnTo>
                  <a:pt x="127200" y="152336"/>
                </a:lnTo>
                <a:lnTo>
                  <a:pt x="128615" y="152203"/>
                </a:lnTo>
                <a:lnTo>
                  <a:pt x="129023" y="150867"/>
                </a:lnTo>
                <a:lnTo>
                  <a:pt x="136236" y="151212"/>
                </a:lnTo>
                <a:lnTo>
                  <a:pt x="137393" y="149335"/>
                </a:lnTo>
                <a:lnTo>
                  <a:pt x="137765" y="146117"/>
                </a:lnTo>
                <a:lnTo>
                  <a:pt x="135564" y="138303"/>
                </a:lnTo>
                <a:lnTo>
                  <a:pt x="131319" y="133175"/>
                </a:lnTo>
                <a:lnTo>
                  <a:pt x="130661" y="125480"/>
                </a:lnTo>
                <a:lnTo>
                  <a:pt x="132856" y="122934"/>
                </a:lnTo>
                <a:lnTo>
                  <a:pt x="133809" y="121743"/>
                </a:lnTo>
                <a:lnTo>
                  <a:pt x="136041" y="122681"/>
                </a:lnTo>
                <a:lnTo>
                  <a:pt x="139466" y="121541"/>
                </a:lnTo>
                <a:lnTo>
                  <a:pt x="141153" y="115378"/>
                </a:lnTo>
                <a:lnTo>
                  <a:pt x="145145" y="114366"/>
                </a:lnTo>
                <a:lnTo>
                  <a:pt x="149432" y="115147"/>
                </a:lnTo>
                <a:lnTo>
                  <a:pt x="151700" y="113264"/>
                </a:lnTo>
                <a:lnTo>
                  <a:pt x="158132" y="111820"/>
                </a:lnTo>
                <a:lnTo>
                  <a:pt x="159058" y="110163"/>
                </a:lnTo>
                <a:lnTo>
                  <a:pt x="166388" y="111825"/>
                </a:lnTo>
                <a:lnTo>
                  <a:pt x="168638" y="111487"/>
                </a:lnTo>
                <a:lnTo>
                  <a:pt x="174045" y="110677"/>
                </a:lnTo>
                <a:lnTo>
                  <a:pt x="177847" y="112776"/>
                </a:lnTo>
                <a:lnTo>
                  <a:pt x="181639" y="111484"/>
                </a:lnTo>
                <a:lnTo>
                  <a:pt x="178999" y="109432"/>
                </a:lnTo>
                <a:lnTo>
                  <a:pt x="182070" y="109339"/>
                </a:lnTo>
                <a:lnTo>
                  <a:pt x="184946" y="107842"/>
                </a:lnTo>
                <a:lnTo>
                  <a:pt x="186656" y="100778"/>
                </a:lnTo>
                <a:lnTo>
                  <a:pt x="184261" y="96512"/>
                </a:lnTo>
                <a:lnTo>
                  <a:pt x="186202" y="89687"/>
                </a:lnTo>
                <a:lnTo>
                  <a:pt x="182787" y="85170"/>
                </a:lnTo>
                <a:lnTo>
                  <a:pt x="177770" y="85853"/>
                </a:lnTo>
                <a:lnTo>
                  <a:pt x="170756" y="82783"/>
                </a:lnTo>
                <a:lnTo>
                  <a:pt x="169296" y="80382"/>
                </a:lnTo>
                <a:lnTo>
                  <a:pt x="169083" y="78890"/>
                </a:lnTo>
                <a:lnTo>
                  <a:pt x="169858" y="78283"/>
                </a:lnTo>
                <a:lnTo>
                  <a:pt x="172467" y="77451"/>
                </a:lnTo>
                <a:lnTo>
                  <a:pt x="185282" y="79376"/>
                </a:lnTo>
                <a:lnTo>
                  <a:pt x="190584" y="72046"/>
                </a:lnTo>
                <a:lnTo>
                  <a:pt x="202488" y="72988"/>
                </a:lnTo>
                <a:lnTo>
                  <a:pt x="207373" y="69650"/>
                </a:lnTo>
                <a:lnTo>
                  <a:pt x="209886" y="69462"/>
                </a:lnTo>
                <a:lnTo>
                  <a:pt x="210362" y="67708"/>
                </a:lnTo>
                <a:lnTo>
                  <a:pt x="212880" y="68371"/>
                </a:lnTo>
                <a:lnTo>
                  <a:pt x="218106" y="67172"/>
                </a:lnTo>
                <a:lnTo>
                  <a:pt x="220900" y="63035"/>
                </a:lnTo>
                <a:lnTo>
                  <a:pt x="221762" y="65703"/>
                </a:lnTo>
                <a:lnTo>
                  <a:pt x="225078" y="67279"/>
                </a:lnTo>
                <a:lnTo>
                  <a:pt x="230254" y="73599"/>
                </a:lnTo>
                <a:lnTo>
                  <a:pt x="233166" y="72303"/>
                </a:lnTo>
                <a:lnTo>
                  <a:pt x="234627" y="74081"/>
                </a:lnTo>
                <a:lnTo>
                  <a:pt x="235566" y="71525"/>
                </a:lnTo>
                <a:lnTo>
                  <a:pt x="236827" y="70533"/>
                </a:lnTo>
                <a:lnTo>
                  <a:pt x="241921" y="74643"/>
                </a:lnTo>
                <a:lnTo>
                  <a:pt x="244729" y="74120"/>
                </a:lnTo>
                <a:lnTo>
                  <a:pt x="246190" y="72699"/>
                </a:lnTo>
                <a:lnTo>
                  <a:pt x="244579" y="71515"/>
                </a:lnTo>
                <a:lnTo>
                  <a:pt x="243268" y="67886"/>
                </a:lnTo>
                <a:lnTo>
                  <a:pt x="247705" y="65462"/>
                </a:lnTo>
                <a:lnTo>
                  <a:pt x="244035" y="65209"/>
                </a:lnTo>
                <a:lnTo>
                  <a:pt x="243069" y="61145"/>
                </a:lnTo>
                <a:lnTo>
                  <a:pt x="239644" y="59923"/>
                </a:lnTo>
                <a:lnTo>
                  <a:pt x="239467" y="56770"/>
                </a:lnTo>
                <a:lnTo>
                  <a:pt x="244774" y="52459"/>
                </a:lnTo>
                <a:lnTo>
                  <a:pt x="248608" y="51917"/>
                </a:lnTo>
                <a:lnTo>
                  <a:pt x="249755" y="54067"/>
                </a:lnTo>
                <a:lnTo>
                  <a:pt x="252726" y="52526"/>
                </a:lnTo>
                <a:lnTo>
                  <a:pt x="253316" y="50577"/>
                </a:lnTo>
                <a:lnTo>
                  <a:pt x="255820" y="48329"/>
                </a:lnTo>
                <a:lnTo>
                  <a:pt x="257807" y="48638"/>
                </a:lnTo>
                <a:lnTo>
                  <a:pt x="259435" y="47363"/>
                </a:lnTo>
                <a:lnTo>
                  <a:pt x="261989" y="48038"/>
                </a:lnTo>
                <a:lnTo>
                  <a:pt x="259558" y="44879"/>
                </a:lnTo>
                <a:lnTo>
                  <a:pt x="258710" y="40536"/>
                </a:lnTo>
                <a:lnTo>
                  <a:pt x="256010" y="43614"/>
                </a:lnTo>
                <a:lnTo>
                  <a:pt x="255049" y="40914"/>
                </a:lnTo>
                <a:lnTo>
                  <a:pt x="252232" y="40388"/>
                </a:lnTo>
                <a:lnTo>
                  <a:pt x="251579" y="39299"/>
                </a:lnTo>
                <a:lnTo>
                  <a:pt x="253570" y="36463"/>
                </a:lnTo>
                <a:lnTo>
                  <a:pt x="256945" y="37516"/>
                </a:lnTo>
                <a:lnTo>
                  <a:pt x="257195" y="35752"/>
                </a:lnTo>
                <a:lnTo>
                  <a:pt x="261663" y="33631"/>
                </a:lnTo>
                <a:lnTo>
                  <a:pt x="261599" y="31499"/>
                </a:lnTo>
                <a:lnTo>
                  <a:pt x="263745" y="31524"/>
                </a:lnTo>
                <a:lnTo>
                  <a:pt x="264457" y="25337"/>
                </a:lnTo>
                <a:lnTo>
                  <a:pt x="265255" y="21972"/>
                </a:lnTo>
                <a:lnTo>
                  <a:pt x="268494" y="19501"/>
                </a:lnTo>
                <a:lnTo>
                  <a:pt x="270127" y="16983"/>
                </a:lnTo>
                <a:lnTo>
                  <a:pt x="269637" y="15896"/>
                </a:lnTo>
                <a:lnTo>
                  <a:pt x="267923" y="16897"/>
                </a:lnTo>
                <a:lnTo>
                  <a:pt x="266004" y="15411"/>
                </a:lnTo>
                <a:lnTo>
                  <a:pt x="263758" y="15364"/>
                </a:lnTo>
                <a:lnTo>
                  <a:pt x="262221" y="13236"/>
                </a:lnTo>
                <a:lnTo>
                  <a:pt x="259009" y="14001"/>
                </a:lnTo>
                <a:lnTo>
                  <a:pt x="256587" y="13099"/>
                </a:lnTo>
                <a:lnTo>
                  <a:pt x="253461" y="10043"/>
                </a:lnTo>
                <a:lnTo>
                  <a:pt x="249410" y="1666"/>
                </a:lnTo>
                <a:lnTo>
                  <a:pt x="246521" y="439"/>
                </a:lnTo>
                <a:lnTo>
                  <a:pt x="245409" y="5041"/>
                </a:lnTo>
                <a:lnTo>
                  <a:pt x="240361" y="9977"/>
                </a:lnTo>
                <a:lnTo>
                  <a:pt x="237235" y="14638"/>
                </a:lnTo>
                <a:lnTo>
                  <a:pt x="233747" y="17414"/>
                </a:lnTo>
                <a:lnTo>
                  <a:pt x="230762" y="17806"/>
                </a:lnTo>
                <a:lnTo>
                  <a:pt x="228684" y="21246"/>
                </a:lnTo>
                <a:lnTo>
                  <a:pt x="226756" y="22283"/>
                </a:lnTo>
                <a:lnTo>
                  <a:pt x="226212" y="24253"/>
                </a:lnTo>
                <a:lnTo>
                  <a:pt x="224951" y="24712"/>
                </a:lnTo>
                <a:lnTo>
                  <a:pt x="223676" y="26943"/>
                </a:lnTo>
                <a:lnTo>
                  <a:pt x="220800" y="33772"/>
                </a:lnTo>
                <a:lnTo>
                  <a:pt x="211787" y="34644"/>
                </a:lnTo>
                <a:lnTo>
                  <a:pt x="206779" y="33383"/>
                </a:lnTo>
                <a:lnTo>
                  <a:pt x="204960" y="34426"/>
                </a:lnTo>
                <a:lnTo>
                  <a:pt x="204579" y="42850"/>
                </a:lnTo>
                <a:lnTo>
                  <a:pt x="202569" y="44356"/>
                </a:lnTo>
                <a:lnTo>
                  <a:pt x="201036" y="47804"/>
                </a:lnTo>
                <a:lnTo>
                  <a:pt x="196972" y="50200"/>
                </a:lnTo>
                <a:lnTo>
                  <a:pt x="190961" y="49519"/>
                </a:lnTo>
                <a:lnTo>
                  <a:pt x="189414" y="45158"/>
                </a:lnTo>
                <a:lnTo>
                  <a:pt x="184043" y="39250"/>
                </a:lnTo>
                <a:lnTo>
                  <a:pt x="182560" y="34849"/>
                </a:lnTo>
                <a:lnTo>
                  <a:pt x="179970" y="33358"/>
                </a:lnTo>
                <a:lnTo>
                  <a:pt x="178935" y="33522"/>
                </a:lnTo>
                <a:lnTo>
                  <a:pt x="177461" y="35031"/>
                </a:lnTo>
                <a:lnTo>
                  <a:pt x="171024" y="33737"/>
                </a:lnTo>
                <a:lnTo>
                  <a:pt x="165662" y="36690"/>
                </a:lnTo>
                <a:lnTo>
                  <a:pt x="163426" y="35448"/>
                </a:lnTo>
                <a:lnTo>
                  <a:pt x="162981" y="32579"/>
                </a:lnTo>
                <a:lnTo>
                  <a:pt x="161217" y="31949"/>
                </a:lnTo>
                <a:lnTo>
                  <a:pt x="159666" y="33279"/>
                </a:lnTo>
                <a:lnTo>
                  <a:pt x="156481" y="40334"/>
                </a:lnTo>
                <a:lnTo>
                  <a:pt x="148139" y="44677"/>
                </a:lnTo>
                <a:lnTo>
                  <a:pt x="145853" y="44118"/>
                </a:lnTo>
                <a:lnTo>
                  <a:pt x="143521" y="39837"/>
                </a:lnTo>
                <a:lnTo>
                  <a:pt x="143303" y="38604"/>
                </a:lnTo>
                <a:lnTo>
                  <a:pt x="140985" y="36014"/>
                </a:lnTo>
                <a:lnTo>
                  <a:pt x="130511" y="2901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ADFD1118-9ABF-D50B-496B-60DD447ACD43}"/>
              </a:ext>
            </a:extLst>
          </p:cNvPr>
          <p:cNvSpPr>
            <a:spLocks/>
          </p:cNvSpPr>
          <p:nvPr/>
        </p:nvSpPr>
        <p:spPr>
          <a:xfrm flipV="1">
            <a:off x="3862861" y="4518850"/>
            <a:ext cx="696810" cy="506843"/>
          </a:xfrm>
          <a:custGeom>
            <a:avLst/>
            <a:gdLst>
              <a:gd name="connsiteX0" fmla="*/ 282908 w 474526"/>
              <a:gd name="connsiteY0" fmla="*/ 303567 h 345159"/>
              <a:gd name="connsiteX1" fmla="*/ 294784 w 474526"/>
              <a:gd name="connsiteY1" fmla="*/ 301352 h 345159"/>
              <a:gd name="connsiteX2" fmla="*/ 308611 w 474526"/>
              <a:gd name="connsiteY2" fmla="*/ 298811 h 345159"/>
              <a:gd name="connsiteX3" fmla="*/ 312240 w 474526"/>
              <a:gd name="connsiteY3" fmla="*/ 298149 h 345159"/>
              <a:gd name="connsiteX4" fmla="*/ 319960 w 474526"/>
              <a:gd name="connsiteY4" fmla="*/ 296751 h 345159"/>
              <a:gd name="connsiteX5" fmla="*/ 328602 w 474526"/>
              <a:gd name="connsiteY5" fmla="*/ 295203 h 345159"/>
              <a:gd name="connsiteX6" fmla="*/ 343272 w 474526"/>
              <a:gd name="connsiteY6" fmla="*/ 292603 h 345159"/>
              <a:gd name="connsiteX7" fmla="*/ 350408 w 474526"/>
              <a:gd name="connsiteY7" fmla="*/ 291355 h 345159"/>
              <a:gd name="connsiteX8" fmla="*/ 354141 w 474526"/>
              <a:gd name="connsiteY8" fmla="*/ 290707 h 345159"/>
              <a:gd name="connsiteX9" fmla="*/ 354617 w 474526"/>
              <a:gd name="connsiteY9" fmla="*/ 290625 h 345159"/>
              <a:gd name="connsiteX10" fmla="*/ 357870 w 474526"/>
              <a:gd name="connsiteY10" fmla="*/ 290062 h 345159"/>
              <a:gd name="connsiteX11" fmla="*/ 363154 w 474526"/>
              <a:gd name="connsiteY11" fmla="*/ 289150 h 345159"/>
              <a:gd name="connsiteX12" fmla="*/ 462035 w 474526"/>
              <a:gd name="connsiteY12" fmla="*/ 273141 h 345159"/>
              <a:gd name="connsiteX13" fmla="*/ 468145 w 474526"/>
              <a:gd name="connsiteY13" fmla="*/ 272215 h 345159"/>
              <a:gd name="connsiteX14" fmla="*/ 475068 w 474526"/>
              <a:gd name="connsiteY14" fmla="*/ 271648 h 345159"/>
              <a:gd name="connsiteX15" fmla="*/ 470386 w 474526"/>
              <a:gd name="connsiteY15" fmla="*/ 256909 h 345159"/>
              <a:gd name="connsiteX16" fmla="*/ 467125 w 474526"/>
              <a:gd name="connsiteY16" fmla="*/ 246626 h 345159"/>
              <a:gd name="connsiteX17" fmla="*/ 455108 w 474526"/>
              <a:gd name="connsiteY17" fmla="*/ 208840 h 345159"/>
              <a:gd name="connsiteX18" fmla="*/ 446657 w 474526"/>
              <a:gd name="connsiteY18" fmla="*/ 185842 h 345159"/>
              <a:gd name="connsiteX19" fmla="*/ 443677 w 474526"/>
              <a:gd name="connsiteY19" fmla="*/ 177846 h 345159"/>
              <a:gd name="connsiteX20" fmla="*/ 442874 w 474526"/>
              <a:gd name="connsiteY20" fmla="*/ 175750 h 345159"/>
              <a:gd name="connsiteX21" fmla="*/ 424298 w 474526"/>
              <a:gd name="connsiteY21" fmla="*/ 124028 h 345159"/>
              <a:gd name="connsiteX22" fmla="*/ 418660 w 474526"/>
              <a:gd name="connsiteY22" fmla="*/ 108359 h 345159"/>
              <a:gd name="connsiteX23" fmla="*/ 419862 w 474526"/>
              <a:gd name="connsiteY23" fmla="*/ 105781 h 345159"/>
              <a:gd name="connsiteX24" fmla="*/ 422243 w 474526"/>
              <a:gd name="connsiteY24" fmla="*/ 97668 h 345159"/>
              <a:gd name="connsiteX25" fmla="*/ 425142 w 474526"/>
              <a:gd name="connsiteY25" fmla="*/ 88833 h 345159"/>
              <a:gd name="connsiteX26" fmla="*/ 432781 w 474526"/>
              <a:gd name="connsiteY26" fmla="*/ 65672 h 345159"/>
              <a:gd name="connsiteX27" fmla="*/ 464757 w 474526"/>
              <a:gd name="connsiteY27" fmla="*/ 44462 h 345159"/>
              <a:gd name="connsiteX28" fmla="*/ 456006 w 474526"/>
              <a:gd name="connsiteY28" fmla="*/ 41385 h 345159"/>
              <a:gd name="connsiteX29" fmla="*/ 428553 w 474526"/>
              <a:gd name="connsiteY29" fmla="*/ 31788 h 345159"/>
              <a:gd name="connsiteX30" fmla="*/ 428168 w 474526"/>
              <a:gd name="connsiteY30" fmla="*/ 31647 h 345159"/>
              <a:gd name="connsiteX31" fmla="*/ 387142 w 474526"/>
              <a:gd name="connsiteY31" fmla="*/ 667 h 345159"/>
              <a:gd name="connsiteX32" fmla="*/ 379907 w 474526"/>
              <a:gd name="connsiteY32" fmla="*/ 1806 h 345159"/>
              <a:gd name="connsiteX33" fmla="*/ 378705 w 474526"/>
              <a:gd name="connsiteY33" fmla="*/ 2002 h 345159"/>
              <a:gd name="connsiteX34" fmla="*/ 337534 w 474526"/>
              <a:gd name="connsiteY34" fmla="*/ 8699 h 345159"/>
              <a:gd name="connsiteX35" fmla="*/ 311292 w 474526"/>
              <a:gd name="connsiteY35" fmla="*/ 13133 h 345159"/>
              <a:gd name="connsiteX36" fmla="*/ 297887 w 474526"/>
              <a:gd name="connsiteY36" fmla="*/ 15452 h 345159"/>
              <a:gd name="connsiteX37" fmla="*/ 295864 w 474526"/>
              <a:gd name="connsiteY37" fmla="*/ 15801 h 345159"/>
              <a:gd name="connsiteX38" fmla="*/ 283648 w 474526"/>
              <a:gd name="connsiteY38" fmla="*/ 17947 h 345159"/>
              <a:gd name="connsiteX39" fmla="*/ 283108 w 474526"/>
              <a:gd name="connsiteY39" fmla="*/ 18043 h 345159"/>
              <a:gd name="connsiteX40" fmla="*/ 278844 w 474526"/>
              <a:gd name="connsiteY40" fmla="*/ 18796 h 345159"/>
              <a:gd name="connsiteX41" fmla="*/ 264196 w 474526"/>
              <a:gd name="connsiteY41" fmla="*/ 21419 h 345159"/>
              <a:gd name="connsiteX42" fmla="*/ 245834 w 474526"/>
              <a:gd name="connsiteY42" fmla="*/ 24763 h 345159"/>
              <a:gd name="connsiteX43" fmla="*/ 242835 w 474526"/>
              <a:gd name="connsiteY43" fmla="*/ 25312 h 345159"/>
              <a:gd name="connsiteX44" fmla="*/ 239379 w 474526"/>
              <a:gd name="connsiteY44" fmla="*/ 25952 h 345159"/>
              <a:gd name="connsiteX45" fmla="*/ 216162 w 474526"/>
              <a:gd name="connsiteY45" fmla="*/ 30299 h 345159"/>
              <a:gd name="connsiteX46" fmla="*/ 178144 w 474526"/>
              <a:gd name="connsiteY46" fmla="*/ 37637 h 345159"/>
              <a:gd name="connsiteX47" fmla="*/ 177368 w 474526"/>
              <a:gd name="connsiteY47" fmla="*/ 37787 h 345159"/>
              <a:gd name="connsiteX48" fmla="*/ 162417 w 474526"/>
              <a:gd name="connsiteY48" fmla="*/ 40750 h 345159"/>
              <a:gd name="connsiteX49" fmla="*/ 160661 w 474526"/>
              <a:gd name="connsiteY49" fmla="*/ 41104 h 345159"/>
              <a:gd name="connsiteX50" fmla="*/ 123169 w 474526"/>
              <a:gd name="connsiteY50" fmla="*/ 48732 h 345159"/>
              <a:gd name="connsiteX51" fmla="*/ 120783 w 474526"/>
              <a:gd name="connsiteY51" fmla="*/ 49231 h 345159"/>
              <a:gd name="connsiteX52" fmla="*/ 102566 w 474526"/>
              <a:gd name="connsiteY52" fmla="*/ 53043 h 345159"/>
              <a:gd name="connsiteX53" fmla="*/ 97281 w 474526"/>
              <a:gd name="connsiteY53" fmla="*/ 54159 h 345159"/>
              <a:gd name="connsiteX54" fmla="*/ 82198 w 474526"/>
              <a:gd name="connsiteY54" fmla="*/ 57381 h 345159"/>
              <a:gd name="connsiteX55" fmla="*/ 76142 w 474526"/>
              <a:gd name="connsiteY55" fmla="*/ 58688 h 345159"/>
              <a:gd name="connsiteX56" fmla="*/ 67070 w 474526"/>
              <a:gd name="connsiteY56" fmla="*/ 60657 h 345159"/>
              <a:gd name="connsiteX57" fmla="*/ 54114 w 474526"/>
              <a:gd name="connsiteY57" fmla="*/ 63498 h 345159"/>
              <a:gd name="connsiteX58" fmla="*/ 48027 w 474526"/>
              <a:gd name="connsiteY58" fmla="*/ 64846 h 345159"/>
              <a:gd name="connsiteX59" fmla="*/ 45704 w 474526"/>
              <a:gd name="connsiteY59" fmla="*/ 65359 h 345159"/>
              <a:gd name="connsiteX60" fmla="*/ 41939 w 474526"/>
              <a:gd name="connsiteY60" fmla="*/ 66198 h 345159"/>
              <a:gd name="connsiteX61" fmla="*/ 27868 w 474526"/>
              <a:gd name="connsiteY61" fmla="*/ 69352 h 345159"/>
              <a:gd name="connsiteX62" fmla="*/ 541 w 474526"/>
              <a:gd name="connsiteY62" fmla="*/ 75591 h 345159"/>
              <a:gd name="connsiteX63" fmla="*/ 2878 w 474526"/>
              <a:gd name="connsiteY63" fmla="*/ 87176 h 345159"/>
              <a:gd name="connsiteX64" fmla="*/ 3930 w 474526"/>
              <a:gd name="connsiteY64" fmla="*/ 92390 h 345159"/>
              <a:gd name="connsiteX65" fmla="*/ 15203 w 474526"/>
              <a:gd name="connsiteY65" fmla="*/ 148024 h 345159"/>
              <a:gd name="connsiteX66" fmla="*/ 16976 w 474526"/>
              <a:gd name="connsiteY66" fmla="*/ 156718 h 345159"/>
              <a:gd name="connsiteX67" fmla="*/ 18156 w 474526"/>
              <a:gd name="connsiteY67" fmla="*/ 162518 h 345159"/>
              <a:gd name="connsiteX68" fmla="*/ 19634 w 474526"/>
              <a:gd name="connsiteY68" fmla="*/ 169765 h 345159"/>
              <a:gd name="connsiteX69" fmla="*/ 21767 w 474526"/>
              <a:gd name="connsiteY69" fmla="*/ 180202 h 345159"/>
              <a:gd name="connsiteX70" fmla="*/ 22470 w 474526"/>
              <a:gd name="connsiteY70" fmla="*/ 183632 h 345159"/>
              <a:gd name="connsiteX71" fmla="*/ 23409 w 474526"/>
              <a:gd name="connsiteY71" fmla="*/ 188224 h 345159"/>
              <a:gd name="connsiteX72" fmla="*/ 43563 w 474526"/>
              <a:gd name="connsiteY72" fmla="*/ 244602 h 345159"/>
              <a:gd name="connsiteX73" fmla="*/ 46489 w 474526"/>
              <a:gd name="connsiteY73" fmla="*/ 252766 h 345159"/>
              <a:gd name="connsiteX74" fmla="*/ 49592 w 474526"/>
              <a:gd name="connsiteY74" fmla="*/ 261524 h 345159"/>
              <a:gd name="connsiteX75" fmla="*/ 50767 w 474526"/>
              <a:gd name="connsiteY75" fmla="*/ 264723 h 345159"/>
              <a:gd name="connsiteX76" fmla="*/ 60093 w 474526"/>
              <a:gd name="connsiteY76" fmla="*/ 290720 h 345159"/>
              <a:gd name="connsiteX77" fmla="*/ 66988 w 474526"/>
              <a:gd name="connsiteY77" fmla="*/ 309942 h 345159"/>
              <a:gd name="connsiteX78" fmla="*/ 75344 w 474526"/>
              <a:gd name="connsiteY78" fmla="*/ 332709 h 345159"/>
              <a:gd name="connsiteX79" fmla="*/ 79944 w 474526"/>
              <a:gd name="connsiteY79" fmla="*/ 345827 h 345159"/>
              <a:gd name="connsiteX80" fmla="*/ 85029 w 474526"/>
              <a:gd name="connsiteY80" fmla="*/ 344666 h 345159"/>
              <a:gd name="connsiteX81" fmla="*/ 136089 w 474526"/>
              <a:gd name="connsiteY81" fmla="*/ 333294 h 345159"/>
              <a:gd name="connsiteX82" fmla="*/ 166377 w 474526"/>
              <a:gd name="connsiteY82" fmla="*/ 326805 h 345159"/>
              <a:gd name="connsiteX83" fmla="*/ 195863 w 474526"/>
              <a:gd name="connsiteY83" fmla="*/ 320638 h 345159"/>
              <a:gd name="connsiteX84" fmla="*/ 209580 w 474526"/>
              <a:gd name="connsiteY84" fmla="*/ 317870 h 345159"/>
              <a:gd name="connsiteX85" fmla="*/ 222468 w 474526"/>
              <a:gd name="connsiteY85" fmla="*/ 315279 h 345159"/>
              <a:gd name="connsiteX86" fmla="*/ 226863 w 474526"/>
              <a:gd name="connsiteY86" fmla="*/ 314403 h 345159"/>
              <a:gd name="connsiteX87" fmla="*/ 249064 w 474526"/>
              <a:gd name="connsiteY87" fmla="*/ 310083 h 345159"/>
              <a:gd name="connsiteX88" fmla="*/ 256585 w 474526"/>
              <a:gd name="connsiteY88" fmla="*/ 308576 h 345159"/>
              <a:gd name="connsiteX89" fmla="*/ 269971 w 474526"/>
              <a:gd name="connsiteY89" fmla="*/ 306013 h 345159"/>
              <a:gd name="connsiteX90" fmla="*/ 270162 w 474526"/>
              <a:gd name="connsiteY90" fmla="*/ 305976 h 345159"/>
              <a:gd name="connsiteX91" fmla="*/ 282908 w 474526"/>
              <a:gd name="connsiteY91" fmla="*/ 303567 h 34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74526" h="345159">
                <a:moveTo>
                  <a:pt x="282908" y="303567"/>
                </a:moveTo>
                <a:lnTo>
                  <a:pt x="294784" y="301352"/>
                </a:lnTo>
                <a:lnTo>
                  <a:pt x="308611" y="298811"/>
                </a:lnTo>
                <a:lnTo>
                  <a:pt x="312240" y="298149"/>
                </a:lnTo>
                <a:lnTo>
                  <a:pt x="319960" y="296751"/>
                </a:lnTo>
                <a:lnTo>
                  <a:pt x="328602" y="295203"/>
                </a:lnTo>
                <a:lnTo>
                  <a:pt x="343272" y="292603"/>
                </a:lnTo>
                <a:lnTo>
                  <a:pt x="350408" y="291355"/>
                </a:lnTo>
                <a:lnTo>
                  <a:pt x="354141" y="290707"/>
                </a:lnTo>
                <a:lnTo>
                  <a:pt x="354617" y="290625"/>
                </a:lnTo>
                <a:lnTo>
                  <a:pt x="357870" y="290062"/>
                </a:lnTo>
                <a:lnTo>
                  <a:pt x="363154" y="289150"/>
                </a:lnTo>
                <a:lnTo>
                  <a:pt x="462035" y="273141"/>
                </a:lnTo>
                <a:lnTo>
                  <a:pt x="468145" y="272215"/>
                </a:lnTo>
                <a:lnTo>
                  <a:pt x="475068" y="271648"/>
                </a:lnTo>
                <a:lnTo>
                  <a:pt x="470386" y="256909"/>
                </a:lnTo>
                <a:lnTo>
                  <a:pt x="467125" y="246626"/>
                </a:lnTo>
                <a:lnTo>
                  <a:pt x="455108" y="208840"/>
                </a:lnTo>
                <a:lnTo>
                  <a:pt x="446657" y="185842"/>
                </a:lnTo>
                <a:lnTo>
                  <a:pt x="443677" y="177846"/>
                </a:lnTo>
                <a:lnTo>
                  <a:pt x="442874" y="175750"/>
                </a:lnTo>
                <a:lnTo>
                  <a:pt x="424298" y="124028"/>
                </a:lnTo>
                <a:lnTo>
                  <a:pt x="418660" y="108359"/>
                </a:lnTo>
                <a:lnTo>
                  <a:pt x="419862" y="105781"/>
                </a:lnTo>
                <a:lnTo>
                  <a:pt x="422243" y="97668"/>
                </a:lnTo>
                <a:lnTo>
                  <a:pt x="425142" y="88833"/>
                </a:lnTo>
                <a:lnTo>
                  <a:pt x="432781" y="65672"/>
                </a:lnTo>
                <a:lnTo>
                  <a:pt x="464757" y="44462"/>
                </a:lnTo>
                <a:lnTo>
                  <a:pt x="456006" y="41385"/>
                </a:lnTo>
                <a:lnTo>
                  <a:pt x="428553" y="31788"/>
                </a:lnTo>
                <a:lnTo>
                  <a:pt x="428168" y="31647"/>
                </a:lnTo>
                <a:lnTo>
                  <a:pt x="387142" y="667"/>
                </a:lnTo>
                <a:lnTo>
                  <a:pt x="379907" y="1806"/>
                </a:lnTo>
                <a:lnTo>
                  <a:pt x="378705" y="2002"/>
                </a:lnTo>
                <a:lnTo>
                  <a:pt x="337534" y="8699"/>
                </a:lnTo>
                <a:lnTo>
                  <a:pt x="311292" y="13133"/>
                </a:lnTo>
                <a:lnTo>
                  <a:pt x="297887" y="15452"/>
                </a:lnTo>
                <a:lnTo>
                  <a:pt x="295864" y="15801"/>
                </a:lnTo>
                <a:lnTo>
                  <a:pt x="283648" y="17947"/>
                </a:lnTo>
                <a:lnTo>
                  <a:pt x="283108" y="18043"/>
                </a:lnTo>
                <a:lnTo>
                  <a:pt x="278844" y="18796"/>
                </a:lnTo>
                <a:lnTo>
                  <a:pt x="264196" y="21419"/>
                </a:lnTo>
                <a:lnTo>
                  <a:pt x="245834" y="24763"/>
                </a:lnTo>
                <a:lnTo>
                  <a:pt x="242835" y="25312"/>
                </a:lnTo>
                <a:lnTo>
                  <a:pt x="239379" y="25952"/>
                </a:lnTo>
                <a:lnTo>
                  <a:pt x="216162" y="30299"/>
                </a:lnTo>
                <a:lnTo>
                  <a:pt x="178144" y="37637"/>
                </a:lnTo>
                <a:lnTo>
                  <a:pt x="177368" y="37787"/>
                </a:lnTo>
                <a:lnTo>
                  <a:pt x="162417" y="40750"/>
                </a:lnTo>
                <a:lnTo>
                  <a:pt x="160661" y="41104"/>
                </a:lnTo>
                <a:lnTo>
                  <a:pt x="123169" y="48732"/>
                </a:lnTo>
                <a:lnTo>
                  <a:pt x="120783" y="49231"/>
                </a:lnTo>
                <a:lnTo>
                  <a:pt x="102566" y="53043"/>
                </a:lnTo>
                <a:lnTo>
                  <a:pt x="97281" y="54159"/>
                </a:lnTo>
                <a:lnTo>
                  <a:pt x="82198" y="57381"/>
                </a:lnTo>
                <a:lnTo>
                  <a:pt x="76142" y="58688"/>
                </a:lnTo>
                <a:lnTo>
                  <a:pt x="67070" y="60657"/>
                </a:lnTo>
                <a:lnTo>
                  <a:pt x="54114" y="63498"/>
                </a:lnTo>
                <a:lnTo>
                  <a:pt x="48027" y="64846"/>
                </a:lnTo>
                <a:lnTo>
                  <a:pt x="45704" y="65359"/>
                </a:lnTo>
                <a:lnTo>
                  <a:pt x="41939" y="66198"/>
                </a:lnTo>
                <a:lnTo>
                  <a:pt x="27868" y="69352"/>
                </a:lnTo>
                <a:lnTo>
                  <a:pt x="541" y="75591"/>
                </a:lnTo>
                <a:lnTo>
                  <a:pt x="2878" y="87176"/>
                </a:lnTo>
                <a:lnTo>
                  <a:pt x="3930" y="92390"/>
                </a:lnTo>
                <a:lnTo>
                  <a:pt x="15203" y="148024"/>
                </a:lnTo>
                <a:lnTo>
                  <a:pt x="16976" y="156718"/>
                </a:lnTo>
                <a:lnTo>
                  <a:pt x="18156" y="162518"/>
                </a:lnTo>
                <a:lnTo>
                  <a:pt x="19634" y="169765"/>
                </a:lnTo>
                <a:lnTo>
                  <a:pt x="21767" y="180202"/>
                </a:lnTo>
                <a:lnTo>
                  <a:pt x="22470" y="183632"/>
                </a:lnTo>
                <a:lnTo>
                  <a:pt x="23409" y="188224"/>
                </a:lnTo>
                <a:lnTo>
                  <a:pt x="43563" y="244602"/>
                </a:lnTo>
                <a:lnTo>
                  <a:pt x="46489" y="252766"/>
                </a:lnTo>
                <a:lnTo>
                  <a:pt x="49592" y="261524"/>
                </a:lnTo>
                <a:lnTo>
                  <a:pt x="50767" y="264723"/>
                </a:lnTo>
                <a:lnTo>
                  <a:pt x="60093" y="290720"/>
                </a:lnTo>
                <a:lnTo>
                  <a:pt x="66988" y="309942"/>
                </a:lnTo>
                <a:lnTo>
                  <a:pt x="75344" y="332709"/>
                </a:lnTo>
                <a:lnTo>
                  <a:pt x="79944" y="345827"/>
                </a:lnTo>
                <a:lnTo>
                  <a:pt x="85029" y="344666"/>
                </a:lnTo>
                <a:lnTo>
                  <a:pt x="136089" y="333294"/>
                </a:lnTo>
                <a:lnTo>
                  <a:pt x="166377" y="326805"/>
                </a:lnTo>
                <a:lnTo>
                  <a:pt x="195863" y="320638"/>
                </a:lnTo>
                <a:lnTo>
                  <a:pt x="209580" y="317870"/>
                </a:lnTo>
                <a:lnTo>
                  <a:pt x="222468" y="315279"/>
                </a:lnTo>
                <a:lnTo>
                  <a:pt x="226863" y="314403"/>
                </a:lnTo>
                <a:lnTo>
                  <a:pt x="249064" y="310083"/>
                </a:lnTo>
                <a:lnTo>
                  <a:pt x="256585" y="308576"/>
                </a:lnTo>
                <a:lnTo>
                  <a:pt x="269971" y="306013"/>
                </a:lnTo>
                <a:lnTo>
                  <a:pt x="270162" y="305976"/>
                </a:lnTo>
                <a:lnTo>
                  <a:pt x="282908" y="30356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F07A4414-C0D0-2350-0953-A0BC2A9E5813}"/>
              </a:ext>
            </a:extLst>
          </p:cNvPr>
          <p:cNvSpPr>
            <a:spLocks/>
          </p:cNvSpPr>
          <p:nvPr/>
        </p:nvSpPr>
        <p:spPr>
          <a:xfrm flipV="1">
            <a:off x="5510993" y="4009941"/>
            <a:ext cx="1163298" cy="1015841"/>
          </a:xfrm>
          <a:custGeom>
            <a:avLst/>
            <a:gdLst>
              <a:gd name="connsiteX0" fmla="*/ 301198 w 792203"/>
              <a:gd name="connsiteY0" fmla="*/ 35766 h 691785"/>
              <a:gd name="connsiteX1" fmla="*/ 282652 w 792203"/>
              <a:gd name="connsiteY1" fmla="*/ 20900 h 691785"/>
              <a:gd name="connsiteX2" fmla="*/ 256671 w 792203"/>
              <a:gd name="connsiteY2" fmla="*/ 6950 h 691785"/>
              <a:gd name="connsiteX3" fmla="*/ 249250 w 792203"/>
              <a:gd name="connsiteY3" fmla="*/ 2921 h 691785"/>
              <a:gd name="connsiteX4" fmla="*/ 248913 w 792203"/>
              <a:gd name="connsiteY4" fmla="*/ 22352 h 691785"/>
              <a:gd name="connsiteX5" fmla="*/ 248376 w 792203"/>
              <a:gd name="connsiteY5" fmla="*/ 53268 h 691785"/>
              <a:gd name="connsiteX6" fmla="*/ 247895 w 792203"/>
              <a:gd name="connsiteY6" fmla="*/ 80781 h 691785"/>
              <a:gd name="connsiteX7" fmla="*/ 233032 w 792203"/>
              <a:gd name="connsiteY7" fmla="*/ 88726 h 691785"/>
              <a:gd name="connsiteX8" fmla="*/ 226238 w 792203"/>
              <a:gd name="connsiteY8" fmla="*/ 92947 h 691785"/>
              <a:gd name="connsiteX9" fmla="*/ 220047 w 792203"/>
              <a:gd name="connsiteY9" fmla="*/ 95678 h 691785"/>
              <a:gd name="connsiteX10" fmla="*/ 219044 w 792203"/>
              <a:gd name="connsiteY10" fmla="*/ 96527 h 691785"/>
              <a:gd name="connsiteX11" fmla="*/ 208927 w 792203"/>
              <a:gd name="connsiteY11" fmla="*/ 101655 h 691785"/>
              <a:gd name="connsiteX12" fmla="*/ 205294 w 792203"/>
              <a:gd name="connsiteY12" fmla="*/ 103974 h 691785"/>
              <a:gd name="connsiteX13" fmla="*/ 196555 w 792203"/>
              <a:gd name="connsiteY13" fmla="*/ 108307 h 691785"/>
              <a:gd name="connsiteX14" fmla="*/ 185243 w 792203"/>
              <a:gd name="connsiteY14" fmla="*/ 114379 h 691785"/>
              <a:gd name="connsiteX15" fmla="*/ 160828 w 792203"/>
              <a:gd name="connsiteY15" fmla="*/ 127498 h 691785"/>
              <a:gd name="connsiteX16" fmla="*/ 125406 w 792203"/>
              <a:gd name="connsiteY16" fmla="*/ 146602 h 691785"/>
              <a:gd name="connsiteX17" fmla="*/ 102052 w 792203"/>
              <a:gd name="connsiteY17" fmla="*/ 159176 h 691785"/>
              <a:gd name="connsiteX18" fmla="*/ 71165 w 792203"/>
              <a:gd name="connsiteY18" fmla="*/ 176157 h 691785"/>
              <a:gd name="connsiteX19" fmla="*/ 61722 w 792203"/>
              <a:gd name="connsiteY19" fmla="*/ 171337 h 691785"/>
              <a:gd name="connsiteX20" fmla="*/ 58569 w 792203"/>
              <a:gd name="connsiteY20" fmla="*/ 182909 h 691785"/>
              <a:gd name="connsiteX21" fmla="*/ 54047 w 792203"/>
              <a:gd name="connsiteY21" fmla="*/ 185346 h 691785"/>
              <a:gd name="connsiteX22" fmla="*/ 35045 w 792203"/>
              <a:gd name="connsiteY22" fmla="*/ 195515 h 691785"/>
              <a:gd name="connsiteX23" fmla="*/ 393 w 792203"/>
              <a:gd name="connsiteY23" fmla="*/ 214497 h 691785"/>
              <a:gd name="connsiteX24" fmla="*/ 709 w 792203"/>
              <a:gd name="connsiteY24" fmla="*/ 227797 h 691785"/>
              <a:gd name="connsiteX25" fmla="*/ 835 w 792203"/>
              <a:gd name="connsiteY25" fmla="*/ 233070 h 691785"/>
              <a:gd name="connsiteX26" fmla="*/ 1873 w 792203"/>
              <a:gd name="connsiteY26" fmla="*/ 276470 h 691785"/>
              <a:gd name="connsiteX27" fmla="*/ 2515 w 792203"/>
              <a:gd name="connsiteY27" fmla="*/ 303225 h 691785"/>
              <a:gd name="connsiteX28" fmla="*/ 3265 w 792203"/>
              <a:gd name="connsiteY28" fmla="*/ 334300 h 691785"/>
              <a:gd name="connsiteX29" fmla="*/ 3425 w 792203"/>
              <a:gd name="connsiteY29" fmla="*/ 340938 h 691785"/>
              <a:gd name="connsiteX30" fmla="*/ 3820 w 792203"/>
              <a:gd name="connsiteY30" fmla="*/ 357220 h 691785"/>
              <a:gd name="connsiteX31" fmla="*/ 4115 w 792203"/>
              <a:gd name="connsiteY31" fmla="*/ 369386 h 691785"/>
              <a:gd name="connsiteX32" fmla="*/ 4368 w 792203"/>
              <a:gd name="connsiteY32" fmla="*/ 379800 h 691785"/>
              <a:gd name="connsiteX33" fmla="*/ 4485 w 792203"/>
              <a:gd name="connsiteY33" fmla="*/ 384638 h 691785"/>
              <a:gd name="connsiteX34" fmla="*/ 4666 w 792203"/>
              <a:gd name="connsiteY34" fmla="*/ 392043 h 691785"/>
              <a:gd name="connsiteX35" fmla="*/ 15945 w 792203"/>
              <a:gd name="connsiteY35" fmla="*/ 406160 h 691785"/>
              <a:gd name="connsiteX36" fmla="*/ 24429 w 792203"/>
              <a:gd name="connsiteY36" fmla="*/ 416756 h 691785"/>
              <a:gd name="connsiteX37" fmla="*/ 27899 w 792203"/>
              <a:gd name="connsiteY37" fmla="*/ 421126 h 691785"/>
              <a:gd name="connsiteX38" fmla="*/ 35365 w 792203"/>
              <a:gd name="connsiteY38" fmla="*/ 420967 h 691785"/>
              <a:gd name="connsiteX39" fmla="*/ 43883 w 792203"/>
              <a:gd name="connsiteY39" fmla="*/ 420799 h 691785"/>
              <a:gd name="connsiteX40" fmla="*/ 52044 w 792203"/>
              <a:gd name="connsiteY40" fmla="*/ 420650 h 691785"/>
              <a:gd name="connsiteX41" fmla="*/ 60243 w 792203"/>
              <a:gd name="connsiteY41" fmla="*/ 420514 h 691785"/>
              <a:gd name="connsiteX42" fmla="*/ 75422 w 792203"/>
              <a:gd name="connsiteY42" fmla="*/ 420300 h 691785"/>
              <a:gd name="connsiteX43" fmla="*/ 80113 w 792203"/>
              <a:gd name="connsiteY43" fmla="*/ 420241 h 691785"/>
              <a:gd name="connsiteX44" fmla="*/ 91052 w 792203"/>
              <a:gd name="connsiteY44" fmla="*/ 420123 h 691785"/>
              <a:gd name="connsiteX45" fmla="*/ 94316 w 792203"/>
              <a:gd name="connsiteY45" fmla="*/ 420096 h 691785"/>
              <a:gd name="connsiteX46" fmla="*/ 106701 w 792203"/>
              <a:gd name="connsiteY46" fmla="*/ 419996 h 691785"/>
              <a:gd name="connsiteX47" fmla="*/ 114582 w 792203"/>
              <a:gd name="connsiteY47" fmla="*/ 419951 h 691785"/>
              <a:gd name="connsiteX48" fmla="*/ 123589 w 792203"/>
              <a:gd name="connsiteY48" fmla="*/ 419915 h 691785"/>
              <a:gd name="connsiteX49" fmla="*/ 123680 w 792203"/>
              <a:gd name="connsiteY49" fmla="*/ 449556 h 691785"/>
              <a:gd name="connsiteX50" fmla="*/ 123698 w 792203"/>
              <a:gd name="connsiteY50" fmla="*/ 455486 h 691785"/>
              <a:gd name="connsiteX51" fmla="*/ 123703 w 792203"/>
              <a:gd name="connsiteY51" fmla="*/ 456970 h 691785"/>
              <a:gd name="connsiteX52" fmla="*/ 123714 w 792203"/>
              <a:gd name="connsiteY52" fmla="*/ 460578 h 691785"/>
              <a:gd name="connsiteX53" fmla="*/ 123753 w 792203"/>
              <a:gd name="connsiteY53" fmla="*/ 473279 h 691785"/>
              <a:gd name="connsiteX54" fmla="*/ 123861 w 792203"/>
              <a:gd name="connsiteY54" fmla="*/ 508207 h 691785"/>
              <a:gd name="connsiteX55" fmla="*/ 123884 w 792203"/>
              <a:gd name="connsiteY55" fmla="*/ 515844 h 691785"/>
              <a:gd name="connsiteX56" fmla="*/ 123909 w 792203"/>
              <a:gd name="connsiteY56" fmla="*/ 523781 h 691785"/>
              <a:gd name="connsiteX57" fmla="*/ 123942 w 792203"/>
              <a:gd name="connsiteY57" fmla="*/ 534513 h 691785"/>
              <a:gd name="connsiteX58" fmla="*/ 123998 w 792203"/>
              <a:gd name="connsiteY58" fmla="*/ 552441 h 691785"/>
              <a:gd name="connsiteX59" fmla="*/ 124034 w 792203"/>
              <a:gd name="connsiteY59" fmla="*/ 564117 h 691785"/>
              <a:gd name="connsiteX60" fmla="*/ 124093 w 792203"/>
              <a:gd name="connsiteY60" fmla="*/ 583067 h 691785"/>
              <a:gd name="connsiteX61" fmla="*/ 128243 w 792203"/>
              <a:gd name="connsiteY61" fmla="*/ 590872 h 691785"/>
              <a:gd name="connsiteX62" fmla="*/ 131180 w 792203"/>
              <a:gd name="connsiteY62" fmla="*/ 596386 h 691785"/>
              <a:gd name="connsiteX63" fmla="*/ 134147 w 792203"/>
              <a:gd name="connsiteY63" fmla="*/ 601945 h 691785"/>
              <a:gd name="connsiteX64" fmla="*/ 140115 w 792203"/>
              <a:gd name="connsiteY64" fmla="*/ 613126 h 691785"/>
              <a:gd name="connsiteX65" fmla="*/ 145608 w 792203"/>
              <a:gd name="connsiteY65" fmla="*/ 623476 h 691785"/>
              <a:gd name="connsiteX66" fmla="*/ 150760 w 792203"/>
              <a:gd name="connsiteY66" fmla="*/ 630560 h 691785"/>
              <a:gd name="connsiteX67" fmla="*/ 152934 w 792203"/>
              <a:gd name="connsiteY67" fmla="*/ 634081 h 691785"/>
              <a:gd name="connsiteX68" fmla="*/ 158835 w 792203"/>
              <a:gd name="connsiteY68" fmla="*/ 642640 h 691785"/>
              <a:gd name="connsiteX69" fmla="*/ 162055 w 792203"/>
              <a:gd name="connsiteY69" fmla="*/ 647282 h 691785"/>
              <a:gd name="connsiteX70" fmla="*/ 164430 w 792203"/>
              <a:gd name="connsiteY70" fmla="*/ 650735 h 691785"/>
              <a:gd name="connsiteX71" fmla="*/ 167895 w 792203"/>
              <a:gd name="connsiteY71" fmla="*/ 654815 h 691785"/>
              <a:gd name="connsiteX72" fmla="*/ 168768 w 792203"/>
              <a:gd name="connsiteY72" fmla="*/ 655881 h 691785"/>
              <a:gd name="connsiteX73" fmla="*/ 174681 w 792203"/>
              <a:gd name="connsiteY73" fmla="*/ 662928 h 691785"/>
              <a:gd name="connsiteX74" fmla="*/ 175570 w 792203"/>
              <a:gd name="connsiteY74" fmla="*/ 663972 h 691785"/>
              <a:gd name="connsiteX75" fmla="*/ 177454 w 792203"/>
              <a:gd name="connsiteY75" fmla="*/ 666191 h 691785"/>
              <a:gd name="connsiteX76" fmla="*/ 178715 w 792203"/>
              <a:gd name="connsiteY76" fmla="*/ 667711 h 691785"/>
              <a:gd name="connsiteX77" fmla="*/ 181237 w 792203"/>
              <a:gd name="connsiteY77" fmla="*/ 672683 h 691785"/>
              <a:gd name="connsiteX78" fmla="*/ 186183 w 792203"/>
              <a:gd name="connsiteY78" fmla="*/ 675748 h 691785"/>
              <a:gd name="connsiteX79" fmla="*/ 192509 w 792203"/>
              <a:gd name="connsiteY79" fmla="*/ 679700 h 691785"/>
              <a:gd name="connsiteX80" fmla="*/ 193415 w 792203"/>
              <a:gd name="connsiteY80" fmla="*/ 680255 h 691785"/>
              <a:gd name="connsiteX81" fmla="*/ 197762 w 792203"/>
              <a:gd name="connsiteY81" fmla="*/ 682955 h 691785"/>
              <a:gd name="connsiteX82" fmla="*/ 197939 w 792203"/>
              <a:gd name="connsiteY82" fmla="*/ 683080 h 691785"/>
              <a:gd name="connsiteX83" fmla="*/ 200864 w 792203"/>
              <a:gd name="connsiteY83" fmla="*/ 684899 h 691785"/>
              <a:gd name="connsiteX84" fmla="*/ 203752 w 792203"/>
              <a:gd name="connsiteY84" fmla="*/ 686670 h 691785"/>
              <a:gd name="connsiteX85" fmla="*/ 212914 w 792203"/>
              <a:gd name="connsiteY85" fmla="*/ 692396 h 691785"/>
              <a:gd name="connsiteX86" fmla="*/ 217566 w 792203"/>
              <a:gd name="connsiteY86" fmla="*/ 686574 h 691785"/>
              <a:gd name="connsiteX87" fmla="*/ 218749 w 792203"/>
              <a:gd name="connsiteY87" fmla="*/ 685108 h 691785"/>
              <a:gd name="connsiteX88" fmla="*/ 222813 w 792203"/>
              <a:gd name="connsiteY88" fmla="*/ 680000 h 691785"/>
              <a:gd name="connsiteX89" fmla="*/ 238143 w 792203"/>
              <a:gd name="connsiteY89" fmla="*/ 660573 h 691785"/>
              <a:gd name="connsiteX90" fmla="*/ 239905 w 792203"/>
              <a:gd name="connsiteY90" fmla="*/ 658504 h 691785"/>
              <a:gd name="connsiteX91" fmla="*/ 245542 w 792203"/>
              <a:gd name="connsiteY91" fmla="*/ 651443 h 691785"/>
              <a:gd name="connsiteX92" fmla="*/ 250028 w 792203"/>
              <a:gd name="connsiteY92" fmla="*/ 645898 h 691785"/>
              <a:gd name="connsiteX93" fmla="*/ 251898 w 792203"/>
              <a:gd name="connsiteY93" fmla="*/ 643438 h 691785"/>
              <a:gd name="connsiteX94" fmla="*/ 258811 w 792203"/>
              <a:gd name="connsiteY94" fmla="*/ 638773 h 691785"/>
              <a:gd name="connsiteX95" fmla="*/ 338980 w 792203"/>
              <a:gd name="connsiteY95" fmla="*/ 598482 h 691785"/>
              <a:gd name="connsiteX96" fmla="*/ 351984 w 792203"/>
              <a:gd name="connsiteY96" fmla="*/ 597860 h 691785"/>
              <a:gd name="connsiteX97" fmla="*/ 358869 w 792203"/>
              <a:gd name="connsiteY97" fmla="*/ 580131 h 691785"/>
              <a:gd name="connsiteX98" fmla="*/ 369474 w 792203"/>
              <a:gd name="connsiteY98" fmla="*/ 545349 h 691785"/>
              <a:gd name="connsiteX99" fmla="*/ 369588 w 792203"/>
              <a:gd name="connsiteY99" fmla="*/ 542259 h 691785"/>
              <a:gd name="connsiteX100" fmla="*/ 379273 w 792203"/>
              <a:gd name="connsiteY100" fmla="*/ 515926 h 691785"/>
              <a:gd name="connsiteX101" fmla="*/ 379704 w 792203"/>
              <a:gd name="connsiteY101" fmla="*/ 515331 h 691785"/>
              <a:gd name="connsiteX102" fmla="*/ 389348 w 792203"/>
              <a:gd name="connsiteY102" fmla="*/ 502158 h 691785"/>
              <a:gd name="connsiteX103" fmla="*/ 390772 w 792203"/>
              <a:gd name="connsiteY103" fmla="*/ 500225 h 691785"/>
              <a:gd name="connsiteX104" fmla="*/ 445887 w 792203"/>
              <a:gd name="connsiteY104" fmla="*/ 440979 h 691785"/>
              <a:gd name="connsiteX105" fmla="*/ 454302 w 792203"/>
              <a:gd name="connsiteY105" fmla="*/ 431863 h 691785"/>
              <a:gd name="connsiteX106" fmla="*/ 464264 w 792203"/>
              <a:gd name="connsiteY106" fmla="*/ 421122 h 691785"/>
              <a:gd name="connsiteX107" fmla="*/ 470079 w 792203"/>
              <a:gd name="connsiteY107" fmla="*/ 414837 h 691785"/>
              <a:gd name="connsiteX108" fmla="*/ 483116 w 792203"/>
              <a:gd name="connsiteY108" fmla="*/ 402076 h 691785"/>
              <a:gd name="connsiteX109" fmla="*/ 493023 w 792203"/>
              <a:gd name="connsiteY109" fmla="*/ 392375 h 691785"/>
              <a:gd name="connsiteX110" fmla="*/ 495042 w 792203"/>
              <a:gd name="connsiteY110" fmla="*/ 390410 h 691785"/>
              <a:gd name="connsiteX111" fmla="*/ 509839 w 792203"/>
              <a:gd name="connsiteY111" fmla="*/ 375957 h 691785"/>
              <a:gd name="connsiteX112" fmla="*/ 513881 w 792203"/>
              <a:gd name="connsiteY112" fmla="*/ 368574 h 691785"/>
              <a:gd name="connsiteX113" fmla="*/ 520794 w 792203"/>
              <a:gd name="connsiteY113" fmla="*/ 355509 h 691785"/>
              <a:gd name="connsiteX114" fmla="*/ 525634 w 792203"/>
              <a:gd name="connsiteY114" fmla="*/ 346266 h 691785"/>
              <a:gd name="connsiteX115" fmla="*/ 529023 w 792203"/>
              <a:gd name="connsiteY115" fmla="*/ 340031 h 691785"/>
              <a:gd name="connsiteX116" fmla="*/ 535256 w 792203"/>
              <a:gd name="connsiteY116" fmla="*/ 328173 h 691785"/>
              <a:gd name="connsiteX117" fmla="*/ 540595 w 792203"/>
              <a:gd name="connsiteY117" fmla="*/ 318140 h 691785"/>
              <a:gd name="connsiteX118" fmla="*/ 551509 w 792203"/>
              <a:gd name="connsiteY118" fmla="*/ 297629 h 691785"/>
              <a:gd name="connsiteX119" fmla="*/ 559103 w 792203"/>
              <a:gd name="connsiteY119" fmla="*/ 283853 h 691785"/>
              <a:gd name="connsiteX120" fmla="*/ 567485 w 792203"/>
              <a:gd name="connsiteY120" fmla="*/ 267598 h 691785"/>
              <a:gd name="connsiteX121" fmla="*/ 576209 w 792203"/>
              <a:gd name="connsiteY121" fmla="*/ 251239 h 691785"/>
              <a:gd name="connsiteX122" fmla="*/ 581974 w 792203"/>
              <a:gd name="connsiteY122" fmla="*/ 245386 h 691785"/>
              <a:gd name="connsiteX123" fmla="*/ 584673 w 792203"/>
              <a:gd name="connsiteY123" fmla="*/ 242640 h 691785"/>
              <a:gd name="connsiteX124" fmla="*/ 589042 w 792203"/>
              <a:gd name="connsiteY124" fmla="*/ 238211 h 691785"/>
              <a:gd name="connsiteX125" fmla="*/ 590566 w 792203"/>
              <a:gd name="connsiteY125" fmla="*/ 236632 h 691785"/>
              <a:gd name="connsiteX126" fmla="*/ 596468 w 792203"/>
              <a:gd name="connsiteY126" fmla="*/ 230678 h 691785"/>
              <a:gd name="connsiteX127" fmla="*/ 605399 w 792203"/>
              <a:gd name="connsiteY127" fmla="*/ 219107 h 691785"/>
              <a:gd name="connsiteX128" fmla="*/ 619058 w 792203"/>
              <a:gd name="connsiteY128" fmla="*/ 201337 h 691785"/>
              <a:gd name="connsiteX129" fmla="*/ 676890 w 792203"/>
              <a:gd name="connsiteY129" fmla="*/ 126458 h 691785"/>
              <a:gd name="connsiteX130" fmla="*/ 694672 w 792203"/>
              <a:gd name="connsiteY130" fmla="*/ 107486 h 691785"/>
              <a:gd name="connsiteX131" fmla="*/ 768999 w 792203"/>
              <a:gd name="connsiteY131" fmla="*/ 67158 h 691785"/>
              <a:gd name="connsiteX132" fmla="*/ 792596 w 792203"/>
              <a:gd name="connsiteY132" fmla="*/ 29444 h 691785"/>
              <a:gd name="connsiteX133" fmla="*/ 744507 w 792203"/>
              <a:gd name="connsiteY133" fmla="*/ 23999 h 691785"/>
              <a:gd name="connsiteX134" fmla="*/ 704058 w 792203"/>
              <a:gd name="connsiteY134" fmla="*/ 19743 h 691785"/>
              <a:gd name="connsiteX135" fmla="*/ 696374 w 792203"/>
              <a:gd name="connsiteY135" fmla="*/ 18971 h 691785"/>
              <a:gd name="connsiteX136" fmla="*/ 678973 w 792203"/>
              <a:gd name="connsiteY136" fmla="*/ 17256 h 691785"/>
              <a:gd name="connsiteX137" fmla="*/ 657834 w 792203"/>
              <a:gd name="connsiteY137" fmla="*/ 15250 h 691785"/>
              <a:gd name="connsiteX138" fmla="*/ 637865 w 792203"/>
              <a:gd name="connsiteY138" fmla="*/ 13426 h 691785"/>
              <a:gd name="connsiteX139" fmla="*/ 608511 w 792203"/>
              <a:gd name="connsiteY139" fmla="*/ 10880 h 691785"/>
              <a:gd name="connsiteX140" fmla="*/ 575841 w 792203"/>
              <a:gd name="connsiteY140" fmla="*/ 8230 h 691785"/>
              <a:gd name="connsiteX141" fmla="*/ 548084 w 792203"/>
              <a:gd name="connsiteY141" fmla="*/ 6129 h 691785"/>
              <a:gd name="connsiteX142" fmla="*/ 539633 w 792203"/>
              <a:gd name="connsiteY142" fmla="*/ 5517 h 691785"/>
              <a:gd name="connsiteX143" fmla="*/ 523856 w 792203"/>
              <a:gd name="connsiteY143" fmla="*/ 4409 h 691785"/>
              <a:gd name="connsiteX144" fmla="*/ 503407 w 792203"/>
              <a:gd name="connsiteY144" fmla="*/ 3043 h 691785"/>
              <a:gd name="connsiteX145" fmla="*/ 491327 w 792203"/>
              <a:gd name="connsiteY145" fmla="*/ 2267 h 691785"/>
              <a:gd name="connsiteX146" fmla="*/ 472016 w 792203"/>
              <a:gd name="connsiteY146" fmla="*/ 1088 h 691785"/>
              <a:gd name="connsiteX147" fmla="*/ 464785 w 792203"/>
              <a:gd name="connsiteY147" fmla="*/ 661 h 691785"/>
              <a:gd name="connsiteX148" fmla="*/ 463937 w 792203"/>
              <a:gd name="connsiteY148" fmla="*/ 611 h 691785"/>
              <a:gd name="connsiteX149" fmla="*/ 466704 w 792203"/>
              <a:gd name="connsiteY149" fmla="*/ 28959 h 691785"/>
              <a:gd name="connsiteX150" fmla="*/ 466831 w 792203"/>
              <a:gd name="connsiteY150" fmla="*/ 30320 h 691785"/>
              <a:gd name="connsiteX151" fmla="*/ 457759 w 792203"/>
              <a:gd name="connsiteY151" fmla="*/ 32403 h 691785"/>
              <a:gd name="connsiteX152" fmla="*/ 452778 w 792203"/>
              <a:gd name="connsiteY152" fmla="*/ 33574 h 691785"/>
              <a:gd name="connsiteX153" fmla="*/ 447298 w 792203"/>
              <a:gd name="connsiteY153" fmla="*/ 35112 h 691785"/>
              <a:gd name="connsiteX154" fmla="*/ 443619 w 792203"/>
              <a:gd name="connsiteY154" fmla="*/ 37594 h 691785"/>
              <a:gd name="connsiteX155" fmla="*/ 427461 w 792203"/>
              <a:gd name="connsiteY155" fmla="*/ 43698 h 691785"/>
              <a:gd name="connsiteX156" fmla="*/ 403401 w 792203"/>
              <a:gd name="connsiteY156" fmla="*/ 52669 h 691785"/>
              <a:gd name="connsiteX157" fmla="*/ 369429 w 792203"/>
              <a:gd name="connsiteY157" fmla="*/ 70816 h 691785"/>
              <a:gd name="connsiteX158" fmla="*/ 357557 w 792203"/>
              <a:gd name="connsiteY158" fmla="*/ 70335 h 691785"/>
              <a:gd name="connsiteX159" fmla="*/ 343993 w 792203"/>
              <a:gd name="connsiteY159" fmla="*/ 63691 h 691785"/>
              <a:gd name="connsiteX160" fmla="*/ 323906 w 792203"/>
              <a:gd name="connsiteY160" fmla="*/ 53685 h 691785"/>
              <a:gd name="connsiteX161" fmla="*/ 301198 w 792203"/>
              <a:gd name="connsiteY161" fmla="*/ 35766 h 691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792203" h="691785">
                <a:moveTo>
                  <a:pt x="301198" y="35766"/>
                </a:moveTo>
                <a:lnTo>
                  <a:pt x="282652" y="20900"/>
                </a:lnTo>
                <a:lnTo>
                  <a:pt x="256671" y="6950"/>
                </a:lnTo>
                <a:lnTo>
                  <a:pt x="249250" y="2921"/>
                </a:lnTo>
                <a:lnTo>
                  <a:pt x="248913" y="22352"/>
                </a:lnTo>
                <a:lnTo>
                  <a:pt x="248376" y="53268"/>
                </a:lnTo>
                <a:lnTo>
                  <a:pt x="247895" y="80781"/>
                </a:lnTo>
                <a:lnTo>
                  <a:pt x="233032" y="88726"/>
                </a:lnTo>
                <a:lnTo>
                  <a:pt x="226238" y="92947"/>
                </a:lnTo>
                <a:lnTo>
                  <a:pt x="220047" y="95678"/>
                </a:lnTo>
                <a:lnTo>
                  <a:pt x="219044" y="96527"/>
                </a:lnTo>
                <a:lnTo>
                  <a:pt x="208927" y="101655"/>
                </a:lnTo>
                <a:lnTo>
                  <a:pt x="205294" y="103974"/>
                </a:lnTo>
                <a:lnTo>
                  <a:pt x="196555" y="108307"/>
                </a:lnTo>
                <a:lnTo>
                  <a:pt x="185243" y="114379"/>
                </a:lnTo>
                <a:lnTo>
                  <a:pt x="160828" y="127498"/>
                </a:lnTo>
                <a:lnTo>
                  <a:pt x="125406" y="146602"/>
                </a:lnTo>
                <a:lnTo>
                  <a:pt x="102052" y="159176"/>
                </a:lnTo>
                <a:lnTo>
                  <a:pt x="71165" y="176157"/>
                </a:lnTo>
                <a:lnTo>
                  <a:pt x="61722" y="171337"/>
                </a:lnTo>
                <a:lnTo>
                  <a:pt x="58569" y="182909"/>
                </a:lnTo>
                <a:lnTo>
                  <a:pt x="54047" y="185346"/>
                </a:lnTo>
                <a:lnTo>
                  <a:pt x="35045" y="195515"/>
                </a:lnTo>
                <a:lnTo>
                  <a:pt x="393" y="214497"/>
                </a:lnTo>
                <a:lnTo>
                  <a:pt x="709" y="227797"/>
                </a:lnTo>
                <a:lnTo>
                  <a:pt x="835" y="233070"/>
                </a:lnTo>
                <a:lnTo>
                  <a:pt x="1873" y="276470"/>
                </a:lnTo>
                <a:lnTo>
                  <a:pt x="2515" y="303225"/>
                </a:lnTo>
                <a:lnTo>
                  <a:pt x="3265" y="334300"/>
                </a:lnTo>
                <a:lnTo>
                  <a:pt x="3425" y="340938"/>
                </a:lnTo>
                <a:lnTo>
                  <a:pt x="3820" y="357220"/>
                </a:lnTo>
                <a:lnTo>
                  <a:pt x="4115" y="369386"/>
                </a:lnTo>
                <a:lnTo>
                  <a:pt x="4368" y="379800"/>
                </a:lnTo>
                <a:lnTo>
                  <a:pt x="4485" y="384638"/>
                </a:lnTo>
                <a:lnTo>
                  <a:pt x="4666" y="392043"/>
                </a:lnTo>
                <a:lnTo>
                  <a:pt x="15945" y="406160"/>
                </a:lnTo>
                <a:lnTo>
                  <a:pt x="24429" y="416756"/>
                </a:lnTo>
                <a:lnTo>
                  <a:pt x="27899" y="421126"/>
                </a:lnTo>
                <a:lnTo>
                  <a:pt x="35365" y="420967"/>
                </a:lnTo>
                <a:lnTo>
                  <a:pt x="43883" y="420799"/>
                </a:lnTo>
                <a:lnTo>
                  <a:pt x="52044" y="420650"/>
                </a:lnTo>
                <a:lnTo>
                  <a:pt x="60243" y="420514"/>
                </a:lnTo>
                <a:lnTo>
                  <a:pt x="75422" y="420300"/>
                </a:lnTo>
                <a:lnTo>
                  <a:pt x="80113" y="420241"/>
                </a:lnTo>
                <a:lnTo>
                  <a:pt x="91052" y="420123"/>
                </a:lnTo>
                <a:lnTo>
                  <a:pt x="94316" y="420096"/>
                </a:lnTo>
                <a:lnTo>
                  <a:pt x="106701" y="419996"/>
                </a:lnTo>
                <a:lnTo>
                  <a:pt x="114582" y="419951"/>
                </a:lnTo>
                <a:lnTo>
                  <a:pt x="123589" y="419915"/>
                </a:lnTo>
                <a:lnTo>
                  <a:pt x="123680" y="449556"/>
                </a:lnTo>
                <a:lnTo>
                  <a:pt x="123698" y="455486"/>
                </a:lnTo>
                <a:lnTo>
                  <a:pt x="123703" y="456970"/>
                </a:lnTo>
                <a:lnTo>
                  <a:pt x="123714" y="460578"/>
                </a:lnTo>
                <a:lnTo>
                  <a:pt x="123753" y="473279"/>
                </a:lnTo>
                <a:lnTo>
                  <a:pt x="123861" y="508207"/>
                </a:lnTo>
                <a:lnTo>
                  <a:pt x="123884" y="515844"/>
                </a:lnTo>
                <a:lnTo>
                  <a:pt x="123909" y="523781"/>
                </a:lnTo>
                <a:lnTo>
                  <a:pt x="123942" y="534513"/>
                </a:lnTo>
                <a:lnTo>
                  <a:pt x="123998" y="552441"/>
                </a:lnTo>
                <a:lnTo>
                  <a:pt x="124034" y="564117"/>
                </a:lnTo>
                <a:lnTo>
                  <a:pt x="124093" y="583067"/>
                </a:lnTo>
                <a:lnTo>
                  <a:pt x="128243" y="590872"/>
                </a:lnTo>
                <a:lnTo>
                  <a:pt x="131180" y="596386"/>
                </a:lnTo>
                <a:lnTo>
                  <a:pt x="134147" y="601945"/>
                </a:lnTo>
                <a:lnTo>
                  <a:pt x="140115" y="613126"/>
                </a:lnTo>
                <a:lnTo>
                  <a:pt x="145608" y="623476"/>
                </a:lnTo>
                <a:lnTo>
                  <a:pt x="150760" y="630560"/>
                </a:lnTo>
                <a:lnTo>
                  <a:pt x="152934" y="634081"/>
                </a:lnTo>
                <a:lnTo>
                  <a:pt x="158835" y="642640"/>
                </a:lnTo>
                <a:lnTo>
                  <a:pt x="162055" y="647282"/>
                </a:lnTo>
                <a:lnTo>
                  <a:pt x="164430" y="650735"/>
                </a:lnTo>
                <a:lnTo>
                  <a:pt x="167895" y="654815"/>
                </a:lnTo>
                <a:lnTo>
                  <a:pt x="168768" y="655881"/>
                </a:lnTo>
                <a:lnTo>
                  <a:pt x="174681" y="662928"/>
                </a:lnTo>
                <a:lnTo>
                  <a:pt x="175570" y="663972"/>
                </a:lnTo>
                <a:lnTo>
                  <a:pt x="177454" y="666191"/>
                </a:lnTo>
                <a:lnTo>
                  <a:pt x="178715" y="667711"/>
                </a:lnTo>
                <a:lnTo>
                  <a:pt x="181237" y="672683"/>
                </a:lnTo>
                <a:lnTo>
                  <a:pt x="186183" y="675748"/>
                </a:lnTo>
                <a:lnTo>
                  <a:pt x="192509" y="679700"/>
                </a:lnTo>
                <a:lnTo>
                  <a:pt x="193415" y="680255"/>
                </a:lnTo>
                <a:lnTo>
                  <a:pt x="197762" y="682955"/>
                </a:lnTo>
                <a:lnTo>
                  <a:pt x="197939" y="683080"/>
                </a:lnTo>
                <a:lnTo>
                  <a:pt x="200864" y="684899"/>
                </a:lnTo>
                <a:lnTo>
                  <a:pt x="203752" y="686670"/>
                </a:lnTo>
                <a:lnTo>
                  <a:pt x="212914" y="692396"/>
                </a:lnTo>
                <a:lnTo>
                  <a:pt x="217566" y="686574"/>
                </a:lnTo>
                <a:lnTo>
                  <a:pt x="218749" y="685108"/>
                </a:lnTo>
                <a:lnTo>
                  <a:pt x="222813" y="680000"/>
                </a:lnTo>
                <a:lnTo>
                  <a:pt x="238143" y="660573"/>
                </a:lnTo>
                <a:lnTo>
                  <a:pt x="239905" y="658504"/>
                </a:lnTo>
                <a:lnTo>
                  <a:pt x="245542" y="651443"/>
                </a:lnTo>
                <a:lnTo>
                  <a:pt x="250028" y="645898"/>
                </a:lnTo>
                <a:lnTo>
                  <a:pt x="251898" y="643438"/>
                </a:lnTo>
                <a:lnTo>
                  <a:pt x="258811" y="638773"/>
                </a:lnTo>
                <a:lnTo>
                  <a:pt x="338980" y="598482"/>
                </a:lnTo>
                <a:lnTo>
                  <a:pt x="351984" y="597860"/>
                </a:lnTo>
                <a:lnTo>
                  <a:pt x="358869" y="580131"/>
                </a:lnTo>
                <a:lnTo>
                  <a:pt x="369474" y="545349"/>
                </a:lnTo>
                <a:lnTo>
                  <a:pt x="369588" y="542259"/>
                </a:lnTo>
                <a:lnTo>
                  <a:pt x="379273" y="515926"/>
                </a:lnTo>
                <a:lnTo>
                  <a:pt x="379704" y="515331"/>
                </a:lnTo>
                <a:lnTo>
                  <a:pt x="389348" y="502158"/>
                </a:lnTo>
                <a:lnTo>
                  <a:pt x="390772" y="500225"/>
                </a:lnTo>
                <a:lnTo>
                  <a:pt x="445887" y="440979"/>
                </a:lnTo>
                <a:lnTo>
                  <a:pt x="454302" y="431863"/>
                </a:lnTo>
                <a:lnTo>
                  <a:pt x="464264" y="421122"/>
                </a:lnTo>
                <a:lnTo>
                  <a:pt x="470079" y="414837"/>
                </a:lnTo>
                <a:lnTo>
                  <a:pt x="483116" y="402076"/>
                </a:lnTo>
                <a:lnTo>
                  <a:pt x="493023" y="392375"/>
                </a:lnTo>
                <a:lnTo>
                  <a:pt x="495042" y="390410"/>
                </a:lnTo>
                <a:lnTo>
                  <a:pt x="509839" y="375957"/>
                </a:lnTo>
                <a:lnTo>
                  <a:pt x="513881" y="368574"/>
                </a:lnTo>
                <a:lnTo>
                  <a:pt x="520794" y="355509"/>
                </a:lnTo>
                <a:lnTo>
                  <a:pt x="525634" y="346266"/>
                </a:lnTo>
                <a:lnTo>
                  <a:pt x="529023" y="340031"/>
                </a:lnTo>
                <a:lnTo>
                  <a:pt x="535256" y="328173"/>
                </a:lnTo>
                <a:lnTo>
                  <a:pt x="540595" y="318140"/>
                </a:lnTo>
                <a:lnTo>
                  <a:pt x="551509" y="297629"/>
                </a:lnTo>
                <a:lnTo>
                  <a:pt x="559103" y="283853"/>
                </a:lnTo>
                <a:lnTo>
                  <a:pt x="567485" y="267598"/>
                </a:lnTo>
                <a:lnTo>
                  <a:pt x="576209" y="251239"/>
                </a:lnTo>
                <a:lnTo>
                  <a:pt x="581974" y="245386"/>
                </a:lnTo>
                <a:lnTo>
                  <a:pt x="584673" y="242640"/>
                </a:lnTo>
                <a:lnTo>
                  <a:pt x="589042" y="238211"/>
                </a:lnTo>
                <a:lnTo>
                  <a:pt x="590566" y="236632"/>
                </a:lnTo>
                <a:lnTo>
                  <a:pt x="596468" y="230678"/>
                </a:lnTo>
                <a:lnTo>
                  <a:pt x="605399" y="219107"/>
                </a:lnTo>
                <a:lnTo>
                  <a:pt x="619058" y="201337"/>
                </a:lnTo>
                <a:lnTo>
                  <a:pt x="676890" y="126458"/>
                </a:lnTo>
                <a:lnTo>
                  <a:pt x="694672" y="107486"/>
                </a:lnTo>
                <a:lnTo>
                  <a:pt x="768999" y="67158"/>
                </a:lnTo>
                <a:lnTo>
                  <a:pt x="792596" y="29444"/>
                </a:lnTo>
                <a:lnTo>
                  <a:pt x="744507" y="23999"/>
                </a:lnTo>
                <a:lnTo>
                  <a:pt x="704058" y="19743"/>
                </a:lnTo>
                <a:lnTo>
                  <a:pt x="696374" y="18971"/>
                </a:lnTo>
                <a:lnTo>
                  <a:pt x="678973" y="17256"/>
                </a:lnTo>
                <a:lnTo>
                  <a:pt x="657834" y="15250"/>
                </a:lnTo>
                <a:lnTo>
                  <a:pt x="637865" y="13426"/>
                </a:lnTo>
                <a:lnTo>
                  <a:pt x="608511" y="10880"/>
                </a:lnTo>
                <a:lnTo>
                  <a:pt x="575841" y="8230"/>
                </a:lnTo>
                <a:lnTo>
                  <a:pt x="548084" y="6129"/>
                </a:lnTo>
                <a:lnTo>
                  <a:pt x="539633" y="5517"/>
                </a:lnTo>
                <a:lnTo>
                  <a:pt x="523856" y="4409"/>
                </a:lnTo>
                <a:lnTo>
                  <a:pt x="503407" y="3043"/>
                </a:lnTo>
                <a:lnTo>
                  <a:pt x="491327" y="2267"/>
                </a:lnTo>
                <a:lnTo>
                  <a:pt x="472016" y="1088"/>
                </a:lnTo>
                <a:lnTo>
                  <a:pt x="464785" y="661"/>
                </a:lnTo>
                <a:lnTo>
                  <a:pt x="463937" y="611"/>
                </a:lnTo>
                <a:lnTo>
                  <a:pt x="466704" y="28959"/>
                </a:lnTo>
                <a:lnTo>
                  <a:pt x="466831" y="30320"/>
                </a:lnTo>
                <a:lnTo>
                  <a:pt x="457759" y="32403"/>
                </a:lnTo>
                <a:lnTo>
                  <a:pt x="452778" y="33574"/>
                </a:lnTo>
                <a:lnTo>
                  <a:pt x="447298" y="35112"/>
                </a:lnTo>
                <a:lnTo>
                  <a:pt x="443619" y="37594"/>
                </a:lnTo>
                <a:lnTo>
                  <a:pt x="427461" y="43698"/>
                </a:lnTo>
                <a:lnTo>
                  <a:pt x="403401" y="52669"/>
                </a:lnTo>
                <a:lnTo>
                  <a:pt x="369429" y="70816"/>
                </a:lnTo>
                <a:lnTo>
                  <a:pt x="357557" y="70335"/>
                </a:lnTo>
                <a:lnTo>
                  <a:pt x="343993" y="63691"/>
                </a:lnTo>
                <a:lnTo>
                  <a:pt x="323906" y="53685"/>
                </a:lnTo>
                <a:lnTo>
                  <a:pt x="301198" y="35766"/>
                </a:lnTo>
                <a:close/>
              </a:path>
            </a:pathLst>
          </a:custGeom>
          <a:solidFill>
            <a:srgbClr val="FFFF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6171022-C72F-5A32-7235-D2E251FFF589}"/>
              </a:ext>
            </a:extLst>
          </p:cNvPr>
          <p:cNvSpPr>
            <a:spLocks/>
          </p:cNvSpPr>
          <p:nvPr/>
        </p:nvSpPr>
        <p:spPr>
          <a:xfrm flipV="1">
            <a:off x="6042973" y="2541800"/>
            <a:ext cx="843022" cy="781824"/>
          </a:xfrm>
          <a:custGeom>
            <a:avLst/>
            <a:gdLst>
              <a:gd name="connsiteX0" fmla="*/ 243415 w 574096"/>
              <a:gd name="connsiteY0" fmla="*/ 61599 h 532420"/>
              <a:gd name="connsiteX1" fmla="*/ 237899 w 574096"/>
              <a:gd name="connsiteY1" fmla="*/ 63391 h 532420"/>
              <a:gd name="connsiteX2" fmla="*/ 223183 w 574096"/>
              <a:gd name="connsiteY2" fmla="*/ 63578 h 532420"/>
              <a:gd name="connsiteX3" fmla="*/ 220516 w 574096"/>
              <a:gd name="connsiteY3" fmla="*/ 65420 h 532420"/>
              <a:gd name="connsiteX4" fmla="*/ 218806 w 574096"/>
              <a:gd name="connsiteY4" fmla="*/ 66589 h 532420"/>
              <a:gd name="connsiteX5" fmla="*/ 214061 w 574096"/>
              <a:gd name="connsiteY5" fmla="*/ 69842 h 532420"/>
              <a:gd name="connsiteX6" fmla="*/ 213335 w 574096"/>
              <a:gd name="connsiteY6" fmla="*/ 70341 h 532420"/>
              <a:gd name="connsiteX7" fmla="*/ 204299 w 574096"/>
              <a:gd name="connsiteY7" fmla="*/ 77981 h 532420"/>
              <a:gd name="connsiteX8" fmla="*/ 198261 w 574096"/>
              <a:gd name="connsiteY8" fmla="*/ 81616 h 532420"/>
              <a:gd name="connsiteX9" fmla="*/ 188994 w 574096"/>
              <a:gd name="connsiteY9" fmla="*/ 87237 h 532420"/>
              <a:gd name="connsiteX10" fmla="*/ 171643 w 574096"/>
              <a:gd name="connsiteY10" fmla="*/ 92127 h 532420"/>
              <a:gd name="connsiteX11" fmla="*/ 176732 w 574096"/>
              <a:gd name="connsiteY11" fmla="*/ 80027 h 532420"/>
              <a:gd name="connsiteX12" fmla="*/ 145400 w 574096"/>
              <a:gd name="connsiteY12" fmla="*/ 78700 h 532420"/>
              <a:gd name="connsiteX13" fmla="*/ 138142 w 574096"/>
              <a:gd name="connsiteY13" fmla="*/ 83231 h 532420"/>
              <a:gd name="connsiteX14" fmla="*/ 131628 w 574096"/>
              <a:gd name="connsiteY14" fmla="*/ 87388 h 532420"/>
              <a:gd name="connsiteX15" fmla="*/ 142946 w 574096"/>
              <a:gd name="connsiteY15" fmla="*/ 100913 h 532420"/>
              <a:gd name="connsiteX16" fmla="*/ 144217 w 574096"/>
              <a:gd name="connsiteY16" fmla="*/ 102149 h 532420"/>
              <a:gd name="connsiteX17" fmla="*/ 129483 w 574096"/>
              <a:gd name="connsiteY17" fmla="*/ 104266 h 532420"/>
              <a:gd name="connsiteX18" fmla="*/ 123599 w 574096"/>
              <a:gd name="connsiteY18" fmla="*/ 106042 h 532420"/>
              <a:gd name="connsiteX19" fmla="*/ 99594 w 574096"/>
              <a:gd name="connsiteY19" fmla="*/ 113408 h 532420"/>
              <a:gd name="connsiteX20" fmla="*/ 90966 w 574096"/>
              <a:gd name="connsiteY20" fmla="*/ 115139 h 532420"/>
              <a:gd name="connsiteX21" fmla="*/ 81988 w 574096"/>
              <a:gd name="connsiteY21" fmla="*/ 115765 h 532420"/>
              <a:gd name="connsiteX22" fmla="*/ 82283 w 574096"/>
              <a:gd name="connsiteY22" fmla="*/ 116908 h 532420"/>
              <a:gd name="connsiteX23" fmla="*/ 82283 w 574096"/>
              <a:gd name="connsiteY23" fmla="*/ 116933 h 532420"/>
              <a:gd name="connsiteX24" fmla="*/ 76804 w 574096"/>
              <a:gd name="connsiteY24" fmla="*/ 129540 h 532420"/>
              <a:gd name="connsiteX25" fmla="*/ 73515 w 574096"/>
              <a:gd name="connsiteY25" fmla="*/ 133339 h 532420"/>
              <a:gd name="connsiteX26" fmla="*/ 65241 w 574096"/>
              <a:gd name="connsiteY26" fmla="*/ 134173 h 532420"/>
              <a:gd name="connsiteX27" fmla="*/ 59997 w 574096"/>
              <a:gd name="connsiteY27" fmla="*/ 132565 h 532420"/>
              <a:gd name="connsiteX28" fmla="*/ 58568 w 574096"/>
              <a:gd name="connsiteY28" fmla="*/ 132119 h 532420"/>
              <a:gd name="connsiteX29" fmla="*/ 55383 w 574096"/>
              <a:gd name="connsiteY29" fmla="*/ 131404 h 532420"/>
              <a:gd name="connsiteX30" fmla="*/ 58736 w 574096"/>
              <a:gd name="connsiteY30" fmla="*/ 143090 h 532420"/>
              <a:gd name="connsiteX31" fmla="*/ 59353 w 574096"/>
              <a:gd name="connsiteY31" fmla="*/ 150731 h 532420"/>
              <a:gd name="connsiteX32" fmla="*/ 55383 w 574096"/>
              <a:gd name="connsiteY32" fmla="*/ 168744 h 532420"/>
              <a:gd name="connsiteX33" fmla="*/ 55579 w 574096"/>
              <a:gd name="connsiteY33" fmla="*/ 171797 h 532420"/>
              <a:gd name="connsiteX34" fmla="*/ 54544 w 574096"/>
              <a:gd name="connsiteY34" fmla="*/ 173794 h 532420"/>
              <a:gd name="connsiteX35" fmla="*/ 52585 w 574096"/>
              <a:gd name="connsiteY35" fmla="*/ 175156 h 532420"/>
              <a:gd name="connsiteX36" fmla="*/ 48194 w 574096"/>
              <a:gd name="connsiteY36" fmla="*/ 175783 h 532420"/>
              <a:gd name="connsiteX37" fmla="*/ 47409 w 574096"/>
              <a:gd name="connsiteY37" fmla="*/ 176404 h 532420"/>
              <a:gd name="connsiteX38" fmla="*/ 46184 w 574096"/>
              <a:gd name="connsiteY38" fmla="*/ 177519 h 532420"/>
              <a:gd name="connsiteX39" fmla="*/ 41893 w 574096"/>
              <a:gd name="connsiteY39" fmla="*/ 183638 h 532420"/>
              <a:gd name="connsiteX40" fmla="*/ 39910 w 574096"/>
              <a:gd name="connsiteY40" fmla="*/ 193871 h 532420"/>
              <a:gd name="connsiteX41" fmla="*/ 36971 w 574096"/>
              <a:gd name="connsiteY41" fmla="*/ 198290 h 532420"/>
              <a:gd name="connsiteX42" fmla="*/ 33918 w 574096"/>
              <a:gd name="connsiteY42" fmla="*/ 202578 h 532420"/>
              <a:gd name="connsiteX43" fmla="*/ 34653 w 574096"/>
              <a:gd name="connsiteY43" fmla="*/ 205613 h 532420"/>
              <a:gd name="connsiteX44" fmla="*/ 36567 w 574096"/>
              <a:gd name="connsiteY44" fmla="*/ 211987 h 532420"/>
              <a:gd name="connsiteX45" fmla="*/ 40092 w 574096"/>
              <a:gd name="connsiteY45" fmla="*/ 226139 h 532420"/>
              <a:gd name="connsiteX46" fmla="*/ 35492 w 574096"/>
              <a:gd name="connsiteY46" fmla="*/ 233039 h 532420"/>
              <a:gd name="connsiteX47" fmla="*/ 35723 w 574096"/>
              <a:gd name="connsiteY47" fmla="*/ 233453 h 532420"/>
              <a:gd name="connsiteX48" fmla="*/ 36095 w 574096"/>
              <a:gd name="connsiteY48" fmla="*/ 234348 h 532420"/>
              <a:gd name="connsiteX49" fmla="*/ 36771 w 574096"/>
              <a:gd name="connsiteY49" fmla="*/ 235239 h 532420"/>
              <a:gd name="connsiteX50" fmla="*/ 36767 w 574096"/>
              <a:gd name="connsiteY50" fmla="*/ 236484 h 532420"/>
              <a:gd name="connsiteX51" fmla="*/ 36186 w 574096"/>
              <a:gd name="connsiteY51" fmla="*/ 237418 h 532420"/>
              <a:gd name="connsiteX52" fmla="*/ 35905 w 574096"/>
              <a:gd name="connsiteY52" fmla="*/ 238271 h 532420"/>
              <a:gd name="connsiteX53" fmla="*/ 36531 w 574096"/>
              <a:gd name="connsiteY53" fmla="*/ 239209 h 532420"/>
              <a:gd name="connsiteX54" fmla="*/ 36826 w 574096"/>
              <a:gd name="connsiteY54" fmla="*/ 240548 h 532420"/>
              <a:gd name="connsiteX55" fmla="*/ 36740 w 574096"/>
              <a:gd name="connsiteY55" fmla="*/ 241140 h 532420"/>
              <a:gd name="connsiteX56" fmla="*/ 36771 w 574096"/>
              <a:gd name="connsiteY56" fmla="*/ 241864 h 532420"/>
              <a:gd name="connsiteX57" fmla="*/ 36395 w 574096"/>
              <a:gd name="connsiteY57" fmla="*/ 242712 h 532420"/>
              <a:gd name="connsiteX58" fmla="*/ 35556 w 574096"/>
              <a:gd name="connsiteY58" fmla="*/ 243405 h 532420"/>
              <a:gd name="connsiteX59" fmla="*/ 34485 w 574096"/>
              <a:gd name="connsiteY59" fmla="*/ 243635 h 532420"/>
              <a:gd name="connsiteX60" fmla="*/ 33147 w 574096"/>
              <a:gd name="connsiteY60" fmla="*/ 243848 h 532420"/>
              <a:gd name="connsiteX61" fmla="*/ 32122 w 574096"/>
              <a:gd name="connsiteY61" fmla="*/ 244106 h 532420"/>
              <a:gd name="connsiteX62" fmla="*/ 31142 w 574096"/>
              <a:gd name="connsiteY62" fmla="*/ 244642 h 532420"/>
              <a:gd name="connsiteX63" fmla="*/ 30103 w 574096"/>
              <a:gd name="connsiteY63" fmla="*/ 244875 h 532420"/>
              <a:gd name="connsiteX64" fmla="*/ 29423 w 574096"/>
              <a:gd name="connsiteY64" fmla="*/ 245728 h 532420"/>
              <a:gd name="connsiteX65" fmla="*/ 29051 w 574096"/>
              <a:gd name="connsiteY65" fmla="*/ 246552 h 532420"/>
              <a:gd name="connsiteX66" fmla="*/ 29373 w 574096"/>
              <a:gd name="connsiteY66" fmla="*/ 247693 h 532420"/>
              <a:gd name="connsiteX67" fmla="*/ 28924 w 574096"/>
              <a:gd name="connsiteY67" fmla="*/ 248761 h 532420"/>
              <a:gd name="connsiteX68" fmla="*/ 28202 w 574096"/>
              <a:gd name="connsiteY68" fmla="*/ 249562 h 532420"/>
              <a:gd name="connsiteX69" fmla="*/ 27994 w 574096"/>
              <a:gd name="connsiteY69" fmla="*/ 250470 h 532420"/>
              <a:gd name="connsiteX70" fmla="*/ 27517 w 574096"/>
              <a:gd name="connsiteY70" fmla="*/ 251486 h 532420"/>
              <a:gd name="connsiteX71" fmla="*/ 27286 w 574096"/>
              <a:gd name="connsiteY71" fmla="*/ 252742 h 532420"/>
              <a:gd name="connsiteX72" fmla="*/ 27000 w 574096"/>
              <a:gd name="connsiteY72" fmla="*/ 253920 h 532420"/>
              <a:gd name="connsiteX73" fmla="*/ 26469 w 574096"/>
              <a:gd name="connsiteY73" fmla="*/ 254608 h 532420"/>
              <a:gd name="connsiteX74" fmla="*/ 26039 w 574096"/>
              <a:gd name="connsiteY74" fmla="*/ 255678 h 532420"/>
              <a:gd name="connsiteX75" fmla="*/ 26215 w 574096"/>
              <a:gd name="connsiteY75" fmla="*/ 256759 h 532420"/>
              <a:gd name="connsiteX76" fmla="*/ 26401 w 574096"/>
              <a:gd name="connsiteY76" fmla="*/ 258116 h 532420"/>
              <a:gd name="connsiteX77" fmla="*/ 27000 w 574096"/>
              <a:gd name="connsiteY77" fmla="*/ 258751 h 532420"/>
              <a:gd name="connsiteX78" fmla="*/ 28035 w 574096"/>
              <a:gd name="connsiteY78" fmla="*/ 259215 h 532420"/>
              <a:gd name="connsiteX79" fmla="*/ 28810 w 574096"/>
              <a:gd name="connsiteY79" fmla="*/ 259986 h 532420"/>
              <a:gd name="connsiteX80" fmla="*/ 29318 w 574096"/>
              <a:gd name="connsiteY80" fmla="*/ 261064 h 532420"/>
              <a:gd name="connsiteX81" fmla="*/ 29736 w 574096"/>
              <a:gd name="connsiteY81" fmla="*/ 261888 h 532420"/>
              <a:gd name="connsiteX82" fmla="*/ 30294 w 574096"/>
              <a:gd name="connsiteY82" fmla="*/ 262895 h 532420"/>
              <a:gd name="connsiteX83" fmla="*/ 30870 w 574096"/>
              <a:gd name="connsiteY83" fmla="*/ 263903 h 532420"/>
              <a:gd name="connsiteX84" fmla="*/ 30974 w 574096"/>
              <a:gd name="connsiteY84" fmla="*/ 265105 h 532420"/>
              <a:gd name="connsiteX85" fmla="*/ 30271 w 574096"/>
              <a:gd name="connsiteY85" fmla="*/ 265633 h 532420"/>
              <a:gd name="connsiteX86" fmla="*/ 29554 w 574096"/>
              <a:gd name="connsiteY86" fmla="*/ 266459 h 532420"/>
              <a:gd name="connsiteX87" fmla="*/ 29409 w 574096"/>
              <a:gd name="connsiteY87" fmla="*/ 267770 h 532420"/>
              <a:gd name="connsiteX88" fmla="*/ 29817 w 574096"/>
              <a:gd name="connsiteY88" fmla="*/ 268942 h 532420"/>
              <a:gd name="connsiteX89" fmla="*/ 30098 w 574096"/>
              <a:gd name="connsiteY89" fmla="*/ 269807 h 532420"/>
              <a:gd name="connsiteX90" fmla="*/ 30706 w 574096"/>
              <a:gd name="connsiteY90" fmla="*/ 270692 h 532420"/>
              <a:gd name="connsiteX91" fmla="*/ 30693 w 574096"/>
              <a:gd name="connsiteY91" fmla="*/ 271837 h 532420"/>
              <a:gd name="connsiteX92" fmla="*/ 29863 w 574096"/>
              <a:gd name="connsiteY92" fmla="*/ 272531 h 532420"/>
              <a:gd name="connsiteX93" fmla="*/ 29377 w 574096"/>
              <a:gd name="connsiteY93" fmla="*/ 273272 h 532420"/>
              <a:gd name="connsiteX94" fmla="*/ 28701 w 574096"/>
              <a:gd name="connsiteY94" fmla="*/ 274126 h 532420"/>
              <a:gd name="connsiteX95" fmla="*/ 27880 w 574096"/>
              <a:gd name="connsiteY95" fmla="*/ 274847 h 532420"/>
              <a:gd name="connsiteX96" fmla="*/ 26950 w 574096"/>
              <a:gd name="connsiteY96" fmla="*/ 275460 h 532420"/>
              <a:gd name="connsiteX97" fmla="*/ 26247 w 574096"/>
              <a:gd name="connsiteY97" fmla="*/ 276014 h 532420"/>
              <a:gd name="connsiteX98" fmla="*/ 25199 w 574096"/>
              <a:gd name="connsiteY98" fmla="*/ 276546 h 532420"/>
              <a:gd name="connsiteX99" fmla="*/ 24260 w 574096"/>
              <a:gd name="connsiteY99" fmla="*/ 276537 h 532420"/>
              <a:gd name="connsiteX100" fmla="*/ 24065 w 574096"/>
              <a:gd name="connsiteY100" fmla="*/ 276998 h 532420"/>
              <a:gd name="connsiteX101" fmla="*/ 22918 w 574096"/>
              <a:gd name="connsiteY101" fmla="*/ 277450 h 532420"/>
              <a:gd name="connsiteX102" fmla="*/ 22119 w 574096"/>
              <a:gd name="connsiteY102" fmla="*/ 277898 h 532420"/>
              <a:gd name="connsiteX103" fmla="*/ 21276 w 574096"/>
              <a:gd name="connsiteY103" fmla="*/ 278544 h 532420"/>
              <a:gd name="connsiteX104" fmla="*/ 20686 w 574096"/>
              <a:gd name="connsiteY104" fmla="*/ 279479 h 532420"/>
              <a:gd name="connsiteX105" fmla="*/ 19815 w 574096"/>
              <a:gd name="connsiteY105" fmla="*/ 280172 h 532420"/>
              <a:gd name="connsiteX106" fmla="*/ 19071 w 574096"/>
              <a:gd name="connsiteY106" fmla="*/ 280675 h 532420"/>
              <a:gd name="connsiteX107" fmla="*/ 18395 w 574096"/>
              <a:gd name="connsiteY107" fmla="*/ 281604 h 532420"/>
              <a:gd name="connsiteX108" fmla="*/ 17928 w 574096"/>
              <a:gd name="connsiteY108" fmla="*/ 282323 h 532420"/>
              <a:gd name="connsiteX109" fmla="*/ 17479 w 574096"/>
              <a:gd name="connsiteY109" fmla="*/ 282744 h 532420"/>
              <a:gd name="connsiteX110" fmla="*/ 17284 w 574096"/>
              <a:gd name="connsiteY110" fmla="*/ 283230 h 532420"/>
              <a:gd name="connsiteX111" fmla="*/ 16730 w 574096"/>
              <a:gd name="connsiteY111" fmla="*/ 283869 h 532420"/>
              <a:gd name="connsiteX112" fmla="*/ 16118 w 574096"/>
              <a:gd name="connsiteY112" fmla="*/ 284754 h 532420"/>
              <a:gd name="connsiteX113" fmla="*/ 15301 w 574096"/>
              <a:gd name="connsiteY113" fmla="*/ 285501 h 532420"/>
              <a:gd name="connsiteX114" fmla="*/ 14530 w 574096"/>
              <a:gd name="connsiteY114" fmla="*/ 286252 h 532420"/>
              <a:gd name="connsiteX115" fmla="*/ 13791 w 574096"/>
              <a:gd name="connsiteY115" fmla="*/ 286780 h 532420"/>
              <a:gd name="connsiteX116" fmla="*/ 12648 w 574096"/>
              <a:gd name="connsiteY116" fmla="*/ 287210 h 532420"/>
              <a:gd name="connsiteX117" fmla="*/ 11418 w 574096"/>
              <a:gd name="connsiteY117" fmla="*/ 287585 h 532420"/>
              <a:gd name="connsiteX118" fmla="*/ 10534 w 574096"/>
              <a:gd name="connsiteY118" fmla="*/ 288255 h 532420"/>
              <a:gd name="connsiteX119" fmla="*/ 9926 w 574096"/>
              <a:gd name="connsiteY119" fmla="*/ 288767 h 532420"/>
              <a:gd name="connsiteX120" fmla="*/ 9146 w 574096"/>
              <a:gd name="connsiteY120" fmla="*/ 289517 h 532420"/>
              <a:gd name="connsiteX121" fmla="*/ 8402 w 574096"/>
              <a:gd name="connsiteY121" fmla="*/ 290345 h 532420"/>
              <a:gd name="connsiteX122" fmla="*/ 6964 w 574096"/>
              <a:gd name="connsiteY122" fmla="*/ 291681 h 532420"/>
              <a:gd name="connsiteX123" fmla="*/ 6741 w 574096"/>
              <a:gd name="connsiteY123" fmla="*/ 291917 h 532420"/>
              <a:gd name="connsiteX124" fmla="*/ 2799 w 574096"/>
              <a:gd name="connsiteY124" fmla="*/ 299856 h 532420"/>
              <a:gd name="connsiteX125" fmla="*/ 10933 w 574096"/>
              <a:gd name="connsiteY125" fmla="*/ 323688 h 532420"/>
              <a:gd name="connsiteX126" fmla="*/ 13242 w 574096"/>
              <a:gd name="connsiteY126" fmla="*/ 324823 h 532420"/>
              <a:gd name="connsiteX127" fmla="*/ 14448 w 574096"/>
              <a:gd name="connsiteY127" fmla="*/ 333687 h 532420"/>
              <a:gd name="connsiteX128" fmla="*/ 14489 w 574096"/>
              <a:gd name="connsiteY128" fmla="*/ 338845 h 532420"/>
              <a:gd name="connsiteX129" fmla="*/ 13727 w 574096"/>
              <a:gd name="connsiteY129" fmla="*/ 341015 h 532420"/>
              <a:gd name="connsiteX130" fmla="*/ 12743 w 574096"/>
              <a:gd name="connsiteY130" fmla="*/ 342749 h 532420"/>
              <a:gd name="connsiteX131" fmla="*/ 8692 w 574096"/>
              <a:gd name="connsiteY131" fmla="*/ 354135 h 532420"/>
              <a:gd name="connsiteX132" fmla="*/ 7308 w 574096"/>
              <a:gd name="connsiteY132" fmla="*/ 366304 h 532420"/>
              <a:gd name="connsiteX133" fmla="*/ 5235 w 574096"/>
              <a:gd name="connsiteY133" fmla="*/ 369767 h 532420"/>
              <a:gd name="connsiteX134" fmla="*/ 5553 w 574096"/>
              <a:gd name="connsiteY134" fmla="*/ 374567 h 532420"/>
              <a:gd name="connsiteX135" fmla="*/ 4673 w 574096"/>
              <a:gd name="connsiteY135" fmla="*/ 376457 h 532420"/>
              <a:gd name="connsiteX136" fmla="*/ 1652 w 574096"/>
              <a:gd name="connsiteY136" fmla="*/ 384671 h 532420"/>
              <a:gd name="connsiteX137" fmla="*/ 1275 w 574096"/>
              <a:gd name="connsiteY137" fmla="*/ 391497 h 532420"/>
              <a:gd name="connsiteX138" fmla="*/ 1021 w 574096"/>
              <a:gd name="connsiteY138" fmla="*/ 394595 h 532420"/>
              <a:gd name="connsiteX139" fmla="*/ 363 w 574096"/>
              <a:gd name="connsiteY139" fmla="*/ 402400 h 532420"/>
              <a:gd name="connsiteX140" fmla="*/ 1661 w 574096"/>
              <a:gd name="connsiteY140" fmla="*/ 412785 h 532420"/>
              <a:gd name="connsiteX141" fmla="*/ 1856 w 574096"/>
              <a:gd name="connsiteY141" fmla="*/ 427740 h 532420"/>
              <a:gd name="connsiteX142" fmla="*/ 42750 w 574096"/>
              <a:gd name="connsiteY142" fmla="*/ 424032 h 532420"/>
              <a:gd name="connsiteX143" fmla="*/ 59688 w 574096"/>
              <a:gd name="connsiteY143" fmla="*/ 436275 h 532420"/>
              <a:gd name="connsiteX144" fmla="*/ 59738 w 574096"/>
              <a:gd name="connsiteY144" fmla="*/ 436357 h 532420"/>
              <a:gd name="connsiteX145" fmla="*/ 66847 w 574096"/>
              <a:gd name="connsiteY145" fmla="*/ 449961 h 532420"/>
              <a:gd name="connsiteX146" fmla="*/ 70167 w 574096"/>
              <a:gd name="connsiteY146" fmla="*/ 456328 h 532420"/>
              <a:gd name="connsiteX147" fmla="*/ 70494 w 574096"/>
              <a:gd name="connsiteY147" fmla="*/ 456954 h 532420"/>
              <a:gd name="connsiteX148" fmla="*/ 73379 w 574096"/>
              <a:gd name="connsiteY148" fmla="*/ 462468 h 532420"/>
              <a:gd name="connsiteX149" fmla="*/ 74340 w 574096"/>
              <a:gd name="connsiteY149" fmla="*/ 464315 h 532420"/>
              <a:gd name="connsiteX150" fmla="*/ 75502 w 574096"/>
              <a:gd name="connsiteY150" fmla="*/ 468521 h 532420"/>
              <a:gd name="connsiteX151" fmla="*/ 80147 w 574096"/>
              <a:gd name="connsiteY151" fmla="*/ 485561 h 532420"/>
              <a:gd name="connsiteX152" fmla="*/ 86457 w 574096"/>
              <a:gd name="connsiteY152" fmla="*/ 493588 h 532420"/>
              <a:gd name="connsiteX153" fmla="*/ 89827 w 574096"/>
              <a:gd name="connsiteY153" fmla="*/ 496892 h 532420"/>
              <a:gd name="connsiteX154" fmla="*/ 97362 w 574096"/>
              <a:gd name="connsiteY154" fmla="*/ 506494 h 532420"/>
              <a:gd name="connsiteX155" fmla="*/ 120374 w 574096"/>
              <a:gd name="connsiteY155" fmla="*/ 511862 h 532420"/>
              <a:gd name="connsiteX156" fmla="*/ 139621 w 574096"/>
              <a:gd name="connsiteY156" fmla="*/ 515882 h 532420"/>
              <a:gd name="connsiteX157" fmla="*/ 161531 w 574096"/>
              <a:gd name="connsiteY157" fmla="*/ 519481 h 532420"/>
              <a:gd name="connsiteX158" fmla="*/ 176424 w 574096"/>
              <a:gd name="connsiteY158" fmla="*/ 523724 h 532420"/>
              <a:gd name="connsiteX159" fmla="*/ 205415 w 574096"/>
              <a:gd name="connsiteY159" fmla="*/ 532681 h 532420"/>
              <a:gd name="connsiteX160" fmla="*/ 205642 w 574096"/>
              <a:gd name="connsiteY160" fmla="*/ 532205 h 532420"/>
              <a:gd name="connsiteX161" fmla="*/ 206186 w 574096"/>
              <a:gd name="connsiteY161" fmla="*/ 531719 h 532420"/>
              <a:gd name="connsiteX162" fmla="*/ 208903 w 574096"/>
              <a:gd name="connsiteY162" fmla="*/ 529183 h 532420"/>
              <a:gd name="connsiteX163" fmla="*/ 235544 w 574096"/>
              <a:gd name="connsiteY163" fmla="*/ 504216 h 532420"/>
              <a:gd name="connsiteX164" fmla="*/ 238529 w 574096"/>
              <a:gd name="connsiteY164" fmla="*/ 501706 h 532420"/>
              <a:gd name="connsiteX165" fmla="*/ 238688 w 574096"/>
              <a:gd name="connsiteY165" fmla="*/ 501602 h 532420"/>
              <a:gd name="connsiteX166" fmla="*/ 240729 w 574096"/>
              <a:gd name="connsiteY166" fmla="*/ 500200 h 532420"/>
              <a:gd name="connsiteX167" fmla="*/ 241600 w 574096"/>
              <a:gd name="connsiteY167" fmla="*/ 498557 h 532420"/>
              <a:gd name="connsiteX168" fmla="*/ 252841 w 574096"/>
              <a:gd name="connsiteY168" fmla="*/ 488696 h 532420"/>
              <a:gd name="connsiteX169" fmla="*/ 256375 w 574096"/>
              <a:gd name="connsiteY169" fmla="*/ 485039 h 532420"/>
              <a:gd name="connsiteX170" fmla="*/ 258589 w 574096"/>
              <a:gd name="connsiteY170" fmla="*/ 482666 h 532420"/>
              <a:gd name="connsiteX171" fmla="*/ 262222 w 574096"/>
              <a:gd name="connsiteY171" fmla="*/ 479775 h 532420"/>
              <a:gd name="connsiteX172" fmla="*/ 265162 w 574096"/>
              <a:gd name="connsiteY172" fmla="*/ 477020 h 532420"/>
              <a:gd name="connsiteX173" fmla="*/ 268051 w 574096"/>
              <a:gd name="connsiteY173" fmla="*/ 474665 h 532420"/>
              <a:gd name="connsiteX174" fmla="*/ 275237 w 574096"/>
              <a:gd name="connsiteY174" fmla="*/ 468816 h 532420"/>
              <a:gd name="connsiteX175" fmla="*/ 279877 w 574096"/>
              <a:gd name="connsiteY175" fmla="*/ 464945 h 532420"/>
              <a:gd name="connsiteX176" fmla="*/ 290991 w 574096"/>
              <a:gd name="connsiteY176" fmla="*/ 465980 h 532420"/>
              <a:gd name="connsiteX177" fmla="*/ 297986 w 574096"/>
              <a:gd name="connsiteY177" fmla="*/ 465494 h 532420"/>
              <a:gd name="connsiteX178" fmla="*/ 312801 w 574096"/>
              <a:gd name="connsiteY178" fmla="*/ 465177 h 532420"/>
              <a:gd name="connsiteX179" fmla="*/ 324554 w 574096"/>
              <a:gd name="connsiteY179" fmla="*/ 463893 h 532420"/>
              <a:gd name="connsiteX180" fmla="*/ 334766 w 574096"/>
              <a:gd name="connsiteY180" fmla="*/ 465553 h 532420"/>
              <a:gd name="connsiteX181" fmla="*/ 374866 w 574096"/>
              <a:gd name="connsiteY181" fmla="*/ 468594 h 532420"/>
              <a:gd name="connsiteX182" fmla="*/ 411333 w 574096"/>
              <a:gd name="connsiteY182" fmla="*/ 474634 h 532420"/>
              <a:gd name="connsiteX183" fmla="*/ 442556 w 574096"/>
              <a:gd name="connsiteY183" fmla="*/ 482829 h 532420"/>
              <a:gd name="connsiteX184" fmla="*/ 445831 w 574096"/>
              <a:gd name="connsiteY184" fmla="*/ 488737 h 532420"/>
              <a:gd name="connsiteX185" fmla="*/ 453111 w 574096"/>
              <a:gd name="connsiteY185" fmla="*/ 485148 h 532420"/>
              <a:gd name="connsiteX186" fmla="*/ 457171 w 574096"/>
              <a:gd name="connsiteY186" fmla="*/ 480392 h 532420"/>
              <a:gd name="connsiteX187" fmla="*/ 462297 w 574096"/>
              <a:gd name="connsiteY187" fmla="*/ 481386 h 532420"/>
              <a:gd name="connsiteX188" fmla="*/ 476913 w 574096"/>
              <a:gd name="connsiteY188" fmla="*/ 473749 h 532420"/>
              <a:gd name="connsiteX189" fmla="*/ 481830 w 574096"/>
              <a:gd name="connsiteY189" fmla="*/ 470795 h 532420"/>
              <a:gd name="connsiteX190" fmla="*/ 482080 w 574096"/>
              <a:gd name="connsiteY190" fmla="*/ 469878 h 532420"/>
              <a:gd name="connsiteX191" fmla="*/ 486684 w 574096"/>
              <a:gd name="connsiteY191" fmla="*/ 453279 h 532420"/>
              <a:gd name="connsiteX192" fmla="*/ 490599 w 574096"/>
              <a:gd name="connsiteY192" fmla="*/ 443037 h 532420"/>
              <a:gd name="connsiteX193" fmla="*/ 498596 w 574096"/>
              <a:gd name="connsiteY193" fmla="*/ 422921 h 532420"/>
              <a:gd name="connsiteX194" fmla="*/ 509383 w 574096"/>
              <a:gd name="connsiteY194" fmla="*/ 405658 h 532420"/>
              <a:gd name="connsiteX195" fmla="*/ 519526 w 574096"/>
              <a:gd name="connsiteY195" fmla="*/ 389069 h 532420"/>
              <a:gd name="connsiteX196" fmla="*/ 519531 w 574096"/>
              <a:gd name="connsiteY196" fmla="*/ 389044 h 532420"/>
              <a:gd name="connsiteX197" fmla="*/ 527297 w 574096"/>
              <a:gd name="connsiteY197" fmla="*/ 374309 h 532420"/>
              <a:gd name="connsiteX198" fmla="*/ 526612 w 574096"/>
              <a:gd name="connsiteY198" fmla="*/ 360590 h 532420"/>
              <a:gd name="connsiteX199" fmla="*/ 526616 w 574096"/>
              <a:gd name="connsiteY199" fmla="*/ 360566 h 532420"/>
              <a:gd name="connsiteX200" fmla="*/ 527619 w 574096"/>
              <a:gd name="connsiteY200" fmla="*/ 358629 h 532420"/>
              <a:gd name="connsiteX201" fmla="*/ 528386 w 574096"/>
              <a:gd name="connsiteY201" fmla="*/ 354715 h 532420"/>
              <a:gd name="connsiteX202" fmla="*/ 496423 w 574096"/>
              <a:gd name="connsiteY202" fmla="*/ 299217 h 532420"/>
              <a:gd name="connsiteX203" fmla="*/ 498905 w 574096"/>
              <a:gd name="connsiteY203" fmla="*/ 298407 h 532420"/>
              <a:gd name="connsiteX204" fmla="*/ 498923 w 574096"/>
              <a:gd name="connsiteY204" fmla="*/ 298410 h 532420"/>
              <a:gd name="connsiteX205" fmla="*/ 510105 w 574096"/>
              <a:gd name="connsiteY205" fmla="*/ 296862 h 532420"/>
              <a:gd name="connsiteX206" fmla="*/ 519245 w 574096"/>
              <a:gd name="connsiteY206" fmla="*/ 292015 h 532420"/>
              <a:gd name="connsiteX207" fmla="*/ 526997 w 574096"/>
              <a:gd name="connsiteY207" fmla="*/ 284383 h 532420"/>
              <a:gd name="connsiteX208" fmla="*/ 525278 w 574096"/>
              <a:gd name="connsiteY208" fmla="*/ 257279 h 532420"/>
              <a:gd name="connsiteX209" fmla="*/ 527102 w 574096"/>
              <a:gd name="connsiteY209" fmla="*/ 252478 h 532420"/>
              <a:gd name="connsiteX210" fmla="*/ 532985 w 574096"/>
              <a:gd name="connsiteY210" fmla="*/ 238379 h 532420"/>
              <a:gd name="connsiteX211" fmla="*/ 533684 w 574096"/>
              <a:gd name="connsiteY211" fmla="*/ 235925 h 532420"/>
              <a:gd name="connsiteX212" fmla="*/ 537853 w 574096"/>
              <a:gd name="connsiteY212" fmla="*/ 221300 h 532420"/>
              <a:gd name="connsiteX213" fmla="*/ 548132 w 574096"/>
              <a:gd name="connsiteY213" fmla="*/ 209796 h 532420"/>
              <a:gd name="connsiteX214" fmla="*/ 570799 w 574096"/>
              <a:gd name="connsiteY214" fmla="*/ 184783 h 532420"/>
              <a:gd name="connsiteX215" fmla="*/ 570854 w 574096"/>
              <a:gd name="connsiteY215" fmla="*/ 169666 h 532420"/>
              <a:gd name="connsiteX216" fmla="*/ 572836 w 574096"/>
              <a:gd name="connsiteY216" fmla="*/ 161779 h 532420"/>
              <a:gd name="connsiteX217" fmla="*/ 574460 w 574096"/>
              <a:gd name="connsiteY217" fmla="*/ 155346 h 532420"/>
              <a:gd name="connsiteX218" fmla="*/ 562743 w 574096"/>
              <a:gd name="connsiteY218" fmla="*/ 144020 h 532420"/>
              <a:gd name="connsiteX219" fmla="*/ 546657 w 574096"/>
              <a:gd name="connsiteY219" fmla="*/ 124271 h 532420"/>
              <a:gd name="connsiteX220" fmla="*/ 534441 w 574096"/>
              <a:gd name="connsiteY220" fmla="*/ 103834 h 532420"/>
              <a:gd name="connsiteX221" fmla="*/ 531157 w 574096"/>
              <a:gd name="connsiteY221" fmla="*/ 98149 h 532420"/>
              <a:gd name="connsiteX222" fmla="*/ 527841 w 574096"/>
              <a:gd name="connsiteY222" fmla="*/ 90489 h 532420"/>
              <a:gd name="connsiteX223" fmla="*/ 524911 w 574096"/>
              <a:gd name="connsiteY223" fmla="*/ 86092 h 532420"/>
              <a:gd name="connsiteX224" fmla="*/ 522361 w 574096"/>
              <a:gd name="connsiteY224" fmla="*/ 82271 h 532420"/>
              <a:gd name="connsiteX225" fmla="*/ 509778 w 574096"/>
              <a:gd name="connsiteY225" fmla="*/ 58108 h 532420"/>
              <a:gd name="connsiteX226" fmla="*/ 510821 w 574096"/>
              <a:gd name="connsiteY226" fmla="*/ 52556 h 532420"/>
              <a:gd name="connsiteX227" fmla="*/ 519903 w 574096"/>
              <a:gd name="connsiteY227" fmla="*/ 27341 h 532420"/>
              <a:gd name="connsiteX228" fmla="*/ 520048 w 574096"/>
              <a:gd name="connsiteY228" fmla="*/ 26962 h 532420"/>
              <a:gd name="connsiteX229" fmla="*/ 527310 w 574096"/>
              <a:gd name="connsiteY229" fmla="*/ 17630 h 532420"/>
              <a:gd name="connsiteX230" fmla="*/ 524811 w 574096"/>
              <a:gd name="connsiteY230" fmla="*/ 9103 h 532420"/>
              <a:gd name="connsiteX231" fmla="*/ 511928 w 574096"/>
              <a:gd name="connsiteY231" fmla="*/ 14912 h 532420"/>
              <a:gd name="connsiteX232" fmla="*/ 494668 w 574096"/>
              <a:gd name="connsiteY232" fmla="*/ 16831 h 532420"/>
              <a:gd name="connsiteX233" fmla="*/ 472771 w 574096"/>
              <a:gd name="connsiteY233" fmla="*/ 30810 h 532420"/>
              <a:gd name="connsiteX234" fmla="*/ 471034 w 574096"/>
              <a:gd name="connsiteY234" fmla="*/ 31936 h 532420"/>
              <a:gd name="connsiteX235" fmla="*/ 442324 w 574096"/>
              <a:gd name="connsiteY235" fmla="*/ 32839 h 532420"/>
              <a:gd name="connsiteX236" fmla="*/ 435751 w 574096"/>
              <a:gd name="connsiteY236" fmla="*/ 35058 h 532420"/>
              <a:gd name="connsiteX237" fmla="*/ 430022 w 574096"/>
              <a:gd name="connsiteY237" fmla="*/ 31526 h 532420"/>
              <a:gd name="connsiteX238" fmla="*/ 428543 w 574096"/>
              <a:gd name="connsiteY238" fmla="*/ 30291 h 532420"/>
              <a:gd name="connsiteX239" fmla="*/ 423150 w 574096"/>
              <a:gd name="connsiteY239" fmla="*/ 25765 h 532420"/>
              <a:gd name="connsiteX240" fmla="*/ 418645 w 574096"/>
              <a:gd name="connsiteY240" fmla="*/ 22263 h 532420"/>
              <a:gd name="connsiteX241" fmla="*/ 414767 w 574096"/>
              <a:gd name="connsiteY241" fmla="*/ 17655 h 532420"/>
              <a:gd name="connsiteX242" fmla="*/ 399838 w 574096"/>
              <a:gd name="connsiteY242" fmla="*/ 26801 h 532420"/>
              <a:gd name="connsiteX243" fmla="*/ 397851 w 574096"/>
              <a:gd name="connsiteY243" fmla="*/ 25253 h 532420"/>
              <a:gd name="connsiteX244" fmla="*/ 391305 w 574096"/>
              <a:gd name="connsiteY244" fmla="*/ 22892 h 532420"/>
              <a:gd name="connsiteX245" fmla="*/ 378849 w 574096"/>
              <a:gd name="connsiteY245" fmla="*/ 18469 h 532420"/>
              <a:gd name="connsiteX246" fmla="*/ 374902 w 574096"/>
              <a:gd name="connsiteY246" fmla="*/ 17083 h 532420"/>
              <a:gd name="connsiteX247" fmla="*/ 370720 w 574096"/>
              <a:gd name="connsiteY247" fmla="*/ 13232 h 532420"/>
              <a:gd name="connsiteX248" fmla="*/ 367494 w 574096"/>
              <a:gd name="connsiteY248" fmla="*/ 4324 h 532420"/>
              <a:gd name="connsiteX249" fmla="*/ 361674 w 574096"/>
              <a:gd name="connsiteY249" fmla="*/ 3722 h 532420"/>
              <a:gd name="connsiteX250" fmla="*/ 353382 w 574096"/>
              <a:gd name="connsiteY250" fmla="*/ 261 h 532420"/>
              <a:gd name="connsiteX251" fmla="*/ 349118 w 574096"/>
              <a:gd name="connsiteY251" fmla="*/ 9370 h 532420"/>
              <a:gd name="connsiteX252" fmla="*/ 347803 w 574096"/>
              <a:gd name="connsiteY252" fmla="*/ 15766 h 532420"/>
              <a:gd name="connsiteX253" fmla="*/ 346179 w 574096"/>
              <a:gd name="connsiteY253" fmla="*/ 16326 h 532420"/>
              <a:gd name="connsiteX254" fmla="*/ 338222 w 574096"/>
              <a:gd name="connsiteY254" fmla="*/ 19130 h 532420"/>
              <a:gd name="connsiteX255" fmla="*/ 338517 w 574096"/>
              <a:gd name="connsiteY255" fmla="*/ 21627 h 532420"/>
              <a:gd name="connsiteX256" fmla="*/ 334693 w 574096"/>
              <a:gd name="connsiteY256" fmla="*/ 25612 h 532420"/>
              <a:gd name="connsiteX257" fmla="*/ 326519 w 574096"/>
              <a:gd name="connsiteY257" fmla="*/ 34198 h 532420"/>
              <a:gd name="connsiteX258" fmla="*/ 315337 w 574096"/>
              <a:gd name="connsiteY258" fmla="*/ 25392 h 532420"/>
              <a:gd name="connsiteX259" fmla="*/ 313187 w 574096"/>
              <a:gd name="connsiteY259" fmla="*/ 14620 h 532420"/>
              <a:gd name="connsiteX260" fmla="*/ 300780 w 574096"/>
              <a:gd name="connsiteY260" fmla="*/ 10971 h 532420"/>
              <a:gd name="connsiteX261" fmla="*/ 299941 w 574096"/>
              <a:gd name="connsiteY261" fmla="*/ 15777 h 532420"/>
              <a:gd name="connsiteX262" fmla="*/ 298380 w 574096"/>
              <a:gd name="connsiteY262" fmla="*/ 21571 h 532420"/>
              <a:gd name="connsiteX263" fmla="*/ 291907 w 574096"/>
              <a:gd name="connsiteY263" fmla="*/ 21307 h 532420"/>
              <a:gd name="connsiteX264" fmla="*/ 287761 w 574096"/>
              <a:gd name="connsiteY264" fmla="*/ 34178 h 532420"/>
              <a:gd name="connsiteX265" fmla="*/ 281859 w 574096"/>
              <a:gd name="connsiteY265" fmla="*/ 36123 h 532420"/>
              <a:gd name="connsiteX266" fmla="*/ 276978 w 574096"/>
              <a:gd name="connsiteY266" fmla="*/ 37846 h 532420"/>
              <a:gd name="connsiteX267" fmla="*/ 272460 w 574096"/>
              <a:gd name="connsiteY267" fmla="*/ 48779 h 532420"/>
              <a:gd name="connsiteX268" fmla="*/ 271694 w 574096"/>
              <a:gd name="connsiteY268" fmla="*/ 51642 h 532420"/>
              <a:gd name="connsiteX269" fmla="*/ 265874 w 574096"/>
              <a:gd name="connsiteY269" fmla="*/ 53716 h 532420"/>
              <a:gd name="connsiteX270" fmla="*/ 262590 w 574096"/>
              <a:gd name="connsiteY270" fmla="*/ 55363 h 532420"/>
              <a:gd name="connsiteX271" fmla="*/ 258747 w 574096"/>
              <a:gd name="connsiteY271" fmla="*/ 54571 h 532420"/>
              <a:gd name="connsiteX272" fmla="*/ 257164 w 574096"/>
              <a:gd name="connsiteY272" fmla="*/ 53315 h 532420"/>
              <a:gd name="connsiteX273" fmla="*/ 254996 w 574096"/>
              <a:gd name="connsiteY273" fmla="*/ 54544 h 532420"/>
              <a:gd name="connsiteX274" fmla="*/ 254234 w 574096"/>
              <a:gd name="connsiteY274" fmla="*/ 57010 h 532420"/>
              <a:gd name="connsiteX275" fmla="*/ 250959 w 574096"/>
              <a:gd name="connsiteY275" fmla="*/ 57215 h 532420"/>
              <a:gd name="connsiteX276" fmla="*/ 250287 w 574096"/>
              <a:gd name="connsiteY276" fmla="*/ 59240 h 532420"/>
              <a:gd name="connsiteX277" fmla="*/ 249666 w 574096"/>
              <a:gd name="connsiteY277" fmla="*/ 60046 h 532420"/>
              <a:gd name="connsiteX278" fmla="*/ 249271 w 574096"/>
              <a:gd name="connsiteY278" fmla="*/ 60102 h 532420"/>
              <a:gd name="connsiteX279" fmla="*/ 248455 w 574096"/>
              <a:gd name="connsiteY279" fmla="*/ 60060 h 532420"/>
              <a:gd name="connsiteX280" fmla="*/ 247534 w 574096"/>
              <a:gd name="connsiteY280" fmla="*/ 58081 h 532420"/>
              <a:gd name="connsiteX281" fmla="*/ 244939 w 574096"/>
              <a:gd name="connsiteY281" fmla="*/ 58967 h 532420"/>
              <a:gd name="connsiteX282" fmla="*/ 243415 w 574096"/>
              <a:gd name="connsiteY282" fmla="*/ 61599 h 532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</a:cxnLst>
            <a:rect l="l" t="t" r="r" b="b"/>
            <a:pathLst>
              <a:path w="574096" h="532420">
                <a:moveTo>
                  <a:pt x="243415" y="61599"/>
                </a:moveTo>
                <a:lnTo>
                  <a:pt x="237899" y="63391"/>
                </a:lnTo>
                <a:lnTo>
                  <a:pt x="223183" y="63578"/>
                </a:lnTo>
                <a:lnTo>
                  <a:pt x="220516" y="65420"/>
                </a:lnTo>
                <a:lnTo>
                  <a:pt x="218806" y="66589"/>
                </a:lnTo>
                <a:lnTo>
                  <a:pt x="214061" y="69842"/>
                </a:lnTo>
                <a:lnTo>
                  <a:pt x="213335" y="70341"/>
                </a:lnTo>
                <a:lnTo>
                  <a:pt x="204299" y="77981"/>
                </a:lnTo>
                <a:lnTo>
                  <a:pt x="198261" y="81616"/>
                </a:lnTo>
                <a:lnTo>
                  <a:pt x="188994" y="87237"/>
                </a:lnTo>
                <a:lnTo>
                  <a:pt x="171643" y="92127"/>
                </a:lnTo>
                <a:lnTo>
                  <a:pt x="176732" y="80027"/>
                </a:lnTo>
                <a:lnTo>
                  <a:pt x="145400" y="78700"/>
                </a:lnTo>
                <a:lnTo>
                  <a:pt x="138142" y="83231"/>
                </a:lnTo>
                <a:lnTo>
                  <a:pt x="131628" y="87388"/>
                </a:lnTo>
                <a:lnTo>
                  <a:pt x="142946" y="100913"/>
                </a:lnTo>
                <a:lnTo>
                  <a:pt x="144217" y="102149"/>
                </a:lnTo>
                <a:lnTo>
                  <a:pt x="129483" y="104266"/>
                </a:lnTo>
                <a:lnTo>
                  <a:pt x="123599" y="106042"/>
                </a:lnTo>
                <a:lnTo>
                  <a:pt x="99594" y="113408"/>
                </a:lnTo>
                <a:lnTo>
                  <a:pt x="90966" y="115139"/>
                </a:lnTo>
                <a:lnTo>
                  <a:pt x="81988" y="115765"/>
                </a:lnTo>
                <a:lnTo>
                  <a:pt x="82283" y="116908"/>
                </a:lnTo>
                <a:lnTo>
                  <a:pt x="82283" y="116933"/>
                </a:lnTo>
                <a:lnTo>
                  <a:pt x="76804" y="129540"/>
                </a:lnTo>
                <a:lnTo>
                  <a:pt x="73515" y="133339"/>
                </a:lnTo>
                <a:lnTo>
                  <a:pt x="65241" y="134173"/>
                </a:lnTo>
                <a:lnTo>
                  <a:pt x="59997" y="132565"/>
                </a:lnTo>
                <a:lnTo>
                  <a:pt x="58568" y="132119"/>
                </a:lnTo>
                <a:lnTo>
                  <a:pt x="55383" y="131404"/>
                </a:lnTo>
                <a:lnTo>
                  <a:pt x="58736" y="143090"/>
                </a:lnTo>
                <a:lnTo>
                  <a:pt x="59353" y="150731"/>
                </a:lnTo>
                <a:lnTo>
                  <a:pt x="55383" y="168744"/>
                </a:lnTo>
                <a:lnTo>
                  <a:pt x="55579" y="171797"/>
                </a:lnTo>
                <a:lnTo>
                  <a:pt x="54544" y="173794"/>
                </a:lnTo>
                <a:lnTo>
                  <a:pt x="52585" y="175156"/>
                </a:lnTo>
                <a:lnTo>
                  <a:pt x="48194" y="175783"/>
                </a:lnTo>
                <a:lnTo>
                  <a:pt x="47409" y="176404"/>
                </a:lnTo>
                <a:lnTo>
                  <a:pt x="46184" y="177519"/>
                </a:lnTo>
                <a:lnTo>
                  <a:pt x="41893" y="183638"/>
                </a:lnTo>
                <a:lnTo>
                  <a:pt x="39910" y="193871"/>
                </a:lnTo>
                <a:lnTo>
                  <a:pt x="36971" y="198290"/>
                </a:lnTo>
                <a:lnTo>
                  <a:pt x="33918" y="202578"/>
                </a:lnTo>
                <a:lnTo>
                  <a:pt x="34653" y="205613"/>
                </a:lnTo>
                <a:lnTo>
                  <a:pt x="36567" y="211987"/>
                </a:lnTo>
                <a:lnTo>
                  <a:pt x="40092" y="226139"/>
                </a:lnTo>
                <a:lnTo>
                  <a:pt x="35492" y="233039"/>
                </a:lnTo>
                <a:lnTo>
                  <a:pt x="35723" y="233453"/>
                </a:lnTo>
                <a:lnTo>
                  <a:pt x="36095" y="234348"/>
                </a:lnTo>
                <a:lnTo>
                  <a:pt x="36771" y="235239"/>
                </a:lnTo>
                <a:lnTo>
                  <a:pt x="36767" y="236484"/>
                </a:lnTo>
                <a:lnTo>
                  <a:pt x="36186" y="237418"/>
                </a:lnTo>
                <a:lnTo>
                  <a:pt x="35905" y="238271"/>
                </a:lnTo>
                <a:lnTo>
                  <a:pt x="36531" y="239209"/>
                </a:lnTo>
                <a:lnTo>
                  <a:pt x="36826" y="240548"/>
                </a:lnTo>
                <a:lnTo>
                  <a:pt x="36740" y="241140"/>
                </a:lnTo>
                <a:lnTo>
                  <a:pt x="36771" y="241864"/>
                </a:lnTo>
                <a:lnTo>
                  <a:pt x="36395" y="242712"/>
                </a:lnTo>
                <a:lnTo>
                  <a:pt x="35556" y="243405"/>
                </a:lnTo>
                <a:lnTo>
                  <a:pt x="34485" y="243635"/>
                </a:lnTo>
                <a:lnTo>
                  <a:pt x="33147" y="243848"/>
                </a:lnTo>
                <a:lnTo>
                  <a:pt x="32122" y="244106"/>
                </a:lnTo>
                <a:lnTo>
                  <a:pt x="31142" y="244642"/>
                </a:lnTo>
                <a:lnTo>
                  <a:pt x="30103" y="244875"/>
                </a:lnTo>
                <a:lnTo>
                  <a:pt x="29423" y="245728"/>
                </a:lnTo>
                <a:lnTo>
                  <a:pt x="29051" y="246552"/>
                </a:lnTo>
                <a:lnTo>
                  <a:pt x="29373" y="247693"/>
                </a:lnTo>
                <a:lnTo>
                  <a:pt x="28924" y="248761"/>
                </a:lnTo>
                <a:lnTo>
                  <a:pt x="28202" y="249562"/>
                </a:lnTo>
                <a:lnTo>
                  <a:pt x="27994" y="250470"/>
                </a:lnTo>
                <a:lnTo>
                  <a:pt x="27517" y="251486"/>
                </a:lnTo>
                <a:lnTo>
                  <a:pt x="27286" y="252742"/>
                </a:lnTo>
                <a:lnTo>
                  <a:pt x="27000" y="253920"/>
                </a:lnTo>
                <a:lnTo>
                  <a:pt x="26469" y="254608"/>
                </a:lnTo>
                <a:lnTo>
                  <a:pt x="26039" y="255678"/>
                </a:lnTo>
                <a:lnTo>
                  <a:pt x="26215" y="256759"/>
                </a:lnTo>
                <a:lnTo>
                  <a:pt x="26401" y="258116"/>
                </a:lnTo>
                <a:lnTo>
                  <a:pt x="27000" y="258751"/>
                </a:lnTo>
                <a:lnTo>
                  <a:pt x="28035" y="259215"/>
                </a:lnTo>
                <a:lnTo>
                  <a:pt x="28810" y="259986"/>
                </a:lnTo>
                <a:lnTo>
                  <a:pt x="29318" y="261064"/>
                </a:lnTo>
                <a:lnTo>
                  <a:pt x="29736" y="261888"/>
                </a:lnTo>
                <a:lnTo>
                  <a:pt x="30294" y="262895"/>
                </a:lnTo>
                <a:lnTo>
                  <a:pt x="30870" y="263903"/>
                </a:lnTo>
                <a:lnTo>
                  <a:pt x="30974" y="265105"/>
                </a:lnTo>
                <a:lnTo>
                  <a:pt x="30271" y="265633"/>
                </a:lnTo>
                <a:lnTo>
                  <a:pt x="29554" y="266459"/>
                </a:lnTo>
                <a:lnTo>
                  <a:pt x="29409" y="267770"/>
                </a:lnTo>
                <a:lnTo>
                  <a:pt x="29817" y="268942"/>
                </a:lnTo>
                <a:lnTo>
                  <a:pt x="30098" y="269807"/>
                </a:lnTo>
                <a:lnTo>
                  <a:pt x="30706" y="270692"/>
                </a:lnTo>
                <a:lnTo>
                  <a:pt x="30693" y="271837"/>
                </a:lnTo>
                <a:lnTo>
                  <a:pt x="29863" y="272531"/>
                </a:lnTo>
                <a:lnTo>
                  <a:pt x="29377" y="273272"/>
                </a:lnTo>
                <a:lnTo>
                  <a:pt x="28701" y="274126"/>
                </a:lnTo>
                <a:lnTo>
                  <a:pt x="27880" y="274847"/>
                </a:lnTo>
                <a:lnTo>
                  <a:pt x="26950" y="275460"/>
                </a:lnTo>
                <a:lnTo>
                  <a:pt x="26247" y="276014"/>
                </a:lnTo>
                <a:lnTo>
                  <a:pt x="25199" y="276546"/>
                </a:lnTo>
                <a:lnTo>
                  <a:pt x="24260" y="276537"/>
                </a:lnTo>
                <a:lnTo>
                  <a:pt x="24065" y="276998"/>
                </a:lnTo>
                <a:lnTo>
                  <a:pt x="22918" y="277450"/>
                </a:lnTo>
                <a:lnTo>
                  <a:pt x="22119" y="277898"/>
                </a:lnTo>
                <a:lnTo>
                  <a:pt x="21276" y="278544"/>
                </a:lnTo>
                <a:lnTo>
                  <a:pt x="20686" y="279479"/>
                </a:lnTo>
                <a:lnTo>
                  <a:pt x="19815" y="280172"/>
                </a:lnTo>
                <a:lnTo>
                  <a:pt x="19071" y="280675"/>
                </a:lnTo>
                <a:lnTo>
                  <a:pt x="18395" y="281604"/>
                </a:lnTo>
                <a:lnTo>
                  <a:pt x="17928" y="282323"/>
                </a:lnTo>
                <a:lnTo>
                  <a:pt x="17479" y="282744"/>
                </a:lnTo>
                <a:lnTo>
                  <a:pt x="17284" y="283230"/>
                </a:lnTo>
                <a:lnTo>
                  <a:pt x="16730" y="283869"/>
                </a:lnTo>
                <a:lnTo>
                  <a:pt x="16118" y="284754"/>
                </a:lnTo>
                <a:lnTo>
                  <a:pt x="15301" y="285501"/>
                </a:lnTo>
                <a:lnTo>
                  <a:pt x="14530" y="286252"/>
                </a:lnTo>
                <a:lnTo>
                  <a:pt x="13791" y="286780"/>
                </a:lnTo>
                <a:lnTo>
                  <a:pt x="12648" y="287210"/>
                </a:lnTo>
                <a:lnTo>
                  <a:pt x="11418" y="287585"/>
                </a:lnTo>
                <a:lnTo>
                  <a:pt x="10534" y="288255"/>
                </a:lnTo>
                <a:lnTo>
                  <a:pt x="9926" y="288767"/>
                </a:lnTo>
                <a:lnTo>
                  <a:pt x="9146" y="289517"/>
                </a:lnTo>
                <a:lnTo>
                  <a:pt x="8402" y="290345"/>
                </a:lnTo>
                <a:lnTo>
                  <a:pt x="6964" y="291681"/>
                </a:lnTo>
                <a:lnTo>
                  <a:pt x="6741" y="291917"/>
                </a:lnTo>
                <a:lnTo>
                  <a:pt x="2799" y="299856"/>
                </a:lnTo>
                <a:lnTo>
                  <a:pt x="10933" y="323688"/>
                </a:lnTo>
                <a:lnTo>
                  <a:pt x="13242" y="324823"/>
                </a:lnTo>
                <a:lnTo>
                  <a:pt x="14448" y="333687"/>
                </a:lnTo>
                <a:lnTo>
                  <a:pt x="14489" y="338845"/>
                </a:lnTo>
                <a:lnTo>
                  <a:pt x="13727" y="341015"/>
                </a:lnTo>
                <a:lnTo>
                  <a:pt x="12743" y="342749"/>
                </a:lnTo>
                <a:lnTo>
                  <a:pt x="8692" y="354135"/>
                </a:lnTo>
                <a:lnTo>
                  <a:pt x="7308" y="366304"/>
                </a:lnTo>
                <a:lnTo>
                  <a:pt x="5235" y="369767"/>
                </a:lnTo>
                <a:lnTo>
                  <a:pt x="5553" y="374567"/>
                </a:lnTo>
                <a:lnTo>
                  <a:pt x="4673" y="376457"/>
                </a:lnTo>
                <a:lnTo>
                  <a:pt x="1652" y="384671"/>
                </a:lnTo>
                <a:lnTo>
                  <a:pt x="1275" y="391497"/>
                </a:lnTo>
                <a:lnTo>
                  <a:pt x="1021" y="394595"/>
                </a:lnTo>
                <a:lnTo>
                  <a:pt x="363" y="402400"/>
                </a:lnTo>
                <a:lnTo>
                  <a:pt x="1661" y="412785"/>
                </a:lnTo>
                <a:lnTo>
                  <a:pt x="1856" y="427740"/>
                </a:lnTo>
                <a:lnTo>
                  <a:pt x="42750" y="424032"/>
                </a:lnTo>
                <a:lnTo>
                  <a:pt x="59688" y="436275"/>
                </a:lnTo>
                <a:lnTo>
                  <a:pt x="59738" y="436357"/>
                </a:lnTo>
                <a:lnTo>
                  <a:pt x="66847" y="449961"/>
                </a:lnTo>
                <a:lnTo>
                  <a:pt x="70167" y="456328"/>
                </a:lnTo>
                <a:lnTo>
                  <a:pt x="70494" y="456954"/>
                </a:lnTo>
                <a:lnTo>
                  <a:pt x="73379" y="462468"/>
                </a:lnTo>
                <a:lnTo>
                  <a:pt x="74340" y="464315"/>
                </a:lnTo>
                <a:lnTo>
                  <a:pt x="75502" y="468521"/>
                </a:lnTo>
                <a:lnTo>
                  <a:pt x="80147" y="485561"/>
                </a:lnTo>
                <a:lnTo>
                  <a:pt x="86457" y="493588"/>
                </a:lnTo>
                <a:lnTo>
                  <a:pt x="89827" y="496892"/>
                </a:lnTo>
                <a:lnTo>
                  <a:pt x="97362" y="506494"/>
                </a:lnTo>
                <a:lnTo>
                  <a:pt x="120374" y="511862"/>
                </a:lnTo>
                <a:lnTo>
                  <a:pt x="139621" y="515882"/>
                </a:lnTo>
                <a:lnTo>
                  <a:pt x="161531" y="519481"/>
                </a:lnTo>
                <a:lnTo>
                  <a:pt x="176424" y="523724"/>
                </a:lnTo>
                <a:lnTo>
                  <a:pt x="205415" y="532681"/>
                </a:lnTo>
                <a:lnTo>
                  <a:pt x="205642" y="532205"/>
                </a:lnTo>
                <a:lnTo>
                  <a:pt x="206186" y="531719"/>
                </a:lnTo>
                <a:lnTo>
                  <a:pt x="208903" y="529183"/>
                </a:lnTo>
                <a:lnTo>
                  <a:pt x="235544" y="504216"/>
                </a:lnTo>
                <a:lnTo>
                  <a:pt x="238529" y="501706"/>
                </a:lnTo>
                <a:lnTo>
                  <a:pt x="238688" y="501602"/>
                </a:lnTo>
                <a:lnTo>
                  <a:pt x="240729" y="500200"/>
                </a:lnTo>
                <a:lnTo>
                  <a:pt x="241600" y="498557"/>
                </a:lnTo>
                <a:lnTo>
                  <a:pt x="252841" y="488696"/>
                </a:lnTo>
                <a:lnTo>
                  <a:pt x="256375" y="485039"/>
                </a:lnTo>
                <a:lnTo>
                  <a:pt x="258589" y="482666"/>
                </a:lnTo>
                <a:lnTo>
                  <a:pt x="262222" y="479775"/>
                </a:lnTo>
                <a:lnTo>
                  <a:pt x="265162" y="477020"/>
                </a:lnTo>
                <a:lnTo>
                  <a:pt x="268051" y="474665"/>
                </a:lnTo>
                <a:lnTo>
                  <a:pt x="275237" y="468816"/>
                </a:lnTo>
                <a:lnTo>
                  <a:pt x="279877" y="464945"/>
                </a:lnTo>
                <a:lnTo>
                  <a:pt x="290991" y="465980"/>
                </a:lnTo>
                <a:lnTo>
                  <a:pt x="297986" y="465494"/>
                </a:lnTo>
                <a:lnTo>
                  <a:pt x="312801" y="465177"/>
                </a:lnTo>
                <a:lnTo>
                  <a:pt x="324554" y="463893"/>
                </a:lnTo>
                <a:lnTo>
                  <a:pt x="334766" y="465553"/>
                </a:lnTo>
                <a:lnTo>
                  <a:pt x="374866" y="468594"/>
                </a:lnTo>
                <a:lnTo>
                  <a:pt x="411333" y="474634"/>
                </a:lnTo>
                <a:lnTo>
                  <a:pt x="442556" y="482829"/>
                </a:lnTo>
                <a:lnTo>
                  <a:pt x="445831" y="488737"/>
                </a:lnTo>
                <a:lnTo>
                  <a:pt x="453111" y="485148"/>
                </a:lnTo>
                <a:lnTo>
                  <a:pt x="457171" y="480392"/>
                </a:lnTo>
                <a:lnTo>
                  <a:pt x="462297" y="481386"/>
                </a:lnTo>
                <a:lnTo>
                  <a:pt x="476913" y="473749"/>
                </a:lnTo>
                <a:lnTo>
                  <a:pt x="481830" y="470795"/>
                </a:lnTo>
                <a:lnTo>
                  <a:pt x="482080" y="469878"/>
                </a:lnTo>
                <a:lnTo>
                  <a:pt x="486684" y="453279"/>
                </a:lnTo>
                <a:lnTo>
                  <a:pt x="490599" y="443037"/>
                </a:lnTo>
                <a:lnTo>
                  <a:pt x="498596" y="422921"/>
                </a:lnTo>
                <a:lnTo>
                  <a:pt x="509383" y="405658"/>
                </a:lnTo>
                <a:lnTo>
                  <a:pt x="519526" y="389069"/>
                </a:lnTo>
                <a:lnTo>
                  <a:pt x="519531" y="389044"/>
                </a:lnTo>
                <a:lnTo>
                  <a:pt x="527297" y="374309"/>
                </a:lnTo>
                <a:lnTo>
                  <a:pt x="526612" y="360590"/>
                </a:lnTo>
                <a:lnTo>
                  <a:pt x="526616" y="360566"/>
                </a:lnTo>
                <a:lnTo>
                  <a:pt x="527619" y="358629"/>
                </a:lnTo>
                <a:lnTo>
                  <a:pt x="528386" y="354715"/>
                </a:lnTo>
                <a:lnTo>
                  <a:pt x="496423" y="299217"/>
                </a:lnTo>
                <a:lnTo>
                  <a:pt x="498905" y="298407"/>
                </a:lnTo>
                <a:lnTo>
                  <a:pt x="498923" y="298410"/>
                </a:lnTo>
                <a:lnTo>
                  <a:pt x="510105" y="296862"/>
                </a:lnTo>
                <a:lnTo>
                  <a:pt x="519245" y="292015"/>
                </a:lnTo>
                <a:lnTo>
                  <a:pt x="526997" y="284383"/>
                </a:lnTo>
                <a:lnTo>
                  <a:pt x="525278" y="257279"/>
                </a:lnTo>
                <a:lnTo>
                  <a:pt x="527102" y="252478"/>
                </a:lnTo>
                <a:lnTo>
                  <a:pt x="532985" y="238379"/>
                </a:lnTo>
                <a:lnTo>
                  <a:pt x="533684" y="235925"/>
                </a:lnTo>
                <a:lnTo>
                  <a:pt x="537853" y="221300"/>
                </a:lnTo>
                <a:lnTo>
                  <a:pt x="548132" y="209796"/>
                </a:lnTo>
                <a:lnTo>
                  <a:pt x="570799" y="184783"/>
                </a:lnTo>
                <a:lnTo>
                  <a:pt x="570854" y="169666"/>
                </a:lnTo>
                <a:lnTo>
                  <a:pt x="572836" y="161779"/>
                </a:lnTo>
                <a:lnTo>
                  <a:pt x="574460" y="155346"/>
                </a:lnTo>
                <a:lnTo>
                  <a:pt x="562743" y="144020"/>
                </a:lnTo>
                <a:lnTo>
                  <a:pt x="546657" y="124271"/>
                </a:lnTo>
                <a:lnTo>
                  <a:pt x="534441" y="103834"/>
                </a:lnTo>
                <a:lnTo>
                  <a:pt x="531157" y="98149"/>
                </a:lnTo>
                <a:lnTo>
                  <a:pt x="527841" y="90489"/>
                </a:lnTo>
                <a:lnTo>
                  <a:pt x="524911" y="86092"/>
                </a:lnTo>
                <a:lnTo>
                  <a:pt x="522361" y="82271"/>
                </a:lnTo>
                <a:lnTo>
                  <a:pt x="509778" y="58108"/>
                </a:lnTo>
                <a:lnTo>
                  <a:pt x="510821" y="52556"/>
                </a:lnTo>
                <a:lnTo>
                  <a:pt x="519903" y="27341"/>
                </a:lnTo>
                <a:lnTo>
                  <a:pt x="520048" y="26962"/>
                </a:lnTo>
                <a:lnTo>
                  <a:pt x="527310" y="17630"/>
                </a:lnTo>
                <a:lnTo>
                  <a:pt x="524811" y="9103"/>
                </a:lnTo>
                <a:lnTo>
                  <a:pt x="511928" y="14912"/>
                </a:lnTo>
                <a:lnTo>
                  <a:pt x="494668" y="16831"/>
                </a:lnTo>
                <a:lnTo>
                  <a:pt x="472771" y="30810"/>
                </a:lnTo>
                <a:lnTo>
                  <a:pt x="471034" y="31936"/>
                </a:lnTo>
                <a:lnTo>
                  <a:pt x="442324" y="32839"/>
                </a:lnTo>
                <a:lnTo>
                  <a:pt x="435751" y="35058"/>
                </a:lnTo>
                <a:lnTo>
                  <a:pt x="430022" y="31526"/>
                </a:lnTo>
                <a:lnTo>
                  <a:pt x="428543" y="30291"/>
                </a:lnTo>
                <a:lnTo>
                  <a:pt x="423150" y="25765"/>
                </a:lnTo>
                <a:lnTo>
                  <a:pt x="418645" y="22263"/>
                </a:lnTo>
                <a:lnTo>
                  <a:pt x="414767" y="17655"/>
                </a:lnTo>
                <a:lnTo>
                  <a:pt x="399838" y="26801"/>
                </a:lnTo>
                <a:lnTo>
                  <a:pt x="397851" y="25253"/>
                </a:lnTo>
                <a:lnTo>
                  <a:pt x="391305" y="22892"/>
                </a:lnTo>
                <a:lnTo>
                  <a:pt x="378849" y="18469"/>
                </a:lnTo>
                <a:lnTo>
                  <a:pt x="374902" y="17083"/>
                </a:lnTo>
                <a:lnTo>
                  <a:pt x="370720" y="13232"/>
                </a:lnTo>
                <a:lnTo>
                  <a:pt x="367494" y="4324"/>
                </a:lnTo>
                <a:lnTo>
                  <a:pt x="361674" y="3722"/>
                </a:lnTo>
                <a:lnTo>
                  <a:pt x="353382" y="261"/>
                </a:lnTo>
                <a:lnTo>
                  <a:pt x="349118" y="9370"/>
                </a:lnTo>
                <a:lnTo>
                  <a:pt x="347803" y="15766"/>
                </a:lnTo>
                <a:lnTo>
                  <a:pt x="346179" y="16326"/>
                </a:lnTo>
                <a:lnTo>
                  <a:pt x="338222" y="19130"/>
                </a:lnTo>
                <a:lnTo>
                  <a:pt x="338517" y="21627"/>
                </a:lnTo>
                <a:lnTo>
                  <a:pt x="334693" y="25612"/>
                </a:lnTo>
                <a:lnTo>
                  <a:pt x="326519" y="34198"/>
                </a:lnTo>
                <a:lnTo>
                  <a:pt x="315337" y="25392"/>
                </a:lnTo>
                <a:lnTo>
                  <a:pt x="313187" y="14620"/>
                </a:lnTo>
                <a:lnTo>
                  <a:pt x="300780" y="10971"/>
                </a:lnTo>
                <a:lnTo>
                  <a:pt x="299941" y="15777"/>
                </a:lnTo>
                <a:lnTo>
                  <a:pt x="298380" y="21571"/>
                </a:lnTo>
                <a:lnTo>
                  <a:pt x="291907" y="21307"/>
                </a:lnTo>
                <a:lnTo>
                  <a:pt x="287761" y="34178"/>
                </a:lnTo>
                <a:lnTo>
                  <a:pt x="281859" y="36123"/>
                </a:lnTo>
                <a:lnTo>
                  <a:pt x="276978" y="37846"/>
                </a:lnTo>
                <a:lnTo>
                  <a:pt x="272460" y="48779"/>
                </a:lnTo>
                <a:lnTo>
                  <a:pt x="271694" y="51642"/>
                </a:lnTo>
                <a:lnTo>
                  <a:pt x="265874" y="53716"/>
                </a:lnTo>
                <a:lnTo>
                  <a:pt x="262590" y="55363"/>
                </a:lnTo>
                <a:lnTo>
                  <a:pt x="258747" y="54571"/>
                </a:lnTo>
                <a:lnTo>
                  <a:pt x="257164" y="53315"/>
                </a:lnTo>
                <a:lnTo>
                  <a:pt x="254996" y="54544"/>
                </a:lnTo>
                <a:lnTo>
                  <a:pt x="254234" y="57010"/>
                </a:lnTo>
                <a:lnTo>
                  <a:pt x="250959" y="57215"/>
                </a:lnTo>
                <a:lnTo>
                  <a:pt x="250287" y="59240"/>
                </a:lnTo>
                <a:lnTo>
                  <a:pt x="249666" y="60046"/>
                </a:lnTo>
                <a:lnTo>
                  <a:pt x="249271" y="60102"/>
                </a:lnTo>
                <a:lnTo>
                  <a:pt x="248455" y="60060"/>
                </a:lnTo>
                <a:lnTo>
                  <a:pt x="247534" y="58081"/>
                </a:lnTo>
                <a:lnTo>
                  <a:pt x="244939" y="58967"/>
                </a:lnTo>
                <a:lnTo>
                  <a:pt x="243415" y="6159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F7E5FCD1-4251-003B-7018-FE6C477F3671}"/>
              </a:ext>
            </a:extLst>
          </p:cNvPr>
          <p:cNvSpPr>
            <a:spLocks/>
          </p:cNvSpPr>
          <p:nvPr/>
        </p:nvSpPr>
        <p:spPr>
          <a:xfrm flipV="1">
            <a:off x="5412045" y="2621576"/>
            <a:ext cx="717549" cy="1076954"/>
          </a:xfrm>
          <a:custGeom>
            <a:avLst/>
            <a:gdLst>
              <a:gd name="connsiteX0" fmla="*/ 347506 w 488649"/>
              <a:gd name="connsiteY0" fmla="*/ 320293 h 733403"/>
              <a:gd name="connsiteX1" fmla="*/ 344237 w 488649"/>
              <a:gd name="connsiteY1" fmla="*/ 317104 h 733403"/>
              <a:gd name="connsiteX2" fmla="*/ 342695 w 488649"/>
              <a:gd name="connsiteY2" fmla="*/ 312505 h 733403"/>
              <a:gd name="connsiteX3" fmla="*/ 342087 w 488649"/>
              <a:gd name="connsiteY3" fmla="*/ 308037 h 733403"/>
              <a:gd name="connsiteX4" fmla="*/ 342481 w 488649"/>
              <a:gd name="connsiteY4" fmla="*/ 306186 h 733403"/>
              <a:gd name="connsiteX5" fmla="*/ 343177 w 488649"/>
              <a:gd name="connsiteY5" fmla="*/ 302853 h 733403"/>
              <a:gd name="connsiteX6" fmla="*/ 343214 w 488649"/>
              <a:gd name="connsiteY6" fmla="*/ 302706 h 733403"/>
              <a:gd name="connsiteX7" fmla="*/ 345193 w 488649"/>
              <a:gd name="connsiteY7" fmla="*/ 293301 h 733403"/>
              <a:gd name="connsiteX8" fmla="*/ 345362 w 488649"/>
              <a:gd name="connsiteY8" fmla="*/ 292511 h 733403"/>
              <a:gd name="connsiteX9" fmla="*/ 349443 w 488649"/>
              <a:gd name="connsiteY9" fmla="*/ 273087 h 733403"/>
              <a:gd name="connsiteX10" fmla="*/ 351216 w 488649"/>
              <a:gd name="connsiteY10" fmla="*/ 264747 h 733403"/>
              <a:gd name="connsiteX11" fmla="*/ 351299 w 488649"/>
              <a:gd name="connsiteY11" fmla="*/ 264651 h 733403"/>
              <a:gd name="connsiteX12" fmla="*/ 355232 w 488649"/>
              <a:gd name="connsiteY12" fmla="*/ 261306 h 733403"/>
              <a:gd name="connsiteX13" fmla="*/ 357684 w 488649"/>
              <a:gd name="connsiteY13" fmla="*/ 258956 h 733403"/>
              <a:gd name="connsiteX14" fmla="*/ 360846 w 488649"/>
              <a:gd name="connsiteY14" fmla="*/ 256260 h 733403"/>
              <a:gd name="connsiteX15" fmla="*/ 375304 w 488649"/>
              <a:gd name="connsiteY15" fmla="*/ 242288 h 733403"/>
              <a:gd name="connsiteX16" fmla="*/ 390803 w 488649"/>
              <a:gd name="connsiteY16" fmla="*/ 227784 h 733403"/>
              <a:gd name="connsiteX17" fmla="*/ 392665 w 488649"/>
              <a:gd name="connsiteY17" fmla="*/ 226049 h 733403"/>
              <a:gd name="connsiteX18" fmla="*/ 396445 w 488649"/>
              <a:gd name="connsiteY18" fmla="*/ 222510 h 733403"/>
              <a:gd name="connsiteX19" fmla="*/ 403975 w 488649"/>
              <a:gd name="connsiteY19" fmla="*/ 215413 h 733403"/>
              <a:gd name="connsiteX20" fmla="*/ 431263 w 488649"/>
              <a:gd name="connsiteY20" fmla="*/ 190010 h 733403"/>
              <a:gd name="connsiteX21" fmla="*/ 420045 w 488649"/>
              <a:gd name="connsiteY21" fmla="*/ 173637 h 733403"/>
              <a:gd name="connsiteX22" fmla="*/ 415713 w 488649"/>
              <a:gd name="connsiteY22" fmla="*/ 167289 h 733403"/>
              <a:gd name="connsiteX23" fmla="*/ 406309 w 488649"/>
              <a:gd name="connsiteY23" fmla="*/ 153580 h 733403"/>
              <a:gd name="connsiteX24" fmla="*/ 404832 w 488649"/>
              <a:gd name="connsiteY24" fmla="*/ 151426 h 733403"/>
              <a:gd name="connsiteX25" fmla="*/ 402008 w 488649"/>
              <a:gd name="connsiteY25" fmla="*/ 147101 h 733403"/>
              <a:gd name="connsiteX26" fmla="*/ 397608 w 488649"/>
              <a:gd name="connsiteY26" fmla="*/ 140671 h 733403"/>
              <a:gd name="connsiteX27" fmla="*/ 396748 w 488649"/>
              <a:gd name="connsiteY27" fmla="*/ 140212 h 733403"/>
              <a:gd name="connsiteX28" fmla="*/ 392629 w 488649"/>
              <a:gd name="connsiteY28" fmla="*/ 137528 h 733403"/>
              <a:gd name="connsiteX29" fmla="*/ 379917 w 488649"/>
              <a:gd name="connsiteY29" fmla="*/ 137162 h 733403"/>
              <a:gd name="connsiteX30" fmla="*/ 377372 w 488649"/>
              <a:gd name="connsiteY30" fmla="*/ 128046 h 733403"/>
              <a:gd name="connsiteX31" fmla="*/ 374061 w 488649"/>
              <a:gd name="connsiteY31" fmla="*/ 115376 h 733403"/>
              <a:gd name="connsiteX32" fmla="*/ 372855 w 488649"/>
              <a:gd name="connsiteY32" fmla="*/ 98914 h 733403"/>
              <a:gd name="connsiteX33" fmla="*/ 374084 w 488649"/>
              <a:gd name="connsiteY33" fmla="*/ 97321 h 733403"/>
              <a:gd name="connsiteX34" fmla="*/ 377492 w 488649"/>
              <a:gd name="connsiteY34" fmla="*/ 92979 h 733403"/>
              <a:gd name="connsiteX35" fmla="*/ 373511 w 488649"/>
              <a:gd name="connsiteY35" fmla="*/ 90942 h 733403"/>
              <a:gd name="connsiteX36" fmla="*/ 368472 w 488649"/>
              <a:gd name="connsiteY36" fmla="*/ 88398 h 733403"/>
              <a:gd name="connsiteX37" fmla="*/ 363725 w 488649"/>
              <a:gd name="connsiteY37" fmla="*/ 85995 h 733403"/>
              <a:gd name="connsiteX38" fmla="*/ 359535 w 488649"/>
              <a:gd name="connsiteY38" fmla="*/ 83864 h 733403"/>
              <a:gd name="connsiteX39" fmla="*/ 356636 w 488649"/>
              <a:gd name="connsiteY39" fmla="*/ 83220 h 733403"/>
              <a:gd name="connsiteX40" fmla="*/ 342748 w 488649"/>
              <a:gd name="connsiteY40" fmla="*/ 80123 h 733403"/>
              <a:gd name="connsiteX41" fmla="*/ 340847 w 488649"/>
              <a:gd name="connsiteY41" fmla="*/ 79669 h 733403"/>
              <a:gd name="connsiteX42" fmla="*/ 338694 w 488649"/>
              <a:gd name="connsiteY42" fmla="*/ 79208 h 733403"/>
              <a:gd name="connsiteX43" fmla="*/ 332484 w 488649"/>
              <a:gd name="connsiteY43" fmla="*/ 77814 h 733403"/>
              <a:gd name="connsiteX44" fmla="*/ 329503 w 488649"/>
              <a:gd name="connsiteY44" fmla="*/ 70459 h 733403"/>
              <a:gd name="connsiteX45" fmla="*/ 325577 w 488649"/>
              <a:gd name="connsiteY45" fmla="*/ 60798 h 733403"/>
              <a:gd name="connsiteX46" fmla="*/ 324786 w 488649"/>
              <a:gd name="connsiteY46" fmla="*/ 53356 h 733403"/>
              <a:gd name="connsiteX47" fmla="*/ 324319 w 488649"/>
              <a:gd name="connsiteY47" fmla="*/ 49100 h 733403"/>
              <a:gd name="connsiteX48" fmla="*/ 321471 w 488649"/>
              <a:gd name="connsiteY48" fmla="*/ 23640 h 733403"/>
              <a:gd name="connsiteX49" fmla="*/ 321348 w 488649"/>
              <a:gd name="connsiteY49" fmla="*/ 22446 h 733403"/>
              <a:gd name="connsiteX50" fmla="*/ 314949 w 488649"/>
              <a:gd name="connsiteY50" fmla="*/ 23556 h 733403"/>
              <a:gd name="connsiteX51" fmla="*/ 311246 w 488649"/>
              <a:gd name="connsiteY51" fmla="*/ 23495 h 733403"/>
              <a:gd name="connsiteX52" fmla="*/ 301224 w 488649"/>
              <a:gd name="connsiteY52" fmla="*/ 23377 h 733403"/>
              <a:gd name="connsiteX53" fmla="*/ 296538 w 488649"/>
              <a:gd name="connsiteY53" fmla="*/ 20528 h 733403"/>
              <a:gd name="connsiteX54" fmla="*/ 292131 w 488649"/>
              <a:gd name="connsiteY54" fmla="*/ 19774 h 733403"/>
              <a:gd name="connsiteX55" fmla="*/ 290892 w 488649"/>
              <a:gd name="connsiteY55" fmla="*/ 19677 h 733403"/>
              <a:gd name="connsiteX56" fmla="*/ 284592 w 488649"/>
              <a:gd name="connsiteY56" fmla="*/ 19194 h 733403"/>
              <a:gd name="connsiteX57" fmla="*/ 282018 w 488649"/>
              <a:gd name="connsiteY57" fmla="*/ 16373 h 733403"/>
              <a:gd name="connsiteX58" fmla="*/ 273225 w 488649"/>
              <a:gd name="connsiteY58" fmla="*/ 8821 h 733403"/>
              <a:gd name="connsiteX59" fmla="*/ 273096 w 488649"/>
              <a:gd name="connsiteY59" fmla="*/ 4602 h 733403"/>
              <a:gd name="connsiteX60" fmla="*/ 271601 w 488649"/>
              <a:gd name="connsiteY60" fmla="*/ 2844 h 733403"/>
              <a:gd name="connsiteX61" fmla="*/ 270299 w 488649"/>
              <a:gd name="connsiteY61" fmla="*/ 693 h 733403"/>
              <a:gd name="connsiteX62" fmla="*/ 267655 w 488649"/>
              <a:gd name="connsiteY62" fmla="*/ 608 h 733403"/>
              <a:gd name="connsiteX63" fmla="*/ 261735 w 488649"/>
              <a:gd name="connsiteY63" fmla="*/ 311 h 733403"/>
              <a:gd name="connsiteX64" fmla="*/ 257544 w 488649"/>
              <a:gd name="connsiteY64" fmla="*/ 1256 h 733403"/>
              <a:gd name="connsiteX65" fmla="*/ 256401 w 488649"/>
              <a:gd name="connsiteY65" fmla="*/ 2781 h 733403"/>
              <a:gd name="connsiteX66" fmla="*/ 253676 w 488649"/>
              <a:gd name="connsiteY66" fmla="*/ 2381 h 733403"/>
              <a:gd name="connsiteX67" fmla="*/ 252889 w 488649"/>
              <a:gd name="connsiteY67" fmla="*/ 2596 h 733403"/>
              <a:gd name="connsiteX68" fmla="*/ 252510 w 488649"/>
              <a:gd name="connsiteY68" fmla="*/ 2965 h 733403"/>
              <a:gd name="connsiteX69" fmla="*/ 254357 w 488649"/>
              <a:gd name="connsiteY69" fmla="*/ 5910 h 733403"/>
              <a:gd name="connsiteX70" fmla="*/ 250609 w 488649"/>
              <a:gd name="connsiteY70" fmla="*/ 7584 h 733403"/>
              <a:gd name="connsiteX71" fmla="*/ 248817 w 488649"/>
              <a:gd name="connsiteY71" fmla="*/ 9850 h 733403"/>
              <a:gd name="connsiteX72" fmla="*/ 241600 w 488649"/>
              <a:gd name="connsiteY72" fmla="*/ 6666 h 733403"/>
              <a:gd name="connsiteX73" fmla="*/ 241440 w 488649"/>
              <a:gd name="connsiteY73" fmla="*/ 7632 h 733403"/>
              <a:gd name="connsiteX74" fmla="*/ 238903 w 488649"/>
              <a:gd name="connsiteY74" fmla="*/ 7242 h 733403"/>
              <a:gd name="connsiteX75" fmla="*/ 236507 w 488649"/>
              <a:gd name="connsiteY75" fmla="*/ 8962 h 733403"/>
              <a:gd name="connsiteX76" fmla="*/ 237823 w 488649"/>
              <a:gd name="connsiteY76" fmla="*/ 16313 h 733403"/>
              <a:gd name="connsiteX77" fmla="*/ 231710 w 488649"/>
              <a:gd name="connsiteY77" fmla="*/ 20915 h 733403"/>
              <a:gd name="connsiteX78" fmla="*/ 219643 w 488649"/>
              <a:gd name="connsiteY78" fmla="*/ 28607 h 733403"/>
              <a:gd name="connsiteX79" fmla="*/ 216518 w 488649"/>
              <a:gd name="connsiteY79" fmla="*/ 30634 h 733403"/>
              <a:gd name="connsiteX80" fmla="*/ 212543 w 488649"/>
              <a:gd name="connsiteY80" fmla="*/ 36632 h 733403"/>
              <a:gd name="connsiteX81" fmla="*/ 206821 w 488649"/>
              <a:gd name="connsiteY81" fmla="*/ 45486 h 733403"/>
              <a:gd name="connsiteX82" fmla="*/ 203310 w 488649"/>
              <a:gd name="connsiteY82" fmla="*/ 50847 h 733403"/>
              <a:gd name="connsiteX83" fmla="*/ 203142 w 488649"/>
              <a:gd name="connsiteY83" fmla="*/ 51095 h 733403"/>
              <a:gd name="connsiteX84" fmla="*/ 191722 w 488649"/>
              <a:gd name="connsiteY84" fmla="*/ 68465 h 733403"/>
              <a:gd name="connsiteX85" fmla="*/ 180778 w 488649"/>
              <a:gd name="connsiteY85" fmla="*/ 92314 h 733403"/>
              <a:gd name="connsiteX86" fmla="*/ 180796 w 488649"/>
              <a:gd name="connsiteY86" fmla="*/ 95292 h 733403"/>
              <a:gd name="connsiteX87" fmla="*/ 180822 w 488649"/>
              <a:gd name="connsiteY87" fmla="*/ 99759 h 733403"/>
              <a:gd name="connsiteX88" fmla="*/ 180826 w 488649"/>
              <a:gd name="connsiteY88" fmla="*/ 100354 h 733403"/>
              <a:gd name="connsiteX89" fmla="*/ 155988 w 488649"/>
              <a:gd name="connsiteY89" fmla="*/ 100600 h 733403"/>
              <a:gd name="connsiteX90" fmla="*/ 139159 w 488649"/>
              <a:gd name="connsiteY90" fmla="*/ 95740 h 733403"/>
              <a:gd name="connsiteX91" fmla="*/ 124613 w 488649"/>
              <a:gd name="connsiteY91" fmla="*/ 95989 h 733403"/>
              <a:gd name="connsiteX92" fmla="*/ 105303 w 488649"/>
              <a:gd name="connsiteY92" fmla="*/ 96392 h 733403"/>
              <a:gd name="connsiteX93" fmla="*/ 80577 w 488649"/>
              <a:gd name="connsiteY93" fmla="*/ 104728 h 733403"/>
              <a:gd name="connsiteX94" fmla="*/ 79951 w 488649"/>
              <a:gd name="connsiteY94" fmla="*/ 105044 h 733403"/>
              <a:gd name="connsiteX95" fmla="*/ 64901 w 488649"/>
              <a:gd name="connsiteY95" fmla="*/ 112406 h 733403"/>
              <a:gd name="connsiteX96" fmla="*/ 63378 w 488649"/>
              <a:gd name="connsiteY96" fmla="*/ 113797 h 733403"/>
              <a:gd name="connsiteX97" fmla="*/ 62790 w 488649"/>
              <a:gd name="connsiteY97" fmla="*/ 119924 h 733403"/>
              <a:gd name="connsiteX98" fmla="*/ 67319 w 488649"/>
              <a:gd name="connsiteY98" fmla="*/ 130134 h 733403"/>
              <a:gd name="connsiteX99" fmla="*/ 67998 w 488649"/>
              <a:gd name="connsiteY99" fmla="*/ 131677 h 733403"/>
              <a:gd name="connsiteX100" fmla="*/ 73455 w 488649"/>
              <a:gd name="connsiteY100" fmla="*/ 141515 h 733403"/>
              <a:gd name="connsiteX101" fmla="*/ 73077 w 488649"/>
              <a:gd name="connsiteY101" fmla="*/ 151038 h 733403"/>
              <a:gd name="connsiteX102" fmla="*/ 77177 w 488649"/>
              <a:gd name="connsiteY102" fmla="*/ 157273 h 733403"/>
              <a:gd name="connsiteX103" fmla="*/ 77248 w 488649"/>
              <a:gd name="connsiteY103" fmla="*/ 158587 h 733403"/>
              <a:gd name="connsiteX104" fmla="*/ 87614 w 488649"/>
              <a:gd name="connsiteY104" fmla="*/ 175798 h 733403"/>
              <a:gd name="connsiteX105" fmla="*/ 91036 w 488649"/>
              <a:gd name="connsiteY105" fmla="*/ 180921 h 733403"/>
              <a:gd name="connsiteX106" fmla="*/ 99140 w 488649"/>
              <a:gd name="connsiteY106" fmla="*/ 193377 h 733403"/>
              <a:gd name="connsiteX107" fmla="*/ 103058 w 488649"/>
              <a:gd name="connsiteY107" fmla="*/ 198421 h 733403"/>
              <a:gd name="connsiteX108" fmla="*/ 97320 w 488649"/>
              <a:gd name="connsiteY108" fmla="*/ 199806 h 733403"/>
              <a:gd name="connsiteX109" fmla="*/ 94178 w 488649"/>
              <a:gd name="connsiteY109" fmla="*/ 200955 h 733403"/>
              <a:gd name="connsiteX110" fmla="*/ 90436 w 488649"/>
              <a:gd name="connsiteY110" fmla="*/ 202818 h 733403"/>
              <a:gd name="connsiteX111" fmla="*/ 80695 w 488649"/>
              <a:gd name="connsiteY111" fmla="*/ 205553 h 733403"/>
              <a:gd name="connsiteX112" fmla="*/ 73836 w 488649"/>
              <a:gd name="connsiteY112" fmla="*/ 206083 h 733403"/>
              <a:gd name="connsiteX113" fmla="*/ 66091 w 488649"/>
              <a:gd name="connsiteY113" fmla="*/ 208964 h 733403"/>
              <a:gd name="connsiteX114" fmla="*/ 52229 w 488649"/>
              <a:gd name="connsiteY114" fmla="*/ 212994 h 733403"/>
              <a:gd name="connsiteX115" fmla="*/ 41325 w 488649"/>
              <a:gd name="connsiteY115" fmla="*/ 216210 h 733403"/>
              <a:gd name="connsiteX116" fmla="*/ 34401 w 488649"/>
              <a:gd name="connsiteY116" fmla="*/ 218347 h 733403"/>
              <a:gd name="connsiteX117" fmla="*/ 15355 w 488649"/>
              <a:gd name="connsiteY117" fmla="*/ 223257 h 733403"/>
              <a:gd name="connsiteX118" fmla="*/ 13856 w 488649"/>
              <a:gd name="connsiteY118" fmla="*/ 226183 h 733403"/>
              <a:gd name="connsiteX119" fmla="*/ 13197 w 488649"/>
              <a:gd name="connsiteY119" fmla="*/ 228923 h 733403"/>
              <a:gd name="connsiteX120" fmla="*/ 7381 w 488649"/>
              <a:gd name="connsiteY120" fmla="*/ 242840 h 733403"/>
              <a:gd name="connsiteX121" fmla="*/ 6586 w 488649"/>
              <a:gd name="connsiteY121" fmla="*/ 244916 h 733403"/>
              <a:gd name="connsiteX122" fmla="*/ 578 w 488649"/>
              <a:gd name="connsiteY122" fmla="*/ 261242 h 733403"/>
              <a:gd name="connsiteX123" fmla="*/ 549 w 488649"/>
              <a:gd name="connsiteY123" fmla="*/ 261318 h 733403"/>
              <a:gd name="connsiteX124" fmla="*/ 418 w 488649"/>
              <a:gd name="connsiteY124" fmla="*/ 261623 h 733403"/>
              <a:gd name="connsiteX125" fmla="*/ 1020 w 488649"/>
              <a:gd name="connsiteY125" fmla="*/ 264080 h 733403"/>
              <a:gd name="connsiteX126" fmla="*/ 2768 w 488649"/>
              <a:gd name="connsiteY126" fmla="*/ 266234 h 733403"/>
              <a:gd name="connsiteX127" fmla="*/ 6269 w 488649"/>
              <a:gd name="connsiteY127" fmla="*/ 269373 h 733403"/>
              <a:gd name="connsiteX128" fmla="*/ 7231 w 488649"/>
              <a:gd name="connsiteY128" fmla="*/ 272735 h 733403"/>
              <a:gd name="connsiteX129" fmla="*/ 5694 w 488649"/>
              <a:gd name="connsiteY129" fmla="*/ 276687 h 733403"/>
              <a:gd name="connsiteX130" fmla="*/ 5997 w 488649"/>
              <a:gd name="connsiteY130" fmla="*/ 278686 h 733403"/>
              <a:gd name="connsiteX131" fmla="*/ 12284 w 488649"/>
              <a:gd name="connsiteY131" fmla="*/ 287518 h 733403"/>
              <a:gd name="connsiteX132" fmla="*/ 13591 w 488649"/>
              <a:gd name="connsiteY132" fmla="*/ 297926 h 733403"/>
              <a:gd name="connsiteX133" fmla="*/ 13967 w 488649"/>
              <a:gd name="connsiteY133" fmla="*/ 299500 h 733403"/>
              <a:gd name="connsiteX134" fmla="*/ 16072 w 488649"/>
              <a:gd name="connsiteY134" fmla="*/ 317782 h 733403"/>
              <a:gd name="connsiteX135" fmla="*/ 15953 w 488649"/>
              <a:gd name="connsiteY135" fmla="*/ 320423 h 733403"/>
              <a:gd name="connsiteX136" fmla="*/ 15552 w 488649"/>
              <a:gd name="connsiteY136" fmla="*/ 331558 h 733403"/>
              <a:gd name="connsiteX137" fmla="*/ 22336 w 488649"/>
              <a:gd name="connsiteY137" fmla="*/ 335628 h 733403"/>
              <a:gd name="connsiteX138" fmla="*/ 26373 w 488649"/>
              <a:gd name="connsiteY138" fmla="*/ 338037 h 733403"/>
              <a:gd name="connsiteX139" fmla="*/ 31233 w 488649"/>
              <a:gd name="connsiteY139" fmla="*/ 340911 h 733403"/>
              <a:gd name="connsiteX140" fmla="*/ 32908 w 488649"/>
              <a:gd name="connsiteY140" fmla="*/ 341959 h 733403"/>
              <a:gd name="connsiteX141" fmla="*/ 37176 w 488649"/>
              <a:gd name="connsiteY141" fmla="*/ 344517 h 733403"/>
              <a:gd name="connsiteX142" fmla="*/ 40338 w 488649"/>
              <a:gd name="connsiteY142" fmla="*/ 345259 h 733403"/>
              <a:gd name="connsiteX143" fmla="*/ 44586 w 488649"/>
              <a:gd name="connsiteY143" fmla="*/ 346284 h 733403"/>
              <a:gd name="connsiteX144" fmla="*/ 45878 w 488649"/>
              <a:gd name="connsiteY144" fmla="*/ 346582 h 733403"/>
              <a:gd name="connsiteX145" fmla="*/ 49500 w 488649"/>
              <a:gd name="connsiteY145" fmla="*/ 347437 h 733403"/>
              <a:gd name="connsiteX146" fmla="*/ 50122 w 488649"/>
              <a:gd name="connsiteY146" fmla="*/ 347587 h 733403"/>
              <a:gd name="connsiteX147" fmla="*/ 58806 w 488649"/>
              <a:gd name="connsiteY147" fmla="*/ 349554 h 733403"/>
              <a:gd name="connsiteX148" fmla="*/ 67617 w 488649"/>
              <a:gd name="connsiteY148" fmla="*/ 351335 h 733403"/>
              <a:gd name="connsiteX149" fmla="*/ 71593 w 488649"/>
              <a:gd name="connsiteY149" fmla="*/ 352197 h 733403"/>
              <a:gd name="connsiteX150" fmla="*/ 74566 w 488649"/>
              <a:gd name="connsiteY150" fmla="*/ 353368 h 733403"/>
              <a:gd name="connsiteX151" fmla="*/ 78911 w 488649"/>
              <a:gd name="connsiteY151" fmla="*/ 354076 h 733403"/>
              <a:gd name="connsiteX152" fmla="*/ 83846 w 488649"/>
              <a:gd name="connsiteY152" fmla="*/ 355566 h 733403"/>
              <a:gd name="connsiteX153" fmla="*/ 76961 w 488649"/>
              <a:gd name="connsiteY153" fmla="*/ 374321 h 733403"/>
              <a:gd name="connsiteX154" fmla="*/ 92500 w 488649"/>
              <a:gd name="connsiteY154" fmla="*/ 388845 h 733403"/>
              <a:gd name="connsiteX155" fmla="*/ 98364 w 488649"/>
              <a:gd name="connsiteY155" fmla="*/ 392934 h 733403"/>
              <a:gd name="connsiteX156" fmla="*/ 105330 w 488649"/>
              <a:gd name="connsiteY156" fmla="*/ 397825 h 733403"/>
              <a:gd name="connsiteX157" fmla="*/ 107663 w 488649"/>
              <a:gd name="connsiteY157" fmla="*/ 398811 h 733403"/>
              <a:gd name="connsiteX158" fmla="*/ 115820 w 488649"/>
              <a:gd name="connsiteY158" fmla="*/ 402173 h 733403"/>
              <a:gd name="connsiteX159" fmla="*/ 118777 w 488649"/>
              <a:gd name="connsiteY159" fmla="*/ 403400 h 733403"/>
              <a:gd name="connsiteX160" fmla="*/ 123143 w 488649"/>
              <a:gd name="connsiteY160" fmla="*/ 396722 h 733403"/>
              <a:gd name="connsiteX161" fmla="*/ 129848 w 488649"/>
              <a:gd name="connsiteY161" fmla="*/ 386475 h 733403"/>
              <a:gd name="connsiteX162" fmla="*/ 146493 w 488649"/>
              <a:gd name="connsiteY162" fmla="*/ 386392 h 733403"/>
              <a:gd name="connsiteX163" fmla="*/ 165387 w 488649"/>
              <a:gd name="connsiteY163" fmla="*/ 386154 h 733403"/>
              <a:gd name="connsiteX164" fmla="*/ 175976 w 488649"/>
              <a:gd name="connsiteY164" fmla="*/ 386058 h 733403"/>
              <a:gd name="connsiteX165" fmla="*/ 176328 w 488649"/>
              <a:gd name="connsiteY165" fmla="*/ 387074 h 733403"/>
              <a:gd name="connsiteX166" fmla="*/ 177961 w 488649"/>
              <a:gd name="connsiteY166" fmla="*/ 394466 h 733403"/>
              <a:gd name="connsiteX167" fmla="*/ 180846 w 488649"/>
              <a:gd name="connsiteY167" fmla="*/ 408185 h 733403"/>
              <a:gd name="connsiteX168" fmla="*/ 184471 w 488649"/>
              <a:gd name="connsiteY168" fmla="*/ 408163 h 733403"/>
              <a:gd name="connsiteX169" fmla="*/ 204308 w 488649"/>
              <a:gd name="connsiteY169" fmla="*/ 408097 h 733403"/>
              <a:gd name="connsiteX170" fmla="*/ 211216 w 488649"/>
              <a:gd name="connsiteY170" fmla="*/ 408122 h 733403"/>
              <a:gd name="connsiteX171" fmla="*/ 229590 w 488649"/>
              <a:gd name="connsiteY171" fmla="*/ 408203 h 733403"/>
              <a:gd name="connsiteX172" fmla="*/ 240961 w 488649"/>
              <a:gd name="connsiteY172" fmla="*/ 421969 h 733403"/>
              <a:gd name="connsiteX173" fmla="*/ 243861 w 488649"/>
              <a:gd name="connsiteY173" fmla="*/ 425448 h 733403"/>
              <a:gd name="connsiteX174" fmla="*/ 246893 w 488649"/>
              <a:gd name="connsiteY174" fmla="*/ 429153 h 733403"/>
              <a:gd name="connsiteX175" fmla="*/ 262572 w 488649"/>
              <a:gd name="connsiteY175" fmla="*/ 443150 h 733403"/>
              <a:gd name="connsiteX176" fmla="*/ 263761 w 488649"/>
              <a:gd name="connsiteY176" fmla="*/ 444210 h 733403"/>
              <a:gd name="connsiteX177" fmla="*/ 271093 w 488649"/>
              <a:gd name="connsiteY177" fmla="*/ 450729 h 733403"/>
              <a:gd name="connsiteX178" fmla="*/ 274811 w 488649"/>
              <a:gd name="connsiteY178" fmla="*/ 454069 h 733403"/>
              <a:gd name="connsiteX179" fmla="*/ 270241 w 488649"/>
              <a:gd name="connsiteY179" fmla="*/ 460010 h 733403"/>
              <a:gd name="connsiteX180" fmla="*/ 270056 w 488649"/>
              <a:gd name="connsiteY180" fmla="*/ 462095 h 733403"/>
              <a:gd name="connsiteX181" fmla="*/ 269738 w 488649"/>
              <a:gd name="connsiteY181" fmla="*/ 465718 h 733403"/>
              <a:gd name="connsiteX182" fmla="*/ 267857 w 488649"/>
              <a:gd name="connsiteY182" fmla="*/ 486813 h 733403"/>
              <a:gd name="connsiteX183" fmla="*/ 267136 w 488649"/>
              <a:gd name="connsiteY183" fmla="*/ 494258 h 733403"/>
              <a:gd name="connsiteX184" fmla="*/ 266464 w 488649"/>
              <a:gd name="connsiteY184" fmla="*/ 501579 h 733403"/>
              <a:gd name="connsiteX185" fmla="*/ 266976 w 488649"/>
              <a:gd name="connsiteY185" fmla="*/ 511056 h 733403"/>
              <a:gd name="connsiteX186" fmla="*/ 267670 w 488649"/>
              <a:gd name="connsiteY186" fmla="*/ 526276 h 733403"/>
              <a:gd name="connsiteX187" fmla="*/ 267997 w 488649"/>
              <a:gd name="connsiteY187" fmla="*/ 533538 h 733403"/>
              <a:gd name="connsiteX188" fmla="*/ 272023 w 488649"/>
              <a:gd name="connsiteY188" fmla="*/ 547396 h 733403"/>
              <a:gd name="connsiteX189" fmla="*/ 280111 w 488649"/>
              <a:gd name="connsiteY189" fmla="*/ 575499 h 733403"/>
              <a:gd name="connsiteX190" fmla="*/ 284277 w 488649"/>
              <a:gd name="connsiteY190" fmla="*/ 589647 h 733403"/>
              <a:gd name="connsiteX191" fmla="*/ 285080 w 488649"/>
              <a:gd name="connsiteY191" fmla="*/ 593342 h 733403"/>
              <a:gd name="connsiteX192" fmla="*/ 288786 w 488649"/>
              <a:gd name="connsiteY192" fmla="*/ 606319 h 733403"/>
              <a:gd name="connsiteX193" fmla="*/ 307048 w 488649"/>
              <a:gd name="connsiteY193" fmla="*/ 670315 h 733403"/>
              <a:gd name="connsiteX194" fmla="*/ 308059 w 488649"/>
              <a:gd name="connsiteY194" fmla="*/ 673872 h 733403"/>
              <a:gd name="connsiteX195" fmla="*/ 312161 w 488649"/>
              <a:gd name="connsiteY195" fmla="*/ 688354 h 733403"/>
              <a:gd name="connsiteX196" fmla="*/ 315454 w 488649"/>
              <a:gd name="connsiteY196" fmla="*/ 691703 h 733403"/>
              <a:gd name="connsiteX197" fmla="*/ 326587 w 488649"/>
              <a:gd name="connsiteY197" fmla="*/ 702980 h 733403"/>
              <a:gd name="connsiteX198" fmla="*/ 338083 w 488649"/>
              <a:gd name="connsiteY198" fmla="*/ 714624 h 733403"/>
              <a:gd name="connsiteX199" fmla="*/ 342232 w 488649"/>
              <a:gd name="connsiteY199" fmla="*/ 718853 h 733403"/>
              <a:gd name="connsiteX200" fmla="*/ 351317 w 488649"/>
              <a:gd name="connsiteY200" fmla="*/ 728042 h 733403"/>
              <a:gd name="connsiteX201" fmla="*/ 352157 w 488649"/>
              <a:gd name="connsiteY201" fmla="*/ 728922 h 733403"/>
              <a:gd name="connsiteX202" fmla="*/ 354776 w 488649"/>
              <a:gd name="connsiteY202" fmla="*/ 731563 h 733403"/>
              <a:gd name="connsiteX203" fmla="*/ 358495 w 488649"/>
              <a:gd name="connsiteY203" fmla="*/ 731708 h 733403"/>
              <a:gd name="connsiteX204" fmla="*/ 362501 w 488649"/>
              <a:gd name="connsiteY204" fmla="*/ 731876 h 733403"/>
              <a:gd name="connsiteX205" fmla="*/ 382385 w 488649"/>
              <a:gd name="connsiteY205" fmla="*/ 732757 h 733403"/>
              <a:gd name="connsiteX206" fmla="*/ 391381 w 488649"/>
              <a:gd name="connsiteY206" fmla="*/ 733188 h 733403"/>
              <a:gd name="connsiteX207" fmla="*/ 396529 w 488649"/>
              <a:gd name="connsiteY207" fmla="*/ 733446 h 733403"/>
              <a:gd name="connsiteX208" fmla="*/ 401119 w 488649"/>
              <a:gd name="connsiteY208" fmla="*/ 733682 h 733403"/>
              <a:gd name="connsiteX209" fmla="*/ 401677 w 488649"/>
              <a:gd name="connsiteY209" fmla="*/ 733714 h 733403"/>
              <a:gd name="connsiteX210" fmla="*/ 432061 w 488649"/>
              <a:gd name="connsiteY210" fmla="*/ 713008 h 733403"/>
              <a:gd name="connsiteX211" fmla="*/ 431748 w 488649"/>
              <a:gd name="connsiteY211" fmla="*/ 694639 h 733403"/>
              <a:gd name="connsiteX212" fmla="*/ 431571 w 488649"/>
              <a:gd name="connsiteY212" fmla="*/ 683099 h 733403"/>
              <a:gd name="connsiteX213" fmla="*/ 431376 w 488649"/>
              <a:gd name="connsiteY213" fmla="*/ 668145 h 733403"/>
              <a:gd name="connsiteX214" fmla="*/ 430079 w 488649"/>
              <a:gd name="connsiteY214" fmla="*/ 657760 h 733403"/>
              <a:gd name="connsiteX215" fmla="*/ 430737 w 488649"/>
              <a:gd name="connsiteY215" fmla="*/ 649954 h 733403"/>
              <a:gd name="connsiteX216" fmla="*/ 430991 w 488649"/>
              <a:gd name="connsiteY216" fmla="*/ 646857 h 733403"/>
              <a:gd name="connsiteX217" fmla="*/ 431367 w 488649"/>
              <a:gd name="connsiteY217" fmla="*/ 640031 h 733403"/>
              <a:gd name="connsiteX218" fmla="*/ 434388 w 488649"/>
              <a:gd name="connsiteY218" fmla="*/ 631817 h 733403"/>
              <a:gd name="connsiteX219" fmla="*/ 435268 w 488649"/>
              <a:gd name="connsiteY219" fmla="*/ 629927 h 733403"/>
              <a:gd name="connsiteX220" fmla="*/ 434951 w 488649"/>
              <a:gd name="connsiteY220" fmla="*/ 625126 h 733403"/>
              <a:gd name="connsiteX221" fmla="*/ 437024 w 488649"/>
              <a:gd name="connsiteY221" fmla="*/ 621664 h 733403"/>
              <a:gd name="connsiteX222" fmla="*/ 438407 w 488649"/>
              <a:gd name="connsiteY222" fmla="*/ 609494 h 733403"/>
              <a:gd name="connsiteX223" fmla="*/ 442458 w 488649"/>
              <a:gd name="connsiteY223" fmla="*/ 598108 h 733403"/>
              <a:gd name="connsiteX224" fmla="*/ 443443 w 488649"/>
              <a:gd name="connsiteY224" fmla="*/ 596375 h 733403"/>
              <a:gd name="connsiteX225" fmla="*/ 444205 w 488649"/>
              <a:gd name="connsiteY225" fmla="*/ 594204 h 733403"/>
              <a:gd name="connsiteX226" fmla="*/ 444164 w 488649"/>
              <a:gd name="connsiteY226" fmla="*/ 589047 h 733403"/>
              <a:gd name="connsiteX227" fmla="*/ 442957 w 488649"/>
              <a:gd name="connsiteY227" fmla="*/ 580183 h 733403"/>
              <a:gd name="connsiteX228" fmla="*/ 440648 w 488649"/>
              <a:gd name="connsiteY228" fmla="*/ 579048 h 733403"/>
              <a:gd name="connsiteX229" fmla="*/ 432515 w 488649"/>
              <a:gd name="connsiteY229" fmla="*/ 555216 h 733403"/>
              <a:gd name="connsiteX230" fmla="*/ 436457 w 488649"/>
              <a:gd name="connsiteY230" fmla="*/ 547276 h 733403"/>
              <a:gd name="connsiteX231" fmla="*/ 436679 w 488649"/>
              <a:gd name="connsiteY231" fmla="*/ 547040 h 733403"/>
              <a:gd name="connsiteX232" fmla="*/ 438117 w 488649"/>
              <a:gd name="connsiteY232" fmla="*/ 545705 h 733403"/>
              <a:gd name="connsiteX233" fmla="*/ 438861 w 488649"/>
              <a:gd name="connsiteY233" fmla="*/ 544877 h 733403"/>
              <a:gd name="connsiteX234" fmla="*/ 439641 w 488649"/>
              <a:gd name="connsiteY234" fmla="*/ 544126 h 733403"/>
              <a:gd name="connsiteX235" fmla="*/ 440249 w 488649"/>
              <a:gd name="connsiteY235" fmla="*/ 543614 h 733403"/>
              <a:gd name="connsiteX236" fmla="*/ 441134 w 488649"/>
              <a:gd name="connsiteY236" fmla="*/ 542944 h 733403"/>
              <a:gd name="connsiteX237" fmla="*/ 442363 w 488649"/>
              <a:gd name="connsiteY237" fmla="*/ 542569 h 733403"/>
              <a:gd name="connsiteX238" fmla="*/ 443506 w 488649"/>
              <a:gd name="connsiteY238" fmla="*/ 542139 h 733403"/>
              <a:gd name="connsiteX239" fmla="*/ 444246 w 488649"/>
              <a:gd name="connsiteY239" fmla="*/ 541611 h 733403"/>
              <a:gd name="connsiteX240" fmla="*/ 445017 w 488649"/>
              <a:gd name="connsiteY240" fmla="*/ 540861 h 733403"/>
              <a:gd name="connsiteX241" fmla="*/ 445833 w 488649"/>
              <a:gd name="connsiteY241" fmla="*/ 540113 h 733403"/>
              <a:gd name="connsiteX242" fmla="*/ 446446 w 488649"/>
              <a:gd name="connsiteY242" fmla="*/ 539229 h 733403"/>
              <a:gd name="connsiteX243" fmla="*/ 446999 w 488649"/>
              <a:gd name="connsiteY243" fmla="*/ 538590 h 733403"/>
              <a:gd name="connsiteX244" fmla="*/ 447194 w 488649"/>
              <a:gd name="connsiteY244" fmla="*/ 538104 h 733403"/>
              <a:gd name="connsiteX245" fmla="*/ 447643 w 488649"/>
              <a:gd name="connsiteY245" fmla="*/ 537683 h 733403"/>
              <a:gd name="connsiteX246" fmla="*/ 448110 w 488649"/>
              <a:gd name="connsiteY246" fmla="*/ 536964 h 733403"/>
              <a:gd name="connsiteX247" fmla="*/ 448786 w 488649"/>
              <a:gd name="connsiteY247" fmla="*/ 536034 h 733403"/>
              <a:gd name="connsiteX248" fmla="*/ 449530 w 488649"/>
              <a:gd name="connsiteY248" fmla="*/ 535532 h 733403"/>
              <a:gd name="connsiteX249" fmla="*/ 450401 w 488649"/>
              <a:gd name="connsiteY249" fmla="*/ 534838 h 733403"/>
              <a:gd name="connsiteX250" fmla="*/ 450991 w 488649"/>
              <a:gd name="connsiteY250" fmla="*/ 533903 h 733403"/>
              <a:gd name="connsiteX251" fmla="*/ 451835 w 488649"/>
              <a:gd name="connsiteY251" fmla="*/ 533258 h 733403"/>
              <a:gd name="connsiteX252" fmla="*/ 452633 w 488649"/>
              <a:gd name="connsiteY252" fmla="*/ 532809 h 733403"/>
              <a:gd name="connsiteX253" fmla="*/ 453781 w 488649"/>
              <a:gd name="connsiteY253" fmla="*/ 532358 h 733403"/>
              <a:gd name="connsiteX254" fmla="*/ 453976 w 488649"/>
              <a:gd name="connsiteY254" fmla="*/ 531897 h 733403"/>
              <a:gd name="connsiteX255" fmla="*/ 454915 w 488649"/>
              <a:gd name="connsiteY255" fmla="*/ 531905 h 733403"/>
              <a:gd name="connsiteX256" fmla="*/ 455963 w 488649"/>
              <a:gd name="connsiteY256" fmla="*/ 531373 h 733403"/>
              <a:gd name="connsiteX257" fmla="*/ 456666 w 488649"/>
              <a:gd name="connsiteY257" fmla="*/ 530820 h 733403"/>
              <a:gd name="connsiteX258" fmla="*/ 457596 w 488649"/>
              <a:gd name="connsiteY258" fmla="*/ 530206 h 733403"/>
              <a:gd name="connsiteX259" fmla="*/ 458417 w 488649"/>
              <a:gd name="connsiteY259" fmla="*/ 529486 h 733403"/>
              <a:gd name="connsiteX260" fmla="*/ 459093 w 488649"/>
              <a:gd name="connsiteY260" fmla="*/ 528632 h 733403"/>
              <a:gd name="connsiteX261" fmla="*/ 459578 w 488649"/>
              <a:gd name="connsiteY261" fmla="*/ 527891 h 733403"/>
              <a:gd name="connsiteX262" fmla="*/ 460408 w 488649"/>
              <a:gd name="connsiteY262" fmla="*/ 527197 h 733403"/>
              <a:gd name="connsiteX263" fmla="*/ 460422 w 488649"/>
              <a:gd name="connsiteY263" fmla="*/ 526052 h 733403"/>
              <a:gd name="connsiteX264" fmla="*/ 459814 w 488649"/>
              <a:gd name="connsiteY264" fmla="*/ 525166 h 733403"/>
              <a:gd name="connsiteX265" fmla="*/ 459533 w 488649"/>
              <a:gd name="connsiteY265" fmla="*/ 524302 h 733403"/>
              <a:gd name="connsiteX266" fmla="*/ 459124 w 488649"/>
              <a:gd name="connsiteY266" fmla="*/ 523130 h 733403"/>
              <a:gd name="connsiteX267" fmla="*/ 459270 w 488649"/>
              <a:gd name="connsiteY267" fmla="*/ 521819 h 733403"/>
              <a:gd name="connsiteX268" fmla="*/ 459986 w 488649"/>
              <a:gd name="connsiteY268" fmla="*/ 520993 h 733403"/>
              <a:gd name="connsiteX269" fmla="*/ 460689 w 488649"/>
              <a:gd name="connsiteY269" fmla="*/ 520464 h 733403"/>
              <a:gd name="connsiteX270" fmla="*/ 460585 w 488649"/>
              <a:gd name="connsiteY270" fmla="*/ 519262 h 733403"/>
              <a:gd name="connsiteX271" fmla="*/ 460009 w 488649"/>
              <a:gd name="connsiteY271" fmla="*/ 518254 h 733403"/>
              <a:gd name="connsiteX272" fmla="*/ 459451 w 488649"/>
              <a:gd name="connsiteY272" fmla="*/ 517248 h 733403"/>
              <a:gd name="connsiteX273" fmla="*/ 459034 w 488649"/>
              <a:gd name="connsiteY273" fmla="*/ 516424 h 733403"/>
              <a:gd name="connsiteX274" fmla="*/ 458526 w 488649"/>
              <a:gd name="connsiteY274" fmla="*/ 515345 h 733403"/>
              <a:gd name="connsiteX275" fmla="*/ 457750 w 488649"/>
              <a:gd name="connsiteY275" fmla="*/ 514574 h 733403"/>
              <a:gd name="connsiteX276" fmla="*/ 456716 w 488649"/>
              <a:gd name="connsiteY276" fmla="*/ 514111 h 733403"/>
              <a:gd name="connsiteX277" fmla="*/ 456117 w 488649"/>
              <a:gd name="connsiteY277" fmla="*/ 513476 h 733403"/>
              <a:gd name="connsiteX278" fmla="*/ 455931 w 488649"/>
              <a:gd name="connsiteY278" fmla="*/ 512119 h 733403"/>
              <a:gd name="connsiteX279" fmla="*/ 455754 w 488649"/>
              <a:gd name="connsiteY279" fmla="*/ 511037 h 733403"/>
              <a:gd name="connsiteX280" fmla="*/ 456185 w 488649"/>
              <a:gd name="connsiteY280" fmla="*/ 509968 h 733403"/>
              <a:gd name="connsiteX281" fmla="*/ 456716 w 488649"/>
              <a:gd name="connsiteY281" fmla="*/ 509279 h 733403"/>
              <a:gd name="connsiteX282" fmla="*/ 457001 w 488649"/>
              <a:gd name="connsiteY282" fmla="*/ 508102 h 733403"/>
              <a:gd name="connsiteX283" fmla="*/ 457233 w 488649"/>
              <a:gd name="connsiteY283" fmla="*/ 506846 h 733403"/>
              <a:gd name="connsiteX284" fmla="*/ 457709 w 488649"/>
              <a:gd name="connsiteY284" fmla="*/ 505830 h 733403"/>
              <a:gd name="connsiteX285" fmla="*/ 457918 w 488649"/>
              <a:gd name="connsiteY285" fmla="*/ 504922 h 733403"/>
              <a:gd name="connsiteX286" fmla="*/ 458639 w 488649"/>
              <a:gd name="connsiteY286" fmla="*/ 504120 h 733403"/>
              <a:gd name="connsiteX287" fmla="*/ 459088 w 488649"/>
              <a:gd name="connsiteY287" fmla="*/ 503052 h 733403"/>
              <a:gd name="connsiteX288" fmla="*/ 458766 w 488649"/>
              <a:gd name="connsiteY288" fmla="*/ 501911 h 733403"/>
              <a:gd name="connsiteX289" fmla="*/ 459138 w 488649"/>
              <a:gd name="connsiteY289" fmla="*/ 501088 h 733403"/>
              <a:gd name="connsiteX290" fmla="*/ 459818 w 488649"/>
              <a:gd name="connsiteY290" fmla="*/ 500234 h 733403"/>
              <a:gd name="connsiteX291" fmla="*/ 460857 w 488649"/>
              <a:gd name="connsiteY291" fmla="*/ 500001 h 733403"/>
              <a:gd name="connsiteX292" fmla="*/ 461837 w 488649"/>
              <a:gd name="connsiteY292" fmla="*/ 499466 h 733403"/>
              <a:gd name="connsiteX293" fmla="*/ 462862 w 488649"/>
              <a:gd name="connsiteY293" fmla="*/ 499207 h 733403"/>
              <a:gd name="connsiteX294" fmla="*/ 464200 w 488649"/>
              <a:gd name="connsiteY294" fmla="*/ 498995 h 733403"/>
              <a:gd name="connsiteX295" fmla="*/ 465271 w 488649"/>
              <a:gd name="connsiteY295" fmla="*/ 498765 h 733403"/>
              <a:gd name="connsiteX296" fmla="*/ 466110 w 488649"/>
              <a:gd name="connsiteY296" fmla="*/ 498072 h 733403"/>
              <a:gd name="connsiteX297" fmla="*/ 466487 w 488649"/>
              <a:gd name="connsiteY297" fmla="*/ 497224 h 733403"/>
              <a:gd name="connsiteX298" fmla="*/ 466455 w 488649"/>
              <a:gd name="connsiteY298" fmla="*/ 496500 h 733403"/>
              <a:gd name="connsiteX299" fmla="*/ 466541 w 488649"/>
              <a:gd name="connsiteY299" fmla="*/ 495908 h 733403"/>
              <a:gd name="connsiteX300" fmla="*/ 466246 w 488649"/>
              <a:gd name="connsiteY300" fmla="*/ 494569 h 733403"/>
              <a:gd name="connsiteX301" fmla="*/ 465620 w 488649"/>
              <a:gd name="connsiteY301" fmla="*/ 493631 h 733403"/>
              <a:gd name="connsiteX302" fmla="*/ 465901 w 488649"/>
              <a:gd name="connsiteY302" fmla="*/ 492777 h 733403"/>
              <a:gd name="connsiteX303" fmla="*/ 466482 w 488649"/>
              <a:gd name="connsiteY303" fmla="*/ 491844 h 733403"/>
              <a:gd name="connsiteX304" fmla="*/ 466487 w 488649"/>
              <a:gd name="connsiteY304" fmla="*/ 490598 h 733403"/>
              <a:gd name="connsiteX305" fmla="*/ 465811 w 488649"/>
              <a:gd name="connsiteY305" fmla="*/ 489708 h 733403"/>
              <a:gd name="connsiteX306" fmla="*/ 465439 w 488649"/>
              <a:gd name="connsiteY306" fmla="*/ 488812 h 733403"/>
              <a:gd name="connsiteX307" fmla="*/ 465207 w 488649"/>
              <a:gd name="connsiteY307" fmla="*/ 488398 h 733403"/>
              <a:gd name="connsiteX308" fmla="*/ 469807 w 488649"/>
              <a:gd name="connsiteY308" fmla="*/ 481499 h 733403"/>
              <a:gd name="connsiteX309" fmla="*/ 466283 w 488649"/>
              <a:gd name="connsiteY309" fmla="*/ 467347 h 733403"/>
              <a:gd name="connsiteX310" fmla="*/ 464368 w 488649"/>
              <a:gd name="connsiteY310" fmla="*/ 460972 h 733403"/>
              <a:gd name="connsiteX311" fmla="*/ 463633 w 488649"/>
              <a:gd name="connsiteY311" fmla="*/ 457937 h 733403"/>
              <a:gd name="connsiteX312" fmla="*/ 466686 w 488649"/>
              <a:gd name="connsiteY312" fmla="*/ 453649 h 733403"/>
              <a:gd name="connsiteX313" fmla="*/ 469626 w 488649"/>
              <a:gd name="connsiteY313" fmla="*/ 449231 h 733403"/>
              <a:gd name="connsiteX314" fmla="*/ 471608 w 488649"/>
              <a:gd name="connsiteY314" fmla="*/ 438998 h 733403"/>
              <a:gd name="connsiteX315" fmla="*/ 475899 w 488649"/>
              <a:gd name="connsiteY315" fmla="*/ 432878 h 733403"/>
              <a:gd name="connsiteX316" fmla="*/ 477124 w 488649"/>
              <a:gd name="connsiteY316" fmla="*/ 431763 h 733403"/>
              <a:gd name="connsiteX317" fmla="*/ 477909 w 488649"/>
              <a:gd name="connsiteY317" fmla="*/ 431143 h 733403"/>
              <a:gd name="connsiteX318" fmla="*/ 482300 w 488649"/>
              <a:gd name="connsiteY318" fmla="*/ 430516 h 733403"/>
              <a:gd name="connsiteX319" fmla="*/ 484260 w 488649"/>
              <a:gd name="connsiteY319" fmla="*/ 429154 h 733403"/>
              <a:gd name="connsiteX320" fmla="*/ 485294 w 488649"/>
              <a:gd name="connsiteY320" fmla="*/ 427156 h 733403"/>
              <a:gd name="connsiteX321" fmla="*/ 485099 w 488649"/>
              <a:gd name="connsiteY321" fmla="*/ 424104 h 733403"/>
              <a:gd name="connsiteX322" fmla="*/ 489068 w 488649"/>
              <a:gd name="connsiteY322" fmla="*/ 406091 h 733403"/>
              <a:gd name="connsiteX323" fmla="*/ 488451 w 488649"/>
              <a:gd name="connsiteY323" fmla="*/ 398450 h 733403"/>
              <a:gd name="connsiteX324" fmla="*/ 485099 w 488649"/>
              <a:gd name="connsiteY324" fmla="*/ 386764 h 733403"/>
              <a:gd name="connsiteX325" fmla="*/ 481760 w 488649"/>
              <a:gd name="connsiteY325" fmla="*/ 387387 h 733403"/>
              <a:gd name="connsiteX326" fmla="*/ 474257 w 488649"/>
              <a:gd name="connsiteY326" fmla="*/ 386820 h 733403"/>
              <a:gd name="connsiteX327" fmla="*/ 466028 w 488649"/>
              <a:gd name="connsiteY327" fmla="*/ 382610 h 733403"/>
              <a:gd name="connsiteX328" fmla="*/ 455681 w 488649"/>
              <a:gd name="connsiteY328" fmla="*/ 377021 h 733403"/>
              <a:gd name="connsiteX329" fmla="*/ 452805 w 488649"/>
              <a:gd name="connsiteY329" fmla="*/ 375106 h 733403"/>
              <a:gd name="connsiteX330" fmla="*/ 421542 w 488649"/>
              <a:gd name="connsiteY330" fmla="*/ 360010 h 733403"/>
              <a:gd name="connsiteX331" fmla="*/ 413770 w 488649"/>
              <a:gd name="connsiteY331" fmla="*/ 357950 h 733403"/>
              <a:gd name="connsiteX332" fmla="*/ 379346 w 488649"/>
              <a:gd name="connsiteY332" fmla="*/ 338929 h 733403"/>
              <a:gd name="connsiteX333" fmla="*/ 373948 w 488649"/>
              <a:gd name="connsiteY333" fmla="*/ 334807 h 733403"/>
              <a:gd name="connsiteX334" fmla="*/ 364912 w 488649"/>
              <a:gd name="connsiteY334" fmla="*/ 330480 h 733403"/>
              <a:gd name="connsiteX335" fmla="*/ 358367 w 488649"/>
              <a:gd name="connsiteY335" fmla="*/ 326635 h 733403"/>
              <a:gd name="connsiteX336" fmla="*/ 356066 w 488649"/>
              <a:gd name="connsiteY336" fmla="*/ 325210 h 733403"/>
              <a:gd name="connsiteX337" fmla="*/ 350159 w 488649"/>
              <a:gd name="connsiteY337" fmla="*/ 321799 h 733403"/>
              <a:gd name="connsiteX338" fmla="*/ 347506 w 488649"/>
              <a:gd name="connsiteY338" fmla="*/ 320293 h 733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</a:cxnLst>
            <a:rect l="l" t="t" r="r" b="b"/>
            <a:pathLst>
              <a:path w="488649" h="733403">
                <a:moveTo>
                  <a:pt x="347506" y="320293"/>
                </a:moveTo>
                <a:lnTo>
                  <a:pt x="344237" y="317104"/>
                </a:lnTo>
                <a:lnTo>
                  <a:pt x="342695" y="312505"/>
                </a:lnTo>
                <a:lnTo>
                  <a:pt x="342087" y="308037"/>
                </a:lnTo>
                <a:lnTo>
                  <a:pt x="342481" y="306186"/>
                </a:lnTo>
                <a:lnTo>
                  <a:pt x="343177" y="302853"/>
                </a:lnTo>
                <a:lnTo>
                  <a:pt x="343214" y="302706"/>
                </a:lnTo>
                <a:lnTo>
                  <a:pt x="345193" y="293301"/>
                </a:lnTo>
                <a:lnTo>
                  <a:pt x="345362" y="292511"/>
                </a:lnTo>
                <a:lnTo>
                  <a:pt x="349443" y="273087"/>
                </a:lnTo>
                <a:lnTo>
                  <a:pt x="351216" y="264747"/>
                </a:lnTo>
                <a:lnTo>
                  <a:pt x="351299" y="264651"/>
                </a:lnTo>
                <a:lnTo>
                  <a:pt x="355232" y="261306"/>
                </a:lnTo>
                <a:lnTo>
                  <a:pt x="357684" y="258956"/>
                </a:lnTo>
                <a:lnTo>
                  <a:pt x="360846" y="256260"/>
                </a:lnTo>
                <a:lnTo>
                  <a:pt x="375304" y="242288"/>
                </a:lnTo>
                <a:lnTo>
                  <a:pt x="390803" y="227784"/>
                </a:lnTo>
                <a:lnTo>
                  <a:pt x="392665" y="226049"/>
                </a:lnTo>
                <a:lnTo>
                  <a:pt x="396445" y="222510"/>
                </a:lnTo>
                <a:lnTo>
                  <a:pt x="403975" y="215413"/>
                </a:lnTo>
                <a:lnTo>
                  <a:pt x="431263" y="190010"/>
                </a:lnTo>
                <a:lnTo>
                  <a:pt x="420045" y="173637"/>
                </a:lnTo>
                <a:lnTo>
                  <a:pt x="415713" y="167289"/>
                </a:lnTo>
                <a:lnTo>
                  <a:pt x="406309" y="153580"/>
                </a:lnTo>
                <a:lnTo>
                  <a:pt x="404832" y="151426"/>
                </a:lnTo>
                <a:lnTo>
                  <a:pt x="402008" y="147101"/>
                </a:lnTo>
                <a:lnTo>
                  <a:pt x="397608" y="140671"/>
                </a:lnTo>
                <a:lnTo>
                  <a:pt x="396748" y="140212"/>
                </a:lnTo>
                <a:lnTo>
                  <a:pt x="392629" y="137528"/>
                </a:lnTo>
                <a:lnTo>
                  <a:pt x="379917" y="137162"/>
                </a:lnTo>
                <a:lnTo>
                  <a:pt x="377372" y="128046"/>
                </a:lnTo>
                <a:lnTo>
                  <a:pt x="374061" y="115376"/>
                </a:lnTo>
                <a:lnTo>
                  <a:pt x="372855" y="98914"/>
                </a:lnTo>
                <a:lnTo>
                  <a:pt x="374084" y="97321"/>
                </a:lnTo>
                <a:lnTo>
                  <a:pt x="377492" y="92979"/>
                </a:lnTo>
                <a:lnTo>
                  <a:pt x="373511" y="90942"/>
                </a:lnTo>
                <a:lnTo>
                  <a:pt x="368472" y="88398"/>
                </a:lnTo>
                <a:lnTo>
                  <a:pt x="363725" y="85995"/>
                </a:lnTo>
                <a:lnTo>
                  <a:pt x="359535" y="83864"/>
                </a:lnTo>
                <a:lnTo>
                  <a:pt x="356636" y="83220"/>
                </a:lnTo>
                <a:lnTo>
                  <a:pt x="342748" y="80123"/>
                </a:lnTo>
                <a:lnTo>
                  <a:pt x="340847" y="79669"/>
                </a:lnTo>
                <a:lnTo>
                  <a:pt x="338694" y="79208"/>
                </a:lnTo>
                <a:lnTo>
                  <a:pt x="332484" y="77814"/>
                </a:lnTo>
                <a:lnTo>
                  <a:pt x="329503" y="70459"/>
                </a:lnTo>
                <a:lnTo>
                  <a:pt x="325577" y="60798"/>
                </a:lnTo>
                <a:lnTo>
                  <a:pt x="324786" y="53356"/>
                </a:lnTo>
                <a:lnTo>
                  <a:pt x="324319" y="49100"/>
                </a:lnTo>
                <a:lnTo>
                  <a:pt x="321471" y="23640"/>
                </a:lnTo>
                <a:lnTo>
                  <a:pt x="321348" y="22446"/>
                </a:lnTo>
                <a:lnTo>
                  <a:pt x="314949" y="23556"/>
                </a:lnTo>
                <a:lnTo>
                  <a:pt x="311246" y="23495"/>
                </a:lnTo>
                <a:lnTo>
                  <a:pt x="301224" y="23377"/>
                </a:lnTo>
                <a:lnTo>
                  <a:pt x="296538" y="20528"/>
                </a:lnTo>
                <a:lnTo>
                  <a:pt x="292131" y="19774"/>
                </a:lnTo>
                <a:lnTo>
                  <a:pt x="290892" y="19677"/>
                </a:lnTo>
                <a:lnTo>
                  <a:pt x="284592" y="19194"/>
                </a:lnTo>
                <a:lnTo>
                  <a:pt x="282018" y="16373"/>
                </a:lnTo>
                <a:lnTo>
                  <a:pt x="273225" y="8821"/>
                </a:lnTo>
                <a:lnTo>
                  <a:pt x="273096" y="4602"/>
                </a:lnTo>
                <a:lnTo>
                  <a:pt x="271601" y="2844"/>
                </a:lnTo>
                <a:lnTo>
                  <a:pt x="270299" y="693"/>
                </a:lnTo>
                <a:lnTo>
                  <a:pt x="267655" y="608"/>
                </a:lnTo>
                <a:lnTo>
                  <a:pt x="261735" y="311"/>
                </a:lnTo>
                <a:lnTo>
                  <a:pt x="257544" y="1256"/>
                </a:lnTo>
                <a:lnTo>
                  <a:pt x="256401" y="2781"/>
                </a:lnTo>
                <a:lnTo>
                  <a:pt x="253676" y="2381"/>
                </a:lnTo>
                <a:lnTo>
                  <a:pt x="252889" y="2596"/>
                </a:lnTo>
                <a:lnTo>
                  <a:pt x="252510" y="2965"/>
                </a:lnTo>
                <a:lnTo>
                  <a:pt x="254357" y="5910"/>
                </a:lnTo>
                <a:lnTo>
                  <a:pt x="250609" y="7584"/>
                </a:lnTo>
                <a:lnTo>
                  <a:pt x="248817" y="9850"/>
                </a:lnTo>
                <a:lnTo>
                  <a:pt x="241600" y="6666"/>
                </a:lnTo>
                <a:lnTo>
                  <a:pt x="241440" y="7632"/>
                </a:lnTo>
                <a:lnTo>
                  <a:pt x="238903" y="7242"/>
                </a:lnTo>
                <a:lnTo>
                  <a:pt x="236507" y="8962"/>
                </a:lnTo>
                <a:lnTo>
                  <a:pt x="237823" y="16313"/>
                </a:lnTo>
                <a:lnTo>
                  <a:pt x="231710" y="20915"/>
                </a:lnTo>
                <a:lnTo>
                  <a:pt x="219643" y="28607"/>
                </a:lnTo>
                <a:lnTo>
                  <a:pt x="216518" y="30634"/>
                </a:lnTo>
                <a:lnTo>
                  <a:pt x="212543" y="36632"/>
                </a:lnTo>
                <a:lnTo>
                  <a:pt x="206821" y="45486"/>
                </a:lnTo>
                <a:lnTo>
                  <a:pt x="203310" y="50847"/>
                </a:lnTo>
                <a:lnTo>
                  <a:pt x="203142" y="51095"/>
                </a:lnTo>
                <a:lnTo>
                  <a:pt x="191722" y="68465"/>
                </a:lnTo>
                <a:lnTo>
                  <a:pt x="180778" y="92314"/>
                </a:lnTo>
                <a:lnTo>
                  <a:pt x="180796" y="95292"/>
                </a:lnTo>
                <a:lnTo>
                  <a:pt x="180822" y="99759"/>
                </a:lnTo>
                <a:lnTo>
                  <a:pt x="180826" y="100354"/>
                </a:lnTo>
                <a:lnTo>
                  <a:pt x="155988" y="100600"/>
                </a:lnTo>
                <a:lnTo>
                  <a:pt x="139159" y="95740"/>
                </a:lnTo>
                <a:lnTo>
                  <a:pt x="124613" y="95989"/>
                </a:lnTo>
                <a:lnTo>
                  <a:pt x="105303" y="96392"/>
                </a:lnTo>
                <a:lnTo>
                  <a:pt x="80577" y="104728"/>
                </a:lnTo>
                <a:lnTo>
                  <a:pt x="79951" y="105044"/>
                </a:lnTo>
                <a:lnTo>
                  <a:pt x="64901" y="112406"/>
                </a:lnTo>
                <a:lnTo>
                  <a:pt x="63378" y="113797"/>
                </a:lnTo>
                <a:lnTo>
                  <a:pt x="62790" y="119924"/>
                </a:lnTo>
                <a:lnTo>
                  <a:pt x="67319" y="130134"/>
                </a:lnTo>
                <a:lnTo>
                  <a:pt x="67998" y="131677"/>
                </a:lnTo>
                <a:lnTo>
                  <a:pt x="73455" y="141515"/>
                </a:lnTo>
                <a:lnTo>
                  <a:pt x="73077" y="151038"/>
                </a:lnTo>
                <a:lnTo>
                  <a:pt x="77177" y="157273"/>
                </a:lnTo>
                <a:lnTo>
                  <a:pt x="77248" y="158587"/>
                </a:lnTo>
                <a:lnTo>
                  <a:pt x="87614" y="175798"/>
                </a:lnTo>
                <a:lnTo>
                  <a:pt x="91036" y="180921"/>
                </a:lnTo>
                <a:lnTo>
                  <a:pt x="99140" y="193377"/>
                </a:lnTo>
                <a:lnTo>
                  <a:pt x="103058" y="198421"/>
                </a:lnTo>
                <a:lnTo>
                  <a:pt x="97320" y="199806"/>
                </a:lnTo>
                <a:lnTo>
                  <a:pt x="94178" y="200955"/>
                </a:lnTo>
                <a:lnTo>
                  <a:pt x="90436" y="202818"/>
                </a:lnTo>
                <a:lnTo>
                  <a:pt x="80695" y="205553"/>
                </a:lnTo>
                <a:lnTo>
                  <a:pt x="73836" y="206083"/>
                </a:lnTo>
                <a:lnTo>
                  <a:pt x="66091" y="208964"/>
                </a:lnTo>
                <a:lnTo>
                  <a:pt x="52229" y="212994"/>
                </a:lnTo>
                <a:lnTo>
                  <a:pt x="41325" y="216210"/>
                </a:lnTo>
                <a:lnTo>
                  <a:pt x="34401" y="218347"/>
                </a:lnTo>
                <a:lnTo>
                  <a:pt x="15355" y="223257"/>
                </a:lnTo>
                <a:lnTo>
                  <a:pt x="13856" y="226183"/>
                </a:lnTo>
                <a:lnTo>
                  <a:pt x="13197" y="228923"/>
                </a:lnTo>
                <a:lnTo>
                  <a:pt x="7381" y="242840"/>
                </a:lnTo>
                <a:lnTo>
                  <a:pt x="6586" y="244916"/>
                </a:lnTo>
                <a:lnTo>
                  <a:pt x="578" y="261242"/>
                </a:lnTo>
                <a:lnTo>
                  <a:pt x="549" y="261318"/>
                </a:lnTo>
                <a:lnTo>
                  <a:pt x="418" y="261623"/>
                </a:lnTo>
                <a:lnTo>
                  <a:pt x="1020" y="264080"/>
                </a:lnTo>
                <a:lnTo>
                  <a:pt x="2768" y="266234"/>
                </a:lnTo>
                <a:lnTo>
                  <a:pt x="6269" y="269373"/>
                </a:lnTo>
                <a:lnTo>
                  <a:pt x="7231" y="272735"/>
                </a:lnTo>
                <a:lnTo>
                  <a:pt x="5694" y="276687"/>
                </a:lnTo>
                <a:lnTo>
                  <a:pt x="5997" y="278686"/>
                </a:lnTo>
                <a:lnTo>
                  <a:pt x="12284" y="287518"/>
                </a:lnTo>
                <a:lnTo>
                  <a:pt x="13591" y="297926"/>
                </a:lnTo>
                <a:lnTo>
                  <a:pt x="13967" y="299500"/>
                </a:lnTo>
                <a:lnTo>
                  <a:pt x="16072" y="317782"/>
                </a:lnTo>
                <a:lnTo>
                  <a:pt x="15953" y="320423"/>
                </a:lnTo>
                <a:lnTo>
                  <a:pt x="15552" y="331558"/>
                </a:lnTo>
                <a:lnTo>
                  <a:pt x="22336" y="335628"/>
                </a:lnTo>
                <a:lnTo>
                  <a:pt x="26373" y="338037"/>
                </a:lnTo>
                <a:lnTo>
                  <a:pt x="31233" y="340911"/>
                </a:lnTo>
                <a:lnTo>
                  <a:pt x="32908" y="341959"/>
                </a:lnTo>
                <a:lnTo>
                  <a:pt x="37176" y="344517"/>
                </a:lnTo>
                <a:lnTo>
                  <a:pt x="40338" y="345259"/>
                </a:lnTo>
                <a:lnTo>
                  <a:pt x="44586" y="346284"/>
                </a:lnTo>
                <a:lnTo>
                  <a:pt x="45878" y="346582"/>
                </a:lnTo>
                <a:lnTo>
                  <a:pt x="49500" y="347437"/>
                </a:lnTo>
                <a:lnTo>
                  <a:pt x="50122" y="347587"/>
                </a:lnTo>
                <a:lnTo>
                  <a:pt x="58806" y="349554"/>
                </a:lnTo>
                <a:lnTo>
                  <a:pt x="67617" y="351335"/>
                </a:lnTo>
                <a:lnTo>
                  <a:pt x="71593" y="352197"/>
                </a:lnTo>
                <a:lnTo>
                  <a:pt x="74566" y="353368"/>
                </a:lnTo>
                <a:lnTo>
                  <a:pt x="78911" y="354076"/>
                </a:lnTo>
                <a:lnTo>
                  <a:pt x="83846" y="355566"/>
                </a:lnTo>
                <a:lnTo>
                  <a:pt x="76961" y="374321"/>
                </a:lnTo>
                <a:lnTo>
                  <a:pt x="92500" y="388845"/>
                </a:lnTo>
                <a:lnTo>
                  <a:pt x="98364" y="392934"/>
                </a:lnTo>
                <a:lnTo>
                  <a:pt x="105330" y="397825"/>
                </a:lnTo>
                <a:lnTo>
                  <a:pt x="107663" y="398811"/>
                </a:lnTo>
                <a:lnTo>
                  <a:pt x="115820" y="402173"/>
                </a:lnTo>
                <a:lnTo>
                  <a:pt x="118777" y="403400"/>
                </a:lnTo>
                <a:lnTo>
                  <a:pt x="123143" y="396722"/>
                </a:lnTo>
                <a:lnTo>
                  <a:pt x="129848" y="386475"/>
                </a:lnTo>
                <a:lnTo>
                  <a:pt x="146493" y="386392"/>
                </a:lnTo>
                <a:lnTo>
                  <a:pt x="165387" y="386154"/>
                </a:lnTo>
                <a:lnTo>
                  <a:pt x="175976" y="386058"/>
                </a:lnTo>
                <a:lnTo>
                  <a:pt x="176328" y="387074"/>
                </a:lnTo>
                <a:lnTo>
                  <a:pt x="177961" y="394466"/>
                </a:lnTo>
                <a:lnTo>
                  <a:pt x="180846" y="408185"/>
                </a:lnTo>
                <a:lnTo>
                  <a:pt x="184471" y="408163"/>
                </a:lnTo>
                <a:lnTo>
                  <a:pt x="204308" y="408097"/>
                </a:lnTo>
                <a:lnTo>
                  <a:pt x="211216" y="408122"/>
                </a:lnTo>
                <a:lnTo>
                  <a:pt x="229590" y="408203"/>
                </a:lnTo>
                <a:lnTo>
                  <a:pt x="240961" y="421969"/>
                </a:lnTo>
                <a:lnTo>
                  <a:pt x="243861" y="425448"/>
                </a:lnTo>
                <a:lnTo>
                  <a:pt x="246893" y="429153"/>
                </a:lnTo>
                <a:lnTo>
                  <a:pt x="262572" y="443150"/>
                </a:lnTo>
                <a:lnTo>
                  <a:pt x="263761" y="444210"/>
                </a:lnTo>
                <a:lnTo>
                  <a:pt x="271093" y="450729"/>
                </a:lnTo>
                <a:lnTo>
                  <a:pt x="274811" y="454069"/>
                </a:lnTo>
                <a:lnTo>
                  <a:pt x="270241" y="460010"/>
                </a:lnTo>
                <a:lnTo>
                  <a:pt x="270056" y="462095"/>
                </a:lnTo>
                <a:lnTo>
                  <a:pt x="269738" y="465718"/>
                </a:lnTo>
                <a:lnTo>
                  <a:pt x="267857" y="486813"/>
                </a:lnTo>
                <a:lnTo>
                  <a:pt x="267136" y="494258"/>
                </a:lnTo>
                <a:lnTo>
                  <a:pt x="266464" y="501579"/>
                </a:lnTo>
                <a:lnTo>
                  <a:pt x="266976" y="511056"/>
                </a:lnTo>
                <a:lnTo>
                  <a:pt x="267670" y="526276"/>
                </a:lnTo>
                <a:lnTo>
                  <a:pt x="267997" y="533538"/>
                </a:lnTo>
                <a:lnTo>
                  <a:pt x="272023" y="547396"/>
                </a:lnTo>
                <a:lnTo>
                  <a:pt x="280111" y="575499"/>
                </a:lnTo>
                <a:lnTo>
                  <a:pt x="284277" y="589647"/>
                </a:lnTo>
                <a:lnTo>
                  <a:pt x="285080" y="593342"/>
                </a:lnTo>
                <a:lnTo>
                  <a:pt x="288786" y="606319"/>
                </a:lnTo>
                <a:lnTo>
                  <a:pt x="307048" y="670315"/>
                </a:lnTo>
                <a:lnTo>
                  <a:pt x="308059" y="673872"/>
                </a:lnTo>
                <a:lnTo>
                  <a:pt x="312161" y="688354"/>
                </a:lnTo>
                <a:lnTo>
                  <a:pt x="315454" y="691703"/>
                </a:lnTo>
                <a:lnTo>
                  <a:pt x="326587" y="702980"/>
                </a:lnTo>
                <a:lnTo>
                  <a:pt x="338083" y="714624"/>
                </a:lnTo>
                <a:lnTo>
                  <a:pt x="342232" y="718853"/>
                </a:lnTo>
                <a:lnTo>
                  <a:pt x="351317" y="728042"/>
                </a:lnTo>
                <a:lnTo>
                  <a:pt x="352157" y="728922"/>
                </a:lnTo>
                <a:lnTo>
                  <a:pt x="354776" y="731563"/>
                </a:lnTo>
                <a:lnTo>
                  <a:pt x="358495" y="731708"/>
                </a:lnTo>
                <a:lnTo>
                  <a:pt x="362501" y="731876"/>
                </a:lnTo>
                <a:lnTo>
                  <a:pt x="382385" y="732757"/>
                </a:lnTo>
                <a:lnTo>
                  <a:pt x="391381" y="733188"/>
                </a:lnTo>
                <a:lnTo>
                  <a:pt x="396529" y="733446"/>
                </a:lnTo>
                <a:lnTo>
                  <a:pt x="401119" y="733682"/>
                </a:lnTo>
                <a:lnTo>
                  <a:pt x="401677" y="733714"/>
                </a:lnTo>
                <a:lnTo>
                  <a:pt x="432061" y="713008"/>
                </a:lnTo>
                <a:lnTo>
                  <a:pt x="431748" y="694639"/>
                </a:lnTo>
                <a:lnTo>
                  <a:pt x="431571" y="683099"/>
                </a:lnTo>
                <a:lnTo>
                  <a:pt x="431376" y="668145"/>
                </a:lnTo>
                <a:lnTo>
                  <a:pt x="430079" y="657760"/>
                </a:lnTo>
                <a:lnTo>
                  <a:pt x="430737" y="649954"/>
                </a:lnTo>
                <a:lnTo>
                  <a:pt x="430991" y="646857"/>
                </a:lnTo>
                <a:lnTo>
                  <a:pt x="431367" y="640031"/>
                </a:lnTo>
                <a:lnTo>
                  <a:pt x="434388" y="631817"/>
                </a:lnTo>
                <a:lnTo>
                  <a:pt x="435268" y="629927"/>
                </a:lnTo>
                <a:lnTo>
                  <a:pt x="434951" y="625126"/>
                </a:lnTo>
                <a:lnTo>
                  <a:pt x="437024" y="621664"/>
                </a:lnTo>
                <a:lnTo>
                  <a:pt x="438407" y="609494"/>
                </a:lnTo>
                <a:lnTo>
                  <a:pt x="442458" y="598108"/>
                </a:lnTo>
                <a:lnTo>
                  <a:pt x="443443" y="596375"/>
                </a:lnTo>
                <a:lnTo>
                  <a:pt x="444205" y="594204"/>
                </a:lnTo>
                <a:lnTo>
                  <a:pt x="444164" y="589047"/>
                </a:lnTo>
                <a:lnTo>
                  <a:pt x="442957" y="580183"/>
                </a:lnTo>
                <a:lnTo>
                  <a:pt x="440648" y="579048"/>
                </a:lnTo>
                <a:lnTo>
                  <a:pt x="432515" y="555216"/>
                </a:lnTo>
                <a:lnTo>
                  <a:pt x="436457" y="547276"/>
                </a:lnTo>
                <a:lnTo>
                  <a:pt x="436679" y="547040"/>
                </a:lnTo>
                <a:lnTo>
                  <a:pt x="438117" y="545705"/>
                </a:lnTo>
                <a:lnTo>
                  <a:pt x="438861" y="544877"/>
                </a:lnTo>
                <a:lnTo>
                  <a:pt x="439641" y="544126"/>
                </a:lnTo>
                <a:lnTo>
                  <a:pt x="440249" y="543614"/>
                </a:lnTo>
                <a:lnTo>
                  <a:pt x="441134" y="542944"/>
                </a:lnTo>
                <a:lnTo>
                  <a:pt x="442363" y="542569"/>
                </a:lnTo>
                <a:lnTo>
                  <a:pt x="443506" y="542139"/>
                </a:lnTo>
                <a:lnTo>
                  <a:pt x="444246" y="541611"/>
                </a:lnTo>
                <a:lnTo>
                  <a:pt x="445017" y="540861"/>
                </a:lnTo>
                <a:lnTo>
                  <a:pt x="445833" y="540113"/>
                </a:lnTo>
                <a:lnTo>
                  <a:pt x="446446" y="539229"/>
                </a:lnTo>
                <a:lnTo>
                  <a:pt x="446999" y="538590"/>
                </a:lnTo>
                <a:lnTo>
                  <a:pt x="447194" y="538104"/>
                </a:lnTo>
                <a:lnTo>
                  <a:pt x="447643" y="537683"/>
                </a:lnTo>
                <a:lnTo>
                  <a:pt x="448110" y="536964"/>
                </a:lnTo>
                <a:lnTo>
                  <a:pt x="448786" y="536034"/>
                </a:lnTo>
                <a:lnTo>
                  <a:pt x="449530" y="535532"/>
                </a:lnTo>
                <a:lnTo>
                  <a:pt x="450401" y="534838"/>
                </a:lnTo>
                <a:lnTo>
                  <a:pt x="450991" y="533903"/>
                </a:lnTo>
                <a:lnTo>
                  <a:pt x="451835" y="533258"/>
                </a:lnTo>
                <a:lnTo>
                  <a:pt x="452633" y="532809"/>
                </a:lnTo>
                <a:lnTo>
                  <a:pt x="453781" y="532358"/>
                </a:lnTo>
                <a:lnTo>
                  <a:pt x="453976" y="531897"/>
                </a:lnTo>
                <a:lnTo>
                  <a:pt x="454915" y="531905"/>
                </a:lnTo>
                <a:lnTo>
                  <a:pt x="455963" y="531373"/>
                </a:lnTo>
                <a:lnTo>
                  <a:pt x="456666" y="530820"/>
                </a:lnTo>
                <a:lnTo>
                  <a:pt x="457596" y="530206"/>
                </a:lnTo>
                <a:lnTo>
                  <a:pt x="458417" y="529486"/>
                </a:lnTo>
                <a:lnTo>
                  <a:pt x="459093" y="528632"/>
                </a:lnTo>
                <a:lnTo>
                  <a:pt x="459578" y="527891"/>
                </a:lnTo>
                <a:lnTo>
                  <a:pt x="460408" y="527197"/>
                </a:lnTo>
                <a:lnTo>
                  <a:pt x="460422" y="526052"/>
                </a:lnTo>
                <a:lnTo>
                  <a:pt x="459814" y="525166"/>
                </a:lnTo>
                <a:lnTo>
                  <a:pt x="459533" y="524302"/>
                </a:lnTo>
                <a:lnTo>
                  <a:pt x="459124" y="523130"/>
                </a:lnTo>
                <a:lnTo>
                  <a:pt x="459270" y="521819"/>
                </a:lnTo>
                <a:lnTo>
                  <a:pt x="459986" y="520993"/>
                </a:lnTo>
                <a:lnTo>
                  <a:pt x="460689" y="520464"/>
                </a:lnTo>
                <a:lnTo>
                  <a:pt x="460585" y="519262"/>
                </a:lnTo>
                <a:lnTo>
                  <a:pt x="460009" y="518254"/>
                </a:lnTo>
                <a:lnTo>
                  <a:pt x="459451" y="517248"/>
                </a:lnTo>
                <a:lnTo>
                  <a:pt x="459034" y="516424"/>
                </a:lnTo>
                <a:lnTo>
                  <a:pt x="458526" y="515345"/>
                </a:lnTo>
                <a:lnTo>
                  <a:pt x="457750" y="514574"/>
                </a:lnTo>
                <a:lnTo>
                  <a:pt x="456716" y="514111"/>
                </a:lnTo>
                <a:lnTo>
                  <a:pt x="456117" y="513476"/>
                </a:lnTo>
                <a:lnTo>
                  <a:pt x="455931" y="512119"/>
                </a:lnTo>
                <a:lnTo>
                  <a:pt x="455754" y="511037"/>
                </a:lnTo>
                <a:lnTo>
                  <a:pt x="456185" y="509968"/>
                </a:lnTo>
                <a:lnTo>
                  <a:pt x="456716" y="509279"/>
                </a:lnTo>
                <a:lnTo>
                  <a:pt x="457001" y="508102"/>
                </a:lnTo>
                <a:lnTo>
                  <a:pt x="457233" y="506846"/>
                </a:lnTo>
                <a:lnTo>
                  <a:pt x="457709" y="505830"/>
                </a:lnTo>
                <a:lnTo>
                  <a:pt x="457918" y="504922"/>
                </a:lnTo>
                <a:lnTo>
                  <a:pt x="458639" y="504120"/>
                </a:lnTo>
                <a:lnTo>
                  <a:pt x="459088" y="503052"/>
                </a:lnTo>
                <a:lnTo>
                  <a:pt x="458766" y="501911"/>
                </a:lnTo>
                <a:lnTo>
                  <a:pt x="459138" y="501088"/>
                </a:lnTo>
                <a:lnTo>
                  <a:pt x="459818" y="500234"/>
                </a:lnTo>
                <a:lnTo>
                  <a:pt x="460857" y="500001"/>
                </a:lnTo>
                <a:lnTo>
                  <a:pt x="461837" y="499466"/>
                </a:lnTo>
                <a:lnTo>
                  <a:pt x="462862" y="499207"/>
                </a:lnTo>
                <a:lnTo>
                  <a:pt x="464200" y="498995"/>
                </a:lnTo>
                <a:lnTo>
                  <a:pt x="465271" y="498765"/>
                </a:lnTo>
                <a:lnTo>
                  <a:pt x="466110" y="498072"/>
                </a:lnTo>
                <a:lnTo>
                  <a:pt x="466487" y="497224"/>
                </a:lnTo>
                <a:lnTo>
                  <a:pt x="466455" y="496500"/>
                </a:lnTo>
                <a:lnTo>
                  <a:pt x="466541" y="495908"/>
                </a:lnTo>
                <a:lnTo>
                  <a:pt x="466246" y="494569"/>
                </a:lnTo>
                <a:lnTo>
                  <a:pt x="465620" y="493631"/>
                </a:lnTo>
                <a:lnTo>
                  <a:pt x="465901" y="492777"/>
                </a:lnTo>
                <a:lnTo>
                  <a:pt x="466482" y="491844"/>
                </a:lnTo>
                <a:lnTo>
                  <a:pt x="466487" y="490598"/>
                </a:lnTo>
                <a:lnTo>
                  <a:pt x="465811" y="489708"/>
                </a:lnTo>
                <a:lnTo>
                  <a:pt x="465439" y="488812"/>
                </a:lnTo>
                <a:lnTo>
                  <a:pt x="465207" y="488398"/>
                </a:lnTo>
                <a:lnTo>
                  <a:pt x="469807" y="481499"/>
                </a:lnTo>
                <a:lnTo>
                  <a:pt x="466283" y="467347"/>
                </a:lnTo>
                <a:lnTo>
                  <a:pt x="464368" y="460972"/>
                </a:lnTo>
                <a:lnTo>
                  <a:pt x="463633" y="457937"/>
                </a:lnTo>
                <a:lnTo>
                  <a:pt x="466686" y="453649"/>
                </a:lnTo>
                <a:lnTo>
                  <a:pt x="469626" y="449231"/>
                </a:lnTo>
                <a:lnTo>
                  <a:pt x="471608" y="438998"/>
                </a:lnTo>
                <a:lnTo>
                  <a:pt x="475899" y="432878"/>
                </a:lnTo>
                <a:lnTo>
                  <a:pt x="477124" y="431763"/>
                </a:lnTo>
                <a:lnTo>
                  <a:pt x="477909" y="431143"/>
                </a:lnTo>
                <a:lnTo>
                  <a:pt x="482300" y="430516"/>
                </a:lnTo>
                <a:lnTo>
                  <a:pt x="484260" y="429154"/>
                </a:lnTo>
                <a:lnTo>
                  <a:pt x="485294" y="427156"/>
                </a:lnTo>
                <a:lnTo>
                  <a:pt x="485099" y="424104"/>
                </a:lnTo>
                <a:lnTo>
                  <a:pt x="489068" y="406091"/>
                </a:lnTo>
                <a:lnTo>
                  <a:pt x="488451" y="398450"/>
                </a:lnTo>
                <a:lnTo>
                  <a:pt x="485099" y="386764"/>
                </a:lnTo>
                <a:lnTo>
                  <a:pt x="481760" y="387387"/>
                </a:lnTo>
                <a:lnTo>
                  <a:pt x="474257" y="386820"/>
                </a:lnTo>
                <a:lnTo>
                  <a:pt x="466028" y="382610"/>
                </a:lnTo>
                <a:lnTo>
                  <a:pt x="455681" y="377021"/>
                </a:lnTo>
                <a:lnTo>
                  <a:pt x="452805" y="375106"/>
                </a:lnTo>
                <a:lnTo>
                  <a:pt x="421542" y="360010"/>
                </a:lnTo>
                <a:lnTo>
                  <a:pt x="413770" y="357950"/>
                </a:lnTo>
                <a:lnTo>
                  <a:pt x="379346" y="338929"/>
                </a:lnTo>
                <a:lnTo>
                  <a:pt x="373948" y="334807"/>
                </a:lnTo>
                <a:lnTo>
                  <a:pt x="364912" y="330480"/>
                </a:lnTo>
                <a:lnTo>
                  <a:pt x="358367" y="326635"/>
                </a:lnTo>
                <a:lnTo>
                  <a:pt x="356066" y="325210"/>
                </a:lnTo>
                <a:lnTo>
                  <a:pt x="350159" y="321799"/>
                </a:lnTo>
                <a:lnTo>
                  <a:pt x="347506" y="32029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95BADAE6-12A7-838D-9FA9-E978C62DD5F6}"/>
              </a:ext>
            </a:extLst>
          </p:cNvPr>
          <p:cNvSpPr>
            <a:spLocks/>
          </p:cNvSpPr>
          <p:nvPr/>
        </p:nvSpPr>
        <p:spPr>
          <a:xfrm flipV="1">
            <a:off x="5362014" y="380398"/>
            <a:ext cx="1309427" cy="1377336"/>
          </a:xfrm>
          <a:custGeom>
            <a:avLst/>
            <a:gdLst>
              <a:gd name="connsiteX0" fmla="*/ 582495 w 891716"/>
              <a:gd name="connsiteY0" fmla="*/ 693989 h 937962"/>
              <a:gd name="connsiteX1" fmla="*/ 577682 w 891716"/>
              <a:gd name="connsiteY1" fmla="*/ 681537 h 937962"/>
              <a:gd name="connsiteX2" fmla="*/ 578217 w 891716"/>
              <a:gd name="connsiteY2" fmla="*/ 677449 h 937962"/>
              <a:gd name="connsiteX3" fmla="*/ 579296 w 891716"/>
              <a:gd name="connsiteY3" fmla="*/ 669322 h 937962"/>
              <a:gd name="connsiteX4" fmla="*/ 579174 w 891716"/>
              <a:gd name="connsiteY4" fmla="*/ 667307 h 937962"/>
              <a:gd name="connsiteX5" fmla="*/ 571245 w 891716"/>
              <a:gd name="connsiteY5" fmla="*/ 647431 h 937962"/>
              <a:gd name="connsiteX6" fmla="*/ 581569 w 891716"/>
              <a:gd name="connsiteY6" fmla="*/ 642521 h 937962"/>
              <a:gd name="connsiteX7" fmla="*/ 573712 w 891716"/>
              <a:gd name="connsiteY7" fmla="*/ 628926 h 937962"/>
              <a:gd name="connsiteX8" fmla="*/ 572107 w 891716"/>
              <a:gd name="connsiteY8" fmla="*/ 629489 h 937962"/>
              <a:gd name="connsiteX9" fmla="*/ 559373 w 891716"/>
              <a:gd name="connsiteY9" fmla="*/ 633114 h 937962"/>
              <a:gd name="connsiteX10" fmla="*/ 545810 w 891716"/>
              <a:gd name="connsiteY10" fmla="*/ 637062 h 937962"/>
              <a:gd name="connsiteX11" fmla="*/ 543338 w 891716"/>
              <a:gd name="connsiteY11" fmla="*/ 637879 h 937962"/>
              <a:gd name="connsiteX12" fmla="*/ 527651 w 891716"/>
              <a:gd name="connsiteY12" fmla="*/ 636645 h 937962"/>
              <a:gd name="connsiteX13" fmla="*/ 519863 w 891716"/>
              <a:gd name="connsiteY13" fmla="*/ 642539 h 937962"/>
              <a:gd name="connsiteX14" fmla="*/ 510817 w 891716"/>
              <a:gd name="connsiteY14" fmla="*/ 637421 h 937962"/>
              <a:gd name="connsiteX15" fmla="*/ 511443 w 891716"/>
              <a:gd name="connsiteY15" fmla="*/ 627478 h 937962"/>
              <a:gd name="connsiteX16" fmla="*/ 511448 w 891716"/>
              <a:gd name="connsiteY16" fmla="*/ 626162 h 937962"/>
              <a:gd name="connsiteX17" fmla="*/ 515839 w 891716"/>
              <a:gd name="connsiteY17" fmla="*/ 608215 h 937962"/>
              <a:gd name="connsiteX18" fmla="*/ 509851 w 891716"/>
              <a:gd name="connsiteY18" fmla="*/ 586338 h 937962"/>
              <a:gd name="connsiteX19" fmla="*/ 500044 w 891716"/>
              <a:gd name="connsiteY19" fmla="*/ 592383 h 937962"/>
              <a:gd name="connsiteX20" fmla="*/ 493067 w 891716"/>
              <a:gd name="connsiteY20" fmla="*/ 594820 h 937962"/>
              <a:gd name="connsiteX21" fmla="*/ 467678 w 891716"/>
              <a:gd name="connsiteY21" fmla="*/ 495383 h 937962"/>
              <a:gd name="connsiteX22" fmla="*/ 443425 w 891716"/>
              <a:gd name="connsiteY22" fmla="*/ 411669 h 937962"/>
              <a:gd name="connsiteX23" fmla="*/ 425840 w 891716"/>
              <a:gd name="connsiteY23" fmla="*/ 416379 h 937962"/>
              <a:gd name="connsiteX24" fmla="*/ 425832 w 891716"/>
              <a:gd name="connsiteY24" fmla="*/ 416352 h 937962"/>
              <a:gd name="connsiteX25" fmla="*/ 410097 w 891716"/>
              <a:gd name="connsiteY25" fmla="*/ 413697 h 937962"/>
              <a:gd name="connsiteX26" fmla="*/ 407660 w 891716"/>
              <a:gd name="connsiteY26" fmla="*/ 413316 h 937962"/>
              <a:gd name="connsiteX27" fmla="*/ 412237 w 891716"/>
              <a:gd name="connsiteY27" fmla="*/ 383888 h 937962"/>
              <a:gd name="connsiteX28" fmla="*/ 411941 w 891716"/>
              <a:gd name="connsiteY28" fmla="*/ 379410 h 937962"/>
              <a:gd name="connsiteX29" fmla="*/ 410705 w 891716"/>
              <a:gd name="connsiteY29" fmla="*/ 375017 h 937962"/>
              <a:gd name="connsiteX30" fmla="*/ 410425 w 891716"/>
              <a:gd name="connsiteY30" fmla="*/ 364516 h 937962"/>
              <a:gd name="connsiteX31" fmla="*/ 410373 w 891716"/>
              <a:gd name="connsiteY31" fmla="*/ 362157 h 937962"/>
              <a:gd name="connsiteX32" fmla="*/ 410284 w 891716"/>
              <a:gd name="connsiteY32" fmla="*/ 358409 h 937962"/>
              <a:gd name="connsiteX33" fmla="*/ 409284 w 891716"/>
              <a:gd name="connsiteY33" fmla="*/ 354678 h 937962"/>
              <a:gd name="connsiteX34" fmla="*/ 403815 w 891716"/>
              <a:gd name="connsiteY34" fmla="*/ 334285 h 937962"/>
              <a:gd name="connsiteX35" fmla="*/ 399223 w 891716"/>
              <a:gd name="connsiteY35" fmla="*/ 317405 h 937962"/>
              <a:gd name="connsiteX36" fmla="*/ 396738 w 891716"/>
              <a:gd name="connsiteY36" fmla="*/ 308288 h 937962"/>
              <a:gd name="connsiteX37" fmla="*/ 394195 w 891716"/>
              <a:gd name="connsiteY37" fmla="*/ 299045 h 937962"/>
              <a:gd name="connsiteX38" fmla="*/ 393724 w 891716"/>
              <a:gd name="connsiteY38" fmla="*/ 297334 h 937962"/>
              <a:gd name="connsiteX39" fmla="*/ 386601 w 891716"/>
              <a:gd name="connsiteY39" fmla="*/ 281969 h 937962"/>
              <a:gd name="connsiteX40" fmla="*/ 385570 w 891716"/>
              <a:gd name="connsiteY40" fmla="*/ 279736 h 937962"/>
              <a:gd name="connsiteX41" fmla="*/ 385252 w 891716"/>
              <a:gd name="connsiteY41" fmla="*/ 279097 h 937962"/>
              <a:gd name="connsiteX42" fmla="*/ 383842 w 891716"/>
              <a:gd name="connsiteY42" fmla="*/ 275158 h 937962"/>
              <a:gd name="connsiteX43" fmla="*/ 386681 w 891716"/>
              <a:gd name="connsiteY43" fmla="*/ 271341 h 937962"/>
              <a:gd name="connsiteX44" fmla="*/ 375032 w 891716"/>
              <a:gd name="connsiteY44" fmla="*/ 228296 h 937962"/>
              <a:gd name="connsiteX45" fmla="*/ 367806 w 891716"/>
              <a:gd name="connsiteY45" fmla="*/ 227384 h 937962"/>
              <a:gd name="connsiteX46" fmla="*/ 360270 w 891716"/>
              <a:gd name="connsiteY46" fmla="*/ 226458 h 937962"/>
              <a:gd name="connsiteX47" fmla="*/ 359560 w 891716"/>
              <a:gd name="connsiteY47" fmla="*/ 225460 h 937962"/>
              <a:gd name="connsiteX48" fmla="*/ 353232 w 891716"/>
              <a:gd name="connsiteY48" fmla="*/ 216774 h 937962"/>
              <a:gd name="connsiteX49" fmla="*/ 328805 w 891716"/>
              <a:gd name="connsiteY49" fmla="*/ 183671 h 937962"/>
              <a:gd name="connsiteX50" fmla="*/ 332555 w 891716"/>
              <a:gd name="connsiteY50" fmla="*/ 171900 h 937962"/>
              <a:gd name="connsiteX51" fmla="*/ 330796 w 891716"/>
              <a:gd name="connsiteY51" fmla="*/ 168968 h 937962"/>
              <a:gd name="connsiteX52" fmla="*/ 326178 w 891716"/>
              <a:gd name="connsiteY52" fmla="*/ 161295 h 937962"/>
              <a:gd name="connsiteX53" fmla="*/ 324986 w 891716"/>
              <a:gd name="connsiteY53" fmla="*/ 159548 h 937962"/>
              <a:gd name="connsiteX54" fmla="*/ 322992 w 891716"/>
              <a:gd name="connsiteY54" fmla="*/ 155255 h 937962"/>
              <a:gd name="connsiteX55" fmla="*/ 333991 w 891716"/>
              <a:gd name="connsiteY55" fmla="*/ 130311 h 937962"/>
              <a:gd name="connsiteX56" fmla="*/ 329072 w 891716"/>
              <a:gd name="connsiteY56" fmla="*/ 124557 h 937962"/>
              <a:gd name="connsiteX57" fmla="*/ 327412 w 891716"/>
              <a:gd name="connsiteY57" fmla="*/ 122669 h 937962"/>
              <a:gd name="connsiteX58" fmla="*/ 326742 w 891716"/>
              <a:gd name="connsiteY58" fmla="*/ 100343 h 937962"/>
              <a:gd name="connsiteX59" fmla="*/ 332231 w 891716"/>
              <a:gd name="connsiteY59" fmla="*/ 85631 h 937962"/>
              <a:gd name="connsiteX60" fmla="*/ 332865 w 891716"/>
              <a:gd name="connsiteY60" fmla="*/ 79773 h 937962"/>
              <a:gd name="connsiteX61" fmla="*/ 335060 w 891716"/>
              <a:gd name="connsiteY61" fmla="*/ 73819 h 937962"/>
              <a:gd name="connsiteX62" fmla="*/ 335265 w 891716"/>
              <a:gd name="connsiteY62" fmla="*/ 73257 h 937962"/>
              <a:gd name="connsiteX63" fmla="*/ 336584 w 891716"/>
              <a:gd name="connsiteY63" fmla="*/ 69676 h 937962"/>
              <a:gd name="connsiteX64" fmla="*/ 338795 w 891716"/>
              <a:gd name="connsiteY64" fmla="*/ 65011 h 937962"/>
              <a:gd name="connsiteX65" fmla="*/ 336755 w 891716"/>
              <a:gd name="connsiteY65" fmla="*/ 50064 h 937962"/>
              <a:gd name="connsiteX66" fmla="*/ 335639 w 891716"/>
              <a:gd name="connsiteY66" fmla="*/ 41102 h 937962"/>
              <a:gd name="connsiteX67" fmla="*/ 325873 w 891716"/>
              <a:gd name="connsiteY67" fmla="*/ 40811 h 937962"/>
              <a:gd name="connsiteX68" fmla="*/ 312431 w 891716"/>
              <a:gd name="connsiteY68" fmla="*/ 40462 h 937962"/>
              <a:gd name="connsiteX69" fmla="*/ 309637 w 891716"/>
              <a:gd name="connsiteY69" fmla="*/ 40398 h 937962"/>
              <a:gd name="connsiteX70" fmla="*/ 301453 w 891716"/>
              <a:gd name="connsiteY70" fmla="*/ 40221 h 937962"/>
              <a:gd name="connsiteX71" fmla="*/ 301124 w 891716"/>
              <a:gd name="connsiteY71" fmla="*/ 40217 h 937962"/>
              <a:gd name="connsiteX72" fmla="*/ 294079 w 891716"/>
              <a:gd name="connsiteY72" fmla="*/ 40085 h 937962"/>
              <a:gd name="connsiteX73" fmla="*/ 293422 w 891716"/>
              <a:gd name="connsiteY73" fmla="*/ 40072 h 937962"/>
              <a:gd name="connsiteX74" fmla="*/ 292588 w 891716"/>
              <a:gd name="connsiteY74" fmla="*/ 40058 h 937962"/>
              <a:gd name="connsiteX75" fmla="*/ 274575 w 891716"/>
              <a:gd name="connsiteY75" fmla="*/ 39804 h 937962"/>
              <a:gd name="connsiteX76" fmla="*/ 267305 w 891716"/>
              <a:gd name="connsiteY76" fmla="*/ 39736 h 937962"/>
              <a:gd name="connsiteX77" fmla="*/ 266189 w 891716"/>
              <a:gd name="connsiteY77" fmla="*/ 39727 h 937962"/>
              <a:gd name="connsiteX78" fmla="*/ 252778 w 891716"/>
              <a:gd name="connsiteY78" fmla="*/ 39645 h 937962"/>
              <a:gd name="connsiteX79" fmla="*/ 239084 w 891716"/>
              <a:gd name="connsiteY79" fmla="*/ 39627 h 937962"/>
              <a:gd name="connsiteX80" fmla="*/ 205297 w 891716"/>
              <a:gd name="connsiteY80" fmla="*/ 39854 h 937962"/>
              <a:gd name="connsiteX81" fmla="*/ 196853 w 891716"/>
              <a:gd name="connsiteY81" fmla="*/ 39967 h 937962"/>
              <a:gd name="connsiteX82" fmla="*/ 195621 w 891716"/>
              <a:gd name="connsiteY82" fmla="*/ 39985 h 937962"/>
              <a:gd name="connsiteX83" fmla="*/ 192262 w 891716"/>
              <a:gd name="connsiteY83" fmla="*/ 40040 h 937962"/>
              <a:gd name="connsiteX84" fmla="*/ 175267 w 891716"/>
              <a:gd name="connsiteY84" fmla="*/ 31295 h 937962"/>
              <a:gd name="connsiteX85" fmla="*/ 146674 w 891716"/>
              <a:gd name="connsiteY85" fmla="*/ -152 h 937962"/>
              <a:gd name="connsiteX86" fmla="*/ 100154 w 891716"/>
              <a:gd name="connsiteY86" fmla="*/ 43003 h 937962"/>
              <a:gd name="connsiteX87" fmla="*/ 50208 w 891716"/>
              <a:gd name="connsiteY87" fmla="*/ 89311 h 937962"/>
              <a:gd name="connsiteX88" fmla="*/ 45141 w 891716"/>
              <a:gd name="connsiteY88" fmla="*/ 97575 h 937962"/>
              <a:gd name="connsiteX89" fmla="*/ 399 w 891716"/>
              <a:gd name="connsiteY89" fmla="*/ 145403 h 937962"/>
              <a:gd name="connsiteX90" fmla="*/ 1934 w 891716"/>
              <a:gd name="connsiteY90" fmla="*/ 148535 h 937962"/>
              <a:gd name="connsiteX91" fmla="*/ 6752 w 891716"/>
              <a:gd name="connsiteY91" fmla="*/ 157084 h 937962"/>
              <a:gd name="connsiteX92" fmla="*/ 8126 w 891716"/>
              <a:gd name="connsiteY92" fmla="*/ 159557 h 937962"/>
              <a:gd name="connsiteX93" fmla="*/ 14051 w 891716"/>
              <a:gd name="connsiteY93" fmla="*/ 170089 h 937962"/>
              <a:gd name="connsiteX94" fmla="*/ 23442 w 891716"/>
              <a:gd name="connsiteY94" fmla="*/ 186838 h 937962"/>
              <a:gd name="connsiteX95" fmla="*/ 23916 w 891716"/>
              <a:gd name="connsiteY95" fmla="*/ 187823 h 937962"/>
              <a:gd name="connsiteX96" fmla="*/ 31250 w 891716"/>
              <a:gd name="connsiteY96" fmla="*/ 200701 h 937962"/>
              <a:gd name="connsiteX97" fmla="*/ 35086 w 891716"/>
              <a:gd name="connsiteY97" fmla="*/ 207467 h 937962"/>
              <a:gd name="connsiteX98" fmla="*/ 44385 w 891716"/>
              <a:gd name="connsiteY98" fmla="*/ 225042 h 937962"/>
              <a:gd name="connsiteX99" fmla="*/ 48561 w 891716"/>
              <a:gd name="connsiteY99" fmla="*/ 231300 h 937962"/>
              <a:gd name="connsiteX100" fmla="*/ 57860 w 891716"/>
              <a:gd name="connsiteY100" fmla="*/ 247831 h 937962"/>
              <a:gd name="connsiteX101" fmla="*/ 63659 w 891716"/>
              <a:gd name="connsiteY101" fmla="*/ 258241 h 937962"/>
              <a:gd name="connsiteX102" fmla="*/ 65912 w 891716"/>
              <a:gd name="connsiteY102" fmla="*/ 261862 h 937962"/>
              <a:gd name="connsiteX103" fmla="*/ 69854 w 891716"/>
              <a:gd name="connsiteY103" fmla="*/ 269200 h 937962"/>
              <a:gd name="connsiteX104" fmla="*/ 80111 w 891716"/>
              <a:gd name="connsiteY104" fmla="*/ 287215 h 937962"/>
              <a:gd name="connsiteX105" fmla="*/ 100033 w 891716"/>
              <a:gd name="connsiteY105" fmla="*/ 322306 h 937962"/>
              <a:gd name="connsiteX106" fmla="*/ 100216 w 891716"/>
              <a:gd name="connsiteY106" fmla="*/ 322719 h 937962"/>
              <a:gd name="connsiteX107" fmla="*/ 101778 w 891716"/>
              <a:gd name="connsiteY107" fmla="*/ 325437 h 937962"/>
              <a:gd name="connsiteX108" fmla="*/ 121241 w 891716"/>
              <a:gd name="connsiteY108" fmla="*/ 358808 h 937962"/>
              <a:gd name="connsiteX109" fmla="*/ 124115 w 891716"/>
              <a:gd name="connsiteY109" fmla="*/ 364766 h 937962"/>
              <a:gd name="connsiteX110" fmla="*/ 126023 w 891716"/>
              <a:gd name="connsiteY110" fmla="*/ 368142 h 937962"/>
              <a:gd name="connsiteX111" fmla="*/ 130608 w 891716"/>
              <a:gd name="connsiteY111" fmla="*/ 376206 h 937962"/>
              <a:gd name="connsiteX112" fmla="*/ 148005 w 891716"/>
              <a:gd name="connsiteY112" fmla="*/ 401309 h 937962"/>
              <a:gd name="connsiteX113" fmla="*/ 158329 w 891716"/>
              <a:gd name="connsiteY113" fmla="*/ 416202 h 937962"/>
              <a:gd name="connsiteX114" fmla="*/ 168461 w 891716"/>
              <a:gd name="connsiteY114" fmla="*/ 430914 h 937962"/>
              <a:gd name="connsiteX115" fmla="*/ 173582 w 891716"/>
              <a:gd name="connsiteY115" fmla="*/ 438161 h 937962"/>
              <a:gd name="connsiteX116" fmla="*/ 192208 w 891716"/>
              <a:gd name="connsiteY116" fmla="*/ 464916 h 937962"/>
              <a:gd name="connsiteX117" fmla="*/ 208725 w 891716"/>
              <a:gd name="connsiteY117" fmla="*/ 488639 h 937962"/>
              <a:gd name="connsiteX118" fmla="*/ 213053 w 891716"/>
              <a:gd name="connsiteY118" fmla="*/ 494829 h 937962"/>
              <a:gd name="connsiteX119" fmla="*/ 221668 w 891716"/>
              <a:gd name="connsiteY119" fmla="*/ 507253 h 937962"/>
              <a:gd name="connsiteX120" fmla="*/ 232356 w 891716"/>
              <a:gd name="connsiteY120" fmla="*/ 522487 h 937962"/>
              <a:gd name="connsiteX121" fmla="*/ 252403 w 891716"/>
              <a:gd name="connsiteY121" fmla="*/ 551157 h 937962"/>
              <a:gd name="connsiteX122" fmla="*/ 261567 w 891716"/>
              <a:gd name="connsiteY122" fmla="*/ 564262 h 937962"/>
              <a:gd name="connsiteX123" fmla="*/ 274444 w 891716"/>
              <a:gd name="connsiteY123" fmla="*/ 582631 h 937962"/>
              <a:gd name="connsiteX124" fmla="*/ 281587 w 891716"/>
              <a:gd name="connsiteY124" fmla="*/ 591861 h 937962"/>
              <a:gd name="connsiteX125" fmla="*/ 299714 w 891716"/>
              <a:gd name="connsiteY125" fmla="*/ 618725 h 937962"/>
              <a:gd name="connsiteX126" fmla="*/ 302598 w 891716"/>
              <a:gd name="connsiteY126" fmla="*/ 622745 h 937962"/>
              <a:gd name="connsiteX127" fmla="*/ 333117 w 891716"/>
              <a:gd name="connsiteY127" fmla="*/ 666100 h 937962"/>
              <a:gd name="connsiteX128" fmla="*/ 352147 w 891716"/>
              <a:gd name="connsiteY128" fmla="*/ 693073 h 937962"/>
              <a:gd name="connsiteX129" fmla="*/ 363506 w 891716"/>
              <a:gd name="connsiteY129" fmla="*/ 709159 h 937962"/>
              <a:gd name="connsiteX130" fmla="*/ 369873 w 891716"/>
              <a:gd name="connsiteY130" fmla="*/ 718180 h 937962"/>
              <a:gd name="connsiteX131" fmla="*/ 378304 w 891716"/>
              <a:gd name="connsiteY131" fmla="*/ 730165 h 937962"/>
              <a:gd name="connsiteX132" fmla="*/ 397185 w 891716"/>
              <a:gd name="connsiteY132" fmla="*/ 756761 h 937962"/>
              <a:gd name="connsiteX133" fmla="*/ 433008 w 891716"/>
              <a:gd name="connsiteY133" fmla="*/ 777676 h 937962"/>
              <a:gd name="connsiteX134" fmla="*/ 435343 w 891716"/>
              <a:gd name="connsiteY134" fmla="*/ 779028 h 937962"/>
              <a:gd name="connsiteX135" fmla="*/ 463096 w 891716"/>
              <a:gd name="connsiteY135" fmla="*/ 795187 h 937962"/>
              <a:gd name="connsiteX136" fmla="*/ 484525 w 891716"/>
              <a:gd name="connsiteY136" fmla="*/ 806604 h 937962"/>
              <a:gd name="connsiteX137" fmla="*/ 499835 w 891716"/>
              <a:gd name="connsiteY137" fmla="*/ 816524 h 937962"/>
              <a:gd name="connsiteX138" fmla="*/ 512940 w 891716"/>
              <a:gd name="connsiteY138" fmla="*/ 824052 h 937962"/>
              <a:gd name="connsiteX139" fmla="*/ 574951 w 891716"/>
              <a:gd name="connsiteY139" fmla="*/ 859787 h 937962"/>
              <a:gd name="connsiteX140" fmla="*/ 620499 w 891716"/>
              <a:gd name="connsiteY140" fmla="*/ 885884 h 937962"/>
              <a:gd name="connsiteX141" fmla="*/ 635768 w 891716"/>
              <a:gd name="connsiteY141" fmla="*/ 892560 h 937962"/>
              <a:gd name="connsiteX142" fmla="*/ 649000 w 891716"/>
              <a:gd name="connsiteY142" fmla="*/ 900228 h 937962"/>
              <a:gd name="connsiteX143" fmla="*/ 665426 w 891716"/>
              <a:gd name="connsiteY143" fmla="*/ 911509 h 937962"/>
              <a:gd name="connsiteX144" fmla="*/ 674888 w 891716"/>
              <a:gd name="connsiteY144" fmla="*/ 916891 h 937962"/>
              <a:gd name="connsiteX145" fmla="*/ 712784 w 891716"/>
              <a:gd name="connsiteY145" fmla="*/ 925794 h 937962"/>
              <a:gd name="connsiteX146" fmla="*/ 727427 w 891716"/>
              <a:gd name="connsiteY146" fmla="*/ 929447 h 937962"/>
              <a:gd name="connsiteX147" fmla="*/ 741122 w 891716"/>
              <a:gd name="connsiteY147" fmla="*/ 932978 h 937962"/>
              <a:gd name="connsiteX148" fmla="*/ 747999 w 891716"/>
              <a:gd name="connsiteY148" fmla="*/ 934788 h 937962"/>
              <a:gd name="connsiteX149" fmla="*/ 759253 w 891716"/>
              <a:gd name="connsiteY149" fmla="*/ 937811 h 937962"/>
              <a:gd name="connsiteX150" fmla="*/ 814441 w 891716"/>
              <a:gd name="connsiteY150" fmla="*/ 927555 h 937962"/>
              <a:gd name="connsiteX151" fmla="*/ 823899 w 891716"/>
              <a:gd name="connsiteY151" fmla="*/ 925776 h 937962"/>
              <a:gd name="connsiteX152" fmla="*/ 824425 w 891716"/>
              <a:gd name="connsiteY152" fmla="*/ 925677 h 937962"/>
              <a:gd name="connsiteX153" fmla="*/ 859717 w 891716"/>
              <a:gd name="connsiteY153" fmla="*/ 906005 h 937962"/>
              <a:gd name="connsiteX154" fmla="*/ 892115 w 891716"/>
              <a:gd name="connsiteY154" fmla="*/ 887867 h 937962"/>
              <a:gd name="connsiteX155" fmla="*/ 890441 w 891716"/>
              <a:gd name="connsiteY155" fmla="*/ 877172 h 937962"/>
              <a:gd name="connsiteX156" fmla="*/ 887456 w 891716"/>
              <a:gd name="connsiteY156" fmla="*/ 858362 h 937962"/>
              <a:gd name="connsiteX157" fmla="*/ 886381 w 891716"/>
              <a:gd name="connsiteY157" fmla="*/ 851524 h 937962"/>
              <a:gd name="connsiteX158" fmla="*/ 883229 w 891716"/>
              <a:gd name="connsiteY158" fmla="*/ 831263 h 937962"/>
              <a:gd name="connsiteX159" fmla="*/ 891398 w 891716"/>
              <a:gd name="connsiteY159" fmla="*/ 809345 h 937962"/>
              <a:gd name="connsiteX160" fmla="*/ 883147 w 891716"/>
              <a:gd name="connsiteY160" fmla="*/ 807534 h 937962"/>
              <a:gd name="connsiteX161" fmla="*/ 866377 w 891716"/>
              <a:gd name="connsiteY161" fmla="*/ 814568 h 937962"/>
              <a:gd name="connsiteX162" fmla="*/ 865274 w 891716"/>
              <a:gd name="connsiteY162" fmla="*/ 812934 h 937962"/>
              <a:gd name="connsiteX163" fmla="*/ 870337 w 891716"/>
              <a:gd name="connsiteY163" fmla="*/ 792405 h 937962"/>
              <a:gd name="connsiteX164" fmla="*/ 857794 w 891716"/>
              <a:gd name="connsiteY164" fmla="*/ 780394 h 937962"/>
              <a:gd name="connsiteX165" fmla="*/ 857300 w 891716"/>
              <a:gd name="connsiteY165" fmla="*/ 777921 h 937962"/>
              <a:gd name="connsiteX166" fmla="*/ 851593 w 891716"/>
              <a:gd name="connsiteY166" fmla="*/ 749137 h 937962"/>
              <a:gd name="connsiteX167" fmla="*/ 845396 w 891716"/>
              <a:gd name="connsiteY167" fmla="*/ 752713 h 937962"/>
              <a:gd name="connsiteX168" fmla="*/ 842643 w 891716"/>
              <a:gd name="connsiteY168" fmla="*/ 754329 h 937962"/>
              <a:gd name="connsiteX169" fmla="*/ 841885 w 891716"/>
              <a:gd name="connsiteY169" fmla="*/ 756743 h 937962"/>
              <a:gd name="connsiteX170" fmla="*/ 840720 w 891716"/>
              <a:gd name="connsiteY170" fmla="*/ 760459 h 937962"/>
              <a:gd name="connsiteX171" fmla="*/ 840529 w 891716"/>
              <a:gd name="connsiteY171" fmla="*/ 761076 h 937962"/>
              <a:gd name="connsiteX172" fmla="*/ 839527 w 891716"/>
              <a:gd name="connsiteY172" fmla="*/ 764271 h 937962"/>
              <a:gd name="connsiteX173" fmla="*/ 840996 w 891716"/>
              <a:gd name="connsiteY173" fmla="*/ 769149 h 937962"/>
              <a:gd name="connsiteX174" fmla="*/ 843523 w 891716"/>
              <a:gd name="connsiteY174" fmla="*/ 777045 h 937962"/>
              <a:gd name="connsiteX175" fmla="*/ 843763 w 891716"/>
              <a:gd name="connsiteY175" fmla="*/ 778429 h 937962"/>
              <a:gd name="connsiteX176" fmla="*/ 844662 w 891716"/>
              <a:gd name="connsiteY176" fmla="*/ 781474 h 937962"/>
              <a:gd name="connsiteX177" fmla="*/ 847569 w 891716"/>
              <a:gd name="connsiteY177" fmla="*/ 791357 h 937962"/>
              <a:gd name="connsiteX178" fmla="*/ 843655 w 891716"/>
              <a:gd name="connsiteY178" fmla="*/ 796362 h 937962"/>
              <a:gd name="connsiteX179" fmla="*/ 842180 w 891716"/>
              <a:gd name="connsiteY179" fmla="*/ 798259 h 937962"/>
              <a:gd name="connsiteX180" fmla="*/ 838610 w 891716"/>
              <a:gd name="connsiteY180" fmla="*/ 803550 h 937962"/>
              <a:gd name="connsiteX181" fmla="*/ 833221 w 891716"/>
              <a:gd name="connsiteY181" fmla="*/ 802411 h 937962"/>
              <a:gd name="connsiteX182" fmla="*/ 824462 w 891716"/>
              <a:gd name="connsiteY182" fmla="*/ 800514 h 937962"/>
              <a:gd name="connsiteX183" fmla="*/ 823051 w 891716"/>
              <a:gd name="connsiteY183" fmla="*/ 800219 h 937962"/>
              <a:gd name="connsiteX184" fmla="*/ 815294 w 891716"/>
              <a:gd name="connsiteY184" fmla="*/ 798545 h 937962"/>
              <a:gd name="connsiteX185" fmla="*/ 813870 w 891716"/>
              <a:gd name="connsiteY185" fmla="*/ 798255 h 937962"/>
              <a:gd name="connsiteX186" fmla="*/ 813076 w 891716"/>
              <a:gd name="connsiteY186" fmla="*/ 798087 h 937962"/>
              <a:gd name="connsiteX187" fmla="*/ 806122 w 891716"/>
              <a:gd name="connsiteY187" fmla="*/ 796589 h 937962"/>
              <a:gd name="connsiteX188" fmla="*/ 765023 w 891716"/>
              <a:gd name="connsiteY188" fmla="*/ 787677 h 937962"/>
              <a:gd name="connsiteX189" fmla="*/ 740360 w 891716"/>
              <a:gd name="connsiteY189" fmla="*/ 782377 h 937962"/>
              <a:gd name="connsiteX190" fmla="*/ 738945 w 891716"/>
              <a:gd name="connsiteY190" fmla="*/ 779550 h 937962"/>
              <a:gd name="connsiteX191" fmla="*/ 739484 w 891716"/>
              <a:gd name="connsiteY191" fmla="*/ 773219 h 937962"/>
              <a:gd name="connsiteX192" fmla="*/ 741489 w 891716"/>
              <a:gd name="connsiteY192" fmla="*/ 749414 h 937962"/>
              <a:gd name="connsiteX193" fmla="*/ 744098 w 891716"/>
              <a:gd name="connsiteY193" fmla="*/ 719759 h 937962"/>
              <a:gd name="connsiteX194" fmla="*/ 741594 w 891716"/>
              <a:gd name="connsiteY194" fmla="*/ 711305 h 937962"/>
              <a:gd name="connsiteX195" fmla="*/ 734617 w 891716"/>
              <a:gd name="connsiteY195" fmla="*/ 699566 h 937962"/>
              <a:gd name="connsiteX196" fmla="*/ 730811 w 891716"/>
              <a:gd name="connsiteY196" fmla="*/ 676405 h 937962"/>
              <a:gd name="connsiteX197" fmla="*/ 720110 w 891716"/>
              <a:gd name="connsiteY197" fmla="*/ 680957 h 937962"/>
              <a:gd name="connsiteX198" fmla="*/ 697620 w 891716"/>
              <a:gd name="connsiteY198" fmla="*/ 690713 h 937962"/>
              <a:gd name="connsiteX199" fmla="*/ 692026 w 891716"/>
              <a:gd name="connsiteY199" fmla="*/ 693195 h 937962"/>
              <a:gd name="connsiteX200" fmla="*/ 685544 w 891716"/>
              <a:gd name="connsiteY200" fmla="*/ 684614 h 937962"/>
              <a:gd name="connsiteX201" fmla="*/ 678077 w 891716"/>
              <a:gd name="connsiteY201" fmla="*/ 675212 h 937962"/>
              <a:gd name="connsiteX202" fmla="*/ 665902 w 891716"/>
              <a:gd name="connsiteY202" fmla="*/ 675044 h 937962"/>
              <a:gd name="connsiteX203" fmla="*/ 646242 w 891716"/>
              <a:gd name="connsiteY203" fmla="*/ 675302 h 937962"/>
              <a:gd name="connsiteX204" fmla="*/ 626623 w 891716"/>
              <a:gd name="connsiteY204" fmla="*/ 701885 h 937962"/>
              <a:gd name="connsiteX205" fmla="*/ 614012 w 891716"/>
              <a:gd name="connsiteY205" fmla="*/ 672956 h 937962"/>
              <a:gd name="connsiteX206" fmla="*/ 606060 w 891716"/>
              <a:gd name="connsiteY206" fmla="*/ 677322 h 937962"/>
              <a:gd name="connsiteX207" fmla="*/ 582495 w 891716"/>
              <a:gd name="connsiteY207" fmla="*/ 693989 h 93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891716" h="937962">
                <a:moveTo>
                  <a:pt x="582495" y="693989"/>
                </a:moveTo>
                <a:lnTo>
                  <a:pt x="577682" y="681537"/>
                </a:lnTo>
                <a:lnTo>
                  <a:pt x="578217" y="677449"/>
                </a:lnTo>
                <a:lnTo>
                  <a:pt x="579296" y="669322"/>
                </a:lnTo>
                <a:lnTo>
                  <a:pt x="579174" y="667307"/>
                </a:lnTo>
                <a:lnTo>
                  <a:pt x="571245" y="647431"/>
                </a:lnTo>
                <a:lnTo>
                  <a:pt x="581569" y="642521"/>
                </a:lnTo>
                <a:lnTo>
                  <a:pt x="573712" y="628926"/>
                </a:lnTo>
                <a:lnTo>
                  <a:pt x="572107" y="629489"/>
                </a:lnTo>
                <a:lnTo>
                  <a:pt x="559373" y="633114"/>
                </a:lnTo>
                <a:lnTo>
                  <a:pt x="545810" y="637062"/>
                </a:lnTo>
                <a:lnTo>
                  <a:pt x="543338" y="637879"/>
                </a:lnTo>
                <a:lnTo>
                  <a:pt x="527651" y="636645"/>
                </a:lnTo>
                <a:lnTo>
                  <a:pt x="519863" y="642539"/>
                </a:lnTo>
                <a:lnTo>
                  <a:pt x="510817" y="637421"/>
                </a:lnTo>
                <a:lnTo>
                  <a:pt x="511443" y="627478"/>
                </a:lnTo>
                <a:lnTo>
                  <a:pt x="511448" y="626162"/>
                </a:lnTo>
                <a:lnTo>
                  <a:pt x="515839" y="608215"/>
                </a:lnTo>
                <a:lnTo>
                  <a:pt x="509851" y="586338"/>
                </a:lnTo>
                <a:lnTo>
                  <a:pt x="500044" y="592383"/>
                </a:lnTo>
                <a:lnTo>
                  <a:pt x="493067" y="594820"/>
                </a:lnTo>
                <a:lnTo>
                  <a:pt x="467678" y="495383"/>
                </a:lnTo>
                <a:lnTo>
                  <a:pt x="443425" y="411669"/>
                </a:lnTo>
                <a:lnTo>
                  <a:pt x="425840" y="416379"/>
                </a:lnTo>
                <a:lnTo>
                  <a:pt x="425832" y="416352"/>
                </a:lnTo>
                <a:lnTo>
                  <a:pt x="410097" y="413697"/>
                </a:lnTo>
                <a:lnTo>
                  <a:pt x="407660" y="413316"/>
                </a:lnTo>
                <a:lnTo>
                  <a:pt x="412237" y="383888"/>
                </a:lnTo>
                <a:lnTo>
                  <a:pt x="411941" y="379410"/>
                </a:lnTo>
                <a:lnTo>
                  <a:pt x="410705" y="375017"/>
                </a:lnTo>
                <a:lnTo>
                  <a:pt x="410425" y="364516"/>
                </a:lnTo>
                <a:lnTo>
                  <a:pt x="410373" y="362157"/>
                </a:lnTo>
                <a:lnTo>
                  <a:pt x="410284" y="358409"/>
                </a:lnTo>
                <a:lnTo>
                  <a:pt x="409284" y="354678"/>
                </a:lnTo>
                <a:lnTo>
                  <a:pt x="403815" y="334285"/>
                </a:lnTo>
                <a:lnTo>
                  <a:pt x="399223" y="317405"/>
                </a:lnTo>
                <a:lnTo>
                  <a:pt x="396738" y="308288"/>
                </a:lnTo>
                <a:lnTo>
                  <a:pt x="394195" y="299045"/>
                </a:lnTo>
                <a:lnTo>
                  <a:pt x="393724" y="297334"/>
                </a:lnTo>
                <a:lnTo>
                  <a:pt x="386601" y="281969"/>
                </a:lnTo>
                <a:lnTo>
                  <a:pt x="385570" y="279736"/>
                </a:lnTo>
                <a:lnTo>
                  <a:pt x="385252" y="279097"/>
                </a:lnTo>
                <a:lnTo>
                  <a:pt x="383842" y="275158"/>
                </a:lnTo>
                <a:lnTo>
                  <a:pt x="386681" y="271341"/>
                </a:lnTo>
                <a:lnTo>
                  <a:pt x="375032" y="228296"/>
                </a:lnTo>
                <a:lnTo>
                  <a:pt x="367806" y="227384"/>
                </a:lnTo>
                <a:lnTo>
                  <a:pt x="360270" y="226458"/>
                </a:lnTo>
                <a:lnTo>
                  <a:pt x="359560" y="225460"/>
                </a:lnTo>
                <a:lnTo>
                  <a:pt x="353232" y="216774"/>
                </a:lnTo>
                <a:lnTo>
                  <a:pt x="328805" y="183671"/>
                </a:lnTo>
                <a:lnTo>
                  <a:pt x="332555" y="171900"/>
                </a:lnTo>
                <a:lnTo>
                  <a:pt x="330796" y="168968"/>
                </a:lnTo>
                <a:lnTo>
                  <a:pt x="326178" y="161295"/>
                </a:lnTo>
                <a:lnTo>
                  <a:pt x="324986" y="159548"/>
                </a:lnTo>
                <a:lnTo>
                  <a:pt x="322992" y="155255"/>
                </a:lnTo>
                <a:lnTo>
                  <a:pt x="333991" y="130311"/>
                </a:lnTo>
                <a:lnTo>
                  <a:pt x="329072" y="124557"/>
                </a:lnTo>
                <a:lnTo>
                  <a:pt x="327412" y="122669"/>
                </a:lnTo>
                <a:lnTo>
                  <a:pt x="326742" y="100343"/>
                </a:lnTo>
                <a:lnTo>
                  <a:pt x="332231" y="85631"/>
                </a:lnTo>
                <a:lnTo>
                  <a:pt x="332865" y="79773"/>
                </a:lnTo>
                <a:lnTo>
                  <a:pt x="335060" y="73819"/>
                </a:lnTo>
                <a:lnTo>
                  <a:pt x="335265" y="73257"/>
                </a:lnTo>
                <a:lnTo>
                  <a:pt x="336584" y="69676"/>
                </a:lnTo>
                <a:lnTo>
                  <a:pt x="338795" y="65011"/>
                </a:lnTo>
                <a:lnTo>
                  <a:pt x="336755" y="50064"/>
                </a:lnTo>
                <a:lnTo>
                  <a:pt x="335639" y="41102"/>
                </a:lnTo>
                <a:lnTo>
                  <a:pt x="325873" y="40811"/>
                </a:lnTo>
                <a:lnTo>
                  <a:pt x="312431" y="40462"/>
                </a:lnTo>
                <a:lnTo>
                  <a:pt x="309637" y="40398"/>
                </a:lnTo>
                <a:lnTo>
                  <a:pt x="301453" y="40221"/>
                </a:lnTo>
                <a:lnTo>
                  <a:pt x="301124" y="40217"/>
                </a:lnTo>
                <a:lnTo>
                  <a:pt x="294079" y="40085"/>
                </a:lnTo>
                <a:lnTo>
                  <a:pt x="293422" y="40072"/>
                </a:lnTo>
                <a:lnTo>
                  <a:pt x="292588" y="40058"/>
                </a:lnTo>
                <a:lnTo>
                  <a:pt x="274575" y="39804"/>
                </a:lnTo>
                <a:lnTo>
                  <a:pt x="267305" y="39736"/>
                </a:lnTo>
                <a:lnTo>
                  <a:pt x="266189" y="39727"/>
                </a:lnTo>
                <a:lnTo>
                  <a:pt x="252778" y="39645"/>
                </a:lnTo>
                <a:lnTo>
                  <a:pt x="239084" y="39627"/>
                </a:lnTo>
                <a:lnTo>
                  <a:pt x="205297" y="39854"/>
                </a:lnTo>
                <a:lnTo>
                  <a:pt x="196853" y="39967"/>
                </a:lnTo>
                <a:lnTo>
                  <a:pt x="195621" y="39985"/>
                </a:lnTo>
                <a:lnTo>
                  <a:pt x="192262" y="40040"/>
                </a:lnTo>
                <a:lnTo>
                  <a:pt x="175267" y="31295"/>
                </a:lnTo>
                <a:lnTo>
                  <a:pt x="146674" y="-152"/>
                </a:lnTo>
                <a:lnTo>
                  <a:pt x="100154" y="43003"/>
                </a:lnTo>
                <a:lnTo>
                  <a:pt x="50208" y="89311"/>
                </a:lnTo>
                <a:lnTo>
                  <a:pt x="45141" y="97575"/>
                </a:lnTo>
                <a:lnTo>
                  <a:pt x="399" y="145403"/>
                </a:lnTo>
                <a:lnTo>
                  <a:pt x="1934" y="148535"/>
                </a:lnTo>
                <a:lnTo>
                  <a:pt x="6752" y="157084"/>
                </a:lnTo>
                <a:lnTo>
                  <a:pt x="8126" y="159557"/>
                </a:lnTo>
                <a:lnTo>
                  <a:pt x="14051" y="170089"/>
                </a:lnTo>
                <a:lnTo>
                  <a:pt x="23442" y="186838"/>
                </a:lnTo>
                <a:lnTo>
                  <a:pt x="23916" y="187823"/>
                </a:lnTo>
                <a:lnTo>
                  <a:pt x="31250" y="200701"/>
                </a:lnTo>
                <a:lnTo>
                  <a:pt x="35086" y="207467"/>
                </a:lnTo>
                <a:lnTo>
                  <a:pt x="44385" y="225042"/>
                </a:lnTo>
                <a:lnTo>
                  <a:pt x="48561" y="231300"/>
                </a:lnTo>
                <a:lnTo>
                  <a:pt x="57860" y="247831"/>
                </a:lnTo>
                <a:lnTo>
                  <a:pt x="63659" y="258241"/>
                </a:lnTo>
                <a:lnTo>
                  <a:pt x="65912" y="261862"/>
                </a:lnTo>
                <a:lnTo>
                  <a:pt x="69854" y="269200"/>
                </a:lnTo>
                <a:lnTo>
                  <a:pt x="80111" y="287215"/>
                </a:lnTo>
                <a:lnTo>
                  <a:pt x="100033" y="322306"/>
                </a:lnTo>
                <a:lnTo>
                  <a:pt x="100216" y="322719"/>
                </a:lnTo>
                <a:lnTo>
                  <a:pt x="101778" y="325437"/>
                </a:lnTo>
                <a:lnTo>
                  <a:pt x="121241" y="358808"/>
                </a:lnTo>
                <a:lnTo>
                  <a:pt x="124115" y="364766"/>
                </a:lnTo>
                <a:lnTo>
                  <a:pt x="126023" y="368142"/>
                </a:lnTo>
                <a:lnTo>
                  <a:pt x="130608" y="376206"/>
                </a:lnTo>
                <a:lnTo>
                  <a:pt x="148005" y="401309"/>
                </a:lnTo>
                <a:lnTo>
                  <a:pt x="158329" y="416202"/>
                </a:lnTo>
                <a:lnTo>
                  <a:pt x="168461" y="430914"/>
                </a:lnTo>
                <a:lnTo>
                  <a:pt x="173582" y="438161"/>
                </a:lnTo>
                <a:lnTo>
                  <a:pt x="192208" y="464916"/>
                </a:lnTo>
                <a:lnTo>
                  <a:pt x="208725" y="488639"/>
                </a:lnTo>
                <a:lnTo>
                  <a:pt x="213053" y="494829"/>
                </a:lnTo>
                <a:lnTo>
                  <a:pt x="221668" y="507253"/>
                </a:lnTo>
                <a:lnTo>
                  <a:pt x="232356" y="522487"/>
                </a:lnTo>
                <a:lnTo>
                  <a:pt x="252403" y="551157"/>
                </a:lnTo>
                <a:lnTo>
                  <a:pt x="261567" y="564262"/>
                </a:lnTo>
                <a:lnTo>
                  <a:pt x="274444" y="582631"/>
                </a:lnTo>
                <a:lnTo>
                  <a:pt x="281587" y="591861"/>
                </a:lnTo>
                <a:lnTo>
                  <a:pt x="299714" y="618725"/>
                </a:lnTo>
                <a:lnTo>
                  <a:pt x="302598" y="622745"/>
                </a:lnTo>
                <a:lnTo>
                  <a:pt x="333117" y="666100"/>
                </a:lnTo>
                <a:lnTo>
                  <a:pt x="352147" y="693073"/>
                </a:lnTo>
                <a:lnTo>
                  <a:pt x="363506" y="709159"/>
                </a:lnTo>
                <a:lnTo>
                  <a:pt x="369873" y="718180"/>
                </a:lnTo>
                <a:lnTo>
                  <a:pt x="378304" y="730165"/>
                </a:lnTo>
                <a:lnTo>
                  <a:pt x="397185" y="756761"/>
                </a:lnTo>
                <a:lnTo>
                  <a:pt x="433008" y="777676"/>
                </a:lnTo>
                <a:lnTo>
                  <a:pt x="435343" y="779028"/>
                </a:lnTo>
                <a:lnTo>
                  <a:pt x="463096" y="795187"/>
                </a:lnTo>
                <a:lnTo>
                  <a:pt x="484525" y="806604"/>
                </a:lnTo>
                <a:lnTo>
                  <a:pt x="499835" y="816524"/>
                </a:lnTo>
                <a:lnTo>
                  <a:pt x="512940" y="824052"/>
                </a:lnTo>
                <a:lnTo>
                  <a:pt x="574951" y="859787"/>
                </a:lnTo>
                <a:lnTo>
                  <a:pt x="620499" y="885884"/>
                </a:lnTo>
                <a:lnTo>
                  <a:pt x="635768" y="892560"/>
                </a:lnTo>
                <a:lnTo>
                  <a:pt x="649000" y="900228"/>
                </a:lnTo>
                <a:lnTo>
                  <a:pt x="665426" y="911509"/>
                </a:lnTo>
                <a:lnTo>
                  <a:pt x="674888" y="916891"/>
                </a:lnTo>
                <a:lnTo>
                  <a:pt x="712784" y="925794"/>
                </a:lnTo>
                <a:lnTo>
                  <a:pt x="727427" y="929447"/>
                </a:lnTo>
                <a:lnTo>
                  <a:pt x="741122" y="932978"/>
                </a:lnTo>
                <a:lnTo>
                  <a:pt x="747999" y="934788"/>
                </a:lnTo>
                <a:lnTo>
                  <a:pt x="759253" y="937811"/>
                </a:lnTo>
                <a:lnTo>
                  <a:pt x="814441" y="927555"/>
                </a:lnTo>
                <a:lnTo>
                  <a:pt x="823899" y="925776"/>
                </a:lnTo>
                <a:lnTo>
                  <a:pt x="824425" y="925677"/>
                </a:lnTo>
                <a:lnTo>
                  <a:pt x="859717" y="906005"/>
                </a:lnTo>
                <a:lnTo>
                  <a:pt x="892115" y="887867"/>
                </a:lnTo>
                <a:lnTo>
                  <a:pt x="890441" y="877172"/>
                </a:lnTo>
                <a:lnTo>
                  <a:pt x="887456" y="858362"/>
                </a:lnTo>
                <a:lnTo>
                  <a:pt x="886381" y="851524"/>
                </a:lnTo>
                <a:lnTo>
                  <a:pt x="883229" y="831263"/>
                </a:lnTo>
                <a:lnTo>
                  <a:pt x="891398" y="809345"/>
                </a:lnTo>
                <a:lnTo>
                  <a:pt x="883147" y="807534"/>
                </a:lnTo>
                <a:lnTo>
                  <a:pt x="866377" y="814568"/>
                </a:lnTo>
                <a:lnTo>
                  <a:pt x="865274" y="812934"/>
                </a:lnTo>
                <a:lnTo>
                  <a:pt x="870337" y="792405"/>
                </a:lnTo>
                <a:lnTo>
                  <a:pt x="857794" y="780394"/>
                </a:lnTo>
                <a:lnTo>
                  <a:pt x="857300" y="777921"/>
                </a:lnTo>
                <a:lnTo>
                  <a:pt x="851593" y="749137"/>
                </a:lnTo>
                <a:lnTo>
                  <a:pt x="845396" y="752713"/>
                </a:lnTo>
                <a:lnTo>
                  <a:pt x="842643" y="754329"/>
                </a:lnTo>
                <a:lnTo>
                  <a:pt x="841885" y="756743"/>
                </a:lnTo>
                <a:lnTo>
                  <a:pt x="840720" y="760459"/>
                </a:lnTo>
                <a:lnTo>
                  <a:pt x="840529" y="761076"/>
                </a:lnTo>
                <a:lnTo>
                  <a:pt x="839527" y="764271"/>
                </a:lnTo>
                <a:lnTo>
                  <a:pt x="840996" y="769149"/>
                </a:lnTo>
                <a:lnTo>
                  <a:pt x="843523" y="777045"/>
                </a:lnTo>
                <a:lnTo>
                  <a:pt x="843763" y="778429"/>
                </a:lnTo>
                <a:lnTo>
                  <a:pt x="844662" y="781474"/>
                </a:lnTo>
                <a:lnTo>
                  <a:pt x="847569" y="791357"/>
                </a:lnTo>
                <a:lnTo>
                  <a:pt x="843655" y="796362"/>
                </a:lnTo>
                <a:lnTo>
                  <a:pt x="842180" y="798259"/>
                </a:lnTo>
                <a:lnTo>
                  <a:pt x="838610" y="803550"/>
                </a:lnTo>
                <a:lnTo>
                  <a:pt x="833221" y="802411"/>
                </a:lnTo>
                <a:lnTo>
                  <a:pt x="824462" y="800514"/>
                </a:lnTo>
                <a:lnTo>
                  <a:pt x="823051" y="800219"/>
                </a:lnTo>
                <a:lnTo>
                  <a:pt x="815294" y="798545"/>
                </a:lnTo>
                <a:lnTo>
                  <a:pt x="813870" y="798255"/>
                </a:lnTo>
                <a:lnTo>
                  <a:pt x="813076" y="798087"/>
                </a:lnTo>
                <a:lnTo>
                  <a:pt x="806122" y="796589"/>
                </a:lnTo>
                <a:lnTo>
                  <a:pt x="765023" y="787677"/>
                </a:lnTo>
                <a:lnTo>
                  <a:pt x="740360" y="782377"/>
                </a:lnTo>
                <a:lnTo>
                  <a:pt x="738945" y="779550"/>
                </a:lnTo>
                <a:lnTo>
                  <a:pt x="739484" y="773219"/>
                </a:lnTo>
                <a:lnTo>
                  <a:pt x="741489" y="749414"/>
                </a:lnTo>
                <a:lnTo>
                  <a:pt x="744098" y="719759"/>
                </a:lnTo>
                <a:lnTo>
                  <a:pt x="741594" y="711305"/>
                </a:lnTo>
                <a:lnTo>
                  <a:pt x="734617" y="699566"/>
                </a:lnTo>
                <a:lnTo>
                  <a:pt x="730811" y="676405"/>
                </a:lnTo>
                <a:lnTo>
                  <a:pt x="720110" y="680957"/>
                </a:lnTo>
                <a:lnTo>
                  <a:pt x="697620" y="690713"/>
                </a:lnTo>
                <a:lnTo>
                  <a:pt x="692026" y="693195"/>
                </a:lnTo>
                <a:lnTo>
                  <a:pt x="685544" y="684614"/>
                </a:lnTo>
                <a:lnTo>
                  <a:pt x="678077" y="675212"/>
                </a:lnTo>
                <a:lnTo>
                  <a:pt x="665902" y="675044"/>
                </a:lnTo>
                <a:lnTo>
                  <a:pt x="646242" y="675302"/>
                </a:lnTo>
                <a:lnTo>
                  <a:pt x="626623" y="701885"/>
                </a:lnTo>
                <a:lnTo>
                  <a:pt x="614012" y="672956"/>
                </a:lnTo>
                <a:lnTo>
                  <a:pt x="606060" y="677322"/>
                </a:lnTo>
                <a:lnTo>
                  <a:pt x="582495" y="69398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B67361F1-60F4-97C2-7709-C5D98A0FC8DC}"/>
              </a:ext>
            </a:extLst>
          </p:cNvPr>
          <p:cNvSpPr>
            <a:spLocks/>
          </p:cNvSpPr>
          <p:nvPr/>
        </p:nvSpPr>
        <p:spPr>
          <a:xfrm flipV="1">
            <a:off x="5913764" y="3126983"/>
            <a:ext cx="557322" cy="301133"/>
          </a:xfrm>
          <a:custGeom>
            <a:avLst/>
            <a:gdLst>
              <a:gd name="connsiteX0" fmla="*/ 237573 w 379535"/>
              <a:gd name="connsiteY0" fmla="*/ 10856 h 205071"/>
              <a:gd name="connsiteX1" fmla="*/ 232375 w 379535"/>
              <a:gd name="connsiteY1" fmla="*/ 10190 h 205071"/>
              <a:gd name="connsiteX2" fmla="*/ 226360 w 379535"/>
              <a:gd name="connsiteY2" fmla="*/ 7667 h 205071"/>
              <a:gd name="connsiteX3" fmla="*/ 223166 w 379535"/>
              <a:gd name="connsiteY3" fmla="*/ 8873 h 205071"/>
              <a:gd name="connsiteX4" fmla="*/ 209866 w 379535"/>
              <a:gd name="connsiteY4" fmla="*/ 17765 h 205071"/>
              <a:gd name="connsiteX5" fmla="*/ 196897 w 379535"/>
              <a:gd name="connsiteY5" fmla="*/ 17950 h 205071"/>
              <a:gd name="connsiteX6" fmla="*/ 183433 w 379535"/>
              <a:gd name="connsiteY6" fmla="*/ 17365 h 205071"/>
              <a:gd name="connsiteX7" fmla="*/ 174910 w 379535"/>
              <a:gd name="connsiteY7" fmla="*/ 16997 h 205071"/>
              <a:gd name="connsiteX8" fmla="*/ 167484 w 379535"/>
              <a:gd name="connsiteY8" fmla="*/ 16698 h 205071"/>
              <a:gd name="connsiteX9" fmla="*/ 159255 w 379535"/>
              <a:gd name="connsiteY9" fmla="*/ 12599 h 205071"/>
              <a:gd name="connsiteX10" fmla="*/ 127760 w 379535"/>
              <a:gd name="connsiteY10" fmla="*/ 20734 h 205071"/>
              <a:gd name="connsiteX11" fmla="*/ 121341 w 379535"/>
              <a:gd name="connsiteY11" fmla="*/ 18235 h 205071"/>
              <a:gd name="connsiteX12" fmla="*/ 89561 w 379535"/>
              <a:gd name="connsiteY12" fmla="*/ 5886 h 205071"/>
              <a:gd name="connsiteX13" fmla="*/ 62273 w 379535"/>
              <a:gd name="connsiteY13" fmla="*/ 31289 h 205071"/>
              <a:gd name="connsiteX14" fmla="*/ 54743 w 379535"/>
              <a:gd name="connsiteY14" fmla="*/ 38385 h 205071"/>
              <a:gd name="connsiteX15" fmla="*/ 50963 w 379535"/>
              <a:gd name="connsiteY15" fmla="*/ 41925 h 205071"/>
              <a:gd name="connsiteX16" fmla="*/ 49100 w 379535"/>
              <a:gd name="connsiteY16" fmla="*/ 43660 h 205071"/>
              <a:gd name="connsiteX17" fmla="*/ 33602 w 379535"/>
              <a:gd name="connsiteY17" fmla="*/ 58164 h 205071"/>
              <a:gd name="connsiteX18" fmla="*/ 19143 w 379535"/>
              <a:gd name="connsiteY18" fmla="*/ 72136 h 205071"/>
              <a:gd name="connsiteX19" fmla="*/ 15982 w 379535"/>
              <a:gd name="connsiteY19" fmla="*/ 74832 h 205071"/>
              <a:gd name="connsiteX20" fmla="*/ 13530 w 379535"/>
              <a:gd name="connsiteY20" fmla="*/ 77182 h 205071"/>
              <a:gd name="connsiteX21" fmla="*/ 9597 w 379535"/>
              <a:gd name="connsiteY21" fmla="*/ 80526 h 205071"/>
              <a:gd name="connsiteX22" fmla="*/ 9513 w 379535"/>
              <a:gd name="connsiteY22" fmla="*/ 80623 h 205071"/>
              <a:gd name="connsiteX23" fmla="*/ 7741 w 379535"/>
              <a:gd name="connsiteY23" fmla="*/ 88963 h 205071"/>
              <a:gd name="connsiteX24" fmla="*/ 3660 w 379535"/>
              <a:gd name="connsiteY24" fmla="*/ 108387 h 205071"/>
              <a:gd name="connsiteX25" fmla="*/ 3490 w 379535"/>
              <a:gd name="connsiteY25" fmla="*/ 109177 h 205071"/>
              <a:gd name="connsiteX26" fmla="*/ 1511 w 379535"/>
              <a:gd name="connsiteY26" fmla="*/ 118581 h 205071"/>
              <a:gd name="connsiteX27" fmla="*/ 1475 w 379535"/>
              <a:gd name="connsiteY27" fmla="*/ 118729 h 205071"/>
              <a:gd name="connsiteX28" fmla="*/ 779 w 379535"/>
              <a:gd name="connsiteY28" fmla="*/ 122062 h 205071"/>
              <a:gd name="connsiteX29" fmla="*/ 385 w 379535"/>
              <a:gd name="connsiteY29" fmla="*/ 123913 h 205071"/>
              <a:gd name="connsiteX30" fmla="*/ 993 w 379535"/>
              <a:gd name="connsiteY30" fmla="*/ 128381 h 205071"/>
              <a:gd name="connsiteX31" fmla="*/ 2534 w 379535"/>
              <a:gd name="connsiteY31" fmla="*/ 132979 h 205071"/>
              <a:gd name="connsiteX32" fmla="*/ 5803 w 379535"/>
              <a:gd name="connsiteY32" fmla="*/ 136169 h 205071"/>
              <a:gd name="connsiteX33" fmla="*/ 8457 w 379535"/>
              <a:gd name="connsiteY33" fmla="*/ 137675 h 205071"/>
              <a:gd name="connsiteX34" fmla="*/ 14364 w 379535"/>
              <a:gd name="connsiteY34" fmla="*/ 141086 h 205071"/>
              <a:gd name="connsiteX35" fmla="*/ 16665 w 379535"/>
              <a:gd name="connsiteY35" fmla="*/ 142511 h 205071"/>
              <a:gd name="connsiteX36" fmla="*/ 23209 w 379535"/>
              <a:gd name="connsiteY36" fmla="*/ 146355 h 205071"/>
              <a:gd name="connsiteX37" fmla="*/ 32245 w 379535"/>
              <a:gd name="connsiteY37" fmla="*/ 150683 h 205071"/>
              <a:gd name="connsiteX38" fmla="*/ 37644 w 379535"/>
              <a:gd name="connsiteY38" fmla="*/ 154805 h 205071"/>
              <a:gd name="connsiteX39" fmla="*/ 72068 w 379535"/>
              <a:gd name="connsiteY39" fmla="*/ 173826 h 205071"/>
              <a:gd name="connsiteX40" fmla="*/ 79839 w 379535"/>
              <a:gd name="connsiteY40" fmla="*/ 175885 h 205071"/>
              <a:gd name="connsiteX41" fmla="*/ 111103 w 379535"/>
              <a:gd name="connsiteY41" fmla="*/ 190982 h 205071"/>
              <a:gd name="connsiteX42" fmla="*/ 113979 w 379535"/>
              <a:gd name="connsiteY42" fmla="*/ 192897 h 205071"/>
              <a:gd name="connsiteX43" fmla="*/ 124326 w 379535"/>
              <a:gd name="connsiteY43" fmla="*/ 198486 h 205071"/>
              <a:gd name="connsiteX44" fmla="*/ 132555 w 379535"/>
              <a:gd name="connsiteY44" fmla="*/ 202696 h 205071"/>
              <a:gd name="connsiteX45" fmla="*/ 140058 w 379535"/>
              <a:gd name="connsiteY45" fmla="*/ 203263 h 205071"/>
              <a:gd name="connsiteX46" fmla="*/ 143397 w 379535"/>
              <a:gd name="connsiteY46" fmla="*/ 202640 h 205071"/>
              <a:gd name="connsiteX47" fmla="*/ 146581 w 379535"/>
              <a:gd name="connsiteY47" fmla="*/ 203354 h 205071"/>
              <a:gd name="connsiteX48" fmla="*/ 148010 w 379535"/>
              <a:gd name="connsiteY48" fmla="*/ 203800 h 205071"/>
              <a:gd name="connsiteX49" fmla="*/ 153254 w 379535"/>
              <a:gd name="connsiteY49" fmla="*/ 205409 h 205071"/>
              <a:gd name="connsiteX50" fmla="*/ 161528 w 379535"/>
              <a:gd name="connsiteY50" fmla="*/ 204574 h 205071"/>
              <a:gd name="connsiteX51" fmla="*/ 164817 w 379535"/>
              <a:gd name="connsiteY51" fmla="*/ 200775 h 205071"/>
              <a:gd name="connsiteX52" fmla="*/ 170296 w 379535"/>
              <a:gd name="connsiteY52" fmla="*/ 188168 h 205071"/>
              <a:gd name="connsiteX53" fmla="*/ 170296 w 379535"/>
              <a:gd name="connsiteY53" fmla="*/ 188143 h 205071"/>
              <a:gd name="connsiteX54" fmla="*/ 170002 w 379535"/>
              <a:gd name="connsiteY54" fmla="*/ 187000 h 205071"/>
              <a:gd name="connsiteX55" fmla="*/ 178979 w 379535"/>
              <a:gd name="connsiteY55" fmla="*/ 186374 h 205071"/>
              <a:gd name="connsiteX56" fmla="*/ 187607 w 379535"/>
              <a:gd name="connsiteY56" fmla="*/ 184643 h 205071"/>
              <a:gd name="connsiteX57" fmla="*/ 211612 w 379535"/>
              <a:gd name="connsiteY57" fmla="*/ 177277 h 205071"/>
              <a:gd name="connsiteX58" fmla="*/ 217496 w 379535"/>
              <a:gd name="connsiteY58" fmla="*/ 175502 h 205071"/>
              <a:gd name="connsiteX59" fmla="*/ 232230 w 379535"/>
              <a:gd name="connsiteY59" fmla="*/ 173384 h 205071"/>
              <a:gd name="connsiteX60" fmla="*/ 230959 w 379535"/>
              <a:gd name="connsiteY60" fmla="*/ 172149 h 205071"/>
              <a:gd name="connsiteX61" fmla="*/ 219642 w 379535"/>
              <a:gd name="connsiteY61" fmla="*/ 158623 h 205071"/>
              <a:gd name="connsiteX62" fmla="*/ 226156 w 379535"/>
              <a:gd name="connsiteY62" fmla="*/ 154466 h 205071"/>
              <a:gd name="connsiteX63" fmla="*/ 233414 w 379535"/>
              <a:gd name="connsiteY63" fmla="*/ 149935 h 205071"/>
              <a:gd name="connsiteX64" fmla="*/ 264745 w 379535"/>
              <a:gd name="connsiteY64" fmla="*/ 151263 h 205071"/>
              <a:gd name="connsiteX65" fmla="*/ 259656 w 379535"/>
              <a:gd name="connsiteY65" fmla="*/ 163362 h 205071"/>
              <a:gd name="connsiteX66" fmla="*/ 277007 w 379535"/>
              <a:gd name="connsiteY66" fmla="*/ 158472 h 205071"/>
              <a:gd name="connsiteX67" fmla="*/ 286274 w 379535"/>
              <a:gd name="connsiteY67" fmla="*/ 152851 h 205071"/>
              <a:gd name="connsiteX68" fmla="*/ 292312 w 379535"/>
              <a:gd name="connsiteY68" fmla="*/ 149216 h 205071"/>
              <a:gd name="connsiteX69" fmla="*/ 301348 w 379535"/>
              <a:gd name="connsiteY69" fmla="*/ 141576 h 205071"/>
              <a:gd name="connsiteX70" fmla="*/ 302074 w 379535"/>
              <a:gd name="connsiteY70" fmla="*/ 141077 h 205071"/>
              <a:gd name="connsiteX71" fmla="*/ 306819 w 379535"/>
              <a:gd name="connsiteY71" fmla="*/ 137825 h 205071"/>
              <a:gd name="connsiteX72" fmla="*/ 308529 w 379535"/>
              <a:gd name="connsiteY72" fmla="*/ 136655 h 205071"/>
              <a:gd name="connsiteX73" fmla="*/ 311196 w 379535"/>
              <a:gd name="connsiteY73" fmla="*/ 134813 h 205071"/>
              <a:gd name="connsiteX74" fmla="*/ 325912 w 379535"/>
              <a:gd name="connsiteY74" fmla="*/ 134627 h 205071"/>
              <a:gd name="connsiteX75" fmla="*/ 331428 w 379535"/>
              <a:gd name="connsiteY75" fmla="*/ 132835 h 205071"/>
              <a:gd name="connsiteX76" fmla="*/ 332952 w 379535"/>
              <a:gd name="connsiteY76" fmla="*/ 130203 h 205071"/>
              <a:gd name="connsiteX77" fmla="*/ 335547 w 379535"/>
              <a:gd name="connsiteY77" fmla="*/ 129316 h 205071"/>
              <a:gd name="connsiteX78" fmla="*/ 336468 w 379535"/>
              <a:gd name="connsiteY78" fmla="*/ 131296 h 205071"/>
              <a:gd name="connsiteX79" fmla="*/ 337284 w 379535"/>
              <a:gd name="connsiteY79" fmla="*/ 131338 h 205071"/>
              <a:gd name="connsiteX80" fmla="*/ 337679 w 379535"/>
              <a:gd name="connsiteY80" fmla="*/ 131281 h 205071"/>
              <a:gd name="connsiteX81" fmla="*/ 338300 w 379535"/>
              <a:gd name="connsiteY81" fmla="*/ 130476 h 205071"/>
              <a:gd name="connsiteX82" fmla="*/ 338972 w 379535"/>
              <a:gd name="connsiteY82" fmla="*/ 128450 h 205071"/>
              <a:gd name="connsiteX83" fmla="*/ 342247 w 379535"/>
              <a:gd name="connsiteY83" fmla="*/ 128245 h 205071"/>
              <a:gd name="connsiteX84" fmla="*/ 343009 w 379535"/>
              <a:gd name="connsiteY84" fmla="*/ 125779 h 205071"/>
              <a:gd name="connsiteX85" fmla="*/ 345177 w 379535"/>
              <a:gd name="connsiteY85" fmla="*/ 124550 h 205071"/>
              <a:gd name="connsiteX86" fmla="*/ 346760 w 379535"/>
              <a:gd name="connsiteY86" fmla="*/ 125807 h 205071"/>
              <a:gd name="connsiteX87" fmla="*/ 350603 w 379535"/>
              <a:gd name="connsiteY87" fmla="*/ 126599 h 205071"/>
              <a:gd name="connsiteX88" fmla="*/ 353887 w 379535"/>
              <a:gd name="connsiteY88" fmla="*/ 124951 h 205071"/>
              <a:gd name="connsiteX89" fmla="*/ 359707 w 379535"/>
              <a:gd name="connsiteY89" fmla="*/ 122878 h 205071"/>
              <a:gd name="connsiteX90" fmla="*/ 360473 w 379535"/>
              <a:gd name="connsiteY90" fmla="*/ 120014 h 205071"/>
              <a:gd name="connsiteX91" fmla="*/ 364992 w 379535"/>
              <a:gd name="connsiteY91" fmla="*/ 109082 h 205071"/>
              <a:gd name="connsiteX92" fmla="*/ 369873 w 379535"/>
              <a:gd name="connsiteY92" fmla="*/ 107359 h 205071"/>
              <a:gd name="connsiteX93" fmla="*/ 375774 w 379535"/>
              <a:gd name="connsiteY93" fmla="*/ 105413 h 205071"/>
              <a:gd name="connsiteX94" fmla="*/ 379920 w 379535"/>
              <a:gd name="connsiteY94" fmla="*/ 92542 h 205071"/>
              <a:gd name="connsiteX95" fmla="*/ 371433 w 379535"/>
              <a:gd name="connsiteY95" fmla="*/ 89744 h 205071"/>
              <a:gd name="connsiteX96" fmla="*/ 363504 w 379535"/>
              <a:gd name="connsiteY96" fmla="*/ 89659 h 205071"/>
              <a:gd name="connsiteX97" fmla="*/ 363141 w 379535"/>
              <a:gd name="connsiteY97" fmla="*/ 83059 h 205071"/>
              <a:gd name="connsiteX98" fmla="*/ 357856 w 379535"/>
              <a:gd name="connsiteY98" fmla="*/ 78816 h 205071"/>
              <a:gd name="connsiteX99" fmla="*/ 356228 w 379535"/>
              <a:gd name="connsiteY99" fmla="*/ 78953 h 205071"/>
              <a:gd name="connsiteX100" fmla="*/ 354100 w 379535"/>
              <a:gd name="connsiteY100" fmla="*/ 72354 h 205071"/>
              <a:gd name="connsiteX101" fmla="*/ 349074 w 379535"/>
              <a:gd name="connsiteY101" fmla="*/ 69730 h 205071"/>
              <a:gd name="connsiteX102" fmla="*/ 343680 w 379535"/>
              <a:gd name="connsiteY102" fmla="*/ 67548 h 205071"/>
              <a:gd name="connsiteX103" fmla="*/ 342995 w 379535"/>
              <a:gd name="connsiteY103" fmla="*/ 63845 h 205071"/>
              <a:gd name="connsiteX104" fmla="*/ 342197 w 379535"/>
              <a:gd name="connsiteY104" fmla="*/ 62606 h 205071"/>
              <a:gd name="connsiteX105" fmla="*/ 342487 w 379535"/>
              <a:gd name="connsiteY105" fmla="*/ 61138 h 205071"/>
              <a:gd name="connsiteX106" fmla="*/ 342161 w 379535"/>
              <a:gd name="connsiteY106" fmla="*/ 59501 h 205071"/>
              <a:gd name="connsiteX107" fmla="*/ 340968 w 379535"/>
              <a:gd name="connsiteY107" fmla="*/ 57243 h 205071"/>
              <a:gd name="connsiteX108" fmla="*/ 341417 w 379535"/>
              <a:gd name="connsiteY108" fmla="*/ 55367 h 205071"/>
              <a:gd name="connsiteX109" fmla="*/ 340945 w 379535"/>
              <a:gd name="connsiteY109" fmla="*/ 52915 h 205071"/>
              <a:gd name="connsiteX110" fmla="*/ 340387 w 379535"/>
              <a:gd name="connsiteY110" fmla="*/ 47352 h 205071"/>
              <a:gd name="connsiteX111" fmla="*/ 339257 w 379535"/>
              <a:gd name="connsiteY111" fmla="*/ 44427 h 205071"/>
              <a:gd name="connsiteX112" fmla="*/ 333764 w 379535"/>
              <a:gd name="connsiteY112" fmla="*/ 42875 h 205071"/>
              <a:gd name="connsiteX113" fmla="*/ 332557 w 379535"/>
              <a:gd name="connsiteY113" fmla="*/ 42770 h 205071"/>
              <a:gd name="connsiteX114" fmla="*/ 330716 w 379535"/>
              <a:gd name="connsiteY114" fmla="*/ 40645 h 205071"/>
              <a:gd name="connsiteX115" fmla="*/ 330217 w 379535"/>
              <a:gd name="connsiteY115" fmla="*/ 37742 h 205071"/>
              <a:gd name="connsiteX116" fmla="*/ 319951 w 379535"/>
              <a:gd name="connsiteY116" fmla="*/ 27078 h 205071"/>
              <a:gd name="connsiteX117" fmla="*/ 318178 w 379535"/>
              <a:gd name="connsiteY117" fmla="*/ 26242 h 205071"/>
              <a:gd name="connsiteX118" fmla="*/ 318069 w 379535"/>
              <a:gd name="connsiteY118" fmla="*/ 26206 h 205071"/>
              <a:gd name="connsiteX119" fmla="*/ 314063 w 379535"/>
              <a:gd name="connsiteY119" fmla="*/ 24290 h 205071"/>
              <a:gd name="connsiteX120" fmla="*/ 310266 w 379535"/>
              <a:gd name="connsiteY120" fmla="*/ 22124 h 205071"/>
              <a:gd name="connsiteX121" fmla="*/ 302863 w 379535"/>
              <a:gd name="connsiteY121" fmla="*/ 21195 h 205071"/>
              <a:gd name="connsiteX122" fmla="*/ 300296 w 379535"/>
              <a:gd name="connsiteY122" fmla="*/ 20536 h 205071"/>
              <a:gd name="connsiteX123" fmla="*/ 288674 w 379535"/>
              <a:gd name="connsiteY123" fmla="*/ 23279 h 205071"/>
              <a:gd name="connsiteX124" fmla="*/ 288293 w 379535"/>
              <a:gd name="connsiteY124" fmla="*/ 22792 h 205071"/>
              <a:gd name="connsiteX125" fmla="*/ 283684 w 379535"/>
              <a:gd name="connsiteY125" fmla="*/ 16005 h 205071"/>
              <a:gd name="connsiteX126" fmla="*/ 276930 w 379535"/>
              <a:gd name="connsiteY126" fmla="*/ 337 h 205071"/>
              <a:gd name="connsiteX127" fmla="*/ 273859 w 379535"/>
              <a:gd name="connsiteY127" fmla="*/ 9154 h 205071"/>
              <a:gd name="connsiteX128" fmla="*/ 267072 w 379535"/>
              <a:gd name="connsiteY128" fmla="*/ 9594 h 205071"/>
              <a:gd name="connsiteX129" fmla="*/ 256743 w 379535"/>
              <a:gd name="connsiteY129" fmla="*/ 13664 h 205071"/>
              <a:gd name="connsiteX130" fmla="*/ 237573 w 379535"/>
              <a:gd name="connsiteY130" fmla="*/ 10856 h 205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379535" h="205071">
                <a:moveTo>
                  <a:pt x="237573" y="10856"/>
                </a:moveTo>
                <a:lnTo>
                  <a:pt x="232375" y="10190"/>
                </a:lnTo>
                <a:lnTo>
                  <a:pt x="226360" y="7667"/>
                </a:lnTo>
                <a:lnTo>
                  <a:pt x="223166" y="8873"/>
                </a:lnTo>
                <a:lnTo>
                  <a:pt x="209866" y="17765"/>
                </a:lnTo>
                <a:lnTo>
                  <a:pt x="196897" y="17950"/>
                </a:lnTo>
                <a:lnTo>
                  <a:pt x="183433" y="17365"/>
                </a:lnTo>
                <a:lnTo>
                  <a:pt x="174910" y="16997"/>
                </a:lnTo>
                <a:lnTo>
                  <a:pt x="167484" y="16698"/>
                </a:lnTo>
                <a:lnTo>
                  <a:pt x="159255" y="12599"/>
                </a:lnTo>
                <a:lnTo>
                  <a:pt x="127760" y="20734"/>
                </a:lnTo>
                <a:lnTo>
                  <a:pt x="121341" y="18235"/>
                </a:lnTo>
                <a:lnTo>
                  <a:pt x="89561" y="5886"/>
                </a:lnTo>
                <a:lnTo>
                  <a:pt x="62273" y="31289"/>
                </a:lnTo>
                <a:lnTo>
                  <a:pt x="54743" y="38385"/>
                </a:lnTo>
                <a:lnTo>
                  <a:pt x="50963" y="41925"/>
                </a:lnTo>
                <a:lnTo>
                  <a:pt x="49100" y="43660"/>
                </a:lnTo>
                <a:lnTo>
                  <a:pt x="33602" y="58164"/>
                </a:lnTo>
                <a:lnTo>
                  <a:pt x="19143" y="72136"/>
                </a:lnTo>
                <a:lnTo>
                  <a:pt x="15982" y="74832"/>
                </a:lnTo>
                <a:lnTo>
                  <a:pt x="13530" y="77182"/>
                </a:lnTo>
                <a:lnTo>
                  <a:pt x="9597" y="80526"/>
                </a:lnTo>
                <a:lnTo>
                  <a:pt x="9513" y="80623"/>
                </a:lnTo>
                <a:lnTo>
                  <a:pt x="7741" y="88963"/>
                </a:lnTo>
                <a:lnTo>
                  <a:pt x="3660" y="108387"/>
                </a:lnTo>
                <a:lnTo>
                  <a:pt x="3490" y="109177"/>
                </a:lnTo>
                <a:lnTo>
                  <a:pt x="1511" y="118581"/>
                </a:lnTo>
                <a:lnTo>
                  <a:pt x="1475" y="118729"/>
                </a:lnTo>
                <a:lnTo>
                  <a:pt x="779" y="122062"/>
                </a:lnTo>
                <a:lnTo>
                  <a:pt x="385" y="123913"/>
                </a:lnTo>
                <a:lnTo>
                  <a:pt x="993" y="128381"/>
                </a:lnTo>
                <a:lnTo>
                  <a:pt x="2534" y="132979"/>
                </a:lnTo>
                <a:lnTo>
                  <a:pt x="5803" y="136169"/>
                </a:lnTo>
                <a:lnTo>
                  <a:pt x="8457" y="137675"/>
                </a:lnTo>
                <a:lnTo>
                  <a:pt x="14364" y="141086"/>
                </a:lnTo>
                <a:lnTo>
                  <a:pt x="16665" y="142511"/>
                </a:lnTo>
                <a:lnTo>
                  <a:pt x="23209" y="146355"/>
                </a:lnTo>
                <a:lnTo>
                  <a:pt x="32245" y="150683"/>
                </a:lnTo>
                <a:lnTo>
                  <a:pt x="37644" y="154805"/>
                </a:lnTo>
                <a:lnTo>
                  <a:pt x="72068" y="173826"/>
                </a:lnTo>
                <a:lnTo>
                  <a:pt x="79839" y="175885"/>
                </a:lnTo>
                <a:lnTo>
                  <a:pt x="111103" y="190982"/>
                </a:lnTo>
                <a:lnTo>
                  <a:pt x="113979" y="192897"/>
                </a:lnTo>
                <a:lnTo>
                  <a:pt x="124326" y="198486"/>
                </a:lnTo>
                <a:lnTo>
                  <a:pt x="132555" y="202696"/>
                </a:lnTo>
                <a:lnTo>
                  <a:pt x="140058" y="203263"/>
                </a:lnTo>
                <a:lnTo>
                  <a:pt x="143397" y="202640"/>
                </a:lnTo>
                <a:lnTo>
                  <a:pt x="146581" y="203354"/>
                </a:lnTo>
                <a:lnTo>
                  <a:pt x="148010" y="203800"/>
                </a:lnTo>
                <a:lnTo>
                  <a:pt x="153254" y="205409"/>
                </a:lnTo>
                <a:lnTo>
                  <a:pt x="161528" y="204574"/>
                </a:lnTo>
                <a:lnTo>
                  <a:pt x="164817" y="200775"/>
                </a:lnTo>
                <a:lnTo>
                  <a:pt x="170296" y="188168"/>
                </a:lnTo>
                <a:lnTo>
                  <a:pt x="170296" y="188143"/>
                </a:lnTo>
                <a:lnTo>
                  <a:pt x="170002" y="187000"/>
                </a:lnTo>
                <a:lnTo>
                  <a:pt x="178979" y="186374"/>
                </a:lnTo>
                <a:lnTo>
                  <a:pt x="187607" y="184643"/>
                </a:lnTo>
                <a:lnTo>
                  <a:pt x="211612" y="177277"/>
                </a:lnTo>
                <a:lnTo>
                  <a:pt x="217496" y="175502"/>
                </a:lnTo>
                <a:lnTo>
                  <a:pt x="232230" y="173384"/>
                </a:lnTo>
                <a:lnTo>
                  <a:pt x="230959" y="172149"/>
                </a:lnTo>
                <a:lnTo>
                  <a:pt x="219642" y="158623"/>
                </a:lnTo>
                <a:lnTo>
                  <a:pt x="226156" y="154466"/>
                </a:lnTo>
                <a:lnTo>
                  <a:pt x="233414" y="149935"/>
                </a:lnTo>
                <a:lnTo>
                  <a:pt x="264745" y="151263"/>
                </a:lnTo>
                <a:lnTo>
                  <a:pt x="259656" y="163362"/>
                </a:lnTo>
                <a:lnTo>
                  <a:pt x="277007" y="158472"/>
                </a:lnTo>
                <a:lnTo>
                  <a:pt x="286274" y="152851"/>
                </a:lnTo>
                <a:lnTo>
                  <a:pt x="292312" y="149216"/>
                </a:lnTo>
                <a:lnTo>
                  <a:pt x="301348" y="141576"/>
                </a:lnTo>
                <a:lnTo>
                  <a:pt x="302074" y="141077"/>
                </a:lnTo>
                <a:lnTo>
                  <a:pt x="306819" y="137825"/>
                </a:lnTo>
                <a:lnTo>
                  <a:pt x="308529" y="136655"/>
                </a:lnTo>
                <a:lnTo>
                  <a:pt x="311196" y="134813"/>
                </a:lnTo>
                <a:lnTo>
                  <a:pt x="325912" y="134627"/>
                </a:lnTo>
                <a:lnTo>
                  <a:pt x="331428" y="132835"/>
                </a:lnTo>
                <a:lnTo>
                  <a:pt x="332952" y="130203"/>
                </a:lnTo>
                <a:lnTo>
                  <a:pt x="335547" y="129316"/>
                </a:lnTo>
                <a:lnTo>
                  <a:pt x="336468" y="131296"/>
                </a:lnTo>
                <a:lnTo>
                  <a:pt x="337284" y="131338"/>
                </a:lnTo>
                <a:lnTo>
                  <a:pt x="337679" y="131281"/>
                </a:lnTo>
                <a:lnTo>
                  <a:pt x="338300" y="130476"/>
                </a:lnTo>
                <a:lnTo>
                  <a:pt x="338972" y="128450"/>
                </a:lnTo>
                <a:lnTo>
                  <a:pt x="342247" y="128245"/>
                </a:lnTo>
                <a:lnTo>
                  <a:pt x="343009" y="125779"/>
                </a:lnTo>
                <a:lnTo>
                  <a:pt x="345177" y="124550"/>
                </a:lnTo>
                <a:lnTo>
                  <a:pt x="346760" y="125807"/>
                </a:lnTo>
                <a:lnTo>
                  <a:pt x="350603" y="126599"/>
                </a:lnTo>
                <a:lnTo>
                  <a:pt x="353887" y="124951"/>
                </a:lnTo>
                <a:lnTo>
                  <a:pt x="359707" y="122878"/>
                </a:lnTo>
                <a:lnTo>
                  <a:pt x="360473" y="120014"/>
                </a:lnTo>
                <a:lnTo>
                  <a:pt x="364992" y="109082"/>
                </a:lnTo>
                <a:lnTo>
                  <a:pt x="369873" y="107359"/>
                </a:lnTo>
                <a:lnTo>
                  <a:pt x="375774" y="105413"/>
                </a:lnTo>
                <a:lnTo>
                  <a:pt x="379920" y="92542"/>
                </a:lnTo>
                <a:lnTo>
                  <a:pt x="371433" y="89744"/>
                </a:lnTo>
                <a:lnTo>
                  <a:pt x="363504" y="89659"/>
                </a:lnTo>
                <a:lnTo>
                  <a:pt x="363141" y="83059"/>
                </a:lnTo>
                <a:lnTo>
                  <a:pt x="357856" y="78816"/>
                </a:lnTo>
                <a:lnTo>
                  <a:pt x="356228" y="78953"/>
                </a:lnTo>
                <a:lnTo>
                  <a:pt x="354100" y="72354"/>
                </a:lnTo>
                <a:lnTo>
                  <a:pt x="349074" y="69730"/>
                </a:lnTo>
                <a:lnTo>
                  <a:pt x="343680" y="67548"/>
                </a:lnTo>
                <a:lnTo>
                  <a:pt x="342995" y="63845"/>
                </a:lnTo>
                <a:lnTo>
                  <a:pt x="342197" y="62606"/>
                </a:lnTo>
                <a:lnTo>
                  <a:pt x="342487" y="61138"/>
                </a:lnTo>
                <a:lnTo>
                  <a:pt x="342161" y="59501"/>
                </a:lnTo>
                <a:lnTo>
                  <a:pt x="340968" y="57243"/>
                </a:lnTo>
                <a:lnTo>
                  <a:pt x="341417" y="55367"/>
                </a:lnTo>
                <a:lnTo>
                  <a:pt x="340945" y="52915"/>
                </a:lnTo>
                <a:lnTo>
                  <a:pt x="340387" y="47352"/>
                </a:lnTo>
                <a:lnTo>
                  <a:pt x="339257" y="44427"/>
                </a:lnTo>
                <a:lnTo>
                  <a:pt x="333764" y="42875"/>
                </a:lnTo>
                <a:lnTo>
                  <a:pt x="332557" y="42770"/>
                </a:lnTo>
                <a:lnTo>
                  <a:pt x="330716" y="40645"/>
                </a:lnTo>
                <a:lnTo>
                  <a:pt x="330217" y="37742"/>
                </a:lnTo>
                <a:lnTo>
                  <a:pt x="319951" y="27078"/>
                </a:lnTo>
                <a:lnTo>
                  <a:pt x="318178" y="26242"/>
                </a:lnTo>
                <a:lnTo>
                  <a:pt x="318069" y="26206"/>
                </a:lnTo>
                <a:lnTo>
                  <a:pt x="314063" y="24290"/>
                </a:lnTo>
                <a:lnTo>
                  <a:pt x="310266" y="22124"/>
                </a:lnTo>
                <a:lnTo>
                  <a:pt x="302863" y="21195"/>
                </a:lnTo>
                <a:lnTo>
                  <a:pt x="300296" y="20536"/>
                </a:lnTo>
                <a:lnTo>
                  <a:pt x="288674" y="23279"/>
                </a:lnTo>
                <a:lnTo>
                  <a:pt x="288293" y="22792"/>
                </a:lnTo>
                <a:lnTo>
                  <a:pt x="283684" y="16005"/>
                </a:lnTo>
                <a:lnTo>
                  <a:pt x="276930" y="337"/>
                </a:lnTo>
                <a:lnTo>
                  <a:pt x="273859" y="9154"/>
                </a:lnTo>
                <a:lnTo>
                  <a:pt x="267072" y="9594"/>
                </a:lnTo>
                <a:lnTo>
                  <a:pt x="256743" y="13664"/>
                </a:lnTo>
                <a:lnTo>
                  <a:pt x="237573" y="10856"/>
                </a:lnTo>
                <a:close/>
              </a:path>
            </a:pathLst>
          </a:custGeom>
          <a:solidFill>
            <a:srgbClr val="FFC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FB47C01A-7447-3276-0102-E03FBA710425}"/>
              </a:ext>
            </a:extLst>
          </p:cNvPr>
          <p:cNvSpPr>
            <a:spLocks/>
          </p:cNvSpPr>
          <p:nvPr/>
        </p:nvSpPr>
        <p:spPr>
          <a:xfrm flipV="1">
            <a:off x="3604962" y="2044625"/>
            <a:ext cx="920272" cy="1236062"/>
          </a:xfrm>
          <a:custGeom>
            <a:avLst/>
            <a:gdLst>
              <a:gd name="connsiteX0" fmla="*/ 216868 w 626703"/>
              <a:gd name="connsiteY0" fmla="*/ 70113 h 841755"/>
              <a:gd name="connsiteX1" fmla="*/ 172435 w 626703"/>
              <a:gd name="connsiteY1" fmla="*/ 89010 h 841755"/>
              <a:gd name="connsiteX2" fmla="*/ 162501 w 626703"/>
              <a:gd name="connsiteY2" fmla="*/ 93321 h 841755"/>
              <a:gd name="connsiteX3" fmla="*/ 161567 w 626703"/>
              <a:gd name="connsiteY3" fmla="*/ 93612 h 841755"/>
              <a:gd name="connsiteX4" fmla="*/ 136146 w 626703"/>
              <a:gd name="connsiteY4" fmla="*/ 104437 h 841755"/>
              <a:gd name="connsiteX5" fmla="*/ 108338 w 626703"/>
              <a:gd name="connsiteY5" fmla="*/ 116525 h 841755"/>
              <a:gd name="connsiteX6" fmla="*/ 553 w 626703"/>
              <a:gd name="connsiteY6" fmla="*/ 162889 h 841755"/>
              <a:gd name="connsiteX7" fmla="*/ 15278 w 626703"/>
              <a:gd name="connsiteY7" fmla="*/ 205470 h 841755"/>
              <a:gd name="connsiteX8" fmla="*/ 22672 w 626703"/>
              <a:gd name="connsiteY8" fmla="*/ 226755 h 841755"/>
              <a:gd name="connsiteX9" fmla="*/ 30084 w 626703"/>
              <a:gd name="connsiteY9" fmla="*/ 248037 h 841755"/>
              <a:gd name="connsiteX10" fmla="*/ 37514 w 626703"/>
              <a:gd name="connsiteY10" fmla="*/ 269314 h 841755"/>
              <a:gd name="connsiteX11" fmla="*/ 44963 w 626703"/>
              <a:gd name="connsiteY11" fmla="*/ 290588 h 841755"/>
              <a:gd name="connsiteX12" fmla="*/ 46922 w 626703"/>
              <a:gd name="connsiteY12" fmla="*/ 296166 h 841755"/>
              <a:gd name="connsiteX13" fmla="*/ 52434 w 626703"/>
              <a:gd name="connsiteY13" fmla="*/ 311858 h 841755"/>
              <a:gd name="connsiteX14" fmla="*/ 55999 w 626703"/>
              <a:gd name="connsiteY14" fmla="*/ 321995 h 841755"/>
              <a:gd name="connsiteX15" fmla="*/ 56027 w 626703"/>
              <a:gd name="connsiteY15" fmla="*/ 322065 h 841755"/>
              <a:gd name="connsiteX16" fmla="*/ 59923 w 626703"/>
              <a:gd name="connsiteY16" fmla="*/ 333123 h 841755"/>
              <a:gd name="connsiteX17" fmla="*/ 61774 w 626703"/>
              <a:gd name="connsiteY17" fmla="*/ 338368 h 841755"/>
              <a:gd name="connsiteX18" fmla="*/ 67431 w 626703"/>
              <a:gd name="connsiteY18" fmla="*/ 354384 h 841755"/>
              <a:gd name="connsiteX19" fmla="*/ 71368 w 626703"/>
              <a:gd name="connsiteY19" fmla="*/ 365509 h 841755"/>
              <a:gd name="connsiteX20" fmla="*/ 71586 w 626703"/>
              <a:gd name="connsiteY20" fmla="*/ 366123 h 841755"/>
              <a:gd name="connsiteX21" fmla="*/ 74956 w 626703"/>
              <a:gd name="connsiteY21" fmla="*/ 375641 h 841755"/>
              <a:gd name="connsiteX22" fmla="*/ 82505 w 626703"/>
              <a:gd name="connsiteY22" fmla="*/ 396891 h 841755"/>
              <a:gd name="connsiteX23" fmla="*/ 86501 w 626703"/>
              <a:gd name="connsiteY23" fmla="*/ 408132 h 841755"/>
              <a:gd name="connsiteX24" fmla="*/ 90066 w 626703"/>
              <a:gd name="connsiteY24" fmla="*/ 418142 h 841755"/>
              <a:gd name="connsiteX25" fmla="*/ 92090 w 626703"/>
              <a:gd name="connsiteY25" fmla="*/ 423805 h 841755"/>
              <a:gd name="connsiteX26" fmla="*/ 97651 w 626703"/>
              <a:gd name="connsiteY26" fmla="*/ 439383 h 841755"/>
              <a:gd name="connsiteX27" fmla="*/ 105254 w 626703"/>
              <a:gd name="connsiteY27" fmla="*/ 460620 h 841755"/>
              <a:gd name="connsiteX28" fmla="*/ 112875 w 626703"/>
              <a:gd name="connsiteY28" fmla="*/ 481853 h 841755"/>
              <a:gd name="connsiteX29" fmla="*/ 120514 w 626703"/>
              <a:gd name="connsiteY29" fmla="*/ 503081 h 841755"/>
              <a:gd name="connsiteX30" fmla="*/ 128175 w 626703"/>
              <a:gd name="connsiteY30" fmla="*/ 524304 h 841755"/>
              <a:gd name="connsiteX31" fmla="*/ 135851 w 626703"/>
              <a:gd name="connsiteY31" fmla="*/ 545523 h 841755"/>
              <a:gd name="connsiteX32" fmla="*/ 141820 w 626703"/>
              <a:gd name="connsiteY32" fmla="*/ 561973 h 841755"/>
              <a:gd name="connsiteX33" fmla="*/ 143549 w 626703"/>
              <a:gd name="connsiteY33" fmla="*/ 566737 h 841755"/>
              <a:gd name="connsiteX34" fmla="*/ 151265 w 626703"/>
              <a:gd name="connsiteY34" fmla="*/ 587943 h 841755"/>
              <a:gd name="connsiteX35" fmla="*/ 158999 w 626703"/>
              <a:gd name="connsiteY35" fmla="*/ 609143 h 841755"/>
              <a:gd name="connsiteX36" fmla="*/ 162347 w 626703"/>
              <a:gd name="connsiteY36" fmla="*/ 618305 h 841755"/>
              <a:gd name="connsiteX37" fmla="*/ 166747 w 626703"/>
              <a:gd name="connsiteY37" fmla="*/ 630339 h 841755"/>
              <a:gd name="connsiteX38" fmla="*/ 167196 w 626703"/>
              <a:gd name="connsiteY38" fmla="*/ 631565 h 841755"/>
              <a:gd name="connsiteX39" fmla="*/ 174522 w 626703"/>
              <a:gd name="connsiteY39" fmla="*/ 651526 h 841755"/>
              <a:gd name="connsiteX40" fmla="*/ 181462 w 626703"/>
              <a:gd name="connsiteY40" fmla="*/ 670404 h 841755"/>
              <a:gd name="connsiteX41" fmla="*/ 182311 w 626703"/>
              <a:gd name="connsiteY41" fmla="*/ 672713 h 841755"/>
              <a:gd name="connsiteX42" fmla="*/ 183386 w 626703"/>
              <a:gd name="connsiteY42" fmla="*/ 675631 h 841755"/>
              <a:gd name="connsiteX43" fmla="*/ 190118 w 626703"/>
              <a:gd name="connsiteY43" fmla="*/ 693892 h 841755"/>
              <a:gd name="connsiteX44" fmla="*/ 193574 w 626703"/>
              <a:gd name="connsiteY44" fmla="*/ 703253 h 841755"/>
              <a:gd name="connsiteX45" fmla="*/ 197915 w 626703"/>
              <a:gd name="connsiteY45" fmla="*/ 714992 h 841755"/>
              <a:gd name="connsiteX46" fmla="*/ 197943 w 626703"/>
              <a:gd name="connsiteY46" fmla="*/ 715060 h 841755"/>
              <a:gd name="connsiteX47" fmla="*/ 205786 w 626703"/>
              <a:gd name="connsiteY47" fmla="*/ 736225 h 841755"/>
              <a:gd name="connsiteX48" fmla="*/ 213652 w 626703"/>
              <a:gd name="connsiteY48" fmla="*/ 757385 h 841755"/>
              <a:gd name="connsiteX49" fmla="*/ 221531 w 626703"/>
              <a:gd name="connsiteY49" fmla="*/ 778535 h 841755"/>
              <a:gd name="connsiteX50" fmla="*/ 229433 w 626703"/>
              <a:gd name="connsiteY50" fmla="*/ 799682 h 841755"/>
              <a:gd name="connsiteX51" fmla="*/ 236056 w 626703"/>
              <a:gd name="connsiteY51" fmla="*/ 817370 h 841755"/>
              <a:gd name="connsiteX52" fmla="*/ 237349 w 626703"/>
              <a:gd name="connsiteY52" fmla="*/ 820823 h 841755"/>
              <a:gd name="connsiteX53" fmla="*/ 245287 w 626703"/>
              <a:gd name="connsiteY53" fmla="*/ 841956 h 841755"/>
              <a:gd name="connsiteX54" fmla="*/ 253439 w 626703"/>
              <a:gd name="connsiteY54" fmla="*/ 838952 h 841755"/>
              <a:gd name="connsiteX55" fmla="*/ 259685 w 626703"/>
              <a:gd name="connsiteY55" fmla="*/ 836669 h 841755"/>
              <a:gd name="connsiteX56" fmla="*/ 265056 w 626703"/>
              <a:gd name="connsiteY56" fmla="*/ 834714 h 841755"/>
              <a:gd name="connsiteX57" fmla="*/ 277504 w 626703"/>
              <a:gd name="connsiteY57" fmla="*/ 830230 h 841755"/>
              <a:gd name="connsiteX58" fmla="*/ 299010 w 626703"/>
              <a:gd name="connsiteY58" fmla="*/ 822616 h 841755"/>
              <a:gd name="connsiteX59" fmla="*/ 299023 w 626703"/>
              <a:gd name="connsiteY59" fmla="*/ 822611 h 841755"/>
              <a:gd name="connsiteX60" fmla="*/ 300357 w 626703"/>
              <a:gd name="connsiteY60" fmla="*/ 822144 h 841755"/>
              <a:gd name="connsiteX61" fmla="*/ 308940 w 626703"/>
              <a:gd name="connsiteY61" fmla="*/ 819153 h 841755"/>
              <a:gd name="connsiteX62" fmla="*/ 309906 w 626703"/>
              <a:gd name="connsiteY62" fmla="*/ 818818 h 841755"/>
              <a:gd name="connsiteX63" fmla="*/ 316270 w 626703"/>
              <a:gd name="connsiteY63" fmla="*/ 816621 h 841755"/>
              <a:gd name="connsiteX64" fmla="*/ 336670 w 626703"/>
              <a:gd name="connsiteY64" fmla="*/ 809669 h 841755"/>
              <a:gd name="connsiteX65" fmla="*/ 337931 w 626703"/>
              <a:gd name="connsiteY65" fmla="*/ 809243 h 841755"/>
              <a:gd name="connsiteX66" fmla="*/ 340743 w 626703"/>
              <a:gd name="connsiteY66" fmla="*/ 808299 h 841755"/>
              <a:gd name="connsiteX67" fmla="*/ 340780 w 626703"/>
              <a:gd name="connsiteY67" fmla="*/ 808290 h 841755"/>
              <a:gd name="connsiteX68" fmla="*/ 351961 w 626703"/>
              <a:gd name="connsiteY68" fmla="*/ 804555 h 841755"/>
              <a:gd name="connsiteX69" fmla="*/ 354343 w 626703"/>
              <a:gd name="connsiteY69" fmla="*/ 803770 h 841755"/>
              <a:gd name="connsiteX70" fmla="*/ 367258 w 626703"/>
              <a:gd name="connsiteY70" fmla="*/ 799523 h 841755"/>
              <a:gd name="connsiteX71" fmla="*/ 370347 w 626703"/>
              <a:gd name="connsiteY71" fmla="*/ 798520 h 841755"/>
              <a:gd name="connsiteX72" fmla="*/ 373899 w 626703"/>
              <a:gd name="connsiteY72" fmla="*/ 797367 h 841755"/>
              <a:gd name="connsiteX73" fmla="*/ 382749 w 626703"/>
              <a:gd name="connsiteY73" fmla="*/ 794508 h 841755"/>
              <a:gd name="connsiteX74" fmla="*/ 405879 w 626703"/>
              <a:gd name="connsiteY74" fmla="*/ 787175 h 841755"/>
              <a:gd name="connsiteX75" fmla="*/ 424958 w 626703"/>
              <a:gd name="connsiteY75" fmla="*/ 781267 h 841755"/>
              <a:gd name="connsiteX76" fmla="*/ 424995 w 626703"/>
              <a:gd name="connsiteY76" fmla="*/ 781254 h 841755"/>
              <a:gd name="connsiteX77" fmla="*/ 425099 w 626703"/>
              <a:gd name="connsiteY77" fmla="*/ 781222 h 841755"/>
              <a:gd name="connsiteX78" fmla="*/ 467440 w 626703"/>
              <a:gd name="connsiteY78" fmla="*/ 768548 h 841755"/>
              <a:gd name="connsiteX79" fmla="*/ 475628 w 626703"/>
              <a:gd name="connsiteY79" fmla="*/ 766165 h 841755"/>
              <a:gd name="connsiteX80" fmla="*/ 469581 w 626703"/>
              <a:gd name="connsiteY80" fmla="*/ 745741 h 841755"/>
              <a:gd name="connsiteX81" fmla="*/ 467159 w 626703"/>
              <a:gd name="connsiteY81" fmla="*/ 737541 h 841755"/>
              <a:gd name="connsiteX82" fmla="*/ 467118 w 626703"/>
              <a:gd name="connsiteY82" fmla="*/ 737396 h 841755"/>
              <a:gd name="connsiteX83" fmla="*/ 466692 w 626703"/>
              <a:gd name="connsiteY83" fmla="*/ 735957 h 841755"/>
              <a:gd name="connsiteX84" fmla="*/ 465154 w 626703"/>
              <a:gd name="connsiteY84" fmla="*/ 730757 h 841755"/>
              <a:gd name="connsiteX85" fmla="*/ 465036 w 626703"/>
              <a:gd name="connsiteY85" fmla="*/ 730348 h 841755"/>
              <a:gd name="connsiteX86" fmla="*/ 462872 w 626703"/>
              <a:gd name="connsiteY86" fmla="*/ 723011 h 841755"/>
              <a:gd name="connsiteX87" fmla="*/ 461384 w 626703"/>
              <a:gd name="connsiteY87" fmla="*/ 717974 h 841755"/>
              <a:gd name="connsiteX88" fmla="*/ 458676 w 626703"/>
              <a:gd name="connsiteY88" fmla="*/ 708766 h 841755"/>
              <a:gd name="connsiteX89" fmla="*/ 458631 w 626703"/>
              <a:gd name="connsiteY89" fmla="*/ 708621 h 841755"/>
              <a:gd name="connsiteX90" fmla="*/ 456880 w 626703"/>
              <a:gd name="connsiteY90" fmla="*/ 702677 h 841755"/>
              <a:gd name="connsiteX91" fmla="*/ 456517 w 626703"/>
              <a:gd name="connsiteY91" fmla="*/ 701429 h 841755"/>
              <a:gd name="connsiteX92" fmla="*/ 453555 w 626703"/>
              <a:gd name="connsiteY92" fmla="*/ 691355 h 841755"/>
              <a:gd name="connsiteX93" fmla="*/ 452498 w 626703"/>
              <a:gd name="connsiteY93" fmla="*/ 687756 h 841755"/>
              <a:gd name="connsiteX94" fmla="*/ 451849 w 626703"/>
              <a:gd name="connsiteY94" fmla="*/ 685546 h 841755"/>
              <a:gd name="connsiteX95" fmla="*/ 450175 w 626703"/>
              <a:gd name="connsiteY95" fmla="*/ 679838 h 841755"/>
              <a:gd name="connsiteX96" fmla="*/ 445694 w 626703"/>
              <a:gd name="connsiteY96" fmla="*/ 664554 h 841755"/>
              <a:gd name="connsiteX97" fmla="*/ 444310 w 626703"/>
              <a:gd name="connsiteY97" fmla="*/ 659831 h 841755"/>
              <a:gd name="connsiteX98" fmla="*/ 443961 w 626703"/>
              <a:gd name="connsiteY98" fmla="*/ 658628 h 841755"/>
              <a:gd name="connsiteX99" fmla="*/ 443847 w 626703"/>
              <a:gd name="connsiteY99" fmla="*/ 658247 h 841755"/>
              <a:gd name="connsiteX100" fmla="*/ 441783 w 626703"/>
              <a:gd name="connsiteY100" fmla="*/ 651191 h 841755"/>
              <a:gd name="connsiteX101" fmla="*/ 441742 w 626703"/>
              <a:gd name="connsiteY101" fmla="*/ 651050 h 841755"/>
              <a:gd name="connsiteX102" fmla="*/ 437537 w 626703"/>
              <a:gd name="connsiteY102" fmla="*/ 636651 h 841755"/>
              <a:gd name="connsiteX103" fmla="*/ 430973 w 626703"/>
              <a:gd name="connsiteY103" fmla="*/ 614135 h 841755"/>
              <a:gd name="connsiteX104" fmla="*/ 427889 w 626703"/>
              <a:gd name="connsiteY104" fmla="*/ 603525 h 841755"/>
              <a:gd name="connsiteX105" fmla="*/ 424958 w 626703"/>
              <a:gd name="connsiteY105" fmla="*/ 593442 h 841755"/>
              <a:gd name="connsiteX106" fmla="*/ 422305 w 626703"/>
              <a:gd name="connsiteY106" fmla="*/ 584294 h 841755"/>
              <a:gd name="connsiteX107" fmla="*/ 418694 w 626703"/>
              <a:gd name="connsiteY107" fmla="*/ 571833 h 841755"/>
              <a:gd name="connsiteX108" fmla="*/ 417941 w 626703"/>
              <a:gd name="connsiteY108" fmla="*/ 569238 h 841755"/>
              <a:gd name="connsiteX109" fmla="*/ 438236 w 626703"/>
              <a:gd name="connsiteY109" fmla="*/ 556881 h 841755"/>
              <a:gd name="connsiteX110" fmla="*/ 462913 w 626703"/>
              <a:gd name="connsiteY110" fmla="*/ 541825 h 841755"/>
              <a:gd name="connsiteX111" fmla="*/ 491124 w 626703"/>
              <a:gd name="connsiteY111" fmla="*/ 524173 h 841755"/>
              <a:gd name="connsiteX112" fmla="*/ 502165 w 626703"/>
              <a:gd name="connsiteY112" fmla="*/ 517965 h 841755"/>
              <a:gd name="connsiteX113" fmla="*/ 504928 w 626703"/>
              <a:gd name="connsiteY113" fmla="*/ 516272 h 841755"/>
              <a:gd name="connsiteX114" fmla="*/ 510870 w 626703"/>
              <a:gd name="connsiteY114" fmla="*/ 512683 h 841755"/>
              <a:gd name="connsiteX115" fmla="*/ 514867 w 626703"/>
              <a:gd name="connsiteY115" fmla="*/ 510192 h 841755"/>
              <a:gd name="connsiteX116" fmla="*/ 523821 w 626703"/>
              <a:gd name="connsiteY116" fmla="*/ 504782 h 841755"/>
              <a:gd name="connsiteX117" fmla="*/ 538137 w 626703"/>
              <a:gd name="connsiteY117" fmla="*/ 496088 h 841755"/>
              <a:gd name="connsiteX118" fmla="*/ 550721 w 626703"/>
              <a:gd name="connsiteY118" fmla="*/ 488428 h 841755"/>
              <a:gd name="connsiteX119" fmla="*/ 560878 w 626703"/>
              <a:gd name="connsiteY119" fmla="*/ 482252 h 841755"/>
              <a:gd name="connsiteX120" fmla="*/ 564293 w 626703"/>
              <a:gd name="connsiteY120" fmla="*/ 480129 h 841755"/>
              <a:gd name="connsiteX121" fmla="*/ 567550 w 626703"/>
              <a:gd name="connsiteY121" fmla="*/ 478200 h 841755"/>
              <a:gd name="connsiteX122" fmla="*/ 572858 w 626703"/>
              <a:gd name="connsiteY122" fmla="*/ 474969 h 841755"/>
              <a:gd name="connsiteX123" fmla="*/ 584212 w 626703"/>
              <a:gd name="connsiteY123" fmla="*/ 468053 h 841755"/>
              <a:gd name="connsiteX124" fmla="*/ 590812 w 626703"/>
              <a:gd name="connsiteY124" fmla="*/ 464069 h 841755"/>
              <a:gd name="connsiteX125" fmla="*/ 593924 w 626703"/>
              <a:gd name="connsiteY125" fmla="*/ 462073 h 841755"/>
              <a:gd name="connsiteX126" fmla="*/ 600429 w 626703"/>
              <a:gd name="connsiteY126" fmla="*/ 458238 h 841755"/>
              <a:gd name="connsiteX127" fmla="*/ 601695 w 626703"/>
              <a:gd name="connsiteY127" fmla="*/ 457435 h 841755"/>
              <a:gd name="connsiteX128" fmla="*/ 615757 w 626703"/>
              <a:gd name="connsiteY128" fmla="*/ 448908 h 841755"/>
              <a:gd name="connsiteX129" fmla="*/ 627256 w 626703"/>
              <a:gd name="connsiteY129" fmla="*/ 441929 h 841755"/>
              <a:gd name="connsiteX130" fmla="*/ 625097 w 626703"/>
              <a:gd name="connsiteY130" fmla="*/ 432114 h 841755"/>
              <a:gd name="connsiteX131" fmla="*/ 624371 w 626703"/>
              <a:gd name="connsiteY131" fmla="*/ 428824 h 841755"/>
              <a:gd name="connsiteX132" fmla="*/ 624362 w 626703"/>
              <a:gd name="connsiteY132" fmla="*/ 428779 h 841755"/>
              <a:gd name="connsiteX133" fmla="*/ 624299 w 626703"/>
              <a:gd name="connsiteY133" fmla="*/ 428484 h 841755"/>
              <a:gd name="connsiteX134" fmla="*/ 622915 w 626703"/>
              <a:gd name="connsiteY134" fmla="*/ 422199 h 841755"/>
              <a:gd name="connsiteX135" fmla="*/ 622688 w 626703"/>
              <a:gd name="connsiteY135" fmla="*/ 421178 h 841755"/>
              <a:gd name="connsiteX136" fmla="*/ 622434 w 626703"/>
              <a:gd name="connsiteY136" fmla="*/ 420007 h 841755"/>
              <a:gd name="connsiteX137" fmla="*/ 619155 w 626703"/>
              <a:gd name="connsiteY137" fmla="*/ 405078 h 841755"/>
              <a:gd name="connsiteX138" fmla="*/ 618842 w 626703"/>
              <a:gd name="connsiteY138" fmla="*/ 403639 h 841755"/>
              <a:gd name="connsiteX139" fmla="*/ 618520 w 626703"/>
              <a:gd name="connsiteY139" fmla="*/ 402178 h 841755"/>
              <a:gd name="connsiteX140" fmla="*/ 616982 w 626703"/>
              <a:gd name="connsiteY140" fmla="*/ 395162 h 841755"/>
              <a:gd name="connsiteX141" fmla="*/ 615076 w 626703"/>
              <a:gd name="connsiteY141" fmla="*/ 386463 h 841755"/>
              <a:gd name="connsiteX142" fmla="*/ 615004 w 626703"/>
              <a:gd name="connsiteY142" fmla="*/ 386122 h 841755"/>
              <a:gd name="connsiteX143" fmla="*/ 614927 w 626703"/>
              <a:gd name="connsiteY143" fmla="*/ 385781 h 841755"/>
              <a:gd name="connsiteX144" fmla="*/ 614423 w 626703"/>
              <a:gd name="connsiteY144" fmla="*/ 383467 h 841755"/>
              <a:gd name="connsiteX145" fmla="*/ 613398 w 626703"/>
              <a:gd name="connsiteY145" fmla="*/ 378789 h 841755"/>
              <a:gd name="connsiteX146" fmla="*/ 613362 w 626703"/>
              <a:gd name="connsiteY146" fmla="*/ 378618 h 841755"/>
              <a:gd name="connsiteX147" fmla="*/ 613162 w 626703"/>
              <a:gd name="connsiteY147" fmla="*/ 377717 h 841755"/>
              <a:gd name="connsiteX148" fmla="*/ 613003 w 626703"/>
              <a:gd name="connsiteY148" fmla="*/ 376986 h 841755"/>
              <a:gd name="connsiteX149" fmla="*/ 611252 w 626703"/>
              <a:gd name="connsiteY149" fmla="*/ 368971 h 841755"/>
              <a:gd name="connsiteX150" fmla="*/ 610853 w 626703"/>
              <a:gd name="connsiteY150" fmla="*/ 367144 h 841755"/>
              <a:gd name="connsiteX151" fmla="*/ 610586 w 626703"/>
              <a:gd name="connsiteY151" fmla="*/ 365925 h 841755"/>
              <a:gd name="connsiteX152" fmla="*/ 608699 w 626703"/>
              <a:gd name="connsiteY152" fmla="*/ 357276 h 841755"/>
              <a:gd name="connsiteX153" fmla="*/ 606127 w 626703"/>
              <a:gd name="connsiteY153" fmla="*/ 345459 h 841755"/>
              <a:gd name="connsiteX154" fmla="*/ 604906 w 626703"/>
              <a:gd name="connsiteY154" fmla="*/ 339855 h 841755"/>
              <a:gd name="connsiteX155" fmla="*/ 604625 w 626703"/>
              <a:gd name="connsiteY155" fmla="*/ 338563 h 841755"/>
              <a:gd name="connsiteX156" fmla="*/ 603350 w 626703"/>
              <a:gd name="connsiteY156" fmla="*/ 332715 h 841755"/>
              <a:gd name="connsiteX157" fmla="*/ 601137 w 626703"/>
              <a:gd name="connsiteY157" fmla="*/ 322530 h 841755"/>
              <a:gd name="connsiteX158" fmla="*/ 601123 w 626703"/>
              <a:gd name="connsiteY158" fmla="*/ 322456 h 841755"/>
              <a:gd name="connsiteX159" fmla="*/ 601105 w 626703"/>
              <a:gd name="connsiteY159" fmla="*/ 322383 h 841755"/>
              <a:gd name="connsiteX160" fmla="*/ 598497 w 626703"/>
              <a:gd name="connsiteY160" fmla="*/ 310370 h 841755"/>
              <a:gd name="connsiteX161" fmla="*/ 596913 w 626703"/>
              <a:gd name="connsiteY161" fmla="*/ 303059 h 841755"/>
              <a:gd name="connsiteX162" fmla="*/ 585990 w 626703"/>
              <a:gd name="connsiteY162" fmla="*/ 297357 h 841755"/>
              <a:gd name="connsiteX163" fmla="*/ 585537 w 626703"/>
              <a:gd name="connsiteY163" fmla="*/ 297125 h 841755"/>
              <a:gd name="connsiteX164" fmla="*/ 585047 w 626703"/>
              <a:gd name="connsiteY164" fmla="*/ 296875 h 841755"/>
              <a:gd name="connsiteX165" fmla="*/ 576523 w 626703"/>
              <a:gd name="connsiteY165" fmla="*/ 292324 h 841755"/>
              <a:gd name="connsiteX166" fmla="*/ 575276 w 626703"/>
              <a:gd name="connsiteY166" fmla="*/ 291759 h 841755"/>
              <a:gd name="connsiteX167" fmla="*/ 574695 w 626703"/>
              <a:gd name="connsiteY167" fmla="*/ 291454 h 841755"/>
              <a:gd name="connsiteX168" fmla="*/ 557448 w 626703"/>
              <a:gd name="connsiteY168" fmla="*/ 282418 h 841755"/>
              <a:gd name="connsiteX169" fmla="*/ 557385 w 626703"/>
              <a:gd name="connsiteY169" fmla="*/ 277676 h 841755"/>
              <a:gd name="connsiteX170" fmla="*/ 557371 w 626703"/>
              <a:gd name="connsiteY170" fmla="*/ 277270 h 841755"/>
              <a:gd name="connsiteX171" fmla="*/ 557362 w 626703"/>
              <a:gd name="connsiteY171" fmla="*/ 276607 h 841755"/>
              <a:gd name="connsiteX172" fmla="*/ 557067 w 626703"/>
              <a:gd name="connsiteY172" fmla="*/ 258727 h 841755"/>
              <a:gd name="connsiteX173" fmla="*/ 557008 w 626703"/>
              <a:gd name="connsiteY173" fmla="*/ 251456 h 841755"/>
              <a:gd name="connsiteX174" fmla="*/ 550022 w 626703"/>
              <a:gd name="connsiteY174" fmla="*/ 249759 h 841755"/>
              <a:gd name="connsiteX175" fmla="*/ 549115 w 626703"/>
              <a:gd name="connsiteY175" fmla="*/ 249528 h 841755"/>
              <a:gd name="connsiteX176" fmla="*/ 516277 w 626703"/>
              <a:gd name="connsiteY176" fmla="*/ 241504 h 841755"/>
              <a:gd name="connsiteX177" fmla="*/ 504007 w 626703"/>
              <a:gd name="connsiteY177" fmla="*/ 238246 h 841755"/>
              <a:gd name="connsiteX178" fmla="*/ 485771 w 626703"/>
              <a:gd name="connsiteY178" fmla="*/ 244874 h 841755"/>
              <a:gd name="connsiteX179" fmla="*/ 473505 w 626703"/>
              <a:gd name="connsiteY179" fmla="*/ 238438 h 841755"/>
              <a:gd name="connsiteX180" fmla="*/ 468493 w 626703"/>
              <a:gd name="connsiteY180" fmla="*/ 235789 h 841755"/>
              <a:gd name="connsiteX181" fmla="*/ 467640 w 626703"/>
              <a:gd name="connsiteY181" fmla="*/ 235357 h 841755"/>
              <a:gd name="connsiteX182" fmla="*/ 463739 w 626703"/>
              <a:gd name="connsiteY182" fmla="*/ 233313 h 841755"/>
              <a:gd name="connsiteX183" fmla="*/ 463612 w 626703"/>
              <a:gd name="connsiteY183" fmla="*/ 233242 h 841755"/>
              <a:gd name="connsiteX184" fmla="*/ 463448 w 626703"/>
              <a:gd name="connsiteY184" fmla="*/ 233178 h 841755"/>
              <a:gd name="connsiteX185" fmla="*/ 456032 w 626703"/>
              <a:gd name="connsiteY185" fmla="*/ 229774 h 841755"/>
              <a:gd name="connsiteX186" fmla="*/ 434974 w 626703"/>
              <a:gd name="connsiteY186" fmla="*/ 218183 h 841755"/>
              <a:gd name="connsiteX187" fmla="*/ 429545 w 626703"/>
              <a:gd name="connsiteY187" fmla="*/ 196391 h 841755"/>
              <a:gd name="connsiteX188" fmla="*/ 427549 w 626703"/>
              <a:gd name="connsiteY188" fmla="*/ 188351 h 841755"/>
              <a:gd name="connsiteX189" fmla="*/ 421252 w 626703"/>
              <a:gd name="connsiteY189" fmla="*/ 162972 h 841755"/>
              <a:gd name="connsiteX190" fmla="*/ 418735 w 626703"/>
              <a:gd name="connsiteY190" fmla="*/ 152801 h 841755"/>
              <a:gd name="connsiteX191" fmla="*/ 414992 w 626703"/>
              <a:gd name="connsiteY191" fmla="*/ 137664 h 841755"/>
              <a:gd name="connsiteX192" fmla="*/ 413350 w 626703"/>
              <a:gd name="connsiteY192" fmla="*/ 131004 h 841755"/>
              <a:gd name="connsiteX193" fmla="*/ 404409 w 626703"/>
              <a:gd name="connsiteY193" fmla="*/ 94673 h 841755"/>
              <a:gd name="connsiteX194" fmla="*/ 463870 w 626703"/>
              <a:gd name="connsiteY194" fmla="*/ 78050 h 841755"/>
              <a:gd name="connsiteX195" fmla="*/ 457243 w 626703"/>
              <a:gd name="connsiteY195" fmla="*/ 71755 h 841755"/>
              <a:gd name="connsiteX196" fmla="*/ 449649 w 626703"/>
              <a:gd name="connsiteY196" fmla="*/ 64594 h 841755"/>
              <a:gd name="connsiteX197" fmla="*/ 439329 w 626703"/>
              <a:gd name="connsiteY197" fmla="*/ 54457 h 841755"/>
              <a:gd name="connsiteX198" fmla="*/ 435074 w 626703"/>
              <a:gd name="connsiteY198" fmla="*/ 50637 h 841755"/>
              <a:gd name="connsiteX199" fmla="*/ 420604 w 626703"/>
              <a:gd name="connsiteY199" fmla="*/ 37194 h 841755"/>
              <a:gd name="connsiteX200" fmla="*/ 414657 w 626703"/>
              <a:gd name="connsiteY200" fmla="*/ 31539 h 841755"/>
              <a:gd name="connsiteX201" fmla="*/ 381343 w 626703"/>
              <a:gd name="connsiteY201" fmla="*/ 201 h 841755"/>
              <a:gd name="connsiteX202" fmla="*/ 351893 w 626703"/>
              <a:gd name="connsiteY202" fmla="*/ 12549 h 841755"/>
              <a:gd name="connsiteX203" fmla="*/ 339986 w 626703"/>
              <a:gd name="connsiteY203" fmla="*/ 17611 h 841755"/>
              <a:gd name="connsiteX204" fmla="*/ 326268 w 626703"/>
              <a:gd name="connsiteY204" fmla="*/ 23554 h 841755"/>
              <a:gd name="connsiteX205" fmla="*/ 298688 w 626703"/>
              <a:gd name="connsiteY205" fmla="*/ 35257 h 841755"/>
              <a:gd name="connsiteX206" fmla="*/ 268241 w 626703"/>
              <a:gd name="connsiteY206" fmla="*/ 48012 h 841755"/>
              <a:gd name="connsiteX207" fmla="*/ 244285 w 626703"/>
              <a:gd name="connsiteY207" fmla="*/ 58428 h 841755"/>
              <a:gd name="connsiteX208" fmla="*/ 236242 w 626703"/>
              <a:gd name="connsiteY208" fmla="*/ 62005 h 841755"/>
              <a:gd name="connsiteX209" fmla="*/ 216868 w 626703"/>
              <a:gd name="connsiteY209" fmla="*/ 70113 h 84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626703" h="841755">
                <a:moveTo>
                  <a:pt x="216868" y="70113"/>
                </a:moveTo>
                <a:lnTo>
                  <a:pt x="172435" y="89010"/>
                </a:lnTo>
                <a:lnTo>
                  <a:pt x="162501" y="93321"/>
                </a:lnTo>
                <a:lnTo>
                  <a:pt x="161567" y="93612"/>
                </a:lnTo>
                <a:lnTo>
                  <a:pt x="136146" y="104437"/>
                </a:lnTo>
                <a:lnTo>
                  <a:pt x="108338" y="116525"/>
                </a:lnTo>
                <a:lnTo>
                  <a:pt x="553" y="162889"/>
                </a:lnTo>
                <a:lnTo>
                  <a:pt x="15278" y="205470"/>
                </a:lnTo>
                <a:lnTo>
                  <a:pt x="22672" y="226755"/>
                </a:lnTo>
                <a:lnTo>
                  <a:pt x="30084" y="248037"/>
                </a:lnTo>
                <a:lnTo>
                  <a:pt x="37514" y="269314"/>
                </a:lnTo>
                <a:lnTo>
                  <a:pt x="44963" y="290588"/>
                </a:lnTo>
                <a:lnTo>
                  <a:pt x="46922" y="296166"/>
                </a:lnTo>
                <a:lnTo>
                  <a:pt x="52434" y="311858"/>
                </a:lnTo>
                <a:lnTo>
                  <a:pt x="55999" y="321995"/>
                </a:lnTo>
                <a:lnTo>
                  <a:pt x="56027" y="322065"/>
                </a:lnTo>
                <a:lnTo>
                  <a:pt x="59923" y="333123"/>
                </a:lnTo>
                <a:lnTo>
                  <a:pt x="61774" y="338368"/>
                </a:lnTo>
                <a:lnTo>
                  <a:pt x="67431" y="354384"/>
                </a:lnTo>
                <a:lnTo>
                  <a:pt x="71368" y="365509"/>
                </a:lnTo>
                <a:lnTo>
                  <a:pt x="71586" y="366123"/>
                </a:lnTo>
                <a:lnTo>
                  <a:pt x="74956" y="375641"/>
                </a:lnTo>
                <a:lnTo>
                  <a:pt x="82505" y="396891"/>
                </a:lnTo>
                <a:lnTo>
                  <a:pt x="86501" y="408132"/>
                </a:lnTo>
                <a:lnTo>
                  <a:pt x="90066" y="418142"/>
                </a:lnTo>
                <a:lnTo>
                  <a:pt x="92090" y="423805"/>
                </a:lnTo>
                <a:lnTo>
                  <a:pt x="97651" y="439383"/>
                </a:lnTo>
                <a:lnTo>
                  <a:pt x="105254" y="460620"/>
                </a:lnTo>
                <a:lnTo>
                  <a:pt x="112875" y="481853"/>
                </a:lnTo>
                <a:lnTo>
                  <a:pt x="120514" y="503081"/>
                </a:lnTo>
                <a:lnTo>
                  <a:pt x="128175" y="524304"/>
                </a:lnTo>
                <a:lnTo>
                  <a:pt x="135851" y="545523"/>
                </a:lnTo>
                <a:lnTo>
                  <a:pt x="141820" y="561973"/>
                </a:lnTo>
                <a:lnTo>
                  <a:pt x="143549" y="566737"/>
                </a:lnTo>
                <a:lnTo>
                  <a:pt x="151265" y="587943"/>
                </a:lnTo>
                <a:lnTo>
                  <a:pt x="158999" y="609143"/>
                </a:lnTo>
                <a:lnTo>
                  <a:pt x="162347" y="618305"/>
                </a:lnTo>
                <a:lnTo>
                  <a:pt x="166747" y="630339"/>
                </a:lnTo>
                <a:lnTo>
                  <a:pt x="167196" y="631565"/>
                </a:lnTo>
                <a:lnTo>
                  <a:pt x="174522" y="651526"/>
                </a:lnTo>
                <a:lnTo>
                  <a:pt x="181462" y="670404"/>
                </a:lnTo>
                <a:lnTo>
                  <a:pt x="182311" y="672713"/>
                </a:lnTo>
                <a:lnTo>
                  <a:pt x="183386" y="675631"/>
                </a:lnTo>
                <a:lnTo>
                  <a:pt x="190118" y="693892"/>
                </a:lnTo>
                <a:lnTo>
                  <a:pt x="193574" y="703253"/>
                </a:lnTo>
                <a:lnTo>
                  <a:pt x="197915" y="714992"/>
                </a:lnTo>
                <a:lnTo>
                  <a:pt x="197943" y="715060"/>
                </a:lnTo>
                <a:lnTo>
                  <a:pt x="205786" y="736225"/>
                </a:lnTo>
                <a:lnTo>
                  <a:pt x="213652" y="757385"/>
                </a:lnTo>
                <a:lnTo>
                  <a:pt x="221531" y="778535"/>
                </a:lnTo>
                <a:lnTo>
                  <a:pt x="229433" y="799682"/>
                </a:lnTo>
                <a:lnTo>
                  <a:pt x="236056" y="817370"/>
                </a:lnTo>
                <a:lnTo>
                  <a:pt x="237349" y="820823"/>
                </a:lnTo>
                <a:lnTo>
                  <a:pt x="245287" y="841956"/>
                </a:lnTo>
                <a:lnTo>
                  <a:pt x="253439" y="838952"/>
                </a:lnTo>
                <a:lnTo>
                  <a:pt x="259685" y="836669"/>
                </a:lnTo>
                <a:lnTo>
                  <a:pt x="265056" y="834714"/>
                </a:lnTo>
                <a:lnTo>
                  <a:pt x="277504" y="830230"/>
                </a:lnTo>
                <a:lnTo>
                  <a:pt x="299010" y="822616"/>
                </a:lnTo>
                <a:lnTo>
                  <a:pt x="299023" y="822611"/>
                </a:lnTo>
                <a:lnTo>
                  <a:pt x="300357" y="822144"/>
                </a:lnTo>
                <a:lnTo>
                  <a:pt x="308940" y="819153"/>
                </a:lnTo>
                <a:lnTo>
                  <a:pt x="309906" y="818818"/>
                </a:lnTo>
                <a:lnTo>
                  <a:pt x="316270" y="816621"/>
                </a:lnTo>
                <a:lnTo>
                  <a:pt x="336670" y="809669"/>
                </a:lnTo>
                <a:lnTo>
                  <a:pt x="337931" y="809243"/>
                </a:lnTo>
                <a:lnTo>
                  <a:pt x="340743" y="808299"/>
                </a:lnTo>
                <a:lnTo>
                  <a:pt x="340780" y="808290"/>
                </a:lnTo>
                <a:lnTo>
                  <a:pt x="351961" y="804555"/>
                </a:lnTo>
                <a:lnTo>
                  <a:pt x="354343" y="803770"/>
                </a:lnTo>
                <a:lnTo>
                  <a:pt x="367258" y="799523"/>
                </a:lnTo>
                <a:lnTo>
                  <a:pt x="370347" y="798520"/>
                </a:lnTo>
                <a:lnTo>
                  <a:pt x="373899" y="797367"/>
                </a:lnTo>
                <a:lnTo>
                  <a:pt x="382749" y="794508"/>
                </a:lnTo>
                <a:lnTo>
                  <a:pt x="405879" y="787175"/>
                </a:lnTo>
                <a:lnTo>
                  <a:pt x="424958" y="781267"/>
                </a:lnTo>
                <a:lnTo>
                  <a:pt x="424995" y="781254"/>
                </a:lnTo>
                <a:lnTo>
                  <a:pt x="425099" y="781222"/>
                </a:lnTo>
                <a:lnTo>
                  <a:pt x="467440" y="768548"/>
                </a:lnTo>
                <a:lnTo>
                  <a:pt x="475628" y="766165"/>
                </a:lnTo>
                <a:lnTo>
                  <a:pt x="469581" y="745741"/>
                </a:lnTo>
                <a:lnTo>
                  <a:pt x="467159" y="737541"/>
                </a:lnTo>
                <a:lnTo>
                  <a:pt x="467118" y="737396"/>
                </a:lnTo>
                <a:lnTo>
                  <a:pt x="466692" y="735957"/>
                </a:lnTo>
                <a:lnTo>
                  <a:pt x="465154" y="730757"/>
                </a:lnTo>
                <a:lnTo>
                  <a:pt x="465036" y="730348"/>
                </a:lnTo>
                <a:lnTo>
                  <a:pt x="462872" y="723011"/>
                </a:lnTo>
                <a:lnTo>
                  <a:pt x="461384" y="717974"/>
                </a:lnTo>
                <a:lnTo>
                  <a:pt x="458676" y="708766"/>
                </a:lnTo>
                <a:lnTo>
                  <a:pt x="458631" y="708621"/>
                </a:lnTo>
                <a:lnTo>
                  <a:pt x="456880" y="702677"/>
                </a:lnTo>
                <a:lnTo>
                  <a:pt x="456517" y="701429"/>
                </a:lnTo>
                <a:lnTo>
                  <a:pt x="453555" y="691355"/>
                </a:lnTo>
                <a:lnTo>
                  <a:pt x="452498" y="687756"/>
                </a:lnTo>
                <a:lnTo>
                  <a:pt x="451849" y="685546"/>
                </a:lnTo>
                <a:lnTo>
                  <a:pt x="450175" y="679838"/>
                </a:lnTo>
                <a:lnTo>
                  <a:pt x="445694" y="664554"/>
                </a:lnTo>
                <a:lnTo>
                  <a:pt x="444310" y="659831"/>
                </a:lnTo>
                <a:lnTo>
                  <a:pt x="443961" y="658628"/>
                </a:lnTo>
                <a:lnTo>
                  <a:pt x="443847" y="658247"/>
                </a:lnTo>
                <a:lnTo>
                  <a:pt x="441783" y="651191"/>
                </a:lnTo>
                <a:lnTo>
                  <a:pt x="441742" y="651050"/>
                </a:lnTo>
                <a:lnTo>
                  <a:pt x="437537" y="636651"/>
                </a:lnTo>
                <a:lnTo>
                  <a:pt x="430973" y="614135"/>
                </a:lnTo>
                <a:lnTo>
                  <a:pt x="427889" y="603525"/>
                </a:lnTo>
                <a:lnTo>
                  <a:pt x="424958" y="593442"/>
                </a:lnTo>
                <a:lnTo>
                  <a:pt x="422305" y="584294"/>
                </a:lnTo>
                <a:lnTo>
                  <a:pt x="418694" y="571833"/>
                </a:lnTo>
                <a:lnTo>
                  <a:pt x="417941" y="569238"/>
                </a:lnTo>
                <a:lnTo>
                  <a:pt x="438236" y="556881"/>
                </a:lnTo>
                <a:lnTo>
                  <a:pt x="462913" y="541825"/>
                </a:lnTo>
                <a:lnTo>
                  <a:pt x="491124" y="524173"/>
                </a:lnTo>
                <a:lnTo>
                  <a:pt x="502165" y="517965"/>
                </a:lnTo>
                <a:lnTo>
                  <a:pt x="504928" y="516272"/>
                </a:lnTo>
                <a:lnTo>
                  <a:pt x="510870" y="512683"/>
                </a:lnTo>
                <a:lnTo>
                  <a:pt x="514867" y="510192"/>
                </a:lnTo>
                <a:lnTo>
                  <a:pt x="523821" y="504782"/>
                </a:lnTo>
                <a:lnTo>
                  <a:pt x="538137" y="496088"/>
                </a:lnTo>
                <a:lnTo>
                  <a:pt x="550721" y="488428"/>
                </a:lnTo>
                <a:lnTo>
                  <a:pt x="560878" y="482252"/>
                </a:lnTo>
                <a:lnTo>
                  <a:pt x="564293" y="480129"/>
                </a:lnTo>
                <a:lnTo>
                  <a:pt x="567550" y="478200"/>
                </a:lnTo>
                <a:lnTo>
                  <a:pt x="572858" y="474969"/>
                </a:lnTo>
                <a:lnTo>
                  <a:pt x="584212" y="468053"/>
                </a:lnTo>
                <a:lnTo>
                  <a:pt x="590812" y="464069"/>
                </a:lnTo>
                <a:lnTo>
                  <a:pt x="593924" y="462073"/>
                </a:lnTo>
                <a:lnTo>
                  <a:pt x="600429" y="458238"/>
                </a:lnTo>
                <a:lnTo>
                  <a:pt x="601695" y="457435"/>
                </a:lnTo>
                <a:lnTo>
                  <a:pt x="615757" y="448908"/>
                </a:lnTo>
                <a:lnTo>
                  <a:pt x="627256" y="441929"/>
                </a:lnTo>
                <a:lnTo>
                  <a:pt x="625097" y="432114"/>
                </a:lnTo>
                <a:lnTo>
                  <a:pt x="624371" y="428824"/>
                </a:lnTo>
                <a:lnTo>
                  <a:pt x="624362" y="428779"/>
                </a:lnTo>
                <a:lnTo>
                  <a:pt x="624299" y="428484"/>
                </a:lnTo>
                <a:lnTo>
                  <a:pt x="622915" y="422199"/>
                </a:lnTo>
                <a:lnTo>
                  <a:pt x="622688" y="421178"/>
                </a:lnTo>
                <a:lnTo>
                  <a:pt x="622434" y="420007"/>
                </a:lnTo>
                <a:lnTo>
                  <a:pt x="619155" y="405078"/>
                </a:lnTo>
                <a:lnTo>
                  <a:pt x="618842" y="403639"/>
                </a:lnTo>
                <a:lnTo>
                  <a:pt x="618520" y="402178"/>
                </a:lnTo>
                <a:lnTo>
                  <a:pt x="616982" y="395162"/>
                </a:lnTo>
                <a:lnTo>
                  <a:pt x="615076" y="386463"/>
                </a:lnTo>
                <a:lnTo>
                  <a:pt x="615004" y="386122"/>
                </a:lnTo>
                <a:lnTo>
                  <a:pt x="614927" y="385781"/>
                </a:lnTo>
                <a:lnTo>
                  <a:pt x="614423" y="383467"/>
                </a:lnTo>
                <a:lnTo>
                  <a:pt x="613398" y="378789"/>
                </a:lnTo>
                <a:lnTo>
                  <a:pt x="613362" y="378618"/>
                </a:lnTo>
                <a:lnTo>
                  <a:pt x="613162" y="377717"/>
                </a:lnTo>
                <a:lnTo>
                  <a:pt x="613003" y="376986"/>
                </a:lnTo>
                <a:lnTo>
                  <a:pt x="611252" y="368971"/>
                </a:lnTo>
                <a:lnTo>
                  <a:pt x="610853" y="367144"/>
                </a:lnTo>
                <a:lnTo>
                  <a:pt x="610586" y="365925"/>
                </a:lnTo>
                <a:lnTo>
                  <a:pt x="608699" y="357276"/>
                </a:lnTo>
                <a:lnTo>
                  <a:pt x="606127" y="345459"/>
                </a:lnTo>
                <a:lnTo>
                  <a:pt x="604906" y="339855"/>
                </a:lnTo>
                <a:lnTo>
                  <a:pt x="604625" y="338563"/>
                </a:lnTo>
                <a:lnTo>
                  <a:pt x="603350" y="332715"/>
                </a:lnTo>
                <a:lnTo>
                  <a:pt x="601137" y="322530"/>
                </a:lnTo>
                <a:lnTo>
                  <a:pt x="601123" y="322456"/>
                </a:lnTo>
                <a:lnTo>
                  <a:pt x="601105" y="322383"/>
                </a:lnTo>
                <a:lnTo>
                  <a:pt x="598497" y="310370"/>
                </a:lnTo>
                <a:lnTo>
                  <a:pt x="596913" y="303059"/>
                </a:lnTo>
                <a:lnTo>
                  <a:pt x="585990" y="297357"/>
                </a:lnTo>
                <a:lnTo>
                  <a:pt x="585537" y="297125"/>
                </a:lnTo>
                <a:lnTo>
                  <a:pt x="585047" y="296875"/>
                </a:lnTo>
                <a:lnTo>
                  <a:pt x="576523" y="292324"/>
                </a:lnTo>
                <a:lnTo>
                  <a:pt x="575276" y="291759"/>
                </a:lnTo>
                <a:lnTo>
                  <a:pt x="574695" y="291454"/>
                </a:lnTo>
                <a:lnTo>
                  <a:pt x="557448" y="282418"/>
                </a:lnTo>
                <a:lnTo>
                  <a:pt x="557385" y="277676"/>
                </a:lnTo>
                <a:lnTo>
                  <a:pt x="557371" y="277270"/>
                </a:lnTo>
                <a:lnTo>
                  <a:pt x="557362" y="276607"/>
                </a:lnTo>
                <a:lnTo>
                  <a:pt x="557067" y="258727"/>
                </a:lnTo>
                <a:lnTo>
                  <a:pt x="557008" y="251456"/>
                </a:lnTo>
                <a:lnTo>
                  <a:pt x="550022" y="249759"/>
                </a:lnTo>
                <a:lnTo>
                  <a:pt x="549115" y="249528"/>
                </a:lnTo>
                <a:lnTo>
                  <a:pt x="516277" y="241504"/>
                </a:lnTo>
                <a:lnTo>
                  <a:pt x="504007" y="238246"/>
                </a:lnTo>
                <a:lnTo>
                  <a:pt x="485771" y="244874"/>
                </a:lnTo>
                <a:lnTo>
                  <a:pt x="473505" y="238438"/>
                </a:lnTo>
                <a:lnTo>
                  <a:pt x="468493" y="235789"/>
                </a:lnTo>
                <a:lnTo>
                  <a:pt x="467640" y="235357"/>
                </a:lnTo>
                <a:lnTo>
                  <a:pt x="463739" y="233313"/>
                </a:lnTo>
                <a:lnTo>
                  <a:pt x="463612" y="233242"/>
                </a:lnTo>
                <a:lnTo>
                  <a:pt x="463448" y="233178"/>
                </a:lnTo>
                <a:lnTo>
                  <a:pt x="456032" y="229774"/>
                </a:lnTo>
                <a:lnTo>
                  <a:pt x="434974" y="218183"/>
                </a:lnTo>
                <a:lnTo>
                  <a:pt x="429545" y="196391"/>
                </a:lnTo>
                <a:lnTo>
                  <a:pt x="427549" y="188351"/>
                </a:lnTo>
                <a:lnTo>
                  <a:pt x="421252" y="162972"/>
                </a:lnTo>
                <a:lnTo>
                  <a:pt x="418735" y="152801"/>
                </a:lnTo>
                <a:lnTo>
                  <a:pt x="414992" y="137664"/>
                </a:lnTo>
                <a:lnTo>
                  <a:pt x="413350" y="131004"/>
                </a:lnTo>
                <a:lnTo>
                  <a:pt x="404409" y="94673"/>
                </a:lnTo>
                <a:lnTo>
                  <a:pt x="463870" y="78050"/>
                </a:lnTo>
                <a:lnTo>
                  <a:pt x="457243" y="71755"/>
                </a:lnTo>
                <a:lnTo>
                  <a:pt x="449649" y="64594"/>
                </a:lnTo>
                <a:lnTo>
                  <a:pt x="439329" y="54457"/>
                </a:lnTo>
                <a:lnTo>
                  <a:pt x="435074" y="50637"/>
                </a:lnTo>
                <a:lnTo>
                  <a:pt x="420604" y="37194"/>
                </a:lnTo>
                <a:lnTo>
                  <a:pt x="414657" y="31539"/>
                </a:lnTo>
                <a:lnTo>
                  <a:pt x="381343" y="201"/>
                </a:lnTo>
                <a:lnTo>
                  <a:pt x="351893" y="12549"/>
                </a:lnTo>
                <a:lnTo>
                  <a:pt x="339986" y="17611"/>
                </a:lnTo>
                <a:lnTo>
                  <a:pt x="326268" y="23554"/>
                </a:lnTo>
                <a:lnTo>
                  <a:pt x="298688" y="35257"/>
                </a:lnTo>
                <a:lnTo>
                  <a:pt x="268241" y="48012"/>
                </a:lnTo>
                <a:lnTo>
                  <a:pt x="244285" y="58428"/>
                </a:lnTo>
                <a:lnTo>
                  <a:pt x="236242" y="62005"/>
                </a:lnTo>
                <a:lnTo>
                  <a:pt x="216868" y="701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6D208EAF-5F06-2734-239B-F80E8F34B7F0}"/>
              </a:ext>
            </a:extLst>
          </p:cNvPr>
          <p:cNvSpPr>
            <a:spLocks/>
          </p:cNvSpPr>
          <p:nvPr/>
        </p:nvSpPr>
        <p:spPr>
          <a:xfrm flipV="1">
            <a:off x="5068503" y="3454689"/>
            <a:ext cx="284462" cy="299781"/>
          </a:xfrm>
          <a:custGeom>
            <a:avLst/>
            <a:gdLst>
              <a:gd name="connsiteX0" fmla="*/ 73394 w 193718"/>
              <a:gd name="connsiteY0" fmla="*/ 9750 h 204150"/>
              <a:gd name="connsiteX1" fmla="*/ 50747 w 193718"/>
              <a:gd name="connsiteY1" fmla="*/ 11625 h 204150"/>
              <a:gd name="connsiteX2" fmla="*/ 41554 w 193718"/>
              <a:gd name="connsiteY2" fmla="*/ 37821 h 204150"/>
              <a:gd name="connsiteX3" fmla="*/ 20870 w 193718"/>
              <a:gd name="connsiteY3" fmla="*/ 106740 h 204150"/>
              <a:gd name="connsiteX4" fmla="*/ 10344 w 193718"/>
              <a:gd name="connsiteY4" fmla="*/ 145484 h 204150"/>
              <a:gd name="connsiteX5" fmla="*/ 463 w 193718"/>
              <a:gd name="connsiteY5" fmla="*/ 182322 h 204150"/>
              <a:gd name="connsiteX6" fmla="*/ 13550 w 193718"/>
              <a:gd name="connsiteY6" fmla="*/ 204560 h 204150"/>
              <a:gd name="connsiteX7" fmla="*/ 20066 w 193718"/>
              <a:gd name="connsiteY7" fmla="*/ 193869 h 204150"/>
              <a:gd name="connsiteX8" fmla="*/ 20742 w 193718"/>
              <a:gd name="connsiteY8" fmla="*/ 192731 h 204150"/>
              <a:gd name="connsiteX9" fmla="*/ 25857 w 193718"/>
              <a:gd name="connsiteY9" fmla="*/ 184334 h 204150"/>
              <a:gd name="connsiteX10" fmla="*/ 28885 w 193718"/>
              <a:gd name="connsiteY10" fmla="*/ 179358 h 204150"/>
              <a:gd name="connsiteX11" fmla="*/ 31196 w 193718"/>
              <a:gd name="connsiteY11" fmla="*/ 175600 h 204150"/>
              <a:gd name="connsiteX12" fmla="*/ 31675 w 193718"/>
              <a:gd name="connsiteY12" fmla="*/ 174807 h 204150"/>
              <a:gd name="connsiteX13" fmla="*/ 36601 w 193718"/>
              <a:gd name="connsiteY13" fmla="*/ 166769 h 204150"/>
              <a:gd name="connsiteX14" fmla="*/ 39112 w 193718"/>
              <a:gd name="connsiteY14" fmla="*/ 159058 h 204150"/>
              <a:gd name="connsiteX15" fmla="*/ 39647 w 193718"/>
              <a:gd name="connsiteY15" fmla="*/ 157339 h 204150"/>
              <a:gd name="connsiteX16" fmla="*/ 41547 w 193718"/>
              <a:gd name="connsiteY16" fmla="*/ 151308 h 204150"/>
              <a:gd name="connsiteX17" fmla="*/ 42629 w 193718"/>
              <a:gd name="connsiteY17" fmla="*/ 147944 h 204150"/>
              <a:gd name="connsiteX18" fmla="*/ 50544 w 193718"/>
              <a:gd name="connsiteY18" fmla="*/ 123212 h 204150"/>
              <a:gd name="connsiteX19" fmla="*/ 65747 w 193718"/>
              <a:gd name="connsiteY19" fmla="*/ 110619 h 204150"/>
              <a:gd name="connsiteX20" fmla="*/ 81853 w 193718"/>
              <a:gd name="connsiteY20" fmla="*/ 97267 h 204150"/>
              <a:gd name="connsiteX21" fmla="*/ 107332 w 193718"/>
              <a:gd name="connsiteY21" fmla="*/ 102613 h 204150"/>
              <a:gd name="connsiteX22" fmla="*/ 125465 w 193718"/>
              <a:gd name="connsiteY22" fmla="*/ 115231 h 204150"/>
              <a:gd name="connsiteX23" fmla="*/ 141072 w 193718"/>
              <a:gd name="connsiteY23" fmla="*/ 126244 h 204150"/>
              <a:gd name="connsiteX24" fmla="*/ 157296 w 193718"/>
              <a:gd name="connsiteY24" fmla="*/ 137590 h 204150"/>
              <a:gd name="connsiteX25" fmla="*/ 160414 w 193718"/>
              <a:gd name="connsiteY25" fmla="*/ 134581 h 204150"/>
              <a:gd name="connsiteX26" fmla="*/ 172851 w 193718"/>
              <a:gd name="connsiteY26" fmla="*/ 121801 h 204150"/>
              <a:gd name="connsiteX27" fmla="*/ 186377 w 193718"/>
              <a:gd name="connsiteY27" fmla="*/ 107930 h 204150"/>
              <a:gd name="connsiteX28" fmla="*/ 194181 w 193718"/>
              <a:gd name="connsiteY28" fmla="*/ 64252 h 204150"/>
              <a:gd name="connsiteX29" fmla="*/ 192008 w 193718"/>
              <a:gd name="connsiteY29" fmla="*/ 62756 h 204150"/>
              <a:gd name="connsiteX30" fmla="*/ 188850 w 193718"/>
              <a:gd name="connsiteY30" fmla="*/ 60074 h 204150"/>
              <a:gd name="connsiteX31" fmla="*/ 184972 w 193718"/>
              <a:gd name="connsiteY31" fmla="*/ 56440 h 204150"/>
              <a:gd name="connsiteX32" fmla="*/ 183125 w 193718"/>
              <a:gd name="connsiteY32" fmla="*/ 54781 h 204150"/>
              <a:gd name="connsiteX33" fmla="*/ 170332 w 193718"/>
              <a:gd name="connsiteY33" fmla="*/ 40268 h 204150"/>
              <a:gd name="connsiteX34" fmla="*/ 154984 w 193718"/>
              <a:gd name="connsiteY34" fmla="*/ 41210 h 204150"/>
              <a:gd name="connsiteX35" fmla="*/ 145777 w 193718"/>
              <a:gd name="connsiteY35" fmla="*/ 41799 h 204150"/>
              <a:gd name="connsiteX36" fmla="*/ 143635 w 193718"/>
              <a:gd name="connsiteY36" fmla="*/ 24039 h 204150"/>
              <a:gd name="connsiteX37" fmla="*/ 142097 w 193718"/>
              <a:gd name="connsiteY37" fmla="*/ 14619 h 204150"/>
              <a:gd name="connsiteX38" fmla="*/ 141954 w 193718"/>
              <a:gd name="connsiteY38" fmla="*/ 13709 h 204150"/>
              <a:gd name="connsiteX39" fmla="*/ 140409 w 193718"/>
              <a:gd name="connsiteY39" fmla="*/ 8590 h 204150"/>
              <a:gd name="connsiteX40" fmla="*/ 140083 w 193718"/>
              <a:gd name="connsiteY40" fmla="*/ 409 h 204150"/>
              <a:gd name="connsiteX41" fmla="*/ 107332 w 193718"/>
              <a:gd name="connsiteY41" fmla="*/ 6405 h 204150"/>
              <a:gd name="connsiteX42" fmla="*/ 101202 w 193718"/>
              <a:gd name="connsiteY42" fmla="*/ 7602 h 204150"/>
              <a:gd name="connsiteX43" fmla="*/ 73394 w 193718"/>
              <a:gd name="connsiteY43" fmla="*/ 9750 h 20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3718" h="204150">
                <a:moveTo>
                  <a:pt x="73394" y="9750"/>
                </a:moveTo>
                <a:lnTo>
                  <a:pt x="50747" y="11625"/>
                </a:lnTo>
                <a:lnTo>
                  <a:pt x="41554" y="37821"/>
                </a:lnTo>
                <a:lnTo>
                  <a:pt x="20870" y="106740"/>
                </a:lnTo>
                <a:lnTo>
                  <a:pt x="10344" y="145484"/>
                </a:lnTo>
                <a:lnTo>
                  <a:pt x="463" y="182322"/>
                </a:lnTo>
                <a:lnTo>
                  <a:pt x="13550" y="204560"/>
                </a:lnTo>
                <a:lnTo>
                  <a:pt x="20066" y="193869"/>
                </a:lnTo>
                <a:lnTo>
                  <a:pt x="20742" y="192731"/>
                </a:lnTo>
                <a:lnTo>
                  <a:pt x="25857" y="184334"/>
                </a:lnTo>
                <a:lnTo>
                  <a:pt x="28885" y="179358"/>
                </a:lnTo>
                <a:lnTo>
                  <a:pt x="31196" y="175600"/>
                </a:lnTo>
                <a:lnTo>
                  <a:pt x="31675" y="174807"/>
                </a:lnTo>
                <a:lnTo>
                  <a:pt x="36601" y="166769"/>
                </a:lnTo>
                <a:lnTo>
                  <a:pt x="39112" y="159058"/>
                </a:lnTo>
                <a:lnTo>
                  <a:pt x="39647" y="157339"/>
                </a:lnTo>
                <a:lnTo>
                  <a:pt x="41547" y="151308"/>
                </a:lnTo>
                <a:lnTo>
                  <a:pt x="42629" y="147944"/>
                </a:lnTo>
                <a:lnTo>
                  <a:pt x="50544" y="123212"/>
                </a:lnTo>
                <a:lnTo>
                  <a:pt x="65747" y="110619"/>
                </a:lnTo>
                <a:lnTo>
                  <a:pt x="81853" y="97267"/>
                </a:lnTo>
                <a:lnTo>
                  <a:pt x="107332" y="102613"/>
                </a:lnTo>
                <a:lnTo>
                  <a:pt x="125465" y="115231"/>
                </a:lnTo>
                <a:lnTo>
                  <a:pt x="141072" y="126244"/>
                </a:lnTo>
                <a:lnTo>
                  <a:pt x="157296" y="137590"/>
                </a:lnTo>
                <a:lnTo>
                  <a:pt x="160414" y="134581"/>
                </a:lnTo>
                <a:lnTo>
                  <a:pt x="172851" y="121801"/>
                </a:lnTo>
                <a:lnTo>
                  <a:pt x="186377" y="107930"/>
                </a:lnTo>
                <a:lnTo>
                  <a:pt x="194181" y="64252"/>
                </a:lnTo>
                <a:lnTo>
                  <a:pt x="192008" y="62756"/>
                </a:lnTo>
                <a:lnTo>
                  <a:pt x="188850" y="60074"/>
                </a:lnTo>
                <a:lnTo>
                  <a:pt x="184972" y="56440"/>
                </a:lnTo>
                <a:lnTo>
                  <a:pt x="183125" y="54781"/>
                </a:lnTo>
                <a:lnTo>
                  <a:pt x="170332" y="40268"/>
                </a:lnTo>
                <a:lnTo>
                  <a:pt x="154984" y="41210"/>
                </a:lnTo>
                <a:lnTo>
                  <a:pt x="145777" y="41799"/>
                </a:lnTo>
                <a:lnTo>
                  <a:pt x="143635" y="24039"/>
                </a:lnTo>
                <a:lnTo>
                  <a:pt x="142097" y="14619"/>
                </a:lnTo>
                <a:lnTo>
                  <a:pt x="141954" y="13709"/>
                </a:lnTo>
                <a:lnTo>
                  <a:pt x="140409" y="8590"/>
                </a:lnTo>
                <a:lnTo>
                  <a:pt x="140083" y="409"/>
                </a:lnTo>
                <a:lnTo>
                  <a:pt x="107332" y="6405"/>
                </a:lnTo>
                <a:lnTo>
                  <a:pt x="101202" y="7602"/>
                </a:lnTo>
                <a:lnTo>
                  <a:pt x="73394" y="9750"/>
                </a:lnTo>
                <a:close/>
              </a:path>
            </a:pathLst>
          </a:custGeom>
          <a:solidFill>
            <a:srgbClr val="FFC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6B4BF291-9DE3-AFDA-0EC7-72345640DAF9}"/>
              </a:ext>
            </a:extLst>
          </p:cNvPr>
          <p:cNvSpPr>
            <a:spLocks/>
          </p:cNvSpPr>
          <p:nvPr/>
        </p:nvSpPr>
        <p:spPr>
          <a:xfrm flipV="1">
            <a:off x="7138567" y="2656213"/>
            <a:ext cx="565059" cy="685226"/>
          </a:xfrm>
          <a:custGeom>
            <a:avLst/>
            <a:gdLst>
              <a:gd name="connsiteX0" fmla="*/ 184187 w 384804"/>
              <a:gd name="connsiteY0" fmla="*/ 9620 h 466637"/>
              <a:gd name="connsiteX1" fmla="*/ 178780 w 384804"/>
              <a:gd name="connsiteY1" fmla="*/ 512 h 466637"/>
              <a:gd name="connsiteX2" fmla="*/ 178190 w 384804"/>
              <a:gd name="connsiteY2" fmla="*/ 275 h 466637"/>
              <a:gd name="connsiteX3" fmla="*/ 173690 w 384804"/>
              <a:gd name="connsiteY3" fmla="*/ 6708 h 466637"/>
              <a:gd name="connsiteX4" fmla="*/ 166060 w 384804"/>
              <a:gd name="connsiteY4" fmla="*/ 14549 h 466637"/>
              <a:gd name="connsiteX5" fmla="*/ 139396 w 384804"/>
              <a:gd name="connsiteY5" fmla="*/ 19745 h 466637"/>
              <a:gd name="connsiteX6" fmla="*/ 81772 w 384804"/>
              <a:gd name="connsiteY6" fmla="*/ 31957 h 466637"/>
              <a:gd name="connsiteX7" fmla="*/ 78084 w 384804"/>
              <a:gd name="connsiteY7" fmla="*/ 47504 h 466637"/>
              <a:gd name="connsiteX8" fmla="*/ 70318 w 384804"/>
              <a:gd name="connsiteY8" fmla="*/ 80382 h 466637"/>
              <a:gd name="connsiteX9" fmla="*/ 68445 w 384804"/>
              <a:gd name="connsiteY9" fmla="*/ 87315 h 466637"/>
              <a:gd name="connsiteX10" fmla="*/ 66708 w 384804"/>
              <a:gd name="connsiteY10" fmla="*/ 96133 h 466637"/>
              <a:gd name="connsiteX11" fmla="*/ 61722 w 384804"/>
              <a:gd name="connsiteY11" fmla="*/ 117171 h 466637"/>
              <a:gd name="connsiteX12" fmla="*/ 54020 w 384804"/>
              <a:gd name="connsiteY12" fmla="*/ 149563 h 466637"/>
              <a:gd name="connsiteX13" fmla="*/ 29878 w 384804"/>
              <a:gd name="connsiteY13" fmla="*/ 161113 h 466637"/>
              <a:gd name="connsiteX14" fmla="*/ 288 w 384804"/>
              <a:gd name="connsiteY14" fmla="*/ 175282 h 466637"/>
              <a:gd name="connsiteX15" fmla="*/ 3540 w 384804"/>
              <a:gd name="connsiteY15" fmla="*/ 202271 h 466637"/>
              <a:gd name="connsiteX16" fmla="*/ 4575 w 384804"/>
              <a:gd name="connsiteY16" fmla="*/ 209526 h 466637"/>
              <a:gd name="connsiteX17" fmla="*/ 6303 w 384804"/>
              <a:gd name="connsiteY17" fmla="*/ 225217 h 466637"/>
              <a:gd name="connsiteX18" fmla="*/ 7936 w 384804"/>
              <a:gd name="connsiteY18" fmla="*/ 238839 h 466637"/>
              <a:gd name="connsiteX19" fmla="*/ 13742 w 384804"/>
              <a:gd name="connsiteY19" fmla="*/ 288955 h 466637"/>
              <a:gd name="connsiteX20" fmla="*/ 13811 w 384804"/>
              <a:gd name="connsiteY20" fmla="*/ 289642 h 466637"/>
              <a:gd name="connsiteX21" fmla="*/ 13429 w 384804"/>
              <a:gd name="connsiteY21" fmla="*/ 292221 h 466637"/>
              <a:gd name="connsiteX22" fmla="*/ 12441 w 384804"/>
              <a:gd name="connsiteY22" fmla="*/ 297453 h 466637"/>
              <a:gd name="connsiteX23" fmla="*/ 48753 w 384804"/>
              <a:gd name="connsiteY23" fmla="*/ 314020 h 466637"/>
              <a:gd name="connsiteX24" fmla="*/ 59853 w 384804"/>
              <a:gd name="connsiteY24" fmla="*/ 318300 h 466637"/>
              <a:gd name="connsiteX25" fmla="*/ 62530 w 384804"/>
              <a:gd name="connsiteY25" fmla="*/ 307775 h 466637"/>
              <a:gd name="connsiteX26" fmla="*/ 65651 w 384804"/>
              <a:gd name="connsiteY26" fmla="*/ 310072 h 466637"/>
              <a:gd name="connsiteX27" fmla="*/ 68785 w 384804"/>
              <a:gd name="connsiteY27" fmla="*/ 307131 h 466637"/>
              <a:gd name="connsiteX28" fmla="*/ 67197 w 384804"/>
              <a:gd name="connsiteY28" fmla="*/ 313917 h 466637"/>
              <a:gd name="connsiteX29" fmla="*/ 68313 w 384804"/>
              <a:gd name="connsiteY29" fmla="*/ 319977 h 466637"/>
              <a:gd name="connsiteX30" fmla="*/ 71688 w 384804"/>
              <a:gd name="connsiteY30" fmla="*/ 323849 h 466637"/>
              <a:gd name="connsiteX31" fmla="*/ 78057 w 384804"/>
              <a:gd name="connsiteY31" fmla="*/ 325790 h 466637"/>
              <a:gd name="connsiteX32" fmla="*/ 79114 w 384804"/>
              <a:gd name="connsiteY32" fmla="*/ 332930 h 466637"/>
              <a:gd name="connsiteX33" fmla="*/ 94805 w 384804"/>
              <a:gd name="connsiteY33" fmla="*/ 327882 h 466637"/>
              <a:gd name="connsiteX34" fmla="*/ 101587 w 384804"/>
              <a:gd name="connsiteY34" fmla="*/ 314203 h 466637"/>
              <a:gd name="connsiteX35" fmla="*/ 110723 w 384804"/>
              <a:gd name="connsiteY35" fmla="*/ 322918 h 466637"/>
              <a:gd name="connsiteX36" fmla="*/ 129176 w 384804"/>
              <a:gd name="connsiteY36" fmla="*/ 327336 h 466637"/>
              <a:gd name="connsiteX37" fmla="*/ 146554 w 384804"/>
              <a:gd name="connsiteY37" fmla="*/ 333983 h 466637"/>
              <a:gd name="connsiteX38" fmla="*/ 156679 w 384804"/>
              <a:gd name="connsiteY38" fmla="*/ 322316 h 466637"/>
              <a:gd name="connsiteX39" fmla="*/ 167639 w 384804"/>
              <a:gd name="connsiteY39" fmla="*/ 320038 h 466637"/>
              <a:gd name="connsiteX40" fmla="*/ 168882 w 384804"/>
              <a:gd name="connsiteY40" fmla="*/ 325687 h 466637"/>
              <a:gd name="connsiteX41" fmla="*/ 162300 w 384804"/>
              <a:gd name="connsiteY41" fmla="*/ 341832 h 466637"/>
              <a:gd name="connsiteX42" fmla="*/ 158099 w 384804"/>
              <a:gd name="connsiteY42" fmla="*/ 353180 h 466637"/>
              <a:gd name="connsiteX43" fmla="*/ 160276 w 384804"/>
              <a:gd name="connsiteY43" fmla="*/ 360460 h 466637"/>
              <a:gd name="connsiteX44" fmla="*/ 171191 w 384804"/>
              <a:gd name="connsiteY44" fmla="*/ 398148 h 466637"/>
              <a:gd name="connsiteX45" fmla="*/ 190678 w 384804"/>
              <a:gd name="connsiteY45" fmla="*/ 409413 h 466637"/>
              <a:gd name="connsiteX46" fmla="*/ 204863 w 384804"/>
              <a:gd name="connsiteY46" fmla="*/ 413135 h 466637"/>
              <a:gd name="connsiteX47" fmla="*/ 210084 w 384804"/>
              <a:gd name="connsiteY47" fmla="*/ 414759 h 466637"/>
              <a:gd name="connsiteX48" fmla="*/ 211005 w 384804"/>
              <a:gd name="connsiteY48" fmla="*/ 413318 h 466637"/>
              <a:gd name="connsiteX49" fmla="*/ 220236 w 384804"/>
              <a:gd name="connsiteY49" fmla="*/ 413040 h 466637"/>
              <a:gd name="connsiteX50" fmla="*/ 235310 w 384804"/>
              <a:gd name="connsiteY50" fmla="*/ 419576 h 466637"/>
              <a:gd name="connsiteX51" fmla="*/ 234212 w 384804"/>
              <a:gd name="connsiteY51" fmla="*/ 438138 h 466637"/>
              <a:gd name="connsiteX52" fmla="*/ 252512 w 384804"/>
              <a:gd name="connsiteY52" fmla="*/ 441691 h 466637"/>
              <a:gd name="connsiteX53" fmla="*/ 283294 w 384804"/>
              <a:gd name="connsiteY53" fmla="*/ 459008 h 466637"/>
              <a:gd name="connsiteX54" fmla="*/ 314377 w 384804"/>
              <a:gd name="connsiteY54" fmla="*/ 466913 h 466637"/>
              <a:gd name="connsiteX55" fmla="*/ 335017 w 384804"/>
              <a:gd name="connsiteY55" fmla="*/ 443375 h 466637"/>
              <a:gd name="connsiteX56" fmla="*/ 338578 w 384804"/>
              <a:gd name="connsiteY56" fmla="*/ 441433 h 466637"/>
              <a:gd name="connsiteX57" fmla="*/ 363713 w 384804"/>
              <a:gd name="connsiteY57" fmla="*/ 424790 h 466637"/>
              <a:gd name="connsiteX58" fmla="*/ 343499 w 384804"/>
              <a:gd name="connsiteY58" fmla="*/ 412913 h 466637"/>
              <a:gd name="connsiteX59" fmla="*/ 374877 w 384804"/>
              <a:gd name="connsiteY59" fmla="*/ 384104 h 466637"/>
              <a:gd name="connsiteX60" fmla="*/ 374396 w 384804"/>
              <a:gd name="connsiteY60" fmla="*/ 345242 h 466637"/>
              <a:gd name="connsiteX61" fmla="*/ 374332 w 384804"/>
              <a:gd name="connsiteY61" fmla="*/ 327512 h 466637"/>
              <a:gd name="connsiteX62" fmla="*/ 374373 w 384804"/>
              <a:gd name="connsiteY62" fmla="*/ 314466 h 466637"/>
              <a:gd name="connsiteX63" fmla="*/ 374373 w 384804"/>
              <a:gd name="connsiteY63" fmla="*/ 299163 h 466637"/>
              <a:gd name="connsiteX64" fmla="*/ 374373 w 384804"/>
              <a:gd name="connsiteY64" fmla="*/ 286541 h 466637"/>
              <a:gd name="connsiteX65" fmla="*/ 379036 w 384804"/>
              <a:gd name="connsiteY65" fmla="*/ 251167 h 466637"/>
              <a:gd name="connsiteX66" fmla="*/ 385092 w 384804"/>
              <a:gd name="connsiteY66" fmla="*/ 204621 h 466637"/>
              <a:gd name="connsiteX67" fmla="*/ 381345 w 384804"/>
              <a:gd name="connsiteY67" fmla="*/ 168867 h 466637"/>
              <a:gd name="connsiteX68" fmla="*/ 353624 w 384804"/>
              <a:gd name="connsiteY68" fmla="*/ 134995 h 466637"/>
              <a:gd name="connsiteX69" fmla="*/ 351769 w 384804"/>
              <a:gd name="connsiteY69" fmla="*/ 126573 h 466637"/>
              <a:gd name="connsiteX70" fmla="*/ 350104 w 384804"/>
              <a:gd name="connsiteY70" fmla="*/ 118374 h 466637"/>
              <a:gd name="connsiteX71" fmla="*/ 356577 w 384804"/>
              <a:gd name="connsiteY71" fmla="*/ 107122 h 466637"/>
              <a:gd name="connsiteX72" fmla="*/ 358551 w 384804"/>
              <a:gd name="connsiteY72" fmla="*/ 105342 h 466637"/>
              <a:gd name="connsiteX73" fmla="*/ 377077 w 384804"/>
              <a:gd name="connsiteY73" fmla="*/ 88696 h 466637"/>
              <a:gd name="connsiteX74" fmla="*/ 378737 w 384804"/>
              <a:gd name="connsiteY74" fmla="*/ 80567 h 466637"/>
              <a:gd name="connsiteX75" fmla="*/ 383314 w 384804"/>
              <a:gd name="connsiteY75" fmla="*/ 57474 h 466637"/>
              <a:gd name="connsiteX76" fmla="*/ 307985 w 384804"/>
              <a:gd name="connsiteY76" fmla="*/ 51572 h 466637"/>
              <a:gd name="connsiteX77" fmla="*/ 288198 w 384804"/>
              <a:gd name="connsiteY77" fmla="*/ 49819 h 466637"/>
              <a:gd name="connsiteX78" fmla="*/ 270171 w 384804"/>
              <a:gd name="connsiteY78" fmla="*/ 48573 h 466637"/>
              <a:gd name="connsiteX79" fmla="*/ 251160 w 384804"/>
              <a:gd name="connsiteY79" fmla="*/ 47141 h 466637"/>
              <a:gd name="connsiteX80" fmla="*/ 216508 w 384804"/>
              <a:gd name="connsiteY80" fmla="*/ 44415 h 466637"/>
              <a:gd name="connsiteX81" fmla="*/ 204214 w 384804"/>
              <a:gd name="connsiteY81" fmla="*/ 43429 h 466637"/>
              <a:gd name="connsiteX82" fmla="*/ 195859 w 384804"/>
              <a:gd name="connsiteY82" fmla="*/ 29309 h 466637"/>
              <a:gd name="connsiteX83" fmla="*/ 184187 w 384804"/>
              <a:gd name="connsiteY83" fmla="*/ 9620 h 466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84804" h="466637">
                <a:moveTo>
                  <a:pt x="184187" y="9620"/>
                </a:moveTo>
                <a:lnTo>
                  <a:pt x="178780" y="512"/>
                </a:lnTo>
                <a:lnTo>
                  <a:pt x="178190" y="275"/>
                </a:lnTo>
                <a:lnTo>
                  <a:pt x="173690" y="6708"/>
                </a:lnTo>
                <a:lnTo>
                  <a:pt x="166060" y="14549"/>
                </a:lnTo>
                <a:lnTo>
                  <a:pt x="139396" y="19745"/>
                </a:lnTo>
                <a:lnTo>
                  <a:pt x="81772" y="31957"/>
                </a:lnTo>
                <a:lnTo>
                  <a:pt x="78084" y="47504"/>
                </a:lnTo>
                <a:lnTo>
                  <a:pt x="70318" y="80382"/>
                </a:lnTo>
                <a:lnTo>
                  <a:pt x="68445" y="87315"/>
                </a:lnTo>
                <a:lnTo>
                  <a:pt x="66708" y="96133"/>
                </a:lnTo>
                <a:lnTo>
                  <a:pt x="61722" y="117171"/>
                </a:lnTo>
                <a:lnTo>
                  <a:pt x="54020" y="149563"/>
                </a:lnTo>
                <a:lnTo>
                  <a:pt x="29878" y="161113"/>
                </a:lnTo>
                <a:lnTo>
                  <a:pt x="288" y="175282"/>
                </a:lnTo>
                <a:lnTo>
                  <a:pt x="3540" y="202271"/>
                </a:lnTo>
                <a:lnTo>
                  <a:pt x="4575" y="209526"/>
                </a:lnTo>
                <a:lnTo>
                  <a:pt x="6303" y="225217"/>
                </a:lnTo>
                <a:lnTo>
                  <a:pt x="7936" y="238839"/>
                </a:lnTo>
                <a:lnTo>
                  <a:pt x="13742" y="288955"/>
                </a:lnTo>
                <a:lnTo>
                  <a:pt x="13811" y="289642"/>
                </a:lnTo>
                <a:lnTo>
                  <a:pt x="13429" y="292221"/>
                </a:lnTo>
                <a:lnTo>
                  <a:pt x="12441" y="297453"/>
                </a:lnTo>
                <a:lnTo>
                  <a:pt x="48753" y="314020"/>
                </a:lnTo>
                <a:lnTo>
                  <a:pt x="59853" y="318300"/>
                </a:lnTo>
                <a:lnTo>
                  <a:pt x="62530" y="307775"/>
                </a:lnTo>
                <a:lnTo>
                  <a:pt x="65651" y="310072"/>
                </a:lnTo>
                <a:lnTo>
                  <a:pt x="68785" y="307131"/>
                </a:lnTo>
                <a:lnTo>
                  <a:pt x="67197" y="313917"/>
                </a:lnTo>
                <a:lnTo>
                  <a:pt x="68313" y="319977"/>
                </a:lnTo>
                <a:lnTo>
                  <a:pt x="71688" y="323849"/>
                </a:lnTo>
                <a:lnTo>
                  <a:pt x="78057" y="325790"/>
                </a:lnTo>
                <a:lnTo>
                  <a:pt x="79114" y="332930"/>
                </a:lnTo>
                <a:lnTo>
                  <a:pt x="94805" y="327882"/>
                </a:lnTo>
                <a:lnTo>
                  <a:pt x="101587" y="314203"/>
                </a:lnTo>
                <a:lnTo>
                  <a:pt x="110723" y="322918"/>
                </a:lnTo>
                <a:lnTo>
                  <a:pt x="129176" y="327336"/>
                </a:lnTo>
                <a:lnTo>
                  <a:pt x="146554" y="333983"/>
                </a:lnTo>
                <a:lnTo>
                  <a:pt x="156679" y="322316"/>
                </a:lnTo>
                <a:lnTo>
                  <a:pt x="167639" y="320038"/>
                </a:lnTo>
                <a:lnTo>
                  <a:pt x="168882" y="325687"/>
                </a:lnTo>
                <a:lnTo>
                  <a:pt x="162300" y="341832"/>
                </a:lnTo>
                <a:lnTo>
                  <a:pt x="158099" y="353180"/>
                </a:lnTo>
                <a:lnTo>
                  <a:pt x="160276" y="360460"/>
                </a:lnTo>
                <a:lnTo>
                  <a:pt x="171191" y="398148"/>
                </a:lnTo>
                <a:lnTo>
                  <a:pt x="190678" y="409413"/>
                </a:lnTo>
                <a:lnTo>
                  <a:pt x="204863" y="413135"/>
                </a:lnTo>
                <a:lnTo>
                  <a:pt x="210084" y="414759"/>
                </a:lnTo>
                <a:lnTo>
                  <a:pt x="211005" y="413318"/>
                </a:lnTo>
                <a:lnTo>
                  <a:pt x="220236" y="413040"/>
                </a:lnTo>
                <a:lnTo>
                  <a:pt x="235310" y="419576"/>
                </a:lnTo>
                <a:lnTo>
                  <a:pt x="234212" y="438138"/>
                </a:lnTo>
                <a:lnTo>
                  <a:pt x="252512" y="441691"/>
                </a:lnTo>
                <a:lnTo>
                  <a:pt x="283294" y="459008"/>
                </a:lnTo>
                <a:lnTo>
                  <a:pt x="314377" y="466913"/>
                </a:lnTo>
                <a:lnTo>
                  <a:pt x="335017" y="443375"/>
                </a:lnTo>
                <a:lnTo>
                  <a:pt x="338578" y="441433"/>
                </a:lnTo>
                <a:lnTo>
                  <a:pt x="363713" y="424790"/>
                </a:lnTo>
                <a:lnTo>
                  <a:pt x="343499" y="412913"/>
                </a:lnTo>
                <a:lnTo>
                  <a:pt x="374877" y="384104"/>
                </a:lnTo>
                <a:lnTo>
                  <a:pt x="374396" y="345242"/>
                </a:lnTo>
                <a:lnTo>
                  <a:pt x="374332" y="327512"/>
                </a:lnTo>
                <a:lnTo>
                  <a:pt x="374373" y="314466"/>
                </a:lnTo>
                <a:lnTo>
                  <a:pt x="374373" y="299163"/>
                </a:lnTo>
                <a:lnTo>
                  <a:pt x="374373" y="286541"/>
                </a:lnTo>
                <a:lnTo>
                  <a:pt x="379036" y="251167"/>
                </a:lnTo>
                <a:lnTo>
                  <a:pt x="385092" y="204621"/>
                </a:lnTo>
                <a:lnTo>
                  <a:pt x="381345" y="168867"/>
                </a:lnTo>
                <a:lnTo>
                  <a:pt x="353624" y="134995"/>
                </a:lnTo>
                <a:lnTo>
                  <a:pt x="351769" y="126573"/>
                </a:lnTo>
                <a:lnTo>
                  <a:pt x="350104" y="118374"/>
                </a:lnTo>
                <a:lnTo>
                  <a:pt x="356577" y="107122"/>
                </a:lnTo>
                <a:lnTo>
                  <a:pt x="358551" y="105342"/>
                </a:lnTo>
                <a:lnTo>
                  <a:pt x="377077" y="88696"/>
                </a:lnTo>
                <a:lnTo>
                  <a:pt x="378737" y="80567"/>
                </a:lnTo>
                <a:lnTo>
                  <a:pt x="383314" y="57474"/>
                </a:lnTo>
                <a:lnTo>
                  <a:pt x="307985" y="51572"/>
                </a:lnTo>
                <a:lnTo>
                  <a:pt x="288198" y="49819"/>
                </a:lnTo>
                <a:lnTo>
                  <a:pt x="270171" y="48573"/>
                </a:lnTo>
                <a:lnTo>
                  <a:pt x="251160" y="47141"/>
                </a:lnTo>
                <a:lnTo>
                  <a:pt x="216508" y="44415"/>
                </a:lnTo>
                <a:lnTo>
                  <a:pt x="204214" y="43429"/>
                </a:lnTo>
                <a:lnTo>
                  <a:pt x="195859" y="29309"/>
                </a:lnTo>
                <a:lnTo>
                  <a:pt x="184187" y="962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A0D9BB69-F42F-2C7A-BB37-439E0DB6EC44}"/>
              </a:ext>
            </a:extLst>
          </p:cNvPr>
          <p:cNvSpPr>
            <a:spLocks/>
          </p:cNvSpPr>
          <p:nvPr/>
        </p:nvSpPr>
        <p:spPr>
          <a:xfrm flipV="1">
            <a:off x="6771271" y="2881791"/>
            <a:ext cx="486950" cy="558115"/>
          </a:xfrm>
          <a:custGeom>
            <a:avLst/>
            <a:gdLst>
              <a:gd name="connsiteX0" fmla="*/ 268697 w 331612"/>
              <a:gd name="connsiteY0" fmla="*/ 75297 h 380075"/>
              <a:gd name="connsiteX1" fmla="*/ 265136 w 331612"/>
              <a:gd name="connsiteY1" fmla="*/ 67826 h 380075"/>
              <a:gd name="connsiteX2" fmla="*/ 256794 w 331612"/>
              <a:gd name="connsiteY2" fmla="*/ 63151 h 380075"/>
              <a:gd name="connsiteX3" fmla="*/ 246492 w 331612"/>
              <a:gd name="connsiteY3" fmla="*/ 50446 h 380075"/>
              <a:gd name="connsiteX4" fmla="*/ 242895 w 331612"/>
              <a:gd name="connsiteY4" fmla="*/ 46064 h 380075"/>
              <a:gd name="connsiteX5" fmla="*/ 241702 w 331612"/>
              <a:gd name="connsiteY5" fmla="*/ 44598 h 380075"/>
              <a:gd name="connsiteX6" fmla="*/ 236939 w 331612"/>
              <a:gd name="connsiteY6" fmla="*/ 38790 h 380075"/>
              <a:gd name="connsiteX7" fmla="*/ 232117 w 331612"/>
              <a:gd name="connsiteY7" fmla="*/ 32901 h 380075"/>
              <a:gd name="connsiteX8" fmla="*/ 221747 w 331612"/>
              <a:gd name="connsiteY8" fmla="*/ 29606 h 380075"/>
              <a:gd name="connsiteX9" fmla="*/ 218341 w 331612"/>
              <a:gd name="connsiteY9" fmla="*/ 28100 h 380075"/>
              <a:gd name="connsiteX10" fmla="*/ 214879 w 331612"/>
              <a:gd name="connsiteY10" fmla="*/ 26126 h 380075"/>
              <a:gd name="connsiteX11" fmla="*/ 187285 w 331612"/>
              <a:gd name="connsiteY11" fmla="*/ 15469 h 380075"/>
              <a:gd name="connsiteX12" fmla="*/ 182595 w 331612"/>
              <a:gd name="connsiteY12" fmla="*/ 2491 h 380075"/>
              <a:gd name="connsiteX13" fmla="*/ 173010 w 331612"/>
              <a:gd name="connsiteY13" fmla="*/ 311 h 380075"/>
              <a:gd name="connsiteX14" fmla="*/ 151309 w 331612"/>
              <a:gd name="connsiteY14" fmla="*/ 17082 h 380075"/>
              <a:gd name="connsiteX15" fmla="*/ 130310 w 331612"/>
              <a:gd name="connsiteY15" fmla="*/ 7793 h 380075"/>
              <a:gd name="connsiteX16" fmla="*/ 114080 w 331612"/>
              <a:gd name="connsiteY16" fmla="*/ 8728 h 380075"/>
              <a:gd name="connsiteX17" fmla="*/ 111226 w 331612"/>
              <a:gd name="connsiteY17" fmla="*/ 7041 h 380075"/>
              <a:gd name="connsiteX18" fmla="*/ 81600 w 331612"/>
              <a:gd name="connsiteY18" fmla="*/ 5934 h 380075"/>
              <a:gd name="connsiteX19" fmla="*/ 77427 w 331612"/>
              <a:gd name="connsiteY19" fmla="*/ 8506 h 380075"/>
              <a:gd name="connsiteX20" fmla="*/ 63256 w 331612"/>
              <a:gd name="connsiteY20" fmla="*/ 5021 h 380075"/>
              <a:gd name="connsiteX21" fmla="*/ 49175 w 331612"/>
              <a:gd name="connsiteY21" fmla="*/ 1349 h 380075"/>
              <a:gd name="connsiteX22" fmla="*/ 46036 w 331612"/>
              <a:gd name="connsiteY22" fmla="*/ 11049 h 380075"/>
              <a:gd name="connsiteX23" fmla="*/ 37504 w 331612"/>
              <a:gd name="connsiteY23" fmla="*/ 7736 h 380075"/>
              <a:gd name="connsiteX24" fmla="*/ 31729 w 331612"/>
              <a:gd name="connsiteY24" fmla="*/ 10066 h 380075"/>
              <a:gd name="connsiteX25" fmla="*/ 12559 w 331612"/>
              <a:gd name="connsiteY25" fmla="*/ 25560 h 380075"/>
              <a:gd name="connsiteX26" fmla="*/ 6507 w 331612"/>
              <a:gd name="connsiteY26" fmla="*/ 30745 h 380075"/>
              <a:gd name="connsiteX27" fmla="*/ 2243 w 331612"/>
              <a:gd name="connsiteY27" fmla="*/ 32300 h 380075"/>
              <a:gd name="connsiteX28" fmla="*/ 660 w 331612"/>
              <a:gd name="connsiteY28" fmla="*/ 34835 h 380075"/>
              <a:gd name="connsiteX29" fmla="*/ 787 w 331612"/>
              <a:gd name="connsiteY29" fmla="*/ 35083 h 380075"/>
              <a:gd name="connsiteX30" fmla="*/ 320 w 331612"/>
              <a:gd name="connsiteY30" fmla="*/ 41662 h 380075"/>
              <a:gd name="connsiteX31" fmla="*/ 3967 w 331612"/>
              <a:gd name="connsiteY31" fmla="*/ 50874 h 380075"/>
              <a:gd name="connsiteX32" fmla="*/ 4629 w 331612"/>
              <a:gd name="connsiteY32" fmla="*/ 52524 h 380075"/>
              <a:gd name="connsiteX33" fmla="*/ 8072 w 331612"/>
              <a:gd name="connsiteY33" fmla="*/ 64005 h 380075"/>
              <a:gd name="connsiteX34" fmla="*/ 8730 w 331612"/>
              <a:gd name="connsiteY34" fmla="*/ 68861 h 380075"/>
              <a:gd name="connsiteX35" fmla="*/ 11139 w 331612"/>
              <a:gd name="connsiteY35" fmla="*/ 80756 h 380075"/>
              <a:gd name="connsiteX36" fmla="*/ 15875 w 331612"/>
              <a:gd name="connsiteY36" fmla="*/ 94093 h 380075"/>
              <a:gd name="connsiteX37" fmla="*/ 15916 w 331612"/>
              <a:gd name="connsiteY37" fmla="*/ 94151 h 380075"/>
              <a:gd name="connsiteX38" fmla="*/ 28798 w 331612"/>
              <a:gd name="connsiteY38" fmla="*/ 88342 h 380075"/>
              <a:gd name="connsiteX39" fmla="*/ 31298 w 331612"/>
              <a:gd name="connsiteY39" fmla="*/ 96868 h 380075"/>
              <a:gd name="connsiteX40" fmla="*/ 24035 w 331612"/>
              <a:gd name="connsiteY40" fmla="*/ 106201 h 380075"/>
              <a:gd name="connsiteX41" fmla="*/ 23890 w 331612"/>
              <a:gd name="connsiteY41" fmla="*/ 106579 h 380075"/>
              <a:gd name="connsiteX42" fmla="*/ 14809 w 331612"/>
              <a:gd name="connsiteY42" fmla="*/ 131794 h 380075"/>
              <a:gd name="connsiteX43" fmla="*/ 13765 w 331612"/>
              <a:gd name="connsiteY43" fmla="*/ 137346 h 380075"/>
              <a:gd name="connsiteX44" fmla="*/ 26349 w 331612"/>
              <a:gd name="connsiteY44" fmla="*/ 161509 h 380075"/>
              <a:gd name="connsiteX45" fmla="*/ 28898 w 331612"/>
              <a:gd name="connsiteY45" fmla="*/ 165330 h 380075"/>
              <a:gd name="connsiteX46" fmla="*/ 31829 w 331612"/>
              <a:gd name="connsiteY46" fmla="*/ 169728 h 380075"/>
              <a:gd name="connsiteX47" fmla="*/ 35145 w 331612"/>
              <a:gd name="connsiteY47" fmla="*/ 177387 h 380075"/>
              <a:gd name="connsiteX48" fmla="*/ 38429 w 331612"/>
              <a:gd name="connsiteY48" fmla="*/ 183072 h 380075"/>
              <a:gd name="connsiteX49" fmla="*/ 50645 w 331612"/>
              <a:gd name="connsiteY49" fmla="*/ 203510 h 380075"/>
              <a:gd name="connsiteX50" fmla="*/ 66730 w 331612"/>
              <a:gd name="connsiteY50" fmla="*/ 223259 h 380075"/>
              <a:gd name="connsiteX51" fmla="*/ 78448 w 331612"/>
              <a:gd name="connsiteY51" fmla="*/ 234584 h 380075"/>
              <a:gd name="connsiteX52" fmla="*/ 76824 w 331612"/>
              <a:gd name="connsiteY52" fmla="*/ 241018 h 380075"/>
              <a:gd name="connsiteX53" fmla="*/ 74841 w 331612"/>
              <a:gd name="connsiteY53" fmla="*/ 248904 h 380075"/>
              <a:gd name="connsiteX54" fmla="*/ 74787 w 331612"/>
              <a:gd name="connsiteY54" fmla="*/ 264022 h 380075"/>
              <a:gd name="connsiteX55" fmla="*/ 52119 w 331612"/>
              <a:gd name="connsiteY55" fmla="*/ 289035 h 380075"/>
              <a:gd name="connsiteX56" fmla="*/ 41840 w 331612"/>
              <a:gd name="connsiteY56" fmla="*/ 300539 h 380075"/>
              <a:gd name="connsiteX57" fmla="*/ 37671 w 331612"/>
              <a:gd name="connsiteY57" fmla="*/ 315163 h 380075"/>
              <a:gd name="connsiteX58" fmla="*/ 36973 w 331612"/>
              <a:gd name="connsiteY58" fmla="*/ 317617 h 380075"/>
              <a:gd name="connsiteX59" fmla="*/ 88278 w 331612"/>
              <a:gd name="connsiteY59" fmla="*/ 364449 h 380075"/>
              <a:gd name="connsiteX60" fmla="*/ 103651 w 331612"/>
              <a:gd name="connsiteY60" fmla="*/ 365982 h 380075"/>
              <a:gd name="connsiteX61" fmla="*/ 124604 w 331612"/>
              <a:gd name="connsiteY61" fmla="*/ 374611 h 380075"/>
              <a:gd name="connsiteX62" fmla="*/ 152524 w 331612"/>
              <a:gd name="connsiteY62" fmla="*/ 379886 h 380075"/>
              <a:gd name="connsiteX63" fmla="*/ 165679 w 331612"/>
              <a:gd name="connsiteY63" fmla="*/ 380387 h 380075"/>
              <a:gd name="connsiteX64" fmla="*/ 181352 w 331612"/>
              <a:gd name="connsiteY64" fmla="*/ 379717 h 380075"/>
              <a:gd name="connsiteX65" fmla="*/ 204623 w 331612"/>
              <a:gd name="connsiteY65" fmla="*/ 377718 h 380075"/>
              <a:gd name="connsiteX66" fmla="*/ 259171 w 331612"/>
              <a:gd name="connsiteY66" fmla="*/ 364461 h 380075"/>
              <a:gd name="connsiteX67" fmla="*/ 262600 w 331612"/>
              <a:gd name="connsiteY67" fmla="*/ 364546 h 380075"/>
              <a:gd name="connsiteX68" fmla="*/ 263589 w 331612"/>
              <a:gd name="connsiteY68" fmla="*/ 359314 h 380075"/>
              <a:gd name="connsiteX69" fmla="*/ 263970 w 331612"/>
              <a:gd name="connsiteY69" fmla="*/ 356735 h 380075"/>
              <a:gd name="connsiteX70" fmla="*/ 263902 w 331612"/>
              <a:gd name="connsiteY70" fmla="*/ 356048 h 380075"/>
              <a:gd name="connsiteX71" fmla="*/ 258096 w 331612"/>
              <a:gd name="connsiteY71" fmla="*/ 305932 h 380075"/>
              <a:gd name="connsiteX72" fmla="*/ 256463 w 331612"/>
              <a:gd name="connsiteY72" fmla="*/ 292310 h 380075"/>
              <a:gd name="connsiteX73" fmla="*/ 254735 w 331612"/>
              <a:gd name="connsiteY73" fmla="*/ 276619 h 380075"/>
              <a:gd name="connsiteX74" fmla="*/ 253700 w 331612"/>
              <a:gd name="connsiteY74" fmla="*/ 269364 h 380075"/>
              <a:gd name="connsiteX75" fmla="*/ 250448 w 331612"/>
              <a:gd name="connsiteY75" fmla="*/ 242375 h 380075"/>
              <a:gd name="connsiteX76" fmla="*/ 280038 w 331612"/>
              <a:gd name="connsiteY76" fmla="*/ 228206 h 380075"/>
              <a:gd name="connsiteX77" fmla="*/ 304180 w 331612"/>
              <a:gd name="connsiteY77" fmla="*/ 216656 h 380075"/>
              <a:gd name="connsiteX78" fmla="*/ 311882 w 331612"/>
              <a:gd name="connsiteY78" fmla="*/ 184264 h 380075"/>
              <a:gd name="connsiteX79" fmla="*/ 316867 w 331612"/>
              <a:gd name="connsiteY79" fmla="*/ 163226 h 380075"/>
              <a:gd name="connsiteX80" fmla="*/ 318605 w 331612"/>
              <a:gd name="connsiteY80" fmla="*/ 154408 h 380075"/>
              <a:gd name="connsiteX81" fmla="*/ 320478 w 331612"/>
              <a:gd name="connsiteY81" fmla="*/ 147475 h 380075"/>
              <a:gd name="connsiteX82" fmla="*/ 328244 w 331612"/>
              <a:gd name="connsiteY82" fmla="*/ 114597 h 380075"/>
              <a:gd name="connsiteX83" fmla="*/ 331932 w 331612"/>
              <a:gd name="connsiteY83" fmla="*/ 99050 h 380075"/>
              <a:gd name="connsiteX84" fmla="*/ 331229 w 331612"/>
              <a:gd name="connsiteY84" fmla="*/ 99440 h 380075"/>
              <a:gd name="connsiteX85" fmla="*/ 324470 w 331612"/>
              <a:gd name="connsiteY85" fmla="*/ 100591 h 380075"/>
              <a:gd name="connsiteX86" fmla="*/ 301140 w 331612"/>
              <a:gd name="connsiteY86" fmla="*/ 91747 h 380075"/>
              <a:gd name="connsiteX87" fmla="*/ 272857 w 331612"/>
              <a:gd name="connsiteY87" fmla="*/ 84733 h 380075"/>
              <a:gd name="connsiteX88" fmla="*/ 268697 w 331612"/>
              <a:gd name="connsiteY88" fmla="*/ 75297 h 3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331612" h="380075">
                <a:moveTo>
                  <a:pt x="268697" y="75297"/>
                </a:moveTo>
                <a:lnTo>
                  <a:pt x="265136" y="67826"/>
                </a:lnTo>
                <a:lnTo>
                  <a:pt x="256794" y="63151"/>
                </a:lnTo>
                <a:lnTo>
                  <a:pt x="246492" y="50446"/>
                </a:lnTo>
                <a:lnTo>
                  <a:pt x="242895" y="46064"/>
                </a:lnTo>
                <a:lnTo>
                  <a:pt x="241702" y="44598"/>
                </a:lnTo>
                <a:lnTo>
                  <a:pt x="236939" y="38790"/>
                </a:lnTo>
                <a:lnTo>
                  <a:pt x="232117" y="32901"/>
                </a:lnTo>
                <a:lnTo>
                  <a:pt x="221747" y="29606"/>
                </a:lnTo>
                <a:lnTo>
                  <a:pt x="218341" y="28100"/>
                </a:lnTo>
                <a:lnTo>
                  <a:pt x="214879" y="26126"/>
                </a:lnTo>
                <a:lnTo>
                  <a:pt x="187285" y="15469"/>
                </a:lnTo>
                <a:lnTo>
                  <a:pt x="182595" y="2491"/>
                </a:lnTo>
                <a:lnTo>
                  <a:pt x="173010" y="311"/>
                </a:lnTo>
                <a:lnTo>
                  <a:pt x="151309" y="17082"/>
                </a:lnTo>
                <a:lnTo>
                  <a:pt x="130310" y="7793"/>
                </a:lnTo>
                <a:lnTo>
                  <a:pt x="114080" y="8728"/>
                </a:lnTo>
                <a:lnTo>
                  <a:pt x="111226" y="7041"/>
                </a:lnTo>
                <a:lnTo>
                  <a:pt x="81600" y="5934"/>
                </a:lnTo>
                <a:lnTo>
                  <a:pt x="77427" y="8506"/>
                </a:lnTo>
                <a:lnTo>
                  <a:pt x="63256" y="5021"/>
                </a:lnTo>
                <a:lnTo>
                  <a:pt x="49175" y="1349"/>
                </a:lnTo>
                <a:lnTo>
                  <a:pt x="46036" y="11049"/>
                </a:lnTo>
                <a:lnTo>
                  <a:pt x="37504" y="7736"/>
                </a:lnTo>
                <a:lnTo>
                  <a:pt x="31729" y="10066"/>
                </a:lnTo>
                <a:lnTo>
                  <a:pt x="12559" y="25560"/>
                </a:lnTo>
                <a:lnTo>
                  <a:pt x="6507" y="30745"/>
                </a:lnTo>
                <a:lnTo>
                  <a:pt x="2243" y="32300"/>
                </a:lnTo>
                <a:lnTo>
                  <a:pt x="660" y="34835"/>
                </a:lnTo>
                <a:lnTo>
                  <a:pt x="787" y="35083"/>
                </a:lnTo>
                <a:lnTo>
                  <a:pt x="320" y="41662"/>
                </a:lnTo>
                <a:lnTo>
                  <a:pt x="3967" y="50874"/>
                </a:lnTo>
                <a:lnTo>
                  <a:pt x="4629" y="52524"/>
                </a:lnTo>
                <a:lnTo>
                  <a:pt x="8072" y="64005"/>
                </a:lnTo>
                <a:lnTo>
                  <a:pt x="8730" y="68861"/>
                </a:lnTo>
                <a:lnTo>
                  <a:pt x="11139" y="80756"/>
                </a:lnTo>
                <a:lnTo>
                  <a:pt x="15875" y="94093"/>
                </a:lnTo>
                <a:lnTo>
                  <a:pt x="15916" y="94151"/>
                </a:lnTo>
                <a:lnTo>
                  <a:pt x="28798" y="88342"/>
                </a:lnTo>
                <a:lnTo>
                  <a:pt x="31298" y="96868"/>
                </a:lnTo>
                <a:lnTo>
                  <a:pt x="24035" y="106201"/>
                </a:lnTo>
                <a:lnTo>
                  <a:pt x="23890" y="106579"/>
                </a:lnTo>
                <a:lnTo>
                  <a:pt x="14809" y="131794"/>
                </a:lnTo>
                <a:lnTo>
                  <a:pt x="13765" y="137346"/>
                </a:lnTo>
                <a:lnTo>
                  <a:pt x="26349" y="161509"/>
                </a:lnTo>
                <a:lnTo>
                  <a:pt x="28898" y="165330"/>
                </a:lnTo>
                <a:lnTo>
                  <a:pt x="31829" y="169728"/>
                </a:lnTo>
                <a:lnTo>
                  <a:pt x="35145" y="177387"/>
                </a:lnTo>
                <a:lnTo>
                  <a:pt x="38429" y="183072"/>
                </a:lnTo>
                <a:lnTo>
                  <a:pt x="50645" y="203510"/>
                </a:lnTo>
                <a:lnTo>
                  <a:pt x="66730" y="223259"/>
                </a:lnTo>
                <a:lnTo>
                  <a:pt x="78448" y="234584"/>
                </a:lnTo>
                <a:lnTo>
                  <a:pt x="76824" y="241018"/>
                </a:lnTo>
                <a:lnTo>
                  <a:pt x="74841" y="248904"/>
                </a:lnTo>
                <a:lnTo>
                  <a:pt x="74787" y="264022"/>
                </a:lnTo>
                <a:lnTo>
                  <a:pt x="52119" y="289035"/>
                </a:lnTo>
                <a:lnTo>
                  <a:pt x="41840" y="300539"/>
                </a:lnTo>
                <a:lnTo>
                  <a:pt x="37671" y="315163"/>
                </a:lnTo>
                <a:lnTo>
                  <a:pt x="36973" y="317617"/>
                </a:lnTo>
                <a:lnTo>
                  <a:pt x="88278" y="364449"/>
                </a:lnTo>
                <a:lnTo>
                  <a:pt x="103651" y="365982"/>
                </a:lnTo>
                <a:lnTo>
                  <a:pt x="124604" y="374611"/>
                </a:lnTo>
                <a:lnTo>
                  <a:pt x="152524" y="379886"/>
                </a:lnTo>
                <a:lnTo>
                  <a:pt x="165679" y="380387"/>
                </a:lnTo>
                <a:lnTo>
                  <a:pt x="181352" y="379717"/>
                </a:lnTo>
                <a:lnTo>
                  <a:pt x="204623" y="377718"/>
                </a:lnTo>
                <a:lnTo>
                  <a:pt x="259171" y="364461"/>
                </a:lnTo>
                <a:lnTo>
                  <a:pt x="262600" y="364546"/>
                </a:lnTo>
                <a:lnTo>
                  <a:pt x="263589" y="359314"/>
                </a:lnTo>
                <a:lnTo>
                  <a:pt x="263970" y="356735"/>
                </a:lnTo>
                <a:lnTo>
                  <a:pt x="263902" y="356048"/>
                </a:lnTo>
                <a:lnTo>
                  <a:pt x="258096" y="305932"/>
                </a:lnTo>
                <a:lnTo>
                  <a:pt x="256463" y="292310"/>
                </a:lnTo>
                <a:lnTo>
                  <a:pt x="254735" y="276619"/>
                </a:lnTo>
                <a:lnTo>
                  <a:pt x="253700" y="269364"/>
                </a:lnTo>
                <a:lnTo>
                  <a:pt x="250448" y="242375"/>
                </a:lnTo>
                <a:lnTo>
                  <a:pt x="280038" y="228206"/>
                </a:lnTo>
                <a:lnTo>
                  <a:pt x="304180" y="216656"/>
                </a:lnTo>
                <a:lnTo>
                  <a:pt x="311882" y="184264"/>
                </a:lnTo>
                <a:lnTo>
                  <a:pt x="316867" y="163226"/>
                </a:lnTo>
                <a:lnTo>
                  <a:pt x="318605" y="154408"/>
                </a:lnTo>
                <a:lnTo>
                  <a:pt x="320478" y="147475"/>
                </a:lnTo>
                <a:lnTo>
                  <a:pt x="328244" y="114597"/>
                </a:lnTo>
                <a:lnTo>
                  <a:pt x="331932" y="99050"/>
                </a:lnTo>
                <a:lnTo>
                  <a:pt x="331229" y="99440"/>
                </a:lnTo>
                <a:lnTo>
                  <a:pt x="324470" y="100591"/>
                </a:lnTo>
                <a:lnTo>
                  <a:pt x="301140" y="91747"/>
                </a:lnTo>
                <a:lnTo>
                  <a:pt x="272857" y="84733"/>
                </a:lnTo>
                <a:lnTo>
                  <a:pt x="268697" y="7529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F163AC9F-0E62-D826-055D-31D448412344}"/>
              </a:ext>
            </a:extLst>
          </p:cNvPr>
          <p:cNvSpPr>
            <a:spLocks/>
          </p:cNvSpPr>
          <p:nvPr/>
        </p:nvSpPr>
        <p:spPr>
          <a:xfrm flipV="1">
            <a:off x="6522290" y="3714956"/>
            <a:ext cx="438410" cy="669612"/>
          </a:xfrm>
          <a:custGeom>
            <a:avLst/>
            <a:gdLst>
              <a:gd name="connsiteX0" fmla="*/ 199705 w 298556"/>
              <a:gd name="connsiteY0" fmla="*/ 338482 h 456004"/>
              <a:gd name="connsiteX1" fmla="*/ 213939 w 298556"/>
              <a:gd name="connsiteY1" fmla="*/ 338535 h 456004"/>
              <a:gd name="connsiteX2" fmla="*/ 217160 w 298556"/>
              <a:gd name="connsiteY2" fmla="*/ 334609 h 456004"/>
              <a:gd name="connsiteX3" fmla="*/ 223719 w 298556"/>
              <a:gd name="connsiteY3" fmla="*/ 326329 h 456004"/>
              <a:gd name="connsiteX4" fmla="*/ 227362 w 298556"/>
              <a:gd name="connsiteY4" fmla="*/ 326123 h 456004"/>
              <a:gd name="connsiteX5" fmla="*/ 233332 w 298556"/>
              <a:gd name="connsiteY5" fmla="*/ 342932 h 456004"/>
              <a:gd name="connsiteX6" fmla="*/ 241447 w 298556"/>
              <a:gd name="connsiteY6" fmla="*/ 350080 h 456004"/>
              <a:gd name="connsiteX7" fmla="*/ 250107 w 298556"/>
              <a:gd name="connsiteY7" fmla="*/ 345256 h 456004"/>
              <a:gd name="connsiteX8" fmla="*/ 253500 w 298556"/>
              <a:gd name="connsiteY8" fmla="*/ 343468 h 456004"/>
              <a:gd name="connsiteX9" fmla="*/ 256847 w 298556"/>
              <a:gd name="connsiteY9" fmla="*/ 344067 h 456004"/>
              <a:gd name="connsiteX10" fmla="*/ 260005 w 298556"/>
              <a:gd name="connsiteY10" fmla="*/ 342974 h 456004"/>
              <a:gd name="connsiteX11" fmla="*/ 263085 w 298556"/>
              <a:gd name="connsiteY11" fmla="*/ 340282 h 456004"/>
              <a:gd name="connsiteX12" fmla="*/ 263797 w 298556"/>
              <a:gd name="connsiteY12" fmla="*/ 337912 h 456004"/>
              <a:gd name="connsiteX13" fmla="*/ 260027 w 298556"/>
              <a:gd name="connsiteY13" fmla="*/ 335448 h 456004"/>
              <a:gd name="connsiteX14" fmla="*/ 255518 w 298556"/>
              <a:gd name="connsiteY14" fmla="*/ 337645 h 456004"/>
              <a:gd name="connsiteX15" fmla="*/ 253132 w 298556"/>
              <a:gd name="connsiteY15" fmla="*/ 337388 h 456004"/>
              <a:gd name="connsiteX16" fmla="*/ 251912 w 298556"/>
              <a:gd name="connsiteY16" fmla="*/ 336047 h 456004"/>
              <a:gd name="connsiteX17" fmla="*/ 251422 w 298556"/>
              <a:gd name="connsiteY17" fmla="*/ 330703 h 456004"/>
              <a:gd name="connsiteX18" fmla="*/ 245176 w 298556"/>
              <a:gd name="connsiteY18" fmla="*/ 329268 h 456004"/>
              <a:gd name="connsiteX19" fmla="*/ 254171 w 298556"/>
              <a:gd name="connsiteY19" fmla="*/ 315895 h 456004"/>
              <a:gd name="connsiteX20" fmla="*/ 262808 w 298556"/>
              <a:gd name="connsiteY20" fmla="*/ 307226 h 456004"/>
              <a:gd name="connsiteX21" fmla="*/ 261293 w 298556"/>
              <a:gd name="connsiteY21" fmla="*/ 296397 h 456004"/>
              <a:gd name="connsiteX22" fmla="*/ 250814 w 298556"/>
              <a:gd name="connsiteY22" fmla="*/ 287075 h 456004"/>
              <a:gd name="connsiteX23" fmla="*/ 249417 w 298556"/>
              <a:gd name="connsiteY23" fmla="*/ 278894 h 456004"/>
              <a:gd name="connsiteX24" fmla="*/ 249140 w 298556"/>
              <a:gd name="connsiteY24" fmla="*/ 271506 h 456004"/>
              <a:gd name="connsiteX25" fmla="*/ 249217 w 298556"/>
              <a:gd name="connsiteY25" fmla="*/ 268577 h 456004"/>
              <a:gd name="connsiteX26" fmla="*/ 254189 w 298556"/>
              <a:gd name="connsiteY26" fmla="*/ 259201 h 456004"/>
              <a:gd name="connsiteX27" fmla="*/ 260177 w 298556"/>
              <a:gd name="connsiteY27" fmla="*/ 255456 h 456004"/>
              <a:gd name="connsiteX28" fmla="*/ 260359 w 298556"/>
              <a:gd name="connsiteY28" fmla="*/ 249452 h 456004"/>
              <a:gd name="connsiteX29" fmla="*/ 263525 w 298556"/>
              <a:gd name="connsiteY29" fmla="*/ 243751 h 456004"/>
              <a:gd name="connsiteX30" fmla="*/ 273663 w 298556"/>
              <a:gd name="connsiteY30" fmla="*/ 239641 h 456004"/>
              <a:gd name="connsiteX31" fmla="*/ 281026 w 298556"/>
              <a:gd name="connsiteY31" fmla="*/ 235547 h 456004"/>
              <a:gd name="connsiteX32" fmla="*/ 281352 w 298556"/>
              <a:gd name="connsiteY32" fmla="*/ 233538 h 456004"/>
              <a:gd name="connsiteX33" fmla="*/ 285571 w 298556"/>
              <a:gd name="connsiteY33" fmla="*/ 231827 h 456004"/>
              <a:gd name="connsiteX34" fmla="*/ 298898 w 298556"/>
              <a:gd name="connsiteY34" fmla="*/ 219861 h 456004"/>
              <a:gd name="connsiteX35" fmla="*/ 298876 w 298556"/>
              <a:gd name="connsiteY35" fmla="*/ 218872 h 456004"/>
              <a:gd name="connsiteX36" fmla="*/ 298794 w 298556"/>
              <a:gd name="connsiteY36" fmla="*/ 216217 h 456004"/>
              <a:gd name="connsiteX37" fmla="*/ 298604 w 298556"/>
              <a:gd name="connsiteY37" fmla="*/ 214924 h 456004"/>
              <a:gd name="connsiteX38" fmla="*/ 294879 w 298556"/>
              <a:gd name="connsiteY38" fmla="*/ 211303 h 456004"/>
              <a:gd name="connsiteX39" fmla="*/ 293877 w 298556"/>
              <a:gd name="connsiteY39" fmla="*/ 207028 h 456004"/>
              <a:gd name="connsiteX40" fmla="*/ 288601 w 298556"/>
              <a:gd name="connsiteY40" fmla="*/ 200507 h 456004"/>
              <a:gd name="connsiteX41" fmla="*/ 286723 w 298556"/>
              <a:gd name="connsiteY41" fmla="*/ 192838 h 456004"/>
              <a:gd name="connsiteX42" fmla="*/ 279837 w 298556"/>
              <a:gd name="connsiteY42" fmla="*/ 190356 h 456004"/>
              <a:gd name="connsiteX43" fmla="*/ 276449 w 298556"/>
              <a:gd name="connsiteY43" fmla="*/ 191314 h 456004"/>
              <a:gd name="connsiteX44" fmla="*/ 273518 w 298556"/>
              <a:gd name="connsiteY44" fmla="*/ 188328 h 456004"/>
              <a:gd name="connsiteX45" fmla="*/ 270647 w 298556"/>
              <a:gd name="connsiteY45" fmla="*/ 186009 h 456004"/>
              <a:gd name="connsiteX46" fmla="*/ 268129 w 298556"/>
              <a:gd name="connsiteY46" fmla="*/ 181417 h 456004"/>
              <a:gd name="connsiteX47" fmla="*/ 271137 w 298556"/>
              <a:gd name="connsiteY47" fmla="*/ 163656 h 456004"/>
              <a:gd name="connsiteX48" fmla="*/ 272783 w 298556"/>
              <a:gd name="connsiteY48" fmla="*/ 161069 h 456004"/>
              <a:gd name="connsiteX49" fmla="*/ 279778 w 298556"/>
              <a:gd name="connsiteY49" fmla="*/ 153781 h 456004"/>
              <a:gd name="connsiteX50" fmla="*/ 280286 w 298556"/>
              <a:gd name="connsiteY50" fmla="*/ 148767 h 456004"/>
              <a:gd name="connsiteX51" fmla="*/ 269322 w 298556"/>
              <a:gd name="connsiteY51" fmla="*/ 137391 h 456004"/>
              <a:gd name="connsiteX52" fmla="*/ 261665 w 298556"/>
              <a:gd name="connsiteY52" fmla="*/ 135875 h 456004"/>
              <a:gd name="connsiteX53" fmla="*/ 253513 w 298556"/>
              <a:gd name="connsiteY53" fmla="*/ 133788 h 456004"/>
              <a:gd name="connsiteX54" fmla="*/ 252792 w 298556"/>
              <a:gd name="connsiteY54" fmla="*/ 133620 h 456004"/>
              <a:gd name="connsiteX55" fmla="*/ 231880 w 298556"/>
              <a:gd name="connsiteY55" fmla="*/ 128810 h 456004"/>
              <a:gd name="connsiteX56" fmla="*/ 224654 w 298556"/>
              <a:gd name="connsiteY56" fmla="*/ 124290 h 456004"/>
              <a:gd name="connsiteX57" fmla="*/ 219836 w 298556"/>
              <a:gd name="connsiteY57" fmla="*/ 124567 h 456004"/>
              <a:gd name="connsiteX58" fmla="*/ 227548 w 298556"/>
              <a:gd name="connsiteY58" fmla="*/ 161323 h 456004"/>
              <a:gd name="connsiteX59" fmla="*/ 224454 w 298556"/>
              <a:gd name="connsiteY59" fmla="*/ 165348 h 456004"/>
              <a:gd name="connsiteX60" fmla="*/ 200108 w 298556"/>
              <a:gd name="connsiteY60" fmla="*/ 166224 h 456004"/>
              <a:gd name="connsiteX61" fmla="*/ 201623 w 298556"/>
              <a:gd name="connsiteY61" fmla="*/ 177233 h 456004"/>
              <a:gd name="connsiteX62" fmla="*/ 172972 w 298556"/>
              <a:gd name="connsiteY62" fmla="*/ 194876 h 456004"/>
              <a:gd name="connsiteX63" fmla="*/ 170664 w 298556"/>
              <a:gd name="connsiteY63" fmla="*/ 196464 h 456004"/>
              <a:gd name="connsiteX64" fmla="*/ 156651 w 298556"/>
              <a:gd name="connsiteY64" fmla="*/ 206075 h 456004"/>
              <a:gd name="connsiteX65" fmla="*/ 147334 w 298556"/>
              <a:gd name="connsiteY65" fmla="*/ 200076 h 456004"/>
              <a:gd name="connsiteX66" fmla="*/ 144508 w 298556"/>
              <a:gd name="connsiteY66" fmla="*/ 198320 h 456004"/>
              <a:gd name="connsiteX67" fmla="*/ 145410 w 298556"/>
              <a:gd name="connsiteY67" fmla="*/ 192217 h 456004"/>
              <a:gd name="connsiteX68" fmla="*/ 147111 w 298556"/>
              <a:gd name="connsiteY68" fmla="*/ 180949 h 456004"/>
              <a:gd name="connsiteX69" fmla="*/ 144680 w 298556"/>
              <a:gd name="connsiteY69" fmla="*/ 181557 h 456004"/>
              <a:gd name="connsiteX70" fmla="*/ 128912 w 298556"/>
              <a:gd name="connsiteY70" fmla="*/ 163166 h 456004"/>
              <a:gd name="connsiteX71" fmla="*/ 124693 w 298556"/>
              <a:gd name="connsiteY71" fmla="*/ 155211 h 456004"/>
              <a:gd name="connsiteX72" fmla="*/ 121504 w 298556"/>
              <a:gd name="connsiteY72" fmla="*/ 154621 h 456004"/>
              <a:gd name="connsiteX73" fmla="*/ 110989 w 298556"/>
              <a:gd name="connsiteY73" fmla="*/ 152951 h 456004"/>
              <a:gd name="connsiteX74" fmla="*/ 116868 w 298556"/>
              <a:gd name="connsiteY74" fmla="*/ 136452 h 456004"/>
              <a:gd name="connsiteX75" fmla="*/ 115294 w 298556"/>
              <a:gd name="connsiteY75" fmla="*/ 136592 h 456004"/>
              <a:gd name="connsiteX76" fmla="*/ 112867 w 298556"/>
              <a:gd name="connsiteY76" fmla="*/ 134841 h 456004"/>
              <a:gd name="connsiteX77" fmla="*/ 112309 w 298556"/>
              <a:gd name="connsiteY77" fmla="*/ 131719 h 456004"/>
              <a:gd name="connsiteX78" fmla="*/ 108209 w 298556"/>
              <a:gd name="connsiteY78" fmla="*/ 131945 h 456004"/>
              <a:gd name="connsiteX79" fmla="*/ 106022 w 298556"/>
              <a:gd name="connsiteY79" fmla="*/ 130734 h 456004"/>
              <a:gd name="connsiteX80" fmla="*/ 105668 w 298556"/>
              <a:gd name="connsiteY80" fmla="*/ 128660 h 456004"/>
              <a:gd name="connsiteX81" fmla="*/ 104190 w 298556"/>
              <a:gd name="connsiteY81" fmla="*/ 129363 h 456004"/>
              <a:gd name="connsiteX82" fmla="*/ 103804 w 298556"/>
              <a:gd name="connsiteY82" fmla="*/ 128143 h 456004"/>
              <a:gd name="connsiteX83" fmla="*/ 102706 w 298556"/>
              <a:gd name="connsiteY83" fmla="*/ 127721 h 456004"/>
              <a:gd name="connsiteX84" fmla="*/ 100919 w 298556"/>
              <a:gd name="connsiteY84" fmla="*/ 126564 h 456004"/>
              <a:gd name="connsiteX85" fmla="*/ 98805 w 298556"/>
              <a:gd name="connsiteY85" fmla="*/ 127508 h 456004"/>
              <a:gd name="connsiteX86" fmla="*/ 97367 w 298556"/>
              <a:gd name="connsiteY86" fmla="*/ 128819 h 456004"/>
              <a:gd name="connsiteX87" fmla="*/ 94995 w 298556"/>
              <a:gd name="connsiteY87" fmla="*/ 132626 h 456004"/>
              <a:gd name="connsiteX88" fmla="*/ 95194 w 298556"/>
              <a:gd name="connsiteY88" fmla="*/ 135848 h 456004"/>
              <a:gd name="connsiteX89" fmla="*/ 96523 w 298556"/>
              <a:gd name="connsiteY89" fmla="*/ 136946 h 456004"/>
              <a:gd name="connsiteX90" fmla="*/ 94745 w 298556"/>
              <a:gd name="connsiteY90" fmla="*/ 138784 h 456004"/>
              <a:gd name="connsiteX91" fmla="*/ 94849 w 298556"/>
              <a:gd name="connsiteY91" fmla="*/ 140821 h 456004"/>
              <a:gd name="connsiteX92" fmla="*/ 92418 w 298556"/>
              <a:gd name="connsiteY92" fmla="*/ 142727 h 456004"/>
              <a:gd name="connsiteX93" fmla="*/ 91202 w 298556"/>
              <a:gd name="connsiteY93" fmla="*/ 142097 h 456004"/>
              <a:gd name="connsiteX94" fmla="*/ 90359 w 298556"/>
              <a:gd name="connsiteY94" fmla="*/ 139465 h 456004"/>
              <a:gd name="connsiteX95" fmla="*/ 88785 w 298556"/>
              <a:gd name="connsiteY95" fmla="*/ 139333 h 456004"/>
              <a:gd name="connsiteX96" fmla="*/ 85954 w 298556"/>
              <a:gd name="connsiteY96" fmla="*/ 134101 h 456004"/>
              <a:gd name="connsiteX97" fmla="*/ 86743 w 298556"/>
              <a:gd name="connsiteY97" fmla="*/ 131210 h 456004"/>
              <a:gd name="connsiteX98" fmla="*/ 85927 w 298556"/>
              <a:gd name="connsiteY98" fmla="*/ 130480 h 456004"/>
              <a:gd name="connsiteX99" fmla="*/ 83364 w 298556"/>
              <a:gd name="connsiteY99" fmla="*/ 128356 h 456004"/>
              <a:gd name="connsiteX100" fmla="*/ 83436 w 298556"/>
              <a:gd name="connsiteY100" fmla="*/ 126518 h 456004"/>
              <a:gd name="connsiteX101" fmla="*/ 80129 w 298556"/>
              <a:gd name="connsiteY101" fmla="*/ 120633 h 456004"/>
              <a:gd name="connsiteX102" fmla="*/ 78832 w 298556"/>
              <a:gd name="connsiteY102" fmla="*/ 116698 h 456004"/>
              <a:gd name="connsiteX103" fmla="*/ 76001 w 298556"/>
              <a:gd name="connsiteY103" fmla="*/ 114570 h 456004"/>
              <a:gd name="connsiteX104" fmla="*/ 75421 w 298556"/>
              <a:gd name="connsiteY104" fmla="*/ 112578 h 456004"/>
              <a:gd name="connsiteX105" fmla="*/ 76169 w 298556"/>
              <a:gd name="connsiteY105" fmla="*/ 110600 h 456004"/>
              <a:gd name="connsiteX106" fmla="*/ 71415 w 298556"/>
              <a:gd name="connsiteY106" fmla="*/ 101175 h 456004"/>
              <a:gd name="connsiteX107" fmla="*/ 68403 w 298556"/>
              <a:gd name="connsiteY107" fmla="*/ 96464 h 456004"/>
              <a:gd name="connsiteX108" fmla="*/ 77204 w 298556"/>
              <a:gd name="connsiteY108" fmla="*/ 90579 h 456004"/>
              <a:gd name="connsiteX109" fmla="*/ 75947 w 298556"/>
              <a:gd name="connsiteY109" fmla="*/ 87629 h 456004"/>
              <a:gd name="connsiteX110" fmla="*/ 75784 w 298556"/>
              <a:gd name="connsiteY110" fmla="*/ 84194 h 456004"/>
              <a:gd name="connsiteX111" fmla="*/ 76900 w 298556"/>
              <a:gd name="connsiteY111" fmla="*/ 81340 h 456004"/>
              <a:gd name="connsiteX112" fmla="*/ 76695 w 298556"/>
              <a:gd name="connsiteY112" fmla="*/ 79071 h 456004"/>
              <a:gd name="connsiteX113" fmla="*/ 77607 w 298556"/>
              <a:gd name="connsiteY113" fmla="*/ 78463 h 456004"/>
              <a:gd name="connsiteX114" fmla="*/ 75267 w 298556"/>
              <a:gd name="connsiteY114" fmla="*/ 77224 h 456004"/>
              <a:gd name="connsiteX115" fmla="*/ 75316 w 298556"/>
              <a:gd name="connsiteY115" fmla="*/ 75831 h 456004"/>
              <a:gd name="connsiteX116" fmla="*/ 76900 w 298556"/>
              <a:gd name="connsiteY116" fmla="*/ 74411 h 456004"/>
              <a:gd name="connsiteX117" fmla="*/ 75149 w 298556"/>
              <a:gd name="connsiteY117" fmla="*/ 72918 h 456004"/>
              <a:gd name="connsiteX118" fmla="*/ 78020 w 298556"/>
              <a:gd name="connsiteY118" fmla="*/ 71207 h 456004"/>
              <a:gd name="connsiteX119" fmla="*/ 77984 w 298556"/>
              <a:gd name="connsiteY119" fmla="*/ 69560 h 456004"/>
              <a:gd name="connsiteX120" fmla="*/ 77385 w 298556"/>
              <a:gd name="connsiteY120" fmla="*/ 67962 h 456004"/>
              <a:gd name="connsiteX121" fmla="*/ 74641 w 298556"/>
              <a:gd name="connsiteY121" fmla="*/ 60915 h 456004"/>
              <a:gd name="connsiteX122" fmla="*/ 65650 w 298556"/>
              <a:gd name="connsiteY122" fmla="*/ 39628 h 456004"/>
              <a:gd name="connsiteX123" fmla="*/ 63554 w 298556"/>
              <a:gd name="connsiteY123" fmla="*/ 31129 h 456004"/>
              <a:gd name="connsiteX124" fmla="*/ 53338 w 298556"/>
              <a:gd name="connsiteY124" fmla="*/ 6148 h 456004"/>
              <a:gd name="connsiteX125" fmla="*/ 51079 w 298556"/>
              <a:gd name="connsiteY125" fmla="*/ 508 h 456004"/>
              <a:gd name="connsiteX126" fmla="*/ 33238 w 298556"/>
              <a:gd name="connsiteY126" fmla="*/ 9706 h 456004"/>
              <a:gd name="connsiteX127" fmla="*/ 28725 w 298556"/>
              <a:gd name="connsiteY127" fmla="*/ 12052 h 456004"/>
              <a:gd name="connsiteX128" fmla="*/ 8398 w 298556"/>
              <a:gd name="connsiteY128" fmla="*/ 22439 h 456004"/>
              <a:gd name="connsiteX129" fmla="*/ 29591 w 298556"/>
              <a:gd name="connsiteY129" fmla="*/ 50124 h 456004"/>
              <a:gd name="connsiteX130" fmla="*/ 28974 w 298556"/>
              <a:gd name="connsiteY130" fmla="*/ 52071 h 456004"/>
              <a:gd name="connsiteX131" fmla="*/ 25627 w 298556"/>
              <a:gd name="connsiteY131" fmla="*/ 63161 h 456004"/>
              <a:gd name="connsiteX132" fmla="*/ 29936 w 298556"/>
              <a:gd name="connsiteY132" fmla="*/ 69183 h 456004"/>
              <a:gd name="connsiteX133" fmla="*/ 20047 w 298556"/>
              <a:gd name="connsiteY133" fmla="*/ 75844 h 456004"/>
              <a:gd name="connsiteX134" fmla="*/ 21186 w 298556"/>
              <a:gd name="connsiteY134" fmla="*/ 82869 h 456004"/>
              <a:gd name="connsiteX135" fmla="*/ 23141 w 298556"/>
              <a:gd name="connsiteY135" fmla="*/ 92857 h 456004"/>
              <a:gd name="connsiteX136" fmla="*/ 22283 w 298556"/>
              <a:gd name="connsiteY136" fmla="*/ 94450 h 456004"/>
              <a:gd name="connsiteX137" fmla="*/ 19054 w 298556"/>
              <a:gd name="connsiteY137" fmla="*/ 104737 h 456004"/>
              <a:gd name="connsiteX138" fmla="*/ 18958 w 298556"/>
              <a:gd name="connsiteY138" fmla="*/ 105476 h 456004"/>
              <a:gd name="connsiteX139" fmla="*/ 18877 w 298556"/>
              <a:gd name="connsiteY139" fmla="*/ 106212 h 456004"/>
              <a:gd name="connsiteX140" fmla="*/ 16359 w 298556"/>
              <a:gd name="connsiteY140" fmla="*/ 108290 h 456004"/>
              <a:gd name="connsiteX141" fmla="*/ 17352 w 298556"/>
              <a:gd name="connsiteY141" fmla="*/ 109252 h 456004"/>
              <a:gd name="connsiteX142" fmla="*/ 18133 w 298556"/>
              <a:gd name="connsiteY142" fmla="*/ 111158 h 456004"/>
              <a:gd name="connsiteX143" fmla="*/ 12875 w 298556"/>
              <a:gd name="connsiteY143" fmla="*/ 114121 h 456004"/>
              <a:gd name="connsiteX144" fmla="*/ 10435 w 298556"/>
              <a:gd name="connsiteY144" fmla="*/ 118305 h 456004"/>
              <a:gd name="connsiteX145" fmla="*/ 9296 w 298556"/>
              <a:gd name="connsiteY145" fmla="*/ 121763 h 456004"/>
              <a:gd name="connsiteX146" fmla="*/ 9278 w 298556"/>
              <a:gd name="connsiteY146" fmla="*/ 123156 h 456004"/>
              <a:gd name="connsiteX147" fmla="*/ 16432 w 298556"/>
              <a:gd name="connsiteY147" fmla="*/ 126459 h 456004"/>
              <a:gd name="connsiteX148" fmla="*/ 8960 w 298556"/>
              <a:gd name="connsiteY148" fmla="*/ 162576 h 456004"/>
              <a:gd name="connsiteX149" fmla="*/ 11460 w 298556"/>
              <a:gd name="connsiteY149" fmla="*/ 176071 h 456004"/>
              <a:gd name="connsiteX150" fmla="*/ 18618 w 298556"/>
              <a:gd name="connsiteY150" fmla="*/ 195371 h 456004"/>
              <a:gd name="connsiteX151" fmla="*/ 23104 w 298556"/>
              <a:gd name="connsiteY151" fmla="*/ 207441 h 456004"/>
              <a:gd name="connsiteX152" fmla="*/ 32853 w 298556"/>
              <a:gd name="connsiteY152" fmla="*/ 212192 h 456004"/>
              <a:gd name="connsiteX153" fmla="*/ 45645 w 298556"/>
              <a:gd name="connsiteY153" fmla="*/ 215042 h 456004"/>
              <a:gd name="connsiteX154" fmla="*/ 49428 w 298556"/>
              <a:gd name="connsiteY154" fmla="*/ 237227 h 456004"/>
              <a:gd name="connsiteX155" fmla="*/ 41744 w 298556"/>
              <a:gd name="connsiteY155" fmla="*/ 268936 h 456004"/>
              <a:gd name="connsiteX156" fmla="*/ 36164 w 298556"/>
              <a:gd name="connsiteY156" fmla="*/ 284632 h 456004"/>
              <a:gd name="connsiteX157" fmla="*/ 34540 w 298556"/>
              <a:gd name="connsiteY157" fmla="*/ 287480 h 456004"/>
              <a:gd name="connsiteX158" fmla="*/ 32213 w 298556"/>
              <a:gd name="connsiteY158" fmla="*/ 309099 h 456004"/>
              <a:gd name="connsiteX159" fmla="*/ 38777 w 298556"/>
              <a:gd name="connsiteY159" fmla="*/ 314655 h 456004"/>
              <a:gd name="connsiteX160" fmla="*/ 43549 w 298556"/>
              <a:gd name="connsiteY160" fmla="*/ 318674 h 456004"/>
              <a:gd name="connsiteX161" fmla="*/ 43821 w 298556"/>
              <a:gd name="connsiteY161" fmla="*/ 321032 h 456004"/>
              <a:gd name="connsiteX162" fmla="*/ 45572 w 298556"/>
              <a:gd name="connsiteY162" fmla="*/ 336798 h 456004"/>
              <a:gd name="connsiteX163" fmla="*/ 25078 w 298556"/>
              <a:gd name="connsiteY163" fmla="*/ 331033 h 456004"/>
              <a:gd name="connsiteX164" fmla="*/ 23372 w 298556"/>
              <a:gd name="connsiteY164" fmla="*/ 332748 h 456004"/>
              <a:gd name="connsiteX165" fmla="*/ 24597 w 298556"/>
              <a:gd name="connsiteY165" fmla="*/ 336445 h 456004"/>
              <a:gd name="connsiteX166" fmla="*/ 27450 w 298556"/>
              <a:gd name="connsiteY166" fmla="*/ 335594 h 456004"/>
              <a:gd name="connsiteX167" fmla="*/ 28076 w 298556"/>
              <a:gd name="connsiteY167" fmla="*/ 337844 h 456004"/>
              <a:gd name="connsiteX168" fmla="*/ 31814 w 298556"/>
              <a:gd name="connsiteY168" fmla="*/ 341103 h 456004"/>
              <a:gd name="connsiteX169" fmla="*/ 30571 w 298556"/>
              <a:gd name="connsiteY169" fmla="*/ 343373 h 456004"/>
              <a:gd name="connsiteX170" fmla="*/ 28729 w 298556"/>
              <a:gd name="connsiteY170" fmla="*/ 342272 h 456004"/>
              <a:gd name="connsiteX171" fmla="*/ 26761 w 298556"/>
              <a:gd name="connsiteY171" fmla="*/ 342905 h 456004"/>
              <a:gd name="connsiteX172" fmla="*/ 27418 w 298556"/>
              <a:gd name="connsiteY172" fmla="*/ 345184 h 456004"/>
              <a:gd name="connsiteX173" fmla="*/ 25223 w 298556"/>
              <a:gd name="connsiteY173" fmla="*/ 350637 h 456004"/>
              <a:gd name="connsiteX174" fmla="*/ 24828 w 298556"/>
              <a:gd name="connsiteY174" fmla="*/ 354036 h 456004"/>
              <a:gd name="connsiteX175" fmla="*/ 25019 w 298556"/>
              <a:gd name="connsiteY175" fmla="*/ 355909 h 456004"/>
              <a:gd name="connsiteX176" fmla="*/ 26947 w 298556"/>
              <a:gd name="connsiteY176" fmla="*/ 357095 h 456004"/>
              <a:gd name="connsiteX177" fmla="*/ 35266 w 298556"/>
              <a:gd name="connsiteY177" fmla="*/ 359775 h 456004"/>
              <a:gd name="connsiteX178" fmla="*/ 37670 w 298556"/>
              <a:gd name="connsiteY178" fmla="*/ 364525 h 456004"/>
              <a:gd name="connsiteX179" fmla="*/ 39299 w 298556"/>
              <a:gd name="connsiteY179" fmla="*/ 364955 h 456004"/>
              <a:gd name="connsiteX180" fmla="*/ 40932 w 298556"/>
              <a:gd name="connsiteY180" fmla="*/ 362236 h 456004"/>
              <a:gd name="connsiteX181" fmla="*/ 41662 w 298556"/>
              <a:gd name="connsiteY181" fmla="*/ 362778 h 456004"/>
              <a:gd name="connsiteX182" fmla="*/ 42896 w 298556"/>
              <a:gd name="connsiteY182" fmla="*/ 361909 h 456004"/>
              <a:gd name="connsiteX183" fmla="*/ 47419 w 298556"/>
              <a:gd name="connsiteY183" fmla="*/ 362558 h 456004"/>
              <a:gd name="connsiteX184" fmla="*/ 47763 w 298556"/>
              <a:gd name="connsiteY184" fmla="*/ 363803 h 456004"/>
              <a:gd name="connsiteX185" fmla="*/ 45491 w 298556"/>
              <a:gd name="connsiteY185" fmla="*/ 367964 h 456004"/>
              <a:gd name="connsiteX186" fmla="*/ 45405 w 298556"/>
              <a:gd name="connsiteY186" fmla="*/ 367953 h 456004"/>
              <a:gd name="connsiteX187" fmla="*/ 44202 w 298556"/>
              <a:gd name="connsiteY187" fmla="*/ 367800 h 456004"/>
              <a:gd name="connsiteX188" fmla="*/ 42034 w 298556"/>
              <a:gd name="connsiteY188" fmla="*/ 367625 h 456004"/>
              <a:gd name="connsiteX189" fmla="*/ 33973 w 298556"/>
              <a:gd name="connsiteY189" fmla="*/ 370213 h 456004"/>
              <a:gd name="connsiteX190" fmla="*/ 17861 w 298556"/>
              <a:gd name="connsiteY190" fmla="*/ 375126 h 456004"/>
              <a:gd name="connsiteX191" fmla="*/ 18142 w 298556"/>
              <a:gd name="connsiteY191" fmla="*/ 379708 h 456004"/>
              <a:gd name="connsiteX192" fmla="*/ 22247 w 298556"/>
              <a:gd name="connsiteY192" fmla="*/ 388108 h 456004"/>
              <a:gd name="connsiteX193" fmla="*/ 24552 w 298556"/>
              <a:gd name="connsiteY193" fmla="*/ 390191 h 456004"/>
              <a:gd name="connsiteX194" fmla="*/ 19702 w 298556"/>
              <a:gd name="connsiteY194" fmla="*/ 391844 h 456004"/>
              <a:gd name="connsiteX195" fmla="*/ 11424 w 298556"/>
              <a:gd name="connsiteY195" fmla="*/ 392837 h 456004"/>
              <a:gd name="connsiteX196" fmla="*/ 11365 w 298556"/>
              <a:gd name="connsiteY196" fmla="*/ 393655 h 456004"/>
              <a:gd name="connsiteX197" fmla="*/ 9278 w 298556"/>
              <a:gd name="connsiteY197" fmla="*/ 393929 h 456004"/>
              <a:gd name="connsiteX198" fmla="*/ 9242 w 298556"/>
              <a:gd name="connsiteY198" fmla="*/ 394873 h 456004"/>
              <a:gd name="connsiteX199" fmla="*/ 11306 w 298556"/>
              <a:gd name="connsiteY199" fmla="*/ 397347 h 456004"/>
              <a:gd name="connsiteX200" fmla="*/ 9745 w 298556"/>
              <a:gd name="connsiteY200" fmla="*/ 397508 h 456004"/>
              <a:gd name="connsiteX201" fmla="*/ 10013 w 298556"/>
              <a:gd name="connsiteY201" fmla="*/ 398365 h 456004"/>
              <a:gd name="connsiteX202" fmla="*/ 12004 w 298556"/>
              <a:gd name="connsiteY202" fmla="*/ 399205 h 456004"/>
              <a:gd name="connsiteX203" fmla="*/ 10780 w 298556"/>
              <a:gd name="connsiteY203" fmla="*/ 400557 h 456004"/>
              <a:gd name="connsiteX204" fmla="*/ 13447 w 298556"/>
              <a:gd name="connsiteY204" fmla="*/ 402204 h 456004"/>
              <a:gd name="connsiteX205" fmla="*/ 12154 w 298556"/>
              <a:gd name="connsiteY205" fmla="*/ 403372 h 456004"/>
              <a:gd name="connsiteX206" fmla="*/ 8924 w 298556"/>
              <a:gd name="connsiteY206" fmla="*/ 416027 h 456004"/>
              <a:gd name="connsiteX207" fmla="*/ 342 w 298556"/>
              <a:gd name="connsiteY207" fmla="*/ 420846 h 456004"/>
              <a:gd name="connsiteX208" fmla="*/ 2909 w 298556"/>
              <a:gd name="connsiteY208" fmla="*/ 422802 h 456004"/>
              <a:gd name="connsiteX209" fmla="*/ 7473 w 298556"/>
              <a:gd name="connsiteY209" fmla="*/ 426199 h 456004"/>
              <a:gd name="connsiteX210" fmla="*/ 16668 w 298556"/>
              <a:gd name="connsiteY210" fmla="*/ 430470 h 456004"/>
              <a:gd name="connsiteX211" fmla="*/ 28675 w 298556"/>
              <a:gd name="connsiteY211" fmla="*/ 434964 h 456004"/>
              <a:gd name="connsiteX212" fmla="*/ 32649 w 298556"/>
              <a:gd name="connsiteY212" fmla="*/ 439718 h 456004"/>
              <a:gd name="connsiteX213" fmla="*/ 39575 w 298556"/>
              <a:gd name="connsiteY213" fmla="*/ 445405 h 456004"/>
              <a:gd name="connsiteX214" fmla="*/ 42674 w 298556"/>
              <a:gd name="connsiteY214" fmla="*/ 450584 h 456004"/>
              <a:gd name="connsiteX215" fmla="*/ 46316 w 298556"/>
              <a:gd name="connsiteY215" fmla="*/ 452884 h 456004"/>
              <a:gd name="connsiteX216" fmla="*/ 52145 w 298556"/>
              <a:gd name="connsiteY216" fmla="*/ 454598 h 456004"/>
              <a:gd name="connsiteX217" fmla="*/ 54114 w 298556"/>
              <a:gd name="connsiteY217" fmla="*/ 453430 h 456004"/>
              <a:gd name="connsiteX218" fmla="*/ 57026 w 298556"/>
              <a:gd name="connsiteY218" fmla="*/ 450635 h 456004"/>
              <a:gd name="connsiteX219" fmla="*/ 63196 w 298556"/>
              <a:gd name="connsiteY219" fmla="*/ 452959 h 456004"/>
              <a:gd name="connsiteX220" fmla="*/ 67120 w 298556"/>
              <a:gd name="connsiteY220" fmla="*/ 455840 h 456004"/>
              <a:gd name="connsiteX221" fmla="*/ 71901 w 298556"/>
              <a:gd name="connsiteY221" fmla="*/ 456512 h 456004"/>
              <a:gd name="connsiteX222" fmla="*/ 73443 w 298556"/>
              <a:gd name="connsiteY222" fmla="*/ 453991 h 456004"/>
              <a:gd name="connsiteX223" fmla="*/ 75226 w 298556"/>
              <a:gd name="connsiteY223" fmla="*/ 454059 h 456004"/>
              <a:gd name="connsiteX224" fmla="*/ 76827 w 298556"/>
              <a:gd name="connsiteY224" fmla="*/ 456056 h 456004"/>
              <a:gd name="connsiteX225" fmla="*/ 79726 w 298556"/>
              <a:gd name="connsiteY225" fmla="*/ 454626 h 456004"/>
              <a:gd name="connsiteX226" fmla="*/ 82284 w 298556"/>
              <a:gd name="connsiteY226" fmla="*/ 456457 h 456004"/>
              <a:gd name="connsiteX227" fmla="*/ 84262 w 298556"/>
              <a:gd name="connsiteY227" fmla="*/ 454549 h 456004"/>
              <a:gd name="connsiteX228" fmla="*/ 87719 w 298556"/>
              <a:gd name="connsiteY228" fmla="*/ 454178 h 456004"/>
              <a:gd name="connsiteX229" fmla="*/ 113103 w 298556"/>
              <a:gd name="connsiteY229" fmla="*/ 433353 h 456004"/>
              <a:gd name="connsiteX230" fmla="*/ 119195 w 298556"/>
              <a:gd name="connsiteY230" fmla="*/ 424754 h 456004"/>
              <a:gd name="connsiteX231" fmla="*/ 123655 w 298556"/>
              <a:gd name="connsiteY231" fmla="*/ 425830 h 456004"/>
              <a:gd name="connsiteX232" fmla="*/ 123886 w 298556"/>
              <a:gd name="connsiteY232" fmla="*/ 428698 h 456004"/>
              <a:gd name="connsiteX233" fmla="*/ 126308 w 298556"/>
              <a:gd name="connsiteY233" fmla="*/ 427949 h 456004"/>
              <a:gd name="connsiteX234" fmla="*/ 125641 w 298556"/>
              <a:gd name="connsiteY234" fmla="*/ 420651 h 456004"/>
              <a:gd name="connsiteX235" fmla="*/ 126871 w 298556"/>
              <a:gd name="connsiteY235" fmla="*/ 417495 h 456004"/>
              <a:gd name="connsiteX236" fmla="*/ 124811 w 298556"/>
              <a:gd name="connsiteY236" fmla="*/ 413004 h 456004"/>
              <a:gd name="connsiteX237" fmla="*/ 125637 w 298556"/>
              <a:gd name="connsiteY237" fmla="*/ 410466 h 456004"/>
              <a:gd name="connsiteX238" fmla="*/ 127447 w 298556"/>
              <a:gd name="connsiteY238" fmla="*/ 410730 h 456004"/>
              <a:gd name="connsiteX239" fmla="*/ 130019 w 298556"/>
              <a:gd name="connsiteY239" fmla="*/ 406919 h 456004"/>
              <a:gd name="connsiteX240" fmla="*/ 126508 w 298556"/>
              <a:gd name="connsiteY240" fmla="*/ 403068 h 456004"/>
              <a:gd name="connsiteX241" fmla="*/ 126794 w 298556"/>
              <a:gd name="connsiteY241" fmla="*/ 402157 h 456004"/>
              <a:gd name="connsiteX242" fmla="*/ 127519 w 298556"/>
              <a:gd name="connsiteY242" fmla="*/ 401485 h 456004"/>
              <a:gd name="connsiteX243" fmla="*/ 130686 w 298556"/>
              <a:gd name="connsiteY243" fmla="*/ 401899 h 456004"/>
              <a:gd name="connsiteX244" fmla="*/ 138048 w 298556"/>
              <a:gd name="connsiteY244" fmla="*/ 395458 h 456004"/>
              <a:gd name="connsiteX245" fmla="*/ 144077 w 298556"/>
              <a:gd name="connsiteY245" fmla="*/ 389907 h 456004"/>
              <a:gd name="connsiteX246" fmla="*/ 149384 w 298556"/>
              <a:gd name="connsiteY246" fmla="*/ 388167 h 456004"/>
              <a:gd name="connsiteX247" fmla="*/ 150831 w 298556"/>
              <a:gd name="connsiteY247" fmla="*/ 388912 h 456004"/>
              <a:gd name="connsiteX248" fmla="*/ 154007 w 298556"/>
              <a:gd name="connsiteY248" fmla="*/ 391425 h 456004"/>
              <a:gd name="connsiteX249" fmla="*/ 157654 w 298556"/>
              <a:gd name="connsiteY249" fmla="*/ 385151 h 456004"/>
              <a:gd name="connsiteX250" fmla="*/ 161060 w 298556"/>
              <a:gd name="connsiteY250" fmla="*/ 384138 h 456004"/>
              <a:gd name="connsiteX251" fmla="*/ 163333 w 298556"/>
              <a:gd name="connsiteY251" fmla="*/ 385189 h 456004"/>
              <a:gd name="connsiteX252" fmla="*/ 177767 w 298556"/>
              <a:gd name="connsiteY252" fmla="*/ 379762 h 456004"/>
              <a:gd name="connsiteX253" fmla="*/ 172918 w 298556"/>
              <a:gd name="connsiteY253" fmla="*/ 363916 h 456004"/>
              <a:gd name="connsiteX254" fmla="*/ 182308 w 298556"/>
              <a:gd name="connsiteY254" fmla="*/ 360027 h 456004"/>
              <a:gd name="connsiteX255" fmla="*/ 183624 w 298556"/>
              <a:gd name="connsiteY255" fmla="*/ 356566 h 456004"/>
              <a:gd name="connsiteX256" fmla="*/ 178947 w 298556"/>
              <a:gd name="connsiteY256" fmla="*/ 354154 h 456004"/>
              <a:gd name="connsiteX257" fmla="*/ 171852 w 298556"/>
              <a:gd name="connsiteY257" fmla="*/ 352806 h 456004"/>
              <a:gd name="connsiteX258" fmla="*/ 171203 w 298556"/>
              <a:gd name="connsiteY258" fmla="*/ 350295 h 456004"/>
              <a:gd name="connsiteX259" fmla="*/ 171848 w 298556"/>
              <a:gd name="connsiteY259" fmla="*/ 348688 h 456004"/>
              <a:gd name="connsiteX260" fmla="*/ 174864 w 298556"/>
              <a:gd name="connsiteY260" fmla="*/ 345237 h 456004"/>
              <a:gd name="connsiteX261" fmla="*/ 183492 w 298556"/>
              <a:gd name="connsiteY261" fmla="*/ 345973 h 456004"/>
              <a:gd name="connsiteX262" fmla="*/ 186921 w 298556"/>
              <a:gd name="connsiteY262" fmla="*/ 345505 h 456004"/>
              <a:gd name="connsiteX263" fmla="*/ 190990 w 298556"/>
              <a:gd name="connsiteY263" fmla="*/ 337002 h 456004"/>
              <a:gd name="connsiteX264" fmla="*/ 199705 w 298556"/>
              <a:gd name="connsiteY264" fmla="*/ 338482 h 456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298556" h="456004">
                <a:moveTo>
                  <a:pt x="199705" y="338482"/>
                </a:moveTo>
                <a:lnTo>
                  <a:pt x="213939" y="338535"/>
                </a:lnTo>
                <a:lnTo>
                  <a:pt x="217160" y="334609"/>
                </a:lnTo>
                <a:lnTo>
                  <a:pt x="223719" y="326329"/>
                </a:lnTo>
                <a:lnTo>
                  <a:pt x="227362" y="326123"/>
                </a:lnTo>
                <a:lnTo>
                  <a:pt x="233332" y="342932"/>
                </a:lnTo>
                <a:lnTo>
                  <a:pt x="241447" y="350080"/>
                </a:lnTo>
                <a:lnTo>
                  <a:pt x="250107" y="345256"/>
                </a:lnTo>
                <a:lnTo>
                  <a:pt x="253500" y="343468"/>
                </a:lnTo>
                <a:lnTo>
                  <a:pt x="256847" y="344067"/>
                </a:lnTo>
                <a:lnTo>
                  <a:pt x="260005" y="342974"/>
                </a:lnTo>
                <a:lnTo>
                  <a:pt x="263085" y="340282"/>
                </a:lnTo>
                <a:lnTo>
                  <a:pt x="263797" y="337912"/>
                </a:lnTo>
                <a:lnTo>
                  <a:pt x="260027" y="335448"/>
                </a:lnTo>
                <a:lnTo>
                  <a:pt x="255518" y="337645"/>
                </a:lnTo>
                <a:lnTo>
                  <a:pt x="253132" y="337388"/>
                </a:lnTo>
                <a:lnTo>
                  <a:pt x="251912" y="336047"/>
                </a:lnTo>
                <a:lnTo>
                  <a:pt x="251422" y="330703"/>
                </a:lnTo>
                <a:lnTo>
                  <a:pt x="245176" y="329268"/>
                </a:lnTo>
                <a:lnTo>
                  <a:pt x="254171" y="315895"/>
                </a:lnTo>
                <a:lnTo>
                  <a:pt x="262808" y="307226"/>
                </a:lnTo>
                <a:lnTo>
                  <a:pt x="261293" y="296397"/>
                </a:lnTo>
                <a:lnTo>
                  <a:pt x="250814" y="287075"/>
                </a:lnTo>
                <a:lnTo>
                  <a:pt x="249417" y="278894"/>
                </a:lnTo>
                <a:lnTo>
                  <a:pt x="249140" y="271506"/>
                </a:lnTo>
                <a:lnTo>
                  <a:pt x="249217" y="268577"/>
                </a:lnTo>
                <a:lnTo>
                  <a:pt x="254189" y="259201"/>
                </a:lnTo>
                <a:lnTo>
                  <a:pt x="260177" y="255456"/>
                </a:lnTo>
                <a:lnTo>
                  <a:pt x="260359" y="249452"/>
                </a:lnTo>
                <a:lnTo>
                  <a:pt x="263525" y="243751"/>
                </a:lnTo>
                <a:lnTo>
                  <a:pt x="273663" y="239641"/>
                </a:lnTo>
                <a:lnTo>
                  <a:pt x="281026" y="235547"/>
                </a:lnTo>
                <a:lnTo>
                  <a:pt x="281352" y="233538"/>
                </a:lnTo>
                <a:lnTo>
                  <a:pt x="285571" y="231827"/>
                </a:lnTo>
                <a:lnTo>
                  <a:pt x="298898" y="219861"/>
                </a:lnTo>
                <a:lnTo>
                  <a:pt x="298876" y="218872"/>
                </a:lnTo>
                <a:lnTo>
                  <a:pt x="298794" y="216217"/>
                </a:lnTo>
                <a:lnTo>
                  <a:pt x="298604" y="214924"/>
                </a:lnTo>
                <a:lnTo>
                  <a:pt x="294879" y="211303"/>
                </a:lnTo>
                <a:lnTo>
                  <a:pt x="293877" y="207028"/>
                </a:lnTo>
                <a:lnTo>
                  <a:pt x="288601" y="200507"/>
                </a:lnTo>
                <a:lnTo>
                  <a:pt x="286723" y="192838"/>
                </a:lnTo>
                <a:lnTo>
                  <a:pt x="279837" y="190356"/>
                </a:lnTo>
                <a:lnTo>
                  <a:pt x="276449" y="191314"/>
                </a:lnTo>
                <a:lnTo>
                  <a:pt x="273518" y="188328"/>
                </a:lnTo>
                <a:lnTo>
                  <a:pt x="270647" y="186009"/>
                </a:lnTo>
                <a:lnTo>
                  <a:pt x="268129" y="181417"/>
                </a:lnTo>
                <a:lnTo>
                  <a:pt x="271137" y="163656"/>
                </a:lnTo>
                <a:lnTo>
                  <a:pt x="272783" y="161069"/>
                </a:lnTo>
                <a:lnTo>
                  <a:pt x="279778" y="153781"/>
                </a:lnTo>
                <a:lnTo>
                  <a:pt x="280286" y="148767"/>
                </a:lnTo>
                <a:lnTo>
                  <a:pt x="269322" y="137391"/>
                </a:lnTo>
                <a:lnTo>
                  <a:pt x="261665" y="135875"/>
                </a:lnTo>
                <a:lnTo>
                  <a:pt x="253513" y="133788"/>
                </a:lnTo>
                <a:lnTo>
                  <a:pt x="252792" y="133620"/>
                </a:lnTo>
                <a:lnTo>
                  <a:pt x="231880" y="128810"/>
                </a:lnTo>
                <a:lnTo>
                  <a:pt x="224654" y="124290"/>
                </a:lnTo>
                <a:lnTo>
                  <a:pt x="219836" y="124567"/>
                </a:lnTo>
                <a:lnTo>
                  <a:pt x="227548" y="161323"/>
                </a:lnTo>
                <a:lnTo>
                  <a:pt x="224454" y="165348"/>
                </a:lnTo>
                <a:lnTo>
                  <a:pt x="200108" y="166224"/>
                </a:lnTo>
                <a:lnTo>
                  <a:pt x="201623" y="177233"/>
                </a:lnTo>
                <a:lnTo>
                  <a:pt x="172972" y="194876"/>
                </a:lnTo>
                <a:lnTo>
                  <a:pt x="170664" y="196464"/>
                </a:lnTo>
                <a:lnTo>
                  <a:pt x="156651" y="206075"/>
                </a:lnTo>
                <a:lnTo>
                  <a:pt x="147334" y="200076"/>
                </a:lnTo>
                <a:lnTo>
                  <a:pt x="144508" y="198320"/>
                </a:lnTo>
                <a:lnTo>
                  <a:pt x="145410" y="192217"/>
                </a:lnTo>
                <a:lnTo>
                  <a:pt x="147111" y="180949"/>
                </a:lnTo>
                <a:lnTo>
                  <a:pt x="144680" y="181557"/>
                </a:lnTo>
                <a:lnTo>
                  <a:pt x="128912" y="163166"/>
                </a:lnTo>
                <a:lnTo>
                  <a:pt x="124693" y="155211"/>
                </a:lnTo>
                <a:lnTo>
                  <a:pt x="121504" y="154621"/>
                </a:lnTo>
                <a:lnTo>
                  <a:pt x="110989" y="152951"/>
                </a:lnTo>
                <a:lnTo>
                  <a:pt x="116868" y="136452"/>
                </a:lnTo>
                <a:lnTo>
                  <a:pt x="115294" y="136592"/>
                </a:lnTo>
                <a:lnTo>
                  <a:pt x="112867" y="134841"/>
                </a:lnTo>
                <a:lnTo>
                  <a:pt x="112309" y="131719"/>
                </a:lnTo>
                <a:lnTo>
                  <a:pt x="108209" y="131945"/>
                </a:lnTo>
                <a:lnTo>
                  <a:pt x="106022" y="130734"/>
                </a:lnTo>
                <a:lnTo>
                  <a:pt x="105668" y="128660"/>
                </a:lnTo>
                <a:lnTo>
                  <a:pt x="104190" y="129363"/>
                </a:lnTo>
                <a:lnTo>
                  <a:pt x="103804" y="128143"/>
                </a:lnTo>
                <a:lnTo>
                  <a:pt x="102706" y="127721"/>
                </a:lnTo>
                <a:lnTo>
                  <a:pt x="100919" y="126564"/>
                </a:lnTo>
                <a:lnTo>
                  <a:pt x="98805" y="127508"/>
                </a:lnTo>
                <a:lnTo>
                  <a:pt x="97367" y="128819"/>
                </a:lnTo>
                <a:lnTo>
                  <a:pt x="94995" y="132626"/>
                </a:lnTo>
                <a:lnTo>
                  <a:pt x="95194" y="135848"/>
                </a:lnTo>
                <a:lnTo>
                  <a:pt x="96523" y="136946"/>
                </a:lnTo>
                <a:lnTo>
                  <a:pt x="94745" y="138784"/>
                </a:lnTo>
                <a:lnTo>
                  <a:pt x="94849" y="140821"/>
                </a:lnTo>
                <a:lnTo>
                  <a:pt x="92418" y="142727"/>
                </a:lnTo>
                <a:lnTo>
                  <a:pt x="91202" y="142097"/>
                </a:lnTo>
                <a:lnTo>
                  <a:pt x="90359" y="139465"/>
                </a:lnTo>
                <a:lnTo>
                  <a:pt x="88785" y="139333"/>
                </a:lnTo>
                <a:lnTo>
                  <a:pt x="85954" y="134101"/>
                </a:lnTo>
                <a:lnTo>
                  <a:pt x="86743" y="131210"/>
                </a:lnTo>
                <a:lnTo>
                  <a:pt x="85927" y="130480"/>
                </a:lnTo>
                <a:lnTo>
                  <a:pt x="83364" y="128356"/>
                </a:lnTo>
                <a:lnTo>
                  <a:pt x="83436" y="126518"/>
                </a:lnTo>
                <a:lnTo>
                  <a:pt x="80129" y="120633"/>
                </a:lnTo>
                <a:lnTo>
                  <a:pt x="78832" y="116698"/>
                </a:lnTo>
                <a:lnTo>
                  <a:pt x="76001" y="114570"/>
                </a:lnTo>
                <a:lnTo>
                  <a:pt x="75421" y="112578"/>
                </a:lnTo>
                <a:lnTo>
                  <a:pt x="76169" y="110600"/>
                </a:lnTo>
                <a:lnTo>
                  <a:pt x="71415" y="101175"/>
                </a:lnTo>
                <a:lnTo>
                  <a:pt x="68403" y="96464"/>
                </a:lnTo>
                <a:lnTo>
                  <a:pt x="77204" y="90579"/>
                </a:lnTo>
                <a:lnTo>
                  <a:pt x="75947" y="87629"/>
                </a:lnTo>
                <a:lnTo>
                  <a:pt x="75784" y="84194"/>
                </a:lnTo>
                <a:lnTo>
                  <a:pt x="76900" y="81340"/>
                </a:lnTo>
                <a:lnTo>
                  <a:pt x="76695" y="79071"/>
                </a:lnTo>
                <a:lnTo>
                  <a:pt x="77607" y="78463"/>
                </a:lnTo>
                <a:lnTo>
                  <a:pt x="75267" y="77224"/>
                </a:lnTo>
                <a:lnTo>
                  <a:pt x="75316" y="75831"/>
                </a:lnTo>
                <a:lnTo>
                  <a:pt x="76900" y="74411"/>
                </a:lnTo>
                <a:lnTo>
                  <a:pt x="75149" y="72918"/>
                </a:lnTo>
                <a:lnTo>
                  <a:pt x="78020" y="71207"/>
                </a:lnTo>
                <a:lnTo>
                  <a:pt x="77984" y="69560"/>
                </a:lnTo>
                <a:lnTo>
                  <a:pt x="77385" y="67962"/>
                </a:lnTo>
                <a:lnTo>
                  <a:pt x="74641" y="60915"/>
                </a:lnTo>
                <a:lnTo>
                  <a:pt x="65650" y="39628"/>
                </a:lnTo>
                <a:lnTo>
                  <a:pt x="63554" y="31129"/>
                </a:lnTo>
                <a:lnTo>
                  <a:pt x="53338" y="6148"/>
                </a:lnTo>
                <a:lnTo>
                  <a:pt x="51079" y="508"/>
                </a:lnTo>
                <a:lnTo>
                  <a:pt x="33238" y="9706"/>
                </a:lnTo>
                <a:lnTo>
                  <a:pt x="28725" y="12052"/>
                </a:lnTo>
                <a:lnTo>
                  <a:pt x="8398" y="22439"/>
                </a:lnTo>
                <a:lnTo>
                  <a:pt x="29591" y="50124"/>
                </a:lnTo>
                <a:lnTo>
                  <a:pt x="28974" y="52071"/>
                </a:lnTo>
                <a:lnTo>
                  <a:pt x="25627" y="63161"/>
                </a:lnTo>
                <a:lnTo>
                  <a:pt x="29936" y="69183"/>
                </a:lnTo>
                <a:lnTo>
                  <a:pt x="20047" y="75844"/>
                </a:lnTo>
                <a:lnTo>
                  <a:pt x="21186" y="82869"/>
                </a:lnTo>
                <a:lnTo>
                  <a:pt x="23141" y="92857"/>
                </a:lnTo>
                <a:lnTo>
                  <a:pt x="22283" y="94450"/>
                </a:lnTo>
                <a:lnTo>
                  <a:pt x="19054" y="104737"/>
                </a:lnTo>
                <a:lnTo>
                  <a:pt x="18958" y="105476"/>
                </a:lnTo>
                <a:lnTo>
                  <a:pt x="18877" y="106212"/>
                </a:lnTo>
                <a:lnTo>
                  <a:pt x="16359" y="108290"/>
                </a:lnTo>
                <a:lnTo>
                  <a:pt x="17352" y="109252"/>
                </a:lnTo>
                <a:lnTo>
                  <a:pt x="18133" y="111158"/>
                </a:lnTo>
                <a:lnTo>
                  <a:pt x="12875" y="114121"/>
                </a:lnTo>
                <a:lnTo>
                  <a:pt x="10435" y="118305"/>
                </a:lnTo>
                <a:lnTo>
                  <a:pt x="9296" y="121763"/>
                </a:lnTo>
                <a:lnTo>
                  <a:pt x="9278" y="123156"/>
                </a:lnTo>
                <a:lnTo>
                  <a:pt x="16432" y="126459"/>
                </a:lnTo>
                <a:lnTo>
                  <a:pt x="8960" y="162576"/>
                </a:lnTo>
                <a:lnTo>
                  <a:pt x="11460" y="176071"/>
                </a:lnTo>
                <a:lnTo>
                  <a:pt x="18618" y="195371"/>
                </a:lnTo>
                <a:lnTo>
                  <a:pt x="23104" y="207441"/>
                </a:lnTo>
                <a:lnTo>
                  <a:pt x="32853" y="212192"/>
                </a:lnTo>
                <a:lnTo>
                  <a:pt x="45645" y="215042"/>
                </a:lnTo>
                <a:lnTo>
                  <a:pt x="49428" y="237227"/>
                </a:lnTo>
                <a:lnTo>
                  <a:pt x="41744" y="268936"/>
                </a:lnTo>
                <a:lnTo>
                  <a:pt x="36164" y="284632"/>
                </a:lnTo>
                <a:lnTo>
                  <a:pt x="34540" y="287480"/>
                </a:lnTo>
                <a:lnTo>
                  <a:pt x="32213" y="309099"/>
                </a:lnTo>
                <a:lnTo>
                  <a:pt x="38777" y="314655"/>
                </a:lnTo>
                <a:lnTo>
                  <a:pt x="43549" y="318674"/>
                </a:lnTo>
                <a:lnTo>
                  <a:pt x="43821" y="321032"/>
                </a:lnTo>
                <a:lnTo>
                  <a:pt x="45572" y="336798"/>
                </a:lnTo>
                <a:lnTo>
                  <a:pt x="25078" y="331033"/>
                </a:lnTo>
                <a:lnTo>
                  <a:pt x="23372" y="332748"/>
                </a:lnTo>
                <a:lnTo>
                  <a:pt x="24597" y="336445"/>
                </a:lnTo>
                <a:lnTo>
                  <a:pt x="27450" y="335594"/>
                </a:lnTo>
                <a:lnTo>
                  <a:pt x="28076" y="337844"/>
                </a:lnTo>
                <a:lnTo>
                  <a:pt x="31814" y="341103"/>
                </a:lnTo>
                <a:lnTo>
                  <a:pt x="30571" y="343373"/>
                </a:lnTo>
                <a:lnTo>
                  <a:pt x="28729" y="342272"/>
                </a:lnTo>
                <a:lnTo>
                  <a:pt x="26761" y="342905"/>
                </a:lnTo>
                <a:lnTo>
                  <a:pt x="27418" y="345184"/>
                </a:lnTo>
                <a:lnTo>
                  <a:pt x="25223" y="350637"/>
                </a:lnTo>
                <a:lnTo>
                  <a:pt x="24828" y="354036"/>
                </a:lnTo>
                <a:lnTo>
                  <a:pt x="25019" y="355909"/>
                </a:lnTo>
                <a:lnTo>
                  <a:pt x="26947" y="357095"/>
                </a:lnTo>
                <a:lnTo>
                  <a:pt x="35266" y="359775"/>
                </a:lnTo>
                <a:lnTo>
                  <a:pt x="37670" y="364525"/>
                </a:lnTo>
                <a:lnTo>
                  <a:pt x="39299" y="364955"/>
                </a:lnTo>
                <a:lnTo>
                  <a:pt x="40932" y="362236"/>
                </a:lnTo>
                <a:lnTo>
                  <a:pt x="41662" y="362778"/>
                </a:lnTo>
                <a:lnTo>
                  <a:pt x="42896" y="361909"/>
                </a:lnTo>
                <a:lnTo>
                  <a:pt x="47419" y="362558"/>
                </a:lnTo>
                <a:lnTo>
                  <a:pt x="47763" y="363803"/>
                </a:lnTo>
                <a:lnTo>
                  <a:pt x="45491" y="367964"/>
                </a:lnTo>
                <a:lnTo>
                  <a:pt x="45405" y="367953"/>
                </a:lnTo>
                <a:lnTo>
                  <a:pt x="44202" y="367800"/>
                </a:lnTo>
                <a:lnTo>
                  <a:pt x="42034" y="367625"/>
                </a:lnTo>
                <a:lnTo>
                  <a:pt x="33973" y="370213"/>
                </a:lnTo>
                <a:lnTo>
                  <a:pt x="17861" y="375126"/>
                </a:lnTo>
                <a:lnTo>
                  <a:pt x="18142" y="379708"/>
                </a:lnTo>
                <a:lnTo>
                  <a:pt x="22247" y="388108"/>
                </a:lnTo>
                <a:lnTo>
                  <a:pt x="24552" y="390191"/>
                </a:lnTo>
                <a:lnTo>
                  <a:pt x="19702" y="391844"/>
                </a:lnTo>
                <a:lnTo>
                  <a:pt x="11424" y="392837"/>
                </a:lnTo>
                <a:lnTo>
                  <a:pt x="11365" y="393655"/>
                </a:lnTo>
                <a:lnTo>
                  <a:pt x="9278" y="393929"/>
                </a:lnTo>
                <a:lnTo>
                  <a:pt x="9242" y="394873"/>
                </a:lnTo>
                <a:lnTo>
                  <a:pt x="11306" y="397347"/>
                </a:lnTo>
                <a:lnTo>
                  <a:pt x="9745" y="397508"/>
                </a:lnTo>
                <a:lnTo>
                  <a:pt x="10013" y="398365"/>
                </a:lnTo>
                <a:lnTo>
                  <a:pt x="12004" y="399205"/>
                </a:lnTo>
                <a:lnTo>
                  <a:pt x="10780" y="400557"/>
                </a:lnTo>
                <a:lnTo>
                  <a:pt x="13447" y="402204"/>
                </a:lnTo>
                <a:lnTo>
                  <a:pt x="12154" y="403372"/>
                </a:lnTo>
                <a:lnTo>
                  <a:pt x="8924" y="416027"/>
                </a:lnTo>
                <a:lnTo>
                  <a:pt x="342" y="420846"/>
                </a:lnTo>
                <a:lnTo>
                  <a:pt x="2909" y="422802"/>
                </a:lnTo>
                <a:lnTo>
                  <a:pt x="7473" y="426199"/>
                </a:lnTo>
                <a:lnTo>
                  <a:pt x="16668" y="430470"/>
                </a:lnTo>
                <a:lnTo>
                  <a:pt x="28675" y="434964"/>
                </a:lnTo>
                <a:lnTo>
                  <a:pt x="32649" y="439718"/>
                </a:lnTo>
                <a:lnTo>
                  <a:pt x="39575" y="445405"/>
                </a:lnTo>
                <a:lnTo>
                  <a:pt x="42674" y="450584"/>
                </a:lnTo>
                <a:lnTo>
                  <a:pt x="46316" y="452884"/>
                </a:lnTo>
                <a:lnTo>
                  <a:pt x="52145" y="454598"/>
                </a:lnTo>
                <a:lnTo>
                  <a:pt x="54114" y="453430"/>
                </a:lnTo>
                <a:lnTo>
                  <a:pt x="57026" y="450635"/>
                </a:lnTo>
                <a:lnTo>
                  <a:pt x="63196" y="452959"/>
                </a:lnTo>
                <a:lnTo>
                  <a:pt x="67120" y="455840"/>
                </a:lnTo>
                <a:lnTo>
                  <a:pt x="71901" y="456512"/>
                </a:lnTo>
                <a:lnTo>
                  <a:pt x="73443" y="453991"/>
                </a:lnTo>
                <a:lnTo>
                  <a:pt x="75226" y="454059"/>
                </a:lnTo>
                <a:lnTo>
                  <a:pt x="76827" y="456056"/>
                </a:lnTo>
                <a:lnTo>
                  <a:pt x="79726" y="454626"/>
                </a:lnTo>
                <a:lnTo>
                  <a:pt x="82284" y="456457"/>
                </a:lnTo>
                <a:lnTo>
                  <a:pt x="84262" y="454549"/>
                </a:lnTo>
                <a:lnTo>
                  <a:pt x="87719" y="454178"/>
                </a:lnTo>
                <a:lnTo>
                  <a:pt x="113103" y="433353"/>
                </a:lnTo>
                <a:lnTo>
                  <a:pt x="119195" y="424754"/>
                </a:lnTo>
                <a:lnTo>
                  <a:pt x="123655" y="425830"/>
                </a:lnTo>
                <a:lnTo>
                  <a:pt x="123886" y="428698"/>
                </a:lnTo>
                <a:lnTo>
                  <a:pt x="126308" y="427949"/>
                </a:lnTo>
                <a:lnTo>
                  <a:pt x="125641" y="420651"/>
                </a:lnTo>
                <a:lnTo>
                  <a:pt x="126871" y="417495"/>
                </a:lnTo>
                <a:lnTo>
                  <a:pt x="124811" y="413004"/>
                </a:lnTo>
                <a:lnTo>
                  <a:pt x="125637" y="410466"/>
                </a:lnTo>
                <a:lnTo>
                  <a:pt x="127447" y="410730"/>
                </a:lnTo>
                <a:lnTo>
                  <a:pt x="130019" y="406919"/>
                </a:lnTo>
                <a:lnTo>
                  <a:pt x="126508" y="403068"/>
                </a:lnTo>
                <a:lnTo>
                  <a:pt x="126794" y="402157"/>
                </a:lnTo>
                <a:lnTo>
                  <a:pt x="127519" y="401485"/>
                </a:lnTo>
                <a:lnTo>
                  <a:pt x="130686" y="401899"/>
                </a:lnTo>
                <a:lnTo>
                  <a:pt x="138048" y="395458"/>
                </a:lnTo>
                <a:lnTo>
                  <a:pt x="144077" y="389907"/>
                </a:lnTo>
                <a:lnTo>
                  <a:pt x="149384" y="388167"/>
                </a:lnTo>
                <a:lnTo>
                  <a:pt x="150831" y="388912"/>
                </a:lnTo>
                <a:lnTo>
                  <a:pt x="154007" y="391425"/>
                </a:lnTo>
                <a:lnTo>
                  <a:pt x="157654" y="385151"/>
                </a:lnTo>
                <a:lnTo>
                  <a:pt x="161060" y="384138"/>
                </a:lnTo>
                <a:lnTo>
                  <a:pt x="163333" y="385189"/>
                </a:lnTo>
                <a:lnTo>
                  <a:pt x="177767" y="379762"/>
                </a:lnTo>
                <a:lnTo>
                  <a:pt x="172918" y="363916"/>
                </a:lnTo>
                <a:lnTo>
                  <a:pt x="182308" y="360027"/>
                </a:lnTo>
                <a:lnTo>
                  <a:pt x="183624" y="356566"/>
                </a:lnTo>
                <a:lnTo>
                  <a:pt x="178947" y="354154"/>
                </a:lnTo>
                <a:lnTo>
                  <a:pt x="171852" y="352806"/>
                </a:lnTo>
                <a:lnTo>
                  <a:pt x="171203" y="350295"/>
                </a:lnTo>
                <a:lnTo>
                  <a:pt x="171848" y="348688"/>
                </a:lnTo>
                <a:lnTo>
                  <a:pt x="174864" y="345237"/>
                </a:lnTo>
                <a:lnTo>
                  <a:pt x="183492" y="345973"/>
                </a:lnTo>
                <a:lnTo>
                  <a:pt x="186921" y="345505"/>
                </a:lnTo>
                <a:lnTo>
                  <a:pt x="190990" y="337002"/>
                </a:lnTo>
                <a:lnTo>
                  <a:pt x="199705" y="338482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0BCCF6A0-3333-B76A-0FA4-A70104EFCAB3}"/>
              </a:ext>
            </a:extLst>
          </p:cNvPr>
          <p:cNvSpPr>
            <a:spLocks/>
          </p:cNvSpPr>
          <p:nvPr/>
        </p:nvSpPr>
        <p:spPr>
          <a:xfrm flipV="1">
            <a:off x="6313376" y="3272528"/>
            <a:ext cx="480795" cy="261487"/>
          </a:xfrm>
          <a:custGeom>
            <a:avLst/>
            <a:gdLst>
              <a:gd name="connsiteX0" fmla="*/ 280664 w 327420"/>
              <a:gd name="connsiteY0" fmla="*/ 97888 h 178072"/>
              <a:gd name="connsiteX1" fmla="*/ 270067 w 327420"/>
              <a:gd name="connsiteY1" fmla="*/ 102909 h 178072"/>
              <a:gd name="connsiteX2" fmla="*/ 264714 w 327420"/>
              <a:gd name="connsiteY2" fmla="*/ 100008 h 178072"/>
              <a:gd name="connsiteX3" fmla="*/ 261589 w 327420"/>
              <a:gd name="connsiteY3" fmla="*/ 96126 h 178072"/>
              <a:gd name="connsiteX4" fmla="*/ 255306 w 327420"/>
              <a:gd name="connsiteY4" fmla="*/ 94831 h 178072"/>
              <a:gd name="connsiteX5" fmla="*/ 251274 w 327420"/>
              <a:gd name="connsiteY5" fmla="*/ 91700 h 178072"/>
              <a:gd name="connsiteX6" fmla="*/ 229014 w 327420"/>
              <a:gd name="connsiteY6" fmla="*/ 95532 h 178072"/>
              <a:gd name="connsiteX7" fmla="*/ 222668 w 327420"/>
              <a:gd name="connsiteY7" fmla="*/ 92718 h 178072"/>
              <a:gd name="connsiteX8" fmla="*/ 215877 w 327420"/>
              <a:gd name="connsiteY8" fmla="*/ 88596 h 178072"/>
              <a:gd name="connsiteX9" fmla="*/ 214879 w 327420"/>
              <a:gd name="connsiteY9" fmla="*/ 85639 h 178072"/>
              <a:gd name="connsiteX10" fmla="*/ 213020 w 327420"/>
              <a:gd name="connsiteY10" fmla="*/ 82259 h 178072"/>
              <a:gd name="connsiteX11" fmla="*/ 211831 w 327420"/>
              <a:gd name="connsiteY11" fmla="*/ 77243 h 178072"/>
              <a:gd name="connsiteX12" fmla="*/ 210071 w 327420"/>
              <a:gd name="connsiteY12" fmla="*/ 70541 h 178072"/>
              <a:gd name="connsiteX13" fmla="*/ 205734 w 327420"/>
              <a:gd name="connsiteY13" fmla="*/ 64681 h 178072"/>
              <a:gd name="connsiteX14" fmla="*/ 193291 w 327420"/>
              <a:gd name="connsiteY14" fmla="*/ 54646 h 178072"/>
              <a:gd name="connsiteX15" fmla="*/ 183924 w 327420"/>
              <a:gd name="connsiteY15" fmla="*/ 51940 h 178072"/>
              <a:gd name="connsiteX16" fmla="*/ 169336 w 327420"/>
              <a:gd name="connsiteY16" fmla="*/ 58215 h 178072"/>
              <a:gd name="connsiteX17" fmla="*/ 165530 w 327420"/>
              <a:gd name="connsiteY17" fmla="*/ 55960 h 178072"/>
              <a:gd name="connsiteX18" fmla="*/ 155323 w 327420"/>
              <a:gd name="connsiteY18" fmla="*/ 41381 h 178072"/>
              <a:gd name="connsiteX19" fmla="*/ 153309 w 327420"/>
              <a:gd name="connsiteY19" fmla="*/ 41825 h 178072"/>
              <a:gd name="connsiteX20" fmla="*/ 150351 w 327420"/>
              <a:gd name="connsiteY20" fmla="*/ 41223 h 178072"/>
              <a:gd name="connsiteX21" fmla="*/ 146668 w 327420"/>
              <a:gd name="connsiteY21" fmla="*/ 38878 h 178072"/>
              <a:gd name="connsiteX22" fmla="*/ 139324 w 327420"/>
              <a:gd name="connsiteY22" fmla="*/ 38408 h 178072"/>
              <a:gd name="connsiteX23" fmla="*/ 122191 w 327420"/>
              <a:gd name="connsiteY23" fmla="*/ 34058 h 178072"/>
              <a:gd name="connsiteX24" fmla="*/ 121360 w 327420"/>
              <a:gd name="connsiteY24" fmla="*/ 31531 h 178072"/>
              <a:gd name="connsiteX25" fmla="*/ 119668 w 327420"/>
              <a:gd name="connsiteY25" fmla="*/ 24173 h 178072"/>
              <a:gd name="connsiteX26" fmla="*/ 122463 w 327420"/>
              <a:gd name="connsiteY26" fmla="*/ 13849 h 178072"/>
              <a:gd name="connsiteX27" fmla="*/ 118616 w 327420"/>
              <a:gd name="connsiteY27" fmla="*/ 12039 h 178072"/>
              <a:gd name="connsiteX28" fmla="*/ 118308 w 327420"/>
              <a:gd name="connsiteY28" fmla="*/ 10501 h 178072"/>
              <a:gd name="connsiteX29" fmla="*/ 117423 w 327420"/>
              <a:gd name="connsiteY29" fmla="*/ 9546 h 178072"/>
              <a:gd name="connsiteX30" fmla="*/ 116516 w 327420"/>
              <a:gd name="connsiteY30" fmla="*/ 9238 h 178072"/>
              <a:gd name="connsiteX31" fmla="*/ 111086 w 327420"/>
              <a:gd name="connsiteY31" fmla="*/ 7399 h 178072"/>
              <a:gd name="connsiteX32" fmla="*/ 103020 w 327420"/>
              <a:gd name="connsiteY32" fmla="*/ 6237 h 178072"/>
              <a:gd name="connsiteX33" fmla="*/ 95223 w 327420"/>
              <a:gd name="connsiteY33" fmla="*/ 2897 h 178072"/>
              <a:gd name="connsiteX34" fmla="*/ 90918 w 327420"/>
              <a:gd name="connsiteY34" fmla="*/ 2560 h 178072"/>
              <a:gd name="connsiteX35" fmla="*/ 87311 w 327420"/>
              <a:gd name="connsiteY35" fmla="*/ 2282 h 178072"/>
              <a:gd name="connsiteX36" fmla="*/ 82744 w 327420"/>
              <a:gd name="connsiteY36" fmla="*/ 3100 h 178072"/>
              <a:gd name="connsiteX37" fmla="*/ 82027 w 327420"/>
              <a:gd name="connsiteY37" fmla="*/ 3220 h 178072"/>
              <a:gd name="connsiteX38" fmla="*/ 78983 w 327420"/>
              <a:gd name="connsiteY38" fmla="*/ 2860 h 178072"/>
              <a:gd name="connsiteX39" fmla="*/ 61360 w 327420"/>
              <a:gd name="connsiteY39" fmla="*/ 365 h 178072"/>
              <a:gd name="connsiteX40" fmla="*/ 54782 w 327420"/>
              <a:gd name="connsiteY40" fmla="*/ 3021 h 178072"/>
              <a:gd name="connsiteX41" fmla="*/ 51611 w 327420"/>
              <a:gd name="connsiteY41" fmla="*/ 5488 h 178072"/>
              <a:gd name="connsiteX42" fmla="*/ 39409 w 327420"/>
              <a:gd name="connsiteY42" fmla="*/ 13302 h 178072"/>
              <a:gd name="connsiteX43" fmla="*/ 35866 w 327420"/>
              <a:gd name="connsiteY43" fmla="*/ 15417 h 178072"/>
              <a:gd name="connsiteX44" fmla="*/ 33276 w 327420"/>
              <a:gd name="connsiteY44" fmla="*/ 15159 h 178072"/>
              <a:gd name="connsiteX45" fmla="*/ 31380 w 327420"/>
              <a:gd name="connsiteY45" fmla="*/ 18314 h 178072"/>
              <a:gd name="connsiteX46" fmla="*/ 27097 w 327420"/>
              <a:gd name="connsiteY46" fmla="*/ 21135 h 178072"/>
              <a:gd name="connsiteX47" fmla="*/ 22870 w 327420"/>
              <a:gd name="connsiteY47" fmla="*/ 19499 h 178072"/>
              <a:gd name="connsiteX48" fmla="*/ 17984 w 327420"/>
              <a:gd name="connsiteY48" fmla="*/ 20723 h 178072"/>
              <a:gd name="connsiteX49" fmla="*/ 18016 w 327420"/>
              <a:gd name="connsiteY49" fmla="*/ 24518 h 178072"/>
              <a:gd name="connsiteX50" fmla="*/ 17562 w 327420"/>
              <a:gd name="connsiteY50" fmla="*/ 28092 h 178072"/>
              <a:gd name="connsiteX51" fmla="*/ 12754 w 327420"/>
              <a:gd name="connsiteY51" fmla="*/ 29353 h 178072"/>
              <a:gd name="connsiteX52" fmla="*/ 10418 w 327420"/>
              <a:gd name="connsiteY52" fmla="*/ 33197 h 178072"/>
              <a:gd name="connsiteX53" fmla="*/ 10209 w 327420"/>
              <a:gd name="connsiteY53" fmla="*/ 33801 h 178072"/>
              <a:gd name="connsiteX54" fmla="*/ 9937 w 327420"/>
              <a:gd name="connsiteY54" fmla="*/ 34798 h 178072"/>
              <a:gd name="connsiteX55" fmla="*/ 9080 w 327420"/>
              <a:gd name="connsiteY55" fmla="*/ 37012 h 178072"/>
              <a:gd name="connsiteX56" fmla="*/ 8004 w 327420"/>
              <a:gd name="connsiteY56" fmla="*/ 39280 h 178072"/>
              <a:gd name="connsiteX57" fmla="*/ 6739 w 327420"/>
              <a:gd name="connsiteY57" fmla="*/ 41656 h 178072"/>
              <a:gd name="connsiteX58" fmla="*/ 5360 w 327420"/>
              <a:gd name="connsiteY58" fmla="*/ 44719 h 178072"/>
              <a:gd name="connsiteX59" fmla="*/ 851 w 327420"/>
              <a:gd name="connsiteY59" fmla="*/ 50458 h 178072"/>
              <a:gd name="connsiteX60" fmla="*/ 356 w 327420"/>
              <a:gd name="connsiteY60" fmla="*/ 51161 h 178072"/>
              <a:gd name="connsiteX61" fmla="*/ 1295 w 327420"/>
              <a:gd name="connsiteY61" fmla="*/ 55264 h 178072"/>
              <a:gd name="connsiteX62" fmla="*/ 801 w 327420"/>
              <a:gd name="connsiteY62" fmla="*/ 57239 h 178072"/>
              <a:gd name="connsiteX63" fmla="*/ 2974 w 327420"/>
              <a:gd name="connsiteY63" fmla="*/ 65700 h 178072"/>
              <a:gd name="connsiteX64" fmla="*/ 4766 w 327420"/>
              <a:gd name="connsiteY64" fmla="*/ 72481 h 178072"/>
              <a:gd name="connsiteX65" fmla="*/ 11520 w 327420"/>
              <a:gd name="connsiteY65" fmla="*/ 88148 h 178072"/>
              <a:gd name="connsiteX66" fmla="*/ 16129 w 327420"/>
              <a:gd name="connsiteY66" fmla="*/ 94936 h 178072"/>
              <a:gd name="connsiteX67" fmla="*/ 16510 w 327420"/>
              <a:gd name="connsiteY67" fmla="*/ 95422 h 178072"/>
              <a:gd name="connsiteX68" fmla="*/ 28132 w 327420"/>
              <a:gd name="connsiteY68" fmla="*/ 92680 h 178072"/>
              <a:gd name="connsiteX69" fmla="*/ 30699 w 327420"/>
              <a:gd name="connsiteY69" fmla="*/ 93338 h 178072"/>
              <a:gd name="connsiteX70" fmla="*/ 38102 w 327420"/>
              <a:gd name="connsiteY70" fmla="*/ 94268 h 178072"/>
              <a:gd name="connsiteX71" fmla="*/ 41899 w 327420"/>
              <a:gd name="connsiteY71" fmla="*/ 96433 h 178072"/>
              <a:gd name="connsiteX72" fmla="*/ 45905 w 327420"/>
              <a:gd name="connsiteY72" fmla="*/ 98350 h 178072"/>
              <a:gd name="connsiteX73" fmla="*/ 46014 w 327420"/>
              <a:gd name="connsiteY73" fmla="*/ 98386 h 178072"/>
              <a:gd name="connsiteX74" fmla="*/ 47787 w 327420"/>
              <a:gd name="connsiteY74" fmla="*/ 99222 h 178072"/>
              <a:gd name="connsiteX75" fmla="*/ 58053 w 327420"/>
              <a:gd name="connsiteY75" fmla="*/ 109886 h 178072"/>
              <a:gd name="connsiteX76" fmla="*/ 58552 w 327420"/>
              <a:gd name="connsiteY76" fmla="*/ 112789 h 178072"/>
              <a:gd name="connsiteX77" fmla="*/ 60393 w 327420"/>
              <a:gd name="connsiteY77" fmla="*/ 114914 h 178072"/>
              <a:gd name="connsiteX78" fmla="*/ 61600 w 327420"/>
              <a:gd name="connsiteY78" fmla="*/ 115019 h 178072"/>
              <a:gd name="connsiteX79" fmla="*/ 67093 w 327420"/>
              <a:gd name="connsiteY79" fmla="*/ 116571 h 178072"/>
              <a:gd name="connsiteX80" fmla="*/ 68223 w 327420"/>
              <a:gd name="connsiteY80" fmla="*/ 119496 h 178072"/>
              <a:gd name="connsiteX81" fmla="*/ 68781 w 327420"/>
              <a:gd name="connsiteY81" fmla="*/ 125058 h 178072"/>
              <a:gd name="connsiteX82" fmla="*/ 69253 w 327420"/>
              <a:gd name="connsiteY82" fmla="*/ 127511 h 178072"/>
              <a:gd name="connsiteX83" fmla="*/ 68804 w 327420"/>
              <a:gd name="connsiteY83" fmla="*/ 129386 h 178072"/>
              <a:gd name="connsiteX84" fmla="*/ 69997 w 327420"/>
              <a:gd name="connsiteY84" fmla="*/ 131645 h 178072"/>
              <a:gd name="connsiteX85" fmla="*/ 70323 w 327420"/>
              <a:gd name="connsiteY85" fmla="*/ 133282 h 178072"/>
              <a:gd name="connsiteX86" fmla="*/ 70033 w 327420"/>
              <a:gd name="connsiteY86" fmla="*/ 134749 h 178072"/>
              <a:gd name="connsiteX87" fmla="*/ 70831 w 327420"/>
              <a:gd name="connsiteY87" fmla="*/ 135989 h 178072"/>
              <a:gd name="connsiteX88" fmla="*/ 71516 w 327420"/>
              <a:gd name="connsiteY88" fmla="*/ 139692 h 178072"/>
              <a:gd name="connsiteX89" fmla="*/ 76910 w 327420"/>
              <a:gd name="connsiteY89" fmla="*/ 141874 h 178072"/>
              <a:gd name="connsiteX90" fmla="*/ 81936 w 327420"/>
              <a:gd name="connsiteY90" fmla="*/ 144498 h 178072"/>
              <a:gd name="connsiteX91" fmla="*/ 84064 w 327420"/>
              <a:gd name="connsiteY91" fmla="*/ 151097 h 178072"/>
              <a:gd name="connsiteX92" fmla="*/ 85692 w 327420"/>
              <a:gd name="connsiteY92" fmla="*/ 150960 h 178072"/>
              <a:gd name="connsiteX93" fmla="*/ 90977 w 327420"/>
              <a:gd name="connsiteY93" fmla="*/ 155203 h 178072"/>
              <a:gd name="connsiteX94" fmla="*/ 91340 w 327420"/>
              <a:gd name="connsiteY94" fmla="*/ 161802 h 178072"/>
              <a:gd name="connsiteX95" fmla="*/ 99269 w 327420"/>
              <a:gd name="connsiteY95" fmla="*/ 161888 h 178072"/>
              <a:gd name="connsiteX96" fmla="*/ 107756 w 327420"/>
              <a:gd name="connsiteY96" fmla="*/ 164686 h 178072"/>
              <a:gd name="connsiteX97" fmla="*/ 114229 w 327420"/>
              <a:gd name="connsiteY97" fmla="*/ 164950 h 178072"/>
              <a:gd name="connsiteX98" fmla="*/ 115790 w 327420"/>
              <a:gd name="connsiteY98" fmla="*/ 159156 h 178072"/>
              <a:gd name="connsiteX99" fmla="*/ 116629 w 327420"/>
              <a:gd name="connsiteY99" fmla="*/ 154350 h 178072"/>
              <a:gd name="connsiteX100" fmla="*/ 129036 w 327420"/>
              <a:gd name="connsiteY100" fmla="*/ 157999 h 178072"/>
              <a:gd name="connsiteX101" fmla="*/ 131186 w 327420"/>
              <a:gd name="connsiteY101" fmla="*/ 168771 h 178072"/>
              <a:gd name="connsiteX102" fmla="*/ 142368 w 327420"/>
              <a:gd name="connsiteY102" fmla="*/ 177577 h 178072"/>
              <a:gd name="connsiteX103" fmla="*/ 150542 w 327420"/>
              <a:gd name="connsiteY103" fmla="*/ 168991 h 178072"/>
              <a:gd name="connsiteX104" fmla="*/ 154366 w 327420"/>
              <a:gd name="connsiteY104" fmla="*/ 165007 h 178072"/>
              <a:gd name="connsiteX105" fmla="*/ 154071 w 327420"/>
              <a:gd name="connsiteY105" fmla="*/ 162509 h 178072"/>
              <a:gd name="connsiteX106" fmla="*/ 162028 w 327420"/>
              <a:gd name="connsiteY106" fmla="*/ 159705 h 178072"/>
              <a:gd name="connsiteX107" fmla="*/ 163652 w 327420"/>
              <a:gd name="connsiteY107" fmla="*/ 159145 h 178072"/>
              <a:gd name="connsiteX108" fmla="*/ 164967 w 327420"/>
              <a:gd name="connsiteY108" fmla="*/ 152749 h 178072"/>
              <a:gd name="connsiteX109" fmla="*/ 169231 w 327420"/>
              <a:gd name="connsiteY109" fmla="*/ 143640 h 178072"/>
              <a:gd name="connsiteX110" fmla="*/ 177524 w 327420"/>
              <a:gd name="connsiteY110" fmla="*/ 147102 h 178072"/>
              <a:gd name="connsiteX111" fmla="*/ 183343 w 327420"/>
              <a:gd name="connsiteY111" fmla="*/ 147703 h 178072"/>
              <a:gd name="connsiteX112" fmla="*/ 186569 w 327420"/>
              <a:gd name="connsiteY112" fmla="*/ 156612 h 178072"/>
              <a:gd name="connsiteX113" fmla="*/ 190751 w 327420"/>
              <a:gd name="connsiteY113" fmla="*/ 160462 h 178072"/>
              <a:gd name="connsiteX114" fmla="*/ 194698 w 327420"/>
              <a:gd name="connsiteY114" fmla="*/ 161848 h 178072"/>
              <a:gd name="connsiteX115" fmla="*/ 207154 w 327420"/>
              <a:gd name="connsiteY115" fmla="*/ 166271 h 178072"/>
              <a:gd name="connsiteX116" fmla="*/ 213700 w 327420"/>
              <a:gd name="connsiteY116" fmla="*/ 168632 h 178072"/>
              <a:gd name="connsiteX117" fmla="*/ 215687 w 327420"/>
              <a:gd name="connsiteY117" fmla="*/ 170180 h 178072"/>
              <a:gd name="connsiteX118" fmla="*/ 230616 w 327420"/>
              <a:gd name="connsiteY118" fmla="*/ 161034 h 178072"/>
              <a:gd name="connsiteX119" fmla="*/ 234494 w 327420"/>
              <a:gd name="connsiteY119" fmla="*/ 165642 h 178072"/>
              <a:gd name="connsiteX120" fmla="*/ 238999 w 327420"/>
              <a:gd name="connsiteY120" fmla="*/ 169144 h 178072"/>
              <a:gd name="connsiteX121" fmla="*/ 244392 w 327420"/>
              <a:gd name="connsiteY121" fmla="*/ 173670 h 178072"/>
              <a:gd name="connsiteX122" fmla="*/ 245871 w 327420"/>
              <a:gd name="connsiteY122" fmla="*/ 174905 h 178072"/>
              <a:gd name="connsiteX123" fmla="*/ 251600 w 327420"/>
              <a:gd name="connsiteY123" fmla="*/ 178437 h 178072"/>
              <a:gd name="connsiteX124" fmla="*/ 258173 w 327420"/>
              <a:gd name="connsiteY124" fmla="*/ 176218 h 178072"/>
              <a:gd name="connsiteX125" fmla="*/ 286883 w 327420"/>
              <a:gd name="connsiteY125" fmla="*/ 175316 h 178072"/>
              <a:gd name="connsiteX126" fmla="*/ 288620 w 327420"/>
              <a:gd name="connsiteY126" fmla="*/ 174189 h 178072"/>
              <a:gd name="connsiteX127" fmla="*/ 310517 w 327420"/>
              <a:gd name="connsiteY127" fmla="*/ 160211 h 178072"/>
              <a:gd name="connsiteX128" fmla="*/ 327777 w 327420"/>
              <a:gd name="connsiteY128" fmla="*/ 158292 h 178072"/>
              <a:gd name="connsiteX129" fmla="*/ 327736 w 327420"/>
              <a:gd name="connsiteY129" fmla="*/ 158234 h 178072"/>
              <a:gd name="connsiteX130" fmla="*/ 323001 w 327420"/>
              <a:gd name="connsiteY130" fmla="*/ 144897 h 178072"/>
              <a:gd name="connsiteX131" fmla="*/ 320592 w 327420"/>
              <a:gd name="connsiteY131" fmla="*/ 133001 h 178072"/>
              <a:gd name="connsiteX132" fmla="*/ 319934 w 327420"/>
              <a:gd name="connsiteY132" fmla="*/ 128146 h 178072"/>
              <a:gd name="connsiteX133" fmla="*/ 316491 w 327420"/>
              <a:gd name="connsiteY133" fmla="*/ 116664 h 178072"/>
              <a:gd name="connsiteX134" fmla="*/ 315829 w 327420"/>
              <a:gd name="connsiteY134" fmla="*/ 115014 h 178072"/>
              <a:gd name="connsiteX135" fmla="*/ 312182 w 327420"/>
              <a:gd name="connsiteY135" fmla="*/ 105803 h 178072"/>
              <a:gd name="connsiteX136" fmla="*/ 312649 w 327420"/>
              <a:gd name="connsiteY136" fmla="*/ 99224 h 178072"/>
              <a:gd name="connsiteX137" fmla="*/ 312522 w 327420"/>
              <a:gd name="connsiteY137" fmla="*/ 98976 h 178072"/>
              <a:gd name="connsiteX138" fmla="*/ 314105 w 327420"/>
              <a:gd name="connsiteY138" fmla="*/ 96441 h 178072"/>
              <a:gd name="connsiteX139" fmla="*/ 313869 w 327420"/>
              <a:gd name="connsiteY139" fmla="*/ 93678 h 178072"/>
              <a:gd name="connsiteX140" fmla="*/ 305695 w 327420"/>
              <a:gd name="connsiteY140" fmla="*/ 90634 h 178072"/>
              <a:gd name="connsiteX141" fmla="*/ 301086 w 327420"/>
              <a:gd name="connsiteY141" fmla="*/ 87785 h 178072"/>
              <a:gd name="connsiteX142" fmla="*/ 292816 w 327420"/>
              <a:gd name="connsiteY142" fmla="*/ 84425 h 178072"/>
              <a:gd name="connsiteX143" fmla="*/ 285418 w 327420"/>
              <a:gd name="connsiteY143" fmla="*/ 88650 h 178072"/>
              <a:gd name="connsiteX144" fmla="*/ 280664 w 327420"/>
              <a:gd name="connsiteY144" fmla="*/ 97888 h 178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327420" h="178072">
                <a:moveTo>
                  <a:pt x="280664" y="97888"/>
                </a:moveTo>
                <a:lnTo>
                  <a:pt x="270067" y="102909"/>
                </a:lnTo>
                <a:lnTo>
                  <a:pt x="264714" y="100008"/>
                </a:lnTo>
                <a:lnTo>
                  <a:pt x="261589" y="96126"/>
                </a:lnTo>
                <a:lnTo>
                  <a:pt x="255306" y="94831"/>
                </a:lnTo>
                <a:lnTo>
                  <a:pt x="251274" y="91700"/>
                </a:lnTo>
                <a:lnTo>
                  <a:pt x="229014" y="95532"/>
                </a:lnTo>
                <a:lnTo>
                  <a:pt x="222668" y="92718"/>
                </a:lnTo>
                <a:lnTo>
                  <a:pt x="215877" y="88596"/>
                </a:lnTo>
                <a:lnTo>
                  <a:pt x="214879" y="85639"/>
                </a:lnTo>
                <a:lnTo>
                  <a:pt x="213020" y="82259"/>
                </a:lnTo>
                <a:lnTo>
                  <a:pt x="211831" y="77243"/>
                </a:lnTo>
                <a:lnTo>
                  <a:pt x="210071" y="70541"/>
                </a:lnTo>
                <a:lnTo>
                  <a:pt x="205734" y="64681"/>
                </a:lnTo>
                <a:lnTo>
                  <a:pt x="193291" y="54646"/>
                </a:lnTo>
                <a:lnTo>
                  <a:pt x="183924" y="51940"/>
                </a:lnTo>
                <a:lnTo>
                  <a:pt x="169336" y="58215"/>
                </a:lnTo>
                <a:lnTo>
                  <a:pt x="165530" y="55960"/>
                </a:lnTo>
                <a:lnTo>
                  <a:pt x="155323" y="41381"/>
                </a:lnTo>
                <a:lnTo>
                  <a:pt x="153309" y="41825"/>
                </a:lnTo>
                <a:lnTo>
                  <a:pt x="150351" y="41223"/>
                </a:lnTo>
                <a:lnTo>
                  <a:pt x="146668" y="38878"/>
                </a:lnTo>
                <a:lnTo>
                  <a:pt x="139324" y="38408"/>
                </a:lnTo>
                <a:lnTo>
                  <a:pt x="122191" y="34058"/>
                </a:lnTo>
                <a:lnTo>
                  <a:pt x="121360" y="31531"/>
                </a:lnTo>
                <a:lnTo>
                  <a:pt x="119668" y="24173"/>
                </a:lnTo>
                <a:lnTo>
                  <a:pt x="122463" y="13849"/>
                </a:lnTo>
                <a:lnTo>
                  <a:pt x="118616" y="12039"/>
                </a:lnTo>
                <a:lnTo>
                  <a:pt x="118308" y="10501"/>
                </a:lnTo>
                <a:lnTo>
                  <a:pt x="117423" y="9546"/>
                </a:lnTo>
                <a:lnTo>
                  <a:pt x="116516" y="9238"/>
                </a:lnTo>
                <a:lnTo>
                  <a:pt x="111086" y="7399"/>
                </a:lnTo>
                <a:lnTo>
                  <a:pt x="103020" y="6237"/>
                </a:lnTo>
                <a:lnTo>
                  <a:pt x="95223" y="2897"/>
                </a:lnTo>
                <a:lnTo>
                  <a:pt x="90918" y="2560"/>
                </a:lnTo>
                <a:lnTo>
                  <a:pt x="87311" y="2282"/>
                </a:lnTo>
                <a:lnTo>
                  <a:pt x="82744" y="3100"/>
                </a:lnTo>
                <a:lnTo>
                  <a:pt x="82027" y="3220"/>
                </a:lnTo>
                <a:lnTo>
                  <a:pt x="78983" y="2860"/>
                </a:lnTo>
                <a:lnTo>
                  <a:pt x="61360" y="365"/>
                </a:lnTo>
                <a:lnTo>
                  <a:pt x="54782" y="3021"/>
                </a:lnTo>
                <a:lnTo>
                  <a:pt x="51611" y="5488"/>
                </a:lnTo>
                <a:lnTo>
                  <a:pt x="39409" y="13302"/>
                </a:lnTo>
                <a:lnTo>
                  <a:pt x="35866" y="15417"/>
                </a:lnTo>
                <a:lnTo>
                  <a:pt x="33276" y="15159"/>
                </a:lnTo>
                <a:lnTo>
                  <a:pt x="31380" y="18314"/>
                </a:lnTo>
                <a:lnTo>
                  <a:pt x="27097" y="21135"/>
                </a:lnTo>
                <a:lnTo>
                  <a:pt x="22870" y="19499"/>
                </a:lnTo>
                <a:lnTo>
                  <a:pt x="17984" y="20723"/>
                </a:lnTo>
                <a:lnTo>
                  <a:pt x="18016" y="24518"/>
                </a:lnTo>
                <a:lnTo>
                  <a:pt x="17562" y="28092"/>
                </a:lnTo>
                <a:lnTo>
                  <a:pt x="12754" y="29353"/>
                </a:lnTo>
                <a:lnTo>
                  <a:pt x="10418" y="33197"/>
                </a:lnTo>
                <a:lnTo>
                  <a:pt x="10209" y="33801"/>
                </a:lnTo>
                <a:lnTo>
                  <a:pt x="9937" y="34798"/>
                </a:lnTo>
                <a:lnTo>
                  <a:pt x="9080" y="37012"/>
                </a:lnTo>
                <a:lnTo>
                  <a:pt x="8004" y="39280"/>
                </a:lnTo>
                <a:lnTo>
                  <a:pt x="6739" y="41656"/>
                </a:lnTo>
                <a:lnTo>
                  <a:pt x="5360" y="44719"/>
                </a:lnTo>
                <a:lnTo>
                  <a:pt x="851" y="50458"/>
                </a:lnTo>
                <a:lnTo>
                  <a:pt x="356" y="51161"/>
                </a:lnTo>
                <a:lnTo>
                  <a:pt x="1295" y="55264"/>
                </a:lnTo>
                <a:lnTo>
                  <a:pt x="801" y="57239"/>
                </a:lnTo>
                <a:lnTo>
                  <a:pt x="2974" y="65700"/>
                </a:lnTo>
                <a:lnTo>
                  <a:pt x="4766" y="72481"/>
                </a:lnTo>
                <a:lnTo>
                  <a:pt x="11520" y="88148"/>
                </a:lnTo>
                <a:lnTo>
                  <a:pt x="16129" y="94936"/>
                </a:lnTo>
                <a:lnTo>
                  <a:pt x="16510" y="95422"/>
                </a:lnTo>
                <a:lnTo>
                  <a:pt x="28132" y="92680"/>
                </a:lnTo>
                <a:lnTo>
                  <a:pt x="30699" y="93338"/>
                </a:lnTo>
                <a:lnTo>
                  <a:pt x="38102" y="94268"/>
                </a:lnTo>
                <a:lnTo>
                  <a:pt x="41899" y="96433"/>
                </a:lnTo>
                <a:lnTo>
                  <a:pt x="45905" y="98350"/>
                </a:lnTo>
                <a:lnTo>
                  <a:pt x="46014" y="98386"/>
                </a:lnTo>
                <a:lnTo>
                  <a:pt x="47787" y="99222"/>
                </a:lnTo>
                <a:lnTo>
                  <a:pt x="58053" y="109886"/>
                </a:lnTo>
                <a:lnTo>
                  <a:pt x="58552" y="112789"/>
                </a:lnTo>
                <a:lnTo>
                  <a:pt x="60393" y="114914"/>
                </a:lnTo>
                <a:lnTo>
                  <a:pt x="61600" y="115019"/>
                </a:lnTo>
                <a:lnTo>
                  <a:pt x="67093" y="116571"/>
                </a:lnTo>
                <a:lnTo>
                  <a:pt x="68223" y="119496"/>
                </a:lnTo>
                <a:lnTo>
                  <a:pt x="68781" y="125058"/>
                </a:lnTo>
                <a:lnTo>
                  <a:pt x="69253" y="127511"/>
                </a:lnTo>
                <a:lnTo>
                  <a:pt x="68804" y="129386"/>
                </a:lnTo>
                <a:lnTo>
                  <a:pt x="69997" y="131645"/>
                </a:lnTo>
                <a:lnTo>
                  <a:pt x="70323" y="133282"/>
                </a:lnTo>
                <a:lnTo>
                  <a:pt x="70033" y="134749"/>
                </a:lnTo>
                <a:lnTo>
                  <a:pt x="70831" y="135989"/>
                </a:lnTo>
                <a:lnTo>
                  <a:pt x="71516" y="139692"/>
                </a:lnTo>
                <a:lnTo>
                  <a:pt x="76910" y="141874"/>
                </a:lnTo>
                <a:lnTo>
                  <a:pt x="81936" y="144498"/>
                </a:lnTo>
                <a:lnTo>
                  <a:pt x="84064" y="151097"/>
                </a:lnTo>
                <a:lnTo>
                  <a:pt x="85692" y="150960"/>
                </a:lnTo>
                <a:lnTo>
                  <a:pt x="90977" y="155203"/>
                </a:lnTo>
                <a:lnTo>
                  <a:pt x="91340" y="161802"/>
                </a:lnTo>
                <a:lnTo>
                  <a:pt x="99269" y="161888"/>
                </a:lnTo>
                <a:lnTo>
                  <a:pt x="107756" y="164686"/>
                </a:lnTo>
                <a:lnTo>
                  <a:pt x="114229" y="164950"/>
                </a:lnTo>
                <a:lnTo>
                  <a:pt x="115790" y="159156"/>
                </a:lnTo>
                <a:lnTo>
                  <a:pt x="116629" y="154350"/>
                </a:lnTo>
                <a:lnTo>
                  <a:pt x="129036" y="157999"/>
                </a:lnTo>
                <a:lnTo>
                  <a:pt x="131186" y="168771"/>
                </a:lnTo>
                <a:lnTo>
                  <a:pt x="142368" y="177577"/>
                </a:lnTo>
                <a:lnTo>
                  <a:pt x="150542" y="168991"/>
                </a:lnTo>
                <a:lnTo>
                  <a:pt x="154366" y="165007"/>
                </a:lnTo>
                <a:lnTo>
                  <a:pt x="154071" y="162509"/>
                </a:lnTo>
                <a:lnTo>
                  <a:pt x="162028" y="159705"/>
                </a:lnTo>
                <a:lnTo>
                  <a:pt x="163652" y="159145"/>
                </a:lnTo>
                <a:lnTo>
                  <a:pt x="164967" y="152749"/>
                </a:lnTo>
                <a:lnTo>
                  <a:pt x="169231" y="143640"/>
                </a:lnTo>
                <a:lnTo>
                  <a:pt x="177524" y="147102"/>
                </a:lnTo>
                <a:lnTo>
                  <a:pt x="183343" y="147703"/>
                </a:lnTo>
                <a:lnTo>
                  <a:pt x="186569" y="156612"/>
                </a:lnTo>
                <a:lnTo>
                  <a:pt x="190751" y="160462"/>
                </a:lnTo>
                <a:lnTo>
                  <a:pt x="194698" y="161848"/>
                </a:lnTo>
                <a:lnTo>
                  <a:pt x="207154" y="166271"/>
                </a:lnTo>
                <a:lnTo>
                  <a:pt x="213700" y="168632"/>
                </a:lnTo>
                <a:lnTo>
                  <a:pt x="215687" y="170180"/>
                </a:lnTo>
                <a:lnTo>
                  <a:pt x="230616" y="161034"/>
                </a:lnTo>
                <a:lnTo>
                  <a:pt x="234494" y="165642"/>
                </a:lnTo>
                <a:lnTo>
                  <a:pt x="238999" y="169144"/>
                </a:lnTo>
                <a:lnTo>
                  <a:pt x="244392" y="173670"/>
                </a:lnTo>
                <a:lnTo>
                  <a:pt x="245871" y="174905"/>
                </a:lnTo>
                <a:lnTo>
                  <a:pt x="251600" y="178437"/>
                </a:lnTo>
                <a:lnTo>
                  <a:pt x="258173" y="176218"/>
                </a:lnTo>
                <a:lnTo>
                  <a:pt x="286883" y="175316"/>
                </a:lnTo>
                <a:lnTo>
                  <a:pt x="288620" y="174189"/>
                </a:lnTo>
                <a:lnTo>
                  <a:pt x="310517" y="160211"/>
                </a:lnTo>
                <a:lnTo>
                  <a:pt x="327777" y="158292"/>
                </a:lnTo>
                <a:lnTo>
                  <a:pt x="327736" y="158234"/>
                </a:lnTo>
                <a:lnTo>
                  <a:pt x="323001" y="144897"/>
                </a:lnTo>
                <a:lnTo>
                  <a:pt x="320592" y="133001"/>
                </a:lnTo>
                <a:lnTo>
                  <a:pt x="319934" y="128146"/>
                </a:lnTo>
                <a:lnTo>
                  <a:pt x="316491" y="116664"/>
                </a:lnTo>
                <a:lnTo>
                  <a:pt x="315829" y="115014"/>
                </a:lnTo>
                <a:lnTo>
                  <a:pt x="312182" y="105803"/>
                </a:lnTo>
                <a:lnTo>
                  <a:pt x="312649" y="99224"/>
                </a:lnTo>
                <a:lnTo>
                  <a:pt x="312522" y="98976"/>
                </a:lnTo>
                <a:lnTo>
                  <a:pt x="314105" y="96441"/>
                </a:lnTo>
                <a:lnTo>
                  <a:pt x="313869" y="93678"/>
                </a:lnTo>
                <a:lnTo>
                  <a:pt x="305695" y="90634"/>
                </a:lnTo>
                <a:lnTo>
                  <a:pt x="301086" y="87785"/>
                </a:lnTo>
                <a:lnTo>
                  <a:pt x="292816" y="84425"/>
                </a:lnTo>
                <a:lnTo>
                  <a:pt x="285418" y="88650"/>
                </a:lnTo>
                <a:lnTo>
                  <a:pt x="280664" y="9788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E3514263-FD1A-8106-D5C7-8EB41A3D711F}"/>
              </a:ext>
            </a:extLst>
          </p:cNvPr>
          <p:cNvSpPr>
            <a:spLocks/>
          </p:cNvSpPr>
          <p:nvPr/>
        </p:nvSpPr>
        <p:spPr>
          <a:xfrm flipV="1">
            <a:off x="5994699" y="3700131"/>
            <a:ext cx="597227" cy="617302"/>
          </a:xfrm>
          <a:custGeom>
            <a:avLst/>
            <a:gdLst>
              <a:gd name="connsiteX0" fmla="*/ 145405 w 406710"/>
              <a:gd name="connsiteY0" fmla="*/ 107668 h 420381"/>
              <a:gd name="connsiteX1" fmla="*/ 124475 w 406710"/>
              <a:gd name="connsiteY1" fmla="*/ 123473 h 420381"/>
              <a:gd name="connsiteX2" fmla="*/ 113262 w 406710"/>
              <a:gd name="connsiteY2" fmla="*/ 132118 h 420381"/>
              <a:gd name="connsiteX3" fmla="*/ 104107 w 406710"/>
              <a:gd name="connsiteY3" fmla="*/ 139024 h 420381"/>
              <a:gd name="connsiteX4" fmla="*/ 102819 w 406710"/>
              <a:gd name="connsiteY4" fmla="*/ 140359 h 420381"/>
              <a:gd name="connsiteX5" fmla="*/ 98895 w 406710"/>
              <a:gd name="connsiteY5" fmla="*/ 144443 h 420381"/>
              <a:gd name="connsiteX6" fmla="*/ 97566 w 406710"/>
              <a:gd name="connsiteY6" fmla="*/ 145899 h 420381"/>
              <a:gd name="connsiteX7" fmla="*/ 92254 w 406710"/>
              <a:gd name="connsiteY7" fmla="*/ 151717 h 420381"/>
              <a:gd name="connsiteX8" fmla="*/ 91769 w 406710"/>
              <a:gd name="connsiteY8" fmla="*/ 152284 h 420381"/>
              <a:gd name="connsiteX9" fmla="*/ 88521 w 406710"/>
              <a:gd name="connsiteY9" fmla="*/ 155864 h 420381"/>
              <a:gd name="connsiteX10" fmla="*/ 85300 w 406710"/>
              <a:gd name="connsiteY10" fmla="*/ 159426 h 420381"/>
              <a:gd name="connsiteX11" fmla="*/ 81431 w 406710"/>
              <a:gd name="connsiteY11" fmla="*/ 163697 h 420381"/>
              <a:gd name="connsiteX12" fmla="*/ 71097 w 406710"/>
              <a:gd name="connsiteY12" fmla="*/ 175109 h 420381"/>
              <a:gd name="connsiteX13" fmla="*/ 66212 w 406710"/>
              <a:gd name="connsiteY13" fmla="*/ 179661 h 420381"/>
              <a:gd name="connsiteX14" fmla="*/ 64229 w 406710"/>
              <a:gd name="connsiteY14" fmla="*/ 182678 h 420381"/>
              <a:gd name="connsiteX15" fmla="*/ 53179 w 406710"/>
              <a:gd name="connsiteY15" fmla="*/ 194882 h 420381"/>
              <a:gd name="connsiteX16" fmla="*/ 48176 w 406710"/>
              <a:gd name="connsiteY16" fmla="*/ 200410 h 420381"/>
              <a:gd name="connsiteX17" fmla="*/ 35438 w 406710"/>
              <a:gd name="connsiteY17" fmla="*/ 214477 h 420381"/>
              <a:gd name="connsiteX18" fmla="*/ 33079 w 406710"/>
              <a:gd name="connsiteY18" fmla="*/ 217045 h 420381"/>
              <a:gd name="connsiteX19" fmla="*/ 24329 w 406710"/>
              <a:gd name="connsiteY19" fmla="*/ 227085 h 420381"/>
              <a:gd name="connsiteX20" fmla="*/ 19697 w 406710"/>
              <a:gd name="connsiteY20" fmla="*/ 235807 h 420381"/>
              <a:gd name="connsiteX21" fmla="*/ 14540 w 406710"/>
              <a:gd name="connsiteY21" fmla="*/ 249543 h 420381"/>
              <a:gd name="connsiteX22" fmla="*/ 11329 w 406710"/>
              <a:gd name="connsiteY22" fmla="*/ 257169 h 420381"/>
              <a:gd name="connsiteX23" fmla="*/ 10240 w 406710"/>
              <a:gd name="connsiteY23" fmla="*/ 259206 h 420381"/>
              <a:gd name="connsiteX24" fmla="*/ 7274 w 406710"/>
              <a:gd name="connsiteY24" fmla="*/ 266745 h 420381"/>
              <a:gd name="connsiteX25" fmla="*/ 888 w 406710"/>
              <a:gd name="connsiteY25" fmla="*/ 281884 h 420381"/>
              <a:gd name="connsiteX26" fmla="*/ 861 w 406710"/>
              <a:gd name="connsiteY26" fmla="*/ 282603 h 420381"/>
              <a:gd name="connsiteX27" fmla="*/ 860 w 406710"/>
              <a:gd name="connsiteY27" fmla="*/ 282627 h 420381"/>
              <a:gd name="connsiteX28" fmla="*/ 849 w 406710"/>
              <a:gd name="connsiteY28" fmla="*/ 282900 h 420381"/>
              <a:gd name="connsiteX29" fmla="*/ 803 w 406710"/>
              <a:gd name="connsiteY29" fmla="*/ 284113 h 420381"/>
              <a:gd name="connsiteX30" fmla="*/ 377 w 406710"/>
              <a:gd name="connsiteY30" fmla="*/ 287891 h 420381"/>
              <a:gd name="connsiteX31" fmla="*/ 15972 w 406710"/>
              <a:gd name="connsiteY31" fmla="*/ 296183 h 420381"/>
              <a:gd name="connsiteX32" fmla="*/ 29809 w 406710"/>
              <a:gd name="connsiteY32" fmla="*/ 303530 h 420381"/>
              <a:gd name="connsiteX33" fmla="*/ 38799 w 406710"/>
              <a:gd name="connsiteY33" fmla="*/ 304256 h 420381"/>
              <a:gd name="connsiteX34" fmla="*/ 39516 w 406710"/>
              <a:gd name="connsiteY34" fmla="*/ 304340 h 420381"/>
              <a:gd name="connsiteX35" fmla="*/ 71070 w 406710"/>
              <a:gd name="connsiteY35" fmla="*/ 313580 h 420381"/>
              <a:gd name="connsiteX36" fmla="*/ 75511 w 406710"/>
              <a:gd name="connsiteY36" fmla="*/ 313357 h 420381"/>
              <a:gd name="connsiteX37" fmla="*/ 76613 w 406710"/>
              <a:gd name="connsiteY37" fmla="*/ 316225 h 420381"/>
              <a:gd name="connsiteX38" fmla="*/ 77598 w 406710"/>
              <a:gd name="connsiteY38" fmla="*/ 316802 h 420381"/>
              <a:gd name="connsiteX39" fmla="*/ 78650 w 406710"/>
              <a:gd name="connsiteY39" fmla="*/ 316714 h 420381"/>
              <a:gd name="connsiteX40" fmla="*/ 79444 w 406710"/>
              <a:gd name="connsiteY40" fmla="*/ 314673 h 420381"/>
              <a:gd name="connsiteX41" fmla="*/ 79948 w 406710"/>
              <a:gd name="connsiteY41" fmla="*/ 315447 h 420381"/>
              <a:gd name="connsiteX42" fmla="*/ 81503 w 406710"/>
              <a:gd name="connsiteY42" fmla="*/ 315760 h 420381"/>
              <a:gd name="connsiteX43" fmla="*/ 83821 w 406710"/>
              <a:gd name="connsiteY43" fmla="*/ 314678 h 420381"/>
              <a:gd name="connsiteX44" fmla="*/ 84724 w 406710"/>
              <a:gd name="connsiteY44" fmla="*/ 315128 h 420381"/>
              <a:gd name="connsiteX45" fmla="*/ 90113 w 406710"/>
              <a:gd name="connsiteY45" fmla="*/ 314230 h 420381"/>
              <a:gd name="connsiteX46" fmla="*/ 90871 w 406710"/>
              <a:gd name="connsiteY46" fmla="*/ 314151 h 420381"/>
              <a:gd name="connsiteX47" fmla="*/ 95847 w 406710"/>
              <a:gd name="connsiteY47" fmla="*/ 315866 h 420381"/>
              <a:gd name="connsiteX48" fmla="*/ 100383 w 406710"/>
              <a:gd name="connsiteY48" fmla="*/ 317337 h 420381"/>
              <a:gd name="connsiteX49" fmla="*/ 103627 w 406710"/>
              <a:gd name="connsiteY49" fmla="*/ 318408 h 420381"/>
              <a:gd name="connsiteX50" fmla="*/ 108825 w 406710"/>
              <a:gd name="connsiteY50" fmla="*/ 320102 h 420381"/>
              <a:gd name="connsiteX51" fmla="*/ 117195 w 406710"/>
              <a:gd name="connsiteY51" fmla="*/ 315501 h 420381"/>
              <a:gd name="connsiteX52" fmla="*/ 119236 w 406710"/>
              <a:gd name="connsiteY52" fmla="*/ 316454 h 420381"/>
              <a:gd name="connsiteX53" fmla="*/ 120919 w 406710"/>
              <a:gd name="connsiteY53" fmla="*/ 321460 h 420381"/>
              <a:gd name="connsiteX54" fmla="*/ 125800 w 406710"/>
              <a:gd name="connsiteY54" fmla="*/ 318680 h 420381"/>
              <a:gd name="connsiteX55" fmla="*/ 143564 w 406710"/>
              <a:gd name="connsiteY55" fmla="*/ 327044 h 420381"/>
              <a:gd name="connsiteX56" fmla="*/ 144303 w 406710"/>
              <a:gd name="connsiteY56" fmla="*/ 329309 h 420381"/>
              <a:gd name="connsiteX57" fmla="*/ 145609 w 406710"/>
              <a:gd name="connsiteY57" fmla="*/ 332659 h 420381"/>
              <a:gd name="connsiteX58" fmla="*/ 148921 w 406710"/>
              <a:gd name="connsiteY58" fmla="*/ 333022 h 420381"/>
              <a:gd name="connsiteX59" fmla="*/ 149424 w 406710"/>
              <a:gd name="connsiteY59" fmla="*/ 333556 h 420381"/>
              <a:gd name="connsiteX60" fmla="*/ 149806 w 406710"/>
              <a:gd name="connsiteY60" fmla="*/ 336666 h 420381"/>
              <a:gd name="connsiteX61" fmla="*/ 148127 w 406710"/>
              <a:gd name="connsiteY61" fmla="*/ 337687 h 420381"/>
              <a:gd name="connsiteX62" fmla="*/ 144035 w 406710"/>
              <a:gd name="connsiteY62" fmla="*/ 336821 h 420381"/>
              <a:gd name="connsiteX63" fmla="*/ 143187 w 406710"/>
              <a:gd name="connsiteY63" fmla="*/ 338252 h 420381"/>
              <a:gd name="connsiteX64" fmla="*/ 143523 w 406710"/>
              <a:gd name="connsiteY64" fmla="*/ 339693 h 420381"/>
              <a:gd name="connsiteX65" fmla="*/ 145814 w 406710"/>
              <a:gd name="connsiteY65" fmla="*/ 344953 h 420381"/>
              <a:gd name="connsiteX66" fmla="*/ 150309 w 406710"/>
              <a:gd name="connsiteY66" fmla="*/ 347194 h 420381"/>
              <a:gd name="connsiteX67" fmla="*/ 154192 w 406710"/>
              <a:gd name="connsiteY67" fmla="*/ 348648 h 420381"/>
              <a:gd name="connsiteX68" fmla="*/ 157263 w 406710"/>
              <a:gd name="connsiteY68" fmla="*/ 350518 h 420381"/>
              <a:gd name="connsiteX69" fmla="*/ 164199 w 406710"/>
              <a:gd name="connsiteY69" fmla="*/ 352334 h 420381"/>
              <a:gd name="connsiteX70" fmla="*/ 165660 w 406710"/>
              <a:gd name="connsiteY70" fmla="*/ 352619 h 420381"/>
              <a:gd name="connsiteX71" fmla="*/ 166472 w 406710"/>
              <a:gd name="connsiteY71" fmla="*/ 354820 h 420381"/>
              <a:gd name="connsiteX72" fmla="*/ 166145 w 406710"/>
              <a:gd name="connsiteY72" fmla="*/ 358079 h 420381"/>
              <a:gd name="connsiteX73" fmla="*/ 166907 w 406710"/>
              <a:gd name="connsiteY73" fmla="*/ 362365 h 420381"/>
              <a:gd name="connsiteX74" fmla="*/ 166326 w 406710"/>
              <a:gd name="connsiteY74" fmla="*/ 364361 h 420381"/>
              <a:gd name="connsiteX75" fmla="*/ 167184 w 406710"/>
              <a:gd name="connsiteY75" fmla="*/ 371317 h 420381"/>
              <a:gd name="connsiteX76" fmla="*/ 160679 w 406710"/>
              <a:gd name="connsiteY76" fmla="*/ 375446 h 420381"/>
              <a:gd name="connsiteX77" fmla="*/ 159599 w 406710"/>
              <a:gd name="connsiteY77" fmla="*/ 377877 h 420381"/>
              <a:gd name="connsiteX78" fmla="*/ 160293 w 406710"/>
              <a:gd name="connsiteY78" fmla="*/ 381685 h 420381"/>
              <a:gd name="connsiteX79" fmla="*/ 160565 w 406710"/>
              <a:gd name="connsiteY79" fmla="*/ 384367 h 420381"/>
              <a:gd name="connsiteX80" fmla="*/ 169280 w 406710"/>
              <a:gd name="connsiteY80" fmla="*/ 387352 h 420381"/>
              <a:gd name="connsiteX81" fmla="*/ 171203 w 406710"/>
              <a:gd name="connsiteY81" fmla="*/ 387999 h 420381"/>
              <a:gd name="connsiteX82" fmla="*/ 172006 w 406710"/>
              <a:gd name="connsiteY82" fmla="*/ 391073 h 420381"/>
              <a:gd name="connsiteX83" fmla="*/ 174360 w 406710"/>
              <a:gd name="connsiteY83" fmla="*/ 392179 h 420381"/>
              <a:gd name="connsiteX84" fmla="*/ 176356 w 406710"/>
              <a:gd name="connsiteY84" fmla="*/ 393159 h 420381"/>
              <a:gd name="connsiteX85" fmla="*/ 176556 w 406710"/>
              <a:gd name="connsiteY85" fmla="*/ 393274 h 420381"/>
              <a:gd name="connsiteX86" fmla="*/ 178044 w 406710"/>
              <a:gd name="connsiteY86" fmla="*/ 393418 h 420381"/>
              <a:gd name="connsiteX87" fmla="*/ 180979 w 406710"/>
              <a:gd name="connsiteY87" fmla="*/ 395694 h 420381"/>
              <a:gd name="connsiteX88" fmla="*/ 183791 w 406710"/>
              <a:gd name="connsiteY88" fmla="*/ 397241 h 420381"/>
              <a:gd name="connsiteX89" fmla="*/ 184594 w 406710"/>
              <a:gd name="connsiteY89" fmla="*/ 401289 h 420381"/>
              <a:gd name="connsiteX90" fmla="*/ 185265 w 406710"/>
              <a:gd name="connsiteY90" fmla="*/ 404853 h 420381"/>
              <a:gd name="connsiteX91" fmla="*/ 194079 w 406710"/>
              <a:gd name="connsiteY91" fmla="*/ 402994 h 420381"/>
              <a:gd name="connsiteX92" fmla="*/ 198878 w 406710"/>
              <a:gd name="connsiteY92" fmla="*/ 403323 h 420381"/>
              <a:gd name="connsiteX93" fmla="*/ 199196 w 406710"/>
              <a:gd name="connsiteY93" fmla="*/ 405143 h 420381"/>
              <a:gd name="connsiteX94" fmla="*/ 195821 w 406710"/>
              <a:gd name="connsiteY94" fmla="*/ 414269 h 420381"/>
              <a:gd name="connsiteX95" fmla="*/ 203274 w 406710"/>
              <a:gd name="connsiteY95" fmla="*/ 420880 h 420381"/>
              <a:gd name="connsiteX96" fmla="*/ 213766 w 406710"/>
              <a:gd name="connsiteY96" fmla="*/ 415518 h 420381"/>
              <a:gd name="connsiteX97" fmla="*/ 216075 w 406710"/>
              <a:gd name="connsiteY97" fmla="*/ 414253 h 420381"/>
              <a:gd name="connsiteX98" fmla="*/ 220299 w 406710"/>
              <a:gd name="connsiteY98" fmla="*/ 413558 h 420381"/>
              <a:gd name="connsiteX99" fmla="*/ 225107 w 406710"/>
              <a:gd name="connsiteY99" fmla="*/ 408212 h 420381"/>
              <a:gd name="connsiteX100" fmla="*/ 231471 w 406710"/>
              <a:gd name="connsiteY100" fmla="*/ 406775 h 420381"/>
              <a:gd name="connsiteX101" fmla="*/ 234810 w 406710"/>
              <a:gd name="connsiteY101" fmla="*/ 404965 h 420381"/>
              <a:gd name="connsiteX102" fmla="*/ 237328 w 406710"/>
              <a:gd name="connsiteY102" fmla="*/ 402632 h 420381"/>
              <a:gd name="connsiteX103" fmla="*/ 236738 w 406710"/>
              <a:gd name="connsiteY103" fmla="*/ 402278 h 420381"/>
              <a:gd name="connsiteX104" fmla="*/ 237137 w 406710"/>
              <a:gd name="connsiteY104" fmla="*/ 399774 h 420381"/>
              <a:gd name="connsiteX105" fmla="*/ 237464 w 406710"/>
              <a:gd name="connsiteY105" fmla="*/ 399206 h 420381"/>
              <a:gd name="connsiteX106" fmla="*/ 241183 w 406710"/>
              <a:gd name="connsiteY106" fmla="*/ 395318 h 420381"/>
              <a:gd name="connsiteX107" fmla="*/ 242417 w 406710"/>
              <a:gd name="connsiteY107" fmla="*/ 394836 h 420381"/>
              <a:gd name="connsiteX108" fmla="*/ 254411 w 406710"/>
              <a:gd name="connsiteY108" fmla="*/ 389773 h 420381"/>
              <a:gd name="connsiteX109" fmla="*/ 256883 w 406710"/>
              <a:gd name="connsiteY109" fmla="*/ 385501 h 420381"/>
              <a:gd name="connsiteX110" fmla="*/ 265121 w 406710"/>
              <a:gd name="connsiteY110" fmla="*/ 374690 h 420381"/>
              <a:gd name="connsiteX111" fmla="*/ 271259 w 406710"/>
              <a:gd name="connsiteY111" fmla="*/ 368094 h 420381"/>
              <a:gd name="connsiteX112" fmla="*/ 282359 w 406710"/>
              <a:gd name="connsiteY112" fmla="*/ 371209 h 420381"/>
              <a:gd name="connsiteX113" fmla="*/ 289703 w 406710"/>
              <a:gd name="connsiteY113" fmla="*/ 363336 h 420381"/>
              <a:gd name="connsiteX114" fmla="*/ 302332 w 406710"/>
              <a:gd name="connsiteY114" fmla="*/ 358699 h 420381"/>
              <a:gd name="connsiteX115" fmla="*/ 304627 w 406710"/>
              <a:gd name="connsiteY115" fmla="*/ 360665 h 420381"/>
              <a:gd name="connsiteX116" fmla="*/ 310365 w 406710"/>
              <a:gd name="connsiteY116" fmla="*/ 361929 h 420381"/>
              <a:gd name="connsiteX117" fmla="*/ 314970 w 406710"/>
              <a:gd name="connsiteY117" fmla="*/ 360133 h 420381"/>
              <a:gd name="connsiteX118" fmla="*/ 318880 w 406710"/>
              <a:gd name="connsiteY118" fmla="*/ 361984 h 420381"/>
              <a:gd name="connsiteX119" fmla="*/ 321130 w 406710"/>
              <a:gd name="connsiteY119" fmla="*/ 361183 h 420381"/>
              <a:gd name="connsiteX120" fmla="*/ 323017 w 406710"/>
              <a:gd name="connsiteY120" fmla="*/ 361991 h 420381"/>
              <a:gd name="connsiteX121" fmla="*/ 325997 w 406710"/>
              <a:gd name="connsiteY121" fmla="*/ 360575 h 420381"/>
              <a:gd name="connsiteX122" fmla="*/ 332502 w 406710"/>
              <a:gd name="connsiteY122" fmla="*/ 359905 h 420381"/>
              <a:gd name="connsiteX123" fmla="*/ 333528 w 406710"/>
              <a:gd name="connsiteY123" fmla="*/ 361544 h 420381"/>
              <a:gd name="connsiteX124" fmla="*/ 334789 w 406710"/>
              <a:gd name="connsiteY124" fmla="*/ 361537 h 420381"/>
              <a:gd name="connsiteX125" fmla="*/ 336658 w 406710"/>
              <a:gd name="connsiteY125" fmla="*/ 360251 h 420381"/>
              <a:gd name="connsiteX126" fmla="*/ 340840 w 406710"/>
              <a:gd name="connsiteY126" fmla="*/ 364524 h 420381"/>
              <a:gd name="connsiteX127" fmla="*/ 342373 w 406710"/>
              <a:gd name="connsiteY127" fmla="*/ 364101 h 420381"/>
              <a:gd name="connsiteX128" fmla="*/ 346061 w 406710"/>
              <a:gd name="connsiteY128" fmla="*/ 366300 h 420381"/>
              <a:gd name="connsiteX129" fmla="*/ 348275 w 406710"/>
              <a:gd name="connsiteY129" fmla="*/ 370129 h 420381"/>
              <a:gd name="connsiteX130" fmla="*/ 348592 w 406710"/>
              <a:gd name="connsiteY130" fmla="*/ 372764 h 420381"/>
              <a:gd name="connsiteX131" fmla="*/ 349767 w 406710"/>
              <a:gd name="connsiteY131" fmla="*/ 373151 h 420381"/>
              <a:gd name="connsiteX132" fmla="*/ 349300 w 406710"/>
              <a:gd name="connsiteY132" fmla="*/ 374670 h 420381"/>
              <a:gd name="connsiteX133" fmla="*/ 350511 w 406710"/>
              <a:gd name="connsiteY133" fmla="*/ 375561 h 420381"/>
              <a:gd name="connsiteX134" fmla="*/ 350674 w 406710"/>
              <a:gd name="connsiteY134" fmla="*/ 376904 h 420381"/>
              <a:gd name="connsiteX135" fmla="*/ 352720 w 406710"/>
              <a:gd name="connsiteY135" fmla="*/ 377319 h 420381"/>
              <a:gd name="connsiteX136" fmla="*/ 359665 w 406710"/>
              <a:gd name="connsiteY136" fmla="*/ 375118 h 420381"/>
              <a:gd name="connsiteX137" fmla="*/ 368248 w 406710"/>
              <a:gd name="connsiteY137" fmla="*/ 370300 h 420381"/>
              <a:gd name="connsiteX138" fmla="*/ 371478 w 406710"/>
              <a:gd name="connsiteY138" fmla="*/ 357644 h 420381"/>
              <a:gd name="connsiteX139" fmla="*/ 372770 w 406710"/>
              <a:gd name="connsiteY139" fmla="*/ 356476 h 420381"/>
              <a:gd name="connsiteX140" fmla="*/ 370103 w 406710"/>
              <a:gd name="connsiteY140" fmla="*/ 354829 h 420381"/>
              <a:gd name="connsiteX141" fmla="*/ 371328 w 406710"/>
              <a:gd name="connsiteY141" fmla="*/ 353478 h 420381"/>
              <a:gd name="connsiteX142" fmla="*/ 369337 w 406710"/>
              <a:gd name="connsiteY142" fmla="*/ 352638 h 420381"/>
              <a:gd name="connsiteX143" fmla="*/ 369069 w 406710"/>
              <a:gd name="connsiteY143" fmla="*/ 351780 h 420381"/>
              <a:gd name="connsiteX144" fmla="*/ 370629 w 406710"/>
              <a:gd name="connsiteY144" fmla="*/ 351619 h 420381"/>
              <a:gd name="connsiteX145" fmla="*/ 368565 w 406710"/>
              <a:gd name="connsiteY145" fmla="*/ 349146 h 420381"/>
              <a:gd name="connsiteX146" fmla="*/ 368602 w 406710"/>
              <a:gd name="connsiteY146" fmla="*/ 348201 h 420381"/>
              <a:gd name="connsiteX147" fmla="*/ 370688 w 406710"/>
              <a:gd name="connsiteY147" fmla="*/ 347927 h 420381"/>
              <a:gd name="connsiteX148" fmla="*/ 370747 w 406710"/>
              <a:gd name="connsiteY148" fmla="*/ 347110 h 420381"/>
              <a:gd name="connsiteX149" fmla="*/ 379026 w 406710"/>
              <a:gd name="connsiteY149" fmla="*/ 346117 h 420381"/>
              <a:gd name="connsiteX150" fmla="*/ 383875 w 406710"/>
              <a:gd name="connsiteY150" fmla="*/ 344463 h 420381"/>
              <a:gd name="connsiteX151" fmla="*/ 381571 w 406710"/>
              <a:gd name="connsiteY151" fmla="*/ 342380 h 420381"/>
              <a:gd name="connsiteX152" fmla="*/ 377465 w 406710"/>
              <a:gd name="connsiteY152" fmla="*/ 333980 h 420381"/>
              <a:gd name="connsiteX153" fmla="*/ 377184 w 406710"/>
              <a:gd name="connsiteY153" fmla="*/ 329398 h 420381"/>
              <a:gd name="connsiteX154" fmla="*/ 393297 w 406710"/>
              <a:gd name="connsiteY154" fmla="*/ 324485 h 420381"/>
              <a:gd name="connsiteX155" fmla="*/ 401358 w 406710"/>
              <a:gd name="connsiteY155" fmla="*/ 321898 h 420381"/>
              <a:gd name="connsiteX156" fmla="*/ 403526 w 406710"/>
              <a:gd name="connsiteY156" fmla="*/ 322073 h 420381"/>
              <a:gd name="connsiteX157" fmla="*/ 404728 w 406710"/>
              <a:gd name="connsiteY157" fmla="*/ 322225 h 420381"/>
              <a:gd name="connsiteX158" fmla="*/ 404814 w 406710"/>
              <a:gd name="connsiteY158" fmla="*/ 322237 h 420381"/>
              <a:gd name="connsiteX159" fmla="*/ 407087 w 406710"/>
              <a:gd name="connsiteY159" fmla="*/ 318075 h 420381"/>
              <a:gd name="connsiteX160" fmla="*/ 406742 w 406710"/>
              <a:gd name="connsiteY160" fmla="*/ 316831 h 420381"/>
              <a:gd name="connsiteX161" fmla="*/ 402220 w 406710"/>
              <a:gd name="connsiteY161" fmla="*/ 316181 h 420381"/>
              <a:gd name="connsiteX162" fmla="*/ 400986 w 406710"/>
              <a:gd name="connsiteY162" fmla="*/ 317050 h 420381"/>
              <a:gd name="connsiteX163" fmla="*/ 400255 w 406710"/>
              <a:gd name="connsiteY163" fmla="*/ 316508 h 420381"/>
              <a:gd name="connsiteX164" fmla="*/ 398622 w 406710"/>
              <a:gd name="connsiteY164" fmla="*/ 319228 h 420381"/>
              <a:gd name="connsiteX165" fmla="*/ 396994 w 406710"/>
              <a:gd name="connsiteY165" fmla="*/ 318798 h 420381"/>
              <a:gd name="connsiteX166" fmla="*/ 394590 w 406710"/>
              <a:gd name="connsiteY166" fmla="*/ 314047 h 420381"/>
              <a:gd name="connsiteX167" fmla="*/ 386270 w 406710"/>
              <a:gd name="connsiteY167" fmla="*/ 311368 h 420381"/>
              <a:gd name="connsiteX168" fmla="*/ 384342 w 406710"/>
              <a:gd name="connsiteY168" fmla="*/ 310181 h 420381"/>
              <a:gd name="connsiteX169" fmla="*/ 384152 w 406710"/>
              <a:gd name="connsiteY169" fmla="*/ 308309 h 420381"/>
              <a:gd name="connsiteX170" fmla="*/ 384546 w 406710"/>
              <a:gd name="connsiteY170" fmla="*/ 304909 h 420381"/>
              <a:gd name="connsiteX171" fmla="*/ 386742 w 406710"/>
              <a:gd name="connsiteY171" fmla="*/ 299456 h 420381"/>
              <a:gd name="connsiteX172" fmla="*/ 386084 w 406710"/>
              <a:gd name="connsiteY172" fmla="*/ 297177 h 420381"/>
              <a:gd name="connsiteX173" fmla="*/ 388053 w 406710"/>
              <a:gd name="connsiteY173" fmla="*/ 296544 h 420381"/>
              <a:gd name="connsiteX174" fmla="*/ 389895 w 406710"/>
              <a:gd name="connsiteY174" fmla="*/ 297645 h 420381"/>
              <a:gd name="connsiteX175" fmla="*/ 391138 w 406710"/>
              <a:gd name="connsiteY175" fmla="*/ 295375 h 420381"/>
              <a:gd name="connsiteX176" fmla="*/ 387400 w 406710"/>
              <a:gd name="connsiteY176" fmla="*/ 292116 h 420381"/>
              <a:gd name="connsiteX177" fmla="*/ 386774 w 406710"/>
              <a:gd name="connsiteY177" fmla="*/ 289866 h 420381"/>
              <a:gd name="connsiteX178" fmla="*/ 383920 w 406710"/>
              <a:gd name="connsiteY178" fmla="*/ 290717 h 420381"/>
              <a:gd name="connsiteX179" fmla="*/ 382696 w 406710"/>
              <a:gd name="connsiteY179" fmla="*/ 287021 h 420381"/>
              <a:gd name="connsiteX180" fmla="*/ 381466 w 406710"/>
              <a:gd name="connsiteY180" fmla="*/ 285023 h 420381"/>
              <a:gd name="connsiteX181" fmla="*/ 371777 w 406710"/>
              <a:gd name="connsiteY181" fmla="*/ 283785 h 420381"/>
              <a:gd name="connsiteX182" fmla="*/ 363616 w 406710"/>
              <a:gd name="connsiteY182" fmla="*/ 296228 h 420381"/>
              <a:gd name="connsiteX183" fmla="*/ 358958 w 406710"/>
              <a:gd name="connsiteY183" fmla="*/ 303247 h 420381"/>
              <a:gd name="connsiteX184" fmla="*/ 340849 w 406710"/>
              <a:gd name="connsiteY184" fmla="*/ 302839 h 420381"/>
              <a:gd name="connsiteX185" fmla="*/ 337624 w 406710"/>
              <a:gd name="connsiteY185" fmla="*/ 302775 h 420381"/>
              <a:gd name="connsiteX186" fmla="*/ 331813 w 406710"/>
              <a:gd name="connsiteY186" fmla="*/ 305694 h 420381"/>
              <a:gd name="connsiteX187" fmla="*/ 330248 w 406710"/>
              <a:gd name="connsiteY187" fmla="*/ 304273 h 420381"/>
              <a:gd name="connsiteX188" fmla="*/ 330320 w 406710"/>
              <a:gd name="connsiteY188" fmla="*/ 302934 h 420381"/>
              <a:gd name="connsiteX189" fmla="*/ 330484 w 406710"/>
              <a:gd name="connsiteY189" fmla="*/ 300881 h 420381"/>
              <a:gd name="connsiteX190" fmla="*/ 325036 w 406710"/>
              <a:gd name="connsiteY190" fmla="*/ 299184 h 420381"/>
              <a:gd name="connsiteX191" fmla="*/ 320622 w 406710"/>
              <a:gd name="connsiteY191" fmla="*/ 303416 h 420381"/>
              <a:gd name="connsiteX192" fmla="*/ 319338 w 406710"/>
              <a:gd name="connsiteY192" fmla="*/ 303876 h 420381"/>
              <a:gd name="connsiteX193" fmla="*/ 314516 w 406710"/>
              <a:gd name="connsiteY193" fmla="*/ 301061 h 420381"/>
              <a:gd name="connsiteX194" fmla="*/ 314167 w 406710"/>
              <a:gd name="connsiteY194" fmla="*/ 301024 h 420381"/>
              <a:gd name="connsiteX195" fmla="*/ 310379 w 406710"/>
              <a:gd name="connsiteY195" fmla="*/ 295856 h 420381"/>
              <a:gd name="connsiteX196" fmla="*/ 308637 w 406710"/>
              <a:gd name="connsiteY196" fmla="*/ 294176 h 420381"/>
              <a:gd name="connsiteX197" fmla="*/ 307240 w 406710"/>
              <a:gd name="connsiteY197" fmla="*/ 294003 h 420381"/>
              <a:gd name="connsiteX198" fmla="*/ 295473 w 406710"/>
              <a:gd name="connsiteY198" fmla="*/ 299257 h 420381"/>
              <a:gd name="connsiteX199" fmla="*/ 288442 w 406710"/>
              <a:gd name="connsiteY199" fmla="*/ 298536 h 420381"/>
              <a:gd name="connsiteX200" fmla="*/ 286405 w 406710"/>
              <a:gd name="connsiteY200" fmla="*/ 297133 h 420381"/>
              <a:gd name="connsiteX201" fmla="*/ 284990 w 406710"/>
              <a:gd name="connsiteY201" fmla="*/ 297888 h 420381"/>
              <a:gd name="connsiteX202" fmla="*/ 284151 w 406710"/>
              <a:gd name="connsiteY202" fmla="*/ 299996 h 420381"/>
              <a:gd name="connsiteX203" fmla="*/ 282332 w 406710"/>
              <a:gd name="connsiteY203" fmla="*/ 299066 h 420381"/>
              <a:gd name="connsiteX204" fmla="*/ 281792 w 406710"/>
              <a:gd name="connsiteY204" fmla="*/ 301578 h 420381"/>
              <a:gd name="connsiteX205" fmla="*/ 279333 w 406710"/>
              <a:gd name="connsiteY205" fmla="*/ 299214 h 420381"/>
              <a:gd name="connsiteX206" fmla="*/ 278734 w 406710"/>
              <a:gd name="connsiteY206" fmla="*/ 299204 h 420381"/>
              <a:gd name="connsiteX207" fmla="*/ 276693 w 406710"/>
              <a:gd name="connsiteY207" fmla="*/ 298976 h 420381"/>
              <a:gd name="connsiteX208" fmla="*/ 276017 w 406710"/>
              <a:gd name="connsiteY208" fmla="*/ 299407 h 420381"/>
              <a:gd name="connsiteX209" fmla="*/ 271857 w 406710"/>
              <a:gd name="connsiteY209" fmla="*/ 301987 h 420381"/>
              <a:gd name="connsiteX210" fmla="*/ 269390 w 406710"/>
              <a:gd name="connsiteY210" fmla="*/ 299876 h 420381"/>
              <a:gd name="connsiteX211" fmla="*/ 268115 w 406710"/>
              <a:gd name="connsiteY211" fmla="*/ 298732 h 420381"/>
              <a:gd name="connsiteX212" fmla="*/ 264840 w 406710"/>
              <a:gd name="connsiteY212" fmla="*/ 298862 h 420381"/>
              <a:gd name="connsiteX213" fmla="*/ 263751 w 406710"/>
              <a:gd name="connsiteY213" fmla="*/ 299380 h 420381"/>
              <a:gd name="connsiteX214" fmla="*/ 263239 w 406710"/>
              <a:gd name="connsiteY214" fmla="*/ 297637 h 420381"/>
              <a:gd name="connsiteX215" fmla="*/ 261293 w 406710"/>
              <a:gd name="connsiteY215" fmla="*/ 290924 h 420381"/>
              <a:gd name="connsiteX216" fmla="*/ 258689 w 406710"/>
              <a:gd name="connsiteY216" fmla="*/ 281985 h 420381"/>
              <a:gd name="connsiteX217" fmla="*/ 257736 w 406710"/>
              <a:gd name="connsiteY217" fmla="*/ 277612 h 420381"/>
              <a:gd name="connsiteX218" fmla="*/ 257405 w 406710"/>
              <a:gd name="connsiteY218" fmla="*/ 276137 h 420381"/>
              <a:gd name="connsiteX219" fmla="*/ 256139 w 406710"/>
              <a:gd name="connsiteY219" fmla="*/ 270291 h 420381"/>
              <a:gd name="connsiteX220" fmla="*/ 254293 w 406710"/>
              <a:gd name="connsiteY220" fmla="*/ 258716 h 420381"/>
              <a:gd name="connsiteX221" fmla="*/ 254066 w 406710"/>
              <a:gd name="connsiteY221" fmla="*/ 257251 h 420381"/>
              <a:gd name="connsiteX222" fmla="*/ 252551 w 406710"/>
              <a:gd name="connsiteY222" fmla="*/ 247776 h 420381"/>
              <a:gd name="connsiteX223" fmla="*/ 252252 w 406710"/>
              <a:gd name="connsiteY223" fmla="*/ 245906 h 420381"/>
              <a:gd name="connsiteX224" fmla="*/ 251952 w 406710"/>
              <a:gd name="connsiteY224" fmla="*/ 244037 h 420381"/>
              <a:gd name="connsiteX225" fmla="*/ 248423 w 406710"/>
              <a:gd name="connsiteY225" fmla="*/ 221790 h 420381"/>
              <a:gd name="connsiteX226" fmla="*/ 242336 w 406710"/>
              <a:gd name="connsiteY226" fmla="*/ 182960 h 420381"/>
              <a:gd name="connsiteX227" fmla="*/ 246005 w 406710"/>
              <a:gd name="connsiteY227" fmla="*/ 178612 h 420381"/>
              <a:gd name="connsiteX228" fmla="*/ 247820 w 406710"/>
              <a:gd name="connsiteY228" fmla="*/ 176788 h 420381"/>
              <a:gd name="connsiteX229" fmla="*/ 253173 w 406710"/>
              <a:gd name="connsiteY229" fmla="*/ 171456 h 420381"/>
              <a:gd name="connsiteX230" fmla="*/ 261978 w 406710"/>
              <a:gd name="connsiteY230" fmla="*/ 163016 h 420381"/>
              <a:gd name="connsiteX231" fmla="*/ 268605 w 406710"/>
              <a:gd name="connsiteY231" fmla="*/ 156944 h 420381"/>
              <a:gd name="connsiteX232" fmla="*/ 274443 w 406710"/>
              <a:gd name="connsiteY232" fmla="*/ 153768 h 420381"/>
              <a:gd name="connsiteX233" fmla="*/ 279437 w 406710"/>
              <a:gd name="connsiteY233" fmla="*/ 152357 h 420381"/>
              <a:gd name="connsiteX234" fmla="*/ 280472 w 406710"/>
              <a:gd name="connsiteY234" fmla="*/ 152529 h 420381"/>
              <a:gd name="connsiteX235" fmla="*/ 282427 w 406710"/>
              <a:gd name="connsiteY235" fmla="*/ 151626 h 420381"/>
              <a:gd name="connsiteX236" fmla="*/ 284913 w 406710"/>
              <a:gd name="connsiteY236" fmla="*/ 150473 h 420381"/>
              <a:gd name="connsiteX237" fmla="*/ 285616 w 406710"/>
              <a:gd name="connsiteY237" fmla="*/ 149520 h 420381"/>
              <a:gd name="connsiteX238" fmla="*/ 285648 w 406710"/>
              <a:gd name="connsiteY238" fmla="*/ 140045 h 420381"/>
              <a:gd name="connsiteX239" fmla="*/ 286727 w 406710"/>
              <a:gd name="connsiteY239" fmla="*/ 135998 h 420381"/>
              <a:gd name="connsiteX240" fmla="*/ 288392 w 406710"/>
              <a:gd name="connsiteY240" fmla="*/ 130339 h 420381"/>
              <a:gd name="connsiteX241" fmla="*/ 297043 w 406710"/>
              <a:gd name="connsiteY241" fmla="*/ 125819 h 420381"/>
              <a:gd name="connsiteX242" fmla="*/ 313260 w 406710"/>
              <a:gd name="connsiteY242" fmla="*/ 115038 h 420381"/>
              <a:gd name="connsiteX243" fmla="*/ 333555 w 406710"/>
              <a:gd name="connsiteY243" fmla="*/ 103865 h 420381"/>
              <a:gd name="connsiteX244" fmla="*/ 346020 w 406710"/>
              <a:gd name="connsiteY244" fmla="*/ 97041 h 420381"/>
              <a:gd name="connsiteX245" fmla="*/ 375755 w 406710"/>
              <a:gd name="connsiteY245" fmla="*/ 80732 h 420381"/>
              <a:gd name="connsiteX246" fmla="*/ 368602 w 406710"/>
              <a:gd name="connsiteY246" fmla="*/ 77428 h 420381"/>
              <a:gd name="connsiteX247" fmla="*/ 368620 w 406710"/>
              <a:gd name="connsiteY247" fmla="*/ 76035 h 420381"/>
              <a:gd name="connsiteX248" fmla="*/ 369758 w 406710"/>
              <a:gd name="connsiteY248" fmla="*/ 72577 h 420381"/>
              <a:gd name="connsiteX249" fmla="*/ 372199 w 406710"/>
              <a:gd name="connsiteY249" fmla="*/ 68393 h 420381"/>
              <a:gd name="connsiteX250" fmla="*/ 377456 w 406710"/>
              <a:gd name="connsiteY250" fmla="*/ 65430 h 420381"/>
              <a:gd name="connsiteX251" fmla="*/ 376676 w 406710"/>
              <a:gd name="connsiteY251" fmla="*/ 63524 h 420381"/>
              <a:gd name="connsiteX252" fmla="*/ 375683 w 406710"/>
              <a:gd name="connsiteY252" fmla="*/ 62562 h 420381"/>
              <a:gd name="connsiteX253" fmla="*/ 378200 w 406710"/>
              <a:gd name="connsiteY253" fmla="*/ 60484 h 420381"/>
              <a:gd name="connsiteX254" fmla="*/ 378282 w 406710"/>
              <a:gd name="connsiteY254" fmla="*/ 59749 h 420381"/>
              <a:gd name="connsiteX255" fmla="*/ 378377 w 406710"/>
              <a:gd name="connsiteY255" fmla="*/ 59009 h 420381"/>
              <a:gd name="connsiteX256" fmla="*/ 381607 w 406710"/>
              <a:gd name="connsiteY256" fmla="*/ 48722 h 420381"/>
              <a:gd name="connsiteX257" fmla="*/ 382464 w 406710"/>
              <a:gd name="connsiteY257" fmla="*/ 47129 h 420381"/>
              <a:gd name="connsiteX258" fmla="*/ 380509 w 406710"/>
              <a:gd name="connsiteY258" fmla="*/ 37141 h 420381"/>
              <a:gd name="connsiteX259" fmla="*/ 379371 w 406710"/>
              <a:gd name="connsiteY259" fmla="*/ 30117 h 420381"/>
              <a:gd name="connsiteX260" fmla="*/ 389260 w 406710"/>
              <a:gd name="connsiteY260" fmla="*/ 23455 h 420381"/>
              <a:gd name="connsiteX261" fmla="*/ 384950 w 406710"/>
              <a:gd name="connsiteY261" fmla="*/ 17434 h 420381"/>
              <a:gd name="connsiteX262" fmla="*/ 377465 w 406710"/>
              <a:gd name="connsiteY262" fmla="*/ 18250 h 420381"/>
              <a:gd name="connsiteX263" fmla="*/ 358041 w 406710"/>
              <a:gd name="connsiteY263" fmla="*/ 20447 h 420381"/>
              <a:gd name="connsiteX264" fmla="*/ 329191 w 406710"/>
              <a:gd name="connsiteY264" fmla="*/ 16113 h 420381"/>
              <a:gd name="connsiteX265" fmla="*/ 321103 w 406710"/>
              <a:gd name="connsiteY265" fmla="*/ 499 h 420381"/>
              <a:gd name="connsiteX266" fmla="*/ 295160 w 406710"/>
              <a:gd name="connsiteY266" fmla="*/ 13586 h 420381"/>
              <a:gd name="connsiteX267" fmla="*/ 275137 w 406710"/>
              <a:gd name="connsiteY267" fmla="*/ 23787 h 420381"/>
              <a:gd name="connsiteX268" fmla="*/ 232673 w 406710"/>
              <a:gd name="connsiteY268" fmla="*/ 45350 h 420381"/>
              <a:gd name="connsiteX269" fmla="*/ 220811 w 406710"/>
              <a:gd name="connsiteY269" fmla="*/ 42945 h 420381"/>
              <a:gd name="connsiteX270" fmla="*/ 215318 w 406710"/>
              <a:gd name="connsiteY270" fmla="*/ 46843 h 420381"/>
              <a:gd name="connsiteX271" fmla="*/ 216842 w 406710"/>
              <a:gd name="connsiteY271" fmla="*/ 51880 h 420381"/>
              <a:gd name="connsiteX272" fmla="*/ 211412 w 406710"/>
              <a:gd name="connsiteY272" fmla="*/ 57965 h 420381"/>
              <a:gd name="connsiteX273" fmla="*/ 203483 w 406710"/>
              <a:gd name="connsiteY273" fmla="*/ 63933 h 420381"/>
              <a:gd name="connsiteX274" fmla="*/ 195590 w 406710"/>
              <a:gd name="connsiteY274" fmla="*/ 69918 h 420381"/>
              <a:gd name="connsiteX275" fmla="*/ 190323 w 406710"/>
              <a:gd name="connsiteY275" fmla="*/ 73830 h 420381"/>
              <a:gd name="connsiteX276" fmla="*/ 180802 w 406710"/>
              <a:gd name="connsiteY276" fmla="*/ 81145 h 420381"/>
              <a:gd name="connsiteX277" fmla="*/ 174719 w 406710"/>
              <a:gd name="connsiteY277" fmla="*/ 85533 h 420381"/>
              <a:gd name="connsiteX278" fmla="*/ 170659 w 406710"/>
              <a:gd name="connsiteY278" fmla="*/ 88587 h 420381"/>
              <a:gd name="connsiteX279" fmla="*/ 168631 w 406710"/>
              <a:gd name="connsiteY279" fmla="*/ 90397 h 420381"/>
              <a:gd name="connsiteX280" fmla="*/ 158452 w 406710"/>
              <a:gd name="connsiteY280" fmla="*/ 97830 h 420381"/>
              <a:gd name="connsiteX281" fmla="*/ 152550 w 406710"/>
              <a:gd name="connsiteY281" fmla="*/ 102504 h 420381"/>
              <a:gd name="connsiteX282" fmla="*/ 146172 w 406710"/>
              <a:gd name="connsiteY282" fmla="*/ 107074 h 420381"/>
              <a:gd name="connsiteX283" fmla="*/ 145405 w 406710"/>
              <a:gd name="connsiteY283" fmla="*/ 107668 h 420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</a:cxnLst>
            <a:rect l="l" t="t" r="r" b="b"/>
            <a:pathLst>
              <a:path w="406710" h="420381">
                <a:moveTo>
                  <a:pt x="145405" y="107668"/>
                </a:moveTo>
                <a:lnTo>
                  <a:pt x="124475" y="123473"/>
                </a:lnTo>
                <a:lnTo>
                  <a:pt x="113262" y="132118"/>
                </a:lnTo>
                <a:lnTo>
                  <a:pt x="104107" y="139024"/>
                </a:lnTo>
                <a:lnTo>
                  <a:pt x="102819" y="140359"/>
                </a:lnTo>
                <a:lnTo>
                  <a:pt x="98895" y="144443"/>
                </a:lnTo>
                <a:lnTo>
                  <a:pt x="97566" y="145899"/>
                </a:lnTo>
                <a:lnTo>
                  <a:pt x="92254" y="151717"/>
                </a:lnTo>
                <a:lnTo>
                  <a:pt x="91769" y="152284"/>
                </a:lnTo>
                <a:lnTo>
                  <a:pt x="88521" y="155864"/>
                </a:lnTo>
                <a:lnTo>
                  <a:pt x="85300" y="159426"/>
                </a:lnTo>
                <a:lnTo>
                  <a:pt x="81431" y="163697"/>
                </a:lnTo>
                <a:lnTo>
                  <a:pt x="71097" y="175109"/>
                </a:lnTo>
                <a:lnTo>
                  <a:pt x="66212" y="179661"/>
                </a:lnTo>
                <a:lnTo>
                  <a:pt x="64229" y="182678"/>
                </a:lnTo>
                <a:lnTo>
                  <a:pt x="53179" y="194882"/>
                </a:lnTo>
                <a:lnTo>
                  <a:pt x="48176" y="200410"/>
                </a:lnTo>
                <a:lnTo>
                  <a:pt x="35438" y="214477"/>
                </a:lnTo>
                <a:lnTo>
                  <a:pt x="33079" y="217045"/>
                </a:lnTo>
                <a:lnTo>
                  <a:pt x="24329" y="227085"/>
                </a:lnTo>
                <a:lnTo>
                  <a:pt x="19697" y="235807"/>
                </a:lnTo>
                <a:lnTo>
                  <a:pt x="14540" y="249543"/>
                </a:lnTo>
                <a:lnTo>
                  <a:pt x="11329" y="257169"/>
                </a:lnTo>
                <a:lnTo>
                  <a:pt x="10240" y="259206"/>
                </a:lnTo>
                <a:lnTo>
                  <a:pt x="7274" y="266745"/>
                </a:lnTo>
                <a:lnTo>
                  <a:pt x="888" y="281884"/>
                </a:lnTo>
                <a:lnTo>
                  <a:pt x="861" y="282603"/>
                </a:lnTo>
                <a:lnTo>
                  <a:pt x="860" y="282627"/>
                </a:lnTo>
                <a:lnTo>
                  <a:pt x="849" y="282900"/>
                </a:lnTo>
                <a:lnTo>
                  <a:pt x="803" y="284113"/>
                </a:lnTo>
                <a:lnTo>
                  <a:pt x="377" y="287891"/>
                </a:lnTo>
                <a:lnTo>
                  <a:pt x="15972" y="296183"/>
                </a:lnTo>
                <a:lnTo>
                  <a:pt x="29809" y="303530"/>
                </a:lnTo>
                <a:lnTo>
                  <a:pt x="38799" y="304256"/>
                </a:lnTo>
                <a:lnTo>
                  <a:pt x="39516" y="304340"/>
                </a:lnTo>
                <a:lnTo>
                  <a:pt x="71070" y="313580"/>
                </a:lnTo>
                <a:lnTo>
                  <a:pt x="75511" y="313357"/>
                </a:lnTo>
                <a:lnTo>
                  <a:pt x="76613" y="316225"/>
                </a:lnTo>
                <a:lnTo>
                  <a:pt x="77598" y="316802"/>
                </a:lnTo>
                <a:lnTo>
                  <a:pt x="78650" y="316714"/>
                </a:lnTo>
                <a:lnTo>
                  <a:pt x="79444" y="314673"/>
                </a:lnTo>
                <a:lnTo>
                  <a:pt x="79948" y="315447"/>
                </a:lnTo>
                <a:lnTo>
                  <a:pt x="81503" y="315760"/>
                </a:lnTo>
                <a:lnTo>
                  <a:pt x="83821" y="314678"/>
                </a:lnTo>
                <a:lnTo>
                  <a:pt x="84724" y="315128"/>
                </a:lnTo>
                <a:lnTo>
                  <a:pt x="90113" y="314230"/>
                </a:lnTo>
                <a:lnTo>
                  <a:pt x="90871" y="314151"/>
                </a:lnTo>
                <a:lnTo>
                  <a:pt x="95847" y="315866"/>
                </a:lnTo>
                <a:lnTo>
                  <a:pt x="100383" y="317337"/>
                </a:lnTo>
                <a:lnTo>
                  <a:pt x="103627" y="318408"/>
                </a:lnTo>
                <a:lnTo>
                  <a:pt x="108825" y="320102"/>
                </a:lnTo>
                <a:lnTo>
                  <a:pt x="117195" y="315501"/>
                </a:lnTo>
                <a:lnTo>
                  <a:pt x="119236" y="316454"/>
                </a:lnTo>
                <a:lnTo>
                  <a:pt x="120919" y="321460"/>
                </a:lnTo>
                <a:lnTo>
                  <a:pt x="125800" y="318680"/>
                </a:lnTo>
                <a:lnTo>
                  <a:pt x="143564" y="327044"/>
                </a:lnTo>
                <a:lnTo>
                  <a:pt x="144303" y="329309"/>
                </a:lnTo>
                <a:lnTo>
                  <a:pt x="145609" y="332659"/>
                </a:lnTo>
                <a:lnTo>
                  <a:pt x="148921" y="333022"/>
                </a:lnTo>
                <a:lnTo>
                  <a:pt x="149424" y="333556"/>
                </a:lnTo>
                <a:lnTo>
                  <a:pt x="149806" y="336666"/>
                </a:lnTo>
                <a:lnTo>
                  <a:pt x="148127" y="337687"/>
                </a:lnTo>
                <a:lnTo>
                  <a:pt x="144035" y="336821"/>
                </a:lnTo>
                <a:lnTo>
                  <a:pt x="143187" y="338252"/>
                </a:lnTo>
                <a:lnTo>
                  <a:pt x="143523" y="339693"/>
                </a:lnTo>
                <a:lnTo>
                  <a:pt x="145814" y="344953"/>
                </a:lnTo>
                <a:lnTo>
                  <a:pt x="150309" y="347194"/>
                </a:lnTo>
                <a:lnTo>
                  <a:pt x="154192" y="348648"/>
                </a:lnTo>
                <a:lnTo>
                  <a:pt x="157263" y="350518"/>
                </a:lnTo>
                <a:lnTo>
                  <a:pt x="164199" y="352334"/>
                </a:lnTo>
                <a:lnTo>
                  <a:pt x="165660" y="352619"/>
                </a:lnTo>
                <a:lnTo>
                  <a:pt x="166472" y="354820"/>
                </a:lnTo>
                <a:lnTo>
                  <a:pt x="166145" y="358079"/>
                </a:lnTo>
                <a:lnTo>
                  <a:pt x="166907" y="362365"/>
                </a:lnTo>
                <a:lnTo>
                  <a:pt x="166326" y="364361"/>
                </a:lnTo>
                <a:lnTo>
                  <a:pt x="167184" y="371317"/>
                </a:lnTo>
                <a:lnTo>
                  <a:pt x="160679" y="375446"/>
                </a:lnTo>
                <a:lnTo>
                  <a:pt x="159599" y="377877"/>
                </a:lnTo>
                <a:lnTo>
                  <a:pt x="160293" y="381685"/>
                </a:lnTo>
                <a:lnTo>
                  <a:pt x="160565" y="384367"/>
                </a:lnTo>
                <a:lnTo>
                  <a:pt x="169280" y="387352"/>
                </a:lnTo>
                <a:lnTo>
                  <a:pt x="171203" y="387999"/>
                </a:lnTo>
                <a:lnTo>
                  <a:pt x="172006" y="391073"/>
                </a:lnTo>
                <a:lnTo>
                  <a:pt x="174360" y="392179"/>
                </a:lnTo>
                <a:lnTo>
                  <a:pt x="176356" y="393159"/>
                </a:lnTo>
                <a:lnTo>
                  <a:pt x="176556" y="393274"/>
                </a:lnTo>
                <a:lnTo>
                  <a:pt x="178044" y="393418"/>
                </a:lnTo>
                <a:lnTo>
                  <a:pt x="180979" y="395694"/>
                </a:lnTo>
                <a:lnTo>
                  <a:pt x="183791" y="397241"/>
                </a:lnTo>
                <a:lnTo>
                  <a:pt x="184594" y="401289"/>
                </a:lnTo>
                <a:lnTo>
                  <a:pt x="185265" y="404853"/>
                </a:lnTo>
                <a:lnTo>
                  <a:pt x="194079" y="402994"/>
                </a:lnTo>
                <a:lnTo>
                  <a:pt x="198878" y="403323"/>
                </a:lnTo>
                <a:lnTo>
                  <a:pt x="199196" y="405143"/>
                </a:lnTo>
                <a:lnTo>
                  <a:pt x="195821" y="414269"/>
                </a:lnTo>
                <a:lnTo>
                  <a:pt x="203274" y="420880"/>
                </a:lnTo>
                <a:lnTo>
                  <a:pt x="213766" y="415518"/>
                </a:lnTo>
                <a:lnTo>
                  <a:pt x="216075" y="414253"/>
                </a:lnTo>
                <a:lnTo>
                  <a:pt x="220299" y="413558"/>
                </a:lnTo>
                <a:lnTo>
                  <a:pt x="225107" y="408212"/>
                </a:lnTo>
                <a:lnTo>
                  <a:pt x="231471" y="406775"/>
                </a:lnTo>
                <a:lnTo>
                  <a:pt x="234810" y="404965"/>
                </a:lnTo>
                <a:lnTo>
                  <a:pt x="237328" y="402632"/>
                </a:lnTo>
                <a:lnTo>
                  <a:pt x="236738" y="402278"/>
                </a:lnTo>
                <a:lnTo>
                  <a:pt x="237137" y="399774"/>
                </a:lnTo>
                <a:lnTo>
                  <a:pt x="237464" y="399206"/>
                </a:lnTo>
                <a:lnTo>
                  <a:pt x="241183" y="395318"/>
                </a:lnTo>
                <a:lnTo>
                  <a:pt x="242417" y="394836"/>
                </a:lnTo>
                <a:lnTo>
                  <a:pt x="254411" y="389773"/>
                </a:lnTo>
                <a:lnTo>
                  <a:pt x="256883" y="385501"/>
                </a:lnTo>
                <a:lnTo>
                  <a:pt x="265121" y="374690"/>
                </a:lnTo>
                <a:lnTo>
                  <a:pt x="271259" y="368094"/>
                </a:lnTo>
                <a:lnTo>
                  <a:pt x="282359" y="371209"/>
                </a:lnTo>
                <a:lnTo>
                  <a:pt x="289703" y="363336"/>
                </a:lnTo>
                <a:lnTo>
                  <a:pt x="302332" y="358699"/>
                </a:lnTo>
                <a:lnTo>
                  <a:pt x="304627" y="360665"/>
                </a:lnTo>
                <a:lnTo>
                  <a:pt x="310365" y="361929"/>
                </a:lnTo>
                <a:lnTo>
                  <a:pt x="314970" y="360133"/>
                </a:lnTo>
                <a:lnTo>
                  <a:pt x="318880" y="361984"/>
                </a:lnTo>
                <a:lnTo>
                  <a:pt x="321130" y="361183"/>
                </a:lnTo>
                <a:lnTo>
                  <a:pt x="323017" y="361991"/>
                </a:lnTo>
                <a:lnTo>
                  <a:pt x="325997" y="360575"/>
                </a:lnTo>
                <a:lnTo>
                  <a:pt x="332502" y="359905"/>
                </a:lnTo>
                <a:lnTo>
                  <a:pt x="333528" y="361544"/>
                </a:lnTo>
                <a:lnTo>
                  <a:pt x="334789" y="361537"/>
                </a:lnTo>
                <a:lnTo>
                  <a:pt x="336658" y="360251"/>
                </a:lnTo>
                <a:lnTo>
                  <a:pt x="340840" y="364524"/>
                </a:lnTo>
                <a:lnTo>
                  <a:pt x="342373" y="364101"/>
                </a:lnTo>
                <a:lnTo>
                  <a:pt x="346061" y="366300"/>
                </a:lnTo>
                <a:lnTo>
                  <a:pt x="348275" y="370129"/>
                </a:lnTo>
                <a:lnTo>
                  <a:pt x="348592" y="372764"/>
                </a:lnTo>
                <a:lnTo>
                  <a:pt x="349767" y="373151"/>
                </a:lnTo>
                <a:lnTo>
                  <a:pt x="349300" y="374670"/>
                </a:lnTo>
                <a:lnTo>
                  <a:pt x="350511" y="375561"/>
                </a:lnTo>
                <a:lnTo>
                  <a:pt x="350674" y="376904"/>
                </a:lnTo>
                <a:lnTo>
                  <a:pt x="352720" y="377319"/>
                </a:lnTo>
                <a:lnTo>
                  <a:pt x="359665" y="375118"/>
                </a:lnTo>
                <a:lnTo>
                  <a:pt x="368248" y="370300"/>
                </a:lnTo>
                <a:lnTo>
                  <a:pt x="371478" y="357644"/>
                </a:lnTo>
                <a:lnTo>
                  <a:pt x="372770" y="356476"/>
                </a:lnTo>
                <a:lnTo>
                  <a:pt x="370103" y="354829"/>
                </a:lnTo>
                <a:lnTo>
                  <a:pt x="371328" y="353478"/>
                </a:lnTo>
                <a:lnTo>
                  <a:pt x="369337" y="352638"/>
                </a:lnTo>
                <a:lnTo>
                  <a:pt x="369069" y="351780"/>
                </a:lnTo>
                <a:lnTo>
                  <a:pt x="370629" y="351619"/>
                </a:lnTo>
                <a:lnTo>
                  <a:pt x="368565" y="349146"/>
                </a:lnTo>
                <a:lnTo>
                  <a:pt x="368602" y="348201"/>
                </a:lnTo>
                <a:lnTo>
                  <a:pt x="370688" y="347927"/>
                </a:lnTo>
                <a:lnTo>
                  <a:pt x="370747" y="347110"/>
                </a:lnTo>
                <a:lnTo>
                  <a:pt x="379026" y="346117"/>
                </a:lnTo>
                <a:lnTo>
                  <a:pt x="383875" y="344463"/>
                </a:lnTo>
                <a:lnTo>
                  <a:pt x="381571" y="342380"/>
                </a:lnTo>
                <a:lnTo>
                  <a:pt x="377465" y="333980"/>
                </a:lnTo>
                <a:lnTo>
                  <a:pt x="377184" y="329398"/>
                </a:lnTo>
                <a:lnTo>
                  <a:pt x="393297" y="324485"/>
                </a:lnTo>
                <a:lnTo>
                  <a:pt x="401358" y="321898"/>
                </a:lnTo>
                <a:lnTo>
                  <a:pt x="403526" y="322073"/>
                </a:lnTo>
                <a:lnTo>
                  <a:pt x="404728" y="322225"/>
                </a:lnTo>
                <a:lnTo>
                  <a:pt x="404814" y="322237"/>
                </a:lnTo>
                <a:lnTo>
                  <a:pt x="407087" y="318075"/>
                </a:lnTo>
                <a:lnTo>
                  <a:pt x="406742" y="316831"/>
                </a:lnTo>
                <a:lnTo>
                  <a:pt x="402220" y="316181"/>
                </a:lnTo>
                <a:lnTo>
                  <a:pt x="400986" y="317050"/>
                </a:lnTo>
                <a:lnTo>
                  <a:pt x="400255" y="316508"/>
                </a:lnTo>
                <a:lnTo>
                  <a:pt x="398622" y="319228"/>
                </a:lnTo>
                <a:lnTo>
                  <a:pt x="396994" y="318798"/>
                </a:lnTo>
                <a:lnTo>
                  <a:pt x="394590" y="314047"/>
                </a:lnTo>
                <a:lnTo>
                  <a:pt x="386270" y="311368"/>
                </a:lnTo>
                <a:lnTo>
                  <a:pt x="384342" y="310181"/>
                </a:lnTo>
                <a:lnTo>
                  <a:pt x="384152" y="308309"/>
                </a:lnTo>
                <a:lnTo>
                  <a:pt x="384546" y="304909"/>
                </a:lnTo>
                <a:lnTo>
                  <a:pt x="386742" y="299456"/>
                </a:lnTo>
                <a:lnTo>
                  <a:pt x="386084" y="297177"/>
                </a:lnTo>
                <a:lnTo>
                  <a:pt x="388053" y="296544"/>
                </a:lnTo>
                <a:lnTo>
                  <a:pt x="389895" y="297645"/>
                </a:lnTo>
                <a:lnTo>
                  <a:pt x="391138" y="295375"/>
                </a:lnTo>
                <a:lnTo>
                  <a:pt x="387400" y="292116"/>
                </a:lnTo>
                <a:lnTo>
                  <a:pt x="386774" y="289866"/>
                </a:lnTo>
                <a:lnTo>
                  <a:pt x="383920" y="290717"/>
                </a:lnTo>
                <a:lnTo>
                  <a:pt x="382696" y="287021"/>
                </a:lnTo>
                <a:lnTo>
                  <a:pt x="381466" y="285023"/>
                </a:lnTo>
                <a:lnTo>
                  <a:pt x="371777" y="283785"/>
                </a:lnTo>
                <a:lnTo>
                  <a:pt x="363616" y="296228"/>
                </a:lnTo>
                <a:lnTo>
                  <a:pt x="358958" y="303247"/>
                </a:lnTo>
                <a:lnTo>
                  <a:pt x="340849" y="302839"/>
                </a:lnTo>
                <a:lnTo>
                  <a:pt x="337624" y="302775"/>
                </a:lnTo>
                <a:lnTo>
                  <a:pt x="331813" y="305694"/>
                </a:lnTo>
                <a:lnTo>
                  <a:pt x="330248" y="304273"/>
                </a:lnTo>
                <a:lnTo>
                  <a:pt x="330320" y="302934"/>
                </a:lnTo>
                <a:lnTo>
                  <a:pt x="330484" y="300881"/>
                </a:lnTo>
                <a:lnTo>
                  <a:pt x="325036" y="299184"/>
                </a:lnTo>
                <a:lnTo>
                  <a:pt x="320622" y="303416"/>
                </a:lnTo>
                <a:lnTo>
                  <a:pt x="319338" y="303876"/>
                </a:lnTo>
                <a:lnTo>
                  <a:pt x="314516" y="301061"/>
                </a:lnTo>
                <a:lnTo>
                  <a:pt x="314167" y="301024"/>
                </a:lnTo>
                <a:lnTo>
                  <a:pt x="310379" y="295856"/>
                </a:lnTo>
                <a:lnTo>
                  <a:pt x="308637" y="294176"/>
                </a:lnTo>
                <a:lnTo>
                  <a:pt x="307240" y="294003"/>
                </a:lnTo>
                <a:lnTo>
                  <a:pt x="295473" y="299257"/>
                </a:lnTo>
                <a:lnTo>
                  <a:pt x="288442" y="298536"/>
                </a:lnTo>
                <a:lnTo>
                  <a:pt x="286405" y="297133"/>
                </a:lnTo>
                <a:lnTo>
                  <a:pt x="284990" y="297888"/>
                </a:lnTo>
                <a:lnTo>
                  <a:pt x="284151" y="299996"/>
                </a:lnTo>
                <a:lnTo>
                  <a:pt x="282332" y="299066"/>
                </a:lnTo>
                <a:lnTo>
                  <a:pt x="281792" y="301578"/>
                </a:lnTo>
                <a:lnTo>
                  <a:pt x="279333" y="299214"/>
                </a:lnTo>
                <a:lnTo>
                  <a:pt x="278734" y="299204"/>
                </a:lnTo>
                <a:lnTo>
                  <a:pt x="276693" y="298976"/>
                </a:lnTo>
                <a:lnTo>
                  <a:pt x="276017" y="299407"/>
                </a:lnTo>
                <a:lnTo>
                  <a:pt x="271857" y="301987"/>
                </a:lnTo>
                <a:lnTo>
                  <a:pt x="269390" y="299876"/>
                </a:lnTo>
                <a:lnTo>
                  <a:pt x="268115" y="298732"/>
                </a:lnTo>
                <a:lnTo>
                  <a:pt x="264840" y="298862"/>
                </a:lnTo>
                <a:lnTo>
                  <a:pt x="263751" y="299380"/>
                </a:lnTo>
                <a:lnTo>
                  <a:pt x="263239" y="297637"/>
                </a:lnTo>
                <a:lnTo>
                  <a:pt x="261293" y="290924"/>
                </a:lnTo>
                <a:lnTo>
                  <a:pt x="258689" y="281985"/>
                </a:lnTo>
                <a:lnTo>
                  <a:pt x="257736" y="277612"/>
                </a:lnTo>
                <a:lnTo>
                  <a:pt x="257405" y="276137"/>
                </a:lnTo>
                <a:lnTo>
                  <a:pt x="256139" y="270291"/>
                </a:lnTo>
                <a:lnTo>
                  <a:pt x="254293" y="258716"/>
                </a:lnTo>
                <a:lnTo>
                  <a:pt x="254066" y="257251"/>
                </a:lnTo>
                <a:lnTo>
                  <a:pt x="252551" y="247776"/>
                </a:lnTo>
                <a:lnTo>
                  <a:pt x="252252" y="245906"/>
                </a:lnTo>
                <a:lnTo>
                  <a:pt x="251952" y="244037"/>
                </a:lnTo>
                <a:lnTo>
                  <a:pt x="248423" y="221790"/>
                </a:lnTo>
                <a:lnTo>
                  <a:pt x="242336" y="182960"/>
                </a:lnTo>
                <a:lnTo>
                  <a:pt x="246005" y="178612"/>
                </a:lnTo>
                <a:lnTo>
                  <a:pt x="247820" y="176788"/>
                </a:lnTo>
                <a:lnTo>
                  <a:pt x="253173" y="171456"/>
                </a:lnTo>
                <a:lnTo>
                  <a:pt x="261978" y="163016"/>
                </a:lnTo>
                <a:lnTo>
                  <a:pt x="268605" y="156944"/>
                </a:lnTo>
                <a:lnTo>
                  <a:pt x="274443" y="153768"/>
                </a:lnTo>
                <a:lnTo>
                  <a:pt x="279437" y="152357"/>
                </a:lnTo>
                <a:lnTo>
                  <a:pt x="280472" y="152529"/>
                </a:lnTo>
                <a:lnTo>
                  <a:pt x="282427" y="151626"/>
                </a:lnTo>
                <a:lnTo>
                  <a:pt x="284913" y="150473"/>
                </a:lnTo>
                <a:lnTo>
                  <a:pt x="285616" y="149520"/>
                </a:lnTo>
                <a:lnTo>
                  <a:pt x="285648" y="140045"/>
                </a:lnTo>
                <a:lnTo>
                  <a:pt x="286727" y="135998"/>
                </a:lnTo>
                <a:lnTo>
                  <a:pt x="288392" y="130339"/>
                </a:lnTo>
                <a:lnTo>
                  <a:pt x="297043" y="125819"/>
                </a:lnTo>
                <a:lnTo>
                  <a:pt x="313260" y="115038"/>
                </a:lnTo>
                <a:lnTo>
                  <a:pt x="333555" y="103865"/>
                </a:lnTo>
                <a:lnTo>
                  <a:pt x="346020" y="97041"/>
                </a:lnTo>
                <a:lnTo>
                  <a:pt x="375755" y="80732"/>
                </a:lnTo>
                <a:lnTo>
                  <a:pt x="368602" y="77428"/>
                </a:lnTo>
                <a:lnTo>
                  <a:pt x="368620" y="76035"/>
                </a:lnTo>
                <a:lnTo>
                  <a:pt x="369758" y="72577"/>
                </a:lnTo>
                <a:lnTo>
                  <a:pt x="372199" y="68393"/>
                </a:lnTo>
                <a:lnTo>
                  <a:pt x="377456" y="65430"/>
                </a:lnTo>
                <a:lnTo>
                  <a:pt x="376676" y="63524"/>
                </a:lnTo>
                <a:lnTo>
                  <a:pt x="375683" y="62562"/>
                </a:lnTo>
                <a:lnTo>
                  <a:pt x="378200" y="60484"/>
                </a:lnTo>
                <a:lnTo>
                  <a:pt x="378282" y="59749"/>
                </a:lnTo>
                <a:lnTo>
                  <a:pt x="378377" y="59009"/>
                </a:lnTo>
                <a:lnTo>
                  <a:pt x="381607" y="48722"/>
                </a:lnTo>
                <a:lnTo>
                  <a:pt x="382464" y="47129"/>
                </a:lnTo>
                <a:lnTo>
                  <a:pt x="380509" y="37141"/>
                </a:lnTo>
                <a:lnTo>
                  <a:pt x="379371" y="30117"/>
                </a:lnTo>
                <a:lnTo>
                  <a:pt x="389260" y="23455"/>
                </a:lnTo>
                <a:lnTo>
                  <a:pt x="384950" y="17434"/>
                </a:lnTo>
                <a:lnTo>
                  <a:pt x="377465" y="18250"/>
                </a:lnTo>
                <a:lnTo>
                  <a:pt x="358041" y="20447"/>
                </a:lnTo>
                <a:lnTo>
                  <a:pt x="329191" y="16113"/>
                </a:lnTo>
                <a:lnTo>
                  <a:pt x="321103" y="499"/>
                </a:lnTo>
                <a:lnTo>
                  <a:pt x="295160" y="13586"/>
                </a:lnTo>
                <a:lnTo>
                  <a:pt x="275137" y="23787"/>
                </a:lnTo>
                <a:lnTo>
                  <a:pt x="232673" y="45350"/>
                </a:lnTo>
                <a:lnTo>
                  <a:pt x="220811" y="42945"/>
                </a:lnTo>
                <a:lnTo>
                  <a:pt x="215318" y="46843"/>
                </a:lnTo>
                <a:lnTo>
                  <a:pt x="216842" y="51880"/>
                </a:lnTo>
                <a:lnTo>
                  <a:pt x="211412" y="57965"/>
                </a:lnTo>
                <a:lnTo>
                  <a:pt x="203483" y="63933"/>
                </a:lnTo>
                <a:lnTo>
                  <a:pt x="195590" y="69918"/>
                </a:lnTo>
                <a:lnTo>
                  <a:pt x="190323" y="73830"/>
                </a:lnTo>
                <a:lnTo>
                  <a:pt x="180802" y="81145"/>
                </a:lnTo>
                <a:lnTo>
                  <a:pt x="174719" y="85533"/>
                </a:lnTo>
                <a:lnTo>
                  <a:pt x="170659" y="88587"/>
                </a:lnTo>
                <a:lnTo>
                  <a:pt x="168631" y="90397"/>
                </a:lnTo>
                <a:lnTo>
                  <a:pt x="158452" y="97830"/>
                </a:lnTo>
                <a:lnTo>
                  <a:pt x="152550" y="102504"/>
                </a:lnTo>
                <a:lnTo>
                  <a:pt x="146172" y="107074"/>
                </a:lnTo>
                <a:lnTo>
                  <a:pt x="145405" y="10766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4EC3634-CA02-6AA2-BC65-309B86B51B76}"/>
              </a:ext>
            </a:extLst>
          </p:cNvPr>
          <p:cNvSpPr>
            <a:spLocks/>
          </p:cNvSpPr>
          <p:nvPr/>
        </p:nvSpPr>
        <p:spPr>
          <a:xfrm flipV="1">
            <a:off x="7835552" y="4658077"/>
            <a:ext cx="642762" cy="570660"/>
          </a:xfrm>
          <a:custGeom>
            <a:avLst/>
            <a:gdLst>
              <a:gd name="connsiteX0" fmla="*/ 212975 w 437719"/>
              <a:gd name="connsiteY0" fmla="*/ 330972 h 388618"/>
              <a:gd name="connsiteX1" fmla="*/ 233029 w 437719"/>
              <a:gd name="connsiteY1" fmla="*/ 335819 h 388618"/>
              <a:gd name="connsiteX2" fmla="*/ 235424 w 437719"/>
              <a:gd name="connsiteY2" fmla="*/ 336263 h 388618"/>
              <a:gd name="connsiteX3" fmla="*/ 244261 w 437719"/>
              <a:gd name="connsiteY3" fmla="*/ 338446 h 388618"/>
              <a:gd name="connsiteX4" fmla="*/ 251927 w 437719"/>
              <a:gd name="connsiteY4" fmla="*/ 340166 h 388618"/>
              <a:gd name="connsiteX5" fmla="*/ 284293 w 437719"/>
              <a:gd name="connsiteY5" fmla="*/ 350730 h 388618"/>
              <a:gd name="connsiteX6" fmla="*/ 292490 w 437719"/>
              <a:gd name="connsiteY6" fmla="*/ 353471 h 388618"/>
              <a:gd name="connsiteX7" fmla="*/ 329011 w 437719"/>
              <a:gd name="connsiteY7" fmla="*/ 365818 h 388618"/>
              <a:gd name="connsiteX8" fmla="*/ 398089 w 437719"/>
              <a:gd name="connsiteY8" fmla="*/ 389324 h 388618"/>
              <a:gd name="connsiteX9" fmla="*/ 398298 w 437719"/>
              <a:gd name="connsiteY9" fmla="*/ 354877 h 388618"/>
              <a:gd name="connsiteX10" fmla="*/ 420095 w 437719"/>
              <a:gd name="connsiteY10" fmla="*/ 328948 h 388618"/>
              <a:gd name="connsiteX11" fmla="*/ 437949 w 437719"/>
              <a:gd name="connsiteY11" fmla="*/ 277848 h 388618"/>
              <a:gd name="connsiteX12" fmla="*/ 406617 w 437719"/>
              <a:gd name="connsiteY12" fmla="*/ 262737 h 388618"/>
              <a:gd name="connsiteX13" fmla="*/ 391358 w 437719"/>
              <a:gd name="connsiteY13" fmla="*/ 252363 h 388618"/>
              <a:gd name="connsiteX14" fmla="*/ 381863 w 437719"/>
              <a:gd name="connsiteY14" fmla="*/ 238224 h 388618"/>
              <a:gd name="connsiteX15" fmla="*/ 375812 w 437719"/>
              <a:gd name="connsiteY15" fmla="*/ 224810 h 388618"/>
              <a:gd name="connsiteX16" fmla="*/ 372673 w 437719"/>
              <a:gd name="connsiteY16" fmla="*/ 211614 h 388618"/>
              <a:gd name="connsiteX17" fmla="*/ 372106 w 437719"/>
              <a:gd name="connsiteY17" fmla="*/ 203646 h 388618"/>
              <a:gd name="connsiteX18" fmla="*/ 374201 w 437719"/>
              <a:gd name="connsiteY18" fmla="*/ 185703 h 388618"/>
              <a:gd name="connsiteX19" fmla="*/ 382126 w 437719"/>
              <a:gd name="connsiteY19" fmla="*/ 171259 h 388618"/>
              <a:gd name="connsiteX20" fmla="*/ 415159 w 437719"/>
              <a:gd name="connsiteY20" fmla="*/ 137321 h 388618"/>
              <a:gd name="connsiteX21" fmla="*/ 411984 w 437719"/>
              <a:gd name="connsiteY21" fmla="*/ 130033 h 388618"/>
              <a:gd name="connsiteX22" fmla="*/ 401224 w 437719"/>
              <a:gd name="connsiteY22" fmla="*/ 126435 h 388618"/>
              <a:gd name="connsiteX23" fmla="*/ 391657 w 437719"/>
              <a:gd name="connsiteY23" fmla="*/ 123254 h 388618"/>
              <a:gd name="connsiteX24" fmla="*/ 396343 w 437719"/>
              <a:gd name="connsiteY24" fmla="*/ 95160 h 388618"/>
              <a:gd name="connsiteX25" fmla="*/ 397114 w 437719"/>
              <a:gd name="connsiteY25" fmla="*/ 89365 h 388618"/>
              <a:gd name="connsiteX26" fmla="*/ 390319 w 437719"/>
              <a:gd name="connsiteY26" fmla="*/ 83765 h 388618"/>
              <a:gd name="connsiteX27" fmla="*/ 385814 w 437719"/>
              <a:gd name="connsiteY27" fmla="*/ 77045 h 388618"/>
              <a:gd name="connsiteX28" fmla="*/ 379228 w 437719"/>
              <a:gd name="connsiteY28" fmla="*/ 67384 h 388618"/>
              <a:gd name="connsiteX29" fmla="*/ 376166 w 437719"/>
              <a:gd name="connsiteY29" fmla="*/ 61639 h 388618"/>
              <a:gd name="connsiteX30" fmla="*/ 373589 w 437719"/>
              <a:gd name="connsiteY30" fmla="*/ 54873 h 388618"/>
              <a:gd name="connsiteX31" fmla="*/ 372160 w 437719"/>
              <a:gd name="connsiteY31" fmla="*/ 49514 h 388618"/>
              <a:gd name="connsiteX32" fmla="*/ 371353 w 437719"/>
              <a:gd name="connsiteY32" fmla="*/ 45489 h 388618"/>
              <a:gd name="connsiteX33" fmla="*/ 370459 w 437719"/>
              <a:gd name="connsiteY33" fmla="*/ 39998 h 388618"/>
              <a:gd name="connsiteX34" fmla="*/ 370577 w 437719"/>
              <a:gd name="connsiteY34" fmla="*/ 29883 h 388618"/>
              <a:gd name="connsiteX35" fmla="*/ 375041 w 437719"/>
              <a:gd name="connsiteY35" fmla="*/ 10439 h 388618"/>
              <a:gd name="connsiteX36" fmla="*/ 375667 w 437719"/>
              <a:gd name="connsiteY36" fmla="*/ 8093 h 388618"/>
              <a:gd name="connsiteX37" fmla="*/ 378783 w 437719"/>
              <a:gd name="connsiteY37" fmla="*/ 1368 h 388618"/>
              <a:gd name="connsiteX38" fmla="*/ 379114 w 437719"/>
              <a:gd name="connsiteY38" fmla="*/ 705 h 388618"/>
              <a:gd name="connsiteX39" fmla="*/ 304357 w 437719"/>
              <a:gd name="connsiteY39" fmla="*/ 13393 h 388618"/>
              <a:gd name="connsiteX40" fmla="*/ 221036 w 437719"/>
              <a:gd name="connsiteY40" fmla="*/ 26693 h 388618"/>
              <a:gd name="connsiteX41" fmla="*/ 186574 w 437719"/>
              <a:gd name="connsiteY41" fmla="*/ 32770 h 388618"/>
              <a:gd name="connsiteX42" fmla="*/ 128623 w 437719"/>
              <a:gd name="connsiteY42" fmla="*/ 43088 h 388618"/>
              <a:gd name="connsiteX43" fmla="*/ 51426 w 437719"/>
              <a:gd name="connsiteY43" fmla="*/ 58708 h 388618"/>
              <a:gd name="connsiteX44" fmla="*/ 46881 w 437719"/>
              <a:gd name="connsiteY44" fmla="*/ 78833 h 388618"/>
              <a:gd name="connsiteX45" fmla="*/ 38461 w 437719"/>
              <a:gd name="connsiteY45" fmla="*/ 115957 h 388618"/>
              <a:gd name="connsiteX46" fmla="*/ 35318 w 437719"/>
              <a:gd name="connsiteY46" fmla="*/ 129743 h 388618"/>
              <a:gd name="connsiteX47" fmla="*/ 32691 w 437719"/>
              <a:gd name="connsiteY47" fmla="*/ 141251 h 388618"/>
              <a:gd name="connsiteX48" fmla="*/ 30192 w 437719"/>
              <a:gd name="connsiteY48" fmla="*/ 152187 h 388618"/>
              <a:gd name="connsiteX49" fmla="*/ 26744 w 437719"/>
              <a:gd name="connsiteY49" fmla="*/ 167248 h 388618"/>
              <a:gd name="connsiteX50" fmla="*/ 24521 w 437719"/>
              <a:gd name="connsiteY50" fmla="*/ 176936 h 388618"/>
              <a:gd name="connsiteX51" fmla="*/ 23623 w 437719"/>
              <a:gd name="connsiteY51" fmla="*/ 180848 h 388618"/>
              <a:gd name="connsiteX52" fmla="*/ 22603 w 437719"/>
              <a:gd name="connsiteY52" fmla="*/ 185285 h 388618"/>
              <a:gd name="connsiteX53" fmla="*/ 17957 w 437719"/>
              <a:gd name="connsiteY53" fmla="*/ 205438 h 388618"/>
              <a:gd name="connsiteX54" fmla="*/ 11380 w 437719"/>
              <a:gd name="connsiteY54" fmla="*/ 233895 h 388618"/>
              <a:gd name="connsiteX55" fmla="*/ 10296 w 437719"/>
              <a:gd name="connsiteY55" fmla="*/ 238578 h 388618"/>
              <a:gd name="connsiteX56" fmla="*/ 8658 w 437719"/>
              <a:gd name="connsiteY56" fmla="*/ 245634 h 388618"/>
              <a:gd name="connsiteX57" fmla="*/ 5283 w 437719"/>
              <a:gd name="connsiteY57" fmla="*/ 260155 h 388618"/>
              <a:gd name="connsiteX58" fmla="*/ 230 w 437719"/>
              <a:gd name="connsiteY58" fmla="*/ 281655 h 388618"/>
              <a:gd name="connsiteX59" fmla="*/ 50432 w 437719"/>
              <a:gd name="connsiteY59" fmla="*/ 292097 h 388618"/>
              <a:gd name="connsiteX60" fmla="*/ 59033 w 437719"/>
              <a:gd name="connsiteY60" fmla="*/ 294039 h 388618"/>
              <a:gd name="connsiteX61" fmla="*/ 111916 w 437719"/>
              <a:gd name="connsiteY61" fmla="*/ 307180 h 388618"/>
              <a:gd name="connsiteX62" fmla="*/ 137015 w 437719"/>
              <a:gd name="connsiteY62" fmla="*/ 312898 h 388618"/>
              <a:gd name="connsiteX63" fmla="*/ 185567 w 437719"/>
              <a:gd name="connsiteY63" fmla="*/ 324524 h 388618"/>
              <a:gd name="connsiteX64" fmla="*/ 212975 w 437719"/>
              <a:gd name="connsiteY64" fmla="*/ 330972 h 3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37719" h="388618">
                <a:moveTo>
                  <a:pt x="212975" y="330972"/>
                </a:moveTo>
                <a:lnTo>
                  <a:pt x="233029" y="335819"/>
                </a:lnTo>
                <a:lnTo>
                  <a:pt x="235424" y="336263"/>
                </a:lnTo>
                <a:lnTo>
                  <a:pt x="244261" y="338446"/>
                </a:lnTo>
                <a:lnTo>
                  <a:pt x="251927" y="340166"/>
                </a:lnTo>
                <a:lnTo>
                  <a:pt x="284293" y="350730"/>
                </a:lnTo>
                <a:lnTo>
                  <a:pt x="292490" y="353471"/>
                </a:lnTo>
                <a:lnTo>
                  <a:pt x="329011" y="365818"/>
                </a:lnTo>
                <a:lnTo>
                  <a:pt x="398089" y="389324"/>
                </a:lnTo>
                <a:lnTo>
                  <a:pt x="398298" y="354877"/>
                </a:lnTo>
                <a:lnTo>
                  <a:pt x="420095" y="328948"/>
                </a:lnTo>
                <a:lnTo>
                  <a:pt x="437949" y="277848"/>
                </a:lnTo>
                <a:lnTo>
                  <a:pt x="406617" y="262737"/>
                </a:lnTo>
                <a:lnTo>
                  <a:pt x="391358" y="252363"/>
                </a:lnTo>
                <a:lnTo>
                  <a:pt x="381863" y="238224"/>
                </a:lnTo>
                <a:lnTo>
                  <a:pt x="375812" y="224810"/>
                </a:lnTo>
                <a:lnTo>
                  <a:pt x="372673" y="211614"/>
                </a:lnTo>
                <a:lnTo>
                  <a:pt x="372106" y="203646"/>
                </a:lnTo>
                <a:lnTo>
                  <a:pt x="374201" y="185703"/>
                </a:lnTo>
                <a:lnTo>
                  <a:pt x="382126" y="171259"/>
                </a:lnTo>
                <a:lnTo>
                  <a:pt x="415159" y="137321"/>
                </a:lnTo>
                <a:lnTo>
                  <a:pt x="411984" y="130033"/>
                </a:lnTo>
                <a:lnTo>
                  <a:pt x="401224" y="126435"/>
                </a:lnTo>
                <a:lnTo>
                  <a:pt x="391657" y="123254"/>
                </a:lnTo>
                <a:lnTo>
                  <a:pt x="396343" y="95160"/>
                </a:lnTo>
                <a:lnTo>
                  <a:pt x="397114" y="89365"/>
                </a:lnTo>
                <a:lnTo>
                  <a:pt x="390319" y="83765"/>
                </a:lnTo>
                <a:lnTo>
                  <a:pt x="385814" y="77045"/>
                </a:lnTo>
                <a:lnTo>
                  <a:pt x="379228" y="67384"/>
                </a:lnTo>
                <a:lnTo>
                  <a:pt x="376166" y="61639"/>
                </a:lnTo>
                <a:lnTo>
                  <a:pt x="373589" y="54873"/>
                </a:lnTo>
                <a:lnTo>
                  <a:pt x="372160" y="49514"/>
                </a:lnTo>
                <a:lnTo>
                  <a:pt x="371353" y="45489"/>
                </a:lnTo>
                <a:lnTo>
                  <a:pt x="370459" y="39998"/>
                </a:lnTo>
                <a:lnTo>
                  <a:pt x="370577" y="29883"/>
                </a:lnTo>
                <a:lnTo>
                  <a:pt x="375041" y="10439"/>
                </a:lnTo>
                <a:lnTo>
                  <a:pt x="375667" y="8093"/>
                </a:lnTo>
                <a:lnTo>
                  <a:pt x="378783" y="1368"/>
                </a:lnTo>
                <a:lnTo>
                  <a:pt x="379114" y="705"/>
                </a:lnTo>
                <a:lnTo>
                  <a:pt x="304357" y="13393"/>
                </a:lnTo>
                <a:lnTo>
                  <a:pt x="221036" y="26693"/>
                </a:lnTo>
                <a:lnTo>
                  <a:pt x="186574" y="32770"/>
                </a:lnTo>
                <a:lnTo>
                  <a:pt x="128623" y="43088"/>
                </a:lnTo>
                <a:lnTo>
                  <a:pt x="51426" y="58708"/>
                </a:lnTo>
                <a:lnTo>
                  <a:pt x="46881" y="78833"/>
                </a:lnTo>
                <a:lnTo>
                  <a:pt x="38461" y="115957"/>
                </a:lnTo>
                <a:lnTo>
                  <a:pt x="35318" y="129743"/>
                </a:lnTo>
                <a:lnTo>
                  <a:pt x="32691" y="141251"/>
                </a:lnTo>
                <a:lnTo>
                  <a:pt x="30192" y="152187"/>
                </a:lnTo>
                <a:lnTo>
                  <a:pt x="26744" y="167248"/>
                </a:lnTo>
                <a:lnTo>
                  <a:pt x="24521" y="176936"/>
                </a:lnTo>
                <a:lnTo>
                  <a:pt x="23623" y="180848"/>
                </a:lnTo>
                <a:lnTo>
                  <a:pt x="22603" y="185285"/>
                </a:lnTo>
                <a:lnTo>
                  <a:pt x="17957" y="205438"/>
                </a:lnTo>
                <a:lnTo>
                  <a:pt x="11380" y="233895"/>
                </a:lnTo>
                <a:lnTo>
                  <a:pt x="10296" y="238578"/>
                </a:lnTo>
                <a:lnTo>
                  <a:pt x="8658" y="245634"/>
                </a:lnTo>
                <a:lnTo>
                  <a:pt x="5283" y="260155"/>
                </a:lnTo>
                <a:lnTo>
                  <a:pt x="230" y="281655"/>
                </a:lnTo>
                <a:lnTo>
                  <a:pt x="50432" y="292097"/>
                </a:lnTo>
                <a:lnTo>
                  <a:pt x="59033" y="294039"/>
                </a:lnTo>
                <a:lnTo>
                  <a:pt x="111916" y="307180"/>
                </a:lnTo>
                <a:lnTo>
                  <a:pt x="137015" y="312898"/>
                </a:lnTo>
                <a:lnTo>
                  <a:pt x="185567" y="324524"/>
                </a:lnTo>
                <a:lnTo>
                  <a:pt x="212975" y="33097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CBB381F-6A2F-7F35-3CC0-CF16A76C4C5D}"/>
              </a:ext>
            </a:extLst>
          </p:cNvPr>
          <p:cNvSpPr>
            <a:spLocks/>
          </p:cNvSpPr>
          <p:nvPr/>
        </p:nvSpPr>
        <p:spPr>
          <a:xfrm flipV="1">
            <a:off x="6650598" y="3338834"/>
            <a:ext cx="996989" cy="641979"/>
          </a:xfrm>
          <a:custGeom>
            <a:avLst/>
            <a:gdLst>
              <a:gd name="connsiteX0" fmla="*/ 450299 w 678947"/>
              <a:gd name="connsiteY0" fmla="*/ 82291 h 437186"/>
              <a:gd name="connsiteX1" fmla="*/ 448857 w 678947"/>
              <a:gd name="connsiteY1" fmla="*/ 81292 h 437186"/>
              <a:gd name="connsiteX2" fmla="*/ 444996 w 678947"/>
              <a:gd name="connsiteY2" fmla="*/ 78049 h 437186"/>
              <a:gd name="connsiteX3" fmla="*/ 439494 w 678947"/>
              <a:gd name="connsiteY3" fmla="*/ 74434 h 437186"/>
              <a:gd name="connsiteX4" fmla="*/ 429546 w 678947"/>
              <a:gd name="connsiteY4" fmla="*/ 70474 h 437186"/>
              <a:gd name="connsiteX5" fmla="*/ 424189 w 678947"/>
              <a:gd name="connsiteY5" fmla="*/ 68595 h 437186"/>
              <a:gd name="connsiteX6" fmla="*/ 419471 w 678947"/>
              <a:gd name="connsiteY6" fmla="*/ 67071 h 437186"/>
              <a:gd name="connsiteX7" fmla="*/ 403023 w 678947"/>
              <a:gd name="connsiteY7" fmla="*/ 57137 h 437186"/>
              <a:gd name="connsiteX8" fmla="*/ 391178 w 678947"/>
              <a:gd name="connsiteY8" fmla="*/ 45381 h 437186"/>
              <a:gd name="connsiteX9" fmla="*/ 389886 w 678947"/>
              <a:gd name="connsiteY9" fmla="*/ 43905 h 437186"/>
              <a:gd name="connsiteX10" fmla="*/ 373805 w 678947"/>
              <a:gd name="connsiteY10" fmla="*/ 47389 h 437186"/>
              <a:gd name="connsiteX11" fmla="*/ 356168 w 678947"/>
              <a:gd name="connsiteY11" fmla="*/ 46659 h 437186"/>
              <a:gd name="connsiteX12" fmla="*/ 352797 w 678947"/>
              <a:gd name="connsiteY12" fmla="*/ 45900 h 437186"/>
              <a:gd name="connsiteX13" fmla="*/ 350126 w 678947"/>
              <a:gd name="connsiteY13" fmla="*/ 45289 h 437186"/>
              <a:gd name="connsiteX14" fmla="*/ 347454 w 678947"/>
              <a:gd name="connsiteY14" fmla="*/ 44680 h 437186"/>
              <a:gd name="connsiteX15" fmla="*/ 326664 w 678947"/>
              <a:gd name="connsiteY15" fmla="*/ 39982 h 437186"/>
              <a:gd name="connsiteX16" fmla="*/ 317542 w 678947"/>
              <a:gd name="connsiteY16" fmla="*/ 22737 h 437186"/>
              <a:gd name="connsiteX17" fmla="*/ 311858 w 678947"/>
              <a:gd name="connsiteY17" fmla="*/ 11903 h 437186"/>
              <a:gd name="connsiteX18" fmla="*/ 302218 w 678947"/>
              <a:gd name="connsiteY18" fmla="*/ 15251 h 437186"/>
              <a:gd name="connsiteX19" fmla="*/ 300363 w 678947"/>
              <a:gd name="connsiteY19" fmla="*/ 15872 h 437186"/>
              <a:gd name="connsiteX20" fmla="*/ 289630 w 678947"/>
              <a:gd name="connsiteY20" fmla="*/ 9924 h 437186"/>
              <a:gd name="connsiteX21" fmla="*/ 282917 w 678947"/>
              <a:gd name="connsiteY21" fmla="*/ 5387 h 437186"/>
              <a:gd name="connsiteX22" fmla="*/ 273001 w 678947"/>
              <a:gd name="connsiteY22" fmla="*/ 6034 h 437186"/>
              <a:gd name="connsiteX23" fmla="*/ 267004 w 678947"/>
              <a:gd name="connsiteY23" fmla="*/ 6381 h 437186"/>
              <a:gd name="connsiteX24" fmla="*/ 259596 w 678947"/>
              <a:gd name="connsiteY24" fmla="*/ 7456 h 437186"/>
              <a:gd name="connsiteX25" fmla="*/ 255491 w 678947"/>
              <a:gd name="connsiteY25" fmla="*/ 8073 h 437186"/>
              <a:gd name="connsiteX26" fmla="*/ 253504 w 678947"/>
              <a:gd name="connsiteY26" fmla="*/ 8382 h 437186"/>
              <a:gd name="connsiteX27" fmla="*/ 246454 w 678947"/>
              <a:gd name="connsiteY27" fmla="*/ 7902 h 437186"/>
              <a:gd name="connsiteX28" fmla="*/ 233712 w 678947"/>
              <a:gd name="connsiteY28" fmla="*/ 7245 h 437186"/>
              <a:gd name="connsiteX29" fmla="*/ 217758 w 678947"/>
              <a:gd name="connsiteY29" fmla="*/ 6372 h 437186"/>
              <a:gd name="connsiteX30" fmla="*/ 201260 w 678947"/>
              <a:gd name="connsiteY30" fmla="*/ 421 h 437186"/>
              <a:gd name="connsiteX31" fmla="*/ 191806 w 678947"/>
              <a:gd name="connsiteY31" fmla="*/ 4812 h 437186"/>
              <a:gd name="connsiteX32" fmla="*/ 199541 w 678947"/>
              <a:gd name="connsiteY32" fmla="*/ 27321 h 437186"/>
              <a:gd name="connsiteX33" fmla="*/ 175399 w 678947"/>
              <a:gd name="connsiteY33" fmla="*/ 32185 h 437186"/>
              <a:gd name="connsiteX34" fmla="*/ 166762 w 678947"/>
              <a:gd name="connsiteY34" fmla="*/ 40853 h 437186"/>
              <a:gd name="connsiteX35" fmla="*/ 157767 w 678947"/>
              <a:gd name="connsiteY35" fmla="*/ 54227 h 437186"/>
              <a:gd name="connsiteX36" fmla="*/ 164013 w 678947"/>
              <a:gd name="connsiteY36" fmla="*/ 55662 h 437186"/>
              <a:gd name="connsiteX37" fmla="*/ 164503 w 678947"/>
              <a:gd name="connsiteY37" fmla="*/ 61006 h 437186"/>
              <a:gd name="connsiteX38" fmla="*/ 165723 w 678947"/>
              <a:gd name="connsiteY38" fmla="*/ 62347 h 437186"/>
              <a:gd name="connsiteX39" fmla="*/ 168109 w 678947"/>
              <a:gd name="connsiteY39" fmla="*/ 62604 h 437186"/>
              <a:gd name="connsiteX40" fmla="*/ 172618 w 678947"/>
              <a:gd name="connsiteY40" fmla="*/ 60407 h 437186"/>
              <a:gd name="connsiteX41" fmla="*/ 176388 w 678947"/>
              <a:gd name="connsiteY41" fmla="*/ 62870 h 437186"/>
              <a:gd name="connsiteX42" fmla="*/ 175676 w 678947"/>
              <a:gd name="connsiteY42" fmla="*/ 65240 h 437186"/>
              <a:gd name="connsiteX43" fmla="*/ 172596 w 678947"/>
              <a:gd name="connsiteY43" fmla="*/ 67932 h 437186"/>
              <a:gd name="connsiteX44" fmla="*/ 169438 w 678947"/>
              <a:gd name="connsiteY44" fmla="*/ 69026 h 437186"/>
              <a:gd name="connsiteX45" fmla="*/ 166091 w 678947"/>
              <a:gd name="connsiteY45" fmla="*/ 68426 h 437186"/>
              <a:gd name="connsiteX46" fmla="*/ 162697 w 678947"/>
              <a:gd name="connsiteY46" fmla="*/ 70214 h 437186"/>
              <a:gd name="connsiteX47" fmla="*/ 154038 w 678947"/>
              <a:gd name="connsiteY47" fmla="*/ 75039 h 437186"/>
              <a:gd name="connsiteX48" fmla="*/ 145922 w 678947"/>
              <a:gd name="connsiteY48" fmla="*/ 67891 h 437186"/>
              <a:gd name="connsiteX49" fmla="*/ 139953 w 678947"/>
              <a:gd name="connsiteY49" fmla="*/ 51082 h 437186"/>
              <a:gd name="connsiteX50" fmla="*/ 136310 w 678947"/>
              <a:gd name="connsiteY50" fmla="*/ 51288 h 437186"/>
              <a:gd name="connsiteX51" fmla="*/ 129751 w 678947"/>
              <a:gd name="connsiteY51" fmla="*/ 59568 h 437186"/>
              <a:gd name="connsiteX52" fmla="*/ 126530 w 678947"/>
              <a:gd name="connsiteY52" fmla="*/ 63494 h 437186"/>
              <a:gd name="connsiteX53" fmla="*/ 112295 w 678947"/>
              <a:gd name="connsiteY53" fmla="*/ 63441 h 437186"/>
              <a:gd name="connsiteX54" fmla="*/ 103581 w 678947"/>
              <a:gd name="connsiteY54" fmla="*/ 61961 h 437186"/>
              <a:gd name="connsiteX55" fmla="*/ 99512 w 678947"/>
              <a:gd name="connsiteY55" fmla="*/ 70463 h 437186"/>
              <a:gd name="connsiteX56" fmla="*/ 96083 w 678947"/>
              <a:gd name="connsiteY56" fmla="*/ 70931 h 437186"/>
              <a:gd name="connsiteX57" fmla="*/ 87455 w 678947"/>
              <a:gd name="connsiteY57" fmla="*/ 70195 h 437186"/>
              <a:gd name="connsiteX58" fmla="*/ 84438 w 678947"/>
              <a:gd name="connsiteY58" fmla="*/ 73646 h 437186"/>
              <a:gd name="connsiteX59" fmla="*/ 83794 w 678947"/>
              <a:gd name="connsiteY59" fmla="*/ 75254 h 437186"/>
              <a:gd name="connsiteX60" fmla="*/ 84443 w 678947"/>
              <a:gd name="connsiteY60" fmla="*/ 77764 h 437186"/>
              <a:gd name="connsiteX61" fmla="*/ 91538 w 678947"/>
              <a:gd name="connsiteY61" fmla="*/ 79113 h 437186"/>
              <a:gd name="connsiteX62" fmla="*/ 96214 w 678947"/>
              <a:gd name="connsiteY62" fmla="*/ 81524 h 437186"/>
              <a:gd name="connsiteX63" fmla="*/ 94899 w 678947"/>
              <a:gd name="connsiteY63" fmla="*/ 84985 h 437186"/>
              <a:gd name="connsiteX64" fmla="*/ 85509 w 678947"/>
              <a:gd name="connsiteY64" fmla="*/ 88875 h 437186"/>
              <a:gd name="connsiteX65" fmla="*/ 90358 w 678947"/>
              <a:gd name="connsiteY65" fmla="*/ 104721 h 437186"/>
              <a:gd name="connsiteX66" fmla="*/ 75924 w 678947"/>
              <a:gd name="connsiteY66" fmla="*/ 110148 h 437186"/>
              <a:gd name="connsiteX67" fmla="*/ 73651 w 678947"/>
              <a:gd name="connsiteY67" fmla="*/ 109097 h 437186"/>
              <a:gd name="connsiteX68" fmla="*/ 70244 w 678947"/>
              <a:gd name="connsiteY68" fmla="*/ 110109 h 437186"/>
              <a:gd name="connsiteX69" fmla="*/ 66597 w 678947"/>
              <a:gd name="connsiteY69" fmla="*/ 116384 h 437186"/>
              <a:gd name="connsiteX70" fmla="*/ 63422 w 678947"/>
              <a:gd name="connsiteY70" fmla="*/ 113871 h 437186"/>
              <a:gd name="connsiteX71" fmla="*/ 61975 w 678947"/>
              <a:gd name="connsiteY71" fmla="*/ 113126 h 437186"/>
              <a:gd name="connsiteX72" fmla="*/ 56668 w 678947"/>
              <a:gd name="connsiteY72" fmla="*/ 114866 h 437186"/>
              <a:gd name="connsiteX73" fmla="*/ 50639 w 678947"/>
              <a:gd name="connsiteY73" fmla="*/ 120417 h 437186"/>
              <a:gd name="connsiteX74" fmla="*/ 43277 w 678947"/>
              <a:gd name="connsiteY74" fmla="*/ 126858 h 437186"/>
              <a:gd name="connsiteX75" fmla="*/ 40110 w 678947"/>
              <a:gd name="connsiteY75" fmla="*/ 126444 h 437186"/>
              <a:gd name="connsiteX76" fmla="*/ 39385 w 678947"/>
              <a:gd name="connsiteY76" fmla="*/ 127115 h 437186"/>
              <a:gd name="connsiteX77" fmla="*/ 39099 w 678947"/>
              <a:gd name="connsiteY77" fmla="*/ 128027 h 437186"/>
              <a:gd name="connsiteX78" fmla="*/ 42610 w 678947"/>
              <a:gd name="connsiteY78" fmla="*/ 131877 h 437186"/>
              <a:gd name="connsiteX79" fmla="*/ 40038 w 678947"/>
              <a:gd name="connsiteY79" fmla="*/ 135689 h 437186"/>
              <a:gd name="connsiteX80" fmla="*/ 38228 w 678947"/>
              <a:gd name="connsiteY80" fmla="*/ 135425 h 437186"/>
              <a:gd name="connsiteX81" fmla="*/ 37402 w 678947"/>
              <a:gd name="connsiteY81" fmla="*/ 137963 h 437186"/>
              <a:gd name="connsiteX82" fmla="*/ 39462 w 678947"/>
              <a:gd name="connsiteY82" fmla="*/ 142454 h 437186"/>
              <a:gd name="connsiteX83" fmla="*/ 38232 w 678947"/>
              <a:gd name="connsiteY83" fmla="*/ 145610 h 437186"/>
              <a:gd name="connsiteX84" fmla="*/ 38899 w 678947"/>
              <a:gd name="connsiteY84" fmla="*/ 152907 h 437186"/>
              <a:gd name="connsiteX85" fmla="*/ 36477 w 678947"/>
              <a:gd name="connsiteY85" fmla="*/ 153657 h 437186"/>
              <a:gd name="connsiteX86" fmla="*/ 36245 w 678947"/>
              <a:gd name="connsiteY86" fmla="*/ 150788 h 437186"/>
              <a:gd name="connsiteX87" fmla="*/ 31786 w 678947"/>
              <a:gd name="connsiteY87" fmla="*/ 149712 h 437186"/>
              <a:gd name="connsiteX88" fmla="*/ 25694 w 678947"/>
              <a:gd name="connsiteY88" fmla="*/ 158312 h 437186"/>
              <a:gd name="connsiteX89" fmla="*/ 309 w 678947"/>
              <a:gd name="connsiteY89" fmla="*/ 179136 h 437186"/>
              <a:gd name="connsiteX90" fmla="*/ 8375 w 678947"/>
              <a:gd name="connsiteY90" fmla="*/ 183100 h 437186"/>
              <a:gd name="connsiteX91" fmla="*/ 27146 w 678947"/>
              <a:gd name="connsiteY91" fmla="*/ 186316 h 437186"/>
              <a:gd name="connsiteX92" fmla="*/ 34576 w 678947"/>
              <a:gd name="connsiteY92" fmla="*/ 198296 h 437186"/>
              <a:gd name="connsiteX93" fmla="*/ 49078 w 678947"/>
              <a:gd name="connsiteY93" fmla="*/ 197370 h 437186"/>
              <a:gd name="connsiteX94" fmla="*/ 50208 w 678947"/>
              <a:gd name="connsiteY94" fmla="*/ 198696 h 437186"/>
              <a:gd name="connsiteX95" fmla="*/ 51283 w 678947"/>
              <a:gd name="connsiteY95" fmla="*/ 202425 h 437186"/>
              <a:gd name="connsiteX96" fmla="*/ 54594 w 678947"/>
              <a:gd name="connsiteY96" fmla="*/ 208906 h 437186"/>
              <a:gd name="connsiteX97" fmla="*/ 57439 w 678947"/>
              <a:gd name="connsiteY97" fmla="*/ 214014 h 437186"/>
              <a:gd name="connsiteX98" fmla="*/ 57960 w 678947"/>
              <a:gd name="connsiteY98" fmla="*/ 215049 h 437186"/>
              <a:gd name="connsiteX99" fmla="*/ 57176 w 678947"/>
              <a:gd name="connsiteY99" fmla="*/ 220633 h 437186"/>
              <a:gd name="connsiteX100" fmla="*/ 56844 w 678947"/>
              <a:gd name="connsiteY100" fmla="*/ 222667 h 437186"/>
              <a:gd name="connsiteX101" fmla="*/ 58001 w 678947"/>
              <a:gd name="connsiteY101" fmla="*/ 228876 h 437186"/>
              <a:gd name="connsiteX102" fmla="*/ 58582 w 678947"/>
              <a:gd name="connsiteY102" fmla="*/ 231982 h 437186"/>
              <a:gd name="connsiteX103" fmla="*/ 64257 w 678947"/>
              <a:gd name="connsiteY103" fmla="*/ 234695 h 437186"/>
              <a:gd name="connsiteX104" fmla="*/ 68580 w 678947"/>
              <a:gd name="connsiteY104" fmla="*/ 239946 h 437186"/>
              <a:gd name="connsiteX105" fmla="*/ 69428 w 678947"/>
              <a:gd name="connsiteY105" fmla="*/ 242342 h 437186"/>
              <a:gd name="connsiteX106" fmla="*/ 71183 w 678947"/>
              <a:gd name="connsiteY106" fmla="*/ 255696 h 437186"/>
              <a:gd name="connsiteX107" fmla="*/ 73456 w 678947"/>
              <a:gd name="connsiteY107" fmla="*/ 256936 h 437186"/>
              <a:gd name="connsiteX108" fmla="*/ 75094 w 678947"/>
              <a:gd name="connsiteY108" fmla="*/ 270606 h 437186"/>
              <a:gd name="connsiteX109" fmla="*/ 75788 w 678947"/>
              <a:gd name="connsiteY109" fmla="*/ 274693 h 437186"/>
              <a:gd name="connsiteX110" fmla="*/ 79340 w 678947"/>
              <a:gd name="connsiteY110" fmla="*/ 279011 h 437186"/>
              <a:gd name="connsiteX111" fmla="*/ 79612 w 678947"/>
              <a:gd name="connsiteY111" fmla="*/ 280565 h 437186"/>
              <a:gd name="connsiteX112" fmla="*/ 81073 w 678947"/>
              <a:gd name="connsiteY112" fmla="*/ 284602 h 437186"/>
              <a:gd name="connsiteX113" fmla="*/ 82833 w 678947"/>
              <a:gd name="connsiteY113" fmla="*/ 286926 h 437186"/>
              <a:gd name="connsiteX114" fmla="*/ 83527 w 678947"/>
              <a:gd name="connsiteY114" fmla="*/ 289505 h 437186"/>
              <a:gd name="connsiteX115" fmla="*/ 82910 w 678947"/>
              <a:gd name="connsiteY115" fmla="*/ 293030 h 437186"/>
              <a:gd name="connsiteX116" fmla="*/ 83781 w 678947"/>
              <a:gd name="connsiteY116" fmla="*/ 300549 h 437186"/>
              <a:gd name="connsiteX117" fmla="*/ 91533 w 678947"/>
              <a:gd name="connsiteY117" fmla="*/ 305469 h 437186"/>
              <a:gd name="connsiteX118" fmla="*/ 90794 w 678947"/>
              <a:gd name="connsiteY118" fmla="*/ 319027 h 437186"/>
              <a:gd name="connsiteX119" fmla="*/ 93193 w 678947"/>
              <a:gd name="connsiteY119" fmla="*/ 324211 h 437186"/>
              <a:gd name="connsiteX120" fmla="*/ 103813 w 678947"/>
              <a:gd name="connsiteY120" fmla="*/ 341843 h 437186"/>
              <a:gd name="connsiteX121" fmla="*/ 109891 w 678947"/>
              <a:gd name="connsiteY121" fmla="*/ 347011 h 437186"/>
              <a:gd name="connsiteX122" fmla="*/ 125645 w 678947"/>
              <a:gd name="connsiteY122" fmla="*/ 350586 h 437186"/>
              <a:gd name="connsiteX123" fmla="*/ 131343 w 678947"/>
              <a:gd name="connsiteY123" fmla="*/ 369815 h 437186"/>
              <a:gd name="connsiteX124" fmla="*/ 145423 w 678947"/>
              <a:gd name="connsiteY124" fmla="*/ 373487 h 437186"/>
              <a:gd name="connsiteX125" fmla="*/ 159595 w 678947"/>
              <a:gd name="connsiteY125" fmla="*/ 376972 h 437186"/>
              <a:gd name="connsiteX126" fmla="*/ 163768 w 678947"/>
              <a:gd name="connsiteY126" fmla="*/ 374400 h 437186"/>
              <a:gd name="connsiteX127" fmla="*/ 193394 w 678947"/>
              <a:gd name="connsiteY127" fmla="*/ 375508 h 437186"/>
              <a:gd name="connsiteX128" fmla="*/ 196247 w 678947"/>
              <a:gd name="connsiteY128" fmla="*/ 377194 h 437186"/>
              <a:gd name="connsiteX129" fmla="*/ 212478 w 678947"/>
              <a:gd name="connsiteY129" fmla="*/ 376259 h 437186"/>
              <a:gd name="connsiteX130" fmla="*/ 233476 w 678947"/>
              <a:gd name="connsiteY130" fmla="*/ 385548 h 437186"/>
              <a:gd name="connsiteX131" fmla="*/ 255178 w 678947"/>
              <a:gd name="connsiteY131" fmla="*/ 368777 h 437186"/>
              <a:gd name="connsiteX132" fmla="*/ 264763 w 678947"/>
              <a:gd name="connsiteY132" fmla="*/ 370958 h 437186"/>
              <a:gd name="connsiteX133" fmla="*/ 269453 w 678947"/>
              <a:gd name="connsiteY133" fmla="*/ 383935 h 437186"/>
              <a:gd name="connsiteX134" fmla="*/ 297047 w 678947"/>
              <a:gd name="connsiteY134" fmla="*/ 394593 h 437186"/>
              <a:gd name="connsiteX135" fmla="*/ 300508 w 678947"/>
              <a:gd name="connsiteY135" fmla="*/ 396566 h 437186"/>
              <a:gd name="connsiteX136" fmla="*/ 303915 w 678947"/>
              <a:gd name="connsiteY136" fmla="*/ 398072 h 437186"/>
              <a:gd name="connsiteX137" fmla="*/ 314285 w 678947"/>
              <a:gd name="connsiteY137" fmla="*/ 401368 h 437186"/>
              <a:gd name="connsiteX138" fmla="*/ 319107 w 678947"/>
              <a:gd name="connsiteY138" fmla="*/ 407257 h 437186"/>
              <a:gd name="connsiteX139" fmla="*/ 323870 w 678947"/>
              <a:gd name="connsiteY139" fmla="*/ 413064 h 437186"/>
              <a:gd name="connsiteX140" fmla="*/ 325063 w 678947"/>
              <a:gd name="connsiteY140" fmla="*/ 414531 h 437186"/>
              <a:gd name="connsiteX141" fmla="*/ 328660 w 678947"/>
              <a:gd name="connsiteY141" fmla="*/ 418912 h 437186"/>
              <a:gd name="connsiteX142" fmla="*/ 338962 w 678947"/>
              <a:gd name="connsiteY142" fmla="*/ 431617 h 437186"/>
              <a:gd name="connsiteX143" fmla="*/ 347304 w 678947"/>
              <a:gd name="connsiteY143" fmla="*/ 436292 h 437186"/>
              <a:gd name="connsiteX144" fmla="*/ 359801 w 678947"/>
              <a:gd name="connsiteY144" fmla="*/ 437608 h 437186"/>
              <a:gd name="connsiteX145" fmla="*/ 366932 w 678947"/>
              <a:gd name="connsiteY145" fmla="*/ 435750 h 437186"/>
              <a:gd name="connsiteX146" fmla="*/ 369636 w 678947"/>
              <a:gd name="connsiteY146" fmla="*/ 431473 h 437186"/>
              <a:gd name="connsiteX147" fmla="*/ 373315 w 678947"/>
              <a:gd name="connsiteY147" fmla="*/ 431880 h 437186"/>
              <a:gd name="connsiteX148" fmla="*/ 373982 w 678947"/>
              <a:gd name="connsiteY148" fmla="*/ 428966 h 437186"/>
              <a:gd name="connsiteX149" fmla="*/ 379325 w 678947"/>
              <a:gd name="connsiteY149" fmla="*/ 422552 h 437186"/>
              <a:gd name="connsiteX150" fmla="*/ 383381 w 678947"/>
              <a:gd name="connsiteY150" fmla="*/ 420905 h 437186"/>
              <a:gd name="connsiteX151" fmla="*/ 383721 w 678947"/>
              <a:gd name="connsiteY151" fmla="*/ 418988 h 437186"/>
              <a:gd name="connsiteX152" fmla="*/ 385445 w 678947"/>
              <a:gd name="connsiteY152" fmla="*/ 417709 h 437186"/>
              <a:gd name="connsiteX153" fmla="*/ 385045 w 678947"/>
              <a:gd name="connsiteY153" fmla="*/ 415001 h 437186"/>
              <a:gd name="connsiteX154" fmla="*/ 387772 w 678947"/>
              <a:gd name="connsiteY154" fmla="*/ 414729 h 437186"/>
              <a:gd name="connsiteX155" fmla="*/ 388529 w 678947"/>
              <a:gd name="connsiteY155" fmla="*/ 412759 h 437186"/>
              <a:gd name="connsiteX156" fmla="*/ 391029 w 678947"/>
              <a:gd name="connsiteY156" fmla="*/ 408592 h 437186"/>
              <a:gd name="connsiteX157" fmla="*/ 391174 w 678947"/>
              <a:gd name="connsiteY157" fmla="*/ 406629 h 437186"/>
              <a:gd name="connsiteX158" fmla="*/ 393247 w 678947"/>
              <a:gd name="connsiteY158" fmla="*/ 402976 h 437186"/>
              <a:gd name="connsiteX159" fmla="*/ 396046 w 678947"/>
              <a:gd name="connsiteY159" fmla="*/ 402417 h 437186"/>
              <a:gd name="connsiteX160" fmla="*/ 395157 w 678947"/>
              <a:gd name="connsiteY160" fmla="*/ 399131 h 437186"/>
              <a:gd name="connsiteX161" fmla="*/ 406534 w 678947"/>
              <a:gd name="connsiteY161" fmla="*/ 389110 h 437186"/>
              <a:gd name="connsiteX162" fmla="*/ 410321 w 678947"/>
              <a:gd name="connsiteY162" fmla="*/ 384798 h 437186"/>
              <a:gd name="connsiteX163" fmla="*/ 411719 w 678947"/>
              <a:gd name="connsiteY163" fmla="*/ 381754 h 437186"/>
              <a:gd name="connsiteX164" fmla="*/ 417956 w 678947"/>
              <a:gd name="connsiteY164" fmla="*/ 377322 h 437186"/>
              <a:gd name="connsiteX165" fmla="*/ 420219 w 678947"/>
              <a:gd name="connsiteY165" fmla="*/ 375823 h 437186"/>
              <a:gd name="connsiteX166" fmla="*/ 421648 w 678947"/>
              <a:gd name="connsiteY166" fmla="*/ 368915 h 437186"/>
              <a:gd name="connsiteX167" fmla="*/ 425677 w 678947"/>
              <a:gd name="connsiteY167" fmla="*/ 368233 h 437186"/>
              <a:gd name="connsiteX168" fmla="*/ 433561 w 678947"/>
              <a:gd name="connsiteY168" fmla="*/ 365450 h 437186"/>
              <a:gd name="connsiteX169" fmla="*/ 440864 w 678947"/>
              <a:gd name="connsiteY169" fmla="*/ 358890 h 437186"/>
              <a:gd name="connsiteX170" fmla="*/ 442583 w 678947"/>
              <a:gd name="connsiteY170" fmla="*/ 353389 h 437186"/>
              <a:gd name="connsiteX171" fmla="*/ 460937 w 678947"/>
              <a:gd name="connsiteY171" fmla="*/ 341488 h 437186"/>
              <a:gd name="connsiteX172" fmla="*/ 461753 w 678947"/>
              <a:gd name="connsiteY172" fmla="*/ 340846 h 437186"/>
              <a:gd name="connsiteX173" fmla="*/ 467541 w 678947"/>
              <a:gd name="connsiteY173" fmla="*/ 329821 h 437186"/>
              <a:gd name="connsiteX174" fmla="*/ 468598 w 678947"/>
              <a:gd name="connsiteY174" fmla="*/ 327621 h 437186"/>
              <a:gd name="connsiteX175" fmla="*/ 475670 w 678947"/>
              <a:gd name="connsiteY175" fmla="*/ 317515 h 437186"/>
              <a:gd name="connsiteX176" fmla="*/ 476523 w 678947"/>
              <a:gd name="connsiteY176" fmla="*/ 307406 h 437186"/>
              <a:gd name="connsiteX177" fmla="*/ 477417 w 678947"/>
              <a:gd name="connsiteY177" fmla="*/ 305808 h 437186"/>
              <a:gd name="connsiteX178" fmla="*/ 477766 w 678947"/>
              <a:gd name="connsiteY178" fmla="*/ 304355 h 437186"/>
              <a:gd name="connsiteX179" fmla="*/ 479626 w 678947"/>
              <a:gd name="connsiteY179" fmla="*/ 301897 h 437186"/>
              <a:gd name="connsiteX180" fmla="*/ 479708 w 678947"/>
              <a:gd name="connsiteY180" fmla="*/ 297886 h 437186"/>
              <a:gd name="connsiteX181" fmla="*/ 478374 w 678947"/>
              <a:gd name="connsiteY181" fmla="*/ 294801 h 437186"/>
              <a:gd name="connsiteX182" fmla="*/ 479590 w 678947"/>
              <a:gd name="connsiteY182" fmla="*/ 289716 h 437186"/>
              <a:gd name="connsiteX183" fmla="*/ 477027 w 678947"/>
              <a:gd name="connsiteY183" fmla="*/ 285836 h 437186"/>
              <a:gd name="connsiteX184" fmla="*/ 475802 w 678947"/>
              <a:gd name="connsiteY184" fmla="*/ 281217 h 437186"/>
              <a:gd name="connsiteX185" fmla="*/ 477290 w 678947"/>
              <a:gd name="connsiteY185" fmla="*/ 277791 h 437186"/>
              <a:gd name="connsiteX186" fmla="*/ 478805 w 678947"/>
              <a:gd name="connsiteY186" fmla="*/ 265031 h 437186"/>
              <a:gd name="connsiteX187" fmla="*/ 478778 w 678947"/>
              <a:gd name="connsiteY187" fmla="*/ 263794 h 437186"/>
              <a:gd name="connsiteX188" fmla="*/ 480828 w 678947"/>
              <a:gd name="connsiteY188" fmla="*/ 255531 h 437186"/>
              <a:gd name="connsiteX189" fmla="*/ 483051 w 678947"/>
              <a:gd name="connsiteY189" fmla="*/ 250135 h 437186"/>
              <a:gd name="connsiteX190" fmla="*/ 491080 w 678947"/>
              <a:gd name="connsiteY190" fmla="*/ 229930 h 437186"/>
              <a:gd name="connsiteX191" fmla="*/ 487356 w 678947"/>
              <a:gd name="connsiteY191" fmla="*/ 226226 h 437186"/>
              <a:gd name="connsiteX192" fmla="*/ 492572 w 678947"/>
              <a:gd name="connsiteY192" fmla="*/ 221837 h 437186"/>
              <a:gd name="connsiteX193" fmla="*/ 496610 w 678947"/>
              <a:gd name="connsiteY193" fmla="*/ 216052 h 437186"/>
              <a:gd name="connsiteX194" fmla="*/ 505392 w 678947"/>
              <a:gd name="connsiteY194" fmla="*/ 208489 h 437186"/>
              <a:gd name="connsiteX195" fmla="*/ 506825 w 678947"/>
              <a:gd name="connsiteY195" fmla="*/ 207234 h 437186"/>
              <a:gd name="connsiteX196" fmla="*/ 524607 w 678947"/>
              <a:gd name="connsiteY196" fmla="*/ 202290 h 437186"/>
              <a:gd name="connsiteX197" fmla="*/ 533825 w 678947"/>
              <a:gd name="connsiteY197" fmla="*/ 202789 h 437186"/>
              <a:gd name="connsiteX198" fmla="*/ 554143 w 678947"/>
              <a:gd name="connsiteY198" fmla="*/ 222200 h 437186"/>
              <a:gd name="connsiteX199" fmla="*/ 576874 w 678947"/>
              <a:gd name="connsiteY199" fmla="*/ 231912 h 437186"/>
              <a:gd name="connsiteX200" fmla="*/ 591417 w 678947"/>
              <a:gd name="connsiteY200" fmla="*/ 217287 h 437186"/>
              <a:gd name="connsiteX201" fmla="*/ 600385 w 678947"/>
              <a:gd name="connsiteY201" fmla="*/ 216954 h 437186"/>
              <a:gd name="connsiteX202" fmla="*/ 611127 w 678947"/>
              <a:gd name="connsiteY202" fmla="*/ 216507 h 437186"/>
              <a:gd name="connsiteX203" fmla="*/ 620122 w 678947"/>
              <a:gd name="connsiteY203" fmla="*/ 202856 h 437186"/>
              <a:gd name="connsiteX204" fmla="*/ 623384 w 678947"/>
              <a:gd name="connsiteY204" fmla="*/ 197873 h 437186"/>
              <a:gd name="connsiteX205" fmla="*/ 628745 w 678947"/>
              <a:gd name="connsiteY205" fmla="*/ 190013 h 437186"/>
              <a:gd name="connsiteX206" fmla="*/ 633395 w 678947"/>
              <a:gd name="connsiteY206" fmla="*/ 181984 h 437186"/>
              <a:gd name="connsiteX207" fmla="*/ 639356 w 678947"/>
              <a:gd name="connsiteY207" fmla="*/ 173857 h 437186"/>
              <a:gd name="connsiteX208" fmla="*/ 658068 w 678947"/>
              <a:gd name="connsiteY208" fmla="*/ 145904 h 437186"/>
              <a:gd name="connsiteX209" fmla="*/ 664183 w 678947"/>
              <a:gd name="connsiteY209" fmla="*/ 132405 h 437186"/>
              <a:gd name="connsiteX210" fmla="*/ 674757 w 678947"/>
              <a:gd name="connsiteY210" fmla="*/ 109054 h 437186"/>
              <a:gd name="connsiteX211" fmla="*/ 679256 w 678947"/>
              <a:gd name="connsiteY211" fmla="*/ 99162 h 437186"/>
              <a:gd name="connsiteX212" fmla="*/ 622549 w 678947"/>
              <a:gd name="connsiteY212" fmla="*/ 86693 h 437186"/>
              <a:gd name="connsiteX213" fmla="*/ 610469 w 678947"/>
              <a:gd name="connsiteY213" fmla="*/ 83723 h 437186"/>
              <a:gd name="connsiteX214" fmla="*/ 591907 w 678947"/>
              <a:gd name="connsiteY214" fmla="*/ 79899 h 437186"/>
              <a:gd name="connsiteX215" fmla="*/ 591489 w 678947"/>
              <a:gd name="connsiteY215" fmla="*/ 79789 h 437186"/>
              <a:gd name="connsiteX216" fmla="*/ 584612 w 678947"/>
              <a:gd name="connsiteY216" fmla="*/ 77983 h 437186"/>
              <a:gd name="connsiteX217" fmla="*/ 583937 w 678947"/>
              <a:gd name="connsiteY217" fmla="*/ 71641 h 437186"/>
              <a:gd name="connsiteX218" fmla="*/ 571235 w 678947"/>
              <a:gd name="connsiteY218" fmla="*/ 71421 h 437186"/>
              <a:gd name="connsiteX219" fmla="*/ 556043 w 678947"/>
              <a:gd name="connsiteY219" fmla="*/ 71087 h 437186"/>
              <a:gd name="connsiteX220" fmla="*/ 551253 w 678947"/>
              <a:gd name="connsiteY220" fmla="*/ 69584 h 437186"/>
              <a:gd name="connsiteX221" fmla="*/ 548354 w 678947"/>
              <a:gd name="connsiteY221" fmla="*/ 60826 h 437186"/>
              <a:gd name="connsiteX222" fmla="*/ 531393 w 678947"/>
              <a:gd name="connsiteY222" fmla="*/ 64534 h 437186"/>
              <a:gd name="connsiteX223" fmla="*/ 520584 w 678947"/>
              <a:gd name="connsiteY223" fmla="*/ 66663 h 437186"/>
              <a:gd name="connsiteX224" fmla="*/ 501459 w 678947"/>
              <a:gd name="connsiteY224" fmla="*/ 70824 h 437186"/>
              <a:gd name="connsiteX225" fmla="*/ 466158 w 678947"/>
              <a:gd name="connsiteY225" fmla="*/ 78814 h 437186"/>
              <a:gd name="connsiteX226" fmla="*/ 450299 w 678947"/>
              <a:gd name="connsiteY226" fmla="*/ 82291 h 437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</a:cxnLst>
            <a:rect l="l" t="t" r="r" b="b"/>
            <a:pathLst>
              <a:path w="678947" h="437186">
                <a:moveTo>
                  <a:pt x="450299" y="82291"/>
                </a:moveTo>
                <a:lnTo>
                  <a:pt x="448857" y="81292"/>
                </a:lnTo>
                <a:lnTo>
                  <a:pt x="444996" y="78049"/>
                </a:lnTo>
                <a:lnTo>
                  <a:pt x="439494" y="74434"/>
                </a:lnTo>
                <a:lnTo>
                  <a:pt x="429546" y="70474"/>
                </a:lnTo>
                <a:lnTo>
                  <a:pt x="424189" y="68595"/>
                </a:lnTo>
                <a:lnTo>
                  <a:pt x="419471" y="67071"/>
                </a:lnTo>
                <a:lnTo>
                  <a:pt x="403023" y="57137"/>
                </a:lnTo>
                <a:lnTo>
                  <a:pt x="391178" y="45381"/>
                </a:lnTo>
                <a:lnTo>
                  <a:pt x="389886" y="43905"/>
                </a:lnTo>
                <a:lnTo>
                  <a:pt x="373805" y="47389"/>
                </a:lnTo>
                <a:lnTo>
                  <a:pt x="356168" y="46659"/>
                </a:lnTo>
                <a:lnTo>
                  <a:pt x="352797" y="45900"/>
                </a:lnTo>
                <a:lnTo>
                  <a:pt x="350126" y="45289"/>
                </a:lnTo>
                <a:lnTo>
                  <a:pt x="347454" y="44680"/>
                </a:lnTo>
                <a:lnTo>
                  <a:pt x="326664" y="39982"/>
                </a:lnTo>
                <a:lnTo>
                  <a:pt x="317542" y="22737"/>
                </a:lnTo>
                <a:lnTo>
                  <a:pt x="311858" y="11903"/>
                </a:lnTo>
                <a:lnTo>
                  <a:pt x="302218" y="15251"/>
                </a:lnTo>
                <a:lnTo>
                  <a:pt x="300363" y="15872"/>
                </a:lnTo>
                <a:lnTo>
                  <a:pt x="289630" y="9924"/>
                </a:lnTo>
                <a:lnTo>
                  <a:pt x="282917" y="5387"/>
                </a:lnTo>
                <a:lnTo>
                  <a:pt x="273001" y="6034"/>
                </a:lnTo>
                <a:lnTo>
                  <a:pt x="267004" y="6381"/>
                </a:lnTo>
                <a:lnTo>
                  <a:pt x="259596" y="7456"/>
                </a:lnTo>
                <a:lnTo>
                  <a:pt x="255491" y="8073"/>
                </a:lnTo>
                <a:lnTo>
                  <a:pt x="253504" y="8382"/>
                </a:lnTo>
                <a:lnTo>
                  <a:pt x="246454" y="7902"/>
                </a:lnTo>
                <a:lnTo>
                  <a:pt x="233712" y="7245"/>
                </a:lnTo>
                <a:lnTo>
                  <a:pt x="217758" y="6372"/>
                </a:lnTo>
                <a:lnTo>
                  <a:pt x="201260" y="421"/>
                </a:lnTo>
                <a:lnTo>
                  <a:pt x="191806" y="4812"/>
                </a:lnTo>
                <a:lnTo>
                  <a:pt x="199541" y="27321"/>
                </a:lnTo>
                <a:lnTo>
                  <a:pt x="175399" y="32185"/>
                </a:lnTo>
                <a:lnTo>
                  <a:pt x="166762" y="40853"/>
                </a:lnTo>
                <a:lnTo>
                  <a:pt x="157767" y="54227"/>
                </a:lnTo>
                <a:lnTo>
                  <a:pt x="164013" y="55662"/>
                </a:lnTo>
                <a:lnTo>
                  <a:pt x="164503" y="61006"/>
                </a:lnTo>
                <a:lnTo>
                  <a:pt x="165723" y="62347"/>
                </a:lnTo>
                <a:lnTo>
                  <a:pt x="168109" y="62604"/>
                </a:lnTo>
                <a:lnTo>
                  <a:pt x="172618" y="60407"/>
                </a:lnTo>
                <a:lnTo>
                  <a:pt x="176388" y="62870"/>
                </a:lnTo>
                <a:lnTo>
                  <a:pt x="175676" y="65240"/>
                </a:lnTo>
                <a:lnTo>
                  <a:pt x="172596" y="67932"/>
                </a:lnTo>
                <a:lnTo>
                  <a:pt x="169438" y="69026"/>
                </a:lnTo>
                <a:lnTo>
                  <a:pt x="166091" y="68426"/>
                </a:lnTo>
                <a:lnTo>
                  <a:pt x="162697" y="70214"/>
                </a:lnTo>
                <a:lnTo>
                  <a:pt x="154038" y="75039"/>
                </a:lnTo>
                <a:lnTo>
                  <a:pt x="145922" y="67891"/>
                </a:lnTo>
                <a:lnTo>
                  <a:pt x="139953" y="51082"/>
                </a:lnTo>
                <a:lnTo>
                  <a:pt x="136310" y="51288"/>
                </a:lnTo>
                <a:lnTo>
                  <a:pt x="129751" y="59568"/>
                </a:lnTo>
                <a:lnTo>
                  <a:pt x="126530" y="63494"/>
                </a:lnTo>
                <a:lnTo>
                  <a:pt x="112295" y="63441"/>
                </a:lnTo>
                <a:lnTo>
                  <a:pt x="103581" y="61961"/>
                </a:lnTo>
                <a:lnTo>
                  <a:pt x="99512" y="70463"/>
                </a:lnTo>
                <a:lnTo>
                  <a:pt x="96083" y="70931"/>
                </a:lnTo>
                <a:lnTo>
                  <a:pt x="87455" y="70195"/>
                </a:lnTo>
                <a:lnTo>
                  <a:pt x="84438" y="73646"/>
                </a:lnTo>
                <a:lnTo>
                  <a:pt x="83794" y="75254"/>
                </a:lnTo>
                <a:lnTo>
                  <a:pt x="84443" y="77764"/>
                </a:lnTo>
                <a:lnTo>
                  <a:pt x="91538" y="79113"/>
                </a:lnTo>
                <a:lnTo>
                  <a:pt x="96214" y="81524"/>
                </a:lnTo>
                <a:lnTo>
                  <a:pt x="94899" y="84985"/>
                </a:lnTo>
                <a:lnTo>
                  <a:pt x="85509" y="88875"/>
                </a:lnTo>
                <a:lnTo>
                  <a:pt x="90358" y="104721"/>
                </a:lnTo>
                <a:lnTo>
                  <a:pt x="75924" y="110148"/>
                </a:lnTo>
                <a:lnTo>
                  <a:pt x="73651" y="109097"/>
                </a:lnTo>
                <a:lnTo>
                  <a:pt x="70244" y="110109"/>
                </a:lnTo>
                <a:lnTo>
                  <a:pt x="66597" y="116384"/>
                </a:lnTo>
                <a:lnTo>
                  <a:pt x="63422" y="113871"/>
                </a:lnTo>
                <a:lnTo>
                  <a:pt x="61975" y="113126"/>
                </a:lnTo>
                <a:lnTo>
                  <a:pt x="56668" y="114866"/>
                </a:lnTo>
                <a:lnTo>
                  <a:pt x="50639" y="120417"/>
                </a:lnTo>
                <a:lnTo>
                  <a:pt x="43277" y="126858"/>
                </a:lnTo>
                <a:lnTo>
                  <a:pt x="40110" y="126444"/>
                </a:lnTo>
                <a:lnTo>
                  <a:pt x="39385" y="127115"/>
                </a:lnTo>
                <a:lnTo>
                  <a:pt x="39099" y="128027"/>
                </a:lnTo>
                <a:lnTo>
                  <a:pt x="42610" y="131877"/>
                </a:lnTo>
                <a:lnTo>
                  <a:pt x="40038" y="135689"/>
                </a:lnTo>
                <a:lnTo>
                  <a:pt x="38228" y="135425"/>
                </a:lnTo>
                <a:lnTo>
                  <a:pt x="37402" y="137963"/>
                </a:lnTo>
                <a:lnTo>
                  <a:pt x="39462" y="142454"/>
                </a:lnTo>
                <a:lnTo>
                  <a:pt x="38232" y="145610"/>
                </a:lnTo>
                <a:lnTo>
                  <a:pt x="38899" y="152907"/>
                </a:lnTo>
                <a:lnTo>
                  <a:pt x="36477" y="153657"/>
                </a:lnTo>
                <a:lnTo>
                  <a:pt x="36245" y="150788"/>
                </a:lnTo>
                <a:lnTo>
                  <a:pt x="31786" y="149712"/>
                </a:lnTo>
                <a:lnTo>
                  <a:pt x="25694" y="158312"/>
                </a:lnTo>
                <a:lnTo>
                  <a:pt x="309" y="179136"/>
                </a:lnTo>
                <a:lnTo>
                  <a:pt x="8375" y="183100"/>
                </a:lnTo>
                <a:lnTo>
                  <a:pt x="27146" y="186316"/>
                </a:lnTo>
                <a:lnTo>
                  <a:pt x="34576" y="198296"/>
                </a:lnTo>
                <a:lnTo>
                  <a:pt x="49078" y="197370"/>
                </a:lnTo>
                <a:lnTo>
                  <a:pt x="50208" y="198696"/>
                </a:lnTo>
                <a:lnTo>
                  <a:pt x="51283" y="202425"/>
                </a:lnTo>
                <a:lnTo>
                  <a:pt x="54594" y="208906"/>
                </a:lnTo>
                <a:lnTo>
                  <a:pt x="57439" y="214014"/>
                </a:lnTo>
                <a:lnTo>
                  <a:pt x="57960" y="215049"/>
                </a:lnTo>
                <a:lnTo>
                  <a:pt x="57176" y="220633"/>
                </a:lnTo>
                <a:lnTo>
                  <a:pt x="56844" y="222667"/>
                </a:lnTo>
                <a:lnTo>
                  <a:pt x="58001" y="228876"/>
                </a:lnTo>
                <a:lnTo>
                  <a:pt x="58582" y="231982"/>
                </a:lnTo>
                <a:lnTo>
                  <a:pt x="64257" y="234695"/>
                </a:lnTo>
                <a:lnTo>
                  <a:pt x="68580" y="239946"/>
                </a:lnTo>
                <a:lnTo>
                  <a:pt x="69428" y="242342"/>
                </a:lnTo>
                <a:lnTo>
                  <a:pt x="71183" y="255696"/>
                </a:lnTo>
                <a:lnTo>
                  <a:pt x="73456" y="256936"/>
                </a:lnTo>
                <a:lnTo>
                  <a:pt x="75094" y="270606"/>
                </a:lnTo>
                <a:lnTo>
                  <a:pt x="75788" y="274693"/>
                </a:lnTo>
                <a:lnTo>
                  <a:pt x="79340" y="279011"/>
                </a:lnTo>
                <a:lnTo>
                  <a:pt x="79612" y="280565"/>
                </a:lnTo>
                <a:lnTo>
                  <a:pt x="81073" y="284602"/>
                </a:lnTo>
                <a:lnTo>
                  <a:pt x="82833" y="286926"/>
                </a:lnTo>
                <a:lnTo>
                  <a:pt x="83527" y="289505"/>
                </a:lnTo>
                <a:lnTo>
                  <a:pt x="82910" y="293030"/>
                </a:lnTo>
                <a:lnTo>
                  <a:pt x="83781" y="300549"/>
                </a:lnTo>
                <a:lnTo>
                  <a:pt x="91533" y="305469"/>
                </a:lnTo>
                <a:lnTo>
                  <a:pt x="90794" y="319027"/>
                </a:lnTo>
                <a:lnTo>
                  <a:pt x="93193" y="324211"/>
                </a:lnTo>
                <a:lnTo>
                  <a:pt x="103813" y="341843"/>
                </a:lnTo>
                <a:lnTo>
                  <a:pt x="109891" y="347011"/>
                </a:lnTo>
                <a:lnTo>
                  <a:pt x="125645" y="350586"/>
                </a:lnTo>
                <a:lnTo>
                  <a:pt x="131343" y="369815"/>
                </a:lnTo>
                <a:lnTo>
                  <a:pt x="145423" y="373487"/>
                </a:lnTo>
                <a:lnTo>
                  <a:pt x="159595" y="376972"/>
                </a:lnTo>
                <a:lnTo>
                  <a:pt x="163768" y="374400"/>
                </a:lnTo>
                <a:lnTo>
                  <a:pt x="193394" y="375508"/>
                </a:lnTo>
                <a:lnTo>
                  <a:pt x="196247" y="377194"/>
                </a:lnTo>
                <a:lnTo>
                  <a:pt x="212478" y="376259"/>
                </a:lnTo>
                <a:lnTo>
                  <a:pt x="233476" y="385548"/>
                </a:lnTo>
                <a:lnTo>
                  <a:pt x="255178" y="368777"/>
                </a:lnTo>
                <a:lnTo>
                  <a:pt x="264763" y="370958"/>
                </a:lnTo>
                <a:lnTo>
                  <a:pt x="269453" y="383935"/>
                </a:lnTo>
                <a:lnTo>
                  <a:pt x="297047" y="394593"/>
                </a:lnTo>
                <a:lnTo>
                  <a:pt x="300508" y="396566"/>
                </a:lnTo>
                <a:lnTo>
                  <a:pt x="303915" y="398072"/>
                </a:lnTo>
                <a:lnTo>
                  <a:pt x="314285" y="401368"/>
                </a:lnTo>
                <a:lnTo>
                  <a:pt x="319107" y="407257"/>
                </a:lnTo>
                <a:lnTo>
                  <a:pt x="323870" y="413064"/>
                </a:lnTo>
                <a:lnTo>
                  <a:pt x="325063" y="414531"/>
                </a:lnTo>
                <a:lnTo>
                  <a:pt x="328660" y="418912"/>
                </a:lnTo>
                <a:lnTo>
                  <a:pt x="338962" y="431617"/>
                </a:lnTo>
                <a:lnTo>
                  <a:pt x="347304" y="436292"/>
                </a:lnTo>
                <a:lnTo>
                  <a:pt x="359801" y="437608"/>
                </a:lnTo>
                <a:lnTo>
                  <a:pt x="366932" y="435750"/>
                </a:lnTo>
                <a:lnTo>
                  <a:pt x="369636" y="431473"/>
                </a:lnTo>
                <a:lnTo>
                  <a:pt x="373315" y="431880"/>
                </a:lnTo>
                <a:lnTo>
                  <a:pt x="373982" y="428966"/>
                </a:lnTo>
                <a:lnTo>
                  <a:pt x="379325" y="422552"/>
                </a:lnTo>
                <a:lnTo>
                  <a:pt x="383381" y="420905"/>
                </a:lnTo>
                <a:lnTo>
                  <a:pt x="383721" y="418988"/>
                </a:lnTo>
                <a:lnTo>
                  <a:pt x="385445" y="417709"/>
                </a:lnTo>
                <a:lnTo>
                  <a:pt x="385045" y="415001"/>
                </a:lnTo>
                <a:lnTo>
                  <a:pt x="387772" y="414729"/>
                </a:lnTo>
                <a:lnTo>
                  <a:pt x="388529" y="412759"/>
                </a:lnTo>
                <a:lnTo>
                  <a:pt x="391029" y="408592"/>
                </a:lnTo>
                <a:lnTo>
                  <a:pt x="391174" y="406629"/>
                </a:lnTo>
                <a:lnTo>
                  <a:pt x="393247" y="402976"/>
                </a:lnTo>
                <a:lnTo>
                  <a:pt x="396046" y="402417"/>
                </a:lnTo>
                <a:lnTo>
                  <a:pt x="395157" y="399131"/>
                </a:lnTo>
                <a:lnTo>
                  <a:pt x="406534" y="389110"/>
                </a:lnTo>
                <a:lnTo>
                  <a:pt x="410321" y="384798"/>
                </a:lnTo>
                <a:lnTo>
                  <a:pt x="411719" y="381754"/>
                </a:lnTo>
                <a:lnTo>
                  <a:pt x="417956" y="377322"/>
                </a:lnTo>
                <a:lnTo>
                  <a:pt x="420219" y="375823"/>
                </a:lnTo>
                <a:lnTo>
                  <a:pt x="421648" y="368915"/>
                </a:lnTo>
                <a:lnTo>
                  <a:pt x="425677" y="368233"/>
                </a:lnTo>
                <a:lnTo>
                  <a:pt x="433561" y="365450"/>
                </a:lnTo>
                <a:lnTo>
                  <a:pt x="440864" y="358890"/>
                </a:lnTo>
                <a:lnTo>
                  <a:pt x="442583" y="353389"/>
                </a:lnTo>
                <a:lnTo>
                  <a:pt x="460937" y="341488"/>
                </a:lnTo>
                <a:lnTo>
                  <a:pt x="461753" y="340846"/>
                </a:lnTo>
                <a:lnTo>
                  <a:pt x="467541" y="329821"/>
                </a:lnTo>
                <a:lnTo>
                  <a:pt x="468598" y="327621"/>
                </a:lnTo>
                <a:lnTo>
                  <a:pt x="475670" y="317515"/>
                </a:lnTo>
                <a:lnTo>
                  <a:pt x="476523" y="307406"/>
                </a:lnTo>
                <a:lnTo>
                  <a:pt x="477417" y="305808"/>
                </a:lnTo>
                <a:lnTo>
                  <a:pt x="477766" y="304355"/>
                </a:lnTo>
                <a:lnTo>
                  <a:pt x="479626" y="301897"/>
                </a:lnTo>
                <a:lnTo>
                  <a:pt x="479708" y="297886"/>
                </a:lnTo>
                <a:lnTo>
                  <a:pt x="478374" y="294801"/>
                </a:lnTo>
                <a:lnTo>
                  <a:pt x="479590" y="289716"/>
                </a:lnTo>
                <a:lnTo>
                  <a:pt x="477027" y="285836"/>
                </a:lnTo>
                <a:lnTo>
                  <a:pt x="475802" y="281217"/>
                </a:lnTo>
                <a:lnTo>
                  <a:pt x="477290" y="277791"/>
                </a:lnTo>
                <a:lnTo>
                  <a:pt x="478805" y="265031"/>
                </a:lnTo>
                <a:lnTo>
                  <a:pt x="478778" y="263794"/>
                </a:lnTo>
                <a:lnTo>
                  <a:pt x="480828" y="255531"/>
                </a:lnTo>
                <a:lnTo>
                  <a:pt x="483051" y="250135"/>
                </a:lnTo>
                <a:lnTo>
                  <a:pt x="491080" y="229930"/>
                </a:lnTo>
                <a:lnTo>
                  <a:pt x="487356" y="226226"/>
                </a:lnTo>
                <a:lnTo>
                  <a:pt x="492572" y="221837"/>
                </a:lnTo>
                <a:lnTo>
                  <a:pt x="496610" y="216052"/>
                </a:lnTo>
                <a:lnTo>
                  <a:pt x="505392" y="208489"/>
                </a:lnTo>
                <a:lnTo>
                  <a:pt x="506825" y="207234"/>
                </a:lnTo>
                <a:lnTo>
                  <a:pt x="524607" y="202290"/>
                </a:lnTo>
                <a:lnTo>
                  <a:pt x="533825" y="202789"/>
                </a:lnTo>
                <a:lnTo>
                  <a:pt x="554143" y="222200"/>
                </a:lnTo>
                <a:lnTo>
                  <a:pt x="576874" y="231912"/>
                </a:lnTo>
                <a:lnTo>
                  <a:pt x="591417" y="217287"/>
                </a:lnTo>
                <a:lnTo>
                  <a:pt x="600385" y="216954"/>
                </a:lnTo>
                <a:lnTo>
                  <a:pt x="611127" y="216507"/>
                </a:lnTo>
                <a:lnTo>
                  <a:pt x="620122" y="202856"/>
                </a:lnTo>
                <a:lnTo>
                  <a:pt x="623384" y="197873"/>
                </a:lnTo>
                <a:lnTo>
                  <a:pt x="628745" y="190013"/>
                </a:lnTo>
                <a:lnTo>
                  <a:pt x="633395" y="181984"/>
                </a:lnTo>
                <a:lnTo>
                  <a:pt x="639356" y="173857"/>
                </a:lnTo>
                <a:lnTo>
                  <a:pt x="658068" y="145904"/>
                </a:lnTo>
                <a:lnTo>
                  <a:pt x="664183" y="132405"/>
                </a:lnTo>
                <a:lnTo>
                  <a:pt x="674757" y="109054"/>
                </a:lnTo>
                <a:lnTo>
                  <a:pt x="679256" y="99162"/>
                </a:lnTo>
                <a:lnTo>
                  <a:pt x="622549" y="86693"/>
                </a:lnTo>
                <a:lnTo>
                  <a:pt x="610469" y="83723"/>
                </a:lnTo>
                <a:lnTo>
                  <a:pt x="591907" y="79899"/>
                </a:lnTo>
                <a:lnTo>
                  <a:pt x="591489" y="79789"/>
                </a:lnTo>
                <a:lnTo>
                  <a:pt x="584612" y="77983"/>
                </a:lnTo>
                <a:lnTo>
                  <a:pt x="583937" y="71641"/>
                </a:lnTo>
                <a:lnTo>
                  <a:pt x="571235" y="71421"/>
                </a:lnTo>
                <a:lnTo>
                  <a:pt x="556043" y="71087"/>
                </a:lnTo>
                <a:lnTo>
                  <a:pt x="551253" y="69584"/>
                </a:lnTo>
                <a:lnTo>
                  <a:pt x="548354" y="60826"/>
                </a:lnTo>
                <a:lnTo>
                  <a:pt x="531393" y="64534"/>
                </a:lnTo>
                <a:lnTo>
                  <a:pt x="520584" y="66663"/>
                </a:lnTo>
                <a:lnTo>
                  <a:pt x="501459" y="70824"/>
                </a:lnTo>
                <a:lnTo>
                  <a:pt x="466158" y="78814"/>
                </a:lnTo>
                <a:lnTo>
                  <a:pt x="450299" y="82291"/>
                </a:lnTo>
                <a:close/>
              </a:path>
            </a:pathLst>
          </a:custGeom>
          <a:solidFill>
            <a:srgbClr val="00B05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EA15162D-EEB1-C33C-573F-5C616B1B3508}"/>
              </a:ext>
            </a:extLst>
          </p:cNvPr>
          <p:cNvSpPr>
            <a:spLocks/>
          </p:cNvSpPr>
          <p:nvPr/>
        </p:nvSpPr>
        <p:spPr>
          <a:xfrm flipV="1">
            <a:off x="6275154" y="3383436"/>
            <a:ext cx="567857" cy="408002"/>
          </a:xfrm>
          <a:custGeom>
            <a:avLst/>
            <a:gdLst>
              <a:gd name="connsiteX0" fmla="*/ 142544 w 386709"/>
              <a:gd name="connsiteY0" fmla="*/ 184584 h 277848"/>
              <a:gd name="connsiteX1" fmla="*/ 143451 w 386709"/>
              <a:gd name="connsiteY1" fmla="*/ 184891 h 277848"/>
              <a:gd name="connsiteX2" fmla="*/ 144336 w 386709"/>
              <a:gd name="connsiteY2" fmla="*/ 185846 h 277848"/>
              <a:gd name="connsiteX3" fmla="*/ 144645 w 386709"/>
              <a:gd name="connsiteY3" fmla="*/ 187384 h 277848"/>
              <a:gd name="connsiteX4" fmla="*/ 148491 w 386709"/>
              <a:gd name="connsiteY4" fmla="*/ 189194 h 277848"/>
              <a:gd name="connsiteX5" fmla="*/ 145697 w 386709"/>
              <a:gd name="connsiteY5" fmla="*/ 199518 h 277848"/>
              <a:gd name="connsiteX6" fmla="*/ 147389 w 386709"/>
              <a:gd name="connsiteY6" fmla="*/ 206876 h 277848"/>
              <a:gd name="connsiteX7" fmla="*/ 148219 w 386709"/>
              <a:gd name="connsiteY7" fmla="*/ 209403 h 277848"/>
              <a:gd name="connsiteX8" fmla="*/ 165352 w 386709"/>
              <a:gd name="connsiteY8" fmla="*/ 213754 h 277848"/>
              <a:gd name="connsiteX9" fmla="*/ 172697 w 386709"/>
              <a:gd name="connsiteY9" fmla="*/ 214223 h 277848"/>
              <a:gd name="connsiteX10" fmla="*/ 176380 w 386709"/>
              <a:gd name="connsiteY10" fmla="*/ 216568 h 277848"/>
              <a:gd name="connsiteX11" fmla="*/ 179338 w 386709"/>
              <a:gd name="connsiteY11" fmla="*/ 217170 h 277848"/>
              <a:gd name="connsiteX12" fmla="*/ 181352 w 386709"/>
              <a:gd name="connsiteY12" fmla="*/ 216726 h 277848"/>
              <a:gd name="connsiteX13" fmla="*/ 191558 w 386709"/>
              <a:gd name="connsiteY13" fmla="*/ 231305 h 277848"/>
              <a:gd name="connsiteX14" fmla="*/ 195364 w 386709"/>
              <a:gd name="connsiteY14" fmla="*/ 233560 h 277848"/>
              <a:gd name="connsiteX15" fmla="*/ 209953 w 386709"/>
              <a:gd name="connsiteY15" fmla="*/ 227285 h 277848"/>
              <a:gd name="connsiteX16" fmla="*/ 219320 w 386709"/>
              <a:gd name="connsiteY16" fmla="*/ 229991 h 277848"/>
              <a:gd name="connsiteX17" fmla="*/ 231763 w 386709"/>
              <a:gd name="connsiteY17" fmla="*/ 240026 h 277848"/>
              <a:gd name="connsiteX18" fmla="*/ 236100 w 386709"/>
              <a:gd name="connsiteY18" fmla="*/ 245886 h 277848"/>
              <a:gd name="connsiteX19" fmla="*/ 237860 w 386709"/>
              <a:gd name="connsiteY19" fmla="*/ 252588 h 277848"/>
              <a:gd name="connsiteX20" fmla="*/ 239048 w 386709"/>
              <a:gd name="connsiteY20" fmla="*/ 257604 h 277848"/>
              <a:gd name="connsiteX21" fmla="*/ 240908 w 386709"/>
              <a:gd name="connsiteY21" fmla="*/ 260984 h 277848"/>
              <a:gd name="connsiteX22" fmla="*/ 241906 w 386709"/>
              <a:gd name="connsiteY22" fmla="*/ 263941 h 277848"/>
              <a:gd name="connsiteX23" fmla="*/ 248697 w 386709"/>
              <a:gd name="connsiteY23" fmla="*/ 268063 h 277848"/>
              <a:gd name="connsiteX24" fmla="*/ 255043 w 386709"/>
              <a:gd name="connsiteY24" fmla="*/ 270877 h 277848"/>
              <a:gd name="connsiteX25" fmla="*/ 277302 w 386709"/>
              <a:gd name="connsiteY25" fmla="*/ 267045 h 277848"/>
              <a:gd name="connsiteX26" fmla="*/ 281335 w 386709"/>
              <a:gd name="connsiteY26" fmla="*/ 270176 h 277848"/>
              <a:gd name="connsiteX27" fmla="*/ 287618 w 386709"/>
              <a:gd name="connsiteY27" fmla="*/ 271471 h 277848"/>
              <a:gd name="connsiteX28" fmla="*/ 290743 w 386709"/>
              <a:gd name="connsiteY28" fmla="*/ 275354 h 277848"/>
              <a:gd name="connsiteX29" fmla="*/ 296096 w 386709"/>
              <a:gd name="connsiteY29" fmla="*/ 278254 h 277848"/>
              <a:gd name="connsiteX30" fmla="*/ 306692 w 386709"/>
              <a:gd name="connsiteY30" fmla="*/ 273234 h 277848"/>
              <a:gd name="connsiteX31" fmla="*/ 311446 w 386709"/>
              <a:gd name="connsiteY31" fmla="*/ 263995 h 277848"/>
              <a:gd name="connsiteX32" fmla="*/ 318845 w 386709"/>
              <a:gd name="connsiteY32" fmla="*/ 259770 h 277848"/>
              <a:gd name="connsiteX33" fmla="*/ 327115 w 386709"/>
              <a:gd name="connsiteY33" fmla="*/ 263130 h 277848"/>
              <a:gd name="connsiteX34" fmla="*/ 331723 w 386709"/>
              <a:gd name="connsiteY34" fmla="*/ 265979 h 277848"/>
              <a:gd name="connsiteX35" fmla="*/ 339898 w 386709"/>
              <a:gd name="connsiteY35" fmla="*/ 269023 h 277848"/>
              <a:gd name="connsiteX36" fmla="*/ 340133 w 386709"/>
              <a:gd name="connsiteY36" fmla="*/ 271786 h 277848"/>
              <a:gd name="connsiteX37" fmla="*/ 344398 w 386709"/>
              <a:gd name="connsiteY37" fmla="*/ 270231 h 277848"/>
              <a:gd name="connsiteX38" fmla="*/ 350449 w 386709"/>
              <a:gd name="connsiteY38" fmla="*/ 265046 h 277848"/>
              <a:gd name="connsiteX39" fmla="*/ 369619 w 386709"/>
              <a:gd name="connsiteY39" fmla="*/ 249552 h 277848"/>
              <a:gd name="connsiteX40" fmla="*/ 375394 w 386709"/>
              <a:gd name="connsiteY40" fmla="*/ 247222 h 277848"/>
              <a:gd name="connsiteX41" fmla="*/ 383926 w 386709"/>
              <a:gd name="connsiteY41" fmla="*/ 250535 h 277848"/>
              <a:gd name="connsiteX42" fmla="*/ 387065 w 386709"/>
              <a:gd name="connsiteY42" fmla="*/ 240835 h 277848"/>
              <a:gd name="connsiteX43" fmla="*/ 381368 w 386709"/>
              <a:gd name="connsiteY43" fmla="*/ 221606 h 277848"/>
              <a:gd name="connsiteX44" fmla="*/ 365614 w 386709"/>
              <a:gd name="connsiteY44" fmla="*/ 218030 h 277848"/>
              <a:gd name="connsiteX45" fmla="*/ 359535 w 386709"/>
              <a:gd name="connsiteY45" fmla="*/ 212863 h 277848"/>
              <a:gd name="connsiteX46" fmla="*/ 348916 w 386709"/>
              <a:gd name="connsiteY46" fmla="*/ 195231 h 277848"/>
              <a:gd name="connsiteX47" fmla="*/ 346516 w 386709"/>
              <a:gd name="connsiteY47" fmla="*/ 190046 h 277848"/>
              <a:gd name="connsiteX48" fmla="*/ 347255 w 386709"/>
              <a:gd name="connsiteY48" fmla="*/ 176489 h 277848"/>
              <a:gd name="connsiteX49" fmla="*/ 339503 w 386709"/>
              <a:gd name="connsiteY49" fmla="*/ 171569 h 277848"/>
              <a:gd name="connsiteX50" fmla="*/ 338632 w 386709"/>
              <a:gd name="connsiteY50" fmla="*/ 164050 h 277848"/>
              <a:gd name="connsiteX51" fmla="*/ 339249 w 386709"/>
              <a:gd name="connsiteY51" fmla="*/ 160524 h 277848"/>
              <a:gd name="connsiteX52" fmla="*/ 338555 w 386709"/>
              <a:gd name="connsiteY52" fmla="*/ 157945 h 277848"/>
              <a:gd name="connsiteX53" fmla="*/ 336795 w 386709"/>
              <a:gd name="connsiteY53" fmla="*/ 155621 h 277848"/>
              <a:gd name="connsiteX54" fmla="*/ 335334 w 386709"/>
              <a:gd name="connsiteY54" fmla="*/ 151585 h 277848"/>
              <a:gd name="connsiteX55" fmla="*/ 335062 w 386709"/>
              <a:gd name="connsiteY55" fmla="*/ 150031 h 277848"/>
              <a:gd name="connsiteX56" fmla="*/ 331510 w 386709"/>
              <a:gd name="connsiteY56" fmla="*/ 145713 h 277848"/>
              <a:gd name="connsiteX57" fmla="*/ 330816 w 386709"/>
              <a:gd name="connsiteY57" fmla="*/ 141626 h 277848"/>
              <a:gd name="connsiteX58" fmla="*/ 329179 w 386709"/>
              <a:gd name="connsiteY58" fmla="*/ 127956 h 277848"/>
              <a:gd name="connsiteX59" fmla="*/ 326906 w 386709"/>
              <a:gd name="connsiteY59" fmla="*/ 126716 h 277848"/>
              <a:gd name="connsiteX60" fmla="*/ 325150 w 386709"/>
              <a:gd name="connsiteY60" fmla="*/ 113362 h 277848"/>
              <a:gd name="connsiteX61" fmla="*/ 324302 w 386709"/>
              <a:gd name="connsiteY61" fmla="*/ 110966 h 277848"/>
              <a:gd name="connsiteX62" fmla="*/ 319979 w 386709"/>
              <a:gd name="connsiteY62" fmla="*/ 105715 h 277848"/>
              <a:gd name="connsiteX63" fmla="*/ 314304 w 386709"/>
              <a:gd name="connsiteY63" fmla="*/ 103001 h 277848"/>
              <a:gd name="connsiteX64" fmla="*/ 313724 w 386709"/>
              <a:gd name="connsiteY64" fmla="*/ 99896 h 277848"/>
              <a:gd name="connsiteX65" fmla="*/ 312567 w 386709"/>
              <a:gd name="connsiteY65" fmla="*/ 93687 h 277848"/>
              <a:gd name="connsiteX66" fmla="*/ 312898 w 386709"/>
              <a:gd name="connsiteY66" fmla="*/ 91652 h 277848"/>
              <a:gd name="connsiteX67" fmla="*/ 313683 w 386709"/>
              <a:gd name="connsiteY67" fmla="*/ 86068 h 277848"/>
              <a:gd name="connsiteX68" fmla="*/ 313161 w 386709"/>
              <a:gd name="connsiteY68" fmla="*/ 85033 h 277848"/>
              <a:gd name="connsiteX69" fmla="*/ 310317 w 386709"/>
              <a:gd name="connsiteY69" fmla="*/ 79926 h 277848"/>
              <a:gd name="connsiteX70" fmla="*/ 307005 w 386709"/>
              <a:gd name="connsiteY70" fmla="*/ 73445 h 277848"/>
              <a:gd name="connsiteX71" fmla="*/ 305930 w 386709"/>
              <a:gd name="connsiteY71" fmla="*/ 69716 h 277848"/>
              <a:gd name="connsiteX72" fmla="*/ 304801 w 386709"/>
              <a:gd name="connsiteY72" fmla="*/ 68390 h 277848"/>
              <a:gd name="connsiteX73" fmla="*/ 290298 w 386709"/>
              <a:gd name="connsiteY73" fmla="*/ 69316 h 277848"/>
              <a:gd name="connsiteX74" fmla="*/ 282868 w 386709"/>
              <a:gd name="connsiteY74" fmla="*/ 57336 h 277848"/>
              <a:gd name="connsiteX75" fmla="*/ 264097 w 386709"/>
              <a:gd name="connsiteY75" fmla="*/ 54120 h 277848"/>
              <a:gd name="connsiteX76" fmla="*/ 256032 w 386709"/>
              <a:gd name="connsiteY76" fmla="*/ 50156 h 277848"/>
              <a:gd name="connsiteX77" fmla="*/ 252575 w 386709"/>
              <a:gd name="connsiteY77" fmla="*/ 50528 h 277848"/>
              <a:gd name="connsiteX78" fmla="*/ 250597 w 386709"/>
              <a:gd name="connsiteY78" fmla="*/ 52435 h 277848"/>
              <a:gd name="connsiteX79" fmla="*/ 248039 w 386709"/>
              <a:gd name="connsiteY79" fmla="*/ 50604 h 277848"/>
              <a:gd name="connsiteX80" fmla="*/ 245140 w 386709"/>
              <a:gd name="connsiteY80" fmla="*/ 52035 h 277848"/>
              <a:gd name="connsiteX81" fmla="*/ 243539 w 386709"/>
              <a:gd name="connsiteY81" fmla="*/ 50037 h 277848"/>
              <a:gd name="connsiteX82" fmla="*/ 241756 w 386709"/>
              <a:gd name="connsiteY82" fmla="*/ 49970 h 277848"/>
              <a:gd name="connsiteX83" fmla="*/ 240214 w 386709"/>
              <a:gd name="connsiteY83" fmla="*/ 52490 h 277848"/>
              <a:gd name="connsiteX84" fmla="*/ 235433 w 386709"/>
              <a:gd name="connsiteY84" fmla="*/ 51818 h 277848"/>
              <a:gd name="connsiteX85" fmla="*/ 231509 w 386709"/>
              <a:gd name="connsiteY85" fmla="*/ 48937 h 277848"/>
              <a:gd name="connsiteX86" fmla="*/ 225340 w 386709"/>
              <a:gd name="connsiteY86" fmla="*/ 46613 h 277848"/>
              <a:gd name="connsiteX87" fmla="*/ 222427 w 386709"/>
              <a:gd name="connsiteY87" fmla="*/ 49409 h 277848"/>
              <a:gd name="connsiteX88" fmla="*/ 220459 w 386709"/>
              <a:gd name="connsiteY88" fmla="*/ 50576 h 277848"/>
              <a:gd name="connsiteX89" fmla="*/ 214630 w 386709"/>
              <a:gd name="connsiteY89" fmla="*/ 48862 h 277848"/>
              <a:gd name="connsiteX90" fmla="*/ 210987 w 386709"/>
              <a:gd name="connsiteY90" fmla="*/ 46563 h 277848"/>
              <a:gd name="connsiteX91" fmla="*/ 207889 w 386709"/>
              <a:gd name="connsiteY91" fmla="*/ 41384 h 277848"/>
              <a:gd name="connsiteX92" fmla="*/ 200962 w 386709"/>
              <a:gd name="connsiteY92" fmla="*/ 35696 h 277848"/>
              <a:gd name="connsiteX93" fmla="*/ 196988 w 386709"/>
              <a:gd name="connsiteY93" fmla="*/ 30942 h 277848"/>
              <a:gd name="connsiteX94" fmla="*/ 184981 w 386709"/>
              <a:gd name="connsiteY94" fmla="*/ 26448 h 277848"/>
              <a:gd name="connsiteX95" fmla="*/ 175786 w 386709"/>
              <a:gd name="connsiteY95" fmla="*/ 22178 h 277848"/>
              <a:gd name="connsiteX96" fmla="*/ 171222 w 386709"/>
              <a:gd name="connsiteY96" fmla="*/ 18780 h 277848"/>
              <a:gd name="connsiteX97" fmla="*/ 168655 w 386709"/>
              <a:gd name="connsiteY97" fmla="*/ 16824 h 277848"/>
              <a:gd name="connsiteX98" fmla="*/ 161710 w 386709"/>
              <a:gd name="connsiteY98" fmla="*/ 19025 h 277848"/>
              <a:gd name="connsiteX99" fmla="*/ 159664 w 386709"/>
              <a:gd name="connsiteY99" fmla="*/ 18610 h 277848"/>
              <a:gd name="connsiteX100" fmla="*/ 159501 w 386709"/>
              <a:gd name="connsiteY100" fmla="*/ 17267 h 277848"/>
              <a:gd name="connsiteX101" fmla="*/ 158290 w 386709"/>
              <a:gd name="connsiteY101" fmla="*/ 16376 h 277848"/>
              <a:gd name="connsiteX102" fmla="*/ 158757 w 386709"/>
              <a:gd name="connsiteY102" fmla="*/ 14857 h 277848"/>
              <a:gd name="connsiteX103" fmla="*/ 157582 w 386709"/>
              <a:gd name="connsiteY103" fmla="*/ 14470 h 277848"/>
              <a:gd name="connsiteX104" fmla="*/ 157264 w 386709"/>
              <a:gd name="connsiteY104" fmla="*/ 11835 h 277848"/>
              <a:gd name="connsiteX105" fmla="*/ 155051 w 386709"/>
              <a:gd name="connsiteY105" fmla="*/ 8006 h 277848"/>
              <a:gd name="connsiteX106" fmla="*/ 151363 w 386709"/>
              <a:gd name="connsiteY106" fmla="*/ 5807 h 277848"/>
              <a:gd name="connsiteX107" fmla="*/ 149829 w 386709"/>
              <a:gd name="connsiteY107" fmla="*/ 6231 h 277848"/>
              <a:gd name="connsiteX108" fmla="*/ 145647 w 386709"/>
              <a:gd name="connsiteY108" fmla="*/ 1957 h 277848"/>
              <a:gd name="connsiteX109" fmla="*/ 143778 w 386709"/>
              <a:gd name="connsiteY109" fmla="*/ 3243 h 277848"/>
              <a:gd name="connsiteX110" fmla="*/ 142517 w 386709"/>
              <a:gd name="connsiteY110" fmla="*/ 3251 h 277848"/>
              <a:gd name="connsiteX111" fmla="*/ 141492 w 386709"/>
              <a:gd name="connsiteY111" fmla="*/ 1611 h 277848"/>
              <a:gd name="connsiteX112" fmla="*/ 134987 w 386709"/>
              <a:gd name="connsiteY112" fmla="*/ 2281 h 277848"/>
              <a:gd name="connsiteX113" fmla="*/ 132007 w 386709"/>
              <a:gd name="connsiteY113" fmla="*/ 3697 h 277848"/>
              <a:gd name="connsiteX114" fmla="*/ 130120 w 386709"/>
              <a:gd name="connsiteY114" fmla="*/ 2889 h 277848"/>
              <a:gd name="connsiteX115" fmla="*/ 127870 w 386709"/>
              <a:gd name="connsiteY115" fmla="*/ 3690 h 277848"/>
              <a:gd name="connsiteX116" fmla="*/ 123959 w 386709"/>
              <a:gd name="connsiteY116" fmla="*/ 1839 h 277848"/>
              <a:gd name="connsiteX117" fmla="*/ 119355 w 386709"/>
              <a:gd name="connsiteY117" fmla="*/ 3635 h 277848"/>
              <a:gd name="connsiteX118" fmla="*/ 113617 w 386709"/>
              <a:gd name="connsiteY118" fmla="*/ 2371 h 277848"/>
              <a:gd name="connsiteX119" fmla="*/ 111321 w 386709"/>
              <a:gd name="connsiteY119" fmla="*/ 405 h 277848"/>
              <a:gd name="connsiteX120" fmla="*/ 98693 w 386709"/>
              <a:gd name="connsiteY120" fmla="*/ 5042 h 277848"/>
              <a:gd name="connsiteX121" fmla="*/ 91348 w 386709"/>
              <a:gd name="connsiteY121" fmla="*/ 12915 h 277848"/>
              <a:gd name="connsiteX122" fmla="*/ 80248 w 386709"/>
              <a:gd name="connsiteY122" fmla="*/ 9800 h 277848"/>
              <a:gd name="connsiteX123" fmla="*/ 74111 w 386709"/>
              <a:gd name="connsiteY123" fmla="*/ 16396 h 277848"/>
              <a:gd name="connsiteX124" fmla="*/ 65873 w 386709"/>
              <a:gd name="connsiteY124" fmla="*/ 27207 h 277848"/>
              <a:gd name="connsiteX125" fmla="*/ 63401 w 386709"/>
              <a:gd name="connsiteY125" fmla="*/ 31479 h 277848"/>
              <a:gd name="connsiteX126" fmla="*/ 51407 w 386709"/>
              <a:gd name="connsiteY126" fmla="*/ 36542 h 277848"/>
              <a:gd name="connsiteX127" fmla="*/ 50173 w 386709"/>
              <a:gd name="connsiteY127" fmla="*/ 37024 h 277848"/>
              <a:gd name="connsiteX128" fmla="*/ 46453 w 386709"/>
              <a:gd name="connsiteY128" fmla="*/ 40912 h 277848"/>
              <a:gd name="connsiteX129" fmla="*/ 46127 w 386709"/>
              <a:gd name="connsiteY129" fmla="*/ 41480 h 277848"/>
              <a:gd name="connsiteX130" fmla="*/ 45727 w 386709"/>
              <a:gd name="connsiteY130" fmla="*/ 43984 h 277848"/>
              <a:gd name="connsiteX131" fmla="*/ 46317 w 386709"/>
              <a:gd name="connsiteY131" fmla="*/ 44338 h 277848"/>
              <a:gd name="connsiteX132" fmla="*/ 43799 w 386709"/>
              <a:gd name="connsiteY132" fmla="*/ 46671 h 277848"/>
              <a:gd name="connsiteX133" fmla="*/ 40461 w 386709"/>
              <a:gd name="connsiteY133" fmla="*/ 48481 h 277848"/>
              <a:gd name="connsiteX134" fmla="*/ 34097 w 386709"/>
              <a:gd name="connsiteY134" fmla="*/ 49918 h 277848"/>
              <a:gd name="connsiteX135" fmla="*/ 29288 w 386709"/>
              <a:gd name="connsiteY135" fmla="*/ 55264 h 277848"/>
              <a:gd name="connsiteX136" fmla="*/ 25065 w 386709"/>
              <a:gd name="connsiteY136" fmla="*/ 55959 h 277848"/>
              <a:gd name="connsiteX137" fmla="*/ 22756 w 386709"/>
              <a:gd name="connsiteY137" fmla="*/ 57224 h 277848"/>
              <a:gd name="connsiteX138" fmla="*/ 14713 w 386709"/>
              <a:gd name="connsiteY138" fmla="*/ 69074 h 277848"/>
              <a:gd name="connsiteX139" fmla="*/ 14763 w 386709"/>
              <a:gd name="connsiteY139" fmla="*/ 72989 h 277848"/>
              <a:gd name="connsiteX140" fmla="*/ 10095 w 386709"/>
              <a:gd name="connsiteY140" fmla="*/ 87505 h 277848"/>
              <a:gd name="connsiteX141" fmla="*/ 2220 w 386709"/>
              <a:gd name="connsiteY141" fmla="*/ 96920 h 277848"/>
              <a:gd name="connsiteX142" fmla="*/ 787 w 386709"/>
              <a:gd name="connsiteY142" fmla="*/ 99239 h 277848"/>
              <a:gd name="connsiteX143" fmla="*/ 356 w 386709"/>
              <a:gd name="connsiteY143" fmla="*/ 99925 h 277848"/>
              <a:gd name="connsiteX144" fmla="*/ 6906 w 386709"/>
              <a:gd name="connsiteY144" fmla="*/ 113410 h 277848"/>
              <a:gd name="connsiteX145" fmla="*/ 8762 w 386709"/>
              <a:gd name="connsiteY145" fmla="*/ 117232 h 277848"/>
              <a:gd name="connsiteX146" fmla="*/ 9324 w 386709"/>
              <a:gd name="connsiteY146" fmla="*/ 118402 h 277848"/>
              <a:gd name="connsiteX147" fmla="*/ 11338 w 386709"/>
              <a:gd name="connsiteY147" fmla="*/ 122538 h 277848"/>
              <a:gd name="connsiteX148" fmla="*/ 13407 w 386709"/>
              <a:gd name="connsiteY148" fmla="*/ 126781 h 277848"/>
              <a:gd name="connsiteX149" fmla="*/ 14772 w 386709"/>
              <a:gd name="connsiteY149" fmla="*/ 129443 h 277848"/>
              <a:gd name="connsiteX150" fmla="*/ 16677 w 386709"/>
              <a:gd name="connsiteY150" fmla="*/ 133523 h 277848"/>
              <a:gd name="connsiteX151" fmla="*/ 19894 w 386709"/>
              <a:gd name="connsiteY151" fmla="*/ 140165 h 277848"/>
              <a:gd name="connsiteX152" fmla="*/ 20783 w 386709"/>
              <a:gd name="connsiteY152" fmla="*/ 141989 h 277848"/>
              <a:gd name="connsiteX153" fmla="*/ 21871 w 386709"/>
              <a:gd name="connsiteY153" fmla="*/ 144256 h 277848"/>
              <a:gd name="connsiteX154" fmla="*/ 25260 w 386709"/>
              <a:gd name="connsiteY154" fmla="*/ 151243 h 277848"/>
              <a:gd name="connsiteX155" fmla="*/ 30690 w 386709"/>
              <a:gd name="connsiteY155" fmla="*/ 155405 h 277848"/>
              <a:gd name="connsiteX156" fmla="*/ 32377 w 386709"/>
              <a:gd name="connsiteY156" fmla="*/ 156708 h 277848"/>
              <a:gd name="connsiteX157" fmla="*/ 42783 w 386709"/>
              <a:gd name="connsiteY157" fmla="*/ 164743 h 277848"/>
              <a:gd name="connsiteX158" fmla="*/ 46775 w 386709"/>
              <a:gd name="connsiteY158" fmla="*/ 167794 h 277848"/>
              <a:gd name="connsiteX159" fmla="*/ 47070 w 386709"/>
              <a:gd name="connsiteY159" fmla="*/ 172188 h 277848"/>
              <a:gd name="connsiteX160" fmla="*/ 47224 w 386709"/>
              <a:gd name="connsiteY160" fmla="*/ 173401 h 277848"/>
              <a:gd name="connsiteX161" fmla="*/ 47610 w 386709"/>
              <a:gd name="connsiteY161" fmla="*/ 178951 h 277848"/>
              <a:gd name="connsiteX162" fmla="*/ 48277 w 386709"/>
              <a:gd name="connsiteY162" fmla="*/ 186326 h 277848"/>
              <a:gd name="connsiteX163" fmla="*/ 48349 w 386709"/>
              <a:gd name="connsiteY163" fmla="*/ 187156 h 277848"/>
              <a:gd name="connsiteX164" fmla="*/ 48372 w 386709"/>
              <a:gd name="connsiteY164" fmla="*/ 188331 h 277848"/>
              <a:gd name="connsiteX165" fmla="*/ 48703 w 386709"/>
              <a:gd name="connsiteY165" fmla="*/ 192455 h 277848"/>
              <a:gd name="connsiteX166" fmla="*/ 48898 w 386709"/>
              <a:gd name="connsiteY166" fmla="*/ 194844 h 277848"/>
              <a:gd name="connsiteX167" fmla="*/ 53126 w 386709"/>
              <a:gd name="connsiteY167" fmla="*/ 196480 h 277848"/>
              <a:gd name="connsiteX168" fmla="*/ 57408 w 386709"/>
              <a:gd name="connsiteY168" fmla="*/ 193660 h 277848"/>
              <a:gd name="connsiteX169" fmla="*/ 59304 w 386709"/>
              <a:gd name="connsiteY169" fmla="*/ 190504 h 277848"/>
              <a:gd name="connsiteX170" fmla="*/ 61895 w 386709"/>
              <a:gd name="connsiteY170" fmla="*/ 190763 h 277848"/>
              <a:gd name="connsiteX171" fmla="*/ 65437 w 386709"/>
              <a:gd name="connsiteY171" fmla="*/ 188648 h 277848"/>
              <a:gd name="connsiteX172" fmla="*/ 77640 w 386709"/>
              <a:gd name="connsiteY172" fmla="*/ 180833 h 277848"/>
              <a:gd name="connsiteX173" fmla="*/ 80811 w 386709"/>
              <a:gd name="connsiteY173" fmla="*/ 178366 h 277848"/>
              <a:gd name="connsiteX174" fmla="*/ 87388 w 386709"/>
              <a:gd name="connsiteY174" fmla="*/ 175710 h 277848"/>
              <a:gd name="connsiteX175" fmla="*/ 105011 w 386709"/>
              <a:gd name="connsiteY175" fmla="*/ 178206 h 277848"/>
              <a:gd name="connsiteX176" fmla="*/ 108055 w 386709"/>
              <a:gd name="connsiteY176" fmla="*/ 178565 h 277848"/>
              <a:gd name="connsiteX177" fmla="*/ 108772 w 386709"/>
              <a:gd name="connsiteY177" fmla="*/ 178445 h 277848"/>
              <a:gd name="connsiteX178" fmla="*/ 113340 w 386709"/>
              <a:gd name="connsiteY178" fmla="*/ 177627 h 277848"/>
              <a:gd name="connsiteX179" fmla="*/ 116946 w 386709"/>
              <a:gd name="connsiteY179" fmla="*/ 177906 h 277848"/>
              <a:gd name="connsiteX180" fmla="*/ 121251 w 386709"/>
              <a:gd name="connsiteY180" fmla="*/ 178242 h 277848"/>
              <a:gd name="connsiteX181" fmla="*/ 129049 w 386709"/>
              <a:gd name="connsiteY181" fmla="*/ 181582 h 277848"/>
              <a:gd name="connsiteX182" fmla="*/ 137114 w 386709"/>
              <a:gd name="connsiteY182" fmla="*/ 182744 h 277848"/>
              <a:gd name="connsiteX183" fmla="*/ 142544 w 386709"/>
              <a:gd name="connsiteY183" fmla="*/ 184584 h 277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386709" h="277848">
                <a:moveTo>
                  <a:pt x="142544" y="184584"/>
                </a:moveTo>
                <a:lnTo>
                  <a:pt x="143451" y="184891"/>
                </a:lnTo>
                <a:lnTo>
                  <a:pt x="144336" y="185846"/>
                </a:lnTo>
                <a:lnTo>
                  <a:pt x="144645" y="187384"/>
                </a:lnTo>
                <a:lnTo>
                  <a:pt x="148491" y="189194"/>
                </a:lnTo>
                <a:lnTo>
                  <a:pt x="145697" y="199518"/>
                </a:lnTo>
                <a:lnTo>
                  <a:pt x="147389" y="206876"/>
                </a:lnTo>
                <a:lnTo>
                  <a:pt x="148219" y="209403"/>
                </a:lnTo>
                <a:lnTo>
                  <a:pt x="165352" y="213754"/>
                </a:lnTo>
                <a:lnTo>
                  <a:pt x="172697" y="214223"/>
                </a:lnTo>
                <a:lnTo>
                  <a:pt x="176380" y="216568"/>
                </a:lnTo>
                <a:lnTo>
                  <a:pt x="179338" y="217170"/>
                </a:lnTo>
                <a:lnTo>
                  <a:pt x="181352" y="216726"/>
                </a:lnTo>
                <a:lnTo>
                  <a:pt x="191558" y="231305"/>
                </a:lnTo>
                <a:lnTo>
                  <a:pt x="195364" y="233560"/>
                </a:lnTo>
                <a:lnTo>
                  <a:pt x="209953" y="227285"/>
                </a:lnTo>
                <a:lnTo>
                  <a:pt x="219320" y="229991"/>
                </a:lnTo>
                <a:lnTo>
                  <a:pt x="231763" y="240026"/>
                </a:lnTo>
                <a:lnTo>
                  <a:pt x="236100" y="245886"/>
                </a:lnTo>
                <a:lnTo>
                  <a:pt x="237860" y="252588"/>
                </a:lnTo>
                <a:lnTo>
                  <a:pt x="239048" y="257604"/>
                </a:lnTo>
                <a:lnTo>
                  <a:pt x="240908" y="260984"/>
                </a:lnTo>
                <a:lnTo>
                  <a:pt x="241906" y="263941"/>
                </a:lnTo>
                <a:lnTo>
                  <a:pt x="248697" y="268063"/>
                </a:lnTo>
                <a:lnTo>
                  <a:pt x="255043" y="270877"/>
                </a:lnTo>
                <a:lnTo>
                  <a:pt x="277302" y="267045"/>
                </a:lnTo>
                <a:lnTo>
                  <a:pt x="281335" y="270176"/>
                </a:lnTo>
                <a:lnTo>
                  <a:pt x="287618" y="271471"/>
                </a:lnTo>
                <a:lnTo>
                  <a:pt x="290743" y="275354"/>
                </a:lnTo>
                <a:lnTo>
                  <a:pt x="296096" y="278254"/>
                </a:lnTo>
                <a:lnTo>
                  <a:pt x="306692" y="273234"/>
                </a:lnTo>
                <a:lnTo>
                  <a:pt x="311446" y="263995"/>
                </a:lnTo>
                <a:lnTo>
                  <a:pt x="318845" y="259770"/>
                </a:lnTo>
                <a:lnTo>
                  <a:pt x="327115" y="263130"/>
                </a:lnTo>
                <a:lnTo>
                  <a:pt x="331723" y="265979"/>
                </a:lnTo>
                <a:lnTo>
                  <a:pt x="339898" y="269023"/>
                </a:lnTo>
                <a:lnTo>
                  <a:pt x="340133" y="271786"/>
                </a:lnTo>
                <a:lnTo>
                  <a:pt x="344398" y="270231"/>
                </a:lnTo>
                <a:lnTo>
                  <a:pt x="350449" y="265046"/>
                </a:lnTo>
                <a:lnTo>
                  <a:pt x="369619" y="249552"/>
                </a:lnTo>
                <a:lnTo>
                  <a:pt x="375394" y="247222"/>
                </a:lnTo>
                <a:lnTo>
                  <a:pt x="383926" y="250535"/>
                </a:lnTo>
                <a:lnTo>
                  <a:pt x="387065" y="240835"/>
                </a:lnTo>
                <a:lnTo>
                  <a:pt x="381368" y="221606"/>
                </a:lnTo>
                <a:lnTo>
                  <a:pt x="365614" y="218030"/>
                </a:lnTo>
                <a:lnTo>
                  <a:pt x="359535" y="212863"/>
                </a:lnTo>
                <a:lnTo>
                  <a:pt x="348916" y="195231"/>
                </a:lnTo>
                <a:lnTo>
                  <a:pt x="346516" y="190046"/>
                </a:lnTo>
                <a:lnTo>
                  <a:pt x="347255" y="176489"/>
                </a:lnTo>
                <a:lnTo>
                  <a:pt x="339503" y="171569"/>
                </a:lnTo>
                <a:lnTo>
                  <a:pt x="338632" y="164050"/>
                </a:lnTo>
                <a:lnTo>
                  <a:pt x="339249" y="160524"/>
                </a:lnTo>
                <a:lnTo>
                  <a:pt x="338555" y="157945"/>
                </a:lnTo>
                <a:lnTo>
                  <a:pt x="336795" y="155621"/>
                </a:lnTo>
                <a:lnTo>
                  <a:pt x="335334" y="151585"/>
                </a:lnTo>
                <a:lnTo>
                  <a:pt x="335062" y="150031"/>
                </a:lnTo>
                <a:lnTo>
                  <a:pt x="331510" y="145713"/>
                </a:lnTo>
                <a:lnTo>
                  <a:pt x="330816" y="141626"/>
                </a:lnTo>
                <a:lnTo>
                  <a:pt x="329179" y="127956"/>
                </a:lnTo>
                <a:lnTo>
                  <a:pt x="326906" y="126716"/>
                </a:lnTo>
                <a:lnTo>
                  <a:pt x="325150" y="113362"/>
                </a:lnTo>
                <a:lnTo>
                  <a:pt x="324302" y="110966"/>
                </a:lnTo>
                <a:lnTo>
                  <a:pt x="319979" y="105715"/>
                </a:lnTo>
                <a:lnTo>
                  <a:pt x="314304" y="103001"/>
                </a:lnTo>
                <a:lnTo>
                  <a:pt x="313724" y="99896"/>
                </a:lnTo>
                <a:lnTo>
                  <a:pt x="312567" y="93687"/>
                </a:lnTo>
                <a:lnTo>
                  <a:pt x="312898" y="91652"/>
                </a:lnTo>
                <a:lnTo>
                  <a:pt x="313683" y="86068"/>
                </a:lnTo>
                <a:lnTo>
                  <a:pt x="313161" y="85033"/>
                </a:lnTo>
                <a:lnTo>
                  <a:pt x="310317" y="79926"/>
                </a:lnTo>
                <a:lnTo>
                  <a:pt x="307005" y="73445"/>
                </a:lnTo>
                <a:lnTo>
                  <a:pt x="305930" y="69716"/>
                </a:lnTo>
                <a:lnTo>
                  <a:pt x="304801" y="68390"/>
                </a:lnTo>
                <a:lnTo>
                  <a:pt x="290298" y="69316"/>
                </a:lnTo>
                <a:lnTo>
                  <a:pt x="282868" y="57336"/>
                </a:lnTo>
                <a:lnTo>
                  <a:pt x="264097" y="54120"/>
                </a:lnTo>
                <a:lnTo>
                  <a:pt x="256032" y="50156"/>
                </a:lnTo>
                <a:lnTo>
                  <a:pt x="252575" y="50528"/>
                </a:lnTo>
                <a:lnTo>
                  <a:pt x="250597" y="52435"/>
                </a:lnTo>
                <a:lnTo>
                  <a:pt x="248039" y="50604"/>
                </a:lnTo>
                <a:lnTo>
                  <a:pt x="245140" y="52035"/>
                </a:lnTo>
                <a:lnTo>
                  <a:pt x="243539" y="50037"/>
                </a:lnTo>
                <a:lnTo>
                  <a:pt x="241756" y="49970"/>
                </a:lnTo>
                <a:lnTo>
                  <a:pt x="240214" y="52490"/>
                </a:lnTo>
                <a:lnTo>
                  <a:pt x="235433" y="51818"/>
                </a:lnTo>
                <a:lnTo>
                  <a:pt x="231509" y="48937"/>
                </a:lnTo>
                <a:lnTo>
                  <a:pt x="225340" y="46613"/>
                </a:lnTo>
                <a:lnTo>
                  <a:pt x="222427" y="49409"/>
                </a:lnTo>
                <a:lnTo>
                  <a:pt x="220459" y="50576"/>
                </a:lnTo>
                <a:lnTo>
                  <a:pt x="214630" y="48862"/>
                </a:lnTo>
                <a:lnTo>
                  <a:pt x="210987" y="46563"/>
                </a:lnTo>
                <a:lnTo>
                  <a:pt x="207889" y="41384"/>
                </a:lnTo>
                <a:lnTo>
                  <a:pt x="200962" y="35696"/>
                </a:lnTo>
                <a:lnTo>
                  <a:pt x="196988" y="30942"/>
                </a:lnTo>
                <a:lnTo>
                  <a:pt x="184981" y="26448"/>
                </a:lnTo>
                <a:lnTo>
                  <a:pt x="175786" y="22178"/>
                </a:lnTo>
                <a:lnTo>
                  <a:pt x="171222" y="18780"/>
                </a:lnTo>
                <a:lnTo>
                  <a:pt x="168655" y="16824"/>
                </a:lnTo>
                <a:lnTo>
                  <a:pt x="161710" y="19025"/>
                </a:lnTo>
                <a:lnTo>
                  <a:pt x="159664" y="18610"/>
                </a:lnTo>
                <a:lnTo>
                  <a:pt x="159501" y="17267"/>
                </a:lnTo>
                <a:lnTo>
                  <a:pt x="158290" y="16376"/>
                </a:lnTo>
                <a:lnTo>
                  <a:pt x="158757" y="14857"/>
                </a:lnTo>
                <a:lnTo>
                  <a:pt x="157582" y="14470"/>
                </a:lnTo>
                <a:lnTo>
                  <a:pt x="157264" y="11835"/>
                </a:lnTo>
                <a:lnTo>
                  <a:pt x="155051" y="8006"/>
                </a:lnTo>
                <a:lnTo>
                  <a:pt x="151363" y="5807"/>
                </a:lnTo>
                <a:lnTo>
                  <a:pt x="149829" y="6231"/>
                </a:lnTo>
                <a:lnTo>
                  <a:pt x="145647" y="1957"/>
                </a:lnTo>
                <a:lnTo>
                  <a:pt x="143778" y="3243"/>
                </a:lnTo>
                <a:lnTo>
                  <a:pt x="142517" y="3251"/>
                </a:lnTo>
                <a:lnTo>
                  <a:pt x="141492" y="1611"/>
                </a:lnTo>
                <a:lnTo>
                  <a:pt x="134987" y="2281"/>
                </a:lnTo>
                <a:lnTo>
                  <a:pt x="132007" y="3697"/>
                </a:lnTo>
                <a:lnTo>
                  <a:pt x="130120" y="2889"/>
                </a:lnTo>
                <a:lnTo>
                  <a:pt x="127870" y="3690"/>
                </a:lnTo>
                <a:lnTo>
                  <a:pt x="123959" y="1839"/>
                </a:lnTo>
                <a:lnTo>
                  <a:pt x="119355" y="3635"/>
                </a:lnTo>
                <a:lnTo>
                  <a:pt x="113617" y="2371"/>
                </a:lnTo>
                <a:lnTo>
                  <a:pt x="111321" y="405"/>
                </a:lnTo>
                <a:lnTo>
                  <a:pt x="98693" y="5042"/>
                </a:lnTo>
                <a:lnTo>
                  <a:pt x="91348" y="12915"/>
                </a:lnTo>
                <a:lnTo>
                  <a:pt x="80248" y="9800"/>
                </a:lnTo>
                <a:lnTo>
                  <a:pt x="74111" y="16396"/>
                </a:lnTo>
                <a:lnTo>
                  <a:pt x="65873" y="27207"/>
                </a:lnTo>
                <a:lnTo>
                  <a:pt x="63401" y="31479"/>
                </a:lnTo>
                <a:lnTo>
                  <a:pt x="51407" y="36542"/>
                </a:lnTo>
                <a:lnTo>
                  <a:pt x="50173" y="37024"/>
                </a:lnTo>
                <a:lnTo>
                  <a:pt x="46453" y="40912"/>
                </a:lnTo>
                <a:lnTo>
                  <a:pt x="46127" y="41480"/>
                </a:lnTo>
                <a:lnTo>
                  <a:pt x="45727" y="43984"/>
                </a:lnTo>
                <a:lnTo>
                  <a:pt x="46317" y="44338"/>
                </a:lnTo>
                <a:lnTo>
                  <a:pt x="43799" y="46671"/>
                </a:lnTo>
                <a:lnTo>
                  <a:pt x="40461" y="48481"/>
                </a:lnTo>
                <a:lnTo>
                  <a:pt x="34097" y="49918"/>
                </a:lnTo>
                <a:lnTo>
                  <a:pt x="29288" y="55264"/>
                </a:lnTo>
                <a:lnTo>
                  <a:pt x="25065" y="55959"/>
                </a:lnTo>
                <a:lnTo>
                  <a:pt x="22756" y="57224"/>
                </a:lnTo>
                <a:lnTo>
                  <a:pt x="14713" y="69074"/>
                </a:lnTo>
                <a:lnTo>
                  <a:pt x="14763" y="72989"/>
                </a:lnTo>
                <a:lnTo>
                  <a:pt x="10095" y="87505"/>
                </a:lnTo>
                <a:lnTo>
                  <a:pt x="2220" y="96920"/>
                </a:lnTo>
                <a:lnTo>
                  <a:pt x="787" y="99239"/>
                </a:lnTo>
                <a:lnTo>
                  <a:pt x="356" y="99925"/>
                </a:lnTo>
                <a:lnTo>
                  <a:pt x="6906" y="113410"/>
                </a:lnTo>
                <a:lnTo>
                  <a:pt x="8762" y="117232"/>
                </a:lnTo>
                <a:lnTo>
                  <a:pt x="9324" y="118402"/>
                </a:lnTo>
                <a:lnTo>
                  <a:pt x="11338" y="122538"/>
                </a:lnTo>
                <a:lnTo>
                  <a:pt x="13407" y="126781"/>
                </a:lnTo>
                <a:lnTo>
                  <a:pt x="14772" y="129443"/>
                </a:lnTo>
                <a:lnTo>
                  <a:pt x="16677" y="133523"/>
                </a:lnTo>
                <a:lnTo>
                  <a:pt x="19894" y="140165"/>
                </a:lnTo>
                <a:lnTo>
                  <a:pt x="20783" y="141989"/>
                </a:lnTo>
                <a:lnTo>
                  <a:pt x="21871" y="144256"/>
                </a:lnTo>
                <a:lnTo>
                  <a:pt x="25260" y="151243"/>
                </a:lnTo>
                <a:lnTo>
                  <a:pt x="30690" y="155405"/>
                </a:lnTo>
                <a:lnTo>
                  <a:pt x="32377" y="156708"/>
                </a:lnTo>
                <a:lnTo>
                  <a:pt x="42783" y="164743"/>
                </a:lnTo>
                <a:lnTo>
                  <a:pt x="46775" y="167794"/>
                </a:lnTo>
                <a:lnTo>
                  <a:pt x="47070" y="172188"/>
                </a:lnTo>
                <a:lnTo>
                  <a:pt x="47224" y="173401"/>
                </a:lnTo>
                <a:lnTo>
                  <a:pt x="47610" y="178951"/>
                </a:lnTo>
                <a:lnTo>
                  <a:pt x="48277" y="186326"/>
                </a:lnTo>
                <a:lnTo>
                  <a:pt x="48349" y="187156"/>
                </a:lnTo>
                <a:lnTo>
                  <a:pt x="48372" y="188331"/>
                </a:lnTo>
                <a:lnTo>
                  <a:pt x="48703" y="192455"/>
                </a:lnTo>
                <a:lnTo>
                  <a:pt x="48898" y="194844"/>
                </a:lnTo>
                <a:lnTo>
                  <a:pt x="53126" y="196480"/>
                </a:lnTo>
                <a:lnTo>
                  <a:pt x="57408" y="193660"/>
                </a:lnTo>
                <a:lnTo>
                  <a:pt x="59304" y="190504"/>
                </a:lnTo>
                <a:lnTo>
                  <a:pt x="61895" y="190763"/>
                </a:lnTo>
                <a:lnTo>
                  <a:pt x="65437" y="188648"/>
                </a:lnTo>
                <a:lnTo>
                  <a:pt x="77640" y="180833"/>
                </a:lnTo>
                <a:lnTo>
                  <a:pt x="80811" y="178366"/>
                </a:lnTo>
                <a:lnTo>
                  <a:pt x="87388" y="175710"/>
                </a:lnTo>
                <a:lnTo>
                  <a:pt x="105011" y="178206"/>
                </a:lnTo>
                <a:lnTo>
                  <a:pt x="108055" y="178565"/>
                </a:lnTo>
                <a:lnTo>
                  <a:pt x="108772" y="178445"/>
                </a:lnTo>
                <a:lnTo>
                  <a:pt x="113340" y="177627"/>
                </a:lnTo>
                <a:lnTo>
                  <a:pt x="116946" y="177906"/>
                </a:lnTo>
                <a:lnTo>
                  <a:pt x="121251" y="178242"/>
                </a:lnTo>
                <a:lnTo>
                  <a:pt x="129049" y="181582"/>
                </a:lnTo>
                <a:lnTo>
                  <a:pt x="137114" y="182744"/>
                </a:lnTo>
                <a:lnTo>
                  <a:pt x="142544" y="184584"/>
                </a:lnTo>
                <a:close/>
              </a:path>
            </a:pathLst>
          </a:custGeom>
          <a:solidFill>
            <a:srgbClr val="7030A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553164B6-110C-0C67-032A-AAF5544CF795}"/>
              </a:ext>
            </a:extLst>
          </p:cNvPr>
          <p:cNvSpPr>
            <a:spLocks/>
          </p:cNvSpPr>
          <p:nvPr/>
        </p:nvSpPr>
        <p:spPr>
          <a:xfrm flipV="1">
            <a:off x="6596796" y="4175727"/>
            <a:ext cx="224434" cy="384303"/>
          </a:xfrm>
          <a:custGeom>
            <a:avLst/>
            <a:gdLst>
              <a:gd name="connsiteX0" fmla="*/ 26650 w 152839"/>
              <a:gd name="connsiteY0" fmla="*/ 187522 h 261709"/>
              <a:gd name="connsiteX1" fmla="*/ 27249 w 152839"/>
              <a:gd name="connsiteY1" fmla="*/ 189120 h 261709"/>
              <a:gd name="connsiteX2" fmla="*/ 27285 w 152839"/>
              <a:gd name="connsiteY2" fmla="*/ 190767 h 261709"/>
              <a:gd name="connsiteX3" fmla="*/ 24413 w 152839"/>
              <a:gd name="connsiteY3" fmla="*/ 192478 h 261709"/>
              <a:gd name="connsiteX4" fmla="*/ 26164 w 152839"/>
              <a:gd name="connsiteY4" fmla="*/ 193971 h 261709"/>
              <a:gd name="connsiteX5" fmla="*/ 24581 w 152839"/>
              <a:gd name="connsiteY5" fmla="*/ 195391 h 261709"/>
              <a:gd name="connsiteX6" fmla="*/ 24531 w 152839"/>
              <a:gd name="connsiteY6" fmla="*/ 196784 h 261709"/>
              <a:gd name="connsiteX7" fmla="*/ 26872 w 152839"/>
              <a:gd name="connsiteY7" fmla="*/ 198023 h 261709"/>
              <a:gd name="connsiteX8" fmla="*/ 25960 w 152839"/>
              <a:gd name="connsiteY8" fmla="*/ 198631 h 261709"/>
              <a:gd name="connsiteX9" fmla="*/ 26164 w 152839"/>
              <a:gd name="connsiteY9" fmla="*/ 200900 h 261709"/>
              <a:gd name="connsiteX10" fmla="*/ 25048 w 152839"/>
              <a:gd name="connsiteY10" fmla="*/ 203754 h 261709"/>
              <a:gd name="connsiteX11" fmla="*/ 25212 w 152839"/>
              <a:gd name="connsiteY11" fmla="*/ 207189 h 261709"/>
              <a:gd name="connsiteX12" fmla="*/ 26468 w 152839"/>
              <a:gd name="connsiteY12" fmla="*/ 210139 h 261709"/>
              <a:gd name="connsiteX13" fmla="*/ 17668 w 152839"/>
              <a:gd name="connsiteY13" fmla="*/ 216024 h 261709"/>
              <a:gd name="connsiteX14" fmla="*/ 20680 w 152839"/>
              <a:gd name="connsiteY14" fmla="*/ 220735 h 261709"/>
              <a:gd name="connsiteX15" fmla="*/ 25434 w 152839"/>
              <a:gd name="connsiteY15" fmla="*/ 230160 h 261709"/>
              <a:gd name="connsiteX16" fmla="*/ 24686 w 152839"/>
              <a:gd name="connsiteY16" fmla="*/ 232138 h 261709"/>
              <a:gd name="connsiteX17" fmla="*/ 25266 w 152839"/>
              <a:gd name="connsiteY17" fmla="*/ 234130 h 261709"/>
              <a:gd name="connsiteX18" fmla="*/ 28097 w 152839"/>
              <a:gd name="connsiteY18" fmla="*/ 236259 h 261709"/>
              <a:gd name="connsiteX19" fmla="*/ 29394 w 152839"/>
              <a:gd name="connsiteY19" fmla="*/ 240193 h 261709"/>
              <a:gd name="connsiteX20" fmla="*/ 32701 w 152839"/>
              <a:gd name="connsiteY20" fmla="*/ 246078 h 261709"/>
              <a:gd name="connsiteX21" fmla="*/ 32628 w 152839"/>
              <a:gd name="connsiteY21" fmla="*/ 247916 h 261709"/>
              <a:gd name="connsiteX22" fmla="*/ 35191 w 152839"/>
              <a:gd name="connsiteY22" fmla="*/ 250040 h 261709"/>
              <a:gd name="connsiteX23" fmla="*/ 36008 w 152839"/>
              <a:gd name="connsiteY23" fmla="*/ 250770 h 261709"/>
              <a:gd name="connsiteX24" fmla="*/ 35219 w 152839"/>
              <a:gd name="connsiteY24" fmla="*/ 253661 h 261709"/>
              <a:gd name="connsiteX25" fmla="*/ 38049 w 152839"/>
              <a:gd name="connsiteY25" fmla="*/ 258893 h 261709"/>
              <a:gd name="connsiteX26" fmla="*/ 39623 w 152839"/>
              <a:gd name="connsiteY26" fmla="*/ 259025 h 261709"/>
              <a:gd name="connsiteX27" fmla="*/ 40467 w 152839"/>
              <a:gd name="connsiteY27" fmla="*/ 261657 h 261709"/>
              <a:gd name="connsiteX28" fmla="*/ 41683 w 152839"/>
              <a:gd name="connsiteY28" fmla="*/ 262287 h 261709"/>
              <a:gd name="connsiteX29" fmla="*/ 44114 w 152839"/>
              <a:gd name="connsiteY29" fmla="*/ 260382 h 261709"/>
              <a:gd name="connsiteX30" fmla="*/ 44010 w 152839"/>
              <a:gd name="connsiteY30" fmla="*/ 258344 h 261709"/>
              <a:gd name="connsiteX31" fmla="*/ 45788 w 152839"/>
              <a:gd name="connsiteY31" fmla="*/ 256506 h 261709"/>
              <a:gd name="connsiteX32" fmla="*/ 44459 w 152839"/>
              <a:gd name="connsiteY32" fmla="*/ 255408 h 261709"/>
              <a:gd name="connsiteX33" fmla="*/ 44259 w 152839"/>
              <a:gd name="connsiteY33" fmla="*/ 252186 h 261709"/>
              <a:gd name="connsiteX34" fmla="*/ 46632 w 152839"/>
              <a:gd name="connsiteY34" fmla="*/ 248379 h 261709"/>
              <a:gd name="connsiteX35" fmla="*/ 48070 w 152839"/>
              <a:gd name="connsiteY35" fmla="*/ 247068 h 261709"/>
              <a:gd name="connsiteX36" fmla="*/ 50184 w 152839"/>
              <a:gd name="connsiteY36" fmla="*/ 246124 h 261709"/>
              <a:gd name="connsiteX37" fmla="*/ 51971 w 152839"/>
              <a:gd name="connsiteY37" fmla="*/ 247281 h 261709"/>
              <a:gd name="connsiteX38" fmla="*/ 53069 w 152839"/>
              <a:gd name="connsiteY38" fmla="*/ 247703 h 261709"/>
              <a:gd name="connsiteX39" fmla="*/ 53454 w 152839"/>
              <a:gd name="connsiteY39" fmla="*/ 248924 h 261709"/>
              <a:gd name="connsiteX40" fmla="*/ 54933 w 152839"/>
              <a:gd name="connsiteY40" fmla="*/ 248220 h 261709"/>
              <a:gd name="connsiteX41" fmla="*/ 55287 w 152839"/>
              <a:gd name="connsiteY41" fmla="*/ 250294 h 261709"/>
              <a:gd name="connsiteX42" fmla="*/ 57473 w 152839"/>
              <a:gd name="connsiteY42" fmla="*/ 251506 h 261709"/>
              <a:gd name="connsiteX43" fmla="*/ 61574 w 152839"/>
              <a:gd name="connsiteY43" fmla="*/ 251279 h 261709"/>
              <a:gd name="connsiteX44" fmla="*/ 62132 w 152839"/>
              <a:gd name="connsiteY44" fmla="*/ 254401 h 261709"/>
              <a:gd name="connsiteX45" fmla="*/ 64559 w 152839"/>
              <a:gd name="connsiteY45" fmla="*/ 256152 h 261709"/>
              <a:gd name="connsiteX46" fmla="*/ 66133 w 152839"/>
              <a:gd name="connsiteY46" fmla="*/ 256012 h 261709"/>
              <a:gd name="connsiteX47" fmla="*/ 67653 w 152839"/>
              <a:gd name="connsiteY47" fmla="*/ 254219 h 261709"/>
              <a:gd name="connsiteX48" fmla="*/ 70873 w 152839"/>
              <a:gd name="connsiteY48" fmla="*/ 253085 h 261709"/>
              <a:gd name="connsiteX49" fmla="*/ 72475 w 152839"/>
              <a:gd name="connsiteY49" fmla="*/ 252427 h 261709"/>
              <a:gd name="connsiteX50" fmla="*/ 74952 w 152839"/>
              <a:gd name="connsiteY50" fmla="*/ 248842 h 261709"/>
              <a:gd name="connsiteX51" fmla="*/ 74711 w 152839"/>
              <a:gd name="connsiteY51" fmla="*/ 247934 h 261709"/>
              <a:gd name="connsiteX52" fmla="*/ 76830 w 152839"/>
              <a:gd name="connsiteY52" fmla="*/ 246450 h 261709"/>
              <a:gd name="connsiteX53" fmla="*/ 77351 w 152839"/>
              <a:gd name="connsiteY53" fmla="*/ 245148 h 261709"/>
              <a:gd name="connsiteX54" fmla="*/ 76344 w 152839"/>
              <a:gd name="connsiteY54" fmla="*/ 243560 h 261709"/>
              <a:gd name="connsiteX55" fmla="*/ 78767 w 152839"/>
              <a:gd name="connsiteY55" fmla="*/ 242017 h 261709"/>
              <a:gd name="connsiteX56" fmla="*/ 79356 w 152839"/>
              <a:gd name="connsiteY56" fmla="*/ 239748 h 261709"/>
              <a:gd name="connsiteX57" fmla="*/ 78630 w 152839"/>
              <a:gd name="connsiteY57" fmla="*/ 239004 h 261709"/>
              <a:gd name="connsiteX58" fmla="*/ 79701 w 152839"/>
              <a:gd name="connsiteY58" fmla="*/ 237175 h 261709"/>
              <a:gd name="connsiteX59" fmla="*/ 83743 w 152839"/>
              <a:gd name="connsiteY59" fmla="*/ 236830 h 261709"/>
              <a:gd name="connsiteX60" fmla="*/ 85734 w 152839"/>
              <a:gd name="connsiteY60" fmla="*/ 238255 h 261709"/>
              <a:gd name="connsiteX61" fmla="*/ 86914 w 152839"/>
              <a:gd name="connsiteY61" fmla="*/ 236894 h 261709"/>
              <a:gd name="connsiteX62" fmla="*/ 89712 w 152839"/>
              <a:gd name="connsiteY62" fmla="*/ 236236 h 261709"/>
              <a:gd name="connsiteX63" fmla="*/ 90143 w 152839"/>
              <a:gd name="connsiteY63" fmla="*/ 235496 h 261709"/>
              <a:gd name="connsiteX64" fmla="*/ 94045 w 152839"/>
              <a:gd name="connsiteY64" fmla="*/ 234389 h 261709"/>
              <a:gd name="connsiteX65" fmla="*/ 97070 w 152839"/>
              <a:gd name="connsiteY65" fmla="*/ 232038 h 261709"/>
              <a:gd name="connsiteX66" fmla="*/ 102278 w 152839"/>
              <a:gd name="connsiteY66" fmla="*/ 224274 h 261709"/>
              <a:gd name="connsiteX67" fmla="*/ 103199 w 152839"/>
              <a:gd name="connsiteY67" fmla="*/ 222105 h 261709"/>
              <a:gd name="connsiteX68" fmla="*/ 102781 w 152839"/>
              <a:gd name="connsiteY68" fmla="*/ 218570 h 261709"/>
              <a:gd name="connsiteX69" fmla="*/ 105902 w 152839"/>
              <a:gd name="connsiteY69" fmla="*/ 215289 h 261709"/>
              <a:gd name="connsiteX70" fmla="*/ 108756 w 152839"/>
              <a:gd name="connsiteY70" fmla="*/ 209095 h 261709"/>
              <a:gd name="connsiteX71" fmla="*/ 108560 w 152839"/>
              <a:gd name="connsiteY71" fmla="*/ 206295 h 261709"/>
              <a:gd name="connsiteX72" fmla="*/ 106007 w 152839"/>
              <a:gd name="connsiteY72" fmla="*/ 204081 h 261709"/>
              <a:gd name="connsiteX73" fmla="*/ 107717 w 152839"/>
              <a:gd name="connsiteY73" fmla="*/ 200750 h 261709"/>
              <a:gd name="connsiteX74" fmla="*/ 106274 w 152839"/>
              <a:gd name="connsiteY74" fmla="*/ 200296 h 261709"/>
              <a:gd name="connsiteX75" fmla="*/ 105594 w 152839"/>
              <a:gd name="connsiteY75" fmla="*/ 199352 h 261709"/>
              <a:gd name="connsiteX76" fmla="*/ 106061 w 152839"/>
              <a:gd name="connsiteY76" fmla="*/ 195768 h 261709"/>
              <a:gd name="connsiteX77" fmla="*/ 107336 w 152839"/>
              <a:gd name="connsiteY77" fmla="*/ 192773 h 261709"/>
              <a:gd name="connsiteX78" fmla="*/ 105607 w 152839"/>
              <a:gd name="connsiteY78" fmla="*/ 192632 h 261709"/>
              <a:gd name="connsiteX79" fmla="*/ 104805 w 152839"/>
              <a:gd name="connsiteY79" fmla="*/ 191321 h 261709"/>
              <a:gd name="connsiteX80" fmla="*/ 104206 w 152839"/>
              <a:gd name="connsiteY80" fmla="*/ 186388 h 261709"/>
              <a:gd name="connsiteX81" fmla="*/ 105639 w 152839"/>
              <a:gd name="connsiteY81" fmla="*/ 183593 h 261709"/>
              <a:gd name="connsiteX82" fmla="*/ 105880 w 152839"/>
              <a:gd name="connsiteY82" fmla="*/ 181877 h 261709"/>
              <a:gd name="connsiteX83" fmla="*/ 105920 w 152839"/>
              <a:gd name="connsiteY83" fmla="*/ 178832 h 261709"/>
              <a:gd name="connsiteX84" fmla="*/ 107327 w 152839"/>
              <a:gd name="connsiteY84" fmla="*/ 177857 h 261709"/>
              <a:gd name="connsiteX85" fmla="*/ 108719 w 152839"/>
              <a:gd name="connsiteY85" fmla="*/ 174381 h 261709"/>
              <a:gd name="connsiteX86" fmla="*/ 102378 w 152839"/>
              <a:gd name="connsiteY86" fmla="*/ 170869 h 261709"/>
              <a:gd name="connsiteX87" fmla="*/ 103689 w 152839"/>
              <a:gd name="connsiteY87" fmla="*/ 169181 h 261709"/>
              <a:gd name="connsiteX88" fmla="*/ 102491 w 152839"/>
              <a:gd name="connsiteY88" fmla="*/ 167787 h 261709"/>
              <a:gd name="connsiteX89" fmla="*/ 104188 w 152839"/>
              <a:gd name="connsiteY89" fmla="*/ 167052 h 261709"/>
              <a:gd name="connsiteX90" fmla="*/ 103779 w 152839"/>
              <a:gd name="connsiteY90" fmla="*/ 166272 h 261709"/>
              <a:gd name="connsiteX91" fmla="*/ 105526 w 152839"/>
              <a:gd name="connsiteY91" fmla="*/ 165741 h 261709"/>
              <a:gd name="connsiteX92" fmla="*/ 107091 w 152839"/>
              <a:gd name="connsiteY92" fmla="*/ 161639 h 261709"/>
              <a:gd name="connsiteX93" fmla="*/ 109214 w 152839"/>
              <a:gd name="connsiteY93" fmla="*/ 161262 h 261709"/>
              <a:gd name="connsiteX94" fmla="*/ 111042 w 152839"/>
              <a:gd name="connsiteY94" fmla="*/ 158548 h 261709"/>
              <a:gd name="connsiteX95" fmla="*/ 107871 w 152839"/>
              <a:gd name="connsiteY95" fmla="*/ 152985 h 261709"/>
              <a:gd name="connsiteX96" fmla="*/ 107449 w 152839"/>
              <a:gd name="connsiteY96" fmla="*/ 152899 h 261709"/>
              <a:gd name="connsiteX97" fmla="*/ 107386 w 152839"/>
              <a:gd name="connsiteY97" fmla="*/ 151764 h 261709"/>
              <a:gd name="connsiteX98" fmla="*/ 108520 w 152839"/>
              <a:gd name="connsiteY98" fmla="*/ 149405 h 261709"/>
              <a:gd name="connsiteX99" fmla="*/ 109985 w 152839"/>
              <a:gd name="connsiteY99" fmla="*/ 142916 h 261709"/>
              <a:gd name="connsiteX100" fmla="*/ 115247 w 152839"/>
              <a:gd name="connsiteY100" fmla="*/ 137066 h 261709"/>
              <a:gd name="connsiteX101" fmla="*/ 116549 w 152839"/>
              <a:gd name="connsiteY101" fmla="*/ 134652 h 261709"/>
              <a:gd name="connsiteX102" fmla="*/ 115823 w 152839"/>
              <a:gd name="connsiteY102" fmla="*/ 133078 h 261709"/>
              <a:gd name="connsiteX103" fmla="*/ 117211 w 152839"/>
              <a:gd name="connsiteY103" fmla="*/ 131449 h 261709"/>
              <a:gd name="connsiteX104" fmla="*/ 121920 w 152839"/>
              <a:gd name="connsiteY104" fmla="*/ 131716 h 261709"/>
              <a:gd name="connsiteX105" fmla="*/ 128103 w 152839"/>
              <a:gd name="connsiteY105" fmla="*/ 116841 h 261709"/>
              <a:gd name="connsiteX106" fmla="*/ 133233 w 152839"/>
              <a:gd name="connsiteY106" fmla="*/ 116179 h 261709"/>
              <a:gd name="connsiteX107" fmla="*/ 134540 w 152839"/>
              <a:gd name="connsiteY107" fmla="*/ 117118 h 261709"/>
              <a:gd name="connsiteX108" fmla="*/ 135574 w 152839"/>
              <a:gd name="connsiteY108" fmla="*/ 120213 h 261709"/>
              <a:gd name="connsiteX109" fmla="*/ 140196 w 152839"/>
              <a:gd name="connsiteY109" fmla="*/ 118933 h 261709"/>
              <a:gd name="connsiteX110" fmla="*/ 142405 w 152839"/>
              <a:gd name="connsiteY110" fmla="*/ 119909 h 261709"/>
              <a:gd name="connsiteX111" fmla="*/ 144887 w 152839"/>
              <a:gd name="connsiteY111" fmla="*/ 118021 h 261709"/>
              <a:gd name="connsiteX112" fmla="*/ 145504 w 152839"/>
              <a:gd name="connsiteY112" fmla="*/ 114287 h 261709"/>
              <a:gd name="connsiteX113" fmla="*/ 146447 w 152839"/>
              <a:gd name="connsiteY113" fmla="*/ 108655 h 261709"/>
              <a:gd name="connsiteX114" fmla="*/ 144800 w 152839"/>
              <a:gd name="connsiteY114" fmla="*/ 106568 h 261709"/>
              <a:gd name="connsiteX115" fmla="*/ 146665 w 152839"/>
              <a:gd name="connsiteY115" fmla="*/ 106064 h 261709"/>
              <a:gd name="connsiteX116" fmla="*/ 147078 w 152839"/>
              <a:gd name="connsiteY116" fmla="*/ 103949 h 261709"/>
              <a:gd name="connsiteX117" fmla="*/ 152893 w 152839"/>
              <a:gd name="connsiteY117" fmla="*/ 98486 h 261709"/>
              <a:gd name="connsiteX118" fmla="*/ 153183 w 152839"/>
              <a:gd name="connsiteY118" fmla="*/ 88684 h 261709"/>
              <a:gd name="connsiteX119" fmla="*/ 150784 w 152839"/>
              <a:gd name="connsiteY119" fmla="*/ 87858 h 261709"/>
              <a:gd name="connsiteX120" fmla="*/ 150557 w 152839"/>
              <a:gd name="connsiteY120" fmla="*/ 86125 h 261709"/>
              <a:gd name="connsiteX121" fmla="*/ 148683 w 152839"/>
              <a:gd name="connsiteY121" fmla="*/ 84555 h 261709"/>
              <a:gd name="connsiteX122" fmla="*/ 149046 w 152839"/>
              <a:gd name="connsiteY122" fmla="*/ 81832 h 261709"/>
              <a:gd name="connsiteX123" fmla="*/ 148253 w 152839"/>
              <a:gd name="connsiteY123" fmla="*/ 81020 h 261709"/>
              <a:gd name="connsiteX124" fmla="*/ 146492 w 152839"/>
              <a:gd name="connsiteY124" fmla="*/ 79114 h 261709"/>
              <a:gd name="connsiteX125" fmla="*/ 144977 w 152839"/>
              <a:gd name="connsiteY125" fmla="*/ 80144 h 261709"/>
              <a:gd name="connsiteX126" fmla="*/ 142791 w 152839"/>
              <a:gd name="connsiteY126" fmla="*/ 79277 h 261709"/>
              <a:gd name="connsiteX127" fmla="*/ 140668 w 152839"/>
              <a:gd name="connsiteY127" fmla="*/ 79844 h 261709"/>
              <a:gd name="connsiteX128" fmla="*/ 139724 w 152839"/>
              <a:gd name="connsiteY128" fmla="*/ 76087 h 261709"/>
              <a:gd name="connsiteX129" fmla="*/ 137756 w 152839"/>
              <a:gd name="connsiteY129" fmla="*/ 75030 h 261709"/>
              <a:gd name="connsiteX130" fmla="*/ 138472 w 152839"/>
              <a:gd name="connsiteY130" fmla="*/ 68995 h 261709"/>
              <a:gd name="connsiteX131" fmla="*/ 136785 w 152839"/>
              <a:gd name="connsiteY131" fmla="*/ 66603 h 261709"/>
              <a:gd name="connsiteX132" fmla="*/ 137161 w 152839"/>
              <a:gd name="connsiteY132" fmla="*/ 65060 h 261709"/>
              <a:gd name="connsiteX133" fmla="*/ 135737 w 152839"/>
              <a:gd name="connsiteY133" fmla="*/ 63908 h 261709"/>
              <a:gd name="connsiteX134" fmla="*/ 133882 w 152839"/>
              <a:gd name="connsiteY134" fmla="*/ 59851 h 261709"/>
              <a:gd name="connsiteX135" fmla="*/ 135002 w 152839"/>
              <a:gd name="connsiteY135" fmla="*/ 58639 h 261709"/>
              <a:gd name="connsiteX136" fmla="*/ 135379 w 152839"/>
              <a:gd name="connsiteY136" fmla="*/ 55449 h 261709"/>
              <a:gd name="connsiteX137" fmla="*/ 132798 w 152839"/>
              <a:gd name="connsiteY137" fmla="*/ 52486 h 261709"/>
              <a:gd name="connsiteX138" fmla="*/ 132911 w 152839"/>
              <a:gd name="connsiteY138" fmla="*/ 50430 h 261709"/>
              <a:gd name="connsiteX139" fmla="*/ 134295 w 152839"/>
              <a:gd name="connsiteY139" fmla="*/ 49432 h 261709"/>
              <a:gd name="connsiteX140" fmla="*/ 133301 w 152839"/>
              <a:gd name="connsiteY140" fmla="*/ 46973 h 261709"/>
              <a:gd name="connsiteX141" fmla="*/ 133814 w 152839"/>
              <a:gd name="connsiteY141" fmla="*/ 44350 h 261709"/>
              <a:gd name="connsiteX142" fmla="*/ 130076 w 152839"/>
              <a:gd name="connsiteY142" fmla="*/ 42997 h 261709"/>
              <a:gd name="connsiteX143" fmla="*/ 128438 w 152839"/>
              <a:gd name="connsiteY143" fmla="*/ 41495 h 261709"/>
              <a:gd name="connsiteX144" fmla="*/ 125435 w 152839"/>
              <a:gd name="connsiteY144" fmla="*/ 40248 h 261709"/>
              <a:gd name="connsiteX145" fmla="*/ 122664 w 152839"/>
              <a:gd name="connsiteY145" fmla="*/ 41582 h 261709"/>
              <a:gd name="connsiteX146" fmla="*/ 121325 w 152839"/>
              <a:gd name="connsiteY146" fmla="*/ 39698 h 261709"/>
              <a:gd name="connsiteX147" fmla="*/ 120187 w 152839"/>
              <a:gd name="connsiteY147" fmla="*/ 39866 h 261709"/>
              <a:gd name="connsiteX148" fmla="*/ 119370 w 152839"/>
              <a:gd name="connsiteY148" fmla="*/ 40375 h 261709"/>
              <a:gd name="connsiteX149" fmla="*/ 116145 w 152839"/>
              <a:gd name="connsiteY149" fmla="*/ 37833 h 261709"/>
              <a:gd name="connsiteX150" fmla="*/ 115583 w 152839"/>
              <a:gd name="connsiteY150" fmla="*/ 31576 h 261709"/>
              <a:gd name="connsiteX151" fmla="*/ 110098 w 152839"/>
              <a:gd name="connsiteY151" fmla="*/ 31594 h 261709"/>
              <a:gd name="connsiteX152" fmla="*/ 112811 w 152839"/>
              <a:gd name="connsiteY152" fmla="*/ 27977 h 261709"/>
              <a:gd name="connsiteX153" fmla="*/ 112575 w 152839"/>
              <a:gd name="connsiteY153" fmla="*/ 25999 h 261709"/>
              <a:gd name="connsiteX154" fmla="*/ 116190 w 152839"/>
              <a:gd name="connsiteY154" fmla="*/ 23331 h 261709"/>
              <a:gd name="connsiteX155" fmla="*/ 118917 w 152839"/>
              <a:gd name="connsiteY155" fmla="*/ 19346 h 261709"/>
              <a:gd name="connsiteX156" fmla="*/ 119048 w 152839"/>
              <a:gd name="connsiteY156" fmla="*/ 17046 h 261709"/>
              <a:gd name="connsiteX157" fmla="*/ 116966 w 152839"/>
              <a:gd name="connsiteY157" fmla="*/ 14042 h 261709"/>
              <a:gd name="connsiteX158" fmla="*/ 111545 w 152839"/>
              <a:gd name="connsiteY158" fmla="*/ 16088 h 261709"/>
              <a:gd name="connsiteX159" fmla="*/ 110588 w 152839"/>
              <a:gd name="connsiteY159" fmla="*/ 14936 h 261709"/>
              <a:gd name="connsiteX160" fmla="*/ 112035 w 152839"/>
              <a:gd name="connsiteY160" fmla="*/ 13093 h 261709"/>
              <a:gd name="connsiteX161" fmla="*/ 111192 w 152839"/>
              <a:gd name="connsiteY161" fmla="*/ 11455 h 261709"/>
              <a:gd name="connsiteX162" fmla="*/ 113555 w 152839"/>
              <a:gd name="connsiteY162" fmla="*/ 8664 h 261709"/>
              <a:gd name="connsiteX163" fmla="*/ 110139 w 152839"/>
              <a:gd name="connsiteY163" fmla="*/ 5134 h 261709"/>
              <a:gd name="connsiteX164" fmla="*/ 110280 w 152839"/>
              <a:gd name="connsiteY164" fmla="*/ 3037 h 261709"/>
              <a:gd name="connsiteX165" fmla="*/ 107907 w 152839"/>
              <a:gd name="connsiteY165" fmla="*/ 3886 h 261709"/>
              <a:gd name="connsiteX166" fmla="*/ 107209 w 152839"/>
              <a:gd name="connsiteY166" fmla="*/ 2021 h 261709"/>
              <a:gd name="connsiteX167" fmla="*/ 107966 w 152839"/>
              <a:gd name="connsiteY167" fmla="*/ 578 h 261709"/>
              <a:gd name="connsiteX168" fmla="*/ 100450 w 152839"/>
              <a:gd name="connsiteY168" fmla="*/ 1159 h 261709"/>
              <a:gd name="connsiteX169" fmla="*/ 93967 w 152839"/>
              <a:gd name="connsiteY169" fmla="*/ 3482 h 261709"/>
              <a:gd name="connsiteX170" fmla="*/ 92493 w 152839"/>
              <a:gd name="connsiteY170" fmla="*/ 2538 h 261709"/>
              <a:gd name="connsiteX171" fmla="*/ 90887 w 152839"/>
              <a:gd name="connsiteY171" fmla="*/ 2053 h 261709"/>
              <a:gd name="connsiteX172" fmla="*/ 88719 w 152839"/>
              <a:gd name="connsiteY172" fmla="*/ 14613 h 261709"/>
              <a:gd name="connsiteX173" fmla="*/ 79075 w 152839"/>
              <a:gd name="connsiteY173" fmla="*/ 19324 h 261709"/>
              <a:gd name="connsiteX174" fmla="*/ 72089 w 152839"/>
              <a:gd name="connsiteY174" fmla="*/ 22899 h 261709"/>
              <a:gd name="connsiteX175" fmla="*/ 60431 w 152839"/>
              <a:gd name="connsiteY175" fmla="*/ 23644 h 261709"/>
              <a:gd name="connsiteX176" fmla="*/ 60404 w 152839"/>
              <a:gd name="connsiteY176" fmla="*/ 23889 h 261709"/>
              <a:gd name="connsiteX177" fmla="*/ 51059 w 152839"/>
              <a:gd name="connsiteY177" fmla="*/ 24701 h 261709"/>
              <a:gd name="connsiteX178" fmla="*/ 16262 w 152839"/>
              <a:gd name="connsiteY178" fmla="*/ 57763 h 261709"/>
              <a:gd name="connsiteX179" fmla="*/ 14502 w 152839"/>
              <a:gd name="connsiteY179" fmla="*/ 73823 h 261709"/>
              <a:gd name="connsiteX180" fmla="*/ 13032 w 152839"/>
              <a:gd name="connsiteY180" fmla="*/ 87232 h 261709"/>
              <a:gd name="connsiteX181" fmla="*/ 8396 w 152839"/>
              <a:gd name="connsiteY181" fmla="*/ 99371 h 261709"/>
              <a:gd name="connsiteX182" fmla="*/ 344 w 152839"/>
              <a:gd name="connsiteY182" fmla="*/ 120068 h 261709"/>
              <a:gd name="connsiteX183" fmla="*/ 2603 w 152839"/>
              <a:gd name="connsiteY183" fmla="*/ 125708 h 261709"/>
              <a:gd name="connsiteX184" fmla="*/ 12819 w 152839"/>
              <a:gd name="connsiteY184" fmla="*/ 150689 h 261709"/>
              <a:gd name="connsiteX185" fmla="*/ 14915 w 152839"/>
              <a:gd name="connsiteY185" fmla="*/ 159188 h 261709"/>
              <a:gd name="connsiteX186" fmla="*/ 23905 w 152839"/>
              <a:gd name="connsiteY186" fmla="*/ 180475 h 261709"/>
              <a:gd name="connsiteX187" fmla="*/ 26650 w 152839"/>
              <a:gd name="connsiteY187" fmla="*/ 187522 h 261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152839" h="261709">
                <a:moveTo>
                  <a:pt x="26650" y="187522"/>
                </a:moveTo>
                <a:lnTo>
                  <a:pt x="27249" y="189120"/>
                </a:lnTo>
                <a:lnTo>
                  <a:pt x="27285" y="190767"/>
                </a:lnTo>
                <a:lnTo>
                  <a:pt x="24413" y="192478"/>
                </a:lnTo>
                <a:lnTo>
                  <a:pt x="26164" y="193971"/>
                </a:lnTo>
                <a:lnTo>
                  <a:pt x="24581" y="195391"/>
                </a:lnTo>
                <a:lnTo>
                  <a:pt x="24531" y="196784"/>
                </a:lnTo>
                <a:lnTo>
                  <a:pt x="26872" y="198023"/>
                </a:lnTo>
                <a:lnTo>
                  <a:pt x="25960" y="198631"/>
                </a:lnTo>
                <a:lnTo>
                  <a:pt x="26164" y="200900"/>
                </a:lnTo>
                <a:lnTo>
                  <a:pt x="25048" y="203754"/>
                </a:lnTo>
                <a:lnTo>
                  <a:pt x="25212" y="207189"/>
                </a:lnTo>
                <a:lnTo>
                  <a:pt x="26468" y="210139"/>
                </a:lnTo>
                <a:lnTo>
                  <a:pt x="17668" y="216024"/>
                </a:lnTo>
                <a:lnTo>
                  <a:pt x="20680" y="220735"/>
                </a:lnTo>
                <a:lnTo>
                  <a:pt x="25434" y="230160"/>
                </a:lnTo>
                <a:lnTo>
                  <a:pt x="24686" y="232138"/>
                </a:lnTo>
                <a:lnTo>
                  <a:pt x="25266" y="234130"/>
                </a:lnTo>
                <a:lnTo>
                  <a:pt x="28097" y="236259"/>
                </a:lnTo>
                <a:lnTo>
                  <a:pt x="29394" y="240193"/>
                </a:lnTo>
                <a:lnTo>
                  <a:pt x="32701" y="246078"/>
                </a:lnTo>
                <a:lnTo>
                  <a:pt x="32628" y="247916"/>
                </a:lnTo>
                <a:lnTo>
                  <a:pt x="35191" y="250040"/>
                </a:lnTo>
                <a:lnTo>
                  <a:pt x="36008" y="250770"/>
                </a:lnTo>
                <a:lnTo>
                  <a:pt x="35219" y="253661"/>
                </a:lnTo>
                <a:lnTo>
                  <a:pt x="38049" y="258893"/>
                </a:lnTo>
                <a:lnTo>
                  <a:pt x="39623" y="259025"/>
                </a:lnTo>
                <a:lnTo>
                  <a:pt x="40467" y="261657"/>
                </a:lnTo>
                <a:lnTo>
                  <a:pt x="41683" y="262287"/>
                </a:lnTo>
                <a:lnTo>
                  <a:pt x="44114" y="260382"/>
                </a:lnTo>
                <a:lnTo>
                  <a:pt x="44010" y="258344"/>
                </a:lnTo>
                <a:lnTo>
                  <a:pt x="45788" y="256506"/>
                </a:lnTo>
                <a:lnTo>
                  <a:pt x="44459" y="255408"/>
                </a:lnTo>
                <a:lnTo>
                  <a:pt x="44259" y="252186"/>
                </a:lnTo>
                <a:lnTo>
                  <a:pt x="46632" y="248379"/>
                </a:lnTo>
                <a:lnTo>
                  <a:pt x="48070" y="247068"/>
                </a:lnTo>
                <a:lnTo>
                  <a:pt x="50184" y="246124"/>
                </a:lnTo>
                <a:lnTo>
                  <a:pt x="51971" y="247281"/>
                </a:lnTo>
                <a:lnTo>
                  <a:pt x="53069" y="247703"/>
                </a:lnTo>
                <a:lnTo>
                  <a:pt x="53454" y="248924"/>
                </a:lnTo>
                <a:lnTo>
                  <a:pt x="54933" y="248220"/>
                </a:lnTo>
                <a:lnTo>
                  <a:pt x="55287" y="250294"/>
                </a:lnTo>
                <a:lnTo>
                  <a:pt x="57473" y="251506"/>
                </a:lnTo>
                <a:lnTo>
                  <a:pt x="61574" y="251279"/>
                </a:lnTo>
                <a:lnTo>
                  <a:pt x="62132" y="254401"/>
                </a:lnTo>
                <a:lnTo>
                  <a:pt x="64559" y="256152"/>
                </a:lnTo>
                <a:lnTo>
                  <a:pt x="66133" y="256012"/>
                </a:lnTo>
                <a:lnTo>
                  <a:pt x="67653" y="254219"/>
                </a:lnTo>
                <a:lnTo>
                  <a:pt x="70873" y="253085"/>
                </a:lnTo>
                <a:lnTo>
                  <a:pt x="72475" y="252427"/>
                </a:lnTo>
                <a:lnTo>
                  <a:pt x="74952" y="248842"/>
                </a:lnTo>
                <a:lnTo>
                  <a:pt x="74711" y="247934"/>
                </a:lnTo>
                <a:lnTo>
                  <a:pt x="76830" y="246450"/>
                </a:lnTo>
                <a:lnTo>
                  <a:pt x="77351" y="245148"/>
                </a:lnTo>
                <a:lnTo>
                  <a:pt x="76344" y="243560"/>
                </a:lnTo>
                <a:lnTo>
                  <a:pt x="78767" y="242017"/>
                </a:lnTo>
                <a:lnTo>
                  <a:pt x="79356" y="239748"/>
                </a:lnTo>
                <a:lnTo>
                  <a:pt x="78630" y="239004"/>
                </a:lnTo>
                <a:lnTo>
                  <a:pt x="79701" y="237175"/>
                </a:lnTo>
                <a:lnTo>
                  <a:pt x="83743" y="236830"/>
                </a:lnTo>
                <a:lnTo>
                  <a:pt x="85734" y="238255"/>
                </a:lnTo>
                <a:lnTo>
                  <a:pt x="86914" y="236894"/>
                </a:lnTo>
                <a:lnTo>
                  <a:pt x="89712" y="236236"/>
                </a:lnTo>
                <a:lnTo>
                  <a:pt x="90143" y="235496"/>
                </a:lnTo>
                <a:lnTo>
                  <a:pt x="94045" y="234389"/>
                </a:lnTo>
                <a:lnTo>
                  <a:pt x="97070" y="232038"/>
                </a:lnTo>
                <a:lnTo>
                  <a:pt x="102278" y="224274"/>
                </a:lnTo>
                <a:lnTo>
                  <a:pt x="103199" y="222105"/>
                </a:lnTo>
                <a:lnTo>
                  <a:pt x="102781" y="218570"/>
                </a:lnTo>
                <a:lnTo>
                  <a:pt x="105902" y="215289"/>
                </a:lnTo>
                <a:lnTo>
                  <a:pt x="108756" y="209095"/>
                </a:lnTo>
                <a:lnTo>
                  <a:pt x="108560" y="206295"/>
                </a:lnTo>
                <a:lnTo>
                  <a:pt x="106007" y="204081"/>
                </a:lnTo>
                <a:lnTo>
                  <a:pt x="107717" y="200750"/>
                </a:lnTo>
                <a:lnTo>
                  <a:pt x="106274" y="200296"/>
                </a:lnTo>
                <a:lnTo>
                  <a:pt x="105594" y="199352"/>
                </a:lnTo>
                <a:lnTo>
                  <a:pt x="106061" y="195768"/>
                </a:lnTo>
                <a:lnTo>
                  <a:pt x="107336" y="192773"/>
                </a:lnTo>
                <a:lnTo>
                  <a:pt x="105607" y="192632"/>
                </a:lnTo>
                <a:lnTo>
                  <a:pt x="104805" y="191321"/>
                </a:lnTo>
                <a:lnTo>
                  <a:pt x="104206" y="186388"/>
                </a:lnTo>
                <a:lnTo>
                  <a:pt x="105639" y="183593"/>
                </a:lnTo>
                <a:lnTo>
                  <a:pt x="105880" y="181877"/>
                </a:lnTo>
                <a:lnTo>
                  <a:pt x="105920" y="178832"/>
                </a:lnTo>
                <a:lnTo>
                  <a:pt x="107327" y="177857"/>
                </a:lnTo>
                <a:lnTo>
                  <a:pt x="108719" y="174381"/>
                </a:lnTo>
                <a:lnTo>
                  <a:pt x="102378" y="170869"/>
                </a:lnTo>
                <a:lnTo>
                  <a:pt x="103689" y="169181"/>
                </a:lnTo>
                <a:lnTo>
                  <a:pt x="102491" y="167787"/>
                </a:lnTo>
                <a:lnTo>
                  <a:pt x="104188" y="167052"/>
                </a:lnTo>
                <a:lnTo>
                  <a:pt x="103779" y="166272"/>
                </a:lnTo>
                <a:lnTo>
                  <a:pt x="105526" y="165741"/>
                </a:lnTo>
                <a:lnTo>
                  <a:pt x="107091" y="161639"/>
                </a:lnTo>
                <a:lnTo>
                  <a:pt x="109214" y="161262"/>
                </a:lnTo>
                <a:lnTo>
                  <a:pt x="111042" y="158548"/>
                </a:lnTo>
                <a:lnTo>
                  <a:pt x="107871" y="152985"/>
                </a:lnTo>
                <a:lnTo>
                  <a:pt x="107449" y="152899"/>
                </a:lnTo>
                <a:lnTo>
                  <a:pt x="107386" y="151764"/>
                </a:lnTo>
                <a:lnTo>
                  <a:pt x="108520" y="149405"/>
                </a:lnTo>
                <a:lnTo>
                  <a:pt x="109985" y="142916"/>
                </a:lnTo>
                <a:lnTo>
                  <a:pt x="115247" y="137066"/>
                </a:lnTo>
                <a:lnTo>
                  <a:pt x="116549" y="134652"/>
                </a:lnTo>
                <a:lnTo>
                  <a:pt x="115823" y="133078"/>
                </a:lnTo>
                <a:lnTo>
                  <a:pt x="117211" y="131449"/>
                </a:lnTo>
                <a:lnTo>
                  <a:pt x="121920" y="131716"/>
                </a:lnTo>
                <a:lnTo>
                  <a:pt x="128103" y="116841"/>
                </a:lnTo>
                <a:lnTo>
                  <a:pt x="133233" y="116179"/>
                </a:lnTo>
                <a:lnTo>
                  <a:pt x="134540" y="117118"/>
                </a:lnTo>
                <a:lnTo>
                  <a:pt x="135574" y="120213"/>
                </a:lnTo>
                <a:lnTo>
                  <a:pt x="140196" y="118933"/>
                </a:lnTo>
                <a:lnTo>
                  <a:pt x="142405" y="119909"/>
                </a:lnTo>
                <a:lnTo>
                  <a:pt x="144887" y="118021"/>
                </a:lnTo>
                <a:lnTo>
                  <a:pt x="145504" y="114287"/>
                </a:lnTo>
                <a:lnTo>
                  <a:pt x="146447" y="108655"/>
                </a:lnTo>
                <a:lnTo>
                  <a:pt x="144800" y="106568"/>
                </a:lnTo>
                <a:lnTo>
                  <a:pt x="146665" y="106064"/>
                </a:lnTo>
                <a:lnTo>
                  <a:pt x="147078" y="103949"/>
                </a:lnTo>
                <a:lnTo>
                  <a:pt x="152893" y="98486"/>
                </a:lnTo>
                <a:lnTo>
                  <a:pt x="153183" y="88684"/>
                </a:lnTo>
                <a:lnTo>
                  <a:pt x="150784" y="87858"/>
                </a:lnTo>
                <a:lnTo>
                  <a:pt x="150557" y="86125"/>
                </a:lnTo>
                <a:lnTo>
                  <a:pt x="148683" y="84555"/>
                </a:lnTo>
                <a:lnTo>
                  <a:pt x="149046" y="81832"/>
                </a:lnTo>
                <a:lnTo>
                  <a:pt x="148253" y="81020"/>
                </a:lnTo>
                <a:lnTo>
                  <a:pt x="146492" y="79114"/>
                </a:lnTo>
                <a:lnTo>
                  <a:pt x="144977" y="80144"/>
                </a:lnTo>
                <a:lnTo>
                  <a:pt x="142791" y="79277"/>
                </a:lnTo>
                <a:lnTo>
                  <a:pt x="140668" y="79844"/>
                </a:lnTo>
                <a:lnTo>
                  <a:pt x="139724" y="76087"/>
                </a:lnTo>
                <a:lnTo>
                  <a:pt x="137756" y="75030"/>
                </a:lnTo>
                <a:lnTo>
                  <a:pt x="138472" y="68995"/>
                </a:lnTo>
                <a:lnTo>
                  <a:pt x="136785" y="66603"/>
                </a:lnTo>
                <a:lnTo>
                  <a:pt x="137161" y="65060"/>
                </a:lnTo>
                <a:lnTo>
                  <a:pt x="135737" y="63908"/>
                </a:lnTo>
                <a:lnTo>
                  <a:pt x="133882" y="59851"/>
                </a:lnTo>
                <a:lnTo>
                  <a:pt x="135002" y="58639"/>
                </a:lnTo>
                <a:lnTo>
                  <a:pt x="135379" y="55449"/>
                </a:lnTo>
                <a:lnTo>
                  <a:pt x="132798" y="52486"/>
                </a:lnTo>
                <a:lnTo>
                  <a:pt x="132911" y="50430"/>
                </a:lnTo>
                <a:lnTo>
                  <a:pt x="134295" y="49432"/>
                </a:lnTo>
                <a:lnTo>
                  <a:pt x="133301" y="46973"/>
                </a:lnTo>
                <a:lnTo>
                  <a:pt x="133814" y="44350"/>
                </a:lnTo>
                <a:lnTo>
                  <a:pt x="130076" y="42997"/>
                </a:lnTo>
                <a:lnTo>
                  <a:pt x="128438" y="41495"/>
                </a:lnTo>
                <a:lnTo>
                  <a:pt x="125435" y="40248"/>
                </a:lnTo>
                <a:lnTo>
                  <a:pt x="122664" y="41582"/>
                </a:lnTo>
                <a:lnTo>
                  <a:pt x="121325" y="39698"/>
                </a:lnTo>
                <a:lnTo>
                  <a:pt x="120187" y="39866"/>
                </a:lnTo>
                <a:lnTo>
                  <a:pt x="119370" y="40375"/>
                </a:lnTo>
                <a:lnTo>
                  <a:pt x="116145" y="37833"/>
                </a:lnTo>
                <a:lnTo>
                  <a:pt x="115583" y="31576"/>
                </a:lnTo>
                <a:lnTo>
                  <a:pt x="110098" y="31594"/>
                </a:lnTo>
                <a:lnTo>
                  <a:pt x="112811" y="27977"/>
                </a:lnTo>
                <a:lnTo>
                  <a:pt x="112575" y="25999"/>
                </a:lnTo>
                <a:lnTo>
                  <a:pt x="116190" y="23331"/>
                </a:lnTo>
                <a:lnTo>
                  <a:pt x="118917" y="19346"/>
                </a:lnTo>
                <a:lnTo>
                  <a:pt x="119048" y="17046"/>
                </a:lnTo>
                <a:lnTo>
                  <a:pt x="116966" y="14042"/>
                </a:lnTo>
                <a:lnTo>
                  <a:pt x="111545" y="16088"/>
                </a:lnTo>
                <a:lnTo>
                  <a:pt x="110588" y="14936"/>
                </a:lnTo>
                <a:lnTo>
                  <a:pt x="112035" y="13093"/>
                </a:lnTo>
                <a:lnTo>
                  <a:pt x="111192" y="11455"/>
                </a:lnTo>
                <a:lnTo>
                  <a:pt x="113555" y="8664"/>
                </a:lnTo>
                <a:lnTo>
                  <a:pt x="110139" y="5134"/>
                </a:lnTo>
                <a:lnTo>
                  <a:pt x="110280" y="3037"/>
                </a:lnTo>
                <a:lnTo>
                  <a:pt x="107907" y="3886"/>
                </a:lnTo>
                <a:lnTo>
                  <a:pt x="107209" y="2021"/>
                </a:lnTo>
                <a:lnTo>
                  <a:pt x="107966" y="578"/>
                </a:lnTo>
                <a:lnTo>
                  <a:pt x="100450" y="1159"/>
                </a:lnTo>
                <a:lnTo>
                  <a:pt x="93967" y="3482"/>
                </a:lnTo>
                <a:lnTo>
                  <a:pt x="92493" y="2538"/>
                </a:lnTo>
                <a:lnTo>
                  <a:pt x="90887" y="2053"/>
                </a:lnTo>
                <a:lnTo>
                  <a:pt x="88719" y="14613"/>
                </a:lnTo>
                <a:lnTo>
                  <a:pt x="79075" y="19324"/>
                </a:lnTo>
                <a:lnTo>
                  <a:pt x="72089" y="22899"/>
                </a:lnTo>
                <a:lnTo>
                  <a:pt x="60431" y="23644"/>
                </a:lnTo>
                <a:lnTo>
                  <a:pt x="60404" y="23889"/>
                </a:lnTo>
                <a:lnTo>
                  <a:pt x="51059" y="24701"/>
                </a:lnTo>
                <a:lnTo>
                  <a:pt x="16262" y="57763"/>
                </a:lnTo>
                <a:lnTo>
                  <a:pt x="14502" y="73823"/>
                </a:lnTo>
                <a:lnTo>
                  <a:pt x="13032" y="87232"/>
                </a:lnTo>
                <a:lnTo>
                  <a:pt x="8396" y="99371"/>
                </a:lnTo>
                <a:lnTo>
                  <a:pt x="344" y="120068"/>
                </a:lnTo>
                <a:lnTo>
                  <a:pt x="2603" y="125708"/>
                </a:lnTo>
                <a:lnTo>
                  <a:pt x="12819" y="150689"/>
                </a:lnTo>
                <a:lnTo>
                  <a:pt x="14915" y="159188"/>
                </a:lnTo>
                <a:lnTo>
                  <a:pt x="23905" y="180475"/>
                </a:lnTo>
                <a:lnTo>
                  <a:pt x="26650" y="18752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3A76F674-0AD4-2E6F-52D6-5E7416A56B42}"/>
              </a:ext>
            </a:extLst>
          </p:cNvPr>
          <p:cNvSpPr>
            <a:spLocks/>
          </p:cNvSpPr>
          <p:nvPr/>
        </p:nvSpPr>
        <p:spPr>
          <a:xfrm flipV="1">
            <a:off x="5441393" y="3732508"/>
            <a:ext cx="381673" cy="437974"/>
          </a:xfrm>
          <a:custGeom>
            <a:avLst/>
            <a:gdLst>
              <a:gd name="connsiteX0" fmla="*/ 122970 w 259918"/>
              <a:gd name="connsiteY0" fmla="*/ 266625 h 298259"/>
              <a:gd name="connsiteX1" fmla="*/ 128423 w 259918"/>
              <a:gd name="connsiteY1" fmla="*/ 267717 h 298259"/>
              <a:gd name="connsiteX2" fmla="*/ 140035 w 259918"/>
              <a:gd name="connsiteY2" fmla="*/ 267037 h 298259"/>
              <a:gd name="connsiteX3" fmla="*/ 144033 w 259918"/>
              <a:gd name="connsiteY3" fmla="*/ 271906 h 298259"/>
              <a:gd name="connsiteX4" fmla="*/ 143444 w 259918"/>
              <a:gd name="connsiteY4" fmla="*/ 280888 h 298259"/>
              <a:gd name="connsiteX5" fmla="*/ 143222 w 259918"/>
              <a:gd name="connsiteY5" fmla="*/ 290314 h 298259"/>
              <a:gd name="connsiteX6" fmla="*/ 143141 w 259918"/>
              <a:gd name="connsiteY6" fmla="*/ 296316 h 298259"/>
              <a:gd name="connsiteX7" fmla="*/ 148549 w 259918"/>
              <a:gd name="connsiteY7" fmla="*/ 298746 h 298259"/>
              <a:gd name="connsiteX8" fmla="*/ 157394 w 259918"/>
              <a:gd name="connsiteY8" fmla="*/ 284444 h 298259"/>
              <a:gd name="connsiteX9" fmla="*/ 158110 w 259918"/>
              <a:gd name="connsiteY9" fmla="*/ 283423 h 298259"/>
              <a:gd name="connsiteX10" fmla="*/ 160106 w 259918"/>
              <a:gd name="connsiteY10" fmla="*/ 280559 h 298259"/>
              <a:gd name="connsiteX11" fmla="*/ 181726 w 259918"/>
              <a:gd name="connsiteY11" fmla="*/ 290274 h 298259"/>
              <a:gd name="connsiteX12" fmla="*/ 188341 w 259918"/>
              <a:gd name="connsiteY12" fmla="*/ 278615 h 298259"/>
              <a:gd name="connsiteX13" fmla="*/ 195177 w 259918"/>
              <a:gd name="connsiteY13" fmla="*/ 256927 h 298259"/>
              <a:gd name="connsiteX14" fmla="*/ 214619 w 259918"/>
              <a:gd name="connsiteY14" fmla="*/ 235654 h 298259"/>
              <a:gd name="connsiteX15" fmla="*/ 216881 w 259918"/>
              <a:gd name="connsiteY15" fmla="*/ 229372 h 298259"/>
              <a:gd name="connsiteX16" fmla="*/ 218987 w 259918"/>
              <a:gd name="connsiteY16" fmla="*/ 223783 h 298259"/>
              <a:gd name="connsiteX17" fmla="*/ 222346 w 259918"/>
              <a:gd name="connsiteY17" fmla="*/ 214339 h 298259"/>
              <a:gd name="connsiteX18" fmla="*/ 226342 w 259918"/>
              <a:gd name="connsiteY18" fmla="*/ 203316 h 298259"/>
              <a:gd name="connsiteX19" fmla="*/ 231667 w 259918"/>
              <a:gd name="connsiteY19" fmla="*/ 188692 h 298259"/>
              <a:gd name="connsiteX20" fmla="*/ 239434 w 259918"/>
              <a:gd name="connsiteY20" fmla="*/ 167312 h 298259"/>
              <a:gd name="connsiteX21" fmla="*/ 247226 w 259918"/>
              <a:gd name="connsiteY21" fmla="*/ 146195 h 298259"/>
              <a:gd name="connsiteX22" fmla="*/ 248365 w 259918"/>
              <a:gd name="connsiteY22" fmla="*/ 142766 h 298259"/>
              <a:gd name="connsiteX23" fmla="*/ 249663 w 259918"/>
              <a:gd name="connsiteY23" fmla="*/ 139438 h 298259"/>
              <a:gd name="connsiteX24" fmla="*/ 253911 w 259918"/>
              <a:gd name="connsiteY24" fmla="*/ 127655 h 298259"/>
              <a:gd name="connsiteX25" fmla="*/ 256847 w 259918"/>
              <a:gd name="connsiteY25" fmla="*/ 119522 h 298259"/>
              <a:gd name="connsiteX26" fmla="*/ 257754 w 259918"/>
              <a:gd name="connsiteY26" fmla="*/ 116934 h 298259"/>
              <a:gd name="connsiteX27" fmla="*/ 260348 w 259918"/>
              <a:gd name="connsiteY27" fmla="*/ 109815 h 298259"/>
              <a:gd name="connsiteX28" fmla="*/ 251186 w 259918"/>
              <a:gd name="connsiteY28" fmla="*/ 104089 h 298259"/>
              <a:gd name="connsiteX29" fmla="*/ 248298 w 259918"/>
              <a:gd name="connsiteY29" fmla="*/ 102318 h 298259"/>
              <a:gd name="connsiteX30" fmla="*/ 245373 w 259918"/>
              <a:gd name="connsiteY30" fmla="*/ 100499 h 298259"/>
              <a:gd name="connsiteX31" fmla="*/ 245196 w 259918"/>
              <a:gd name="connsiteY31" fmla="*/ 100373 h 298259"/>
              <a:gd name="connsiteX32" fmla="*/ 240849 w 259918"/>
              <a:gd name="connsiteY32" fmla="*/ 97674 h 298259"/>
              <a:gd name="connsiteX33" fmla="*/ 239943 w 259918"/>
              <a:gd name="connsiteY33" fmla="*/ 97119 h 298259"/>
              <a:gd name="connsiteX34" fmla="*/ 233617 w 259918"/>
              <a:gd name="connsiteY34" fmla="*/ 93167 h 298259"/>
              <a:gd name="connsiteX35" fmla="*/ 228670 w 259918"/>
              <a:gd name="connsiteY35" fmla="*/ 90102 h 298259"/>
              <a:gd name="connsiteX36" fmla="*/ 226149 w 259918"/>
              <a:gd name="connsiteY36" fmla="*/ 85130 h 298259"/>
              <a:gd name="connsiteX37" fmla="*/ 224888 w 259918"/>
              <a:gd name="connsiteY37" fmla="*/ 83610 h 298259"/>
              <a:gd name="connsiteX38" fmla="*/ 223004 w 259918"/>
              <a:gd name="connsiteY38" fmla="*/ 81391 h 298259"/>
              <a:gd name="connsiteX39" fmla="*/ 222115 w 259918"/>
              <a:gd name="connsiteY39" fmla="*/ 80347 h 298259"/>
              <a:gd name="connsiteX40" fmla="*/ 216202 w 259918"/>
              <a:gd name="connsiteY40" fmla="*/ 73300 h 298259"/>
              <a:gd name="connsiteX41" fmla="*/ 215328 w 259918"/>
              <a:gd name="connsiteY41" fmla="*/ 72233 h 298259"/>
              <a:gd name="connsiteX42" fmla="*/ 211864 w 259918"/>
              <a:gd name="connsiteY42" fmla="*/ 68154 h 298259"/>
              <a:gd name="connsiteX43" fmla="*/ 209488 w 259918"/>
              <a:gd name="connsiteY43" fmla="*/ 64701 h 298259"/>
              <a:gd name="connsiteX44" fmla="*/ 206269 w 259918"/>
              <a:gd name="connsiteY44" fmla="*/ 60058 h 298259"/>
              <a:gd name="connsiteX45" fmla="*/ 200368 w 259918"/>
              <a:gd name="connsiteY45" fmla="*/ 51500 h 298259"/>
              <a:gd name="connsiteX46" fmla="*/ 198194 w 259918"/>
              <a:gd name="connsiteY46" fmla="*/ 47979 h 298259"/>
              <a:gd name="connsiteX47" fmla="*/ 193041 w 259918"/>
              <a:gd name="connsiteY47" fmla="*/ 40895 h 298259"/>
              <a:gd name="connsiteX48" fmla="*/ 187549 w 259918"/>
              <a:gd name="connsiteY48" fmla="*/ 30544 h 298259"/>
              <a:gd name="connsiteX49" fmla="*/ 181581 w 259918"/>
              <a:gd name="connsiteY49" fmla="*/ 19363 h 298259"/>
              <a:gd name="connsiteX50" fmla="*/ 178614 w 259918"/>
              <a:gd name="connsiteY50" fmla="*/ 13804 h 298259"/>
              <a:gd name="connsiteX51" fmla="*/ 175677 w 259918"/>
              <a:gd name="connsiteY51" fmla="*/ 8291 h 298259"/>
              <a:gd name="connsiteX52" fmla="*/ 171526 w 259918"/>
              <a:gd name="connsiteY52" fmla="*/ 486 h 298259"/>
              <a:gd name="connsiteX53" fmla="*/ 134049 w 259918"/>
              <a:gd name="connsiteY53" fmla="*/ 15452 h 298259"/>
              <a:gd name="connsiteX54" fmla="*/ 119902 w 259918"/>
              <a:gd name="connsiteY54" fmla="*/ 20675 h 298259"/>
              <a:gd name="connsiteX55" fmla="*/ 110874 w 259918"/>
              <a:gd name="connsiteY55" fmla="*/ 24668 h 298259"/>
              <a:gd name="connsiteX56" fmla="*/ 109668 w 259918"/>
              <a:gd name="connsiteY56" fmla="*/ 25208 h 298259"/>
              <a:gd name="connsiteX57" fmla="*/ 103942 w 259918"/>
              <a:gd name="connsiteY57" fmla="*/ 27504 h 298259"/>
              <a:gd name="connsiteX58" fmla="*/ 96581 w 259918"/>
              <a:gd name="connsiteY58" fmla="*/ 30259 h 298259"/>
              <a:gd name="connsiteX59" fmla="*/ 93074 w 259918"/>
              <a:gd name="connsiteY59" fmla="*/ 31565 h 298259"/>
              <a:gd name="connsiteX60" fmla="*/ 78682 w 259918"/>
              <a:gd name="connsiteY60" fmla="*/ 37632 h 298259"/>
              <a:gd name="connsiteX61" fmla="*/ 47499 w 259918"/>
              <a:gd name="connsiteY61" fmla="*/ 50166 h 298259"/>
              <a:gd name="connsiteX62" fmla="*/ 42458 w 259918"/>
              <a:gd name="connsiteY62" fmla="*/ 60789 h 298259"/>
              <a:gd name="connsiteX63" fmla="*/ 42548 w 259918"/>
              <a:gd name="connsiteY63" fmla="*/ 66534 h 298259"/>
              <a:gd name="connsiteX64" fmla="*/ 43584 w 259918"/>
              <a:gd name="connsiteY64" fmla="*/ 71380 h 298259"/>
              <a:gd name="connsiteX65" fmla="*/ 42755 w 259918"/>
              <a:gd name="connsiteY65" fmla="*/ 78936 h 298259"/>
              <a:gd name="connsiteX66" fmla="*/ 40325 w 259918"/>
              <a:gd name="connsiteY66" fmla="*/ 82403 h 298259"/>
              <a:gd name="connsiteX67" fmla="*/ 34907 w 259918"/>
              <a:gd name="connsiteY67" fmla="*/ 90103 h 298259"/>
              <a:gd name="connsiteX68" fmla="*/ 13019 w 259918"/>
              <a:gd name="connsiteY68" fmla="*/ 90550 h 298259"/>
              <a:gd name="connsiteX69" fmla="*/ 5055 w 259918"/>
              <a:gd name="connsiteY69" fmla="*/ 150777 h 298259"/>
              <a:gd name="connsiteX70" fmla="*/ 7625 w 259918"/>
              <a:gd name="connsiteY70" fmla="*/ 165531 h 298259"/>
              <a:gd name="connsiteX71" fmla="*/ 7890 w 259918"/>
              <a:gd name="connsiteY71" fmla="*/ 176753 h 298259"/>
              <a:gd name="connsiteX72" fmla="*/ 8061 w 259918"/>
              <a:gd name="connsiteY72" fmla="*/ 183864 h 298259"/>
              <a:gd name="connsiteX73" fmla="*/ 8414 w 259918"/>
              <a:gd name="connsiteY73" fmla="*/ 198879 h 298259"/>
              <a:gd name="connsiteX74" fmla="*/ 4376 w 259918"/>
              <a:gd name="connsiteY74" fmla="*/ 203425 h 298259"/>
              <a:gd name="connsiteX75" fmla="*/ 429 w 259918"/>
              <a:gd name="connsiteY75" fmla="*/ 208318 h 298259"/>
              <a:gd name="connsiteX76" fmla="*/ 1146 w 259918"/>
              <a:gd name="connsiteY76" fmla="*/ 209207 h 298259"/>
              <a:gd name="connsiteX77" fmla="*/ 1907 w 259918"/>
              <a:gd name="connsiteY77" fmla="*/ 210368 h 298259"/>
              <a:gd name="connsiteX78" fmla="*/ 4930 w 259918"/>
              <a:gd name="connsiteY78" fmla="*/ 214515 h 298259"/>
              <a:gd name="connsiteX79" fmla="*/ 7304 w 259918"/>
              <a:gd name="connsiteY79" fmla="*/ 217772 h 298259"/>
              <a:gd name="connsiteX80" fmla="*/ 8768 w 259918"/>
              <a:gd name="connsiteY80" fmla="*/ 219601 h 298259"/>
              <a:gd name="connsiteX81" fmla="*/ 12816 w 259918"/>
              <a:gd name="connsiteY81" fmla="*/ 225376 h 298259"/>
              <a:gd name="connsiteX82" fmla="*/ 21889 w 259918"/>
              <a:gd name="connsiteY82" fmla="*/ 237868 h 298259"/>
              <a:gd name="connsiteX83" fmla="*/ 24948 w 259918"/>
              <a:gd name="connsiteY83" fmla="*/ 242994 h 298259"/>
              <a:gd name="connsiteX84" fmla="*/ 28832 w 259918"/>
              <a:gd name="connsiteY84" fmla="*/ 249160 h 298259"/>
              <a:gd name="connsiteX85" fmla="*/ 34849 w 259918"/>
              <a:gd name="connsiteY85" fmla="*/ 252926 h 298259"/>
              <a:gd name="connsiteX86" fmla="*/ 45744 w 259918"/>
              <a:gd name="connsiteY86" fmla="*/ 249206 h 298259"/>
              <a:gd name="connsiteX87" fmla="*/ 53593 w 259918"/>
              <a:gd name="connsiteY87" fmla="*/ 248328 h 298259"/>
              <a:gd name="connsiteX88" fmla="*/ 54897 w 259918"/>
              <a:gd name="connsiteY88" fmla="*/ 249704 h 298259"/>
              <a:gd name="connsiteX89" fmla="*/ 55502 w 259918"/>
              <a:gd name="connsiteY89" fmla="*/ 250902 h 298259"/>
              <a:gd name="connsiteX90" fmla="*/ 57469 w 259918"/>
              <a:gd name="connsiteY90" fmla="*/ 254418 h 298259"/>
              <a:gd name="connsiteX91" fmla="*/ 61186 w 259918"/>
              <a:gd name="connsiteY91" fmla="*/ 254811 h 298259"/>
              <a:gd name="connsiteX92" fmla="*/ 62112 w 259918"/>
              <a:gd name="connsiteY92" fmla="*/ 256472 h 298259"/>
              <a:gd name="connsiteX93" fmla="*/ 65051 w 259918"/>
              <a:gd name="connsiteY93" fmla="*/ 261725 h 298259"/>
              <a:gd name="connsiteX94" fmla="*/ 71965 w 259918"/>
              <a:gd name="connsiteY94" fmla="*/ 270897 h 298259"/>
              <a:gd name="connsiteX95" fmla="*/ 68841 w 259918"/>
              <a:gd name="connsiteY95" fmla="*/ 277872 h 298259"/>
              <a:gd name="connsiteX96" fmla="*/ 69297 w 259918"/>
              <a:gd name="connsiteY96" fmla="*/ 278183 h 298259"/>
              <a:gd name="connsiteX97" fmla="*/ 77999 w 259918"/>
              <a:gd name="connsiteY97" fmla="*/ 284143 h 298259"/>
              <a:gd name="connsiteX98" fmla="*/ 83918 w 259918"/>
              <a:gd name="connsiteY98" fmla="*/ 288842 h 298259"/>
              <a:gd name="connsiteX99" fmla="*/ 82184 w 259918"/>
              <a:gd name="connsiteY99" fmla="*/ 291263 h 298259"/>
              <a:gd name="connsiteX100" fmla="*/ 91158 w 259918"/>
              <a:gd name="connsiteY100" fmla="*/ 295704 h 298259"/>
              <a:gd name="connsiteX101" fmla="*/ 91407 w 259918"/>
              <a:gd name="connsiteY101" fmla="*/ 279081 h 298259"/>
              <a:gd name="connsiteX102" fmla="*/ 91571 w 259918"/>
              <a:gd name="connsiteY102" fmla="*/ 278655 h 298259"/>
              <a:gd name="connsiteX103" fmla="*/ 92325 w 259918"/>
              <a:gd name="connsiteY103" fmla="*/ 276705 h 298259"/>
              <a:gd name="connsiteX104" fmla="*/ 93378 w 259918"/>
              <a:gd name="connsiteY104" fmla="*/ 275940 h 298259"/>
              <a:gd name="connsiteX105" fmla="*/ 95015 w 259918"/>
              <a:gd name="connsiteY105" fmla="*/ 274121 h 298259"/>
              <a:gd name="connsiteX106" fmla="*/ 99042 w 259918"/>
              <a:gd name="connsiteY106" fmla="*/ 268982 h 298259"/>
              <a:gd name="connsiteX107" fmla="*/ 104862 w 259918"/>
              <a:gd name="connsiteY107" fmla="*/ 263146 h 298259"/>
              <a:gd name="connsiteX108" fmla="*/ 105816 w 259918"/>
              <a:gd name="connsiteY108" fmla="*/ 263327 h 298259"/>
              <a:gd name="connsiteX109" fmla="*/ 121117 w 259918"/>
              <a:gd name="connsiteY109" fmla="*/ 266255 h 298259"/>
              <a:gd name="connsiteX110" fmla="*/ 122970 w 259918"/>
              <a:gd name="connsiteY110" fmla="*/ 266625 h 298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259918" h="298259">
                <a:moveTo>
                  <a:pt x="122970" y="266625"/>
                </a:moveTo>
                <a:lnTo>
                  <a:pt x="128423" y="267717"/>
                </a:lnTo>
                <a:lnTo>
                  <a:pt x="140035" y="267037"/>
                </a:lnTo>
                <a:lnTo>
                  <a:pt x="144033" y="271906"/>
                </a:lnTo>
                <a:lnTo>
                  <a:pt x="143444" y="280888"/>
                </a:lnTo>
                <a:lnTo>
                  <a:pt x="143222" y="290314"/>
                </a:lnTo>
                <a:lnTo>
                  <a:pt x="143141" y="296316"/>
                </a:lnTo>
                <a:lnTo>
                  <a:pt x="148549" y="298746"/>
                </a:lnTo>
                <a:lnTo>
                  <a:pt x="157394" y="284444"/>
                </a:lnTo>
                <a:lnTo>
                  <a:pt x="158110" y="283423"/>
                </a:lnTo>
                <a:lnTo>
                  <a:pt x="160106" y="280559"/>
                </a:lnTo>
                <a:lnTo>
                  <a:pt x="181726" y="290274"/>
                </a:lnTo>
                <a:lnTo>
                  <a:pt x="188341" y="278615"/>
                </a:lnTo>
                <a:lnTo>
                  <a:pt x="195177" y="256927"/>
                </a:lnTo>
                <a:lnTo>
                  <a:pt x="214619" y="235654"/>
                </a:lnTo>
                <a:lnTo>
                  <a:pt x="216881" y="229372"/>
                </a:lnTo>
                <a:lnTo>
                  <a:pt x="218987" y="223783"/>
                </a:lnTo>
                <a:lnTo>
                  <a:pt x="222346" y="214339"/>
                </a:lnTo>
                <a:lnTo>
                  <a:pt x="226342" y="203316"/>
                </a:lnTo>
                <a:lnTo>
                  <a:pt x="231667" y="188692"/>
                </a:lnTo>
                <a:lnTo>
                  <a:pt x="239434" y="167312"/>
                </a:lnTo>
                <a:lnTo>
                  <a:pt x="247226" y="146195"/>
                </a:lnTo>
                <a:lnTo>
                  <a:pt x="248365" y="142766"/>
                </a:lnTo>
                <a:lnTo>
                  <a:pt x="249663" y="139438"/>
                </a:lnTo>
                <a:lnTo>
                  <a:pt x="253911" y="127655"/>
                </a:lnTo>
                <a:lnTo>
                  <a:pt x="256847" y="119522"/>
                </a:lnTo>
                <a:lnTo>
                  <a:pt x="257754" y="116934"/>
                </a:lnTo>
                <a:lnTo>
                  <a:pt x="260348" y="109815"/>
                </a:lnTo>
                <a:lnTo>
                  <a:pt x="251186" y="104089"/>
                </a:lnTo>
                <a:lnTo>
                  <a:pt x="248298" y="102318"/>
                </a:lnTo>
                <a:lnTo>
                  <a:pt x="245373" y="100499"/>
                </a:lnTo>
                <a:lnTo>
                  <a:pt x="245196" y="100373"/>
                </a:lnTo>
                <a:lnTo>
                  <a:pt x="240849" y="97674"/>
                </a:lnTo>
                <a:lnTo>
                  <a:pt x="239943" y="97119"/>
                </a:lnTo>
                <a:lnTo>
                  <a:pt x="233617" y="93167"/>
                </a:lnTo>
                <a:lnTo>
                  <a:pt x="228670" y="90102"/>
                </a:lnTo>
                <a:lnTo>
                  <a:pt x="226149" y="85130"/>
                </a:lnTo>
                <a:lnTo>
                  <a:pt x="224888" y="83610"/>
                </a:lnTo>
                <a:lnTo>
                  <a:pt x="223004" y="81391"/>
                </a:lnTo>
                <a:lnTo>
                  <a:pt x="222115" y="80347"/>
                </a:lnTo>
                <a:lnTo>
                  <a:pt x="216202" y="73300"/>
                </a:lnTo>
                <a:lnTo>
                  <a:pt x="215328" y="72233"/>
                </a:lnTo>
                <a:lnTo>
                  <a:pt x="211864" y="68154"/>
                </a:lnTo>
                <a:lnTo>
                  <a:pt x="209488" y="64701"/>
                </a:lnTo>
                <a:lnTo>
                  <a:pt x="206269" y="60058"/>
                </a:lnTo>
                <a:lnTo>
                  <a:pt x="200368" y="51500"/>
                </a:lnTo>
                <a:lnTo>
                  <a:pt x="198194" y="47979"/>
                </a:lnTo>
                <a:lnTo>
                  <a:pt x="193041" y="40895"/>
                </a:lnTo>
                <a:lnTo>
                  <a:pt x="187549" y="30544"/>
                </a:lnTo>
                <a:lnTo>
                  <a:pt x="181581" y="19363"/>
                </a:lnTo>
                <a:lnTo>
                  <a:pt x="178614" y="13804"/>
                </a:lnTo>
                <a:lnTo>
                  <a:pt x="175677" y="8291"/>
                </a:lnTo>
                <a:lnTo>
                  <a:pt x="171526" y="486"/>
                </a:lnTo>
                <a:lnTo>
                  <a:pt x="134049" y="15452"/>
                </a:lnTo>
                <a:lnTo>
                  <a:pt x="119902" y="20675"/>
                </a:lnTo>
                <a:lnTo>
                  <a:pt x="110874" y="24668"/>
                </a:lnTo>
                <a:lnTo>
                  <a:pt x="109668" y="25208"/>
                </a:lnTo>
                <a:lnTo>
                  <a:pt x="103942" y="27504"/>
                </a:lnTo>
                <a:lnTo>
                  <a:pt x="96581" y="30259"/>
                </a:lnTo>
                <a:lnTo>
                  <a:pt x="93074" y="31565"/>
                </a:lnTo>
                <a:lnTo>
                  <a:pt x="78682" y="37632"/>
                </a:lnTo>
                <a:lnTo>
                  <a:pt x="47499" y="50166"/>
                </a:lnTo>
                <a:lnTo>
                  <a:pt x="42458" y="60789"/>
                </a:lnTo>
                <a:lnTo>
                  <a:pt x="42548" y="66534"/>
                </a:lnTo>
                <a:lnTo>
                  <a:pt x="43584" y="71380"/>
                </a:lnTo>
                <a:lnTo>
                  <a:pt x="42755" y="78936"/>
                </a:lnTo>
                <a:lnTo>
                  <a:pt x="40325" y="82403"/>
                </a:lnTo>
                <a:lnTo>
                  <a:pt x="34907" y="90103"/>
                </a:lnTo>
                <a:lnTo>
                  <a:pt x="13019" y="90550"/>
                </a:lnTo>
                <a:lnTo>
                  <a:pt x="5055" y="150777"/>
                </a:lnTo>
                <a:lnTo>
                  <a:pt x="7625" y="165531"/>
                </a:lnTo>
                <a:lnTo>
                  <a:pt x="7890" y="176753"/>
                </a:lnTo>
                <a:lnTo>
                  <a:pt x="8061" y="183864"/>
                </a:lnTo>
                <a:lnTo>
                  <a:pt x="8414" y="198879"/>
                </a:lnTo>
                <a:lnTo>
                  <a:pt x="4376" y="203425"/>
                </a:lnTo>
                <a:lnTo>
                  <a:pt x="429" y="208318"/>
                </a:lnTo>
                <a:lnTo>
                  <a:pt x="1146" y="209207"/>
                </a:lnTo>
                <a:lnTo>
                  <a:pt x="1907" y="210368"/>
                </a:lnTo>
                <a:lnTo>
                  <a:pt x="4930" y="214515"/>
                </a:lnTo>
                <a:lnTo>
                  <a:pt x="7304" y="217772"/>
                </a:lnTo>
                <a:lnTo>
                  <a:pt x="8768" y="219601"/>
                </a:lnTo>
                <a:lnTo>
                  <a:pt x="12816" y="225376"/>
                </a:lnTo>
                <a:lnTo>
                  <a:pt x="21889" y="237868"/>
                </a:lnTo>
                <a:lnTo>
                  <a:pt x="24948" y="242994"/>
                </a:lnTo>
                <a:lnTo>
                  <a:pt x="28832" y="249160"/>
                </a:lnTo>
                <a:lnTo>
                  <a:pt x="34849" y="252926"/>
                </a:lnTo>
                <a:lnTo>
                  <a:pt x="45744" y="249206"/>
                </a:lnTo>
                <a:lnTo>
                  <a:pt x="53593" y="248328"/>
                </a:lnTo>
                <a:lnTo>
                  <a:pt x="54897" y="249704"/>
                </a:lnTo>
                <a:lnTo>
                  <a:pt x="55502" y="250902"/>
                </a:lnTo>
                <a:lnTo>
                  <a:pt x="57469" y="254418"/>
                </a:lnTo>
                <a:lnTo>
                  <a:pt x="61186" y="254811"/>
                </a:lnTo>
                <a:lnTo>
                  <a:pt x="62112" y="256472"/>
                </a:lnTo>
                <a:lnTo>
                  <a:pt x="65051" y="261725"/>
                </a:lnTo>
                <a:lnTo>
                  <a:pt x="71965" y="270897"/>
                </a:lnTo>
                <a:lnTo>
                  <a:pt x="68841" y="277872"/>
                </a:lnTo>
                <a:lnTo>
                  <a:pt x="69297" y="278183"/>
                </a:lnTo>
                <a:lnTo>
                  <a:pt x="77999" y="284143"/>
                </a:lnTo>
                <a:lnTo>
                  <a:pt x="83918" y="288842"/>
                </a:lnTo>
                <a:lnTo>
                  <a:pt x="82184" y="291263"/>
                </a:lnTo>
                <a:lnTo>
                  <a:pt x="91158" y="295704"/>
                </a:lnTo>
                <a:lnTo>
                  <a:pt x="91407" y="279081"/>
                </a:lnTo>
                <a:lnTo>
                  <a:pt x="91571" y="278655"/>
                </a:lnTo>
                <a:lnTo>
                  <a:pt x="92325" y="276705"/>
                </a:lnTo>
                <a:lnTo>
                  <a:pt x="93378" y="275940"/>
                </a:lnTo>
                <a:lnTo>
                  <a:pt x="95015" y="274121"/>
                </a:lnTo>
                <a:lnTo>
                  <a:pt x="99042" y="268982"/>
                </a:lnTo>
                <a:lnTo>
                  <a:pt x="104862" y="263146"/>
                </a:lnTo>
                <a:lnTo>
                  <a:pt x="105816" y="263327"/>
                </a:lnTo>
                <a:lnTo>
                  <a:pt x="121117" y="266255"/>
                </a:lnTo>
                <a:lnTo>
                  <a:pt x="122970" y="266625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B7BF60BF-295F-2BCB-FC5D-55111FD16E30}"/>
              </a:ext>
            </a:extLst>
          </p:cNvPr>
          <p:cNvSpPr>
            <a:spLocks/>
          </p:cNvSpPr>
          <p:nvPr/>
        </p:nvSpPr>
        <p:spPr>
          <a:xfrm flipV="1">
            <a:off x="6798576" y="4184896"/>
            <a:ext cx="618894" cy="560819"/>
          </a:xfrm>
          <a:custGeom>
            <a:avLst/>
            <a:gdLst>
              <a:gd name="connsiteX0" fmla="*/ 189288 w 421465"/>
              <a:gd name="connsiteY0" fmla="*/ 27686 h 381916"/>
              <a:gd name="connsiteX1" fmla="*/ 72285 w 421465"/>
              <a:gd name="connsiteY1" fmla="*/ 135645 h 381916"/>
              <a:gd name="connsiteX2" fmla="*/ 65743 w 421465"/>
              <a:gd name="connsiteY2" fmla="*/ 141403 h 381916"/>
              <a:gd name="connsiteX3" fmla="*/ 313 w 421465"/>
              <a:gd name="connsiteY3" fmla="*/ 201502 h 381916"/>
              <a:gd name="connsiteX4" fmla="*/ 2281 w 421465"/>
              <a:gd name="connsiteY4" fmla="*/ 202560 h 381916"/>
              <a:gd name="connsiteX5" fmla="*/ 3225 w 421465"/>
              <a:gd name="connsiteY5" fmla="*/ 206317 h 381916"/>
              <a:gd name="connsiteX6" fmla="*/ 5348 w 421465"/>
              <a:gd name="connsiteY6" fmla="*/ 205750 h 381916"/>
              <a:gd name="connsiteX7" fmla="*/ 7534 w 421465"/>
              <a:gd name="connsiteY7" fmla="*/ 206616 h 381916"/>
              <a:gd name="connsiteX8" fmla="*/ 9049 w 421465"/>
              <a:gd name="connsiteY8" fmla="*/ 205586 h 381916"/>
              <a:gd name="connsiteX9" fmla="*/ 10809 w 421465"/>
              <a:gd name="connsiteY9" fmla="*/ 207492 h 381916"/>
              <a:gd name="connsiteX10" fmla="*/ 11603 w 421465"/>
              <a:gd name="connsiteY10" fmla="*/ 208304 h 381916"/>
              <a:gd name="connsiteX11" fmla="*/ 11240 w 421465"/>
              <a:gd name="connsiteY11" fmla="*/ 211027 h 381916"/>
              <a:gd name="connsiteX12" fmla="*/ 13114 w 421465"/>
              <a:gd name="connsiteY12" fmla="*/ 212597 h 381916"/>
              <a:gd name="connsiteX13" fmla="*/ 13341 w 421465"/>
              <a:gd name="connsiteY13" fmla="*/ 214331 h 381916"/>
              <a:gd name="connsiteX14" fmla="*/ 15740 w 421465"/>
              <a:gd name="connsiteY14" fmla="*/ 215157 h 381916"/>
              <a:gd name="connsiteX15" fmla="*/ 15450 w 421465"/>
              <a:gd name="connsiteY15" fmla="*/ 224958 h 381916"/>
              <a:gd name="connsiteX16" fmla="*/ 9635 w 421465"/>
              <a:gd name="connsiteY16" fmla="*/ 230422 h 381916"/>
              <a:gd name="connsiteX17" fmla="*/ 9222 w 421465"/>
              <a:gd name="connsiteY17" fmla="*/ 232536 h 381916"/>
              <a:gd name="connsiteX18" fmla="*/ 7357 w 421465"/>
              <a:gd name="connsiteY18" fmla="*/ 233040 h 381916"/>
              <a:gd name="connsiteX19" fmla="*/ 9004 w 421465"/>
              <a:gd name="connsiteY19" fmla="*/ 235127 h 381916"/>
              <a:gd name="connsiteX20" fmla="*/ 8061 w 421465"/>
              <a:gd name="connsiteY20" fmla="*/ 240759 h 381916"/>
              <a:gd name="connsiteX21" fmla="*/ 17573 w 421465"/>
              <a:gd name="connsiteY21" fmla="*/ 242138 h 381916"/>
              <a:gd name="connsiteX22" fmla="*/ 33191 w 421465"/>
              <a:gd name="connsiteY22" fmla="*/ 246327 h 381916"/>
              <a:gd name="connsiteX23" fmla="*/ 37324 w 421465"/>
              <a:gd name="connsiteY23" fmla="*/ 251259 h 381916"/>
              <a:gd name="connsiteX24" fmla="*/ 55079 w 421465"/>
              <a:gd name="connsiteY24" fmla="*/ 254999 h 381916"/>
              <a:gd name="connsiteX25" fmla="*/ 61017 w 421465"/>
              <a:gd name="connsiteY25" fmla="*/ 255829 h 381916"/>
              <a:gd name="connsiteX26" fmla="*/ 68111 w 421465"/>
              <a:gd name="connsiteY26" fmla="*/ 269874 h 381916"/>
              <a:gd name="connsiteX27" fmla="*/ 72947 w 421465"/>
              <a:gd name="connsiteY27" fmla="*/ 275755 h 381916"/>
              <a:gd name="connsiteX28" fmla="*/ 75174 w 421465"/>
              <a:gd name="connsiteY28" fmla="*/ 276113 h 381916"/>
              <a:gd name="connsiteX29" fmla="*/ 84755 w 421465"/>
              <a:gd name="connsiteY29" fmla="*/ 280674 h 381916"/>
              <a:gd name="connsiteX30" fmla="*/ 86311 w 421465"/>
              <a:gd name="connsiteY30" fmla="*/ 281676 h 381916"/>
              <a:gd name="connsiteX31" fmla="*/ 102260 w 421465"/>
              <a:gd name="connsiteY31" fmla="*/ 278890 h 381916"/>
              <a:gd name="connsiteX32" fmla="*/ 105354 w 421465"/>
              <a:gd name="connsiteY32" fmla="*/ 279684 h 381916"/>
              <a:gd name="connsiteX33" fmla="*/ 107499 w 421465"/>
              <a:gd name="connsiteY33" fmla="*/ 281046 h 381916"/>
              <a:gd name="connsiteX34" fmla="*/ 113610 w 421465"/>
              <a:gd name="connsiteY34" fmla="*/ 286287 h 381916"/>
              <a:gd name="connsiteX35" fmla="*/ 121993 w 421465"/>
              <a:gd name="connsiteY35" fmla="*/ 294165 h 381916"/>
              <a:gd name="connsiteX36" fmla="*/ 123050 w 421465"/>
              <a:gd name="connsiteY36" fmla="*/ 301774 h 381916"/>
              <a:gd name="connsiteX37" fmla="*/ 135515 w 421465"/>
              <a:gd name="connsiteY37" fmla="*/ 305786 h 381916"/>
              <a:gd name="connsiteX38" fmla="*/ 154803 w 421465"/>
              <a:gd name="connsiteY38" fmla="*/ 312552 h 381916"/>
              <a:gd name="connsiteX39" fmla="*/ 166085 w 421465"/>
              <a:gd name="connsiteY39" fmla="*/ 315982 h 381916"/>
              <a:gd name="connsiteX40" fmla="*/ 169868 w 421465"/>
              <a:gd name="connsiteY40" fmla="*/ 314907 h 381916"/>
              <a:gd name="connsiteX41" fmla="*/ 178396 w 421465"/>
              <a:gd name="connsiteY41" fmla="*/ 314952 h 381916"/>
              <a:gd name="connsiteX42" fmla="*/ 187242 w 421465"/>
              <a:gd name="connsiteY42" fmla="*/ 319753 h 381916"/>
              <a:gd name="connsiteX43" fmla="*/ 203962 w 421465"/>
              <a:gd name="connsiteY43" fmla="*/ 327536 h 381916"/>
              <a:gd name="connsiteX44" fmla="*/ 207986 w 421465"/>
              <a:gd name="connsiteY44" fmla="*/ 336766 h 381916"/>
              <a:gd name="connsiteX45" fmla="*/ 211107 w 421465"/>
              <a:gd name="connsiteY45" fmla="*/ 337233 h 381916"/>
              <a:gd name="connsiteX46" fmla="*/ 217358 w 421465"/>
              <a:gd name="connsiteY46" fmla="*/ 341630 h 381916"/>
              <a:gd name="connsiteX47" fmla="*/ 220991 w 421465"/>
              <a:gd name="connsiteY47" fmla="*/ 337160 h 381916"/>
              <a:gd name="connsiteX48" fmla="*/ 226598 w 421465"/>
              <a:gd name="connsiteY48" fmla="*/ 340264 h 381916"/>
              <a:gd name="connsiteX49" fmla="*/ 230558 w 421465"/>
              <a:gd name="connsiteY49" fmla="*/ 339947 h 381916"/>
              <a:gd name="connsiteX50" fmla="*/ 241060 w 421465"/>
              <a:gd name="connsiteY50" fmla="*/ 334406 h 381916"/>
              <a:gd name="connsiteX51" fmla="*/ 248195 w 421465"/>
              <a:gd name="connsiteY51" fmla="*/ 333167 h 381916"/>
              <a:gd name="connsiteX52" fmla="*/ 254845 w 421465"/>
              <a:gd name="connsiteY52" fmla="*/ 333802 h 381916"/>
              <a:gd name="connsiteX53" fmla="*/ 260116 w 421465"/>
              <a:gd name="connsiteY53" fmla="*/ 333648 h 381916"/>
              <a:gd name="connsiteX54" fmla="*/ 272201 w 421465"/>
              <a:gd name="connsiteY54" fmla="*/ 332999 h 381916"/>
              <a:gd name="connsiteX55" fmla="*/ 275149 w 421465"/>
              <a:gd name="connsiteY55" fmla="*/ 331779 h 381916"/>
              <a:gd name="connsiteX56" fmla="*/ 277027 w 421465"/>
              <a:gd name="connsiteY56" fmla="*/ 332518 h 381916"/>
              <a:gd name="connsiteX57" fmla="*/ 286544 w 421465"/>
              <a:gd name="connsiteY57" fmla="*/ 325666 h 381916"/>
              <a:gd name="connsiteX58" fmla="*/ 292836 w 421465"/>
              <a:gd name="connsiteY58" fmla="*/ 326079 h 381916"/>
              <a:gd name="connsiteX59" fmla="*/ 301945 w 421465"/>
              <a:gd name="connsiteY59" fmla="*/ 332423 h 381916"/>
              <a:gd name="connsiteX60" fmla="*/ 305565 w 421465"/>
              <a:gd name="connsiteY60" fmla="*/ 332423 h 381916"/>
              <a:gd name="connsiteX61" fmla="*/ 307248 w 421465"/>
              <a:gd name="connsiteY61" fmla="*/ 336266 h 381916"/>
              <a:gd name="connsiteX62" fmla="*/ 311217 w 421465"/>
              <a:gd name="connsiteY62" fmla="*/ 335863 h 381916"/>
              <a:gd name="connsiteX63" fmla="*/ 313172 w 421465"/>
              <a:gd name="connsiteY63" fmla="*/ 336983 h 381916"/>
              <a:gd name="connsiteX64" fmla="*/ 317509 w 421465"/>
              <a:gd name="connsiteY64" fmla="*/ 336053 h 381916"/>
              <a:gd name="connsiteX65" fmla="*/ 318221 w 421465"/>
              <a:gd name="connsiteY65" fmla="*/ 338563 h 381916"/>
              <a:gd name="connsiteX66" fmla="*/ 324132 w 421465"/>
              <a:gd name="connsiteY66" fmla="*/ 342379 h 381916"/>
              <a:gd name="connsiteX67" fmla="*/ 328482 w 421465"/>
              <a:gd name="connsiteY67" fmla="*/ 339638 h 381916"/>
              <a:gd name="connsiteX68" fmla="*/ 335286 w 421465"/>
              <a:gd name="connsiteY68" fmla="*/ 343232 h 381916"/>
              <a:gd name="connsiteX69" fmla="*/ 343619 w 421465"/>
              <a:gd name="connsiteY69" fmla="*/ 348028 h 381916"/>
              <a:gd name="connsiteX70" fmla="*/ 344799 w 421465"/>
              <a:gd name="connsiteY70" fmla="*/ 352902 h 381916"/>
              <a:gd name="connsiteX71" fmla="*/ 332701 w 421465"/>
              <a:gd name="connsiteY71" fmla="*/ 379171 h 381916"/>
              <a:gd name="connsiteX72" fmla="*/ 347956 w 421465"/>
              <a:gd name="connsiteY72" fmla="*/ 382516 h 381916"/>
              <a:gd name="connsiteX73" fmla="*/ 366083 w 421465"/>
              <a:gd name="connsiteY73" fmla="*/ 377406 h 381916"/>
              <a:gd name="connsiteX74" fmla="*/ 374756 w 421465"/>
              <a:gd name="connsiteY74" fmla="*/ 351926 h 381916"/>
              <a:gd name="connsiteX75" fmla="*/ 357600 w 421465"/>
              <a:gd name="connsiteY75" fmla="*/ 340496 h 381916"/>
              <a:gd name="connsiteX76" fmla="*/ 360109 w 421465"/>
              <a:gd name="connsiteY76" fmla="*/ 329659 h 381916"/>
              <a:gd name="connsiteX77" fmla="*/ 359179 w 421465"/>
              <a:gd name="connsiteY77" fmla="*/ 324105 h 381916"/>
              <a:gd name="connsiteX78" fmla="*/ 362880 w 421465"/>
              <a:gd name="connsiteY78" fmla="*/ 314272 h 381916"/>
              <a:gd name="connsiteX79" fmla="*/ 359619 w 421465"/>
              <a:gd name="connsiteY79" fmla="*/ 307370 h 381916"/>
              <a:gd name="connsiteX80" fmla="*/ 354456 w 421465"/>
              <a:gd name="connsiteY80" fmla="*/ 300767 h 381916"/>
              <a:gd name="connsiteX81" fmla="*/ 350519 w 421465"/>
              <a:gd name="connsiteY81" fmla="*/ 296184 h 381916"/>
              <a:gd name="connsiteX82" fmla="*/ 340131 w 421465"/>
              <a:gd name="connsiteY82" fmla="*/ 283487 h 381916"/>
              <a:gd name="connsiteX83" fmla="*/ 341841 w 421465"/>
              <a:gd name="connsiteY83" fmla="*/ 274743 h 381916"/>
              <a:gd name="connsiteX84" fmla="*/ 341864 w 421465"/>
              <a:gd name="connsiteY84" fmla="*/ 268676 h 381916"/>
              <a:gd name="connsiteX85" fmla="*/ 346078 w 421465"/>
              <a:gd name="connsiteY85" fmla="*/ 258947 h 381916"/>
              <a:gd name="connsiteX86" fmla="*/ 326808 w 421465"/>
              <a:gd name="connsiteY86" fmla="*/ 229079 h 381916"/>
              <a:gd name="connsiteX87" fmla="*/ 334170 w 421465"/>
              <a:gd name="connsiteY87" fmla="*/ 212833 h 381916"/>
              <a:gd name="connsiteX88" fmla="*/ 359614 w 421465"/>
              <a:gd name="connsiteY88" fmla="*/ 176871 h 381916"/>
              <a:gd name="connsiteX89" fmla="*/ 379124 w 421465"/>
              <a:gd name="connsiteY89" fmla="*/ 173481 h 381916"/>
              <a:gd name="connsiteX90" fmla="*/ 392679 w 421465"/>
              <a:gd name="connsiteY90" fmla="*/ 182507 h 381916"/>
              <a:gd name="connsiteX91" fmla="*/ 397487 w 421465"/>
              <a:gd name="connsiteY91" fmla="*/ 182049 h 381916"/>
              <a:gd name="connsiteX92" fmla="*/ 403439 w 421465"/>
              <a:gd name="connsiteY92" fmla="*/ 175668 h 381916"/>
              <a:gd name="connsiteX93" fmla="*/ 406487 w 421465"/>
              <a:gd name="connsiteY93" fmla="*/ 171839 h 381916"/>
              <a:gd name="connsiteX94" fmla="*/ 406510 w 421465"/>
              <a:gd name="connsiteY94" fmla="*/ 170146 h 381916"/>
              <a:gd name="connsiteX95" fmla="*/ 421779 w 421465"/>
              <a:gd name="connsiteY95" fmla="*/ 150887 h 381916"/>
              <a:gd name="connsiteX96" fmla="*/ 420377 w 421465"/>
              <a:gd name="connsiteY96" fmla="*/ 138526 h 381916"/>
              <a:gd name="connsiteX97" fmla="*/ 407576 w 421465"/>
              <a:gd name="connsiteY97" fmla="*/ 131134 h 381916"/>
              <a:gd name="connsiteX98" fmla="*/ 403579 w 421465"/>
              <a:gd name="connsiteY98" fmla="*/ 109017 h 381916"/>
              <a:gd name="connsiteX99" fmla="*/ 404423 w 421465"/>
              <a:gd name="connsiteY99" fmla="*/ 98585 h 381916"/>
              <a:gd name="connsiteX100" fmla="*/ 399773 w 421465"/>
              <a:gd name="connsiteY100" fmla="*/ 85348 h 381916"/>
              <a:gd name="connsiteX101" fmla="*/ 399279 w 421465"/>
              <a:gd name="connsiteY101" fmla="*/ 75823 h 381916"/>
              <a:gd name="connsiteX102" fmla="*/ 372746 w 421465"/>
              <a:gd name="connsiteY102" fmla="*/ 61665 h 381916"/>
              <a:gd name="connsiteX103" fmla="*/ 314374 w 421465"/>
              <a:gd name="connsiteY103" fmla="*/ 33435 h 381916"/>
              <a:gd name="connsiteX104" fmla="*/ 299568 w 421465"/>
              <a:gd name="connsiteY104" fmla="*/ 27232 h 381916"/>
              <a:gd name="connsiteX105" fmla="*/ 275843 w 421465"/>
              <a:gd name="connsiteY105" fmla="*/ 14962 h 381916"/>
              <a:gd name="connsiteX106" fmla="*/ 217417 w 421465"/>
              <a:gd name="connsiteY106" fmla="*/ 600 h 381916"/>
              <a:gd name="connsiteX107" fmla="*/ 189288 w 421465"/>
              <a:gd name="connsiteY107" fmla="*/ 27686 h 38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421465" h="381916">
                <a:moveTo>
                  <a:pt x="189288" y="27686"/>
                </a:moveTo>
                <a:lnTo>
                  <a:pt x="72285" y="135645"/>
                </a:lnTo>
                <a:lnTo>
                  <a:pt x="65743" y="141403"/>
                </a:lnTo>
                <a:lnTo>
                  <a:pt x="313" y="201502"/>
                </a:lnTo>
                <a:lnTo>
                  <a:pt x="2281" y="202560"/>
                </a:lnTo>
                <a:lnTo>
                  <a:pt x="3225" y="206317"/>
                </a:lnTo>
                <a:lnTo>
                  <a:pt x="5348" y="205750"/>
                </a:lnTo>
                <a:lnTo>
                  <a:pt x="7534" y="206616"/>
                </a:lnTo>
                <a:lnTo>
                  <a:pt x="9049" y="205586"/>
                </a:lnTo>
                <a:lnTo>
                  <a:pt x="10809" y="207492"/>
                </a:lnTo>
                <a:lnTo>
                  <a:pt x="11603" y="208304"/>
                </a:lnTo>
                <a:lnTo>
                  <a:pt x="11240" y="211027"/>
                </a:lnTo>
                <a:lnTo>
                  <a:pt x="13114" y="212597"/>
                </a:lnTo>
                <a:lnTo>
                  <a:pt x="13341" y="214331"/>
                </a:lnTo>
                <a:lnTo>
                  <a:pt x="15740" y="215157"/>
                </a:lnTo>
                <a:lnTo>
                  <a:pt x="15450" y="224958"/>
                </a:lnTo>
                <a:lnTo>
                  <a:pt x="9635" y="230422"/>
                </a:lnTo>
                <a:lnTo>
                  <a:pt x="9222" y="232536"/>
                </a:lnTo>
                <a:lnTo>
                  <a:pt x="7357" y="233040"/>
                </a:lnTo>
                <a:lnTo>
                  <a:pt x="9004" y="235127"/>
                </a:lnTo>
                <a:lnTo>
                  <a:pt x="8061" y="240759"/>
                </a:lnTo>
                <a:lnTo>
                  <a:pt x="17573" y="242138"/>
                </a:lnTo>
                <a:lnTo>
                  <a:pt x="33191" y="246327"/>
                </a:lnTo>
                <a:lnTo>
                  <a:pt x="37324" y="251259"/>
                </a:lnTo>
                <a:lnTo>
                  <a:pt x="55079" y="254999"/>
                </a:lnTo>
                <a:lnTo>
                  <a:pt x="61017" y="255829"/>
                </a:lnTo>
                <a:lnTo>
                  <a:pt x="68111" y="269874"/>
                </a:lnTo>
                <a:lnTo>
                  <a:pt x="72947" y="275755"/>
                </a:lnTo>
                <a:lnTo>
                  <a:pt x="75174" y="276113"/>
                </a:lnTo>
                <a:lnTo>
                  <a:pt x="84755" y="280674"/>
                </a:lnTo>
                <a:lnTo>
                  <a:pt x="86311" y="281676"/>
                </a:lnTo>
                <a:lnTo>
                  <a:pt x="102260" y="278890"/>
                </a:lnTo>
                <a:lnTo>
                  <a:pt x="105354" y="279684"/>
                </a:lnTo>
                <a:lnTo>
                  <a:pt x="107499" y="281046"/>
                </a:lnTo>
                <a:lnTo>
                  <a:pt x="113610" y="286287"/>
                </a:lnTo>
                <a:lnTo>
                  <a:pt x="121993" y="294165"/>
                </a:lnTo>
                <a:lnTo>
                  <a:pt x="123050" y="301774"/>
                </a:lnTo>
                <a:lnTo>
                  <a:pt x="135515" y="305786"/>
                </a:lnTo>
                <a:lnTo>
                  <a:pt x="154803" y="312552"/>
                </a:lnTo>
                <a:lnTo>
                  <a:pt x="166085" y="315982"/>
                </a:lnTo>
                <a:lnTo>
                  <a:pt x="169868" y="314907"/>
                </a:lnTo>
                <a:lnTo>
                  <a:pt x="178396" y="314952"/>
                </a:lnTo>
                <a:lnTo>
                  <a:pt x="187242" y="319753"/>
                </a:lnTo>
                <a:lnTo>
                  <a:pt x="203962" y="327536"/>
                </a:lnTo>
                <a:lnTo>
                  <a:pt x="207986" y="336766"/>
                </a:lnTo>
                <a:lnTo>
                  <a:pt x="211107" y="337233"/>
                </a:lnTo>
                <a:lnTo>
                  <a:pt x="217358" y="341630"/>
                </a:lnTo>
                <a:lnTo>
                  <a:pt x="220991" y="337160"/>
                </a:lnTo>
                <a:lnTo>
                  <a:pt x="226598" y="340264"/>
                </a:lnTo>
                <a:lnTo>
                  <a:pt x="230558" y="339947"/>
                </a:lnTo>
                <a:lnTo>
                  <a:pt x="241060" y="334406"/>
                </a:lnTo>
                <a:lnTo>
                  <a:pt x="248195" y="333167"/>
                </a:lnTo>
                <a:lnTo>
                  <a:pt x="254845" y="333802"/>
                </a:lnTo>
                <a:lnTo>
                  <a:pt x="260116" y="333648"/>
                </a:lnTo>
                <a:lnTo>
                  <a:pt x="272201" y="332999"/>
                </a:lnTo>
                <a:lnTo>
                  <a:pt x="275149" y="331779"/>
                </a:lnTo>
                <a:lnTo>
                  <a:pt x="277027" y="332518"/>
                </a:lnTo>
                <a:lnTo>
                  <a:pt x="286544" y="325666"/>
                </a:lnTo>
                <a:lnTo>
                  <a:pt x="292836" y="326079"/>
                </a:lnTo>
                <a:lnTo>
                  <a:pt x="301945" y="332423"/>
                </a:lnTo>
                <a:lnTo>
                  <a:pt x="305565" y="332423"/>
                </a:lnTo>
                <a:lnTo>
                  <a:pt x="307248" y="336266"/>
                </a:lnTo>
                <a:lnTo>
                  <a:pt x="311217" y="335863"/>
                </a:lnTo>
                <a:lnTo>
                  <a:pt x="313172" y="336983"/>
                </a:lnTo>
                <a:lnTo>
                  <a:pt x="317509" y="336053"/>
                </a:lnTo>
                <a:lnTo>
                  <a:pt x="318221" y="338563"/>
                </a:lnTo>
                <a:lnTo>
                  <a:pt x="324132" y="342379"/>
                </a:lnTo>
                <a:lnTo>
                  <a:pt x="328482" y="339638"/>
                </a:lnTo>
                <a:lnTo>
                  <a:pt x="335286" y="343232"/>
                </a:lnTo>
                <a:lnTo>
                  <a:pt x="343619" y="348028"/>
                </a:lnTo>
                <a:lnTo>
                  <a:pt x="344799" y="352902"/>
                </a:lnTo>
                <a:lnTo>
                  <a:pt x="332701" y="379171"/>
                </a:lnTo>
                <a:lnTo>
                  <a:pt x="347956" y="382516"/>
                </a:lnTo>
                <a:lnTo>
                  <a:pt x="366083" y="377406"/>
                </a:lnTo>
                <a:lnTo>
                  <a:pt x="374756" y="351926"/>
                </a:lnTo>
                <a:lnTo>
                  <a:pt x="357600" y="340496"/>
                </a:lnTo>
                <a:lnTo>
                  <a:pt x="360109" y="329659"/>
                </a:lnTo>
                <a:lnTo>
                  <a:pt x="359179" y="324105"/>
                </a:lnTo>
                <a:lnTo>
                  <a:pt x="362880" y="314272"/>
                </a:lnTo>
                <a:lnTo>
                  <a:pt x="359619" y="307370"/>
                </a:lnTo>
                <a:lnTo>
                  <a:pt x="354456" y="300767"/>
                </a:lnTo>
                <a:lnTo>
                  <a:pt x="350519" y="296184"/>
                </a:lnTo>
                <a:lnTo>
                  <a:pt x="340131" y="283487"/>
                </a:lnTo>
                <a:lnTo>
                  <a:pt x="341841" y="274743"/>
                </a:lnTo>
                <a:lnTo>
                  <a:pt x="341864" y="268676"/>
                </a:lnTo>
                <a:lnTo>
                  <a:pt x="346078" y="258947"/>
                </a:lnTo>
                <a:lnTo>
                  <a:pt x="326808" y="229079"/>
                </a:lnTo>
                <a:lnTo>
                  <a:pt x="334170" y="212833"/>
                </a:lnTo>
                <a:lnTo>
                  <a:pt x="359614" y="176871"/>
                </a:lnTo>
                <a:lnTo>
                  <a:pt x="379124" y="173481"/>
                </a:lnTo>
                <a:lnTo>
                  <a:pt x="392679" y="182507"/>
                </a:lnTo>
                <a:lnTo>
                  <a:pt x="397487" y="182049"/>
                </a:lnTo>
                <a:lnTo>
                  <a:pt x="403439" y="175668"/>
                </a:lnTo>
                <a:lnTo>
                  <a:pt x="406487" y="171839"/>
                </a:lnTo>
                <a:lnTo>
                  <a:pt x="406510" y="170146"/>
                </a:lnTo>
                <a:lnTo>
                  <a:pt x="421779" y="150887"/>
                </a:lnTo>
                <a:lnTo>
                  <a:pt x="420377" y="138526"/>
                </a:lnTo>
                <a:lnTo>
                  <a:pt x="407576" y="131134"/>
                </a:lnTo>
                <a:lnTo>
                  <a:pt x="403579" y="109017"/>
                </a:lnTo>
                <a:lnTo>
                  <a:pt x="404423" y="98585"/>
                </a:lnTo>
                <a:lnTo>
                  <a:pt x="399773" y="85348"/>
                </a:lnTo>
                <a:lnTo>
                  <a:pt x="399279" y="75823"/>
                </a:lnTo>
                <a:lnTo>
                  <a:pt x="372746" y="61665"/>
                </a:lnTo>
                <a:lnTo>
                  <a:pt x="314374" y="33435"/>
                </a:lnTo>
                <a:lnTo>
                  <a:pt x="299568" y="27232"/>
                </a:lnTo>
                <a:lnTo>
                  <a:pt x="275843" y="14962"/>
                </a:lnTo>
                <a:lnTo>
                  <a:pt x="217417" y="600"/>
                </a:lnTo>
                <a:lnTo>
                  <a:pt x="189288" y="2768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C934A0F9-ACFB-9258-AB9D-448DBD7FF0DF}"/>
              </a:ext>
            </a:extLst>
          </p:cNvPr>
          <p:cNvSpPr>
            <a:spLocks/>
          </p:cNvSpPr>
          <p:nvPr/>
        </p:nvSpPr>
        <p:spPr>
          <a:xfrm flipV="1">
            <a:off x="6746624" y="4183564"/>
            <a:ext cx="250486" cy="209493"/>
          </a:xfrm>
          <a:custGeom>
            <a:avLst/>
            <a:gdLst>
              <a:gd name="connsiteX0" fmla="*/ 50334 w 170580"/>
              <a:gd name="connsiteY0" fmla="*/ 116660 h 142664"/>
              <a:gd name="connsiteX1" fmla="*/ 50969 w 170580"/>
              <a:gd name="connsiteY1" fmla="*/ 117060 h 142664"/>
              <a:gd name="connsiteX2" fmla="*/ 55310 w 170580"/>
              <a:gd name="connsiteY2" fmla="*/ 119773 h 142664"/>
              <a:gd name="connsiteX3" fmla="*/ 68847 w 170580"/>
              <a:gd name="connsiteY3" fmla="*/ 128223 h 142664"/>
              <a:gd name="connsiteX4" fmla="*/ 71872 w 170580"/>
              <a:gd name="connsiteY4" fmla="*/ 130124 h 142664"/>
              <a:gd name="connsiteX5" fmla="*/ 79098 w 170580"/>
              <a:gd name="connsiteY5" fmla="*/ 134644 h 142664"/>
              <a:gd name="connsiteX6" fmla="*/ 100010 w 170580"/>
              <a:gd name="connsiteY6" fmla="*/ 139454 h 142664"/>
              <a:gd name="connsiteX7" fmla="*/ 100732 w 170580"/>
              <a:gd name="connsiteY7" fmla="*/ 139622 h 142664"/>
              <a:gd name="connsiteX8" fmla="*/ 108883 w 170580"/>
              <a:gd name="connsiteY8" fmla="*/ 141709 h 142664"/>
              <a:gd name="connsiteX9" fmla="*/ 116541 w 170580"/>
              <a:gd name="connsiteY9" fmla="*/ 143225 h 142664"/>
              <a:gd name="connsiteX10" fmla="*/ 134917 w 170580"/>
              <a:gd name="connsiteY10" fmla="*/ 128731 h 142664"/>
              <a:gd name="connsiteX11" fmla="*/ 135570 w 170580"/>
              <a:gd name="connsiteY11" fmla="*/ 127057 h 142664"/>
              <a:gd name="connsiteX12" fmla="*/ 155620 w 170580"/>
              <a:gd name="connsiteY12" fmla="*/ 118707 h 142664"/>
              <a:gd name="connsiteX13" fmla="*/ 163931 w 170580"/>
              <a:gd name="connsiteY13" fmla="*/ 102058 h 142664"/>
              <a:gd name="connsiteX14" fmla="*/ 169038 w 170580"/>
              <a:gd name="connsiteY14" fmla="*/ 98427 h 142664"/>
              <a:gd name="connsiteX15" fmla="*/ 165954 w 170580"/>
              <a:gd name="connsiteY15" fmla="*/ 75276 h 142664"/>
              <a:gd name="connsiteX16" fmla="*/ 170912 w 170580"/>
              <a:gd name="connsiteY16" fmla="*/ 65587 h 142664"/>
              <a:gd name="connsiteX17" fmla="*/ 158446 w 170580"/>
              <a:gd name="connsiteY17" fmla="*/ 61576 h 142664"/>
              <a:gd name="connsiteX18" fmla="*/ 157389 w 170580"/>
              <a:gd name="connsiteY18" fmla="*/ 53966 h 142664"/>
              <a:gd name="connsiteX19" fmla="*/ 149006 w 170580"/>
              <a:gd name="connsiteY19" fmla="*/ 46088 h 142664"/>
              <a:gd name="connsiteX20" fmla="*/ 142896 w 170580"/>
              <a:gd name="connsiteY20" fmla="*/ 40847 h 142664"/>
              <a:gd name="connsiteX21" fmla="*/ 140750 w 170580"/>
              <a:gd name="connsiteY21" fmla="*/ 39486 h 142664"/>
              <a:gd name="connsiteX22" fmla="*/ 137657 w 170580"/>
              <a:gd name="connsiteY22" fmla="*/ 38692 h 142664"/>
              <a:gd name="connsiteX23" fmla="*/ 121707 w 170580"/>
              <a:gd name="connsiteY23" fmla="*/ 41478 h 142664"/>
              <a:gd name="connsiteX24" fmla="*/ 120151 w 170580"/>
              <a:gd name="connsiteY24" fmla="*/ 40475 h 142664"/>
              <a:gd name="connsiteX25" fmla="*/ 110571 w 170580"/>
              <a:gd name="connsiteY25" fmla="*/ 35914 h 142664"/>
              <a:gd name="connsiteX26" fmla="*/ 108344 w 170580"/>
              <a:gd name="connsiteY26" fmla="*/ 35556 h 142664"/>
              <a:gd name="connsiteX27" fmla="*/ 103508 w 170580"/>
              <a:gd name="connsiteY27" fmla="*/ 29675 h 142664"/>
              <a:gd name="connsiteX28" fmla="*/ 96413 w 170580"/>
              <a:gd name="connsiteY28" fmla="*/ 15630 h 142664"/>
              <a:gd name="connsiteX29" fmla="*/ 90475 w 170580"/>
              <a:gd name="connsiteY29" fmla="*/ 14800 h 142664"/>
              <a:gd name="connsiteX30" fmla="*/ 72720 w 170580"/>
              <a:gd name="connsiteY30" fmla="*/ 11061 h 142664"/>
              <a:gd name="connsiteX31" fmla="*/ 68588 w 170580"/>
              <a:gd name="connsiteY31" fmla="*/ 6128 h 142664"/>
              <a:gd name="connsiteX32" fmla="*/ 52970 w 170580"/>
              <a:gd name="connsiteY32" fmla="*/ 1940 h 142664"/>
              <a:gd name="connsiteX33" fmla="*/ 43457 w 170580"/>
              <a:gd name="connsiteY33" fmla="*/ 560 h 142664"/>
              <a:gd name="connsiteX34" fmla="*/ 42840 w 170580"/>
              <a:gd name="connsiteY34" fmla="*/ 4295 h 142664"/>
              <a:gd name="connsiteX35" fmla="*/ 40359 w 170580"/>
              <a:gd name="connsiteY35" fmla="*/ 6183 h 142664"/>
              <a:gd name="connsiteX36" fmla="*/ 38150 w 170580"/>
              <a:gd name="connsiteY36" fmla="*/ 5207 h 142664"/>
              <a:gd name="connsiteX37" fmla="*/ 33527 w 170580"/>
              <a:gd name="connsiteY37" fmla="*/ 6487 h 142664"/>
              <a:gd name="connsiteX38" fmla="*/ 32493 w 170580"/>
              <a:gd name="connsiteY38" fmla="*/ 3392 h 142664"/>
              <a:gd name="connsiteX39" fmla="*/ 31187 w 170580"/>
              <a:gd name="connsiteY39" fmla="*/ 2453 h 142664"/>
              <a:gd name="connsiteX40" fmla="*/ 26056 w 170580"/>
              <a:gd name="connsiteY40" fmla="*/ 3115 h 142664"/>
              <a:gd name="connsiteX41" fmla="*/ 19873 w 170580"/>
              <a:gd name="connsiteY41" fmla="*/ 17990 h 142664"/>
              <a:gd name="connsiteX42" fmla="*/ 15165 w 170580"/>
              <a:gd name="connsiteY42" fmla="*/ 17722 h 142664"/>
              <a:gd name="connsiteX43" fmla="*/ 13777 w 170580"/>
              <a:gd name="connsiteY43" fmla="*/ 19351 h 142664"/>
              <a:gd name="connsiteX44" fmla="*/ 14502 w 170580"/>
              <a:gd name="connsiteY44" fmla="*/ 20926 h 142664"/>
              <a:gd name="connsiteX45" fmla="*/ 13201 w 170580"/>
              <a:gd name="connsiteY45" fmla="*/ 23340 h 142664"/>
              <a:gd name="connsiteX46" fmla="*/ 7939 w 170580"/>
              <a:gd name="connsiteY46" fmla="*/ 29189 h 142664"/>
              <a:gd name="connsiteX47" fmla="*/ 6473 w 170580"/>
              <a:gd name="connsiteY47" fmla="*/ 35679 h 142664"/>
              <a:gd name="connsiteX48" fmla="*/ 5339 w 170580"/>
              <a:gd name="connsiteY48" fmla="*/ 38038 h 142664"/>
              <a:gd name="connsiteX49" fmla="*/ 5403 w 170580"/>
              <a:gd name="connsiteY49" fmla="*/ 39173 h 142664"/>
              <a:gd name="connsiteX50" fmla="*/ 5825 w 170580"/>
              <a:gd name="connsiteY50" fmla="*/ 39259 h 142664"/>
              <a:gd name="connsiteX51" fmla="*/ 8996 w 170580"/>
              <a:gd name="connsiteY51" fmla="*/ 44822 h 142664"/>
              <a:gd name="connsiteX52" fmla="*/ 7167 w 170580"/>
              <a:gd name="connsiteY52" fmla="*/ 47536 h 142664"/>
              <a:gd name="connsiteX53" fmla="*/ 5044 w 170580"/>
              <a:gd name="connsiteY53" fmla="*/ 47912 h 142664"/>
              <a:gd name="connsiteX54" fmla="*/ 3479 w 170580"/>
              <a:gd name="connsiteY54" fmla="*/ 52015 h 142664"/>
              <a:gd name="connsiteX55" fmla="*/ 1733 w 170580"/>
              <a:gd name="connsiteY55" fmla="*/ 52546 h 142664"/>
              <a:gd name="connsiteX56" fmla="*/ 2141 w 170580"/>
              <a:gd name="connsiteY56" fmla="*/ 53326 h 142664"/>
              <a:gd name="connsiteX57" fmla="*/ 445 w 170580"/>
              <a:gd name="connsiteY57" fmla="*/ 54061 h 142664"/>
              <a:gd name="connsiteX58" fmla="*/ 1642 w 170580"/>
              <a:gd name="connsiteY58" fmla="*/ 55454 h 142664"/>
              <a:gd name="connsiteX59" fmla="*/ 331 w 170580"/>
              <a:gd name="connsiteY59" fmla="*/ 57142 h 142664"/>
              <a:gd name="connsiteX60" fmla="*/ 6673 w 170580"/>
              <a:gd name="connsiteY60" fmla="*/ 60655 h 142664"/>
              <a:gd name="connsiteX61" fmla="*/ 5280 w 170580"/>
              <a:gd name="connsiteY61" fmla="*/ 64131 h 142664"/>
              <a:gd name="connsiteX62" fmla="*/ 3874 w 170580"/>
              <a:gd name="connsiteY62" fmla="*/ 65106 h 142664"/>
              <a:gd name="connsiteX63" fmla="*/ 3833 w 170580"/>
              <a:gd name="connsiteY63" fmla="*/ 68151 h 142664"/>
              <a:gd name="connsiteX64" fmla="*/ 3593 w 170580"/>
              <a:gd name="connsiteY64" fmla="*/ 69866 h 142664"/>
              <a:gd name="connsiteX65" fmla="*/ 2159 w 170580"/>
              <a:gd name="connsiteY65" fmla="*/ 72662 h 142664"/>
              <a:gd name="connsiteX66" fmla="*/ 2758 w 170580"/>
              <a:gd name="connsiteY66" fmla="*/ 77594 h 142664"/>
              <a:gd name="connsiteX67" fmla="*/ 3561 w 170580"/>
              <a:gd name="connsiteY67" fmla="*/ 78906 h 142664"/>
              <a:gd name="connsiteX68" fmla="*/ 5289 w 170580"/>
              <a:gd name="connsiteY68" fmla="*/ 79046 h 142664"/>
              <a:gd name="connsiteX69" fmla="*/ 4015 w 170580"/>
              <a:gd name="connsiteY69" fmla="*/ 82041 h 142664"/>
              <a:gd name="connsiteX70" fmla="*/ 3547 w 170580"/>
              <a:gd name="connsiteY70" fmla="*/ 85626 h 142664"/>
              <a:gd name="connsiteX71" fmla="*/ 4228 w 170580"/>
              <a:gd name="connsiteY71" fmla="*/ 86570 h 142664"/>
              <a:gd name="connsiteX72" fmla="*/ 5670 w 170580"/>
              <a:gd name="connsiteY72" fmla="*/ 87024 h 142664"/>
              <a:gd name="connsiteX73" fmla="*/ 23035 w 170580"/>
              <a:gd name="connsiteY73" fmla="*/ 109323 h 142664"/>
              <a:gd name="connsiteX74" fmla="*/ 23289 w 170580"/>
              <a:gd name="connsiteY74" fmla="*/ 109636 h 142664"/>
              <a:gd name="connsiteX75" fmla="*/ 33391 w 170580"/>
              <a:gd name="connsiteY75" fmla="*/ 112245 h 142664"/>
              <a:gd name="connsiteX76" fmla="*/ 50334 w 170580"/>
              <a:gd name="connsiteY76" fmla="*/ 116660 h 142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70580" h="142664">
                <a:moveTo>
                  <a:pt x="50334" y="116660"/>
                </a:moveTo>
                <a:lnTo>
                  <a:pt x="50969" y="117060"/>
                </a:lnTo>
                <a:lnTo>
                  <a:pt x="55310" y="119773"/>
                </a:lnTo>
                <a:lnTo>
                  <a:pt x="68847" y="128223"/>
                </a:lnTo>
                <a:lnTo>
                  <a:pt x="71872" y="130124"/>
                </a:lnTo>
                <a:lnTo>
                  <a:pt x="79098" y="134644"/>
                </a:lnTo>
                <a:lnTo>
                  <a:pt x="100010" y="139454"/>
                </a:lnTo>
                <a:lnTo>
                  <a:pt x="100732" y="139622"/>
                </a:lnTo>
                <a:lnTo>
                  <a:pt x="108883" y="141709"/>
                </a:lnTo>
                <a:lnTo>
                  <a:pt x="116541" y="143225"/>
                </a:lnTo>
                <a:lnTo>
                  <a:pt x="134917" y="128731"/>
                </a:lnTo>
                <a:lnTo>
                  <a:pt x="135570" y="127057"/>
                </a:lnTo>
                <a:lnTo>
                  <a:pt x="155620" y="118707"/>
                </a:lnTo>
                <a:lnTo>
                  <a:pt x="163931" y="102058"/>
                </a:lnTo>
                <a:lnTo>
                  <a:pt x="169038" y="98427"/>
                </a:lnTo>
                <a:lnTo>
                  <a:pt x="165954" y="75276"/>
                </a:lnTo>
                <a:lnTo>
                  <a:pt x="170912" y="65587"/>
                </a:lnTo>
                <a:lnTo>
                  <a:pt x="158446" y="61576"/>
                </a:lnTo>
                <a:lnTo>
                  <a:pt x="157389" y="53966"/>
                </a:lnTo>
                <a:lnTo>
                  <a:pt x="149006" y="46088"/>
                </a:lnTo>
                <a:lnTo>
                  <a:pt x="142896" y="40847"/>
                </a:lnTo>
                <a:lnTo>
                  <a:pt x="140750" y="39486"/>
                </a:lnTo>
                <a:lnTo>
                  <a:pt x="137657" y="38692"/>
                </a:lnTo>
                <a:lnTo>
                  <a:pt x="121707" y="41478"/>
                </a:lnTo>
                <a:lnTo>
                  <a:pt x="120151" y="40475"/>
                </a:lnTo>
                <a:lnTo>
                  <a:pt x="110571" y="35914"/>
                </a:lnTo>
                <a:lnTo>
                  <a:pt x="108344" y="35556"/>
                </a:lnTo>
                <a:lnTo>
                  <a:pt x="103508" y="29675"/>
                </a:lnTo>
                <a:lnTo>
                  <a:pt x="96413" y="15630"/>
                </a:lnTo>
                <a:lnTo>
                  <a:pt x="90475" y="14800"/>
                </a:lnTo>
                <a:lnTo>
                  <a:pt x="72720" y="11061"/>
                </a:lnTo>
                <a:lnTo>
                  <a:pt x="68588" y="6128"/>
                </a:lnTo>
                <a:lnTo>
                  <a:pt x="52970" y="1940"/>
                </a:lnTo>
                <a:lnTo>
                  <a:pt x="43457" y="560"/>
                </a:lnTo>
                <a:lnTo>
                  <a:pt x="42840" y="4295"/>
                </a:lnTo>
                <a:lnTo>
                  <a:pt x="40359" y="6183"/>
                </a:lnTo>
                <a:lnTo>
                  <a:pt x="38150" y="5207"/>
                </a:lnTo>
                <a:lnTo>
                  <a:pt x="33527" y="6487"/>
                </a:lnTo>
                <a:lnTo>
                  <a:pt x="32493" y="3392"/>
                </a:lnTo>
                <a:lnTo>
                  <a:pt x="31187" y="2453"/>
                </a:lnTo>
                <a:lnTo>
                  <a:pt x="26056" y="3115"/>
                </a:lnTo>
                <a:lnTo>
                  <a:pt x="19873" y="17990"/>
                </a:lnTo>
                <a:lnTo>
                  <a:pt x="15165" y="17722"/>
                </a:lnTo>
                <a:lnTo>
                  <a:pt x="13777" y="19351"/>
                </a:lnTo>
                <a:lnTo>
                  <a:pt x="14502" y="20926"/>
                </a:lnTo>
                <a:lnTo>
                  <a:pt x="13201" y="23340"/>
                </a:lnTo>
                <a:lnTo>
                  <a:pt x="7939" y="29189"/>
                </a:lnTo>
                <a:lnTo>
                  <a:pt x="6473" y="35679"/>
                </a:lnTo>
                <a:lnTo>
                  <a:pt x="5339" y="38038"/>
                </a:lnTo>
                <a:lnTo>
                  <a:pt x="5403" y="39173"/>
                </a:lnTo>
                <a:lnTo>
                  <a:pt x="5825" y="39259"/>
                </a:lnTo>
                <a:lnTo>
                  <a:pt x="8996" y="44822"/>
                </a:lnTo>
                <a:lnTo>
                  <a:pt x="7167" y="47536"/>
                </a:lnTo>
                <a:lnTo>
                  <a:pt x="5044" y="47912"/>
                </a:lnTo>
                <a:lnTo>
                  <a:pt x="3479" y="52015"/>
                </a:lnTo>
                <a:lnTo>
                  <a:pt x="1733" y="52546"/>
                </a:lnTo>
                <a:lnTo>
                  <a:pt x="2141" y="53326"/>
                </a:lnTo>
                <a:lnTo>
                  <a:pt x="445" y="54061"/>
                </a:lnTo>
                <a:lnTo>
                  <a:pt x="1642" y="55454"/>
                </a:lnTo>
                <a:lnTo>
                  <a:pt x="331" y="57142"/>
                </a:lnTo>
                <a:lnTo>
                  <a:pt x="6673" y="60655"/>
                </a:lnTo>
                <a:lnTo>
                  <a:pt x="5280" y="64131"/>
                </a:lnTo>
                <a:lnTo>
                  <a:pt x="3874" y="65106"/>
                </a:lnTo>
                <a:lnTo>
                  <a:pt x="3833" y="68151"/>
                </a:lnTo>
                <a:lnTo>
                  <a:pt x="3593" y="69866"/>
                </a:lnTo>
                <a:lnTo>
                  <a:pt x="2159" y="72662"/>
                </a:lnTo>
                <a:lnTo>
                  <a:pt x="2758" y="77594"/>
                </a:lnTo>
                <a:lnTo>
                  <a:pt x="3561" y="78906"/>
                </a:lnTo>
                <a:lnTo>
                  <a:pt x="5289" y="79046"/>
                </a:lnTo>
                <a:lnTo>
                  <a:pt x="4015" y="82041"/>
                </a:lnTo>
                <a:lnTo>
                  <a:pt x="3547" y="85626"/>
                </a:lnTo>
                <a:lnTo>
                  <a:pt x="4228" y="86570"/>
                </a:lnTo>
                <a:lnTo>
                  <a:pt x="5670" y="87024"/>
                </a:lnTo>
                <a:lnTo>
                  <a:pt x="23035" y="109323"/>
                </a:lnTo>
                <a:lnTo>
                  <a:pt x="23289" y="109636"/>
                </a:lnTo>
                <a:lnTo>
                  <a:pt x="33391" y="112245"/>
                </a:lnTo>
                <a:lnTo>
                  <a:pt x="50334" y="11666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643C184D-5B13-B9E9-B6B0-0B0C15321061}"/>
              </a:ext>
            </a:extLst>
          </p:cNvPr>
          <p:cNvSpPr>
            <a:spLocks/>
          </p:cNvSpPr>
          <p:nvPr/>
        </p:nvSpPr>
        <p:spPr>
          <a:xfrm flipV="1">
            <a:off x="6684770" y="4082705"/>
            <a:ext cx="171158" cy="183385"/>
          </a:xfrm>
          <a:custGeom>
            <a:avLst/>
            <a:gdLst>
              <a:gd name="connsiteX0" fmla="*/ 36684 w 116558"/>
              <a:gd name="connsiteY0" fmla="*/ 119421 h 124885"/>
              <a:gd name="connsiteX1" fmla="*/ 46001 w 116558"/>
              <a:gd name="connsiteY1" fmla="*/ 125420 h 124885"/>
              <a:gd name="connsiteX2" fmla="*/ 60014 w 116558"/>
              <a:gd name="connsiteY2" fmla="*/ 115809 h 124885"/>
              <a:gd name="connsiteX3" fmla="*/ 62322 w 116558"/>
              <a:gd name="connsiteY3" fmla="*/ 114221 h 124885"/>
              <a:gd name="connsiteX4" fmla="*/ 90973 w 116558"/>
              <a:gd name="connsiteY4" fmla="*/ 96578 h 124885"/>
              <a:gd name="connsiteX5" fmla="*/ 89458 w 116558"/>
              <a:gd name="connsiteY5" fmla="*/ 85569 h 124885"/>
              <a:gd name="connsiteX6" fmla="*/ 113804 w 116558"/>
              <a:gd name="connsiteY6" fmla="*/ 84693 h 124885"/>
              <a:gd name="connsiteX7" fmla="*/ 116898 w 116558"/>
              <a:gd name="connsiteY7" fmla="*/ 80668 h 124885"/>
              <a:gd name="connsiteX8" fmla="*/ 109186 w 116558"/>
              <a:gd name="connsiteY8" fmla="*/ 43912 h 124885"/>
              <a:gd name="connsiteX9" fmla="*/ 114004 w 116558"/>
              <a:gd name="connsiteY9" fmla="*/ 43635 h 124885"/>
              <a:gd name="connsiteX10" fmla="*/ 110978 w 116558"/>
              <a:gd name="connsiteY10" fmla="*/ 41734 h 124885"/>
              <a:gd name="connsiteX11" fmla="*/ 97442 w 116558"/>
              <a:gd name="connsiteY11" fmla="*/ 33285 h 124885"/>
              <a:gd name="connsiteX12" fmla="*/ 93101 w 116558"/>
              <a:gd name="connsiteY12" fmla="*/ 30571 h 124885"/>
              <a:gd name="connsiteX13" fmla="*/ 92466 w 116558"/>
              <a:gd name="connsiteY13" fmla="*/ 30172 h 124885"/>
              <a:gd name="connsiteX14" fmla="*/ 75523 w 116558"/>
              <a:gd name="connsiteY14" fmla="*/ 25756 h 124885"/>
              <a:gd name="connsiteX15" fmla="*/ 65421 w 116558"/>
              <a:gd name="connsiteY15" fmla="*/ 23147 h 124885"/>
              <a:gd name="connsiteX16" fmla="*/ 65167 w 116558"/>
              <a:gd name="connsiteY16" fmla="*/ 22834 h 124885"/>
              <a:gd name="connsiteX17" fmla="*/ 47802 w 116558"/>
              <a:gd name="connsiteY17" fmla="*/ 535 h 124885"/>
              <a:gd name="connsiteX18" fmla="*/ 46092 w 116558"/>
              <a:gd name="connsiteY18" fmla="*/ 3866 h 124885"/>
              <a:gd name="connsiteX19" fmla="*/ 48646 w 116558"/>
              <a:gd name="connsiteY19" fmla="*/ 6080 h 124885"/>
              <a:gd name="connsiteX20" fmla="*/ 48841 w 116558"/>
              <a:gd name="connsiteY20" fmla="*/ 8880 h 124885"/>
              <a:gd name="connsiteX21" fmla="*/ 45987 w 116558"/>
              <a:gd name="connsiteY21" fmla="*/ 15074 h 124885"/>
              <a:gd name="connsiteX22" fmla="*/ 42867 w 116558"/>
              <a:gd name="connsiteY22" fmla="*/ 18355 h 124885"/>
              <a:gd name="connsiteX23" fmla="*/ 43284 w 116558"/>
              <a:gd name="connsiteY23" fmla="*/ 21890 h 124885"/>
              <a:gd name="connsiteX24" fmla="*/ 42363 w 116558"/>
              <a:gd name="connsiteY24" fmla="*/ 24059 h 124885"/>
              <a:gd name="connsiteX25" fmla="*/ 37155 w 116558"/>
              <a:gd name="connsiteY25" fmla="*/ 31823 h 124885"/>
              <a:gd name="connsiteX26" fmla="*/ 34130 w 116558"/>
              <a:gd name="connsiteY26" fmla="*/ 34174 h 124885"/>
              <a:gd name="connsiteX27" fmla="*/ 30229 w 116558"/>
              <a:gd name="connsiteY27" fmla="*/ 35281 h 124885"/>
              <a:gd name="connsiteX28" fmla="*/ 29798 w 116558"/>
              <a:gd name="connsiteY28" fmla="*/ 36021 h 124885"/>
              <a:gd name="connsiteX29" fmla="*/ 26999 w 116558"/>
              <a:gd name="connsiteY29" fmla="*/ 36679 h 124885"/>
              <a:gd name="connsiteX30" fmla="*/ 25819 w 116558"/>
              <a:gd name="connsiteY30" fmla="*/ 38040 h 124885"/>
              <a:gd name="connsiteX31" fmla="*/ 23828 w 116558"/>
              <a:gd name="connsiteY31" fmla="*/ 36615 h 124885"/>
              <a:gd name="connsiteX32" fmla="*/ 19786 w 116558"/>
              <a:gd name="connsiteY32" fmla="*/ 36960 h 124885"/>
              <a:gd name="connsiteX33" fmla="*/ 18716 w 116558"/>
              <a:gd name="connsiteY33" fmla="*/ 38789 h 124885"/>
              <a:gd name="connsiteX34" fmla="*/ 19441 w 116558"/>
              <a:gd name="connsiteY34" fmla="*/ 39533 h 124885"/>
              <a:gd name="connsiteX35" fmla="*/ 18852 w 116558"/>
              <a:gd name="connsiteY35" fmla="*/ 41802 h 124885"/>
              <a:gd name="connsiteX36" fmla="*/ 16429 w 116558"/>
              <a:gd name="connsiteY36" fmla="*/ 43345 h 124885"/>
              <a:gd name="connsiteX37" fmla="*/ 17436 w 116558"/>
              <a:gd name="connsiteY37" fmla="*/ 44933 h 124885"/>
              <a:gd name="connsiteX38" fmla="*/ 16915 w 116558"/>
              <a:gd name="connsiteY38" fmla="*/ 46235 h 124885"/>
              <a:gd name="connsiteX39" fmla="*/ 14796 w 116558"/>
              <a:gd name="connsiteY39" fmla="*/ 47719 h 124885"/>
              <a:gd name="connsiteX40" fmla="*/ 15037 w 116558"/>
              <a:gd name="connsiteY40" fmla="*/ 48627 h 124885"/>
              <a:gd name="connsiteX41" fmla="*/ 12560 w 116558"/>
              <a:gd name="connsiteY41" fmla="*/ 52212 h 124885"/>
              <a:gd name="connsiteX42" fmla="*/ 10959 w 116558"/>
              <a:gd name="connsiteY42" fmla="*/ 52870 h 124885"/>
              <a:gd name="connsiteX43" fmla="*/ 7738 w 116558"/>
              <a:gd name="connsiteY43" fmla="*/ 54004 h 124885"/>
              <a:gd name="connsiteX44" fmla="*/ 6218 w 116558"/>
              <a:gd name="connsiteY44" fmla="*/ 55797 h 124885"/>
              <a:gd name="connsiteX45" fmla="*/ 339 w 116558"/>
              <a:gd name="connsiteY45" fmla="*/ 72296 h 124885"/>
              <a:gd name="connsiteX46" fmla="*/ 10854 w 116558"/>
              <a:gd name="connsiteY46" fmla="*/ 73966 h 124885"/>
              <a:gd name="connsiteX47" fmla="*/ 14043 w 116558"/>
              <a:gd name="connsiteY47" fmla="*/ 74556 h 124885"/>
              <a:gd name="connsiteX48" fmla="*/ 18262 w 116558"/>
              <a:gd name="connsiteY48" fmla="*/ 82511 h 124885"/>
              <a:gd name="connsiteX49" fmla="*/ 34030 w 116558"/>
              <a:gd name="connsiteY49" fmla="*/ 100903 h 124885"/>
              <a:gd name="connsiteX50" fmla="*/ 36461 w 116558"/>
              <a:gd name="connsiteY50" fmla="*/ 100295 h 124885"/>
              <a:gd name="connsiteX51" fmla="*/ 34760 w 116558"/>
              <a:gd name="connsiteY51" fmla="*/ 111562 h 124885"/>
              <a:gd name="connsiteX52" fmla="*/ 33858 w 116558"/>
              <a:gd name="connsiteY52" fmla="*/ 117665 h 124885"/>
              <a:gd name="connsiteX53" fmla="*/ 36684 w 116558"/>
              <a:gd name="connsiteY53" fmla="*/ 119421 h 124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16558" h="124885">
                <a:moveTo>
                  <a:pt x="36684" y="119421"/>
                </a:moveTo>
                <a:lnTo>
                  <a:pt x="46001" y="125420"/>
                </a:lnTo>
                <a:lnTo>
                  <a:pt x="60014" y="115809"/>
                </a:lnTo>
                <a:lnTo>
                  <a:pt x="62322" y="114221"/>
                </a:lnTo>
                <a:lnTo>
                  <a:pt x="90973" y="96578"/>
                </a:lnTo>
                <a:lnTo>
                  <a:pt x="89458" y="85569"/>
                </a:lnTo>
                <a:lnTo>
                  <a:pt x="113804" y="84693"/>
                </a:lnTo>
                <a:lnTo>
                  <a:pt x="116898" y="80668"/>
                </a:lnTo>
                <a:lnTo>
                  <a:pt x="109186" y="43912"/>
                </a:lnTo>
                <a:lnTo>
                  <a:pt x="114004" y="43635"/>
                </a:lnTo>
                <a:lnTo>
                  <a:pt x="110978" y="41734"/>
                </a:lnTo>
                <a:lnTo>
                  <a:pt x="97442" y="33285"/>
                </a:lnTo>
                <a:lnTo>
                  <a:pt x="93101" y="30571"/>
                </a:lnTo>
                <a:lnTo>
                  <a:pt x="92466" y="30172"/>
                </a:lnTo>
                <a:lnTo>
                  <a:pt x="75523" y="25756"/>
                </a:lnTo>
                <a:lnTo>
                  <a:pt x="65421" y="23147"/>
                </a:lnTo>
                <a:lnTo>
                  <a:pt x="65167" y="22834"/>
                </a:lnTo>
                <a:lnTo>
                  <a:pt x="47802" y="535"/>
                </a:lnTo>
                <a:lnTo>
                  <a:pt x="46092" y="3866"/>
                </a:lnTo>
                <a:lnTo>
                  <a:pt x="48646" y="6080"/>
                </a:lnTo>
                <a:lnTo>
                  <a:pt x="48841" y="8880"/>
                </a:lnTo>
                <a:lnTo>
                  <a:pt x="45987" y="15074"/>
                </a:lnTo>
                <a:lnTo>
                  <a:pt x="42867" y="18355"/>
                </a:lnTo>
                <a:lnTo>
                  <a:pt x="43284" y="21890"/>
                </a:lnTo>
                <a:lnTo>
                  <a:pt x="42363" y="24059"/>
                </a:lnTo>
                <a:lnTo>
                  <a:pt x="37155" y="31823"/>
                </a:lnTo>
                <a:lnTo>
                  <a:pt x="34130" y="34174"/>
                </a:lnTo>
                <a:lnTo>
                  <a:pt x="30229" y="35281"/>
                </a:lnTo>
                <a:lnTo>
                  <a:pt x="29798" y="36021"/>
                </a:lnTo>
                <a:lnTo>
                  <a:pt x="26999" y="36679"/>
                </a:lnTo>
                <a:lnTo>
                  <a:pt x="25819" y="38040"/>
                </a:lnTo>
                <a:lnTo>
                  <a:pt x="23828" y="36615"/>
                </a:lnTo>
                <a:lnTo>
                  <a:pt x="19786" y="36960"/>
                </a:lnTo>
                <a:lnTo>
                  <a:pt x="18716" y="38789"/>
                </a:lnTo>
                <a:lnTo>
                  <a:pt x="19441" y="39533"/>
                </a:lnTo>
                <a:lnTo>
                  <a:pt x="18852" y="41802"/>
                </a:lnTo>
                <a:lnTo>
                  <a:pt x="16429" y="43345"/>
                </a:lnTo>
                <a:lnTo>
                  <a:pt x="17436" y="44933"/>
                </a:lnTo>
                <a:lnTo>
                  <a:pt x="16915" y="46235"/>
                </a:lnTo>
                <a:lnTo>
                  <a:pt x="14796" y="47719"/>
                </a:lnTo>
                <a:lnTo>
                  <a:pt x="15037" y="48627"/>
                </a:lnTo>
                <a:lnTo>
                  <a:pt x="12560" y="52212"/>
                </a:lnTo>
                <a:lnTo>
                  <a:pt x="10959" y="52870"/>
                </a:lnTo>
                <a:lnTo>
                  <a:pt x="7738" y="54004"/>
                </a:lnTo>
                <a:lnTo>
                  <a:pt x="6218" y="55797"/>
                </a:lnTo>
                <a:lnTo>
                  <a:pt x="339" y="72296"/>
                </a:lnTo>
                <a:lnTo>
                  <a:pt x="10854" y="73966"/>
                </a:lnTo>
                <a:lnTo>
                  <a:pt x="14043" y="74556"/>
                </a:lnTo>
                <a:lnTo>
                  <a:pt x="18262" y="82511"/>
                </a:lnTo>
                <a:lnTo>
                  <a:pt x="34030" y="100903"/>
                </a:lnTo>
                <a:lnTo>
                  <a:pt x="36461" y="100295"/>
                </a:lnTo>
                <a:lnTo>
                  <a:pt x="34760" y="111562"/>
                </a:lnTo>
                <a:lnTo>
                  <a:pt x="33858" y="117665"/>
                </a:lnTo>
                <a:lnTo>
                  <a:pt x="36684" y="11942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231183C0-1E11-DED8-486A-6410B8A15B7E}"/>
              </a:ext>
            </a:extLst>
          </p:cNvPr>
          <p:cNvSpPr>
            <a:spLocks/>
          </p:cNvSpPr>
          <p:nvPr/>
        </p:nvSpPr>
        <p:spPr>
          <a:xfrm flipV="1">
            <a:off x="5707614" y="3664396"/>
            <a:ext cx="431751" cy="486448"/>
          </a:xfrm>
          <a:custGeom>
            <a:avLst/>
            <a:gdLst>
              <a:gd name="connsiteX0" fmla="*/ 104257 w 294021"/>
              <a:gd name="connsiteY0" fmla="*/ 64609 h 331270"/>
              <a:gd name="connsiteX1" fmla="*/ 88927 w 294021"/>
              <a:gd name="connsiteY1" fmla="*/ 84036 h 331270"/>
              <a:gd name="connsiteX2" fmla="*/ 84863 w 294021"/>
              <a:gd name="connsiteY2" fmla="*/ 89144 h 331270"/>
              <a:gd name="connsiteX3" fmla="*/ 83681 w 294021"/>
              <a:gd name="connsiteY3" fmla="*/ 90610 h 331270"/>
              <a:gd name="connsiteX4" fmla="*/ 79029 w 294021"/>
              <a:gd name="connsiteY4" fmla="*/ 96432 h 331270"/>
              <a:gd name="connsiteX5" fmla="*/ 76435 w 294021"/>
              <a:gd name="connsiteY5" fmla="*/ 103552 h 331270"/>
              <a:gd name="connsiteX6" fmla="*/ 75527 w 294021"/>
              <a:gd name="connsiteY6" fmla="*/ 106140 h 331270"/>
              <a:gd name="connsiteX7" fmla="*/ 72592 w 294021"/>
              <a:gd name="connsiteY7" fmla="*/ 114272 h 331270"/>
              <a:gd name="connsiteX8" fmla="*/ 68344 w 294021"/>
              <a:gd name="connsiteY8" fmla="*/ 126056 h 331270"/>
              <a:gd name="connsiteX9" fmla="*/ 67045 w 294021"/>
              <a:gd name="connsiteY9" fmla="*/ 129383 h 331270"/>
              <a:gd name="connsiteX10" fmla="*/ 65907 w 294021"/>
              <a:gd name="connsiteY10" fmla="*/ 132813 h 331270"/>
              <a:gd name="connsiteX11" fmla="*/ 58114 w 294021"/>
              <a:gd name="connsiteY11" fmla="*/ 153929 h 331270"/>
              <a:gd name="connsiteX12" fmla="*/ 50348 w 294021"/>
              <a:gd name="connsiteY12" fmla="*/ 175309 h 331270"/>
              <a:gd name="connsiteX13" fmla="*/ 45023 w 294021"/>
              <a:gd name="connsiteY13" fmla="*/ 189934 h 331270"/>
              <a:gd name="connsiteX14" fmla="*/ 41027 w 294021"/>
              <a:gd name="connsiteY14" fmla="*/ 200956 h 331270"/>
              <a:gd name="connsiteX15" fmla="*/ 37668 w 294021"/>
              <a:gd name="connsiteY15" fmla="*/ 210401 h 331270"/>
              <a:gd name="connsiteX16" fmla="*/ 35562 w 294021"/>
              <a:gd name="connsiteY16" fmla="*/ 215989 h 331270"/>
              <a:gd name="connsiteX17" fmla="*/ 33300 w 294021"/>
              <a:gd name="connsiteY17" fmla="*/ 222272 h 331270"/>
              <a:gd name="connsiteX18" fmla="*/ 13858 w 294021"/>
              <a:gd name="connsiteY18" fmla="*/ 243544 h 331270"/>
              <a:gd name="connsiteX19" fmla="*/ 7022 w 294021"/>
              <a:gd name="connsiteY19" fmla="*/ 265233 h 331270"/>
              <a:gd name="connsiteX20" fmla="*/ 406 w 294021"/>
              <a:gd name="connsiteY20" fmla="*/ 276891 h 331270"/>
              <a:gd name="connsiteX21" fmla="*/ 9269 w 294021"/>
              <a:gd name="connsiteY21" fmla="*/ 282393 h 331270"/>
              <a:gd name="connsiteX22" fmla="*/ 10519 w 294021"/>
              <a:gd name="connsiteY22" fmla="*/ 284799 h 331270"/>
              <a:gd name="connsiteX23" fmla="*/ 15732 w 294021"/>
              <a:gd name="connsiteY23" fmla="*/ 294751 h 331270"/>
              <a:gd name="connsiteX24" fmla="*/ 19051 w 294021"/>
              <a:gd name="connsiteY24" fmla="*/ 295230 h 331270"/>
              <a:gd name="connsiteX25" fmla="*/ 19938 w 294021"/>
              <a:gd name="connsiteY25" fmla="*/ 296249 h 331270"/>
              <a:gd name="connsiteX26" fmla="*/ 27605 w 294021"/>
              <a:gd name="connsiteY26" fmla="*/ 288318 h 331270"/>
              <a:gd name="connsiteX27" fmla="*/ 36148 w 294021"/>
              <a:gd name="connsiteY27" fmla="*/ 289977 h 331270"/>
              <a:gd name="connsiteX28" fmla="*/ 31457 w 294021"/>
              <a:gd name="connsiteY28" fmla="*/ 305548 h 331270"/>
              <a:gd name="connsiteX29" fmla="*/ 35212 w 294021"/>
              <a:gd name="connsiteY29" fmla="*/ 317153 h 331270"/>
              <a:gd name="connsiteX30" fmla="*/ 37609 w 294021"/>
              <a:gd name="connsiteY30" fmla="*/ 315433 h 331270"/>
              <a:gd name="connsiteX31" fmla="*/ 40145 w 294021"/>
              <a:gd name="connsiteY31" fmla="*/ 315823 h 331270"/>
              <a:gd name="connsiteX32" fmla="*/ 40306 w 294021"/>
              <a:gd name="connsiteY32" fmla="*/ 314857 h 331270"/>
              <a:gd name="connsiteX33" fmla="*/ 47522 w 294021"/>
              <a:gd name="connsiteY33" fmla="*/ 318041 h 331270"/>
              <a:gd name="connsiteX34" fmla="*/ 49314 w 294021"/>
              <a:gd name="connsiteY34" fmla="*/ 315776 h 331270"/>
              <a:gd name="connsiteX35" fmla="*/ 53063 w 294021"/>
              <a:gd name="connsiteY35" fmla="*/ 314101 h 331270"/>
              <a:gd name="connsiteX36" fmla="*/ 51216 w 294021"/>
              <a:gd name="connsiteY36" fmla="*/ 311156 h 331270"/>
              <a:gd name="connsiteX37" fmla="*/ 51594 w 294021"/>
              <a:gd name="connsiteY37" fmla="*/ 310787 h 331270"/>
              <a:gd name="connsiteX38" fmla="*/ 52381 w 294021"/>
              <a:gd name="connsiteY38" fmla="*/ 310572 h 331270"/>
              <a:gd name="connsiteX39" fmla="*/ 55107 w 294021"/>
              <a:gd name="connsiteY39" fmla="*/ 310972 h 331270"/>
              <a:gd name="connsiteX40" fmla="*/ 56249 w 294021"/>
              <a:gd name="connsiteY40" fmla="*/ 309447 h 331270"/>
              <a:gd name="connsiteX41" fmla="*/ 60441 w 294021"/>
              <a:gd name="connsiteY41" fmla="*/ 308502 h 331270"/>
              <a:gd name="connsiteX42" fmla="*/ 66360 w 294021"/>
              <a:gd name="connsiteY42" fmla="*/ 308799 h 331270"/>
              <a:gd name="connsiteX43" fmla="*/ 69005 w 294021"/>
              <a:gd name="connsiteY43" fmla="*/ 308884 h 331270"/>
              <a:gd name="connsiteX44" fmla="*/ 70307 w 294021"/>
              <a:gd name="connsiteY44" fmla="*/ 311035 h 331270"/>
              <a:gd name="connsiteX45" fmla="*/ 71801 w 294021"/>
              <a:gd name="connsiteY45" fmla="*/ 312793 h 331270"/>
              <a:gd name="connsiteX46" fmla="*/ 71930 w 294021"/>
              <a:gd name="connsiteY46" fmla="*/ 317012 h 331270"/>
              <a:gd name="connsiteX47" fmla="*/ 80723 w 294021"/>
              <a:gd name="connsiteY47" fmla="*/ 324564 h 331270"/>
              <a:gd name="connsiteX48" fmla="*/ 83297 w 294021"/>
              <a:gd name="connsiteY48" fmla="*/ 327385 h 331270"/>
              <a:gd name="connsiteX49" fmla="*/ 89597 w 294021"/>
              <a:gd name="connsiteY49" fmla="*/ 327868 h 331270"/>
              <a:gd name="connsiteX50" fmla="*/ 90836 w 294021"/>
              <a:gd name="connsiteY50" fmla="*/ 327965 h 331270"/>
              <a:gd name="connsiteX51" fmla="*/ 95243 w 294021"/>
              <a:gd name="connsiteY51" fmla="*/ 328719 h 331270"/>
              <a:gd name="connsiteX52" fmla="*/ 99929 w 294021"/>
              <a:gd name="connsiteY52" fmla="*/ 331568 h 331270"/>
              <a:gd name="connsiteX53" fmla="*/ 109951 w 294021"/>
              <a:gd name="connsiteY53" fmla="*/ 331686 h 331270"/>
              <a:gd name="connsiteX54" fmla="*/ 113654 w 294021"/>
              <a:gd name="connsiteY54" fmla="*/ 331747 h 331270"/>
              <a:gd name="connsiteX55" fmla="*/ 120053 w 294021"/>
              <a:gd name="connsiteY55" fmla="*/ 330637 h 331270"/>
              <a:gd name="connsiteX56" fmla="*/ 119384 w 294021"/>
              <a:gd name="connsiteY56" fmla="*/ 324516 h 331270"/>
              <a:gd name="connsiteX57" fmla="*/ 146639 w 294021"/>
              <a:gd name="connsiteY57" fmla="*/ 313487 h 331270"/>
              <a:gd name="connsiteX58" fmla="*/ 166345 w 294021"/>
              <a:gd name="connsiteY58" fmla="*/ 305524 h 331270"/>
              <a:gd name="connsiteX59" fmla="*/ 186211 w 294021"/>
              <a:gd name="connsiteY59" fmla="*/ 297451 h 331270"/>
              <a:gd name="connsiteX60" fmla="*/ 203947 w 294021"/>
              <a:gd name="connsiteY60" fmla="*/ 290337 h 331270"/>
              <a:gd name="connsiteX61" fmla="*/ 208295 w 294021"/>
              <a:gd name="connsiteY61" fmla="*/ 288590 h 331270"/>
              <a:gd name="connsiteX62" fmla="*/ 217623 w 294021"/>
              <a:gd name="connsiteY62" fmla="*/ 272129 h 331270"/>
              <a:gd name="connsiteX63" fmla="*/ 222096 w 294021"/>
              <a:gd name="connsiteY63" fmla="*/ 264218 h 331270"/>
              <a:gd name="connsiteX64" fmla="*/ 230803 w 294021"/>
              <a:gd name="connsiteY64" fmla="*/ 262573 h 331270"/>
              <a:gd name="connsiteX65" fmla="*/ 230816 w 294021"/>
              <a:gd name="connsiteY65" fmla="*/ 255622 h 331270"/>
              <a:gd name="connsiteX66" fmla="*/ 230821 w 294021"/>
              <a:gd name="connsiteY66" fmla="*/ 254009 h 331270"/>
              <a:gd name="connsiteX67" fmla="*/ 230835 w 294021"/>
              <a:gd name="connsiteY67" fmla="*/ 250409 h 331270"/>
              <a:gd name="connsiteX68" fmla="*/ 231247 w 294021"/>
              <a:gd name="connsiteY68" fmla="*/ 246333 h 331270"/>
              <a:gd name="connsiteX69" fmla="*/ 230844 w 294021"/>
              <a:gd name="connsiteY69" fmla="*/ 243906 h 331270"/>
              <a:gd name="connsiteX70" fmla="*/ 230848 w 294021"/>
              <a:gd name="connsiteY70" fmla="*/ 242292 h 331270"/>
              <a:gd name="connsiteX71" fmla="*/ 230857 w 294021"/>
              <a:gd name="connsiteY71" fmla="*/ 235665 h 331270"/>
              <a:gd name="connsiteX72" fmla="*/ 230862 w 294021"/>
              <a:gd name="connsiteY72" fmla="*/ 231818 h 331270"/>
              <a:gd name="connsiteX73" fmla="*/ 230671 w 294021"/>
              <a:gd name="connsiteY73" fmla="*/ 230295 h 331270"/>
              <a:gd name="connsiteX74" fmla="*/ 230776 w 294021"/>
              <a:gd name="connsiteY74" fmla="*/ 225013 h 331270"/>
              <a:gd name="connsiteX75" fmla="*/ 230063 w 294021"/>
              <a:gd name="connsiteY75" fmla="*/ 221256 h 331270"/>
              <a:gd name="connsiteX76" fmla="*/ 228290 w 294021"/>
              <a:gd name="connsiteY76" fmla="*/ 212013 h 331270"/>
              <a:gd name="connsiteX77" fmla="*/ 227755 w 294021"/>
              <a:gd name="connsiteY77" fmla="*/ 207968 h 331270"/>
              <a:gd name="connsiteX78" fmla="*/ 226856 w 294021"/>
              <a:gd name="connsiteY78" fmla="*/ 201126 h 331270"/>
              <a:gd name="connsiteX79" fmla="*/ 225341 w 294021"/>
              <a:gd name="connsiteY79" fmla="*/ 190063 h 331270"/>
              <a:gd name="connsiteX80" fmla="*/ 211505 w 294021"/>
              <a:gd name="connsiteY80" fmla="*/ 182715 h 331270"/>
              <a:gd name="connsiteX81" fmla="*/ 195910 w 294021"/>
              <a:gd name="connsiteY81" fmla="*/ 174423 h 331270"/>
              <a:gd name="connsiteX82" fmla="*/ 196336 w 294021"/>
              <a:gd name="connsiteY82" fmla="*/ 170645 h 331270"/>
              <a:gd name="connsiteX83" fmla="*/ 196382 w 294021"/>
              <a:gd name="connsiteY83" fmla="*/ 169432 h 331270"/>
              <a:gd name="connsiteX84" fmla="*/ 196393 w 294021"/>
              <a:gd name="connsiteY84" fmla="*/ 169160 h 331270"/>
              <a:gd name="connsiteX85" fmla="*/ 196394 w 294021"/>
              <a:gd name="connsiteY85" fmla="*/ 169135 h 331270"/>
              <a:gd name="connsiteX86" fmla="*/ 196421 w 294021"/>
              <a:gd name="connsiteY86" fmla="*/ 168417 h 331270"/>
              <a:gd name="connsiteX87" fmla="*/ 202807 w 294021"/>
              <a:gd name="connsiteY87" fmla="*/ 153277 h 331270"/>
              <a:gd name="connsiteX88" fmla="*/ 205773 w 294021"/>
              <a:gd name="connsiteY88" fmla="*/ 145738 h 331270"/>
              <a:gd name="connsiteX89" fmla="*/ 206862 w 294021"/>
              <a:gd name="connsiteY89" fmla="*/ 143701 h 331270"/>
              <a:gd name="connsiteX90" fmla="*/ 210072 w 294021"/>
              <a:gd name="connsiteY90" fmla="*/ 136076 h 331270"/>
              <a:gd name="connsiteX91" fmla="*/ 215230 w 294021"/>
              <a:gd name="connsiteY91" fmla="*/ 122339 h 331270"/>
              <a:gd name="connsiteX92" fmla="*/ 219861 w 294021"/>
              <a:gd name="connsiteY92" fmla="*/ 113617 h 331270"/>
              <a:gd name="connsiteX93" fmla="*/ 228612 w 294021"/>
              <a:gd name="connsiteY93" fmla="*/ 103577 h 331270"/>
              <a:gd name="connsiteX94" fmla="*/ 230971 w 294021"/>
              <a:gd name="connsiteY94" fmla="*/ 101009 h 331270"/>
              <a:gd name="connsiteX95" fmla="*/ 243708 w 294021"/>
              <a:gd name="connsiteY95" fmla="*/ 86942 h 331270"/>
              <a:gd name="connsiteX96" fmla="*/ 248712 w 294021"/>
              <a:gd name="connsiteY96" fmla="*/ 81414 h 331270"/>
              <a:gd name="connsiteX97" fmla="*/ 259762 w 294021"/>
              <a:gd name="connsiteY97" fmla="*/ 69210 h 331270"/>
              <a:gd name="connsiteX98" fmla="*/ 261745 w 294021"/>
              <a:gd name="connsiteY98" fmla="*/ 66193 h 331270"/>
              <a:gd name="connsiteX99" fmla="*/ 266630 w 294021"/>
              <a:gd name="connsiteY99" fmla="*/ 61641 h 331270"/>
              <a:gd name="connsiteX100" fmla="*/ 276964 w 294021"/>
              <a:gd name="connsiteY100" fmla="*/ 50229 h 331270"/>
              <a:gd name="connsiteX101" fmla="*/ 280833 w 294021"/>
              <a:gd name="connsiteY101" fmla="*/ 45959 h 331270"/>
              <a:gd name="connsiteX102" fmla="*/ 284054 w 294021"/>
              <a:gd name="connsiteY102" fmla="*/ 42397 h 331270"/>
              <a:gd name="connsiteX103" fmla="*/ 287302 w 294021"/>
              <a:gd name="connsiteY103" fmla="*/ 38816 h 331270"/>
              <a:gd name="connsiteX104" fmla="*/ 287787 w 294021"/>
              <a:gd name="connsiteY104" fmla="*/ 38249 h 331270"/>
              <a:gd name="connsiteX105" fmla="*/ 293099 w 294021"/>
              <a:gd name="connsiteY105" fmla="*/ 32431 h 331270"/>
              <a:gd name="connsiteX106" fmla="*/ 294428 w 294021"/>
              <a:gd name="connsiteY106" fmla="*/ 30975 h 331270"/>
              <a:gd name="connsiteX107" fmla="*/ 282334 w 294021"/>
              <a:gd name="connsiteY107" fmla="*/ 23111 h 331270"/>
              <a:gd name="connsiteX108" fmla="*/ 275603 w 294021"/>
              <a:gd name="connsiteY108" fmla="*/ 18745 h 331270"/>
              <a:gd name="connsiteX109" fmla="*/ 259758 w 294021"/>
              <a:gd name="connsiteY109" fmla="*/ 8454 h 331270"/>
              <a:gd name="connsiteX110" fmla="*/ 247460 w 294021"/>
              <a:gd name="connsiteY110" fmla="*/ 476 h 331270"/>
              <a:gd name="connsiteX111" fmla="*/ 226843 w 294021"/>
              <a:gd name="connsiteY111" fmla="*/ 1465 h 331270"/>
              <a:gd name="connsiteX112" fmla="*/ 218098 w 294021"/>
              <a:gd name="connsiteY112" fmla="*/ 1897 h 331270"/>
              <a:gd name="connsiteX113" fmla="*/ 205094 w 294021"/>
              <a:gd name="connsiteY113" fmla="*/ 2518 h 331270"/>
              <a:gd name="connsiteX114" fmla="*/ 124925 w 294021"/>
              <a:gd name="connsiteY114" fmla="*/ 42809 h 331270"/>
              <a:gd name="connsiteX115" fmla="*/ 118013 w 294021"/>
              <a:gd name="connsiteY115" fmla="*/ 47474 h 331270"/>
              <a:gd name="connsiteX116" fmla="*/ 116142 w 294021"/>
              <a:gd name="connsiteY116" fmla="*/ 49934 h 331270"/>
              <a:gd name="connsiteX117" fmla="*/ 111656 w 294021"/>
              <a:gd name="connsiteY117" fmla="*/ 55479 h 331270"/>
              <a:gd name="connsiteX118" fmla="*/ 106019 w 294021"/>
              <a:gd name="connsiteY118" fmla="*/ 62540 h 331270"/>
              <a:gd name="connsiteX119" fmla="*/ 104257 w 294021"/>
              <a:gd name="connsiteY119" fmla="*/ 64609 h 33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294021" h="331270">
                <a:moveTo>
                  <a:pt x="104257" y="64609"/>
                </a:moveTo>
                <a:lnTo>
                  <a:pt x="88927" y="84036"/>
                </a:lnTo>
                <a:lnTo>
                  <a:pt x="84863" y="89144"/>
                </a:lnTo>
                <a:lnTo>
                  <a:pt x="83681" y="90610"/>
                </a:lnTo>
                <a:lnTo>
                  <a:pt x="79029" y="96432"/>
                </a:lnTo>
                <a:lnTo>
                  <a:pt x="76435" y="103552"/>
                </a:lnTo>
                <a:lnTo>
                  <a:pt x="75527" y="106140"/>
                </a:lnTo>
                <a:lnTo>
                  <a:pt x="72592" y="114272"/>
                </a:lnTo>
                <a:lnTo>
                  <a:pt x="68344" y="126056"/>
                </a:lnTo>
                <a:lnTo>
                  <a:pt x="67045" y="129383"/>
                </a:lnTo>
                <a:lnTo>
                  <a:pt x="65907" y="132813"/>
                </a:lnTo>
                <a:lnTo>
                  <a:pt x="58114" y="153929"/>
                </a:lnTo>
                <a:lnTo>
                  <a:pt x="50348" y="175309"/>
                </a:lnTo>
                <a:lnTo>
                  <a:pt x="45023" y="189934"/>
                </a:lnTo>
                <a:lnTo>
                  <a:pt x="41027" y="200956"/>
                </a:lnTo>
                <a:lnTo>
                  <a:pt x="37668" y="210401"/>
                </a:lnTo>
                <a:lnTo>
                  <a:pt x="35562" y="215989"/>
                </a:lnTo>
                <a:lnTo>
                  <a:pt x="33300" y="222272"/>
                </a:lnTo>
                <a:lnTo>
                  <a:pt x="13858" y="243544"/>
                </a:lnTo>
                <a:lnTo>
                  <a:pt x="7022" y="265233"/>
                </a:lnTo>
                <a:lnTo>
                  <a:pt x="406" y="276891"/>
                </a:lnTo>
                <a:lnTo>
                  <a:pt x="9269" y="282393"/>
                </a:lnTo>
                <a:lnTo>
                  <a:pt x="10519" y="284799"/>
                </a:lnTo>
                <a:lnTo>
                  <a:pt x="15732" y="294751"/>
                </a:lnTo>
                <a:lnTo>
                  <a:pt x="19051" y="295230"/>
                </a:lnTo>
                <a:lnTo>
                  <a:pt x="19938" y="296249"/>
                </a:lnTo>
                <a:lnTo>
                  <a:pt x="27605" y="288318"/>
                </a:lnTo>
                <a:lnTo>
                  <a:pt x="36148" y="289977"/>
                </a:lnTo>
                <a:lnTo>
                  <a:pt x="31457" y="305548"/>
                </a:lnTo>
                <a:lnTo>
                  <a:pt x="35212" y="317153"/>
                </a:lnTo>
                <a:lnTo>
                  <a:pt x="37609" y="315433"/>
                </a:lnTo>
                <a:lnTo>
                  <a:pt x="40145" y="315823"/>
                </a:lnTo>
                <a:lnTo>
                  <a:pt x="40306" y="314857"/>
                </a:lnTo>
                <a:lnTo>
                  <a:pt x="47522" y="318041"/>
                </a:lnTo>
                <a:lnTo>
                  <a:pt x="49314" y="315776"/>
                </a:lnTo>
                <a:lnTo>
                  <a:pt x="53063" y="314101"/>
                </a:lnTo>
                <a:lnTo>
                  <a:pt x="51216" y="311156"/>
                </a:lnTo>
                <a:lnTo>
                  <a:pt x="51594" y="310787"/>
                </a:lnTo>
                <a:lnTo>
                  <a:pt x="52381" y="310572"/>
                </a:lnTo>
                <a:lnTo>
                  <a:pt x="55107" y="310972"/>
                </a:lnTo>
                <a:lnTo>
                  <a:pt x="56249" y="309447"/>
                </a:lnTo>
                <a:lnTo>
                  <a:pt x="60441" y="308502"/>
                </a:lnTo>
                <a:lnTo>
                  <a:pt x="66360" y="308799"/>
                </a:lnTo>
                <a:lnTo>
                  <a:pt x="69005" y="308884"/>
                </a:lnTo>
                <a:lnTo>
                  <a:pt x="70307" y="311035"/>
                </a:lnTo>
                <a:lnTo>
                  <a:pt x="71801" y="312793"/>
                </a:lnTo>
                <a:lnTo>
                  <a:pt x="71930" y="317012"/>
                </a:lnTo>
                <a:lnTo>
                  <a:pt x="80723" y="324564"/>
                </a:lnTo>
                <a:lnTo>
                  <a:pt x="83297" y="327385"/>
                </a:lnTo>
                <a:lnTo>
                  <a:pt x="89597" y="327868"/>
                </a:lnTo>
                <a:lnTo>
                  <a:pt x="90836" y="327965"/>
                </a:lnTo>
                <a:lnTo>
                  <a:pt x="95243" y="328719"/>
                </a:lnTo>
                <a:lnTo>
                  <a:pt x="99929" y="331568"/>
                </a:lnTo>
                <a:lnTo>
                  <a:pt x="109951" y="331686"/>
                </a:lnTo>
                <a:lnTo>
                  <a:pt x="113654" y="331747"/>
                </a:lnTo>
                <a:lnTo>
                  <a:pt x="120053" y="330637"/>
                </a:lnTo>
                <a:lnTo>
                  <a:pt x="119384" y="324516"/>
                </a:lnTo>
                <a:lnTo>
                  <a:pt x="146639" y="313487"/>
                </a:lnTo>
                <a:lnTo>
                  <a:pt x="166345" y="305524"/>
                </a:lnTo>
                <a:lnTo>
                  <a:pt x="186211" y="297451"/>
                </a:lnTo>
                <a:lnTo>
                  <a:pt x="203947" y="290337"/>
                </a:lnTo>
                <a:lnTo>
                  <a:pt x="208295" y="288590"/>
                </a:lnTo>
                <a:lnTo>
                  <a:pt x="217623" y="272129"/>
                </a:lnTo>
                <a:lnTo>
                  <a:pt x="222096" y="264218"/>
                </a:lnTo>
                <a:lnTo>
                  <a:pt x="230803" y="262573"/>
                </a:lnTo>
                <a:lnTo>
                  <a:pt x="230816" y="255622"/>
                </a:lnTo>
                <a:lnTo>
                  <a:pt x="230821" y="254009"/>
                </a:lnTo>
                <a:lnTo>
                  <a:pt x="230835" y="250409"/>
                </a:lnTo>
                <a:lnTo>
                  <a:pt x="231247" y="246333"/>
                </a:lnTo>
                <a:lnTo>
                  <a:pt x="230844" y="243906"/>
                </a:lnTo>
                <a:lnTo>
                  <a:pt x="230848" y="242292"/>
                </a:lnTo>
                <a:lnTo>
                  <a:pt x="230857" y="235665"/>
                </a:lnTo>
                <a:lnTo>
                  <a:pt x="230862" y="231818"/>
                </a:lnTo>
                <a:lnTo>
                  <a:pt x="230671" y="230295"/>
                </a:lnTo>
                <a:lnTo>
                  <a:pt x="230776" y="225013"/>
                </a:lnTo>
                <a:lnTo>
                  <a:pt x="230063" y="221256"/>
                </a:lnTo>
                <a:lnTo>
                  <a:pt x="228290" y="212013"/>
                </a:lnTo>
                <a:lnTo>
                  <a:pt x="227755" y="207968"/>
                </a:lnTo>
                <a:lnTo>
                  <a:pt x="226856" y="201126"/>
                </a:lnTo>
                <a:lnTo>
                  <a:pt x="225341" y="190063"/>
                </a:lnTo>
                <a:lnTo>
                  <a:pt x="211505" y="182715"/>
                </a:lnTo>
                <a:lnTo>
                  <a:pt x="195910" y="174423"/>
                </a:lnTo>
                <a:lnTo>
                  <a:pt x="196336" y="170645"/>
                </a:lnTo>
                <a:lnTo>
                  <a:pt x="196382" y="169432"/>
                </a:lnTo>
                <a:lnTo>
                  <a:pt x="196393" y="169160"/>
                </a:lnTo>
                <a:lnTo>
                  <a:pt x="196394" y="169135"/>
                </a:lnTo>
                <a:lnTo>
                  <a:pt x="196421" y="168417"/>
                </a:lnTo>
                <a:lnTo>
                  <a:pt x="202807" y="153277"/>
                </a:lnTo>
                <a:lnTo>
                  <a:pt x="205773" y="145738"/>
                </a:lnTo>
                <a:lnTo>
                  <a:pt x="206862" y="143701"/>
                </a:lnTo>
                <a:lnTo>
                  <a:pt x="210072" y="136076"/>
                </a:lnTo>
                <a:lnTo>
                  <a:pt x="215230" y="122339"/>
                </a:lnTo>
                <a:lnTo>
                  <a:pt x="219861" y="113617"/>
                </a:lnTo>
                <a:lnTo>
                  <a:pt x="228612" y="103577"/>
                </a:lnTo>
                <a:lnTo>
                  <a:pt x="230971" y="101009"/>
                </a:lnTo>
                <a:lnTo>
                  <a:pt x="243708" y="86942"/>
                </a:lnTo>
                <a:lnTo>
                  <a:pt x="248712" y="81414"/>
                </a:lnTo>
                <a:lnTo>
                  <a:pt x="259762" y="69210"/>
                </a:lnTo>
                <a:lnTo>
                  <a:pt x="261745" y="66193"/>
                </a:lnTo>
                <a:lnTo>
                  <a:pt x="266630" y="61641"/>
                </a:lnTo>
                <a:lnTo>
                  <a:pt x="276964" y="50229"/>
                </a:lnTo>
                <a:lnTo>
                  <a:pt x="280833" y="45959"/>
                </a:lnTo>
                <a:lnTo>
                  <a:pt x="284054" y="42397"/>
                </a:lnTo>
                <a:lnTo>
                  <a:pt x="287302" y="38816"/>
                </a:lnTo>
                <a:lnTo>
                  <a:pt x="287787" y="38249"/>
                </a:lnTo>
                <a:lnTo>
                  <a:pt x="293099" y="32431"/>
                </a:lnTo>
                <a:lnTo>
                  <a:pt x="294428" y="30975"/>
                </a:lnTo>
                <a:lnTo>
                  <a:pt x="282334" y="23111"/>
                </a:lnTo>
                <a:lnTo>
                  <a:pt x="275603" y="18745"/>
                </a:lnTo>
                <a:lnTo>
                  <a:pt x="259758" y="8454"/>
                </a:lnTo>
                <a:lnTo>
                  <a:pt x="247460" y="476"/>
                </a:lnTo>
                <a:lnTo>
                  <a:pt x="226843" y="1465"/>
                </a:lnTo>
                <a:lnTo>
                  <a:pt x="218098" y="1897"/>
                </a:lnTo>
                <a:lnTo>
                  <a:pt x="205094" y="2518"/>
                </a:lnTo>
                <a:lnTo>
                  <a:pt x="124925" y="42809"/>
                </a:lnTo>
                <a:lnTo>
                  <a:pt x="118013" y="47474"/>
                </a:lnTo>
                <a:lnTo>
                  <a:pt x="116142" y="49934"/>
                </a:lnTo>
                <a:lnTo>
                  <a:pt x="111656" y="55479"/>
                </a:lnTo>
                <a:lnTo>
                  <a:pt x="106019" y="62540"/>
                </a:lnTo>
                <a:lnTo>
                  <a:pt x="104257" y="6460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71C457D-09C7-4F09-5DFB-53D0F12E6268}"/>
              </a:ext>
            </a:extLst>
          </p:cNvPr>
          <p:cNvSpPr>
            <a:spLocks/>
          </p:cNvSpPr>
          <p:nvPr/>
        </p:nvSpPr>
        <p:spPr>
          <a:xfrm flipV="1">
            <a:off x="7379382" y="3255760"/>
            <a:ext cx="824997" cy="686659"/>
          </a:xfrm>
          <a:custGeom>
            <a:avLst/>
            <a:gdLst>
              <a:gd name="connsiteX0" fmla="*/ 243609 w 561821"/>
              <a:gd name="connsiteY0" fmla="*/ 410176 h 467613"/>
              <a:gd name="connsiteX1" fmla="*/ 249543 w 561821"/>
              <a:gd name="connsiteY1" fmla="*/ 379036 h 467613"/>
              <a:gd name="connsiteX2" fmla="*/ 264295 w 561821"/>
              <a:gd name="connsiteY2" fmla="*/ 335022 h 467613"/>
              <a:gd name="connsiteX3" fmla="*/ 266871 w 561821"/>
              <a:gd name="connsiteY3" fmla="*/ 327202 h 467613"/>
              <a:gd name="connsiteX4" fmla="*/ 296116 w 561821"/>
              <a:gd name="connsiteY4" fmla="*/ 320195 h 467613"/>
              <a:gd name="connsiteX5" fmla="*/ 311204 w 561821"/>
              <a:gd name="connsiteY5" fmla="*/ 307832 h 467613"/>
              <a:gd name="connsiteX6" fmla="*/ 315717 w 561821"/>
              <a:gd name="connsiteY6" fmla="*/ 283653 h 467613"/>
              <a:gd name="connsiteX7" fmla="*/ 313313 w 561821"/>
              <a:gd name="connsiteY7" fmla="*/ 271701 h 467613"/>
              <a:gd name="connsiteX8" fmla="*/ 332238 w 561821"/>
              <a:gd name="connsiteY8" fmla="*/ 255809 h 467613"/>
              <a:gd name="connsiteX9" fmla="*/ 339614 w 561821"/>
              <a:gd name="connsiteY9" fmla="*/ 241521 h 467613"/>
              <a:gd name="connsiteX10" fmla="*/ 337342 w 561821"/>
              <a:gd name="connsiteY10" fmla="*/ 237666 h 467613"/>
              <a:gd name="connsiteX11" fmla="*/ 344377 w 561821"/>
              <a:gd name="connsiteY11" fmla="*/ 217857 h 467613"/>
              <a:gd name="connsiteX12" fmla="*/ 347403 w 561821"/>
              <a:gd name="connsiteY12" fmla="*/ 202526 h 467613"/>
              <a:gd name="connsiteX13" fmla="*/ 350592 w 561821"/>
              <a:gd name="connsiteY13" fmla="*/ 186337 h 467613"/>
              <a:gd name="connsiteX14" fmla="*/ 351418 w 561821"/>
              <a:gd name="connsiteY14" fmla="*/ 181833 h 467613"/>
              <a:gd name="connsiteX15" fmla="*/ 357746 w 561821"/>
              <a:gd name="connsiteY15" fmla="*/ 149765 h 467613"/>
              <a:gd name="connsiteX16" fmla="*/ 398885 w 561821"/>
              <a:gd name="connsiteY16" fmla="*/ 148553 h 467613"/>
              <a:gd name="connsiteX17" fmla="*/ 421929 w 561821"/>
              <a:gd name="connsiteY17" fmla="*/ 144652 h 467613"/>
              <a:gd name="connsiteX18" fmla="*/ 431927 w 561821"/>
              <a:gd name="connsiteY18" fmla="*/ 112213 h 467613"/>
              <a:gd name="connsiteX19" fmla="*/ 562080 w 561821"/>
              <a:gd name="connsiteY19" fmla="*/ 107224 h 467613"/>
              <a:gd name="connsiteX20" fmla="*/ 483504 w 561821"/>
              <a:gd name="connsiteY20" fmla="*/ 80583 h 467613"/>
              <a:gd name="connsiteX21" fmla="*/ 426129 w 561821"/>
              <a:gd name="connsiteY21" fmla="*/ 63764 h 467613"/>
              <a:gd name="connsiteX22" fmla="*/ 413981 w 561821"/>
              <a:gd name="connsiteY22" fmla="*/ 60166 h 467613"/>
              <a:gd name="connsiteX23" fmla="*/ 369209 w 561821"/>
              <a:gd name="connsiteY23" fmla="*/ 46731 h 467613"/>
              <a:gd name="connsiteX24" fmla="*/ 292034 w 561821"/>
              <a:gd name="connsiteY24" fmla="*/ 22551 h 467613"/>
              <a:gd name="connsiteX25" fmla="*/ 232400 w 561821"/>
              <a:gd name="connsiteY25" fmla="*/ 4948 h 467613"/>
              <a:gd name="connsiteX26" fmla="*/ 216632 w 561821"/>
              <a:gd name="connsiteY26" fmla="*/ 408 h 467613"/>
              <a:gd name="connsiteX27" fmla="*/ 199372 w 561821"/>
              <a:gd name="connsiteY27" fmla="*/ 37667 h 467613"/>
              <a:gd name="connsiteX28" fmla="*/ 182906 w 561821"/>
              <a:gd name="connsiteY28" fmla="*/ 73002 h 467613"/>
              <a:gd name="connsiteX29" fmla="*/ 178406 w 561821"/>
              <a:gd name="connsiteY29" fmla="*/ 82894 h 467613"/>
              <a:gd name="connsiteX30" fmla="*/ 167832 w 561821"/>
              <a:gd name="connsiteY30" fmla="*/ 106245 h 467613"/>
              <a:gd name="connsiteX31" fmla="*/ 161717 w 561821"/>
              <a:gd name="connsiteY31" fmla="*/ 119744 h 467613"/>
              <a:gd name="connsiteX32" fmla="*/ 143005 w 561821"/>
              <a:gd name="connsiteY32" fmla="*/ 147697 h 467613"/>
              <a:gd name="connsiteX33" fmla="*/ 137044 w 561821"/>
              <a:gd name="connsiteY33" fmla="*/ 155824 h 467613"/>
              <a:gd name="connsiteX34" fmla="*/ 132395 w 561821"/>
              <a:gd name="connsiteY34" fmla="*/ 163853 h 467613"/>
              <a:gd name="connsiteX35" fmla="*/ 127033 w 561821"/>
              <a:gd name="connsiteY35" fmla="*/ 171713 h 467613"/>
              <a:gd name="connsiteX36" fmla="*/ 123771 w 561821"/>
              <a:gd name="connsiteY36" fmla="*/ 176696 h 467613"/>
              <a:gd name="connsiteX37" fmla="*/ 114776 w 561821"/>
              <a:gd name="connsiteY37" fmla="*/ 190347 h 467613"/>
              <a:gd name="connsiteX38" fmla="*/ 104034 w 561821"/>
              <a:gd name="connsiteY38" fmla="*/ 190794 h 467613"/>
              <a:gd name="connsiteX39" fmla="*/ 95066 w 561821"/>
              <a:gd name="connsiteY39" fmla="*/ 191127 h 467613"/>
              <a:gd name="connsiteX40" fmla="*/ 80523 w 561821"/>
              <a:gd name="connsiteY40" fmla="*/ 205752 h 467613"/>
              <a:gd name="connsiteX41" fmla="*/ 57792 w 561821"/>
              <a:gd name="connsiteY41" fmla="*/ 196040 h 467613"/>
              <a:gd name="connsiteX42" fmla="*/ 37474 w 561821"/>
              <a:gd name="connsiteY42" fmla="*/ 176629 h 467613"/>
              <a:gd name="connsiteX43" fmla="*/ 28256 w 561821"/>
              <a:gd name="connsiteY43" fmla="*/ 176130 h 467613"/>
              <a:gd name="connsiteX44" fmla="*/ 10474 w 561821"/>
              <a:gd name="connsiteY44" fmla="*/ 181074 h 467613"/>
              <a:gd name="connsiteX45" fmla="*/ 9041 w 561821"/>
              <a:gd name="connsiteY45" fmla="*/ 182329 h 467613"/>
              <a:gd name="connsiteX46" fmla="*/ 259 w 561821"/>
              <a:gd name="connsiteY46" fmla="*/ 189892 h 467613"/>
              <a:gd name="connsiteX47" fmla="*/ 5843 w 561821"/>
              <a:gd name="connsiteY47" fmla="*/ 198049 h 467613"/>
              <a:gd name="connsiteX48" fmla="*/ 14457 w 561821"/>
              <a:gd name="connsiteY48" fmla="*/ 195024 h 467613"/>
              <a:gd name="connsiteX49" fmla="*/ 18689 w 561821"/>
              <a:gd name="connsiteY49" fmla="*/ 197234 h 467613"/>
              <a:gd name="connsiteX50" fmla="*/ 17161 w 561821"/>
              <a:gd name="connsiteY50" fmla="*/ 203265 h 467613"/>
              <a:gd name="connsiteX51" fmla="*/ 18889 w 561821"/>
              <a:gd name="connsiteY51" fmla="*/ 206226 h 467613"/>
              <a:gd name="connsiteX52" fmla="*/ 14893 w 561821"/>
              <a:gd name="connsiteY52" fmla="*/ 212113 h 467613"/>
              <a:gd name="connsiteX53" fmla="*/ 25444 w 561821"/>
              <a:gd name="connsiteY53" fmla="*/ 228737 h 467613"/>
              <a:gd name="connsiteX54" fmla="*/ 30030 w 561821"/>
              <a:gd name="connsiteY54" fmla="*/ 244107 h 467613"/>
              <a:gd name="connsiteX55" fmla="*/ 32761 w 561821"/>
              <a:gd name="connsiteY55" fmla="*/ 256407 h 467613"/>
              <a:gd name="connsiteX56" fmla="*/ 36784 w 561821"/>
              <a:gd name="connsiteY56" fmla="*/ 264757 h 467613"/>
              <a:gd name="connsiteX57" fmla="*/ 31545 w 561821"/>
              <a:gd name="connsiteY57" fmla="*/ 295061 h 467613"/>
              <a:gd name="connsiteX58" fmla="*/ 46878 w 561821"/>
              <a:gd name="connsiteY58" fmla="*/ 294412 h 467613"/>
              <a:gd name="connsiteX59" fmla="*/ 70870 w 561821"/>
              <a:gd name="connsiteY59" fmla="*/ 291088 h 467613"/>
              <a:gd name="connsiteX60" fmla="*/ 68983 w 561821"/>
              <a:gd name="connsiteY60" fmla="*/ 294395 h 467613"/>
              <a:gd name="connsiteX61" fmla="*/ 72498 w 561821"/>
              <a:gd name="connsiteY61" fmla="*/ 300218 h 467613"/>
              <a:gd name="connsiteX62" fmla="*/ 75220 w 561821"/>
              <a:gd name="connsiteY62" fmla="*/ 299079 h 467613"/>
              <a:gd name="connsiteX63" fmla="*/ 78613 w 561821"/>
              <a:gd name="connsiteY63" fmla="*/ 294951 h 467613"/>
              <a:gd name="connsiteX64" fmla="*/ 82346 w 561821"/>
              <a:gd name="connsiteY64" fmla="*/ 294354 h 467613"/>
              <a:gd name="connsiteX65" fmla="*/ 85145 w 561821"/>
              <a:gd name="connsiteY65" fmla="*/ 298699 h 467613"/>
              <a:gd name="connsiteX66" fmla="*/ 88656 w 561821"/>
              <a:gd name="connsiteY66" fmla="*/ 298072 h 467613"/>
              <a:gd name="connsiteX67" fmla="*/ 92204 w 561821"/>
              <a:gd name="connsiteY67" fmla="*/ 300564 h 467613"/>
              <a:gd name="connsiteX68" fmla="*/ 95946 w 561821"/>
              <a:gd name="connsiteY68" fmla="*/ 303062 h 467613"/>
              <a:gd name="connsiteX69" fmla="*/ 95270 w 561821"/>
              <a:gd name="connsiteY69" fmla="*/ 303545 h 467613"/>
              <a:gd name="connsiteX70" fmla="*/ 94422 w 561821"/>
              <a:gd name="connsiteY70" fmla="*/ 304135 h 467613"/>
              <a:gd name="connsiteX71" fmla="*/ 92122 w 561821"/>
              <a:gd name="connsiteY71" fmla="*/ 303543 h 467613"/>
              <a:gd name="connsiteX72" fmla="*/ 91383 w 561821"/>
              <a:gd name="connsiteY72" fmla="*/ 304992 h 467613"/>
              <a:gd name="connsiteX73" fmla="*/ 84360 w 561821"/>
              <a:gd name="connsiteY73" fmla="*/ 309086 h 467613"/>
              <a:gd name="connsiteX74" fmla="*/ 79085 w 561821"/>
              <a:gd name="connsiteY74" fmla="*/ 310231 h 467613"/>
              <a:gd name="connsiteX75" fmla="*/ 79298 w 561821"/>
              <a:gd name="connsiteY75" fmla="*/ 319965 h 467613"/>
              <a:gd name="connsiteX76" fmla="*/ 78354 w 561821"/>
              <a:gd name="connsiteY76" fmla="*/ 336908 h 467613"/>
              <a:gd name="connsiteX77" fmla="*/ 70761 w 561821"/>
              <a:gd name="connsiteY77" fmla="*/ 338959 h 467613"/>
              <a:gd name="connsiteX78" fmla="*/ 70030 w 561821"/>
              <a:gd name="connsiteY78" fmla="*/ 338808 h 467613"/>
              <a:gd name="connsiteX79" fmla="*/ 63721 w 561821"/>
              <a:gd name="connsiteY79" fmla="*/ 335409 h 467613"/>
              <a:gd name="connsiteX80" fmla="*/ 60396 w 561821"/>
              <a:gd name="connsiteY80" fmla="*/ 340206 h 467613"/>
              <a:gd name="connsiteX81" fmla="*/ 50892 w 561821"/>
              <a:gd name="connsiteY81" fmla="*/ 340264 h 467613"/>
              <a:gd name="connsiteX82" fmla="*/ 52652 w 561821"/>
              <a:gd name="connsiteY82" fmla="*/ 345654 h 467613"/>
              <a:gd name="connsiteX83" fmla="*/ 51400 w 561821"/>
              <a:gd name="connsiteY83" fmla="*/ 346164 h 467613"/>
              <a:gd name="connsiteX84" fmla="*/ 50661 w 561821"/>
              <a:gd name="connsiteY84" fmla="*/ 351802 h 467613"/>
              <a:gd name="connsiteX85" fmla="*/ 44528 w 561821"/>
              <a:gd name="connsiteY85" fmla="*/ 353589 h 467613"/>
              <a:gd name="connsiteX86" fmla="*/ 44555 w 561821"/>
              <a:gd name="connsiteY86" fmla="*/ 369901 h 467613"/>
              <a:gd name="connsiteX87" fmla="*/ 41765 w 561821"/>
              <a:gd name="connsiteY87" fmla="*/ 376917 h 467613"/>
              <a:gd name="connsiteX88" fmla="*/ 37429 w 561821"/>
              <a:gd name="connsiteY88" fmla="*/ 375372 h 467613"/>
              <a:gd name="connsiteX89" fmla="*/ 37161 w 561821"/>
              <a:gd name="connsiteY89" fmla="*/ 370132 h 467613"/>
              <a:gd name="connsiteX90" fmla="*/ 34988 w 561821"/>
              <a:gd name="connsiteY90" fmla="*/ 368405 h 467613"/>
              <a:gd name="connsiteX91" fmla="*/ 31386 w 561821"/>
              <a:gd name="connsiteY91" fmla="*/ 369573 h 467613"/>
              <a:gd name="connsiteX92" fmla="*/ 25362 w 561821"/>
              <a:gd name="connsiteY92" fmla="*/ 379178 h 467613"/>
              <a:gd name="connsiteX93" fmla="*/ 16430 w 561821"/>
              <a:gd name="connsiteY93" fmla="*/ 379178 h 467613"/>
              <a:gd name="connsiteX94" fmla="*/ 15083 w 561821"/>
              <a:gd name="connsiteY94" fmla="*/ 388262 h 467613"/>
              <a:gd name="connsiteX95" fmla="*/ 12652 w 561821"/>
              <a:gd name="connsiteY95" fmla="*/ 402142 h 467613"/>
              <a:gd name="connsiteX96" fmla="*/ 14167 w 561821"/>
              <a:gd name="connsiteY96" fmla="*/ 409675 h 467613"/>
              <a:gd name="connsiteX97" fmla="*/ 14756 w 561821"/>
              <a:gd name="connsiteY97" fmla="*/ 409912 h 467613"/>
              <a:gd name="connsiteX98" fmla="*/ 20164 w 561821"/>
              <a:gd name="connsiteY98" fmla="*/ 419019 h 467613"/>
              <a:gd name="connsiteX99" fmla="*/ 31835 w 561821"/>
              <a:gd name="connsiteY99" fmla="*/ 438708 h 467613"/>
              <a:gd name="connsiteX100" fmla="*/ 40191 w 561821"/>
              <a:gd name="connsiteY100" fmla="*/ 452828 h 467613"/>
              <a:gd name="connsiteX101" fmla="*/ 52484 w 561821"/>
              <a:gd name="connsiteY101" fmla="*/ 453814 h 467613"/>
              <a:gd name="connsiteX102" fmla="*/ 87137 w 561821"/>
              <a:gd name="connsiteY102" fmla="*/ 456541 h 467613"/>
              <a:gd name="connsiteX103" fmla="*/ 106148 w 561821"/>
              <a:gd name="connsiteY103" fmla="*/ 457972 h 467613"/>
              <a:gd name="connsiteX104" fmla="*/ 124175 w 561821"/>
              <a:gd name="connsiteY104" fmla="*/ 459218 h 467613"/>
              <a:gd name="connsiteX105" fmla="*/ 143962 w 561821"/>
              <a:gd name="connsiteY105" fmla="*/ 460971 h 467613"/>
              <a:gd name="connsiteX106" fmla="*/ 219291 w 561821"/>
              <a:gd name="connsiteY106" fmla="*/ 466873 h 467613"/>
              <a:gd name="connsiteX107" fmla="*/ 232523 w 561821"/>
              <a:gd name="connsiteY107" fmla="*/ 468022 h 467613"/>
              <a:gd name="connsiteX108" fmla="*/ 243119 w 561821"/>
              <a:gd name="connsiteY108" fmla="*/ 411434 h 467613"/>
              <a:gd name="connsiteX109" fmla="*/ 243609 w 561821"/>
              <a:gd name="connsiteY109" fmla="*/ 410176 h 467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561821" h="467613">
                <a:moveTo>
                  <a:pt x="243609" y="410176"/>
                </a:moveTo>
                <a:lnTo>
                  <a:pt x="249543" y="379036"/>
                </a:lnTo>
                <a:lnTo>
                  <a:pt x="264295" y="335022"/>
                </a:lnTo>
                <a:lnTo>
                  <a:pt x="266871" y="327202"/>
                </a:lnTo>
                <a:lnTo>
                  <a:pt x="296116" y="320195"/>
                </a:lnTo>
                <a:lnTo>
                  <a:pt x="311204" y="307832"/>
                </a:lnTo>
                <a:lnTo>
                  <a:pt x="315717" y="283653"/>
                </a:lnTo>
                <a:lnTo>
                  <a:pt x="313313" y="271701"/>
                </a:lnTo>
                <a:lnTo>
                  <a:pt x="332238" y="255809"/>
                </a:lnTo>
                <a:lnTo>
                  <a:pt x="339614" y="241521"/>
                </a:lnTo>
                <a:lnTo>
                  <a:pt x="337342" y="237666"/>
                </a:lnTo>
                <a:lnTo>
                  <a:pt x="344377" y="217857"/>
                </a:lnTo>
                <a:lnTo>
                  <a:pt x="347403" y="202526"/>
                </a:lnTo>
                <a:lnTo>
                  <a:pt x="350592" y="186337"/>
                </a:lnTo>
                <a:lnTo>
                  <a:pt x="351418" y="181833"/>
                </a:lnTo>
                <a:lnTo>
                  <a:pt x="357746" y="149765"/>
                </a:lnTo>
                <a:lnTo>
                  <a:pt x="398885" y="148553"/>
                </a:lnTo>
                <a:lnTo>
                  <a:pt x="421929" y="144652"/>
                </a:lnTo>
                <a:lnTo>
                  <a:pt x="431927" y="112213"/>
                </a:lnTo>
                <a:lnTo>
                  <a:pt x="562080" y="107224"/>
                </a:lnTo>
                <a:lnTo>
                  <a:pt x="483504" y="80583"/>
                </a:lnTo>
                <a:lnTo>
                  <a:pt x="426129" y="63764"/>
                </a:lnTo>
                <a:lnTo>
                  <a:pt x="413981" y="60166"/>
                </a:lnTo>
                <a:lnTo>
                  <a:pt x="369209" y="46731"/>
                </a:lnTo>
                <a:lnTo>
                  <a:pt x="292034" y="22551"/>
                </a:lnTo>
                <a:lnTo>
                  <a:pt x="232400" y="4948"/>
                </a:lnTo>
                <a:lnTo>
                  <a:pt x="216632" y="408"/>
                </a:lnTo>
                <a:lnTo>
                  <a:pt x="199372" y="37667"/>
                </a:lnTo>
                <a:lnTo>
                  <a:pt x="182906" y="73002"/>
                </a:lnTo>
                <a:lnTo>
                  <a:pt x="178406" y="82894"/>
                </a:lnTo>
                <a:lnTo>
                  <a:pt x="167832" y="106245"/>
                </a:lnTo>
                <a:lnTo>
                  <a:pt x="161717" y="119744"/>
                </a:lnTo>
                <a:lnTo>
                  <a:pt x="143005" y="147697"/>
                </a:lnTo>
                <a:lnTo>
                  <a:pt x="137044" y="155824"/>
                </a:lnTo>
                <a:lnTo>
                  <a:pt x="132395" y="163853"/>
                </a:lnTo>
                <a:lnTo>
                  <a:pt x="127033" y="171713"/>
                </a:lnTo>
                <a:lnTo>
                  <a:pt x="123771" y="176696"/>
                </a:lnTo>
                <a:lnTo>
                  <a:pt x="114776" y="190347"/>
                </a:lnTo>
                <a:lnTo>
                  <a:pt x="104034" y="190794"/>
                </a:lnTo>
                <a:lnTo>
                  <a:pt x="95066" y="191127"/>
                </a:lnTo>
                <a:lnTo>
                  <a:pt x="80523" y="205752"/>
                </a:lnTo>
                <a:lnTo>
                  <a:pt x="57792" y="196040"/>
                </a:lnTo>
                <a:lnTo>
                  <a:pt x="37474" y="176629"/>
                </a:lnTo>
                <a:lnTo>
                  <a:pt x="28256" y="176130"/>
                </a:lnTo>
                <a:lnTo>
                  <a:pt x="10474" y="181074"/>
                </a:lnTo>
                <a:lnTo>
                  <a:pt x="9041" y="182329"/>
                </a:lnTo>
                <a:lnTo>
                  <a:pt x="259" y="189892"/>
                </a:lnTo>
                <a:lnTo>
                  <a:pt x="5843" y="198049"/>
                </a:lnTo>
                <a:lnTo>
                  <a:pt x="14457" y="195024"/>
                </a:lnTo>
                <a:lnTo>
                  <a:pt x="18689" y="197234"/>
                </a:lnTo>
                <a:lnTo>
                  <a:pt x="17161" y="203265"/>
                </a:lnTo>
                <a:lnTo>
                  <a:pt x="18889" y="206226"/>
                </a:lnTo>
                <a:lnTo>
                  <a:pt x="14893" y="212113"/>
                </a:lnTo>
                <a:lnTo>
                  <a:pt x="25444" y="228737"/>
                </a:lnTo>
                <a:lnTo>
                  <a:pt x="30030" y="244107"/>
                </a:lnTo>
                <a:lnTo>
                  <a:pt x="32761" y="256407"/>
                </a:lnTo>
                <a:lnTo>
                  <a:pt x="36784" y="264757"/>
                </a:lnTo>
                <a:lnTo>
                  <a:pt x="31545" y="295061"/>
                </a:lnTo>
                <a:lnTo>
                  <a:pt x="46878" y="294412"/>
                </a:lnTo>
                <a:lnTo>
                  <a:pt x="70870" y="291088"/>
                </a:lnTo>
                <a:lnTo>
                  <a:pt x="68983" y="294395"/>
                </a:lnTo>
                <a:lnTo>
                  <a:pt x="72498" y="300218"/>
                </a:lnTo>
                <a:lnTo>
                  <a:pt x="75220" y="299079"/>
                </a:lnTo>
                <a:lnTo>
                  <a:pt x="78613" y="294951"/>
                </a:lnTo>
                <a:lnTo>
                  <a:pt x="82346" y="294354"/>
                </a:lnTo>
                <a:lnTo>
                  <a:pt x="85145" y="298699"/>
                </a:lnTo>
                <a:lnTo>
                  <a:pt x="88656" y="298072"/>
                </a:lnTo>
                <a:lnTo>
                  <a:pt x="92204" y="300564"/>
                </a:lnTo>
                <a:lnTo>
                  <a:pt x="95946" y="303062"/>
                </a:lnTo>
                <a:lnTo>
                  <a:pt x="95270" y="303545"/>
                </a:lnTo>
                <a:lnTo>
                  <a:pt x="94422" y="304135"/>
                </a:lnTo>
                <a:lnTo>
                  <a:pt x="92122" y="303543"/>
                </a:lnTo>
                <a:lnTo>
                  <a:pt x="91383" y="304992"/>
                </a:lnTo>
                <a:lnTo>
                  <a:pt x="84360" y="309086"/>
                </a:lnTo>
                <a:lnTo>
                  <a:pt x="79085" y="310231"/>
                </a:lnTo>
                <a:lnTo>
                  <a:pt x="79298" y="319965"/>
                </a:lnTo>
                <a:lnTo>
                  <a:pt x="78354" y="336908"/>
                </a:lnTo>
                <a:lnTo>
                  <a:pt x="70761" y="338959"/>
                </a:lnTo>
                <a:lnTo>
                  <a:pt x="70030" y="338808"/>
                </a:lnTo>
                <a:lnTo>
                  <a:pt x="63721" y="335409"/>
                </a:lnTo>
                <a:lnTo>
                  <a:pt x="60396" y="340206"/>
                </a:lnTo>
                <a:lnTo>
                  <a:pt x="50892" y="340264"/>
                </a:lnTo>
                <a:lnTo>
                  <a:pt x="52652" y="345654"/>
                </a:lnTo>
                <a:lnTo>
                  <a:pt x="51400" y="346164"/>
                </a:lnTo>
                <a:lnTo>
                  <a:pt x="50661" y="351802"/>
                </a:lnTo>
                <a:lnTo>
                  <a:pt x="44528" y="353589"/>
                </a:lnTo>
                <a:lnTo>
                  <a:pt x="44555" y="369901"/>
                </a:lnTo>
                <a:lnTo>
                  <a:pt x="41765" y="376917"/>
                </a:lnTo>
                <a:lnTo>
                  <a:pt x="37429" y="375372"/>
                </a:lnTo>
                <a:lnTo>
                  <a:pt x="37161" y="370132"/>
                </a:lnTo>
                <a:lnTo>
                  <a:pt x="34988" y="368405"/>
                </a:lnTo>
                <a:lnTo>
                  <a:pt x="31386" y="369573"/>
                </a:lnTo>
                <a:lnTo>
                  <a:pt x="25362" y="379178"/>
                </a:lnTo>
                <a:lnTo>
                  <a:pt x="16430" y="379178"/>
                </a:lnTo>
                <a:lnTo>
                  <a:pt x="15083" y="388262"/>
                </a:lnTo>
                <a:lnTo>
                  <a:pt x="12652" y="402142"/>
                </a:lnTo>
                <a:lnTo>
                  <a:pt x="14167" y="409675"/>
                </a:lnTo>
                <a:lnTo>
                  <a:pt x="14756" y="409912"/>
                </a:lnTo>
                <a:lnTo>
                  <a:pt x="20164" y="419019"/>
                </a:lnTo>
                <a:lnTo>
                  <a:pt x="31835" y="438708"/>
                </a:lnTo>
                <a:lnTo>
                  <a:pt x="40191" y="452828"/>
                </a:lnTo>
                <a:lnTo>
                  <a:pt x="52484" y="453814"/>
                </a:lnTo>
                <a:lnTo>
                  <a:pt x="87137" y="456541"/>
                </a:lnTo>
                <a:lnTo>
                  <a:pt x="106148" y="457972"/>
                </a:lnTo>
                <a:lnTo>
                  <a:pt x="124175" y="459218"/>
                </a:lnTo>
                <a:lnTo>
                  <a:pt x="143962" y="460971"/>
                </a:lnTo>
                <a:lnTo>
                  <a:pt x="219291" y="466873"/>
                </a:lnTo>
                <a:lnTo>
                  <a:pt x="232523" y="468022"/>
                </a:lnTo>
                <a:lnTo>
                  <a:pt x="243119" y="411434"/>
                </a:lnTo>
                <a:lnTo>
                  <a:pt x="243609" y="41017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84A24875-3E97-1336-7714-6B607B02BA25}"/>
              </a:ext>
            </a:extLst>
          </p:cNvPr>
          <p:cNvSpPr>
            <a:spLocks/>
          </p:cNvSpPr>
          <p:nvPr/>
        </p:nvSpPr>
        <p:spPr>
          <a:xfrm flipV="1">
            <a:off x="6448864" y="1859720"/>
            <a:ext cx="501278" cy="332941"/>
          </a:xfrm>
          <a:custGeom>
            <a:avLst/>
            <a:gdLst>
              <a:gd name="connsiteX0" fmla="*/ 208540 w 341369"/>
              <a:gd name="connsiteY0" fmla="*/ 54228 h 226732"/>
              <a:gd name="connsiteX1" fmla="*/ 185963 w 341369"/>
              <a:gd name="connsiteY1" fmla="*/ 41640 h 226732"/>
              <a:gd name="connsiteX2" fmla="*/ 178837 w 341369"/>
              <a:gd name="connsiteY2" fmla="*/ 37887 h 226732"/>
              <a:gd name="connsiteX3" fmla="*/ 174654 w 341369"/>
              <a:gd name="connsiteY3" fmla="*/ 36962 h 226732"/>
              <a:gd name="connsiteX4" fmla="*/ 170281 w 341369"/>
              <a:gd name="connsiteY4" fmla="*/ 36331 h 226732"/>
              <a:gd name="connsiteX5" fmla="*/ 160905 w 341369"/>
              <a:gd name="connsiteY5" fmla="*/ 34230 h 226732"/>
              <a:gd name="connsiteX6" fmla="*/ 155620 w 341369"/>
              <a:gd name="connsiteY6" fmla="*/ 33413 h 226732"/>
              <a:gd name="connsiteX7" fmla="*/ 146266 w 341369"/>
              <a:gd name="connsiteY7" fmla="*/ 31335 h 226732"/>
              <a:gd name="connsiteX8" fmla="*/ 150544 w 341369"/>
              <a:gd name="connsiteY8" fmla="*/ 21533 h 226732"/>
              <a:gd name="connsiteX9" fmla="*/ 149419 w 341369"/>
              <a:gd name="connsiteY9" fmla="*/ 10987 h 226732"/>
              <a:gd name="connsiteX10" fmla="*/ 142456 w 341369"/>
              <a:gd name="connsiteY10" fmla="*/ 2724 h 226732"/>
              <a:gd name="connsiteX11" fmla="*/ 140179 w 341369"/>
              <a:gd name="connsiteY11" fmla="*/ 2138 h 226732"/>
              <a:gd name="connsiteX12" fmla="*/ 131959 w 341369"/>
              <a:gd name="connsiteY12" fmla="*/ 60 h 226732"/>
              <a:gd name="connsiteX13" fmla="*/ 121440 w 341369"/>
              <a:gd name="connsiteY13" fmla="*/ 8668 h 226732"/>
              <a:gd name="connsiteX14" fmla="*/ 115828 w 341369"/>
              <a:gd name="connsiteY14" fmla="*/ 14776 h 226732"/>
              <a:gd name="connsiteX15" fmla="*/ 108693 w 341369"/>
              <a:gd name="connsiteY15" fmla="*/ 22132 h 226732"/>
              <a:gd name="connsiteX16" fmla="*/ 103780 w 341369"/>
              <a:gd name="connsiteY16" fmla="*/ 27187 h 226732"/>
              <a:gd name="connsiteX17" fmla="*/ 98196 w 341369"/>
              <a:gd name="connsiteY17" fmla="*/ 24973 h 226732"/>
              <a:gd name="connsiteX18" fmla="*/ 95556 w 341369"/>
              <a:gd name="connsiteY18" fmla="*/ 22549 h 226732"/>
              <a:gd name="connsiteX19" fmla="*/ 85558 w 341369"/>
              <a:gd name="connsiteY19" fmla="*/ 13410 h 226732"/>
              <a:gd name="connsiteX20" fmla="*/ 78155 w 341369"/>
              <a:gd name="connsiteY20" fmla="*/ 7507 h 226732"/>
              <a:gd name="connsiteX21" fmla="*/ 69668 w 341369"/>
              <a:gd name="connsiteY21" fmla="*/ 3813 h 226732"/>
              <a:gd name="connsiteX22" fmla="*/ 66002 w 341369"/>
              <a:gd name="connsiteY22" fmla="*/ 4435 h 226732"/>
              <a:gd name="connsiteX23" fmla="*/ 59697 w 341369"/>
              <a:gd name="connsiteY23" fmla="*/ 5524 h 226732"/>
              <a:gd name="connsiteX24" fmla="*/ 56186 w 341369"/>
              <a:gd name="connsiteY24" fmla="*/ 10066 h 226732"/>
              <a:gd name="connsiteX25" fmla="*/ 55342 w 341369"/>
              <a:gd name="connsiteY25" fmla="*/ 11164 h 226732"/>
              <a:gd name="connsiteX26" fmla="*/ 53192 w 341369"/>
              <a:gd name="connsiteY26" fmla="*/ 14291 h 226732"/>
              <a:gd name="connsiteX27" fmla="*/ 53151 w 341369"/>
              <a:gd name="connsiteY27" fmla="*/ 14386 h 226732"/>
              <a:gd name="connsiteX28" fmla="*/ 47975 w 341369"/>
              <a:gd name="connsiteY28" fmla="*/ 24886 h 226732"/>
              <a:gd name="connsiteX29" fmla="*/ 43775 w 341369"/>
              <a:gd name="connsiteY29" fmla="*/ 32873 h 226732"/>
              <a:gd name="connsiteX30" fmla="*/ 345 w 341369"/>
              <a:gd name="connsiteY30" fmla="*/ 52966 h 226732"/>
              <a:gd name="connsiteX31" fmla="*/ 3312 w 341369"/>
              <a:gd name="connsiteY31" fmla="*/ 72842 h 226732"/>
              <a:gd name="connsiteX32" fmla="*/ 7167 w 341369"/>
              <a:gd name="connsiteY32" fmla="*/ 98558 h 226732"/>
              <a:gd name="connsiteX33" fmla="*/ 8478 w 341369"/>
              <a:gd name="connsiteY33" fmla="*/ 107370 h 226732"/>
              <a:gd name="connsiteX34" fmla="*/ 40055 w 341369"/>
              <a:gd name="connsiteY34" fmla="*/ 129370 h 226732"/>
              <a:gd name="connsiteX35" fmla="*/ 47989 w 341369"/>
              <a:gd name="connsiteY35" fmla="*/ 134869 h 226732"/>
              <a:gd name="connsiteX36" fmla="*/ 55991 w 341369"/>
              <a:gd name="connsiteY36" fmla="*/ 140460 h 226732"/>
              <a:gd name="connsiteX37" fmla="*/ 57583 w 341369"/>
              <a:gd name="connsiteY37" fmla="*/ 141572 h 226732"/>
              <a:gd name="connsiteX38" fmla="*/ 80972 w 341369"/>
              <a:gd name="connsiteY38" fmla="*/ 157840 h 226732"/>
              <a:gd name="connsiteX39" fmla="*/ 83431 w 341369"/>
              <a:gd name="connsiteY39" fmla="*/ 159551 h 226732"/>
              <a:gd name="connsiteX40" fmla="*/ 86297 w 341369"/>
              <a:gd name="connsiteY40" fmla="*/ 161547 h 226732"/>
              <a:gd name="connsiteX41" fmla="*/ 88457 w 341369"/>
              <a:gd name="connsiteY41" fmla="*/ 163031 h 226732"/>
              <a:gd name="connsiteX42" fmla="*/ 88856 w 341369"/>
              <a:gd name="connsiteY42" fmla="*/ 163308 h 226732"/>
              <a:gd name="connsiteX43" fmla="*/ 90611 w 341369"/>
              <a:gd name="connsiteY43" fmla="*/ 164547 h 226732"/>
              <a:gd name="connsiteX44" fmla="*/ 93506 w 341369"/>
              <a:gd name="connsiteY44" fmla="*/ 166553 h 226732"/>
              <a:gd name="connsiteX45" fmla="*/ 97679 w 341369"/>
              <a:gd name="connsiteY45" fmla="*/ 169511 h 226732"/>
              <a:gd name="connsiteX46" fmla="*/ 124388 w 341369"/>
              <a:gd name="connsiteY46" fmla="*/ 188030 h 226732"/>
              <a:gd name="connsiteX47" fmla="*/ 125481 w 341369"/>
              <a:gd name="connsiteY47" fmla="*/ 188779 h 226732"/>
              <a:gd name="connsiteX48" fmla="*/ 126928 w 341369"/>
              <a:gd name="connsiteY48" fmla="*/ 189777 h 226732"/>
              <a:gd name="connsiteX49" fmla="*/ 131578 w 341369"/>
              <a:gd name="connsiteY49" fmla="*/ 193017 h 226732"/>
              <a:gd name="connsiteX50" fmla="*/ 137498 w 341369"/>
              <a:gd name="connsiteY50" fmla="*/ 197110 h 226732"/>
              <a:gd name="connsiteX51" fmla="*/ 138764 w 341369"/>
              <a:gd name="connsiteY51" fmla="*/ 198027 h 226732"/>
              <a:gd name="connsiteX52" fmla="*/ 150081 w 341369"/>
              <a:gd name="connsiteY52" fmla="*/ 205895 h 226732"/>
              <a:gd name="connsiteX53" fmla="*/ 158473 w 341369"/>
              <a:gd name="connsiteY53" fmla="*/ 211722 h 226732"/>
              <a:gd name="connsiteX54" fmla="*/ 158591 w 341369"/>
              <a:gd name="connsiteY54" fmla="*/ 211822 h 226732"/>
              <a:gd name="connsiteX55" fmla="*/ 165967 w 341369"/>
              <a:gd name="connsiteY55" fmla="*/ 216927 h 226732"/>
              <a:gd name="connsiteX56" fmla="*/ 172277 w 341369"/>
              <a:gd name="connsiteY56" fmla="*/ 218969 h 226732"/>
              <a:gd name="connsiteX57" fmla="*/ 173829 w 341369"/>
              <a:gd name="connsiteY57" fmla="*/ 219509 h 226732"/>
              <a:gd name="connsiteX58" fmla="*/ 174296 w 341369"/>
              <a:gd name="connsiteY58" fmla="*/ 219659 h 226732"/>
              <a:gd name="connsiteX59" fmla="*/ 183191 w 341369"/>
              <a:gd name="connsiteY59" fmla="*/ 222567 h 226732"/>
              <a:gd name="connsiteX60" fmla="*/ 186589 w 341369"/>
              <a:gd name="connsiteY60" fmla="*/ 223702 h 226732"/>
              <a:gd name="connsiteX61" fmla="*/ 190567 w 341369"/>
              <a:gd name="connsiteY61" fmla="*/ 224224 h 226732"/>
              <a:gd name="connsiteX62" fmla="*/ 197952 w 341369"/>
              <a:gd name="connsiteY62" fmla="*/ 225186 h 226732"/>
              <a:gd name="connsiteX63" fmla="*/ 199368 w 341369"/>
              <a:gd name="connsiteY63" fmla="*/ 225376 h 226732"/>
              <a:gd name="connsiteX64" fmla="*/ 201241 w 341369"/>
              <a:gd name="connsiteY64" fmla="*/ 225590 h 226732"/>
              <a:gd name="connsiteX65" fmla="*/ 210572 w 341369"/>
              <a:gd name="connsiteY65" fmla="*/ 226792 h 226732"/>
              <a:gd name="connsiteX66" fmla="*/ 215666 w 341369"/>
              <a:gd name="connsiteY66" fmla="*/ 226429 h 226732"/>
              <a:gd name="connsiteX67" fmla="*/ 220511 w 341369"/>
              <a:gd name="connsiteY67" fmla="*/ 226166 h 226732"/>
              <a:gd name="connsiteX68" fmla="*/ 221019 w 341369"/>
              <a:gd name="connsiteY68" fmla="*/ 226130 h 226732"/>
              <a:gd name="connsiteX69" fmla="*/ 224997 w 341369"/>
              <a:gd name="connsiteY69" fmla="*/ 225907 h 226732"/>
              <a:gd name="connsiteX70" fmla="*/ 237889 w 341369"/>
              <a:gd name="connsiteY70" fmla="*/ 225149 h 226732"/>
              <a:gd name="connsiteX71" fmla="*/ 240021 w 341369"/>
              <a:gd name="connsiteY71" fmla="*/ 225018 h 226732"/>
              <a:gd name="connsiteX72" fmla="*/ 250759 w 341369"/>
              <a:gd name="connsiteY72" fmla="*/ 224442 h 226732"/>
              <a:gd name="connsiteX73" fmla="*/ 253367 w 341369"/>
              <a:gd name="connsiteY73" fmla="*/ 224301 h 226732"/>
              <a:gd name="connsiteX74" fmla="*/ 294111 w 341369"/>
              <a:gd name="connsiteY74" fmla="*/ 221932 h 226732"/>
              <a:gd name="connsiteX75" fmla="*/ 315232 w 341369"/>
              <a:gd name="connsiteY75" fmla="*/ 214404 h 226732"/>
              <a:gd name="connsiteX76" fmla="*/ 318054 w 341369"/>
              <a:gd name="connsiteY76" fmla="*/ 213750 h 226732"/>
              <a:gd name="connsiteX77" fmla="*/ 324005 w 341369"/>
              <a:gd name="connsiteY77" fmla="*/ 208759 h 226732"/>
              <a:gd name="connsiteX78" fmla="*/ 315137 w 341369"/>
              <a:gd name="connsiteY78" fmla="*/ 187894 h 226732"/>
              <a:gd name="connsiteX79" fmla="*/ 313037 w 341369"/>
              <a:gd name="connsiteY79" fmla="*/ 174825 h 226732"/>
              <a:gd name="connsiteX80" fmla="*/ 304263 w 341369"/>
              <a:gd name="connsiteY80" fmla="*/ 153302 h 226732"/>
              <a:gd name="connsiteX81" fmla="*/ 301428 w 341369"/>
              <a:gd name="connsiteY81" fmla="*/ 148601 h 226732"/>
              <a:gd name="connsiteX82" fmla="*/ 305225 w 341369"/>
              <a:gd name="connsiteY82" fmla="*/ 140265 h 226732"/>
              <a:gd name="connsiteX83" fmla="*/ 313613 w 341369"/>
              <a:gd name="connsiteY83" fmla="*/ 122799 h 226732"/>
              <a:gd name="connsiteX84" fmla="*/ 318076 w 341369"/>
              <a:gd name="connsiteY84" fmla="*/ 109176 h 226732"/>
              <a:gd name="connsiteX85" fmla="*/ 329512 w 341369"/>
              <a:gd name="connsiteY85" fmla="*/ 85090 h 226732"/>
              <a:gd name="connsiteX86" fmla="*/ 341715 w 341369"/>
              <a:gd name="connsiteY86" fmla="*/ 75374 h 226732"/>
              <a:gd name="connsiteX87" fmla="*/ 331481 w 341369"/>
              <a:gd name="connsiteY87" fmla="*/ 66276 h 226732"/>
              <a:gd name="connsiteX88" fmla="*/ 328501 w 341369"/>
              <a:gd name="connsiteY88" fmla="*/ 44218 h 226732"/>
              <a:gd name="connsiteX89" fmla="*/ 321156 w 341369"/>
              <a:gd name="connsiteY89" fmla="*/ 41953 h 226732"/>
              <a:gd name="connsiteX90" fmla="*/ 302363 w 341369"/>
              <a:gd name="connsiteY90" fmla="*/ 36258 h 226732"/>
              <a:gd name="connsiteX91" fmla="*/ 293767 w 341369"/>
              <a:gd name="connsiteY91" fmla="*/ 28630 h 226732"/>
              <a:gd name="connsiteX92" fmla="*/ 282716 w 341369"/>
              <a:gd name="connsiteY92" fmla="*/ 30808 h 226732"/>
              <a:gd name="connsiteX93" fmla="*/ 281564 w 341369"/>
              <a:gd name="connsiteY93" fmla="*/ 30976 h 226732"/>
              <a:gd name="connsiteX94" fmla="*/ 270727 w 341369"/>
              <a:gd name="connsiteY94" fmla="*/ 41354 h 226732"/>
              <a:gd name="connsiteX95" fmla="*/ 254918 w 341369"/>
              <a:gd name="connsiteY95" fmla="*/ 50080 h 226732"/>
              <a:gd name="connsiteX96" fmla="*/ 208540 w 341369"/>
              <a:gd name="connsiteY96" fmla="*/ 54228 h 22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41369" h="226732">
                <a:moveTo>
                  <a:pt x="208540" y="54228"/>
                </a:moveTo>
                <a:lnTo>
                  <a:pt x="185963" y="41640"/>
                </a:lnTo>
                <a:lnTo>
                  <a:pt x="178837" y="37887"/>
                </a:lnTo>
                <a:lnTo>
                  <a:pt x="174654" y="36962"/>
                </a:lnTo>
                <a:lnTo>
                  <a:pt x="170281" y="36331"/>
                </a:lnTo>
                <a:lnTo>
                  <a:pt x="160905" y="34230"/>
                </a:lnTo>
                <a:lnTo>
                  <a:pt x="155620" y="33413"/>
                </a:lnTo>
                <a:lnTo>
                  <a:pt x="146266" y="31335"/>
                </a:lnTo>
                <a:lnTo>
                  <a:pt x="150544" y="21533"/>
                </a:lnTo>
                <a:lnTo>
                  <a:pt x="149419" y="10987"/>
                </a:lnTo>
                <a:lnTo>
                  <a:pt x="142456" y="2724"/>
                </a:lnTo>
                <a:lnTo>
                  <a:pt x="140179" y="2138"/>
                </a:lnTo>
                <a:lnTo>
                  <a:pt x="131959" y="60"/>
                </a:lnTo>
                <a:lnTo>
                  <a:pt x="121440" y="8668"/>
                </a:lnTo>
                <a:lnTo>
                  <a:pt x="115828" y="14776"/>
                </a:lnTo>
                <a:lnTo>
                  <a:pt x="108693" y="22132"/>
                </a:lnTo>
                <a:lnTo>
                  <a:pt x="103780" y="27187"/>
                </a:lnTo>
                <a:lnTo>
                  <a:pt x="98196" y="24973"/>
                </a:lnTo>
                <a:lnTo>
                  <a:pt x="95556" y="22549"/>
                </a:lnTo>
                <a:lnTo>
                  <a:pt x="85558" y="13410"/>
                </a:lnTo>
                <a:lnTo>
                  <a:pt x="78155" y="7507"/>
                </a:lnTo>
                <a:lnTo>
                  <a:pt x="69668" y="3813"/>
                </a:lnTo>
                <a:lnTo>
                  <a:pt x="66002" y="4435"/>
                </a:lnTo>
                <a:lnTo>
                  <a:pt x="59697" y="5524"/>
                </a:lnTo>
                <a:lnTo>
                  <a:pt x="56186" y="10066"/>
                </a:lnTo>
                <a:lnTo>
                  <a:pt x="55342" y="11164"/>
                </a:lnTo>
                <a:lnTo>
                  <a:pt x="53192" y="14291"/>
                </a:lnTo>
                <a:lnTo>
                  <a:pt x="53151" y="14386"/>
                </a:lnTo>
                <a:lnTo>
                  <a:pt x="47975" y="24886"/>
                </a:lnTo>
                <a:lnTo>
                  <a:pt x="43775" y="32873"/>
                </a:lnTo>
                <a:lnTo>
                  <a:pt x="345" y="52966"/>
                </a:lnTo>
                <a:lnTo>
                  <a:pt x="3312" y="72842"/>
                </a:lnTo>
                <a:lnTo>
                  <a:pt x="7167" y="98558"/>
                </a:lnTo>
                <a:lnTo>
                  <a:pt x="8478" y="107370"/>
                </a:lnTo>
                <a:lnTo>
                  <a:pt x="40055" y="129370"/>
                </a:lnTo>
                <a:lnTo>
                  <a:pt x="47989" y="134869"/>
                </a:lnTo>
                <a:lnTo>
                  <a:pt x="55991" y="140460"/>
                </a:lnTo>
                <a:lnTo>
                  <a:pt x="57583" y="141572"/>
                </a:lnTo>
                <a:lnTo>
                  <a:pt x="80972" y="157840"/>
                </a:lnTo>
                <a:lnTo>
                  <a:pt x="83431" y="159551"/>
                </a:lnTo>
                <a:lnTo>
                  <a:pt x="86297" y="161547"/>
                </a:lnTo>
                <a:lnTo>
                  <a:pt x="88457" y="163031"/>
                </a:lnTo>
                <a:lnTo>
                  <a:pt x="88856" y="163308"/>
                </a:lnTo>
                <a:lnTo>
                  <a:pt x="90611" y="164547"/>
                </a:lnTo>
                <a:lnTo>
                  <a:pt x="93506" y="166553"/>
                </a:lnTo>
                <a:lnTo>
                  <a:pt x="97679" y="169511"/>
                </a:lnTo>
                <a:lnTo>
                  <a:pt x="124388" y="188030"/>
                </a:lnTo>
                <a:lnTo>
                  <a:pt x="125481" y="188779"/>
                </a:lnTo>
                <a:lnTo>
                  <a:pt x="126928" y="189777"/>
                </a:lnTo>
                <a:lnTo>
                  <a:pt x="131578" y="193017"/>
                </a:lnTo>
                <a:lnTo>
                  <a:pt x="137498" y="197110"/>
                </a:lnTo>
                <a:lnTo>
                  <a:pt x="138764" y="198027"/>
                </a:lnTo>
                <a:lnTo>
                  <a:pt x="150081" y="205895"/>
                </a:lnTo>
                <a:lnTo>
                  <a:pt x="158473" y="211722"/>
                </a:lnTo>
                <a:lnTo>
                  <a:pt x="158591" y="211822"/>
                </a:lnTo>
                <a:lnTo>
                  <a:pt x="165967" y="216927"/>
                </a:lnTo>
                <a:lnTo>
                  <a:pt x="172277" y="218969"/>
                </a:lnTo>
                <a:lnTo>
                  <a:pt x="173829" y="219509"/>
                </a:lnTo>
                <a:lnTo>
                  <a:pt x="174296" y="219659"/>
                </a:lnTo>
                <a:lnTo>
                  <a:pt x="183191" y="222567"/>
                </a:lnTo>
                <a:lnTo>
                  <a:pt x="186589" y="223702"/>
                </a:lnTo>
                <a:lnTo>
                  <a:pt x="190567" y="224224"/>
                </a:lnTo>
                <a:lnTo>
                  <a:pt x="197952" y="225186"/>
                </a:lnTo>
                <a:lnTo>
                  <a:pt x="199368" y="225376"/>
                </a:lnTo>
                <a:lnTo>
                  <a:pt x="201241" y="225590"/>
                </a:lnTo>
                <a:lnTo>
                  <a:pt x="210572" y="226792"/>
                </a:lnTo>
                <a:lnTo>
                  <a:pt x="215666" y="226429"/>
                </a:lnTo>
                <a:lnTo>
                  <a:pt x="220511" y="226166"/>
                </a:lnTo>
                <a:lnTo>
                  <a:pt x="221019" y="226130"/>
                </a:lnTo>
                <a:lnTo>
                  <a:pt x="224997" y="225907"/>
                </a:lnTo>
                <a:lnTo>
                  <a:pt x="237889" y="225149"/>
                </a:lnTo>
                <a:lnTo>
                  <a:pt x="240021" y="225018"/>
                </a:lnTo>
                <a:lnTo>
                  <a:pt x="250759" y="224442"/>
                </a:lnTo>
                <a:lnTo>
                  <a:pt x="253367" y="224301"/>
                </a:lnTo>
                <a:lnTo>
                  <a:pt x="294111" y="221932"/>
                </a:lnTo>
                <a:lnTo>
                  <a:pt x="315232" y="214404"/>
                </a:lnTo>
                <a:lnTo>
                  <a:pt x="318054" y="213750"/>
                </a:lnTo>
                <a:lnTo>
                  <a:pt x="324005" y="208759"/>
                </a:lnTo>
                <a:lnTo>
                  <a:pt x="315137" y="187894"/>
                </a:lnTo>
                <a:lnTo>
                  <a:pt x="313037" y="174825"/>
                </a:lnTo>
                <a:lnTo>
                  <a:pt x="304263" y="153302"/>
                </a:lnTo>
                <a:lnTo>
                  <a:pt x="301428" y="148601"/>
                </a:lnTo>
                <a:lnTo>
                  <a:pt x="305225" y="140265"/>
                </a:lnTo>
                <a:lnTo>
                  <a:pt x="313613" y="122799"/>
                </a:lnTo>
                <a:lnTo>
                  <a:pt x="318076" y="109176"/>
                </a:lnTo>
                <a:lnTo>
                  <a:pt x="329512" y="85090"/>
                </a:lnTo>
                <a:lnTo>
                  <a:pt x="341715" y="75374"/>
                </a:lnTo>
                <a:lnTo>
                  <a:pt x="331481" y="66276"/>
                </a:lnTo>
                <a:lnTo>
                  <a:pt x="328501" y="44218"/>
                </a:lnTo>
                <a:lnTo>
                  <a:pt x="321156" y="41953"/>
                </a:lnTo>
                <a:lnTo>
                  <a:pt x="302363" y="36258"/>
                </a:lnTo>
                <a:lnTo>
                  <a:pt x="293767" y="28630"/>
                </a:lnTo>
                <a:lnTo>
                  <a:pt x="282716" y="30808"/>
                </a:lnTo>
                <a:lnTo>
                  <a:pt x="281564" y="30976"/>
                </a:lnTo>
                <a:lnTo>
                  <a:pt x="270727" y="41354"/>
                </a:lnTo>
                <a:lnTo>
                  <a:pt x="254918" y="50080"/>
                </a:lnTo>
                <a:lnTo>
                  <a:pt x="208540" y="5422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AA9658AF-A8D5-E8B7-DEF4-17140A58F3BA}"/>
              </a:ext>
            </a:extLst>
          </p:cNvPr>
          <p:cNvSpPr>
            <a:spLocks/>
          </p:cNvSpPr>
          <p:nvPr/>
        </p:nvSpPr>
        <p:spPr>
          <a:xfrm flipV="1">
            <a:off x="6620170" y="4450703"/>
            <a:ext cx="1290559" cy="770532"/>
          </a:xfrm>
          <a:custGeom>
            <a:avLst/>
            <a:gdLst>
              <a:gd name="connsiteX0" fmla="*/ 541169 w 878867"/>
              <a:gd name="connsiteY0" fmla="*/ 19758 h 524730"/>
              <a:gd name="connsiteX1" fmla="*/ 515439 w 878867"/>
              <a:gd name="connsiteY1" fmla="*/ 14585 h 524730"/>
              <a:gd name="connsiteX2" fmla="*/ 463903 w 878867"/>
              <a:gd name="connsiteY2" fmla="*/ 4593 h 524730"/>
              <a:gd name="connsiteX3" fmla="*/ 443014 w 878867"/>
              <a:gd name="connsiteY3" fmla="*/ 681 h 524730"/>
              <a:gd name="connsiteX4" fmla="*/ 395506 w 878867"/>
              <a:gd name="connsiteY4" fmla="*/ 21968 h 524730"/>
              <a:gd name="connsiteX5" fmla="*/ 348828 w 878867"/>
              <a:gd name="connsiteY5" fmla="*/ 40024 h 524730"/>
              <a:gd name="connsiteX6" fmla="*/ 272084 w 878867"/>
              <a:gd name="connsiteY6" fmla="*/ 69888 h 524730"/>
              <a:gd name="connsiteX7" fmla="*/ 266482 w 878867"/>
              <a:gd name="connsiteY7" fmla="*/ 72066 h 524730"/>
              <a:gd name="connsiteX8" fmla="*/ 203138 w 878867"/>
              <a:gd name="connsiteY8" fmla="*/ 96888 h 524730"/>
              <a:gd name="connsiteX9" fmla="*/ 131416 w 878867"/>
              <a:gd name="connsiteY9" fmla="*/ 125181 h 524730"/>
              <a:gd name="connsiteX10" fmla="*/ 37157 w 878867"/>
              <a:gd name="connsiteY10" fmla="*/ 162618 h 524730"/>
              <a:gd name="connsiteX11" fmla="*/ 34708 w 878867"/>
              <a:gd name="connsiteY11" fmla="*/ 186097 h 524730"/>
              <a:gd name="connsiteX12" fmla="*/ 32866 w 878867"/>
              <a:gd name="connsiteY12" fmla="*/ 203708 h 524730"/>
              <a:gd name="connsiteX13" fmla="*/ 28856 w 878867"/>
              <a:gd name="connsiteY13" fmla="*/ 241885 h 524730"/>
              <a:gd name="connsiteX14" fmla="*/ 25603 w 878867"/>
              <a:gd name="connsiteY14" fmla="*/ 272733 h 524730"/>
              <a:gd name="connsiteX15" fmla="*/ 22333 w 878867"/>
              <a:gd name="connsiteY15" fmla="*/ 303594 h 524730"/>
              <a:gd name="connsiteX16" fmla="*/ 20763 w 878867"/>
              <a:gd name="connsiteY16" fmla="*/ 318369 h 524730"/>
              <a:gd name="connsiteX17" fmla="*/ 20060 w 878867"/>
              <a:gd name="connsiteY17" fmla="*/ 324958 h 524730"/>
              <a:gd name="connsiteX18" fmla="*/ 18404 w 878867"/>
              <a:gd name="connsiteY18" fmla="*/ 340496 h 524730"/>
              <a:gd name="connsiteX19" fmla="*/ 16463 w 878867"/>
              <a:gd name="connsiteY19" fmla="*/ 358656 h 524730"/>
              <a:gd name="connsiteX20" fmla="*/ 14957 w 878867"/>
              <a:gd name="connsiteY20" fmla="*/ 372705 h 524730"/>
              <a:gd name="connsiteX21" fmla="*/ 11065 w 878867"/>
              <a:gd name="connsiteY21" fmla="*/ 408899 h 524730"/>
              <a:gd name="connsiteX22" fmla="*/ 10112 w 878867"/>
              <a:gd name="connsiteY22" fmla="*/ 417757 h 524730"/>
              <a:gd name="connsiteX23" fmla="*/ 8592 w 878867"/>
              <a:gd name="connsiteY23" fmla="*/ 430222 h 524730"/>
              <a:gd name="connsiteX24" fmla="*/ 8343 w 878867"/>
              <a:gd name="connsiteY24" fmla="*/ 432155 h 524730"/>
              <a:gd name="connsiteX25" fmla="*/ 7449 w 878867"/>
              <a:gd name="connsiteY25" fmla="*/ 441866 h 524730"/>
              <a:gd name="connsiteX26" fmla="*/ 6070 w 878867"/>
              <a:gd name="connsiteY26" fmla="*/ 455121 h 524730"/>
              <a:gd name="connsiteX27" fmla="*/ 4950 w 878867"/>
              <a:gd name="connsiteY27" fmla="*/ 465431 h 524730"/>
              <a:gd name="connsiteX28" fmla="*/ 3766 w 878867"/>
              <a:gd name="connsiteY28" fmla="*/ 476326 h 524730"/>
              <a:gd name="connsiteX29" fmla="*/ 1956 w 878867"/>
              <a:gd name="connsiteY29" fmla="*/ 492948 h 524730"/>
              <a:gd name="connsiteX30" fmla="*/ 940 w 878867"/>
              <a:gd name="connsiteY30" fmla="*/ 502251 h 524730"/>
              <a:gd name="connsiteX31" fmla="*/ 300 w 878867"/>
              <a:gd name="connsiteY31" fmla="*/ 508146 h 524730"/>
              <a:gd name="connsiteX32" fmla="*/ 35098 w 878867"/>
              <a:gd name="connsiteY32" fmla="*/ 475083 h 524730"/>
              <a:gd name="connsiteX33" fmla="*/ 44442 w 878867"/>
              <a:gd name="connsiteY33" fmla="*/ 474271 h 524730"/>
              <a:gd name="connsiteX34" fmla="*/ 44470 w 878867"/>
              <a:gd name="connsiteY34" fmla="*/ 474026 h 524730"/>
              <a:gd name="connsiteX35" fmla="*/ 56128 w 878867"/>
              <a:gd name="connsiteY35" fmla="*/ 473281 h 524730"/>
              <a:gd name="connsiteX36" fmla="*/ 63113 w 878867"/>
              <a:gd name="connsiteY36" fmla="*/ 469706 h 524730"/>
              <a:gd name="connsiteX37" fmla="*/ 72757 w 878867"/>
              <a:gd name="connsiteY37" fmla="*/ 464995 h 524730"/>
              <a:gd name="connsiteX38" fmla="*/ 74926 w 878867"/>
              <a:gd name="connsiteY38" fmla="*/ 452435 h 524730"/>
              <a:gd name="connsiteX39" fmla="*/ 76532 w 878867"/>
              <a:gd name="connsiteY39" fmla="*/ 452920 h 524730"/>
              <a:gd name="connsiteX40" fmla="*/ 78006 w 878867"/>
              <a:gd name="connsiteY40" fmla="*/ 453864 h 524730"/>
              <a:gd name="connsiteX41" fmla="*/ 84488 w 878867"/>
              <a:gd name="connsiteY41" fmla="*/ 451541 h 524730"/>
              <a:gd name="connsiteX42" fmla="*/ 92005 w 878867"/>
              <a:gd name="connsiteY42" fmla="*/ 450960 h 524730"/>
              <a:gd name="connsiteX43" fmla="*/ 91247 w 878867"/>
              <a:gd name="connsiteY43" fmla="*/ 452403 h 524730"/>
              <a:gd name="connsiteX44" fmla="*/ 91946 w 878867"/>
              <a:gd name="connsiteY44" fmla="*/ 454268 h 524730"/>
              <a:gd name="connsiteX45" fmla="*/ 94318 w 878867"/>
              <a:gd name="connsiteY45" fmla="*/ 453419 h 524730"/>
              <a:gd name="connsiteX46" fmla="*/ 94178 w 878867"/>
              <a:gd name="connsiteY46" fmla="*/ 455516 h 524730"/>
              <a:gd name="connsiteX47" fmla="*/ 97593 w 878867"/>
              <a:gd name="connsiteY47" fmla="*/ 459046 h 524730"/>
              <a:gd name="connsiteX48" fmla="*/ 95230 w 878867"/>
              <a:gd name="connsiteY48" fmla="*/ 461837 h 524730"/>
              <a:gd name="connsiteX49" fmla="*/ 96074 w 878867"/>
              <a:gd name="connsiteY49" fmla="*/ 463475 h 524730"/>
              <a:gd name="connsiteX50" fmla="*/ 94627 w 878867"/>
              <a:gd name="connsiteY50" fmla="*/ 465318 h 524730"/>
              <a:gd name="connsiteX51" fmla="*/ 95584 w 878867"/>
              <a:gd name="connsiteY51" fmla="*/ 466470 h 524730"/>
              <a:gd name="connsiteX52" fmla="*/ 101005 w 878867"/>
              <a:gd name="connsiteY52" fmla="*/ 464424 h 524730"/>
              <a:gd name="connsiteX53" fmla="*/ 103087 w 878867"/>
              <a:gd name="connsiteY53" fmla="*/ 467428 h 524730"/>
              <a:gd name="connsiteX54" fmla="*/ 102955 w 878867"/>
              <a:gd name="connsiteY54" fmla="*/ 469728 h 524730"/>
              <a:gd name="connsiteX55" fmla="*/ 100229 w 878867"/>
              <a:gd name="connsiteY55" fmla="*/ 473713 h 524730"/>
              <a:gd name="connsiteX56" fmla="*/ 96614 w 878867"/>
              <a:gd name="connsiteY56" fmla="*/ 476381 h 524730"/>
              <a:gd name="connsiteX57" fmla="*/ 96849 w 878867"/>
              <a:gd name="connsiteY57" fmla="*/ 478359 h 524730"/>
              <a:gd name="connsiteX58" fmla="*/ 94137 w 878867"/>
              <a:gd name="connsiteY58" fmla="*/ 481976 h 524730"/>
              <a:gd name="connsiteX59" fmla="*/ 99621 w 878867"/>
              <a:gd name="connsiteY59" fmla="*/ 481958 h 524730"/>
              <a:gd name="connsiteX60" fmla="*/ 100184 w 878867"/>
              <a:gd name="connsiteY60" fmla="*/ 488215 h 524730"/>
              <a:gd name="connsiteX61" fmla="*/ 103409 w 878867"/>
              <a:gd name="connsiteY61" fmla="*/ 490757 h 524730"/>
              <a:gd name="connsiteX62" fmla="*/ 104225 w 878867"/>
              <a:gd name="connsiteY62" fmla="*/ 490248 h 524730"/>
              <a:gd name="connsiteX63" fmla="*/ 105364 w 878867"/>
              <a:gd name="connsiteY63" fmla="*/ 490080 h 524730"/>
              <a:gd name="connsiteX64" fmla="*/ 106702 w 878867"/>
              <a:gd name="connsiteY64" fmla="*/ 491964 h 524730"/>
              <a:gd name="connsiteX65" fmla="*/ 109474 w 878867"/>
              <a:gd name="connsiteY65" fmla="*/ 490630 h 524730"/>
              <a:gd name="connsiteX66" fmla="*/ 112477 w 878867"/>
              <a:gd name="connsiteY66" fmla="*/ 491877 h 524730"/>
              <a:gd name="connsiteX67" fmla="*/ 114114 w 878867"/>
              <a:gd name="connsiteY67" fmla="*/ 493379 h 524730"/>
              <a:gd name="connsiteX68" fmla="*/ 117852 w 878867"/>
              <a:gd name="connsiteY68" fmla="*/ 494732 h 524730"/>
              <a:gd name="connsiteX69" fmla="*/ 117340 w 878867"/>
              <a:gd name="connsiteY69" fmla="*/ 497355 h 524730"/>
              <a:gd name="connsiteX70" fmla="*/ 118333 w 878867"/>
              <a:gd name="connsiteY70" fmla="*/ 499814 h 524730"/>
              <a:gd name="connsiteX71" fmla="*/ 116949 w 878867"/>
              <a:gd name="connsiteY71" fmla="*/ 500812 h 524730"/>
              <a:gd name="connsiteX72" fmla="*/ 116836 w 878867"/>
              <a:gd name="connsiteY72" fmla="*/ 502868 h 524730"/>
              <a:gd name="connsiteX73" fmla="*/ 119417 w 878867"/>
              <a:gd name="connsiteY73" fmla="*/ 505831 h 524730"/>
              <a:gd name="connsiteX74" fmla="*/ 119041 w 878867"/>
              <a:gd name="connsiteY74" fmla="*/ 509021 h 524730"/>
              <a:gd name="connsiteX75" fmla="*/ 117920 w 878867"/>
              <a:gd name="connsiteY75" fmla="*/ 510233 h 524730"/>
              <a:gd name="connsiteX76" fmla="*/ 119776 w 878867"/>
              <a:gd name="connsiteY76" fmla="*/ 514290 h 524730"/>
              <a:gd name="connsiteX77" fmla="*/ 121200 w 878867"/>
              <a:gd name="connsiteY77" fmla="*/ 515442 h 524730"/>
              <a:gd name="connsiteX78" fmla="*/ 120823 w 878867"/>
              <a:gd name="connsiteY78" fmla="*/ 516985 h 524730"/>
              <a:gd name="connsiteX79" fmla="*/ 122511 w 878867"/>
              <a:gd name="connsiteY79" fmla="*/ 519377 h 524730"/>
              <a:gd name="connsiteX80" fmla="*/ 121794 w 878867"/>
              <a:gd name="connsiteY80" fmla="*/ 525412 h 524730"/>
              <a:gd name="connsiteX81" fmla="*/ 187225 w 878867"/>
              <a:gd name="connsiteY81" fmla="*/ 465313 h 524730"/>
              <a:gd name="connsiteX82" fmla="*/ 193766 w 878867"/>
              <a:gd name="connsiteY82" fmla="*/ 459555 h 524730"/>
              <a:gd name="connsiteX83" fmla="*/ 310769 w 878867"/>
              <a:gd name="connsiteY83" fmla="*/ 351595 h 524730"/>
              <a:gd name="connsiteX84" fmla="*/ 338898 w 878867"/>
              <a:gd name="connsiteY84" fmla="*/ 324509 h 524730"/>
              <a:gd name="connsiteX85" fmla="*/ 397325 w 878867"/>
              <a:gd name="connsiteY85" fmla="*/ 338871 h 524730"/>
              <a:gd name="connsiteX86" fmla="*/ 421049 w 878867"/>
              <a:gd name="connsiteY86" fmla="*/ 351142 h 524730"/>
              <a:gd name="connsiteX87" fmla="*/ 435856 w 878867"/>
              <a:gd name="connsiteY87" fmla="*/ 357345 h 524730"/>
              <a:gd name="connsiteX88" fmla="*/ 494228 w 878867"/>
              <a:gd name="connsiteY88" fmla="*/ 385575 h 524730"/>
              <a:gd name="connsiteX89" fmla="*/ 520760 w 878867"/>
              <a:gd name="connsiteY89" fmla="*/ 399733 h 524730"/>
              <a:gd name="connsiteX90" fmla="*/ 527823 w 878867"/>
              <a:gd name="connsiteY90" fmla="*/ 394115 h 524730"/>
              <a:gd name="connsiteX91" fmla="*/ 532246 w 878867"/>
              <a:gd name="connsiteY91" fmla="*/ 389672 h 524730"/>
              <a:gd name="connsiteX92" fmla="*/ 549951 w 878867"/>
              <a:gd name="connsiteY92" fmla="*/ 382185 h 524730"/>
              <a:gd name="connsiteX93" fmla="*/ 574547 w 878867"/>
              <a:gd name="connsiteY93" fmla="*/ 385525 h 524730"/>
              <a:gd name="connsiteX94" fmla="*/ 583424 w 878867"/>
              <a:gd name="connsiteY94" fmla="*/ 386750 h 524730"/>
              <a:gd name="connsiteX95" fmla="*/ 586908 w 878867"/>
              <a:gd name="connsiteY95" fmla="*/ 381468 h 524730"/>
              <a:gd name="connsiteX96" fmla="*/ 588391 w 878867"/>
              <a:gd name="connsiteY96" fmla="*/ 378114 h 524730"/>
              <a:gd name="connsiteX97" fmla="*/ 593608 w 878867"/>
              <a:gd name="connsiteY97" fmla="*/ 366293 h 524730"/>
              <a:gd name="connsiteX98" fmla="*/ 586903 w 878867"/>
              <a:gd name="connsiteY98" fmla="*/ 360213 h 524730"/>
              <a:gd name="connsiteX99" fmla="*/ 587978 w 878867"/>
              <a:gd name="connsiteY99" fmla="*/ 358180 h 524730"/>
              <a:gd name="connsiteX100" fmla="*/ 589757 w 878867"/>
              <a:gd name="connsiteY100" fmla="*/ 354967 h 524730"/>
              <a:gd name="connsiteX101" fmla="*/ 600625 w 878867"/>
              <a:gd name="connsiteY101" fmla="*/ 343604 h 524730"/>
              <a:gd name="connsiteX102" fmla="*/ 643651 w 878867"/>
              <a:gd name="connsiteY102" fmla="*/ 309666 h 524730"/>
              <a:gd name="connsiteX103" fmla="*/ 666224 w 878867"/>
              <a:gd name="connsiteY103" fmla="*/ 292086 h 524730"/>
              <a:gd name="connsiteX104" fmla="*/ 670343 w 878867"/>
              <a:gd name="connsiteY104" fmla="*/ 290031 h 524730"/>
              <a:gd name="connsiteX105" fmla="*/ 679011 w 878867"/>
              <a:gd name="connsiteY105" fmla="*/ 276422 h 524730"/>
              <a:gd name="connsiteX106" fmla="*/ 683076 w 878867"/>
              <a:gd name="connsiteY106" fmla="*/ 276363 h 524730"/>
              <a:gd name="connsiteX107" fmla="*/ 693296 w 878867"/>
              <a:gd name="connsiteY107" fmla="*/ 283397 h 524730"/>
              <a:gd name="connsiteX108" fmla="*/ 712312 w 878867"/>
              <a:gd name="connsiteY108" fmla="*/ 289582 h 524730"/>
              <a:gd name="connsiteX109" fmla="*/ 720132 w 878867"/>
              <a:gd name="connsiteY109" fmla="*/ 276286 h 524730"/>
              <a:gd name="connsiteX110" fmla="*/ 742070 w 878867"/>
              <a:gd name="connsiteY110" fmla="*/ 266525 h 524730"/>
              <a:gd name="connsiteX111" fmla="*/ 775184 w 878867"/>
              <a:gd name="connsiteY111" fmla="*/ 262749 h 524730"/>
              <a:gd name="connsiteX112" fmla="*/ 777933 w 878867"/>
              <a:gd name="connsiteY112" fmla="*/ 272619 h 524730"/>
              <a:gd name="connsiteX113" fmla="*/ 791065 w 878867"/>
              <a:gd name="connsiteY113" fmla="*/ 274961 h 524730"/>
              <a:gd name="connsiteX114" fmla="*/ 797049 w 878867"/>
              <a:gd name="connsiteY114" fmla="*/ 273953 h 524730"/>
              <a:gd name="connsiteX115" fmla="*/ 807473 w 878867"/>
              <a:gd name="connsiteY115" fmla="*/ 271167 h 524730"/>
              <a:gd name="connsiteX116" fmla="*/ 814794 w 878867"/>
              <a:gd name="connsiteY116" fmla="*/ 272420 h 524730"/>
              <a:gd name="connsiteX117" fmla="*/ 827972 w 878867"/>
              <a:gd name="connsiteY117" fmla="*/ 276522 h 524730"/>
              <a:gd name="connsiteX118" fmla="*/ 833026 w 878867"/>
              <a:gd name="connsiteY118" fmla="*/ 255022 h 524730"/>
              <a:gd name="connsiteX119" fmla="*/ 836401 w 878867"/>
              <a:gd name="connsiteY119" fmla="*/ 240501 h 524730"/>
              <a:gd name="connsiteX120" fmla="*/ 838038 w 878867"/>
              <a:gd name="connsiteY120" fmla="*/ 233444 h 524730"/>
              <a:gd name="connsiteX121" fmla="*/ 839122 w 878867"/>
              <a:gd name="connsiteY121" fmla="*/ 228761 h 524730"/>
              <a:gd name="connsiteX122" fmla="*/ 845700 w 878867"/>
              <a:gd name="connsiteY122" fmla="*/ 200305 h 524730"/>
              <a:gd name="connsiteX123" fmla="*/ 850345 w 878867"/>
              <a:gd name="connsiteY123" fmla="*/ 180152 h 524730"/>
              <a:gd name="connsiteX124" fmla="*/ 851366 w 878867"/>
              <a:gd name="connsiteY124" fmla="*/ 175714 h 524730"/>
              <a:gd name="connsiteX125" fmla="*/ 852264 w 878867"/>
              <a:gd name="connsiteY125" fmla="*/ 171803 h 524730"/>
              <a:gd name="connsiteX126" fmla="*/ 854486 w 878867"/>
              <a:gd name="connsiteY126" fmla="*/ 162114 h 524730"/>
              <a:gd name="connsiteX127" fmla="*/ 857934 w 878867"/>
              <a:gd name="connsiteY127" fmla="*/ 147053 h 524730"/>
              <a:gd name="connsiteX128" fmla="*/ 860434 w 878867"/>
              <a:gd name="connsiteY128" fmla="*/ 136117 h 524730"/>
              <a:gd name="connsiteX129" fmla="*/ 863060 w 878867"/>
              <a:gd name="connsiteY129" fmla="*/ 124609 h 524730"/>
              <a:gd name="connsiteX130" fmla="*/ 866204 w 878867"/>
              <a:gd name="connsiteY130" fmla="*/ 110823 h 524730"/>
              <a:gd name="connsiteX131" fmla="*/ 874623 w 878867"/>
              <a:gd name="connsiteY131" fmla="*/ 73700 h 524730"/>
              <a:gd name="connsiteX132" fmla="*/ 879168 w 878867"/>
              <a:gd name="connsiteY132" fmla="*/ 53574 h 524730"/>
              <a:gd name="connsiteX133" fmla="*/ 783989 w 878867"/>
              <a:gd name="connsiteY133" fmla="*/ 48642 h 524730"/>
              <a:gd name="connsiteX134" fmla="*/ 747150 w 878867"/>
              <a:gd name="connsiteY134" fmla="*/ 47457 h 524730"/>
              <a:gd name="connsiteX135" fmla="*/ 697968 w 878867"/>
              <a:gd name="connsiteY135" fmla="*/ 47049 h 524730"/>
              <a:gd name="connsiteX136" fmla="*/ 676317 w 878867"/>
              <a:gd name="connsiteY136" fmla="*/ 44576 h 524730"/>
              <a:gd name="connsiteX137" fmla="*/ 663316 w 878867"/>
              <a:gd name="connsiteY137" fmla="*/ 46001 h 524730"/>
              <a:gd name="connsiteX138" fmla="*/ 637718 w 878867"/>
              <a:gd name="connsiteY138" fmla="*/ 40269 h 524730"/>
              <a:gd name="connsiteX139" fmla="*/ 541169 w 878867"/>
              <a:gd name="connsiteY139" fmla="*/ 19758 h 524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878867" h="524730">
                <a:moveTo>
                  <a:pt x="541169" y="19758"/>
                </a:moveTo>
                <a:lnTo>
                  <a:pt x="515439" y="14585"/>
                </a:lnTo>
                <a:lnTo>
                  <a:pt x="463903" y="4593"/>
                </a:lnTo>
                <a:lnTo>
                  <a:pt x="443014" y="681"/>
                </a:lnTo>
                <a:lnTo>
                  <a:pt x="395506" y="21968"/>
                </a:lnTo>
                <a:lnTo>
                  <a:pt x="348828" y="40024"/>
                </a:lnTo>
                <a:lnTo>
                  <a:pt x="272084" y="69888"/>
                </a:lnTo>
                <a:lnTo>
                  <a:pt x="266482" y="72066"/>
                </a:lnTo>
                <a:lnTo>
                  <a:pt x="203138" y="96888"/>
                </a:lnTo>
                <a:lnTo>
                  <a:pt x="131416" y="125181"/>
                </a:lnTo>
                <a:lnTo>
                  <a:pt x="37157" y="162618"/>
                </a:lnTo>
                <a:lnTo>
                  <a:pt x="34708" y="186097"/>
                </a:lnTo>
                <a:lnTo>
                  <a:pt x="32866" y="203708"/>
                </a:lnTo>
                <a:lnTo>
                  <a:pt x="28856" y="241885"/>
                </a:lnTo>
                <a:lnTo>
                  <a:pt x="25603" y="272733"/>
                </a:lnTo>
                <a:lnTo>
                  <a:pt x="22333" y="303594"/>
                </a:lnTo>
                <a:lnTo>
                  <a:pt x="20763" y="318369"/>
                </a:lnTo>
                <a:lnTo>
                  <a:pt x="20060" y="324958"/>
                </a:lnTo>
                <a:lnTo>
                  <a:pt x="18404" y="340496"/>
                </a:lnTo>
                <a:lnTo>
                  <a:pt x="16463" y="358656"/>
                </a:lnTo>
                <a:lnTo>
                  <a:pt x="14957" y="372705"/>
                </a:lnTo>
                <a:lnTo>
                  <a:pt x="11065" y="408899"/>
                </a:lnTo>
                <a:lnTo>
                  <a:pt x="10112" y="417757"/>
                </a:lnTo>
                <a:lnTo>
                  <a:pt x="8592" y="430222"/>
                </a:lnTo>
                <a:lnTo>
                  <a:pt x="8343" y="432155"/>
                </a:lnTo>
                <a:lnTo>
                  <a:pt x="7449" y="441866"/>
                </a:lnTo>
                <a:lnTo>
                  <a:pt x="6070" y="455121"/>
                </a:lnTo>
                <a:lnTo>
                  <a:pt x="4950" y="465431"/>
                </a:lnTo>
                <a:lnTo>
                  <a:pt x="3766" y="476326"/>
                </a:lnTo>
                <a:lnTo>
                  <a:pt x="1956" y="492948"/>
                </a:lnTo>
                <a:lnTo>
                  <a:pt x="940" y="502251"/>
                </a:lnTo>
                <a:lnTo>
                  <a:pt x="300" y="508146"/>
                </a:lnTo>
                <a:lnTo>
                  <a:pt x="35098" y="475083"/>
                </a:lnTo>
                <a:lnTo>
                  <a:pt x="44442" y="474271"/>
                </a:lnTo>
                <a:lnTo>
                  <a:pt x="44470" y="474026"/>
                </a:lnTo>
                <a:lnTo>
                  <a:pt x="56128" y="473281"/>
                </a:lnTo>
                <a:lnTo>
                  <a:pt x="63113" y="469706"/>
                </a:lnTo>
                <a:lnTo>
                  <a:pt x="72757" y="464995"/>
                </a:lnTo>
                <a:lnTo>
                  <a:pt x="74926" y="452435"/>
                </a:lnTo>
                <a:lnTo>
                  <a:pt x="76532" y="452920"/>
                </a:lnTo>
                <a:lnTo>
                  <a:pt x="78006" y="453864"/>
                </a:lnTo>
                <a:lnTo>
                  <a:pt x="84488" y="451541"/>
                </a:lnTo>
                <a:lnTo>
                  <a:pt x="92005" y="450960"/>
                </a:lnTo>
                <a:lnTo>
                  <a:pt x="91247" y="452403"/>
                </a:lnTo>
                <a:lnTo>
                  <a:pt x="91946" y="454268"/>
                </a:lnTo>
                <a:lnTo>
                  <a:pt x="94318" y="453419"/>
                </a:lnTo>
                <a:lnTo>
                  <a:pt x="94178" y="455516"/>
                </a:lnTo>
                <a:lnTo>
                  <a:pt x="97593" y="459046"/>
                </a:lnTo>
                <a:lnTo>
                  <a:pt x="95230" y="461837"/>
                </a:lnTo>
                <a:lnTo>
                  <a:pt x="96074" y="463475"/>
                </a:lnTo>
                <a:lnTo>
                  <a:pt x="94627" y="465318"/>
                </a:lnTo>
                <a:lnTo>
                  <a:pt x="95584" y="466470"/>
                </a:lnTo>
                <a:lnTo>
                  <a:pt x="101005" y="464424"/>
                </a:lnTo>
                <a:lnTo>
                  <a:pt x="103087" y="467428"/>
                </a:lnTo>
                <a:lnTo>
                  <a:pt x="102955" y="469728"/>
                </a:lnTo>
                <a:lnTo>
                  <a:pt x="100229" y="473713"/>
                </a:lnTo>
                <a:lnTo>
                  <a:pt x="96614" y="476381"/>
                </a:lnTo>
                <a:lnTo>
                  <a:pt x="96849" y="478359"/>
                </a:lnTo>
                <a:lnTo>
                  <a:pt x="94137" y="481976"/>
                </a:lnTo>
                <a:lnTo>
                  <a:pt x="99621" y="481958"/>
                </a:lnTo>
                <a:lnTo>
                  <a:pt x="100184" y="488215"/>
                </a:lnTo>
                <a:lnTo>
                  <a:pt x="103409" y="490757"/>
                </a:lnTo>
                <a:lnTo>
                  <a:pt x="104225" y="490248"/>
                </a:lnTo>
                <a:lnTo>
                  <a:pt x="105364" y="490080"/>
                </a:lnTo>
                <a:lnTo>
                  <a:pt x="106702" y="491964"/>
                </a:lnTo>
                <a:lnTo>
                  <a:pt x="109474" y="490630"/>
                </a:lnTo>
                <a:lnTo>
                  <a:pt x="112477" y="491877"/>
                </a:lnTo>
                <a:lnTo>
                  <a:pt x="114114" y="493379"/>
                </a:lnTo>
                <a:lnTo>
                  <a:pt x="117852" y="494732"/>
                </a:lnTo>
                <a:lnTo>
                  <a:pt x="117340" y="497355"/>
                </a:lnTo>
                <a:lnTo>
                  <a:pt x="118333" y="499814"/>
                </a:lnTo>
                <a:lnTo>
                  <a:pt x="116949" y="500812"/>
                </a:lnTo>
                <a:lnTo>
                  <a:pt x="116836" y="502868"/>
                </a:lnTo>
                <a:lnTo>
                  <a:pt x="119417" y="505831"/>
                </a:lnTo>
                <a:lnTo>
                  <a:pt x="119041" y="509021"/>
                </a:lnTo>
                <a:lnTo>
                  <a:pt x="117920" y="510233"/>
                </a:lnTo>
                <a:lnTo>
                  <a:pt x="119776" y="514290"/>
                </a:lnTo>
                <a:lnTo>
                  <a:pt x="121200" y="515442"/>
                </a:lnTo>
                <a:lnTo>
                  <a:pt x="120823" y="516985"/>
                </a:lnTo>
                <a:lnTo>
                  <a:pt x="122511" y="519377"/>
                </a:lnTo>
                <a:lnTo>
                  <a:pt x="121794" y="525412"/>
                </a:lnTo>
                <a:lnTo>
                  <a:pt x="187225" y="465313"/>
                </a:lnTo>
                <a:lnTo>
                  <a:pt x="193766" y="459555"/>
                </a:lnTo>
                <a:lnTo>
                  <a:pt x="310769" y="351595"/>
                </a:lnTo>
                <a:lnTo>
                  <a:pt x="338898" y="324509"/>
                </a:lnTo>
                <a:lnTo>
                  <a:pt x="397325" y="338871"/>
                </a:lnTo>
                <a:lnTo>
                  <a:pt x="421049" y="351142"/>
                </a:lnTo>
                <a:lnTo>
                  <a:pt x="435856" y="357345"/>
                </a:lnTo>
                <a:lnTo>
                  <a:pt x="494228" y="385575"/>
                </a:lnTo>
                <a:lnTo>
                  <a:pt x="520760" y="399733"/>
                </a:lnTo>
                <a:lnTo>
                  <a:pt x="527823" y="394115"/>
                </a:lnTo>
                <a:lnTo>
                  <a:pt x="532246" y="389672"/>
                </a:lnTo>
                <a:lnTo>
                  <a:pt x="549951" y="382185"/>
                </a:lnTo>
                <a:lnTo>
                  <a:pt x="574547" y="385525"/>
                </a:lnTo>
                <a:lnTo>
                  <a:pt x="583424" y="386750"/>
                </a:lnTo>
                <a:lnTo>
                  <a:pt x="586908" y="381468"/>
                </a:lnTo>
                <a:lnTo>
                  <a:pt x="588391" y="378114"/>
                </a:lnTo>
                <a:lnTo>
                  <a:pt x="593608" y="366293"/>
                </a:lnTo>
                <a:lnTo>
                  <a:pt x="586903" y="360213"/>
                </a:lnTo>
                <a:lnTo>
                  <a:pt x="587978" y="358180"/>
                </a:lnTo>
                <a:lnTo>
                  <a:pt x="589757" y="354967"/>
                </a:lnTo>
                <a:lnTo>
                  <a:pt x="600625" y="343604"/>
                </a:lnTo>
                <a:lnTo>
                  <a:pt x="643651" y="309666"/>
                </a:lnTo>
                <a:lnTo>
                  <a:pt x="666224" y="292086"/>
                </a:lnTo>
                <a:lnTo>
                  <a:pt x="670343" y="290031"/>
                </a:lnTo>
                <a:lnTo>
                  <a:pt x="679011" y="276422"/>
                </a:lnTo>
                <a:lnTo>
                  <a:pt x="683076" y="276363"/>
                </a:lnTo>
                <a:lnTo>
                  <a:pt x="693296" y="283397"/>
                </a:lnTo>
                <a:lnTo>
                  <a:pt x="712312" y="289582"/>
                </a:lnTo>
                <a:lnTo>
                  <a:pt x="720132" y="276286"/>
                </a:lnTo>
                <a:lnTo>
                  <a:pt x="742070" y="266525"/>
                </a:lnTo>
                <a:lnTo>
                  <a:pt x="775184" y="262749"/>
                </a:lnTo>
                <a:lnTo>
                  <a:pt x="777933" y="272619"/>
                </a:lnTo>
                <a:lnTo>
                  <a:pt x="791065" y="274961"/>
                </a:lnTo>
                <a:lnTo>
                  <a:pt x="797049" y="273953"/>
                </a:lnTo>
                <a:lnTo>
                  <a:pt x="807473" y="271167"/>
                </a:lnTo>
                <a:lnTo>
                  <a:pt x="814794" y="272420"/>
                </a:lnTo>
                <a:lnTo>
                  <a:pt x="827972" y="276522"/>
                </a:lnTo>
                <a:lnTo>
                  <a:pt x="833026" y="255022"/>
                </a:lnTo>
                <a:lnTo>
                  <a:pt x="836401" y="240501"/>
                </a:lnTo>
                <a:lnTo>
                  <a:pt x="838038" y="233444"/>
                </a:lnTo>
                <a:lnTo>
                  <a:pt x="839122" y="228761"/>
                </a:lnTo>
                <a:lnTo>
                  <a:pt x="845700" y="200305"/>
                </a:lnTo>
                <a:lnTo>
                  <a:pt x="850345" y="180152"/>
                </a:lnTo>
                <a:lnTo>
                  <a:pt x="851366" y="175714"/>
                </a:lnTo>
                <a:lnTo>
                  <a:pt x="852264" y="171803"/>
                </a:lnTo>
                <a:lnTo>
                  <a:pt x="854486" y="162114"/>
                </a:lnTo>
                <a:lnTo>
                  <a:pt x="857934" y="147053"/>
                </a:lnTo>
                <a:lnTo>
                  <a:pt x="860434" y="136117"/>
                </a:lnTo>
                <a:lnTo>
                  <a:pt x="863060" y="124609"/>
                </a:lnTo>
                <a:lnTo>
                  <a:pt x="866204" y="110823"/>
                </a:lnTo>
                <a:lnTo>
                  <a:pt x="874623" y="73700"/>
                </a:lnTo>
                <a:lnTo>
                  <a:pt x="879168" y="53574"/>
                </a:lnTo>
                <a:lnTo>
                  <a:pt x="783989" y="48642"/>
                </a:lnTo>
                <a:lnTo>
                  <a:pt x="747150" y="47457"/>
                </a:lnTo>
                <a:lnTo>
                  <a:pt x="697968" y="47049"/>
                </a:lnTo>
                <a:lnTo>
                  <a:pt x="676317" y="44576"/>
                </a:lnTo>
                <a:lnTo>
                  <a:pt x="663316" y="46001"/>
                </a:lnTo>
                <a:lnTo>
                  <a:pt x="637718" y="40269"/>
                </a:lnTo>
                <a:lnTo>
                  <a:pt x="541169" y="1975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4F50921A-3ECF-ACB2-7D55-95CACF7CFC27}"/>
              </a:ext>
            </a:extLst>
          </p:cNvPr>
          <p:cNvSpPr>
            <a:spLocks/>
          </p:cNvSpPr>
          <p:nvPr/>
        </p:nvSpPr>
        <p:spPr>
          <a:xfrm flipV="1">
            <a:off x="4197998" y="2586292"/>
            <a:ext cx="996023" cy="656130"/>
          </a:xfrm>
          <a:custGeom>
            <a:avLst/>
            <a:gdLst>
              <a:gd name="connsiteX0" fmla="*/ 427415 w 678289"/>
              <a:gd name="connsiteY0" fmla="*/ 387413 h 446823"/>
              <a:gd name="connsiteX1" fmla="*/ 475705 w 678289"/>
              <a:gd name="connsiteY1" fmla="*/ 379934 h 446823"/>
              <a:gd name="connsiteX2" fmla="*/ 482168 w 678289"/>
              <a:gd name="connsiteY2" fmla="*/ 378900 h 446823"/>
              <a:gd name="connsiteX3" fmla="*/ 487371 w 678289"/>
              <a:gd name="connsiteY3" fmla="*/ 378142 h 446823"/>
              <a:gd name="connsiteX4" fmla="*/ 493562 w 678289"/>
              <a:gd name="connsiteY4" fmla="*/ 377271 h 446823"/>
              <a:gd name="connsiteX5" fmla="*/ 515175 w 678289"/>
              <a:gd name="connsiteY5" fmla="*/ 374226 h 446823"/>
              <a:gd name="connsiteX6" fmla="*/ 532877 w 678289"/>
              <a:gd name="connsiteY6" fmla="*/ 372551 h 446823"/>
              <a:gd name="connsiteX7" fmla="*/ 548686 w 678289"/>
              <a:gd name="connsiteY7" fmla="*/ 363054 h 446823"/>
              <a:gd name="connsiteX8" fmla="*/ 548807 w 678289"/>
              <a:gd name="connsiteY8" fmla="*/ 362963 h 446823"/>
              <a:gd name="connsiteX9" fmla="*/ 643599 w 678289"/>
              <a:gd name="connsiteY9" fmla="*/ 300130 h 446823"/>
              <a:gd name="connsiteX10" fmla="*/ 646580 w 678289"/>
              <a:gd name="connsiteY10" fmla="*/ 293030 h 446823"/>
              <a:gd name="connsiteX11" fmla="*/ 653213 w 678289"/>
              <a:gd name="connsiteY11" fmla="*/ 290894 h 446823"/>
              <a:gd name="connsiteX12" fmla="*/ 660037 w 678289"/>
              <a:gd name="connsiteY12" fmla="*/ 288677 h 446823"/>
              <a:gd name="connsiteX13" fmla="*/ 663516 w 678289"/>
              <a:gd name="connsiteY13" fmla="*/ 287543 h 446823"/>
              <a:gd name="connsiteX14" fmla="*/ 669642 w 678289"/>
              <a:gd name="connsiteY14" fmla="*/ 285586 h 446823"/>
              <a:gd name="connsiteX15" fmla="*/ 670547 w 678289"/>
              <a:gd name="connsiteY15" fmla="*/ 284876 h 446823"/>
              <a:gd name="connsiteX16" fmla="*/ 678793 w 678289"/>
              <a:gd name="connsiteY16" fmla="*/ 278441 h 446823"/>
              <a:gd name="connsiteX17" fmla="*/ 674836 w 678289"/>
              <a:gd name="connsiteY17" fmla="*/ 272163 h 446823"/>
              <a:gd name="connsiteX18" fmla="*/ 671750 w 678289"/>
              <a:gd name="connsiteY18" fmla="*/ 267279 h 446823"/>
              <a:gd name="connsiteX19" fmla="*/ 665704 w 678289"/>
              <a:gd name="connsiteY19" fmla="*/ 257757 h 446823"/>
              <a:gd name="connsiteX20" fmla="*/ 664956 w 678289"/>
              <a:gd name="connsiteY20" fmla="*/ 256553 h 446823"/>
              <a:gd name="connsiteX21" fmla="*/ 659853 w 678289"/>
              <a:gd name="connsiteY21" fmla="*/ 248496 h 446823"/>
              <a:gd name="connsiteX22" fmla="*/ 655083 w 678289"/>
              <a:gd name="connsiteY22" fmla="*/ 240936 h 446823"/>
              <a:gd name="connsiteX23" fmla="*/ 648914 w 678289"/>
              <a:gd name="connsiteY23" fmla="*/ 231193 h 446823"/>
              <a:gd name="connsiteX24" fmla="*/ 644498 w 678289"/>
              <a:gd name="connsiteY24" fmla="*/ 224031 h 446823"/>
              <a:gd name="connsiteX25" fmla="*/ 641096 w 678289"/>
              <a:gd name="connsiteY25" fmla="*/ 219071 h 446823"/>
              <a:gd name="connsiteX26" fmla="*/ 635404 w 678289"/>
              <a:gd name="connsiteY26" fmla="*/ 209795 h 446823"/>
              <a:gd name="connsiteX27" fmla="*/ 632840 w 678289"/>
              <a:gd name="connsiteY27" fmla="*/ 205755 h 446823"/>
              <a:gd name="connsiteX28" fmla="*/ 632296 w 678289"/>
              <a:gd name="connsiteY28" fmla="*/ 204910 h 446823"/>
              <a:gd name="connsiteX29" fmla="*/ 629297 w 678289"/>
              <a:gd name="connsiteY29" fmla="*/ 200116 h 446823"/>
              <a:gd name="connsiteX30" fmla="*/ 628337 w 678289"/>
              <a:gd name="connsiteY30" fmla="*/ 198815 h 446823"/>
              <a:gd name="connsiteX31" fmla="*/ 627528 w 678289"/>
              <a:gd name="connsiteY31" fmla="*/ 197347 h 446823"/>
              <a:gd name="connsiteX32" fmla="*/ 622448 w 678289"/>
              <a:gd name="connsiteY32" fmla="*/ 189296 h 446823"/>
              <a:gd name="connsiteX33" fmla="*/ 622027 w 678289"/>
              <a:gd name="connsiteY33" fmla="*/ 188639 h 446823"/>
              <a:gd name="connsiteX34" fmla="*/ 621372 w 678289"/>
              <a:gd name="connsiteY34" fmla="*/ 187657 h 446823"/>
              <a:gd name="connsiteX35" fmla="*/ 613283 w 678289"/>
              <a:gd name="connsiteY35" fmla="*/ 174776 h 446823"/>
              <a:gd name="connsiteX36" fmla="*/ 621197 w 678289"/>
              <a:gd name="connsiteY36" fmla="*/ 174225 h 446823"/>
              <a:gd name="connsiteX37" fmla="*/ 630380 w 678289"/>
              <a:gd name="connsiteY37" fmla="*/ 173585 h 446823"/>
              <a:gd name="connsiteX38" fmla="*/ 658215 w 678289"/>
              <a:gd name="connsiteY38" fmla="*/ 171644 h 446823"/>
              <a:gd name="connsiteX39" fmla="*/ 657240 w 678289"/>
              <a:gd name="connsiteY39" fmla="*/ 161271 h 446823"/>
              <a:gd name="connsiteX40" fmla="*/ 656545 w 678289"/>
              <a:gd name="connsiteY40" fmla="*/ 153695 h 446823"/>
              <a:gd name="connsiteX41" fmla="*/ 656267 w 678289"/>
              <a:gd name="connsiteY41" fmla="*/ 150899 h 446823"/>
              <a:gd name="connsiteX42" fmla="*/ 654857 w 678289"/>
              <a:gd name="connsiteY42" fmla="*/ 135024 h 446823"/>
              <a:gd name="connsiteX43" fmla="*/ 654254 w 678289"/>
              <a:gd name="connsiteY43" fmla="*/ 128413 h 446823"/>
              <a:gd name="connsiteX44" fmla="*/ 650329 w 678289"/>
              <a:gd name="connsiteY44" fmla="*/ 130532 h 446823"/>
              <a:gd name="connsiteX45" fmla="*/ 627160 w 678289"/>
              <a:gd name="connsiteY45" fmla="*/ 141645 h 446823"/>
              <a:gd name="connsiteX46" fmla="*/ 618288 w 678289"/>
              <a:gd name="connsiteY46" fmla="*/ 146025 h 446823"/>
              <a:gd name="connsiteX47" fmla="*/ 617474 w 678289"/>
              <a:gd name="connsiteY47" fmla="*/ 138110 h 446823"/>
              <a:gd name="connsiteX48" fmla="*/ 616626 w 678289"/>
              <a:gd name="connsiteY48" fmla="*/ 129873 h 446823"/>
              <a:gd name="connsiteX49" fmla="*/ 606603 w 678289"/>
              <a:gd name="connsiteY49" fmla="*/ 132396 h 446823"/>
              <a:gd name="connsiteX50" fmla="*/ 604328 w 678289"/>
              <a:gd name="connsiteY50" fmla="*/ 132987 h 446823"/>
              <a:gd name="connsiteX51" fmla="*/ 593857 w 678289"/>
              <a:gd name="connsiteY51" fmla="*/ 135615 h 446823"/>
              <a:gd name="connsiteX52" fmla="*/ 589311 w 678289"/>
              <a:gd name="connsiteY52" fmla="*/ 136789 h 446823"/>
              <a:gd name="connsiteX53" fmla="*/ 589208 w 678289"/>
              <a:gd name="connsiteY53" fmla="*/ 135850 h 446823"/>
              <a:gd name="connsiteX54" fmla="*/ 588756 w 678289"/>
              <a:gd name="connsiteY54" fmla="*/ 131722 h 446823"/>
              <a:gd name="connsiteX55" fmla="*/ 588341 w 678289"/>
              <a:gd name="connsiteY55" fmla="*/ 127940 h 446823"/>
              <a:gd name="connsiteX56" fmla="*/ 588173 w 678289"/>
              <a:gd name="connsiteY56" fmla="*/ 126407 h 446823"/>
              <a:gd name="connsiteX57" fmla="*/ 587937 w 678289"/>
              <a:gd name="connsiteY57" fmla="*/ 124256 h 446823"/>
              <a:gd name="connsiteX58" fmla="*/ 587653 w 678289"/>
              <a:gd name="connsiteY58" fmla="*/ 121661 h 446823"/>
              <a:gd name="connsiteX59" fmla="*/ 586838 w 678289"/>
              <a:gd name="connsiteY59" fmla="*/ 114220 h 446823"/>
              <a:gd name="connsiteX60" fmla="*/ 586535 w 678289"/>
              <a:gd name="connsiteY60" fmla="*/ 111452 h 446823"/>
              <a:gd name="connsiteX61" fmla="*/ 586503 w 678289"/>
              <a:gd name="connsiteY61" fmla="*/ 111155 h 446823"/>
              <a:gd name="connsiteX62" fmla="*/ 586357 w 678289"/>
              <a:gd name="connsiteY62" fmla="*/ 109820 h 446823"/>
              <a:gd name="connsiteX63" fmla="*/ 585713 w 678289"/>
              <a:gd name="connsiteY63" fmla="*/ 103937 h 446823"/>
              <a:gd name="connsiteX64" fmla="*/ 585576 w 678289"/>
              <a:gd name="connsiteY64" fmla="*/ 102676 h 446823"/>
              <a:gd name="connsiteX65" fmla="*/ 570031 w 678289"/>
              <a:gd name="connsiteY65" fmla="*/ 99186 h 446823"/>
              <a:gd name="connsiteX66" fmla="*/ 566395 w 678289"/>
              <a:gd name="connsiteY66" fmla="*/ 98350 h 446823"/>
              <a:gd name="connsiteX67" fmla="*/ 563243 w 678289"/>
              <a:gd name="connsiteY67" fmla="*/ 97636 h 446823"/>
              <a:gd name="connsiteX68" fmla="*/ 554575 w 678289"/>
              <a:gd name="connsiteY68" fmla="*/ 95691 h 446823"/>
              <a:gd name="connsiteX69" fmla="*/ 554229 w 678289"/>
              <a:gd name="connsiteY69" fmla="*/ 92727 h 446823"/>
              <a:gd name="connsiteX70" fmla="*/ 554137 w 678289"/>
              <a:gd name="connsiteY70" fmla="*/ 91936 h 446823"/>
              <a:gd name="connsiteX71" fmla="*/ 553758 w 678289"/>
              <a:gd name="connsiteY71" fmla="*/ 88675 h 446823"/>
              <a:gd name="connsiteX72" fmla="*/ 553706 w 678289"/>
              <a:gd name="connsiteY72" fmla="*/ 88231 h 446823"/>
              <a:gd name="connsiteX73" fmla="*/ 553597 w 678289"/>
              <a:gd name="connsiteY73" fmla="*/ 87292 h 446823"/>
              <a:gd name="connsiteX74" fmla="*/ 553585 w 678289"/>
              <a:gd name="connsiteY74" fmla="*/ 87193 h 446823"/>
              <a:gd name="connsiteX75" fmla="*/ 566699 w 678289"/>
              <a:gd name="connsiteY75" fmla="*/ 68357 h 446823"/>
              <a:gd name="connsiteX76" fmla="*/ 560599 w 678289"/>
              <a:gd name="connsiteY76" fmla="*/ 64073 h 446823"/>
              <a:gd name="connsiteX77" fmla="*/ 557490 w 678289"/>
              <a:gd name="connsiteY77" fmla="*/ 61879 h 446823"/>
              <a:gd name="connsiteX78" fmla="*/ 554537 w 678289"/>
              <a:gd name="connsiteY78" fmla="*/ 59818 h 446823"/>
              <a:gd name="connsiteX79" fmla="*/ 574234 w 678289"/>
              <a:gd name="connsiteY79" fmla="*/ 24031 h 446823"/>
              <a:gd name="connsiteX80" fmla="*/ 568366 w 678289"/>
              <a:gd name="connsiteY80" fmla="*/ 19454 h 446823"/>
              <a:gd name="connsiteX81" fmla="*/ 562056 w 678289"/>
              <a:gd name="connsiteY81" fmla="*/ 15210 h 446823"/>
              <a:gd name="connsiteX82" fmla="*/ 556845 w 678289"/>
              <a:gd name="connsiteY82" fmla="*/ 11699 h 446823"/>
              <a:gd name="connsiteX83" fmla="*/ 555450 w 678289"/>
              <a:gd name="connsiteY83" fmla="*/ 10732 h 446823"/>
              <a:gd name="connsiteX84" fmla="*/ 547039 w 678289"/>
              <a:gd name="connsiteY84" fmla="*/ 5096 h 446823"/>
              <a:gd name="connsiteX85" fmla="*/ 542935 w 678289"/>
              <a:gd name="connsiteY85" fmla="*/ 2321 h 446823"/>
              <a:gd name="connsiteX86" fmla="*/ 539843 w 678289"/>
              <a:gd name="connsiteY86" fmla="*/ 256 h 446823"/>
              <a:gd name="connsiteX87" fmla="*/ 536164 w 678289"/>
              <a:gd name="connsiteY87" fmla="*/ 5749 h 446823"/>
              <a:gd name="connsiteX88" fmla="*/ 530239 w 678289"/>
              <a:gd name="connsiteY88" fmla="*/ 14723 h 446823"/>
              <a:gd name="connsiteX89" fmla="*/ 508905 w 678289"/>
              <a:gd name="connsiteY89" fmla="*/ 47280 h 446823"/>
              <a:gd name="connsiteX90" fmla="*/ 501079 w 678289"/>
              <a:gd name="connsiteY90" fmla="*/ 43792 h 446823"/>
              <a:gd name="connsiteX91" fmla="*/ 488985 w 678289"/>
              <a:gd name="connsiteY91" fmla="*/ 38393 h 446823"/>
              <a:gd name="connsiteX92" fmla="*/ 478017 w 678289"/>
              <a:gd name="connsiteY92" fmla="*/ 33525 h 446823"/>
              <a:gd name="connsiteX93" fmla="*/ 467816 w 678289"/>
              <a:gd name="connsiteY93" fmla="*/ 28478 h 446823"/>
              <a:gd name="connsiteX94" fmla="*/ 461730 w 678289"/>
              <a:gd name="connsiteY94" fmla="*/ 26299 h 446823"/>
              <a:gd name="connsiteX95" fmla="*/ 454885 w 678289"/>
              <a:gd name="connsiteY95" fmla="*/ 23228 h 446823"/>
              <a:gd name="connsiteX96" fmla="*/ 446280 w 678289"/>
              <a:gd name="connsiteY96" fmla="*/ 19410 h 446823"/>
              <a:gd name="connsiteX97" fmla="*/ 439538 w 678289"/>
              <a:gd name="connsiteY97" fmla="*/ 20365 h 446823"/>
              <a:gd name="connsiteX98" fmla="*/ 430221 w 678289"/>
              <a:gd name="connsiteY98" fmla="*/ 21705 h 446823"/>
              <a:gd name="connsiteX99" fmla="*/ 430141 w 678289"/>
              <a:gd name="connsiteY99" fmla="*/ 21717 h 446823"/>
              <a:gd name="connsiteX100" fmla="*/ 413065 w 678289"/>
              <a:gd name="connsiteY100" fmla="*/ 24228 h 446823"/>
              <a:gd name="connsiteX101" fmla="*/ 403582 w 678289"/>
              <a:gd name="connsiteY101" fmla="*/ 25653 h 446823"/>
              <a:gd name="connsiteX102" fmla="*/ 400517 w 678289"/>
              <a:gd name="connsiteY102" fmla="*/ 26119 h 446823"/>
              <a:gd name="connsiteX103" fmla="*/ 394594 w 678289"/>
              <a:gd name="connsiteY103" fmla="*/ 27025 h 446823"/>
              <a:gd name="connsiteX104" fmla="*/ 392746 w 678289"/>
              <a:gd name="connsiteY104" fmla="*/ 27310 h 446823"/>
              <a:gd name="connsiteX105" fmla="*/ 389209 w 678289"/>
              <a:gd name="connsiteY105" fmla="*/ 27857 h 446823"/>
              <a:gd name="connsiteX106" fmla="*/ 381946 w 678289"/>
              <a:gd name="connsiteY106" fmla="*/ 28989 h 446823"/>
              <a:gd name="connsiteX107" fmla="*/ 375159 w 678289"/>
              <a:gd name="connsiteY107" fmla="*/ 30060 h 446823"/>
              <a:gd name="connsiteX108" fmla="*/ 374575 w 678289"/>
              <a:gd name="connsiteY108" fmla="*/ 30153 h 446823"/>
              <a:gd name="connsiteX109" fmla="*/ 364289 w 678289"/>
              <a:gd name="connsiteY109" fmla="*/ 31798 h 446823"/>
              <a:gd name="connsiteX110" fmla="*/ 362838 w 678289"/>
              <a:gd name="connsiteY110" fmla="*/ 32032 h 446823"/>
              <a:gd name="connsiteX111" fmla="*/ 359069 w 678289"/>
              <a:gd name="connsiteY111" fmla="*/ 32643 h 446823"/>
              <a:gd name="connsiteX112" fmla="*/ 355568 w 678289"/>
              <a:gd name="connsiteY112" fmla="*/ 33214 h 446823"/>
              <a:gd name="connsiteX113" fmla="*/ 354764 w 678289"/>
              <a:gd name="connsiteY113" fmla="*/ 33345 h 446823"/>
              <a:gd name="connsiteX114" fmla="*/ 353392 w 678289"/>
              <a:gd name="connsiteY114" fmla="*/ 33570 h 446823"/>
              <a:gd name="connsiteX115" fmla="*/ 348206 w 678289"/>
              <a:gd name="connsiteY115" fmla="*/ 34424 h 446823"/>
              <a:gd name="connsiteX116" fmla="*/ 346772 w 678289"/>
              <a:gd name="connsiteY116" fmla="*/ 34661 h 446823"/>
              <a:gd name="connsiteX117" fmla="*/ 346476 w 678289"/>
              <a:gd name="connsiteY117" fmla="*/ 34634 h 446823"/>
              <a:gd name="connsiteX118" fmla="*/ 340480 w 678289"/>
              <a:gd name="connsiteY118" fmla="*/ 34118 h 446823"/>
              <a:gd name="connsiteX119" fmla="*/ 337092 w 678289"/>
              <a:gd name="connsiteY119" fmla="*/ 33802 h 446823"/>
              <a:gd name="connsiteX120" fmla="*/ 336534 w 678289"/>
              <a:gd name="connsiteY120" fmla="*/ 33745 h 446823"/>
              <a:gd name="connsiteX121" fmla="*/ 332379 w 678289"/>
              <a:gd name="connsiteY121" fmla="*/ 33410 h 446823"/>
              <a:gd name="connsiteX122" fmla="*/ 324812 w 678289"/>
              <a:gd name="connsiteY122" fmla="*/ 32752 h 446823"/>
              <a:gd name="connsiteX123" fmla="*/ 316665 w 678289"/>
              <a:gd name="connsiteY123" fmla="*/ 32081 h 446823"/>
              <a:gd name="connsiteX124" fmla="*/ 287515 w 678289"/>
              <a:gd name="connsiteY124" fmla="*/ 29737 h 446823"/>
              <a:gd name="connsiteX125" fmla="*/ 285438 w 678289"/>
              <a:gd name="connsiteY125" fmla="*/ 29327 h 446823"/>
              <a:gd name="connsiteX126" fmla="*/ 283419 w 678289"/>
              <a:gd name="connsiteY126" fmla="*/ 29134 h 446823"/>
              <a:gd name="connsiteX127" fmla="*/ 277154 w 678289"/>
              <a:gd name="connsiteY127" fmla="*/ 28702 h 446823"/>
              <a:gd name="connsiteX128" fmla="*/ 272024 w 678289"/>
              <a:gd name="connsiteY128" fmla="*/ 28172 h 446823"/>
              <a:gd name="connsiteX129" fmla="*/ 255920 w 678289"/>
              <a:gd name="connsiteY129" fmla="*/ 26776 h 446823"/>
              <a:gd name="connsiteX130" fmla="*/ 238551 w 678289"/>
              <a:gd name="connsiteY130" fmla="*/ 25273 h 446823"/>
              <a:gd name="connsiteX131" fmla="*/ 227691 w 678289"/>
              <a:gd name="connsiteY131" fmla="*/ 24322 h 446823"/>
              <a:gd name="connsiteX132" fmla="*/ 218097 w 678289"/>
              <a:gd name="connsiteY132" fmla="*/ 23479 h 446823"/>
              <a:gd name="connsiteX133" fmla="*/ 217734 w 678289"/>
              <a:gd name="connsiteY133" fmla="*/ 23474 h 446823"/>
              <a:gd name="connsiteX134" fmla="*/ 207963 w 678289"/>
              <a:gd name="connsiteY134" fmla="*/ 22611 h 446823"/>
              <a:gd name="connsiteX135" fmla="*/ 200769 w 678289"/>
              <a:gd name="connsiteY135" fmla="*/ 21964 h 446823"/>
              <a:gd name="connsiteX136" fmla="*/ 172680 w 678289"/>
              <a:gd name="connsiteY136" fmla="*/ 19497 h 446823"/>
              <a:gd name="connsiteX137" fmla="*/ 172458 w 678289"/>
              <a:gd name="connsiteY137" fmla="*/ 19543 h 446823"/>
              <a:gd name="connsiteX138" fmla="*/ 164787 w 678289"/>
              <a:gd name="connsiteY138" fmla="*/ 21724 h 446823"/>
              <a:gd name="connsiteX139" fmla="*/ 132630 w 678289"/>
              <a:gd name="connsiteY139" fmla="*/ 30844 h 446823"/>
              <a:gd name="connsiteX140" fmla="*/ 124156 w 678289"/>
              <a:gd name="connsiteY140" fmla="*/ 33306 h 446823"/>
              <a:gd name="connsiteX141" fmla="*/ 123158 w 678289"/>
              <a:gd name="connsiteY141" fmla="*/ 33576 h 446823"/>
              <a:gd name="connsiteX142" fmla="*/ 122233 w 678289"/>
              <a:gd name="connsiteY142" fmla="*/ 33856 h 446823"/>
              <a:gd name="connsiteX143" fmla="*/ 59964 w 678289"/>
              <a:gd name="connsiteY143" fmla="*/ 52049 h 446823"/>
              <a:gd name="connsiteX144" fmla="*/ 503 w 678289"/>
              <a:gd name="connsiteY144" fmla="*/ 68672 h 446823"/>
              <a:gd name="connsiteX145" fmla="*/ 9444 w 678289"/>
              <a:gd name="connsiteY145" fmla="*/ 105003 h 446823"/>
              <a:gd name="connsiteX146" fmla="*/ 11086 w 678289"/>
              <a:gd name="connsiteY146" fmla="*/ 111663 h 446823"/>
              <a:gd name="connsiteX147" fmla="*/ 14829 w 678289"/>
              <a:gd name="connsiteY147" fmla="*/ 126800 h 446823"/>
              <a:gd name="connsiteX148" fmla="*/ 17346 w 678289"/>
              <a:gd name="connsiteY148" fmla="*/ 136971 h 446823"/>
              <a:gd name="connsiteX149" fmla="*/ 23643 w 678289"/>
              <a:gd name="connsiteY149" fmla="*/ 162350 h 446823"/>
              <a:gd name="connsiteX150" fmla="*/ 25638 w 678289"/>
              <a:gd name="connsiteY150" fmla="*/ 170390 h 446823"/>
              <a:gd name="connsiteX151" fmla="*/ 31068 w 678289"/>
              <a:gd name="connsiteY151" fmla="*/ 192182 h 446823"/>
              <a:gd name="connsiteX152" fmla="*/ 52125 w 678289"/>
              <a:gd name="connsiteY152" fmla="*/ 203773 h 446823"/>
              <a:gd name="connsiteX153" fmla="*/ 59542 w 678289"/>
              <a:gd name="connsiteY153" fmla="*/ 207177 h 446823"/>
              <a:gd name="connsiteX154" fmla="*/ 59706 w 678289"/>
              <a:gd name="connsiteY154" fmla="*/ 207241 h 446823"/>
              <a:gd name="connsiteX155" fmla="*/ 59833 w 678289"/>
              <a:gd name="connsiteY155" fmla="*/ 207312 h 446823"/>
              <a:gd name="connsiteX156" fmla="*/ 63734 w 678289"/>
              <a:gd name="connsiteY156" fmla="*/ 209356 h 446823"/>
              <a:gd name="connsiteX157" fmla="*/ 64587 w 678289"/>
              <a:gd name="connsiteY157" fmla="*/ 209788 h 446823"/>
              <a:gd name="connsiteX158" fmla="*/ 69599 w 678289"/>
              <a:gd name="connsiteY158" fmla="*/ 212437 h 446823"/>
              <a:gd name="connsiteX159" fmla="*/ 81865 w 678289"/>
              <a:gd name="connsiteY159" fmla="*/ 218874 h 446823"/>
              <a:gd name="connsiteX160" fmla="*/ 100101 w 678289"/>
              <a:gd name="connsiteY160" fmla="*/ 212245 h 446823"/>
              <a:gd name="connsiteX161" fmla="*/ 112371 w 678289"/>
              <a:gd name="connsiteY161" fmla="*/ 215503 h 446823"/>
              <a:gd name="connsiteX162" fmla="*/ 145209 w 678289"/>
              <a:gd name="connsiteY162" fmla="*/ 223528 h 446823"/>
              <a:gd name="connsiteX163" fmla="*/ 146116 w 678289"/>
              <a:gd name="connsiteY163" fmla="*/ 223758 h 446823"/>
              <a:gd name="connsiteX164" fmla="*/ 153102 w 678289"/>
              <a:gd name="connsiteY164" fmla="*/ 225455 h 446823"/>
              <a:gd name="connsiteX165" fmla="*/ 153161 w 678289"/>
              <a:gd name="connsiteY165" fmla="*/ 232726 h 446823"/>
              <a:gd name="connsiteX166" fmla="*/ 153456 w 678289"/>
              <a:gd name="connsiteY166" fmla="*/ 250606 h 446823"/>
              <a:gd name="connsiteX167" fmla="*/ 153465 w 678289"/>
              <a:gd name="connsiteY167" fmla="*/ 251269 h 446823"/>
              <a:gd name="connsiteX168" fmla="*/ 153479 w 678289"/>
              <a:gd name="connsiteY168" fmla="*/ 251675 h 446823"/>
              <a:gd name="connsiteX169" fmla="*/ 153542 w 678289"/>
              <a:gd name="connsiteY169" fmla="*/ 256417 h 446823"/>
              <a:gd name="connsiteX170" fmla="*/ 170789 w 678289"/>
              <a:gd name="connsiteY170" fmla="*/ 265453 h 446823"/>
              <a:gd name="connsiteX171" fmla="*/ 171369 w 678289"/>
              <a:gd name="connsiteY171" fmla="*/ 265758 h 446823"/>
              <a:gd name="connsiteX172" fmla="*/ 172617 w 678289"/>
              <a:gd name="connsiteY172" fmla="*/ 266323 h 446823"/>
              <a:gd name="connsiteX173" fmla="*/ 181141 w 678289"/>
              <a:gd name="connsiteY173" fmla="*/ 270874 h 446823"/>
              <a:gd name="connsiteX174" fmla="*/ 181630 w 678289"/>
              <a:gd name="connsiteY174" fmla="*/ 271124 h 446823"/>
              <a:gd name="connsiteX175" fmla="*/ 182084 w 678289"/>
              <a:gd name="connsiteY175" fmla="*/ 271356 h 446823"/>
              <a:gd name="connsiteX176" fmla="*/ 193007 w 678289"/>
              <a:gd name="connsiteY176" fmla="*/ 277058 h 446823"/>
              <a:gd name="connsiteX177" fmla="*/ 194590 w 678289"/>
              <a:gd name="connsiteY177" fmla="*/ 284369 h 446823"/>
              <a:gd name="connsiteX178" fmla="*/ 197199 w 678289"/>
              <a:gd name="connsiteY178" fmla="*/ 296382 h 446823"/>
              <a:gd name="connsiteX179" fmla="*/ 197217 w 678289"/>
              <a:gd name="connsiteY179" fmla="*/ 296455 h 446823"/>
              <a:gd name="connsiteX180" fmla="*/ 197231 w 678289"/>
              <a:gd name="connsiteY180" fmla="*/ 296529 h 446823"/>
              <a:gd name="connsiteX181" fmla="*/ 199444 w 678289"/>
              <a:gd name="connsiteY181" fmla="*/ 306714 h 446823"/>
              <a:gd name="connsiteX182" fmla="*/ 200719 w 678289"/>
              <a:gd name="connsiteY182" fmla="*/ 312562 h 446823"/>
              <a:gd name="connsiteX183" fmla="*/ 201000 w 678289"/>
              <a:gd name="connsiteY183" fmla="*/ 313854 h 446823"/>
              <a:gd name="connsiteX184" fmla="*/ 202220 w 678289"/>
              <a:gd name="connsiteY184" fmla="*/ 319458 h 446823"/>
              <a:gd name="connsiteX185" fmla="*/ 204792 w 678289"/>
              <a:gd name="connsiteY185" fmla="*/ 331275 h 446823"/>
              <a:gd name="connsiteX186" fmla="*/ 206680 w 678289"/>
              <a:gd name="connsiteY186" fmla="*/ 339924 h 446823"/>
              <a:gd name="connsiteX187" fmla="*/ 206947 w 678289"/>
              <a:gd name="connsiteY187" fmla="*/ 341143 h 446823"/>
              <a:gd name="connsiteX188" fmla="*/ 207346 w 678289"/>
              <a:gd name="connsiteY188" fmla="*/ 342970 h 446823"/>
              <a:gd name="connsiteX189" fmla="*/ 209097 w 678289"/>
              <a:gd name="connsiteY189" fmla="*/ 350985 h 446823"/>
              <a:gd name="connsiteX190" fmla="*/ 209256 w 678289"/>
              <a:gd name="connsiteY190" fmla="*/ 351716 h 446823"/>
              <a:gd name="connsiteX191" fmla="*/ 209456 w 678289"/>
              <a:gd name="connsiteY191" fmla="*/ 352618 h 446823"/>
              <a:gd name="connsiteX192" fmla="*/ 209492 w 678289"/>
              <a:gd name="connsiteY192" fmla="*/ 352788 h 446823"/>
              <a:gd name="connsiteX193" fmla="*/ 210517 w 678289"/>
              <a:gd name="connsiteY193" fmla="*/ 357466 h 446823"/>
              <a:gd name="connsiteX194" fmla="*/ 211021 w 678289"/>
              <a:gd name="connsiteY194" fmla="*/ 359780 h 446823"/>
              <a:gd name="connsiteX195" fmla="*/ 211098 w 678289"/>
              <a:gd name="connsiteY195" fmla="*/ 360121 h 446823"/>
              <a:gd name="connsiteX196" fmla="*/ 211170 w 678289"/>
              <a:gd name="connsiteY196" fmla="*/ 360462 h 446823"/>
              <a:gd name="connsiteX197" fmla="*/ 213076 w 678289"/>
              <a:gd name="connsiteY197" fmla="*/ 369161 h 446823"/>
              <a:gd name="connsiteX198" fmla="*/ 214613 w 678289"/>
              <a:gd name="connsiteY198" fmla="*/ 376177 h 446823"/>
              <a:gd name="connsiteX199" fmla="*/ 214935 w 678289"/>
              <a:gd name="connsiteY199" fmla="*/ 377638 h 446823"/>
              <a:gd name="connsiteX200" fmla="*/ 215248 w 678289"/>
              <a:gd name="connsiteY200" fmla="*/ 379077 h 446823"/>
              <a:gd name="connsiteX201" fmla="*/ 218528 w 678289"/>
              <a:gd name="connsiteY201" fmla="*/ 394006 h 446823"/>
              <a:gd name="connsiteX202" fmla="*/ 218782 w 678289"/>
              <a:gd name="connsiteY202" fmla="*/ 395177 h 446823"/>
              <a:gd name="connsiteX203" fmla="*/ 219009 w 678289"/>
              <a:gd name="connsiteY203" fmla="*/ 396198 h 446823"/>
              <a:gd name="connsiteX204" fmla="*/ 220393 w 678289"/>
              <a:gd name="connsiteY204" fmla="*/ 402483 h 446823"/>
              <a:gd name="connsiteX205" fmla="*/ 220456 w 678289"/>
              <a:gd name="connsiteY205" fmla="*/ 402778 h 446823"/>
              <a:gd name="connsiteX206" fmla="*/ 220465 w 678289"/>
              <a:gd name="connsiteY206" fmla="*/ 402823 h 446823"/>
              <a:gd name="connsiteX207" fmla="*/ 221191 w 678289"/>
              <a:gd name="connsiteY207" fmla="*/ 406113 h 446823"/>
              <a:gd name="connsiteX208" fmla="*/ 237181 w 678289"/>
              <a:gd name="connsiteY208" fmla="*/ 401761 h 446823"/>
              <a:gd name="connsiteX209" fmla="*/ 254850 w 678289"/>
              <a:gd name="connsiteY209" fmla="*/ 396774 h 446823"/>
              <a:gd name="connsiteX210" fmla="*/ 271189 w 678289"/>
              <a:gd name="connsiteY210" fmla="*/ 392481 h 446823"/>
              <a:gd name="connsiteX211" fmla="*/ 273231 w 678289"/>
              <a:gd name="connsiteY211" fmla="*/ 394841 h 446823"/>
              <a:gd name="connsiteX212" fmla="*/ 274192 w 678289"/>
              <a:gd name="connsiteY212" fmla="*/ 396016 h 446823"/>
              <a:gd name="connsiteX213" fmla="*/ 275893 w 678289"/>
              <a:gd name="connsiteY213" fmla="*/ 397682 h 446823"/>
              <a:gd name="connsiteX214" fmla="*/ 277799 w 678289"/>
              <a:gd name="connsiteY214" fmla="*/ 399610 h 446823"/>
              <a:gd name="connsiteX215" fmla="*/ 278960 w 678289"/>
              <a:gd name="connsiteY215" fmla="*/ 400749 h 446823"/>
              <a:gd name="connsiteX216" fmla="*/ 280298 w 678289"/>
              <a:gd name="connsiteY216" fmla="*/ 402106 h 446823"/>
              <a:gd name="connsiteX217" fmla="*/ 281654 w 678289"/>
              <a:gd name="connsiteY217" fmla="*/ 402619 h 446823"/>
              <a:gd name="connsiteX218" fmla="*/ 282938 w 678289"/>
              <a:gd name="connsiteY218" fmla="*/ 403349 h 446823"/>
              <a:gd name="connsiteX219" fmla="*/ 295082 w 678289"/>
              <a:gd name="connsiteY219" fmla="*/ 399397 h 446823"/>
              <a:gd name="connsiteX220" fmla="*/ 300262 w 678289"/>
              <a:gd name="connsiteY220" fmla="*/ 394001 h 446823"/>
              <a:gd name="connsiteX221" fmla="*/ 316860 w 678289"/>
              <a:gd name="connsiteY221" fmla="*/ 376672 h 446823"/>
              <a:gd name="connsiteX222" fmla="*/ 324821 w 678289"/>
              <a:gd name="connsiteY222" fmla="*/ 374525 h 446823"/>
              <a:gd name="connsiteX223" fmla="*/ 326132 w 678289"/>
              <a:gd name="connsiteY223" fmla="*/ 387771 h 446823"/>
              <a:gd name="connsiteX224" fmla="*/ 326568 w 678289"/>
              <a:gd name="connsiteY224" fmla="*/ 392227 h 446823"/>
              <a:gd name="connsiteX225" fmla="*/ 326677 w 678289"/>
              <a:gd name="connsiteY225" fmla="*/ 393679 h 446823"/>
              <a:gd name="connsiteX226" fmla="*/ 326931 w 678289"/>
              <a:gd name="connsiteY226" fmla="*/ 396016 h 446823"/>
              <a:gd name="connsiteX227" fmla="*/ 326944 w 678289"/>
              <a:gd name="connsiteY227" fmla="*/ 396697 h 446823"/>
              <a:gd name="connsiteX228" fmla="*/ 329507 w 678289"/>
              <a:gd name="connsiteY228" fmla="*/ 424745 h 446823"/>
              <a:gd name="connsiteX229" fmla="*/ 330274 w 678289"/>
              <a:gd name="connsiteY229" fmla="*/ 432795 h 446823"/>
              <a:gd name="connsiteX230" fmla="*/ 332125 w 678289"/>
              <a:gd name="connsiteY230" fmla="*/ 447080 h 446823"/>
              <a:gd name="connsiteX231" fmla="*/ 338929 w 678289"/>
              <a:gd name="connsiteY231" fmla="*/ 445787 h 446823"/>
              <a:gd name="connsiteX232" fmla="*/ 348286 w 678289"/>
              <a:gd name="connsiteY232" fmla="*/ 444026 h 446823"/>
              <a:gd name="connsiteX233" fmla="*/ 368099 w 678289"/>
              <a:gd name="connsiteY233" fmla="*/ 440387 h 446823"/>
              <a:gd name="connsiteX234" fmla="*/ 374551 w 678289"/>
              <a:gd name="connsiteY234" fmla="*/ 416450 h 446823"/>
              <a:gd name="connsiteX235" fmla="*/ 378028 w 678289"/>
              <a:gd name="connsiteY235" fmla="*/ 406426 h 446823"/>
              <a:gd name="connsiteX236" fmla="*/ 381791 w 678289"/>
              <a:gd name="connsiteY236" fmla="*/ 393498 h 446823"/>
              <a:gd name="connsiteX237" fmla="*/ 383167 w 678289"/>
              <a:gd name="connsiteY237" fmla="*/ 393312 h 446823"/>
              <a:gd name="connsiteX238" fmla="*/ 390791 w 678289"/>
              <a:gd name="connsiteY238" fmla="*/ 392318 h 446823"/>
              <a:gd name="connsiteX239" fmla="*/ 406465 w 678289"/>
              <a:gd name="connsiteY239" fmla="*/ 390235 h 446823"/>
              <a:gd name="connsiteX240" fmla="*/ 408029 w 678289"/>
              <a:gd name="connsiteY240" fmla="*/ 390022 h 446823"/>
              <a:gd name="connsiteX241" fmla="*/ 412644 w 678289"/>
              <a:gd name="connsiteY241" fmla="*/ 389382 h 446823"/>
              <a:gd name="connsiteX242" fmla="*/ 416810 w 678289"/>
              <a:gd name="connsiteY242" fmla="*/ 388792 h 446823"/>
              <a:gd name="connsiteX243" fmla="*/ 420894 w 678289"/>
              <a:gd name="connsiteY243" fmla="*/ 388248 h 446823"/>
              <a:gd name="connsiteX244" fmla="*/ 427415 w 678289"/>
              <a:gd name="connsiteY244" fmla="*/ 387413 h 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678289" h="446823">
                <a:moveTo>
                  <a:pt x="427415" y="387413"/>
                </a:moveTo>
                <a:lnTo>
                  <a:pt x="475705" y="379934"/>
                </a:lnTo>
                <a:lnTo>
                  <a:pt x="482168" y="378900"/>
                </a:lnTo>
                <a:lnTo>
                  <a:pt x="487371" y="378142"/>
                </a:lnTo>
                <a:lnTo>
                  <a:pt x="493562" y="377271"/>
                </a:lnTo>
                <a:lnTo>
                  <a:pt x="515175" y="374226"/>
                </a:lnTo>
                <a:lnTo>
                  <a:pt x="532877" y="372551"/>
                </a:lnTo>
                <a:lnTo>
                  <a:pt x="548686" y="363054"/>
                </a:lnTo>
                <a:lnTo>
                  <a:pt x="548807" y="362963"/>
                </a:lnTo>
                <a:lnTo>
                  <a:pt x="643599" y="300130"/>
                </a:lnTo>
                <a:lnTo>
                  <a:pt x="646580" y="293030"/>
                </a:lnTo>
                <a:lnTo>
                  <a:pt x="653213" y="290894"/>
                </a:lnTo>
                <a:lnTo>
                  <a:pt x="660037" y="288677"/>
                </a:lnTo>
                <a:lnTo>
                  <a:pt x="663516" y="287543"/>
                </a:lnTo>
                <a:lnTo>
                  <a:pt x="669642" y="285586"/>
                </a:lnTo>
                <a:lnTo>
                  <a:pt x="670547" y="284876"/>
                </a:lnTo>
                <a:lnTo>
                  <a:pt x="678793" y="278441"/>
                </a:lnTo>
                <a:lnTo>
                  <a:pt x="674836" y="272163"/>
                </a:lnTo>
                <a:lnTo>
                  <a:pt x="671750" y="267279"/>
                </a:lnTo>
                <a:lnTo>
                  <a:pt x="665704" y="257757"/>
                </a:lnTo>
                <a:lnTo>
                  <a:pt x="664956" y="256553"/>
                </a:lnTo>
                <a:lnTo>
                  <a:pt x="659853" y="248496"/>
                </a:lnTo>
                <a:lnTo>
                  <a:pt x="655083" y="240936"/>
                </a:lnTo>
                <a:lnTo>
                  <a:pt x="648914" y="231193"/>
                </a:lnTo>
                <a:lnTo>
                  <a:pt x="644498" y="224031"/>
                </a:lnTo>
                <a:lnTo>
                  <a:pt x="641096" y="219071"/>
                </a:lnTo>
                <a:lnTo>
                  <a:pt x="635404" y="209795"/>
                </a:lnTo>
                <a:lnTo>
                  <a:pt x="632840" y="205755"/>
                </a:lnTo>
                <a:lnTo>
                  <a:pt x="632296" y="204910"/>
                </a:lnTo>
                <a:lnTo>
                  <a:pt x="629297" y="200116"/>
                </a:lnTo>
                <a:lnTo>
                  <a:pt x="628337" y="198815"/>
                </a:lnTo>
                <a:lnTo>
                  <a:pt x="627528" y="197347"/>
                </a:lnTo>
                <a:lnTo>
                  <a:pt x="622448" y="189296"/>
                </a:lnTo>
                <a:lnTo>
                  <a:pt x="622027" y="188639"/>
                </a:lnTo>
                <a:lnTo>
                  <a:pt x="621372" y="187657"/>
                </a:lnTo>
                <a:lnTo>
                  <a:pt x="613283" y="174776"/>
                </a:lnTo>
                <a:lnTo>
                  <a:pt x="621197" y="174225"/>
                </a:lnTo>
                <a:lnTo>
                  <a:pt x="630380" y="173585"/>
                </a:lnTo>
                <a:lnTo>
                  <a:pt x="658215" y="171644"/>
                </a:lnTo>
                <a:lnTo>
                  <a:pt x="657240" y="161271"/>
                </a:lnTo>
                <a:lnTo>
                  <a:pt x="656545" y="153695"/>
                </a:lnTo>
                <a:lnTo>
                  <a:pt x="656267" y="150899"/>
                </a:lnTo>
                <a:lnTo>
                  <a:pt x="654857" y="135024"/>
                </a:lnTo>
                <a:lnTo>
                  <a:pt x="654254" y="128413"/>
                </a:lnTo>
                <a:lnTo>
                  <a:pt x="650329" y="130532"/>
                </a:lnTo>
                <a:lnTo>
                  <a:pt x="627160" y="141645"/>
                </a:lnTo>
                <a:lnTo>
                  <a:pt x="618288" y="146025"/>
                </a:lnTo>
                <a:lnTo>
                  <a:pt x="617474" y="138110"/>
                </a:lnTo>
                <a:lnTo>
                  <a:pt x="616626" y="129873"/>
                </a:lnTo>
                <a:lnTo>
                  <a:pt x="606603" y="132396"/>
                </a:lnTo>
                <a:lnTo>
                  <a:pt x="604328" y="132987"/>
                </a:lnTo>
                <a:lnTo>
                  <a:pt x="593857" y="135615"/>
                </a:lnTo>
                <a:lnTo>
                  <a:pt x="589311" y="136789"/>
                </a:lnTo>
                <a:lnTo>
                  <a:pt x="589208" y="135850"/>
                </a:lnTo>
                <a:lnTo>
                  <a:pt x="588756" y="131722"/>
                </a:lnTo>
                <a:lnTo>
                  <a:pt x="588341" y="127940"/>
                </a:lnTo>
                <a:lnTo>
                  <a:pt x="588173" y="126407"/>
                </a:lnTo>
                <a:lnTo>
                  <a:pt x="587937" y="124256"/>
                </a:lnTo>
                <a:lnTo>
                  <a:pt x="587653" y="121661"/>
                </a:lnTo>
                <a:lnTo>
                  <a:pt x="586838" y="114220"/>
                </a:lnTo>
                <a:lnTo>
                  <a:pt x="586535" y="111452"/>
                </a:lnTo>
                <a:lnTo>
                  <a:pt x="586503" y="111155"/>
                </a:lnTo>
                <a:lnTo>
                  <a:pt x="586357" y="109820"/>
                </a:lnTo>
                <a:lnTo>
                  <a:pt x="585713" y="103937"/>
                </a:lnTo>
                <a:lnTo>
                  <a:pt x="585576" y="102676"/>
                </a:lnTo>
                <a:lnTo>
                  <a:pt x="570031" y="99186"/>
                </a:lnTo>
                <a:lnTo>
                  <a:pt x="566395" y="98350"/>
                </a:lnTo>
                <a:lnTo>
                  <a:pt x="563243" y="97636"/>
                </a:lnTo>
                <a:lnTo>
                  <a:pt x="554575" y="95691"/>
                </a:lnTo>
                <a:lnTo>
                  <a:pt x="554229" y="92727"/>
                </a:lnTo>
                <a:lnTo>
                  <a:pt x="554137" y="91936"/>
                </a:lnTo>
                <a:lnTo>
                  <a:pt x="553758" y="88675"/>
                </a:lnTo>
                <a:lnTo>
                  <a:pt x="553706" y="88231"/>
                </a:lnTo>
                <a:lnTo>
                  <a:pt x="553597" y="87292"/>
                </a:lnTo>
                <a:lnTo>
                  <a:pt x="553585" y="87193"/>
                </a:lnTo>
                <a:lnTo>
                  <a:pt x="566699" y="68357"/>
                </a:lnTo>
                <a:lnTo>
                  <a:pt x="560599" y="64073"/>
                </a:lnTo>
                <a:lnTo>
                  <a:pt x="557490" y="61879"/>
                </a:lnTo>
                <a:lnTo>
                  <a:pt x="554537" y="59818"/>
                </a:lnTo>
                <a:lnTo>
                  <a:pt x="574234" y="24031"/>
                </a:lnTo>
                <a:lnTo>
                  <a:pt x="568366" y="19454"/>
                </a:lnTo>
                <a:lnTo>
                  <a:pt x="562056" y="15210"/>
                </a:lnTo>
                <a:lnTo>
                  <a:pt x="556845" y="11699"/>
                </a:lnTo>
                <a:lnTo>
                  <a:pt x="555450" y="10732"/>
                </a:lnTo>
                <a:lnTo>
                  <a:pt x="547039" y="5096"/>
                </a:lnTo>
                <a:lnTo>
                  <a:pt x="542935" y="2321"/>
                </a:lnTo>
                <a:lnTo>
                  <a:pt x="539843" y="256"/>
                </a:lnTo>
                <a:lnTo>
                  <a:pt x="536164" y="5749"/>
                </a:lnTo>
                <a:lnTo>
                  <a:pt x="530239" y="14723"/>
                </a:lnTo>
                <a:lnTo>
                  <a:pt x="508905" y="47280"/>
                </a:lnTo>
                <a:lnTo>
                  <a:pt x="501079" y="43792"/>
                </a:lnTo>
                <a:lnTo>
                  <a:pt x="488985" y="38393"/>
                </a:lnTo>
                <a:lnTo>
                  <a:pt x="478017" y="33525"/>
                </a:lnTo>
                <a:lnTo>
                  <a:pt x="467816" y="28478"/>
                </a:lnTo>
                <a:lnTo>
                  <a:pt x="461730" y="26299"/>
                </a:lnTo>
                <a:lnTo>
                  <a:pt x="454885" y="23228"/>
                </a:lnTo>
                <a:lnTo>
                  <a:pt x="446280" y="19410"/>
                </a:lnTo>
                <a:lnTo>
                  <a:pt x="439538" y="20365"/>
                </a:lnTo>
                <a:lnTo>
                  <a:pt x="430221" y="21705"/>
                </a:lnTo>
                <a:lnTo>
                  <a:pt x="430141" y="21717"/>
                </a:lnTo>
                <a:lnTo>
                  <a:pt x="413065" y="24228"/>
                </a:lnTo>
                <a:lnTo>
                  <a:pt x="403582" y="25653"/>
                </a:lnTo>
                <a:lnTo>
                  <a:pt x="400517" y="26119"/>
                </a:lnTo>
                <a:lnTo>
                  <a:pt x="394594" y="27025"/>
                </a:lnTo>
                <a:lnTo>
                  <a:pt x="392746" y="27310"/>
                </a:lnTo>
                <a:lnTo>
                  <a:pt x="389209" y="27857"/>
                </a:lnTo>
                <a:lnTo>
                  <a:pt x="381946" y="28989"/>
                </a:lnTo>
                <a:lnTo>
                  <a:pt x="375159" y="30060"/>
                </a:lnTo>
                <a:lnTo>
                  <a:pt x="374575" y="30153"/>
                </a:lnTo>
                <a:lnTo>
                  <a:pt x="364289" y="31798"/>
                </a:lnTo>
                <a:lnTo>
                  <a:pt x="362838" y="32032"/>
                </a:lnTo>
                <a:lnTo>
                  <a:pt x="359069" y="32643"/>
                </a:lnTo>
                <a:lnTo>
                  <a:pt x="355568" y="33214"/>
                </a:lnTo>
                <a:lnTo>
                  <a:pt x="354764" y="33345"/>
                </a:lnTo>
                <a:lnTo>
                  <a:pt x="353392" y="33570"/>
                </a:lnTo>
                <a:lnTo>
                  <a:pt x="348206" y="34424"/>
                </a:lnTo>
                <a:lnTo>
                  <a:pt x="346772" y="34661"/>
                </a:lnTo>
                <a:lnTo>
                  <a:pt x="346476" y="34634"/>
                </a:lnTo>
                <a:lnTo>
                  <a:pt x="340480" y="34118"/>
                </a:lnTo>
                <a:lnTo>
                  <a:pt x="337092" y="33802"/>
                </a:lnTo>
                <a:lnTo>
                  <a:pt x="336534" y="33745"/>
                </a:lnTo>
                <a:lnTo>
                  <a:pt x="332379" y="33410"/>
                </a:lnTo>
                <a:lnTo>
                  <a:pt x="324812" y="32752"/>
                </a:lnTo>
                <a:lnTo>
                  <a:pt x="316665" y="32081"/>
                </a:lnTo>
                <a:lnTo>
                  <a:pt x="287515" y="29737"/>
                </a:lnTo>
                <a:lnTo>
                  <a:pt x="285438" y="29327"/>
                </a:lnTo>
                <a:lnTo>
                  <a:pt x="283419" y="29134"/>
                </a:lnTo>
                <a:lnTo>
                  <a:pt x="277154" y="28702"/>
                </a:lnTo>
                <a:lnTo>
                  <a:pt x="272024" y="28172"/>
                </a:lnTo>
                <a:lnTo>
                  <a:pt x="255920" y="26776"/>
                </a:lnTo>
                <a:lnTo>
                  <a:pt x="238551" y="25273"/>
                </a:lnTo>
                <a:lnTo>
                  <a:pt x="227691" y="24322"/>
                </a:lnTo>
                <a:lnTo>
                  <a:pt x="218097" y="23479"/>
                </a:lnTo>
                <a:lnTo>
                  <a:pt x="217734" y="23474"/>
                </a:lnTo>
                <a:lnTo>
                  <a:pt x="207963" y="22611"/>
                </a:lnTo>
                <a:lnTo>
                  <a:pt x="200769" y="21964"/>
                </a:lnTo>
                <a:lnTo>
                  <a:pt x="172680" y="19497"/>
                </a:lnTo>
                <a:lnTo>
                  <a:pt x="172458" y="19543"/>
                </a:lnTo>
                <a:lnTo>
                  <a:pt x="164787" y="21724"/>
                </a:lnTo>
                <a:lnTo>
                  <a:pt x="132630" y="30844"/>
                </a:lnTo>
                <a:lnTo>
                  <a:pt x="124156" y="33306"/>
                </a:lnTo>
                <a:lnTo>
                  <a:pt x="123158" y="33576"/>
                </a:lnTo>
                <a:lnTo>
                  <a:pt x="122233" y="33856"/>
                </a:lnTo>
                <a:lnTo>
                  <a:pt x="59964" y="52049"/>
                </a:lnTo>
                <a:lnTo>
                  <a:pt x="503" y="68672"/>
                </a:lnTo>
                <a:lnTo>
                  <a:pt x="9444" y="105003"/>
                </a:lnTo>
                <a:lnTo>
                  <a:pt x="11086" y="111663"/>
                </a:lnTo>
                <a:lnTo>
                  <a:pt x="14829" y="126800"/>
                </a:lnTo>
                <a:lnTo>
                  <a:pt x="17346" y="136971"/>
                </a:lnTo>
                <a:lnTo>
                  <a:pt x="23643" y="162350"/>
                </a:lnTo>
                <a:lnTo>
                  <a:pt x="25638" y="170390"/>
                </a:lnTo>
                <a:lnTo>
                  <a:pt x="31068" y="192182"/>
                </a:lnTo>
                <a:lnTo>
                  <a:pt x="52125" y="203773"/>
                </a:lnTo>
                <a:lnTo>
                  <a:pt x="59542" y="207177"/>
                </a:lnTo>
                <a:lnTo>
                  <a:pt x="59706" y="207241"/>
                </a:lnTo>
                <a:lnTo>
                  <a:pt x="59833" y="207312"/>
                </a:lnTo>
                <a:lnTo>
                  <a:pt x="63734" y="209356"/>
                </a:lnTo>
                <a:lnTo>
                  <a:pt x="64587" y="209788"/>
                </a:lnTo>
                <a:lnTo>
                  <a:pt x="69599" y="212437"/>
                </a:lnTo>
                <a:lnTo>
                  <a:pt x="81865" y="218874"/>
                </a:lnTo>
                <a:lnTo>
                  <a:pt x="100101" y="212245"/>
                </a:lnTo>
                <a:lnTo>
                  <a:pt x="112371" y="215503"/>
                </a:lnTo>
                <a:lnTo>
                  <a:pt x="145209" y="223528"/>
                </a:lnTo>
                <a:lnTo>
                  <a:pt x="146116" y="223758"/>
                </a:lnTo>
                <a:lnTo>
                  <a:pt x="153102" y="225455"/>
                </a:lnTo>
                <a:lnTo>
                  <a:pt x="153161" y="232726"/>
                </a:lnTo>
                <a:lnTo>
                  <a:pt x="153456" y="250606"/>
                </a:lnTo>
                <a:lnTo>
                  <a:pt x="153465" y="251269"/>
                </a:lnTo>
                <a:lnTo>
                  <a:pt x="153479" y="251675"/>
                </a:lnTo>
                <a:lnTo>
                  <a:pt x="153542" y="256417"/>
                </a:lnTo>
                <a:lnTo>
                  <a:pt x="170789" y="265453"/>
                </a:lnTo>
                <a:lnTo>
                  <a:pt x="171369" y="265758"/>
                </a:lnTo>
                <a:lnTo>
                  <a:pt x="172617" y="266323"/>
                </a:lnTo>
                <a:lnTo>
                  <a:pt x="181141" y="270874"/>
                </a:lnTo>
                <a:lnTo>
                  <a:pt x="181630" y="271124"/>
                </a:lnTo>
                <a:lnTo>
                  <a:pt x="182084" y="271356"/>
                </a:lnTo>
                <a:lnTo>
                  <a:pt x="193007" y="277058"/>
                </a:lnTo>
                <a:lnTo>
                  <a:pt x="194590" y="284369"/>
                </a:lnTo>
                <a:lnTo>
                  <a:pt x="197199" y="296382"/>
                </a:lnTo>
                <a:lnTo>
                  <a:pt x="197217" y="296455"/>
                </a:lnTo>
                <a:lnTo>
                  <a:pt x="197231" y="296529"/>
                </a:lnTo>
                <a:lnTo>
                  <a:pt x="199444" y="306714"/>
                </a:lnTo>
                <a:lnTo>
                  <a:pt x="200719" y="312562"/>
                </a:lnTo>
                <a:lnTo>
                  <a:pt x="201000" y="313854"/>
                </a:lnTo>
                <a:lnTo>
                  <a:pt x="202220" y="319458"/>
                </a:lnTo>
                <a:lnTo>
                  <a:pt x="204792" y="331275"/>
                </a:lnTo>
                <a:lnTo>
                  <a:pt x="206680" y="339924"/>
                </a:lnTo>
                <a:lnTo>
                  <a:pt x="206947" y="341143"/>
                </a:lnTo>
                <a:lnTo>
                  <a:pt x="207346" y="342970"/>
                </a:lnTo>
                <a:lnTo>
                  <a:pt x="209097" y="350985"/>
                </a:lnTo>
                <a:lnTo>
                  <a:pt x="209256" y="351716"/>
                </a:lnTo>
                <a:lnTo>
                  <a:pt x="209456" y="352618"/>
                </a:lnTo>
                <a:lnTo>
                  <a:pt x="209492" y="352788"/>
                </a:lnTo>
                <a:lnTo>
                  <a:pt x="210517" y="357466"/>
                </a:lnTo>
                <a:lnTo>
                  <a:pt x="211021" y="359780"/>
                </a:lnTo>
                <a:lnTo>
                  <a:pt x="211098" y="360121"/>
                </a:lnTo>
                <a:lnTo>
                  <a:pt x="211170" y="360462"/>
                </a:lnTo>
                <a:lnTo>
                  <a:pt x="213076" y="369161"/>
                </a:lnTo>
                <a:lnTo>
                  <a:pt x="214613" y="376177"/>
                </a:lnTo>
                <a:lnTo>
                  <a:pt x="214935" y="377638"/>
                </a:lnTo>
                <a:lnTo>
                  <a:pt x="215248" y="379077"/>
                </a:lnTo>
                <a:lnTo>
                  <a:pt x="218528" y="394006"/>
                </a:lnTo>
                <a:lnTo>
                  <a:pt x="218782" y="395177"/>
                </a:lnTo>
                <a:lnTo>
                  <a:pt x="219009" y="396198"/>
                </a:lnTo>
                <a:lnTo>
                  <a:pt x="220393" y="402483"/>
                </a:lnTo>
                <a:lnTo>
                  <a:pt x="220456" y="402778"/>
                </a:lnTo>
                <a:lnTo>
                  <a:pt x="220465" y="402823"/>
                </a:lnTo>
                <a:lnTo>
                  <a:pt x="221191" y="406113"/>
                </a:lnTo>
                <a:lnTo>
                  <a:pt x="237181" y="401761"/>
                </a:lnTo>
                <a:lnTo>
                  <a:pt x="254850" y="396774"/>
                </a:lnTo>
                <a:lnTo>
                  <a:pt x="271189" y="392481"/>
                </a:lnTo>
                <a:lnTo>
                  <a:pt x="273231" y="394841"/>
                </a:lnTo>
                <a:lnTo>
                  <a:pt x="274192" y="396016"/>
                </a:lnTo>
                <a:lnTo>
                  <a:pt x="275893" y="397682"/>
                </a:lnTo>
                <a:lnTo>
                  <a:pt x="277799" y="399610"/>
                </a:lnTo>
                <a:lnTo>
                  <a:pt x="278960" y="400749"/>
                </a:lnTo>
                <a:lnTo>
                  <a:pt x="280298" y="402106"/>
                </a:lnTo>
                <a:lnTo>
                  <a:pt x="281654" y="402619"/>
                </a:lnTo>
                <a:lnTo>
                  <a:pt x="282938" y="403349"/>
                </a:lnTo>
                <a:lnTo>
                  <a:pt x="295082" y="399397"/>
                </a:lnTo>
                <a:lnTo>
                  <a:pt x="300262" y="394001"/>
                </a:lnTo>
                <a:lnTo>
                  <a:pt x="316860" y="376672"/>
                </a:lnTo>
                <a:lnTo>
                  <a:pt x="324821" y="374525"/>
                </a:lnTo>
                <a:lnTo>
                  <a:pt x="326132" y="387771"/>
                </a:lnTo>
                <a:lnTo>
                  <a:pt x="326568" y="392227"/>
                </a:lnTo>
                <a:lnTo>
                  <a:pt x="326677" y="393679"/>
                </a:lnTo>
                <a:lnTo>
                  <a:pt x="326931" y="396016"/>
                </a:lnTo>
                <a:lnTo>
                  <a:pt x="326944" y="396697"/>
                </a:lnTo>
                <a:lnTo>
                  <a:pt x="329507" y="424745"/>
                </a:lnTo>
                <a:lnTo>
                  <a:pt x="330274" y="432795"/>
                </a:lnTo>
                <a:lnTo>
                  <a:pt x="332125" y="447080"/>
                </a:lnTo>
                <a:lnTo>
                  <a:pt x="338929" y="445787"/>
                </a:lnTo>
                <a:lnTo>
                  <a:pt x="348286" y="444026"/>
                </a:lnTo>
                <a:lnTo>
                  <a:pt x="368099" y="440387"/>
                </a:lnTo>
                <a:lnTo>
                  <a:pt x="374551" y="416450"/>
                </a:lnTo>
                <a:lnTo>
                  <a:pt x="378028" y="406426"/>
                </a:lnTo>
                <a:lnTo>
                  <a:pt x="381791" y="393498"/>
                </a:lnTo>
                <a:lnTo>
                  <a:pt x="383167" y="393312"/>
                </a:lnTo>
                <a:lnTo>
                  <a:pt x="390791" y="392318"/>
                </a:lnTo>
                <a:lnTo>
                  <a:pt x="406465" y="390235"/>
                </a:lnTo>
                <a:lnTo>
                  <a:pt x="408029" y="390022"/>
                </a:lnTo>
                <a:lnTo>
                  <a:pt x="412644" y="389382"/>
                </a:lnTo>
                <a:lnTo>
                  <a:pt x="416810" y="388792"/>
                </a:lnTo>
                <a:lnTo>
                  <a:pt x="420894" y="388248"/>
                </a:lnTo>
                <a:lnTo>
                  <a:pt x="427415" y="3874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CC1B1D54-E1C7-7690-E022-7717256DB3A3}"/>
              </a:ext>
            </a:extLst>
          </p:cNvPr>
          <p:cNvSpPr>
            <a:spLocks/>
          </p:cNvSpPr>
          <p:nvPr/>
        </p:nvSpPr>
        <p:spPr>
          <a:xfrm flipV="1">
            <a:off x="5059048" y="1493181"/>
            <a:ext cx="545923" cy="856191"/>
          </a:xfrm>
          <a:custGeom>
            <a:avLst/>
            <a:gdLst>
              <a:gd name="connsiteX0" fmla="*/ 317030 w 371772"/>
              <a:gd name="connsiteY0" fmla="*/ 87603 h 583064"/>
              <a:gd name="connsiteX1" fmla="*/ 314536 w 371772"/>
              <a:gd name="connsiteY1" fmla="*/ 84195 h 583064"/>
              <a:gd name="connsiteX2" fmla="*/ 299956 w 371772"/>
              <a:gd name="connsiteY2" fmla="*/ 64360 h 583064"/>
              <a:gd name="connsiteX3" fmla="*/ 293726 w 371772"/>
              <a:gd name="connsiteY3" fmla="*/ 55711 h 583064"/>
              <a:gd name="connsiteX4" fmla="*/ 289550 w 371772"/>
              <a:gd name="connsiteY4" fmla="*/ 50307 h 583064"/>
              <a:gd name="connsiteX5" fmla="*/ 272561 w 371772"/>
              <a:gd name="connsiteY5" fmla="*/ 27522 h 583064"/>
              <a:gd name="connsiteX6" fmla="*/ 274363 w 371772"/>
              <a:gd name="connsiteY6" fmla="*/ 21437 h 583064"/>
              <a:gd name="connsiteX7" fmla="*/ 279575 w 371772"/>
              <a:gd name="connsiteY7" fmla="*/ 37 h 583064"/>
              <a:gd name="connsiteX8" fmla="*/ 275113 w 371772"/>
              <a:gd name="connsiteY8" fmla="*/ 255 h 583064"/>
              <a:gd name="connsiteX9" fmla="*/ 252863 w 371772"/>
              <a:gd name="connsiteY9" fmla="*/ 1425 h 583064"/>
              <a:gd name="connsiteX10" fmla="*/ 251236 w 371772"/>
              <a:gd name="connsiteY10" fmla="*/ 1516 h 583064"/>
              <a:gd name="connsiteX11" fmla="*/ 241640 w 371772"/>
              <a:gd name="connsiteY11" fmla="*/ 2070 h 583064"/>
              <a:gd name="connsiteX12" fmla="*/ 237777 w 371772"/>
              <a:gd name="connsiteY12" fmla="*/ 2301 h 583064"/>
              <a:gd name="connsiteX13" fmla="*/ 233346 w 371772"/>
              <a:gd name="connsiteY13" fmla="*/ 2574 h 583064"/>
              <a:gd name="connsiteX14" fmla="*/ 232329 w 371772"/>
              <a:gd name="connsiteY14" fmla="*/ 2632 h 583064"/>
              <a:gd name="connsiteX15" fmla="*/ 228833 w 371772"/>
              <a:gd name="connsiteY15" fmla="*/ 2850 h 583064"/>
              <a:gd name="connsiteX16" fmla="*/ 212617 w 371772"/>
              <a:gd name="connsiteY16" fmla="*/ 3908 h 583064"/>
              <a:gd name="connsiteX17" fmla="*/ 207809 w 371772"/>
              <a:gd name="connsiteY17" fmla="*/ 4239 h 583064"/>
              <a:gd name="connsiteX18" fmla="*/ 204085 w 371772"/>
              <a:gd name="connsiteY18" fmla="*/ 4498 h 583064"/>
              <a:gd name="connsiteX19" fmla="*/ 182059 w 371772"/>
              <a:gd name="connsiteY19" fmla="*/ 36017 h 583064"/>
              <a:gd name="connsiteX20" fmla="*/ 166356 w 371772"/>
              <a:gd name="connsiteY20" fmla="*/ 58511 h 583064"/>
              <a:gd name="connsiteX21" fmla="*/ 162664 w 371772"/>
              <a:gd name="connsiteY21" fmla="*/ 63603 h 583064"/>
              <a:gd name="connsiteX22" fmla="*/ 143814 w 371772"/>
              <a:gd name="connsiteY22" fmla="*/ 90757 h 583064"/>
              <a:gd name="connsiteX23" fmla="*/ 142888 w 371772"/>
              <a:gd name="connsiteY23" fmla="*/ 92086 h 583064"/>
              <a:gd name="connsiteX24" fmla="*/ 124968 w 371772"/>
              <a:gd name="connsiteY24" fmla="*/ 116700 h 583064"/>
              <a:gd name="connsiteX25" fmla="*/ 118519 w 371772"/>
              <a:gd name="connsiteY25" fmla="*/ 128412 h 583064"/>
              <a:gd name="connsiteX26" fmla="*/ 111333 w 371772"/>
              <a:gd name="connsiteY26" fmla="*/ 137224 h 583064"/>
              <a:gd name="connsiteX27" fmla="*/ 101847 w 371772"/>
              <a:gd name="connsiteY27" fmla="*/ 149590 h 583064"/>
              <a:gd name="connsiteX28" fmla="*/ 83952 w 371772"/>
              <a:gd name="connsiteY28" fmla="*/ 176413 h 583064"/>
              <a:gd name="connsiteX29" fmla="*/ 67355 w 371772"/>
              <a:gd name="connsiteY29" fmla="*/ 200136 h 583064"/>
              <a:gd name="connsiteX30" fmla="*/ 63800 w 371772"/>
              <a:gd name="connsiteY30" fmla="*/ 204838 h 583064"/>
              <a:gd name="connsiteX31" fmla="*/ 25745 w 371772"/>
              <a:gd name="connsiteY31" fmla="*/ 259650 h 583064"/>
              <a:gd name="connsiteX32" fmla="*/ 1013 w 371772"/>
              <a:gd name="connsiteY32" fmla="*/ 294986 h 583064"/>
              <a:gd name="connsiteX33" fmla="*/ 453 w 371772"/>
              <a:gd name="connsiteY33" fmla="*/ 295794 h 583064"/>
              <a:gd name="connsiteX34" fmla="*/ 13762 w 371772"/>
              <a:gd name="connsiteY34" fmla="*/ 384272 h 583064"/>
              <a:gd name="connsiteX35" fmla="*/ 16631 w 371772"/>
              <a:gd name="connsiteY35" fmla="*/ 403235 h 583064"/>
              <a:gd name="connsiteX36" fmla="*/ 20461 w 371772"/>
              <a:gd name="connsiteY36" fmla="*/ 428488 h 583064"/>
              <a:gd name="connsiteX37" fmla="*/ 20846 w 371772"/>
              <a:gd name="connsiteY37" fmla="*/ 431016 h 583064"/>
              <a:gd name="connsiteX38" fmla="*/ 27190 w 371772"/>
              <a:gd name="connsiteY38" fmla="*/ 472682 h 583064"/>
              <a:gd name="connsiteX39" fmla="*/ 33949 w 371772"/>
              <a:gd name="connsiteY39" fmla="*/ 516862 h 583064"/>
              <a:gd name="connsiteX40" fmla="*/ 40737 w 371772"/>
              <a:gd name="connsiteY40" fmla="*/ 561024 h 583064"/>
              <a:gd name="connsiteX41" fmla="*/ 40964 w 371772"/>
              <a:gd name="connsiteY41" fmla="*/ 562499 h 583064"/>
              <a:gd name="connsiteX42" fmla="*/ 44142 w 371772"/>
              <a:gd name="connsiteY42" fmla="*/ 583101 h 583064"/>
              <a:gd name="connsiteX43" fmla="*/ 54529 w 371772"/>
              <a:gd name="connsiteY43" fmla="*/ 580596 h 583064"/>
              <a:gd name="connsiteX44" fmla="*/ 84432 w 371772"/>
              <a:gd name="connsiteY44" fmla="*/ 574198 h 583064"/>
              <a:gd name="connsiteX45" fmla="*/ 116390 w 371772"/>
              <a:gd name="connsiteY45" fmla="*/ 567087 h 583064"/>
              <a:gd name="connsiteX46" fmla="*/ 159262 w 371772"/>
              <a:gd name="connsiteY46" fmla="*/ 557503 h 583064"/>
              <a:gd name="connsiteX47" fmla="*/ 206771 w 371772"/>
              <a:gd name="connsiteY47" fmla="*/ 548496 h 583064"/>
              <a:gd name="connsiteX48" fmla="*/ 251513 w 371772"/>
              <a:gd name="connsiteY48" fmla="*/ 500667 h 583064"/>
              <a:gd name="connsiteX49" fmla="*/ 256581 w 371772"/>
              <a:gd name="connsiteY49" fmla="*/ 492404 h 583064"/>
              <a:gd name="connsiteX50" fmla="*/ 306526 w 371772"/>
              <a:gd name="connsiteY50" fmla="*/ 446095 h 583064"/>
              <a:gd name="connsiteX51" fmla="*/ 353047 w 371772"/>
              <a:gd name="connsiteY51" fmla="*/ 402941 h 583064"/>
              <a:gd name="connsiteX52" fmla="*/ 347582 w 371772"/>
              <a:gd name="connsiteY52" fmla="*/ 384880 h 583064"/>
              <a:gd name="connsiteX53" fmla="*/ 348197 w 371772"/>
              <a:gd name="connsiteY53" fmla="*/ 381881 h 583064"/>
              <a:gd name="connsiteX54" fmla="*/ 350674 w 371772"/>
              <a:gd name="connsiteY54" fmla="*/ 369892 h 583064"/>
              <a:gd name="connsiteX55" fmla="*/ 347355 w 371772"/>
              <a:gd name="connsiteY55" fmla="*/ 357712 h 583064"/>
              <a:gd name="connsiteX56" fmla="*/ 346538 w 371772"/>
              <a:gd name="connsiteY56" fmla="*/ 355135 h 583064"/>
              <a:gd name="connsiteX57" fmla="*/ 321115 w 371772"/>
              <a:gd name="connsiteY57" fmla="*/ 326778 h 583064"/>
              <a:gd name="connsiteX58" fmla="*/ 320622 w 371772"/>
              <a:gd name="connsiteY58" fmla="*/ 315374 h 583064"/>
              <a:gd name="connsiteX59" fmla="*/ 319924 w 371772"/>
              <a:gd name="connsiteY59" fmla="*/ 299211 h 583064"/>
              <a:gd name="connsiteX60" fmla="*/ 332767 w 371772"/>
              <a:gd name="connsiteY60" fmla="*/ 293724 h 583064"/>
              <a:gd name="connsiteX61" fmla="*/ 358332 w 371772"/>
              <a:gd name="connsiteY61" fmla="*/ 291701 h 583064"/>
              <a:gd name="connsiteX62" fmla="*/ 372226 w 371772"/>
              <a:gd name="connsiteY62" fmla="*/ 287312 h 583064"/>
              <a:gd name="connsiteX63" fmla="*/ 371373 w 371772"/>
              <a:gd name="connsiteY63" fmla="*/ 252208 h 583064"/>
              <a:gd name="connsiteX64" fmla="*/ 370834 w 371772"/>
              <a:gd name="connsiteY64" fmla="*/ 228883 h 583064"/>
              <a:gd name="connsiteX65" fmla="*/ 357137 w 371772"/>
              <a:gd name="connsiteY65" fmla="*/ 222757 h 583064"/>
              <a:gd name="connsiteX66" fmla="*/ 333949 w 371772"/>
              <a:gd name="connsiteY66" fmla="*/ 212543 h 583064"/>
              <a:gd name="connsiteX67" fmla="*/ 333483 w 371772"/>
              <a:gd name="connsiteY67" fmla="*/ 199937 h 583064"/>
              <a:gd name="connsiteX68" fmla="*/ 333370 w 371772"/>
              <a:gd name="connsiteY68" fmla="*/ 196887 h 583064"/>
              <a:gd name="connsiteX69" fmla="*/ 333040 w 371772"/>
              <a:gd name="connsiteY69" fmla="*/ 187930 h 583064"/>
              <a:gd name="connsiteX70" fmla="*/ 332757 w 371772"/>
              <a:gd name="connsiteY70" fmla="*/ 180261 h 583064"/>
              <a:gd name="connsiteX71" fmla="*/ 332388 w 371772"/>
              <a:gd name="connsiteY71" fmla="*/ 170237 h 583064"/>
              <a:gd name="connsiteX72" fmla="*/ 332212 w 371772"/>
              <a:gd name="connsiteY72" fmla="*/ 165449 h 583064"/>
              <a:gd name="connsiteX73" fmla="*/ 331781 w 371772"/>
              <a:gd name="connsiteY73" fmla="*/ 153737 h 583064"/>
              <a:gd name="connsiteX74" fmla="*/ 341462 w 371772"/>
              <a:gd name="connsiteY74" fmla="*/ 141807 h 583064"/>
              <a:gd name="connsiteX75" fmla="*/ 349305 w 371772"/>
              <a:gd name="connsiteY75" fmla="*/ 132223 h 583064"/>
              <a:gd name="connsiteX76" fmla="*/ 324130 w 371772"/>
              <a:gd name="connsiteY76" fmla="*/ 97178 h 583064"/>
              <a:gd name="connsiteX77" fmla="*/ 317030 w 371772"/>
              <a:gd name="connsiteY77" fmla="*/ 87603 h 583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371772" h="583064">
                <a:moveTo>
                  <a:pt x="317030" y="87603"/>
                </a:moveTo>
                <a:lnTo>
                  <a:pt x="314536" y="84195"/>
                </a:lnTo>
                <a:lnTo>
                  <a:pt x="299956" y="64360"/>
                </a:lnTo>
                <a:lnTo>
                  <a:pt x="293726" y="55711"/>
                </a:lnTo>
                <a:lnTo>
                  <a:pt x="289550" y="50307"/>
                </a:lnTo>
                <a:lnTo>
                  <a:pt x="272561" y="27522"/>
                </a:lnTo>
                <a:lnTo>
                  <a:pt x="274363" y="21437"/>
                </a:lnTo>
                <a:lnTo>
                  <a:pt x="279575" y="37"/>
                </a:lnTo>
                <a:lnTo>
                  <a:pt x="275113" y="255"/>
                </a:lnTo>
                <a:lnTo>
                  <a:pt x="252863" y="1425"/>
                </a:lnTo>
                <a:lnTo>
                  <a:pt x="251236" y="1516"/>
                </a:lnTo>
                <a:lnTo>
                  <a:pt x="241640" y="2070"/>
                </a:lnTo>
                <a:lnTo>
                  <a:pt x="237777" y="2301"/>
                </a:lnTo>
                <a:lnTo>
                  <a:pt x="233346" y="2574"/>
                </a:lnTo>
                <a:lnTo>
                  <a:pt x="232329" y="2632"/>
                </a:lnTo>
                <a:lnTo>
                  <a:pt x="228833" y="2850"/>
                </a:lnTo>
                <a:lnTo>
                  <a:pt x="212617" y="3908"/>
                </a:lnTo>
                <a:lnTo>
                  <a:pt x="207809" y="4239"/>
                </a:lnTo>
                <a:lnTo>
                  <a:pt x="204085" y="4498"/>
                </a:lnTo>
                <a:lnTo>
                  <a:pt x="182059" y="36017"/>
                </a:lnTo>
                <a:lnTo>
                  <a:pt x="166356" y="58511"/>
                </a:lnTo>
                <a:lnTo>
                  <a:pt x="162664" y="63603"/>
                </a:lnTo>
                <a:lnTo>
                  <a:pt x="143814" y="90757"/>
                </a:lnTo>
                <a:lnTo>
                  <a:pt x="142888" y="92086"/>
                </a:lnTo>
                <a:lnTo>
                  <a:pt x="124968" y="116700"/>
                </a:lnTo>
                <a:lnTo>
                  <a:pt x="118519" y="128412"/>
                </a:lnTo>
                <a:lnTo>
                  <a:pt x="111333" y="137224"/>
                </a:lnTo>
                <a:lnTo>
                  <a:pt x="101847" y="149590"/>
                </a:lnTo>
                <a:lnTo>
                  <a:pt x="83952" y="176413"/>
                </a:lnTo>
                <a:lnTo>
                  <a:pt x="67355" y="200136"/>
                </a:lnTo>
                <a:lnTo>
                  <a:pt x="63800" y="204838"/>
                </a:lnTo>
                <a:lnTo>
                  <a:pt x="25745" y="259650"/>
                </a:lnTo>
                <a:lnTo>
                  <a:pt x="1013" y="294986"/>
                </a:lnTo>
                <a:lnTo>
                  <a:pt x="453" y="295794"/>
                </a:lnTo>
                <a:lnTo>
                  <a:pt x="13762" y="384272"/>
                </a:lnTo>
                <a:lnTo>
                  <a:pt x="16631" y="403235"/>
                </a:lnTo>
                <a:lnTo>
                  <a:pt x="20461" y="428488"/>
                </a:lnTo>
                <a:lnTo>
                  <a:pt x="20846" y="431016"/>
                </a:lnTo>
                <a:lnTo>
                  <a:pt x="27190" y="472682"/>
                </a:lnTo>
                <a:lnTo>
                  <a:pt x="33949" y="516862"/>
                </a:lnTo>
                <a:lnTo>
                  <a:pt x="40737" y="561024"/>
                </a:lnTo>
                <a:lnTo>
                  <a:pt x="40964" y="562499"/>
                </a:lnTo>
                <a:lnTo>
                  <a:pt x="44142" y="583101"/>
                </a:lnTo>
                <a:lnTo>
                  <a:pt x="54529" y="580596"/>
                </a:lnTo>
                <a:lnTo>
                  <a:pt x="84432" y="574198"/>
                </a:lnTo>
                <a:lnTo>
                  <a:pt x="116390" y="567087"/>
                </a:lnTo>
                <a:lnTo>
                  <a:pt x="159262" y="557503"/>
                </a:lnTo>
                <a:lnTo>
                  <a:pt x="206771" y="548496"/>
                </a:lnTo>
                <a:lnTo>
                  <a:pt x="251513" y="500667"/>
                </a:lnTo>
                <a:lnTo>
                  <a:pt x="256581" y="492404"/>
                </a:lnTo>
                <a:lnTo>
                  <a:pt x="306526" y="446095"/>
                </a:lnTo>
                <a:lnTo>
                  <a:pt x="353047" y="402941"/>
                </a:lnTo>
                <a:lnTo>
                  <a:pt x="347582" y="384880"/>
                </a:lnTo>
                <a:lnTo>
                  <a:pt x="348197" y="381881"/>
                </a:lnTo>
                <a:lnTo>
                  <a:pt x="350674" y="369892"/>
                </a:lnTo>
                <a:lnTo>
                  <a:pt x="347355" y="357712"/>
                </a:lnTo>
                <a:lnTo>
                  <a:pt x="346538" y="355135"/>
                </a:lnTo>
                <a:lnTo>
                  <a:pt x="321115" y="326778"/>
                </a:lnTo>
                <a:lnTo>
                  <a:pt x="320622" y="315374"/>
                </a:lnTo>
                <a:lnTo>
                  <a:pt x="319924" y="299211"/>
                </a:lnTo>
                <a:lnTo>
                  <a:pt x="332767" y="293724"/>
                </a:lnTo>
                <a:lnTo>
                  <a:pt x="358332" y="291701"/>
                </a:lnTo>
                <a:lnTo>
                  <a:pt x="372226" y="287312"/>
                </a:lnTo>
                <a:lnTo>
                  <a:pt x="371373" y="252208"/>
                </a:lnTo>
                <a:lnTo>
                  <a:pt x="370834" y="228883"/>
                </a:lnTo>
                <a:lnTo>
                  <a:pt x="357137" y="222757"/>
                </a:lnTo>
                <a:lnTo>
                  <a:pt x="333949" y="212543"/>
                </a:lnTo>
                <a:lnTo>
                  <a:pt x="333483" y="199937"/>
                </a:lnTo>
                <a:lnTo>
                  <a:pt x="333370" y="196887"/>
                </a:lnTo>
                <a:lnTo>
                  <a:pt x="333040" y="187930"/>
                </a:lnTo>
                <a:lnTo>
                  <a:pt x="332757" y="180261"/>
                </a:lnTo>
                <a:lnTo>
                  <a:pt x="332388" y="170237"/>
                </a:lnTo>
                <a:lnTo>
                  <a:pt x="332212" y="165449"/>
                </a:lnTo>
                <a:lnTo>
                  <a:pt x="331781" y="153737"/>
                </a:lnTo>
                <a:lnTo>
                  <a:pt x="341462" y="141807"/>
                </a:lnTo>
                <a:lnTo>
                  <a:pt x="349305" y="132223"/>
                </a:lnTo>
                <a:lnTo>
                  <a:pt x="324130" y="97178"/>
                </a:lnTo>
                <a:lnTo>
                  <a:pt x="317030" y="8760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40A43C3B-BFC2-4975-9B78-779266ADB450}"/>
              </a:ext>
            </a:extLst>
          </p:cNvPr>
          <p:cNvSpPr>
            <a:spLocks/>
          </p:cNvSpPr>
          <p:nvPr/>
        </p:nvSpPr>
        <p:spPr>
          <a:xfrm flipV="1">
            <a:off x="5458621" y="1697156"/>
            <a:ext cx="437479" cy="655060"/>
          </a:xfrm>
          <a:custGeom>
            <a:avLst/>
            <a:gdLst>
              <a:gd name="connsiteX0" fmla="*/ 270843 w 297922"/>
              <a:gd name="connsiteY0" fmla="*/ 257749 h 446094"/>
              <a:gd name="connsiteX1" fmla="*/ 268589 w 297922"/>
              <a:gd name="connsiteY1" fmla="*/ 257681 h 446094"/>
              <a:gd name="connsiteX2" fmla="*/ 267274 w 297922"/>
              <a:gd name="connsiteY2" fmla="*/ 257667 h 446094"/>
              <a:gd name="connsiteX3" fmla="*/ 266360 w 297922"/>
              <a:gd name="connsiteY3" fmla="*/ 258039 h 446094"/>
              <a:gd name="connsiteX4" fmla="*/ 262634 w 297922"/>
              <a:gd name="connsiteY4" fmla="*/ 256846 h 446094"/>
              <a:gd name="connsiteX5" fmla="*/ 258998 w 297922"/>
              <a:gd name="connsiteY5" fmla="*/ 252281 h 446094"/>
              <a:gd name="connsiteX6" fmla="*/ 263332 w 297922"/>
              <a:gd name="connsiteY6" fmla="*/ 248696 h 446094"/>
              <a:gd name="connsiteX7" fmla="*/ 263100 w 297922"/>
              <a:gd name="connsiteY7" fmla="*/ 240469 h 446094"/>
              <a:gd name="connsiteX8" fmla="*/ 260784 w 297922"/>
              <a:gd name="connsiteY8" fmla="*/ 236262 h 446094"/>
              <a:gd name="connsiteX9" fmla="*/ 257076 w 297922"/>
              <a:gd name="connsiteY9" fmla="*/ 235223 h 446094"/>
              <a:gd name="connsiteX10" fmla="*/ 248259 w 297922"/>
              <a:gd name="connsiteY10" fmla="*/ 232804 h 446094"/>
              <a:gd name="connsiteX11" fmla="*/ 245045 w 297922"/>
              <a:gd name="connsiteY11" fmla="*/ 222308 h 446094"/>
              <a:gd name="connsiteX12" fmla="*/ 253705 w 297922"/>
              <a:gd name="connsiteY12" fmla="*/ 171866 h 446094"/>
              <a:gd name="connsiteX13" fmla="*/ 253525 w 297922"/>
              <a:gd name="connsiteY13" fmla="*/ 168708 h 446094"/>
              <a:gd name="connsiteX14" fmla="*/ 244277 w 297922"/>
              <a:gd name="connsiteY14" fmla="*/ 167015 h 446094"/>
              <a:gd name="connsiteX15" fmla="*/ 238434 w 297922"/>
              <a:gd name="connsiteY15" fmla="*/ 187063 h 446094"/>
              <a:gd name="connsiteX16" fmla="*/ 233566 w 297922"/>
              <a:gd name="connsiteY16" fmla="*/ 185484 h 446094"/>
              <a:gd name="connsiteX17" fmla="*/ 227858 w 297922"/>
              <a:gd name="connsiteY17" fmla="*/ 178564 h 446094"/>
              <a:gd name="connsiteX18" fmla="*/ 221021 w 297922"/>
              <a:gd name="connsiteY18" fmla="*/ 173173 h 446094"/>
              <a:gd name="connsiteX19" fmla="*/ 214631 w 297922"/>
              <a:gd name="connsiteY19" fmla="*/ 170387 h 446094"/>
              <a:gd name="connsiteX20" fmla="*/ 209522 w 297922"/>
              <a:gd name="connsiteY20" fmla="*/ 168567 h 446094"/>
              <a:gd name="connsiteX21" fmla="*/ 205835 w 297922"/>
              <a:gd name="connsiteY21" fmla="*/ 167242 h 446094"/>
              <a:gd name="connsiteX22" fmla="*/ 204473 w 297922"/>
              <a:gd name="connsiteY22" fmla="*/ 159510 h 446094"/>
              <a:gd name="connsiteX23" fmla="*/ 203874 w 297922"/>
              <a:gd name="connsiteY23" fmla="*/ 155557 h 446094"/>
              <a:gd name="connsiteX24" fmla="*/ 202797 w 297922"/>
              <a:gd name="connsiteY24" fmla="*/ 149762 h 446094"/>
              <a:gd name="connsiteX25" fmla="*/ 200969 w 297922"/>
              <a:gd name="connsiteY25" fmla="*/ 139593 h 446094"/>
              <a:gd name="connsiteX26" fmla="*/ 199645 w 297922"/>
              <a:gd name="connsiteY26" fmla="*/ 132133 h 446094"/>
              <a:gd name="connsiteX27" fmla="*/ 186331 w 297922"/>
              <a:gd name="connsiteY27" fmla="*/ 120071 h 446094"/>
              <a:gd name="connsiteX28" fmla="*/ 183196 w 297922"/>
              <a:gd name="connsiteY28" fmla="*/ 117258 h 446094"/>
              <a:gd name="connsiteX29" fmla="*/ 182857 w 297922"/>
              <a:gd name="connsiteY29" fmla="*/ 116936 h 446094"/>
              <a:gd name="connsiteX30" fmla="*/ 182255 w 297922"/>
              <a:gd name="connsiteY30" fmla="*/ 116387 h 446094"/>
              <a:gd name="connsiteX31" fmla="*/ 176923 w 297922"/>
              <a:gd name="connsiteY31" fmla="*/ 111586 h 446094"/>
              <a:gd name="connsiteX32" fmla="*/ 176648 w 297922"/>
              <a:gd name="connsiteY32" fmla="*/ 111313 h 446094"/>
              <a:gd name="connsiteX33" fmla="*/ 170075 w 297922"/>
              <a:gd name="connsiteY33" fmla="*/ 105337 h 446094"/>
              <a:gd name="connsiteX34" fmla="*/ 169443 w 297922"/>
              <a:gd name="connsiteY34" fmla="*/ 104765 h 446094"/>
              <a:gd name="connsiteX35" fmla="*/ 166040 w 297922"/>
              <a:gd name="connsiteY35" fmla="*/ 101720 h 446094"/>
              <a:gd name="connsiteX36" fmla="*/ 157970 w 297922"/>
              <a:gd name="connsiteY36" fmla="*/ 94428 h 446094"/>
              <a:gd name="connsiteX37" fmla="*/ 156737 w 297922"/>
              <a:gd name="connsiteY37" fmla="*/ 93267 h 446094"/>
              <a:gd name="connsiteX38" fmla="*/ 153589 w 297922"/>
              <a:gd name="connsiteY38" fmla="*/ 90403 h 446094"/>
              <a:gd name="connsiteX39" fmla="*/ 152260 w 297922"/>
              <a:gd name="connsiteY39" fmla="*/ 89246 h 446094"/>
              <a:gd name="connsiteX40" fmla="*/ 150290 w 297922"/>
              <a:gd name="connsiteY40" fmla="*/ 87449 h 446094"/>
              <a:gd name="connsiteX41" fmla="*/ 149451 w 297922"/>
              <a:gd name="connsiteY41" fmla="*/ 86687 h 446094"/>
              <a:gd name="connsiteX42" fmla="*/ 139337 w 297922"/>
              <a:gd name="connsiteY42" fmla="*/ 77538 h 446094"/>
              <a:gd name="connsiteX43" fmla="*/ 137420 w 297922"/>
              <a:gd name="connsiteY43" fmla="*/ 75796 h 446094"/>
              <a:gd name="connsiteX44" fmla="*/ 130755 w 297922"/>
              <a:gd name="connsiteY44" fmla="*/ 69770 h 446094"/>
              <a:gd name="connsiteX45" fmla="*/ 118720 w 297922"/>
              <a:gd name="connsiteY45" fmla="*/ 58847 h 446094"/>
              <a:gd name="connsiteX46" fmla="*/ 118666 w 297922"/>
              <a:gd name="connsiteY46" fmla="*/ 58797 h 446094"/>
              <a:gd name="connsiteX47" fmla="*/ 118028 w 297922"/>
              <a:gd name="connsiteY47" fmla="*/ 58185 h 446094"/>
              <a:gd name="connsiteX48" fmla="*/ 115939 w 297922"/>
              <a:gd name="connsiteY48" fmla="*/ 56311 h 446094"/>
              <a:gd name="connsiteX49" fmla="*/ 115355 w 297922"/>
              <a:gd name="connsiteY49" fmla="*/ 55775 h 446094"/>
              <a:gd name="connsiteX50" fmla="*/ 111985 w 297922"/>
              <a:gd name="connsiteY50" fmla="*/ 52730 h 446094"/>
              <a:gd name="connsiteX51" fmla="*/ 107503 w 297922"/>
              <a:gd name="connsiteY51" fmla="*/ 48669 h 446094"/>
              <a:gd name="connsiteX52" fmla="*/ 107107 w 297922"/>
              <a:gd name="connsiteY52" fmla="*/ 48301 h 446094"/>
              <a:gd name="connsiteX53" fmla="*/ 103858 w 297922"/>
              <a:gd name="connsiteY53" fmla="*/ 45338 h 446094"/>
              <a:gd name="connsiteX54" fmla="*/ 81554 w 297922"/>
              <a:gd name="connsiteY54" fmla="*/ 25127 h 446094"/>
              <a:gd name="connsiteX55" fmla="*/ 73997 w 297922"/>
              <a:gd name="connsiteY55" fmla="*/ 18256 h 446094"/>
              <a:gd name="connsiteX56" fmla="*/ 68417 w 297922"/>
              <a:gd name="connsiteY56" fmla="*/ 13183 h 446094"/>
              <a:gd name="connsiteX57" fmla="*/ 59391 w 297922"/>
              <a:gd name="connsiteY57" fmla="*/ 4997 h 446094"/>
              <a:gd name="connsiteX58" fmla="*/ 53975 w 297922"/>
              <a:gd name="connsiteY58" fmla="*/ 60 h 446094"/>
              <a:gd name="connsiteX59" fmla="*/ 51831 w 297922"/>
              <a:gd name="connsiteY59" fmla="*/ 137 h 446094"/>
              <a:gd name="connsiteX60" fmla="*/ 46159 w 297922"/>
              <a:gd name="connsiteY60" fmla="*/ 341 h 446094"/>
              <a:gd name="connsiteX61" fmla="*/ 40650 w 297922"/>
              <a:gd name="connsiteY61" fmla="*/ 550 h 446094"/>
              <a:gd name="connsiteX62" fmla="*/ 26390 w 297922"/>
              <a:gd name="connsiteY62" fmla="*/ 1131 h 446094"/>
              <a:gd name="connsiteX63" fmla="*/ 21330 w 297922"/>
              <a:gd name="connsiteY63" fmla="*/ 1353 h 446094"/>
              <a:gd name="connsiteX64" fmla="*/ 20923 w 297922"/>
              <a:gd name="connsiteY64" fmla="*/ 1371 h 446094"/>
              <a:gd name="connsiteX65" fmla="*/ 19960 w 297922"/>
              <a:gd name="connsiteY65" fmla="*/ 1412 h 446094"/>
              <a:gd name="connsiteX66" fmla="*/ 16175 w 297922"/>
              <a:gd name="connsiteY66" fmla="*/ 1584 h 446094"/>
              <a:gd name="connsiteX67" fmla="*/ 14791 w 297922"/>
              <a:gd name="connsiteY67" fmla="*/ 1648 h 446094"/>
              <a:gd name="connsiteX68" fmla="*/ 7915 w 297922"/>
              <a:gd name="connsiteY68" fmla="*/ 1975 h 446094"/>
              <a:gd name="connsiteX69" fmla="*/ 7440 w 297922"/>
              <a:gd name="connsiteY69" fmla="*/ 1997 h 446094"/>
              <a:gd name="connsiteX70" fmla="*/ 2227 w 297922"/>
              <a:gd name="connsiteY70" fmla="*/ 23398 h 446094"/>
              <a:gd name="connsiteX71" fmla="*/ 426 w 297922"/>
              <a:gd name="connsiteY71" fmla="*/ 29483 h 446094"/>
              <a:gd name="connsiteX72" fmla="*/ 17415 w 297922"/>
              <a:gd name="connsiteY72" fmla="*/ 52267 h 446094"/>
              <a:gd name="connsiteX73" fmla="*/ 21591 w 297922"/>
              <a:gd name="connsiteY73" fmla="*/ 57672 h 446094"/>
              <a:gd name="connsiteX74" fmla="*/ 27821 w 297922"/>
              <a:gd name="connsiteY74" fmla="*/ 66321 h 446094"/>
              <a:gd name="connsiteX75" fmla="*/ 42401 w 297922"/>
              <a:gd name="connsiteY75" fmla="*/ 86156 h 446094"/>
              <a:gd name="connsiteX76" fmla="*/ 44895 w 297922"/>
              <a:gd name="connsiteY76" fmla="*/ 89564 h 446094"/>
              <a:gd name="connsiteX77" fmla="*/ 51995 w 297922"/>
              <a:gd name="connsiteY77" fmla="*/ 99138 h 446094"/>
              <a:gd name="connsiteX78" fmla="*/ 77170 w 297922"/>
              <a:gd name="connsiteY78" fmla="*/ 134184 h 446094"/>
              <a:gd name="connsiteX79" fmla="*/ 69327 w 297922"/>
              <a:gd name="connsiteY79" fmla="*/ 143768 h 446094"/>
              <a:gd name="connsiteX80" fmla="*/ 59646 w 297922"/>
              <a:gd name="connsiteY80" fmla="*/ 155698 h 446094"/>
              <a:gd name="connsiteX81" fmla="*/ 60077 w 297922"/>
              <a:gd name="connsiteY81" fmla="*/ 167410 h 446094"/>
              <a:gd name="connsiteX82" fmla="*/ 60253 w 297922"/>
              <a:gd name="connsiteY82" fmla="*/ 172197 h 446094"/>
              <a:gd name="connsiteX83" fmla="*/ 60622 w 297922"/>
              <a:gd name="connsiteY83" fmla="*/ 182221 h 446094"/>
              <a:gd name="connsiteX84" fmla="*/ 60905 w 297922"/>
              <a:gd name="connsiteY84" fmla="*/ 189890 h 446094"/>
              <a:gd name="connsiteX85" fmla="*/ 61235 w 297922"/>
              <a:gd name="connsiteY85" fmla="*/ 198848 h 446094"/>
              <a:gd name="connsiteX86" fmla="*/ 61348 w 297922"/>
              <a:gd name="connsiteY86" fmla="*/ 201897 h 446094"/>
              <a:gd name="connsiteX87" fmla="*/ 61814 w 297922"/>
              <a:gd name="connsiteY87" fmla="*/ 214503 h 446094"/>
              <a:gd name="connsiteX88" fmla="*/ 85002 w 297922"/>
              <a:gd name="connsiteY88" fmla="*/ 224718 h 446094"/>
              <a:gd name="connsiteX89" fmla="*/ 98699 w 297922"/>
              <a:gd name="connsiteY89" fmla="*/ 230844 h 446094"/>
              <a:gd name="connsiteX90" fmla="*/ 99238 w 297922"/>
              <a:gd name="connsiteY90" fmla="*/ 254168 h 446094"/>
              <a:gd name="connsiteX91" fmla="*/ 100091 w 297922"/>
              <a:gd name="connsiteY91" fmla="*/ 289273 h 446094"/>
              <a:gd name="connsiteX92" fmla="*/ 86197 w 297922"/>
              <a:gd name="connsiteY92" fmla="*/ 293661 h 446094"/>
              <a:gd name="connsiteX93" fmla="*/ 60631 w 297922"/>
              <a:gd name="connsiteY93" fmla="*/ 295685 h 446094"/>
              <a:gd name="connsiteX94" fmla="*/ 47789 w 297922"/>
              <a:gd name="connsiteY94" fmla="*/ 301171 h 446094"/>
              <a:gd name="connsiteX95" fmla="*/ 48487 w 297922"/>
              <a:gd name="connsiteY95" fmla="*/ 317335 h 446094"/>
              <a:gd name="connsiteX96" fmla="*/ 48980 w 297922"/>
              <a:gd name="connsiteY96" fmla="*/ 328738 h 446094"/>
              <a:gd name="connsiteX97" fmla="*/ 74403 w 297922"/>
              <a:gd name="connsiteY97" fmla="*/ 357095 h 446094"/>
              <a:gd name="connsiteX98" fmla="*/ 75220 w 297922"/>
              <a:gd name="connsiteY98" fmla="*/ 359673 h 446094"/>
              <a:gd name="connsiteX99" fmla="*/ 78539 w 297922"/>
              <a:gd name="connsiteY99" fmla="*/ 371852 h 446094"/>
              <a:gd name="connsiteX100" fmla="*/ 76062 w 297922"/>
              <a:gd name="connsiteY100" fmla="*/ 383841 h 446094"/>
              <a:gd name="connsiteX101" fmla="*/ 75447 w 297922"/>
              <a:gd name="connsiteY101" fmla="*/ 386841 h 446094"/>
              <a:gd name="connsiteX102" fmla="*/ 80912 w 297922"/>
              <a:gd name="connsiteY102" fmla="*/ 404901 h 446094"/>
              <a:gd name="connsiteX103" fmla="*/ 109505 w 297922"/>
              <a:gd name="connsiteY103" fmla="*/ 436348 h 446094"/>
              <a:gd name="connsiteX104" fmla="*/ 126500 w 297922"/>
              <a:gd name="connsiteY104" fmla="*/ 445093 h 446094"/>
              <a:gd name="connsiteX105" fmla="*/ 129858 w 297922"/>
              <a:gd name="connsiteY105" fmla="*/ 445038 h 446094"/>
              <a:gd name="connsiteX106" fmla="*/ 131091 w 297922"/>
              <a:gd name="connsiteY106" fmla="*/ 445020 h 446094"/>
              <a:gd name="connsiteX107" fmla="*/ 139534 w 297922"/>
              <a:gd name="connsiteY107" fmla="*/ 444906 h 446094"/>
              <a:gd name="connsiteX108" fmla="*/ 173321 w 297922"/>
              <a:gd name="connsiteY108" fmla="*/ 444680 h 446094"/>
              <a:gd name="connsiteX109" fmla="*/ 187015 w 297922"/>
              <a:gd name="connsiteY109" fmla="*/ 444698 h 446094"/>
              <a:gd name="connsiteX110" fmla="*/ 200427 w 297922"/>
              <a:gd name="connsiteY110" fmla="*/ 444779 h 446094"/>
              <a:gd name="connsiteX111" fmla="*/ 201543 w 297922"/>
              <a:gd name="connsiteY111" fmla="*/ 444788 h 446094"/>
              <a:gd name="connsiteX112" fmla="*/ 208812 w 297922"/>
              <a:gd name="connsiteY112" fmla="*/ 444857 h 446094"/>
              <a:gd name="connsiteX113" fmla="*/ 226825 w 297922"/>
              <a:gd name="connsiteY113" fmla="*/ 445111 h 446094"/>
              <a:gd name="connsiteX114" fmla="*/ 227659 w 297922"/>
              <a:gd name="connsiteY114" fmla="*/ 445124 h 446094"/>
              <a:gd name="connsiteX115" fmla="*/ 228317 w 297922"/>
              <a:gd name="connsiteY115" fmla="*/ 445138 h 446094"/>
              <a:gd name="connsiteX116" fmla="*/ 235362 w 297922"/>
              <a:gd name="connsiteY116" fmla="*/ 445270 h 446094"/>
              <a:gd name="connsiteX117" fmla="*/ 235691 w 297922"/>
              <a:gd name="connsiteY117" fmla="*/ 445274 h 446094"/>
              <a:gd name="connsiteX118" fmla="*/ 243874 w 297922"/>
              <a:gd name="connsiteY118" fmla="*/ 445451 h 446094"/>
              <a:gd name="connsiteX119" fmla="*/ 246668 w 297922"/>
              <a:gd name="connsiteY119" fmla="*/ 445515 h 446094"/>
              <a:gd name="connsiteX120" fmla="*/ 260111 w 297922"/>
              <a:gd name="connsiteY120" fmla="*/ 445864 h 446094"/>
              <a:gd name="connsiteX121" fmla="*/ 269877 w 297922"/>
              <a:gd name="connsiteY121" fmla="*/ 446154 h 446094"/>
              <a:gd name="connsiteX122" fmla="*/ 286879 w 297922"/>
              <a:gd name="connsiteY122" fmla="*/ 408032 h 446094"/>
              <a:gd name="connsiteX123" fmla="*/ 290736 w 297922"/>
              <a:gd name="connsiteY123" fmla="*/ 402197 h 446094"/>
              <a:gd name="connsiteX124" fmla="*/ 292443 w 297922"/>
              <a:gd name="connsiteY124" fmla="*/ 399578 h 446094"/>
              <a:gd name="connsiteX125" fmla="*/ 298349 w 297922"/>
              <a:gd name="connsiteY125" fmla="*/ 390602 h 446094"/>
              <a:gd name="connsiteX126" fmla="*/ 294228 w 297922"/>
              <a:gd name="connsiteY126" fmla="*/ 371203 h 446094"/>
              <a:gd name="connsiteX127" fmla="*/ 292895 w 297922"/>
              <a:gd name="connsiteY127" fmla="*/ 362935 h 446094"/>
              <a:gd name="connsiteX128" fmla="*/ 288061 w 297922"/>
              <a:gd name="connsiteY128" fmla="*/ 362436 h 446094"/>
              <a:gd name="connsiteX129" fmla="*/ 284058 w 297922"/>
              <a:gd name="connsiteY129" fmla="*/ 362019 h 446094"/>
              <a:gd name="connsiteX130" fmla="*/ 273830 w 297922"/>
              <a:gd name="connsiteY130" fmla="*/ 356959 h 446094"/>
              <a:gd name="connsiteX131" fmla="*/ 276441 w 297922"/>
              <a:gd name="connsiteY131" fmla="*/ 349798 h 446094"/>
              <a:gd name="connsiteX132" fmla="*/ 279199 w 297922"/>
              <a:gd name="connsiteY132" fmla="*/ 342243 h 446094"/>
              <a:gd name="connsiteX133" fmla="*/ 281514 w 297922"/>
              <a:gd name="connsiteY133" fmla="*/ 333435 h 446094"/>
              <a:gd name="connsiteX134" fmla="*/ 286888 w 297922"/>
              <a:gd name="connsiteY134" fmla="*/ 325430 h 446094"/>
              <a:gd name="connsiteX135" fmla="*/ 291562 w 297922"/>
              <a:gd name="connsiteY135" fmla="*/ 314027 h 446094"/>
              <a:gd name="connsiteX136" fmla="*/ 290990 w 297922"/>
              <a:gd name="connsiteY136" fmla="*/ 302065 h 446094"/>
              <a:gd name="connsiteX137" fmla="*/ 287580 w 297922"/>
              <a:gd name="connsiteY137" fmla="*/ 295435 h 446094"/>
              <a:gd name="connsiteX138" fmla="*/ 287428 w 297922"/>
              <a:gd name="connsiteY138" fmla="*/ 294859 h 446094"/>
              <a:gd name="connsiteX139" fmla="*/ 289511 w 297922"/>
              <a:gd name="connsiteY139" fmla="*/ 284009 h 446094"/>
              <a:gd name="connsiteX140" fmla="*/ 288217 w 297922"/>
              <a:gd name="connsiteY140" fmla="*/ 277007 h 446094"/>
              <a:gd name="connsiteX141" fmla="*/ 283667 w 297922"/>
              <a:gd name="connsiteY141" fmla="*/ 269052 h 446094"/>
              <a:gd name="connsiteX142" fmla="*/ 273915 w 297922"/>
              <a:gd name="connsiteY142" fmla="*/ 258511 h 446094"/>
              <a:gd name="connsiteX143" fmla="*/ 272049 w 297922"/>
              <a:gd name="connsiteY143" fmla="*/ 258057 h 446094"/>
              <a:gd name="connsiteX144" fmla="*/ 270843 w 297922"/>
              <a:gd name="connsiteY144" fmla="*/ 257749 h 446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297922" h="446094">
                <a:moveTo>
                  <a:pt x="270843" y="257749"/>
                </a:moveTo>
                <a:lnTo>
                  <a:pt x="268589" y="257681"/>
                </a:lnTo>
                <a:lnTo>
                  <a:pt x="267274" y="257667"/>
                </a:lnTo>
                <a:lnTo>
                  <a:pt x="266360" y="258039"/>
                </a:lnTo>
                <a:lnTo>
                  <a:pt x="262634" y="256846"/>
                </a:lnTo>
                <a:lnTo>
                  <a:pt x="258998" y="252281"/>
                </a:lnTo>
                <a:lnTo>
                  <a:pt x="263332" y="248696"/>
                </a:lnTo>
                <a:lnTo>
                  <a:pt x="263100" y="240469"/>
                </a:lnTo>
                <a:lnTo>
                  <a:pt x="260784" y="236262"/>
                </a:lnTo>
                <a:lnTo>
                  <a:pt x="257076" y="235223"/>
                </a:lnTo>
                <a:lnTo>
                  <a:pt x="248259" y="232804"/>
                </a:lnTo>
                <a:lnTo>
                  <a:pt x="245045" y="222308"/>
                </a:lnTo>
                <a:lnTo>
                  <a:pt x="253705" y="171866"/>
                </a:lnTo>
                <a:lnTo>
                  <a:pt x="253525" y="168708"/>
                </a:lnTo>
                <a:lnTo>
                  <a:pt x="244277" y="167015"/>
                </a:lnTo>
                <a:lnTo>
                  <a:pt x="238434" y="187063"/>
                </a:lnTo>
                <a:lnTo>
                  <a:pt x="233566" y="185484"/>
                </a:lnTo>
                <a:lnTo>
                  <a:pt x="227858" y="178564"/>
                </a:lnTo>
                <a:lnTo>
                  <a:pt x="221021" y="173173"/>
                </a:lnTo>
                <a:lnTo>
                  <a:pt x="214631" y="170387"/>
                </a:lnTo>
                <a:lnTo>
                  <a:pt x="209522" y="168567"/>
                </a:lnTo>
                <a:lnTo>
                  <a:pt x="205835" y="167242"/>
                </a:lnTo>
                <a:lnTo>
                  <a:pt x="204473" y="159510"/>
                </a:lnTo>
                <a:lnTo>
                  <a:pt x="203874" y="155557"/>
                </a:lnTo>
                <a:lnTo>
                  <a:pt x="202797" y="149762"/>
                </a:lnTo>
                <a:lnTo>
                  <a:pt x="200969" y="139593"/>
                </a:lnTo>
                <a:lnTo>
                  <a:pt x="199645" y="132133"/>
                </a:lnTo>
                <a:lnTo>
                  <a:pt x="186331" y="120071"/>
                </a:lnTo>
                <a:lnTo>
                  <a:pt x="183196" y="117258"/>
                </a:lnTo>
                <a:lnTo>
                  <a:pt x="182857" y="116936"/>
                </a:lnTo>
                <a:lnTo>
                  <a:pt x="182255" y="116387"/>
                </a:lnTo>
                <a:lnTo>
                  <a:pt x="176923" y="111586"/>
                </a:lnTo>
                <a:lnTo>
                  <a:pt x="176648" y="111313"/>
                </a:lnTo>
                <a:lnTo>
                  <a:pt x="170075" y="105337"/>
                </a:lnTo>
                <a:lnTo>
                  <a:pt x="169443" y="104765"/>
                </a:lnTo>
                <a:lnTo>
                  <a:pt x="166040" y="101720"/>
                </a:lnTo>
                <a:lnTo>
                  <a:pt x="157970" y="94428"/>
                </a:lnTo>
                <a:lnTo>
                  <a:pt x="156737" y="93267"/>
                </a:lnTo>
                <a:lnTo>
                  <a:pt x="153589" y="90403"/>
                </a:lnTo>
                <a:lnTo>
                  <a:pt x="152260" y="89246"/>
                </a:lnTo>
                <a:lnTo>
                  <a:pt x="150290" y="87449"/>
                </a:lnTo>
                <a:lnTo>
                  <a:pt x="149451" y="86687"/>
                </a:lnTo>
                <a:lnTo>
                  <a:pt x="139337" y="77538"/>
                </a:lnTo>
                <a:lnTo>
                  <a:pt x="137420" y="75796"/>
                </a:lnTo>
                <a:lnTo>
                  <a:pt x="130755" y="69770"/>
                </a:lnTo>
                <a:lnTo>
                  <a:pt x="118720" y="58847"/>
                </a:lnTo>
                <a:lnTo>
                  <a:pt x="118666" y="58797"/>
                </a:lnTo>
                <a:lnTo>
                  <a:pt x="118028" y="58185"/>
                </a:lnTo>
                <a:lnTo>
                  <a:pt x="115939" y="56311"/>
                </a:lnTo>
                <a:lnTo>
                  <a:pt x="115355" y="55775"/>
                </a:lnTo>
                <a:lnTo>
                  <a:pt x="111985" y="52730"/>
                </a:lnTo>
                <a:lnTo>
                  <a:pt x="107503" y="48669"/>
                </a:lnTo>
                <a:lnTo>
                  <a:pt x="107107" y="48301"/>
                </a:lnTo>
                <a:lnTo>
                  <a:pt x="103858" y="45338"/>
                </a:lnTo>
                <a:lnTo>
                  <a:pt x="81554" y="25127"/>
                </a:lnTo>
                <a:lnTo>
                  <a:pt x="73997" y="18256"/>
                </a:lnTo>
                <a:lnTo>
                  <a:pt x="68417" y="13183"/>
                </a:lnTo>
                <a:lnTo>
                  <a:pt x="59391" y="4997"/>
                </a:lnTo>
                <a:lnTo>
                  <a:pt x="53975" y="60"/>
                </a:lnTo>
                <a:lnTo>
                  <a:pt x="51831" y="137"/>
                </a:lnTo>
                <a:lnTo>
                  <a:pt x="46159" y="341"/>
                </a:lnTo>
                <a:lnTo>
                  <a:pt x="40650" y="550"/>
                </a:lnTo>
                <a:lnTo>
                  <a:pt x="26390" y="1131"/>
                </a:lnTo>
                <a:lnTo>
                  <a:pt x="21330" y="1353"/>
                </a:lnTo>
                <a:lnTo>
                  <a:pt x="20923" y="1371"/>
                </a:lnTo>
                <a:lnTo>
                  <a:pt x="19960" y="1412"/>
                </a:lnTo>
                <a:lnTo>
                  <a:pt x="16175" y="1584"/>
                </a:lnTo>
                <a:lnTo>
                  <a:pt x="14791" y="1648"/>
                </a:lnTo>
                <a:lnTo>
                  <a:pt x="7915" y="1975"/>
                </a:lnTo>
                <a:lnTo>
                  <a:pt x="7440" y="1997"/>
                </a:lnTo>
                <a:lnTo>
                  <a:pt x="2227" y="23398"/>
                </a:lnTo>
                <a:lnTo>
                  <a:pt x="426" y="29483"/>
                </a:lnTo>
                <a:lnTo>
                  <a:pt x="17415" y="52267"/>
                </a:lnTo>
                <a:lnTo>
                  <a:pt x="21591" y="57672"/>
                </a:lnTo>
                <a:lnTo>
                  <a:pt x="27821" y="66321"/>
                </a:lnTo>
                <a:lnTo>
                  <a:pt x="42401" y="86156"/>
                </a:lnTo>
                <a:lnTo>
                  <a:pt x="44895" y="89564"/>
                </a:lnTo>
                <a:lnTo>
                  <a:pt x="51995" y="99138"/>
                </a:lnTo>
                <a:lnTo>
                  <a:pt x="77170" y="134184"/>
                </a:lnTo>
                <a:lnTo>
                  <a:pt x="69327" y="143768"/>
                </a:lnTo>
                <a:lnTo>
                  <a:pt x="59646" y="155698"/>
                </a:lnTo>
                <a:lnTo>
                  <a:pt x="60077" y="167410"/>
                </a:lnTo>
                <a:lnTo>
                  <a:pt x="60253" y="172197"/>
                </a:lnTo>
                <a:lnTo>
                  <a:pt x="60622" y="182221"/>
                </a:lnTo>
                <a:lnTo>
                  <a:pt x="60905" y="189890"/>
                </a:lnTo>
                <a:lnTo>
                  <a:pt x="61235" y="198848"/>
                </a:lnTo>
                <a:lnTo>
                  <a:pt x="61348" y="201897"/>
                </a:lnTo>
                <a:lnTo>
                  <a:pt x="61814" y="214503"/>
                </a:lnTo>
                <a:lnTo>
                  <a:pt x="85002" y="224718"/>
                </a:lnTo>
                <a:lnTo>
                  <a:pt x="98699" y="230844"/>
                </a:lnTo>
                <a:lnTo>
                  <a:pt x="99238" y="254168"/>
                </a:lnTo>
                <a:lnTo>
                  <a:pt x="100091" y="289273"/>
                </a:lnTo>
                <a:lnTo>
                  <a:pt x="86197" y="293661"/>
                </a:lnTo>
                <a:lnTo>
                  <a:pt x="60631" y="295685"/>
                </a:lnTo>
                <a:lnTo>
                  <a:pt x="47789" y="301171"/>
                </a:lnTo>
                <a:lnTo>
                  <a:pt x="48487" y="317335"/>
                </a:lnTo>
                <a:lnTo>
                  <a:pt x="48980" y="328738"/>
                </a:lnTo>
                <a:lnTo>
                  <a:pt x="74403" y="357095"/>
                </a:lnTo>
                <a:lnTo>
                  <a:pt x="75220" y="359673"/>
                </a:lnTo>
                <a:lnTo>
                  <a:pt x="78539" y="371852"/>
                </a:lnTo>
                <a:lnTo>
                  <a:pt x="76062" y="383841"/>
                </a:lnTo>
                <a:lnTo>
                  <a:pt x="75447" y="386841"/>
                </a:lnTo>
                <a:lnTo>
                  <a:pt x="80912" y="404901"/>
                </a:lnTo>
                <a:lnTo>
                  <a:pt x="109505" y="436348"/>
                </a:lnTo>
                <a:lnTo>
                  <a:pt x="126500" y="445093"/>
                </a:lnTo>
                <a:lnTo>
                  <a:pt x="129858" y="445038"/>
                </a:lnTo>
                <a:lnTo>
                  <a:pt x="131091" y="445020"/>
                </a:lnTo>
                <a:lnTo>
                  <a:pt x="139534" y="444906"/>
                </a:lnTo>
                <a:lnTo>
                  <a:pt x="173321" y="444680"/>
                </a:lnTo>
                <a:lnTo>
                  <a:pt x="187015" y="444698"/>
                </a:lnTo>
                <a:lnTo>
                  <a:pt x="200427" y="444779"/>
                </a:lnTo>
                <a:lnTo>
                  <a:pt x="201543" y="444788"/>
                </a:lnTo>
                <a:lnTo>
                  <a:pt x="208812" y="444857"/>
                </a:lnTo>
                <a:lnTo>
                  <a:pt x="226825" y="445111"/>
                </a:lnTo>
                <a:lnTo>
                  <a:pt x="227659" y="445124"/>
                </a:lnTo>
                <a:lnTo>
                  <a:pt x="228317" y="445138"/>
                </a:lnTo>
                <a:lnTo>
                  <a:pt x="235362" y="445270"/>
                </a:lnTo>
                <a:lnTo>
                  <a:pt x="235691" y="445274"/>
                </a:lnTo>
                <a:lnTo>
                  <a:pt x="243874" y="445451"/>
                </a:lnTo>
                <a:lnTo>
                  <a:pt x="246668" y="445515"/>
                </a:lnTo>
                <a:lnTo>
                  <a:pt x="260111" y="445864"/>
                </a:lnTo>
                <a:lnTo>
                  <a:pt x="269877" y="446154"/>
                </a:lnTo>
                <a:lnTo>
                  <a:pt x="286879" y="408032"/>
                </a:lnTo>
                <a:lnTo>
                  <a:pt x="290736" y="402197"/>
                </a:lnTo>
                <a:lnTo>
                  <a:pt x="292443" y="399578"/>
                </a:lnTo>
                <a:lnTo>
                  <a:pt x="298349" y="390602"/>
                </a:lnTo>
                <a:lnTo>
                  <a:pt x="294228" y="371203"/>
                </a:lnTo>
                <a:lnTo>
                  <a:pt x="292895" y="362935"/>
                </a:lnTo>
                <a:lnTo>
                  <a:pt x="288061" y="362436"/>
                </a:lnTo>
                <a:lnTo>
                  <a:pt x="284058" y="362019"/>
                </a:lnTo>
                <a:lnTo>
                  <a:pt x="273830" y="356959"/>
                </a:lnTo>
                <a:lnTo>
                  <a:pt x="276441" y="349798"/>
                </a:lnTo>
                <a:lnTo>
                  <a:pt x="279199" y="342243"/>
                </a:lnTo>
                <a:lnTo>
                  <a:pt x="281514" y="333435"/>
                </a:lnTo>
                <a:lnTo>
                  <a:pt x="286888" y="325430"/>
                </a:lnTo>
                <a:lnTo>
                  <a:pt x="291562" y="314027"/>
                </a:lnTo>
                <a:lnTo>
                  <a:pt x="290990" y="302065"/>
                </a:lnTo>
                <a:lnTo>
                  <a:pt x="287580" y="295435"/>
                </a:lnTo>
                <a:lnTo>
                  <a:pt x="287428" y="294859"/>
                </a:lnTo>
                <a:lnTo>
                  <a:pt x="289511" y="284009"/>
                </a:lnTo>
                <a:lnTo>
                  <a:pt x="288217" y="277007"/>
                </a:lnTo>
                <a:lnTo>
                  <a:pt x="283667" y="269052"/>
                </a:lnTo>
                <a:lnTo>
                  <a:pt x="273915" y="258511"/>
                </a:lnTo>
                <a:lnTo>
                  <a:pt x="272049" y="258057"/>
                </a:lnTo>
                <a:lnTo>
                  <a:pt x="270843" y="25774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solidFill>
                <a:srgbClr val="00FFCC"/>
              </a:solidFill>
            </a:endParaRPr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33FC7F25-EBBE-E825-B271-F2505BF708F9}"/>
              </a:ext>
            </a:extLst>
          </p:cNvPr>
          <p:cNvSpPr>
            <a:spLocks/>
          </p:cNvSpPr>
          <p:nvPr/>
        </p:nvSpPr>
        <p:spPr>
          <a:xfrm flipV="1">
            <a:off x="8649783" y="1478311"/>
            <a:ext cx="486312" cy="643020"/>
          </a:xfrm>
          <a:custGeom>
            <a:avLst/>
            <a:gdLst>
              <a:gd name="connsiteX0" fmla="*/ 137241 w 331177"/>
              <a:gd name="connsiteY0" fmla="*/ 433076 h 437895"/>
              <a:gd name="connsiteX1" fmla="*/ 136903 w 331177"/>
              <a:gd name="connsiteY1" fmla="*/ 420881 h 437895"/>
              <a:gd name="connsiteX2" fmla="*/ 174632 w 331177"/>
              <a:gd name="connsiteY2" fmla="*/ 421421 h 437895"/>
              <a:gd name="connsiteX3" fmla="*/ 184642 w 331177"/>
              <a:gd name="connsiteY3" fmla="*/ 421556 h 437895"/>
              <a:gd name="connsiteX4" fmla="*/ 190281 w 331177"/>
              <a:gd name="connsiteY4" fmla="*/ 403453 h 437895"/>
              <a:gd name="connsiteX5" fmla="*/ 192298 w 331177"/>
              <a:gd name="connsiteY5" fmla="*/ 397032 h 437895"/>
              <a:gd name="connsiteX6" fmla="*/ 192276 w 331177"/>
              <a:gd name="connsiteY6" fmla="*/ 395521 h 437895"/>
              <a:gd name="connsiteX7" fmla="*/ 192268 w 331177"/>
              <a:gd name="connsiteY7" fmla="*/ 395144 h 437895"/>
              <a:gd name="connsiteX8" fmla="*/ 192217 w 331177"/>
              <a:gd name="connsiteY8" fmla="*/ 391804 h 437895"/>
              <a:gd name="connsiteX9" fmla="*/ 192055 w 331177"/>
              <a:gd name="connsiteY9" fmla="*/ 381351 h 437895"/>
              <a:gd name="connsiteX10" fmla="*/ 191805 w 331177"/>
              <a:gd name="connsiteY10" fmla="*/ 365235 h 437895"/>
              <a:gd name="connsiteX11" fmla="*/ 191651 w 331177"/>
              <a:gd name="connsiteY11" fmla="*/ 355217 h 437895"/>
              <a:gd name="connsiteX12" fmla="*/ 191614 w 331177"/>
              <a:gd name="connsiteY12" fmla="*/ 352807 h 437895"/>
              <a:gd name="connsiteX13" fmla="*/ 194072 w 331177"/>
              <a:gd name="connsiteY13" fmla="*/ 337754 h 437895"/>
              <a:gd name="connsiteX14" fmla="*/ 211017 w 331177"/>
              <a:gd name="connsiteY14" fmla="*/ 337531 h 437895"/>
              <a:gd name="connsiteX15" fmla="*/ 233965 w 331177"/>
              <a:gd name="connsiteY15" fmla="*/ 337324 h 437895"/>
              <a:gd name="connsiteX16" fmla="*/ 238204 w 331177"/>
              <a:gd name="connsiteY16" fmla="*/ 337298 h 437895"/>
              <a:gd name="connsiteX17" fmla="*/ 261387 w 331177"/>
              <a:gd name="connsiteY17" fmla="*/ 337222 h 437895"/>
              <a:gd name="connsiteX18" fmla="*/ 269461 w 331177"/>
              <a:gd name="connsiteY18" fmla="*/ 337250 h 437895"/>
              <a:gd name="connsiteX19" fmla="*/ 290939 w 331177"/>
              <a:gd name="connsiteY19" fmla="*/ 337345 h 437895"/>
              <a:gd name="connsiteX20" fmla="*/ 297830 w 331177"/>
              <a:gd name="connsiteY20" fmla="*/ 337329 h 437895"/>
              <a:gd name="connsiteX21" fmla="*/ 300299 w 331177"/>
              <a:gd name="connsiteY21" fmla="*/ 325324 h 437895"/>
              <a:gd name="connsiteX22" fmla="*/ 304016 w 331177"/>
              <a:gd name="connsiteY22" fmla="*/ 307116 h 437895"/>
              <a:gd name="connsiteX23" fmla="*/ 307568 w 331177"/>
              <a:gd name="connsiteY23" fmla="*/ 289723 h 437895"/>
              <a:gd name="connsiteX24" fmla="*/ 312252 w 331177"/>
              <a:gd name="connsiteY24" fmla="*/ 266798 h 437895"/>
              <a:gd name="connsiteX25" fmla="*/ 303142 w 331177"/>
              <a:gd name="connsiteY25" fmla="*/ 254147 h 437895"/>
              <a:gd name="connsiteX26" fmla="*/ 301199 w 331177"/>
              <a:gd name="connsiteY26" fmla="*/ 251461 h 437895"/>
              <a:gd name="connsiteX27" fmla="*/ 300339 w 331177"/>
              <a:gd name="connsiteY27" fmla="*/ 250235 h 437895"/>
              <a:gd name="connsiteX28" fmla="*/ 298565 w 331177"/>
              <a:gd name="connsiteY28" fmla="*/ 246913 h 437895"/>
              <a:gd name="connsiteX29" fmla="*/ 295799 w 331177"/>
              <a:gd name="connsiteY29" fmla="*/ 241815 h 437895"/>
              <a:gd name="connsiteX30" fmla="*/ 286285 w 331177"/>
              <a:gd name="connsiteY30" fmla="*/ 224114 h 437895"/>
              <a:gd name="connsiteX31" fmla="*/ 284937 w 331177"/>
              <a:gd name="connsiteY31" fmla="*/ 221612 h 437895"/>
              <a:gd name="connsiteX32" fmla="*/ 290910 w 331177"/>
              <a:gd name="connsiteY32" fmla="*/ 211130 h 437895"/>
              <a:gd name="connsiteX33" fmla="*/ 297441 w 331177"/>
              <a:gd name="connsiteY33" fmla="*/ 199643 h 437895"/>
              <a:gd name="connsiteX34" fmla="*/ 331431 w 331177"/>
              <a:gd name="connsiteY34" fmla="*/ 139946 h 437895"/>
              <a:gd name="connsiteX35" fmla="*/ 322886 w 331177"/>
              <a:gd name="connsiteY35" fmla="*/ 130756 h 437895"/>
              <a:gd name="connsiteX36" fmla="*/ 311187 w 331177"/>
              <a:gd name="connsiteY36" fmla="*/ 117953 h 437895"/>
              <a:gd name="connsiteX37" fmla="*/ 310566 w 331177"/>
              <a:gd name="connsiteY37" fmla="*/ 117309 h 437895"/>
              <a:gd name="connsiteX38" fmla="*/ 305835 w 331177"/>
              <a:gd name="connsiteY38" fmla="*/ 112190 h 437895"/>
              <a:gd name="connsiteX39" fmla="*/ 298440 w 331177"/>
              <a:gd name="connsiteY39" fmla="*/ 105084 h 437895"/>
              <a:gd name="connsiteX40" fmla="*/ 286277 w 331177"/>
              <a:gd name="connsiteY40" fmla="*/ 97155 h 437895"/>
              <a:gd name="connsiteX41" fmla="*/ 283269 w 331177"/>
              <a:gd name="connsiteY41" fmla="*/ 95200 h 437895"/>
              <a:gd name="connsiteX42" fmla="*/ 272242 w 331177"/>
              <a:gd name="connsiteY42" fmla="*/ 88006 h 437895"/>
              <a:gd name="connsiteX43" fmla="*/ 256262 w 331177"/>
              <a:gd name="connsiteY43" fmla="*/ 77563 h 437895"/>
              <a:gd name="connsiteX44" fmla="*/ 250139 w 331177"/>
              <a:gd name="connsiteY44" fmla="*/ 73603 h 437895"/>
              <a:gd name="connsiteX45" fmla="*/ 243879 w 331177"/>
              <a:gd name="connsiteY45" fmla="*/ 61932 h 437895"/>
              <a:gd name="connsiteX46" fmla="*/ 239552 w 331177"/>
              <a:gd name="connsiteY46" fmla="*/ 53886 h 437895"/>
              <a:gd name="connsiteX47" fmla="*/ 238075 w 331177"/>
              <a:gd name="connsiteY47" fmla="*/ 51079 h 437895"/>
              <a:gd name="connsiteX48" fmla="*/ 234340 w 331177"/>
              <a:gd name="connsiteY48" fmla="*/ 44137 h 437895"/>
              <a:gd name="connsiteX49" fmla="*/ 234328 w 331177"/>
              <a:gd name="connsiteY49" fmla="*/ 42542 h 437895"/>
              <a:gd name="connsiteX50" fmla="*/ 234299 w 331177"/>
              <a:gd name="connsiteY50" fmla="*/ 37754 h 437895"/>
              <a:gd name="connsiteX51" fmla="*/ 234284 w 331177"/>
              <a:gd name="connsiteY51" fmla="*/ 35173 h 437895"/>
              <a:gd name="connsiteX52" fmla="*/ 234255 w 331177"/>
              <a:gd name="connsiteY52" fmla="*/ 30095 h 437895"/>
              <a:gd name="connsiteX53" fmla="*/ 234237 w 331177"/>
              <a:gd name="connsiteY53" fmla="*/ 26875 h 437895"/>
              <a:gd name="connsiteX54" fmla="*/ 234193 w 331177"/>
              <a:gd name="connsiteY54" fmla="*/ 19739 h 437895"/>
              <a:gd name="connsiteX55" fmla="*/ 234112 w 331177"/>
              <a:gd name="connsiteY55" fmla="*/ 6424 h 437895"/>
              <a:gd name="connsiteX56" fmla="*/ 227959 w 331177"/>
              <a:gd name="connsiteY56" fmla="*/ 6465 h 437895"/>
              <a:gd name="connsiteX57" fmla="*/ 218639 w 331177"/>
              <a:gd name="connsiteY57" fmla="*/ 6541 h 437895"/>
              <a:gd name="connsiteX58" fmla="*/ 208442 w 331177"/>
              <a:gd name="connsiteY58" fmla="*/ 6644 h 437895"/>
              <a:gd name="connsiteX59" fmla="*/ 203204 w 331177"/>
              <a:gd name="connsiteY59" fmla="*/ 6762 h 437895"/>
              <a:gd name="connsiteX60" fmla="*/ 187475 w 331177"/>
              <a:gd name="connsiteY60" fmla="*/ 6919 h 437895"/>
              <a:gd name="connsiteX61" fmla="*/ 173343 w 331177"/>
              <a:gd name="connsiteY61" fmla="*/ 7384 h 437895"/>
              <a:gd name="connsiteX62" fmla="*/ 153059 w 331177"/>
              <a:gd name="connsiteY62" fmla="*/ 7873 h 437895"/>
              <a:gd name="connsiteX63" fmla="*/ 148246 w 331177"/>
              <a:gd name="connsiteY63" fmla="*/ 8010 h 437895"/>
              <a:gd name="connsiteX64" fmla="*/ 140606 w 331177"/>
              <a:gd name="connsiteY64" fmla="*/ 5955 h 437895"/>
              <a:gd name="connsiteX65" fmla="*/ 123264 w 331177"/>
              <a:gd name="connsiteY65" fmla="*/ 1325 h 437895"/>
              <a:gd name="connsiteX66" fmla="*/ 95982 w 331177"/>
              <a:gd name="connsiteY66" fmla="*/ 407 h 437895"/>
              <a:gd name="connsiteX67" fmla="*/ 101275 w 331177"/>
              <a:gd name="connsiteY67" fmla="*/ 12339 h 437895"/>
              <a:gd name="connsiteX68" fmla="*/ 102068 w 331177"/>
              <a:gd name="connsiteY68" fmla="*/ 14143 h 437895"/>
              <a:gd name="connsiteX69" fmla="*/ 108449 w 331177"/>
              <a:gd name="connsiteY69" fmla="*/ 25642 h 437895"/>
              <a:gd name="connsiteX70" fmla="*/ 108008 w 331177"/>
              <a:gd name="connsiteY70" fmla="*/ 36773 h 437895"/>
              <a:gd name="connsiteX71" fmla="*/ 112798 w 331177"/>
              <a:gd name="connsiteY71" fmla="*/ 44058 h 437895"/>
              <a:gd name="connsiteX72" fmla="*/ 112883 w 331177"/>
              <a:gd name="connsiteY72" fmla="*/ 45594 h 437895"/>
              <a:gd name="connsiteX73" fmla="*/ 124998 w 331177"/>
              <a:gd name="connsiteY73" fmla="*/ 65711 h 437895"/>
              <a:gd name="connsiteX74" fmla="*/ 128998 w 331177"/>
              <a:gd name="connsiteY74" fmla="*/ 71698 h 437895"/>
              <a:gd name="connsiteX75" fmla="*/ 138468 w 331177"/>
              <a:gd name="connsiteY75" fmla="*/ 86257 h 437895"/>
              <a:gd name="connsiteX76" fmla="*/ 143049 w 331177"/>
              <a:gd name="connsiteY76" fmla="*/ 92153 h 437895"/>
              <a:gd name="connsiteX77" fmla="*/ 136341 w 331177"/>
              <a:gd name="connsiteY77" fmla="*/ 93771 h 437895"/>
              <a:gd name="connsiteX78" fmla="*/ 132668 w 331177"/>
              <a:gd name="connsiteY78" fmla="*/ 95115 h 437895"/>
              <a:gd name="connsiteX79" fmla="*/ 128296 w 331177"/>
              <a:gd name="connsiteY79" fmla="*/ 97293 h 437895"/>
              <a:gd name="connsiteX80" fmla="*/ 116909 w 331177"/>
              <a:gd name="connsiteY80" fmla="*/ 100489 h 437895"/>
              <a:gd name="connsiteX81" fmla="*/ 108893 w 331177"/>
              <a:gd name="connsiteY81" fmla="*/ 101108 h 437895"/>
              <a:gd name="connsiteX82" fmla="*/ 99839 w 331177"/>
              <a:gd name="connsiteY82" fmla="*/ 104475 h 437895"/>
              <a:gd name="connsiteX83" fmla="*/ 83639 w 331177"/>
              <a:gd name="connsiteY83" fmla="*/ 109186 h 437895"/>
              <a:gd name="connsiteX84" fmla="*/ 70896 w 331177"/>
              <a:gd name="connsiteY84" fmla="*/ 112944 h 437895"/>
              <a:gd name="connsiteX85" fmla="*/ 62800 w 331177"/>
              <a:gd name="connsiteY85" fmla="*/ 115442 h 437895"/>
              <a:gd name="connsiteX86" fmla="*/ 40539 w 331177"/>
              <a:gd name="connsiteY86" fmla="*/ 121182 h 437895"/>
              <a:gd name="connsiteX87" fmla="*/ 38787 w 331177"/>
              <a:gd name="connsiteY87" fmla="*/ 124602 h 437895"/>
              <a:gd name="connsiteX88" fmla="*/ 38019 w 331177"/>
              <a:gd name="connsiteY88" fmla="*/ 127803 h 437895"/>
              <a:gd name="connsiteX89" fmla="*/ 31220 w 331177"/>
              <a:gd name="connsiteY89" fmla="*/ 144070 h 437895"/>
              <a:gd name="connsiteX90" fmla="*/ 30291 w 331177"/>
              <a:gd name="connsiteY90" fmla="*/ 146496 h 437895"/>
              <a:gd name="connsiteX91" fmla="*/ 23271 w 331177"/>
              <a:gd name="connsiteY91" fmla="*/ 165578 h 437895"/>
              <a:gd name="connsiteX92" fmla="*/ 23234 w 331177"/>
              <a:gd name="connsiteY92" fmla="*/ 165666 h 437895"/>
              <a:gd name="connsiteX93" fmla="*/ 29188 w 331177"/>
              <a:gd name="connsiteY93" fmla="*/ 183545 h 437895"/>
              <a:gd name="connsiteX94" fmla="*/ 18569 w 331177"/>
              <a:gd name="connsiteY94" fmla="*/ 190894 h 437895"/>
              <a:gd name="connsiteX95" fmla="*/ 9492 w 331177"/>
              <a:gd name="connsiteY95" fmla="*/ 197752 h 437895"/>
              <a:gd name="connsiteX96" fmla="*/ 9683 w 331177"/>
              <a:gd name="connsiteY96" fmla="*/ 199661 h 437895"/>
              <a:gd name="connsiteX97" fmla="*/ 10447 w 331177"/>
              <a:gd name="connsiteY97" fmla="*/ 207616 h 437895"/>
              <a:gd name="connsiteX98" fmla="*/ 11424 w 331177"/>
              <a:gd name="connsiteY98" fmla="*/ 218003 h 437895"/>
              <a:gd name="connsiteX99" fmla="*/ 11769 w 331177"/>
              <a:gd name="connsiteY99" fmla="*/ 221445 h 437895"/>
              <a:gd name="connsiteX100" fmla="*/ 12460 w 331177"/>
              <a:gd name="connsiteY100" fmla="*/ 228766 h 437895"/>
              <a:gd name="connsiteX101" fmla="*/ 12530 w 331177"/>
              <a:gd name="connsiteY101" fmla="*/ 229431 h 437895"/>
              <a:gd name="connsiteX102" fmla="*/ 12735 w 331177"/>
              <a:gd name="connsiteY102" fmla="*/ 231630 h 437895"/>
              <a:gd name="connsiteX103" fmla="*/ 18253 w 331177"/>
              <a:gd name="connsiteY103" fmla="*/ 238064 h 437895"/>
              <a:gd name="connsiteX104" fmla="*/ 22319 w 331177"/>
              <a:gd name="connsiteY104" fmla="*/ 242832 h 437895"/>
              <a:gd name="connsiteX105" fmla="*/ 22338 w 331177"/>
              <a:gd name="connsiteY105" fmla="*/ 242831 h 437895"/>
              <a:gd name="connsiteX106" fmla="*/ 26650 w 331177"/>
              <a:gd name="connsiteY106" fmla="*/ 247823 h 437895"/>
              <a:gd name="connsiteX107" fmla="*/ 21247 w 331177"/>
              <a:gd name="connsiteY107" fmla="*/ 255620 h 437895"/>
              <a:gd name="connsiteX108" fmla="*/ 14657 w 331177"/>
              <a:gd name="connsiteY108" fmla="*/ 256566 h 437895"/>
              <a:gd name="connsiteX109" fmla="*/ 12853 w 331177"/>
              <a:gd name="connsiteY109" fmla="*/ 263987 h 437895"/>
              <a:gd name="connsiteX110" fmla="*/ 15101 w 331177"/>
              <a:gd name="connsiteY110" fmla="*/ 265266 h 437895"/>
              <a:gd name="connsiteX111" fmla="*/ 16023 w 331177"/>
              <a:gd name="connsiteY111" fmla="*/ 266323 h 437895"/>
              <a:gd name="connsiteX112" fmla="*/ 16438 w 331177"/>
              <a:gd name="connsiteY112" fmla="*/ 267175 h 437895"/>
              <a:gd name="connsiteX113" fmla="*/ 18330 w 331177"/>
              <a:gd name="connsiteY113" fmla="*/ 269491 h 437895"/>
              <a:gd name="connsiteX114" fmla="*/ 14264 w 331177"/>
              <a:gd name="connsiteY114" fmla="*/ 270543 h 437895"/>
              <a:gd name="connsiteX115" fmla="*/ 13654 w 331177"/>
              <a:gd name="connsiteY115" fmla="*/ 270924 h 437895"/>
              <a:gd name="connsiteX116" fmla="*/ 12184 w 331177"/>
              <a:gd name="connsiteY116" fmla="*/ 272164 h 437895"/>
              <a:gd name="connsiteX117" fmla="*/ 9499 w 331177"/>
              <a:gd name="connsiteY117" fmla="*/ 276637 h 437895"/>
              <a:gd name="connsiteX118" fmla="*/ 9279 w 331177"/>
              <a:gd name="connsiteY118" fmla="*/ 277347 h 437895"/>
              <a:gd name="connsiteX119" fmla="*/ 5407 w 331177"/>
              <a:gd name="connsiteY119" fmla="*/ 280898 h 437895"/>
              <a:gd name="connsiteX120" fmla="*/ 2751 w 331177"/>
              <a:gd name="connsiteY120" fmla="*/ 283368 h 437895"/>
              <a:gd name="connsiteX121" fmla="*/ 2116 w 331177"/>
              <a:gd name="connsiteY121" fmla="*/ 284217 h 437895"/>
              <a:gd name="connsiteX122" fmla="*/ 5991 w 331177"/>
              <a:gd name="connsiteY122" fmla="*/ 293285 h 437895"/>
              <a:gd name="connsiteX123" fmla="*/ 6329 w 331177"/>
              <a:gd name="connsiteY123" fmla="*/ 294808 h 437895"/>
              <a:gd name="connsiteX124" fmla="*/ 5965 w 331177"/>
              <a:gd name="connsiteY124" fmla="*/ 297242 h 437895"/>
              <a:gd name="connsiteX125" fmla="*/ 5572 w 331177"/>
              <a:gd name="connsiteY125" fmla="*/ 299880 h 437895"/>
              <a:gd name="connsiteX126" fmla="*/ 5352 w 331177"/>
              <a:gd name="connsiteY126" fmla="*/ 301289 h 437895"/>
              <a:gd name="connsiteX127" fmla="*/ 2880 w 331177"/>
              <a:gd name="connsiteY127" fmla="*/ 318002 h 437895"/>
              <a:gd name="connsiteX128" fmla="*/ 2773 w 331177"/>
              <a:gd name="connsiteY128" fmla="*/ 318677 h 437895"/>
              <a:gd name="connsiteX129" fmla="*/ 2090 w 331177"/>
              <a:gd name="connsiteY129" fmla="*/ 323601 h 437895"/>
              <a:gd name="connsiteX130" fmla="*/ 1278 w 331177"/>
              <a:gd name="connsiteY130" fmla="*/ 328823 h 437895"/>
              <a:gd name="connsiteX131" fmla="*/ 992 w 331177"/>
              <a:gd name="connsiteY131" fmla="*/ 330904 h 437895"/>
              <a:gd name="connsiteX132" fmla="*/ 639 w 331177"/>
              <a:gd name="connsiteY132" fmla="*/ 333164 h 437895"/>
              <a:gd name="connsiteX133" fmla="*/ 253 w 331177"/>
              <a:gd name="connsiteY133" fmla="*/ 335716 h 437895"/>
              <a:gd name="connsiteX134" fmla="*/ 5021 w 331177"/>
              <a:gd name="connsiteY134" fmla="*/ 342580 h 437895"/>
              <a:gd name="connsiteX135" fmla="*/ 5319 w 331177"/>
              <a:gd name="connsiteY135" fmla="*/ 343001 h 437895"/>
              <a:gd name="connsiteX136" fmla="*/ 6204 w 331177"/>
              <a:gd name="connsiteY136" fmla="*/ 344261 h 437895"/>
              <a:gd name="connsiteX137" fmla="*/ 8180 w 331177"/>
              <a:gd name="connsiteY137" fmla="*/ 379701 h 437895"/>
              <a:gd name="connsiteX138" fmla="*/ 7795 w 331177"/>
              <a:gd name="connsiteY138" fmla="*/ 382573 h 437895"/>
              <a:gd name="connsiteX139" fmla="*/ 33038 w 331177"/>
              <a:gd name="connsiteY139" fmla="*/ 394671 h 437895"/>
              <a:gd name="connsiteX140" fmla="*/ 31238 w 331177"/>
              <a:gd name="connsiteY140" fmla="*/ 398977 h 437895"/>
              <a:gd name="connsiteX141" fmla="*/ 34864 w 331177"/>
              <a:gd name="connsiteY141" fmla="*/ 398507 h 437895"/>
              <a:gd name="connsiteX142" fmla="*/ 39441 w 331177"/>
              <a:gd name="connsiteY142" fmla="*/ 398605 h 437895"/>
              <a:gd name="connsiteX143" fmla="*/ 45021 w 331177"/>
              <a:gd name="connsiteY143" fmla="*/ 401015 h 437895"/>
              <a:gd name="connsiteX144" fmla="*/ 46644 w 331177"/>
              <a:gd name="connsiteY144" fmla="*/ 401550 h 437895"/>
              <a:gd name="connsiteX145" fmla="*/ 49708 w 331177"/>
              <a:gd name="connsiteY145" fmla="*/ 402484 h 437895"/>
              <a:gd name="connsiteX146" fmla="*/ 53701 w 331177"/>
              <a:gd name="connsiteY146" fmla="*/ 402943 h 437895"/>
              <a:gd name="connsiteX147" fmla="*/ 57459 w 331177"/>
              <a:gd name="connsiteY147" fmla="*/ 403386 h 437895"/>
              <a:gd name="connsiteX148" fmla="*/ 58318 w 331177"/>
              <a:gd name="connsiteY148" fmla="*/ 404540 h 437895"/>
              <a:gd name="connsiteX149" fmla="*/ 63755 w 331177"/>
              <a:gd name="connsiteY149" fmla="*/ 401919 h 437895"/>
              <a:gd name="connsiteX150" fmla="*/ 74345 w 331177"/>
              <a:gd name="connsiteY150" fmla="*/ 428454 h 437895"/>
              <a:gd name="connsiteX151" fmla="*/ 77049 w 331177"/>
              <a:gd name="connsiteY151" fmla="*/ 435699 h 437895"/>
              <a:gd name="connsiteX152" fmla="*/ 90244 w 331177"/>
              <a:gd name="connsiteY152" fmla="*/ 436057 h 437895"/>
              <a:gd name="connsiteX153" fmla="*/ 106836 w 331177"/>
              <a:gd name="connsiteY153" fmla="*/ 436887 h 437895"/>
              <a:gd name="connsiteX154" fmla="*/ 113114 w 331177"/>
              <a:gd name="connsiteY154" fmla="*/ 437085 h 437895"/>
              <a:gd name="connsiteX155" fmla="*/ 117739 w 331177"/>
              <a:gd name="connsiteY155" fmla="*/ 437314 h 437895"/>
              <a:gd name="connsiteX156" fmla="*/ 137384 w 331177"/>
              <a:gd name="connsiteY156" fmla="*/ 438302 h 437895"/>
              <a:gd name="connsiteX157" fmla="*/ 137241 w 331177"/>
              <a:gd name="connsiteY157" fmla="*/ 433076 h 437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331177" h="437895">
                <a:moveTo>
                  <a:pt x="137241" y="433076"/>
                </a:moveTo>
                <a:lnTo>
                  <a:pt x="136903" y="420881"/>
                </a:lnTo>
                <a:lnTo>
                  <a:pt x="174632" y="421421"/>
                </a:lnTo>
                <a:lnTo>
                  <a:pt x="184642" y="421556"/>
                </a:lnTo>
                <a:lnTo>
                  <a:pt x="190281" y="403453"/>
                </a:lnTo>
                <a:lnTo>
                  <a:pt x="192298" y="397032"/>
                </a:lnTo>
                <a:lnTo>
                  <a:pt x="192276" y="395521"/>
                </a:lnTo>
                <a:lnTo>
                  <a:pt x="192268" y="395144"/>
                </a:lnTo>
                <a:lnTo>
                  <a:pt x="192217" y="391804"/>
                </a:lnTo>
                <a:lnTo>
                  <a:pt x="192055" y="381351"/>
                </a:lnTo>
                <a:lnTo>
                  <a:pt x="191805" y="365235"/>
                </a:lnTo>
                <a:lnTo>
                  <a:pt x="191651" y="355217"/>
                </a:lnTo>
                <a:lnTo>
                  <a:pt x="191614" y="352807"/>
                </a:lnTo>
                <a:lnTo>
                  <a:pt x="194072" y="337754"/>
                </a:lnTo>
                <a:lnTo>
                  <a:pt x="211017" y="337531"/>
                </a:lnTo>
                <a:lnTo>
                  <a:pt x="233965" y="337324"/>
                </a:lnTo>
                <a:lnTo>
                  <a:pt x="238204" y="337298"/>
                </a:lnTo>
                <a:lnTo>
                  <a:pt x="261387" y="337222"/>
                </a:lnTo>
                <a:lnTo>
                  <a:pt x="269461" y="337250"/>
                </a:lnTo>
                <a:lnTo>
                  <a:pt x="290939" y="337345"/>
                </a:lnTo>
                <a:lnTo>
                  <a:pt x="297830" y="337329"/>
                </a:lnTo>
                <a:lnTo>
                  <a:pt x="300299" y="325324"/>
                </a:lnTo>
                <a:lnTo>
                  <a:pt x="304016" y="307116"/>
                </a:lnTo>
                <a:lnTo>
                  <a:pt x="307568" y="289723"/>
                </a:lnTo>
                <a:lnTo>
                  <a:pt x="312252" y="266798"/>
                </a:lnTo>
                <a:lnTo>
                  <a:pt x="303142" y="254147"/>
                </a:lnTo>
                <a:lnTo>
                  <a:pt x="301199" y="251461"/>
                </a:lnTo>
                <a:lnTo>
                  <a:pt x="300339" y="250235"/>
                </a:lnTo>
                <a:lnTo>
                  <a:pt x="298565" y="246913"/>
                </a:lnTo>
                <a:lnTo>
                  <a:pt x="295799" y="241815"/>
                </a:lnTo>
                <a:lnTo>
                  <a:pt x="286285" y="224114"/>
                </a:lnTo>
                <a:lnTo>
                  <a:pt x="284937" y="221612"/>
                </a:lnTo>
                <a:lnTo>
                  <a:pt x="290910" y="211130"/>
                </a:lnTo>
                <a:lnTo>
                  <a:pt x="297441" y="199643"/>
                </a:lnTo>
                <a:lnTo>
                  <a:pt x="331431" y="139946"/>
                </a:lnTo>
                <a:lnTo>
                  <a:pt x="322886" y="130756"/>
                </a:lnTo>
                <a:lnTo>
                  <a:pt x="311187" y="117953"/>
                </a:lnTo>
                <a:lnTo>
                  <a:pt x="310566" y="117309"/>
                </a:lnTo>
                <a:lnTo>
                  <a:pt x="305835" y="112190"/>
                </a:lnTo>
                <a:lnTo>
                  <a:pt x="298440" y="105084"/>
                </a:lnTo>
                <a:lnTo>
                  <a:pt x="286277" y="97155"/>
                </a:lnTo>
                <a:lnTo>
                  <a:pt x="283269" y="95200"/>
                </a:lnTo>
                <a:lnTo>
                  <a:pt x="272242" y="88006"/>
                </a:lnTo>
                <a:lnTo>
                  <a:pt x="256262" y="77563"/>
                </a:lnTo>
                <a:lnTo>
                  <a:pt x="250139" y="73603"/>
                </a:lnTo>
                <a:lnTo>
                  <a:pt x="243879" y="61932"/>
                </a:lnTo>
                <a:lnTo>
                  <a:pt x="239552" y="53886"/>
                </a:lnTo>
                <a:lnTo>
                  <a:pt x="238075" y="51079"/>
                </a:lnTo>
                <a:lnTo>
                  <a:pt x="234340" y="44137"/>
                </a:lnTo>
                <a:lnTo>
                  <a:pt x="234328" y="42542"/>
                </a:lnTo>
                <a:lnTo>
                  <a:pt x="234299" y="37754"/>
                </a:lnTo>
                <a:lnTo>
                  <a:pt x="234284" y="35173"/>
                </a:lnTo>
                <a:lnTo>
                  <a:pt x="234255" y="30095"/>
                </a:lnTo>
                <a:lnTo>
                  <a:pt x="234237" y="26875"/>
                </a:lnTo>
                <a:lnTo>
                  <a:pt x="234193" y="19739"/>
                </a:lnTo>
                <a:lnTo>
                  <a:pt x="234112" y="6424"/>
                </a:lnTo>
                <a:lnTo>
                  <a:pt x="227959" y="6465"/>
                </a:lnTo>
                <a:lnTo>
                  <a:pt x="218639" y="6541"/>
                </a:lnTo>
                <a:lnTo>
                  <a:pt x="208442" y="6644"/>
                </a:lnTo>
                <a:lnTo>
                  <a:pt x="203204" y="6762"/>
                </a:lnTo>
                <a:lnTo>
                  <a:pt x="187475" y="6919"/>
                </a:lnTo>
                <a:lnTo>
                  <a:pt x="173343" y="7384"/>
                </a:lnTo>
                <a:lnTo>
                  <a:pt x="153059" y="7873"/>
                </a:lnTo>
                <a:lnTo>
                  <a:pt x="148246" y="8010"/>
                </a:lnTo>
                <a:lnTo>
                  <a:pt x="140606" y="5955"/>
                </a:lnTo>
                <a:lnTo>
                  <a:pt x="123264" y="1325"/>
                </a:lnTo>
                <a:lnTo>
                  <a:pt x="95982" y="407"/>
                </a:lnTo>
                <a:lnTo>
                  <a:pt x="101275" y="12339"/>
                </a:lnTo>
                <a:lnTo>
                  <a:pt x="102068" y="14143"/>
                </a:lnTo>
                <a:lnTo>
                  <a:pt x="108449" y="25642"/>
                </a:lnTo>
                <a:lnTo>
                  <a:pt x="108008" y="36773"/>
                </a:lnTo>
                <a:lnTo>
                  <a:pt x="112798" y="44058"/>
                </a:lnTo>
                <a:lnTo>
                  <a:pt x="112883" y="45594"/>
                </a:lnTo>
                <a:lnTo>
                  <a:pt x="124998" y="65711"/>
                </a:lnTo>
                <a:lnTo>
                  <a:pt x="128998" y="71698"/>
                </a:lnTo>
                <a:lnTo>
                  <a:pt x="138468" y="86257"/>
                </a:lnTo>
                <a:lnTo>
                  <a:pt x="143049" y="92153"/>
                </a:lnTo>
                <a:lnTo>
                  <a:pt x="136341" y="93771"/>
                </a:lnTo>
                <a:lnTo>
                  <a:pt x="132668" y="95115"/>
                </a:lnTo>
                <a:lnTo>
                  <a:pt x="128296" y="97293"/>
                </a:lnTo>
                <a:lnTo>
                  <a:pt x="116909" y="100489"/>
                </a:lnTo>
                <a:lnTo>
                  <a:pt x="108893" y="101108"/>
                </a:lnTo>
                <a:lnTo>
                  <a:pt x="99839" y="104475"/>
                </a:lnTo>
                <a:lnTo>
                  <a:pt x="83639" y="109186"/>
                </a:lnTo>
                <a:lnTo>
                  <a:pt x="70896" y="112944"/>
                </a:lnTo>
                <a:lnTo>
                  <a:pt x="62800" y="115442"/>
                </a:lnTo>
                <a:lnTo>
                  <a:pt x="40539" y="121182"/>
                </a:lnTo>
                <a:lnTo>
                  <a:pt x="38787" y="124602"/>
                </a:lnTo>
                <a:lnTo>
                  <a:pt x="38019" y="127803"/>
                </a:lnTo>
                <a:lnTo>
                  <a:pt x="31220" y="144070"/>
                </a:lnTo>
                <a:lnTo>
                  <a:pt x="30291" y="146496"/>
                </a:lnTo>
                <a:lnTo>
                  <a:pt x="23271" y="165578"/>
                </a:lnTo>
                <a:lnTo>
                  <a:pt x="23234" y="165666"/>
                </a:lnTo>
                <a:lnTo>
                  <a:pt x="29188" y="183545"/>
                </a:lnTo>
                <a:lnTo>
                  <a:pt x="18569" y="190894"/>
                </a:lnTo>
                <a:lnTo>
                  <a:pt x="9492" y="197752"/>
                </a:lnTo>
                <a:lnTo>
                  <a:pt x="9683" y="199661"/>
                </a:lnTo>
                <a:lnTo>
                  <a:pt x="10447" y="207616"/>
                </a:lnTo>
                <a:lnTo>
                  <a:pt x="11424" y="218003"/>
                </a:lnTo>
                <a:lnTo>
                  <a:pt x="11769" y="221445"/>
                </a:lnTo>
                <a:lnTo>
                  <a:pt x="12460" y="228766"/>
                </a:lnTo>
                <a:lnTo>
                  <a:pt x="12530" y="229431"/>
                </a:lnTo>
                <a:lnTo>
                  <a:pt x="12735" y="231630"/>
                </a:lnTo>
                <a:lnTo>
                  <a:pt x="18253" y="238064"/>
                </a:lnTo>
                <a:lnTo>
                  <a:pt x="22319" y="242832"/>
                </a:lnTo>
                <a:lnTo>
                  <a:pt x="22338" y="242831"/>
                </a:lnTo>
                <a:lnTo>
                  <a:pt x="26650" y="247823"/>
                </a:lnTo>
                <a:lnTo>
                  <a:pt x="21247" y="255620"/>
                </a:lnTo>
                <a:lnTo>
                  <a:pt x="14657" y="256566"/>
                </a:lnTo>
                <a:lnTo>
                  <a:pt x="12853" y="263987"/>
                </a:lnTo>
                <a:lnTo>
                  <a:pt x="15101" y="265266"/>
                </a:lnTo>
                <a:lnTo>
                  <a:pt x="16023" y="266323"/>
                </a:lnTo>
                <a:lnTo>
                  <a:pt x="16438" y="267175"/>
                </a:lnTo>
                <a:lnTo>
                  <a:pt x="18330" y="269491"/>
                </a:lnTo>
                <a:lnTo>
                  <a:pt x="14264" y="270543"/>
                </a:lnTo>
                <a:lnTo>
                  <a:pt x="13654" y="270924"/>
                </a:lnTo>
                <a:lnTo>
                  <a:pt x="12184" y="272164"/>
                </a:lnTo>
                <a:lnTo>
                  <a:pt x="9499" y="276637"/>
                </a:lnTo>
                <a:lnTo>
                  <a:pt x="9279" y="277347"/>
                </a:lnTo>
                <a:lnTo>
                  <a:pt x="5407" y="280898"/>
                </a:lnTo>
                <a:lnTo>
                  <a:pt x="2751" y="283368"/>
                </a:lnTo>
                <a:lnTo>
                  <a:pt x="2116" y="284217"/>
                </a:lnTo>
                <a:lnTo>
                  <a:pt x="5991" y="293285"/>
                </a:lnTo>
                <a:lnTo>
                  <a:pt x="6329" y="294808"/>
                </a:lnTo>
                <a:lnTo>
                  <a:pt x="5965" y="297242"/>
                </a:lnTo>
                <a:lnTo>
                  <a:pt x="5572" y="299880"/>
                </a:lnTo>
                <a:lnTo>
                  <a:pt x="5352" y="301289"/>
                </a:lnTo>
                <a:lnTo>
                  <a:pt x="2880" y="318002"/>
                </a:lnTo>
                <a:lnTo>
                  <a:pt x="2773" y="318677"/>
                </a:lnTo>
                <a:lnTo>
                  <a:pt x="2090" y="323601"/>
                </a:lnTo>
                <a:lnTo>
                  <a:pt x="1278" y="328823"/>
                </a:lnTo>
                <a:lnTo>
                  <a:pt x="992" y="330904"/>
                </a:lnTo>
                <a:lnTo>
                  <a:pt x="639" y="333164"/>
                </a:lnTo>
                <a:lnTo>
                  <a:pt x="253" y="335716"/>
                </a:lnTo>
                <a:lnTo>
                  <a:pt x="5021" y="342580"/>
                </a:lnTo>
                <a:lnTo>
                  <a:pt x="5319" y="343001"/>
                </a:lnTo>
                <a:lnTo>
                  <a:pt x="6204" y="344261"/>
                </a:lnTo>
                <a:lnTo>
                  <a:pt x="8180" y="379701"/>
                </a:lnTo>
                <a:lnTo>
                  <a:pt x="7795" y="382573"/>
                </a:lnTo>
                <a:lnTo>
                  <a:pt x="33038" y="394671"/>
                </a:lnTo>
                <a:lnTo>
                  <a:pt x="31238" y="398977"/>
                </a:lnTo>
                <a:lnTo>
                  <a:pt x="34864" y="398507"/>
                </a:lnTo>
                <a:lnTo>
                  <a:pt x="39441" y="398605"/>
                </a:lnTo>
                <a:lnTo>
                  <a:pt x="45021" y="401015"/>
                </a:lnTo>
                <a:lnTo>
                  <a:pt x="46644" y="401550"/>
                </a:lnTo>
                <a:lnTo>
                  <a:pt x="49708" y="402484"/>
                </a:lnTo>
                <a:lnTo>
                  <a:pt x="53701" y="402943"/>
                </a:lnTo>
                <a:lnTo>
                  <a:pt x="57459" y="403386"/>
                </a:lnTo>
                <a:lnTo>
                  <a:pt x="58318" y="404540"/>
                </a:lnTo>
                <a:lnTo>
                  <a:pt x="63755" y="401919"/>
                </a:lnTo>
                <a:lnTo>
                  <a:pt x="74345" y="428454"/>
                </a:lnTo>
                <a:lnTo>
                  <a:pt x="77049" y="435699"/>
                </a:lnTo>
                <a:lnTo>
                  <a:pt x="90244" y="436057"/>
                </a:lnTo>
                <a:lnTo>
                  <a:pt x="106836" y="436887"/>
                </a:lnTo>
                <a:lnTo>
                  <a:pt x="113114" y="437085"/>
                </a:lnTo>
                <a:lnTo>
                  <a:pt x="117739" y="437314"/>
                </a:lnTo>
                <a:lnTo>
                  <a:pt x="137384" y="438302"/>
                </a:lnTo>
                <a:lnTo>
                  <a:pt x="137241" y="433076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AE4E5690-510F-4DA3-6997-3873914043CD}"/>
              </a:ext>
            </a:extLst>
          </p:cNvPr>
          <p:cNvSpPr>
            <a:spLocks/>
          </p:cNvSpPr>
          <p:nvPr/>
        </p:nvSpPr>
        <p:spPr>
          <a:xfrm flipV="1">
            <a:off x="8992941" y="1547840"/>
            <a:ext cx="529039" cy="778784"/>
          </a:xfrm>
          <a:custGeom>
            <a:avLst/>
            <a:gdLst>
              <a:gd name="connsiteX0" fmla="*/ 62068 w 360274"/>
              <a:gd name="connsiteY0" fmla="*/ 381654 h 530350"/>
              <a:gd name="connsiteX1" fmla="*/ 64834 w 360274"/>
              <a:gd name="connsiteY1" fmla="*/ 386752 h 530350"/>
              <a:gd name="connsiteX2" fmla="*/ 66608 w 360274"/>
              <a:gd name="connsiteY2" fmla="*/ 390074 h 530350"/>
              <a:gd name="connsiteX3" fmla="*/ 67468 w 360274"/>
              <a:gd name="connsiteY3" fmla="*/ 391300 h 530350"/>
              <a:gd name="connsiteX4" fmla="*/ 69411 w 360274"/>
              <a:gd name="connsiteY4" fmla="*/ 393986 h 530350"/>
              <a:gd name="connsiteX5" fmla="*/ 78521 w 360274"/>
              <a:gd name="connsiteY5" fmla="*/ 406637 h 530350"/>
              <a:gd name="connsiteX6" fmla="*/ 73837 w 360274"/>
              <a:gd name="connsiteY6" fmla="*/ 429562 h 530350"/>
              <a:gd name="connsiteX7" fmla="*/ 70285 w 360274"/>
              <a:gd name="connsiteY7" fmla="*/ 446955 h 530350"/>
              <a:gd name="connsiteX8" fmla="*/ 66568 w 360274"/>
              <a:gd name="connsiteY8" fmla="*/ 465163 h 530350"/>
              <a:gd name="connsiteX9" fmla="*/ 64099 w 360274"/>
              <a:gd name="connsiteY9" fmla="*/ 477167 h 530350"/>
              <a:gd name="connsiteX10" fmla="*/ 57208 w 360274"/>
              <a:gd name="connsiteY10" fmla="*/ 477184 h 530350"/>
              <a:gd name="connsiteX11" fmla="*/ 70498 w 360274"/>
              <a:gd name="connsiteY11" fmla="*/ 493274 h 530350"/>
              <a:gd name="connsiteX12" fmla="*/ 73885 w 360274"/>
              <a:gd name="connsiteY12" fmla="*/ 497340 h 530350"/>
              <a:gd name="connsiteX13" fmla="*/ 77430 w 360274"/>
              <a:gd name="connsiteY13" fmla="*/ 501670 h 530350"/>
              <a:gd name="connsiteX14" fmla="*/ 95756 w 360274"/>
              <a:gd name="connsiteY14" fmla="*/ 518030 h 530350"/>
              <a:gd name="connsiteX15" fmla="*/ 97145 w 360274"/>
              <a:gd name="connsiteY15" fmla="*/ 519269 h 530350"/>
              <a:gd name="connsiteX16" fmla="*/ 105715 w 360274"/>
              <a:gd name="connsiteY16" fmla="*/ 526888 h 530350"/>
              <a:gd name="connsiteX17" fmla="*/ 110060 w 360274"/>
              <a:gd name="connsiteY17" fmla="*/ 530792 h 530350"/>
              <a:gd name="connsiteX18" fmla="*/ 123174 w 360274"/>
              <a:gd name="connsiteY18" fmla="*/ 518508 h 530350"/>
              <a:gd name="connsiteX19" fmla="*/ 167857 w 360274"/>
              <a:gd name="connsiteY19" fmla="*/ 524608 h 530350"/>
              <a:gd name="connsiteX20" fmla="*/ 178371 w 360274"/>
              <a:gd name="connsiteY20" fmla="*/ 526056 h 530350"/>
              <a:gd name="connsiteX21" fmla="*/ 190632 w 360274"/>
              <a:gd name="connsiteY21" fmla="*/ 512852 h 530350"/>
              <a:gd name="connsiteX22" fmla="*/ 196036 w 360274"/>
              <a:gd name="connsiteY22" fmla="*/ 507021 h 530350"/>
              <a:gd name="connsiteX23" fmla="*/ 205568 w 360274"/>
              <a:gd name="connsiteY23" fmla="*/ 500705 h 530350"/>
              <a:gd name="connsiteX24" fmla="*/ 216350 w 360274"/>
              <a:gd name="connsiteY24" fmla="*/ 493583 h 530350"/>
              <a:gd name="connsiteX25" fmla="*/ 233934 w 360274"/>
              <a:gd name="connsiteY25" fmla="*/ 499646 h 530350"/>
              <a:gd name="connsiteX26" fmla="*/ 235653 w 360274"/>
              <a:gd name="connsiteY26" fmla="*/ 499719 h 530350"/>
              <a:gd name="connsiteX27" fmla="*/ 243617 w 360274"/>
              <a:gd name="connsiteY27" fmla="*/ 500067 h 530350"/>
              <a:gd name="connsiteX28" fmla="*/ 249241 w 360274"/>
              <a:gd name="connsiteY28" fmla="*/ 500350 h 530350"/>
              <a:gd name="connsiteX29" fmla="*/ 276270 w 360274"/>
              <a:gd name="connsiteY29" fmla="*/ 501634 h 530350"/>
              <a:gd name="connsiteX30" fmla="*/ 277445 w 360274"/>
              <a:gd name="connsiteY30" fmla="*/ 502073 h 530350"/>
              <a:gd name="connsiteX31" fmla="*/ 296055 w 360274"/>
              <a:gd name="connsiteY31" fmla="*/ 509210 h 530350"/>
              <a:gd name="connsiteX32" fmla="*/ 301995 w 360274"/>
              <a:gd name="connsiteY32" fmla="*/ 511203 h 530350"/>
              <a:gd name="connsiteX33" fmla="*/ 337619 w 360274"/>
              <a:gd name="connsiteY33" fmla="*/ 525099 h 530350"/>
              <a:gd name="connsiteX34" fmla="*/ 337762 w 360274"/>
              <a:gd name="connsiteY34" fmla="*/ 525137 h 530350"/>
              <a:gd name="connsiteX35" fmla="*/ 340073 w 360274"/>
              <a:gd name="connsiteY35" fmla="*/ 513177 h 530350"/>
              <a:gd name="connsiteX36" fmla="*/ 345094 w 360274"/>
              <a:gd name="connsiteY36" fmla="*/ 506024 h 530350"/>
              <a:gd name="connsiteX37" fmla="*/ 346523 w 360274"/>
              <a:gd name="connsiteY37" fmla="*/ 504722 h 530350"/>
              <a:gd name="connsiteX38" fmla="*/ 347442 w 360274"/>
              <a:gd name="connsiteY38" fmla="*/ 503996 h 530350"/>
              <a:gd name="connsiteX39" fmla="*/ 352573 w 360274"/>
              <a:gd name="connsiteY39" fmla="*/ 503263 h 530350"/>
              <a:gd name="connsiteX40" fmla="*/ 354862 w 360274"/>
              <a:gd name="connsiteY40" fmla="*/ 501671 h 530350"/>
              <a:gd name="connsiteX41" fmla="*/ 356074 w 360274"/>
              <a:gd name="connsiteY41" fmla="*/ 499337 h 530350"/>
              <a:gd name="connsiteX42" fmla="*/ 355843 w 360274"/>
              <a:gd name="connsiteY42" fmla="*/ 495769 h 530350"/>
              <a:gd name="connsiteX43" fmla="*/ 360486 w 360274"/>
              <a:gd name="connsiteY43" fmla="*/ 474715 h 530350"/>
              <a:gd name="connsiteX44" fmla="*/ 359759 w 360274"/>
              <a:gd name="connsiteY44" fmla="*/ 465785 h 530350"/>
              <a:gd name="connsiteX45" fmla="*/ 355843 w 360274"/>
              <a:gd name="connsiteY45" fmla="*/ 452126 h 530350"/>
              <a:gd name="connsiteX46" fmla="*/ 351942 w 360274"/>
              <a:gd name="connsiteY46" fmla="*/ 452855 h 530350"/>
              <a:gd name="connsiteX47" fmla="*/ 343177 w 360274"/>
              <a:gd name="connsiteY47" fmla="*/ 452192 h 530350"/>
              <a:gd name="connsiteX48" fmla="*/ 333556 w 360274"/>
              <a:gd name="connsiteY48" fmla="*/ 447272 h 530350"/>
              <a:gd name="connsiteX49" fmla="*/ 321460 w 360274"/>
              <a:gd name="connsiteY49" fmla="*/ 440738 h 530350"/>
              <a:gd name="connsiteX50" fmla="*/ 318099 w 360274"/>
              <a:gd name="connsiteY50" fmla="*/ 438501 h 530350"/>
              <a:gd name="connsiteX51" fmla="*/ 281560 w 360274"/>
              <a:gd name="connsiteY51" fmla="*/ 420856 h 530350"/>
              <a:gd name="connsiteX52" fmla="*/ 272475 w 360274"/>
              <a:gd name="connsiteY52" fmla="*/ 418448 h 530350"/>
              <a:gd name="connsiteX53" fmla="*/ 232241 w 360274"/>
              <a:gd name="connsiteY53" fmla="*/ 396217 h 530350"/>
              <a:gd name="connsiteX54" fmla="*/ 225930 w 360274"/>
              <a:gd name="connsiteY54" fmla="*/ 391399 h 530350"/>
              <a:gd name="connsiteX55" fmla="*/ 215369 w 360274"/>
              <a:gd name="connsiteY55" fmla="*/ 386342 h 530350"/>
              <a:gd name="connsiteX56" fmla="*/ 207721 w 360274"/>
              <a:gd name="connsiteY56" fmla="*/ 381847 h 530350"/>
              <a:gd name="connsiteX57" fmla="*/ 205032 w 360274"/>
              <a:gd name="connsiteY57" fmla="*/ 380182 h 530350"/>
              <a:gd name="connsiteX58" fmla="*/ 198126 w 360274"/>
              <a:gd name="connsiteY58" fmla="*/ 376195 h 530350"/>
              <a:gd name="connsiteX59" fmla="*/ 195026 w 360274"/>
              <a:gd name="connsiteY59" fmla="*/ 374435 h 530350"/>
              <a:gd name="connsiteX60" fmla="*/ 191205 w 360274"/>
              <a:gd name="connsiteY60" fmla="*/ 370707 h 530350"/>
              <a:gd name="connsiteX61" fmla="*/ 189405 w 360274"/>
              <a:gd name="connsiteY61" fmla="*/ 365333 h 530350"/>
              <a:gd name="connsiteX62" fmla="*/ 188693 w 360274"/>
              <a:gd name="connsiteY62" fmla="*/ 360111 h 530350"/>
              <a:gd name="connsiteX63" fmla="*/ 189152 w 360274"/>
              <a:gd name="connsiteY63" fmla="*/ 357947 h 530350"/>
              <a:gd name="connsiteX64" fmla="*/ 189967 w 360274"/>
              <a:gd name="connsiteY64" fmla="*/ 354052 h 530350"/>
              <a:gd name="connsiteX65" fmla="*/ 190008 w 360274"/>
              <a:gd name="connsiteY65" fmla="*/ 353879 h 530350"/>
              <a:gd name="connsiteX66" fmla="*/ 192322 w 360274"/>
              <a:gd name="connsiteY66" fmla="*/ 342887 h 530350"/>
              <a:gd name="connsiteX67" fmla="*/ 192520 w 360274"/>
              <a:gd name="connsiteY67" fmla="*/ 341964 h 530350"/>
              <a:gd name="connsiteX68" fmla="*/ 197289 w 360274"/>
              <a:gd name="connsiteY68" fmla="*/ 319262 h 530350"/>
              <a:gd name="connsiteX69" fmla="*/ 199360 w 360274"/>
              <a:gd name="connsiteY69" fmla="*/ 309514 h 530350"/>
              <a:gd name="connsiteX70" fmla="*/ 199460 w 360274"/>
              <a:gd name="connsiteY70" fmla="*/ 309401 h 530350"/>
              <a:gd name="connsiteX71" fmla="*/ 204059 w 360274"/>
              <a:gd name="connsiteY71" fmla="*/ 305491 h 530350"/>
              <a:gd name="connsiteX72" fmla="*/ 206924 w 360274"/>
              <a:gd name="connsiteY72" fmla="*/ 302745 h 530350"/>
              <a:gd name="connsiteX73" fmla="*/ 210619 w 360274"/>
              <a:gd name="connsiteY73" fmla="*/ 299594 h 530350"/>
              <a:gd name="connsiteX74" fmla="*/ 227517 w 360274"/>
              <a:gd name="connsiteY74" fmla="*/ 283263 h 530350"/>
              <a:gd name="connsiteX75" fmla="*/ 245630 w 360274"/>
              <a:gd name="connsiteY75" fmla="*/ 266311 h 530350"/>
              <a:gd name="connsiteX76" fmla="*/ 247809 w 360274"/>
              <a:gd name="connsiteY76" fmla="*/ 264284 h 530350"/>
              <a:gd name="connsiteX77" fmla="*/ 252228 w 360274"/>
              <a:gd name="connsiteY77" fmla="*/ 260147 h 530350"/>
              <a:gd name="connsiteX78" fmla="*/ 261025 w 360274"/>
              <a:gd name="connsiteY78" fmla="*/ 251852 h 530350"/>
              <a:gd name="connsiteX79" fmla="*/ 292921 w 360274"/>
              <a:gd name="connsiteY79" fmla="*/ 222161 h 530350"/>
              <a:gd name="connsiteX80" fmla="*/ 279811 w 360274"/>
              <a:gd name="connsiteY80" fmla="*/ 203024 h 530350"/>
              <a:gd name="connsiteX81" fmla="*/ 274745 w 360274"/>
              <a:gd name="connsiteY81" fmla="*/ 195604 h 530350"/>
              <a:gd name="connsiteX82" fmla="*/ 263755 w 360274"/>
              <a:gd name="connsiteY82" fmla="*/ 179582 h 530350"/>
              <a:gd name="connsiteX83" fmla="*/ 262028 w 360274"/>
              <a:gd name="connsiteY83" fmla="*/ 177064 h 530350"/>
              <a:gd name="connsiteX84" fmla="*/ 258729 w 360274"/>
              <a:gd name="connsiteY84" fmla="*/ 172009 h 530350"/>
              <a:gd name="connsiteX85" fmla="*/ 253587 w 360274"/>
              <a:gd name="connsiteY85" fmla="*/ 164494 h 530350"/>
              <a:gd name="connsiteX86" fmla="*/ 252580 w 360274"/>
              <a:gd name="connsiteY86" fmla="*/ 163957 h 530350"/>
              <a:gd name="connsiteX87" fmla="*/ 247768 w 360274"/>
              <a:gd name="connsiteY87" fmla="*/ 160820 h 530350"/>
              <a:gd name="connsiteX88" fmla="*/ 232909 w 360274"/>
              <a:gd name="connsiteY88" fmla="*/ 160392 h 530350"/>
              <a:gd name="connsiteX89" fmla="*/ 219968 w 360274"/>
              <a:gd name="connsiteY89" fmla="*/ 160019 h 530350"/>
              <a:gd name="connsiteX90" fmla="*/ 218568 w 360274"/>
              <a:gd name="connsiteY90" fmla="*/ 157993 h 530350"/>
              <a:gd name="connsiteX91" fmla="*/ 220078 w 360274"/>
              <a:gd name="connsiteY91" fmla="*/ 152591 h 530350"/>
              <a:gd name="connsiteX92" fmla="*/ 221481 w 360274"/>
              <a:gd name="connsiteY92" fmla="*/ 147620 h 530350"/>
              <a:gd name="connsiteX93" fmla="*/ 207831 w 360274"/>
              <a:gd name="connsiteY93" fmla="*/ 137238 h 530350"/>
              <a:gd name="connsiteX94" fmla="*/ 207464 w 360274"/>
              <a:gd name="connsiteY94" fmla="*/ 137167 h 530350"/>
              <a:gd name="connsiteX95" fmla="*/ 204000 w 360274"/>
              <a:gd name="connsiteY95" fmla="*/ 136557 h 530350"/>
              <a:gd name="connsiteX96" fmla="*/ 216471 w 360274"/>
              <a:gd name="connsiteY96" fmla="*/ 126160 h 530350"/>
              <a:gd name="connsiteX97" fmla="*/ 224655 w 360274"/>
              <a:gd name="connsiteY97" fmla="*/ 115690 h 530350"/>
              <a:gd name="connsiteX98" fmla="*/ 226092 w 360274"/>
              <a:gd name="connsiteY98" fmla="*/ 113827 h 530350"/>
              <a:gd name="connsiteX99" fmla="*/ 230073 w 360274"/>
              <a:gd name="connsiteY99" fmla="*/ 108753 h 530350"/>
              <a:gd name="connsiteX100" fmla="*/ 225423 w 360274"/>
              <a:gd name="connsiteY100" fmla="*/ 106371 h 530350"/>
              <a:gd name="connsiteX101" fmla="*/ 219531 w 360274"/>
              <a:gd name="connsiteY101" fmla="*/ 103399 h 530350"/>
              <a:gd name="connsiteX102" fmla="*/ 213984 w 360274"/>
              <a:gd name="connsiteY102" fmla="*/ 100588 h 530350"/>
              <a:gd name="connsiteX103" fmla="*/ 209087 w 360274"/>
              <a:gd name="connsiteY103" fmla="*/ 98100 h 530350"/>
              <a:gd name="connsiteX104" fmla="*/ 205697 w 360274"/>
              <a:gd name="connsiteY104" fmla="*/ 97346 h 530350"/>
              <a:gd name="connsiteX105" fmla="*/ 189464 w 360274"/>
              <a:gd name="connsiteY105" fmla="*/ 93727 h 530350"/>
              <a:gd name="connsiteX106" fmla="*/ 187242 w 360274"/>
              <a:gd name="connsiteY106" fmla="*/ 93194 h 530350"/>
              <a:gd name="connsiteX107" fmla="*/ 184726 w 360274"/>
              <a:gd name="connsiteY107" fmla="*/ 92658 h 530350"/>
              <a:gd name="connsiteX108" fmla="*/ 177471 w 360274"/>
              <a:gd name="connsiteY108" fmla="*/ 91026 h 530350"/>
              <a:gd name="connsiteX109" fmla="*/ 173985 w 360274"/>
              <a:gd name="connsiteY109" fmla="*/ 82431 h 530350"/>
              <a:gd name="connsiteX110" fmla="*/ 169397 w 360274"/>
              <a:gd name="connsiteY110" fmla="*/ 71139 h 530350"/>
              <a:gd name="connsiteX111" fmla="*/ 168471 w 360274"/>
              <a:gd name="connsiteY111" fmla="*/ 62441 h 530350"/>
              <a:gd name="connsiteX112" fmla="*/ 167924 w 360274"/>
              <a:gd name="connsiteY112" fmla="*/ 57465 h 530350"/>
              <a:gd name="connsiteX113" fmla="*/ 164599 w 360274"/>
              <a:gd name="connsiteY113" fmla="*/ 27708 h 530350"/>
              <a:gd name="connsiteX114" fmla="*/ 164452 w 360274"/>
              <a:gd name="connsiteY114" fmla="*/ 26312 h 530350"/>
              <a:gd name="connsiteX115" fmla="*/ 156973 w 360274"/>
              <a:gd name="connsiteY115" fmla="*/ 27609 h 530350"/>
              <a:gd name="connsiteX116" fmla="*/ 152646 w 360274"/>
              <a:gd name="connsiteY116" fmla="*/ 27539 h 530350"/>
              <a:gd name="connsiteX117" fmla="*/ 140931 w 360274"/>
              <a:gd name="connsiteY117" fmla="*/ 27399 h 530350"/>
              <a:gd name="connsiteX118" fmla="*/ 135454 w 360274"/>
              <a:gd name="connsiteY118" fmla="*/ 24070 h 530350"/>
              <a:gd name="connsiteX119" fmla="*/ 130304 w 360274"/>
              <a:gd name="connsiteY119" fmla="*/ 23192 h 530350"/>
              <a:gd name="connsiteX120" fmla="*/ 128857 w 360274"/>
              <a:gd name="connsiteY120" fmla="*/ 23078 h 530350"/>
              <a:gd name="connsiteX121" fmla="*/ 121492 w 360274"/>
              <a:gd name="connsiteY121" fmla="*/ 22512 h 530350"/>
              <a:gd name="connsiteX122" fmla="*/ 118483 w 360274"/>
              <a:gd name="connsiteY122" fmla="*/ 19216 h 530350"/>
              <a:gd name="connsiteX123" fmla="*/ 108205 w 360274"/>
              <a:gd name="connsiteY123" fmla="*/ 10389 h 530350"/>
              <a:gd name="connsiteX124" fmla="*/ 108055 w 360274"/>
              <a:gd name="connsiteY124" fmla="*/ 5458 h 530350"/>
              <a:gd name="connsiteX125" fmla="*/ 106310 w 360274"/>
              <a:gd name="connsiteY125" fmla="*/ 3404 h 530350"/>
              <a:gd name="connsiteX126" fmla="*/ 104789 w 360274"/>
              <a:gd name="connsiteY126" fmla="*/ 887 h 530350"/>
              <a:gd name="connsiteX127" fmla="*/ 101696 w 360274"/>
              <a:gd name="connsiteY127" fmla="*/ 787 h 530350"/>
              <a:gd name="connsiteX128" fmla="*/ 94779 w 360274"/>
              <a:gd name="connsiteY128" fmla="*/ 442 h 530350"/>
              <a:gd name="connsiteX129" fmla="*/ 89879 w 360274"/>
              <a:gd name="connsiteY129" fmla="*/ 1544 h 530350"/>
              <a:gd name="connsiteX130" fmla="*/ 88545 w 360274"/>
              <a:gd name="connsiteY130" fmla="*/ 3330 h 530350"/>
              <a:gd name="connsiteX131" fmla="*/ 85357 w 360274"/>
              <a:gd name="connsiteY131" fmla="*/ 2860 h 530350"/>
              <a:gd name="connsiteX132" fmla="*/ 84439 w 360274"/>
              <a:gd name="connsiteY132" fmla="*/ 3113 h 530350"/>
              <a:gd name="connsiteX133" fmla="*/ 83994 w 360274"/>
              <a:gd name="connsiteY133" fmla="*/ 3543 h 530350"/>
              <a:gd name="connsiteX134" fmla="*/ 86154 w 360274"/>
              <a:gd name="connsiteY134" fmla="*/ 6986 h 530350"/>
              <a:gd name="connsiteX135" fmla="*/ 81772 w 360274"/>
              <a:gd name="connsiteY135" fmla="*/ 8941 h 530350"/>
              <a:gd name="connsiteX136" fmla="*/ 79678 w 360274"/>
              <a:gd name="connsiteY136" fmla="*/ 11591 h 530350"/>
              <a:gd name="connsiteX137" fmla="*/ 71244 w 360274"/>
              <a:gd name="connsiteY137" fmla="*/ 7868 h 530350"/>
              <a:gd name="connsiteX138" fmla="*/ 71056 w 360274"/>
              <a:gd name="connsiteY138" fmla="*/ 8996 h 530350"/>
              <a:gd name="connsiteX139" fmla="*/ 68092 w 360274"/>
              <a:gd name="connsiteY139" fmla="*/ 8541 h 530350"/>
              <a:gd name="connsiteX140" fmla="*/ 65293 w 360274"/>
              <a:gd name="connsiteY140" fmla="*/ 10555 h 530350"/>
              <a:gd name="connsiteX141" fmla="*/ 66828 w 360274"/>
              <a:gd name="connsiteY141" fmla="*/ 19146 h 530350"/>
              <a:gd name="connsiteX142" fmla="*/ 59684 w 360274"/>
              <a:gd name="connsiteY142" fmla="*/ 24526 h 530350"/>
              <a:gd name="connsiteX143" fmla="*/ 45582 w 360274"/>
              <a:gd name="connsiteY143" fmla="*/ 33514 h 530350"/>
              <a:gd name="connsiteX144" fmla="*/ 41927 w 360274"/>
              <a:gd name="connsiteY144" fmla="*/ 35884 h 530350"/>
              <a:gd name="connsiteX145" fmla="*/ 37283 w 360274"/>
              <a:gd name="connsiteY145" fmla="*/ 42892 h 530350"/>
              <a:gd name="connsiteX146" fmla="*/ 30594 w 360274"/>
              <a:gd name="connsiteY146" fmla="*/ 53243 h 530350"/>
              <a:gd name="connsiteX147" fmla="*/ 26491 w 360274"/>
              <a:gd name="connsiteY147" fmla="*/ 59508 h 530350"/>
              <a:gd name="connsiteX148" fmla="*/ 26293 w 360274"/>
              <a:gd name="connsiteY148" fmla="*/ 59799 h 530350"/>
              <a:gd name="connsiteX149" fmla="*/ 12947 w 360274"/>
              <a:gd name="connsiteY149" fmla="*/ 80101 h 530350"/>
              <a:gd name="connsiteX150" fmla="*/ 12988 w 360274"/>
              <a:gd name="connsiteY150" fmla="*/ 80127 h 530350"/>
              <a:gd name="connsiteX151" fmla="*/ 17774 w 360274"/>
              <a:gd name="connsiteY151" fmla="*/ 83882 h 530350"/>
              <a:gd name="connsiteX152" fmla="*/ 29426 w 360274"/>
              <a:gd name="connsiteY152" fmla="*/ 93205 h 530350"/>
              <a:gd name="connsiteX153" fmla="*/ 29904 w 360274"/>
              <a:gd name="connsiteY153" fmla="*/ 109763 h 530350"/>
              <a:gd name="connsiteX154" fmla="*/ 25154 w 360274"/>
              <a:gd name="connsiteY154" fmla="*/ 109477 h 530350"/>
              <a:gd name="connsiteX155" fmla="*/ 20283 w 360274"/>
              <a:gd name="connsiteY155" fmla="*/ 118130 h 530350"/>
              <a:gd name="connsiteX156" fmla="*/ 212 w 360274"/>
              <a:gd name="connsiteY156" fmla="*/ 117373 h 530350"/>
              <a:gd name="connsiteX157" fmla="*/ 252 w 360274"/>
              <a:gd name="connsiteY157" fmla="*/ 124362 h 530350"/>
              <a:gd name="connsiteX158" fmla="*/ 263 w 360274"/>
              <a:gd name="connsiteY158" fmla="*/ 126074 h 530350"/>
              <a:gd name="connsiteX159" fmla="*/ 300 w 360274"/>
              <a:gd name="connsiteY159" fmla="*/ 132542 h 530350"/>
              <a:gd name="connsiteX160" fmla="*/ 381 w 360274"/>
              <a:gd name="connsiteY160" fmla="*/ 146263 h 530350"/>
              <a:gd name="connsiteX161" fmla="*/ 461 w 360274"/>
              <a:gd name="connsiteY161" fmla="*/ 159578 h 530350"/>
              <a:gd name="connsiteX162" fmla="*/ 505 w 360274"/>
              <a:gd name="connsiteY162" fmla="*/ 166714 h 530350"/>
              <a:gd name="connsiteX163" fmla="*/ 524 w 360274"/>
              <a:gd name="connsiteY163" fmla="*/ 169934 h 530350"/>
              <a:gd name="connsiteX164" fmla="*/ 553 w 360274"/>
              <a:gd name="connsiteY164" fmla="*/ 175012 h 530350"/>
              <a:gd name="connsiteX165" fmla="*/ 568 w 360274"/>
              <a:gd name="connsiteY165" fmla="*/ 177593 h 530350"/>
              <a:gd name="connsiteX166" fmla="*/ 597 w 360274"/>
              <a:gd name="connsiteY166" fmla="*/ 182381 h 530350"/>
              <a:gd name="connsiteX167" fmla="*/ 608 w 360274"/>
              <a:gd name="connsiteY167" fmla="*/ 183976 h 530350"/>
              <a:gd name="connsiteX168" fmla="*/ 4344 w 360274"/>
              <a:gd name="connsiteY168" fmla="*/ 190918 h 530350"/>
              <a:gd name="connsiteX169" fmla="*/ 5821 w 360274"/>
              <a:gd name="connsiteY169" fmla="*/ 193725 h 530350"/>
              <a:gd name="connsiteX170" fmla="*/ 10148 w 360274"/>
              <a:gd name="connsiteY170" fmla="*/ 201771 h 530350"/>
              <a:gd name="connsiteX171" fmla="*/ 16408 w 360274"/>
              <a:gd name="connsiteY171" fmla="*/ 213442 h 530350"/>
              <a:gd name="connsiteX172" fmla="*/ 22531 w 360274"/>
              <a:gd name="connsiteY172" fmla="*/ 217402 h 530350"/>
              <a:gd name="connsiteX173" fmla="*/ 38510 w 360274"/>
              <a:gd name="connsiteY173" fmla="*/ 227844 h 530350"/>
              <a:gd name="connsiteX174" fmla="*/ 49538 w 360274"/>
              <a:gd name="connsiteY174" fmla="*/ 235039 h 530350"/>
              <a:gd name="connsiteX175" fmla="*/ 52546 w 360274"/>
              <a:gd name="connsiteY175" fmla="*/ 236994 h 530350"/>
              <a:gd name="connsiteX176" fmla="*/ 64709 w 360274"/>
              <a:gd name="connsiteY176" fmla="*/ 244923 h 530350"/>
              <a:gd name="connsiteX177" fmla="*/ 72103 w 360274"/>
              <a:gd name="connsiteY177" fmla="*/ 252029 h 530350"/>
              <a:gd name="connsiteX178" fmla="*/ 76835 w 360274"/>
              <a:gd name="connsiteY178" fmla="*/ 257148 h 530350"/>
              <a:gd name="connsiteX179" fmla="*/ 77455 w 360274"/>
              <a:gd name="connsiteY179" fmla="*/ 257792 h 530350"/>
              <a:gd name="connsiteX180" fmla="*/ 89155 w 360274"/>
              <a:gd name="connsiteY180" fmla="*/ 270595 h 530350"/>
              <a:gd name="connsiteX181" fmla="*/ 97700 w 360274"/>
              <a:gd name="connsiteY181" fmla="*/ 279785 h 530350"/>
              <a:gd name="connsiteX182" fmla="*/ 63710 w 360274"/>
              <a:gd name="connsiteY182" fmla="*/ 339482 h 530350"/>
              <a:gd name="connsiteX183" fmla="*/ 57178 w 360274"/>
              <a:gd name="connsiteY183" fmla="*/ 350969 h 530350"/>
              <a:gd name="connsiteX184" fmla="*/ 51205 w 360274"/>
              <a:gd name="connsiteY184" fmla="*/ 361450 h 530350"/>
              <a:gd name="connsiteX185" fmla="*/ 52554 w 360274"/>
              <a:gd name="connsiteY185" fmla="*/ 363953 h 530350"/>
              <a:gd name="connsiteX186" fmla="*/ 62068 w 360274"/>
              <a:gd name="connsiteY186" fmla="*/ 381654 h 53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360274" h="530350">
                <a:moveTo>
                  <a:pt x="62068" y="381654"/>
                </a:moveTo>
                <a:lnTo>
                  <a:pt x="64834" y="386752"/>
                </a:lnTo>
                <a:lnTo>
                  <a:pt x="66608" y="390074"/>
                </a:lnTo>
                <a:lnTo>
                  <a:pt x="67468" y="391300"/>
                </a:lnTo>
                <a:lnTo>
                  <a:pt x="69411" y="393986"/>
                </a:lnTo>
                <a:lnTo>
                  <a:pt x="78521" y="406637"/>
                </a:lnTo>
                <a:lnTo>
                  <a:pt x="73837" y="429562"/>
                </a:lnTo>
                <a:lnTo>
                  <a:pt x="70285" y="446955"/>
                </a:lnTo>
                <a:lnTo>
                  <a:pt x="66568" y="465163"/>
                </a:lnTo>
                <a:lnTo>
                  <a:pt x="64099" y="477167"/>
                </a:lnTo>
                <a:lnTo>
                  <a:pt x="57208" y="477184"/>
                </a:lnTo>
                <a:lnTo>
                  <a:pt x="70498" y="493274"/>
                </a:lnTo>
                <a:lnTo>
                  <a:pt x="73885" y="497340"/>
                </a:lnTo>
                <a:lnTo>
                  <a:pt x="77430" y="501670"/>
                </a:lnTo>
                <a:lnTo>
                  <a:pt x="95756" y="518030"/>
                </a:lnTo>
                <a:lnTo>
                  <a:pt x="97145" y="519269"/>
                </a:lnTo>
                <a:lnTo>
                  <a:pt x="105715" y="526888"/>
                </a:lnTo>
                <a:lnTo>
                  <a:pt x="110060" y="530792"/>
                </a:lnTo>
                <a:lnTo>
                  <a:pt x="123174" y="518508"/>
                </a:lnTo>
                <a:lnTo>
                  <a:pt x="167857" y="524608"/>
                </a:lnTo>
                <a:lnTo>
                  <a:pt x="178371" y="526056"/>
                </a:lnTo>
                <a:lnTo>
                  <a:pt x="190632" y="512852"/>
                </a:lnTo>
                <a:lnTo>
                  <a:pt x="196036" y="507021"/>
                </a:lnTo>
                <a:lnTo>
                  <a:pt x="205568" y="500705"/>
                </a:lnTo>
                <a:lnTo>
                  <a:pt x="216350" y="493583"/>
                </a:lnTo>
                <a:lnTo>
                  <a:pt x="233934" y="499646"/>
                </a:lnTo>
                <a:lnTo>
                  <a:pt x="235653" y="499719"/>
                </a:lnTo>
                <a:lnTo>
                  <a:pt x="243617" y="500067"/>
                </a:lnTo>
                <a:lnTo>
                  <a:pt x="249241" y="500350"/>
                </a:lnTo>
                <a:lnTo>
                  <a:pt x="276270" y="501634"/>
                </a:lnTo>
                <a:lnTo>
                  <a:pt x="277445" y="502073"/>
                </a:lnTo>
                <a:lnTo>
                  <a:pt x="296055" y="509210"/>
                </a:lnTo>
                <a:lnTo>
                  <a:pt x="301995" y="511203"/>
                </a:lnTo>
                <a:lnTo>
                  <a:pt x="337619" y="525099"/>
                </a:lnTo>
                <a:lnTo>
                  <a:pt x="337762" y="525137"/>
                </a:lnTo>
                <a:lnTo>
                  <a:pt x="340073" y="513177"/>
                </a:lnTo>
                <a:lnTo>
                  <a:pt x="345094" y="506024"/>
                </a:lnTo>
                <a:lnTo>
                  <a:pt x="346523" y="504722"/>
                </a:lnTo>
                <a:lnTo>
                  <a:pt x="347442" y="503996"/>
                </a:lnTo>
                <a:lnTo>
                  <a:pt x="352573" y="503263"/>
                </a:lnTo>
                <a:lnTo>
                  <a:pt x="354862" y="501671"/>
                </a:lnTo>
                <a:lnTo>
                  <a:pt x="356074" y="499337"/>
                </a:lnTo>
                <a:lnTo>
                  <a:pt x="355843" y="495769"/>
                </a:lnTo>
                <a:lnTo>
                  <a:pt x="360486" y="474715"/>
                </a:lnTo>
                <a:lnTo>
                  <a:pt x="359759" y="465785"/>
                </a:lnTo>
                <a:lnTo>
                  <a:pt x="355843" y="452126"/>
                </a:lnTo>
                <a:lnTo>
                  <a:pt x="351942" y="452855"/>
                </a:lnTo>
                <a:lnTo>
                  <a:pt x="343177" y="452192"/>
                </a:lnTo>
                <a:lnTo>
                  <a:pt x="333556" y="447272"/>
                </a:lnTo>
                <a:lnTo>
                  <a:pt x="321460" y="440738"/>
                </a:lnTo>
                <a:lnTo>
                  <a:pt x="318099" y="438501"/>
                </a:lnTo>
                <a:lnTo>
                  <a:pt x="281560" y="420856"/>
                </a:lnTo>
                <a:lnTo>
                  <a:pt x="272475" y="418448"/>
                </a:lnTo>
                <a:lnTo>
                  <a:pt x="232241" y="396217"/>
                </a:lnTo>
                <a:lnTo>
                  <a:pt x="225930" y="391399"/>
                </a:lnTo>
                <a:lnTo>
                  <a:pt x="215369" y="386342"/>
                </a:lnTo>
                <a:lnTo>
                  <a:pt x="207721" y="381847"/>
                </a:lnTo>
                <a:lnTo>
                  <a:pt x="205032" y="380182"/>
                </a:lnTo>
                <a:lnTo>
                  <a:pt x="198126" y="376195"/>
                </a:lnTo>
                <a:lnTo>
                  <a:pt x="195026" y="374435"/>
                </a:lnTo>
                <a:lnTo>
                  <a:pt x="191205" y="370707"/>
                </a:lnTo>
                <a:lnTo>
                  <a:pt x="189405" y="365333"/>
                </a:lnTo>
                <a:lnTo>
                  <a:pt x="188693" y="360111"/>
                </a:lnTo>
                <a:lnTo>
                  <a:pt x="189152" y="357947"/>
                </a:lnTo>
                <a:lnTo>
                  <a:pt x="189967" y="354052"/>
                </a:lnTo>
                <a:lnTo>
                  <a:pt x="190008" y="353879"/>
                </a:lnTo>
                <a:lnTo>
                  <a:pt x="192322" y="342887"/>
                </a:lnTo>
                <a:lnTo>
                  <a:pt x="192520" y="341964"/>
                </a:lnTo>
                <a:lnTo>
                  <a:pt x="197289" y="319262"/>
                </a:lnTo>
                <a:lnTo>
                  <a:pt x="199360" y="309514"/>
                </a:lnTo>
                <a:lnTo>
                  <a:pt x="199460" y="309401"/>
                </a:lnTo>
                <a:lnTo>
                  <a:pt x="204059" y="305491"/>
                </a:lnTo>
                <a:lnTo>
                  <a:pt x="206924" y="302745"/>
                </a:lnTo>
                <a:lnTo>
                  <a:pt x="210619" y="299594"/>
                </a:lnTo>
                <a:lnTo>
                  <a:pt x="227517" y="283263"/>
                </a:lnTo>
                <a:lnTo>
                  <a:pt x="245630" y="266311"/>
                </a:lnTo>
                <a:lnTo>
                  <a:pt x="247809" y="264284"/>
                </a:lnTo>
                <a:lnTo>
                  <a:pt x="252228" y="260147"/>
                </a:lnTo>
                <a:lnTo>
                  <a:pt x="261025" y="251852"/>
                </a:lnTo>
                <a:lnTo>
                  <a:pt x="292921" y="222161"/>
                </a:lnTo>
                <a:lnTo>
                  <a:pt x="279811" y="203024"/>
                </a:lnTo>
                <a:lnTo>
                  <a:pt x="274745" y="195604"/>
                </a:lnTo>
                <a:lnTo>
                  <a:pt x="263755" y="179582"/>
                </a:lnTo>
                <a:lnTo>
                  <a:pt x="262028" y="177064"/>
                </a:lnTo>
                <a:lnTo>
                  <a:pt x="258729" y="172009"/>
                </a:lnTo>
                <a:lnTo>
                  <a:pt x="253587" y="164494"/>
                </a:lnTo>
                <a:lnTo>
                  <a:pt x="252580" y="163957"/>
                </a:lnTo>
                <a:lnTo>
                  <a:pt x="247768" y="160820"/>
                </a:lnTo>
                <a:lnTo>
                  <a:pt x="232909" y="160392"/>
                </a:lnTo>
                <a:lnTo>
                  <a:pt x="219968" y="160019"/>
                </a:lnTo>
                <a:lnTo>
                  <a:pt x="218568" y="157993"/>
                </a:lnTo>
                <a:lnTo>
                  <a:pt x="220078" y="152591"/>
                </a:lnTo>
                <a:lnTo>
                  <a:pt x="221481" y="147620"/>
                </a:lnTo>
                <a:lnTo>
                  <a:pt x="207831" y="137238"/>
                </a:lnTo>
                <a:lnTo>
                  <a:pt x="207464" y="137167"/>
                </a:lnTo>
                <a:lnTo>
                  <a:pt x="204000" y="136557"/>
                </a:lnTo>
                <a:lnTo>
                  <a:pt x="216471" y="126160"/>
                </a:lnTo>
                <a:lnTo>
                  <a:pt x="224655" y="115690"/>
                </a:lnTo>
                <a:lnTo>
                  <a:pt x="226092" y="113827"/>
                </a:lnTo>
                <a:lnTo>
                  <a:pt x="230073" y="108753"/>
                </a:lnTo>
                <a:lnTo>
                  <a:pt x="225423" y="106371"/>
                </a:lnTo>
                <a:lnTo>
                  <a:pt x="219531" y="103399"/>
                </a:lnTo>
                <a:lnTo>
                  <a:pt x="213984" y="100588"/>
                </a:lnTo>
                <a:lnTo>
                  <a:pt x="209087" y="98100"/>
                </a:lnTo>
                <a:lnTo>
                  <a:pt x="205697" y="97346"/>
                </a:lnTo>
                <a:lnTo>
                  <a:pt x="189464" y="93727"/>
                </a:lnTo>
                <a:lnTo>
                  <a:pt x="187242" y="93194"/>
                </a:lnTo>
                <a:lnTo>
                  <a:pt x="184726" y="92658"/>
                </a:lnTo>
                <a:lnTo>
                  <a:pt x="177471" y="91026"/>
                </a:lnTo>
                <a:lnTo>
                  <a:pt x="173985" y="82431"/>
                </a:lnTo>
                <a:lnTo>
                  <a:pt x="169397" y="71139"/>
                </a:lnTo>
                <a:lnTo>
                  <a:pt x="168471" y="62441"/>
                </a:lnTo>
                <a:lnTo>
                  <a:pt x="167924" y="57465"/>
                </a:lnTo>
                <a:lnTo>
                  <a:pt x="164599" y="27708"/>
                </a:lnTo>
                <a:lnTo>
                  <a:pt x="164452" y="26312"/>
                </a:lnTo>
                <a:lnTo>
                  <a:pt x="156973" y="27609"/>
                </a:lnTo>
                <a:lnTo>
                  <a:pt x="152646" y="27539"/>
                </a:lnTo>
                <a:lnTo>
                  <a:pt x="140931" y="27399"/>
                </a:lnTo>
                <a:lnTo>
                  <a:pt x="135454" y="24070"/>
                </a:lnTo>
                <a:lnTo>
                  <a:pt x="130304" y="23192"/>
                </a:lnTo>
                <a:lnTo>
                  <a:pt x="128857" y="23078"/>
                </a:lnTo>
                <a:lnTo>
                  <a:pt x="121492" y="22512"/>
                </a:lnTo>
                <a:lnTo>
                  <a:pt x="118483" y="19216"/>
                </a:lnTo>
                <a:lnTo>
                  <a:pt x="108205" y="10389"/>
                </a:lnTo>
                <a:lnTo>
                  <a:pt x="108055" y="5458"/>
                </a:lnTo>
                <a:lnTo>
                  <a:pt x="106310" y="3404"/>
                </a:lnTo>
                <a:lnTo>
                  <a:pt x="104789" y="887"/>
                </a:lnTo>
                <a:lnTo>
                  <a:pt x="101696" y="787"/>
                </a:lnTo>
                <a:lnTo>
                  <a:pt x="94779" y="442"/>
                </a:lnTo>
                <a:lnTo>
                  <a:pt x="89879" y="1544"/>
                </a:lnTo>
                <a:lnTo>
                  <a:pt x="88545" y="3330"/>
                </a:lnTo>
                <a:lnTo>
                  <a:pt x="85357" y="2860"/>
                </a:lnTo>
                <a:lnTo>
                  <a:pt x="84439" y="3113"/>
                </a:lnTo>
                <a:lnTo>
                  <a:pt x="83994" y="3543"/>
                </a:lnTo>
                <a:lnTo>
                  <a:pt x="86154" y="6986"/>
                </a:lnTo>
                <a:lnTo>
                  <a:pt x="81772" y="8941"/>
                </a:lnTo>
                <a:lnTo>
                  <a:pt x="79678" y="11591"/>
                </a:lnTo>
                <a:lnTo>
                  <a:pt x="71244" y="7868"/>
                </a:lnTo>
                <a:lnTo>
                  <a:pt x="71056" y="8996"/>
                </a:lnTo>
                <a:lnTo>
                  <a:pt x="68092" y="8541"/>
                </a:lnTo>
                <a:lnTo>
                  <a:pt x="65293" y="10555"/>
                </a:lnTo>
                <a:lnTo>
                  <a:pt x="66828" y="19146"/>
                </a:lnTo>
                <a:lnTo>
                  <a:pt x="59684" y="24526"/>
                </a:lnTo>
                <a:lnTo>
                  <a:pt x="45582" y="33514"/>
                </a:lnTo>
                <a:lnTo>
                  <a:pt x="41927" y="35884"/>
                </a:lnTo>
                <a:lnTo>
                  <a:pt x="37283" y="42892"/>
                </a:lnTo>
                <a:lnTo>
                  <a:pt x="30594" y="53243"/>
                </a:lnTo>
                <a:lnTo>
                  <a:pt x="26491" y="59508"/>
                </a:lnTo>
                <a:lnTo>
                  <a:pt x="26293" y="59799"/>
                </a:lnTo>
                <a:lnTo>
                  <a:pt x="12947" y="80101"/>
                </a:lnTo>
                <a:lnTo>
                  <a:pt x="12988" y="80127"/>
                </a:lnTo>
                <a:lnTo>
                  <a:pt x="17774" y="83882"/>
                </a:lnTo>
                <a:lnTo>
                  <a:pt x="29426" y="93205"/>
                </a:lnTo>
                <a:lnTo>
                  <a:pt x="29904" y="109763"/>
                </a:lnTo>
                <a:lnTo>
                  <a:pt x="25154" y="109477"/>
                </a:lnTo>
                <a:lnTo>
                  <a:pt x="20283" y="118130"/>
                </a:lnTo>
                <a:lnTo>
                  <a:pt x="212" y="117373"/>
                </a:lnTo>
                <a:lnTo>
                  <a:pt x="252" y="124362"/>
                </a:lnTo>
                <a:lnTo>
                  <a:pt x="263" y="126074"/>
                </a:lnTo>
                <a:lnTo>
                  <a:pt x="300" y="132542"/>
                </a:lnTo>
                <a:lnTo>
                  <a:pt x="381" y="146263"/>
                </a:lnTo>
                <a:lnTo>
                  <a:pt x="461" y="159578"/>
                </a:lnTo>
                <a:lnTo>
                  <a:pt x="505" y="166714"/>
                </a:lnTo>
                <a:lnTo>
                  <a:pt x="524" y="169934"/>
                </a:lnTo>
                <a:lnTo>
                  <a:pt x="553" y="175012"/>
                </a:lnTo>
                <a:lnTo>
                  <a:pt x="568" y="177593"/>
                </a:lnTo>
                <a:lnTo>
                  <a:pt x="597" y="182381"/>
                </a:lnTo>
                <a:lnTo>
                  <a:pt x="608" y="183976"/>
                </a:lnTo>
                <a:lnTo>
                  <a:pt x="4344" y="190918"/>
                </a:lnTo>
                <a:lnTo>
                  <a:pt x="5821" y="193725"/>
                </a:lnTo>
                <a:lnTo>
                  <a:pt x="10148" y="201771"/>
                </a:lnTo>
                <a:lnTo>
                  <a:pt x="16408" y="213442"/>
                </a:lnTo>
                <a:lnTo>
                  <a:pt x="22531" y="217402"/>
                </a:lnTo>
                <a:lnTo>
                  <a:pt x="38510" y="227844"/>
                </a:lnTo>
                <a:lnTo>
                  <a:pt x="49538" y="235039"/>
                </a:lnTo>
                <a:lnTo>
                  <a:pt x="52546" y="236994"/>
                </a:lnTo>
                <a:lnTo>
                  <a:pt x="64709" y="244923"/>
                </a:lnTo>
                <a:lnTo>
                  <a:pt x="72103" y="252029"/>
                </a:lnTo>
                <a:lnTo>
                  <a:pt x="76835" y="257148"/>
                </a:lnTo>
                <a:lnTo>
                  <a:pt x="77455" y="257792"/>
                </a:lnTo>
                <a:lnTo>
                  <a:pt x="89155" y="270595"/>
                </a:lnTo>
                <a:lnTo>
                  <a:pt x="97700" y="279785"/>
                </a:lnTo>
                <a:lnTo>
                  <a:pt x="63710" y="339482"/>
                </a:lnTo>
                <a:lnTo>
                  <a:pt x="57178" y="350969"/>
                </a:lnTo>
                <a:lnTo>
                  <a:pt x="51205" y="361450"/>
                </a:lnTo>
                <a:lnTo>
                  <a:pt x="52554" y="363953"/>
                </a:lnTo>
                <a:lnTo>
                  <a:pt x="62068" y="381654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BC91706-70FA-DBC0-0007-FEF9069F67D0}"/>
              </a:ext>
            </a:extLst>
          </p:cNvPr>
          <p:cNvSpPr>
            <a:spLocks/>
          </p:cNvSpPr>
          <p:nvPr/>
        </p:nvSpPr>
        <p:spPr>
          <a:xfrm flipV="1">
            <a:off x="8720387" y="1051333"/>
            <a:ext cx="768532" cy="575408"/>
          </a:xfrm>
          <a:custGeom>
            <a:avLst/>
            <a:gdLst>
              <a:gd name="connsiteX0" fmla="*/ 317679 w 523368"/>
              <a:gd name="connsiteY0" fmla="*/ 311149 h 391851"/>
              <a:gd name="connsiteX1" fmla="*/ 319938 w 523368"/>
              <a:gd name="connsiteY1" fmla="*/ 310533 h 391851"/>
              <a:gd name="connsiteX2" fmla="*/ 324662 w 523368"/>
              <a:gd name="connsiteY2" fmla="*/ 309221 h 391851"/>
              <a:gd name="connsiteX3" fmla="*/ 333364 w 523368"/>
              <a:gd name="connsiteY3" fmla="*/ 306767 h 391851"/>
              <a:gd name="connsiteX4" fmla="*/ 334547 w 523368"/>
              <a:gd name="connsiteY4" fmla="*/ 310925 h 391851"/>
              <a:gd name="connsiteX5" fmla="*/ 339341 w 523368"/>
              <a:gd name="connsiteY5" fmla="*/ 327850 h 391851"/>
              <a:gd name="connsiteX6" fmla="*/ 343191 w 523368"/>
              <a:gd name="connsiteY6" fmla="*/ 331765 h 391851"/>
              <a:gd name="connsiteX7" fmla="*/ 356202 w 523368"/>
              <a:gd name="connsiteY7" fmla="*/ 344944 h 391851"/>
              <a:gd name="connsiteX8" fmla="*/ 369639 w 523368"/>
              <a:gd name="connsiteY8" fmla="*/ 358557 h 391851"/>
              <a:gd name="connsiteX9" fmla="*/ 374488 w 523368"/>
              <a:gd name="connsiteY9" fmla="*/ 363496 h 391851"/>
              <a:gd name="connsiteX10" fmla="*/ 385108 w 523368"/>
              <a:gd name="connsiteY10" fmla="*/ 374241 h 391851"/>
              <a:gd name="connsiteX11" fmla="*/ 386088 w 523368"/>
              <a:gd name="connsiteY11" fmla="*/ 375267 h 391851"/>
              <a:gd name="connsiteX12" fmla="*/ 389148 w 523368"/>
              <a:gd name="connsiteY12" fmla="*/ 378352 h 391851"/>
              <a:gd name="connsiteX13" fmla="*/ 393498 w 523368"/>
              <a:gd name="connsiteY13" fmla="*/ 378526 h 391851"/>
              <a:gd name="connsiteX14" fmla="*/ 398178 w 523368"/>
              <a:gd name="connsiteY14" fmla="*/ 378718 h 391851"/>
              <a:gd name="connsiteX15" fmla="*/ 421419 w 523368"/>
              <a:gd name="connsiteY15" fmla="*/ 379749 h 391851"/>
              <a:gd name="connsiteX16" fmla="*/ 431932 w 523368"/>
              <a:gd name="connsiteY16" fmla="*/ 380256 h 391851"/>
              <a:gd name="connsiteX17" fmla="*/ 437949 w 523368"/>
              <a:gd name="connsiteY17" fmla="*/ 380558 h 391851"/>
              <a:gd name="connsiteX18" fmla="*/ 443316 w 523368"/>
              <a:gd name="connsiteY18" fmla="*/ 380833 h 391851"/>
              <a:gd name="connsiteX19" fmla="*/ 443966 w 523368"/>
              <a:gd name="connsiteY19" fmla="*/ 380866 h 391851"/>
              <a:gd name="connsiteX20" fmla="*/ 479481 w 523368"/>
              <a:gd name="connsiteY20" fmla="*/ 356669 h 391851"/>
              <a:gd name="connsiteX21" fmla="*/ 479113 w 523368"/>
              <a:gd name="connsiteY21" fmla="*/ 335196 h 391851"/>
              <a:gd name="connsiteX22" fmla="*/ 478911 w 523368"/>
              <a:gd name="connsiteY22" fmla="*/ 321708 h 391851"/>
              <a:gd name="connsiteX23" fmla="*/ 478683 w 523368"/>
              <a:gd name="connsiteY23" fmla="*/ 304232 h 391851"/>
              <a:gd name="connsiteX24" fmla="*/ 477166 w 523368"/>
              <a:gd name="connsiteY24" fmla="*/ 292093 h 391851"/>
              <a:gd name="connsiteX25" fmla="*/ 477930 w 523368"/>
              <a:gd name="connsiteY25" fmla="*/ 282970 h 391851"/>
              <a:gd name="connsiteX26" fmla="*/ 478232 w 523368"/>
              <a:gd name="connsiteY26" fmla="*/ 279350 h 391851"/>
              <a:gd name="connsiteX27" fmla="*/ 478669 w 523368"/>
              <a:gd name="connsiteY27" fmla="*/ 271372 h 391851"/>
              <a:gd name="connsiteX28" fmla="*/ 482203 w 523368"/>
              <a:gd name="connsiteY28" fmla="*/ 261771 h 391851"/>
              <a:gd name="connsiteX29" fmla="*/ 483231 w 523368"/>
              <a:gd name="connsiteY29" fmla="*/ 259562 h 391851"/>
              <a:gd name="connsiteX30" fmla="*/ 482860 w 523368"/>
              <a:gd name="connsiteY30" fmla="*/ 253952 h 391851"/>
              <a:gd name="connsiteX31" fmla="*/ 485281 w 523368"/>
              <a:gd name="connsiteY31" fmla="*/ 249904 h 391851"/>
              <a:gd name="connsiteX32" fmla="*/ 486901 w 523368"/>
              <a:gd name="connsiteY32" fmla="*/ 235681 h 391851"/>
              <a:gd name="connsiteX33" fmla="*/ 491636 w 523368"/>
              <a:gd name="connsiteY33" fmla="*/ 222372 h 391851"/>
              <a:gd name="connsiteX34" fmla="*/ 492786 w 523368"/>
              <a:gd name="connsiteY34" fmla="*/ 220347 h 391851"/>
              <a:gd name="connsiteX35" fmla="*/ 493671 w 523368"/>
              <a:gd name="connsiteY35" fmla="*/ 217810 h 391851"/>
              <a:gd name="connsiteX36" fmla="*/ 493623 w 523368"/>
              <a:gd name="connsiteY36" fmla="*/ 211782 h 391851"/>
              <a:gd name="connsiteX37" fmla="*/ 492216 w 523368"/>
              <a:gd name="connsiteY37" fmla="*/ 201421 h 391851"/>
              <a:gd name="connsiteX38" fmla="*/ 489520 w 523368"/>
              <a:gd name="connsiteY38" fmla="*/ 200095 h 391851"/>
              <a:gd name="connsiteX39" fmla="*/ 480013 w 523368"/>
              <a:gd name="connsiteY39" fmla="*/ 172240 h 391851"/>
              <a:gd name="connsiteX40" fmla="*/ 484616 w 523368"/>
              <a:gd name="connsiteY40" fmla="*/ 162961 h 391851"/>
              <a:gd name="connsiteX41" fmla="*/ 484880 w 523368"/>
              <a:gd name="connsiteY41" fmla="*/ 162685 h 391851"/>
              <a:gd name="connsiteX42" fmla="*/ 486559 w 523368"/>
              <a:gd name="connsiteY42" fmla="*/ 161124 h 391851"/>
              <a:gd name="connsiteX43" fmla="*/ 487426 w 523368"/>
              <a:gd name="connsiteY43" fmla="*/ 160156 h 391851"/>
              <a:gd name="connsiteX44" fmla="*/ 488341 w 523368"/>
              <a:gd name="connsiteY44" fmla="*/ 159279 h 391851"/>
              <a:gd name="connsiteX45" fmla="*/ 489046 w 523368"/>
              <a:gd name="connsiteY45" fmla="*/ 158680 h 391851"/>
              <a:gd name="connsiteX46" fmla="*/ 490082 w 523368"/>
              <a:gd name="connsiteY46" fmla="*/ 157897 h 391851"/>
              <a:gd name="connsiteX47" fmla="*/ 491518 w 523368"/>
              <a:gd name="connsiteY47" fmla="*/ 157459 h 391851"/>
              <a:gd name="connsiteX48" fmla="*/ 492855 w 523368"/>
              <a:gd name="connsiteY48" fmla="*/ 156956 h 391851"/>
              <a:gd name="connsiteX49" fmla="*/ 493722 w 523368"/>
              <a:gd name="connsiteY49" fmla="*/ 156339 h 391851"/>
              <a:gd name="connsiteX50" fmla="*/ 494622 w 523368"/>
              <a:gd name="connsiteY50" fmla="*/ 155462 h 391851"/>
              <a:gd name="connsiteX51" fmla="*/ 495574 w 523368"/>
              <a:gd name="connsiteY51" fmla="*/ 154588 h 391851"/>
              <a:gd name="connsiteX52" fmla="*/ 496290 w 523368"/>
              <a:gd name="connsiteY52" fmla="*/ 153554 h 391851"/>
              <a:gd name="connsiteX53" fmla="*/ 496937 w 523368"/>
              <a:gd name="connsiteY53" fmla="*/ 152808 h 391851"/>
              <a:gd name="connsiteX54" fmla="*/ 497168 w 523368"/>
              <a:gd name="connsiteY54" fmla="*/ 152240 h 391851"/>
              <a:gd name="connsiteX55" fmla="*/ 497693 w 523368"/>
              <a:gd name="connsiteY55" fmla="*/ 151748 h 391851"/>
              <a:gd name="connsiteX56" fmla="*/ 498237 w 523368"/>
              <a:gd name="connsiteY56" fmla="*/ 150908 h 391851"/>
              <a:gd name="connsiteX57" fmla="*/ 499030 w 523368"/>
              <a:gd name="connsiteY57" fmla="*/ 149821 h 391851"/>
              <a:gd name="connsiteX58" fmla="*/ 499897 w 523368"/>
              <a:gd name="connsiteY58" fmla="*/ 149233 h 391851"/>
              <a:gd name="connsiteX59" fmla="*/ 500918 w 523368"/>
              <a:gd name="connsiteY59" fmla="*/ 148423 h 391851"/>
              <a:gd name="connsiteX60" fmla="*/ 501605 w 523368"/>
              <a:gd name="connsiteY60" fmla="*/ 147330 h 391851"/>
              <a:gd name="connsiteX61" fmla="*/ 502590 w 523368"/>
              <a:gd name="connsiteY61" fmla="*/ 146576 h 391851"/>
              <a:gd name="connsiteX62" fmla="*/ 503523 w 523368"/>
              <a:gd name="connsiteY62" fmla="*/ 146052 h 391851"/>
              <a:gd name="connsiteX63" fmla="*/ 504867 w 523368"/>
              <a:gd name="connsiteY63" fmla="*/ 145524 h 391851"/>
              <a:gd name="connsiteX64" fmla="*/ 505095 w 523368"/>
              <a:gd name="connsiteY64" fmla="*/ 144985 h 391851"/>
              <a:gd name="connsiteX65" fmla="*/ 506190 w 523368"/>
              <a:gd name="connsiteY65" fmla="*/ 144995 h 391851"/>
              <a:gd name="connsiteX66" fmla="*/ 507417 w 523368"/>
              <a:gd name="connsiteY66" fmla="*/ 144373 h 391851"/>
              <a:gd name="connsiteX67" fmla="*/ 508236 w 523368"/>
              <a:gd name="connsiteY67" fmla="*/ 143726 h 391851"/>
              <a:gd name="connsiteX68" fmla="*/ 509327 w 523368"/>
              <a:gd name="connsiteY68" fmla="*/ 143009 h 391851"/>
              <a:gd name="connsiteX69" fmla="*/ 510282 w 523368"/>
              <a:gd name="connsiteY69" fmla="*/ 142167 h 391851"/>
              <a:gd name="connsiteX70" fmla="*/ 511072 w 523368"/>
              <a:gd name="connsiteY70" fmla="*/ 141169 h 391851"/>
              <a:gd name="connsiteX71" fmla="*/ 511641 w 523368"/>
              <a:gd name="connsiteY71" fmla="*/ 140303 h 391851"/>
              <a:gd name="connsiteX72" fmla="*/ 512614 w 523368"/>
              <a:gd name="connsiteY72" fmla="*/ 139492 h 391851"/>
              <a:gd name="connsiteX73" fmla="*/ 512629 w 523368"/>
              <a:gd name="connsiteY73" fmla="*/ 138154 h 391851"/>
              <a:gd name="connsiteX74" fmla="*/ 511917 w 523368"/>
              <a:gd name="connsiteY74" fmla="*/ 137118 h 391851"/>
              <a:gd name="connsiteX75" fmla="*/ 511590 w 523368"/>
              <a:gd name="connsiteY75" fmla="*/ 136108 h 391851"/>
              <a:gd name="connsiteX76" fmla="*/ 511108 w 523368"/>
              <a:gd name="connsiteY76" fmla="*/ 134738 h 391851"/>
              <a:gd name="connsiteX77" fmla="*/ 511277 w 523368"/>
              <a:gd name="connsiteY77" fmla="*/ 133206 h 391851"/>
              <a:gd name="connsiteX78" fmla="*/ 512122 w 523368"/>
              <a:gd name="connsiteY78" fmla="*/ 132240 h 391851"/>
              <a:gd name="connsiteX79" fmla="*/ 512941 w 523368"/>
              <a:gd name="connsiteY79" fmla="*/ 131623 h 391851"/>
              <a:gd name="connsiteX80" fmla="*/ 512820 w 523368"/>
              <a:gd name="connsiteY80" fmla="*/ 130218 h 391851"/>
              <a:gd name="connsiteX81" fmla="*/ 512148 w 523368"/>
              <a:gd name="connsiteY81" fmla="*/ 129040 h 391851"/>
              <a:gd name="connsiteX82" fmla="*/ 511494 w 523368"/>
              <a:gd name="connsiteY82" fmla="*/ 127863 h 391851"/>
              <a:gd name="connsiteX83" fmla="*/ 511006 w 523368"/>
              <a:gd name="connsiteY83" fmla="*/ 126900 h 391851"/>
              <a:gd name="connsiteX84" fmla="*/ 510410 w 523368"/>
              <a:gd name="connsiteY84" fmla="*/ 125640 h 391851"/>
              <a:gd name="connsiteX85" fmla="*/ 509507 w 523368"/>
              <a:gd name="connsiteY85" fmla="*/ 124739 h 391851"/>
              <a:gd name="connsiteX86" fmla="*/ 508298 w 523368"/>
              <a:gd name="connsiteY86" fmla="*/ 124197 h 391851"/>
              <a:gd name="connsiteX87" fmla="*/ 507597 w 523368"/>
              <a:gd name="connsiteY87" fmla="*/ 123455 h 391851"/>
              <a:gd name="connsiteX88" fmla="*/ 507376 w 523368"/>
              <a:gd name="connsiteY88" fmla="*/ 121869 h 391851"/>
              <a:gd name="connsiteX89" fmla="*/ 507170 w 523368"/>
              <a:gd name="connsiteY89" fmla="*/ 120604 h 391851"/>
              <a:gd name="connsiteX90" fmla="*/ 507677 w 523368"/>
              <a:gd name="connsiteY90" fmla="*/ 119355 h 391851"/>
              <a:gd name="connsiteX91" fmla="*/ 508298 w 523368"/>
              <a:gd name="connsiteY91" fmla="*/ 118550 h 391851"/>
              <a:gd name="connsiteX92" fmla="*/ 508633 w 523368"/>
              <a:gd name="connsiteY92" fmla="*/ 117173 h 391851"/>
              <a:gd name="connsiteX93" fmla="*/ 508904 w 523368"/>
              <a:gd name="connsiteY93" fmla="*/ 115706 h 391851"/>
              <a:gd name="connsiteX94" fmla="*/ 509459 w 523368"/>
              <a:gd name="connsiteY94" fmla="*/ 114518 h 391851"/>
              <a:gd name="connsiteX95" fmla="*/ 509705 w 523368"/>
              <a:gd name="connsiteY95" fmla="*/ 113457 h 391851"/>
              <a:gd name="connsiteX96" fmla="*/ 510546 w 523368"/>
              <a:gd name="connsiteY96" fmla="*/ 112520 h 391851"/>
              <a:gd name="connsiteX97" fmla="*/ 511072 w 523368"/>
              <a:gd name="connsiteY97" fmla="*/ 111272 h 391851"/>
              <a:gd name="connsiteX98" fmla="*/ 510693 w 523368"/>
              <a:gd name="connsiteY98" fmla="*/ 109938 h 391851"/>
              <a:gd name="connsiteX99" fmla="*/ 511127 w 523368"/>
              <a:gd name="connsiteY99" fmla="*/ 108976 h 391851"/>
              <a:gd name="connsiteX100" fmla="*/ 511920 w 523368"/>
              <a:gd name="connsiteY100" fmla="*/ 107978 h 391851"/>
              <a:gd name="connsiteX101" fmla="*/ 513136 w 523368"/>
              <a:gd name="connsiteY101" fmla="*/ 107706 h 391851"/>
              <a:gd name="connsiteX102" fmla="*/ 514282 w 523368"/>
              <a:gd name="connsiteY102" fmla="*/ 107080 h 391851"/>
              <a:gd name="connsiteX103" fmla="*/ 515476 w 523368"/>
              <a:gd name="connsiteY103" fmla="*/ 106778 h 391851"/>
              <a:gd name="connsiteX104" fmla="*/ 517048 w 523368"/>
              <a:gd name="connsiteY104" fmla="*/ 106529 h 391851"/>
              <a:gd name="connsiteX105" fmla="*/ 518297 w 523368"/>
              <a:gd name="connsiteY105" fmla="*/ 106260 h 391851"/>
              <a:gd name="connsiteX106" fmla="*/ 519278 w 523368"/>
              <a:gd name="connsiteY106" fmla="*/ 105450 h 391851"/>
              <a:gd name="connsiteX107" fmla="*/ 519715 w 523368"/>
              <a:gd name="connsiteY107" fmla="*/ 104460 h 391851"/>
              <a:gd name="connsiteX108" fmla="*/ 519682 w 523368"/>
              <a:gd name="connsiteY108" fmla="*/ 103613 h 391851"/>
              <a:gd name="connsiteX109" fmla="*/ 519781 w 523368"/>
              <a:gd name="connsiteY109" fmla="*/ 102921 h 391851"/>
              <a:gd name="connsiteX110" fmla="*/ 519436 w 523368"/>
              <a:gd name="connsiteY110" fmla="*/ 101356 h 391851"/>
              <a:gd name="connsiteX111" fmla="*/ 518701 w 523368"/>
              <a:gd name="connsiteY111" fmla="*/ 100260 h 391851"/>
              <a:gd name="connsiteX112" fmla="*/ 519036 w 523368"/>
              <a:gd name="connsiteY112" fmla="*/ 99263 h 391851"/>
              <a:gd name="connsiteX113" fmla="*/ 519711 w 523368"/>
              <a:gd name="connsiteY113" fmla="*/ 98171 h 391851"/>
              <a:gd name="connsiteX114" fmla="*/ 519719 w 523368"/>
              <a:gd name="connsiteY114" fmla="*/ 96716 h 391851"/>
              <a:gd name="connsiteX115" fmla="*/ 518925 w 523368"/>
              <a:gd name="connsiteY115" fmla="*/ 95675 h 391851"/>
              <a:gd name="connsiteX116" fmla="*/ 518492 w 523368"/>
              <a:gd name="connsiteY116" fmla="*/ 94628 h 391851"/>
              <a:gd name="connsiteX117" fmla="*/ 518220 w 523368"/>
              <a:gd name="connsiteY117" fmla="*/ 94145 h 391851"/>
              <a:gd name="connsiteX118" fmla="*/ 523598 w 523368"/>
              <a:gd name="connsiteY118" fmla="*/ 86080 h 391851"/>
              <a:gd name="connsiteX119" fmla="*/ 519480 w 523368"/>
              <a:gd name="connsiteY119" fmla="*/ 69539 h 391851"/>
              <a:gd name="connsiteX120" fmla="*/ 517239 w 523368"/>
              <a:gd name="connsiteY120" fmla="*/ 62089 h 391851"/>
              <a:gd name="connsiteX121" fmla="*/ 516383 w 523368"/>
              <a:gd name="connsiteY121" fmla="*/ 58542 h 391851"/>
              <a:gd name="connsiteX122" fmla="*/ 519950 w 523368"/>
              <a:gd name="connsiteY122" fmla="*/ 53529 h 391851"/>
              <a:gd name="connsiteX123" fmla="*/ 523388 w 523368"/>
              <a:gd name="connsiteY123" fmla="*/ 48365 h 391851"/>
              <a:gd name="connsiteX124" fmla="*/ 523245 w 523368"/>
              <a:gd name="connsiteY124" fmla="*/ 48327 h 391851"/>
              <a:gd name="connsiteX125" fmla="*/ 487621 w 523368"/>
              <a:gd name="connsiteY125" fmla="*/ 34431 h 391851"/>
              <a:gd name="connsiteX126" fmla="*/ 481681 w 523368"/>
              <a:gd name="connsiteY126" fmla="*/ 32438 h 391851"/>
              <a:gd name="connsiteX127" fmla="*/ 463072 w 523368"/>
              <a:gd name="connsiteY127" fmla="*/ 25301 h 391851"/>
              <a:gd name="connsiteX128" fmla="*/ 461896 w 523368"/>
              <a:gd name="connsiteY128" fmla="*/ 24862 h 391851"/>
              <a:gd name="connsiteX129" fmla="*/ 434867 w 523368"/>
              <a:gd name="connsiteY129" fmla="*/ 23578 h 391851"/>
              <a:gd name="connsiteX130" fmla="*/ 429243 w 523368"/>
              <a:gd name="connsiteY130" fmla="*/ 23295 h 391851"/>
              <a:gd name="connsiteX131" fmla="*/ 421280 w 523368"/>
              <a:gd name="connsiteY131" fmla="*/ 22947 h 391851"/>
              <a:gd name="connsiteX132" fmla="*/ 419560 w 523368"/>
              <a:gd name="connsiteY132" fmla="*/ 22874 h 391851"/>
              <a:gd name="connsiteX133" fmla="*/ 401976 w 523368"/>
              <a:gd name="connsiteY133" fmla="*/ 16811 h 391851"/>
              <a:gd name="connsiteX134" fmla="*/ 391195 w 523368"/>
              <a:gd name="connsiteY134" fmla="*/ 23933 h 391851"/>
              <a:gd name="connsiteX135" fmla="*/ 381662 w 523368"/>
              <a:gd name="connsiteY135" fmla="*/ 30249 h 391851"/>
              <a:gd name="connsiteX136" fmla="*/ 376259 w 523368"/>
              <a:gd name="connsiteY136" fmla="*/ 36080 h 391851"/>
              <a:gd name="connsiteX137" fmla="*/ 363997 w 523368"/>
              <a:gd name="connsiteY137" fmla="*/ 49284 h 391851"/>
              <a:gd name="connsiteX138" fmla="*/ 353484 w 523368"/>
              <a:gd name="connsiteY138" fmla="*/ 47836 h 391851"/>
              <a:gd name="connsiteX139" fmla="*/ 308801 w 523368"/>
              <a:gd name="connsiteY139" fmla="*/ 41736 h 391851"/>
              <a:gd name="connsiteX140" fmla="*/ 295687 w 523368"/>
              <a:gd name="connsiteY140" fmla="*/ 54020 h 391851"/>
              <a:gd name="connsiteX141" fmla="*/ 291341 w 523368"/>
              <a:gd name="connsiteY141" fmla="*/ 50116 h 391851"/>
              <a:gd name="connsiteX142" fmla="*/ 282771 w 523368"/>
              <a:gd name="connsiteY142" fmla="*/ 42497 h 391851"/>
              <a:gd name="connsiteX143" fmla="*/ 281382 w 523368"/>
              <a:gd name="connsiteY143" fmla="*/ 41258 h 391851"/>
              <a:gd name="connsiteX144" fmla="*/ 263056 w 523368"/>
              <a:gd name="connsiteY144" fmla="*/ 24898 h 391851"/>
              <a:gd name="connsiteX145" fmla="*/ 259511 w 523368"/>
              <a:gd name="connsiteY145" fmla="*/ 20568 h 391851"/>
              <a:gd name="connsiteX146" fmla="*/ 256124 w 523368"/>
              <a:gd name="connsiteY146" fmla="*/ 16502 h 391851"/>
              <a:gd name="connsiteX147" fmla="*/ 242834 w 523368"/>
              <a:gd name="connsiteY147" fmla="*/ 412 h 391851"/>
              <a:gd name="connsiteX148" fmla="*/ 221356 w 523368"/>
              <a:gd name="connsiteY148" fmla="*/ 317 h 391851"/>
              <a:gd name="connsiteX149" fmla="*/ 213282 w 523368"/>
              <a:gd name="connsiteY149" fmla="*/ 289 h 391851"/>
              <a:gd name="connsiteX150" fmla="*/ 190099 w 523368"/>
              <a:gd name="connsiteY150" fmla="*/ 365 h 391851"/>
              <a:gd name="connsiteX151" fmla="*/ 185860 w 523368"/>
              <a:gd name="connsiteY151" fmla="*/ 391 h 391851"/>
              <a:gd name="connsiteX152" fmla="*/ 162912 w 523368"/>
              <a:gd name="connsiteY152" fmla="*/ 598 h 391851"/>
              <a:gd name="connsiteX153" fmla="*/ 145967 w 523368"/>
              <a:gd name="connsiteY153" fmla="*/ 821 h 391851"/>
              <a:gd name="connsiteX154" fmla="*/ 143509 w 523368"/>
              <a:gd name="connsiteY154" fmla="*/ 15874 h 391851"/>
              <a:gd name="connsiteX155" fmla="*/ 143546 w 523368"/>
              <a:gd name="connsiteY155" fmla="*/ 18284 h 391851"/>
              <a:gd name="connsiteX156" fmla="*/ 143700 w 523368"/>
              <a:gd name="connsiteY156" fmla="*/ 28302 h 391851"/>
              <a:gd name="connsiteX157" fmla="*/ 143950 w 523368"/>
              <a:gd name="connsiteY157" fmla="*/ 44418 h 391851"/>
              <a:gd name="connsiteX158" fmla="*/ 144112 w 523368"/>
              <a:gd name="connsiteY158" fmla="*/ 54871 h 391851"/>
              <a:gd name="connsiteX159" fmla="*/ 144163 w 523368"/>
              <a:gd name="connsiteY159" fmla="*/ 58211 h 391851"/>
              <a:gd name="connsiteX160" fmla="*/ 144171 w 523368"/>
              <a:gd name="connsiteY160" fmla="*/ 58588 h 391851"/>
              <a:gd name="connsiteX161" fmla="*/ 144193 w 523368"/>
              <a:gd name="connsiteY161" fmla="*/ 60099 h 391851"/>
              <a:gd name="connsiteX162" fmla="*/ 142176 w 523368"/>
              <a:gd name="connsiteY162" fmla="*/ 66520 h 391851"/>
              <a:gd name="connsiteX163" fmla="*/ 136537 w 523368"/>
              <a:gd name="connsiteY163" fmla="*/ 84623 h 391851"/>
              <a:gd name="connsiteX164" fmla="*/ 126527 w 523368"/>
              <a:gd name="connsiteY164" fmla="*/ 84488 h 391851"/>
              <a:gd name="connsiteX165" fmla="*/ 88798 w 523368"/>
              <a:gd name="connsiteY165" fmla="*/ 83948 h 391851"/>
              <a:gd name="connsiteX166" fmla="*/ 89136 w 523368"/>
              <a:gd name="connsiteY166" fmla="*/ 96143 h 391851"/>
              <a:gd name="connsiteX167" fmla="*/ 89279 w 523368"/>
              <a:gd name="connsiteY167" fmla="*/ 101369 h 391851"/>
              <a:gd name="connsiteX168" fmla="*/ 69634 w 523368"/>
              <a:gd name="connsiteY168" fmla="*/ 100381 h 391851"/>
              <a:gd name="connsiteX169" fmla="*/ 65009 w 523368"/>
              <a:gd name="connsiteY169" fmla="*/ 100152 h 391851"/>
              <a:gd name="connsiteX170" fmla="*/ 58731 w 523368"/>
              <a:gd name="connsiteY170" fmla="*/ 99954 h 391851"/>
              <a:gd name="connsiteX171" fmla="*/ 42139 w 523368"/>
              <a:gd name="connsiteY171" fmla="*/ 99124 h 391851"/>
              <a:gd name="connsiteX172" fmla="*/ 28944 w 523368"/>
              <a:gd name="connsiteY172" fmla="*/ 98766 h 391851"/>
              <a:gd name="connsiteX173" fmla="*/ 27067 w 523368"/>
              <a:gd name="connsiteY173" fmla="*/ 103407 h 391851"/>
              <a:gd name="connsiteX174" fmla="*/ 28169 w 523368"/>
              <a:gd name="connsiteY174" fmla="*/ 108566 h 391851"/>
              <a:gd name="connsiteX175" fmla="*/ 29616 w 523368"/>
              <a:gd name="connsiteY175" fmla="*/ 115309 h 391851"/>
              <a:gd name="connsiteX176" fmla="*/ 29947 w 523368"/>
              <a:gd name="connsiteY176" fmla="*/ 119075 h 391851"/>
              <a:gd name="connsiteX177" fmla="*/ 29917 w 523368"/>
              <a:gd name="connsiteY177" fmla="*/ 124019 h 391851"/>
              <a:gd name="connsiteX178" fmla="*/ 30546 w 523368"/>
              <a:gd name="connsiteY178" fmla="*/ 129517 h 391851"/>
              <a:gd name="connsiteX179" fmla="*/ 30542 w 523368"/>
              <a:gd name="connsiteY179" fmla="*/ 142454 h 391851"/>
              <a:gd name="connsiteX180" fmla="*/ 30759 w 523368"/>
              <a:gd name="connsiteY180" fmla="*/ 145585 h 391851"/>
              <a:gd name="connsiteX181" fmla="*/ 31155 w 523368"/>
              <a:gd name="connsiteY181" fmla="*/ 148825 h 391851"/>
              <a:gd name="connsiteX182" fmla="*/ 32731 w 523368"/>
              <a:gd name="connsiteY182" fmla="*/ 157338 h 391851"/>
              <a:gd name="connsiteX183" fmla="*/ 39002 w 523368"/>
              <a:gd name="connsiteY183" fmla="*/ 173079 h 391851"/>
              <a:gd name="connsiteX184" fmla="*/ 40930 w 523368"/>
              <a:gd name="connsiteY184" fmla="*/ 177946 h 391851"/>
              <a:gd name="connsiteX185" fmla="*/ 40956 w 523368"/>
              <a:gd name="connsiteY185" fmla="*/ 185416 h 391851"/>
              <a:gd name="connsiteX186" fmla="*/ 41224 w 523368"/>
              <a:gd name="connsiteY186" fmla="*/ 186888 h 391851"/>
              <a:gd name="connsiteX187" fmla="*/ 41511 w 523368"/>
              <a:gd name="connsiteY187" fmla="*/ 189291 h 391851"/>
              <a:gd name="connsiteX188" fmla="*/ 42859 w 523368"/>
              <a:gd name="connsiteY188" fmla="*/ 200198 h 391851"/>
              <a:gd name="connsiteX189" fmla="*/ 42084 w 523368"/>
              <a:gd name="connsiteY189" fmla="*/ 207554 h 391851"/>
              <a:gd name="connsiteX190" fmla="*/ 41628 w 523368"/>
              <a:gd name="connsiteY190" fmla="*/ 209316 h 391851"/>
              <a:gd name="connsiteX191" fmla="*/ 33925 w 523368"/>
              <a:gd name="connsiteY191" fmla="*/ 210377 h 391851"/>
              <a:gd name="connsiteX192" fmla="*/ 31273 w 523368"/>
              <a:gd name="connsiteY192" fmla="*/ 211473 h 391851"/>
              <a:gd name="connsiteX193" fmla="*/ 29396 w 523368"/>
              <a:gd name="connsiteY193" fmla="*/ 213615 h 391851"/>
              <a:gd name="connsiteX194" fmla="*/ 25039 w 523368"/>
              <a:gd name="connsiteY194" fmla="*/ 215048 h 391851"/>
              <a:gd name="connsiteX195" fmla="*/ 26913 w 523368"/>
              <a:gd name="connsiteY195" fmla="*/ 220261 h 391851"/>
              <a:gd name="connsiteX196" fmla="*/ 24573 w 523368"/>
              <a:gd name="connsiteY196" fmla="*/ 224837 h 391851"/>
              <a:gd name="connsiteX197" fmla="*/ 21898 w 523368"/>
              <a:gd name="connsiteY197" fmla="*/ 228384 h 391851"/>
              <a:gd name="connsiteX198" fmla="*/ 19055 w 523368"/>
              <a:gd name="connsiteY198" fmla="*/ 230747 h 391851"/>
              <a:gd name="connsiteX199" fmla="*/ 14441 w 523368"/>
              <a:gd name="connsiteY199" fmla="*/ 231824 h 391851"/>
              <a:gd name="connsiteX200" fmla="*/ 8476 w 523368"/>
              <a:gd name="connsiteY200" fmla="*/ 235790 h 391851"/>
              <a:gd name="connsiteX201" fmla="*/ 6316 w 523368"/>
              <a:gd name="connsiteY201" fmla="*/ 238101 h 391851"/>
              <a:gd name="connsiteX202" fmla="*/ 229 w 523368"/>
              <a:gd name="connsiteY202" fmla="*/ 249501 h 391851"/>
              <a:gd name="connsiteX203" fmla="*/ 431 w 523368"/>
              <a:gd name="connsiteY203" fmla="*/ 253680 h 391851"/>
              <a:gd name="connsiteX204" fmla="*/ 574 w 523368"/>
              <a:gd name="connsiteY204" fmla="*/ 256610 h 391851"/>
              <a:gd name="connsiteX205" fmla="*/ 619 w 523368"/>
              <a:gd name="connsiteY205" fmla="*/ 257510 h 391851"/>
              <a:gd name="connsiteX206" fmla="*/ 861 w 523368"/>
              <a:gd name="connsiteY206" fmla="*/ 262443 h 391851"/>
              <a:gd name="connsiteX207" fmla="*/ 1081 w 523368"/>
              <a:gd name="connsiteY207" fmla="*/ 266911 h 391851"/>
              <a:gd name="connsiteX208" fmla="*/ 1327 w 523368"/>
              <a:gd name="connsiteY208" fmla="*/ 271960 h 391851"/>
              <a:gd name="connsiteX209" fmla="*/ 1552 w 523368"/>
              <a:gd name="connsiteY209" fmla="*/ 276487 h 391851"/>
              <a:gd name="connsiteX210" fmla="*/ 1934 w 523368"/>
              <a:gd name="connsiteY210" fmla="*/ 284321 h 391851"/>
              <a:gd name="connsiteX211" fmla="*/ 2874 w 523368"/>
              <a:gd name="connsiteY211" fmla="*/ 303473 h 391851"/>
              <a:gd name="connsiteX212" fmla="*/ 3219 w 523368"/>
              <a:gd name="connsiteY212" fmla="*/ 310437 h 391851"/>
              <a:gd name="connsiteX213" fmla="*/ 4505 w 523368"/>
              <a:gd name="connsiteY213" fmla="*/ 336552 h 391851"/>
              <a:gd name="connsiteX214" fmla="*/ 5365 w 523368"/>
              <a:gd name="connsiteY214" fmla="*/ 353961 h 391851"/>
              <a:gd name="connsiteX215" fmla="*/ 6874 w 523368"/>
              <a:gd name="connsiteY215" fmla="*/ 384427 h 391851"/>
              <a:gd name="connsiteX216" fmla="*/ 7091 w 523368"/>
              <a:gd name="connsiteY216" fmla="*/ 388782 h 391851"/>
              <a:gd name="connsiteX217" fmla="*/ 14012 w 523368"/>
              <a:gd name="connsiteY217" fmla="*/ 388451 h 391851"/>
              <a:gd name="connsiteX218" fmla="*/ 16499 w 523368"/>
              <a:gd name="connsiteY218" fmla="*/ 388333 h 391851"/>
              <a:gd name="connsiteX219" fmla="*/ 26259 w 523368"/>
              <a:gd name="connsiteY219" fmla="*/ 387892 h 391851"/>
              <a:gd name="connsiteX220" fmla="*/ 46433 w 523368"/>
              <a:gd name="connsiteY220" fmla="*/ 387047 h 391851"/>
              <a:gd name="connsiteX221" fmla="*/ 52141 w 523368"/>
              <a:gd name="connsiteY221" fmla="*/ 386827 h 391851"/>
              <a:gd name="connsiteX222" fmla="*/ 59367 w 523368"/>
              <a:gd name="connsiteY222" fmla="*/ 386558 h 391851"/>
              <a:gd name="connsiteX223" fmla="*/ 62056 w 523368"/>
              <a:gd name="connsiteY223" fmla="*/ 386459 h 391851"/>
              <a:gd name="connsiteX224" fmla="*/ 74409 w 523368"/>
              <a:gd name="connsiteY224" fmla="*/ 386033 h 391851"/>
              <a:gd name="connsiteX225" fmla="*/ 74909 w 523368"/>
              <a:gd name="connsiteY225" fmla="*/ 386018 h 391851"/>
              <a:gd name="connsiteX226" fmla="*/ 75611 w 523368"/>
              <a:gd name="connsiteY226" fmla="*/ 385996 h 391851"/>
              <a:gd name="connsiteX227" fmla="*/ 76478 w 523368"/>
              <a:gd name="connsiteY227" fmla="*/ 385967 h 391851"/>
              <a:gd name="connsiteX228" fmla="*/ 79016 w 523368"/>
              <a:gd name="connsiteY228" fmla="*/ 385886 h 391851"/>
              <a:gd name="connsiteX229" fmla="*/ 79468 w 523368"/>
              <a:gd name="connsiteY229" fmla="*/ 385871 h 391851"/>
              <a:gd name="connsiteX230" fmla="*/ 80133 w 523368"/>
              <a:gd name="connsiteY230" fmla="*/ 385849 h 391851"/>
              <a:gd name="connsiteX231" fmla="*/ 80518 w 523368"/>
              <a:gd name="connsiteY231" fmla="*/ 385838 h 391851"/>
              <a:gd name="connsiteX232" fmla="*/ 85779 w 523368"/>
              <a:gd name="connsiteY232" fmla="*/ 385673 h 391851"/>
              <a:gd name="connsiteX233" fmla="*/ 86745 w 523368"/>
              <a:gd name="connsiteY233" fmla="*/ 385643 h 391851"/>
              <a:gd name="connsiteX234" fmla="*/ 89768 w 523368"/>
              <a:gd name="connsiteY234" fmla="*/ 385555 h 391851"/>
              <a:gd name="connsiteX235" fmla="*/ 94440 w 523368"/>
              <a:gd name="connsiteY235" fmla="*/ 385419 h 391851"/>
              <a:gd name="connsiteX236" fmla="*/ 97214 w 523368"/>
              <a:gd name="connsiteY236" fmla="*/ 385342 h 391851"/>
              <a:gd name="connsiteX237" fmla="*/ 101629 w 523368"/>
              <a:gd name="connsiteY237" fmla="*/ 386760 h 391851"/>
              <a:gd name="connsiteX238" fmla="*/ 103903 w 523368"/>
              <a:gd name="connsiteY238" fmla="*/ 387484 h 391851"/>
              <a:gd name="connsiteX239" fmla="*/ 111327 w 523368"/>
              <a:gd name="connsiteY239" fmla="*/ 389855 h 391851"/>
              <a:gd name="connsiteX240" fmla="*/ 117417 w 523368"/>
              <a:gd name="connsiteY240" fmla="*/ 391802 h 391851"/>
              <a:gd name="connsiteX241" fmla="*/ 120940 w 523368"/>
              <a:gd name="connsiteY241" fmla="*/ 391982 h 391851"/>
              <a:gd name="connsiteX242" fmla="*/ 122376 w 523368"/>
              <a:gd name="connsiteY242" fmla="*/ 391427 h 391851"/>
              <a:gd name="connsiteX243" fmla="*/ 124345 w 523368"/>
              <a:gd name="connsiteY243" fmla="*/ 392140 h 391851"/>
              <a:gd name="connsiteX244" fmla="*/ 124882 w 523368"/>
              <a:gd name="connsiteY244" fmla="*/ 391460 h 391851"/>
              <a:gd name="connsiteX245" fmla="*/ 126814 w 523368"/>
              <a:gd name="connsiteY245" fmla="*/ 388980 h 391851"/>
              <a:gd name="connsiteX246" fmla="*/ 128195 w 523368"/>
              <a:gd name="connsiteY246" fmla="*/ 387179 h 391851"/>
              <a:gd name="connsiteX247" fmla="*/ 130928 w 523368"/>
              <a:gd name="connsiteY247" fmla="*/ 383666 h 391851"/>
              <a:gd name="connsiteX248" fmla="*/ 137125 w 523368"/>
              <a:gd name="connsiteY248" fmla="*/ 375703 h 391851"/>
              <a:gd name="connsiteX249" fmla="*/ 144090 w 523368"/>
              <a:gd name="connsiteY249" fmla="*/ 373808 h 391851"/>
              <a:gd name="connsiteX250" fmla="*/ 157285 w 523368"/>
              <a:gd name="connsiteY250" fmla="*/ 372443 h 391851"/>
              <a:gd name="connsiteX251" fmla="*/ 158357 w 523368"/>
              <a:gd name="connsiteY251" fmla="*/ 373619 h 391851"/>
              <a:gd name="connsiteX252" fmla="*/ 168841 w 523368"/>
              <a:gd name="connsiteY252" fmla="*/ 369161 h 391851"/>
              <a:gd name="connsiteX253" fmla="*/ 170703 w 523368"/>
              <a:gd name="connsiteY253" fmla="*/ 369577 h 391851"/>
              <a:gd name="connsiteX254" fmla="*/ 171273 w 523368"/>
              <a:gd name="connsiteY254" fmla="*/ 366405 h 391851"/>
              <a:gd name="connsiteX255" fmla="*/ 174197 w 523368"/>
              <a:gd name="connsiteY255" fmla="*/ 366897 h 391851"/>
              <a:gd name="connsiteX256" fmla="*/ 176346 w 523368"/>
              <a:gd name="connsiteY256" fmla="*/ 363507 h 391851"/>
              <a:gd name="connsiteX257" fmla="*/ 188292 w 523368"/>
              <a:gd name="connsiteY257" fmla="*/ 368087 h 391851"/>
              <a:gd name="connsiteX258" fmla="*/ 201696 w 523368"/>
              <a:gd name="connsiteY258" fmla="*/ 365230 h 391851"/>
              <a:gd name="connsiteX259" fmla="*/ 202401 w 523368"/>
              <a:gd name="connsiteY259" fmla="*/ 365343 h 391851"/>
              <a:gd name="connsiteX260" fmla="*/ 202452 w 523368"/>
              <a:gd name="connsiteY260" fmla="*/ 365372 h 391851"/>
              <a:gd name="connsiteX261" fmla="*/ 208576 w 523368"/>
              <a:gd name="connsiteY261" fmla="*/ 366576 h 391851"/>
              <a:gd name="connsiteX262" fmla="*/ 210673 w 523368"/>
              <a:gd name="connsiteY262" fmla="*/ 367007 h 391851"/>
              <a:gd name="connsiteX263" fmla="*/ 211026 w 523368"/>
              <a:gd name="connsiteY263" fmla="*/ 367065 h 391851"/>
              <a:gd name="connsiteX264" fmla="*/ 215148 w 523368"/>
              <a:gd name="connsiteY264" fmla="*/ 363662 h 391851"/>
              <a:gd name="connsiteX265" fmla="*/ 217466 w 523368"/>
              <a:gd name="connsiteY265" fmla="*/ 361774 h 391851"/>
              <a:gd name="connsiteX266" fmla="*/ 220709 w 523368"/>
              <a:gd name="connsiteY266" fmla="*/ 359103 h 391851"/>
              <a:gd name="connsiteX267" fmla="*/ 226543 w 523368"/>
              <a:gd name="connsiteY267" fmla="*/ 357165 h 391851"/>
              <a:gd name="connsiteX268" fmla="*/ 227553 w 523368"/>
              <a:gd name="connsiteY268" fmla="*/ 356819 h 391851"/>
              <a:gd name="connsiteX269" fmla="*/ 229555 w 523368"/>
              <a:gd name="connsiteY269" fmla="*/ 355923 h 391851"/>
              <a:gd name="connsiteX270" fmla="*/ 234033 w 523368"/>
              <a:gd name="connsiteY270" fmla="*/ 353963 h 391851"/>
              <a:gd name="connsiteX271" fmla="*/ 237658 w 523368"/>
              <a:gd name="connsiteY271" fmla="*/ 352352 h 391851"/>
              <a:gd name="connsiteX272" fmla="*/ 239781 w 523368"/>
              <a:gd name="connsiteY272" fmla="*/ 351461 h 391851"/>
              <a:gd name="connsiteX273" fmla="*/ 247786 w 523368"/>
              <a:gd name="connsiteY273" fmla="*/ 348053 h 391851"/>
              <a:gd name="connsiteX274" fmla="*/ 252840 w 523368"/>
              <a:gd name="connsiteY274" fmla="*/ 347946 h 391851"/>
              <a:gd name="connsiteX275" fmla="*/ 257895 w 523368"/>
              <a:gd name="connsiteY275" fmla="*/ 347844 h 391851"/>
              <a:gd name="connsiteX276" fmla="*/ 269077 w 523368"/>
              <a:gd name="connsiteY276" fmla="*/ 342588 h 391851"/>
              <a:gd name="connsiteX277" fmla="*/ 271108 w 523368"/>
              <a:gd name="connsiteY277" fmla="*/ 341886 h 391851"/>
              <a:gd name="connsiteX278" fmla="*/ 274590 w 523368"/>
              <a:gd name="connsiteY278" fmla="*/ 340013 h 391851"/>
              <a:gd name="connsiteX279" fmla="*/ 277224 w 523368"/>
              <a:gd name="connsiteY279" fmla="*/ 338770 h 391851"/>
              <a:gd name="connsiteX280" fmla="*/ 279777 w 523368"/>
              <a:gd name="connsiteY280" fmla="*/ 336220 h 391851"/>
              <a:gd name="connsiteX281" fmla="*/ 286889 w 523368"/>
              <a:gd name="connsiteY281" fmla="*/ 332172 h 391851"/>
              <a:gd name="connsiteX282" fmla="*/ 289471 w 523368"/>
              <a:gd name="connsiteY282" fmla="*/ 330412 h 391851"/>
              <a:gd name="connsiteX283" fmla="*/ 291095 w 523368"/>
              <a:gd name="connsiteY283" fmla="*/ 329306 h 391851"/>
              <a:gd name="connsiteX284" fmla="*/ 296135 w 523368"/>
              <a:gd name="connsiteY284" fmla="*/ 325878 h 391851"/>
              <a:gd name="connsiteX285" fmla="*/ 306699 w 523368"/>
              <a:gd name="connsiteY285" fmla="*/ 318642 h 391851"/>
              <a:gd name="connsiteX286" fmla="*/ 309987 w 523368"/>
              <a:gd name="connsiteY286" fmla="*/ 316415 h 391851"/>
              <a:gd name="connsiteX287" fmla="*/ 317679 w 523368"/>
              <a:gd name="connsiteY287" fmla="*/ 311149 h 39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</a:cxnLst>
            <a:rect l="l" t="t" r="r" b="b"/>
            <a:pathLst>
              <a:path w="523368" h="391851">
                <a:moveTo>
                  <a:pt x="317679" y="311149"/>
                </a:moveTo>
                <a:lnTo>
                  <a:pt x="319938" y="310533"/>
                </a:lnTo>
                <a:lnTo>
                  <a:pt x="324662" y="309221"/>
                </a:lnTo>
                <a:lnTo>
                  <a:pt x="333364" y="306767"/>
                </a:lnTo>
                <a:lnTo>
                  <a:pt x="334547" y="310925"/>
                </a:lnTo>
                <a:lnTo>
                  <a:pt x="339341" y="327850"/>
                </a:lnTo>
                <a:lnTo>
                  <a:pt x="343191" y="331765"/>
                </a:lnTo>
                <a:lnTo>
                  <a:pt x="356202" y="344944"/>
                </a:lnTo>
                <a:lnTo>
                  <a:pt x="369639" y="358557"/>
                </a:lnTo>
                <a:lnTo>
                  <a:pt x="374488" y="363496"/>
                </a:lnTo>
                <a:lnTo>
                  <a:pt x="385108" y="374241"/>
                </a:lnTo>
                <a:lnTo>
                  <a:pt x="386088" y="375267"/>
                </a:lnTo>
                <a:lnTo>
                  <a:pt x="389148" y="378352"/>
                </a:lnTo>
                <a:lnTo>
                  <a:pt x="393498" y="378526"/>
                </a:lnTo>
                <a:lnTo>
                  <a:pt x="398178" y="378718"/>
                </a:lnTo>
                <a:lnTo>
                  <a:pt x="421419" y="379749"/>
                </a:lnTo>
                <a:lnTo>
                  <a:pt x="431932" y="380256"/>
                </a:lnTo>
                <a:lnTo>
                  <a:pt x="437949" y="380558"/>
                </a:lnTo>
                <a:lnTo>
                  <a:pt x="443316" y="380833"/>
                </a:lnTo>
                <a:lnTo>
                  <a:pt x="443966" y="380866"/>
                </a:lnTo>
                <a:lnTo>
                  <a:pt x="479481" y="356669"/>
                </a:lnTo>
                <a:lnTo>
                  <a:pt x="479113" y="335196"/>
                </a:lnTo>
                <a:lnTo>
                  <a:pt x="478911" y="321708"/>
                </a:lnTo>
                <a:lnTo>
                  <a:pt x="478683" y="304232"/>
                </a:lnTo>
                <a:lnTo>
                  <a:pt x="477166" y="292093"/>
                </a:lnTo>
                <a:lnTo>
                  <a:pt x="477930" y="282970"/>
                </a:lnTo>
                <a:lnTo>
                  <a:pt x="478232" y="279350"/>
                </a:lnTo>
                <a:lnTo>
                  <a:pt x="478669" y="271372"/>
                </a:lnTo>
                <a:lnTo>
                  <a:pt x="482203" y="261771"/>
                </a:lnTo>
                <a:lnTo>
                  <a:pt x="483231" y="259562"/>
                </a:lnTo>
                <a:lnTo>
                  <a:pt x="482860" y="253952"/>
                </a:lnTo>
                <a:lnTo>
                  <a:pt x="485281" y="249904"/>
                </a:lnTo>
                <a:lnTo>
                  <a:pt x="486901" y="235681"/>
                </a:lnTo>
                <a:lnTo>
                  <a:pt x="491636" y="222372"/>
                </a:lnTo>
                <a:lnTo>
                  <a:pt x="492786" y="220347"/>
                </a:lnTo>
                <a:lnTo>
                  <a:pt x="493671" y="217810"/>
                </a:lnTo>
                <a:lnTo>
                  <a:pt x="493623" y="211782"/>
                </a:lnTo>
                <a:lnTo>
                  <a:pt x="492216" y="201421"/>
                </a:lnTo>
                <a:lnTo>
                  <a:pt x="489520" y="200095"/>
                </a:lnTo>
                <a:lnTo>
                  <a:pt x="480013" y="172240"/>
                </a:lnTo>
                <a:lnTo>
                  <a:pt x="484616" y="162961"/>
                </a:lnTo>
                <a:lnTo>
                  <a:pt x="484880" y="162685"/>
                </a:lnTo>
                <a:lnTo>
                  <a:pt x="486559" y="161124"/>
                </a:lnTo>
                <a:lnTo>
                  <a:pt x="487426" y="160156"/>
                </a:lnTo>
                <a:lnTo>
                  <a:pt x="488341" y="159279"/>
                </a:lnTo>
                <a:lnTo>
                  <a:pt x="489046" y="158680"/>
                </a:lnTo>
                <a:lnTo>
                  <a:pt x="490082" y="157897"/>
                </a:lnTo>
                <a:lnTo>
                  <a:pt x="491518" y="157459"/>
                </a:lnTo>
                <a:lnTo>
                  <a:pt x="492855" y="156956"/>
                </a:lnTo>
                <a:lnTo>
                  <a:pt x="493722" y="156339"/>
                </a:lnTo>
                <a:lnTo>
                  <a:pt x="494622" y="155462"/>
                </a:lnTo>
                <a:lnTo>
                  <a:pt x="495574" y="154588"/>
                </a:lnTo>
                <a:lnTo>
                  <a:pt x="496290" y="153554"/>
                </a:lnTo>
                <a:lnTo>
                  <a:pt x="496937" y="152808"/>
                </a:lnTo>
                <a:lnTo>
                  <a:pt x="497168" y="152240"/>
                </a:lnTo>
                <a:lnTo>
                  <a:pt x="497693" y="151748"/>
                </a:lnTo>
                <a:lnTo>
                  <a:pt x="498237" y="150908"/>
                </a:lnTo>
                <a:lnTo>
                  <a:pt x="499030" y="149821"/>
                </a:lnTo>
                <a:lnTo>
                  <a:pt x="499897" y="149233"/>
                </a:lnTo>
                <a:lnTo>
                  <a:pt x="500918" y="148423"/>
                </a:lnTo>
                <a:lnTo>
                  <a:pt x="501605" y="147330"/>
                </a:lnTo>
                <a:lnTo>
                  <a:pt x="502590" y="146576"/>
                </a:lnTo>
                <a:lnTo>
                  <a:pt x="503523" y="146052"/>
                </a:lnTo>
                <a:lnTo>
                  <a:pt x="504867" y="145524"/>
                </a:lnTo>
                <a:lnTo>
                  <a:pt x="505095" y="144985"/>
                </a:lnTo>
                <a:lnTo>
                  <a:pt x="506190" y="144995"/>
                </a:lnTo>
                <a:lnTo>
                  <a:pt x="507417" y="144373"/>
                </a:lnTo>
                <a:lnTo>
                  <a:pt x="508236" y="143726"/>
                </a:lnTo>
                <a:lnTo>
                  <a:pt x="509327" y="143009"/>
                </a:lnTo>
                <a:lnTo>
                  <a:pt x="510282" y="142167"/>
                </a:lnTo>
                <a:lnTo>
                  <a:pt x="511072" y="141169"/>
                </a:lnTo>
                <a:lnTo>
                  <a:pt x="511641" y="140303"/>
                </a:lnTo>
                <a:lnTo>
                  <a:pt x="512614" y="139492"/>
                </a:lnTo>
                <a:lnTo>
                  <a:pt x="512629" y="138154"/>
                </a:lnTo>
                <a:lnTo>
                  <a:pt x="511917" y="137118"/>
                </a:lnTo>
                <a:lnTo>
                  <a:pt x="511590" y="136108"/>
                </a:lnTo>
                <a:lnTo>
                  <a:pt x="511108" y="134738"/>
                </a:lnTo>
                <a:lnTo>
                  <a:pt x="511277" y="133206"/>
                </a:lnTo>
                <a:lnTo>
                  <a:pt x="512122" y="132240"/>
                </a:lnTo>
                <a:lnTo>
                  <a:pt x="512941" y="131623"/>
                </a:lnTo>
                <a:lnTo>
                  <a:pt x="512820" y="130218"/>
                </a:lnTo>
                <a:lnTo>
                  <a:pt x="512148" y="129040"/>
                </a:lnTo>
                <a:lnTo>
                  <a:pt x="511494" y="127863"/>
                </a:lnTo>
                <a:lnTo>
                  <a:pt x="511006" y="126900"/>
                </a:lnTo>
                <a:lnTo>
                  <a:pt x="510410" y="125640"/>
                </a:lnTo>
                <a:lnTo>
                  <a:pt x="509507" y="124739"/>
                </a:lnTo>
                <a:lnTo>
                  <a:pt x="508298" y="124197"/>
                </a:lnTo>
                <a:lnTo>
                  <a:pt x="507597" y="123455"/>
                </a:lnTo>
                <a:lnTo>
                  <a:pt x="507376" y="121869"/>
                </a:lnTo>
                <a:lnTo>
                  <a:pt x="507170" y="120604"/>
                </a:lnTo>
                <a:lnTo>
                  <a:pt x="507677" y="119355"/>
                </a:lnTo>
                <a:lnTo>
                  <a:pt x="508298" y="118550"/>
                </a:lnTo>
                <a:lnTo>
                  <a:pt x="508633" y="117173"/>
                </a:lnTo>
                <a:lnTo>
                  <a:pt x="508904" y="115706"/>
                </a:lnTo>
                <a:lnTo>
                  <a:pt x="509459" y="114518"/>
                </a:lnTo>
                <a:lnTo>
                  <a:pt x="509705" y="113457"/>
                </a:lnTo>
                <a:lnTo>
                  <a:pt x="510546" y="112520"/>
                </a:lnTo>
                <a:lnTo>
                  <a:pt x="511072" y="111272"/>
                </a:lnTo>
                <a:lnTo>
                  <a:pt x="510693" y="109938"/>
                </a:lnTo>
                <a:lnTo>
                  <a:pt x="511127" y="108976"/>
                </a:lnTo>
                <a:lnTo>
                  <a:pt x="511920" y="107978"/>
                </a:lnTo>
                <a:lnTo>
                  <a:pt x="513136" y="107706"/>
                </a:lnTo>
                <a:lnTo>
                  <a:pt x="514282" y="107080"/>
                </a:lnTo>
                <a:lnTo>
                  <a:pt x="515476" y="106778"/>
                </a:lnTo>
                <a:lnTo>
                  <a:pt x="517048" y="106529"/>
                </a:lnTo>
                <a:lnTo>
                  <a:pt x="518297" y="106260"/>
                </a:lnTo>
                <a:lnTo>
                  <a:pt x="519278" y="105450"/>
                </a:lnTo>
                <a:lnTo>
                  <a:pt x="519715" y="104460"/>
                </a:lnTo>
                <a:lnTo>
                  <a:pt x="519682" y="103613"/>
                </a:lnTo>
                <a:lnTo>
                  <a:pt x="519781" y="102921"/>
                </a:lnTo>
                <a:lnTo>
                  <a:pt x="519436" y="101356"/>
                </a:lnTo>
                <a:lnTo>
                  <a:pt x="518701" y="100260"/>
                </a:lnTo>
                <a:lnTo>
                  <a:pt x="519036" y="99263"/>
                </a:lnTo>
                <a:lnTo>
                  <a:pt x="519711" y="98171"/>
                </a:lnTo>
                <a:lnTo>
                  <a:pt x="519719" y="96716"/>
                </a:lnTo>
                <a:lnTo>
                  <a:pt x="518925" y="95675"/>
                </a:lnTo>
                <a:lnTo>
                  <a:pt x="518492" y="94628"/>
                </a:lnTo>
                <a:lnTo>
                  <a:pt x="518220" y="94145"/>
                </a:lnTo>
                <a:lnTo>
                  <a:pt x="523598" y="86080"/>
                </a:lnTo>
                <a:lnTo>
                  <a:pt x="519480" y="69539"/>
                </a:lnTo>
                <a:lnTo>
                  <a:pt x="517239" y="62089"/>
                </a:lnTo>
                <a:lnTo>
                  <a:pt x="516383" y="58542"/>
                </a:lnTo>
                <a:lnTo>
                  <a:pt x="519950" y="53529"/>
                </a:lnTo>
                <a:lnTo>
                  <a:pt x="523388" y="48365"/>
                </a:lnTo>
                <a:lnTo>
                  <a:pt x="523245" y="48327"/>
                </a:lnTo>
                <a:lnTo>
                  <a:pt x="487621" y="34431"/>
                </a:lnTo>
                <a:lnTo>
                  <a:pt x="481681" y="32438"/>
                </a:lnTo>
                <a:lnTo>
                  <a:pt x="463072" y="25301"/>
                </a:lnTo>
                <a:lnTo>
                  <a:pt x="461896" y="24862"/>
                </a:lnTo>
                <a:lnTo>
                  <a:pt x="434867" y="23578"/>
                </a:lnTo>
                <a:lnTo>
                  <a:pt x="429243" y="23295"/>
                </a:lnTo>
                <a:lnTo>
                  <a:pt x="421280" y="22947"/>
                </a:lnTo>
                <a:lnTo>
                  <a:pt x="419560" y="22874"/>
                </a:lnTo>
                <a:lnTo>
                  <a:pt x="401976" y="16811"/>
                </a:lnTo>
                <a:lnTo>
                  <a:pt x="391195" y="23933"/>
                </a:lnTo>
                <a:lnTo>
                  <a:pt x="381662" y="30249"/>
                </a:lnTo>
                <a:lnTo>
                  <a:pt x="376259" y="36080"/>
                </a:lnTo>
                <a:lnTo>
                  <a:pt x="363997" y="49284"/>
                </a:lnTo>
                <a:lnTo>
                  <a:pt x="353484" y="47836"/>
                </a:lnTo>
                <a:lnTo>
                  <a:pt x="308801" y="41736"/>
                </a:lnTo>
                <a:lnTo>
                  <a:pt x="295687" y="54020"/>
                </a:lnTo>
                <a:lnTo>
                  <a:pt x="291341" y="50116"/>
                </a:lnTo>
                <a:lnTo>
                  <a:pt x="282771" y="42497"/>
                </a:lnTo>
                <a:lnTo>
                  <a:pt x="281382" y="41258"/>
                </a:lnTo>
                <a:lnTo>
                  <a:pt x="263056" y="24898"/>
                </a:lnTo>
                <a:lnTo>
                  <a:pt x="259511" y="20568"/>
                </a:lnTo>
                <a:lnTo>
                  <a:pt x="256124" y="16502"/>
                </a:lnTo>
                <a:lnTo>
                  <a:pt x="242834" y="412"/>
                </a:lnTo>
                <a:lnTo>
                  <a:pt x="221356" y="317"/>
                </a:lnTo>
                <a:lnTo>
                  <a:pt x="213282" y="289"/>
                </a:lnTo>
                <a:lnTo>
                  <a:pt x="190099" y="365"/>
                </a:lnTo>
                <a:lnTo>
                  <a:pt x="185860" y="391"/>
                </a:lnTo>
                <a:lnTo>
                  <a:pt x="162912" y="598"/>
                </a:lnTo>
                <a:lnTo>
                  <a:pt x="145967" y="821"/>
                </a:lnTo>
                <a:lnTo>
                  <a:pt x="143509" y="15874"/>
                </a:lnTo>
                <a:lnTo>
                  <a:pt x="143546" y="18284"/>
                </a:lnTo>
                <a:lnTo>
                  <a:pt x="143700" y="28302"/>
                </a:lnTo>
                <a:lnTo>
                  <a:pt x="143950" y="44418"/>
                </a:lnTo>
                <a:lnTo>
                  <a:pt x="144112" y="54871"/>
                </a:lnTo>
                <a:lnTo>
                  <a:pt x="144163" y="58211"/>
                </a:lnTo>
                <a:lnTo>
                  <a:pt x="144171" y="58588"/>
                </a:lnTo>
                <a:lnTo>
                  <a:pt x="144193" y="60099"/>
                </a:lnTo>
                <a:lnTo>
                  <a:pt x="142176" y="66520"/>
                </a:lnTo>
                <a:lnTo>
                  <a:pt x="136537" y="84623"/>
                </a:lnTo>
                <a:lnTo>
                  <a:pt x="126527" y="84488"/>
                </a:lnTo>
                <a:lnTo>
                  <a:pt x="88798" y="83948"/>
                </a:lnTo>
                <a:lnTo>
                  <a:pt x="89136" y="96143"/>
                </a:lnTo>
                <a:lnTo>
                  <a:pt x="89279" y="101369"/>
                </a:lnTo>
                <a:lnTo>
                  <a:pt x="69634" y="100381"/>
                </a:lnTo>
                <a:lnTo>
                  <a:pt x="65009" y="100152"/>
                </a:lnTo>
                <a:lnTo>
                  <a:pt x="58731" y="99954"/>
                </a:lnTo>
                <a:lnTo>
                  <a:pt x="42139" y="99124"/>
                </a:lnTo>
                <a:lnTo>
                  <a:pt x="28944" y="98766"/>
                </a:lnTo>
                <a:lnTo>
                  <a:pt x="27067" y="103407"/>
                </a:lnTo>
                <a:lnTo>
                  <a:pt x="28169" y="108566"/>
                </a:lnTo>
                <a:lnTo>
                  <a:pt x="29616" y="115309"/>
                </a:lnTo>
                <a:lnTo>
                  <a:pt x="29947" y="119075"/>
                </a:lnTo>
                <a:lnTo>
                  <a:pt x="29917" y="124019"/>
                </a:lnTo>
                <a:lnTo>
                  <a:pt x="30546" y="129517"/>
                </a:lnTo>
                <a:lnTo>
                  <a:pt x="30542" y="142454"/>
                </a:lnTo>
                <a:lnTo>
                  <a:pt x="30759" y="145585"/>
                </a:lnTo>
                <a:lnTo>
                  <a:pt x="31155" y="148825"/>
                </a:lnTo>
                <a:lnTo>
                  <a:pt x="32731" y="157338"/>
                </a:lnTo>
                <a:lnTo>
                  <a:pt x="39002" y="173079"/>
                </a:lnTo>
                <a:lnTo>
                  <a:pt x="40930" y="177946"/>
                </a:lnTo>
                <a:lnTo>
                  <a:pt x="40956" y="185416"/>
                </a:lnTo>
                <a:lnTo>
                  <a:pt x="41224" y="186888"/>
                </a:lnTo>
                <a:lnTo>
                  <a:pt x="41511" y="189291"/>
                </a:lnTo>
                <a:lnTo>
                  <a:pt x="42859" y="200198"/>
                </a:lnTo>
                <a:lnTo>
                  <a:pt x="42084" y="207554"/>
                </a:lnTo>
                <a:lnTo>
                  <a:pt x="41628" y="209316"/>
                </a:lnTo>
                <a:lnTo>
                  <a:pt x="33925" y="210377"/>
                </a:lnTo>
                <a:lnTo>
                  <a:pt x="31273" y="211473"/>
                </a:lnTo>
                <a:lnTo>
                  <a:pt x="29396" y="213615"/>
                </a:lnTo>
                <a:lnTo>
                  <a:pt x="25039" y="215048"/>
                </a:lnTo>
                <a:lnTo>
                  <a:pt x="26913" y="220261"/>
                </a:lnTo>
                <a:lnTo>
                  <a:pt x="24573" y="224837"/>
                </a:lnTo>
                <a:lnTo>
                  <a:pt x="21898" y="228384"/>
                </a:lnTo>
                <a:lnTo>
                  <a:pt x="19055" y="230747"/>
                </a:lnTo>
                <a:lnTo>
                  <a:pt x="14441" y="231824"/>
                </a:lnTo>
                <a:lnTo>
                  <a:pt x="8476" y="235790"/>
                </a:lnTo>
                <a:lnTo>
                  <a:pt x="6316" y="238101"/>
                </a:lnTo>
                <a:lnTo>
                  <a:pt x="229" y="249501"/>
                </a:lnTo>
                <a:lnTo>
                  <a:pt x="431" y="253680"/>
                </a:lnTo>
                <a:lnTo>
                  <a:pt x="574" y="256610"/>
                </a:lnTo>
                <a:lnTo>
                  <a:pt x="619" y="257510"/>
                </a:lnTo>
                <a:lnTo>
                  <a:pt x="861" y="262443"/>
                </a:lnTo>
                <a:lnTo>
                  <a:pt x="1081" y="266911"/>
                </a:lnTo>
                <a:lnTo>
                  <a:pt x="1327" y="271960"/>
                </a:lnTo>
                <a:lnTo>
                  <a:pt x="1552" y="276487"/>
                </a:lnTo>
                <a:lnTo>
                  <a:pt x="1934" y="284321"/>
                </a:lnTo>
                <a:lnTo>
                  <a:pt x="2874" y="303473"/>
                </a:lnTo>
                <a:lnTo>
                  <a:pt x="3219" y="310437"/>
                </a:lnTo>
                <a:lnTo>
                  <a:pt x="4505" y="336552"/>
                </a:lnTo>
                <a:lnTo>
                  <a:pt x="5365" y="353961"/>
                </a:lnTo>
                <a:lnTo>
                  <a:pt x="6874" y="384427"/>
                </a:lnTo>
                <a:lnTo>
                  <a:pt x="7091" y="388782"/>
                </a:lnTo>
                <a:lnTo>
                  <a:pt x="14012" y="388451"/>
                </a:lnTo>
                <a:lnTo>
                  <a:pt x="16499" y="388333"/>
                </a:lnTo>
                <a:lnTo>
                  <a:pt x="26259" y="387892"/>
                </a:lnTo>
                <a:lnTo>
                  <a:pt x="46433" y="387047"/>
                </a:lnTo>
                <a:lnTo>
                  <a:pt x="52141" y="386827"/>
                </a:lnTo>
                <a:lnTo>
                  <a:pt x="59367" y="386558"/>
                </a:lnTo>
                <a:lnTo>
                  <a:pt x="62056" y="386459"/>
                </a:lnTo>
                <a:lnTo>
                  <a:pt x="74409" y="386033"/>
                </a:lnTo>
                <a:lnTo>
                  <a:pt x="74909" y="386018"/>
                </a:lnTo>
                <a:lnTo>
                  <a:pt x="75611" y="385996"/>
                </a:lnTo>
                <a:lnTo>
                  <a:pt x="76478" y="385967"/>
                </a:lnTo>
                <a:lnTo>
                  <a:pt x="79016" y="385886"/>
                </a:lnTo>
                <a:lnTo>
                  <a:pt x="79468" y="385871"/>
                </a:lnTo>
                <a:lnTo>
                  <a:pt x="80133" y="385849"/>
                </a:lnTo>
                <a:lnTo>
                  <a:pt x="80518" y="385838"/>
                </a:lnTo>
                <a:lnTo>
                  <a:pt x="85779" y="385673"/>
                </a:lnTo>
                <a:lnTo>
                  <a:pt x="86745" y="385643"/>
                </a:lnTo>
                <a:lnTo>
                  <a:pt x="89768" y="385555"/>
                </a:lnTo>
                <a:lnTo>
                  <a:pt x="94440" y="385419"/>
                </a:lnTo>
                <a:lnTo>
                  <a:pt x="97214" y="385342"/>
                </a:lnTo>
                <a:lnTo>
                  <a:pt x="101629" y="386760"/>
                </a:lnTo>
                <a:lnTo>
                  <a:pt x="103903" y="387484"/>
                </a:lnTo>
                <a:lnTo>
                  <a:pt x="111327" y="389855"/>
                </a:lnTo>
                <a:lnTo>
                  <a:pt x="117417" y="391802"/>
                </a:lnTo>
                <a:lnTo>
                  <a:pt x="120940" y="391982"/>
                </a:lnTo>
                <a:lnTo>
                  <a:pt x="122376" y="391427"/>
                </a:lnTo>
                <a:lnTo>
                  <a:pt x="124345" y="392140"/>
                </a:lnTo>
                <a:lnTo>
                  <a:pt x="124882" y="391460"/>
                </a:lnTo>
                <a:lnTo>
                  <a:pt x="126814" y="388980"/>
                </a:lnTo>
                <a:lnTo>
                  <a:pt x="128195" y="387179"/>
                </a:lnTo>
                <a:lnTo>
                  <a:pt x="130928" y="383666"/>
                </a:lnTo>
                <a:lnTo>
                  <a:pt x="137125" y="375703"/>
                </a:lnTo>
                <a:lnTo>
                  <a:pt x="144090" y="373808"/>
                </a:lnTo>
                <a:lnTo>
                  <a:pt x="157285" y="372443"/>
                </a:lnTo>
                <a:lnTo>
                  <a:pt x="158357" y="373619"/>
                </a:lnTo>
                <a:lnTo>
                  <a:pt x="168841" y="369161"/>
                </a:lnTo>
                <a:lnTo>
                  <a:pt x="170703" y="369577"/>
                </a:lnTo>
                <a:lnTo>
                  <a:pt x="171273" y="366405"/>
                </a:lnTo>
                <a:lnTo>
                  <a:pt x="174197" y="366897"/>
                </a:lnTo>
                <a:lnTo>
                  <a:pt x="176346" y="363507"/>
                </a:lnTo>
                <a:lnTo>
                  <a:pt x="188292" y="368087"/>
                </a:lnTo>
                <a:lnTo>
                  <a:pt x="201696" y="365230"/>
                </a:lnTo>
                <a:lnTo>
                  <a:pt x="202401" y="365343"/>
                </a:lnTo>
                <a:lnTo>
                  <a:pt x="202452" y="365372"/>
                </a:lnTo>
                <a:lnTo>
                  <a:pt x="208576" y="366576"/>
                </a:lnTo>
                <a:lnTo>
                  <a:pt x="210673" y="367007"/>
                </a:lnTo>
                <a:lnTo>
                  <a:pt x="211026" y="367065"/>
                </a:lnTo>
                <a:lnTo>
                  <a:pt x="215148" y="363662"/>
                </a:lnTo>
                <a:lnTo>
                  <a:pt x="217466" y="361774"/>
                </a:lnTo>
                <a:lnTo>
                  <a:pt x="220709" y="359103"/>
                </a:lnTo>
                <a:lnTo>
                  <a:pt x="226543" y="357165"/>
                </a:lnTo>
                <a:lnTo>
                  <a:pt x="227553" y="356819"/>
                </a:lnTo>
                <a:lnTo>
                  <a:pt x="229555" y="355923"/>
                </a:lnTo>
                <a:lnTo>
                  <a:pt x="234033" y="353963"/>
                </a:lnTo>
                <a:lnTo>
                  <a:pt x="237658" y="352352"/>
                </a:lnTo>
                <a:lnTo>
                  <a:pt x="239781" y="351461"/>
                </a:lnTo>
                <a:lnTo>
                  <a:pt x="247786" y="348053"/>
                </a:lnTo>
                <a:lnTo>
                  <a:pt x="252840" y="347946"/>
                </a:lnTo>
                <a:lnTo>
                  <a:pt x="257895" y="347844"/>
                </a:lnTo>
                <a:lnTo>
                  <a:pt x="269077" y="342588"/>
                </a:lnTo>
                <a:lnTo>
                  <a:pt x="271108" y="341886"/>
                </a:lnTo>
                <a:lnTo>
                  <a:pt x="274590" y="340013"/>
                </a:lnTo>
                <a:lnTo>
                  <a:pt x="277224" y="338770"/>
                </a:lnTo>
                <a:lnTo>
                  <a:pt x="279777" y="336220"/>
                </a:lnTo>
                <a:lnTo>
                  <a:pt x="286889" y="332172"/>
                </a:lnTo>
                <a:lnTo>
                  <a:pt x="289471" y="330412"/>
                </a:lnTo>
                <a:lnTo>
                  <a:pt x="291095" y="329306"/>
                </a:lnTo>
                <a:lnTo>
                  <a:pt x="296135" y="325878"/>
                </a:lnTo>
                <a:lnTo>
                  <a:pt x="306699" y="318642"/>
                </a:lnTo>
                <a:lnTo>
                  <a:pt x="309987" y="316415"/>
                </a:lnTo>
                <a:lnTo>
                  <a:pt x="317679" y="31114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7B8433A-1EEA-057E-E287-49B681C69B08}"/>
              </a:ext>
            </a:extLst>
          </p:cNvPr>
          <p:cNvSpPr>
            <a:spLocks/>
          </p:cNvSpPr>
          <p:nvPr/>
        </p:nvSpPr>
        <p:spPr>
          <a:xfrm flipV="1">
            <a:off x="8316049" y="1048466"/>
            <a:ext cx="466936" cy="580484"/>
          </a:xfrm>
          <a:custGeom>
            <a:avLst/>
            <a:gdLst>
              <a:gd name="connsiteX0" fmla="*/ 275848 w 317982"/>
              <a:gd name="connsiteY0" fmla="*/ 255185 h 395308"/>
              <a:gd name="connsiteX1" fmla="*/ 275646 w 317982"/>
              <a:gd name="connsiteY1" fmla="*/ 251007 h 395308"/>
              <a:gd name="connsiteX2" fmla="*/ 281732 w 317982"/>
              <a:gd name="connsiteY2" fmla="*/ 239607 h 395308"/>
              <a:gd name="connsiteX3" fmla="*/ 283892 w 317982"/>
              <a:gd name="connsiteY3" fmla="*/ 237296 h 395308"/>
              <a:gd name="connsiteX4" fmla="*/ 289858 w 317982"/>
              <a:gd name="connsiteY4" fmla="*/ 233330 h 395308"/>
              <a:gd name="connsiteX5" fmla="*/ 294472 w 317982"/>
              <a:gd name="connsiteY5" fmla="*/ 232252 h 395308"/>
              <a:gd name="connsiteX6" fmla="*/ 297315 w 317982"/>
              <a:gd name="connsiteY6" fmla="*/ 229889 h 395308"/>
              <a:gd name="connsiteX7" fmla="*/ 299989 w 317982"/>
              <a:gd name="connsiteY7" fmla="*/ 226343 h 395308"/>
              <a:gd name="connsiteX8" fmla="*/ 302329 w 317982"/>
              <a:gd name="connsiteY8" fmla="*/ 221766 h 395308"/>
              <a:gd name="connsiteX9" fmla="*/ 300456 w 317982"/>
              <a:gd name="connsiteY9" fmla="*/ 216554 h 395308"/>
              <a:gd name="connsiteX10" fmla="*/ 304812 w 317982"/>
              <a:gd name="connsiteY10" fmla="*/ 215120 h 395308"/>
              <a:gd name="connsiteX11" fmla="*/ 306689 w 317982"/>
              <a:gd name="connsiteY11" fmla="*/ 212979 h 395308"/>
              <a:gd name="connsiteX12" fmla="*/ 309342 w 317982"/>
              <a:gd name="connsiteY12" fmla="*/ 211882 h 395308"/>
              <a:gd name="connsiteX13" fmla="*/ 317045 w 317982"/>
              <a:gd name="connsiteY13" fmla="*/ 210821 h 395308"/>
              <a:gd name="connsiteX14" fmla="*/ 317500 w 317982"/>
              <a:gd name="connsiteY14" fmla="*/ 209059 h 395308"/>
              <a:gd name="connsiteX15" fmla="*/ 318275 w 317982"/>
              <a:gd name="connsiteY15" fmla="*/ 201704 h 395308"/>
              <a:gd name="connsiteX16" fmla="*/ 316927 w 317982"/>
              <a:gd name="connsiteY16" fmla="*/ 190796 h 395308"/>
              <a:gd name="connsiteX17" fmla="*/ 316641 w 317982"/>
              <a:gd name="connsiteY17" fmla="*/ 188394 h 395308"/>
              <a:gd name="connsiteX18" fmla="*/ 316372 w 317982"/>
              <a:gd name="connsiteY18" fmla="*/ 186922 h 395308"/>
              <a:gd name="connsiteX19" fmla="*/ 316347 w 317982"/>
              <a:gd name="connsiteY19" fmla="*/ 179452 h 395308"/>
              <a:gd name="connsiteX20" fmla="*/ 314418 w 317982"/>
              <a:gd name="connsiteY20" fmla="*/ 174585 h 395308"/>
              <a:gd name="connsiteX21" fmla="*/ 308148 w 317982"/>
              <a:gd name="connsiteY21" fmla="*/ 158843 h 395308"/>
              <a:gd name="connsiteX22" fmla="*/ 306572 w 317982"/>
              <a:gd name="connsiteY22" fmla="*/ 150331 h 395308"/>
              <a:gd name="connsiteX23" fmla="*/ 306175 w 317982"/>
              <a:gd name="connsiteY23" fmla="*/ 147090 h 395308"/>
              <a:gd name="connsiteX24" fmla="*/ 305958 w 317982"/>
              <a:gd name="connsiteY24" fmla="*/ 143959 h 395308"/>
              <a:gd name="connsiteX25" fmla="*/ 305962 w 317982"/>
              <a:gd name="connsiteY25" fmla="*/ 131022 h 395308"/>
              <a:gd name="connsiteX26" fmla="*/ 305334 w 317982"/>
              <a:gd name="connsiteY26" fmla="*/ 125524 h 395308"/>
              <a:gd name="connsiteX27" fmla="*/ 305363 w 317982"/>
              <a:gd name="connsiteY27" fmla="*/ 120581 h 395308"/>
              <a:gd name="connsiteX28" fmla="*/ 305033 w 317982"/>
              <a:gd name="connsiteY28" fmla="*/ 116815 h 395308"/>
              <a:gd name="connsiteX29" fmla="*/ 303585 w 317982"/>
              <a:gd name="connsiteY29" fmla="*/ 110071 h 395308"/>
              <a:gd name="connsiteX30" fmla="*/ 302483 w 317982"/>
              <a:gd name="connsiteY30" fmla="*/ 104912 h 395308"/>
              <a:gd name="connsiteX31" fmla="*/ 304360 w 317982"/>
              <a:gd name="connsiteY31" fmla="*/ 100272 h 395308"/>
              <a:gd name="connsiteX32" fmla="*/ 301657 w 317982"/>
              <a:gd name="connsiteY32" fmla="*/ 93027 h 395308"/>
              <a:gd name="connsiteX33" fmla="*/ 291066 w 317982"/>
              <a:gd name="connsiteY33" fmla="*/ 66492 h 395308"/>
              <a:gd name="connsiteX34" fmla="*/ 285630 w 317982"/>
              <a:gd name="connsiteY34" fmla="*/ 69112 h 395308"/>
              <a:gd name="connsiteX35" fmla="*/ 284770 w 317982"/>
              <a:gd name="connsiteY35" fmla="*/ 67958 h 395308"/>
              <a:gd name="connsiteX36" fmla="*/ 281012 w 317982"/>
              <a:gd name="connsiteY36" fmla="*/ 67515 h 395308"/>
              <a:gd name="connsiteX37" fmla="*/ 277019 w 317982"/>
              <a:gd name="connsiteY37" fmla="*/ 67057 h 395308"/>
              <a:gd name="connsiteX38" fmla="*/ 273956 w 317982"/>
              <a:gd name="connsiteY38" fmla="*/ 66123 h 395308"/>
              <a:gd name="connsiteX39" fmla="*/ 272332 w 317982"/>
              <a:gd name="connsiteY39" fmla="*/ 65588 h 395308"/>
              <a:gd name="connsiteX40" fmla="*/ 266752 w 317982"/>
              <a:gd name="connsiteY40" fmla="*/ 63177 h 395308"/>
              <a:gd name="connsiteX41" fmla="*/ 262175 w 317982"/>
              <a:gd name="connsiteY41" fmla="*/ 63079 h 395308"/>
              <a:gd name="connsiteX42" fmla="*/ 258550 w 317982"/>
              <a:gd name="connsiteY42" fmla="*/ 63549 h 395308"/>
              <a:gd name="connsiteX43" fmla="*/ 260350 w 317982"/>
              <a:gd name="connsiteY43" fmla="*/ 59243 h 395308"/>
              <a:gd name="connsiteX44" fmla="*/ 235106 w 317982"/>
              <a:gd name="connsiteY44" fmla="*/ 47145 h 395308"/>
              <a:gd name="connsiteX45" fmla="*/ 235492 w 317982"/>
              <a:gd name="connsiteY45" fmla="*/ 44273 h 395308"/>
              <a:gd name="connsiteX46" fmla="*/ 233516 w 317982"/>
              <a:gd name="connsiteY46" fmla="*/ 8834 h 395308"/>
              <a:gd name="connsiteX47" fmla="*/ 232630 w 317982"/>
              <a:gd name="connsiteY47" fmla="*/ 7573 h 395308"/>
              <a:gd name="connsiteX48" fmla="*/ 232333 w 317982"/>
              <a:gd name="connsiteY48" fmla="*/ 7153 h 395308"/>
              <a:gd name="connsiteX49" fmla="*/ 227565 w 317982"/>
              <a:gd name="connsiteY49" fmla="*/ 288 h 395308"/>
              <a:gd name="connsiteX50" fmla="*/ 214671 w 317982"/>
              <a:gd name="connsiteY50" fmla="*/ 1312 h 395308"/>
              <a:gd name="connsiteX51" fmla="*/ 213962 w 317982"/>
              <a:gd name="connsiteY51" fmla="*/ 1383 h 395308"/>
              <a:gd name="connsiteX52" fmla="*/ 213790 w 317982"/>
              <a:gd name="connsiteY52" fmla="*/ 2207 h 395308"/>
              <a:gd name="connsiteX53" fmla="*/ 203875 w 317982"/>
              <a:gd name="connsiteY53" fmla="*/ 2360 h 395308"/>
              <a:gd name="connsiteX54" fmla="*/ 201719 w 317982"/>
              <a:gd name="connsiteY54" fmla="*/ 2549 h 395308"/>
              <a:gd name="connsiteX55" fmla="*/ 201190 w 317982"/>
              <a:gd name="connsiteY55" fmla="*/ 4066 h 395308"/>
              <a:gd name="connsiteX56" fmla="*/ 198240 w 317982"/>
              <a:gd name="connsiteY56" fmla="*/ 6517 h 395308"/>
              <a:gd name="connsiteX57" fmla="*/ 194879 w 317982"/>
              <a:gd name="connsiteY57" fmla="*/ 4979 h 395308"/>
              <a:gd name="connsiteX58" fmla="*/ 193006 w 317982"/>
              <a:gd name="connsiteY58" fmla="*/ 4136 h 395308"/>
              <a:gd name="connsiteX59" fmla="*/ 192910 w 317982"/>
              <a:gd name="connsiteY59" fmla="*/ 4113 h 395308"/>
              <a:gd name="connsiteX60" fmla="*/ 192840 w 317982"/>
              <a:gd name="connsiteY60" fmla="*/ 4117 h 395308"/>
              <a:gd name="connsiteX61" fmla="*/ 190625 w 317982"/>
              <a:gd name="connsiteY61" fmla="*/ 4606 h 395308"/>
              <a:gd name="connsiteX62" fmla="*/ 187466 w 317982"/>
              <a:gd name="connsiteY62" fmla="*/ 4574 h 395308"/>
              <a:gd name="connsiteX63" fmla="*/ 183653 w 317982"/>
              <a:gd name="connsiteY63" fmla="*/ 4557 h 395308"/>
              <a:gd name="connsiteX64" fmla="*/ 183616 w 317982"/>
              <a:gd name="connsiteY64" fmla="*/ 4531 h 395308"/>
              <a:gd name="connsiteX65" fmla="*/ 180939 w 317982"/>
              <a:gd name="connsiteY65" fmla="*/ 9624 h 395308"/>
              <a:gd name="connsiteX66" fmla="*/ 174495 w 317982"/>
              <a:gd name="connsiteY66" fmla="*/ 12787 h 395308"/>
              <a:gd name="connsiteX67" fmla="*/ 173125 w 317982"/>
              <a:gd name="connsiteY67" fmla="*/ 21205 h 395308"/>
              <a:gd name="connsiteX68" fmla="*/ 173015 w 317982"/>
              <a:gd name="connsiteY68" fmla="*/ 21999 h 395308"/>
              <a:gd name="connsiteX69" fmla="*/ 172427 w 317982"/>
              <a:gd name="connsiteY69" fmla="*/ 25678 h 395308"/>
              <a:gd name="connsiteX70" fmla="*/ 170778 w 317982"/>
              <a:gd name="connsiteY70" fmla="*/ 29254 h 395308"/>
              <a:gd name="connsiteX71" fmla="*/ 167949 w 317982"/>
              <a:gd name="connsiteY71" fmla="*/ 27729 h 395308"/>
              <a:gd name="connsiteX72" fmla="*/ 166675 w 317982"/>
              <a:gd name="connsiteY72" fmla="*/ 27670 h 395308"/>
              <a:gd name="connsiteX73" fmla="*/ 164225 w 317982"/>
              <a:gd name="connsiteY73" fmla="*/ 24549 h 395308"/>
              <a:gd name="connsiteX74" fmla="*/ 160250 w 317982"/>
              <a:gd name="connsiteY74" fmla="*/ 21739 h 395308"/>
              <a:gd name="connsiteX75" fmla="*/ 155588 w 317982"/>
              <a:gd name="connsiteY75" fmla="*/ 22446 h 395308"/>
              <a:gd name="connsiteX76" fmla="*/ 154446 w 317982"/>
              <a:gd name="connsiteY76" fmla="*/ 30973 h 395308"/>
              <a:gd name="connsiteX77" fmla="*/ 154277 w 317982"/>
              <a:gd name="connsiteY77" fmla="*/ 32150 h 395308"/>
              <a:gd name="connsiteX78" fmla="*/ 145880 w 317982"/>
              <a:gd name="connsiteY78" fmla="*/ 24018 h 395308"/>
              <a:gd name="connsiteX79" fmla="*/ 142658 w 317982"/>
              <a:gd name="connsiteY79" fmla="*/ 24778 h 395308"/>
              <a:gd name="connsiteX80" fmla="*/ 139224 w 317982"/>
              <a:gd name="connsiteY80" fmla="*/ 25266 h 395308"/>
              <a:gd name="connsiteX81" fmla="*/ 137357 w 317982"/>
              <a:gd name="connsiteY81" fmla="*/ 24881 h 395308"/>
              <a:gd name="connsiteX82" fmla="*/ 136109 w 317982"/>
              <a:gd name="connsiteY82" fmla="*/ 24741 h 395308"/>
              <a:gd name="connsiteX83" fmla="*/ 136858 w 317982"/>
              <a:gd name="connsiteY83" fmla="*/ 28414 h 395308"/>
              <a:gd name="connsiteX84" fmla="*/ 135422 w 317982"/>
              <a:gd name="connsiteY84" fmla="*/ 28930 h 395308"/>
              <a:gd name="connsiteX85" fmla="*/ 134492 w 317982"/>
              <a:gd name="connsiteY85" fmla="*/ 28417 h 395308"/>
              <a:gd name="connsiteX86" fmla="*/ 125081 w 317982"/>
              <a:gd name="connsiteY86" fmla="*/ 23542 h 395308"/>
              <a:gd name="connsiteX87" fmla="*/ 122770 w 317982"/>
              <a:gd name="connsiteY87" fmla="*/ 21682 h 395308"/>
              <a:gd name="connsiteX88" fmla="*/ 123266 w 317982"/>
              <a:gd name="connsiteY88" fmla="*/ 20536 h 395308"/>
              <a:gd name="connsiteX89" fmla="*/ 123700 w 317982"/>
              <a:gd name="connsiteY89" fmla="*/ 19570 h 395308"/>
              <a:gd name="connsiteX90" fmla="*/ 122881 w 317982"/>
              <a:gd name="connsiteY90" fmla="*/ 19546 h 395308"/>
              <a:gd name="connsiteX91" fmla="*/ 122719 w 317982"/>
              <a:gd name="connsiteY91" fmla="*/ 19588 h 395308"/>
              <a:gd name="connsiteX92" fmla="*/ 119141 w 317982"/>
              <a:gd name="connsiteY92" fmla="*/ 20450 h 395308"/>
              <a:gd name="connsiteX93" fmla="*/ 116551 w 317982"/>
              <a:gd name="connsiteY93" fmla="*/ 18789 h 395308"/>
              <a:gd name="connsiteX94" fmla="*/ 115196 w 317982"/>
              <a:gd name="connsiteY94" fmla="*/ 17294 h 395308"/>
              <a:gd name="connsiteX95" fmla="*/ 113605 w 317982"/>
              <a:gd name="connsiteY95" fmla="*/ 15642 h 395308"/>
              <a:gd name="connsiteX96" fmla="*/ 110241 w 317982"/>
              <a:gd name="connsiteY96" fmla="*/ 12326 h 395308"/>
              <a:gd name="connsiteX97" fmla="*/ 107144 w 317982"/>
              <a:gd name="connsiteY97" fmla="*/ 10827 h 395308"/>
              <a:gd name="connsiteX98" fmla="*/ 106935 w 317982"/>
              <a:gd name="connsiteY98" fmla="*/ 10931 h 395308"/>
              <a:gd name="connsiteX99" fmla="*/ 105572 w 317982"/>
              <a:gd name="connsiteY99" fmla="*/ 11683 h 395308"/>
              <a:gd name="connsiteX100" fmla="*/ 99231 w 317982"/>
              <a:gd name="connsiteY100" fmla="*/ 14535 h 395308"/>
              <a:gd name="connsiteX101" fmla="*/ 92557 w 317982"/>
              <a:gd name="connsiteY101" fmla="*/ 17657 h 395308"/>
              <a:gd name="connsiteX102" fmla="*/ 92208 w 317982"/>
              <a:gd name="connsiteY102" fmla="*/ 17861 h 395308"/>
              <a:gd name="connsiteX103" fmla="*/ 81386 w 317982"/>
              <a:gd name="connsiteY103" fmla="*/ 22692 h 395308"/>
              <a:gd name="connsiteX104" fmla="*/ 72019 w 317982"/>
              <a:gd name="connsiteY104" fmla="*/ 27071 h 395308"/>
              <a:gd name="connsiteX105" fmla="*/ 62953 w 317982"/>
              <a:gd name="connsiteY105" fmla="*/ 31414 h 395308"/>
              <a:gd name="connsiteX106" fmla="*/ 62435 w 317982"/>
              <a:gd name="connsiteY106" fmla="*/ 31723 h 395308"/>
              <a:gd name="connsiteX107" fmla="*/ 48179 w 317982"/>
              <a:gd name="connsiteY107" fmla="*/ 38000 h 395308"/>
              <a:gd name="connsiteX108" fmla="*/ 43591 w 317982"/>
              <a:gd name="connsiteY108" fmla="*/ 40476 h 395308"/>
              <a:gd name="connsiteX109" fmla="*/ 16511 w 317982"/>
              <a:gd name="connsiteY109" fmla="*/ 53466 h 395308"/>
              <a:gd name="connsiteX110" fmla="*/ 20276 w 317982"/>
              <a:gd name="connsiteY110" fmla="*/ 90797 h 395308"/>
              <a:gd name="connsiteX111" fmla="*/ 20474 w 317982"/>
              <a:gd name="connsiteY111" fmla="*/ 92589 h 395308"/>
              <a:gd name="connsiteX112" fmla="*/ 293 w 317982"/>
              <a:gd name="connsiteY112" fmla="*/ 92189 h 395308"/>
              <a:gd name="connsiteX113" fmla="*/ 9748 w 317982"/>
              <a:gd name="connsiteY113" fmla="*/ 107244 h 395308"/>
              <a:gd name="connsiteX114" fmla="*/ 10512 w 317982"/>
              <a:gd name="connsiteY114" fmla="*/ 108392 h 395308"/>
              <a:gd name="connsiteX115" fmla="*/ 11004 w 317982"/>
              <a:gd name="connsiteY115" fmla="*/ 109160 h 395308"/>
              <a:gd name="connsiteX116" fmla="*/ 16940 w 317982"/>
              <a:gd name="connsiteY116" fmla="*/ 118570 h 395308"/>
              <a:gd name="connsiteX117" fmla="*/ 17888 w 317982"/>
              <a:gd name="connsiteY117" fmla="*/ 120285 h 395308"/>
              <a:gd name="connsiteX118" fmla="*/ 19008 w 317982"/>
              <a:gd name="connsiteY118" fmla="*/ 121807 h 395308"/>
              <a:gd name="connsiteX119" fmla="*/ 22513 w 317982"/>
              <a:gd name="connsiteY119" fmla="*/ 127410 h 395308"/>
              <a:gd name="connsiteX120" fmla="*/ 23152 w 317982"/>
              <a:gd name="connsiteY120" fmla="*/ 128397 h 395308"/>
              <a:gd name="connsiteX121" fmla="*/ 26146 w 317982"/>
              <a:gd name="connsiteY121" fmla="*/ 133119 h 395308"/>
              <a:gd name="connsiteX122" fmla="*/ 32798 w 317982"/>
              <a:gd name="connsiteY122" fmla="*/ 143961 h 395308"/>
              <a:gd name="connsiteX123" fmla="*/ 36777 w 317982"/>
              <a:gd name="connsiteY123" fmla="*/ 149758 h 395308"/>
              <a:gd name="connsiteX124" fmla="*/ 41938 w 317982"/>
              <a:gd name="connsiteY124" fmla="*/ 158129 h 395308"/>
              <a:gd name="connsiteX125" fmla="*/ 17267 w 317982"/>
              <a:gd name="connsiteY125" fmla="*/ 166051 h 395308"/>
              <a:gd name="connsiteX126" fmla="*/ 18652 w 317982"/>
              <a:gd name="connsiteY126" fmla="*/ 179351 h 395308"/>
              <a:gd name="connsiteX127" fmla="*/ 19424 w 317982"/>
              <a:gd name="connsiteY127" fmla="*/ 186753 h 395308"/>
              <a:gd name="connsiteX128" fmla="*/ 20386 w 317982"/>
              <a:gd name="connsiteY128" fmla="*/ 195976 h 395308"/>
              <a:gd name="connsiteX129" fmla="*/ 20397 w 317982"/>
              <a:gd name="connsiteY129" fmla="*/ 196063 h 395308"/>
              <a:gd name="connsiteX130" fmla="*/ 20404 w 317982"/>
              <a:gd name="connsiteY130" fmla="*/ 196149 h 395308"/>
              <a:gd name="connsiteX131" fmla="*/ 22032 w 317982"/>
              <a:gd name="connsiteY131" fmla="*/ 211704 h 395308"/>
              <a:gd name="connsiteX132" fmla="*/ 22039 w 317982"/>
              <a:gd name="connsiteY132" fmla="*/ 211791 h 395308"/>
              <a:gd name="connsiteX133" fmla="*/ 22046 w 317982"/>
              <a:gd name="connsiteY133" fmla="*/ 211878 h 395308"/>
              <a:gd name="connsiteX134" fmla="*/ 22968 w 317982"/>
              <a:gd name="connsiteY134" fmla="*/ 220667 h 395308"/>
              <a:gd name="connsiteX135" fmla="*/ 23093 w 317982"/>
              <a:gd name="connsiteY135" fmla="*/ 221852 h 395308"/>
              <a:gd name="connsiteX136" fmla="*/ 24485 w 317982"/>
              <a:gd name="connsiteY136" fmla="*/ 235152 h 395308"/>
              <a:gd name="connsiteX137" fmla="*/ 39208 w 317982"/>
              <a:gd name="connsiteY137" fmla="*/ 230403 h 395308"/>
              <a:gd name="connsiteX138" fmla="*/ 46963 w 317982"/>
              <a:gd name="connsiteY138" fmla="*/ 227908 h 395308"/>
              <a:gd name="connsiteX139" fmla="*/ 54938 w 317982"/>
              <a:gd name="connsiteY139" fmla="*/ 225317 h 395308"/>
              <a:gd name="connsiteX140" fmla="*/ 59004 w 317982"/>
              <a:gd name="connsiteY140" fmla="*/ 223990 h 395308"/>
              <a:gd name="connsiteX141" fmla="*/ 58795 w 317982"/>
              <a:gd name="connsiteY141" fmla="*/ 227047 h 395308"/>
              <a:gd name="connsiteX142" fmla="*/ 56411 w 317982"/>
              <a:gd name="connsiteY142" fmla="*/ 240389 h 395308"/>
              <a:gd name="connsiteX143" fmla="*/ 57483 w 317982"/>
              <a:gd name="connsiteY143" fmla="*/ 255413 h 395308"/>
              <a:gd name="connsiteX144" fmla="*/ 57296 w 317982"/>
              <a:gd name="connsiteY144" fmla="*/ 271465 h 395308"/>
              <a:gd name="connsiteX145" fmla="*/ 70627 w 317982"/>
              <a:gd name="connsiteY145" fmla="*/ 265280 h 395308"/>
              <a:gd name="connsiteX146" fmla="*/ 90276 w 317982"/>
              <a:gd name="connsiteY146" fmla="*/ 257282 h 395308"/>
              <a:gd name="connsiteX147" fmla="*/ 101737 w 317982"/>
              <a:gd name="connsiteY147" fmla="*/ 252621 h 395308"/>
              <a:gd name="connsiteX148" fmla="*/ 118774 w 317982"/>
              <a:gd name="connsiteY148" fmla="*/ 279516 h 395308"/>
              <a:gd name="connsiteX149" fmla="*/ 120618 w 317982"/>
              <a:gd name="connsiteY149" fmla="*/ 282132 h 395308"/>
              <a:gd name="connsiteX150" fmla="*/ 128923 w 317982"/>
              <a:gd name="connsiteY150" fmla="*/ 295501 h 395308"/>
              <a:gd name="connsiteX151" fmla="*/ 135671 w 317982"/>
              <a:gd name="connsiteY151" fmla="*/ 306032 h 395308"/>
              <a:gd name="connsiteX152" fmla="*/ 160628 w 317982"/>
              <a:gd name="connsiteY152" fmla="*/ 345471 h 395308"/>
              <a:gd name="connsiteX153" fmla="*/ 192488 w 317982"/>
              <a:gd name="connsiteY153" fmla="*/ 395597 h 395308"/>
              <a:gd name="connsiteX154" fmla="*/ 196837 w 317982"/>
              <a:gd name="connsiteY154" fmla="*/ 395299 h 395308"/>
              <a:gd name="connsiteX155" fmla="*/ 204764 w 317982"/>
              <a:gd name="connsiteY155" fmla="*/ 394763 h 395308"/>
              <a:gd name="connsiteX156" fmla="*/ 209363 w 317982"/>
              <a:gd name="connsiteY156" fmla="*/ 394458 h 395308"/>
              <a:gd name="connsiteX157" fmla="*/ 226481 w 317982"/>
              <a:gd name="connsiteY157" fmla="*/ 393370 h 395308"/>
              <a:gd name="connsiteX158" fmla="*/ 243515 w 317982"/>
              <a:gd name="connsiteY158" fmla="*/ 392356 h 395308"/>
              <a:gd name="connsiteX159" fmla="*/ 244018 w 317982"/>
              <a:gd name="connsiteY159" fmla="*/ 392326 h 395308"/>
              <a:gd name="connsiteX160" fmla="*/ 244517 w 317982"/>
              <a:gd name="connsiteY160" fmla="*/ 392297 h 395308"/>
              <a:gd name="connsiteX161" fmla="*/ 246633 w 317982"/>
              <a:gd name="connsiteY161" fmla="*/ 392176 h 395308"/>
              <a:gd name="connsiteX162" fmla="*/ 248485 w 317982"/>
              <a:gd name="connsiteY162" fmla="*/ 392073 h 395308"/>
              <a:gd name="connsiteX163" fmla="*/ 251603 w 317982"/>
              <a:gd name="connsiteY163" fmla="*/ 391896 h 395308"/>
              <a:gd name="connsiteX164" fmla="*/ 254920 w 317982"/>
              <a:gd name="connsiteY164" fmla="*/ 391713 h 395308"/>
              <a:gd name="connsiteX165" fmla="*/ 261356 w 317982"/>
              <a:gd name="connsiteY165" fmla="*/ 391364 h 395308"/>
              <a:gd name="connsiteX166" fmla="*/ 273500 w 317982"/>
              <a:gd name="connsiteY166" fmla="*/ 390732 h 395308"/>
              <a:gd name="connsiteX167" fmla="*/ 277750 w 317982"/>
              <a:gd name="connsiteY167" fmla="*/ 390518 h 395308"/>
              <a:gd name="connsiteX168" fmla="*/ 282507 w 317982"/>
              <a:gd name="connsiteY168" fmla="*/ 390287 h 395308"/>
              <a:gd name="connsiteX169" fmla="*/ 282291 w 317982"/>
              <a:gd name="connsiteY169" fmla="*/ 385932 h 395308"/>
              <a:gd name="connsiteX170" fmla="*/ 280781 w 317982"/>
              <a:gd name="connsiteY170" fmla="*/ 355467 h 395308"/>
              <a:gd name="connsiteX171" fmla="*/ 279921 w 317982"/>
              <a:gd name="connsiteY171" fmla="*/ 338057 h 395308"/>
              <a:gd name="connsiteX172" fmla="*/ 278636 w 317982"/>
              <a:gd name="connsiteY172" fmla="*/ 311942 h 395308"/>
              <a:gd name="connsiteX173" fmla="*/ 278290 w 317982"/>
              <a:gd name="connsiteY173" fmla="*/ 304978 h 395308"/>
              <a:gd name="connsiteX174" fmla="*/ 277350 w 317982"/>
              <a:gd name="connsiteY174" fmla="*/ 285827 h 395308"/>
              <a:gd name="connsiteX175" fmla="*/ 276968 w 317982"/>
              <a:gd name="connsiteY175" fmla="*/ 277992 h 395308"/>
              <a:gd name="connsiteX176" fmla="*/ 276744 w 317982"/>
              <a:gd name="connsiteY176" fmla="*/ 273466 h 395308"/>
              <a:gd name="connsiteX177" fmla="*/ 276498 w 317982"/>
              <a:gd name="connsiteY177" fmla="*/ 268417 h 395308"/>
              <a:gd name="connsiteX178" fmla="*/ 276277 w 317982"/>
              <a:gd name="connsiteY178" fmla="*/ 263948 h 395308"/>
              <a:gd name="connsiteX179" fmla="*/ 276035 w 317982"/>
              <a:gd name="connsiteY179" fmla="*/ 259015 h 395308"/>
              <a:gd name="connsiteX180" fmla="*/ 275991 w 317982"/>
              <a:gd name="connsiteY180" fmla="*/ 258116 h 395308"/>
              <a:gd name="connsiteX181" fmla="*/ 275848 w 317982"/>
              <a:gd name="connsiteY181" fmla="*/ 255185 h 39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</a:cxnLst>
            <a:rect l="l" t="t" r="r" b="b"/>
            <a:pathLst>
              <a:path w="317982" h="395308">
                <a:moveTo>
                  <a:pt x="275848" y="255185"/>
                </a:moveTo>
                <a:lnTo>
                  <a:pt x="275646" y="251007"/>
                </a:lnTo>
                <a:lnTo>
                  <a:pt x="281732" y="239607"/>
                </a:lnTo>
                <a:lnTo>
                  <a:pt x="283892" y="237296"/>
                </a:lnTo>
                <a:lnTo>
                  <a:pt x="289858" y="233330"/>
                </a:lnTo>
                <a:lnTo>
                  <a:pt x="294472" y="232252"/>
                </a:lnTo>
                <a:lnTo>
                  <a:pt x="297315" y="229889"/>
                </a:lnTo>
                <a:lnTo>
                  <a:pt x="299989" y="226343"/>
                </a:lnTo>
                <a:lnTo>
                  <a:pt x="302329" y="221766"/>
                </a:lnTo>
                <a:lnTo>
                  <a:pt x="300456" y="216554"/>
                </a:lnTo>
                <a:lnTo>
                  <a:pt x="304812" y="215120"/>
                </a:lnTo>
                <a:lnTo>
                  <a:pt x="306689" y="212979"/>
                </a:lnTo>
                <a:lnTo>
                  <a:pt x="309342" y="211882"/>
                </a:lnTo>
                <a:lnTo>
                  <a:pt x="317045" y="210821"/>
                </a:lnTo>
                <a:lnTo>
                  <a:pt x="317500" y="209059"/>
                </a:lnTo>
                <a:lnTo>
                  <a:pt x="318275" y="201704"/>
                </a:lnTo>
                <a:lnTo>
                  <a:pt x="316927" y="190796"/>
                </a:lnTo>
                <a:lnTo>
                  <a:pt x="316641" y="188394"/>
                </a:lnTo>
                <a:lnTo>
                  <a:pt x="316372" y="186922"/>
                </a:lnTo>
                <a:lnTo>
                  <a:pt x="316347" y="179452"/>
                </a:lnTo>
                <a:lnTo>
                  <a:pt x="314418" y="174585"/>
                </a:lnTo>
                <a:lnTo>
                  <a:pt x="308148" y="158843"/>
                </a:lnTo>
                <a:lnTo>
                  <a:pt x="306572" y="150331"/>
                </a:lnTo>
                <a:lnTo>
                  <a:pt x="306175" y="147090"/>
                </a:lnTo>
                <a:lnTo>
                  <a:pt x="305958" y="143959"/>
                </a:lnTo>
                <a:lnTo>
                  <a:pt x="305962" y="131022"/>
                </a:lnTo>
                <a:lnTo>
                  <a:pt x="305334" y="125524"/>
                </a:lnTo>
                <a:lnTo>
                  <a:pt x="305363" y="120581"/>
                </a:lnTo>
                <a:lnTo>
                  <a:pt x="305033" y="116815"/>
                </a:lnTo>
                <a:lnTo>
                  <a:pt x="303585" y="110071"/>
                </a:lnTo>
                <a:lnTo>
                  <a:pt x="302483" y="104912"/>
                </a:lnTo>
                <a:lnTo>
                  <a:pt x="304360" y="100272"/>
                </a:lnTo>
                <a:lnTo>
                  <a:pt x="301657" y="93027"/>
                </a:lnTo>
                <a:lnTo>
                  <a:pt x="291066" y="66492"/>
                </a:lnTo>
                <a:lnTo>
                  <a:pt x="285630" y="69112"/>
                </a:lnTo>
                <a:lnTo>
                  <a:pt x="284770" y="67958"/>
                </a:lnTo>
                <a:lnTo>
                  <a:pt x="281012" y="67515"/>
                </a:lnTo>
                <a:lnTo>
                  <a:pt x="277019" y="67057"/>
                </a:lnTo>
                <a:lnTo>
                  <a:pt x="273956" y="66123"/>
                </a:lnTo>
                <a:lnTo>
                  <a:pt x="272332" y="65588"/>
                </a:lnTo>
                <a:lnTo>
                  <a:pt x="266752" y="63177"/>
                </a:lnTo>
                <a:lnTo>
                  <a:pt x="262175" y="63079"/>
                </a:lnTo>
                <a:lnTo>
                  <a:pt x="258550" y="63549"/>
                </a:lnTo>
                <a:lnTo>
                  <a:pt x="260350" y="59243"/>
                </a:lnTo>
                <a:lnTo>
                  <a:pt x="235106" y="47145"/>
                </a:lnTo>
                <a:lnTo>
                  <a:pt x="235492" y="44273"/>
                </a:lnTo>
                <a:lnTo>
                  <a:pt x="233516" y="8834"/>
                </a:lnTo>
                <a:lnTo>
                  <a:pt x="232630" y="7573"/>
                </a:lnTo>
                <a:lnTo>
                  <a:pt x="232333" y="7153"/>
                </a:lnTo>
                <a:lnTo>
                  <a:pt x="227565" y="288"/>
                </a:lnTo>
                <a:lnTo>
                  <a:pt x="214671" y="1312"/>
                </a:lnTo>
                <a:lnTo>
                  <a:pt x="213962" y="1383"/>
                </a:lnTo>
                <a:lnTo>
                  <a:pt x="213790" y="2207"/>
                </a:lnTo>
                <a:lnTo>
                  <a:pt x="203875" y="2360"/>
                </a:lnTo>
                <a:lnTo>
                  <a:pt x="201719" y="2549"/>
                </a:lnTo>
                <a:lnTo>
                  <a:pt x="201190" y="4066"/>
                </a:lnTo>
                <a:lnTo>
                  <a:pt x="198240" y="6517"/>
                </a:lnTo>
                <a:lnTo>
                  <a:pt x="194879" y="4979"/>
                </a:lnTo>
                <a:lnTo>
                  <a:pt x="193006" y="4136"/>
                </a:lnTo>
                <a:lnTo>
                  <a:pt x="192910" y="4113"/>
                </a:lnTo>
                <a:lnTo>
                  <a:pt x="192840" y="4117"/>
                </a:lnTo>
                <a:lnTo>
                  <a:pt x="190625" y="4606"/>
                </a:lnTo>
                <a:lnTo>
                  <a:pt x="187466" y="4574"/>
                </a:lnTo>
                <a:lnTo>
                  <a:pt x="183653" y="4557"/>
                </a:lnTo>
                <a:lnTo>
                  <a:pt x="183616" y="4531"/>
                </a:lnTo>
                <a:lnTo>
                  <a:pt x="180939" y="9624"/>
                </a:lnTo>
                <a:lnTo>
                  <a:pt x="174495" y="12787"/>
                </a:lnTo>
                <a:lnTo>
                  <a:pt x="173125" y="21205"/>
                </a:lnTo>
                <a:lnTo>
                  <a:pt x="173015" y="21999"/>
                </a:lnTo>
                <a:lnTo>
                  <a:pt x="172427" y="25678"/>
                </a:lnTo>
                <a:lnTo>
                  <a:pt x="170778" y="29254"/>
                </a:lnTo>
                <a:lnTo>
                  <a:pt x="167949" y="27729"/>
                </a:lnTo>
                <a:lnTo>
                  <a:pt x="166675" y="27670"/>
                </a:lnTo>
                <a:lnTo>
                  <a:pt x="164225" y="24549"/>
                </a:lnTo>
                <a:lnTo>
                  <a:pt x="160250" y="21739"/>
                </a:lnTo>
                <a:lnTo>
                  <a:pt x="155588" y="22446"/>
                </a:lnTo>
                <a:lnTo>
                  <a:pt x="154446" y="30973"/>
                </a:lnTo>
                <a:lnTo>
                  <a:pt x="154277" y="32150"/>
                </a:lnTo>
                <a:lnTo>
                  <a:pt x="145880" y="24018"/>
                </a:lnTo>
                <a:lnTo>
                  <a:pt x="142658" y="24778"/>
                </a:lnTo>
                <a:lnTo>
                  <a:pt x="139224" y="25266"/>
                </a:lnTo>
                <a:lnTo>
                  <a:pt x="137357" y="24881"/>
                </a:lnTo>
                <a:lnTo>
                  <a:pt x="136109" y="24741"/>
                </a:lnTo>
                <a:lnTo>
                  <a:pt x="136858" y="28414"/>
                </a:lnTo>
                <a:lnTo>
                  <a:pt x="135422" y="28930"/>
                </a:lnTo>
                <a:lnTo>
                  <a:pt x="134492" y="28417"/>
                </a:lnTo>
                <a:lnTo>
                  <a:pt x="125081" y="23542"/>
                </a:lnTo>
                <a:lnTo>
                  <a:pt x="122770" y="21682"/>
                </a:lnTo>
                <a:lnTo>
                  <a:pt x="123266" y="20536"/>
                </a:lnTo>
                <a:lnTo>
                  <a:pt x="123700" y="19570"/>
                </a:lnTo>
                <a:lnTo>
                  <a:pt x="122881" y="19546"/>
                </a:lnTo>
                <a:lnTo>
                  <a:pt x="122719" y="19588"/>
                </a:lnTo>
                <a:lnTo>
                  <a:pt x="119141" y="20450"/>
                </a:lnTo>
                <a:lnTo>
                  <a:pt x="116551" y="18789"/>
                </a:lnTo>
                <a:lnTo>
                  <a:pt x="115196" y="17294"/>
                </a:lnTo>
                <a:lnTo>
                  <a:pt x="113605" y="15642"/>
                </a:lnTo>
                <a:lnTo>
                  <a:pt x="110241" y="12326"/>
                </a:lnTo>
                <a:lnTo>
                  <a:pt x="107144" y="10827"/>
                </a:lnTo>
                <a:lnTo>
                  <a:pt x="106935" y="10931"/>
                </a:lnTo>
                <a:lnTo>
                  <a:pt x="105572" y="11683"/>
                </a:lnTo>
                <a:lnTo>
                  <a:pt x="99231" y="14535"/>
                </a:lnTo>
                <a:lnTo>
                  <a:pt x="92557" y="17657"/>
                </a:lnTo>
                <a:lnTo>
                  <a:pt x="92208" y="17861"/>
                </a:lnTo>
                <a:lnTo>
                  <a:pt x="81386" y="22692"/>
                </a:lnTo>
                <a:lnTo>
                  <a:pt x="72019" y="27071"/>
                </a:lnTo>
                <a:lnTo>
                  <a:pt x="62953" y="31414"/>
                </a:lnTo>
                <a:lnTo>
                  <a:pt x="62435" y="31723"/>
                </a:lnTo>
                <a:lnTo>
                  <a:pt x="48179" y="38000"/>
                </a:lnTo>
                <a:lnTo>
                  <a:pt x="43591" y="40476"/>
                </a:lnTo>
                <a:lnTo>
                  <a:pt x="16511" y="53466"/>
                </a:lnTo>
                <a:lnTo>
                  <a:pt x="20276" y="90797"/>
                </a:lnTo>
                <a:lnTo>
                  <a:pt x="20474" y="92589"/>
                </a:lnTo>
                <a:lnTo>
                  <a:pt x="293" y="92189"/>
                </a:lnTo>
                <a:lnTo>
                  <a:pt x="9748" y="107244"/>
                </a:lnTo>
                <a:lnTo>
                  <a:pt x="10512" y="108392"/>
                </a:lnTo>
                <a:lnTo>
                  <a:pt x="11004" y="109160"/>
                </a:lnTo>
                <a:lnTo>
                  <a:pt x="16940" y="118570"/>
                </a:lnTo>
                <a:lnTo>
                  <a:pt x="17888" y="120285"/>
                </a:lnTo>
                <a:lnTo>
                  <a:pt x="19008" y="121807"/>
                </a:lnTo>
                <a:lnTo>
                  <a:pt x="22513" y="127410"/>
                </a:lnTo>
                <a:lnTo>
                  <a:pt x="23152" y="128397"/>
                </a:lnTo>
                <a:lnTo>
                  <a:pt x="26146" y="133119"/>
                </a:lnTo>
                <a:lnTo>
                  <a:pt x="32798" y="143961"/>
                </a:lnTo>
                <a:lnTo>
                  <a:pt x="36777" y="149758"/>
                </a:lnTo>
                <a:lnTo>
                  <a:pt x="41938" y="158129"/>
                </a:lnTo>
                <a:lnTo>
                  <a:pt x="17267" y="166051"/>
                </a:lnTo>
                <a:lnTo>
                  <a:pt x="18652" y="179351"/>
                </a:lnTo>
                <a:lnTo>
                  <a:pt x="19424" y="186753"/>
                </a:lnTo>
                <a:lnTo>
                  <a:pt x="20386" y="195976"/>
                </a:lnTo>
                <a:lnTo>
                  <a:pt x="20397" y="196063"/>
                </a:lnTo>
                <a:lnTo>
                  <a:pt x="20404" y="196149"/>
                </a:lnTo>
                <a:lnTo>
                  <a:pt x="22032" y="211704"/>
                </a:lnTo>
                <a:lnTo>
                  <a:pt x="22039" y="211791"/>
                </a:lnTo>
                <a:lnTo>
                  <a:pt x="22046" y="211878"/>
                </a:lnTo>
                <a:lnTo>
                  <a:pt x="22968" y="220667"/>
                </a:lnTo>
                <a:lnTo>
                  <a:pt x="23093" y="221852"/>
                </a:lnTo>
                <a:lnTo>
                  <a:pt x="24485" y="235152"/>
                </a:lnTo>
                <a:lnTo>
                  <a:pt x="39208" y="230403"/>
                </a:lnTo>
                <a:lnTo>
                  <a:pt x="46963" y="227908"/>
                </a:lnTo>
                <a:lnTo>
                  <a:pt x="54938" y="225317"/>
                </a:lnTo>
                <a:lnTo>
                  <a:pt x="59004" y="223990"/>
                </a:lnTo>
                <a:lnTo>
                  <a:pt x="58795" y="227047"/>
                </a:lnTo>
                <a:lnTo>
                  <a:pt x="56411" y="240389"/>
                </a:lnTo>
                <a:lnTo>
                  <a:pt x="57483" y="255413"/>
                </a:lnTo>
                <a:lnTo>
                  <a:pt x="57296" y="271465"/>
                </a:lnTo>
                <a:lnTo>
                  <a:pt x="70627" y="265280"/>
                </a:lnTo>
                <a:lnTo>
                  <a:pt x="90276" y="257282"/>
                </a:lnTo>
                <a:lnTo>
                  <a:pt x="101737" y="252621"/>
                </a:lnTo>
                <a:lnTo>
                  <a:pt x="118774" y="279516"/>
                </a:lnTo>
                <a:lnTo>
                  <a:pt x="120618" y="282132"/>
                </a:lnTo>
                <a:lnTo>
                  <a:pt x="128923" y="295501"/>
                </a:lnTo>
                <a:lnTo>
                  <a:pt x="135671" y="306032"/>
                </a:lnTo>
                <a:lnTo>
                  <a:pt x="160628" y="345471"/>
                </a:lnTo>
                <a:lnTo>
                  <a:pt x="192488" y="395597"/>
                </a:lnTo>
                <a:lnTo>
                  <a:pt x="196837" y="395299"/>
                </a:lnTo>
                <a:lnTo>
                  <a:pt x="204764" y="394763"/>
                </a:lnTo>
                <a:lnTo>
                  <a:pt x="209363" y="394458"/>
                </a:lnTo>
                <a:lnTo>
                  <a:pt x="226481" y="393370"/>
                </a:lnTo>
                <a:lnTo>
                  <a:pt x="243515" y="392356"/>
                </a:lnTo>
                <a:lnTo>
                  <a:pt x="244018" y="392326"/>
                </a:lnTo>
                <a:lnTo>
                  <a:pt x="244517" y="392297"/>
                </a:lnTo>
                <a:lnTo>
                  <a:pt x="246633" y="392176"/>
                </a:lnTo>
                <a:lnTo>
                  <a:pt x="248485" y="392073"/>
                </a:lnTo>
                <a:lnTo>
                  <a:pt x="251603" y="391896"/>
                </a:lnTo>
                <a:lnTo>
                  <a:pt x="254920" y="391713"/>
                </a:lnTo>
                <a:lnTo>
                  <a:pt x="261356" y="391364"/>
                </a:lnTo>
                <a:lnTo>
                  <a:pt x="273500" y="390732"/>
                </a:lnTo>
                <a:lnTo>
                  <a:pt x="277750" y="390518"/>
                </a:lnTo>
                <a:lnTo>
                  <a:pt x="282507" y="390287"/>
                </a:lnTo>
                <a:lnTo>
                  <a:pt x="282291" y="385932"/>
                </a:lnTo>
                <a:lnTo>
                  <a:pt x="280781" y="355467"/>
                </a:lnTo>
                <a:lnTo>
                  <a:pt x="279921" y="338057"/>
                </a:lnTo>
                <a:lnTo>
                  <a:pt x="278636" y="311942"/>
                </a:lnTo>
                <a:lnTo>
                  <a:pt x="278290" y="304978"/>
                </a:lnTo>
                <a:lnTo>
                  <a:pt x="277350" y="285827"/>
                </a:lnTo>
                <a:lnTo>
                  <a:pt x="276968" y="277992"/>
                </a:lnTo>
                <a:lnTo>
                  <a:pt x="276744" y="273466"/>
                </a:lnTo>
                <a:lnTo>
                  <a:pt x="276498" y="268417"/>
                </a:lnTo>
                <a:lnTo>
                  <a:pt x="276277" y="263948"/>
                </a:lnTo>
                <a:lnTo>
                  <a:pt x="276035" y="259015"/>
                </a:lnTo>
                <a:lnTo>
                  <a:pt x="275991" y="258116"/>
                </a:lnTo>
                <a:lnTo>
                  <a:pt x="275848" y="255185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5416020F-443B-075A-1FB5-0914C0C2161E}"/>
              </a:ext>
            </a:extLst>
          </p:cNvPr>
          <p:cNvSpPr>
            <a:spLocks/>
          </p:cNvSpPr>
          <p:nvPr/>
        </p:nvSpPr>
        <p:spPr>
          <a:xfrm flipV="1">
            <a:off x="7488163" y="1017861"/>
            <a:ext cx="211531" cy="311207"/>
          </a:xfrm>
          <a:custGeom>
            <a:avLst/>
            <a:gdLst>
              <a:gd name="connsiteX0" fmla="*/ 91779 w 144052"/>
              <a:gd name="connsiteY0" fmla="*/ 93879 h 211931"/>
              <a:gd name="connsiteX1" fmla="*/ 103067 w 144052"/>
              <a:gd name="connsiteY1" fmla="*/ 77898 h 211931"/>
              <a:gd name="connsiteX2" fmla="*/ 116394 w 144052"/>
              <a:gd name="connsiteY2" fmla="*/ 58945 h 211931"/>
              <a:gd name="connsiteX3" fmla="*/ 121951 w 144052"/>
              <a:gd name="connsiteY3" fmla="*/ 51229 h 211931"/>
              <a:gd name="connsiteX4" fmla="*/ 132433 w 144052"/>
              <a:gd name="connsiteY4" fmla="*/ 36259 h 211931"/>
              <a:gd name="connsiteX5" fmla="*/ 125939 w 144052"/>
              <a:gd name="connsiteY5" fmla="*/ 31590 h 211931"/>
              <a:gd name="connsiteX6" fmla="*/ 125357 w 144052"/>
              <a:gd name="connsiteY6" fmla="*/ 31205 h 211931"/>
              <a:gd name="connsiteX7" fmla="*/ 124594 w 144052"/>
              <a:gd name="connsiteY7" fmla="*/ 30649 h 211931"/>
              <a:gd name="connsiteX8" fmla="*/ 118277 w 144052"/>
              <a:gd name="connsiteY8" fmla="*/ 26129 h 211931"/>
              <a:gd name="connsiteX9" fmla="*/ 86749 w 144052"/>
              <a:gd name="connsiteY9" fmla="*/ 70842 h 211931"/>
              <a:gd name="connsiteX10" fmla="*/ 83739 w 144052"/>
              <a:gd name="connsiteY10" fmla="*/ 57030 h 211931"/>
              <a:gd name="connsiteX11" fmla="*/ 82312 w 144052"/>
              <a:gd name="connsiteY11" fmla="*/ 50480 h 211931"/>
              <a:gd name="connsiteX12" fmla="*/ 81984 w 144052"/>
              <a:gd name="connsiteY12" fmla="*/ 48971 h 211931"/>
              <a:gd name="connsiteX13" fmla="*/ 80497 w 144052"/>
              <a:gd name="connsiteY13" fmla="*/ 42135 h 211931"/>
              <a:gd name="connsiteX14" fmla="*/ 77909 w 144052"/>
              <a:gd name="connsiteY14" fmla="*/ 30231 h 211931"/>
              <a:gd name="connsiteX15" fmla="*/ 77891 w 144052"/>
              <a:gd name="connsiteY15" fmla="*/ 30145 h 211931"/>
              <a:gd name="connsiteX16" fmla="*/ 77872 w 144052"/>
              <a:gd name="connsiteY16" fmla="*/ 30060 h 211931"/>
              <a:gd name="connsiteX17" fmla="*/ 74825 w 144052"/>
              <a:gd name="connsiteY17" fmla="*/ 16018 h 211931"/>
              <a:gd name="connsiteX18" fmla="*/ 72972 w 144052"/>
              <a:gd name="connsiteY18" fmla="*/ 7474 h 211931"/>
              <a:gd name="connsiteX19" fmla="*/ 60208 w 144052"/>
              <a:gd name="connsiteY19" fmla="*/ 809 h 211931"/>
              <a:gd name="connsiteX20" fmla="*/ 59676 w 144052"/>
              <a:gd name="connsiteY20" fmla="*/ 538 h 211931"/>
              <a:gd name="connsiteX21" fmla="*/ 59103 w 144052"/>
              <a:gd name="connsiteY21" fmla="*/ 246 h 211931"/>
              <a:gd name="connsiteX22" fmla="*/ 58394 w 144052"/>
              <a:gd name="connsiteY22" fmla="*/ 17744 h 211931"/>
              <a:gd name="connsiteX23" fmla="*/ 29933 w 144052"/>
              <a:gd name="connsiteY23" fmla="*/ 37867 h 211931"/>
              <a:gd name="connsiteX24" fmla="*/ 9561 w 144052"/>
              <a:gd name="connsiteY24" fmla="*/ 52942 h 211931"/>
              <a:gd name="connsiteX25" fmla="*/ 402 w 144052"/>
              <a:gd name="connsiteY25" fmla="*/ 70473 h 211931"/>
              <a:gd name="connsiteX26" fmla="*/ 4139 w 144052"/>
              <a:gd name="connsiteY26" fmla="*/ 85922 h 211931"/>
              <a:gd name="connsiteX27" fmla="*/ 5304 w 144052"/>
              <a:gd name="connsiteY27" fmla="*/ 90831 h 211931"/>
              <a:gd name="connsiteX28" fmla="*/ 17107 w 144052"/>
              <a:gd name="connsiteY28" fmla="*/ 140399 h 211931"/>
              <a:gd name="connsiteX29" fmla="*/ 33197 w 144052"/>
              <a:gd name="connsiteY29" fmla="*/ 207569 h 211931"/>
              <a:gd name="connsiteX30" fmla="*/ 37075 w 144052"/>
              <a:gd name="connsiteY30" fmla="*/ 210693 h 211931"/>
              <a:gd name="connsiteX31" fmla="*/ 38652 w 144052"/>
              <a:gd name="connsiteY31" fmla="*/ 212177 h 211931"/>
              <a:gd name="connsiteX32" fmla="*/ 44856 w 144052"/>
              <a:gd name="connsiteY32" fmla="*/ 208400 h 211931"/>
              <a:gd name="connsiteX33" fmla="*/ 58125 w 144052"/>
              <a:gd name="connsiteY33" fmla="*/ 200319 h 211931"/>
              <a:gd name="connsiteX34" fmla="*/ 65844 w 144052"/>
              <a:gd name="connsiteY34" fmla="*/ 195660 h 211931"/>
              <a:gd name="connsiteX35" fmla="*/ 69480 w 144052"/>
              <a:gd name="connsiteY35" fmla="*/ 193330 h 211931"/>
              <a:gd name="connsiteX36" fmla="*/ 77081 w 144052"/>
              <a:gd name="connsiteY36" fmla="*/ 188843 h 211931"/>
              <a:gd name="connsiteX37" fmla="*/ 78562 w 144052"/>
              <a:gd name="connsiteY37" fmla="*/ 187910 h 211931"/>
              <a:gd name="connsiteX38" fmla="*/ 94997 w 144052"/>
              <a:gd name="connsiteY38" fmla="*/ 177944 h 211931"/>
              <a:gd name="connsiteX39" fmla="*/ 108437 w 144052"/>
              <a:gd name="connsiteY39" fmla="*/ 169785 h 211931"/>
              <a:gd name="connsiteX40" fmla="*/ 105911 w 144052"/>
              <a:gd name="connsiteY40" fmla="*/ 158312 h 211931"/>
              <a:gd name="connsiteX41" fmla="*/ 124602 w 144052"/>
              <a:gd name="connsiteY41" fmla="*/ 153225 h 211931"/>
              <a:gd name="connsiteX42" fmla="*/ 118183 w 144052"/>
              <a:gd name="connsiteY42" fmla="*/ 150549 h 211931"/>
              <a:gd name="connsiteX43" fmla="*/ 144454 w 144052"/>
              <a:gd name="connsiteY43" fmla="*/ 143605 h 211931"/>
              <a:gd name="connsiteX44" fmla="*/ 142896 w 144052"/>
              <a:gd name="connsiteY44" fmla="*/ 136191 h 211931"/>
              <a:gd name="connsiteX45" fmla="*/ 142638 w 144052"/>
              <a:gd name="connsiteY45" fmla="*/ 134964 h 211931"/>
              <a:gd name="connsiteX46" fmla="*/ 142237 w 144052"/>
              <a:gd name="connsiteY46" fmla="*/ 133054 h 211931"/>
              <a:gd name="connsiteX47" fmla="*/ 137567 w 144052"/>
              <a:gd name="connsiteY47" fmla="*/ 116435 h 211931"/>
              <a:gd name="connsiteX48" fmla="*/ 137207 w 144052"/>
              <a:gd name="connsiteY48" fmla="*/ 114724 h 211931"/>
              <a:gd name="connsiteX49" fmla="*/ 136848 w 144052"/>
              <a:gd name="connsiteY49" fmla="*/ 113013 h 211931"/>
              <a:gd name="connsiteX50" fmla="*/ 136788 w 144052"/>
              <a:gd name="connsiteY50" fmla="*/ 112728 h 211931"/>
              <a:gd name="connsiteX51" fmla="*/ 135418 w 144052"/>
              <a:gd name="connsiteY51" fmla="*/ 106197 h 211931"/>
              <a:gd name="connsiteX52" fmla="*/ 135352 w 144052"/>
              <a:gd name="connsiteY52" fmla="*/ 105883 h 211931"/>
              <a:gd name="connsiteX53" fmla="*/ 132929 w 144052"/>
              <a:gd name="connsiteY53" fmla="*/ 94660 h 211931"/>
              <a:gd name="connsiteX54" fmla="*/ 132713 w 144052"/>
              <a:gd name="connsiteY54" fmla="*/ 93633 h 211931"/>
              <a:gd name="connsiteX55" fmla="*/ 131017 w 144052"/>
              <a:gd name="connsiteY55" fmla="*/ 85533 h 211931"/>
              <a:gd name="connsiteX56" fmla="*/ 122484 w 144052"/>
              <a:gd name="connsiteY56" fmla="*/ 87800 h 211931"/>
              <a:gd name="connsiteX57" fmla="*/ 110089 w 144052"/>
              <a:gd name="connsiteY57" fmla="*/ 91028 h 211931"/>
              <a:gd name="connsiteX58" fmla="*/ 92197 w 144052"/>
              <a:gd name="connsiteY58" fmla="*/ 95787 h 211931"/>
              <a:gd name="connsiteX59" fmla="*/ 91966 w 144052"/>
              <a:gd name="connsiteY59" fmla="*/ 94734 h 211931"/>
              <a:gd name="connsiteX60" fmla="*/ 91779 w 144052"/>
              <a:gd name="connsiteY60" fmla="*/ 93879 h 21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052" h="211931">
                <a:moveTo>
                  <a:pt x="91779" y="93879"/>
                </a:moveTo>
                <a:lnTo>
                  <a:pt x="103067" y="77898"/>
                </a:lnTo>
                <a:lnTo>
                  <a:pt x="116394" y="58945"/>
                </a:lnTo>
                <a:lnTo>
                  <a:pt x="121951" y="51229"/>
                </a:lnTo>
                <a:lnTo>
                  <a:pt x="132433" y="36259"/>
                </a:lnTo>
                <a:lnTo>
                  <a:pt x="125939" y="31590"/>
                </a:lnTo>
                <a:lnTo>
                  <a:pt x="125357" y="31205"/>
                </a:lnTo>
                <a:lnTo>
                  <a:pt x="124594" y="30649"/>
                </a:lnTo>
                <a:lnTo>
                  <a:pt x="118277" y="26129"/>
                </a:lnTo>
                <a:lnTo>
                  <a:pt x="86749" y="70842"/>
                </a:lnTo>
                <a:lnTo>
                  <a:pt x="83739" y="57030"/>
                </a:lnTo>
                <a:lnTo>
                  <a:pt x="82312" y="50480"/>
                </a:lnTo>
                <a:lnTo>
                  <a:pt x="81984" y="48971"/>
                </a:lnTo>
                <a:lnTo>
                  <a:pt x="80497" y="42135"/>
                </a:lnTo>
                <a:lnTo>
                  <a:pt x="77909" y="30231"/>
                </a:lnTo>
                <a:lnTo>
                  <a:pt x="77891" y="30145"/>
                </a:lnTo>
                <a:lnTo>
                  <a:pt x="77872" y="30060"/>
                </a:lnTo>
                <a:lnTo>
                  <a:pt x="74825" y="16018"/>
                </a:lnTo>
                <a:lnTo>
                  <a:pt x="72972" y="7474"/>
                </a:lnTo>
                <a:lnTo>
                  <a:pt x="60208" y="809"/>
                </a:lnTo>
                <a:lnTo>
                  <a:pt x="59676" y="538"/>
                </a:lnTo>
                <a:lnTo>
                  <a:pt x="59103" y="246"/>
                </a:lnTo>
                <a:lnTo>
                  <a:pt x="58394" y="17744"/>
                </a:lnTo>
                <a:lnTo>
                  <a:pt x="29933" y="37867"/>
                </a:lnTo>
                <a:lnTo>
                  <a:pt x="9561" y="52942"/>
                </a:lnTo>
                <a:lnTo>
                  <a:pt x="402" y="70473"/>
                </a:lnTo>
                <a:lnTo>
                  <a:pt x="4139" y="85922"/>
                </a:lnTo>
                <a:lnTo>
                  <a:pt x="5304" y="90831"/>
                </a:lnTo>
                <a:lnTo>
                  <a:pt x="17107" y="140399"/>
                </a:lnTo>
                <a:lnTo>
                  <a:pt x="33197" y="207569"/>
                </a:lnTo>
                <a:lnTo>
                  <a:pt x="37075" y="210693"/>
                </a:lnTo>
                <a:lnTo>
                  <a:pt x="38652" y="212177"/>
                </a:lnTo>
                <a:lnTo>
                  <a:pt x="44856" y="208400"/>
                </a:lnTo>
                <a:lnTo>
                  <a:pt x="58125" y="200319"/>
                </a:lnTo>
                <a:lnTo>
                  <a:pt x="65844" y="195660"/>
                </a:lnTo>
                <a:lnTo>
                  <a:pt x="69480" y="193330"/>
                </a:lnTo>
                <a:lnTo>
                  <a:pt x="77081" y="188843"/>
                </a:lnTo>
                <a:lnTo>
                  <a:pt x="78562" y="187910"/>
                </a:lnTo>
                <a:lnTo>
                  <a:pt x="94997" y="177944"/>
                </a:lnTo>
                <a:lnTo>
                  <a:pt x="108437" y="169785"/>
                </a:lnTo>
                <a:lnTo>
                  <a:pt x="105911" y="158312"/>
                </a:lnTo>
                <a:lnTo>
                  <a:pt x="124602" y="153225"/>
                </a:lnTo>
                <a:lnTo>
                  <a:pt x="118183" y="150549"/>
                </a:lnTo>
                <a:lnTo>
                  <a:pt x="144454" y="143605"/>
                </a:lnTo>
                <a:lnTo>
                  <a:pt x="142896" y="136191"/>
                </a:lnTo>
                <a:lnTo>
                  <a:pt x="142638" y="134964"/>
                </a:lnTo>
                <a:lnTo>
                  <a:pt x="142237" y="133054"/>
                </a:lnTo>
                <a:lnTo>
                  <a:pt x="137567" y="116435"/>
                </a:lnTo>
                <a:lnTo>
                  <a:pt x="137207" y="114724"/>
                </a:lnTo>
                <a:lnTo>
                  <a:pt x="136848" y="113013"/>
                </a:lnTo>
                <a:lnTo>
                  <a:pt x="136788" y="112728"/>
                </a:lnTo>
                <a:lnTo>
                  <a:pt x="135418" y="106197"/>
                </a:lnTo>
                <a:lnTo>
                  <a:pt x="135352" y="105883"/>
                </a:lnTo>
                <a:lnTo>
                  <a:pt x="132929" y="94660"/>
                </a:lnTo>
                <a:lnTo>
                  <a:pt x="132713" y="93633"/>
                </a:lnTo>
                <a:lnTo>
                  <a:pt x="131017" y="85533"/>
                </a:lnTo>
                <a:lnTo>
                  <a:pt x="122484" y="87800"/>
                </a:lnTo>
                <a:lnTo>
                  <a:pt x="110089" y="91028"/>
                </a:lnTo>
                <a:lnTo>
                  <a:pt x="92197" y="95787"/>
                </a:lnTo>
                <a:lnTo>
                  <a:pt x="91966" y="94734"/>
                </a:lnTo>
                <a:lnTo>
                  <a:pt x="91779" y="9387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0900706D-4323-8B2F-A837-5B88AF3A8795}"/>
              </a:ext>
            </a:extLst>
          </p:cNvPr>
          <p:cNvSpPr>
            <a:spLocks/>
          </p:cNvSpPr>
          <p:nvPr/>
        </p:nvSpPr>
        <p:spPr>
          <a:xfrm flipV="1">
            <a:off x="7895900" y="1326999"/>
            <a:ext cx="449783" cy="364304"/>
          </a:xfrm>
          <a:custGeom>
            <a:avLst/>
            <a:gdLst>
              <a:gd name="connsiteX0" fmla="*/ 120237 w 306301"/>
              <a:gd name="connsiteY0" fmla="*/ 57589 h 248090"/>
              <a:gd name="connsiteX1" fmla="*/ 116090 w 306301"/>
              <a:gd name="connsiteY1" fmla="*/ 64419 h 248090"/>
              <a:gd name="connsiteX2" fmla="*/ 111763 w 306301"/>
              <a:gd name="connsiteY2" fmla="*/ 71574 h 248090"/>
              <a:gd name="connsiteX3" fmla="*/ 78023 w 306301"/>
              <a:gd name="connsiteY3" fmla="*/ 47105 h 248090"/>
              <a:gd name="connsiteX4" fmla="*/ 60196 w 306301"/>
              <a:gd name="connsiteY4" fmla="*/ 55730 h 248090"/>
              <a:gd name="connsiteX5" fmla="*/ 57922 w 306301"/>
              <a:gd name="connsiteY5" fmla="*/ 64517 h 248090"/>
              <a:gd name="connsiteX6" fmla="*/ 52768 w 306301"/>
              <a:gd name="connsiteY6" fmla="*/ 84460 h 248090"/>
              <a:gd name="connsiteX7" fmla="*/ 49124 w 306301"/>
              <a:gd name="connsiteY7" fmla="*/ 86170 h 248090"/>
              <a:gd name="connsiteX8" fmla="*/ 36759 w 306301"/>
              <a:gd name="connsiteY8" fmla="*/ 91483 h 248090"/>
              <a:gd name="connsiteX9" fmla="*/ 38534 w 306301"/>
              <a:gd name="connsiteY9" fmla="*/ 95533 h 248090"/>
              <a:gd name="connsiteX10" fmla="*/ 39294 w 306301"/>
              <a:gd name="connsiteY10" fmla="*/ 100773 h 248090"/>
              <a:gd name="connsiteX11" fmla="*/ 39834 w 306301"/>
              <a:gd name="connsiteY11" fmla="*/ 104223 h 248090"/>
              <a:gd name="connsiteX12" fmla="*/ 40943 w 306301"/>
              <a:gd name="connsiteY12" fmla="*/ 111351 h 248090"/>
              <a:gd name="connsiteX13" fmla="*/ 41421 w 306301"/>
              <a:gd name="connsiteY13" fmla="*/ 114280 h 248090"/>
              <a:gd name="connsiteX14" fmla="*/ 41884 w 306301"/>
              <a:gd name="connsiteY14" fmla="*/ 117359 h 248090"/>
              <a:gd name="connsiteX15" fmla="*/ 42556 w 306301"/>
              <a:gd name="connsiteY15" fmla="*/ 121670 h 248090"/>
              <a:gd name="connsiteX16" fmla="*/ 43610 w 306301"/>
              <a:gd name="connsiteY16" fmla="*/ 128750 h 248090"/>
              <a:gd name="connsiteX17" fmla="*/ 39639 w 306301"/>
              <a:gd name="connsiteY17" fmla="*/ 130230 h 248090"/>
              <a:gd name="connsiteX18" fmla="*/ 38905 w 306301"/>
              <a:gd name="connsiteY18" fmla="*/ 135060 h 248090"/>
              <a:gd name="connsiteX19" fmla="*/ 38592 w 306301"/>
              <a:gd name="connsiteY19" fmla="*/ 137142 h 248090"/>
              <a:gd name="connsiteX20" fmla="*/ 30261 w 306301"/>
              <a:gd name="connsiteY20" fmla="*/ 140387 h 248090"/>
              <a:gd name="connsiteX21" fmla="*/ 29703 w 306301"/>
              <a:gd name="connsiteY21" fmla="*/ 143041 h 248090"/>
              <a:gd name="connsiteX22" fmla="*/ 27466 w 306301"/>
              <a:gd name="connsiteY22" fmla="*/ 147970 h 248090"/>
              <a:gd name="connsiteX23" fmla="*/ 26709 w 306301"/>
              <a:gd name="connsiteY23" fmla="*/ 149714 h 248090"/>
              <a:gd name="connsiteX24" fmla="*/ 25067 w 306301"/>
              <a:gd name="connsiteY24" fmla="*/ 153517 h 248090"/>
              <a:gd name="connsiteX25" fmla="*/ 20321 w 306301"/>
              <a:gd name="connsiteY25" fmla="*/ 164256 h 248090"/>
              <a:gd name="connsiteX26" fmla="*/ 15667 w 306301"/>
              <a:gd name="connsiteY26" fmla="*/ 174724 h 248090"/>
              <a:gd name="connsiteX27" fmla="*/ 6836 w 306301"/>
              <a:gd name="connsiteY27" fmla="*/ 194369 h 248090"/>
              <a:gd name="connsiteX28" fmla="*/ 6432 w 306301"/>
              <a:gd name="connsiteY28" fmla="*/ 195293 h 248090"/>
              <a:gd name="connsiteX29" fmla="*/ 771 w 306301"/>
              <a:gd name="connsiteY29" fmla="*/ 208057 h 248090"/>
              <a:gd name="connsiteX30" fmla="*/ 342 w 306301"/>
              <a:gd name="connsiteY30" fmla="*/ 209251 h 248090"/>
              <a:gd name="connsiteX31" fmla="*/ 2549 w 306301"/>
              <a:gd name="connsiteY31" fmla="*/ 210884 h 248090"/>
              <a:gd name="connsiteX32" fmla="*/ 3284 w 306301"/>
              <a:gd name="connsiteY32" fmla="*/ 209166 h 248090"/>
              <a:gd name="connsiteX33" fmla="*/ 5150 w 306301"/>
              <a:gd name="connsiteY33" fmla="*/ 206134 h 248090"/>
              <a:gd name="connsiteX34" fmla="*/ 21890 w 306301"/>
              <a:gd name="connsiteY34" fmla="*/ 204815 h 248090"/>
              <a:gd name="connsiteX35" fmla="*/ 22959 w 306301"/>
              <a:gd name="connsiteY35" fmla="*/ 202574 h 248090"/>
              <a:gd name="connsiteX36" fmla="*/ 23524 w 306301"/>
              <a:gd name="connsiteY36" fmla="*/ 201390 h 248090"/>
              <a:gd name="connsiteX37" fmla="*/ 29203 w 306301"/>
              <a:gd name="connsiteY37" fmla="*/ 199751 h 248090"/>
              <a:gd name="connsiteX38" fmla="*/ 28436 w 306301"/>
              <a:gd name="connsiteY38" fmla="*/ 204978 h 248090"/>
              <a:gd name="connsiteX39" fmla="*/ 27976 w 306301"/>
              <a:gd name="connsiteY39" fmla="*/ 208002 h 248090"/>
              <a:gd name="connsiteX40" fmla="*/ 23381 w 306301"/>
              <a:gd name="connsiteY40" fmla="*/ 217901 h 248090"/>
              <a:gd name="connsiteX41" fmla="*/ 32623 w 306301"/>
              <a:gd name="connsiteY41" fmla="*/ 221927 h 248090"/>
              <a:gd name="connsiteX42" fmla="*/ 45447 w 306301"/>
              <a:gd name="connsiteY42" fmla="*/ 227630 h 248090"/>
              <a:gd name="connsiteX43" fmla="*/ 49381 w 306301"/>
              <a:gd name="connsiteY43" fmla="*/ 229387 h 248090"/>
              <a:gd name="connsiteX44" fmla="*/ 51919 w 306301"/>
              <a:gd name="connsiteY44" fmla="*/ 230602 h 248090"/>
              <a:gd name="connsiteX45" fmla="*/ 57363 w 306301"/>
              <a:gd name="connsiteY45" fmla="*/ 232919 h 248090"/>
              <a:gd name="connsiteX46" fmla="*/ 66881 w 306301"/>
              <a:gd name="connsiteY46" fmla="*/ 236427 h 248090"/>
              <a:gd name="connsiteX47" fmla="*/ 89068 w 306301"/>
              <a:gd name="connsiteY47" fmla="*/ 245106 h 248090"/>
              <a:gd name="connsiteX48" fmla="*/ 97109 w 306301"/>
              <a:gd name="connsiteY48" fmla="*/ 248423 h 248090"/>
              <a:gd name="connsiteX49" fmla="*/ 113654 w 306301"/>
              <a:gd name="connsiteY49" fmla="*/ 208131 h 248090"/>
              <a:gd name="connsiteX50" fmla="*/ 131584 w 306301"/>
              <a:gd name="connsiteY50" fmla="*/ 205624 h 248090"/>
              <a:gd name="connsiteX51" fmla="*/ 137829 w 306301"/>
              <a:gd name="connsiteY51" fmla="*/ 204746 h 248090"/>
              <a:gd name="connsiteX52" fmla="*/ 144577 w 306301"/>
              <a:gd name="connsiteY52" fmla="*/ 203486 h 248090"/>
              <a:gd name="connsiteX53" fmla="*/ 143280 w 306301"/>
              <a:gd name="connsiteY53" fmla="*/ 194886 h 248090"/>
              <a:gd name="connsiteX54" fmla="*/ 142773 w 306301"/>
              <a:gd name="connsiteY54" fmla="*/ 193546 h 248090"/>
              <a:gd name="connsiteX55" fmla="*/ 139868 w 306301"/>
              <a:gd name="connsiteY55" fmla="*/ 186050 h 248090"/>
              <a:gd name="connsiteX56" fmla="*/ 136481 w 306301"/>
              <a:gd name="connsiteY56" fmla="*/ 177711 h 248090"/>
              <a:gd name="connsiteX57" fmla="*/ 138927 w 306301"/>
              <a:gd name="connsiteY57" fmla="*/ 177312 h 248090"/>
              <a:gd name="connsiteX58" fmla="*/ 144716 w 306301"/>
              <a:gd name="connsiteY58" fmla="*/ 176514 h 248090"/>
              <a:gd name="connsiteX59" fmla="*/ 147402 w 306301"/>
              <a:gd name="connsiteY59" fmla="*/ 176146 h 248090"/>
              <a:gd name="connsiteX60" fmla="*/ 152963 w 306301"/>
              <a:gd name="connsiteY60" fmla="*/ 175390 h 248090"/>
              <a:gd name="connsiteX61" fmla="*/ 168123 w 306301"/>
              <a:gd name="connsiteY61" fmla="*/ 173392 h 248090"/>
              <a:gd name="connsiteX62" fmla="*/ 173582 w 306301"/>
              <a:gd name="connsiteY62" fmla="*/ 172645 h 248090"/>
              <a:gd name="connsiteX63" fmla="*/ 183261 w 306301"/>
              <a:gd name="connsiteY63" fmla="*/ 172620 h 248090"/>
              <a:gd name="connsiteX64" fmla="*/ 190428 w 306301"/>
              <a:gd name="connsiteY64" fmla="*/ 172758 h 248090"/>
              <a:gd name="connsiteX65" fmla="*/ 199960 w 306301"/>
              <a:gd name="connsiteY65" fmla="*/ 181607 h 248090"/>
              <a:gd name="connsiteX66" fmla="*/ 200934 w 306301"/>
              <a:gd name="connsiteY66" fmla="*/ 182804 h 248090"/>
              <a:gd name="connsiteX67" fmla="*/ 203208 w 306301"/>
              <a:gd name="connsiteY67" fmla="*/ 184952 h 248090"/>
              <a:gd name="connsiteX68" fmla="*/ 204809 w 306301"/>
              <a:gd name="connsiteY68" fmla="*/ 186452 h 248090"/>
              <a:gd name="connsiteX69" fmla="*/ 212928 w 306301"/>
              <a:gd name="connsiteY69" fmla="*/ 193094 h 248090"/>
              <a:gd name="connsiteX70" fmla="*/ 232617 w 306301"/>
              <a:gd name="connsiteY70" fmla="*/ 188403 h 248090"/>
              <a:gd name="connsiteX71" fmla="*/ 235442 w 306301"/>
              <a:gd name="connsiteY71" fmla="*/ 189768 h 248090"/>
              <a:gd name="connsiteX72" fmla="*/ 250745 w 306301"/>
              <a:gd name="connsiteY72" fmla="*/ 189217 h 248090"/>
              <a:gd name="connsiteX73" fmla="*/ 261016 w 306301"/>
              <a:gd name="connsiteY73" fmla="*/ 160905 h 248090"/>
              <a:gd name="connsiteX74" fmla="*/ 295994 w 306301"/>
              <a:gd name="connsiteY74" fmla="*/ 159649 h 248090"/>
              <a:gd name="connsiteX75" fmla="*/ 303109 w 306301"/>
              <a:gd name="connsiteY75" fmla="*/ 161076 h 248090"/>
              <a:gd name="connsiteX76" fmla="*/ 297173 w 306301"/>
              <a:gd name="connsiteY76" fmla="*/ 151665 h 248090"/>
              <a:gd name="connsiteX77" fmla="*/ 296681 w 306301"/>
              <a:gd name="connsiteY77" fmla="*/ 150898 h 248090"/>
              <a:gd name="connsiteX78" fmla="*/ 295917 w 306301"/>
              <a:gd name="connsiteY78" fmla="*/ 149750 h 248090"/>
              <a:gd name="connsiteX79" fmla="*/ 286461 w 306301"/>
              <a:gd name="connsiteY79" fmla="*/ 134694 h 248090"/>
              <a:gd name="connsiteX80" fmla="*/ 306643 w 306301"/>
              <a:gd name="connsiteY80" fmla="*/ 135095 h 248090"/>
              <a:gd name="connsiteX81" fmla="*/ 306444 w 306301"/>
              <a:gd name="connsiteY81" fmla="*/ 133303 h 248090"/>
              <a:gd name="connsiteX82" fmla="*/ 302679 w 306301"/>
              <a:gd name="connsiteY82" fmla="*/ 95972 h 248090"/>
              <a:gd name="connsiteX83" fmla="*/ 292309 w 306301"/>
              <a:gd name="connsiteY83" fmla="*/ 101091 h 248090"/>
              <a:gd name="connsiteX84" fmla="*/ 291358 w 306301"/>
              <a:gd name="connsiteY84" fmla="*/ 91840 h 248090"/>
              <a:gd name="connsiteX85" fmla="*/ 290370 w 306301"/>
              <a:gd name="connsiteY85" fmla="*/ 82212 h 248090"/>
              <a:gd name="connsiteX86" fmla="*/ 278652 w 306301"/>
              <a:gd name="connsiteY86" fmla="*/ 85161 h 248090"/>
              <a:gd name="connsiteX87" fmla="*/ 275992 w 306301"/>
              <a:gd name="connsiteY87" fmla="*/ 85852 h 248090"/>
              <a:gd name="connsiteX88" fmla="*/ 263756 w 306301"/>
              <a:gd name="connsiteY88" fmla="*/ 88924 h 248090"/>
              <a:gd name="connsiteX89" fmla="*/ 258444 w 306301"/>
              <a:gd name="connsiteY89" fmla="*/ 90296 h 248090"/>
              <a:gd name="connsiteX90" fmla="*/ 258323 w 306301"/>
              <a:gd name="connsiteY90" fmla="*/ 89198 h 248090"/>
              <a:gd name="connsiteX91" fmla="*/ 257794 w 306301"/>
              <a:gd name="connsiteY91" fmla="*/ 84373 h 248090"/>
              <a:gd name="connsiteX92" fmla="*/ 257309 w 306301"/>
              <a:gd name="connsiteY92" fmla="*/ 79953 h 248090"/>
              <a:gd name="connsiteX93" fmla="*/ 257111 w 306301"/>
              <a:gd name="connsiteY93" fmla="*/ 78161 h 248090"/>
              <a:gd name="connsiteX94" fmla="*/ 232220 w 306301"/>
              <a:gd name="connsiteY94" fmla="*/ 83604 h 248090"/>
              <a:gd name="connsiteX95" fmla="*/ 226442 w 306301"/>
              <a:gd name="connsiteY95" fmla="*/ 84802 h 248090"/>
              <a:gd name="connsiteX96" fmla="*/ 225417 w 306301"/>
              <a:gd name="connsiteY96" fmla="*/ 79449 h 248090"/>
              <a:gd name="connsiteX97" fmla="*/ 224686 w 306301"/>
              <a:gd name="connsiteY97" fmla="*/ 75671 h 248090"/>
              <a:gd name="connsiteX98" fmla="*/ 223143 w 306301"/>
              <a:gd name="connsiteY98" fmla="*/ 68857 h 248090"/>
              <a:gd name="connsiteX99" fmla="*/ 222989 w 306301"/>
              <a:gd name="connsiteY99" fmla="*/ 66885 h 248090"/>
              <a:gd name="connsiteX100" fmla="*/ 217842 w 306301"/>
              <a:gd name="connsiteY100" fmla="*/ 42260 h 248090"/>
              <a:gd name="connsiteX101" fmla="*/ 217438 w 306301"/>
              <a:gd name="connsiteY101" fmla="*/ 38796 h 248090"/>
              <a:gd name="connsiteX102" fmla="*/ 217332 w 306301"/>
              <a:gd name="connsiteY102" fmla="*/ 37872 h 248090"/>
              <a:gd name="connsiteX103" fmla="*/ 216887 w 306301"/>
              <a:gd name="connsiteY103" fmla="*/ 34061 h 248090"/>
              <a:gd name="connsiteX104" fmla="*/ 216829 w 306301"/>
              <a:gd name="connsiteY104" fmla="*/ 33541 h 248090"/>
              <a:gd name="connsiteX105" fmla="*/ 216700 w 306301"/>
              <a:gd name="connsiteY105" fmla="*/ 32444 h 248090"/>
              <a:gd name="connsiteX106" fmla="*/ 216685 w 306301"/>
              <a:gd name="connsiteY106" fmla="*/ 32329 h 248090"/>
              <a:gd name="connsiteX107" fmla="*/ 232014 w 306301"/>
              <a:gd name="connsiteY107" fmla="*/ 10313 h 248090"/>
              <a:gd name="connsiteX108" fmla="*/ 224884 w 306301"/>
              <a:gd name="connsiteY108" fmla="*/ 5306 h 248090"/>
              <a:gd name="connsiteX109" fmla="*/ 221251 w 306301"/>
              <a:gd name="connsiteY109" fmla="*/ 2741 h 248090"/>
              <a:gd name="connsiteX110" fmla="*/ 217798 w 306301"/>
              <a:gd name="connsiteY110" fmla="*/ 332 h 248090"/>
              <a:gd name="connsiteX111" fmla="*/ 212972 w 306301"/>
              <a:gd name="connsiteY111" fmla="*/ 7246 h 248090"/>
              <a:gd name="connsiteX112" fmla="*/ 213813 w 306301"/>
              <a:gd name="connsiteY112" fmla="*/ 7616 h 248090"/>
              <a:gd name="connsiteX113" fmla="*/ 213174 w 306301"/>
              <a:gd name="connsiteY113" fmla="*/ 8978 h 248090"/>
              <a:gd name="connsiteX114" fmla="*/ 192044 w 306301"/>
              <a:gd name="connsiteY114" fmla="*/ 37454 h 248090"/>
              <a:gd name="connsiteX115" fmla="*/ 188782 w 306301"/>
              <a:gd name="connsiteY115" fmla="*/ 40374 h 248090"/>
              <a:gd name="connsiteX116" fmla="*/ 183133 w 306301"/>
              <a:gd name="connsiteY116" fmla="*/ 22357 h 248090"/>
              <a:gd name="connsiteX117" fmla="*/ 181028 w 306301"/>
              <a:gd name="connsiteY117" fmla="*/ 15647 h 248090"/>
              <a:gd name="connsiteX118" fmla="*/ 153411 w 306301"/>
              <a:gd name="connsiteY118" fmla="*/ 3655 h 248090"/>
              <a:gd name="connsiteX119" fmla="*/ 140801 w 306301"/>
              <a:gd name="connsiteY119" fmla="*/ 24194 h 248090"/>
              <a:gd name="connsiteX120" fmla="*/ 132892 w 306301"/>
              <a:gd name="connsiteY120" fmla="*/ 37076 h 248090"/>
              <a:gd name="connsiteX121" fmla="*/ 128638 w 306301"/>
              <a:gd name="connsiteY121" fmla="*/ 43991 h 248090"/>
              <a:gd name="connsiteX122" fmla="*/ 127536 w 306301"/>
              <a:gd name="connsiteY122" fmla="*/ 45814 h 248090"/>
              <a:gd name="connsiteX123" fmla="*/ 123330 w 306301"/>
              <a:gd name="connsiteY123" fmla="*/ 52671 h 248090"/>
              <a:gd name="connsiteX124" fmla="*/ 120237 w 306301"/>
              <a:gd name="connsiteY124" fmla="*/ 57589 h 24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306301" h="248090">
                <a:moveTo>
                  <a:pt x="120237" y="57589"/>
                </a:moveTo>
                <a:lnTo>
                  <a:pt x="116090" y="64419"/>
                </a:lnTo>
                <a:lnTo>
                  <a:pt x="111763" y="71574"/>
                </a:lnTo>
                <a:lnTo>
                  <a:pt x="78023" y="47105"/>
                </a:lnTo>
                <a:lnTo>
                  <a:pt x="60196" y="55730"/>
                </a:lnTo>
                <a:lnTo>
                  <a:pt x="57922" y="64517"/>
                </a:lnTo>
                <a:lnTo>
                  <a:pt x="52768" y="84460"/>
                </a:lnTo>
                <a:lnTo>
                  <a:pt x="49124" y="86170"/>
                </a:lnTo>
                <a:lnTo>
                  <a:pt x="36759" y="91483"/>
                </a:lnTo>
                <a:lnTo>
                  <a:pt x="38534" y="95533"/>
                </a:lnTo>
                <a:lnTo>
                  <a:pt x="39294" y="100773"/>
                </a:lnTo>
                <a:lnTo>
                  <a:pt x="39834" y="104223"/>
                </a:lnTo>
                <a:lnTo>
                  <a:pt x="40943" y="111351"/>
                </a:lnTo>
                <a:lnTo>
                  <a:pt x="41421" y="114280"/>
                </a:lnTo>
                <a:lnTo>
                  <a:pt x="41884" y="117359"/>
                </a:lnTo>
                <a:lnTo>
                  <a:pt x="42556" y="121670"/>
                </a:lnTo>
                <a:lnTo>
                  <a:pt x="43610" y="128750"/>
                </a:lnTo>
                <a:lnTo>
                  <a:pt x="39639" y="130230"/>
                </a:lnTo>
                <a:lnTo>
                  <a:pt x="38905" y="135060"/>
                </a:lnTo>
                <a:lnTo>
                  <a:pt x="38592" y="137142"/>
                </a:lnTo>
                <a:lnTo>
                  <a:pt x="30261" y="140387"/>
                </a:lnTo>
                <a:lnTo>
                  <a:pt x="29703" y="143041"/>
                </a:lnTo>
                <a:lnTo>
                  <a:pt x="27466" y="147970"/>
                </a:lnTo>
                <a:lnTo>
                  <a:pt x="26709" y="149714"/>
                </a:lnTo>
                <a:lnTo>
                  <a:pt x="25067" y="153517"/>
                </a:lnTo>
                <a:lnTo>
                  <a:pt x="20321" y="164256"/>
                </a:lnTo>
                <a:lnTo>
                  <a:pt x="15667" y="174724"/>
                </a:lnTo>
                <a:lnTo>
                  <a:pt x="6836" y="194369"/>
                </a:lnTo>
                <a:lnTo>
                  <a:pt x="6432" y="195293"/>
                </a:lnTo>
                <a:lnTo>
                  <a:pt x="771" y="208057"/>
                </a:lnTo>
                <a:lnTo>
                  <a:pt x="342" y="209251"/>
                </a:lnTo>
                <a:lnTo>
                  <a:pt x="2549" y="210884"/>
                </a:lnTo>
                <a:lnTo>
                  <a:pt x="3284" y="209166"/>
                </a:lnTo>
                <a:lnTo>
                  <a:pt x="5150" y="206134"/>
                </a:lnTo>
                <a:lnTo>
                  <a:pt x="21890" y="204815"/>
                </a:lnTo>
                <a:lnTo>
                  <a:pt x="22959" y="202574"/>
                </a:lnTo>
                <a:lnTo>
                  <a:pt x="23524" y="201390"/>
                </a:lnTo>
                <a:lnTo>
                  <a:pt x="29203" y="199751"/>
                </a:lnTo>
                <a:lnTo>
                  <a:pt x="28436" y="204978"/>
                </a:lnTo>
                <a:lnTo>
                  <a:pt x="27976" y="208002"/>
                </a:lnTo>
                <a:lnTo>
                  <a:pt x="23381" y="217901"/>
                </a:lnTo>
                <a:lnTo>
                  <a:pt x="32623" y="221927"/>
                </a:lnTo>
                <a:lnTo>
                  <a:pt x="45447" y="227630"/>
                </a:lnTo>
                <a:lnTo>
                  <a:pt x="49381" y="229387"/>
                </a:lnTo>
                <a:lnTo>
                  <a:pt x="51919" y="230602"/>
                </a:lnTo>
                <a:lnTo>
                  <a:pt x="57363" y="232919"/>
                </a:lnTo>
                <a:lnTo>
                  <a:pt x="66881" y="236427"/>
                </a:lnTo>
                <a:lnTo>
                  <a:pt x="89068" y="245106"/>
                </a:lnTo>
                <a:lnTo>
                  <a:pt x="97109" y="248423"/>
                </a:lnTo>
                <a:lnTo>
                  <a:pt x="113654" y="208131"/>
                </a:lnTo>
                <a:lnTo>
                  <a:pt x="131584" y="205624"/>
                </a:lnTo>
                <a:lnTo>
                  <a:pt x="137829" y="204746"/>
                </a:lnTo>
                <a:lnTo>
                  <a:pt x="144577" y="203486"/>
                </a:lnTo>
                <a:lnTo>
                  <a:pt x="143280" y="194886"/>
                </a:lnTo>
                <a:lnTo>
                  <a:pt x="142773" y="193546"/>
                </a:lnTo>
                <a:lnTo>
                  <a:pt x="139868" y="186050"/>
                </a:lnTo>
                <a:lnTo>
                  <a:pt x="136481" y="177711"/>
                </a:lnTo>
                <a:lnTo>
                  <a:pt x="138927" y="177312"/>
                </a:lnTo>
                <a:lnTo>
                  <a:pt x="144716" y="176514"/>
                </a:lnTo>
                <a:lnTo>
                  <a:pt x="147402" y="176146"/>
                </a:lnTo>
                <a:lnTo>
                  <a:pt x="152963" y="175390"/>
                </a:lnTo>
                <a:lnTo>
                  <a:pt x="168123" y="173392"/>
                </a:lnTo>
                <a:lnTo>
                  <a:pt x="173582" y="172645"/>
                </a:lnTo>
                <a:lnTo>
                  <a:pt x="183261" y="172620"/>
                </a:lnTo>
                <a:lnTo>
                  <a:pt x="190428" y="172758"/>
                </a:lnTo>
                <a:lnTo>
                  <a:pt x="199960" y="181607"/>
                </a:lnTo>
                <a:lnTo>
                  <a:pt x="200934" y="182804"/>
                </a:lnTo>
                <a:lnTo>
                  <a:pt x="203208" y="184952"/>
                </a:lnTo>
                <a:lnTo>
                  <a:pt x="204809" y="186452"/>
                </a:lnTo>
                <a:lnTo>
                  <a:pt x="212928" y="193094"/>
                </a:lnTo>
                <a:lnTo>
                  <a:pt x="232617" y="188403"/>
                </a:lnTo>
                <a:lnTo>
                  <a:pt x="235442" y="189768"/>
                </a:lnTo>
                <a:lnTo>
                  <a:pt x="250745" y="189217"/>
                </a:lnTo>
                <a:lnTo>
                  <a:pt x="261016" y="160905"/>
                </a:lnTo>
                <a:lnTo>
                  <a:pt x="295994" y="159649"/>
                </a:lnTo>
                <a:lnTo>
                  <a:pt x="303109" y="161076"/>
                </a:lnTo>
                <a:lnTo>
                  <a:pt x="297173" y="151665"/>
                </a:lnTo>
                <a:lnTo>
                  <a:pt x="296681" y="150898"/>
                </a:lnTo>
                <a:lnTo>
                  <a:pt x="295917" y="149750"/>
                </a:lnTo>
                <a:lnTo>
                  <a:pt x="286461" y="134694"/>
                </a:lnTo>
                <a:lnTo>
                  <a:pt x="306643" y="135095"/>
                </a:lnTo>
                <a:lnTo>
                  <a:pt x="306444" y="133303"/>
                </a:lnTo>
                <a:lnTo>
                  <a:pt x="302679" y="95972"/>
                </a:lnTo>
                <a:lnTo>
                  <a:pt x="292309" y="101091"/>
                </a:lnTo>
                <a:lnTo>
                  <a:pt x="291358" y="91840"/>
                </a:lnTo>
                <a:lnTo>
                  <a:pt x="290370" y="82212"/>
                </a:lnTo>
                <a:lnTo>
                  <a:pt x="278652" y="85161"/>
                </a:lnTo>
                <a:lnTo>
                  <a:pt x="275992" y="85852"/>
                </a:lnTo>
                <a:lnTo>
                  <a:pt x="263756" y="88924"/>
                </a:lnTo>
                <a:lnTo>
                  <a:pt x="258444" y="90296"/>
                </a:lnTo>
                <a:lnTo>
                  <a:pt x="258323" y="89198"/>
                </a:lnTo>
                <a:lnTo>
                  <a:pt x="257794" y="84373"/>
                </a:lnTo>
                <a:lnTo>
                  <a:pt x="257309" y="79953"/>
                </a:lnTo>
                <a:lnTo>
                  <a:pt x="257111" y="78161"/>
                </a:lnTo>
                <a:lnTo>
                  <a:pt x="232220" y="83604"/>
                </a:lnTo>
                <a:lnTo>
                  <a:pt x="226442" y="84802"/>
                </a:lnTo>
                <a:lnTo>
                  <a:pt x="225417" y="79449"/>
                </a:lnTo>
                <a:lnTo>
                  <a:pt x="224686" y="75671"/>
                </a:lnTo>
                <a:lnTo>
                  <a:pt x="223143" y="68857"/>
                </a:lnTo>
                <a:lnTo>
                  <a:pt x="222989" y="66885"/>
                </a:lnTo>
                <a:lnTo>
                  <a:pt x="217842" y="42260"/>
                </a:lnTo>
                <a:lnTo>
                  <a:pt x="217438" y="38796"/>
                </a:lnTo>
                <a:lnTo>
                  <a:pt x="217332" y="37872"/>
                </a:lnTo>
                <a:lnTo>
                  <a:pt x="216887" y="34061"/>
                </a:lnTo>
                <a:lnTo>
                  <a:pt x="216829" y="33541"/>
                </a:lnTo>
                <a:lnTo>
                  <a:pt x="216700" y="32444"/>
                </a:lnTo>
                <a:lnTo>
                  <a:pt x="216685" y="32329"/>
                </a:lnTo>
                <a:lnTo>
                  <a:pt x="232014" y="10313"/>
                </a:lnTo>
                <a:lnTo>
                  <a:pt x="224884" y="5306"/>
                </a:lnTo>
                <a:lnTo>
                  <a:pt x="221251" y="2741"/>
                </a:lnTo>
                <a:lnTo>
                  <a:pt x="217798" y="332"/>
                </a:lnTo>
                <a:lnTo>
                  <a:pt x="212972" y="7246"/>
                </a:lnTo>
                <a:lnTo>
                  <a:pt x="213813" y="7616"/>
                </a:lnTo>
                <a:lnTo>
                  <a:pt x="213174" y="8978"/>
                </a:lnTo>
                <a:lnTo>
                  <a:pt x="192044" y="37454"/>
                </a:lnTo>
                <a:lnTo>
                  <a:pt x="188782" y="40374"/>
                </a:lnTo>
                <a:lnTo>
                  <a:pt x="183133" y="22357"/>
                </a:lnTo>
                <a:lnTo>
                  <a:pt x="181028" y="15647"/>
                </a:lnTo>
                <a:lnTo>
                  <a:pt x="153411" y="3655"/>
                </a:lnTo>
                <a:lnTo>
                  <a:pt x="140801" y="24194"/>
                </a:lnTo>
                <a:lnTo>
                  <a:pt x="132892" y="37076"/>
                </a:lnTo>
                <a:lnTo>
                  <a:pt x="128638" y="43991"/>
                </a:lnTo>
                <a:lnTo>
                  <a:pt x="127536" y="45814"/>
                </a:lnTo>
                <a:lnTo>
                  <a:pt x="123330" y="52671"/>
                </a:lnTo>
                <a:lnTo>
                  <a:pt x="120237" y="5758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96BE9161-C28D-057A-B67B-A56F960B43DA}"/>
              </a:ext>
            </a:extLst>
          </p:cNvPr>
          <p:cNvSpPr>
            <a:spLocks/>
          </p:cNvSpPr>
          <p:nvPr/>
        </p:nvSpPr>
        <p:spPr>
          <a:xfrm flipV="1">
            <a:off x="8268495" y="1543346"/>
            <a:ext cx="425395" cy="363461"/>
          </a:xfrm>
          <a:custGeom>
            <a:avLst/>
            <a:gdLst>
              <a:gd name="connsiteX0" fmla="*/ 153726 w 289693"/>
              <a:gd name="connsiteY0" fmla="*/ 60498 h 247516"/>
              <a:gd name="connsiteX1" fmla="*/ 145979 w 289693"/>
              <a:gd name="connsiteY1" fmla="*/ 62312 h 247516"/>
              <a:gd name="connsiteX2" fmla="*/ 131598 w 289693"/>
              <a:gd name="connsiteY2" fmla="*/ 65392 h 247516"/>
              <a:gd name="connsiteX3" fmla="*/ 131301 w 289693"/>
              <a:gd name="connsiteY3" fmla="*/ 65445 h 247516"/>
              <a:gd name="connsiteX4" fmla="*/ 134173 w 289693"/>
              <a:gd name="connsiteY4" fmla="*/ 82872 h 247516"/>
              <a:gd name="connsiteX5" fmla="*/ 135462 w 289693"/>
              <a:gd name="connsiteY5" fmla="*/ 90723 h 247516"/>
              <a:gd name="connsiteX6" fmla="*/ 132109 w 289693"/>
              <a:gd name="connsiteY6" fmla="*/ 98539 h 247516"/>
              <a:gd name="connsiteX7" fmla="*/ 130312 w 289693"/>
              <a:gd name="connsiteY7" fmla="*/ 100578 h 247516"/>
              <a:gd name="connsiteX8" fmla="*/ 122653 w 289693"/>
              <a:gd name="connsiteY8" fmla="*/ 102631 h 247516"/>
              <a:gd name="connsiteX9" fmla="*/ 119612 w 289693"/>
              <a:gd name="connsiteY9" fmla="*/ 103466 h 247516"/>
              <a:gd name="connsiteX10" fmla="*/ 116096 w 289693"/>
              <a:gd name="connsiteY10" fmla="*/ 104459 h 247516"/>
              <a:gd name="connsiteX11" fmla="*/ 110392 w 289693"/>
              <a:gd name="connsiteY11" fmla="*/ 104853 h 247516"/>
              <a:gd name="connsiteX12" fmla="*/ 102920 w 289693"/>
              <a:gd name="connsiteY12" fmla="*/ 105757 h 247516"/>
              <a:gd name="connsiteX13" fmla="*/ 102435 w 289693"/>
              <a:gd name="connsiteY13" fmla="*/ 106615 h 247516"/>
              <a:gd name="connsiteX14" fmla="*/ 103030 w 289693"/>
              <a:gd name="connsiteY14" fmla="*/ 113562 h 247516"/>
              <a:gd name="connsiteX15" fmla="*/ 101947 w 289693"/>
              <a:gd name="connsiteY15" fmla="*/ 117359 h 247516"/>
              <a:gd name="connsiteX16" fmla="*/ 101326 w 289693"/>
              <a:gd name="connsiteY16" fmla="*/ 119659 h 247516"/>
              <a:gd name="connsiteX17" fmla="*/ 99243 w 289693"/>
              <a:gd name="connsiteY17" fmla="*/ 120948 h 247516"/>
              <a:gd name="connsiteX18" fmla="*/ 96286 w 289693"/>
              <a:gd name="connsiteY18" fmla="*/ 122609 h 247516"/>
              <a:gd name="connsiteX19" fmla="*/ 93737 w 289693"/>
              <a:gd name="connsiteY19" fmla="*/ 125926 h 247516"/>
              <a:gd name="connsiteX20" fmla="*/ 91885 w 289693"/>
              <a:gd name="connsiteY20" fmla="*/ 125333 h 247516"/>
              <a:gd name="connsiteX21" fmla="*/ 84491 w 289693"/>
              <a:gd name="connsiteY21" fmla="*/ 123432 h 247516"/>
              <a:gd name="connsiteX22" fmla="*/ 83682 w 289693"/>
              <a:gd name="connsiteY22" fmla="*/ 125605 h 247516"/>
              <a:gd name="connsiteX23" fmla="*/ 79300 w 289693"/>
              <a:gd name="connsiteY23" fmla="*/ 134379 h 247516"/>
              <a:gd name="connsiteX24" fmla="*/ 78503 w 289693"/>
              <a:gd name="connsiteY24" fmla="*/ 136028 h 247516"/>
              <a:gd name="connsiteX25" fmla="*/ 76034 w 289693"/>
              <a:gd name="connsiteY25" fmla="*/ 143434 h 247516"/>
              <a:gd name="connsiteX26" fmla="*/ 72247 w 289693"/>
              <a:gd name="connsiteY26" fmla="*/ 154848 h 247516"/>
              <a:gd name="connsiteX27" fmla="*/ 55401 w 289693"/>
              <a:gd name="connsiteY27" fmla="*/ 146827 h 247516"/>
              <a:gd name="connsiteX28" fmla="*/ 54935 w 289693"/>
              <a:gd name="connsiteY28" fmla="*/ 147748 h 247516"/>
              <a:gd name="connsiteX29" fmla="*/ 39565 w 289693"/>
              <a:gd name="connsiteY29" fmla="*/ 160660 h 247516"/>
              <a:gd name="connsiteX30" fmla="*/ 39492 w 289693"/>
              <a:gd name="connsiteY30" fmla="*/ 161777 h 247516"/>
              <a:gd name="connsiteX31" fmla="*/ 37886 w 289693"/>
              <a:gd name="connsiteY31" fmla="*/ 182444 h 247516"/>
              <a:gd name="connsiteX32" fmla="*/ 35888 w 289693"/>
              <a:gd name="connsiteY32" fmla="*/ 189950 h 247516"/>
              <a:gd name="connsiteX33" fmla="*/ 16136 w 289693"/>
              <a:gd name="connsiteY33" fmla="*/ 193914 h 247516"/>
              <a:gd name="connsiteX34" fmla="*/ 300 w 289693"/>
              <a:gd name="connsiteY34" fmla="*/ 197238 h 247516"/>
              <a:gd name="connsiteX35" fmla="*/ 462 w 289693"/>
              <a:gd name="connsiteY35" fmla="*/ 198712 h 247516"/>
              <a:gd name="connsiteX36" fmla="*/ 1211 w 289693"/>
              <a:gd name="connsiteY36" fmla="*/ 205588 h 247516"/>
              <a:gd name="connsiteX37" fmla="*/ 1384 w 289693"/>
              <a:gd name="connsiteY37" fmla="*/ 207148 h 247516"/>
              <a:gd name="connsiteX38" fmla="*/ 1421 w 289693"/>
              <a:gd name="connsiteY38" fmla="*/ 207495 h 247516"/>
              <a:gd name="connsiteX39" fmla="*/ 1777 w 289693"/>
              <a:gd name="connsiteY39" fmla="*/ 210731 h 247516"/>
              <a:gd name="connsiteX40" fmla="*/ 2728 w 289693"/>
              <a:gd name="connsiteY40" fmla="*/ 219427 h 247516"/>
              <a:gd name="connsiteX41" fmla="*/ 3059 w 289693"/>
              <a:gd name="connsiteY41" fmla="*/ 222461 h 247516"/>
              <a:gd name="connsiteX42" fmla="*/ 3335 w 289693"/>
              <a:gd name="connsiteY42" fmla="*/ 224975 h 247516"/>
              <a:gd name="connsiteX43" fmla="*/ 3533 w 289693"/>
              <a:gd name="connsiteY43" fmla="*/ 226766 h 247516"/>
              <a:gd name="connsiteX44" fmla="*/ 4018 w 289693"/>
              <a:gd name="connsiteY44" fmla="*/ 231187 h 247516"/>
              <a:gd name="connsiteX45" fmla="*/ 4547 w 289693"/>
              <a:gd name="connsiteY45" fmla="*/ 236012 h 247516"/>
              <a:gd name="connsiteX46" fmla="*/ 4668 w 289693"/>
              <a:gd name="connsiteY46" fmla="*/ 237110 h 247516"/>
              <a:gd name="connsiteX47" fmla="*/ 9980 w 289693"/>
              <a:gd name="connsiteY47" fmla="*/ 235738 h 247516"/>
              <a:gd name="connsiteX48" fmla="*/ 22216 w 289693"/>
              <a:gd name="connsiteY48" fmla="*/ 232666 h 247516"/>
              <a:gd name="connsiteX49" fmla="*/ 24875 w 289693"/>
              <a:gd name="connsiteY49" fmla="*/ 231974 h 247516"/>
              <a:gd name="connsiteX50" fmla="*/ 36593 w 289693"/>
              <a:gd name="connsiteY50" fmla="*/ 229026 h 247516"/>
              <a:gd name="connsiteX51" fmla="*/ 37582 w 289693"/>
              <a:gd name="connsiteY51" fmla="*/ 238653 h 247516"/>
              <a:gd name="connsiteX52" fmla="*/ 38533 w 289693"/>
              <a:gd name="connsiteY52" fmla="*/ 247904 h 247516"/>
              <a:gd name="connsiteX53" fmla="*/ 48903 w 289693"/>
              <a:gd name="connsiteY53" fmla="*/ 242785 h 247516"/>
              <a:gd name="connsiteX54" fmla="*/ 75983 w 289693"/>
              <a:gd name="connsiteY54" fmla="*/ 229796 h 247516"/>
              <a:gd name="connsiteX55" fmla="*/ 80571 w 289693"/>
              <a:gd name="connsiteY55" fmla="*/ 227319 h 247516"/>
              <a:gd name="connsiteX56" fmla="*/ 94827 w 289693"/>
              <a:gd name="connsiteY56" fmla="*/ 221042 h 247516"/>
              <a:gd name="connsiteX57" fmla="*/ 95345 w 289693"/>
              <a:gd name="connsiteY57" fmla="*/ 220733 h 247516"/>
              <a:gd name="connsiteX58" fmla="*/ 104411 w 289693"/>
              <a:gd name="connsiteY58" fmla="*/ 216390 h 247516"/>
              <a:gd name="connsiteX59" fmla="*/ 113778 w 289693"/>
              <a:gd name="connsiteY59" fmla="*/ 212011 h 247516"/>
              <a:gd name="connsiteX60" fmla="*/ 124600 w 289693"/>
              <a:gd name="connsiteY60" fmla="*/ 207180 h 247516"/>
              <a:gd name="connsiteX61" fmla="*/ 124949 w 289693"/>
              <a:gd name="connsiteY61" fmla="*/ 206976 h 247516"/>
              <a:gd name="connsiteX62" fmla="*/ 131624 w 289693"/>
              <a:gd name="connsiteY62" fmla="*/ 203854 h 247516"/>
              <a:gd name="connsiteX63" fmla="*/ 137964 w 289693"/>
              <a:gd name="connsiteY63" fmla="*/ 201003 h 247516"/>
              <a:gd name="connsiteX64" fmla="*/ 139327 w 289693"/>
              <a:gd name="connsiteY64" fmla="*/ 200251 h 247516"/>
              <a:gd name="connsiteX65" fmla="*/ 139536 w 289693"/>
              <a:gd name="connsiteY65" fmla="*/ 200146 h 247516"/>
              <a:gd name="connsiteX66" fmla="*/ 142633 w 289693"/>
              <a:gd name="connsiteY66" fmla="*/ 201646 h 247516"/>
              <a:gd name="connsiteX67" fmla="*/ 145998 w 289693"/>
              <a:gd name="connsiteY67" fmla="*/ 204961 h 247516"/>
              <a:gd name="connsiteX68" fmla="*/ 147588 w 289693"/>
              <a:gd name="connsiteY68" fmla="*/ 206613 h 247516"/>
              <a:gd name="connsiteX69" fmla="*/ 148944 w 289693"/>
              <a:gd name="connsiteY69" fmla="*/ 208108 h 247516"/>
              <a:gd name="connsiteX70" fmla="*/ 151533 w 289693"/>
              <a:gd name="connsiteY70" fmla="*/ 209769 h 247516"/>
              <a:gd name="connsiteX71" fmla="*/ 155111 w 289693"/>
              <a:gd name="connsiteY71" fmla="*/ 208907 h 247516"/>
              <a:gd name="connsiteX72" fmla="*/ 155273 w 289693"/>
              <a:gd name="connsiteY72" fmla="*/ 208865 h 247516"/>
              <a:gd name="connsiteX73" fmla="*/ 156092 w 289693"/>
              <a:gd name="connsiteY73" fmla="*/ 208889 h 247516"/>
              <a:gd name="connsiteX74" fmla="*/ 155659 w 289693"/>
              <a:gd name="connsiteY74" fmla="*/ 209855 h 247516"/>
              <a:gd name="connsiteX75" fmla="*/ 155163 w 289693"/>
              <a:gd name="connsiteY75" fmla="*/ 211001 h 247516"/>
              <a:gd name="connsiteX76" fmla="*/ 157473 w 289693"/>
              <a:gd name="connsiteY76" fmla="*/ 212861 h 247516"/>
              <a:gd name="connsiteX77" fmla="*/ 166885 w 289693"/>
              <a:gd name="connsiteY77" fmla="*/ 217736 h 247516"/>
              <a:gd name="connsiteX78" fmla="*/ 167814 w 289693"/>
              <a:gd name="connsiteY78" fmla="*/ 218249 h 247516"/>
              <a:gd name="connsiteX79" fmla="*/ 169250 w 289693"/>
              <a:gd name="connsiteY79" fmla="*/ 217733 h 247516"/>
              <a:gd name="connsiteX80" fmla="*/ 168501 w 289693"/>
              <a:gd name="connsiteY80" fmla="*/ 214060 h 247516"/>
              <a:gd name="connsiteX81" fmla="*/ 169750 w 289693"/>
              <a:gd name="connsiteY81" fmla="*/ 214200 h 247516"/>
              <a:gd name="connsiteX82" fmla="*/ 171616 w 289693"/>
              <a:gd name="connsiteY82" fmla="*/ 214585 h 247516"/>
              <a:gd name="connsiteX83" fmla="*/ 175050 w 289693"/>
              <a:gd name="connsiteY83" fmla="*/ 214098 h 247516"/>
              <a:gd name="connsiteX84" fmla="*/ 178272 w 289693"/>
              <a:gd name="connsiteY84" fmla="*/ 213337 h 247516"/>
              <a:gd name="connsiteX85" fmla="*/ 186669 w 289693"/>
              <a:gd name="connsiteY85" fmla="*/ 221469 h 247516"/>
              <a:gd name="connsiteX86" fmla="*/ 186838 w 289693"/>
              <a:gd name="connsiteY86" fmla="*/ 220292 h 247516"/>
              <a:gd name="connsiteX87" fmla="*/ 187981 w 289693"/>
              <a:gd name="connsiteY87" fmla="*/ 211765 h 247516"/>
              <a:gd name="connsiteX88" fmla="*/ 192642 w 289693"/>
              <a:gd name="connsiteY88" fmla="*/ 211058 h 247516"/>
              <a:gd name="connsiteX89" fmla="*/ 196617 w 289693"/>
              <a:gd name="connsiteY89" fmla="*/ 213868 h 247516"/>
              <a:gd name="connsiteX90" fmla="*/ 199067 w 289693"/>
              <a:gd name="connsiteY90" fmla="*/ 216990 h 247516"/>
              <a:gd name="connsiteX91" fmla="*/ 200342 w 289693"/>
              <a:gd name="connsiteY91" fmla="*/ 217048 h 247516"/>
              <a:gd name="connsiteX92" fmla="*/ 203170 w 289693"/>
              <a:gd name="connsiteY92" fmla="*/ 218573 h 247516"/>
              <a:gd name="connsiteX93" fmla="*/ 204820 w 289693"/>
              <a:gd name="connsiteY93" fmla="*/ 214997 h 247516"/>
              <a:gd name="connsiteX94" fmla="*/ 205407 w 289693"/>
              <a:gd name="connsiteY94" fmla="*/ 211318 h 247516"/>
              <a:gd name="connsiteX95" fmla="*/ 205517 w 289693"/>
              <a:gd name="connsiteY95" fmla="*/ 210524 h 247516"/>
              <a:gd name="connsiteX96" fmla="*/ 206888 w 289693"/>
              <a:gd name="connsiteY96" fmla="*/ 202106 h 247516"/>
              <a:gd name="connsiteX97" fmla="*/ 213331 w 289693"/>
              <a:gd name="connsiteY97" fmla="*/ 198944 h 247516"/>
              <a:gd name="connsiteX98" fmla="*/ 216009 w 289693"/>
              <a:gd name="connsiteY98" fmla="*/ 193850 h 247516"/>
              <a:gd name="connsiteX99" fmla="*/ 216045 w 289693"/>
              <a:gd name="connsiteY99" fmla="*/ 193877 h 247516"/>
              <a:gd name="connsiteX100" fmla="*/ 219858 w 289693"/>
              <a:gd name="connsiteY100" fmla="*/ 193893 h 247516"/>
              <a:gd name="connsiteX101" fmla="*/ 223018 w 289693"/>
              <a:gd name="connsiteY101" fmla="*/ 193925 h 247516"/>
              <a:gd name="connsiteX102" fmla="*/ 225233 w 289693"/>
              <a:gd name="connsiteY102" fmla="*/ 193436 h 247516"/>
              <a:gd name="connsiteX103" fmla="*/ 225302 w 289693"/>
              <a:gd name="connsiteY103" fmla="*/ 193432 h 247516"/>
              <a:gd name="connsiteX104" fmla="*/ 225398 w 289693"/>
              <a:gd name="connsiteY104" fmla="*/ 193455 h 247516"/>
              <a:gd name="connsiteX105" fmla="*/ 227271 w 289693"/>
              <a:gd name="connsiteY105" fmla="*/ 194298 h 247516"/>
              <a:gd name="connsiteX106" fmla="*/ 230632 w 289693"/>
              <a:gd name="connsiteY106" fmla="*/ 195836 h 247516"/>
              <a:gd name="connsiteX107" fmla="*/ 233582 w 289693"/>
              <a:gd name="connsiteY107" fmla="*/ 193385 h 247516"/>
              <a:gd name="connsiteX108" fmla="*/ 234111 w 289693"/>
              <a:gd name="connsiteY108" fmla="*/ 191868 h 247516"/>
              <a:gd name="connsiteX109" fmla="*/ 236267 w 289693"/>
              <a:gd name="connsiteY109" fmla="*/ 191679 h 247516"/>
              <a:gd name="connsiteX110" fmla="*/ 246182 w 289693"/>
              <a:gd name="connsiteY110" fmla="*/ 191526 h 247516"/>
              <a:gd name="connsiteX111" fmla="*/ 246354 w 289693"/>
              <a:gd name="connsiteY111" fmla="*/ 190702 h 247516"/>
              <a:gd name="connsiteX112" fmla="*/ 247063 w 289693"/>
              <a:gd name="connsiteY112" fmla="*/ 190631 h 247516"/>
              <a:gd name="connsiteX113" fmla="*/ 259957 w 289693"/>
              <a:gd name="connsiteY113" fmla="*/ 189608 h 247516"/>
              <a:gd name="connsiteX114" fmla="*/ 260343 w 289693"/>
              <a:gd name="connsiteY114" fmla="*/ 187055 h 247516"/>
              <a:gd name="connsiteX115" fmla="*/ 260695 w 289693"/>
              <a:gd name="connsiteY115" fmla="*/ 184796 h 247516"/>
              <a:gd name="connsiteX116" fmla="*/ 260982 w 289693"/>
              <a:gd name="connsiteY116" fmla="*/ 182715 h 247516"/>
              <a:gd name="connsiteX117" fmla="*/ 261794 w 289693"/>
              <a:gd name="connsiteY117" fmla="*/ 177493 h 247516"/>
              <a:gd name="connsiteX118" fmla="*/ 262477 w 289693"/>
              <a:gd name="connsiteY118" fmla="*/ 172568 h 247516"/>
              <a:gd name="connsiteX119" fmla="*/ 262583 w 289693"/>
              <a:gd name="connsiteY119" fmla="*/ 171893 h 247516"/>
              <a:gd name="connsiteX120" fmla="*/ 265056 w 289693"/>
              <a:gd name="connsiteY120" fmla="*/ 155180 h 247516"/>
              <a:gd name="connsiteX121" fmla="*/ 265276 w 289693"/>
              <a:gd name="connsiteY121" fmla="*/ 153772 h 247516"/>
              <a:gd name="connsiteX122" fmla="*/ 265669 w 289693"/>
              <a:gd name="connsiteY122" fmla="*/ 151134 h 247516"/>
              <a:gd name="connsiteX123" fmla="*/ 266033 w 289693"/>
              <a:gd name="connsiteY123" fmla="*/ 148700 h 247516"/>
              <a:gd name="connsiteX124" fmla="*/ 265695 w 289693"/>
              <a:gd name="connsiteY124" fmla="*/ 147176 h 247516"/>
              <a:gd name="connsiteX125" fmla="*/ 261819 w 289693"/>
              <a:gd name="connsiteY125" fmla="*/ 138108 h 247516"/>
              <a:gd name="connsiteX126" fmla="*/ 262455 w 289693"/>
              <a:gd name="connsiteY126" fmla="*/ 137259 h 247516"/>
              <a:gd name="connsiteX127" fmla="*/ 265111 w 289693"/>
              <a:gd name="connsiteY127" fmla="*/ 134789 h 247516"/>
              <a:gd name="connsiteX128" fmla="*/ 268983 w 289693"/>
              <a:gd name="connsiteY128" fmla="*/ 131239 h 247516"/>
              <a:gd name="connsiteX129" fmla="*/ 269203 w 289693"/>
              <a:gd name="connsiteY129" fmla="*/ 130529 h 247516"/>
              <a:gd name="connsiteX130" fmla="*/ 271888 w 289693"/>
              <a:gd name="connsiteY130" fmla="*/ 126055 h 247516"/>
              <a:gd name="connsiteX131" fmla="*/ 273358 w 289693"/>
              <a:gd name="connsiteY131" fmla="*/ 124816 h 247516"/>
              <a:gd name="connsiteX132" fmla="*/ 273967 w 289693"/>
              <a:gd name="connsiteY132" fmla="*/ 124435 h 247516"/>
              <a:gd name="connsiteX133" fmla="*/ 278034 w 289693"/>
              <a:gd name="connsiteY133" fmla="*/ 123383 h 247516"/>
              <a:gd name="connsiteX134" fmla="*/ 276142 w 289693"/>
              <a:gd name="connsiteY134" fmla="*/ 121066 h 247516"/>
              <a:gd name="connsiteX135" fmla="*/ 275727 w 289693"/>
              <a:gd name="connsiteY135" fmla="*/ 120215 h 247516"/>
              <a:gd name="connsiteX136" fmla="*/ 274805 w 289693"/>
              <a:gd name="connsiteY136" fmla="*/ 119158 h 247516"/>
              <a:gd name="connsiteX137" fmla="*/ 272557 w 289693"/>
              <a:gd name="connsiteY137" fmla="*/ 117878 h 247516"/>
              <a:gd name="connsiteX138" fmla="*/ 274360 w 289693"/>
              <a:gd name="connsiteY138" fmla="*/ 110457 h 247516"/>
              <a:gd name="connsiteX139" fmla="*/ 280950 w 289693"/>
              <a:gd name="connsiteY139" fmla="*/ 109512 h 247516"/>
              <a:gd name="connsiteX140" fmla="*/ 286354 w 289693"/>
              <a:gd name="connsiteY140" fmla="*/ 101714 h 247516"/>
              <a:gd name="connsiteX141" fmla="*/ 282041 w 289693"/>
              <a:gd name="connsiteY141" fmla="*/ 96723 h 247516"/>
              <a:gd name="connsiteX142" fmla="*/ 282023 w 289693"/>
              <a:gd name="connsiteY142" fmla="*/ 96724 h 247516"/>
              <a:gd name="connsiteX143" fmla="*/ 277957 w 289693"/>
              <a:gd name="connsiteY143" fmla="*/ 91956 h 247516"/>
              <a:gd name="connsiteX144" fmla="*/ 272439 w 289693"/>
              <a:gd name="connsiteY144" fmla="*/ 85521 h 247516"/>
              <a:gd name="connsiteX145" fmla="*/ 272234 w 289693"/>
              <a:gd name="connsiteY145" fmla="*/ 83322 h 247516"/>
              <a:gd name="connsiteX146" fmla="*/ 272164 w 289693"/>
              <a:gd name="connsiteY146" fmla="*/ 82657 h 247516"/>
              <a:gd name="connsiteX147" fmla="*/ 271473 w 289693"/>
              <a:gd name="connsiteY147" fmla="*/ 75337 h 247516"/>
              <a:gd name="connsiteX148" fmla="*/ 271128 w 289693"/>
              <a:gd name="connsiteY148" fmla="*/ 71895 h 247516"/>
              <a:gd name="connsiteX149" fmla="*/ 270151 w 289693"/>
              <a:gd name="connsiteY149" fmla="*/ 61508 h 247516"/>
              <a:gd name="connsiteX150" fmla="*/ 269387 w 289693"/>
              <a:gd name="connsiteY150" fmla="*/ 53552 h 247516"/>
              <a:gd name="connsiteX151" fmla="*/ 269196 w 289693"/>
              <a:gd name="connsiteY151" fmla="*/ 51643 h 247516"/>
              <a:gd name="connsiteX152" fmla="*/ 278272 w 289693"/>
              <a:gd name="connsiteY152" fmla="*/ 44786 h 247516"/>
              <a:gd name="connsiteX153" fmla="*/ 288892 w 289693"/>
              <a:gd name="connsiteY153" fmla="*/ 37437 h 247516"/>
              <a:gd name="connsiteX154" fmla="*/ 282938 w 289693"/>
              <a:gd name="connsiteY154" fmla="*/ 19558 h 247516"/>
              <a:gd name="connsiteX155" fmla="*/ 282974 w 289693"/>
              <a:gd name="connsiteY155" fmla="*/ 19469 h 247516"/>
              <a:gd name="connsiteX156" fmla="*/ 289994 w 289693"/>
              <a:gd name="connsiteY156" fmla="*/ 388 h 247516"/>
              <a:gd name="connsiteX157" fmla="*/ 284760 w 289693"/>
              <a:gd name="connsiteY157" fmla="*/ 1799 h 247516"/>
              <a:gd name="connsiteX158" fmla="*/ 280227 w 289693"/>
              <a:gd name="connsiteY158" fmla="*/ 2019 h 247516"/>
              <a:gd name="connsiteX159" fmla="*/ 279657 w 289693"/>
              <a:gd name="connsiteY159" fmla="*/ 2047 h 247516"/>
              <a:gd name="connsiteX160" fmla="*/ 276763 w 289693"/>
              <a:gd name="connsiteY160" fmla="*/ 2103 h 247516"/>
              <a:gd name="connsiteX161" fmla="*/ 268545 w 289693"/>
              <a:gd name="connsiteY161" fmla="*/ 6966 h 247516"/>
              <a:gd name="connsiteX162" fmla="*/ 267271 w 289693"/>
              <a:gd name="connsiteY162" fmla="*/ 6479 h 247516"/>
              <a:gd name="connsiteX163" fmla="*/ 265724 w 289693"/>
              <a:gd name="connsiteY163" fmla="*/ 5862 h 247516"/>
              <a:gd name="connsiteX164" fmla="*/ 264567 w 289693"/>
              <a:gd name="connsiteY164" fmla="*/ 5428 h 247516"/>
              <a:gd name="connsiteX165" fmla="*/ 260897 w 289693"/>
              <a:gd name="connsiteY165" fmla="*/ 4022 h 247516"/>
              <a:gd name="connsiteX166" fmla="*/ 256805 w 289693"/>
              <a:gd name="connsiteY166" fmla="*/ 3223 h 247516"/>
              <a:gd name="connsiteX167" fmla="*/ 252967 w 289693"/>
              <a:gd name="connsiteY167" fmla="*/ 2268 h 247516"/>
              <a:gd name="connsiteX168" fmla="*/ 245737 w 289693"/>
              <a:gd name="connsiteY168" fmla="*/ 8278 h 247516"/>
              <a:gd name="connsiteX169" fmla="*/ 242916 w 289693"/>
              <a:gd name="connsiteY169" fmla="*/ 10618 h 247516"/>
              <a:gd name="connsiteX170" fmla="*/ 242141 w 289693"/>
              <a:gd name="connsiteY170" fmla="*/ 12029 h 247516"/>
              <a:gd name="connsiteX171" fmla="*/ 241520 w 289693"/>
              <a:gd name="connsiteY171" fmla="*/ 12064 h 247516"/>
              <a:gd name="connsiteX172" fmla="*/ 241010 w 289693"/>
              <a:gd name="connsiteY172" fmla="*/ 12762 h 247516"/>
              <a:gd name="connsiteX173" fmla="*/ 236859 w 289693"/>
              <a:gd name="connsiteY173" fmla="*/ 12244 h 247516"/>
              <a:gd name="connsiteX174" fmla="*/ 236477 w 289693"/>
              <a:gd name="connsiteY174" fmla="*/ 12208 h 247516"/>
              <a:gd name="connsiteX175" fmla="*/ 224535 w 289693"/>
              <a:gd name="connsiteY175" fmla="*/ 11431 h 247516"/>
              <a:gd name="connsiteX176" fmla="*/ 215127 w 289693"/>
              <a:gd name="connsiteY176" fmla="*/ 11105 h 247516"/>
              <a:gd name="connsiteX177" fmla="*/ 216244 w 289693"/>
              <a:gd name="connsiteY177" fmla="*/ 13887 h 247516"/>
              <a:gd name="connsiteX178" fmla="*/ 215759 w 289693"/>
              <a:gd name="connsiteY178" fmla="*/ 16186 h 247516"/>
              <a:gd name="connsiteX179" fmla="*/ 214506 w 289693"/>
              <a:gd name="connsiteY179" fmla="*/ 19755 h 247516"/>
              <a:gd name="connsiteX180" fmla="*/ 212082 w 289693"/>
              <a:gd name="connsiteY180" fmla="*/ 21536 h 247516"/>
              <a:gd name="connsiteX181" fmla="*/ 211347 w 289693"/>
              <a:gd name="connsiteY181" fmla="*/ 22484 h 247516"/>
              <a:gd name="connsiteX182" fmla="*/ 207718 w 289693"/>
              <a:gd name="connsiteY182" fmla="*/ 25129 h 247516"/>
              <a:gd name="connsiteX183" fmla="*/ 206238 w 289693"/>
              <a:gd name="connsiteY183" fmla="*/ 28250 h 247516"/>
              <a:gd name="connsiteX184" fmla="*/ 204423 w 289693"/>
              <a:gd name="connsiteY184" fmla="*/ 30025 h 247516"/>
              <a:gd name="connsiteX185" fmla="*/ 197859 w 289693"/>
              <a:gd name="connsiteY185" fmla="*/ 32927 h 247516"/>
              <a:gd name="connsiteX186" fmla="*/ 195089 w 289693"/>
              <a:gd name="connsiteY186" fmla="*/ 34944 h 247516"/>
              <a:gd name="connsiteX187" fmla="*/ 194725 w 289693"/>
              <a:gd name="connsiteY187" fmla="*/ 35172 h 247516"/>
              <a:gd name="connsiteX188" fmla="*/ 186600 w 289693"/>
              <a:gd name="connsiteY188" fmla="*/ 42414 h 247516"/>
              <a:gd name="connsiteX189" fmla="*/ 183323 w 289693"/>
              <a:gd name="connsiteY189" fmla="*/ 42639 h 247516"/>
              <a:gd name="connsiteX190" fmla="*/ 177853 w 289693"/>
              <a:gd name="connsiteY190" fmla="*/ 43020 h 247516"/>
              <a:gd name="connsiteX191" fmla="*/ 178261 w 289693"/>
              <a:gd name="connsiteY191" fmla="*/ 49483 h 247516"/>
              <a:gd name="connsiteX192" fmla="*/ 179734 w 289693"/>
              <a:gd name="connsiteY192" fmla="*/ 62101 h 247516"/>
              <a:gd name="connsiteX193" fmla="*/ 159519 w 289693"/>
              <a:gd name="connsiteY193" fmla="*/ 62686 h 247516"/>
              <a:gd name="connsiteX194" fmla="*/ 157337 w 289693"/>
              <a:gd name="connsiteY194" fmla="*/ 61858 h 247516"/>
              <a:gd name="connsiteX195" fmla="*/ 153726 w 289693"/>
              <a:gd name="connsiteY195" fmla="*/ 60498 h 24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289693" h="247516">
                <a:moveTo>
                  <a:pt x="153726" y="60498"/>
                </a:moveTo>
                <a:lnTo>
                  <a:pt x="145979" y="62312"/>
                </a:lnTo>
                <a:lnTo>
                  <a:pt x="131598" y="65392"/>
                </a:lnTo>
                <a:lnTo>
                  <a:pt x="131301" y="65445"/>
                </a:lnTo>
                <a:lnTo>
                  <a:pt x="134173" y="82872"/>
                </a:lnTo>
                <a:lnTo>
                  <a:pt x="135462" y="90723"/>
                </a:lnTo>
                <a:lnTo>
                  <a:pt x="132109" y="98539"/>
                </a:lnTo>
                <a:lnTo>
                  <a:pt x="130312" y="100578"/>
                </a:lnTo>
                <a:lnTo>
                  <a:pt x="122653" y="102631"/>
                </a:lnTo>
                <a:lnTo>
                  <a:pt x="119612" y="103466"/>
                </a:lnTo>
                <a:lnTo>
                  <a:pt x="116096" y="104459"/>
                </a:lnTo>
                <a:lnTo>
                  <a:pt x="110392" y="104853"/>
                </a:lnTo>
                <a:lnTo>
                  <a:pt x="102920" y="105757"/>
                </a:lnTo>
                <a:lnTo>
                  <a:pt x="102435" y="106615"/>
                </a:lnTo>
                <a:lnTo>
                  <a:pt x="103030" y="113562"/>
                </a:lnTo>
                <a:lnTo>
                  <a:pt x="101947" y="117359"/>
                </a:lnTo>
                <a:lnTo>
                  <a:pt x="101326" y="119659"/>
                </a:lnTo>
                <a:lnTo>
                  <a:pt x="99243" y="120948"/>
                </a:lnTo>
                <a:lnTo>
                  <a:pt x="96286" y="122609"/>
                </a:lnTo>
                <a:lnTo>
                  <a:pt x="93737" y="125926"/>
                </a:lnTo>
                <a:lnTo>
                  <a:pt x="91885" y="125333"/>
                </a:lnTo>
                <a:lnTo>
                  <a:pt x="84491" y="123432"/>
                </a:lnTo>
                <a:lnTo>
                  <a:pt x="83682" y="125605"/>
                </a:lnTo>
                <a:lnTo>
                  <a:pt x="79300" y="134379"/>
                </a:lnTo>
                <a:lnTo>
                  <a:pt x="78503" y="136028"/>
                </a:lnTo>
                <a:lnTo>
                  <a:pt x="76034" y="143434"/>
                </a:lnTo>
                <a:lnTo>
                  <a:pt x="72247" y="154848"/>
                </a:lnTo>
                <a:lnTo>
                  <a:pt x="55401" y="146827"/>
                </a:lnTo>
                <a:lnTo>
                  <a:pt x="54935" y="147748"/>
                </a:lnTo>
                <a:lnTo>
                  <a:pt x="39565" y="160660"/>
                </a:lnTo>
                <a:lnTo>
                  <a:pt x="39492" y="161777"/>
                </a:lnTo>
                <a:lnTo>
                  <a:pt x="37886" y="182444"/>
                </a:lnTo>
                <a:lnTo>
                  <a:pt x="35888" y="189950"/>
                </a:lnTo>
                <a:lnTo>
                  <a:pt x="16136" y="193914"/>
                </a:lnTo>
                <a:lnTo>
                  <a:pt x="300" y="197238"/>
                </a:lnTo>
                <a:lnTo>
                  <a:pt x="462" y="198712"/>
                </a:lnTo>
                <a:lnTo>
                  <a:pt x="1211" y="205588"/>
                </a:lnTo>
                <a:lnTo>
                  <a:pt x="1384" y="207148"/>
                </a:lnTo>
                <a:lnTo>
                  <a:pt x="1421" y="207495"/>
                </a:lnTo>
                <a:lnTo>
                  <a:pt x="1777" y="210731"/>
                </a:lnTo>
                <a:lnTo>
                  <a:pt x="2728" y="219427"/>
                </a:lnTo>
                <a:lnTo>
                  <a:pt x="3059" y="222461"/>
                </a:lnTo>
                <a:lnTo>
                  <a:pt x="3335" y="224975"/>
                </a:lnTo>
                <a:lnTo>
                  <a:pt x="3533" y="226766"/>
                </a:lnTo>
                <a:lnTo>
                  <a:pt x="4018" y="231187"/>
                </a:lnTo>
                <a:lnTo>
                  <a:pt x="4547" y="236012"/>
                </a:lnTo>
                <a:lnTo>
                  <a:pt x="4668" y="237110"/>
                </a:lnTo>
                <a:lnTo>
                  <a:pt x="9980" y="235738"/>
                </a:lnTo>
                <a:lnTo>
                  <a:pt x="22216" y="232666"/>
                </a:lnTo>
                <a:lnTo>
                  <a:pt x="24875" y="231974"/>
                </a:lnTo>
                <a:lnTo>
                  <a:pt x="36593" y="229026"/>
                </a:lnTo>
                <a:lnTo>
                  <a:pt x="37582" y="238653"/>
                </a:lnTo>
                <a:lnTo>
                  <a:pt x="38533" y="247904"/>
                </a:lnTo>
                <a:lnTo>
                  <a:pt x="48903" y="242785"/>
                </a:lnTo>
                <a:lnTo>
                  <a:pt x="75983" y="229796"/>
                </a:lnTo>
                <a:lnTo>
                  <a:pt x="80571" y="227319"/>
                </a:lnTo>
                <a:lnTo>
                  <a:pt x="94827" y="221042"/>
                </a:lnTo>
                <a:lnTo>
                  <a:pt x="95345" y="220733"/>
                </a:lnTo>
                <a:lnTo>
                  <a:pt x="104411" y="216390"/>
                </a:lnTo>
                <a:lnTo>
                  <a:pt x="113778" y="212011"/>
                </a:lnTo>
                <a:lnTo>
                  <a:pt x="124600" y="207180"/>
                </a:lnTo>
                <a:lnTo>
                  <a:pt x="124949" y="206976"/>
                </a:lnTo>
                <a:lnTo>
                  <a:pt x="131624" y="203854"/>
                </a:lnTo>
                <a:lnTo>
                  <a:pt x="137964" y="201003"/>
                </a:lnTo>
                <a:lnTo>
                  <a:pt x="139327" y="200251"/>
                </a:lnTo>
                <a:lnTo>
                  <a:pt x="139536" y="200146"/>
                </a:lnTo>
                <a:lnTo>
                  <a:pt x="142633" y="201646"/>
                </a:lnTo>
                <a:lnTo>
                  <a:pt x="145998" y="204961"/>
                </a:lnTo>
                <a:lnTo>
                  <a:pt x="147588" y="206613"/>
                </a:lnTo>
                <a:lnTo>
                  <a:pt x="148944" y="208108"/>
                </a:lnTo>
                <a:lnTo>
                  <a:pt x="151533" y="209769"/>
                </a:lnTo>
                <a:lnTo>
                  <a:pt x="155111" y="208907"/>
                </a:lnTo>
                <a:lnTo>
                  <a:pt x="155273" y="208865"/>
                </a:lnTo>
                <a:lnTo>
                  <a:pt x="156092" y="208889"/>
                </a:lnTo>
                <a:lnTo>
                  <a:pt x="155659" y="209855"/>
                </a:lnTo>
                <a:lnTo>
                  <a:pt x="155163" y="211001"/>
                </a:lnTo>
                <a:lnTo>
                  <a:pt x="157473" y="212861"/>
                </a:lnTo>
                <a:lnTo>
                  <a:pt x="166885" y="217736"/>
                </a:lnTo>
                <a:lnTo>
                  <a:pt x="167814" y="218249"/>
                </a:lnTo>
                <a:lnTo>
                  <a:pt x="169250" y="217733"/>
                </a:lnTo>
                <a:lnTo>
                  <a:pt x="168501" y="214060"/>
                </a:lnTo>
                <a:lnTo>
                  <a:pt x="169750" y="214200"/>
                </a:lnTo>
                <a:lnTo>
                  <a:pt x="171616" y="214585"/>
                </a:lnTo>
                <a:lnTo>
                  <a:pt x="175050" y="214098"/>
                </a:lnTo>
                <a:lnTo>
                  <a:pt x="178272" y="213337"/>
                </a:lnTo>
                <a:lnTo>
                  <a:pt x="186669" y="221469"/>
                </a:lnTo>
                <a:lnTo>
                  <a:pt x="186838" y="220292"/>
                </a:lnTo>
                <a:lnTo>
                  <a:pt x="187981" y="211765"/>
                </a:lnTo>
                <a:lnTo>
                  <a:pt x="192642" y="211058"/>
                </a:lnTo>
                <a:lnTo>
                  <a:pt x="196617" y="213868"/>
                </a:lnTo>
                <a:lnTo>
                  <a:pt x="199067" y="216990"/>
                </a:lnTo>
                <a:lnTo>
                  <a:pt x="200342" y="217048"/>
                </a:lnTo>
                <a:lnTo>
                  <a:pt x="203170" y="218573"/>
                </a:lnTo>
                <a:lnTo>
                  <a:pt x="204820" y="214997"/>
                </a:lnTo>
                <a:lnTo>
                  <a:pt x="205407" y="211318"/>
                </a:lnTo>
                <a:lnTo>
                  <a:pt x="205517" y="210524"/>
                </a:lnTo>
                <a:lnTo>
                  <a:pt x="206888" y="202106"/>
                </a:lnTo>
                <a:lnTo>
                  <a:pt x="213331" y="198944"/>
                </a:lnTo>
                <a:lnTo>
                  <a:pt x="216009" y="193850"/>
                </a:lnTo>
                <a:lnTo>
                  <a:pt x="216045" y="193877"/>
                </a:lnTo>
                <a:lnTo>
                  <a:pt x="219858" y="193893"/>
                </a:lnTo>
                <a:lnTo>
                  <a:pt x="223018" y="193925"/>
                </a:lnTo>
                <a:lnTo>
                  <a:pt x="225233" y="193436"/>
                </a:lnTo>
                <a:lnTo>
                  <a:pt x="225302" y="193432"/>
                </a:lnTo>
                <a:lnTo>
                  <a:pt x="225398" y="193455"/>
                </a:lnTo>
                <a:lnTo>
                  <a:pt x="227271" y="194298"/>
                </a:lnTo>
                <a:lnTo>
                  <a:pt x="230632" y="195836"/>
                </a:lnTo>
                <a:lnTo>
                  <a:pt x="233582" y="193385"/>
                </a:lnTo>
                <a:lnTo>
                  <a:pt x="234111" y="191868"/>
                </a:lnTo>
                <a:lnTo>
                  <a:pt x="236267" y="191679"/>
                </a:lnTo>
                <a:lnTo>
                  <a:pt x="246182" y="191526"/>
                </a:lnTo>
                <a:lnTo>
                  <a:pt x="246354" y="190702"/>
                </a:lnTo>
                <a:lnTo>
                  <a:pt x="247063" y="190631"/>
                </a:lnTo>
                <a:lnTo>
                  <a:pt x="259957" y="189608"/>
                </a:lnTo>
                <a:lnTo>
                  <a:pt x="260343" y="187055"/>
                </a:lnTo>
                <a:lnTo>
                  <a:pt x="260695" y="184796"/>
                </a:lnTo>
                <a:lnTo>
                  <a:pt x="260982" y="182715"/>
                </a:lnTo>
                <a:lnTo>
                  <a:pt x="261794" y="177493"/>
                </a:lnTo>
                <a:lnTo>
                  <a:pt x="262477" y="172568"/>
                </a:lnTo>
                <a:lnTo>
                  <a:pt x="262583" y="171893"/>
                </a:lnTo>
                <a:lnTo>
                  <a:pt x="265056" y="155180"/>
                </a:lnTo>
                <a:lnTo>
                  <a:pt x="265276" y="153772"/>
                </a:lnTo>
                <a:lnTo>
                  <a:pt x="265669" y="151134"/>
                </a:lnTo>
                <a:lnTo>
                  <a:pt x="266033" y="148700"/>
                </a:lnTo>
                <a:lnTo>
                  <a:pt x="265695" y="147176"/>
                </a:lnTo>
                <a:lnTo>
                  <a:pt x="261819" y="138108"/>
                </a:lnTo>
                <a:lnTo>
                  <a:pt x="262455" y="137259"/>
                </a:lnTo>
                <a:lnTo>
                  <a:pt x="265111" y="134789"/>
                </a:lnTo>
                <a:lnTo>
                  <a:pt x="268983" y="131239"/>
                </a:lnTo>
                <a:lnTo>
                  <a:pt x="269203" y="130529"/>
                </a:lnTo>
                <a:lnTo>
                  <a:pt x="271888" y="126055"/>
                </a:lnTo>
                <a:lnTo>
                  <a:pt x="273358" y="124816"/>
                </a:lnTo>
                <a:lnTo>
                  <a:pt x="273967" y="124435"/>
                </a:lnTo>
                <a:lnTo>
                  <a:pt x="278034" y="123383"/>
                </a:lnTo>
                <a:lnTo>
                  <a:pt x="276142" y="121066"/>
                </a:lnTo>
                <a:lnTo>
                  <a:pt x="275727" y="120215"/>
                </a:lnTo>
                <a:lnTo>
                  <a:pt x="274805" y="119158"/>
                </a:lnTo>
                <a:lnTo>
                  <a:pt x="272557" y="117878"/>
                </a:lnTo>
                <a:lnTo>
                  <a:pt x="274360" y="110457"/>
                </a:lnTo>
                <a:lnTo>
                  <a:pt x="280950" y="109512"/>
                </a:lnTo>
                <a:lnTo>
                  <a:pt x="286354" y="101714"/>
                </a:lnTo>
                <a:lnTo>
                  <a:pt x="282041" y="96723"/>
                </a:lnTo>
                <a:lnTo>
                  <a:pt x="282023" y="96724"/>
                </a:lnTo>
                <a:lnTo>
                  <a:pt x="277957" y="91956"/>
                </a:lnTo>
                <a:lnTo>
                  <a:pt x="272439" y="85521"/>
                </a:lnTo>
                <a:lnTo>
                  <a:pt x="272234" y="83322"/>
                </a:lnTo>
                <a:lnTo>
                  <a:pt x="272164" y="82657"/>
                </a:lnTo>
                <a:lnTo>
                  <a:pt x="271473" y="75337"/>
                </a:lnTo>
                <a:lnTo>
                  <a:pt x="271128" y="71895"/>
                </a:lnTo>
                <a:lnTo>
                  <a:pt x="270151" y="61508"/>
                </a:lnTo>
                <a:lnTo>
                  <a:pt x="269387" y="53552"/>
                </a:lnTo>
                <a:lnTo>
                  <a:pt x="269196" y="51643"/>
                </a:lnTo>
                <a:lnTo>
                  <a:pt x="278272" y="44786"/>
                </a:lnTo>
                <a:lnTo>
                  <a:pt x="288892" y="37437"/>
                </a:lnTo>
                <a:lnTo>
                  <a:pt x="282938" y="19558"/>
                </a:lnTo>
                <a:lnTo>
                  <a:pt x="282974" y="19469"/>
                </a:lnTo>
                <a:lnTo>
                  <a:pt x="289994" y="388"/>
                </a:lnTo>
                <a:lnTo>
                  <a:pt x="284760" y="1799"/>
                </a:lnTo>
                <a:lnTo>
                  <a:pt x="280227" y="2019"/>
                </a:lnTo>
                <a:lnTo>
                  <a:pt x="279657" y="2047"/>
                </a:lnTo>
                <a:lnTo>
                  <a:pt x="276763" y="2103"/>
                </a:lnTo>
                <a:lnTo>
                  <a:pt x="268545" y="6966"/>
                </a:lnTo>
                <a:lnTo>
                  <a:pt x="267271" y="6479"/>
                </a:lnTo>
                <a:lnTo>
                  <a:pt x="265724" y="5862"/>
                </a:lnTo>
                <a:lnTo>
                  <a:pt x="264567" y="5428"/>
                </a:lnTo>
                <a:lnTo>
                  <a:pt x="260897" y="4022"/>
                </a:lnTo>
                <a:lnTo>
                  <a:pt x="256805" y="3223"/>
                </a:lnTo>
                <a:lnTo>
                  <a:pt x="252967" y="2268"/>
                </a:lnTo>
                <a:lnTo>
                  <a:pt x="245737" y="8278"/>
                </a:lnTo>
                <a:lnTo>
                  <a:pt x="242916" y="10618"/>
                </a:lnTo>
                <a:lnTo>
                  <a:pt x="242141" y="12029"/>
                </a:lnTo>
                <a:lnTo>
                  <a:pt x="241520" y="12064"/>
                </a:lnTo>
                <a:lnTo>
                  <a:pt x="241010" y="12762"/>
                </a:lnTo>
                <a:lnTo>
                  <a:pt x="236859" y="12244"/>
                </a:lnTo>
                <a:lnTo>
                  <a:pt x="236477" y="12208"/>
                </a:lnTo>
                <a:lnTo>
                  <a:pt x="224535" y="11431"/>
                </a:lnTo>
                <a:lnTo>
                  <a:pt x="215127" y="11105"/>
                </a:lnTo>
                <a:lnTo>
                  <a:pt x="216244" y="13887"/>
                </a:lnTo>
                <a:lnTo>
                  <a:pt x="215759" y="16186"/>
                </a:lnTo>
                <a:lnTo>
                  <a:pt x="214506" y="19755"/>
                </a:lnTo>
                <a:lnTo>
                  <a:pt x="212082" y="21536"/>
                </a:lnTo>
                <a:lnTo>
                  <a:pt x="211347" y="22484"/>
                </a:lnTo>
                <a:lnTo>
                  <a:pt x="207718" y="25129"/>
                </a:lnTo>
                <a:lnTo>
                  <a:pt x="206238" y="28250"/>
                </a:lnTo>
                <a:lnTo>
                  <a:pt x="204423" y="30025"/>
                </a:lnTo>
                <a:lnTo>
                  <a:pt x="197859" y="32927"/>
                </a:lnTo>
                <a:lnTo>
                  <a:pt x="195089" y="34944"/>
                </a:lnTo>
                <a:lnTo>
                  <a:pt x="194725" y="35172"/>
                </a:lnTo>
                <a:lnTo>
                  <a:pt x="186600" y="42414"/>
                </a:lnTo>
                <a:lnTo>
                  <a:pt x="183323" y="42639"/>
                </a:lnTo>
                <a:lnTo>
                  <a:pt x="177853" y="43020"/>
                </a:lnTo>
                <a:lnTo>
                  <a:pt x="178261" y="49483"/>
                </a:lnTo>
                <a:lnTo>
                  <a:pt x="179734" y="62101"/>
                </a:lnTo>
                <a:lnTo>
                  <a:pt x="159519" y="62686"/>
                </a:lnTo>
                <a:lnTo>
                  <a:pt x="157337" y="61858"/>
                </a:lnTo>
                <a:lnTo>
                  <a:pt x="153726" y="60498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359A8BD-BA98-B867-A17B-2BF070340E42}"/>
              </a:ext>
            </a:extLst>
          </p:cNvPr>
          <p:cNvSpPr>
            <a:spLocks/>
          </p:cNvSpPr>
          <p:nvPr/>
        </p:nvSpPr>
        <p:spPr>
          <a:xfrm flipV="1">
            <a:off x="4885669" y="5055638"/>
            <a:ext cx="533785" cy="302245"/>
          </a:xfrm>
          <a:custGeom>
            <a:avLst/>
            <a:gdLst>
              <a:gd name="connsiteX0" fmla="*/ 276334 w 363506"/>
              <a:gd name="connsiteY0" fmla="*/ 197667 h 205828"/>
              <a:gd name="connsiteX1" fmla="*/ 293405 w 363506"/>
              <a:gd name="connsiteY1" fmla="*/ 196237 h 205828"/>
              <a:gd name="connsiteX2" fmla="*/ 310034 w 363506"/>
              <a:gd name="connsiteY2" fmla="*/ 194896 h 205828"/>
              <a:gd name="connsiteX3" fmla="*/ 339913 w 363506"/>
              <a:gd name="connsiteY3" fmla="*/ 192596 h 205828"/>
              <a:gd name="connsiteX4" fmla="*/ 363845 w 363506"/>
              <a:gd name="connsiteY4" fmla="*/ 190861 h 205828"/>
              <a:gd name="connsiteX5" fmla="*/ 363118 w 363506"/>
              <a:gd name="connsiteY5" fmla="*/ 179576 h 205828"/>
              <a:gd name="connsiteX6" fmla="*/ 362391 w 363506"/>
              <a:gd name="connsiteY6" fmla="*/ 168288 h 205828"/>
              <a:gd name="connsiteX7" fmla="*/ 361708 w 363506"/>
              <a:gd name="connsiteY7" fmla="*/ 157723 h 205828"/>
              <a:gd name="connsiteX8" fmla="*/ 360940 w 363506"/>
              <a:gd name="connsiteY8" fmla="*/ 145751 h 205828"/>
              <a:gd name="connsiteX9" fmla="*/ 360716 w 363506"/>
              <a:gd name="connsiteY9" fmla="*/ 142267 h 205828"/>
              <a:gd name="connsiteX10" fmla="*/ 360220 w 363506"/>
              <a:gd name="connsiteY10" fmla="*/ 134554 h 205828"/>
              <a:gd name="connsiteX11" fmla="*/ 358626 w 363506"/>
              <a:gd name="connsiteY11" fmla="*/ 109695 h 205828"/>
              <a:gd name="connsiteX12" fmla="*/ 357167 w 363506"/>
              <a:gd name="connsiteY12" fmla="*/ 108064 h 205828"/>
              <a:gd name="connsiteX13" fmla="*/ 265002 w 363506"/>
              <a:gd name="connsiteY13" fmla="*/ 71512 h 205828"/>
              <a:gd name="connsiteX14" fmla="*/ 243755 w 363506"/>
              <a:gd name="connsiteY14" fmla="*/ 63372 h 205828"/>
              <a:gd name="connsiteX15" fmla="*/ 229646 w 363506"/>
              <a:gd name="connsiteY15" fmla="*/ 57717 h 205828"/>
              <a:gd name="connsiteX16" fmla="*/ 209986 w 363506"/>
              <a:gd name="connsiteY16" fmla="*/ 49831 h 205828"/>
              <a:gd name="connsiteX17" fmla="*/ 152692 w 363506"/>
              <a:gd name="connsiteY17" fmla="*/ 26927 h 205828"/>
              <a:gd name="connsiteX18" fmla="*/ 149048 w 363506"/>
              <a:gd name="connsiteY18" fmla="*/ 25446 h 205828"/>
              <a:gd name="connsiteX19" fmla="*/ 123210 w 363506"/>
              <a:gd name="connsiteY19" fmla="*/ 15153 h 205828"/>
              <a:gd name="connsiteX20" fmla="*/ 87203 w 363506"/>
              <a:gd name="connsiteY20" fmla="*/ 815 h 205828"/>
              <a:gd name="connsiteX21" fmla="*/ 60527 w 363506"/>
              <a:gd name="connsiteY21" fmla="*/ 22139 h 205828"/>
              <a:gd name="connsiteX22" fmla="*/ 55351 w 363506"/>
              <a:gd name="connsiteY22" fmla="*/ 22745 h 205828"/>
              <a:gd name="connsiteX23" fmla="*/ 1687 w 363506"/>
              <a:gd name="connsiteY23" fmla="*/ 8576 h 205828"/>
              <a:gd name="connsiteX24" fmla="*/ 7417 w 363506"/>
              <a:gd name="connsiteY24" fmla="*/ 17259 h 205828"/>
              <a:gd name="connsiteX25" fmla="*/ 8681 w 363506"/>
              <a:gd name="connsiteY25" fmla="*/ 28426 h 205828"/>
              <a:gd name="connsiteX26" fmla="*/ 12101 w 363506"/>
              <a:gd name="connsiteY26" fmla="*/ 58636 h 205828"/>
              <a:gd name="connsiteX27" fmla="*/ 12325 w 363506"/>
              <a:gd name="connsiteY27" fmla="*/ 60613 h 205828"/>
              <a:gd name="connsiteX28" fmla="*/ 12380 w 363506"/>
              <a:gd name="connsiteY28" fmla="*/ 61098 h 205828"/>
              <a:gd name="connsiteX29" fmla="*/ 12578 w 363506"/>
              <a:gd name="connsiteY29" fmla="*/ 62817 h 205828"/>
              <a:gd name="connsiteX30" fmla="*/ 14007 w 363506"/>
              <a:gd name="connsiteY30" fmla="*/ 75422 h 205828"/>
              <a:gd name="connsiteX31" fmla="*/ 14852 w 363506"/>
              <a:gd name="connsiteY31" fmla="*/ 82841 h 205828"/>
              <a:gd name="connsiteX32" fmla="*/ 15212 w 363506"/>
              <a:gd name="connsiteY32" fmla="*/ 85990 h 205828"/>
              <a:gd name="connsiteX33" fmla="*/ 15708 w 363506"/>
              <a:gd name="connsiteY33" fmla="*/ 90344 h 205828"/>
              <a:gd name="connsiteX34" fmla="*/ 16189 w 363506"/>
              <a:gd name="connsiteY34" fmla="*/ 94585 h 205828"/>
              <a:gd name="connsiteX35" fmla="*/ 12957 w 363506"/>
              <a:gd name="connsiteY35" fmla="*/ 103540 h 205828"/>
              <a:gd name="connsiteX36" fmla="*/ 11800 w 363506"/>
              <a:gd name="connsiteY36" fmla="*/ 106737 h 205828"/>
              <a:gd name="connsiteX37" fmla="*/ 4721 w 363506"/>
              <a:gd name="connsiteY37" fmla="*/ 126249 h 205828"/>
              <a:gd name="connsiteX38" fmla="*/ 2355 w 363506"/>
              <a:gd name="connsiteY38" fmla="*/ 132981 h 205828"/>
              <a:gd name="connsiteX39" fmla="*/ 339 w 363506"/>
              <a:gd name="connsiteY39" fmla="*/ 138391 h 205828"/>
              <a:gd name="connsiteX40" fmla="*/ 32613 w 363506"/>
              <a:gd name="connsiteY40" fmla="*/ 133893 h 205828"/>
              <a:gd name="connsiteX41" fmla="*/ 95769 w 363506"/>
              <a:gd name="connsiteY41" fmla="*/ 132632 h 205828"/>
              <a:gd name="connsiteX42" fmla="*/ 121178 w 363506"/>
              <a:gd name="connsiteY42" fmla="*/ 155334 h 205828"/>
              <a:gd name="connsiteX43" fmla="*/ 127724 w 363506"/>
              <a:gd name="connsiteY43" fmla="*/ 160714 h 205828"/>
              <a:gd name="connsiteX44" fmla="*/ 135501 w 363506"/>
              <a:gd name="connsiteY44" fmla="*/ 167531 h 205828"/>
              <a:gd name="connsiteX45" fmla="*/ 143241 w 363506"/>
              <a:gd name="connsiteY45" fmla="*/ 174362 h 205828"/>
              <a:gd name="connsiteX46" fmla="*/ 149195 w 363506"/>
              <a:gd name="connsiteY46" fmla="*/ 179591 h 205828"/>
              <a:gd name="connsiteX47" fmla="*/ 156880 w 363506"/>
              <a:gd name="connsiteY47" fmla="*/ 186356 h 205828"/>
              <a:gd name="connsiteX48" fmla="*/ 158074 w 363506"/>
              <a:gd name="connsiteY48" fmla="*/ 187594 h 205828"/>
              <a:gd name="connsiteX49" fmla="*/ 170956 w 363506"/>
              <a:gd name="connsiteY49" fmla="*/ 198740 h 205828"/>
              <a:gd name="connsiteX50" fmla="*/ 174321 w 363506"/>
              <a:gd name="connsiteY50" fmla="*/ 202223 h 205828"/>
              <a:gd name="connsiteX51" fmla="*/ 179930 w 363506"/>
              <a:gd name="connsiteY51" fmla="*/ 206644 h 205828"/>
              <a:gd name="connsiteX52" fmla="*/ 182671 w 363506"/>
              <a:gd name="connsiteY52" fmla="*/ 206368 h 205828"/>
              <a:gd name="connsiteX53" fmla="*/ 193808 w 363506"/>
              <a:gd name="connsiteY53" fmla="*/ 205255 h 205828"/>
              <a:gd name="connsiteX54" fmla="*/ 207315 w 363506"/>
              <a:gd name="connsiteY54" fmla="*/ 203936 h 205828"/>
              <a:gd name="connsiteX55" fmla="*/ 224187 w 363506"/>
              <a:gd name="connsiteY55" fmla="*/ 202330 h 205828"/>
              <a:gd name="connsiteX56" fmla="*/ 233033 w 363506"/>
              <a:gd name="connsiteY56" fmla="*/ 201507 h 205828"/>
              <a:gd name="connsiteX57" fmla="*/ 242212 w 363506"/>
              <a:gd name="connsiteY57" fmla="*/ 200665 h 205828"/>
              <a:gd name="connsiteX58" fmla="*/ 276334 w 363506"/>
              <a:gd name="connsiteY58" fmla="*/ 197667 h 20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63506" h="205828">
                <a:moveTo>
                  <a:pt x="276334" y="197667"/>
                </a:moveTo>
                <a:lnTo>
                  <a:pt x="293405" y="196237"/>
                </a:lnTo>
                <a:lnTo>
                  <a:pt x="310034" y="194896"/>
                </a:lnTo>
                <a:lnTo>
                  <a:pt x="339913" y="192596"/>
                </a:lnTo>
                <a:lnTo>
                  <a:pt x="363845" y="190861"/>
                </a:lnTo>
                <a:lnTo>
                  <a:pt x="363118" y="179576"/>
                </a:lnTo>
                <a:lnTo>
                  <a:pt x="362391" y="168288"/>
                </a:lnTo>
                <a:lnTo>
                  <a:pt x="361708" y="157723"/>
                </a:lnTo>
                <a:lnTo>
                  <a:pt x="360940" y="145751"/>
                </a:lnTo>
                <a:lnTo>
                  <a:pt x="360716" y="142267"/>
                </a:lnTo>
                <a:lnTo>
                  <a:pt x="360220" y="134554"/>
                </a:lnTo>
                <a:lnTo>
                  <a:pt x="358626" y="109695"/>
                </a:lnTo>
                <a:lnTo>
                  <a:pt x="357167" y="108064"/>
                </a:lnTo>
                <a:lnTo>
                  <a:pt x="265002" y="71512"/>
                </a:lnTo>
                <a:lnTo>
                  <a:pt x="243755" y="63372"/>
                </a:lnTo>
                <a:lnTo>
                  <a:pt x="229646" y="57717"/>
                </a:lnTo>
                <a:lnTo>
                  <a:pt x="209986" y="49831"/>
                </a:lnTo>
                <a:lnTo>
                  <a:pt x="152692" y="26927"/>
                </a:lnTo>
                <a:lnTo>
                  <a:pt x="149048" y="25446"/>
                </a:lnTo>
                <a:lnTo>
                  <a:pt x="123210" y="15153"/>
                </a:lnTo>
                <a:lnTo>
                  <a:pt x="87203" y="815"/>
                </a:lnTo>
                <a:lnTo>
                  <a:pt x="60527" y="22139"/>
                </a:lnTo>
                <a:lnTo>
                  <a:pt x="55351" y="22745"/>
                </a:lnTo>
                <a:lnTo>
                  <a:pt x="1687" y="8576"/>
                </a:lnTo>
                <a:lnTo>
                  <a:pt x="7417" y="17259"/>
                </a:lnTo>
                <a:lnTo>
                  <a:pt x="8681" y="28426"/>
                </a:lnTo>
                <a:lnTo>
                  <a:pt x="12101" y="58636"/>
                </a:lnTo>
                <a:lnTo>
                  <a:pt x="12325" y="60613"/>
                </a:lnTo>
                <a:lnTo>
                  <a:pt x="12380" y="61098"/>
                </a:lnTo>
                <a:lnTo>
                  <a:pt x="12578" y="62817"/>
                </a:lnTo>
                <a:lnTo>
                  <a:pt x="14007" y="75422"/>
                </a:lnTo>
                <a:lnTo>
                  <a:pt x="14852" y="82841"/>
                </a:lnTo>
                <a:lnTo>
                  <a:pt x="15212" y="85990"/>
                </a:lnTo>
                <a:lnTo>
                  <a:pt x="15708" y="90344"/>
                </a:lnTo>
                <a:lnTo>
                  <a:pt x="16189" y="94585"/>
                </a:lnTo>
                <a:lnTo>
                  <a:pt x="12957" y="103540"/>
                </a:lnTo>
                <a:lnTo>
                  <a:pt x="11800" y="106737"/>
                </a:lnTo>
                <a:lnTo>
                  <a:pt x="4721" y="126249"/>
                </a:lnTo>
                <a:lnTo>
                  <a:pt x="2355" y="132981"/>
                </a:lnTo>
                <a:lnTo>
                  <a:pt x="339" y="138391"/>
                </a:lnTo>
                <a:lnTo>
                  <a:pt x="32613" y="133893"/>
                </a:lnTo>
                <a:lnTo>
                  <a:pt x="95769" y="132632"/>
                </a:lnTo>
                <a:lnTo>
                  <a:pt x="121178" y="155334"/>
                </a:lnTo>
                <a:lnTo>
                  <a:pt x="127724" y="160714"/>
                </a:lnTo>
                <a:lnTo>
                  <a:pt x="135501" y="167531"/>
                </a:lnTo>
                <a:lnTo>
                  <a:pt x="143241" y="174362"/>
                </a:lnTo>
                <a:lnTo>
                  <a:pt x="149195" y="179591"/>
                </a:lnTo>
                <a:lnTo>
                  <a:pt x="156880" y="186356"/>
                </a:lnTo>
                <a:lnTo>
                  <a:pt x="158074" y="187594"/>
                </a:lnTo>
                <a:lnTo>
                  <a:pt x="170956" y="198740"/>
                </a:lnTo>
                <a:lnTo>
                  <a:pt x="174321" y="202223"/>
                </a:lnTo>
                <a:lnTo>
                  <a:pt x="179930" y="206644"/>
                </a:lnTo>
                <a:lnTo>
                  <a:pt x="182671" y="206368"/>
                </a:lnTo>
                <a:lnTo>
                  <a:pt x="193808" y="205255"/>
                </a:lnTo>
                <a:lnTo>
                  <a:pt x="207315" y="203936"/>
                </a:lnTo>
                <a:lnTo>
                  <a:pt x="224187" y="202330"/>
                </a:lnTo>
                <a:lnTo>
                  <a:pt x="233033" y="201507"/>
                </a:lnTo>
                <a:lnTo>
                  <a:pt x="242212" y="200665"/>
                </a:lnTo>
                <a:lnTo>
                  <a:pt x="276334" y="197667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5DC04601-B868-CCAD-6025-67AC5BF5F638}"/>
              </a:ext>
            </a:extLst>
          </p:cNvPr>
          <p:cNvSpPr txBox="1"/>
          <p:nvPr/>
        </p:nvSpPr>
        <p:spPr>
          <a:xfrm>
            <a:off x="508000" y="279400"/>
            <a:ext cx="44763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>
                    <a:lumMod val="50000"/>
                  </a:schemeClr>
                </a:solidFill>
              </a:rPr>
              <a:t>Optimum ACC pairing – TOP 10</a:t>
            </a:r>
          </a:p>
          <a:p>
            <a:r>
              <a:rPr lang="en-US" b="1" dirty="0">
                <a:solidFill>
                  <a:schemeClr val="accent1">
                    <a:lumMod val="50000"/>
                  </a:schemeClr>
                </a:solidFill>
              </a:rPr>
              <a:t>(based on avg. savings across 12 scenarios)</a:t>
            </a:r>
            <a:endParaRPr lang="en-BE" b="1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3929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E01C0E7-FE6B-CA9A-D68A-10D429033D8D}"/>
              </a:ext>
            </a:extLst>
          </p:cNvPr>
          <p:cNvSpPr>
            <a:spLocks/>
          </p:cNvSpPr>
          <p:nvPr/>
        </p:nvSpPr>
        <p:spPr>
          <a:xfrm flipV="1">
            <a:off x="5273528" y="3630967"/>
            <a:ext cx="281771" cy="320216"/>
          </a:xfrm>
          <a:custGeom>
            <a:avLst/>
            <a:gdLst>
              <a:gd name="connsiteX0" fmla="*/ 60806 w 191885"/>
              <a:gd name="connsiteY0" fmla="*/ 99067 h 218066"/>
              <a:gd name="connsiteX1" fmla="*/ 58190 w 191885"/>
              <a:gd name="connsiteY1" fmla="*/ 100594 h 218066"/>
              <a:gd name="connsiteX2" fmla="*/ 57042 w 191885"/>
              <a:gd name="connsiteY2" fmla="*/ 101251 h 218066"/>
              <a:gd name="connsiteX3" fmla="*/ 49706 w 191885"/>
              <a:gd name="connsiteY3" fmla="*/ 104102 h 218066"/>
              <a:gd name="connsiteX4" fmla="*/ 49321 w 191885"/>
              <a:gd name="connsiteY4" fmla="*/ 104372 h 218066"/>
              <a:gd name="connsiteX5" fmla="*/ 47631 w 191885"/>
              <a:gd name="connsiteY5" fmla="*/ 106227 h 218066"/>
              <a:gd name="connsiteX6" fmla="*/ 40534 w 191885"/>
              <a:gd name="connsiteY6" fmla="*/ 113279 h 218066"/>
              <a:gd name="connsiteX7" fmla="*/ 34962 w 191885"/>
              <a:gd name="connsiteY7" fmla="*/ 121844 h 218066"/>
              <a:gd name="connsiteX8" fmla="*/ 28881 w 191885"/>
              <a:gd name="connsiteY8" fmla="*/ 124436 h 218066"/>
              <a:gd name="connsiteX9" fmla="*/ 27191 w 191885"/>
              <a:gd name="connsiteY9" fmla="*/ 124835 h 218066"/>
              <a:gd name="connsiteX10" fmla="*/ 25996 w 191885"/>
              <a:gd name="connsiteY10" fmla="*/ 125105 h 218066"/>
              <a:gd name="connsiteX11" fmla="*/ 12651 w 191885"/>
              <a:gd name="connsiteY11" fmla="*/ 130645 h 218066"/>
              <a:gd name="connsiteX12" fmla="*/ 446 w 191885"/>
              <a:gd name="connsiteY12" fmla="*/ 134411 h 218066"/>
              <a:gd name="connsiteX13" fmla="*/ 772 w 191885"/>
              <a:gd name="connsiteY13" fmla="*/ 142593 h 218066"/>
              <a:gd name="connsiteX14" fmla="*/ 2318 w 191885"/>
              <a:gd name="connsiteY14" fmla="*/ 147711 h 218066"/>
              <a:gd name="connsiteX15" fmla="*/ 2461 w 191885"/>
              <a:gd name="connsiteY15" fmla="*/ 148621 h 218066"/>
              <a:gd name="connsiteX16" fmla="*/ 3998 w 191885"/>
              <a:gd name="connsiteY16" fmla="*/ 158042 h 218066"/>
              <a:gd name="connsiteX17" fmla="*/ 6141 w 191885"/>
              <a:gd name="connsiteY17" fmla="*/ 175801 h 218066"/>
              <a:gd name="connsiteX18" fmla="*/ 15348 w 191885"/>
              <a:gd name="connsiteY18" fmla="*/ 175212 h 218066"/>
              <a:gd name="connsiteX19" fmla="*/ 30696 w 191885"/>
              <a:gd name="connsiteY19" fmla="*/ 174271 h 218066"/>
              <a:gd name="connsiteX20" fmla="*/ 43488 w 191885"/>
              <a:gd name="connsiteY20" fmla="*/ 188783 h 218066"/>
              <a:gd name="connsiteX21" fmla="*/ 45336 w 191885"/>
              <a:gd name="connsiteY21" fmla="*/ 190442 h 218066"/>
              <a:gd name="connsiteX22" fmla="*/ 49214 w 191885"/>
              <a:gd name="connsiteY22" fmla="*/ 194076 h 218066"/>
              <a:gd name="connsiteX23" fmla="*/ 52372 w 191885"/>
              <a:gd name="connsiteY23" fmla="*/ 196758 h 218066"/>
              <a:gd name="connsiteX24" fmla="*/ 54545 w 191885"/>
              <a:gd name="connsiteY24" fmla="*/ 198254 h 218066"/>
              <a:gd name="connsiteX25" fmla="*/ 57620 w 191885"/>
              <a:gd name="connsiteY25" fmla="*/ 199453 h 218066"/>
              <a:gd name="connsiteX26" fmla="*/ 68621 w 191885"/>
              <a:gd name="connsiteY26" fmla="*/ 202425 h 218066"/>
              <a:gd name="connsiteX27" fmla="*/ 76232 w 191885"/>
              <a:gd name="connsiteY27" fmla="*/ 204448 h 218066"/>
              <a:gd name="connsiteX28" fmla="*/ 100185 w 191885"/>
              <a:gd name="connsiteY28" fmla="*/ 203363 h 218066"/>
              <a:gd name="connsiteX29" fmla="*/ 101663 w 191885"/>
              <a:gd name="connsiteY29" fmla="*/ 202180 h 218066"/>
              <a:gd name="connsiteX30" fmla="*/ 108064 w 191885"/>
              <a:gd name="connsiteY30" fmla="*/ 209053 h 218066"/>
              <a:gd name="connsiteX31" fmla="*/ 116853 w 191885"/>
              <a:gd name="connsiteY31" fmla="*/ 218517 h 218066"/>
              <a:gd name="connsiteX32" fmla="*/ 136528 w 191885"/>
              <a:gd name="connsiteY32" fmla="*/ 191982 h 218066"/>
              <a:gd name="connsiteX33" fmla="*/ 136963 w 191885"/>
              <a:gd name="connsiteY33" fmla="*/ 191767 h 218066"/>
              <a:gd name="connsiteX34" fmla="*/ 143642 w 191885"/>
              <a:gd name="connsiteY34" fmla="*/ 182395 h 218066"/>
              <a:gd name="connsiteX35" fmla="*/ 166583 w 191885"/>
              <a:gd name="connsiteY35" fmla="*/ 151206 h 218066"/>
              <a:gd name="connsiteX36" fmla="*/ 178251 w 191885"/>
              <a:gd name="connsiteY36" fmla="*/ 151273 h 218066"/>
              <a:gd name="connsiteX37" fmla="*/ 192332 w 191885"/>
              <a:gd name="connsiteY37" fmla="*/ 134765 h 218066"/>
              <a:gd name="connsiteX38" fmla="*/ 183630 w 191885"/>
              <a:gd name="connsiteY38" fmla="*/ 128805 h 218066"/>
              <a:gd name="connsiteX39" fmla="*/ 183175 w 191885"/>
              <a:gd name="connsiteY39" fmla="*/ 128494 h 218066"/>
              <a:gd name="connsiteX40" fmla="*/ 186298 w 191885"/>
              <a:gd name="connsiteY40" fmla="*/ 121519 h 218066"/>
              <a:gd name="connsiteX41" fmla="*/ 179385 w 191885"/>
              <a:gd name="connsiteY41" fmla="*/ 112348 h 218066"/>
              <a:gd name="connsiteX42" fmla="*/ 176446 w 191885"/>
              <a:gd name="connsiteY42" fmla="*/ 107094 h 218066"/>
              <a:gd name="connsiteX43" fmla="*/ 175519 w 191885"/>
              <a:gd name="connsiteY43" fmla="*/ 105433 h 218066"/>
              <a:gd name="connsiteX44" fmla="*/ 171802 w 191885"/>
              <a:gd name="connsiteY44" fmla="*/ 105040 h 218066"/>
              <a:gd name="connsiteX45" fmla="*/ 169835 w 191885"/>
              <a:gd name="connsiteY45" fmla="*/ 101524 h 218066"/>
              <a:gd name="connsiteX46" fmla="*/ 169231 w 191885"/>
              <a:gd name="connsiteY46" fmla="*/ 100326 h 218066"/>
              <a:gd name="connsiteX47" fmla="*/ 167926 w 191885"/>
              <a:gd name="connsiteY47" fmla="*/ 98950 h 218066"/>
              <a:gd name="connsiteX48" fmla="*/ 160078 w 191885"/>
              <a:gd name="connsiteY48" fmla="*/ 99829 h 218066"/>
              <a:gd name="connsiteX49" fmla="*/ 149182 w 191885"/>
              <a:gd name="connsiteY49" fmla="*/ 103549 h 218066"/>
              <a:gd name="connsiteX50" fmla="*/ 143165 w 191885"/>
              <a:gd name="connsiteY50" fmla="*/ 99782 h 218066"/>
              <a:gd name="connsiteX51" fmla="*/ 139281 w 191885"/>
              <a:gd name="connsiteY51" fmla="*/ 93616 h 218066"/>
              <a:gd name="connsiteX52" fmla="*/ 136223 w 191885"/>
              <a:gd name="connsiteY52" fmla="*/ 88490 h 218066"/>
              <a:gd name="connsiteX53" fmla="*/ 127149 w 191885"/>
              <a:gd name="connsiteY53" fmla="*/ 75998 h 218066"/>
              <a:gd name="connsiteX54" fmla="*/ 123102 w 191885"/>
              <a:gd name="connsiteY54" fmla="*/ 70223 h 218066"/>
              <a:gd name="connsiteX55" fmla="*/ 121638 w 191885"/>
              <a:gd name="connsiteY55" fmla="*/ 68394 h 218066"/>
              <a:gd name="connsiteX56" fmla="*/ 119264 w 191885"/>
              <a:gd name="connsiteY56" fmla="*/ 65137 h 218066"/>
              <a:gd name="connsiteX57" fmla="*/ 116240 w 191885"/>
              <a:gd name="connsiteY57" fmla="*/ 60990 h 218066"/>
              <a:gd name="connsiteX58" fmla="*/ 115479 w 191885"/>
              <a:gd name="connsiteY58" fmla="*/ 59830 h 218066"/>
              <a:gd name="connsiteX59" fmla="*/ 114763 w 191885"/>
              <a:gd name="connsiteY59" fmla="*/ 58941 h 218066"/>
              <a:gd name="connsiteX60" fmla="*/ 118710 w 191885"/>
              <a:gd name="connsiteY60" fmla="*/ 54047 h 218066"/>
              <a:gd name="connsiteX61" fmla="*/ 122747 w 191885"/>
              <a:gd name="connsiteY61" fmla="*/ 49501 h 218066"/>
              <a:gd name="connsiteX62" fmla="*/ 122394 w 191885"/>
              <a:gd name="connsiteY62" fmla="*/ 34486 h 218066"/>
              <a:gd name="connsiteX63" fmla="*/ 122224 w 191885"/>
              <a:gd name="connsiteY63" fmla="*/ 27375 h 218066"/>
              <a:gd name="connsiteX64" fmla="*/ 121958 w 191885"/>
              <a:gd name="connsiteY64" fmla="*/ 16153 h 218066"/>
              <a:gd name="connsiteX65" fmla="*/ 119389 w 191885"/>
              <a:gd name="connsiteY65" fmla="*/ 1400 h 218066"/>
              <a:gd name="connsiteX66" fmla="*/ 111989 w 191885"/>
              <a:gd name="connsiteY66" fmla="*/ 450 h 218066"/>
              <a:gd name="connsiteX67" fmla="*/ 101647 w 191885"/>
              <a:gd name="connsiteY67" fmla="*/ 876 h 218066"/>
              <a:gd name="connsiteX68" fmla="*/ 97864 w 191885"/>
              <a:gd name="connsiteY68" fmla="*/ 1037 h 218066"/>
              <a:gd name="connsiteX69" fmla="*/ 96344 w 191885"/>
              <a:gd name="connsiteY69" fmla="*/ 1102 h 218066"/>
              <a:gd name="connsiteX70" fmla="*/ 90436 w 191885"/>
              <a:gd name="connsiteY70" fmla="*/ 18351 h 218066"/>
              <a:gd name="connsiteX71" fmla="*/ 86569 w 191885"/>
              <a:gd name="connsiteY71" fmla="*/ 29663 h 218066"/>
              <a:gd name="connsiteX72" fmla="*/ 79122 w 191885"/>
              <a:gd name="connsiteY72" fmla="*/ 51519 h 218066"/>
              <a:gd name="connsiteX73" fmla="*/ 78052 w 191885"/>
              <a:gd name="connsiteY73" fmla="*/ 54597 h 218066"/>
              <a:gd name="connsiteX74" fmla="*/ 74836 w 191885"/>
              <a:gd name="connsiteY74" fmla="*/ 64604 h 218066"/>
              <a:gd name="connsiteX75" fmla="*/ 72044 w 191885"/>
              <a:gd name="connsiteY75" fmla="*/ 72186 h 218066"/>
              <a:gd name="connsiteX76" fmla="*/ 60806 w 191885"/>
              <a:gd name="connsiteY76" fmla="*/ 99067 h 218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91885" h="218066">
                <a:moveTo>
                  <a:pt x="60806" y="99067"/>
                </a:moveTo>
                <a:lnTo>
                  <a:pt x="58190" y="100594"/>
                </a:lnTo>
                <a:lnTo>
                  <a:pt x="57042" y="101251"/>
                </a:lnTo>
                <a:lnTo>
                  <a:pt x="49706" y="104102"/>
                </a:lnTo>
                <a:lnTo>
                  <a:pt x="49321" y="104372"/>
                </a:lnTo>
                <a:lnTo>
                  <a:pt x="47631" y="106227"/>
                </a:lnTo>
                <a:lnTo>
                  <a:pt x="40534" y="113279"/>
                </a:lnTo>
                <a:lnTo>
                  <a:pt x="34962" y="121844"/>
                </a:lnTo>
                <a:lnTo>
                  <a:pt x="28881" y="124436"/>
                </a:lnTo>
                <a:lnTo>
                  <a:pt x="27191" y="124835"/>
                </a:lnTo>
                <a:lnTo>
                  <a:pt x="25996" y="125105"/>
                </a:lnTo>
                <a:lnTo>
                  <a:pt x="12651" y="130645"/>
                </a:lnTo>
                <a:lnTo>
                  <a:pt x="446" y="134411"/>
                </a:lnTo>
                <a:lnTo>
                  <a:pt x="772" y="142593"/>
                </a:lnTo>
                <a:lnTo>
                  <a:pt x="2318" y="147711"/>
                </a:lnTo>
                <a:lnTo>
                  <a:pt x="2461" y="148621"/>
                </a:lnTo>
                <a:lnTo>
                  <a:pt x="3998" y="158042"/>
                </a:lnTo>
                <a:lnTo>
                  <a:pt x="6141" y="175801"/>
                </a:lnTo>
                <a:lnTo>
                  <a:pt x="15348" y="175212"/>
                </a:lnTo>
                <a:lnTo>
                  <a:pt x="30696" y="174271"/>
                </a:lnTo>
                <a:lnTo>
                  <a:pt x="43488" y="188783"/>
                </a:lnTo>
                <a:lnTo>
                  <a:pt x="45336" y="190442"/>
                </a:lnTo>
                <a:lnTo>
                  <a:pt x="49214" y="194076"/>
                </a:lnTo>
                <a:lnTo>
                  <a:pt x="52372" y="196758"/>
                </a:lnTo>
                <a:lnTo>
                  <a:pt x="54545" y="198254"/>
                </a:lnTo>
                <a:lnTo>
                  <a:pt x="57620" y="199453"/>
                </a:lnTo>
                <a:lnTo>
                  <a:pt x="68621" y="202425"/>
                </a:lnTo>
                <a:lnTo>
                  <a:pt x="76232" y="204448"/>
                </a:lnTo>
                <a:lnTo>
                  <a:pt x="100185" y="203363"/>
                </a:lnTo>
                <a:lnTo>
                  <a:pt x="101663" y="202180"/>
                </a:lnTo>
                <a:lnTo>
                  <a:pt x="108064" y="209053"/>
                </a:lnTo>
                <a:lnTo>
                  <a:pt x="116853" y="218517"/>
                </a:lnTo>
                <a:lnTo>
                  <a:pt x="136528" y="191982"/>
                </a:lnTo>
                <a:lnTo>
                  <a:pt x="136963" y="191767"/>
                </a:lnTo>
                <a:lnTo>
                  <a:pt x="143642" y="182395"/>
                </a:lnTo>
                <a:lnTo>
                  <a:pt x="166583" y="151206"/>
                </a:lnTo>
                <a:lnTo>
                  <a:pt x="178251" y="151273"/>
                </a:lnTo>
                <a:lnTo>
                  <a:pt x="192332" y="134765"/>
                </a:lnTo>
                <a:lnTo>
                  <a:pt x="183630" y="128805"/>
                </a:lnTo>
                <a:lnTo>
                  <a:pt x="183175" y="128494"/>
                </a:lnTo>
                <a:lnTo>
                  <a:pt x="186298" y="121519"/>
                </a:lnTo>
                <a:lnTo>
                  <a:pt x="179385" y="112348"/>
                </a:lnTo>
                <a:lnTo>
                  <a:pt x="176446" y="107094"/>
                </a:lnTo>
                <a:lnTo>
                  <a:pt x="175519" y="105433"/>
                </a:lnTo>
                <a:lnTo>
                  <a:pt x="171802" y="105040"/>
                </a:lnTo>
                <a:lnTo>
                  <a:pt x="169835" y="101524"/>
                </a:lnTo>
                <a:lnTo>
                  <a:pt x="169231" y="100326"/>
                </a:lnTo>
                <a:lnTo>
                  <a:pt x="167926" y="98950"/>
                </a:lnTo>
                <a:lnTo>
                  <a:pt x="160078" y="99829"/>
                </a:lnTo>
                <a:lnTo>
                  <a:pt x="149182" y="103549"/>
                </a:lnTo>
                <a:lnTo>
                  <a:pt x="143165" y="99782"/>
                </a:lnTo>
                <a:lnTo>
                  <a:pt x="139281" y="93616"/>
                </a:lnTo>
                <a:lnTo>
                  <a:pt x="136223" y="88490"/>
                </a:lnTo>
                <a:lnTo>
                  <a:pt x="127149" y="75998"/>
                </a:lnTo>
                <a:lnTo>
                  <a:pt x="123102" y="70223"/>
                </a:lnTo>
                <a:lnTo>
                  <a:pt x="121638" y="68394"/>
                </a:lnTo>
                <a:lnTo>
                  <a:pt x="119264" y="65137"/>
                </a:lnTo>
                <a:lnTo>
                  <a:pt x="116240" y="60990"/>
                </a:lnTo>
                <a:lnTo>
                  <a:pt x="115479" y="59830"/>
                </a:lnTo>
                <a:lnTo>
                  <a:pt x="114763" y="58941"/>
                </a:lnTo>
                <a:lnTo>
                  <a:pt x="118710" y="54047"/>
                </a:lnTo>
                <a:lnTo>
                  <a:pt x="122747" y="49501"/>
                </a:lnTo>
                <a:lnTo>
                  <a:pt x="122394" y="34486"/>
                </a:lnTo>
                <a:lnTo>
                  <a:pt x="122224" y="27375"/>
                </a:lnTo>
                <a:lnTo>
                  <a:pt x="121958" y="16153"/>
                </a:lnTo>
                <a:lnTo>
                  <a:pt x="119389" y="1400"/>
                </a:lnTo>
                <a:lnTo>
                  <a:pt x="111989" y="450"/>
                </a:lnTo>
                <a:lnTo>
                  <a:pt x="101647" y="876"/>
                </a:lnTo>
                <a:lnTo>
                  <a:pt x="97864" y="1037"/>
                </a:lnTo>
                <a:lnTo>
                  <a:pt x="96344" y="1102"/>
                </a:lnTo>
                <a:lnTo>
                  <a:pt x="90436" y="18351"/>
                </a:lnTo>
                <a:lnTo>
                  <a:pt x="86569" y="29663"/>
                </a:lnTo>
                <a:lnTo>
                  <a:pt x="79122" y="51519"/>
                </a:lnTo>
                <a:lnTo>
                  <a:pt x="78052" y="54597"/>
                </a:lnTo>
                <a:lnTo>
                  <a:pt x="74836" y="64604"/>
                </a:lnTo>
                <a:lnTo>
                  <a:pt x="72044" y="72186"/>
                </a:lnTo>
                <a:lnTo>
                  <a:pt x="60806" y="99067"/>
                </a:lnTo>
                <a:close/>
              </a:path>
            </a:pathLst>
          </a:custGeom>
          <a:solidFill>
            <a:srgbClr val="FF0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50A91401-0E08-C9F5-58E4-EFB517BC450B}"/>
              </a:ext>
            </a:extLst>
          </p:cNvPr>
          <p:cNvSpPr>
            <a:spLocks/>
          </p:cNvSpPr>
          <p:nvPr/>
        </p:nvSpPr>
        <p:spPr>
          <a:xfrm flipV="1">
            <a:off x="7278013" y="3687584"/>
            <a:ext cx="1970950" cy="1148819"/>
          </a:xfrm>
          <a:custGeom>
            <a:avLst/>
            <a:gdLst>
              <a:gd name="connsiteX0" fmla="*/ 1072387 w 1342212"/>
              <a:gd name="connsiteY0" fmla="*/ 782898 h 782343"/>
              <a:gd name="connsiteX1" fmla="*/ 1081387 w 1342212"/>
              <a:gd name="connsiteY1" fmla="*/ 780097 h 782343"/>
              <a:gd name="connsiteX2" fmla="*/ 1099038 w 1342212"/>
              <a:gd name="connsiteY2" fmla="*/ 776163 h 782343"/>
              <a:gd name="connsiteX3" fmla="*/ 1096375 w 1342212"/>
              <a:gd name="connsiteY3" fmla="*/ 769886 h 782343"/>
              <a:gd name="connsiteX4" fmla="*/ 1100970 w 1342212"/>
              <a:gd name="connsiteY4" fmla="*/ 771468 h 782343"/>
              <a:gd name="connsiteX5" fmla="*/ 1105257 w 1342212"/>
              <a:gd name="connsiteY5" fmla="*/ 766471 h 782343"/>
              <a:gd name="connsiteX6" fmla="*/ 1113186 w 1342212"/>
              <a:gd name="connsiteY6" fmla="*/ 772928 h 782343"/>
              <a:gd name="connsiteX7" fmla="*/ 1117827 w 1342212"/>
              <a:gd name="connsiteY7" fmla="*/ 772913 h 782343"/>
              <a:gd name="connsiteX8" fmla="*/ 1121211 w 1342212"/>
              <a:gd name="connsiteY8" fmla="*/ 769954 h 782343"/>
              <a:gd name="connsiteX9" fmla="*/ 1121664 w 1342212"/>
              <a:gd name="connsiteY9" fmla="*/ 766037 h 782343"/>
              <a:gd name="connsiteX10" fmla="*/ 1124087 w 1342212"/>
              <a:gd name="connsiteY10" fmla="*/ 763997 h 782343"/>
              <a:gd name="connsiteX11" fmla="*/ 1125302 w 1342212"/>
              <a:gd name="connsiteY11" fmla="*/ 761369 h 782343"/>
              <a:gd name="connsiteX12" fmla="*/ 1134493 w 1342212"/>
              <a:gd name="connsiteY12" fmla="*/ 761669 h 782343"/>
              <a:gd name="connsiteX13" fmla="*/ 1140717 w 1342212"/>
              <a:gd name="connsiteY13" fmla="*/ 759468 h 782343"/>
              <a:gd name="connsiteX14" fmla="*/ 1144173 w 1342212"/>
              <a:gd name="connsiteY14" fmla="*/ 752296 h 782343"/>
              <a:gd name="connsiteX15" fmla="*/ 1144867 w 1342212"/>
              <a:gd name="connsiteY15" fmla="*/ 752193 h 782343"/>
              <a:gd name="connsiteX16" fmla="*/ 1147584 w 1342212"/>
              <a:gd name="connsiteY16" fmla="*/ 750720 h 782343"/>
              <a:gd name="connsiteX17" fmla="*/ 1152452 w 1342212"/>
              <a:gd name="connsiteY17" fmla="*/ 745522 h 782343"/>
              <a:gd name="connsiteX18" fmla="*/ 1152706 w 1342212"/>
              <a:gd name="connsiteY18" fmla="*/ 742812 h 782343"/>
              <a:gd name="connsiteX19" fmla="*/ 1154425 w 1342212"/>
              <a:gd name="connsiteY19" fmla="*/ 741015 h 782343"/>
              <a:gd name="connsiteX20" fmla="*/ 1154008 w 1342212"/>
              <a:gd name="connsiteY20" fmla="*/ 731411 h 782343"/>
              <a:gd name="connsiteX21" fmla="*/ 1152529 w 1342212"/>
              <a:gd name="connsiteY21" fmla="*/ 728490 h 782343"/>
              <a:gd name="connsiteX22" fmla="*/ 1152470 w 1342212"/>
              <a:gd name="connsiteY22" fmla="*/ 728155 h 782343"/>
              <a:gd name="connsiteX23" fmla="*/ 1153717 w 1342212"/>
              <a:gd name="connsiteY23" fmla="*/ 725266 h 782343"/>
              <a:gd name="connsiteX24" fmla="*/ 1152429 w 1342212"/>
              <a:gd name="connsiteY24" fmla="*/ 725551 h 782343"/>
              <a:gd name="connsiteX25" fmla="*/ 1153246 w 1342212"/>
              <a:gd name="connsiteY25" fmla="*/ 724368 h 782343"/>
              <a:gd name="connsiteX26" fmla="*/ 1152352 w 1342212"/>
              <a:gd name="connsiteY26" fmla="*/ 724542 h 782343"/>
              <a:gd name="connsiteX27" fmla="*/ 1150601 w 1342212"/>
              <a:gd name="connsiteY27" fmla="*/ 721628 h 782343"/>
              <a:gd name="connsiteX28" fmla="*/ 1149444 w 1342212"/>
              <a:gd name="connsiteY28" fmla="*/ 718176 h 782343"/>
              <a:gd name="connsiteX29" fmla="*/ 1150714 w 1342212"/>
              <a:gd name="connsiteY29" fmla="*/ 716743 h 782343"/>
              <a:gd name="connsiteX30" fmla="*/ 1156022 w 1342212"/>
              <a:gd name="connsiteY30" fmla="*/ 715450 h 782343"/>
              <a:gd name="connsiteX31" fmla="*/ 1156498 w 1342212"/>
              <a:gd name="connsiteY31" fmla="*/ 712436 h 782343"/>
              <a:gd name="connsiteX32" fmla="*/ 1156879 w 1342212"/>
              <a:gd name="connsiteY32" fmla="*/ 708595 h 782343"/>
              <a:gd name="connsiteX33" fmla="*/ 1162359 w 1342212"/>
              <a:gd name="connsiteY33" fmla="*/ 703863 h 782343"/>
              <a:gd name="connsiteX34" fmla="*/ 1165453 w 1342212"/>
              <a:gd name="connsiteY34" fmla="*/ 703965 h 782343"/>
              <a:gd name="connsiteX35" fmla="*/ 1166641 w 1342212"/>
              <a:gd name="connsiteY35" fmla="*/ 701298 h 782343"/>
              <a:gd name="connsiteX36" fmla="*/ 1165344 w 1342212"/>
              <a:gd name="connsiteY36" fmla="*/ 700301 h 782343"/>
              <a:gd name="connsiteX37" fmla="*/ 1168070 w 1342212"/>
              <a:gd name="connsiteY37" fmla="*/ 694389 h 782343"/>
              <a:gd name="connsiteX38" fmla="*/ 1169435 w 1342212"/>
              <a:gd name="connsiteY38" fmla="*/ 691782 h 782343"/>
              <a:gd name="connsiteX39" fmla="*/ 1174022 w 1342212"/>
              <a:gd name="connsiteY39" fmla="*/ 690448 h 782343"/>
              <a:gd name="connsiteX40" fmla="*/ 1177142 w 1342212"/>
              <a:gd name="connsiteY40" fmla="*/ 691953 h 782343"/>
              <a:gd name="connsiteX41" fmla="*/ 1187630 w 1342212"/>
              <a:gd name="connsiteY41" fmla="*/ 691005 h 782343"/>
              <a:gd name="connsiteX42" fmla="*/ 1199833 w 1342212"/>
              <a:gd name="connsiteY42" fmla="*/ 698307 h 782343"/>
              <a:gd name="connsiteX43" fmla="*/ 1203825 w 1342212"/>
              <a:gd name="connsiteY43" fmla="*/ 699182 h 782343"/>
              <a:gd name="connsiteX44" fmla="*/ 1204904 w 1342212"/>
              <a:gd name="connsiteY44" fmla="*/ 701253 h 782343"/>
              <a:gd name="connsiteX45" fmla="*/ 1209468 w 1342212"/>
              <a:gd name="connsiteY45" fmla="*/ 704564 h 782343"/>
              <a:gd name="connsiteX46" fmla="*/ 1211178 w 1342212"/>
              <a:gd name="connsiteY46" fmla="*/ 704054 h 782343"/>
              <a:gd name="connsiteX47" fmla="*/ 1213777 w 1342212"/>
              <a:gd name="connsiteY47" fmla="*/ 705051 h 782343"/>
              <a:gd name="connsiteX48" fmla="*/ 1216993 w 1342212"/>
              <a:gd name="connsiteY48" fmla="*/ 703792 h 782343"/>
              <a:gd name="connsiteX49" fmla="*/ 1219652 w 1342212"/>
              <a:gd name="connsiteY49" fmla="*/ 705128 h 782343"/>
              <a:gd name="connsiteX50" fmla="*/ 1225172 w 1342212"/>
              <a:gd name="connsiteY50" fmla="*/ 704334 h 782343"/>
              <a:gd name="connsiteX51" fmla="*/ 1231577 w 1342212"/>
              <a:gd name="connsiteY51" fmla="*/ 701449 h 782343"/>
              <a:gd name="connsiteX52" fmla="*/ 1232961 w 1342212"/>
              <a:gd name="connsiteY52" fmla="*/ 699493 h 782343"/>
              <a:gd name="connsiteX53" fmla="*/ 1235909 w 1342212"/>
              <a:gd name="connsiteY53" fmla="*/ 698302 h 782343"/>
              <a:gd name="connsiteX54" fmla="*/ 1237102 w 1342212"/>
              <a:gd name="connsiteY54" fmla="*/ 696392 h 782343"/>
              <a:gd name="connsiteX55" fmla="*/ 1238463 w 1342212"/>
              <a:gd name="connsiteY55" fmla="*/ 697358 h 782343"/>
              <a:gd name="connsiteX56" fmla="*/ 1238672 w 1342212"/>
              <a:gd name="connsiteY56" fmla="*/ 696179 h 782343"/>
              <a:gd name="connsiteX57" fmla="*/ 1242968 w 1342212"/>
              <a:gd name="connsiteY57" fmla="*/ 695562 h 782343"/>
              <a:gd name="connsiteX58" fmla="*/ 1244147 w 1342212"/>
              <a:gd name="connsiteY58" fmla="*/ 696746 h 782343"/>
              <a:gd name="connsiteX59" fmla="*/ 1245250 w 1342212"/>
              <a:gd name="connsiteY59" fmla="*/ 694678 h 782343"/>
              <a:gd name="connsiteX60" fmla="*/ 1246275 w 1342212"/>
              <a:gd name="connsiteY60" fmla="*/ 695225 h 782343"/>
              <a:gd name="connsiteX61" fmla="*/ 1247676 w 1342212"/>
              <a:gd name="connsiteY61" fmla="*/ 693700 h 782343"/>
              <a:gd name="connsiteX62" fmla="*/ 1251569 w 1342212"/>
              <a:gd name="connsiteY62" fmla="*/ 692463 h 782343"/>
              <a:gd name="connsiteX63" fmla="*/ 1257833 w 1342212"/>
              <a:gd name="connsiteY63" fmla="*/ 685887 h 782343"/>
              <a:gd name="connsiteX64" fmla="*/ 1248747 w 1342212"/>
              <a:gd name="connsiteY64" fmla="*/ 690385 h 782343"/>
              <a:gd name="connsiteX65" fmla="*/ 1243812 w 1342212"/>
              <a:gd name="connsiteY65" fmla="*/ 690454 h 782343"/>
              <a:gd name="connsiteX66" fmla="*/ 1240713 w 1342212"/>
              <a:gd name="connsiteY66" fmla="*/ 693244 h 782343"/>
              <a:gd name="connsiteX67" fmla="*/ 1238250 w 1342212"/>
              <a:gd name="connsiteY67" fmla="*/ 692613 h 782343"/>
              <a:gd name="connsiteX68" fmla="*/ 1238241 w 1342212"/>
              <a:gd name="connsiteY68" fmla="*/ 689479 h 782343"/>
              <a:gd name="connsiteX69" fmla="*/ 1243771 w 1342212"/>
              <a:gd name="connsiteY69" fmla="*/ 655313 h 782343"/>
              <a:gd name="connsiteX70" fmla="*/ 1223503 w 1342212"/>
              <a:gd name="connsiteY70" fmla="*/ 639186 h 782343"/>
              <a:gd name="connsiteX71" fmla="*/ 1245726 w 1342212"/>
              <a:gd name="connsiteY71" fmla="*/ 608819 h 782343"/>
              <a:gd name="connsiteX72" fmla="*/ 1285032 w 1342212"/>
              <a:gd name="connsiteY72" fmla="*/ 569605 h 782343"/>
              <a:gd name="connsiteX73" fmla="*/ 1283145 w 1342212"/>
              <a:gd name="connsiteY73" fmla="*/ 549114 h 782343"/>
              <a:gd name="connsiteX74" fmla="*/ 1281857 w 1342212"/>
              <a:gd name="connsiteY74" fmla="*/ 540668 h 782343"/>
              <a:gd name="connsiteX75" fmla="*/ 1283172 w 1342212"/>
              <a:gd name="connsiteY75" fmla="*/ 526165 h 782343"/>
              <a:gd name="connsiteX76" fmla="*/ 1314486 w 1342212"/>
              <a:gd name="connsiteY76" fmla="*/ 522894 h 782343"/>
              <a:gd name="connsiteX77" fmla="*/ 1325382 w 1342212"/>
              <a:gd name="connsiteY77" fmla="*/ 500749 h 782343"/>
              <a:gd name="connsiteX78" fmla="*/ 1342434 w 1342212"/>
              <a:gd name="connsiteY78" fmla="*/ 493062 h 782343"/>
              <a:gd name="connsiteX79" fmla="*/ 1339975 w 1342212"/>
              <a:gd name="connsiteY79" fmla="*/ 482171 h 782343"/>
              <a:gd name="connsiteX80" fmla="*/ 1335425 w 1342212"/>
              <a:gd name="connsiteY80" fmla="*/ 480356 h 782343"/>
              <a:gd name="connsiteX81" fmla="*/ 1338165 w 1342212"/>
              <a:gd name="connsiteY81" fmla="*/ 474734 h 782343"/>
              <a:gd name="connsiteX82" fmla="*/ 1318419 w 1342212"/>
              <a:gd name="connsiteY82" fmla="*/ 448265 h 782343"/>
              <a:gd name="connsiteX83" fmla="*/ 1299403 w 1342212"/>
              <a:gd name="connsiteY83" fmla="*/ 475151 h 782343"/>
              <a:gd name="connsiteX84" fmla="*/ 1287015 w 1342212"/>
              <a:gd name="connsiteY84" fmla="*/ 465885 h 782343"/>
              <a:gd name="connsiteX85" fmla="*/ 1286824 w 1342212"/>
              <a:gd name="connsiteY85" fmla="*/ 462504 h 782343"/>
              <a:gd name="connsiteX86" fmla="*/ 1268548 w 1342212"/>
              <a:gd name="connsiteY86" fmla="*/ 452049 h 782343"/>
              <a:gd name="connsiteX87" fmla="*/ 1237107 w 1342212"/>
              <a:gd name="connsiteY87" fmla="*/ 449372 h 782343"/>
              <a:gd name="connsiteX88" fmla="*/ 1229904 w 1342212"/>
              <a:gd name="connsiteY88" fmla="*/ 448560 h 782343"/>
              <a:gd name="connsiteX89" fmla="*/ 1213333 w 1342212"/>
              <a:gd name="connsiteY89" fmla="*/ 433735 h 782343"/>
              <a:gd name="connsiteX90" fmla="*/ 1204006 w 1342212"/>
              <a:gd name="connsiteY90" fmla="*/ 423779 h 782343"/>
              <a:gd name="connsiteX91" fmla="*/ 1189005 w 1342212"/>
              <a:gd name="connsiteY91" fmla="*/ 400522 h 782343"/>
              <a:gd name="connsiteX92" fmla="*/ 1177596 w 1342212"/>
              <a:gd name="connsiteY92" fmla="*/ 413296 h 782343"/>
              <a:gd name="connsiteX93" fmla="*/ 1153137 w 1342212"/>
              <a:gd name="connsiteY93" fmla="*/ 386124 h 782343"/>
              <a:gd name="connsiteX94" fmla="*/ 1137482 w 1342212"/>
              <a:gd name="connsiteY94" fmla="*/ 368980 h 782343"/>
              <a:gd name="connsiteX95" fmla="*/ 1117568 w 1342212"/>
              <a:gd name="connsiteY95" fmla="*/ 367183 h 782343"/>
              <a:gd name="connsiteX96" fmla="*/ 1110501 w 1342212"/>
              <a:gd name="connsiteY96" fmla="*/ 366094 h 782343"/>
              <a:gd name="connsiteX97" fmla="*/ 1092818 w 1342212"/>
              <a:gd name="connsiteY97" fmla="*/ 352530 h 782343"/>
              <a:gd name="connsiteX98" fmla="*/ 1004929 w 1342212"/>
              <a:gd name="connsiteY98" fmla="*/ 279862 h 782343"/>
              <a:gd name="connsiteX99" fmla="*/ 983386 w 1342212"/>
              <a:gd name="connsiteY99" fmla="*/ 275111 h 782343"/>
              <a:gd name="connsiteX100" fmla="*/ 966049 w 1342212"/>
              <a:gd name="connsiteY100" fmla="*/ 264088 h 782343"/>
              <a:gd name="connsiteX101" fmla="*/ 933715 w 1342212"/>
              <a:gd name="connsiteY101" fmla="*/ 273595 h 782343"/>
              <a:gd name="connsiteX102" fmla="*/ 908180 w 1342212"/>
              <a:gd name="connsiteY102" fmla="*/ 254368 h 782343"/>
              <a:gd name="connsiteX103" fmla="*/ 874902 w 1342212"/>
              <a:gd name="connsiteY103" fmla="*/ 226833 h 782343"/>
              <a:gd name="connsiteX104" fmla="*/ 853364 w 1342212"/>
              <a:gd name="connsiteY104" fmla="*/ 218824 h 782343"/>
              <a:gd name="connsiteX105" fmla="*/ 821588 w 1342212"/>
              <a:gd name="connsiteY105" fmla="*/ 224437 h 782343"/>
              <a:gd name="connsiteX106" fmla="*/ 821207 w 1342212"/>
              <a:gd name="connsiteY106" fmla="*/ 219659 h 782343"/>
              <a:gd name="connsiteX107" fmla="*/ 825231 w 1342212"/>
              <a:gd name="connsiteY107" fmla="*/ 194165 h 782343"/>
              <a:gd name="connsiteX108" fmla="*/ 840037 w 1342212"/>
              <a:gd name="connsiteY108" fmla="*/ 174326 h 782343"/>
              <a:gd name="connsiteX109" fmla="*/ 819125 w 1342212"/>
              <a:gd name="connsiteY109" fmla="*/ 160372 h 782343"/>
              <a:gd name="connsiteX110" fmla="*/ 814511 w 1342212"/>
              <a:gd name="connsiteY110" fmla="*/ 130345 h 782343"/>
              <a:gd name="connsiteX111" fmla="*/ 803788 w 1342212"/>
              <a:gd name="connsiteY111" fmla="*/ 128076 h 782343"/>
              <a:gd name="connsiteX112" fmla="*/ 777763 w 1342212"/>
              <a:gd name="connsiteY112" fmla="*/ 121996 h 782343"/>
              <a:gd name="connsiteX113" fmla="*/ 708686 w 1342212"/>
              <a:gd name="connsiteY113" fmla="*/ 98490 h 782343"/>
              <a:gd name="connsiteX114" fmla="*/ 672164 w 1342212"/>
              <a:gd name="connsiteY114" fmla="*/ 86142 h 782343"/>
              <a:gd name="connsiteX115" fmla="*/ 663967 w 1342212"/>
              <a:gd name="connsiteY115" fmla="*/ 83401 h 782343"/>
              <a:gd name="connsiteX116" fmla="*/ 631602 w 1342212"/>
              <a:gd name="connsiteY116" fmla="*/ 72837 h 782343"/>
              <a:gd name="connsiteX117" fmla="*/ 623935 w 1342212"/>
              <a:gd name="connsiteY117" fmla="*/ 71118 h 782343"/>
              <a:gd name="connsiteX118" fmla="*/ 615099 w 1342212"/>
              <a:gd name="connsiteY118" fmla="*/ 68935 h 782343"/>
              <a:gd name="connsiteX119" fmla="*/ 612704 w 1342212"/>
              <a:gd name="connsiteY119" fmla="*/ 68490 h 782343"/>
              <a:gd name="connsiteX120" fmla="*/ 592649 w 1342212"/>
              <a:gd name="connsiteY120" fmla="*/ 63644 h 782343"/>
              <a:gd name="connsiteX121" fmla="*/ 565241 w 1342212"/>
              <a:gd name="connsiteY121" fmla="*/ 57196 h 782343"/>
              <a:gd name="connsiteX122" fmla="*/ 516690 w 1342212"/>
              <a:gd name="connsiteY122" fmla="*/ 45570 h 782343"/>
              <a:gd name="connsiteX123" fmla="*/ 491591 w 1342212"/>
              <a:gd name="connsiteY123" fmla="*/ 39852 h 782343"/>
              <a:gd name="connsiteX124" fmla="*/ 438707 w 1342212"/>
              <a:gd name="connsiteY124" fmla="*/ 26711 h 782343"/>
              <a:gd name="connsiteX125" fmla="*/ 430107 w 1342212"/>
              <a:gd name="connsiteY125" fmla="*/ 24768 h 782343"/>
              <a:gd name="connsiteX126" fmla="*/ 379904 w 1342212"/>
              <a:gd name="connsiteY126" fmla="*/ 14327 h 782343"/>
              <a:gd name="connsiteX127" fmla="*/ 366726 w 1342212"/>
              <a:gd name="connsiteY127" fmla="*/ 10225 h 782343"/>
              <a:gd name="connsiteX128" fmla="*/ 359405 w 1342212"/>
              <a:gd name="connsiteY128" fmla="*/ 8972 h 782343"/>
              <a:gd name="connsiteX129" fmla="*/ 348981 w 1342212"/>
              <a:gd name="connsiteY129" fmla="*/ 11758 h 782343"/>
              <a:gd name="connsiteX130" fmla="*/ 342997 w 1342212"/>
              <a:gd name="connsiteY130" fmla="*/ 12766 h 782343"/>
              <a:gd name="connsiteX131" fmla="*/ 329865 w 1342212"/>
              <a:gd name="connsiteY131" fmla="*/ 10424 h 782343"/>
              <a:gd name="connsiteX132" fmla="*/ 327116 w 1342212"/>
              <a:gd name="connsiteY132" fmla="*/ 555 h 782343"/>
              <a:gd name="connsiteX133" fmla="*/ 294001 w 1342212"/>
              <a:gd name="connsiteY133" fmla="*/ 4330 h 782343"/>
              <a:gd name="connsiteX134" fmla="*/ 272064 w 1342212"/>
              <a:gd name="connsiteY134" fmla="*/ 14091 h 782343"/>
              <a:gd name="connsiteX135" fmla="*/ 264244 w 1342212"/>
              <a:gd name="connsiteY135" fmla="*/ 27387 h 782343"/>
              <a:gd name="connsiteX136" fmla="*/ 245228 w 1342212"/>
              <a:gd name="connsiteY136" fmla="*/ 21202 h 782343"/>
              <a:gd name="connsiteX137" fmla="*/ 235008 w 1342212"/>
              <a:gd name="connsiteY137" fmla="*/ 14168 h 782343"/>
              <a:gd name="connsiteX138" fmla="*/ 230943 w 1342212"/>
              <a:gd name="connsiteY138" fmla="*/ 14227 h 782343"/>
              <a:gd name="connsiteX139" fmla="*/ 222274 w 1342212"/>
              <a:gd name="connsiteY139" fmla="*/ 27836 h 782343"/>
              <a:gd name="connsiteX140" fmla="*/ 218156 w 1342212"/>
              <a:gd name="connsiteY140" fmla="*/ 29892 h 782343"/>
              <a:gd name="connsiteX141" fmla="*/ 195583 w 1342212"/>
              <a:gd name="connsiteY141" fmla="*/ 47471 h 782343"/>
              <a:gd name="connsiteX142" fmla="*/ 152557 w 1342212"/>
              <a:gd name="connsiteY142" fmla="*/ 81409 h 782343"/>
              <a:gd name="connsiteX143" fmla="*/ 141688 w 1342212"/>
              <a:gd name="connsiteY143" fmla="*/ 92772 h 782343"/>
              <a:gd name="connsiteX144" fmla="*/ 139910 w 1342212"/>
              <a:gd name="connsiteY144" fmla="*/ 95985 h 782343"/>
              <a:gd name="connsiteX145" fmla="*/ 138835 w 1342212"/>
              <a:gd name="connsiteY145" fmla="*/ 98018 h 782343"/>
              <a:gd name="connsiteX146" fmla="*/ 145540 w 1342212"/>
              <a:gd name="connsiteY146" fmla="*/ 104098 h 782343"/>
              <a:gd name="connsiteX147" fmla="*/ 140323 w 1342212"/>
              <a:gd name="connsiteY147" fmla="*/ 115919 h 782343"/>
              <a:gd name="connsiteX148" fmla="*/ 138840 w 1342212"/>
              <a:gd name="connsiteY148" fmla="*/ 119273 h 782343"/>
              <a:gd name="connsiteX149" fmla="*/ 135356 w 1342212"/>
              <a:gd name="connsiteY149" fmla="*/ 124555 h 782343"/>
              <a:gd name="connsiteX150" fmla="*/ 126478 w 1342212"/>
              <a:gd name="connsiteY150" fmla="*/ 123330 h 782343"/>
              <a:gd name="connsiteX151" fmla="*/ 101883 w 1342212"/>
              <a:gd name="connsiteY151" fmla="*/ 119990 h 782343"/>
              <a:gd name="connsiteX152" fmla="*/ 84178 w 1342212"/>
              <a:gd name="connsiteY152" fmla="*/ 127477 h 782343"/>
              <a:gd name="connsiteX153" fmla="*/ 79755 w 1342212"/>
              <a:gd name="connsiteY153" fmla="*/ 131920 h 782343"/>
              <a:gd name="connsiteX154" fmla="*/ 72692 w 1342212"/>
              <a:gd name="connsiteY154" fmla="*/ 137538 h 782343"/>
              <a:gd name="connsiteX155" fmla="*/ 73187 w 1342212"/>
              <a:gd name="connsiteY155" fmla="*/ 147063 h 782343"/>
              <a:gd name="connsiteX156" fmla="*/ 77836 w 1342212"/>
              <a:gd name="connsiteY156" fmla="*/ 160299 h 782343"/>
              <a:gd name="connsiteX157" fmla="*/ 76992 w 1342212"/>
              <a:gd name="connsiteY157" fmla="*/ 170732 h 782343"/>
              <a:gd name="connsiteX158" fmla="*/ 80989 w 1342212"/>
              <a:gd name="connsiteY158" fmla="*/ 192849 h 782343"/>
              <a:gd name="connsiteX159" fmla="*/ 93790 w 1342212"/>
              <a:gd name="connsiteY159" fmla="*/ 200241 h 782343"/>
              <a:gd name="connsiteX160" fmla="*/ 95192 w 1342212"/>
              <a:gd name="connsiteY160" fmla="*/ 212602 h 782343"/>
              <a:gd name="connsiteX161" fmla="*/ 79923 w 1342212"/>
              <a:gd name="connsiteY161" fmla="*/ 231861 h 782343"/>
              <a:gd name="connsiteX162" fmla="*/ 79900 w 1342212"/>
              <a:gd name="connsiteY162" fmla="*/ 233553 h 782343"/>
              <a:gd name="connsiteX163" fmla="*/ 76852 w 1342212"/>
              <a:gd name="connsiteY163" fmla="*/ 237383 h 782343"/>
              <a:gd name="connsiteX164" fmla="*/ 70900 w 1342212"/>
              <a:gd name="connsiteY164" fmla="*/ 243763 h 782343"/>
              <a:gd name="connsiteX165" fmla="*/ 66092 w 1342212"/>
              <a:gd name="connsiteY165" fmla="*/ 244222 h 782343"/>
              <a:gd name="connsiteX166" fmla="*/ 52538 w 1342212"/>
              <a:gd name="connsiteY166" fmla="*/ 235196 h 782343"/>
              <a:gd name="connsiteX167" fmla="*/ 33027 w 1342212"/>
              <a:gd name="connsiteY167" fmla="*/ 238586 h 782343"/>
              <a:gd name="connsiteX168" fmla="*/ 7584 w 1342212"/>
              <a:gd name="connsiteY168" fmla="*/ 274548 h 782343"/>
              <a:gd name="connsiteX169" fmla="*/ 221 w 1342212"/>
              <a:gd name="connsiteY169" fmla="*/ 290793 h 782343"/>
              <a:gd name="connsiteX170" fmla="*/ 19491 w 1342212"/>
              <a:gd name="connsiteY170" fmla="*/ 320661 h 782343"/>
              <a:gd name="connsiteX171" fmla="*/ 15277 w 1342212"/>
              <a:gd name="connsiteY171" fmla="*/ 330390 h 782343"/>
              <a:gd name="connsiteX172" fmla="*/ 15254 w 1342212"/>
              <a:gd name="connsiteY172" fmla="*/ 336457 h 782343"/>
              <a:gd name="connsiteX173" fmla="*/ 13544 w 1342212"/>
              <a:gd name="connsiteY173" fmla="*/ 345202 h 782343"/>
              <a:gd name="connsiteX174" fmla="*/ 23932 w 1342212"/>
              <a:gd name="connsiteY174" fmla="*/ 357899 h 782343"/>
              <a:gd name="connsiteX175" fmla="*/ 27870 w 1342212"/>
              <a:gd name="connsiteY175" fmla="*/ 362482 h 782343"/>
              <a:gd name="connsiteX176" fmla="*/ 33032 w 1342212"/>
              <a:gd name="connsiteY176" fmla="*/ 369084 h 782343"/>
              <a:gd name="connsiteX177" fmla="*/ 36293 w 1342212"/>
              <a:gd name="connsiteY177" fmla="*/ 375986 h 782343"/>
              <a:gd name="connsiteX178" fmla="*/ 32592 w 1342212"/>
              <a:gd name="connsiteY178" fmla="*/ 385820 h 782343"/>
              <a:gd name="connsiteX179" fmla="*/ 33522 w 1342212"/>
              <a:gd name="connsiteY179" fmla="*/ 391374 h 782343"/>
              <a:gd name="connsiteX180" fmla="*/ 31013 w 1342212"/>
              <a:gd name="connsiteY180" fmla="*/ 402210 h 782343"/>
              <a:gd name="connsiteX181" fmla="*/ 48169 w 1342212"/>
              <a:gd name="connsiteY181" fmla="*/ 413641 h 782343"/>
              <a:gd name="connsiteX182" fmla="*/ 39496 w 1342212"/>
              <a:gd name="connsiteY182" fmla="*/ 439121 h 782343"/>
              <a:gd name="connsiteX183" fmla="*/ 21369 w 1342212"/>
              <a:gd name="connsiteY183" fmla="*/ 444231 h 782343"/>
              <a:gd name="connsiteX184" fmla="*/ 36398 w 1342212"/>
              <a:gd name="connsiteY184" fmla="*/ 460222 h 782343"/>
              <a:gd name="connsiteX185" fmla="*/ 37523 w 1342212"/>
              <a:gd name="connsiteY185" fmla="*/ 470691 h 782343"/>
              <a:gd name="connsiteX186" fmla="*/ 47475 w 1342212"/>
              <a:gd name="connsiteY186" fmla="*/ 471825 h 782343"/>
              <a:gd name="connsiteX187" fmla="*/ 61900 w 1342212"/>
              <a:gd name="connsiteY187" fmla="*/ 481518 h 782343"/>
              <a:gd name="connsiteX188" fmla="*/ 69208 w 1342212"/>
              <a:gd name="connsiteY188" fmla="*/ 487104 h 782343"/>
              <a:gd name="connsiteX189" fmla="*/ 74906 w 1342212"/>
              <a:gd name="connsiteY189" fmla="*/ 486804 h 782343"/>
              <a:gd name="connsiteX190" fmla="*/ 79238 w 1342212"/>
              <a:gd name="connsiteY190" fmla="*/ 487925 h 782343"/>
              <a:gd name="connsiteX191" fmla="*/ 89463 w 1342212"/>
              <a:gd name="connsiteY191" fmla="*/ 483174 h 782343"/>
              <a:gd name="connsiteX192" fmla="*/ 100917 w 1342212"/>
              <a:gd name="connsiteY192" fmla="*/ 477947 h 782343"/>
              <a:gd name="connsiteX193" fmla="*/ 113119 w 1342212"/>
              <a:gd name="connsiteY193" fmla="*/ 486822 h 782343"/>
              <a:gd name="connsiteX194" fmla="*/ 117356 w 1342212"/>
              <a:gd name="connsiteY194" fmla="*/ 490607 h 782343"/>
              <a:gd name="connsiteX195" fmla="*/ 127327 w 1342212"/>
              <a:gd name="connsiteY195" fmla="*/ 491714 h 782343"/>
              <a:gd name="connsiteX196" fmla="*/ 147703 w 1342212"/>
              <a:gd name="connsiteY196" fmla="*/ 496860 h 782343"/>
              <a:gd name="connsiteX197" fmla="*/ 157796 w 1342212"/>
              <a:gd name="connsiteY197" fmla="*/ 502460 h 782343"/>
              <a:gd name="connsiteX198" fmla="*/ 171024 w 1342212"/>
              <a:gd name="connsiteY198" fmla="*/ 509607 h 782343"/>
              <a:gd name="connsiteX199" fmla="*/ 174694 w 1342212"/>
              <a:gd name="connsiteY199" fmla="*/ 512797 h 782343"/>
              <a:gd name="connsiteX200" fmla="*/ 189033 w 1342212"/>
              <a:gd name="connsiteY200" fmla="*/ 519676 h 782343"/>
              <a:gd name="connsiteX201" fmla="*/ 197085 w 1342212"/>
              <a:gd name="connsiteY201" fmla="*/ 526751 h 782343"/>
              <a:gd name="connsiteX202" fmla="*/ 204102 w 1342212"/>
              <a:gd name="connsiteY202" fmla="*/ 532242 h 782343"/>
              <a:gd name="connsiteX203" fmla="*/ 211251 w 1342212"/>
              <a:gd name="connsiteY203" fmla="*/ 540142 h 782343"/>
              <a:gd name="connsiteX204" fmla="*/ 219203 w 1342212"/>
              <a:gd name="connsiteY204" fmla="*/ 547556 h 782343"/>
              <a:gd name="connsiteX205" fmla="*/ 223812 w 1342212"/>
              <a:gd name="connsiteY205" fmla="*/ 551725 h 782343"/>
              <a:gd name="connsiteX206" fmla="*/ 237398 w 1342212"/>
              <a:gd name="connsiteY206" fmla="*/ 564461 h 782343"/>
              <a:gd name="connsiteX207" fmla="*/ 245514 w 1342212"/>
              <a:gd name="connsiteY207" fmla="*/ 571782 h 782343"/>
              <a:gd name="connsiteX208" fmla="*/ 248557 w 1342212"/>
              <a:gd name="connsiteY208" fmla="*/ 574836 h 782343"/>
              <a:gd name="connsiteX209" fmla="*/ 259177 w 1342212"/>
              <a:gd name="connsiteY209" fmla="*/ 584277 h 782343"/>
              <a:gd name="connsiteX210" fmla="*/ 277299 w 1342212"/>
              <a:gd name="connsiteY210" fmla="*/ 601298 h 782343"/>
              <a:gd name="connsiteX211" fmla="*/ 285628 w 1342212"/>
              <a:gd name="connsiteY211" fmla="*/ 609356 h 782343"/>
              <a:gd name="connsiteX212" fmla="*/ 301396 w 1342212"/>
              <a:gd name="connsiteY212" fmla="*/ 613896 h 782343"/>
              <a:gd name="connsiteX213" fmla="*/ 361029 w 1342212"/>
              <a:gd name="connsiteY213" fmla="*/ 631499 h 782343"/>
              <a:gd name="connsiteX214" fmla="*/ 438204 w 1342212"/>
              <a:gd name="connsiteY214" fmla="*/ 655680 h 782343"/>
              <a:gd name="connsiteX215" fmla="*/ 482976 w 1342212"/>
              <a:gd name="connsiteY215" fmla="*/ 669115 h 782343"/>
              <a:gd name="connsiteX216" fmla="*/ 495124 w 1342212"/>
              <a:gd name="connsiteY216" fmla="*/ 672713 h 782343"/>
              <a:gd name="connsiteX217" fmla="*/ 552499 w 1342212"/>
              <a:gd name="connsiteY217" fmla="*/ 689531 h 782343"/>
              <a:gd name="connsiteX218" fmla="*/ 631075 w 1342212"/>
              <a:gd name="connsiteY218" fmla="*/ 716172 h 782343"/>
              <a:gd name="connsiteX219" fmla="*/ 645632 w 1342212"/>
              <a:gd name="connsiteY219" fmla="*/ 720902 h 782343"/>
              <a:gd name="connsiteX220" fmla="*/ 652935 w 1342212"/>
              <a:gd name="connsiteY220" fmla="*/ 723163 h 782343"/>
              <a:gd name="connsiteX221" fmla="*/ 671529 w 1342212"/>
              <a:gd name="connsiteY221" fmla="*/ 729135 h 782343"/>
              <a:gd name="connsiteX222" fmla="*/ 684258 w 1342212"/>
              <a:gd name="connsiteY222" fmla="*/ 733471 h 782343"/>
              <a:gd name="connsiteX223" fmla="*/ 718248 w 1342212"/>
              <a:gd name="connsiteY223" fmla="*/ 744753 h 782343"/>
              <a:gd name="connsiteX224" fmla="*/ 721060 w 1342212"/>
              <a:gd name="connsiteY224" fmla="*/ 745752 h 782343"/>
              <a:gd name="connsiteX225" fmla="*/ 727797 w 1342212"/>
              <a:gd name="connsiteY225" fmla="*/ 745622 h 782343"/>
              <a:gd name="connsiteX226" fmla="*/ 839561 w 1342212"/>
              <a:gd name="connsiteY226" fmla="*/ 745695 h 782343"/>
              <a:gd name="connsiteX227" fmla="*/ 905322 w 1342212"/>
              <a:gd name="connsiteY227" fmla="*/ 746121 h 782343"/>
              <a:gd name="connsiteX228" fmla="*/ 928271 w 1342212"/>
              <a:gd name="connsiteY228" fmla="*/ 746294 h 782343"/>
              <a:gd name="connsiteX229" fmla="*/ 951220 w 1342212"/>
              <a:gd name="connsiteY229" fmla="*/ 746486 h 782343"/>
              <a:gd name="connsiteX230" fmla="*/ 972903 w 1342212"/>
              <a:gd name="connsiteY230" fmla="*/ 746618 h 782343"/>
              <a:gd name="connsiteX231" fmla="*/ 984811 w 1342212"/>
              <a:gd name="connsiteY231" fmla="*/ 746969 h 782343"/>
              <a:gd name="connsiteX232" fmla="*/ 988902 w 1342212"/>
              <a:gd name="connsiteY232" fmla="*/ 747459 h 782343"/>
              <a:gd name="connsiteX233" fmla="*/ 991901 w 1342212"/>
              <a:gd name="connsiteY233" fmla="*/ 747015 h 782343"/>
              <a:gd name="connsiteX234" fmla="*/ 999476 w 1342212"/>
              <a:gd name="connsiteY234" fmla="*/ 747210 h 782343"/>
              <a:gd name="connsiteX235" fmla="*/ 1002275 w 1342212"/>
              <a:gd name="connsiteY235" fmla="*/ 749863 h 782343"/>
              <a:gd name="connsiteX236" fmla="*/ 1003314 w 1342212"/>
              <a:gd name="connsiteY236" fmla="*/ 749570 h 782343"/>
              <a:gd name="connsiteX237" fmla="*/ 1003477 w 1342212"/>
              <a:gd name="connsiteY237" fmla="*/ 748191 h 782343"/>
              <a:gd name="connsiteX238" fmla="*/ 1007823 w 1342212"/>
              <a:gd name="connsiteY238" fmla="*/ 749114 h 782343"/>
              <a:gd name="connsiteX239" fmla="*/ 1011352 w 1342212"/>
              <a:gd name="connsiteY239" fmla="*/ 747827 h 782343"/>
              <a:gd name="connsiteX240" fmla="*/ 1013829 w 1342212"/>
              <a:gd name="connsiteY240" fmla="*/ 751551 h 782343"/>
              <a:gd name="connsiteX241" fmla="*/ 1014242 w 1342212"/>
              <a:gd name="connsiteY241" fmla="*/ 755615 h 782343"/>
              <a:gd name="connsiteX242" fmla="*/ 1016900 w 1342212"/>
              <a:gd name="connsiteY242" fmla="*/ 759264 h 782343"/>
              <a:gd name="connsiteX243" fmla="*/ 1017562 w 1342212"/>
              <a:gd name="connsiteY243" fmla="*/ 759652 h 782343"/>
              <a:gd name="connsiteX244" fmla="*/ 1019150 w 1342212"/>
              <a:gd name="connsiteY244" fmla="*/ 758518 h 782343"/>
              <a:gd name="connsiteX245" fmla="*/ 1022947 w 1342212"/>
              <a:gd name="connsiteY245" fmla="*/ 759069 h 782343"/>
              <a:gd name="connsiteX246" fmla="*/ 1024680 w 1342212"/>
              <a:gd name="connsiteY246" fmla="*/ 761608 h 782343"/>
              <a:gd name="connsiteX247" fmla="*/ 1030454 w 1342212"/>
              <a:gd name="connsiteY247" fmla="*/ 764545 h 782343"/>
              <a:gd name="connsiteX248" fmla="*/ 1032396 w 1342212"/>
              <a:gd name="connsiteY248" fmla="*/ 763387 h 782343"/>
              <a:gd name="connsiteX249" fmla="*/ 1037495 w 1342212"/>
              <a:gd name="connsiteY249" fmla="*/ 765826 h 782343"/>
              <a:gd name="connsiteX250" fmla="*/ 1041006 w 1342212"/>
              <a:gd name="connsiteY250" fmla="*/ 765209 h 782343"/>
              <a:gd name="connsiteX251" fmla="*/ 1045628 w 1342212"/>
              <a:gd name="connsiteY251" fmla="*/ 766913 h 782343"/>
              <a:gd name="connsiteX252" fmla="*/ 1048345 w 1342212"/>
              <a:gd name="connsiteY252" fmla="*/ 765847 h 782343"/>
              <a:gd name="connsiteX253" fmla="*/ 1050382 w 1342212"/>
              <a:gd name="connsiteY253" fmla="*/ 766448 h 782343"/>
              <a:gd name="connsiteX254" fmla="*/ 1053353 w 1342212"/>
              <a:gd name="connsiteY254" fmla="*/ 767933 h 782343"/>
              <a:gd name="connsiteX255" fmla="*/ 1051761 w 1342212"/>
              <a:gd name="connsiteY255" fmla="*/ 769998 h 782343"/>
              <a:gd name="connsiteX256" fmla="*/ 1053857 w 1342212"/>
              <a:gd name="connsiteY256" fmla="*/ 775185 h 782343"/>
              <a:gd name="connsiteX257" fmla="*/ 1052573 w 1342212"/>
              <a:gd name="connsiteY257" fmla="*/ 779660 h 782343"/>
              <a:gd name="connsiteX258" fmla="*/ 1067320 w 1342212"/>
              <a:gd name="connsiteY258" fmla="*/ 782193 h 782343"/>
              <a:gd name="connsiteX259" fmla="*/ 1068922 w 1342212"/>
              <a:gd name="connsiteY259" fmla="*/ 780550 h 782343"/>
              <a:gd name="connsiteX260" fmla="*/ 1072156 w 1342212"/>
              <a:gd name="connsiteY260" fmla="*/ 780131 h 782343"/>
              <a:gd name="connsiteX261" fmla="*/ 1072387 w 1342212"/>
              <a:gd name="connsiteY261" fmla="*/ 782898 h 782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</a:cxnLst>
            <a:rect l="l" t="t" r="r" b="b"/>
            <a:pathLst>
              <a:path w="1342212" h="782343">
                <a:moveTo>
                  <a:pt x="1072387" y="782898"/>
                </a:moveTo>
                <a:lnTo>
                  <a:pt x="1081387" y="780097"/>
                </a:lnTo>
                <a:lnTo>
                  <a:pt x="1099038" y="776163"/>
                </a:lnTo>
                <a:lnTo>
                  <a:pt x="1096375" y="769886"/>
                </a:lnTo>
                <a:lnTo>
                  <a:pt x="1100970" y="771468"/>
                </a:lnTo>
                <a:lnTo>
                  <a:pt x="1105257" y="766471"/>
                </a:lnTo>
                <a:lnTo>
                  <a:pt x="1113186" y="772928"/>
                </a:lnTo>
                <a:lnTo>
                  <a:pt x="1117827" y="772913"/>
                </a:lnTo>
                <a:lnTo>
                  <a:pt x="1121211" y="769954"/>
                </a:lnTo>
                <a:lnTo>
                  <a:pt x="1121664" y="766037"/>
                </a:lnTo>
                <a:lnTo>
                  <a:pt x="1124087" y="763997"/>
                </a:lnTo>
                <a:lnTo>
                  <a:pt x="1125302" y="761369"/>
                </a:lnTo>
                <a:lnTo>
                  <a:pt x="1134493" y="761669"/>
                </a:lnTo>
                <a:lnTo>
                  <a:pt x="1140717" y="759468"/>
                </a:lnTo>
                <a:lnTo>
                  <a:pt x="1144173" y="752296"/>
                </a:lnTo>
                <a:lnTo>
                  <a:pt x="1144867" y="752193"/>
                </a:lnTo>
                <a:lnTo>
                  <a:pt x="1147584" y="750720"/>
                </a:lnTo>
                <a:lnTo>
                  <a:pt x="1152452" y="745522"/>
                </a:lnTo>
                <a:lnTo>
                  <a:pt x="1152706" y="742812"/>
                </a:lnTo>
                <a:lnTo>
                  <a:pt x="1154425" y="741015"/>
                </a:lnTo>
                <a:lnTo>
                  <a:pt x="1154008" y="731411"/>
                </a:lnTo>
                <a:lnTo>
                  <a:pt x="1152529" y="728490"/>
                </a:lnTo>
                <a:lnTo>
                  <a:pt x="1152470" y="728155"/>
                </a:lnTo>
                <a:lnTo>
                  <a:pt x="1153717" y="725266"/>
                </a:lnTo>
                <a:lnTo>
                  <a:pt x="1152429" y="725551"/>
                </a:lnTo>
                <a:lnTo>
                  <a:pt x="1153246" y="724368"/>
                </a:lnTo>
                <a:lnTo>
                  <a:pt x="1152352" y="724542"/>
                </a:lnTo>
                <a:lnTo>
                  <a:pt x="1150601" y="721628"/>
                </a:lnTo>
                <a:lnTo>
                  <a:pt x="1149444" y="718176"/>
                </a:lnTo>
                <a:lnTo>
                  <a:pt x="1150714" y="716743"/>
                </a:lnTo>
                <a:lnTo>
                  <a:pt x="1156022" y="715450"/>
                </a:lnTo>
                <a:lnTo>
                  <a:pt x="1156498" y="712436"/>
                </a:lnTo>
                <a:lnTo>
                  <a:pt x="1156879" y="708595"/>
                </a:lnTo>
                <a:lnTo>
                  <a:pt x="1162359" y="703863"/>
                </a:lnTo>
                <a:lnTo>
                  <a:pt x="1165453" y="703965"/>
                </a:lnTo>
                <a:lnTo>
                  <a:pt x="1166641" y="701298"/>
                </a:lnTo>
                <a:lnTo>
                  <a:pt x="1165344" y="700301"/>
                </a:lnTo>
                <a:lnTo>
                  <a:pt x="1168070" y="694389"/>
                </a:lnTo>
                <a:lnTo>
                  <a:pt x="1169435" y="691782"/>
                </a:lnTo>
                <a:lnTo>
                  <a:pt x="1174022" y="690448"/>
                </a:lnTo>
                <a:lnTo>
                  <a:pt x="1177142" y="691953"/>
                </a:lnTo>
                <a:lnTo>
                  <a:pt x="1187630" y="691005"/>
                </a:lnTo>
                <a:lnTo>
                  <a:pt x="1199833" y="698307"/>
                </a:lnTo>
                <a:lnTo>
                  <a:pt x="1203825" y="699182"/>
                </a:lnTo>
                <a:lnTo>
                  <a:pt x="1204904" y="701253"/>
                </a:lnTo>
                <a:lnTo>
                  <a:pt x="1209468" y="704564"/>
                </a:lnTo>
                <a:lnTo>
                  <a:pt x="1211178" y="704054"/>
                </a:lnTo>
                <a:lnTo>
                  <a:pt x="1213777" y="705051"/>
                </a:lnTo>
                <a:lnTo>
                  <a:pt x="1216993" y="703792"/>
                </a:lnTo>
                <a:lnTo>
                  <a:pt x="1219652" y="705128"/>
                </a:lnTo>
                <a:lnTo>
                  <a:pt x="1225172" y="704334"/>
                </a:lnTo>
                <a:lnTo>
                  <a:pt x="1231577" y="701449"/>
                </a:lnTo>
                <a:lnTo>
                  <a:pt x="1232961" y="699493"/>
                </a:lnTo>
                <a:lnTo>
                  <a:pt x="1235909" y="698302"/>
                </a:lnTo>
                <a:lnTo>
                  <a:pt x="1237102" y="696392"/>
                </a:lnTo>
                <a:lnTo>
                  <a:pt x="1238463" y="697358"/>
                </a:lnTo>
                <a:lnTo>
                  <a:pt x="1238672" y="696179"/>
                </a:lnTo>
                <a:lnTo>
                  <a:pt x="1242968" y="695562"/>
                </a:lnTo>
                <a:lnTo>
                  <a:pt x="1244147" y="696746"/>
                </a:lnTo>
                <a:lnTo>
                  <a:pt x="1245250" y="694678"/>
                </a:lnTo>
                <a:lnTo>
                  <a:pt x="1246275" y="695225"/>
                </a:lnTo>
                <a:lnTo>
                  <a:pt x="1247676" y="693700"/>
                </a:lnTo>
                <a:lnTo>
                  <a:pt x="1251569" y="692463"/>
                </a:lnTo>
                <a:lnTo>
                  <a:pt x="1257833" y="685887"/>
                </a:lnTo>
                <a:lnTo>
                  <a:pt x="1248747" y="690385"/>
                </a:lnTo>
                <a:lnTo>
                  <a:pt x="1243812" y="690454"/>
                </a:lnTo>
                <a:lnTo>
                  <a:pt x="1240713" y="693244"/>
                </a:lnTo>
                <a:lnTo>
                  <a:pt x="1238250" y="692613"/>
                </a:lnTo>
                <a:lnTo>
                  <a:pt x="1238241" y="689479"/>
                </a:lnTo>
                <a:lnTo>
                  <a:pt x="1243771" y="655313"/>
                </a:lnTo>
                <a:lnTo>
                  <a:pt x="1223503" y="639186"/>
                </a:lnTo>
                <a:lnTo>
                  <a:pt x="1245726" y="608819"/>
                </a:lnTo>
                <a:lnTo>
                  <a:pt x="1285032" y="569605"/>
                </a:lnTo>
                <a:lnTo>
                  <a:pt x="1283145" y="549114"/>
                </a:lnTo>
                <a:lnTo>
                  <a:pt x="1281857" y="540668"/>
                </a:lnTo>
                <a:lnTo>
                  <a:pt x="1283172" y="526165"/>
                </a:lnTo>
                <a:lnTo>
                  <a:pt x="1314486" y="522894"/>
                </a:lnTo>
                <a:lnTo>
                  <a:pt x="1325382" y="500749"/>
                </a:lnTo>
                <a:lnTo>
                  <a:pt x="1342434" y="493062"/>
                </a:lnTo>
                <a:lnTo>
                  <a:pt x="1339975" y="482171"/>
                </a:lnTo>
                <a:lnTo>
                  <a:pt x="1335425" y="480356"/>
                </a:lnTo>
                <a:lnTo>
                  <a:pt x="1338165" y="474734"/>
                </a:lnTo>
                <a:lnTo>
                  <a:pt x="1318419" y="448265"/>
                </a:lnTo>
                <a:lnTo>
                  <a:pt x="1299403" y="475151"/>
                </a:lnTo>
                <a:lnTo>
                  <a:pt x="1287015" y="465885"/>
                </a:lnTo>
                <a:lnTo>
                  <a:pt x="1286824" y="462504"/>
                </a:lnTo>
                <a:lnTo>
                  <a:pt x="1268548" y="452049"/>
                </a:lnTo>
                <a:lnTo>
                  <a:pt x="1237107" y="449372"/>
                </a:lnTo>
                <a:lnTo>
                  <a:pt x="1229904" y="448560"/>
                </a:lnTo>
                <a:lnTo>
                  <a:pt x="1213333" y="433735"/>
                </a:lnTo>
                <a:lnTo>
                  <a:pt x="1204006" y="423779"/>
                </a:lnTo>
                <a:lnTo>
                  <a:pt x="1189005" y="400522"/>
                </a:lnTo>
                <a:lnTo>
                  <a:pt x="1177596" y="413296"/>
                </a:lnTo>
                <a:lnTo>
                  <a:pt x="1153137" y="386124"/>
                </a:lnTo>
                <a:lnTo>
                  <a:pt x="1137482" y="368980"/>
                </a:lnTo>
                <a:lnTo>
                  <a:pt x="1117568" y="367183"/>
                </a:lnTo>
                <a:lnTo>
                  <a:pt x="1110501" y="366094"/>
                </a:lnTo>
                <a:lnTo>
                  <a:pt x="1092818" y="352530"/>
                </a:lnTo>
                <a:lnTo>
                  <a:pt x="1004929" y="279862"/>
                </a:lnTo>
                <a:lnTo>
                  <a:pt x="983386" y="275111"/>
                </a:lnTo>
                <a:lnTo>
                  <a:pt x="966049" y="264088"/>
                </a:lnTo>
                <a:lnTo>
                  <a:pt x="933715" y="273595"/>
                </a:lnTo>
                <a:lnTo>
                  <a:pt x="908180" y="254368"/>
                </a:lnTo>
                <a:lnTo>
                  <a:pt x="874902" y="226833"/>
                </a:lnTo>
                <a:lnTo>
                  <a:pt x="853364" y="218824"/>
                </a:lnTo>
                <a:lnTo>
                  <a:pt x="821588" y="224437"/>
                </a:lnTo>
                <a:lnTo>
                  <a:pt x="821207" y="219659"/>
                </a:lnTo>
                <a:lnTo>
                  <a:pt x="825231" y="194165"/>
                </a:lnTo>
                <a:lnTo>
                  <a:pt x="840037" y="174326"/>
                </a:lnTo>
                <a:lnTo>
                  <a:pt x="819125" y="160372"/>
                </a:lnTo>
                <a:lnTo>
                  <a:pt x="814511" y="130345"/>
                </a:lnTo>
                <a:lnTo>
                  <a:pt x="803788" y="128076"/>
                </a:lnTo>
                <a:lnTo>
                  <a:pt x="777763" y="121996"/>
                </a:lnTo>
                <a:lnTo>
                  <a:pt x="708686" y="98490"/>
                </a:lnTo>
                <a:lnTo>
                  <a:pt x="672164" y="86142"/>
                </a:lnTo>
                <a:lnTo>
                  <a:pt x="663967" y="83401"/>
                </a:lnTo>
                <a:lnTo>
                  <a:pt x="631602" y="72837"/>
                </a:lnTo>
                <a:lnTo>
                  <a:pt x="623935" y="71118"/>
                </a:lnTo>
                <a:lnTo>
                  <a:pt x="615099" y="68935"/>
                </a:lnTo>
                <a:lnTo>
                  <a:pt x="612704" y="68490"/>
                </a:lnTo>
                <a:lnTo>
                  <a:pt x="592649" y="63644"/>
                </a:lnTo>
                <a:lnTo>
                  <a:pt x="565241" y="57196"/>
                </a:lnTo>
                <a:lnTo>
                  <a:pt x="516690" y="45570"/>
                </a:lnTo>
                <a:lnTo>
                  <a:pt x="491591" y="39852"/>
                </a:lnTo>
                <a:lnTo>
                  <a:pt x="438707" y="26711"/>
                </a:lnTo>
                <a:lnTo>
                  <a:pt x="430107" y="24768"/>
                </a:lnTo>
                <a:lnTo>
                  <a:pt x="379904" y="14327"/>
                </a:lnTo>
                <a:lnTo>
                  <a:pt x="366726" y="10225"/>
                </a:lnTo>
                <a:lnTo>
                  <a:pt x="359405" y="8972"/>
                </a:lnTo>
                <a:lnTo>
                  <a:pt x="348981" y="11758"/>
                </a:lnTo>
                <a:lnTo>
                  <a:pt x="342997" y="12766"/>
                </a:lnTo>
                <a:lnTo>
                  <a:pt x="329865" y="10424"/>
                </a:lnTo>
                <a:lnTo>
                  <a:pt x="327116" y="555"/>
                </a:lnTo>
                <a:lnTo>
                  <a:pt x="294001" y="4330"/>
                </a:lnTo>
                <a:lnTo>
                  <a:pt x="272064" y="14091"/>
                </a:lnTo>
                <a:lnTo>
                  <a:pt x="264244" y="27387"/>
                </a:lnTo>
                <a:lnTo>
                  <a:pt x="245228" y="21202"/>
                </a:lnTo>
                <a:lnTo>
                  <a:pt x="235008" y="14168"/>
                </a:lnTo>
                <a:lnTo>
                  <a:pt x="230943" y="14227"/>
                </a:lnTo>
                <a:lnTo>
                  <a:pt x="222274" y="27836"/>
                </a:lnTo>
                <a:lnTo>
                  <a:pt x="218156" y="29892"/>
                </a:lnTo>
                <a:lnTo>
                  <a:pt x="195583" y="47471"/>
                </a:lnTo>
                <a:lnTo>
                  <a:pt x="152557" y="81409"/>
                </a:lnTo>
                <a:lnTo>
                  <a:pt x="141688" y="92772"/>
                </a:lnTo>
                <a:lnTo>
                  <a:pt x="139910" y="95985"/>
                </a:lnTo>
                <a:lnTo>
                  <a:pt x="138835" y="98018"/>
                </a:lnTo>
                <a:lnTo>
                  <a:pt x="145540" y="104098"/>
                </a:lnTo>
                <a:lnTo>
                  <a:pt x="140323" y="115919"/>
                </a:lnTo>
                <a:lnTo>
                  <a:pt x="138840" y="119273"/>
                </a:lnTo>
                <a:lnTo>
                  <a:pt x="135356" y="124555"/>
                </a:lnTo>
                <a:lnTo>
                  <a:pt x="126478" y="123330"/>
                </a:lnTo>
                <a:lnTo>
                  <a:pt x="101883" y="119990"/>
                </a:lnTo>
                <a:lnTo>
                  <a:pt x="84178" y="127477"/>
                </a:lnTo>
                <a:lnTo>
                  <a:pt x="79755" y="131920"/>
                </a:lnTo>
                <a:lnTo>
                  <a:pt x="72692" y="137538"/>
                </a:lnTo>
                <a:lnTo>
                  <a:pt x="73187" y="147063"/>
                </a:lnTo>
                <a:lnTo>
                  <a:pt x="77836" y="160299"/>
                </a:lnTo>
                <a:lnTo>
                  <a:pt x="76992" y="170732"/>
                </a:lnTo>
                <a:lnTo>
                  <a:pt x="80989" y="192849"/>
                </a:lnTo>
                <a:lnTo>
                  <a:pt x="93790" y="200241"/>
                </a:lnTo>
                <a:lnTo>
                  <a:pt x="95192" y="212602"/>
                </a:lnTo>
                <a:lnTo>
                  <a:pt x="79923" y="231861"/>
                </a:lnTo>
                <a:lnTo>
                  <a:pt x="79900" y="233553"/>
                </a:lnTo>
                <a:lnTo>
                  <a:pt x="76852" y="237383"/>
                </a:lnTo>
                <a:lnTo>
                  <a:pt x="70900" y="243763"/>
                </a:lnTo>
                <a:lnTo>
                  <a:pt x="66092" y="244222"/>
                </a:lnTo>
                <a:lnTo>
                  <a:pt x="52538" y="235196"/>
                </a:lnTo>
                <a:lnTo>
                  <a:pt x="33027" y="238586"/>
                </a:lnTo>
                <a:lnTo>
                  <a:pt x="7584" y="274548"/>
                </a:lnTo>
                <a:lnTo>
                  <a:pt x="221" y="290793"/>
                </a:lnTo>
                <a:lnTo>
                  <a:pt x="19491" y="320661"/>
                </a:lnTo>
                <a:lnTo>
                  <a:pt x="15277" y="330390"/>
                </a:lnTo>
                <a:lnTo>
                  <a:pt x="15254" y="336457"/>
                </a:lnTo>
                <a:lnTo>
                  <a:pt x="13544" y="345202"/>
                </a:lnTo>
                <a:lnTo>
                  <a:pt x="23932" y="357899"/>
                </a:lnTo>
                <a:lnTo>
                  <a:pt x="27870" y="362482"/>
                </a:lnTo>
                <a:lnTo>
                  <a:pt x="33032" y="369084"/>
                </a:lnTo>
                <a:lnTo>
                  <a:pt x="36293" y="375986"/>
                </a:lnTo>
                <a:lnTo>
                  <a:pt x="32592" y="385820"/>
                </a:lnTo>
                <a:lnTo>
                  <a:pt x="33522" y="391374"/>
                </a:lnTo>
                <a:lnTo>
                  <a:pt x="31013" y="402210"/>
                </a:lnTo>
                <a:lnTo>
                  <a:pt x="48169" y="413641"/>
                </a:lnTo>
                <a:lnTo>
                  <a:pt x="39496" y="439121"/>
                </a:lnTo>
                <a:lnTo>
                  <a:pt x="21369" y="444231"/>
                </a:lnTo>
                <a:lnTo>
                  <a:pt x="36398" y="460222"/>
                </a:lnTo>
                <a:lnTo>
                  <a:pt x="37523" y="470691"/>
                </a:lnTo>
                <a:lnTo>
                  <a:pt x="47475" y="471825"/>
                </a:lnTo>
                <a:lnTo>
                  <a:pt x="61900" y="481518"/>
                </a:lnTo>
                <a:lnTo>
                  <a:pt x="69208" y="487104"/>
                </a:lnTo>
                <a:lnTo>
                  <a:pt x="74906" y="486804"/>
                </a:lnTo>
                <a:lnTo>
                  <a:pt x="79238" y="487925"/>
                </a:lnTo>
                <a:lnTo>
                  <a:pt x="89463" y="483174"/>
                </a:lnTo>
                <a:lnTo>
                  <a:pt x="100917" y="477947"/>
                </a:lnTo>
                <a:lnTo>
                  <a:pt x="113119" y="486822"/>
                </a:lnTo>
                <a:lnTo>
                  <a:pt x="117356" y="490607"/>
                </a:lnTo>
                <a:lnTo>
                  <a:pt x="127327" y="491714"/>
                </a:lnTo>
                <a:lnTo>
                  <a:pt x="147703" y="496860"/>
                </a:lnTo>
                <a:lnTo>
                  <a:pt x="157796" y="502460"/>
                </a:lnTo>
                <a:lnTo>
                  <a:pt x="171024" y="509607"/>
                </a:lnTo>
                <a:lnTo>
                  <a:pt x="174694" y="512797"/>
                </a:lnTo>
                <a:lnTo>
                  <a:pt x="189033" y="519676"/>
                </a:lnTo>
                <a:lnTo>
                  <a:pt x="197085" y="526751"/>
                </a:lnTo>
                <a:lnTo>
                  <a:pt x="204102" y="532242"/>
                </a:lnTo>
                <a:lnTo>
                  <a:pt x="211251" y="540142"/>
                </a:lnTo>
                <a:lnTo>
                  <a:pt x="219203" y="547556"/>
                </a:lnTo>
                <a:lnTo>
                  <a:pt x="223812" y="551725"/>
                </a:lnTo>
                <a:lnTo>
                  <a:pt x="237398" y="564461"/>
                </a:lnTo>
                <a:lnTo>
                  <a:pt x="245514" y="571782"/>
                </a:lnTo>
                <a:lnTo>
                  <a:pt x="248557" y="574836"/>
                </a:lnTo>
                <a:lnTo>
                  <a:pt x="259177" y="584277"/>
                </a:lnTo>
                <a:lnTo>
                  <a:pt x="277299" y="601298"/>
                </a:lnTo>
                <a:lnTo>
                  <a:pt x="285628" y="609356"/>
                </a:lnTo>
                <a:lnTo>
                  <a:pt x="301396" y="613896"/>
                </a:lnTo>
                <a:lnTo>
                  <a:pt x="361029" y="631499"/>
                </a:lnTo>
                <a:lnTo>
                  <a:pt x="438204" y="655680"/>
                </a:lnTo>
                <a:lnTo>
                  <a:pt x="482976" y="669115"/>
                </a:lnTo>
                <a:lnTo>
                  <a:pt x="495124" y="672713"/>
                </a:lnTo>
                <a:lnTo>
                  <a:pt x="552499" y="689531"/>
                </a:lnTo>
                <a:lnTo>
                  <a:pt x="631075" y="716172"/>
                </a:lnTo>
                <a:lnTo>
                  <a:pt x="645632" y="720902"/>
                </a:lnTo>
                <a:lnTo>
                  <a:pt x="652935" y="723163"/>
                </a:lnTo>
                <a:lnTo>
                  <a:pt x="671529" y="729135"/>
                </a:lnTo>
                <a:lnTo>
                  <a:pt x="684258" y="733471"/>
                </a:lnTo>
                <a:lnTo>
                  <a:pt x="718248" y="744753"/>
                </a:lnTo>
                <a:lnTo>
                  <a:pt x="721060" y="745752"/>
                </a:lnTo>
                <a:lnTo>
                  <a:pt x="727797" y="745622"/>
                </a:lnTo>
                <a:lnTo>
                  <a:pt x="839561" y="745695"/>
                </a:lnTo>
                <a:lnTo>
                  <a:pt x="905322" y="746121"/>
                </a:lnTo>
                <a:lnTo>
                  <a:pt x="928271" y="746294"/>
                </a:lnTo>
                <a:lnTo>
                  <a:pt x="951220" y="746486"/>
                </a:lnTo>
                <a:lnTo>
                  <a:pt x="972903" y="746618"/>
                </a:lnTo>
                <a:lnTo>
                  <a:pt x="984811" y="746969"/>
                </a:lnTo>
                <a:lnTo>
                  <a:pt x="988902" y="747459"/>
                </a:lnTo>
                <a:lnTo>
                  <a:pt x="991901" y="747015"/>
                </a:lnTo>
                <a:lnTo>
                  <a:pt x="999476" y="747210"/>
                </a:lnTo>
                <a:lnTo>
                  <a:pt x="1002275" y="749863"/>
                </a:lnTo>
                <a:lnTo>
                  <a:pt x="1003314" y="749570"/>
                </a:lnTo>
                <a:lnTo>
                  <a:pt x="1003477" y="748191"/>
                </a:lnTo>
                <a:lnTo>
                  <a:pt x="1007823" y="749114"/>
                </a:lnTo>
                <a:lnTo>
                  <a:pt x="1011352" y="747827"/>
                </a:lnTo>
                <a:lnTo>
                  <a:pt x="1013829" y="751551"/>
                </a:lnTo>
                <a:lnTo>
                  <a:pt x="1014242" y="755615"/>
                </a:lnTo>
                <a:lnTo>
                  <a:pt x="1016900" y="759264"/>
                </a:lnTo>
                <a:lnTo>
                  <a:pt x="1017562" y="759652"/>
                </a:lnTo>
                <a:lnTo>
                  <a:pt x="1019150" y="758518"/>
                </a:lnTo>
                <a:lnTo>
                  <a:pt x="1022947" y="759069"/>
                </a:lnTo>
                <a:lnTo>
                  <a:pt x="1024680" y="761608"/>
                </a:lnTo>
                <a:lnTo>
                  <a:pt x="1030454" y="764545"/>
                </a:lnTo>
                <a:lnTo>
                  <a:pt x="1032396" y="763387"/>
                </a:lnTo>
                <a:lnTo>
                  <a:pt x="1037495" y="765826"/>
                </a:lnTo>
                <a:lnTo>
                  <a:pt x="1041006" y="765209"/>
                </a:lnTo>
                <a:lnTo>
                  <a:pt x="1045628" y="766913"/>
                </a:lnTo>
                <a:lnTo>
                  <a:pt x="1048345" y="765847"/>
                </a:lnTo>
                <a:lnTo>
                  <a:pt x="1050382" y="766448"/>
                </a:lnTo>
                <a:lnTo>
                  <a:pt x="1053353" y="767933"/>
                </a:lnTo>
                <a:lnTo>
                  <a:pt x="1051761" y="769998"/>
                </a:lnTo>
                <a:lnTo>
                  <a:pt x="1053857" y="775185"/>
                </a:lnTo>
                <a:lnTo>
                  <a:pt x="1052573" y="779660"/>
                </a:lnTo>
                <a:lnTo>
                  <a:pt x="1067320" y="782193"/>
                </a:lnTo>
                <a:lnTo>
                  <a:pt x="1068922" y="780550"/>
                </a:lnTo>
                <a:lnTo>
                  <a:pt x="1072156" y="780131"/>
                </a:lnTo>
                <a:lnTo>
                  <a:pt x="1072387" y="782898"/>
                </a:lnTo>
                <a:close/>
              </a:path>
            </a:pathLst>
          </a:custGeom>
          <a:solidFill>
            <a:schemeClr val="accent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05B0B17-A0C8-E309-D700-C1EF625033F0}"/>
              </a:ext>
            </a:extLst>
          </p:cNvPr>
          <p:cNvSpPr>
            <a:spLocks/>
          </p:cNvSpPr>
          <p:nvPr/>
        </p:nvSpPr>
        <p:spPr>
          <a:xfrm flipV="1">
            <a:off x="5876424" y="4922690"/>
            <a:ext cx="1324079" cy="396157"/>
          </a:xfrm>
          <a:custGeom>
            <a:avLst/>
            <a:gdLst>
              <a:gd name="connsiteX0" fmla="*/ 2738 w 901694"/>
              <a:gd name="connsiteY0" fmla="*/ 63729 h 269782"/>
              <a:gd name="connsiteX1" fmla="*/ 1822 w 901694"/>
              <a:gd name="connsiteY1" fmla="*/ 117503 h 269782"/>
              <a:gd name="connsiteX2" fmla="*/ 1568 w 901694"/>
              <a:gd name="connsiteY2" fmla="*/ 132368 h 269782"/>
              <a:gd name="connsiteX3" fmla="*/ 541 w 901694"/>
              <a:gd name="connsiteY3" fmla="*/ 192023 h 269782"/>
              <a:gd name="connsiteX4" fmla="*/ 376 w 901694"/>
              <a:gd name="connsiteY4" fmla="*/ 201575 h 269782"/>
              <a:gd name="connsiteX5" fmla="*/ 358 w 901694"/>
              <a:gd name="connsiteY5" fmla="*/ 202632 h 269782"/>
              <a:gd name="connsiteX6" fmla="*/ 7778 w 901694"/>
              <a:gd name="connsiteY6" fmla="*/ 206662 h 269782"/>
              <a:gd name="connsiteX7" fmla="*/ 33759 w 901694"/>
              <a:gd name="connsiteY7" fmla="*/ 220611 h 269782"/>
              <a:gd name="connsiteX8" fmla="*/ 52305 w 901694"/>
              <a:gd name="connsiteY8" fmla="*/ 235477 h 269782"/>
              <a:gd name="connsiteX9" fmla="*/ 75014 w 901694"/>
              <a:gd name="connsiteY9" fmla="*/ 253397 h 269782"/>
              <a:gd name="connsiteX10" fmla="*/ 95101 w 901694"/>
              <a:gd name="connsiteY10" fmla="*/ 263402 h 269782"/>
              <a:gd name="connsiteX11" fmla="*/ 108664 w 901694"/>
              <a:gd name="connsiteY11" fmla="*/ 270046 h 269782"/>
              <a:gd name="connsiteX12" fmla="*/ 120537 w 901694"/>
              <a:gd name="connsiteY12" fmla="*/ 270527 h 269782"/>
              <a:gd name="connsiteX13" fmla="*/ 154508 w 901694"/>
              <a:gd name="connsiteY13" fmla="*/ 252380 h 269782"/>
              <a:gd name="connsiteX14" fmla="*/ 178569 w 901694"/>
              <a:gd name="connsiteY14" fmla="*/ 243409 h 269782"/>
              <a:gd name="connsiteX15" fmla="*/ 194727 w 901694"/>
              <a:gd name="connsiteY15" fmla="*/ 237305 h 269782"/>
              <a:gd name="connsiteX16" fmla="*/ 198406 w 901694"/>
              <a:gd name="connsiteY16" fmla="*/ 234823 h 269782"/>
              <a:gd name="connsiteX17" fmla="*/ 203885 w 901694"/>
              <a:gd name="connsiteY17" fmla="*/ 233285 h 269782"/>
              <a:gd name="connsiteX18" fmla="*/ 208866 w 901694"/>
              <a:gd name="connsiteY18" fmla="*/ 232114 h 269782"/>
              <a:gd name="connsiteX19" fmla="*/ 217939 w 901694"/>
              <a:gd name="connsiteY19" fmla="*/ 230031 h 269782"/>
              <a:gd name="connsiteX20" fmla="*/ 217812 w 901694"/>
              <a:gd name="connsiteY20" fmla="*/ 228670 h 269782"/>
              <a:gd name="connsiteX21" fmla="*/ 215044 w 901694"/>
              <a:gd name="connsiteY21" fmla="*/ 200322 h 269782"/>
              <a:gd name="connsiteX22" fmla="*/ 215893 w 901694"/>
              <a:gd name="connsiteY22" fmla="*/ 200372 h 269782"/>
              <a:gd name="connsiteX23" fmla="*/ 223123 w 901694"/>
              <a:gd name="connsiteY23" fmla="*/ 200799 h 269782"/>
              <a:gd name="connsiteX24" fmla="*/ 242434 w 901694"/>
              <a:gd name="connsiteY24" fmla="*/ 201979 h 269782"/>
              <a:gd name="connsiteX25" fmla="*/ 254514 w 901694"/>
              <a:gd name="connsiteY25" fmla="*/ 202755 h 269782"/>
              <a:gd name="connsiteX26" fmla="*/ 274964 w 901694"/>
              <a:gd name="connsiteY26" fmla="*/ 204120 h 269782"/>
              <a:gd name="connsiteX27" fmla="*/ 290741 w 901694"/>
              <a:gd name="connsiteY27" fmla="*/ 205228 h 269782"/>
              <a:gd name="connsiteX28" fmla="*/ 299192 w 901694"/>
              <a:gd name="connsiteY28" fmla="*/ 205840 h 269782"/>
              <a:gd name="connsiteX29" fmla="*/ 326949 w 901694"/>
              <a:gd name="connsiteY29" fmla="*/ 207941 h 269782"/>
              <a:gd name="connsiteX30" fmla="*/ 359619 w 901694"/>
              <a:gd name="connsiteY30" fmla="*/ 210591 h 269782"/>
              <a:gd name="connsiteX31" fmla="*/ 388973 w 901694"/>
              <a:gd name="connsiteY31" fmla="*/ 213137 h 269782"/>
              <a:gd name="connsiteX32" fmla="*/ 408941 w 901694"/>
              <a:gd name="connsiteY32" fmla="*/ 214961 h 269782"/>
              <a:gd name="connsiteX33" fmla="*/ 430080 w 901694"/>
              <a:gd name="connsiteY33" fmla="*/ 216967 h 269782"/>
              <a:gd name="connsiteX34" fmla="*/ 447481 w 901694"/>
              <a:gd name="connsiteY34" fmla="*/ 218682 h 269782"/>
              <a:gd name="connsiteX35" fmla="*/ 455165 w 901694"/>
              <a:gd name="connsiteY35" fmla="*/ 219454 h 269782"/>
              <a:gd name="connsiteX36" fmla="*/ 495615 w 901694"/>
              <a:gd name="connsiteY36" fmla="*/ 223710 h 269782"/>
              <a:gd name="connsiteX37" fmla="*/ 543704 w 901694"/>
              <a:gd name="connsiteY37" fmla="*/ 229156 h 269782"/>
              <a:gd name="connsiteX38" fmla="*/ 637962 w 901694"/>
              <a:gd name="connsiteY38" fmla="*/ 191719 h 269782"/>
              <a:gd name="connsiteX39" fmla="*/ 709684 w 901694"/>
              <a:gd name="connsiteY39" fmla="*/ 163425 h 269782"/>
              <a:gd name="connsiteX40" fmla="*/ 773028 w 901694"/>
              <a:gd name="connsiteY40" fmla="*/ 138603 h 269782"/>
              <a:gd name="connsiteX41" fmla="*/ 778631 w 901694"/>
              <a:gd name="connsiteY41" fmla="*/ 136425 h 269782"/>
              <a:gd name="connsiteX42" fmla="*/ 855375 w 901694"/>
              <a:gd name="connsiteY42" fmla="*/ 106562 h 269782"/>
              <a:gd name="connsiteX43" fmla="*/ 902052 w 901694"/>
              <a:gd name="connsiteY43" fmla="*/ 88506 h 269782"/>
              <a:gd name="connsiteX44" fmla="*/ 901585 w 901694"/>
              <a:gd name="connsiteY44" fmla="*/ 88420 h 269782"/>
              <a:gd name="connsiteX45" fmla="*/ 745961 w 901694"/>
              <a:gd name="connsiteY45" fmla="*/ 62990 h 269782"/>
              <a:gd name="connsiteX46" fmla="*/ 673150 w 901694"/>
              <a:gd name="connsiteY46" fmla="*/ 52589 h 269782"/>
              <a:gd name="connsiteX47" fmla="*/ 565995 w 901694"/>
              <a:gd name="connsiteY47" fmla="*/ 39012 h 269782"/>
              <a:gd name="connsiteX48" fmla="*/ 498645 w 901694"/>
              <a:gd name="connsiteY48" fmla="*/ 31515 h 269782"/>
              <a:gd name="connsiteX49" fmla="*/ 420985 w 901694"/>
              <a:gd name="connsiteY49" fmla="*/ 23865 h 269782"/>
              <a:gd name="connsiteX50" fmla="*/ 410642 w 901694"/>
              <a:gd name="connsiteY50" fmla="*/ 22925 h 269782"/>
              <a:gd name="connsiteX51" fmla="*/ 367530 w 901694"/>
              <a:gd name="connsiteY51" fmla="*/ 19213 h 269782"/>
              <a:gd name="connsiteX52" fmla="*/ 277799 w 901694"/>
              <a:gd name="connsiteY52" fmla="*/ 12525 h 269782"/>
              <a:gd name="connsiteX53" fmla="*/ 243047 w 901694"/>
              <a:gd name="connsiteY53" fmla="*/ 10315 h 269782"/>
              <a:gd name="connsiteX54" fmla="*/ 170571 w 901694"/>
              <a:gd name="connsiteY54" fmla="*/ 6371 h 269782"/>
              <a:gd name="connsiteX55" fmla="*/ 139267 w 901694"/>
              <a:gd name="connsiteY55" fmla="*/ 4946 h 269782"/>
              <a:gd name="connsiteX56" fmla="*/ 134390 w 901694"/>
              <a:gd name="connsiteY56" fmla="*/ 4742 h 269782"/>
              <a:gd name="connsiteX57" fmla="*/ 106233 w 901694"/>
              <a:gd name="connsiteY57" fmla="*/ 3631 h 269782"/>
              <a:gd name="connsiteX58" fmla="*/ 88892 w 901694"/>
              <a:gd name="connsiteY58" fmla="*/ 3018 h 269782"/>
              <a:gd name="connsiteX59" fmla="*/ 3802 w 901694"/>
              <a:gd name="connsiteY59" fmla="*/ 744 h 269782"/>
              <a:gd name="connsiteX60" fmla="*/ 3520 w 901694"/>
              <a:gd name="connsiteY60" fmla="*/ 17521 h 269782"/>
              <a:gd name="connsiteX61" fmla="*/ 2738 w 901694"/>
              <a:gd name="connsiteY61" fmla="*/ 63729 h 269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1694" h="269782">
                <a:moveTo>
                  <a:pt x="2738" y="63729"/>
                </a:moveTo>
                <a:lnTo>
                  <a:pt x="1822" y="117503"/>
                </a:lnTo>
                <a:lnTo>
                  <a:pt x="1568" y="132368"/>
                </a:lnTo>
                <a:lnTo>
                  <a:pt x="541" y="192023"/>
                </a:lnTo>
                <a:lnTo>
                  <a:pt x="376" y="201575"/>
                </a:lnTo>
                <a:lnTo>
                  <a:pt x="358" y="202632"/>
                </a:lnTo>
                <a:lnTo>
                  <a:pt x="7778" y="206662"/>
                </a:lnTo>
                <a:lnTo>
                  <a:pt x="33759" y="220611"/>
                </a:lnTo>
                <a:lnTo>
                  <a:pt x="52305" y="235477"/>
                </a:lnTo>
                <a:lnTo>
                  <a:pt x="75014" y="253397"/>
                </a:lnTo>
                <a:lnTo>
                  <a:pt x="95101" y="263402"/>
                </a:lnTo>
                <a:lnTo>
                  <a:pt x="108664" y="270046"/>
                </a:lnTo>
                <a:lnTo>
                  <a:pt x="120537" y="270527"/>
                </a:lnTo>
                <a:lnTo>
                  <a:pt x="154508" y="252380"/>
                </a:lnTo>
                <a:lnTo>
                  <a:pt x="178569" y="243409"/>
                </a:lnTo>
                <a:lnTo>
                  <a:pt x="194727" y="237305"/>
                </a:lnTo>
                <a:lnTo>
                  <a:pt x="198406" y="234823"/>
                </a:lnTo>
                <a:lnTo>
                  <a:pt x="203885" y="233285"/>
                </a:lnTo>
                <a:lnTo>
                  <a:pt x="208866" y="232114"/>
                </a:lnTo>
                <a:lnTo>
                  <a:pt x="217939" y="230031"/>
                </a:lnTo>
                <a:lnTo>
                  <a:pt x="217812" y="228670"/>
                </a:lnTo>
                <a:lnTo>
                  <a:pt x="215044" y="200322"/>
                </a:lnTo>
                <a:lnTo>
                  <a:pt x="215893" y="200372"/>
                </a:lnTo>
                <a:lnTo>
                  <a:pt x="223123" y="200799"/>
                </a:lnTo>
                <a:lnTo>
                  <a:pt x="242434" y="201979"/>
                </a:lnTo>
                <a:lnTo>
                  <a:pt x="254514" y="202755"/>
                </a:lnTo>
                <a:lnTo>
                  <a:pt x="274964" y="204120"/>
                </a:lnTo>
                <a:lnTo>
                  <a:pt x="290741" y="205228"/>
                </a:lnTo>
                <a:lnTo>
                  <a:pt x="299192" y="205840"/>
                </a:lnTo>
                <a:lnTo>
                  <a:pt x="326949" y="207941"/>
                </a:lnTo>
                <a:lnTo>
                  <a:pt x="359619" y="210591"/>
                </a:lnTo>
                <a:lnTo>
                  <a:pt x="388973" y="213137"/>
                </a:lnTo>
                <a:lnTo>
                  <a:pt x="408941" y="214961"/>
                </a:lnTo>
                <a:lnTo>
                  <a:pt x="430080" y="216967"/>
                </a:lnTo>
                <a:lnTo>
                  <a:pt x="447481" y="218682"/>
                </a:lnTo>
                <a:lnTo>
                  <a:pt x="455165" y="219454"/>
                </a:lnTo>
                <a:lnTo>
                  <a:pt x="495615" y="223710"/>
                </a:lnTo>
                <a:lnTo>
                  <a:pt x="543704" y="229156"/>
                </a:lnTo>
                <a:lnTo>
                  <a:pt x="637962" y="191719"/>
                </a:lnTo>
                <a:lnTo>
                  <a:pt x="709684" y="163425"/>
                </a:lnTo>
                <a:lnTo>
                  <a:pt x="773028" y="138603"/>
                </a:lnTo>
                <a:lnTo>
                  <a:pt x="778631" y="136425"/>
                </a:lnTo>
                <a:lnTo>
                  <a:pt x="855375" y="106562"/>
                </a:lnTo>
                <a:lnTo>
                  <a:pt x="902052" y="88506"/>
                </a:lnTo>
                <a:lnTo>
                  <a:pt x="901585" y="88420"/>
                </a:lnTo>
                <a:lnTo>
                  <a:pt x="745961" y="62990"/>
                </a:lnTo>
                <a:lnTo>
                  <a:pt x="673150" y="52589"/>
                </a:lnTo>
                <a:lnTo>
                  <a:pt x="565995" y="39012"/>
                </a:lnTo>
                <a:lnTo>
                  <a:pt x="498645" y="31515"/>
                </a:lnTo>
                <a:lnTo>
                  <a:pt x="420985" y="23865"/>
                </a:lnTo>
                <a:lnTo>
                  <a:pt x="410642" y="22925"/>
                </a:lnTo>
                <a:lnTo>
                  <a:pt x="367530" y="19213"/>
                </a:lnTo>
                <a:lnTo>
                  <a:pt x="277799" y="12525"/>
                </a:lnTo>
                <a:lnTo>
                  <a:pt x="243047" y="10315"/>
                </a:lnTo>
                <a:lnTo>
                  <a:pt x="170571" y="6371"/>
                </a:lnTo>
                <a:lnTo>
                  <a:pt x="139267" y="4946"/>
                </a:lnTo>
                <a:lnTo>
                  <a:pt x="134390" y="4742"/>
                </a:lnTo>
                <a:lnTo>
                  <a:pt x="106233" y="3631"/>
                </a:lnTo>
                <a:lnTo>
                  <a:pt x="88892" y="3018"/>
                </a:lnTo>
                <a:lnTo>
                  <a:pt x="3802" y="744"/>
                </a:lnTo>
                <a:lnTo>
                  <a:pt x="3520" y="17521"/>
                </a:lnTo>
                <a:lnTo>
                  <a:pt x="2738" y="6372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3D6EF0D-1DC0-BAD4-4F03-752A487BA8ED}"/>
              </a:ext>
            </a:extLst>
          </p:cNvPr>
          <p:cNvSpPr>
            <a:spLocks/>
          </p:cNvSpPr>
          <p:nvPr/>
        </p:nvSpPr>
        <p:spPr>
          <a:xfrm flipV="1">
            <a:off x="7160137" y="3292653"/>
            <a:ext cx="359755" cy="371521"/>
          </a:xfrm>
          <a:custGeom>
            <a:avLst/>
            <a:gdLst>
              <a:gd name="connsiteX0" fmla="*/ 128661 w 244992"/>
              <a:gd name="connsiteY0" fmla="*/ 101844 h 253005"/>
              <a:gd name="connsiteX1" fmla="*/ 121589 w 244992"/>
              <a:gd name="connsiteY1" fmla="*/ 111950 h 253005"/>
              <a:gd name="connsiteX2" fmla="*/ 120532 w 244992"/>
              <a:gd name="connsiteY2" fmla="*/ 114150 h 253005"/>
              <a:gd name="connsiteX3" fmla="*/ 114744 w 244992"/>
              <a:gd name="connsiteY3" fmla="*/ 125175 h 253005"/>
              <a:gd name="connsiteX4" fmla="*/ 113927 w 244992"/>
              <a:gd name="connsiteY4" fmla="*/ 125817 h 253005"/>
              <a:gd name="connsiteX5" fmla="*/ 95573 w 244992"/>
              <a:gd name="connsiteY5" fmla="*/ 137718 h 253005"/>
              <a:gd name="connsiteX6" fmla="*/ 93854 w 244992"/>
              <a:gd name="connsiteY6" fmla="*/ 143219 h 253005"/>
              <a:gd name="connsiteX7" fmla="*/ 86551 w 244992"/>
              <a:gd name="connsiteY7" fmla="*/ 149779 h 253005"/>
              <a:gd name="connsiteX8" fmla="*/ 78667 w 244992"/>
              <a:gd name="connsiteY8" fmla="*/ 152562 h 253005"/>
              <a:gd name="connsiteX9" fmla="*/ 74639 w 244992"/>
              <a:gd name="connsiteY9" fmla="*/ 153244 h 253005"/>
              <a:gd name="connsiteX10" fmla="*/ 73210 w 244992"/>
              <a:gd name="connsiteY10" fmla="*/ 160152 h 253005"/>
              <a:gd name="connsiteX11" fmla="*/ 70946 w 244992"/>
              <a:gd name="connsiteY11" fmla="*/ 161651 h 253005"/>
              <a:gd name="connsiteX12" fmla="*/ 64709 w 244992"/>
              <a:gd name="connsiteY12" fmla="*/ 166083 h 253005"/>
              <a:gd name="connsiteX13" fmla="*/ 63312 w 244992"/>
              <a:gd name="connsiteY13" fmla="*/ 169127 h 253005"/>
              <a:gd name="connsiteX14" fmla="*/ 59524 w 244992"/>
              <a:gd name="connsiteY14" fmla="*/ 173439 h 253005"/>
              <a:gd name="connsiteX15" fmla="*/ 48147 w 244992"/>
              <a:gd name="connsiteY15" fmla="*/ 183460 h 253005"/>
              <a:gd name="connsiteX16" fmla="*/ 49036 w 244992"/>
              <a:gd name="connsiteY16" fmla="*/ 186746 h 253005"/>
              <a:gd name="connsiteX17" fmla="*/ 46237 w 244992"/>
              <a:gd name="connsiteY17" fmla="*/ 187305 h 253005"/>
              <a:gd name="connsiteX18" fmla="*/ 44164 w 244992"/>
              <a:gd name="connsiteY18" fmla="*/ 190958 h 253005"/>
              <a:gd name="connsiteX19" fmla="*/ 44019 w 244992"/>
              <a:gd name="connsiteY19" fmla="*/ 192921 h 253005"/>
              <a:gd name="connsiteX20" fmla="*/ 41520 w 244992"/>
              <a:gd name="connsiteY20" fmla="*/ 197088 h 253005"/>
              <a:gd name="connsiteX21" fmla="*/ 40762 w 244992"/>
              <a:gd name="connsiteY21" fmla="*/ 199058 h 253005"/>
              <a:gd name="connsiteX22" fmla="*/ 38036 w 244992"/>
              <a:gd name="connsiteY22" fmla="*/ 199330 h 253005"/>
              <a:gd name="connsiteX23" fmla="*/ 38435 w 244992"/>
              <a:gd name="connsiteY23" fmla="*/ 202038 h 253005"/>
              <a:gd name="connsiteX24" fmla="*/ 36711 w 244992"/>
              <a:gd name="connsiteY24" fmla="*/ 203317 h 253005"/>
              <a:gd name="connsiteX25" fmla="*/ 36371 w 244992"/>
              <a:gd name="connsiteY25" fmla="*/ 205234 h 253005"/>
              <a:gd name="connsiteX26" fmla="*/ 32316 w 244992"/>
              <a:gd name="connsiteY26" fmla="*/ 206881 h 253005"/>
              <a:gd name="connsiteX27" fmla="*/ 26972 w 244992"/>
              <a:gd name="connsiteY27" fmla="*/ 213295 h 253005"/>
              <a:gd name="connsiteX28" fmla="*/ 26305 w 244992"/>
              <a:gd name="connsiteY28" fmla="*/ 216210 h 253005"/>
              <a:gd name="connsiteX29" fmla="*/ 22626 w 244992"/>
              <a:gd name="connsiteY29" fmla="*/ 215802 h 253005"/>
              <a:gd name="connsiteX30" fmla="*/ 19923 w 244992"/>
              <a:gd name="connsiteY30" fmla="*/ 220079 h 253005"/>
              <a:gd name="connsiteX31" fmla="*/ 12792 w 244992"/>
              <a:gd name="connsiteY31" fmla="*/ 221937 h 253005"/>
              <a:gd name="connsiteX32" fmla="*/ 294 w 244992"/>
              <a:gd name="connsiteY32" fmla="*/ 220622 h 253005"/>
              <a:gd name="connsiteX33" fmla="*/ 3855 w 244992"/>
              <a:gd name="connsiteY33" fmla="*/ 228093 h 253005"/>
              <a:gd name="connsiteX34" fmla="*/ 8015 w 244992"/>
              <a:gd name="connsiteY34" fmla="*/ 237528 h 253005"/>
              <a:gd name="connsiteX35" fmla="*/ 36298 w 244992"/>
              <a:gd name="connsiteY35" fmla="*/ 244543 h 253005"/>
              <a:gd name="connsiteX36" fmla="*/ 59628 w 244992"/>
              <a:gd name="connsiteY36" fmla="*/ 253387 h 253005"/>
              <a:gd name="connsiteX37" fmla="*/ 66387 w 244992"/>
              <a:gd name="connsiteY37" fmla="*/ 252236 h 253005"/>
              <a:gd name="connsiteX38" fmla="*/ 67090 w 244992"/>
              <a:gd name="connsiteY38" fmla="*/ 251845 h 253005"/>
              <a:gd name="connsiteX39" fmla="*/ 124714 w 244992"/>
              <a:gd name="connsiteY39" fmla="*/ 239634 h 253005"/>
              <a:gd name="connsiteX40" fmla="*/ 151378 w 244992"/>
              <a:gd name="connsiteY40" fmla="*/ 234437 h 253005"/>
              <a:gd name="connsiteX41" fmla="*/ 159008 w 244992"/>
              <a:gd name="connsiteY41" fmla="*/ 226596 h 253005"/>
              <a:gd name="connsiteX42" fmla="*/ 163508 w 244992"/>
              <a:gd name="connsiteY42" fmla="*/ 220164 h 253005"/>
              <a:gd name="connsiteX43" fmla="*/ 161993 w 244992"/>
              <a:gd name="connsiteY43" fmla="*/ 212631 h 253005"/>
              <a:gd name="connsiteX44" fmla="*/ 164424 w 244992"/>
              <a:gd name="connsiteY44" fmla="*/ 198751 h 253005"/>
              <a:gd name="connsiteX45" fmla="*/ 165772 w 244992"/>
              <a:gd name="connsiteY45" fmla="*/ 189667 h 253005"/>
              <a:gd name="connsiteX46" fmla="*/ 174703 w 244992"/>
              <a:gd name="connsiteY46" fmla="*/ 189667 h 253005"/>
              <a:gd name="connsiteX47" fmla="*/ 180728 w 244992"/>
              <a:gd name="connsiteY47" fmla="*/ 180062 h 253005"/>
              <a:gd name="connsiteX48" fmla="*/ 184329 w 244992"/>
              <a:gd name="connsiteY48" fmla="*/ 178894 h 253005"/>
              <a:gd name="connsiteX49" fmla="*/ 186502 w 244992"/>
              <a:gd name="connsiteY49" fmla="*/ 180621 h 253005"/>
              <a:gd name="connsiteX50" fmla="*/ 186770 w 244992"/>
              <a:gd name="connsiteY50" fmla="*/ 185861 h 253005"/>
              <a:gd name="connsiteX51" fmla="*/ 191106 w 244992"/>
              <a:gd name="connsiteY51" fmla="*/ 187406 h 253005"/>
              <a:gd name="connsiteX52" fmla="*/ 193896 w 244992"/>
              <a:gd name="connsiteY52" fmla="*/ 180390 h 253005"/>
              <a:gd name="connsiteX53" fmla="*/ 193869 w 244992"/>
              <a:gd name="connsiteY53" fmla="*/ 164078 h 253005"/>
              <a:gd name="connsiteX54" fmla="*/ 200002 w 244992"/>
              <a:gd name="connsiteY54" fmla="*/ 162291 h 253005"/>
              <a:gd name="connsiteX55" fmla="*/ 200741 w 244992"/>
              <a:gd name="connsiteY55" fmla="*/ 156653 h 253005"/>
              <a:gd name="connsiteX56" fmla="*/ 201993 w 244992"/>
              <a:gd name="connsiteY56" fmla="*/ 156143 h 253005"/>
              <a:gd name="connsiteX57" fmla="*/ 200233 w 244992"/>
              <a:gd name="connsiteY57" fmla="*/ 150753 h 253005"/>
              <a:gd name="connsiteX58" fmla="*/ 209737 w 244992"/>
              <a:gd name="connsiteY58" fmla="*/ 150695 h 253005"/>
              <a:gd name="connsiteX59" fmla="*/ 213062 w 244992"/>
              <a:gd name="connsiteY59" fmla="*/ 145898 h 253005"/>
              <a:gd name="connsiteX60" fmla="*/ 219372 w 244992"/>
              <a:gd name="connsiteY60" fmla="*/ 149297 h 253005"/>
              <a:gd name="connsiteX61" fmla="*/ 220102 w 244992"/>
              <a:gd name="connsiteY61" fmla="*/ 149449 h 253005"/>
              <a:gd name="connsiteX62" fmla="*/ 227696 w 244992"/>
              <a:gd name="connsiteY62" fmla="*/ 147397 h 253005"/>
              <a:gd name="connsiteX63" fmla="*/ 228639 w 244992"/>
              <a:gd name="connsiteY63" fmla="*/ 130454 h 253005"/>
              <a:gd name="connsiteX64" fmla="*/ 228426 w 244992"/>
              <a:gd name="connsiteY64" fmla="*/ 120721 h 253005"/>
              <a:gd name="connsiteX65" fmla="*/ 233702 w 244992"/>
              <a:gd name="connsiteY65" fmla="*/ 119575 h 253005"/>
              <a:gd name="connsiteX66" fmla="*/ 240724 w 244992"/>
              <a:gd name="connsiteY66" fmla="*/ 115481 h 253005"/>
              <a:gd name="connsiteX67" fmla="*/ 241463 w 244992"/>
              <a:gd name="connsiteY67" fmla="*/ 114032 h 253005"/>
              <a:gd name="connsiteX68" fmla="*/ 243763 w 244992"/>
              <a:gd name="connsiteY68" fmla="*/ 114624 h 253005"/>
              <a:gd name="connsiteX69" fmla="*/ 244611 w 244992"/>
              <a:gd name="connsiteY69" fmla="*/ 114034 h 253005"/>
              <a:gd name="connsiteX70" fmla="*/ 245287 w 244992"/>
              <a:gd name="connsiteY70" fmla="*/ 113551 h 253005"/>
              <a:gd name="connsiteX71" fmla="*/ 241545 w 244992"/>
              <a:gd name="connsiteY71" fmla="*/ 111053 h 253005"/>
              <a:gd name="connsiteX72" fmla="*/ 237997 w 244992"/>
              <a:gd name="connsiteY72" fmla="*/ 108561 h 253005"/>
              <a:gd name="connsiteX73" fmla="*/ 234486 w 244992"/>
              <a:gd name="connsiteY73" fmla="*/ 109188 h 253005"/>
              <a:gd name="connsiteX74" fmla="*/ 231688 w 244992"/>
              <a:gd name="connsiteY74" fmla="*/ 104843 h 253005"/>
              <a:gd name="connsiteX75" fmla="*/ 227954 w 244992"/>
              <a:gd name="connsiteY75" fmla="*/ 105440 h 253005"/>
              <a:gd name="connsiteX76" fmla="*/ 224561 w 244992"/>
              <a:gd name="connsiteY76" fmla="*/ 109568 h 253005"/>
              <a:gd name="connsiteX77" fmla="*/ 221839 w 244992"/>
              <a:gd name="connsiteY77" fmla="*/ 110707 h 253005"/>
              <a:gd name="connsiteX78" fmla="*/ 218324 w 244992"/>
              <a:gd name="connsiteY78" fmla="*/ 104884 h 253005"/>
              <a:gd name="connsiteX79" fmla="*/ 220211 w 244992"/>
              <a:gd name="connsiteY79" fmla="*/ 101577 h 253005"/>
              <a:gd name="connsiteX80" fmla="*/ 196219 w 244992"/>
              <a:gd name="connsiteY80" fmla="*/ 104901 h 253005"/>
              <a:gd name="connsiteX81" fmla="*/ 180886 w 244992"/>
              <a:gd name="connsiteY81" fmla="*/ 105550 h 253005"/>
              <a:gd name="connsiteX82" fmla="*/ 186126 w 244992"/>
              <a:gd name="connsiteY82" fmla="*/ 75246 h 253005"/>
              <a:gd name="connsiteX83" fmla="*/ 182102 w 244992"/>
              <a:gd name="connsiteY83" fmla="*/ 66896 h 253005"/>
              <a:gd name="connsiteX84" fmla="*/ 179371 w 244992"/>
              <a:gd name="connsiteY84" fmla="*/ 54596 h 253005"/>
              <a:gd name="connsiteX85" fmla="*/ 174785 w 244992"/>
              <a:gd name="connsiteY85" fmla="*/ 39226 h 253005"/>
              <a:gd name="connsiteX86" fmla="*/ 164234 w 244992"/>
              <a:gd name="connsiteY86" fmla="*/ 22602 h 253005"/>
              <a:gd name="connsiteX87" fmla="*/ 168230 w 244992"/>
              <a:gd name="connsiteY87" fmla="*/ 16715 h 253005"/>
              <a:gd name="connsiteX88" fmla="*/ 166502 w 244992"/>
              <a:gd name="connsiteY88" fmla="*/ 13754 h 253005"/>
              <a:gd name="connsiteX89" fmla="*/ 168031 w 244992"/>
              <a:gd name="connsiteY89" fmla="*/ 7723 h 253005"/>
              <a:gd name="connsiteX90" fmla="*/ 163798 w 244992"/>
              <a:gd name="connsiteY90" fmla="*/ 5514 h 253005"/>
              <a:gd name="connsiteX91" fmla="*/ 155184 w 244992"/>
              <a:gd name="connsiteY91" fmla="*/ 8538 h 253005"/>
              <a:gd name="connsiteX92" fmla="*/ 149600 w 244992"/>
              <a:gd name="connsiteY92" fmla="*/ 381 h 253005"/>
              <a:gd name="connsiteX93" fmla="*/ 145563 w 244992"/>
              <a:gd name="connsiteY93" fmla="*/ 6166 h 253005"/>
              <a:gd name="connsiteX94" fmla="*/ 140346 w 244992"/>
              <a:gd name="connsiteY94" fmla="*/ 10555 h 253005"/>
              <a:gd name="connsiteX95" fmla="*/ 144070 w 244992"/>
              <a:gd name="connsiteY95" fmla="*/ 14259 h 253005"/>
              <a:gd name="connsiteX96" fmla="*/ 136041 w 244992"/>
              <a:gd name="connsiteY96" fmla="*/ 34464 h 253005"/>
              <a:gd name="connsiteX97" fmla="*/ 133818 w 244992"/>
              <a:gd name="connsiteY97" fmla="*/ 39860 h 253005"/>
              <a:gd name="connsiteX98" fmla="*/ 131768 w 244992"/>
              <a:gd name="connsiteY98" fmla="*/ 48123 h 253005"/>
              <a:gd name="connsiteX99" fmla="*/ 131795 w 244992"/>
              <a:gd name="connsiteY99" fmla="*/ 49360 h 253005"/>
              <a:gd name="connsiteX100" fmla="*/ 130280 w 244992"/>
              <a:gd name="connsiteY100" fmla="*/ 62120 h 253005"/>
              <a:gd name="connsiteX101" fmla="*/ 128792 w 244992"/>
              <a:gd name="connsiteY101" fmla="*/ 65546 h 253005"/>
              <a:gd name="connsiteX102" fmla="*/ 130017 w 244992"/>
              <a:gd name="connsiteY102" fmla="*/ 70166 h 253005"/>
              <a:gd name="connsiteX103" fmla="*/ 132580 w 244992"/>
              <a:gd name="connsiteY103" fmla="*/ 74045 h 253005"/>
              <a:gd name="connsiteX104" fmla="*/ 131364 w 244992"/>
              <a:gd name="connsiteY104" fmla="*/ 79130 h 253005"/>
              <a:gd name="connsiteX105" fmla="*/ 132698 w 244992"/>
              <a:gd name="connsiteY105" fmla="*/ 82215 h 253005"/>
              <a:gd name="connsiteX106" fmla="*/ 132616 w 244992"/>
              <a:gd name="connsiteY106" fmla="*/ 86226 h 253005"/>
              <a:gd name="connsiteX107" fmla="*/ 130756 w 244992"/>
              <a:gd name="connsiteY107" fmla="*/ 88684 h 253005"/>
              <a:gd name="connsiteX108" fmla="*/ 130407 w 244992"/>
              <a:gd name="connsiteY108" fmla="*/ 90137 h 253005"/>
              <a:gd name="connsiteX109" fmla="*/ 129514 w 244992"/>
              <a:gd name="connsiteY109" fmla="*/ 91735 h 253005"/>
              <a:gd name="connsiteX110" fmla="*/ 128661 w 244992"/>
              <a:gd name="connsiteY110" fmla="*/ 101844 h 253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244992" h="253005">
                <a:moveTo>
                  <a:pt x="128661" y="101844"/>
                </a:moveTo>
                <a:lnTo>
                  <a:pt x="121589" y="111950"/>
                </a:lnTo>
                <a:lnTo>
                  <a:pt x="120532" y="114150"/>
                </a:lnTo>
                <a:lnTo>
                  <a:pt x="114744" y="125175"/>
                </a:lnTo>
                <a:lnTo>
                  <a:pt x="113927" y="125817"/>
                </a:lnTo>
                <a:lnTo>
                  <a:pt x="95573" y="137718"/>
                </a:lnTo>
                <a:lnTo>
                  <a:pt x="93854" y="143219"/>
                </a:lnTo>
                <a:lnTo>
                  <a:pt x="86551" y="149779"/>
                </a:lnTo>
                <a:lnTo>
                  <a:pt x="78667" y="152562"/>
                </a:lnTo>
                <a:lnTo>
                  <a:pt x="74639" y="153244"/>
                </a:lnTo>
                <a:lnTo>
                  <a:pt x="73210" y="160152"/>
                </a:lnTo>
                <a:lnTo>
                  <a:pt x="70946" y="161651"/>
                </a:lnTo>
                <a:lnTo>
                  <a:pt x="64709" y="166083"/>
                </a:lnTo>
                <a:lnTo>
                  <a:pt x="63312" y="169127"/>
                </a:lnTo>
                <a:lnTo>
                  <a:pt x="59524" y="173439"/>
                </a:lnTo>
                <a:lnTo>
                  <a:pt x="48147" y="183460"/>
                </a:lnTo>
                <a:lnTo>
                  <a:pt x="49036" y="186746"/>
                </a:lnTo>
                <a:lnTo>
                  <a:pt x="46237" y="187305"/>
                </a:lnTo>
                <a:lnTo>
                  <a:pt x="44164" y="190958"/>
                </a:lnTo>
                <a:lnTo>
                  <a:pt x="44019" y="192921"/>
                </a:lnTo>
                <a:lnTo>
                  <a:pt x="41520" y="197088"/>
                </a:lnTo>
                <a:lnTo>
                  <a:pt x="40762" y="199058"/>
                </a:lnTo>
                <a:lnTo>
                  <a:pt x="38036" y="199330"/>
                </a:lnTo>
                <a:lnTo>
                  <a:pt x="38435" y="202038"/>
                </a:lnTo>
                <a:lnTo>
                  <a:pt x="36711" y="203317"/>
                </a:lnTo>
                <a:lnTo>
                  <a:pt x="36371" y="205234"/>
                </a:lnTo>
                <a:lnTo>
                  <a:pt x="32316" y="206881"/>
                </a:lnTo>
                <a:lnTo>
                  <a:pt x="26972" y="213295"/>
                </a:lnTo>
                <a:lnTo>
                  <a:pt x="26305" y="216210"/>
                </a:lnTo>
                <a:lnTo>
                  <a:pt x="22626" y="215802"/>
                </a:lnTo>
                <a:lnTo>
                  <a:pt x="19923" y="220079"/>
                </a:lnTo>
                <a:lnTo>
                  <a:pt x="12792" y="221937"/>
                </a:lnTo>
                <a:lnTo>
                  <a:pt x="294" y="220622"/>
                </a:lnTo>
                <a:lnTo>
                  <a:pt x="3855" y="228093"/>
                </a:lnTo>
                <a:lnTo>
                  <a:pt x="8015" y="237528"/>
                </a:lnTo>
                <a:lnTo>
                  <a:pt x="36298" y="244543"/>
                </a:lnTo>
                <a:lnTo>
                  <a:pt x="59628" y="253387"/>
                </a:lnTo>
                <a:lnTo>
                  <a:pt x="66387" y="252236"/>
                </a:lnTo>
                <a:lnTo>
                  <a:pt x="67090" y="251845"/>
                </a:lnTo>
                <a:lnTo>
                  <a:pt x="124714" y="239634"/>
                </a:lnTo>
                <a:lnTo>
                  <a:pt x="151378" y="234437"/>
                </a:lnTo>
                <a:lnTo>
                  <a:pt x="159008" y="226596"/>
                </a:lnTo>
                <a:lnTo>
                  <a:pt x="163508" y="220164"/>
                </a:lnTo>
                <a:lnTo>
                  <a:pt x="161993" y="212631"/>
                </a:lnTo>
                <a:lnTo>
                  <a:pt x="164424" y="198751"/>
                </a:lnTo>
                <a:lnTo>
                  <a:pt x="165772" y="189667"/>
                </a:lnTo>
                <a:lnTo>
                  <a:pt x="174703" y="189667"/>
                </a:lnTo>
                <a:lnTo>
                  <a:pt x="180728" y="180062"/>
                </a:lnTo>
                <a:lnTo>
                  <a:pt x="184329" y="178894"/>
                </a:lnTo>
                <a:lnTo>
                  <a:pt x="186502" y="180621"/>
                </a:lnTo>
                <a:lnTo>
                  <a:pt x="186770" y="185861"/>
                </a:lnTo>
                <a:lnTo>
                  <a:pt x="191106" y="187406"/>
                </a:lnTo>
                <a:lnTo>
                  <a:pt x="193896" y="180390"/>
                </a:lnTo>
                <a:lnTo>
                  <a:pt x="193869" y="164078"/>
                </a:lnTo>
                <a:lnTo>
                  <a:pt x="200002" y="162291"/>
                </a:lnTo>
                <a:lnTo>
                  <a:pt x="200741" y="156653"/>
                </a:lnTo>
                <a:lnTo>
                  <a:pt x="201993" y="156143"/>
                </a:lnTo>
                <a:lnTo>
                  <a:pt x="200233" y="150753"/>
                </a:lnTo>
                <a:lnTo>
                  <a:pt x="209737" y="150695"/>
                </a:lnTo>
                <a:lnTo>
                  <a:pt x="213062" y="145898"/>
                </a:lnTo>
                <a:lnTo>
                  <a:pt x="219372" y="149297"/>
                </a:lnTo>
                <a:lnTo>
                  <a:pt x="220102" y="149449"/>
                </a:lnTo>
                <a:lnTo>
                  <a:pt x="227696" y="147397"/>
                </a:lnTo>
                <a:lnTo>
                  <a:pt x="228639" y="130454"/>
                </a:lnTo>
                <a:lnTo>
                  <a:pt x="228426" y="120721"/>
                </a:lnTo>
                <a:lnTo>
                  <a:pt x="233702" y="119575"/>
                </a:lnTo>
                <a:lnTo>
                  <a:pt x="240724" y="115481"/>
                </a:lnTo>
                <a:lnTo>
                  <a:pt x="241463" y="114032"/>
                </a:lnTo>
                <a:lnTo>
                  <a:pt x="243763" y="114624"/>
                </a:lnTo>
                <a:lnTo>
                  <a:pt x="244611" y="114034"/>
                </a:lnTo>
                <a:lnTo>
                  <a:pt x="245287" y="113551"/>
                </a:lnTo>
                <a:lnTo>
                  <a:pt x="241545" y="111053"/>
                </a:lnTo>
                <a:lnTo>
                  <a:pt x="237997" y="108561"/>
                </a:lnTo>
                <a:lnTo>
                  <a:pt x="234486" y="109188"/>
                </a:lnTo>
                <a:lnTo>
                  <a:pt x="231688" y="104843"/>
                </a:lnTo>
                <a:lnTo>
                  <a:pt x="227954" y="105440"/>
                </a:lnTo>
                <a:lnTo>
                  <a:pt x="224561" y="109568"/>
                </a:lnTo>
                <a:lnTo>
                  <a:pt x="221839" y="110707"/>
                </a:lnTo>
                <a:lnTo>
                  <a:pt x="218324" y="104884"/>
                </a:lnTo>
                <a:lnTo>
                  <a:pt x="220211" y="101577"/>
                </a:lnTo>
                <a:lnTo>
                  <a:pt x="196219" y="104901"/>
                </a:lnTo>
                <a:lnTo>
                  <a:pt x="180886" y="105550"/>
                </a:lnTo>
                <a:lnTo>
                  <a:pt x="186126" y="75246"/>
                </a:lnTo>
                <a:lnTo>
                  <a:pt x="182102" y="66896"/>
                </a:lnTo>
                <a:lnTo>
                  <a:pt x="179371" y="54596"/>
                </a:lnTo>
                <a:lnTo>
                  <a:pt x="174785" y="39226"/>
                </a:lnTo>
                <a:lnTo>
                  <a:pt x="164234" y="22602"/>
                </a:lnTo>
                <a:lnTo>
                  <a:pt x="168230" y="16715"/>
                </a:lnTo>
                <a:lnTo>
                  <a:pt x="166502" y="13754"/>
                </a:lnTo>
                <a:lnTo>
                  <a:pt x="168031" y="7723"/>
                </a:lnTo>
                <a:lnTo>
                  <a:pt x="163798" y="5514"/>
                </a:lnTo>
                <a:lnTo>
                  <a:pt x="155184" y="8538"/>
                </a:lnTo>
                <a:lnTo>
                  <a:pt x="149600" y="381"/>
                </a:lnTo>
                <a:lnTo>
                  <a:pt x="145563" y="6166"/>
                </a:lnTo>
                <a:lnTo>
                  <a:pt x="140346" y="10555"/>
                </a:lnTo>
                <a:lnTo>
                  <a:pt x="144070" y="14259"/>
                </a:lnTo>
                <a:lnTo>
                  <a:pt x="136041" y="34464"/>
                </a:lnTo>
                <a:lnTo>
                  <a:pt x="133818" y="39860"/>
                </a:lnTo>
                <a:lnTo>
                  <a:pt x="131768" y="48123"/>
                </a:lnTo>
                <a:lnTo>
                  <a:pt x="131795" y="49360"/>
                </a:lnTo>
                <a:lnTo>
                  <a:pt x="130280" y="62120"/>
                </a:lnTo>
                <a:lnTo>
                  <a:pt x="128792" y="65546"/>
                </a:lnTo>
                <a:lnTo>
                  <a:pt x="130017" y="70166"/>
                </a:lnTo>
                <a:lnTo>
                  <a:pt x="132580" y="74045"/>
                </a:lnTo>
                <a:lnTo>
                  <a:pt x="131364" y="79130"/>
                </a:lnTo>
                <a:lnTo>
                  <a:pt x="132698" y="82215"/>
                </a:lnTo>
                <a:lnTo>
                  <a:pt x="132616" y="86226"/>
                </a:lnTo>
                <a:lnTo>
                  <a:pt x="130756" y="88684"/>
                </a:lnTo>
                <a:lnTo>
                  <a:pt x="130407" y="90137"/>
                </a:lnTo>
                <a:lnTo>
                  <a:pt x="129514" y="91735"/>
                </a:lnTo>
                <a:lnTo>
                  <a:pt x="128661" y="10184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893C3DF9-0BBC-8CAC-4103-23D64DE8527B}"/>
              </a:ext>
            </a:extLst>
          </p:cNvPr>
          <p:cNvSpPr>
            <a:spLocks/>
          </p:cNvSpPr>
          <p:nvPr/>
        </p:nvSpPr>
        <p:spPr>
          <a:xfrm flipV="1">
            <a:off x="5835721" y="738435"/>
            <a:ext cx="651831" cy="1408227"/>
          </a:xfrm>
          <a:custGeom>
            <a:avLst/>
            <a:gdLst>
              <a:gd name="connsiteX0" fmla="*/ 323869 w 443895"/>
              <a:gd name="connsiteY0" fmla="*/ 296618 h 958999"/>
              <a:gd name="connsiteX1" fmla="*/ 324109 w 443895"/>
              <a:gd name="connsiteY1" fmla="*/ 274723 h 958999"/>
              <a:gd name="connsiteX2" fmla="*/ 323592 w 443895"/>
              <a:gd name="connsiteY2" fmla="*/ 247791 h 958999"/>
              <a:gd name="connsiteX3" fmla="*/ 323678 w 443895"/>
              <a:gd name="connsiteY3" fmla="*/ 241965 h 958999"/>
              <a:gd name="connsiteX4" fmla="*/ 324676 w 443895"/>
              <a:gd name="connsiteY4" fmla="*/ 214883 h 958999"/>
              <a:gd name="connsiteX5" fmla="*/ 324794 w 443895"/>
              <a:gd name="connsiteY5" fmla="*/ 200766 h 958999"/>
              <a:gd name="connsiteX6" fmla="*/ 324817 w 443895"/>
              <a:gd name="connsiteY6" fmla="*/ 196732 h 958999"/>
              <a:gd name="connsiteX7" fmla="*/ 324822 w 443895"/>
              <a:gd name="connsiteY7" fmla="*/ 194177 h 958999"/>
              <a:gd name="connsiteX8" fmla="*/ 324903 w 443895"/>
              <a:gd name="connsiteY8" fmla="*/ 185918 h 958999"/>
              <a:gd name="connsiteX9" fmla="*/ 324899 w 443895"/>
              <a:gd name="connsiteY9" fmla="*/ 185319 h 958999"/>
              <a:gd name="connsiteX10" fmla="*/ 325030 w 443895"/>
              <a:gd name="connsiteY10" fmla="*/ 184257 h 958999"/>
              <a:gd name="connsiteX11" fmla="*/ 324944 w 443895"/>
              <a:gd name="connsiteY11" fmla="*/ 179057 h 958999"/>
              <a:gd name="connsiteX12" fmla="*/ 324640 w 443895"/>
              <a:gd name="connsiteY12" fmla="*/ 174632 h 958999"/>
              <a:gd name="connsiteX13" fmla="*/ 324255 w 443895"/>
              <a:gd name="connsiteY13" fmla="*/ 169123 h 958999"/>
              <a:gd name="connsiteX14" fmla="*/ 324763 w 443895"/>
              <a:gd name="connsiteY14" fmla="*/ 168588 h 958999"/>
              <a:gd name="connsiteX15" fmla="*/ 326781 w 443895"/>
              <a:gd name="connsiteY15" fmla="*/ 166469 h 958999"/>
              <a:gd name="connsiteX16" fmla="*/ 330492 w 443895"/>
              <a:gd name="connsiteY16" fmla="*/ 162439 h 958999"/>
              <a:gd name="connsiteX17" fmla="*/ 333858 w 443895"/>
              <a:gd name="connsiteY17" fmla="*/ 159072 h 958999"/>
              <a:gd name="connsiteX18" fmla="*/ 335586 w 443895"/>
              <a:gd name="connsiteY18" fmla="*/ 157321 h 958999"/>
              <a:gd name="connsiteX19" fmla="*/ 340408 w 443895"/>
              <a:gd name="connsiteY19" fmla="*/ 152270 h 958999"/>
              <a:gd name="connsiteX20" fmla="*/ 340952 w 443895"/>
              <a:gd name="connsiteY20" fmla="*/ 151716 h 958999"/>
              <a:gd name="connsiteX21" fmla="*/ 341234 w 443895"/>
              <a:gd name="connsiteY21" fmla="*/ 151426 h 958999"/>
              <a:gd name="connsiteX22" fmla="*/ 344119 w 443895"/>
              <a:gd name="connsiteY22" fmla="*/ 148404 h 958999"/>
              <a:gd name="connsiteX23" fmla="*/ 352656 w 443895"/>
              <a:gd name="connsiteY23" fmla="*/ 139501 h 958999"/>
              <a:gd name="connsiteX24" fmla="*/ 354992 w 443895"/>
              <a:gd name="connsiteY24" fmla="*/ 136914 h 958999"/>
              <a:gd name="connsiteX25" fmla="*/ 358149 w 443895"/>
              <a:gd name="connsiteY25" fmla="*/ 133760 h 958999"/>
              <a:gd name="connsiteX26" fmla="*/ 362209 w 443895"/>
              <a:gd name="connsiteY26" fmla="*/ 129354 h 958999"/>
              <a:gd name="connsiteX27" fmla="*/ 366441 w 443895"/>
              <a:gd name="connsiteY27" fmla="*/ 124898 h 958999"/>
              <a:gd name="connsiteX28" fmla="*/ 368778 w 443895"/>
              <a:gd name="connsiteY28" fmla="*/ 122438 h 958999"/>
              <a:gd name="connsiteX29" fmla="*/ 372212 w 443895"/>
              <a:gd name="connsiteY29" fmla="*/ 118831 h 958999"/>
              <a:gd name="connsiteX30" fmla="*/ 314434 w 443895"/>
              <a:gd name="connsiteY30" fmla="*/ 74288 h 958999"/>
              <a:gd name="connsiteX31" fmla="*/ 309403 w 443895"/>
              <a:gd name="connsiteY31" fmla="*/ 70426 h 958999"/>
              <a:gd name="connsiteX32" fmla="*/ 294823 w 443895"/>
              <a:gd name="connsiteY32" fmla="*/ 59304 h 958999"/>
              <a:gd name="connsiteX33" fmla="*/ 276833 w 443895"/>
              <a:gd name="connsiteY33" fmla="*/ 78558 h 958999"/>
              <a:gd name="connsiteX34" fmla="*/ 233634 w 443895"/>
              <a:gd name="connsiteY34" fmla="*/ 77183 h 958999"/>
              <a:gd name="connsiteX35" fmla="*/ 225718 w 443895"/>
              <a:gd name="connsiteY35" fmla="*/ 65221 h 958999"/>
              <a:gd name="connsiteX36" fmla="*/ 207084 w 443895"/>
              <a:gd name="connsiteY36" fmla="*/ 36338 h 958999"/>
              <a:gd name="connsiteX37" fmla="*/ 178537 w 443895"/>
              <a:gd name="connsiteY37" fmla="*/ -69 h 958999"/>
              <a:gd name="connsiteX38" fmla="*/ 161086 w 443895"/>
              <a:gd name="connsiteY38" fmla="*/ 14089 h 958999"/>
              <a:gd name="connsiteX39" fmla="*/ 160283 w 443895"/>
              <a:gd name="connsiteY39" fmla="*/ 14751 h 958999"/>
              <a:gd name="connsiteX40" fmla="*/ 151388 w 443895"/>
              <a:gd name="connsiteY40" fmla="*/ 22112 h 958999"/>
              <a:gd name="connsiteX41" fmla="*/ 142197 w 443895"/>
              <a:gd name="connsiteY41" fmla="*/ 28823 h 958999"/>
              <a:gd name="connsiteX42" fmla="*/ 133577 w 443895"/>
              <a:gd name="connsiteY42" fmla="*/ 35072 h 958999"/>
              <a:gd name="connsiteX43" fmla="*/ 118818 w 443895"/>
              <a:gd name="connsiteY43" fmla="*/ 45613 h 958999"/>
              <a:gd name="connsiteX44" fmla="*/ 88600 w 443895"/>
              <a:gd name="connsiteY44" fmla="*/ 67740 h 958999"/>
              <a:gd name="connsiteX45" fmla="*/ 63889 w 443895"/>
              <a:gd name="connsiteY45" fmla="*/ 85659 h 958999"/>
              <a:gd name="connsiteX46" fmla="*/ 24490 w 443895"/>
              <a:gd name="connsiteY46" fmla="*/ 105372 h 958999"/>
              <a:gd name="connsiteX47" fmla="*/ 17386 w 443895"/>
              <a:gd name="connsiteY47" fmla="*/ 117637 h 958999"/>
              <a:gd name="connsiteX48" fmla="*/ 17073 w 443895"/>
              <a:gd name="connsiteY48" fmla="*/ 118400 h 958999"/>
              <a:gd name="connsiteX49" fmla="*/ 26825 w 443895"/>
              <a:gd name="connsiteY49" fmla="*/ 128941 h 958999"/>
              <a:gd name="connsiteX50" fmla="*/ 31375 w 443895"/>
              <a:gd name="connsiteY50" fmla="*/ 136896 h 958999"/>
              <a:gd name="connsiteX51" fmla="*/ 32669 w 443895"/>
              <a:gd name="connsiteY51" fmla="*/ 143898 h 958999"/>
              <a:gd name="connsiteX52" fmla="*/ 30586 w 443895"/>
              <a:gd name="connsiteY52" fmla="*/ 154748 h 958999"/>
              <a:gd name="connsiteX53" fmla="*/ 30738 w 443895"/>
              <a:gd name="connsiteY53" fmla="*/ 155324 h 958999"/>
              <a:gd name="connsiteX54" fmla="*/ 34148 w 443895"/>
              <a:gd name="connsiteY54" fmla="*/ 161954 h 958999"/>
              <a:gd name="connsiteX55" fmla="*/ 34720 w 443895"/>
              <a:gd name="connsiteY55" fmla="*/ 173915 h 958999"/>
              <a:gd name="connsiteX56" fmla="*/ 30046 w 443895"/>
              <a:gd name="connsiteY56" fmla="*/ 185319 h 958999"/>
              <a:gd name="connsiteX57" fmla="*/ 24672 w 443895"/>
              <a:gd name="connsiteY57" fmla="*/ 193324 h 958999"/>
              <a:gd name="connsiteX58" fmla="*/ 22357 w 443895"/>
              <a:gd name="connsiteY58" fmla="*/ 202132 h 958999"/>
              <a:gd name="connsiteX59" fmla="*/ 19599 w 443895"/>
              <a:gd name="connsiteY59" fmla="*/ 209687 h 958999"/>
              <a:gd name="connsiteX60" fmla="*/ 16988 w 443895"/>
              <a:gd name="connsiteY60" fmla="*/ 216848 h 958999"/>
              <a:gd name="connsiteX61" fmla="*/ 27216 w 443895"/>
              <a:gd name="connsiteY61" fmla="*/ 221907 h 958999"/>
              <a:gd name="connsiteX62" fmla="*/ 31219 w 443895"/>
              <a:gd name="connsiteY62" fmla="*/ 222325 h 958999"/>
              <a:gd name="connsiteX63" fmla="*/ 36053 w 443895"/>
              <a:gd name="connsiteY63" fmla="*/ 222824 h 958999"/>
              <a:gd name="connsiteX64" fmla="*/ 37385 w 443895"/>
              <a:gd name="connsiteY64" fmla="*/ 231092 h 958999"/>
              <a:gd name="connsiteX65" fmla="*/ 41507 w 443895"/>
              <a:gd name="connsiteY65" fmla="*/ 250491 h 958999"/>
              <a:gd name="connsiteX66" fmla="*/ 35601 w 443895"/>
              <a:gd name="connsiteY66" fmla="*/ 259467 h 958999"/>
              <a:gd name="connsiteX67" fmla="*/ 33894 w 443895"/>
              <a:gd name="connsiteY67" fmla="*/ 262085 h 958999"/>
              <a:gd name="connsiteX68" fmla="*/ 30037 w 443895"/>
              <a:gd name="connsiteY68" fmla="*/ 267921 h 958999"/>
              <a:gd name="connsiteX69" fmla="*/ 13034 w 443895"/>
              <a:gd name="connsiteY69" fmla="*/ 306043 h 958999"/>
              <a:gd name="connsiteX70" fmla="*/ 14150 w 443895"/>
              <a:gd name="connsiteY70" fmla="*/ 315005 h 958999"/>
              <a:gd name="connsiteX71" fmla="*/ 16190 w 443895"/>
              <a:gd name="connsiteY71" fmla="*/ 329953 h 958999"/>
              <a:gd name="connsiteX72" fmla="*/ 13980 w 443895"/>
              <a:gd name="connsiteY72" fmla="*/ 334618 h 958999"/>
              <a:gd name="connsiteX73" fmla="*/ 12660 w 443895"/>
              <a:gd name="connsiteY73" fmla="*/ 338198 h 958999"/>
              <a:gd name="connsiteX74" fmla="*/ 12455 w 443895"/>
              <a:gd name="connsiteY74" fmla="*/ 338761 h 958999"/>
              <a:gd name="connsiteX75" fmla="*/ 10260 w 443895"/>
              <a:gd name="connsiteY75" fmla="*/ 344714 h 958999"/>
              <a:gd name="connsiteX76" fmla="*/ 9626 w 443895"/>
              <a:gd name="connsiteY76" fmla="*/ 350573 h 958999"/>
              <a:gd name="connsiteX77" fmla="*/ 4138 w 443895"/>
              <a:gd name="connsiteY77" fmla="*/ 365284 h 958999"/>
              <a:gd name="connsiteX78" fmla="*/ 4807 w 443895"/>
              <a:gd name="connsiteY78" fmla="*/ 387610 h 958999"/>
              <a:gd name="connsiteX79" fmla="*/ 6467 w 443895"/>
              <a:gd name="connsiteY79" fmla="*/ 389498 h 958999"/>
              <a:gd name="connsiteX80" fmla="*/ 11386 w 443895"/>
              <a:gd name="connsiteY80" fmla="*/ 395252 h 958999"/>
              <a:gd name="connsiteX81" fmla="*/ 387 w 443895"/>
              <a:gd name="connsiteY81" fmla="*/ 420196 h 958999"/>
              <a:gd name="connsiteX82" fmla="*/ 2381 w 443895"/>
              <a:gd name="connsiteY82" fmla="*/ 424489 h 958999"/>
              <a:gd name="connsiteX83" fmla="*/ 3574 w 443895"/>
              <a:gd name="connsiteY83" fmla="*/ 426236 h 958999"/>
              <a:gd name="connsiteX84" fmla="*/ 8192 w 443895"/>
              <a:gd name="connsiteY84" fmla="*/ 433910 h 958999"/>
              <a:gd name="connsiteX85" fmla="*/ 9951 w 443895"/>
              <a:gd name="connsiteY85" fmla="*/ 436841 h 958999"/>
              <a:gd name="connsiteX86" fmla="*/ 6200 w 443895"/>
              <a:gd name="connsiteY86" fmla="*/ 448612 h 958999"/>
              <a:gd name="connsiteX87" fmla="*/ 30627 w 443895"/>
              <a:gd name="connsiteY87" fmla="*/ 481716 h 958999"/>
              <a:gd name="connsiteX88" fmla="*/ 36955 w 443895"/>
              <a:gd name="connsiteY88" fmla="*/ 490401 h 958999"/>
              <a:gd name="connsiteX89" fmla="*/ 37666 w 443895"/>
              <a:gd name="connsiteY89" fmla="*/ 491399 h 958999"/>
              <a:gd name="connsiteX90" fmla="*/ 45201 w 443895"/>
              <a:gd name="connsiteY90" fmla="*/ 492325 h 958999"/>
              <a:gd name="connsiteX91" fmla="*/ 52428 w 443895"/>
              <a:gd name="connsiteY91" fmla="*/ 493237 h 958999"/>
              <a:gd name="connsiteX92" fmla="*/ 64077 w 443895"/>
              <a:gd name="connsiteY92" fmla="*/ 536283 h 958999"/>
              <a:gd name="connsiteX93" fmla="*/ 61238 w 443895"/>
              <a:gd name="connsiteY93" fmla="*/ 540099 h 958999"/>
              <a:gd name="connsiteX94" fmla="*/ 62648 w 443895"/>
              <a:gd name="connsiteY94" fmla="*/ 544038 h 958999"/>
              <a:gd name="connsiteX95" fmla="*/ 62966 w 443895"/>
              <a:gd name="connsiteY95" fmla="*/ 544678 h 958999"/>
              <a:gd name="connsiteX96" fmla="*/ 63997 w 443895"/>
              <a:gd name="connsiteY96" fmla="*/ 546910 h 958999"/>
              <a:gd name="connsiteX97" fmla="*/ 71119 w 443895"/>
              <a:gd name="connsiteY97" fmla="*/ 562275 h 958999"/>
              <a:gd name="connsiteX98" fmla="*/ 71590 w 443895"/>
              <a:gd name="connsiteY98" fmla="*/ 563986 h 958999"/>
              <a:gd name="connsiteX99" fmla="*/ 74133 w 443895"/>
              <a:gd name="connsiteY99" fmla="*/ 573230 h 958999"/>
              <a:gd name="connsiteX100" fmla="*/ 76618 w 443895"/>
              <a:gd name="connsiteY100" fmla="*/ 582346 h 958999"/>
              <a:gd name="connsiteX101" fmla="*/ 81210 w 443895"/>
              <a:gd name="connsiteY101" fmla="*/ 599227 h 958999"/>
              <a:gd name="connsiteX102" fmla="*/ 86679 w 443895"/>
              <a:gd name="connsiteY102" fmla="*/ 619620 h 958999"/>
              <a:gd name="connsiteX103" fmla="*/ 87679 w 443895"/>
              <a:gd name="connsiteY103" fmla="*/ 623350 h 958999"/>
              <a:gd name="connsiteX104" fmla="*/ 87768 w 443895"/>
              <a:gd name="connsiteY104" fmla="*/ 627098 h 958999"/>
              <a:gd name="connsiteX105" fmla="*/ 87820 w 443895"/>
              <a:gd name="connsiteY105" fmla="*/ 629458 h 958999"/>
              <a:gd name="connsiteX106" fmla="*/ 88100 w 443895"/>
              <a:gd name="connsiteY106" fmla="*/ 639958 h 958999"/>
              <a:gd name="connsiteX107" fmla="*/ 89337 w 443895"/>
              <a:gd name="connsiteY107" fmla="*/ 644351 h 958999"/>
              <a:gd name="connsiteX108" fmla="*/ 89633 w 443895"/>
              <a:gd name="connsiteY108" fmla="*/ 648830 h 958999"/>
              <a:gd name="connsiteX109" fmla="*/ 85055 w 443895"/>
              <a:gd name="connsiteY109" fmla="*/ 678257 h 958999"/>
              <a:gd name="connsiteX110" fmla="*/ 87493 w 443895"/>
              <a:gd name="connsiteY110" fmla="*/ 678639 h 958999"/>
              <a:gd name="connsiteX111" fmla="*/ 103227 w 443895"/>
              <a:gd name="connsiteY111" fmla="*/ 681293 h 958999"/>
              <a:gd name="connsiteX112" fmla="*/ 103236 w 443895"/>
              <a:gd name="connsiteY112" fmla="*/ 681321 h 958999"/>
              <a:gd name="connsiteX113" fmla="*/ 120821 w 443895"/>
              <a:gd name="connsiteY113" fmla="*/ 676610 h 958999"/>
              <a:gd name="connsiteX114" fmla="*/ 145073 w 443895"/>
              <a:gd name="connsiteY114" fmla="*/ 760324 h 958999"/>
              <a:gd name="connsiteX115" fmla="*/ 170463 w 443895"/>
              <a:gd name="connsiteY115" fmla="*/ 859761 h 958999"/>
              <a:gd name="connsiteX116" fmla="*/ 177439 w 443895"/>
              <a:gd name="connsiteY116" fmla="*/ 857324 h 958999"/>
              <a:gd name="connsiteX117" fmla="*/ 187247 w 443895"/>
              <a:gd name="connsiteY117" fmla="*/ 851280 h 958999"/>
              <a:gd name="connsiteX118" fmla="*/ 193234 w 443895"/>
              <a:gd name="connsiteY118" fmla="*/ 873157 h 958999"/>
              <a:gd name="connsiteX119" fmla="*/ 188843 w 443895"/>
              <a:gd name="connsiteY119" fmla="*/ 891104 h 958999"/>
              <a:gd name="connsiteX120" fmla="*/ 188839 w 443895"/>
              <a:gd name="connsiteY120" fmla="*/ 892420 h 958999"/>
              <a:gd name="connsiteX121" fmla="*/ 188213 w 443895"/>
              <a:gd name="connsiteY121" fmla="*/ 902362 h 958999"/>
              <a:gd name="connsiteX122" fmla="*/ 197258 w 443895"/>
              <a:gd name="connsiteY122" fmla="*/ 907481 h 958999"/>
              <a:gd name="connsiteX123" fmla="*/ 205047 w 443895"/>
              <a:gd name="connsiteY123" fmla="*/ 901586 h 958999"/>
              <a:gd name="connsiteX124" fmla="*/ 220733 w 443895"/>
              <a:gd name="connsiteY124" fmla="*/ 902820 h 958999"/>
              <a:gd name="connsiteX125" fmla="*/ 223205 w 443895"/>
              <a:gd name="connsiteY125" fmla="*/ 902004 h 958999"/>
              <a:gd name="connsiteX126" fmla="*/ 236769 w 443895"/>
              <a:gd name="connsiteY126" fmla="*/ 898056 h 958999"/>
              <a:gd name="connsiteX127" fmla="*/ 249502 w 443895"/>
              <a:gd name="connsiteY127" fmla="*/ 894430 h 958999"/>
              <a:gd name="connsiteX128" fmla="*/ 251108 w 443895"/>
              <a:gd name="connsiteY128" fmla="*/ 893867 h 958999"/>
              <a:gd name="connsiteX129" fmla="*/ 258965 w 443895"/>
              <a:gd name="connsiteY129" fmla="*/ 907463 h 958999"/>
              <a:gd name="connsiteX130" fmla="*/ 248640 w 443895"/>
              <a:gd name="connsiteY130" fmla="*/ 912373 h 958999"/>
              <a:gd name="connsiteX131" fmla="*/ 256569 w 443895"/>
              <a:gd name="connsiteY131" fmla="*/ 932248 h 958999"/>
              <a:gd name="connsiteX132" fmla="*/ 256692 w 443895"/>
              <a:gd name="connsiteY132" fmla="*/ 934263 h 958999"/>
              <a:gd name="connsiteX133" fmla="*/ 255612 w 443895"/>
              <a:gd name="connsiteY133" fmla="*/ 942390 h 958999"/>
              <a:gd name="connsiteX134" fmla="*/ 255077 w 443895"/>
              <a:gd name="connsiteY134" fmla="*/ 946479 h 958999"/>
              <a:gd name="connsiteX135" fmla="*/ 259890 w 443895"/>
              <a:gd name="connsiteY135" fmla="*/ 958931 h 958999"/>
              <a:gd name="connsiteX136" fmla="*/ 283456 w 443895"/>
              <a:gd name="connsiteY136" fmla="*/ 942263 h 958999"/>
              <a:gd name="connsiteX137" fmla="*/ 291408 w 443895"/>
              <a:gd name="connsiteY137" fmla="*/ 937898 h 958999"/>
              <a:gd name="connsiteX138" fmla="*/ 333018 w 443895"/>
              <a:gd name="connsiteY138" fmla="*/ 915599 h 958999"/>
              <a:gd name="connsiteX139" fmla="*/ 356348 w 443895"/>
              <a:gd name="connsiteY139" fmla="*/ 903133 h 958999"/>
              <a:gd name="connsiteX140" fmla="*/ 365607 w 443895"/>
              <a:gd name="connsiteY140" fmla="*/ 894530 h 958999"/>
              <a:gd name="connsiteX141" fmla="*/ 366382 w 443895"/>
              <a:gd name="connsiteY141" fmla="*/ 893672 h 958999"/>
              <a:gd name="connsiteX142" fmla="*/ 373523 w 443895"/>
              <a:gd name="connsiteY142" fmla="*/ 885372 h 958999"/>
              <a:gd name="connsiteX143" fmla="*/ 379111 w 443895"/>
              <a:gd name="connsiteY143" fmla="*/ 881416 h 958999"/>
              <a:gd name="connsiteX144" fmla="*/ 378789 w 443895"/>
              <a:gd name="connsiteY144" fmla="*/ 874913 h 958999"/>
              <a:gd name="connsiteX145" fmla="*/ 379932 w 443895"/>
              <a:gd name="connsiteY145" fmla="*/ 856412 h 958999"/>
              <a:gd name="connsiteX146" fmla="*/ 394856 w 443895"/>
              <a:gd name="connsiteY146" fmla="*/ 835112 h 958999"/>
              <a:gd name="connsiteX147" fmla="*/ 396000 w 443895"/>
              <a:gd name="connsiteY147" fmla="*/ 827057 h 958999"/>
              <a:gd name="connsiteX148" fmla="*/ 393037 w 443895"/>
              <a:gd name="connsiteY148" fmla="*/ 815771 h 958999"/>
              <a:gd name="connsiteX149" fmla="*/ 400037 w 443895"/>
              <a:gd name="connsiteY149" fmla="*/ 800806 h 958999"/>
              <a:gd name="connsiteX150" fmla="*/ 406093 w 443895"/>
              <a:gd name="connsiteY150" fmla="*/ 792806 h 958999"/>
              <a:gd name="connsiteX151" fmla="*/ 411808 w 443895"/>
              <a:gd name="connsiteY151" fmla="*/ 785268 h 958999"/>
              <a:gd name="connsiteX152" fmla="*/ 413863 w 443895"/>
              <a:gd name="connsiteY152" fmla="*/ 782555 h 958999"/>
              <a:gd name="connsiteX153" fmla="*/ 411908 w 443895"/>
              <a:gd name="connsiteY153" fmla="*/ 775957 h 958999"/>
              <a:gd name="connsiteX154" fmla="*/ 411795 w 443895"/>
              <a:gd name="connsiteY154" fmla="*/ 761490 h 958999"/>
              <a:gd name="connsiteX155" fmla="*/ 411781 w 443895"/>
              <a:gd name="connsiteY155" fmla="*/ 756380 h 958999"/>
              <a:gd name="connsiteX156" fmla="*/ 411736 w 443895"/>
              <a:gd name="connsiteY156" fmla="*/ 751947 h 958999"/>
              <a:gd name="connsiteX157" fmla="*/ 411654 w 443895"/>
              <a:gd name="connsiteY157" fmla="*/ 743838 h 958999"/>
              <a:gd name="connsiteX158" fmla="*/ 411586 w 443895"/>
              <a:gd name="connsiteY158" fmla="*/ 737880 h 958999"/>
              <a:gd name="connsiteX159" fmla="*/ 414330 w 443895"/>
              <a:gd name="connsiteY159" fmla="*/ 734436 h 958999"/>
              <a:gd name="connsiteX160" fmla="*/ 414834 w 443895"/>
              <a:gd name="connsiteY160" fmla="*/ 733832 h 958999"/>
              <a:gd name="connsiteX161" fmla="*/ 419007 w 443895"/>
              <a:gd name="connsiteY161" fmla="*/ 728650 h 958999"/>
              <a:gd name="connsiteX162" fmla="*/ 420191 w 443895"/>
              <a:gd name="connsiteY162" fmla="*/ 726590 h 958999"/>
              <a:gd name="connsiteX163" fmla="*/ 426134 w 443895"/>
              <a:gd name="connsiteY163" fmla="*/ 720078 h 958999"/>
              <a:gd name="connsiteX164" fmla="*/ 433950 w 443895"/>
              <a:gd name="connsiteY164" fmla="*/ 708062 h 958999"/>
              <a:gd name="connsiteX165" fmla="*/ 439008 w 443895"/>
              <a:gd name="connsiteY165" fmla="*/ 694893 h 958999"/>
              <a:gd name="connsiteX166" fmla="*/ 439611 w 443895"/>
              <a:gd name="connsiteY166" fmla="*/ 693323 h 958999"/>
              <a:gd name="connsiteX167" fmla="*/ 443557 w 443895"/>
              <a:gd name="connsiteY167" fmla="*/ 678330 h 958999"/>
              <a:gd name="connsiteX168" fmla="*/ 444283 w 443895"/>
              <a:gd name="connsiteY168" fmla="*/ 672753 h 958999"/>
              <a:gd name="connsiteX169" fmla="*/ 441843 w 443895"/>
              <a:gd name="connsiteY169" fmla="*/ 665892 h 958999"/>
              <a:gd name="connsiteX170" fmla="*/ 441834 w 443895"/>
              <a:gd name="connsiteY170" fmla="*/ 665887 h 958999"/>
              <a:gd name="connsiteX171" fmla="*/ 441661 w 443895"/>
              <a:gd name="connsiteY171" fmla="*/ 665425 h 958999"/>
              <a:gd name="connsiteX172" fmla="*/ 440269 w 443895"/>
              <a:gd name="connsiteY172" fmla="*/ 661490 h 958999"/>
              <a:gd name="connsiteX173" fmla="*/ 438867 w 443895"/>
              <a:gd name="connsiteY173" fmla="*/ 657456 h 958999"/>
              <a:gd name="connsiteX174" fmla="*/ 435805 w 443895"/>
              <a:gd name="connsiteY174" fmla="*/ 649016 h 958999"/>
              <a:gd name="connsiteX175" fmla="*/ 434499 w 443895"/>
              <a:gd name="connsiteY175" fmla="*/ 645386 h 958999"/>
              <a:gd name="connsiteX176" fmla="*/ 430792 w 443895"/>
              <a:gd name="connsiteY176" fmla="*/ 634527 h 958999"/>
              <a:gd name="connsiteX177" fmla="*/ 428905 w 443895"/>
              <a:gd name="connsiteY177" fmla="*/ 629726 h 958999"/>
              <a:gd name="connsiteX178" fmla="*/ 426079 w 443895"/>
              <a:gd name="connsiteY178" fmla="*/ 621158 h 958999"/>
              <a:gd name="connsiteX179" fmla="*/ 421112 w 443895"/>
              <a:gd name="connsiteY179" fmla="*/ 607835 h 958999"/>
              <a:gd name="connsiteX180" fmla="*/ 417592 w 443895"/>
              <a:gd name="connsiteY180" fmla="*/ 598092 h 958999"/>
              <a:gd name="connsiteX181" fmla="*/ 414879 w 443895"/>
              <a:gd name="connsiteY181" fmla="*/ 589675 h 958999"/>
              <a:gd name="connsiteX182" fmla="*/ 412262 w 443895"/>
              <a:gd name="connsiteY182" fmla="*/ 583177 h 958999"/>
              <a:gd name="connsiteX183" fmla="*/ 411681 w 443895"/>
              <a:gd name="connsiteY183" fmla="*/ 581507 h 958999"/>
              <a:gd name="connsiteX184" fmla="*/ 410139 w 443895"/>
              <a:gd name="connsiteY184" fmla="*/ 577205 h 958999"/>
              <a:gd name="connsiteX185" fmla="*/ 409336 w 443895"/>
              <a:gd name="connsiteY185" fmla="*/ 574963 h 958999"/>
              <a:gd name="connsiteX186" fmla="*/ 406410 w 443895"/>
              <a:gd name="connsiteY186" fmla="*/ 566754 h 958999"/>
              <a:gd name="connsiteX187" fmla="*/ 398227 w 443895"/>
              <a:gd name="connsiteY187" fmla="*/ 543793 h 958999"/>
              <a:gd name="connsiteX188" fmla="*/ 395033 w 443895"/>
              <a:gd name="connsiteY188" fmla="*/ 534908 h 958999"/>
              <a:gd name="connsiteX189" fmla="*/ 394035 w 443895"/>
              <a:gd name="connsiteY189" fmla="*/ 532085 h 958999"/>
              <a:gd name="connsiteX190" fmla="*/ 393264 w 443895"/>
              <a:gd name="connsiteY190" fmla="*/ 529934 h 958999"/>
              <a:gd name="connsiteX191" fmla="*/ 391867 w 443895"/>
              <a:gd name="connsiteY191" fmla="*/ 525991 h 958999"/>
              <a:gd name="connsiteX192" fmla="*/ 390107 w 443895"/>
              <a:gd name="connsiteY192" fmla="*/ 521049 h 958999"/>
              <a:gd name="connsiteX193" fmla="*/ 389544 w 443895"/>
              <a:gd name="connsiteY193" fmla="*/ 519643 h 958999"/>
              <a:gd name="connsiteX194" fmla="*/ 386972 w 443895"/>
              <a:gd name="connsiteY194" fmla="*/ 512246 h 958999"/>
              <a:gd name="connsiteX195" fmla="*/ 386256 w 443895"/>
              <a:gd name="connsiteY195" fmla="*/ 510236 h 958999"/>
              <a:gd name="connsiteX196" fmla="*/ 386147 w 443895"/>
              <a:gd name="connsiteY196" fmla="*/ 509968 h 958999"/>
              <a:gd name="connsiteX197" fmla="*/ 383443 w 443895"/>
              <a:gd name="connsiteY197" fmla="*/ 502331 h 958999"/>
              <a:gd name="connsiteX198" fmla="*/ 382940 w 443895"/>
              <a:gd name="connsiteY198" fmla="*/ 500960 h 958999"/>
              <a:gd name="connsiteX199" fmla="*/ 379955 w 443895"/>
              <a:gd name="connsiteY199" fmla="*/ 492606 h 958999"/>
              <a:gd name="connsiteX200" fmla="*/ 379569 w 443895"/>
              <a:gd name="connsiteY200" fmla="*/ 491563 h 958999"/>
              <a:gd name="connsiteX201" fmla="*/ 377773 w 443895"/>
              <a:gd name="connsiteY201" fmla="*/ 486507 h 958999"/>
              <a:gd name="connsiteX202" fmla="*/ 375305 w 443895"/>
              <a:gd name="connsiteY202" fmla="*/ 485092 h 958999"/>
              <a:gd name="connsiteX203" fmla="*/ 370755 w 443895"/>
              <a:gd name="connsiteY203" fmla="*/ 482482 h 958999"/>
              <a:gd name="connsiteX204" fmla="*/ 366255 w 443895"/>
              <a:gd name="connsiteY204" fmla="*/ 479864 h 958999"/>
              <a:gd name="connsiteX205" fmla="*/ 365548 w 443895"/>
              <a:gd name="connsiteY205" fmla="*/ 479524 h 958999"/>
              <a:gd name="connsiteX206" fmla="*/ 360662 w 443895"/>
              <a:gd name="connsiteY206" fmla="*/ 476656 h 958999"/>
              <a:gd name="connsiteX207" fmla="*/ 355001 w 443895"/>
              <a:gd name="connsiteY207" fmla="*/ 473398 h 958999"/>
              <a:gd name="connsiteX208" fmla="*/ 333014 w 443895"/>
              <a:gd name="connsiteY208" fmla="*/ 347169 h 958999"/>
              <a:gd name="connsiteX209" fmla="*/ 323864 w 443895"/>
              <a:gd name="connsiteY209" fmla="*/ 297970 h 958999"/>
              <a:gd name="connsiteX210" fmla="*/ 323869 w 443895"/>
              <a:gd name="connsiteY210" fmla="*/ 296618 h 95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443895" h="958999">
                <a:moveTo>
                  <a:pt x="323869" y="296618"/>
                </a:moveTo>
                <a:lnTo>
                  <a:pt x="324109" y="274723"/>
                </a:lnTo>
                <a:lnTo>
                  <a:pt x="323592" y="247791"/>
                </a:lnTo>
                <a:lnTo>
                  <a:pt x="323678" y="241965"/>
                </a:lnTo>
                <a:lnTo>
                  <a:pt x="324676" y="214883"/>
                </a:lnTo>
                <a:lnTo>
                  <a:pt x="324794" y="200766"/>
                </a:lnTo>
                <a:lnTo>
                  <a:pt x="324817" y="196732"/>
                </a:lnTo>
                <a:lnTo>
                  <a:pt x="324822" y="194177"/>
                </a:lnTo>
                <a:lnTo>
                  <a:pt x="324903" y="185918"/>
                </a:lnTo>
                <a:lnTo>
                  <a:pt x="324899" y="185319"/>
                </a:lnTo>
                <a:lnTo>
                  <a:pt x="325030" y="184257"/>
                </a:lnTo>
                <a:lnTo>
                  <a:pt x="324944" y="179057"/>
                </a:lnTo>
                <a:lnTo>
                  <a:pt x="324640" y="174632"/>
                </a:lnTo>
                <a:lnTo>
                  <a:pt x="324255" y="169123"/>
                </a:lnTo>
                <a:lnTo>
                  <a:pt x="324763" y="168588"/>
                </a:lnTo>
                <a:lnTo>
                  <a:pt x="326781" y="166469"/>
                </a:lnTo>
                <a:lnTo>
                  <a:pt x="330492" y="162439"/>
                </a:lnTo>
                <a:lnTo>
                  <a:pt x="333858" y="159072"/>
                </a:lnTo>
                <a:lnTo>
                  <a:pt x="335586" y="157321"/>
                </a:lnTo>
                <a:lnTo>
                  <a:pt x="340408" y="152270"/>
                </a:lnTo>
                <a:lnTo>
                  <a:pt x="340952" y="151716"/>
                </a:lnTo>
                <a:lnTo>
                  <a:pt x="341234" y="151426"/>
                </a:lnTo>
                <a:lnTo>
                  <a:pt x="344119" y="148404"/>
                </a:lnTo>
                <a:lnTo>
                  <a:pt x="352656" y="139501"/>
                </a:lnTo>
                <a:lnTo>
                  <a:pt x="354992" y="136914"/>
                </a:lnTo>
                <a:lnTo>
                  <a:pt x="358149" y="133760"/>
                </a:lnTo>
                <a:lnTo>
                  <a:pt x="362209" y="129354"/>
                </a:lnTo>
                <a:lnTo>
                  <a:pt x="366441" y="124898"/>
                </a:lnTo>
                <a:lnTo>
                  <a:pt x="368778" y="122438"/>
                </a:lnTo>
                <a:lnTo>
                  <a:pt x="372212" y="118831"/>
                </a:lnTo>
                <a:lnTo>
                  <a:pt x="314434" y="74288"/>
                </a:lnTo>
                <a:lnTo>
                  <a:pt x="309403" y="70426"/>
                </a:lnTo>
                <a:lnTo>
                  <a:pt x="294823" y="59304"/>
                </a:lnTo>
                <a:lnTo>
                  <a:pt x="276833" y="78558"/>
                </a:lnTo>
                <a:lnTo>
                  <a:pt x="233634" y="77183"/>
                </a:lnTo>
                <a:lnTo>
                  <a:pt x="225718" y="65221"/>
                </a:lnTo>
                <a:lnTo>
                  <a:pt x="207084" y="36338"/>
                </a:lnTo>
                <a:lnTo>
                  <a:pt x="178537" y="-69"/>
                </a:lnTo>
                <a:lnTo>
                  <a:pt x="161086" y="14089"/>
                </a:lnTo>
                <a:lnTo>
                  <a:pt x="160283" y="14751"/>
                </a:lnTo>
                <a:lnTo>
                  <a:pt x="151388" y="22112"/>
                </a:lnTo>
                <a:lnTo>
                  <a:pt x="142197" y="28823"/>
                </a:lnTo>
                <a:lnTo>
                  <a:pt x="133577" y="35072"/>
                </a:lnTo>
                <a:lnTo>
                  <a:pt x="118818" y="45613"/>
                </a:lnTo>
                <a:lnTo>
                  <a:pt x="88600" y="67740"/>
                </a:lnTo>
                <a:lnTo>
                  <a:pt x="63889" y="85659"/>
                </a:lnTo>
                <a:lnTo>
                  <a:pt x="24490" y="105372"/>
                </a:lnTo>
                <a:lnTo>
                  <a:pt x="17386" y="117637"/>
                </a:lnTo>
                <a:lnTo>
                  <a:pt x="17073" y="118400"/>
                </a:lnTo>
                <a:lnTo>
                  <a:pt x="26825" y="128941"/>
                </a:lnTo>
                <a:lnTo>
                  <a:pt x="31375" y="136896"/>
                </a:lnTo>
                <a:lnTo>
                  <a:pt x="32669" y="143898"/>
                </a:lnTo>
                <a:lnTo>
                  <a:pt x="30586" y="154748"/>
                </a:lnTo>
                <a:lnTo>
                  <a:pt x="30738" y="155324"/>
                </a:lnTo>
                <a:lnTo>
                  <a:pt x="34148" y="161954"/>
                </a:lnTo>
                <a:lnTo>
                  <a:pt x="34720" y="173915"/>
                </a:lnTo>
                <a:lnTo>
                  <a:pt x="30046" y="185319"/>
                </a:lnTo>
                <a:lnTo>
                  <a:pt x="24672" y="193324"/>
                </a:lnTo>
                <a:lnTo>
                  <a:pt x="22357" y="202132"/>
                </a:lnTo>
                <a:lnTo>
                  <a:pt x="19599" y="209687"/>
                </a:lnTo>
                <a:lnTo>
                  <a:pt x="16988" y="216848"/>
                </a:lnTo>
                <a:lnTo>
                  <a:pt x="27216" y="221907"/>
                </a:lnTo>
                <a:lnTo>
                  <a:pt x="31219" y="222325"/>
                </a:lnTo>
                <a:lnTo>
                  <a:pt x="36053" y="222824"/>
                </a:lnTo>
                <a:lnTo>
                  <a:pt x="37385" y="231092"/>
                </a:lnTo>
                <a:lnTo>
                  <a:pt x="41507" y="250491"/>
                </a:lnTo>
                <a:lnTo>
                  <a:pt x="35601" y="259467"/>
                </a:lnTo>
                <a:lnTo>
                  <a:pt x="33894" y="262085"/>
                </a:lnTo>
                <a:lnTo>
                  <a:pt x="30037" y="267921"/>
                </a:lnTo>
                <a:lnTo>
                  <a:pt x="13034" y="306043"/>
                </a:lnTo>
                <a:lnTo>
                  <a:pt x="14150" y="315005"/>
                </a:lnTo>
                <a:lnTo>
                  <a:pt x="16190" y="329953"/>
                </a:lnTo>
                <a:lnTo>
                  <a:pt x="13980" y="334618"/>
                </a:lnTo>
                <a:lnTo>
                  <a:pt x="12660" y="338198"/>
                </a:lnTo>
                <a:lnTo>
                  <a:pt x="12455" y="338761"/>
                </a:lnTo>
                <a:lnTo>
                  <a:pt x="10260" y="344714"/>
                </a:lnTo>
                <a:lnTo>
                  <a:pt x="9626" y="350573"/>
                </a:lnTo>
                <a:lnTo>
                  <a:pt x="4138" y="365284"/>
                </a:lnTo>
                <a:lnTo>
                  <a:pt x="4807" y="387610"/>
                </a:lnTo>
                <a:lnTo>
                  <a:pt x="6467" y="389498"/>
                </a:lnTo>
                <a:lnTo>
                  <a:pt x="11386" y="395252"/>
                </a:lnTo>
                <a:lnTo>
                  <a:pt x="387" y="420196"/>
                </a:lnTo>
                <a:lnTo>
                  <a:pt x="2381" y="424489"/>
                </a:lnTo>
                <a:lnTo>
                  <a:pt x="3574" y="426236"/>
                </a:lnTo>
                <a:lnTo>
                  <a:pt x="8192" y="433910"/>
                </a:lnTo>
                <a:lnTo>
                  <a:pt x="9951" y="436841"/>
                </a:lnTo>
                <a:lnTo>
                  <a:pt x="6200" y="448612"/>
                </a:lnTo>
                <a:lnTo>
                  <a:pt x="30627" y="481716"/>
                </a:lnTo>
                <a:lnTo>
                  <a:pt x="36955" y="490401"/>
                </a:lnTo>
                <a:lnTo>
                  <a:pt x="37666" y="491399"/>
                </a:lnTo>
                <a:lnTo>
                  <a:pt x="45201" y="492325"/>
                </a:lnTo>
                <a:lnTo>
                  <a:pt x="52428" y="493237"/>
                </a:lnTo>
                <a:lnTo>
                  <a:pt x="64077" y="536283"/>
                </a:lnTo>
                <a:lnTo>
                  <a:pt x="61238" y="540099"/>
                </a:lnTo>
                <a:lnTo>
                  <a:pt x="62648" y="544038"/>
                </a:lnTo>
                <a:lnTo>
                  <a:pt x="62966" y="544678"/>
                </a:lnTo>
                <a:lnTo>
                  <a:pt x="63997" y="546910"/>
                </a:lnTo>
                <a:lnTo>
                  <a:pt x="71119" y="562275"/>
                </a:lnTo>
                <a:lnTo>
                  <a:pt x="71590" y="563986"/>
                </a:lnTo>
                <a:lnTo>
                  <a:pt x="74133" y="573230"/>
                </a:lnTo>
                <a:lnTo>
                  <a:pt x="76618" y="582346"/>
                </a:lnTo>
                <a:lnTo>
                  <a:pt x="81210" y="599227"/>
                </a:lnTo>
                <a:lnTo>
                  <a:pt x="86679" y="619620"/>
                </a:lnTo>
                <a:lnTo>
                  <a:pt x="87679" y="623350"/>
                </a:lnTo>
                <a:lnTo>
                  <a:pt x="87768" y="627098"/>
                </a:lnTo>
                <a:lnTo>
                  <a:pt x="87820" y="629458"/>
                </a:lnTo>
                <a:lnTo>
                  <a:pt x="88100" y="639958"/>
                </a:lnTo>
                <a:lnTo>
                  <a:pt x="89337" y="644351"/>
                </a:lnTo>
                <a:lnTo>
                  <a:pt x="89633" y="648830"/>
                </a:lnTo>
                <a:lnTo>
                  <a:pt x="85055" y="678257"/>
                </a:lnTo>
                <a:lnTo>
                  <a:pt x="87493" y="678639"/>
                </a:lnTo>
                <a:lnTo>
                  <a:pt x="103227" y="681293"/>
                </a:lnTo>
                <a:lnTo>
                  <a:pt x="103236" y="681321"/>
                </a:lnTo>
                <a:lnTo>
                  <a:pt x="120821" y="676610"/>
                </a:lnTo>
                <a:lnTo>
                  <a:pt x="145073" y="760324"/>
                </a:lnTo>
                <a:lnTo>
                  <a:pt x="170463" y="859761"/>
                </a:lnTo>
                <a:lnTo>
                  <a:pt x="177439" y="857324"/>
                </a:lnTo>
                <a:lnTo>
                  <a:pt x="187247" y="851280"/>
                </a:lnTo>
                <a:lnTo>
                  <a:pt x="193234" y="873157"/>
                </a:lnTo>
                <a:lnTo>
                  <a:pt x="188843" y="891104"/>
                </a:lnTo>
                <a:lnTo>
                  <a:pt x="188839" y="892420"/>
                </a:lnTo>
                <a:lnTo>
                  <a:pt x="188213" y="902362"/>
                </a:lnTo>
                <a:lnTo>
                  <a:pt x="197258" y="907481"/>
                </a:lnTo>
                <a:lnTo>
                  <a:pt x="205047" y="901586"/>
                </a:lnTo>
                <a:lnTo>
                  <a:pt x="220733" y="902820"/>
                </a:lnTo>
                <a:lnTo>
                  <a:pt x="223205" y="902004"/>
                </a:lnTo>
                <a:lnTo>
                  <a:pt x="236769" y="898056"/>
                </a:lnTo>
                <a:lnTo>
                  <a:pt x="249502" y="894430"/>
                </a:lnTo>
                <a:lnTo>
                  <a:pt x="251108" y="893867"/>
                </a:lnTo>
                <a:lnTo>
                  <a:pt x="258965" y="907463"/>
                </a:lnTo>
                <a:lnTo>
                  <a:pt x="248640" y="912373"/>
                </a:lnTo>
                <a:lnTo>
                  <a:pt x="256569" y="932248"/>
                </a:lnTo>
                <a:lnTo>
                  <a:pt x="256692" y="934263"/>
                </a:lnTo>
                <a:lnTo>
                  <a:pt x="255612" y="942390"/>
                </a:lnTo>
                <a:lnTo>
                  <a:pt x="255077" y="946479"/>
                </a:lnTo>
                <a:lnTo>
                  <a:pt x="259890" y="958931"/>
                </a:lnTo>
                <a:lnTo>
                  <a:pt x="283456" y="942263"/>
                </a:lnTo>
                <a:lnTo>
                  <a:pt x="291408" y="937898"/>
                </a:lnTo>
                <a:lnTo>
                  <a:pt x="333018" y="915599"/>
                </a:lnTo>
                <a:lnTo>
                  <a:pt x="356348" y="903133"/>
                </a:lnTo>
                <a:lnTo>
                  <a:pt x="365607" y="894530"/>
                </a:lnTo>
                <a:lnTo>
                  <a:pt x="366382" y="893672"/>
                </a:lnTo>
                <a:lnTo>
                  <a:pt x="373523" y="885372"/>
                </a:lnTo>
                <a:lnTo>
                  <a:pt x="379111" y="881416"/>
                </a:lnTo>
                <a:lnTo>
                  <a:pt x="378789" y="874913"/>
                </a:lnTo>
                <a:lnTo>
                  <a:pt x="379932" y="856412"/>
                </a:lnTo>
                <a:lnTo>
                  <a:pt x="394856" y="835112"/>
                </a:lnTo>
                <a:lnTo>
                  <a:pt x="396000" y="827057"/>
                </a:lnTo>
                <a:lnTo>
                  <a:pt x="393037" y="815771"/>
                </a:lnTo>
                <a:lnTo>
                  <a:pt x="400037" y="800806"/>
                </a:lnTo>
                <a:lnTo>
                  <a:pt x="406093" y="792806"/>
                </a:lnTo>
                <a:lnTo>
                  <a:pt x="411808" y="785268"/>
                </a:lnTo>
                <a:lnTo>
                  <a:pt x="413863" y="782555"/>
                </a:lnTo>
                <a:lnTo>
                  <a:pt x="411908" y="775957"/>
                </a:lnTo>
                <a:lnTo>
                  <a:pt x="411795" y="761490"/>
                </a:lnTo>
                <a:lnTo>
                  <a:pt x="411781" y="756380"/>
                </a:lnTo>
                <a:lnTo>
                  <a:pt x="411736" y="751947"/>
                </a:lnTo>
                <a:lnTo>
                  <a:pt x="411654" y="743838"/>
                </a:lnTo>
                <a:lnTo>
                  <a:pt x="411586" y="737880"/>
                </a:lnTo>
                <a:lnTo>
                  <a:pt x="414330" y="734436"/>
                </a:lnTo>
                <a:lnTo>
                  <a:pt x="414834" y="733832"/>
                </a:lnTo>
                <a:lnTo>
                  <a:pt x="419007" y="728650"/>
                </a:lnTo>
                <a:lnTo>
                  <a:pt x="420191" y="726590"/>
                </a:lnTo>
                <a:lnTo>
                  <a:pt x="426134" y="720078"/>
                </a:lnTo>
                <a:lnTo>
                  <a:pt x="433950" y="708062"/>
                </a:lnTo>
                <a:lnTo>
                  <a:pt x="439008" y="694893"/>
                </a:lnTo>
                <a:lnTo>
                  <a:pt x="439611" y="693323"/>
                </a:lnTo>
                <a:lnTo>
                  <a:pt x="443557" y="678330"/>
                </a:lnTo>
                <a:lnTo>
                  <a:pt x="444283" y="672753"/>
                </a:lnTo>
                <a:lnTo>
                  <a:pt x="441843" y="665892"/>
                </a:lnTo>
                <a:lnTo>
                  <a:pt x="441834" y="665887"/>
                </a:lnTo>
                <a:lnTo>
                  <a:pt x="441661" y="665425"/>
                </a:lnTo>
                <a:lnTo>
                  <a:pt x="440269" y="661490"/>
                </a:lnTo>
                <a:lnTo>
                  <a:pt x="438867" y="657456"/>
                </a:lnTo>
                <a:lnTo>
                  <a:pt x="435805" y="649016"/>
                </a:lnTo>
                <a:lnTo>
                  <a:pt x="434499" y="645386"/>
                </a:lnTo>
                <a:lnTo>
                  <a:pt x="430792" y="634527"/>
                </a:lnTo>
                <a:lnTo>
                  <a:pt x="428905" y="629726"/>
                </a:lnTo>
                <a:lnTo>
                  <a:pt x="426079" y="621158"/>
                </a:lnTo>
                <a:lnTo>
                  <a:pt x="421112" y="607835"/>
                </a:lnTo>
                <a:lnTo>
                  <a:pt x="417592" y="598092"/>
                </a:lnTo>
                <a:lnTo>
                  <a:pt x="414879" y="589675"/>
                </a:lnTo>
                <a:lnTo>
                  <a:pt x="412262" y="583177"/>
                </a:lnTo>
                <a:lnTo>
                  <a:pt x="411681" y="581507"/>
                </a:lnTo>
                <a:lnTo>
                  <a:pt x="410139" y="577205"/>
                </a:lnTo>
                <a:lnTo>
                  <a:pt x="409336" y="574963"/>
                </a:lnTo>
                <a:lnTo>
                  <a:pt x="406410" y="566754"/>
                </a:lnTo>
                <a:lnTo>
                  <a:pt x="398227" y="543793"/>
                </a:lnTo>
                <a:lnTo>
                  <a:pt x="395033" y="534908"/>
                </a:lnTo>
                <a:lnTo>
                  <a:pt x="394035" y="532085"/>
                </a:lnTo>
                <a:lnTo>
                  <a:pt x="393264" y="529934"/>
                </a:lnTo>
                <a:lnTo>
                  <a:pt x="391867" y="525991"/>
                </a:lnTo>
                <a:lnTo>
                  <a:pt x="390107" y="521049"/>
                </a:lnTo>
                <a:lnTo>
                  <a:pt x="389544" y="519643"/>
                </a:lnTo>
                <a:lnTo>
                  <a:pt x="386972" y="512246"/>
                </a:lnTo>
                <a:lnTo>
                  <a:pt x="386256" y="510236"/>
                </a:lnTo>
                <a:lnTo>
                  <a:pt x="386147" y="509968"/>
                </a:lnTo>
                <a:lnTo>
                  <a:pt x="383443" y="502331"/>
                </a:lnTo>
                <a:lnTo>
                  <a:pt x="382940" y="500960"/>
                </a:lnTo>
                <a:lnTo>
                  <a:pt x="379955" y="492606"/>
                </a:lnTo>
                <a:lnTo>
                  <a:pt x="379569" y="491563"/>
                </a:lnTo>
                <a:lnTo>
                  <a:pt x="377773" y="486507"/>
                </a:lnTo>
                <a:lnTo>
                  <a:pt x="375305" y="485092"/>
                </a:lnTo>
                <a:lnTo>
                  <a:pt x="370755" y="482482"/>
                </a:lnTo>
                <a:lnTo>
                  <a:pt x="366255" y="479864"/>
                </a:lnTo>
                <a:lnTo>
                  <a:pt x="365548" y="479524"/>
                </a:lnTo>
                <a:lnTo>
                  <a:pt x="360662" y="476656"/>
                </a:lnTo>
                <a:lnTo>
                  <a:pt x="355001" y="473398"/>
                </a:lnTo>
                <a:lnTo>
                  <a:pt x="333014" y="347169"/>
                </a:lnTo>
                <a:lnTo>
                  <a:pt x="323864" y="297970"/>
                </a:lnTo>
                <a:lnTo>
                  <a:pt x="323869" y="29661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7354F12A-54BC-4E85-964A-EFC5C0067038}"/>
              </a:ext>
            </a:extLst>
          </p:cNvPr>
          <p:cNvSpPr>
            <a:spLocks/>
          </p:cNvSpPr>
          <p:nvPr/>
        </p:nvSpPr>
        <p:spPr>
          <a:xfrm flipV="1">
            <a:off x="5057139" y="2604963"/>
            <a:ext cx="805172" cy="816921"/>
          </a:xfrm>
          <a:custGeom>
            <a:avLst/>
            <a:gdLst>
              <a:gd name="connsiteX0" fmla="*/ 344344 w 548320"/>
              <a:gd name="connsiteY0" fmla="*/ 549181 h 556321"/>
              <a:gd name="connsiteX1" fmla="*/ 346716 w 548320"/>
              <a:gd name="connsiteY1" fmla="*/ 549113 h 556321"/>
              <a:gd name="connsiteX2" fmla="*/ 350494 w 548320"/>
              <a:gd name="connsiteY2" fmla="*/ 550329 h 556321"/>
              <a:gd name="connsiteX3" fmla="*/ 352440 w 548320"/>
              <a:gd name="connsiteY3" fmla="*/ 550950 h 556321"/>
              <a:gd name="connsiteX4" fmla="*/ 358792 w 548320"/>
              <a:gd name="connsiteY4" fmla="*/ 552974 h 556321"/>
              <a:gd name="connsiteX5" fmla="*/ 364000 w 548320"/>
              <a:gd name="connsiteY5" fmla="*/ 554640 h 556321"/>
              <a:gd name="connsiteX6" fmla="*/ 367015 w 548320"/>
              <a:gd name="connsiteY6" fmla="*/ 554799 h 556321"/>
              <a:gd name="connsiteX7" fmla="*/ 368246 w 548320"/>
              <a:gd name="connsiteY7" fmla="*/ 554322 h 556321"/>
              <a:gd name="connsiteX8" fmla="*/ 369929 w 548320"/>
              <a:gd name="connsiteY8" fmla="*/ 554930 h 556321"/>
              <a:gd name="connsiteX9" fmla="*/ 370387 w 548320"/>
              <a:gd name="connsiteY9" fmla="*/ 554349 h 556321"/>
              <a:gd name="connsiteX10" fmla="*/ 372040 w 548320"/>
              <a:gd name="connsiteY10" fmla="*/ 552226 h 556321"/>
              <a:gd name="connsiteX11" fmla="*/ 373221 w 548320"/>
              <a:gd name="connsiteY11" fmla="*/ 550687 h 556321"/>
              <a:gd name="connsiteX12" fmla="*/ 375560 w 548320"/>
              <a:gd name="connsiteY12" fmla="*/ 547679 h 556321"/>
              <a:gd name="connsiteX13" fmla="*/ 380865 w 548320"/>
              <a:gd name="connsiteY13" fmla="*/ 540867 h 556321"/>
              <a:gd name="connsiteX14" fmla="*/ 380640 w 548320"/>
              <a:gd name="connsiteY14" fmla="*/ 528942 h 556321"/>
              <a:gd name="connsiteX15" fmla="*/ 380499 w 548320"/>
              <a:gd name="connsiteY15" fmla="*/ 521486 h 556321"/>
              <a:gd name="connsiteX16" fmla="*/ 384712 w 548320"/>
              <a:gd name="connsiteY16" fmla="*/ 515447 h 556321"/>
              <a:gd name="connsiteX17" fmla="*/ 385102 w 548320"/>
              <a:gd name="connsiteY17" fmla="*/ 515465 h 556321"/>
              <a:gd name="connsiteX18" fmla="*/ 386357 w 548320"/>
              <a:gd name="connsiteY18" fmla="*/ 515469 h 556321"/>
              <a:gd name="connsiteX19" fmla="*/ 395517 w 548320"/>
              <a:gd name="connsiteY19" fmla="*/ 515673 h 556321"/>
              <a:gd name="connsiteX20" fmla="*/ 408382 w 548320"/>
              <a:gd name="connsiteY20" fmla="*/ 515905 h 556321"/>
              <a:gd name="connsiteX21" fmla="*/ 422067 w 548320"/>
              <a:gd name="connsiteY21" fmla="*/ 516177 h 556321"/>
              <a:gd name="connsiteX22" fmla="*/ 427646 w 548320"/>
              <a:gd name="connsiteY22" fmla="*/ 516291 h 556321"/>
              <a:gd name="connsiteX23" fmla="*/ 444974 w 548320"/>
              <a:gd name="connsiteY23" fmla="*/ 516626 h 556321"/>
              <a:gd name="connsiteX24" fmla="*/ 452166 w 548320"/>
              <a:gd name="connsiteY24" fmla="*/ 516776 h 556321"/>
              <a:gd name="connsiteX25" fmla="*/ 475542 w 548320"/>
              <a:gd name="connsiteY25" fmla="*/ 517212 h 556321"/>
              <a:gd name="connsiteX26" fmla="*/ 479866 w 548320"/>
              <a:gd name="connsiteY26" fmla="*/ 517121 h 556321"/>
              <a:gd name="connsiteX27" fmla="*/ 484191 w 548320"/>
              <a:gd name="connsiteY27" fmla="*/ 517030 h 556321"/>
              <a:gd name="connsiteX28" fmla="*/ 493758 w 548320"/>
              <a:gd name="connsiteY28" fmla="*/ 512533 h 556321"/>
              <a:gd name="connsiteX29" fmla="*/ 495497 w 548320"/>
              <a:gd name="connsiteY29" fmla="*/ 511934 h 556321"/>
              <a:gd name="connsiteX30" fmla="*/ 498477 w 548320"/>
              <a:gd name="connsiteY30" fmla="*/ 510332 h 556321"/>
              <a:gd name="connsiteX31" fmla="*/ 500730 w 548320"/>
              <a:gd name="connsiteY31" fmla="*/ 509271 h 556321"/>
              <a:gd name="connsiteX32" fmla="*/ 502914 w 548320"/>
              <a:gd name="connsiteY32" fmla="*/ 507088 h 556321"/>
              <a:gd name="connsiteX33" fmla="*/ 508997 w 548320"/>
              <a:gd name="connsiteY33" fmla="*/ 503626 h 556321"/>
              <a:gd name="connsiteX34" fmla="*/ 511207 w 548320"/>
              <a:gd name="connsiteY34" fmla="*/ 502119 h 556321"/>
              <a:gd name="connsiteX35" fmla="*/ 512598 w 548320"/>
              <a:gd name="connsiteY35" fmla="*/ 501171 h 556321"/>
              <a:gd name="connsiteX36" fmla="*/ 516908 w 548320"/>
              <a:gd name="connsiteY36" fmla="*/ 498239 h 556321"/>
              <a:gd name="connsiteX37" fmla="*/ 525947 w 548320"/>
              <a:gd name="connsiteY37" fmla="*/ 492050 h 556321"/>
              <a:gd name="connsiteX38" fmla="*/ 528760 w 548320"/>
              <a:gd name="connsiteY38" fmla="*/ 490144 h 556321"/>
              <a:gd name="connsiteX39" fmla="*/ 535342 w 548320"/>
              <a:gd name="connsiteY39" fmla="*/ 485637 h 556321"/>
              <a:gd name="connsiteX40" fmla="*/ 537274 w 548320"/>
              <a:gd name="connsiteY40" fmla="*/ 485109 h 556321"/>
              <a:gd name="connsiteX41" fmla="*/ 541316 w 548320"/>
              <a:gd name="connsiteY41" fmla="*/ 483987 h 556321"/>
              <a:gd name="connsiteX42" fmla="*/ 548763 w 548320"/>
              <a:gd name="connsiteY42" fmla="*/ 481888 h 556321"/>
              <a:gd name="connsiteX43" fmla="*/ 530501 w 548320"/>
              <a:gd name="connsiteY43" fmla="*/ 417892 h 556321"/>
              <a:gd name="connsiteX44" fmla="*/ 526795 w 548320"/>
              <a:gd name="connsiteY44" fmla="*/ 404915 h 556321"/>
              <a:gd name="connsiteX45" fmla="*/ 525992 w 548320"/>
              <a:gd name="connsiteY45" fmla="*/ 401220 h 556321"/>
              <a:gd name="connsiteX46" fmla="*/ 521826 w 548320"/>
              <a:gd name="connsiteY46" fmla="*/ 387072 h 556321"/>
              <a:gd name="connsiteX47" fmla="*/ 513738 w 548320"/>
              <a:gd name="connsiteY47" fmla="*/ 358969 h 556321"/>
              <a:gd name="connsiteX48" fmla="*/ 509712 w 548320"/>
              <a:gd name="connsiteY48" fmla="*/ 345111 h 556321"/>
              <a:gd name="connsiteX49" fmla="*/ 509385 w 548320"/>
              <a:gd name="connsiteY49" fmla="*/ 337849 h 556321"/>
              <a:gd name="connsiteX50" fmla="*/ 508691 w 548320"/>
              <a:gd name="connsiteY50" fmla="*/ 322629 h 556321"/>
              <a:gd name="connsiteX51" fmla="*/ 508179 w 548320"/>
              <a:gd name="connsiteY51" fmla="*/ 313152 h 556321"/>
              <a:gd name="connsiteX52" fmla="*/ 508850 w 548320"/>
              <a:gd name="connsiteY52" fmla="*/ 305831 h 556321"/>
              <a:gd name="connsiteX53" fmla="*/ 509572 w 548320"/>
              <a:gd name="connsiteY53" fmla="*/ 298386 h 556321"/>
              <a:gd name="connsiteX54" fmla="*/ 511453 w 548320"/>
              <a:gd name="connsiteY54" fmla="*/ 277291 h 556321"/>
              <a:gd name="connsiteX55" fmla="*/ 511770 w 548320"/>
              <a:gd name="connsiteY55" fmla="*/ 273668 h 556321"/>
              <a:gd name="connsiteX56" fmla="*/ 511956 w 548320"/>
              <a:gd name="connsiteY56" fmla="*/ 271583 h 556321"/>
              <a:gd name="connsiteX57" fmla="*/ 516526 w 548320"/>
              <a:gd name="connsiteY57" fmla="*/ 265642 h 556321"/>
              <a:gd name="connsiteX58" fmla="*/ 512808 w 548320"/>
              <a:gd name="connsiteY58" fmla="*/ 262302 h 556321"/>
              <a:gd name="connsiteX59" fmla="*/ 505475 w 548320"/>
              <a:gd name="connsiteY59" fmla="*/ 255783 h 556321"/>
              <a:gd name="connsiteX60" fmla="*/ 504286 w 548320"/>
              <a:gd name="connsiteY60" fmla="*/ 254723 h 556321"/>
              <a:gd name="connsiteX61" fmla="*/ 488608 w 548320"/>
              <a:gd name="connsiteY61" fmla="*/ 240726 h 556321"/>
              <a:gd name="connsiteX62" fmla="*/ 485575 w 548320"/>
              <a:gd name="connsiteY62" fmla="*/ 237021 h 556321"/>
              <a:gd name="connsiteX63" fmla="*/ 482675 w 548320"/>
              <a:gd name="connsiteY63" fmla="*/ 233542 h 556321"/>
              <a:gd name="connsiteX64" fmla="*/ 471304 w 548320"/>
              <a:gd name="connsiteY64" fmla="*/ 219776 h 556321"/>
              <a:gd name="connsiteX65" fmla="*/ 452930 w 548320"/>
              <a:gd name="connsiteY65" fmla="*/ 219695 h 556321"/>
              <a:gd name="connsiteX66" fmla="*/ 446023 w 548320"/>
              <a:gd name="connsiteY66" fmla="*/ 219670 h 556321"/>
              <a:gd name="connsiteX67" fmla="*/ 426186 w 548320"/>
              <a:gd name="connsiteY67" fmla="*/ 219736 h 556321"/>
              <a:gd name="connsiteX68" fmla="*/ 422561 w 548320"/>
              <a:gd name="connsiteY68" fmla="*/ 219758 h 556321"/>
              <a:gd name="connsiteX69" fmla="*/ 419676 w 548320"/>
              <a:gd name="connsiteY69" fmla="*/ 206039 h 556321"/>
              <a:gd name="connsiteX70" fmla="*/ 418043 w 548320"/>
              <a:gd name="connsiteY70" fmla="*/ 198647 h 556321"/>
              <a:gd name="connsiteX71" fmla="*/ 417691 w 548320"/>
              <a:gd name="connsiteY71" fmla="*/ 197631 h 556321"/>
              <a:gd name="connsiteX72" fmla="*/ 407102 w 548320"/>
              <a:gd name="connsiteY72" fmla="*/ 197727 h 556321"/>
              <a:gd name="connsiteX73" fmla="*/ 388207 w 548320"/>
              <a:gd name="connsiteY73" fmla="*/ 197965 h 556321"/>
              <a:gd name="connsiteX74" fmla="*/ 371563 w 548320"/>
              <a:gd name="connsiteY74" fmla="*/ 198048 h 556321"/>
              <a:gd name="connsiteX75" fmla="*/ 364858 w 548320"/>
              <a:gd name="connsiteY75" fmla="*/ 208295 h 556321"/>
              <a:gd name="connsiteX76" fmla="*/ 360492 w 548320"/>
              <a:gd name="connsiteY76" fmla="*/ 214973 h 556321"/>
              <a:gd name="connsiteX77" fmla="*/ 357535 w 548320"/>
              <a:gd name="connsiteY77" fmla="*/ 213746 h 556321"/>
              <a:gd name="connsiteX78" fmla="*/ 349378 w 548320"/>
              <a:gd name="connsiteY78" fmla="*/ 210384 h 556321"/>
              <a:gd name="connsiteX79" fmla="*/ 347045 w 548320"/>
              <a:gd name="connsiteY79" fmla="*/ 209398 h 556321"/>
              <a:gd name="connsiteX80" fmla="*/ 340079 w 548320"/>
              <a:gd name="connsiteY80" fmla="*/ 204507 h 556321"/>
              <a:gd name="connsiteX81" fmla="*/ 334214 w 548320"/>
              <a:gd name="connsiteY81" fmla="*/ 200418 h 556321"/>
              <a:gd name="connsiteX82" fmla="*/ 318675 w 548320"/>
              <a:gd name="connsiteY82" fmla="*/ 185894 h 556321"/>
              <a:gd name="connsiteX83" fmla="*/ 325561 w 548320"/>
              <a:gd name="connsiteY83" fmla="*/ 167139 h 556321"/>
              <a:gd name="connsiteX84" fmla="*/ 320626 w 548320"/>
              <a:gd name="connsiteY84" fmla="*/ 165649 h 556321"/>
              <a:gd name="connsiteX85" fmla="*/ 316280 w 548320"/>
              <a:gd name="connsiteY85" fmla="*/ 164941 h 556321"/>
              <a:gd name="connsiteX86" fmla="*/ 313307 w 548320"/>
              <a:gd name="connsiteY86" fmla="*/ 163770 h 556321"/>
              <a:gd name="connsiteX87" fmla="*/ 309332 w 548320"/>
              <a:gd name="connsiteY87" fmla="*/ 162908 h 556321"/>
              <a:gd name="connsiteX88" fmla="*/ 300521 w 548320"/>
              <a:gd name="connsiteY88" fmla="*/ 161127 h 556321"/>
              <a:gd name="connsiteX89" fmla="*/ 291836 w 548320"/>
              <a:gd name="connsiteY89" fmla="*/ 159160 h 556321"/>
              <a:gd name="connsiteX90" fmla="*/ 291215 w 548320"/>
              <a:gd name="connsiteY90" fmla="*/ 159010 h 556321"/>
              <a:gd name="connsiteX91" fmla="*/ 287593 w 548320"/>
              <a:gd name="connsiteY91" fmla="*/ 158155 h 556321"/>
              <a:gd name="connsiteX92" fmla="*/ 286300 w 548320"/>
              <a:gd name="connsiteY92" fmla="*/ 157857 h 556321"/>
              <a:gd name="connsiteX93" fmla="*/ 282053 w 548320"/>
              <a:gd name="connsiteY93" fmla="*/ 156832 h 556321"/>
              <a:gd name="connsiteX94" fmla="*/ 278890 w 548320"/>
              <a:gd name="connsiteY94" fmla="*/ 156090 h 556321"/>
              <a:gd name="connsiteX95" fmla="*/ 274622 w 548320"/>
              <a:gd name="connsiteY95" fmla="*/ 153533 h 556321"/>
              <a:gd name="connsiteX96" fmla="*/ 272948 w 548320"/>
              <a:gd name="connsiteY96" fmla="*/ 152484 h 556321"/>
              <a:gd name="connsiteX97" fmla="*/ 268088 w 548320"/>
              <a:gd name="connsiteY97" fmla="*/ 149610 h 556321"/>
              <a:gd name="connsiteX98" fmla="*/ 264051 w 548320"/>
              <a:gd name="connsiteY98" fmla="*/ 147201 h 556321"/>
              <a:gd name="connsiteX99" fmla="*/ 257267 w 548320"/>
              <a:gd name="connsiteY99" fmla="*/ 143131 h 556321"/>
              <a:gd name="connsiteX100" fmla="*/ 257668 w 548320"/>
              <a:gd name="connsiteY100" fmla="*/ 131996 h 556321"/>
              <a:gd name="connsiteX101" fmla="*/ 257787 w 548320"/>
              <a:gd name="connsiteY101" fmla="*/ 129355 h 556321"/>
              <a:gd name="connsiteX102" fmla="*/ 255681 w 548320"/>
              <a:gd name="connsiteY102" fmla="*/ 111074 h 556321"/>
              <a:gd name="connsiteX103" fmla="*/ 255306 w 548320"/>
              <a:gd name="connsiteY103" fmla="*/ 109499 h 556321"/>
              <a:gd name="connsiteX104" fmla="*/ 253998 w 548320"/>
              <a:gd name="connsiteY104" fmla="*/ 99091 h 556321"/>
              <a:gd name="connsiteX105" fmla="*/ 247711 w 548320"/>
              <a:gd name="connsiteY105" fmla="*/ 90259 h 556321"/>
              <a:gd name="connsiteX106" fmla="*/ 247408 w 548320"/>
              <a:gd name="connsiteY106" fmla="*/ 88260 h 556321"/>
              <a:gd name="connsiteX107" fmla="*/ 248945 w 548320"/>
              <a:gd name="connsiteY107" fmla="*/ 84308 h 556321"/>
              <a:gd name="connsiteX108" fmla="*/ 247983 w 548320"/>
              <a:gd name="connsiteY108" fmla="*/ 80946 h 556321"/>
              <a:gd name="connsiteX109" fmla="*/ 244483 w 548320"/>
              <a:gd name="connsiteY109" fmla="*/ 77807 h 556321"/>
              <a:gd name="connsiteX110" fmla="*/ 242735 w 548320"/>
              <a:gd name="connsiteY110" fmla="*/ 75653 h 556321"/>
              <a:gd name="connsiteX111" fmla="*/ 242133 w 548320"/>
              <a:gd name="connsiteY111" fmla="*/ 73196 h 556321"/>
              <a:gd name="connsiteX112" fmla="*/ 242264 w 548320"/>
              <a:gd name="connsiteY112" fmla="*/ 72891 h 556321"/>
              <a:gd name="connsiteX113" fmla="*/ 242292 w 548320"/>
              <a:gd name="connsiteY113" fmla="*/ 72815 h 556321"/>
              <a:gd name="connsiteX114" fmla="*/ 248301 w 548320"/>
              <a:gd name="connsiteY114" fmla="*/ 56489 h 556321"/>
              <a:gd name="connsiteX115" fmla="*/ 249096 w 548320"/>
              <a:gd name="connsiteY115" fmla="*/ 54413 h 556321"/>
              <a:gd name="connsiteX116" fmla="*/ 254912 w 548320"/>
              <a:gd name="connsiteY116" fmla="*/ 40496 h 556321"/>
              <a:gd name="connsiteX117" fmla="*/ 255571 w 548320"/>
              <a:gd name="connsiteY117" fmla="*/ 37756 h 556321"/>
              <a:gd name="connsiteX118" fmla="*/ 257069 w 548320"/>
              <a:gd name="connsiteY118" fmla="*/ 34830 h 556321"/>
              <a:gd name="connsiteX119" fmla="*/ 250227 w 548320"/>
              <a:gd name="connsiteY119" fmla="*/ 27560 h 556321"/>
              <a:gd name="connsiteX120" fmla="*/ 229869 w 548320"/>
              <a:gd name="connsiteY120" fmla="*/ 278 h 556321"/>
              <a:gd name="connsiteX121" fmla="*/ 227160 w 548320"/>
              <a:gd name="connsiteY121" fmla="*/ 590 h 556321"/>
              <a:gd name="connsiteX122" fmla="*/ 210784 w 548320"/>
              <a:gd name="connsiteY122" fmla="*/ 2629 h 556321"/>
              <a:gd name="connsiteX123" fmla="*/ 206224 w 548320"/>
              <a:gd name="connsiteY123" fmla="*/ 49024 h 556321"/>
              <a:gd name="connsiteX124" fmla="*/ 206016 w 548320"/>
              <a:gd name="connsiteY124" fmla="*/ 51126 h 556321"/>
              <a:gd name="connsiteX125" fmla="*/ 205507 w 548320"/>
              <a:gd name="connsiteY125" fmla="*/ 56528 h 556321"/>
              <a:gd name="connsiteX126" fmla="*/ 205670 w 548320"/>
              <a:gd name="connsiteY126" fmla="*/ 58559 h 556321"/>
              <a:gd name="connsiteX127" fmla="*/ 206390 w 548320"/>
              <a:gd name="connsiteY127" fmla="*/ 67076 h 556321"/>
              <a:gd name="connsiteX128" fmla="*/ 202838 w 548320"/>
              <a:gd name="connsiteY128" fmla="*/ 66633 h 556321"/>
              <a:gd name="connsiteX129" fmla="*/ 202512 w 548320"/>
              <a:gd name="connsiteY129" fmla="*/ 66602 h 556321"/>
              <a:gd name="connsiteX130" fmla="*/ 192293 w 548320"/>
              <a:gd name="connsiteY130" fmla="*/ 65938 h 556321"/>
              <a:gd name="connsiteX131" fmla="*/ 184246 w 548320"/>
              <a:gd name="connsiteY131" fmla="*/ 65659 h 556321"/>
              <a:gd name="connsiteX132" fmla="*/ 185200 w 548320"/>
              <a:gd name="connsiteY132" fmla="*/ 68039 h 556321"/>
              <a:gd name="connsiteX133" fmla="*/ 184787 w 548320"/>
              <a:gd name="connsiteY133" fmla="*/ 70006 h 556321"/>
              <a:gd name="connsiteX134" fmla="*/ 183712 w 548320"/>
              <a:gd name="connsiteY134" fmla="*/ 73059 h 556321"/>
              <a:gd name="connsiteX135" fmla="*/ 181640 w 548320"/>
              <a:gd name="connsiteY135" fmla="*/ 74583 h 556321"/>
              <a:gd name="connsiteX136" fmla="*/ 181012 w 548320"/>
              <a:gd name="connsiteY136" fmla="*/ 75394 h 556321"/>
              <a:gd name="connsiteX137" fmla="*/ 177906 w 548320"/>
              <a:gd name="connsiteY137" fmla="*/ 77657 h 556321"/>
              <a:gd name="connsiteX138" fmla="*/ 176638 w 548320"/>
              <a:gd name="connsiteY138" fmla="*/ 80328 h 556321"/>
              <a:gd name="connsiteX139" fmla="*/ 175088 w 548320"/>
              <a:gd name="connsiteY139" fmla="*/ 81846 h 556321"/>
              <a:gd name="connsiteX140" fmla="*/ 169471 w 548320"/>
              <a:gd name="connsiteY140" fmla="*/ 84329 h 556321"/>
              <a:gd name="connsiteX141" fmla="*/ 167100 w 548320"/>
              <a:gd name="connsiteY141" fmla="*/ 86055 h 556321"/>
              <a:gd name="connsiteX142" fmla="*/ 166791 w 548320"/>
              <a:gd name="connsiteY142" fmla="*/ 86249 h 556321"/>
              <a:gd name="connsiteX143" fmla="*/ 159838 w 548320"/>
              <a:gd name="connsiteY143" fmla="*/ 92446 h 556321"/>
              <a:gd name="connsiteX144" fmla="*/ 157033 w 548320"/>
              <a:gd name="connsiteY144" fmla="*/ 92639 h 556321"/>
              <a:gd name="connsiteX145" fmla="*/ 152352 w 548320"/>
              <a:gd name="connsiteY145" fmla="*/ 92965 h 556321"/>
              <a:gd name="connsiteX146" fmla="*/ 152702 w 548320"/>
              <a:gd name="connsiteY146" fmla="*/ 98494 h 556321"/>
              <a:gd name="connsiteX147" fmla="*/ 153964 w 548320"/>
              <a:gd name="connsiteY147" fmla="*/ 109290 h 556321"/>
              <a:gd name="connsiteX148" fmla="*/ 136667 w 548320"/>
              <a:gd name="connsiteY148" fmla="*/ 109791 h 556321"/>
              <a:gd name="connsiteX149" fmla="*/ 134801 w 548320"/>
              <a:gd name="connsiteY149" fmla="*/ 109082 h 556321"/>
              <a:gd name="connsiteX150" fmla="*/ 131712 w 548320"/>
              <a:gd name="connsiteY150" fmla="*/ 107919 h 556321"/>
              <a:gd name="connsiteX151" fmla="*/ 125083 w 548320"/>
              <a:gd name="connsiteY151" fmla="*/ 109470 h 556321"/>
              <a:gd name="connsiteX152" fmla="*/ 112779 w 548320"/>
              <a:gd name="connsiteY152" fmla="*/ 112106 h 556321"/>
              <a:gd name="connsiteX153" fmla="*/ 112525 w 548320"/>
              <a:gd name="connsiteY153" fmla="*/ 112151 h 556321"/>
              <a:gd name="connsiteX154" fmla="*/ 114982 w 548320"/>
              <a:gd name="connsiteY154" fmla="*/ 127061 h 556321"/>
              <a:gd name="connsiteX155" fmla="*/ 116087 w 548320"/>
              <a:gd name="connsiteY155" fmla="*/ 133778 h 556321"/>
              <a:gd name="connsiteX156" fmla="*/ 113216 w 548320"/>
              <a:gd name="connsiteY156" fmla="*/ 140465 h 556321"/>
              <a:gd name="connsiteX157" fmla="*/ 111680 w 548320"/>
              <a:gd name="connsiteY157" fmla="*/ 142210 h 556321"/>
              <a:gd name="connsiteX158" fmla="*/ 105126 w 548320"/>
              <a:gd name="connsiteY158" fmla="*/ 143967 h 556321"/>
              <a:gd name="connsiteX159" fmla="*/ 102522 w 548320"/>
              <a:gd name="connsiteY159" fmla="*/ 144681 h 556321"/>
              <a:gd name="connsiteX160" fmla="*/ 99516 w 548320"/>
              <a:gd name="connsiteY160" fmla="*/ 145531 h 556321"/>
              <a:gd name="connsiteX161" fmla="*/ 94635 w 548320"/>
              <a:gd name="connsiteY161" fmla="*/ 145868 h 556321"/>
              <a:gd name="connsiteX162" fmla="*/ 88244 w 548320"/>
              <a:gd name="connsiteY162" fmla="*/ 146641 h 556321"/>
              <a:gd name="connsiteX163" fmla="*/ 87829 w 548320"/>
              <a:gd name="connsiteY163" fmla="*/ 147376 h 556321"/>
              <a:gd name="connsiteX164" fmla="*/ 88338 w 548320"/>
              <a:gd name="connsiteY164" fmla="*/ 153319 h 556321"/>
              <a:gd name="connsiteX165" fmla="*/ 87408 w 548320"/>
              <a:gd name="connsiteY165" fmla="*/ 156568 h 556321"/>
              <a:gd name="connsiteX166" fmla="*/ 86878 w 548320"/>
              <a:gd name="connsiteY166" fmla="*/ 158535 h 556321"/>
              <a:gd name="connsiteX167" fmla="*/ 85098 w 548320"/>
              <a:gd name="connsiteY167" fmla="*/ 159639 h 556321"/>
              <a:gd name="connsiteX168" fmla="*/ 82567 w 548320"/>
              <a:gd name="connsiteY168" fmla="*/ 161059 h 556321"/>
              <a:gd name="connsiteX169" fmla="*/ 80385 w 548320"/>
              <a:gd name="connsiteY169" fmla="*/ 163897 h 556321"/>
              <a:gd name="connsiteX170" fmla="*/ 78800 w 548320"/>
              <a:gd name="connsiteY170" fmla="*/ 163390 h 556321"/>
              <a:gd name="connsiteX171" fmla="*/ 72474 w 548320"/>
              <a:gd name="connsiteY171" fmla="*/ 161763 h 556321"/>
              <a:gd name="connsiteX172" fmla="*/ 71783 w 548320"/>
              <a:gd name="connsiteY172" fmla="*/ 163623 h 556321"/>
              <a:gd name="connsiteX173" fmla="*/ 68033 w 548320"/>
              <a:gd name="connsiteY173" fmla="*/ 171130 h 556321"/>
              <a:gd name="connsiteX174" fmla="*/ 67353 w 548320"/>
              <a:gd name="connsiteY174" fmla="*/ 172541 h 556321"/>
              <a:gd name="connsiteX175" fmla="*/ 65240 w 548320"/>
              <a:gd name="connsiteY175" fmla="*/ 178877 h 556321"/>
              <a:gd name="connsiteX176" fmla="*/ 62000 w 548320"/>
              <a:gd name="connsiteY176" fmla="*/ 188642 h 556321"/>
              <a:gd name="connsiteX177" fmla="*/ 47587 w 548320"/>
              <a:gd name="connsiteY177" fmla="*/ 181780 h 556321"/>
              <a:gd name="connsiteX178" fmla="*/ 47188 w 548320"/>
              <a:gd name="connsiteY178" fmla="*/ 182568 h 556321"/>
              <a:gd name="connsiteX179" fmla="*/ 34037 w 548320"/>
              <a:gd name="connsiteY179" fmla="*/ 193615 h 556321"/>
              <a:gd name="connsiteX180" fmla="*/ 33975 w 548320"/>
              <a:gd name="connsiteY180" fmla="*/ 194571 h 556321"/>
              <a:gd name="connsiteX181" fmla="*/ 32600 w 548320"/>
              <a:gd name="connsiteY181" fmla="*/ 212253 h 556321"/>
              <a:gd name="connsiteX182" fmla="*/ 30892 w 548320"/>
              <a:gd name="connsiteY182" fmla="*/ 218676 h 556321"/>
              <a:gd name="connsiteX183" fmla="*/ 13994 w 548320"/>
              <a:gd name="connsiteY183" fmla="*/ 222067 h 556321"/>
              <a:gd name="connsiteX184" fmla="*/ 443 w 548320"/>
              <a:gd name="connsiteY184" fmla="*/ 224911 h 556321"/>
              <a:gd name="connsiteX185" fmla="*/ 580 w 548320"/>
              <a:gd name="connsiteY185" fmla="*/ 226172 h 556321"/>
              <a:gd name="connsiteX186" fmla="*/ 1224 w 548320"/>
              <a:gd name="connsiteY186" fmla="*/ 232054 h 556321"/>
              <a:gd name="connsiteX187" fmla="*/ 1370 w 548320"/>
              <a:gd name="connsiteY187" fmla="*/ 233389 h 556321"/>
              <a:gd name="connsiteX188" fmla="*/ 1402 w 548320"/>
              <a:gd name="connsiteY188" fmla="*/ 233686 h 556321"/>
              <a:gd name="connsiteX189" fmla="*/ 1705 w 548320"/>
              <a:gd name="connsiteY189" fmla="*/ 236455 h 556321"/>
              <a:gd name="connsiteX190" fmla="*/ 2520 w 548320"/>
              <a:gd name="connsiteY190" fmla="*/ 243895 h 556321"/>
              <a:gd name="connsiteX191" fmla="*/ 2804 w 548320"/>
              <a:gd name="connsiteY191" fmla="*/ 246491 h 556321"/>
              <a:gd name="connsiteX192" fmla="*/ 3040 w 548320"/>
              <a:gd name="connsiteY192" fmla="*/ 248642 h 556321"/>
              <a:gd name="connsiteX193" fmla="*/ 3208 w 548320"/>
              <a:gd name="connsiteY193" fmla="*/ 250174 h 556321"/>
              <a:gd name="connsiteX194" fmla="*/ 3623 w 548320"/>
              <a:gd name="connsiteY194" fmla="*/ 253956 h 556321"/>
              <a:gd name="connsiteX195" fmla="*/ 4075 w 548320"/>
              <a:gd name="connsiteY195" fmla="*/ 258085 h 556321"/>
              <a:gd name="connsiteX196" fmla="*/ 4178 w 548320"/>
              <a:gd name="connsiteY196" fmla="*/ 259024 h 556321"/>
              <a:gd name="connsiteX197" fmla="*/ 8725 w 548320"/>
              <a:gd name="connsiteY197" fmla="*/ 257850 h 556321"/>
              <a:gd name="connsiteX198" fmla="*/ 19195 w 548320"/>
              <a:gd name="connsiteY198" fmla="*/ 255222 h 556321"/>
              <a:gd name="connsiteX199" fmla="*/ 21470 w 548320"/>
              <a:gd name="connsiteY199" fmla="*/ 254631 h 556321"/>
              <a:gd name="connsiteX200" fmla="*/ 31493 w 548320"/>
              <a:gd name="connsiteY200" fmla="*/ 252108 h 556321"/>
              <a:gd name="connsiteX201" fmla="*/ 32341 w 548320"/>
              <a:gd name="connsiteY201" fmla="*/ 260345 h 556321"/>
              <a:gd name="connsiteX202" fmla="*/ 33155 w 548320"/>
              <a:gd name="connsiteY202" fmla="*/ 268260 h 556321"/>
              <a:gd name="connsiteX203" fmla="*/ 42027 w 548320"/>
              <a:gd name="connsiteY203" fmla="*/ 263880 h 556321"/>
              <a:gd name="connsiteX204" fmla="*/ 65196 w 548320"/>
              <a:gd name="connsiteY204" fmla="*/ 252766 h 556321"/>
              <a:gd name="connsiteX205" fmla="*/ 69121 w 548320"/>
              <a:gd name="connsiteY205" fmla="*/ 250648 h 556321"/>
              <a:gd name="connsiteX206" fmla="*/ 69724 w 548320"/>
              <a:gd name="connsiteY206" fmla="*/ 257258 h 556321"/>
              <a:gd name="connsiteX207" fmla="*/ 71134 w 548320"/>
              <a:gd name="connsiteY207" fmla="*/ 273133 h 556321"/>
              <a:gd name="connsiteX208" fmla="*/ 71412 w 548320"/>
              <a:gd name="connsiteY208" fmla="*/ 275929 h 556321"/>
              <a:gd name="connsiteX209" fmla="*/ 72108 w 548320"/>
              <a:gd name="connsiteY209" fmla="*/ 283506 h 556321"/>
              <a:gd name="connsiteX210" fmla="*/ 73082 w 548320"/>
              <a:gd name="connsiteY210" fmla="*/ 293879 h 556321"/>
              <a:gd name="connsiteX211" fmla="*/ 45247 w 548320"/>
              <a:gd name="connsiteY211" fmla="*/ 295820 h 556321"/>
              <a:gd name="connsiteX212" fmla="*/ 36064 w 548320"/>
              <a:gd name="connsiteY212" fmla="*/ 296459 h 556321"/>
              <a:gd name="connsiteX213" fmla="*/ 28150 w 548320"/>
              <a:gd name="connsiteY213" fmla="*/ 297011 h 556321"/>
              <a:gd name="connsiteX214" fmla="*/ 36239 w 548320"/>
              <a:gd name="connsiteY214" fmla="*/ 309892 h 556321"/>
              <a:gd name="connsiteX215" fmla="*/ 36894 w 548320"/>
              <a:gd name="connsiteY215" fmla="*/ 310874 h 556321"/>
              <a:gd name="connsiteX216" fmla="*/ 37315 w 548320"/>
              <a:gd name="connsiteY216" fmla="*/ 311530 h 556321"/>
              <a:gd name="connsiteX217" fmla="*/ 42395 w 548320"/>
              <a:gd name="connsiteY217" fmla="*/ 319582 h 556321"/>
              <a:gd name="connsiteX218" fmla="*/ 43204 w 548320"/>
              <a:gd name="connsiteY218" fmla="*/ 321049 h 556321"/>
              <a:gd name="connsiteX219" fmla="*/ 44164 w 548320"/>
              <a:gd name="connsiteY219" fmla="*/ 322351 h 556321"/>
              <a:gd name="connsiteX220" fmla="*/ 47163 w 548320"/>
              <a:gd name="connsiteY220" fmla="*/ 327145 h 556321"/>
              <a:gd name="connsiteX221" fmla="*/ 47708 w 548320"/>
              <a:gd name="connsiteY221" fmla="*/ 327989 h 556321"/>
              <a:gd name="connsiteX222" fmla="*/ 50272 w 548320"/>
              <a:gd name="connsiteY222" fmla="*/ 332029 h 556321"/>
              <a:gd name="connsiteX223" fmla="*/ 55963 w 548320"/>
              <a:gd name="connsiteY223" fmla="*/ 341306 h 556321"/>
              <a:gd name="connsiteX224" fmla="*/ 59365 w 548320"/>
              <a:gd name="connsiteY224" fmla="*/ 346266 h 556321"/>
              <a:gd name="connsiteX225" fmla="*/ 63781 w 548320"/>
              <a:gd name="connsiteY225" fmla="*/ 353427 h 556321"/>
              <a:gd name="connsiteX226" fmla="*/ 69950 w 548320"/>
              <a:gd name="connsiteY226" fmla="*/ 363171 h 556321"/>
              <a:gd name="connsiteX227" fmla="*/ 74720 w 548320"/>
              <a:gd name="connsiteY227" fmla="*/ 370731 h 556321"/>
              <a:gd name="connsiteX228" fmla="*/ 79823 w 548320"/>
              <a:gd name="connsiteY228" fmla="*/ 378788 h 556321"/>
              <a:gd name="connsiteX229" fmla="*/ 80571 w 548320"/>
              <a:gd name="connsiteY229" fmla="*/ 379991 h 556321"/>
              <a:gd name="connsiteX230" fmla="*/ 86618 w 548320"/>
              <a:gd name="connsiteY230" fmla="*/ 389514 h 556321"/>
              <a:gd name="connsiteX231" fmla="*/ 89703 w 548320"/>
              <a:gd name="connsiteY231" fmla="*/ 394397 h 556321"/>
              <a:gd name="connsiteX232" fmla="*/ 93660 w 548320"/>
              <a:gd name="connsiteY232" fmla="*/ 400675 h 556321"/>
              <a:gd name="connsiteX233" fmla="*/ 97670 w 548320"/>
              <a:gd name="connsiteY233" fmla="*/ 407001 h 556321"/>
              <a:gd name="connsiteX234" fmla="*/ 105930 w 548320"/>
              <a:gd name="connsiteY234" fmla="*/ 420040 h 556321"/>
              <a:gd name="connsiteX235" fmla="*/ 109312 w 548320"/>
              <a:gd name="connsiteY235" fmla="*/ 425382 h 556321"/>
              <a:gd name="connsiteX236" fmla="*/ 111196 w 548320"/>
              <a:gd name="connsiteY236" fmla="*/ 428336 h 556321"/>
              <a:gd name="connsiteX237" fmla="*/ 114944 w 548320"/>
              <a:gd name="connsiteY237" fmla="*/ 434273 h 556321"/>
              <a:gd name="connsiteX238" fmla="*/ 129522 w 548320"/>
              <a:gd name="connsiteY238" fmla="*/ 457284 h 556321"/>
              <a:gd name="connsiteX239" fmla="*/ 131097 w 548320"/>
              <a:gd name="connsiteY239" fmla="*/ 459523 h 556321"/>
              <a:gd name="connsiteX240" fmla="*/ 138205 w 548320"/>
              <a:gd name="connsiteY240" fmla="*/ 470960 h 556321"/>
              <a:gd name="connsiteX241" fmla="*/ 143978 w 548320"/>
              <a:gd name="connsiteY241" fmla="*/ 479970 h 556321"/>
              <a:gd name="connsiteX242" fmla="*/ 165331 w 548320"/>
              <a:gd name="connsiteY242" fmla="*/ 513713 h 556321"/>
              <a:gd name="connsiteX243" fmla="*/ 192589 w 548320"/>
              <a:gd name="connsiteY243" fmla="*/ 556600 h 556321"/>
              <a:gd name="connsiteX244" fmla="*/ 196309 w 548320"/>
              <a:gd name="connsiteY244" fmla="*/ 556346 h 556321"/>
              <a:gd name="connsiteX245" fmla="*/ 203094 w 548320"/>
              <a:gd name="connsiteY245" fmla="*/ 555888 h 556321"/>
              <a:gd name="connsiteX246" fmla="*/ 207029 w 548320"/>
              <a:gd name="connsiteY246" fmla="*/ 555629 h 556321"/>
              <a:gd name="connsiteX247" fmla="*/ 221672 w 548320"/>
              <a:gd name="connsiteY247" fmla="*/ 554694 h 556321"/>
              <a:gd name="connsiteX248" fmla="*/ 236248 w 548320"/>
              <a:gd name="connsiteY248" fmla="*/ 553827 h 556321"/>
              <a:gd name="connsiteX249" fmla="*/ 236676 w 548320"/>
              <a:gd name="connsiteY249" fmla="*/ 553805 h 556321"/>
              <a:gd name="connsiteX250" fmla="*/ 237104 w 548320"/>
              <a:gd name="connsiteY250" fmla="*/ 553778 h 556321"/>
              <a:gd name="connsiteX251" fmla="*/ 238915 w 548320"/>
              <a:gd name="connsiteY251" fmla="*/ 553673 h 556321"/>
              <a:gd name="connsiteX252" fmla="*/ 240499 w 548320"/>
              <a:gd name="connsiteY252" fmla="*/ 553587 h 556321"/>
              <a:gd name="connsiteX253" fmla="*/ 243166 w 548320"/>
              <a:gd name="connsiteY253" fmla="*/ 553437 h 556321"/>
              <a:gd name="connsiteX254" fmla="*/ 246005 w 548320"/>
              <a:gd name="connsiteY254" fmla="*/ 553278 h 556321"/>
              <a:gd name="connsiteX255" fmla="*/ 251513 w 548320"/>
              <a:gd name="connsiteY255" fmla="*/ 552979 h 556321"/>
              <a:gd name="connsiteX256" fmla="*/ 261901 w 548320"/>
              <a:gd name="connsiteY256" fmla="*/ 552439 h 556321"/>
              <a:gd name="connsiteX257" fmla="*/ 265540 w 548320"/>
              <a:gd name="connsiteY257" fmla="*/ 552257 h 556321"/>
              <a:gd name="connsiteX258" fmla="*/ 269607 w 548320"/>
              <a:gd name="connsiteY258" fmla="*/ 552058 h 556321"/>
              <a:gd name="connsiteX259" fmla="*/ 275530 w 548320"/>
              <a:gd name="connsiteY259" fmla="*/ 551772 h 556321"/>
              <a:gd name="connsiteX260" fmla="*/ 277657 w 548320"/>
              <a:gd name="connsiteY260" fmla="*/ 551672 h 556321"/>
              <a:gd name="connsiteX261" fmla="*/ 286008 w 548320"/>
              <a:gd name="connsiteY261" fmla="*/ 551295 h 556321"/>
              <a:gd name="connsiteX262" fmla="*/ 303269 w 548320"/>
              <a:gd name="connsiteY262" fmla="*/ 550574 h 556321"/>
              <a:gd name="connsiteX263" fmla="*/ 308153 w 548320"/>
              <a:gd name="connsiteY263" fmla="*/ 550383 h 556321"/>
              <a:gd name="connsiteX264" fmla="*/ 314336 w 548320"/>
              <a:gd name="connsiteY264" fmla="*/ 550152 h 556321"/>
              <a:gd name="connsiteX265" fmla="*/ 316635 w 548320"/>
              <a:gd name="connsiteY265" fmla="*/ 550070 h 556321"/>
              <a:gd name="connsiteX266" fmla="*/ 327204 w 548320"/>
              <a:gd name="connsiteY266" fmla="*/ 549707 h 556321"/>
              <a:gd name="connsiteX267" fmla="*/ 327632 w 548320"/>
              <a:gd name="connsiteY267" fmla="*/ 549693 h 556321"/>
              <a:gd name="connsiteX268" fmla="*/ 328232 w 548320"/>
              <a:gd name="connsiteY268" fmla="*/ 549675 h 556321"/>
              <a:gd name="connsiteX269" fmla="*/ 328975 w 548320"/>
              <a:gd name="connsiteY269" fmla="*/ 549648 h 556321"/>
              <a:gd name="connsiteX270" fmla="*/ 331146 w 548320"/>
              <a:gd name="connsiteY270" fmla="*/ 549580 h 556321"/>
              <a:gd name="connsiteX271" fmla="*/ 331532 w 548320"/>
              <a:gd name="connsiteY271" fmla="*/ 549566 h 556321"/>
              <a:gd name="connsiteX272" fmla="*/ 332103 w 548320"/>
              <a:gd name="connsiteY272" fmla="*/ 549548 h 556321"/>
              <a:gd name="connsiteX273" fmla="*/ 332431 w 548320"/>
              <a:gd name="connsiteY273" fmla="*/ 549539 h 556321"/>
              <a:gd name="connsiteX274" fmla="*/ 336931 w 548320"/>
              <a:gd name="connsiteY274" fmla="*/ 549399 h 556321"/>
              <a:gd name="connsiteX275" fmla="*/ 337759 w 548320"/>
              <a:gd name="connsiteY275" fmla="*/ 549376 h 556321"/>
              <a:gd name="connsiteX276" fmla="*/ 340345 w 548320"/>
              <a:gd name="connsiteY276" fmla="*/ 549299 h 556321"/>
              <a:gd name="connsiteX277" fmla="*/ 344344 w 548320"/>
              <a:gd name="connsiteY277" fmla="*/ 549181 h 556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</a:cxnLst>
            <a:rect l="l" t="t" r="r" b="b"/>
            <a:pathLst>
              <a:path w="548320" h="556321">
                <a:moveTo>
                  <a:pt x="344344" y="549181"/>
                </a:moveTo>
                <a:lnTo>
                  <a:pt x="346716" y="549113"/>
                </a:lnTo>
                <a:lnTo>
                  <a:pt x="350494" y="550329"/>
                </a:lnTo>
                <a:lnTo>
                  <a:pt x="352440" y="550950"/>
                </a:lnTo>
                <a:lnTo>
                  <a:pt x="358792" y="552974"/>
                </a:lnTo>
                <a:lnTo>
                  <a:pt x="364000" y="554640"/>
                </a:lnTo>
                <a:lnTo>
                  <a:pt x="367015" y="554799"/>
                </a:lnTo>
                <a:lnTo>
                  <a:pt x="368246" y="554322"/>
                </a:lnTo>
                <a:lnTo>
                  <a:pt x="369929" y="554930"/>
                </a:lnTo>
                <a:lnTo>
                  <a:pt x="370387" y="554349"/>
                </a:lnTo>
                <a:lnTo>
                  <a:pt x="372040" y="552226"/>
                </a:lnTo>
                <a:lnTo>
                  <a:pt x="373221" y="550687"/>
                </a:lnTo>
                <a:lnTo>
                  <a:pt x="375560" y="547679"/>
                </a:lnTo>
                <a:lnTo>
                  <a:pt x="380865" y="540867"/>
                </a:lnTo>
                <a:lnTo>
                  <a:pt x="380640" y="528942"/>
                </a:lnTo>
                <a:lnTo>
                  <a:pt x="380499" y="521486"/>
                </a:lnTo>
                <a:lnTo>
                  <a:pt x="384712" y="515447"/>
                </a:lnTo>
                <a:lnTo>
                  <a:pt x="385102" y="515465"/>
                </a:lnTo>
                <a:lnTo>
                  <a:pt x="386357" y="515469"/>
                </a:lnTo>
                <a:lnTo>
                  <a:pt x="395517" y="515673"/>
                </a:lnTo>
                <a:lnTo>
                  <a:pt x="408382" y="515905"/>
                </a:lnTo>
                <a:lnTo>
                  <a:pt x="422067" y="516177"/>
                </a:lnTo>
                <a:lnTo>
                  <a:pt x="427646" y="516291"/>
                </a:lnTo>
                <a:lnTo>
                  <a:pt x="444974" y="516626"/>
                </a:lnTo>
                <a:lnTo>
                  <a:pt x="452166" y="516776"/>
                </a:lnTo>
                <a:lnTo>
                  <a:pt x="475542" y="517212"/>
                </a:lnTo>
                <a:lnTo>
                  <a:pt x="479866" y="517121"/>
                </a:lnTo>
                <a:lnTo>
                  <a:pt x="484191" y="517030"/>
                </a:lnTo>
                <a:lnTo>
                  <a:pt x="493758" y="512533"/>
                </a:lnTo>
                <a:lnTo>
                  <a:pt x="495497" y="511934"/>
                </a:lnTo>
                <a:lnTo>
                  <a:pt x="498477" y="510332"/>
                </a:lnTo>
                <a:lnTo>
                  <a:pt x="500730" y="509271"/>
                </a:lnTo>
                <a:lnTo>
                  <a:pt x="502914" y="507088"/>
                </a:lnTo>
                <a:lnTo>
                  <a:pt x="508997" y="503626"/>
                </a:lnTo>
                <a:lnTo>
                  <a:pt x="511207" y="502119"/>
                </a:lnTo>
                <a:lnTo>
                  <a:pt x="512598" y="501171"/>
                </a:lnTo>
                <a:lnTo>
                  <a:pt x="516908" y="498239"/>
                </a:lnTo>
                <a:lnTo>
                  <a:pt x="525947" y="492050"/>
                </a:lnTo>
                <a:lnTo>
                  <a:pt x="528760" y="490144"/>
                </a:lnTo>
                <a:lnTo>
                  <a:pt x="535342" y="485637"/>
                </a:lnTo>
                <a:lnTo>
                  <a:pt x="537274" y="485109"/>
                </a:lnTo>
                <a:lnTo>
                  <a:pt x="541316" y="483987"/>
                </a:lnTo>
                <a:lnTo>
                  <a:pt x="548763" y="481888"/>
                </a:lnTo>
                <a:lnTo>
                  <a:pt x="530501" y="417892"/>
                </a:lnTo>
                <a:lnTo>
                  <a:pt x="526795" y="404915"/>
                </a:lnTo>
                <a:lnTo>
                  <a:pt x="525992" y="401220"/>
                </a:lnTo>
                <a:lnTo>
                  <a:pt x="521826" y="387072"/>
                </a:lnTo>
                <a:lnTo>
                  <a:pt x="513738" y="358969"/>
                </a:lnTo>
                <a:lnTo>
                  <a:pt x="509712" y="345111"/>
                </a:lnTo>
                <a:lnTo>
                  <a:pt x="509385" y="337849"/>
                </a:lnTo>
                <a:lnTo>
                  <a:pt x="508691" y="322629"/>
                </a:lnTo>
                <a:lnTo>
                  <a:pt x="508179" y="313152"/>
                </a:lnTo>
                <a:lnTo>
                  <a:pt x="508850" y="305831"/>
                </a:lnTo>
                <a:lnTo>
                  <a:pt x="509572" y="298386"/>
                </a:lnTo>
                <a:lnTo>
                  <a:pt x="511453" y="277291"/>
                </a:lnTo>
                <a:lnTo>
                  <a:pt x="511770" y="273668"/>
                </a:lnTo>
                <a:lnTo>
                  <a:pt x="511956" y="271583"/>
                </a:lnTo>
                <a:lnTo>
                  <a:pt x="516526" y="265642"/>
                </a:lnTo>
                <a:lnTo>
                  <a:pt x="512808" y="262302"/>
                </a:lnTo>
                <a:lnTo>
                  <a:pt x="505475" y="255783"/>
                </a:lnTo>
                <a:lnTo>
                  <a:pt x="504286" y="254723"/>
                </a:lnTo>
                <a:lnTo>
                  <a:pt x="488608" y="240726"/>
                </a:lnTo>
                <a:lnTo>
                  <a:pt x="485575" y="237021"/>
                </a:lnTo>
                <a:lnTo>
                  <a:pt x="482675" y="233542"/>
                </a:lnTo>
                <a:lnTo>
                  <a:pt x="471304" y="219776"/>
                </a:lnTo>
                <a:lnTo>
                  <a:pt x="452930" y="219695"/>
                </a:lnTo>
                <a:lnTo>
                  <a:pt x="446023" y="219670"/>
                </a:lnTo>
                <a:lnTo>
                  <a:pt x="426186" y="219736"/>
                </a:lnTo>
                <a:lnTo>
                  <a:pt x="422561" y="219758"/>
                </a:lnTo>
                <a:lnTo>
                  <a:pt x="419676" y="206039"/>
                </a:lnTo>
                <a:lnTo>
                  <a:pt x="418043" y="198647"/>
                </a:lnTo>
                <a:lnTo>
                  <a:pt x="417691" y="197631"/>
                </a:lnTo>
                <a:lnTo>
                  <a:pt x="407102" y="197727"/>
                </a:lnTo>
                <a:lnTo>
                  <a:pt x="388207" y="197965"/>
                </a:lnTo>
                <a:lnTo>
                  <a:pt x="371563" y="198048"/>
                </a:lnTo>
                <a:lnTo>
                  <a:pt x="364858" y="208295"/>
                </a:lnTo>
                <a:lnTo>
                  <a:pt x="360492" y="214973"/>
                </a:lnTo>
                <a:lnTo>
                  <a:pt x="357535" y="213746"/>
                </a:lnTo>
                <a:lnTo>
                  <a:pt x="349378" y="210384"/>
                </a:lnTo>
                <a:lnTo>
                  <a:pt x="347045" y="209398"/>
                </a:lnTo>
                <a:lnTo>
                  <a:pt x="340079" y="204507"/>
                </a:lnTo>
                <a:lnTo>
                  <a:pt x="334214" y="200418"/>
                </a:lnTo>
                <a:lnTo>
                  <a:pt x="318675" y="185894"/>
                </a:lnTo>
                <a:lnTo>
                  <a:pt x="325561" y="167139"/>
                </a:lnTo>
                <a:lnTo>
                  <a:pt x="320626" y="165649"/>
                </a:lnTo>
                <a:lnTo>
                  <a:pt x="316280" y="164941"/>
                </a:lnTo>
                <a:lnTo>
                  <a:pt x="313307" y="163770"/>
                </a:lnTo>
                <a:lnTo>
                  <a:pt x="309332" y="162908"/>
                </a:lnTo>
                <a:lnTo>
                  <a:pt x="300521" y="161127"/>
                </a:lnTo>
                <a:lnTo>
                  <a:pt x="291836" y="159160"/>
                </a:lnTo>
                <a:lnTo>
                  <a:pt x="291215" y="159010"/>
                </a:lnTo>
                <a:lnTo>
                  <a:pt x="287593" y="158155"/>
                </a:lnTo>
                <a:lnTo>
                  <a:pt x="286300" y="157857"/>
                </a:lnTo>
                <a:lnTo>
                  <a:pt x="282053" y="156832"/>
                </a:lnTo>
                <a:lnTo>
                  <a:pt x="278890" y="156090"/>
                </a:lnTo>
                <a:lnTo>
                  <a:pt x="274622" y="153533"/>
                </a:lnTo>
                <a:lnTo>
                  <a:pt x="272948" y="152484"/>
                </a:lnTo>
                <a:lnTo>
                  <a:pt x="268088" y="149610"/>
                </a:lnTo>
                <a:lnTo>
                  <a:pt x="264051" y="147201"/>
                </a:lnTo>
                <a:lnTo>
                  <a:pt x="257267" y="143131"/>
                </a:lnTo>
                <a:lnTo>
                  <a:pt x="257668" y="131996"/>
                </a:lnTo>
                <a:lnTo>
                  <a:pt x="257787" y="129355"/>
                </a:lnTo>
                <a:lnTo>
                  <a:pt x="255681" y="111074"/>
                </a:lnTo>
                <a:lnTo>
                  <a:pt x="255306" y="109499"/>
                </a:lnTo>
                <a:lnTo>
                  <a:pt x="253998" y="99091"/>
                </a:lnTo>
                <a:lnTo>
                  <a:pt x="247711" y="90259"/>
                </a:lnTo>
                <a:lnTo>
                  <a:pt x="247408" y="88260"/>
                </a:lnTo>
                <a:lnTo>
                  <a:pt x="248945" y="84308"/>
                </a:lnTo>
                <a:lnTo>
                  <a:pt x="247983" y="80946"/>
                </a:lnTo>
                <a:lnTo>
                  <a:pt x="244483" y="77807"/>
                </a:lnTo>
                <a:lnTo>
                  <a:pt x="242735" y="75653"/>
                </a:lnTo>
                <a:lnTo>
                  <a:pt x="242133" y="73196"/>
                </a:lnTo>
                <a:lnTo>
                  <a:pt x="242264" y="72891"/>
                </a:lnTo>
                <a:lnTo>
                  <a:pt x="242292" y="72815"/>
                </a:lnTo>
                <a:lnTo>
                  <a:pt x="248301" y="56489"/>
                </a:lnTo>
                <a:lnTo>
                  <a:pt x="249096" y="54413"/>
                </a:lnTo>
                <a:lnTo>
                  <a:pt x="254912" y="40496"/>
                </a:lnTo>
                <a:lnTo>
                  <a:pt x="255571" y="37756"/>
                </a:lnTo>
                <a:lnTo>
                  <a:pt x="257069" y="34830"/>
                </a:lnTo>
                <a:lnTo>
                  <a:pt x="250227" y="27560"/>
                </a:lnTo>
                <a:lnTo>
                  <a:pt x="229869" y="278"/>
                </a:lnTo>
                <a:lnTo>
                  <a:pt x="227160" y="590"/>
                </a:lnTo>
                <a:lnTo>
                  <a:pt x="210784" y="2629"/>
                </a:lnTo>
                <a:lnTo>
                  <a:pt x="206224" y="49024"/>
                </a:lnTo>
                <a:lnTo>
                  <a:pt x="206016" y="51126"/>
                </a:lnTo>
                <a:lnTo>
                  <a:pt x="205507" y="56528"/>
                </a:lnTo>
                <a:lnTo>
                  <a:pt x="205670" y="58559"/>
                </a:lnTo>
                <a:lnTo>
                  <a:pt x="206390" y="67076"/>
                </a:lnTo>
                <a:lnTo>
                  <a:pt x="202838" y="66633"/>
                </a:lnTo>
                <a:lnTo>
                  <a:pt x="202512" y="66602"/>
                </a:lnTo>
                <a:lnTo>
                  <a:pt x="192293" y="65938"/>
                </a:lnTo>
                <a:lnTo>
                  <a:pt x="184246" y="65659"/>
                </a:lnTo>
                <a:lnTo>
                  <a:pt x="185200" y="68039"/>
                </a:lnTo>
                <a:lnTo>
                  <a:pt x="184787" y="70006"/>
                </a:lnTo>
                <a:lnTo>
                  <a:pt x="183712" y="73059"/>
                </a:lnTo>
                <a:lnTo>
                  <a:pt x="181640" y="74583"/>
                </a:lnTo>
                <a:lnTo>
                  <a:pt x="181012" y="75394"/>
                </a:lnTo>
                <a:lnTo>
                  <a:pt x="177906" y="77657"/>
                </a:lnTo>
                <a:lnTo>
                  <a:pt x="176638" y="80328"/>
                </a:lnTo>
                <a:lnTo>
                  <a:pt x="175088" y="81846"/>
                </a:lnTo>
                <a:lnTo>
                  <a:pt x="169471" y="84329"/>
                </a:lnTo>
                <a:lnTo>
                  <a:pt x="167100" y="86055"/>
                </a:lnTo>
                <a:lnTo>
                  <a:pt x="166791" y="86249"/>
                </a:lnTo>
                <a:lnTo>
                  <a:pt x="159838" y="92446"/>
                </a:lnTo>
                <a:lnTo>
                  <a:pt x="157033" y="92639"/>
                </a:lnTo>
                <a:lnTo>
                  <a:pt x="152352" y="92965"/>
                </a:lnTo>
                <a:lnTo>
                  <a:pt x="152702" y="98494"/>
                </a:lnTo>
                <a:lnTo>
                  <a:pt x="153964" y="109290"/>
                </a:lnTo>
                <a:lnTo>
                  <a:pt x="136667" y="109791"/>
                </a:lnTo>
                <a:lnTo>
                  <a:pt x="134801" y="109082"/>
                </a:lnTo>
                <a:lnTo>
                  <a:pt x="131712" y="107919"/>
                </a:lnTo>
                <a:lnTo>
                  <a:pt x="125083" y="109470"/>
                </a:lnTo>
                <a:lnTo>
                  <a:pt x="112779" y="112106"/>
                </a:lnTo>
                <a:lnTo>
                  <a:pt x="112525" y="112151"/>
                </a:lnTo>
                <a:lnTo>
                  <a:pt x="114982" y="127061"/>
                </a:lnTo>
                <a:lnTo>
                  <a:pt x="116087" y="133778"/>
                </a:lnTo>
                <a:lnTo>
                  <a:pt x="113216" y="140465"/>
                </a:lnTo>
                <a:lnTo>
                  <a:pt x="111680" y="142210"/>
                </a:lnTo>
                <a:lnTo>
                  <a:pt x="105126" y="143967"/>
                </a:lnTo>
                <a:lnTo>
                  <a:pt x="102522" y="144681"/>
                </a:lnTo>
                <a:lnTo>
                  <a:pt x="99516" y="145531"/>
                </a:lnTo>
                <a:lnTo>
                  <a:pt x="94635" y="145868"/>
                </a:lnTo>
                <a:lnTo>
                  <a:pt x="88244" y="146641"/>
                </a:lnTo>
                <a:lnTo>
                  <a:pt x="87829" y="147376"/>
                </a:lnTo>
                <a:lnTo>
                  <a:pt x="88338" y="153319"/>
                </a:lnTo>
                <a:lnTo>
                  <a:pt x="87408" y="156568"/>
                </a:lnTo>
                <a:lnTo>
                  <a:pt x="86878" y="158535"/>
                </a:lnTo>
                <a:lnTo>
                  <a:pt x="85098" y="159639"/>
                </a:lnTo>
                <a:lnTo>
                  <a:pt x="82567" y="161059"/>
                </a:lnTo>
                <a:lnTo>
                  <a:pt x="80385" y="163897"/>
                </a:lnTo>
                <a:lnTo>
                  <a:pt x="78800" y="163390"/>
                </a:lnTo>
                <a:lnTo>
                  <a:pt x="72474" y="161763"/>
                </a:lnTo>
                <a:lnTo>
                  <a:pt x="71783" y="163623"/>
                </a:lnTo>
                <a:lnTo>
                  <a:pt x="68033" y="171130"/>
                </a:lnTo>
                <a:lnTo>
                  <a:pt x="67353" y="172541"/>
                </a:lnTo>
                <a:lnTo>
                  <a:pt x="65240" y="178877"/>
                </a:lnTo>
                <a:lnTo>
                  <a:pt x="62000" y="188642"/>
                </a:lnTo>
                <a:lnTo>
                  <a:pt x="47587" y="181780"/>
                </a:lnTo>
                <a:lnTo>
                  <a:pt x="47188" y="182568"/>
                </a:lnTo>
                <a:lnTo>
                  <a:pt x="34037" y="193615"/>
                </a:lnTo>
                <a:lnTo>
                  <a:pt x="33975" y="194571"/>
                </a:lnTo>
                <a:lnTo>
                  <a:pt x="32600" y="212253"/>
                </a:lnTo>
                <a:lnTo>
                  <a:pt x="30892" y="218676"/>
                </a:lnTo>
                <a:lnTo>
                  <a:pt x="13994" y="222067"/>
                </a:lnTo>
                <a:lnTo>
                  <a:pt x="443" y="224911"/>
                </a:lnTo>
                <a:lnTo>
                  <a:pt x="580" y="226172"/>
                </a:lnTo>
                <a:lnTo>
                  <a:pt x="1224" y="232054"/>
                </a:lnTo>
                <a:lnTo>
                  <a:pt x="1370" y="233389"/>
                </a:lnTo>
                <a:lnTo>
                  <a:pt x="1402" y="233686"/>
                </a:lnTo>
                <a:lnTo>
                  <a:pt x="1705" y="236455"/>
                </a:lnTo>
                <a:lnTo>
                  <a:pt x="2520" y="243895"/>
                </a:lnTo>
                <a:lnTo>
                  <a:pt x="2804" y="246491"/>
                </a:lnTo>
                <a:lnTo>
                  <a:pt x="3040" y="248642"/>
                </a:lnTo>
                <a:lnTo>
                  <a:pt x="3208" y="250174"/>
                </a:lnTo>
                <a:lnTo>
                  <a:pt x="3623" y="253956"/>
                </a:lnTo>
                <a:lnTo>
                  <a:pt x="4075" y="258085"/>
                </a:lnTo>
                <a:lnTo>
                  <a:pt x="4178" y="259024"/>
                </a:lnTo>
                <a:lnTo>
                  <a:pt x="8725" y="257850"/>
                </a:lnTo>
                <a:lnTo>
                  <a:pt x="19195" y="255222"/>
                </a:lnTo>
                <a:lnTo>
                  <a:pt x="21470" y="254631"/>
                </a:lnTo>
                <a:lnTo>
                  <a:pt x="31493" y="252108"/>
                </a:lnTo>
                <a:lnTo>
                  <a:pt x="32341" y="260345"/>
                </a:lnTo>
                <a:lnTo>
                  <a:pt x="33155" y="268260"/>
                </a:lnTo>
                <a:lnTo>
                  <a:pt x="42027" y="263880"/>
                </a:lnTo>
                <a:lnTo>
                  <a:pt x="65196" y="252766"/>
                </a:lnTo>
                <a:lnTo>
                  <a:pt x="69121" y="250648"/>
                </a:lnTo>
                <a:lnTo>
                  <a:pt x="69724" y="257258"/>
                </a:lnTo>
                <a:lnTo>
                  <a:pt x="71134" y="273133"/>
                </a:lnTo>
                <a:lnTo>
                  <a:pt x="71412" y="275929"/>
                </a:lnTo>
                <a:lnTo>
                  <a:pt x="72108" y="283506"/>
                </a:lnTo>
                <a:lnTo>
                  <a:pt x="73082" y="293879"/>
                </a:lnTo>
                <a:lnTo>
                  <a:pt x="45247" y="295820"/>
                </a:lnTo>
                <a:lnTo>
                  <a:pt x="36064" y="296459"/>
                </a:lnTo>
                <a:lnTo>
                  <a:pt x="28150" y="297011"/>
                </a:lnTo>
                <a:lnTo>
                  <a:pt x="36239" y="309892"/>
                </a:lnTo>
                <a:lnTo>
                  <a:pt x="36894" y="310874"/>
                </a:lnTo>
                <a:lnTo>
                  <a:pt x="37315" y="311530"/>
                </a:lnTo>
                <a:lnTo>
                  <a:pt x="42395" y="319582"/>
                </a:lnTo>
                <a:lnTo>
                  <a:pt x="43204" y="321049"/>
                </a:lnTo>
                <a:lnTo>
                  <a:pt x="44164" y="322351"/>
                </a:lnTo>
                <a:lnTo>
                  <a:pt x="47163" y="327145"/>
                </a:lnTo>
                <a:lnTo>
                  <a:pt x="47708" y="327989"/>
                </a:lnTo>
                <a:lnTo>
                  <a:pt x="50272" y="332029"/>
                </a:lnTo>
                <a:lnTo>
                  <a:pt x="55963" y="341306"/>
                </a:lnTo>
                <a:lnTo>
                  <a:pt x="59365" y="346266"/>
                </a:lnTo>
                <a:lnTo>
                  <a:pt x="63781" y="353427"/>
                </a:lnTo>
                <a:lnTo>
                  <a:pt x="69950" y="363171"/>
                </a:lnTo>
                <a:lnTo>
                  <a:pt x="74720" y="370731"/>
                </a:lnTo>
                <a:lnTo>
                  <a:pt x="79823" y="378788"/>
                </a:lnTo>
                <a:lnTo>
                  <a:pt x="80571" y="379991"/>
                </a:lnTo>
                <a:lnTo>
                  <a:pt x="86618" y="389514"/>
                </a:lnTo>
                <a:lnTo>
                  <a:pt x="89703" y="394397"/>
                </a:lnTo>
                <a:lnTo>
                  <a:pt x="93660" y="400675"/>
                </a:lnTo>
                <a:lnTo>
                  <a:pt x="97670" y="407001"/>
                </a:lnTo>
                <a:lnTo>
                  <a:pt x="105930" y="420040"/>
                </a:lnTo>
                <a:lnTo>
                  <a:pt x="109312" y="425382"/>
                </a:lnTo>
                <a:lnTo>
                  <a:pt x="111196" y="428336"/>
                </a:lnTo>
                <a:lnTo>
                  <a:pt x="114944" y="434273"/>
                </a:lnTo>
                <a:lnTo>
                  <a:pt x="129522" y="457284"/>
                </a:lnTo>
                <a:lnTo>
                  <a:pt x="131097" y="459523"/>
                </a:lnTo>
                <a:lnTo>
                  <a:pt x="138205" y="470960"/>
                </a:lnTo>
                <a:lnTo>
                  <a:pt x="143978" y="479970"/>
                </a:lnTo>
                <a:lnTo>
                  <a:pt x="165331" y="513713"/>
                </a:lnTo>
                <a:lnTo>
                  <a:pt x="192589" y="556600"/>
                </a:lnTo>
                <a:lnTo>
                  <a:pt x="196309" y="556346"/>
                </a:lnTo>
                <a:lnTo>
                  <a:pt x="203094" y="555888"/>
                </a:lnTo>
                <a:lnTo>
                  <a:pt x="207029" y="555629"/>
                </a:lnTo>
                <a:lnTo>
                  <a:pt x="221672" y="554694"/>
                </a:lnTo>
                <a:lnTo>
                  <a:pt x="236248" y="553827"/>
                </a:lnTo>
                <a:lnTo>
                  <a:pt x="236676" y="553805"/>
                </a:lnTo>
                <a:lnTo>
                  <a:pt x="237104" y="553778"/>
                </a:lnTo>
                <a:lnTo>
                  <a:pt x="238915" y="553673"/>
                </a:lnTo>
                <a:lnTo>
                  <a:pt x="240499" y="553587"/>
                </a:lnTo>
                <a:lnTo>
                  <a:pt x="243166" y="553437"/>
                </a:lnTo>
                <a:lnTo>
                  <a:pt x="246005" y="553278"/>
                </a:lnTo>
                <a:lnTo>
                  <a:pt x="251513" y="552979"/>
                </a:lnTo>
                <a:lnTo>
                  <a:pt x="261901" y="552439"/>
                </a:lnTo>
                <a:lnTo>
                  <a:pt x="265540" y="552257"/>
                </a:lnTo>
                <a:lnTo>
                  <a:pt x="269607" y="552058"/>
                </a:lnTo>
                <a:lnTo>
                  <a:pt x="275530" y="551772"/>
                </a:lnTo>
                <a:lnTo>
                  <a:pt x="277657" y="551672"/>
                </a:lnTo>
                <a:lnTo>
                  <a:pt x="286008" y="551295"/>
                </a:lnTo>
                <a:lnTo>
                  <a:pt x="303269" y="550574"/>
                </a:lnTo>
                <a:lnTo>
                  <a:pt x="308153" y="550383"/>
                </a:lnTo>
                <a:lnTo>
                  <a:pt x="314336" y="550152"/>
                </a:lnTo>
                <a:lnTo>
                  <a:pt x="316635" y="550070"/>
                </a:lnTo>
                <a:lnTo>
                  <a:pt x="327204" y="549707"/>
                </a:lnTo>
                <a:lnTo>
                  <a:pt x="327632" y="549693"/>
                </a:lnTo>
                <a:lnTo>
                  <a:pt x="328232" y="549675"/>
                </a:lnTo>
                <a:lnTo>
                  <a:pt x="328975" y="549648"/>
                </a:lnTo>
                <a:lnTo>
                  <a:pt x="331146" y="549580"/>
                </a:lnTo>
                <a:lnTo>
                  <a:pt x="331532" y="549566"/>
                </a:lnTo>
                <a:lnTo>
                  <a:pt x="332103" y="549548"/>
                </a:lnTo>
                <a:lnTo>
                  <a:pt x="332431" y="549539"/>
                </a:lnTo>
                <a:lnTo>
                  <a:pt x="336931" y="549399"/>
                </a:lnTo>
                <a:lnTo>
                  <a:pt x="337759" y="549376"/>
                </a:lnTo>
                <a:lnTo>
                  <a:pt x="340345" y="549299"/>
                </a:lnTo>
                <a:lnTo>
                  <a:pt x="344344" y="54918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A7260C91-A01F-1397-6722-AFAC805DBE78}"/>
              </a:ext>
            </a:extLst>
          </p:cNvPr>
          <p:cNvSpPr>
            <a:spLocks/>
          </p:cNvSpPr>
          <p:nvPr/>
        </p:nvSpPr>
        <p:spPr>
          <a:xfrm flipV="1">
            <a:off x="8505072" y="3443005"/>
            <a:ext cx="697664" cy="298584"/>
          </a:xfrm>
          <a:custGeom>
            <a:avLst/>
            <a:gdLst>
              <a:gd name="connsiteX0" fmla="*/ 383019 w 475107"/>
              <a:gd name="connsiteY0" fmla="*/ 107201 h 203335"/>
              <a:gd name="connsiteX1" fmla="*/ 382339 w 475107"/>
              <a:gd name="connsiteY1" fmla="*/ 106423 h 203335"/>
              <a:gd name="connsiteX2" fmla="*/ 380642 w 475107"/>
              <a:gd name="connsiteY2" fmla="*/ 105030 h 203335"/>
              <a:gd name="connsiteX3" fmla="*/ 380583 w 475107"/>
              <a:gd name="connsiteY3" fmla="*/ 102633 h 203335"/>
              <a:gd name="connsiteX4" fmla="*/ 377426 w 475107"/>
              <a:gd name="connsiteY4" fmla="*/ 97891 h 203335"/>
              <a:gd name="connsiteX5" fmla="*/ 373906 w 475107"/>
              <a:gd name="connsiteY5" fmla="*/ 91361 h 203335"/>
              <a:gd name="connsiteX6" fmla="*/ 371347 w 475107"/>
              <a:gd name="connsiteY6" fmla="*/ 84244 h 203335"/>
              <a:gd name="connsiteX7" fmla="*/ 369125 w 475107"/>
              <a:gd name="connsiteY7" fmla="*/ 78515 h 203335"/>
              <a:gd name="connsiteX8" fmla="*/ 365564 w 475107"/>
              <a:gd name="connsiteY8" fmla="*/ 77889 h 203335"/>
              <a:gd name="connsiteX9" fmla="*/ 360901 w 475107"/>
              <a:gd name="connsiteY9" fmla="*/ 74289 h 203335"/>
              <a:gd name="connsiteX10" fmla="*/ 356464 w 475107"/>
              <a:gd name="connsiteY10" fmla="*/ 68426 h 203335"/>
              <a:gd name="connsiteX11" fmla="*/ 350948 w 475107"/>
              <a:gd name="connsiteY11" fmla="*/ 62811 h 203335"/>
              <a:gd name="connsiteX12" fmla="*/ 350358 w 475107"/>
              <a:gd name="connsiteY12" fmla="*/ 61811 h 203335"/>
              <a:gd name="connsiteX13" fmla="*/ 349519 w 475107"/>
              <a:gd name="connsiteY13" fmla="*/ 63179 h 203335"/>
              <a:gd name="connsiteX14" fmla="*/ 345559 w 475107"/>
              <a:gd name="connsiteY14" fmla="*/ 59936 h 203335"/>
              <a:gd name="connsiteX15" fmla="*/ 341907 w 475107"/>
              <a:gd name="connsiteY15" fmla="*/ 57638 h 203335"/>
              <a:gd name="connsiteX16" fmla="*/ 334373 w 475107"/>
              <a:gd name="connsiteY16" fmla="*/ 55933 h 203335"/>
              <a:gd name="connsiteX17" fmla="*/ 329455 w 475107"/>
              <a:gd name="connsiteY17" fmla="*/ 54327 h 203335"/>
              <a:gd name="connsiteX18" fmla="*/ 325286 w 475107"/>
              <a:gd name="connsiteY18" fmla="*/ 52512 h 203335"/>
              <a:gd name="connsiteX19" fmla="*/ 324883 w 475107"/>
              <a:gd name="connsiteY19" fmla="*/ 49658 h 203335"/>
              <a:gd name="connsiteX20" fmla="*/ 321553 w 475107"/>
              <a:gd name="connsiteY20" fmla="*/ 47684 h 203335"/>
              <a:gd name="connsiteX21" fmla="*/ 318967 w 475107"/>
              <a:gd name="connsiteY21" fmla="*/ 46365 h 203335"/>
              <a:gd name="connsiteX22" fmla="*/ 315329 w 475107"/>
              <a:gd name="connsiteY22" fmla="*/ 41205 h 203335"/>
              <a:gd name="connsiteX23" fmla="*/ 306756 w 475107"/>
              <a:gd name="connsiteY23" fmla="*/ 37285 h 203335"/>
              <a:gd name="connsiteX24" fmla="*/ 304760 w 475107"/>
              <a:gd name="connsiteY24" fmla="*/ 33820 h 203335"/>
              <a:gd name="connsiteX25" fmla="*/ 303091 w 475107"/>
              <a:gd name="connsiteY25" fmla="*/ 30713 h 203335"/>
              <a:gd name="connsiteX26" fmla="*/ 297979 w 475107"/>
              <a:gd name="connsiteY26" fmla="*/ 30809 h 203335"/>
              <a:gd name="connsiteX27" fmla="*/ 294658 w 475107"/>
              <a:gd name="connsiteY27" fmla="*/ 27953 h 203335"/>
              <a:gd name="connsiteX28" fmla="*/ 290888 w 475107"/>
              <a:gd name="connsiteY28" fmla="*/ 28412 h 203335"/>
              <a:gd name="connsiteX29" fmla="*/ 285540 w 475107"/>
              <a:gd name="connsiteY29" fmla="*/ 24240 h 203335"/>
              <a:gd name="connsiteX30" fmla="*/ 282156 w 475107"/>
              <a:gd name="connsiteY30" fmla="*/ 27199 h 203335"/>
              <a:gd name="connsiteX31" fmla="*/ 277515 w 475107"/>
              <a:gd name="connsiteY31" fmla="*/ 27214 h 203335"/>
              <a:gd name="connsiteX32" fmla="*/ 269586 w 475107"/>
              <a:gd name="connsiteY32" fmla="*/ 20757 h 203335"/>
              <a:gd name="connsiteX33" fmla="*/ 265299 w 475107"/>
              <a:gd name="connsiteY33" fmla="*/ 25754 h 203335"/>
              <a:gd name="connsiteX34" fmla="*/ 260704 w 475107"/>
              <a:gd name="connsiteY34" fmla="*/ 24171 h 203335"/>
              <a:gd name="connsiteX35" fmla="*/ 263367 w 475107"/>
              <a:gd name="connsiteY35" fmla="*/ 30449 h 203335"/>
              <a:gd name="connsiteX36" fmla="*/ 245716 w 475107"/>
              <a:gd name="connsiteY36" fmla="*/ 34383 h 203335"/>
              <a:gd name="connsiteX37" fmla="*/ 236717 w 475107"/>
              <a:gd name="connsiteY37" fmla="*/ 37184 h 203335"/>
              <a:gd name="connsiteX38" fmla="*/ 236485 w 475107"/>
              <a:gd name="connsiteY38" fmla="*/ 34417 h 203335"/>
              <a:gd name="connsiteX39" fmla="*/ 233251 w 475107"/>
              <a:gd name="connsiteY39" fmla="*/ 34836 h 203335"/>
              <a:gd name="connsiteX40" fmla="*/ 231650 w 475107"/>
              <a:gd name="connsiteY40" fmla="*/ 36478 h 203335"/>
              <a:gd name="connsiteX41" fmla="*/ 216902 w 475107"/>
              <a:gd name="connsiteY41" fmla="*/ 33945 h 203335"/>
              <a:gd name="connsiteX42" fmla="*/ 218186 w 475107"/>
              <a:gd name="connsiteY42" fmla="*/ 29471 h 203335"/>
              <a:gd name="connsiteX43" fmla="*/ 216090 w 475107"/>
              <a:gd name="connsiteY43" fmla="*/ 24284 h 203335"/>
              <a:gd name="connsiteX44" fmla="*/ 217682 w 475107"/>
              <a:gd name="connsiteY44" fmla="*/ 22219 h 203335"/>
              <a:gd name="connsiteX45" fmla="*/ 214711 w 475107"/>
              <a:gd name="connsiteY45" fmla="*/ 20734 h 203335"/>
              <a:gd name="connsiteX46" fmla="*/ 212674 w 475107"/>
              <a:gd name="connsiteY46" fmla="*/ 20132 h 203335"/>
              <a:gd name="connsiteX47" fmla="*/ 209957 w 475107"/>
              <a:gd name="connsiteY47" fmla="*/ 21199 h 203335"/>
              <a:gd name="connsiteX48" fmla="*/ 205335 w 475107"/>
              <a:gd name="connsiteY48" fmla="*/ 19495 h 203335"/>
              <a:gd name="connsiteX49" fmla="*/ 201824 w 475107"/>
              <a:gd name="connsiteY49" fmla="*/ 20112 h 203335"/>
              <a:gd name="connsiteX50" fmla="*/ 196725 w 475107"/>
              <a:gd name="connsiteY50" fmla="*/ 17672 h 203335"/>
              <a:gd name="connsiteX51" fmla="*/ 194784 w 475107"/>
              <a:gd name="connsiteY51" fmla="*/ 18830 h 203335"/>
              <a:gd name="connsiteX52" fmla="*/ 189009 w 475107"/>
              <a:gd name="connsiteY52" fmla="*/ 15894 h 203335"/>
              <a:gd name="connsiteX53" fmla="*/ 187276 w 475107"/>
              <a:gd name="connsiteY53" fmla="*/ 13355 h 203335"/>
              <a:gd name="connsiteX54" fmla="*/ 183479 w 475107"/>
              <a:gd name="connsiteY54" fmla="*/ 12804 h 203335"/>
              <a:gd name="connsiteX55" fmla="*/ 181892 w 475107"/>
              <a:gd name="connsiteY55" fmla="*/ 13938 h 203335"/>
              <a:gd name="connsiteX56" fmla="*/ 181229 w 475107"/>
              <a:gd name="connsiteY56" fmla="*/ 13550 h 203335"/>
              <a:gd name="connsiteX57" fmla="*/ 178571 w 475107"/>
              <a:gd name="connsiteY57" fmla="*/ 9901 h 203335"/>
              <a:gd name="connsiteX58" fmla="*/ 178158 w 475107"/>
              <a:gd name="connsiteY58" fmla="*/ 5836 h 203335"/>
              <a:gd name="connsiteX59" fmla="*/ 175682 w 475107"/>
              <a:gd name="connsiteY59" fmla="*/ 2113 h 203335"/>
              <a:gd name="connsiteX60" fmla="*/ 172152 w 475107"/>
              <a:gd name="connsiteY60" fmla="*/ 3400 h 203335"/>
              <a:gd name="connsiteX61" fmla="*/ 167807 w 475107"/>
              <a:gd name="connsiteY61" fmla="*/ 2477 h 203335"/>
              <a:gd name="connsiteX62" fmla="*/ 167643 w 475107"/>
              <a:gd name="connsiteY62" fmla="*/ 3856 h 203335"/>
              <a:gd name="connsiteX63" fmla="*/ 166605 w 475107"/>
              <a:gd name="connsiteY63" fmla="*/ 4148 h 203335"/>
              <a:gd name="connsiteX64" fmla="*/ 163806 w 475107"/>
              <a:gd name="connsiteY64" fmla="*/ 1496 h 203335"/>
              <a:gd name="connsiteX65" fmla="*/ 156230 w 475107"/>
              <a:gd name="connsiteY65" fmla="*/ 1300 h 203335"/>
              <a:gd name="connsiteX66" fmla="*/ 153232 w 475107"/>
              <a:gd name="connsiteY66" fmla="*/ 1745 h 203335"/>
              <a:gd name="connsiteX67" fmla="*/ 149140 w 475107"/>
              <a:gd name="connsiteY67" fmla="*/ 1255 h 203335"/>
              <a:gd name="connsiteX68" fmla="*/ 137232 w 475107"/>
              <a:gd name="connsiteY68" fmla="*/ 904 h 203335"/>
              <a:gd name="connsiteX69" fmla="*/ 115549 w 475107"/>
              <a:gd name="connsiteY69" fmla="*/ 772 h 203335"/>
              <a:gd name="connsiteX70" fmla="*/ 92600 w 475107"/>
              <a:gd name="connsiteY70" fmla="*/ 580 h 203335"/>
              <a:gd name="connsiteX71" fmla="*/ 69652 w 475107"/>
              <a:gd name="connsiteY71" fmla="*/ 406 h 203335"/>
              <a:gd name="connsiteX72" fmla="*/ 38964 w 475107"/>
              <a:gd name="connsiteY72" fmla="*/ 44887 h 203335"/>
              <a:gd name="connsiteX73" fmla="*/ 12958 w 475107"/>
              <a:gd name="connsiteY73" fmla="*/ 82544 h 203335"/>
              <a:gd name="connsiteX74" fmla="*/ 2320 w 475107"/>
              <a:gd name="connsiteY74" fmla="*/ 97239 h 203335"/>
              <a:gd name="connsiteX75" fmla="*/ 1880 w 475107"/>
              <a:gd name="connsiteY75" fmla="*/ 116314 h 203335"/>
              <a:gd name="connsiteX76" fmla="*/ 175 w 475107"/>
              <a:gd name="connsiteY76" fmla="*/ 119714 h 203335"/>
              <a:gd name="connsiteX77" fmla="*/ 515 w 475107"/>
              <a:gd name="connsiteY77" fmla="*/ 127894 h 203335"/>
              <a:gd name="connsiteX78" fmla="*/ 1558 w 475107"/>
              <a:gd name="connsiteY78" fmla="*/ 130119 h 203335"/>
              <a:gd name="connsiteX79" fmla="*/ 955 w 475107"/>
              <a:gd name="connsiteY79" fmla="*/ 133888 h 203335"/>
              <a:gd name="connsiteX80" fmla="*/ 9524 w 475107"/>
              <a:gd name="connsiteY80" fmla="*/ 139559 h 203335"/>
              <a:gd name="connsiteX81" fmla="*/ 15063 w 475107"/>
              <a:gd name="connsiteY81" fmla="*/ 138711 h 203335"/>
              <a:gd name="connsiteX82" fmla="*/ 20601 w 475107"/>
              <a:gd name="connsiteY82" fmla="*/ 140380 h 203335"/>
              <a:gd name="connsiteX83" fmla="*/ 21491 w 475107"/>
              <a:gd name="connsiteY83" fmla="*/ 141727 h 203335"/>
              <a:gd name="connsiteX84" fmla="*/ 29873 w 475107"/>
              <a:gd name="connsiteY84" fmla="*/ 141603 h 203335"/>
              <a:gd name="connsiteX85" fmla="*/ 33616 w 475107"/>
              <a:gd name="connsiteY85" fmla="*/ 147499 h 203335"/>
              <a:gd name="connsiteX86" fmla="*/ 37299 w 475107"/>
              <a:gd name="connsiteY86" fmla="*/ 146594 h 203335"/>
              <a:gd name="connsiteX87" fmla="*/ 46667 w 475107"/>
              <a:gd name="connsiteY87" fmla="*/ 146035 h 203335"/>
              <a:gd name="connsiteX88" fmla="*/ 49479 w 475107"/>
              <a:gd name="connsiteY88" fmla="*/ 147294 h 203335"/>
              <a:gd name="connsiteX89" fmla="*/ 54841 w 475107"/>
              <a:gd name="connsiteY89" fmla="*/ 143779 h 203335"/>
              <a:gd name="connsiteX90" fmla="*/ 58189 w 475107"/>
              <a:gd name="connsiteY90" fmla="*/ 145830 h 203335"/>
              <a:gd name="connsiteX91" fmla="*/ 60761 w 475107"/>
              <a:gd name="connsiteY91" fmla="*/ 145453 h 203335"/>
              <a:gd name="connsiteX92" fmla="*/ 63705 w 475107"/>
              <a:gd name="connsiteY92" fmla="*/ 143516 h 203335"/>
              <a:gd name="connsiteX93" fmla="*/ 66254 w 475107"/>
              <a:gd name="connsiteY93" fmla="*/ 144201 h 203335"/>
              <a:gd name="connsiteX94" fmla="*/ 66739 w 475107"/>
              <a:gd name="connsiteY94" fmla="*/ 146093 h 203335"/>
              <a:gd name="connsiteX95" fmla="*/ 67946 w 475107"/>
              <a:gd name="connsiteY95" fmla="*/ 146609 h 203335"/>
              <a:gd name="connsiteX96" fmla="*/ 78416 w 475107"/>
              <a:gd name="connsiteY96" fmla="*/ 147047 h 203335"/>
              <a:gd name="connsiteX97" fmla="*/ 80117 w 475107"/>
              <a:gd name="connsiteY97" fmla="*/ 146173 h 203335"/>
              <a:gd name="connsiteX98" fmla="*/ 81709 w 475107"/>
              <a:gd name="connsiteY98" fmla="*/ 147447 h 203335"/>
              <a:gd name="connsiteX99" fmla="*/ 82521 w 475107"/>
              <a:gd name="connsiteY99" fmla="*/ 149988 h 203335"/>
              <a:gd name="connsiteX100" fmla="*/ 84812 w 475107"/>
              <a:gd name="connsiteY100" fmla="*/ 151032 h 203335"/>
              <a:gd name="connsiteX101" fmla="*/ 85842 w 475107"/>
              <a:gd name="connsiteY101" fmla="*/ 150651 h 203335"/>
              <a:gd name="connsiteX102" fmla="*/ 87778 w 475107"/>
              <a:gd name="connsiteY102" fmla="*/ 146863 h 203335"/>
              <a:gd name="connsiteX103" fmla="*/ 91226 w 475107"/>
              <a:gd name="connsiteY103" fmla="*/ 147559 h 203335"/>
              <a:gd name="connsiteX104" fmla="*/ 97304 w 475107"/>
              <a:gd name="connsiteY104" fmla="*/ 145615 h 203335"/>
              <a:gd name="connsiteX105" fmla="*/ 102231 w 475107"/>
              <a:gd name="connsiteY105" fmla="*/ 145431 h 203335"/>
              <a:gd name="connsiteX106" fmla="*/ 104041 w 475107"/>
              <a:gd name="connsiteY106" fmla="*/ 146841 h 203335"/>
              <a:gd name="connsiteX107" fmla="*/ 107520 w 475107"/>
              <a:gd name="connsiteY107" fmla="*/ 146958 h 203335"/>
              <a:gd name="connsiteX108" fmla="*/ 108586 w 475107"/>
              <a:gd name="connsiteY108" fmla="*/ 149213 h 203335"/>
              <a:gd name="connsiteX109" fmla="*/ 114515 w 475107"/>
              <a:gd name="connsiteY109" fmla="*/ 149065 h 203335"/>
              <a:gd name="connsiteX110" fmla="*/ 116638 w 475107"/>
              <a:gd name="connsiteY110" fmla="*/ 151262 h 203335"/>
              <a:gd name="connsiteX111" fmla="*/ 115794 w 475107"/>
              <a:gd name="connsiteY111" fmla="*/ 152939 h 203335"/>
              <a:gd name="connsiteX112" fmla="*/ 116098 w 475107"/>
              <a:gd name="connsiteY112" fmla="*/ 154072 h 203335"/>
              <a:gd name="connsiteX113" fmla="*/ 121034 w 475107"/>
              <a:gd name="connsiteY113" fmla="*/ 154215 h 203335"/>
              <a:gd name="connsiteX114" fmla="*/ 122499 w 475107"/>
              <a:gd name="connsiteY114" fmla="*/ 153380 h 203335"/>
              <a:gd name="connsiteX115" fmla="*/ 125783 w 475107"/>
              <a:gd name="connsiteY115" fmla="*/ 155354 h 203335"/>
              <a:gd name="connsiteX116" fmla="*/ 128858 w 475107"/>
              <a:gd name="connsiteY116" fmla="*/ 154777 h 203335"/>
              <a:gd name="connsiteX117" fmla="*/ 135944 w 475107"/>
              <a:gd name="connsiteY117" fmla="*/ 160502 h 203335"/>
              <a:gd name="connsiteX118" fmla="*/ 140471 w 475107"/>
              <a:gd name="connsiteY118" fmla="*/ 161803 h 203335"/>
              <a:gd name="connsiteX119" fmla="*/ 143801 w 475107"/>
              <a:gd name="connsiteY119" fmla="*/ 163815 h 203335"/>
              <a:gd name="connsiteX120" fmla="*/ 145806 w 475107"/>
              <a:gd name="connsiteY120" fmla="*/ 167723 h 203335"/>
              <a:gd name="connsiteX121" fmla="*/ 149879 w 475107"/>
              <a:gd name="connsiteY121" fmla="*/ 170485 h 203335"/>
              <a:gd name="connsiteX122" fmla="*/ 151676 w 475107"/>
              <a:gd name="connsiteY122" fmla="*/ 169898 h 203335"/>
              <a:gd name="connsiteX123" fmla="*/ 153576 w 475107"/>
              <a:gd name="connsiteY123" fmla="*/ 167699 h 203335"/>
              <a:gd name="connsiteX124" fmla="*/ 167471 w 475107"/>
              <a:gd name="connsiteY124" fmla="*/ 167368 h 203335"/>
              <a:gd name="connsiteX125" fmla="*/ 166015 w 475107"/>
              <a:gd name="connsiteY125" fmla="*/ 170331 h 203335"/>
              <a:gd name="connsiteX126" fmla="*/ 168392 w 475107"/>
              <a:gd name="connsiteY126" fmla="*/ 170776 h 203335"/>
              <a:gd name="connsiteX127" fmla="*/ 178186 w 475107"/>
              <a:gd name="connsiteY127" fmla="*/ 176761 h 203335"/>
              <a:gd name="connsiteX128" fmla="*/ 181955 w 475107"/>
              <a:gd name="connsiteY128" fmla="*/ 174412 h 203335"/>
              <a:gd name="connsiteX129" fmla="*/ 182441 w 475107"/>
              <a:gd name="connsiteY129" fmla="*/ 172396 h 203335"/>
              <a:gd name="connsiteX130" fmla="*/ 189984 w 475107"/>
              <a:gd name="connsiteY130" fmla="*/ 173517 h 203335"/>
              <a:gd name="connsiteX131" fmla="*/ 189962 w 475107"/>
              <a:gd name="connsiteY131" fmla="*/ 171142 h 203335"/>
              <a:gd name="connsiteX132" fmla="*/ 191685 w 475107"/>
              <a:gd name="connsiteY132" fmla="*/ 169170 h 203335"/>
              <a:gd name="connsiteX133" fmla="*/ 204555 w 475107"/>
              <a:gd name="connsiteY133" fmla="*/ 165048 h 203335"/>
              <a:gd name="connsiteX134" fmla="*/ 210493 w 475107"/>
              <a:gd name="connsiteY134" fmla="*/ 166302 h 203335"/>
              <a:gd name="connsiteX135" fmla="*/ 214997 w 475107"/>
              <a:gd name="connsiteY135" fmla="*/ 165611 h 203335"/>
              <a:gd name="connsiteX136" fmla="*/ 217501 w 475107"/>
              <a:gd name="connsiteY136" fmla="*/ 167421 h 203335"/>
              <a:gd name="connsiteX137" fmla="*/ 222092 w 475107"/>
              <a:gd name="connsiteY137" fmla="*/ 169230 h 203335"/>
              <a:gd name="connsiteX138" fmla="*/ 228638 w 475107"/>
              <a:gd name="connsiteY138" fmla="*/ 169974 h 203335"/>
              <a:gd name="connsiteX139" fmla="*/ 231999 w 475107"/>
              <a:gd name="connsiteY139" fmla="*/ 169262 h 203335"/>
              <a:gd name="connsiteX140" fmla="*/ 235905 w 475107"/>
              <a:gd name="connsiteY140" fmla="*/ 166924 h 203335"/>
              <a:gd name="connsiteX141" fmla="*/ 238617 w 475107"/>
              <a:gd name="connsiteY141" fmla="*/ 167904 h 203335"/>
              <a:gd name="connsiteX142" fmla="*/ 246338 w 475107"/>
              <a:gd name="connsiteY142" fmla="*/ 166988 h 203335"/>
              <a:gd name="connsiteX143" fmla="*/ 248184 w 475107"/>
              <a:gd name="connsiteY143" fmla="*/ 164805 h 203335"/>
              <a:gd name="connsiteX144" fmla="*/ 248021 w 475107"/>
              <a:gd name="connsiteY144" fmla="*/ 159248 h 203335"/>
              <a:gd name="connsiteX145" fmla="*/ 246891 w 475107"/>
              <a:gd name="connsiteY145" fmla="*/ 156480 h 203335"/>
              <a:gd name="connsiteX146" fmla="*/ 247286 w 475107"/>
              <a:gd name="connsiteY146" fmla="*/ 155226 h 203335"/>
              <a:gd name="connsiteX147" fmla="*/ 251019 w 475107"/>
              <a:gd name="connsiteY147" fmla="*/ 153000 h 203335"/>
              <a:gd name="connsiteX148" fmla="*/ 253256 w 475107"/>
              <a:gd name="connsiteY148" fmla="*/ 154756 h 203335"/>
              <a:gd name="connsiteX149" fmla="*/ 255161 w 475107"/>
              <a:gd name="connsiteY149" fmla="*/ 154139 h 203335"/>
              <a:gd name="connsiteX150" fmla="*/ 256213 w 475107"/>
              <a:gd name="connsiteY150" fmla="*/ 155529 h 203335"/>
              <a:gd name="connsiteX151" fmla="*/ 262505 w 475107"/>
              <a:gd name="connsiteY151" fmla="*/ 155818 h 203335"/>
              <a:gd name="connsiteX152" fmla="*/ 263789 w 475107"/>
              <a:gd name="connsiteY152" fmla="*/ 156738 h 203335"/>
              <a:gd name="connsiteX153" fmla="*/ 265848 w 475107"/>
              <a:gd name="connsiteY153" fmla="*/ 162218 h 203335"/>
              <a:gd name="connsiteX154" fmla="*/ 273859 w 475107"/>
              <a:gd name="connsiteY154" fmla="*/ 168908 h 203335"/>
              <a:gd name="connsiteX155" fmla="*/ 275769 w 475107"/>
              <a:gd name="connsiteY155" fmla="*/ 175646 h 203335"/>
              <a:gd name="connsiteX156" fmla="*/ 277588 w 475107"/>
              <a:gd name="connsiteY156" fmla="*/ 178391 h 203335"/>
              <a:gd name="connsiteX157" fmla="*/ 280709 w 475107"/>
              <a:gd name="connsiteY157" fmla="*/ 180898 h 203335"/>
              <a:gd name="connsiteX158" fmla="*/ 289627 w 475107"/>
              <a:gd name="connsiteY158" fmla="*/ 183948 h 203335"/>
              <a:gd name="connsiteX159" fmla="*/ 287781 w 475107"/>
              <a:gd name="connsiteY159" fmla="*/ 186209 h 203335"/>
              <a:gd name="connsiteX160" fmla="*/ 288003 w 475107"/>
              <a:gd name="connsiteY160" fmla="*/ 188036 h 203335"/>
              <a:gd name="connsiteX161" fmla="*/ 298668 w 475107"/>
              <a:gd name="connsiteY161" fmla="*/ 193045 h 203335"/>
              <a:gd name="connsiteX162" fmla="*/ 301294 w 475107"/>
              <a:gd name="connsiteY162" fmla="*/ 192483 h 203335"/>
              <a:gd name="connsiteX163" fmla="*/ 305931 w 475107"/>
              <a:gd name="connsiteY163" fmla="*/ 186478 h 203335"/>
              <a:gd name="connsiteX164" fmla="*/ 308484 w 475107"/>
              <a:gd name="connsiteY164" fmla="*/ 185823 h 203335"/>
              <a:gd name="connsiteX165" fmla="*/ 309423 w 475107"/>
              <a:gd name="connsiteY165" fmla="*/ 187039 h 203335"/>
              <a:gd name="connsiteX166" fmla="*/ 308738 w 475107"/>
              <a:gd name="connsiteY166" fmla="*/ 193810 h 203335"/>
              <a:gd name="connsiteX167" fmla="*/ 309687 w 475107"/>
              <a:gd name="connsiteY167" fmla="*/ 198837 h 203335"/>
              <a:gd name="connsiteX168" fmla="*/ 314014 w 475107"/>
              <a:gd name="connsiteY168" fmla="*/ 201247 h 203335"/>
              <a:gd name="connsiteX169" fmla="*/ 320465 w 475107"/>
              <a:gd name="connsiteY169" fmla="*/ 199772 h 203335"/>
              <a:gd name="connsiteX170" fmla="*/ 328258 w 475107"/>
              <a:gd name="connsiteY170" fmla="*/ 203495 h 203335"/>
              <a:gd name="connsiteX171" fmla="*/ 344057 w 475107"/>
              <a:gd name="connsiteY171" fmla="*/ 194983 h 203335"/>
              <a:gd name="connsiteX172" fmla="*/ 351270 w 475107"/>
              <a:gd name="connsiteY172" fmla="*/ 201069 h 203335"/>
              <a:gd name="connsiteX173" fmla="*/ 366938 w 475107"/>
              <a:gd name="connsiteY173" fmla="*/ 202198 h 203335"/>
              <a:gd name="connsiteX174" fmla="*/ 371170 w 475107"/>
              <a:gd name="connsiteY174" fmla="*/ 203742 h 203335"/>
              <a:gd name="connsiteX175" fmla="*/ 373225 w 475107"/>
              <a:gd name="connsiteY175" fmla="*/ 200638 h 203335"/>
              <a:gd name="connsiteX176" fmla="*/ 373525 w 475107"/>
              <a:gd name="connsiteY176" fmla="*/ 199493 h 203335"/>
              <a:gd name="connsiteX177" fmla="*/ 373067 w 475107"/>
              <a:gd name="connsiteY177" fmla="*/ 194032 h 203335"/>
              <a:gd name="connsiteX178" fmla="*/ 374595 w 475107"/>
              <a:gd name="connsiteY178" fmla="*/ 190676 h 203335"/>
              <a:gd name="connsiteX179" fmla="*/ 376646 w 475107"/>
              <a:gd name="connsiteY179" fmla="*/ 189188 h 203335"/>
              <a:gd name="connsiteX180" fmla="*/ 373389 w 475107"/>
              <a:gd name="connsiteY180" fmla="*/ 185075 h 203335"/>
              <a:gd name="connsiteX181" fmla="*/ 371311 w 475107"/>
              <a:gd name="connsiteY181" fmla="*/ 184653 h 203335"/>
              <a:gd name="connsiteX182" fmla="*/ 372345 w 475107"/>
              <a:gd name="connsiteY182" fmla="*/ 177610 h 203335"/>
              <a:gd name="connsiteX183" fmla="*/ 381427 w 475107"/>
              <a:gd name="connsiteY183" fmla="*/ 176620 h 203335"/>
              <a:gd name="connsiteX184" fmla="*/ 384956 w 475107"/>
              <a:gd name="connsiteY184" fmla="*/ 175180 h 203335"/>
              <a:gd name="connsiteX185" fmla="*/ 392627 w 475107"/>
              <a:gd name="connsiteY185" fmla="*/ 176916 h 203335"/>
              <a:gd name="connsiteX186" fmla="*/ 394482 w 475107"/>
              <a:gd name="connsiteY186" fmla="*/ 176374 h 203335"/>
              <a:gd name="connsiteX187" fmla="*/ 395598 w 475107"/>
              <a:gd name="connsiteY187" fmla="*/ 174360 h 203335"/>
              <a:gd name="connsiteX188" fmla="*/ 398823 w 475107"/>
              <a:gd name="connsiteY188" fmla="*/ 172424 h 203335"/>
              <a:gd name="connsiteX189" fmla="*/ 402557 w 475107"/>
              <a:gd name="connsiteY189" fmla="*/ 175988 h 203335"/>
              <a:gd name="connsiteX190" fmla="*/ 404221 w 475107"/>
              <a:gd name="connsiteY190" fmla="*/ 174920 h 203335"/>
              <a:gd name="connsiteX191" fmla="*/ 405233 w 475107"/>
              <a:gd name="connsiteY191" fmla="*/ 177310 h 203335"/>
              <a:gd name="connsiteX192" fmla="*/ 409701 w 475107"/>
              <a:gd name="connsiteY192" fmla="*/ 174654 h 203335"/>
              <a:gd name="connsiteX193" fmla="*/ 409697 w 475107"/>
              <a:gd name="connsiteY193" fmla="*/ 177467 h 203335"/>
              <a:gd name="connsiteX194" fmla="*/ 413353 w 475107"/>
              <a:gd name="connsiteY194" fmla="*/ 176395 h 203335"/>
              <a:gd name="connsiteX195" fmla="*/ 417254 w 475107"/>
              <a:gd name="connsiteY195" fmla="*/ 179867 h 203335"/>
              <a:gd name="connsiteX196" fmla="*/ 421654 w 475107"/>
              <a:gd name="connsiteY196" fmla="*/ 177411 h 203335"/>
              <a:gd name="connsiteX197" fmla="*/ 423723 w 475107"/>
              <a:gd name="connsiteY197" fmla="*/ 176738 h 203335"/>
              <a:gd name="connsiteX198" fmla="*/ 424807 w 475107"/>
              <a:gd name="connsiteY198" fmla="*/ 177495 h 203335"/>
              <a:gd name="connsiteX199" fmla="*/ 424548 w 475107"/>
              <a:gd name="connsiteY199" fmla="*/ 179092 h 203335"/>
              <a:gd name="connsiteX200" fmla="*/ 426286 w 475107"/>
              <a:gd name="connsiteY200" fmla="*/ 178897 h 203335"/>
              <a:gd name="connsiteX201" fmla="*/ 427084 w 475107"/>
              <a:gd name="connsiteY201" fmla="*/ 180838 h 203335"/>
              <a:gd name="connsiteX202" fmla="*/ 429175 w 475107"/>
              <a:gd name="connsiteY202" fmla="*/ 177874 h 203335"/>
              <a:gd name="connsiteX203" fmla="*/ 431276 w 475107"/>
              <a:gd name="connsiteY203" fmla="*/ 177563 h 203335"/>
              <a:gd name="connsiteX204" fmla="*/ 432645 w 475107"/>
              <a:gd name="connsiteY204" fmla="*/ 168394 h 203335"/>
              <a:gd name="connsiteX205" fmla="*/ 431775 w 475107"/>
              <a:gd name="connsiteY205" fmla="*/ 166128 h 203335"/>
              <a:gd name="connsiteX206" fmla="*/ 429030 w 475107"/>
              <a:gd name="connsiteY206" fmla="*/ 164328 h 203335"/>
              <a:gd name="connsiteX207" fmla="*/ 428908 w 475107"/>
              <a:gd name="connsiteY207" fmla="*/ 162668 h 203335"/>
              <a:gd name="connsiteX208" fmla="*/ 431258 w 475107"/>
              <a:gd name="connsiteY208" fmla="*/ 151454 h 203335"/>
              <a:gd name="connsiteX209" fmla="*/ 433970 w 475107"/>
              <a:gd name="connsiteY209" fmla="*/ 149875 h 203335"/>
              <a:gd name="connsiteX210" fmla="*/ 434056 w 475107"/>
              <a:gd name="connsiteY210" fmla="*/ 148530 h 203335"/>
              <a:gd name="connsiteX211" fmla="*/ 436737 w 475107"/>
              <a:gd name="connsiteY211" fmla="*/ 148472 h 203335"/>
              <a:gd name="connsiteX212" fmla="*/ 437309 w 475107"/>
              <a:gd name="connsiteY212" fmla="*/ 146932 h 203335"/>
              <a:gd name="connsiteX213" fmla="*/ 441337 w 475107"/>
              <a:gd name="connsiteY213" fmla="*/ 144306 h 203335"/>
              <a:gd name="connsiteX214" fmla="*/ 442689 w 475107"/>
              <a:gd name="connsiteY214" fmla="*/ 142078 h 203335"/>
              <a:gd name="connsiteX215" fmla="*/ 447683 w 475107"/>
              <a:gd name="connsiteY215" fmla="*/ 142282 h 203335"/>
              <a:gd name="connsiteX216" fmla="*/ 448318 w 475107"/>
              <a:gd name="connsiteY216" fmla="*/ 141290 h 203335"/>
              <a:gd name="connsiteX217" fmla="*/ 450350 w 475107"/>
              <a:gd name="connsiteY217" fmla="*/ 141880 h 203335"/>
              <a:gd name="connsiteX218" fmla="*/ 454206 w 475107"/>
              <a:gd name="connsiteY218" fmla="*/ 140587 h 203335"/>
              <a:gd name="connsiteX219" fmla="*/ 461950 w 475107"/>
              <a:gd name="connsiteY219" fmla="*/ 141020 h 203335"/>
              <a:gd name="connsiteX220" fmla="*/ 474424 w 475107"/>
              <a:gd name="connsiteY220" fmla="*/ 138638 h 203335"/>
              <a:gd name="connsiteX221" fmla="*/ 472315 w 475107"/>
              <a:gd name="connsiteY221" fmla="*/ 127929 h 203335"/>
              <a:gd name="connsiteX222" fmla="*/ 473635 w 475107"/>
              <a:gd name="connsiteY222" fmla="*/ 126628 h 203335"/>
              <a:gd name="connsiteX223" fmla="*/ 475282 w 475107"/>
              <a:gd name="connsiteY223" fmla="*/ 119150 h 203335"/>
              <a:gd name="connsiteX224" fmla="*/ 470791 w 475107"/>
              <a:gd name="connsiteY224" fmla="*/ 118296 h 203335"/>
              <a:gd name="connsiteX225" fmla="*/ 469235 w 475107"/>
              <a:gd name="connsiteY225" fmla="*/ 110816 h 203335"/>
              <a:gd name="connsiteX226" fmla="*/ 464653 w 475107"/>
              <a:gd name="connsiteY226" fmla="*/ 113221 h 203335"/>
              <a:gd name="connsiteX227" fmla="*/ 458498 w 475107"/>
              <a:gd name="connsiteY227" fmla="*/ 109772 h 203335"/>
              <a:gd name="connsiteX228" fmla="*/ 451965 w 475107"/>
              <a:gd name="connsiteY228" fmla="*/ 111019 h 203335"/>
              <a:gd name="connsiteX229" fmla="*/ 449992 w 475107"/>
              <a:gd name="connsiteY229" fmla="*/ 113022 h 203335"/>
              <a:gd name="connsiteX230" fmla="*/ 443786 w 475107"/>
              <a:gd name="connsiteY230" fmla="*/ 110306 h 203335"/>
              <a:gd name="connsiteX231" fmla="*/ 441101 w 475107"/>
              <a:gd name="connsiteY231" fmla="*/ 111165 h 203335"/>
              <a:gd name="connsiteX232" fmla="*/ 440167 w 475107"/>
              <a:gd name="connsiteY232" fmla="*/ 110237 h 203335"/>
              <a:gd name="connsiteX233" fmla="*/ 439894 w 475107"/>
              <a:gd name="connsiteY233" fmla="*/ 107509 h 203335"/>
              <a:gd name="connsiteX234" fmla="*/ 431543 w 475107"/>
              <a:gd name="connsiteY234" fmla="*/ 103499 h 203335"/>
              <a:gd name="connsiteX235" fmla="*/ 426082 w 475107"/>
              <a:gd name="connsiteY235" fmla="*/ 104186 h 203335"/>
              <a:gd name="connsiteX236" fmla="*/ 420457 w 475107"/>
              <a:gd name="connsiteY236" fmla="*/ 102641 h 203335"/>
              <a:gd name="connsiteX237" fmla="*/ 414945 w 475107"/>
              <a:gd name="connsiteY237" fmla="*/ 103314 h 203335"/>
              <a:gd name="connsiteX238" fmla="*/ 410840 w 475107"/>
              <a:gd name="connsiteY238" fmla="*/ 105723 h 203335"/>
              <a:gd name="connsiteX239" fmla="*/ 411384 w 475107"/>
              <a:gd name="connsiteY239" fmla="*/ 109121 h 203335"/>
              <a:gd name="connsiteX240" fmla="*/ 413026 w 475107"/>
              <a:gd name="connsiteY240" fmla="*/ 110672 h 203335"/>
              <a:gd name="connsiteX241" fmla="*/ 410940 w 475107"/>
              <a:gd name="connsiteY241" fmla="*/ 111603 h 203335"/>
              <a:gd name="connsiteX242" fmla="*/ 409720 w 475107"/>
              <a:gd name="connsiteY242" fmla="*/ 109968 h 203335"/>
              <a:gd name="connsiteX243" fmla="*/ 405814 w 475107"/>
              <a:gd name="connsiteY243" fmla="*/ 109683 h 203335"/>
              <a:gd name="connsiteX244" fmla="*/ 403323 w 475107"/>
              <a:gd name="connsiteY244" fmla="*/ 108059 h 203335"/>
              <a:gd name="connsiteX245" fmla="*/ 401763 w 475107"/>
              <a:gd name="connsiteY245" fmla="*/ 108339 h 203335"/>
              <a:gd name="connsiteX246" fmla="*/ 400416 w 475107"/>
              <a:gd name="connsiteY246" fmla="*/ 109973 h 203335"/>
              <a:gd name="connsiteX247" fmla="*/ 395929 w 475107"/>
              <a:gd name="connsiteY247" fmla="*/ 109225 h 203335"/>
              <a:gd name="connsiteX248" fmla="*/ 392681 w 475107"/>
              <a:gd name="connsiteY248" fmla="*/ 110172 h 203335"/>
              <a:gd name="connsiteX249" fmla="*/ 391402 w 475107"/>
              <a:gd name="connsiteY249" fmla="*/ 109672 h 203335"/>
              <a:gd name="connsiteX250" fmla="*/ 389642 w 475107"/>
              <a:gd name="connsiteY250" fmla="*/ 106348 h 203335"/>
              <a:gd name="connsiteX251" fmla="*/ 383019 w 475107"/>
              <a:gd name="connsiteY251" fmla="*/ 107201 h 203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</a:cxnLst>
            <a:rect l="l" t="t" r="r" b="b"/>
            <a:pathLst>
              <a:path w="475107" h="203335">
                <a:moveTo>
                  <a:pt x="383019" y="107201"/>
                </a:moveTo>
                <a:lnTo>
                  <a:pt x="382339" y="106423"/>
                </a:lnTo>
                <a:lnTo>
                  <a:pt x="380642" y="105030"/>
                </a:lnTo>
                <a:lnTo>
                  <a:pt x="380583" y="102633"/>
                </a:lnTo>
                <a:lnTo>
                  <a:pt x="377426" y="97891"/>
                </a:lnTo>
                <a:lnTo>
                  <a:pt x="373906" y="91361"/>
                </a:lnTo>
                <a:lnTo>
                  <a:pt x="371347" y="84244"/>
                </a:lnTo>
                <a:lnTo>
                  <a:pt x="369125" y="78515"/>
                </a:lnTo>
                <a:lnTo>
                  <a:pt x="365564" y="77889"/>
                </a:lnTo>
                <a:lnTo>
                  <a:pt x="360901" y="74289"/>
                </a:lnTo>
                <a:lnTo>
                  <a:pt x="356464" y="68426"/>
                </a:lnTo>
                <a:lnTo>
                  <a:pt x="350948" y="62811"/>
                </a:lnTo>
                <a:lnTo>
                  <a:pt x="350358" y="61811"/>
                </a:lnTo>
                <a:lnTo>
                  <a:pt x="349519" y="63179"/>
                </a:lnTo>
                <a:lnTo>
                  <a:pt x="345559" y="59936"/>
                </a:lnTo>
                <a:lnTo>
                  <a:pt x="341907" y="57638"/>
                </a:lnTo>
                <a:lnTo>
                  <a:pt x="334373" y="55933"/>
                </a:lnTo>
                <a:lnTo>
                  <a:pt x="329455" y="54327"/>
                </a:lnTo>
                <a:lnTo>
                  <a:pt x="325286" y="52512"/>
                </a:lnTo>
                <a:lnTo>
                  <a:pt x="324883" y="49658"/>
                </a:lnTo>
                <a:lnTo>
                  <a:pt x="321553" y="47684"/>
                </a:lnTo>
                <a:lnTo>
                  <a:pt x="318967" y="46365"/>
                </a:lnTo>
                <a:lnTo>
                  <a:pt x="315329" y="41205"/>
                </a:lnTo>
                <a:lnTo>
                  <a:pt x="306756" y="37285"/>
                </a:lnTo>
                <a:lnTo>
                  <a:pt x="304760" y="33820"/>
                </a:lnTo>
                <a:lnTo>
                  <a:pt x="303091" y="30713"/>
                </a:lnTo>
                <a:lnTo>
                  <a:pt x="297979" y="30809"/>
                </a:lnTo>
                <a:lnTo>
                  <a:pt x="294658" y="27953"/>
                </a:lnTo>
                <a:lnTo>
                  <a:pt x="290888" y="28412"/>
                </a:lnTo>
                <a:lnTo>
                  <a:pt x="285540" y="24240"/>
                </a:lnTo>
                <a:lnTo>
                  <a:pt x="282156" y="27199"/>
                </a:lnTo>
                <a:lnTo>
                  <a:pt x="277515" y="27214"/>
                </a:lnTo>
                <a:lnTo>
                  <a:pt x="269586" y="20757"/>
                </a:lnTo>
                <a:lnTo>
                  <a:pt x="265299" y="25754"/>
                </a:lnTo>
                <a:lnTo>
                  <a:pt x="260704" y="24171"/>
                </a:lnTo>
                <a:lnTo>
                  <a:pt x="263367" y="30449"/>
                </a:lnTo>
                <a:lnTo>
                  <a:pt x="245716" y="34383"/>
                </a:lnTo>
                <a:lnTo>
                  <a:pt x="236717" y="37184"/>
                </a:lnTo>
                <a:lnTo>
                  <a:pt x="236485" y="34417"/>
                </a:lnTo>
                <a:lnTo>
                  <a:pt x="233251" y="34836"/>
                </a:lnTo>
                <a:lnTo>
                  <a:pt x="231650" y="36478"/>
                </a:lnTo>
                <a:lnTo>
                  <a:pt x="216902" y="33945"/>
                </a:lnTo>
                <a:lnTo>
                  <a:pt x="218186" y="29471"/>
                </a:lnTo>
                <a:lnTo>
                  <a:pt x="216090" y="24284"/>
                </a:lnTo>
                <a:lnTo>
                  <a:pt x="217682" y="22219"/>
                </a:lnTo>
                <a:lnTo>
                  <a:pt x="214711" y="20734"/>
                </a:lnTo>
                <a:lnTo>
                  <a:pt x="212674" y="20132"/>
                </a:lnTo>
                <a:lnTo>
                  <a:pt x="209957" y="21199"/>
                </a:lnTo>
                <a:lnTo>
                  <a:pt x="205335" y="19495"/>
                </a:lnTo>
                <a:lnTo>
                  <a:pt x="201824" y="20112"/>
                </a:lnTo>
                <a:lnTo>
                  <a:pt x="196725" y="17672"/>
                </a:lnTo>
                <a:lnTo>
                  <a:pt x="194784" y="18830"/>
                </a:lnTo>
                <a:lnTo>
                  <a:pt x="189009" y="15894"/>
                </a:lnTo>
                <a:lnTo>
                  <a:pt x="187276" y="13355"/>
                </a:lnTo>
                <a:lnTo>
                  <a:pt x="183479" y="12804"/>
                </a:lnTo>
                <a:lnTo>
                  <a:pt x="181892" y="13938"/>
                </a:lnTo>
                <a:lnTo>
                  <a:pt x="181229" y="13550"/>
                </a:lnTo>
                <a:lnTo>
                  <a:pt x="178571" y="9901"/>
                </a:lnTo>
                <a:lnTo>
                  <a:pt x="178158" y="5836"/>
                </a:lnTo>
                <a:lnTo>
                  <a:pt x="175682" y="2113"/>
                </a:lnTo>
                <a:lnTo>
                  <a:pt x="172152" y="3400"/>
                </a:lnTo>
                <a:lnTo>
                  <a:pt x="167807" y="2477"/>
                </a:lnTo>
                <a:lnTo>
                  <a:pt x="167643" y="3856"/>
                </a:lnTo>
                <a:lnTo>
                  <a:pt x="166605" y="4148"/>
                </a:lnTo>
                <a:lnTo>
                  <a:pt x="163806" y="1496"/>
                </a:lnTo>
                <a:lnTo>
                  <a:pt x="156230" y="1300"/>
                </a:lnTo>
                <a:lnTo>
                  <a:pt x="153232" y="1745"/>
                </a:lnTo>
                <a:lnTo>
                  <a:pt x="149140" y="1255"/>
                </a:lnTo>
                <a:lnTo>
                  <a:pt x="137232" y="904"/>
                </a:lnTo>
                <a:lnTo>
                  <a:pt x="115549" y="772"/>
                </a:lnTo>
                <a:lnTo>
                  <a:pt x="92600" y="580"/>
                </a:lnTo>
                <a:lnTo>
                  <a:pt x="69652" y="406"/>
                </a:lnTo>
                <a:lnTo>
                  <a:pt x="38964" y="44887"/>
                </a:lnTo>
                <a:lnTo>
                  <a:pt x="12958" y="82544"/>
                </a:lnTo>
                <a:lnTo>
                  <a:pt x="2320" y="97239"/>
                </a:lnTo>
                <a:lnTo>
                  <a:pt x="1880" y="116314"/>
                </a:lnTo>
                <a:lnTo>
                  <a:pt x="175" y="119714"/>
                </a:lnTo>
                <a:lnTo>
                  <a:pt x="515" y="127894"/>
                </a:lnTo>
                <a:lnTo>
                  <a:pt x="1558" y="130119"/>
                </a:lnTo>
                <a:lnTo>
                  <a:pt x="955" y="133888"/>
                </a:lnTo>
                <a:lnTo>
                  <a:pt x="9524" y="139559"/>
                </a:lnTo>
                <a:lnTo>
                  <a:pt x="15063" y="138711"/>
                </a:lnTo>
                <a:lnTo>
                  <a:pt x="20601" y="140380"/>
                </a:lnTo>
                <a:lnTo>
                  <a:pt x="21491" y="141727"/>
                </a:lnTo>
                <a:lnTo>
                  <a:pt x="29873" y="141603"/>
                </a:lnTo>
                <a:lnTo>
                  <a:pt x="33616" y="147499"/>
                </a:lnTo>
                <a:lnTo>
                  <a:pt x="37299" y="146594"/>
                </a:lnTo>
                <a:lnTo>
                  <a:pt x="46667" y="146035"/>
                </a:lnTo>
                <a:lnTo>
                  <a:pt x="49479" y="147294"/>
                </a:lnTo>
                <a:lnTo>
                  <a:pt x="54841" y="143779"/>
                </a:lnTo>
                <a:lnTo>
                  <a:pt x="58189" y="145830"/>
                </a:lnTo>
                <a:lnTo>
                  <a:pt x="60761" y="145453"/>
                </a:lnTo>
                <a:lnTo>
                  <a:pt x="63705" y="143516"/>
                </a:lnTo>
                <a:lnTo>
                  <a:pt x="66254" y="144201"/>
                </a:lnTo>
                <a:lnTo>
                  <a:pt x="66739" y="146093"/>
                </a:lnTo>
                <a:lnTo>
                  <a:pt x="67946" y="146609"/>
                </a:lnTo>
                <a:lnTo>
                  <a:pt x="78416" y="147047"/>
                </a:lnTo>
                <a:lnTo>
                  <a:pt x="80117" y="146173"/>
                </a:lnTo>
                <a:lnTo>
                  <a:pt x="81709" y="147447"/>
                </a:lnTo>
                <a:lnTo>
                  <a:pt x="82521" y="149988"/>
                </a:lnTo>
                <a:lnTo>
                  <a:pt x="84812" y="151032"/>
                </a:lnTo>
                <a:lnTo>
                  <a:pt x="85842" y="150651"/>
                </a:lnTo>
                <a:lnTo>
                  <a:pt x="87778" y="146863"/>
                </a:lnTo>
                <a:lnTo>
                  <a:pt x="91226" y="147559"/>
                </a:lnTo>
                <a:lnTo>
                  <a:pt x="97304" y="145615"/>
                </a:lnTo>
                <a:lnTo>
                  <a:pt x="102231" y="145431"/>
                </a:lnTo>
                <a:lnTo>
                  <a:pt x="104041" y="146841"/>
                </a:lnTo>
                <a:lnTo>
                  <a:pt x="107520" y="146958"/>
                </a:lnTo>
                <a:lnTo>
                  <a:pt x="108586" y="149213"/>
                </a:lnTo>
                <a:lnTo>
                  <a:pt x="114515" y="149065"/>
                </a:lnTo>
                <a:lnTo>
                  <a:pt x="116638" y="151262"/>
                </a:lnTo>
                <a:lnTo>
                  <a:pt x="115794" y="152939"/>
                </a:lnTo>
                <a:lnTo>
                  <a:pt x="116098" y="154072"/>
                </a:lnTo>
                <a:lnTo>
                  <a:pt x="121034" y="154215"/>
                </a:lnTo>
                <a:lnTo>
                  <a:pt x="122499" y="153380"/>
                </a:lnTo>
                <a:lnTo>
                  <a:pt x="125783" y="155354"/>
                </a:lnTo>
                <a:lnTo>
                  <a:pt x="128858" y="154777"/>
                </a:lnTo>
                <a:lnTo>
                  <a:pt x="135944" y="160502"/>
                </a:lnTo>
                <a:lnTo>
                  <a:pt x="140471" y="161803"/>
                </a:lnTo>
                <a:lnTo>
                  <a:pt x="143801" y="163815"/>
                </a:lnTo>
                <a:lnTo>
                  <a:pt x="145806" y="167723"/>
                </a:lnTo>
                <a:lnTo>
                  <a:pt x="149879" y="170485"/>
                </a:lnTo>
                <a:lnTo>
                  <a:pt x="151676" y="169898"/>
                </a:lnTo>
                <a:lnTo>
                  <a:pt x="153576" y="167699"/>
                </a:lnTo>
                <a:lnTo>
                  <a:pt x="167471" y="167368"/>
                </a:lnTo>
                <a:lnTo>
                  <a:pt x="166015" y="170331"/>
                </a:lnTo>
                <a:lnTo>
                  <a:pt x="168392" y="170776"/>
                </a:lnTo>
                <a:lnTo>
                  <a:pt x="178186" y="176761"/>
                </a:lnTo>
                <a:lnTo>
                  <a:pt x="181955" y="174412"/>
                </a:lnTo>
                <a:lnTo>
                  <a:pt x="182441" y="172396"/>
                </a:lnTo>
                <a:lnTo>
                  <a:pt x="189984" y="173517"/>
                </a:lnTo>
                <a:lnTo>
                  <a:pt x="189962" y="171142"/>
                </a:lnTo>
                <a:lnTo>
                  <a:pt x="191685" y="169170"/>
                </a:lnTo>
                <a:lnTo>
                  <a:pt x="204555" y="165048"/>
                </a:lnTo>
                <a:lnTo>
                  <a:pt x="210493" y="166302"/>
                </a:lnTo>
                <a:lnTo>
                  <a:pt x="214997" y="165611"/>
                </a:lnTo>
                <a:lnTo>
                  <a:pt x="217501" y="167421"/>
                </a:lnTo>
                <a:lnTo>
                  <a:pt x="222092" y="169230"/>
                </a:lnTo>
                <a:lnTo>
                  <a:pt x="228638" y="169974"/>
                </a:lnTo>
                <a:lnTo>
                  <a:pt x="231999" y="169262"/>
                </a:lnTo>
                <a:lnTo>
                  <a:pt x="235905" y="166924"/>
                </a:lnTo>
                <a:lnTo>
                  <a:pt x="238617" y="167904"/>
                </a:lnTo>
                <a:lnTo>
                  <a:pt x="246338" y="166988"/>
                </a:lnTo>
                <a:lnTo>
                  <a:pt x="248184" y="164805"/>
                </a:lnTo>
                <a:lnTo>
                  <a:pt x="248021" y="159248"/>
                </a:lnTo>
                <a:lnTo>
                  <a:pt x="246891" y="156480"/>
                </a:lnTo>
                <a:lnTo>
                  <a:pt x="247286" y="155226"/>
                </a:lnTo>
                <a:lnTo>
                  <a:pt x="251019" y="153000"/>
                </a:lnTo>
                <a:lnTo>
                  <a:pt x="253256" y="154756"/>
                </a:lnTo>
                <a:lnTo>
                  <a:pt x="255161" y="154139"/>
                </a:lnTo>
                <a:lnTo>
                  <a:pt x="256213" y="155529"/>
                </a:lnTo>
                <a:lnTo>
                  <a:pt x="262505" y="155818"/>
                </a:lnTo>
                <a:lnTo>
                  <a:pt x="263789" y="156738"/>
                </a:lnTo>
                <a:lnTo>
                  <a:pt x="265848" y="162218"/>
                </a:lnTo>
                <a:lnTo>
                  <a:pt x="273859" y="168908"/>
                </a:lnTo>
                <a:lnTo>
                  <a:pt x="275769" y="175646"/>
                </a:lnTo>
                <a:lnTo>
                  <a:pt x="277588" y="178391"/>
                </a:lnTo>
                <a:lnTo>
                  <a:pt x="280709" y="180898"/>
                </a:lnTo>
                <a:lnTo>
                  <a:pt x="289627" y="183948"/>
                </a:lnTo>
                <a:lnTo>
                  <a:pt x="287781" y="186209"/>
                </a:lnTo>
                <a:lnTo>
                  <a:pt x="288003" y="188036"/>
                </a:lnTo>
                <a:lnTo>
                  <a:pt x="298668" y="193045"/>
                </a:lnTo>
                <a:lnTo>
                  <a:pt x="301294" y="192483"/>
                </a:lnTo>
                <a:lnTo>
                  <a:pt x="305931" y="186478"/>
                </a:lnTo>
                <a:lnTo>
                  <a:pt x="308484" y="185823"/>
                </a:lnTo>
                <a:lnTo>
                  <a:pt x="309423" y="187039"/>
                </a:lnTo>
                <a:lnTo>
                  <a:pt x="308738" y="193810"/>
                </a:lnTo>
                <a:lnTo>
                  <a:pt x="309687" y="198837"/>
                </a:lnTo>
                <a:lnTo>
                  <a:pt x="314014" y="201247"/>
                </a:lnTo>
                <a:lnTo>
                  <a:pt x="320465" y="199772"/>
                </a:lnTo>
                <a:lnTo>
                  <a:pt x="328258" y="203495"/>
                </a:lnTo>
                <a:lnTo>
                  <a:pt x="344057" y="194983"/>
                </a:lnTo>
                <a:lnTo>
                  <a:pt x="351270" y="201069"/>
                </a:lnTo>
                <a:lnTo>
                  <a:pt x="366938" y="202198"/>
                </a:lnTo>
                <a:lnTo>
                  <a:pt x="371170" y="203742"/>
                </a:lnTo>
                <a:lnTo>
                  <a:pt x="373225" y="200638"/>
                </a:lnTo>
                <a:lnTo>
                  <a:pt x="373525" y="199493"/>
                </a:lnTo>
                <a:lnTo>
                  <a:pt x="373067" y="194032"/>
                </a:lnTo>
                <a:lnTo>
                  <a:pt x="374595" y="190676"/>
                </a:lnTo>
                <a:lnTo>
                  <a:pt x="376646" y="189188"/>
                </a:lnTo>
                <a:lnTo>
                  <a:pt x="373389" y="185075"/>
                </a:lnTo>
                <a:lnTo>
                  <a:pt x="371311" y="184653"/>
                </a:lnTo>
                <a:lnTo>
                  <a:pt x="372345" y="177610"/>
                </a:lnTo>
                <a:lnTo>
                  <a:pt x="381427" y="176620"/>
                </a:lnTo>
                <a:lnTo>
                  <a:pt x="384956" y="175180"/>
                </a:lnTo>
                <a:lnTo>
                  <a:pt x="392627" y="176916"/>
                </a:lnTo>
                <a:lnTo>
                  <a:pt x="394482" y="176374"/>
                </a:lnTo>
                <a:lnTo>
                  <a:pt x="395598" y="174360"/>
                </a:lnTo>
                <a:lnTo>
                  <a:pt x="398823" y="172424"/>
                </a:lnTo>
                <a:lnTo>
                  <a:pt x="402557" y="175988"/>
                </a:lnTo>
                <a:lnTo>
                  <a:pt x="404221" y="174920"/>
                </a:lnTo>
                <a:lnTo>
                  <a:pt x="405233" y="177310"/>
                </a:lnTo>
                <a:lnTo>
                  <a:pt x="409701" y="174654"/>
                </a:lnTo>
                <a:lnTo>
                  <a:pt x="409697" y="177467"/>
                </a:lnTo>
                <a:lnTo>
                  <a:pt x="413353" y="176395"/>
                </a:lnTo>
                <a:lnTo>
                  <a:pt x="417254" y="179867"/>
                </a:lnTo>
                <a:lnTo>
                  <a:pt x="421654" y="177411"/>
                </a:lnTo>
                <a:lnTo>
                  <a:pt x="423723" y="176738"/>
                </a:lnTo>
                <a:lnTo>
                  <a:pt x="424807" y="177495"/>
                </a:lnTo>
                <a:lnTo>
                  <a:pt x="424548" y="179092"/>
                </a:lnTo>
                <a:lnTo>
                  <a:pt x="426286" y="178897"/>
                </a:lnTo>
                <a:lnTo>
                  <a:pt x="427084" y="180838"/>
                </a:lnTo>
                <a:lnTo>
                  <a:pt x="429175" y="177874"/>
                </a:lnTo>
                <a:lnTo>
                  <a:pt x="431276" y="177563"/>
                </a:lnTo>
                <a:lnTo>
                  <a:pt x="432645" y="168394"/>
                </a:lnTo>
                <a:lnTo>
                  <a:pt x="431775" y="166128"/>
                </a:lnTo>
                <a:lnTo>
                  <a:pt x="429030" y="164328"/>
                </a:lnTo>
                <a:lnTo>
                  <a:pt x="428908" y="162668"/>
                </a:lnTo>
                <a:lnTo>
                  <a:pt x="431258" y="151454"/>
                </a:lnTo>
                <a:lnTo>
                  <a:pt x="433970" y="149875"/>
                </a:lnTo>
                <a:lnTo>
                  <a:pt x="434056" y="148530"/>
                </a:lnTo>
                <a:lnTo>
                  <a:pt x="436737" y="148472"/>
                </a:lnTo>
                <a:lnTo>
                  <a:pt x="437309" y="146932"/>
                </a:lnTo>
                <a:lnTo>
                  <a:pt x="441337" y="144306"/>
                </a:lnTo>
                <a:lnTo>
                  <a:pt x="442689" y="142078"/>
                </a:lnTo>
                <a:lnTo>
                  <a:pt x="447683" y="142282"/>
                </a:lnTo>
                <a:lnTo>
                  <a:pt x="448318" y="141290"/>
                </a:lnTo>
                <a:lnTo>
                  <a:pt x="450350" y="141880"/>
                </a:lnTo>
                <a:lnTo>
                  <a:pt x="454206" y="140587"/>
                </a:lnTo>
                <a:lnTo>
                  <a:pt x="461950" y="141020"/>
                </a:lnTo>
                <a:lnTo>
                  <a:pt x="474424" y="138638"/>
                </a:lnTo>
                <a:lnTo>
                  <a:pt x="472315" y="127929"/>
                </a:lnTo>
                <a:lnTo>
                  <a:pt x="473635" y="126628"/>
                </a:lnTo>
                <a:lnTo>
                  <a:pt x="475282" y="119150"/>
                </a:lnTo>
                <a:lnTo>
                  <a:pt x="470791" y="118296"/>
                </a:lnTo>
                <a:lnTo>
                  <a:pt x="469235" y="110816"/>
                </a:lnTo>
                <a:lnTo>
                  <a:pt x="464653" y="113221"/>
                </a:lnTo>
                <a:lnTo>
                  <a:pt x="458498" y="109772"/>
                </a:lnTo>
                <a:lnTo>
                  <a:pt x="451965" y="111019"/>
                </a:lnTo>
                <a:lnTo>
                  <a:pt x="449992" y="113022"/>
                </a:lnTo>
                <a:lnTo>
                  <a:pt x="443786" y="110306"/>
                </a:lnTo>
                <a:lnTo>
                  <a:pt x="441101" y="111165"/>
                </a:lnTo>
                <a:lnTo>
                  <a:pt x="440167" y="110237"/>
                </a:lnTo>
                <a:lnTo>
                  <a:pt x="439894" y="107509"/>
                </a:lnTo>
                <a:lnTo>
                  <a:pt x="431543" y="103499"/>
                </a:lnTo>
                <a:lnTo>
                  <a:pt x="426082" y="104186"/>
                </a:lnTo>
                <a:lnTo>
                  <a:pt x="420457" y="102641"/>
                </a:lnTo>
                <a:lnTo>
                  <a:pt x="414945" y="103314"/>
                </a:lnTo>
                <a:lnTo>
                  <a:pt x="410840" y="105723"/>
                </a:lnTo>
                <a:lnTo>
                  <a:pt x="411384" y="109121"/>
                </a:lnTo>
                <a:lnTo>
                  <a:pt x="413026" y="110672"/>
                </a:lnTo>
                <a:lnTo>
                  <a:pt x="410940" y="111603"/>
                </a:lnTo>
                <a:lnTo>
                  <a:pt x="409720" y="109968"/>
                </a:lnTo>
                <a:lnTo>
                  <a:pt x="405814" y="109683"/>
                </a:lnTo>
                <a:lnTo>
                  <a:pt x="403323" y="108059"/>
                </a:lnTo>
                <a:lnTo>
                  <a:pt x="401763" y="108339"/>
                </a:lnTo>
                <a:lnTo>
                  <a:pt x="400416" y="109973"/>
                </a:lnTo>
                <a:lnTo>
                  <a:pt x="395929" y="109225"/>
                </a:lnTo>
                <a:lnTo>
                  <a:pt x="392681" y="110172"/>
                </a:lnTo>
                <a:lnTo>
                  <a:pt x="391402" y="109672"/>
                </a:lnTo>
                <a:lnTo>
                  <a:pt x="389642" y="106348"/>
                </a:lnTo>
                <a:lnTo>
                  <a:pt x="383019" y="10720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9A94C58-806D-0621-67DE-52C17281149A}"/>
              </a:ext>
            </a:extLst>
          </p:cNvPr>
          <p:cNvSpPr>
            <a:spLocks/>
          </p:cNvSpPr>
          <p:nvPr/>
        </p:nvSpPr>
        <p:spPr>
          <a:xfrm flipV="1">
            <a:off x="3001680" y="4937604"/>
            <a:ext cx="1483740" cy="980878"/>
          </a:xfrm>
          <a:custGeom>
            <a:avLst/>
            <a:gdLst>
              <a:gd name="connsiteX0" fmla="*/ 884386 w 1010423"/>
              <a:gd name="connsiteY0" fmla="*/ 623583 h 667975"/>
              <a:gd name="connsiteX1" fmla="*/ 897791 w 1010423"/>
              <a:gd name="connsiteY1" fmla="*/ 621264 h 667975"/>
              <a:gd name="connsiteX2" fmla="*/ 924033 w 1010423"/>
              <a:gd name="connsiteY2" fmla="*/ 616830 h 667975"/>
              <a:gd name="connsiteX3" fmla="*/ 965204 w 1010423"/>
              <a:gd name="connsiteY3" fmla="*/ 610132 h 667975"/>
              <a:gd name="connsiteX4" fmla="*/ 966406 w 1010423"/>
              <a:gd name="connsiteY4" fmla="*/ 609937 h 667975"/>
              <a:gd name="connsiteX5" fmla="*/ 945335 w 1010423"/>
              <a:gd name="connsiteY5" fmla="*/ 538684 h 667975"/>
              <a:gd name="connsiteX6" fmla="*/ 973505 w 1010423"/>
              <a:gd name="connsiteY6" fmla="*/ 520715 h 667975"/>
              <a:gd name="connsiteX7" fmla="*/ 978164 w 1010423"/>
              <a:gd name="connsiteY7" fmla="*/ 434351 h 667975"/>
              <a:gd name="connsiteX8" fmla="*/ 968302 w 1010423"/>
              <a:gd name="connsiteY8" fmla="*/ 381699 h 667975"/>
              <a:gd name="connsiteX9" fmla="*/ 973986 w 1010423"/>
              <a:gd name="connsiteY9" fmla="*/ 351867 h 667975"/>
              <a:gd name="connsiteX10" fmla="*/ 1011002 w 1010423"/>
              <a:gd name="connsiteY10" fmla="*/ 308018 h 667975"/>
              <a:gd name="connsiteX11" fmla="*/ 989105 w 1010423"/>
              <a:gd name="connsiteY11" fmla="*/ 293484 h 667975"/>
              <a:gd name="connsiteX12" fmla="*/ 990140 w 1010423"/>
              <a:gd name="connsiteY12" fmla="*/ 274447 h 667975"/>
              <a:gd name="connsiteX13" fmla="*/ 857378 w 1010423"/>
              <a:gd name="connsiteY13" fmla="*/ 292508 h 667975"/>
              <a:gd name="connsiteX14" fmla="*/ 875858 w 1010423"/>
              <a:gd name="connsiteY14" fmla="*/ 267160 h 667975"/>
              <a:gd name="connsiteX15" fmla="*/ 797989 w 1010423"/>
              <a:gd name="connsiteY15" fmla="*/ 238757 h 667975"/>
              <a:gd name="connsiteX16" fmla="*/ 752618 w 1010423"/>
              <a:gd name="connsiteY16" fmla="*/ 214199 h 667975"/>
              <a:gd name="connsiteX17" fmla="*/ 627123 w 1010423"/>
              <a:gd name="connsiteY17" fmla="*/ 177347 h 667975"/>
              <a:gd name="connsiteX18" fmla="*/ 458693 w 1010423"/>
              <a:gd name="connsiteY18" fmla="*/ 118342 h 667975"/>
              <a:gd name="connsiteX19" fmla="*/ 368131 w 1010423"/>
              <a:gd name="connsiteY19" fmla="*/ 86741 h 667975"/>
              <a:gd name="connsiteX20" fmla="*/ 351424 w 1010423"/>
              <a:gd name="connsiteY20" fmla="*/ 812 h 667975"/>
              <a:gd name="connsiteX21" fmla="*/ 314114 w 1010423"/>
              <a:gd name="connsiteY21" fmla="*/ 9929 h 667975"/>
              <a:gd name="connsiteX22" fmla="*/ 206464 w 1010423"/>
              <a:gd name="connsiteY22" fmla="*/ 37596 h 667975"/>
              <a:gd name="connsiteX23" fmla="*/ 150569 w 1010423"/>
              <a:gd name="connsiteY23" fmla="*/ 52770 h 667975"/>
              <a:gd name="connsiteX24" fmla="*/ 44784 w 1010423"/>
              <a:gd name="connsiteY24" fmla="*/ 83033 h 667975"/>
              <a:gd name="connsiteX25" fmla="*/ 578 w 1010423"/>
              <a:gd name="connsiteY25" fmla="*/ 96284 h 667975"/>
              <a:gd name="connsiteX26" fmla="*/ 25419 w 1010423"/>
              <a:gd name="connsiteY26" fmla="*/ 142102 h 667975"/>
              <a:gd name="connsiteX27" fmla="*/ 53004 w 1010423"/>
              <a:gd name="connsiteY27" fmla="*/ 193838 h 667975"/>
              <a:gd name="connsiteX28" fmla="*/ 67538 w 1010423"/>
              <a:gd name="connsiteY28" fmla="*/ 220792 h 667975"/>
              <a:gd name="connsiteX29" fmla="*/ 88155 w 1010423"/>
              <a:gd name="connsiteY29" fmla="*/ 258914 h 667975"/>
              <a:gd name="connsiteX30" fmla="*/ 99632 w 1010423"/>
              <a:gd name="connsiteY30" fmla="*/ 280120 h 667975"/>
              <a:gd name="connsiteX31" fmla="*/ 248252 w 1010423"/>
              <a:gd name="connsiteY31" fmla="*/ 390225 h 667975"/>
              <a:gd name="connsiteX32" fmla="*/ 364838 w 1010423"/>
              <a:gd name="connsiteY32" fmla="*/ 476852 h 667975"/>
              <a:gd name="connsiteX33" fmla="*/ 376836 w 1010423"/>
              <a:gd name="connsiteY33" fmla="*/ 478667 h 667975"/>
              <a:gd name="connsiteX34" fmla="*/ 386639 w 1010423"/>
              <a:gd name="connsiteY34" fmla="*/ 480142 h 667975"/>
              <a:gd name="connsiteX35" fmla="*/ 392663 w 1010423"/>
              <a:gd name="connsiteY35" fmla="*/ 501556 h 667975"/>
              <a:gd name="connsiteX36" fmla="*/ 653569 w 1010423"/>
              <a:gd name="connsiteY36" fmla="*/ 668788 h 667975"/>
              <a:gd name="connsiteX37" fmla="*/ 662642 w 1010423"/>
              <a:gd name="connsiteY37" fmla="*/ 666819 h 667975"/>
              <a:gd name="connsiteX38" fmla="*/ 668698 w 1010423"/>
              <a:gd name="connsiteY38" fmla="*/ 665512 h 667975"/>
              <a:gd name="connsiteX39" fmla="*/ 683781 w 1010423"/>
              <a:gd name="connsiteY39" fmla="*/ 662290 h 667975"/>
              <a:gd name="connsiteX40" fmla="*/ 689065 w 1010423"/>
              <a:gd name="connsiteY40" fmla="*/ 661174 h 667975"/>
              <a:gd name="connsiteX41" fmla="*/ 707283 w 1010423"/>
              <a:gd name="connsiteY41" fmla="*/ 657362 h 667975"/>
              <a:gd name="connsiteX42" fmla="*/ 709669 w 1010423"/>
              <a:gd name="connsiteY42" fmla="*/ 656863 h 667975"/>
              <a:gd name="connsiteX43" fmla="*/ 747161 w 1010423"/>
              <a:gd name="connsiteY43" fmla="*/ 649235 h 667975"/>
              <a:gd name="connsiteX44" fmla="*/ 748916 w 1010423"/>
              <a:gd name="connsiteY44" fmla="*/ 648881 h 667975"/>
              <a:gd name="connsiteX45" fmla="*/ 763868 w 1010423"/>
              <a:gd name="connsiteY45" fmla="*/ 645918 h 667975"/>
              <a:gd name="connsiteX46" fmla="*/ 764643 w 1010423"/>
              <a:gd name="connsiteY46" fmla="*/ 645768 h 667975"/>
              <a:gd name="connsiteX47" fmla="*/ 802662 w 1010423"/>
              <a:gd name="connsiteY47" fmla="*/ 638430 h 667975"/>
              <a:gd name="connsiteX48" fmla="*/ 825878 w 1010423"/>
              <a:gd name="connsiteY48" fmla="*/ 634083 h 667975"/>
              <a:gd name="connsiteX49" fmla="*/ 829335 w 1010423"/>
              <a:gd name="connsiteY49" fmla="*/ 633443 h 667975"/>
              <a:gd name="connsiteX50" fmla="*/ 832333 w 1010423"/>
              <a:gd name="connsiteY50" fmla="*/ 632894 h 667975"/>
              <a:gd name="connsiteX51" fmla="*/ 850696 w 1010423"/>
              <a:gd name="connsiteY51" fmla="*/ 629550 h 667975"/>
              <a:gd name="connsiteX52" fmla="*/ 865343 w 1010423"/>
              <a:gd name="connsiteY52" fmla="*/ 626927 h 667975"/>
              <a:gd name="connsiteX53" fmla="*/ 869607 w 1010423"/>
              <a:gd name="connsiteY53" fmla="*/ 626174 h 667975"/>
              <a:gd name="connsiteX54" fmla="*/ 870147 w 1010423"/>
              <a:gd name="connsiteY54" fmla="*/ 626078 h 667975"/>
              <a:gd name="connsiteX55" fmla="*/ 882363 w 1010423"/>
              <a:gd name="connsiteY55" fmla="*/ 623932 h 667975"/>
              <a:gd name="connsiteX56" fmla="*/ 884386 w 1010423"/>
              <a:gd name="connsiteY56" fmla="*/ 623583 h 667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010423" h="667975">
                <a:moveTo>
                  <a:pt x="884386" y="623583"/>
                </a:moveTo>
                <a:lnTo>
                  <a:pt x="897791" y="621264"/>
                </a:lnTo>
                <a:lnTo>
                  <a:pt x="924033" y="616830"/>
                </a:lnTo>
                <a:lnTo>
                  <a:pt x="965204" y="610132"/>
                </a:lnTo>
                <a:lnTo>
                  <a:pt x="966406" y="609937"/>
                </a:lnTo>
                <a:lnTo>
                  <a:pt x="945335" y="538684"/>
                </a:lnTo>
                <a:lnTo>
                  <a:pt x="973505" y="520715"/>
                </a:lnTo>
                <a:lnTo>
                  <a:pt x="978164" y="434351"/>
                </a:lnTo>
                <a:lnTo>
                  <a:pt x="968302" y="381699"/>
                </a:lnTo>
                <a:lnTo>
                  <a:pt x="973986" y="351867"/>
                </a:lnTo>
                <a:lnTo>
                  <a:pt x="1011002" y="308018"/>
                </a:lnTo>
                <a:lnTo>
                  <a:pt x="989105" y="293484"/>
                </a:lnTo>
                <a:lnTo>
                  <a:pt x="990140" y="274447"/>
                </a:lnTo>
                <a:lnTo>
                  <a:pt x="857378" y="292508"/>
                </a:lnTo>
                <a:lnTo>
                  <a:pt x="875858" y="267160"/>
                </a:lnTo>
                <a:lnTo>
                  <a:pt x="797989" y="238757"/>
                </a:lnTo>
                <a:lnTo>
                  <a:pt x="752618" y="214199"/>
                </a:lnTo>
                <a:lnTo>
                  <a:pt x="627123" y="177347"/>
                </a:lnTo>
                <a:lnTo>
                  <a:pt x="458693" y="118342"/>
                </a:lnTo>
                <a:lnTo>
                  <a:pt x="368131" y="86741"/>
                </a:lnTo>
                <a:lnTo>
                  <a:pt x="351424" y="812"/>
                </a:lnTo>
                <a:lnTo>
                  <a:pt x="314114" y="9929"/>
                </a:lnTo>
                <a:lnTo>
                  <a:pt x="206464" y="37596"/>
                </a:lnTo>
                <a:lnTo>
                  <a:pt x="150569" y="52770"/>
                </a:lnTo>
                <a:lnTo>
                  <a:pt x="44784" y="83033"/>
                </a:lnTo>
                <a:lnTo>
                  <a:pt x="578" y="96284"/>
                </a:lnTo>
                <a:lnTo>
                  <a:pt x="25419" y="142102"/>
                </a:lnTo>
                <a:lnTo>
                  <a:pt x="53004" y="193838"/>
                </a:lnTo>
                <a:lnTo>
                  <a:pt x="67538" y="220792"/>
                </a:lnTo>
                <a:lnTo>
                  <a:pt x="88155" y="258914"/>
                </a:lnTo>
                <a:lnTo>
                  <a:pt x="99632" y="280120"/>
                </a:lnTo>
                <a:lnTo>
                  <a:pt x="248252" y="390225"/>
                </a:lnTo>
                <a:lnTo>
                  <a:pt x="364838" y="476852"/>
                </a:lnTo>
                <a:lnTo>
                  <a:pt x="376836" y="478667"/>
                </a:lnTo>
                <a:lnTo>
                  <a:pt x="386639" y="480142"/>
                </a:lnTo>
                <a:lnTo>
                  <a:pt x="392663" y="501556"/>
                </a:lnTo>
                <a:lnTo>
                  <a:pt x="653569" y="668788"/>
                </a:lnTo>
                <a:lnTo>
                  <a:pt x="662642" y="666819"/>
                </a:lnTo>
                <a:lnTo>
                  <a:pt x="668698" y="665512"/>
                </a:lnTo>
                <a:lnTo>
                  <a:pt x="683781" y="662290"/>
                </a:lnTo>
                <a:lnTo>
                  <a:pt x="689065" y="661174"/>
                </a:lnTo>
                <a:lnTo>
                  <a:pt x="707283" y="657362"/>
                </a:lnTo>
                <a:lnTo>
                  <a:pt x="709669" y="656863"/>
                </a:lnTo>
                <a:lnTo>
                  <a:pt x="747161" y="649235"/>
                </a:lnTo>
                <a:lnTo>
                  <a:pt x="748916" y="648881"/>
                </a:lnTo>
                <a:lnTo>
                  <a:pt x="763868" y="645918"/>
                </a:lnTo>
                <a:lnTo>
                  <a:pt x="764643" y="645768"/>
                </a:lnTo>
                <a:lnTo>
                  <a:pt x="802662" y="638430"/>
                </a:lnTo>
                <a:lnTo>
                  <a:pt x="825878" y="634083"/>
                </a:lnTo>
                <a:lnTo>
                  <a:pt x="829335" y="633443"/>
                </a:lnTo>
                <a:lnTo>
                  <a:pt x="832333" y="632894"/>
                </a:lnTo>
                <a:lnTo>
                  <a:pt x="850696" y="629550"/>
                </a:lnTo>
                <a:lnTo>
                  <a:pt x="865343" y="626927"/>
                </a:lnTo>
                <a:lnTo>
                  <a:pt x="869607" y="626174"/>
                </a:lnTo>
                <a:lnTo>
                  <a:pt x="870147" y="626078"/>
                </a:lnTo>
                <a:lnTo>
                  <a:pt x="882363" y="623932"/>
                </a:lnTo>
                <a:lnTo>
                  <a:pt x="884386" y="62358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6961BCA-4CB6-FF6D-E6B5-477B58DDDB51}"/>
              </a:ext>
            </a:extLst>
          </p:cNvPr>
          <p:cNvSpPr>
            <a:spLocks/>
          </p:cNvSpPr>
          <p:nvPr/>
        </p:nvSpPr>
        <p:spPr>
          <a:xfrm flipV="1">
            <a:off x="6887635" y="3835821"/>
            <a:ext cx="809477" cy="461748"/>
          </a:xfrm>
          <a:custGeom>
            <a:avLst/>
            <a:gdLst>
              <a:gd name="connsiteX0" fmla="*/ 369960 w 551252"/>
              <a:gd name="connsiteY0" fmla="*/ 280334 h 314449"/>
              <a:gd name="connsiteX1" fmla="*/ 386921 w 551252"/>
              <a:gd name="connsiteY1" fmla="*/ 276625 h 314449"/>
              <a:gd name="connsiteX2" fmla="*/ 389820 w 551252"/>
              <a:gd name="connsiteY2" fmla="*/ 285384 h 314449"/>
              <a:gd name="connsiteX3" fmla="*/ 394610 w 551252"/>
              <a:gd name="connsiteY3" fmla="*/ 286886 h 314449"/>
              <a:gd name="connsiteX4" fmla="*/ 409802 w 551252"/>
              <a:gd name="connsiteY4" fmla="*/ 287221 h 314449"/>
              <a:gd name="connsiteX5" fmla="*/ 422503 w 551252"/>
              <a:gd name="connsiteY5" fmla="*/ 287440 h 314449"/>
              <a:gd name="connsiteX6" fmla="*/ 423179 w 551252"/>
              <a:gd name="connsiteY6" fmla="*/ 293782 h 314449"/>
              <a:gd name="connsiteX7" fmla="*/ 430056 w 551252"/>
              <a:gd name="connsiteY7" fmla="*/ 295588 h 314449"/>
              <a:gd name="connsiteX8" fmla="*/ 430474 w 551252"/>
              <a:gd name="connsiteY8" fmla="*/ 295698 h 314449"/>
              <a:gd name="connsiteX9" fmla="*/ 449036 w 551252"/>
              <a:gd name="connsiteY9" fmla="*/ 299523 h 314449"/>
              <a:gd name="connsiteX10" fmla="*/ 461116 w 551252"/>
              <a:gd name="connsiteY10" fmla="*/ 302492 h 314449"/>
              <a:gd name="connsiteX11" fmla="*/ 517823 w 551252"/>
              <a:gd name="connsiteY11" fmla="*/ 314961 h 314449"/>
              <a:gd name="connsiteX12" fmla="*/ 534290 w 551252"/>
              <a:gd name="connsiteY12" fmla="*/ 279626 h 314449"/>
              <a:gd name="connsiteX13" fmla="*/ 551550 w 551252"/>
              <a:gd name="connsiteY13" fmla="*/ 242367 h 314449"/>
              <a:gd name="connsiteX14" fmla="*/ 543222 w 551252"/>
              <a:gd name="connsiteY14" fmla="*/ 234309 h 314449"/>
              <a:gd name="connsiteX15" fmla="*/ 525099 w 551252"/>
              <a:gd name="connsiteY15" fmla="*/ 217288 h 314449"/>
              <a:gd name="connsiteX16" fmla="*/ 514480 w 551252"/>
              <a:gd name="connsiteY16" fmla="*/ 207846 h 314449"/>
              <a:gd name="connsiteX17" fmla="*/ 511436 w 551252"/>
              <a:gd name="connsiteY17" fmla="*/ 204793 h 314449"/>
              <a:gd name="connsiteX18" fmla="*/ 503321 w 551252"/>
              <a:gd name="connsiteY18" fmla="*/ 197472 h 314449"/>
              <a:gd name="connsiteX19" fmla="*/ 489735 w 551252"/>
              <a:gd name="connsiteY19" fmla="*/ 184735 h 314449"/>
              <a:gd name="connsiteX20" fmla="*/ 485126 w 551252"/>
              <a:gd name="connsiteY20" fmla="*/ 180567 h 314449"/>
              <a:gd name="connsiteX21" fmla="*/ 477174 w 551252"/>
              <a:gd name="connsiteY21" fmla="*/ 173153 h 314449"/>
              <a:gd name="connsiteX22" fmla="*/ 470025 w 551252"/>
              <a:gd name="connsiteY22" fmla="*/ 165252 h 314449"/>
              <a:gd name="connsiteX23" fmla="*/ 463007 w 551252"/>
              <a:gd name="connsiteY23" fmla="*/ 159761 h 314449"/>
              <a:gd name="connsiteX24" fmla="*/ 454956 w 551252"/>
              <a:gd name="connsiteY24" fmla="*/ 152687 h 314449"/>
              <a:gd name="connsiteX25" fmla="*/ 440617 w 551252"/>
              <a:gd name="connsiteY25" fmla="*/ 145808 h 314449"/>
              <a:gd name="connsiteX26" fmla="*/ 436947 w 551252"/>
              <a:gd name="connsiteY26" fmla="*/ 142618 h 314449"/>
              <a:gd name="connsiteX27" fmla="*/ 423719 w 551252"/>
              <a:gd name="connsiteY27" fmla="*/ 135471 h 314449"/>
              <a:gd name="connsiteX28" fmla="*/ 413626 w 551252"/>
              <a:gd name="connsiteY28" fmla="*/ 129871 h 314449"/>
              <a:gd name="connsiteX29" fmla="*/ 393249 w 551252"/>
              <a:gd name="connsiteY29" fmla="*/ 124725 h 314449"/>
              <a:gd name="connsiteX30" fmla="*/ 383279 w 551252"/>
              <a:gd name="connsiteY30" fmla="*/ 123618 h 314449"/>
              <a:gd name="connsiteX31" fmla="*/ 379042 w 551252"/>
              <a:gd name="connsiteY31" fmla="*/ 119833 h 314449"/>
              <a:gd name="connsiteX32" fmla="*/ 366839 w 551252"/>
              <a:gd name="connsiteY32" fmla="*/ 110957 h 314449"/>
              <a:gd name="connsiteX33" fmla="*/ 355385 w 551252"/>
              <a:gd name="connsiteY33" fmla="*/ 116185 h 314449"/>
              <a:gd name="connsiteX34" fmla="*/ 345161 w 551252"/>
              <a:gd name="connsiteY34" fmla="*/ 120936 h 314449"/>
              <a:gd name="connsiteX35" fmla="*/ 340829 w 551252"/>
              <a:gd name="connsiteY35" fmla="*/ 119815 h 314449"/>
              <a:gd name="connsiteX36" fmla="*/ 335131 w 551252"/>
              <a:gd name="connsiteY36" fmla="*/ 120115 h 314449"/>
              <a:gd name="connsiteX37" fmla="*/ 327823 w 551252"/>
              <a:gd name="connsiteY37" fmla="*/ 114528 h 314449"/>
              <a:gd name="connsiteX38" fmla="*/ 313398 w 551252"/>
              <a:gd name="connsiteY38" fmla="*/ 104836 h 314449"/>
              <a:gd name="connsiteX39" fmla="*/ 303445 w 551252"/>
              <a:gd name="connsiteY39" fmla="*/ 103701 h 314449"/>
              <a:gd name="connsiteX40" fmla="*/ 302321 w 551252"/>
              <a:gd name="connsiteY40" fmla="*/ 93233 h 314449"/>
              <a:gd name="connsiteX41" fmla="*/ 287292 w 551252"/>
              <a:gd name="connsiteY41" fmla="*/ 77241 h 314449"/>
              <a:gd name="connsiteX42" fmla="*/ 272037 w 551252"/>
              <a:gd name="connsiteY42" fmla="*/ 73897 h 314449"/>
              <a:gd name="connsiteX43" fmla="*/ 284135 w 551252"/>
              <a:gd name="connsiteY43" fmla="*/ 47627 h 314449"/>
              <a:gd name="connsiteX44" fmla="*/ 282955 w 551252"/>
              <a:gd name="connsiteY44" fmla="*/ 42754 h 314449"/>
              <a:gd name="connsiteX45" fmla="*/ 274622 w 551252"/>
              <a:gd name="connsiteY45" fmla="*/ 37957 h 314449"/>
              <a:gd name="connsiteX46" fmla="*/ 267818 w 551252"/>
              <a:gd name="connsiteY46" fmla="*/ 34363 h 314449"/>
              <a:gd name="connsiteX47" fmla="*/ 263468 w 551252"/>
              <a:gd name="connsiteY47" fmla="*/ 37104 h 314449"/>
              <a:gd name="connsiteX48" fmla="*/ 257557 w 551252"/>
              <a:gd name="connsiteY48" fmla="*/ 33288 h 314449"/>
              <a:gd name="connsiteX49" fmla="*/ 256845 w 551252"/>
              <a:gd name="connsiteY49" fmla="*/ 30779 h 314449"/>
              <a:gd name="connsiteX50" fmla="*/ 252508 w 551252"/>
              <a:gd name="connsiteY50" fmla="*/ 31709 h 314449"/>
              <a:gd name="connsiteX51" fmla="*/ 250553 w 551252"/>
              <a:gd name="connsiteY51" fmla="*/ 30588 h 314449"/>
              <a:gd name="connsiteX52" fmla="*/ 246584 w 551252"/>
              <a:gd name="connsiteY52" fmla="*/ 30992 h 314449"/>
              <a:gd name="connsiteX53" fmla="*/ 244901 w 551252"/>
              <a:gd name="connsiteY53" fmla="*/ 27148 h 314449"/>
              <a:gd name="connsiteX54" fmla="*/ 241281 w 551252"/>
              <a:gd name="connsiteY54" fmla="*/ 27148 h 314449"/>
              <a:gd name="connsiteX55" fmla="*/ 232172 w 551252"/>
              <a:gd name="connsiteY55" fmla="*/ 20804 h 314449"/>
              <a:gd name="connsiteX56" fmla="*/ 225880 w 551252"/>
              <a:gd name="connsiteY56" fmla="*/ 20392 h 314449"/>
              <a:gd name="connsiteX57" fmla="*/ 216363 w 551252"/>
              <a:gd name="connsiteY57" fmla="*/ 27244 h 314449"/>
              <a:gd name="connsiteX58" fmla="*/ 214485 w 551252"/>
              <a:gd name="connsiteY58" fmla="*/ 26504 h 314449"/>
              <a:gd name="connsiteX59" fmla="*/ 211537 w 551252"/>
              <a:gd name="connsiteY59" fmla="*/ 27725 h 314449"/>
              <a:gd name="connsiteX60" fmla="*/ 199452 w 551252"/>
              <a:gd name="connsiteY60" fmla="*/ 28374 h 314449"/>
              <a:gd name="connsiteX61" fmla="*/ 194181 w 551252"/>
              <a:gd name="connsiteY61" fmla="*/ 28528 h 314449"/>
              <a:gd name="connsiteX62" fmla="*/ 187531 w 551252"/>
              <a:gd name="connsiteY62" fmla="*/ 27893 h 314449"/>
              <a:gd name="connsiteX63" fmla="*/ 180396 w 551252"/>
              <a:gd name="connsiteY63" fmla="*/ 29131 h 314449"/>
              <a:gd name="connsiteX64" fmla="*/ 169894 w 551252"/>
              <a:gd name="connsiteY64" fmla="*/ 34672 h 314449"/>
              <a:gd name="connsiteX65" fmla="*/ 165934 w 551252"/>
              <a:gd name="connsiteY65" fmla="*/ 34990 h 314449"/>
              <a:gd name="connsiteX66" fmla="*/ 160327 w 551252"/>
              <a:gd name="connsiteY66" fmla="*/ 31886 h 314449"/>
              <a:gd name="connsiteX67" fmla="*/ 156694 w 551252"/>
              <a:gd name="connsiteY67" fmla="*/ 36356 h 314449"/>
              <a:gd name="connsiteX68" fmla="*/ 150443 w 551252"/>
              <a:gd name="connsiteY68" fmla="*/ 31958 h 314449"/>
              <a:gd name="connsiteX69" fmla="*/ 147322 w 551252"/>
              <a:gd name="connsiteY69" fmla="*/ 31491 h 314449"/>
              <a:gd name="connsiteX70" fmla="*/ 143298 w 551252"/>
              <a:gd name="connsiteY70" fmla="*/ 22261 h 314449"/>
              <a:gd name="connsiteX71" fmla="*/ 126578 w 551252"/>
              <a:gd name="connsiteY71" fmla="*/ 14479 h 314449"/>
              <a:gd name="connsiteX72" fmla="*/ 117732 w 551252"/>
              <a:gd name="connsiteY72" fmla="*/ 9678 h 314449"/>
              <a:gd name="connsiteX73" fmla="*/ 109204 w 551252"/>
              <a:gd name="connsiteY73" fmla="*/ 9632 h 314449"/>
              <a:gd name="connsiteX74" fmla="*/ 105421 w 551252"/>
              <a:gd name="connsiteY74" fmla="*/ 10708 h 314449"/>
              <a:gd name="connsiteX75" fmla="*/ 94139 w 551252"/>
              <a:gd name="connsiteY75" fmla="*/ 7277 h 314449"/>
              <a:gd name="connsiteX76" fmla="*/ 74851 w 551252"/>
              <a:gd name="connsiteY76" fmla="*/ 511 h 314449"/>
              <a:gd name="connsiteX77" fmla="*/ 69893 w 551252"/>
              <a:gd name="connsiteY77" fmla="*/ 10200 h 314449"/>
              <a:gd name="connsiteX78" fmla="*/ 72978 w 551252"/>
              <a:gd name="connsiteY78" fmla="*/ 33352 h 314449"/>
              <a:gd name="connsiteX79" fmla="*/ 67870 w 551252"/>
              <a:gd name="connsiteY79" fmla="*/ 36982 h 314449"/>
              <a:gd name="connsiteX80" fmla="*/ 59559 w 551252"/>
              <a:gd name="connsiteY80" fmla="*/ 53631 h 314449"/>
              <a:gd name="connsiteX81" fmla="*/ 39509 w 551252"/>
              <a:gd name="connsiteY81" fmla="*/ 61981 h 314449"/>
              <a:gd name="connsiteX82" fmla="*/ 38856 w 551252"/>
              <a:gd name="connsiteY82" fmla="*/ 63655 h 314449"/>
              <a:gd name="connsiteX83" fmla="*/ 20480 w 551252"/>
              <a:gd name="connsiteY83" fmla="*/ 78149 h 314449"/>
              <a:gd name="connsiteX84" fmla="*/ 31444 w 551252"/>
              <a:gd name="connsiteY84" fmla="*/ 89525 h 314449"/>
              <a:gd name="connsiteX85" fmla="*/ 30936 w 551252"/>
              <a:gd name="connsiteY85" fmla="*/ 94539 h 314449"/>
              <a:gd name="connsiteX86" fmla="*/ 23941 w 551252"/>
              <a:gd name="connsiteY86" fmla="*/ 101827 h 314449"/>
              <a:gd name="connsiteX87" fmla="*/ 22294 w 551252"/>
              <a:gd name="connsiteY87" fmla="*/ 104414 h 314449"/>
              <a:gd name="connsiteX88" fmla="*/ 19287 w 551252"/>
              <a:gd name="connsiteY88" fmla="*/ 122175 h 314449"/>
              <a:gd name="connsiteX89" fmla="*/ 21804 w 551252"/>
              <a:gd name="connsiteY89" fmla="*/ 126767 h 314449"/>
              <a:gd name="connsiteX90" fmla="*/ 24676 w 551252"/>
              <a:gd name="connsiteY90" fmla="*/ 129086 h 314449"/>
              <a:gd name="connsiteX91" fmla="*/ 27606 w 551252"/>
              <a:gd name="connsiteY91" fmla="*/ 132072 h 314449"/>
              <a:gd name="connsiteX92" fmla="*/ 30995 w 551252"/>
              <a:gd name="connsiteY92" fmla="*/ 131114 h 314449"/>
              <a:gd name="connsiteX93" fmla="*/ 37881 w 551252"/>
              <a:gd name="connsiteY93" fmla="*/ 133596 h 314449"/>
              <a:gd name="connsiteX94" fmla="*/ 39759 w 551252"/>
              <a:gd name="connsiteY94" fmla="*/ 141265 h 314449"/>
              <a:gd name="connsiteX95" fmla="*/ 45034 w 551252"/>
              <a:gd name="connsiteY95" fmla="*/ 147786 h 314449"/>
              <a:gd name="connsiteX96" fmla="*/ 46037 w 551252"/>
              <a:gd name="connsiteY96" fmla="*/ 152061 h 314449"/>
              <a:gd name="connsiteX97" fmla="*/ 49761 w 551252"/>
              <a:gd name="connsiteY97" fmla="*/ 155682 h 314449"/>
              <a:gd name="connsiteX98" fmla="*/ 49952 w 551252"/>
              <a:gd name="connsiteY98" fmla="*/ 156975 h 314449"/>
              <a:gd name="connsiteX99" fmla="*/ 50033 w 551252"/>
              <a:gd name="connsiteY99" fmla="*/ 159630 h 314449"/>
              <a:gd name="connsiteX100" fmla="*/ 50056 w 551252"/>
              <a:gd name="connsiteY100" fmla="*/ 160619 h 314449"/>
              <a:gd name="connsiteX101" fmla="*/ 36729 w 551252"/>
              <a:gd name="connsiteY101" fmla="*/ 172585 h 314449"/>
              <a:gd name="connsiteX102" fmla="*/ 32510 w 551252"/>
              <a:gd name="connsiteY102" fmla="*/ 174296 h 314449"/>
              <a:gd name="connsiteX103" fmla="*/ 32183 w 551252"/>
              <a:gd name="connsiteY103" fmla="*/ 176305 h 314449"/>
              <a:gd name="connsiteX104" fmla="*/ 24821 w 551252"/>
              <a:gd name="connsiteY104" fmla="*/ 180399 h 314449"/>
              <a:gd name="connsiteX105" fmla="*/ 14683 w 551252"/>
              <a:gd name="connsiteY105" fmla="*/ 184509 h 314449"/>
              <a:gd name="connsiteX106" fmla="*/ 11516 w 551252"/>
              <a:gd name="connsiteY106" fmla="*/ 190210 h 314449"/>
              <a:gd name="connsiteX107" fmla="*/ 11335 w 551252"/>
              <a:gd name="connsiteY107" fmla="*/ 196214 h 314449"/>
              <a:gd name="connsiteX108" fmla="*/ 5347 w 551252"/>
              <a:gd name="connsiteY108" fmla="*/ 199959 h 314449"/>
              <a:gd name="connsiteX109" fmla="*/ 375 w 551252"/>
              <a:gd name="connsiteY109" fmla="*/ 209335 h 314449"/>
              <a:gd name="connsiteX110" fmla="*/ 298 w 551252"/>
              <a:gd name="connsiteY110" fmla="*/ 212264 h 314449"/>
              <a:gd name="connsiteX111" fmla="*/ 575 w 551252"/>
              <a:gd name="connsiteY111" fmla="*/ 219652 h 314449"/>
              <a:gd name="connsiteX112" fmla="*/ 1972 w 551252"/>
              <a:gd name="connsiteY112" fmla="*/ 227833 h 314449"/>
              <a:gd name="connsiteX113" fmla="*/ 12451 w 551252"/>
              <a:gd name="connsiteY113" fmla="*/ 237155 h 314449"/>
              <a:gd name="connsiteX114" fmla="*/ 13966 w 551252"/>
              <a:gd name="connsiteY114" fmla="*/ 247984 h 314449"/>
              <a:gd name="connsiteX115" fmla="*/ 38108 w 551252"/>
              <a:gd name="connsiteY115" fmla="*/ 243120 h 314449"/>
              <a:gd name="connsiteX116" fmla="*/ 30373 w 551252"/>
              <a:gd name="connsiteY116" fmla="*/ 220611 h 314449"/>
              <a:gd name="connsiteX117" fmla="*/ 39827 w 551252"/>
              <a:gd name="connsiteY117" fmla="*/ 216221 h 314449"/>
              <a:gd name="connsiteX118" fmla="*/ 56325 w 551252"/>
              <a:gd name="connsiteY118" fmla="*/ 222171 h 314449"/>
              <a:gd name="connsiteX119" fmla="*/ 72279 w 551252"/>
              <a:gd name="connsiteY119" fmla="*/ 223045 h 314449"/>
              <a:gd name="connsiteX120" fmla="*/ 85021 w 551252"/>
              <a:gd name="connsiteY120" fmla="*/ 223701 h 314449"/>
              <a:gd name="connsiteX121" fmla="*/ 92071 w 551252"/>
              <a:gd name="connsiteY121" fmla="*/ 224181 h 314449"/>
              <a:gd name="connsiteX122" fmla="*/ 94058 w 551252"/>
              <a:gd name="connsiteY122" fmla="*/ 223872 h 314449"/>
              <a:gd name="connsiteX123" fmla="*/ 98163 w 551252"/>
              <a:gd name="connsiteY123" fmla="*/ 223255 h 314449"/>
              <a:gd name="connsiteX124" fmla="*/ 105570 w 551252"/>
              <a:gd name="connsiteY124" fmla="*/ 222180 h 314449"/>
              <a:gd name="connsiteX125" fmla="*/ 111567 w 551252"/>
              <a:gd name="connsiteY125" fmla="*/ 221833 h 314449"/>
              <a:gd name="connsiteX126" fmla="*/ 121484 w 551252"/>
              <a:gd name="connsiteY126" fmla="*/ 221186 h 314449"/>
              <a:gd name="connsiteX127" fmla="*/ 128197 w 551252"/>
              <a:gd name="connsiteY127" fmla="*/ 225723 h 314449"/>
              <a:gd name="connsiteX128" fmla="*/ 138930 w 551252"/>
              <a:gd name="connsiteY128" fmla="*/ 231671 h 314449"/>
              <a:gd name="connsiteX129" fmla="*/ 140785 w 551252"/>
              <a:gd name="connsiteY129" fmla="*/ 231050 h 314449"/>
              <a:gd name="connsiteX130" fmla="*/ 150425 w 551252"/>
              <a:gd name="connsiteY130" fmla="*/ 227703 h 314449"/>
              <a:gd name="connsiteX131" fmla="*/ 156109 w 551252"/>
              <a:gd name="connsiteY131" fmla="*/ 238536 h 314449"/>
              <a:gd name="connsiteX132" fmla="*/ 165231 w 551252"/>
              <a:gd name="connsiteY132" fmla="*/ 255781 h 314449"/>
              <a:gd name="connsiteX133" fmla="*/ 186021 w 551252"/>
              <a:gd name="connsiteY133" fmla="*/ 260479 h 314449"/>
              <a:gd name="connsiteX134" fmla="*/ 188692 w 551252"/>
              <a:gd name="connsiteY134" fmla="*/ 261088 h 314449"/>
              <a:gd name="connsiteX135" fmla="*/ 191364 w 551252"/>
              <a:gd name="connsiteY135" fmla="*/ 261699 h 314449"/>
              <a:gd name="connsiteX136" fmla="*/ 194735 w 551252"/>
              <a:gd name="connsiteY136" fmla="*/ 262459 h 314449"/>
              <a:gd name="connsiteX137" fmla="*/ 212372 w 551252"/>
              <a:gd name="connsiteY137" fmla="*/ 263188 h 314449"/>
              <a:gd name="connsiteX138" fmla="*/ 228452 w 551252"/>
              <a:gd name="connsiteY138" fmla="*/ 259705 h 314449"/>
              <a:gd name="connsiteX139" fmla="*/ 229745 w 551252"/>
              <a:gd name="connsiteY139" fmla="*/ 261180 h 314449"/>
              <a:gd name="connsiteX140" fmla="*/ 241589 w 551252"/>
              <a:gd name="connsiteY140" fmla="*/ 272936 h 314449"/>
              <a:gd name="connsiteX141" fmla="*/ 258038 w 551252"/>
              <a:gd name="connsiteY141" fmla="*/ 282870 h 314449"/>
              <a:gd name="connsiteX142" fmla="*/ 262755 w 551252"/>
              <a:gd name="connsiteY142" fmla="*/ 284394 h 314449"/>
              <a:gd name="connsiteX143" fmla="*/ 268113 w 551252"/>
              <a:gd name="connsiteY143" fmla="*/ 286273 h 314449"/>
              <a:gd name="connsiteX144" fmla="*/ 278061 w 551252"/>
              <a:gd name="connsiteY144" fmla="*/ 290233 h 314449"/>
              <a:gd name="connsiteX145" fmla="*/ 283563 w 551252"/>
              <a:gd name="connsiteY145" fmla="*/ 293849 h 314449"/>
              <a:gd name="connsiteX146" fmla="*/ 287423 w 551252"/>
              <a:gd name="connsiteY146" fmla="*/ 297091 h 314449"/>
              <a:gd name="connsiteX147" fmla="*/ 288866 w 551252"/>
              <a:gd name="connsiteY147" fmla="*/ 298090 h 314449"/>
              <a:gd name="connsiteX148" fmla="*/ 304725 w 551252"/>
              <a:gd name="connsiteY148" fmla="*/ 294613 h 314449"/>
              <a:gd name="connsiteX149" fmla="*/ 340026 w 551252"/>
              <a:gd name="connsiteY149" fmla="*/ 286623 h 314449"/>
              <a:gd name="connsiteX150" fmla="*/ 359150 w 551252"/>
              <a:gd name="connsiteY150" fmla="*/ 282462 h 314449"/>
              <a:gd name="connsiteX151" fmla="*/ 369960 w 551252"/>
              <a:gd name="connsiteY151" fmla="*/ 280334 h 314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551252" h="314449">
                <a:moveTo>
                  <a:pt x="369960" y="280334"/>
                </a:moveTo>
                <a:lnTo>
                  <a:pt x="386921" y="276625"/>
                </a:lnTo>
                <a:lnTo>
                  <a:pt x="389820" y="285384"/>
                </a:lnTo>
                <a:lnTo>
                  <a:pt x="394610" y="286886"/>
                </a:lnTo>
                <a:lnTo>
                  <a:pt x="409802" y="287221"/>
                </a:lnTo>
                <a:lnTo>
                  <a:pt x="422503" y="287440"/>
                </a:lnTo>
                <a:lnTo>
                  <a:pt x="423179" y="293782"/>
                </a:lnTo>
                <a:lnTo>
                  <a:pt x="430056" y="295588"/>
                </a:lnTo>
                <a:lnTo>
                  <a:pt x="430474" y="295698"/>
                </a:lnTo>
                <a:lnTo>
                  <a:pt x="449036" y="299523"/>
                </a:lnTo>
                <a:lnTo>
                  <a:pt x="461116" y="302492"/>
                </a:lnTo>
                <a:lnTo>
                  <a:pt x="517823" y="314961"/>
                </a:lnTo>
                <a:lnTo>
                  <a:pt x="534290" y="279626"/>
                </a:lnTo>
                <a:lnTo>
                  <a:pt x="551550" y="242367"/>
                </a:lnTo>
                <a:lnTo>
                  <a:pt x="543222" y="234309"/>
                </a:lnTo>
                <a:lnTo>
                  <a:pt x="525099" y="217288"/>
                </a:lnTo>
                <a:lnTo>
                  <a:pt x="514480" y="207846"/>
                </a:lnTo>
                <a:lnTo>
                  <a:pt x="511436" y="204793"/>
                </a:lnTo>
                <a:lnTo>
                  <a:pt x="503321" y="197472"/>
                </a:lnTo>
                <a:lnTo>
                  <a:pt x="489735" y="184735"/>
                </a:lnTo>
                <a:lnTo>
                  <a:pt x="485126" y="180567"/>
                </a:lnTo>
                <a:lnTo>
                  <a:pt x="477174" y="173153"/>
                </a:lnTo>
                <a:lnTo>
                  <a:pt x="470025" y="165252"/>
                </a:lnTo>
                <a:lnTo>
                  <a:pt x="463007" y="159761"/>
                </a:lnTo>
                <a:lnTo>
                  <a:pt x="454956" y="152687"/>
                </a:lnTo>
                <a:lnTo>
                  <a:pt x="440617" y="145808"/>
                </a:lnTo>
                <a:lnTo>
                  <a:pt x="436947" y="142618"/>
                </a:lnTo>
                <a:lnTo>
                  <a:pt x="423719" y="135471"/>
                </a:lnTo>
                <a:lnTo>
                  <a:pt x="413626" y="129871"/>
                </a:lnTo>
                <a:lnTo>
                  <a:pt x="393249" y="124725"/>
                </a:lnTo>
                <a:lnTo>
                  <a:pt x="383279" y="123618"/>
                </a:lnTo>
                <a:lnTo>
                  <a:pt x="379042" y="119833"/>
                </a:lnTo>
                <a:lnTo>
                  <a:pt x="366839" y="110957"/>
                </a:lnTo>
                <a:lnTo>
                  <a:pt x="355385" y="116185"/>
                </a:lnTo>
                <a:lnTo>
                  <a:pt x="345161" y="120936"/>
                </a:lnTo>
                <a:lnTo>
                  <a:pt x="340829" y="119815"/>
                </a:lnTo>
                <a:lnTo>
                  <a:pt x="335131" y="120115"/>
                </a:lnTo>
                <a:lnTo>
                  <a:pt x="327823" y="114528"/>
                </a:lnTo>
                <a:lnTo>
                  <a:pt x="313398" y="104836"/>
                </a:lnTo>
                <a:lnTo>
                  <a:pt x="303445" y="103701"/>
                </a:lnTo>
                <a:lnTo>
                  <a:pt x="302321" y="93233"/>
                </a:lnTo>
                <a:lnTo>
                  <a:pt x="287292" y="77241"/>
                </a:lnTo>
                <a:lnTo>
                  <a:pt x="272037" y="73897"/>
                </a:lnTo>
                <a:lnTo>
                  <a:pt x="284135" y="47627"/>
                </a:lnTo>
                <a:lnTo>
                  <a:pt x="282955" y="42754"/>
                </a:lnTo>
                <a:lnTo>
                  <a:pt x="274622" y="37957"/>
                </a:lnTo>
                <a:lnTo>
                  <a:pt x="267818" y="34363"/>
                </a:lnTo>
                <a:lnTo>
                  <a:pt x="263468" y="37104"/>
                </a:lnTo>
                <a:lnTo>
                  <a:pt x="257557" y="33288"/>
                </a:lnTo>
                <a:lnTo>
                  <a:pt x="256845" y="30779"/>
                </a:lnTo>
                <a:lnTo>
                  <a:pt x="252508" y="31709"/>
                </a:lnTo>
                <a:lnTo>
                  <a:pt x="250553" y="30588"/>
                </a:lnTo>
                <a:lnTo>
                  <a:pt x="246584" y="30992"/>
                </a:lnTo>
                <a:lnTo>
                  <a:pt x="244901" y="27148"/>
                </a:lnTo>
                <a:lnTo>
                  <a:pt x="241281" y="27148"/>
                </a:lnTo>
                <a:lnTo>
                  <a:pt x="232172" y="20804"/>
                </a:lnTo>
                <a:lnTo>
                  <a:pt x="225880" y="20392"/>
                </a:lnTo>
                <a:lnTo>
                  <a:pt x="216363" y="27244"/>
                </a:lnTo>
                <a:lnTo>
                  <a:pt x="214485" y="26504"/>
                </a:lnTo>
                <a:lnTo>
                  <a:pt x="211537" y="27725"/>
                </a:lnTo>
                <a:lnTo>
                  <a:pt x="199452" y="28374"/>
                </a:lnTo>
                <a:lnTo>
                  <a:pt x="194181" y="28528"/>
                </a:lnTo>
                <a:lnTo>
                  <a:pt x="187531" y="27893"/>
                </a:lnTo>
                <a:lnTo>
                  <a:pt x="180396" y="29131"/>
                </a:lnTo>
                <a:lnTo>
                  <a:pt x="169894" y="34672"/>
                </a:lnTo>
                <a:lnTo>
                  <a:pt x="165934" y="34990"/>
                </a:lnTo>
                <a:lnTo>
                  <a:pt x="160327" y="31886"/>
                </a:lnTo>
                <a:lnTo>
                  <a:pt x="156694" y="36356"/>
                </a:lnTo>
                <a:lnTo>
                  <a:pt x="150443" y="31958"/>
                </a:lnTo>
                <a:lnTo>
                  <a:pt x="147322" y="31491"/>
                </a:lnTo>
                <a:lnTo>
                  <a:pt x="143298" y="22261"/>
                </a:lnTo>
                <a:lnTo>
                  <a:pt x="126578" y="14479"/>
                </a:lnTo>
                <a:lnTo>
                  <a:pt x="117732" y="9678"/>
                </a:lnTo>
                <a:lnTo>
                  <a:pt x="109204" y="9632"/>
                </a:lnTo>
                <a:lnTo>
                  <a:pt x="105421" y="10708"/>
                </a:lnTo>
                <a:lnTo>
                  <a:pt x="94139" y="7277"/>
                </a:lnTo>
                <a:lnTo>
                  <a:pt x="74851" y="511"/>
                </a:lnTo>
                <a:lnTo>
                  <a:pt x="69893" y="10200"/>
                </a:lnTo>
                <a:lnTo>
                  <a:pt x="72978" y="33352"/>
                </a:lnTo>
                <a:lnTo>
                  <a:pt x="67870" y="36982"/>
                </a:lnTo>
                <a:lnTo>
                  <a:pt x="59559" y="53631"/>
                </a:lnTo>
                <a:lnTo>
                  <a:pt x="39509" y="61981"/>
                </a:lnTo>
                <a:lnTo>
                  <a:pt x="38856" y="63655"/>
                </a:lnTo>
                <a:lnTo>
                  <a:pt x="20480" y="78149"/>
                </a:lnTo>
                <a:lnTo>
                  <a:pt x="31444" y="89525"/>
                </a:lnTo>
                <a:lnTo>
                  <a:pt x="30936" y="94539"/>
                </a:lnTo>
                <a:lnTo>
                  <a:pt x="23941" y="101827"/>
                </a:lnTo>
                <a:lnTo>
                  <a:pt x="22294" y="104414"/>
                </a:lnTo>
                <a:lnTo>
                  <a:pt x="19287" y="122175"/>
                </a:lnTo>
                <a:lnTo>
                  <a:pt x="21804" y="126767"/>
                </a:lnTo>
                <a:lnTo>
                  <a:pt x="24676" y="129086"/>
                </a:lnTo>
                <a:lnTo>
                  <a:pt x="27606" y="132072"/>
                </a:lnTo>
                <a:lnTo>
                  <a:pt x="30995" y="131114"/>
                </a:lnTo>
                <a:lnTo>
                  <a:pt x="37881" y="133596"/>
                </a:lnTo>
                <a:lnTo>
                  <a:pt x="39759" y="141265"/>
                </a:lnTo>
                <a:lnTo>
                  <a:pt x="45034" y="147786"/>
                </a:lnTo>
                <a:lnTo>
                  <a:pt x="46037" y="152061"/>
                </a:lnTo>
                <a:lnTo>
                  <a:pt x="49761" y="155682"/>
                </a:lnTo>
                <a:lnTo>
                  <a:pt x="49952" y="156975"/>
                </a:lnTo>
                <a:lnTo>
                  <a:pt x="50033" y="159630"/>
                </a:lnTo>
                <a:lnTo>
                  <a:pt x="50056" y="160619"/>
                </a:lnTo>
                <a:lnTo>
                  <a:pt x="36729" y="172585"/>
                </a:lnTo>
                <a:lnTo>
                  <a:pt x="32510" y="174296"/>
                </a:lnTo>
                <a:lnTo>
                  <a:pt x="32183" y="176305"/>
                </a:lnTo>
                <a:lnTo>
                  <a:pt x="24821" y="180399"/>
                </a:lnTo>
                <a:lnTo>
                  <a:pt x="14683" y="184509"/>
                </a:lnTo>
                <a:lnTo>
                  <a:pt x="11516" y="190210"/>
                </a:lnTo>
                <a:lnTo>
                  <a:pt x="11335" y="196214"/>
                </a:lnTo>
                <a:lnTo>
                  <a:pt x="5347" y="199959"/>
                </a:lnTo>
                <a:lnTo>
                  <a:pt x="375" y="209335"/>
                </a:lnTo>
                <a:lnTo>
                  <a:pt x="298" y="212264"/>
                </a:lnTo>
                <a:lnTo>
                  <a:pt x="575" y="219652"/>
                </a:lnTo>
                <a:lnTo>
                  <a:pt x="1972" y="227833"/>
                </a:lnTo>
                <a:lnTo>
                  <a:pt x="12451" y="237155"/>
                </a:lnTo>
                <a:lnTo>
                  <a:pt x="13966" y="247984"/>
                </a:lnTo>
                <a:lnTo>
                  <a:pt x="38108" y="243120"/>
                </a:lnTo>
                <a:lnTo>
                  <a:pt x="30373" y="220611"/>
                </a:lnTo>
                <a:lnTo>
                  <a:pt x="39827" y="216221"/>
                </a:lnTo>
                <a:lnTo>
                  <a:pt x="56325" y="222171"/>
                </a:lnTo>
                <a:lnTo>
                  <a:pt x="72279" y="223045"/>
                </a:lnTo>
                <a:lnTo>
                  <a:pt x="85021" y="223701"/>
                </a:lnTo>
                <a:lnTo>
                  <a:pt x="92071" y="224181"/>
                </a:lnTo>
                <a:lnTo>
                  <a:pt x="94058" y="223872"/>
                </a:lnTo>
                <a:lnTo>
                  <a:pt x="98163" y="223255"/>
                </a:lnTo>
                <a:lnTo>
                  <a:pt x="105570" y="222180"/>
                </a:lnTo>
                <a:lnTo>
                  <a:pt x="111567" y="221833"/>
                </a:lnTo>
                <a:lnTo>
                  <a:pt x="121484" y="221186"/>
                </a:lnTo>
                <a:lnTo>
                  <a:pt x="128197" y="225723"/>
                </a:lnTo>
                <a:lnTo>
                  <a:pt x="138930" y="231671"/>
                </a:lnTo>
                <a:lnTo>
                  <a:pt x="140785" y="231050"/>
                </a:lnTo>
                <a:lnTo>
                  <a:pt x="150425" y="227703"/>
                </a:lnTo>
                <a:lnTo>
                  <a:pt x="156109" y="238536"/>
                </a:lnTo>
                <a:lnTo>
                  <a:pt x="165231" y="255781"/>
                </a:lnTo>
                <a:lnTo>
                  <a:pt x="186021" y="260479"/>
                </a:lnTo>
                <a:lnTo>
                  <a:pt x="188692" y="261088"/>
                </a:lnTo>
                <a:lnTo>
                  <a:pt x="191364" y="261699"/>
                </a:lnTo>
                <a:lnTo>
                  <a:pt x="194735" y="262459"/>
                </a:lnTo>
                <a:lnTo>
                  <a:pt x="212372" y="263188"/>
                </a:lnTo>
                <a:lnTo>
                  <a:pt x="228452" y="259705"/>
                </a:lnTo>
                <a:lnTo>
                  <a:pt x="229745" y="261180"/>
                </a:lnTo>
                <a:lnTo>
                  <a:pt x="241589" y="272936"/>
                </a:lnTo>
                <a:lnTo>
                  <a:pt x="258038" y="282870"/>
                </a:lnTo>
                <a:lnTo>
                  <a:pt x="262755" y="284394"/>
                </a:lnTo>
                <a:lnTo>
                  <a:pt x="268113" y="286273"/>
                </a:lnTo>
                <a:lnTo>
                  <a:pt x="278061" y="290233"/>
                </a:lnTo>
                <a:lnTo>
                  <a:pt x="283563" y="293849"/>
                </a:lnTo>
                <a:lnTo>
                  <a:pt x="287423" y="297091"/>
                </a:lnTo>
                <a:lnTo>
                  <a:pt x="288866" y="298090"/>
                </a:lnTo>
                <a:lnTo>
                  <a:pt x="304725" y="294613"/>
                </a:lnTo>
                <a:lnTo>
                  <a:pt x="340026" y="286623"/>
                </a:lnTo>
                <a:lnTo>
                  <a:pt x="359150" y="282462"/>
                </a:lnTo>
                <a:lnTo>
                  <a:pt x="369960" y="280334"/>
                </a:lnTo>
                <a:close/>
              </a:path>
            </a:pathLst>
          </a:custGeom>
          <a:solidFill>
            <a:srgbClr val="FFFF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F98C34C1-E6A4-420C-58A4-3539BADA6618}"/>
              </a:ext>
            </a:extLst>
          </p:cNvPr>
          <p:cNvSpPr>
            <a:spLocks/>
          </p:cNvSpPr>
          <p:nvPr/>
        </p:nvSpPr>
        <p:spPr>
          <a:xfrm flipV="1">
            <a:off x="6012886" y="3689925"/>
            <a:ext cx="240519" cy="182525"/>
          </a:xfrm>
          <a:custGeom>
            <a:avLst/>
            <a:gdLst>
              <a:gd name="connsiteX0" fmla="*/ 154099 w 163793"/>
              <a:gd name="connsiteY0" fmla="*/ 51738 h 124299"/>
              <a:gd name="connsiteX1" fmla="*/ 153287 w 163793"/>
              <a:gd name="connsiteY1" fmla="*/ 49537 h 124299"/>
              <a:gd name="connsiteX2" fmla="*/ 151827 w 163793"/>
              <a:gd name="connsiteY2" fmla="*/ 49252 h 124299"/>
              <a:gd name="connsiteX3" fmla="*/ 144891 w 163793"/>
              <a:gd name="connsiteY3" fmla="*/ 47435 h 124299"/>
              <a:gd name="connsiteX4" fmla="*/ 141820 w 163793"/>
              <a:gd name="connsiteY4" fmla="*/ 45566 h 124299"/>
              <a:gd name="connsiteX5" fmla="*/ 137937 w 163793"/>
              <a:gd name="connsiteY5" fmla="*/ 44112 h 124299"/>
              <a:gd name="connsiteX6" fmla="*/ 133441 w 163793"/>
              <a:gd name="connsiteY6" fmla="*/ 41871 h 124299"/>
              <a:gd name="connsiteX7" fmla="*/ 131151 w 163793"/>
              <a:gd name="connsiteY7" fmla="*/ 36611 h 124299"/>
              <a:gd name="connsiteX8" fmla="*/ 130815 w 163793"/>
              <a:gd name="connsiteY8" fmla="*/ 35170 h 124299"/>
              <a:gd name="connsiteX9" fmla="*/ 131663 w 163793"/>
              <a:gd name="connsiteY9" fmla="*/ 33739 h 124299"/>
              <a:gd name="connsiteX10" fmla="*/ 135755 w 163793"/>
              <a:gd name="connsiteY10" fmla="*/ 34605 h 124299"/>
              <a:gd name="connsiteX11" fmla="*/ 137433 w 163793"/>
              <a:gd name="connsiteY11" fmla="*/ 33584 h 124299"/>
              <a:gd name="connsiteX12" fmla="*/ 137052 w 163793"/>
              <a:gd name="connsiteY12" fmla="*/ 30474 h 124299"/>
              <a:gd name="connsiteX13" fmla="*/ 136549 w 163793"/>
              <a:gd name="connsiteY13" fmla="*/ 29939 h 124299"/>
              <a:gd name="connsiteX14" fmla="*/ 133237 w 163793"/>
              <a:gd name="connsiteY14" fmla="*/ 29576 h 124299"/>
              <a:gd name="connsiteX15" fmla="*/ 131931 w 163793"/>
              <a:gd name="connsiteY15" fmla="*/ 26227 h 124299"/>
              <a:gd name="connsiteX16" fmla="*/ 131191 w 163793"/>
              <a:gd name="connsiteY16" fmla="*/ 23962 h 124299"/>
              <a:gd name="connsiteX17" fmla="*/ 113428 w 163793"/>
              <a:gd name="connsiteY17" fmla="*/ 15598 h 124299"/>
              <a:gd name="connsiteX18" fmla="*/ 108547 w 163793"/>
              <a:gd name="connsiteY18" fmla="*/ 18378 h 124299"/>
              <a:gd name="connsiteX19" fmla="*/ 106864 w 163793"/>
              <a:gd name="connsiteY19" fmla="*/ 13372 h 124299"/>
              <a:gd name="connsiteX20" fmla="*/ 104822 w 163793"/>
              <a:gd name="connsiteY20" fmla="*/ 12419 h 124299"/>
              <a:gd name="connsiteX21" fmla="*/ 96453 w 163793"/>
              <a:gd name="connsiteY21" fmla="*/ 17020 h 124299"/>
              <a:gd name="connsiteX22" fmla="*/ 91254 w 163793"/>
              <a:gd name="connsiteY22" fmla="*/ 15326 h 124299"/>
              <a:gd name="connsiteX23" fmla="*/ 88011 w 163793"/>
              <a:gd name="connsiteY23" fmla="*/ 14254 h 124299"/>
              <a:gd name="connsiteX24" fmla="*/ 83475 w 163793"/>
              <a:gd name="connsiteY24" fmla="*/ 12784 h 124299"/>
              <a:gd name="connsiteX25" fmla="*/ 78499 w 163793"/>
              <a:gd name="connsiteY25" fmla="*/ 11069 h 124299"/>
              <a:gd name="connsiteX26" fmla="*/ 77741 w 163793"/>
              <a:gd name="connsiteY26" fmla="*/ 11147 h 124299"/>
              <a:gd name="connsiteX27" fmla="*/ 72352 w 163793"/>
              <a:gd name="connsiteY27" fmla="*/ 12046 h 124299"/>
              <a:gd name="connsiteX28" fmla="*/ 71449 w 163793"/>
              <a:gd name="connsiteY28" fmla="*/ 11596 h 124299"/>
              <a:gd name="connsiteX29" fmla="*/ 69131 w 163793"/>
              <a:gd name="connsiteY29" fmla="*/ 12678 h 124299"/>
              <a:gd name="connsiteX30" fmla="*/ 67575 w 163793"/>
              <a:gd name="connsiteY30" fmla="*/ 12365 h 124299"/>
              <a:gd name="connsiteX31" fmla="*/ 67072 w 163793"/>
              <a:gd name="connsiteY31" fmla="*/ 11591 h 124299"/>
              <a:gd name="connsiteX32" fmla="*/ 66278 w 163793"/>
              <a:gd name="connsiteY32" fmla="*/ 13631 h 124299"/>
              <a:gd name="connsiteX33" fmla="*/ 65226 w 163793"/>
              <a:gd name="connsiteY33" fmla="*/ 13720 h 124299"/>
              <a:gd name="connsiteX34" fmla="*/ 64241 w 163793"/>
              <a:gd name="connsiteY34" fmla="*/ 13143 h 124299"/>
              <a:gd name="connsiteX35" fmla="*/ 63139 w 163793"/>
              <a:gd name="connsiteY35" fmla="*/ 10275 h 124299"/>
              <a:gd name="connsiteX36" fmla="*/ 58698 w 163793"/>
              <a:gd name="connsiteY36" fmla="*/ 10498 h 124299"/>
              <a:gd name="connsiteX37" fmla="*/ 27144 w 163793"/>
              <a:gd name="connsiteY37" fmla="*/ 1258 h 124299"/>
              <a:gd name="connsiteX38" fmla="*/ 26427 w 163793"/>
              <a:gd name="connsiteY38" fmla="*/ 1174 h 124299"/>
              <a:gd name="connsiteX39" fmla="*/ 17436 w 163793"/>
              <a:gd name="connsiteY39" fmla="*/ 448 h 124299"/>
              <a:gd name="connsiteX40" fmla="*/ 18951 w 163793"/>
              <a:gd name="connsiteY40" fmla="*/ 11512 h 124299"/>
              <a:gd name="connsiteX41" fmla="*/ 19850 w 163793"/>
              <a:gd name="connsiteY41" fmla="*/ 18354 h 124299"/>
              <a:gd name="connsiteX42" fmla="*/ 20385 w 163793"/>
              <a:gd name="connsiteY42" fmla="*/ 22399 h 124299"/>
              <a:gd name="connsiteX43" fmla="*/ 22159 w 163793"/>
              <a:gd name="connsiteY43" fmla="*/ 31642 h 124299"/>
              <a:gd name="connsiteX44" fmla="*/ 22871 w 163793"/>
              <a:gd name="connsiteY44" fmla="*/ 35399 h 124299"/>
              <a:gd name="connsiteX45" fmla="*/ 22766 w 163793"/>
              <a:gd name="connsiteY45" fmla="*/ 40680 h 124299"/>
              <a:gd name="connsiteX46" fmla="*/ 22957 w 163793"/>
              <a:gd name="connsiteY46" fmla="*/ 42204 h 124299"/>
              <a:gd name="connsiteX47" fmla="*/ 22952 w 163793"/>
              <a:gd name="connsiteY47" fmla="*/ 46051 h 124299"/>
              <a:gd name="connsiteX48" fmla="*/ 22943 w 163793"/>
              <a:gd name="connsiteY48" fmla="*/ 52678 h 124299"/>
              <a:gd name="connsiteX49" fmla="*/ 22939 w 163793"/>
              <a:gd name="connsiteY49" fmla="*/ 54291 h 124299"/>
              <a:gd name="connsiteX50" fmla="*/ 23343 w 163793"/>
              <a:gd name="connsiteY50" fmla="*/ 56719 h 124299"/>
              <a:gd name="connsiteX51" fmla="*/ 22930 w 163793"/>
              <a:gd name="connsiteY51" fmla="*/ 60795 h 124299"/>
              <a:gd name="connsiteX52" fmla="*/ 22916 w 163793"/>
              <a:gd name="connsiteY52" fmla="*/ 64394 h 124299"/>
              <a:gd name="connsiteX53" fmla="*/ 22912 w 163793"/>
              <a:gd name="connsiteY53" fmla="*/ 66007 h 124299"/>
              <a:gd name="connsiteX54" fmla="*/ 22898 w 163793"/>
              <a:gd name="connsiteY54" fmla="*/ 72958 h 124299"/>
              <a:gd name="connsiteX55" fmla="*/ 14191 w 163793"/>
              <a:gd name="connsiteY55" fmla="*/ 74603 h 124299"/>
              <a:gd name="connsiteX56" fmla="*/ 9718 w 163793"/>
              <a:gd name="connsiteY56" fmla="*/ 82514 h 124299"/>
              <a:gd name="connsiteX57" fmla="*/ 390 w 163793"/>
              <a:gd name="connsiteY57" fmla="*/ 98976 h 124299"/>
              <a:gd name="connsiteX58" fmla="*/ 5967 w 163793"/>
              <a:gd name="connsiteY58" fmla="*/ 104141 h 124299"/>
              <a:gd name="connsiteX59" fmla="*/ 7056 w 163793"/>
              <a:gd name="connsiteY59" fmla="*/ 105134 h 124299"/>
              <a:gd name="connsiteX60" fmla="*/ 8077 w 163793"/>
              <a:gd name="connsiteY60" fmla="*/ 106099 h 124299"/>
              <a:gd name="connsiteX61" fmla="*/ 34928 w 163793"/>
              <a:gd name="connsiteY61" fmla="*/ 108227 h 124299"/>
              <a:gd name="connsiteX62" fmla="*/ 38258 w 163793"/>
              <a:gd name="connsiteY62" fmla="*/ 108500 h 124299"/>
              <a:gd name="connsiteX63" fmla="*/ 45357 w 163793"/>
              <a:gd name="connsiteY63" fmla="*/ 109126 h 124299"/>
              <a:gd name="connsiteX64" fmla="*/ 79710 w 163793"/>
              <a:gd name="connsiteY64" fmla="*/ 112080 h 124299"/>
              <a:gd name="connsiteX65" fmla="*/ 93777 w 163793"/>
              <a:gd name="connsiteY65" fmla="*/ 118685 h 124299"/>
              <a:gd name="connsiteX66" fmla="*/ 106487 w 163793"/>
              <a:gd name="connsiteY66" fmla="*/ 124748 h 124299"/>
              <a:gd name="connsiteX67" fmla="*/ 111799 w 163793"/>
              <a:gd name="connsiteY67" fmla="*/ 123892 h 124299"/>
              <a:gd name="connsiteX68" fmla="*/ 120731 w 163793"/>
              <a:gd name="connsiteY68" fmla="*/ 122476 h 124299"/>
              <a:gd name="connsiteX69" fmla="*/ 125235 w 163793"/>
              <a:gd name="connsiteY69" fmla="*/ 121751 h 124299"/>
              <a:gd name="connsiteX70" fmla="*/ 127377 w 163793"/>
              <a:gd name="connsiteY70" fmla="*/ 120015 h 124299"/>
              <a:gd name="connsiteX71" fmla="*/ 132375 w 163793"/>
              <a:gd name="connsiteY71" fmla="*/ 115951 h 124299"/>
              <a:gd name="connsiteX72" fmla="*/ 139026 w 163793"/>
              <a:gd name="connsiteY72" fmla="*/ 110547 h 124299"/>
              <a:gd name="connsiteX73" fmla="*/ 140223 w 163793"/>
              <a:gd name="connsiteY73" fmla="*/ 109690 h 124299"/>
              <a:gd name="connsiteX74" fmla="*/ 150452 w 163793"/>
              <a:gd name="connsiteY74" fmla="*/ 101285 h 124299"/>
              <a:gd name="connsiteX75" fmla="*/ 156876 w 163793"/>
              <a:gd name="connsiteY75" fmla="*/ 96907 h 124299"/>
              <a:gd name="connsiteX76" fmla="*/ 164183 w 163793"/>
              <a:gd name="connsiteY76" fmla="*/ 90192 h 124299"/>
              <a:gd name="connsiteX77" fmla="*/ 163984 w 163793"/>
              <a:gd name="connsiteY77" fmla="*/ 90077 h 124299"/>
              <a:gd name="connsiteX78" fmla="*/ 161988 w 163793"/>
              <a:gd name="connsiteY78" fmla="*/ 89097 h 124299"/>
              <a:gd name="connsiteX79" fmla="*/ 159634 w 163793"/>
              <a:gd name="connsiteY79" fmla="*/ 87991 h 124299"/>
              <a:gd name="connsiteX80" fmla="*/ 158831 w 163793"/>
              <a:gd name="connsiteY80" fmla="*/ 84917 h 124299"/>
              <a:gd name="connsiteX81" fmla="*/ 156907 w 163793"/>
              <a:gd name="connsiteY81" fmla="*/ 84269 h 124299"/>
              <a:gd name="connsiteX82" fmla="*/ 148193 w 163793"/>
              <a:gd name="connsiteY82" fmla="*/ 81285 h 124299"/>
              <a:gd name="connsiteX83" fmla="*/ 147921 w 163793"/>
              <a:gd name="connsiteY83" fmla="*/ 78603 h 124299"/>
              <a:gd name="connsiteX84" fmla="*/ 147227 w 163793"/>
              <a:gd name="connsiteY84" fmla="*/ 74794 h 124299"/>
              <a:gd name="connsiteX85" fmla="*/ 148307 w 163793"/>
              <a:gd name="connsiteY85" fmla="*/ 72364 h 124299"/>
              <a:gd name="connsiteX86" fmla="*/ 154812 w 163793"/>
              <a:gd name="connsiteY86" fmla="*/ 68235 h 124299"/>
              <a:gd name="connsiteX87" fmla="*/ 153954 w 163793"/>
              <a:gd name="connsiteY87" fmla="*/ 61279 h 124299"/>
              <a:gd name="connsiteX88" fmla="*/ 154535 w 163793"/>
              <a:gd name="connsiteY88" fmla="*/ 59283 h 124299"/>
              <a:gd name="connsiteX89" fmla="*/ 153773 w 163793"/>
              <a:gd name="connsiteY89" fmla="*/ 54996 h 124299"/>
              <a:gd name="connsiteX90" fmla="*/ 154099 w 163793"/>
              <a:gd name="connsiteY90" fmla="*/ 51738 h 124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63793" h="124299">
                <a:moveTo>
                  <a:pt x="154099" y="51738"/>
                </a:moveTo>
                <a:lnTo>
                  <a:pt x="153287" y="49537"/>
                </a:lnTo>
                <a:lnTo>
                  <a:pt x="151827" y="49252"/>
                </a:lnTo>
                <a:lnTo>
                  <a:pt x="144891" y="47435"/>
                </a:lnTo>
                <a:lnTo>
                  <a:pt x="141820" y="45566"/>
                </a:lnTo>
                <a:lnTo>
                  <a:pt x="137937" y="44112"/>
                </a:lnTo>
                <a:lnTo>
                  <a:pt x="133441" y="41871"/>
                </a:lnTo>
                <a:lnTo>
                  <a:pt x="131151" y="36611"/>
                </a:lnTo>
                <a:lnTo>
                  <a:pt x="130815" y="35170"/>
                </a:lnTo>
                <a:lnTo>
                  <a:pt x="131663" y="33739"/>
                </a:lnTo>
                <a:lnTo>
                  <a:pt x="135755" y="34605"/>
                </a:lnTo>
                <a:lnTo>
                  <a:pt x="137433" y="33584"/>
                </a:lnTo>
                <a:lnTo>
                  <a:pt x="137052" y="30474"/>
                </a:lnTo>
                <a:lnTo>
                  <a:pt x="136549" y="29939"/>
                </a:lnTo>
                <a:lnTo>
                  <a:pt x="133237" y="29576"/>
                </a:lnTo>
                <a:lnTo>
                  <a:pt x="131931" y="26227"/>
                </a:lnTo>
                <a:lnTo>
                  <a:pt x="131191" y="23962"/>
                </a:lnTo>
                <a:lnTo>
                  <a:pt x="113428" y="15598"/>
                </a:lnTo>
                <a:lnTo>
                  <a:pt x="108547" y="18378"/>
                </a:lnTo>
                <a:lnTo>
                  <a:pt x="106864" y="13372"/>
                </a:lnTo>
                <a:lnTo>
                  <a:pt x="104822" y="12419"/>
                </a:lnTo>
                <a:lnTo>
                  <a:pt x="96453" y="17020"/>
                </a:lnTo>
                <a:lnTo>
                  <a:pt x="91254" y="15326"/>
                </a:lnTo>
                <a:lnTo>
                  <a:pt x="88011" y="14254"/>
                </a:lnTo>
                <a:lnTo>
                  <a:pt x="83475" y="12784"/>
                </a:lnTo>
                <a:lnTo>
                  <a:pt x="78499" y="11069"/>
                </a:lnTo>
                <a:lnTo>
                  <a:pt x="77741" y="11147"/>
                </a:lnTo>
                <a:lnTo>
                  <a:pt x="72352" y="12046"/>
                </a:lnTo>
                <a:lnTo>
                  <a:pt x="71449" y="11596"/>
                </a:lnTo>
                <a:lnTo>
                  <a:pt x="69131" y="12678"/>
                </a:lnTo>
                <a:lnTo>
                  <a:pt x="67575" y="12365"/>
                </a:lnTo>
                <a:lnTo>
                  <a:pt x="67072" y="11591"/>
                </a:lnTo>
                <a:lnTo>
                  <a:pt x="66278" y="13631"/>
                </a:lnTo>
                <a:lnTo>
                  <a:pt x="65226" y="13720"/>
                </a:lnTo>
                <a:lnTo>
                  <a:pt x="64241" y="13143"/>
                </a:lnTo>
                <a:lnTo>
                  <a:pt x="63139" y="10275"/>
                </a:lnTo>
                <a:lnTo>
                  <a:pt x="58698" y="10498"/>
                </a:lnTo>
                <a:lnTo>
                  <a:pt x="27144" y="1258"/>
                </a:lnTo>
                <a:lnTo>
                  <a:pt x="26427" y="1174"/>
                </a:lnTo>
                <a:lnTo>
                  <a:pt x="17436" y="448"/>
                </a:lnTo>
                <a:lnTo>
                  <a:pt x="18951" y="11512"/>
                </a:lnTo>
                <a:lnTo>
                  <a:pt x="19850" y="18354"/>
                </a:lnTo>
                <a:lnTo>
                  <a:pt x="20385" y="22399"/>
                </a:lnTo>
                <a:lnTo>
                  <a:pt x="22159" y="31642"/>
                </a:lnTo>
                <a:lnTo>
                  <a:pt x="22871" y="35399"/>
                </a:lnTo>
                <a:lnTo>
                  <a:pt x="22766" y="40680"/>
                </a:lnTo>
                <a:lnTo>
                  <a:pt x="22957" y="42204"/>
                </a:lnTo>
                <a:lnTo>
                  <a:pt x="22952" y="46051"/>
                </a:lnTo>
                <a:lnTo>
                  <a:pt x="22943" y="52678"/>
                </a:lnTo>
                <a:lnTo>
                  <a:pt x="22939" y="54291"/>
                </a:lnTo>
                <a:lnTo>
                  <a:pt x="23343" y="56719"/>
                </a:lnTo>
                <a:lnTo>
                  <a:pt x="22930" y="60795"/>
                </a:lnTo>
                <a:lnTo>
                  <a:pt x="22916" y="64394"/>
                </a:lnTo>
                <a:lnTo>
                  <a:pt x="22912" y="66007"/>
                </a:lnTo>
                <a:lnTo>
                  <a:pt x="22898" y="72958"/>
                </a:lnTo>
                <a:lnTo>
                  <a:pt x="14191" y="74603"/>
                </a:lnTo>
                <a:lnTo>
                  <a:pt x="9718" y="82514"/>
                </a:lnTo>
                <a:lnTo>
                  <a:pt x="390" y="98976"/>
                </a:lnTo>
                <a:lnTo>
                  <a:pt x="5967" y="104141"/>
                </a:lnTo>
                <a:lnTo>
                  <a:pt x="7056" y="105134"/>
                </a:lnTo>
                <a:lnTo>
                  <a:pt x="8077" y="106099"/>
                </a:lnTo>
                <a:lnTo>
                  <a:pt x="34928" y="108227"/>
                </a:lnTo>
                <a:lnTo>
                  <a:pt x="38258" y="108500"/>
                </a:lnTo>
                <a:lnTo>
                  <a:pt x="45357" y="109126"/>
                </a:lnTo>
                <a:lnTo>
                  <a:pt x="79710" y="112080"/>
                </a:lnTo>
                <a:lnTo>
                  <a:pt x="93777" y="118685"/>
                </a:lnTo>
                <a:lnTo>
                  <a:pt x="106487" y="124748"/>
                </a:lnTo>
                <a:lnTo>
                  <a:pt x="111799" y="123892"/>
                </a:lnTo>
                <a:lnTo>
                  <a:pt x="120731" y="122476"/>
                </a:lnTo>
                <a:lnTo>
                  <a:pt x="125235" y="121751"/>
                </a:lnTo>
                <a:lnTo>
                  <a:pt x="127377" y="120015"/>
                </a:lnTo>
                <a:lnTo>
                  <a:pt x="132375" y="115951"/>
                </a:lnTo>
                <a:lnTo>
                  <a:pt x="139026" y="110547"/>
                </a:lnTo>
                <a:lnTo>
                  <a:pt x="140223" y="109690"/>
                </a:lnTo>
                <a:lnTo>
                  <a:pt x="150452" y="101285"/>
                </a:lnTo>
                <a:lnTo>
                  <a:pt x="156876" y="96907"/>
                </a:lnTo>
                <a:lnTo>
                  <a:pt x="164183" y="90192"/>
                </a:lnTo>
                <a:lnTo>
                  <a:pt x="163984" y="90077"/>
                </a:lnTo>
                <a:lnTo>
                  <a:pt x="161988" y="89097"/>
                </a:lnTo>
                <a:lnTo>
                  <a:pt x="159634" y="87991"/>
                </a:lnTo>
                <a:lnTo>
                  <a:pt x="158831" y="84917"/>
                </a:lnTo>
                <a:lnTo>
                  <a:pt x="156907" y="84269"/>
                </a:lnTo>
                <a:lnTo>
                  <a:pt x="148193" y="81285"/>
                </a:lnTo>
                <a:lnTo>
                  <a:pt x="147921" y="78603"/>
                </a:lnTo>
                <a:lnTo>
                  <a:pt x="147227" y="74794"/>
                </a:lnTo>
                <a:lnTo>
                  <a:pt x="148307" y="72364"/>
                </a:lnTo>
                <a:lnTo>
                  <a:pt x="154812" y="68235"/>
                </a:lnTo>
                <a:lnTo>
                  <a:pt x="153954" y="61279"/>
                </a:lnTo>
                <a:lnTo>
                  <a:pt x="154535" y="59283"/>
                </a:lnTo>
                <a:lnTo>
                  <a:pt x="153773" y="54996"/>
                </a:lnTo>
                <a:lnTo>
                  <a:pt x="154099" y="5173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2A0A0B1-1880-1C13-736C-52AF1CF30670}"/>
              </a:ext>
            </a:extLst>
          </p:cNvPr>
          <p:cNvSpPr>
            <a:spLocks/>
          </p:cNvSpPr>
          <p:nvPr/>
        </p:nvSpPr>
        <p:spPr>
          <a:xfrm flipV="1">
            <a:off x="3989937" y="3166371"/>
            <a:ext cx="1119534" cy="844099"/>
          </a:xfrm>
          <a:custGeom>
            <a:avLst/>
            <a:gdLst>
              <a:gd name="connsiteX0" fmla="*/ 701777 w 762400"/>
              <a:gd name="connsiteY0" fmla="*/ 492565 h 574829"/>
              <a:gd name="connsiteX1" fmla="*/ 721534 w 762400"/>
              <a:gd name="connsiteY1" fmla="*/ 461203 h 574829"/>
              <a:gd name="connsiteX2" fmla="*/ 728301 w 762400"/>
              <a:gd name="connsiteY2" fmla="*/ 450169 h 574829"/>
              <a:gd name="connsiteX3" fmla="*/ 733721 w 762400"/>
              <a:gd name="connsiteY3" fmla="*/ 441487 h 574829"/>
              <a:gd name="connsiteX4" fmla="*/ 738093 w 762400"/>
              <a:gd name="connsiteY4" fmla="*/ 434244 h 574829"/>
              <a:gd name="connsiteX5" fmla="*/ 762915 w 762400"/>
              <a:gd name="connsiteY5" fmla="*/ 394354 h 574829"/>
              <a:gd name="connsiteX6" fmla="*/ 748104 w 762400"/>
              <a:gd name="connsiteY6" fmla="*/ 378890 h 574829"/>
              <a:gd name="connsiteX7" fmla="*/ 735016 w 762400"/>
              <a:gd name="connsiteY7" fmla="*/ 356653 h 574829"/>
              <a:gd name="connsiteX8" fmla="*/ 685776 w 762400"/>
              <a:gd name="connsiteY8" fmla="*/ 361884 h 574829"/>
              <a:gd name="connsiteX9" fmla="*/ 684612 w 762400"/>
              <a:gd name="connsiteY9" fmla="*/ 359939 h 574829"/>
              <a:gd name="connsiteX10" fmla="*/ 683888 w 762400"/>
              <a:gd name="connsiteY10" fmla="*/ 357596 h 574829"/>
              <a:gd name="connsiteX11" fmla="*/ 683445 w 762400"/>
              <a:gd name="connsiteY11" fmla="*/ 356296 h 574829"/>
              <a:gd name="connsiteX12" fmla="*/ 683191 w 762400"/>
              <a:gd name="connsiteY12" fmla="*/ 355499 h 574829"/>
              <a:gd name="connsiteX13" fmla="*/ 681365 w 762400"/>
              <a:gd name="connsiteY13" fmla="*/ 350280 h 574829"/>
              <a:gd name="connsiteX14" fmla="*/ 680047 w 762400"/>
              <a:gd name="connsiteY14" fmla="*/ 346354 h 574829"/>
              <a:gd name="connsiteX15" fmla="*/ 679196 w 762400"/>
              <a:gd name="connsiteY15" fmla="*/ 343026 h 574829"/>
              <a:gd name="connsiteX16" fmla="*/ 677390 w 762400"/>
              <a:gd name="connsiteY16" fmla="*/ 335581 h 574829"/>
              <a:gd name="connsiteX17" fmla="*/ 676051 w 762400"/>
              <a:gd name="connsiteY17" fmla="*/ 330583 h 574829"/>
              <a:gd name="connsiteX18" fmla="*/ 673600 w 762400"/>
              <a:gd name="connsiteY18" fmla="*/ 320538 h 574829"/>
              <a:gd name="connsiteX19" fmla="*/ 671207 w 762400"/>
              <a:gd name="connsiteY19" fmla="*/ 311061 h 574829"/>
              <a:gd name="connsiteX20" fmla="*/ 657374 w 762400"/>
              <a:gd name="connsiteY20" fmla="*/ 278130 h 574829"/>
              <a:gd name="connsiteX21" fmla="*/ 626634 w 762400"/>
              <a:gd name="connsiteY21" fmla="*/ 267164 h 574829"/>
              <a:gd name="connsiteX22" fmla="*/ 595108 w 762400"/>
              <a:gd name="connsiteY22" fmla="*/ 278098 h 574829"/>
              <a:gd name="connsiteX23" fmla="*/ 552197 w 762400"/>
              <a:gd name="connsiteY23" fmla="*/ 280544 h 574829"/>
              <a:gd name="connsiteX24" fmla="*/ 547223 w 762400"/>
              <a:gd name="connsiteY24" fmla="*/ 243447 h 574829"/>
              <a:gd name="connsiteX25" fmla="*/ 545733 w 762400"/>
              <a:gd name="connsiteY25" fmla="*/ 232297 h 574829"/>
              <a:gd name="connsiteX26" fmla="*/ 514491 w 762400"/>
              <a:gd name="connsiteY26" fmla="*/ 219140 h 574829"/>
              <a:gd name="connsiteX27" fmla="*/ 499883 w 762400"/>
              <a:gd name="connsiteY27" fmla="*/ 213008 h 574829"/>
              <a:gd name="connsiteX28" fmla="*/ 496941 w 762400"/>
              <a:gd name="connsiteY28" fmla="*/ 212141 h 574829"/>
              <a:gd name="connsiteX29" fmla="*/ 489927 w 762400"/>
              <a:gd name="connsiteY29" fmla="*/ 210079 h 574829"/>
              <a:gd name="connsiteX30" fmla="*/ 452373 w 762400"/>
              <a:gd name="connsiteY30" fmla="*/ 199330 h 574829"/>
              <a:gd name="connsiteX31" fmla="*/ 446054 w 762400"/>
              <a:gd name="connsiteY31" fmla="*/ 162295 h 574829"/>
              <a:gd name="connsiteX32" fmla="*/ 433539 w 762400"/>
              <a:gd name="connsiteY32" fmla="*/ 96933 h 574829"/>
              <a:gd name="connsiteX33" fmla="*/ 422956 w 762400"/>
              <a:gd name="connsiteY33" fmla="*/ 42851 h 574829"/>
              <a:gd name="connsiteX34" fmla="*/ 420665 w 762400"/>
              <a:gd name="connsiteY34" fmla="*/ 31162 h 574829"/>
              <a:gd name="connsiteX35" fmla="*/ 396410 w 762400"/>
              <a:gd name="connsiteY35" fmla="*/ 406 h 574829"/>
              <a:gd name="connsiteX36" fmla="*/ 390554 w 762400"/>
              <a:gd name="connsiteY36" fmla="*/ 4629 h 574829"/>
              <a:gd name="connsiteX37" fmla="*/ 369623 w 762400"/>
              <a:gd name="connsiteY37" fmla="*/ 18929 h 574829"/>
              <a:gd name="connsiteX38" fmla="*/ 363096 w 762400"/>
              <a:gd name="connsiteY38" fmla="*/ 23510 h 574829"/>
              <a:gd name="connsiteX39" fmla="*/ 357294 w 762400"/>
              <a:gd name="connsiteY39" fmla="*/ 27550 h 574829"/>
              <a:gd name="connsiteX40" fmla="*/ 356727 w 762400"/>
              <a:gd name="connsiteY40" fmla="*/ 27951 h 574829"/>
              <a:gd name="connsiteX41" fmla="*/ 350753 w 762400"/>
              <a:gd name="connsiteY41" fmla="*/ 32105 h 574829"/>
              <a:gd name="connsiteX42" fmla="*/ 346520 w 762400"/>
              <a:gd name="connsiteY42" fmla="*/ 35109 h 574829"/>
              <a:gd name="connsiteX43" fmla="*/ 332562 w 762400"/>
              <a:gd name="connsiteY43" fmla="*/ 44625 h 574829"/>
              <a:gd name="connsiteX44" fmla="*/ 289423 w 762400"/>
              <a:gd name="connsiteY44" fmla="*/ 74863 h 574829"/>
              <a:gd name="connsiteX45" fmla="*/ 283884 w 762400"/>
              <a:gd name="connsiteY45" fmla="*/ 78791 h 574829"/>
              <a:gd name="connsiteX46" fmla="*/ 269287 w 762400"/>
              <a:gd name="connsiteY46" fmla="*/ 85862 h 574829"/>
              <a:gd name="connsiteX47" fmla="*/ 257016 w 762400"/>
              <a:gd name="connsiteY47" fmla="*/ 91593 h 574829"/>
              <a:gd name="connsiteX48" fmla="*/ 246800 w 762400"/>
              <a:gd name="connsiteY48" fmla="*/ 96421 h 574829"/>
              <a:gd name="connsiteX49" fmla="*/ 226496 w 762400"/>
              <a:gd name="connsiteY49" fmla="*/ 106156 h 574829"/>
              <a:gd name="connsiteX50" fmla="*/ 215151 w 762400"/>
              <a:gd name="connsiteY50" fmla="*/ 112031 h 574829"/>
              <a:gd name="connsiteX51" fmla="*/ 190465 w 762400"/>
              <a:gd name="connsiteY51" fmla="*/ 123189 h 574829"/>
              <a:gd name="connsiteX52" fmla="*/ 186201 w 762400"/>
              <a:gd name="connsiteY52" fmla="*/ 125240 h 574829"/>
              <a:gd name="connsiteX53" fmla="*/ 173672 w 762400"/>
              <a:gd name="connsiteY53" fmla="*/ 131287 h 574829"/>
              <a:gd name="connsiteX54" fmla="*/ 109938 w 762400"/>
              <a:gd name="connsiteY54" fmla="*/ 161699 h 574829"/>
              <a:gd name="connsiteX55" fmla="*/ 109761 w 762400"/>
              <a:gd name="connsiteY55" fmla="*/ 161791 h 574829"/>
              <a:gd name="connsiteX56" fmla="*/ 81260 w 762400"/>
              <a:gd name="connsiteY56" fmla="*/ 175429 h 574829"/>
              <a:gd name="connsiteX57" fmla="*/ 46476 w 762400"/>
              <a:gd name="connsiteY57" fmla="*/ 192141 h 574829"/>
              <a:gd name="connsiteX58" fmla="*/ 515 w 762400"/>
              <a:gd name="connsiteY58" fmla="*/ 203786 h 574829"/>
              <a:gd name="connsiteX59" fmla="*/ 8054 w 762400"/>
              <a:gd name="connsiteY59" fmla="*/ 234683 h 574829"/>
              <a:gd name="connsiteX60" fmla="*/ 16178 w 762400"/>
              <a:gd name="connsiteY60" fmla="*/ 267854 h 574829"/>
              <a:gd name="connsiteX61" fmla="*/ 21826 w 762400"/>
              <a:gd name="connsiteY61" fmla="*/ 290822 h 574829"/>
              <a:gd name="connsiteX62" fmla="*/ 27124 w 762400"/>
              <a:gd name="connsiteY62" fmla="*/ 312316 h 574829"/>
              <a:gd name="connsiteX63" fmla="*/ 32572 w 762400"/>
              <a:gd name="connsiteY63" fmla="*/ 334341 h 574829"/>
              <a:gd name="connsiteX64" fmla="*/ 38202 w 762400"/>
              <a:gd name="connsiteY64" fmla="*/ 357044 h 574829"/>
              <a:gd name="connsiteX65" fmla="*/ 39408 w 762400"/>
              <a:gd name="connsiteY65" fmla="*/ 361904 h 574829"/>
              <a:gd name="connsiteX66" fmla="*/ 43378 w 762400"/>
              <a:gd name="connsiteY66" fmla="*/ 377861 h 574829"/>
              <a:gd name="connsiteX67" fmla="*/ 48807 w 762400"/>
              <a:gd name="connsiteY67" fmla="*/ 399621 h 574829"/>
              <a:gd name="connsiteX68" fmla="*/ 54246 w 762400"/>
              <a:gd name="connsiteY68" fmla="*/ 421380 h 574829"/>
              <a:gd name="connsiteX69" fmla="*/ 59581 w 762400"/>
              <a:gd name="connsiteY69" fmla="*/ 442656 h 574829"/>
              <a:gd name="connsiteX70" fmla="*/ 65174 w 762400"/>
              <a:gd name="connsiteY70" fmla="*/ 464898 h 574829"/>
              <a:gd name="connsiteX71" fmla="*/ 70532 w 762400"/>
              <a:gd name="connsiteY71" fmla="*/ 486148 h 574829"/>
              <a:gd name="connsiteX72" fmla="*/ 76161 w 762400"/>
              <a:gd name="connsiteY72" fmla="*/ 508414 h 574829"/>
              <a:gd name="connsiteX73" fmla="*/ 77046 w 762400"/>
              <a:gd name="connsiteY73" fmla="*/ 511895 h 574829"/>
              <a:gd name="connsiteX74" fmla="*/ 77780 w 762400"/>
              <a:gd name="connsiteY74" fmla="*/ 514796 h 574829"/>
              <a:gd name="connsiteX75" fmla="*/ 89688 w 762400"/>
              <a:gd name="connsiteY75" fmla="*/ 509734 h 574829"/>
              <a:gd name="connsiteX76" fmla="*/ 119137 w 762400"/>
              <a:gd name="connsiteY76" fmla="*/ 497386 h 574829"/>
              <a:gd name="connsiteX77" fmla="*/ 152451 w 762400"/>
              <a:gd name="connsiteY77" fmla="*/ 528725 h 574829"/>
              <a:gd name="connsiteX78" fmla="*/ 158398 w 762400"/>
              <a:gd name="connsiteY78" fmla="*/ 534379 h 574829"/>
              <a:gd name="connsiteX79" fmla="*/ 172869 w 762400"/>
              <a:gd name="connsiteY79" fmla="*/ 547822 h 574829"/>
              <a:gd name="connsiteX80" fmla="*/ 177124 w 762400"/>
              <a:gd name="connsiteY80" fmla="*/ 551642 h 574829"/>
              <a:gd name="connsiteX81" fmla="*/ 187444 w 762400"/>
              <a:gd name="connsiteY81" fmla="*/ 561779 h 574829"/>
              <a:gd name="connsiteX82" fmla="*/ 195038 w 762400"/>
              <a:gd name="connsiteY82" fmla="*/ 568940 h 574829"/>
              <a:gd name="connsiteX83" fmla="*/ 201665 w 762400"/>
              <a:gd name="connsiteY83" fmla="*/ 575235 h 574829"/>
              <a:gd name="connsiteX84" fmla="*/ 263934 w 762400"/>
              <a:gd name="connsiteY84" fmla="*/ 557042 h 574829"/>
              <a:gd name="connsiteX85" fmla="*/ 264859 w 762400"/>
              <a:gd name="connsiteY85" fmla="*/ 556762 h 574829"/>
              <a:gd name="connsiteX86" fmla="*/ 265857 w 762400"/>
              <a:gd name="connsiteY86" fmla="*/ 556492 h 574829"/>
              <a:gd name="connsiteX87" fmla="*/ 274331 w 762400"/>
              <a:gd name="connsiteY87" fmla="*/ 554030 h 574829"/>
              <a:gd name="connsiteX88" fmla="*/ 306488 w 762400"/>
              <a:gd name="connsiteY88" fmla="*/ 544910 h 574829"/>
              <a:gd name="connsiteX89" fmla="*/ 314159 w 762400"/>
              <a:gd name="connsiteY89" fmla="*/ 542729 h 574829"/>
              <a:gd name="connsiteX90" fmla="*/ 314381 w 762400"/>
              <a:gd name="connsiteY90" fmla="*/ 542683 h 574829"/>
              <a:gd name="connsiteX91" fmla="*/ 342470 w 762400"/>
              <a:gd name="connsiteY91" fmla="*/ 545150 h 574829"/>
              <a:gd name="connsiteX92" fmla="*/ 349664 w 762400"/>
              <a:gd name="connsiteY92" fmla="*/ 545797 h 574829"/>
              <a:gd name="connsiteX93" fmla="*/ 359435 w 762400"/>
              <a:gd name="connsiteY93" fmla="*/ 546660 h 574829"/>
              <a:gd name="connsiteX94" fmla="*/ 359798 w 762400"/>
              <a:gd name="connsiteY94" fmla="*/ 546665 h 574829"/>
              <a:gd name="connsiteX95" fmla="*/ 369392 w 762400"/>
              <a:gd name="connsiteY95" fmla="*/ 547508 h 574829"/>
              <a:gd name="connsiteX96" fmla="*/ 380252 w 762400"/>
              <a:gd name="connsiteY96" fmla="*/ 548460 h 574829"/>
              <a:gd name="connsiteX97" fmla="*/ 397621 w 762400"/>
              <a:gd name="connsiteY97" fmla="*/ 549962 h 574829"/>
              <a:gd name="connsiteX98" fmla="*/ 413725 w 762400"/>
              <a:gd name="connsiteY98" fmla="*/ 551358 h 574829"/>
              <a:gd name="connsiteX99" fmla="*/ 418855 w 762400"/>
              <a:gd name="connsiteY99" fmla="*/ 551888 h 574829"/>
              <a:gd name="connsiteX100" fmla="*/ 425120 w 762400"/>
              <a:gd name="connsiteY100" fmla="*/ 552320 h 574829"/>
              <a:gd name="connsiteX101" fmla="*/ 427138 w 762400"/>
              <a:gd name="connsiteY101" fmla="*/ 552513 h 574829"/>
              <a:gd name="connsiteX102" fmla="*/ 429216 w 762400"/>
              <a:gd name="connsiteY102" fmla="*/ 552923 h 574829"/>
              <a:gd name="connsiteX103" fmla="*/ 458366 w 762400"/>
              <a:gd name="connsiteY103" fmla="*/ 555267 h 574829"/>
              <a:gd name="connsiteX104" fmla="*/ 466513 w 762400"/>
              <a:gd name="connsiteY104" fmla="*/ 555938 h 574829"/>
              <a:gd name="connsiteX105" fmla="*/ 474079 w 762400"/>
              <a:gd name="connsiteY105" fmla="*/ 556596 h 574829"/>
              <a:gd name="connsiteX106" fmla="*/ 478235 w 762400"/>
              <a:gd name="connsiteY106" fmla="*/ 556931 h 574829"/>
              <a:gd name="connsiteX107" fmla="*/ 478792 w 762400"/>
              <a:gd name="connsiteY107" fmla="*/ 556988 h 574829"/>
              <a:gd name="connsiteX108" fmla="*/ 482181 w 762400"/>
              <a:gd name="connsiteY108" fmla="*/ 557304 h 574829"/>
              <a:gd name="connsiteX109" fmla="*/ 488177 w 762400"/>
              <a:gd name="connsiteY109" fmla="*/ 557820 h 574829"/>
              <a:gd name="connsiteX110" fmla="*/ 488472 w 762400"/>
              <a:gd name="connsiteY110" fmla="*/ 557847 h 574829"/>
              <a:gd name="connsiteX111" fmla="*/ 489907 w 762400"/>
              <a:gd name="connsiteY111" fmla="*/ 557610 h 574829"/>
              <a:gd name="connsiteX112" fmla="*/ 495093 w 762400"/>
              <a:gd name="connsiteY112" fmla="*/ 556756 h 574829"/>
              <a:gd name="connsiteX113" fmla="*/ 496465 w 762400"/>
              <a:gd name="connsiteY113" fmla="*/ 556531 h 574829"/>
              <a:gd name="connsiteX114" fmla="*/ 497269 w 762400"/>
              <a:gd name="connsiteY114" fmla="*/ 556400 h 574829"/>
              <a:gd name="connsiteX115" fmla="*/ 500770 w 762400"/>
              <a:gd name="connsiteY115" fmla="*/ 555829 h 574829"/>
              <a:gd name="connsiteX116" fmla="*/ 504539 w 762400"/>
              <a:gd name="connsiteY116" fmla="*/ 555218 h 574829"/>
              <a:gd name="connsiteX117" fmla="*/ 505990 w 762400"/>
              <a:gd name="connsiteY117" fmla="*/ 554984 h 574829"/>
              <a:gd name="connsiteX118" fmla="*/ 516276 w 762400"/>
              <a:gd name="connsiteY118" fmla="*/ 553339 h 574829"/>
              <a:gd name="connsiteX119" fmla="*/ 516860 w 762400"/>
              <a:gd name="connsiteY119" fmla="*/ 553246 h 574829"/>
              <a:gd name="connsiteX120" fmla="*/ 523647 w 762400"/>
              <a:gd name="connsiteY120" fmla="*/ 552176 h 574829"/>
              <a:gd name="connsiteX121" fmla="*/ 530910 w 762400"/>
              <a:gd name="connsiteY121" fmla="*/ 551043 h 574829"/>
              <a:gd name="connsiteX122" fmla="*/ 534447 w 762400"/>
              <a:gd name="connsiteY122" fmla="*/ 550496 h 574829"/>
              <a:gd name="connsiteX123" fmla="*/ 536295 w 762400"/>
              <a:gd name="connsiteY123" fmla="*/ 550211 h 574829"/>
              <a:gd name="connsiteX124" fmla="*/ 542218 w 762400"/>
              <a:gd name="connsiteY124" fmla="*/ 549305 h 574829"/>
              <a:gd name="connsiteX125" fmla="*/ 545283 w 762400"/>
              <a:gd name="connsiteY125" fmla="*/ 548839 h 574829"/>
              <a:gd name="connsiteX126" fmla="*/ 554765 w 762400"/>
              <a:gd name="connsiteY126" fmla="*/ 547414 h 574829"/>
              <a:gd name="connsiteX127" fmla="*/ 571842 w 762400"/>
              <a:gd name="connsiteY127" fmla="*/ 544903 h 574829"/>
              <a:gd name="connsiteX128" fmla="*/ 571921 w 762400"/>
              <a:gd name="connsiteY128" fmla="*/ 544891 h 574829"/>
              <a:gd name="connsiteX129" fmla="*/ 581239 w 762400"/>
              <a:gd name="connsiteY129" fmla="*/ 543551 h 574829"/>
              <a:gd name="connsiteX130" fmla="*/ 587981 w 762400"/>
              <a:gd name="connsiteY130" fmla="*/ 542596 h 574829"/>
              <a:gd name="connsiteX131" fmla="*/ 596586 w 762400"/>
              <a:gd name="connsiteY131" fmla="*/ 546414 h 574829"/>
              <a:gd name="connsiteX132" fmla="*/ 603431 w 762400"/>
              <a:gd name="connsiteY132" fmla="*/ 549485 h 574829"/>
              <a:gd name="connsiteX133" fmla="*/ 609517 w 762400"/>
              <a:gd name="connsiteY133" fmla="*/ 551664 h 574829"/>
              <a:gd name="connsiteX134" fmla="*/ 619718 w 762400"/>
              <a:gd name="connsiteY134" fmla="*/ 556712 h 574829"/>
              <a:gd name="connsiteX135" fmla="*/ 630686 w 762400"/>
              <a:gd name="connsiteY135" fmla="*/ 561579 h 574829"/>
              <a:gd name="connsiteX136" fmla="*/ 642780 w 762400"/>
              <a:gd name="connsiteY136" fmla="*/ 566978 h 574829"/>
              <a:gd name="connsiteX137" fmla="*/ 650606 w 762400"/>
              <a:gd name="connsiteY137" fmla="*/ 570466 h 574829"/>
              <a:gd name="connsiteX138" fmla="*/ 671939 w 762400"/>
              <a:gd name="connsiteY138" fmla="*/ 537909 h 574829"/>
              <a:gd name="connsiteX139" fmla="*/ 677865 w 762400"/>
              <a:gd name="connsiteY139" fmla="*/ 528935 h 574829"/>
              <a:gd name="connsiteX140" fmla="*/ 681544 w 762400"/>
              <a:gd name="connsiteY140" fmla="*/ 523443 h 574829"/>
              <a:gd name="connsiteX141" fmla="*/ 687180 w 762400"/>
              <a:gd name="connsiteY141" fmla="*/ 514798 h 574829"/>
              <a:gd name="connsiteX142" fmla="*/ 691905 w 762400"/>
              <a:gd name="connsiteY142" fmla="*/ 507595 h 574829"/>
              <a:gd name="connsiteX143" fmla="*/ 698514 w 762400"/>
              <a:gd name="connsiteY143" fmla="*/ 497510 h 574829"/>
              <a:gd name="connsiteX144" fmla="*/ 701777 w 762400"/>
              <a:gd name="connsiteY144" fmla="*/ 492565 h 574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762400" h="574829">
                <a:moveTo>
                  <a:pt x="701777" y="492565"/>
                </a:moveTo>
                <a:lnTo>
                  <a:pt x="721534" y="461203"/>
                </a:lnTo>
                <a:lnTo>
                  <a:pt x="728301" y="450169"/>
                </a:lnTo>
                <a:lnTo>
                  <a:pt x="733721" y="441487"/>
                </a:lnTo>
                <a:lnTo>
                  <a:pt x="738093" y="434244"/>
                </a:lnTo>
                <a:lnTo>
                  <a:pt x="762915" y="394354"/>
                </a:lnTo>
                <a:lnTo>
                  <a:pt x="748104" y="378890"/>
                </a:lnTo>
                <a:lnTo>
                  <a:pt x="735016" y="356653"/>
                </a:lnTo>
                <a:lnTo>
                  <a:pt x="685776" y="361884"/>
                </a:lnTo>
                <a:lnTo>
                  <a:pt x="684612" y="359939"/>
                </a:lnTo>
                <a:lnTo>
                  <a:pt x="683888" y="357596"/>
                </a:lnTo>
                <a:lnTo>
                  <a:pt x="683445" y="356296"/>
                </a:lnTo>
                <a:lnTo>
                  <a:pt x="683191" y="355499"/>
                </a:lnTo>
                <a:lnTo>
                  <a:pt x="681365" y="350280"/>
                </a:lnTo>
                <a:lnTo>
                  <a:pt x="680047" y="346354"/>
                </a:lnTo>
                <a:lnTo>
                  <a:pt x="679196" y="343026"/>
                </a:lnTo>
                <a:lnTo>
                  <a:pt x="677390" y="335581"/>
                </a:lnTo>
                <a:lnTo>
                  <a:pt x="676051" y="330583"/>
                </a:lnTo>
                <a:lnTo>
                  <a:pt x="673600" y="320538"/>
                </a:lnTo>
                <a:lnTo>
                  <a:pt x="671207" y="311061"/>
                </a:lnTo>
                <a:lnTo>
                  <a:pt x="657374" y="278130"/>
                </a:lnTo>
                <a:lnTo>
                  <a:pt x="626634" y="267164"/>
                </a:lnTo>
                <a:lnTo>
                  <a:pt x="595108" y="278098"/>
                </a:lnTo>
                <a:lnTo>
                  <a:pt x="552197" y="280544"/>
                </a:lnTo>
                <a:lnTo>
                  <a:pt x="547223" y="243447"/>
                </a:lnTo>
                <a:lnTo>
                  <a:pt x="545733" y="232297"/>
                </a:lnTo>
                <a:lnTo>
                  <a:pt x="514491" y="219140"/>
                </a:lnTo>
                <a:lnTo>
                  <a:pt x="499883" y="213008"/>
                </a:lnTo>
                <a:lnTo>
                  <a:pt x="496941" y="212141"/>
                </a:lnTo>
                <a:lnTo>
                  <a:pt x="489927" y="210079"/>
                </a:lnTo>
                <a:lnTo>
                  <a:pt x="452373" y="199330"/>
                </a:lnTo>
                <a:lnTo>
                  <a:pt x="446054" y="162295"/>
                </a:lnTo>
                <a:lnTo>
                  <a:pt x="433539" y="96933"/>
                </a:lnTo>
                <a:lnTo>
                  <a:pt x="422956" y="42851"/>
                </a:lnTo>
                <a:lnTo>
                  <a:pt x="420665" y="31162"/>
                </a:lnTo>
                <a:lnTo>
                  <a:pt x="396410" y="406"/>
                </a:lnTo>
                <a:lnTo>
                  <a:pt x="390554" y="4629"/>
                </a:lnTo>
                <a:lnTo>
                  <a:pt x="369623" y="18929"/>
                </a:lnTo>
                <a:lnTo>
                  <a:pt x="363096" y="23510"/>
                </a:lnTo>
                <a:lnTo>
                  <a:pt x="357294" y="27550"/>
                </a:lnTo>
                <a:lnTo>
                  <a:pt x="356727" y="27951"/>
                </a:lnTo>
                <a:lnTo>
                  <a:pt x="350753" y="32105"/>
                </a:lnTo>
                <a:lnTo>
                  <a:pt x="346520" y="35109"/>
                </a:lnTo>
                <a:lnTo>
                  <a:pt x="332562" y="44625"/>
                </a:lnTo>
                <a:lnTo>
                  <a:pt x="289423" y="74863"/>
                </a:lnTo>
                <a:lnTo>
                  <a:pt x="283884" y="78791"/>
                </a:lnTo>
                <a:lnTo>
                  <a:pt x="269287" y="85862"/>
                </a:lnTo>
                <a:lnTo>
                  <a:pt x="257016" y="91593"/>
                </a:lnTo>
                <a:lnTo>
                  <a:pt x="246800" y="96421"/>
                </a:lnTo>
                <a:lnTo>
                  <a:pt x="226496" y="106156"/>
                </a:lnTo>
                <a:lnTo>
                  <a:pt x="215151" y="112031"/>
                </a:lnTo>
                <a:lnTo>
                  <a:pt x="190465" y="123189"/>
                </a:lnTo>
                <a:lnTo>
                  <a:pt x="186201" y="125240"/>
                </a:lnTo>
                <a:lnTo>
                  <a:pt x="173672" y="131287"/>
                </a:lnTo>
                <a:lnTo>
                  <a:pt x="109938" y="161699"/>
                </a:lnTo>
                <a:lnTo>
                  <a:pt x="109761" y="161791"/>
                </a:lnTo>
                <a:lnTo>
                  <a:pt x="81260" y="175429"/>
                </a:lnTo>
                <a:lnTo>
                  <a:pt x="46476" y="192141"/>
                </a:lnTo>
                <a:lnTo>
                  <a:pt x="515" y="203786"/>
                </a:lnTo>
                <a:lnTo>
                  <a:pt x="8054" y="234683"/>
                </a:lnTo>
                <a:lnTo>
                  <a:pt x="16178" y="267854"/>
                </a:lnTo>
                <a:lnTo>
                  <a:pt x="21826" y="290822"/>
                </a:lnTo>
                <a:lnTo>
                  <a:pt x="27124" y="312316"/>
                </a:lnTo>
                <a:lnTo>
                  <a:pt x="32572" y="334341"/>
                </a:lnTo>
                <a:lnTo>
                  <a:pt x="38202" y="357044"/>
                </a:lnTo>
                <a:lnTo>
                  <a:pt x="39408" y="361904"/>
                </a:lnTo>
                <a:lnTo>
                  <a:pt x="43378" y="377861"/>
                </a:lnTo>
                <a:lnTo>
                  <a:pt x="48807" y="399621"/>
                </a:lnTo>
                <a:lnTo>
                  <a:pt x="54246" y="421380"/>
                </a:lnTo>
                <a:lnTo>
                  <a:pt x="59581" y="442656"/>
                </a:lnTo>
                <a:lnTo>
                  <a:pt x="65174" y="464898"/>
                </a:lnTo>
                <a:lnTo>
                  <a:pt x="70532" y="486148"/>
                </a:lnTo>
                <a:lnTo>
                  <a:pt x="76161" y="508414"/>
                </a:lnTo>
                <a:lnTo>
                  <a:pt x="77046" y="511895"/>
                </a:lnTo>
                <a:lnTo>
                  <a:pt x="77780" y="514796"/>
                </a:lnTo>
                <a:lnTo>
                  <a:pt x="89688" y="509734"/>
                </a:lnTo>
                <a:lnTo>
                  <a:pt x="119137" y="497386"/>
                </a:lnTo>
                <a:lnTo>
                  <a:pt x="152451" y="528725"/>
                </a:lnTo>
                <a:lnTo>
                  <a:pt x="158398" y="534379"/>
                </a:lnTo>
                <a:lnTo>
                  <a:pt x="172869" y="547822"/>
                </a:lnTo>
                <a:lnTo>
                  <a:pt x="177124" y="551642"/>
                </a:lnTo>
                <a:lnTo>
                  <a:pt x="187444" y="561779"/>
                </a:lnTo>
                <a:lnTo>
                  <a:pt x="195038" y="568940"/>
                </a:lnTo>
                <a:lnTo>
                  <a:pt x="201665" y="575235"/>
                </a:lnTo>
                <a:lnTo>
                  <a:pt x="263934" y="557042"/>
                </a:lnTo>
                <a:lnTo>
                  <a:pt x="264859" y="556762"/>
                </a:lnTo>
                <a:lnTo>
                  <a:pt x="265857" y="556492"/>
                </a:lnTo>
                <a:lnTo>
                  <a:pt x="274331" y="554030"/>
                </a:lnTo>
                <a:lnTo>
                  <a:pt x="306488" y="544910"/>
                </a:lnTo>
                <a:lnTo>
                  <a:pt x="314159" y="542729"/>
                </a:lnTo>
                <a:lnTo>
                  <a:pt x="314381" y="542683"/>
                </a:lnTo>
                <a:lnTo>
                  <a:pt x="342470" y="545150"/>
                </a:lnTo>
                <a:lnTo>
                  <a:pt x="349664" y="545797"/>
                </a:lnTo>
                <a:lnTo>
                  <a:pt x="359435" y="546660"/>
                </a:lnTo>
                <a:lnTo>
                  <a:pt x="359798" y="546665"/>
                </a:lnTo>
                <a:lnTo>
                  <a:pt x="369392" y="547508"/>
                </a:lnTo>
                <a:lnTo>
                  <a:pt x="380252" y="548460"/>
                </a:lnTo>
                <a:lnTo>
                  <a:pt x="397621" y="549962"/>
                </a:lnTo>
                <a:lnTo>
                  <a:pt x="413725" y="551358"/>
                </a:lnTo>
                <a:lnTo>
                  <a:pt x="418855" y="551888"/>
                </a:lnTo>
                <a:lnTo>
                  <a:pt x="425120" y="552320"/>
                </a:lnTo>
                <a:lnTo>
                  <a:pt x="427138" y="552513"/>
                </a:lnTo>
                <a:lnTo>
                  <a:pt x="429216" y="552923"/>
                </a:lnTo>
                <a:lnTo>
                  <a:pt x="458366" y="555267"/>
                </a:lnTo>
                <a:lnTo>
                  <a:pt x="466513" y="555938"/>
                </a:lnTo>
                <a:lnTo>
                  <a:pt x="474079" y="556596"/>
                </a:lnTo>
                <a:lnTo>
                  <a:pt x="478235" y="556931"/>
                </a:lnTo>
                <a:lnTo>
                  <a:pt x="478792" y="556988"/>
                </a:lnTo>
                <a:lnTo>
                  <a:pt x="482181" y="557304"/>
                </a:lnTo>
                <a:lnTo>
                  <a:pt x="488177" y="557820"/>
                </a:lnTo>
                <a:lnTo>
                  <a:pt x="488472" y="557847"/>
                </a:lnTo>
                <a:lnTo>
                  <a:pt x="489907" y="557610"/>
                </a:lnTo>
                <a:lnTo>
                  <a:pt x="495093" y="556756"/>
                </a:lnTo>
                <a:lnTo>
                  <a:pt x="496465" y="556531"/>
                </a:lnTo>
                <a:lnTo>
                  <a:pt x="497269" y="556400"/>
                </a:lnTo>
                <a:lnTo>
                  <a:pt x="500770" y="555829"/>
                </a:lnTo>
                <a:lnTo>
                  <a:pt x="504539" y="555218"/>
                </a:lnTo>
                <a:lnTo>
                  <a:pt x="505990" y="554984"/>
                </a:lnTo>
                <a:lnTo>
                  <a:pt x="516276" y="553339"/>
                </a:lnTo>
                <a:lnTo>
                  <a:pt x="516860" y="553246"/>
                </a:lnTo>
                <a:lnTo>
                  <a:pt x="523647" y="552176"/>
                </a:lnTo>
                <a:lnTo>
                  <a:pt x="530910" y="551043"/>
                </a:lnTo>
                <a:lnTo>
                  <a:pt x="534447" y="550496"/>
                </a:lnTo>
                <a:lnTo>
                  <a:pt x="536295" y="550211"/>
                </a:lnTo>
                <a:lnTo>
                  <a:pt x="542218" y="549305"/>
                </a:lnTo>
                <a:lnTo>
                  <a:pt x="545283" y="548839"/>
                </a:lnTo>
                <a:lnTo>
                  <a:pt x="554765" y="547414"/>
                </a:lnTo>
                <a:lnTo>
                  <a:pt x="571842" y="544903"/>
                </a:lnTo>
                <a:lnTo>
                  <a:pt x="571921" y="544891"/>
                </a:lnTo>
                <a:lnTo>
                  <a:pt x="581239" y="543551"/>
                </a:lnTo>
                <a:lnTo>
                  <a:pt x="587981" y="542596"/>
                </a:lnTo>
                <a:lnTo>
                  <a:pt x="596586" y="546414"/>
                </a:lnTo>
                <a:lnTo>
                  <a:pt x="603431" y="549485"/>
                </a:lnTo>
                <a:lnTo>
                  <a:pt x="609517" y="551664"/>
                </a:lnTo>
                <a:lnTo>
                  <a:pt x="619718" y="556712"/>
                </a:lnTo>
                <a:lnTo>
                  <a:pt x="630686" y="561579"/>
                </a:lnTo>
                <a:lnTo>
                  <a:pt x="642780" y="566978"/>
                </a:lnTo>
                <a:lnTo>
                  <a:pt x="650606" y="570466"/>
                </a:lnTo>
                <a:lnTo>
                  <a:pt x="671939" y="537909"/>
                </a:lnTo>
                <a:lnTo>
                  <a:pt x="677865" y="528935"/>
                </a:lnTo>
                <a:lnTo>
                  <a:pt x="681544" y="523443"/>
                </a:lnTo>
                <a:lnTo>
                  <a:pt x="687180" y="514798"/>
                </a:lnTo>
                <a:lnTo>
                  <a:pt x="691905" y="507595"/>
                </a:lnTo>
                <a:lnTo>
                  <a:pt x="698514" y="497510"/>
                </a:lnTo>
                <a:lnTo>
                  <a:pt x="701777" y="49256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DB63B96-DDD7-7E3A-DCD3-7B2DE0A71657}"/>
              </a:ext>
            </a:extLst>
          </p:cNvPr>
          <p:cNvSpPr>
            <a:spLocks/>
          </p:cNvSpPr>
          <p:nvPr/>
        </p:nvSpPr>
        <p:spPr>
          <a:xfrm flipV="1">
            <a:off x="6027281" y="4106060"/>
            <a:ext cx="647010" cy="877381"/>
          </a:xfrm>
          <a:custGeom>
            <a:avLst/>
            <a:gdLst>
              <a:gd name="connsiteX0" fmla="*/ 169182 w 440612"/>
              <a:gd name="connsiteY0" fmla="*/ 326682 h 597494"/>
              <a:gd name="connsiteX1" fmla="*/ 162269 w 440612"/>
              <a:gd name="connsiteY1" fmla="*/ 339746 h 597494"/>
              <a:gd name="connsiteX2" fmla="*/ 158228 w 440612"/>
              <a:gd name="connsiteY2" fmla="*/ 347129 h 597494"/>
              <a:gd name="connsiteX3" fmla="*/ 143430 w 440612"/>
              <a:gd name="connsiteY3" fmla="*/ 361582 h 597494"/>
              <a:gd name="connsiteX4" fmla="*/ 141412 w 440612"/>
              <a:gd name="connsiteY4" fmla="*/ 363547 h 597494"/>
              <a:gd name="connsiteX5" fmla="*/ 131505 w 440612"/>
              <a:gd name="connsiteY5" fmla="*/ 373249 h 597494"/>
              <a:gd name="connsiteX6" fmla="*/ 118467 w 440612"/>
              <a:gd name="connsiteY6" fmla="*/ 386009 h 597494"/>
              <a:gd name="connsiteX7" fmla="*/ 112652 w 440612"/>
              <a:gd name="connsiteY7" fmla="*/ 392294 h 597494"/>
              <a:gd name="connsiteX8" fmla="*/ 102690 w 440612"/>
              <a:gd name="connsiteY8" fmla="*/ 403035 h 597494"/>
              <a:gd name="connsiteX9" fmla="*/ 94276 w 440612"/>
              <a:gd name="connsiteY9" fmla="*/ 412152 h 597494"/>
              <a:gd name="connsiteX10" fmla="*/ 39160 w 440612"/>
              <a:gd name="connsiteY10" fmla="*/ 471397 h 597494"/>
              <a:gd name="connsiteX11" fmla="*/ 37736 w 440612"/>
              <a:gd name="connsiteY11" fmla="*/ 473331 h 597494"/>
              <a:gd name="connsiteX12" fmla="*/ 28092 w 440612"/>
              <a:gd name="connsiteY12" fmla="*/ 486504 h 597494"/>
              <a:gd name="connsiteX13" fmla="*/ 27661 w 440612"/>
              <a:gd name="connsiteY13" fmla="*/ 487098 h 597494"/>
              <a:gd name="connsiteX14" fmla="*/ 17976 w 440612"/>
              <a:gd name="connsiteY14" fmla="*/ 513431 h 597494"/>
              <a:gd name="connsiteX15" fmla="*/ 17863 w 440612"/>
              <a:gd name="connsiteY15" fmla="*/ 516522 h 597494"/>
              <a:gd name="connsiteX16" fmla="*/ 7257 w 440612"/>
              <a:gd name="connsiteY16" fmla="*/ 551304 h 597494"/>
              <a:gd name="connsiteX17" fmla="*/ 372 w 440612"/>
              <a:gd name="connsiteY17" fmla="*/ 569033 h 597494"/>
              <a:gd name="connsiteX18" fmla="*/ 9117 w 440612"/>
              <a:gd name="connsiteY18" fmla="*/ 568602 h 597494"/>
              <a:gd name="connsiteX19" fmla="*/ 29734 w 440612"/>
              <a:gd name="connsiteY19" fmla="*/ 567613 h 597494"/>
              <a:gd name="connsiteX20" fmla="*/ 42032 w 440612"/>
              <a:gd name="connsiteY20" fmla="*/ 575590 h 597494"/>
              <a:gd name="connsiteX21" fmla="*/ 57877 w 440612"/>
              <a:gd name="connsiteY21" fmla="*/ 585882 h 597494"/>
              <a:gd name="connsiteX22" fmla="*/ 64609 w 440612"/>
              <a:gd name="connsiteY22" fmla="*/ 590247 h 597494"/>
              <a:gd name="connsiteX23" fmla="*/ 76702 w 440612"/>
              <a:gd name="connsiteY23" fmla="*/ 598111 h 597494"/>
              <a:gd name="connsiteX24" fmla="*/ 80626 w 440612"/>
              <a:gd name="connsiteY24" fmla="*/ 594027 h 597494"/>
              <a:gd name="connsiteX25" fmla="*/ 81914 w 440612"/>
              <a:gd name="connsiteY25" fmla="*/ 592693 h 597494"/>
              <a:gd name="connsiteX26" fmla="*/ 91069 w 440612"/>
              <a:gd name="connsiteY26" fmla="*/ 585787 h 597494"/>
              <a:gd name="connsiteX27" fmla="*/ 102282 w 440612"/>
              <a:gd name="connsiteY27" fmla="*/ 577142 h 597494"/>
              <a:gd name="connsiteX28" fmla="*/ 123212 w 440612"/>
              <a:gd name="connsiteY28" fmla="*/ 561337 h 597494"/>
              <a:gd name="connsiteX29" fmla="*/ 123979 w 440612"/>
              <a:gd name="connsiteY29" fmla="*/ 560743 h 597494"/>
              <a:gd name="connsiteX30" fmla="*/ 130357 w 440612"/>
              <a:gd name="connsiteY30" fmla="*/ 556173 h 597494"/>
              <a:gd name="connsiteX31" fmla="*/ 136259 w 440612"/>
              <a:gd name="connsiteY31" fmla="*/ 551499 h 597494"/>
              <a:gd name="connsiteX32" fmla="*/ 146438 w 440612"/>
              <a:gd name="connsiteY32" fmla="*/ 544066 h 597494"/>
              <a:gd name="connsiteX33" fmla="*/ 148466 w 440612"/>
              <a:gd name="connsiteY33" fmla="*/ 542255 h 597494"/>
              <a:gd name="connsiteX34" fmla="*/ 152525 w 440612"/>
              <a:gd name="connsiteY34" fmla="*/ 539202 h 597494"/>
              <a:gd name="connsiteX35" fmla="*/ 158609 w 440612"/>
              <a:gd name="connsiteY35" fmla="*/ 534813 h 597494"/>
              <a:gd name="connsiteX36" fmla="*/ 168130 w 440612"/>
              <a:gd name="connsiteY36" fmla="*/ 527498 h 597494"/>
              <a:gd name="connsiteX37" fmla="*/ 173397 w 440612"/>
              <a:gd name="connsiteY37" fmla="*/ 523587 h 597494"/>
              <a:gd name="connsiteX38" fmla="*/ 181290 w 440612"/>
              <a:gd name="connsiteY38" fmla="*/ 517602 h 597494"/>
              <a:gd name="connsiteX39" fmla="*/ 189219 w 440612"/>
              <a:gd name="connsiteY39" fmla="*/ 511634 h 597494"/>
              <a:gd name="connsiteX40" fmla="*/ 194649 w 440612"/>
              <a:gd name="connsiteY40" fmla="*/ 505549 h 597494"/>
              <a:gd name="connsiteX41" fmla="*/ 193125 w 440612"/>
              <a:gd name="connsiteY41" fmla="*/ 500512 h 597494"/>
              <a:gd name="connsiteX42" fmla="*/ 198618 w 440612"/>
              <a:gd name="connsiteY42" fmla="*/ 496614 h 597494"/>
              <a:gd name="connsiteX43" fmla="*/ 210480 w 440612"/>
              <a:gd name="connsiteY43" fmla="*/ 499019 h 597494"/>
              <a:gd name="connsiteX44" fmla="*/ 252944 w 440612"/>
              <a:gd name="connsiteY44" fmla="*/ 477455 h 597494"/>
              <a:gd name="connsiteX45" fmla="*/ 272967 w 440612"/>
              <a:gd name="connsiteY45" fmla="*/ 467254 h 597494"/>
              <a:gd name="connsiteX46" fmla="*/ 298910 w 440612"/>
              <a:gd name="connsiteY46" fmla="*/ 454167 h 597494"/>
              <a:gd name="connsiteX47" fmla="*/ 306998 w 440612"/>
              <a:gd name="connsiteY47" fmla="*/ 469782 h 597494"/>
              <a:gd name="connsiteX48" fmla="*/ 335848 w 440612"/>
              <a:gd name="connsiteY48" fmla="*/ 474116 h 597494"/>
              <a:gd name="connsiteX49" fmla="*/ 355272 w 440612"/>
              <a:gd name="connsiteY49" fmla="*/ 471919 h 597494"/>
              <a:gd name="connsiteX50" fmla="*/ 362757 w 440612"/>
              <a:gd name="connsiteY50" fmla="*/ 471102 h 597494"/>
              <a:gd name="connsiteX51" fmla="*/ 366105 w 440612"/>
              <a:gd name="connsiteY51" fmla="*/ 460012 h 597494"/>
              <a:gd name="connsiteX52" fmla="*/ 366722 w 440612"/>
              <a:gd name="connsiteY52" fmla="*/ 458065 h 597494"/>
              <a:gd name="connsiteX53" fmla="*/ 345529 w 440612"/>
              <a:gd name="connsiteY53" fmla="*/ 430380 h 597494"/>
              <a:gd name="connsiteX54" fmla="*/ 365855 w 440612"/>
              <a:gd name="connsiteY54" fmla="*/ 419993 h 597494"/>
              <a:gd name="connsiteX55" fmla="*/ 370369 w 440612"/>
              <a:gd name="connsiteY55" fmla="*/ 417647 h 597494"/>
              <a:gd name="connsiteX56" fmla="*/ 388210 w 440612"/>
              <a:gd name="connsiteY56" fmla="*/ 408449 h 597494"/>
              <a:gd name="connsiteX57" fmla="*/ 396262 w 440612"/>
              <a:gd name="connsiteY57" fmla="*/ 387752 h 597494"/>
              <a:gd name="connsiteX58" fmla="*/ 400898 w 440612"/>
              <a:gd name="connsiteY58" fmla="*/ 375613 h 597494"/>
              <a:gd name="connsiteX59" fmla="*/ 402368 w 440612"/>
              <a:gd name="connsiteY59" fmla="*/ 362204 h 597494"/>
              <a:gd name="connsiteX60" fmla="*/ 404128 w 440612"/>
              <a:gd name="connsiteY60" fmla="*/ 346145 h 597494"/>
              <a:gd name="connsiteX61" fmla="*/ 404767 w 440612"/>
              <a:gd name="connsiteY61" fmla="*/ 340250 h 597494"/>
              <a:gd name="connsiteX62" fmla="*/ 405783 w 440612"/>
              <a:gd name="connsiteY62" fmla="*/ 330947 h 597494"/>
              <a:gd name="connsiteX63" fmla="*/ 407593 w 440612"/>
              <a:gd name="connsiteY63" fmla="*/ 314325 h 597494"/>
              <a:gd name="connsiteX64" fmla="*/ 408777 w 440612"/>
              <a:gd name="connsiteY64" fmla="*/ 303430 h 597494"/>
              <a:gd name="connsiteX65" fmla="*/ 409898 w 440612"/>
              <a:gd name="connsiteY65" fmla="*/ 293120 h 597494"/>
              <a:gd name="connsiteX66" fmla="*/ 411277 w 440612"/>
              <a:gd name="connsiteY66" fmla="*/ 279865 h 597494"/>
              <a:gd name="connsiteX67" fmla="*/ 412170 w 440612"/>
              <a:gd name="connsiteY67" fmla="*/ 270154 h 597494"/>
              <a:gd name="connsiteX68" fmla="*/ 412420 w 440612"/>
              <a:gd name="connsiteY68" fmla="*/ 268221 h 597494"/>
              <a:gd name="connsiteX69" fmla="*/ 413940 w 440612"/>
              <a:gd name="connsiteY69" fmla="*/ 255756 h 597494"/>
              <a:gd name="connsiteX70" fmla="*/ 414892 w 440612"/>
              <a:gd name="connsiteY70" fmla="*/ 246898 h 597494"/>
              <a:gd name="connsiteX71" fmla="*/ 418784 w 440612"/>
              <a:gd name="connsiteY71" fmla="*/ 210704 h 597494"/>
              <a:gd name="connsiteX72" fmla="*/ 420290 w 440612"/>
              <a:gd name="connsiteY72" fmla="*/ 196655 h 597494"/>
              <a:gd name="connsiteX73" fmla="*/ 422232 w 440612"/>
              <a:gd name="connsiteY73" fmla="*/ 178495 h 597494"/>
              <a:gd name="connsiteX74" fmla="*/ 423887 w 440612"/>
              <a:gd name="connsiteY74" fmla="*/ 162957 h 597494"/>
              <a:gd name="connsiteX75" fmla="*/ 424591 w 440612"/>
              <a:gd name="connsiteY75" fmla="*/ 156369 h 597494"/>
              <a:gd name="connsiteX76" fmla="*/ 426160 w 440612"/>
              <a:gd name="connsiteY76" fmla="*/ 141593 h 597494"/>
              <a:gd name="connsiteX77" fmla="*/ 429431 w 440612"/>
              <a:gd name="connsiteY77" fmla="*/ 110732 h 597494"/>
              <a:gd name="connsiteX78" fmla="*/ 432683 w 440612"/>
              <a:gd name="connsiteY78" fmla="*/ 79884 h 597494"/>
              <a:gd name="connsiteX79" fmla="*/ 436693 w 440612"/>
              <a:gd name="connsiteY79" fmla="*/ 41707 h 597494"/>
              <a:gd name="connsiteX80" fmla="*/ 438535 w 440612"/>
              <a:gd name="connsiteY80" fmla="*/ 24096 h 597494"/>
              <a:gd name="connsiteX81" fmla="*/ 440984 w 440612"/>
              <a:gd name="connsiteY81" fmla="*/ 617 h 597494"/>
              <a:gd name="connsiteX82" fmla="*/ 417387 w 440612"/>
              <a:gd name="connsiteY82" fmla="*/ 38331 h 597494"/>
              <a:gd name="connsiteX83" fmla="*/ 343061 w 440612"/>
              <a:gd name="connsiteY83" fmla="*/ 78658 h 597494"/>
              <a:gd name="connsiteX84" fmla="*/ 325279 w 440612"/>
              <a:gd name="connsiteY84" fmla="*/ 97631 h 597494"/>
              <a:gd name="connsiteX85" fmla="*/ 267446 w 440612"/>
              <a:gd name="connsiteY85" fmla="*/ 172510 h 597494"/>
              <a:gd name="connsiteX86" fmla="*/ 253788 w 440612"/>
              <a:gd name="connsiteY86" fmla="*/ 190280 h 597494"/>
              <a:gd name="connsiteX87" fmla="*/ 244856 w 440612"/>
              <a:gd name="connsiteY87" fmla="*/ 201851 h 597494"/>
              <a:gd name="connsiteX88" fmla="*/ 238954 w 440612"/>
              <a:gd name="connsiteY88" fmla="*/ 207805 h 597494"/>
              <a:gd name="connsiteX89" fmla="*/ 237430 w 440612"/>
              <a:gd name="connsiteY89" fmla="*/ 209384 h 597494"/>
              <a:gd name="connsiteX90" fmla="*/ 233062 w 440612"/>
              <a:gd name="connsiteY90" fmla="*/ 213813 h 597494"/>
              <a:gd name="connsiteX91" fmla="*/ 230363 w 440612"/>
              <a:gd name="connsiteY91" fmla="*/ 216558 h 597494"/>
              <a:gd name="connsiteX92" fmla="*/ 224597 w 440612"/>
              <a:gd name="connsiteY92" fmla="*/ 222412 h 597494"/>
              <a:gd name="connsiteX93" fmla="*/ 215874 w 440612"/>
              <a:gd name="connsiteY93" fmla="*/ 238771 h 597494"/>
              <a:gd name="connsiteX94" fmla="*/ 207491 w 440612"/>
              <a:gd name="connsiteY94" fmla="*/ 255025 h 597494"/>
              <a:gd name="connsiteX95" fmla="*/ 199897 w 440612"/>
              <a:gd name="connsiteY95" fmla="*/ 268802 h 597494"/>
              <a:gd name="connsiteX96" fmla="*/ 188983 w 440612"/>
              <a:gd name="connsiteY96" fmla="*/ 289313 h 597494"/>
              <a:gd name="connsiteX97" fmla="*/ 183644 w 440612"/>
              <a:gd name="connsiteY97" fmla="*/ 299346 h 597494"/>
              <a:gd name="connsiteX98" fmla="*/ 177411 w 440612"/>
              <a:gd name="connsiteY98" fmla="*/ 311203 h 597494"/>
              <a:gd name="connsiteX99" fmla="*/ 174023 w 440612"/>
              <a:gd name="connsiteY99" fmla="*/ 317438 h 597494"/>
              <a:gd name="connsiteX100" fmla="*/ 169182 w 440612"/>
              <a:gd name="connsiteY100" fmla="*/ 326682 h 59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440612" h="597494">
                <a:moveTo>
                  <a:pt x="169182" y="326682"/>
                </a:moveTo>
                <a:lnTo>
                  <a:pt x="162269" y="339746"/>
                </a:lnTo>
                <a:lnTo>
                  <a:pt x="158228" y="347129"/>
                </a:lnTo>
                <a:lnTo>
                  <a:pt x="143430" y="361582"/>
                </a:lnTo>
                <a:lnTo>
                  <a:pt x="141412" y="363547"/>
                </a:lnTo>
                <a:lnTo>
                  <a:pt x="131505" y="373249"/>
                </a:lnTo>
                <a:lnTo>
                  <a:pt x="118467" y="386009"/>
                </a:lnTo>
                <a:lnTo>
                  <a:pt x="112652" y="392294"/>
                </a:lnTo>
                <a:lnTo>
                  <a:pt x="102690" y="403035"/>
                </a:lnTo>
                <a:lnTo>
                  <a:pt x="94276" y="412152"/>
                </a:lnTo>
                <a:lnTo>
                  <a:pt x="39160" y="471397"/>
                </a:lnTo>
                <a:lnTo>
                  <a:pt x="37736" y="473331"/>
                </a:lnTo>
                <a:lnTo>
                  <a:pt x="28092" y="486504"/>
                </a:lnTo>
                <a:lnTo>
                  <a:pt x="27661" y="487098"/>
                </a:lnTo>
                <a:lnTo>
                  <a:pt x="17976" y="513431"/>
                </a:lnTo>
                <a:lnTo>
                  <a:pt x="17863" y="516522"/>
                </a:lnTo>
                <a:lnTo>
                  <a:pt x="7257" y="551304"/>
                </a:lnTo>
                <a:lnTo>
                  <a:pt x="372" y="569033"/>
                </a:lnTo>
                <a:lnTo>
                  <a:pt x="9117" y="568602"/>
                </a:lnTo>
                <a:lnTo>
                  <a:pt x="29734" y="567613"/>
                </a:lnTo>
                <a:lnTo>
                  <a:pt x="42032" y="575590"/>
                </a:lnTo>
                <a:lnTo>
                  <a:pt x="57877" y="585882"/>
                </a:lnTo>
                <a:lnTo>
                  <a:pt x="64609" y="590247"/>
                </a:lnTo>
                <a:lnTo>
                  <a:pt x="76702" y="598111"/>
                </a:lnTo>
                <a:lnTo>
                  <a:pt x="80626" y="594027"/>
                </a:lnTo>
                <a:lnTo>
                  <a:pt x="81914" y="592693"/>
                </a:lnTo>
                <a:lnTo>
                  <a:pt x="91069" y="585787"/>
                </a:lnTo>
                <a:lnTo>
                  <a:pt x="102282" y="577142"/>
                </a:lnTo>
                <a:lnTo>
                  <a:pt x="123212" y="561337"/>
                </a:lnTo>
                <a:lnTo>
                  <a:pt x="123979" y="560743"/>
                </a:lnTo>
                <a:lnTo>
                  <a:pt x="130357" y="556173"/>
                </a:lnTo>
                <a:lnTo>
                  <a:pt x="136259" y="551499"/>
                </a:lnTo>
                <a:lnTo>
                  <a:pt x="146438" y="544066"/>
                </a:lnTo>
                <a:lnTo>
                  <a:pt x="148466" y="542255"/>
                </a:lnTo>
                <a:lnTo>
                  <a:pt x="152525" y="539202"/>
                </a:lnTo>
                <a:lnTo>
                  <a:pt x="158609" y="534813"/>
                </a:lnTo>
                <a:lnTo>
                  <a:pt x="168130" y="527498"/>
                </a:lnTo>
                <a:lnTo>
                  <a:pt x="173397" y="523587"/>
                </a:lnTo>
                <a:lnTo>
                  <a:pt x="181290" y="517602"/>
                </a:lnTo>
                <a:lnTo>
                  <a:pt x="189219" y="511634"/>
                </a:lnTo>
                <a:lnTo>
                  <a:pt x="194649" y="505549"/>
                </a:lnTo>
                <a:lnTo>
                  <a:pt x="193125" y="500512"/>
                </a:lnTo>
                <a:lnTo>
                  <a:pt x="198618" y="496614"/>
                </a:lnTo>
                <a:lnTo>
                  <a:pt x="210480" y="499019"/>
                </a:lnTo>
                <a:lnTo>
                  <a:pt x="252944" y="477455"/>
                </a:lnTo>
                <a:lnTo>
                  <a:pt x="272967" y="467254"/>
                </a:lnTo>
                <a:lnTo>
                  <a:pt x="298910" y="454167"/>
                </a:lnTo>
                <a:lnTo>
                  <a:pt x="306998" y="469782"/>
                </a:lnTo>
                <a:lnTo>
                  <a:pt x="335848" y="474116"/>
                </a:lnTo>
                <a:lnTo>
                  <a:pt x="355272" y="471919"/>
                </a:lnTo>
                <a:lnTo>
                  <a:pt x="362757" y="471102"/>
                </a:lnTo>
                <a:lnTo>
                  <a:pt x="366105" y="460012"/>
                </a:lnTo>
                <a:lnTo>
                  <a:pt x="366722" y="458065"/>
                </a:lnTo>
                <a:lnTo>
                  <a:pt x="345529" y="430380"/>
                </a:lnTo>
                <a:lnTo>
                  <a:pt x="365855" y="419993"/>
                </a:lnTo>
                <a:lnTo>
                  <a:pt x="370369" y="417647"/>
                </a:lnTo>
                <a:lnTo>
                  <a:pt x="388210" y="408449"/>
                </a:lnTo>
                <a:lnTo>
                  <a:pt x="396262" y="387752"/>
                </a:lnTo>
                <a:lnTo>
                  <a:pt x="400898" y="375613"/>
                </a:lnTo>
                <a:lnTo>
                  <a:pt x="402368" y="362204"/>
                </a:lnTo>
                <a:lnTo>
                  <a:pt x="404128" y="346145"/>
                </a:lnTo>
                <a:lnTo>
                  <a:pt x="404767" y="340250"/>
                </a:lnTo>
                <a:lnTo>
                  <a:pt x="405783" y="330947"/>
                </a:lnTo>
                <a:lnTo>
                  <a:pt x="407593" y="314325"/>
                </a:lnTo>
                <a:lnTo>
                  <a:pt x="408777" y="303430"/>
                </a:lnTo>
                <a:lnTo>
                  <a:pt x="409898" y="293120"/>
                </a:lnTo>
                <a:lnTo>
                  <a:pt x="411277" y="279865"/>
                </a:lnTo>
                <a:lnTo>
                  <a:pt x="412170" y="270154"/>
                </a:lnTo>
                <a:lnTo>
                  <a:pt x="412420" y="268221"/>
                </a:lnTo>
                <a:lnTo>
                  <a:pt x="413940" y="255756"/>
                </a:lnTo>
                <a:lnTo>
                  <a:pt x="414892" y="246898"/>
                </a:lnTo>
                <a:lnTo>
                  <a:pt x="418784" y="210704"/>
                </a:lnTo>
                <a:lnTo>
                  <a:pt x="420290" y="196655"/>
                </a:lnTo>
                <a:lnTo>
                  <a:pt x="422232" y="178495"/>
                </a:lnTo>
                <a:lnTo>
                  <a:pt x="423887" y="162957"/>
                </a:lnTo>
                <a:lnTo>
                  <a:pt x="424591" y="156369"/>
                </a:lnTo>
                <a:lnTo>
                  <a:pt x="426160" y="141593"/>
                </a:lnTo>
                <a:lnTo>
                  <a:pt x="429431" y="110732"/>
                </a:lnTo>
                <a:lnTo>
                  <a:pt x="432683" y="79884"/>
                </a:lnTo>
                <a:lnTo>
                  <a:pt x="436693" y="41707"/>
                </a:lnTo>
                <a:lnTo>
                  <a:pt x="438535" y="24096"/>
                </a:lnTo>
                <a:lnTo>
                  <a:pt x="440984" y="617"/>
                </a:lnTo>
                <a:lnTo>
                  <a:pt x="417387" y="38331"/>
                </a:lnTo>
                <a:lnTo>
                  <a:pt x="343061" y="78658"/>
                </a:lnTo>
                <a:lnTo>
                  <a:pt x="325279" y="97631"/>
                </a:lnTo>
                <a:lnTo>
                  <a:pt x="267446" y="172510"/>
                </a:lnTo>
                <a:lnTo>
                  <a:pt x="253788" y="190280"/>
                </a:lnTo>
                <a:lnTo>
                  <a:pt x="244856" y="201851"/>
                </a:lnTo>
                <a:lnTo>
                  <a:pt x="238954" y="207805"/>
                </a:lnTo>
                <a:lnTo>
                  <a:pt x="237430" y="209384"/>
                </a:lnTo>
                <a:lnTo>
                  <a:pt x="233062" y="213813"/>
                </a:lnTo>
                <a:lnTo>
                  <a:pt x="230363" y="216558"/>
                </a:lnTo>
                <a:lnTo>
                  <a:pt x="224597" y="222412"/>
                </a:lnTo>
                <a:lnTo>
                  <a:pt x="215874" y="238771"/>
                </a:lnTo>
                <a:lnTo>
                  <a:pt x="207491" y="255025"/>
                </a:lnTo>
                <a:lnTo>
                  <a:pt x="199897" y="268802"/>
                </a:lnTo>
                <a:lnTo>
                  <a:pt x="188983" y="289313"/>
                </a:lnTo>
                <a:lnTo>
                  <a:pt x="183644" y="299346"/>
                </a:lnTo>
                <a:lnTo>
                  <a:pt x="177411" y="311203"/>
                </a:lnTo>
                <a:lnTo>
                  <a:pt x="174023" y="317438"/>
                </a:lnTo>
                <a:lnTo>
                  <a:pt x="169182" y="32668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C3AE4A5-673F-3D68-C89F-34278761B7B0}"/>
              </a:ext>
            </a:extLst>
          </p:cNvPr>
          <p:cNvSpPr>
            <a:spLocks/>
          </p:cNvSpPr>
          <p:nvPr/>
        </p:nvSpPr>
        <p:spPr>
          <a:xfrm flipV="1">
            <a:off x="4571283" y="3479663"/>
            <a:ext cx="635810" cy="757154"/>
          </a:xfrm>
          <a:custGeom>
            <a:avLst/>
            <a:gdLst>
              <a:gd name="connsiteX0" fmla="*/ 231420 w 432985"/>
              <a:gd name="connsiteY0" fmla="*/ 15948 h 515620"/>
              <a:gd name="connsiteX1" fmla="*/ 229837 w 432985"/>
              <a:gd name="connsiteY1" fmla="*/ 17096 h 515620"/>
              <a:gd name="connsiteX2" fmla="*/ 227963 w 432985"/>
              <a:gd name="connsiteY2" fmla="*/ 14365 h 515620"/>
              <a:gd name="connsiteX3" fmla="*/ 221187 w 432985"/>
              <a:gd name="connsiteY3" fmla="*/ 12386 h 515620"/>
              <a:gd name="connsiteX4" fmla="*/ 218759 w 432985"/>
              <a:gd name="connsiteY4" fmla="*/ 12186 h 515620"/>
              <a:gd name="connsiteX5" fmla="*/ 215648 w 432985"/>
              <a:gd name="connsiteY5" fmla="*/ 13062 h 515620"/>
              <a:gd name="connsiteX6" fmla="*/ 214180 w 432985"/>
              <a:gd name="connsiteY6" fmla="*/ 16493 h 515620"/>
              <a:gd name="connsiteX7" fmla="*/ 213833 w 432985"/>
              <a:gd name="connsiteY7" fmla="*/ 17232 h 515620"/>
              <a:gd name="connsiteX8" fmla="*/ 216325 w 432985"/>
              <a:gd name="connsiteY8" fmla="*/ 19787 h 515620"/>
              <a:gd name="connsiteX9" fmla="*/ 215469 w 432985"/>
              <a:gd name="connsiteY9" fmla="*/ 22002 h 515620"/>
              <a:gd name="connsiteX10" fmla="*/ 213914 w 432985"/>
              <a:gd name="connsiteY10" fmla="*/ 22328 h 515620"/>
              <a:gd name="connsiteX11" fmla="*/ 214567 w 432985"/>
              <a:gd name="connsiteY11" fmla="*/ 26712 h 515620"/>
              <a:gd name="connsiteX12" fmla="*/ 215597 w 432985"/>
              <a:gd name="connsiteY12" fmla="*/ 27892 h 515620"/>
              <a:gd name="connsiteX13" fmla="*/ 212149 w 432985"/>
              <a:gd name="connsiteY13" fmla="*/ 36182 h 515620"/>
              <a:gd name="connsiteX14" fmla="*/ 202896 w 432985"/>
              <a:gd name="connsiteY14" fmla="*/ 39953 h 515620"/>
              <a:gd name="connsiteX15" fmla="*/ 195825 w 432985"/>
              <a:gd name="connsiteY15" fmla="*/ 45349 h 515620"/>
              <a:gd name="connsiteX16" fmla="*/ 188185 w 432985"/>
              <a:gd name="connsiteY16" fmla="*/ 46211 h 515620"/>
              <a:gd name="connsiteX17" fmla="*/ 179749 w 432985"/>
              <a:gd name="connsiteY17" fmla="*/ 50926 h 515620"/>
              <a:gd name="connsiteX18" fmla="*/ 172732 w 432985"/>
              <a:gd name="connsiteY18" fmla="*/ 54434 h 515620"/>
              <a:gd name="connsiteX19" fmla="*/ 171692 w 432985"/>
              <a:gd name="connsiteY19" fmla="*/ 54987 h 515620"/>
              <a:gd name="connsiteX20" fmla="*/ 158625 w 432985"/>
              <a:gd name="connsiteY20" fmla="*/ 42526 h 515620"/>
              <a:gd name="connsiteX21" fmla="*/ 149424 w 432985"/>
              <a:gd name="connsiteY21" fmla="*/ 44323 h 515620"/>
              <a:gd name="connsiteX22" fmla="*/ 146152 w 432985"/>
              <a:gd name="connsiteY22" fmla="*/ 44741 h 515620"/>
              <a:gd name="connsiteX23" fmla="*/ 132399 w 432985"/>
              <a:gd name="connsiteY23" fmla="*/ 49433 h 515620"/>
              <a:gd name="connsiteX24" fmla="*/ 117806 w 432985"/>
              <a:gd name="connsiteY24" fmla="*/ 48484 h 515620"/>
              <a:gd name="connsiteX25" fmla="*/ 110595 w 432985"/>
              <a:gd name="connsiteY25" fmla="*/ 58159 h 515620"/>
              <a:gd name="connsiteX26" fmla="*/ 110207 w 432985"/>
              <a:gd name="connsiteY26" fmla="*/ 58436 h 515620"/>
              <a:gd name="connsiteX27" fmla="*/ 105858 w 432985"/>
              <a:gd name="connsiteY27" fmla="*/ 62633 h 515620"/>
              <a:gd name="connsiteX28" fmla="*/ 104549 w 432985"/>
              <a:gd name="connsiteY28" fmla="*/ 63486 h 515620"/>
              <a:gd name="connsiteX29" fmla="*/ 94833 w 432985"/>
              <a:gd name="connsiteY29" fmla="*/ 61086 h 515620"/>
              <a:gd name="connsiteX30" fmla="*/ 91194 w 432985"/>
              <a:gd name="connsiteY30" fmla="*/ 63300 h 515620"/>
              <a:gd name="connsiteX31" fmla="*/ 81296 w 432985"/>
              <a:gd name="connsiteY31" fmla="*/ 69308 h 515620"/>
              <a:gd name="connsiteX32" fmla="*/ 80829 w 432985"/>
              <a:gd name="connsiteY32" fmla="*/ 69821 h 515620"/>
              <a:gd name="connsiteX33" fmla="*/ 75930 w 432985"/>
              <a:gd name="connsiteY33" fmla="*/ 75330 h 515620"/>
              <a:gd name="connsiteX34" fmla="*/ 71067 w 432985"/>
              <a:gd name="connsiteY34" fmla="*/ 77640 h 515620"/>
              <a:gd name="connsiteX35" fmla="*/ 61518 w 432985"/>
              <a:gd name="connsiteY35" fmla="*/ 81039 h 515620"/>
              <a:gd name="connsiteX36" fmla="*/ 57164 w 432985"/>
              <a:gd name="connsiteY36" fmla="*/ 83639 h 515620"/>
              <a:gd name="connsiteX37" fmla="*/ 53585 w 432985"/>
              <a:gd name="connsiteY37" fmla="*/ 85445 h 515620"/>
              <a:gd name="connsiteX38" fmla="*/ 39481 w 432985"/>
              <a:gd name="connsiteY38" fmla="*/ 91258 h 515620"/>
              <a:gd name="connsiteX39" fmla="*/ 31974 w 432985"/>
              <a:gd name="connsiteY39" fmla="*/ 93159 h 515620"/>
              <a:gd name="connsiteX40" fmla="*/ 31298 w 432985"/>
              <a:gd name="connsiteY40" fmla="*/ 94865 h 515620"/>
              <a:gd name="connsiteX41" fmla="*/ 32650 w 432985"/>
              <a:gd name="connsiteY41" fmla="*/ 106918 h 515620"/>
              <a:gd name="connsiteX42" fmla="*/ 33226 w 432985"/>
              <a:gd name="connsiteY42" fmla="*/ 112173 h 515620"/>
              <a:gd name="connsiteX43" fmla="*/ 32223 w 432985"/>
              <a:gd name="connsiteY43" fmla="*/ 113480 h 515620"/>
              <a:gd name="connsiteX44" fmla="*/ 26775 w 432985"/>
              <a:gd name="connsiteY44" fmla="*/ 112822 h 515620"/>
              <a:gd name="connsiteX45" fmla="*/ 23881 w 432985"/>
              <a:gd name="connsiteY45" fmla="*/ 112468 h 515620"/>
              <a:gd name="connsiteX46" fmla="*/ 17789 w 432985"/>
              <a:gd name="connsiteY46" fmla="*/ 118444 h 515620"/>
              <a:gd name="connsiteX47" fmla="*/ 17091 w 432985"/>
              <a:gd name="connsiteY47" fmla="*/ 122269 h 515620"/>
              <a:gd name="connsiteX48" fmla="*/ 14754 w 432985"/>
              <a:gd name="connsiteY48" fmla="*/ 124420 h 515620"/>
              <a:gd name="connsiteX49" fmla="*/ 14691 w 432985"/>
              <a:gd name="connsiteY49" fmla="*/ 125210 h 515620"/>
              <a:gd name="connsiteX50" fmla="*/ 16301 w 432985"/>
              <a:gd name="connsiteY50" fmla="*/ 136045 h 515620"/>
              <a:gd name="connsiteX51" fmla="*/ 17313 w 432985"/>
              <a:gd name="connsiteY51" fmla="*/ 142862 h 515620"/>
              <a:gd name="connsiteX52" fmla="*/ 6662 w 432985"/>
              <a:gd name="connsiteY52" fmla="*/ 150266 h 515620"/>
              <a:gd name="connsiteX53" fmla="*/ 3518 w 432985"/>
              <a:gd name="connsiteY53" fmla="*/ 152483 h 515620"/>
              <a:gd name="connsiteX54" fmla="*/ 488 w 432985"/>
              <a:gd name="connsiteY54" fmla="*/ 154608 h 515620"/>
              <a:gd name="connsiteX55" fmla="*/ 24743 w 432985"/>
              <a:gd name="connsiteY55" fmla="*/ 185364 h 515620"/>
              <a:gd name="connsiteX56" fmla="*/ 27034 w 432985"/>
              <a:gd name="connsiteY56" fmla="*/ 197053 h 515620"/>
              <a:gd name="connsiteX57" fmla="*/ 37617 w 432985"/>
              <a:gd name="connsiteY57" fmla="*/ 251135 h 515620"/>
              <a:gd name="connsiteX58" fmla="*/ 50132 w 432985"/>
              <a:gd name="connsiteY58" fmla="*/ 316498 h 515620"/>
              <a:gd name="connsiteX59" fmla="*/ 56451 w 432985"/>
              <a:gd name="connsiteY59" fmla="*/ 353532 h 515620"/>
              <a:gd name="connsiteX60" fmla="*/ 94005 w 432985"/>
              <a:gd name="connsiteY60" fmla="*/ 364282 h 515620"/>
              <a:gd name="connsiteX61" fmla="*/ 101019 w 432985"/>
              <a:gd name="connsiteY61" fmla="*/ 366343 h 515620"/>
              <a:gd name="connsiteX62" fmla="*/ 103961 w 432985"/>
              <a:gd name="connsiteY62" fmla="*/ 367210 h 515620"/>
              <a:gd name="connsiteX63" fmla="*/ 118569 w 432985"/>
              <a:gd name="connsiteY63" fmla="*/ 373343 h 515620"/>
              <a:gd name="connsiteX64" fmla="*/ 149811 w 432985"/>
              <a:gd name="connsiteY64" fmla="*/ 386499 h 515620"/>
              <a:gd name="connsiteX65" fmla="*/ 151301 w 432985"/>
              <a:gd name="connsiteY65" fmla="*/ 397649 h 515620"/>
              <a:gd name="connsiteX66" fmla="*/ 156275 w 432985"/>
              <a:gd name="connsiteY66" fmla="*/ 434746 h 515620"/>
              <a:gd name="connsiteX67" fmla="*/ 199186 w 432985"/>
              <a:gd name="connsiteY67" fmla="*/ 432301 h 515620"/>
              <a:gd name="connsiteX68" fmla="*/ 230712 w 432985"/>
              <a:gd name="connsiteY68" fmla="*/ 421366 h 515620"/>
              <a:gd name="connsiteX69" fmla="*/ 261452 w 432985"/>
              <a:gd name="connsiteY69" fmla="*/ 432332 h 515620"/>
              <a:gd name="connsiteX70" fmla="*/ 275285 w 432985"/>
              <a:gd name="connsiteY70" fmla="*/ 465264 h 515620"/>
              <a:gd name="connsiteX71" fmla="*/ 277678 w 432985"/>
              <a:gd name="connsiteY71" fmla="*/ 474740 h 515620"/>
              <a:gd name="connsiteX72" fmla="*/ 280129 w 432985"/>
              <a:gd name="connsiteY72" fmla="*/ 484786 h 515620"/>
              <a:gd name="connsiteX73" fmla="*/ 281468 w 432985"/>
              <a:gd name="connsiteY73" fmla="*/ 489783 h 515620"/>
              <a:gd name="connsiteX74" fmla="*/ 283274 w 432985"/>
              <a:gd name="connsiteY74" fmla="*/ 497228 h 515620"/>
              <a:gd name="connsiteX75" fmla="*/ 284125 w 432985"/>
              <a:gd name="connsiteY75" fmla="*/ 500557 h 515620"/>
              <a:gd name="connsiteX76" fmla="*/ 285443 w 432985"/>
              <a:gd name="connsiteY76" fmla="*/ 504483 h 515620"/>
              <a:gd name="connsiteX77" fmla="*/ 287269 w 432985"/>
              <a:gd name="connsiteY77" fmla="*/ 509702 h 515620"/>
              <a:gd name="connsiteX78" fmla="*/ 287523 w 432985"/>
              <a:gd name="connsiteY78" fmla="*/ 510498 h 515620"/>
              <a:gd name="connsiteX79" fmla="*/ 287966 w 432985"/>
              <a:gd name="connsiteY79" fmla="*/ 511798 h 515620"/>
              <a:gd name="connsiteX80" fmla="*/ 288690 w 432985"/>
              <a:gd name="connsiteY80" fmla="*/ 514142 h 515620"/>
              <a:gd name="connsiteX81" fmla="*/ 289854 w 432985"/>
              <a:gd name="connsiteY81" fmla="*/ 516086 h 515620"/>
              <a:gd name="connsiteX82" fmla="*/ 339094 w 432985"/>
              <a:gd name="connsiteY82" fmla="*/ 510855 h 515620"/>
              <a:gd name="connsiteX83" fmla="*/ 348975 w 432985"/>
              <a:gd name="connsiteY83" fmla="*/ 474017 h 515620"/>
              <a:gd name="connsiteX84" fmla="*/ 359501 w 432985"/>
              <a:gd name="connsiteY84" fmla="*/ 435273 h 515620"/>
              <a:gd name="connsiteX85" fmla="*/ 380186 w 432985"/>
              <a:gd name="connsiteY85" fmla="*/ 366354 h 515620"/>
              <a:gd name="connsiteX86" fmla="*/ 371861 w 432985"/>
              <a:gd name="connsiteY86" fmla="*/ 363282 h 515620"/>
              <a:gd name="connsiteX87" fmla="*/ 382699 w 432985"/>
              <a:gd name="connsiteY87" fmla="*/ 306299 h 515620"/>
              <a:gd name="connsiteX88" fmla="*/ 384806 w 432985"/>
              <a:gd name="connsiteY88" fmla="*/ 295241 h 515620"/>
              <a:gd name="connsiteX89" fmla="*/ 419174 w 432985"/>
              <a:gd name="connsiteY89" fmla="*/ 284528 h 515620"/>
              <a:gd name="connsiteX90" fmla="*/ 433473 w 432985"/>
              <a:gd name="connsiteY90" fmla="*/ 253804 h 515620"/>
              <a:gd name="connsiteX91" fmla="*/ 359181 w 432985"/>
              <a:gd name="connsiteY91" fmla="*/ 215149 h 515620"/>
              <a:gd name="connsiteX92" fmla="*/ 413744 w 432985"/>
              <a:gd name="connsiteY92" fmla="*/ 172383 h 515620"/>
              <a:gd name="connsiteX93" fmla="*/ 408186 w 432985"/>
              <a:gd name="connsiteY93" fmla="*/ 141805 h 515620"/>
              <a:gd name="connsiteX94" fmla="*/ 400527 w 432985"/>
              <a:gd name="connsiteY94" fmla="*/ 130329 h 515620"/>
              <a:gd name="connsiteX95" fmla="*/ 393464 w 432985"/>
              <a:gd name="connsiteY95" fmla="*/ 117850 h 515620"/>
              <a:gd name="connsiteX96" fmla="*/ 383676 w 432985"/>
              <a:gd name="connsiteY96" fmla="*/ 100651 h 515620"/>
              <a:gd name="connsiteX97" fmla="*/ 330069 w 432985"/>
              <a:gd name="connsiteY97" fmla="*/ 465 h 515620"/>
              <a:gd name="connsiteX98" fmla="*/ 328468 w 432985"/>
              <a:gd name="connsiteY98" fmla="*/ 760 h 515620"/>
              <a:gd name="connsiteX99" fmla="*/ 327830 w 432985"/>
              <a:gd name="connsiteY99" fmla="*/ 869 h 515620"/>
              <a:gd name="connsiteX100" fmla="*/ 325290 w 432985"/>
              <a:gd name="connsiteY100" fmla="*/ 1001 h 515620"/>
              <a:gd name="connsiteX101" fmla="*/ 324036 w 432985"/>
              <a:gd name="connsiteY101" fmla="*/ 1690 h 515620"/>
              <a:gd name="connsiteX102" fmla="*/ 322078 w 432985"/>
              <a:gd name="connsiteY102" fmla="*/ 2789 h 515620"/>
              <a:gd name="connsiteX103" fmla="*/ 316068 w 432985"/>
              <a:gd name="connsiteY103" fmla="*/ 6156 h 515620"/>
              <a:gd name="connsiteX104" fmla="*/ 310971 w 432985"/>
              <a:gd name="connsiteY104" fmla="*/ 5339 h 515620"/>
              <a:gd name="connsiteX105" fmla="*/ 305891 w 432985"/>
              <a:gd name="connsiteY105" fmla="*/ 4531 h 515620"/>
              <a:gd name="connsiteX106" fmla="*/ 304437 w 432985"/>
              <a:gd name="connsiteY106" fmla="*/ 4200 h 515620"/>
              <a:gd name="connsiteX107" fmla="*/ 296337 w 432985"/>
              <a:gd name="connsiteY107" fmla="*/ 2348 h 515620"/>
              <a:gd name="connsiteX108" fmla="*/ 285749 w 432985"/>
              <a:gd name="connsiteY108" fmla="*/ 1899 h 515620"/>
              <a:gd name="connsiteX109" fmla="*/ 275870 w 432985"/>
              <a:gd name="connsiteY109" fmla="*/ 4309 h 515620"/>
              <a:gd name="connsiteX110" fmla="*/ 265585 w 432985"/>
              <a:gd name="connsiteY110" fmla="*/ 6859 h 515620"/>
              <a:gd name="connsiteX111" fmla="*/ 265116 w 432985"/>
              <a:gd name="connsiteY111" fmla="*/ 6982 h 515620"/>
              <a:gd name="connsiteX112" fmla="*/ 261406 w 432985"/>
              <a:gd name="connsiteY112" fmla="*/ 2888 h 515620"/>
              <a:gd name="connsiteX113" fmla="*/ 257311 w 432985"/>
              <a:gd name="connsiteY113" fmla="*/ 3242 h 515620"/>
              <a:gd name="connsiteX114" fmla="*/ 257010 w 432985"/>
              <a:gd name="connsiteY114" fmla="*/ 3202 h 515620"/>
              <a:gd name="connsiteX115" fmla="*/ 254086 w 432985"/>
              <a:gd name="connsiteY115" fmla="*/ 1718 h 515620"/>
              <a:gd name="connsiteX116" fmla="*/ 250814 w 432985"/>
              <a:gd name="connsiteY116" fmla="*/ 2539 h 515620"/>
              <a:gd name="connsiteX117" fmla="*/ 233572 w 432985"/>
              <a:gd name="connsiteY117" fmla="*/ 16729 h 515620"/>
              <a:gd name="connsiteX118" fmla="*/ 231420 w 432985"/>
              <a:gd name="connsiteY118" fmla="*/ 15948 h 51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432985" h="515620">
                <a:moveTo>
                  <a:pt x="231420" y="15948"/>
                </a:moveTo>
                <a:lnTo>
                  <a:pt x="229837" y="17096"/>
                </a:lnTo>
                <a:lnTo>
                  <a:pt x="227963" y="14365"/>
                </a:lnTo>
                <a:lnTo>
                  <a:pt x="221187" y="12386"/>
                </a:lnTo>
                <a:lnTo>
                  <a:pt x="218759" y="12186"/>
                </a:lnTo>
                <a:lnTo>
                  <a:pt x="215648" y="13062"/>
                </a:lnTo>
                <a:lnTo>
                  <a:pt x="214180" y="16493"/>
                </a:lnTo>
                <a:lnTo>
                  <a:pt x="213833" y="17232"/>
                </a:lnTo>
                <a:lnTo>
                  <a:pt x="216325" y="19787"/>
                </a:lnTo>
                <a:lnTo>
                  <a:pt x="215469" y="22002"/>
                </a:lnTo>
                <a:lnTo>
                  <a:pt x="213914" y="22328"/>
                </a:lnTo>
                <a:lnTo>
                  <a:pt x="214567" y="26712"/>
                </a:lnTo>
                <a:lnTo>
                  <a:pt x="215597" y="27892"/>
                </a:lnTo>
                <a:lnTo>
                  <a:pt x="212149" y="36182"/>
                </a:lnTo>
                <a:lnTo>
                  <a:pt x="202896" y="39953"/>
                </a:lnTo>
                <a:lnTo>
                  <a:pt x="195825" y="45349"/>
                </a:lnTo>
                <a:lnTo>
                  <a:pt x="188185" y="46211"/>
                </a:lnTo>
                <a:lnTo>
                  <a:pt x="179749" y="50926"/>
                </a:lnTo>
                <a:lnTo>
                  <a:pt x="172732" y="54434"/>
                </a:lnTo>
                <a:lnTo>
                  <a:pt x="171692" y="54987"/>
                </a:lnTo>
                <a:lnTo>
                  <a:pt x="158625" y="42526"/>
                </a:lnTo>
                <a:lnTo>
                  <a:pt x="149424" y="44323"/>
                </a:lnTo>
                <a:lnTo>
                  <a:pt x="146152" y="44741"/>
                </a:lnTo>
                <a:lnTo>
                  <a:pt x="132399" y="49433"/>
                </a:lnTo>
                <a:lnTo>
                  <a:pt x="117806" y="48484"/>
                </a:lnTo>
                <a:lnTo>
                  <a:pt x="110595" y="58159"/>
                </a:lnTo>
                <a:lnTo>
                  <a:pt x="110207" y="58436"/>
                </a:lnTo>
                <a:lnTo>
                  <a:pt x="105858" y="62633"/>
                </a:lnTo>
                <a:lnTo>
                  <a:pt x="104549" y="63486"/>
                </a:lnTo>
                <a:lnTo>
                  <a:pt x="94833" y="61086"/>
                </a:lnTo>
                <a:lnTo>
                  <a:pt x="91194" y="63300"/>
                </a:lnTo>
                <a:lnTo>
                  <a:pt x="81296" y="69308"/>
                </a:lnTo>
                <a:lnTo>
                  <a:pt x="80829" y="69821"/>
                </a:lnTo>
                <a:lnTo>
                  <a:pt x="75930" y="75330"/>
                </a:lnTo>
                <a:lnTo>
                  <a:pt x="71067" y="77640"/>
                </a:lnTo>
                <a:lnTo>
                  <a:pt x="61518" y="81039"/>
                </a:lnTo>
                <a:lnTo>
                  <a:pt x="57164" y="83639"/>
                </a:lnTo>
                <a:lnTo>
                  <a:pt x="53585" y="85445"/>
                </a:lnTo>
                <a:lnTo>
                  <a:pt x="39481" y="91258"/>
                </a:lnTo>
                <a:lnTo>
                  <a:pt x="31974" y="93159"/>
                </a:lnTo>
                <a:lnTo>
                  <a:pt x="31298" y="94865"/>
                </a:lnTo>
                <a:lnTo>
                  <a:pt x="32650" y="106918"/>
                </a:lnTo>
                <a:lnTo>
                  <a:pt x="33226" y="112173"/>
                </a:lnTo>
                <a:lnTo>
                  <a:pt x="32223" y="113480"/>
                </a:lnTo>
                <a:lnTo>
                  <a:pt x="26775" y="112822"/>
                </a:lnTo>
                <a:lnTo>
                  <a:pt x="23881" y="112468"/>
                </a:lnTo>
                <a:lnTo>
                  <a:pt x="17789" y="118444"/>
                </a:lnTo>
                <a:lnTo>
                  <a:pt x="17091" y="122269"/>
                </a:lnTo>
                <a:lnTo>
                  <a:pt x="14754" y="124420"/>
                </a:lnTo>
                <a:lnTo>
                  <a:pt x="14691" y="125210"/>
                </a:lnTo>
                <a:lnTo>
                  <a:pt x="16301" y="136045"/>
                </a:lnTo>
                <a:lnTo>
                  <a:pt x="17313" y="142862"/>
                </a:lnTo>
                <a:lnTo>
                  <a:pt x="6662" y="150266"/>
                </a:lnTo>
                <a:lnTo>
                  <a:pt x="3518" y="152483"/>
                </a:lnTo>
                <a:lnTo>
                  <a:pt x="488" y="154608"/>
                </a:lnTo>
                <a:lnTo>
                  <a:pt x="24743" y="185364"/>
                </a:lnTo>
                <a:lnTo>
                  <a:pt x="27034" y="197053"/>
                </a:lnTo>
                <a:lnTo>
                  <a:pt x="37617" y="251135"/>
                </a:lnTo>
                <a:lnTo>
                  <a:pt x="50132" y="316498"/>
                </a:lnTo>
                <a:lnTo>
                  <a:pt x="56451" y="353532"/>
                </a:lnTo>
                <a:lnTo>
                  <a:pt x="94005" y="364282"/>
                </a:lnTo>
                <a:lnTo>
                  <a:pt x="101019" y="366343"/>
                </a:lnTo>
                <a:lnTo>
                  <a:pt x="103961" y="367210"/>
                </a:lnTo>
                <a:lnTo>
                  <a:pt x="118569" y="373343"/>
                </a:lnTo>
                <a:lnTo>
                  <a:pt x="149811" y="386499"/>
                </a:lnTo>
                <a:lnTo>
                  <a:pt x="151301" y="397649"/>
                </a:lnTo>
                <a:lnTo>
                  <a:pt x="156275" y="434746"/>
                </a:lnTo>
                <a:lnTo>
                  <a:pt x="199186" y="432301"/>
                </a:lnTo>
                <a:lnTo>
                  <a:pt x="230712" y="421366"/>
                </a:lnTo>
                <a:lnTo>
                  <a:pt x="261452" y="432332"/>
                </a:lnTo>
                <a:lnTo>
                  <a:pt x="275285" y="465264"/>
                </a:lnTo>
                <a:lnTo>
                  <a:pt x="277678" y="474740"/>
                </a:lnTo>
                <a:lnTo>
                  <a:pt x="280129" y="484786"/>
                </a:lnTo>
                <a:lnTo>
                  <a:pt x="281468" y="489783"/>
                </a:lnTo>
                <a:lnTo>
                  <a:pt x="283274" y="497228"/>
                </a:lnTo>
                <a:lnTo>
                  <a:pt x="284125" y="500557"/>
                </a:lnTo>
                <a:lnTo>
                  <a:pt x="285443" y="504483"/>
                </a:lnTo>
                <a:lnTo>
                  <a:pt x="287269" y="509702"/>
                </a:lnTo>
                <a:lnTo>
                  <a:pt x="287523" y="510498"/>
                </a:lnTo>
                <a:lnTo>
                  <a:pt x="287966" y="511798"/>
                </a:lnTo>
                <a:lnTo>
                  <a:pt x="288690" y="514142"/>
                </a:lnTo>
                <a:lnTo>
                  <a:pt x="289854" y="516086"/>
                </a:lnTo>
                <a:lnTo>
                  <a:pt x="339094" y="510855"/>
                </a:lnTo>
                <a:lnTo>
                  <a:pt x="348975" y="474017"/>
                </a:lnTo>
                <a:lnTo>
                  <a:pt x="359501" y="435273"/>
                </a:lnTo>
                <a:lnTo>
                  <a:pt x="380186" y="366354"/>
                </a:lnTo>
                <a:lnTo>
                  <a:pt x="371861" y="363282"/>
                </a:lnTo>
                <a:lnTo>
                  <a:pt x="382699" y="306299"/>
                </a:lnTo>
                <a:lnTo>
                  <a:pt x="384806" y="295241"/>
                </a:lnTo>
                <a:lnTo>
                  <a:pt x="419174" y="284528"/>
                </a:lnTo>
                <a:lnTo>
                  <a:pt x="433473" y="253804"/>
                </a:lnTo>
                <a:lnTo>
                  <a:pt x="359181" y="215149"/>
                </a:lnTo>
                <a:lnTo>
                  <a:pt x="413744" y="172383"/>
                </a:lnTo>
                <a:lnTo>
                  <a:pt x="408186" y="141805"/>
                </a:lnTo>
                <a:lnTo>
                  <a:pt x="400527" y="130329"/>
                </a:lnTo>
                <a:lnTo>
                  <a:pt x="393464" y="117850"/>
                </a:lnTo>
                <a:lnTo>
                  <a:pt x="383676" y="100651"/>
                </a:lnTo>
                <a:lnTo>
                  <a:pt x="330069" y="465"/>
                </a:lnTo>
                <a:lnTo>
                  <a:pt x="328468" y="760"/>
                </a:lnTo>
                <a:lnTo>
                  <a:pt x="327830" y="869"/>
                </a:lnTo>
                <a:lnTo>
                  <a:pt x="325290" y="1001"/>
                </a:lnTo>
                <a:lnTo>
                  <a:pt x="324036" y="1690"/>
                </a:lnTo>
                <a:lnTo>
                  <a:pt x="322078" y="2789"/>
                </a:lnTo>
                <a:lnTo>
                  <a:pt x="316068" y="6156"/>
                </a:lnTo>
                <a:lnTo>
                  <a:pt x="310971" y="5339"/>
                </a:lnTo>
                <a:lnTo>
                  <a:pt x="305891" y="4531"/>
                </a:lnTo>
                <a:lnTo>
                  <a:pt x="304437" y="4200"/>
                </a:lnTo>
                <a:lnTo>
                  <a:pt x="296337" y="2348"/>
                </a:lnTo>
                <a:lnTo>
                  <a:pt x="285749" y="1899"/>
                </a:lnTo>
                <a:lnTo>
                  <a:pt x="275870" y="4309"/>
                </a:lnTo>
                <a:lnTo>
                  <a:pt x="265585" y="6859"/>
                </a:lnTo>
                <a:lnTo>
                  <a:pt x="265116" y="6982"/>
                </a:lnTo>
                <a:lnTo>
                  <a:pt x="261406" y="2888"/>
                </a:lnTo>
                <a:lnTo>
                  <a:pt x="257311" y="3242"/>
                </a:lnTo>
                <a:lnTo>
                  <a:pt x="257010" y="3202"/>
                </a:lnTo>
                <a:lnTo>
                  <a:pt x="254086" y="1718"/>
                </a:lnTo>
                <a:lnTo>
                  <a:pt x="250814" y="2539"/>
                </a:lnTo>
                <a:lnTo>
                  <a:pt x="233572" y="16729"/>
                </a:lnTo>
                <a:lnTo>
                  <a:pt x="231420" y="15948"/>
                </a:lnTo>
                <a:close/>
              </a:path>
            </a:pathLst>
          </a:custGeom>
          <a:solidFill>
            <a:srgbClr val="00B05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D0CB88B-E4B8-D5FC-1B7C-A7BBCC2B0FC0}"/>
              </a:ext>
            </a:extLst>
          </p:cNvPr>
          <p:cNvSpPr>
            <a:spLocks/>
          </p:cNvSpPr>
          <p:nvPr/>
        </p:nvSpPr>
        <p:spPr>
          <a:xfrm flipV="1">
            <a:off x="1537124" y="4984961"/>
            <a:ext cx="1684807" cy="1632927"/>
          </a:xfrm>
          <a:custGeom>
            <a:avLst/>
            <a:gdLst>
              <a:gd name="connsiteX0" fmla="*/ 1055188 w 1147349"/>
              <a:gd name="connsiteY0" fmla="*/ 797359 h 1112019"/>
              <a:gd name="connsiteX1" fmla="*/ 1082914 w 1147349"/>
              <a:gd name="connsiteY1" fmla="*/ 770287 h 1112019"/>
              <a:gd name="connsiteX2" fmla="*/ 1097098 w 1147349"/>
              <a:gd name="connsiteY2" fmla="*/ 756496 h 1112019"/>
              <a:gd name="connsiteX3" fmla="*/ 1085622 w 1147349"/>
              <a:gd name="connsiteY3" fmla="*/ 735291 h 1112019"/>
              <a:gd name="connsiteX4" fmla="*/ 1065005 w 1147349"/>
              <a:gd name="connsiteY4" fmla="*/ 697169 h 1112019"/>
              <a:gd name="connsiteX5" fmla="*/ 1050470 w 1147349"/>
              <a:gd name="connsiteY5" fmla="*/ 670214 h 1112019"/>
              <a:gd name="connsiteX6" fmla="*/ 1022886 w 1147349"/>
              <a:gd name="connsiteY6" fmla="*/ 618478 h 1112019"/>
              <a:gd name="connsiteX7" fmla="*/ 998045 w 1147349"/>
              <a:gd name="connsiteY7" fmla="*/ 572660 h 1112019"/>
              <a:gd name="connsiteX8" fmla="*/ 1042251 w 1147349"/>
              <a:gd name="connsiteY8" fmla="*/ 559410 h 1112019"/>
              <a:gd name="connsiteX9" fmla="*/ 1148036 w 1147349"/>
              <a:gd name="connsiteY9" fmla="*/ 529147 h 1112019"/>
              <a:gd name="connsiteX10" fmla="*/ 1056345 w 1147349"/>
              <a:gd name="connsiteY10" fmla="*/ 403826 h 1112019"/>
              <a:gd name="connsiteX11" fmla="*/ 1003321 w 1147349"/>
              <a:gd name="connsiteY11" fmla="*/ 328521 h 1112019"/>
              <a:gd name="connsiteX12" fmla="*/ 934053 w 1147349"/>
              <a:gd name="connsiteY12" fmla="*/ 231230 h 1112019"/>
              <a:gd name="connsiteX13" fmla="*/ 808925 w 1147349"/>
              <a:gd name="connsiteY13" fmla="*/ 55299 h 1112019"/>
              <a:gd name="connsiteX14" fmla="*/ 724057 w 1147349"/>
              <a:gd name="connsiteY14" fmla="*/ 81963 h 1112019"/>
              <a:gd name="connsiteX15" fmla="*/ 638209 w 1147349"/>
              <a:gd name="connsiteY15" fmla="*/ 110197 h 1112019"/>
              <a:gd name="connsiteX16" fmla="*/ 571721 w 1147349"/>
              <a:gd name="connsiteY16" fmla="*/ 132955 h 1112019"/>
              <a:gd name="connsiteX17" fmla="*/ 566305 w 1147349"/>
              <a:gd name="connsiteY17" fmla="*/ 134842 h 1112019"/>
              <a:gd name="connsiteX18" fmla="*/ 549121 w 1147349"/>
              <a:gd name="connsiteY18" fmla="*/ 102597 h 1112019"/>
              <a:gd name="connsiteX19" fmla="*/ 546128 w 1147349"/>
              <a:gd name="connsiteY19" fmla="*/ 90159 h 1112019"/>
              <a:gd name="connsiteX20" fmla="*/ 474764 w 1147349"/>
              <a:gd name="connsiteY20" fmla="*/ 60667 h 1112019"/>
              <a:gd name="connsiteX21" fmla="*/ 346923 w 1147349"/>
              <a:gd name="connsiteY21" fmla="*/ 895 h 1112019"/>
              <a:gd name="connsiteX22" fmla="*/ 299796 w 1147349"/>
              <a:gd name="connsiteY22" fmla="*/ 72456 h 1112019"/>
              <a:gd name="connsiteX23" fmla="*/ 283974 w 1147349"/>
              <a:gd name="connsiteY23" fmla="*/ 101675 h 1112019"/>
              <a:gd name="connsiteX24" fmla="*/ 239886 w 1147349"/>
              <a:gd name="connsiteY24" fmla="*/ 168427 h 1112019"/>
              <a:gd name="connsiteX25" fmla="*/ 162839 w 1147349"/>
              <a:gd name="connsiteY25" fmla="*/ 293348 h 1112019"/>
              <a:gd name="connsiteX26" fmla="*/ 76845 w 1147349"/>
              <a:gd name="connsiteY26" fmla="*/ 478115 h 1112019"/>
              <a:gd name="connsiteX27" fmla="*/ 33383 w 1147349"/>
              <a:gd name="connsiteY27" fmla="*/ 563494 h 1112019"/>
              <a:gd name="connsiteX28" fmla="*/ 686 w 1147349"/>
              <a:gd name="connsiteY28" fmla="*/ 617480 h 1112019"/>
              <a:gd name="connsiteX29" fmla="*/ 30045 w 1147349"/>
              <a:gd name="connsiteY29" fmla="*/ 700041 h 1112019"/>
              <a:gd name="connsiteX30" fmla="*/ 59911 w 1147349"/>
              <a:gd name="connsiteY30" fmla="*/ 782616 h 1112019"/>
              <a:gd name="connsiteX31" fmla="*/ 90282 w 1147349"/>
              <a:gd name="connsiteY31" fmla="*/ 865195 h 1112019"/>
              <a:gd name="connsiteX32" fmla="*/ 121146 w 1147349"/>
              <a:gd name="connsiteY32" fmla="*/ 947774 h 1112019"/>
              <a:gd name="connsiteX33" fmla="*/ 152510 w 1147349"/>
              <a:gd name="connsiteY33" fmla="*/ 1030349 h 1112019"/>
              <a:gd name="connsiteX34" fmla="*/ 184363 w 1147349"/>
              <a:gd name="connsiteY34" fmla="*/ 1112914 h 1112019"/>
              <a:gd name="connsiteX35" fmla="*/ 254879 w 1147349"/>
              <a:gd name="connsiteY35" fmla="*/ 1078822 h 1112019"/>
              <a:gd name="connsiteX36" fmla="*/ 325880 w 1147349"/>
              <a:gd name="connsiteY36" fmla="*/ 1045691 h 1112019"/>
              <a:gd name="connsiteX37" fmla="*/ 397353 w 1147349"/>
              <a:gd name="connsiteY37" fmla="*/ 1013527 h 1112019"/>
              <a:gd name="connsiteX38" fmla="*/ 469284 w 1147349"/>
              <a:gd name="connsiteY38" fmla="*/ 982330 h 1112019"/>
              <a:gd name="connsiteX39" fmla="*/ 513258 w 1147349"/>
              <a:gd name="connsiteY39" fmla="*/ 963824 h 1112019"/>
              <a:gd name="connsiteX40" fmla="*/ 541659 w 1147349"/>
              <a:gd name="connsiteY40" fmla="*/ 952103 h 1112019"/>
              <a:gd name="connsiteX41" fmla="*/ 770667 w 1147349"/>
              <a:gd name="connsiteY41" fmla="*/ 1021895 h 1112019"/>
              <a:gd name="connsiteX42" fmla="*/ 772712 w 1147349"/>
              <a:gd name="connsiteY42" fmla="*/ 1018020 h 1112019"/>
              <a:gd name="connsiteX43" fmla="*/ 799408 w 1147349"/>
              <a:gd name="connsiteY43" fmla="*/ 994291 h 1112019"/>
              <a:gd name="connsiteX44" fmla="*/ 802860 w 1147349"/>
              <a:gd name="connsiteY44" fmla="*/ 991206 h 1112019"/>
              <a:gd name="connsiteX45" fmla="*/ 812214 w 1147349"/>
              <a:gd name="connsiteY45" fmla="*/ 984703 h 1112019"/>
              <a:gd name="connsiteX46" fmla="*/ 828785 w 1147349"/>
              <a:gd name="connsiteY46" fmla="*/ 974688 h 1112019"/>
              <a:gd name="connsiteX47" fmla="*/ 867288 w 1147349"/>
              <a:gd name="connsiteY47" fmla="*/ 962381 h 1112019"/>
              <a:gd name="connsiteX48" fmla="*/ 889811 w 1147349"/>
              <a:gd name="connsiteY48" fmla="*/ 961869 h 1112019"/>
              <a:gd name="connsiteX49" fmla="*/ 917790 w 1147349"/>
              <a:gd name="connsiteY49" fmla="*/ 933693 h 1112019"/>
              <a:gd name="connsiteX50" fmla="*/ 945693 w 1147349"/>
              <a:gd name="connsiteY50" fmla="*/ 905713 h 1112019"/>
              <a:gd name="connsiteX51" fmla="*/ 973654 w 1147349"/>
              <a:gd name="connsiteY51" fmla="*/ 877846 h 1112019"/>
              <a:gd name="connsiteX52" fmla="*/ 997061 w 1147349"/>
              <a:gd name="connsiteY52" fmla="*/ 854572 h 1112019"/>
              <a:gd name="connsiteX53" fmla="*/ 1000563 w 1147349"/>
              <a:gd name="connsiteY53" fmla="*/ 851141 h 1112019"/>
              <a:gd name="connsiteX54" fmla="*/ 1009780 w 1147349"/>
              <a:gd name="connsiteY54" fmla="*/ 841993 h 1112019"/>
              <a:gd name="connsiteX55" fmla="*/ 1027513 w 1147349"/>
              <a:gd name="connsiteY55" fmla="*/ 824563 h 1112019"/>
              <a:gd name="connsiteX56" fmla="*/ 1043893 w 1147349"/>
              <a:gd name="connsiteY56" fmla="*/ 808459 h 1112019"/>
              <a:gd name="connsiteX57" fmla="*/ 1055188 w 1147349"/>
              <a:gd name="connsiteY57" fmla="*/ 797359 h 111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147349" h="1112019">
                <a:moveTo>
                  <a:pt x="1055188" y="797359"/>
                </a:moveTo>
                <a:lnTo>
                  <a:pt x="1082914" y="770287"/>
                </a:lnTo>
                <a:lnTo>
                  <a:pt x="1097098" y="756496"/>
                </a:lnTo>
                <a:lnTo>
                  <a:pt x="1085622" y="735291"/>
                </a:lnTo>
                <a:lnTo>
                  <a:pt x="1065005" y="697169"/>
                </a:lnTo>
                <a:lnTo>
                  <a:pt x="1050470" y="670214"/>
                </a:lnTo>
                <a:lnTo>
                  <a:pt x="1022886" y="618478"/>
                </a:lnTo>
                <a:lnTo>
                  <a:pt x="998045" y="572660"/>
                </a:lnTo>
                <a:lnTo>
                  <a:pt x="1042251" y="559410"/>
                </a:lnTo>
                <a:lnTo>
                  <a:pt x="1148036" y="529147"/>
                </a:lnTo>
                <a:lnTo>
                  <a:pt x="1056345" y="403826"/>
                </a:lnTo>
                <a:lnTo>
                  <a:pt x="1003321" y="328521"/>
                </a:lnTo>
                <a:lnTo>
                  <a:pt x="934053" y="231230"/>
                </a:lnTo>
                <a:lnTo>
                  <a:pt x="808925" y="55299"/>
                </a:lnTo>
                <a:lnTo>
                  <a:pt x="724057" y="81963"/>
                </a:lnTo>
                <a:lnTo>
                  <a:pt x="638209" y="110197"/>
                </a:lnTo>
                <a:lnTo>
                  <a:pt x="571721" y="132955"/>
                </a:lnTo>
                <a:lnTo>
                  <a:pt x="566305" y="134842"/>
                </a:lnTo>
                <a:lnTo>
                  <a:pt x="549121" y="102597"/>
                </a:lnTo>
                <a:lnTo>
                  <a:pt x="546128" y="90159"/>
                </a:lnTo>
                <a:lnTo>
                  <a:pt x="474764" y="60667"/>
                </a:lnTo>
                <a:lnTo>
                  <a:pt x="346923" y="895"/>
                </a:lnTo>
                <a:lnTo>
                  <a:pt x="299796" y="72456"/>
                </a:lnTo>
                <a:lnTo>
                  <a:pt x="283974" y="101675"/>
                </a:lnTo>
                <a:lnTo>
                  <a:pt x="239886" y="168427"/>
                </a:lnTo>
                <a:lnTo>
                  <a:pt x="162839" y="293348"/>
                </a:lnTo>
                <a:lnTo>
                  <a:pt x="76845" y="478115"/>
                </a:lnTo>
                <a:lnTo>
                  <a:pt x="33383" y="563494"/>
                </a:lnTo>
                <a:lnTo>
                  <a:pt x="686" y="617480"/>
                </a:lnTo>
                <a:lnTo>
                  <a:pt x="30045" y="700041"/>
                </a:lnTo>
                <a:lnTo>
                  <a:pt x="59911" y="782616"/>
                </a:lnTo>
                <a:lnTo>
                  <a:pt x="90282" y="865195"/>
                </a:lnTo>
                <a:lnTo>
                  <a:pt x="121146" y="947774"/>
                </a:lnTo>
                <a:lnTo>
                  <a:pt x="152510" y="1030349"/>
                </a:lnTo>
                <a:lnTo>
                  <a:pt x="184363" y="1112914"/>
                </a:lnTo>
                <a:lnTo>
                  <a:pt x="254879" y="1078822"/>
                </a:lnTo>
                <a:lnTo>
                  <a:pt x="325880" y="1045691"/>
                </a:lnTo>
                <a:lnTo>
                  <a:pt x="397353" y="1013527"/>
                </a:lnTo>
                <a:lnTo>
                  <a:pt x="469284" y="982330"/>
                </a:lnTo>
                <a:lnTo>
                  <a:pt x="513258" y="963824"/>
                </a:lnTo>
                <a:lnTo>
                  <a:pt x="541659" y="952103"/>
                </a:lnTo>
                <a:lnTo>
                  <a:pt x="770667" y="1021895"/>
                </a:lnTo>
                <a:lnTo>
                  <a:pt x="772712" y="1018020"/>
                </a:lnTo>
                <a:lnTo>
                  <a:pt x="799408" y="994291"/>
                </a:lnTo>
                <a:lnTo>
                  <a:pt x="802860" y="991206"/>
                </a:lnTo>
                <a:lnTo>
                  <a:pt x="812214" y="984703"/>
                </a:lnTo>
                <a:lnTo>
                  <a:pt x="828785" y="974688"/>
                </a:lnTo>
                <a:lnTo>
                  <a:pt x="867288" y="962381"/>
                </a:lnTo>
                <a:lnTo>
                  <a:pt x="889811" y="961869"/>
                </a:lnTo>
                <a:lnTo>
                  <a:pt x="917790" y="933693"/>
                </a:lnTo>
                <a:lnTo>
                  <a:pt x="945693" y="905713"/>
                </a:lnTo>
                <a:lnTo>
                  <a:pt x="973654" y="877846"/>
                </a:lnTo>
                <a:lnTo>
                  <a:pt x="997061" y="854572"/>
                </a:lnTo>
                <a:lnTo>
                  <a:pt x="1000563" y="851141"/>
                </a:lnTo>
                <a:lnTo>
                  <a:pt x="1009780" y="841993"/>
                </a:lnTo>
                <a:lnTo>
                  <a:pt x="1027513" y="824563"/>
                </a:lnTo>
                <a:lnTo>
                  <a:pt x="1043893" y="808459"/>
                </a:lnTo>
                <a:lnTo>
                  <a:pt x="1055188" y="79735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B3E0815-8270-2C80-9B55-C6A878294326}"/>
              </a:ext>
            </a:extLst>
          </p:cNvPr>
          <p:cNvSpPr>
            <a:spLocks/>
          </p:cNvSpPr>
          <p:nvPr/>
        </p:nvSpPr>
        <p:spPr>
          <a:xfrm flipV="1">
            <a:off x="3536299" y="3601936"/>
            <a:ext cx="1207259" cy="1025008"/>
          </a:xfrm>
          <a:custGeom>
            <a:avLst/>
            <a:gdLst>
              <a:gd name="connsiteX0" fmla="*/ 768373 w 822140"/>
              <a:gd name="connsiteY0" fmla="*/ 179348 h 698028"/>
              <a:gd name="connsiteX1" fmla="*/ 753154 w 822140"/>
              <a:gd name="connsiteY1" fmla="*/ 144439 h 698028"/>
              <a:gd name="connsiteX2" fmla="*/ 737263 w 822140"/>
              <a:gd name="connsiteY2" fmla="*/ 104188 h 698028"/>
              <a:gd name="connsiteX3" fmla="*/ 732473 w 822140"/>
              <a:gd name="connsiteY3" fmla="*/ 92054 h 698028"/>
              <a:gd name="connsiteX4" fmla="*/ 729493 w 822140"/>
              <a:gd name="connsiteY4" fmla="*/ 84576 h 698028"/>
              <a:gd name="connsiteX5" fmla="*/ 725687 w 822140"/>
              <a:gd name="connsiteY5" fmla="*/ 77197 h 698028"/>
              <a:gd name="connsiteX6" fmla="*/ 702311 w 822140"/>
              <a:gd name="connsiteY6" fmla="*/ 12229 h 698028"/>
              <a:gd name="connsiteX7" fmla="*/ 690540 w 822140"/>
              <a:gd name="connsiteY7" fmla="*/ 522 h 698028"/>
              <a:gd name="connsiteX8" fmla="*/ 684430 w 822140"/>
              <a:gd name="connsiteY8" fmla="*/ 1448 h 698028"/>
              <a:gd name="connsiteX9" fmla="*/ 585549 w 822140"/>
              <a:gd name="connsiteY9" fmla="*/ 17457 h 698028"/>
              <a:gd name="connsiteX10" fmla="*/ 580264 w 822140"/>
              <a:gd name="connsiteY10" fmla="*/ 18369 h 698028"/>
              <a:gd name="connsiteX11" fmla="*/ 577012 w 822140"/>
              <a:gd name="connsiteY11" fmla="*/ 18932 h 698028"/>
              <a:gd name="connsiteX12" fmla="*/ 576535 w 822140"/>
              <a:gd name="connsiteY12" fmla="*/ 19013 h 698028"/>
              <a:gd name="connsiteX13" fmla="*/ 572802 w 822140"/>
              <a:gd name="connsiteY13" fmla="*/ 19662 h 698028"/>
              <a:gd name="connsiteX14" fmla="*/ 565667 w 822140"/>
              <a:gd name="connsiteY14" fmla="*/ 20910 h 698028"/>
              <a:gd name="connsiteX15" fmla="*/ 550996 w 822140"/>
              <a:gd name="connsiteY15" fmla="*/ 23510 h 698028"/>
              <a:gd name="connsiteX16" fmla="*/ 542355 w 822140"/>
              <a:gd name="connsiteY16" fmla="*/ 25058 h 698028"/>
              <a:gd name="connsiteX17" fmla="*/ 534634 w 822140"/>
              <a:gd name="connsiteY17" fmla="*/ 26456 h 698028"/>
              <a:gd name="connsiteX18" fmla="*/ 531005 w 822140"/>
              <a:gd name="connsiteY18" fmla="*/ 27118 h 698028"/>
              <a:gd name="connsiteX19" fmla="*/ 517179 w 822140"/>
              <a:gd name="connsiteY19" fmla="*/ 29659 h 698028"/>
              <a:gd name="connsiteX20" fmla="*/ 505303 w 822140"/>
              <a:gd name="connsiteY20" fmla="*/ 31874 h 698028"/>
              <a:gd name="connsiteX21" fmla="*/ 492556 w 822140"/>
              <a:gd name="connsiteY21" fmla="*/ 34283 h 698028"/>
              <a:gd name="connsiteX22" fmla="*/ 492366 w 822140"/>
              <a:gd name="connsiteY22" fmla="*/ 34320 h 698028"/>
              <a:gd name="connsiteX23" fmla="*/ 478979 w 822140"/>
              <a:gd name="connsiteY23" fmla="*/ 36883 h 698028"/>
              <a:gd name="connsiteX24" fmla="*/ 471458 w 822140"/>
              <a:gd name="connsiteY24" fmla="*/ 38390 h 698028"/>
              <a:gd name="connsiteX25" fmla="*/ 449258 w 822140"/>
              <a:gd name="connsiteY25" fmla="*/ 42710 h 698028"/>
              <a:gd name="connsiteX26" fmla="*/ 444862 w 822140"/>
              <a:gd name="connsiteY26" fmla="*/ 43586 h 698028"/>
              <a:gd name="connsiteX27" fmla="*/ 431975 w 822140"/>
              <a:gd name="connsiteY27" fmla="*/ 46177 h 698028"/>
              <a:gd name="connsiteX28" fmla="*/ 418257 w 822140"/>
              <a:gd name="connsiteY28" fmla="*/ 48945 h 698028"/>
              <a:gd name="connsiteX29" fmla="*/ 388772 w 822140"/>
              <a:gd name="connsiteY29" fmla="*/ 55112 h 698028"/>
              <a:gd name="connsiteX30" fmla="*/ 358483 w 822140"/>
              <a:gd name="connsiteY30" fmla="*/ 61601 h 698028"/>
              <a:gd name="connsiteX31" fmla="*/ 307423 w 822140"/>
              <a:gd name="connsiteY31" fmla="*/ 72973 h 698028"/>
              <a:gd name="connsiteX32" fmla="*/ 302338 w 822140"/>
              <a:gd name="connsiteY32" fmla="*/ 74134 h 698028"/>
              <a:gd name="connsiteX33" fmla="*/ 305650 w 822140"/>
              <a:gd name="connsiteY33" fmla="*/ 83314 h 698028"/>
              <a:gd name="connsiteX34" fmla="*/ 306580 w 822140"/>
              <a:gd name="connsiteY34" fmla="*/ 83814 h 698028"/>
              <a:gd name="connsiteX35" fmla="*/ 329365 w 822140"/>
              <a:gd name="connsiteY35" fmla="*/ 89064 h 698028"/>
              <a:gd name="connsiteX36" fmla="*/ 348236 w 822140"/>
              <a:gd name="connsiteY36" fmla="*/ 93856 h 698028"/>
              <a:gd name="connsiteX37" fmla="*/ 353244 w 822140"/>
              <a:gd name="connsiteY37" fmla="*/ 110519 h 698028"/>
              <a:gd name="connsiteX38" fmla="*/ 357462 w 822140"/>
              <a:gd name="connsiteY38" fmla="*/ 124323 h 698028"/>
              <a:gd name="connsiteX39" fmla="*/ 360375 w 822140"/>
              <a:gd name="connsiteY39" fmla="*/ 134220 h 698028"/>
              <a:gd name="connsiteX40" fmla="*/ 361872 w 822140"/>
              <a:gd name="connsiteY40" fmla="*/ 139179 h 698028"/>
              <a:gd name="connsiteX41" fmla="*/ 365950 w 822140"/>
              <a:gd name="connsiteY41" fmla="*/ 152693 h 698028"/>
              <a:gd name="connsiteX42" fmla="*/ 380584 w 822140"/>
              <a:gd name="connsiteY42" fmla="*/ 201084 h 698028"/>
              <a:gd name="connsiteX43" fmla="*/ 385977 w 822140"/>
              <a:gd name="connsiteY43" fmla="*/ 224431 h 698028"/>
              <a:gd name="connsiteX44" fmla="*/ 388640 w 822140"/>
              <a:gd name="connsiteY44" fmla="*/ 236470 h 698028"/>
              <a:gd name="connsiteX45" fmla="*/ 392269 w 822140"/>
              <a:gd name="connsiteY45" fmla="*/ 252334 h 698028"/>
              <a:gd name="connsiteX46" fmla="*/ 394927 w 822140"/>
              <a:gd name="connsiteY46" fmla="*/ 264001 h 698028"/>
              <a:gd name="connsiteX47" fmla="*/ 397876 w 822140"/>
              <a:gd name="connsiteY47" fmla="*/ 279380 h 698028"/>
              <a:gd name="connsiteX48" fmla="*/ 388608 w 822140"/>
              <a:gd name="connsiteY48" fmla="*/ 291355 h 698028"/>
              <a:gd name="connsiteX49" fmla="*/ 379377 w 822140"/>
              <a:gd name="connsiteY49" fmla="*/ 303380 h 698028"/>
              <a:gd name="connsiteX50" fmla="*/ 356451 w 822140"/>
              <a:gd name="connsiteY50" fmla="*/ 311349 h 698028"/>
              <a:gd name="connsiteX51" fmla="*/ 340257 w 822140"/>
              <a:gd name="connsiteY51" fmla="*/ 316989 h 698028"/>
              <a:gd name="connsiteX52" fmla="*/ 322792 w 822140"/>
              <a:gd name="connsiteY52" fmla="*/ 323047 h 698028"/>
              <a:gd name="connsiteX53" fmla="*/ 308857 w 822140"/>
              <a:gd name="connsiteY53" fmla="*/ 327944 h 698028"/>
              <a:gd name="connsiteX54" fmla="*/ 305137 w 822140"/>
              <a:gd name="connsiteY54" fmla="*/ 329250 h 698028"/>
              <a:gd name="connsiteX55" fmla="*/ 286570 w 822140"/>
              <a:gd name="connsiteY55" fmla="*/ 335744 h 698028"/>
              <a:gd name="connsiteX56" fmla="*/ 279067 w 822140"/>
              <a:gd name="connsiteY56" fmla="*/ 338390 h 698028"/>
              <a:gd name="connsiteX57" fmla="*/ 253828 w 822140"/>
              <a:gd name="connsiteY57" fmla="*/ 347252 h 698028"/>
              <a:gd name="connsiteX58" fmla="*/ 238268 w 822140"/>
              <a:gd name="connsiteY58" fmla="*/ 352738 h 698028"/>
              <a:gd name="connsiteX59" fmla="*/ 233011 w 822140"/>
              <a:gd name="connsiteY59" fmla="*/ 354581 h 698028"/>
              <a:gd name="connsiteX60" fmla="*/ 227826 w 822140"/>
              <a:gd name="connsiteY60" fmla="*/ 356872 h 698028"/>
              <a:gd name="connsiteX61" fmla="*/ 226188 w 822140"/>
              <a:gd name="connsiteY61" fmla="*/ 357580 h 698028"/>
              <a:gd name="connsiteX62" fmla="*/ 206039 w 822140"/>
              <a:gd name="connsiteY62" fmla="*/ 366510 h 698028"/>
              <a:gd name="connsiteX63" fmla="*/ 203752 w 822140"/>
              <a:gd name="connsiteY63" fmla="*/ 367836 h 698028"/>
              <a:gd name="connsiteX64" fmla="*/ 166619 w 822140"/>
              <a:gd name="connsiteY64" fmla="*/ 384022 h 698028"/>
              <a:gd name="connsiteX65" fmla="*/ 162772 w 822140"/>
              <a:gd name="connsiteY65" fmla="*/ 387294 h 698028"/>
              <a:gd name="connsiteX66" fmla="*/ 144296 w 822140"/>
              <a:gd name="connsiteY66" fmla="*/ 403041 h 698028"/>
              <a:gd name="connsiteX67" fmla="*/ 120771 w 822140"/>
              <a:gd name="connsiteY67" fmla="*/ 423157 h 698028"/>
              <a:gd name="connsiteX68" fmla="*/ 55159 w 822140"/>
              <a:gd name="connsiteY68" fmla="*/ 479476 h 698028"/>
              <a:gd name="connsiteX69" fmla="*/ 27574 w 822140"/>
              <a:gd name="connsiteY69" fmla="*/ 502456 h 698028"/>
              <a:gd name="connsiteX70" fmla="*/ 547 w 822140"/>
              <a:gd name="connsiteY70" fmla="*/ 526659 h 698028"/>
              <a:gd name="connsiteX71" fmla="*/ 7574 w 822140"/>
              <a:gd name="connsiteY71" fmla="*/ 550487 h 698028"/>
              <a:gd name="connsiteX72" fmla="*/ 13240 w 822140"/>
              <a:gd name="connsiteY72" fmla="*/ 569635 h 698028"/>
              <a:gd name="connsiteX73" fmla="*/ 26009 w 822140"/>
              <a:gd name="connsiteY73" fmla="*/ 612609 h 698028"/>
              <a:gd name="connsiteX74" fmla="*/ 33829 w 822140"/>
              <a:gd name="connsiteY74" fmla="*/ 638799 h 698028"/>
              <a:gd name="connsiteX75" fmla="*/ 38851 w 822140"/>
              <a:gd name="connsiteY75" fmla="*/ 655581 h 698028"/>
              <a:gd name="connsiteX76" fmla="*/ 42376 w 822140"/>
              <a:gd name="connsiteY76" fmla="*/ 667326 h 698028"/>
              <a:gd name="connsiteX77" fmla="*/ 47456 w 822140"/>
              <a:gd name="connsiteY77" fmla="*/ 684228 h 698028"/>
              <a:gd name="connsiteX78" fmla="*/ 49611 w 822140"/>
              <a:gd name="connsiteY78" fmla="*/ 691390 h 698028"/>
              <a:gd name="connsiteX79" fmla="*/ 51770 w 822140"/>
              <a:gd name="connsiteY79" fmla="*/ 698551 h 698028"/>
              <a:gd name="connsiteX80" fmla="*/ 56774 w 822140"/>
              <a:gd name="connsiteY80" fmla="*/ 696940 h 698028"/>
              <a:gd name="connsiteX81" fmla="*/ 76810 w 822140"/>
              <a:gd name="connsiteY81" fmla="*/ 690553 h 698028"/>
              <a:gd name="connsiteX82" fmla="*/ 81827 w 822140"/>
              <a:gd name="connsiteY82" fmla="*/ 688970 h 698028"/>
              <a:gd name="connsiteX83" fmla="*/ 94874 w 822140"/>
              <a:gd name="connsiteY83" fmla="*/ 684883 h 698028"/>
              <a:gd name="connsiteX84" fmla="*/ 111957 w 822140"/>
              <a:gd name="connsiteY84" fmla="*/ 679596 h 698028"/>
              <a:gd name="connsiteX85" fmla="*/ 138213 w 822140"/>
              <a:gd name="connsiteY85" fmla="*/ 671614 h 698028"/>
              <a:gd name="connsiteX86" fmla="*/ 142159 w 822140"/>
              <a:gd name="connsiteY86" fmla="*/ 670429 h 698028"/>
              <a:gd name="connsiteX87" fmla="*/ 172430 w 822140"/>
              <a:gd name="connsiteY87" fmla="*/ 661470 h 698028"/>
              <a:gd name="connsiteX88" fmla="*/ 202768 w 822140"/>
              <a:gd name="connsiteY88" fmla="*/ 652717 h 698028"/>
              <a:gd name="connsiteX89" fmla="*/ 233174 w 822140"/>
              <a:gd name="connsiteY89" fmla="*/ 644173 h 698028"/>
              <a:gd name="connsiteX90" fmla="*/ 243122 w 822140"/>
              <a:gd name="connsiteY90" fmla="*/ 641426 h 698028"/>
              <a:gd name="connsiteX91" fmla="*/ 252349 w 822140"/>
              <a:gd name="connsiteY91" fmla="*/ 638901 h 698028"/>
              <a:gd name="connsiteX92" fmla="*/ 263649 w 822140"/>
              <a:gd name="connsiteY92" fmla="*/ 635836 h 698028"/>
              <a:gd name="connsiteX93" fmla="*/ 286239 w 822140"/>
              <a:gd name="connsiteY93" fmla="*/ 629801 h 698028"/>
              <a:gd name="connsiteX94" fmla="*/ 294182 w 822140"/>
              <a:gd name="connsiteY94" fmla="*/ 627707 h 698028"/>
              <a:gd name="connsiteX95" fmla="*/ 309474 w 822140"/>
              <a:gd name="connsiteY95" fmla="*/ 623721 h 698028"/>
              <a:gd name="connsiteX96" fmla="*/ 355435 w 822140"/>
              <a:gd name="connsiteY96" fmla="*/ 612076 h 698028"/>
              <a:gd name="connsiteX97" fmla="*/ 390219 w 822140"/>
              <a:gd name="connsiteY97" fmla="*/ 595364 h 698028"/>
              <a:gd name="connsiteX98" fmla="*/ 418720 w 822140"/>
              <a:gd name="connsiteY98" fmla="*/ 581726 h 698028"/>
              <a:gd name="connsiteX99" fmla="*/ 418897 w 822140"/>
              <a:gd name="connsiteY99" fmla="*/ 581633 h 698028"/>
              <a:gd name="connsiteX100" fmla="*/ 482631 w 822140"/>
              <a:gd name="connsiteY100" fmla="*/ 551222 h 698028"/>
              <a:gd name="connsiteX101" fmla="*/ 495160 w 822140"/>
              <a:gd name="connsiteY101" fmla="*/ 545175 h 698028"/>
              <a:gd name="connsiteX102" fmla="*/ 499424 w 822140"/>
              <a:gd name="connsiteY102" fmla="*/ 543124 h 698028"/>
              <a:gd name="connsiteX103" fmla="*/ 524110 w 822140"/>
              <a:gd name="connsiteY103" fmla="*/ 531966 h 698028"/>
              <a:gd name="connsiteX104" fmla="*/ 535455 w 822140"/>
              <a:gd name="connsiteY104" fmla="*/ 526091 h 698028"/>
              <a:gd name="connsiteX105" fmla="*/ 555759 w 822140"/>
              <a:gd name="connsiteY105" fmla="*/ 516356 h 698028"/>
              <a:gd name="connsiteX106" fmla="*/ 565975 w 822140"/>
              <a:gd name="connsiteY106" fmla="*/ 511528 h 698028"/>
              <a:gd name="connsiteX107" fmla="*/ 578246 w 822140"/>
              <a:gd name="connsiteY107" fmla="*/ 505797 h 698028"/>
              <a:gd name="connsiteX108" fmla="*/ 592843 w 822140"/>
              <a:gd name="connsiteY108" fmla="*/ 498726 h 698028"/>
              <a:gd name="connsiteX109" fmla="*/ 598382 w 822140"/>
              <a:gd name="connsiteY109" fmla="*/ 494797 h 698028"/>
              <a:gd name="connsiteX110" fmla="*/ 641521 w 822140"/>
              <a:gd name="connsiteY110" fmla="*/ 464560 h 698028"/>
              <a:gd name="connsiteX111" fmla="*/ 655479 w 822140"/>
              <a:gd name="connsiteY111" fmla="*/ 455043 h 698028"/>
              <a:gd name="connsiteX112" fmla="*/ 659712 w 822140"/>
              <a:gd name="connsiteY112" fmla="*/ 452040 h 698028"/>
              <a:gd name="connsiteX113" fmla="*/ 665686 w 822140"/>
              <a:gd name="connsiteY113" fmla="*/ 447885 h 698028"/>
              <a:gd name="connsiteX114" fmla="*/ 666253 w 822140"/>
              <a:gd name="connsiteY114" fmla="*/ 447485 h 698028"/>
              <a:gd name="connsiteX115" fmla="*/ 672055 w 822140"/>
              <a:gd name="connsiteY115" fmla="*/ 443445 h 698028"/>
              <a:gd name="connsiteX116" fmla="*/ 678582 w 822140"/>
              <a:gd name="connsiteY116" fmla="*/ 438864 h 698028"/>
              <a:gd name="connsiteX117" fmla="*/ 699513 w 822140"/>
              <a:gd name="connsiteY117" fmla="*/ 424564 h 698028"/>
              <a:gd name="connsiteX118" fmla="*/ 705369 w 822140"/>
              <a:gd name="connsiteY118" fmla="*/ 420340 h 698028"/>
              <a:gd name="connsiteX119" fmla="*/ 708399 w 822140"/>
              <a:gd name="connsiteY119" fmla="*/ 418215 h 698028"/>
              <a:gd name="connsiteX120" fmla="*/ 711543 w 822140"/>
              <a:gd name="connsiteY120" fmla="*/ 415999 h 698028"/>
              <a:gd name="connsiteX121" fmla="*/ 722194 w 822140"/>
              <a:gd name="connsiteY121" fmla="*/ 408594 h 698028"/>
              <a:gd name="connsiteX122" fmla="*/ 721182 w 822140"/>
              <a:gd name="connsiteY122" fmla="*/ 401777 h 698028"/>
              <a:gd name="connsiteX123" fmla="*/ 719572 w 822140"/>
              <a:gd name="connsiteY123" fmla="*/ 390942 h 698028"/>
              <a:gd name="connsiteX124" fmla="*/ 719635 w 822140"/>
              <a:gd name="connsiteY124" fmla="*/ 390152 h 698028"/>
              <a:gd name="connsiteX125" fmla="*/ 721972 w 822140"/>
              <a:gd name="connsiteY125" fmla="*/ 388002 h 698028"/>
              <a:gd name="connsiteX126" fmla="*/ 722670 w 822140"/>
              <a:gd name="connsiteY126" fmla="*/ 384176 h 698028"/>
              <a:gd name="connsiteX127" fmla="*/ 728762 w 822140"/>
              <a:gd name="connsiteY127" fmla="*/ 378200 h 698028"/>
              <a:gd name="connsiteX128" fmla="*/ 731656 w 822140"/>
              <a:gd name="connsiteY128" fmla="*/ 378554 h 698028"/>
              <a:gd name="connsiteX129" fmla="*/ 737104 w 822140"/>
              <a:gd name="connsiteY129" fmla="*/ 379212 h 698028"/>
              <a:gd name="connsiteX130" fmla="*/ 738107 w 822140"/>
              <a:gd name="connsiteY130" fmla="*/ 377905 h 698028"/>
              <a:gd name="connsiteX131" fmla="*/ 737531 w 822140"/>
              <a:gd name="connsiteY131" fmla="*/ 372650 h 698028"/>
              <a:gd name="connsiteX132" fmla="*/ 736179 w 822140"/>
              <a:gd name="connsiteY132" fmla="*/ 360598 h 698028"/>
              <a:gd name="connsiteX133" fmla="*/ 736855 w 822140"/>
              <a:gd name="connsiteY133" fmla="*/ 358891 h 698028"/>
              <a:gd name="connsiteX134" fmla="*/ 744362 w 822140"/>
              <a:gd name="connsiteY134" fmla="*/ 356990 h 698028"/>
              <a:gd name="connsiteX135" fmla="*/ 758466 w 822140"/>
              <a:gd name="connsiteY135" fmla="*/ 351177 h 698028"/>
              <a:gd name="connsiteX136" fmla="*/ 762045 w 822140"/>
              <a:gd name="connsiteY136" fmla="*/ 349371 h 698028"/>
              <a:gd name="connsiteX137" fmla="*/ 766399 w 822140"/>
              <a:gd name="connsiteY137" fmla="*/ 346771 h 698028"/>
              <a:gd name="connsiteX138" fmla="*/ 775948 w 822140"/>
              <a:gd name="connsiteY138" fmla="*/ 343372 h 698028"/>
              <a:gd name="connsiteX139" fmla="*/ 780811 w 822140"/>
              <a:gd name="connsiteY139" fmla="*/ 341062 h 698028"/>
              <a:gd name="connsiteX140" fmla="*/ 785710 w 822140"/>
              <a:gd name="connsiteY140" fmla="*/ 335553 h 698028"/>
              <a:gd name="connsiteX141" fmla="*/ 786177 w 822140"/>
              <a:gd name="connsiteY141" fmla="*/ 335041 h 698028"/>
              <a:gd name="connsiteX142" fmla="*/ 796075 w 822140"/>
              <a:gd name="connsiteY142" fmla="*/ 329033 h 698028"/>
              <a:gd name="connsiteX143" fmla="*/ 799714 w 822140"/>
              <a:gd name="connsiteY143" fmla="*/ 326818 h 698028"/>
              <a:gd name="connsiteX144" fmla="*/ 809430 w 822140"/>
              <a:gd name="connsiteY144" fmla="*/ 329219 h 698028"/>
              <a:gd name="connsiteX145" fmla="*/ 810739 w 822140"/>
              <a:gd name="connsiteY145" fmla="*/ 328366 h 698028"/>
              <a:gd name="connsiteX146" fmla="*/ 815088 w 822140"/>
              <a:gd name="connsiteY146" fmla="*/ 324168 h 698028"/>
              <a:gd name="connsiteX147" fmla="*/ 815476 w 822140"/>
              <a:gd name="connsiteY147" fmla="*/ 323891 h 698028"/>
              <a:gd name="connsiteX148" fmla="*/ 822687 w 822140"/>
              <a:gd name="connsiteY148" fmla="*/ 314217 h 698028"/>
              <a:gd name="connsiteX149" fmla="*/ 801188 w 822140"/>
              <a:gd name="connsiteY149" fmla="*/ 263184 h 698028"/>
              <a:gd name="connsiteX150" fmla="*/ 790990 w 822140"/>
              <a:gd name="connsiteY150" fmla="*/ 236116 h 698028"/>
              <a:gd name="connsiteX151" fmla="*/ 768373 w 822140"/>
              <a:gd name="connsiteY151" fmla="*/ 179348 h 698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822140" h="698028">
                <a:moveTo>
                  <a:pt x="768373" y="179348"/>
                </a:moveTo>
                <a:lnTo>
                  <a:pt x="753154" y="144439"/>
                </a:lnTo>
                <a:lnTo>
                  <a:pt x="737263" y="104188"/>
                </a:lnTo>
                <a:lnTo>
                  <a:pt x="732473" y="92054"/>
                </a:lnTo>
                <a:lnTo>
                  <a:pt x="729493" y="84576"/>
                </a:lnTo>
                <a:lnTo>
                  <a:pt x="725687" y="77197"/>
                </a:lnTo>
                <a:lnTo>
                  <a:pt x="702311" y="12229"/>
                </a:lnTo>
                <a:lnTo>
                  <a:pt x="690540" y="522"/>
                </a:lnTo>
                <a:lnTo>
                  <a:pt x="684430" y="1448"/>
                </a:lnTo>
                <a:lnTo>
                  <a:pt x="585549" y="17457"/>
                </a:lnTo>
                <a:lnTo>
                  <a:pt x="580264" y="18369"/>
                </a:lnTo>
                <a:lnTo>
                  <a:pt x="577012" y="18932"/>
                </a:lnTo>
                <a:lnTo>
                  <a:pt x="576535" y="19013"/>
                </a:lnTo>
                <a:lnTo>
                  <a:pt x="572802" y="19662"/>
                </a:lnTo>
                <a:lnTo>
                  <a:pt x="565667" y="20910"/>
                </a:lnTo>
                <a:lnTo>
                  <a:pt x="550996" y="23510"/>
                </a:lnTo>
                <a:lnTo>
                  <a:pt x="542355" y="25058"/>
                </a:lnTo>
                <a:lnTo>
                  <a:pt x="534634" y="26456"/>
                </a:lnTo>
                <a:lnTo>
                  <a:pt x="531005" y="27118"/>
                </a:lnTo>
                <a:lnTo>
                  <a:pt x="517179" y="29659"/>
                </a:lnTo>
                <a:lnTo>
                  <a:pt x="505303" y="31874"/>
                </a:lnTo>
                <a:lnTo>
                  <a:pt x="492556" y="34283"/>
                </a:lnTo>
                <a:lnTo>
                  <a:pt x="492366" y="34320"/>
                </a:lnTo>
                <a:lnTo>
                  <a:pt x="478979" y="36883"/>
                </a:lnTo>
                <a:lnTo>
                  <a:pt x="471458" y="38390"/>
                </a:lnTo>
                <a:lnTo>
                  <a:pt x="449258" y="42710"/>
                </a:lnTo>
                <a:lnTo>
                  <a:pt x="444862" y="43586"/>
                </a:lnTo>
                <a:lnTo>
                  <a:pt x="431975" y="46177"/>
                </a:lnTo>
                <a:lnTo>
                  <a:pt x="418257" y="48945"/>
                </a:lnTo>
                <a:lnTo>
                  <a:pt x="388772" y="55112"/>
                </a:lnTo>
                <a:lnTo>
                  <a:pt x="358483" y="61601"/>
                </a:lnTo>
                <a:lnTo>
                  <a:pt x="307423" y="72973"/>
                </a:lnTo>
                <a:lnTo>
                  <a:pt x="302338" y="74134"/>
                </a:lnTo>
                <a:lnTo>
                  <a:pt x="305650" y="83314"/>
                </a:lnTo>
                <a:lnTo>
                  <a:pt x="306580" y="83814"/>
                </a:lnTo>
                <a:lnTo>
                  <a:pt x="329365" y="89064"/>
                </a:lnTo>
                <a:lnTo>
                  <a:pt x="348236" y="93856"/>
                </a:lnTo>
                <a:lnTo>
                  <a:pt x="353244" y="110519"/>
                </a:lnTo>
                <a:lnTo>
                  <a:pt x="357462" y="124323"/>
                </a:lnTo>
                <a:lnTo>
                  <a:pt x="360375" y="134220"/>
                </a:lnTo>
                <a:lnTo>
                  <a:pt x="361872" y="139179"/>
                </a:lnTo>
                <a:lnTo>
                  <a:pt x="365950" y="152693"/>
                </a:lnTo>
                <a:lnTo>
                  <a:pt x="380584" y="201084"/>
                </a:lnTo>
                <a:lnTo>
                  <a:pt x="385977" y="224431"/>
                </a:lnTo>
                <a:lnTo>
                  <a:pt x="388640" y="236470"/>
                </a:lnTo>
                <a:lnTo>
                  <a:pt x="392269" y="252334"/>
                </a:lnTo>
                <a:lnTo>
                  <a:pt x="394927" y="264001"/>
                </a:lnTo>
                <a:lnTo>
                  <a:pt x="397876" y="279380"/>
                </a:lnTo>
                <a:lnTo>
                  <a:pt x="388608" y="291355"/>
                </a:lnTo>
                <a:lnTo>
                  <a:pt x="379377" y="303380"/>
                </a:lnTo>
                <a:lnTo>
                  <a:pt x="356451" y="311349"/>
                </a:lnTo>
                <a:lnTo>
                  <a:pt x="340257" y="316989"/>
                </a:lnTo>
                <a:lnTo>
                  <a:pt x="322792" y="323047"/>
                </a:lnTo>
                <a:lnTo>
                  <a:pt x="308857" y="327944"/>
                </a:lnTo>
                <a:lnTo>
                  <a:pt x="305137" y="329250"/>
                </a:lnTo>
                <a:lnTo>
                  <a:pt x="286570" y="335744"/>
                </a:lnTo>
                <a:lnTo>
                  <a:pt x="279067" y="338390"/>
                </a:lnTo>
                <a:lnTo>
                  <a:pt x="253828" y="347252"/>
                </a:lnTo>
                <a:lnTo>
                  <a:pt x="238268" y="352738"/>
                </a:lnTo>
                <a:lnTo>
                  <a:pt x="233011" y="354581"/>
                </a:lnTo>
                <a:lnTo>
                  <a:pt x="227826" y="356872"/>
                </a:lnTo>
                <a:lnTo>
                  <a:pt x="226188" y="357580"/>
                </a:lnTo>
                <a:lnTo>
                  <a:pt x="206039" y="366510"/>
                </a:lnTo>
                <a:lnTo>
                  <a:pt x="203752" y="367836"/>
                </a:lnTo>
                <a:lnTo>
                  <a:pt x="166619" y="384022"/>
                </a:lnTo>
                <a:lnTo>
                  <a:pt x="162772" y="387294"/>
                </a:lnTo>
                <a:lnTo>
                  <a:pt x="144296" y="403041"/>
                </a:lnTo>
                <a:lnTo>
                  <a:pt x="120771" y="423157"/>
                </a:lnTo>
                <a:lnTo>
                  <a:pt x="55159" y="479476"/>
                </a:lnTo>
                <a:lnTo>
                  <a:pt x="27574" y="502456"/>
                </a:lnTo>
                <a:lnTo>
                  <a:pt x="547" y="526659"/>
                </a:lnTo>
                <a:lnTo>
                  <a:pt x="7574" y="550487"/>
                </a:lnTo>
                <a:lnTo>
                  <a:pt x="13240" y="569635"/>
                </a:lnTo>
                <a:lnTo>
                  <a:pt x="26009" y="612609"/>
                </a:lnTo>
                <a:lnTo>
                  <a:pt x="33829" y="638799"/>
                </a:lnTo>
                <a:lnTo>
                  <a:pt x="38851" y="655581"/>
                </a:lnTo>
                <a:lnTo>
                  <a:pt x="42376" y="667326"/>
                </a:lnTo>
                <a:lnTo>
                  <a:pt x="47456" y="684228"/>
                </a:lnTo>
                <a:lnTo>
                  <a:pt x="49611" y="691390"/>
                </a:lnTo>
                <a:lnTo>
                  <a:pt x="51770" y="698551"/>
                </a:lnTo>
                <a:lnTo>
                  <a:pt x="56774" y="696940"/>
                </a:lnTo>
                <a:lnTo>
                  <a:pt x="76810" y="690553"/>
                </a:lnTo>
                <a:lnTo>
                  <a:pt x="81827" y="688970"/>
                </a:lnTo>
                <a:lnTo>
                  <a:pt x="94874" y="684883"/>
                </a:lnTo>
                <a:lnTo>
                  <a:pt x="111957" y="679596"/>
                </a:lnTo>
                <a:lnTo>
                  <a:pt x="138213" y="671614"/>
                </a:lnTo>
                <a:lnTo>
                  <a:pt x="142159" y="670429"/>
                </a:lnTo>
                <a:lnTo>
                  <a:pt x="172430" y="661470"/>
                </a:lnTo>
                <a:lnTo>
                  <a:pt x="202768" y="652717"/>
                </a:lnTo>
                <a:lnTo>
                  <a:pt x="233174" y="644173"/>
                </a:lnTo>
                <a:lnTo>
                  <a:pt x="243122" y="641426"/>
                </a:lnTo>
                <a:lnTo>
                  <a:pt x="252349" y="638901"/>
                </a:lnTo>
                <a:lnTo>
                  <a:pt x="263649" y="635836"/>
                </a:lnTo>
                <a:lnTo>
                  <a:pt x="286239" y="629801"/>
                </a:lnTo>
                <a:lnTo>
                  <a:pt x="294182" y="627707"/>
                </a:lnTo>
                <a:lnTo>
                  <a:pt x="309474" y="623721"/>
                </a:lnTo>
                <a:lnTo>
                  <a:pt x="355435" y="612076"/>
                </a:lnTo>
                <a:lnTo>
                  <a:pt x="390219" y="595364"/>
                </a:lnTo>
                <a:lnTo>
                  <a:pt x="418720" y="581726"/>
                </a:lnTo>
                <a:lnTo>
                  <a:pt x="418897" y="581633"/>
                </a:lnTo>
                <a:lnTo>
                  <a:pt x="482631" y="551222"/>
                </a:lnTo>
                <a:lnTo>
                  <a:pt x="495160" y="545175"/>
                </a:lnTo>
                <a:lnTo>
                  <a:pt x="499424" y="543124"/>
                </a:lnTo>
                <a:lnTo>
                  <a:pt x="524110" y="531966"/>
                </a:lnTo>
                <a:lnTo>
                  <a:pt x="535455" y="526091"/>
                </a:lnTo>
                <a:lnTo>
                  <a:pt x="555759" y="516356"/>
                </a:lnTo>
                <a:lnTo>
                  <a:pt x="565975" y="511528"/>
                </a:lnTo>
                <a:lnTo>
                  <a:pt x="578246" y="505797"/>
                </a:lnTo>
                <a:lnTo>
                  <a:pt x="592843" y="498726"/>
                </a:lnTo>
                <a:lnTo>
                  <a:pt x="598382" y="494797"/>
                </a:lnTo>
                <a:lnTo>
                  <a:pt x="641521" y="464560"/>
                </a:lnTo>
                <a:lnTo>
                  <a:pt x="655479" y="455043"/>
                </a:lnTo>
                <a:lnTo>
                  <a:pt x="659712" y="452040"/>
                </a:lnTo>
                <a:lnTo>
                  <a:pt x="665686" y="447885"/>
                </a:lnTo>
                <a:lnTo>
                  <a:pt x="666253" y="447485"/>
                </a:lnTo>
                <a:lnTo>
                  <a:pt x="672055" y="443445"/>
                </a:lnTo>
                <a:lnTo>
                  <a:pt x="678582" y="438864"/>
                </a:lnTo>
                <a:lnTo>
                  <a:pt x="699513" y="424564"/>
                </a:lnTo>
                <a:lnTo>
                  <a:pt x="705369" y="420340"/>
                </a:lnTo>
                <a:lnTo>
                  <a:pt x="708399" y="418215"/>
                </a:lnTo>
                <a:lnTo>
                  <a:pt x="711543" y="415999"/>
                </a:lnTo>
                <a:lnTo>
                  <a:pt x="722194" y="408594"/>
                </a:lnTo>
                <a:lnTo>
                  <a:pt x="721182" y="401777"/>
                </a:lnTo>
                <a:lnTo>
                  <a:pt x="719572" y="390942"/>
                </a:lnTo>
                <a:lnTo>
                  <a:pt x="719635" y="390152"/>
                </a:lnTo>
                <a:lnTo>
                  <a:pt x="721972" y="388002"/>
                </a:lnTo>
                <a:lnTo>
                  <a:pt x="722670" y="384176"/>
                </a:lnTo>
                <a:lnTo>
                  <a:pt x="728762" y="378200"/>
                </a:lnTo>
                <a:lnTo>
                  <a:pt x="731656" y="378554"/>
                </a:lnTo>
                <a:lnTo>
                  <a:pt x="737104" y="379212"/>
                </a:lnTo>
                <a:lnTo>
                  <a:pt x="738107" y="377905"/>
                </a:lnTo>
                <a:lnTo>
                  <a:pt x="737531" y="372650"/>
                </a:lnTo>
                <a:lnTo>
                  <a:pt x="736179" y="360598"/>
                </a:lnTo>
                <a:lnTo>
                  <a:pt x="736855" y="358891"/>
                </a:lnTo>
                <a:lnTo>
                  <a:pt x="744362" y="356990"/>
                </a:lnTo>
                <a:lnTo>
                  <a:pt x="758466" y="351177"/>
                </a:lnTo>
                <a:lnTo>
                  <a:pt x="762045" y="349371"/>
                </a:lnTo>
                <a:lnTo>
                  <a:pt x="766399" y="346771"/>
                </a:lnTo>
                <a:lnTo>
                  <a:pt x="775948" y="343372"/>
                </a:lnTo>
                <a:lnTo>
                  <a:pt x="780811" y="341062"/>
                </a:lnTo>
                <a:lnTo>
                  <a:pt x="785710" y="335553"/>
                </a:lnTo>
                <a:lnTo>
                  <a:pt x="786177" y="335041"/>
                </a:lnTo>
                <a:lnTo>
                  <a:pt x="796075" y="329033"/>
                </a:lnTo>
                <a:lnTo>
                  <a:pt x="799714" y="326818"/>
                </a:lnTo>
                <a:lnTo>
                  <a:pt x="809430" y="329219"/>
                </a:lnTo>
                <a:lnTo>
                  <a:pt x="810739" y="328366"/>
                </a:lnTo>
                <a:lnTo>
                  <a:pt x="815088" y="324168"/>
                </a:lnTo>
                <a:lnTo>
                  <a:pt x="815476" y="323891"/>
                </a:lnTo>
                <a:lnTo>
                  <a:pt x="822687" y="314217"/>
                </a:lnTo>
                <a:lnTo>
                  <a:pt x="801188" y="263184"/>
                </a:lnTo>
                <a:lnTo>
                  <a:pt x="790990" y="236116"/>
                </a:lnTo>
                <a:lnTo>
                  <a:pt x="768373" y="17934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B15EA233-1CB9-949B-0074-9E6B53ABB09C}"/>
              </a:ext>
            </a:extLst>
          </p:cNvPr>
          <p:cNvSpPr>
            <a:spLocks/>
          </p:cNvSpPr>
          <p:nvPr/>
        </p:nvSpPr>
        <p:spPr>
          <a:xfrm flipV="1">
            <a:off x="2842746" y="4772656"/>
            <a:ext cx="1117809" cy="735681"/>
          </a:xfrm>
          <a:custGeom>
            <a:avLst/>
            <a:gdLst>
              <a:gd name="connsiteX0" fmla="*/ 168891 w 761225"/>
              <a:gd name="connsiteY0" fmla="*/ 307224 h 500997"/>
              <a:gd name="connsiteX1" fmla="*/ 227122 w 761225"/>
              <a:gd name="connsiteY1" fmla="*/ 363842 h 500997"/>
              <a:gd name="connsiteX2" fmla="*/ 300618 w 761225"/>
              <a:gd name="connsiteY2" fmla="*/ 433765 h 500997"/>
              <a:gd name="connsiteX3" fmla="*/ 340963 w 761225"/>
              <a:gd name="connsiteY3" fmla="*/ 472155 h 500997"/>
              <a:gd name="connsiteX4" fmla="*/ 372182 w 761225"/>
              <a:gd name="connsiteY4" fmla="*/ 501746 h 500997"/>
              <a:gd name="connsiteX5" fmla="*/ 410753 w 761225"/>
              <a:gd name="connsiteY5" fmla="*/ 490443 h 500997"/>
              <a:gd name="connsiteX6" fmla="*/ 422566 w 761225"/>
              <a:gd name="connsiteY6" fmla="*/ 487048 h 500997"/>
              <a:gd name="connsiteX7" fmla="*/ 446694 w 761225"/>
              <a:gd name="connsiteY7" fmla="*/ 480196 h 500997"/>
              <a:gd name="connsiteX8" fmla="*/ 460888 w 761225"/>
              <a:gd name="connsiteY8" fmla="*/ 476221 h 500997"/>
              <a:gd name="connsiteX9" fmla="*/ 496715 w 761225"/>
              <a:gd name="connsiteY9" fmla="*/ 466370 h 500997"/>
              <a:gd name="connsiteX10" fmla="*/ 510814 w 761225"/>
              <a:gd name="connsiteY10" fmla="*/ 462567 h 500997"/>
              <a:gd name="connsiteX11" fmla="*/ 538571 w 761225"/>
              <a:gd name="connsiteY11" fmla="*/ 455198 h 500997"/>
              <a:gd name="connsiteX12" fmla="*/ 542567 w 761225"/>
              <a:gd name="connsiteY12" fmla="*/ 454149 h 500997"/>
              <a:gd name="connsiteX13" fmla="*/ 544509 w 761225"/>
              <a:gd name="connsiteY13" fmla="*/ 453641 h 500997"/>
              <a:gd name="connsiteX14" fmla="*/ 556739 w 761225"/>
              <a:gd name="connsiteY14" fmla="*/ 450456 h 500997"/>
              <a:gd name="connsiteX15" fmla="*/ 565348 w 761225"/>
              <a:gd name="connsiteY15" fmla="*/ 448232 h 500997"/>
              <a:gd name="connsiteX16" fmla="*/ 586551 w 761225"/>
              <a:gd name="connsiteY16" fmla="*/ 442823 h 500997"/>
              <a:gd name="connsiteX17" fmla="*/ 631559 w 761225"/>
              <a:gd name="connsiteY17" fmla="*/ 431633 h 500997"/>
              <a:gd name="connsiteX18" fmla="*/ 653837 w 761225"/>
              <a:gd name="connsiteY18" fmla="*/ 426246 h 500997"/>
              <a:gd name="connsiteX19" fmla="*/ 662120 w 761225"/>
              <a:gd name="connsiteY19" fmla="*/ 424268 h 500997"/>
              <a:gd name="connsiteX20" fmla="*/ 681054 w 761225"/>
              <a:gd name="connsiteY20" fmla="*/ 419793 h 500997"/>
              <a:gd name="connsiteX21" fmla="*/ 697638 w 761225"/>
              <a:gd name="connsiteY21" fmla="*/ 415936 h 500997"/>
              <a:gd name="connsiteX22" fmla="*/ 695302 w 761225"/>
              <a:gd name="connsiteY22" fmla="*/ 404351 h 500997"/>
              <a:gd name="connsiteX23" fmla="*/ 722629 w 761225"/>
              <a:gd name="connsiteY23" fmla="*/ 398112 h 500997"/>
              <a:gd name="connsiteX24" fmla="*/ 736700 w 761225"/>
              <a:gd name="connsiteY24" fmla="*/ 394958 h 500997"/>
              <a:gd name="connsiteX25" fmla="*/ 740465 w 761225"/>
              <a:gd name="connsiteY25" fmla="*/ 394119 h 500997"/>
              <a:gd name="connsiteX26" fmla="*/ 742788 w 761225"/>
              <a:gd name="connsiteY26" fmla="*/ 393606 h 500997"/>
              <a:gd name="connsiteX27" fmla="*/ 748875 w 761225"/>
              <a:gd name="connsiteY27" fmla="*/ 392258 h 500997"/>
              <a:gd name="connsiteX28" fmla="*/ 761831 w 761225"/>
              <a:gd name="connsiteY28" fmla="*/ 389417 h 500997"/>
              <a:gd name="connsiteX29" fmla="*/ 500925 w 761225"/>
              <a:gd name="connsiteY29" fmla="*/ 222185 h 500997"/>
              <a:gd name="connsiteX30" fmla="*/ 494901 w 761225"/>
              <a:gd name="connsiteY30" fmla="*/ 200771 h 500997"/>
              <a:gd name="connsiteX31" fmla="*/ 485098 w 761225"/>
              <a:gd name="connsiteY31" fmla="*/ 199296 h 500997"/>
              <a:gd name="connsiteX32" fmla="*/ 473100 w 761225"/>
              <a:gd name="connsiteY32" fmla="*/ 197481 h 500997"/>
              <a:gd name="connsiteX33" fmla="*/ 356514 w 761225"/>
              <a:gd name="connsiteY33" fmla="*/ 110854 h 500997"/>
              <a:gd name="connsiteX34" fmla="*/ 207893 w 761225"/>
              <a:gd name="connsiteY34" fmla="*/ 749 h 500997"/>
              <a:gd name="connsiteX35" fmla="*/ 193708 w 761225"/>
              <a:gd name="connsiteY35" fmla="*/ 14539 h 500997"/>
              <a:gd name="connsiteX36" fmla="*/ 165983 w 761225"/>
              <a:gd name="connsiteY36" fmla="*/ 41612 h 500997"/>
              <a:gd name="connsiteX37" fmla="*/ 154688 w 761225"/>
              <a:gd name="connsiteY37" fmla="*/ 52711 h 500997"/>
              <a:gd name="connsiteX38" fmla="*/ 138307 w 761225"/>
              <a:gd name="connsiteY38" fmla="*/ 68816 h 500997"/>
              <a:gd name="connsiteX39" fmla="*/ 120575 w 761225"/>
              <a:gd name="connsiteY39" fmla="*/ 86246 h 500997"/>
              <a:gd name="connsiteX40" fmla="*/ 111357 w 761225"/>
              <a:gd name="connsiteY40" fmla="*/ 95394 h 500997"/>
              <a:gd name="connsiteX41" fmla="*/ 107856 w 761225"/>
              <a:gd name="connsiteY41" fmla="*/ 98825 h 500997"/>
              <a:gd name="connsiteX42" fmla="*/ 84449 w 761225"/>
              <a:gd name="connsiteY42" fmla="*/ 122099 h 500997"/>
              <a:gd name="connsiteX43" fmla="*/ 56487 w 761225"/>
              <a:gd name="connsiteY43" fmla="*/ 149966 h 500997"/>
              <a:gd name="connsiteX44" fmla="*/ 28585 w 761225"/>
              <a:gd name="connsiteY44" fmla="*/ 177946 h 500997"/>
              <a:gd name="connsiteX45" fmla="*/ 605 w 761225"/>
              <a:gd name="connsiteY45" fmla="*/ 206121 h 500997"/>
              <a:gd name="connsiteX46" fmla="*/ 81663 w 761225"/>
              <a:gd name="connsiteY46" fmla="*/ 225162 h 500997"/>
              <a:gd name="connsiteX47" fmla="*/ 100942 w 761225"/>
              <a:gd name="connsiteY47" fmla="*/ 242015 h 500997"/>
              <a:gd name="connsiteX48" fmla="*/ 154139 w 761225"/>
              <a:gd name="connsiteY48" fmla="*/ 294314 h 500997"/>
              <a:gd name="connsiteX49" fmla="*/ 168891 w 761225"/>
              <a:gd name="connsiteY49" fmla="*/ 307224 h 50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761225" h="500997">
                <a:moveTo>
                  <a:pt x="168891" y="307224"/>
                </a:moveTo>
                <a:lnTo>
                  <a:pt x="227122" y="363842"/>
                </a:lnTo>
                <a:lnTo>
                  <a:pt x="300618" y="433765"/>
                </a:lnTo>
                <a:lnTo>
                  <a:pt x="340963" y="472155"/>
                </a:lnTo>
                <a:lnTo>
                  <a:pt x="372182" y="501746"/>
                </a:lnTo>
                <a:lnTo>
                  <a:pt x="410753" y="490443"/>
                </a:lnTo>
                <a:lnTo>
                  <a:pt x="422566" y="487048"/>
                </a:lnTo>
                <a:lnTo>
                  <a:pt x="446694" y="480196"/>
                </a:lnTo>
                <a:lnTo>
                  <a:pt x="460888" y="476221"/>
                </a:lnTo>
                <a:lnTo>
                  <a:pt x="496715" y="466370"/>
                </a:lnTo>
                <a:lnTo>
                  <a:pt x="510814" y="462567"/>
                </a:lnTo>
                <a:lnTo>
                  <a:pt x="538571" y="455198"/>
                </a:lnTo>
                <a:lnTo>
                  <a:pt x="542567" y="454149"/>
                </a:lnTo>
                <a:lnTo>
                  <a:pt x="544509" y="453641"/>
                </a:lnTo>
                <a:lnTo>
                  <a:pt x="556739" y="450456"/>
                </a:lnTo>
                <a:lnTo>
                  <a:pt x="565348" y="448232"/>
                </a:lnTo>
                <a:lnTo>
                  <a:pt x="586551" y="442823"/>
                </a:lnTo>
                <a:lnTo>
                  <a:pt x="631559" y="431633"/>
                </a:lnTo>
                <a:lnTo>
                  <a:pt x="653837" y="426246"/>
                </a:lnTo>
                <a:lnTo>
                  <a:pt x="662120" y="424268"/>
                </a:lnTo>
                <a:lnTo>
                  <a:pt x="681054" y="419793"/>
                </a:lnTo>
                <a:lnTo>
                  <a:pt x="697638" y="415936"/>
                </a:lnTo>
                <a:lnTo>
                  <a:pt x="695302" y="404351"/>
                </a:lnTo>
                <a:lnTo>
                  <a:pt x="722629" y="398112"/>
                </a:lnTo>
                <a:lnTo>
                  <a:pt x="736700" y="394958"/>
                </a:lnTo>
                <a:lnTo>
                  <a:pt x="740465" y="394119"/>
                </a:lnTo>
                <a:lnTo>
                  <a:pt x="742788" y="393606"/>
                </a:lnTo>
                <a:lnTo>
                  <a:pt x="748875" y="392258"/>
                </a:lnTo>
                <a:lnTo>
                  <a:pt x="761831" y="389417"/>
                </a:lnTo>
                <a:lnTo>
                  <a:pt x="500925" y="222185"/>
                </a:lnTo>
                <a:lnTo>
                  <a:pt x="494901" y="200771"/>
                </a:lnTo>
                <a:lnTo>
                  <a:pt x="485098" y="199296"/>
                </a:lnTo>
                <a:lnTo>
                  <a:pt x="473100" y="197481"/>
                </a:lnTo>
                <a:lnTo>
                  <a:pt x="356514" y="110854"/>
                </a:lnTo>
                <a:lnTo>
                  <a:pt x="207893" y="749"/>
                </a:lnTo>
                <a:lnTo>
                  <a:pt x="193708" y="14539"/>
                </a:lnTo>
                <a:lnTo>
                  <a:pt x="165983" y="41612"/>
                </a:lnTo>
                <a:lnTo>
                  <a:pt x="154688" y="52711"/>
                </a:lnTo>
                <a:lnTo>
                  <a:pt x="138307" y="68816"/>
                </a:lnTo>
                <a:lnTo>
                  <a:pt x="120575" y="86246"/>
                </a:lnTo>
                <a:lnTo>
                  <a:pt x="111357" y="95394"/>
                </a:lnTo>
                <a:lnTo>
                  <a:pt x="107856" y="98825"/>
                </a:lnTo>
                <a:lnTo>
                  <a:pt x="84449" y="122099"/>
                </a:lnTo>
                <a:lnTo>
                  <a:pt x="56487" y="149966"/>
                </a:lnTo>
                <a:lnTo>
                  <a:pt x="28585" y="177946"/>
                </a:lnTo>
                <a:lnTo>
                  <a:pt x="605" y="206121"/>
                </a:lnTo>
                <a:lnTo>
                  <a:pt x="81663" y="225162"/>
                </a:lnTo>
                <a:lnTo>
                  <a:pt x="100942" y="242015"/>
                </a:lnTo>
                <a:lnTo>
                  <a:pt x="154139" y="294314"/>
                </a:lnTo>
                <a:lnTo>
                  <a:pt x="168891" y="30722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55E734B7-01C6-4214-BBE6-0C24EF0E3B93}"/>
              </a:ext>
            </a:extLst>
          </p:cNvPr>
          <p:cNvSpPr>
            <a:spLocks/>
          </p:cNvSpPr>
          <p:nvPr/>
        </p:nvSpPr>
        <p:spPr>
          <a:xfrm flipV="1">
            <a:off x="6350000" y="3869274"/>
            <a:ext cx="244371" cy="330342"/>
          </a:xfrm>
          <a:custGeom>
            <a:avLst/>
            <a:gdLst>
              <a:gd name="connsiteX0" fmla="*/ 91582 w 166416"/>
              <a:gd name="connsiteY0" fmla="*/ 23638 h 224962"/>
              <a:gd name="connsiteX1" fmla="*/ 71287 w 166416"/>
              <a:gd name="connsiteY1" fmla="*/ 34810 h 224962"/>
              <a:gd name="connsiteX2" fmla="*/ 55070 w 166416"/>
              <a:gd name="connsiteY2" fmla="*/ 45592 h 224962"/>
              <a:gd name="connsiteX3" fmla="*/ 46419 w 166416"/>
              <a:gd name="connsiteY3" fmla="*/ 50112 h 224962"/>
              <a:gd name="connsiteX4" fmla="*/ 44754 w 166416"/>
              <a:gd name="connsiteY4" fmla="*/ 55770 h 224962"/>
              <a:gd name="connsiteX5" fmla="*/ 43675 w 166416"/>
              <a:gd name="connsiteY5" fmla="*/ 59818 h 224962"/>
              <a:gd name="connsiteX6" fmla="*/ 43643 w 166416"/>
              <a:gd name="connsiteY6" fmla="*/ 69293 h 224962"/>
              <a:gd name="connsiteX7" fmla="*/ 42940 w 166416"/>
              <a:gd name="connsiteY7" fmla="*/ 70246 h 224962"/>
              <a:gd name="connsiteX8" fmla="*/ 40454 w 166416"/>
              <a:gd name="connsiteY8" fmla="*/ 71399 h 224962"/>
              <a:gd name="connsiteX9" fmla="*/ 38499 w 166416"/>
              <a:gd name="connsiteY9" fmla="*/ 72302 h 224962"/>
              <a:gd name="connsiteX10" fmla="*/ 37465 w 166416"/>
              <a:gd name="connsiteY10" fmla="*/ 72129 h 224962"/>
              <a:gd name="connsiteX11" fmla="*/ 32470 w 166416"/>
              <a:gd name="connsiteY11" fmla="*/ 73540 h 224962"/>
              <a:gd name="connsiteX12" fmla="*/ 26632 w 166416"/>
              <a:gd name="connsiteY12" fmla="*/ 76717 h 224962"/>
              <a:gd name="connsiteX13" fmla="*/ 20005 w 166416"/>
              <a:gd name="connsiteY13" fmla="*/ 82788 h 224962"/>
              <a:gd name="connsiteX14" fmla="*/ 11200 w 166416"/>
              <a:gd name="connsiteY14" fmla="*/ 91229 h 224962"/>
              <a:gd name="connsiteX15" fmla="*/ 5847 w 166416"/>
              <a:gd name="connsiteY15" fmla="*/ 96561 h 224962"/>
              <a:gd name="connsiteX16" fmla="*/ 4033 w 166416"/>
              <a:gd name="connsiteY16" fmla="*/ 98385 h 224962"/>
              <a:gd name="connsiteX17" fmla="*/ 363 w 166416"/>
              <a:gd name="connsiteY17" fmla="*/ 102732 h 224962"/>
              <a:gd name="connsiteX18" fmla="*/ 6450 w 166416"/>
              <a:gd name="connsiteY18" fmla="*/ 141562 h 224962"/>
              <a:gd name="connsiteX19" fmla="*/ 9980 w 166416"/>
              <a:gd name="connsiteY19" fmla="*/ 163810 h 224962"/>
              <a:gd name="connsiteX20" fmla="*/ 10279 w 166416"/>
              <a:gd name="connsiteY20" fmla="*/ 165679 h 224962"/>
              <a:gd name="connsiteX21" fmla="*/ 10578 w 166416"/>
              <a:gd name="connsiteY21" fmla="*/ 167549 h 224962"/>
              <a:gd name="connsiteX22" fmla="*/ 12094 w 166416"/>
              <a:gd name="connsiteY22" fmla="*/ 177024 h 224962"/>
              <a:gd name="connsiteX23" fmla="*/ 12320 w 166416"/>
              <a:gd name="connsiteY23" fmla="*/ 178488 h 224962"/>
              <a:gd name="connsiteX24" fmla="*/ 14167 w 166416"/>
              <a:gd name="connsiteY24" fmla="*/ 190063 h 224962"/>
              <a:gd name="connsiteX25" fmla="*/ 15432 w 166416"/>
              <a:gd name="connsiteY25" fmla="*/ 195909 h 224962"/>
              <a:gd name="connsiteX26" fmla="*/ 15763 w 166416"/>
              <a:gd name="connsiteY26" fmla="*/ 197384 h 224962"/>
              <a:gd name="connsiteX27" fmla="*/ 16716 w 166416"/>
              <a:gd name="connsiteY27" fmla="*/ 201757 h 224962"/>
              <a:gd name="connsiteX28" fmla="*/ 19320 w 166416"/>
              <a:gd name="connsiteY28" fmla="*/ 210697 h 224962"/>
              <a:gd name="connsiteX29" fmla="*/ 21266 w 166416"/>
              <a:gd name="connsiteY29" fmla="*/ 217409 h 224962"/>
              <a:gd name="connsiteX30" fmla="*/ 21778 w 166416"/>
              <a:gd name="connsiteY30" fmla="*/ 219152 h 224962"/>
              <a:gd name="connsiteX31" fmla="*/ 22867 w 166416"/>
              <a:gd name="connsiteY31" fmla="*/ 218634 h 224962"/>
              <a:gd name="connsiteX32" fmla="*/ 26142 w 166416"/>
              <a:gd name="connsiteY32" fmla="*/ 218504 h 224962"/>
              <a:gd name="connsiteX33" fmla="*/ 27417 w 166416"/>
              <a:gd name="connsiteY33" fmla="*/ 219649 h 224962"/>
              <a:gd name="connsiteX34" fmla="*/ 29885 w 166416"/>
              <a:gd name="connsiteY34" fmla="*/ 221759 h 224962"/>
              <a:gd name="connsiteX35" fmla="*/ 34044 w 166416"/>
              <a:gd name="connsiteY35" fmla="*/ 219180 h 224962"/>
              <a:gd name="connsiteX36" fmla="*/ 34720 w 166416"/>
              <a:gd name="connsiteY36" fmla="*/ 218749 h 224962"/>
              <a:gd name="connsiteX37" fmla="*/ 36762 w 166416"/>
              <a:gd name="connsiteY37" fmla="*/ 218977 h 224962"/>
              <a:gd name="connsiteX38" fmla="*/ 37360 w 166416"/>
              <a:gd name="connsiteY38" fmla="*/ 218987 h 224962"/>
              <a:gd name="connsiteX39" fmla="*/ 39819 w 166416"/>
              <a:gd name="connsiteY39" fmla="*/ 221351 h 224962"/>
              <a:gd name="connsiteX40" fmla="*/ 40359 w 166416"/>
              <a:gd name="connsiteY40" fmla="*/ 218838 h 224962"/>
              <a:gd name="connsiteX41" fmla="*/ 42178 w 166416"/>
              <a:gd name="connsiteY41" fmla="*/ 219768 h 224962"/>
              <a:gd name="connsiteX42" fmla="*/ 43017 w 166416"/>
              <a:gd name="connsiteY42" fmla="*/ 217660 h 224962"/>
              <a:gd name="connsiteX43" fmla="*/ 44432 w 166416"/>
              <a:gd name="connsiteY43" fmla="*/ 216906 h 224962"/>
              <a:gd name="connsiteX44" fmla="*/ 46469 w 166416"/>
              <a:gd name="connsiteY44" fmla="*/ 218309 h 224962"/>
              <a:gd name="connsiteX45" fmla="*/ 53500 w 166416"/>
              <a:gd name="connsiteY45" fmla="*/ 219029 h 224962"/>
              <a:gd name="connsiteX46" fmla="*/ 65267 w 166416"/>
              <a:gd name="connsiteY46" fmla="*/ 213775 h 224962"/>
              <a:gd name="connsiteX47" fmla="*/ 66664 w 166416"/>
              <a:gd name="connsiteY47" fmla="*/ 213948 h 224962"/>
              <a:gd name="connsiteX48" fmla="*/ 68406 w 166416"/>
              <a:gd name="connsiteY48" fmla="*/ 215629 h 224962"/>
              <a:gd name="connsiteX49" fmla="*/ 72194 w 166416"/>
              <a:gd name="connsiteY49" fmla="*/ 220796 h 224962"/>
              <a:gd name="connsiteX50" fmla="*/ 72543 w 166416"/>
              <a:gd name="connsiteY50" fmla="*/ 220834 h 224962"/>
              <a:gd name="connsiteX51" fmla="*/ 77365 w 166416"/>
              <a:gd name="connsiteY51" fmla="*/ 223648 h 224962"/>
              <a:gd name="connsiteX52" fmla="*/ 78649 w 166416"/>
              <a:gd name="connsiteY52" fmla="*/ 223189 h 224962"/>
              <a:gd name="connsiteX53" fmla="*/ 83063 w 166416"/>
              <a:gd name="connsiteY53" fmla="*/ 218956 h 224962"/>
              <a:gd name="connsiteX54" fmla="*/ 88511 w 166416"/>
              <a:gd name="connsiteY54" fmla="*/ 220653 h 224962"/>
              <a:gd name="connsiteX55" fmla="*/ 88348 w 166416"/>
              <a:gd name="connsiteY55" fmla="*/ 222706 h 224962"/>
              <a:gd name="connsiteX56" fmla="*/ 88275 w 166416"/>
              <a:gd name="connsiteY56" fmla="*/ 224046 h 224962"/>
              <a:gd name="connsiteX57" fmla="*/ 89840 w 166416"/>
              <a:gd name="connsiteY57" fmla="*/ 225467 h 224962"/>
              <a:gd name="connsiteX58" fmla="*/ 95651 w 166416"/>
              <a:gd name="connsiteY58" fmla="*/ 222547 h 224962"/>
              <a:gd name="connsiteX59" fmla="*/ 98876 w 166416"/>
              <a:gd name="connsiteY59" fmla="*/ 222611 h 224962"/>
              <a:gd name="connsiteX60" fmla="*/ 116985 w 166416"/>
              <a:gd name="connsiteY60" fmla="*/ 223020 h 224962"/>
              <a:gd name="connsiteX61" fmla="*/ 121644 w 166416"/>
              <a:gd name="connsiteY61" fmla="*/ 216001 h 224962"/>
              <a:gd name="connsiteX62" fmla="*/ 129804 w 166416"/>
              <a:gd name="connsiteY62" fmla="*/ 203557 h 224962"/>
              <a:gd name="connsiteX63" fmla="*/ 139494 w 166416"/>
              <a:gd name="connsiteY63" fmla="*/ 204796 h 224962"/>
              <a:gd name="connsiteX64" fmla="*/ 140723 w 166416"/>
              <a:gd name="connsiteY64" fmla="*/ 206793 h 224962"/>
              <a:gd name="connsiteX65" fmla="*/ 142429 w 166416"/>
              <a:gd name="connsiteY65" fmla="*/ 205078 h 224962"/>
              <a:gd name="connsiteX66" fmla="*/ 162923 w 166416"/>
              <a:gd name="connsiteY66" fmla="*/ 210843 h 224962"/>
              <a:gd name="connsiteX67" fmla="*/ 161172 w 166416"/>
              <a:gd name="connsiteY67" fmla="*/ 195077 h 224962"/>
              <a:gd name="connsiteX68" fmla="*/ 160900 w 166416"/>
              <a:gd name="connsiteY68" fmla="*/ 192718 h 224962"/>
              <a:gd name="connsiteX69" fmla="*/ 156128 w 166416"/>
              <a:gd name="connsiteY69" fmla="*/ 188700 h 224962"/>
              <a:gd name="connsiteX70" fmla="*/ 149564 w 166416"/>
              <a:gd name="connsiteY70" fmla="*/ 183144 h 224962"/>
              <a:gd name="connsiteX71" fmla="*/ 151891 w 166416"/>
              <a:gd name="connsiteY71" fmla="*/ 161525 h 224962"/>
              <a:gd name="connsiteX72" fmla="*/ 153515 w 166416"/>
              <a:gd name="connsiteY72" fmla="*/ 158677 h 224962"/>
              <a:gd name="connsiteX73" fmla="*/ 159095 w 166416"/>
              <a:gd name="connsiteY73" fmla="*/ 142981 h 224962"/>
              <a:gd name="connsiteX74" fmla="*/ 166779 w 166416"/>
              <a:gd name="connsiteY74" fmla="*/ 111272 h 224962"/>
              <a:gd name="connsiteX75" fmla="*/ 162996 w 166416"/>
              <a:gd name="connsiteY75" fmla="*/ 89087 h 224962"/>
              <a:gd name="connsiteX76" fmla="*/ 150204 w 166416"/>
              <a:gd name="connsiteY76" fmla="*/ 86237 h 224962"/>
              <a:gd name="connsiteX77" fmla="*/ 140455 w 166416"/>
              <a:gd name="connsiteY77" fmla="*/ 81486 h 224962"/>
              <a:gd name="connsiteX78" fmla="*/ 135969 w 166416"/>
              <a:gd name="connsiteY78" fmla="*/ 69416 h 224962"/>
              <a:gd name="connsiteX79" fmla="*/ 128811 w 166416"/>
              <a:gd name="connsiteY79" fmla="*/ 50116 h 224962"/>
              <a:gd name="connsiteX80" fmla="*/ 126311 w 166416"/>
              <a:gd name="connsiteY80" fmla="*/ 36621 h 224962"/>
              <a:gd name="connsiteX81" fmla="*/ 133783 w 166416"/>
              <a:gd name="connsiteY81" fmla="*/ 504 h 224962"/>
              <a:gd name="connsiteX82" fmla="*/ 104048 w 166416"/>
              <a:gd name="connsiteY82" fmla="*/ 16813 h 224962"/>
              <a:gd name="connsiteX83" fmla="*/ 91582 w 166416"/>
              <a:gd name="connsiteY83" fmla="*/ 23638 h 22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66416" h="224962">
                <a:moveTo>
                  <a:pt x="91582" y="23638"/>
                </a:moveTo>
                <a:lnTo>
                  <a:pt x="71287" y="34810"/>
                </a:lnTo>
                <a:lnTo>
                  <a:pt x="55070" y="45592"/>
                </a:lnTo>
                <a:lnTo>
                  <a:pt x="46419" y="50112"/>
                </a:lnTo>
                <a:lnTo>
                  <a:pt x="44754" y="55770"/>
                </a:lnTo>
                <a:lnTo>
                  <a:pt x="43675" y="59818"/>
                </a:lnTo>
                <a:lnTo>
                  <a:pt x="43643" y="69293"/>
                </a:lnTo>
                <a:lnTo>
                  <a:pt x="42940" y="70246"/>
                </a:lnTo>
                <a:lnTo>
                  <a:pt x="40454" y="71399"/>
                </a:lnTo>
                <a:lnTo>
                  <a:pt x="38499" y="72302"/>
                </a:lnTo>
                <a:lnTo>
                  <a:pt x="37465" y="72129"/>
                </a:lnTo>
                <a:lnTo>
                  <a:pt x="32470" y="73540"/>
                </a:lnTo>
                <a:lnTo>
                  <a:pt x="26632" y="76717"/>
                </a:lnTo>
                <a:lnTo>
                  <a:pt x="20005" y="82788"/>
                </a:lnTo>
                <a:lnTo>
                  <a:pt x="11200" y="91229"/>
                </a:lnTo>
                <a:lnTo>
                  <a:pt x="5847" y="96561"/>
                </a:lnTo>
                <a:lnTo>
                  <a:pt x="4033" y="98385"/>
                </a:lnTo>
                <a:lnTo>
                  <a:pt x="363" y="102732"/>
                </a:lnTo>
                <a:lnTo>
                  <a:pt x="6450" y="141562"/>
                </a:lnTo>
                <a:lnTo>
                  <a:pt x="9980" y="163810"/>
                </a:lnTo>
                <a:lnTo>
                  <a:pt x="10279" y="165679"/>
                </a:lnTo>
                <a:lnTo>
                  <a:pt x="10578" y="167549"/>
                </a:lnTo>
                <a:lnTo>
                  <a:pt x="12094" y="177024"/>
                </a:lnTo>
                <a:lnTo>
                  <a:pt x="12320" y="178488"/>
                </a:lnTo>
                <a:lnTo>
                  <a:pt x="14167" y="190063"/>
                </a:lnTo>
                <a:lnTo>
                  <a:pt x="15432" y="195909"/>
                </a:lnTo>
                <a:lnTo>
                  <a:pt x="15763" y="197384"/>
                </a:lnTo>
                <a:lnTo>
                  <a:pt x="16716" y="201757"/>
                </a:lnTo>
                <a:lnTo>
                  <a:pt x="19320" y="210697"/>
                </a:lnTo>
                <a:lnTo>
                  <a:pt x="21266" y="217409"/>
                </a:lnTo>
                <a:lnTo>
                  <a:pt x="21778" y="219152"/>
                </a:lnTo>
                <a:lnTo>
                  <a:pt x="22867" y="218634"/>
                </a:lnTo>
                <a:lnTo>
                  <a:pt x="26142" y="218504"/>
                </a:lnTo>
                <a:lnTo>
                  <a:pt x="27417" y="219649"/>
                </a:lnTo>
                <a:lnTo>
                  <a:pt x="29885" y="221759"/>
                </a:lnTo>
                <a:lnTo>
                  <a:pt x="34044" y="219180"/>
                </a:lnTo>
                <a:lnTo>
                  <a:pt x="34720" y="218749"/>
                </a:lnTo>
                <a:lnTo>
                  <a:pt x="36762" y="218977"/>
                </a:lnTo>
                <a:lnTo>
                  <a:pt x="37360" y="218987"/>
                </a:lnTo>
                <a:lnTo>
                  <a:pt x="39819" y="221351"/>
                </a:lnTo>
                <a:lnTo>
                  <a:pt x="40359" y="218838"/>
                </a:lnTo>
                <a:lnTo>
                  <a:pt x="42178" y="219768"/>
                </a:lnTo>
                <a:lnTo>
                  <a:pt x="43017" y="217660"/>
                </a:lnTo>
                <a:lnTo>
                  <a:pt x="44432" y="216906"/>
                </a:lnTo>
                <a:lnTo>
                  <a:pt x="46469" y="218309"/>
                </a:lnTo>
                <a:lnTo>
                  <a:pt x="53500" y="219029"/>
                </a:lnTo>
                <a:lnTo>
                  <a:pt x="65267" y="213775"/>
                </a:lnTo>
                <a:lnTo>
                  <a:pt x="66664" y="213948"/>
                </a:lnTo>
                <a:lnTo>
                  <a:pt x="68406" y="215629"/>
                </a:lnTo>
                <a:lnTo>
                  <a:pt x="72194" y="220796"/>
                </a:lnTo>
                <a:lnTo>
                  <a:pt x="72543" y="220834"/>
                </a:lnTo>
                <a:lnTo>
                  <a:pt x="77365" y="223648"/>
                </a:lnTo>
                <a:lnTo>
                  <a:pt x="78649" y="223189"/>
                </a:lnTo>
                <a:lnTo>
                  <a:pt x="83063" y="218956"/>
                </a:lnTo>
                <a:lnTo>
                  <a:pt x="88511" y="220653"/>
                </a:lnTo>
                <a:lnTo>
                  <a:pt x="88348" y="222706"/>
                </a:lnTo>
                <a:lnTo>
                  <a:pt x="88275" y="224046"/>
                </a:lnTo>
                <a:lnTo>
                  <a:pt x="89840" y="225467"/>
                </a:lnTo>
                <a:lnTo>
                  <a:pt x="95651" y="222547"/>
                </a:lnTo>
                <a:lnTo>
                  <a:pt x="98876" y="222611"/>
                </a:lnTo>
                <a:lnTo>
                  <a:pt x="116985" y="223020"/>
                </a:lnTo>
                <a:lnTo>
                  <a:pt x="121644" y="216001"/>
                </a:lnTo>
                <a:lnTo>
                  <a:pt x="129804" y="203557"/>
                </a:lnTo>
                <a:lnTo>
                  <a:pt x="139494" y="204796"/>
                </a:lnTo>
                <a:lnTo>
                  <a:pt x="140723" y="206793"/>
                </a:lnTo>
                <a:lnTo>
                  <a:pt x="142429" y="205078"/>
                </a:lnTo>
                <a:lnTo>
                  <a:pt x="162923" y="210843"/>
                </a:lnTo>
                <a:lnTo>
                  <a:pt x="161172" y="195077"/>
                </a:lnTo>
                <a:lnTo>
                  <a:pt x="160900" y="192718"/>
                </a:lnTo>
                <a:lnTo>
                  <a:pt x="156128" y="188700"/>
                </a:lnTo>
                <a:lnTo>
                  <a:pt x="149564" y="183144"/>
                </a:lnTo>
                <a:lnTo>
                  <a:pt x="151891" y="161525"/>
                </a:lnTo>
                <a:lnTo>
                  <a:pt x="153515" y="158677"/>
                </a:lnTo>
                <a:lnTo>
                  <a:pt x="159095" y="142981"/>
                </a:lnTo>
                <a:lnTo>
                  <a:pt x="166779" y="111272"/>
                </a:lnTo>
                <a:lnTo>
                  <a:pt x="162996" y="89087"/>
                </a:lnTo>
                <a:lnTo>
                  <a:pt x="150204" y="86237"/>
                </a:lnTo>
                <a:lnTo>
                  <a:pt x="140455" y="81486"/>
                </a:lnTo>
                <a:lnTo>
                  <a:pt x="135969" y="69416"/>
                </a:lnTo>
                <a:lnTo>
                  <a:pt x="128811" y="50116"/>
                </a:lnTo>
                <a:lnTo>
                  <a:pt x="126311" y="36621"/>
                </a:lnTo>
                <a:lnTo>
                  <a:pt x="133783" y="504"/>
                </a:lnTo>
                <a:lnTo>
                  <a:pt x="104048" y="16813"/>
                </a:lnTo>
                <a:lnTo>
                  <a:pt x="91582" y="2363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FEBF9B9-8742-A2A3-1C53-5B67BDEFD873}"/>
              </a:ext>
            </a:extLst>
          </p:cNvPr>
          <p:cNvSpPr>
            <a:spLocks/>
          </p:cNvSpPr>
          <p:nvPr/>
        </p:nvSpPr>
        <p:spPr>
          <a:xfrm flipV="1">
            <a:off x="5882326" y="3398166"/>
            <a:ext cx="464109" cy="342501"/>
          </a:xfrm>
          <a:custGeom>
            <a:avLst/>
            <a:gdLst>
              <a:gd name="connsiteX0" fmla="*/ 200711 w 316057"/>
              <a:gd name="connsiteY0" fmla="*/ 34101 h 233242"/>
              <a:gd name="connsiteX1" fmla="*/ 195399 w 316057"/>
              <a:gd name="connsiteY1" fmla="*/ 34957 h 233242"/>
              <a:gd name="connsiteX2" fmla="*/ 182689 w 316057"/>
              <a:gd name="connsiteY2" fmla="*/ 28894 h 233242"/>
              <a:gd name="connsiteX3" fmla="*/ 168622 w 316057"/>
              <a:gd name="connsiteY3" fmla="*/ 22289 h 233242"/>
              <a:gd name="connsiteX4" fmla="*/ 134269 w 316057"/>
              <a:gd name="connsiteY4" fmla="*/ 19335 h 233242"/>
              <a:gd name="connsiteX5" fmla="*/ 127170 w 316057"/>
              <a:gd name="connsiteY5" fmla="*/ 18709 h 233242"/>
              <a:gd name="connsiteX6" fmla="*/ 123840 w 316057"/>
              <a:gd name="connsiteY6" fmla="*/ 18436 h 233242"/>
              <a:gd name="connsiteX7" fmla="*/ 96989 w 316057"/>
              <a:gd name="connsiteY7" fmla="*/ 16308 h 233242"/>
              <a:gd name="connsiteX8" fmla="*/ 95968 w 316057"/>
              <a:gd name="connsiteY8" fmla="*/ 15343 h 233242"/>
              <a:gd name="connsiteX9" fmla="*/ 94880 w 316057"/>
              <a:gd name="connsiteY9" fmla="*/ 14350 h 233242"/>
              <a:gd name="connsiteX10" fmla="*/ 89302 w 316057"/>
              <a:gd name="connsiteY10" fmla="*/ 9185 h 233242"/>
              <a:gd name="connsiteX11" fmla="*/ 84955 w 316057"/>
              <a:gd name="connsiteY11" fmla="*/ 10932 h 233242"/>
              <a:gd name="connsiteX12" fmla="*/ 67218 w 316057"/>
              <a:gd name="connsiteY12" fmla="*/ 18046 h 233242"/>
              <a:gd name="connsiteX13" fmla="*/ 47352 w 316057"/>
              <a:gd name="connsiteY13" fmla="*/ 26119 h 233242"/>
              <a:gd name="connsiteX14" fmla="*/ 27646 w 316057"/>
              <a:gd name="connsiteY14" fmla="*/ 34082 h 233242"/>
              <a:gd name="connsiteX15" fmla="*/ 391 w 316057"/>
              <a:gd name="connsiteY15" fmla="*/ 45111 h 233242"/>
              <a:gd name="connsiteX16" fmla="*/ 1060 w 316057"/>
              <a:gd name="connsiteY16" fmla="*/ 51232 h 233242"/>
              <a:gd name="connsiteX17" fmla="*/ 1184 w 316057"/>
              <a:gd name="connsiteY17" fmla="*/ 52426 h 233242"/>
              <a:gd name="connsiteX18" fmla="*/ 4031 w 316057"/>
              <a:gd name="connsiteY18" fmla="*/ 77885 h 233242"/>
              <a:gd name="connsiteX19" fmla="*/ 4499 w 316057"/>
              <a:gd name="connsiteY19" fmla="*/ 82142 h 233242"/>
              <a:gd name="connsiteX20" fmla="*/ 5289 w 316057"/>
              <a:gd name="connsiteY20" fmla="*/ 89584 h 233242"/>
              <a:gd name="connsiteX21" fmla="*/ 9216 w 316057"/>
              <a:gd name="connsiteY21" fmla="*/ 99245 h 233242"/>
              <a:gd name="connsiteX22" fmla="*/ 12197 w 316057"/>
              <a:gd name="connsiteY22" fmla="*/ 106600 h 233242"/>
              <a:gd name="connsiteX23" fmla="*/ 18406 w 316057"/>
              <a:gd name="connsiteY23" fmla="*/ 107993 h 233242"/>
              <a:gd name="connsiteX24" fmla="*/ 20559 w 316057"/>
              <a:gd name="connsiteY24" fmla="*/ 108455 h 233242"/>
              <a:gd name="connsiteX25" fmla="*/ 22460 w 316057"/>
              <a:gd name="connsiteY25" fmla="*/ 108909 h 233242"/>
              <a:gd name="connsiteX26" fmla="*/ 36349 w 316057"/>
              <a:gd name="connsiteY26" fmla="*/ 112006 h 233242"/>
              <a:gd name="connsiteX27" fmla="*/ 39248 w 316057"/>
              <a:gd name="connsiteY27" fmla="*/ 112650 h 233242"/>
              <a:gd name="connsiteX28" fmla="*/ 43438 w 316057"/>
              <a:gd name="connsiteY28" fmla="*/ 114781 h 233242"/>
              <a:gd name="connsiteX29" fmla="*/ 48185 w 316057"/>
              <a:gd name="connsiteY29" fmla="*/ 117184 h 233242"/>
              <a:gd name="connsiteX30" fmla="*/ 53224 w 316057"/>
              <a:gd name="connsiteY30" fmla="*/ 119728 h 233242"/>
              <a:gd name="connsiteX31" fmla="*/ 57204 w 316057"/>
              <a:gd name="connsiteY31" fmla="*/ 121765 h 233242"/>
              <a:gd name="connsiteX32" fmla="*/ 53797 w 316057"/>
              <a:gd name="connsiteY32" fmla="*/ 126107 h 233242"/>
              <a:gd name="connsiteX33" fmla="*/ 52568 w 316057"/>
              <a:gd name="connsiteY33" fmla="*/ 127700 h 233242"/>
              <a:gd name="connsiteX34" fmla="*/ 53774 w 316057"/>
              <a:gd name="connsiteY34" fmla="*/ 144162 h 233242"/>
              <a:gd name="connsiteX35" fmla="*/ 57085 w 316057"/>
              <a:gd name="connsiteY35" fmla="*/ 156832 h 233242"/>
              <a:gd name="connsiteX36" fmla="*/ 59630 w 316057"/>
              <a:gd name="connsiteY36" fmla="*/ 165948 h 233242"/>
              <a:gd name="connsiteX37" fmla="*/ 72342 w 316057"/>
              <a:gd name="connsiteY37" fmla="*/ 166313 h 233242"/>
              <a:gd name="connsiteX38" fmla="*/ 76461 w 316057"/>
              <a:gd name="connsiteY38" fmla="*/ 168998 h 233242"/>
              <a:gd name="connsiteX39" fmla="*/ 77321 w 316057"/>
              <a:gd name="connsiteY39" fmla="*/ 169457 h 233242"/>
              <a:gd name="connsiteX40" fmla="*/ 81720 w 316057"/>
              <a:gd name="connsiteY40" fmla="*/ 175886 h 233242"/>
              <a:gd name="connsiteX41" fmla="*/ 84545 w 316057"/>
              <a:gd name="connsiteY41" fmla="*/ 180212 h 233242"/>
              <a:gd name="connsiteX42" fmla="*/ 86022 w 316057"/>
              <a:gd name="connsiteY42" fmla="*/ 182366 h 233242"/>
              <a:gd name="connsiteX43" fmla="*/ 95425 w 316057"/>
              <a:gd name="connsiteY43" fmla="*/ 196075 h 233242"/>
              <a:gd name="connsiteX44" fmla="*/ 99758 w 316057"/>
              <a:gd name="connsiteY44" fmla="*/ 202423 h 233242"/>
              <a:gd name="connsiteX45" fmla="*/ 110975 w 316057"/>
              <a:gd name="connsiteY45" fmla="*/ 218796 h 233242"/>
              <a:gd name="connsiteX46" fmla="*/ 142756 w 316057"/>
              <a:gd name="connsiteY46" fmla="*/ 231146 h 233242"/>
              <a:gd name="connsiteX47" fmla="*/ 149175 w 316057"/>
              <a:gd name="connsiteY47" fmla="*/ 233644 h 233242"/>
              <a:gd name="connsiteX48" fmla="*/ 180670 w 316057"/>
              <a:gd name="connsiteY48" fmla="*/ 225509 h 233242"/>
              <a:gd name="connsiteX49" fmla="*/ 188899 w 316057"/>
              <a:gd name="connsiteY49" fmla="*/ 229608 h 233242"/>
              <a:gd name="connsiteX50" fmla="*/ 196325 w 316057"/>
              <a:gd name="connsiteY50" fmla="*/ 229908 h 233242"/>
              <a:gd name="connsiteX51" fmla="*/ 204848 w 316057"/>
              <a:gd name="connsiteY51" fmla="*/ 230275 h 233242"/>
              <a:gd name="connsiteX52" fmla="*/ 218312 w 316057"/>
              <a:gd name="connsiteY52" fmla="*/ 230860 h 233242"/>
              <a:gd name="connsiteX53" fmla="*/ 231281 w 316057"/>
              <a:gd name="connsiteY53" fmla="*/ 230675 h 233242"/>
              <a:gd name="connsiteX54" fmla="*/ 244581 w 316057"/>
              <a:gd name="connsiteY54" fmla="*/ 221783 h 233242"/>
              <a:gd name="connsiteX55" fmla="*/ 247775 w 316057"/>
              <a:gd name="connsiteY55" fmla="*/ 220577 h 233242"/>
              <a:gd name="connsiteX56" fmla="*/ 253790 w 316057"/>
              <a:gd name="connsiteY56" fmla="*/ 223100 h 233242"/>
              <a:gd name="connsiteX57" fmla="*/ 258988 w 316057"/>
              <a:gd name="connsiteY57" fmla="*/ 223766 h 233242"/>
              <a:gd name="connsiteX58" fmla="*/ 278158 w 316057"/>
              <a:gd name="connsiteY58" fmla="*/ 226574 h 233242"/>
              <a:gd name="connsiteX59" fmla="*/ 288487 w 316057"/>
              <a:gd name="connsiteY59" fmla="*/ 222504 h 233242"/>
              <a:gd name="connsiteX60" fmla="*/ 295274 w 316057"/>
              <a:gd name="connsiteY60" fmla="*/ 222064 h 233242"/>
              <a:gd name="connsiteX61" fmla="*/ 298345 w 316057"/>
              <a:gd name="connsiteY61" fmla="*/ 213247 h 233242"/>
              <a:gd name="connsiteX62" fmla="*/ 296553 w 316057"/>
              <a:gd name="connsiteY62" fmla="*/ 206466 h 233242"/>
              <a:gd name="connsiteX63" fmla="*/ 294380 w 316057"/>
              <a:gd name="connsiteY63" fmla="*/ 198005 h 233242"/>
              <a:gd name="connsiteX64" fmla="*/ 294874 w 316057"/>
              <a:gd name="connsiteY64" fmla="*/ 196031 h 233242"/>
              <a:gd name="connsiteX65" fmla="*/ 293935 w 316057"/>
              <a:gd name="connsiteY65" fmla="*/ 191927 h 233242"/>
              <a:gd name="connsiteX66" fmla="*/ 294430 w 316057"/>
              <a:gd name="connsiteY66" fmla="*/ 191225 h 233242"/>
              <a:gd name="connsiteX67" fmla="*/ 298939 w 316057"/>
              <a:gd name="connsiteY67" fmla="*/ 185485 h 233242"/>
              <a:gd name="connsiteX68" fmla="*/ 300318 w 316057"/>
              <a:gd name="connsiteY68" fmla="*/ 182422 h 233242"/>
              <a:gd name="connsiteX69" fmla="*/ 301583 w 316057"/>
              <a:gd name="connsiteY69" fmla="*/ 180047 h 233242"/>
              <a:gd name="connsiteX70" fmla="*/ 302659 w 316057"/>
              <a:gd name="connsiteY70" fmla="*/ 177778 h 233242"/>
              <a:gd name="connsiteX71" fmla="*/ 303516 w 316057"/>
              <a:gd name="connsiteY71" fmla="*/ 175564 h 233242"/>
              <a:gd name="connsiteX72" fmla="*/ 303788 w 316057"/>
              <a:gd name="connsiteY72" fmla="*/ 174567 h 233242"/>
              <a:gd name="connsiteX73" fmla="*/ 303997 w 316057"/>
              <a:gd name="connsiteY73" fmla="*/ 173963 h 233242"/>
              <a:gd name="connsiteX74" fmla="*/ 306333 w 316057"/>
              <a:gd name="connsiteY74" fmla="*/ 170119 h 233242"/>
              <a:gd name="connsiteX75" fmla="*/ 311141 w 316057"/>
              <a:gd name="connsiteY75" fmla="*/ 168859 h 233242"/>
              <a:gd name="connsiteX76" fmla="*/ 311595 w 316057"/>
              <a:gd name="connsiteY76" fmla="*/ 165284 h 233242"/>
              <a:gd name="connsiteX77" fmla="*/ 311563 w 316057"/>
              <a:gd name="connsiteY77" fmla="*/ 161489 h 233242"/>
              <a:gd name="connsiteX78" fmla="*/ 316449 w 316057"/>
              <a:gd name="connsiteY78" fmla="*/ 160265 h 233242"/>
              <a:gd name="connsiteX79" fmla="*/ 316254 w 316057"/>
              <a:gd name="connsiteY79" fmla="*/ 157876 h 233242"/>
              <a:gd name="connsiteX80" fmla="*/ 315922 w 316057"/>
              <a:gd name="connsiteY80" fmla="*/ 153752 h 233242"/>
              <a:gd name="connsiteX81" fmla="*/ 315900 w 316057"/>
              <a:gd name="connsiteY81" fmla="*/ 152577 h 233242"/>
              <a:gd name="connsiteX82" fmla="*/ 315827 w 316057"/>
              <a:gd name="connsiteY82" fmla="*/ 151747 h 233242"/>
              <a:gd name="connsiteX83" fmla="*/ 315160 w 316057"/>
              <a:gd name="connsiteY83" fmla="*/ 144372 h 233242"/>
              <a:gd name="connsiteX84" fmla="*/ 314775 w 316057"/>
              <a:gd name="connsiteY84" fmla="*/ 138822 h 233242"/>
              <a:gd name="connsiteX85" fmla="*/ 314621 w 316057"/>
              <a:gd name="connsiteY85" fmla="*/ 137609 h 233242"/>
              <a:gd name="connsiteX86" fmla="*/ 314326 w 316057"/>
              <a:gd name="connsiteY86" fmla="*/ 133215 h 233242"/>
              <a:gd name="connsiteX87" fmla="*/ 310334 w 316057"/>
              <a:gd name="connsiteY87" fmla="*/ 130164 h 233242"/>
              <a:gd name="connsiteX88" fmla="*/ 299928 w 316057"/>
              <a:gd name="connsiteY88" fmla="*/ 122129 h 233242"/>
              <a:gd name="connsiteX89" fmla="*/ 298240 w 316057"/>
              <a:gd name="connsiteY89" fmla="*/ 120826 h 233242"/>
              <a:gd name="connsiteX90" fmla="*/ 292810 w 316057"/>
              <a:gd name="connsiteY90" fmla="*/ 116664 h 233242"/>
              <a:gd name="connsiteX91" fmla="*/ 289422 w 316057"/>
              <a:gd name="connsiteY91" fmla="*/ 109677 h 233242"/>
              <a:gd name="connsiteX92" fmla="*/ 288333 w 316057"/>
              <a:gd name="connsiteY92" fmla="*/ 107410 h 233242"/>
              <a:gd name="connsiteX93" fmla="*/ 287444 w 316057"/>
              <a:gd name="connsiteY93" fmla="*/ 105586 h 233242"/>
              <a:gd name="connsiteX94" fmla="*/ 284228 w 316057"/>
              <a:gd name="connsiteY94" fmla="*/ 98944 h 233242"/>
              <a:gd name="connsiteX95" fmla="*/ 282323 w 316057"/>
              <a:gd name="connsiteY95" fmla="*/ 94864 h 233242"/>
              <a:gd name="connsiteX96" fmla="*/ 280957 w 316057"/>
              <a:gd name="connsiteY96" fmla="*/ 92202 h 233242"/>
              <a:gd name="connsiteX97" fmla="*/ 278889 w 316057"/>
              <a:gd name="connsiteY97" fmla="*/ 87959 h 233242"/>
              <a:gd name="connsiteX98" fmla="*/ 276875 w 316057"/>
              <a:gd name="connsiteY98" fmla="*/ 83823 h 233242"/>
              <a:gd name="connsiteX99" fmla="*/ 276312 w 316057"/>
              <a:gd name="connsiteY99" fmla="*/ 82653 h 233242"/>
              <a:gd name="connsiteX100" fmla="*/ 274457 w 316057"/>
              <a:gd name="connsiteY100" fmla="*/ 78831 h 233242"/>
              <a:gd name="connsiteX101" fmla="*/ 267906 w 316057"/>
              <a:gd name="connsiteY101" fmla="*/ 65346 h 233242"/>
              <a:gd name="connsiteX102" fmla="*/ 268337 w 316057"/>
              <a:gd name="connsiteY102" fmla="*/ 64660 h 233242"/>
              <a:gd name="connsiteX103" fmla="*/ 269771 w 316057"/>
              <a:gd name="connsiteY103" fmla="*/ 62341 h 233242"/>
              <a:gd name="connsiteX104" fmla="*/ 277646 w 316057"/>
              <a:gd name="connsiteY104" fmla="*/ 52926 h 233242"/>
              <a:gd name="connsiteX105" fmla="*/ 282314 w 316057"/>
              <a:gd name="connsiteY105" fmla="*/ 38410 h 233242"/>
              <a:gd name="connsiteX106" fmla="*/ 282264 w 316057"/>
              <a:gd name="connsiteY106" fmla="*/ 34495 h 233242"/>
              <a:gd name="connsiteX107" fmla="*/ 290306 w 316057"/>
              <a:gd name="connsiteY107" fmla="*/ 22645 h 233242"/>
              <a:gd name="connsiteX108" fmla="*/ 279814 w 316057"/>
              <a:gd name="connsiteY108" fmla="*/ 28007 h 233242"/>
              <a:gd name="connsiteX109" fmla="*/ 272361 w 316057"/>
              <a:gd name="connsiteY109" fmla="*/ 21396 h 233242"/>
              <a:gd name="connsiteX110" fmla="*/ 275736 w 316057"/>
              <a:gd name="connsiteY110" fmla="*/ 12270 h 233242"/>
              <a:gd name="connsiteX111" fmla="*/ 275418 w 316057"/>
              <a:gd name="connsiteY111" fmla="*/ 10450 h 233242"/>
              <a:gd name="connsiteX112" fmla="*/ 270619 w 316057"/>
              <a:gd name="connsiteY112" fmla="*/ 10121 h 233242"/>
              <a:gd name="connsiteX113" fmla="*/ 261805 w 316057"/>
              <a:gd name="connsiteY113" fmla="*/ 11981 h 233242"/>
              <a:gd name="connsiteX114" fmla="*/ 261134 w 316057"/>
              <a:gd name="connsiteY114" fmla="*/ 8416 h 233242"/>
              <a:gd name="connsiteX115" fmla="*/ 260331 w 316057"/>
              <a:gd name="connsiteY115" fmla="*/ 4368 h 233242"/>
              <a:gd name="connsiteX116" fmla="*/ 257518 w 316057"/>
              <a:gd name="connsiteY116" fmla="*/ 2821 h 233242"/>
              <a:gd name="connsiteX117" fmla="*/ 254584 w 316057"/>
              <a:gd name="connsiteY117" fmla="*/ 545 h 233242"/>
              <a:gd name="connsiteX118" fmla="*/ 253096 w 316057"/>
              <a:gd name="connsiteY118" fmla="*/ 401 h 233242"/>
              <a:gd name="connsiteX119" fmla="*/ 245788 w 316057"/>
              <a:gd name="connsiteY119" fmla="*/ 7116 h 233242"/>
              <a:gd name="connsiteX120" fmla="*/ 239364 w 316057"/>
              <a:gd name="connsiteY120" fmla="*/ 11495 h 233242"/>
              <a:gd name="connsiteX121" fmla="*/ 229135 w 316057"/>
              <a:gd name="connsiteY121" fmla="*/ 19899 h 233242"/>
              <a:gd name="connsiteX122" fmla="*/ 227938 w 316057"/>
              <a:gd name="connsiteY122" fmla="*/ 20756 h 233242"/>
              <a:gd name="connsiteX123" fmla="*/ 221288 w 316057"/>
              <a:gd name="connsiteY123" fmla="*/ 26160 h 233242"/>
              <a:gd name="connsiteX124" fmla="*/ 216289 w 316057"/>
              <a:gd name="connsiteY124" fmla="*/ 30224 h 233242"/>
              <a:gd name="connsiteX125" fmla="*/ 214148 w 316057"/>
              <a:gd name="connsiteY125" fmla="*/ 31961 h 233242"/>
              <a:gd name="connsiteX126" fmla="*/ 209643 w 316057"/>
              <a:gd name="connsiteY126" fmla="*/ 32685 h 233242"/>
              <a:gd name="connsiteX127" fmla="*/ 200711 w 316057"/>
              <a:gd name="connsiteY127" fmla="*/ 34101 h 23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316057" h="233242">
                <a:moveTo>
                  <a:pt x="200711" y="34101"/>
                </a:moveTo>
                <a:lnTo>
                  <a:pt x="195399" y="34957"/>
                </a:lnTo>
                <a:lnTo>
                  <a:pt x="182689" y="28894"/>
                </a:lnTo>
                <a:lnTo>
                  <a:pt x="168622" y="22289"/>
                </a:lnTo>
                <a:lnTo>
                  <a:pt x="134269" y="19335"/>
                </a:lnTo>
                <a:lnTo>
                  <a:pt x="127170" y="18709"/>
                </a:lnTo>
                <a:lnTo>
                  <a:pt x="123840" y="18436"/>
                </a:lnTo>
                <a:lnTo>
                  <a:pt x="96989" y="16308"/>
                </a:lnTo>
                <a:lnTo>
                  <a:pt x="95968" y="15343"/>
                </a:lnTo>
                <a:lnTo>
                  <a:pt x="94880" y="14350"/>
                </a:lnTo>
                <a:lnTo>
                  <a:pt x="89302" y="9185"/>
                </a:lnTo>
                <a:lnTo>
                  <a:pt x="84955" y="10932"/>
                </a:lnTo>
                <a:lnTo>
                  <a:pt x="67218" y="18046"/>
                </a:lnTo>
                <a:lnTo>
                  <a:pt x="47352" y="26119"/>
                </a:lnTo>
                <a:lnTo>
                  <a:pt x="27646" y="34082"/>
                </a:lnTo>
                <a:lnTo>
                  <a:pt x="391" y="45111"/>
                </a:lnTo>
                <a:lnTo>
                  <a:pt x="1060" y="51232"/>
                </a:lnTo>
                <a:lnTo>
                  <a:pt x="1184" y="52426"/>
                </a:lnTo>
                <a:lnTo>
                  <a:pt x="4031" y="77885"/>
                </a:lnTo>
                <a:lnTo>
                  <a:pt x="4499" y="82142"/>
                </a:lnTo>
                <a:lnTo>
                  <a:pt x="5289" y="89584"/>
                </a:lnTo>
                <a:lnTo>
                  <a:pt x="9216" y="99245"/>
                </a:lnTo>
                <a:lnTo>
                  <a:pt x="12197" y="106600"/>
                </a:lnTo>
                <a:lnTo>
                  <a:pt x="18406" y="107993"/>
                </a:lnTo>
                <a:lnTo>
                  <a:pt x="20559" y="108455"/>
                </a:lnTo>
                <a:lnTo>
                  <a:pt x="22460" y="108909"/>
                </a:lnTo>
                <a:lnTo>
                  <a:pt x="36349" y="112006"/>
                </a:lnTo>
                <a:lnTo>
                  <a:pt x="39248" y="112650"/>
                </a:lnTo>
                <a:lnTo>
                  <a:pt x="43438" y="114781"/>
                </a:lnTo>
                <a:lnTo>
                  <a:pt x="48185" y="117184"/>
                </a:lnTo>
                <a:lnTo>
                  <a:pt x="53224" y="119728"/>
                </a:lnTo>
                <a:lnTo>
                  <a:pt x="57204" y="121765"/>
                </a:lnTo>
                <a:lnTo>
                  <a:pt x="53797" y="126107"/>
                </a:lnTo>
                <a:lnTo>
                  <a:pt x="52568" y="127700"/>
                </a:lnTo>
                <a:lnTo>
                  <a:pt x="53774" y="144162"/>
                </a:lnTo>
                <a:lnTo>
                  <a:pt x="57085" y="156832"/>
                </a:lnTo>
                <a:lnTo>
                  <a:pt x="59630" y="165948"/>
                </a:lnTo>
                <a:lnTo>
                  <a:pt x="72342" y="166313"/>
                </a:lnTo>
                <a:lnTo>
                  <a:pt x="76461" y="168998"/>
                </a:lnTo>
                <a:lnTo>
                  <a:pt x="77321" y="169457"/>
                </a:lnTo>
                <a:lnTo>
                  <a:pt x="81720" y="175886"/>
                </a:lnTo>
                <a:lnTo>
                  <a:pt x="84545" y="180212"/>
                </a:lnTo>
                <a:lnTo>
                  <a:pt x="86022" y="182366"/>
                </a:lnTo>
                <a:lnTo>
                  <a:pt x="95425" y="196075"/>
                </a:lnTo>
                <a:lnTo>
                  <a:pt x="99758" y="202423"/>
                </a:lnTo>
                <a:lnTo>
                  <a:pt x="110975" y="218796"/>
                </a:lnTo>
                <a:lnTo>
                  <a:pt x="142756" y="231146"/>
                </a:lnTo>
                <a:lnTo>
                  <a:pt x="149175" y="233644"/>
                </a:lnTo>
                <a:lnTo>
                  <a:pt x="180670" y="225509"/>
                </a:lnTo>
                <a:lnTo>
                  <a:pt x="188899" y="229608"/>
                </a:lnTo>
                <a:lnTo>
                  <a:pt x="196325" y="229908"/>
                </a:lnTo>
                <a:lnTo>
                  <a:pt x="204848" y="230275"/>
                </a:lnTo>
                <a:lnTo>
                  <a:pt x="218312" y="230860"/>
                </a:lnTo>
                <a:lnTo>
                  <a:pt x="231281" y="230675"/>
                </a:lnTo>
                <a:lnTo>
                  <a:pt x="244581" y="221783"/>
                </a:lnTo>
                <a:lnTo>
                  <a:pt x="247775" y="220577"/>
                </a:lnTo>
                <a:lnTo>
                  <a:pt x="253790" y="223100"/>
                </a:lnTo>
                <a:lnTo>
                  <a:pt x="258988" y="223766"/>
                </a:lnTo>
                <a:lnTo>
                  <a:pt x="278158" y="226574"/>
                </a:lnTo>
                <a:lnTo>
                  <a:pt x="288487" y="222504"/>
                </a:lnTo>
                <a:lnTo>
                  <a:pt x="295274" y="222064"/>
                </a:lnTo>
                <a:lnTo>
                  <a:pt x="298345" y="213247"/>
                </a:lnTo>
                <a:lnTo>
                  <a:pt x="296553" y="206466"/>
                </a:lnTo>
                <a:lnTo>
                  <a:pt x="294380" y="198005"/>
                </a:lnTo>
                <a:lnTo>
                  <a:pt x="294874" y="196031"/>
                </a:lnTo>
                <a:lnTo>
                  <a:pt x="293935" y="191927"/>
                </a:lnTo>
                <a:lnTo>
                  <a:pt x="294430" y="191225"/>
                </a:lnTo>
                <a:lnTo>
                  <a:pt x="298939" y="185485"/>
                </a:lnTo>
                <a:lnTo>
                  <a:pt x="300318" y="182422"/>
                </a:lnTo>
                <a:lnTo>
                  <a:pt x="301583" y="180047"/>
                </a:lnTo>
                <a:lnTo>
                  <a:pt x="302659" y="177778"/>
                </a:lnTo>
                <a:lnTo>
                  <a:pt x="303516" y="175564"/>
                </a:lnTo>
                <a:lnTo>
                  <a:pt x="303788" y="174567"/>
                </a:lnTo>
                <a:lnTo>
                  <a:pt x="303997" y="173963"/>
                </a:lnTo>
                <a:lnTo>
                  <a:pt x="306333" y="170119"/>
                </a:lnTo>
                <a:lnTo>
                  <a:pt x="311141" y="168859"/>
                </a:lnTo>
                <a:lnTo>
                  <a:pt x="311595" y="165284"/>
                </a:lnTo>
                <a:lnTo>
                  <a:pt x="311563" y="161489"/>
                </a:lnTo>
                <a:lnTo>
                  <a:pt x="316449" y="160265"/>
                </a:lnTo>
                <a:lnTo>
                  <a:pt x="316254" y="157876"/>
                </a:lnTo>
                <a:lnTo>
                  <a:pt x="315922" y="153752"/>
                </a:lnTo>
                <a:lnTo>
                  <a:pt x="315900" y="152577"/>
                </a:lnTo>
                <a:lnTo>
                  <a:pt x="315827" y="151747"/>
                </a:lnTo>
                <a:lnTo>
                  <a:pt x="315160" y="144372"/>
                </a:lnTo>
                <a:lnTo>
                  <a:pt x="314775" y="138822"/>
                </a:lnTo>
                <a:lnTo>
                  <a:pt x="314621" y="137609"/>
                </a:lnTo>
                <a:lnTo>
                  <a:pt x="314326" y="133215"/>
                </a:lnTo>
                <a:lnTo>
                  <a:pt x="310334" y="130164"/>
                </a:lnTo>
                <a:lnTo>
                  <a:pt x="299928" y="122129"/>
                </a:lnTo>
                <a:lnTo>
                  <a:pt x="298240" y="120826"/>
                </a:lnTo>
                <a:lnTo>
                  <a:pt x="292810" y="116664"/>
                </a:lnTo>
                <a:lnTo>
                  <a:pt x="289422" y="109677"/>
                </a:lnTo>
                <a:lnTo>
                  <a:pt x="288333" y="107410"/>
                </a:lnTo>
                <a:lnTo>
                  <a:pt x="287444" y="105586"/>
                </a:lnTo>
                <a:lnTo>
                  <a:pt x="284228" y="98944"/>
                </a:lnTo>
                <a:lnTo>
                  <a:pt x="282323" y="94864"/>
                </a:lnTo>
                <a:lnTo>
                  <a:pt x="280957" y="92202"/>
                </a:lnTo>
                <a:lnTo>
                  <a:pt x="278889" y="87959"/>
                </a:lnTo>
                <a:lnTo>
                  <a:pt x="276875" y="83823"/>
                </a:lnTo>
                <a:lnTo>
                  <a:pt x="276312" y="82653"/>
                </a:lnTo>
                <a:lnTo>
                  <a:pt x="274457" y="78831"/>
                </a:lnTo>
                <a:lnTo>
                  <a:pt x="267906" y="65346"/>
                </a:lnTo>
                <a:lnTo>
                  <a:pt x="268337" y="64660"/>
                </a:lnTo>
                <a:lnTo>
                  <a:pt x="269771" y="62341"/>
                </a:lnTo>
                <a:lnTo>
                  <a:pt x="277646" y="52926"/>
                </a:lnTo>
                <a:lnTo>
                  <a:pt x="282314" y="38410"/>
                </a:lnTo>
                <a:lnTo>
                  <a:pt x="282264" y="34495"/>
                </a:lnTo>
                <a:lnTo>
                  <a:pt x="290306" y="22645"/>
                </a:lnTo>
                <a:lnTo>
                  <a:pt x="279814" y="28007"/>
                </a:lnTo>
                <a:lnTo>
                  <a:pt x="272361" y="21396"/>
                </a:lnTo>
                <a:lnTo>
                  <a:pt x="275736" y="12270"/>
                </a:lnTo>
                <a:lnTo>
                  <a:pt x="275418" y="10450"/>
                </a:lnTo>
                <a:lnTo>
                  <a:pt x="270619" y="10121"/>
                </a:lnTo>
                <a:lnTo>
                  <a:pt x="261805" y="11981"/>
                </a:lnTo>
                <a:lnTo>
                  <a:pt x="261134" y="8416"/>
                </a:lnTo>
                <a:lnTo>
                  <a:pt x="260331" y="4368"/>
                </a:lnTo>
                <a:lnTo>
                  <a:pt x="257518" y="2821"/>
                </a:lnTo>
                <a:lnTo>
                  <a:pt x="254584" y="545"/>
                </a:lnTo>
                <a:lnTo>
                  <a:pt x="253096" y="401"/>
                </a:lnTo>
                <a:lnTo>
                  <a:pt x="245788" y="7116"/>
                </a:lnTo>
                <a:lnTo>
                  <a:pt x="239364" y="11495"/>
                </a:lnTo>
                <a:lnTo>
                  <a:pt x="229135" y="19899"/>
                </a:lnTo>
                <a:lnTo>
                  <a:pt x="227938" y="20756"/>
                </a:lnTo>
                <a:lnTo>
                  <a:pt x="221288" y="26160"/>
                </a:lnTo>
                <a:lnTo>
                  <a:pt x="216289" y="30224"/>
                </a:lnTo>
                <a:lnTo>
                  <a:pt x="214148" y="31961"/>
                </a:lnTo>
                <a:lnTo>
                  <a:pt x="209643" y="32685"/>
                </a:lnTo>
                <a:lnTo>
                  <a:pt x="200711" y="3410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53BEC0-9D63-BDF0-8E4E-478D9C019463}"/>
              </a:ext>
            </a:extLst>
          </p:cNvPr>
          <p:cNvSpPr>
            <a:spLocks/>
          </p:cNvSpPr>
          <p:nvPr/>
        </p:nvSpPr>
        <p:spPr>
          <a:xfrm flipV="1">
            <a:off x="2619876" y="3854347"/>
            <a:ext cx="1499872" cy="1352414"/>
          </a:xfrm>
          <a:custGeom>
            <a:avLst/>
            <a:gdLst>
              <a:gd name="connsiteX0" fmla="*/ 981605 w 1021409"/>
              <a:gd name="connsiteY0" fmla="*/ 519268 h 920990"/>
              <a:gd name="connsiteX1" fmla="*/ 977386 w 1021409"/>
              <a:gd name="connsiteY1" fmla="*/ 505464 h 920990"/>
              <a:gd name="connsiteX2" fmla="*/ 972378 w 1021409"/>
              <a:gd name="connsiteY2" fmla="*/ 488801 h 920990"/>
              <a:gd name="connsiteX3" fmla="*/ 953507 w 1021409"/>
              <a:gd name="connsiteY3" fmla="*/ 484009 h 920990"/>
              <a:gd name="connsiteX4" fmla="*/ 930722 w 1021409"/>
              <a:gd name="connsiteY4" fmla="*/ 478759 h 920990"/>
              <a:gd name="connsiteX5" fmla="*/ 929792 w 1021409"/>
              <a:gd name="connsiteY5" fmla="*/ 478260 h 920990"/>
              <a:gd name="connsiteX6" fmla="*/ 926480 w 1021409"/>
              <a:gd name="connsiteY6" fmla="*/ 469080 h 920990"/>
              <a:gd name="connsiteX7" fmla="*/ 921881 w 1021409"/>
              <a:gd name="connsiteY7" fmla="*/ 455961 h 920990"/>
              <a:gd name="connsiteX8" fmla="*/ 913525 w 1021409"/>
              <a:gd name="connsiteY8" fmla="*/ 433195 h 920990"/>
              <a:gd name="connsiteX9" fmla="*/ 906630 w 1021409"/>
              <a:gd name="connsiteY9" fmla="*/ 413973 h 920990"/>
              <a:gd name="connsiteX10" fmla="*/ 897303 w 1021409"/>
              <a:gd name="connsiteY10" fmla="*/ 387976 h 920990"/>
              <a:gd name="connsiteX11" fmla="*/ 896128 w 1021409"/>
              <a:gd name="connsiteY11" fmla="*/ 384776 h 920990"/>
              <a:gd name="connsiteX12" fmla="*/ 893026 w 1021409"/>
              <a:gd name="connsiteY12" fmla="*/ 376018 h 920990"/>
              <a:gd name="connsiteX13" fmla="*/ 890100 w 1021409"/>
              <a:gd name="connsiteY13" fmla="*/ 367855 h 920990"/>
              <a:gd name="connsiteX14" fmla="*/ 869945 w 1021409"/>
              <a:gd name="connsiteY14" fmla="*/ 311477 h 920990"/>
              <a:gd name="connsiteX15" fmla="*/ 869006 w 1021409"/>
              <a:gd name="connsiteY15" fmla="*/ 306885 h 920990"/>
              <a:gd name="connsiteX16" fmla="*/ 868303 w 1021409"/>
              <a:gd name="connsiteY16" fmla="*/ 303454 h 920990"/>
              <a:gd name="connsiteX17" fmla="*/ 866171 w 1021409"/>
              <a:gd name="connsiteY17" fmla="*/ 293017 h 920990"/>
              <a:gd name="connsiteX18" fmla="*/ 864692 w 1021409"/>
              <a:gd name="connsiteY18" fmla="*/ 285770 h 920990"/>
              <a:gd name="connsiteX19" fmla="*/ 863513 w 1021409"/>
              <a:gd name="connsiteY19" fmla="*/ 279971 h 920990"/>
              <a:gd name="connsiteX20" fmla="*/ 861739 w 1021409"/>
              <a:gd name="connsiteY20" fmla="*/ 271277 h 920990"/>
              <a:gd name="connsiteX21" fmla="*/ 850467 w 1021409"/>
              <a:gd name="connsiteY21" fmla="*/ 215643 h 920990"/>
              <a:gd name="connsiteX22" fmla="*/ 849414 w 1021409"/>
              <a:gd name="connsiteY22" fmla="*/ 210429 h 920990"/>
              <a:gd name="connsiteX23" fmla="*/ 832830 w 1021409"/>
              <a:gd name="connsiteY23" fmla="*/ 214286 h 920990"/>
              <a:gd name="connsiteX24" fmla="*/ 813896 w 1021409"/>
              <a:gd name="connsiteY24" fmla="*/ 218760 h 920990"/>
              <a:gd name="connsiteX25" fmla="*/ 805612 w 1021409"/>
              <a:gd name="connsiteY25" fmla="*/ 220739 h 920990"/>
              <a:gd name="connsiteX26" fmla="*/ 783335 w 1021409"/>
              <a:gd name="connsiteY26" fmla="*/ 226125 h 920990"/>
              <a:gd name="connsiteX27" fmla="*/ 738326 w 1021409"/>
              <a:gd name="connsiteY27" fmla="*/ 237315 h 920990"/>
              <a:gd name="connsiteX28" fmla="*/ 717124 w 1021409"/>
              <a:gd name="connsiteY28" fmla="*/ 242725 h 920990"/>
              <a:gd name="connsiteX29" fmla="*/ 708514 w 1021409"/>
              <a:gd name="connsiteY29" fmla="*/ 244948 h 920990"/>
              <a:gd name="connsiteX30" fmla="*/ 696285 w 1021409"/>
              <a:gd name="connsiteY30" fmla="*/ 248134 h 920990"/>
              <a:gd name="connsiteX31" fmla="*/ 694343 w 1021409"/>
              <a:gd name="connsiteY31" fmla="*/ 248642 h 920990"/>
              <a:gd name="connsiteX32" fmla="*/ 690347 w 1021409"/>
              <a:gd name="connsiteY32" fmla="*/ 249690 h 920990"/>
              <a:gd name="connsiteX33" fmla="*/ 662590 w 1021409"/>
              <a:gd name="connsiteY33" fmla="*/ 257060 h 920990"/>
              <a:gd name="connsiteX34" fmla="*/ 648491 w 1021409"/>
              <a:gd name="connsiteY34" fmla="*/ 260862 h 920990"/>
              <a:gd name="connsiteX35" fmla="*/ 612664 w 1021409"/>
              <a:gd name="connsiteY35" fmla="*/ 270714 h 920990"/>
              <a:gd name="connsiteX36" fmla="*/ 598470 w 1021409"/>
              <a:gd name="connsiteY36" fmla="*/ 274689 h 920990"/>
              <a:gd name="connsiteX37" fmla="*/ 574342 w 1021409"/>
              <a:gd name="connsiteY37" fmla="*/ 281541 h 920990"/>
              <a:gd name="connsiteX38" fmla="*/ 562529 w 1021409"/>
              <a:gd name="connsiteY38" fmla="*/ 284935 h 920990"/>
              <a:gd name="connsiteX39" fmla="*/ 523958 w 1021409"/>
              <a:gd name="connsiteY39" fmla="*/ 296239 h 920990"/>
              <a:gd name="connsiteX40" fmla="*/ 492739 w 1021409"/>
              <a:gd name="connsiteY40" fmla="*/ 266648 h 920990"/>
              <a:gd name="connsiteX41" fmla="*/ 452394 w 1021409"/>
              <a:gd name="connsiteY41" fmla="*/ 228258 h 920990"/>
              <a:gd name="connsiteX42" fmla="*/ 378898 w 1021409"/>
              <a:gd name="connsiteY42" fmla="*/ 158335 h 920990"/>
              <a:gd name="connsiteX43" fmla="*/ 320666 w 1021409"/>
              <a:gd name="connsiteY43" fmla="*/ 101716 h 920990"/>
              <a:gd name="connsiteX44" fmla="*/ 305915 w 1021409"/>
              <a:gd name="connsiteY44" fmla="*/ 88806 h 920990"/>
              <a:gd name="connsiteX45" fmla="*/ 252718 w 1021409"/>
              <a:gd name="connsiteY45" fmla="*/ 36508 h 920990"/>
              <a:gd name="connsiteX46" fmla="*/ 233439 w 1021409"/>
              <a:gd name="connsiteY46" fmla="*/ 19655 h 920990"/>
              <a:gd name="connsiteX47" fmla="*/ 152381 w 1021409"/>
              <a:gd name="connsiteY47" fmla="*/ 614 h 920990"/>
              <a:gd name="connsiteX48" fmla="*/ 129859 w 1021409"/>
              <a:gd name="connsiteY48" fmla="*/ 1127 h 920990"/>
              <a:gd name="connsiteX49" fmla="*/ 91355 w 1021409"/>
              <a:gd name="connsiteY49" fmla="*/ 13433 h 920990"/>
              <a:gd name="connsiteX50" fmla="*/ 74784 w 1021409"/>
              <a:gd name="connsiteY50" fmla="*/ 23448 h 920990"/>
              <a:gd name="connsiteX51" fmla="*/ 65431 w 1021409"/>
              <a:gd name="connsiteY51" fmla="*/ 29951 h 920990"/>
              <a:gd name="connsiteX52" fmla="*/ 61979 w 1021409"/>
              <a:gd name="connsiteY52" fmla="*/ 33037 h 920990"/>
              <a:gd name="connsiteX53" fmla="*/ 35283 w 1021409"/>
              <a:gd name="connsiteY53" fmla="*/ 56765 h 920990"/>
              <a:gd name="connsiteX54" fmla="*/ 33237 w 1021409"/>
              <a:gd name="connsiteY54" fmla="*/ 60640 h 920990"/>
              <a:gd name="connsiteX55" fmla="*/ 18463 w 1021409"/>
              <a:gd name="connsiteY55" fmla="*/ 80357 h 920990"/>
              <a:gd name="connsiteX56" fmla="*/ 2073 w 1021409"/>
              <a:gd name="connsiteY56" fmla="*/ 133667 h 920990"/>
              <a:gd name="connsiteX57" fmla="*/ 608 w 1021409"/>
              <a:gd name="connsiteY57" fmla="*/ 196117 h 920990"/>
              <a:gd name="connsiteX58" fmla="*/ 49545 w 1021409"/>
              <a:gd name="connsiteY58" fmla="*/ 266639 h 920990"/>
              <a:gd name="connsiteX59" fmla="*/ 74884 w 1021409"/>
              <a:gd name="connsiteY59" fmla="*/ 279867 h 920990"/>
              <a:gd name="connsiteX60" fmla="*/ 219409 w 1021409"/>
              <a:gd name="connsiteY60" fmla="*/ 354455 h 920990"/>
              <a:gd name="connsiteX61" fmla="*/ 294833 w 1021409"/>
              <a:gd name="connsiteY61" fmla="*/ 391302 h 920990"/>
              <a:gd name="connsiteX62" fmla="*/ 329308 w 1021409"/>
              <a:gd name="connsiteY62" fmla="*/ 408146 h 920990"/>
              <a:gd name="connsiteX63" fmla="*/ 342000 w 1021409"/>
              <a:gd name="connsiteY63" fmla="*/ 450820 h 920990"/>
              <a:gd name="connsiteX64" fmla="*/ 367639 w 1021409"/>
              <a:gd name="connsiteY64" fmla="*/ 536185 h 920990"/>
              <a:gd name="connsiteX65" fmla="*/ 380585 w 1021409"/>
              <a:gd name="connsiteY65" fmla="*/ 578873 h 920990"/>
              <a:gd name="connsiteX66" fmla="*/ 393618 w 1021409"/>
              <a:gd name="connsiteY66" fmla="*/ 621564 h 920990"/>
              <a:gd name="connsiteX67" fmla="*/ 406732 w 1021409"/>
              <a:gd name="connsiteY67" fmla="*/ 664261 h 920990"/>
              <a:gd name="connsiteX68" fmla="*/ 419933 w 1021409"/>
              <a:gd name="connsiteY68" fmla="*/ 706961 h 920990"/>
              <a:gd name="connsiteX69" fmla="*/ 446579 w 1021409"/>
              <a:gd name="connsiteY69" fmla="*/ 792359 h 920990"/>
              <a:gd name="connsiteX70" fmla="*/ 473556 w 1021409"/>
              <a:gd name="connsiteY70" fmla="*/ 877759 h 920990"/>
              <a:gd name="connsiteX71" fmla="*/ 549460 w 1021409"/>
              <a:gd name="connsiteY71" fmla="*/ 899115 h 920990"/>
              <a:gd name="connsiteX72" fmla="*/ 624689 w 1021409"/>
              <a:gd name="connsiteY72" fmla="*/ 921605 h 920990"/>
              <a:gd name="connsiteX73" fmla="*/ 651716 w 1021409"/>
              <a:gd name="connsiteY73" fmla="*/ 897402 h 920990"/>
              <a:gd name="connsiteX74" fmla="*/ 679301 w 1021409"/>
              <a:gd name="connsiteY74" fmla="*/ 874422 h 920990"/>
              <a:gd name="connsiteX75" fmla="*/ 744913 w 1021409"/>
              <a:gd name="connsiteY75" fmla="*/ 818103 h 920990"/>
              <a:gd name="connsiteX76" fmla="*/ 768438 w 1021409"/>
              <a:gd name="connsiteY76" fmla="*/ 797987 h 920990"/>
              <a:gd name="connsiteX77" fmla="*/ 786914 w 1021409"/>
              <a:gd name="connsiteY77" fmla="*/ 782239 h 920990"/>
              <a:gd name="connsiteX78" fmla="*/ 790761 w 1021409"/>
              <a:gd name="connsiteY78" fmla="*/ 778968 h 920990"/>
              <a:gd name="connsiteX79" fmla="*/ 827894 w 1021409"/>
              <a:gd name="connsiteY79" fmla="*/ 762781 h 920990"/>
              <a:gd name="connsiteX80" fmla="*/ 830181 w 1021409"/>
              <a:gd name="connsiteY80" fmla="*/ 761456 h 920990"/>
              <a:gd name="connsiteX81" fmla="*/ 850331 w 1021409"/>
              <a:gd name="connsiteY81" fmla="*/ 752526 h 920990"/>
              <a:gd name="connsiteX82" fmla="*/ 851968 w 1021409"/>
              <a:gd name="connsiteY82" fmla="*/ 751818 h 920990"/>
              <a:gd name="connsiteX83" fmla="*/ 857153 w 1021409"/>
              <a:gd name="connsiteY83" fmla="*/ 749526 h 920990"/>
              <a:gd name="connsiteX84" fmla="*/ 862411 w 1021409"/>
              <a:gd name="connsiteY84" fmla="*/ 747684 h 920990"/>
              <a:gd name="connsiteX85" fmla="*/ 877970 w 1021409"/>
              <a:gd name="connsiteY85" fmla="*/ 742198 h 920990"/>
              <a:gd name="connsiteX86" fmla="*/ 903209 w 1021409"/>
              <a:gd name="connsiteY86" fmla="*/ 733335 h 920990"/>
              <a:gd name="connsiteX87" fmla="*/ 910712 w 1021409"/>
              <a:gd name="connsiteY87" fmla="*/ 730690 h 920990"/>
              <a:gd name="connsiteX88" fmla="*/ 929279 w 1021409"/>
              <a:gd name="connsiteY88" fmla="*/ 724196 h 920990"/>
              <a:gd name="connsiteX89" fmla="*/ 932999 w 1021409"/>
              <a:gd name="connsiteY89" fmla="*/ 722889 h 920990"/>
              <a:gd name="connsiteX90" fmla="*/ 946934 w 1021409"/>
              <a:gd name="connsiteY90" fmla="*/ 717993 h 920990"/>
              <a:gd name="connsiteX91" fmla="*/ 964399 w 1021409"/>
              <a:gd name="connsiteY91" fmla="*/ 711935 h 920990"/>
              <a:gd name="connsiteX92" fmla="*/ 980593 w 1021409"/>
              <a:gd name="connsiteY92" fmla="*/ 706294 h 920990"/>
              <a:gd name="connsiteX93" fmla="*/ 1003519 w 1021409"/>
              <a:gd name="connsiteY93" fmla="*/ 698326 h 920990"/>
              <a:gd name="connsiteX94" fmla="*/ 1012750 w 1021409"/>
              <a:gd name="connsiteY94" fmla="*/ 686301 h 920990"/>
              <a:gd name="connsiteX95" fmla="*/ 1022018 w 1021409"/>
              <a:gd name="connsiteY95" fmla="*/ 674325 h 920990"/>
              <a:gd name="connsiteX96" fmla="*/ 1019069 w 1021409"/>
              <a:gd name="connsiteY96" fmla="*/ 658947 h 920990"/>
              <a:gd name="connsiteX97" fmla="*/ 1016411 w 1021409"/>
              <a:gd name="connsiteY97" fmla="*/ 647280 h 920990"/>
              <a:gd name="connsiteX98" fmla="*/ 1012782 w 1021409"/>
              <a:gd name="connsiteY98" fmla="*/ 631416 h 920990"/>
              <a:gd name="connsiteX99" fmla="*/ 1010119 w 1021409"/>
              <a:gd name="connsiteY99" fmla="*/ 619377 h 920990"/>
              <a:gd name="connsiteX100" fmla="*/ 1004726 w 1021409"/>
              <a:gd name="connsiteY100" fmla="*/ 596030 h 920990"/>
              <a:gd name="connsiteX101" fmla="*/ 990092 w 1021409"/>
              <a:gd name="connsiteY101" fmla="*/ 547639 h 920990"/>
              <a:gd name="connsiteX102" fmla="*/ 986014 w 1021409"/>
              <a:gd name="connsiteY102" fmla="*/ 534125 h 920990"/>
              <a:gd name="connsiteX103" fmla="*/ 984517 w 1021409"/>
              <a:gd name="connsiteY103" fmla="*/ 529165 h 920990"/>
              <a:gd name="connsiteX104" fmla="*/ 981605 w 1021409"/>
              <a:gd name="connsiteY104" fmla="*/ 519268 h 920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021409" h="920990">
                <a:moveTo>
                  <a:pt x="981605" y="519268"/>
                </a:moveTo>
                <a:lnTo>
                  <a:pt x="977386" y="505464"/>
                </a:lnTo>
                <a:lnTo>
                  <a:pt x="972378" y="488801"/>
                </a:lnTo>
                <a:lnTo>
                  <a:pt x="953507" y="484009"/>
                </a:lnTo>
                <a:lnTo>
                  <a:pt x="930722" y="478759"/>
                </a:lnTo>
                <a:lnTo>
                  <a:pt x="929792" y="478260"/>
                </a:lnTo>
                <a:lnTo>
                  <a:pt x="926480" y="469080"/>
                </a:lnTo>
                <a:lnTo>
                  <a:pt x="921881" y="455961"/>
                </a:lnTo>
                <a:lnTo>
                  <a:pt x="913525" y="433195"/>
                </a:lnTo>
                <a:lnTo>
                  <a:pt x="906630" y="413973"/>
                </a:lnTo>
                <a:lnTo>
                  <a:pt x="897303" y="387976"/>
                </a:lnTo>
                <a:lnTo>
                  <a:pt x="896128" y="384776"/>
                </a:lnTo>
                <a:lnTo>
                  <a:pt x="893026" y="376018"/>
                </a:lnTo>
                <a:lnTo>
                  <a:pt x="890100" y="367855"/>
                </a:lnTo>
                <a:lnTo>
                  <a:pt x="869945" y="311477"/>
                </a:lnTo>
                <a:lnTo>
                  <a:pt x="869006" y="306885"/>
                </a:lnTo>
                <a:lnTo>
                  <a:pt x="868303" y="303454"/>
                </a:lnTo>
                <a:lnTo>
                  <a:pt x="866171" y="293017"/>
                </a:lnTo>
                <a:lnTo>
                  <a:pt x="864692" y="285770"/>
                </a:lnTo>
                <a:lnTo>
                  <a:pt x="863513" y="279971"/>
                </a:lnTo>
                <a:lnTo>
                  <a:pt x="861739" y="271277"/>
                </a:lnTo>
                <a:lnTo>
                  <a:pt x="850467" y="215643"/>
                </a:lnTo>
                <a:lnTo>
                  <a:pt x="849414" y="210429"/>
                </a:lnTo>
                <a:lnTo>
                  <a:pt x="832830" y="214286"/>
                </a:lnTo>
                <a:lnTo>
                  <a:pt x="813896" y="218760"/>
                </a:lnTo>
                <a:lnTo>
                  <a:pt x="805612" y="220739"/>
                </a:lnTo>
                <a:lnTo>
                  <a:pt x="783335" y="226125"/>
                </a:lnTo>
                <a:lnTo>
                  <a:pt x="738326" y="237315"/>
                </a:lnTo>
                <a:lnTo>
                  <a:pt x="717124" y="242725"/>
                </a:lnTo>
                <a:lnTo>
                  <a:pt x="708514" y="244948"/>
                </a:lnTo>
                <a:lnTo>
                  <a:pt x="696285" y="248134"/>
                </a:lnTo>
                <a:lnTo>
                  <a:pt x="694343" y="248642"/>
                </a:lnTo>
                <a:lnTo>
                  <a:pt x="690347" y="249690"/>
                </a:lnTo>
                <a:lnTo>
                  <a:pt x="662590" y="257060"/>
                </a:lnTo>
                <a:lnTo>
                  <a:pt x="648491" y="260862"/>
                </a:lnTo>
                <a:lnTo>
                  <a:pt x="612664" y="270714"/>
                </a:lnTo>
                <a:lnTo>
                  <a:pt x="598470" y="274689"/>
                </a:lnTo>
                <a:lnTo>
                  <a:pt x="574342" y="281541"/>
                </a:lnTo>
                <a:lnTo>
                  <a:pt x="562529" y="284935"/>
                </a:lnTo>
                <a:lnTo>
                  <a:pt x="523958" y="296239"/>
                </a:lnTo>
                <a:lnTo>
                  <a:pt x="492739" y="266648"/>
                </a:lnTo>
                <a:lnTo>
                  <a:pt x="452394" y="228258"/>
                </a:lnTo>
                <a:lnTo>
                  <a:pt x="378898" y="158335"/>
                </a:lnTo>
                <a:lnTo>
                  <a:pt x="320666" y="101716"/>
                </a:lnTo>
                <a:lnTo>
                  <a:pt x="305915" y="88806"/>
                </a:lnTo>
                <a:lnTo>
                  <a:pt x="252718" y="36508"/>
                </a:lnTo>
                <a:lnTo>
                  <a:pt x="233439" y="19655"/>
                </a:lnTo>
                <a:lnTo>
                  <a:pt x="152381" y="614"/>
                </a:lnTo>
                <a:lnTo>
                  <a:pt x="129859" y="1127"/>
                </a:lnTo>
                <a:lnTo>
                  <a:pt x="91355" y="13433"/>
                </a:lnTo>
                <a:lnTo>
                  <a:pt x="74784" y="23448"/>
                </a:lnTo>
                <a:lnTo>
                  <a:pt x="65431" y="29951"/>
                </a:lnTo>
                <a:lnTo>
                  <a:pt x="61979" y="33037"/>
                </a:lnTo>
                <a:lnTo>
                  <a:pt x="35283" y="56765"/>
                </a:lnTo>
                <a:lnTo>
                  <a:pt x="33237" y="60640"/>
                </a:lnTo>
                <a:lnTo>
                  <a:pt x="18463" y="80357"/>
                </a:lnTo>
                <a:lnTo>
                  <a:pt x="2073" y="133667"/>
                </a:lnTo>
                <a:lnTo>
                  <a:pt x="608" y="196117"/>
                </a:lnTo>
                <a:lnTo>
                  <a:pt x="49545" y="266639"/>
                </a:lnTo>
                <a:lnTo>
                  <a:pt x="74884" y="279867"/>
                </a:lnTo>
                <a:lnTo>
                  <a:pt x="219409" y="354455"/>
                </a:lnTo>
                <a:lnTo>
                  <a:pt x="294833" y="391302"/>
                </a:lnTo>
                <a:lnTo>
                  <a:pt x="329308" y="408146"/>
                </a:lnTo>
                <a:lnTo>
                  <a:pt x="342000" y="450820"/>
                </a:lnTo>
                <a:lnTo>
                  <a:pt x="367639" y="536185"/>
                </a:lnTo>
                <a:lnTo>
                  <a:pt x="380585" y="578873"/>
                </a:lnTo>
                <a:lnTo>
                  <a:pt x="393618" y="621564"/>
                </a:lnTo>
                <a:lnTo>
                  <a:pt x="406732" y="664261"/>
                </a:lnTo>
                <a:lnTo>
                  <a:pt x="419933" y="706961"/>
                </a:lnTo>
                <a:lnTo>
                  <a:pt x="446579" y="792359"/>
                </a:lnTo>
                <a:lnTo>
                  <a:pt x="473556" y="877759"/>
                </a:lnTo>
                <a:lnTo>
                  <a:pt x="549460" y="899115"/>
                </a:lnTo>
                <a:lnTo>
                  <a:pt x="624689" y="921605"/>
                </a:lnTo>
                <a:lnTo>
                  <a:pt x="651716" y="897402"/>
                </a:lnTo>
                <a:lnTo>
                  <a:pt x="679301" y="874422"/>
                </a:lnTo>
                <a:lnTo>
                  <a:pt x="744913" y="818103"/>
                </a:lnTo>
                <a:lnTo>
                  <a:pt x="768438" y="797987"/>
                </a:lnTo>
                <a:lnTo>
                  <a:pt x="786914" y="782239"/>
                </a:lnTo>
                <a:lnTo>
                  <a:pt x="790761" y="778968"/>
                </a:lnTo>
                <a:lnTo>
                  <a:pt x="827894" y="762781"/>
                </a:lnTo>
                <a:lnTo>
                  <a:pt x="830181" y="761456"/>
                </a:lnTo>
                <a:lnTo>
                  <a:pt x="850331" y="752526"/>
                </a:lnTo>
                <a:lnTo>
                  <a:pt x="851968" y="751818"/>
                </a:lnTo>
                <a:lnTo>
                  <a:pt x="857153" y="749526"/>
                </a:lnTo>
                <a:lnTo>
                  <a:pt x="862411" y="747684"/>
                </a:lnTo>
                <a:lnTo>
                  <a:pt x="877970" y="742198"/>
                </a:lnTo>
                <a:lnTo>
                  <a:pt x="903209" y="733335"/>
                </a:lnTo>
                <a:lnTo>
                  <a:pt x="910712" y="730690"/>
                </a:lnTo>
                <a:lnTo>
                  <a:pt x="929279" y="724196"/>
                </a:lnTo>
                <a:lnTo>
                  <a:pt x="932999" y="722889"/>
                </a:lnTo>
                <a:lnTo>
                  <a:pt x="946934" y="717993"/>
                </a:lnTo>
                <a:lnTo>
                  <a:pt x="964399" y="711935"/>
                </a:lnTo>
                <a:lnTo>
                  <a:pt x="980593" y="706294"/>
                </a:lnTo>
                <a:lnTo>
                  <a:pt x="1003519" y="698326"/>
                </a:lnTo>
                <a:lnTo>
                  <a:pt x="1012750" y="686301"/>
                </a:lnTo>
                <a:lnTo>
                  <a:pt x="1022018" y="674325"/>
                </a:lnTo>
                <a:lnTo>
                  <a:pt x="1019069" y="658947"/>
                </a:lnTo>
                <a:lnTo>
                  <a:pt x="1016411" y="647280"/>
                </a:lnTo>
                <a:lnTo>
                  <a:pt x="1012782" y="631416"/>
                </a:lnTo>
                <a:lnTo>
                  <a:pt x="1010119" y="619377"/>
                </a:lnTo>
                <a:lnTo>
                  <a:pt x="1004726" y="596030"/>
                </a:lnTo>
                <a:lnTo>
                  <a:pt x="990092" y="547639"/>
                </a:lnTo>
                <a:lnTo>
                  <a:pt x="986014" y="534125"/>
                </a:lnTo>
                <a:lnTo>
                  <a:pt x="984517" y="529165"/>
                </a:lnTo>
                <a:lnTo>
                  <a:pt x="981605" y="51926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4956DBB5-7A3B-71E8-605E-FBD23B2EE0C8}"/>
              </a:ext>
            </a:extLst>
          </p:cNvPr>
          <p:cNvSpPr>
            <a:spLocks/>
          </p:cNvSpPr>
          <p:nvPr/>
        </p:nvSpPr>
        <p:spPr>
          <a:xfrm flipV="1">
            <a:off x="5055252" y="3699534"/>
            <a:ext cx="637386" cy="1012170"/>
          </a:xfrm>
          <a:custGeom>
            <a:avLst/>
            <a:gdLst>
              <a:gd name="connsiteX0" fmla="*/ 338315 w 434058"/>
              <a:gd name="connsiteY0" fmla="*/ 207172 h 689285"/>
              <a:gd name="connsiteX1" fmla="*/ 334844 w 434058"/>
              <a:gd name="connsiteY1" fmla="*/ 202802 h 689285"/>
              <a:gd name="connsiteX2" fmla="*/ 326360 w 434058"/>
              <a:gd name="connsiteY2" fmla="*/ 192206 h 689285"/>
              <a:gd name="connsiteX3" fmla="*/ 315081 w 434058"/>
              <a:gd name="connsiteY3" fmla="*/ 178089 h 689285"/>
              <a:gd name="connsiteX4" fmla="*/ 314901 w 434058"/>
              <a:gd name="connsiteY4" fmla="*/ 170683 h 689285"/>
              <a:gd name="connsiteX5" fmla="*/ 314783 w 434058"/>
              <a:gd name="connsiteY5" fmla="*/ 165846 h 689285"/>
              <a:gd name="connsiteX6" fmla="*/ 314530 w 434058"/>
              <a:gd name="connsiteY6" fmla="*/ 155431 h 689285"/>
              <a:gd name="connsiteX7" fmla="*/ 314235 w 434058"/>
              <a:gd name="connsiteY7" fmla="*/ 143265 h 689285"/>
              <a:gd name="connsiteX8" fmla="*/ 313841 w 434058"/>
              <a:gd name="connsiteY8" fmla="*/ 126984 h 689285"/>
              <a:gd name="connsiteX9" fmla="*/ 313680 w 434058"/>
              <a:gd name="connsiteY9" fmla="*/ 120345 h 689285"/>
              <a:gd name="connsiteX10" fmla="*/ 312931 w 434058"/>
              <a:gd name="connsiteY10" fmla="*/ 89270 h 689285"/>
              <a:gd name="connsiteX11" fmla="*/ 312288 w 434058"/>
              <a:gd name="connsiteY11" fmla="*/ 62515 h 689285"/>
              <a:gd name="connsiteX12" fmla="*/ 311251 w 434058"/>
              <a:gd name="connsiteY12" fmla="*/ 19115 h 689285"/>
              <a:gd name="connsiteX13" fmla="*/ 311125 w 434058"/>
              <a:gd name="connsiteY13" fmla="*/ 13842 h 689285"/>
              <a:gd name="connsiteX14" fmla="*/ 310808 w 434058"/>
              <a:gd name="connsiteY14" fmla="*/ 542 h 689285"/>
              <a:gd name="connsiteX15" fmla="*/ 308144 w 434058"/>
              <a:gd name="connsiteY15" fmla="*/ 610 h 689285"/>
              <a:gd name="connsiteX16" fmla="*/ 285135 w 434058"/>
              <a:gd name="connsiteY16" fmla="*/ 1277 h 689285"/>
              <a:gd name="connsiteX17" fmla="*/ 280467 w 434058"/>
              <a:gd name="connsiteY17" fmla="*/ 1422 h 689285"/>
              <a:gd name="connsiteX18" fmla="*/ 263977 w 434058"/>
              <a:gd name="connsiteY18" fmla="*/ 1976 h 689285"/>
              <a:gd name="connsiteX19" fmla="*/ 243133 w 434058"/>
              <a:gd name="connsiteY19" fmla="*/ 2747 h 689285"/>
              <a:gd name="connsiteX20" fmla="*/ 220971 w 434058"/>
              <a:gd name="connsiteY20" fmla="*/ 3655 h 689285"/>
              <a:gd name="connsiteX21" fmla="*/ 188320 w 434058"/>
              <a:gd name="connsiteY21" fmla="*/ 5162 h 689285"/>
              <a:gd name="connsiteX22" fmla="*/ 177011 w 434058"/>
              <a:gd name="connsiteY22" fmla="*/ 5729 h 689285"/>
              <a:gd name="connsiteX23" fmla="*/ 127110 w 434058"/>
              <a:gd name="connsiteY23" fmla="*/ 8524 h 689285"/>
              <a:gd name="connsiteX24" fmla="*/ 100919 w 434058"/>
              <a:gd name="connsiteY24" fmla="*/ 10180 h 689285"/>
              <a:gd name="connsiteX25" fmla="*/ 78910 w 434058"/>
              <a:gd name="connsiteY25" fmla="*/ 11673 h 689285"/>
              <a:gd name="connsiteX26" fmla="*/ 80933 w 434058"/>
              <a:gd name="connsiteY26" fmla="*/ 63631 h 689285"/>
              <a:gd name="connsiteX27" fmla="*/ 81676 w 434058"/>
              <a:gd name="connsiteY27" fmla="*/ 75248 h 689285"/>
              <a:gd name="connsiteX28" fmla="*/ 83040 w 434058"/>
              <a:gd name="connsiteY28" fmla="*/ 96517 h 689285"/>
              <a:gd name="connsiteX29" fmla="*/ 83465 w 434058"/>
              <a:gd name="connsiteY29" fmla="*/ 103119 h 689285"/>
              <a:gd name="connsiteX30" fmla="*/ 83656 w 434058"/>
              <a:gd name="connsiteY30" fmla="*/ 106096 h 689285"/>
              <a:gd name="connsiteX31" fmla="*/ 84315 w 434058"/>
              <a:gd name="connsiteY31" fmla="*/ 116343 h 689285"/>
              <a:gd name="connsiteX32" fmla="*/ 84898 w 434058"/>
              <a:gd name="connsiteY32" fmla="*/ 125382 h 689285"/>
              <a:gd name="connsiteX33" fmla="*/ 85520 w 434058"/>
              <a:gd name="connsiteY33" fmla="*/ 135038 h 689285"/>
              <a:gd name="connsiteX34" fmla="*/ 86144 w 434058"/>
              <a:gd name="connsiteY34" fmla="*/ 144695 h 689285"/>
              <a:gd name="connsiteX35" fmla="*/ 86443 w 434058"/>
              <a:gd name="connsiteY35" fmla="*/ 149323 h 689285"/>
              <a:gd name="connsiteX36" fmla="*/ 88195 w 434058"/>
              <a:gd name="connsiteY36" fmla="*/ 176355 h 689285"/>
              <a:gd name="connsiteX37" fmla="*/ 88871 w 434058"/>
              <a:gd name="connsiteY37" fmla="*/ 186756 h 689285"/>
              <a:gd name="connsiteX38" fmla="*/ 89352 w 434058"/>
              <a:gd name="connsiteY38" fmla="*/ 194148 h 689285"/>
              <a:gd name="connsiteX39" fmla="*/ 89833 w 434058"/>
              <a:gd name="connsiteY39" fmla="*/ 201545 h 689285"/>
              <a:gd name="connsiteX40" fmla="*/ 91430 w 434058"/>
              <a:gd name="connsiteY40" fmla="*/ 226026 h 689285"/>
              <a:gd name="connsiteX41" fmla="*/ 93270 w 434058"/>
              <a:gd name="connsiteY41" fmla="*/ 254138 h 689285"/>
              <a:gd name="connsiteX42" fmla="*/ 94826 w 434058"/>
              <a:gd name="connsiteY42" fmla="*/ 277821 h 689285"/>
              <a:gd name="connsiteX43" fmla="*/ 79792 w 434058"/>
              <a:gd name="connsiteY43" fmla="*/ 285054 h 689285"/>
              <a:gd name="connsiteX44" fmla="*/ 78546 w 434058"/>
              <a:gd name="connsiteY44" fmla="*/ 286116 h 689285"/>
              <a:gd name="connsiteX45" fmla="*/ 73230 w 434058"/>
              <a:gd name="connsiteY45" fmla="*/ 288199 h 689285"/>
              <a:gd name="connsiteX46" fmla="*/ 59224 w 434058"/>
              <a:gd name="connsiteY46" fmla="*/ 295845 h 689285"/>
              <a:gd name="connsiteX47" fmla="*/ 54204 w 434058"/>
              <a:gd name="connsiteY47" fmla="*/ 298472 h 689285"/>
              <a:gd name="connsiteX48" fmla="*/ 51813 w 434058"/>
              <a:gd name="connsiteY48" fmla="*/ 299729 h 689285"/>
              <a:gd name="connsiteX49" fmla="*/ 46685 w 434058"/>
              <a:gd name="connsiteY49" fmla="*/ 300837 h 689285"/>
              <a:gd name="connsiteX50" fmla="*/ 40769 w 434058"/>
              <a:gd name="connsiteY50" fmla="*/ 305193 h 689285"/>
              <a:gd name="connsiteX51" fmla="*/ 19513 w 434058"/>
              <a:gd name="connsiteY51" fmla="*/ 313511 h 689285"/>
              <a:gd name="connsiteX52" fmla="*/ 11580 w 434058"/>
              <a:gd name="connsiteY52" fmla="*/ 317903 h 689285"/>
              <a:gd name="connsiteX53" fmla="*/ 450 w 434058"/>
              <a:gd name="connsiteY53" fmla="*/ 323939 h 689285"/>
              <a:gd name="connsiteX54" fmla="*/ 54056 w 434058"/>
              <a:gd name="connsiteY54" fmla="*/ 424125 h 689285"/>
              <a:gd name="connsiteX55" fmla="*/ 63844 w 434058"/>
              <a:gd name="connsiteY55" fmla="*/ 441323 h 689285"/>
              <a:gd name="connsiteX56" fmla="*/ 70907 w 434058"/>
              <a:gd name="connsiteY56" fmla="*/ 453802 h 689285"/>
              <a:gd name="connsiteX57" fmla="*/ 78567 w 434058"/>
              <a:gd name="connsiteY57" fmla="*/ 465279 h 689285"/>
              <a:gd name="connsiteX58" fmla="*/ 84124 w 434058"/>
              <a:gd name="connsiteY58" fmla="*/ 495857 h 689285"/>
              <a:gd name="connsiteX59" fmla="*/ 29561 w 434058"/>
              <a:gd name="connsiteY59" fmla="*/ 538623 h 689285"/>
              <a:gd name="connsiteX60" fmla="*/ 103854 w 434058"/>
              <a:gd name="connsiteY60" fmla="*/ 577278 h 689285"/>
              <a:gd name="connsiteX61" fmla="*/ 89554 w 434058"/>
              <a:gd name="connsiteY61" fmla="*/ 608002 h 689285"/>
              <a:gd name="connsiteX62" fmla="*/ 55187 w 434058"/>
              <a:gd name="connsiteY62" fmla="*/ 618714 h 689285"/>
              <a:gd name="connsiteX63" fmla="*/ 53079 w 434058"/>
              <a:gd name="connsiteY63" fmla="*/ 629773 h 689285"/>
              <a:gd name="connsiteX64" fmla="*/ 42241 w 434058"/>
              <a:gd name="connsiteY64" fmla="*/ 686756 h 689285"/>
              <a:gd name="connsiteX65" fmla="*/ 50566 w 434058"/>
              <a:gd name="connsiteY65" fmla="*/ 689828 h 689285"/>
              <a:gd name="connsiteX66" fmla="*/ 59759 w 434058"/>
              <a:gd name="connsiteY66" fmla="*/ 663632 h 689285"/>
              <a:gd name="connsiteX67" fmla="*/ 82406 w 434058"/>
              <a:gd name="connsiteY67" fmla="*/ 661756 h 689285"/>
              <a:gd name="connsiteX68" fmla="*/ 110214 w 434058"/>
              <a:gd name="connsiteY68" fmla="*/ 659609 h 689285"/>
              <a:gd name="connsiteX69" fmla="*/ 116344 w 434058"/>
              <a:gd name="connsiteY69" fmla="*/ 658412 h 689285"/>
              <a:gd name="connsiteX70" fmla="*/ 149095 w 434058"/>
              <a:gd name="connsiteY70" fmla="*/ 652416 h 689285"/>
              <a:gd name="connsiteX71" fmla="*/ 161299 w 434058"/>
              <a:gd name="connsiteY71" fmla="*/ 648649 h 689285"/>
              <a:gd name="connsiteX72" fmla="*/ 174645 w 434058"/>
              <a:gd name="connsiteY72" fmla="*/ 643109 h 689285"/>
              <a:gd name="connsiteX73" fmla="*/ 175840 w 434058"/>
              <a:gd name="connsiteY73" fmla="*/ 642839 h 689285"/>
              <a:gd name="connsiteX74" fmla="*/ 177529 w 434058"/>
              <a:gd name="connsiteY74" fmla="*/ 642441 h 689285"/>
              <a:gd name="connsiteX75" fmla="*/ 183610 w 434058"/>
              <a:gd name="connsiteY75" fmla="*/ 639849 h 689285"/>
              <a:gd name="connsiteX76" fmla="*/ 189182 w 434058"/>
              <a:gd name="connsiteY76" fmla="*/ 631283 h 689285"/>
              <a:gd name="connsiteX77" fmla="*/ 196279 w 434058"/>
              <a:gd name="connsiteY77" fmla="*/ 624232 h 689285"/>
              <a:gd name="connsiteX78" fmla="*/ 197969 w 434058"/>
              <a:gd name="connsiteY78" fmla="*/ 622376 h 689285"/>
              <a:gd name="connsiteX79" fmla="*/ 198354 w 434058"/>
              <a:gd name="connsiteY79" fmla="*/ 622107 h 689285"/>
              <a:gd name="connsiteX80" fmla="*/ 205690 w 434058"/>
              <a:gd name="connsiteY80" fmla="*/ 619255 h 689285"/>
              <a:gd name="connsiteX81" fmla="*/ 206838 w 434058"/>
              <a:gd name="connsiteY81" fmla="*/ 618599 h 689285"/>
              <a:gd name="connsiteX82" fmla="*/ 209454 w 434058"/>
              <a:gd name="connsiteY82" fmla="*/ 617072 h 689285"/>
              <a:gd name="connsiteX83" fmla="*/ 220693 w 434058"/>
              <a:gd name="connsiteY83" fmla="*/ 590190 h 689285"/>
              <a:gd name="connsiteX84" fmla="*/ 223484 w 434058"/>
              <a:gd name="connsiteY84" fmla="*/ 582608 h 689285"/>
              <a:gd name="connsiteX85" fmla="*/ 226701 w 434058"/>
              <a:gd name="connsiteY85" fmla="*/ 572602 h 689285"/>
              <a:gd name="connsiteX86" fmla="*/ 227770 w 434058"/>
              <a:gd name="connsiteY86" fmla="*/ 569524 h 689285"/>
              <a:gd name="connsiteX87" fmla="*/ 235217 w 434058"/>
              <a:gd name="connsiteY87" fmla="*/ 547667 h 689285"/>
              <a:gd name="connsiteX88" fmla="*/ 239085 w 434058"/>
              <a:gd name="connsiteY88" fmla="*/ 536355 h 689285"/>
              <a:gd name="connsiteX89" fmla="*/ 244992 w 434058"/>
              <a:gd name="connsiteY89" fmla="*/ 519107 h 689285"/>
              <a:gd name="connsiteX90" fmla="*/ 246512 w 434058"/>
              <a:gd name="connsiteY90" fmla="*/ 519041 h 689285"/>
              <a:gd name="connsiteX91" fmla="*/ 250295 w 434058"/>
              <a:gd name="connsiteY91" fmla="*/ 518880 h 689285"/>
              <a:gd name="connsiteX92" fmla="*/ 260637 w 434058"/>
              <a:gd name="connsiteY92" fmla="*/ 518455 h 689285"/>
              <a:gd name="connsiteX93" fmla="*/ 268037 w 434058"/>
              <a:gd name="connsiteY93" fmla="*/ 519404 h 689285"/>
              <a:gd name="connsiteX94" fmla="*/ 276000 w 434058"/>
              <a:gd name="connsiteY94" fmla="*/ 459177 h 689285"/>
              <a:gd name="connsiteX95" fmla="*/ 297889 w 434058"/>
              <a:gd name="connsiteY95" fmla="*/ 458730 h 689285"/>
              <a:gd name="connsiteX96" fmla="*/ 303307 w 434058"/>
              <a:gd name="connsiteY96" fmla="*/ 451029 h 689285"/>
              <a:gd name="connsiteX97" fmla="*/ 305737 w 434058"/>
              <a:gd name="connsiteY97" fmla="*/ 447562 h 689285"/>
              <a:gd name="connsiteX98" fmla="*/ 306566 w 434058"/>
              <a:gd name="connsiteY98" fmla="*/ 440007 h 689285"/>
              <a:gd name="connsiteX99" fmla="*/ 305530 w 434058"/>
              <a:gd name="connsiteY99" fmla="*/ 435161 h 689285"/>
              <a:gd name="connsiteX100" fmla="*/ 305440 w 434058"/>
              <a:gd name="connsiteY100" fmla="*/ 429416 h 689285"/>
              <a:gd name="connsiteX101" fmla="*/ 310481 w 434058"/>
              <a:gd name="connsiteY101" fmla="*/ 418793 h 689285"/>
              <a:gd name="connsiteX102" fmla="*/ 341664 w 434058"/>
              <a:gd name="connsiteY102" fmla="*/ 406259 h 689285"/>
              <a:gd name="connsiteX103" fmla="*/ 356055 w 434058"/>
              <a:gd name="connsiteY103" fmla="*/ 400192 h 689285"/>
              <a:gd name="connsiteX104" fmla="*/ 359562 w 434058"/>
              <a:gd name="connsiteY104" fmla="*/ 398885 h 689285"/>
              <a:gd name="connsiteX105" fmla="*/ 366924 w 434058"/>
              <a:gd name="connsiteY105" fmla="*/ 396131 h 689285"/>
              <a:gd name="connsiteX106" fmla="*/ 372650 w 434058"/>
              <a:gd name="connsiteY106" fmla="*/ 393835 h 689285"/>
              <a:gd name="connsiteX107" fmla="*/ 373856 w 434058"/>
              <a:gd name="connsiteY107" fmla="*/ 393295 h 689285"/>
              <a:gd name="connsiteX108" fmla="*/ 382884 w 434058"/>
              <a:gd name="connsiteY108" fmla="*/ 389301 h 689285"/>
              <a:gd name="connsiteX109" fmla="*/ 397031 w 434058"/>
              <a:gd name="connsiteY109" fmla="*/ 384078 h 689285"/>
              <a:gd name="connsiteX110" fmla="*/ 434508 w 434058"/>
              <a:gd name="connsiteY110" fmla="*/ 369113 h 689285"/>
              <a:gd name="connsiteX111" fmla="*/ 434449 w 434058"/>
              <a:gd name="connsiteY111" fmla="*/ 350163 h 689285"/>
              <a:gd name="connsiteX112" fmla="*/ 434413 w 434058"/>
              <a:gd name="connsiteY112" fmla="*/ 338487 h 689285"/>
              <a:gd name="connsiteX113" fmla="*/ 434357 w 434058"/>
              <a:gd name="connsiteY113" fmla="*/ 320558 h 689285"/>
              <a:gd name="connsiteX114" fmla="*/ 434324 w 434058"/>
              <a:gd name="connsiteY114" fmla="*/ 309826 h 689285"/>
              <a:gd name="connsiteX115" fmla="*/ 434300 w 434058"/>
              <a:gd name="connsiteY115" fmla="*/ 301889 h 689285"/>
              <a:gd name="connsiteX116" fmla="*/ 434276 w 434058"/>
              <a:gd name="connsiteY116" fmla="*/ 294252 h 689285"/>
              <a:gd name="connsiteX117" fmla="*/ 434168 w 434058"/>
              <a:gd name="connsiteY117" fmla="*/ 259325 h 689285"/>
              <a:gd name="connsiteX118" fmla="*/ 434129 w 434058"/>
              <a:gd name="connsiteY118" fmla="*/ 246623 h 689285"/>
              <a:gd name="connsiteX119" fmla="*/ 434118 w 434058"/>
              <a:gd name="connsiteY119" fmla="*/ 243016 h 689285"/>
              <a:gd name="connsiteX120" fmla="*/ 434114 w 434058"/>
              <a:gd name="connsiteY120" fmla="*/ 241532 h 689285"/>
              <a:gd name="connsiteX121" fmla="*/ 434095 w 434058"/>
              <a:gd name="connsiteY121" fmla="*/ 235601 h 689285"/>
              <a:gd name="connsiteX122" fmla="*/ 434004 w 434058"/>
              <a:gd name="connsiteY122" fmla="*/ 205960 h 689285"/>
              <a:gd name="connsiteX123" fmla="*/ 424998 w 434058"/>
              <a:gd name="connsiteY123" fmla="*/ 205996 h 689285"/>
              <a:gd name="connsiteX124" fmla="*/ 417116 w 434058"/>
              <a:gd name="connsiteY124" fmla="*/ 206042 h 689285"/>
              <a:gd name="connsiteX125" fmla="*/ 404732 w 434058"/>
              <a:gd name="connsiteY125" fmla="*/ 206141 h 689285"/>
              <a:gd name="connsiteX126" fmla="*/ 401467 w 434058"/>
              <a:gd name="connsiteY126" fmla="*/ 206169 h 689285"/>
              <a:gd name="connsiteX127" fmla="*/ 390528 w 434058"/>
              <a:gd name="connsiteY127" fmla="*/ 206287 h 689285"/>
              <a:gd name="connsiteX128" fmla="*/ 385837 w 434058"/>
              <a:gd name="connsiteY128" fmla="*/ 206346 h 689285"/>
              <a:gd name="connsiteX129" fmla="*/ 370658 w 434058"/>
              <a:gd name="connsiteY129" fmla="*/ 206559 h 689285"/>
              <a:gd name="connsiteX130" fmla="*/ 362459 w 434058"/>
              <a:gd name="connsiteY130" fmla="*/ 206695 h 689285"/>
              <a:gd name="connsiteX131" fmla="*/ 354298 w 434058"/>
              <a:gd name="connsiteY131" fmla="*/ 206845 h 689285"/>
              <a:gd name="connsiteX132" fmla="*/ 345781 w 434058"/>
              <a:gd name="connsiteY132" fmla="*/ 207013 h 689285"/>
              <a:gd name="connsiteX133" fmla="*/ 338315 w 434058"/>
              <a:gd name="connsiteY133" fmla="*/ 207172 h 68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434058" h="689285">
                <a:moveTo>
                  <a:pt x="338315" y="207172"/>
                </a:moveTo>
                <a:lnTo>
                  <a:pt x="334844" y="202802"/>
                </a:lnTo>
                <a:lnTo>
                  <a:pt x="326360" y="192206"/>
                </a:lnTo>
                <a:lnTo>
                  <a:pt x="315081" y="178089"/>
                </a:lnTo>
                <a:lnTo>
                  <a:pt x="314901" y="170683"/>
                </a:lnTo>
                <a:lnTo>
                  <a:pt x="314783" y="165846"/>
                </a:lnTo>
                <a:lnTo>
                  <a:pt x="314530" y="155431"/>
                </a:lnTo>
                <a:lnTo>
                  <a:pt x="314235" y="143265"/>
                </a:lnTo>
                <a:lnTo>
                  <a:pt x="313841" y="126984"/>
                </a:lnTo>
                <a:lnTo>
                  <a:pt x="313680" y="120345"/>
                </a:lnTo>
                <a:lnTo>
                  <a:pt x="312931" y="89270"/>
                </a:lnTo>
                <a:lnTo>
                  <a:pt x="312288" y="62515"/>
                </a:lnTo>
                <a:lnTo>
                  <a:pt x="311251" y="19115"/>
                </a:lnTo>
                <a:lnTo>
                  <a:pt x="311125" y="13842"/>
                </a:lnTo>
                <a:lnTo>
                  <a:pt x="310808" y="542"/>
                </a:lnTo>
                <a:lnTo>
                  <a:pt x="308144" y="610"/>
                </a:lnTo>
                <a:lnTo>
                  <a:pt x="285135" y="1277"/>
                </a:lnTo>
                <a:lnTo>
                  <a:pt x="280467" y="1422"/>
                </a:lnTo>
                <a:lnTo>
                  <a:pt x="263977" y="1976"/>
                </a:lnTo>
                <a:lnTo>
                  <a:pt x="243133" y="2747"/>
                </a:lnTo>
                <a:lnTo>
                  <a:pt x="220971" y="3655"/>
                </a:lnTo>
                <a:lnTo>
                  <a:pt x="188320" y="5162"/>
                </a:lnTo>
                <a:lnTo>
                  <a:pt x="177011" y="5729"/>
                </a:lnTo>
                <a:lnTo>
                  <a:pt x="127110" y="8524"/>
                </a:lnTo>
                <a:lnTo>
                  <a:pt x="100919" y="10180"/>
                </a:lnTo>
                <a:lnTo>
                  <a:pt x="78910" y="11673"/>
                </a:lnTo>
                <a:lnTo>
                  <a:pt x="80933" y="63631"/>
                </a:lnTo>
                <a:lnTo>
                  <a:pt x="81676" y="75248"/>
                </a:lnTo>
                <a:lnTo>
                  <a:pt x="83040" y="96517"/>
                </a:lnTo>
                <a:lnTo>
                  <a:pt x="83465" y="103119"/>
                </a:lnTo>
                <a:lnTo>
                  <a:pt x="83656" y="106096"/>
                </a:lnTo>
                <a:lnTo>
                  <a:pt x="84315" y="116343"/>
                </a:lnTo>
                <a:lnTo>
                  <a:pt x="84898" y="125382"/>
                </a:lnTo>
                <a:lnTo>
                  <a:pt x="85520" y="135038"/>
                </a:lnTo>
                <a:lnTo>
                  <a:pt x="86144" y="144695"/>
                </a:lnTo>
                <a:lnTo>
                  <a:pt x="86443" y="149323"/>
                </a:lnTo>
                <a:lnTo>
                  <a:pt x="88195" y="176355"/>
                </a:lnTo>
                <a:lnTo>
                  <a:pt x="88871" y="186756"/>
                </a:lnTo>
                <a:lnTo>
                  <a:pt x="89352" y="194148"/>
                </a:lnTo>
                <a:lnTo>
                  <a:pt x="89833" y="201545"/>
                </a:lnTo>
                <a:lnTo>
                  <a:pt x="91430" y="226026"/>
                </a:lnTo>
                <a:lnTo>
                  <a:pt x="93270" y="254138"/>
                </a:lnTo>
                <a:lnTo>
                  <a:pt x="94826" y="277821"/>
                </a:lnTo>
                <a:lnTo>
                  <a:pt x="79792" y="285054"/>
                </a:lnTo>
                <a:lnTo>
                  <a:pt x="78546" y="286116"/>
                </a:lnTo>
                <a:lnTo>
                  <a:pt x="73230" y="288199"/>
                </a:lnTo>
                <a:lnTo>
                  <a:pt x="59224" y="295845"/>
                </a:lnTo>
                <a:lnTo>
                  <a:pt x="54204" y="298472"/>
                </a:lnTo>
                <a:lnTo>
                  <a:pt x="51813" y="299729"/>
                </a:lnTo>
                <a:lnTo>
                  <a:pt x="46685" y="300837"/>
                </a:lnTo>
                <a:lnTo>
                  <a:pt x="40769" y="305193"/>
                </a:lnTo>
                <a:lnTo>
                  <a:pt x="19513" y="313511"/>
                </a:lnTo>
                <a:lnTo>
                  <a:pt x="11580" y="317903"/>
                </a:lnTo>
                <a:lnTo>
                  <a:pt x="450" y="323939"/>
                </a:lnTo>
                <a:lnTo>
                  <a:pt x="54056" y="424125"/>
                </a:lnTo>
                <a:lnTo>
                  <a:pt x="63844" y="441323"/>
                </a:lnTo>
                <a:lnTo>
                  <a:pt x="70907" y="453802"/>
                </a:lnTo>
                <a:lnTo>
                  <a:pt x="78567" y="465279"/>
                </a:lnTo>
                <a:lnTo>
                  <a:pt x="84124" y="495857"/>
                </a:lnTo>
                <a:lnTo>
                  <a:pt x="29561" y="538623"/>
                </a:lnTo>
                <a:lnTo>
                  <a:pt x="103854" y="577278"/>
                </a:lnTo>
                <a:lnTo>
                  <a:pt x="89554" y="608002"/>
                </a:lnTo>
                <a:lnTo>
                  <a:pt x="55187" y="618714"/>
                </a:lnTo>
                <a:lnTo>
                  <a:pt x="53079" y="629773"/>
                </a:lnTo>
                <a:lnTo>
                  <a:pt x="42241" y="686756"/>
                </a:lnTo>
                <a:lnTo>
                  <a:pt x="50566" y="689828"/>
                </a:lnTo>
                <a:lnTo>
                  <a:pt x="59759" y="663632"/>
                </a:lnTo>
                <a:lnTo>
                  <a:pt x="82406" y="661756"/>
                </a:lnTo>
                <a:lnTo>
                  <a:pt x="110214" y="659609"/>
                </a:lnTo>
                <a:lnTo>
                  <a:pt x="116344" y="658412"/>
                </a:lnTo>
                <a:lnTo>
                  <a:pt x="149095" y="652416"/>
                </a:lnTo>
                <a:lnTo>
                  <a:pt x="161299" y="648649"/>
                </a:lnTo>
                <a:lnTo>
                  <a:pt x="174645" y="643109"/>
                </a:lnTo>
                <a:lnTo>
                  <a:pt x="175840" y="642839"/>
                </a:lnTo>
                <a:lnTo>
                  <a:pt x="177529" y="642441"/>
                </a:lnTo>
                <a:lnTo>
                  <a:pt x="183610" y="639849"/>
                </a:lnTo>
                <a:lnTo>
                  <a:pt x="189182" y="631283"/>
                </a:lnTo>
                <a:lnTo>
                  <a:pt x="196279" y="624232"/>
                </a:lnTo>
                <a:lnTo>
                  <a:pt x="197969" y="622376"/>
                </a:lnTo>
                <a:lnTo>
                  <a:pt x="198354" y="622107"/>
                </a:lnTo>
                <a:lnTo>
                  <a:pt x="205690" y="619255"/>
                </a:lnTo>
                <a:lnTo>
                  <a:pt x="206838" y="618599"/>
                </a:lnTo>
                <a:lnTo>
                  <a:pt x="209454" y="617072"/>
                </a:lnTo>
                <a:lnTo>
                  <a:pt x="220693" y="590190"/>
                </a:lnTo>
                <a:lnTo>
                  <a:pt x="223484" y="582608"/>
                </a:lnTo>
                <a:lnTo>
                  <a:pt x="226701" y="572602"/>
                </a:lnTo>
                <a:lnTo>
                  <a:pt x="227770" y="569524"/>
                </a:lnTo>
                <a:lnTo>
                  <a:pt x="235217" y="547667"/>
                </a:lnTo>
                <a:lnTo>
                  <a:pt x="239085" y="536355"/>
                </a:lnTo>
                <a:lnTo>
                  <a:pt x="244992" y="519107"/>
                </a:lnTo>
                <a:lnTo>
                  <a:pt x="246512" y="519041"/>
                </a:lnTo>
                <a:lnTo>
                  <a:pt x="250295" y="518880"/>
                </a:lnTo>
                <a:lnTo>
                  <a:pt x="260637" y="518455"/>
                </a:lnTo>
                <a:lnTo>
                  <a:pt x="268037" y="519404"/>
                </a:lnTo>
                <a:lnTo>
                  <a:pt x="276000" y="459177"/>
                </a:lnTo>
                <a:lnTo>
                  <a:pt x="297889" y="458730"/>
                </a:lnTo>
                <a:lnTo>
                  <a:pt x="303307" y="451029"/>
                </a:lnTo>
                <a:lnTo>
                  <a:pt x="305737" y="447562"/>
                </a:lnTo>
                <a:lnTo>
                  <a:pt x="306566" y="440007"/>
                </a:lnTo>
                <a:lnTo>
                  <a:pt x="305530" y="435161"/>
                </a:lnTo>
                <a:lnTo>
                  <a:pt x="305440" y="429416"/>
                </a:lnTo>
                <a:lnTo>
                  <a:pt x="310481" y="418793"/>
                </a:lnTo>
                <a:lnTo>
                  <a:pt x="341664" y="406259"/>
                </a:lnTo>
                <a:lnTo>
                  <a:pt x="356055" y="400192"/>
                </a:lnTo>
                <a:lnTo>
                  <a:pt x="359562" y="398885"/>
                </a:lnTo>
                <a:lnTo>
                  <a:pt x="366924" y="396131"/>
                </a:lnTo>
                <a:lnTo>
                  <a:pt x="372650" y="393835"/>
                </a:lnTo>
                <a:lnTo>
                  <a:pt x="373856" y="393295"/>
                </a:lnTo>
                <a:lnTo>
                  <a:pt x="382884" y="389301"/>
                </a:lnTo>
                <a:lnTo>
                  <a:pt x="397031" y="384078"/>
                </a:lnTo>
                <a:lnTo>
                  <a:pt x="434508" y="369113"/>
                </a:lnTo>
                <a:lnTo>
                  <a:pt x="434449" y="350163"/>
                </a:lnTo>
                <a:lnTo>
                  <a:pt x="434413" y="338487"/>
                </a:lnTo>
                <a:lnTo>
                  <a:pt x="434357" y="320558"/>
                </a:lnTo>
                <a:lnTo>
                  <a:pt x="434324" y="309826"/>
                </a:lnTo>
                <a:lnTo>
                  <a:pt x="434300" y="301889"/>
                </a:lnTo>
                <a:lnTo>
                  <a:pt x="434276" y="294252"/>
                </a:lnTo>
                <a:lnTo>
                  <a:pt x="434168" y="259325"/>
                </a:lnTo>
                <a:lnTo>
                  <a:pt x="434129" y="246623"/>
                </a:lnTo>
                <a:lnTo>
                  <a:pt x="434118" y="243016"/>
                </a:lnTo>
                <a:lnTo>
                  <a:pt x="434114" y="241532"/>
                </a:lnTo>
                <a:lnTo>
                  <a:pt x="434095" y="235601"/>
                </a:lnTo>
                <a:lnTo>
                  <a:pt x="434004" y="205960"/>
                </a:lnTo>
                <a:lnTo>
                  <a:pt x="424998" y="205996"/>
                </a:lnTo>
                <a:lnTo>
                  <a:pt x="417116" y="206042"/>
                </a:lnTo>
                <a:lnTo>
                  <a:pt x="404732" y="206141"/>
                </a:lnTo>
                <a:lnTo>
                  <a:pt x="401467" y="206169"/>
                </a:lnTo>
                <a:lnTo>
                  <a:pt x="390528" y="206287"/>
                </a:lnTo>
                <a:lnTo>
                  <a:pt x="385837" y="206346"/>
                </a:lnTo>
                <a:lnTo>
                  <a:pt x="370658" y="206559"/>
                </a:lnTo>
                <a:lnTo>
                  <a:pt x="362459" y="206695"/>
                </a:lnTo>
                <a:lnTo>
                  <a:pt x="354298" y="206845"/>
                </a:lnTo>
                <a:lnTo>
                  <a:pt x="345781" y="207013"/>
                </a:lnTo>
                <a:lnTo>
                  <a:pt x="338315" y="207172"/>
                </a:lnTo>
                <a:close/>
              </a:path>
            </a:pathLst>
          </a:custGeom>
          <a:solidFill>
            <a:srgbClr val="7030A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001D27D-FEF6-06C8-1F44-32FEDD91207C}"/>
              </a:ext>
            </a:extLst>
          </p:cNvPr>
          <p:cNvSpPr>
            <a:spLocks/>
          </p:cNvSpPr>
          <p:nvPr/>
        </p:nvSpPr>
        <p:spPr>
          <a:xfrm flipV="1">
            <a:off x="5236752" y="2158277"/>
            <a:ext cx="695643" cy="556397"/>
          </a:xfrm>
          <a:custGeom>
            <a:avLst/>
            <a:gdLst>
              <a:gd name="connsiteX0" fmla="*/ 472777 w 473731"/>
              <a:gd name="connsiteY0" fmla="*/ 90446 h 378905"/>
              <a:gd name="connsiteX1" fmla="*/ 473149 w 473731"/>
              <a:gd name="connsiteY1" fmla="*/ 82995 h 378905"/>
              <a:gd name="connsiteX2" fmla="*/ 474164 w 473731"/>
              <a:gd name="connsiteY2" fmla="*/ 61400 h 378905"/>
              <a:gd name="connsiteX3" fmla="*/ 471546 w 473731"/>
              <a:gd name="connsiteY3" fmla="*/ 58758 h 378905"/>
              <a:gd name="connsiteX4" fmla="*/ 470706 w 473731"/>
              <a:gd name="connsiteY4" fmla="*/ 57878 h 378905"/>
              <a:gd name="connsiteX5" fmla="*/ 461620 w 473731"/>
              <a:gd name="connsiteY5" fmla="*/ 48689 h 378905"/>
              <a:gd name="connsiteX6" fmla="*/ 457472 w 473731"/>
              <a:gd name="connsiteY6" fmla="*/ 44460 h 378905"/>
              <a:gd name="connsiteX7" fmla="*/ 445975 w 473731"/>
              <a:gd name="connsiteY7" fmla="*/ 32816 h 378905"/>
              <a:gd name="connsiteX8" fmla="*/ 434842 w 473731"/>
              <a:gd name="connsiteY8" fmla="*/ 21539 h 378905"/>
              <a:gd name="connsiteX9" fmla="*/ 431549 w 473731"/>
              <a:gd name="connsiteY9" fmla="*/ 18190 h 378905"/>
              <a:gd name="connsiteX10" fmla="*/ 427448 w 473731"/>
              <a:gd name="connsiteY10" fmla="*/ 3708 h 378905"/>
              <a:gd name="connsiteX11" fmla="*/ 426437 w 473731"/>
              <a:gd name="connsiteY11" fmla="*/ 151 h 378905"/>
              <a:gd name="connsiteX12" fmla="*/ 418989 w 473731"/>
              <a:gd name="connsiteY12" fmla="*/ 2250 h 378905"/>
              <a:gd name="connsiteX13" fmla="*/ 414948 w 473731"/>
              <a:gd name="connsiteY13" fmla="*/ 3373 h 378905"/>
              <a:gd name="connsiteX14" fmla="*/ 413016 w 473731"/>
              <a:gd name="connsiteY14" fmla="*/ 3900 h 378905"/>
              <a:gd name="connsiteX15" fmla="*/ 406434 w 473731"/>
              <a:gd name="connsiteY15" fmla="*/ 8407 h 378905"/>
              <a:gd name="connsiteX16" fmla="*/ 403621 w 473731"/>
              <a:gd name="connsiteY16" fmla="*/ 10313 h 378905"/>
              <a:gd name="connsiteX17" fmla="*/ 394582 w 473731"/>
              <a:gd name="connsiteY17" fmla="*/ 16502 h 378905"/>
              <a:gd name="connsiteX18" fmla="*/ 390272 w 473731"/>
              <a:gd name="connsiteY18" fmla="*/ 19434 h 378905"/>
              <a:gd name="connsiteX19" fmla="*/ 388881 w 473731"/>
              <a:gd name="connsiteY19" fmla="*/ 20382 h 378905"/>
              <a:gd name="connsiteX20" fmla="*/ 386671 w 473731"/>
              <a:gd name="connsiteY20" fmla="*/ 21889 h 378905"/>
              <a:gd name="connsiteX21" fmla="*/ 380588 w 473731"/>
              <a:gd name="connsiteY21" fmla="*/ 25351 h 378905"/>
              <a:gd name="connsiteX22" fmla="*/ 378404 w 473731"/>
              <a:gd name="connsiteY22" fmla="*/ 27534 h 378905"/>
              <a:gd name="connsiteX23" fmla="*/ 376151 w 473731"/>
              <a:gd name="connsiteY23" fmla="*/ 28596 h 378905"/>
              <a:gd name="connsiteX24" fmla="*/ 373171 w 473731"/>
              <a:gd name="connsiteY24" fmla="*/ 30197 h 378905"/>
              <a:gd name="connsiteX25" fmla="*/ 371432 w 473731"/>
              <a:gd name="connsiteY25" fmla="*/ 30796 h 378905"/>
              <a:gd name="connsiteX26" fmla="*/ 361865 w 473731"/>
              <a:gd name="connsiteY26" fmla="*/ 35293 h 378905"/>
              <a:gd name="connsiteX27" fmla="*/ 357540 w 473731"/>
              <a:gd name="connsiteY27" fmla="*/ 35384 h 378905"/>
              <a:gd name="connsiteX28" fmla="*/ 353215 w 473731"/>
              <a:gd name="connsiteY28" fmla="*/ 35475 h 378905"/>
              <a:gd name="connsiteX29" fmla="*/ 329840 w 473731"/>
              <a:gd name="connsiteY29" fmla="*/ 35039 h 378905"/>
              <a:gd name="connsiteX30" fmla="*/ 322648 w 473731"/>
              <a:gd name="connsiteY30" fmla="*/ 34890 h 378905"/>
              <a:gd name="connsiteX31" fmla="*/ 305320 w 473731"/>
              <a:gd name="connsiteY31" fmla="*/ 34554 h 378905"/>
              <a:gd name="connsiteX32" fmla="*/ 299740 w 473731"/>
              <a:gd name="connsiteY32" fmla="*/ 34440 h 378905"/>
              <a:gd name="connsiteX33" fmla="*/ 286056 w 473731"/>
              <a:gd name="connsiteY33" fmla="*/ 34168 h 378905"/>
              <a:gd name="connsiteX34" fmla="*/ 273191 w 473731"/>
              <a:gd name="connsiteY34" fmla="*/ 33937 h 378905"/>
              <a:gd name="connsiteX35" fmla="*/ 264030 w 473731"/>
              <a:gd name="connsiteY35" fmla="*/ 33732 h 378905"/>
              <a:gd name="connsiteX36" fmla="*/ 262776 w 473731"/>
              <a:gd name="connsiteY36" fmla="*/ 33728 h 378905"/>
              <a:gd name="connsiteX37" fmla="*/ 262386 w 473731"/>
              <a:gd name="connsiteY37" fmla="*/ 33710 h 378905"/>
              <a:gd name="connsiteX38" fmla="*/ 258173 w 473731"/>
              <a:gd name="connsiteY38" fmla="*/ 39750 h 378905"/>
              <a:gd name="connsiteX39" fmla="*/ 258313 w 473731"/>
              <a:gd name="connsiteY39" fmla="*/ 47205 h 378905"/>
              <a:gd name="connsiteX40" fmla="*/ 258538 w 473731"/>
              <a:gd name="connsiteY40" fmla="*/ 59131 h 378905"/>
              <a:gd name="connsiteX41" fmla="*/ 253234 w 473731"/>
              <a:gd name="connsiteY41" fmla="*/ 65942 h 378905"/>
              <a:gd name="connsiteX42" fmla="*/ 250895 w 473731"/>
              <a:gd name="connsiteY42" fmla="*/ 68950 h 378905"/>
              <a:gd name="connsiteX43" fmla="*/ 249714 w 473731"/>
              <a:gd name="connsiteY43" fmla="*/ 70489 h 378905"/>
              <a:gd name="connsiteX44" fmla="*/ 248061 w 473731"/>
              <a:gd name="connsiteY44" fmla="*/ 72612 h 378905"/>
              <a:gd name="connsiteX45" fmla="*/ 247603 w 473731"/>
              <a:gd name="connsiteY45" fmla="*/ 73193 h 378905"/>
              <a:gd name="connsiteX46" fmla="*/ 245919 w 473731"/>
              <a:gd name="connsiteY46" fmla="*/ 72585 h 378905"/>
              <a:gd name="connsiteX47" fmla="*/ 244689 w 473731"/>
              <a:gd name="connsiteY47" fmla="*/ 73062 h 378905"/>
              <a:gd name="connsiteX48" fmla="*/ 241674 w 473731"/>
              <a:gd name="connsiteY48" fmla="*/ 72903 h 378905"/>
              <a:gd name="connsiteX49" fmla="*/ 236466 w 473731"/>
              <a:gd name="connsiteY49" fmla="*/ 71237 h 378905"/>
              <a:gd name="connsiteX50" fmla="*/ 230114 w 473731"/>
              <a:gd name="connsiteY50" fmla="*/ 69214 h 378905"/>
              <a:gd name="connsiteX51" fmla="*/ 228168 w 473731"/>
              <a:gd name="connsiteY51" fmla="*/ 68592 h 378905"/>
              <a:gd name="connsiteX52" fmla="*/ 224390 w 473731"/>
              <a:gd name="connsiteY52" fmla="*/ 67376 h 378905"/>
              <a:gd name="connsiteX53" fmla="*/ 222018 w 473731"/>
              <a:gd name="connsiteY53" fmla="*/ 67444 h 378905"/>
              <a:gd name="connsiteX54" fmla="*/ 218018 w 473731"/>
              <a:gd name="connsiteY54" fmla="*/ 67562 h 378905"/>
              <a:gd name="connsiteX55" fmla="*/ 215433 w 473731"/>
              <a:gd name="connsiteY55" fmla="*/ 67639 h 378905"/>
              <a:gd name="connsiteX56" fmla="*/ 214604 w 473731"/>
              <a:gd name="connsiteY56" fmla="*/ 67662 h 378905"/>
              <a:gd name="connsiteX57" fmla="*/ 210105 w 473731"/>
              <a:gd name="connsiteY57" fmla="*/ 67802 h 378905"/>
              <a:gd name="connsiteX58" fmla="*/ 209777 w 473731"/>
              <a:gd name="connsiteY58" fmla="*/ 67811 h 378905"/>
              <a:gd name="connsiteX59" fmla="*/ 209205 w 473731"/>
              <a:gd name="connsiteY59" fmla="*/ 67830 h 378905"/>
              <a:gd name="connsiteX60" fmla="*/ 208819 w 473731"/>
              <a:gd name="connsiteY60" fmla="*/ 67843 h 378905"/>
              <a:gd name="connsiteX61" fmla="*/ 206648 w 473731"/>
              <a:gd name="connsiteY61" fmla="*/ 67911 h 378905"/>
              <a:gd name="connsiteX62" fmla="*/ 205906 w 473731"/>
              <a:gd name="connsiteY62" fmla="*/ 67939 h 378905"/>
              <a:gd name="connsiteX63" fmla="*/ 205306 w 473731"/>
              <a:gd name="connsiteY63" fmla="*/ 67957 h 378905"/>
              <a:gd name="connsiteX64" fmla="*/ 204877 w 473731"/>
              <a:gd name="connsiteY64" fmla="*/ 67970 h 378905"/>
              <a:gd name="connsiteX65" fmla="*/ 194309 w 473731"/>
              <a:gd name="connsiteY65" fmla="*/ 68333 h 378905"/>
              <a:gd name="connsiteX66" fmla="*/ 192009 w 473731"/>
              <a:gd name="connsiteY66" fmla="*/ 68415 h 378905"/>
              <a:gd name="connsiteX67" fmla="*/ 185827 w 473731"/>
              <a:gd name="connsiteY67" fmla="*/ 68646 h 378905"/>
              <a:gd name="connsiteX68" fmla="*/ 180943 w 473731"/>
              <a:gd name="connsiteY68" fmla="*/ 68837 h 378905"/>
              <a:gd name="connsiteX69" fmla="*/ 163682 w 473731"/>
              <a:gd name="connsiteY69" fmla="*/ 69559 h 378905"/>
              <a:gd name="connsiteX70" fmla="*/ 155331 w 473731"/>
              <a:gd name="connsiteY70" fmla="*/ 69935 h 378905"/>
              <a:gd name="connsiteX71" fmla="*/ 153204 w 473731"/>
              <a:gd name="connsiteY71" fmla="*/ 70035 h 378905"/>
              <a:gd name="connsiteX72" fmla="*/ 147281 w 473731"/>
              <a:gd name="connsiteY72" fmla="*/ 70321 h 378905"/>
              <a:gd name="connsiteX73" fmla="*/ 143214 w 473731"/>
              <a:gd name="connsiteY73" fmla="*/ 70521 h 378905"/>
              <a:gd name="connsiteX74" fmla="*/ 139575 w 473731"/>
              <a:gd name="connsiteY74" fmla="*/ 70702 h 378905"/>
              <a:gd name="connsiteX75" fmla="*/ 129186 w 473731"/>
              <a:gd name="connsiteY75" fmla="*/ 71242 h 378905"/>
              <a:gd name="connsiteX76" fmla="*/ 123679 w 473731"/>
              <a:gd name="connsiteY76" fmla="*/ 71542 h 378905"/>
              <a:gd name="connsiteX77" fmla="*/ 120840 w 473731"/>
              <a:gd name="connsiteY77" fmla="*/ 71700 h 378905"/>
              <a:gd name="connsiteX78" fmla="*/ 118173 w 473731"/>
              <a:gd name="connsiteY78" fmla="*/ 71850 h 378905"/>
              <a:gd name="connsiteX79" fmla="*/ 116589 w 473731"/>
              <a:gd name="connsiteY79" fmla="*/ 71936 h 378905"/>
              <a:gd name="connsiteX80" fmla="*/ 114778 w 473731"/>
              <a:gd name="connsiteY80" fmla="*/ 72041 h 378905"/>
              <a:gd name="connsiteX81" fmla="*/ 114350 w 473731"/>
              <a:gd name="connsiteY81" fmla="*/ 72068 h 378905"/>
              <a:gd name="connsiteX82" fmla="*/ 113922 w 473731"/>
              <a:gd name="connsiteY82" fmla="*/ 72091 h 378905"/>
              <a:gd name="connsiteX83" fmla="*/ 99346 w 473731"/>
              <a:gd name="connsiteY83" fmla="*/ 72957 h 378905"/>
              <a:gd name="connsiteX84" fmla="*/ 84702 w 473731"/>
              <a:gd name="connsiteY84" fmla="*/ 73892 h 378905"/>
              <a:gd name="connsiteX85" fmla="*/ 80768 w 473731"/>
              <a:gd name="connsiteY85" fmla="*/ 74151 h 378905"/>
              <a:gd name="connsiteX86" fmla="*/ 73983 w 473731"/>
              <a:gd name="connsiteY86" fmla="*/ 74609 h 378905"/>
              <a:gd name="connsiteX87" fmla="*/ 70263 w 473731"/>
              <a:gd name="connsiteY87" fmla="*/ 74863 h 378905"/>
              <a:gd name="connsiteX88" fmla="*/ 43005 w 473731"/>
              <a:gd name="connsiteY88" fmla="*/ 31976 h 378905"/>
              <a:gd name="connsiteX89" fmla="*/ 36590 w 473731"/>
              <a:gd name="connsiteY89" fmla="*/ 41297 h 378905"/>
              <a:gd name="connsiteX90" fmla="*/ 33544 w 473731"/>
              <a:gd name="connsiteY90" fmla="*/ 45726 h 378905"/>
              <a:gd name="connsiteX91" fmla="*/ 25839 w 473731"/>
              <a:gd name="connsiteY91" fmla="*/ 65996 h 378905"/>
              <a:gd name="connsiteX92" fmla="*/ 21037 w 473731"/>
              <a:gd name="connsiteY92" fmla="*/ 78616 h 378905"/>
              <a:gd name="connsiteX93" fmla="*/ 19365 w 473731"/>
              <a:gd name="connsiteY93" fmla="*/ 83045 h 378905"/>
              <a:gd name="connsiteX94" fmla="*/ 17242 w 473731"/>
              <a:gd name="connsiteY94" fmla="*/ 91331 h 378905"/>
              <a:gd name="connsiteX95" fmla="*/ 14064 w 473731"/>
              <a:gd name="connsiteY95" fmla="*/ 103706 h 378905"/>
              <a:gd name="connsiteX96" fmla="*/ 10402 w 473731"/>
              <a:gd name="connsiteY96" fmla="*/ 118122 h 378905"/>
              <a:gd name="connsiteX97" fmla="*/ 8519 w 473731"/>
              <a:gd name="connsiteY97" fmla="*/ 125446 h 378905"/>
              <a:gd name="connsiteX98" fmla="*/ 5252 w 473731"/>
              <a:gd name="connsiteY98" fmla="*/ 138415 h 378905"/>
              <a:gd name="connsiteX99" fmla="*/ 433 w 473731"/>
              <a:gd name="connsiteY99" fmla="*/ 157175 h 378905"/>
              <a:gd name="connsiteX100" fmla="*/ 721 w 473731"/>
              <a:gd name="connsiteY100" fmla="*/ 160269 h 378905"/>
              <a:gd name="connsiteX101" fmla="*/ 940 w 473731"/>
              <a:gd name="connsiteY101" fmla="*/ 162620 h 378905"/>
              <a:gd name="connsiteX102" fmla="*/ 1761 w 473731"/>
              <a:gd name="connsiteY102" fmla="*/ 171433 h 378905"/>
              <a:gd name="connsiteX103" fmla="*/ 2057 w 473731"/>
              <a:gd name="connsiteY103" fmla="*/ 174604 h 378905"/>
              <a:gd name="connsiteX104" fmla="*/ 2969 w 473731"/>
              <a:gd name="connsiteY104" fmla="*/ 184383 h 378905"/>
              <a:gd name="connsiteX105" fmla="*/ 3094 w 473731"/>
              <a:gd name="connsiteY105" fmla="*/ 185718 h 378905"/>
              <a:gd name="connsiteX106" fmla="*/ 5886 w 473731"/>
              <a:gd name="connsiteY106" fmla="*/ 215572 h 378905"/>
              <a:gd name="connsiteX107" fmla="*/ 11847 w 473731"/>
              <a:gd name="connsiteY107" fmla="*/ 223173 h 378905"/>
              <a:gd name="connsiteX108" fmla="*/ 15948 w 473731"/>
              <a:gd name="connsiteY108" fmla="*/ 228273 h 378905"/>
              <a:gd name="connsiteX109" fmla="*/ 18937 w 473731"/>
              <a:gd name="connsiteY109" fmla="*/ 231981 h 378905"/>
              <a:gd name="connsiteX110" fmla="*/ 31585 w 473731"/>
              <a:gd name="connsiteY110" fmla="*/ 247908 h 378905"/>
              <a:gd name="connsiteX111" fmla="*/ 61023 w 473731"/>
              <a:gd name="connsiteY111" fmla="*/ 284901 h 378905"/>
              <a:gd name="connsiteX112" fmla="*/ 83049 w 473731"/>
              <a:gd name="connsiteY112" fmla="*/ 253381 h 378905"/>
              <a:gd name="connsiteX113" fmla="*/ 86773 w 473731"/>
              <a:gd name="connsiteY113" fmla="*/ 253122 h 378905"/>
              <a:gd name="connsiteX114" fmla="*/ 91581 w 473731"/>
              <a:gd name="connsiteY114" fmla="*/ 252791 h 378905"/>
              <a:gd name="connsiteX115" fmla="*/ 107798 w 473731"/>
              <a:gd name="connsiteY115" fmla="*/ 251734 h 378905"/>
              <a:gd name="connsiteX116" fmla="*/ 111294 w 473731"/>
              <a:gd name="connsiteY116" fmla="*/ 251516 h 378905"/>
              <a:gd name="connsiteX117" fmla="*/ 112310 w 473731"/>
              <a:gd name="connsiteY117" fmla="*/ 251457 h 378905"/>
              <a:gd name="connsiteX118" fmla="*/ 116741 w 473731"/>
              <a:gd name="connsiteY118" fmla="*/ 251185 h 378905"/>
              <a:gd name="connsiteX119" fmla="*/ 120604 w 473731"/>
              <a:gd name="connsiteY119" fmla="*/ 250953 h 378905"/>
              <a:gd name="connsiteX120" fmla="*/ 130201 w 473731"/>
              <a:gd name="connsiteY120" fmla="*/ 250400 h 378905"/>
              <a:gd name="connsiteX121" fmla="*/ 131827 w 473731"/>
              <a:gd name="connsiteY121" fmla="*/ 250309 h 378905"/>
              <a:gd name="connsiteX122" fmla="*/ 154077 w 473731"/>
              <a:gd name="connsiteY122" fmla="*/ 249138 h 378905"/>
              <a:gd name="connsiteX123" fmla="*/ 158539 w 473731"/>
              <a:gd name="connsiteY123" fmla="*/ 248920 h 378905"/>
              <a:gd name="connsiteX124" fmla="*/ 159014 w 473731"/>
              <a:gd name="connsiteY124" fmla="*/ 248898 h 378905"/>
              <a:gd name="connsiteX125" fmla="*/ 165891 w 473731"/>
              <a:gd name="connsiteY125" fmla="*/ 248571 h 378905"/>
              <a:gd name="connsiteX126" fmla="*/ 167274 w 473731"/>
              <a:gd name="connsiteY126" fmla="*/ 248507 h 378905"/>
              <a:gd name="connsiteX127" fmla="*/ 171059 w 473731"/>
              <a:gd name="connsiteY127" fmla="*/ 248335 h 378905"/>
              <a:gd name="connsiteX128" fmla="*/ 172022 w 473731"/>
              <a:gd name="connsiteY128" fmla="*/ 248294 h 378905"/>
              <a:gd name="connsiteX129" fmla="*/ 172429 w 473731"/>
              <a:gd name="connsiteY129" fmla="*/ 248276 h 378905"/>
              <a:gd name="connsiteX130" fmla="*/ 177489 w 473731"/>
              <a:gd name="connsiteY130" fmla="*/ 248054 h 378905"/>
              <a:gd name="connsiteX131" fmla="*/ 191749 w 473731"/>
              <a:gd name="connsiteY131" fmla="*/ 247473 h 378905"/>
              <a:gd name="connsiteX132" fmla="*/ 197258 w 473731"/>
              <a:gd name="connsiteY132" fmla="*/ 247264 h 378905"/>
              <a:gd name="connsiteX133" fmla="*/ 202930 w 473731"/>
              <a:gd name="connsiteY133" fmla="*/ 247060 h 378905"/>
              <a:gd name="connsiteX134" fmla="*/ 205075 w 473731"/>
              <a:gd name="connsiteY134" fmla="*/ 246983 h 378905"/>
              <a:gd name="connsiteX135" fmla="*/ 210491 w 473731"/>
              <a:gd name="connsiteY135" fmla="*/ 251920 h 378905"/>
              <a:gd name="connsiteX136" fmla="*/ 219516 w 473731"/>
              <a:gd name="connsiteY136" fmla="*/ 260106 h 378905"/>
              <a:gd name="connsiteX137" fmla="*/ 225097 w 473731"/>
              <a:gd name="connsiteY137" fmla="*/ 265179 h 378905"/>
              <a:gd name="connsiteX138" fmla="*/ 232654 w 473731"/>
              <a:gd name="connsiteY138" fmla="*/ 272050 h 378905"/>
              <a:gd name="connsiteX139" fmla="*/ 254957 w 473731"/>
              <a:gd name="connsiteY139" fmla="*/ 292261 h 378905"/>
              <a:gd name="connsiteX140" fmla="*/ 258207 w 473731"/>
              <a:gd name="connsiteY140" fmla="*/ 295224 h 378905"/>
              <a:gd name="connsiteX141" fmla="*/ 258603 w 473731"/>
              <a:gd name="connsiteY141" fmla="*/ 295592 h 378905"/>
              <a:gd name="connsiteX142" fmla="*/ 263084 w 473731"/>
              <a:gd name="connsiteY142" fmla="*/ 299653 h 378905"/>
              <a:gd name="connsiteX143" fmla="*/ 266455 w 473731"/>
              <a:gd name="connsiteY143" fmla="*/ 302698 h 378905"/>
              <a:gd name="connsiteX144" fmla="*/ 267038 w 473731"/>
              <a:gd name="connsiteY144" fmla="*/ 303233 h 378905"/>
              <a:gd name="connsiteX145" fmla="*/ 269127 w 473731"/>
              <a:gd name="connsiteY145" fmla="*/ 305108 h 378905"/>
              <a:gd name="connsiteX146" fmla="*/ 269765 w 473731"/>
              <a:gd name="connsiteY146" fmla="*/ 305720 h 378905"/>
              <a:gd name="connsiteX147" fmla="*/ 269819 w 473731"/>
              <a:gd name="connsiteY147" fmla="*/ 305770 h 378905"/>
              <a:gd name="connsiteX148" fmla="*/ 281855 w 473731"/>
              <a:gd name="connsiteY148" fmla="*/ 316693 h 378905"/>
              <a:gd name="connsiteX149" fmla="*/ 288520 w 473731"/>
              <a:gd name="connsiteY149" fmla="*/ 322719 h 378905"/>
              <a:gd name="connsiteX150" fmla="*/ 290437 w 473731"/>
              <a:gd name="connsiteY150" fmla="*/ 324461 h 378905"/>
              <a:gd name="connsiteX151" fmla="*/ 300550 w 473731"/>
              <a:gd name="connsiteY151" fmla="*/ 333610 h 378905"/>
              <a:gd name="connsiteX152" fmla="*/ 301389 w 473731"/>
              <a:gd name="connsiteY152" fmla="*/ 334372 h 378905"/>
              <a:gd name="connsiteX153" fmla="*/ 303359 w 473731"/>
              <a:gd name="connsiteY153" fmla="*/ 336169 h 378905"/>
              <a:gd name="connsiteX154" fmla="*/ 304689 w 473731"/>
              <a:gd name="connsiteY154" fmla="*/ 337326 h 378905"/>
              <a:gd name="connsiteX155" fmla="*/ 307836 w 473731"/>
              <a:gd name="connsiteY155" fmla="*/ 340189 h 378905"/>
              <a:gd name="connsiteX156" fmla="*/ 309070 w 473731"/>
              <a:gd name="connsiteY156" fmla="*/ 341351 h 378905"/>
              <a:gd name="connsiteX157" fmla="*/ 317140 w 473731"/>
              <a:gd name="connsiteY157" fmla="*/ 348643 h 378905"/>
              <a:gd name="connsiteX158" fmla="*/ 320542 w 473731"/>
              <a:gd name="connsiteY158" fmla="*/ 351688 h 378905"/>
              <a:gd name="connsiteX159" fmla="*/ 321174 w 473731"/>
              <a:gd name="connsiteY159" fmla="*/ 352260 h 378905"/>
              <a:gd name="connsiteX160" fmla="*/ 327747 w 473731"/>
              <a:gd name="connsiteY160" fmla="*/ 358236 h 378905"/>
              <a:gd name="connsiteX161" fmla="*/ 328023 w 473731"/>
              <a:gd name="connsiteY161" fmla="*/ 358509 h 378905"/>
              <a:gd name="connsiteX162" fmla="*/ 333354 w 473731"/>
              <a:gd name="connsiteY162" fmla="*/ 363310 h 378905"/>
              <a:gd name="connsiteX163" fmla="*/ 333956 w 473731"/>
              <a:gd name="connsiteY163" fmla="*/ 363859 h 378905"/>
              <a:gd name="connsiteX164" fmla="*/ 334296 w 473731"/>
              <a:gd name="connsiteY164" fmla="*/ 364181 h 378905"/>
              <a:gd name="connsiteX165" fmla="*/ 337431 w 473731"/>
              <a:gd name="connsiteY165" fmla="*/ 366994 h 378905"/>
              <a:gd name="connsiteX166" fmla="*/ 350744 w 473731"/>
              <a:gd name="connsiteY166" fmla="*/ 379056 h 378905"/>
              <a:gd name="connsiteX167" fmla="*/ 353904 w 473731"/>
              <a:gd name="connsiteY167" fmla="*/ 372326 h 378905"/>
              <a:gd name="connsiteX168" fmla="*/ 369521 w 473731"/>
              <a:gd name="connsiteY168" fmla="*/ 338955 h 378905"/>
              <a:gd name="connsiteX169" fmla="*/ 371548 w 473731"/>
              <a:gd name="connsiteY169" fmla="*/ 334562 h 378905"/>
              <a:gd name="connsiteX170" fmla="*/ 371970 w 473731"/>
              <a:gd name="connsiteY170" fmla="*/ 333723 h 378905"/>
              <a:gd name="connsiteX171" fmla="*/ 372992 w 473731"/>
              <a:gd name="connsiteY171" fmla="*/ 331549 h 378905"/>
              <a:gd name="connsiteX172" fmla="*/ 381924 w 473731"/>
              <a:gd name="connsiteY172" fmla="*/ 312481 h 378905"/>
              <a:gd name="connsiteX173" fmla="*/ 382035 w 473731"/>
              <a:gd name="connsiteY173" fmla="*/ 312259 h 378905"/>
              <a:gd name="connsiteX174" fmla="*/ 385951 w 473731"/>
              <a:gd name="connsiteY174" fmla="*/ 303878 h 378905"/>
              <a:gd name="connsiteX175" fmla="*/ 391982 w 473731"/>
              <a:gd name="connsiteY175" fmla="*/ 290990 h 378905"/>
              <a:gd name="connsiteX176" fmla="*/ 395274 w 473731"/>
              <a:gd name="connsiteY176" fmla="*/ 283948 h 378905"/>
              <a:gd name="connsiteX177" fmla="*/ 399047 w 473731"/>
              <a:gd name="connsiteY177" fmla="*/ 275852 h 378905"/>
              <a:gd name="connsiteX178" fmla="*/ 399894 w 473731"/>
              <a:gd name="connsiteY178" fmla="*/ 274055 h 378905"/>
              <a:gd name="connsiteX179" fmla="*/ 403358 w 473731"/>
              <a:gd name="connsiteY179" fmla="*/ 268043 h 378905"/>
              <a:gd name="connsiteX180" fmla="*/ 407346 w 473731"/>
              <a:gd name="connsiteY180" fmla="*/ 258091 h 378905"/>
              <a:gd name="connsiteX181" fmla="*/ 413645 w 473731"/>
              <a:gd name="connsiteY181" fmla="*/ 244623 h 378905"/>
              <a:gd name="connsiteX182" fmla="*/ 424086 w 473731"/>
              <a:gd name="connsiteY182" fmla="*/ 203538 h 378905"/>
              <a:gd name="connsiteX183" fmla="*/ 425637 w 473731"/>
              <a:gd name="connsiteY183" fmla="*/ 197393 h 378905"/>
              <a:gd name="connsiteX184" fmla="*/ 427314 w 473731"/>
              <a:gd name="connsiteY184" fmla="*/ 190850 h 378905"/>
              <a:gd name="connsiteX185" fmla="*/ 428096 w 473731"/>
              <a:gd name="connsiteY185" fmla="*/ 187714 h 378905"/>
              <a:gd name="connsiteX186" fmla="*/ 430020 w 473731"/>
              <a:gd name="connsiteY186" fmla="*/ 180141 h 378905"/>
              <a:gd name="connsiteX187" fmla="*/ 434177 w 473731"/>
              <a:gd name="connsiteY187" fmla="*/ 163782 h 378905"/>
              <a:gd name="connsiteX188" fmla="*/ 438881 w 473731"/>
              <a:gd name="connsiteY188" fmla="*/ 157656 h 378905"/>
              <a:gd name="connsiteX189" fmla="*/ 443122 w 473731"/>
              <a:gd name="connsiteY189" fmla="*/ 152097 h 378905"/>
              <a:gd name="connsiteX190" fmla="*/ 445692 w 473731"/>
              <a:gd name="connsiteY190" fmla="*/ 148748 h 378905"/>
              <a:gd name="connsiteX191" fmla="*/ 449307 w 473731"/>
              <a:gd name="connsiteY191" fmla="*/ 144069 h 378905"/>
              <a:gd name="connsiteX192" fmla="*/ 454226 w 473731"/>
              <a:gd name="connsiteY192" fmla="*/ 137703 h 378905"/>
              <a:gd name="connsiteX193" fmla="*/ 456389 w 473731"/>
              <a:gd name="connsiteY193" fmla="*/ 134917 h 378905"/>
              <a:gd name="connsiteX194" fmla="*/ 458205 w 473731"/>
              <a:gd name="connsiteY194" fmla="*/ 132121 h 378905"/>
              <a:gd name="connsiteX195" fmla="*/ 459950 w 473731"/>
              <a:gd name="connsiteY195" fmla="*/ 130170 h 378905"/>
              <a:gd name="connsiteX196" fmla="*/ 463960 w 473731"/>
              <a:gd name="connsiteY196" fmla="*/ 124947 h 378905"/>
              <a:gd name="connsiteX197" fmla="*/ 468112 w 473731"/>
              <a:gd name="connsiteY197" fmla="*/ 119288 h 378905"/>
              <a:gd name="connsiteX198" fmla="*/ 469229 w 473731"/>
              <a:gd name="connsiteY198" fmla="*/ 118163 h 378905"/>
              <a:gd name="connsiteX199" fmla="*/ 469496 w 473731"/>
              <a:gd name="connsiteY199" fmla="*/ 117473 h 378905"/>
              <a:gd name="connsiteX200" fmla="*/ 471597 w 473731"/>
              <a:gd name="connsiteY200" fmla="*/ 115046 h 378905"/>
              <a:gd name="connsiteX201" fmla="*/ 471949 w 473731"/>
              <a:gd name="connsiteY201" fmla="*/ 107771 h 378905"/>
              <a:gd name="connsiteX202" fmla="*/ 472777 w 473731"/>
              <a:gd name="connsiteY202" fmla="*/ 90446 h 378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</a:cxnLst>
            <a:rect l="l" t="t" r="r" b="b"/>
            <a:pathLst>
              <a:path w="473731" h="378905">
                <a:moveTo>
                  <a:pt x="472777" y="90446"/>
                </a:moveTo>
                <a:lnTo>
                  <a:pt x="473149" y="82995"/>
                </a:lnTo>
                <a:lnTo>
                  <a:pt x="474164" y="61400"/>
                </a:lnTo>
                <a:lnTo>
                  <a:pt x="471546" y="58758"/>
                </a:lnTo>
                <a:lnTo>
                  <a:pt x="470706" y="57878"/>
                </a:lnTo>
                <a:lnTo>
                  <a:pt x="461620" y="48689"/>
                </a:lnTo>
                <a:lnTo>
                  <a:pt x="457472" y="44460"/>
                </a:lnTo>
                <a:lnTo>
                  <a:pt x="445975" y="32816"/>
                </a:lnTo>
                <a:lnTo>
                  <a:pt x="434842" y="21539"/>
                </a:lnTo>
                <a:lnTo>
                  <a:pt x="431549" y="18190"/>
                </a:lnTo>
                <a:lnTo>
                  <a:pt x="427448" y="3708"/>
                </a:lnTo>
                <a:lnTo>
                  <a:pt x="426437" y="151"/>
                </a:lnTo>
                <a:lnTo>
                  <a:pt x="418989" y="2250"/>
                </a:lnTo>
                <a:lnTo>
                  <a:pt x="414948" y="3373"/>
                </a:lnTo>
                <a:lnTo>
                  <a:pt x="413016" y="3900"/>
                </a:lnTo>
                <a:lnTo>
                  <a:pt x="406434" y="8407"/>
                </a:lnTo>
                <a:lnTo>
                  <a:pt x="403621" y="10313"/>
                </a:lnTo>
                <a:lnTo>
                  <a:pt x="394582" y="16502"/>
                </a:lnTo>
                <a:lnTo>
                  <a:pt x="390272" y="19434"/>
                </a:lnTo>
                <a:lnTo>
                  <a:pt x="388881" y="20382"/>
                </a:lnTo>
                <a:lnTo>
                  <a:pt x="386671" y="21889"/>
                </a:lnTo>
                <a:lnTo>
                  <a:pt x="380588" y="25351"/>
                </a:lnTo>
                <a:lnTo>
                  <a:pt x="378404" y="27534"/>
                </a:lnTo>
                <a:lnTo>
                  <a:pt x="376151" y="28596"/>
                </a:lnTo>
                <a:lnTo>
                  <a:pt x="373171" y="30197"/>
                </a:lnTo>
                <a:lnTo>
                  <a:pt x="371432" y="30796"/>
                </a:lnTo>
                <a:lnTo>
                  <a:pt x="361865" y="35293"/>
                </a:lnTo>
                <a:lnTo>
                  <a:pt x="357540" y="35384"/>
                </a:lnTo>
                <a:lnTo>
                  <a:pt x="353215" y="35475"/>
                </a:lnTo>
                <a:lnTo>
                  <a:pt x="329840" y="35039"/>
                </a:lnTo>
                <a:lnTo>
                  <a:pt x="322648" y="34890"/>
                </a:lnTo>
                <a:lnTo>
                  <a:pt x="305320" y="34554"/>
                </a:lnTo>
                <a:lnTo>
                  <a:pt x="299740" y="34440"/>
                </a:lnTo>
                <a:lnTo>
                  <a:pt x="286056" y="34168"/>
                </a:lnTo>
                <a:lnTo>
                  <a:pt x="273191" y="33937"/>
                </a:lnTo>
                <a:lnTo>
                  <a:pt x="264030" y="33732"/>
                </a:lnTo>
                <a:lnTo>
                  <a:pt x="262776" y="33728"/>
                </a:lnTo>
                <a:lnTo>
                  <a:pt x="262386" y="33710"/>
                </a:lnTo>
                <a:lnTo>
                  <a:pt x="258173" y="39750"/>
                </a:lnTo>
                <a:lnTo>
                  <a:pt x="258313" y="47205"/>
                </a:lnTo>
                <a:lnTo>
                  <a:pt x="258538" y="59131"/>
                </a:lnTo>
                <a:lnTo>
                  <a:pt x="253234" y="65942"/>
                </a:lnTo>
                <a:lnTo>
                  <a:pt x="250895" y="68950"/>
                </a:lnTo>
                <a:lnTo>
                  <a:pt x="249714" y="70489"/>
                </a:lnTo>
                <a:lnTo>
                  <a:pt x="248061" y="72612"/>
                </a:lnTo>
                <a:lnTo>
                  <a:pt x="247603" y="73193"/>
                </a:lnTo>
                <a:lnTo>
                  <a:pt x="245919" y="72585"/>
                </a:lnTo>
                <a:lnTo>
                  <a:pt x="244689" y="73062"/>
                </a:lnTo>
                <a:lnTo>
                  <a:pt x="241674" y="72903"/>
                </a:lnTo>
                <a:lnTo>
                  <a:pt x="236466" y="71237"/>
                </a:lnTo>
                <a:lnTo>
                  <a:pt x="230114" y="69214"/>
                </a:lnTo>
                <a:lnTo>
                  <a:pt x="228168" y="68592"/>
                </a:lnTo>
                <a:lnTo>
                  <a:pt x="224390" y="67376"/>
                </a:lnTo>
                <a:lnTo>
                  <a:pt x="222018" y="67444"/>
                </a:lnTo>
                <a:lnTo>
                  <a:pt x="218018" y="67562"/>
                </a:lnTo>
                <a:lnTo>
                  <a:pt x="215433" y="67639"/>
                </a:lnTo>
                <a:lnTo>
                  <a:pt x="214604" y="67662"/>
                </a:lnTo>
                <a:lnTo>
                  <a:pt x="210105" y="67802"/>
                </a:lnTo>
                <a:lnTo>
                  <a:pt x="209777" y="67811"/>
                </a:lnTo>
                <a:lnTo>
                  <a:pt x="209205" y="67830"/>
                </a:lnTo>
                <a:lnTo>
                  <a:pt x="208819" y="67843"/>
                </a:lnTo>
                <a:lnTo>
                  <a:pt x="206648" y="67911"/>
                </a:lnTo>
                <a:lnTo>
                  <a:pt x="205906" y="67939"/>
                </a:lnTo>
                <a:lnTo>
                  <a:pt x="205306" y="67957"/>
                </a:lnTo>
                <a:lnTo>
                  <a:pt x="204877" y="67970"/>
                </a:lnTo>
                <a:lnTo>
                  <a:pt x="194309" y="68333"/>
                </a:lnTo>
                <a:lnTo>
                  <a:pt x="192009" y="68415"/>
                </a:lnTo>
                <a:lnTo>
                  <a:pt x="185827" y="68646"/>
                </a:lnTo>
                <a:lnTo>
                  <a:pt x="180943" y="68837"/>
                </a:lnTo>
                <a:lnTo>
                  <a:pt x="163682" y="69559"/>
                </a:lnTo>
                <a:lnTo>
                  <a:pt x="155331" y="69935"/>
                </a:lnTo>
                <a:lnTo>
                  <a:pt x="153204" y="70035"/>
                </a:lnTo>
                <a:lnTo>
                  <a:pt x="147281" y="70321"/>
                </a:lnTo>
                <a:lnTo>
                  <a:pt x="143214" y="70521"/>
                </a:lnTo>
                <a:lnTo>
                  <a:pt x="139575" y="70702"/>
                </a:lnTo>
                <a:lnTo>
                  <a:pt x="129186" y="71242"/>
                </a:lnTo>
                <a:lnTo>
                  <a:pt x="123679" y="71542"/>
                </a:lnTo>
                <a:lnTo>
                  <a:pt x="120840" y="71700"/>
                </a:lnTo>
                <a:lnTo>
                  <a:pt x="118173" y="71850"/>
                </a:lnTo>
                <a:lnTo>
                  <a:pt x="116589" y="71936"/>
                </a:lnTo>
                <a:lnTo>
                  <a:pt x="114778" y="72041"/>
                </a:lnTo>
                <a:lnTo>
                  <a:pt x="114350" y="72068"/>
                </a:lnTo>
                <a:lnTo>
                  <a:pt x="113922" y="72091"/>
                </a:lnTo>
                <a:lnTo>
                  <a:pt x="99346" y="72957"/>
                </a:lnTo>
                <a:lnTo>
                  <a:pt x="84702" y="73892"/>
                </a:lnTo>
                <a:lnTo>
                  <a:pt x="80768" y="74151"/>
                </a:lnTo>
                <a:lnTo>
                  <a:pt x="73983" y="74609"/>
                </a:lnTo>
                <a:lnTo>
                  <a:pt x="70263" y="74863"/>
                </a:lnTo>
                <a:lnTo>
                  <a:pt x="43005" y="31976"/>
                </a:lnTo>
                <a:lnTo>
                  <a:pt x="36590" y="41297"/>
                </a:lnTo>
                <a:lnTo>
                  <a:pt x="33544" y="45726"/>
                </a:lnTo>
                <a:lnTo>
                  <a:pt x="25839" y="65996"/>
                </a:lnTo>
                <a:lnTo>
                  <a:pt x="21037" y="78616"/>
                </a:lnTo>
                <a:lnTo>
                  <a:pt x="19365" y="83045"/>
                </a:lnTo>
                <a:lnTo>
                  <a:pt x="17242" y="91331"/>
                </a:lnTo>
                <a:lnTo>
                  <a:pt x="14064" y="103706"/>
                </a:lnTo>
                <a:lnTo>
                  <a:pt x="10402" y="118122"/>
                </a:lnTo>
                <a:lnTo>
                  <a:pt x="8519" y="125446"/>
                </a:lnTo>
                <a:lnTo>
                  <a:pt x="5252" y="138415"/>
                </a:lnTo>
                <a:lnTo>
                  <a:pt x="433" y="157175"/>
                </a:lnTo>
                <a:lnTo>
                  <a:pt x="721" y="160269"/>
                </a:lnTo>
                <a:lnTo>
                  <a:pt x="940" y="162620"/>
                </a:lnTo>
                <a:lnTo>
                  <a:pt x="1761" y="171433"/>
                </a:lnTo>
                <a:lnTo>
                  <a:pt x="2057" y="174604"/>
                </a:lnTo>
                <a:lnTo>
                  <a:pt x="2969" y="184383"/>
                </a:lnTo>
                <a:lnTo>
                  <a:pt x="3094" y="185718"/>
                </a:lnTo>
                <a:lnTo>
                  <a:pt x="5886" y="215572"/>
                </a:lnTo>
                <a:lnTo>
                  <a:pt x="11847" y="223173"/>
                </a:lnTo>
                <a:lnTo>
                  <a:pt x="15948" y="228273"/>
                </a:lnTo>
                <a:lnTo>
                  <a:pt x="18937" y="231981"/>
                </a:lnTo>
                <a:lnTo>
                  <a:pt x="31585" y="247908"/>
                </a:lnTo>
                <a:lnTo>
                  <a:pt x="61023" y="284901"/>
                </a:lnTo>
                <a:lnTo>
                  <a:pt x="83049" y="253381"/>
                </a:lnTo>
                <a:lnTo>
                  <a:pt x="86773" y="253122"/>
                </a:lnTo>
                <a:lnTo>
                  <a:pt x="91581" y="252791"/>
                </a:lnTo>
                <a:lnTo>
                  <a:pt x="107798" y="251734"/>
                </a:lnTo>
                <a:lnTo>
                  <a:pt x="111294" y="251516"/>
                </a:lnTo>
                <a:lnTo>
                  <a:pt x="112310" y="251457"/>
                </a:lnTo>
                <a:lnTo>
                  <a:pt x="116741" y="251185"/>
                </a:lnTo>
                <a:lnTo>
                  <a:pt x="120604" y="250953"/>
                </a:lnTo>
                <a:lnTo>
                  <a:pt x="130201" y="250400"/>
                </a:lnTo>
                <a:lnTo>
                  <a:pt x="131827" y="250309"/>
                </a:lnTo>
                <a:lnTo>
                  <a:pt x="154077" y="249138"/>
                </a:lnTo>
                <a:lnTo>
                  <a:pt x="158539" y="248920"/>
                </a:lnTo>
                <a:lnTo>
                  <a:pt x="159014" y="248898"/>
                </a:lnTo>
                <a:lnTo>
                  <a:pt x="165891" y="248571"/>
                </a:lnTo>
                <a:lnTo>
                  <a:pt x="167274" y="248507"/>
                </a:lnTo>
                <a:lnTo>
                  <a:pt x="171059" y="248335"/>
                </a:lnTo>
                <a:lnTo>
                  <a:pt x="172022" y="248294"/>
                </a:lnTo>
                <a:lnTo>
                  <a:pt x="172429" y="248276"/>
                </a:lnTo>
                <a:lnTo>
                  <a:pt x="177489" y="248054"/>
                </a:lnTo>
                <a:lnTo>
                  <a:pt x="191749" y="247473"/>
                </a:lnTo>
                <a:lnTo>
                  <a:pt x="197258" y="247264"/>
                </a:lnTo>
                <a:lnTo>
                  <a:pt x="202930" y="247060"/>
                </a:lnTo>
                <a:lnTo>
                  <a:pt x="205075" y="246983"/>
                </a:lnTo>
                <a:lnTo>
                  <a:pt x="210491" y="251920"/>
                </a:lnTo>
                <a:lnTo>
                  <a:pt x="219516" y="260106"/>
                </a:lnTo>
                <a:lnTo>
                  <a:pt x="225097" y="265179"/>
                </a:lnTo>
                <a:lnTo>
                  <a:pt x="232654" y="272050"/>
                </a:lnTo>
                <a:lnTo>
                  <a:pt x="254957" y="292261"/>
                </a:lnTo>
                <a:lnTo>
                  <a:pt x="258207" y="295224"/>
                </a:lnTo>
                <a:lnTo>
                  <a:pt x="258603" y="295592"/>
                </a:lnTo>
                <a:lnTo>
                  <a:pt x="263084" y="299653"/>
                </a:lnTo>
                <a:lnTo>
                  <a:pt x="266455" y="302698"/>
                </a:lnTo>
                <a:lnTo>
                  <a:pt x="267038" y="303233"/>
                </a:lnTo>
                <a:lnTo>
                  <a:pt x="269127" y="305108"/>
                </a:lnTo>
                <a:lnTo>
                  <a:pt x="269765" y="305720"/>
                </a:lnTo>
                <a:lnTo>
                  <a:pt x="269819" y="305770"/>
                </a:lnTo>
                <a:lnTo>
                  <a:pt x="281855" y="316693"/>
                </a:lnTo>
                <a:lnTo>
                  <a:pt x="288520" y="322719"/>
                </a:lnTo>
                <a:lnTo>
                  <a:pt x="290437" y="324461"/>
                </a:lnTo>
                <a:lnTo>
                  <a:pt x="300550" y="333610"/>
                </a:lnTo>
                <a:lnTo>
                  <a:pt x="301389" y="334372"/>
                </a:lnTo>
                <a:lnTo>
                  <a:pt x="303359" y="336169"/>
                </a:lnTo>
                <a:lnTo>
                  <a:pt x="304689" y="337326"/>
                </a:lnTo>
                <a:lnTo>
                  <a:pt x="307836" y="340189"/>
                </a:lnTo>
                <a:lnTo>
                  <a:pt x="309070" y="341351"/>
                </a:lnTo>
                <a:lnTo>
                  <a:pt x="317140" y="348643"/>
                </a:lnTo>
                <a:lnTo>
                  <a:pt x="320542" y="351688"/>
                </a:lnTo>
                <a:lnTo>
                  <a:pt x="321174" y="352260"/>
                </a:lnTo>
                <a:lnTo>
                  <a:pt x="327747" y="358236"/>
                </a:lnTo>
                <a:lnTo>
                  <a:pt x="328023" y="358509"/>
                </a:lnTo>
                <a:lnTo>
                  <a:pt x="333354" y="363310"/>
                </a:lnTo>
                <a:lnTo>
                  <a:pt x="333956" y="363859"/>
                </a:lnTo>
                <a:lnTo>
                  <a:pt x="334296" y="364181"/>
                </a:lnTo>
                <a:lnTo>
                  <a:pt x="337431" y="366994"/>
                </a:lnTo>
                <a:lnTo>
                  <a:pt x="350744" y="379056"/>
                </a:lnTo>
                <a:lnTo>
                  <a:pt x="353904" y="372326"/>
                </a:lnTo>
                <a:lnTo>
                  <a:pt x="369521" y="338955"/>
                </a:lnTo>
                <a:lnTo>
                  <a:pt x="371548" y="334562"/>
                </a:lnTo>
                <a:lnTo>
                  <a:pt x="371970" y="333723"/>
                </a:lnTo>
                <a:lnTo>
                  <a:pt x="372992" y="331549"/>
                </a:lnTo>
                <a:lnTo>
                  <a:pt x="381924" y="312481"/>
                </a:lnTo>
                <a:lnTo>
                  <a:pt x="382035" y="312259"/>
                </a:lnTo>
                <a:lnTo>
                  <a:pt x="385951" y="303878"/>
                </a:lnTo>
                <a:lnTo>
                  <a:pt x="391982" y="290990"/>
                </a:lnTo>
                <a:lnTo>
                  <a:pt x="395274" y="283948"/>
                </a:lnTo>
                <a:lnTo>
                  <a:pt x="399047" y="275852"/>
                </a:lnTo>
                <a:lnTo>
                  <a:pt x="399894" y="274055"/>
                </a:lnTo>
                <a:lnTo>
                  <a:pt x="403358" y="268043"/>
                </a:lnTo>
                <a:lnTo>
                  <a:pt x="407346" y="258091"/>
                </a:lnTo>
                <a:lnTo>
                  <a:pt x="413645" y="244623"/>
                </a:lnTo>
                <a:lnTo>
                  <a:pt x="424086" y="203538"/>
                </a:lnTo>
                <a:lnTo>
                  <a:pt x="425637" y="197393"/>
                </a:lnTo>
                <a:lnTo>
                  <a:pt x="427314" y="190850"/>
                </a:lnTo>
                <a:lnTo>
                  <a:pt x="428096" y="187714"/>
                </a:lnTo>
                <a:lnTo>
                  <a:pt x="430020" y="180141"/>
                </a:lnTo>
                <a:lnTo>
                  <a:pt x="434177" y="163782"/>
                </a:lnTo>
                <a:lnTo>
                  <a:pt x="438881" y="157656"/>
                </a:lnTo>
                <a:lnTo>
                  <a:pt x="443122" y="152097"/>
                </a:lnTo>
                <a:lnTo>
                  <a:pt x="445692" y="148748"/>
                </a:lnTo>
                <a:lnTo>
                  <a:pt x="449307" y="144069"/>
                </a:lnTo>
                <a:lnTo>
                  <a:pt x="454226" y="137703"/>
                </a:lnTo>
                <a:lnTo>
                  <a:pt x="456389" y="134917"/>
                </a:lnTo>
                <a:lnTo>
                  <a:pt x="458205" y="132121"/>
                </a:lnTo>
                <a:lnTo>
                  <a:pt x="459950" y="130170"/>
                </a:lnTo>
                <a:lnTo>
                  <a:pt x="463960" y="124947"/>
                </a:lnTo>
                <a:lnTo>
                  <a:pt x="468112" y="119288"/>
                </a:lnTo>
                <a:lnTo>
                  <a:pt x="469229" y="118163"/>
                </a:lnTo>
                <a:lnTo>
                  <a:pt x="469496" y="117473"/>
                </a:lnTo>
                <a:lnTo>
                  <a:pt x="471597" y="115046"/>
                </a:lnTo>
                <a:lnTo>
                  <a:pt x="471949" y="107771"/>
                </a:lnTo>
                <a:lnTo>
                  <a:pt x="472777" y="9044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F60281B-E4DD-6A58-4C28-C436423AD7D6}"/>
              </a:ext>
            </a:extLst>
          </p:cNvPr>
          <p:cNvSpPr>
            <a:spLocks/>
          </p:cNvSpPr>
          <p:nvPr/>
        </p:nvSpPr>
        <p:spPr>
          <a:xfrm flipV="1">
            <a:off x="4476842" y="4156756"/>
            <a:ext cx="716994" cy="804629"/>
          </a:xfrm>
          <a:custGeom>
            <a:avLst/>
            <a:gdLst>
              <a:gd name="connsiteX0" fmla="*/ 478254 w 488271"/>
              <a:gd name="connsiteY0" fmla="*/ 286453 h 547950"/>
              <a:gd name="connsiteX1" fmla="*/ 477595 w 488271"/>
              <a:gd name="connsiteY1" fmla="*/ 276206 h 547950"/>
              <a:gd name="connsiteX2" fmla="*/ 477403 w 488271"/>
              <a:gd name="connsiteY2" fmla="*/ 273230 h 547950"/>
              <a:gd name="connsiteX3" fmla="*/ 476979 w 488271"/>
              <a:gd name="connsiteY3" fmla="*/ 266627 h 547950"/>
              <a:gd name="connsiteX4" fmla="*/ 475615 w 488271"/>
              <a:gd name="connsiteY4" fmla="*/ 245358 h 547950"/>
              <a:gd name="connsiteX5" fmla="*/ 474872 w 488271"/>
              <a:gd name="connsiteY5" fmla="*/ 233742 h 547950"/>
              <a:gd name="connsiteX6" fmla="*/ 472848 w 488271"/>
              <a:gd name="connsiteY6" fmla="*/ 181784 h 547950"/>
              <a:gd name="connsiteX7" fmla="*/ 418200 w 488271"/>
              <a:gd name="connsiteY7" fmla="*/ 139632 h 547950"/>
              <a:gd name="connsiteX8" fmla="*/ 403191 w 488271"/>
              <a:gd name="connsiteY8" fmla="*/ 127770 h 547950"/>
              <a:gd name="connsiteX9" fmla="*/ 388606 w 488271"/>
              <a:gd name="connsiteY9" fmla="*/ 122511 h 547950"/>
              <a:gd name="connsiteX10" fmla="*/ 379250 w 488271"/>
              <a:gd name="connsiteY10" fmla="*/ 119112 h 547950"/>
              <a:gd name="connsiteX11" fmla="*/ 363147 w 488271"/>
              <a:gd name="connsiteY11" fmla="*/ 113281 h 547950"/>
              <a:gd name="connsiteX12" fmla="*/ 359441 w 488271"/>
              <a:gd name="connsiteY12" fmla="*/ 111928 h 547950"/>
              <a:gd name="connsiteX13" fmla="*/ 318126 w 488271"/>
              <a:gd name="connsiteY13" fmla="*/ 97049 h 547950"/>
              <a:gd name="connsiteX14" fmla="*/ 298888 w 488271"/>
              <a:gd name="connsiteY14" fmla="*/ 90142 h 547950"/>
              <a:gd name="connsiteX15" fmla="*/ 283726 w 488271"/>
              <a:gd name="connsiteY15" fmla="*/ 83944 h 547950"/>
              <a:gd name="connsiteX16" fmla="*/ 237024 w 488271"/>
              <a:gd name="connsiteY16" fmla="*/ 64948 h 547950"/>
              <a:gd name="connsiteX17" fmla="*/ 205162 w 488271"/>
              <a:gd name="connsiteY17" fmla="*/ 56699 h 547950"/>
              <a:gd name="connsiteX18" fmla="*/ 182914 w 488271"/>
              <a:gd name="connsiteY18" fmla="*/ 48517 h 547950"/>
              <a:gd name="connsiteX19" fmla="*/ 132097 w 488271"/>
              <a:gd name="connsiteY19" fmla="*/ 30270 h 547950"/>
              <a:gd name="connsiteX20" fmla="*/ 122789 w 488271"/>
              <a:gd name="connsiteY20" fmla="*/ 27416 h 547950"/>
              <a:gd name="connsiteX21" fmla="*/ 46589 w 488271"/>
              <a:gd name="connsiteY21" fmla="*/ 620 h 547950"/>
              <a:gd name="connsiteX22" fmla="*/ 14614 w 488271"/>
              <a:gd name="connsiteY22" fmla="*/ 21830 h 547950"/>
              <a:gd name="connsiteX23" fmla="*/ 6974 w 488271"/>
              <a:gd name="connsiteY23" fmla="*/ 44991 h 547950"/>
              <a:gd name="connsiteX24" fmla="*/ 4076 w 488271"/>
              <a:gd name="connsiteY24" fmla="*/ 53826 h 547950"/>
              <a:gd name="connsiteX25" fmla="*/ 1694 w 488271"/>
              <a:gd name="connsiteY25" fmla="*/ 61940 h 547950"/>
              <a:gd name="connsiteX26" fmla="*/ 492 w 488271"/>
              <a:gd name="connsiteY26" fmla="*/ 64517 h 547950"/>
              <a:gd name="connsiteX27" fmla="*/ 6131 w 488271"/>
              <a:gd name="connsiteY27" fmla="*/ 80186 h 547950"/>
              <a:gd name="connsiteX28" fmla="*/ 24707 w 488271"/>
              <a:gd name="connsiteY28" fmla="*/ 131908 h 547950"/>
              <a:gd name="connsiteX29" fmla="*/ 25510 w 488271"/>
              <a:gd name="connsiteY29" fmla="*/ 134005 h 547950"/>
              <a:gd name="connsiteX30" fmla="*/ 28490 w 488271"/>
              <a:gd name="connsiteY30" fmla="*/ 142001 h 547950"/>
              <a:gd name="connsiteX31" fmla="*/ 36941 w 488271"/>
              <a:gd name="connsiteY31" fmla="*/ 164998 h 547950"/>
              <a:gd name="connsiteX32" fmla="*/ 48957 w 488271"/>
              <a:gd name="connsiteY32" fmla="*/ 202785 h 547950"/>
              <a:gd name="connsiteX33" fmla="*/ 52219 w 488271"/>
              <a:gd name="connsiteY33" fmla="*/ 213067 h 547950"/>
              <a:gd name="connsiteX34" fmla="*/ 56900 w 488271"/>
              <a:gd name="connsiteY34" fmla="*/ 227806 h 547950"/>
              <a:gd name="connsiteX35" fmla="*/ 49978 w 488271"/>
              <a:gd name="connsiteY35" fmla="*/ 228373 h 547950"/>
              <a:gd name="connsiteX36" fmla="*/ 61750 w 488271"/>
              <a:gd name="connsiteY36" fmla="*/ 240081 h 547950"/>
              <a:gd name="connsiteX37" fmla="*/ 85125 w 488271"/>
              <a:gd name="connsiteY37" fmla="*/ 305049 h 547950"/>
              <a:gd name="connsiteX38" fmla="*/ 88931 w 488271"/>
              <a:gd name="connsiteY38" fmla="*/ 312427 h 547950"/>
              <a:gd name="connsiteX39" fmla="*/ 91911 w 488271"/>
              <a:gd name="connsiteY39" fmla="*/ 319906 h 547950"/>
              <a:gd name="connsiteX40" fmla="*/ 96701 w 488271"/>
              <a:gd name="connsiteY40" fmla="*/ 332040 h 547950"/>
              <a:gd name="connsiteX41" fmla="*/ 112592 w 488271"/>
              <a:gd name="connsiteY41" fmla="*/ 372290 h 547950"/>
              <a:gd name="connsiteX42" fmla="*/ 127811 w 488271"/>
              <a:gd name="connsiteY42" fmla="*/ 407200 h 547950"/>
              <a:gd name="connsiteX43" fmla="*/ 150428 w 488271"/>
              <a:gd name="connsiteY43" fmla="*/ 463968 h 547950"/>
              <a:gd name="connsiteX44" fmla="*/ 160626 w 488271"/>
              <a:gd name="connsiteY44" fmla="*/ 491036 h 547950"/>
              <a:gd name="connsiteX45" fmla="*/ 182125 w 488271"/>
              <a:gd name="connsiteY45" fmla="*/ 542068 h 547950"/>
              <a:gd name="connsiteX46" fmla="*/ 196718 w 488271"/>
              <a:gd name="connsiteY46" fmla="*/ 543016 h 547950"/>
              <a:gd name="connsiteX47" fmla="*/ 210471 w 488271"/>
              <a:gd name="connsiteY47" fmla="*/ 538324 h 547950"/>
              <a:gd name="connsiteX48" fmla="*/ 213743 w 488271"/>
              <a:gd name="connsiteY48" fmla="*/ 537907 h 547950"/>
              <a:gd name="connsiteX49" fmla="*/ 222944 w 488271"/>
              <a:gd name="connsiteY49" fmla="*/ 536110 h 547950"/>
              <a:gd name="connsiteX50" fmla="*/ 236011 w 488271"/>
              <a:gd name="connsiteY50" fmla="*/ 548571 h 547950"/>
              <a:gd name="connsiteX51" fmla="*/ 237051 w 488271"/>
              <a:gd name="connsiteY51" fmla="*/ 548017 h 547950"/>
              <a:gd name="connsiteX52" fmla="*/ 244068 w 488271"/>
              <a:gd name="connsiteY52" fmla="*/ 544509 h 547950"/>
              <a:gd name="connsiteX53" fmla="*/ 252504 w 488271"/>
              <a:gd name="connsiteY53" fmla="*/ 539795 h 547950"/>
              <a:gd name="connsiteX54" fmla="*/ 260144 w 488271"/>
              <a:gd name="connsiteY54" fmla="*/ 538932 h 547950"/>
              <a:gd name="connsiteX55" fmla="*/ 267215 w 488271"/>
              <a:gd name="connsiteY55" fmla="*/ 533537 h 547950"/>
              <a:gd name="connsiteX56" fmla="*/ 276468 w 488271"/>
              <a:gd name="connsiteY56" fmla="*/ 529766 h 547950"/>
              <a:gd name="connsiteX57" fmla="*/ 279916 w 488271"/>
              <a:gd name="connsiteY57" fmla="*/ 521475 h 547950"/>
              <a:gd name="connsiteX58" fmla="*/ 278886 w 488271"/>
              <a:gd name="connsiteY58" fmla="*/ 520296 h 547950"/>
              <a:gd name="connsiteX59" fmla="*/ 278233 w 488271"/>
              <a:gd name="connsiteY59" fmla="*/ 515912 h 547950"/>
              <a:gd name="connsiteX60" fmla="*/ 279788 w 488271"/>
              <a:gd name="connsiteY60" fmla="*/ 515585 h 547950"/>
              <a:gd name="connsiteX61" fmla="*/ 280644 w 488271"/>
              <a:gd name="connsiteY61" fmla="*/ 513371 h 547950"/>
              <a:gd name="connsiteX62" fmla="*/ 278152 w 488271"/>
              <a:gd name="connsiteY62" fmla="*/ 510816 h 547950"/>
              <a:gd name="connsiteX63" fmla="*/ 278499 w 488271"/>
              <a:gd name="connsiteY63" fmla="*/ 510076 h 547950"/>
              <a:gd name="connsiteX64" fmla="*/ 279967 w 488271"/>
              <a:gd name="connsiteY64" fmla="*/ 506646 h 547950"/>
              <a:gd name="connsiteX65" fmla="*/ 283078 w 488271"/>
              <a:gd name="connsiteY65" fmla="*/ 505770 h 547950"/>
              <a:gd name="connsiteX66" fmla="*/ 285506 w 488271"/>
              <a:gd name="connsiteY66" fmla="*/ 505970 h 547950"/>
              <a:gd name="connsiteX67" fmla="*/ 292282 w 488271"/>
              <a:gd name="connsiteY67" fmla="*/ 507948 h 547950"/>
              <a:gd name="connsiteX68" fmla="*/ 294156 w 488271"/>
              <a:gd name="connsiteY68" fmla="*/ 510680 h 547950"/>
              <a:gd name="connsiteX69" fmla="*/ 295739 w 488271"/>
              <a:gd name="connsiteY69" fmla="*/ 509532 h 547950"/>
              <a:gd name="connsiteX70" fmla="*/ 297891 w 488271"/>
              <a:gd name="connsiteY70" fmla="*/ 510312 h 547950"/>
              <a:gd name="connsiteX71" fmla="*/ 315133 w 488271"/>
              <a:gd name="connsiteY71" fmla="*/ 496123 h 547950"/>
              <a:gd name="connsiteX72" fmla="*/ 318405 w 488271"/>
              <a:gd name="connsiteY72" fmla="*/ 495301 h 547950"/>
              <a:gd name="connsiteX73" fmla="*/ 321329 w 488271"/>
              <a:gd name="connsiteY73" fmla="*/ 496785 h 547950"/>
              <a:gd name="connsiteX74" fmla="*/ 321630 w 488271"/>
              <a:gd name="connsiteY74" fmla="*/ 496826 h 547950"/>
              <a:gd name="connsiteX75" fmla="*/ 325725 w 488271"/>
              <a:gd name="connsiteY75" fmla="*/ 496472 h 547950"/>
              <a:gd name="connsiteX76" fmla="*/ 329435 w 488271"/>
              <a:gd name="connsiteY76" fmla="*/ 500565 h 547950"/>
              <a:gd name="connsiteX77" fmla="*/ 329904 w 488271"/>
              <a:gd name="connsiteY77" fmla="*/ 500443 h 547950"/>
              <a:gd name="connsiteX78" fmla="*/ 340189 w 488271"/>
              <a:gd name="connsiteY78" fmla="*/ 497892 h 547950"/>
              <a:gd name="connsiteX79" fmla="*/ 350068 w 488271"/>
              <a:gd name="connsiteY79" fmla="*/ 495483 h 547950"/>
              <a:gd name="connsiteX80" fmla="*/ 360656 w 488271"/>
              <a:gd name="connsiteY80" fmla="*/ 495932 h 547950"/>
              <a:gd name="connsiteX81" fmla="*/ 368756 w 488271"/>
              <a:gd name="connsiteY81" fmla="*/ 497783 h 547950"/>
              <a:gd name="connsiteX82" fmla="*/ 370210 w 488271"/>
              <a:gd name="connsiteY82" fmla="*/ 498115 h 547950"/>
              <a:gd name="connsiteX83" fmla="*/ 375290 w 488271"/>
              <a:gd name="connsiteY83" fmla="*/ 498922 h 547950"/>
              <a:gd name="connsiteX84" fmla="*/ 380387 w 488271"/>
              <a:gd name="connsiteY84" fmla="*/ 499739 h 547950"/>
              <a:gd name="connsiteX85" fmla="*/ 386397 w 488271"/>
              <a:gd name="connsiteY85" fmla="*/ 496372 h 547950"/>
              <a:gd name="connsiteX86" fmla="*/ 388355 w 488271"/>
              <a:gd name="connsiteY86" fmla="*/ 495274 h 547950"/>
              <a:gd name="connsiteX87" fmla="*/ 389609 w 488271"/>
              <a:gd name="connsiteY87" fmla="*/ 494584 h 547950"/>
              <a:gd name="connsiteX88" fmla="*/ 392149 w 488271"/>
              <a:gd name="connsiteY88" fmla="*/ 494453 h 547950"/>
              <a:gd name="connsiteX89" fmla="*/ 392787 w 488271"/>
              <a:gd name="connsiteY89" fmla="*/ 494344 h 547950"/>
              <a:gd name="connsiteX90" fmla="*/ 394388 w 488271"/>
              <a:gd name="connsiteY90" fmla="*/ 494049 h 547950"/>
              <a:gd name="connsiteX91" fmla="*/ 405518 w 488271"/>
              <a:gd name="connsiteY91" fmla="*/ 488014 h 547950"/>
              <a:gd name="connsiteX92" fmla="*/ 413451 w 488271"/>
              <a:gd name="connsiteY92" fmla="*/ 483621 h 547950"/>
              <a:gd name="connsiteX93" fmla="*/ 434708 w 488271"/>
              <a:gd name="connsiteY93" fmla="*/ 475303 h 547950"/>
              <a:gd name="connsiteX94" fmla="*/ 440624 w 488271"/>
              <a:gd name="connsiteY94" fmla="*/ 470947 h 547950"/>
              <a:gd name="connsiteX95" fmla="*/ 445752 w 488271"/>
              <a:gd name="connsiteY95" fmla="*/ 469840 h 547950"/>
              <a:gd name="connsiteX96" fmla="*/ 448143 w 488271"/>
              <a:gd name="connsiteY96" fmla="*/ 468583 h 547950"/>
              <a:gd name="connsiteX97" fmla="*/ 453163 w 488271"/>
              <a:gd name="connsiteY97" fmla="*/ 465955 h 547950"/>
              <a:gd name="connsiteX98" fmla="*/ 467169 w 488271"/>
              <a:gd name="connsiteY98" fmla="*/ 458309 h 547950"/>
              <a:gd name="connsiteX99" fmla="*/ 472485 w 488271"/>
              <a:gd name="connsiteY99" fmla="*/ 456226 h 547950"/>
              <a:gd name="connsiteX100" fmla="*/ 473731 w 488271"/>
              <a:gd name="connsiteY100" fmla="*/ 455164 h 547950"/>
              <a:gd name="connsiteX101" fmla="*/ 488764 w 488271"/>
              <a:gd name="connsiteY101" fmla="*/ 447931 h 547950"/>
              <a:gd name="connsiteX102" fmla="*/ 487209 w 488271"/>
              <a:gd name="connsiteY102" fmla="*/ 424248 h 547950"/>
              <a:gd name="connsiteX103" fmla="*/ 485368 w 488271"/>
              <a:gd name="connsiteY103" fmla="*/ 396136 h 547950"/>
              <a:gd name="connsiteX104" fmla="*/ 483772 w 488271"/>
              <a:gd name="connsiteY104" fmla="*/ 371655 h 547950"/>
              <a:gd name="connsiteX105" fmla="*/ 483290 w 488271"/>
              <a:gd name="connsiteY105" fmla="*/ 364258 h 547950"/>
              <a:gd name="connsiteX106" fmla="*/ 482809 w 488271"/>
              <a:gd name="connsiteY106" fmla="*/ 356866 h 547950"/>
              <a:gd name="connsiteX107" fmla="*/ 482134 w 488271"/>
              <a:gd name="connsiteY107" fmla="*/ 346465 h 547950"/>
              <a:gd name="connsiteX108" fmla="*/ 480382 w 488271"/>
              <a:gd name="connsiteY108" fmla="*/ 319434 h 547950"/>
              <a:gd name="connsiteX109" fmla="*/ 480083 w 488271"/>
              <a:gd name="connsiteY109" fmla="*/ 314805 h 547950"/>
              <a:gd name="connsiteX110" fmla="*/ 479459 w 488271"/>
              <a:gd name="connsiteY110" fmla="*/ 305149 h 547950"/>
              <a:gd name="connsiteX111" fmla="*/ 478836 w 488271"/>
              <a:gd name="connsiteY111" fmla="*/ 295492 h 547950"/>
              <a:gd name="connsiteX112" fmla="*/ 478254 w 488271"/>
              <a:gd name="connsiteY112" fmla="*/ 286453 h 54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488271" h="547950">
                <a:moveTo>
                  <a:pt x="478254" y="286453"/>
                </a:moveTo>
                <a:lnTo>
                  <a:pt x="477595" y="276206"/>
                </a:lnTo>
                <a:lnTo>
                  <a:pt x="477403" y="273230"/>
                </a:lnTo>
                <a:lnTo>
                  <a:pt x="476979" y="266627"/>
                </a:lnTo>
                <a:lnTo>
                  <a:pt x="475615" y="245358"/>
                </a:lnTo>
                <a:lnTo>
                  <a:pt x="474872" y="233742"/>
                </a:lnTo>
                <a:lnTo>
                  <a:pt x="472848" y="181784"/>
                </a:lnTo>
                <a:lnTo>
                  <a:pt x="418200" y="139632"/>
                </a:lnTo>
                <a:lnTo>
                  <a:pt x="403191" y="127770"/>
                </a:lnTo>
                <a:lnTo>
                  <a:pt x="388606" y="122511"/>
                </a:lnTo>
                <a:lnTo>
                  <a:pt x="379250" y="119112"/>
                </a:lnTo>
                <a:lnTo>
                  <a:pt x="363147" y="113281"/>
                </a:lnTo>
                <a:lnTo>
                  <a:pt x="359441" y="111928"/>
                </a:lnTo>
                <a:lnTo>
                  <a:pt x="318126" y="97049"/>
                </a:lnTo>
                <a:lnTo>
                  <a:pt x="298888" y="90142"/>
                </a:lnTo>
                <a:lnTo>
                  <a:pt x="283726" y="83944"/>
                </a:lnTo>
                <a:lnTo>
                  <a:pt x="237024" y="64948"/>
                </a:lnTo>
                <a:lnTo>
                  <a:pt x="205162" y="56699"/>
                </a:lnTo>
                <a:lnTo>
                  <a:pt x="182914" y="48517"/>
                </a:lnTo>
                <a:lnTo>
                  <a:pt x="132097" y="30270"/>
                </a:lnTo>
                <a:lnTo>
                  <a:pt x="122789" y="27416"/>
                </a:lnTo>
                <a:lnTo>
                  <a:pt x="46589" y="620"/>
                </a:lnTo>
                <a:lnTo>
                  <a:pt x="14614" y="21830"/>
                </a:lnTo>
                <a:lnTo>
                  <a:pt x="6974" y="44991"/>
                </a:lnTo>
                <a:lnTo>
                  <a:pt x="4076" y="53826"/>
                </a:lnTo>
                <a:lnTo>
                  <a:pt x="1694" y="61940"/>
                </a:lnTo>
                <a:lnTo>
                  <a:pt x="492" y="64517"/>
                </a:lnTo>
                <a:lnTo>
                  <a:pt x="6131" y="80186"/>
                </a:lnTo>
                <a:lnTo>
                  <a:pt x="24707" y="131908"/>
                </a:lnTo>
                <a:lnTo>
                  <a:pt x="25510" y="134005"/>
                </a:lnTo>
                <a:lnTo>
                  <a:pt x="28490" y="142001"/>
                </a:lnTo>
                <a:lnTo>
                  <a:pt x="36941" y="164998"/>
                </a:lnTo>
                <a:lnTo>
                  <a:pt x="48957" y="202785"/>
                </a:lnTo>
                <a:lnTo>
                  <a:pt x="52219" y="213067"/>
                </a:lnTo>
                <a:lnTo>
                  <a:pt x="56900" y="227806"/>
                </a:lnTo>
                <a:lnTo>
                  <a:pt x="49978" y="228373"/>
                </a:lnTo>
                <a:lnTo>
                  <a:pt x="61750" y="240081"/>
                </a:lnTo>
                <a:lnTo>
                  <a:pt x="85125" y="305049"/>
                </a:lnTo>
                <a:lnTo>
                  <a:pt x="88931" y="312427"/>
                </a:lnTo>
                <a:lnTo>
                  <a:pt x="91911" y="319906"/>
                </a:lnTo>
                <a:lnTo>
                  <a:pt x="96701" y="332040"/>
                </a:lnTo>
                <a:lnTo>
                  <a:pt x="112592" y="372290"/>
                </a:lnTo>
                <a:lnTo>
                  <a:pt x="127811" y="407200"/>
                </a:lnTo>
                <a:lnTo>
                  <a:pt x="150428" y="463968"/>
                </a:lnTo>
                <a:lnTo>
                  <a:pt x="160626" y="491036"/>
                </a:lnTo>
                <a:lnTo>
                  <a:pt x="182125" y="542068"/>
                </a:lnTo>
                <a:lnTo>
                  <a:pt x="196718" y="543016"/>
                </a:lnTo>
                <a:lnTo>
                  <a:pt x="210471" y="538324"/>
                </a:lnTo>
                <a:lnTo>
                  <a:pt x="213743" y="537907"/>
                </a:lnTo>
                <a:lnTo>
                  <a:pt x="222944" y="536110"/>
                </a:lnTo>
                <a:lnTo>
                  <a:pt x="236011" y="548571"/>
                </a:lnTo>
                <a:lnTo>
                  <a:pt x="237051" y="548017"/>
                </a:lnTo>
                <a:lnTo>
                  <a:pt x="244068" y="544509"/>
                </a:lnTo>
                <a:lnTo>
                  <a:pt x="252504" y="539795"/>
                </a:lnTo>
                <a:lnTo>
                  <a:pt x="260144" y="538932"/>
                </a:lnTo>
                <a:lnTo>
                  <a:pt x="267215" y="533537"/>
                </a:lnTo>
                <a:lnTo>
                  <a:pt x="276468" y="529766"/>
                </a:lnTo>
                <a:lnTo>
                  <a:pt x="279916" y="521475"/>
                </a:lnTo>
                <a:lnTo>
                  <a:pt x="278886" y="520296"/>
                </a:lnTo>
                <a:lnTo>
                  <a:pt x="278233" y="515912"/>
                </a:lnTo>
                <a:lnTo>
                  <a:pt x="279788" y="515585"/>
                </a:lnTo>
                <a:lnTo>
                  <a:pt x="280644" y="513371"/>
                </a:lnTo>
                <a:lnTo>
                  <a:pt x="278152" y="510816"/>
                </a:lnTo>
                <a:lnTo>
                  <a:pt x="278499" y="510076"/>
                </a:lnTo>
                <a:lnTo>
                  <a:pt x="279967" y="506646"/>
                </a:lnTo>
                <a:lnTo>
                  <a:pt x="283078" y="505770"/>
                </a:lnTo>
                <a:lnTo>
                  <a:pt x="285506" y="505970"/>
                </a:lnTo>
                <a:lnTo>
                  <a:pt x="292282" y="507948"/>
                </a:lnTo>
                <a:lnTo>
                  <a:pt x="294156" y="510680"/>
                </a:lnTo>
                <a:lnTo>
                  <a:pt x="295739" y="509532"/>
                </a:lnTo>
                <a:lnTo>
                  <a:pt x="297891" y="510312"/>
                </a:lnTo>
                <a:lnTo>
                  <a:pt x="315133" y="496123"/>
                </a:lnTo>
                <a:lnTo>
                  <a:pt x="318405" y="495301"/>
                </a:lnTo>
                <a:lnTo>
                  <a:pt x="321329" y="496785"/>
                </a:lnTo>
                <a:lnTo>
                  <a:pt x="321630" y="496826"/>
                </a:lnTo>
                <a:lnTo>
                  <a:pt x="325725" y="496472"/>
                </a:lnTo>
                <a:lnTo>
                  <a:pt x="329435" y="500565"/>
                </a:lnTo>
                <a:lnTo>
                  <a:pt x="329904" y="500443"/>
                </a:lnTo>
                <a:lnTo>
                  <a:pt x="340189" y="497892"/>
                </a:lnTo>
                <a:lnTo>
                  <a:pt x="350068" y="495483"/>
                </a:lnTo>
                <a:lnTo>
                  <a:pt x="360656" y="495932"/>
                </a:lnTo>
                <a:lnTo>
                  <a:pt x="368756" y="497783"/>
                </a:lnTo>
                <a:lnTo>
                  <a:pt x="370210" y="498115"/>
                </a:lnTo>
                <a:lnTo>
                  <a:pt x="375290" y="498922"/>
                </a:lnTo>
                <a:lnTo>
                  <a:pt x="380387" y="499739"/>
                </a:lnTo>
                <a:lnTo>
                  <a:pt x="386397" y="496372"/>
                </a:lnTo>
                <a:lnTo>
                  <a:pt x="388355" y="495274"/>
                </a:lnTo>
                <a:lnTo>
                  <a:pt x="389609" y="494584"/>
                </a:lnTo>
                <a:lnTo>
                  <a:pt x="392149" y="494453"/>
                </a:lnTo>
                <a:lnTo>
                  <a:pt x="392787" y="494344"/>
                </a:lnTo>
                <a:lnTo>
                  <a:pt x="394388" y="494049"/>
                </a:lnTo>
                <a:lnTo>
                  <a:pt x="405518" y="488014"/>
                </a:lnTo>
                <a:lnTo>
                  <a:pt x="413451" y="483621"/>
                </a:lnTo>
                <a:lnTo>
                  <a:pt x="434708" y="475303"/>
                </a:lnTo>
                <a:lnTo>
                  <a:pt x="440624" y="470947"/>
                </a:lnTo>
                <a:lnTo>
                  <a:pt x="445752" y="469840"/>
                </a:lnTo>
                <a:lnTo>
                  <a:pt x="448143" y="468583"/>
                </a:lnTo>
                <a:lnTo>
                  <a:pt x="453163" y="465955"/>
                </a:lnTo>
                <a:lnTo>
                  <a:pt x="467169" y="458309"/>
                </a:lnTo>
                <a:lnTo>
                  <a:pt x="472485" y="456226"/>
                </a:lnTo>
                <a:lnTo>
                  <a:pt x="473731" y="455164"/>
                </a:lnTo>
                <a:lnTo>
                  <a:pt x="488764" y="447931"/>
                </a:lnTo>
                <a:lnTo>
                  <a:pt x="487209" y="424248"/>
                </a:lnTo>
                <a:lnTo>
                  <a:pt x="485368" y="396136"/>
                </a:lnTo>
                <a:lnTo>
                  <a:pt x="483772" y="371655"/>
                </a:lnTo>
                <a:lnTo>
                  <a:pt x="483290" y="364258"/>
                </a:lnTo>
                <a:lnTo>
                  <a:pt x="482809" y="356866"/>
                </a:lnTo>
                <a:lnTo>
                  <a:pt x="482134" y="346465"/>
                </a:lnTo>
                <a:lnTo>
                  <a:pt x="480382" y="319434"/>
                </a:lnTo>
                <a:lnTo>
                  <a:pt x="480083" y="314805"/>
                </a:lnTo>
                <a:lnTo>
                  <a:pt x="479459" y="305149"/>
                </a:lnTo>
                <a:lnTo>
                  <a:pt x="478836" y="295492"/>
                </a:lnTo>
                <a:lnTo>
                  <a:pt x="478254" y="28645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5249958-F76B-3B2B-59D7-E3FFE9666031}"/>
              </a:ext>
            </a:extLst>
          </p:cNvPr>
          <p:cNvSpPr>
            <a:spLocks/>
          </p:cNvSpPr>
          <p:nvPr/>
        </p:nvSpPr>
        <p:spPr>
          <a:xfrm flipV="1">
            <a:off x="6263065" y="577551"/>
            <a:ext cx="726699" cy="1457530"/>
          </a:xfrm>
          <a:custGeom>
            <a:avLst/>
            <a:gdLst>
              <a:gd name="connsiteX0" fmla="*/ 82466 w 494880"/>
              <a:gd name="connsiteY0" fmla="*/ 809357 h 992574"/>
              <a:gd name="connsiteX1" fmla="*/ 75326 w 494880"/>
              <a:gd name="connsiteY1" fmla="*/ 817656 h 992574"/>
              <a:gd name="connsiteX2" fmla="*/ 74550 w 494880"/>
              <a:gd name="connsiteY2" fmla="*/ 818514 h 992574"/>
              <a:gd name="connsiteX3" fmla="*/ 65291 w 494880"/>
              <a:gd name="connsiteY3" fmla="*/ 827118 h 992574"/>
              <a:gd name="connsiteX4" fmla="*/ 41962 w 494880"/>
              <a:gd name="connsiteY4" fmla="*/ 839583 h 992574"/>
              <a:gd name="connsiteX5" fmla="*/ 351 w 494880"/>
              <a:gd name="connsiteY5" fmla="*/ 861882 h 992574"/>
              <a:gd name="connsiteX6" fmla="*/ 12961 w 494880"/>
              <a:gd name="connsiteY6" fmla="*/ 890810 h 992574"/>
              <a:gd name="connsiteX7" fmla="*/ 32581 w 494880"/>
              <a:gd name="connsiteY7" fmla="*/ 864228 h 992574"/>
              <a:gd name="connsiteX8" fmla="*/ 52241 w 494880"/>
              <a:gd name="connsiteY8" fmla="*/ 863969 h 992574"/>
              <a:gd name="connsiteX9" fmla="*/ 64416 w 494880"/>
              <a:gd name="connsiteY9" fmla="*/ 864137 h 992574"/>
              <a:gd name="connsiteX10" fmla="*/ 71883 w 494880"/>
              <a:gd name="connsiteY10" fmla="*/ 873540 h 992574"/>
              <a:gd name="connsiteX11" fmla="*/ 78365 w 494880"/>
              <a:gd name="connsiteY11" fmla="*/ 882121 h 992574"/>
              <a:gd name="connsiteX12" fmla="*/ 83958 w 494880"/>
              <a:gd name="connsiteY12" fmla="*/ 879638 h 992574"/>
              <a:gd name="connsiteX13" fmla="*/ 106449 w 494880"/>
              <a:gd name="connsiteY13" fmla="*/ 869882 h 992574"/>
              <a:gd name="connsiteX14" fmla="*/ 117150 w 494880"/>
              <a:gd name="connsiteY14" fmla="*/ 865331 h 992574"/>
              <a:gd name="connsiteX15" fmla="*/ 120956 w 494880"/>
              <a:gd name="connsiteY15" fmla="*/ 888492 h 992574"/>
              <a:gd name="connsiteX16" fmla="*/ 127932 w 494880"/>
              <a:gd name="connsiteY16" fmla="*/ 900231 h 992574"/>
              <a:gd name="connsiteX17" fmla="*/ 130436 w 494880"/>
              <a:gd name="connsiteY17" fmla="*/ 908685 h 992574"/>
              <a:gd name="connsiteX18" fmla="*/ 127828 w 494880"/>
              <a:gd name="connsiteY18" fmla="*/ 938340 h 992574"/>
              <a:gd name="connsiteX19" fmla="*/ 125823 w 494880"/>
              <a:gd name="connsiteY19" fmla="*/ 962145 h 992574"/>
              <a:gd name="connsiteX20" fmla="*/ 125283 w 494880"/>
              <a:gd name="connsiteY20" fmla="*/ 968475 h 992574"/>
              <a:gd name="connsiteX21" fmla="*/ 126698 w 494880"/>
              <a:gd name="connsiteY21" fmla="*/ 971302 h 992574"/>
              <a:gd name="connsiteX22" fmla="*/ 151362 w 494880"/>
              <a:gd name="connsiteY22" fmla="*/ 976602 h 992574"/>
              <a:gd name="connsiteX23" fmla="*/ 192460 w 494880"/>
              <a:gd name="connsiteY23" fmla="*/ 985515 h 992574"/>
              <a:gd name="connsiteX24" fmla="*/ 199414 w 494880"/>
              <a:gd name="connsiteY24" fmla="*/ 987012 h 992574"/>
              <a:gd name="connsiteX25" fmla="*/ 200208 w 494880"/>
              <a:gd name="connsiteY25" fmla="*/ 987180 h 992574"/>
              <a:gd name="connsiteX26" fmla="*/ 201632 w 494880"/>
              <a:gd name="connsiteY26" fmla="*/ 987470 h 992574"/>
              <a:gd name="connsiteX27" fmla="*/ 209389 w 494880"/>
              <a:gd name="connsiteY27" fmla="*/ 989145 h 992574"/>
              <a:gd name="connsiteX28" fmla="*/ 210800 w 494880"/>
              <a:gd name="connsiteY28" fmla="*/ 989440 h 992574"/>
              <a:gd name="connsiteX29" fmla="*/ 219560 w 494880"/>
              <a:gd name="connsiteY29" fmla="*/ 991337 h 992574"/>
              <a:gd name="connsiteX30" fmla="*/ 224949 w 494880"/>
              <a:gd name="connsiteY30" fmla="*/ 992476 h 992574"/>
              <a:gd name="connsiteX31" fmla="*/ 228519 w 494880"/>
              <a:gd name="connsiteY31" fmla="*/ 987185 h 992574"/>
              <a:gd name="connsiteX32" fmla="*/ 229993 w 494880"/>
              <a:gd name="connsiteY32" fmla="*/ 985288 h 992574"/>
              <a:gd name="connsiteX33" fmla="*/ 233908 w 494880"/>
              <a:gd name="connsiteY33" fmla="*/ 980283 h 992574"/>
              <a:gd name="connsiteX34" fmla="*/ 231000 w 494880"/>
              <a:gd name="connsiteY34" fmla="*/ 970399 h 992574"/>
              <a:gd name="connsiteX35" fmla="*/ 230102 w 494880"/>
              <a:gd name="connsiteY35" fmla="*/ 967354 h 992574"/>
              <a:gd name="connsiteX36" fmla="*/ 229861 w 494880"/>
              <a:gd name="connsiteY36" fmla="*/ 965970 h 992574"/>
              <a:gd name="connsiteX37" fmla="*/ 227335 w 494880"/>
              <a:gd name="connsiteY37" fmla="*/ 958075 h 992574"/>
              <a:gd name="connsiteX38" fmla="*/ 225865 w 494880"/>
              <a:gd name="connsiteY38" fmla="*/ 953196 h 992574"/>
              <a:gd name="connsiteX39" fmla="*/ 226868 w 494880"/>
              <a:gd name="connsiteY39" fmla="*/ 950002 h 992574"/>
              <a:gd name="connsiteX40" fmla="*/ 227058 w 494880"/>
              <a:gd name="connsiteY40" fmla="*/ 949385 h 992574"/>
              <a:gd name="connsiteX41" fmla="*/ 228224 w 494880"/>
              <a:gd name="connsiteY41" fmla="*/ 945668 h 992574"/>
              <a:gd name="connsiteX42" fmla="*/ 228981 w 494880"/>
              <a:gd name="connsiteY42" fmla="*/ 943254 h 992574"/>
              <a:gd name="connsiteX43" fmla="*/ 231735 w 494880"/>
              <a:gd name="connsiteY43" fmla="*/ 941639 h 992574"/>
              <a:gd name="connsiteX44" fmla="*/ 237931 w 494880"/>
              <a:gd name="connsiteY44" fmla="*/ 938063 h 992574"/>
              <a:gd name="connsiteX45" fmla="*/ 225049 w 494880"/>
              <a:gd name="connsiteY45" fmla="*/ 927385 h 992574"/>
              <a:gd name="connsiteX46" fmla="*/ 220866 w 494880"/>
              <a:gd name="connsiteY46" fmla="*/ 923986 h 992574"/>
              <a:gd name="connsiteX47" fmla="*/ 234048 w 494880"/>
              <a:gd name="connsiteY47" fmla="*/ 923805 h 992574"/>
              <a:gd name="connsiteX48" fmla="*/ 232964 w 494880"/>
              <a:gd name="connsiteY48" fmla="*/ 889032 h 992574"/>
              <a:gd name="connsiteX49" fmla="*/ 271722 w 494880"/>
              <a:gd name="connsiteY49" fmla="*/ 862554 h 992574"/>
              <a:gd name="connsiteX50" fmla="*/ 304396 w 494880"/>
              <a:gd name="connsiteY50" fmla="*/ 834896 h 992574"/>
              <a:gd name="connsiteX51" fmla="*/ 298272 w 494880"/>
              <a:gd name="connsiteY51" fmla="*/ 786786 h 992574"/>
              <a:gd name="connsiteX52" fmla="*/ 293954 w 494880"/>
              <a:gd name="connsiteY52" fmla="*/ 763452 h 992574"/>
              <a:gd name="connsiteX53" fmla="*/ 319248 w 494880"/>
              <a:gd name="connsiteY53" fmla="*/ 745918 h 992574"/>
              <a:gd name="connsiteX54" fmla="*/ 332394 w 494880"/>
              <a:gd name="connsiteY54" fmla="*/ 721514 h 992574"/>
              <a:gd name="connsiteX55" fmla="*/ 342473 w 494880"/>
              <a:gd name="connsiteY55" fmla="*/ 702958 h 992574"/>
              <a:gd name="connsiteX56" fmla="*/ 349509 w 494880"/>
              <a:gd name="connsiteY56" fmla="*/ 691519 h 992574"/>
              <a:gd name="connsiteX57" fmla="*/ 366810 w 494880"/>
              <a:gd name="connsiteY57" fmla="*/ 663452 h 992574"/>
              <a:gd name="connsiteX58" fmla="*/ 356640 w 494880"/>
              <a:gd name="connsiteY58" fmla="*/ 652652 h 992574"/>
              <a:gd name="connsiteX59" fmla="*/ 364120 w 494880"/>
              <a:gd name="connsiteY59" fmla="*/ 605582 h 992574"/>
              <a:gd name="connsiteX60" fmla="*/ 367101 w 494880"/>
              <a:gd name="connsiteY60" fmla="*/ 594954 h 992574"/>
              <a:gd name="connsiteX61" fmla="*/ 390512 w 494880"/>
              <a:gd name="connsiteY61" fmla="*/ 580043 h 992574"/>
              <a:gd name="connsiteX62" fmla="*/ 418836 w 494880"/>
              <a:gd name="connsiteY62" fmla="*/ 544843 h 992574"/>
              <a:gd name="connsiteX63" fmla="*/ 414423 w 494880"/>
              <a:gd name="connsiteY63" fmla="*/ 496642 h 992574"/>
              <a:gd name="connsiteX64" fmla="*/ 472368 w 494880"/>
              <a:gd name="connsiteY64" fmla="*/ 468122 h 992574"/>
              <a:gd name="connsiteX65" fmla="*/ 478556 w 494880"/>
              <a:gd name="connsiteY65" fmla="*/ 461175 h 992574"/>
              <a:gd name="connsiteX66" fmla="*/ 491847 w 494880"/>
              <a:gd name="connsiteY66" fmla="*/ 451563 h 992574"/>
              <a:gd name="connsiteX67" fmla="*/ 495231 w 494880"/>
              <a:gd name="connsiteY67" fmla="*/ 447929 h 992574"/>
              <a:gd name="connsiteX68" fmla="*/ 493090 w 494880"/>
              <a:gd name="connsiteY68" fmla="*/ 397423 h 992574"/>
              <a:gd name="connsiteX69" fmla="*/ 473879 w 494880"/>
              <a:gd name="connsiteY69" fmla="*/ 344330 h 992574"/>
              <a:gd name="connsiteX70" fmla="*/ 469202 w 494880"/>
              <a:gd name="connsiteY70" fmla="*/ 331742 h 992574"/>
              <a:gd name="connsiteX71" fmla="*/ 465782 w 494880"/>
              <a:gd name="connsiteY71" fmla="*/ 323393 h 992574"/>
              <a:gd name="connsiteX72" fmla="*/ 458252 w 494880"/>
              <a:gd name="connsiteY72" fmla="*/ 305237 h 992574"/>
              <a:gd name="connsiteX73" fmla="*/ 453012 w 494880"/>
              <a:gd name="connsiteY73" fmla="*/ 292722 h 992574"/>
              <a:gd name="connsiteX74" fmla="*/ 449397 w 494880"/>
              <a:gd name="connsiteY74" fmla="*/ 285107 h 992574"/>
              <a:gd name="connsiteX75" fmla="*/ 443745 w 494880"/>
              <a:gd name="connsiteY75" fmla="*/ 273300 h 992574"/>
              <a:gd name="connsiteX76" fmla="*/ 433384 w 494880"/>
              <a:gd name="connsiteY76" fmla="*/ 253883 h 992574"/>
              <a:gd name="connsiteX77" fmla="*/ 430807 w 494880"/>
              <a:gd name="connsiteY77" fmla="*/ 248882 h 992574"/>
              <a:gd name="connsiteX78" fmla="*/ 421200 w 494880"/>
              <a:gd name="connsiteY78" fmla="*/ 230340 h 992574"/>
              <a:gd name="connsiteX79" fmla="*/ 416582 w 494880"/>
              <a:gd name="connsiteY79" fmla="*/ 219046 h 992574"/>
              <a:gd name="connsiteX80" fmla="*/ 404797 w 494880"/>
              <a:gd name="connsiteY80" fmla="*/ 180265 h 992574"/>
              <a:gd name="connsiteX81" fmla="*/ 404162 w 494880"/>
              <a:gd name="connsiteY81" fmla="*/ 178223 h 992574"/>
              <a:gd name="connsiteX82" fmla="*/ 403554 w 494880"/>
              <a:gd name="connsiteY82" fmla="*/ 176830 h 992574"/>
              <a:gd name="connsiteX83" fmla="*/ 399253 w 494880"/>
              <a:gd name="connsiteY83" fmla="*/ 166625 h 992574"/>
              <a:gd name="connsiteX84" fmla="*/ 398696 w 494880"/>
              <a:gd name="connsiteY84" fmla="*/ 165558 h 992574"/>
              <a:gd name="connsiteX85" fmla="*/ 392172 w 494880"/>
              <a:gd name="connsiteY85" fmla="*/ 161778 h 992574"/>
              <a:gd name="connsiteX86" fmla="*/ 389215 w 494880"/>
              <a:gd name="connsiteY86" fmla="*/ 160444 h 992574"/>
              <a:gd name="connsiteX87" fmla="*/ 377852 w 494880"/>
              <a:gd name="connsiteY87" fmla="*/ 155580 h 992574"/>
              <a:gd name="connsiteX88" fmla="*/ 373420 w 494880"/>
              <a:gd name="connsiteY88" fmla="*/ 153542 h 992574"/>
              <a:gd name="connsiteX89" fmla="*/ 370163 w 494880"/>
              <a:gd name="connsiteY89" fmla="*/ 151931 h 992574"/>
              <a:gd name="connsiteX90" fmla="*/ 368412 w 494880"/>
              <a:gd name="connsiteY90" fmla="*/ 151251 h 992574"/>
              <a:gd name="connsiteX91" fmla="*/ 366125 w 494880"/>
              <a:gd name="connsiteY91" fmla="*/ 150184 h 992574"/>
              <a:gd name="connsiteX92" fmla="*/ 361539 w 494880"/>
              <a:gd name="connsiteY92" fmla="*/ 148083 h 992574"/>
              <a:gd name="connsiteX93" fmla="*/ 355851 w 494880"/>
              <a:gd name="connsiteY93" fmla="*/ 141449 h 992574"/>
              <a:gd name="connsiteX94" fmla="*/ 355288 w 494880"/>
              <a:gd name="connsiteY94" fmla="*/ 140777 h 992574"/>
              <a:gd name="connsiteX95" fmla="*/ 343163 w 494880"/>
              <a:gd name="connsiteY95" fmla="*/ 126447 h 992574"/>
              <a:gd name="connsiteX96" fmla="*/ 337107 w 494880"/>
              <a:gd name="connsiteY96" fmla="*/ 119323 h 992574"/>
              <a:gd name="connsiteX97" fmla="*/ 327776 w 494880"/>
              <a:gd name="connsiteY97" fmla="*/ 118120 h 992574"/>
              <a:gd name="connsiteX98" fmla="*/ 325903 w 494880"/>
              <a:gd name="connsiteY98" fmla="*/ 117907 h 992574"/>
              <a:gd name="connsiteX99" fmla="*/ 324487 w 494880"/>
              <a:gd name="connsiteY99" fmla="*/ 117716 h 992574"/>
              <a:gd name="connsiteX100" fmla="*/ 317102 w 494880"/>
              <a:gd name="connsiteY100" fmla="*/ 116754 h 992574"/>
              <a:gd name="connsiteX101" fmla="*/ 313124 w 494880"/>
              <a:gd name="connsiteY101" fmla="*/ 116232 h 992574"/>
              <a:gd name="connsiteX102" fmla="*/ 309726 w 494880"/>
              <a:gd name="connsiteY102" fmla="*/ 115098 h 992574"/>
              <a:gd name="connsiteX103" fmla="*/ 300831 w 494880"/>
              <a:gd name="connsiteY103" fmla="*/ 112189 h 992574"/>
              <a:gd name="connsiteX104" fmla="*/ 300364 w 494880"/>
              <a:gd name="connsiteY104" fmla="*/ 112039 h 992574"/>
              <a:gd name="connsiteX105" fmla="*/ 298812 w 494880"/>
              <a:gd name="connsiteY105" fmla="*/ 111499 h 992574"/>
              <a:gd name="connsiteX106" fmla="*/ 292502 w 494880"/>
              <a:gd name="connsiteY106" fmla="*/ 109457 h 992574"/>
              <a:gd name="connsiteX107" fmla="*/ 285126 w 494880"/>
              <a:gd name="connsiteY107" fmla="*/ 104352 h 992574"/>
              <a:gd name="connsiteX108" fmla="*/ 285008 w 494880"/>
              <a:gd name="connsiteY108" fmla="*/ 104252 h 992574"/>
              <a:gd name="connsiteX109" fmla="*/ 276616 w 494880"/>
              <a:gd name="connsiteY109" fmla="*/ 98426 h 992574"/>
              <a:gd name="connsiteX110" fmla="*/ 265299 w 494880"/>
              <a:gd name="connsiteY110" fmla="*/ 90557 h 992574"/>
              <a:gd name="connsiteX111" fmla="*/ 264033 w 494880"/>
              <a:gd name="connsiteY111" fmla="*/ 89641 h 992574"/>
              <a:gd name="connsiteX112" fmla="*/ 258113 w 494880"/>
              <a:gd name="connsiteY112" fmla="*/ 85548 h 992574"/>
              <a:gd name="connsiteX113" fmla="*/ 253463 w 494880"/>
              <a:gd name="connsiteY113" fmla="*/ 82308 h 992574"/>
              <a:gd name="connsiteX114" fmla="*/ 252016 w 494880"/>
              <a:gd name="connsiteY114" fmla="*/ 81309 h 992574"/>
              <a:gd name="connsiteX115" fmla="*/ 250923 w 494880"/>
              <a:gd name="connsiteY115" fmla="*/ 80561 h 992574"/>
              <a:gd name="connsiteX116" fmla="*/ 224214 w 494880"/>
              <a:gd name="connsiteY116" fmla="*/ 62042 h 992574"/>
              <a:gd name="connsiteX117" fmla="*/ 220041 w 494880"/>
              <a:gd name="connsiteY117" fmla="*/ 59083 h 992574"/>
              <a:gd name="connsiteX118" fmla="*/ 217146 w 494880"/>
              <a:gd name="connsiteY118" fmla="*/ 57077 h 992574"/>
              <a:gd name="connsiteX119" fmla="*/ 215391 w 494880"/>
              <a:gd name="connsiteY119" fmla="*/ 55839 h 992574"/>
              <a:gd name="connsiteX120" fmla="*/ 214992 w 494880"/>
              <a:gd name="connsiteY120" fmla="*/ 55562 h 992574"/>
              <a:gd name="connsiteX121" fmla="*/ 212832 w 494880"/>
              <a:gd name="connsiteY121" fmla="*/ 54078 h 992574"/>
              <a:gd name="connsiteX122" fmla="*/ 209965 w 494880"/>
              <a:gd name="connsiteY122" fmla="*/ 52081 h 992574"/>
              <a:gd name="connsiteX123" fmla="*/ 207507 w 494880"/>
              <a:gd name="connsiteY123" fmla="*/ 50370 h 992574"/>
              <a:gd name="connsiteX124" fmla="*/ 184118 w 494880"/>
              <a:gd name="connsiteY124" fmla="*/ 34102 h 992574"/>
              <a:gd name="connsiteX125" fmla="*/ 182526 w 494880"/>
              <a:gd name="connsiteY125" fmla="*/ 32991 h 992574"/>
              <a:gd name="connsiteX126" fmla="*/ 174524 w 494880"/>
              <a:gd name="connsiteY126" fmla="*/ 27400 h 992574"/>
              <a:gd name="connsiteX127" fmla="*/ 166590 w 494880"/>
              <a:gd name="connsiteY127" fmla="*/ 21900 h 992574"/>
              <a:gd name="connsiteX128" fmla="*/ 135013 w 494880"/>
              <a:gd name="connsiteY128" fmla="*/ -99 h 992574"/>
              <a:gd name="connsiteX129" fmla="*/ 132251 w 494880"/>
              <a:gd name="connsiteY129" fmla="*/ 2115 h 992574"/>
              <a:gd name="connsiteX130" fmla="*/ 130491 w 494880"/>
              <a:gd name="connsiteY130" fmla="*/ 3527 h 992574"/>
              <a:gd name="connsiteX131" fmla="*/ 125247 w 494880"/>
              <a:gd name="connsiteY131" fmla="*/ 7729 h 992574"/>
              <a:gd name="connsiteX132" fmla="*/ 124712 w 494880"/>
              <a:gd name="connsiteY132" fmla="*/ 8151 h 992574"/>
              <a:gd name="connsiteX133" fmla="*/ 123940 w 494880"/>
              <a:gd name="connsiteY133" fmla="*/ 8759 h 992574"/>
              <a:gd name="connsiteX134" fmla="*/ 123196 w 494880"/>
              <a:gd name="connsiteY134" fmla="*/ 9353 h 992574"/>
              <a:gd name="connsiteX135" fmla="*/ 121160 w 494880"/>
              <a:gd name="connsiteY135" fmla="*/ 11005 h 992574"/>
              <a:gd name="connsiteX136" fmla="*/ 120393 w 494880"/>
              <a:gd name="connsiteY136" fmla="*/ 11613 h 992574"/>
              <a:gd name="connsiteX137" fmla="*/ 118238 w 494880"/>
              <a:gd name="connsiteY137" fmla="*/ 13351 h 992574"/>
              <a:gd name="connsiteX138" fmla="*/ 117667 w 494880"/>
              <a:gd name="connsiteY138" fmla="*/ 13791 h 992574"/>
              <a:gd name="connsiteX139" fmla="*/ 110645 w 494880"/>
              <a:gd name="connsiteY139" fmla="*/ 19423 h 992574"/>
              <a:gd name="connsiteX140" fmla="*/ 104693 w 494880"/>
              <a:gd name="connsiteY140" fmla="*/ 24146 h 992574"/>
              <a:gd name="connsiteX141" fmla="*/ 101654 w 494880"/>
              <a:gd name="connsiteY141" fmla="*/ 26561 h 992574"/>
              <a:gd name="connsiteX142" fmla="*/ 96301 w 494880"/>
              <a:gd name="connsiteY142" fmla="*/ 30803 h 992574"/>
              <a:gd name="connsiteX143" fmla="*/ 89742 w 494880"/>
              <a:gd name="connsiteY143" fmla="*/ 36008 h 992574"/>
              <a:gd name="connsiteX144" fmla="*/ 89365 w 494880"/>
              <a:gd name="connsiteY144" fmla="*/ 36303 h 992574"/>
              <a:gd name="connsiteX145" fmla="*/ 88680 w 494880"/>
              <a:gd name="connsiteY145" fmla="*/ 36861 h 992574"/>
              <a:gd name="connsiteX146" fmla="*/ 83273 w 494880"/>
              <a:gd name="connsiteY146" fmla="*/ 41109 h 992574"/>
              <a:gd name="connsiteX147" fmla="*/ 82833 w 494880"/>
              <a:gd name="connsiteY147" fmla="*/ 41472 h 992574"/>
              <a:gd name="connsiteX148" fmla="*/ 82574 w 494880"/>
              <a:gd name="connsiteY148" fmla="*/ 41690 h 992574"/>
              <a:gd name="connsiteX149" fmla="*/ 81962 w 494880"/>
              <a:gd name="connsiteY149" fmla="*/ 42180 h 992574"/>
              <a:gd name="connsiteX150" fmla="*/ 81155 w 494880"/>
              <a:gd name="connsiteY150" fmla="*/ 42815 h 992574"/>
              <a:gd name="connsiteX151" fmla="*/ 77721 w 494880"/>
              <a:gd name="connsiteY151" fmla="*/ 46423 h 992574"/>
              <a:gd name="connsiteX152" fmla="*/ 75385 w 494880"/>
              <a:gd name="connsiteY152" fmla="*/ 48882 h 992574"/>
              <a:gd name="connsiteX153" fmla="*/ 71152 w 494880"/>
              <a:gd name="connsiteY153" fmla="*/ 53338 h 992574"/>
              <a:gd name="connsiteX154" fmla="*/ 67092 w 494880"/>
              <a:gd name="connsiteY154" fmla="*/ 57744 h 992574"/>
              <a:gd name="connsiteX155" fmla="*/ 63935 w 494880"/>
              <a:gd name="connsiteY155" fmla="*/ 60898 h 992574"/>
              <a:gd name="connsiteX156" fmla="*/ 61599 w 494880"/>
              <a:gd name="connsiteY156" fmla="*/ 63485 h 992574"/>
              <a:gd name="connsiteX157" fmla="*/ 53062 w 494880"/>
              <a:gd name="connsiteY157" fmla="*/ 72388 h 992574"/>
              <a:gd name="connsiteX158" fmla="*/ 50177 w 494880"/>
              <a:gd name="connsiteY158" fmla="*/ 75410 h 992574"/>
              <a:gd name="connsiteX159" fmla="*/ 49895 w 494880"/>
              <a:gd name="connsiteY159" fmla="*/ 75701 h 992574"/>
              <a:gd name="connsiteX160" fmla="*/ 49351 w 494880"/>
              <a:gd name="connsiteY160" fmla="*/ 76254 h 992574"/>
              <a:gd name="connsiteX161" fmla="*/ 44529 w 494880"/>
              <a:gd name="connsiteY161" fmla="*/ 81305 h 992574"/>
              <a:gd name="connsiteX162" fmla="*/ 42801 w 494880"/>
              <a:gd name="connsiteY162" fmla="*/ 83056 h 992574"/>
              <a:gd name="connsiteX163" fmla="*/ 39435 w 494880"/>
              <a:gd name="connsiteY163" fmla="*/ 86423 h 992574"/>
              <a:gd name="connsiteX164" fmla="*/ 35724 w 494880"/>
              <a:gd name="connsiteY164" fmla="*/ 90453 h 992574"/>
              <a:gd name="connsiteX165" fmla="*/ 33706 w 494880"/>
              <a:gd name="connsiteY165" fmla="*/ 92572 h 992574"/>
              <a:gd name="connsiteX166" fmla="*/ 33198 w 494880"/>
              <a:gd name="connsiteY166" fmla="*/ 93108 h 992574"/>
              <a:gd name="connsiteX167" fmla="*/ 33583 w 494880"/>
              <a:gd name="connsiteY167" fmla="*/ 98616 h 992574"/>
              <a:gd name="connsiteX168" fmla="*/ 33887 w 494880"/>
              <a:gd name="connsiteY168" fmla="*/ 103041 h 992574"/>
              <a:gd name="connsiteX169" fmla="*/ 33973 w 494880"/>
              <a:gd name="connsiteY169" fmla="*/ 108241 h 992574"/>
              <a:gd name="connsiteX170" fmla="*/ 33842 w 494880"/>
              <a:gd name="connsiteY170" fmla="*/ 109303 h 992574"/>
              <a:gd name="connsiteX171" fmla="*/ 33846 w 494880"/>
              <a:gd name="connsiteY171" fmla="*/ 109902 h 992574"/>
              <a:gd name="connsiteX172" fmla="*/ 33765 w 494880"/>
              <a:gd name="connsiteY172" fmla="*/ 118161 h 992574"/>
              <a:gd name="connsiteX173" fmla="*/ 33760 w 494880"/>
              <a:gd name="connsiteY173" fmla="*/ 120716 h 992574"/>
              <a:gd name="connsiteX174" fmla="*/ 33737 w 494880"/>
              <a:gd name="connsiteY174" fmla="*/ 124750 h 992574"/>
              <a:gd name="connsiteX175" fmla="*/ 33619 w 494880"/>
              <a:gd name="connsiteY175" fmla="*/ 138867 h 992574"/>
              <a:gd name="connsiteX176" fmla="*/ 32621 w 494880"/>
              <a:gd name="connsiteY176" fmla="*/ 165949 h 992574"/>
              <a:gd name="connsiteX177" fmla="*/ 32535 w 494880"/>
              <a:gd name="connsiteY177" fmla="*/ 171775 h 992574"/>
              <a:gd name="connsiteX178" fmla="*/ 33052 w 494880"/>
              <a:gd name="connsiteY178" fmla="*/ 198707 h 992574"/>
              <a:gd name="connsiteX179" fmla="*/ 32812 w 494880"/>
              <a:gd name="connsiteY179" fmla="*/ 220602 h 992574"/>
              <a:gd name="connsiteX180" fmla="*/ 32807 w 494880"/>
              <a:gd name="connsiteY180" fmla="*/ 221954 h 992574"/>
              <a:gd name="connsiteX181" fmla="*/ 41957 w 494880"/>
              <a:gd name="connsiteY181" fmla="*/ 271153 h 992574"/>
              <a:gd name="connsiteX182" fmla="*/ 63944 w 494880"/>
              <a:gd name="connsiteY182" fmla="*/ 397382 h 992574"/>
              <a:gd name="connsiteX183" fmla="*/ 69605 w 494880"/>
              <a:gd name="connsiteY183" fmla="*/ 400640 h 992574"/>
              <a:gd name="connsiteX184" fmla="*/ 74491 w 494880"/>
              <a:gd name="connsiteY184" fmla="*/ 403508 h 992574"/>
              <a:gd name="connsiteX185" fmla="*/ 75199 w 494880"/>
              <a:gd name="connsiteY185" fmla="*/ 403848 h 992574"/>
              <a:gd name="connsiteX186" fmla="*/ 79699 w 494880"/>
              <a:gd name="connsiteY186" fmla="*/ 406467 h 992574"/>
              <a:gd name="connsiteX187" fmla="*/ 84248 w 494880"/>
              <a:gd name="connsiteY187" fmla="*/ 409076 h 992574"/>
              <a:gd name="connsiteX188" fmla="*/ 86716 w 494880"/>
              <a:gd name="connsiteY188" fmla="*/ 410492 h 992574"/>
              <a:gd name="connsiteX189" fmla="*/ 88512 w 494880"/>
              <a:gd name="connsiteY189" fmla="*/ 415547 h 992574"/>
              <a:gd name="connsiteX190" fmla="*/ 88898 w 494880"/>
              <a:gd name="connsiteY190" fmla="*/ 416590 h 992574"/>
              <a:gd name="connsiteX191" fmla="*/ 91883 w 494880"/>
              <a:gd name="connsiteY191" fmla="*/ 424945 h 992574"/>
              <a:gd name="connsiteX192" fmla="*/ 92386 w 494880"/>
              <a:gd name="connsiteY192" fmla="*/ 426315 h 992574"/>
              <a:gd name="connsiteX193" fmla="*/ 95090 w 494880"/>
              <a:gd name="connsiteY193" fmla="*/ 433952 h 992574"/>
              <a:gd name="connsiteX194" fmla="*/ 95199 w 494880"/>
              <a:gd name="connsiteY194" fmla="*/ 434220 h 992574"/>
              <a:gd name="connsiteX195" fmla="*/ 95916 w 494880"/>
              <a:gd name="connsiteY195" fmla="*/ 436230 h 992574"/>
              <a:gd name="connsiteX196" fmla="*/ 98488 w 494880"/>
              <a:gd name="connsiteY196" fmla="*/ 443627 h 992574"/>
              <a:gd name="connsiteX197" fmla="*/ 99050 w 494880"/>
              <a:gd name="connsiteY197" fmla="*/ 445034 h 992574"/>
              <a:gd name="connsiteX198" fmla="*/ 100810 w 494880"/>
              <a:gd name="connsiteY198" fmla="*/ 449975 h 992574"/>
              <a:gd name="connsiteX199" fmla="*/ 102207 w 494880"/>
              <a:gd name="connsiteY199" fmla="*/ 453919 h 992574"/>
              <a:gd name="connsiteX200" fmla="*/ 102978 w 494880"/>
              <a:gd name="connsiteY200" fmla="*/ 456070 h 992574"/>
              <a:gd name="connsiteX201" fmla="*/ 103976 w 494880"/>
              <a:gd name="connsiteY201" fmla="*/ 458892 h 992574"/>
              <a:gd name="connsiteX202" fmla="*/ 107170 w 494880"/>
              <a:gd name="connsiteY202" fmla="*/ 467777 h 992574"/>
              <a:gd name="connsiteX203" fmla="*/ 115353 w 494880"/>
              <a:gd name="connsiteY203" fmla="*/ 490738 h 992574"/>
              <a:gd name="connsiteX204" fmla="*/ 118279 w 494880"/>
              <a:gd name="connsiteY204" fmla="*/ 498947 h 992574"/>
              <a:gd name="connsiteX205" fmla="*/ 119082 w 494880"/>
              <a:gd name="connsiteY205" fmla="*/ 501189 h 992574"/>
              <a:gd name="connsiteX206" fmla="*/ 120624 w 494880"/>
              <a:gd name="connsiteY206" fmla="*/ 505491 h 992574"/>
              <a:gd name="connsiteX207" fmla="*/ 121205 w 494880"/>
              <a:gd name="connsiteY207" fmla="*/ 507161 h 992574"/>
              <a:gd name="connsiteX208" fmla="*/ 123822 w 494880"/>
              <a:gd name="connsiteY208" fmla="*/ 513659 h 992574"/>
              <a:gd name="connsiteX209" fmla="*/ 126535 w 494880"/>
              <a:gd name="connsiteY209" fmla="*/ 522077 h 992574"/>
              <a:gd name="connsiteX210" fmla="*/ 130055 w 494880"/>
              <a:gd name="connsiteY210" fmla="*/ 531819 h 992574"/>
              <a:gd name="connsiteX211" fmla="*/ 135022 w 494880"/>
              <a:gd name="connsiteY211" fmla="*/ 545142 h 992574"/>
              <a:gd name="connsiteX212" fmla="*/ 137848 w 494880"/>
              <a:gd name="connsiteY212" fmla="*/ 553710 h 992574"/>
              <a:gd name="connsiteX213" fmla="*/ 139736 w 494880"/>
              <a:gd name="connsiteY213" fmla="*/ 558511 h 992574"/>
              <a:gd name="connsiteX214" fmla="*/ 143442 w 494880"/>
              <a:gd name="connsiteY214" fmla="*/ 569370 h 992574"/>
              <a:gd name="connsiteX215" fmla="*/ 144748 w 494880"/>
              <a:gd name="connsiteY215" fmla="*/ 573000 h 992574"/>
              <a:gd name="connsiteX216" fmla="*/ 147810 w 494880"/>
              <a:gd name="connsiteY216" fmla="*/ 581440 h 992574"/>
              <a:gd name="connsiteX217" fmla="*/ 149212 w 494880"/>
              <a:gd name="connsiteY217" fmla="*/ 585474 h 992574"/>
              <a:gd name="connsiteX218" fmla="*/ 150604 w 494880"/>
              <a:gd name="connsiteY218" fmla="*/ 589409 h 992574"/>
              <a:gd name="connsiteX219" fmla="*/ 150777 w 494880"/>
              <a:gd name="connsiteY219" fmla="*/ 589872 h 992574"/>
              <a:gd name="connsiteX220" fmla="*/ 150786 w 494880"/>
              <a:gd name="connsiteY220" fmla="*/ 589876 h 992574"/>
              <a:gd name="connsiteX221" fmla="*/ 153226 w 494880"/>
              <a:gd name="connsiteY221" fmla="*/ 596737 h 992574"/>
              <a:gd name="connsiteX222" fmla="*/ 152500 w 494880"/>
              <a:gd name="connsiteY222" fmla="*/ 602314 h 992574"/>
              <a:gd name="connsiteX223" fmla="*/ 148554 w 494880"/>
              <a:gd name="connsiteY223" fmla="*/ 617307 h 992574"/>
              <a:gd name="connsiteX224" fmla="*/ 147951 w 494880"/>
              <a:gd name="connsiteY224" fmla="*/ 618877 h 992574"/>
              <a:gd name="connsiteX225" fmla="*/ 142893 w 494880"/>
              <a:gd name="connsiteY225" fmla="*/ 632046 h 992574"/>
              <a:gd name="connsiteX226" fmla="*/ 135077 w 494880"/>
              <a:gd name="connsiteY226" fmla="*/ 644062 h 992574"/>
              <a:gd name="connsiteX227" fmla="*/ 129134 w 494880"/>
              <a:gd name="connsiteY227" fmla="*/ 650574 h 992574"/>
              <a:gd name="connsiteX228" fmla="*/ 127950 w 494880"/>
              <a:gd name="connsiteY228" fmla="*/ 652634 h 992574"/>
              <a:gd name="connsiteX229" fmla="*/ 123777 w 494880"/>
              <a:gd name="connsiteY229" fmla="*/ 657816 h 992574"/>
              <a:gd name="connsiteX230" fmla="*/ 123274 w 494880"/>
              <a:gd name="connsiteY230" fmla="*/ 658420 h 992574"/>
              <a:gd name="connsiteX231" fmla="*/ 120529 w 494880"/>
              <a:gd name="connsiteY231" fmla="*/ 661864 h 992574"/>
              <a:gd name="connsiteX232" fmla="*/ 120597 w 494880"/>
              <a:gd name="connsiteY232" fmla="*/ 667822 h 992574"/>
              <a:gd name="connsiteX233" fmla="*/ 120679 w 494880"/>
              <a:gd name="connsiteY233" fmla="*/ 675931 h 992574"/>
              <a:gd name="connsiteX234" fmla="*/ 120724 w 494880"/>
              <a:gd name="connsiteY234" fmla="*/ 680365 h 992574"/>
              <a:gd name="connsiteX235" fmla="*/ 120738 w 494880"/>
              <a:gd name="connsiteY235" fmla="*/ 685474 h 992574"/>
              <a:gd name="connsiteX236" fmla="*/ 120851 w 494880"/>
              <a:gd name="connsiteY236" fmla="*/ 699941 h 992574"/>
              <a:gd name="connsiteX237" fmla="*/ 122806 w 494880"/>
              <a:gd name="connsiteY237" fmla="*/ 706539 h 992574"/>
              <a:gd name="connsiteX238" fmla="*/ 120751 w 494880"/>
              <a:gd name="connsiteY238" fmla="*/ 709252 h 992574"/>
              <a:gd name="connsiteX239" fmla="*/ 115036 w 494880"/>
              <a:gd name="connsiteY239" fmla="*/ 716790 h 992574"/>
              <a:gd name="connsiteX240" fmla="*/ 108980 w 494880"/>
              <a:gd name="connsiteY240" fmla="*/ 724790 h 992574"/>
              <a:gd name="connsiteX241" fmla="*/ 101980 w 494880"/>
              <a:gd name="connsiteY241" fmla="*/ 739756 h 992574"/>
              <a:gd name="connsiteX242" fmla="*/ 104943 w 494880"/>
              <a:gd name="connsiteY242" fmla="*/ 751041 h 992574"/>
              <a:gd name="connsiteX243" fmla="*/ 103800 w 494880"/>
              <a:gd name="connsiteY243" fmla="*/ 759096 h 992574"/>
              <a:gd name="connsiteX244" fmla="*/ 88875 w 494880"/>
              <a:gd name="connsiteY244" fmla="*/ 780396 h 992574"/>
              <a:gd name="connsiteX245" fmla="*/ 87732 w 494880"/>
              <a:gd name="connsiteY245" fmla="*/ 798897 h 992574"/>
              <a:gd name="connsiteX246" fmla="*/ 88054 w 494880"/>
              <a:gd name="connsiteY246" fmla="*/ 805400 h 992574"/>
              <a:gd name="connsiteX247" fmla="*/ 82466 w 494880"/>
              <a:gd name="connsiteY247" fmla="*/ 809357 h 99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494880" h="992574">
                <a:moveTo>
                  <a:pt x="82466" y="809357"/>
                </a:moveTo>
                <a:lnTo>
                  <a:pt x="75326" y="817656"/>
                </a:lnTo>
                <a:lnTo>
                  <a:pt x="74550" y="818514"/>
                </a:lnTo>
                <a:lnTo>
                  <a:pt x="65291" y="827118"/>
                </a:lnTo>
                <a:lnTo>
                  <a:pt x="41962" y="839583"/>
                </a:lnTo>
                <a:lnTo>
                  <a:pt x="351" y="861882"/>
                </a:lnTo>
                <a:lnTo>
                  <a:pt x="12961" y="890810"/>
                </a:lnTo>
                <a:lnTo>
                  <a:pt x="32581" y="864228"/>
                </a:lnTo>
                <a:lnTo>
                  <a:pt x="52241" y="863969"/>
                </a:lnTo>
                <a:lnTo>
                  <a:pt x="64416" y="864137"/>
                </a:lnTo>
                <a:lnTo>
                  <a:pt x="71883" y="873540"/>
                </a:lnTo>
                <a:lnTo>
                  <a:pt x="78365" y="882121"/>
                </a:lnTo>
                <a:lnTo>
                  <a:pt x="83958" y="879638"/>
                </a:lnTo>
                <a:lnTo>
                  <a:pt x="106449" y="869882"/>
                </a:lnTo>
                <a:lnTo>
                  <a:pt x="117150" y="865331"/>
                </a:lnTo>
                <a:lnTo>
                  <a:pt x="120956" y="888492"/>
                </a:lnTo>
                <a:lnTo>
                  <a:pt x="127932" y="900231"/>
                </a:lnTo>
                <a:lnTo>
                  <a:pt x="130436" y="908685"/>
                </a:lnTo>
                <a:lnTo>
                  <a:pt x="127828" y="938340"/>
                </a:lnTo>
                <a:lnTo>
                  <a:pt x="125823" y="962145"/>
                </a:lnTo>
                <a:lnTo>
                  <a:pt x="125283" y="968475"/>
                </a:lnTo>
                <a:lnTo>
                  <a:pt x="126698" y="971302"/>
                </a:lnTo>
                <a:lnTo>
                  <a:pt x="151362" y="976602"/>
                </a:lnTo>
                <a:lnTo>
                  <a:pt x="192460" y="985515"/>
                </a:lnTo>
                <a:lnTo>
                  <a:pt x="199414" y="987012"/>
                </a:lnTo>
                <a:lnTo>
                  <a:pt x="200208" y="987180"/>
                </a:lnTo>
                <a:lnTo>
                  <a:pt x="201632" y="987470"/>
                </a:lnTo>
                <a:lnTo>
                  <a:pt x="209389" y="989145"/>
                </a:lnTo>
                <a:lnTo>
                  <a:pt x="210800" y="989440"/>
                </a:lnTo>
                <a:lnTo>
                  <a:pt x="219560" y="991337"/>
                </a:lnTo>
                <a:lnTo>
                  <a:pt x="224949" y="992476"/>
                </a:lnTo>
                <a:lnTo>
                  <a:pt x="228519" y="987185"/>
                </a:lnTo>
                <a:lnTo>
                  <a:pt x="229993" y="985288"/>
                </a:lnTo>
                <a:lnTo>
                  <a:pt x="233908" y="980283"/>
                </a:lnTo>
                <a:lnTo>
                  <a:pt x="231000" y="970399"/>
                </a:lnTo>
                <a:lnTo>
                  <a:pt x="230102" y="967354"/>
                </a:lnTo>
                <a:lnTo>
                  <a:pt x="229861" y="965970"/>
                </a:lnTo>
                <a:lnTo>
                  <a:pt x="227335" y="958075"/>
                </a:lnTo>
                <a:lnTo>
                  <a:pt x="225865" y="953196"/>
                </a:lnTo>
                <a:lnTo>
                  <a:pt x="226868" y="950002"/>
                </a:lnTo>
                <a:lnTo>
                  <a:pt x="227058" y="949385"/>
                </a:lnTo>
                <a:lnTo>
                  <a:pt x="228224" y="945668"/>
                </a:lnTo>
                <a:lnTo>
                  <a:pt x="228981" y="943254"/>
                </a:lnTo>
                <a:lnTo>
                  <a:pt x="231735" y="941639"/>
                </a:lnTo>
                <a:lnTo>
                  <a:pt x="237931" y="938063"/>
                </a:lnTo>
                <a:lnTo>
                  <a:pt x="225049" y="927385"/>
                </a:lnTo>
                <a:lnTo>
                  <a:pt x="220866" y="923986"/>
                </a:lnTo>
                <a:lnTo>
                  <a:pt x="234048" y="923805"/>
                </a:lnTo>
                <a:lnTo>
                  <a:pt x="232964" y="889032"/>
                </a:lnTo>
                <a:lnTo>
                  <a:pt x="271722" y="862554"/>
                </a:lnTo>
                <a:lnTo>
                  <a:pt x="304396" y="834896"/>
                </a:lnTo>
                <a:lnTo>
                  <a:pt x="298272" y="786786"/>
                </a:lnTo>
                <a:lnTo>
                  <a:pt x="293954" y="763452"/>
                </a:lnTo>
                <a:lnTo>
                  <a:pt x="319248" y="745918"/>
                </a:lnTo>
                <a:lnTo>
                  <a:pt x="332394" y="721514"/>
                </a:lnTo>
                <a:lnTo>
                  <a:pt x="342473" y="702958"/>
                </a:lnTo>
                <a:lnTo>
                  <a:pt x="349509" y="691519"/>
                </a:lnTo>
                <a:lnTo>
                  <a:pt x="366810" y="663452"/>
                </a:lnTo>
                <a:lnTo>
                  <a:pt x="356640" y="652652"/>
                </a:lnTo>
                <a:lnTo>
                  <a:pt x="364120" y="605582"/>
                </a:lnTo>
                <a:lnTo>
                  <a:pt x="367101" y="594954"/>
                </a:lnTo>
                <a:lnTo>
                  <a:pt x="390512" y="580043"/>
                </a:lnTo>
                <a:lnTo>
                  <a:pt x="418836" y="544843"/>
                </a:lnTo>
                <a:lnTo>
                  <a:pt x="414423" y="496642"/>
                </a:lnTo>
                <a:lnTo>
                  <a:pt x="472368" y="468122"/>
                </a:lnTo>
                <a:lnTo>
                  <a:pt x="478556" y="461175"/>
                </a:lnTo>
                <a:lnTo>
                  <a:pt x="491847" y="451563"/>
                </a:lnTo>
                <a:lnTo>
                  <a:pt x="495231" y="447929"/>
                </a:lnTo>
                <a:lnTo>
                  <a:pt x="493090" y="397423"/>
                </a:lnTo>
                <a:lnTo>
                  <a:pt x="473879" y="344330"/>
                </a:lnTo>
                <a:lnTo>
                  <a:pt x="469202" y="331742"/>
                </a:lnTo>
                <a:lnTo>
                  <a:pt x="465782" y="323393"/>
                </a:lnTo>
                <a:lnTo>
                  <a:pt x="458252" y="305237"/>
                </a:lnTo>
                <a:lnTo>
                  <a:pt x="453012" y="292722"/>
                </a:lnTo>
                <a:lnTo>
                  <a:pt x="449397" y="285107"/>
                </a:lnTo>
                <a:lnTo>
                  <a:pt x="443745" y="273300"/>
                </a:lnTo>
                <a:lnTo>
                  <a:pt x="433384" y="253883"/>
                </a:lnTo>
                <a:lnTo>
                  <a:pt x="430807" y="248882"/>
                </a:lnTo>
                <a:lnTo>
                  <a:pt x="421200" y="230340"/>
                </a:lnTo>
                <a:lnTo>
                  <a:pt x="416582" y="219046"/>
                </a:lnTo>
                <a:lnTo>
                  <a:pt x="404797" y="180265"/>
                </a:lnTo>
                <a:lnTo>
                  <a:pt x="404162" y="178223"/>
                </a:lnTo>
                <a:lnTo>
                  <a:pt x="403554" y="176830"/>
                </a:lnTo>
                <a:lnTo>
                  <a:pt x="399253" y="166625"/>
                </a:lnTo>
                <a:lnTo>
                  <a:pt x="398696" y="165558"/>
                </a:lnTo>
                <a:lnTo>
                  <a:pt x="392172" y="161778"/>
                </a:lnTo>
                <a:lnTo>
                  <a:pt x="389215" y="160444"/>
                </a:lnTo>
                <a:lnTo>
                  <a:pt x="377852" y="155580"/>
                </a:lnTo>
                <a:lnTo>
                  <a:pt x="373420" y="153542"/>
                </a:lnTo>
                <a:lnTo>
                  <a:pt x="370163" y="151931"/>
                </a:lnTo>
                <a:lnTo>
                  <a:pt x="368412" y="151251"/>
                </a:lnTo>
                <a:lnTo>
                  <a:pt x="366125" y="150184"/>
                </a:lnTo>
                <a:lnTo>
                  <a:pt x="361539" y="148083"/>
                </a:lnTo>
                <a:lnTo>
                  <a:pt x="355851" y="141449"/>
                </a:lnTo>
                <a:lnTo>
                  <a:pt x="355288" y="140777"/>
                </a:lnTo>
                <a:lnTo>
                  <a:pt x="343163" y="126447"/>
                </a:lnTo>
                <a:lnTo>
                  <a:pt x="337107" y="119323"/>
                </a:lnTo>
                <a:lnTo>
                  <a:pt x="327776" y="118120"/>
                </a:lnTo>
                <a:lnTo>
                  <a:pt x="325903" y="117907"/>
                </a:lnTo>
                <a:lnTo>
                  <a:pt x="324487" y="117716"/>
                </a:lnTo>
                <a:lnTo>
                  <a:pt x="317102" y="116754"/>
                </a:lnTo>
                <a:lnTo>
                  <a:pt x="313124" y="116232"/>
                </a:lnTo>
                <a:lnTo>
                  <a:pt x="309726" y="115098"/>
                </a:lnTo>
                <a:lnTo>
                  <a:pt x="300831" y="112189"/>
                </a:lnTo>
                <a:lnTo>
                  <a:pt x="300364" y="112039"/>
                </a:lnTo>
                <a:lnTo>
                  <a:pt x="298812" y="111499"/>
                </a:lnTo>
                <a:lnTo>
                  <a:pt x="292502" y="109457"/>
                </a:lnTo>
                <a:lnTo>
                  <a:pt x="285126" y="104352"/>
                </a:lnTo>
                <a:lnTo>
                  <a:pt x="285008" y="104252"/>
                </a:lnTo>
                <a:lnTo>
                  <a:pt x="276616" y="98426"/>
                </a:lnTo>
                <a:lnTo>
                  <a:pt x="265299" y="90557"/>
                </a:lnTo>
                <a:lnTo>
                  <a:pt x="264033" y="89641"/>
                </a:lnTo>
                <a:lnTo>
                  <a:pt x="258113" y="85548"/>
                </a:lnTo>
                <a:lnTo>
                  <a:pt x="253463" y="82308"/>
                </a:lnTo>
                <a:lnTo>
                  <a:pt x="252016" y="81309"/>
                </a:lnTo>
                <a:lnTo>
                  <a:pt x="250923" y="80561"/>
                </a:lnTo>
                <a:lnTo>
                  <a:pt x="224214" y="62042"/>
                </a:lnTo>
                <a:lnTo>
                  <a:pt x="220041" y="59083"/>
                </a:lnTo>
                <a:lnTo>
                  <a:pt x="217146" y="57077"/>
                </a:lnTo>
                <a:lnTo>
                  <a:pt x="215391" y="55839"/>
                </a:lnTo>
                <a:lnTo>
                  <a:pt x="214992" y="55562"/>
                </a:lnTo>
                <a:lnTo>
                  <a:pt x="212832" y="54078"/>
                </a:lnTo>
                <a:lnTo>
                  <a:pt x="209965" y="52081"/>
                </a:lnTo>
                <a:lnTo>
                  <a:pt x="207507" y="50370"/>
                </a:lnTo>
                <a:lnTo>
                  <a:pt x="184118" y="34102"/>
                </a:lnTo>
                <a:lnTo>
                  <a:pt x="182526" y="32991"/>
                </a:lnTo>
                <a:lnTo>
                  <a:pt x="174524" y="27400"/>
                </a:lnTo>
                <a:lnTo>
                  <a:pt x="166590" y="21900"/>
                </a:lnTo>
                <a:lnTo>
                  <a:pt x="135013" y="-99"/>
                </a:lnTo>
                <a:lnTo>
                  <a:pt x="132251" y="2115"/>
                </a:lnTo>
                <a:lnTo>
                  <a:pt x="130491" y="3527"/>
                </a:lnTo>
                <a:lnTo>
                  <a:pt x="125247" y="7729"/>
                </a:lnTo>
                <a:lnTo>
                  <a:pt x="124712" y="8151"/>
                </a:lnTo>
                <a:lnTo>
                  <a:pt x="123940" y="8759"/>
                </a:lnTo>
                <a:lnTo>
                  <a:pt x="123196" y="9353"/>
                </a:lnTo>
                <a:lnTo>
                  <a:pt x="121160" y="11005"/>
                </a:lnTo>
                <a:lnTo>
                  <a:pt x="120393" y="11613"/>
                </a:lnTo>
                <a:lnTo>
                  <a:pt x="118238" y="13351"/>
                </a:lnTo>
                <a:lnTo>
                  <a:pt x="117667" y="13791"/>
                </a:lnTo>
                <a:lnTo>
                  <a:pt x="110645" y="19423"/>
                </a:lnTo>
                <a:lnTo>
                  <a:pt x="104693" y="24146"/>
                </a:lnTo>
                <a:lnTo>
                  <a:pt x="101654" y="26561"/>
                </a:lnTo>
                <a:lnTo>
                  <a:pt x="96301" y="30803"/>
                </a:lnTo>
                <a:lnTo>
                  <a:pt x="89742" y="36008"/>
                </a:lnTo>
                <a:lnTo>
                  <a:pt x="89365" y="36303"/>
                </a:lnTo>
                <a:lnTo>
                  <a:pt x="88680" y="36861"/>
                </a:lnTo>
                <a:lnTo>
                  <a:pt x="83273" y="41109"/>
                </a:lnTo>
                <a:lnTo>
                  <a:pt x="82833" y="41472"/>
                </a:lnTo>
                <a:lnTo>
                  <a:pt x="82574" y="41690"/>
                </a:lnTo>
                <a:lnTo>
                  <a:pt x="81962" y="42180"/>
                </a:lnTo>
                <a:lnTo>
                  <a:pt x="81155" y="42815"/>
                </a:lnTo>
                <a:lnTo>
                  <a:pt x="77721" y="46423"/>
                </a:lnTo>
                <a:lnTo>
                  <a:pt x="75385" y="48882"/>
                </a:lnTo>
                <a:lnTo>
                  <a:pt x="71152" y="53338"/>
                </a:lnTo>
                <a:lnTo>
                  <a:pt x="67092" y="57744"/>
                </a:lnTo>
                <a:lnTo>
                  <a:pt x="63935" y="60898"/>
                </a:lnTo>
                <a:lnTo>
                  <a:pt x="61599" y="63485"/>
                </a:lnTo>
                <a:lnTo>
                  <a:pt x="53062" y="72388"/>
                </a:lnTo>
                <a:lnTo>
                  <a:pt x="50177" y="75410"/>
                </a:lnTo>
                <a:lnTo>
                  <a:pt x="49895" y="75701"/>
                </a:lnTo>
                <a:lnTo>
                  <a:pt x="49351" y="76254"/>
                </a:lnTo>
                <a:lnTo>
                  <a:pt x="44529" y="81305"/>
                </a:lnTo>
                <a:lnTo>
                  <a:pt x="42801" y="83056"/>
                </a:lnTo>
                <a:lnTo>
                  <a:pt x="39435" y="86423"/>
                </a:lnTo>
                <a:lnTo>
                  <a:pt x="35724" y="90453"/>
                </a:lnTo>
                <a:lnTo>
                  <a:pt x="33706" y="92572"/>
                </a:lnTo>
                <a:lnTo>
                  <a:pt x="33198" y="93108"/>
                </a:lnTo>
                <a:lnTo>
                  <a:pt x="33583" y="98616"/>
                </a:lnTo>
                <a:lnTo>
                  <a:pt x="33887" y="103041"/>
                </a:lnTo>
                <a:lnTo>
                  <a:pt x="33973" y="108241"/>
                </a:lnTo>
                <a:lnTo>
                  <a:pt x="33842" y="109303"/>
                </a:lnTo>
                <a:lnTo>
                  <a:pt x="33846" y="109902"/>
                </a:lnTo>
                <a:lnTo>
                  <a:pt x="33765" y="118161"/>
                </a:lnTo>
                <a:lnTo>
                  <a:pt x="33760" y="120716"/>
                </a:lnTo>
                <a:lnTo>
                  <a:pt x="33737" y="124750"/>
                </a:lnTo>
                <a:lnTo>
                  <a:pt x="33619" y="138867"/>
                </a:lnTo>
                <a:lnTo>
                  <a:pt x="32621" y="165949"/>
                </a:lnTo>
                <a:lnTo>
                  <a:pt x="32535" y="171775"/>
                </a:lnTo>
                <a:lnTo>
                  <a:pt x="33052" y="198707"/>
                </a:lnTo>
                <a:lnTo>
                  <a:pt x="32812" y="220602"/>
                </a:lnTo>
                <a:lnTo>
                  <a:pt x="32807" y="221954"/>
                </a:lnTo>
                <a:lnTo>
                  <a:pt x="41957" y="271153"/>
                </a:lnTo>
                <a:lnTo>
                  <a:pt x="63944" y="397382"/>
                </a:lnTo>
                <a:lnTo>
                  <a:pt x="69605" y="400640"/>
                </a:lnTo>
                <a:lnTo>
                  <a:pt x="74491" y="403508"/>
                </a:lnTo>
                <a:lnTo>
                  <a:pt x="75199" y="403848"/>
                </a:lnTo>
                <a:lnTo>
                  <a:pt x="79699" y="406467"/>
                </a:lnTo>
                <a:lnTo>
                  <a:pt x="84248" y="409076"/>
                </a:lnTo>
                <a:lnTo>
                  <a:pt x="86716" y="410492"/>
                </a:lnTo>
                <a:lnTo>
                  <a:pt x="88512" y="415547"/>
                </a:lnTo>
                <a:lnTo>
                  <a:pt x="88898" y="416590"/>
                </a:lnTo>
                <a:lnTo>
                  <a:pt x="91883" y="424945"/>
                </a:lnTo>
                <a:lnTo>
                  <a:pt x="92386" y="426315"/>
                </a:lnTo>
                <a:lnTo>
                  <a:pt x="95090" y="433952"/>
                </a:lnTo>
                <a:lnTo>
                  <a:pt x="95199" y="434220"/>
                </a:lnTo>
                <a:lnTo>
                  <a:pt x="95916" y="436230"/>
                </a:lnTo>
                <a:lnTo>
                  <a:pt x="98488" y="443627"/>
                </a:lnTo>
                <a:lnTo>
                  <a:pt x="99050" y="445034"/>
                </a:lnTo>
                <a:lnTo>
                  <a:pt x="100810" y="449975"/>
                </a:lnTo>
                <a:lnTo>
                  <a:pt x="102207" y="453919"/>
                </a:lnTo>
                <a:lnTo>
                  <a:pt x="102978" y="456070"/>
                </a:lnTo>
                <a:lnTo>
                  <a:pt x="103976" y="458892"/>
                </a:lnTo>
                <a:lnTo>
                  <a:pt x="107170" y="467777"/>
                </a:lnTo>
                <a:lnTo>
                  <a:pt x="115353" y="490738"/>
                </a:lnTo>
                <a:lnTo>
                  <a:pt x="118279" y="498947"/>
                </a:lnTo>
                <a:lnTo>
                  <a:pt x="119082" y="501189"/>
                </a:lnTo>
                <a:lnTo>
                  <a:pt x="120624" y="505491"/>
                </a:lnTo>
                <a:lnTo>
                  <a:pt x="121205" y="507161"/>
                </a:lnTo>
                <a:lnTo>
                  <a:pt x="123822" y="513659"/>
                </a:lnTo>
                <a:lnTo>
                  <a:pt x="126535" y="522077"/>
                </a:lnTo>
                <a:lnTo>
                  <a:pt x="130055" y="531819"/>
                </a:lnTo>
                <a:lnTo>
                  <a:pt x="135022" y="545142"/>
                </a:lnTo>
                <a:lnTo>
                  <a:pt x="137848" y="553710"/>
                </a:lnTo>
                <a:lnTo>
                  <a:pt x="139736" y="558511"/>
                </a:lnTo>
                <a:lnTo>
                  <a:pt x="143442" y="569370"/>
                </a:lnTo>
                <a:lnTo>
                  <a:pt x="144748" y="573000"/>
                </a:lnTo>
                <a:lnTo>
                  <a:pt x="147810" y="581440"/>
                </a:lnTo>
                <a:lnTo>
                  <a:pt x="149212" y="585474"/>
                </a:lnTo>
                <a:lnTo>
                  <a:pt x="150604" y="589409"/>
                </a:lnTo>
                <a:lnTo>
                  <a:pt x="150777" y="589872"/>
                </a:lnTo>
                <a:lnTo>
                  <a:pt x="150786" y="589876"/>
                </a:lnTo>
                <a:lnTo>
                  <a:pt x="153226" y="596737"/>
                </a:lnTo>
                <a:lnTo>
                  <a:pt x="152500" y="602314"/>
                </a:lnTo>
                <a:lnTo>
                  <a:pt x="148554" y="617307"/>
                </a:lnTo>
                <a:lnTo>
                  <a:pt x="147951" y="618877"/>
                </a:lnTo>
                <a:lnTo>
                  <a:pt x="142893" y="632046"/>
                </a:lnTo>
                <a:lnTo>
                  <a:pt x="135077" y="644062"/>
                </a:lnTo>
                <a:lnTo>
                  <a:pt x="129134" y="650574"/>
                </a:lnTo>
                <a:lnTo>
                  <a:pt x="127950" y="652634"/>
                </a:lnTo>
                <a:lnTo>
                  <a:pt x="123777" y="657816"/>
                </a:lnTo>
                <a:lnTo>
                  <a:pt x="123274" y="658420"/>
                </a:lnTo>
                <a:lnTo>
                  <a:pt x="120529" y="661864"/>
                </a:lnTo>
                <a:lnTo>
                  <a:pt x="120597" y="667822"/>
                </a:lnTo>
                <a:lnTo>
                  <a:pt x="120679" y="675931"/>
                </a:lnTo>
                <a:lnTo>
                  <a:pt x="120724" y="680365"/>
                </a:lnTo>
                <a:lnTo>
                  <a:pt x="120738" y="685474"/>
                </a:lnTo>
                <a:lnTo>
                  <a:pt x="120851" y="699941"/>
                </a:lnTo>
                <a:lnTo>
                  <a:pt x="122806" y="706539"/>
                </a:lnTo>
                <a:lnTo>
                  <a:pt x="120751" y="709252"/>
                </a:lnTo>
                <a:lnTo>
                  <a:pt x="115036" y="716790"/>
                </a:lnTo>
                <a:lnTo>
                  <a:pt x="108980" y="724790"/>
                </a:lnTo>
                <a:lnTo>
                  <a:pt x="101980" y="739756"/>
                </a:lnTo>
                <a:lnTo>
                  <a:pt x="104943" y="751041"/>
                </a:lnTo>
                <a:lnTo>
                  <a:pt x="103800" y="759096"/>
                </a:lnTo>
                <a:lnTo>
                  <a:pt x="88875" y="780396"/>
                </a:lnTo>
                <a:lnTo>
                  <a:pt x="87732" y="798897"/>
                </a:lnTo>
                <a:lnTo>
                  <a:pt x="88054" y="805400"/>
                </a:lnTo>
                <a:lnTo>
                  <a:pt x="82466" y="80935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934A1BA-DC4F-B188-07D5-86A7164E4AF4}"/>
              </a:ext>
            </a:extLst>
          </p:cNvPr>
          <p:cNvSpPr>
            <a:spLocks/>
          </p:cNvSpPr>
          <p:nvPr/>
        </p:nvSpPr>
        <p:spPr>
          <a:xfrm flipV="1">
            <a:off x="4217869" y="1692199"/>
            <a:ext cx="1107856" cy="1141728"/>
          </a:xfrm>
          <a:custGeom>
            <a:avLst/>
            <a:gdLst>
              <a:gd name="connsiteX0" fmla="*/ 649979 w 754447"/>
              <a:gd name="connsiteY0" fmla="*/ 9214 h 777514"/>
              <a:gd name="connsiteX1" fmla="*/ 646500 w 754447"/>
              <a:gd name="connsiteY1" fmla="*/ 10349 h 777514"/>
              <a:gd name="connsiteX2" fmla="*/ 639675 w 754447"/>
              <a:gd name="connsiteY2" fmla="*/ 12566 h 777514"/>
              <a:gd name="connsiteX3" fmla="*/ 633042 w 754447"/>
              <a:gd name="connsiteY3" fmla="*/ 14701 h 777514"/>
              <a:gd name="connsiteX4" fmla="*/ 630061 w 754447"/>
              <a:gd name="connsiteY4" fmla="*/ 21802 h 777514"/>
              <a:gd name="connsiteX5" fmla="*/ 535269 w 754447"/>
              <a:gd name="connsiteY5" fmla="*/ 84635 h 777514"/>
              <a:gd name="connsiteX6" fmla="*/ 535148 w 754447"/>
              <a:gd name="connsiteY6" fmla="*/ 84725 h 777514"/>
              <a:gd name="connsiteX7" fmla="*/ 519339 w 754447"/>
              <a:gd name="connsiteY7" fmla="*/ 94223 h 777514"/>
              <a:gd name="connsiteX8" fmla="*/ 501637 w 754447"/>
              <a:gd name="connsiteY8" fmla="*/ 95898 h 777514"/>
              <a:gd name="connsiteX9" fmla="*/ 480025 w 754447"/>
              <a:gd name="connsiteY9" fmla="*/ 98942 h 777514"/>
              <a:gd name="connsiteX10" fmla="*/ 473834 w 754447"/>
              <a:gd name="connsiteY10" fmla="*/ 99814 h 777514"/>
              <a:gd name="connsiteX11" fmla="*/ 468630 w 754447"/>
              <a:gd name="connsiteY11" fmla="*/ 100572 h 777514"/>
              <a:gd name="connsiteX12" fmla="*/ 462168 w 754447"/>
              <a:gd name="connsiteY12" fmla="*/ 101606 h 777514"/>
              <a:gd name="connsiteX13" fmla="*/ 413878 w 754447"/>
              <a:gd name="connsiteY13" fmla="*/ 109084 h 777514"/>
              <a:gd name="connsiteX14" fmla="*/ 407356 w 754447"/>
              <a:gd name="connsiteY14" fmla="*/ 109919 h 777514"/>
              <a:gd name="connsiteX15" fmla="*/ 403272 w 754447"/>
              <a:gd name="connsiteY15" fmla="*/ 110464 h 777514"/>
              <a:gd name="connsiteX16" fmla="*/ 399106 w 754447"/>
              <a:gd name="connsiteY16" fmla="*/ 111054 h 777514"/>
              <a:gd name="connsiteX17" fmla="*/ 394491 w 754447"/>
              <a:gd name="connsiteY17" fmla="*/ 111694 h 777514"/>
              <a:gd name="connsiteX18" fmla="*/ 392928 w 754447"/>
              <a:gd name="connsiteY18" fmla="*/ 111907 h 777514"/>
              <a:gd name="connsiteX19" fmla="*/ 377254 w 754447"/>
              <a:gd name="connsiteY19" fmla="*/ 113990 h 777514"/>
              <a:gd name="connsiteX20" fmla="*/ 369629 w 754447"/>
              <a:gd name="connsiteY20" fmla="*/ 114984 h 777514"/>
              <a:gd name="connsiteX21" fmla="*/ 368254 w 754447"/>
              <a:gd name="connsiteY21" fmla="*/ 115170 h 777514"/>
              <a:gd name="connsiteX22" fmla="*/ 364490 w 754447"/>
              <a:gd name="connsiteY22" fmla="*/ 128098 h 777514"/>
              <a:gd name="connsiteX23" fmla="*/ 361013 w 754447"/>
              <a:gd name="connsiteY23" fmla="*/ 138122 h 777514"/>
              <a:gd name="connsiteX24" fmla="*/ 354561 w 754447"/>
              <a:gd name="connsiteY24" fmla="*/ 162059 h 777514"/>
              <a:gd name="connsiteX25" fmla="*/ 334749 w 754447"/>
              <a:gd name="connsiteY25" fmla="*/ 165698 h 777514"/>
              <a:gd name="connsiteX26" fmla="*/ 325391 w 754447"/>
              <a:gd name="connsiteY26" fmla="*/ 167459 h 777514"/>
              <a:gd name="connsiteX27" fmla="*/ 318587 w 754447"/>
              <a:gd name="connsiteY27" fmla="*/ 168752 h 777514"/>
              <a:gd name="connsiteX28" fmla="*/ 316736 w 754447"/>
              <a:gd name="connsiteY28" fmla="*/ 154467 h 777514"/>
              <a:gd name="connsiteX29" fmla="*/ 315970 w 754447"/>
              <a:gd name="connsiteY29" fmla="*/ 146417 h 777514"/>
              <a:gd name="connsiteX30" fmla="*/ 313407 w 754447"/>
              <a:gd name="connsiteY30" fmla="*/ 118369 h 777514"/>
              <a:gd name="connsiteX31" fmla="*/ 313393 w 754447"/>
              <a:gd name="connsiteY31" fmla="*/ 117688 h 777514"/>
              <a:gd name="connsiteX32" fmla="*/ 313139 w 754447"/>
              <a:gd name="connsiteY32" fmla="*/ 115351 h 777514"/>
              <a:gd name="connsiteX33" fmla="*/ 313030 w 754447"/>
              <a:gd name="connsiteY33" fmla="*/ 113899 h 777514"/>
              <a:gd name="connsiteX34" fmla="*/ 312595 w 754447"/>
              <a:gd name="connsiteY34" fmla="*/ 109443 h 777514"/>
              <a:gd name="connsiteX35" fmla="*/ 311284 w 754447"/>
              <a:gd name="connsiteY35" fmla="*/ 96197 h 777514"/>
              <a:gd name="connsiteX36" fmla="*/ 303323 w 754447"/>
              <a:gd name="connsiteY36" fmla="*/ 98343 h 777514"/>
              <a:gd name="connsiteX37" fmla="*/ 286724 w 754447"/>
              <a:gd name="connsiteY37" fmla="*/ 115673 h 777514"/>
              <a:gd name="connsiteX38" fmla="*/ 281544 w 754447"/>
              <a:gd name="connsiteY38" fmla="*/ 121069 h 777514"/>
              <a:gd name="connsiteX39" fmla="*/ 269401 w 754447"/>
              <a:gd name="connsiteY39" fmla="*/ 125021 h 777514"/>
              <a:gd name="connsiteX40" fmla="*/ 268117 w 754447"/>
              <a:gd name="connsiteY40" fmla="*/ 124291 h 777514"/>
              <a:gd name="connsiteX41" fmla="*/ 266760 w 754447"/>
              <a:gd name="connsiteY41" fmla="*/ 123778 h 777514"/>
              <a:gd name="connsiteX42" fmla="*/ 265422 w 754447"/>
              <a:gd name="connsiteY42" fmla="*/ 122421 h 777514"/>
              <a:gd name="connsiteX43" fmla="*/ 264261 w 754447"/>
              <a:gd name="connsiteY43" fmla="*/ 121282 h 777514"/>
              <a:gd name="connsiteX44" fmla="*/ 262356 w 754447"/>
              <a:gd name="connsiteY44" fmla="*/ 119354 h 777514"/>
              <a:gd name="connsiteX45" fmla="*/ 260655 w 754447"/>
              <a:gd name="connsiteY45" fmla="*/ 117688 h 777514"/>
              <a:gd name="connsiteX46" fmla="*/ 259693 w 754447"/>
              <a:gd name="connsiteY46" fmla="*/ 116513 h 777514"/>
              <a:gd name="connsiteX47" fmla="*/ 257652 w 754447"/>
              <a:gd name="connsiteY47" fmla="*/ 114153 h 777514"/>
              <a:gd name="connsiteX48" fmla="*/ 241312 w 754447"/>
              <a:gd name="connsiteY48" fmla="*/ 118446 h 777514"/>
              <a:gd name="connsiteX49" fmla="*/ 223644 w 754447"/>
              <a:gd name="connsiteY49" fmla="*/ 123433 h 777514"/>
              <a:gd name="connsiteX50" fmla="*/ 207653 w 754447"/>
              <a:gd name="connsiteY50" fmla="*/ 127785 h 777514"/>
              <a:gd name="connsiteX51" fmla="*/ 209813 w 754447"/>
              <a:gd name="connsiteY51" fmla="*/ 137600 h 777514"/>
              <a:gd name="connsiteX52" fmla="*/ 198313 w 754447"/>
              <a:gd name="connsiteY52" fmla="*/ 144579 h 777514"/>
              <a:gd name="connsiteX53" fmla="*/ 184251 w 754447"/>
              <a:gd name="connsiteY53" fmla="*/ 153106 h 777514"/>
              <a:gd name="connsiteX54" fmla="*/ 182985 w 754447"/>
              <a:gd name="connsiteY54" fmla="*/ 153909 h 777514"/>
              <a:gd name="connsiteX55" fmla="*/ 176480 w 754447"/>
              <a:gd name="connsiteY55" fmla="*/ 157743 h 777514"/>
              <a:gd name="connsiteX56" fmla="*/ 173368 w 754447"/>
              <a:gd name="connsiteY56" fmla="*/ 159740 h 777514"/>
              <a:gd name="connsiteX57" fmla="*/ 166768 w 754447"/>
              <a:gd name="connsiteY57" fmla="*/ 163724 h 777514"/>
              <a:gd name="connsiteX58" fmla="*/ 155414 w 754447"/>
              <a:gd name="connsiteY58" fmla="*/ 170640 h 777514"/>
              <a:gd name="connsiteX59" fmla="*/ 150107 w 754447"/>
              <a:gd name="connsiteY59" fmla="*/ 173871 h 777514"/>
              <a:gd name="connsiteX60" fmla="*/ 146850 w 754447"/>
              <a:gd name="connsiteY60" fmla="*/ 175799 h 777514"/>
              <a:gd name="connsiteX61" fmla="*/ 143434 w 754447"/>
              <a:gd name="connsiteY61" fmla="*/ 177923 h 777514"/>
              <a:gd name="connsiteX62" fmla="*/ 133277 w 754447"/>
              <a:gd name="connsiteY62" fmla="*/ 184099 h 777514"/>
              <a:gd name="connsiteX63" fmla="*/ 120694 w 754447"/>
              <a:gd name="connsiteY63" fmla="*/ 191759 h 777514"/>
              <a:gd name="connsiteX64" fmla="*/ 106377 w 754447"/>
              <a:gd name="connsiteY64" fmla="*/ 200453 h 777514"/>
              <a:gd name="connsiteX65" fmla="*/ 97423 w 754447"/>
              <a:gd name="connsiteY65" fmla="*/ 205862 h 777514"/>
              <a:gd name="connsiteX66" fmla="*/ 93426 w 754447"/>
              <a:gd name="connsiteY66" fmla="*/ 208354 h 777514"/>
              <a:gd name="connsiteX67" fmla="*/ 87484 w 754447"/>
              <a:gd name="connsiteY67" fmla="*/ 211943 h 777514"/>
              <a:gd name="connsiteX68" fmla="*/ 84721 w 754447"/>
              <a:gd name="connsiteY68" fmla="*/ 213636 h 777514"/>
              <a:gd name="connsiteX69" fmla="*/ 73680 w 754447"/>
              <a:gd name="connsiteY69" fmla="*/ 219844 h 777514"/>
              <a:gd name="connsiteX70" fmla="*/ 45469 w 754447"/>
              <a:gd name="connsiteY70" fmla="*/ 237496 h 777514"/>
              <a:gd name="connsiteX71" fmla="*/ 20792 w 754447"/>
              <a:gd name="connsiteY71" fmla="*/ 252552 h 777514"/>
              <a:gd name="connsiteX72" fmla="*/ 497 w 754447"/>
              <a:gd name="connsiteY72" fmla="*/ 264909 h 777514"/>
              <a:gd name="connsiteX73" fmla="*/ 1250 w 754447"/>
              <a:gd name="connsiteY73" fmla="*/ 267504 h 777514"/>
              <a:gd name="connsiteX74" fmla="*/ 4861 w 754447"/>
              <a:gd name="connsiteY74" fmla="*/ 279965 h 777514"/>
              <a:gd name="connsiteX75" fmla="*/ 7515 w 754447"/>
              <a:gd name="connsiteY75" fmla="*/ 289113 h 777514"/>
              <a:gd name="connsiteX76" fmla="*/ 10445 w 754447"/>
              <a:gd name="connsiteY76" fmla="*/ 299196 h 777514"/>
              <a:gd name="connsiteX77" fmla="*/ 13530 w 754447"/>
              <a:gd name="connsiteY77" fmla="*/ 309806 h 777514"/>
              <a:gd name="connsiteX78" fmla="*/ 20094 w 754447"/>
              <a:gd name="connsiteY78" fmla="*/ 332322 h 777514"/>
              <a:gd name="connsiteX79" fmla="*/ 24299 w 754447"/>
              <a:gd name="connsiteY79" fmla="*/ 346721 h 777514"/>
              <a:gd name="connsiteX80" fmla="*/ 24340 w 754447"/>
              <a:gd name="connsiteY80" fmla="*/ 346862 h 777514"/>
              <a:gd name="connsiteX81" fmla="*/ 26404 w 754447"/>
              <a:gd name="connsiteY81" fmla="*/ 353918 h 777514"/>
              <a:gd name="connsiteX82" fmla="*/ 26517 w 754447"/>
              <a:gd name="connsiteY82" fmla="*/ 354299 h 777514"/>
              <a:gd name="connsiteX83" fmla="*/ 26866 w 754447"/>
              <a:gd name="connsiteY83" fmla="*/ 355502 h 777514"/>
              <a:gd name="connsiteX84" fmla="*/ 28250 w 754447"/>
              <a:gd name="connsiteY84" fmla="*/ 360225 h 777514"/>
              <a:gd name="connsiteX85" fmla="*/ 32732 w 754447"/>
              <a:gd name="connsiteY85" fmla="*/ 375509 h 777514"/>
              <a:gd name="connsiteX86" fmla="*/ 34406 w 754447"/>
              <a:gd name="connsiteY86" fmla="*/ 381217 h 777514"/>
              <a:gd name="connsiteX87" fmla="*/ 35054 w 754447"/>
              <a:gd name="connsiteY87" fmla="*/ 383427 h 777514"/>
              <a:gd name="connsiteX88" fmla="*/ 36111 w 754447"/>
              <a:gd name="connsiteY88" fmla="*/ 387026 h 777514"/>
              <a:gd name="connsiteX89" fmla="*/ 39073 w 754447"/>
              <a:gd name="connsiteY89" fmla="*/ 397100 h 777514"/>
              <a:gd name="connsiteX90" fmla="*/ 39436 w 754447"/>
              <a:gd name="connsiteY90" fmla="*/ 398348 h 777514"/>
              <a:gd name="connsiteX91" fmla="*/ 41187 w 754447"/>
              <a:gd name="connsiteY91" fmla="*/ 404292 h 777514"/>
              <a:gd name="connsiteX92" fmla="*/ 41233 w 754447"/>
              <a:gd name="connsiteY92" fmla="*/ 404437 h 777514"/>
              <a:gd name="connsiteX93" fmla="*/ 43941 w 754447"/>
              <a:gd name="connsiteY93" fmla="*/ 413645 h 777514"/>
              <a:gd name="connsiteX94" fmla="*/ 45429 w 754447"/>
              <a:gd name="connsiteY94" fmla="*/ 418682 h 777514"/>
              <a:gd name="connsiteX95" fmla="*/ 47592 w 754447"/>
              <a:gd name="connsiteY95" fmla="*/ 426019 h 777514"/>
              <a:gd name="connsiteX96" fmla="*/ 47710 w 754447"/>
              <a:gd name="connsiteY96" fmla="*/ 426428 h 777514"/>
              <a:gd name="connsiteX97" fmla="*/ 49248 w 754447"/>
              <a:gd name="connsiteY97" fmla="*/ 431628 h 777514"/>
              <a:gd name="connsiteX98" fmla="*/ 49674 w 754447"/>
              <a:gd name="connsiteY98" fmla="*/ 433066 h 777514"/>
              <a:gd name="connsiteX99" fmla="*/ 49715 w 754447"/>
              <a:gd name="connsiteY99" fmla="*/ 433212 h 777514"/>
              <a:gd name="connsiteX100" fmla="*/ 52138 w 754447"/>
              <a:gd name="connsiteY100" fmla="*/ 441412 h 777514"/>
              <a:gd name="connsiteX101" fmla="*/ 58184 w 754447"/>
              <a:gd name="connsiteY101" fmla="*/ 461836 h 777514"/>
              <a:gd name="connsiteX102" fmla="*/ 58248 w 754447"/>
              <a:gd name="connsiteY102" fmla="*/ 462050 h 777514"/>
              <a:gd name="connsiteX103" fmla="*/ 58674 w 754447"/>
              <a:gd name="connsiteY103" fmla="*/ 463488 h 777514"/>
              <a:gd name="connsiteX104" fmla="*/ 64585 w 754447"/>
              <a:gd name="connsiteY104" fmla="*/ 483404 h 777514"/>
              <a:gd name="connsiteX105" fmla="*/ 64644 w 754447"/>
              <a:gd name="connsiteY105" fmla="*/ 483595 h 777514"/>
              <a:gd name="connsiteX106" fmla="*/ 65175 w 754447"/>
              <a:gd name="connsiteY106" fmla="*/ 485392 h 777514"/>
              <a:gd name="connsiteX107" fmla="*/ 66722 w 754447"/>
              <a:gd name="connsiteY107" fmla="*/ 490592 h 777514"/>
              <a:gd name="connsiteX108" fmla="*/ 68432 w 754447"/>
              <a:gd name="connsiteY108" fmla="*/ 496342 h 777514"/>
              <a:gd name="connsiteX109" fmla="*/ 70146 w 754447"/>
              <a:gd name="connsiteY109" fmla="*/ 502091 h 777514"/>
              <a:gd name="connsiteX110" fmla="*/ 70999 w 754447"/>
              <a:gd name="connsiteY110" fmla="*/ 504968 h 777514"/>
              <a:gd name="connsiteX111" fmla="*/ 72292 w 754447"/>
              <a:gd name="connsiteY111" fmla="*/ 509306 h 777514"/>
              <a:gd name="connsiteX112" fmla="*/ 77459 w 754447"/>
              <a:gd name="connsiteY112" fmla="*/ 526623 h 777514"/>
              <a:gd name="connsiteX113" fmla="*/ 77890 w 754447"/>
              <a:gd name="connsiteY113" fmla="*/ 528061 h 777514"/>
              <a:gd name="connsiteX114" fmla="*/ 78906 w 754447"/>
              <a:gd name="connsiteY114" fmla="*/ 531460 h 777514"/>
              <a:gd name="connsiteX115" fmla="*/ 83456 w 754447"/>
              <a:gd name="connsiteY115" fmla="*/ 546666 h 777514"/>
              <a:gd name="connsiteX116" fmla="*/ 83878 w 754447"/>
              <a:gd name="connsiteY116" fmla="*/ 548082 h 777514"/>
              <a:gd name="connsiteX117" fmla="*/ 86436 w 754447"/>
              <a:gd name="connsiteY117" fmla="*/ 556631 h 777514"/>
              <a:gd name="connsiteX118" fmla="*/ 90396 w 754447"/>
              <a:gd name="connsiteY118" fmla="*/ 569823 h 777514"/>
              <a:gd name="connsiteX119" fmla="*/ 96370 w 754447"/>
              <a:gd name="connsiteY119" fmla="*/ 589712 h 777514"/>
              <a:gd name="connsiteX120" fmla="*/ 96810 w 754447"/>
              <a:gd name="connsiteY120" fmla="*/ 591173 h 777514"/>
              <a:gd name="connsiteX121" fmla="*/ 100648 w 754447"/>
              <a:gd name="connsiteY121" fmla="*/ 603902 h 777514"/>
              <a:gd name="connsiteX122" fmla="*/ 101138 w 754447"/>
              <a:gd name="connsiteY122" fmla="*/ 605531 h 777514"/>
              <a:gd name="connsiteX123" fmla="*/ 108881 w 754447"/>
              <a:gd name="connsiteY123" fmla="*/ 631178 h 777514"/>
              <a:gd name="connsiteX124" fmla="*/ 109154 w 754447"/>
              <a:gd name="connsiteY124" fmla="*/ 632086 h 777514"/>
              <a:gd name="connsiteX125" fmla="*/ 109344 w 754447"/>
              <a:gd name="connsiteY125" fmla="*/ 632708 h 777514"/>
              <a:gd name="connsiteX126" fmla="*/ 109807 w 754447"/>
              <a:gd name="connsiteY126" fmla="*/ 634242 h 777514"/>
              <a:gd name="connsiteX127" fmla="*/ 114148 w 754447"/>
              <a:gd name="connsiteY127" fmla="*/ 648590 h 777514"/>
              <a:gd name="connsiteX128" fmla="*/ 118498 w 754447"/>
              <a:gd name="connsiteY128" fmla="*/ 662939 h 777514"/>
              <a:gd name="connsiteX129" fmla="*/ 121878 w 754447"/>
              <a:gd name="connsiteY129" fmla="*/ 674056 h 777514"/>
              <a:gd name="connsiteX130" fmla="*/ 122422 w 754447"/>
              <a:gd name="connsiteY130" fmla="*/ 675853 h 777514"/>
              <a:gd name="connsiteX131" fmla="*/ 122858 w 754447"/>
              <a:gd name="connsiteY131" fmla="*/ 677287 h 777514"/>
              <a:gd name="connsiteX132" fmla="*/ 135473 w 754447"/>
              <a:gd name="connsiteY132" fmla="*/ 718681 h 777514"/>
              <a:gd name="connsiteX133" fmla="*/ 135967 w 754447"/>
              <a:gd name="connsiteY133" fmla="*/ 720306 h 777514"/>
              <a:gd name="connsiteX134" fmla="*/ 148587 w 754447"/>
              <a:gd name="connsiteY134" fmla="*/ 761514 h 777514"/>
              <a:gd name="connsiteX135" fmla="*/ 149136 w 754447"/>
              <a:gd name="connsiteY135" fmla="*/ 763302 h 777514"/>
              <a:gd name="connsiteX136" fmla="*/ 149208 w 754447"/>
              <a:gd name="connsiteY136" fmla="*/ 763542 h 777514"/>
              <a:gd name="connsiteX137" fmla="*/ 153541 w 754447"/>
              <a:gd name="connsiteY137" fmla="*/ 777627 h 777514"/>
              <a:gd name="connsiteX138" fmla="*/ 287963 w 754447"/>
              <a:gd name="connsiteY138" fmla="*/ 772345 h 777514"/>
              <a:gd name="connsiteX139" fmla="*/ 309759 w 754447"/>
              <a:gd name="connsiteY139" fmla="*/ 767045 h 777514"/>
              <a:gd name="connsiteX140" fmla="*/ 327029 w 754447"/>
              <a:gd name="connsiteY140" fmla="*/ 762970 h 777514"/>
              <a:gd name="connsiteX141" fmla="*/ 330191 w 754447"/>
              <a:gd name="connsiteY141" fmla="*/ 762235 h 777514"/>
              <a:gd name="connsiteX142" fmla="*/ 351367 w 754447"/>
              <a:gd name="connsiteY142" fmla="*/ 757407 h 777514"/>
              <a:gd name="connsiteX143" fmla="*/ 366367 w 754447"/>
              <a:gd name="connsiteY143" fmla="*/ 754085 h 777514"/>
              <a:gd name="connsiteX144" fmla="*/ 379663 w 754447"/>
              <a:gd name="connsiteY144" fmla="*/ 751208 h 777514"/>
              <a:gd name="connsiteX145" fmla="*/ 415129 w 754447"/>
              <a:gd name="connsiteY145" fmla="*/ 743834 h 777514"/>
              <a:gd name="connsiteX146" fmla="*/ 457818 w 754447"/>
              <a:gd name="connsiteY146" fmla="*/ 735544 h 777514"/>
              <a:gd name="connsiteX147" fmla="*/ 479214 w 754447"/>
              <a:gd name="connsiteY147" fmla="*/ 731628 h 777514"/>
              <a:gd name="connsiteX148" fmla="*/ 500642 w 754447"/>
              <a:gd name="connsiteY148" fmla="*/ 727861 h 777514"/>
              <a:gd name="connsiteX149" fmla="*/ 586647 w 754447"/>
              <a:gd name="connsiteY149" fmla="*/ 714329 h 777514"/>
              <a:gd name="connsiteX150" fmla="*/ 573339 w 754447"/>
              <a:gd name="connsiteY150" fmla="*/ 625851 h 777514"/>
              <a:gd name="connsiteX151" fmla="*/ 573898 w 754447"/>
              <a:gd name="connsiteY151" fmla="*/ 625043 h 777514"/>
              <a:gd name="connsiteX152" fmla="*/ 598631 w 754447"/>
              <a:gd name="connsiteY152" fmla="*/ 589707 h 777514"/>
              <a:gd name="connsiteX153" fmla="*/ 636685 w 754447"/>
              <a:gd name="connsiteY153" fmla="*/ 534895 h 777514"/>
              <a:gd name="connsiteX154" fmla="*/ 640241 w 754447"/>
              <a:gd name="connsiteY154" fmla="*/ 530194 h 777514"/>
              <a:gd name="connsiteX155" fmla="*/ 656838 w 754447"/>
              <a:gd name="connsiteY155" fmla="*/ 506470 h 777514"/>
              <a:gd name="connsiteX156" fmla="*/ 674733 w 754447"/>
              <a:gd name="connsiteY156" fmla="*/ 479647 h 777514"/>
              <a:gd name="connsiteX157" fmla="*/ 684218 w 754447"/>
              <a:gd name="connsiteY157" fmla="*/ 467282 h 777514"/>
              <a:gd name="connsiteX158" fmla="*/ 691405 w 754447"/>
              <a:gd name="connsiteY158" fmla="*/ 458469 h 777514"/>
              <a:gd name="connsiteX159" fmla="*/ 697854 w 754447"/>
              <a:gd name="connsiteY159" fmla="*/ 446757 h 777514"/>
              <a:gd name="connsiteX160" fmla="*/ 715774 w 754447"/>
              <a:gd name="connsiteY160" fmla="*/ 422144 h 777514"/>
              <a:gd name="connsiteX161" fmla="*/ 716699 w 754447"/>
              <a:gd name="connsiteY161" fmla="*/ 420814 h 777514"/>
              <a:gd name="connsiteX162" fmla="*/ 735550 w 754447"/>
              <a:gd name="connsiteY162" fmla="*/ 393660 h 777514"/>
              <a:gd name="connsiteX163" fmla="*/ 739241 w 754447"/>
              <a:gd name="connsiteY163" fmla="*/ 388569 h 777514"/>
              <a:gd name="connsiteX164" fmla="*/ 754945 w 754447"/>
              <a:gd name="connsiteY164" fmla="*/ 366075 h 777514"/>
              <a:gd name="connsiteX165" fmla="*/ 725507 w 754447"/>
              <a:gd name="connsiteY165" fmla="*/ 329082 h 777514"/>
              <a:gd name="connsiteX166" fmla="*/ 712858 w 754447"/>
              <a:gd name="connsiteY166" fmla="*/ 313155 h 777514"/>
              <a:gd name="connsiteX167" fmla="*/ 709869 w 754447"/>
              <a:gd name="connsiteY167" fmla="*/ 309447 h 777514"/>
              <a:gd name="connsiteX168" fmla="*/ 705768 w 754447"/>
              <a:gd name="connsiteY168" fmla="*/ 304347 h 777514"/>
              <a:gd name="connsiteX169" fmla="*/ 699808 w 754447"/>
              <a:gd name="connsiteY169" fmla="*/ 296746 h 777514"/>
              <a:gd name="connsiteX170" fmla="*/ 697015 w 754447"/>
              <a:gd name="connsiteY170" fmla="*/ 266892 h 777514"/>
              <a:gd name="connsiteX171" fmla="*/ 696891 w 754447"/>
              <a:gd name="connsiteY171" fmla="*/ 265557 h 777514"/>
              <a:gd name="connsiteX172" fmla="*/ 695978 w 754447"/>
              <a:gd name="connsiteY172" fmla="*/ 255778 h 777514"/>
              <a:gd name="connsiteX173" fmla="*/ 695683 w 754447"/>
              <a:gd name="connsiteY173" fmla="*/ 252607 h 777514"/>
              <a:gd name="connsiteX174" fmla="*/ 694862 w 754447"/>
              <a:gd name="connsiteY174" fmla="*/ 243794 h 777514"/>
              <a:gd name="connsiteX175" fmla="*/ 694642 w 754447"/>
              <a:gd name="connsiteY175" fmla="*/ 241444 h 777514"/>
              <a:gd name="connsiteX176" fmla="*/ 694354 w 754447"/>
              <a:gd name="connsiteY176" fmla="*/ 238349 h 777514"/>
              <a:gd name="connsiteX177" fmla="*/ 699173 w 754447"/>
              <a:gd name="connsiteY177" fmla="*/ 219589 h 777514"/>
              <a:gd name="connsiteX178" fmla="*/ 702440 w 754447"/>
              <a:gd name="connsiteY178" fmla="*/ 206620 h 777514"/>
              <a:gd name="connsiteX179" fmla="*/ 704323 w 754447"/>
              <a:gd name="connsiteY179" fmla="*/ 199296 h 777514"/>
              <a:gd name="connsiteX180" fmla="*/ 707985 w 754447"/>
              <a:gd name="connsiteY180" fmla="*/ 184880 h 777514"/>
              <a:gd name="connsiteX181" fmla="*/ 711163 w 754447"/>
              <a:gd name="connsiteY181" fmla="*/ 172505 h 777514"/>
              <a:gd name="connsiteX182" fmla="*/ 713286 w 754447"/>
              <a:gd name="connsiteY182" fmla="*/ 164219 h 777514"/>
              <a:gd name="connsiteX183" fmla="*/ 714958 w 754447"/>
              <a:gd name="connsiteY183" fmla="*/ 159790 h 777514"/>
              <a:gd name="connsiteX184" fmla="*/ 719760 w 754447"/>
              <a:gd name="connsiteY184" fmla="*/ 147170 h 777514"/>
              <a:gd name="connsiteX185" fmla="*/ 727466 w 754447"/>
              <a:gd name="connsiteY185" fmla="*/ 126900 h 777514"/>
              <a:gd name="connsiteX186" fmla="*/ 730512 w 754447"/>
              <a:gd name="connsiteY186" fmla="*/ 122471 h 777514"/>
              <a:gd name="connsiteX187" fmla="*/ 736926 w 754447"/>
              <a:gd name="connsiteY187" fmla="*/ 113150 h 777514"/>
              <a:gd name="connsiteX188" fmla="*/ 715573 w 754447"/>
              <a:gd name="connsiteY188" fmla="*/ 79408 h 777514"/>
              <a:gd name="connsiteX189" fmla="*/ 709800 w 754447"/>
              <a:gd name="connsiteY189" fmla="*/ 70397 h 777514"/>
              <a:gd name="connsiteX190" fmla="*/ 702692 w 754447"/>
              <a:gd name="connsiteY190" fmla="*/ 58960 h 777514"/>
              <a:gd name="connsiteX191" fmla="*/ 701117 w 754447"/>
              <a:gd name="connsiteY191" fmla="*/ 56721 h 777514"/>
              <a:gd name="connsiteX192" fmla="*/ 686539 w 754447"/>
              <a:gd name="connsiteY192" fmla="*/ 33710 h 777514"/>
              <a:gd name="connsiteX193" fmla="*/ 682791 w 754447"/>
              <a:gd name="connsiteY193" fmla="*/ 27773 h 777514"/>
              <a:gd name="connsiteX194" fmla="*/ 680907 w 754447"/>
              <a:gd name="connsiteY194" fmla="*/ 24819 h 777514"/>
              <a:gd name="connsiteX195" fmla="*/ 677525 w 754447"/>
              <a:gd name="connsiteY195" fmla="*/ 19477 h 777514"/>
              <a:gd name="connsiteX196" fmla="*/ 669265 w 754447"/>
              <a:gd name="connsiteY196" fmla="*/ 6439 h 777514"/>
              <a:gd name="connsiteX197" fmla="*/ 665255 w 754447"/>
              <a:gd name="connsiteY197" fmla="*/ 112 h 777514"/>
              <a:gd name="connsiteX198" fmla="*/ 657009 w 754447"/>
              <a:gd name="connsiteY198" fmla="*/ 6548 h 777514"/>
              <a:gd name="connsiteX199" fmla="*/ 656104 w 754447"/>
              <a:gd name="connsiteY199" fmla="*/ 7258 h 777514"/>
              <a:gd name="connsiteX200" fmla="*/ 649979 w 754447"/>
              <a:gd name="connsiteY200" fmla="*/ 9214 h 777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754447" h="777514">
                <a:moveTo>
                  <a:pt x="649979" y="9214"/>
                </a:moveTo>
                <a:lnTo>
                  <a:pt x="646500" y="10349"/>
                </a:lnTo>
                <a:lnTo>
                  <a:pt x="639675" y="12566"/>
                </a:lnTo>
                <a:lnTo>
                  <a:pt x="633042" y="14701"/>
                </a:lnTo>
                <a:lnTo>
                  <a:pt x="630061" y="21802"/>
                </a:lnTo>
                <a:lnTo>
                  <a:pt x="535269" y="84635"/>
                </a:lnTo>
                <a:lnTo>
                  <a:pt x="535148" y="84725"/>
                </a:lnTo>
                <a:lnTo>
                  <a:pt x="519339" y="94223"/>
                </a:lnTo>
                <a:lnTo>
                  <a:pt x="501637" y="95898"/>
                </a:lnTo>
                <a:lnTo>
                  <a:pt x="480025" y="98942"/>
                </a:lnTo>
                <a:lnTo>
                  <a:pt x="473834" y="99814"/>
                </a:lnTo>
                <a:lnTo>
                  <a:pt x="468630" y="100572"/>
                </a:lnTo>
                <a:lnTo>
                  <a:pt x="462168" y="101606"/>
                </a:lnTo>
                <a:lnTo>
                  <a:pt x="413878" y="109084"/>
                </a:lnTo>
                <a:lnTo>
                  <a:pt x="407356" y="109919"/>
                </a:lnTo>
                <a:lnTo>
                  <a:pt x="403272" y="110464"/>
                </a:lnTo>
                <a:lnTo>
                  <a:pt x="399106" y="111054"/>
                </a:lnTo>
                <a:lnTo>
                  <a:pt x="394491" y="111694"/>
                </a:lnTo>
                <a:lnTo>
                  <a:pt x="392928" y="111907"/>
                </a:lnTo>
                <a:lnTo>
                  <a:pt x="377254" y="113990"/>
                </a:lnTo>
                <a:lnTo>
                  <a:pt x="369629" y="114984"/>
                </a:lnTo>
                <a:lnTo>
                  <a:pt x="368254" y="115170"/>
                </a:lnTo>
                <a:lnTo>
                  <a:pt x="364490" y="128098"/>
                </a:lnTo>
                <a:lnTo>
                  <a:pt x="361013" y="138122"/>
                </a:lnTo>
                <a:lnTo>
                  <a:pt x="354561" y="162059"/>
                </a:lnTo>
                <a:lnTo>
                  <a:pt x="334749" y="165698"/>
                </a:lnTo>
                <a:lnTo>
                  <a:pt x="325391" y="167459"/>
                </a:lnTo>
                <a:lnTo>
                  <a:pt x="318587" y="168752"/>
                </a:lnTo>
                <a:lnTo>
                  <a:pt x="316736" y="154467"/>
                </a:lnTo>
                <a:lnTo>
                  <a:pt x="315970" y="146417"/>
                </a:lnTo>
                <a:lnTo>
                  <a:pt x="313407" y="118369"/>
                </a:lnTo>
                <a:lnTo>
                  <a:pt x="313393" y="117688"/>
                </a:lnTo>
                <a:lnTo>
                  <a:pt x="313139" y="115351"/>
                </a:lnTo>
                <a:lnTo>
                  <a:pt x="313030" y="113899"/>
                </a:lnTo>
                <a:lnTo>
                  <a:pt x="312595" y="109443"/>
                </a:lnTo>
                <a:lnTo>
                  <a:pt x="311284" y="96197"/>
                </a:lnTo>
                <a:lnTo>
                  <a:pt x="303323" y="98343"/>
                </a:lnTo>
                <a:lnTo>
                  <a:pt x="286724" y="115673"/>
                </a:lnTo>
                <a:lnTo>
                  <a:pt x="281544" y="121069"/>
                </a:lnTo>
                <a:lnTo>
                  <a:pt x="269401" y="125021"/>
                </a:lnTo>
                <a:lnTo>
                  <a:pt x="268117" y="124291"/>
                </a:lnTo>
                <a:lnTo>
                  <a:pt x="266760" y="123778"/>
                </a:lnTo>
                <a:lnTo>
                  <a:pt x="265422" y="122421"/>
                </a:lnTo>
                <a:lnTo>
                  <a:pt x="264261" y="121282"/>
                </a:lnTo>
                <a:lnTo>
                  <a:pt x="262356" y="119354"/>
                </a:lnTo>
                <a:lnTo>
                  <a:pt x="260655" y="117688"/>
                </a:lnTo>
                <a:lnTo>
                  <a:pt x="259693" y="116513"/>
                </a:lnTo>
                <a:lnTo>
                  <a:pt x="257652" y="114153"/>
                </a:lnTo>
                <a:lnTo>
                  <a:pt x="241312" y="118446"/>
                </a:lnTo>
                <a:lnTo>
                  <a:pt x="223644" y="123433"/>
                </a:lnTo>
                <a:lnTo>
                  <a:pt x="207653" y="127785"/>
                </a:lnTo>
                <a:lnTo>
                  <a:pt x="209813" y="137600"/>
                </a:lnTo>
                <a:lnTo>
                  <a:pt x="198313" y="144579"/>
                </a:lnTo>
                <a:lnTo>
                  <a:pt x="184251" y="153106"/>
                </a:lnTo>
                <a:lnTo>
                  <a:pt x="182985" y="153909"/>
                </a:lnTo>
                <a:lnTo>
                  <a:pt x="176480" y="157743"/>
                </a:lnTo>
                <a:lnTo>
                  <a:pt x="173368" y="159740"/>
                </a:lnTo>
                <a:lnTo>
                  <a:pt x="166768" y="163724"/>
                </a:lnTo>
                <a:lnTo>
                  <a:pt x="155414" y="170640"/>
                </a:lnTo>
                <a:lnTo>
                  <a:pt x="150107" y="173871"/>
                </a:lnTo>
                <a:lnTo>
                  <a:pt x="146850" y="175799"/>
                </a:lnTo>
                <a:lnTo>
                  <a:pt x="143434" y="177923"/>
                </a:lnTo>
                <a:lnTo>
                  <a:pt x="133277" y="184099"/>
                </a:lnTo>
                <a:lnTo>
                  <a:pt x="120694" y="191759"/>
                </a:lnTo>
                <a:lnTo>
                  <a:pt x="106377" y="200453"/>
                </a:lnTo>
                <a:lnTo>
                  <a:pt x="97423" y="205862"/>
                </a:lnTo>
                <a:lnTo>
                  <a:pt x="93426" y="208354"/>
                </a:lnTo>
                <a:lnTo>
                  <a:pt x="87484" y="211943"/>
                </a:lnTo>
                <a:lnTo>
                  <a:pt x="84721" y="213636"/>
                </a:lnTo>
                <a:lnTo>
                  <a:pt x="73680" y="219844"/>
                </a:lnTo>
                <a:lnTo>
                  <a:pt x="45469" y="237496"/>
                </a:lnTo>
                <a:lnTo>
                  <a:pt x="20792" y="252552"/>
                </a:lnTo>
                <a:lnTo>
                  <a:pt x="497" y="264909"/>
                </a:lnTo>
                <a:lnTo>
                  <a:pt x="1250" y="267504"/>
                </a:lnTo>
                <a:lnTo>
                  <a:pt x="4861" y="279965"/>
                </a:lnTo>
                <a:lnTo>
                  <a:pt x="7515" y="289113"/>
                </a:lnTo>
                <a:lnTo>
                  <a:pt x="10445" y="299196"/>
                </a:lnTo>
                <a:lnTo>
                  <a:pt x="13530" y="309806"/>
                </a:lnTo>
                <a:lnTo>
                  <a:pt x="20094" y="332322"/>
                </a:lnTo>
                <a:lnTo>
                  <a:pt x="24299" y="346721"/>
                </a:lnTo>
                <a:lnTo>
                  <a:pt x="24340" y="346862"/>
                </a:lnTo>
                <a:lnTo>
                  <a:pt x="26404" y="353918"/>
                </a:lnTo>
                <a:lnTo>
                  <a:pt x="26517" y="354299"/>
                </a:lnTo>
                <a:lnTo>
                  <a:pt x="26866" y="355502"/>
                </a:lnTo>
                <a:lnTo>
                  <a:pt x="28250" y="360225"/>
                </a:lnTo>
                <a:lnTo>
                  <a:pt x="32732" y="375509"/>
                </a:lnTo>
                <a:lnTo>
                  <a:pt x="34406" y="381217"/>
                </a:lnTo>
                <a:lnTo>
                  <a:pt x="35054" y="383427"/>
                </a:lnTo>
                <a:lnTo>
                  <a:pt x="36111" y="387026"/>
                </a:lnTo>
                <a:lnTo>
                  <a:pt x="39073" y="397100"/>
                </a:lnTo>
                <a:lnTo>
                  <a:pt x="39436" y="398348"/>
                </a:lnTo>
                <a:lnTo>
                  <a:pt x="41187" y="404292"/>
                </a:lnTo>
                <a:lnTo>
                  <a:pt x="41233" y="404437"/>
                </a:lnTo>
                <a:lnTo>
                  <a:pt x="43941" y="413645"/>
                </a:lnTo>
                <a:lnTo>
                  <a:pt x="45429" y="418682"/>
                </a:lnTo>
                <a:lnTo>
                  <a:pt x="47592" y="426019"/>
                </a:lnTo>
                <a:lnTo>
                  <a:pt x="47710" y="426428"/>
                </a:lnTo>
                <a:lnTo>
                  <a:pt x="49248" y="431628"/>
                </a:lnTo>
                <a:lnTo>
                  <a:pt x="49674" y="433066"/>
                </a:lnTo>
                <a:lnTo>
                  <a:pt x="49715" y="433212"/>
                </a:lnTo>
                <a:lnTo>
                  <a:pt x="52138" y="441412"/>
                </a:lnTo>
                <a:lnTo>
                  <a:pt x="58184" y="461836"/>
                </a:lnTo>
                <a:lnTo>
                  <a:pt x="58248" y="462050"/>
                </a:lnTo>
                <a:lnTo>
                  <a:pt x="58674" y="463488"/>
                </a:lnTo>
                <a:lnTo>
                  <a:pt x="64585" y="483404"/>
                </a:lnTo>
                <a:lnTo>
                  <a:pt x="64644" y="483595"/>
                </a:lnTo>
                <a:lnTo>
                  <a:pt x="65175" y="485392"/>
                </a:lnTo>
                <a:lnTo>
                  <a:pt x="66722" y="490592"/>
                </a:lnTo>
                <a:lnTo>
                  <a:pt x="68432" y="496342"/>
                </a:lnTo>
                <a:lnTo>
                  <a:pt x="70146" y="502091"/>
                </a:lnTo>
                <a:lnTo>
                  <a:pt x="70999" y="504968"/>
                </a:lnTo>
                <a:lnTo>
                  <a:pt x="72292" y="509306"/>
                </a:lnTo>
                <a:lnTo>
                  <a:pt x="77459" y="526623"/>
                </a:lnTo>
                <a:lnTo>
                  <a:pt x="77890" y="528061"/>
                </a:lnTo>
                <a:lnTo>
                  <a:pt x="78906" y="531460"/>
                </a:lnTo>
                <a:lnTo>
                  <a:pt x="83456" y="546666"/>
                </a:lnTo>
                <a:lnTo>
                  <a:pt x="83878" y="548082"/>
                </a:lnTo>
                <a:lnTo>
                  <a:pt x="86436" y="556631"/>
                </a:lnTo>
                <a:lnTo>
                  <a:pt x="90396" y="569823"/>
                </a:lnTo>
                <a:lnTo>
                  <a:pt x="96370" y="589712"/>
                </a:lnTo>
                <a:lnTo>
                  <a:pt x="96810" y="591173"/>
                </a:lnTo>
                <a:lnTo>
                  <a:pt x="100648" y="603902"/>
                </a:lnTo>
                <a:lnTo>
                  <a:pt x="101138" y="605531"/>
                </a:lnTo>
                <a:lnTo>
                  <a:pt x="108881" y="631178"/>
                </a:lnTo>
                <a:lnTo>
                  <a:pt x="109154" y="632086"/>
                </a:lnTo>
                <a:lnTo>
                  <a:pt x="109344" y="632708"/>
                </a:lnTo>
                <a:lnTo>
                  <a:pt x="109807" y="634242"/>
                </a:lnTo>
                <a:lnTo>
                  <a:pt x="114148" y="648590"/>
                </a:lnTo>
                <a:lnTo>
                  <a:pt x="118498" y="662939"/>
                </a:lnTo>
                <a:lnTo>
                  <a:pt x="121878" y="674056"/>
                </a:lnTo>
                <a:lnTo>
                  <a:pt x="122422" y="675853"/>
                </a:lnTo>
                <a:lnTo>
                  <a:pt x="122858" y="677287"/>
                </a:lnTo>
                <a:lnTo>
                  <a:pt x="135473" y="718681"/>
                </a:lnTo>
                <a:lnTo>
                  <a:pt x="135967" y="720306"/>
                </a:lnTo>
                <a:lnTo>
                  <a:pt x="148587" y="761514"/>
                </a:lnTo>
                <a:lnTo>
                  <a:pt x="149136" y="763302"/>
                </a:lnTo>
                <a:lnTo>
                  <a:pt x="149208" y="763542"/>
                </a:lnTo>
                <a:lnTo>
                  <a:pt x="153541" y="777627"/>
                </a:lnTo>
                <a:lnTo>
                  <a:pt x="287963" y="772345"/>
                </a:lnTo>
                <a:lnTo>
                  <a:pt x="309759" y="767045"/>
                </a:lnTo>
                <a:lnTo>
                  <a:pt x="327029" y="762970"/>
                </a:lnTo>
                <a:lnTo>
                  <a:pt x="330191" y="762235"/>
                </a:lnTo>
                <a:lnTo>
                  <a:pt x="351367" y="757407"/>
                </a:lnTo>
                <a:lnTo>
                  <a:pt x="366367" y="754085"/>
                </a:lnTo>
                <a:lnTo>
                  <a:pt x="379663" y="751208"/>
                </a:lnTo>
                <a:lnTo>
                  <a:pt x="415129" y="743834"/>
                </a:lnTo>
                <a:lnTo>
                  <a:pt x="457818" y="735544"/>
                </a:lnTo>
                <a:lnTo>
                  <a:pt x="479214" y="731628"/>
                </a:lnTo>
                <a:lnTo>
                  <a:pt x="500642" y="727861"/>
                </a:lnTo>
                <a:lnTo>
                  <a:pt x="586647" y="714329"/>
                </a:lnTo>
                <a:lnTo>
                  <a:pt x="573339" y="625851"/>
                </a:lnTo>
                <a:lnTo>
                  <a:pt x="573898" y="625043"/>
                </a:lnTo>
                <a:lnTo>
                  <a:pt x="598631" y="589707"/>
                </a:lnTo>
                <a:lnTo>
                  <a:pt x="636685" y="534895"/>
                </a:lnTo>
                <a:lnTo>
                  <a:pt x="640241" y="530194"/>
                </a:lnTo>
                <a:lnTo>
                  <a:pt x="656838" y="506470"/>
                </a:lnTo>
                <a:lnTo>
                  <a:pt x="674733" y="479647"/>
                </a:lnTo>
                <a:lnTo>
                  <a:pt x="684218" y="467282"/>
                </a:lnTo>
                <a:lnTo>
                  <a:pt x="691405" y="458469"/>
                </a:lnTo>
                <a:lnTo>
                  <a:pt x="697854" y="446757"/>
                </a:lnTo>
                <a:lnTo>
                  <a:pt x="715774" y="422144"/>
                </a:lnTo>
                <a:lnTo>
                  <a:pt x="716699" y="420814"/>
                </a:lnTo>
                <a:lnTo>
                  <a:pt x="735550" y="393660"/>
                </a:lnTo>
                <a:lnTo>
                  <a:pt x="739241" y="388569"/>
                </a:lnTo>
                <a:lnTo>
                  <a:pt x="754945" y="366075"/>
                </a:lnTo>
                <a:lnTo>
                  <a:pt x="725507" y="329082"/>
                </a:lnTo>
                <a:lnTo>
                  <a:pt x="712858" y="313155"/>
                </a:lnTo>
                <a:lnTo>
                  <a:pt x="709869" y="309447"/>
                </a:lnTo>
                <a:lnTo>
                  <a:pt x="705768" y="304347"/>
                </a:lnTo>
                <a:lnTo>
                  <a:pt x="699808" y="296746"/>
                </a:lnTo>
                <a:lnTo>
                  <a:pt x="697015" y="266892"/>
                </a:lnTo>
                <a:lnTo>
                  <a:pt x="696891" y="265557"/>
                </a:lnTo>
                <a:lnTo>
                  <a:pt x="695978" y="255778"/>
                </a:lnTo>
                <a:lnTo>
                  <a:pt x="695683" y="252607"/>
                </a:lnTo>
                <a:lnTo>
                  <a:pt x="694862" y="243794"/>
                </a:lnTo>
                <a:lnTo>
                  <a:pt x="694642" y="241444"/>
                </a:lnTo>
                <a:lnTo>
                  <a:pt x="694354" y="238349"/>
                </a:lnTo>
                <a:lnTo>
                  <a:pt x="699173" y="219589"/>
                </a:lnTo>
                <a:lnTo>
                  <a:pt x="702440" y="206620"/>
                </a:lnTo>
                <a:lnTo>
                  <a:pt x="704323" y="199296"/>
                </a:lnTo>
                <a:lnTo>
                  <a:pt x="707985" y="184880"/>
                </a:lnTo>
                <a:lnTo>
                  <a:pt x="711163" y="172505"/>
                </a:lnTo>
                <a:lnTo>
                  <a:pt x="713286" y="164219"/>
                </a:lnTo>
                <a:lnTo>
                  <a:pt x="714958" y="159790"/>
                </a:lnTo>
                <a:lnTo>
                  <a:pt x="719760" y="147170"/>
                </a:lnTo>
                <a:lnTo>
                  <a:pt x="727466" y="126900"/>
                </a:lnTo>
                <a:lnTo>
                  <a:pt x="730512" y="122471"/>
                </a:lnTo>
                <a:lnTo>
                  <a:pt x="736926" y="113150"/>
                </a:lnTo>
                <a:lnTo>
                  <a:pt x="715573" y="79408"/>
                </a:lnTo>
                <a:lnTo>
                  <a:pt x="709800" y="70397"/>
                </a:lnTo>
                <a:lnTo>
                  <a:pt x="702692" y="58960"/>
                </a:lnTo>
                <a:lnTo>
                  <a:pt x="701117" y="56721"/>
                </a:lnTo>
                <a:lnTo>
                  <a:pt x="686539" y="33710"/>
                </a:lnTo>
                <a:lnTo>
                  <a:pt x="682791" y="27773"/>
                </a:lnTo>
                <a:lnTo>
                  <a:pt x="680907" y="24819"/>
                </a:lnTo>
                <a:lnTo>
                  <a:pt x="677525" y="19477"/>
                </a:lnTo>
                <a:lnTo>
                  <a:pt x="669265" y="6439"/>
                </a:lnTo>
                <a:lnTo>
                  <a:pt x="665255" y="112"/>
                </a:lnTo>
                <a:lnTo>
                  <a:pt x="657009" y="6548"/>
                </a:lnTo>
                <a:lnTo>
                  <a:pt x="656104" y="7258"/>
                </a:lnTo>
                <a:lnTo>
                  <a:pt x="649979" y="921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7390A17-A8F5-1019-F95B-172134F78877}"/>
              </a:ext>
            </a:extLst>
          </p:cNvPr>
          <p:cNvSpPr>
            <a:spLocks/>
          </p:cNvSpPr>
          <p:nvPr/>
        </p:nvSpPr>
        <p:spPr>
          <a:xfrm flipV="1">
            <a:off x="8379209" y="4978178"/>
            <a:ext cx="196331" cy="513641"/>
          </a:xfrm>
          <a:custGeom>
            <a:avLst/>
            <a:gdLst>
              <a:gd name="connsiteX0" fmla="*/ 119426 w 133701"/>
              <a:gd name="connsiteY0" fmla="*/ 317219 h 349788"/>
              <a:gd name="connsiteX1" fmla="*/ 114418 w 133701"/>
              <a:gd name="connsiteY1" fmla="*/ 298296 h 349788"/>
              <a:gd name="connsiteX2" fmla="*/ 101721 w 133701"/>
              <a:gd name="connsiteY2" fmla="*/ 282977 h 349788"/>
              <a:gd name="connsiteX3" fmla="*/ 116273 w 133701"/>
              <a:gd name="connsiteY3" fmla="*/ 232035 h 349788"/>
              <a:gd name="connsiteX4" fmla="*/ 116727 w 133701"/>
              <a:gd name="connsiteY4" fmla="*/ 225864 h 349788"/>
              <a:gd name="connsiteX5" fmla="*/ 118378 w 133701"/>
              <a:gd name="connsiteY5" fmla="*/ 216475 h 349788"/>
              <a:gd name="connsiteX6" fmla="*/ 122315 w 133701"/>
              <a:gd name="connsiteY6" fmla="*/ 206111 h 349788"/>
              <a:gd name="connsiteX7" fmla="*/ 130934 w 133701"/>
              <a:gd name="connsiteY7" fmla="*/ 137512 h 349788"/>
              <a:gd name="connsiteX8" fmla="*/ 132780 w 133701"/>
              <a:gd name="connsiteY8" fmla="*/ 56444 h 349788"/>
              <a:gd name="connsiteX9" fmla="*/ 133348 w 133701"/>
              <a:gd name="connsiteY9" fmla="*/ 25342 h 349788"/>
              <a:gd name="connsiteX10" fmla="*/ 133906 w 133701"/>
              <a:gd name="connsiteY10" fmla="*/ 13181 h 349788"/>
              <a:gd name="connsiteX11" fmla="*/ 132359 w 133701"/>
              <a:gd name="connsiteY11" fmla="*/ 8806 h 349788"/>
              <a:gd name="connsiteX12" fmla="*/ 132817 w 133701"/>
              <a:gd name="connsiteY12" fmla="*/ 2018 h 349788"/>
              <a:gd name="connsiteX13" fmla="*/ 129065 w 133701"/>
              <a:gd name="connsiteY13" fmla="*/ 770 h 349788"/>
              <a:gd name="connsiteX14" fmla="*/ 126298 w 133701"/>
              <a:gd name="connsiteY14" fmla="*/ 6025 h 349788"/>
              <a:gd name="connsiteX15" fmla="*/ 105246 w 133701"/>
              <a:gd name="connsiteY15" fmla="*/ 38048 h 349788"/>
              <a:gd name="connsiteX16" fmla="*/ 42142 w 133701"/>
              <a:gd name="connsiteY16" fmla="*/ 134309 h 349788"/>
              <a:gd name="connsiteX17" fmla="*/ 36562 w 133701"/>
              <a:gd name="connsiteY17" fmla="*/ 140221 h 349788"/>
              <a:gd name="connsiteX18" fmla="*/ 8860 w 133701"/>
              <a:gd name="connsiteY18" fmla="*/ 179927 h 349788"/>
              <a:gd name="connsiteX19" fmla="*/ 8529 w 133701"/>
              <a:gd name="connsiteY19" fmla="*/ 180590 h 349788"/>
              <a:gd name="connsiteX20" fmla="*/ 5412 w 133701"/>
              <a:gd name="connsiteY20" fmla="*/ 187315 h 349788"/>
              <a:gd name="connsiteX21" fmla="*/ 4786 w 133701"/>
              <a:gd name="connsiteY21" fmla="*/ 189661 h 349788"/>
              <a:gd name="connsiteX22" fmla="*/ 322 w 133701"/>
              <a:gd name="connsiteY22" fmla="*/ 209106 h 349788"/>
              <a:gd name="connsiteX23" fmla="*/ 204 w 133701"/>
              <a:gd name="connsiteY23" fmla="*/ 219220 h 349788"/>
              <a:gd name="connsiteX24" fmla="*/ 1098 w 133701"/>
              <a:gd name="connsiteY24" fmla="*/ 224711 h 349788"/>
              <a:gd name="connsiteX25" fmla="*/ 1906 w 133701"/>
              <a:gd name="connsiteY25" fmla="*/ 228736 h 349788"/>
              <a:gd name="connsiteX26" fmla="*/ 3334 w 133701"/>
              <a:gd name="connsiteY26" fmla="*/ 234095 h 349788"/>
              <a:gd name="connsiteX27" fmla="*/ 5911 w 133701"/>
              <a:gd name="connsiteY27" fmla="*/ 240861 h 349788"/>
              <a:gd name="connsiteX28" fmla="*/ 8973 w 133701"/>
              <a:gd name="connsiteY28" fmla="*/ 246606 h 349788"/>
              <a:gd name="connsiteX29" fmla="*/ 15560 w 133701"/>
              <a:gd name="connsiteY29" fmla="*/ 256267 h 349788"/>
              <a:gd name="connsiteX30" fmla="*/ 20064 w 133701"/>
              <a:gd name="connsiteY30" fmla="*/ 262988 h 349788"/>
              <a:gd name="connsiteX31" fmla="*/ 26859 w 133701"/>
              <a:gd name="connsiteY31" fmla="*/ 268587 h 349788"/>
              <a:gd name="connsiteX32" fmla="*/ 26088 w 133701"/>
              <a:gd name="connsiteY32" fmla="*/ 274382 h 349788"/>
              <a:gd name="connsiteX33" fmla="*/ 21402 w 133701"/>
              <a:gd name="connsiteY33" fmla="*/ 302476 h 349788"/>
              <a:gd name="connsiteX34" fmla="*/ 30969 w 133701"/>
              <a:gd name="connsiteY34" fmla="*/ 305657 h 349788"/>
              <a:gd name="connsiteX35" fmla="*/ 41729 w 133701"/>
              <a:gd name="connsiteY35" fmla="*/ 309255 h 349788"/>
              <a:gd name="connsiteX36" fmla="*/ 47703 w 133701"/>
              <a:gd name="connsiteY36" fmla="*/ 311265 h 349788"/>
              <a:gd name="connsiteX37" fmla="*/ 58450 w 133701"/>
              <a:gd name="connsiteY37" fmla="*/ 314896 h 349788"/>
              <a:gd name="connsiteX38" fmla="*/ 75152 w 133701"/>
              <a:gd name="connsiteY38" fmla="*/ 320591 h 349788"/>
              <a:gd name="connsiteX39" fmla="*/ 75964 w 133701"/>
              <a:gd name="connsiteY39" fmla="*/ 317755 h 349788"/>
              <a:gd name="connsiteX40" fmla="*/ 83562 w 133701"/>
              <a:gd name="connsiteY40" fmla="*/ 314129 h 349788"/>
              <a:gd name="connsiteX41" fmla="*/ 88629 w 133701"/>
              <a:gd name="connsiteY41" fmla="*/ 328350 h 349788"/>
              <a:gd name="connsiteX42" fmla="*/ 88493 w 133701"/>
              <a:gd name="connsiteY42" fmla="*/ 342349 h 349788"/>
              <a:gd name="connsiteX43" fmla="*/ 103095 w 133701"/>
              <a:gd name="connsiteY43" fmla="*/ 350558 h 349788"/>
              <a:gd name="connsiteX44" fmla="*/ 119426 w 133701"/>
              <a:gd name="connsiteY44" fmla="*/ 317219 h 3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3701" h="349788">
                <a:moveTo>
                  <a:pt x="119426" y="317219"/>
                </a:moveTo>
                <a:lnTo>
                  <a:pt x="114418" y="298296"/>
                </a:lnTo>
                <a:lnTo>
                  <a:pt x="101721" y="282977"/>
                </a:lnTo>
                <a:lnTo>
                  <a:pt x="116273" y="232035"/>
                </a:lnTo>
                <a:lnTo>
                  <a:pt x="116727" y="225864"/>
                </a:lnTo>
                <a:lnTo>
                  <a:pt x="118378" y="216475"/>
                </a:lnTo>
                <a:lnTo>
                  <a:pt x="122315" y="206111"/>
                </a:lnTo>
                <a:lnTo>
                  <a:pt x="130934" y="137512"/>
                </a:lnTo>
                <a:lnTo>
                  <a:pt x="132780" y="56444"/>
                </a:lnTo>
                <a:lnTo>
                  <a:pt x="133348" y="25342"/>
                </a:lnTo>
                <a:lnTo>
                  <a:pt x="133906" y="13181"/>
                </a:lnTo>
                <a:lnTo>
                  <a:pt x="132359" y="8806"/>
                </a:lnTo>
                <a:lnTo>
                  <a:pt x="132817" y="2018"/>
                </a:lnTo>
                <a:lnTo>
                  <a:pt x="129065" y="770"/>
                </a:lnTo>
                <a:lnTo>
                  <a:pt x="126298" y="6025"/>
                </a:lnTo>
                <a:lnTo>
                  <a:pt x="105246" y="38048"/>
                </a:lnTo>
                <a:lnTo>
                  <a:pt x="42142" y="134309"/>
                </a:lnTo>
                <a:lnTo>
                  <a:pt x="36562" y="140221"/>
                </a:lnTo>
                <a:lnTo>
                  <a:pt x="8860" y="179927"/>
                </a:lnTo>
                <a:lnTo>
                  <a:pt x="8529" y="180590"/>
                </a:lnTo>
                <a:lnTo>
                  <a:pt x="5412" y="187315"/>
                </a:lnTo>
                <a:lnTo>
                  <a:pt x="4786" y="189661"/>
                </a:lnTo>
                <a:lnTo>
                  <a:pt x="322" y="209106"/>
                </a:lnTo>
                <a:lnTo>
                  <a:pt x="204" y="219220"/>
                </a:lnTo>
                <a:lnTo>
                  <a:pt x="1098" y="224711"/>
                </a:lnTo>
                <a:lnTo>
                  <a:pt x="1906" y="228736"/>
                </a:lnTo>
                <a:lnTo>
                  <a:pt x="3334" y="234095"/>
                </a:lnTo>
                <a:lnTo>
                  <a:pt x="5911" y="240861"/>
                </a:lnTo>
                <a:lnTo>
                  <a:pt x="8973" y="246606"/>
                </a:lnTo>
                <a:lnTo>
                  <a:pt x="15560" y="256267"/>
                </a:lnTo>
                <a:lnTo>
                  <a:pt x="20064" y="262988"/>
                </a:lnTo>
                <a:lnTo>
                  <a:pt x="26859" y="268587"/>
                </a:lnTo>
                <a:lnTo>
                  <a:pt x="26088" y="274382"/>
                </a:lnTo>
                <a:lnTo>
                  <a:pt x="21402" y="302476"/>
                </a:lnTo>
                <a:lnTo>
                  <a:pt x="30969" y="305657"/>
                </a:lnTo>
                <a:lnTo>
                  <a:pt x="41729" y="309255"/>
                </a:lnTo>
                <a:lnTo>
                  <a:pt x="47703" y="311265"/>
                </a:lnTo>
                <a:lnTo>
                  <a:pt x="58450" y="314896"/>
                </a:lnTo>
                <a:lnTo>
                  <a:pt x="75152" y="320591"/>
                </a:lnTo>
                <a:lnTo>
                  <a:pt x="75964" y="317755"/>
                </a:lnTo>
                <a:lnTo>
                  <a:pt x="83562" y="314129"/>
                </a:lnTo>
                <a:lnTo>
                  <a:pt x="88629" y="328350"/>
                </a:lnTo>
                <a:lnTo>
                  <a:pt x="88493" y="342349"/>
                </a:lnTo>
                <a:lnTo>
                  <a:pt x="103095" y="350558"/>
                </a:lnTo>
                <a:lnTo>
                  <a:pt x="119426" y="31721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7FAB34DA-67C2-D7AF-2098-FADDF36E0EDE}"/>
              </a:ext>
            </a:extLst>
          </p:cNvPr>
          <p:cNvSpPr>
            <a:spLocks/>
          </p:cNvSpPr>
          <p:nvPr/>
        </p:nvSpPr>
        <p:spPr>
          <a:xfrm flipV="1">
            <a:off x="7652251" y="2773592"/>
            <a:ext cx="611767" cy="1011975"/>
          </a:xfrm>
          <a:custGeom>
            <a:avLst/>
            <a:gdLst>
              <a:gd name="connsiteX0" fmla="*/ 114073 w 416612"/>
              <a:gd name="connsiteY0" fmla="*/ 636232 h 689152"/>
              <a:gd name="connsiteX1" fmla="*/ 117326 w 416612"/>
              <a:gd name="connsiteY1" fmla="*/ 635839 h 689152"/>
              <a:gd name="connsiteX2" fmla="*/ 149946 w 416612"/>
              <a:gd name="connsiteY2" fmla="*/ 644894 h 689152"/>
              <a:gd name="connsiteX3" fmla="*/ 156183 w 416612"/>
              <a:gd name="connsiteY3" fmla="*/ 646827 h 689152"/>
              <a:gd name="connsiteX4" fmla="*/ 160347 w 416612"/>
              <a:gd name="connsiteY4" fmla="*/ 648105 h 689152"/>
              <a:gd name="connsiteX5" fmla="*/ 178401 w 416612"/>
              <a:gd name="connsiteY5" fmla="*/ 655428 h 689152"/>
              <a:gd name="connsiteX6" fmla="*/ 208245 w 416612"/>
              <a:gd name="connsiteY6" fmla="*/ 678575 h 689152"/>
              <a:gd name="connsiteX7" fmla="*/ 221659 w 416612"/>
              <a:gd name="connsiteY7" fmla="*/ 671160 h 689152"/>
              <a:gd name="connsiteX8" fmla="*/ 221732 w 416612"/>
              <a:gd name="connsiteY8" fmla="*/ 671108 h 689152"/>
              <a:gd name="connsiteX9" fmla="*/ 234868 w 416612"/>
              <a:gd name="connsiteY9" fmla="*/ 656078 h 689152"/>
              <a:gd name="connsiteX10" fmla="*/ 255862 w 416612"/>
              <a:gd name="connsiteY10" fmla="*/ 646762 h 689152"/>
              <a:gd name="connsiteX11" fmla="*/ 260634 w 416612"/>
              <a:gd name="connsiteY11" fmla="*/ 650840 h 689152"/>
              <a:gd name="connsiteX12" fmla="*/ 261664 w 416612"/>
              <a:gd name="connsiteY12" fmla="*/ 653192 h 689152"/>
              <a:gd name="connsiteX13" fmla="*/ 258525 w 416612"/>
              <a:gd name="connsiteY13" fmla="*/ 663241 h 689152"/>
              <a:gd name="connsiteX14" fmla="*/ 260026 w 416612"/>
              <a:gd name="connsiteY14" fmla="*/ 664731 h 689152"/>
              <a:gd name="connsiteX15" fmla="*/ 338358 w 416612"/>
              <a:gd name="connsiteY15" fmla="*/ 665241 h 689152"/>
              <a:gd name="connsiteX16" fmla="*/ 377107 w 416612"/>
              <a:gd name="connsiteY16" fmla="*/ 669545 h 689152"/>
              <a:gd name="connsiteX17" fmla="*/ 381793 w 416612"/>
              <a:gd name="connsiteY17" fmla="*/ 666740 h 689152"/>
              <a:gd name="connsiteX18" fmla="*/ 375669 w 416612"/>
              <a:gd name="connsiteY18" fmla="*/ 660933 h 689152"/>
              <a:gd name="connsiteX19" fmla="*/ 386601 w 416612"/>
              <a:gd name="connsiteY19" fmla="*/ 649443 h 689152"/>
              <a:gd name="connsiteX20" fmla="*/ 400178 w 416612"/>
              <a:gd name="connsiteY20" fmla="*/ 571618 h 689152"/>
              <a:gd name="connsiteX21" fmla="*/ 415714 w 416612"/>
              <a:gd name="connsiteY21" fmla="*/ 546544 h 689152"/>
              <a:gd name="connsiteX22" fmla="*/ 415229 w 416612"/>
              <a:gd name="connsiteY22" fmla="*/ 539753 h 689152"/>
              <a:gd name="connsiteX23" fmla="*/ 416858 w 416612"/>
              <a:gd name="connsiteY23" fmla="*/ 522886 h 689152"/>
              <a:gd name="connsiteX24" fmla="*/ 413592 w 416612"/>
              <a:gd name="connsiteY24" fmla="*/ 509972 h 689152"/>
              <a:gd name="connsiteX25" fmla="*/ 387817 w 416612"/>
              <a:gd name="connsiteY25" fmla="*/ 501163 h 689152"/>
              <a:gd name="connsiteX26" fmla="*/ 372611 w 416612"/>
              <a:gd name="connsiteY26" fmla="*/ 490790 h 689152"/>
              <a:gd name="connsiteX27" fmla="*/ 347957 w 416612"/>
              <a:gd name="connsiteY27" fmla="*/ 454953 h 689152"/>
              <a:gd name="connsiteX28" fmla="*/ 357360 w 416612"/>
              <a:gd name="connsiteY28" fmla="*/ 415603 h 689152"/>
              <a:gd name="connsiteX29" fmla="*/ 367685 w 416612"/>
              <a:gd name="connsiteY29" fmla="*/ 407331 h 689152"/>
              <a:gd name="connsiteX30" fmla="*/ 327131 w 416612"/>
              <a:gd name="connsiteY30" fmla="*/ 371532 h 689152"/>
              <a:gd name="connsiteX31" fmla="*/ 326618 w 416612"/>
              <a:gd name="connsiteY31" fmla="*/ 359219 h 689152"/>
              <a:gd name="connsiteX32" fmla="*/ 326246 w 416612"/>
              <a:gd name="connsiteY32" fmla="*/ 350842 h 689152"/>
              <a:gd name="connsiteX33" fmla="*/ 322159 w 416612"/>
              <a:gd name="connsiteY33" fmla="*/ 258953 h 689152"/>
              <a:gd name="connsiteX34" fmla="*/ 321520 w 416612"/>
              <a:gd name="connsiteY34" fmla="*/ 245812 h 689152"/>
              <a:gd name="connsiteX35" fmla="*/ 321247 w 416612"/>
              <a:gd name="connsiteY35" fmla="*/ 240467 h 689152"/>
              <a:gd name="connsiteX36" fmla="*/ 323407 w 416612"/>
              <a:gd name="connsiteY36" fmla="*/ 234391 h 689152"/>
              <a:gd name="connsiteX37" fmla="*/ 322114 w 416612"/>
              <a:gd name="connsiteY37" fmla="*/ 231172 h 689152"/>
              <a:gd name="connsiteX38" fmla="*/ 320100 w 416612"/>
              <a:gd name="connsiteY38" fmla="*/ 226238 h 689152"/>
              <a:gd name="connsiteX39" fmla="*/ 322241 w 416612"/>
              <a:gd name="connsiteY39" fmla="*/ 221118 h 689152"/>
              <a:gd name="connsiteX40" fmla="*/ 319818 w 416612"/>
              <a:gd name="connsiteY40" fmla="*/ 216354 h 689152"/>
              <a:gd name="connsiteX41" fmla="*/ 321810 w 416612"/>
              <a:gd name="connsiteY41" fmla="*/ 212700 h 689152"/>
              <a:gd name="connsiteX42" fmla="*/ 322046 w 416612"/>
              <a:gd name="connsiteY42" fmla="*/ 212230 h 689152"/>
              <a:gd name="connsiteX43" fmla="*/ 326056 w 416612"/>
              <a:gd name="connsiteY43" fmla="*/ 205894 h 689152"/>
              <a:gd name="connsiteX44" fmla="*/ 329372 w 416612"/>
              <a:gd name="connsiteY44" fmla="*/ 200261 h 689152"/>
              <a:gd name="connsiteX45" fmla="*/ 332343 w 416612"/>
              <a:gd name="connsiteY45" fmla="*/ 195298 h 689152"/>
              <a:gd name="connsiteX46" fmla="*/ 336403 w 416612"/>
              <a:gd name="connsiteY46" fmla="*/ 186502 h 689152"/>
              <a:gd name="connsiteX47" fmla="*/ 348220 w 416612"/>
              <a:gd name="connsiteY47" fmla="*/ 160942 h 689152"/>
              <a:gd name="connsiteX48" fmla="*/ 351191 w 416612"/>
              <a:gd name="connsiteY48" fmla="*/ 146051 h 689152"/>
              <a:gd name="connsiteX49" fmla="*/ 355981 w 416612"/>
              <a:gd name="connsiteY49" fmla="*/ 117767 h 689152"/>
              <a:gd name="connsiteX50" fmla="*/ 360654 w 416612"/>
              <a:gd name="connsiteY50" fmla="*/ 91215 h 689152"/>
              <a:gd name="connsiteX51" fmla="*/ 368438 w 416612"/>
              <a:gd name="connsiteY51" fmla="*/ 46999 h 689152"/>
              <a:gd name="connsiteX52" fmla="*/ 376245 w 416612"/>
              <a:gd name="connsiteY52" fmla="*/ 337 h 689152"/>
              <a:gd name="connsiteX53" fmla="*/ 246091 w 416612"/>
              <a:gd name="connsiteY53" fmla="*/ 5327 h 689152"/>
              <a:gd name="connsiteX54" fmla="*/ 236093 w 416612"/>
              <a:gd name="connsiteY54" fmla="*/ 37765 h 689152"/>
              <a:gd name="connsiteX55" fmla="*/ 213049 w 416612"/>
              <a:gd name="connsiteY55" fmla="*/ 41667 h 689152"/>
              <a:gd name="connsiteX56" fmla="*/ 171910 w 416612"/>
              <a:gd name="connsiteY56" fmla="*/ 42878 h 689152"/>
              <a:gd name="connsiteX57" fmla="*/ 165582 w 416612"/>
              <a:gd name="connsiteY57" fmla="*/ 74947 h 689152"/>
              <a:gd name="connsiteX58" fmla="*/ 164756 w 416612"/>
              <a:gd name="connsiteY58" fmla="*/ 79451 h 689152"/>
              <a:gd name="connsiteX59" fmla="*/ 161567 w 416612"/>
              <a:gd name="connsiteY59" fmla="*/ 95640 h 689152"/>
              <a:gd name="connsiteX60" fmla="*/ 158542 w 416612"/>
              <a:gd name="connsiteY60" fmla="*/ 110971 h 689152"/>
              <a:gd name="connsiteX61" fmla="*/ 151506 w 416612"/>
              <a:gd name="connsiteY61" fmla="*/ 130780 h 689152"/>
              <a:gd name="connsiteX62" fmla="*/ 153779 w 416612"/>
              <a:gd name="connsiteY62" fmla="*/ 134634 h 689152"/>
              <a:gd name="connsiteX63" fmla="*/ 146403 w 416612"/>
              <a:gd name="connsiteY63" fmla="*/ 148922 h 689152"/>
              <a:gd name="connsiteX64" fmla="*/ 127478 w 416612"/>
              <a:gd name="connsiteY64" fmla="*/ 164815 h 689152"/>
              <a:gd name="connsiteX65" fmla="*/ 129882 w 416612"/>
              <a:gd name="connsiteY65" fmla="*/ 176767 h 689152"/>
              <a:gd name="connsiteX66" fmla="*/ 125368 w 416612"/>
              <a:gd name="connsiteY66" fmla="*/ 200946 h 689152"/>
              <a:gd name="connsiteX67" fmla="*/ 110281 w 416612"/>
              <a:gd name="connsiteY67" fmla="*/ 213309 h 689152"/>
              <a:gd name="connsiteX68" fmla="*/ 81036 w 416612"/>
              <a:gd name="connsiteY68" fmla="*/ 220316 h 689152"/>
              <a:gd name="connsiteX69" fmla="*/ 78459 w 416612"/>
              <a:gd name="connsiteY69" fmla="*/ 228136 h 689152"/>
              <a:gd name="connsiteX70" fmla="*/ 63707 w 416612"/>
              <a:gd name="connsiteY70" fmla="*/ 272150 h 689152"/>
              <a:gd name="connsiteX71" fmla="*/ 57774 w 416612"/>
              <a:gd name="connsiteY71" fmla="*/ 303290 h 689152"/>
              <a:gd name="connsiteX72" fmla="*/ 57284 w 416612"/>
              <a:gd name="connsiteY72" fmla="*/ 304547 h 689152"/>
              <a:gd name="connsiteX73" fmla="*/ 46687 w 416612"/>
              <a:gd name="connsiteY73" fmla="*/ 361135 h 689152"/>
              <a:gd name="connsiteX74" fmla="*/ 33455 w 416612"/>
              <a:gd name="connsiteY74" fmla="*/ 359987 h 689152"/>
              <a:gd name="connsiteX75" fmla="*/ 28878 w 416612"/>
              <a:gd name="connsiteY75" fmla="*/ 383080 h 689152"/>
              <a:gd name="connsiteX76" fmla="*/ 27218 w 416612"/>
              <a:gd name="connsiteY76" fmla="*/ 391209 h 689152"/>
              <a:gd name="connsiteX77" fmla="*/ 8692 w 416612"/>
              <a:gd name="connsiteY77" fmla="*/ 407855 h 689152"/>
              <a:gd name="connsiteX78" fmla="*/ 6719 w 416612"/>
              <a:gd name="connsiteY78" fmla="*/ 409635 h 689152"/>
              <a:gd name="connsiteX79" fmla="*/ 245 w 416612"/>
              <a:gd name="connsiteY79" fmla="*/ 420887 h 689152"/>
              <a:gd name="connsiteX80" fmla="*/ 1910 w 416612"/>
              <a:gd name="connsiteY80" fmla="*/ 429086 h 689152"/>
              <a:gd name="connsiteX81" fmla="*/ 3766 w 416612"/>
              <a:gd name="connsiteY81" fmla="*/ 437508 h 689152"/>
              <a:gd name="connsiteX82" fmla="*/ 31486 w 416612"/>
              <a:gd name="connsiteY82" fmla="*/ 471380 h 689152"/>
              <a:gd name="connsiteX83" fmla="*/ 35233 w 416612"/>
              <a:gd name="connsiteY83" fmla="*/ 507134 h 689152"/>
              <a:gd name="connsiteX84" fmla="*/ 29178 w 416612"/>
              <a:gd name="connsiteY84" fmla="*/ 553680 h 689152"/>
              <a:gd name="connsiteX85" fmla="*/ 24514 w 416612"/>
              <a:gd name="connsiteY85" fmla="*/ 589054 h 689152"/>
              <a:gd name="connsiteX86" fmla="*/ 24514 w 416612"/>
              <a:gd name="connsiteY86" fmla="*/ 601677 h 689152"/>
              <a:gd name="connsiteX87" fmla="*/ 24514 w 416612"/>
              <a:gd name="connsiteY87" fmla="*/ 616979 h 689152"/>
              <a:gd name="connsiteX88" fmla="*/ 24473 w 416612"/>
              <a:gd name="connsiteY88" fmla="*/ 630025 h 689152"/>
              <a:gd name="connsiteX89" fmla="*/ 24537 w 416612"/>
              <a:gd name="connsiteY89" fmla="*/ 647755 h 689152"/>
              <a:gd name="connsiteX90" fmla="*/ 25018 w 416612"/>
              <a:gd name="connsiteY90" fmla="*/ 686617 h 689152"/>
              <a:gd name="connsiteX91" fmla="*/ 76023 w 416612"/>
              <a:gd name="connsiteY91" fmla="*/ 689490 h 689152"/>
              <a:gd name="connsiteX92" fmla="*/ 88198 w 416612"/>
              <a:gd name="connsiteY92" fmla="*/ 672663 h 689152"/>
              <a:gd name="connsiteX93" fmla="*/ 90045 w 416612"/>
              <a:gd name="connsiteY93" fmla="*/ 670058 h 689152"/>
              <a:gd name="connsiteX94" fmla="*/ 114073 w 416612"/>
              <a:gd name="connsiteY94" fmla="*/ 636232 h 68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416612" h="689152">
                <a:moveTo>
                  <a:pt x="114073" y="636232"/>
                </a:moveTo>
                <a:lnTo>
                  <a:pt x="117326" y="635839"/>
                </a:lnTo>
                <a:lnTo>
                  <a:pt x="149946" y="644894"/>
                </a:lnTo>
                <a:lnTo>
                  <a:pt x="156183" y="646827"/>
                </a:lnTo>
                <a:lnTo>
                  <a:pt x="160347" y="648105"/>
                </a:lnTo>
                <a:lnTo>
                  <a:pt x="178401" y="655428"/>
                </a:lnTo>
                <a:lnTo>
                  <a:pt x="208245" y="678575"/>
                </a:lnTo>
                <a:lnTo>
                  <a:pt x="221659" y="671160"/>
                </a:lnTo>
                <a:lnTo>
                  <a:pt x="221732" y="671108"/>
                </a:lnTo>
                <a:lnTo>
                  <a:pt x="234868" y="656078"/>
                </a:lnTo>
                <a:lnTo>
                  <a:pt x="255862" y="646762"/>
                </a:lnTo>
                <a:lnTo>
                  <a:pt x="260634" y="650840"/>
                </a:lnTo>
                <a:lnTo>
                  <a:pt x="261664" y="653192"/>
                </a:lnTo>
                <a:lnTo>
                  <a:pt x="258525" y="663241"/>
                </a:lnTo>
                <a:lnTo>
                  <a:pt x="260026" y="664731"/>
                </a:lnTo>
                <a:lnTo>
                  <a:pt x="338358" y="665241"/>
                </a:lnTo>
                <a:lnTo>
                  <a:pt x="377107" y="669545"/>
                </a:lnTo>
                <a:lnTo>
                  <a:pt x="381793" y="666740"/>
                </a:lnTo>
                <a:lnTo>
                  <a:pt x="375669" y="660933"/>
                </a:lnTo>
                <a:lnTo>
                  <a:pt x="386601" y="649443"/>
                </a:lnTo>
                <a:lnTo>
                  <a:pt x="400178" y="571618"/>
                </a:lnTo>
                <a:lnTo>
                  <a:pt x="415714" y="546544"/>
                </a:lnTo>
                <a:lnTo>
                  <a:pt x="415229" y="539753"/>
                </a:lnTo>
                <a:lnTo>
                  <a:pt x="416858" y="522886"/>
                </a:lnTo>
                <a:lnTo>
                  <a:pt x="413592" y="509972"/>
                </a:lnTo>
                <a:lnTo>
                  <a:pt x="387817" y="501163"/>
                </a:lnTo>
                <a:lnTo>
                  <a:pt x="372611" y="490790"/>
                </a:lnTo>
                <a:lnTo>
                  <a:pt x="347957" y="454953"/>
                </a:lnTo>
                <a:lnTo>
                  <a:pt x="357360" y="415603"/>
                </a:lnTo>
                <a:lnTo>
                  <a:pt x="367685" y="407331"/>
                </a:lnTo>
                <a:lnTo>
                  <a:pt x="327131" y="371532"/>
                </a:lnTo>
                <a:lnTo>
                  <a:pt x="326618" y="359219"/>
                </a:lnTo>
                <a:lnTo>
                  <a:pt x="326246" y="350842"/>
                </a:lnTo>
                <a:lnTo>
                  <a:pt x="322159" y="258953"/>
                </a:lnTo>
                <a:lnTo>
                  <a:pt x="321520" y="245812"/>
                </a:lnTo>
                <a:lnTo>
                  <a:pt x="321247" y="240467"/>
                </a:lnTo>
                <a:lnTo>
                  <a:pt x="323407" y="234391"/>
                </a:lnTo>
                <a:lnTo>
                  <a:pt x="322114" y="231172"/>
                </a:lnTo>
                <a:lnTo>
                  <a:pt x="320100" y="226238"/>
                </a:lnTo>
                <a:lnTo>
                  <a:pt x="322241" y="221118"/>
                </a:lnTo>
                <a:lnTo>
                  <a:pt x="319818" y="216354"/>
                </a:lnTo>
                <a:lnTo>
                  <a:pt x="321810" y="212700"/>
                </a:lnTo>
                <a:lnTo>
                  <a:pt x="322046" y="212230"/>
                </a:lnTo>
                <a:lnTo>
                  <a:pt x="326056" y="205894"/>
                </a:lnTo>
                <a:lnTo>
                  <a:pt x="329372" y="200261"/>
                </a:lnTo>
                <a:lnTo>
                  <a:pt x="332343" y="195298"/>
                </a:lnTo>
                <a:lnTo>
                  <a:pt x="336403" y="186502"/>
                </a:lnTo>
                <a:lnTo>
                  <a:pt x="348220" y="160942"/>
                </a:lnTo>
                <a:lnTo>
                  <a:pt x="351191" y="146051"/>
                </a:lnTo>
                <a:lnTo>
                  <a:pt x="355981" y="117767"/>
                </a:lnTo>
                <a:lnTo>
                  <a:pt x="360654" y="91215"/>
                </a:lnTo>
                <a:lnTo>
                  <a:pt x="368438" y="46999"/>
                </a:lnTo>
                <a:lnTo>
                  <a:pt x="376245" y="337"/>
                </a:lnTo>
                <a:lnTo>
                  <a:pt x="246091" y="5327"/>
                </a:lnTo>
                <a:lnTo>
                  <a:pt x="236093" y="37765"/>
                </a:lnTo>
                <a:lnTo>
                  <a:pt x="213049" y="41667"/>
                </a:lnTo>
                <a:lnTo>
                  <a:pt x="171910" y="42878"/>
                </a:lnTo>
                <a:lnTo>
                  <a:pt x="165582" y="74947"/>
                </a:lnTo>
                <a:lnTo>
                  <a:pt x="164756" y="79451"/>
                </a:lnTo>
                <a:lnTo>
                  <a:pt x="161567" y="95640"/>
                </a:lnTo>
                <a:lnTo>
                  <a:pt x="158542" y="110971"/>
                </a:lnTo>
                <a:lnTo>
                  <a:pt x="151506" y="130780"/>
                </a:lnTo>
                <a:lnTo>
                  <a:pt x="153779" y="134634"/>
                </a:lnTo>
                <a:lnTo>
                  <a:pt x="146403" y="148922"/>
                </a:lnTo>
                <a:lnTo>
                  <a:pt x="127478" y="164815"/>
                </a:lnTo>
                <a:lnTo>
                  <a:pt x="129882" y="176767"/>
                </a:lnTo>
                <a:lnTo>
                  <a:pt x="125368" y="200946"/>
                </a:lnTo>
                <a:lnTo>
                  <a:pt x="110281" y="213309"/>
                </a:lnTo>
                <a:lnTo>
                  <a:pt x="81036" y="220316"/>
                </a:lnTo>
                <a:lnTo>
                  <a:pt x="78459" y="228136"/>
                </a:lnTo>
                <a:lnTo>
                  <a:pt x="63707" y="272150"/>
                </a:lnTo>
                <a:lnTo>
                  <a:pt x="57774" y="303290"/>
                </a:lnTo>
                <a:lnTo>
                  <a:pt x="57284" y="304547"/>
                </a:lnTo>
                <a:lnTo>
                  <a:pt x="46687" y="361135"/>
                </a:lnTo>
                <a:lnTo>
                  <a:pt x="33455" y="359987"/>
                </a:lnTo>
                <a:lnTo>
                  <a:pt x="28878" y="383080"/>
                </a:lnTo>
                <a:lnTo>
                  <a:pt x="27218" y="391209"/>
                </a:lnTo>
                <a:lnTo>
                  <a:pt x="8692" y="407855"/>
                </a:lnTo>
                <a:lnTo>
                  <a:pt x="6719" y="409635"/>
                </a:lnTo>
                <a:lnTo>
                  <a:pt x="245" y="420887"/>
                </a:lnTo>
                <a:lnTo>
                  <a:pt x="1910" y="429086"/>
                </a:lnTo>
                <a:lnTo>
                  <a:pt x="3766" y="437508"/>
                </a:lnTo>
                <a:lnTo>
                  <a:pt x="31486" y="471380"/>
                </a:lnTo>
                <a:lnTo>
                  <a:pt x="35233" y="507134"/>
                </a:lnTo>
                <a:lnTo>
                  <a:pt x="29178" y="553680"/>
                </a:lnTo>
                <a:lnTo>
                  <a:pt x="24514" y="589054"/>
                </a:lnTo>
                <a:lnTo>
                  <a:pt x="24514" y="601677"/>
                </a:lnTo>
                <a:lnTo>
                  <a:pt x="24514" y="616979"/>
                </a:lnTo>
                <a:lnTo>
                  <a:pt x="24473" y="630025"/>
                </a:lnTo>
                <a:lnTo>
                  <a:pt x="24537" y="647755"/>
                </a:lnTo>
                <a:lnTo>
                  <a:pt x="25018" y="686617"/>
                </a:lnTo>
                <a:lnTo>
                  <a:pt x="76023" y="689490"/>
                </a:lnTo>
                <a:lnTo>
                  <a:pt x="88198" y="672663"/>
                </a:lnTo>
                <a:lnTo>
                  <a:pt x="90045" y="670058"/>
                </a:lnTo>
                <a:lnTo>
                  <a:pt x="114073" y="63623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C47ED839-DCE3-A005-1120-A7EEAB7E69E8}"/>
              </a:ext>
            </a:extLst>
          </p:cNvPr>
          <p:cNvSpPr>
            <a:spLocks/>
          </p:cNvSpPr>
          <p:nvPr/>
        </p:nvSpPr>
        <p:spPr>
          <a:xfrm flipV="1">
            <a:off x="5751161" y="1972065"/>
            <a:ext cx="709646" cy="729277"/>
          </a:xfrm>
          <a:custGeom>
            <a:avLst/>
            <a:gdLst>
              <a:gd name="connsiteX0" fmla="*/ 201097 w 483267"/>
              <a:gd name="connsiteY0" fmla="*/ 33745 h 496636"/>
              <a:gd name="connsiteX1" fmla="*/ 170713 w 483267"/>
              <a:gd name="connsiteY1" fmla="*/ 54451 h 496636"/>
              <a:gd name="connsiteX2" fmla="*/ 170155 w 483267"/>
              <a:gd name="connsiteY2" fmla="*/ 54419 h 496636"/>
              <a:gd name="connsiteX3" fmla="*/ 165565 w 483267"/>
              <a:gd name="connsiteY3" fmla="*/ 54183 h 496636"/>
              <a:gd name="connsiteX4" fmla="*/ 160417 w 483267"/>
              <a:gd name="connsiteY4" fmla="*/ 53925 h 496636"/>
              <a:gd name="connsiteX5" fmla="*/ 151421 w 483267"/>
              <a:gd name="connsiteY5" fmla="*/ 53493 h 496636"/>
              <a:gd name="connsiteX6" fmla="*/ 131537 w 483267"/>
              <a:gd name="connsiteY6" fmla="*/ 52613 h 496636"/>
              <a:gd name="connsiteX7" fmla="*/ 127532 w 483267"/>
              <a:gd name="connsiteY7" fmla="*/ 52445 h 496636"/>
              <a:gd name="connsiteX8" fmla="*/ 123812 w 483267"/>
              <a:gd name="connsiteY8" fmla="*/ 52300 h 496636"/>
              <a:gd name="connsiteX9" fmla="*/ 122797 w 483267"/>
              <a:gd name="connsiteY9" fmla="*/ 73895 h 496636"/>
              <a:gd name="connsiteX10" fmla="*/ 122425 w 483267"/>
              <a:gd name="connsiteY10" fmla="*/ 81347 h 496636"/>
              <a:gd name="connsiteX11" fmla="*/ 121596 w 483267"/>
              <a:gd name="connsiteY11" fmla="*/ 98672 h 496636"/>
              <a:gd name="connsiteX12" fmla="*/ 121245 w 483267"/>
              <a:gd name="connsiteY12" fmla="*/ 105946 h 496636"/>
              <a:gd name="connsiteX13" fmla="*/ 119144 w 483267"/>
              <a:gd name="connsiteY13" fmla="*/ 108374 h 496636"/>
              <a:gd name="connsiteX14" fmla="*/ 118876 w 483267"/>
              <a:gd name="connsiteY14" fmla="*/ 109064 h 496636"/>
              <a:gd name="connsiteX15" fmla="*/ 117760 w 483267"/>
              <a:gd name="connsiteY15" fmla="*/ 110189 h 496636"/>
              <a:gd name="connsiteX16" fmla="*/ 113608 w 483267"/>
              <a:gd name="connsiteY16" fmla="*/ 115848 h 496636"/>
              <a:gd name="connsiteX17" fmla="*/ 109598 w 483267"/>
              <a:gd name="connsiteY17" fmla="*/ 121071 h 496636"/>
              <a:gd name="connsiteX18" fmla="*/ 107852 w 483267"/>
              <a:gd name="connsiteY18" fmla="*/ 123022 h 496636"/>
              <a:gd name="connsiteX19" fmla="*/ 106037 w 483267"/>
              <a:gd name="connsiteY19" fmla="*/ 125817 h 496636"/>
              <a:gd name="connsiteX20" fmla="*/ 103874 w 483267"/>
              <a:gd name="connsiteY20" fmla="*/ 128603 h 496636"/>
              <a:gd name="connsiteX21" fmla="*/ 98955 w 483267"/>
              <a:gd name="connsiteY21" fmla="*/ 134970 h 496636"/>
              <a:gd name="connsiteX22" fmla="*/ 95340 w 483267"/>
              <a:gd name="connsiteY22" fmla="*/ 139648 h 496636"/>
              <a:gd name="connsiteX23" fmla="*/ 92769 w 483267"/>
              <a:gd name="connsiteY23" fmla="*/ 142997 h 496636"/>
              <a:gd name="connsiteX24" fmla="*/ 88529 w 483267"/>
              <a:gd name="connsiteY24" fmla="*/ 148556 h 496636"/>
              <a:gd name="connsiteX25" fmla="*/ 83825 w 483267"/>
              <a:gd name="connsiteY25" fmla="*/ 154682 h 496636"/>
              <a:gd name="connsiteX26" fmla="*/ 79667 w 483267"/>
              <a:gd name="connsiteY26" fmla="*/ 171041 h 496636"/>
              <a:gd name="connsiteX27" fmla="*/ 77744 w 483267"/>
              <a:gd name="connsiteY27" fmla="*/ 178615 h 496636"/>
              <a:gd name="connsiteX28" fmla="*/ 76962 w 483267"/>
              <a:gd name="connsiteY28" fmla="*/ 181750 h 496636"/>
              <a:gd name="connsiteX29" fmla="*/ 75285 w 483267"/>
              <a:gd name="connsiteY29" fmla="*/ 188294 h 496636"/>
              <a:gd name="connsiteX30" fmla="*/ 73734 w 483267"/>
              <a:gd name="connsiteY30" fmla="*/ 194438 h 496636"/>
              <a:gd name="connsiteX31" fmla="*/ 63293 w 483267"/>
              <a:gd name="connsiteY31" fmla="*/ 235523 h 496636"/>
              <a:gd name="connsiteX32" fmla="*/ 56994 w 483267"/>
              <a:gd name="connsiteY32" fmla="*/ 248992 h 496636"/>
              <a:gd name="connsiteX33" fmla="*/ 53005 w 483267"/>
              <a:gd name="connsiteY33" fmla="*/ 258943 h 496636"/>
              <a:gd name="connsiteX34" fmla="*/ 49542 w 483267"/>
              <a:gd name="connsiteY34" fmla="*/ 264956 h 496636"/>
              <a:gd name="connsiteX35" fmla="*/ 48695 w 483267"/>
              <a:gd name="connsiteY35" fmla="*/ 266753 h 496636"/>
              <a:gd name="connsiteX36" fmla="*/ 44922 w 483267"/>
              <a:gd name="connsiteY36" fmla="*/ 274848 h 496636"/>
              <a:gd name="connsiteX37" fmla="*/ 41629 w 483267"/>
              <a:gd name="connsiteY37" fmla="*/ 281891 h 496636"/>
              <a:gd name="connsiteX38" fmla="*/ 35598 w 483267"/>
              <a:gd name="connsiteY38" fmla="*/ 294778 h 496636"/>
              <a:gd name="connsiteX39" fmla="*/ 31682 w 483267"/>
              <a:gd name="connsiteY39" fmla="*/ 303160 h 496636"/>
              <a:gd name="connsiteX40" fmla="*/ 31572 w 483267"/>
              <a:gd name="connsiteY40" fmla="*/ 303382 h 496636"/>
              <a:gd name="connsiteX41" fmla="*/ 22640 w 483267"/>
              <a:gd name="connsiteY41" fmla="*/ 322450 h 496636"/>
              <a:gd name="connsiteX42" fmla="*/ 21617 w 483267"/>
              <a:gd name="connsiteY42" fmla="*/ 324624 h 496636"/>
              <a:gd name="connsiteX43" fmla="*/ 21196 w 483267"/>
              <a:gd name="connsiteY43" fmla="*/ 325463 h 496636"/>
              <a:gd name="connsiteX44" fmla="*/ 19169 w 483267"/>
              <a:gd name="connsiteY44" fmla="*/ 329856 h 496636"/>
              <a:gd name="connsiteX45" fmla="*/ 3551 w 483267"/>
              <a:gd name="connsiteY45" fmla="*/ 363227 h 496636"/>
              <a:gd name="connsiteX46" fmla="*/ 392 w 483267"/>
              <a:gd name="connsiteY46" fmla="*/ 369956 h 496636"/>
              <a:gd name="connsiteX47" fmla="*/ 1716 w 483267"/>
              <a:gd name="connsiteY47" fmla="*/ 377416 h 496636"/>
              <a:gd name="connsiteX48" fmla="*/ 3544 w 483267"/>
              <a:gd name="connsiteY48" fmla="*/ 387586 h 496636"/>
              <a:gd name="connsiteX49" fmla="*/ 4621 w 483267"/>
              <a:gd name="connsiteY49" fmla="*/ 393381 h 496636"/>
              <a:gd name="connsiteX50" fmla="*/ 5220 w 483267"/>
              <a:gd name="connsiteY50" fmla="*/ 397333 h 496636"/>
              <a:gd name="connsiteX51" fmla="*/ 6582 w 483267"/>
              <a:gd name="connsiteY51" fmla="*/ 405065 h 496636"/>
              <a:gd name="connsiteX52" fmla="*/ 10269 w 483267"/>
              <a:gd name="connsiteY52" fmla="*/ 406390 h 496636"/>
              <a:gd name="connsiteX53" fmla="*/ 15378 w 483267"/>
              <a:gd name="connsiteY53" fmla="*/ 408210 h 496636"/>
              <a:gd name="connsiteX54" fmla="*/ 21768 w 483267"/>
              <a:gd name="connsiteY54" fmla="*/ 410996 h 496636"/>
              <a:gd name="connsiteX55" fmla="*/ 28605 w 483267"/>
              <a:gd name="connsiteY55" fmla="*/ 416387 h 496636"/>
              <a:gd name="connsiteX56" fmla="*/ 34313 w 483267"/>
              <a:gd name="connsiteY56" fmla="*/ 423307 h 496636"/>
              <a:gd name="connsiteX57" fmla="*/ 39181 w 483267"/>
              <a:gd name="connsiteY57" fmla="*/ 424887 h 496636"/>
              <a:gd name="connsiteX58" fmla="*/ 45024 w 483267"/>
              <a:gd name="connsiteY58" fmla="*/ 404839 h 496636"/>
              <a:gd name="connsiteX59" fmla="*/ 54272 w 483267"/>
              <a:gd name="connsiteY59" fmla="*/ 406531 h 496636"/>
              <a:gd name="connsiteX60" fmla="*/ 54452 w 483267"/>
              <a:gd name="connsiteY60" fmla="*/ 409689 h 496636"/>
              <a:gd name="connsiteX61" fmla="*/ 45792 w 483267"/>
              <a:gd name="connsiteY61" fmla="*/ 460132 h 496636"/>
              <a:gd name="connsiteX62" fmla="*/ 49006 w 483267"/>
              <a:gd name="connsiteY62" fmla="*/ 470628 h 496636"/>
              <a:gd name="connsiteX63" fmla="*/ 57823 w 483267"/>
              <a:gd name="connsiteY63" fmla="*/ 473046 h 496636"/>
              <a:gd name="connsiteX64" fmla="*/ 61531 w 483267"/>
              <a:gd name="connsiteY64" fmla="*/ 474086 h 496636"/>
              <a:gd name="connsiteX65" fmla="*/ 63847 w 483267"/>
              <a:gd name="connsiteY65" fmla="*/ 478292 h 496636"/>
              <a:gd name="connsiteX66" fmla="*/ 64079 w 483267"/>
              <a:gd name="connsiteY66" fmla="*/ 486519 h 496636"/>
              <a:gd name="connsiteX67" fmla="*/ 59745 w 483267"/>
              <a:gd name="connsiteY67" fmla="*/ 490104 h 496636"/>
              <a:gd name="connsiteX68" fmla="*/ 63381 w 483267"/>
              <a:gd name="connsiteY68" fmla="*/ 494669 h 496636"/>
              <a:gd name="connsiteX69" fmla="*/ 67107 w 483267"/>
              <a:gd name="connsiteY69" fmla="*/ 495863 h 496636"/>
              <a:gd name="connsiteX70" fmla="*/ 68021 w 483267"/>
              <a:gd name="connsiteY70" fmla="*/ 495490 h 496636"/>
              <a:gd name="connsiteX71" fmla="*/ 69336 w 483267"/>
              <a:gd name="connsiteY71" fmla="*/ 495504 h 496636"/>
              <a:gd name="connsiteX72" fmla="*/ 71590 w 483267"/>
              <a:gd name="connsiteY72" fmla="*/ 495572 h 496636"/>
              <a:gd name="connsiteX73" fmla="*/ 72796 w 483267"/>
              <a:gd name="connsiteY73" fmla="*/ 495881 h 496636"/>
              <a:gd name="connsiteX74" fmla="*/ 74662 w 483267"/>
              <a:gd name="connsiteY74" fmla="*/ 496334 h 496636"/>
              <a:gd name="connsiteX75" fmla="*/ 74975 w 483267"/>
              <a:gd name="connsiteY75" fmla="*/ 495572 h 496636"/>
              <a:gd name="connsiteX76" fmla="*/ 82079 w 483267"/>
              <a:gd name="connsiteY76" fmla="*/ 483306 h 496636"/>
              <a:gd name="connsiteX77" fmla="*/ 121478 w 483267"/>
              <a:gd name="connsiteY77" fmla="*/ 463594 h 496636"/>
              <a:gd name="connsiteX78" fmla="*/ 146190 w 483267"/>
              <a:gd name="connsiteY78" fmla="*/ 445674 h 496636"/>
              <a:gd name="connsiteX79" fmla="*/ 176407 w 483267"/>
              <a:gd name="connsiteY79" fmla="*/ 423548 h 496636"/>
              <a:gd name="connsiteX80" fmla="*/ 191166 w 483267"/>
              <a:gd name="connsiteY80" fmla="*/ 413007 h 496636"/>
              <a:gd name="connsiteX81" fmla="*/ 199786 w 483267"/>
              <a:gd name="connsiteY81" fmla="*/ 406758 h 496636"/>
              <a:gd name="connsiteX82" fmla="*/ 208977 w 483267"/>
              <a:gd name="connsiteY82" fmla="*/ 400047 h 496636"/>
              <a:gd name="connsiteX83" fmla="*/ 217872 w 483267"/>
              <a:gd name="connsiteY83" fmla="*/ 392686 h 496636"/>
              <a:gd name="connsiteX84" fmla="*/ 218675 w 483267"/>
              <a:gd name="connsiteY84" fmla="*/ 392024 h 496636"/>
              <a:gd name="connsiteX85" fmla="*/ 236126 w 483267"/>
              <a:gd name="connsiteY85" fmla="*/ 377866 h 496636"/>
              <a:gd name="connsiteX86" fmla="*/ 264673 w 483267"/>
              <a:gd name="connsiteY86" fmla="*/ 414273 h 496636"/>
              <a:gd name="connsiteX87" fmla="*/ 283308 w 483267"/>
              <a:gd name="connsiteY87" fmla="*/ 443156 h 496636"/>
              <a:gd name="connsiteX88" fmla="*/ 291223 w 483267"/>
              <a:gd name="connsiteY88" fmla="*/ 455118 h 496636"/>
              <a:gd name="connsiteX89" fmla="*/ 334422 w 483267"/>
              <a:gd name="connsiteY89" fmla="*/ 456492 h 496636"/>
              <a:gd name="connsiteX90" fmla="*/ 352413 w 483267"/>
              <a:gd name="connsiteY90" fmla="*/ 437239 h 496636"/>
              <a:gd name="connsiteX91" fmla="*/ 366992 w 483267"/>
              <a:gd name="connsiteY91" fmla="*/ 448361 h 496636"/>
              <a:gd name="connsiteX92" fmla="*/ 372023 w 483267"/>
              <a:gd name="connsiteY92" fmla="*/ 452222 h 496636"/>
              <a:gd name="connsiteX93" fmla="*/ 429801 w 483267"/>
              <a:gd name="connsiteY93" fmla="*/ 496766 h 496636"/>
              <a:gd name="connsiteX94" fmla="*/ 430608 w 483267"/>
              <a:gd name="connsiteY94" fmla="*/ 496130 h 496636"/>
              <a:gd name="connsiteX95" fmla="*/ 431221 w 483267"/>
              <a:gd name="connsiteY95" fmla="*/ 495640 h 496636"/>
              <a:gd name="connsiteX96" fmla="*/ 431479 w 483267"/>
              <a:gd name="connsiteY96" fmla="*/ 495422 h 496636"/>
              <a:gd name="connsiteX97" fmla="*/ 431919 w 483267"/>
              <a:gd name="connsiteY97" fmla="*/ 495059 h 496636"/>
              <a:gd name="connsiteX98" fmla="*/ 437326 w 483267"/>
              <a:gd name="connsiteY98" fmla="*/ 490812 h 496636"/>
              <a:gd name="connsiteX99" fmla="*/ 438011 w 483267"/>
              <a:gd name="connsiteY99" fmla="*/ 490254 h 496636"/>
              <a:gd name="connsiteX100" fmla="*/ 438388 w 483267"/>
              <a:gd name="connsiteY100" fmla="*/ 489959 h 496636"/>
              <a:gd name="connsiteX101" fmla="*/ 444947 w 483267"/>
              <a:gd name="connsiteY101" fmla="*/ 484754 h 496636"/>
              <a:gd name="connsiteX102" fmla="*/ 450300 w 483267"/>
              <a:gd name="connsiteY102" fmla="*/ 480511 h 496636"/>
              <a:gd name="connsiteX103" fmla="*/ 453339 w 483267"/>
              <a:gd name="connsiteY103" fmla="*/ 478097 h 496636"/>
              <a:gd name="connsiteX104" fmla="*/ 459291 w 483267"/>
              <a:gd name="connsiteY104" fmla="*/ 473373 h 496636"/>
              <a:gd name="connsiteX105" fmla="*/ 466313 w 483267"/>
              <a:gd name="connsiteY105" fmla="*/ 467742 h 496636"/>
              <a:gd name="connsiteX106" fmla="*/ 466884 w 483267"/>
              <a:gd name="connsiteY106" fmla="*/ 467302 h 496636"/>
              <a:gd name="connsiteX107" fmla="*/ 469039 w 483267"/>
              <a:gd name="connsiteY107" fmla="*/ 465564 h 496636"/>
              <a:gd name="connsiteX108" fmla="*/ 469806 w 483267"/>
              <a:gd name="connsiteY108" fmla="*/ 464956 h 496636"/>
              <a:gd name="connsiteX109" fmla="*/ 471843 w 483267"/>
              <a:gd name="connsiteY109" fmla="*/ 463304 h 496636"/>
              <a:gd name="connsiteX110" fmla="*/ 472586 w 483267"/>
              <a:gd name="connsiteY110" fmla="*/ 462709 h 496636"/>
              <a:gd name="connsiteX111" fmla="*/ 473358 w 483267"/>
              <a:gd name="connsiteY111" fmla="*/ 462101 h 496636"/>
              <a:gd name="connsiteX112" fmla="*/ 473893 w 483267"/>
              <a:gd name="connsiteY112" fmla="*/ 461679 h 496636"/>
              <a:gd name="connsiteX113" fmla="*/ 479137 w 483267"/>
              <a:gd name="connsiteY113" fmla="*/ 457477 h 496636"/>
              <a:gd name="connsiteX114" fmla="*/ 480897 w 483267"/>
              <a:gd name="connsiteY114" fmla="*/ 456066 h 496636"/>
              <a:gd name="connsiteX115" fmla="*/ 483659 w 483267"/>
              <a:gd name="connsiteY115" fmla="*/ 453851 h 496636"/>
              <a:gd name="connsiteX116" fmla="*/ 482348 w 483267"/>
              <a:gd name="connsiteY116" fmla="*/ 445039 h 496636"/>
              <a:gd name="connsiteX117" fmla="*/ 478493 w 483267"/>
              <a:gd name="connsiteY117" fmla="*/ 419323 h 496636"/>
              <a:gd name="connsiteX118" fmla="*/ 475526 w 483267"/>
              <a:gd name="connsiteY118" fmla="*/ 399448 h 496636"/>
              <a:gd name="connsiteX119" fmla="*/ 474047 w 483267"/>
              <a:gd name="connsiteY119" fmla="*/ 389360 h 496636"/>
              <a:gd name="connsiteX120" fmla="*/ 472106 w 483267"/>
              <a:gd name="connsiteY120" fmla="*/ 376645 h 496636"/>
              <a:gd name="connsiteX121" fmla="*/ 470160 w 483267"/>
              <a:gd name="connsiteY121" fmla="*/ 363758 h 496636"/>
              <a:gd name="connsiteX122" fmla="*/ 466839 w 483267"/>
              <a:gd name="connsiteY122" fmla="*/ 341196 h 496636"/>
              <a:gd name="connsiteX123" fmla="*/ 461495 w 483267"/>
              <a:gd name="connsiteY123" fmla="*/ 307198 h 496636"/>
              <a:gd name="connsiteX124" fmla="*/ 455925 w 483267"/>
              <a:gd name="connsiteY124" fmla="*/ 268708 h 496636"/>
              <a:gd name="connsiteX125" fmla="*/ 444612 w 483267"/>
              <a:gd name="connsiteY125" fmla="*/ 255535 h 496636"/>
              <a:gd name="connsiteX126" fmla="*/ 423550 w 483267"/>
              <a:gd name="connsiteY126" fmla="*/ 230845 h 496636"/>
              <a:gd name="connsiteX127" fmla="*/ 414967 w 483267"/>
              <a:gd name="connsiteY127" fmla="*/ 221016 h 496636"/>
              <a:gd name="connsiteX128" fmla="*/ 407251 w 483267"/>
              <a:gd name="connsiteY128" fmla="*/ 211691 h 496636"/>
              <a:gd name="connsiteX129" fmla="*/ 398832 w 483267"/>
              <a:gd name="connsiteY129" fmla="*/ 202234 h 496636"/>
              <a:gd name="connsiteX130" fmla="*/ 389170 w 483267"/>
              <a:gd name="connsiteY130" fmla="*/ 190599 h 496636"/>
              <a:gd name="connsiteX131" fmla="*/ 379322 w 483267"/>
              <a:gd name="connsiteY131" fmla="*/ 179536 h 496636"/>
              <a:gd name="connsiteX132" fmla="*/ 377326 w 483267"/>
              <a:gd name="connsiteY132" fmla="*/ 177208 h 496636"/>
              <a:gd name="connsiteX133" fmla="*/ 363182 w 483267"/>
              <a:gd name="connsiteY133" fmla="*/ 160913 h 496636"/>
              <a:gd name="connsiteX134" fmla="*/ 356395 w 483267"/>
              <a:gd name="connsiteY134" fmla="*/ 152840 h 496636"/>
              <a:gd name="connsiteX135" fmla="*/ 369691 w 483267"/>
              <a:gd name="connsiteY135" fmla="*/ 140529 h 496636"/>
              <a:gd name="connsiteX136" fmla="*/ 378723 w 483267"/>
              <a:gd name="connsiteY136" fmla="*/ 132265 h 496636"/>
              <a:gd name="connsiteX137" fmla="*/ 379544 w 483267"/>
              <a:gd name="connsiteY137" fmla="*/ 131430 h 496636"/>
              <a:gd name="connsiteX138" fmla="*/ 391438 w 483267"/>
              <a:gd name="connsiteY138" fmla="*/ 120531 h 496636"/>
              <a:gd name="connsiteX139" fmla="*/ 404166 w 483267"/>
              <a:gd name="connsiteY139" fmla="*/ 108778 h 496636"/>
              <a:gd name="connsiteX140" fmla="*/ 375175 w 483267"/>
              <a:gd name="connsiteY140" fmla="*/ 99820 h 496636"/>
              <a:gd name="connsiteX141" fmla="*/ 360283 w 483267"/>
              <a:gd name="connsiteY141" fmla="*/ 95577 h 496636"/>
              <a:gd name="connsiteX142" fmla="*/ 338373 w 483267"/>
              <a:gd name="connsiteY142" fmla="*/ 91979 h 496636"/>
              <a:gd name="connsiteX143" fmla="*/ 319126 w 483267"/>
              <a:gd name="connsiteY143" fmla="*/ 87958 h 496636"/>
              <a:gd name="connsiteX144" fmla="*/ 296113 w 483267"/>
              <a:gd name="connsiteY144" fmla="*/ 82590 h 496636"/>
              <a:gd name="connsiteX145" fmla="*/ 288579 w 483267"/>
              <a:gd name="connsiteY145" fmla="*/ 72988 h 496636"/>
              <a:gd name="connsiteX146" fmla="*/ 285208 w 483267"/>
              <a:gd name="connsiteY146" fmla="*/ 69684 h 496636"/>
              <a:gd name="connsiteX147" fmla="*/ 278898 w 483267"/>
              <a:gd name="connsiteY147" fmla="*/ 61657 h 496636"/>
              <a:gd name="connsiteX148" fmla="*/ 274253 w 483267"/>
              <a:gd name="connsiteY148" fmla="*/ 44617 h 496636"/>
              <a:gd name="connsiteX149" fmla="*/ 273092 w 483267"/>
              <a:gd name="connsiteY149" fmla="*/ 40411 h 496636"/>
              <a:gd name="connsiteX150" fmla="*/ 272130 w 483267"/>
              <a:gd name="connsiteY150" fmla="*/ 38564 h 496636"/>
              <a:gd name="connsiteX151" fmla="*/ 269245 w 483267"/>
              <a:gd name="connsiteY151" fmla="*/ 33051 h 496636"/>
              <a:gd name="connsiteX152" fmla="*/ 268919 w 483267"/>
              <a:gd name="connsiteY152" fmla="*/ 32424 h 496636"/>
              <a:gd name="connsiteX153" fmla="*/ 265598 w 483267"/>
              <a:gd name="connsiteY153" fmla="*/ 26058 h 496636"/>
              <a:gd name="connsiteX154" fmla="*/ 258490 w 483267"/>
              <a:gd name="connsiteY154" fmla="*/ 12453 h 496636"/>
              <a:gd name="connsiteX155" fmla="*/ 258440 w 483267"/>
              <a:gd name="connsiteY155" fmla="*/ 12372 h 496636"/>
              <a:gd name="connsiteX156" fmla="*/ 241502 w 483267"/>
              <a:gd name="connsiteY156" fmla="*/ 129 h 496636"/>
              <a:gd name="connsiteX157" fmla="*/ 200608 w 483267"/>
              <a:gd name="connsiteY157" fmla="*/ 3836 h 496636"/>
              <a:gd name="connsiteX158" fmla="*/ 200784 w 483267"/>
              <a:gd name="connsiteY158" fmla="*/ 15376 h 496636"/>
              <a:gd name="connsiteX159" fmla="*/ 201097 w 483267"/>
              <a:gd name="connsiteY159" fmla="*/ 33745 h 496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483267" h="496636">
                <a:moveTo>
                  <a:pt x="201097" y="33745"/>
                </a:moveTo>
                <a:lnTo>
                  <a:pt x="170713" y="54451"/>
                </a:lnTo>
                <a:lnTo>
                  <a:pt x="170155" y="54419"/>
                </a:lnTo>
                <a:lnTo>
                  <a:pt x="165565" y="54183"/>
                </a:lnTo>
                <a:lnTo>
                  <a:pt x="160417" y="53925"/>
                </a:lnTo>
                <a:lnTo>
                  <a:pt x="151421" y="53493"/>
                </a:lnTo>
                <a:lnTo>
                  <a:pt x="131537" y="52613"/>
                </a:lnTo>
                <a:lnTo>
                  <a:pt x="127532" y="52445"/>
                </a:lnTo>
                <a:lnTo>
                  <a:pt x="123812" y="52300"/>
                </a:lnTo>
                <a:lnTo>
                  <a:pt x="122797" y="73895"/>
                </a:lnTo>
                <a:lnTo>
                  <a:pt x="122425" y="81347"/>
                </a:lnTo>
                <a:lnTo>
                  <a:pt x="121596" y="98672"/>
                </a:lnTo>
                <a:lnTo>
                  <a:pt x="121245" y="105946"/>
                </a:lnTo>
                <a:lnTo>
                  <a:pt x="119144" y="108374"/>
                </a:lnTo>
                <a:lnTo>
                  <a:pt x="118876" y="109064"/>
                </a:lnTo>
                <a:lnTo>
                  <a:pt x="117760" y="110189"/>
                </a:lnTo>
                <a:lnTo>
                  <a:pt x="113608" y="115848"/>
                </a:lnTo>
                <a:lnTo>
                  <a:pt x="109598" y="121071"/>
                </a:lnTo>
                <a:lnTo>
                  <a:pt x="107852" y="123022"/>
                </a:lnTo>
                <a:lnTo>
                  <a:pt x="106037" y="125817"/>
                </a:lnTo>
                <a:lnTo>
                  <a:pt x="103874" y="128603"/>
                </a:lnTo>
                <a:lnTo>
                  <a:pt x="98955" y="134970"/>
                </a:lnTo>
                <a:lnTo>
                  <a:pt x="95340" y="139648"/>
                </a:lnTo>
                <a:lnTo>
                  <a:pt x="92769" y="142997"/>
                </a:lnTo>
                <a:lnTo>
                  <a:pt x="88529" y="148556"/>
                </a:lnTo>
                <a:lnTo>
                  <a:pt x="83825" y="154682"/>
                </a:lnTo>
                <a:lnTo>
                  <a:pt x="79667" y="171041"/>
                </a:lnTo>
                <a:lnTo>
                  <a:pt x="77744" y="178615"/>
                </a:lnTo>
                <a:lnTo>
                  <a:pt x="76962" y="181750"/>
                </a:lnTo>
                <a:lnTo>
                  <a:pt x="75285" y="188294"/>
                </a:lnTo>
                <a:lnTo>
                  <a:pt x="73734" y="194438"/>
                </a:lnTo>
                <a:lnTo>
                  <a:pt x="63293" y="235523"/>
                </a:lnTo>
                <a:lnTo>
                  <a:pt x="56994" y="248992"/>
                </a:lnTo>
                <a:lnTo>
                  <a:pt x="53005" y="258943"/>
                </a:lnTo>
                <a:lnTo>
                  <a:pt x="49542" y="264956"/>
                </a:lnTo>
                <a:lnTo>
                  <a:pt x="48695" y="266753"/>
                </a:lnTo>
                <a:lnTo>
                  <a:pt x="44922" y="274848"/>
                </a:lnTo>
                <a:lnTo>
                  <a:pt x="41629" y="281891"/>
                </a:lnTo>
                <a:lnTo>
                  <a:pt x="35598" y="294778"/>
                </a:lnTo>
                <a:lnTo>
                  <a:pt x="31682" y="303160"/>
                </a:lnTo>
                <a:lnTo>
                  <a:pt x="31572" y="303382"/>
                </a:lnTo>
                <a:lnTo>
                  <a:pt x="22640" y="322450"/>
                </a:lnTo>
                <a:lnTo>
                  <a:pt x="21617" y="324624"/>
                </a:lnTo>
                <a:lnTo>
                  <a:pt x="21196" y="325463"/>
                </a:lnTo>
                <a:lnTo>
                  <a:pt x="19169" y="329856"/>
                </a:lnTo>
                <a:lnTo>
                  <a:pt x="3551" y="363227"/>
                </a:lnTo>
                <a:lnTo>
                  <a:pt x="392" y="369956"/>
                </a:lnTo>
                <a:lnTo>
                  <a:pt x="1716" y="377416"/>
                </a:lnTo>
                <a:lnTo>
                  <a:pt x="3544" y="387586"/>
                </a:lnTo>
                <a:lnTo>
                  <a:pt x="4621" y="393381"/>
                </a:lnTo>
                <a:lnTo>
                  <a:pt x="5220" y="397333"/>
                </a:lnTo>
                <a:lnTo>
                  <a:pt x="6582" y="405065"/>
                </a:lnTo>
                <a:lnTo>
                  <a:pt x="10269" y="406390"/>
                </a:lnTo>
                <a:lnTo>
                  <a:pt x="15378" y="408210"/>
                </a:lnTo>
                <a:lnTo>
                  <a:pt x="21768" y="410996"/>
                </a:lnTo>
                <a:lnTo>
                  <a:pt x="28605" y="416387"/>
                </a:lnTo>
                <a:lnTo>
                  <a:pt x="34313" y="423307"/>
                </a:lnTo>
                <a:lnTo>
                  <a:pt x="39181" y="424887"/>
                </a:lnTo>
                <a:lnTo>
                  <a:pt x="45024" y="404839"/>
                </a:lnTo>
                <a:lnTo>
                  <a:pt x="54272" y="406531"/>
                </a:lnTo>
                <a:lnTo>
                  <a:pt x="54452" y="409689"/>
                </a:lnTo>
                <a:lnTo>
                  <a:pt x="45792" y="460132"/>
                </a:lnTo>
                <a:lnTo>
                  <a:pt x="49006" y="470628"/>
                </a:lnTo>
                <a:lnTo>
                  <a:pt x="57823" y="473046"/>
                </a:lnTo>
                <a:lnTo>
                  <a:pt x="61531" y="474086"/>
                </a:lnTo>
                <a:lnTo>
                  <a:pt x="63847" y="478292"/>
                </a:lnTo>
                <a:lnTo>
                  <a:pt x="64079" y="486519"/>
                </a:lnTo>
                <a:lnTo>
                  <a:pt x="59745" y="490104"/>
                </a:lnTo>
                <a:lnTo>
                  <a:pt x="63381" y="494669"/>
                </a:lnTo>
                <a:lnTo>
                  <a:pt x="67107" y="495863"/>
                </a:lnTo>
                <a:lnTo>
                  <a:pt x="68021" y="495490"/>
                </a:lnTo>
                <a:lnTo>
                  <a:pt x="69336" y="495504"/>
                </a:lnTo>
                <a:lnTo>
                  <a:pt x="71590" y="495572"/>
                </a:lnTo>
                <a:lnTo>
                  <a:pt x="72796" y="495881"/>
                </a:lnTo>
                <a:lnTo>
                  <a:pt x="74662" y="496334"/>
                </a:lnTo>
                <a:lnTo>
                  <a:pt x="74975" y="495572"/>
                </a:lnTo>
                <a:lnTo>
                  <a:pt x="82079" y="483306"/>
                </a:lnTo>
                <a:lnTo>
                  <a:pt x="121478" y="463594"/>
                </a:lnTo>
                <a:lnTo>
                  <a:pt x="146190" y="445674"/>
                </a:lnTo>
                <a:lnTo>
                  <a:pt x="176407" y="423548"/>
                </a:lnTo>
                <a:lnTo>
                  <a:pt x="191166" y="413007"/>
                </a:lnTo>
                <a:lnTo>
                  <a:pt x="199786" y="406758"/>
                </a:lnTo>
                <a:lnTo>
                  <a:pt x="208977" y="400047"/>
                </a:lnTo>
                <a:lnTo>
                  <a:pt x="217872" y="392686"/>
                </a:lnTo>
                <a:lnTo>
                  <a:pt x="218675" y="392024"/>
                </a:lnTo>
                <a:lnTo>
                  <a:pt x="236126" y="377866"/>
                </a:lnTo>
                <a:lnTo>
                  <a:pt x="264673" y="414273"/>
                </a:lnTo>
                <a:lnTo>
                  <a:pt x="283308" y="443156"/>
                </a:lnTo>
                <a:lnTo>
                  <a:pt x="291223" y="455118"/>
                </a:lnTo>
                <a:lnTo>
                  <a:pt x="334422" y="456492"/>
                </a:lnTo>
                <a:lnTo>
                  <a:pt x="352413" y="437239"/>
                </a:lnTo>
                <a:lnTo>
                  <a:pt x="366992" y="448361"/>
                </a:lnTo>
                <a:lnTo>
                  <a:pt x="372023" y="452222"/>
                </a:lnTo>
                <a:lnTo>
                  <a:pt x="429801" y="496766"/>
                </a:lnTo>
                <a:lnTo>
                  <a:pt x="430608" y="496130"/>
                </a:lnTo>
                <a:lnTo>
                  <a:pt x="431221" y="495640"/>
                </a:lnTo>
                <a:lnTo>
                  <a:pt x="431479" y="495422"/>
                </a:lnTo>
                <a:lnTo>
                  <a:pt x="431919" y="495059"/>
                </a:lnTo>
                <a:lnTo>
                  <a:pt x="437326" y="490812"/>
                </a:lnTo>
                <a:lnTo>
                  <a:pt x="438011" y="490254"/>
                </a:lnTo>
                <a:lnTo>
                  <a:pt x="438388" y="489959"/>
                </a:lnTo>
                <a:lnTo>
                  <a:pt x="444947" y="484754"/>
                </a:lnTo>
                <a:lnTo>
                  <a:pt x="450300" y="480511"/>
                </a:lnTo>
                <a:lnTo>
                  <a:pt x="453339" y="478097"/>
                </a:lnTo>
                <a:lnTo>
                  <a:pt x="459291" y="473373"/>
                </a:lnTo>
                <a:lnTo>
                  <a:pt x="466313" y="467742"/>
                </a:lnTo>
                <a:lnTo>
                  <a:pt x="466884" y="467302"/>
                </a:lnTo>
                <a:lnTo>
                  <a:pt x="469039" y="465564"/>
                </a:lnTo>
                <a:lnTo>
                  <a:pt x="469806" y="464956"/>
                </a:lnTo>
                <a:lnTo>
                  <a:pt x="471843" y="463304"/>
                </a:lnTo>
                <a:lnTo>
                  <a:pt x="472586" y="462709"/>
                </a:lnTo>
                <a:lnTo>
                  <a:pt x="473358" y="462101"/>
                </a:lnTo>
                <a:lnTo>
                  <a:pt x="473893" y="461679"/>
                </a:lnTo>
                <a:lnTo>
                  <a:pt x="479137" y="457477"/>
                </a:lnTo>
                <a:lnTo>
                  <a:pt x="480897" y="456066"/>
                </a:lnTo>
                <a:lnTo>
                  <a:pt x="483659" y="453851"/>
                </a:lnTo>
                <a:lnTo>
                  <a:pt x="482348" y="445039"/>
                </a:lnTo>
                <a:lnTo>
                  <a:pt x="478493" y="419323"/>
                </a:lnTo>
                <a:lnTo>
                  <a:pt x="475526" y="399448"/>
                </a:lnTo>
                <a:lnTo>
                  <a:pt x="474047" y="389360"/>
                </a:lnTo>
                <a:lnTo>
                  <a:pt x="472106" y="376645"/>
                </a:lnTo>
                <a:lnTo>
                  <a:pt x="470160" y="363758"/>
                </a:lnTo>
                <a:lnTo>
                  <a:pt x="466839" y="341196"/>
                </a:lnTo>
                <a:lnTo>
                  <a:pt x="461495" y="307198"/>
                </a:lnTo>
                <a:lnTo>
                  <a:pt x="455925" y="268708"/>
                </a:lnTo>
                <a:lnTo>
                  <a:pt x="444612" y="255535"/>
                </a:lnTo>
                <a:lnTo>
                  <a:pt x="423550" y="230845"/>
                </a:lnTo>
                <a:lnTo>
                  <a:pt x="414967" y="221016"/>
                </a:lnTo>
                <a:lnTo>
                  <a:pt x="407251" y="211691"/>
                </a:lnTo>
                <a:lnTo>
                  <a:pt x="398832" y="202234"/>
                </a:lnTo>
                <a:lnTo>
                  <a:pt x="389170" y="190599"/>
                </a:lnTo>
                <a:lnTo>
                  <a:pt x="379322" y="179536"/>
                </a:lnTo>
                <a:lnTo>
                  <a:pt x="377326" y="177208"/>
                </a:lnTo>
                <a:lnTo>
                  <a:pt x="363182" y="160913"/>
                </a:lnTo>
                <a:lnTo>
                  <a:pt x="356395" y="152840"/>
                </a:lnTo>
                <a:lnTo>
                  <a:pt x="369691" y="140529"/>
                </a:lnTo>
                <a:lnTo>
                  <a:pt x="378723" y="132265"/>
                </a:lnTo>
                <a:lnTo>
                  <a:pt x="379544" y="131430"/>
                </a:lnTo>
                <a:lnTo>
                  <a:pt x="391438" y="120531"/>
                </a:lnTo>
                <a:lnTo>
                  <a:pt x="404166" y="108778"/>
                </a:lnTo>
                <a:lnTo>
                  <a:pt x="375175" y="99820"/>
                </a:lnTo>
                <a:lnTo>
                  <a:pt x="360283" y="95577"/>
                </a:lnTo>
                <a:lnTo>
                  <a:pt x="338373" y="91979"/>
                </a:lnTo>
                <a:lnTo>
                  <a:pt x="319126" y="87958"/>
                </a:lnTo>
                <a:lnTo>
                  <a:pt x="296113" y="82590"/>
                </a:lnTo>
                <a:lnTo>
                  <a:pt x="288579" y="72988"/>
                </a:lnTo>
                <a:lnTo>
                  <a:pt x="285208" y="69684"/>
                </a:lnTo>
                <a:lnTo>
                  <a:pt x="278898" y="61657"/>
                </a:lnTo>
                <a:lnTo>
                  <a:pt x="274253" y="44617"/>
                </a:lnTo>
                <a:lnTo>
                  <a:pt x="273092" y="40411"/>
                </a:lnTo>
                <a:lnTo>
                  <a:pt x="272130" y="38564"/>
                </a:lnTo>
                <a:lnTo>
                  <a:pt x="269245" y="33051"/>
                </a:lnTo>
                <a:lnTo>
                  <a:pt x="268919" y="32424"/>
                </a:lnTo>
                <a:lnTo>
                  <a:pt x="265598" y="26058"/>
                </a:lnTo>
                <a:lnTo>
                  <a:pt x="258490" y="12453"/>
                </a:lnTo>
                <a:lnTo>
                  <a:pt x="258440" y="12372"/>
                </a:lnTo>
                <a:lnTo>
                  <a:pt x="241502" y="129"/>
                </a:lnTo>
                <a:lnTo>
                  <a:pt x="200608" y="3836"/>
                </a:lnTo>
                <a:lnTo>
                  <a:pt x="200784" y="15376"/>
                </a:lnTo>
                <a:lnTo>
                  <a:pt x="201097" y="33745"/>
                </a:lnTo>
                <a:close/>
              </a:path>
            </a:pathLst>
          </a:custGeom>
          <a:solidFill>
            <a:srgbClr val="FF0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EE81FD12-F7F8-C126-4E7B-28186C4CAE57}"/>
              </a:ext>
            </a:extLst>
          </p:cNvPr>
          <p:cNvSpPr>
            <a:spLocks/>
          </p:cNvSpPr>
          <p:nvPr/>
        </p:nvSpPr>
        <p:spPr>
          <a:xfrm flipV="1">
            <a:off x="9050115" y="3219343"/>
            <a:ext cx="767652" cy="656624"/>
          </a:xfrm>
          <a:custGeom>
            <a:avLst/>
            <a:gdLst>
              <a:gd name="connsiteX0" fmla="*/ 241557 w 522769"/>
              <a:gd name="connsiteY0" fmla="*/ 145131 h 447159"/>
              <a:gd name="connsiteX1" fmla="*/ 239447 w 522769"/>
              <a:gd name="connsiteY1" fmla="*/ 141288 h 447159"/>
              <a:gd name="connsiteX2" fmla="*/ 235677 w 522769"/>
              <a:gd name="connsiteY2" fmla="*/ 134868 h 447159"/>
              <a:gd name="connsiteX3" fmla="*/ 230397 w 522769"/>
              <a:gd name="connsiteY3" fmla="*/ 131394 h 447159"/>
              <a:gd name="connsiteX4" fmla="*/ 211567 w 522769"/>
              <a:gd name="connsiteY4" fmla="*/ 91645 h 447159"/>
              <a:gd name="connsiteX5" fmla="*/ 202073 w 522769"/>
              <a:gd name="connsiteY5" fmla="*/ 75142 h 447159"/>
              <a:gd name="connsiteX6" fmla="*/ 202304 w 522769"/>
              <a:gd name="connsiteY6" fmla="*/ 66958 h 447159"/>
              <a:gd name="connsiteX7" fmla="*/ 199184 w 522769"/>
              <a:gd name="connsiteY7" fmla="*/ 60922 h 447159"/>
              <a:gd name="connsiteX8" fmla="*/ 196575 w 522769"/>
              <a:gd name="connsiteY8" fmla="*/ 61741 h 447159"/>
              <a:gd name="connsiteX9" fmla="*/ 192792 w 522769"/>
              <a:gd name="connsiteY9" fmla="*/ 57856 h 447159"/>
              <a:gd name="connsiteX10" fmla="*/ 184295 w 522769"/>
              <a:gd name="connsiteY10" fmla="*/ 26216 h 447159"/>
              <a:gd name="connsiteX11" fmla="*/ 182662 w 522769"/>
              <a:gd name="connsiteY11" fmla="*/ 28733 h 447159"/>
              <a:gd name="connsiteX12" fmla="*/ 179424 w 522769"/>
              <a:gd name="connsiteY12" fmla="*/ 31205 h 447159"/>
              <a:gd name="connsiteX13" fmla="*/ 178625 w 522769"/>
              <a:gd name="connsiteY13" fmla="*/ 34569 h 447159"/>
              <a:gd name="connsiteX14" fmla="*/ 177913 w 522769"/>
              <a:gd name="connsiteY14" fmla="*/ 40756 h 447159"/>
              <a:gd name="connsiteX15" fmla="*/ 175767 w 522769"/>
              <a:gd name="connsiteY15" fmla="*/ 40732 h 447159"/>
              <a:gd name="connsiteX16" fmla="*/ 175831 w 522769"/>
              <a:gd name="connsiteY16" fmla="*/ 42864 h 447159"/>
              <a:gd name="connsiteX17" fmla="*/ 171363 w 522769"/>
              <a:gd name="connsiteY17" fmla="*/ 44985 h 447159"/>
              <a:gd name="connsiteX18" fmla="*/ 171113 w 522769"/>
              <a:gd name="connsiteY18" fmla="*/ 46749 h 447159"/>
              <a:gd name="connsiteX19" fmla="*/ 167738 w 522769"/>
              <a:gd name="connsiteY19" fmla="*/ 45695 h 447159"/>
              <a:gd name="connsiteX20" fmla="*/ 165747 w 522769"/>
              <a:gd name="connsiteY20" fmla="*/ 48532 h 447159"/>
              <a:gd name="connsiteX21" fmla="*/ 166400 w 522769"/>
              <a:gd name="connsiteY21" fmla="*/ 49620 h 447159"/>
              <a:gd name="connsiteX22" fmla="*/ 169217 w 522769"/>
              <a:gd name="connsiteY22" fmla="*/ 50146 h 447159"/>
              <a:gd name="connsiteX23" fmla="*/ 170179 w 522769"/>
              <a:gd name="connsiteY23" fmla="*/ 52846 h 447159"/>
              <a:gd name="connsiteX24" fmla="*/ 172878 w 522769"/>
              <a:gd name="connsiteY24" fmla="*/ 49769 h 447159"/>
              <a:gd name="connsiteX25" fmla="*/ 173726 w 522769"/>
              <a:gd name="connsiteY25" fmla="*/ 54112 h 447159"/>
              <a:gd name="connsiteX26" fmla="*/ 176157 w 522769"/>
              <a:gd name="connsiteY26" fmla="*/ 57271 h 447159"/>
              <a:gd name="connsiteX27" fmla="*/ 173604 w 522769"/>
              <a:gd name="connsiteY27" fmla="*/ 56596 h 447159"/>
              <a:gd name="connsiteX28" fmla="*/ 171975 w 522769"/>
              <a:gd name="connsiteY28" fmla="*/ 57870 h 447159"/>
              <a:gd name="connsiteX29" fmla="*/ 169988 w 522769"/>
              <a:gd name="connsiteY29" fmla="*/ 57562 h 447159"/>
              <a:gd name="connsiteX30" fmla="*/ 167484 w 522769"/>
              <a:gd name="connsiteY30" fmla="*/ 59810 h 447159"/>
              <a:gd name="connsiteX31" fmla="*/ 166894 w 522769"/>
              <a:gd name="connsiteY31" fmla="*/ 61758 h 447159"/>
              <a:gd name="connsiteX32" fmla="*/ 163923 w 522769"/>
              <a:gd name="connsiteY32" fmla="*/ 63299 h 447159"/>
              <a:gd name="connsiteX33" fmla="*/ 162776 w 522769"/>
              <a:gd name="connsiteY33" fmla="*/ 61150 h 447159"/>
              <a:gd name="connsiteX34" fmla="*/ 158942 w 522769"/>
              <a:gd name="connsiteY34" fmla="*/ 61692 h 447159"/>
              <a:gd name="connsiteX35" fmla="*/ 153635 w 522769"/>
              <a:gd name="connsiteY35" fmla="*/ 66002 h 447159"/>
              <a:gd name="connsiteX36" fmla="*/ 153812 w 522769"/>
              <a:gd name="connsiteY36" fmla="*/ 69155 h 447159"/>
              <a:gd name="connsiteX37" fmla="*/ 157237 w 522769"/>
              <a:gd name="connsiteY37" fmla="*/ 70378 h 447159"/>
              <a:gd name="connsiteX38" fmla="*/ 158203 w 522769"/>
              <a:gd name="connsiteY38" fmla="*/ 74442 h 447159"/>
              <a:gd name="connsiteX39" fmla="*/ 161873 w 522769"/>
              <a:gd name="connsiteY39" fmla="*/ 74694 h 447159"/>
              <a:gd name="connsiteX40" fmla="*/ 157437 w 522769"/>
              <a:gd name="connsiteY40" fmla="*/ 77119 h 447159"/>
              <a:gd name="connsiteX41" fmla="*/ 158748 w 522769"/>
              <a:gd name="connsiteY41" fmla="*/ 80748 h 447159"/>
              <a:gd name="connsiteX42" fmla="*/ 160358 w 522769"/>
              <a:gd name="connsiteY42" fmla="*/ 81932 h 447159"/>
              <a:gd name="connsiteX43" fmla="*/ 158897 w 522769"/>
              <a:gd name="connsiteY43" fmla="*/ 83352 h 447159"/>
              <a:gd name="connsiteX44" fmla="*/ 156089 w 522769"/>
              <a:gd name="connsiteY44" fmla="*/ 83876 h 447159"/>
              <a:gd name="connsiteX45" fmla="*/ 150995 w 522769"/>
              <a:gd name="connsiteY45" fmla="*/ 79765 h 447159"/>
              <a:gd name="connsiteX46" fmla="*/ 149734 w 522769"/>
              <a:gd name="connsiteY46" fmla="*/ 80758 h 447159"/>
              <a:gd name="connsiteX47" fmla="*/ 148795 w 522769"/>
              <a:gd name="connsiteY47" fmla="*/ 83313 h 447159"/>
              <a:gd name="connsiteX48" fmla="*/ 147334 w 522769"/>
              <a:gd name="connsiteY48" fmla="*/ 81536 h 447159"/>
              <a:gd name="connsiteX49" fmla="*/ 144422 w 522769"/>
              <a:gd name="connsiteY49" fmla="*/ 82831 h 447159"/>
              <a:gd name="connsiteX50" fmla="*/ 139246 w 522769"/>
              <a:gd name="connsiteY50" fmla="*/ 76512 h 447159"/>
              <a:gd name="connsiteX51" fmla="*/ 135930 w 522769"/>
              <a:gd name="connsiteY51" fmla="*/ 74935 h 447159"/>
              <a:gd name="connsiteX52" fmla="*/ 135068 w 522769"/>
              <a:gd name="connsiteY52" fmla="*/ 72268 h 447159"/>
              <a:gd name="connsiteX53" fmla="*/ 132274 w 522769"/>
              <a:gd name="connsiteY53" fmla="*/ 76405 h 447159"/>
              <a:gd name="connsiteX54" fmla="*/ 127048 w 522769"/>
              <a:gd name="connsiteY54" fmla="*/ 77604 h 447159"/>
              <a:gd name="connsiteX55" fmla="*/ 124531 w 522769"/>
              <a:gd name="connsiteY55" fmla="*/ 76940 h 447159"/>
              <a:gd name="connsiteX56" fmla="*/ 124054 w 522769"/>
              <a:gd name="connsiteY56" fmla="*/ 78694 h 447159"/>
              <a:gd name="connsiteX57" fmla="*/ 121541 w 522769"/>
              <a:gd name="connsiteY57" fmla="*/ 78883 h 447159"/>
              <a:gd name="connsiteX58" fmla="*/ 116656 w 522769"/>
              <a:gd name="connsiteY58" fmla="*/ 82221 h 447159"/>
              <a:gd name="connsiteX59" fmla="*/ 104753 w 522769"/>
              <a:gd name="connsiteY59" fmla="*/ 81279 h 447159"/>
              <a:gd name="connsiteX60" fmla="*/ 99450 w 522769"/>
              <a:gd name="connsiteY60" fmla="*/ 88609 h 447159"/>
              <a:gd name="connsiteX61" fmla="*/ 86635 w 522769"/>
              <a:gd name="connsiteY61" fmla="*/ 86684 h 447159"/>
              <a:gd name="connsiteX62" fmla="*/ 84027 w 522769"/>
              <a:gd name="connsiteY62" fmla="*/ 87515 h 447159"/>
              <a:gd name="connsiteX63" fmla="*/ 83251 w 522769"/>
              <a:gd name="connsiteY63" fmla="*/ 88123 h 447159"/>
              <a:gd name="connsiteX64" fmla="*/ 83464 w 522769"/>
              <a:gd name="connsiteY64" fmla="*/ 89615 h 447159"/>
              <a:gd name="connsiteX65" fmla="*/ 84925 w 522769"/>
              <a:gd name="connsiteY65" fmla="*/ 92016 h 447159"/>
              <a:gd name="connsiteX66" fmla="*/ 91938 w 522769"/>
              <a:gd name="connsiteY66" fmla="*/ 95086 h 447159"/>
              <a:gd name="connsiteX67" fmla="*/ 96955 w 522769"/>
              <a:gd name="connsiteY67" fmla="*/ 94402 h 447159"/>
              <a:gd name="connsiteX68" fmla="*/ 100371 w 522769"/>
              <a:gd name="connsiteY68" fmla="*/ 98920 h 447159"/>
              <a:gd name="connsiteX69" fmla="*/ 98429 w 522769"/>
              <a:gd name="connsiteY69" fmla="*/ 105744 h 447159"/>
              <a:gd name="connsiteX70" fmla="*/ 100824 w 522769"/>
              <a:gd name="connsiteY70" fmla="*/ 110011 h 447159"/>
              <a:gd name="connsiteX71" fmla="*/ 99114 w 522769"/>
              <a:gd name="connsiteY71" fmla="*/ 117074 h 447159"/>
              <a:gd name="connsiteX72" fmla="*/ 96238 w 522769"/>
              <a:gd name="connsiteY72" fmla="*/ 118572 h 447159"/>
              <a:gd name="connsiteX73" fmla="*/ 93167 w 522769"/>
              <a:gd name="connsiteY73" fmla="*/ 118664 h 447159"/>
              <a:gd name="connsiteX74" fmla="*/ 95807 w 522769"/>
              <a:gd name="connsiteY74" fmla="*/ 120717 h 447159"/>
              <a:gd name="connsiteX75" fmla="*/ 92015 w 522769"/>
              <a:gd name="connsiteY75" fmla="*/ 122009 h 447159"/>
              <a:gd name="connsiteX76" fmla="*/ 88214 w 522769"/>
              <a:gd name="connsiteY76" fmla="*/ 119910 h 447159"/>
              <a:gd name="connsiteX77" fmla="*/ 82806 w 522769"/>
              <a:gd name="connsiteY77" fmla="*/ 120720 h 447159"/>
              <a:gd name="connsiteX78" fmla="*/ 80557 w 522769"/>
              <a:gd name="connsiteY78" fmla="*/ 121058 h 447159"/>
              <a:gd name="connsiteX79" fmla="*/ 73226 w 522769"/>
              <a:gd name="connsiteY79" fmla="*/ 119396 h 447159"/>
              <a:gd name="connsiteX80" fmla="*/ 72301 w 522769"/>
              <a:gd name="connsiteY80" fmla="*/ 121053 h 447159"/>
              <a:gd name="connsiteX81" fmla="*/ 65868 w 522769"/>
              <a:gd name="connsiteY81" fmla="*/ 122496 h 447159"/>
              <a:gd name="connsiteX82" fmla="*/ 63600 w 522769"/>
              <a:gd name="connsiteY82" fmla="*/ 124380 h 447159"/>
              <a:gd name="connsiteX83" fmla="*/ 59313 w 522769"/>
              <a:gd name="connsiteY83" fmla="*/ 123599 h 447159"/>
              <a:gd name="connsiteX84" fmla="*/ 55321 w 522769"/>
              <a:gd name="connsiteY84" fmla="*/ 124611 h 447159"/>
              <a:gd name="connsiteX85" fmla="*/ 53634 w 522769"/>
              <a:gd name="connsiteY85" fmla="*/ 130774 h 447159"/>
              <a:gd name="connsiteX86" fmla="*/ 50209 w 522769"/>
              <a:gd name="connsiteY86" fmla="*/ 131913 h 447159"/>
              <a:gd name="connsiteX87" fmla="*/ 47977 w 522769"/>
              <a:gd name="connsiteY87" fmla="*/ 130975 h 447159"/>
              <a:gd name="connsiteX88" fmla="*/ 47025 w 522769"/>
              <a:gd name="connsiteY88" fmla="*/ 132167 h 447159"/>
              <a:gd name="connsiteX89" fmla="*/ 44829 w 522769"/>
              <a:gd name="connsiteY89" fmla="*/ 134713 h 447159"/>
              <a:gd name="connsiteX90" fmla="*/ 45487 w 522769"/>
              <a:gd name="connsiteY90" fmla="*/ 142408 h 447159"/>
              <a:gd name="connsiteX91" fmla="*/ 49733 w 522769"/>
              <a:gd name="connsiteY91" fmla="*/ 147535 h 447159"/>
              <a:gd name="connsiteX92" fmla="*/ 51933 w 522769"/>
              <a:gd name="connsiteY92" fmla="*/ 155349 h 447159"/>
              <a:gd name="connsiteX93" fmla="*/ 51561 w 522769"/>
              <a:gd name="connsiteY93" fmla="*/ 158568 h 447159"/>
              <a:gd name="connsiteX94" fmla="*/ 50404 w 522769"/>
              <a:gd name="connsiteY94" fmla="*/ 160445 h 447159"/>
              <a:gd name="connsiteX95" fmla="*/ 43192 w 522769"/>
              <a:gd name="connsiteY95" fmla="*/ 160100 h 447159"/>
              <a:gd name="connsiteX96" fmla="*/ 42783 w 522769"/>
              <a:gd name="connsiteY96" fmla="*/ 161436 h 447159"/>
              <a:gd name="connsiteX97" fmla="*/ 41368 w 522769"/>
              <a:gd name="connsiteY97" fmla="*/ 161568 h 447159"/>
              <a:gd name="connsiteX98" fmla="*/ 39590 w 522769"/>
              <a:gd name="connsiteY98" fmla="*/ 163514 h 447159"/>
              <a:gd name="connsiteX99" fmla="*/ 36564 w 522769"/>
              <a:gd name="connsiteY99" fmla="*/ 161310 h 447159"/>
              <a:gd name="connsiteX100" fmla="*/ 35321 w 522769"/>
              <a:gd name="connsiteY100" fmla="*/ 166553 h 447159"/>
              <a:gd name="connsiteX101" fmla="*/ 30944 w 522769"/>
              <a:gd name="connsiteY101" fmla="*/ 161417 h 447159"/>
              <a:gd name="connsiteX102" fmla="*/ 29968 w 522769"/>
              <a:gd name="connsiteY102" fmla="*/ 160994 h 447159"/>
              <a:gd name="connsiteX103" fmla="*/ 27228 w 522769"/>
              <a:gd name="connsiteY103" fmla="*/ 163087 h 447159"/>
              <a:gd name="connsiteX104" fmla="*/ 23618 w 522769"/>
              <a:gd name="connsiteY104" fmla="*/ 159124 h 447159"/>
              <a:gd name="connsiteX105" fmla="*/ 20746 w 522769"/>
              <a:gd name="connsiteY105" fmla="*/ 160702 h 447159"/>
              <a:gd name="connsiteX106" fmla="*/ 19027 w 522769"/>
              <a:gd name="connsiteY106" fmla="*/ 160174 h 447159"/>
              <a:gd name="connsiteX107" fmla="*/ 16373 w 522769"/>
              <a:gd name="connsiteY107" fmla="*/ 163387 h 447159"/>
              <a:gd name="connsiteX108" fmla="*/ 14645 w 522769"/>
              <a:gd name="connsiteY108" fmla="*/ 162069 h 447159"/>
              <a:gd name="connsiteX109" fmla="*/ 16092 w 522769"/>
              <a:gd name="connsiteY109" fmla="*/ 161271 h 447159"/>
              <a:gd name="connsiteX110" fmla="*/ 16169 w 522769"/>
              <a:gd name="connsiteY110" fmla="*/ 159622 h 447159"/>
              <a:gd name="connsiteX111" fmla="*/ 13506 w 522769"/>
              <a:gd name="connsiteY111" fmla="*/ 156980 h 447159"/>
              <a:gd name="connsiteX112" fmla="*/ 11365 w 522769"/>
              <a:gd name="connsiteY112" fmla="*/ 161328 h 447159"/>
              <a:gd name="connsiteX113" fmla="*/ 11633 w 522769"/>
              <a:gd name="connsiteY113" fmla="*/ 162621 h 447159"/>
              <a:gd name="connsiteX114" fmla="*/ 16233 w 522769"/>
              <a:gd name="connsiteY114" fmla="*/ 166381 h 447159"/>
              <a:gd name="connsiteX115" fmla="*/ 17807 w 522769"/>
              <a:gd name="connsiteY115" fmla="*/ 169593 h 447159"/>
              <a:gd name="connsiteX116" fmla="*/ 15062 w 522769"/>
              <a:gd name="connsiteY116" fmla="*/ 169348 h 447159"/>
              <a:gd name="connsiteX117" fmla="*/ 10449 w 522769"/>
              <a:gd name="connsiteY117" fmla="*/ 171938 h 447159"/>
              <a:gd name="connsiteX118" fmla="*/ 8739 w 522769"/>
              <a:gd name="connsiteY118" fmla="*/ 169197 h 447159"/>
              <a:gd name="connsiteX119" fmla="*/ 4924 w 522769"/>
              <a:gd name="connsiteY119" fmla="*/ 167365 h 447159"/>
              <a:gd name="connsiteX120" fmla="*/ 4003 w 522769"/>
              <a:gd name="connsiteY120" fmla="*/ 168352 h 447159"/>
              <a:gd name="connsiteX121" fmla="*/ 5028 w 522769"/>
              <a:gd name="connsiteY121" fmla="*/ 170401 h 447159"/>
              <a:gd name="connsiteX122" fmla="*/ 4720 w 522769"/>
              <a:gd name="connsiteY122" fmla="*/ 172518 h 447159"/>
              <a:gd name="connsiteX123" fmla="*/ 129 w 522769"/>
              <a:gd name="connsiteY123" fmla="*/ 175745 h 447159"/>
              <a:gd name="connsiteX124" fmla="*/ 2687 w 522769"/>
              <a:gd name="connsiteY124" fmla="*/ 182862 h 447159"/>
              <a:gd name="connsiteX125" fmla="*/ 6208 w 522769"/>
              <a:gd name="connsiteY125" fmla="*/ 189393 h 447159"/>
              <a:gd name="connsiteX126" fmla="*/ 9365 w 522769"/>
              <a:gd name="connsiteY126" fmla="*/ 194134 h 447159"/>
              <a:gd name="connsiteX127" fmla="*/ 9424 w 522769"/>
              <a:gd name="connsiteY127" fmla="*/ 196531 h 447159"/>
              <a:gd name="connsiteX128" fmla="*/ 11120 w 522769"/>
              <a:gd name="connsiteY128" fmla="*/ 197925 h 447159"/>
              <a:gd name="connsiteX129" fmla="*/ 11801 w 522769"/>
              <a:gd name="connsiteY129" fmla="*/ 198702 h 447159"/>
              <a:gd name="connsiteX130" fmla="*/ 18424 w 522769"/>
              <a:gd name="connsiteY130" fmla="*/ 197849 h 447159"/>
              <a:gd name="connsiteX131" fmla="*/ 20184 w 522769"/>
              <a:gd name="connsiteY131" fmla="*/ 201173 h 447159"/>
              <a:gd name="connsiteX132" fmla="*/ 21463 w 522769"/>
              <a:gd name="connsiteY132" fmla="*/ 201673 h 447159"/>
              <a:gd name="connsiteX133" fmla="*/ 24711 w 522769"/>
              <a:gd name="connsiteY133" fmla="*/ 200726 h 447159"/>
              <a:gd name="connsiteX134" fmla="*/ 29197 w 522769"/>
              <a:gd name="connsiteY134" fmla="*/ 201474 h 447159"/>
              <a:gd name="connsiteX135" fmla="*/ 30544 w 522769"/>
              <a:gd name="connsiteY135" fmla="*/ 199840 h 447159"/>
              <a:gd name="connsiteX136" fmla="*/ 32105 w 522769"/>
              <a:gd name="connsiteY136" fmla="*/ 199560 h 447159"/>
              <a:gd name="connsiteX137" fmla="*/ 34595 w 522769"/>
              <a:gd name="connsiteY137" fmla="*/ 201184 h 447159"/>
              <a:gd name="connsiteX138" fmla="*/ 38501 w 522769"/>
              <a:gd name="connsiteY138" fmla="*/ 201469 h 447159"/>
              <a:gd name="connsiteX139" fmla="*/ 39721 w 522769"/>
              <a:gd name="connsiteY139" fmla="*/ 203104 h 447159"/>
              <a:gd name="connsiteX140" fmla="*/ 41808 w 522769"/>
              <a:gd name="connsiteY140" fmla="*/ 202173 h 447159"/>
              <a:gd name="connsiteX141" fmla="*/ 40166 w 522769"/>
              <a:gd name="connsiteY141" fmla="*/ 200622 h 447159"/>
              <a:gd name="connsiteX142" fmla="*/ 39621 w 522769"/>
              <a:gd name="connsiteY142" fmla="*/ 197224 h 447159"/>
              <a:gd name="connsiteX143" fmla="*/ 43727 w 522769"/>
              <a:gd name="connsiteY143" fmla="*/ 194815 h 447159"/>
              <a:gd name="connsiteX144" fmla="*/ 49238 w 522769"/>
              <a:gd name="connsiteY144" fmla="*/ 194142 h 447159"/>
              <a:gd name="connsiteX145" fmla="*/ 54863 w 522769"/>
              <a:gd name="connsiteY145" fmla="*/ 195687 h 447159"/>
              <a:gd name="connsiteX146" fmla="*/ 60325 w 522769"/>
              <a:gd name="connsiteY146" fmla="*/ 195000 h 447159"/>
              <a:gd name="connsiteX147" fmla="*/ 68676 w 522769"/>
              <a:gd name="connsiteY147" fmla="*/ 199010 h 447159"/>
              <a:gd name="connsiteX148" fmla="*/ 68948 w 522769"/>
              <a:gd name="connsiteY148" fmla="*/ 201738 h 447159"/>
              <a:gd name="connsiteX149" fmla="*/ 69883 w 522769"/>
              <a:gd name="connsiteY149" fmla="*/ 202666 h 447159"/>
              <a:gd name="connsiteX150" fmla="*/ 72568 w 522769"/>
              <a:gd name="connsiteY150" fmla="*/ 201808 h 447159"/>
              <a:gd name="connsiteX151" fmla="*/ 78774 w 522769"/>
              <a:gd name="connsiteY151" fmla="*/ 204523 h 447159"/>
              <a:gd name="connsiteX152" fmla="*/ 80747 w 522769"/>
              <a:gd name="connsiteY152" fmla="*/ 202520 h 447159"/>
              <a:gd name="connsiteX153" fmla="*/ 87279 w 522769"/>
              <a:gd name="connsiteY153" fmla="*/ 201273 h 447159"/>
              <a:gd name="connsiteX154" fmla="*/ 93435 w 522769"/>
              <a:gd name="connsiteY154" fmla="*/ 204722 h 447159"/>
              <a:gd name="connsiteX155" fmla="*/ 98016 w 522769"/>
              <a:gd name="connsiteY155" fmla="*/ 202317 h 447159"/>
              <a:gd name="connsiteX156" fmla="*/ 99572 w 522769"/>
              <a:gd name="connsiteY156" fmla="*/ 209797 h 447159"/>
              <a:gd name="connsiteX157" fmla="*/ 104063 w 522769"/>
              <a:gd name="connsiteY157" fmla="*/ 210651 h 447159"/>
              <a:gd name="connsiteX158" fmla="*/ 102416 w 522769"/>
              <a:gd name="connsiteY158" fmla="*/ 218129 h 447159"/>
              <a:gd name="connsiteX159" fmla="*/ 101096 w 522769"/>
              <a:gd name="connsiteY159" fmla="*/ 219430 h 447159"/>
              <a:gd name="connsiteX160" fmla="*/ 103206 w 522769"/>
              <a:gd name="connsiteY160" fmla="*/ 230139 h 447159"/>
              <a:gd name="connsiteX161" fmla="*/ 90731 w 522769"/>
              <a:gd name="connsiteY161" fmla="*/ 232521 h 447159"/>
              <a:gd name="connsiteX162" fmla="*/ 82988 w 522769"/>
              <a:gd name="connsiteY162" fmla="*/ 232088 h 447159"/>
              <a:gd name="connsiteX163" fmla="*/ 79132 w 522769"/>
              <a:gd name="connsiteY163" fmla="*/ 233381 h 447159"/>
              <a:gd name="connsiteX164" fmla="*/ 77100 w 522769"/>
              <a:gd name="connsiteY164" fmla="*/ 232791 h 447159"/>
              <a:gd name="connsiteX165" fmla="*/ 76465 w 522769"/>
              <a:gd name="connsiteY165" fmla="*/ 233783 h 447159"/>
              <a:gd name="connsiteX166" fmla="*/ 71470 w 522769"/>
              <a:gd name="connsiteY166" fmla="*/ 233579 h 447159"/>
              <a:gd name="connsiteX167" fmla="*/ 70119 w 522769"/>
              <a:gd name="connsiteY167" fmla="*/ 235807 h 447159"/>
              <a:gd name="connsiteX168" fmla="*/ 66090 w 522769"/>
              <a:gd name="connsiteY168" fmla="*/ 238433 h 447159"/>
              <a:gd name="connsiteX169" fmla="*/ 65519 w 522769"/>
              <a:gd name="connsiteY169" fmla="*/ 239973 h 447159"/>
              <a:gd name="connsiteX170" fmla="*/ 62838 w 522769"/>
              <a:gd name="connsiteY170" fmla="*/ 240031 h 447159"/>
              <a:gd name="connsiteX171" fmla="*/ 62752 w 522769"/>
              <a:gd name="connsiteY171" fmla="*/ 241376 h 447159"/>
              <a:gd name="connsiteX172" fmla="*/ 60039 w 522769"/>
              <a:gd name="connsiteY172" fmla="*/ 242955 h 447159"/>
              <a:gd name="connsiteX173" fmla="*/ 57689 w 522769"/>
              <a:gd name="connsiteY173" fmla="*/ 254169 h 447159"/>
              <a:gd name="connsiteX174" fmla="*/ 57812 w 522769"/>
              <a:gd name="connsiteY174" fmla="*/ 255829 h 447159"/>
              <a:gd name="connsiteX175" fmla="*/ 60556 w 522769"/>
              <a:gd name="connsiteY175" fmla="*/ 257629 h 447159"/>
              <a:gd name="connsiteX176" fmla="*/ 61427 w 522769"/>
              <a:gd name="connsiteY176" fmla="*/ 259895 h 447159"/>
              <a:gd name="connsiteX177" fmla="*/ 60057 w 522769"/>
              <a:gd name="connsiteY177" fmla="*/ 269064 h 447159"/>
              <a:gd name="connsiteX178" fmla="*/ 67746 w 522769"/>
              <a:gd name="connsiteY178" fmla="*/ 270516 h 447159"/>
              <a:gd name="connsiteX179" fmla="*/ 72078 w 522769"/>
              <a:gd name="connsiteY179" fmla="*/ 265582 h 447159"/>
              <a:gd name="connsiteX180" fmla="*/ 81332 w 522769"/>
              <a:gd name="connsiteY180" fmla="*/ 276078 h 447159"/>
              <a:gd name="connsiteX181" fmla="*/ 91802 w 522769"/>
              <a:gd name="connsiteY181" fmla="*/ 268471 h 447159"/>
              <a:gd name="connsiteX182" fmla="*/ 95149 w 522769"/>
              <a:gd name="connsiteY182" fmla="*/ 270119 h 447159"/>
              <a:gd name="connsiteX183" fmla="*/ 101981 w 522769"/>
              <a:gd name="connsiteY183" fmla="*/ 264659 h 447159"/>
              <a:gd name="connsiteX184" fmla="*/ 104589 w 522769"/>
              <a:gd name="connsiteY184" fmla="*/ 265188 h 447159"/>
              <a:gd name="connsiteX185" fmla="*/ 105338 w 522769"/>
              <a:gd name="connsiteY185" fmla="*/ 264403 h 447159"/>
              <a:gd name="connsiteX186" fmla="*/ 105352 w 522769"/>
              <a:gd name="connsiteY186" fmla="*/ 262063 h 447159"/>
              <a:gd name="connsiteX187" fmla="*/ 108141 w 522769"/>
              <a:gd name="connsiteY187" fmla="*/ 259575 h 447159"/>
              <a:gd name="connsiteX188" fmla="*/ 111022 w 522769"/>
              <a:gd name="connsiteY188" fmla="*/ 261115 h 447159"/>
              <a:gd name="connsiteX189" fmla="*/ 111181 w 522769"/>
              <a:gd name="connsiteY189" fmla="*/ 263436 h 447159"/>
              <a:gd name="connsiteX190" fmla="*/ 113294 w 522769"/>
              <a:gd name="connsiteY190" fmla="*/ 265155 h 447159"/>
              <a:gd name="connsiteX191" fmla="*/ 114927 w 522769"/>
              <a:gd name="connsiteY191" fmla="*/ 263028 h 447159"/>
              <a:gd name="connsiteX192" fmla="*/ 118488 w 522769"/>
              <a:gd name="connsiteY192" fmla="*/ 261917 h 447159"/>
              <a:gd name="connsiteX193" fmla="*/ 119486 w 522769"/>
              <a:gd name="connsiteY193" fmla="*/ 259580 h 447159"/>
              <a:gd name="connsiteX194" fmla="*/ 125329 w 522769"/>
              <a:gd name="connsiteY194" fmla="*/ 257337 h 447159"/>
              <a:gd name="connsiteX195" fmla="*/ 132759 w 522769"/>
              <a:gd name="connsiteY195" fmla="*/ 248761 h 447159"/>
              <a:gd name="connsiteX196" fmla="*/ 147352 w 522769"/>
              <a:gd name="connsiteY196" fmla="*/ 251462 h 447159"/>
              <a:gd name="connsiteX197" fmla="*/ 152587 w 522769"/>
              <a:gd name="connsiteY197" fmla="*/ 248379 h 447159"/>
              <a:gd name="connsiteX198" fmla="*/ 155114 w 522769"/>
              <a:gd name="connsiteY198" fmla="*/ 250955 h 447159"/>
              <a:gd name="connsiteX199" fmla="*/ 156579 w 522769"/>
              <a:gd name="connsiteY199" fmla="*/ 253765 h 447159"/>
              <a:gd name="connsiteX200" fmla="*/ 161020 w 522769"/>
              <a:gd name="connsiteY200" fmla="*/ 254812 h 447159"/>
              <a:gd name="connsiteX201" fmla="*/ 165965 w 522769"/>
              <a:gd name="connsiteY201" fmla="*/ 254019 h 447159"/>
              <a:gd name="connsiteX202" fmla="*/ 167539 w 522769"/>
              <a:gd name="connsiteY202" fmla="*/ 257763 h 447159"/>
              <a:gd name="connsiteX203" fmla="*/ 171032 w 522769"/>
              <a:gd name="connsiteY203" fmla="*/ 260097 h 447159"/>
              <a:gd name="connsiteX204" fmla="*/ 171685 w 522769"/>
              <a:gd name="connsiteY204" fmla="*/ 288297 h 447159"/>
              <a:gd name="connsiteX205" fmla="*/ 181383 w 522769"/>
              <a:gd name="connsiteY205" fmla="*/ 297961 h 447159"/>
              <a:gd name="connsiteX206" fmla="*/ 186391 w 522769"/>
              <a:gd name="connsiteY206" fmla="*/ 316504 h 447159"/>
              <a:gd name="connsiteX207" fmla="*/ 187371 w 522769"/>
              <a:gd name="connsiteY207" fmla="*/ 325251 h 447159"/>
              <a:gd name="connsiteX208" fmla="*/ 187961 w 522769"/>
              <a:gd name="connsiteY208" fmla="*/ 334477 h 447159"/>
              <a:gd name="connsiteX209" fmla="*/ 198721 w 522769"/>
              <a:gd name="connsiteY209" fmla="*/ 360536 h 447159"/>
              <a:gd name="connsiteX210" fmla="*/ 210551 w 522769"/>
              <a:gd name="connsiteY210" fmla="*/ 389136 h 447159"/>
              <a:gd name="connsiteX211" fmla="*/ 214970 w 522769"/>
              <a:gd name="connsiteY211" fmla="*/ 399698 h 447159"/>
              <a:gd name="connsiteX212" fmla="*/ 219283 w 522769"/>
              <a:gd name="connsiteY212" fmla="*/ 410397 h 447159"/>
              <a:gd name="connsiteX213" fmla="*/ 233550 w 522769"/>
              <a:gd name="connsiteY213" fmla="*/ 445403 h 447159"/>
              <a:gd name="connsiteX214" fmla="*/ 268112 w 522769"/>
              <a:gd name="connsiteY214" fmla="*/ 445900 h 447159"/>
              <a:gd name="connsiteX215" fmla="*/ 312816 w 522769"/>
              <a:gd name="connsiteY215" fmla="*/ 446858 h 447159"/>
              <a:gd name="connsiteX216" fmla="*/ 341417 w 522769"/>
              <a:gd name="connsiteY216" fmla="*/ 447506 h 447159"/>
              <a:gd name="connsiteX217" fmla="*/ 344275 w 522769"/>
              <a:gd name="connsiteY217" fmla="*/ 447556 h 447159"/>
              <a:gd name="connsiteX218" fmla="*/ 372499 w 522769"/>
              <a:gd name="connsiteY218" fmla="*/ 396975 h 447159"/>
              <a:gd name="connsiteX219" fmla="*/ 400302 w 522769"/>
              <a:gd name="connsiteY219" fmla="*/ 346727 h 447159"/>
              <a:gd name="connsiteX220" fmla="*/ 411552 w 522769"/>
              <a:gd name="connsiteY220" fmla="*/ 326267 h 447159"/>
              <a:gd name="connsiteX221" fmla="*/ 413797 w 522769"/>
              <a:gd name="connsiteY221" fmla="*/ 322174 h 447159"/>
              <a:gd name="connsiteX222" fmla="*/ 420062 w 522769"/>
              <a:gd name="connsiteY222" fmla="*/ 310783 h 447159"/>
              <a:gd name="connsiteX223" fmla="*/ 421105 w 522769"/>
              <a:gd name="connsiteY223" fmla="*/ 308836 h 447159"/>
              <a:gd name="connsiteX224" fmla="*/ 432151 w 522769"/>
              <a:gd name="connsiteY224" fmla="*/ 288622 h 447159"/>
              <a:gd name="connsiteX225" fmla="*/ 446898 w 522769"/>
              <a:gd name="connsiteY225" fmla="*/ 261522 h 447159"/>
              <a:gd name="connsiteX226" fmla="*/ 522898 w 522769"/>
              <a:gd name="connsiteY226" fmla="*/ 119810 h 447159"/>
              <a:gd name="connsiteX227" fmla="*/ 488577 w 522769"/>
              <a:gd name="connsiteY227" fmla="*/ 112371 h 447159"/>
              <a:gd name="connsiteX228" fmla="*/ 435204 w 522769"/>
              <a:gd name="connsiteY228" fmla="*/ 97200 h 447159"/>
              <a:gd name="connsiteX229" fmla="*/ 401949 w 522769"/>
              <a:gd name="connsiteY229" fmla="*/ 87631 h 447159"/>
              <a:gd name="connsiteX230" fmla="*/ 342265 w 522769"/>
              <a:gd name="connsiteY230" fmla="*/ 70439 h 447159"/>
              <a:gd name="connsiteX231" fmla="*/ 337076 w 522769"/>
              <a:gd name="connsiteY231" fmla="*/ 67678 h 447159"/>
              <a:gd name="connsiteX232" fmla="*/ 332172 w 522769"/>
              <a:gd name="connsiteY232" fmla="*/ 59907 h 447159"/>
              <a:gd name="connsiteX233" fmla="*/ 326638 w 522769"/>
              <a:gd name="connsiteY233" fmla="*/ 59156 h 447159"/>
              <a:gd name="connsiteX234" fmla="*/ 315683 w 522769"/>
              <a:gd name="connsiteY234" fmla="*/ 65965 h 447159"/>
              <a:gd name="connsiteX235" fmla="*/ 310031 w 522769"/>
              <a:gd name="connsiteY235" fmla="*/ 68956 h 447159"/>
              <a:gd name="connsiteX236" fmla="*/ 305086 w 522769"/>
              <a:gd name="connsiteY236" fmla="*/ 64709 h 447159"/>
              <a:gd name="connsiteX237" fmla="*/ 296191 w 522769"/>
              <a:gd name="connsiteY237" fmla="*/ 66631 h 447159"/>
              <a:gd name="connsiteX238" fmla="*/ 293347 w 522769"/>
              <a:gd name="connsiteY238" fmla="*/ 71152 h 447159"/>
              <a:gd name="connsiteX239" fmla="*/ 274793 w 522769"/>
              <a:gd name="connsiteY239" fmla="*/ 73050 h 447159"/>
              <a:gd name="connsiteX240" fmla="*/ 272253 w 522769"/>
              <a:gd name="connsiteY240" fmla="*/ 78290 h 447159"/>
              <a:gd name="connsiteX241" fmla="*/ 286415 w 522769"/>
              <a:gd name="connsiteY241" fmla="*/ 92390 h 447159"/>
              <a:gd name="connsiteX242" fmla="*/ 289196 w 522769"/>
              <a:gd name="connsiteY242" fmla="*/ 97664 h 447159"/>
              <a:gd name="connsiteX243" fmla="*/ 288216 w 522769"/>
              <a:gd name="connsiteY243" fmla="*/ 100180 h 447159"/>
              <a:gd name="connsiteX244" fmla="*/ 281190 w 522769"/>
              <a:gd name="connsiteY244" fmla="*/ 104321 h 447159"/>
              <a:gd name="connsiteX245" fmla="*/ 267862 w 522769"/>
              <a:gd name="connsiteY245" fmla="*/ 106531 h 447159"/>
              <a:gd name="connsiteX246" fmla="*/ 264977 w 522769"/>
              <a:gd name="connsiteY246" fmla="*/ 111554 h 447159"/>
              <a:gd name="connsiteX247" fmla="*/ 275202 w 522769"/>
              <a:gd name="connsiteY247" fmla="*/ 128052 h 447159"/>
              <a:gd name="connsiteX248" fmla="*/ 247372 w 522769"/>
              <a:gd name="connsiteY248" fmla="*/ 138962 h 447159"/>
              <a:gd name="connsiteX249" fmla="*/ 241557 w 522769"/>
              <a:gd name="connsiteY249" fmla="*/ 145131 h 447159"/>
              <a:gd name="connsiteX250" fmla="*/ 60021 w 522769"/>
              <a:gd name="connsiteY250" fmla="*/ 53351 h 447159"/>
              <a:gd name="connsiteX251" fmla="*/ 62307 w 522769"/>
              <a:gd name="connsiteY251" fmla="*/ 53910 h 447159"/>
              <a:gd name="connsiteX252" fmla="*/ 70649 w 522769"/>
              <a:gd name="connsiteY252" fmla="*/ 49567 h 447159"/>
              <a:gd name="connsiteX253" fmla="*/ 73834 w 522769"/>
              <a:gd name="connsiteY253" fmla="*/ 42512 h 447159"/>
              <a:gd name="connsiteX254" fmla="*/ 75385 w 522769"/>
              <a:gd name="connsiteY254" fmla="*/ 41182 h 447159"/>
              <a:gd name="connsiteX255" fmla="*/ 77150 w 522769"/>
              <a:gd name="connsiteY255" fmla="*/ 41812 h 447159"/>
              <a:gd name="connsiteX256" fmla="*/ 77594 w 522769"/>
              <a:gd name="connsiteY256" fmla="*/ 44680 h 447159"/>
              <a:gd name="connsiteX257" fmla="*/ 79831 w 522769"/>
              <a:gd name="connsiteY257" fmla="*/ 45923 h 447159"/>
              <a:gd name="connsiteX258" fmla="*/ 85192 w 522769"/>
              <a:gd name="connsiteY258" fmla="*/ 42970 h 447159"/>
              <a:gd name="connsiteX259" fmla="*/ 91629 w 522769"/>
              <a:gd name="connsiteY259" fmla="*/ 44264 h 447159"/>
              <a:gd name="connsiteX260" fmla="*/ 93104 w 522769"/>
              <a:gd name="connsiteY260" fmla="*/ 42755 h 447159"/>
              <a:gd name="connsiteX261" fmla="*/ 94138 w 522769"/>
              <a:gd name="connsiteY261" fmla="*/ 42591 h 447159"/>
              <a:gd name="connsiteX262" fmla="*/ 96728 w 522769"/>
              <a:gd name="connsiteY262" fmla="*/ 44081 h 447159"/>
              <a:gd name="connsiteX263" fmla="*/ 98211 w 522769"/>
              <a:gd name="connsiteY263" fmla="*/ 48482 h 447159"/>
              <a:gd name="connsiteX264" fmla="*/ 103582 w 522769"/>
              <a:gd name="connsiteY264" fmla="*/ 54390 h 447159"/>
              <a:gd name="connsiteX265" fmla="*/ 105129 w 522769"/>
              <a:gd name="connsiteY265" fmla="*/ 58752 h 447159"/>
              <a:gd name="connsiteX266" fmla="*/ 111140 w 522769"/>
              <a:gd name="connsiteY266" fmla="*/ 59433 h 447159"/>
              <a:gd name="connsiteX267" fmla="*/ 115204 w 522769"/>
              <a:gd name="connsiteY267" fmla="*/ 57037 h 447159"/>
              <a:gd name="connsiteX268" fmla="*/ 116737 w 522769"/>
              <a:gd name="connsiteY268" fmla="*/ 53589 h 447159"/>
              <a:gd name="connsiteX269" fmla="*/ 118747 w 522769"/>
              <a:gd name="connsiteY269" fmla="*/ 52082 h 447159"/>
              <a:gd name="connsiteX270" fmla="*/ 119128 w 522769"/>
              <a:gd name="connsiteY270" fmla="*/ 43658 h 447159"/>
              <a:gd name="connsiteX271" fmla="*/ 120947 w 522769"/>
              <a:gd name="connsiteY271" fmla="*/ 42615 h 447159"/>
              <a:gd name="connsiteX272" fmla="*/ 125955 w 522769"/>
              <a:gd name="connsiteY272" fmla="*/ 43877 h 447159"/>
              <a:gd name="connsiteX273" fmla="*/ 134969 w 522769"/>
              <a:gd name="connsiteY273" fmla="*/ 43005 h 447159"/>
              <a:gd name="connsiteX274" fmla="*/ 137844 w 522769"/>
              <a:gd name="connsiteY274" fmla="*/ 36176 h 447159"/>
              <a:gd name="connsiteX275" fmla="*/ 139119 w 522769"/>
              <a:gd name="connsiteY275" fmla="*/ 33945 h 447159"/>
              <a:gd name="connsiteX276" fmla="*/ 140380 w 522769"/>
              <a:gd name="connsiteY276" fmla="*/ 33485 h 447159"/>
              <a:gd name="connsiteX277" fmla="*/ 140925 w 522769"/>
              <a:gd name="connsiteY277" fmla="*/ 31516 h 447159"/>
              <a:gd name="connsiteX278" fmla="*/ 142852 w 522769"/>
              <a:gd name="connsiteY278" fmla="*/ 30479 h 447159"/>
              <a:gd name="connsiteX279" fmla="*/ 144930 w 522769"/>
              <a:gd name="connsiteY279" fmla="*/ 27039 h 447159"/>
              <a:gd name="connsiteX280" fmla="*/ 147915 w 522769"/>
              <a:gd name="connsiteY280" fmla="*/ 26647 h 447159"/>
              <a:gd name="connsiteX281" fmla="*/ 151403 w 522769"/>
              <a:gd name="connsiteY281" fmla="*/ 23871 h 447159"/>
              <a:gd name="connsiteX282" fmla="*/ 154529 w 522769"/>
              <a:gd name="connsiteY282" fmla="*/ 19210 h 447159"/>
              <a:gd name="connsiteX283" fmla="*/ 159578 w 522769"/>
              <a:gd name="connsiteY283" fmla="*/ 14274 h 447159"/>
              <a:gd name="connsiteX284" fmla="*/ 160689 w 522769"/>
              <a:gd name="connsiteY284" fmla="*/ 9672 h 447159"/>
              <a:gd name="connsiteX285" fmla="*/ 114619 w 522769"/>
              <a:gd name="connsiteY285" fmla="*/ 397 h 447159"/>
              <a:gd name="connsiteX286" fmla="*/ 71874 w 522769"/>
              <a:gd name="connsiteY286" fmla="*/ 19808 h 447159"/>
              <a:gd name="connsiteX287" fmla="*/ 50944 w 522769"/>
              <a:gd name="connsiteY287" fmla="*/ 31674 h 447159"/>
              <a:gd name="connsiteX288" fmla="*/ 44679 w 522769"/>
              <a:gd name="connsiteY288" fmla="*/ 38250 h 447159"/>
              <a:gd name="connsiteX289" fmla="*/ 55153 w 522769"/>
              <a:gd name="connsiteY289" fmla="*/ 45247 h 447159"/>
              <a:gd name="connsiteX290" fmla="*/ 57471 w 522769"/>
              <a:gd name="connsiteY290" fmla="*/ 47836 h 447159"/>
              <a:gd name="connsiteX291" fmla="*/ 57689 w 522769"/>
              <a:gd name="connsiteY291" fmla="*/ 49070 h 447159"/>
              <a:gd name="connsiteX292" fmla="*/ 60021 w 522769"/>
              <a:gd name="connsiteY292" fmla="*/ 53351 h 447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</a:cxnLst>
            <a:rect l="l" t="t" r="r" b="b"/>
            <a:pathLst>
              <a:path w="522769" h="447159">
                <a:moveTo>
                  <a:pt x="241557" y="145131"/>
                </a:moveTo>
                <a:lnTo>
                  <a:pt x="239447" y="141288"/>
                </a:lnTo>
                <a:lnTo>
                  <a:pt x="235677" y="134868"/>
                </a:lnTo>
                <a:lnTo>
                  <a:pt x="230397" y="131394"/>
                </a:lnTo>
                <a:lnTo>
                  <a:pt x="211567" y="91645"/>
                </a:lnTo>
                <a:lnTo>
                  <a:pt x="202073" y="75142"/>
                </a:lnTo>
                <a:lnTo>
                  <a:pt x="202304" y="66958"/>
                </a:lnTo>
                <a:lnTo>
                  <a:pt x="199184" y="60922"/>
                </a:lnTo>
                <a:lnTo>
                  <a:pt x="196575" y="61741"/>
                </a:lnTo>
                <a:lnTo>
                  <a:pt x="192792" y="57856"/>
                </a:lnTo>
                <a:lnTo>
                  <a:pt x="184295" y="26216"/>
                </a:lnTo>
                <a:lnTo>
                  <a:pt x="182662" y="28733"/>
                </a:lnTo>
                <a:lnTo>
                  <a:pt x="179424" y="31205"/>
                </a:lnTo>
                <a:lnTo>
                  <a:pt x="178625" y="34569"/>
                </a:lnTo>
                <a:lnTo>
                  <a:pt x="177913" y="40756"/>
                </a:lnTo>
                <a:lnTo>
                  <a:pt x="175767" y="40732"/>
                </a:lnTo>
                <a:lnTo>
                  <a:pt x="175831" y="42864"/>
                </a:lnTo>
                <a:lnTo>
                  <a:pt x="171363" y="44985"/>
                </a:lnTo>
                <a:lnTo>
                  <a:pt x="171113" y="46749"/>
                </a:lnTo>
                <a:lnTo>
                  <a:pt x="167738" y="45695"/>
                </a:lnTo>
                <a:lnTo>
                  <a:pt x="165747" y="48532"/>
                </a:lnTo>
                <a:lnTo>
                  <a:pt x="166400" y="49620"/>
                </a:lnTo>
                <a:lnTo>
                  <a:pt x="169217" y="50146"/>
                </a:lnTo>
                <a:lnTo>
                  <a:pt x="170179" y="52846"/>
                </a:lnTo>
                <a:lnTo>
                  <a:pt x="172878" y="49769"/>
                </a:lnTo>
                <a:lnTo>
                  <a:pt x="173726" y="54112"/>
                </a:lnTo>
                <a:lnTo>
                  <a:pt x="176157" y="57271"/>
                </a:lnTo>
                <a:lnTo>
                  <a:pt x="173604" y="56596"/>
                </a:lnTo>
                <a:lnTo>
                  <a:pt x="171975" y="57870"/>
                </a:lnTo>
                <a:lnTo>
                  <a:pt x="169988" y="57562"/>
                </a:lnTo>
                <a:lnTo>
                  <a:pt x="167484" y="59810"/>
                </a:lnTo>
                <a:lnTo>
                  <a:pt x="166894" y="61758"/>
                </a:lnTo>
                <a:lnTo>
                  <a:pt x="163923" y="63299"/>
                </a:lnTo>
                <a:lnTo>
                  <a:pt x="162776" y="61150"/>
                </a:lnTo>
                <a:lnTo>
                  <a:pt x="158942" y="61692"/>
                </a:lnTo>
                <a:lnTo>
                  <a:pt x="153635" y="66002"/>
                </a:lnTo>
                <a:lnTo>
                  <a:pt x="153812" y="69155"/>
                </a:lnTo>
                <a:lnTo>
                  <a:pt x="157237" y="70378"/>
                </a:lnTo>
                <a:lnTo>
                  <a:pt x="158203" y="74442"/>
                </a:lnTo>
                <a:lnTo>
                  <a:pt x="161873" y="74694"/>
                </a:lnTo>
                <a:lnTo>
                  <a:pt x="157437" y="77119"/>
                </a:lnTo>
                <a:lnTo>
                  <a:pt x="158748" y="80748"/>
                </a:lnTo>
                <a:lnTo>
                  <a:pt x="160358" y="81932"/>
                </a:lnTo>
                <a:lnTo>
                  <a:pt x="158897" y="83352"/>
                </a:lnTo>
                <a:lnTo>
                  <a:pt x="156089" y="83876"/>
                </a:lnTo>
                <a:lnTo>
                  <a:pt x="150995" y="79765"/>
                </a:lnTo>
                <a:lnTo>
                  <a:pt x="149734" y="80758"/>
                </a:lnTo>
                <a:lnTo>
                  <a:pt x="148795" y="83313"/>
                </a:lnTo>
                <a:lnTo>
                  <a:pt x="147334" y="81536"/>
                </a:lnTo>
                <a:lnTo>
                  <a:pt x="144422" y="82831"/>
                </a:lnTo>
                <a:lnTo>
                  <a:pt x="139246" y="76512"/>
                </a:lnTo>
                <a:lnTo>
                  <a:pt x="135930" y="74935"/>
                </a:lnTo>
                <a:lnTo>
                  <a:pt x="135068" y="72268"/>
                </a:lnTo>
                <a:lnTo>
                  <a:pt x="132274" y="76405"/>
                </a:lnTo>
                <a:lnTo>
                  <a:pt x="127048" y="77604"/>
                </a:lnTo>
                <a:lnTo>
                  <a:pt x="124531" y="76940"/>
                </a:lnTo>
                <a:lnTo>
                  <a:pt x="124054" y="78694"/>
                </a:lnTo>
                <a:lnTo>
                  <a:pt x="121541" y="78883"/>
                </a:lnTo>
                <a:lnTo>
                  <a:pt x="116656" y="82221"/>
                </a:lnTo>
                <a:lnTo>
                  <a:pt x="104753" y="81279"/>
                </a:lnTo>
                <a:lnTo>
                  <a:pt x="99450" y="88609"/>
                </a:lnTo>
                <a:lnTo>
                  <a:pt x="86635" y="86684"/>
                </a:lnTo>
                <a:lnTo>
                  <a:pt x="84027" y="87515"/>
                </a:lnTo>
                <a:lnTo>
                  <a:pt x="83251" y="88123"/>
                </a:lnTo>
                <a:lnTo>
                  <a:pt x="83464" y="89615"/>
                </a:lnTo>
                <a:lnTo>
                  <a:pt x="84925" y="92016"/>
                </a:lnTo>
                <a:lnTo>
                  <a:pt x="91938" y="95086"/>
                </a:lnTo>
                <a:lnTo>
                  <a:pt x="96955" y="94402"/>
                </a:lnTo>
                <a:lnTo>
                  <a:pt x="100371" y="98920"/>
                </a:lnTo>
                <a:lnTo>
                  <a:pt x="98429" y="105744"/>
                </a:lnTo>
                <a:lnTo>
                  <a:pt x="100824" y="110011"/>
                </a:lnTo>
                <a:lnTo>
                  <a:pt x="99114" y="117074"/>
                </a:lnTo>
                <a:lnTo>
                  <a:pt x="96238" y="118572"/>
                </a:lnTo>
                <a:lnTo>
                  <a:pt x="93167" y="118664"/>
                </a:lnTo>
                <a:lnTo>
                  <a:pt x="95807" y="120717"/>
                </a:lnTo>
                <a:lnTo>
                  <a:pt x="92015" y="122009"/>
                </a:lnTo>
                <a:lnTo>
                  <a:pt x="88214" y="119910"/>
                </a:lnTo>
                <a:lnTo>
                  <a:pt x="82806" y="120720"/>
                </a:lnTo>
                <a:lnTo>
                  <a:pt x="80557" y="121058"/>
                </a:lnTo>
                <a:lnTo>
                  <a:pt x="73226" y="119396"/>
                </a:lnTo>
                <a:lnTo>
                  <a:pt x="72301" y="121053"/>
                </a:lnTo>
                <a:lnTo>
                  <a:pt x="65868" y="122496"/>
                </a:lnTo>
                <a:lnTo>
                  <a:pt x="63600" y="124380"/>
                </a:lnTo>
                <a:lnTo>
                  <a:pt x="59313" y="123599"/>
                </a:lnTo>
                <a:lnTo>
                  <a:pt x="55321" y="124611"/>
                </a:lnTo>
                <a:lnTo>
                  <a:pt x="53634" y="130774"/>
                </a:lnTo>
                <a:lnTo>
                  <a:pt x="50209" y="131913"/>
                </a:lnTo>
                <a:lnTo>
                  <a:pt x="47977" y="130975"/>
                </a:lnTo>
                <a:lnTo>
                  <a:pt x="47025" y="132167"/>
                </a:lnTo>
                <a:lnTo>
                  <a:pt x="44829" y="134713"/>
                </a:lnTo>
                <a:lnTo>
                  <a:pt x="45487" y="142408"/>
                </a:lnTo>
                <a:lnTo>
                  <a:pt x="49733" y="147535"/>
                </a:lnTo>
                <a:lnTo>
                  <a:pt x="51933" y="155349"/>
                </a:lnTo>
                <a:lnTo>
                  <a:pt x="51561" y="158568"/>
                </a:lnTo>
                <a:lnTo>
                  <a:pt x="50404" y="160445"/>
                </a:lnTo>
                <a:lnTo>
                  <a:pt x="43192" y="160100"/>
                </a:lnTo>
                <a:lnTo>
                  <a:pt x="42783" y="161436"/>
                </a:lnTo>
                <a:lnTo>
                  <a:pt x="41368" y="161568"/>
                </a:lnTo>
                <a:lnTo>
                  <a:pt x="39590" y="163514"/>
                </a:lnTo>
                <a:lnTo>
                  <a:pt x="36564" y="161310"/>
                </a:lnTo>
                <a:lnTo>
                  <a:pt x="35321" y="166553"/>
                </a:lnTo>
                <a:lnTo>
                  <a:pt x="30944" y="161417"/>
                </a:lnTo>
                <a:lnTo>
                  <a:pt x="29968" y="160994"/>
                </a:lnTo>
                <a:lnTo>
                  <a:pt x="27228" y="163087"/>
                </a:lnTo>
                <a:lnTo>
                  <a:pt x="23618" y="159124"/>
                </a:lnTo>
                <a:lnTo>
                  <a:pt x="20746" y="160702"/>
                </a:lnTo>
                <a:lnTo>
                  <a:pt x="19027" y="160174"/>
                </a:lnTo>
                <a:lnTo>
                  <a:pt x="16373" y="163387"/>
                </a:lnTo>
                <a:lnTo>
                  <a:pt x="14645" y="162069"/>
                </a:lnTo>
                <a:lnTo>
                  <a:pt x="16092" y="161271"/>
                </a:lnTo>
                <a:lnTo>
                  <a:pt x="16169" y="159622"/>
                </a:lnTo>
                <a:lnTo>
                  <a:pt x="13506" y="156980"/>
                </a:lnTo>
                <a:lnTo>
                  <a:pt x="11365" y="161328"/>
                </a:lnTo>
                <a:lnTo>
                  <a:pt x="11633" y="162621"/>
                </a:lnTo>
                <a:lnTo>
                  <a:pt x="16233" y="166381"/>
                </a:lnTo>
                <a:lnTo>
                  <a:pt x="17807" y="169593"/>
                </a:lnTo>
                <a:lnTo>
                  <a:pt x="15062" y="169348"/>
                </a:lnTo>
                <a:lnTo>
                  <a:pt x="10449" y="171938"/>
                </a:lnTo>
                <a:lnTo>
                  <a:pt x="8739" y="169197"/>
                </a:lnTo>
                <a:lnTo>
                  <a:pt x="4924" y="167365"/>
                </a:lnTo>
                <a:lnTo>
                  <a:pt x="4003" y="168352"/>
                </a:lnTo>
                <a:lnTo>
                  <a:pt x="5028" y="170401"/>
                </a:lnTo>
                <a:lnTo>
                  <a:pt x="4720" y="172518"/>
                </a:lnTo>
                <a:lnTo>
                  <a:pt x="129" y="175745"/>
                </a:lnTo>
                <a:lnTo>
                  <a:pt x="2687" y="182862"/>
                </a:lnTo>
                <a:lnTo>
                  <a:pt x="6208" y="189393"/>
                </a:lnTo>
                <a:lnTo>
                  <a:pt x="9365" y="194134"/>
                </a:lnTo>
                <a:lnTo>
                  <a:pt x="9424" y="196531"/>
                </a:lnTo>
                <a:lnTo>
                  <a:pt x="11120" y="197925"/>
                </a:lnTo>
                <a:lnTo>
                  <a:pt x="11801" y="198702"/>
                </a:lnTo>
                <a:lnTo>
                  <a:pt x="18424" y="197849"/>
                </a:lnTo>
                <a:lnTo>
                  <a:pt x="20184" y="201173"/>
                </a:lnTo>
                <a:lnTo>
                  <a:pt x="21463" y="201673"/>
                </a:lnTo>
                <a:lnTo>
                  <a:pt x="24711" y="200726"/>
                </a:lnTo>
                <a:lnTo>
                  <a:pt x="29197" y="201474"/>
                </a:lnTo>
                <a:lnTo>
                  <a:pt x="30544" y="199840"/>
                </a:lnTo>
                <a:lnTo>
                  <a:pt x="32105" y="199560"/>
                </a:lnTo>
                <a:lnTo>
                  <a:pt x="34595" y="201184"/>
                </a:lnTo>
                <a:lnTo>
                  <a:pt x="38501" y="201469"/>
                </a:lnTo>
                <a:lnTo>
                  <a:pt x="39721" y="203104"/>
                </a:lnTo>
                <a:lnTo>
                  <a:pt x="41808" y="202173"/>
                </a:lnTo>
                <a:lnTo>
                  <a:pt x="40166" y="200622"/>
                </a:lnTo>
                <a:lnTo>
                  <a:pt x="39621" y="197224"/>
                </a:lnTo>
                <a:lnTo>
                  <a:pt x="43727" y="194815"/>
                </a:lnTo>
                <a:lnTo>
                  <a:pt x="49238" y="194142"/>
                </a:lnTo>
                <a:lnTo>
                  <a:pt x="54863" y="195687"/>
                </a:lnTo>
                <a:lnTo>
                  <a:pt x="60325" y="195000"/>
                </a:lnTo>
                <a:lnTo>
                  <a:pt x="68676" y="199010"/>
                </a:lnTo>
                <a:lnTo>
                  <a:pt x="68948" y="201738"/>
                </a:lnTo>
                <a:lnTo>
                  <a:pt x="69883" y="202666"/>
                </a:lnTo>
                <a:lnTo>
                  <a:pt x="72568" y="201808"/>
                </a:lnTo>
                <a:lnTo>
                  <a:pt x="78774" y="204523"/>
                </a:lnTo>
                <a:lnTo>
                  <a:pt x="80747" y="202520"/>
                </a:lnTo>
                <a:lnTo>
                  <a:pt x="87279" y="201273"/>
                </a:lnTo>
                <a:lnTo>
                  <a:pt x="93435" y="204722"/>
                </a:lnTo>
                <a:lnTo>
                  <a:pt x="98016" y="202317"/>
                </a:lnTo>
                <a:lnTo>
                  <a:pt x="99572" y="209797"/>
                </a:lnTo>
                <a:lnTo>
                  <a:pt x="104063" y="210651"/>
                </a:lnTo>
                <a:lnTo>
                  <a:pt x="102416" y="218129"/>
                </a:lnTo>
                <a:lnTo>
                  <a:pt x="101096" y="219430"/>
                </a:lnTo>
                <a:lnTo>
                  <a:pt x="103206" y="230139"/>
                </a:lnTo>
                <a:lnTo>
                  <a:pt x="90731" y="232521"/>
                </a:lnTo>
                <a:lnTo>
                  <a:pt x="82988" y="232088"/>
                </a:lnTo>
                <a:lnTo>
                  <a:pt x="79132" y="233381"/>
                </a:lnTo>
                <a:lnTo>
                  <a:pt x="77100" y="232791"/>
                </a:lnTo>
                <a:lnTo>
                  <a:pt x="76465" y="233783"/>
                </a:lnTo>
                <a:lnTo>
                  <a:pt x="71470" y="233579"/>
                </a:lnTo>
                <a:lnTo>
                  <a:pt x="70119" y="235807"/>
                </a:lnTo>
                <a:lnTo>
                  <a:pt x="66090" y="238433"/>
                </a:lnTo>
                <a:lnTo>
                  <a:pt x="65519" y="239973"/>
                </a:lnTo>
                <a:lnTo>
                  <a:pt x="62838" y="240031"/>
                </a:lnTo>
                <a:lnTo>
                  <a:pt x="62752" y="241376"/>
                </a:lnTo>
                <a:lnTo>
                  <a:pt x="60039" y="242955"/>
                </a:lnTo>
                <a:lnTo>
                  <a:pt x="57689" y="254169"/>
                </a:lnTo>
                <a:lnTo>
                  <a:pt x="57812" y="255829"/>
                </a:lnTo>
                <a:lnTo>
                  <a:pt x="60556" y="257629"/>
                </a:lnTo>
                <a:lnTo>
                  <a:pt x="61427" y="259895"/>
                </a:lnTo>
                <a:lnTo>
                  <a:pt x="60057" y="269064"/>
                </a:lnTo>
                <a:lnTo>
                  <a:pt x="67746" y="270516"/>
                </a:lnTo>
                <a:lnTo>
                  <a:pt x="72078" y="265582"/>
                </a:lnTo>
                <a:lnTo>
                  <a:pt x="81332" y="276078"/>
                </a:lnTo>
                <a:lnTo>
                  <a:pt x="91802" y="268471"/>
                </a:lnTo>
                <a:lnTo>
                  <a:pt x="95149" y="270119"/>
                </a:lnTo>
                <a:lnTo>
                  <a:pt x="101981" y="264659"/>
                </a:lnTo>
                <a:lnTo>
                  <a:pt x="104589" y="265188"/>
                </a:lnTo>
                <a:lnTo>
                  <a:pt x="105338" y="264403"/>
                </a:lnTo>
                <a:lnTo>
                  <a:pt x="105352" y="262063"/>
                </a:lnTo>
                <a:lnTo>
                  <a:pt x="108141" y="259575"/>
                </a:lnTo>
                <a:lnTo>
                  <a:pt x="111022" y="261115"/>
                </a:lnTo>
                <a:lnTo>
                  <a:pt x="111181" y="263436"/>
                </a:lnTo>
                <a:lnTo>
                  <a:pt x="113294" y="265155"/>
                </a:lnTo>
                <a:lnTo>
                  <a:pt x="114927" y="263028"/>
                </a:lnTo>
                <a:lnTo>
                  <a:pt x="118488" y="261917"/>
                </a:lnTo>
                <a:lnTo>
                  <a:pt x="119486" y="259580"/>
                </a:lnTo>
                <a:lnTo>
                  <a:pt x="125329" y="257337"/>
                </a:lnTo>
                <a:lnTo>
                  <a:pt x="132759" y="248761"/>
                </a:lnTo>
                <a:lnTo>
                  <a:pt x="147352" y="251462"/>
                </a:lnTo>
                <a:lnTo>
                  <a:pt x="152587" y="248379"/>
                </a:lnTo>
                <a:lnTo>
                  <a:pt x="155114" y="250955"/>
                </a:lnTo>
                <a:lnTo>
                  <a:pt x="156579" y="253765"/>
                </a:lnTo>
                <a:lnTo>
                  <a:pt x="161020" y="254812"/>
                </a:lnTo>
                <a:lnTo>
                  <a:pt x="165965" y="254019"/>
                </a:lnTo>
                <a:lnTo>
                  <a:pt x="167539" y="257763"/>
                </a:lnTo>
                <a:lnTo>
                  <a:pt x="171032" y="260097"/>
                </a:lnTo>
                <a:lnTo>
                  <a:pt x="171685" y="288297"/>
                </a:lnTo>
                <a:lnTo>
                  <a:pt x="181383" y="297961"/>
                </a:lnTo>
                <a:lnTo>
                  <a:pt x="186391" y="316504"/>
                </a:lnTo>
                <a:lnTo>
                  <a:pt x="187371" y="325251"/>
                </a:lnTo>
                <a:lnTo>
                  <a:pt x="187961" y="334477"/>
                </a:lnTo>
                <a:lnTo>
                  <a:pt x="198721" y="360536"/>
                </a:lnTo>
                <a:lnTo>
                  <a:pt x="210551" y="389136"/>
                </a:lnTo>
                <a:lnTo>
                  <a:pt x="214970" y="399698"/>
                </a:lnTo>
                <a:lnTo>
                  <a:pt x="219283" y="410397"/>
                </a:lnTo>
                <a:lnTo>
                  <a:pt x="233550" y="445403"/>
                </a:lnTo>
                <a:lnTo>
                  <a:pt x="268112" y="445900"/>
                </a:lnTo>
                <a:lnTo>
                  <a:pt x="312816" y="446858"/>
                </a:lnTo>
                <a:lnTo>
                  <a:pt x="341417" y="447506"/>
                </a:lnTo>
                <a:lnTo>
                  <a:pt x="344275" y="447556"/>
                </a:lnTo>
                <a:lnTo>
                  <a:pt x="372499" y="396975"/>
                </a:lnTo>
                <a:lnTo>
                  <a:pt x="400302" y="346727"/>
                </a:lnTo>
                <a:lnTo>
                  <a:pt x="411552" y="326267"/>
                </a:lnTo>
                <a:lnTo>
                  <a:pt x="413797" y="322174"/>
                </a:lnTo>
                <a:lnTo>
                  <a:pt x="420062" y="310783"/>
                </a:lnTo>
                <a:lnTo>
                  <a:pt x="421105" y="308836"/>
                </a:lnTo>
                <a:lnTo>
                  <a:pt x="432151" y="288622"/>
                </a:lnTo>
                <a:lnTo>
                  <a:pt x="446898" y="261522"/>
                </a:lnTo>
                <a:lnTo>
                  <a:pt x="522898" y="119810"/>
                </a:lnTo>
                <a:lnTo>
                  <a:pt x="488577" y="112371"/>
                </a:lnTo>
                <a:lnTo>
                  <a:pt x="435204" y="97200"/>
                </a:lnTo>
                <a:lnTo>
                  <a:pt x="401949" y="87631"/>
                </a:lnTo>
                <a:lnTo>
                  <a:pt x="342265" y="70439"/>
                </a:lnTo>
                <a:lnTo>
                  <a:pt x="337076" y="67678"/>
                </a:lnTo>
                <a:lnTo>
                  <a:pt x="332172" y="59907"/>
                </a:lnTo>
                <a:lnTo>
                  <a:pt x="326638" y="59156"/>
                </a:lnTo>
                <a:lnTo>
                  <a:pt x="315683" y="65965"/>
                </a:lnTo>
                <a:lnTo>
                  <a:pt x="310031" y="68956"/>
                </a:lnTo>
                <a:lnTo>
                  <a:pt x="305086" y="64709"/>
                </a:lnTo>
                <a:lnTo>
                  <a:pt x="296191" y="66631"/>
                </a:lnTo>
                <a:lnTo>
                  <a:pt x="293347" y="71152"/>
                </a:lnTo>
                <a:lnTo>
                  <a:pt x="274793" y="73050"/>
                </a:lnTo>
                <a:lnTo>
                  <a:pt x="272253" y="78290"/>
                </a:lnTo>
                <a:lnTo>
                  <a:pt x="286415" y="92390"/>
                </a:lnTo>
                <a:lnTo>
                  <a:pt x="289196" y="97664"/>
                </a:lnTo>
                <a:lnTo>
                  <a:pt x="288216" y="100180"/>
                </a:lnTo>
                <a:lnTo>
                  <a:pt x="281190" y="104321"/>
                </a:lnTo>
                <a:lnTo>
                  <a:pt x="267862" y="106531"/>
                </a:lnTo>
                <a:lnTo>
                  <a:pt x="264977" y="111554"/>
                </a:lnTo>
                <a:lnTo>
                  <a:pt x="275202" y="128052"/>
                </a:lnTo>
                <a:lnTo>
                  <a:pt x="247372" y="138962"/>
                </a:lnTo>
                <a:lnTo>
                  <a:pt x="241557" y="145131"/>
                </a:lnTo>
                <a:close/>
                <a:moveTo>
                  <a:pt x="60021" y="53351"/>
                </a:moveTo>
                <a:lnTo>
                  <a:pt x="62307" y="53910"/>
                </a:lnTo>
                <a:lnTo>
                  <a:pt x="70649" y="49567"/>
                </a:lnTo>
                <a:lnTo>
                  <a:pt x="73834" y="42512"/>
                </a:lnTo>
                <a:lnTo>
                  <a:pt x="75385" y="41182"/>
                </a:lnTo>
                <a:lnTo>
                  <a:pt x="77150" y="41812"/>
                </a:lnTo>
                <a:lnTo>
                  <a:pt x="77594" y="44680"/>
                </a:lnTo>
                <a:lnTo>
                  <a:pt x="79831" y="45923"/>
                </a:lnTo>
                <a:lnTo>
                  <a:pt x="85192" y="42970"/>
                </a:lnTo>
                <a:lnTo>
                  <a:pt x="91629" y="44264"/>
                </a:lnTo>
                <a:lnTo>
                  <a:pt x="93104" y="42755"/>
                </a:lnTo>
                <a:lnTo>
                  <a:pt x="94138" y="42591"/>
                </a:lnTo>
                <a:lnTo>
                  <a:pt x="96728" y="44081"/>
                </a:lnTo>
                <a:lnTo>
                  <a:pt x="98211" y="48482"/>
                </a:lnTo>
                <a:lnTo>
                  <a:pt x="103582" y="54390"/>
                </a:lnTo>
                <a:lnTo>
                  <a:pt x="105129" y="58752"/>
                </a:lnTo>
                <a:lnTo>
                  <a:pt x="111140" y="59433"/>
                </a:lnTo>
                <a:lnTo>
                  <a:pt x="115204" y="57037"/>
                </a:lnTo>
                <a:lnTo>
                  <a:pt x="116737" y="53589"/>
                </a:lnTo>
                <a:lnTo>
                  <a:pt x="118747" y="52082"/>
                </a:lnTo>
                <a:lnTo>
                  <a:pt x="119128" y="43658"/>
                </a:lnTo>
                <a:lnTo>
                  <a:pt x="120947" y="42615"/>
                </a:lnTo>
                <a:lnTo>
                  <a:pt x="125955" y="43877"/>
                </a:lnTo>
                <a:lnTo>
                  <a:pt x="134969" y="43005"/>
                </a:lnTo>
                <a:lnTo>
                  <a:pt x="137844" y="36176"/>
                </a:lnTo>
                <a:lnTo>
                  <a:pt x="139119" y="33945"/>
                </a:lnTo>
                <a:lnTo>
                  <a:pt x="140380" y="33485"/>
                </a:lnTo>
                <a:lnTo>
                  <a:pt x="140925" y="31516"/>
                </a:lnTo>
                <a:lnTo>
                  <a:pt x="142852" y="30479"/>
                </a:lnTo>
                <a:lnTo>
                  <a:pt x="144930" y="27039"/>
                </a:lnTo>
                <a:lnTo>
                  <a:pt x="147915" y="26647"/>
                </a:lnTo>
                <a:lnTo>
                  <a:pt x="151403" y="23871"/>
                </a:lnTo>
                <a:lnTo>
                  <a:pt x="154529" y="19210"/>
                </a:lnTo>
                <a:lnTo>
                  <a:pt x="159578" y="14274"/>
                </a:lnTo>
                <a:lnTo>
                  <a:pt x="160689" y="9672"/>
                </a:lnTo>
                <a:lnTo>
                  <a:pt x="114619" y="397"/>
                </a:lnTo>
                <a:lnTo>
                  <a:pt x="71874" y="19808"/>
                </a:lnTo>
                <a:lnTo>
                  <a:pt x="50944" y="31674"/>
                </a:lnTo>
                <a:lnTo>
                  <a:pt x="44679" y="38250"/>
                </a:lnTo>
                <a:lnTo>
                  <a:pt x="55153" y="45247"/>
                </a:lnTo>
                <a:lnTo>
                  <a:pt x="57471" y="47836"/>
                </a:lnTo>
                <a:lnTo>
                  <a:pt x="57689" y="49070"/>
                </a:lnTo>
                <a:lnTo>
                  <a:pt x="60021" y="5335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8143765B-E425-8E03-9FDD-2C00DB38BD83}"/>
              </a:ext>
            </a:extLst>
          </p:cNvPr>
          <p:cNvSpPr>
            <a:spLocks/>
          </p:cNvSpPr>
          <p:nvPr/>
        </p:nvSpPr>
        <p:spPr>
          <a:xfrm flipV="1">
            <a:off x="6304664" y="2315535"/>
            <a:ext cx="664330" cy="345700"/>
          </a:xfrm>
          <a:custGeom>
            <a:avLst/>
            <a:gdLst>
              <a:gd name="connsiteX0" fmla="*/ 407336 w 452407"/>
              <a:gd name="connsiteY0" fmla="*/ 105839 h 235421"/>
              <a:gd name="connsiteX1" fmla="*/ 407586 w 452407"/>
              <a:gd name="connsiteY1" fmla="*/ 103316 h 235421"/>
              <a:gd name="connsiteX2" fmla="*/ 406579 w 452407"/>
              <a:gd name="connsiteY2" fmla="*/ 100253 h 235421"/>
              <a:gd name="connsiteX3" fmla="*/ 408874 w 452407"/>
              <a:gd name="connsiteY3" fmla="*/ 93405 h 235421"/>
              <a:gd name="connsiteX4" fmla="*/ 408534 w 452407"/>
              <a:gd name="connsiteY4" fmla="*/ 88985 h 235421"/>
              <a:gd name="connsiteX5" fmla="*/ 411641 w 452407"/>
              <a:gd name="connsiteY5" fmla="*/ 82342 h 235421"/>
              <a:gd name="connsiteX6" fmla="*/ 409527 w 452407"/>
              <a:gd name="connsiteY6" fmla="*/ 79288 h 235421"/>
              <a:gd name="connsiteX7" fmla="*/ 406433 w 452407"/>
              <a:gd name="connsiteY7" fmla="*/ 69967 h 235421"/>
              <a:gd name="connsiteX8" fmla="*/ 408547 w 452407"/>
              <a:gd name="connsiteY8" fmla="*/ 65865 h 235421"/>
              <a:gd name="connsiteX9" fmla="*/ 407354 w 452407"/>
              <a:gd name="connsiteY9" fmla="*/ 64704 h 235421"/>
              <a:gd name="connsiteX10" fmla="*/ 406687 w 452407"/>
              <a:gd name="connsiteY10" fmla="*/ 62389 h 235421"/>
              <a:gd name="connsiteX11" fmla="*/ 406288 w 452407"/>
              <a:gd name="connsiteY11" fmla="*/ 59721 h 235421"/>
              <a:gd name="connsiteX12" fmla="*/ 406302 w 452407"/>
              <a:gd name="connsiteY12" fmla="*/ 57194 h 235421"/>
              <a:gd name="connsiteX13" fmla="*/ 408479 w 452407"/>
              <a:gd name="connsiteY13" fmla="*/ 56141 h 235421"/>
              <a:gd name="connsiteX14" fmla="*/ 413338 w 452407"/>
              <a:gd name="connsiteY14" fmla="*/ 57625 h 235421"/>
              <a:gd name="connsiteX15" fmla="*/ 416005 w 452407"/>
              <a:gd name="connsiteY15" fmla="*/ 54412 h 235421"/>
              <a:gd name="connsiteX16" fmla="*/ 420650 w 452407"/>
              <a:gd name="connsiteY16" fmla="*/ 52506 h 235421"/>
              <a:gd name="connsiteX17" fmla="*/ 419493 w 452407"/>
              <a:gd name="connsiteY17" fmla="*/ 50509 h 235421"/>
              <a:gd name="connsiteX18" fmla="*/ 420918 w 452407"/>
              <a:gd name="connsiteY18" fmla="*/ 48631 h 235421"/>
              <a:gd name="connsiteX19" fmla="*/ 421467 w 452407"/>
              <a:gd name="connsiteY19" fmla="*/ 45459 h 235421"/>
              <a:gd name="connsiteX20" fmla="*/ 418854 w 452407"/>
              <a:gd name="connsiteY20" fmla="*/ 45028 h 235421"/>
              <a:gd name="connsiteX21" fmla="*/ 414948 w 452407"/>
              <a:gd name="connsiteY21" fmla="*/ 41375 h 235421"/>
              <a:gd name="connsiteX22" fmla="*/ 408838 w 452407"/>
              <a:gd name="connsiteY22" fmla="*/ 41742 h 235421"/>
              <a:gd name="connsiteX23" fmla="*/ 407418 w 452407"/>
              <a:gd name="connsiteY23" fmla="*/ 43648 h 235421"/>
              <a:gd name="connsiteX24" fmla="*/ 409690 w 452407"/>
              <a:gd name="connsiteY24" fmla="*/ 46217 h 235421"/>
              <a:gd name="connsiteX25" fmla="*/ 409305 w 452407"/>
              <a:gd name="connsiteY25" fmla="*/ 50219 h 235421"/>
              <a:gd name="connsiteX26" fmla="*/ 404333 w 452407"/>
              <a:gd name="connsiteY26" fmla="*/ 55433 h 235421"/>
              <a:gd name="connsiteX27" fmla="*/ 403530 w 452407"/>
              <a:gd name="connsiteY27" fmla="*/ 53699 h 235421"/>
              <a:gd name="connsiteX28" fmla="*/ 401353 w 452407"/>
              <a:gd name="connsiteY28" fmla="*/ 53150 h 235421"/>
              <a:gd name="connsiteX29" fmla="*/ 397978 w 452407"/>
              <a:gd name="connsiteY29" fmla="*/ 50142 h 235421"/>
              <a:gd name="connsiteX30" fmla="*/ 391450 w 452407"/>
              <a:gd name="connsiteY30" fmla="*/ 47687 h 235421"/>
              <a:gd name="connsiteX31" fmla="*/ 390062 w 452407"/>
              <a:gd name="connsiteY31" fmla="*/ 42668 h 235421"/>
              <a:gd name="connsiteX32" fmla="*/ 388706 w 452407"/>
              <a:gd name="connsiteY32" fmla="*/ 40131 h 235421"/>
              <a:gd name="connsiteX33" fmla="*/ 384347 w 452407"/>
              <a:gd name="connsiteY33" fmla="*/ 34282 h 235421"/>
              <a:gd name="connsiteX34" fmla="*/ 378649 w 452407"/>
              <a:gd name="connsiteY34" fmla="*/ 35625 h 235421"/>
              <a:gd name="connsiteX35" fmla="*/ 372997 w 452407"/>
              <a:gd name="connsiteY35" fmla="*/ 31355 h 235421"/>
              <a:gd name="connsiteX36" fmla="*/ 372589 w 452407"/>
              <a:gd name="connsiteY36" fmla="*/ 26586 h 235421"/>
              <a:gd name="connsiteX37" fmla="*/ 374861 w 452407"/>
              <a:gd name="connsiteY37" fmla="*/ 23927 h 235421"/>
              <a:gd name="connsiteX38" fmla="*/ 375551 w 452407"/>
              <a:gd name="connsiteY38" fmla="*/ 21853 h 235421"/>
              <a:gd name="connsiteX39" fmla="*/ 374757 w 452407"/>
              <a:gd name="connsiteY39" fmla="*/ 18046 h 235421"/>
              <a:gd name="connsiteX40" fmla="*/ 372484 w 452407"/>
              <a:gd name="connsiteY40" fmla="*/ 15228 h 235421"/>
              <a:gd name="connsiteX41" fmla="*/ 370252 w 452407"/>
              <a:gd name="connsiteY41" fmla="*/ 15682 h 235421"/>
              <a:gd name="connsiteX42" fmla="*/ 370094 w 452407"/>
              <a:gd name="connsiteY42" fmla="*/ 14529 h 235421"/>
              <a:gd name="connsiteX43" fmla="*/ 369232 w 452407"/>
              <a:gd name="connsiteY43" fmla="*/ 14656 h 235421"/>
              <a:gd name="connsiteX44" fmla="*/ 369386 w 452407"/>
              <a:gd name="connsiteY44" fmla="*/ 19044 h 235421"/>
              <a:gd name="connsiteX45" fmla="*/ 368619 w 452407"/>
              <a:gd name="connsiteY45" fmla="*/ 20156 h 235421"/>
              <a:gd name="connsiteX46" fmla="*/ 367363 w 452407"/>
              <a:gd name="connsiteY46" fmla="*/ 19974 h 235421"/>
              <a:gd name="connsiteX47" fmla="*/ 361910 w 452407"/>
              <a:gd name="connsiteY47" fmla="*/ 15287 h 235421"/>
              <a:gd name="connsiteX48" fmla="*/ 356526 w 452407"/>
              <a:gd name="connsiteY48" fmla="*/ 7799 h 235421"/>
              <a:gd name="connsiteX49" fmla="*/ 354108 w 452407"/>
              <a:gd name="connsiteY49" fmla="*/ 6983 h 235421"/>
              <a:gd name="connsiteX50" fmla="*/ 346709 w 452407"/>
              <a:gd name="connsiteY50" fmla="*/ 6738 h 235421"/>
              <a:gd name="connsiteX51" fmla="*/ 341243 w 452407"/>
              <a:gd name="connsiteY51" fmla="*/ 9533 h 235421"/>
              <a:gd name="connsiteX52" fmla="*/ 333482 w 452407"/>
              <a:gd name="connsiteY52" fmla="*/ 5989 h 235421"/>
              <a:gd name="connsiteX53" fmla="*/ 329830 w 452407"/>
              <a:gd name="connsiteY53" fmla="*/ 7736 h 235421"/>
              <a:gd name="connsiteX54" fmla="*/ 328932 w 452407"/>
              <a:gd name="connsiteY54" fmla="*/ 7536 h 235421"/>
              <a:gd name="connsiteX55" fmla="*/ 329227 w 452407"/>
              <a:gd name="connsiteY55" fmla="*/ 6656 h 235421"/>
              <a:gd name="connsiteX56" fmla="*/ 328560 w 452407"/>
              <a:gd name="connsiteY56" fmla="*/ 5939 h 235421"/>
              <a:gd name="connsiteX57" fmla="*/ 328242 w 452407"/>
              <a:gd name="connsiteY57" fmla="*/ 5748 h 235421"/>
              <a:gd name="connsiteX58" fmla="*/ 325380 w 452407"/>
              <a:gd name="connsiteY58" fmla="*/ 5980 h 235421"/>
              <a:gd name="connsiteX59" fmla="*/ 323443 w 452407"/>
              <a:gd name="connsiteY59" fmla="*/ 3393 h 235421"/>
              <a:gd name="connsiteX60" fmla="*/ 325044 w 452407"/>
              <a:gd name="connsiteY60" fmla="*/ 2082 h 235421"/>
              <a:gd name="connsiteX61" fmla="*/ 324241 w 452407"/>
              <a:gd name="connsiteY61" fmla="*/ 680 h 235421"/>
              <a:gd name="connsiteX62" fmla="*/ 320377 w 452407"/>
              <a:gd name="connsiteY62" fmla="*/ 2853 h 235421"/>
              <a:gd name="connsiteX63" fmla="*/ 314030 w 452407"/>
              <a:gd name="connsiteY63" fmla="*/ 162 h 235421"/>
              <a:gd name="connsiteX64" fmla="*/ 308460 w 452407"/>
              <a:gd name="connsiteY64" fmla="*/ 2095 h 235421"/>
              <a:gd name="connsiteX65" fmla="*/ 303856 w 452407"/>
              <a:gd name="connsiteY65" fmla="*/ 18695 h 235421"/>
              <a:gd name="connsiteX66" fmla="*/ 303606 w 452407"/>
              <a:gd name="connsiteY66" fmla="*/ 19611 h 235421"/>
              <a:gd name="connsiteX67" fmla="*/ 298689 w 452407"/>
              <a:gd name="connsiteY67" fmla="*/ 22565 h 235421"/>
              <a:gd name="connsiteX68" fmla="*/ 284073 w 452407"/>
              <a:gd name="connsiteY68" fmla="*/ 30203 h 235421"/>
              <a:gd name="connsiteX69" fmla="*/ 278947 w 452407"/>
              <a:gd name="connsiteY69" fmla="*/ 29209 h 235421"/>
              <a:gd name="connsiteX70" fmla="*/ 274887 w 452407"/>
              <a:gd name="connsiteY70" fmla="*/ 33964 h 235421"/>
              <a:gd name="connsiteX71" fmla="*/ 267607 w 452407"/>
              <a:gd name="connsiteY71" fmla="*/ 37554 h 235421"/>
              <a:gd name="connsiteX72" fmla="*/ 264331 w 452407"/>
              <a:gd name="connsiteY72" fmla="*/ 31646 h 235421"/>
              <a:gd name="connsiteX73" fmla="*/ 261737 w 452407"/>
              <a:gd name="connsiteY73" fmla="*/ 36369 h 235421"/>
              <a:gd name="connsiteX74" fmla="*/ 256525 w 452407"/>
              <a:gd name="connsiteY74" fmla="*/ 45867 h 235421"/>
              <a:gd name="connsiteX75" fmla="*/ 257817 w 452407"/>
              <a:gd name="connsiteY75" fmla="*/ 56749 h 235421"/>
              <a:gd name="connsiteX76" fmla="*/ 267588 w 452407"/>
              <a:gd name="connsiteY76" fmla="*/ 73584 h 235421"/>
              <a:gd name="connsiteX77" fmla="*/ 252138 w 452407"/>
              <a:gd name="connsiteY77" fmla="*/ 82129 h 235421"/>
              <a:gd name="connsiteX78" fmla="*/ 243220 w 452407"/>
              <a:gd name="connsiteY78" fmla="*/ 90792 h 235421"/>
              <a:gd name="connsiteX79" fmla="*/ 205197 w 452407"/>
              <a:gd name="connsiteY79" fmla="*/ 90851 h 235421"/>
              <a:gd name="connsiteX80" fmla="*/ 197603 w 452407"/>
              <a:gd name="connsiteY80" fmla="*/ 90910 h 235421"/>
              <a:gd name="connsiteX81" fmla="*/ 182167 w 452407"/>
              <a:gd name="connsiteY81" fmla="*/ 96977 h 235421"/>
              <a:gd name="connsiteX82" fmla="*/ 156886 w 452407"/>
              <a:gd name="connsiteY82" fmla="*/ 97367 h 235421"/>
              <a:gd name="connsiteX83" fmla="*/ 154976 w 452407"/>
              <a:gd name="connsiteY83" fmla="*/ 98583 h 235421"/>
              <a:gd name="connsiteX84" fmla="*/ 121372 w 452407"/>
              <a:gd name="connsiteY84" fmla="*/ 109342 h 235421"/>
              <a:gd name="connsiteX85" fmla="*/ 121181 w 452407"/>
              <a:gd name="connsiteY85" fmla="*/ 109365 h 235421"/>
              <a:gd name="connsiteX86" fmla="*/ 96777 w 452407"/>
              <a:gd name="connsiteY86" fmla="*/ 117610 h 235421"/>
              <a:gd name="connsiteX87" fmla="*/ 84166 w 452407"/>
              <a:gd name="connsiteY87" fmla="*/ 121817 h 235421"/>
              <a:gd name="connsiteX88" fmla="*/ 72222 w 452407"/>
              <a:gd name="connsiteY88" fmla="*/ 125851 h 235421"/>
              <a:gd name="connsiteX89" fmla="*/ 69564 w 452407"/>
              <a:gd name="connsiteY89" fmla="*/ 126708 h 235421"/>
              <a:gd name="connsiteX90" fmla="*/ 56894 w 452407"/>
              <a:gd name="connsiteY90" fmla="*/ 130997 h 235421"/>
              <a:gd name="connsiteX91" fmla="*/ 350 w 452407"/>
              <a:gd name="connsiteY91" fmla="*/ 149928 h 235421"/>
              <a:gd name="connsiteX92" fmla="*/ 2346 w 452407"/>
              <a:gd name="connsiteY92" fmla="*/ 152256 h 235421"/>
              <a:gd name="connsiteX93" fmla="*/ 60110 w 452407"/>
              <a:gd name="connsiteY93" fmla="*/ 171370 h 235421"/>
              <a:gd name="connsiteX94" fmla="*/ 61367 w 452407"/>
              <a:gd name="connsiteY94" fmla="*/ 171256 h 235421"/>
              <a:gd name="connsiteX95" fmla="*/ 76050 w 452407"/>
              <a:gd name="connsiteY95" fmla="*/ 169863 h 235421"/>
              <a:gd name="connsiteX96" fmla="*/ 102030 w 452407"/>
              <a:gd name="connsiteY96" fmla="*/ 167417 h 235421"/>
              <a:gd name="connsiteX97" fmla="*/ 107301 w 452407"/>
              <a:gd name="connsiteY97" fmla="*/ 166936 h 235421"/>
              <a:gd name="connsiteX98" fmla="*/ 109433 w 452407"/>
              <a:gd name="connsiteY98" fmla="*/ 166714 h 235421"/>
              <a:gd name="connsiteX99" fmla="*/ 123196 w 452407"/>
              <a:gd name="connsiteY99" fmla="*/ 165425 h 235421"/>
              <a:gd name="connsiteX100" fmla="*/ 131973 w 452407"/>
              <a:gd name="connsiteY100" fmla="*/ 164590 h 235421"/>
              <a:gd name="connsiteX101" fmla="*/ 135974 w 452407"/>
              <a:gd name="connsiteY101" fmla="*/ 165244 h 235421"/>
              <a:gd name="connsiteX102" fmla="*/ 147433 w 452407"/>
              <a:gd name="connsiteY102" fmla="*/ 167118 h 235421"/>
              <a:gd name="connsiteX103" fmla="*/ 151597 w 452407"/>
              <a:gd name="connsiteY103" fmla="*/ 167816 h 235421"/>
              <a:gd name="connsiteX104" fmla="*/ 152971 w 452407"/>
              <a:gd name="connsiteY104" fmla="*/ 168456 h 235421"/>
              <a:gd name="connsiteX105" fmla="*/ 158442 w 452407"/>
              <a:gd name="connsiteY105" fmla="*/ 170022 h 235421"/>
              <a:gd name="connsiteX106" fmla="*/ 158447 w 452407"/>
              <a:gd name="connsiteY106" fmla="*/ 176602 h 235421"/>
              <a:gd name="connsiteX107" fmla="*/ 160610 w 452407"/>
              <a:gd name="connsiteY107" fmla="*/ 179261 h 235421"/>
              <a:gd name="connsiteX108" fmla="*/ 161858 w 452407"/>
              <a:gd name="connsiteY108" fmla="*/ 181856 h 235421"/>
              <a:gd name="connsiteX109" fmla="*/ 167360 w 452407"/>
              <a:gd name="connsiteY109" fmla="*/ 185963 h 235421"/>
              <a:gd name="connsiteX110" fmla="*/ 172450 w 452407"/>
              <a:gd name="connsiteY110" fmla="*/ 192743 h 235421"/>
              <a:gd name="connsiteX111" fmla="*/ 174636 w 452407"/>
              <a:gd name="connsiteY111" fmla="*/ 194712 h 235421"/>
              <a:gd name="connsiteX112" fmla="*/ 185759 w 452407"/>
              <a:gd name="connsiteY112" fmla="*/ 200616 h 235421"/>
              <a:gd name="connsiteX113" fmla="*/ 190341 w 452407"/>
              <a:gd name="connsiteY113" fmla="*/ 201841 h 235421"/>
              <a:gd name="connsiteX114" fmla="*/ 192459 w 452407"/>
              <a:gd name="connsiteY114" fmla="*/ 205834 h 235421"/>
              <a:gd name="connsiteX115" fmla="*/ 192496 w 452407"/>
              <a:gd name="connsiteY115" fmla="*/ 205866 h 235421"/>
              <a:gd name="connsiteX116" fmla="*/ 200243 w 452407"/>
              <a:gd name="connsiteY116" fmla="*/ 207867 h 235421"/>
              <a:gd name="connsiteX117" fmla="*/ 210155 w 452407"/>
              <a:gd name="connsiteY117" fmla="*/ 207055 h 235421"/>
              <a:gd name="connsiteX118" fmla="*/ 222875 w 452407"/>
              <a:gd name="connsiteY118" fmla="*/ 208212 h 235421"/>
              <a:gd name="connsiteX119" fmla="*/ 231716 w 452407"/>
              <a:gd name="connsiteY119" fmla="*/ 208457 h 235421"/>
              <a:gd name="connsiteX120" fmla="*/ 238729 w 452407"/>
              <a:gd name="connsiteY120" fmla="*/ 207300 h 235421"/>
              <a:gd name="connsiteX121" fmla="*/ 248006 w 452407"/>
              <a:gd name="connsiteY121" fmla="*/ 205793 h 235421"/>
              <a:gd name="connsiteX122" fmla="*/ 254615 w 452407"/>
              <a:gd name="connsiteY122" fmla="*/ 213054 h 235421"/>
              <a:gd name="connsiteX123" fmla="*/ 261469 w 452407"/>
              <a:gd name="connsiteY123" fmla="*/ 214524 h 235421"/>
              <a:gd name="connsiteX124" fmla="*/ 262862 w 452407"/>
              <a:gd name="connsiteY124" fmla="*/ 213775 h 235421"/>
              <a:gd name="connsiteX125" fmla="*/ 278738 w 452407"/>
              <a:gd name="connsiteY125" fmla="*/ 217592 h 235421"/>
              <a:gd name="connsiteX126" fmla="*/ 283515 w 452407"/>
              <a:gd name="connsiteY126" fmla="*/ 215609 h 235421"/>
              <a:gd name="connsiteX127" fmla="*/ 293459 w 452407"/>
              <a:gd name="connsiteY127" fmla="*/ 213862 h 235421"/>
              <a:gd name="connsiteX128" fmla="*/ 295459 w 452407"/>
              <a:gd name="connsiteY128" fmla="*/ 212405 h 235421"/>
              <a:gd name="connsiteX129" fmla="*/ 306750 w 452407"/>
              <a:gd name="connsiteY129" fmla="*/ 217397 h 235421"/>
              <a:gd name="connsiteX130" fmla="*/ 316924 w 452407"/>
              <a:gd name="connsiteY130" fmla="*/ 216575 h 235421"/>
              <a:gd name="connsiteX131" fmla="*/ 317387 w 452407"/>
              <a:gd name="connsiteY131" fmla="*/ 217002 h 235421"/>
              <a:gd name="connsiteX132" fmla="*/ 321270 w 452407"/>
              <a:gd name="connsiteY132" fmla="*/ 225923 h 235421"/>
              <a:gd name="connsiteX133" fmla="*/ 332593 w 452407"/>
              <a:gd name="connsiteY133" fmla="*/ 235584 h 235421"/>
              <a:gd name="connsiteX134" fmla="*/ 337174 w 452407"/>
              <a:gd name="connsiteY134" fmla="*/ 229317 h 235421"/>
              <a:gd name="connsiteX135" fmla="*/ 344922 w 452407"/>
              <a:gd name="connsiteY135" fmla="*/ 219221 h 235421"/>
              <a:gd name="connsiteX136" fmla="*/ 350615 w 452407"/>
              <a:gd name="connsiteY136" fmla="*/ 214370 h 235421"/>
              <a:gd name="connsiteX137" fmla="*/ 361008 w 452407"/>
              <a:gd name="connsiteY137" fmla="*/ 214710 h 235421"/>
              <a:gd name="connsiteX138" fmla="*/ 371405 w 452407"/>
              <a:gd name="connsiteY138" fmla="*/ 215568 h 235421"/>
              <a:gd name="connsiteX139" fmla="*/ 388561 w 452407"/>
              <a:gd name="connsiteY139" fmla="*/ 206624 h 235421"/>
              <a:gd name="connsiteX140" fmla="*/ 392856 w 452407"/>
              <a:gd name="connsiteY140" fmla="*/ 206166 h 235421"/>
              <a:gd name="connsiteX141" fmla="*/ 397515 w 452407"/>
              <a:gd name="connsiteY141" fmla="*/ 204845 h 235421"/>
              <a:gd name="connsiteX142" fmla="*/ 406002 w 452407"/>
              <a:gd name="connsiteY142" fmla="*/ 198424 h 235421"/>
              <a:gd name="connsiteX143" fmla="*/ 414322 w 452407"/>
              <a:gd name="connsiteY143" fmla="*/ 194122 h 235421"/>
              <a:gd name="connsiteX144" fmla="*/ 432490 w 452407"/>
              <a:gd name="connsiteY144" fmla="*/ 187338 h 235421"/>
              <a:gd name="connsiteX145" fmla="*/ 432090 w 452407"/>
              <a:gd name="connsiteY145" fmla="*/ 186680 h 235421"/>
              <a:gd name="connsiteX146" fmla="*/ 433025 w 452407"/>
              <a:gd name="connsiteY146" fmla="*/ 185364 h 235421"/>
              <a:gd name="connsiteX147" fmla="*/ 434481 w 452407"/>
              <a:gd name="connsiteY147" fmla="*/ 178603 h 235421"/>
              <a:gd name="connsiteX148" fmla="*/ 432780 w 452407"/>
              <a:gd name="connsiteY148" fmla="*/ 173920 h 235421"/>
              <a:gd name="connsiteX149" fmla="*/ 430176 w 452407"/>
              <a:gd name="connsiteY149" fmla="*/ 172304 h 235421"/>
              <a:gd name="connsiteX150" fmla="*/ 432535 w 452407"/>
              <a:gd name="connsiteY150" fmla="*/ 169759 h 235421"/>
              <a:gd name="connsiteX151" fmla="*/ 433233 w 452407"/>
              <a:gd name="connsiteY151" fmla="*/ 167077 h 235421"/>
              <a:gd name="connsiteX152" fmla="*/ 435057 w 452407"/>
              <a:gd name="connsiteY152" fmla="*/ 161150 h 235421"/>
              <a:gd name="connsiteX153" fmla="*/ 432172 w 452407"/>
              <a:gd name="connsiteY153" fmla="*/ 156422 h 235421"/>
              <a:gd name="connsiteX154" fmla="*/ 438164 w 452407"/>
              <a:gd name="connsiteY154" fmla="*/ 155705 h 235421"/>
              <a:gd name="connsiteX155" fmla="*/ 441258 w 452407"/>
              <a:gd name="connsiteY155" fmla="*/ 158464 h 235421"/>
              <a:gd name="connsiteX156" fmla="*/ 444819 w 452407"/>
              <a:gd name="connsiteY156" fmla="*/ 157488 h 235421"/>
              <a:gd name="connsiteX157" fmla="*/ 447695 w 452407"/>
              <a:gd name="connsiteY157" fmla="*/ 158328 h 235421"/>
              <a:gd name="connsiteX158" fmla="*/ 450943 w 452407"/>
              <a:gd name="connsiteY158" fmla="*/ 157461 h 235421"/>
              <a:gd name="connsiteX159" fmla="*/ 452757 w 452407"/>
              <a:gd name="connsiteY159" fmla="*/ 155614 h 235421"/>
              <a:gd name="connsiteX160" fmla="*/ 446996 w 452407"/>
              <a:gd name="connsiteY160" fmla="*/ 151616 h 235421"/>
              <a:gd name="connsiteX161" fmla="*/ 447074 w 452407"/>
              <a:gd name="connsiteY161" fmla="*/ 147610 h 235421"/>
              <a:gd name="connsiteX162" fmla="*/ 444828 w 452407"/>
              <a:gd name="connsiteY162" fmla="*/ 145690 h 235421"/>
              <a:gd name="connsiteX163" fmla="*/ 438183 w 452407"/>
              <a:gd name="connsiteY163" fmla="*/ 140658 h 235421"/>
              <a:gd name="connsiteX164" fmla="*/ 436985 w 452407"/>
              <a:gd name="connsiteY164" fmla="*/ 139814 h 235421"/>
              <a:gd name="connsiteX165" fmla="*/ 436146 w 452407"/>
              <a:gd name="connsiteY165" fmla="*/ 138003 h 235421"/>
              <a:gd name="connsiteX166" fmla="*/ 430757 w 452407"/>
              <a:gd name="connsiteY166" fmla="*/ 138230 h 235421"/>
              <a:gd name="connsiteX167" fmla="*/ 428679 w 452407"/>
              <a:gd name="connsiteY167" fmla="*/ 136723 h 235421"/>
              <a:gd name="connsiteX168" fmla="*/ 426161 w 452407"/>
              <a:gd name="connsiteY168" fmla="*/ 133170 h 235421"/>
              <a:gd name="connsiteX169" fmla="*/ 427300 w 452407"/>
              <a:gd name="connsiteY169" fmla="*/ 130615 h 235421"/>
              <a:gd name="connsiteX170" fmla="*/ 426338 w 452407"/>
              <a:gd name="connsiteY170" fmla="*/ 123355 h 235421"/>
              <a:gd name="connsiteX171" fmla="*/ 421090 w 452407"/>
              <a:gd name="connsiteY171" fmla="*/ 118772 h 235421"/>
              <a:gd name="connsiteX172" fmla="*/ 419979 w 452407"/>
              <a:gd name="connsiteY172" fmla="*/ 115931 h 235421"/>
              <a:gd name="connsiteX173" fmla="*/ 418337 w 452407"/>
              <a:gd name="connsiteY173" fmla="*/ 115559 h 235421"/>
              <a:gd name="connsiteX174" fmla="*/ 415338 w 452407"/>
              <a:gd name="connsiteY174" fmla="*/ 116825 h 235421"/>
              <a:gd name="connsiteX175" fmla="*/ 410235 w 452407"/>
              <a:gd name="connsiteY175" fmla="*/ 112346 h 235421"/>
              <a:gd name="connsiteX176" fmla="*/ 410162 w 452407"/>
              <a:gd name="connsiteY176" fmla="*/ 109465 h 235421"/>
              <a:gd name="connsiteX177" fmla="*/ 407336 w 452407"/>
              <a:gd name="connsiteY177" fmla="*/ 105839 h 235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452407" h="235421">
                <a:moveTo>
                  <a:pt x="407336" y="105839"/>
                </a:moveTo>
                <a:lnTo>
                  <a:pt x="407586" y="103316"/>
                </a:lnTo>
                <a:lnTo>
                  <a:pt x="406579" y="100253"/>
                </a:lnTo>
                <a:lnTo>
                  <a:pt x="408874" y="93405"/>
                </a:lnTo>
                <a:lnTo>
                  <a:pt x="408534" y="88985"/>
                </a:lnTo>
                <a:lnTo>
                  <a:pt x="411641" y="82342"/>
                </a:lnTo>
                <a:lnTo>
                  <a:pt x="409527" y="79288"/>
                </a:lnTo>
                <a:lnTo>
                  <a:pt x="406433" y="69967"/>
                </a:lnTo>
                <a:lnTo>
                  <a:pt x="408547" y="65865"/>
                </a:lnTo>
                <a:lnTo>
                  <a:pt x="407354" y="64704"/>
                </a:lnTo>
                <a:lnTo>
                  <a:pt x="406687" y="62389"/>
                </a:lnTo>
                <a:lnTo>
                  <a:pt x="406288" y="59721"/>
                </a:lnTo>
                <a:lnTo>
                  <a:pt x="406302" y="57194"/>
                </a:lnTo>
                <a:lnTo>
                  <a:pt x="408479" y="56141"/>
                </a:lnTo>
                <a:lnTo>
                  <a:pt x="413338" y="57625"/>
                </a:lnTo>
                <a:lnTo>
                  <a:pt x="416005" y="54412"/>
                </a:lnTo>
                <a:lnTo>
                  <a:pt x="420650" y="52506"/>
                </a:lnTo>
                <a:lnTo>
                  <a:pt x="419493" y="50509"/>
                </a:lnTo>
                <a:lnTo>
                  <a:pt x="420918" y="48631"/>
                </a:lnTo>
                <a:lnTo>
                  <a:pt x="421467" y="45459"/>
                </a:lnTo>
                <a:lnTo>
                  <a:pt x="418854" y="45028"/>
                </a:lnTo>
                <a:lnTo>
                  <a:pt x="414948" y="41375"/>
                </a:lnTo>
                <a:lnTo>
                  <a:pt x="408838" y="41742"/>
                </a:lnTo>
                <a:lnTo>
                  <a:pt x="407418" y="43648"/>
                </a:lnTo>
                <a:lnTo>
                  <a:pt x="409690" y="46217"/>
                </a:lnTo>
                <a:lnTo>
                  <a:pt x="409305" y="50219"/>
                </a:lnTo>
                <a:lnTo>
                  <a:pt x="404333" y="55433"/>
                </a:lnTo>
                <a:lnTo>
                  <a:pt x="403530" y="53699"/>
                </a:lnTo>
                <a:lnTo>
                  <a:pt x="401353" y="53150"/>
                </a:lnTo>
                <a:lnTo>
                  <a:pt x="397978" y="50142"/>
                </a:lnTo>
                <a:lnTo>
                  <a:pt x="391450" y="47687"/>
                </a:lnTo>
                <a:lnTo>
                  <a:pt x="390062" y="42668"/>
                </a:lnTo>
                <a:lnTo>
                  <a:pt x="388706" y="40131"/>
                </a:lnTo>
                <a:lnTo>
                  <a:pt x="384347" y="34282"/>
                </a:lnTo>
                <a:lnTo>
                  <a:pt x="378649" y="35625"/>
                </a:lnTo>
                <a:lnTo>
                  <a:pt x="372997" y="31355"/>
                </a:lnTo>
                <a:lnTo>
                  <a:pt x="372589" y="26586"/>
                </a:lnTo>
                <a:lnTo>
                  <a:pt x="374861" y="23927"/>
                </a:lnTo>
                <a:lnTo>
                  <a:pt x="375551" y="21853"/>
                </a:lnTo>
                <a:lnTo>
                  <a:pt x="374757" y="18046"/>
                </a:lnTo>
                <a:lnTo>
                  <a:pt x="372484" y="15228"/>
                </a:lnTo>
                <a:lnTo>
                  <a:pt x="370252" y="15682"/>
                </a:lnTo>
                <a:lnTo>
                  <a:pt x="370094" y="14529"/>
                </a:lnTo>
                <a:lnTo>
                  <a:pt x="369232" y="14656"/>
                </a:lnTo>
                <a:lnTo>
                  <a:pt x="369386" y="19044"/>
                </a:lnTo>
                <a:lnTo>
                  <a:pt x="368619" y="20156"/>
                </a:lnTo>
                <a:lnTo>
                  <a:pt x="367363" y="19974"/>
                </a:lnTo>
                <a:lnTo>
                  <a:pt x="361910" y="15287"/>
                </a:lnTo>
                <a:lnTo>
                  <a:pt x="356526" y="7799"/>
                </a:lnTo>
                <a:lnTo>
                  <a:pt x="354108" y="6983"/>
                </a:lnTo>
                <a:lnTo>
                  <a:pt x="346709" y="6738"/>
                </a:lnTo>
                <a:lnTo>
                  <a:pt x="341243" y="9533"/>
                </a:lnTo>
                <a:lnTo>
                  <a:pt x="333482" y="5989"/>
                </a:lnTo>
                <a:lnTo>
                  <a:pt x="329830" y="7736"/>
                </a:lnTo>
                <a:lnTo>
                  <a:pt x="328932" y="7536"/>
                </a:lnTo>
                <a:lnTo>
                  <a:pt x="329227" y="6656"/>
                </a:lnTo>
                <a:lnTo>
                  <a:pt x="328560" y="5939"/>
                </a:lnTo>
                <a:lnTo>
                  <a:pt x="328242" y="5748"/>
                </a:lnTo>
                <a:lnTo>
                  <a:pt x="325380" y="5980"/>
                </a:lnTo>
                <a:lnTo>
                  <a:pt x="323443" y="3393"/>
                </a:lnTo>
                <a:lnTo>
                  <a:pt x="325044" y="2082"/>
                </a:lnTo>
                <a:lnTo>
                  <a:pt x="324241" y="680"/>
                </a:lnTo>
                <a:lnTo>
                  <a:pt x="320377" y="2853"/>
                </a:lnTo>
                <a:lnTo>
                  <a:pt x="314030" y="162"/>
                </a:lnTo>
                <a:lnTo>
                  <a:pt x="308460" y="2095"/>
                </a:lnTo>
                <a:lnTo>
                  <a:pt x="303856" y="18695"/>
                </a:lnTo>
                <a:lnTo>
                  <a:pt x="303606" y="19611"/>
                </a:lnTo>
                <a:lnTo>
                  <a:pt x="298689" y="22565"/>
                </a:lnTo>
                <a:lnTo>
                  <a:pt x="284073" y="30203"/>
                </a:lnTo>
                <a:lnTo>
                  <a:pt x="278947" y="29209"/>
                </a:lnTo>
                <a:lnTo>
                  <a:pt x="274887" y="33964"/>
                </a:lnTo>
                <a:lnTo>
                  <a:pt x="267607" y="37554"/>
                </a:lnTo>
                <a:lnTo>
                  <a:pt x="264331" y="31646"/>
                </a:lnTo>
                <a:lnTo>
                  <a:pt x="261737" y="36369"/>
                </a:lnTo>
                <a:lnTo>
                  <a:pt x="256525" y="45867"/>
                </a:lnTo>
                <a:lnTo>
                  <a:pt x="257817" y="56749"/>
                </a:lnTo>
                <a:lnTo>
                  <a:pt x="267588" y="73584"/>
                </a:lnTo>
                <a:lnTo>
                  <a:pt x="252138" y="82129"/>
                </a:lnTo>
                <a:lnTo>
                  <a:pt x="243220" y="90792"/>
                </a:lnTo>
                <a:lnTo>
                  <a:pt x="205197" y="90851"/>
                </a:lnTo>
                <a:lnTo>
                  <a:pt x="197603" y="90910"/>
                </a:lnTo>
                <a:lnTo>
                  <a:pt x="182167" y="96977"/>
                </a:lnTo>
                <a:lnTo>
                  <a:pt x="156886" y="97367"/>
                </a:lnTo>
                <a:lnTo>
                  <a:pt x="154976" y="98583"/>
                </a:lnTo>
                <a:lnTo>
                  <a:pt x="121372" y="109342"/>
                </a:lnTo>
                <a:lnTo>
                  <a:pt x="121181" y="109365"/>
                </a:lnTo>
                <a:lnTo>
                  <a:pt x="96777" y="117610"/>
                </a:lnTo>
                <a:lnTo>
                  <a:pt x="84166" y="121817"/>
                </a:lnTo>
                <a:lnTo>
                  <a:pt x="72222" y="125851"/>
                </a:lnTo>
                <a:lnTo>
                  <a:pt x="69564" y="126708"/>
                </a:lnTo>
                <a:lnTo>
                  <a:pt x="56894" y="130997"/>
                </a:lnTo>
                <a:lnTo>
                  <a:pt x="350" y="149928"/>
                </a:lnTo>
                <a:lnTo>
                  <a:pt x="2346" y="152256"/>
                </a:lnTo>
                <a:lnTo>
                  <a:pt x="60110" y="171370"/>
                </a:lnTo>
                <a:lnTo>
                  <a:pt x="61367" y="171256"/>
                </a:lnTo>
                <a:lnTo>
                  <a:pt x="76050" y="169863"/>
                </a:lnTo>
                <a:lnTo>
                  <a:pt x="102030" y="167417"/>
                </a:lnTo>
                <a:lnTo>
                  <a:pt x="107301" y="166936"/>
                </a:lnTo>
                <a:lnTo>
                  <a:pt x="109433" y="166714"/>
                </a:lnTo>
                <a:lnTo>
                  <a:pt x="123196" y="165425"/>
                </a:lnTo>
                <a:lnTo>
                  <a:pt x="131973" y="164590"/>
                </a:lnTo>
                <a:lnTo>
                  <a:pt x="135974" y="165244"/>
                </a:lnTo>
                <a:lnTo>
                  <a:pt x="147433" y="167118"/>
                </a:lnTo>
                <a:lnTo>
                  <a:pt x="151597" y="167816"/>
                </a:lnTo>
                <a:lnTo>
                  <a:pt x="152971" y="168456"/>
                </a:lnTo>
                <a:lnTo>
                  <a:pt x="158442" y="170022"/>
                </a:lnTo>
                <a:lnTo>
                  <a:pt x="158447" y="176602"/>
                </a:lnTo>
                <a:lnTo>
                  <a:pt x="160610" y="179261"/>
                </a:lnTo>
                <a:lnTo>
                  <a:pt x="161858" y="181856"/>
                </a:lnTo>
                <a:lnTo>
                  <a:pt x="167360" y="185963"/>
                </a:lnTo>
                <a:lnTo>
                  <a:pt x="172450" y="192743"/>
                </a:lnTo>
                <a:lnTo>
                  <a:pt x="174636" y="194712"/>
                </a:lnTo>
                <a:lnTo>
                  <a:pt x="185759" y="200616"/>
                </a:lnTo>
                <a:lnTo>
                  <a:pt x="190341" y="201841"/>
                </a:lnTo>
                <a:lnTo>
                  <a:pt x="192459" y="205834"/>
                </a:lnTo>
                <a:lnTo>
                  <a:pt x="192496" y="205866"/>
                </a:lnTo>
                <a:lnTo>
                  <a:pt x="200243" y="207867"/>
                </a:lnTo>
                <a:lnTo>
                  <a:pt x="210155" y="207055"/>
                </a:lnTo>
                <a:lnTo>
                  <a:pt x="222875" y="208212"/>
                </a:lnTo>
                <a:lnTo>
                  <a:pt x="231716" y="208457"/>
                </a:lnTo>
                <a:lnTo>
                  <a:pt x="238729" y="207300"/>
                </a:lnTo>
                <a:lnTo>
                  <a:pt x="248006" y="205793"/>
                </a:lnTo>
                <a:lnTo>
                  <a:pt x="254615" y="213054"/>
                </a:lnTo>
                <a:lnTo>
                  <a:pt x="261469" y="214524"/>
                </a:lnTo>
                <a:lnTo>
                  <a:pt x="262862" y="213775"/>
                </a:lnTo>
                <a:lnTo>
                  <a:pt x="278738" y="217592"/>
                </a:lnTo>
                <a:lnTo>
                  <a:pt x="283515" y="215609"/>
                </a:lnTo>
                <a:lnTo>
                  <a:pt x="293459" y="213862"/>
                </a:lnTo>
                <a:lnTo>
                  <a:pt x="295459" y="212405"/>
                </a:lnTo>
                <a:lnTo>
                  <a:pt x="306750" y="217397"/>
                </a:lnTo>
                <a:lnTo>
                  <a:pt x="316924" y="216575"/>
                </a:lnTo>
                <a:lnTo>
                  <a:pt x="317387" y="217002"/>
                </a:lnTo>
                <a:lnTo>
                  <a:pt x="321270" y="225923"/>
                </a:lnTo>
                <a:lnTo>
                  <a:pt x="332593" y="235584"/>
                </a:lnTo>
                <a:lnTo>
                  <a:pt x="337174" y="229317"/>
                </a:lnTo>
                <a:lnTo>
                  <a:pt x="344922" y="219221"/>
                </a:lnTo>
                <a:lnTo>
                  <a:pt x="350615" y="214370"/>
                </a:lnTo>
                <a:lnTo>
                  <a:pt x="361008" y="214710"/>
                </a:lnTo>
                <a:lnTo>
                  <a:pt x="371405" y="215568"/>
                </a:lnTo>
                <a:lnTo>
                  <a:pt x="388561" y="206624"/>
                </a:lnTo>
                <a:lnTo>
                  <a:pt x="392856" y="206166"/>
                </a:lnTo>
                <a:lnTo>
                  <a:pt x="397515" y="204845"/>
                </a:lnTo>
                <a:lnTo>
                  <a:pt x="406002" y="198424"/>
                </a:lnTo>
                <a:lnTo>
                  <a:pt x="414322" y="194122"/>
                </a:lnTo>
                <a:lnTo>
                  <a:pt x="432490" y="187338"/>
                </a:lnTo>
                <a:lnTo>
                  <a:pt x="432090" y="186680"/>
                </a:lnTo>
                <a:lnTo>
                  <a:pt x="433025" y="185364"/>
                </a:lnTo>
                <a:lnTo>
                  <a:pt x="434481" y="178603"/>
                </a:lnTo>
                <a:lnTo>
                  <a:pt x="432780" y="173920"/>
                </a:lnTo>
                <a:lnTo>
                  <a:pt x="430176" y="172304"/>
                </a:lnTo>
                <a:lnTo>
                  <a:pt x="432535" y="169759"/>
                </a:lnTo>
                <a:lnTo>
                  <a:pt x="433233" y="167077"/>
                </a:lnTo>
                <a:lnTo>
                  <a:pt x="435057" y="161150"/>
                </a:lnTo>
                <a:lnTo>
                  <a:pt x="432172" y="156422"/>
                </a:lnTo>
                <a:lnTo>
                  <a:pt x="438164" y="155705"/>
                </a:lnTo>
                <a:lnTo>
                  <a:pt x="441258" y="158464"/>
                </a:lnTo>
                <a:lnTo>
                  <a:pt x="444819" y="157488"/>
                </a:lnTo>
                <a:lnTo>
                  <a:pt x="447695" y="158328"/>
                </a:lnTo>
                <a:lnTo>
                  <a:pt x="450943" y="157461"/>
                </a:lnTo>
                <a:lnTo>
                  <a:pt x="452757" y="155614"/>
                </a:lnTo>
                <a:lnTo>
                  <a:pt x="446996" y="151616"/>
                </a:lnTo>
                <a:lnTo>
                  <a:pt x="447074" y="147610"/>
                </a:lnTo>
                <a:lnTo>
                  <a:pt x="444828" y="145690"/>
                </a:lnTo>
                <a:lnTo>
                  <a:pt x="438183" y="140658"/>
                </a:lnTo>
                <a:lnTo>
                  <a:pt x="436985" y="139814"/>
                </a:lnTo>
                <a:lnTo>
                  <a:pt x="436146" y="138003"/>
                </a:lnTo>
                <a:lnTo>
                  <a:pt x="430757" y="138230"/>
                </a:lnTo>
                <a:lnTo>
                  <a:pt x="428679" y="136723"/>
                </a:lnTo>
                <a:lnTo>
                  <a:pt x="426161" y="133170"/>
                </a:lnTo>
                <a:lnTo>
                  <a:pt x="427300" y="130615"/>
                </a:lnTo>
                <a:lnTo>
                  <a:pt x="426338" y="123355"/>
                </a:lnTo>
                <a:lnTo>
                  <a:pt x="421090" y="118772"/>
                </a:lnTo>
                <a:lnTo>
                  <a:pt x="419979" y="115931"/>
                </a:lnTo>
                <a:lnTo>
                  <a:pt x="418337" y="115559"/>
                </a:lnTo>
                <a:lnTo>
                  <a:pt x="415338" y="116825"/>
                </a:lnTo>
                <a:lnTo>
                  <a:pt x="410235" y="112346"/>
                </a:lnTo>
                <a:lnTo>
                  <a:pt x="410162" y="109465"/>
                </a:lnTo>
                <a:lnTo>
                  <a:pt x="407336" y="10583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B7183581-87AF-B95F-2B71-AEB1AB061F33}"/>
              </a:ext>
            </a:extLst>
          </p:cNvPr>
          <p:cNvSpPr>
            <a:spLocks/>
          </p:cNvSpPr>
          <p:nvPr/>
        </p:nvSpPr>
        <p:spPr>
          <a:xfrm flipV="1">
            <a:off x="5444464" y="3531883"/>
            <a:ext cx="316194" cy="252900"/>
          </a:xfrm>
          <a:custGeom>
            <a:avLst/>
            <a:gdLst>
              <a:gd name="connsiteX0" fmla="*/ 119028 w 215327"/>
              <a:gd name="connsiteY0" fmla="*/ 3530 h 172224"/>
              <a:gd name="connsiteX1" fmla="*/ 103727 w 215327"/>
              <a:gd name="connsiteY1" fmla="*/ 603 h 172224"/>
              <a:gd name="connsiteX2" fmla="*/ 102774 w 215327"/>
              <a:gd name="connsiteY2" fmla="*/ 421 h 172224"/>
              <a:gd name="connsiteX3" fmla="*/ 96954 w 215327"/>
              <a:gd name="connsiteY3" fmla="*/ 6258 h 172224"/>
              <a:gd name="connsiteX4" fmla="*/ 92927 w 215327"/>
              <a:gd name="connsiteY4" fmla="*/ 11396 h 172224"/>
              <a:gd name="connsiteX5" fmla="*/ 91290 w 215327"/>
              <a:gd name="connsiteY5" fmla="*/ 13215 h 172224"/>
              <a:gd name="connsiteX6" fmla="*/ 90236 w 215327"/>
              <a:gd name="connsiteY6" fmla="*/ 13980 h 172224"/>
              <a:gd name="connsiteX7" fmla="*/ 89482 w 215327"/>
              <a:gd name="connsiteY7" fmla="*/ 15931 h 172224"/>
              <a:gd name="connsiteX8" fmla="*/ 89319 w 215327"/>
              <a:gd name="connsiteY8" fmla="*/ 16356 h 172224"/>
              <a:gd name="connsiteX9" fmla="*/ 89070 w 215327"/>
              <a:gd name="connsiteY9" fmla="*/ 32979 h 172224"/>
              <a:gd name="connsiteX10" fmla="*/ 80096 w 215327"/>
              <a:gd name="connsiteY10" fmla="*/ 28538 h 172224"/>
              <a:gd name="connsiteX11" fmla="*/ 81830 w 215327"/>
              <a:gd name="connsiteY11" fmla="*/ 26118 h 172224"/>
              <a:gd name="connsiteX12" fmla="*/ 75910 w 215327"/>
              <a:gd name="connsiteY12" fmla="*/ 21418 h 172224"/>
              <a:gd name="connsiteX13" fmla="*/ 61829 w 215327"/>
              <a:gd name="connsiteY13" fmla="*/ 37926 h 172224"/>
              <a:gd name="connsiteX14" fmla="*/ 50161 w 215327"/>
              <a:gd name="connsiteY14" fmla="*/ 37859 h 172224"/>
              <a:gd name="connsiteX15" fmla="*/ 27220 w 215327"/>
              <a:gd name="connsiteY15" fmla="*/ 69048 h 172224"/>
              <a:gd name="connsiteX16" fmla="*/ 20542 w 215327"/>
              <a:gd name="connsiteY16" fmla="*/ 78420 h 172224"/>
              <a:gd name="connsiteX17" fmla="*/ 20107 w 215327"/>
              <a:gd name="connsiteY17" fmla="*/ 78635 h 172224"/>
              <a:gd name="connsiteX18" fmla="*/ 432 w 215327"/>
              <a:gd name="connsiteY18" fmla="*/ 105170 h 172224"/>
              <a:gd name="connsiteX19" fmla="*/ 3838 w 215327"/>
              <a:gd name="connsiteY19" fmla="*/ 112207 h 172224"/>
              <a:gd name="connsiteX20" fmla="*/ 7351 w 215327"/>
              <a:gd name="connsiteY20" fmla="*/ 113904 h 172224"/>
              <a:gd name="connsiteX21" fmla="*/ 16118 w 215327"/>
              <a:gd name="connsiteY21" fmla="*/ 120840 h 172224"/>
              <a:gd name="connsiteX22" fmla="*/ 26912 w 215327"/>
              <a:gd name="connsiteY22" fmla="*/ 119402 h 172224"/>
              <a:gd name="connsiteX23" fmla="*/ 34764 w 215327"/>
              <a:gd name="connsiteY23" fmla="*/ 138696 h 172224"/>
              <a:gd name="connsiteX24" fmla="*/ 36972 w 215327"/>
              <a:gd name="connsiteY24" fmla="*/ 143612 h 172224"/>
              <a:gd name="connsiteX25" fmla="*/ 37129 w 215327"/>
              <a:gd name="connsiteY25" fmla="*/ 152074 h 172224"/>
              <a:gd name="connsiteX26" fmla="*/ 39020 w 215327"/>
              <a:gd name="connsiteY26" fmla="*/ 156754 h 172224"/>
              <a:gd name="connsiteX27" fmla="*/ 40578 w 215327"/>
              <a:gd name="connsiteY27" fmla="*/ 163134 h 172224"/>
              <a:gd name="connsiteX28" fmla="*/ 41314 w 215327"/>
              <a:gd name="connsiteY28" fmla="*/ 172646 h 172224"/>
              <a:gd name="connsiteX29" fmla="*/ 42838 w 215327"/>
              <a:gd name="connsiteY29" fmla="*/ 171255 h 172224"/>
              <a:gd name="connsiteX30" fmla="*/ 57888 w 215327"/>
              <a:gd name="connsiteY30" fmla="*/ 163893 h 172224"/>
              <a:gd name="connsiteX31" fmla="*/ 58514 w 215327"/>
              <a:gd name="connsiteY31" fmla="*/ 163577 h 172224"/>
              <a:gd name="connsiteX32" fmla="*/ 83240 w 215327"/>
              <a:gd name="connsiteY32" fmla="*/ 155241 h 172224"/>
              <a:gd name="connsiteX33" fmla="*/ 102549 w 215327"/>
              <a:gd name="connsiteY33" fmla="*/ 154838 h 172224"/>
              <a:gd name="connsiteX34" fmla="*/ 117096 w 215327"/>
              <a:gd name="connsiteY34" fmla="*/ 154589 h 172224"/>
              <a:gd name="connsiteX35" fmla="*/ 133924 w 215327"/>
              <a:gd name="connsiteY35" fmla="*/ 159449 h 172224"/>
              <a:gd name="connsiteX36" fmla="*/ 158762 w 215327"/>
              <a:gd name="connsiteY36" fmla="*/ 159203 h 172224"/>
              <a:gd name="connsiteX37" fmla="*/ 158758 w 215327"/>
              <a:gd name="connsiteY37" fmla="*/ 158608 h 172224"/>
              <a:gd name="connsiteX38" fmla="*/ 158732 w 215327"/>
              <a:gd name="connsiteY38" fmla="*/ 154141 h 172224"/>
              <a:gd name="connsiteX39" fmla="*/ 158714 w 215327"/>
              <a:gd name="connsiteY39" fmla="*/ 151163 h 172224"/>
              <a:gd name="connsiteX40" fmla="*/ 169658 w 215327"/>
              <a:gd name="connsiteY40" fmla="*/ 127314 h 172224"/>
              <a:gd name="connsiteX41" fmla="*/ 181078 w 215327"/>
              <a:gd name="connsiteY41" fmla="*/ 109944 h 172224"/>
              <a:gd name="connsiteX42" fmla="*/ 181247 w 215327"/>
              <a:gd name="connsiteY42" fmla="*/ 109696 h 172224"/>
              <a:gd name="connsiteX43" fmla="*/ 184758 w 215327"/>
              <a:gd name="connsiteY43" fmla="*/ 104335 h 172224"/>
              <a:gd name="connsiteX44" fmla="*/ 190480 w 215327"/>
              <a:gd name="connsiteY44" fmla="*/ 95481 h 172224"/>
              <a:gd name="connsiteX45" fmla="*/ 194454 w 215327"/>
              <a:gd name="connsiteY45" fmla="*/ 89483 h 172224"/>
              <a:gd name="connsiteX46" fmla="*/ 197579 w 215327"/>
              <a:gd name="connsiteY46" fmla="*/ 87456 h 172224"/>
              <a:gd name="connsiteX47" fmla="*/ 209647 w 215327"/>
              <a:gd name="connsiteY47" fmla="*/ 79764 h 172224"/>
              <a:gd name="connsiteX48" fmla="*/ 215759 w 215327"/>
              <a:gd name="connsiteY48" fmla="*/ 75162 h 172224"/>
              <a:gd name="connsiteX49" fmla="*/ 214443 w 215327"/>
              <a:gd name="connsiteY49" fmla="*/ 67811 h 172224"/>
              <a:gd name="connsiteX50" fmla="*/ 210688 w 215327"/>
              <a:gd name="connsiteY50" fmla="*/ 56206 h 172224"/>
              <a:gd name="connsiteX51" fmla="*/ 215379 w 215327"/>
              <a:gd name="connsiteY51" fmla="*/ 40635 h 172224"/>
              <a:gd name="connsiteX52" fmla="*/ 206836 w 215327"/>
              <a:gd name="connsiteY52" fmla="*/ 38976 h 172224"/>
              <a:gd name="connsiteX53" fmla="*/ 199169 w 215327"/>
              <a:gd name="connsiteY53" fmla="*/ 46907 h 172224"/>
              <a:gd name="connsiteX54" fmla="*/ 198282 w 215327"/>
              <a:gd name="connsiteY54" fmla="*/ 45888 h 172224"/>
              <a:gd name="connsiteX55" fmla="*/ 194963 w 215327"/>
              <a:gd name="connsiteY55" fmla="*/ 45409 h 172224"/>
              <a:gd name="connsiteX56" fmla="*/ 189750 w 215327"/>
              <a:gd name="connsiteY56" fmla="*/ 35457 h 172224"/>
              <a:gd name="connsiteX57" fmla="*/ 188500 w 215327"/>
              <a:gd name="connsiteY57" fmla="*/ 33051 h 172224"/>
              <a:gd name="connsiteX58" fmla="*/ 179637 w 215327"/>
              <a:gd name="connsiteY58" fmla="*/ 27549 h 172224"/>
              <a:gd name="connsiteX59" fmla="*/ 158018 w 215327"/>
              <a:gd name="connsiteY59" fmla="*/ 17834 h 172224"/>
              <a:gd name="connsiteX60" fmla="*/ 156022 w 215327"/>
              <a:gd name="connsiteY60" fmla="*/ 20699 h 172224"/>
              <a:gd name="connsiteX61" fmla="*/ 155305 w 215327"/>
              <a:gd name="connsiteY61" fmla="*/ 21720 h 172224"/>
              <a:gd name="connsiteX62" fmla="*/ 146461 w 215327"/>
              <a:gd name="connsiteY62" fmla="*/ 36021 h 172224"/>
              <a:gd name="connsiteX63" fmla="*/ 141053 w 215327"/>
              <a:gd name="connsiteY63" fmla="*/ 33591 h 172224"/>
              <a:gd name="connsiteX64" fmla="*/ 141133 w 215327"/>
              <a:gd name="connsiteY64" fmla="*/ 27589 h 172224"/>
              <a:gd name="connsiteX65" fmla="*/ 141355 w 215327"/>
              <a:gd name="connsiteY65" fmla="*/ 18163 h 172224"/>
              <a:gd name="connsiteX66" fmla="*/ 141945 w 215327"/>
              <a:gd name="connsiteY66" fmla="*/ 9182 h 172224"/>
              <a:gd name="connsiteX67" fmla="*/ 137946 w 215327"/>
              <a:gd name="connsiteY67" fmla="*/ 4312 h 172224"/>
              <a:gd name="connsiteX68" fmla="*/ 126334 w 215327"/>
              <a:gd name="connsiteY68" fmla="*/ 4992 h 172224"/>
              <a:gd name="connsiteX69" fmla="*/ 120881 w 215327"/>
              <a:gd name="connsiteY69" fmla="*/ 3901 h 172224"/>
              <a:gd name="connsiteX70" fmla="*/ 119028 w 215327"/>
              <a:gd name="connsiteY70" fmla="*/ 3530 h 172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15327" h="172224">
                <a:moveTo>
                  <a:pt x="119028" y="3530"/>
                </a:moveTo>
                <a:lnTo>
                  <a:pt x="103727" y="603"/>
                </a:lnTo>
                <a:lnTo>
                  <a:pt x="102774" y="421"/>
                </a:lnTo>
                <a:lnTo>
                  <a:pt x="96954" y="6258"/>
                </a:lnTo>
                <a:lnTo>
                  <a:pt x="92927" y="11396"/>
                </a:lnTo>
                <a:lnTo>
                  <a:pt x="91290" y="13215"/>
                </a:lnTo>
                <a:lnTo>
                  <a:pt x="90236" y="13980"/>
                </a:lnTo>
                <a:lnTo>
                  <a:pt x="89482" y="15931"/>
                </a:lnTo>
                <a:lnTo>
                  <a:pt x="89319" y="16356"/>
                </a:lnTo>
                <a:lnTo>
                  <a:pt x="89070" y="32979"/>
                </a:lnTo>
                <a:lnTo>
                  <a:pt x="80096" y="28538"/>
                </a:lnTo>
                <a:lnTo>
                  <a:pt x="81830" y="26118"/>
                </a:lnTo>
                <a:lnTo>
                  <a:pt x="75910" y="21418"/>
                </a:lnTo>
                <a:lnTo>
                  <a:pt x="61829" y="37926"/>
                </a:lnTo>
                <a:lnTo>
                  <a:pt x="50161" y="37859"/>
                </a:lnTo>
                <a:lnTo>
                  <a:pt x="27220" y="69048"/>
                </a:lnTo>
                <a:lnTo>
                  <a:pt x="20542" y="78420"/>
                </a:lnTo>
                <a:lnTo>
                  <a:pt x="20107" y="78635"/>
                </a:lnTo>
                <a:lnTo>
                  <a:pt x="432" y="105170"/>
                </a:lnTo>
                <a:lnTo>
                  <a:pt x="3838" y="112207"/>
                </a:lnTo>
                <a:lnTo>
                  <a:pt x="7351" y="113904"/>
                </a:lnTo>
                <a:lnTo>
                  <a:pt x="16118" y="120840"/>
                </a:lnTo>
                <a:lnTo>
                  <a:pt x="26912" y="119402"/>
                </a:lnTo>
                <a:lnTo>
                  <a:pt x="34764" y="138696"/>
                </a:lnTo>
                <a:lnTo>
                  <a:pt x="36972" y="143612"/>
                </a:lnTo>
                <a:lnTo>
                  <a:pt x="37129" y="152074"/>
                </a:lnTo>
                <a:lnTo>
                  <a:pt x="39020" y="156754"/>
                </a:lnTo>
                <a:lnTo>
                  <a:pt x="40578" y="163134"/>
                </a:lnTo>
                <a:lnTo>
                  <a:pt x="41314" y="172646"/>
                </a:lnTo>
                <a:lnTo>
                  <a:pt x="42838" y="171255"/>
                </a:lnTo>
                <a:lnTo>
                  <a:pt x="57888" y="163893"/>
                </a:lnTo>
                <a:lnTo>
                  <a:pt x="58514" y="163577"/>
                </a:lnTo>
                <a:lnTo>
                  <a:pt x="83240" y="155241"/>
                </a:lnTo>
                <a:lnTo>
                  <a:pt x="102549" y="154838"/>
                </a:lnTo>
                <a:lnTo>
                  <a:pt x="117096" y="154589"/>
                </a:lnTo>
                <a:lnTo>
                  <a:pt x="133924" y="159449"/>
                </a:lnTo>
                <a:lnTo>
                  <a:pt x="158762" y="159203"/>
                </a:lnTo>
                <a:lnTo>
                  <a:pt x="158758" y="158608"/>
                </a:lnTo>
                <a:lnTo>
                  <a:pt x="158732" y="154141"/>
                </a:lnTo>
                <a:lnTo>
                  <a:pt x="158714" y="151163"/>
                </a:lnTo>
                <a:lnTo>
                  <a:pt x="169658" y="127314"/>
                </a:lnTo>
                <a:lnTo>
                  <a:pt x="181078" y="109944"/>
                </a:lnTo>
                <a:lnTo>
                  <a:pt x="181247" y="109696"/>
                </a:lnTo>
                <a:lnTo>
                  <a:pt x="184758" y="104335"/>
                </a:lnTo>
                <a:lnTo>
                  <a:pt x="190480" y="95481"/>
                </a:lnTo>
                <a:lnTo>
                  <a:pt x="194454" y="89483"/>
                </a:lnTo>
                <a:lnTo>
                  <a:pt x="197579" y="87456"/>
                </a:lnTo>
                <a:lnTo>
                  <a:pt x="209647" y="79764"/>
                </a:lnTo>
                <a:lnTo>
                  <a:pt x="215759" y="75162"/>
                </a:lnTo>
                <a:lnTo>
                  <a:pt x="214443" y="67811"/>
                </a:lnTo>
                <a:lnTo>
                  <a:pt x="210688" y="56206"/>
                </a:lnTo>
                <a:lnTo>
                  <a:pt x="215379" y="40635"/>
                </a:lnTo>
                <a:lnTo>
                  <a:pt x="206836" y="38976"/>
                </a:lnTo>
                <a:lnTo>
                  <a:pt x="199169" y="46907"/>
                </a:lnTo>
                <a:lnTo>
                  <a:pt x="198282" y="45888"/>
                </a:lnTo>
                <a:lnTo>
                  <a:pt x="194963" y="45409"/>
                </a:lnTo>
                <a:lnTo>
                  <a:pt x="189750" y="35457"/>
                </a:lnTo>
                <a:lnTo>
                  <a:pt x="188500" y="33051"/>
                </a:lnTo>
                <a:lnTo>
                  <a:pt x="179637" y="27549"/>
                </a:lnTo>
                <a:lnTo>
                  <a:pt x="158018" y="17834"/>
                </a:lnTo>
                <a:lnTo>
                  <a:pt x="156022" y="20699"/>
                </a:lnTo>
                <a:lnTo>
                  <a:pt x="155305" y="21720"/>
                </a:lnTo>
                <a:lnTo>
                  <a:pt x="146461" y="36021"/>
                </a:lnTo>
                <a:lnTo>
                  <a:pt x="141053" y="33591"/>
                </a:lnTo>
                <a:lnTo>
                  <a:pt x="141133" y="27589"/>
                </a:lnTo>
                <a:lnTo>
                  <a:pt x="141355" y="18163"/>
                </a:lnTo>
                <a:lnTo>
                  <a:pt x="141945" y="9182"/>
                </a:lnTo>
                <a:lnTo>
                  <a:pt x="137946" y="4312"/>
                </a:lnTo>
                <a:lnTo>
                  <a:pt x="126334" y="4992"/>
                </a:lnTo>
                <a:lnTo>
                  <a:pt x="120881" y="3901"/>
                </a:lnTo>
                <a:lnTo>
                  <a:pt x="119028" y="353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3FF822B1-E86B-8F0A-FA22-F6B6B04257AB}"/>
              </a:ext>
            </a:extLst>
          </p:cNvPr>
          <p:cNvSpPr>
            <a:spLocks/>
          </p:cNvSpPr>
          <p:nvPr/>
        </p:nvSpPr>
        <p:spPr>
          <a:xfrm flipV="1">
            <a:off x="4989983" y="3092028"/>
            <a:ext cx="572780" cy="568694"/>
          </a:xfrm>
          <a:custGeom>
            <a:avLst/>
            <a:gdLst>
              <a:gd name="connsiteX0" fmla="*/ 210763 w 390062"/>
              <a:gd name="connsiteY0" fmla="*/ 73697 h 387279"/>
              <a:gd name="connsiteX1" fmla="*/ 194540 w 390062"/>
              <a:gd name="connsiteY1" fmla="*/ 62351 h 387279"/>
              <a:gd name="connsiteX2" fmla="*/ 178932 w 390062"/>
              <a:gd name="connsiteY2" fmla="*/ 51338 h 387279"/>
              <a:gd name="connsiteX3" fmla="*/ 160799 w 390062"/>
              <a:gd name="connsiteY3" fmla="*/ 38720 h 387279"/>
              <a:gd name="connsiteX4" fmla="*/ 135320 w 390062"/>
              <a:gd name="connsiteY4" fmla="*/ 33374 h 387279"/>
              <a:gd name="connsiteX5" fmla="*/ 119215 w 390062"/>
              <a:gd name="connsiteY5" fmla="*/ 46726 h 387279"/>
              <a:gd name="connsiteX6" fmla="*/ 104012 w 390062"/>
              <a:gd name="connsiteY6" fmla="*/ 59319 h 387279"/>
              <a:gd name="connsiteX7" fmla="*/ 96096 w 390062"/>
              <a:gd name="connsiteY7" fmla="*/ 84051 h 387279"/>
              <a:gd name="connsiteX8" fmla="*/ 95015 w 390062"/>
              <a:gd name="connsiteY8" fmla="*/ 87415 h 387279"/>
              <a:gd name="connsiteX9" fmla="*/ 93114 w 390062"/>
              <a:gd name="connsiteY9" fmla="*/ 93446 h 387279"/>
              <a:gd name="connsiteX10" fmla="*/ 92580 w 390062"/>
              <a:gd name="connsiteY10" fmla="*/ 95165 h 387279"/>
              <a:gd name="connsiteX11" fmla="*/ 90068 w 390062"/>
              <a:gd name="connsiteY11" fmla="*/ 102876 h 387279"/>
              <a:gd name="connsiteX12" fmla="*/ 85143 w 390062"/>
              <a:gd name="connsiteY12" fmla="*/ 110913 h 387279"/>
              <a:gd name="connsiteX13" fmla="*/ 84664 w 390062"/>
              <a:gd name="connsiteY13" fmla="*/ 111707 h 387279"/>
              <a:gd name="connsiteX14" fmla="*/ 82353 w 390062"/>
              <a:gd name="connsiteY14" fmla="*/ 115465 h 387279"/>
              <a:gd name="connsiteX15" fmla="*/ 79324 w 390062"/>
              <a:gd name="connsiteY15" fmla="*/ 120441 h 387279"/>
              <a:gd name="connsiteX16" fmla="*/ 74209 w 390062"/>
              <a:gd name="connsiteY16" fmla="*/ 128838 h 387279"/>
              <a:gd name="connsiteX17" fmla="*/ 73534 w 390062"/>
              <a:gd name="connsiteY17" fmla="*/ 129976 h 387279"/>
              <a:gd name="connsiteX18" fmla="*/ 67017 w 390062"/>
              <a:gd name="connsiteY18" fmla="*/ 140667 h 387279"/>
              <a:gd name="connsiteX19" fmla="*/ 81829 w 390062"/>
              <a:gd name="connsiteY19" fmla="*/ 156130 h 387279"/>
              <a:gd name="connsiteX20" fmla="*/ 57007 w 390062"/>
              <a:gd name="connsiteY20" fmla="*/ 196021 h 387279"/>
              <a:gd name="connsiteX21" fmla="*/ 52634 w 390062"/>
              <a:gd name="connsiteY21" fmla="*/ 203263 h 387279"/>
              <a:gd name="connsiteX22" fmla="*/ 47215 w 390062"/>
              <a:gd name="connsiteY22" fmla="*/ 211945 h 387279"/>
              <a:gd name="connsiteX23" fmla="*/ 40448 w 390062"/>
              <a:gd name="connsiteY23" fmla="*/ 222980 h 387279"/>
              <a:gd name="connsiteX24" fmla="*/ 20691 w 390062"/>
              <a:gd name="connsiteY24" fmla="*/ 254341 h 387279"/>
              <a:gd name="connsiteX25" fmla="*/ 17428 w 390062"/>
              <a:gd name="connsiteY25" fmla="*/ 259286 h 387279"/>
              <a:gd name="connsiteX26" fmla="*/ 10819 w 390062"/>
              <a:gd name="connsiteY26" fmla="*/ 269371 h 387279"/>
              <a:gd name="connsiteX27" fmla="*/ 6094 w 390062"/>
              <a:gd name="connsiteY27" fmla="*/ 276574 h 387279"/>
              <a:gd name="connsiteX28" fmla="*/ 457 w 390062"/>
              <a:gd name="connsiteY28" fmla="*/ 285219 h 387279"/>
              <a:gd name="connsiteX29" fmla="*/ 3549 w 390062"/>
              <a:gd name="connsiteY29" fmla="*/ 287283 h 387279"/>
              <a:gd name="connsiteX30" fmla="*/ 7654 w 390062"/>
              <a:gd name="connsiteY30" fmla="*/ 290058 h 387279"/>
              <a:gd name="connsiteX31" fmla="*/ 16065 w 390062"/>
              <a:gd name="connsiteY31" fmla="*/ 295694 h 387279"/>
              <a:gd name="connsiteX32" fmla="*/ 17459 w 390062"/>
              <a:gd name="connsiteY32" fmla="*/ 296661 h 387279"/>
              <a:gd name="connsiteX33" fmla="*/ 22671 w 390062"/>
              <a:gd name="connsiteY33" fmla="*/ 300172 h 387279"/>
              <a:gd name="connsiteX34" fmla="*/ 28980 w 390062"/>
              <a:gd name="connsiteY34" fmla="*/ 304416 h 387279"/>
              <a:gd name="connsiteX35" fmla="*/ 34848 w 390062"/>
              <a:gd name="connsiteY35" fmla="*/ 308993 h 387279"/>
              <a:gd name="connsiteX36" fmla="*/ 15152 w 390062"/>
              <a:gd name="connsiteY36" fmla="*/ 344780 h 387279"/>
              <a:gd name="connsiteX37" fmla="*/ 18105 w 390062"/>
              <a:gd name="connsiteY37" fmla="*/ 346841 h 387279"/>
              <a:gd name="connsiteX38" fmla="*/ 21213 w 390062"/>
              <a:gd name="connsiteY38" fmla="*/ 349035 h 387279"/>
              <a:gd name="connsiteX39" fmla="*/ 27313 w 390062"/>
              <a:gd name="connsiteY39" fmla="*/ 353319 h 387279"/>
              <a:gd name="connsiteX40" fmla="*/ 14200 w 390062"/>
              <a:gd name="connsiteY40" fmla="*/ 372156 h 387279"/>
              <a:gd name="connsiteX41" fmla="*/ 14211 w 390062"/>
              <a:gd name="connsiteY41" fmla="*/ 372255 h 387279"/>
              <a:gd name="connsiteX42" fmla="*/ 14321 w 390062"/>
              <a:gd name="connsiteY42" fmla="*/ 373193 h 387279"/>
              <a:gd name="connsiteX43" fmla="*/ 14372 w 390062"/>
              <a:gd name="connsiteY43" fmla="*/ 373638 h 387279"/>
              <a:gd name="connsiteX44" fmla="*/ 14752 w 390062"/>
              <a:gd name="connsiteY44" fmla="*/ 376899 h 387279"/>
              <a:gd name="connsiteX45" fmla="*/ 14844 w 390062"/>
              <a:gd name="connsiteY45" fmla="*/ 377689 h 387279"/>
              <a:gd name="connsiteX46" fmla="*/ 15189 w 390062"/>
              <a:gd name="connsiteY46" fmla="*/ 380653 h 387279"/>
              <a:gd name="connsiteX47" fmla="*/ 23858 w 390062"/>
              <a:gd name="connsiteY47" fmla="*/ 382599 h 387279"/>
              <a:gd name="connsiteX48" fmla="*/ 27009 w 390062"/>
              <a:gd name="connsiteY48" fmla="*/ 383312 h 387279"/>
              <a:gd name="connsiteX49" fmla="*/ 30646 w 390062"/>
              <a:gd name="connsiteY49" fmla="*/ 384149 h 387279"/>
              <a:gd name="connsiteX50" fmla="*/ 46190 w 390062"/>
              <a:gd name="connsiteY50" fmla="*/ 387638 h 387279"/>
              <a:gd name="connsiteX51" fmla="*/ 59741 w 390062"/>
              <a:gd name="connsiteY51" fmla="*/ 384794 h 387279"/>
              <a:gd name="connsiteX52" fmla="*/ 76640 w 390062"/>
              <a:gd name="connsiteY52" fmla="*/ 381403 h 387279"/>
              <a:gd name="connsiteX53" fmla="*/ 78347 w 390062"/>
              <a:gd name="connsiteY53" fmla="*/ 374981 h 387279"/>
              <a:gd name="connsiteX54" fmla="*/ 79722 w 390062"/>
              <a:gd name="connsiteY54" fmla="*/ 357299 h 387279"/>
              <a:gd name="connsiteX55" fmla="*/ 79784 w 390062"/>
              <a:gd name="connsiteY55" fmla="*/ 356343 h 387279"/>
              <a:gd name="connsiteX56" fmla="*/ 92935 w 390062"/>
              <a:gd name="connsiteY56" fmla="*/ 345296 h 387279"/>
              <a:gd name="connsiteX57" fmla="*/ 93334 w 390062"/>
              <a:gd name="connsiteY57" fmla="*/ 344508 h 387279"/>
              <a:gd name="connsiteX58" fmla="*/ 107747 w 390062"/>
              <a:gd name="connsiteY58" fmla="*/ 351370 h 387279"/>
              <a:gd name="connsiteX59" fmla="*/ 110988 w 390062"/>
              <a:gd name="connsiteY59" fmla="*/ 341605 h 387279"/>
              <a:gd name="connsiteX60" fmla="*/ 113101 w 390062"/>
              <a:gd name="connsiteY60" fmla="*/ 335268 h 387279"/>
              <a:gd name="connsiteX61" fmla="*/ 113781 w 390062"/>
              <a:gd name="connsiteY61" fmla="*/ 333857 h 387279"/>
              <a:gd name="connsiteX62" fmla="*/ 117530 w 390062"/>
              <a:gd name="connsiteY62" fmla="*/ 326350 h 387279"/>
              <a:gd name="connsiteX63" fmla="*/ 118221 w 390062"/>
              <a:gd name="connsiteY63" fmla="*/ 324491 h 387279"/>
              <a:gd name="connsiteX64" fmla="*/ 124547 w 390062"/>
              <a:gd name="connsiteY64" fmla="*/ 326118 h 387279"/>
              <a:gd name="connsiteX65" fmla="*/ 126133 w 390062"/>
              <a:gd name="connsiteY65" fmla="*/ 326625 h 387279"/>
              <a:gd name="connsiteX66" fmla="*/ 128315 w 390062"/>
              <a:gd name="connsiteY66" fmla="*/ 323787 h 387279"/>
              <a:gd name="connsiteX67" fmla="*/ 130845 w 390062"/>
              <a:gd name="connsiteY67" fmla="*/ 322366 h 387279"/>
              <a:gd name="connsiteX68" fmla="*/ 132625 w 390062"/>
              <a:gd name="connsiteY68" fmla="*/ 321263 h 387279"/>
              <a:gd name="connsiteX69" fmla="*/ 133156 w 390062"/>
              <a:gd name="connsiteY69" fmla="*/ 319296 h 387279"/>
              <a:gd name="connsiteX70" fmla="*/ 134086 w 390062"/>
              <a:gd name="connsiteY70" fmla="*/ 316046 h 387279"/>
              <a:gd name="connsiteX71" fmla="*/ 133576 w 390062"/>
              <a:gd name="connsiteY71" fmla="*/ 310103 h 387279"/>
              <a:gd name="connsiteX72" fmla="*/ 133991 w 390062"/>
              <a:gd name="connsiteY72" fmla="*/ 309369 h 387279"/>
              <a:gd name="connsiteX73" fmla="*/ 140382 w 390062"/>
              <a:gd name="connsiteY73" fmla="*/ 308596 h 387279"/>
              <a:gd name="connsiteX74" fmla="*/ 145263 w 390062"/>
              <a:gd name="connsiteY74" fmla="*/ 308258 h 387279"/>
              <a:gd name="connsiteX75" fmla="*/ 148270 w 390062"/>
              <a:gd name="connsiteY75" fmla="*/ 307409 h 387279"/>
              <a:gd name="connsiteX76" fmla="*/ 150873 w 390062"/>
              <a:gd name="connsiteY76" fmla="*/ 306694 h 387279"/>
              <a:gd name="connsiteX77" fmla="*/ 157428 w 390062"/>
              <a:gd name="connsiteY77" fmla="*/ 304937 h 387279"/>
              <a:gd name="connsiteX78" fmla="*/ 158963 w 390062"/>
              <a:gd name="connsiteY78" fmla="*/ 303193 h 387279"/>
              <a:gd name="connsiteX79" fmla="*/ 161834 w 390062"/>
              <a:gd name="connsiteY79" fmla="*/ 296506 h 387279"/>
              <a:gd name="connsiteX80" fmla="*/ 160730 w 390062"/>
              <a:gd name="connsiteY80" fmla="*/ 289789 h 387279"/>
              <a:gd name="connsiteX81" fmla="*/ 158272 w 390062"/>
              <a:gd name="connsiteY81" fmla="*/ 274878 h 387279"/>
              <a:gd name="connsiteX82" fmla="*/ 158526 w 390062"/>
              <a:gd name="connsiteY82" fmla="*/ 274834 h 387279"/>
              <a:gd name="connsiteX83" fmla="*/ 170831 w 390062"/>
              <a:gd name="connsiteY83" fmla="*/ 272198 h 387279"/>
              <a:gd name="connsiteX84" fmla="*/ 177459 w 390062"/>
              <a:gd name="connsiteY84" fmla="*/ 270646 h 387279"/>
              <a:gd name="connsiteX85" fmla="*/ 180549 w 390062"/>
              <a:gd name="connsiteY85" fmla="*/ 271810 h 387279"/>
              <a:gd name="connsiteX86" fmla="*/ 182414 w 390062"/>
              <a:gd name="connsiteY86" fmla="*/ 272518 h 387279"/>
              <a:gd name="connsiteX87" fmla="*/ 199711 w 390062"/>
              <a:gd name="connsiteY87" fmla="*/ 272017 h 387279"/>
              <a:gd name="connsiteX88" fmla="*/ 198450 w 390062"/>
              <a:gd name="connsiteY88" fmla="*/ 261222 h 387279"/>
              <a:gd name="connsiteX89" fmla="*/ 198100 w 390062"/>
              <a:gd name="connsiteY89" fmla="*/ 255693 h 387279"/>
              <a:gd name="connsiteX90" fmla="*/ 202781 w 390062"/>
              <a:gd name="connsiteY90" fmla="*/ 255366 h 387279"/>
              <a:gd name="connsiteX91" fmla="*/ 205586 w 390062"/>
              <a:gd name="connsiteY91" fmla="*/ 255173 h 387279"/>
              <a:gd name="connsiteX92" fmla="*/ 212538 w 390062"/>
              <a:gd name="connsiteY92" fmla="*/ 248977 h 387279"/>
              <a:gd name="connsiteX93" fmla="*/ 212848 w 390062"/>
              <a:gd name="connsiteY93" fmla="*/ 248782 h 387279"/>
              <a:gd name="connsiteX94" fmla="*/ 215219 w 390062"/>
              <a:gd name="connsiteY94" fmla="*/ 247057 h 387279"/>
              <a:gd name="connsiteX95" fmla="*/ 220835 w 390062"/>
              <a:gd name="connsiteY95" fmla="*/ 244574 h 387279"/>
              <a:gd name="connsiteX96" fmla="*/ 222385 w 390062"/>
              <a:gd name="connsiteY96" fmla="*/ 243055 h 387279"/>
              <a:gd name="connsiteX97" fmla="*/ 223654 w 390062"/>
              <a:gd name="connsiteY97" fmla="*/ 240385 h 387279"/>
              <a:gd name="connsiteX98" fmla="*/ 226759 w 390062"/>
              <a:gd name="connsiteY98" fmla="*/ 238122 h 387279"/>
              <a:gd name="connsiteX99" fmla="*/ 227388 w 390062"/>
              <a:gd name="connsiteY99" fmla="*/ 237311 h 387279"/>
              <a:gd name="connsiteX100" fmla="*/ 229460 w 390062"/>
              <a:gd name="connsiteY100" fmla="*/ 235787 h 387279"/>
              <a:gd name="connsiteX101" fmla="*/ 230534 w 390062"/>
              <a:gd name="connsiteY101" fmla="*/ 232733 h 387279"/>
              <a:gd name="connsiteX102" fmla="*/ 230948 w 390062"/>
              <a:gd name="connsiteY102" fmla="*/ 230766 h 387279"/>
              <a:gd name="connsiteX103" fmla="*/ 229993 w 390062"/>
              <a:gd name="connsiteY103" fmla="*/ 228387 h 387279"/>
              <a:gd name="connsiteX104" fmla="*/ 238041 w 390062"/>
              <a:gd name="connsiteY104" fmla="*/ 228665 h 387279"/>
              <a:gd name="connsiteX105" fmla="*/ 248260 w 390062"/>
              <a:gd name="connsiteY105" fmla="*/ 229330 h 387279"/>
              <a:gd name="connsiteX106" fmla="*/ 248585 w 390062"/>
              <a:gd name="connsiteY106" fmla="*/ 229361 h 387279"/>
              <a:gd name="connsiteX107" fmla="*/ 252137 w 390062"/>
              <a:gd name="connsiteY107" fmla="*/ 229804 h 387279"/>
              <a:gd name="connsiteX108" fmla="*/ 251417 w 390062"/>
              <a:gd name="connsiteY108" fmla="*/ 221287 h 387279"/>
              <a:gd name="connsiteX109" fmla="*/ 251254 w 390062"/>
              <a:gd name="connsiteY109" fmla="*/ 219256 h 387279"/>
              <a:gd name="connsiteX110" fmla="*/ 251763 w 390062"/>
              <a:gd name="connsiteY110" fmla="*/ 213853 h 387279"/>
              <a:gd name="connsiteX111" fmla="*/ 251971 w 390062"/>
              <a:gd name="connsiteY111" fmla="*/ 211752 h 387279"/>
              <a:gd name="connsiteX112" fmla="*/ 256532 w 390062"/>
              <a:gd name="connsiteY112" fmla="*/ 165357 h 387279"/>
              <a:gd name="connsiteX113" fmla="*/ 272907 w 390062"/>
              <a:gd name="connsiteY113" fmla="*/ 163318 h 387279"/>
              <a:gd name="connsiteX114" fmla="*/ 275617 w 390062"/>
              <a:gd name="connsiteY114" fmla="*/ 163006 h 387279"/>
              <a:gd name="connsiteX115" fmla="*/ 295974 w 390062"/>
              <a:gd name="connsiteY115" fmla="*/ 190287 h 387279"/>
              <a:gd name="connsiteX116" fmla="*/ 302817 w 390062"/>
              <a:gd name="connsiteY116" fmla="*/ 197558 h 387279"/>
              <a:gd name="connsiteX117" fmla="*/ 321863 w 390062"/>
              <a:gd name="connsiteY117" fmla="*/ 192647 h 387279"/>
              <a:gd name="connsiteX118" fmla="*/ 328788 w 390062"/>
              <a:gd name="connsiteY118" fmla="*/ 190510 h 387279"/>
              <a:gd name="connsiteX119" fmla="*/ 339691 w 390062"/>
              <a:gd name="connsiteY119" fmla="*/ 187295 h 387279"/>
              <a:gd name="connsiteX120" fmla="*/ 353553 w 390062"/>
              <a:gd name="connsiteY120" fmla="*/ 183265 h 387279"/>
              <a:gd name="connsiteX121" fmla="*/ 361298 w 390062"/>
              <a:gd name="connsiteY121" fmla="*/ 180384 h 387279"/>
              <a:gd name="connsiteX122" fmla="*/ 368157 w 390062"/>
              <a:gd name="connsiteY122" fmla="*/ 179854 h 387279"/>
              <a:gd name="connsiteX123" fmla="*/ 377898 w 390062"/>
              <a:gd name="connsiteY123" fmla="*/ 177119 h 387279"/>
              <a:gd name="connsiteX124" fmla="*/ 381640 w 390062"/>
              <a:gd name="connsiteY124" fmla="*/ 175256 h 387279"/>
              <a:gd name="connsiteX125" fmla="*/ 384782 w 390062"/>
              <a:gd name="connsiteY125" fmla="*/ 174106 h 387279"/>
              <a:gd name="connsiteX126" fmla="*/ 390520 w 390062"/>
              <a:gd name="connsiteY126" fmla="*/ 172722 h 387279"/>
              <a:gd name="connsiteX127" fmla="*/ 386602 w 390062"/>
              <a:gd name="connsiteY127" fmla="*/ 167677 h 387279"/>
              <a:gd name="connsiteX128" fmla="*/ 378498 w 390062"/>
              <a:gd name="connsiteY128" fmla="*/ 155221 h 387279"/>
              <a:gd name="connsiteX129" fmla="*/ 375076 w 390062"/>
              <a:gd name="connsiteY129" fmla="*/ 150099 h 387279"/>
              <a:gd name="connsiteX130" fmla="*/ 364711 w 390062"/>
              <a:gd name="connsiteY130" fmla="*/ 132887 h 387279"/>
              <a:gd name="connsiteX131" fmla="*/ 364639 w 390062"/>
              <a:gd name="connsiteY131" fmla="*/ 131573 h 387279"/>
              <a:gd name="connsiteX132" fmla="*/ 360539 w 390062"/>
              <a:gd name="connsiteY132" fmla="*/ 125339 h 387279"/>
              <a:gd name="connsiteX133" fmla="*/ 360917 w 390062"/>
              <a:gd name="connsiteY133" fmla="*/ 115816 h 387279"/>
              <a:gd name="connsiteX134" fmla="*/ 355460 w 390062"/>
              <a:gd name="connsiteY134" fmla="*/ 105978 h 387279"/>
              <a:gd name="connsiteX135" fmla="*/ 354781 w 390062"/>
              <a:gd name="connsiteY135" fmla="*/ 104435 h 387279"/>
              <a:gd name="connsiteX136" fmla="*/ 350252 w 390062"/>
              <a:gd name="connsiteY136" fmla="*/ 94225 h 387279"/>
              <a:gd name="connsiteX137" fmla="*/ 350840 w 390062"/>
              <a:gd name="connsiteY137" fmla="*/ 88097 h 387279"/>
              <a:gd name="connsiteX138" fmla="*/ 350104 w 390062"/>
              <a:gd name="connsiteY138" fmla="*/ 78586 h 387279"/>
              <a:gd name="connsiteX139" fmla="*/ 348546 w 390062"/>
              <a:gd name="connsiteY139" fmla="*/ 72205 h 387279"/>
              <a:gd name="connsiteX140" fmla="*/ 346654 w 390062"/>
              <a:gd name="connsiteY140" fmla="*/ 67526 h 387279"/>
              <a:gd name="connsiteX141" fmla="*/ 346498 w 390062"/>
              <a:gd name="connsiteY141" fmla="*/ 59064 h 387279"/>
              <a:gd name="connsiteX142" fmla="*/ 344289 w 390062"/>
              <a:gd name="connsiteY142" fmla="*/ 54147 h 387279"/>
              <a:gd name="connsiteX143" fmla="*/ 336438 w 390062"/>
              <a:gd name="connsiteY143" fmla="*/ 34854 h 387279"/>
              <a:gd name="connsiteX144" fmla="*/ 325644 w 390062"/>
              <a:gd name="connsiteY144" fmla="*/ 36292 h 387279"/>
              <a:gd name="connsiteX145" fmla="*/ 316877 w 390062"/>
              <a:gd name="connsiteY145" fmla="*/ 29356 h 387279"/>
              <a:gd name="connsiteX146" fmla="*/ 313364 w 390062"/>
              <a:gd name="connsiteY146" fmla="*/ 27659 h 387279"/>
              <a:gd name="connsiteX147" fmla="*/ 309957 w 390062"/>
              <a:gd name="connsiteY147" fmla="*/ 20621 h 387279"/>
              <a:gd name="connsiteX148" fmla="*/ 301168 w 390062"/>
              <a:gd name="connsiteY148" fmla="*/ 11158 h 387279"/>
              <a:gd name="connsiteX149" fmla="*/ 294767 w 390062"/>
              <a:gd name="connsiteY149" fmla="*/ 4285 h 387279"/>
              <a:gd name="connsiteX150" fmla="*/ 293289 w 390062"/>
              <a:gd name="connsiteY150" fmla="*/ 5468 h 387279"/>
              <a:gd name="connsiteX151" fmla="*/ 269336 w 390062"/>
              <a:gd name="connsiteY151" fmla="*/ 6552 h 387279"/>
              <a:gd name="connsiteX152" fmla="*/ 261725 w 390062"/>
              <a:gd name="connsiteY152" fmla="*/ 4529 h 387279"/>
              <a:gd name="connsiteX153" fmla="*/ 250724 w 390062"/>
              <a:gd name="connsiteY153" fmla="*/ 1558 h 387279"/>
              <a:gd name="connsiteX154" fmla="*/ 247649 w 390062"/>
              <a:gd name="connsiteY154" fmla="*/ 359 h 387279"/>
              <a:gd name="connsiteX155" fmla="*/ 239845 w 390062"/>
              <a:gd name="connsiteY155" fmla="*/ 44037 h 387279"/>
              <a:gd name="connsiteX156" fmla="*/ 226318 w 390062"/>
              <a:gd name="connsiteY156" fmla="*/ 57908 h 387279"/>
              <a:gd name="connsiteX157" fmla="*/ 213881 w 390062"/>
              <a:gd name="connsiteY157" fmla="*/ 70688 h 387279"/>
              <a:gd name="connsiteX158" fmla="*/ 210763 w 390062"/>
              <a:gd name="connsiteY158" fmla="*/ 73697 h 387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390062" h="387279">
                <a:moveTo>
                  <a:pt x="210763" y="73697"/>
                </a:moveTo>
                <a:lnTo>
                  <a:pt x="194540" y="62351"/>
                </a:lnTo>
                <a:lnTo>
                  <a:pt x="178932" y="51338"/>
                </a:lnTo>
                <a:lnTo>
                  <a:pt x="160799" y="38720"/>
                </a:lnTo>
                <a:lnTo>
                  <a:pt x="135320" y="33374"/>
                </a:lnTo>
                <a:lnTo>
                  <a:pt x="119215" y="46726"/>
                </a:lnTo>
                <a:lnTo>
                  <a:pt x="104012" y="59319"/>
                </a:lnTo>
                <a:lnTo>
                  <a:pt x="96096" y="84051"/>
                </a:lnTo>
                <a:lnTo>
                  <a:pt x="95015" y="87415"/>
                </a:lnTo>
                <a:lnTo>
                  <a:pt x="93114" y="93446"/>
                </a:lnTo>
                <a:lnTo>
                  <a:pt x="92580" y="95165"/>
                </a:lnTo>
                <a:lnTo>
                  <a:pt x="90068" y="102876"/>
                </a:lnTo>
                <a:lnTo>
                  <a:pt x="85143" y="110913"/>
                </a:lnTo>
                <a:lnTo>
                  <a:pt x="84664" y="111707"/>
                </a:lnTo>
                <a:lnTo>
                  <a:pt x="82353" y="115465"/>
                </a:lnTo>
                <a:lnTo>
                  <a:pt x="79324" y="120441"/>
                </a:lnTo>
                <a:lnTo>
                  <a:pt x="74209" y="128838"/>
                </a:lnTo>
                <a:lnTo>
                  <a:pt x="73534" y="129976"/>
                </a:lnTo>
                <a:lnTo>
                  <a:pt x="67017" y="140667"/>
                </a:lnTo>
                <a:lnTo>
                  <a:pt x="81829" y="156130"/>
                </a:lnTo>
                <a:lnTo>
                  <a:pt x="57007" y="196021"/>
                </a:lnTo>
                <a:lnTo>
                  <a:pt x="52634" y="203263"/>
                </a:lnTo>
                <a:lnTo>
                  <a:pt x="47215" y="211945"/>
                </a:lnTo>
                <a:lnTo>
                  <a:pt x="40448" y="222980"/>
                </a:lnTo>
                <a:lnTo>
                  <a:pt x="20691" y="254341"/>
                </a:lnTo>
                <a:lnTo>
                  <a:pt x="17428" y="259286"/>
                </a:lnTo>
                <a:lnTo>
                  <a:pt x="10819" y="269371"/>
                </a:lnTo>
                <a:lnTo>
                  <a:pt x="6094" y="276574"/>
                </a:lnTo>
                <a:lnTo>
                  <a:pt x="457" y="285219"/>
                </a:lnTo>
                <a:lnTo>
                  <a:pt x="3549" y="287283"/>
                </a:lnTo>
                <a:lnTo>
                  <a:pt x="7654" y="290058"/>
                </a:lnTo>
                <a:lnTo>
                  <a:pt x="16065" y="295694"/>
                </a:lnTo>
                <a:lnTo>
                  <a:pt x="17459" y="296661"/>
                </a:lnTo>
                <a:lnTo>
                  <a:pt x="22671" y="300172"/>
                </a:lnTo>
                <a:lnTo>
                  <a:pt x="28980" y="304416"/>
                </a:lnTo>
                <a:lnTo>
                  <a:pt x="34848" y="308993"/>
                </a:lnTo>
                <a:lnTo>
                  <a:pt x="15152" y="344780"/>
                </a:lnTo>
                <a:lnTo>
                  <a:pt x="18105" y="346841"/>
                </a:lnTo>
                <a:lnTo>
                  <a:pt x="21213" y="349035"/>
                </a:lnTo>
                <a:lnTo>
                  <a:pt x="27313" y="353319"/>
                </a:lnTo>
                <a:lnTo>
                  <a:pt x="14200" y="372156"/>
                </a:lnTo>
                <a:lnTo>
                  <a:pt x="14211" y="372255"/>
                </a:lnTo>
                <a:lnTo>
                  <a:pt x="14321" y="373193"/>
                </a:lnTo>
                <a:lnTo>
                  <a:pt x="14372" y="373638"/>
                </a:lnTo>
                <a:lnTo>
                  <a:pt x="14752" y="376899"/>
                </a:lnTo>
                <a:lnTo>
                  <a:pt x="14844" y="377689"/>
                </a:lnTo>
                <a:lnTo>
                  <a:pt x="15189" y="380653"/>
                </a:lnTo>
                <a:lnTo>
                  <a:pt x="23858" y="382599"/>
                </a:lnTo>
                <a:lnTo>
                  <a:pt x="27009" y="383312"/>
                </a:lnTo>
                <a:lnTo>
                  <a:pt x="30646" y="384149"/>
                </a:lnTo>
                <a:lnTo>
                  <a:pt x="46190" y="387638"/>
                </a:lnTo>
                <a:lnTo>
                  <a:pt x="59741" y="384794"/>
                </a:lnTo>
                <a:lnTo>
                  <a:pt x="76640" y="381403"/>
                </a:lnTo>
                <a:lnTo>
                  <a:pt x="78347" y="374981"/>
                </a:lnTo>
                <a:lnTo>
                  <a:pt x="79722" y="357299"/>
                </a:lnTo>
                <a:lnTo>
                  <a:pt x="79784" y="356343"/>
                </a:lnTo>
                <a:lnTo>
                  <a:pt x="92935" y="345296"/>
                </a:lnTo>
                <a:lnTo>
                  <a:pt x="93334" y="344508"/>
                </a:lnTo>
                <a:lnTo>
                  <a:pt x="107747" y="351370"/>
                </a:lnTo>
                <a:lnTo>
                  <a:pt x="110988" y="341605"/>
                </a:lnTo>
                <a:lnTo>
                  <a:pt x="113101" y="335268"/>
                </a:lnTo>
                <a:lnTo>
                  <a:pt x="113781" y="333857"/>
                </a:lnTo>
                <a:lnTo>
                  <a:pt x="117530" y="326350"/>
                </a:lnTo>
                <a:lnTo>
                  <a:pt x="118221" y="324491"/>
                </a:lnTo>
                <a:lnTo>
                  <a:pt x="124547" y="326118"/>
                </a:lnTo>
                <a:lnTo>
                  <a:pt x="126133" y="326625"/>
                </a:lnTo>
                <a:lnTo>
                  <a:pt x="128315" y="323787"/>
                </a:lnTo>
                <a:lnTo>
                  <a:pt x="130845" y="322366"/>
                </a:lnTo>
                <a:lnTo>
                  <a:pt x="132625" y="321263"/>
                </a:lnTo>
                <a:lnTo>
                  <a:pt x="133156" y="319296"/>
                </a:lnTo>
                <a:lnTo>
                  <a:pt x="134086" y="316046"/>
                </a:lnTo>
                <a:lnTo>
                  <a:pt x="133576" y="310103"/>
                </a:lnTo>
                <a:lnTo>
                  <a:pt x="133991" y="309369"/>
                </a:lnTo>
                <a:lnTo>
                  <a:pt x="140382" y="308596"/>
                </a:lnTo>
                <a:lnTo>
                  <a:pt x="145263" y="308258"/>
                </a:lnTo>
                <a:lnTo>
                  <a:pt x="148270" y="307409"/>
                </a:lnTo>
                <a:lnTo>
                  <a:pt x="150873" y="306694"/>
                </a:lnTo>
                <a:lnTo>
                  <a:pt x="157428" y="304937"/>
                </a:lnTo>
                <a:lnTo>
                  <a:pt x="158963" y="303193"/>
                </a:lnTo>
                <a:lnTo>
                  <a:pt x="161834" y="296506"/>
                </a:lnTo>
                <a:lnTo>
                  <a:pt x="160730" y="289789"/>
                </a:lnTo>
                <a:lnTo>
                  <a:pt x="158272" y="274878"/>
                </a:lnTo>
                <a:lnTo>
                  <a:pt x="158526" y="274834"/>
                </a:lnTo>
                <a:lnTo>
                  <a:pt x="170831" y="272198"/>
                </a:lnTo>
                <a:lnTo>
                  <a:pt x="177459" y="270646"/>
                </a:lnTo>
                <a:lnTo>
                  <a:pt x="180549" y="271810"/>
                </a:lnTo>
                <a:lnTo>
                  <a:pt x="182414" y="272518"/>
                </a:lnTo>
                <a:lnTo>
                  <a:pt x="199711" y="272017"/>
                </a:lnTo>
                <a:lnTo>
                  <a:pt x="198450" y="261222"/>
                </a:lnTo>
                <a:lnTo>
                  <a:pt x="198100" y="255693"/>
                </a:lnTo>
                <a:lnTo>
                  <a:pt x="202781" y="255366"/>
                </a:lnTo>
                <a:lnTo>
                  <a:pt x="205586" y="255173"/>
                </a:lnTo>
                <a:lnTo>
                  <a:pt x="212538" y="248977"/>
                </a:lnTo>
                <a:lnTo>
                  <a:pt x="212848" y="248782"/>
                </a:lnTo>
                <a:lnTo>
                  <a:pt x="215219" y="247057"/>
                </a:lnTo>
                <a:lnTo>
                  <a:pt x="220835" y="244574"/>
                </a:lnTo>
                <a:lnTo>
                  <a:pt x="222385" y="243055"/>
                </a:lnTo>
                <a:lnTo>
                  <a:pt x="223654" y="240385"/>
                </a:lnTo>
                <a:lnTo>
                  <a:pt x="226759" y="238122"/>
                </a:lnTo>
                <a:lnTo>
                  <a:pt x="227388" y="237311"/>
                </a:lnTo>
                <a:lnTo>
                  <a:pt x="229460" y="235787"/>
                </a:lnTo>
                <a:lnTo>
                  <a:pt x="230534" y="232733"/>
                </a:lnTo>
                <a:lnTo>
                  <a:pt x="230948" y="230766"/>
                </a:lnTo>
                <a:lnTo>
                  <a:pt x="229993" y="228387"/>
                </a:lnTo>
                <a:lnTo>
                  <a:pt x="238041" y="228665"/>
                </a:lnTo>
                <a:lnTo>
                  <a:pt x="248260" y="229330"/>
                </a:lnTo>
                <a:lnTo>
                  <a:pt x="248585" y="229361"/>
                </a:lnTo>
                <a:lnTo>
                  <a:pt x="252137" y="229804"/>
                </a:lnTo>
                <a:lnTo>
                  <a:pt x="251417" y="221287"/>
                </a:lnTo>
                <a:lnTo>
                  <a:pt x="251254" y="219256"/>
                </a:lnTo>
                <a:lnTo>
                  <a:pt x="251763" y="213853"/>
                </a:lnTo>
                <a:lnTo>
                  <a:pt x="251971" y="211752"/>
                </a:lnTo>
                <a:lnTo>
                  <a:pt x="256532" y="165357"/>
                </a:lnTo>
                <a:lnTo>
                  <a:pt x="272907" y="163318"/>
                </a:lnTo>
                <a:lnTo>
                  <a:pt x="275617" y="163006"/>
                </a:lnTo>
                <a:lnTo>
                  <a:pt x="295974" y="190287"/>
                </a:lnTo>
                <a:lnTo>
                  <a:pt x="302817" y="197558"/>
                </a:lnTo>
                <a:lnTo>
                  <a:pt x="321863" y="192647"/>
                </a:lnTo>
                <a:lnTo>
                  <a:pt x="328788" y="190510"/>
                </a:lnTo>
                <a:lnTo>
                  <a:pt x="339691" y="187295"/>
                </a:lnTo>
                <a:lnTo>
                  <a:pt x="353553" y="183265"/>
                </a:lnTo>
                <a:lnTo>
                  <a:pt x="361298" y="180384"/>
                </a:lnTo>
                <a:lnTo>
                  <a:pt x="368157" y="179854"/>
                </a:lnTo>
                <a:lnTo>
                  <a:pt x="377898" y="177119"/>
                </a:lnTo>
                <a:lnTo>
                  <a:pt x="381640" y="175256"/>
                </a:lnTo>
                <a:lnTo>
                  <a:pt x="384782" y="174106"/>
                </a:lnTo>
                <a:lnTo>
                  <a:pt x="390520" y="172722"/>
                </a:lnTo>
                <a:lnTo>
                  <a:pt x="386602" y="167677"/>
                </a:lnTo>
                <a:lnTo>
                  <a:pt x="378498" y="155221"/>
                </a:lnTo>
                <a:lnTo>
                  <a:pt x="375076" y="150099"/>
                </a:lnTo>
                <a:lnTo>
                  <a:pt x="364711" y="132887"/>
                </a:lnTo>
                <a:lnTo>
                  <a:pt x="364639" y="131573"/>
                </a:lnTo>
                <a:lnTo>
                  <a:pt x="360539" y="125339"/>
                </a:lnTo>
                <a:lnTo>
                  <a:pt x="360917" y="115816"/>
                </a:lnTo>
                <a:lnTo>
                  <a:pt x="355460" y="105978"/>
                </a:lnTo>
                <a:lnTo>
                  <a:pt x="354781" y="104435"/>
                </a:lnTo>
                <a:lnTo>
                  <a:pt x="350252" y="94225"/>
                </a:lnTo>
                <a:lnTo>
                  <a:pt x="350840" y="88097"/>
                </a:lnTo>
                <a:lnTo>
                  <a:pt x="350104" y="78586"/>
                </a:lnTo>
                <a:lnTo>
                  <a:pt x="348546" y="72205"/>
                </a:lnTo>
                <a:lnTo>
                  <a:pt x="346654" y="67526"/>
                </a:lnTo>
                <a:lnTo>
                  <a:pt x="346498" y="59064"/>
                </a:lnTo>
                <a:lnTo>
                  <a:pt x="344289" y="54147"/>
                </a:lnTo>
                <a:lnTo>
                  <a:pt x="336438" y="34854"/>
                </a:lnTo>
                <a:lnTo>
                  <a:pt x="325644" y="36292"/>
                </a:lnTo>
                <a:lnTo>
                  <a:pt x="316877" y="29356"/>
                </a:lnTo>
                <a:lnTo>
                  <a:pt x="313364" y="27659"/>
                </a:lnTo>
                <a:lnTo>
                  <a:pt x="309957" y="20621"/>
                </a:lnTo>
                <a:lnTo>
                  <a:pt x="301168" y="11158"/>
                </a:lnTo>
                <a:lnTo>
                  <a:pt x="294767" y="4285"/>
                </a:lnTo>
                <a:lnTo>
                  <a:pt x="293289" y="5468"/>
                </a:lnTo>
                <a:lnTo>
                  <a:pt x="269336" y="6552"/>
                </a:lnTo>
                <a:lnTo>
                  <a:pt x="261725" y="4529"/>
                </a:lnTo>
                <a:lnTo>
                  <a:pt x="250724" y="1558"/>
                </a:lnTo>
                <a:lnTo>
                  <a:pt x="247649" y="359"/>
                </a:lnTo>
                <a:lnTo>
                  <a:pt x="239845" y="44037"/>
                </a:lnTo>
                <a:lnTo>
                  <a:pt x="226318" y="57908"/>
                </a:lnTo>
                <a:lnTo>
                  <a:pt x="213881" y="70688"/>
                </a:lnTo>
                <a:lnTo>
                  <a:pt x="210763" y="73697"/>
                </a:lnTo>
                <a:close/>
              </a:path>
            </a:pathLst>
          </a:custGeom>
          <a:solidFill>
            <a:schemeClr val="accent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AEAAADA-74B7-1318-E710-BE5A25CA3C71}"/>
              </a:ext>
            </a:extLst>
          </p:cNvPr>
          <p:cNvSpPr>
            <a:spLocks/>
          </p:cNvSpPr>
          <p:nvPr/>
        </p:nvSpPr>
        <p:spPr>
          <a:xfrm flipV="1">
            <a:off x="6307595" y="2113118"/>
            <a:ext cx="724241" cy="324778"/>
          </a:xfrm>
          <a:custGeom>
            <a:avLst/>
            <a:gdLst>
              <a:gd name="connsiteX0" fmla="*/ 252616 w 493206"/>
              <a:gd name="connsiteY0" fmla="*/ 60913 h 221173"/>
              <a:gd name="connsiteX1" fmla="*/ 246007 w 493206"/>
              <a:gd name="connsiteY1" fmla="*/ 53652 h 221173"/>
              <a:gd name="connsiteX2" fmla="*/ 236730 w 493206"/>
              <a:gd name="connsiteY2" fmla="*/ 55159 h 221173"/>
              <a:gd name="connsiteX3" fmla="*/ 229717 w 493206"/>
              <a:gd name="connsiteY3" fmla="*/ 56316 h 221173"/>
              <a:gd name="connsiteX4" fmla="*/ 220876 w 493206"/>
              <a:gd name="connsiteY4" fmla="*/ 56071 h 221173"/>
              <a:gd name="connsiteX5" fmla="*/ 208157 w 493206"/>
              <a:gd name="connsiteY5" fmla="*/ 54914 h 221173"/>
              <a:gd name="connsiteX6" fmla="*/ 198245 w 493206"/>
              <a:gd name="connsiteY6" fmla="*/ 55726 h 221173"/>
              <a:gd name="connsiteX7" fmla="*/ 190497 w 493206"/>
              <a:gd name="connsiteY7" fmla="*/ 53725 h 221173"/>
              <a:gd name="connsiteX8" fmla="*/ 190461 w 493206"/>
              <a:gd name="connsiteY8" fmla="*/ 53693 h 221173"/>
              <a:gd name="connsiteX9" fmla="*/ 188342 w 493206"/>
              <a:gd name="connsiteY9" fmla="*/ 49700 h 221173"/>
              <a:gd name="connsiteX10" fmla="*/ 183761 w 493206"/>
              <a:gd name="connsiteY10" fmla="*/ 48475 h 221173"/>
              <a:gd name="connsiteX11" fmla="*/ 172638 w 493206"/>
              <a:gd name="connsiteY11" fmla="*/ 42571 h 221173"/>
              <a:gd name="connsiteX12" fmla="*/ 170451 w 493206"/>
              <a:gd name="connsiteY12" fmla="*/ 40602 h 221173"/>
              <a:gd name="connsiteX13" fmla="*/ 165362 w 493206"/>
              <a:gd name="connsiteY13" fmla="*/ 33822 h 221173"/>
              <a:gd name="connsiteX14" fmla="*/ 159859 w 493206"/>
              <a:gd name="connsiteY14" fmla="*/ 29715 h 221173"/>
              <a:gd name="connsiteX15" fmla="*/ 158612 w 493206"/>
              <a:gd name="connsiteY15" fmla="*/ 27120 h 221173"/>
              <a:gd name="connsiteX16" fmla="*/ 156448 w 493206"/>
              <a:gd name="connsiteY16" fmla="*/ 24461 h 221173"/>
              <a:gd name="connsiteX17" fmla="*/ 156444 w 493206"/>
              <a:gd name="connsiteY17" fmla="*/ 17881 h 221173"/>
              <a:gd name="connsiteX18" fmla="*/ 150973 w 493206"/>
              <a:gd name="connsiteY18" fmla="*/ 16315 h 221173"/>
              <a:gd name="connsiteX19" fmla="*/ 149598 w 493206"/>
              <a:gd name="connsiteY19" fmla="*/ 15675 h 221173"/>
              <a:gd name="connsiteX20" fmla="*/ 145434 w 493206"/>
              <a:gd name="connsiteY20" fmla="*/ 14977 h 221173"/>
              <a:gd name="connsiteX21" fmla="*/ 133976 w 493206"/>
              <a:gd name="connsiteY21" fmla="*/ 13102 h 221173"/>
              <a:gd name="connsiteX22" fmla="*/ 129975 w 493206"/>
              <a:gd name="connsiteY22" fmla="*/ 12449 h 221173"/>
              <a:gd name="connsiteX23" fmla="*/ 121197 w 493206"/>
              <a:gd name="connsiteY23" fmla="*/ 13284 h 221173"/>
              <a:gd name="connsiteX24" fmla="*/ 107434 w 493206"/>
              <a:gd name="connsiteY24" fmla="*/ 14573 h 221173"/>
              <a:gd name="connsiteX25" fmla="*/ 105302 w 493206"/>
              <a:gd name="connsiteY25" fmla="*/ 14795 h 221173"/>
              <a:gd name="connsiteX26" fmla="*/ 100031 w 493206"/>
              <a:gd name="connsiteY26" fmla="*/ 15276 h 221173"/>
              <a:gd name="connsiteX27" fmla="*/ 74052 w 493206"/>
              <a:gd name="connsiteY27" fmla="*/ 17722 h 221173"/>
              <a:gd name="connsiteX28" fmla="*/ 59368 w 493206"/>
              <a:gd name="connsiteY28" fmla="*/ 19115 h 221173"/>
              <a:gd name="connsiteX29" fmla="*/ 58112 w 493206"/>
              <a:gd name="connsiteY29" fmla="*/ 19228 h 221173"/>
              <a:gd name="connsiteX30" fmla="*/ 347 w 493206"/>
              <a:gd name="connsiteY30" fmla="*/ 115 h 221173"/>
              <a:gd name="connsiteX31" fmla="*/ 10195 w 493206"/>
              <a:gd name="connsiteY31" fmla="*/ 11178 h 221173"/>
              <a:gd name="connsiteX32" fmla="*/ 19858 w 493206"/>
              <a:gd name="connsiteY32" fmla="*/ 22813 h 221173"/>
              <a:gd name="connsiteX33" fmla="*/ 28277 w 493206"/>
              <a:gd name="connsiteY33" fmla="*/ 32270 h 221173"/>
              <a:gd name="connsiteX34" fmla="*/ 35993 w 493206"/>
              <a:gd name="connsiteY34" fmla="*/ 41595 h 221173"/>
              <a:gd name="connsiteX35" fmla="*/ 44576 w 493206"/>
              <a:gd name="connsiteY35" fmla="*/ 51424 h 221173"/>
              <a:gd name="connsiteX36" fmla="*/ 65637 w 493206"/>
              <a:gd name="connsiteY36" fmla="*/ 76114 h 221173"/>
              <a:gd name="connsiteX37" fmla="*/ 76951 w 493206"/>
              <a:gd name="connsiteY37" fmla="*/ 89288 h 221173"/>
              <a:gd name="connsiteX38" fmla="*/ 82521 w 493206"/>
              <a:gd name="connsiteY38" fmla="*/ 127778 h 221173"/>
              <a:gd name="connsiteX39" fmla="*/ 87865 w 493206"/>
              <a:gd name="connsiteY39" fmla="*/ 161775 h 221173"/>
              <a:gd name="connsiteX40" fmla="*/ 91185 w 493206"/>
              <a:gd name="connsiteY40" fmla="*/ 184337 h 221173"/>
              <a:gd name="connsiteX41" fmla="*/ 93131 w 493206"/>
              <a:gd name="connsiteY41" fmla="*/ 197224 h 221173"/>
              <a:gd name="connsiteX42" fmla="*/ 95073 w 493206"/>
              <a:gd name="connsiteY42" fmla="*/ 209939 h 221173"/>
              <a:gd name="connsiteX43" fmla="*/ 96552 w 493206"/>
              <a:gd name="connsiteY43" fmla="*/ 220027 h 221173"/>
              <a:gd name="connsiteX44" fmla="*/ 139982 w 493206"/>
              <a:gd name="connsiteY44" fmla="*/ 199933 h 221173"/>
              <a:gd name="connsiteX45" fmla="*/ 144182 w 493206"/>
              <a:gd name="connsiteY45" fmla="*/ 191947 h 221173"/>
              <a:gd name="connsiteX46" fmla="*/ 149358 w 493206"/>
              <a:gd name="connsiteY46" fmla="*/ 181446 h 221173"/>
              <a:gd name="connsiteX47" fmla="*/ 149399 w 493206"/>
              <a:gd name="connsiteY47" fmla="*/ 181351 h 221173"/>
              <a:gd name="connsiteX48" fmla="*/ 151549 w 493206"/>
              <a:gd name="connsiteY48" fmla="*/ 178225 h 221173"/>
              <a:gd name="connsiteX49" fmla="*/ 152393 w 493206"/>
              <a:gd name="connsiteY49" fmla="*/ 177126 h 221173"/>
              <a:gd name="connsiteX50" fmla="*/ 155904 w 493206"/>
              <a:gd name="connsiteY50" fmla="*/ 172584 h 221173"/>
              <a:gd name="connsiteX51" fmla="*/ 162209 w 493206"/>
              <a:gd name="connsiteY51" fmla="*/ 171495 h 221173"/>
              <a:gd name="connsiteX52" fmla="*/ 165874 w 493206"/>
              <a:gd name="connsiteY52" fmla="*/ 170873 h 221173"/>
              <a:gd name="connsiteX53" fmla="*/ 174362 w 493206"/>
              <a:gd name="connsiteY53" fmla="*/ 174567 h 221173"/>
              <a:gd name="connsiteX54" fmla="*/ 181765 w 493206"/>
              <a:gd name="connsiteY54" fmla="*/ 180471 h 221173"/>
              <a:gd name="connsiteX55" fmla="*/ 191763 w 493206"/>
              <a:gd name="connsiteY55" fmla="*/ 189610 h 221173"/>
              <a:gd name="connsiteX56" fmla="*/ 194403 w 493206"/>
              <a:gd name="connsiteY56" fmla="*/ 192033 h 221173"/>
              <a:gd name="connsiteX57" fmla="*/ 199987 w 493206"/>
              <a:gd name="connsiteY57" fmla="*/ 194247 h 221173"/>
              <a:gd name="connsiteX58" fmla="*/ 204900 w 493206"/>
              <a:gd name="connsiteY58" fmla="*/ 189192 h 221173"/>
              <a:gd name="connsiteX59" fmla="*/ 212035 w 493206"/>
              <a:gd name="connsiteY59" fmla="*/ 181837 h 221173"/>
              <a:gd name="connsiteX60" fmla="*/ 217646 w 493206"/>
              <a:gd name="connsiteY60" fmla="*/ 175729 h 221173"/>
              <a:gd name="connsiteX61" fmla="*/ 228166 w 493206"/>
              <a:gd name="connsiteY61" fmla="*/ 167120 h 221173"/>
              <a:gd name="connsiteX62" fmla="*/ 236386 w 493206"/>
              <a:gd name="connsiteY62" fmla="*/ 169199 h 221173"/>
              <a:gd name="connsiteX63" fmla="*/ 238663 w 493206"/>
              <a:gd name="connsiteY63" fmla="*/ 169784 h 221173"/>
              <a:gd name="connsiteX64" fmla="*/ 245626 w 493206"/>
              <a:gd name="connsiteY64" fmla="*/ 178048 h 221173"/>
              <a:gd name="connsiteX65" fmla="*/ 246751 w 493206"/>
              <a:gd name="connsiteY65" fmla="*/ 188593 h 221173"/>
              <a:gd name="connsiteX66" fmla="*/ 242473 w 493206"/>
              <a:gd name="connsiteY66" fmla="*/ 198395 h 221173"/>
              <a:gd name="connsiteX67" fmla="*/ 251827 w 493206"/>
              <a:gd name="connsiteY67" fmla="*/ 200473 h 221173"/>
              <a:gd name="connsiteX68" fmla="*/ 257112 w 493206"/>
              <a:gd name="connsiteY68" fmla="*/ 201290 h 221173"/>
              <a:gd name="connsiteX69" fmla="*/ 266488 w 493206"/>
              <a:gd name="connsiteY69" fmla="*/ 203391 h 221173"/>
              <a:gd name="connsiteX70" fmla="*/ 270861 w 493206"/>
              <a:gd name="connsiteY70" fmla="*/ 204022 h 221173"/>
              <a:gd name="connsiteX71" fmla="*/ 275043 w 493206"/>
              <a:gd name="connsiteY71" fmla="*/ 204948 h 221173"/>
              <a:gd name="connsiteX72" fmla="*/ 282170 w 493206"/>
              <a:gd name="connsiteY72" fmla="*/ 208700 h 221173"/>
              <a:gd name="connsiteX73" fmla="*/ 304747 w 493206"/>
              <a:gd name="connsiteY73" fmla="*/ 221288 h 221173"/>
              <a:gd name="connsiteX74" fmla="*/ 351125 w 493206"/>
              <a:gd name="connsiteY74" fmla="*/ 217141 h 221173"/>
              <a:gd name="connsiteX75" fmla="*/ 366934 w 493206"/>
              <a:gd name="connsiteY75" fmla="*/ 208415 h 221173"/>
              <a:gd name="connsiteX76" fmla="*/ 377771 w 493206"/>
              <a:gd name="connsiteY76" fmla="*/ 198037 h 221173"/>
              <a:gd name="connsiteX77" fmla="*/ 378923 w 493206"/>
              <a:gd name="connsiteY77" fmla="*/ 197869 h 221173"/>
              <a:gd name="connsiteX78" fmla="*/ 389973 w 493206"/>
              <a:gd name="connsiteY78" fmla="*/ 195691 h 221173"/>
              <a:gd name="connsiteX79" fmla="*/ 398570 w 493206"/>
              <a:gd name="connsiteY79" fmla="*/ 203319 h 221173"/>
              <a:gd name="connsiteX80" fmla="*/ 417363 w 493206"/>
              <a:gd name="connsiteY80" fmla="*/ 209014 h 221173"/>
              <a:gd name="connsiteX81" fmla="*/ 424707 w 493206"/>
              <a:gd name="connsiteY81" fmla="*/ 211278 h 221173"/>
              <a:gd name="connsiteX82" fmla="*/ 440548 w 493206"/>
              <a:gd name="connsiteY82" fmla="*/ 210638 h 221173"/>
              <a:gd name="connsiteX83" fmla="*/ 443750 w 493206"/>
              <a:gd name="connsiteY83" fmla="*/ 195718 h 221173"/>
              <a:gd name="connsiteX84" fmla="*/ 468251 w 493206"/>
              <a:gd name="connsiteY84" fmla="*/ 143660 h 221173"/>
              <a:gd name="connsiteX85" fmla="*/ 484704 w 493206"/>
              <a:gd name="connsiteY85" fmla="*/ 125014 h 221173"/>
              <a:gd name="connsiteX86" fmla="*/ 491481 w 493206"/>
              <a:gd name="connsiteY86" fmla="*/ 113306 h 221173"/>
              <a:gd name="connsiteX87" fmla="*/ 493554 w 493206"/>
              <a:gd name="connsiteY87" fmla="*/ 95886 h 221173"/>
              <a:gd name="connsiteX88" fmla="*/ 480625 w 493206"/>
              <a:gd name="connsiteY88" fmla="*/ 80693 h 221173"/>
              <a:gd name="connsiteX89" fmla="*/ 473957 w 493206"/>
              <a:gd name="connsiteY89" fmla="*/ 55440 h 221173"/>
              <a:gd name="connsiteX90" fmla="*/ 444667 w 493206"/>
              <a:gd name="connsiteY90" fmla="*/ 50812 h 221173"/>
              <a:gd name="connsiteX91" fmla="*/ 430491 w 493206"/>
              <a:gd name="connsiteY91" fmla="*/ 35197 h 221173"/>
              <a:gd name="connsiteX92" fmla="*/ 412323 w 493206"/>
              <a:gd name="connsiteY92" fmla="*/ 41981 h 221173"/>
              <a:gd name="connsiteX93" fmla="*/ 404004 w 493206"/>
              <a:gd name="connsiteY93" fmla="*/ 46283 h 221173"/>
              <a:gd name="connsiteX94" fmla="*/ 395517 w 493206"/>
              <a:gd name="connsiteY94" fmla="*/ 52704 h 221173"/>
              <a:gd name="connsiteX95" fmla="*/ 390858 w 493206"/>
              <a:gd name="connsiteY95" fmla="*/ 54024 h 221173"/>
              <a:gd name="connsiteX96" fmla="*/ 386562 w 493206"/>
              <a:gd name="connsiteY96" fmla="*/ 54483 h 221173"/>
              <a:gd name="connsiteX97" fmla="*/ 369406 w 493206"/>
              <a:gd name="connsiteY97" fmla="*/ 63427 h 221173"/>
              <a:gd name="connsiteX98" fmla="*/ 359009 w 493206"/>
              <a:gd name="connsiteY98" fmla="*/ 62569 h 221173"/>
              <a:gd name="connsiteX99" fmla="*/ 348617 w 493206"/>
              <a:gd name="connsiteY99" fmla="*/ 62229 h 221173"/>
              <a:gd name="connsiteX100" fmla="*/ 342924 w 493206"/>
              <a:gd name="connsiteY100" fmla="*/ 67080 h 221173"/>
              <a:gd name="connsiteX101" fmla="*/ 335176 w 493206"/>
              <a:gd name="connsiteY101" fmla="*/ 77176 h 221173"/>
              <a:gd name="connsiteX102" fmla="*/ 330594 w 493206"/>
              <a:gd name="connsiteY102" fmla="*/ 83443 h 221173"/>
              <a:gd name="connsiteX103" fmla="*/ 319272 w 493206"/>
              <a:gd name="connsiteY103" fmla="*/ 73782 h 221173"/>
              <a:gd name="connsiteX104" fmla="*/ 315389 w 493206"/>
              <a:gd name="connsiteY104" fmla="*/ 64861 h 221173"/>
              <a:gd name="connsiteX105" fmla="*/ 314926 w 493206"/>
              <a:gd name="connsiteY105" fmla="*/ 64434 h 221173"/>
              <a:gd name="connsiteX106" fmla="*/ 304751 w 493206"/>
              <a:gd name="connsiteY106" fmla="*/ 65256 h 221173"/>
              <a:gd name="connsiteX107" fmla="*/ 293461 w 493206"/>
              <a:gd name="connsiteY107" fmla="*/ 60264 h 221173"/>
              <a:gd name="connsiteX108" fmla="*/ 291460 w 493206"/>
              <a:gd name="connsiteY108" fmla="*/ 61721 h 221173"/>
              <a:gd name="connsiteX109" fmla="*/ 281517 w 493206"/>
              <a:gd name="connsiteY109" fmla="*/ 63468 h 221173"/>
              <a:gd name="connsiteX110" fmla="*/ 276740 w 493206"/>
              <a:gd name="connsiteY110" fmla="*/ 65451 h 221173"/>
              <a:gd name="connsiteX111" fmla="*/ 260863 w 493206"/>
              <a:gd name="connsiteY111" fmla="*/ 61634 h 221173"/>
              <a:gd name="connsiteX112" fmla="*/ 259470 w 493206"/>
              <a:gd name="connsiteY112" fmla="*/ 62383 h 221173"/>
              <a:gd name="connsiteX113" fmla="*/ 252616 w 493206"/>
              <a:gd name="connsiteY113" fmla="*/ 60913 h 22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493206" h="221173">
                <a:moveTo>
                  <a:pt x="252616" y="60913"/>
                </a:moveTo>
                <a:lnTo>
                  <a:pt x="246007" y="53652"/>
                </a:lnTo>
                <a:lnTo>
                  <a:pt x="236730" y="55159"/>
                </a:lnTo>
                <a:lnTo>
                  <a:pt x="229717" y="56316"/>
                </a:lnTo>
                <a:lnTo>
                  <a:pt x="220876" y="56071"/>
                </a:lnTo>
                <a:lnTo>
                  <a:pt x="208157" y="54914"/>
                </a:lnTo>
                <a:lnTo>
                  <a:pt x="198245" y="55726"/>
                </a:lnTo>
                <a:lnTo>
                  <a:pt x="190497" y="53725"/>
                </a:lnTo>
                <a:lnTo>
                  <a:pt x="190461" y="53693"/>
                </a:lnTo>
                <a:lnTo>
                  <a:pt x="188342" y="49700"/>
                </a:lnTo>
                <a:lnTo>
                  <a:pt x="183761" y="48475"/>
                </a:lnTo>
                <a:lnTo>
                  <a:pt x="172638" y="42571"/>
                </a:lnTo>
                <a:lnTo>
                  <a:pt x="170451" y="40602"/>
                </a:lnTo>
                <a:lnTo>
                  <a:pt x="165362" y="33822"/>
                </a:lnTo>
                <a:lnTo>
                  <a:pt x="159859" y="29715"/>
                </a:lnTo>
                <a:lnTo>
                  <a:pt x="158612" y="27120"/>
                </a:lnTo>
                <a:lnTo>
                  <a:pt x="156448" y="24461"/>
                </a:lnTo>
                <a:lnTo>
                  <a:pt x="156444" y="17881"/>
                </a:lnTo>
                <a:lnTo>
                  <a:pt x="150973" y="16315"/>
                </a:lnTo>
                <a:lnTo>
                  <a:pt x="149598" y="15675"/>
                </a:lnTo>
                <a:lnTo>
                  <a:pt x="145434" y="14977"/>
                </a:lnTo>
                <a:lnTo>
                  <a:pt x="133976" y="13102"/>
                </a:lnTo>
                <a:lnTo>
                  <a:pt x="129975" y="12449"/>
                </a:lnTo>
                <a:lnTo>
                  <a:pt x="121197" y="13284"/>
                </a:lnTo>
                <a:lnTo>
                  <a:pt x="107434" y="14573"/>
                </a:lnTo>
                <a:lnTo>
                  <a:pt x="105302" y="14795"/>
                </a:lnTo>
                <a:lnTo>
                  <a:pt x="100031" y="15276"/>
                </a:lnTo>
                <a:lnTo>
                  <a:pt x="74052" y="17722"/>
                </a:lnTo>
                <a:lnTo>
                  <a:pt x="59368" y="19115"/>
                </a:lnTo>
                <a:lnTo>
                  <a:pt x="58112" y="19228"/>
                </a:lnTo>
                <a:lnTo>
                  <a:pt x="347" y="115"/>
                </a:lnTo>
                <a:lnTo>
                  <a:pt x="10195" y="11178"/>
                </a:lnTo>
                <a:lnTo>
                  <a:pt x="19858" y="22813"/>
                </a:lnTo>
                <a:lnTo>
                  <a:pt x="28277" y="32270"/>
                </a:lnTo>
                <a:lnTo>
                  <a:pt x="35993" y="41595"/>
                </a:lnTo>
                <a:lnTo>
                  <a:pt x="44576" y="51424"/>
                </a:lnTo>
                <a:lnTo>
                  <a:pt x="65637" y="76114"/>
                </a:lnTo>
                <a:lnTo>
                  <a:pt x="76951" y="89288"/>
                </a:lnTo>
                <a:lnTo>
                  <a:pt x="82521" y="127778"/>
                </a:lnTo>
                <a:lnTo>
                  <a:pt x="87865" y="161775"/>
                </a:lnTo>
                <a:lnTo>
                  <a:pt x="91185" y="184337"/>
                </a:lnTo>
                <a:lnTo>
                  <a:pt x="93131" y="197224"/>
                </a:lnTo>
                <a:lnTo>
                  <a:pt x="95073" y="209939"/>
                </a:lnTo>
                <a:lnTo>
                  <a:pt x="96552" y="220027"/>
                </a:lnTo>
                <a:lnTo>
                  <a:pt x="139982" y="199933"/>
                </a:lnTo>
                <a:lnTo>
                  <a:pt x="144182" y="191947"/>
                </a:lnTo>
                <a:lnTo>
                  <a:pt x="149358" y="181446"/>
                </a:lnTo>
                <a:lnTo>
                  <a:pt x="149399" y="181351"/>
                </a:lnTo>
                <a:lnTo>
                  <a:pt x="151549" y="178225"/>
                </a:lnTo>
                <a:lnTo>
                  <a:pt x="152393" y="177126"/>
                </a:lnTo>
                <a:lnTo>
                  <a:pt x="155904" y="172584"/>
                </a:lnTo>
                <a:lnTo>
                  <a:pt x="162209" y="171495"/>
                </a:lnTo>
                <a:lnTo>
                  <a:pt x="165874" y="170873"/>
                </a:lnTo>
                <a:lnTo>
                  <a:pt x="174362" y="174567"/>
                </a:lnTo>
                <a:lnTo>
                  <a:pt x="181765" y="180471"/>
                </a:lnTo>
                <a:lnTo>
                  <a:pt x="191763" y="189610"/>
                </a:lnTo>
                <a:lnTo>
                  <a:pt x="194403" y="192033"/>
                </a:lnTo>
                <a:lnTo>
                  <a:pt x="199987" y="194247"/>
                </a:lnTo>
                <a:lnTo>
                  <a:pt x="204900" y="189192"/>
                </a:lnTo>
                <a:lnTo>
                  <a:pt x="212035" y="181837"/>
                </a:lnTo>
                <a:lnTo>
                  <a:pt x="217646" y="175729"/>
                </a:lnTo>
                <a:lnTo>
                  <a:pt x="228166" y="167120"/>
                </a:lnTo>
                <a:lnTo>
                  <a:pt x="236386" y="169199"/>
                </a:lnTo>
                <a:lnTo>
                  <a:pt x="238663" y="169784"/>
                </a:lnTo>
                <a:lnTo>
                  <a:pt x="245626" y="178048"/>
                </a:lnTo>
                <a:lnTo>
                  <a:pt x="246751" y="188593"/>
                </a:lnTo>
                <a:lnTo>
                  <a:pt x="242473" y="198395"/>
                </a:lnTo>
                <a:lnTo>
                  <a:pt x="251827" y="200473"/>
                </a:lnTo>
                <a:lnTo>
                  <a:pt x="257112" y="201290"/>
                </a:lnTo>
                <a:lnTo>
                  <a:pt x="266488" y="203391"/>
                </a:lnTo>
                <a:lnTo>
                  <a:pt x="270861" y="204022"/>
                </a:lnTo>
                <a:lnTo>
                  <a:pt x="275043" y="204948"/>
                </a:lnTo>
                <a:lnTo>
                  <a:pt x="282170" y="208700"/>
                </a:lnTo>
                <a:lnTo>
                  <a:pt x="304747" y="221288"/>
                </a:lnTo>
                <a:lnTo>
                  <a:pt x="351125" y="217141"/>
                </a:lnTo>
                <a:lnTo>
                  <a:pt x="366934" y="208415"/>
                </a:lnTo>
                <a:lnTo>
                  <a:pt x="377771" y="198037"/>
                </a:lnTo>
                <a:lnTo>
                  <a:pt x="378923" y="197869"/>
                </a:lnTo>
                <a:lnTo>
                  <a:pt x="389973" y="195691"/>
                </a:lnTo>
                <a:lnTo>
                  <a:pt x="398570" y="203319"/>
                </a:lnTo>
                <a:lnTo>
                  <a:pt x="417363" y="209014"/>
                </a:lnTo>
                <a:lnTo>
                  <a:pt x="424707" y="211278"/>
                </a:lnTo>
                <a:lnTo>
                  <a:pt x="440548" y="210638"/>
                </a:lnTo>
                <a:lnTo>
                  <a:pt x="443750" y="195718"/>
                </a:lnTo>
                <a:lnTo>
                  <a:pt x="468251" y="143660"/>
                </a:lnTo>
                <a:lnTo>
                  <a:pt x="484704" y="125014"/>
                </a:lnTo>
                <a:lnTo>
                  <a:pt x="491481" y="113306"/>
                </a:lnTo>
                <a:lnTo>
                  <a:pt x="493554" y="95886"/>
                </a:lnTo>
                <a:lnTo>
                  <a:pt x="480625" y="80693"/>
                </a:lnTo>
                <a:lnTo>
                  <a:pt x="473957" y="55440"/>
                </a:lnTo>
                <a:lnTo>
                  <a:pt x="444667" y="50812"/>
                </a:lnTo>
                <a:lnTo>
                  <a:pt x="430491" y="35197"/>
                </a:lnTo>
                <a:lnTo>
                  <a:pt x="412323" y="41981"/>
                </a:lnTo>
                <a:lnTo>
                  <a:pt x="404004" y="46283"/>
                </a:lnTo>
                <a:lnTo>
                  <a:pt x="395517" y="52704"/>
                </a:lnTo>
                <a:lnTo>
                  <a:pt x="390858" y="54024"/>
                </a:lnTo>
                <a:lnTo>
                  <a:pt x="386562" y="54483"/>
                </a:lnTo>
                <a:lnTo>
                  <a:pt x="369406" y="63427"/>
                </a:lnTo>
                <a:lnTo>
                  <a:pt x="359009" y="62569"/>
                </a:lnTo>
                <a:lnTo>
                  <a:pt x="348617" y="62229"/>
                </a:lnTo>
                <a:lnTo>
                  <a:pt x="342924" y="67080"/>
                </a:lnTo>
                <a:lnTo>
                  <a:pt x="335176" y="77176"/>
                </a:lnTo>
                <a:lnTo>
                  <a:pt x="330594" y="83443"/>
                </a:lnTo>
                <a:lnTo>
                  <a:pt x="319272" y="73782"/>
                </a:lnTo>
                <a:lnTo>
                  <a:pt x="315389" y="64861"/>
                </a:lnTo>
                <a:lnTo>
                  <a:pt x="314926" y="64434"/>
                </a:lnTo>
                <a:lnTo>
                  <a:pt x="304751" y="65256"/>
                </a:lnTo>
                <a:lnTo>
                  <a:pt x="293461" y="60264"/>
                </a:lnTo>
                <a:lnTo>
                  <a:pt x="291460" y="61721"/>
                </a:lnTo>
                <a:lnTo>
                  <a:pt x="281517" y="63468"/>
                </a:lnTo>
                <a:lnTo>
                  <a:pt x="276740" y="65451"/>
                </a:lnTo>
                <a:lnTo>
                  <a:pt x="260863" y="61634"/>
                </a:lnTo>
                <a:lnTo>
                  <a:pt x="259470" y="62383"/>
                </a:lnTo>
                <a:lnTo>
                  <a:pt x="252616" y="609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AA36F2CE-6793-DA39-2DB5-AECDE718BE64}"/>
              </a:ext>
            </a:extLst>
          </p:cNvPr>
          <p:cNvSpPr>
            <a:spLocks/>
          </p:cNvSpPr>
          <p:nvPr/>
        </p:nvSpPr>
        <p:spPr>
          <a:xfrm flipV="1">
            <a:off x="8924112" y="3618481"/>
            <a:ext cx="396438" cy="243867"/>
          </a:xfrm>
          <a:custGeom>
            <a:avLst/>
            <a:gdLst>
              <a:gd name="connsiteX0" fmla="*/ 130511 w 269973"/>
              <a:gd name="connsiteY0" fmla="*/ 29017 h 166073"/>
              <a:gd name="connsiteX1" fmla="*/ 126619 w 269973"/>
              <a:gd name="connsiteY1" fmla="*/ 30254 h 166073"/>
              <a:gd name="connsiteX2" fmla="*/ 125217 w 269973"/>
              <a:gd name="connsiteY2" fmla="*/ 31780 h 166073"/>
              <a:gd name="connsiteX3" fmla="*/ 124192 w 269973"/>
              <a:gd name="connsiteY3" fmla="*/ 31232 h 166073"/>
              <a:gd name="connsiteX4" fmla="*/ 123090 w 269973"/>
              <a:gd name="connsiteY4" fmla="*/ 33301 h 166073"/>
              <a:gd name="connsiteX5" fmla="*/ 121911 w 269973"/>
              <a:gd name="connsiteY5" fmla="*/ 32116 h 166073"/>
              <a:gd name="connsiteX6" fmla="*/ 117615 w 269973"/>
              <a:gd name="connsiteY6" fmla="*/ 32733 h 166073"/>
              <a:gd name="connsiteX7" fmla="*/ 117406 w 269973"/>
              <a:gd name="connsiteY7" fmla="*/ 33912 h 166073"/>
              <a:gd name="connsiteX8" fmla="*/ 116045 w 269973"/>
              <a:gd name="connsiteY8" fmla="*/ 32946 h 166073"/>
              <a:gd name="connsiteX9" fmla="*/ 114852 w 269973"/>
              <a:gd name="connsiteY9" fmla="*/ 34856 h 166073"/>
              <a:gd name="connsiteX10" fmla="*/ 111903 w 269973"/>
              <a:gd name="connsiteY10" fmla="*/ 36047 h 166073"/>
              <a:gd name="connsiteX11" fmla="*/ 110520 w 269973"/>
              <a:gd name="connsiteY11" fmla="*/ 38004 h 166073"/>
              <a:gd name="connsiteX12" fmla="*/ 104115 w 269973"/>
              <a:gd name="connsiteY12" fmla="*/ 40888 h 166073"/>
              <a:gd name="connsiteX13" fmla="*/ 98594 w 269973"/>
              <a:gd name="connsiteY13" fmla="*/ 41682 h 166073"/>
              <a:gd name="connsiteX14" fmla="*/ 95936 w 269973"/>
              <a:gd name="connsiteY14" fmla="*/ 40346 h 166073"/>
              <a:gd name="connsiteX15" fmla="*/ 92720 w 269973"/>
              <a:gd name="connsiteY15" fmla="*/ 41605 h 166073"/>
              <a:gd name="connsiteX16" fmla="*/ 90120 w 269973"/>
              <a:gd name="connsiteY16" fmla="*/ 40608 h 166073"/>
              <a:gd name="connsiteX17" fmla="*/ 88410 w 269973"/>
              <a:gd name="connsiteY17" fmla="*/ 41118 h 166073"/>
              <a:gd name="connsiteX18" fmla="*/ 83847 w 269973"/>
              <a:gd name="connsiteY18" fmla="*/ 37807 h 166073"/>
              <a:gd name="connsiteX19" fmla="*/ 82767 w 269973"/>
              <a:gd name="connsiteY19" fmla="*/ 35736 h 166073"/>
              <a:gd name="connsiteX20" fmla="*/ 78775 w 269973"/>
              <a:gd name="connsiteY20" fmla="*/ 34861 h 166073"/>
              <a:gd name="connsiteX21" fmla="*/ 66573 w 269973"/>
              <a:gd name="connsiteY21" fmla="*/ 27559 h 166073"/>
              <a:gd name="connsiteX22" fmla="*/ 56085 w 269973"/>
              <a:gd name="connsiteY22" fmla="*/ 28507 h 166073"/>
              <a:gd name="connsiteX23" fmla="*/ 52964 w 269973"/>
              <a:gd name="connsiteY23" fmla="*/ 27003 h 166073"/>
              <a:gd name="connsiteX24" fmla="*/ 48378 w 269973"/>
              <a:gd name="connsiteY24" fmla="*/ 28336 h 166073"/>
              <a:gd name="connsiteX25" fmla="*/ 47013 w 269973"/>
              <a:gd name="connsiteY25" fmla="*/ 30943 h 166073"/>
              <a:gd name="connsiteX26" fmla="*/ 44287 w 269973"/>
              <a:gd name="connsiteY26" fmla="*/ 36856 h 166073"/>
              <a:gd name="connsiteX27" fmla="*/ 45584 w 269973"/>
              <a:gd name="connsiteY27" fmla="*/ 37852 h 166073"/>
              <a:gd name="connsiteX28" fmla="*/ 44395 w 269973"/>
              <a:gd name="connsiteY28" fmla="*/ 40519 h 166073"/>
              <a:gd name="connsiteX29" fmla="*/ 41302 w 269973"/>
              <a:gd name="connsiteY29" fmla="*/ 40417 h 166073"/>
              <a:gd name="connsiteX30" fmla="*/ 35822 w 269973"/>
              <a:gd name="connsiteY30" fmla="*/ 45149 h 166073"/>
              <a:gd name="connsiteX31" fmla="*/ 35441 w 269973"/>
              <a:gd name="connsiteY31" fmla="*/ 48990 h 166073"/>
              <a:gd name="connsiteX32" fmla="*/ 34964 w 269973"/>
              <a:gd name="connsiteY32" fmla="*/ 52005 h 166073"/>
              <a:gd name="connsiteX33" fmla="*/ 29657 w 269973"/>
              <a:gd name="connsiteY33" fmla="*/ 53297 h 166073"/>
              <a:gd name="connsiteX34" fmla="*/ 28387 w 269973"/>
              <a:gd name="connsiteY34" fmla="*/ 54731 h 166073"/>
              <a:gd name="connsiteX35" fmla="*/ 29544 w 269973"/>
              <a:gd name="connsiteY35" fmla="*/ 58182 h 166073"/>
              <a:gd name="connsiteX36" fmla="*/ 31295 w 269973"/>
              <a:gd name="connsiteY36" fmla="*/ 61096 h 166073"/>
              <a:gd name="connsiteX37" fmla="*/ 32188 w 269973"/>
              <a:gd name="connsiteY37" fmla="*/ 60922 h 166073"/>
              <a:gd name="connsiteX38" fmla="*/ 31372 w 269973"/>
              <a:gd name="connsiteY38" fmla="*/ 62105 h 166073"/>
              <a:gd name="connsiteX39" fmla="*/ 32660 w 269973"/>
              <a:gd name="connsiteY39" fmla="*/ 61820 h 166073"/>
              <a:gd name="connsiteX40" fmla="*/ 31413 w 269973"/>
              <a:gd name="connsiteY40" fmla="*/ 64710 h 166073"/>
              <a:gd name="connsiteX41" fmla="*/ 31472 w 269973"/>
              <a:gd name="connsiteY41" fmla="*/ 65045 h 166073"/>
              <a:gd name="connsiteX42" fmla="*/ 32950 w 269973"/>
              <a:gd name="connsiteY42" fmla="*/ 67966 h 166073"/>
              <a:gd name="connsiteX43" fmla="*/ 33368 w 269973"/>
              <a:gd name="connsiteY43" fmla="*/ 77569 h 166073"/>
              <a:gd name="connsiteX44" fmla="*/ 31649 w 269973"/>
              <a:gd name="connsiteY44" fmla="*/ 79366 h 166073"/>
              <a:gd name="connsiteX45" fmla="*/ 31394 w 269973"/>
              <a:gd name="connsiteY45" fmla="*/ 82076 h 166073"/>
              <a:gd name="connsiteX46" fmla="*/ 26527 w 269973"/>
              <a:gd name="connsiteY46" fmla="*/ 87274 h 166073"/>
              <a:gd name="connsiteX47" fmla="*/ 23810 w 269973"/>
              <a:gd name="connsiteY47" fmla="*/ 88747 h 166073"/>
              <a:gd name="connsiteX48" fmla="*/ 23116 w 269973"/>
              <a:gd name="connsiteY48" fmla="*/ 88850 h 166073"/>
              <a:gd name="connsiteX49" fmla="*/ 19659 w 269973"/>
              <a:gd name="connsiteY49" fmla="*/ 96022 h 166073"/>
              <a:gd name="connsiteX50" fmla="*/ 13436 w 269973"/>
              <a:gd name="connsiteY50" fmla="*/ 98224 h 166073"/>
              <a:gd name="connsiteX51" fmla="*/ 4245 w 269973"/>
              <a:gd name="connsiteY51" fmla="*/ 97923 h 166073"/>
              <a:gd name="connsiteX52" fmla="*/ 3029 w 269973"/>
              <a:gd name="connsiteY52" fmla="*/ 100552 h 166073"/>
              <a:gd name="connsiteX53" fmla="*/ 607 w 269973"/>
              <a:gd name="connsiteY53" fmla="*/ 102591 h 166073"/>
              <a:gd name="connsiteX54" fmla="*/ 154 w 269973"/>
              <a:gd name="connsiteY54" fmla="*/ 106508 h 166073"/>
              <a:gd name="connsiteX55" fmla="*/ 5502 w 269973"/>
              <a:gd name="connsiteY55" fmla="*/ 110681 h 166073"/>
              <a:gd name="connsiteX56" fmla="*/ 9271 w 269973"/>
              <a:gd name="connsiteY56" fmla="*/ 110221 h 166073"/>
              <a:gd name="connsiteX57" fmla="*/ 12592 w 269973"/>
              <a:gd name="connsiteY57" fmla="*/ 113078 h 166073"/>
              <a:gd name="connsiteX58" fmla="*/ 17704 w 269973"/>
              <a:gd name="connsiteY58" fmla="*/ 112981 h 166073"/>
              <a:gd name="connsiteX59" fmla="*/ 19374 w 269973"/>
              <a:gd name="connsiteY59" fmla="*/ 116088 h 166073"/>
              <a:gd name="connsiteX60" fmla="*/ 21369 w 269973"/>
              <a:gd name="connsiteY60" fmla="*/ 119554 h 166073"/>
              <a:gd name="connsiteX61" fmla="*/ 29943 w 269973"/>
              <a:gd name="connsiteY61" fmla="*/ 123473 h 166073"/>
              <a:gd name="connsiteX62" fmla="*/ 33581 w 269973"/>
              <a:gd name="connsiteY62" fmla="*/ 128633 h 166073"/>
              <a:gd name="connsiteX63" fmla="*/ 36167 w 269973"/>
              <a:gd name="connsiteY63" fmla="*/ 129952 h 166073"/>
              <a:gd name="connsiteX64" fmla="*/ 39496 w 269973"/>
              <a:gd name="connsiteY64" fmla="*/ 131926 h 166073"/>
              <a:gd name="connsiteX65" fmla="*/ 39900 w 269973"/>
              <a:gd name="connsiteY65" fmla="*/ 134781 h 166073"/>
              <a:gd name="connsiteX66" fmla="*/ 44069 w 269973"/>
              <a:gd name="connsiteY66" fmla="*/ 136595 h 166073"/>
              <a:gd name="connsiteX67" fmla="*/ 48986 w 269973"/>
              <a:gd name="connsiteY67" fmla="*/ 138201 h 166073"/>
              <a:gd name="connsiteX68" fmla="*/ 56521 w 269973"/>
              <a:gd name="connsiteY68" fmla="*/ 139907 h 166073"/>
              <a:gd name="connsiteX69" fmla="*/ 60172 w 269973"/>
              <a:gd name="connsiteY69" fmla="*/ 142204 h 166073"/>
              <a:gd name="connsiteX70" fmla="*/ 64133 w 269973"/>
              <a:gd name="connsiteY70" fmla="*/ 145447 h 166073"/>
              <a:gd name="connsiteX71" fmla="*/ 64972 w 269973"/>
              <a:gd name="connsiteY71" fmla="*/ 144079 h 166073"/>
              <a:gd name="connsiteX72" fmla="*/ 65561 w 269973"/>
              <a:gd name="connsiteY72" fmla="*/ 145080 h 166073"/>
              <a:gd name="connsiteX73" fmla="*/ 71077 w 269973"/>
              <a:gd name="connsiteY73" fmla="*/ 150695 h 166073"/>
              <a:gd name="connsiteX74" fmla="*/ 75514 w 269973"/>
              <a:gd name="connsiteY74" fmla="*/ 156557 h 166073"/>
              <a:gd name="connsiteX75" fmla="*/ 80177 w 269973"/>
              <a:gd name="connsiteY75" fmla="*/ 160158 h 166073"/>
              <a:gd name="connsiteX76" fmla="*/ 83738 w 269973"/>
              <a:gd name="connsiteY76" fmla="*/ 160784 h 166073"/>
              <a:gd name="connsiteX77" fmla="*/ 85961 w 269973"/>
              <a:gd name="connsiteY77" fmla="*/ 166512 h 166073"/>
              <a:gd name="connsiteX78" fmla="*/ 90551 w 269973"/>
              <a:gd name="connsiteY78" fmla="*/ 163285 h 166073"/>
              <a:gd name="connsiteX79" fmla="*/ 90860 w 269973"/>
              <a:gd name="connsiteY79" fmla="*/ 161168 h 166073"/>
              <a:gd name="connsiteX80" fmla="*/ 89835 w 269973"/>
              <a:gd name="connsiteY80" fmla="*/ 159120 h 166073"/>
              <a:gd name="connsiteX81" fmla="*/ 90756 w 269973"/>
              <a:gd name="connsiteY81" fmla="*/ 158132 h 166073"/>
              <a:gd name="connsiteX82" fmla="*/ 94571 w 269973"/>
              <a:gd name="connsiteY82" fmla="*/ 159964 h 166073"/>
              <a:gd name="connsiteX83" fmla="*/ 96281 w 269973"/>
              <a:gd name="connsiteY83" fmla="*/ 162706 h 166073"/>
              <a:gd name="connsiteX84" fmla="*/ 100894 w 269973"/>
              <a:gd name="connsiteY84" fmla="*/ 160115 h 166073"/>
              <a:gd name="connsiteX85" fmla="*/ 103639 w 269973"/>
              <a:gd name="connsiteY85" fmla="*/ 160360 h 166073"/>
              <a:gd name="connsiteX86" fmla="*/ 102065 w 269973"/>
              <a:gd name="connsiteY86" fmla="*/ 157149 h 166073"/>
              <a:gd name="connsiteX87" fmla="*/ 97465 w 269973"/>
              <a:gd name="connsiteY87" fmla="*/ 153388 h 166073"/>
              <a:gd name="connsiteX88" fmla="*/ 97197 w 269973"/>
              <a:gd name="connsiteY88" fmla="*/ 152095 h 166073"/>
              <a:gd name="connsiteX89" fmla="*/ 99338 w 269973"/>
              <a:gd name="connsiteY89" fmla="*/ 147747 h 166073"/>
              <a:gd name="connsiteX90" fmla="*/ 102001 w 269973"/>
              <a:gd name="connsiteY90" fmla="*/ 150390 h 166073"/>
              <a:gd name="connsiteX91" fmla="*/ 101924 w 269973"/>
              <a:gd name="connsiteY91" fmla="*/ 152038 h 166073"/>
              <a:gd name="connsiteX92" fmla="*/ 100477 w 269973"/>
              <a:gd name="connsiteY92" fmla="*/ 152836 h 166073"/>
              <a:gd name="connsiteX93" fmla="*/ 102205 w 269973"/>
              <a:gd name="connsiteY93" fmla="*/ 154154 h 166073"/>
              <a:gd name="connsiteX94" fmla="*/ 104859 w 269973"/>
              <a:gd name="connsiteY94" fmla="*/ 150942 h 166073"/>
              <a:gd name="connsiteX95" fmla="*/ 106578 w 269973"/>
              <a:gd name="connsiteY95" fmla="*/ 151470 h 166073"/>
              <a:gd name="connsiteX96" fmla="*/ 109449 w 269973"/>
              <a:gd name="connsiteY96" fmla="*/ 149891 h 166073"/>
              <a:gd name="connsiteX97" fmla="*/ 113060 w 269973"/>
              <a:gd name="connsiteY97" fmla="*/ 153855 h 166073"/>
              <a:gd name="connsiteX98" fmla="*/ 115800 w 269973"/>
              <a:gd name="connsiteY98" fmla="*/ 151761 h 166073"/>
              <a:gd name="connsiteX99" fmla="*/ 116775 w 269973"/>
              <a:gd name="connsiteY99" fmla="*/ 152184 h 166073"/>
              <a:gd name="connsiteX100" fmla="*/ 121153 w 269973"/>
              <a:gd name="connsiteY100" fmla="*/ 157321 h 166073"/>
              <a:gd name="connsiteX101" fmla="*/ 122396 w 269973"/>
              <a:gd name="connsiteY101" fmla="*/ 152077 h 166073"/>
              <a:gd name="connsiteX102" fmla="*/ 125422 w 269973"/>
              <a:gd name="connsiteY102" fmla="*/ 154282 h 166073"/>
              <a:gd name="connsiteX103" fmla="*/ 127200 w 269973"/>
              <a:gd name="connsiteY103" fmla="*/ 152336 h 166073"/>
              <a:gd name="connsiteX104" fmla="*/ 128615 w 269973"/>
              <a:gd name="connsiteY104" fmla="*/ 152203 h 166073"/>
              <a:gd name="connsiteX105" fmla="*/ 129023 w 269973"/>
              <a:gd name="connsiteY105" fmla="*/ 150867 h 166073"/>
              <a:gd name="connsiteX106" fmla="*/ 136236 w 269973"/>
              <a:gd name="connsiteY106" fmla="*/ 151212 h 166073"/>
              <a:gd name="connsiteX107" fmla="*/ 137393 w 269973"/>
              <a:gd name="connsiteY107" fmla="*/ 149335 h 166073"/>
              <a:gd name="connsiteX108" fmla="*/ 137765 w 269973"/>
              <a:gd name="connsiteY108" fmla="*/ 146117 h 166073"/>
              <a:gd name="connsiteX109" fmla="*/ 135564 w 269973"/>
              <a:gd name="connsiteY109" fmla="*/ 138303 h 166073"/>
              <a:gd name="connsiteX110" fmla="*/ 131319 w 269973"/>
              <a:gd name="connsiteY110" fmla="*/ 133175 h 166073"/>
              <a:gd name="connsiteX111" fmla="*/ 130661 w 269973"/>
              <a:gd name="connsiteY111" fmla="*/ 125480 h 166073"/>
              <a:gd name="connsiteX112" fmla="*/ 132856 w 269973"/>
              <a:gd name="connsiteY112" fmla="*/ 122934 h 166073"/>
              <a:gd name="connsiteX113" fmla="*/ 133809 w 269973"/>
              <a:gd name="connsiteY113" fmla="*/ 121743 h 166073"/>
              <a:gd name="connsiteX114" fmla="*/ 136041 w 269973"/>
              <a:gd name="connsiteY114" fmla="*/ 122681 h 166073"/>
              <a:gd name="connsiteX115" fmla="*/ 139466 w 269973"/>
              <a:gd name="connsiteY115" fmla="*/ 121541 h 166073"/>
              <a:gd name="connsiteX116" fmla="*/ 141153 w 269973"/>
              <a:gd name="connsiteY116" fmla="*/ 115378 h 166073"/>
              <a:gd name="connsiteX117" fmla="*/ 145145 w 269973"/>
              <a:gd name="connsiteY117" fmla="*/ 114366 h 166073"/>
              <a:gd name="connsiteX118" fmla="*/ 149432 w 269973"/>
              <a:gd name="connsiteY118" fmla="*/ 115147 h 166073"/>
              <a:gd name="connsiteX119" fmla="*/ 151700 w 269973"/>
              <a:gd name="connsiteY119" fmla="*/ 113264 h 166073"/>
              <a:gd name="connsiteX120" fmla="*/ 158132 w 269973"/>
              <a:gd name="connsiteY120" fmla="*/ 111820 h 166073"/>
              <a:gd name="connsiteX121" fmla="*/ 159058 w 269973"/>
              <a:gd name="connsiteY121" fmla="*/ 110163 h 166073"/>
              <a:gd name="connsiteX122" fmla="*/ 166388 w 269973"/>
              <a:gd name="connsiteY122" fmla="*/ 111825 h 166073"/>
              <a:gd name="connsiteX123" fmla="*/ 168638 w 269973"/>
              <a:gd name="connsiteY123" fmla="*/ 111487 h 166073"/>
              <a:gd name="connsiteX124" fmla="*/ 174045 w 269973"/>
              <a:gd name="connsiteY124" fmla="*/ 110677 h 166073"/>
              <a:gd name="connsiteX125" fmla="*/ 177847 w 269973"/>
              <a:gd name="connsiteY125" fmla="*/ 112776 h 166073"/>
              <a:gd name="connsiteX126" fmla="*/ 181639 w 269973"/>
              <a:gd name="connsiteY126" fmla="*/ 111484 h 166073"/>
              <a:gd name="connsiteX127" fmla="*/ 178999 w 269973"/>
              <a:gd name="connsiteY127" fmla="*/ 109432 h 166073"/>
              <a:gd name="connsiteX128" fmla="*/ 182070 w 269973"/>
              <a:gd name="connsiteY128" fmla="*/ 109339 h 166073"/>
              <a:gd name="connsiteX129" fmla="*/ 184946 w 269973"/>
              <a:gd name="connsiteY129" fmla="*/ 107842 h 166073"/>
              <a:gd name="connsiteX130" fmla="*/ 186656 w 269973"/>
              <a:gd name="connsiteY130" fmla="*/ 100778 h 166073"/>
              <a:gd name="connsiteX131" fmla="*/ 184261 w 269973"/>
              <a:gd name="connsiteY131" fmla="*/ 96512 h 166073"/>
              <a:gd name="connsiteX132" fmla="*/ 186202 w 269973"/>
              <a:gd name="connsiteY132" fmla="*/ 89687 h 166073"/>
              <a:gd name="connsiteX133" fmla="*/ 182787 w 269973"/>
              <a:gd name="connsiteY133" fmla="*/ 85170 h 166073"/>
              <a:gd name="connsiteX134" fmla="*/ 177770 w 269973"/>
              <a:gd name="connsiteY134" fmla="*/ 85853 h 166073"/>
              <a:gd name="connsiteX135" fmla="*/ 170756 w 269973"/>
              <a:gd name="connsiteY135" fmla="*/ 82783 h 166073"/>
              <a:gd name="connsiteX136" fmla="*/ 169296 w 269973"/>
              <a:gd name="connsiteY136" fmla="*/ 80382 h 166073"/>
              <a:gd name="connsiteX137" fmla="*/ 169083 w 269973"/>
              <a:gd name="connsiteY137" fmla="*/ 78890 h 166073"/>
              <a:gd name="connsiteX138" fmla="*/ 169858 w 269973"/>
              <a:gd name="connsiteY138" fmla="*/ 78283 h 166073"/>
              <a:gd name="connsiteX139" fmla="*/ 172467 w 269973"/>
              <a:gd name="connsiteY139" fmla="*/ 77451 h 166073"/>
              <a:gd name="connsiteX140" fmla="*/ 185282 w 269973"/>
              <a:gd name="connsiteY140" fmla="*/ 79376 h 166073"/>
              <a:gd name="connsiteX141" fmla="*/ 190584 w 269973"/>
              <a:gd name="connsiteY141" fmla="*/ 72046 h 166073"/>
              <a:gd name="connsiteX142" fmla="*/ 202488 w 269973"/>
              <a:gd name="connsiteY142" fmla="*/ 72988 h 166073"/>
              <a:gd name="connsiteX143" fmla="*/ 207373 w 269973"/>
              <a:gd name="connsiteY143" fmla="*/ 69650 h 166073"/>
              <a:gd name="connsiteX144" fmla="*/ 209886 w 269973"/>
              <a:gd name="connsiteY144" fmla="*/ 69462 h 166073"/>
              <a:gd name="connsiteX145" fmla="*/ 210362 w 269973"/>
              <a:gd name="connsiteY145" fmla="*/ 67708 h 166073"/>
              <a:gd name="connsiteX146" fmla="*/ 212880 w 269973"/>
              <a:gd name="connsiteY146" fmla="*/ 68371 h 166073"/>
              <a:gd name="connsiteX147" fmla="*/ 218106 w 269973"/>
              <a:gd name="connsiteY147" fmla="*/ 67172 h 166073"/>
              <a:gd name="connsiteX148" fmla="*/ 220900 w 269973"/>
              <a:gd name="connsiteY148" fmla="*/ 63035 h 166073"/>
              <a:gd name="connsiteX149" fmla="*/ 221762 w 269973"/>
              <a:gd name="connsiteY149" fmla="*/ 65703 h 166073"/>
              <a:gd name="connsiteX150" fmla="*/ 225078 w 269973"/>
              <a:gd name="connsiteY150" fmla="*/ 67279 h 166073"/>
              <a:gd name="connsiteX151" fmla="*/ 230254 w 269973"/>
              <a:gd name="connsiteY151" fmla="*/ 73599 h 166073"/>
              <a:gd name="connsiteX152" fmla="*/ 233166 w 269973"/>
              <a:gd name="connsiteY152" fmla="*/ 72303 h 166073"/>
              <a:gd name="connsiteX153" fmla="*/ 234627 w 269973"/>
              <a:gd name="connsiteY153" fmla="*/ 74081 h 166073"/>
              <a:gd name="connsiteX154" fmla="*/ 235566 w 269973"/>
              <a:gd name="connsiteY154" fmla="*/ 71525 h 166073"/>
              <a:gd name="connsiteX155" fmla="*/ 236827 w 269973"/>
              <a:gd name="connsiteY155" fmla="*/ 70533 h 166073"/>
              <a:gd name="connsiteX156" fmla="*/ 241921 w 269973"/>
              <a:gd name="connsiteY156" fmla="*/ 74643 h 166073"/>
              <a:gd name="connsiteX157" fmla="*/ 244729 w 269973"/>
              <a:gd name="connsiteY157" fmla="*/ 74120 h 166073"/>
              <a:gd name="connsiteX158" fmla="*/ 246190 w 269973"/>
              <a:gd name="connsiteY158" fmla="*/ 72699 h 166073"/>
              <a:gd name="connsiteX159" fmla="*/ 244579 w 269973"/>
              <a:gd name="connsiteY159" fmla="*/ 71515 h 166073"/>
              <a:gd name="connsiteX160" fmla="*/ 243268 w 269973"/>
              <a:gd name="connsiteY160" fmla="*/ 67886 h 166073"/>
              <a:gd name="connsiteX161" fmla="*/ 247705 w 269973"/>
              <a:gd name="connsiteY161" fmla="*/ 65462 h 166073"/>
              <a:gd name="connsiteX162" fmla="*/ 244035 w 269973"/>
              <a:gd name="connsiteY162" fmla="*/ 65209 h 166073"/>
              <a:gd name="connsiteX163" fmla="*/ 243069 w 269973"/>
              <a:gd name="connsiteY163" fmla="*/ 61145 h 166073"/>
              <a:gd name="connsiteX164" fmla="*/ 239644 w 269973"/>
              <a:gd name="connsiteY164" fmla="*/ 59923 h 166073"/>
              <a:gd name="connsiteX165" fmla="*/ 239467 w 269973"/>
              <a:gd name="connsiteY165" fmla="*/ 56770 h 166073"/>
              <a:gd name="connsiteX166" fmla="*/ 244774 w 269973"/>
              <a:gd name="connsiteY166" fmla="*/ 52459 h 166073"/>
              <a:gd name="connsiteX167" fmla="*/ 248608 w 269973"/>
              <a:gd name="connsiteY167" fmla="*/ 51917 h 166073"/>
              <a:gd name="connsiteX168" fmla="*/ 249755 w 269973"/>
              <a:gd name="connsiteY168" fmla="*/ 54067 h 166073"/>
              <a:gd name="connsiteX169" fmla="*/ 252726 w 269973"/>
              <a:gd name="connsiteY169" fmla="*/ 52526 h 166073"/>
              <a:gd name="connsiteX170" fmla="*/ 253316 w 269973"/>
              <a:gd name="connsiteY170" fmla="*/ 50577 h 166073"/>
              <a:gd name="connsiteX171" fmla="*/ 255820 w 269973"/>
              <a:gd name="connsiteY171" fmla="*/ 48329 h 166073"/>
              <a:gd name="connsiteX172" fmla="*/ 257807 w 269973"/>
              <a:gd name="connsiteY172" fmla="*/ 48638 h 166073"/>
              <a:gd name="connsiteX173" fmla="*/ 259435 w 269973"/>
              <a:gd name="connsiteY173" fmla="*/ 47363 h 166073"/>
              <a:gd name="connsiteX174" fmla="*/ 261989 w 269973"/>
              <a:gd name="connsiteY174" fmla="*/ 48038 h 166073"/>
              <a:gd name="connsiteX175" fmla="*/ 259558 w 269973"/>
              <a:gd name="connsiteY175" fmla="*/ 44879 h 166073"/>
              <a:gd name="connsiteX176" fmla="*/ 258710 w 269973"/>
              <a:gd name="connsiteY176" fmla="*/ 40536 h 166073"/>
              <a:gd name="connsiteX177" fmla="*/ 256010 w 269973"/>
              <a:gd name="connsiteY177" fmla="*/ 43614 h 166073"/>
              <a:gd name="connsiteX178" fmla="*/ 255049 w 269973"/>
              <a:gd name="connsiteY178" fmla="*/ 40914 h 166073"/>
              <a:gd name="connsiteX179" fmla="*/ 252232 w 269973"/>
              <a:gd name="connsiteY179" fmla="*/ 40388 h 166073"/>
              <a:gd name="connsiteX180" fmla="*/ 251579 w 269973"/>
              <a:gd name="connsiteY180" fmla="*/ 39299 h 166073"/>
              <a:gd name="connsiteX181" fmla="*/ 253570 w 269973"/>
              <a:gd name="connsiteY181" fmla="*/ 36463 h 166073"/>
              <a:gd name="connsiteX182" fmla="*/ 256945 w 269973"/>
              <a:gd name="connsiteY182" fmla="*/ 37516 h 166073"/>
              <a:gd name="connsiteX183" fmla="*/ 257195 w 269973"/>
              <a:gd name="connsiteY183" fmla="*/ 35752 h 166073"/>
              <a:gd name="connsiteX184" fmla="*/ 261663 w 269973"/>
              <a:gd name="connsiteY184" fmla="*/ 33631 h 166073"/>
              <a:gd name="connsiteX185" fmla="*/ 261599 w 269973"/>
              <a:gd name="connsiteY185" fmla="*/ 31499 h 166073"/>
              <a:gd name="connsiteX186" fmla="*/ 263745 w 269973"/>
              <a:gd name="connsiteY186" fmla="*/ 31524 h 166073"/>
              <a:gd name="connsiteX187" fmla="*/ 264457 w 269973"/>
              <a:gd name="connsiteY187" fmla="*/ 25337 h 166073"/>
              <a:gd name="connsiteX188" fmla="*/ 265255 w 269973"/>
              <a:gd name="connsiteY188" fmla="*/ 21972 h 166073"/>
              <a:gd name="connsiteX189" fmla="*/ 268494 w 269973"/>
              <a:gd name="connsiteY189" fmla="*/ 19501 h 166073"/>
              <a:gd name="connsiteX190" fmla="*/ 270127 w 269973"/>
              <a:gd name="connsiteY190" fmla="*/ 16983 h 166073"/>
              <a:gd name="connsiteX191" fmla="*/ 269637 w 269973"/>
              <a:gd name="connsiteY191" fmla="*/ 15896 h 166073"/>
              <a:gd name="connsiteX192" fmla="*/ 267923 w 269973"/>
              <a:gd name="connsiteY192" fmla="*/ 16897 h 166073"/>
              <a:gd name="connsiteX193" fmla="*/ 266004 w 269973"/>
              <a:gd name="connsiteY193" fmla="*/ 15411 h 166073"/>
              <a:gd name="connsiteX194" fmla="*/ 263758 w 269973"/>
              <a:gd name="connsiteY194" fmla="*/ 15364 h 166073"/>
              <a:gd name="connsiteX195" fmla="*/ 262221 w 269973"/>
              <a:gd name="connsiteY195" fmla="*/ 13236 h 166073"/>
              <a:gd name="connsiteX196" fmla="*/ 259009 w 269973"/>
              <a:gd name="connsiteY196" fmla="*/ 14001 h 166073"/>
              <a:gd name="connsiteX197" fmla="*/ 256587 w 269973"/>
              <a:gd name="connsiteY197" fmla="*/ 13099 h 166073"/>
              <a:gd name="connsiteX198" fmla="*/ 253461 w 269973"/>
              <a:gd name="connsiteY198" fmla="*/ 10043 h 166073"/>
              <a:gd name="connsiteX199" fmla="*/ 249410 w 269973"/>
              <a:gd name="connsiteY199" fmla="*/ 1666 h 166073"/>
              <a:gd name="connsiteX200" fmla="*/ 246521 w 269973"/>
              <a:gd name="connsiteY200" fmla="*/ 439 h 166073"/>
              <a:gd name="connsiteX201" fmla="*/ 245409 w 269973"/>
              <a:gd name="connsiteY201" fmla="*/ 5041 h 166073"/>
              <a:gd name="connsiteX202" fmla="*/ 240361 w 269973"/>
              <a:gd name="connsiteY202" fmla="*/ 9977 h 166073"/>
              <a:gd name="connsiteX203" fmla="*/ 237235 w 269973"/>
              <a:gd name="connsiteY203" fmla="*/ 14638 h 166073"/>
              <a:gd name="connsiteX204" fmla="*/ 233747 w 269973"/>
              <a:gd name="connsiteY204" fmla="*/ 17414 h 166073"/>
              <a:gd name="connsiteX205" fmla="*/ 230762 w 269973"/>
              <a:gd name="connsiteY205" fmla="*/ 17806 h 166073"/>
              <a:gd name="connsiteX206" fmla="*/ 228684 w 269973"/>
              <a:gd name="connsiteY206" fmla="*/ 21246 h 166073"/>
              <a:gd name="connsiteX207" fmla="*/ 226756 w 269973"/>
              <a:gd name="connsiteY207" fmla="*/ 22283 h 166073"/>
              <a:gd name="connsiteX208" fmla="*/ 226212 w 269973"/>
              <a:gd name="connsiteY208" fmla="*/ 24253 h 166073"/>
              <a:gd name="connsiteX209" fmla="*/ 224951 w 269973"/>
              <a:gd name="connsiteY209" fmla="*/ 24712 h 166073"/>
              <a:gd name="connsiteX210" fmla="*/ 223676 w 269973"/>
              <a:gd name="connsiteY210" fmla="*/ 26943 h 166073"/>
              <a:gd name="connsiteX211" fmla="*/ 220800 w 269973"/>
              <a:gd name="connsiteY211" fmla="*/ 33772 h 166073"/>
              <a:gd name="connsiteX212" fmla="*/ 211787 w 269973"/>
              <a:gd name="connsiteY212" fmla="*/ 34644 h 166073"/>
              <a:gd name="connsiteX213" fmla="*/ 206779 w 269973"/>
              <a:gd name="connsiteY213" fmla="*/ 33383 h 166073"/>
              <a:gd name="connsiteX214" fmla="*/ 204960 w 269973"/>
              <a:gd name="connsiteY214" fmla="*/ 34426 h 166073"/>
              <a:gd name="connsiteX215" fmla="*/ 204579 w 269973"/>
              <a:gd name="connsiteY215" fmla="*/ 42850 h 166073"/>
              <a:gd name="connsiteX216" fmla="*/ 202569 w 269973"/>
              <a:gd name="connsiteY216" fmla="*/ 44356 h 166073"/>
              <a:gd name="connsiteX217" fmla="*/ 201036 w 269973"/>
              <a:gd name="connsiteY217" fmla="*/ 47804 h 166073"/>
              <a:gd name="connsiteX218" fmla="*/ 196972 w 269973"/>
              <a:gd name="connsiteY218" fmla="*/ 50200 h 166073"/>
              <a:gd name="connsiteX219" fmla="*/ 190961 w 269973"/>
              <a:gd name="connsiteY219" fmla="*/ 49519 h 166073"/>
              <a:gd name="connsiteX220" fmla="*/ 189414 w 269973"/>
              <a:gd name="connsiteY220" fmla="*/ 45158 h 166073"/>
              <a:gd name="connsiteX221" fmla="*/ 184043 w 269973"/>
              <a:gd name="connsiteY221" fmla="*/ 39250 h 166073"/>
              <a:gd name="connsiteX222" fmla="*/ 182560 w 269973"/>
              <a:gd name="connsiteY222" fmla="*/ 34849 h 166073"/>
              <a:gd name="connsiteX223" fmla="*/ 179970 w 269973"/>
              <a:gd name="connsiteY223" fmla="*/ 33358 h 166073"/>
              <a:gd name="connsiteX224" fmla="*/ 178935 w 269973"/>
              <a:gd name="connsiteY224" fmla="*/ 33522 h 166073"/>
              <a:gd name="connsiteX225" fmla="*/ 177461 w 269973"/>
              <a:gd name="connsiteY225" fmla="*/ 35031 h 166073"/>
              <a:gd name="connsiteX226" fmla="*/ 171024 w 269973"/>
              <a:gd name="connsiteY226" fmla="*/ 33737 h 166073"/>
              <a:gd name="connsiteX227" fmla="*/ 165662 w 269973"/>
              <a:gd name="connsiteY227" fmla="*/ 36690 h 166073"/>
              <a:gd name="connsiteX228" fmla="*/ 163426 w 269973"/>
              <a:gd name="connsiteY228" fmla="*/ 35448 h 166073"/>
              <a:gd name="connsiteX229" fmla="*/ 162981 w 269973"/>
              <a:gd name="connsiteY229" fmla="*/ 32579 h 166073"/>
              <a:gd name="connsiteX230" fmla="*/ 161217 w 269973"/>
              <a:gd name="connsiteY230" fmla="*/ 31949 h 166073"/>
              <a:gd name="connsiteX231" fmla="*/ 159666 w 269973"/>
              <a:gd name="connsiteY231" fmla="*/ 33279 h 166073"/>
              <a:gd name="connsiteX232" fmla="*/ 156481 w 269973"/>
              <a:gd name="connsiteY232" fmla="*/ 40334 h 166073"/>
              <a:gd name="connsiteX233" fmla="*/ 148139 w 269973"/>
              <a:gd name="connsiteY233" fmla="*/ 44677 h 166073"/>
              <a:gd name="connsiteX234" fmla="*/ 145853 w 269973"/>
              <a:gd name="connsiteY234" fmla="*/ 44118 h 166073"/>
              <a:gd name="connsiteX235" fmla="*/ 143521 w 269973"/>
              <a:gd name="connsiteY235" fmla="*/ 39837 h 166073"/>
              <a:gd name="connsiteX236" fmla="*/ 143303 w 269973"/>
              <a:gd name="connsiteY236" fmla="*/ 38604 h 166073"/>
              <a:gd name="connsiteX237" fmla="*/ 140985 w 269973"/>
              <a:gd name="connsiteY237" fmla="*/ 36014 h 166073"/>
              <a:gd name="connsiteX238" fmla="*/ 130511 w 269973"/>
              <a:gd name="connsiteY238" fmla="*/ 29017 h 166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</a:cxnLst>
            <a:rect l="l" t="t" r="r" b="b"/>
            <a:pathLst>
              <a:path w="269973" h="166073">
                <a:moveTo>
                  <a:pt x="130511" y="29017"/>
                </a:moveTo>
                <a:lnTo>
                  <a:pt x="126619" y="30254"/>
                </a:lnTo>
                <a:lnTo>
                  <a:pt x="125217" y="31780"/>
                </a:lnTo>
                <a:lnTo>
                  <a:pt x="124192" y="31232"/>
                </a:lnTo>
                <a:lnTo>
                  <a:pt x="123090" y="33301"/>
                </a:lnTo>
                <a:lnTo>
                  <a:pt x="121911" y="32116"/>
                </a:lnTo>
                <a:lnTo>
                  <a:pt x="117615" y="32733"/>
                </a:lnTo>
                <a:lnTo>
                  <a:pt x="117406" y="33912"/>
                </a:lnTo>
                <a:lnTo>
                  <a:pt x="116045" y="32946"/>
                </a:lnTo>
                <a:lnTo>
                  <a:pt x="114852" y="34856"/>
                </a:lnTo>
                <a:lnTo>
                  <a:pt x="111903" y="36047"/>
                </a:lnTo>
                <a:lnTo>
                  <a:pt x="110520" y="38004"/>
                </a:lnTo>
                <a:lnTo>
                  <a:pt x="104115" y="40888"/>
                </a:lnTo>
                <a:lnTo>
                  <a:pt x="98594" y="41682"/>
                </a:lnTo>
                <a:lnTo>
                  <a:pt x="95936" y="40346"/>
                </a:lnTo>
                <a:lnTo>
                  <a:pt x="92720" y="41605"/>
                </a:lnTo>
                <a:lnTo>
                  <a:pt x="90120" y="40608"/>
                </a:lnTo>
                <a:lnTo>
                  <a:pt x="88410" y="41118"/>
                </a:lnTo>
                <a:lnTo>
                  <a:pt x="83847" y="37807"/>
                </a:lnTo>
                <a:lnTo>
                  <a:pt x="82767" y="35736"/>
                </a:lnTo>
                <a:lnTo>
                  <a:pt x="78775" y="34861"/>
                </a:lnTo>
                <a:lnTo>
                  <a:pt x="66573" y="27559"/>
                </a:lnTo>
                <a:lnTo>
                  <a:pt x="56085" y="28507"/>
                </a:lnTo>
                <a:lnTo>
                  <a:pt x="52964" y="27003"/>
                </a:lnTo>
                <a:lnTo>
                  <a:pt x="48378" y="28336"/>
                </a:lnTo>
                <a:lnTo>
                  <a:pt x="47013" y="30943"/>
                </a:lnTo>
                <a:lnTo>
                  <a:pt x="44287" y="36856"/>
                </a:lnTo>
                <a:lnTo>
                  <a:pt x="45584" y="37852"/>
                </a:lnTo>
                <a:lnTo>
                  <a:pt x="44395" y="40519"/>
                </a:lnTo>
                <a:lnTo>
                  <a:pt x="41302" y="40417"/>
                </a:lnTo>
                <a:lnTo>
                  <a:pt x="35822" y="45149"/>
                </a:lnTo>
                <a:lnTo>
                  <a:pt x="35441" y="48990"/>
                </a:lnTo>
                <a:lnTo>
                  <a:pt x="34964" y="52005"/>
                </a:lnTo>
                <a:lnTo>
                  <a:pt x="29657" y="53297"/>
                </a:lnTo>
                <a:lnTo>
                  <a:pt x="28387" y="54731"/>
                </a:lnTo>
                <a:lnTo>
                  <a:pt x="29544" y="58182"/>
                </a:lnTo>
                <a:lnTo>
                  <a:pt x="31295" y="61096"/>
                </a:lnTo>
                <a:lnTo>
                  <a:pt x="32188" y="60922"/>
                </a:lnTo>
                <a:lnTo>
                  <a:pt x="31372" y="62105"/>
                </a:lnTo>
                <a:lnTo>
                  <a:pt x="32660" y="61820"/>
                </a:lnTo>
                <a:lnTo>
                  <a:pt x="31413" y="64710"/>
                </a:lnTo>
                <a:lnTo>
                  <a:pt x="31472" y="65045"/>
                </a:lnTo>
                <a:lnTo>
                  <a:pt x="32950" y="67966"/>
                </a:lnTo>
                <a:lnTo>
                  <a:pt x="33368" y="77569"/>
                </a:lnTo>
                <a:lnTo>
                  <a:pt x="31649" y="79366"/>
                </a:lnTo>
                <a:lnTo>
                  <a:pt x="31394" y="82076"/>
                </a:lnTo>
                <a:lnTo>
                  <a:pt x="26527" y="87274"/>
                </a:lnTo>
                <a:lnTo>
                  <a:pt x="23810" y="88747"/>
                </a:lnTo>
                <a:lnTo>
                  <a:pt x="23116" y="88850"/>
                </a:lnTo>
                <a:lnTo>
                  <a:pt x="19659" y="96022"/>
                </a:lnTo>
                <a:lnTo>
                  <a:pt x="13436" y="98224"/>
                </a:lnTo>
                <a:lnTo>
                  <a:pt x="4245" y="97923"/>
                </a:lnTo>
                <a:lnTo>
                  <a:pt x="3029" y="100552"/>
                </a:lnTo>
                <a:lnTo>
                  <a:pt x="607" y="102591"/>
                </a:lnTo>
                <a:lnTo>
                  <a:pt x="154" y="106508"/>
                </a:lnTo>
                <a:lnTo>
                  <a:pt x="5502" y="110681"/>
                </a:lnTo>
                <a:lnTo>
                  <a:pt x="9271" y="110221"/>
                </a:lnTo>
                <a:lnTo>
                  <a:pt x="12592" y="113078"/>
                </a:lnTo>
                <a:lnTo>
                  <a:pt x="17704" y="112981"/>
                </a:lnTo>
                <a:lnTo>
                  <a:pt x="19374" y="116088"/>
                </a:lnTo>
                <a:lnTo>
                  <a:pt x="21369" y="119554"/>
                </a:lnTo>
                <a:lnTo>
                  <a:pt x="29943" y="123473"/>
                </a:lnTo>
                <a:lnTo>
                  <a:pt x="33581" y="128633"/>
                </a:lnTo>
                <a:lnTo>
                  <a:pt x="36167" y="129952"/>
                </a:lnTo>
                <a:lnTo>
                  <a:pt x="39496" y="131926"/>
                </a:lnTo>
                <a:lnTo>
                  <a:pt x="39900" y="134781"/>
                </a:lnTo>
                <a:lnTo>
                  <a:pt x="44069" y="136595"/>
                </a:lnTo>
                <a:lnTo>
                  <a:pt x="48986" y="138201"/>
                </a:lnTo>
                <a:lnTo>
                  <a:pt x="56521" y="139907"/>
                </a:lnTo>
                <a:lnTo>
                  <a:pt x="60172" y="142204"/>
                </a:lnTo>
                <a:lnTo>
                  <a:pt x="64133" y="145447"/>
                </a:lnTo>
                <a:lnTo>
                  <a:pt x="64972" y="144079"/>
                </a:lnTo>
                <a:lnTo>
                  <a:pt x="65561" y="145080"/>
                </a:lnTo>
                <a:lnTo>
                  <a:pt x="71077" y="150695"/>
                </a:lnTo>
                <a:lnTo>
                  <a:pt x="75514" y="156557"/>
                </a:lnTo>
                <a:lnTo>
                  <a:pt x="80177" y="160158"/>
                </a:lnTo>
                <a:lnTo>
                  <a:pt x="83738" y="160784"/>
                </a:lnTo>
                <a:lnTo>
                  <a:pt x="85961" y="166512"/>
                </a:lnTo>
                <a:lnTo>
                  <a:pt x="90551" y="163285"/>
                </a:lnTo>
                <a:lnTo>
                  <a:pt x="90860" y="161168"/>
                </a:lnTo>
                <a:lnTo>
                  <a:pt x="89835" y="159120"/>
                </a:lnTo>
                <a:lnTo>
                  <a:pt x="90756" y="158132"/>
                </a:lnTo>
                <a:lnTo>
                  <a:pt x="94571" y="159964"/>
                </a:lnTo>
                <a:lnTo>
                  <a:pt x="96281" y="162706"/>
                </a:lnTo>
                <a:lnTo>
                  <a:pt x="100894" y="160115"/>
                </a:lnTo>
                <a:lnTo>
                  <a:pt x="103639" y="160360"/>
                </a:lnTo>
                <a:lnTo>
                  <a:pt x="102065" y="157149"/>
                </a:lnTo>
                <a:lnTo>
                  <a:pt x="97465" y="153388"/>
                </a:lnTo>
                <a:lnTo>
                  <a:pt x="97197" y="152095"/>
                </a:lnTo>
                <a:lnTo>
                  <a:pt x="99338" y="147747"/>
                </a:lnTo>
                <a:lnTo>
                  <a:pt x="102001" y="150390"/>
                </a:lnTo>
                <a:lnTo>
                  <a:pt x="101924" y="152038"/>
                </a:lnTo>
                <a:lnTo>
                  <a:pt x="100477" y="152836"/>
                </a:lnTo>
                <a:lnTo>
                  <a:pt x="102205" y="154154"/>
                </a:lnTo>
                <a:lnTo>
                  <a:pt x="104859" y="150942"/>
                </a:lnTo>
                <a:lnTo>
                  <a:pt x="106578" y="151470"/>
                </a:lnTo>
                <a:lnTo>
                  <a:pt x="109449" y="149891"/>
                </a:lnTo>
                <a:lnTo>
                  <a:pt x="113060" y="153855"/>
                </a:lnTo>
                <a:lnTo>
                  <a:pt x="115800" y="151761"/>
                </a:lnTo>
                <a:lnTo>
                  <a:pt x="116775" y="152184"/>
                </a:lnTo>
                <a:lnTo>
                  <a:pt x="121153" y="157321"/>
                </a:lnTo>
                <a:lnTo>
                  <a:pt x="122396" y="152077"/>
                </a:lnTo>
                <a:lnTo>
                  <a:pt x="125422" y="154282"/>
                </a:lnTo>
                <a:lnTo>
                  <a:pt x="127200" y="152336"/>
                </a:lnTo>
                <a:lnTo>
                  <a:pt x="128615" y="152203"/>
                </a:lnTo>
                <a:lnTo>
                  <a:pt x="129023" y="150867"/>
                </a:lnTo>
                <a:lnTo>
                  <a:pt x="136236" y="151212"/>
                </a:lnTo>
                <a:lnTo>
                  <a:pt x="137393" y="149335"/>
                </a:lnTo>
                <a:lnTo>
                  <a:pt x="137765" y="146117"/>
                </a:lnTo>
                <a:lnTo>
                  <a:pt x="135564" y="138303"/>
                </a:lnTo>
                <a:lnTo>
                  <a:pt x="131319" y="133175"/>
                </a:lnTo>
                <a:lnTo>
                  <a:pt x="130661" y="125480"/>
                </a:lnTo>
                <a:lnTo>
                  <a:pt x="132856" y="122934"/>
                </a:lnTo>
                <a:lnTo>
                  <a:pt x="133809" y="121743"/>
                </a:lnTo>
                <a:lnTo>
                  <a:pt x="136041" y="122681"/>
                </a:lnTo>
                <a:lnTo>
                  <a:pt x="139466" y="121541"/>
                </a:lnTo>
                <a:lnTo>
                  <a:pt x="141153" y="115378"/>
                </a:lnTo>
                <a:lnTo>
                  <a:pt x="145145" y="114366"/>
                </a:lnTo>
                <a:lnTo>
                  <a:pt x="149432" y="115147"/>
                </a:lnTo>
                <a:lnTo>
                  <a:pt x="151700" y="113264"/>
                </a:lnTo>
                <a:lnTo>
                  <a:pt x="158132" y="111820"/>
                </a:lnTo>
                <a:lnTo>
                  <a:pt x="159058" y="110163"/>
                </a:lnTo>
                <a:lnTo>
                  <a:pt x="166388" y="111825"/>
                </a:lnTo>
                <a:lnTo>
                  <a:pt x="168638" y="111487"/>
                </a:lnTo>
                <a:lnTo>
                  <a:pt x="174045" y="110677"/>
                </a:lnTo>
                <a:lnTo>
                  <a:pt x="177847" y="112776"/>
                </a:lnTo>
                <a:lnTo>
                  <a:pt x="181639" y="111484"/>
                </a:lnTo>
                <a:lnTo>
                  <a:pt x="178999" y="109432"/>
                </a:lnTo>
                <a:lnTo>
                  <a:pt x="182070" y="109339"/>
                </a:lnTo>
                <a:lnTo>
                  <a:pt x="184946" y="107842"/>
                </a:lnTo>
                <a:lnTo>
                  <a:pt x="186656" y="100778"/>
                </a:lnTo>
                <a:lnTo>
                  <a:pt x="184261" y="96512"/>
                </a:lnTo>
                <a:lnTo>
                  <a:pt x="186202" y="89687"/>
                </a:lnTo>
                <a:lnTo>
                  <a:pt x="182787" y="85170"/>
                </a:lnTo>
                <a:lnTo>
                  <a:pt x="177770" y="85853"/>
                </a:lnTo>
                <a:lnTo>
                  <a:pt x="170756" y="82783"/>
                </a:lnTo>
                <a:lnTo>
                  <a:pt x="169296" y="80382"/>
                </a:lnTo>
                <a:lnTo>
                  <a:pt x="169083" y="78890"/>
                </a:lnTo>
                <a:lnTo>
                  <a:pt x="169858" y="78283"/>
                </a:lnTo>
                <a:lnTo>
                  <a:pt x="172467" y="77451"/>
                </a:lnTo>
                <a:lnTo>
                  <a:pt x="185282" y="79376"/>
                </a:lnTo>
                <a:lnTo>
                  <a:pt x="190584" y="72046"/>
                </a:lnTo>
                <a:lnTo>
                  <a:pt x="202488" y="72988"/>
                </a:lnTo>
                <a:lnTo>
                  <a:pt x="207373" y="69650"/>
                </a:lnTo>
                <a:lnTo>
                  <a:pt x="209886" y="69462"/>
                </a:lnTo>
                <a:lnTo>
                  <a:pt x="210362" y="67708"/>
                </a:lnTo>
                <a:lnTo>
                  <a:pt x="212880" y="68371"/>
                </a:lnTo>
                <a:lnTo>
                  <a:pt x="218106" y="67172"/>
                </a:lnTo>
                <a:lnTo>
                  <a:pt x="220900" y="63035"/>
                </a:lnTo>
                <a:lnTo>
                  <a:pt x="221762" y="65703"/>
                </a:lnTo>
                <a:lnTo>
                  <a:pt x="225078" y="67279"/>
                </a:lnTo>
                <a:lnTo>
                  <a:pt x="230254" y="73599"/>
                </a:lnTo>
                <a:lnTo>
                  <a:pt x="233166" y="72303"/>
                </a:lnTo>
                <a:lnTo>
                  <a:pt x="234627" y="74081"/>
                </a:lnTo>
                <a:lnTo>
                  <a:pt x="235566" y="71525"/>
                </a:lnTo>
                <a:lnTo>
                  <a:pt x="236827" y="70533"/>
                </a:lnTo>
                <a:lnTo>
                  <a:pt x="241921" y="74643"/>
                </a:lnTo>
                <a:lnTo>
                  <a:pt x="244729" y="74120"/>
                </a:lnTo>
                <a:lnTo>
                  <a:pt x="246190" y="72699"/>
                </a:lnTo>
                <a:lnTo>
                  <a:pt x="244579" y="71515"/>
                </a:lnTo>
                <a:lnTo>
                  <a:pt x="243268" y="67886"/>
                </a:lnTo>
                <a:lnTo>
                  <a:pt x="247705" y="65462"/>
                </a:lnTo>
                <a:lnTo>
                  <a:pt x="244035" y="65209"/>
                </a:lnTo>
                <a:lnTo>
                  <a:pt x="243069" y="61145"/>
                </a:lnTo>
                <a:lnTo>
                  <a:pt x="239644" y="59923"/>
                </a:lnTo>
                <a:lnTo>
                  <a:pt x="239467" y="56770"/>
                </a:lnTo>
                <a:lnTo>
                  <a:pt x="244774" y="52459"/>
                </a:lnTo>
                <a:lnTo>
                  <a:pt x="248608" y="51917"/>
                </a:lnTo>
                <a:lnTo>
                  <a:pt x="249755" y="54067"/>
                </a:lnTo>
                <a:lnTo>
                  <a:pt x="252726" y="52526"/>
                </a:lnTo>
                <a:lnTo>
                  <a:pt x="253316" y="50577"/>
                </a:lnTo>
                <a:lnTo>
                  <a:pt x="255820" y="48329"/>
                </a:lnTo>
                <a:lnTo>
                  <a:pt x="257807" y="48638"/>
                </a:lnTo>
                <a:lnTo>
                  <a:pt x="259435" y="47363"/>
                </a:lnTo>
                <a:lnTo>
                  <a:pt x="261989" y="48038"/>
                </a:lnTo>
                <a:lnTo>
                  <a:pt x="259558" y="44879"/>
                </a:lnTo>
                <a:lnTo>
                  <a:pt x="258710" y="40536"/>
                </a:lnTo>
                <a:lnTo>
                  <a:pt x="256010" y="43614"/>
                </a:lnTo>
                <a:lnTo>
                  <a:pt x="255049" y="40914"/>
                </a:lnTo>
                <a:lnTo>
                  <a:pt x="252232" y="40388"/>
                </a:lnTo>
                <a:lnTo>
                  <a:pt x="251579" y="39299"/>
                </a:lnTo>
                <a:lnTo>
                  <a:pt x="253570" y="36463"/>
                </a:lnTo>
                <a:lnTo>
                  <a:pt x="256945" y="37516"/>
                </a:lnTo>
                <a:lnTo>
                  <a:pt x="257195" y="35752"/>
                </a:lnTo>
                <a:lnTo>
                  <a:pt x="261663" y="33631"/>
                </a:lnTo>
                <a:lnTo>
                  <a:pt x="261599" y="31499"/>
                </a:lnTo>
                <a:lnTo>
                  <a:pt x="263745" y="31524"/>
                </a:lnTo>
                <a:lnTo>
                  <a:pt x="264457" y="25337"/>
                </a:lnTo>
                <a:lnTo>
                  <a:pt x="265255" y="21972"/>
                </a:lnTo>
                <a:lnTo>
                  <a:pt x="268494" y="19501"/>
                </a:lnTo>
                <a:lnTo>
                  <a:pt x="270127" y="16983"/>
                </a:lnTo>
                <a:lnTo>
                  <a:pt x="269637" y="15896"/>
                </a:lnTo>
                <a:lnTo>
                  <a:pt x="267923" y="16897"/>
                </a:lnTo>
                <a:lnTo>
                  <a:pt x="266004" y="15411"/>
                </a:lnTo>
                <a:lnTo>
                  <a:pt x="263758" y="15364"/>
                </a:lnTo>
                <a:lnTo>
                  <a:pt x="262221" y="13236"/>
                </a:lnTo>
                <a:lnTo>
                  <a:pt x="259009" y="14001"/>
                </a:lnTo>
                <a:lnTo>
                  <a:pt x="256587" y="13099"/>
                </a:lnTo>
                <a:lnTo>
                  <a:pt x="253461" y="10043"/>
                </a:lnTo>
                <a:lnTo>
                  <a:pt x="249410" y="1666"/>
                </a:lnTo>
                <a:lnTo>
                  <a:pt x="246521" y="439"/>
                </a:lnTo>
                <a:lnTo>
                  <a:pt x="245409" y="5041"/>
                </a:lnTo>
                <a:lnTo>
                  <a:pt x="240361" y="9977"/>
                </a:lnTo>
                <a:lnTo>
                  <a:pt x="237235" y="14638"/>
                </a:lnTo>
                <a:lnTo>
                  <a:pt x="233747" y="17414"/>
                </a:lnTo>
                <a:lnTo>
                  <a:pt x="230762" y="17806"/>
                </a:lnTo>
                <a:lnTo>
                  <a:pt x="228684" y="21246"/>
                </a:lnTo>
                <a:lnTo>
                  <a:pt x="226756" y="22283"/>
                </a:lnTo>
                <a:lnTo>
                  <a:pt x="226212" y="24253"/>
                </a:lnTo>
                <a:lnTo>
                  <a:pt x="224951" y="24712"/>
                </a:lnTo>
                <a:lnTo>
                  <a:pt x="223676" y="26943"/>
                </a:lnTo>
                <a:lnTo>
                  <a:pt x="220800" y="33772"/>
                </a:lnTo>
                <a:lnTo>
                  <a:pt x="211787" y="34644"/>
                </a:lnTo>
                <a:lnTo>
                  <a:pt x="206779" y="33383"/>
                </a:lnTo>
                <a:lnTo>
                  <a:pt x="204960" y="34426"/>
                </a:lnTo>
                <a:lnTo>
                  <a:pt x="204579" y="42850"/>
                </a:lnTo>
                <a:lnTo>
                  <a:pt x="202569" y="44356"/>
                </a:lnTo>
                <a:lnTo>
                  <a:pt x="201036" y="47804"/>
                </a:lnTo>
                <a:lnTo>
                  <a:pt x="196972" y="50200"/>
                </a:lnTo>
                <a:lnTo>
                  <a:pt x="190961" y="49519"/>
                </a:lnTo>
                <a:lnTo>
                  <a:pt x="189414" y="45158"/>
                </a:lnTo>
                <a:lnTo>
                  <a:pt x="184043" y="39250"/>
                </a:lnTo>
                <a:lnTo>
                  <a:pt x="182560" y="34849"/>
                </a:lnTo>
                <a:lnTo>
                  <a:pt x="179970" y="33358"/>
                </a:lnTo>
                <a:lnTo>
                  <a:pt x="178935" y="33522"/>
                </a:lnTo>
                <a:lnTo>
                  <a:pt x="177461" y="35031"/>
                </a:lnTo>
                <a:lnTo>
                  <a:pt x="171024" y="33737"/>
                </a:lnTo>
                <a:lnTo>
                  <a:pt x="165662" y="36690"/>
                </a:lnTo>
                <a:lnTo>
                  <a:pt x="163426" y="35448"/>
                </a:lnTo>
                <a:lnTo>
                  <a:pt x="162981" y="32579"/>
                </a:lnTo>
                <a:lnTo>
                  <a:pt x="161217" y="31949"/>
                </a:lnTo>
                <a:lnTo>
                  <a:pt x="159666" y="33279"/>
                </a:lnTo>
                <a:lnTo>
                  <a:pt x="156481" y="40334"/>
                </a:lnTo>
                <a:lnTo>
                  <a:pt x="148139" y="44677"/>
                </a:lnTo>
                <a:lnTo>
                  <a:pt x="145853" y="44118"/>
                </a:lnTo>
                <a:lnTo>
                  <a:pt x="143521" y="39837"/>
                </a:lnTo>
                <a:lnTo>
                  <a:pt x="143303" y="38604"/>
                </a:lnTo>
                <a:lnTo>
                  <a:pt x="140985" y="36014"/>
                </a:lnTo>
                <a:lnTo>
                  <a:pt x="130511" y="2901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ADFD1118-9ABF-D50B-496B-60DD447ACD43}"/>
              </a:ext>
            </a:extLst>
          </p:cNvPr>
          <p:cNvSpPr>
            <a:spLocks/>
          </p:cNvSpPr>
          <p:nvPr/>
        </p:nvSpPr>
        <p:spPr>
          <a:xfrm flipV="1">
            <a:off x="3862861" y="4518850"/>
            <a:ext cx="696810" cy="506843"/>
          </a:xfrm>
          <a:custGeom>
            <a:avLst/>
            <a:gdLst>
              <a:gd name="connsiteX0" fmla="*/ 282908 w 474526"/>
              <a:gd name="connsiteY0" fmla="*/ 303567 h 345159"/>
              <a:gd name="connsiteX1" fmla="*/ 294784 w 474526"/>
              <a:gd name="connsiteY1" fmla="*/ 301352 h 345159"/>
              <a:gd name="connsiteX2" fmla="*/ 308611 w 474526"/>
              <a:gd name="connsiteY2" fmla="*/ 298811 h 345159"/>
              <a:gd name="connsiteX3" fmla="*/ 312240 w 474526"/>
              <a:gd name="connsiteY3" fmla="*/ 298149 h 345159"/>
              <a:gd name="connsiteX4" fmla="*/ 319960 w 474526"/>
              <a:gd name="connsiteY4" fmla="*/ 296751 h 345159"/>
              <a:gd name="connsiteX5" fmla="*/ 328602 w 474526"/>
              <a:gd name="connsiteY5" fmla="*/ 295203 h 345159"/>
              <a:gd name="connsiteX6" fmla="*/ 343272 w 474526"/>
              <a:gd name="connsiteY6" fmla="*/ 292603 h 345159"/>
              <a:gd name="connsiteX7" fmla="*/ 350408 w 474526"/>
              <a:gd name="connsiteY7" fmla="*/ 291355 h 345159"/>
              <a:gd name="connsiteX8" fmla="*/ 354141 w 474526"/>
              <a:gd name="connsiteY8" fmla="*/ 290707 h 345159"/>
              <a:gd name="connsiteX9" fmla="*/ 354617 w 474526"/>
              <a:gd name="connsiteY9" fmla="*/ 290625 h 345159"/>
              <a:gd name="connsiteX10" fmla="*/ 357870 w 474526"/>
              <a:gd name="connsiteY10" fmla="*/ 290062 h 345159"/>
              <a:gd name="connsiteX11" fmla="*/ 363154 w 474526"/>
              <a:gd name="connsiteY11" fmla="*/ 289150 h 345159"/>
              <a:gd name="connsiteX12" fmla="*/ 462035 w 474526"/>
              <a:gd name="connsiteY12" fmla="*/ 273141 h 345159"/>
              <a:gd name="connsiteX13" fmla="*/ 468145 w 474526"/>
              <a:gd name="connsiteY13" fmla="*/ 272215 h 345159"/>
              <a:gd name="connsiteX14" fmla="*/ 475068 w 474526"/>
              <a:gd name="connsiteY14" fmla="*/ 271648 h 345159"/>
              <a:gd name="connsiteX15" fmla="*/ 470386 w 474526"/>
              <a:gd name="connsiteY15" fmla="*/ 256909 h 345159"/>
              <a:gd name="connsiteX16" fmla="*/ 467125 w 474526"/>
              <a:gd name="connsiteY16" fmla="*/ 246626 h 345159"/>
              <a:gd name="connsiteX17" fmla="*/ 455108 w 474526"/>
              <a:gd name="connsiteY17" fmla="*/ 208840 h 345159"/>
              <a:gd name="connsiteX18" fmla="*/ 446657 w 474526"/>
              <a:gd name="connsiteY18" fmla="*/ 185842 h 345159"/>
              <a:gd name="connsiteX19" fmla="*/ 443677 w 474526"/>
              <a:gd name="connsiteY19" fmla="*/ 177846 h 345159"/>
              <a:gd name="connsiteX20" fmla="*/ 442874 w 474526"/>
              <a:gd name="connsiteY20" fmla="*/ 175750 h 345159"/>
              <a:gd name="connsiteX21" fmla="*/ 424298 w 474526"/>
              <a:gd name="connsiteY21" fmla="*/ 124028 h 345159"/>
              <a:gd name="connsiteX22" fmla="*/ 418660 w 474526"/>
              <a:gd name="connsiteY22" fmla="*/ 108359 h 345159"/>
              <a:gd name="connsiteX23" fmla="*/ 419862 w 474526"/>
              <a:gd name="connsiteY23" fmla="*/ 105781 h 345159"/>
              <a:gd name="connsiteX24" fmla="*/ 422243 w 474526"/>
              <a:gd name="connsiteY24" fmla="*/ 97668 h 345159"/>
              <a:gd name="connsiteX25" fmla="*/ 425142 w 474526"/>
              <a:gd name="connsiteY25" fmla="*/ 88833 h 345159"/>
              <a:gd name="connsiteX26" fmla="*/ 432781 w 474526"/>
              <a:gd name="connsiteY26" fmla="*/ 65672 h 345159"/>
              <a:gd name="connsiteX27" fmla="*/ 464757 w 474526"/>
              <a:gd name="connsiteY27" fmla="*/ 44462 h 345159"/>
              <a:gd name="connsiteX28" fmla="*/ 456006 w 474526"/>
              <a:gd name="connsiteY28" fmla="*/ 41385 h 345159"/>
              <a:gd name="connsiteX29" fmla="*/ 428553 w 474526"/>
              <a:gd name="connsiteY29" fmla="*/ 31788 h 345159"/>
              <a:gd name="connsiteX30" fmla="*/ 428168 w 474526"/>
              <a:gd name="connsiteY30" fmla="*/ 31647 h 345159"/>
              <a:gd name="connsiteX31" fmla="*/ 387142 w 474526"/>
              <a:gd name="connsiteY31" fmla="*/ 667 h 345159"/>
              <a:gd name="connsiteX32" fmla="*/ 379907 w 474526"/>
              <a:gd name="connsiteY32" fmla="*/ 1806 h 345159"/>
              <a:gd name="connsiteX33" fmla="*/ 378705 w 474526"/>
              <a:gd name="connsiteY33" fmla="*/ 2002 h 345159"/>
              <a:gd name="connsiteX34" fmla="*/ 337534 w 474526"/>
              <a:gd name="connsiteY34" fmla="*/ 8699 h 345159"/>
              <a:gd name="connsiteX35" fmla="*/ 311292 w 474526"/>
              <a:gd name="connsiteY35" fmla="*/ 13133 h 345159"/>
              <a:gd name="connsiteX36" fmla="*/ 297887 w 474526"/>
              <a:gd name="connsiteY36" fmla="*/ 15452 h 345159"/>
              <a:gd name="connsiteX37" fmla="*/ 295864 w 474526"/>
              <a:gd name="connsiteY37" fmla="*/ 15801 h 345159"/>
              <a:gd name="connsiteX38" fmla="*/ 283648 w 474526"/>
              <a:gd name="connsiteY38" fmla="*/ 17947 h 345159"/>
              <a:gd name="connsiteX39" fmla="*/ 283108 w 474526"/>
              <a:gd name="connsiteY39" fmla="*/ 18043 h 345159"/>
              <a:gd name="connsiteX40" fmla="*/ 278844 w 474526"/>
              <a:gd name="connsiteY40" fmla="*/ 18796 h 345159"/>
              <a:gd name="connsiteX41" fmla="*/ 264196 w 474526"/>
              <a:gd name="connsiteY41" fmla="*/ 21419 h 345159"/>
              <a:gd name="connsiteX42" fmla="*/ 245834 w 474526"/>
              <a:gd name="connsiteY42" fmla="*/ 24763 h 345159"/>
              <a:gd name="connsiteX43" fmla="*/ 242835 w 474526"/>
              <a:gd name="connsiteY43" fmla="*/ 25312 h 345159"/>
              <a:gd name="connsiteX44" fmla="*/ 239379 w 474526"/>
              <a:gd name="connsiteY44" fmla="*/ 25952 h 345159"/>
              <a:gd name="connsiteX45" fmla="*/ 216162 w 474526"/>
              <a:gd name="connsiteY45" fmla="*/ 30299 h 345159"/>
              <a:gd name="connsiteX46" fmla="*/ 178144 w 474526"/>
              <a:gd name="connsiteY46" fmla="*/ 37637 h 345159"/>
              <a:gd name="connsiteX47" fmla="*/ 177368 w 474526"/>
              <a:gd name="connsiteY47" fmla="*/ 37787 h 345159"/>
              <a:gd name="connsiteX48" fmla="*/ 162417 w 474526"/>
              <a:gd name="connsiteY48" fmla="*/ 40750 h 345159"/>
              <a:gd name="connsiteX49" fmla="*/ 160661 w 474526"/>
              <a:gd name="connsiteY49" fmla="*/ 41104 h 345159"/>
              <a:gd name="connsiteX50" fmla="*/ 123169 w 474526"/>
              <a:gd name="connsiteY50" fmla="*/ 48732 h 345159"/>
              <a:gd name="connsiteX51" fmla="*/ 120783 w 474526"/>
              <a:gd name="connsiteY51" fmla="*/ 49231 h 345159"/>
              <a:gd name="connsiteX52" fmla="*/ 102566 w 474526"/>
              <a:gd name="connsiteY52" fmla="*/ 53043 h 345159"/>
              <a:gd name="connsiteX53" fmla="*/ 97281 w 474526"/>
              <a:gd name="connsiteY53" fmla="*/ 54159 h 345159"/>
              <a:gd name="connsiteX54" fmla="*/ 82198 w 474526"/>
              <a:gd name="connsiteY54" fmla="*/ 57381 h 345159"/>
              <a:gd name="connsiteX55" fmla="*/ 76142 w 474526"/>
              <a:gd name="connsiteY55" fmla="*/ 58688 h 345159"/>
              <a:gd name="connsiteX56" fmla="*/ 67070 w 474526"/>
              <a:gd name="connsiteY56" fmla="*/ 60657 h 345159"/>
              <a:gd name="connsiteX57" fmla="*/ 54114 w 474526"/>
              <a:gd name="connsiteY57" fmla="*/ 63498 h 345159"/>
              <a:gd name="connsiteX58" fmla="*/ 48027 w 474526"/>
              <a:gd name="connsiteY58" fmla="*/ 64846 h 345159"/>
              <a:gd name="connsiteX59" fmla="*/ 45704 w 474526"/>
              <a:gd name="connsiteY59" fmla="*/ 65359 h 345159"/>
              <a:gd name="connsiteX60" fmla="*/ 41939 w 474526"/>
              <a:gd name="connsiteY60" fmla="*/ 66198 h 345159"/>
              <a:gd name="connsiteX61" fmla="*/ 27868 w 474526"/>
              <a:gd name="connsiteY61" fmla="*/ 69352 h 345159"/>
              <a:gd name="connsiteX62" fmla="*/ 541 w 474526"/>
              <a:gd name="connsiteY62" fmla="*/ 75591 h 345159"/>
              <a:gd name="connsiteX63" fmla="*/ 2878 w 474526"/>
              <a:gd name="connsiteY63" fmla="*/ 87176 h 345159"/>
              <a:gd name="connsiteX64" fmla="*/ 3930 w 474526"/>
              <a:gd name="connsiteY64" fmla="*/ 92390 h 345159"/>
              <a:gd name="connsiteX65" fmla="*/ 15203 w 474526"/>
              <a:gd name="connsiteY65" fmla="*/ 148024 h 345159"/>
              <a:gd name="connsiteX66" fmla="*/ 16976 w 474526"/>
              <a:gd name="connsiteY66" fmla="*/ 156718 h 345159"/>
              <a:gd name="connsiteX67" fmla="*/ 18156 w 474526"/>
              <a:gd name="connsiteY67" fmla="*/ 162518 h 345159"/>
              <a:gd name="connsiteX68" fmla="*/ 19634 w 474526"/>
              <a:gd name="connsiteY68" fmla="*/ 169765 h 345159"/>
              <a:gd name="connsiteX69" fmla="*/ 21767 w 474526"/>
              <a:gd name="connsiteY69" fmla="*/ 180202 h 345159"/>
              <a:gd name="connsiteX70" fmla="*/ 22470 w 474526"/>
              <a:gd name="connsiteY70" fmla="*/ 183632 h 345159"/>
              <a:gd name="connsiteX71" fmla="*/ 23409 w 474526"/>
              <a:gd name="connsiteY71" fmla="*/ 188224 h 345159"/>
              <a:gd name="connsiteX72" fmla="*/ 43563 w 474526"/>
              <a:gd name="connsiteY72" fmla="*/ 244602 h 345159"/>
              <a:gd name="connsiteX73" fmla="*/ 46489 w 474526"/>
              <a:gd name="connsiteY73" fmla="*/ 252766 h 345159"/>
              <a:gd name="connsiteX74" fmla="*/ 49592 w 474526"/>
              <a:gd name="connsiteY74" fmla="*/ 261524 h 345159"/>
              <a:gd name="connsiteX75" fmla="*/ 50767 w 474526"/>
              <a:gd name="connsiteY75" fmla="*/ 264723 h 345159"/>
              <a:gd name="connsiteX76" fmla="*/ 60093 w 474526"/>
              <a:gd name="connsiteY76" fmla="*/ 290720 h 345159"/>
              <a:gd name="connsiteX77" fmla="*/ 66988 w 474526"/>
              <a:gd name="connsiteY77" fmla="*/ 309942 h 345159"/>
              <a:gd name="connsiteX78" fmla="*/ 75344 w 474526"/>
              <a:gd name="connsiteY78" fmla="*/ 332709 h 345159"/>
              <a:gd name="connsiteX79" fmla="*/ 79944 w 474526"/>
              <a:gd name="connsiteY79" fmla="*/ 345827 h 345159"/>
              <a:gd name="connsiteX80" fmla="*/ 85029 w 474526"/>
              <a:gd name="connsiteY80" fmla="*/ 344666 h 345159"/>
              <a:gd name="connsiteX81" fmla="*/ 136089 w 474526"/>
              <a:gd name="connsiteY81" fmla="*/ 333294 h 345159"/>
              <a:gd name="connsiteX82" fmla="*/ 166377 w 474526"/>
              <a:gd name="connsiteY82" fmla="*/ 326805 h 345159"/>
              <a:gd name="connsiteX83" fmla="*/ 195863 w 474526"/>
              <a:gd name="connsiteY83" fmla="*/ 320638 h 345159"/>
              <a:gd name="connsiteX84" fmla="*/ 209580 w 474526"/>
              <a:gd name="connsiteY84" fmla="*/ 317870 h 345159"/>
              <a:gd name="connsiteX85" fmla="*/ 222468 w 474526"/>
              <a:gd name="connsiteY85" fmla="*/ 315279 h 345159"/>
              <a:gd name="connsiteX86" fmla="*/ 226863 w 474526"/>
              <a:gd name="connsiteY86" fmla="*/ 314403 h 345159"/>
              <a:gd name="connsiteX87" fmla="*/ 249064 w 474526"/>
              <a:gd name="connsiteY87" fmla="*/ 310083 h 345159"/>
              <a:gd name="connsiteX88" fmla="*/ 256585 w 474526"/>
              <a:gd name="connsiteY88" fmla="*/ 308576 h 345159"/>
              <a:gd name="connsiteX89" fmla="*/ 269971 w 474526"/>
              <a:gd name="connsiteY89" fmla="*/ 306013 h 345159"/>
              <a:gd name="connsiteX90" fmla="*/ 270162 w 474526"/>
              <a:gd name="connsiteY90" fmla="*/ 305976 h 345159"/>
              <a:gd name="connsiteX91" fmla="*/ 282908 w 474526"/>
              <a:gd name="connsiteY91" fmla="*/ 303567 h 34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74526" h="345159">
                <a:moveTo>
                  <a:pt x="282908" y="303567"/>
                </a:moveTo>
                <a:lnTo>
                  <a:pt x="294784" y="301352"/>
                </a:lnTo>
                <a:lnTo>
                  <a:pt x="308611" y="298811"/>
                </a:lnTo>
                <a:lnTo>
                  <a:pt x="312240" y="298149"/>
                </a:lnTo>
                <a:lnTo>
                  <a:pt x="319960" y="296751"/>
                </a:lnTo>
                <a:lnTo>
                  <a:pt x="328602" y="295203"/>
                </a:lnTo>
                <a:lnTo>
                  <a:pt x="343272" y="292603"/>
                </a:lnTo>
                <a:lnTo>
                  <a:pt x="350408" y="291355"/>
                </a:lnTo>
                <a:lnTo>
                  <a:pt x="354141" y="290707"/>
                </a:lnTo>
                <a:lnTo>
                  <a:pt x="354617" y="290625"/>
                </a:lnTo>
                <a:lnTo>
                  <a:pt x="357870" y="290062"/>
                </a:lnTo>
                <a:lnTo>
                  <a:pt x="363154" y="289150"/>
                </a:lnTo>
                <a:lnTo>
                  <a:pt x="462035" y="273141"/>
                </a:lnTo>
                <a:lnTo>
                  <a:pt x="468145" y="272215"/>
                </a:lnTo>
                <a:lnTo>
                  <a:pt x="475068" y="271648"/>
                </a:lnTo>
                <a:lnTo>
                  <a:pt x="470386" y="256909"/>
                </a:lnTo>
                <a:lnTo>
                  <a:pt x="467125" y="246626"/>
                </a:lnTo>
                <a:lnTo>
                  <a:pt x="455108" y="208840"/>
                </a:lnTo>
                <a:lnTo>
                  <a:pt x="446657" y="185842"/>
                </a:lnTo>
                <a:lnTo>
                  <a:pt x="443677" y="177846"/>
                </a:lnTo>
                <a:lnTo>
                  <a:pt x="442874" y="175750"/>
                </a:lnTo>
                <a:lnTo>
                  <a:pt x="424298" y="124028"/>
                </a:lnTo>
                <a:lnTo>
                  <a:pt x="418660" y="108359"/>
                </a:lnTo>
                <a:lnTo>
                  <a:pt x="419862" y="105781"/>
                </a:lnTo>
                <a:lnTo>
                  <a:pt x="422243" y="97668"/>
                </a:lnTo>
                <a:lnTo>
                  <a:pt x="425142" y="88833"/>
                </a:lnTo>
                <a:lnTo>
                  <a:pt x="432781" y="65672"/>
                </a:lnTo>
                <a:lnTo>
                  <a:pt x="464757" y="44462"/>
                </a:lnTo>
                <a:lnTo>
                  <a:pt x="456006" y="41385"/>
                </a:lnTo>
                <a:lnTo>
                  <a:pt x="428553" y="31788"/>
                </a:lnTo>
                <a:lnTo>
                  <a:pt x="428168" y="31647"/>
                </a:lnTo>
                <a:lnTo>
                  <a:pt x="387142" y="667"/>
                </a:lnTo>
                <a:lnTo>
                  <a:pt x="379907" y="1806"/>
                </a:lnTo>
                <a:lnTo>
                  <a:pt x="378705" y="2002"/>
                </a:lnTo>
                <a:lnTo>
                  <a:pt x="337534" y="8699"/>
                </a:lnTo>
                <a:lnTo>
                  <a:pt x="311292" y="13133"/>
                </a:lnTo>
                <a:lnTo>
                  <a:pt x="297887" y="15452"/>
                </a:lnTo>
                <a:lnTo>
                  <a:pt x="295864" y="15801"/>
                </a:lnTo>
                <a:lnTo>
                  <a:pt x="283648" y="17947"/>
                </a:lnTo>
                <a:lnTo>
                  <a:pt x="283108" y="18043"/>
                </a:lnTo>
                <a:lnTo>
                  <a:pt x="278844" y="18796"/>
                </a:lnTo>
                <a:lnTo>
                  <a:pt x="264196" y="21419"/>
                </a:lnTo>
                <a:lnTo>
                  <a:pt x="245834" y="24763"/>
                </a:lnTo>
                <a:lnTo>
                  <a:pt x="242835" y="25312"/>
                </a:lnTo>
                <a:lnTo>
                  <a:pt x="239379" y="25952"/>
                </a:lnTo>
                <a:lnTo>
                  <a:pt x="216162" y="30299"/>
                </a:lnTo>
                <a:lnTo>
                  <a:pt x="178144" y="37637"/>
                </a:lnTo>
                <a:lnTo>
                  <a:pt x="177368" y="37787"/>
                </a:lnTo>
                <a:lnTo>
                  <a:pt x="162417" y="40750"/>
                </a:lnTo>
                <a:lnTo>
                  <a:pt x="160661" y="41104"/>
                </a:lnTo>
                <a:lnTo>
                  <a:pt x="123169" y="48732"/>
                </a:lnTo>
                <a:lnTo>
                  <a:pt x="120783" y="49231"/>
                </a:lnTo>
                <a:lnTo>
                  <a:pt x="102566" y="53043"/>
                </a:lnTo>
                <a:lnTo>
                  <a:pt x="97281" y="54159"/>
                </a:lnTo>
                <a:lnTo>
                  <a:pt x="82198" y="57381"/>
                </a:lnTo>
                <a:lnTo>
                  <a:pt x="76142" y="58688"/>
                </a:lnTo>
                <a:lnTo>
                  <a:pt x="67070" y="60657"/>
                </a:lnTo>
                <a:lnTo>
                  <a:pt x="54114" y="63498"/>
                </a:lnTo>
                <a:lnTo>
                  <a:pt x="48027" y="64846"/>
                </a:lnTo>
                <a:lnTo>
                  <a:pt x="45704" y="65359"/>
                </a:lnTo>
                <a:lnTo>
                  <a:pt x="41939" y="66198"/>
                </a:lnTo>
                <a:lnTo>
                  <a:pt x="27868" y="69352"/>
                </a:lnTo>
                <a:lnTo>
                  <a:pt x="541" y="75591"/>
                </a:lnTo>
                <a:lnTo>
                  <a:pt x="2878" y="87176"/>
                </a:lnTo>
                <a:lnTo>
                  <a:pt x="3930" y="92390"/>
                </a:lnTo>
                <a:lnTo>
                  <a:pt x="15203" y="148024"/>
                </a:lnTo>
                <a:lnTo>
                  <a:pt x="16976" y="156718"/>
                </a:lnTo>
                <a:lnTo>
                  <a:pt x="18156" y="162518"/>
                </a:lnTo>
                <a:lnTo>
                  <a:pt x="19634" y="169765"/>
                </a:lnTo>
                <a:lnTo>
                  <a:pt x="21767" y="180202"/>
                </a:lnTo>
                <a:lnTo>
                  <a:pt x="22470" y="183632"/>
                </a:lnTo>
                <a:lnTo>
                  <a:pt x="23409" y="188224"/>
                </a:lnTo>
                <a:lnTo>
                  <a:pt x="43563" y="244602"/>
                </a:lnTo>
                <a:lnTo>
                  <a:pt x="46489" y="252766"/>
                </a:lnTo>
                <a:lnTo>
                  <a:pt x="49592" y="261524"/>
                </a:lnTo>
                <a:lnTo>
                  <a:pt x="50767" y="264723"/>
                </a:lnTo>
                <a:lnTo>
                  <a:pt x="60093" y="290720"/>
                </a:lnTo>
                <a:lnTo>
                  <a:pt x="66988" y="309942"/>
                </a:lnTo>
                <a:lnTo>
                  <a:pt x="75344" y="332709"/>
                </a:lnTo>
                <a:lnTo>
                  <a:pt x="79944" y="345827"/>
                </a:lnTo>
                <a:lnTo>
                  <a:pt x="85029" y="344666"/>
                </a:lnTo>
                <a:lnTo>
                  <a:pt x="136089" y="333294"/>
                </a:lnTo>
                <a:lnTo>
                  <a:pt x="166377" y="326805"/>
                </a:lnTo>
                <a:lnTo>
                  <a:pt x="195863" y="320638"/>
                </a:lnTo>
                <a:lnTo>
                  <a:pt x="209580" y="317870"/>
                </a:lnTo>
                <a:lnTo>
                  <a:pt x="222468" y="315279"/>
                </a:lnTo>
                <a:lnTo>
                  <a:pt x="226863" y="314403"/>
                </a:lnTo>
                <a:lnTo>
                  <a:pt x="249064" y="310083"/>
                </a:lnTo>
                <a:lnTo>
                  <a:pt x="256585" y="308576"/>
                </a:lnTo>
                <a:lnTo>
                  <a:pt x="269971" y="306013"/>
                </a:lnTo>
                <a:lnTo>
                  <a:pt x="270162" y="305976"/>
                </a:lnTo>
                <a:lnTo>
                  <a:pt x="282908" y="30356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F07A4414-C0D0-2350-0953-A0BC2A9E5813}"/>
              </a:ext>
            </a:extLst>
          </p:cNvPr>
          <p:cNvSpPr>
            <a:spLocks/>
          </p:cNvSpPr>
          <p:nvPr/>
        </p:nvSpPr>
        <p:spPr>
          <a:xfrm flipV="1">
            <a:off x="5510993" y="4009941"/>
            <a:ext cx="1163298" cy="1015841"/>
          </a:xfrm>
          <a:custGeom>
            <a:avLst/>
            <a:gdLst>
              <a:gd name="connsiteX0" fmla="*/ 301198 w 792203"/>
              <a:gd name="connsiteY0" fmla="*/ 35766 h 691785"/>
              <a:gd name="connsiteX1" fmla="*/ 282652 w 792203"/>
              <a:gd name="connsiteY1" fmla="*/ 20900 h 691785"/>
              <a:gd name="connsiteX2" fmla="*/ 256671 w 792203"/>
              <a:gd name="connsiteY2" fmla="*/ 6950 h 691785"/>
              <a:gd name="connsiteX3" fmla="*/ 249250 w 792203"/>
              <a:gd name="connsiteY3" fmla="*/ 2921 h 691785"/>
              <a:gd name="connsiteX4" fmla="*/ 248913 w 792203"/>
              <a:gd name="connsiteY4" fmla="*/ 22352 h 691785"/>
              <a:gd name="connsiteX5" fmla="*/ 248376 w 792203"/>
              <a:gd name="connsiteY5" fmla="*/ 53268 h 691785"/>
              <a:gd name="connsiteX6" fmla="*/ 247895 w 792203"/>
              <a:gd name="connsiteY6" fmla="*/ 80781 h 691785"/>
              <a:gd name="connsiteX7" fmla="*/ 233032 w 792203"/>
              <a:gd name="connsiteY7" fmla="*/ 88726 h 691785"/>
              <a:gd name="connsiteX8" fmla="*/ 226238 w 792203"/>
              <a:gd name="connsiteY8" fmla="*/ 92947 h 691785"/>
              <a:gd name="connsiteX9" fmla="*/ 220047 w 792203"/>
              <a:gd name="connsiteY9" fmla="*/ 95678 h 691785"/>
              <a:gd name="connsiteX10" fmla="*/ 219044 w 792203"/>
              <a:gd name="connsiteY10" fmla="*/ 96527 h 691785"/>
              <a:gd name="connsiteX11" fmla="*/ 208927 w 792203"/>
              <a:gd name="connsiteY11" fmla="*/ 101655 h 691785"/>
              <a:gd name="connsiteX12" fmla="*/ 205294 w 792203"/>
              <a:gd name="connsiteY12" fmla="*/ 103974 h 691785"/>
              <a:gd name="connsiteX13" fmla="*/ 196555 w 792203"/>
              <a:gd name="connsiteY13" fmla="*/ 108307 h 691785"/>
              <a:gd name="connsiteX14" fmla="*/ 185243 w 792203"/>
              <a:gd name="connsiteY14" fmla="*/ 114379 h 691785"/>
              <a:gd name="connsiteX15" fmla="*/ 160828 w 792203"/>
              <a:gd name="connsiteY15" fmla="*/ 127498 h 691785"/>
              <a:gd name="connsiteX16" fmla="*/ 125406 w 792203"/>
              <a:gd name="connsiteY16" fmla="*/ 146602 h 691785"/>
              <a:gd name="connsiteX17" fmla="*/ 102052 w 792203"/>
              <a:gd name="connsiteY17" fmla="*/ 159176 h 691785"/>
              <a:gd name="connsiteX18" fmla="*/ 71165 w 792203"/>
              <a:gd name="connsiteY18" fmla="*/ 176157 h 691785"/>
              <a:gd name="connsiteX19" fmla="*/ 61722 w 792203"/>
              <a:gd name="connsiteY19" fmla="*/ 171337 h 691785"/>
              <a:gd name="connsiteX20" fmla="*/ 58569 w 792203"/>
              <a:gd name="connsiteY20" fmla="*/ 182909 h 691785"/>
              <a:gd name="connsiteX21" fmla="*/ 54047 w 792203"/>
              <a:gd name="connsiteY21" fmla="*/ 185346 h 691785"/>
              <a:gd name="connsiteX22" fmla="*/ 35045 w 792203"/>
              <a:gd name="connsiteY22" fmla="*/ 195515 h 691785"/>
              <a:gd name="connsiteX23" fmla="*/ 393 w 792203"/>
              <a:gd name="connsiteY23" fmla="*/ 214497 h 691785"/>
              <a:gd name="connsiteX24" fmla="*/ 709 w 792203"/>
              <a:gd name="connsiteY24" fmla="*/ 227797 h 691785"/>
              <a:gd name="connsiteX25" fmla="*/ 835 w 792203"/>
              <a:gd name="connsiteY25" fmla="*/ 233070 h 691785"/>
              <a:gd name="connsiteX26" fmla="*/ 1873 w 792203"/>
              <a:gd name="connsiteY26" fmla="*/ 276470 h 691785"/>
              <a:gd name="connsiteX27" fmla="*/ 2515 w 792203"/>
              <a:gd name="connsiteY27" fmla="*/ 303225 h 691785"/>
              <a:gd name="connsiteX28" fmla="*/ 3265 w 792203"/>
              <a:gd name="connsiteY28" fmla="*/ 334300 h 691785"/>
              <a:gd name="connsiteX29" fmla="*/ 3425 w 792203"/>
              <a:gd name="connsiteY29" fmla="*/ 340938 h 691785"/>
              <a:gd name="connsiteX30" fmla="*/ 3820 w 792203"/>
              <a:gd name="connsiteY30" fmla="*/ 357220 h 691785"/>
              <a:gd name="connsiteX31" fmla="*/ 4115 w 792203"/>
              <a:gd name="connsiteY31" fmla="*/ 369386 h 691785"/>
              <a:gd name="connsiteX32" fmla="*/ 4368 w 792203"/>
              <a:gd name="connsiteY32" fmla="*/ 379800 h 691785"/>
              <a:gd name="connsiteX33" fmla="*/ 4485 w 792203"/>
              <a:gd name="connsiteY33" fmla="*/ 384638 h 691785"/>
              <a:gd name="connsiteX34" fmla="*/ 4666 w 792203"/>
              <a:gd name="connsiteY34" fmla="*/ 392043 h 691785"/>
              <a:gd name="connsiteX35" fmla="*/ 15945 w 792203"/>
              <a:gd name="connsiteY35" fmla="*/ 406160 h 691785"/>
              <a:gd name="connsiteX36" fmla="*/ 24429 w 792203"/>
              <a:gd name="connsiteY36" fmla="*/ 416756 h 691785"/>
              <a:gd name="connsiteX37" fmla="*/ 27899 w 792203"/>
              <a:gd name="connsiteY37" fmla="*/ 421126 h 691785"/>
              <a:gd name="connsiteX38" fmla="*/ 35365 w 792203"/>
              <a:gd name="connsiteY38" fmla="*/ 420967 h 691785"/>
              <a:gd name="connsiteX39" fmla="*/ 43883 w 792203"/>
              <a:gd name="connsiteY39" fmla="*/ 420799 h 691785"/>
              <a:gd name="connsiteX40" fmla="*/ 52044 w 792203"/>
              <a:gd name="connsiteY40" fmla="*/ 420650 h 691785"/>
              <a:gd name="connsiteX41" fmla="*/ 60243 w 792203"/>
              <a:gd name="connsiteY41" fmla="*/ 420514 h 691785"/>
              <a:gd name="connsiteX42" fmla="*/ 75422 w 792203"/>
              <a:gd name="connsiteY42" fmla="*/ 420300 h 691785"/>
              <a:gd name="connsiteX43" fmla="*/ 80113 w 792203"/>
              <a:gd name="connsiteY43" fmla="*/ 420241 h 691785"/>
              <a:gd name="connsiteX44" fmla="*/ 91052 w 792203"/>
              <a:gd name="connsiteY44" fmla="*/ 420123 h 691785"/>
              <a:gd name="connsiteX45" fmla="*/ 94316 w 792203"/>
              <a:gd name="connsiteY45" fmla="*/ 420096 h 691785"/>
              <a:gd name="connsiteX46" fmla="*/ 106701 w 792203"/>
              <a:gd name="connsiteY46" fmla="*/ 419996 h 691785"/>
              <a:gd name="connsiteX47" fmla="*/ 114582 w 792203"/>
              <a:gd name="connsiteY47" fmla="*/ 419951 h 691785"/>
              <a:gd name="connsiteX48" fmla="*/ 123589 w 792203"/>
              <a:gd name="connsiteY48" fmla="*/ 419915 h 691785"/>
              <a:gd name="connsiteX49" fmla="*/ 123680 w 792203"/>
              <a:gd name="connsiteY49" fmla="*/ 449556 h 691785"/>
              <a:gd name="connsiteX50" fmla="*/ 123698 w 792203"/>
              <a:gd name="connsiteY50" fmla="*/ 455486 h 691785"/>
              <a:gd name="connsiteX51" fmla="*/ 123703 w 792203"/>
              <a:gd name="connsiteY51" fmla="*/ 456970 h 691785"/>
              <a:gd name="connsiteX52" fmla="*/ 123714 w 792203"/>
              <a:gd name="connsiteY52" fmla="*/ 460578 h 691785"/>
              <a:gd name="connsiteX53" fmla="*/ 123753 w 792203"/>
              <a:gd name="connsiteY53" fmla="*/ 473279 h 691785"/>
              <a:gd name="connsiteX54" fmla="*/ 123861 w 792203"/>
              <a:gd name="connsiteY54" fmla="*/ 508207 h 691785"/>
              <a:gd name="connsiteX55" fmla="*/ 123884 w 792203"/>
              <a:gd name="connsiteY55" fmla="*/ 515844 h 691785"/>
              <a:gd name="connsiteX56" fmla="*/ 123909 w 792203"/>
              <a:gd name="connsiteY56" fmla="*/ 523781 h 691785"/>
              <a:gd name="connsiteX57" fmla="*/ 123942 w 792203"/>
              <a:gd name="connsiteY57" fmla="*/ 534513 h 691785"/>
              <a:gd name="connsiteX58" fmla="*/ 123998 w 792203"/>
              <a:gd name="connsiteY58" fmla="*/ 552441 h 691785"/>
              <a:gd name="connsiteX59" fmla="*/ 124034 w 792203"/>
              <a:gd name="connsiteY59" fmla="*/ 564117 h 691785"/>
              <a:gd name="connsiteX60" fmla="*/ 124093 w 792203"/>
              <a:gd name="connsiteY60" fmla="*/ 583067 h 691785"/>
              <a:gd name="connsiteX61" fmla="*/ 128243 w 792203"/>
              <a:gd name="connsiteY61" fmla="*/ 590872 h 691785"/>
              <a:gd name="connsiteX62" fmla="*/ 131180 w 792203"/>
              <a:gd name="connsiteY62" fmla="*/ 596386 h 691785"/>
              <a:gd name="connsiteX63" fmla="*/ 134147 w 792203"/>
              <a:gd name="connsiteY63" fmla="*/ 601945 h 691785"/>
              <a:gd name="connsiteX64" fmla="*/ 140115 w 792203"/>
              <a:gd name="connsiteY64" fmla="*/ 613126 h 691785"/>
              <a:gd name="connsiteX65" fmla="*/ 145608 w 792203"/>
              <a:gd name="connsiteY65" fmla="*/ 623476 h 691785"/>
              <a:gd name="connsiteX66" fmla="*/ 150760 w 792203"/>
              <a:gd name="connsiteY66" fmla="*/ 630560 h 691785"/>
              <a:gd name="connsiteX67" fmla="*/ 152934 w 792203"/>
              <a:gd name="connsiteY67" fmla="*/ 634081 h 691785"/>
              <a:gd name="connsiteX68" fmla="*/ 158835 w 792203"/>
              <a:gd name="connsiteY68" fmla="*/ 642640 h 691785"/>
              <a:gd name="connsiteX69" fmla="*/ 162055 w 792203"/>
              <a:gd name="connsiteY69" fmla="*/ 647282 h 691785"/>
              <a:gd name="connsiteX70" fmla="*/ 164430 w 792203"/>
              <a:gd name="connsiteY70" fmla="*/ 650735 h 691785"/>
              <a:gd name="connsiteX71" fmla="*/ 167895 w 792203"/>
              <a:gd name="connsiteY71" fmla="*/ 654815 h 691785"/>
              <a:gd name="connsiteX72" fmla="*/ 168768 w 792203"/>
              <a:gd name="connsiteY72" fmla="*/ 655881 h 691785"/>
              <a:gd name="connsiteX73" fmla="*/ 174681 w 792203"/>
              <a:gd name="connsiteY73" fmla="*/ 662928 h 691785"/>
              <a:gd name="connsiteX74" fmla="*/ 175570 w 792203"/>
              <a:gd name="connsiteY74" fmla="*/ 663972 h 691785"/>
              <a:gd name="connsiteX75" fmla="*/ 177454 w 792203"/>
              <a:gd name="connsiteY75" fmla="*/ 666191 h 691785"/>
              <a:gd name="connsiteX76" fmla="*/ 178715 w 792203"/>
              <a:gd name="connsiteY76" fmla="*/ 667711 h 691785"/>
              <a:gd name="connsiteX77" fmla="*/ 181237 w 792203"/>
              <a:gd name="connsiteY77" fmla="*/ 672683 h 691785"/>
              <a:gd name="connsiteX78" fmla="*/ 186183 w 792203"/>
              <a:gd name="connsiteY78" fmla="*/ 675748 h 691785"/>
              <a:gd name="connsiteX79" fmla="*/ 192509 w 792203"/>
              <a:gd name="connsiteY79" fmla="*/ 679700 h 691785"/>
              <a:gd name="connsiteX80" fmla="*/ 193415 w 792203"/>
              <a:gd name="connsiteY80" fmla="*/ 680255 h 691785"/>
              <a:gd name="connsiteX81" fmla="*/ 197762 w 792203"/>
              <a:gd name="connsiteY81" fmla="*/ 682955 h 691785"/>
              <a:gd name="connsiteX82" fmla="*/ 197939 w 792203"/>
              <a:gd name="connsiteY82" fmla="*/ 683080 h 691785"/>
              <a:gd name="connsiteX83" fmla="*/ 200864 w 792203"/>
              <a:gd name="connsiteY83" fmla="*/ 684899 h 691785"/>
              <a:gd name="connsiteX84" fmla="*/ 203752 w 792203"/>
              <a:gd name="connsiteY84" fmla="*/ 686670 h 691785"/>
              <a:gd name="connsiteX85" fmla="*/ 212914 w 792203"/>
              <a:gd name="connsiteY85" fmla="*/ 692396 h 691785"/>
              <a:gd name="connsiteX86" fmla="*/ 217566 w 792203"/>
              <a:gd name="connsiteY86" fmla="*/ 686574 h 691785"/>
              <a:gd name="connsiteX87" fmla="*/ 218749 w 792203"/>
              <a:gd name="connsiteY87" fmla="*/ 685108 h 691785"/>
              <a:gd name="connsiteX88" fmla="*/ 222813 w 792203"/>
              <a:gd name="connsiteY88" fmla="*/ 680000 h 691785"/>
              <a:gd name="connsiteX89" fmla="*/ 238143 w 792203"/>
              <a:gd name="connsiteY89" fmla="*/ 660573 h 691785"/>
              <a:gd name="connsiteX90" fmla="*/ 239905 w 792203"/>
              <a:gd name="connsiteY90" fmla="*/ 658504 h 691785"/>
              <a:gd name="connsiteX91" fmla="*/ 245542 w 792203"/>
              <a:gd name="connsiteY91" fmla="*/ 651443 h 691785"/>
              <a:gd name="connsiteX92" fmla="*/ 250028 w 792203"/>
              <a:gd name="connsiteY92" fmla="*/ 645898 h 691785"/>
              <a:gd name="connsiteX93" fmla="*/ 251898 w 792203"/>
              <a:gd name="connsiteY93" fmla="*/ 643438 h 691785"/>
              <a:gd name="connsiteX94" fmla="*/ 258811 w 792203"/>
              <a:gd name="connsiteY94" fmla="*/ 638773 h 691785"/>
              <a:gd name="connsiteX95" fmla="*/ 338980 w 792203"/>
              <a:gd name="connsiteY95" fmla="*/ 598482 h 691785"/>
              <a:gd name="connsiteX96" fmla="*/ 351984 w 792203"/>
              <a:gd name="connsiteY96" fmla="*/ 597860 h 691785"/>
              <a:gd name="connsiteX97" fmla="*/ 358869 w 792203"/>
              <a:gd name="connsiteY97" fmla="*/ 580131 h 691785"/>
              <a:gd name="connsiteX98" fmla="*/ 369474 w 792203"/>
              <a:gd name="connsiteY98" fmla="*/ 545349 h 691785"/>
              <a:gd name="connsiteX99" fmla="*/ 369588 w 792203"/>
              <a:gd name="connsiteY99" fmla="*/ 542259 h 691785"/>
              <a:gd name="connsiteX100" fmla="*/ 379273 w 792203"/>
              <a:gd name="connsiteY100" fmla="*/ 515926 h 691785"/>
              <a:gd name="connsiteX101" fmla="*/ 379704 w 792203"/>
              <a:gd name="connsiteY101" fmla="*/ 515331 h 691785"/>
              <a:gd name="connsiteX102" fmla="*/ 389348 w 792203"/>
              <a:gd name="connsiteY102" fmla="*/ 502158 h 691785"/>
              <a:gd name="connsiteX103" fmla="*/ 390772 w 792203"/>
              <a:gd name="connsiteY103" fmla="*/ 500225 h 691785"/>
              <a:gd name="connsiteX104" fmla="*/ 445887 w 792203"/>
              <a:gd name="connsiteY104" fmla="*/ 440979 h 691785"/>
              <a:gd name="connsiteX105" fmla="*/ 454302 w 792203"/>
              <a:gd name="connsiteY105" fmla="*/ 431863 h 691785"/>
              <a:gd name="connsiteX106" fmla="*/ 464264 w 792203"/>
              <a:gd name="connsiteY106" fmla="*/ 421122 h 691785"/>
              <a:gd name="connsiteX107" fmla="*/ 470079 w 792203"/>
              <a:gd name="connsiteY107" fmla="*/ 414837 h 691785"/>
              <a:gd name="connsiteX108" fmla="*/ 483116 w 792203"/>
              <a:gd name="connsiteY108" fmla="*/ 402076 h 691785"/>
              <a:gd name="connsiteX109" fmla="*/ 493023 w 792203"/>
              <a:gd name="connsiteY109" fmla="*/ 392375 h 691785"/>
              <a:gd name="connsiteX110" fmla="*/ 495042 w 792203"/>
              <a:gd name="connsiteY110" fmla="*/ 390410 h 691785"/>
              <a:gd name="connsiteX111" fmla="*/ 509839 w 792203"/>
              <a:gd name="connsiteY111" fmla="*/ 375957 h 691785"/>
              <a:gd name="connsiteX112" fmla="*/ 513881 w 792203"/>
              <a:gd name="connsiteY112" fmla="*/ 368574 h 691785"/>
              <a:gd name="connsiteX113" fmla="*/ 520794 w 792203"/>
              <a:gd name="connsiteY113" fmla="*/ 355509 h 691785"/>
              <a:gd name="connsiteX114" fmla="*/ 525634 w 792203"/>
              <a:gd name="connsiteY114" fmla="*/ 346266 h 691785"/>
              <a:gd name="connsiteX115" fmla="*/ 529023 w 792203"/>
              <a:gd name="connsiteY115" fmla="*/ 340031 h 691785"/>
              <a:gd name="connsiteX116" fmla="*/ 535256 w 792203"/>
              <a:gd name="connsiteY116" fmla="*/ 328173 h 691785"/>
              <a:gd name="connsiteX117" fmla="*/ 540595 w 792203"/>
              <a:gd name="connsiteY117" fmla="*/ 318140 h 691785"/>
              <a:gd name="connsiteX118" fmla="*/ 551509 w 792203"/>
              <a:gd name="connsiteY118" fmla="*/ 297629 h 691785"/>
              <a:gd name="connsiteX119" fmla="*/ 559103 w 792203"/>
              <a:gd name="connsiteY119" fmla="*/ 283853 h 691785"/>
              <a:gd name="connsiteX120" fmla="*/ 567485 w 792203"/>
              <a:gd name="connsiteY120" fmla="*/ 267598 h 691785"/>
              <a:gd name="connsiteX121" fmla="*/ 576209 w 792203"/>
              <a:gd name="connsiteY121" fmla="*/ 251239 h 691785"/>
              <a:gd name="connsiteX122" fmla="*/ 581974 w 792203"/>
              <a:gd name="connsiteY122" fmla="*/ 245386 h 691785"/>
              <a:gd name="connsiteX123" fmla="*/ 584673 w 792203"/>
              <a:gd name="connsiteY123" fmla="*/ 242640 h 691785"/>
              <a:gd name="connsiteX124" fmla="*/ 589042 w 792203"/>
              <a:gd name="connsiteY124" fmla="*/ 238211 h 691785"/>
              <a:gd name="connsiteX125" fmla="*/ 590566 w 792203"/>
              <a:gd name="connsiteY125" fmla="*/ 236632 h 691785"/>
              <a:gd name="connsiteX126" fmla="*/ 596468 w 792203"/>
              <a:gd name="connsiteY126" fmla="*/ 230678 h 691785"/>
              <a:gd name="connsiteX127" fmla="*/ 605399 w 792203"/>
              <a:gd name="connsiteY127" fmla="*/ 219107 h 691785"/>
              <a:gd name="connsiteX128" fmla="*/ 619058 w 792203"/>
              <a:gd name="connsiteY128" fmla="*/ 201337 h 691785"/>
              <a:gd name="connsiteX129" fmla="*/ 676890 w 792203"/>
              <a:gd name="connsiteY129" fmla="*/ 126458 h 691785"/>
              <a:gd name="connsiteX130" fmla="*/ 694672 w 792203"/>
              <a:gd name="connsiteY130" fmla="*/ 107486 h 691785"/>
              <a:gd name="connsiteX131" fmla="*/ 768999 w 792203"/>
              <a:gd name="connsiteY131" fmla="*/ 67158 h 691785"/>
              <a:gd name="connsiteX132" fmla="*/ 792596 w 792203"/>
              <a:gd name="connsiteY132" fmla="*/ 29444 h 691785"/>
              <a:gd name="connsiteX133" fmla="*/ 744507 w 792203"/>
              <a:gd name="connsiteY133" fmla="*/ 23999 h 691785"/>
              <a:gd name="connsiteX134" fmla="*/ 704058 w 792203"/>
              <a:gd name="connsiteY134" fmla="*/ 19743 h 691785"/>
              <a:gd name="connsiteX135" fmla="*/ 696374 w 792203"/>
              <a:gd name="connsiteY135" fmla="*/ 18971 h 691785"/>
              <a:gd name="connsiteX136" fmla="*/ 678973 w 792203"/>
              <a:gd name="connsiteY136" fmla="*/ 17256 h 691785"/>
              <a:gd name="connsiteX137" fmla="*/ 657834 w 792203"/>
              <a:gd name="connsiteY137" fmla="*/ 15250 h 691785"/>
              <a:gd name="connsiteX138" fmla="*/ 637865 w 792203"/>
              <a:gd name="connsiteY138" fmla="*/ 13426 h 691785"/>
              <a:gd name="connsiteX139" fmla="*/ 608511 w 792203"/>
              <a:gd name="connsiteY139" fmla="*/ 10880 h 691785"/>
              <a:gd name="connsiteX140" fmla="*/ 575841 w 792203"/>
              <a:gd name="connsiteY140" fmla="*/ 8230 h 691785"/>
              <a:gd name="connsiteX141" fmla="*/ 548084 w 792203"/>
              <a:gd name="connsiteY141" fmla="*/ 6129 h 691785"/>
              <a:gd name="connsiteX142" fmla="*/ 539633 w 792203"/>
              <a:gd name="connsiteY142" fmla="*/ 5517 h 691785"/>
              <a:gd name="connsiteX143" fmla="*/ 523856 w 792203"/>
              <a:gd name="connsiteY143" fmla="*/ 4409 h 691785"/>
              <a:gd name="connsiteX144" fmla="*/ 503407 w 792203"/>
              <a:gd name="connsiteY144" fmla="*/ 3043 h 691785"/>
              <a:gd name="connsiteX145" fmla="*/ 491327 w 792203"/>
              <a:gd name="connsiteY145" fmla="*/ 2267 h 691785"/>
              <a:gd name="connsiteX146" fmla="*/ 472016 w 792203"/>
              <a:gd name="connsiteY146" fmla="*/ 1088 h 691785"/>
              <a:gd name="connsiteX147" fmla="*/ 464785 w 792203"/>
              <a:gd name="connsiteY147" fmla="*/ 661 h 691785"/>
              <a:gd name="connsiteX148" fmla="*/ 463937 w 792203"/>
              <a:gd name="connsiteY148" fmla="*/ 611 h 691785"/>
              <a:gd name="connsiteX149" fmla="*/ 466704 w 792203"/>
              <a:gd name="connsiteY149" fmla="*/ 28959 h 691785"/>
              <a:gd name="connsiteX150" fmla="*/ 466831 w 792203"/>
              <a:gd name="connsiteY150" fmla="*/ 30320 h 691785"/>
              <a:gd name="connsiteX151" fmla="*/ 457759 w 792203"/>
              <a:gd name="connsiteY151" fmla="*/ 32403 h 691785"/>
              <a:gd name="connsiteX152" fmla="*/ 452778 w 792203"/>
              <a:gd name="connsiteY152" fmla="*/ 33574 h 691785"/>
              <a:gd name="connsiteX153" fmla="*/ 447298 w 792203"/>
              <a:gd name="connsiteY153" fmla="*/ 35112 h 691785"/>
              <a:gd name="connsiteX154" fmla="*/ 443619 w 792203"/>
              <a:gd name="connsiteY154" fmla="*/ 37594 h 691785"/>
              <a:gd name="connsiteX155" fmla="*/ 427461 w 792203"/>
              <a:gd name="connsiteY155" fmla="*/ 43698 h 691785"/>
              <a:gd name="connsiteX156" fmla="*/ 403401 w 792203"/>
              <a:gd name="connsiteY156" fmla="*/ 52669 h 691785"/>
              <a:gd name="connsiteX157" fmla="*/ 369429 w 792203"/>
              <a:gd name="connsiteY157" fmla="*/ 70816 h 691785"/>
              <a:gd name="connsiteX158" fmla="*/ 357557 w 792203"/>
              <a:gd name="connsiteY158" fmla="*/ 70335 h 691785"/>
              <a:gd name="connsiteX159" fmla="*/ 343993 w 792203"/>
              <a:gd name="connsiteY159" fmla="*/ 63691 h 691785"/>
              <a:gd name="connsiteX160" fmla="*/ 323906 w 792203"/>
              <a:gd name="connsiteY160" fmla="*/ 53685 h 691785"/>
              <a:gd name="connsiteX161" fmla="*/ 301198 w 792203"/>
              <a:gd name="connsiteY161" fmla="*/ 35766 h 691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792203" h="691785">
                <a:moveTo>
                  <a:pt x="301198" y="35766"/>
                </a:moveTo>
                <a:lnTo>
                  <a:pt x="282652" y="20900"/>
                </a:lnTo>
                <a:lnTo>
                  <a:pt x="256671" y="6950"/>
                </a:lnTo>
                <a:lnTo>
                  <a:pt x="249250" y="2921"/>
                </a:lnTo>
                <a:lnTo>
                  <a:pt x="248913" y="22352"/>
                </a:lnTo>
                <a:lnTo>
                  <a:pt x="248376" y="53268"/>
                </a:lnTo>
                <a:lnTo>
                  <a:pt x="247895" y="80781"/>
                </a:lnTo>
                <a:lnTo>
                  <a:pt x="233032" y="88726"/>
                </a:lnTo>
                <a:lnTo>
                  <a:pt x="226238" y="92947"/>
                </a:lnTo>
                <a:lnTo>
                  <a:pt x="220047" y="95678"/>
                </a:lnTo>
                <a:lnTo>
                  <a:pt x="219044" y="96527"/>
                </a:lnTo>
                <a:lnTo>
                  <a:pt x="208927" y="101655"/>
                </a:lnTo>
                <a:lnTo>
                  <a:pt x="205294" y="103974"/>
                </a:lnTo>
                <a:lnTo>
                  <a:pt x="196555" y="108307"/>
                </a:lnTo>
                <a:lnTo>
                  <a:pt x="185243" y="114379"/>
                </a:lnTo>
                <a:lnTo>
                  <a:pt x="160828" y="127498"/>
                </a:lnTo>
                <a:lnTo>
                  <a:pt x="125406" y="146602"/>
                </a:lnTo>
                <a:lnTo>
                  <a:pt x="102052" y="159176"/>
                </a:lnTo>
                <a:lnTo>
                  <a:pt x="71165" y="176157"/>
                </a:lnTo>
                <a:lnTo>
                  <a:pt x="61722" y="171337"/>
                </a:lnTo>
                <a:lnTo>
                  <a:pt x="58569" y="182909"/>
                </a:lnTo>
                <a:lnTo>
                  <a:pt x="54047" y="185346"/>
                </a:lnTo>
                <a:lnTo>
                  <a:pt x="35045" y="195515"/>
                </a:lnTo>
                <a:lnTo>
                  <a:pt x="393" y="214497"/>
                </a:lnTo>
                <a:lnTo>
                  <a:pt x="709" y="227797"/>
                </a:lnTo>
                <a:lnTo>
                  <a:pt x="835" y="233070"/>
                </a:lnTo>
                <a:lnTo>
                  <a:pt x="1873" y="276470"/>
                </a:lnTo>
                <a:lnTo>
                  <a:pt x="2515" y="303225"/>
                </a:lnTo>
                <a:lnTo>
                  <a:pt x="3265" y="334300"/>
                </a:lnTo>
                <a:lnTo>
                  <a:pt x="3425" y="340938"/>
                </a:lnTo>
                <a:lnTo>
                  <a:pt x="3820" y="357220"/>
                </a:lnTo>
                <a:lnTo>
                  <a:pt x="4115" y="369386"/>
                </a:lnTo>
                <a:lnTo>
                  <a:pt x="4368" y="379800"/>
                </a:lnTo>
                <a:lnTo>
                  <a:pt x="4485" y="384638"/>
                </a:lnTo>
                <a:lnTo>
                  <a:pt x="4666" y="392043"/>
                </a:lnTo>
                <a:lnTo>
                  <a:pt x="15945" y="406160"/>
                </a:lnTo>
                <a:lnTo>
                  <a:pt x="24429" y="416756"/>
                </a:lnTo>
                <a:lnTo>
                  <a:pt x="27899" y="421126"/>
                </a:lnTo>
                <a:lnTo>
                  <a:pt x="35365" y="420967"/>
                </a:lnTo>
                <a:lnTo>
                  <a:pt x="43883" y="420799"/>
                </a:lnTo>
                <a:lnTo>
                  <a:pt x="52044" y="420650"/>
                </a:lnTo>
                <a:lnTo>
                  <a:pt x="60243" y="420514"/>
                </a:lnTo>
                <a:lnTo>
                  <a:pt x="75422" y="420300"/>
                </a:lnTo>
                <a:lnTo>
                  <a:pt x="80113" y="420241"/>
                </a:lnTo>
                <a:lnTo>
                  <a:pt x="91052" y="420123"/>
                </a:lnTo>
                <a:lnTo>
                  <a:pt x="94316" y="420096"/>
                </a:lnTo>
                <a:lnTo>
                  <a:pt x="106701" y="419996"/>
                </a:lnTo>
                <a:lnTo>
                  <a:pt x="114582" y="419951"/>
                </a:lnTo>
                <a:lnTo>
                  <a:pt x="123589" y="419915"/>
                </a:lnTo>
                <a:lnTo>
                  <a:pt x="123680" y="449556"/>
                </a:lnTo>
                <a:lnTo>
                  <a:pt x="123698" y="455486"/>
                </a:lnTo>
                <a:lnTo>
                  <a:pt x="123703" y="456970"/>
                </a:lnTo>
                <a:lnTo>
                  <a:pt x="123714" y="460578"/>
                </a:lnTo>
                <a:lnTo>
                  <a:pt x="123753" y="473279"/>
                </a:lnTo>
                <a:lnTo>
                  <a:pt x="123861" y="508207"/>
                </a:lnTo>
                <a:lnTo>
                  <a:pt x="123884" y="515844"/>
                </a:lnTo>
                <a:lnTo>
                  <a:pt x="123909" y="523781"/>
                </a:lnTo>
                <a:lnTo>
                  <a:pt x="123942" y="534513"/>
                </a:lnTo>
                <a:lnTo>
                  <a:pt x="123998" y="552441"/>
                </a:lnTo>
                <a:lnTo>
                  <a:pt x="124034" y="564117"/>
                </a:lnTo>
                <a:lnTo>
                  <a:pt x="124093" y="583067"/>
                </a:lnTo>
                <a:lnTo>
                  <a:pt x="128243" y="590872"/>
                </a:lnTo>
                <a:lnTo>
                  <a:pt x="131180" y="596386"/>
                </a:lnTo>
                <a:lnTo>
                  <a:pt x="134147" y="601945"/>
                </a:lnTo>
                <a:lnTo>
                  <a:pt x="140115" y="613126"/>
                </a:lnTo>
                <a:lnTo>
                  <a:pt x="145608" y="623476"/>
                </a:lnTo>
                <a:lnTo>
                  <a:pt x="150760" y="630560"/>
                </a:lnTo>
                <a:lnTo>
                  <a:pt x="152934" y="634081"/>
                </a:lnTo>
                <a:lnTo>
                  <a:pt x="158835" y="642640"/>
                </a:lnTo>
                <a:lnTo>
                  <a:pt x="162055" y="647282"/>
                </a:lnTo>
                <a:lnTo>
                  <a:pt x="164430" y="650735"/>
                </a:lnTo>
                <a:lnTo>
                  <a:pt x="167895" y="654815"/>
                </a:lnTo>
                <a:lnTo>
                  <a:pt x="168768" y="655881"/>
                </a:lnTo>
                <a:lnTo>
                  <a:pt x="174681" y="662928"/>
                </a:lnTo>
                <a:lnTo>
                  <a:pt x="175570" y="663972"/>
                </a:lnTo>
                <a:lnTo>
                  <a:pt x="177454" y="666191"/>
                </a:lnTo>
                <a:lnTo>
                  <a:pt x="178715" y="667711"/>
                </a:lnTo>
                <a:lnTo>
                  <a:pt x="181237" y="672683"/>
                </a:lnTo>
                <a:lnTo>
                  <a:pt x="186183" y="675748"/>
                </a:lnTo>
                <a:lnTo>
                  <a:pt x="192509" y="679700"/>
                </a:lnTo>
                <a:lnTo>
                  <a:pt x="193415" y="680255"/>
                </a:lnTo>
                <a:lnTo>
                  <a:pt x="197762" y="682955"/>
                </a:lnTo>
                <a:lnTo>
                  <a:pt x="197939" y="683080"/>
                </a:lnTo>
                <a:lnTo>
                  <a:pt x="200864" y="684899"/>
                </a:lnTo>
                <a:lnTo>
                  <a:pt x="203752" y="686670"/>
                </a:lnTo>
                <a:lnTo>
                  <a:pt x="212914" y="692396"/>
                </a:lnTo>
                <a:lnTo>
                  <a:pt x="217566" y="686574"/>
                </a:lnTo>
                <a:lnTo>
                  <a:pt x="218749" y="685108"/>
                </a:lnTo>
                <a:lnTo>
                  <a:pt x="222813" y="680000"/>
                </a:lnTo>
                <a:lnTo>
                  <a:pt x="238143" y="660573"/>
                </a:lnTo>
                <a:lnTo>
                  <a:pt x="239905" y="658504"/>
                </a:lnTo>
                <a:lnTo>
                  <a:pt x="245542" y="651443"/>
                </a:lnTo>
                <a:lnTo>
                  <a:pt x="250028" y="645898"/>
                </a:lnTo>
                <a:lnTo>
                  <a:pt x="251898" y="643438"/>
                </a:lnTo>
                <a:lnTo>
                  <a:pt x="258811" y="638773"/>
                </a:lnTo>
                <a:lnTo>
                  <a:pt x="338980" y="598482"/>
                </a:lnTo>
                <a:lnTo>
                  <a:pt x="351984" y="597860"/>
                </a:lnTo>
                <a:lnTo>
                  <a:pt x="358869" y="580131"/>
                </a:lnTo>
                <a:lnTo>
                  <a:pt x="369474" y="545349"/>
                </a:lnTo>
                <a:lnTo>
                  <a:pt x="369588" y="542259"/>
                </a:lnTo>
                <a:lnTo>
                  <a:pt x="379273" y="515926"/>
                </a:lnTo>
                <a:lnTo>
                  <a:pt x="379704" y="515331"/>
                </a:lnTo>
                <a:lnTo>
                  <a:pt x="389348" y="502158"/>
                </a:lnTo>
                <a:lnTo>
                  <a:pt x="390772" y="500225"/>
                </a:lnTo>
                <a:lnTo>
                  <a:pt x="445887" y="440979"/>
                </a:lnTo>
                <a:lnTo>
                  <a:pt x="454302" y="431863"/>
                </a:lnTo>
                <a:lnTo>
                  <a:pt x="464264" y="421122"/>
                </a:lnTo>
                <a:lnTo>
                  <a:pt x="470079" y="414837"/>
                </a:lnTo>
                <a:lnTo>
                  <a:pt x="483116" y="402076"/>
                </a:lnTo>
                <a:lnTo>
                  <a:pt x="493023" y="392375"/>
                </a:lnTo>
                <a:lnTo>
                  <a:pt x="495042" y="390410"/>
                </a:lnTo>
                <a:lnTo>
                  <a:pt x="509839" y="375957"/>
                </a:lnTo>
                <a:lnTo>
                  <a:pt x="513881" y="368574"/>
                </a:lnTo>
                <a:lnTo>
                  <a:pt x="520794" y="355509"/>
                </a:lnTo>
                <a:lnTo>
                  <a:pt x="525634" y="346266"/>
                </a:lnTo>
                <a:lnTo>
                  <a:pt x="529023" y="340031"/>
                </a:lnTo>
                <a:lnTo>
                  <a:pt x="535256" y="328173"/>
                </a:lnTo>
                <a:lnTo>
                  <a:pt x="540595" y="318140"/>
                </a:lnTo>
                <a:lnTo>
                  <a:pt x="551509" y="297629"/>
                </a:lnTo>
                <a:lnTo>
                  <a:pt x="559103" y="283853"/>
                </a:lnTo>
                <a:lnTo>
                  <a:pt x="567485" y="267598"/>
                </a:lnTo>
                <a:lnTo>
                  <a:pt x="576209" y="251239"/>
                </a:lnTo>
                <a:lnTo>
                  <a:pt x="581974" y="245386"/>
                </a:lnTo>
                <a:lnTo>
                  <a:pt x="584673" y="242640"/>
                </a:lnTo>
                <a:lnTo>
                  <a:pt x="589042" y="238211"/>
                </a:lnTo>
                <a:lnTo>
                  <a:pt x="590566" y="236632"/>
                </a:lnTo>
                <a:lnTo>
                  <a:pt x="596468" y="230678"/>
                </a:lnTo>
                <a:lnTo>
                  <a:pt x="605399" y="219107"/>
                </a:lnTo>
                <a:lnTo>
                  <a:pt x="619058" y="201337"/>
                </a:lnTo>
                <a:lnTo>
                  <a:pt x="676890" y="126458"/>
                </a:lnTo>
                <a:lnTo>
                  <a:pt x="694672" y="107486"/>
                </a:lnTo>
                <a:lnTo>
                  <a:pt x="768999" y="67158"/>
                </a:lnTo>
                <a:lnTo>
                  <a:pt x="792596" y="29444"/>
                </a:lnTo>
                <a:lnTo>
                  <a:pt x="744507" y="23999"/>
                </a:lnTo>
                <a:lnTo>
                  <a:pt x="704058" y="19743"/>
                </a:lnTo>
                <a:lnTo>
                  <a:pt x="696374" y="18971"/>
                </a:lnTo>
                <a:lnTo>
                  <a:pt x="678973" y="17256"/>
                </a:lnTo>
                <a:lnTo>
                  <a:pt x="657834" y="15250"/>
                </a:lnTo>
                <a:lnTo>
                  <a:pt x="637865" y="13426"/>
                </a:lnTo>
                <a:lnTo>
                  <a:pt x="608511" y="10880"/>
                </a:lnTo>
                <a:lnTo>
                  <a:pt x="575841" y="8230"/>
                </a:lnTo>
                <a:lnTo>
                  <a:pt x="548084" y="6129"/>
                </a:lnTo>
                <a:lnTo>
                  <a:pt x="539633" y="5517"/>
                </a:lnTo>
                <a:lnTo>
                  <a:pt x="523856" y="4409"/>
                </a:lnTo>
                <a:lnTo>
                  <a:pt x="503407" y="3043"/>
                </a:lnTo>
                <a:lnTo>
                  <a:pt x="491327" y="2267"/>
                </a:lnTo>
                <a:lnTo>
                  <a:pt x="472016" y="1088"/>
                </a:lnTo>
                <a:lnTo>
                  <a:pt x="464785" y="661"/>
                </a:lnTo>
                <a:lnTo>
                  <a:pt x="463937" y="611"/>
                </a:lnTo>
                <a:lnTo>
                  <a:pt x="466704" y="28959"/>
                </a:lnTo>
                <a:lnTo>
                  <a:pt x="466831" y="30320"/>
                </a:lnTo>
                <a:lnTo>
                  <a:pt x="457759" y="32403"/>
                </a:lnTo>
                <a:lnTo>
                  <a:pt x="452778" y="33574"/>
                </a:lnTo>
                <a:lnTo>
                  <a:pt x="447298" y="35112"/>
                </a:lnTo>
                <a:lnTo>
                  <a:pt x="443619" y="37594"/>
                </a:lnTo>
                <a:lnTo>
                  <a:pt x="427461" y="43698"/>
                </a:lnTo>
                <a:lnTo>
                  <a:pt x="403401" y="52669"/>
                </a:lnTo>
                <a:lnTo>
                  <a:pt x="369429" y="70816"/>
                </a:lnTo>
                <a:lnTo>
                  <a:pt x="357557" y="70335"/>
                </a:lnTo>
                <a:lnTo>
                  <a:pt x="343993" y="63691"/>
                </a:lnTo>
                <a:lnTo>
                  <a:pt x="323906" y="53685"/>
                </a:lnTo>
                <a:lnTo>
                  <a:pt x="301198" y="35766"/>
                </a:lnTo>
                <a:close/>
              </a:path>
            </a:pathLst>
          </a:custGeom>
          <a:solidFill>
            <a:srgbClr val="FFFF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6171022-C72F-5A32-7235-D2E251FFF589}"/>
              </a:ext>
            </a:extLst>
          </p:cNvPr>
          <p:cNvSpPr>
            <a:spLocks/>
          </p:cNvSpPr>
          <p:nvPr/>
        </p:nvSpPr>
        <p:spPr>
          <a:xfrm flipV="1">
            <a:off x="6042973" y="2541800"/>
            <a:ext cx="843022" cy="781824"/>
          </a:xfrm>
          <a:custGeom>
            <a:avLst/>
            <a:gdLst>
              <a:gd name="connsiteX0" fmla="*/ 243415 w 574096"/>
              <a:gd name="connsiteY0" fmla="*/ 61599 h 532420"/>
              <a:gd name="connsiteX1" fmla="*/ 237899 w 574096"/>
              <a:gd name="connsiteY1" fmla="*/ 63391 h 532420"/>
              <a:gd name="connsiteX2" fmla="*/ 223183 w 574096"/>
              <a:gd name="connsiteY2" fmla="*/ 63578 h 532420"/>
              <a:gd name="connsiteX3" fmla="*/ 220516 w 574096"/>
              <a:gd name="connsiteY3" fmla="*/ 65420 h 532420"/>
              <a:gd name="connsiteX4" fmla="*/ 218806 w 574096"/>
              <a:gd name="connsiteY4" fmla="*/ 66589 h 532420"/>
              <a:gd name="connsiteX5" fmla="*/ 214061 w 574096"/>
              <a:gd name="connsiteY5" fmla="*/ 69842 h 532420"/>
              <a:gd name="connsiteX6" fmla="*/ 213335 w 574096"/>
              <a:gd name="connsiteY6" fmla="*/ 70341 h 532420"/>
              <a:gd name="connsiteX7" fmla="*/ 204299 w 574096"/>
              <a:gd name="connsiteY7" fmla="*/ 77981 h 532420"/>
              <a:gd name="connsiteX8" fmla="*/ 198261 w 574096"/>
              <a:gd name="connsiteY8" fmla="*/ 81616 h 532420"/>
              <a:gd name="connsiteX9" fmla="*/ 188994 w 574096"/>
              <a:gd name="connsiteY9" fmla="*/ 87237 h 532420"/>
              <a:gd name="connsiteX10" fmla="*/ 171643 w 574096"/>
              <a:gd name="connsiteY10" fmla="*/ 92127 h 532420"/>
              <a:gd name="connsiteX11" fmla="*/ 176732 w 574096"/>
              <a:gd name="connsiteY11" fmla="*/ 80027 h 532420"/>
              <a:gd name="connsiteX12" fmla="*/ 145400 w 574096"/>
              <a:gd name="connsiteY12" fmla="*/ 78700 h 532420"/>
              <a:gd name="connsiteX13" fmla="*/ 138142 w 574096"/>
              <a:gd name="connsiteY13" fmla="*/ 83231 h 532420"/>
              <a:gd name="connsiteX14" fmla="*/ 131628 w 574096"/>
              <a:gd name="connsiteY14" fmla="*/ 87388 h 532420"/>
              <a:gd name="connsiteX15" fmla="*/ 142946 w 574096"/>
              <a:gd name="connsiteY15" fmla="*/ 100913 h 532420"/>
              <a:gd name="connsiteX16" fmla="*/ 144217 w 574096"/>
              <a:gd name="connsiteY16" fmla="*/ 102149 h 532420"/>
              <a:gd name="connsiteX17" fmla="*/ 129483 w 574096"/>
              <a:gd name="connsiteY17" fmla="*/ 104266 h 532420"/>
              <a:gd name="connsiteX18" fmla="*/ 123599 w 574096"/>
              <a:gd name="connsiteY18" fmla="*/ 106042 h 532420"/>
              <a:gd name="connsiteX19" fmla="*/ 99594 w 574096"/>
              <a:gd name="connsiteY19" fmla="*/ 113408 h 532420"/>
              <a:gd name="connsiteX20" fmla="*/ 90966 w 574096"/>
              <a:gd name="connsiteY20" fmla="*/ 115139 h 532420"/>
              <a:gd name="connsiteX21" fmla="*/ 81988 w 574096"/>
              <a:gd name="connsiteY21" fmla="*/ 115765 h 532420"/>
              <a:gd name="connsiteX22" fmla="*/ 82283 w 574096"/>
              <a:gd name="connsiteY22" fmla="*/ 116908 h 532420"/>
              <a:gd name="connsiteX23" fmla="*/ 82283 w 574096"/>
              <a:gd name="connsiteY23" fmla="*/ 116933 h 532420"/>
              <a:gd name="connsiteX24" fmla="*/ 76804 w 574096"/>
              <a:gd name="connsiteY24" fmla="*/ 129540 h 532420"/>
              <a:gd name="connsiteX25" fmla="*/ 73515 w 574096"/>
              <a:gd name="connsiteY25" fmla="*/ 133339 h 532420"/>
              <a:gd name="connsiteX26" fmla="*/ 65241 w 574096"/>
              <a:gd name="connsiteY26" fmla="*/ 134173 h 532420"/>
              <a:gd name="connsiteX27" fmla="*/ 59997 w 574096"/>
              <a:gd name="connsiteY27" fmla="*/ 132565 h 532420"/>
              <a:gd name="connsiteX28" fmla="*/ 58568 w 574096"/>
              <a:gd name="connsiteY28" fmla="*/ 132119 h 532420"/>
              <a:gd name="connsiteX29" fmla="*/ 55383 w 574096"/>
              <a:gd name="connsiteY29" fmla="*/ 131404 h 532420"/>
              <a:gd name="connsiteX30" fmla="*/ 58736 w 574096"/>
              <a:gd name="connsiteY30" fmla="*/ 143090 h 532420"/>
              <a:gd name="connsiteX31" fmla="*/ 59353 w 574096"/>
              <a:gd name="connsiteY31" fmla="*/ 150731 h 532420"/>
              <a:gd name="connsiteX32" fmla="*/ 55383 w 574096"/>
              <a:gd name="connsiteY32" fmla="*/ 168744 h 532420"/>
              <a:gd name="connsiteX33" fmla="*/ 55579 w 574096"/>
              <a:gd name="connsiteY33" fmla="*/ 171797 h 532420"/>
              <a:gd name="connsiteX34" fmla="*/ 54544 w 574096"/>
              <a:gd name="connsiteY34" fmla="*/ 173794 h 532420"/>
              <a:gd name="connsiteX35" fmla="*/ 52585 w 574096"/>
              <a:gd name="connsiteY35" fmla="*/ 175156 h 532420"/>
              <a:gd name="connsiteX36" fmla="*/ 48194 w 574096"/>
              <a:gd name="connsiteY36" fmla="*/ 175783 h 532420"/>
              <a:gd name="connsiteX37" fmla="*/ 47409 w 574096"/>
              <a:gd name="connsiteY37" fmla="*/ 176404 h 532420"/>
              <a:gd name="connsiteX38" fmla="*/ 46184 w 574096"/>
              <a:gd name="connsiteY38" fmla="*/ 177519 h 532420"/>
              <a:gd name="connsiteX39" fmla="*/ 41893 w 574096"/>
              <a:gd name="connsiteY39" fmla="*/ 183638 h 532420"/>
              <a:gd name="connsiteX40" fmla="*/ 39910 w 574096"/>
              <a:gd name="connsiteY40" fmla="*/ 193871 h 532420"/>
              <a:gd name="connsiteX41" fmla="*/ 36971 w 574096"/>
              <a:gd name="connsiteY41" fmla="*/ 198290 h 532420"/>
              <a:gd name="connsiteX42" fmla="*/ 33918 w 574096"/>
              <a:gd name="connsiteY42" fmla="*/ 202578 h 532420"/>
              <a:gd name="connsiteX43" fmla="*/ 34653 w 574096"/>
              <a:gd name="connsiteY43" fmla="*/ 205613 h 532420"/>
              <a:gd name="connsiteX44" fmla="*/ 36567 w 574096"/>
              <a:gd name="connsiteY44" fmla="*/ 211987 h 532420"/>
              <a:gd name="connsiteX45" fmla="*/ 40092 w 574096"/>
              <a:gd name="connsiteY45" fmla="*/ 226139 h 532420"/>
              <a:gd name="connsiteX46" fmla="*/ 35492 w 574096"/>
              <a:gd name="connsiteY46" fmla="*/ 233039 h 532420"/>
              <a:gd name="connsiteX47" fmla="*/ 35723 w 574096"/>
              <a:gd name="connsiteY47" fmla="*/ 233453 h 532420"/>
              <a:gd name="connsiteX48" fmla="*/ 36095 w 574096"/>
              <a:gd name="connsiteY48" fmla="*/ 234348 h 532420"/>
              <a:gd name="connsiteX49" fmla="*/ 36771 w 574096"/>
              <a:gd name="connsiteY49" fmla="*/ 235239 h 532420"/>
              <a:gd name="connsiteX50" fmla="*/ 36767 w 574096"/>
              <a:gd name="connsiteY50" fmla="*/ 236484 h 532420"/>
              <a:gd name="connsiteX51" fmla="*/ 36186 w 574096"/>
              <a:gd name="connsiteY51" fmla="*/ 237418 h 532420"/>
              <a:gd name="connsiteX52" fmla="*/ 35905 w 574096"/>
              <a:gd name="connsiteY52" fmla="*/ 238271 h 532420"/>
              <a:gd name="connsiteX53" fmla="*/ 36531 w 574096"/>
              <a:gd name="connsiteY53" fmla="*/ 239209 h 532420"/>
              <a:gd name="connsiteX54" fmla="*/ 36826 w 574096"/>
              <a:gd name="connsiteY54" fmla="*/ 240548 h 532420"/>
              <a:gd name="connsiteX55" fmla="*/ 36740 w 574096"/>
              <a:gd name="connsiteY55" fmla="*/ 241140 h 532420"/>
              <a:gd name="connsiteX56" fmla="*/ 36771 w 574096"/>
              <a:gd name="connsiteY56" fmla="*/ 241864 h 532420"/>
              <a:gd name="connsiteX57" fmla="*/ 36395 w 574096"/>
              <a:gd name="connsiteY57" fmla="*/ 242712 h 532420"/>
              <a:gd name="connsiteX58" fmla="*/ 35556 w 574096"/>
              <a:gd name="connsiteY58" fmla="*/ 243405 h 532420"/>
              <a:gd name="connsiteX59" fmla="*/ 34485 w 574096"/>
              <a:gd name="connsiteY59" fmla="*/ 243635 h 532420"/>
              <a:gd name="connsiteX60" fmla="*/ 33147 w 574096"/>
              <a:gd name="connsiteY60" fmla="*/ 243848 h 532420"/>
              <a:gd name="connsiteX61" fmla="*/ 32122 w 574096"/>
              <a:gd name="connsiteY61" fmla="*/ 244106 h 532420"/>
              <a:gd name="connsiteX62" fmla="*/ 31142 w 574096"/>
              <a:gd name="connsiteY62" fmla="*/ 244642 h 532420"/>
              <a:gd name="connsiteX63" fmla="*/ 30103 w 574096"/>
              <a:gd name="connsiteY63" fmla="*/ 244875 h 532420"/>
              <a:gd name="connsiteX64" fmla="*/ 29423 w 574096"/>
              <a:gd name="connsiteY64" fmla="*/ 245728 h 532420"/>
              <a:gd name="connsiteX65" fmla="*/ 29051 w 574096"/>
              <a:gd name="connsiteY65" fmla="*/ 246552 h 532420"/>
              <a:gd name="connsiteX66" fmla="*/ 29373 w 574096"/>
              <a:gd name="connsiteY66" fmla="*/ 247693 h 532420"/>
              <a:gd name="connsiteX67" fmla="*/ 28924 w 574096"/>
              <a:gd name="connsiteY67" fmla="*/ 248761 h 532420"/>
              <a:gd name="connsiteX68" fmla="*/ 28202 w 574096"/>
              <a:gd name="connsiteY68" fmla="*/ 249562 h 532420"/>
              <a:gd name="connsiteX69" fmla="*/ 27994 w 574096"/>
              <a:gd name="connsiteY69" fmla="*/ 250470 h 532420"/>
              <a:gd name="connsiteX70" fmla="*/ 27517 w 574096"/>
              <a:gd name="connsiteY70" fmla="*/ 251486 h 532420"/>
              <a:gd name="connsiteX71" fmla="*/ 27286 w 574096"/>
              <a:gd name="connsiteY71" fmla="*/ 252742 h 532420"/>
              <a:gd name="connsiteX72" fmla="*/ 27000 w 574096"/>
              <a:gd name="connsiteY72" fmla="*/ 253920 h 532420"/>
              <a:gd name="connsiteX73" fmla="*/ 26469 w 574096"/>
              <a:gd name="connsiteY73" fmla="*/ 254608 h 532420"/>
              <a:gd name="connsiteX74" fmla="*/ 26039 w 574096"/>
              <a:gd name="connsiteY74" fmla="*/ 255678 h 532420"/>
              <a:gd name="connsiteX75" fmla="*/ 26215 w 574096"/>
              <a:gd name="connsiteY75" fmla="*/ 256759 h 532420"/>
              <a:gd name="connsiteX76" fmla="*/ 26401 w 574096"/>
              <a:gd name="connsiteY76" fmla="*/ 258116 h 532420"/>
              <a:gd name="connsiteX77" fmla="*/ 27000 w 574096"/>
              <a:gd name="connsiteY77" fmla="*/ 258751 h 532420"/>
              <a:gd name="connsiteX78" fmla="*/ 28035 w 574096"/>
              <a:gd name="connsiteY78" fmla="*/ 259215 h 532420"/>
              <a:gd name="connsiteX79" fmla="*/ 28810 w 574096"/>
              <a:gd name="connsiteY79" fmla="*/ 259986 h 532420"/>
              <a:gd name="connsiteX80" fmla="*/ 29318 w 574096"/>
              <a:gd name="connsiteY80" fmla="*/ 261064 h 532420"/>
              <a:gd name="connsiteX81" fmla="*/ 29736 w 574096"/>
              <a:gd name="connsiteY81" fmla="*/ 261888 h 532420"/>
              <a:gd name="connsiteX82" fmla="*/ 30294 w 574096"/>
              <a:gd name="connsiteY82" fmla="*/ 262895 h 532420"/>
              <a:gd name="connsiteX83" fmla="*/ 30870 w 574096"/>
              <a:gd name="connsiteY83" fmla="*/ 263903 h 532420"/>
              <a:gd name="connsiteX84" fmla="*/ 30974 w 574096"/>
              <a:gd name="connsiteY84" fmla="*/ 265105 h 532420"/>
              <a:gd name="connsiteX85" fmla="*/ 30271 w 574096"/>
              <a:gd name="connsiteY85" fmla="*/ 265633 h 532420"/>
              <a:gd name="connsiteX86" fmla="*/ 29554 w 574096"/>
              <a:gd name="connsiteY86" fmla="*/ 266459 h 532420"/>
              <a:gd name="connsiteX87" fmla="*/ 29409 w 574096"/>
              <a:gd name="connsiteY87" fmla="*/ 267770 h 532420"/>
              <a:gd name="connsiteX88" fmla="*/ 29817 w 574096"/>
              <a:gd name="connsiteY88" fmla="*/ 268942 h 532420"/>
              <a:gd name="connsiteX89" fmla="*/ 30098 w 574096"/>
              <a:gd name="connsiteY89" fmla="*/ 269807 h 532420"/>
              <a:gd name="connsiteX90" fmla="*/ 30706 w 574096"/>
              <a:gd name="connsiteY90" fmla="*/ 270692 h 532420"/>
              <a:gd name="connsiteX91" fmla="*/ 30693 w 574096"/>
              <a:gd name="connsiteY91" fmla="*/ 271837 h 532420"/>
              <a:gd name="connsiteX92" fmla="*/ 29863 w 574096"/>
              <a:gd name="connsiteY92" fmla="*/ 272531 h 532420"/>
              <a:gd name="connsiteX93" fmla="*/ 29377 w 574096"/>
              <a:gd name="connsiteY93" fmla="*/ 273272 h 532420"/>
              <a:gd name="connsiteX94" fmla="*/ 28701 w 574096"/>
              <a:gd name="connsiteY94" fmla="*/ 274126 h 532420"/>
              <a:gd name="connsiteX95" fmla="*/ 27880 w 574096"/>
              <a:gd name="connsiteY95" fmla="*/ 274847 h 532420"/>
              <a:gd name="connsiteX96" fmla="*/ 26950 w 574096"/>
              <a:gd name="connsiteY96" fmla="*/ 275460 h 532420"/>
              <a:gd name="connsiteX97" fmla="*/ 26247 w 574096"/>
              <a:gd name="connsiteY97" fmla="*/ 276014 h 532420"/>
              <a:gd name="connsiteX98" fmla="*/ 25199 w 574096"/>
              <a:gd name="connsiteY98" fmla="*/ 276546 h 532420"/>
              <a:gd name="connsiteX99" fmla="*/ 24260 w 574096"/>
              <a:gd name="connsiteY99" fmla="*/ 276537 h 532420"/>
              <a:gd name="connsiteX100" fmla="*/ 24065 w 574096"/>
              <a:gd name="connsiteY100" fmla="*/ 276998 h 532420"/>
              <a:gd name="connsiteX101" fmla="*/ 22918 w 574096"/>
              <a:gd name="connsiteY101" fmla="*/ 277450 h 532420"/>
              <a:gd name="connsiteX102" fmla="*/ 22119 w 574096"/>
              <a:gd name="connsiteY102" fmla="*/ 277898 h 532420"/>
              <a:gd name="connsiteX103" fmla="*/ 21276 w 574096"/>
              <a:gd name="connsiteY103" fmla="*/ 278544 h 532420"/>
              <a:gd name="connsiteX104" fmla="*/ 20686 w 574096"/>
              <a:gd name="connsiteY104" fmla="*/ 279479 h 532420"/>
              <a:gd name="connsiteX105" fmla="*/ 19815 w 574096"/>
              <a:gd name="connsiteY105" fmla="*/ 280172 h 532420"/>
              <a:gd name="connsiteX106" fmla="*/ 19071 w 574096"/>
              <a:gd name="connsiteY106" fmla="*/ 280675 h 532420"/>
              <a:gd name="connsiteX107" fmla="*/ 18395 w 574096"/>
              <a:gd name="connsiteY107" fmla="*/ 281604 h 532420"/>
              <a:gd name="connsiteX108" fmla="*/ 17928 w 574096"/>
              <a:gd name="connsiteY108" fmla="*/ 282323 h 532420"/>
              <a:gd name="connsiteX109" fmla="*/ 17479 w 574096"/>
              <a:gd name="connsiteY109" fmla="*/ 282744 h 532420"/>
              <a:gd name="connsiteX110" fmla="*/ 17284 w 574096"/>
              <a:gd name="connsiteY110" fmla="*/ 283230 h 532420"/>
              <a:gd name="connsiteX111" fmla="*/ 16730 w 574096"/>
              <a:gd name="connsiteY111" fmla="*/ 283869 h 532420"/>
              <a:gd name="connsiteX112" fmla="*/ 16118 w 574096"/>
              <a:gd name="connsiteY112" fmla="*/ 284754 h 532420"/>
              <a:gd name="connsiteX113" fmla="*/ 15301 w 574096"/>
              <a:gd name="connsiteY113" fmla="*/ 285501 h 532420"/>
              <a:gd name="connsiteX114" fmla="*/ 14530 w 574096"/>
              <a:gd name="connsiteY114" fmla="*/ 286252 h 532420"/>
              <a:gd name="connsiteX115" fmla="*/ 13791 w 574096"/>
              <a:gd name="connsiteY115" fmla="*/ 286780 h 532420"/>
              <a:gd name="connsiteX116" fmla="*/ 12648 w 574096"/>
              <a:gd name="connsiteY116" fmla="*/ 287210 h 532420"/>
              <a:gd name="connsiteX117" fmla="*/ 11418 w 574096"/>
              <a:gd name="connsiteY117" fmla="*/ 287585 h 532420"/>
              <a:gd name="connsiteX118" fmla="*/ 10534 w 574096"/>
              <a:gd name="connsiteY118" fmla="*/ 288255 h 532420"/>
              <a:gd name="connsiteX119" fmla="*/ 9926 w 574096"/>
              <a:gd name="connsiteY119" fmla="*/ 288767 h 532420"/>
              <a:gd name="connsiteX120" fmla="*/ 9146 w 574096"/>
              <a:gd name="connsiteY120" fmla="*/ 289517 h 532420"/>
              <a:gd name="connsiteX121" fmla="*/ 8402 w 574096"/>
              <a:gd name="connsiteY121" fmla="*/ 290345 h 532420"/>
              <a:gd name="connsiteX122" fmla="*/ 6964 w 574096"/>
              <a:gd name="connsiteY122" fmla="*/ 291681 h 532420"/>
              <a:gd name="connsiteX123" fmla="*/ 6741 w 574096"/>
              <a:gd name="connsiteY123" fmla="*/ 291917 h 532420"/>
              <a:gd name="connsiteX124" fmla="*/ 2799 w 574096"/>
              <a:gd name="connsiteY124" fmla="*/ 299856 h 532420"/>
              <a:gd name="connsiteX125" fmla="*/ 10933 w 574096"/>
              <a:gd name="connsiteY125" fmla="*/ 323688 h 532420"/>
              <a:gd name="connsiteX126" fmla="*/ 13242 w 574096"/>
              <a:gd name="connsiteY126" fmla="*/ 324823 h 532420"/>
              <a:gd name="connsiteX127" fmla="*/ 14448 w 574096"/>
              <a:gd name="connsiteY127" fmla="*/ 333687 h 532420"/>
              <a:gd name="connsiteX128" fmla="*/ 14489 w 574096"/>
              <a:gd name="connsiteY128" fmla="*/ 338845 h 532420"/>
              <a:gd name="connsiteX129" fmla="*/ 13727 w 574096"/>
              <a:gd name="connsiteY129" fmla="*/ 341015 h 532420"/>
              <a:gd name="connsiteX130" fmla="*/ 12743 w 574096"/>
              <a:gd name="connsiteY130" fmla="*/ 342749 h 532420"/>
              <a:gd name="connsiteX131" fmla="*/ 8692 w 574096"/>
              <a:gd name="connsiteY131" fmla="*/ 354135 h 532420"/>
              <a:gd name="connsiteX132" fmla="*/ 7308 w 574096"/>
              <a:gd name="connsiteY132" fmla="*/ 366304 h 532420"/>
              <a:gd name="connsiteX133" fmla="*/ 5235 w 574096"/>
              <a:gd name="connsiteY133" fmla="*/ 369767 h 532420"/>
              <a:gd name="connsiteX134" fmla="*/ 5553 w 574096"/>
              <a:gd name="connsiteY134" fmla="*/ 374567 h 532420"/>
              <a:gd name="connsiteX135" fmla="*/ 4673 w 574096"/>
              <a:gd name="connsiteY135" fmla="*/ 376457 h 532420"/>
              <a:gd name="connsiteX136" fmla="*/ 1652 w 574096"/>
              <a:gd name="connsiteY136" fmla="*/ 384671 h 532420"/>
              <a:gd name="connsiteX137" fmla="*/ 1275 w 574096"/>
              <a:gd name="connsiteY137" fmla="*/ 391497 h 532420"/>
              <a:gd name="connsiteX138" fmla="*/ 1021 w 574096"/>
              <a:gd name="connsiteY138" fmla="*/ 394595 h 532420"/>
              <a:gd name="connsiteX139" fmla="*/ 363 w 574096"/>
              <a:gd name="connsiteY139" fmla="*/ 402400 h 532420"/>
              <a:gd name="connsiteX140" fmla="*/ 1661 w 574096"/>
              <a:gd name="connsiteY140" fmla="*/ 412785 h 532420"/>
              <a:gd name="connsiteX141" fmla="*/ 1856 w 574096"/>
              <a:gd name="connsiteY141" fmla="*/ 427740 h 532420"/>
              <a:gd name="connsiteX142" fmla="*/ 42750 w 574096"/>
              <a:gd name="connsiteY142" fmla="*/ 424032 h 532420"/>
              <a:gd name="connsiteX143" fmla="*/ 59688 w 574096"/>
              <a:gd name="connsiteY143" fmla="*/ 436275 h 532420"/>
              <a:gd name="connsiteX144" fmla="*/ 59738 w 574096"/>
              <a:gd name="connsiteY144" fmla="*/ 436357 h 532420"/>
              <a:gd name="connsiteX145" fmla="*/ 66847 w 574096"/>
              <a:gd name="connsiteY145" fmla="*/ 449961 h 532420"/>
              <a:gd name="connsiteX146" fmla="*/ 70167 w 574096"/>
              <a:gd name="connsiteY146" fmla="*/ 456328 h 532420"/>
              <a:gd name="connsiteX147" fmla="*/ 70494 w 574096"/>
              <a:gd name="connsiteY147" fmla="*/ 456954 h 532420"/>
              <a:gd name="connsiteX148" fmla="*/ 73379 w 574096"/>
              <a:gd name="connsiteY148" fmla="*/ 462468 h 532420"/>
              <a:gd name="connsiteX149" fmla="*/ 74340 w 574096"/>
              <a:gd name="connsiteY149" fmla="*/ 464315 h 532420"/>
              <a:gd name="connsiteX150" fmla="*/ 75502 w 574096"/>
              <a:gd name="connsiteY150" fmla="*/ 468521 h 532420"/>
              <a:gd name="connsiteX151" fmla="*/ 80147 w 574096"/>
              <a:gd name="connsiteY151" fmla="*/ 485561 h 532420"/>
              <a:gd name="connsiteX152" fmla="*/ 86457 w 574096"/>
              <a:gd name="connsiteY152" fmla="*/ 493588 h 532420"/>
              <a:gd name="connsiteX153" fmla="*/ 89827 w 574096"/>
              <a:gd name="connsiteY153" fmla="*/ 496892 h 532420"/>
              <a:gd name="connsiteX154" fmla="*/ 97362 w 574096"/>
              <a:gd name="connsiteY154" fmla="*/ 506494 h 532420"/>
              <a:gd name="connsiteX155" fmla="*/ 120374 w 574096"/>
              <a:gd name="connsiteY155" fmla="*/ 511862 h 532420"/>
              <a:gd name="connsiteX156" fmla="*/ 139621 w 574096"/>
              <a:gd name="connsiteY156" fmla="*/ 515882 h 532420"/>
              <a:gd name="connsiteX157" fmla="*/ 161531 w 574096"/>
              <a:gd name="connsiteY157" fmla="*/ 519481 h 532420"/>
              <a:gd name="connsiteX158" fmla="*/ 176424 w 574096"/>
              <a:gd name="connsiteY158" fmla="*/ 523724 h 532420"/>
              <a:gd name="connsiteX159" fmla="*/ 205415 w 574096"/>
              <a:gd name="connsiteY159" fmla="*/ 532681 h 532420"/>
              <a:gd name="connsiteX160" fmla="*/ 205642 w 574096"/>
              <a:gd name="connsiteY160" fmla="*/ 532205 h 532420"/>
              <a:gd name="connsiteX161" fmla="*/ 206186 w 574096"/>
              <a:gd name="connsiteY161" fmla="*/ 531719 h 532420"/>
              <a:gd name="connsiteX162" fmla="*/ 208903 w 574096"/>
              <a:gd name="connsiteY162" fmla="*/ 529183 h 532420"/>
              <a:gd name="connsiteX163" fmla="*/ 235544 w 574096"/>
              <a:gd name="connsiteY163" fmla="*/ 504216 h 532420"/>
              <a:gd name="connsiteX164" fmla="*/ 238529 w 574096"/>
              <a:gd name="connsiteY164" fmla="*/ 501706 h 532420"/>
              <a:gd name="connsiteX165" fmla="*/ 238688 w 574096"/>
              <a:gd name="connsiteY165" fmla="*/ 501602 h 532420"/>
              <a:gd name="connsiteX166" fmla="*/ 240729 w 574096"/>
              <a:gd name="connsiteY166" fmla="*/ 500200 h 532420"/>
              <a:gd name="connsiteX167" fmla="*/ 241600 w 574096"/>
              <a:gd name="connsiteY167" fmla="*/ 498557 h 532420"/>
              <a:gd name="connsiteX168" fmla="*/ 252841 w 574096"/>
              <a:gd name="connsiteY168" fmla="*/ 488696 h 532420"/>
              <a:gd name="connsiteX169" fmla="*/ 256375 w 574096"/>
              <a:gd name="connsiteY169" fmla="*/ 485039 h 532420"/>
              <a:gd name="connsiteX170" fmla="*/ 258589 w 574096"/>
              <a:gd name="connsiteY170" fmla="*/ 482666 h 532420"/>
              <a:gd name="connsiteX171" fmla="*/ 262222 w 574096"/>
              <a:gd name="connsiteY171" fmla="*/ 479775 h 532420"/>
              <a:gd name="connsiteX172" fmla="*/ 265162 w 574096"/>
              <a:gd name="connsiteY172" fmla="*/ 477020 h 532420"/>
              <a:gd name="connsiteX173" fmla="*/ 268051 w 574096"/>
              <a:gd name="connsiteY173" fmla="*/ 474665 h 532420"/>
              <a:gd name="connsiteX174" fmla="*/ 275237 w 574096"/>
              <a:gd name="connsiteY174" fmla="*/ 468816 h 532420"/>
              <a:gd name="connsiteX175" fmla="*/ 279877 w 574096"/>
              <a:gd name="connsiteY175" fmla="*/ 464945 h 532420"/>
              <a:gd name="connsiteX176" fmla="*/ 290991 w 574096"/>
              <a:gd name="connsiteY176" fmla="*/ 465980 h 532420"/>
              <a:gd name="connsiteX177" fmla="*/ 297986 w 574096"/>
              <a:gd name="connsiteY177" fmla="*/ 465494 h 532420"/>
              <a:gd name="connsiteX178" fmla="*/ 312801 w 574096"/>
              <a:gd name="connsiteY178" fmla="*/ 465177 h 532420"/>
              <a:gd name="connsiteX179" fmla="*/ 324554 w 574096"/>
              <a:gd name="connsiteY179" fmla="*/ 463893 h 532420"/>
              <a:gd name="connsiteX180" fmla="*/ 334766 w 574096"/>
              <a:gd name="connsiteY180" fmla="*/ 465553 h 532420"/>
              <a:gd name="connsiteX181" fmla="*/ 374866 w 574096"/>
              <a:gd name="connsiteY181" fmla="*/ 468594 h 532420"/>
              <a:gd name="connsiteX182" fmla="*/ 411333 w 574096"/>
              <a:gd name="connsiteY182" fmla="*/ 474634 h 532420"/>
              <a:gd name="connsiteX183" fmla="*/ 442556 w 574096"/>
              <a:gd name="connsiteY183" fmla="*/ 482829 h 532420"/>
              <a:gd name="connsiteX184" fmla="*/ 445831 w 574096"/>
              <a:gd name="connsiteY184" fmla="*/ 488737 h 532420"/>
              <a:gd name="connsiteX185" fmla="*/ 453111 w 574096"/>
              <a:gd name="connsiteY185" fmla="*/ 485148 h 532420"/>
              <a:gd name="connsiteX186" fmla="*/ 457171 w 574096"/>
              <a:gd name="connsiteY186" fmla="*/ 480392 h 532420"/>
              <a:gd name="connsiteX187" fmla="*/ 462297 w 574096"/>
              <a:gd name="connsiteY187" fmla="*/ 481386 h 532420"/>
              <a:gd name="connsiteX188" fmla="*/ 476913 w 574096"/>
              <a:gd name="connsiteY188" fmla="*/ 473749 h 532420"/>
              <a:gd name="connsiteX189" fmla="*/ 481830 w 574096"/>
              <a:gd name="connsiteY189" fmla="*/ 470795 h 532420"/>
              <a:gd name="connsiteX190" fmla="*/ 482080 w 574096"/>
              <a:gd name="connsiteY190" fmla="*/ 469878 h 532420"/>
              <a:gd name="connsiteX191" fmla="*/ 486684 w 574096"/>
              <a:gd name="connsiteY191" fmla="*/ 453279 h 532420"/>
              <a:gd name="connsiteX192" fmla="*/ 490599 w 574096"/>
              <a:gd name="connsiteY192" fmla="*/ 443037 h 532420"/>
              <a:gd name="connsiteX193" fmla="*/ 498596 w 574096"/>
              <a:gd name="connsiteY193" fmla="*/ 422921 h 532420"/>
              <a:gd name="connsiteX194" fmla="*/ 509383 w 574096"/>
              <a:gd name="connsiteY194" fmla="*/ 405658 h 532420"/>
              <a:gd name="connsiteX195" fmla="*/ 519526 w 574096"/>
              <a:gd name="connsiteY195" fmla="*/ 389069 h 532420"/>
              <a:gd name="connsiteX196" fmla="*/ 519531 w 574096"/>
              <a:gd name="connsiteY196" fmla="*/ 389044 h 532420"/>
              <a:gd name="connsiteX197" fmla="*/ 527297 w 574096"/>
              <a:gd name="connsiteY197" fmla="*/ 374309 h 532420"/>
              <a:gd name="connsiteX198" fmla="*/ 526612 w 574096"/>
              <a:gd name="connsiteY198" fmla="*/ 360590 h 532420"/>
              <a:gd name="connsiteX199" fmla="*/ 526616 w 574096"/>
              <a:gd name="connsiteY199" fmla="*/ 360566 h 532420"/>
              <a:gd name="connsiteX200" fmla="*/ 527619 w 574096"/>
              <a:gd name="connsiteY200" fmla="*/ 358629 h 532420"/>
              <a:gd name="connsiteX201" fmla="*/ 528386 w 574096"/>
              <a:gd name="connsiteY201" fmla="*/ 354715 h 532420"/>
              <a:gd name="connsiteX202" fmla="*/ 496423 w 574096"/>
              <a:gd name="connsiteY202" fmla="*/ 299217 h 532420"/>
              <a:gd name="connsiteX203" fmla="*/ 498905 w 574096"/>
              <a:gd name="connsiteY203" fmla="*/ 298407 h 532420"/>
              <a:gd name="connsiteX204" fmla="*/ 498923 w 574096"/>
              <a:gd name="connsiteY204" fmla="*/ 298410 h 532420"/>
              <a:gd name="connsiteX205" fmla="*/ 510105 w 574096"/>
              <a:gd name="connsiteY205" fmla="*/ 296862 h 532420"/>
              <a:gd name="connsiteX206" fmla="*/ 519245 w 574096"/>
              <a:gd name="connsiteY206" fmla="*/ 292015 h 532420"/>
              <a:gd name="connsiteX207" fmla="*/ 526997 w 574096"/>
              <a:gd name="connsiteY207" fmla="*/ 284383 h 532420"/>
              <a:gd name="connsiteX208" fmla="*/ 525278 w 574096"/>
              <a:gd name="connsiteY208" fmla="*/ 257279 h 532420"/>
              <a:gd name="connsiteX209" fmla="*/ 527102 w 574096"/>
              <a:gd name="connsiteY209" fmla="*/ 252478 h 532420"/>
              <a:gd name="connsiteX210" fmla="*/ 532985 w 574096"/>
              <a:gd name="connsiteY210" fmla="*/ 238379 h 532420"/>
              <a:gd name="connsiteX211" fmla="*/ 533684 w 574096"/>
              <a:gd name="connsiteY211" fmla="*/ 235925 h 532420"/>
              <a:gd name="connsiteX212" fmla="*/ 537853 w 574096"/>
              <a:gd name="connsiteY212" fmla="*/ 221300 h 532420"/>
              <a:gd name="connsiteX213" fmla="*/ 548132 w 574096"/>
              <a:gd name="connsiteY213" fmla="*/ 209796 h 532420"/>
              <a:gd name="connsiteX214" fmla="*/ 570799 w 574096"/>
              <a:gd name="connsiteY214" fmla="*/ 184783 h 532420"/>
              <a:gd name="connsiteX215" fmla="*/ 570854 w 574096"/>
              <a:gd name="connsiteY215" fmla="*/ 169666 h 532420"/>
              <a:gd name="connsiteX216" fmla="*/ 572836 w 574096"/>
              <a:gd name="connsiteY216" fmla="*/ 161779 h 532420"/>
              <a:gd name="connsiteX217" fmla="*/ 574460 w 574096"/>
              <a:gd name="connsiteY217" fmla="*/ 155346 h 532420"/>
              <a:gd name="connsiteX218" fmla="*/ 562743 w 574096"/>
              <a:gd name="connsiteY218" fmla="*/ 144020 h 532420"/>
              <a:gd name="connsiteX219" fmla="*/ 546657 w 574096"/>
              <a:gd name="connsiteY219" fmla="*/ 124271 h 532420"/>
              <a:gd name="connsiteX220" fmla="*/ 534441 w 574096"/>
              <a:gd name="connsiteY220" fmla="*/ 103834 h 532420"/>
              <a:gd name="connsiteX221" fmla="*/ 531157 w 574096"/>
              <a:gd name="connsiteY221" fmla="*/ 98149 h 532420"/>
              <a:gd name="connsiteX222" fmla="*/ 527841 w 574096"/>
              <a:gd name="connsiteY222" fmla="*/ 90489 h 532420"/>
              <a:gd name="connsiteX223" fmla="*/ 524911 w 574096"/>
              <a:gd name="connsiteY223" fmla="*/ 86092 h 532420"/>
              <a:gd name="connsiteX224" fmla="*/ 522361 w 574096"/>
              <a:gd name="connsiteY224" fmla="*/ 82271 h 532420"/>
              <a:gd name="connsiteX225" fmla="*/ 509778 w 574096"/>
              <a:gd name="connsiteY225" fmla="*/ 58108 h 532420"/>
              <a:gd name="connsiteX226" fmla="*/ 510821 w 574096"/>
              <a:gd name="connsiteY226" fmla="*/ 52556 h 532420"/>
              <a:gd name="connsiteX227" fmla="*/ 519903 w 574096"/>
              <a:gd name="connsiteY227" fmla="*/ 27341 h 532420"/>
              <a:gd name="connsiteX228" fmla="*/ 520048 w 574096"/>
              <a:gd name="connsiteY228" fmla="*/ 26962 h 532420"/>
              <a:gd name="connsiteX229" fmla="*/ 527310 w 574096"/>
              <a:gd name="connsiteY229" fmla="*/ 17630 h 532420"/>
              <a:gd name="connsiteX230" fmla="*/ 524811 w 574096"/>
              <a:gd name="connsiteY230" fmla="*/ 9103 h 532420"/>
              <a:gd name="connsiteX231" fmla="*/ 511928 w 574096"/>
              <a:gd name="connsiteY231" fmla="*/ 14912 h 532420"/>
              <a:gd name="connsiteX232" fmla="*/ 494668 w 574096"/>
              <a:gd name="connsiteY232" fmla="*/ 16831 h 532420"/>
              <a:gd name="connsiteX233" fmla="*/ 472771 w 574096"/>
              <a:gd name="connsiteY233" fmla="*/ 30810 h 532420"/>
              <a:gd name="connsiteX234" fmla="*/ 471034 w 574096"/>
              <a:gd name="connsiteY234" fmla="*/ 31936 h 532420"/>
              <a:gd name="connsiteX235" fmla="*/ 442324 w 574096"/>
              <a:gd name="connsiteY235" fmla="*/ 32839 h 532420"/>
              <a:gd name="connsiteX236" fmla="*/ 435751 w 574096"/>
              <a:gd name="connsiteY236" fmla="*/ 35058 h 532420"/>
              <a:gd name="connsiteX237" fmla="*/ 430022 w 574096"/>
              <a:gd name="connsiteY237" fmla="*/ 31526 h 532420"/>
              <a:gd name="connsiteX238" fmla="*/ 428543 w 574096"/>
              <a:gd name="connsiteY238" fmla="*/ 30291 h 532420"/>
              <a:gd name="connsiteX239" fmla="*/ 423150 w 574096"/>
              <a:gd name="connsiteY239" fmla="*/ 25765 h 532420"/>
              <a:gd name="connsiteX240" fmla="*/ 418645 w 574096"/>
              <a:gd name="connsiteY240" fmla="*/ 22263 h 532420"/>
              <a:gd name="connsiteX241" fmla="*/ 414767 w 574096"/>
              <a:gd name="connsiteY241" fmla="*/ 17655 h 532420"/>
              <a:gd name="connsiteX242" fmla="*/ 399838 w 574096"/>
              <a:gd name="connsiteY242" fmla="*/ 26801 h 532420"/>
              <a:gd name="connsiteX243" fmla="*/ 397851 w 574096"/>
              <a:gd name="connsiteY243" fmla="*/ 25253 h 532420"/>
              <a:gd name="connsiteX244" fmla="*/ 391305 w 574096"/>
              <a:gd name="connsiteY244" fmla="*/ 22892 h 532420"/>
              <a:gd name="connsiteX245" fmla="*/ 378849 w 574096"/>
              <a:gd name="connsiteY245" fmla="*/ 18469 h 532420"/>
              <a:gd name="connsiteX246" fmla="*/ 374902 w 574096"/>
              <a:gd name="connsiteY246" fmla="*/ 17083 h 532420"/>
              <a:gd name="connsiteX247" fmla="*/ 370720 w 574096"/>
              <a:gd name="connsiteY247" fmla="*/ 13232 h 532420"/>
              <a:gd name="connsiteX248" fmla="*/ 367494 w 574096"/>
              <a:gd name="connsiteY248" fmla="*/ 4324 h 532420"/>
              <a:gd name="connsiteX249" fmla="*/ 361674 w 574096"/>
              <a:gd name="connsiteY249" fmla="*/ 3722 h 532420"/>
              <a:gd name="connsiteX250" fmla="*/ 353382 w 574096"/>
              <a:gd name="connsiteY250" fmla="*/ 261 h 532420"/>
              <a:gd name="connsiteX251" fmla="*/ 349118 w 574096"/>
              <a:gd name="connsiteY251" fmla="*/ 9370 h 532420"/>
              <a:gd name="connsiteX252" fmla="*/ 347803 w 574096"/>
              <a:gd name="connsiteY252" fmla="*/ 15766 h 532420"/>
              <a:gd name="connsiteX253" fmla="*/ 346179 w 574096"/>
              <a:gd name="connsiteY253" fmla="*/ 16326 h 532420"/>
              <a:gd name="connsiteX254" fmla="*/ 338222 w 574096"/>
              <a:gd name="connsiteY254" fmla="*/ 19130 h 532420"/>
              <a:gd name="connsiteX255" fmla="*/ 338517 w 574096"/>
              <a:gd name="connsiteY255" fmla="*/ 21627 h 532420"/>
              <a:gd name="connsiteX256" fmla="*/ 334693 w 574096"/>
              <a:gd name="connsiteY256" fmla="*/ 25612 h 532420"/>
              <a:gd name="connsiteX257" fmla="*/ 326519 w 574096"/>
              <a:gd name="connsiteY257" fmla="*/ 34198 h 532420"/>
              <a:gd name="connsiteX258" fmla="*/ 315337 w 574096"/>
              <a:gd name="connsiteY258" fmla="*/ 25392 h 532420"/>
              <a:gd name="connsiteX259" fmla="*/ 313187 w 574096"/>
              <a:gd name="connsiteY259" fmla="*/ 14620 h 532420"/>
              <a:gd name="connsiteX260" fmla="*/ 300780 w 574096"/>
              <a:gd name="connsiteY260" fmla="*/ 10971 h 532420"/>
              <a:gd name="connsiteX261" fmla="*/ 299941 w 574096"/>
              <a:gd name="connsiteY261" fmla="*/ 15777 h 532420"/>
              <a:gd name="connsiteX262" fmla="*/ 298380 w 574096"/>
              <a:gd name="connsiteY262" fmla="*/ 21571 h 532420"/>
              <a:gd name="connsiteX263" fmla="*/ 291907 w 574096"/>
              <a:gd name="connsiteY263" fmla="*/ 21307 h 532420"/>
              <a:gd name="connsiteX264" fmla="*/ 287761 w 574096"/>
              <a:gd name="connsiteY264" fmla="*/ 34178 h 532420"/>
              <a:gd name="connsiteX265" fmla="*/ 281859 w 574096"/>
              <a:gd name="connsiteY265" fmla="*/ 36123 h 532420"/>
              <a:gd name="connsiteX266" fmla="*/ 276978 w 574096"/>
              <a:gd name="connsiteY266" fmla="*/ 37846 h 532420"/>
              <a:gd name="connsiteX267" fmla="*/ 272460 w 574096"/>
              <a:gd name="connsiteY267" fmla="*/ 48779 h 532420"/>
              <a:gd name="connsiteX268" fmla="*/ 271694 w 574096"/>
              <a:gd name="connsiteY268" fmla="*/ 51642 h 532420"/>
              <a:gd name="connsiteX269" fmla="*/ 265874 w 574096"/>
              <a:gd name="connsiteY269" fmla="*/ 53716 h 532420"/>
              <a:gd name="connsiteX270" fmla="*/ 262590 w 574096"/>
              <a:gd name="connsiteY270" fmla="*/ 55363 h 532420"/>
              <a:gd name="connsiteX271" fmla="*/ 258747 w 574096"/>
              <a:gd name="connsiteY271" fmla="*/ 54571 h 532420"/>
              <a:gd name="connsiteX272" fmla="*/ 257164 w 574096"/>
              <a:gd name="connsiteY272" fmla="*/ 53315 h 532420"/>
              <a:gd name="connsiteX273" fmla="*/ 254996 w 574096"/>
              <a:gd name="connsiteY273" fmla="*/ 54544 h 532420"/>
              <a:gd name="connsiteX274" fmla="*/ 254234 w 574096"/>
              <a:gd name="connsiteY274" fmla="*/ 57010 h 532420"/>
              <a:gd name="connsiteX275" fmla="*/ 250959 w 574096"/>
              <a:gd name="connsiteY275" fmla="*/ 57215 h 532420"/>
              <a:gd name="connsiteX276" fmla="*/ 250287 w 574096"/>
              <a:gd name="connsiteY276" fmla="*/ 59240 h 532420"/>
              <a:gd name="connsiteX277" fmla="*/ 249666 w 574096"/>
              <a:gd name="connsiteY277" fmla="*/ 60046 h 532420"/>
              <a:gd name="connsiteX278" fmla="*/ 249271 w 574096"/>
              <a:gd name="connsiteY278" fmla="*/ 60102 h 532420"/>
              <a:gd name="connsiteX279" fmla="*/ 248455 w 574096"/>
              <a:gd name="connsiteY279" fmla="*/ 60060 h 532420"/>
              <a:gd name="connsiteX280" fmla="*/ 247534 w 574096"/>
              <a:gd name="connsiteY280" fmla="*/ 58081 h 532420"/>
              <a:gd name="connsiteX281" fmla="*/ 244939 w 574096"/>
              <a:gd name="connsiteY281" fmla="*/ 58967 h 532420"/>
              <a:gd name="connsiteX282" fmla="*/ 243415 w 574096"/>
              <a:gd name="connsiteY282" fmla="*/ 61599 h 532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</a:cxnLst>
            <a:rect l="l" t="t" r="r" b="b"/>
            <a:pathLst>
              <a:path w="574096" h="532420">
                <a:moveTo>
                  <a:pt x="243415" y="61599"/>
                </a:moveTo>
                <a:lnTo>
                  <a:pt x="237899" y="63391"/>
                </a:lnTo>
                <a:lnTo>
                  <a:pt x="223183" y="63578"/>
                </a:lnTo>
                <a:lnTo>
                  <a:pt x="220516" y="65420"/>
                </a:lnTo>
                <a:lnTo>
                  <a:pt x="218806" y="66589"/>
                </a:lnTo>
                <a:lnTo>
                  <a:pt x="214061" y="69842"/>
                </a:lnTo>
                <a:lnTo>
                  <a:pt x="213335" y="70341"/>
                </a:lnTo>
                <a:lnTo>
                  <a:pt x="204299" y="77981"/>
                </a:lnTo>
                <a:lnTo>
                  <a:pt x="198261" y="81616"/>
                </a:lnTo>
                <a:lnTo>
                  <a:pt x="188994" y="87237"/>
                </a:lnTo>
                <a:lnTo>
                  <a:pt x="171643" y="92127"/>
                </a:lnTo>
                <a:lnTo>
                  <a:pt x="176732" y="80027"/>
                </a:lnTo>
                <a:lnTo>
                  <a:pt x="145400" y="78700"/>
                </a:lnTo>
                <a:lnTo>
                  <a:pt x="138142" y="83231"/>
                </a:lnTo>
                <a:lnTo>
                  <a:pt x="131628" y="87388"/>
                </a:lnTo>
                <a:lnTo>
                  <a:pt x="142946" y="100913"/>
                </a:lnTo>
                <a:lnTo>
                  <a:pt x="144217" y="102149"/>
                </a:lnTo>
                <a:lnTo>
                  <a:pt x="129483" y="104266"/>
                </a:lnTo>
                <a:lnTo>
                  <a:pt x="123599" y="106042"/>
                </a:lnTo>
                <a:lnTo>
                  <a:pt x="99594" y="113408"/>
                </a:lnTo>
                <a:lnTo>
                  <a:pt x="90966" y="115139"/>
                </a:lnTo>
                <a:lnTo>
                  <a:pt x="81988" y="115765"/>
                </a:lnTo>
                <a:lnTo>
                  <a:pt x="82283" y="116908"/>
                </a:lnTo>
                <a:lnTo>
                  <a:pt x="82283" y="116933"/>
                </a:lnTo>
                <a:lnTo>
                  <a:pt x="76804" y="129540"/>
                </a:lnTo>
                <a:lnTo>
                  <a:pt x="73515" y="133339"/>
                </a:lnTo>
                <a:lnTo>
                  <a:pt x="65241" y="134173"/>
                </a:lnTo>
                <a:lnTo>
                  <a:pt x="59997" y="132565"/>
                </a:lnTo>
                <a:lnTo>
                  <a:pt x="58568" y="132119"/>
                </a:lnTo>
                <a:lnTo>
                  <a:pt x="55383" y="131404"/>
                </a:lnTo>
                <a:lnTo>
                  <a:pt x="58736" y="143090"/>
                </a:lnTo>
                <a:lnTo>
                  <a:pt x="59353" y="150731"/>
                </a:lnTo>
                <a:lnTo>
                  <a:pt x="55383" y="168744"/>
                </a:lnTo>
                <a:lnTo>
                  <a:pt x="55579" y="171797"/>
                </a:lnTo>
                <a:lnTo>
                  <a:pt x="54544" y="173794"/>
                </a:lnTo>
                <a:lnTo>
                  <a:pt x="52585" y="175156"/>
                </a:lnTo>
                <a:lnTo>
                  <a:pt x="48194" y="175783"/>
                </a:lnTo>
                <a:lnTo>
                  <a:pt x="47409" y="176404"/>
                </a:lnTo>
                <a:lnTo>
                  <a:pt x="46184" y="177519"/>
                </a:lnTo>
                <a:lnTo>
                  <a:pt x="41893" y="183638"/>
                </a:lnTo>
                <a:lnTo>
                  <a:pt x="39910" y="193871"/>
                </a:lnTo>
                <a:lnTo>
                  <a:pt x="36971" y="198290"/>
                </a:lnTo>
                <a:lnTo>
                  <a:pt x="33918" y="202578"/>
                </a:lnTo>
                <a:lnTo>
                  <a:pt x="34653" y="205613"/>
                </a:lnTo>
                <a:lnTo>
                  <a:pt x="36567" y="211987"/>
                </a:lnTo>
                <a:lnTo>
                  <a:pt x="40092" y="226139"/>
                </a:lnTo>
                <a:lnTo>
                  <a:pt x="35492" y="233039"/>
                </a:lnTo>
                <a:lnTo>
                  <a:pt x="35723" y="233453"/>
                </a:lnTo>
                <a:lnTo>
                  <a:pt x="36095" y="234348"/>
                </a:lnTo>
                <a:lnTo>
                  <a:pt x="36771" y="235239"/>
                </a:lnTo>
                <a:lnTo>
                  <a:pt x="36767" y="236484"/>
                </a:lnTo>
                <a:lnTo>
                  <a:pt x="36186" y="237418"/>
                </a:lnTo>
                <a:lnTo>
                  <a:pt x="35905" y="238271"/>
                </a:lnTo>
                <a:lnTo>
                  <a:pt x="36531" y="239209"/>
                </a:lnTo>
                <a:lnTo>
                  <a:pt x="36826" y="240548"/>
                </a:lnTo>
                <a:lnTo>
                  <a:pt x="36740" y="241140"/>
                </a:lnTo>
                <a:lnTo>
                  <a:pt x="36771" y="241864"/>
                </a:lnTo>
                <a:lnTo>
                  <a:pt x="36395" y="242712"/>
                </a:lnTo>
                <a:lnTo>
                  <a:pt x="35556" y="243405"/>
                </a:lnTo>
                <a:lnTo>
                  <a:pt x="34485" y="243635"/>
                </a:lnTo>
                <a:lnTo>
                  <a:pt x="33147" y="243848"/>
                </a:lnTo>
                <a:lnTo>
                  <a:pt x="32122" y="244106"/>
                </a:lnTo>
                <a:lnTo>
                  <a:pt x="31142" y="244642"/>
                </a:lnTo>
                <a:lnTo>
                  <a:pt x="30103" y="244875"/>
                </a:lnTo>
                <a:lnTo>
                  <a:pt x="29423" y="245728"/>
                </a:lnTo>
                <a:lnTo>
                  <a:pt x="29051" y="246552"/>
                </a:lnTo>
                <a:lnTo>
                  <a:pt x="29373" y="247693"/>
                </a:lnTo>
                <a:lnTo>
                  <a:pt x="28924" y="248761"/>
                </a:lnTo>
                <a:lnTo>
                  <a:pt x="28202" y="249562"/>
                </a:lnTo>
                <a:lnTo>
                  <a:pt x="27994" y="250470"/>
                </a:lnTo>
                <a:lnTo>
                  <a:pt x="27517" y="251486"/>
                </a:lnTo>
                <a:lnTo>
                  <a:pt x="27286" y="252742"/>
                </a:lnTo>
                <a:lnTo>
                  <a:pt x="27000" y="253920"/>
                </a:lnTo>
                <a:lnTo>
                  <a:pt x="26469" y="254608"/>
                </a:lnTo>
                <a:lnTo>
                  <a:pt x="26039" y="255678"/>
                </a:lnTo>
                <a:lnTo>
                  <a:pt x="26215" y="256759"/>
                </a:lnTo>
                <a:lnTo>
                  <a:pt x="26401" y="258116"/>
                </a:lnTo>
                <a:lnTo>
                  <a:pt x="27000" y="258751"/>
                </a:lnTo>
                <a:lnTo>
                  <a:pt x="28035" y="259215"/>
                </a:lnTo>
                <a:lnTo>
                  <a:pt x="28810" y="259986"/>
                </a:lnTo>
                <a:lnTo>
                  <a:pt x="29318" y="261064"/>
                </a:lnTo>
                <a:lnTo>
                  <a:pt x="29736" y="261888"/>
                </a:lnTo>
                <a:lnTo>
                  <a:pt x="30294" y="262895"/>
                </a:lnTo>
                <a:lnTo>
                  <a:pt x="30870" y="263903"/>
                </a:lnTo>
                <a:lnTo>
                  <a:pt x="30974" y="265105"/>
                </a:lnTo>
                <a:lnTo>
                  <a:pt x="30271" y="265633"/>
                </a:lnTo>
                <a:lnTo>
                  <a:pt x="29554" y="266459"/>
                </a:lnTo>
                <a:lnTo>
                  <a:pt x="29409" y="267770"/>
                </a:lnTo>
                <a:lnTo>
                  <a:pt x="29817" y="268942"/>
                </a:lnTo>
                <a:lnTo>
                  <a:pt x="30098" y="269807"/>
                </a:lnTo>
                <a:lnTo>
                  <a:pt x="30706" y="270692"/>
                </a:lnTo>
                <a:lnTo>
                  <a:pt x="30693" y="271837"/>
                </a:lnTo>
                <a:lnTo>
                  <a:pt x="29863" y="272531"/>
                </a:lnTo>
                <a:lnTo>
                  <a:pt x="29377" y="273272"/>
                </a:lnTo>
                <a:lnTo>
                  <a:pt x="28701" y="274126"/>
                </a:lnTo>
                <a:lnTo>
                  <a:pt x="27880" y="274847"/>
                </a:lnTo>
                <a:lnTo>
                  <a:pt x="26950" y="275460"/>
                </a:lnTo>
                <a:lnTo>
                  <a:pt x="26247" y="276014"/>
                </a:lnTo>
                <a:lnTo>
                  <a:pt x="25199" y="276546"/>
                </a:lnTo>
                <a:lnTo>
                  <a:pt x="24260" y="276537"/>
                </a:lnTo>
                <a:lnTo>
                  <a:pt x="24065" y="276998"/>
                </a:lnTo>
                <a:lnTo>
                  <a:pt x="22918" y="277450"/>
                </a:lnTo>
                <a:lnTo>
                  <a:pt x="22119" y="277898"/>
                </a:lnTo>
                <a:lnTo>
                  <a:pt x="21276" y="278544"/>
                </a:lnTo>
                <a:lnTo>
                  <a:pt x="20686" y="279479"/>
                </a:lnTo>
                <a:lnTo>
                  <a:pt x="19815" y="280172"/>
                </a:lnTo>
                <a:lnTo>
                  <a:pt x="19071" y="280675"/>
                </a:lnTo>
                <a:lnTo>
                  <a:pt x="18395" y="281604"/>
                </a:lnTo>
                <a:lnTo>
                  <a:pt x="17928" y="282323"/>
                </a:lnTo>
                <a:lnTo>
                  <a:pt x="17479" y="282744"/>
                </a:lnTo>
                <a:lnTo>
                  <a:pt x="17284" y="283230"/>
                </a:lnTo>
                <a:lnTo>
                  <a:pt x="16730" y="283869"/>
                </a:lnTo>
                <a:lnTo>
                  <a:pt x="16118" y="284754"/>
                </a:lnTo>
                <a:lnTo>
                  <a:pt x="15301" y="285501"/>
                </a:lnTo>
                <a:lnTo>
                  <a:pt x="14530" y="286252"/>
                </a:lnTo>
                <a:lnTo>
                  <a:pt x="13791" y="286780"/>
                </a:lnTo>
                <a:lnTo>
                  <a:pt x="12648" y="287210"/>
                </a:lnTo>
                <a:lnTo>
                  <a:pt x="11418" y="287585"/>
                </a:lnTo>
                <a:lnTo>
                  <a:pt x="10534" y="288255"/>
                </a:lnTo>
                <a:lnTo>
                  <a:pt x="9926" y="288767"/>
                </a:lnTo>
                <a:lnTo>
                  <a:pt x="9146" y="289517"/>
                </a:lnTo>
                <a:lnTo>
                  <a:pt x="8402" y="290345"/>
                </a:lnTo>
                <a:lnTo>
                  <a:pt x="6964" y="291681"/>
                </a:lnTo>
                <a:lnTo>
                  <a:pt x="6741" y="291917"/>
                </a:lnTo>
                <a:lnTo>
                  <a:pt x="2799" y="299856"/>
                </a:lnTo>
                <a:lnTo>
                  <a:pt x="10933" y="323688"/>
                </a:lnTo>
                <a:lnTo>
                  <a:pt x="13242" y="324823"/>
                </a:lnTo>
                <a:lnTo>
                  <a:pt x="14448" y="333687"/>
                </a:lnTo>
                <a:lnTo>
                  <a:pt x="14489" y="338845"/>
                </a:lnTo>
                <a:lnTo>
                  <a:pt x="13727" y="341015"/>
                </a:lnTo>
                <a:lnTo>
                  <a:pt x="12743" y="342749"/>
                </a:lnTo>
                <a:lnTo>
                  <a:pt x="8692" y="354135"/>
                </a:lnTo>
                <a:lnTo>
                  <a:pt x="7308" y="366304"/>
                </a:lnTo>
                <a:lnTo>
                  <a:pt x="5235" y="369767"/>
                </a:lnTo>
                <a:lnTo>
                  <a:pt x="5553" y="374567"/>
                </a:lnTo>
                <a:lnTo>
                  <a:pt x="4673" y="376457"/>
                </a:lnTo>
                <a:lnTo>
                  <a:pt x="1652" y="384671"/>
                </a:lnTo>
                <a:lnTo>
                  <a:pt x="1275" y="391497"/>
                </a:lnTo>
                <a:lnTo>
                  <a:pt x="1021" y="394595"/>
                </a:lnTo>
                <a:lnTo>
                  <a:pt x="363" y="402400"/>
                </a:lnTo>
                <a:lnTo>
                  <a:pt x="1661" y="412785"/>
                </a:lnTo>
                <a:lnTo>
                  <a:pt x="1856" y="427740"/>
                </a:lnTo>
                <a:lnTo>
                  <a:pt x="42750" y="424032"/>
                </a:lnTo>
                <a:lnTo>
                  <a:pt x="59688" y="436275"/>
                </a:lnTo>
                <a:lnTo>
                  <a:pt x="59738" y="436357"/>
                </a:lnTo>
                <a:lnTo>
                  <a:pt x="66847" y="449961"/>
                </a:lnTo>
                <a:lnTo>
                  <a:pt x="70167" y="456328"/>
                </a:lnTo>
                <a:lnTo>
                  <a:pt x="70494" y="456954"/>
                </a:lnTo>
                <a:lnTo>
                  <a:pt x="73379" y="462468"/>
                </a:lnTo>
                <a:lnTo>
                  <a:pt x="74340" y="464315"/>
                </a:lnTo>
                <a:lnTo>
                  <a:pt x="75502" y="468521"/>
                </a:lnTo>
                <a:lnTo>
                  <a:pt x="80147" y="485561"/>
                </a:lnTo>
                <a:lnTo>
                  <a:pt x="86457" y="493588"/>
                </a:lnTo>
                <a:lnTo>
                  <a:pt x="89827" y="496892"/>
                </a:lnTo>
                <a:lnTo>
                  <a:pt x="97362" y="506494"/>
                </a:lnTo>
                <a:lnTo>
                  <a:pt x="120374" y="511862"/>
                </a:lnTo>
                <a:lnTo>
                  <a:pt x="139621" y="515882"/>
                </a:lnTo>
                <a:lnTo>
                  <a:pt x="161531" y="519481"/>
                </a:lnTo>
                <a:lnTo>
                  <a:pt x="176424" y="523724"/>
                </a:lnTo>
                <a:lnTo>
                  <a:pt x="205415" y="532681"/>
                </a:lnTo>
                <a:lnTo>
                  <a:pt x="205642" y="532205"/>
                </a:lnTo>
                <a:lnTo>
                  <a:pt x="206186" y="531719"/>
                </a:lnTo>
                <a:lnTo>
                  <a:pt x="208903" y="529183"/>
                </a:lnTo>
                <a:lnTo>
                  <a:pt x="235544" y="504216"/>
                </a:lnTo>
                <a:lnTo>
                  <a:pt x="238529" y="501706"/>
                </a:lnTo>
                <a:lnTo>
                  <a:pt x="238688" y="501602"/>
                </a:lnTo>
                <a:lnTo>
                  <a:pt x="240729" y="500200"/>
                </a:lnTo>
                <a:lnTo>
                  <a:pt x="241600" y="498557"/>
                </a:lnTo>
                <a:lnTo>
                  <a:pt x="252841" y="488696"/>
                </a:lnTo>
                <a:lnTo>
                  <a:pt x="256375" y="485039"/>
                </a:lnTo>
                <a:lnTo>
                  <a:pt x="258589" y="482666"/>
                </a:lnTo>
                <a:lnTo>
                  <a:pt x="262222" y="479775"/>
                </a:lnTo>
                <a:lnTo>
                  <a:pt x="265162" y="477020"/>
                </a:lnTo>
                <a:lnTo>
                  <a:pt x="268051" y="474665"/>
                </a:lnTo>
                <a:lnTo>
                  <a:pt x="275237" y="468816"/>
                </a:lnTo>
                <a:lnTo>
                  <a:pt x="279877" y="464945"/>
                </a:lnTo>
                <a:lnTo>
                  <a:pt x="290991" y="465980"/>
                </a:lnTo>
                <a:lnTo>
                  <a:pt x="297986" y="465494"/>
                </a:lnTo>
                <a:lnTo>
                  <a:pt x="312801" y="465177"/>
                </a:lnTo>
                <a:lnTo>
                  <a:pt x="324554" y="463893"/>
                </a:lnTo>
                <a:lnTo>
                  <a:pt x="334766" y="465553"/>
                </a:lnTo>
                <a:lnTo>
                  <a:pt x="374866" y="468594"/>
                </a:lnTo>
                <a:lnTo>
                  <a:pt x="411333" y="474634"/>
                </a:lnTo>
                <a:lnTo>
                  <a:pt x="442556" y="482829"/>
                </a:lnTo>
                <a:lnTo>
                  <a:pt x="445831" y="488737"/>
                </a:lnTo>
                <a:lnTo>
                  <a:pt x="453111" y="485148"/>
                </a:lnTo>
                <a:lnTo>
                  <a:pt x="457171" y="480392"/>
                </a:lnTo>
                <a:lnTo>
                  <a:pt x="462297" y="481386"/>
                </a:lnTo>
                <a:lnTo>
                  <a:pt x="476913" y="473749"/>
                </a:lnTo>
                <a:lnTo>
                  <a:pt x="481830" y="470795"/>
                </a:lnTo>
                <a:lnTo>
                  <a:pt x="482080" y="469878"/>
                </a:lnTo>
                <a:lnTo>
                  <a:pt x="486684" y="453279"/>
                </a:lnTo>
                <a:lnTo>
                  <a:pt x="490599" y="443037"/>
                </a:lnTo>
                <a:lnTo>
                  <a:pt x="498596" y="422921"/>
                </a:lnTo>
                <a:lnTo>
                  <a:pt x="509383" y="405658"/>
                </a:lnTo>
                <a:lnTo>
                  <a:pt x="519526" y="389069"/>
                </a:lnTo>
                <a:lnTo>
                  <a:pt x="519531" y="389044"/>
                </a:lnTo>
                <a:lnTo>
                  <a:pt x="527297" y="374309"/>
                </a:lnTo>
                <a:lnTo>
                  <a:pt x="526612" y="360590"/>
                </a:lnTo>
                <a:lnTo>
                  <a:pt x="526616" y="360566"/>
                </a:lnTo>
                <a:lnTo>
                  <a:pt x="527619" y="358629"/>
                </a:lnTo>
                <a:lnTo>
                  <a:pt x="528386" y="354715"/>
                </a:lnTo>
                <a:lnTo>
                  <a:pt x="496423" y="299217"/>
                </a:lnTo>
                <a:lnTo>
                  <a:pt x="498905" y="298407"/>
                </a:lnTo>
                <a:lnTo>
                  <a:pt x="498923" y="298410"/>
                </a:lnTo>
                <a:lnTo>
                  <a:pt x="510105" y="296862"/>
                </a:lnTo>
                <a:lnTo>
                  <a:pt x="519245" y="292015"/>
                </a:lnTo>
                <a:lnTo>
                  <a:pt x="526997" y="284383"/>
                </a:lnTo>
                <a:lnTo>
                  <a:pt x="525278" y="257279"/>
                </a:lnTo>
                <a:lnTo>
                  <a:pt x="527102" y="252478"/>
                </a:lnTo>
                <a:lnTo>
                  <a:pt x="532985" y="238379"/>
                </a:lnTo>
                <a:lnTo>
                  <a:pt x="533684" y="235925"/>
                </a:lnTo>
                <a:lnTo>
                  <a:pt x="537853" y="221300"/>
                </a:lnTo>
                <a:lnTo>
                  <a:pt x="548132" y="209796"/>
                </a:lnTo>
                <a:lnTo>
                  <a:pt x="570799" y="184783"/>
                </a:lnTo>
                <a:lnTo>
                  <a:pt x="570854" y="169666"/>
                </a:lnTo>
                <a:lnTo>
                  <a:pt x="572836" y="161779"/>
                </a:lnTo>
                <a:lnTo>
                  <a:pt x="574460" y="155346"/>
                </a:lnTo>
                <a:lnTo>
                  <a:pt x="562743" y="144020"/>
                </a:lnTo>
                <a:lnTo>
                  <a:pt x="546657" y="124271"/>
                </a:lnTo>
                <a:lnTo>
                  <a:pt x="534441" y="103834"/>
                </a:lnTo>
                <a:lnTo>
                  <a:pt x="531157" y="98149"/>
                </a:lnTo>
                <a:lnTo>
                  <a:pt x="527841" y="90489"/>
                </a:lnTo>
                <a:lnTo>
                  <a:pt x="524911" y="86092"/>
                </a:lnTo>
                <a:lnTo>
                  <a:pt x="522361" y="82271"/>
                </a:lnTo>
                <a:lnTo>
                  <a:pt x="509778" y="58108"/>
                </a:lnTo>
                <a:lnTo>
                  <a:pt x="510821" y="52556"/>
                </a:lnTo>
                <a:lnTo>
                  <a:pt x="519903" y="27341"/>
                </a:lnTo>
                <a:lnTo>
                  <a:pt x="520048" y="26962"/>
                </a:lnTo>
                <a:lnTo>
                  <a:pt x="527310" y="17630"/>
                </a:lnTo>
                <a:lnTo>
                  <a:pt x="524811" y="9103"/>
                </a:lnTo>
                <a:lnTo>
                  <a:pt x="511928" y="14912"/>
                </a:lnTo>
                <a:lnTo>
                  <a:pt x="494668" y="16831"/>
                </a:lnTo>
                <a:lnTo>
                  <a:pt x="472771" y="30810"/>
                </a:lnTo>
                <a:lnTo>
                  <a:pt x="471034" y="31936"/>
                </a:lnTo>
                <a:lnTo>
                  <a:pt x="442324" y="32839"/>
                </a:lnTo>
                <a:lnTo>
                  <a:pt x="435751" y="35058"/>
                </a:lnTo>
                <a:lnTo>
                  <a:pt x="430022" y="31526"/>
                </a:lnTo>
                <a:lnTo>
                  <a:pt x="428543" y="30291"/>
                </a:lnTo>
                <a:lnTo>
                  <a:pt x="423150" y="25765"/>
                </a:lnTo>
                <a:lnTo>
                  <a:pt x="418645" y="22263"/>
                </a:lnTo>
                <a:lnTo>
                  <a:pt x="414767" y="17655"/>
                </a:lnTo>
                <a:lnTo>
                  <a:pt x="399838" y="26801"/>
                </a:lnTo>
                <a:lnTo>
                  <a:pt x="397851" y="25253"/>
                </a:lnTo>
                <a:lnTo>
                  <a:pt x="391305" y="22892"/>
                </a:lnTo>
                <a:lnTo>
                  <a:pt x="378849" y="18469"/>
                </a:lnTo>
                <a:lnTo>
                  <a:pt x="374902" y="17083"/>
                </a:lnTo>
                <a:lnTo>
                  <a:pt x="370720" y="13232"/>
                </a:lnTo>
                <a:lnTo>
                  <a:pt x="367494" y="4324"/>
                </a:lnTo>
                <a:lnTo>
                  <a:pt x="361674" y="3722"/>
                </a:lnTo>
                <a:lnTo>
                  <a:pt x="353382" y="261"/>
                </a:lnTo>
                <a:lnTo>
                  <a:pt x="349118" y="9370"/>
                </a:lnTo>
                <a:lnTo>
                  <a:pt x="347803" y="15766"/>
                </a:lnTo>
                <a:lnTo>
                  <a:pt x="346179" y="16326"/>
                </a:lnTo>
                <a:lnTo>
                  <a:pt x="338222" y="19130"/>
                </a:lnTo>
                <a:lnTo>
                  <a:pt x="338517" y="21627"/>
                </a:lnTo>
                <a:lnTo>
                  <a:pt x="334693" y="25612"/>
                </a:lnTo>
                <a:lnTo>
                  <a:pt x="326519" y="34198"/>
                </a:lnTo>
                <a:lnTo>
                  <a:pt x="315337" y="25392"/>
                </a:lnTo>
                <a:lnTo>
                  <a:pt x="313187" y="14620"/>
                </a:lnTo>
                <a:lnTo>
                  <a:pt x="300780" y="10971"/>
                </a:lnTo>
                <a:lnTo>
                  <a:pt x="299941" y="15777"/>
                </a:lnTo>
                <a:lnTo>
                  <a:pt x="298380" y="21571"/>
                </a:lnTo>
                <a:lnTo>
                  <a:pt x="291907" y="21307"/>
                </a:lnTo>
                <a:lnTo>
                  <a:pt x="287761" y="34178"/>
                </a:lnTo>
                <a:lnTo>
                  <a:pt x="281859" y="36123"/>
                </a:lnTo>
                <a:lnTo>
                  <a:pt x="276978" y="37846"/>
                </a:lnTo>
                <a:lnTo>
                  <a:pt x="272460" y="48779"/>
                </a:lnTo>
                <a:lnTo>
                  <a:pt x="271694" y="51642"/>
                </a:lnTo>
                <a:lnTo>
                  <a:pt x="265874" y="53716"/>
                </a:lnTo>
                <a:lnTo>
                  <a:pt x="262590" y="55363"/>
                </a:lnTo>
                <a:lnTo>
                  <a:pt x="258747" y="54571"/>
                </a:lnTo>
                <a:lnTo>
                  <a:pt x="257164" y="53315"/>
                </a:lnTo>
                <a:lnTo>
                  <a:pt x="254996" y="54544"/>
                </a:lnTo>
                <a:lnTo>
                  <a:pt x="254234" y="57010"/>
                </a:lnTo>
                <a:lnTo>
                  <a:pt x="250959" y="57215"/>
                </a:lnTo>
                <a:lnTo>
                  <a:pt x="250287" y="59240"/>
                </a:lnTo>
                <a:lnTo>
                  <a:pt x="249666" y="60046"/>
                </a:lnTo>
                <a:lnTo>
                  <a:pt x="249271" y="60102"/>
                </a:lnTo>
                <a:lnTo>
                  <a:pt x="248455" y="60060"/>
                </a:lnTo>
                <a:lnTo>
                  <a:pt x="247534" y="58081"/>
                </a:lnTo>
                <a:lnTo>
                  <a:pt x="244939" y="58967"/>
                </a:lnTo>
                <a:lnTo>
                  <a:pt x="243415" y="6159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F7E5FCD1-4251-003B-7018-FE6C477F3671}"/>
              </a:ext>
            </a:extLst>
          </p:cNvPr>
          <p:cNvSpPr>
            <a:spLocks/>
          </p:cNvSpPr>
          <p:nvPr/>
        </p:nvSpPr>
        <p:spPr>
          <a:xfrm flipV="1">
            <a:off x="5412045" y="2621576"/>
            <a:ext cx="717549" cy="1076954"/>
          </a:xfrm>
          <a:custGeom>
            <a:avLst/>
            <a:gdLst>
              <a:gd name="connsiteX0" fmla="*/ 347506 w 488649"/>
              <a:gd name="connsiteY0" fmla="*/ 320293 h 733403"/>
              <a:gd name="connsiteX1" fmla="*/ 344237 w 488649"/>
              <a:gd name="connsiteY1" fmla="*/ 317104 h 733403"/>
              <a:gd name="connsiteX2" fmla="*/ 342695 w 488649"/>
              <a:gd name="connsiteY2" fmla="*/ 312505 h 733403"/>
              <a:gd name="connsiteX3" fmla="*/ 342087 w 488649"/>
              <a:gd name="connsiteY3" fmla="*/ 308037 h 733403"/>
              <a:gd name="connsiteX4" fmla="*/ 342481 w 488649"/>
              <a:gd name="connsiteY4" fmla="*/ 306186 h 733403"/>
              <a:gd name="connsiteX5" fmla="*/ 343177 w 488649"/>
              <a:gd name="connsiteY5" fmla="*/ 302853 h 733403"/>
              <a:gd name="connsiteX6" fmla="*/ 343214 w 488649"/>
              <a:gd name="connsiteY6" fmla="*/ 302706 h 733403"/>
              <a:gd name="connsiteX7" fmla="*/ 345193 w 488649"/>
              <a:gd name="connsiteY7" fmla="*/ 293301 h 733403"/>
              <a:gd name="connsiteX8" fmla="*/ 345362 w 488649"/>
              <a:gd name="connsiteY8" fmla="*/ 292511 h 733403"/>
              <a:gd name="connsiteX9" fmla="*/ 349443 w 488649"/>
              <a:gd name="connsiteY9" fmla="*/ 273087 h 733403"/>
              <a:gd name="connsiteX10" fmla="*/ 351216 w 488649"/>
              <a:gd name="connsiteY10" fmla="*/ 264747 h 733403"/>
              <a:gd name="connsiteX11" fmla="*/ 351299 w 488649"/>
              <a:gd name="connsiteY11" fmla="*/ 264651 h 733403"/>
              <a:gd name="connsiteX12" fmla="*/ 355232 w 488649"/>
              <a:gd name="connsiteY12" fmla="*/ 261306 h 733403"/>
              <a:gd name="connsiteX13" fmla="*/ 357684 w 488649"/>
              <a:gd name="connsiteY13" fmla="*/ 258956 h 733403"/>
              <a:gd name="connsiteX14" fmla="*/ 360846 w 488649"/>
              <a:gd name="connsiteY14" fmla="*/ 256260 h 733403"/>
              <a:gd name="connsiteX15" fmla="*/ 375304 w 488649"/>
              <a:gd name="connsiteY15" fmla="*/ 242288 h 733403"/>
              <a:gd name="connsiteX16" fmla="*/ 390803 w 488649"/>
              <a:gd name="connsiteY16" fmla="*/ 227784 h 733403"/>
              <a:gd name="connsiteX17" fmla="*/ 392665 w 488649"/>
              <a:gd name="connsiteY17" fmla="*/ 226049 h 733403"/>
              <a:gd name="connsiteX18" fmla="*/ 396445 w 488649"/>
              <a:gd name="connsiteY18" fmla="*/ 222510 h 733403"/>
              <a:gd name="connsiteX19" fmla="*/ 403975 w 488649"/>
              <a:gd name="connsiteY19" fmla="*/ 215413 h 733403"/>
              <a:gd name="connsiteX20" fmla="*/ 431263 w 488649"/>
              <a:gd name="connsiteY20" fmla="*/ 190010 h 733403"/>
              <a:gd name="connsiteX21" fmla="*/ 420045 w 488649"/>
              <a:gd name="connsiteY21" fmla="*/ 173637 h 733403"/>
              <a:gd name="connsiteX22" fmla="*/ 415713 w 488649"/>
              <a:gd name="connsiteY22" fmla="*/ 167289 h 733403"/>
              <a:gd name="connsiteX23" fmla="*/ 406309 w 488649"/>
              <a:gd name="connsiteY23" fmla="*/ 153580 h 733403"/>
              <a:gd name="connsiteX24" fmla="*/ 404832 w 488649"/>
              <a:gd name="connsiteY24" fmla="*/ 151426 h 733403"/>
              <a:gd name="connsiteX25" fmla="*/ 402008 w 488649"/>
              <a:gd name="connsiteY25" fmla="*/ 147101 h 733403"/>
              <a:gd name="connsiteX26" fmla="*/ 397608 w 488649"/>
              <a:gd name="connsiteY26" fmla="*/ 140671 h 733403"/>
              <a:gd name="connsiteX27" fmla="*/ 396748 w 488649"/>
              <a:gd name="connsiteY27" fmla="*/ 140212 h 733403"/>
              <a:gd name="connsiteX28" fmla="*/ 392629 w 488649"/>
              <a:gd name="connsiteY28" fmla="*/ 137528 h 733403"/>
              <a:gd name="connsiteX29" fmla="*/ 379917 w 488649"/>
              <a:gd name="connsiteY29" fmla="*/ 137162 h 733403"/>
              <a:gd name="connsiteX30" fmla="*/ 377372 w 488649"/>
              <a:gd name="connsiteY30" fmla="*/ 128046 h 733403"/>
              <a:gd name="connsiteX31" fmla="*/ 374061 w 488649"/>
              <a:gd name="connsiteY31" fmla="*/ 115376 h 733403"/>
              <a:gd name="connsiteX32" fmla="*/ 372855 w 488649"/>
              <a:gd name="connsiteY32" fmla="*/ 98914 h 733403"/>
              <a:gd name="connsiteX33" fmla="*/ 374084 w 488649"/>
              <a:gd name="connsiteY33" fmla="*/ 97321 h 733403"/>
              <a:gd name="connsiteX34" fmla="*/ 377492 w 488649"/>
              <a:gd name="connsiteY34" fmla="*/ 92979 h 733403"/>
              <a:gd name="connsiteX35" fmla="*/ 373511 w 488649"/>
              <a:gd name="connsiteY35" fmla="*/ 90942 h 733403"/>
              <a:gd name="connsiteX36" fmla="*/ 368472 w 488649"/>
              <a:gd name="connsiteY36" fmla="*/ 88398 h 733403"/>
              <a:gd name="connsiteX37" fmla="*/ 363725 w 488649"/>
              <a:gd name="connsiteY37" fmla="*/ 85995 h 733403"/>
              <a:gd name="connsiteX38" fmla="*/ 359535 w 488649"/>
              <a:gd name="connsiteY38" fmla="*/ 83864 h 733403"/>
              <a:gd name="connsiteX39" fmla="*/ 356636 w 488649"/>
              <a:gd name="connsiteY39" fmla="*/ 83220 h 733403"/>
              <a:gd name="connsiteX40" fmla="*/ 342748 w 488649"/>
              <a:gd name="connsiteY40" fmla="*/ 80123 h 733403"/>
              <a:gd name="connsiteX41" fmla="*/ 340847 w 488649"/>
              <a:gd name="connsiteY41" fmla="*/ 79669 h 733403"/>
              <a:gd name="connsiteX42" fmla="*/ 338694 w 488649"/>
              <a:gd name="connsiteY42" fmla="*/ 79208 h 733403"/>
              <a:gd name="connsiteX43" fmla="*/ 332484 w 488649"/>
              <a:gd name="connsiteY43" fmla="*/ 77814 h 733403"/>
              <a:gd name="connsiteX44" fmla="*/ 329503 w 488649"/>
              <a:gd name="connsiteY44" fmla="*/ 70459 h 733403"/>
              <a:gd name="connsiteX45" fmla="*/ 325577 w 488649"/>
              <a:gd name="connsiteY45" fmla="*/ 60798 h 733403"/>
              <a:gd name="connsiteX46" fmla="*/ 324786 w 488649"/>
              <a:gd name="connsiteY46" fmla="*/ 53356 h 733403"/>
              <a:gd name="connsiteX47" fmla="*/ 324319 w 488649"/>
              <a:gd name="connsiteY47" fmla="*/ 49100 h 733403"/>
              <a:gd name="connsiteX48" fmla="*/ 321471 w 488649"/>
              <a:gd name="connsiteY48" fmla="*/ 23640 h 733403"/>
              <a:gd name="connsiteX49" fmla="*/ 321348 w 488649"/>
              <a:gd name="connsiteY49" fmla="*/ 22446 h 733403"/>
              <a:gd name="connsiteX50" fmla="*/ 314949 w 488649"/>
              <a:gd name="connsiteY50" fmla="*/ 23556 h 733403"/>
              <a:gd name="connsiteX51" fmla="*/ 311246 w 488649"/>
              <a:gd name="connsiteY51" fmla="*/ 23495 h 733403"/>
              <a:gd name="connsiteX52" fmla="*/ 301224 w 488649"/>
              <a:gd name="connsiteY52" fmla="*/ 23377 h 733403"/>
              <a:gd name="connsiteX53" fmla="*/ 296538 w 488649"/>
              <a:gd name="connsiteY53" fmla="*/ 20528 h 733403"/>
              <a:gd name="connsiteX54" fmla="*/ 292131 w 488649"/>
              <a:gd name="connsiteY54" fmla="*/ 19774 h 733403"/>
              <a:gd name="connsiteX55" fmla="*/ 290892 w 488649"/>
              <a:gd name="connsiteY55" fmla="*/ 19677 h 733403"/>
              <a:gd name="connsiteX56" fmla="*/ 284592 w 488649"/>
              <a:gd name="connsiteY56" fmla="*/ 19194 h 733403"/>
              <a:gd name="connsiteX57" fmla="*/ 282018 w 488649"/>
              <a:gd name="connsiteY57" fmla="*/ 16373 h 733403"/>
              <a:gd name="connsiteX58" fmla="*/ 273225 w 488649"/>
              <a:gd name="connsiteY58" fmla="*/ 8821 h 733403"/>
              <a:gd name="connsiteX59" fmla="*/ 273096 w 488649"/>
              <a:gd name="connsiteY59" fmla="*/ 4602 h 733403"/>
              <a:gd name="connsiteX60" fmla="*/ 271601 w 488649"/>
              <a:gd name="connsiteY60" fmla="*/ 2844 h 733403"/>
              <a:gd name="connsiteX61" fmla="*/ 270299 w 488649"/>
              <a:gd name="connsiteY61" fmla="*/ 693 h 733403"/>
              <a:gd name="connsiteX62" fmla="*/ 267655 w 488649"/>
              <a:gd name="connsiteY62" fmla="*/ 608 h 733403"/>
              <a:gd name="connsiteX63" fmla="*/ 261735 w 488649"/>
              <a:gd name="connsiteY63" fmla="*/ 311 h 733403"/>
              <a:gd name="connsiteX64" fmla="*/ 257544 w 488649"/>
              <a:gd name="connsiteY64" fmla="*/ 1256 h 733403"/>
              <a:gd name="connsiteX65" fmla="*/ 256401 w 488649"/>
              <a:gd name="connsiteY65" fmla="*/ 2781 h 733403"/>
              <a:gd name="connsiteX66" fmla="*/ 253676 w 488649"/>
              <a:gd name="connsiteY66" fmla="*/ 2381 h 733403"/>
              <a:gd name="connsiteX67" fmla="*/ 252889 w 488649"/>
              <a:gd name="connsiteY67" fmla="*/ 2596 h 733403"/>
              <a:gd name="connsiteX68" fmla="*/ 252510 w 488649"/>
              <a:gd name="connsiteY68" fmla="*/ 2965 h 733403"/>
              <a:gd name="connsiteX69" fmla="*/ 254357 w 488649"/>
              <a:gd name="connsiteY69" fmla="*/ 5910 h 733403"/>
              <a:gd name="connsiteX70" fmla="*/ 250609 w 488649"/>
              <a:gd name="connsiteY70" fmla="*/ 7584 h 733403"/>
              <a:gd name="connsiteX71" fmla="*/ 248817 w 488649"/>
              <a:gd name="connsiteY71" fmla="*/ 9850 h 733403"/>
              <a:gd name="connsiteX72" fmla="*/ 241600 w 488649"/>
              <a:gd name="connsiteY72" fmla="*/ 6666 h 733403"/>
              <a:gd name="connsiteX73" fmla="*/ 241440 w 488649"/>
              <a:gd name="connsiteY73" fmla="*/ 7632 h 733403"/>
              <a:gd name="connsiteX74" fmla="*/ 238903 w 488649"/>
              <a:gd name="connsiteY74" fmla="*/ 7242 h 733403"/>
              <a:gd name="connsiteX75" fmla="*/ 236507 w 488649"/>
              <a:gd name="connsiteY75" fmla="*/ 8962 h 733403"/>
              <a:gd name="connsiteX76" fmla="*/ 237823 w 488649"/>
              <a:gd name="connsiteY76" fmla="*/ 16313 h 733403"/>
              <a:gd name="connsiteX77" fmla="*/ 231710 w 488649"/>
              <a:gd name="connsiteY77" fmla="*/ 20915 h 733403"/>
              <a:gd name="connsiteX78" fmla="*/ 219643 w 488649"/>
              <a:gd name="connsiteY78" fmla="*/ 28607 h 733403"/>
              <a:gd name="connsiteX79" fmla="*/ 216518 w 488649"/>
              <a:gd name="connsiteY79" fmla="*/ 30634 h 733403"/>
              <a:gd name="connsiteX80" fmla="*/ 212543 w 488649"/>
              <a:gd name="connsiteY80" fmla="*/ 36632 h 733403"/>
              <a:gd name="connsiteX81" fmla="*/ 206821 w 488649"/>
              <a:gd name="connsiteY81" fmla="*/ 45486 h 733403"/>
              <a:gd name="connsiteX82" fmla="*/ 203310 w 488649"/>
              <a:gd name="connsiteY82" fmla="*/ 50847 h 733403"/>
              <a:gd name="connsiteX83" fmla="*/ 203142 w 488649"/>
              <a:gd name="connsiteY83" fmla="*/ 51095 h 733403"/>
              <a:gd name="connsiteX84" fmla="*/ 191722 w 488649"/>
              <a:gd name="connsiteY84" fmla="*/ 68465 h 733403"/>
              <a:gd name="connsiteX85" fmla="*/ 180778 w 488649"/>
              <a:gd name="connsiteY85" fmla="*/ 92314 h 733403"/>
              <a:gd name="connsiteX86" fmla="*/ 180796 w 488649"/>
              <a:gd name="connsiteY86" fmla="*/ 95292 h 733403"/>
              <a:gd name="connsiteX87" fmla="*/ 180822 w 488649"/>
              <a:gd name="connsiteY87" fmla="*/ 99759 h 733403"/>
              <a:gd name="connsiteX88" fmla="*/ 180826 w 488649"/>
              <a:gd name="connsiteY88" fmla="*/ 100354 h 733403"/>
              <a:gd name="connsiteX89" fmla="*/ 155988 w 488649"/>
              <a:gd name="connsiteY89" fmla="*/ 100600 h 733403"/>
              <a:gd name="connsiteX90" fmla="*/ 139159 w 488649"/>
              <a:gd name="connsiteY90" fmla="*/ 95740 h 733403"/>
              <a:gd name="connsiteX91" fmla="*/ 124613 w 488649"/>
              <a:gd name="connsiteY91" fmla="*/ 95989 h 733403"/>
              <a:gd name="connsiteX92" fmla="*/ 105303 w 488649"/>
              <a:gd name="connsiteY92" fmla="*/ 96392 h 733403"/>
              <a:gd name="connsiteX93" fmla="*/ 80577 w 488649"/>
              <a:gd name="connsiteY93" fmla="*/ 104728 h 733403"/>
              <a:gd name="connsiteX94" fmla="*/ 79951 w 488649"/>
              <a:gd name="connsiteY94" fmla="*/ 105044 h 733403"/>
              <a:gd name="connsiteX95" fmla="*/ 64901 w 488649"/>
              <a:gd name="connsiteY95" fmla="*/ 112406 h 733403"/>
              <a:gd name="connsiteX96" fmla="*/ 63378 w 488649"/>
              <a:gd name="connsiteY96" fmla="*/ 113797 h 733403"/>
              <a:gd name="connsiteX97" fmla="*/ 62790 w 488649"/>
              <a:gd name="connsiteY97" fmla="*/ 119924 h 733403"/>
              <a:gd name="connsiteX98" fmla="*/ 67319 w 488649"/>
              <a:gd name="connsiteY98" fmla="*/ 130134 h 733403"/>
              <a:gd name="connsiteX99" fmla="*/ 67998 w 488649"/>
              <a:gd name="connsiteY99" fmla="*/ 131677 h 733403"/>
              <a:gd name="connsiteX100" fmla="*/ 73455 w 488649"/>
              <a:gd name="connsiteY100" fmla="*/ 141515 h 733403"/>
              <a:gd name="connsiteX101" fmla="*/ 73077 w 488649"/>
              <a:gd name="connsiteY101" fmla="*/ 151038 h 733403"/>
              <a:gd name="connsiteX102" fmla="*/ 77177 w 488649"/>
              <a:gd name="connsiteY102" fmla="*/ 157273 h 733403"/>
              <a:gd name="connsiteX103" fmla="*/ 77248 w 488649"/>
              <a:gd name="connsiteY103" fmla="*/ 158587 h 733403"/>
              <a:gd name="connsiteX104" fmla="*/ 87614 w 488649"/>
              <a:gd name="connsiteY104" fmla="*/ 175798 h 733403"/>
              <a:gd name="connsiteX105" fmla="*/ 91036 w 488649"/>
              <a:gd name="connsiteY105" fmla="*/ 180921 h 733403"/>
              <a:gd name="connsiteX106" fmla="*/ 99140 w 488649"/>
              <a:gd name="connsiteY106" fmla="*/ 193377 h 733403"/>
              <a:gd name="connsiteX107" fmla="*/ 103058 w 488649"/>
              <a:gd name="connsiteY107" fmla="*/ 198421 h 733403"/>
              <a:gd name="connsiteX108" fmla="*/ 97320 w 488649"/>
              <a:gd name="connsiteY108" fmla="*/ 199806 h 733403"/>
              <a:gd name="connsiteX109" fmla="*/ 94178 w 488649"/>
              <a:gd name="connsiteY109" fmla="*/ 200955 h 733403"/>
              <a:gd name="connsiteX110" fmla="*/ 90436 w 488649"/>
              <a:gd name="connsiteY110" fmla="*/ 202818 h 733403"/>
              <a:gd name="connsiteX111" fmla="*/ 80695 w 488649"/>
              <a:gd name="connsiteY111" fmla="*/ 205553 h 733403"/>
              <a:gd name="connsiteX112" fmla="*/ 73836 w 488649"/>
              <a:gd name="connsiteY112" fmla="*/ 206083 h 733403"/>
              <a:gd name="connsiteX113" fmla="*/ 66091 w 488649"/>
              <a:gd name="connsiteY113" fmla="*/ 208964 h 733403"/>
              <a:gd name="connsiteX114" fmla="*/ 52229 w 488649"/>
              <a:gd name="connsiteY114" fmla="*/ 212994 h 733403"/>
              <a:gd name="connsiteX115" fmla="*/ 41325 w 488649"/>
              <a:gd name="connsiteY115" fmla="*/ 216210 h 733403"/>
              <a:gd name="connsiteX116" fmla="*/ 34401 w 488649"/>
              <a:gd name="connsiteY116" fmla="*/ 218347 h 733403"/>
              <a:gd name="connsiteX117" fmla="*/ 15355 w 488649"/>
              <a:gd name="connsiteY117" fmla="*/ 223257 h 733403"/>
              <a:gd name="connsiteX118" fmla="*/ 13856 w 488649"/>
              <a:gd name="connsiteY118" fmla="*/ 226183 h 733403"/>
              <a:gd name="connsiteX119" fmla="*/ 13197 w 488649"/>
              <a:gd name="connsiteY119" fmla="*/ 228923 h 733403"/>
              <a:gd name="connsiteX120" fmla="*/ 7381 w 488649"/>
              <a:gd name="connsiteY120" fmla="*/ 242840 h 733403"/>
              <a:gd name="connsiteX121" fmla="*/ 6586 w 488649"/>
              <a:gd name="connsiteY121" fmla="*/ 244916 h 733403"/>
              <a:gd name="connsiteX122" fmla="*/ 578 w 488649"/>
              <a:gd name="connsiteY122" fmla="*/ 261242 h 733403"/>
              <a:gd name="connsiteX123" fmla="*/ 549 w 488649"/>
              <a:gd name="connsiteY123" fmla="*/ 261318 h 733403"/>
              <a:gd name="connsiteX124" fmla="*/ 418 w 488649"/>
              <a:gd name="connsiteY124" fmla="*/ 261623 h 733403"/>
              <a:gd name="connsiteX125" fmla="*/ 1020 w 488649"/>
              <a:gd name="connsiteY125" fmla="*/ 264080 h 733403"/>
              <a:gd name="connsiteX126" fmla="*/ 2768 w 488649"/>
              <a:gd name="connsiteY126" fmla="*/ 266234 h 733403"/>
              <a:gd name="connsiteX127" fmla="*/ 6269 w 488649"/>
              <a:gd name="connsiteY127" fmla="*/ 269373 h 733403"/>
              <a:gd name="connsiteX128" fmla="*/ 7231 w 488649"/>
              <a:gd name="connsiteY128" fmla="*/ 272735 h 733403"/>
              <a:gd name="connsiteX129" fmla="*/ 5694 w 488649"/>
              <a:gd name="connsiteY129" fmla="*/ 276687 h 733403"/>
              <a:gd name="connsiteX130" fmla="*/ 5997 w 488649"/>
              <a:gd name="connsiteY130" fmla="*/ 278686 h 733403"/>
              <a:gd name="connsiteX131" fmla="*/ 12284 w 488649"/>
              <a:gd name="connsiteY131" fmla="*/ 287518 h 733403"/>
              <a:gd name="connsiteX132" fmla="*/ 13591 w 488649"/>
              <a:gd name="connsiteY132" fmla="*/ 297926 h 733403"/>
              <a:gd name="connsiteX133" fmla="*/ 13967 w 488649"/>
              <a:gd name="connsiteY133" fmla="*/ 299500 h 733403"/>
              <a:gd name="connsiteX134" fmla="*/ 16072 w 488649"/>
              <a:gd name="connsiteY134" fmla="*/ 317782 h 733403"/>
              <a:gd name="connsiteX135" fmla="*/ 15953 w 488649"/>
              <a:gd name="connsiteY135" fmla="*/ 320423 h 733403"/>
              <a:gd name="connsiteX136" fmla="*/ 15552 w 488649"/>
              <a:gd name="connsiteY136" fmla="*/ 331558 h 733403"/>
              <a:gd name="connsiteX137" fmla="*/ 22336 w 488649"/>
              <a:gd name="connsiteY137" fmla="*/ 335628 h 733403"/>
              <a:gd name="connsiteX138" fmla="*/ 26373 w 488649"/>
              <a:gd name="connsiteY138" fmla="*/ 338037 h 733403"/>
              <a:gd name="connsiteX139" fmla="*/ 31233 w 488649"/>
              <a:gd name="connsiteY139" fmla="*/ 340911 h 733403"/>
              <a:gd name="connsiteX140" fmla="*/ 32908 w 488649"/>
              <a:gd name="connsiteY140" fmla="*/ 341959 h 733403"/>
              <a:gd name="connsiteX141" fmla="*/ 37176 w 488649"/>
              <a:gd name="connsiteY141" fmla="*/ 344517 h 733403"/>
              <a:gd name="connsiteX142" fmla="*/ 40338 w 488649"/>
              <a:gd name="connsiteY142" fmla="*/ 345259 h 733403"/>
              <a:gd name="connsiteX143" fmla="*/ 44586 w 488649"/>
              <a:gd name="connsiteY143" fmla="*/ 346284 h 733403"/>
              <a:gd name="connsiteX144" fmla="*/ 45878 w 488649"/>
              <a:gd name="connsiteY144" fmla="*/ 346582 h 733403"/>
              <a:gd name="connsiteX145" fmla="*/ 49500 w 488649"/>
              <a:gd name="connsiteY145" fmla="*/ 347437 h 733403"/>
              <a:gd name="connsiteX146" fmla="*/ 50122 w 488649"/>
              <a:gd name="connsiteY146" fmla="*/ 347587 h 733403"/>
              <a:gd name="connsiteX147" fmla="*/ 58806 w 488649"/>
              <a:gd name="connsiteY147" fmla="*/ 349554 h 733403"/>
              <a:gd name="connsiteX148" fmla="*/ 67617 w 488649"/>
              <a:gd name="connsiteY148" fmla="*/ 351335 h 733403"/>
              <a:gd name="connsiteX149" fmla="*/ 71593 w 488649"/>
              <a:gd name="connsiteY149" fmla="*/ 352197 h 733403"/>
              <a:gd name="connsiteX150" fmla="*/ 74566 w 488649"/>
              <a:gd name="connsiteY150" fmla="*/ 353368 h 733403"/>
              <a:gd name="connsiteX151" fmla="*/ 78911 w 488649"/>
              <a:gd name="connsiteY151" fmla="*/ 354076 h 733403"/>
              <a:gd name="connsiteX152" fmla="*/ 83846 w 488649"/>
              <a:gd name="connsiteY152" fmla="*/ 355566 h 733403"/>
              <a:gd name="connsiteX153" fmla="*/ 76961 w 488649"/>
              <a:gd name="connsiteY153" fmla="*/ 374321 h 733403"/>
              <a:gd name="connsiteX154" fmla="*/ 92500 w 488649"/>
              <a:gd name="connsiteY154" fmla="*/ 388845 h 733403"/>
              <a:gd name="connsiteX155" fmla="*/ 98364 w 488649"/>
              <a:gd name="connsiteY155" fmla="*/ 392934 h 733403"/>
              <a:gd name="connsiteX156" fmla="*/ 105330 w 488649"/>
              <a:gd name="connsiteY156" fmla="*/ 397825 h 733403"/>
              <a:gd name="connsiteX157" fmla="*/ 107663 w 488649"/>
              <a:gd name="connsiteY157" fmla="*/ 398811 h 733403"/>
              <a:gd name="connsiteX158" fmla="*/ 115820 w 488649"/>
              <a:gd name="connsiteY158" fmla="*/ 402173 h 733403"/>
              <a:gd name="connsiteX159" fmla="*/ 118777 w 488649"/>
              <a:gd name="connsiteY159" fmla="*/ 403400 h 733403"/>
              <a:gd name="connsiteX160" fmla="*/ 123143 w 488649"/>
              <a:gd name="connsiteY160" fmla="*/ 396722 h 733403"/>
              <a:gd name="connsiteX161" fmla="*/ 129848 w 488649"/>
              <a:gd name="connsiteY161" fmla="*/ 386475 h 733403"/>
              <a:gd name="connsiteX162" fmla="*/ 146493 w 488649"/>
              <a:gd name="connsiteY162" fmla="*/ 386392 h 733403"/>
              <a:gd name="connsiteX163" fmla="*/ 165387 w 488649"/>
              <a:gd name="connsiteY163" fmla="*/ 386154 h 733403"/>
              <a:gd name="connsiteX164" fmla="*/ 175976 w 488649"/>
              <a:gd name="connsiteY164" fmla="*/ 386058 h 733403"/>
              <a:gd name="connsiteX165" fmla="*/ 176328 w 488649"/>
              <a:gd name="connsiteY165" fmla="*/ 387074 h 733403"/>
              <a:gd name="connsiteX166" fmla="*/ 177961 w 488649"/>
              <a:gd name="connsiteY166" fmla="*/ 394466 h 733403"/>
              <a:gd name="connsiteX167" fmla="*/ 180846 w 488649"/>
              <a:gd name="connsiteY167" fmla="*/ 408185 h 733403"/>
              <a:gd name="connsiteX168" fmla="*/ 184471 w 488649"/>
              <a:gd name="connsiteY168" fmla="*/ 408163 h 733403"/>
              <a:gd name="connsiteX169" fmla="*/ 204308 w 488649"/>
              <a:gd name="connsiteY169" fmla="*/ 408097 h 733403"/>
              <a:gd name="connsiteX170" fmla="*/ 211216 w 488649"/>
              <a:gd name="connsiteY170" fmla="*/ 408122 h 733403"/>
              <a:gd name="connsiteX171" fmla="*/ 229590 w 488649"/>
              <a:gd name="connsiteY171" fmla="*/ 408203 h 733403"/>
              <a:gd name="connsiteX172" fmla="*/ 240961 w 488649"/>
              <a:gd name="connsiteY172" fmla="*/ 421969 h 733403"/>
              <a:gd name="connsiteX173" fmla="*/ 243861 w 488649"/>
              <a:gd name="connsiteY173" fmla="*/ 425448 h 733403"/>
              <a:gd name="connsiteX174" fmla="*/ 246893 w 488649"/>
              <a:gd name="connsiteY174" fmla="*/ 429153 h 733403"/>
              <a:gd name="connsiteX175" fmla="*/ 262572 w 488649"/>
              <a:gd name="connsiteY175" fmla="*/ 443150 h 733403"/>
              <a:gd name="connsiteX176" fmla="*/ 263761 w 488649"/>
              <a:gd name="connsiteY176" fmla="*/ 444210 h 733403"/>
              <a:gd name="connsiteX177" fmla="*/ 271093 w 488649"/>
              <a:gd name="connsiteY177" fmla="*/ 450729 h 733403"/>
              <a:gd name="connsiteX178" fmla="*/ 274811 w 488649"/>
              <a:gd name="connsiteY178" fmla="*/ 454069 h 733403"/>
              <a:gd name="connsiteX179" fmla="*/ 270241 w 488649"/>
              <a:gd name="connsiteY179" fmla="*/ 460010 h 733403"/>
              <a:gd name="connsiteX180" fmla="*/ 270056 w 488649"/>
              <a:gd name="connsiteY180" fmla="*/ 462095 h 733403"/>
              <a:gd name="connsiteX181" fmla="*/ 269738 w 488649"/>
              <a:gd name="connsiteY181" fmla="*/ 465718 h 733403"/>
              <a:gd name="connsiteX182" fmla="*/ 267857 w 488649"/>
              <a:gd name="connsiteY182" fmla="*/ 486813 h 733403"/>
              <a:gd name="connsiteX183" fmla="*/ 267136 w 488649"/>
              <a:gd name="connsiteY183" fmla="*/ 494258 h 733403"/>
              <a:gd name="connsiteX184" fmla="*/ 266464 w 488649"/>
              <a:gd name="connsiteY184" fmla="*/ 501579 h 733403"/>
              <a:gd name="connsiteX185" fmla="*/ 266976 w 488649"/>
              <a:gd name="connsiteY185" fmla="*/ 511056 h 733403"/>
              <a:gd name="connsiteX186" fmla="*/ 267670 w 488649"/>
              <a:gd name="connsiteY186" fmla="*/ 526276 h 733403"/>
              <a:gd name="connsiteX187" fmla="*/ 267997 w 488649"/>
              <a:gd name="connsiteY187" fmla="*/ 533538 h 733403"/>
              <a:gd name="connsiteX188" fmla="*/ 272023 w 488649"/>
              <a:gd name="connsiteY188" fmla="*/ 547396 h 733403"/>
              <a:gd name="connsiteX189" fmla="*/ 280111 w 488649"/>
              <a:gd name="connsiteY189" fmla="*/ 575499 h 733403"/>
              <a:gd name="connsiteX190" fmla="*/ 284277 w 488649"/>
              <a:gd name="connsiteY190" fmla="*/ 589647 h 733403"/>
              <a:gd name="connsiteX191" fmla="*/ 285080 w 488649"/>
              <a:gd name="connsiteY191" fmla="*/ 593342 h 733403"/>
              <a:gd name="connsiteX192" fmla="*/ 288786 w 488649"/>
              <a:gd name="connsiteY192" fmla="*/ 606319 h 733403"/>
              <a:gd name="connsiteX193" fmla="*/ 307048 w 488649"/>
              <a:gd name="connsiteY193" fmla="*/ 670315 h 733403"/>
              <a:gd name="connsiteX194" fmla="*/ 308059 w 488649"/>
              <a:gd name="connsiteY194" fmla="*/ 673872 h 733403"/>
              <a:gd name="connsiteX195" fmla="*/ 312161 w 488649"/>
              <a:gd name="connsiteY195" fmla="*/ 688354 h 733403"/>
              <a:gd name="connsiteX196" fmla="*/ 315454 w 488649"/>
              <a:gd name="connsiteY196" fmla="*/ 691703 h 733403"/>
              <a:gd name="connsiteX197" fmla="*/ 326587 w 488649"/>
              <a:gd name="connsiteY197" fmla="*/ 702980 h 733403"/>
              <a:gd name="connsiteX198" fmla="*/ 338083 w 488649"/>
              <a:gd name="connsiteY198" fmla="*/ 714624 h 733403"/>
              <a:gd name="connsiteX199" fmla="*/ 342232 w 488649"/>
              <a:gd name="connsiteY199" fmla="*/ 718853 h 733403"/>
              <a:gd name="connsiteX200" fmla="*/ 351317 w 488649"/>
              <a:gd name="connsiteY200" fmla="*/ 728042 h 733403"/>
              <a:gd name="connsiteX201" fmla="*/ 352157 w 488649"/>
              <a:gd name="connsiteY201" fmla="*/ 728922 h 733403"/>
              <a:gd name="connsiteX202" fmla="*/ 354776 w 488649"/>
              <a:gd name="connsiteY202" fmla="*/ 731563 h 733403"/>
              <a:gd name="connsiteX203" fmla="*/ 358495 w 488649"/>
              <a:gd name="connsiteY203" fmla="*/ 731708 h 733403"/>
              <a:gd name="connsiteX204" fmla="*/ 362501 w 488649"/>
              <a:gd name="connsiteY204" fmla="*/ 731876 h 733403"/>
              <a:gd name="connsiteX205" fmla="*/ 382385 w 488649"/>
              <a:gd name="connsiteY205" fmla="*/ 732757 h 733403"/>
              <a:gd name="connsiteX206" fmla="*/ 391381 w 488649"/>
              <a:gd name="connsiteY206" fmla="*/ 733188 h 733403"/>
              <a:gd name="connsiteX207" fmla="*/ 396529 w 488649"/>
              <a:gd name="connsiteY207" fmla="*/ 733446 h 733403"/>
              <a:gd name="connsiteX208" fmla="*/ 401119 w 488649"/>
              <a:gd name="connsiteY208" fmla="*/ 733682 h 733403"/>
              <a:gd name="connsiteX209" fmla="*/ 401677 w 488649"/>
              <a:gd name="connsiteY209" fmla="*/ 733714 h 733403"/>
              <a:gd name="connsiteX210" fmla="*/ 432061 w 488649"/>
              <a:gd name="connsiteY210" fmla="*/ 713008 h 733403"/>
              <a:gd name="connsiteX211" fmla="*/ 431748 w 488649"/>
              <a:gd name="connsiteY211" fmla="*/ 694639 h 733403"/>
              <a:gd name="connsiteX212" fmla="*/ 431571 w 488649"/>
              <a:gd name="connsiteY212" fmla="*/ 683099 h 733403"/>
              <a:gd name="connsiteX213" fmla="*/ 431376 w 488649"/>
              <a:gd name="connsiteY213" fmla="*/ 668145 h 733403"/>
              <a:gd name="connsiteX214" fmla="*/ 430079 w 488649"/>
              <a:gd name="connsiteY214" fmla="*/ 657760 h 733403"/>
              <a:gd name="connsiteX215" fmla="*/ 430737 w 488649"/>
              <a:gd name="connsiteY215" fmla="*/ 649954 h 733403"/>
              <a:gd name="connsiteX216" fmla="*/ 430991 w 488649"/>
              <a:gd name="connsiteY216" fmla="*/ 646857 h 733403"/>
              <a:gd name="connsiteX217" fmla="*/ 431367 w 488649"/>
              <a:gd name="connsiteY217" fmla="*/ 640031 h 733403"/>
              <a:gd name="connsiteX218" fmla="*/ 434388 w 488649"/>
              <a:gd name="connsiteY218" fmla="*/ 631817 h 733403"/>
              <a:gd name="connsiteX219" fmla="*/ 435268 w 488649"/>
              <a:gd name="connsiteY219" fmla="*/ 629927 h 733403"/>
              <a:gd name="connsiteX220" fmla="*/ 434951 w 488649"/>
              <a:gd name="connsiteY220" fmla="*/ 625126 h 733403"/>
              <a:gd name="connsiteX221" fmla="*/ 437024 w 488649"/>
              <a:gd name="connsiteY221" fmla="*/ 621664 h 733403"/>
              <a:gd name="connsiteX222" fmla="*/ 438407 w 488649"/>
              <a:gd name="connsiteY222" fmla="*/ 609494 h 733403"/>
              <a:gd name="connsiteX223" fmla="*/ 442458 w 488649"/>
              <a:gd name="connsiteY223" fmla="*/ 598108 h 733403"/>
              <a:gd name="connsiteX224" fmla="*/ 443443 w 488649"/>
              <a:gd name="connsiteY224" fmla="*/ 596375 h 733403"/>
              <a:gd name="connsiteX225" fmla="*/ 444205 w 488649"/>
              <a:gd name="connsiteY225" fmla="*/ 594204 h 733403"/>
              <a:gd name="connsiteX226" fmla="*/ 444164 w 488649"/>
              <a:gd name="connsiteY226" fmla="*/ 589047 h 733403"/>
              <a:gd name="connsiteX227" fmla="*/ 442957 w 488649"/>
              <a:gd name="connsiteY227" fmla="*/ 580183 h 733403"/>
              <a:gd name="connsiteX228" fmla="*/ 440648 w 488649"/>
              <a:gd name="connsiteY228" fmla="*/ 579048 h 733403"/>
              <a:gd name="connsiteX229" fmla="*/ 432515 w 488649"/>
              <a:gd name="connsiteY229" fmla="*/ 555216 h 733403"/>
              <a:gd name="connsiteX230" fmla="*/ 436457 w 488649"/>
              <a:gd name="connsiteY230" fmla="*/ 547276 h 733403"/>
              <a:gd name="connsiteX231" fmla="*/ 436679 w 488649"/>
              <a:gd name="connsiteY231" fmla="*/ 547040 h 733403"/>
              <a:gd name="connsiteX232" fmla="*/ 438117 w 488649"/>
              <a:gd name="connsiteY232" fmla="*/ 545705 h 733403"/>
              <a:gd name="connsiteX233" fmla="*/ 438861 w 488649"/>
              <a:gd name="connsiteY233" fmla="*/ 544877 h 733403"/>
              <a:gd name="connsiteX234" fmla="*/ 439641 w 488649"/>
              <a:gd name="connsiteY234" fmla="*/ 544126 h 733403"/>
              <a:gd name="connsiteX235" fmla="*/ 440249 w 488649"/>
              <a:gd name="connsiteY235" fmla="*/ 543614 h 733403"/>
              <a:gd name="connsiteX236" fmla="*/ 441134 w 488649"/>
              <a:gd name="connsiteY236" fmla="*/ 542944 h 733403"/>
              <a:gd name="connsiteX237" fmla="*/ 442363 w 488649"/>
              <a:gd name="connsiteY237" fmla="*/ 542569 h 733403"/>
              <a:gd name="connsiteX238" fmla="*/ 443506 w 488649"/>
              <a:gd name="connsiteY238" fmla="*/ 542139 h 733403"/>
              <a:gd name="connsiteX239" fmla="*/ 444246 w 488649"/>
              <a:gd name="connsiteY239" fmla="*/ 541611 h 733403"/>
              <a:gd name="connsiteX240" fmla="*/ 445017 w 488649"/>
              <a:gd name="connsiteY240" fmla="*/ 540861 h 733403"/>
              <a:gd name="connsiteX241" fmla="*/ 445833 w 488649"/>
              <a:gd name="connsiteY241" fmla="*/ 540113 h 733403"/>
              <a:gd name="connsiteX242" fmla="*/ 446446 w 488649"/>
              <a:gd name="connsiteY242" fmla="*/ 539229 h 733403"/>
              <a:gd name="connsiteX243" fmla="*/ 446999 w 488649"/>
              <a:gd name="connsiteY243" fmla="*/ 538590 h 733403"/>
              <a:gd name="connsiteX244" fmla="*/ 447194 w 488649"/>
              <a:gd name="connsiteY244" fmla="*/ 538104 h 733403"/>
              <a:gd name="connsiteX245" fmla="*/ 447643 w 488649"/>
              <a:gd name="connsiteY245" fmla="*/ 537683 h 733403"/>
              <a:gd name="connsiteX246" fmla="*/ 448110 w 488649"/>
              <a:gd name="connsiteY246" fmla="*/ 536964 h 733403"/>
              <a:gd name="connsiteX247" fmla="*/ 448786 w 488649"/>
              <a:gd name="connsiteY247" fmla="*/ 536034 h 733403"/>
              <a:gd name="connsiteX248" fmla="*/ 449530 w 488649"/>
              <a:gd name="connsiteY248" fmla="*/ 535532 h 733403"/>
              <a:gd name="connsiteX249" fmla="*/ 450401 w 488649"/>
              <a:gd name="connsiteY249" fmla="*/ 534838 h 733403"/>
              <a:gd name="connsiteX250" fmla="*/ 450991 w 488649"/>
              <a:gd name="connsiteY250" fmla="*/ 533903 h 733403"/>
              <a:gd name="connsiteX251" fmla="*/ 451835 w 488649"/>
              <a:gd name="connsiteY251" fmla="*/ 533258 h 733403"/>
              <a:gd name="connsiteX252" fmla="*/ 452633 w 488649"/>
              <a:gd name="connsiteY252" fmla="*/ 532809 h 733403"/>
              <a:gd name="connsiteX253" fmla="*/ 453781 w 488649"/>
              <a:gd name="connsiteY253" fmla="*/ 532358 h 733403"/>
              <a:gd name="connsiteX254" fmla="*/ 453976 w 488649"/>
              <a:gd name="connsiteY254" fmla="*/ 531897 h 733403"/>
              <a:gd name="connsiteX255" fmla="*/ 454915 w 488649"/>
              <a:gd name="connsiteY255" fmla="*/ 531905 h 733403"/>
              <a:gd name="connsiteX256" fmla="*/ 455963 w 488649"/>
              <a:gd name="connsiteY256" fmla="*/ 531373 h 733403"/>
              <a:gd name="connsiteX257" fmla="*/ 456666 w 488649"/>
              <a:gd name="connsiteY257" fmla="*/ 530820 h 733403"/>
              <a:gd name="connsiteX258" fmla="*/ 457596 w 488649"/>
              <a:gd name="connsiteY258" fmla="*/ 530206 h 733403"/>
              <a:gd name="connsiteX259" fmla="*/ 458417 w 488649"/>
              <a:gd name="connsiteY259" fmla="*/ 529486 h 733403"/>
              <a:gd name="connsiteX260" fmla="*/ 459093 w 488649"/>
              <a:gd name="connsiteY260" fmla="*/ 528632 h 733403"/>
              <a:gd name="connsiteX261" fmla="*/ 459578 w 488649"/>
              <a:gd name="connsiteY261" fmla="*/ 527891 h 733403"/>
              <a:gd name="connsiteX262" fmla="*/ 460408 w 488649"/>
              <a:gd name="connsiteY262" fmla="*/ 527197 h 733403"/>
              <a:gd name="connsiteX263" fmla="*/ 460422 w 488649"/>
              <a:gd name="connsiteY263" fmla="*/ 526052 h 733403"/>
              <a:gd name="connsiteX264" fmla="*/ 459814 w 488649"/>
              <a:gd name="connsiteY264" fmla="*/ 525166 h 733403"/>
              <a:gd name="connsiteX265" fmla="*/ 459533 w 488649"/>
              <a:gd name="connsiteY265" fmla="*/ 524302 h 733403"/>
              <a:gd name="connsiteX266" fmla="*/ 459124 w 488649"/>
              <a:gd name="connsiteY266" fmla="*/ 523130 h 733403"/>
              <a:gd name="connsiteX267" fmla="*/ 459270 w 488649"/>
              <a:gd name="connsiteY267" fmla="*/ 521819 h 733403"/>
              <a:gd name="connsiteX268" fmla="*/ 459986 w 488649"/>
              <a:gd name="connsiteY268" fmla="*/ 520993 h 733403"/>
              <a:gd name="connsiteX269" fmla="*/ 460689 w 488649"/>
              <a:gd name="connsiteY269" fmla="*/ 520464 h 733403"/>
              <a:gd name="connsiteX270" fmla="*/ 460585 w 488649"/>
              <a:gd name="connsiteY270" fmla="*/ 519262 h 733403"/>
              <a:gd name="connsiteX271" fmla="*/ 460009 w 488649"/>
              <a:gd name="connsiteY271" fmla="*/ 518254 h 733403"/>
              <a:gd name="connsiteX272" fmla="*/ 459451 w 488649"/>
              <a:gd name="connsiteY272" fmla="*/ 517248 h 733403"/>
              <a:gd name="connsiteX273" fmla="*/ 459034 w 488649"/>
              <a:gd name="connsiteY273" fmla="*/ 516424 h 733403"/>
              <a:gd name="connsiteX274" fmla="*/ 458526 w 488649"/>
              <a:gd name="connsiteY274" fmla="*/ 515345 h 733403"/>
              <a:gd name="connsiteX275" fmla="*/ 457750 w 488649"/>
              <a:gd name="connsiteY275" fmla="*/ 514574 h 733403"/>
              <a:gd name="connsiteX276" fmla="*/ 456716 w 488649"/>
              <a:gd name="connsiteY276" fmla="*/ 514111 h 733403"/>
              <a:gd name="connsiteX277" fmla="*/ 456117 w 488649"/>
              <a:gd name="connsiteY277" fmla="*/ 513476 h 733403"/>
              <a:gd name="connsiteX278" fmla="*/ 455931 w 488649"/>
              <a:gd name="connsiteY278" fmla="*/ 512119 h 733403"/>
              <a:gd name="connsiteX279" fmla="*/ 455754 w 488649"/>
              <a:gd name="connsiteY279" fmla="*/ 511037 h 733403"/>
              <a:gd name="connsiteX280" fmla="*/ 456185 w 488649"/>
              <a:gd name="connsiteY280" fmla="*/ 509968 h 733403"/>
              <a:gd name="connsiteX281" fmla="*/ 456716 w 488649"/>
              <a:gd name="connsiteY281" fmla="*/ 509279 h 733403"/>
              <a:gd name="connsiteX282" fmla="*/ 457001 w 488649"/>
              <a:gd name="connsiteY282" fmla="*/ 508102 h 733403"/>
              <a:gd name="connsiteX283" fmla="*/ 457233 w 488649"/>
              <a:gd name="connsiteY283" fmla="*/ 506846 h 733403"/>
              <a:gd name="connsiteX284" fmla="*/ 457709 w 488649"/>
              <a:gd name="connsiteY284" fmla="*/ 505830 h 733403"/>
              <a:gd name="connsiteX285" fmla="*/ 457918 w 488649"/>
              <a:gd name="connsiteY285" fmla="*/ 504922 h 733403"/>
              <a:gd name="connsiteX286" fmla="*/ 458639 w 488649"/>
              <a:gd name="connsiteY286" fmla="*/ 504120 h 733403"/>
              <a:gd name="connsiteX287" fmla="*/ 459088 w 488649"/>
              <a:gd name="connsiteY287" fmla="*/ 503052 h 733403"/>
              <a:gd name="connsiteX288" fmla="*/ 458766 w 488649"/>
              <a:gd name="connsiteY288" fmla="*/ 501911 h 733403"/>
              <a:gd name="connsiteX289" fmla="*/ 459138 w 488649"/>
              <a:gd name="connsiteY289" fmla="*/ 501088 h 733403"/>
              <a:gd name="connsiteX290" fmla="*/ 459818 w 488649"/>
              <a:gd name="connsiteY290" fmla="*/ 500234 h 733403"/>
              <a:gd name="connsiteX291" fmla="*/ 460857 w 488649"/>
              <a:gd name="connsiteY291" fmla="*/ 500001 h 733403"/>
              <a:gd name="connsiteX292" fmla="*/ 461837 w 488649"/>
              <a:gd name="connsiteY292" fmla="*/ 499466 h 733403"/>
              <a:gd name="connsiteX293" fmla="*/ 462862 w 488649"/>
              <a:gd name="connsiteY293" fmla="*/ 499207 h 733403"/>
              <a:gd name="connsiteX294" fmla="*/ 464200 w 488649"/>
              <a:gd name="connsiteY294" fmla="*/ 498995 h 733403"/>
              <a:gd name="connsiteX295" fmla="*/ 465271 w 488649"/>
              <a:gd name="connsiteY295" fmla="*/ 498765 h 733403"/>
              <a:gd name="connsiteX296" fmla="*/ 466110 w 488649"/>
              <a:gd name="connsiteY296" fmla="*/ 498072 h 733403"/>
              <a:gd name="connsiteX297" fmla="*/ 466487 w 488649"/>
              <a:gd name="connsiteY297" fmla="*/ 497224 h 733403"/>
              <a:gd name="connsiteX298" fmla="*/ 466455 w 488649"/>
              <a:gd name="connsiteY298" fmla="*/ 496500 h 733403"/>
              <a:gd name="connsiteX299" fmla="*/ 466541 w 488649"/>
              <a:gd name="connsiteY299" fmla="*/ 495908 h 733403"/>
              <a:gd name="connsiteX300" fmla="*/ 466246 w 488649"/>
              <a:gd name="connsiteY300" fmla="*/ 494569 h 733403"/>
              <a:gd name="connsiteX301" fmla="*/ 465620 w 488649"/>
              <a:gd name="connsiteY301" fmla="*/ 493631 h 733403"/>
              <a:gd name="connsiteX302" fmla="*/ 465901 w 488649"/>
              <a:gd name="connsiteY302" fmla="*/ 492777 h 733403"/>
              <a:gd name="connsiteX303" fmla="*/ 466482 w 488649"/>
              <a:gd name="connsiteY303" fmla="*/ 491844 h 733403"/>
              <a:gd name="connsiteX304" fmla="*/ 466487 w 488649"/>
              <a:gd name="connsiteY304" fmla="*/ 490598 h 733403"/>
              <a:gd name="connsiteX305" fmla="*/ 465811 w 488649"/>
              <a:gd name="connsiteY305" fmla="*/ 489708 h 733403"/>
              <a:gd name="connsiteX306" fmla="*/ 465439 w 488649"/>
              <a:gd name="connsiteY306" fmla="*/ 488812 h 733403"/>
              <a:gd name="connsiteX307" fmla="*/ 465207 w 488649"/>
              <a:gd name="connsiteY307" fmla="*/ 488398 h 733403"/>
              <a:gd name="connsiteX308" fmla="*/ 469807 w 488649"/>
              <a:gd name="connsiteY308" fmla="*/ 481499 h 733403"/>
              <a:gd name="connsiteX309" fmla="*/ 466283 w 488649"/>
              <a:gd name="connsiteY309" fmla="*/ 467347 h 733403"/>
              <a:gd name="connsiteX310" fmla="*/ 464368 w 488649"/>
              <a:gd name="connsiteY310" fmla="*/ 460972 h 733403"/>
              <a:gd name="connsiteX311" fmla="*/ 463633 w 488649"/>
              <a:gd name="connsiteY311" fmla="*/ 457937 h 733403"/>
              <a:gd name="connsiteX312" fmla="*/ 466686 w 488649"/>
              <a:gd name="connsiteY312" fmla="*/ 453649 h 733403"/>
              <a:gd name="connsiteX313" fmla="*/ 469626 w 488649"/>
              <a:gd name="connsiteY313" fmla="*/ 449231 h 733403"/>
              <a:gd name="connsiteX314" fmla="*/ 471608 w 488649"/>
              <a:gd name="connsiteY314" fmla="*/ 438998 h 733403"/>
              <a:gd name="connsiteX315" fmla="*/ 475899 w 488649"/>
              <a:gd name="connsiteY315" fmla="*/ 432878 h 733403"/>
              <a:gd name="connsiteX316" fmla="*/ 477124 w 488649"/>
              <a:gd name="connsiteY316" fmla="*/ 431763 h 733403"/>
              <a:gd name="connsiteX317" fmla="*/ 477909 w 488649"/>
              <a:gd name="connsiteY317" fmla="*/ 431143 h 733403"/>
              <a:gd name="connsiteX318" fmla="*/ 482300 w 488649"/>
              <a:gd name="connsiteY318" fmla="*/ 430516 h 733403"/>
              <a:gd name="connsiteX319" fmla="*/ 484260 w 488649"/>
              <a:gd name="connsiteY319" fmla="*/ 429154 h 733403"/>
              <a:gd name="connsiteX320" fmla="*/ 485294 w 488649"/>
              <a:gd name="connsiteY320" fmla="*/ 427156 h 733403"/>
              <a:gd name="connsiteX321" fmla="*/ 485099 w 488649"/>
              <a:gd name="connsiteY321" fmla="*/ 424104 h 733403"/>
              <a:gd name="connsiteX322" fmla="*/ 489068 w 488649"/>
              <a:gd name="connsiteY322" fmla="*/ 406091 h 733403"/>
              <a:gd name="connsiteX323" fmla="*/ 488451 w 488649"/>
              <a:gd name="connsiteY323" fmla="*/ 398450 h 733403"/>
              <a:gd name="connsiteX324" fmla="*/ 485099 w 488649"/>
              <a:gd name="connsiteY324" fmla="*/ 386764 h 733403"/>
              <a:gd name="connsiteX325" fmla="*/ 481760 w 488649"/>
              <a:gd name="connsiteY325" fmla="*/ 387387 h 733403"/>
              <a:gd name="connsiteX326" fmla="*/ 474257 w 488649"/>
              <a:gd name="connsiteY326" fmla="*/ 386820 h 733403"/>
              <a:gd name="connsiteX327" fmla="*/ 466028 w 488649"/>
              <a:gd name="connsiteY327" fmla="*/ 382610 h 733403"/>
              <a:gd name="connsiteX328" fmla="*/ 455681 w 488649"/>
              <a:gd name="connsiteY328" fmla="*/ 377021 h 733403"/>
              <a:gd name="connsiteX329" fmla="*/ 452805 w 488649"/>
              <a:gd name="connsiteY329" fmla="*/ 375106 h 733403"/>
              <a:gd name="connsiteX330" fmla="*/ 421542 w 488649"/>
              <a:gd name="connsiteY330" fmla="*/ 360010 h 733403"/>
              <a:gd name="connsiteX331" fmla="*/ 413770 w 488649"/>
              <a:gd name="connsiteY331" fmla="*/ 357950 h 733403"/>
              <a:gd name="connsiteX332" fmla="*/ 379346 w 488649"/>
              <a:gd name="connsiteY332" fmla="*/ 338929 h 733403"/>
              <a:gd name="connsiteX333" fmla="*/ 373948 w 488649"/>
              <a:gd name="connsiteY333" fmla="*/ 334807 h 733403"/>
              <a:gd name="connsiteX334" fmla="*/ 364912 w 488649"/>
              <a:gd name="connsiteY334" fmla="*/ 330480 h 733403"/>
              <a:gd name="connsiteX335" fmla="*/ 358367 w 488649"/>
              <a:gd name="connsiteY335" fmla="*/ 326635 h 733403"/>
              <a:gd name="connsiteX336" fmla="*/ 356066 w 488649"/>
              <a:gd name="connsiteY336" fmla="*/ 325210 h 733403"/>
              <a:gd name="connsiteX337" fmla="*/ 350159 w 488649"/>
              <a:gd name="connsiteY337" fmla="*/ 321799 h 733403"/>
              <a:gd name="connsiteX338" fmla="*/ 347506 w 488649"/>
              <a:gd name="connsiteY338" fmla="*/ 320293 h 733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</a:cxnLst>
            <a:rect l="l" t="t" r="r" b="b"/>
            <a:pathLst>
              <a:path w="488649" h="733403">
                <a:moveTo>
                  <a:pt x="347506" y="320293"/>
                </a:moveTo>
                <a:lnTo>
                  <a:pt x="344237" y="317104"/>
                </a:lnTo>
                <a:lnTo>
                  <a:pt x="342695" y="312505"/>
                </a:lnTo>
                <a:lnTo>
                  <a:pt x="342087" y="308037"/>
                </a:lnTo>
                <a:lnTo>
                  <a:pt x="342481" y="306186"/>
                </a:lnTo>
                <a:lnTo>
                  <a:pt x="343177" y="302853"/>
                </a:lnTo>
                <a:lnTo>
                  <a:pt x="343214" y="302706"/>
                </a:lnTo>
                <a:lnTo>
                  <a:pt x="345193" y="293301"/>
                </a:lnTo>
                <a:lnTo>
                  <a:pt x="345362" y="292511"/>
                </a:lnTo>
                <a:lnTo>
                  <a:pt x="349443" y="273087"/>
                </a:lnTo>
                <a:lnTo>
                  <a:pt x="351216" y="264747"/>
                </a:lnTo>
                <a:lnTo>
                  <a:pt x="351299" y="264651"/>
                </a:lnTo>
                <a:lnTo>
                  <a:pt x="355232" y="261306"/>
                </a:lnTo>
                <a:lnTo>
                  <a:pt x="357684" y="258956"/>
                </a:lnTo>
                <a:lnTo>
                  <a:pt x="360846" y="256260"/>
                </a:lnTo>
                <a:lnTo>
                  <a:pt x="375304" y="242288"/>
                </a:lnTo>
                <a:lnTo>
                  <a:pt x="390803" y="227784"/>
                </a:lnTo>
                <a:lnTo>
                  <a:pt x="392665" y="226049"/>
                </a:lnTo>
                <a:lnTo>
                  <a:pt x="396445" y="222510"/>
                </a:lnTo>
                <a:lnTo>
                  <a:pt x="403975" y="215413"/>
                </a:lnTo>
                <a:lnTo>
                  <a:pt x="431263" y="190010"/>
                </a:lnTo>
                <a:lnTo>
                  <a:pt x="420045" y="173637"/>
                </a:lnTo>
                <a:lnTo>
                  <a:pt x="415713" y="167289"/>
                </a:lnTo>
                <a:lnTo>
                  <a:pt x="406309" y="153580"/>
                </a:lnTo>
                <a:lnTo>
                  <a:pt x="404832" y="151426"/>
                </a:lnTo>
                <a:lnTo>
                  <a:pt x="402008" y="147101"/>
                </a:lnTo>
                <a:lnTo>
                  <a:pt x="397608" y="140671"/>
                </a:lnTo>
                <a:lnTo>
                  <a:pt x="396748" y="140212"/>
                </a:lnTo>
                <a:lnTo>
                  <a:pt x="392629" y="137528"/>
                </a:lnTo>
                <a:lnTo>
                  <a:pt x="379917" y="137162"/>
                </a:lnTo>
                <a:lnTo>
                  <a:pt x="377372" y="128046"/>
                </a:lnTo>
                <a:lnTo>
                  <a:pt x="374061" y="115376"/>
                </a:lnTo>
                <a:lnTo>
                  <a:pt x="372855" y="98914"/>
                </a:lnTo>
                <a:lnTo>
                  <a:pt x="374084" y="97321"/>
                </a:lnTo>
                <a:lnTo>
                  <a:pt x="377492" y="92979"/>
                </a:lnTo>
                <a:lnTo>
                  <a:pt x="373511" y="90942"/>
                </a:lnTo>
                <a:lnTo>
                  <a:pt x="368472" y="88398"/>
                </a:lnTo>
                <a:lnTo>
                  <a:pt x="363725" y="85995"/>
                </a:lnTo>
                <a:lnTo>
                  <a:pt x="359535" y="83864"/>
                </a:lnTo>
                <a:lnTo>
                  <a:pt x="356636" y="83220"/>
                </a:lnTo>
                <a:lnTo>
                  <a:pt x="342748" y="80123"/>
                </a:lnTo>
                <a:lnTo>
                  <a:pt x="340847" y="79669"/>
                </a:lnTo>
                <a:lnTo>
                  <a:pt x="338694" y="79208"/>
                </a:lnTo>
                <a:lnTo>
                  <a:pt x="332484" y="77814"/>
                </a:lnTo>
                <a:lnTo>
                  <a:pt x="329503" y="70459"/>
                </a:lnTo>
                <a:lnTo>
                  <a:pt x="325577" y="60798"/>
                </a:lnTo>
                <a:lnTo>
                  <a:pt x="324786" y="53356"/>
                </a:lnTo>
                <a:lnTo>
                  <a:pt x="324319" y="49100"/>
                </a:lnTo>
                <a:lnTo>
                  <a:pt x="321471" y="23640"/>
                </a:lnTo>
                <a:lnTo>
                  <a:pt x="321348" y="22446"/>
                </a:lnTo>
                <a:lnTo>
                  <a:pt x="314949" y="23556"/>
                </a:lnTo>
                <a:lnTo>
                  <a:pt x="311246" y="23495"/>
                </a:lnTo>
                <a:lnTo>
                  <a:pt x="301224" y="23377"/>
                </a:lnTo>
                <a:lnTo>
                  <a:pt x="296538" y="20528"/>
                </a:lnTo>
                <a:lnTo>
                  <a:pt x="292131" y="19774"/>
                </a:lnTo>
                <a:lnTo>
                  <a:pt x="290892" y="19677"/>
                </a:lnTo>
                <a:lnTo>
                  <a:pt x="284592" y="19194"/>
                </a:lnTo>
                <a:lnTo>
                  <a:pt x="282018" y="16373"/>
                </a:lnTo>
                <a:lnTo>
                  <a:pt x="273225" y="8821"/>
                </a:lnTo>
                <a:lnTo>
                  <a:pt x="273096" y="4602"/>
                </a:lnTo>
                <a:lnTo>
                  <a:pt x="271601" y="2844"/>
                </a:lnTo>
                <a:lnTo>
                  <a:pt x="270299" y="693"/>
                </a:lnTo>
                <a:lnTo>
                  <a:pt x="267655" y="608"/>
                </a:lnTo>
                <a:lnTo>
                  <a:pt x="261735" y="311"/>
                </a:lnTo>
                <a:lnTo>
                  <a:pt x="257544" y="1256"/>
                </a:lnTo>
                <a:lnTo>
                  <a:pt x="256401" y="2781"/>
                </a:lnTo>
                <a:lnTo>
                  <a:pt x="253676" y="2381"/>
                </a:lnTo>
                <a:lnTo>
                  <a:pt x="252889" y="2596"/>
                </a:lnTo>
                <a:lnTo>
                  <a:pt x="252510" y="2965"/>
                </a:lnTo>
                <a:lnTo>
                  <a:pt x="254357" y="5910"/>
                </a:lnTo>
                <a:lnTo>
                  <a:pt x="250609" y="7584"/>
                </a:lnTo>
                <a:lnTo>
                  <a:pt x="248817" y="9850"/>
                </a:lnTo>
                <a:lnTo>
                  <a:pt x="241600" y="6666"/>
                </a:lnTo>
                <a:lnTo>
                  <a:pt x="241440" y="7632"/>
                </a:lnTo>
                <a:lnTo>
                  <a:pt x="238903" y="7242"/>
                </a:lnTo>
                <a:lnTo>
                  <a:pt x="236507" y="8962"/>
                </a:lnTo>
                <a:lnTo>
                  <a:pt x="237823" y="16313"/>
                </a:lnTo>
                <a:lnTo>
                  <a:pt x="231710" y="20915"/>
                </a:lnTo>
                <a:lnTo>
                  <a:pt x="219643" y="28607"/>
                </a:lnTo>
                <a:lnTo>
                  <a:pt x="216518" y="30634"/>
                </a:lnTo>
                <a:lnTo>
                  <a:pt x="212543" y="36632"/>
                </a:lnTo>
                <a:lnTo>
                  <a:pt x="206821" y="45486"/>
                </a:lnTo>
                <a:lnTo>
                  <a:pt x="203310" y="50847"/>
                </a:lnTo>
                <a:lnTo>
                  <a:pt x="203142" y="51095"/>
                </a:lnTo>
                <a:lnTo>
                  <a:pt x="191722" y="68465"/>
                </a:lnTo>
                <a:lnTo>
                  <a:pt x="180778" y="92314"/>
                </a:lnTo>
                <a:lnTo>
                  <a:pt x="180796" y="95292"/>
                </a:lnTo>
                <a:lnTo>
                  <a:pt x="180822" y="99759"/>
                </a:lnTo>
                <a:lnTo>
                  <a:pt x="180826" y="100354"/>
                </a:lnTo>
                <a:lnTo>
                  <a:pt x="155988" y="100600"/>
                </a:lnTo>
                <a:lnTo>
                  <a:pt x="139159" y="95740"/>
                </a:lnTo>
                <a:lnTo>
                  <a:pt x="124613" y="95989"/>
                </a:lnTo>
                <a:lnTo>
                  <a:pt x="105303" y="96392"/>
                </a:lnTo>
                <a:lnTo>
                  <a:pt x="80577" y="104728"/>
                </a:lnTo>
                <a:lnTo>
                  <a:pt x="79951" y="105044"/>
                </a:lnTo>
                <a:lnTo>
                  <a:pt x="64901" y="112406"/>
                </a:lnTo>
                <a:lnTo>
                  <a:pt x="63378" y="113797"/>
                </a:lnTo>
                <a:lnTo>
                  <a:pt x="62790" y="119924"/>
                </a:lnTo>
                <a:lnTo>
                  <a:pt x="67319" y="130134"/>
                </a:lnTo>
                <a:lnTo>
                  <a:pt x="67998" y="131677"/>
                </a:lnTo>
                <a:lnTo>
                  <a:pt x="73455" y="141515"/>
                </a:lnTo>
                <a:lnTo>
                  <a:pt x="73077" y="151038"/>
                </a:lnTo>
                <a:lnTo>
                  <a:pt x="77177" y="157273"/>
                </a:lnTo>
                <a:lnTo>
                  <a:pt x="77248" y="158587"/>
                </a:lnTo>
                <a:lnTo>
                  <a:pt x="87614" y="175798"/>
                </a:lnTo>
                <a:lnTo>
                  <a:pt x="91036" y="180921"/>
                </a:lnTo>
                <a:lnTo>
                  <a:pt x="99140" y="193377"/>
                </a:lnTo>
                <a:lnTo>
                  <a:pt x="103058" y="198421"/>
                </a:lnTo>
                <a:lnTo>
                  <a:pt x="97320" y="199806"/>
                </a:lnTo>
                <a:lnTo>
                  <a:pt x="94178" y="200955"/>
                </a:lnTo>
                <a:lnTo>
                  <a:pt x="90436" y="202818"/>
                </a:lnTo>
                <a:lnTo>
                  <a:pt x="80695" y="205553"/>
                </a:lnTo>
                <a:lnTo>
                  <a:pt x="73836" y="206083"/>
                </a:lnTo>
                <a:lnTo>
                  <a:pt x="66091" y="208964"/>
                </a:lnTo>
                <a:lnTo>
                  <a:pt x="52229" y="212994"/>
                </a:lnTo>
                <a:lnTo>
                  <a:pt x="41325" y="216210"/>
                </a:lnTo>
                <a:lnTo>
                  <a:pt x="34401" y="218347"/>
                </a:lnTo>
                <a:lnTo>
                  <a:pt x="15355" y="223257"/>
                </a:lnTo>
                <a:lnTo>
                  <a:pt x="13856" y="226183"/>
                </a:lnTo>
                <a:lnTo>
                  <a:pt x="13197" y="228923"/>
                </a:lnTo>
                <a:lnTo>
                  <a:pt x="7381" y="242840"/>
                </a:lnTo>
                <a:lnTo>
                  <a:pt x="6586" y="244916"/>
                </a:lnTo>
                <a:lnTo>
                  <a:pt x="578" y="261242"/>
                </a:lnTo>
                <a:lnTo>
                  <a:pt x="549" y="261318"/>
                </a:lnTo>
                <a:lnTo>
                  <a:pt x="418" y="261623"/>
                </a:lnTo>
                <a:lnTo>
                  <a:pt x="1020" y="264080"/>
                </a:lnTo>
                <a:lnTo>
                  <a:pt x="2768" y="266234"/>
                </a:lnTo>
                <a:lnTo>
                  <a:pt x="6269" y="269373"/>
                </a:lnTo>
                <a:lnTo>
                  <a:pt x="7231" y="272735"/>
                </a:lnTo>
                <a:lnTo>
                  <a:pt x="5694" y="276687"/>
                </a:lnTo>
                <a:lnTo>
                  <a:pt x="5997" y="278686"/>
                </a:lnTo>
                <a:lnTo>
                  <a:pt x="12284" y="287518"/>
                </a:lnTo>
                <a:lnTo>
                  <a:pt x="13591" y="297926"/>
                </a:lnTo>
                <a:lnTo>
                  <a:pt x="13967" y="299500"/>
                </a:lnTo>
                <a:lnTo>
                  <a:pt x="16072" y="317782"/>
                </a:lnTo>
                <a:lnTo>
                  <a:pt x="15953" y="320423"/>
                </a:lnTo>
                <a:lnTo>
                  <a:pt x="15552" y="331558"/>
                </a:lnTo>
                <a:lnTo>
                  <a:pt x="22336" y="335628"/>
                </a:lnTo>
                <a:lnTo>
                  <a:pt x="26373" y="338037"/>
                </a:lnTo>
                <a:lnTo>
                  <a:pt x="31233" y="340911"/>
                </a:lnTo>
                <a:lnTo>
                  <a:pt x="32908" y="341959"/>
                </a:lnTo>
                <a:lnTo>
                  <a:pt x="37176" y="344517"/>
                </a:lnTo>
                <a:lnTo>
                  <a:pt x="40338" y="345259"/>
                </a:lnTo>
                <a:lnTo>
                  <a:pt x="44586" y="346284"/>
                </a:lnTo>
                <a:lnTo>
                  <a:pt x="45878" y="346582"/>
                </a:lnTo>
                <a:lnTo>
                  <a:pt x="49500" y="347437"/>
                </a:lnTo>
                <a:lnTo>
                  <a:pt x="50122" y="347587"/>
                </a:lnTo>
                <a:lnTo>
                  <a:pt x="58806" y="349554"/>
                </a:lnTo>
                <a:lnTo>
                  <a:pt x="67617" y="351335"/>
                </a:lnTo>
                <a:lnTo>
                  <a:pt x="71593" y="352197"/>
                </a:lnTo>
                <a:lnTo>
                  <a:pt x="74566" y="353368"/>
                </a:lnTo>
                <a:lnTo>
                  <a:pt x="78911" y="354076"/>
                </a:lnTo>
                <a:lnTo>
                  <a:pt x="83846" y="355566"/>
                </a:lnTo>
                <a:lnTo>
                  <a:pt x="76961" y="374321"/>
                </a:lnTo>
                <a:lnTo>
                  <a:pt x="92500" y="388845"/>
                </a:lnTo>
                <a:lnTo>
                  <a:pt x="98364" y="392934"/>
                </a:lnTo>
                <a:lnTo>
                  <a:pt x="105330" y="397825"/>
                </a:lnTo>
                <a:lnTo>
                  <a:pt x="107663" y="398811"/>
                </a:lnTo>
                <a:lnTo>
                  <a:pt x="115820" y="402173"/>
                </a:lnTo>
                <a:lnTo>
                  <a:pt x="118777" y="403400"/>
                </a:lnTo>
                <a:lnTo>
                  <a:pt x="123143" y="396722"/>
                </a:lnTo>
                <a:lnTo>
                  <a:pt x="129848" y="386475"/>
                </a:lnTo>
                <a:lnTo>
                  <a:pt x="146493" y="386392"/>
                </a:lnTo>
                <a:lnTo>
                  <a:pt x="165387" y="386154"/>
                </a:lnTo>
                <a:lnTo>
                  <a:pt x="175976" y="386058"/>
                </a:lnTo>
                <a:lnTo>
                  <a:pt x="176328" y="387074"/>
                </a:lnTo>
                <a:lnTo>
                  <a:pt x="177961" y="394466"/>
                </a:lnTo>
                <a:lnTo>
                  <a:pt x="180846" y="408185"/>
                </a:lnTo>
                <a:lnTo>
                  <a:pt x="184471" y="408163"/>
                </a:lnTo>
                <a:lnTo>
                  <a:pt x="204308" y="408097"/>
                </a:lnTo>
                <a:lnTo>
                  <a:pt x="211216" y="408122"/>
                </a:lnTo>
                <a:lnTo>
                  <a:pt x="229590" y="408203"/>
                </a:lnTo>
                <a:lnTo>
                  <a:pt x="240961" y="421969"/>
                </a:lnTo>
                <a:lnTo>
                  <a:pt x="243861" y="425448"/>
                </a:lnTo>
                <a:lnTo>
                  <a:pt x="246893" y="429153"/>
                </a:lnTo>
                <a:lnTo>
                  <a:pt x="262572" y="443150"/>
                </a:lnTo>
                <a:lnTo>
                  <a:pt x="263761" y="444210"/>
                </a:lnTo>
                <a:lnTo>
                  <a:pt x="271093" y="450729"/>
                </a:lnTo>
                <a:lnTo>
                  <a:pt x="274811" y="454069"/>
                </a:lnTo>
                <a:lnTo>
                  <a:pt x="270241" y="460010"/>
                </a:lnTo>
                <a:lnTo>
                  <a:pt x="270056" y="462095"/>
                </a:lnTo>
                <a:lnTo>
                  <a:pt x="269738" y="465718"/>
                </a:lnTo>
                <a:lnTo>
                  <a:pt x="267857" y="486813"/>
                </a:lnTo>
                <a:lnTo>
                  <a:pt x="267136" y="494258"/>
                </a:lnTo>
                <a:lnTo>
                  <a:pt x="266464" y="501579"/>
                </a:lnTo>
                <a:lnTo>
                  <a:pt x="266976" y="511056"/>
                </a:lnTo>
                <a:lnTo>
                  <a:pt x="267670" y="526276"/>
                </a:lnTo>
                <a:lnTo>
                  <a:pt x="267997" y="533538"/>
                </a:lnTo>
                <a:lnTo>
                  <a:pt x="272023" y="547396"/>
                </a:lnTo>
                <a:lnTo>
                  <a:pt x="280111" y="575499"/>
                </a:lnTo>
                <a:lnTo>
                  <a:pt x="284277" y="589647"/>
                </a:lnTo>
                <a:lnTo>
                  <a:pt x="285080" y="593342"/>
                </a:lnTo>
                <a:lnTo>
                  <a:pt x="288786" y="606319"/>
                </a:lnTo>
                <a:lnTo>
                  <a:pt x="307048" y="670315"/>
                </a:lnTo>
                <a:lnTo>
                  <a:pt x="308059" y="673872"/>
                </a:lnTo>
                <a:lnTo>
                  <a:pt x="312161" y="688354"/>
                </a:lnTo>
                <a:lnTo>
                  <a:pt x="315454" y="691703"/>
                </a:lnTo>
                <a:lnTo>
                  <a:pt x="326587" y="702980"/>
                </a:lnTo>
                <a:lnTo>
                  <a:pt x="338083" y="714624"/>
                </a:lnTo>
                <a:lnTo>
                  <a:pt x="342232" y="718853"/>
                </a:lnTo>
                <a:lnTo>
                  <a:pt x="351317" y="728042"/>
                </a:lnTo>
                <a:lnTo>
                  <a:pt x="352157" y="728922"/>
                </a:lnTo>
                <a:lnTo>
                  <a:pt x="354776" y="731563"/>
                </a:lnTo>
                <a:lnTo>
                  <a:pt x="358495" y="731708"/>
                </a:lnTo>
                <a:lnTo>
                  <a:pt x="362501" y="731876"/>
                </a:lnTo>
                <a:lnTo>
                  <a:pt x="382385" y="732757"/>
                </a:lnTo>
                <a:lnTo>
                  <a:pt x="391381" y="733188"/>
                </a:lnTo>
                <a:lnTo>
                  <a:pt x="396529" y="733446"/>
                </a:lnTo>
                <a:lnTo>
                  <a:pt x="401119" y="733682"/>
                </a:lnTo>
                <a:lnTo>
                  <a:pt x="401677" y="733714"/>
                </a:lnTo>
                <a:lnTo>
                  <a:pt x="432061" y="713008"/>
                </a:lnTo>
                <a:lnTo>
                  <a:pt x="431748" y="694639"/>
                </a:lnTo>
                <a:lnTo>
                  <a:pt x="431571" y="683099"/>
                </a:lnTo>
                <a:lnTo>
                  <a:pt x="431376" y="668145"/>
                </a:lnTo>
                <a:lnTo>
                  <a:pt x="430079" y="657760"/>
                </a:lnTo>
                <a:lnTo>
                  <a:pt x="430737" y="649954"/>
                </a:lnTo>
                <a:lnTo>
                  <a:pt x="430991" y="646857"/>
                </a:lnTo>
                <a:lnTo>
                  <a:pt x="431367" y="640031"/>
                </a:lnTo>
                <a:lnTo>
                  <a:pt x="434388" y="631817"/>
                </a:lnTo>
                <a:lnTo>
                  <a:pt x="435268" y="629927"/>
                </a:lnTo>
                <a:lnTo>
                  <a:pt x="434951" y="625126"/>
                </a:lnTo>
                <a:lnTo>
                  <a:pt x="437024" y="621664"/>
                </a:lnTo>
                <a:lnTo>
                  <a:pt x="438407" y="609494"/>
                </a:lnTo>
                <a:lnTo>
                  <a:pt x="442458" y="598108"/>
                </a:lnTo>
                <a:lnTo>
                  <a:pt x="443443" y="596375"/>
                </a:lnTo>
                <a:lnTo>
                  <a:pt x="444205" y="594204"/>
                </a:lnTo>
                <a:lnTo>
                  <a:pt x="444164" y="589047"/>
                </a:lnTo>
                <a:lnTo>
                  <a:pt x="442957" y="580183"/>
                </a:lnTo>
                <a:lnTo>
                  <a:pt x="440648" y="579048"/>
                </a:lnTo>
                <a:lnTo>
                  <a:pt x="432515" y="555216"/>
                </a:lnTo>
                <a:lnTo>
                  <a:pt x="436457" y="547276"/>
                </a:lnTo>
                <a:lnTo>
                  <a:pt x="436679" y="547040"/>
                </a:lnTo>
                <a:lnTo>
                  <a:pt x="438117" y="545705"/>
                </a:lnTo>
                <a:lnTo>
                  <a:pt x="438861" y="544877"/>
                </a:lnTo>
                <a:lnTo>
                  <a:pt x="439641" y="544126"/>
                </a:lnTo>
                <a:lnTo>
                  <a:pt x="440249" y="543614"/>
                </a:lnTo>
                <a:lnTo>
                  <a:pt x="441134" y="542944"/>
                </a:lnTo>
                <a:lnTo>
                  <a:pt x="442363" y="542569"/>
                </a:lnTo>
                <a:lnTo>
                  <a:pt x="443506" y="542139"/>
                </a:lnTo>
                <a:lnTo>
                  <a:pt x="444246" y="541611"/>
                </a:lnTo>
                <a:lnTo>
                  <a:pt x="445017" y="540861"/>
                </a:lnTo>
                <a:lnTo>
                  <a:pt x="445833" y="540113"/>
                </a:lnTo>
                <a:lnTo>
                  <a:pt x="446446" y="539229"/>
                </a:lnTo>
                <a:lnTo>
                  <a:pt x="446999" y="538590"/>
                </a:lnTo>
                <a:lnTo>
                  <a:pt x="447194" y="538104"/>
                </a:lnTo>
                <a:lnTo>
                  <a:pt x="447643" y="537683"/>
                </a:lnTo>
                <a:lnTo>
                  <a:pt x="448110" y="536964"/>
                </a:lnTo>
                <a:lnTo>
                  <a:pt x="448786" y="536034"/>
                </a:lnTo>
                <a:lnTo>
                  <a:pt x="449530" y="535532"/>
                </a:lnTo>
                <a:lnTo>
                  <a:pt x="450401" y="534838"/>
                </a:lnTo>
                <a:lnTo>
                  <a:pt x="450991" y="533903"/>
                </a:lnTo>
                <a:lnTo>
                  <a:pt x="451835" y="533258"/>
                </a:lnTo>
                <a:lnTo>
                  <a:pt x="452633" y="532809"/>
                </a:lnTo>
                <a:lnTo>
                  <a:pt x="453781" y="532358"/>
                </a:lnTo>
                <a:lnTo>
                  <a:pt x="453976" y="531897"/>
                </a:lnTo>
                <a:lnTo>
                  <a:pt x="454915" y="531905"/>
                </a:lnTo>
                <a:lnTo>
                  <a:pt x="455963" y="531373"/>
                </a:lnTo>
                <a:lnTo>
                  <a:pt x="456666" y="530820"/>
                </a:lnTo>
                <a:lnTo>
                  <a:pt x="457596" y="530206"/>
                </a:lnTo>
                <a:lnTo>
                  <a:pt x="458417" y="529486"/>
                </a:lnTo>
                <a:lnTo>
                  <a:pt x="459093" y="528632"/>
                </a:lnTo>
                <a:lnTo>
                  <a:pt x="459578" y="527891"/>
                </a:lnTo>
                <a:lnTo>
                  <a:pt x="460408" y="527197"/>
                </a:lnTo>
                <a:lnTo>
                  <a:pt x="460422" y="526052"/>
                </a:lnTo>
                <a:lnTo>
                  <a:pt x="459814" y="525166"/>
                </a:lnTo>
                <a:lnTo>
                  <a:pt x="459533" y="524302"/>
                </a:lnTo>
                <a:lnTo>
                  <a:pt x="459124" y="523130"/>
                </a:lnTo>
                <a:lnTo>
                  <a:pt x="459270" y="521819"/>
                </a:lnTo>
                <a:lnTo>
                  <a:pt x="459986" y="520993"/>
                </a:lnTo>
                <a:lnTo>
                  <a:pt x="460689" y="520464"/>
                </a:lnTo>
                <a:lnTo>
                  <a:pt x="460585" y="519262"/>
                </a:lnTo>
                <a:lnTo>
                  <a:pt x="460009" y="518254"/>
                </a:lnTo>
                <a:lnTo>
                  <a:pt x="459451" y="517248"/>
                </a:lnTo>
                <a:lnTo>
                  <a:pt x="459034" y="516424"/>
                </a:lnTo>
                <a:lnTo>
                  <a:pt x="458526" y="515345"/>
                </a:lnTo>
                <a:lnTo>
                  <a:pt x="457750" y="514574"/>
                </a:lnTo>
                <a:lnTo>
                  <a:pt x="456716" y="514111"/>
                </a:lnTo>
                <a:lnTo>
                  <a:pt x="456117" y="513476"/>
                </a:lnTo>
                <a:lnTo>
                  <a:pt x="455931" y="512119"/>
                </a:lnTo>
                <a:lnTo>
                  <a:pt x="455754" y="511037"/>
                </a:lnTo>
                <a:lnTo>
                  <a:pt x="456185" y="509968"/>
                </a:lnTo>
                <a:lnTo>
                  <a:pt x="456716" y="509279"/>
                </a:lnTo>
                <a:lnTo>
                  <a:pt x="457001" y="508102"/>
                </a:lnTo>
                <a:lnTo>
                  <a:pt x="457233" y="506846"/>
                </a:lnTo>
                <a:lnTo>
                  <a:pt x="457709" y="505830"/>
                </a:lnTo>
                <a:lnTo>
                  <a:pt x="457918" y="504922"/>
                </a:lnTo>
                <a:lnTo>
                  <a:pt x="458639" y="504120"/>
                </a:lnTo>
                <a:lnTo>
                  <a:pt x="459088" y="503052"/>
                </a:lnTo>
                <a:lnTo>
                  <a:pt x="458766" y="501911"/>
                </a:lnTo>
                <a:lnTo>
                  <a:pt x="459138" y="501088"/>
                </a:lnTo>
                <a:lnTo>
                  <a:pt x="459818" y="500234"/>
                </a:lnTo>
                <a:lnTo>
                  <a:pt x="460857" y="500001"/>
                </a:lnTo>
                <a:lnTo>
                  <a:pt x="461837" y="499466"/>
                </a:lnTo>
                <a:lnTo>
                  <a:pt x="462862" y="499207"/>
                </a:lnTo>
                <a:lnTo>
                  <a:pt x="464200" y="498995"/>
                </a:lnTo>
                <a:lnTo>
                  <a:pt x="465271" y="498765"/>
                </a:lnTo>
                <a:lnTo>
                  <a:pt x="466110" y="498072"/>
                </a:lnTo>
                <a:lnTo>
                  <a:pt x="466487" y="497224"/>
                </a:lnTo>
                <a:lnTo>
                  <a:pt x="466455" y="496500"/>
                </a:lnTo>
                <a:lnTo>
                  <a:pt x="466541" y="495908"/>
                </a:lnTo>
                <a:lnTo>
                  <a:pt x="466246" y="494569"/>
                </a:lnTo>
                <a:lnTo>
                  <a:pt x="465620" y="493631"/>
                </a:lnTo>
                <a:lnTo>
                  <a:pt x="465901" y="492777"/>
                </a:lnTo>
                <a:lnTo>
                  <a:pt x="466482" y="491844"/>
                </a:lnTo>
                <a:lnTo>
                  <a:pt x="466487" y="490598"/>
                </a:lnTo>
                <a:lnTo>
                  <a:pt x="465811" y="489708"/>
                </a:lnTo>
                <a:lnTo>
                  <a:pt x="465439" y="488812"/>
                </a:lnTo>
                <a:lnTo>
                  <a:pt x="465207" y="488398"/>
                </a:lnTo>
                <a:lnTo>
                  <a:pt x="469807" y="481499"/>
                </a:lnTo>
                <a:lnTo>
                  <a:pt x="466283" y="467347"/>
                </a:lnTo>
                <a:lnTo>
                  <a:pt x="464368" y="460972"/>
                </a:lnTo>
                <a:lnTo>
                  <a:pt x="463633" y="457937"/>
                </a:lnTo>
                <a:lnTo>
                  <a:pt x="466686" y="453649"/>
                </a:lnTo>
                <a:lnTo>
                  <a:pt x="469626" y="449231"/>
                </a:lnTo>
                <a:lnTo>
                  <a:pt x="471608" y="438998"/>
                </a:lnTo>
                <a:lnTo>
                  <a:pt x="475899" y="432878"/>
                </a:lnTo>
                <a:lnTo>
                  <a:pt x="477124" y="431763"/>
                </a:lnTo>
                <a:lnTo>
                  <a:pt x="477909" y="431143"/>
                </a:lnTo>
                <a:lnTo>
                  <a:pt x="482300" y="430516"/>
                </a:lnTo>
                <a:lnTo>
                  <a:pt x="484260" y="429154"/>
                </a:lnTo>
                <a:lnTo>
                  <a:pt x="485294" y="427156"/>
                </a:lnTo>
                <a:lnTo>
                  <a:pt x="485099" y="424104"/>
                </a:lnTo>
                <a:lnTo>
                  <a:pt x="489068" y="406091"/>
                </a:lnTo>
                <a:lnTo>
                  <a:pt x="488451" y="398450"/>
                </a:lnTo>
                <a:lnTo>
                  <a:pt x="485099" y="386764"/>
                </a:lnTo>
                <a:lnTo>
                  <a:pt x="481760" y="387387"/>
                </a:lnTo>
                <a:lnTo>
                  <a:pt x="474257" y="386820"/>
                </a:lnTo>
                <a:lnTo>
                  <a:pt x="466028" y="382610"/>
                </a:lnTo>
                <a:lnTo>
                  <a:pt x="455681" y="377021"/>
                </a:lnTo>
                <a:lnTo>
                  <a:pt x="452805" y="375106"/>
                </a:lnTo>
                <a:lnTo>
                  <a:pt x="421542" y="360010"/>
                </a:lnTo>
                <a:lnTo>
                  <a:pt x="413770" y="357950"/>
                </a:lnTo>
                <a:lnTo>
                  <a:pt x="379346" y="338929"/>
                </a:lnTo>
                <a:lnTo>
                  <a:pt x="373948" y="334807"/>
                </a:lnTo>
                <a:lnTo>
                  <a:pt x="364912" y="330480"/>
                </a:lnTo>
                <a:lnTo>
                  <a:pt x="358367" y="326635"/>
                </a:lnTo>
                <a:lnTo>
                  <a:pt x="356066" y="325210"/>
                </a:lnTo>
                <a:lnTo>
                  <a:pt x="350159" y="321799"/>
                </a:lnTo>
                <a:lnTo>
                  <a:pt x="347506" y="32029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95BADAE6-12A7-838D-9FA9-E978C62DD5F6}"/>
              </a:ext>
            </a:extLst>
          </p:cNvPr>
          <p:cNvSpPr>
            <a:spLocks/>
          </p:cNvSpPr>
          <p:nvPr/>
        </p:nvSpPr>
        <p:spPr>
          <a:xfrm flipV="1">
            <a:off x="5362014" y="380398"/>
            <a:ext cx="1309427" cy="1377336"/>
          </a:xfrm>
          <a:custGeom>
            <a:avLst/>
            <a:gdLst>
              <a:gd name="connsiteX0" fmla="*/ 582495 w 891716"/>
              <a:gd name="connsiteY0" fmla="*/ 693989 h 937962"/>
              <a:gd name="connsiteX1" fmla="*/ 577682 w 891716"/>
              <a:gd name="connsiteY1" fmla="*/ 681537 h 937962"/>
              <a:gd name="connsiteX2" fmla="*/ 578217 w 891716"/>
              <a:gd name="connsiteY2" fmla="*/ 677449 h 937962"/>
              <a:gd name="connsiteX3" fmla="*/ 579296 w 891716"/>
              <a:gd name="connsiteY3" fmla="*/ 669322 h 937962"/>
              <a:gd name="connsiteX4" fmla="*/ 579174 w 891716"/>
              <a:gd name="connsiteY4" fmla="*/ 667307 h 937962"/>
              <a:gd name="connsiteX5" fmla="*/ 571245 w 891716"/>
              <a:gd name="connsiteY5" fmla="*/ 647431 h 937962"/>
              <a:gd name="connsiteX6" fmla="*/ 581569 w 891716"/>
              <a:gd name="connsiteY6" fmla="*/ 642521 h 937962"/>
              <a:gd name="connsiteX7" fmla="*/ 573712 w 891716"/>
              <a:gd name="connsiteY7" fmla="*/ 628926 h 937962"/>
              <a:gd name="connsiteX8" fmla="*/ 572107 w 891716"/>
              <a:gd name="connsiteY8" fmla="*/ 629489 h 937962"/>
              <a:gd name="connsiteX9" fmla="*/ 559373 w 891716"/>
              <a:gd name="connsiteY9" fmla="*/ 633114 h 937962"/>
              <a:gd name="connsiteX10" fmla="*/ 545810 w 891716"/>
              <a:gd name="connsiteY10" fmla="*/ 637062 h 937962"/>
              <a:gd name="connsiteX11" fmla="*/ 543338 w 891716"/>
              <a:gd name="connsiteY11" fmla="*/ 637879 h 937962"/>
              <a:gd name="connsiteX12" fmla="*/ 527651 w 891716"/>
              <a:gd name="connsiteY12" fmla="*/ 636645 h 937962"/>
              <a:gd name="connsiteX13" fmla="*/ 519863 w 891716"/>
              <a:gd name="connsiteY13" fmla="*/ 642539 h 937962"/>
              <a:gd name="connsiteX14" fmla="*/ 510817 w 891716"/>
              <a:gd name="connsiteY14" fmla="*/ 637421 h 937962"/>
              <a:gd name="connsiteX15" fmla="*/ 511443 w 891716"/>
              <a:gd name="connsiteY15" fmla="*/ 627478 h 937962"/>
              <a:gd name="connsiteX16" fmla="*/ 511448 w 891716"/>
              <a:gd name="connsiteY16" fmla="*/ 626162 h 937962"/>
              <a:gd name="connsiteX17" fmla="*/ 515839 w 891716"/>
              <a:gd name="connsiteY17" fmla="*/ 608215 h 937962"/>
              <a:gd name="connsiteX18" fmla="*/ 509851 w 891716"/>
              <a:gd name="connsiteY18" fmla="*/ 586338 h 937962"/>
              <a:gd name="connsiteX19" fmla="*/ 500044 w 891716"/>
              <a:gd name="connsiteY19" fmla="*/ 592383 h 937962"/>
              <a:gd name="connsiteX20" fmla="*/ 493067 w 891716"/>
              <a:gd name="connsiteY20" fmla="*/ 594820 h 937962"/>
              <a:gd name="connsiteX21" fmla="*/ 467678 w 891716"/>
              <a:gd name="connsiteY21" fmla="*/ 495383 h 937962"/>
              <a:gd name="connsiteX22" fmla="*/ 443425 w 891716"/>
              <a:gd name="connsiteY22" fmla="*/ 411669 h 937962"/>
              <a:gd name="connsiteX23" fmla="*/ 425840 w 891716"/>
              <a:gd name="connsiteY23" fmla="*/ 416379 h 937962"/>
              <a:gd name="connsiteX24" fmla="*/ 425832 w 891716"/>
              <a:gd name="connsiteY24" fmla="*/ 416352 h 937962"/>
              <a:gd name="connsiteX25" fmla="*/ 410097 w 891716"/>
              <a:gd name="connsiteY25" fmla="*/ 413697 h 937962"/>
              <a:gd name="connsiteX26" fmla="*/ 407660 w 891716"/>
              <a:gd name="connsiteY26" fmla="*/ 413316 h 937962"/>
              <a:gd name="connsiteX27" fmla="*/ 412237 w 891716"/>
              <a:gd name="connsiteY27" fmla="*/ 383888 h 937962"/>
              <a:gd name="connsiteX28" fmla="*/ 411941 w 891716"/>
              <a:gd name="connsiteY28" fmla="*/ 379410 h 937962"/>
              <a:gd name="connsiteX29" fmla="*/ 410705 w 891716"/>
              <a:gd name="connsiteY29" fmla="*/ 375017 h 937962"/>
              <a:gd name="connsiteX30" fmla="*/ 410425 w 891716"/>
              <a:gd name="connsiteY30" fmla="*/ 364516 h 937962"/>
              <a:gd name="connsiteX31" fmla="*/ 410373 w 891716"/>
              <a:gd name="connsiteY31" fmla="*/ 362157 h 937962"/>
              <a:gd name="connsiteX32" fmla="*/ 410284 w 891716"/>
              <a:gd name="connsiteY32" fmla="*/ 358409 h 937962"/>
              <a:gd name="connsiteX33" fmla="*/ 409284 w 891716"/>
              <a:gd name="connsiteY33" fmla="*/ 354678 h 937962"/>
              <a:gd name="connsiteX34" fmla="*/ 403815 w 891716"/>
              <a:gd name="connsiteY34" fmla="*/ 334285 h 937962"/>
              <a:gd name="connsiteX35" fmla="*/ 399223 w 891716"/>
              <a:gd name="connsiteY35" fmla="*/ 317405 h 937962"/>
              <a:gd name="connsiteX36" fmla="*/ 396738 w 891716"/>
              <a:gd name="connsiteY36" fmla="*/ 308288 h 937962"/>
              <a:gd name="connsiteX37" fmla="*/ 394195 w 891716"/>
              <a:gd name="connsiteY37" fmla="*/ 299045 h 937962"/>
              <a:gd name="connsiteX38" fmla="*/ 393724 w 891716"/>
              <a:gd name="connsiteY38" fmla="*/ 297334 h 937962"/>
              <a:gd name="connsiteX39" fmla="*/ 386601 w 891716"/>
              <a:gd name="connsiteY39" fmla="*/ 281969 h 937962"/>
              <a:gd name="connsiteX40" fmla="*/ 385570 w 891716"/>
              <a:gd name="connsiteY40" fmla="*/ 279736 h 937962"/>
              <a:gd name="connsiteX41" fmla="*/ 385252 w 891716"/>
              <a:gd name="connsiteY41" fmla="*/ 279097 h 937962"/>
              <a:gd name="connsiteX42" fmla="*/ 383842 w 891716"/>
              <a:gd name="connsiteY42" fmla="*/ 275158 h 937962"/>
              <a:gd name="connsiteX43" fmla="*/ 386681 w 891716"/>
              <a:gd name="connsiteY43" fmla="*/ 271341 h 937962"/>
              <a:gd name="connsiteX44" fmla="*/ 375032 w 891716"/>
              <a:gd name="connsiteY44" fmla="*/ 228296 h 937962"/>
              <a:gd name="connsiteX45" fmla="*/ 367806 w 891716"/>
              <a:gd name="connsiteY45" fmla="*/ 227384 h 937962"/>
              <a:gd name="connsiteX46" fmla="*/ 360270 w 891716"/>
              <a:gd name="connsiteY46" fmla="*/ 226458 h 937962"/>
              <a:gd name="connsiteX47" fmla="*/ 359560 w 891716"/>
              <a:gd name="connsiteY47" fmla="*/ 225460 h 937962"/>
              <a:gd name="connsiteX48" fmla="*/ 353232 w 891716"/>
              <a:gd name="connsiteY48" fmla="*/ 216774 h 937962"/>
              <a:gd name="connsiteX49" fmla="*/ 328805 w 891716"/>
              <a:gd name="connsiteY49" fmla="*/ 183671 h 937962"/>
              <a:gd name="connsiteX50" fmla="*/ 332555 w 891716"/>
              <a:gd name="connsiteY50" fmla="*/ 171900 h 937962"/>
              <a:gd name="connsiteX51" fmla="*/ 330796 w 891716"/>
              <a:gd name="connsiteY51" fmla="*/ 168968 h 937962"/>
              <a:gd name="connsiteX52" fmla="*/ 326178 w 891716"/>
              <a:gd name="connsiteY52" fmla="*/ 161295 h 937962"/>
              <a:gd name="connsiteX53" fmla="*/ 324986 w 891716"/>
              <a:gd name="connsiteY53" fmla="*/ 159548 h 937962"/>
              <a:gd name="connsiteX54" fmla="*/ 322992 w 891716"/>
              <a:gd name="connsiteY54" fmla="*/ 155255 h 937962"/>
              <a:gd name="connsiteX55" fmla="*/ 333991 w 891716"/>
              <a:gd name="connsiteY55" fmla="*/ 130311 h 937962"/>
              <a:gd name="connsiteX56" fmla="*/ 329072 w 891716"/>
              <a:gd name="connsiteY56" fmla="*/ 124557 h 937962"/>
              <a:gd name="connsiteX57" fmla="*/ 327412 w 891716"/>
              <a:gd name="connsiteY57" fmla="*/ 122669 h 937962"/>
              <a:gd name="connsiteX58" fmla="*/ 326742 w 891716"/>
              <a:gd name="connsiteY58" fmla="*/ 100343 h 937962"/>
              <a:gd name="connsiteX59" fmla="*/ 332231 w 891716"/>
              <a:gd name="connsiteY59" fmla="*/ 85631 h 937962"/>
              <a:gd name="connsiteX60" fmla="*/ 332865 w 891716"/>
              <a:gd name="connsiteY60" fmla="*/ 79773 h 937962"/>
              <a:gd name="connsiteX61" fmla="*/ 335060 w 891716"/>
              <a:gd name="connsiteY61" fmla="*/ 73819 h 937962"/>
              <a:gd name="connsiteX62" fmla="*/ 335265 w 891716"/>
              <a:gd name="connsiteY62" fmla="*/ 73257 h 937962"/>
              <a:gd name="connsiteX63" fmla="*/ 336584 w 891716"/>
              <a:gd name="connsiteY63" fmla="*/ 69676 h 937962"/>
              <a:gd name="connsiteX64" fmla="*/ 338795 w 891716"/>
              <a:gd name="connsiteY64" fmla="*/ 65011 h 937962"/>
              <a:gd name="connsiteX65" fmla="*/ 336755 w 891716"/>
              <a:gd name="connsiteY65" fmla="*/ 50064 h 937962"/>
              <a:gd name="connsiteX66" fmla="*/ 335639 w 891716"/>
              <a:gd name="connsiteY66" fmla="*/ 41102 h 937962"/>
              <a:gd name="connsiteX67" fmla="*/ 325873 w 891716"/>
              <a:gd name="connsiteY67" fmla="*/ 40811 h 937962"/>
              <a:gd name="connsiteX68" fmla="*/ 312431 w 891716"/>
              <a:gd name="connsiteY68" fmla="*/ 40462 h 937962"/>
              <a:gd name="connsiteX69" fmla="*/ 309637 w 891716"/>
              <a:gd name="connsiteY69" fmla="*/ 40398 h 937962"/>
              <a:gd name="connsiteX70" fmla="*/ 301453 w 891716"/>
              <a:gd name="connsiteY70" fmla="*/ 40221 h 937962"/>
              <a:gd name="connsiteX71" fmla="*/ 301124 w 891716"/>
              <a:gd name="connsiteY71" fmla="*/ 40217 h 937962"/>
              <a:gd name="connsiteX72" fmla="*/ 294079 w 891716"/>
              <a:gd name="connsiteY72" fmla="*/ 40085 h 937962"/>
              <a:gd name="connsiteX73" fmla="*/ 293422 w 891716"/>
              <a:gd name="connsiteY73" fmla="*/ 40072 h 937962"/>
              <a:gd name="connsiteX74" fmla="*/ 292588 w 891716"/>
              <a:gd name="connsiteY74" fmla="*/ 40058 h 937962"/>
              <a:gd name="connsiteX75" fmla="*/ 274575 w 891716"/>
              <a:gd name="connsiteY75" fmla="*/ 39804 h 937962"/>
              <a:gd name="connsiteX76" fmla="*/ 267305 w 891716"/>
              <a:gd name="connsiteY76" fmla="*/ 39736 h 937962"/>
              <a:gd name="connsiteX77" fmla="*/ 266189 w 891716"/>
              <a:gd name="connsiteY77" fmla="*/ 39727 h 937962"/>
              <a:gd name="connsiteX78" fmla="*/ 252778 w 891716"/>
              <a:gd name="connsiteY78" fmla="*/ 39645 h 937962"/>
              <a:gd name="connsiteX79" fmla="*/ 239084 w 891716"/>
              <a:gd name="connsiteY79" fmla="*/ 39627 h 937962"/>
              <a:gd name="connsiteX80" fmla="*/ 205297 w 891716"/>
              <a:gd name="connsiteY80" fmla="*/ 39854 h 937962"/>
              <a:gd name="connsiteX81" fmla="*/ 196853 w 891716"/>
              <a:gd name="connsiteY81" fmla="*/ 39967 h 937962"/>
              <a:gd name="connsiteX82" fmla="*/ 195621 w 891716"/>
              <a:gd name="connsiteY82" fmla="*/ 39985 h 937962"/>
              <a:gd name="connsiteX83" fmla="*/ 192262 w 891716"/>
              <a:gd name="connsiteY83" fmla="*/ 40040 h 937962"/>
              <a:gd name="connsiteX84" fmla="*/ 175267 w 891716"/>
              <a:gd name="connsiteY84" fmla="*/ 31295 h 937962"/>
              <a:gd name="connsiteX85" fmla="*/ 146674 w 891716"/>
              <a:gd name="connsiteY85" fmla="*/ -152 h 937962"/>
              <a:gd name="connsiteX86" fmla="*/ 100154 w 891716"/>
              <a:gd name="connsiteY86" fmla="*/ 43003 h 937962"/>
              <a:gd name="connsiteX87" fmla="*/ 50208 w 891716"/>
              <a:gd name="connsiteY87" fmla="*/ 89311 h 937962"/>
              <a:gd name="connsiteX88" fmla="*/ 45141 w 891716"/>
              <a:gd name="connsiteY88" fmla="*/ 97575 h 937962"/>
              <a:gd name="connsiteX89" fmla="*/ 399 w 891716"/>
              <a:gd name="connsiteY89" fmla="*/ 145403 h 937962"/>
              <a:gd name="connsiteX90" fmla="*/ 1934 w 891716"/>
              <a:gd name="connsiteY90" fmla="*/ 148535 h 937962"/>
              <a:gd name="connsiteX91" fmla="*/ 6752 w 891716"/>
              <a:gd name="connsiteY91" fmla="*/ 157084 h 937962"/>
              <a:gd name="connsiteX92" fmla="*/ 8126 w 891716"/>
              <a:gd name="connsiteY92" fmla="*/ 159557 h 937962"/>
              <a:gd name="connsiteX93" fmla="*/ 14051 w 891716"/>
              <a:gd name="connsiteY93" fmla="*/ 170089 h 937962"/>
              <a:gd name="connsiteX94" fmla="*/ 23442 w 891716"/>
              <a:gd name="connsiteY94" fmla="*/ 186838 h 937962"/>
              <a:gd name="connsiteX95" fmla="*/ 23916 w 891716"/>
              <a:gd name="connsiteY95" fmla="*/ 187823 h 937962"/>
              <a:gd name="connsiteX96" fmla="*/ 31250 w 891716"/>
              <a:gd name="connsiteY96" fmla="*/ 200701 h 937962"/>
              <a:gd name="connsiteX97" fmla="*/ 35086 w 891716"/>
              <a:gd name="connsiteY97" fmla="*/ 207467 h 937962"/>
              <a:gd name="connsiteX98" fmla="*/ 44385 w 891716"/>
              <a:gd name="connsiteY98" fmla="*/ 225042 h 937962"/>
              <a:gd name="connsiteX99" fmla="*/ 48561 w 891716"/>
              <a:gd name="connsiteY99" fmla="*/ 231300 h 937962"/>
              <a:gd name="connsiteX100" fmla="*/ 57860 w 891716"/>
              <a:gd name="connsiteY100" fmla="*/ 247831 h 937962"/>
              <a:gd name="connsiteX101" fmla="*/ 63659 w 891716"/>
              <a:gd name="connsiteY101" fmla="*/ 258241 h 937962"/>
              <a:gd name="connsiteX102" fmla="*/ 65912 w 891716"/>
              <a:gd name="connsiteY102" fmla="*/ 261862 h 937962"/>
              <a:gd name="connsiteX103" fmla="*/ 69854 w 891716"/>
              <a:gd name="connsiteY103" fmla="*/ 269200 h 937962"/>
              <a:gd name="connsiteX104" fmla="*/ 80111 w 891716"/>
              <a:gd name="connsiteY104" fmla="*/ 287215 h 937962"/>
              <a:gd name="connsiteX105" fmla="*/ 100033 w 891716"/>
              <a:gd name="connsiteY105" fmla="*/ 322306 h 937962"/>
              <a:gd name="connsiteX106" fmla="*/ 100216 w 891716"/>
              <a:gd name="connsiteY106" fmla="*/ 322719 h 937962"/>
              <a:gd name="connsiteX107" fmla="*/ 101778 w 891716"/>
              <a:gd name="connsiteY107" fmla="*/ 325437 h 937962"/>
              <a:gd name="connsiteX108" fmla="*/ 121241 w 891716"/>
              <a:gd name="connsiteY108" fmla="*/ 358808 h 937962"/>
              <a:gd name="connsiteX109" fmla="*/ 124115 w 891716"/>
              <a:gd name="connsiteY109" fmla="*/ 364766 h 937962"/>
              <a:gd name="connsiteX110" fmla="*/ 126023 w 891716"/>
              <a:gd name="connsiteY110" fmla="*/ 368142 h 937962"/>
              <a:gd name="connsiteX111" fmla="*/ 130608 w 891716"/>
              <a:gd name="connsiteY111" fmla="*/ 376206 h 937962"/>
              <a:gd name="connsiteX112" fmla="*/ 148005 w 891716"/>
              <a:gd name="connsiteY112" fmla="*/ 401309 h 937962"/>
              <a:gd name="connsiteX113" fmla="*/ 158329 w 891716"/>
              <a:gd name="connsiteY113" fmla="*/ 416202 h 937962"/>
              <a:gd name="connsiteX114" fmla="*/ 168461 w 891716"/>
              <a:gd name="connsiteY114" fmla="*/ 430914 h 937962"/>
              <a:gd name="connsiteX115" fmla="*/ 173582 w 891716"/>
              <a:gd name="connsiteY115" fmla="*/ 438161 h 937962"/>
              <a:gd name="connsiteX116" fmla="*/ 192208 w 891716"/>
              <a:gd name="connsiteY116" fmla="*/ 464916 h 937962"/>
              <a:gd name="connsiteX117" fmla="*/ 208725 w 891716"/>
              <a:gd name="connsiteY117" fmla="*/ 488639 h 937962"/>
              <a:gd name="connsiteX118" fmla="*/ 213053 w 891716"/>
              <a:gd name="connsiteY118" fmla="*/ 494829 h 937962"/>
              <a:gd name="connsiteX119" fmla="*/ 221668 w 891716"/>
              <a:gd name="connsiteY119" fmla="*/ 507253 h 937962"/>
              <a:gd name="connsiteX120" fmla="*/ 232356 w 891716"/>
              <a:gd name="connsiteY120" fmla="*/ 522487 h 937962"/>
              <a:gd name="connsiteX121" fmla="*/ 252403 w 891716"/>
              <a:gd name="connsiteY121" fmla="*/ 551157 h 937962"/>
              <a:gd name="connsiteX122" fmla="*/ 261567 w 891716"/>
              <a:gd name="connsiteY122" fmla="*/ 564262 h 937962"/>
              <a:gd name="connsiteX123" fmla="*/ 274444 w 891716"/>
              <a:gd name="connsiteY123" fmla="*/ 582631 h 937962"/>
              <a:gd name="connsiteX124" fmla="*/ 281587 w 891716"/>
              <a:gd name="connsiteY124" fmla="*/ 591861 h 937962"/>
              <a:gd name="connsiteX125" fmla="*/ 299714 w 891716"/>
              <a:gd name="connsiteY125" fmla="*/ 618725 h 937962"/>
              <a:gd name="connsiteX126" fmla="*/ 302598 w 891716"/>
              <a:gd name="connsiteY126" fmla="*/ 622745 h 937962"/>
              <a:gd name="connsiteX127" fmla="*/ 333117 w 891716"/>
              <a:gd name="connsiteY127" fmla="*/ 666100 h 937962"/>
              <a:gd name="connsiteX128" fmla="*/ 352147 w 891716"/>
              <a:gd name="connsiteY128" fmla="*/ 693073 h 937962"/>
              <a:gd name="connsiteX129" fmla="*/ 363506 w 891716"/>
              <a:gd name="connsiteY129" fmla="*/ 709159 h 937962"/>
              <a:gd name="connsiteX130" fmla="*/ 369873 w 891716"/>
              <a:gd name="connsiteY130" fmla="*/ 718180 h 937962"/>
              <a:gd name="connsiteX131" fmla="*/ 378304 w 891716"/>
              <a:gd name="connsiteY131" fmla="*/ 730165 h 937962"/>
              <a:gd name="connsiteX132" fmla="*/ 397185 w 891716"/>
              <a:gd name="connsiteY132" fmla="*/ 756761 h 937962"/>
              <a:gd name="connsiteX133" fmla="*/ 433008 w 891716"/>
              <a:gd name="connsiteY133" fmla="*/ 777676 h 937962"/>
              <a:gd name="connsiteX134" fmla="*/ 435343 w 891716"/>
              <a:gd name="connsiteY134" fmla="*/ 779028 h 937962"/>
              <a:gd name="connsiteX135" fmla="*/ 463096 w 891716"/>
              <a:gd name="connsiteY135" fmla="*/ 795187 h 937962"/>
              <a:gd name="connsiteX136" fmla="*/ 484525 w 891716"/>
              <a:gd name="connsiteY136" fmla="*/ 806604 h 937962"/>
              <a:gd name="connsiteX137" fmla="*/ 499835 w 891716"/>
              <a:gd name="connsiteY137" fmla="*/ 816524 h 937962"/>
              <a:gd name="connsiteX138" fmla="*/ 512940 w 891716"/>
              <a:gd name="connsiteY138" fmla="*/ 824052 h 937962"/>
              <a:gd name="connsiteX139" fmla="*/ 574951 w 891716"/>
              <a:gd name="connsiteY139" fmla="*/ 859787 h 937962"/>
              <a:gd name="connsiteX140" fmla="*/ 620499 w 891716"/>
              <a:gd name="connsiteY140" fmla="*/ 885884 h 937962"/>
              <a:gd name="connsiteX141" fmla="*/ 635768 w 891716"/>
              <a:gd name="connsiteY141" fmla="*/ 892560 h 937962"/>
              <a:gd name="connsiteX142" fmla="*/ 649000 w 891716"/>
              <a:gd name="connsiteY142" fmla="*/ 900228 h 937962"/>
              <a:gd name="connsiteX143" fmla="*/ 665426 w 891716"/>
              <a:gd name="connsiteY143" fmla="*/ 911509 h 937962"/>
              <a:gd name="connsiteX144" fmla="*/ 674888 w 891716"/>
              <a:gd name="connsiteY144" fmla="*/ 916891 h 937962"/>
              <a:gd name="connsiteX145" fmla="*/ 712784 w 891716"/>
              <a:gd name="connsiteY145" fmla="*/ 925794 h 937962"/>
              <a:gd name="connsiteX146" fmla="*/ 727427 w 891716"/>
              <a:gd name="connsiteY146" fmla="*/ 929447 h 937962"/>
              <a:gd name="connsiteX147" fmla="*/ 741122 w 891716"/>
              <a:gd name="connsiteY147" fmla="*/ 932978 h 937962"/>
              <a:gd name="connsiteX148" fmla="*/ 747999 w 891716"/>
              <a:gd name="connsiteY148" fmla="*/ 934788 h 937962"/>
              <a:gd name="connsiteX149" fmla="*/ 759253 w 891716"/>
              <a:gd name="connsiteY149" fmla="*/ 937811 h 937962"/>
              <a:gd name="connsiteX150" fmla="*/ 814441 w 891716"/>
              <a:gd name="connsiteY150" fmla="*/ 927555 h 937962"/>
              <a:gd name="connsiteX151" fmla="*/ 823899 w 891716"/>
              <a:gd name="connsiteY151" fmla="*/ 925776 h 937962"/>
              <a:gd name="connsiteX152" fmla="*/ 824425 w 891716"/>
              <a:gd name="connsiteY152" fmla="*/ 925677 h 937962"/>
              <a:gd name="connsiteX153" fmla="*/ 859717 w 891716"/>
              <a:gd name="connsiteY153" fmla="*/ 906005 h 937962"/>
              <a:gd name="connsiteX154" fmla="*/ 892115 w 891716"/>
              <a:gd name="connsiteY154" fmla="*/ 887867 h 937962"/>
              <a:gd name="connsiteX155" fmla="*/ 890441 w 891716"/>
              <a:gd name="connsiteY155" fmla="*/ 877172 h 937962"/>
              <a:gd name="connsiteX156" fmla="*/ 887456 w 891716"/>
              <a:gd name="connsiteY156" fmla="*/ 858362 h 937962"/>
              <a:gd name="connsiteX157" fmla="*/ 886381 w 891716"/>
              <a:gd name="connsiteY157" fmla="*/ 851524 h 937962"/>
              <a:gd name="connsiteX158" fmla="*/ 883229 w 891716"/>
              <a:gd name="connsiteY158" fmla="*/ 831263 h 937962"/>
              <a:gd name="connsiteX159" fmla="*/ 891398 w 891716"/>
              <a:gd name="connsiteY159" fmla="*/ 809345 h 937962"/>
              <a:gd name="connsiteX160" fmla="*/ 883147 w 891716"/>
              <a:gd name="connsiteY160" fmla="*/ 807534 h 937962"/>
              <a:gd name="connsiteX161" fmla="*/ 866377 w 891716"/>
              <a:gd name="connsiteY161" fmla="*/ 814568 h 937962"/>
              <a:gd name="connsiteX162" fmla="*/ 865274 w 891716"/>
              <a:gd name="connsiteY162" fmla="*/ 812934 h 937962"/>
              <a:gd name="connsiteX163" fmla="*/ 870337 w 891716"/>
              <a:gd name="connsiteY163" fmla="*/ 792405 h 937962"/>
              <a:gd name="connsiteX164" fmla="*/ 857794 w 891716"/>
              <a:gd name="connsiteY164" fmla="*/ 780394 h 937962"/>
              <a:gd name="connsiteX165" fmla="*/ 857300 w 891716"/>
              <a:gd name="connsiteY165" fmla="*/ 777921 h 937962"/>
              <a:gd name="connsiteX166" fmla="*/ 851593 w 891716"/>
              <a:gd name="connsiteY166" fmla="*/ 749137 h 937962"/>
              <a:gd name="connsiteX167" fmla="*/ 845396 w 891716"/>
              <a:gd name="connsiteY167" fmla="*/ 752713 h 937962"/>
              <a:gd name="connsiteX168" fmla="*/ 842643 w 891716"/>
              <a:gd name="connsiteY168" fmla="*/ 754329 h 937962"/>
              <a:gd name="connsiteX169" fmla="*/ 841885 w 891716"/>
              <a:gd name="connsiteY169" fmla="*/ 756743 h 937962"/>
              <a:gd name="connsiteX170" fmla="*/ 840720 w 891716"/>
              <a:gd name="connsiteY170" fmla="*/ 760459 h 937962"/>
              <a:gd name="connsiteX171" fmla="*/ 840529 w 891716"/>
              <a:gd name="connsiteY171" fmla="*/ 761076 h 937962"/>
              <a:gd name="connsiteX172" fmla="*/ 839527 w 891716"/>
              <a:gd name="connsiteY172" fmla="*/ 764271 h 937962"/>
              <a:gd name="connsiteX173" fmla="*/ 840996 w 891716"/>
              <a:gd name="connsiteY173" fmla="*/ 769149 h 937962"/>
              <a:gd name="connsiteX174" fmla="*/ 843523 w 891716"/>
              <a:gd name="connsiteY174" fmla="*/ 777045 h 937962"/>
              <a:gd name="connsiteX175" fmla="*/ 843763 w 891716"/>
              <a:gd name="connsiteY175" fmla="*/ 778429 h 937962"/>
              <a:gd name="connsiteX176" fmla="*/ 844662 w 891716"/>
              <a:gd name="connsiteY176" fmla="*/ 781474 h 937962"/>
              <a:gd name="connsiteX177" fmla="*/ 847569 w 891716"/>
              <a:gd name="connsiteY177" fmla="*/ 791357 h 937962"/>
              <a:gd name="connsiteX178" fmla="*/ 843655 w 891716"/>
              <a:gd name="connsiteY178" fmla="*/ 796362 h 937962"/>
              <a:gd name="connsiteX179" fmla="*/ 842180 w 891716"/>
              <a:gd name="connsiteY179" fmla="*/ 798259 h 937962"/>
              <a:gd name="connsiteX180" fmla="*/ 838610 w 891716"/>
              <a:gd name="connsiteY180" fmla="*/ 803550 h 937962"/>
              <a:gd name="connsiteX181" fmla="*/ 833221 w 891716"/>
              <a:gd name="connsiteY181" fmla="*/ 802411 h 937962"/>
              <a:gd name="connsiteX182" fmla="*/ 824462 w 891716"/>
              <a:gd name="connsiteY182" fmla="*/ 800514 h 937962"/>
              <a:gd name="connsiteX183" fmla="*/ 823051 w 891716"/>
              <a:gd name="connsiteY183" fmla="*/ 800219 h 937962"/>
              <a:gd name="connsiteX184" fmla="*/ 815294 w 891716"/>
              <a:gd name="connsiteY184" fmla="*/ 798545 h 937962"/>
              <a:gd name="connsiteX185" fmla="*/ 813870 w 891716"/>
              <a:gd name="connsiteY185" fmla="*/ 798255 h 937962"/>
              <a:gd name="connsiteX186" fmla="*/ 813076 w 891716"/>
              <a:gd name="connsiteY186" fmla="*/ 798087 h 937962"/>
              <a:gd name="connsiteX187" fmla="*/ 806122 w 891716"/>
              <a:gd name="connsiteY187" fmla="*/ 796589 h 937962"/>
              <a:gd name="connsiteX188" fmla="*/ 765023 w 891716"/>
              <a:gd name="connsiteY188" fmla="*/ 787677 h 937962"/>
              <a:gd name="connsiteX189" fmla="*/ 740360 w 891716"/>
              <a:gd name="connsiteY189" fmla="*/ 782377 h 937962"/>
              <a:gd name="connsiteX190" fmla="*/ 738945 w 891716"/>
              <a:gd name="connsiteY190" fmla="*/ 779550 h 937962"/>
              <a:gd name="connsiteX191" fmla="*/ 739484 w 891716"/>
              <a:gd name="connsiteY191" fmla="*/ 773219 h 937962"/>
              <a:gd name="connsiteX192" fmla="*/ 741489 w 891716"/>
              <a:gd name="connsiteY192" fmla="*/ 749414 h 937962"/>
              <a:gd name="connsiteX193" fmla="*/ 744098 w 891716"/>
              <a:gd name="connsiteY193" fmla="*/ 719759 h 937962"/>
              <a:gd name="connsiteX194" fmla="*/ 741594 w 891716"/>
              <a:gd name="connsiteY194" fmla="*/ 711305 h 937962"/>
              <a:gd name="connsiteX195" fmla="*/ 734617 w 891716"/>
              <a:gd name="connsiteY195" fmla="*/ 699566 h 937962"/>
              <a:gd name="connsiteX196" fmla="*/ 730811 w 891716"/>
              <a:gd name="connsiteY196" fmla="*/ 676405 h 937962"/>
              <a:gd name="connsiteX197" fmla="*/ 720110 w 891716"/>
              <a:gd name="connsiteY197" fmla="*/ 680957 h 937962"/>
              <a:gd name="connsiteX198" fmla="*/ 697620 w 891716"/>
              <a:gd name="connsiteY198" fmla="*/ 690713 h 937962"/>
              <a:gd name="connsiteX199" fmla="*/ 692026 w 891716"/>
              <a:gd name="connsiteY199" fmla="*/ 693195 h 937962"/>
              <a:gd name="connsiteX200" fmla="*/ 685544 w 891716"/>
              <a:gd name="connsiteY200" fmla="*/ 684614 h 937962"/>
              <a:gd name="connsiteX201" fmla="*/ 678077 w 891716"/>
              <a:gd name="connsiteY201" fmla="*/ 675212 h 937962"/>
              <a:gd name="connsiteX202" fmla="*/ 665902 w 891716"/>
              <a:gd name="connsiteY202" fmla="*/ 675044 h 937962"/>
              <a:gd name="connsiteX203" fmla="*/ 646242 w 891716"/>
              <a:gd name="connsiteY203" fmla="*/ 675302 h 937962"/>
              <a:gd name="connsiteX204" fmla="*/ 626623 w 891716"/>
              <a:gd name="connsiteY204" fmla="*/ 701885 h 937962"/>
              <a:gd name="connsiteX205" fmla="*/ 614012 w 891716"/>
              <a:gd name="connsiteY205" fmla="*/ 672956 h 937962"/>
              <a:gd name="connsiteX206" fmla="*/ 606060 w 891716"/>
              <a:gd name="connsiteY206" fmla="*/ 677322 h 937962"/>
              <a:gd name="connsiteX207" fmla="*/ 582495 w 891716"/>
              <a:gd name="connsiteY207" fmla="*/ 693989 h 93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891716" h="937962">
                <a:moveTo>
                  <a:pt x="582495" y="693989"/>
                </a:moveTo>
                <a:lnTo>
                  <a:pt x="577682" y="681537"/>
                </a:lnTo>
                <a:lnTo>
                  <a:pt x="578217" y="677449"/>
                </a:lnTo>
                <a:lnTo>
                  <a:pt x="579296" y="669322"/>
                </a:lnTo>
                <a:lnTo>
                  <a:pt x="579174" y="667307"/>
                </a:lnTo>
                <a:lnTo>
                  <a:pt x="571245" y="647431"/>
                </a:lnTo>
                <a:lnTo>
                  <a:pt x="581569" y="642521"/>
                </a:lnTo>
                <a:lnTo>
                  <a:pt x="573712" y="628926"/>
                </a:lnTo>
                <a:lnTo>
                  <a:pt x="572107" y="629489"/>
                </a:lnTo>
                <a:lnTo>
                  <a:pt x="559373" y="633114"/>
                </a:lnTo>
                <a:lnTo>
                  <a:pt x="545810" y="637062"/>
                </a:lnTo>
                <a:lnTo>
                  <a:pt x="543338" y="637879"/>
                </a:lnTo>
                <a:lnTo>
                  <a:pt x="527651" y="636645"/>
                </a:lnTo>
                <a:lnTo>
                  <a:pt x="519863" y="642539"/>
                </a:lnTo>
                <a:lnTo>
                  <a:pt x="510817" y="637421"/>
                </a:lnTo>
                <a:lnTo>
                  <a:pt x="511443" y="627478"/>
                </a:lnTo>
                <a:lnTo>
                  <a:pt x="511448" y="626162"/>
                </a:lnTo>
                <a:lnTo>
                  <a:pt x="515839" y="608215"/>
                </a:lnTo>
                <a:lnTo>
                  <a:pt x="509851" y="586338"/>
                </a:lnTo>
                <a:lnTo>
                  <a:pt x="500044" y="592383"/>
                </a:lnTo>
                <a:lnTo>
                  <a:pt x="493067" y="594820"/>
                </a:lnTo>
                <a:lnTo>
                  <a:pt x="467678" y="495383"/>
                </a:lnTo>
                <a:lnTo>
                  <a:pt x="443425" y="411669"/>
                </a:lnTo>
                <a:lnTo>
                  <a:pt x="425840" y="416379"/>
                </a:lnTo>
                <a:lnTo>
                  <a:pt x="425832" y="416352"/>
                </a:lnTo>
                <a:lnTo>
                  <a:pt x="410097" y="413697"/>
                </a:lnTo>
                <a:lnTo>
                  <a:pt x="407660" y="413316"/>
                </a:lnTo>
                <a:lnTo>
                  <a:pt x="412237" y="383888"/>
                </a:lnTo>
                <a:lnTo>
                  <a:pt x="411941" y="379410"/>
                </a:lnTo>
                <a:lnTo>
                  <a:pt x="410705" y="375017"/>
                </a:lnTo>
                <a:lnTo>
                  <a:pt x="410425" y="364516"/>
                </a:lnTo>
                <a:lnTo>
                  <a:pt x="410373" y="362157"/>
                </a:lnTo>
                <a:lnTo>
                  <a:pt x="410284" y="358409"/>
                </a:lnTo>
                <a:lnTo>
                  <a:pt x="409284" y="354678"/>
                </a:lnTo>
                <a:lnTo>
                  <a:pt x="403815" y="334285"/>
                </a:lnTo>
                <a:lnTo>
                  <a:pt x="399223" y="317405"/>
                </a:lnTo>
                <a:lnTo>
                  <a:pt x="396738" y="308288"/>
                </a:lnTo>
                <a:lnTo>
                  <a:pt x="394195" y="299045"/>
                </a:lnTo>
                <a:lnTo>
                  <a:pt x="393724" y="297334"/>
                </a:lnTo>
                <a:lnTo>
                  <a:pt x="386601" y="281969"/>
                </a:lnTo>
                <a:lnTo>
                  <a:pt x="385570" y="279736"/>
                </a:lnTo>
                <a:lnTo>
                  <a:pt x="385252" y="279097"/>
                </a:lnTo>
                <a:lnTo>
                  <a:pt x="383842" y="275158"/>
                </a:lnTo>
                <a:lnTo>
                  <a:pt x="386681" y="271341"/>
                </a:lnTo>
                <a:lnTo>
                  <a:pt x="375032" y="228296"/>
                </a:lnTo>
                <a:lnTo>
                  <a:pt x="367806" y="227384"/>
                </a:lnTo>
                <a:lnTo>
                  <a:pt x="360270" y="226458"/>
                </a:lnTo>
                <a:lnTo>
                  <a:pt x="359560" y="225460"/>
                </a:lnTo>
                <a:lnTo>
                  <a:pt x="353232" y="216774"/>
                </a:lnTo>
                <a:lnTo>
                  <a:pt x="328805" y="183671"/>
                </a:lnTo>
                <a:lnTo>
                  <a:pt x="332555" y="171900"/>
                </a:lnTo>
                <a:lnTo>
                  <a:pt x="330796" y="168968"/>
                </a:lnTo>
                <a:lnTo>
                  <a:pt x="326178" y="161295"/>
                </a:lnTo>
                <a:lnTo>
                  <a:pt x="324986" y="159548"/>
                </a:lnTo>
                <a:lnTo>
                  <a:pt x="322992" y="155255"/>
                </a:lnTo>
                <a:lnTo>
                  <a:pt x="333991" y="130311"/>
                </a:lnTo>
                <a:lnTo>
                  <a:pt x="329072" y="124557"/>
                </a:lnTo>
                <a:lnTo>
                  <a:pt x="327412" y="122669"/>
                </a:lnTo>
                <a:lnTo>
                  <a:pt x="326742" y="100343"/>
                </a:lnTo>
                <a:lnTo>
                  <a:pt x="332231" y="85631"/>
                </a:lnTo>
                <a:lnTo>
                  <a:pt x="332865" y="79773"/>
                </a:lnTo>
                <a:lnTo>
                  <a:pt x="335060" y="73819"/>
                </a:lnTo>
                <a:lnTo>
                  <a:pt x="335265" y="73257"/>
                </a:lnTo>
                <a:lnTo>
                  <a:pt x="336584" y="69676"/>
                </a:lnTo>
                <a:lnTo>
                  <a:pt x="338795" y="65011"/>
                </a:lnTo>
                <a:lnTo>
                  <a:pt x="336755" y="50064"/>
                </a:lnTo>
                <a:lnTo>
                  <a:pt x="335639" y="41102"/>
                </a:lnTo>
                <a:lnTo>
                  <a:pt x="325873" y="40811"/>
                </a:lnTo>
                <a:lnTo>
                  <a:pt x="312431" y="40462"/>
                </a:lnTo>
                <a:lnTo>
                  <a:pt x="309637" y="40398"/>
                </a:lnTo>
                <a:lnTo>
                  <a:pt x="301453" y="40221"/>
                </a:lnTo>
                <a:lnTo>
                  <a:pt x="301124" y="40217"/>
                </a:lnTo>
                <a:lnTo>
                  <a:pt x="294079" y="40085"/>
                </a:lnTo>
                <a:lnTo>
                  <a:pt x="293422" y="40072"/>
                </a:lnTo>
                <a:lnTo>
                  <a:pt x="292588" y="40058"/>
                </a:lnTo>
                <a:lnTo>
                  <a:pt x="274575" y="39804"/>
                </a:lnTo>
                <a:lnTo>
                  <a:pt x="267305" y="39736"/>
                </a:lnTo>
                <a:lnTo>
                  <a:pt x="266189" y="39727"/>
                </a:lnTo>
                <a:lnTo>
                  <a:pt x="252778" y="39645"/>
                </a:lnTo>
                <a:lnTo>
                  <a:pt x="239084" y="39627"/>
                </a:lnTo>
                <a:lnTo>
                  <a:pt x="205297" y="39854"/>
                </a:lnTo>
                <a:lnTo>
                  <a:pt x="196853" y="39967"/>
                </a:lnTo>
                <a:lnTo>
                  <a:pt x="195621" y="39985"/>
                </a:lnTo>
                <a:lnTo>
                  <a:pt x="192262" y="40040"/>
                </a:lnTo>
                <a:lnTo>
                  <a:pt x="175267" y="31295"/>
                </a:lnTo>
                <a:lnTo>
                  <a:pt x="146674" y="-152"/>
                </a:lnTo>
                <a:lnTo>
                  <a:pt x="100154" y="43003"/>
                </a:lnTo>
                <a:lnTo>
                  <a:pt x="50208" y="89311"/>
                </a:lnTo>
                <a:lnTo>
                  <a:pt x="45141" y="97575"/>
                </a:lnTo>
                <a:lnTo>
                  <a:pt x="399" y="145403"/>
                </a:lnTo>
                <a:lnTo>
                  <a:pt x="1934" y="148535"/>
                </a:lnTo>
                <a:lnTo>
                  <a:pt x="6752" y="157084"/>
                </a:lnTo>
                <a:lnTo>
                  <a:pt x="8126" y="159557"/>
                </a:lnTo>
                <a:lnTo>
                  <a:pt x="14051" y="170089"/>
                </a:lnTo>
                <a:lnTo>
                  <a:pt x="23442" y="186838"/>
                </a:lnTo>
                <a:lnTo>
                  <a:pt x="23916" y="187823"/>
                </a:lnTo>
                <a:lnTo>
                  <a:pt x="31250" y="200701"/>
                </a:lnTo>
                <a:lnTo>
                  <a:pt x="35086" y="207467"/>
                </a:lnTo>
                <a:lnTo>
                  <a:pt x="44385" y="225042"/>
                </a:lnTo>
                <a:lnTo>
                  <a:pt x="48561" y="231300"/>
                </a:lnTo>
                <a:lnTo>
                  <a:pt x="57860" y="247831"/>
                </a:lnTo>
                <a:lnTo>
                  <a:pt x="63659" y="258241"/>
                </a:lnTo>
                <a:lnTo>
                  <a:pt x="65912" y="261862"/>
                </a:lnTo>
                <a:lnTo>
                  <a:pt x="69854" y="269200"/>
                </a:lnTo>
                <a:lnTo>
                  <a:pt x="80111" y="287215"/>
                </a:lnTo>
                <a:lnTo>
                  <a:pt x="100033" y="322306"/>
                </a:lnTo>
                <a:lnTo>
                  <a:pt x="100216" y="322719"/>
                </a:lnTo>
                <a:lnTo>
                  <a:pt x="101778" y="325437"/>
                </a:lnTo>
                <a:lnTo>
                  <a:pt x="121241" y="358808"/>
                </a:lnTo>
                <a:lnTo>
                  <a:pt x="124115" y="364766"/>
                </a:lnTo>
                <a:lnTo>
                  <a:pt x="126023" y="368142"/>
                </a:lnTo>
                <a:lnTo>
                  <a:pt x="130608" y="376206"/>
                </a:lnTo>
                <a:lnTo>
                  <a:pt x="148005" y="401309"/>
                </a:lnTo>
                <a:lnTo>
                  <a:pt x="158329" y="416202"/>
                </a:lnTo>
                <a:lnTo>
                  <a:pt x="168461" y="430914"/>
                </a:lnTo>
                <a:lnTo>
                  <a:pt x="173582" y="438161"/>
                </a:lnTo>
                <a:lnTo>
                  <a:pt x="192208" y="464916"/>
                </a:lnTo>
                <a:lnTo>
                  <a:pt x="208725" y="488639"/>
                </a:lnTo>
                <a:lnTo>
                  <a:pt x="213053" y="494829"/>
                </a:lnTo>
                <a:lnTo>
                  <a:pt x="221668" y="507253"/>
                </a:lnTo>
                <a:lnTo>
                  <a:pt x="232356" y="522487"/>
                </a:lnTo>
                <a:lnTo>
                  <a:pt x="252403" y="551157"/>
                </a:lnTo>
                <a:lnTo>
                  <a:pt x="261567" y="564262"/>
                </a:lnTo>
                <a:lnTo>
                  <a:pt x="274444" y="582631"/>
                </a:lnTo>
                <a:lnTo>
                  <a:pt x="281587" y="591861"/>
                </a:lnTo>
                <a:lnTo>
                  <a:pt x="299714" y="618725"/>
                </a:lnTo>
                <a:lnTo>
                  <a:pt x="302598" y="622745"/>
                </a:lnTo>
                <a:lnTo>
                  <a:pt x="333117" y="666100"/>
                </a:lnTo>
                <a:lnTo>
                  <a:pt x="352147" y="693073"/>
                </a:lnTo>
                <a:lnTo>
                  <a:pt x="363506" y="709159"/>
                </a:lnTo>
                <a:lnTo>
                  <a:pt x="369873" y="718180"/>
                </a:lnTo>
                <a:lnTo>
                  <a:pt x="378304" y="730165"/>
                </a:lnTo>
                <a:lnTo>
                  <a:pt x="397185" y="756761"/>
                </a:lnTo>
                <a:lnTo>
                  <a:pt x="433008" y="777676"/>
                </a:lnTo>
                <a:lnTo>
                  <a:pt x="435343" y="779028"/>
                </a:lnTo>
                <a:lnTo>
                  <a:pt x="463096" y="795187"/>
                </a:lnTo>
                <a:lnTo>
                  <a:pt x="484525" y="806604"/>
                </a:lnTo>
                <a:lnTo>
                  <a:pt x="499835" y="816524"/>
                </a:lnTo>
                <a:lnTo>
                  <a:pt x="512940" y="824052"/>
                </a:lnTo>
                <a:lnTo>
                  <a:pt x="574951" y="859787"/>
                </a:lnTo>
                <a:lnTo>
                  <a:pt x="620499" y="885884"/>
                </a:lnTo>
                <a:lnTo>
                  <a:pt x="635768" y="892560"/>
                </a:lnTo>
                <a:lnTo>
                  <a:pt x="649000" y="900228"/>
                </a:lnTo>
                <a:lnTo>
                  <a:pt x="665426" y="911509"/>
                </a:lnTo>
                <a:lnTo>
                  <a:pt x="674888" y="916891"/>
                </a:lnTo>
                <a:lnTo>
                  <a:pt x="712784" y="925794"/>
                </a:lnTo>
                <a:lnTo>
                  <a:pt x="727427" y="929447"/>
                </a:lnTo>
                <a:lnTo>
                  <a:pt x="741122" y="932978"/>
                </a:lnTo>
                <a:lnTo>
                  <a:pt x="747999" y="934788"/>
                </a:lnTo>
                <a:lnTo>
                  <a:pt x="759253" y="937811"/>
                </a:lnTo>
                <a:lnTo>
                  <a:pt x="814441" y="927555"/>
                </a:lnTo>
                <a:lnTo>
                  <a:pt x="823899" y="925776"/>
                </a:lnTo>
                <a:lnTo>
                  <a:pt x="824425" y="925677"/>
                </a:lnTo>
                <a:lnTo>
                  <a:pt x="859717" y="906005"/>
                </a:lnTo>
                <a:lnTo>
                  <a:pt x="892115" y="887867"/>
                </a:lnTo>
                <a:lnTo>
                  <a:pt x="890441" y="877172"/>
                </a:lnTo>
                <a:lnTo>
                  <a:pt x="887456" y="858362"/>
                </a:lnTo>
                <a:lnTo>
                  <a:pt x="886381" y="851524"/>
                </a:lnTo>
                <a:lnTo>
                  <a:pt x="883229" y="831263"/>
                </a:lnTo>
                <a:lnTo>
                  <a:pt x="891398" y="809345"/>
                </a:lnTo>
                <a:lnTo>
                  <a:pt x="883147" y="807534"/>
                </a:lnTo>
                <a:lnTo>
                  <a:pt x="866377" y="814568"/>
                </a:lnTo>
                <a:lnTo>
                  <a:pt x="865274" y="812934"/>
                </a:lnTo>
                <a:lnTo>
                  <a:pt x="870337" y="792405"/>
                </a:lnTo>
                <a:lnTo>
                  <a:pt x="857794" y="780394"/>
                </a:lnTo>
                <a:lnTo>
                  <a:pt x="857300" y="777921"/>
                </a:lnTo>
                <a:lnTo>
                  <a:pt x="851593" y="749137"/>
                </a:lnTo>
                <a:lnTo>
                  <a:pt x="845396" y="752713"/>
                </a:lnTo>
                <a:lnTo>
                  <a:pt x="842643" y="754329"/>
                </a:lnTo>
                <a:lnTo>
                  <a:pt x="841885" y="756743"/>
                </a:lnTo>
                <a:lnTo>
                  <a:pt x="840720" y="760459"/>
                </a:lnTo>
                <a:lnTo>
                  <a:pt x="840529" y="761076"/>
                </a:lnTo>
                <a:lnTo>
                  <a:pt x="839527" y="764271"/>
                </a:lnTo>
                <a:lnTo>
                  <a:pt x="840996" y="769149"/>
                </a:lnTo>
                <a:lnTo>
                  <a:pt x="843523" y="777045"/>
                </a:lnTo>
                <a:lnTo>
                  <a:pt x="843763" y="778429"/>
                </a:lnTo>
                <a:lnTo>
                  <a:pt x="844662" y="781474"/>
                </a:lnTo>
                <a:lnTo>
                  <a:pt x="847569" y="791357"/>
                </a:lnTo>
                <a:lnTo>
                  <a:pt x="843655" y="796362"/>
                </a:lnTo>
                <a:lnTo>
                  <a:pt x="842180" y="798259"/>
                </a:lnTo>
                <a:lnTo>
                  <a:pt x="838610" y="803550"/>
                </a:lnTo>
                <a:lnTo>
                  <a:pt x="833221" y="802411"/>
                </a:lnTo>
                <a:lnTo>
                  <a:pt x="824462" y="800514"/>
                </a:lnTo>
                <a:lnTo>
                  <a:pt x="823051" y="800219"/>
                </a:lnTo>
                <a:lnTo>
                  <a:pt x="815294" y="798545"/>
                </a:lnTo>
                <a:lnTo>
                  <a:pt x="813870" y="798255"/>
                </a:lnTo>
                <a:lnTo>
                  <a:pt x="813076" y="798087"/>
                </a:lnTo>
                <a:lnTo>
                  <a:pt x="806122" y="796589"/>
                </a:lnTo>
                <a:lnTo>
                  <a:pt x="765023" y="787677"/>
                </a:lnTo>
                <a:lnTo>
                  <a:pt x="740360" y="782377"/>
                </a:lnTo>
                <a:lnTo>
                  <a:pt x="738945" y="779550"/>
                </a:lnTo>
                <a:lnTo>
                  <a:pt x="739484" y="773219"/>
                </a:lnTo>
                <a:lnTo>
                  <a:pt x="741489" y="749414"/>
                </a:lnTo>
                <a:lnTo>
                  <a:pt x="744098" y="719759"/>
                </a:lnTo>
                <a:lnTo>
                  <a:pt x="741594" y="711305"/>
                </a:lnTo>
                <a:lnTo>
                  <a:pt x="734617" y="699566"/>
                </a:lnTo>
                <a:lnTo>
                  <a:pt x="730811" y="676405"/>
                </a:lnTo>
                <a:lnTo>
                  <a:pt x="720110" y="680957"/>
                </a:lnTo>
                <a:lnTo>
                  <a:pt x="697620" y="690713"/>
                </a:lnTo>
                <a:lnTo>
                  <a:pt x="692026" y="693195"/>
                </a:lnTo>
                <a:lnTo>
                  <a:pt x="685544" y="684614"/>
                </a:lnTo>
                <a:lnTo>
                  <a:pt x="678077" y="675212"/>
                </a:lnTo>
                <a:lnTo>
                  <a:pt x="665902" y="675044"/>
                </a:lnTo>
                <a:lnTo>
                  <a:pt x="646242" y="675302"/>
                </a:lnTo>
                <a:lnTo>
                  <a:pt x="626623" y="701885"/>
                </a:lnTo>
                <a:lnTo>
                  <a:pt x="614012" y="672956"/>
                </a:lnTo>
                <a:lnTo>
                  <a:pt x="606060" y="677322"/>
                </a:lnTo>
                <a:lnTo>
                  <a:pt x="582495" y="69398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B67361F1-60F4-97C2-7709-C5D98A0FC8DC}"/>
              </a:ext>
            </a:extLst>
          </p:cNvPr>
          <p:cNvSpPr>
            <a:spLocks/>
          </p:cNvSpPr>
          <p:nvPr/>
        </p:nvSpPr>
        <p:spPr>
          <a:xfrm flipV="1">
            <a:off x="5913764" y="3126983"/>
            <a:ext cx="557322" cy="301133"/>
          </a:xfrm>
          <a:custGeom>
            <a:avLst/>
            <a:gdLst>
              <a:gd name="connsiteX0" fmla="*/ 237573 w 379535"/>
              <a:gd name="connsiteY0" fmla="*/ 10856 h 205071"/>
              <a:gd name="connsiteX1" fmla="*/ 232375 w 379535"/>
              <a:gd name="connsiteY1" fmla="*/ 10190 h 205071"/>
              <a:gd name="connsiteX2" fmla="*/ 226360 w 379535"/>
              <a:gd name="connsiteY2" fmla="*/ 7667 h 205071"/>
              <a:gd name="connsiteX3" fmla="*/ 223166 w 379535"/>
              <a:gd name="connsiteY3" fmla="*/ 8873 h 205071"/>
              <a:gd name="connsiteX4" fmla="*/ 209866 w 379535"/>
              <a:gd name="connsiteY4" fmla="*/ 17765 h 205071"/>
              <a:gd name="connsiteX5" fmla="*/ 196897 w 379535"/>
              <a:gd name="connsiteY5" fmla="*/ 17950 h 205071"/>
              <a:gd name="connsiteX6" fmla="*/ 183433 w 379535"/>
              <a:gd name="connsiteY6" fmla="*/ 17365 h 205071"/>
              <a:gd name="connsiteX7" fmla="*/ 174910 w 379535"/>
              <a:gd name="connsiteY7" fmla="*/ 16997 h 205071"/>
              <a:gd name="connsiteX8" fmla="*/ 167484 w 379535"/>
              <a:gd name="connsiteY8" fmla="*/ 16698 h 205071"/>
              <a:gd name="connsiteX9" fmla="*/ 159255 w 379535"/>
              <a:gd name="connsiteY9" fmla="*/ 12599 h 205071"/>
              <a:gd name="connsiteX10" fmla="*/ 127760 w 379535"/>
              <a:gd name="connsiteY10" fmla="*/ 20734 h 205071"/>
              <a:gd name="connsiteX11" fmla="*/ 121341 w 379535"/>
              <a:gd name="connsiteY11" fmla="*/ 18235 h 205071"/>
              <a:gd name="connsiteX12" fmla="*/ 89561 w 379535"/>
              <a:gd name="connsiteY12" fmla="*/ 5886 h 205071"/>
              <a:gd name="connsiteX13" fmla="*/ 62273 w 379535"/>
              <a:gd name="connsiteY13" fmla="*/ 31289 h 205071"/>
              <a:gd name="connsiteX14" fmla="*/ 54743 w 379535"/>
              <a:gd name="connsiteY14" fmla="*/ 38385 h 205071"/>
              <a:gd name="connsiteX15" fmla="*/ 50963 w 379535"/>
              <a:gd name="connsiteY15" fmla="*/ 41925 h 205071"/>
              <a:gd name="connsiteX16" fmla="*/ 49100 w 379535"/>
              <a:gd name="connsiteY16" fmla="*/ 43660 h 205071"/>
              <a:gd name="connsiteX17" fmla="*/ 33602 w 379535"/>
              <a:gd name="connsiteY17" fmla="*/ 58164 h 205071"/>
              <a:gd name="connsiteX18" fmla="*/ 19143 w 379535"/>
              <a:gd name="connsiteY18" fmla="*/ 72136 h 205071"/>
              <a:gd name="connsiteX19" fmla="*/ 15982 w 379535"/>
              <a:gd name="connsiteY19" fmla="*/ 74832 h 205071"/>
              <a:gd name="connsiteX20" fmla="*/ 13530 w 379535"/>
              <a:gd name="connsiteY20" fmla="*/ 77182 h 205071"/>
              <a:gd name="connsiteX21" fmla="*/ 9597 w 379535"/>
              <a:gd name="connsiteY21" fmla="*/ 80526 h 205071"/>
              <a:gd name="connsiteX22" fmla="*/ 9513 w 379535"/>
              <a:gd name="connsiteY22" fmla="*/ 80623 h 205071"/>
              <a:gd name="connsiteX23" fmla="*/ 7741 w 379535"/>
              <a:gd name="connsiteY23" fmla="*/ 88963 h 205071"/>
              <a:gd name="connsiteX24" fmla="*/ 3660 w 379535"/>
              <a:gd name="connsiteY24" fmla="*/ 108387 h 205071"/>
              <a:gd name="connsiteX25" fmla="*/ 3490 w 379535"/>
              <a:gd name="connsiteY25" fmla="*/ 109177 h 205071"/>
              <a:gd name="connsiteX26" fmla="*/ 1511 w 379535"/>
              <a:gd name="connsiteY26" fmla="*/ 118581 h 205071"/>
              <a:gd name="connsiteX27" fmla="*/ 1475 w 379535"/>
              <a:gd name="connsiteY27" fmla="*/ 118729 h 205071"/>
              <a:gd name="connsiteX28" fmla="*/ 779 w 379535"/>
              <a:gd name="connsiteY28" fmla="*/ 122062 h 205071"/>
              <a:gd name="connsiteX29" fmla="*/ 385 w 379535"/>
              <a:gd name="connsiteY29" fmla="*/ 123913 h 205071"/>
              <a:gd name="connsiteX30" fmla="*/ 993 w 379535"/>
              <a:gd name="connsiteY30" fmla="*/ 128381 h 205071"/>
              <a:gd name="connsiteX31" fmla="*/ 2534 w 379535"/>
              <a:gd name="connsiteY31" fmla="*/ 132979 h 205071"/>
              <a:gd name="connsiteX32" fmla="*/ 5803 w 379535"/>
              <a:gd name="connsiteY32" fmla="*/ 136169 h 205071"/>
              <a:gd name="connsiteX33" fmla="*/ 8457 w 379535"/>
              <a:gd name="connsiteY33" fmla="*/ 137675 h 205071"/>
              <a:gd name="connsiteX34" fmla="*/ 14364 w 379535"/>
              <a:gd name="connsiteY34" fmla="*/ 141086 h 205071"/>
              <a:gd name="connsiteX35" fmla="*/ 16665 w 379535"/>
              <a:gd name="connsiteY35" fmla="*/ 142511 h 205071"/>
              <a:gd name="connsiteX36" fmla="*/ 23209 w 379535"/>
              <a:gd name="connsiteY36" fmla="*/ 146355 h 205071"/>
              <a:gd name="connsiteX37" fmla="*/ 32245 w 379535"/>
              <a:gd name="connsiteY37" fmla="*/ 150683 h 205071"/>
              <a:gd name="connsiteX38" fmla="*/ 37644 w 379535"/>
              <a:gd name="connsiteY38" fmla="*/ 154805 h 205071"/>
              <a:gd name="connsiteX39" fmla="*/ 72068 w 379535"/>
              <a:gd name="connsiteY39" fmla="*/ 173826 h 205071"/>
              <a:gd name="connsiteX40" fmla="*/ 79839 w 379535"/>
              <a:gd name="connsiteY40" fmla="*/ 175885 h 205071"/>
              <a:gd name="connsiteX41" fmla="*/ 111103 w 379535"/>
              <a:gd name="connsiteY41" fmla="*/ 190982 h 205071"/>
              <a:gd name="connsiteX42" fmla="*/ 113979 w 379535"/>
              <a:gd name="connsiteY42" fmla="*/ 192897 h 205071"/>
              <a:gd name="connsiteX43" fmla="*/ 124326 w 379535"/>
              <a:gd name="connsiteY43" fmla="*/ 198486 h 205071"/>
              <a:gd name="connsiteX44" fmla="*/ 132555 w 379535"/>
              <a:gd name="connsiteY44" fmla="*/ 202696 h 205071"/>
              <a:gd name="connsiteX45" fmla="*/ 140058 w 379535"/>
              <a:gd name="connsiteY45" fmla="*/ 203263 h 205071"/>
              <a:gd name="connsiteX46" fmla="*/ 143397 w 379535"/>
              <a:gd name="connsiteY46" fmla="*/ 202640 h 205071"/>
              <a:gd name="connsiteX47" fmla="*/ 146581 w 379535"/>
              <a:gd name="connsiteY47" fmla="*/ 203354 h 205071"/>
              <a:gd name="connsiteX48" fmla="*/ 148010 w 379535"/>
              <a:gd name="connsiteY48" fmla="*/ 203800 h 205071"/>
              <a:gd name="connsiteX49" fmla="*/ 153254 w 379535"/>
              <a:gd name="connsiteY49" fmla="*/ 205409 h 205071"/>
              <a:gd name="connsiteX50" fmla="*/ 161528 w 379535"/>
              <a:gd name="connsiteY50" fmla="*/ 204574 h 205071"/>
              <a:gd name="connsiteX51" fmla="*/ 164817 w 379535"/>
              <a:gd name="connsiteY51" fmla="*/ 200775 h 205071"/>
              <a:gd name="connsiteX52" fmla="*/ 170296 w 379535"/>
              <a:gd name="connsiteY52" fmla="*/ 188168 h 205071"/>
              <a:gd name="connsiteX53" fmla="*/ 170296 w 379535"/>
              <a:gd name="connsiteY53" fmla="*/ 188143 h 205071"/>
              <a:gd name="connsiteX54" fmla="*/ 170002 w 379535"/>
              <a:gd name="connsiteY54" fmla="*/ 187000 h 205071"/>
              <a:gd name="connsiteX55" fmla="*/ 178979 w 379535"/>
              <a:gd name="connsiteY55" fmla="*/ 186374 h 205071"/>
              <a:gd name="connsiteX56" fmla="*/ 187607 w 379535"/>
              <a:gd name="connsiteY56" fmla="*/ 184643 h 205071"/>
              <a:gd name="connsiteX57" fmla="*/ 211612 w 379535"/>
              <a:gd name="connsiteY57" fmla="*/ 177277 h 205071"/>
              <a:gd name="connsiteX58" fmla="*/ 217496 w 379535"/>
              <a:gd name="connsiteY58" fmla="*/ 175502 h 205071"/>
              <a:gd name="connsiteX59" fmla="*/ 232230 w 379535"/>
              <a:gd name="connsiteY59" fmla="*/ 173384 h 205071"/>
              <a:gd name="connsiteX60" fmla="*/ 230959 w 379535"/>
              <a:gd name="connsiteY60" fmla="*/ 172149 h 205071"/>
              <a:gd name="connsiteX61" fmla="*/ 219642 w 379535"/>
              <a:gd name="connsiteY61" fmla="*/ 158623 h 205071"/>
              <a:gd name="connsiteX62" fmla="*/ 226156 w 379535"/>
              <a:gd name="connsiteY62" fmla="*/ 154466 h 205071"/>
              <a:gd name="connsiteX63" fmla="*/ 233414 w 379535"/>
              <a:gd name="connsiteY63" fmla="*/ 149935 h 205071"/>
              <a:gd name="connsiteX64" fmla="*/ 264745 w 379535"/>
              <a:gd name="connsiteY64" fmla="*/ 151263 h 205071"/>
              <a:gd name="connsiteX65" fmla="*/ 259656 w 379535"/>
              <a:gd name="connsiteY65" fmla="*/ 163362 h 205071"/>
              <a:gd name="connsiteX66" fmla="*/ 277007 w 379535"/>
              <a:gd name="connsiteY66" fmla="*/ 158472 h 205071"/>
              <a:gd name="connsiteX67" fmla="*/ 286274 w 379535"/>
              <a:gd name="connsiteY67" fmla="*/ 152851 h 205071"/>
              <a:gd name="connsiteX68" fmla="*/ 292312 w 379535"/>
              <a:gd name="connsiteY68" fmla="*/ 149216 h 205071"/>
              <a:gd name="connsiteX69" fmla="*/ 301348 w 379535"/>
              <a:gd name="connsiteY69" fmla="*/ 141576 h 205071"/>
              <a:gd name="connsiteX70" fmla="*/ 302074 w 379535"/>
              <a:gd name="connsiteY70" fmla="*/ 141077 h 205071"/>
              <a:gd name="connsiteX71" fmla="*/ 306819 w 379535"/>
              <a:gd name="connsiteY71" fmla="*/ 137825 h 205071"/>
              <a:gd name="connsiteX72" fmla="*/ 308529 w 379535"/>
              <a:gd name="connsiteY72" fmla="*/ 136655 h 205071"/>
              <a:gd name="connsiteX73" fmla="*/ 311196 w 379535"/>
              <a:gd name="connsiteY73" fmla="*/ 134813 h 205071"/>
              <a:gd name="connsiteX74" fmla="*/ 325912 w 379535"/>
              <a:gd name="connsiteY74" fmla="*/ 134627 h 205071"/>
              <a:gd name="connsiteX75" fmla="*/ 331428 w 379535"/>
              <a:gd name="connsiteY75" fmla="*/ 132835 h 205071"/>
              <a:gd name="connsiteX76" fmla="*/ 332952 w 379535"/>
              <a:gd name="connsiteY76" fmla="*/ 130203 h 205071"/>
              <a:gd name="connsiteX77" fmla="*/ 335547 w 379535"/>
              <a:gd name="connsiteY77" fmla="*/ 129316 h 205071"/>
              <a:gd name="connsiteX78" fmla="*/ 336468 w 379535"/>
              <a:gd name="connsiteY78" fmla="*/ 131296 h 205071"/>
              <a:gd name="connsiteX79" fmla="*/ 337284 w 379535"/>
              <a:gd name="connsiteY79" fmla="*/ 131338 h 205071"/>
              <a:gd name="connsiteX80" fmla="*/ 337679 w 379535"/>
              <a:gd name="connsiteY80" fmla="*/ 131281 h 205071"/>
              <a:gd name="connsiteX81" fmla="*/ 338300 w 379535"/>
              <a:gd name="connsiteY81" fmla="*/ 130476 h 205071"/>
              <a:gd name="connsiteX82" fmla="*/ 338972 w 379535"/>
              <a:gd name="connsiteY82" fmla="*/ 128450 h 205071"/>
              <a:gd name="connsiteX83" fmla="*/ 342247 w 379535"/>
              <a:gd name="connsiteY83" fmla="*/ 128245 h 205071"/>
              <a:gd name="connsiteX84" fmla="*/ 343009 w 379535"/>
              <a:gd name="connsiteY84" fmla="*/ 125779 h 205071"/>
              <a:gd name="connsiteX85" fmla="*/ 345177 w 379535"/>
              <a:gd name="connsiteY85" fmla="*/ 124550 h 205071"/>
              <a:gd name="connsiteX86" fmla="*/ 346760 w 379535"/>
              <a:gd name="connsiteY86" fmla="*/ 125807 h 205071"/>
              <a:gd name="connsiteX87" fmla="*/ 350603 w 379535"/>
              <a:gd name="connsiteY87" fmla="*/ 126599 h 205071"/>
              <a:gd name="connsiteX88" fmla="*/ 353887 w 379535"/>
              <a:gd name="connsiteY88" fmla="*/ 124951 h 205071"/>
              <a:gd name="connsiteX89" fmla="*/ 359707 w 379535"/>
              <a:gd name="connsiteY89" fmla="*/ 122878 h 205071"/>
              <a:gd name="connsiteX90" fmla="*/ 360473 w 379535"/>
              <a:gd name="connsiteY90" fmla="*/ 120014 h 205071"/>
              <a:gd name="connsiteX91" fmla="*/ 364992 w 379535"/>
              <a:gd name="connsiteY91" fmla="*/ 109082 h 205071"/>
              <a:gd name="connsiteX92" fmla="*/ 369873 w 379535"/>
              <a:gd name="connsiteY92" fmla="*/ 107359 h 205071"/>
              <a:gd name="connsiteX93" fmla="*/ 375774 w 379535"/>
              <a:gd name="connsiteY93" fmla="*/ 105413 h 205071"/>
              <a:gd name="connsiteX94" fmla="*/ 379920 w 379535"/>
              <a:gd name="connsiteY94" fmla="*/ 92542 h 205071"/>
              <a:gd name="connsiteX95" fmla="*/ 371433 w 379535"/>
              <a:gd name="connsiteY95" fmla="*/ 89744 h 205071"/>
              <a:gd name="connsiteX96" fmla="*/ 363504 w 379535"/>
              <a:gd name="connsiteY96" fmla="*/ 89659 h 205071"/>
              <a:gd name="connsiteX97" fmla="*/ 363141 w 379535"/>
              <a:gd name="connsiteY97" fmla="*/ 83059 h 205071"/>
              <a:gd name="connsiteX98" fmla="*/ 357856 w 379535"/>
              <a:gd name="connsiteY98" fmla="*/ 78816 h 205071"/>
              <a:gd name="connsiteX99" fmla="*/ 356228 w 379535"/>
              <a:gd name="connsiteY99" fmla="*/ 78953 h 205071"/>
              <a:gd name="connsiteX100" fmla="*/ 354100 w 379535"/>
              <a:gd name="connsiteY100" fmla="*/ 72354 h 205071"/>
              <a:gd name="connsiteX101" fmla="*/ 349074 w 379535"/>
              <a:gd name="connsiteY101" fmla="*/ 69730 h 205071"/>
              <a:gd name="connsiteX102" fmla="*/ 343680 w 379535"/>
              <a:gd name="connsiteY102" fmla="*/ 67548 h 205071"/>
              <a:gd name="connsiteX103" fmla="*/ 342995 w 379535"/>
              <a:gd name="connsiteY103" fmla="*/ 63845 h 205071"/>
              <a:gd name="connsiteX104" fmla="*/ 342197 w 379535"/>
              <a:gd name="connsiteY104" fmla="*/ 62606 h 205071"/>
              <a:gd name="connsiteX105" fmla="*/ 342487 w 379535"/>
              <a:gd name="connsiteY105" fmla="*/ 61138 h 205071"/>
              <a:gd name="connsiteX106" fmla="*/ 342161 w 379535"/>
              <a:gd name="connsiteY106" fmla="*/ 59501 h 205071"/>
              <a:gd name="connsiteX107" fmla="*/ 340968 w 379535"/>
              <a:gd name="connsiteY107" fmla="*/ 57243 h 205071"/>
              <a:gd name="connsiteX108" fmla="*/ 341417 w 379535"/>
              <a:gd name="connsiteY108" fmla="*/ 55367 h 205071"/>
              <a:gd name="connsiteX109" fmla="*/ 340945 w 379535"/>
              <a:gd name="connsiteY109" fmla="*/ 52915 h 205071"/>
              <a:gd name="connsiteX110" fmla="*/ 340387 w 379535"/>
              <a:gd name="connsiteY110" fmla="*/ 47352 h 205071"/>
              <a:gd name="connsiteX111" fmla="*/ 339257 w 379535"/>
              <a:gd name="connsiteY111" fmla="*/ 44427 h 205071"/>
              <a:gd name="connsiteX112" fmla="*/ 333764 w 379535"/>
              <a:gd name="connsiteY112" fmla="*/ 42875 h 205071"/>
              <a:gd name="connsiteX113" fmla="*/ 332557 w 379535"/>
              <a:gd name="connsiteY113" fmla="*/ 42770 h 205071"/>
              <a:gd name="connsiteX114" fmla="*/ 330716 w 379535"/>
              <a:gd name="connsiteY114" fmla="*/ 40645 h 205071"/>
              <a:gd name="connsiteX115" fmla="*/ 330217 w 379535"/>
              <a:gd name="connsiteY115" fmla="*/ 37742 h 205071"/>
              <a:gd name="connsiteX116" fmla="*/ 319951 w 379535"/>
              <a:gd name="connsiteY116" fmla="*/ 27078 h 205071"/>
              <a:gd name="connsiteX117" fmla="*/ 318178 w 379535"/>
              <a:gd name="connsiteY117" fmla="*/ 26242 h 205071"/>
              <a:gd name="connsiteX118" fmla="*/ 318069 w 379535"/>
              <a:gd name="connsiteY118" fmla="*/ 26206 h 205071"/>
              <a:gd name="connsiteX119" fmla="*/ 314063 w 379535"/>
              <a:gd name="connsiteY119" fmla="*/ 24290 h 205071"/>
              <a:gd name="connsiteX120" fmla="*/ 310266 w 379535"/>
              <a:gd name="connsiteY120" fmla="*/ 22124 h 205071"/>
              <a:gd name="connsiteX121" fmla="*/ 302863 w 379535"/>
              <a:gd name="connsiteY121" fmla="*/ 21195 h 205071"/>
              <a:gd name="connsiteX122" fmla="*/ 300296 w 379535"/>
              <a:gd name="connsiteY122" fmla="*/ 20536 h 205071"/>
              <a:gd name="connsiteX123" fmla="*/ 288674 w 379535"/>
              <a:gd name="connsiteY123" fmla="*/ 23279 h 205071"/>
              <a:gd name="connsiteX124" fmla="*/ 288293 w 379535"/>
              <a:gd name="connsiteY124" fmla="*/ 22792 h 205071"/>
              <a:gd name="connsiteX125" fmla="*/ 283684 w 379535"/>
              <a:gd name="connsiteY125" fmla="*/ 16005 h 205071"/>
              <a:gd name="connsiteX126" fmla="*/ 276930 w 379535"/>
              <a:gd name="connsiteY126" fmla="*/ 337 h 205071"/>
              <a:gd name="connsiteX127" fmla="*/ 273859 w 379535"/>
              <a:gd name="connsiteY127" fmla="*/ 9154 h 205071"/>
              <a:gd name="connsiteX128" fmla="*/ 267072 w 379535"/>
              <a:gd name="connsiteY128" fmla="*/ 9594 h 205071"/>
              <a:gd name="connsiteX129" fmla="*/ 256743 w 379535"/>
              <a:gd name="connsiteY129" fmla="*/ 13664 h 205071"/>
              <a:gd name="connsiteX130" fmla="*/ 237573 w 379535"/>
              <a:gd name="connsiteY130" fmla="*/ 10856 h 205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379535" h="205071">
                <a:moveTo>
                  <a:pt x="237573" y="10856"/>
                </a:moveTo>
                <a:lnTo>
                  <a:pt x="232375" y="10190"/>
                </a:lnTo>
                <a:lnTo>
                  <a:pt x="226360" y="7667"/>
                </a:lnTo>
                <a:lnTo>
                  <a:pt x="223166" y="8873"/>
                </a:lnTo>
                <a:lnTo>
                  <a:pt x="209866" y="17765"/>
                </a:lnTo>
                <a:lnTo>
                  <a:pt x="196897" y="17950"/>
                </a:lnTo>
                <a:lnTo>
                  <a:pt x="183433" y="17365"/>
                </a:lnTo>
                <a:lnTo>
                  <a:pt x="174910" y="16997"/>
                </a:lnTo>
                <a:lnTo>
                  <a:pt x="167484" y="16698"/>
                </a:lnTo>
                <a:lnTo>
                  <a:pt x="159255" y="12599"/>
                </a:lnTo>
                <a:lnTo>
                  <a:pt x="127760" y="20734"/>
                </a:lnTo>
                <a:lnTo>
                  <a:pt x="121341" y="18235"/>
                </a:lnTo>
                <a:lnTo>
                  <a:pt x="89561" y="5886"/>
                </a:lnTo>
                <a:lnTo>
                  <a:pt x="62273" y="31289"/>
                </a:lnTo>
                <a:lnTo>
                  <a:pt x="54743" y="38385"/>
                </a:lnTo>
                <a:lnTo>
                  <a:pt x="50963" y="41925"/>
                </a:lnTo>
                <a:lnTo>
                  <a:pt x="49100" y="43660"/>
                </a:lnTo>
                <a:lnTo>
                  <a:pt x="33602" y="58164"/>
                </a:lnTo>
                <a:lnTo>
                  <a:pt x="19143" y="72136"/>
                </a:lnTo>
                <a:lnTo>
                  <a:pt x="15982" y="74832"/>
                </a:lnTo>
                <a:lnTo>
                  <a:pt x="13530" y="77182"/>
                </a:lnTo>
                <a:lnTo>
                  <a:pt x="9597" y="80526"/>
                </a:lnTo>
                <a:lnTo>
                  <a:pt x="9513" y="80623"/>
                </a:lnTo>
                <a:lnTo>
                  <a:pt x="7741" y="88963"/>
                </a:lnTo>
                <a:lnTo>
                  <a:pt x="3660" y="108387"/>
                </a:lnTo>
                <a:lnTo>
                  <a:pt x="3490" y="109177"/>
                </a:lnTo>
                <a:lnTo>
                  <a:pt x="1511" y="118581"/>
                </a:lnTo>
                <a:lnTo>
                  <a:pt x="1475" y="118729"/>
                </a:lnTo>
                <a:lnTo>
                  <a:pt x="779" y="122062"/>
                </a:lnTo>
                <a:lnTo>
                  <a:pt x="385" y="123913"/>
                </a:lnTo>
                <a:lnTo>
                  <a:pt x="993" y="128381"/>
                </a:lnTo>
                <a:lnTo>
                  <a:pt x="2534" y="132979"/>
                </a:lnTo>
                <a:lnTo>
                  <a:pt x="5803" y="136169"/>
                </a:lnTo>
                <a:lnTo>
                  <a:pt x="8457" y="137675"/>
                </a:lnTo>
                <a:lnTo>
                  <a:pt x="14364" y="141086"/>
                </a:lnTo>
                <a:lnTo>
                  <a:pt x="16665" y="142511"/>
                </a:lnTo>
                <a:lnTo>
                  <a:pt x="23209" y="146355"/>
                </a:lnTo>
                <a:lnTo>
                  <a:pt x="32245" y="150683"/>
                </a:lnTo>
                <a:lnTo>
                  <a:pt x="37644" y="154805"/>
                </a:lnTo>
                <a:lnTo>
                  <a:pt x="72068" y="173826"/>
                </a:lnTo>
                <a:lnTo>
                  <a:pt x="79839" y="175885"/>
                </a:lnTo>
                <a:lnTo>
                  <a:pt x="111103" y="190982"/>
                </a:lnTo>
                <a:lnTo>
                  <a:pt x="113979" y="192897"/>
                </a:lnTo>
                <a:lnTo>
                  <a:pt x="124326" y="198486"/>
                </a:lnTo>
                <a:lnTo>
                  <a:pt x="132555" y="202696"/>
                </a:lnTo>
                <a:lnTo>
                  <a:pt x="140058" y="203263"/>
                </a:lnTo>
                <a:lnTo>
                  <a:pt x="143397" y="202640"/>
                </a:lnTo>
                <a:lnTo>
                  <a:pt x="146581" y="203354"/>
                </a:lnTo>
                <a:lnTo>
                  <a:pt x="148010" y="203800"/>
                </a:lnTo>
                <a:lnTo>
                  <a:pt x="153254" y="205409"/>
                </a:lnTo>
                <a:lnTo>
                  <a:pt x="161528" y="204574"/>
                </a:lnTo>
                <a:lnTo>
                  <a:pt x="164817" y="200775"/>
                </a:lnTo>
                <a:lnTo>
                  <a:pt x="170296" y="188168"/>
                </a:lnTo>
                <a:lnTo>
                  <a:pt x="170296" y="188143"/>
                </a:lnTo>
                <a:lnTo>
                  <a:pt x="170002" y="187000"/>
                </a:lnTo>
                <a:lnTo>
                  <a:pt x="178979" y="186374"/>
                </a:lnTo>
                <a:lnTo>
                  <a:pt x="187607" y="184643"/>
                </a:lnTo>
                <a:lnTo>
                  <a:pt x="211612" y="177277"/>
                </a:lnTo>
                <a:lnTo>
                  <a:pt x="217496" y="175502"/>
                </a:lnTo>
                <a:lnTo>
                  <a:pt x="232230" y="173384"/>
                </a:lnTo>
                <a:lnTo>
                  <a:pt x="230959" y="172149"/>
                </a:lnTo>
                <a:lnTo>
                  <a:pt x="219642" y="158623"/>
                </a:lnTo>
                <a:lnTo>
                  <a:pt x="226156" y="154466"/>
                </a:lnTo>
                <a:lnTo>
                  <a:pt x="233414" y="149935"/>
                </a:lnTo>
                <a:lnTo>
                  <a:pt x="264745" y="151263"/>
                </a:lnTo>
                <a:lnTo>
                  <a:pt x="259656" y="163362"/>
                </a:lnTo>
                <a:lnTo>
                  <a:pt x="277007" y="158472"/>
                </a:lnTo>
                <a:lnTo>
                  <a:pt x="286274" y="152851"/>
                </a:lnTo>
                <a:lnTo>
                  <a:pt x="292312" y="149216"/>
                </a:lnTo>
                <a:lnTo>
                  <a:pt x="301348" y="141576"/>
                </a:lnTo>
                <a:lnTo>
                  <a:pt x="302074" y="141077"/>
                </a:lnTo>
                <a:lnTo>
                  <a:pt x="306819" y="137825"/>
                </a:lnTo>
                <a:lnTo>
                  <a:pt x="308529" y="136655"/>
                </a:lnTo>
                <a:lnTo>
                  <a:pt x="311196" y="134813"/>
                </a:lnTo>
                <a:lnTo>
                  <a:pt x="325912" y="134627"/>
                </a:lnTo>
                <a:lnTo>
                  <a:pt x="331428" y="132835"/>
                </a:lnTo>
                <a:lnTo>
                  <a:pt x="332952" y="130203"/>
                </a:lnTo>
                <a:lnTo>
                  <a:pt x="335547" y="129316"/>
                </a:lnTo>
                <a:lnTo>
                  <a:pt x="336468" y="131296"/>
                </a:lnTo>
                <a:lnTo>
                  <a:pt x="337284" y="131338"/>
                </a:lnTo>
                <a:lnTo>
                  <a:pt x="337679" y="131281"/>
                </a:lnTo>
                <a:lnTo>
                  <a:pt x="338300" y="130476"/>
                </a:lnTo>
                <a:lnTo>
                  <a:pt x="338972" y="128450"/>
                </a:lnTo>
                <a:lnTo>
                  <a:pt x="342247" y="128245"/>
                </a:lnTo>
                <a:lnTo>
                  <a:pt x="343009" y="125779"/>
                </a:lnTo>
                <a:lnTo>
                  <a:pt x="345177" y="124550"/>
                </a:lnTo>
                <a:lnTo>
                  <a:pt x="346760" y="125807"/>
                </a:lnTo>
                <a:lnTo>
                  <a:pt x="350603" y="126599"/>
                </a:lnTo>
                <a:lnTo>
                  <a:pt x="353887" y="124951"/>
                </a:lnTo>
                <a:lnTo>
                  <a:pt x="359707" y="122878"/>
                </a:lnTo>
                <a:lnTo>
                  <a:pt x="360473" y="120014"/>
                </a:lnTo>
                <a:lnTo>
                  <a:pt x="364992" y="109082"/>
                </a:lnTo>
                <a:lnTo>
                  <a:pt x="369873" y="107359"/>
                </a:lnTo>
                <a:lnTo>
                  <a:pt x="375774" y="105413"/>
                </a:lnTo>
                <a:lnTo>
                  <a:pt x="379920" y="92542"/>
                </a:lnTo>
                <a:lnTo>
                  <a:pt x="371433" y="89744"/>
                </a:lnTo>
                <a:lnTo>
                  <a:pt x="363504" y="89659"/>
                </a:lnTo>
                <a:lnTo>
                  <a:pt x="363141" y="83059"/>
                </a:lnTo>
                <a:lnTo>
                  <a:pt x="357856" y="78816"/>
                </a:lnTo>
                <a:lnTo>
                  <a:pt x="356228" y="78953"/>
                </a:lnTo>
                <a:lnTo>
                  <a:pt x="354100" y="72354"/>
                </a:lnTo>
                <a:lnTo>
                  <a:pt x="349074" y="69730"/>
                </a:lnTo>
                <a:lnTo>
                  <a:pt x="343680" y="67548"/>
                </a:lnTo>
                <a:lnTo>
                  <a:pt x="342995" y="63845"/>
                </a:lnTo>
                <a:lnTo>
                  <a:pt x="342197" y="62606"/>
                </a:lnTo>
                <a:lnTo>
                  <a:pt x="342487" y="61138"/>
                </a:lnTo>
                <a:lnTo>
                  <a:pt x="342161" y="59501"/>
                </a:lnTo>
                <a:lnTo>
                  <a:pt x="340968" y="57243"/>
                </a:lnTo>
                <a:lnTo>
                  <a:pt x="341417" y="55367"/>
                </a:lnTo>
                <a:lnTo>
                  <a:pt x="340945" y="52915"/>
                </a:lnTo>
                <a:lnTo>
                  <a:pt x="340387" y="47352"/>
                </a:lnTo>
                <a:lnTo>
                  <a:pt x="339257" y="44427"/>
                </a:lnTo>
                <a:lnTo>
                  <a:pt x="333764" y="42875"/>
                </a:lnTo>
                <a:lnTo>
                  <a:pt x="332557" y="42770"/>
                </a:lnTo>
                <a:lnTo>
                  <a:pt x="330716" y="40645"/>
                </a:lnTo>
                <a:lnTo>
                  <a:pt x="330217" y="37742"/>
                </a:lnTo>
                <a:lnTo>
                  <a:pt x="319951" y="27078"/>
                </a:lnTo>
                <a:lnTo>
                  <a:pt x="318178" y="26242"/>
                </a:lnTo>
                <a:lnTo>
                  <a:pt x="318069" y="26206"/>
                </a:lnTo>
                <a:lnTo>
                  <a:pt x="314063" y="24290"/>
                </a:lnTo>
                <a:lnTo>
                  <a:pt x="310266" y="22124"/>
                </a:lnTo>
                <a:lnTo>
                  <a:pt x="302863" y="21195"/>
                </a:lnTo>
                <a:lnTo>
                  <a:pt x="300296" y="20536"/>
                </a:lnTo>
                <a:lnTo>
                  <a:pt x="288674" y="23279"/>
                </a:lnTo>
                <a:lnTo>
                  <a:pt x="288293" y="22792"/>
                </a:lnTo>
                <a:lnTo>
                  <a:pt x="283684" y="16005"/>
                </a:lnTo>
                <a:lnTo>
                  <a:pt x="276930" y="337"/>
                </a:lnTo>
                <a:lnTo>
                  <a:pt x="273859" y="9154"/>
                </a:lnTo>
                <a:lnTo>
                  <a:pt x="267072" y="9594"/>
                </a:lnTo>
                <a:lnTo>
                  <a:pt x="256743" y="13664"/>
                </a:lnTo>
                <a:lnTo>
                  <a:pt x="237573" y="10856"/>
                </a:lnTo>
                <a:close/>
              </a:path>
            </a:pathLst>
          </a:custGeom>
          <a:solidFill>
            <a:srgbClr val="FFC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FB47C01A-7447-3276-0102-E03FBA710425}"/>
              </a:ext>
            </a:extLst>
          </p:cNvPr>
          <p:cNvSpPr>
            <a:spLocks/>
          </p:cNvSpPr>
          <p:nvPr/>
        </p:nvSpPr>
        <p:spPr>
          <a:xfrm flipV="1">
            <a:off x="3604962" y="2044625"/>
            <a:ext cx="920272" cy="1236062"/>
          </a:xfrm>
          <a:custGeom>
            <a:avLst/>
            <a:gdLst>
              <a:gd name="connsiteX0" fmla="*/ 216868 w 626703"/>
              <a:gd name="connsiteY0" fmla="*/ 70113 h 841755"/>
              <a:gd name="connsiteX1" fmla="*/ 172435 w 626703"/>
              <a:gd name="connsiteY1" fmla="*/ 89010 h 841755"/>
              <a:gd name="connsiteX2" fmla="*/ 162501 w 626703"/>
              <a:gd name="connsiteY2" fmla="*/ 93321 h 841755"/>
              <a:gd name="connsiteX3" fmla="*/ 161567 w 626703"/>
              <a:gd name="connsiteY3" fmla="*/ 93612 h 841755"/>
              <a:gd name="connsiteX4" fmla="*/ 136146 w 626703"/>
              <a:gd name="connsiteY4" fmla="*/ 104437 h 841755"/>
              <a:gd name="connsiteX5" fmla="*/ 108338 w 626703"/>
              <a:gd name="connsiteY5" fmla="*/ 116525 h 841755"/>
              <a:gd name="connsiteX6" fmla="*/ 553 w 626703"/>
              <a:gd name="connsiteY6" fmla="*/ 162889 h 841755"/>
              <a:gd name="connsiteX7" fmla="*/ 15278 w 626703"/>
              <a:gd name="connsiteY7" fmla="*/ 205470 h 841755"/>
              <a:gd name="connsiteX8" fmla="*/ 22672 w 626703"/>
              <a:gd name="connsiteY8" fmla="*/ 226755 h 841755"/>
              <a:gd name="connsiteX9" fmla="*/ 30084 w 626703"/>
              <a:gd name="connsiteY9" fmla="*/ 248037 h 841755"/>
              <a:gd name="connsiteX10" fmla="*/ 37514 w 626703"/>
              <a:gd name="connsiteY10" fmla="*/ 269314 h 841755"/>
              <a:gd name="connsiteX11" fmla="*/ 44963 w 626703"/>
              <a:gd name="connsiteY11" fmla="*/ 290588 h 841755"/>
              <a:gd name="connsiteX12" fmla="*/ 46922 w 626703"/>
              <a:gd name="connsiteY12" fmla="*/ 296166 h 841755"/>
              <a:gd name="connsiteX13" fmla="*/ 52434 w 626703"/>
              <a:gd name="connsiteY13" fmla="*/ 311858 h 841755"/>
              <a:gd name="connsiteX14" fmla="*/ 55999 w 626703"/>
              <a:gd name="connsiteY14" fmla="*/ 321995 h 841755"/>
              <a:gd name="connsiteX15" fmla="*/ 56027 w 626703"/>
              <a:gd name="connsiteY15" fmla="*/ 322065 h 841755"/>
              <a:gd name="connsiteX16" fmla="*/ 59923 w 626703"/>
              <a:gd name="connsiteY16" fmla="*/ 333123 h 841755"/>
              <a:gd name="connsiteX17" fmla="*/ 61774 w 626703"/>
              <a:gd name="connsiteY17" fmla="*/ 338368 h 841755"/>
              <a:gd name="connsiteX18" fmla="*/ 67431 w 626703"/>
              <a:gd name="connsiteY18" fmla="*/ 354384 h 841755"/>
              <a:gd name="connsiteX19" fmla="*/ 71368 w 626703"/>
              <a:gd name="connsiteY19" fmla="*/ 365509 h 841755"/>
              <a:gd name="connsiteX20" fmla="*/ 71586 w 626703"/>
              <a:gd name="connsiteY20" fmla="*/ 366123 h 841755"/>
              <a:gd name="connsiteX21" fmla="*/ 74956 w 626703"/>
              <a:gd name="connsiteY21" fmla="*/ 375641 h 841755"/>
              <a:gd name="connsiteX22" fmla="*/ 82505 w 626703"/>
              <a:gd name="connsiteY22" fmla="*/ 396891 h 841755"/>
              <a:gd name="connsiteX23" fmla="*/ 86501 w 626703"/>
              <a:gd name="connsiteY23" fmla="*/ 408132 h 841755"/>
              <a:gd name="connsiteX24" fmla="*/ 90066 w 626703"/>
              <a:gd name="connsiteY24" fmla="*/ 418142 h 841755"/>
              <a:gd name="connsiteX25" fmla="*/ 92090 w 626703"/>
              <a:gd name="connsiteY25" fmla="*/ 423805 h 841755"/>
              <a:gd name="connsiteX26" fmla="*/ 97651 w 626703"/>
              <a:gd name="connsiteY26" fmla="*/ 439383 h 841755"/>
              <a:gd name="connsiteX27" fmla="*/ 105254 w 626703"/>
              <a:gd name="connsiteY27" fmla="*/ 460620 h 841755"/>
              <a:gd name="connsiteX28" fmla="*/ 112875 w 626703"/>
              <a:gd name="connsiteY28" fmla="*/ 481853 h 841755"/>
              <a:gd name="connsiteX29" fmla="*/ 120514 w 626703"/>
              <a:gd name="connsiteY29" fmla="*/ 503081 h 841755"/>
              <a:gd name="connsiteX30" fmla="*/ 128175 w 626703"/>
              <a:gd name="connsiteY30" fmla="*/ 524304 h 841755"/>
              <a:gd name="connsiteX31" fmla="*/ 135851 w 626703"/>
              <a:gd name="connsiteY31" fmla="*/ 545523 h 841755"/>
              <a:gd name="connsiteX32" fmla="*/ 141820 w 626703"/>
              <a:gd name="connsiteY32" fmla="*/ 561973 h 841755"/>
              <a:gd name="connsiteX33" fmla="*/ 143549 w 626703"/>
              <a:gd name="connsiteY33" fmla="*/ 566737 h 841755"/>
              <a:gd name="connsiteX34" fmla="*/ 151265 w 626703"/>
              <a:gd name="connsiteY34" fmla="*/ 587943 h 841755"/>
              <a:gd name="connsiteX35" fmla="*/ 158999 w 626703"/>
              <a:gd name="connsiteY35" fmla="*/ 609143 h 841755"/>
              <a:gd name="connsiteX36" fmla="*/ 162347 w 626703"/>
              <a:gd name="connsiteY36" fmla="*/ 618305 h 841755"/>
              <a:gd name="connsiteX37" fmla="*/ 166747 w 626703"/>
              <a:gd name="connsiteY37" fmla="*/ 630339 h 841755"/>
              <a:gd name="connsiteX38" fmla="*/ 167196 w 626703"/>
              <a:gd name="connsiteY38" fmla="*/ 631565 h 841755"/>
              <a:gd name="connsiteX39" fmla="*/ 174522 w 626703"/>
              <a:gd name="connsiteY39" fmla="*/ 651526 h 841755"/>
              <a:gd name="connsiteX40" fmla="*/ 181462 w 626703"/>
              <a:gd name="connsiteY40" fmla="*/ 670404 h 841755"/>
              <a:gd name="connsiteX41" fmla="*/ 182311 w 626703"/>
              <a:gd name="connsiteY41" fmla="*/ 672713 h 841755"/>
              <a:gd name="connsiteX42" fmla="*/ 183386 w 626703"/>
              <a:gd name="connsiteY42" fmla="*/ 675631 h 841755"/>
              <a:gd name="connsiteX43" fmla="*/ 190118 w 626703"/>
              <a:gd name="connsiteY43" fmla="*/ 693892 h 841755"/>
              <a:gd name="connsiteX44" fmla="*/ 193574 w 626703"/>
              <a:gd name="connsiteY44" fmla="*/ 703253 h 841755"/>
              <a:gd name="connsiteX45" fmla="*/ 197915 w 626703"/>
              <a:gd name="connsiteY45" fmla="*/ 714992 h 841755"/>
              <a:gd name="connsiteX46" fmla="*/ 197943 w 626703"/>
              <a:gd name="connsiteY46" fmla="*/ 715060 h 841755"/>
              <a:gd name="connsiteX47" fmla="*/ 205786 w 626703"/>
              <a:gd name="connsiteY47" fmla="*/ 736225 h 841755"/>
              <a:gd name="connsiteX48" fmla="*/ 213652 w 626703"/>
              <a:gd name="connsiteY48" fmla="*/ 757385 h 841755"/>
              <a:gd name="connsiteX49" fmla="*/ 221531 w 626703"/>
              <a:gd name="connsiteY49" fmla="*/ 778535 h 841755"/>
              <a:gd name="connsiteX50" fmla="*/ 229433 w 626703"/>
              <a:gd name="connsiteY50" fmla="*/ 799682 h 841755"/>
              <a:gd name="connsiteX51" fmla="*/ 236056 w 626703"/>
              <a:gd name="connsiteY51" fmla="*/ 817370 h 841755"/>
              <a:gd name="connsiteX52" fmla="*/ 237349 w 626703"/>
              <a:gd name="connsiteY52" fmla="*/ 820823 h 841755"/>
              <a:gd name="connsiteX53" fmla="*/ 245287 w 626703"/>
              <a:gd name="connsiteY53" fmla="*/ 841956 h 841755"/>
              <a:gd name="connsiteX54" fmla="*/ 253439 w 626703"/>
              <a:gd name="connsiteY54" fmla="*/ 838952 h 841755"/>
              <a:gd name="connsiteX55" fmla="*/ 259685 w 626703"/>
              <a:gd name="connsiteY55" fmla="*/ 836669 h 841755"/>
              <a:gd name="connsiteX56" fmla="*/ 265056 w 626703"/>
              <a:gd name="connsiteY56" fmla="*/ 834714 h 841755"/>
              <a:gd name="connsiteX57" fmla="*/ 277504 w 626703"/>
              <a:gd name="connsiteY57" fmla="*/ 830230 h 841755"/>
              <a:gd name="connsiteX58" fmla="*/ 299010 w 626703"/>
              <a:gd name="connsiteY58" fmla="*/ 822616 h 841755"/>
              <a:gd name="connsiteX59" fmla="*/ 299023 w 626703"/>
              <a:gd name="connsiteY59" fmla="*/ 822611 h 841755"/>
              <a:gd name="connsiteX60" fmla="*/ 300357 w 626703"/>
              <a:gd name="connsiteY60" fmla="*/ 822144 h 841755"/>
              <a:gd name="connsiteX61" fmla="*/ 308940 w 626703"/>
              <a:gd name="connsiteY61" fmla="*/ 819153 h 841755"/>
              <a:gd name="connsiteX62" fmla="*/ 309906 w 626703"/>
              <a:gd name="connsiteY62" fmla="*/ 818818 h 841755"/>
              <a:gd name="connsiteX63" fmla="*/ 316270 w 626703"/>
              <a:gd name="connsiteY63" fmla="*/ 816621 h 841755"/>
              <a:gd name="connsiteX64" fmla="*/ 336670 w 626703"/>
              <a:gd name="connsiteY64" fmla="*/ 809669 h 841755"/>
              <a:gd name="connsiteX65" fmla="*/ 337931 w 626703"/>
              <a:gd name="connsiteY65" fmla="*/ 809243 h 841755"/>
              <a:gd name="connsiteX66" fmla="*/ 340743 w 626703"/>
              <a:gd name="connsiteY66" fmla="*/ 808299 h 841755"/>
              <a:gd name="connsiteX67" fmla="*/ 340780 w 626703"/>
              <a:gd name="connsiteY67" fmla="*/ 808290 h 841755"/>
              <a:gd name="connsiteX68" fmla="*/ 351961 w 626703"/>
              <a:gd name="connsiteY68" fmla="*/ 804555 h 841755"/>
              <a:gd name="connsiteX69" fmla="*/ 354343 w 626703"/>
              <a:gd name="connsiteY69" fmla="*/ 803770 h 841755"/>
              <a:gd name="connsiteX70" fmla="*/ 367258 w 626703"/>
              <a:gd name="connsiteY70" fmla="*/ 799523 h 841755"/>
              <a:gd name="connsiteX71" fmla="*/ 370347 w 626703"/>
              <a:gd name="connsiteY71" fmla="*/ 798520 h 841755"/>
              <a:gd name="connsiteX72" fmla="*/ 373899 w 626703"/>
              <a:gd name="connsiteY72" fmla="*/ 797367 h 841755"/>
              <a:gd name="connsiteX73" fmla="*/ 382749 w 626703"/>
              <a:gd name="connsiteY73" fmla="*/ 794508 h 841755"/>
              <a:gd name="connsiteX74" fmla="*/ 405879 w 626703"/>
              <a:gd name="connsiteY74" fmla="*/ 787175 h 841755"/>
              <a:gd name="connsiteX75" fmla="*/ 424958 w 626703"/>
              <a:gd name="connsiteY75" fmla="*/ 781267 h 841755"/>
              <a:gd name="connsiteX76" fmla="*/ 424995 w 626703"/>
              <a:gd name="connsiteY76" fmla="*/ 781254 h 841755"/>
              <a:gd name="connsiteX77" fmla="*/ 425099 w 626703"/>
              <a:gd name="connsiteY77" fmla="*/ 781222 h 841755"/>
              <a:gd name="connsiteX78" fmla="*/ 467440 w 626703"/>
              <a:gd name="connsiteY78" fmla="*/ 768548 h 841755"/>
              <a:gd name="connsiteX79" fmla="*/ 475628 w 626703"/>
              <a:gd name="connsiteY79" fmla="*/ 766165 h 841755"/>
              <a:gd name="connsiteX80" fmla="*/ 469581 w 626703"/>
              <a:gd name="connsiteY80" fmla="*/ 745741 h 841755"/>
              <a:gd name="connsiteX81" fmla="*/ 467159 w 626703"/>
              <a:gd name="connsiteY81" fmla="*/ 737541 h 841755"/>
              <a:gd name="connsiteX82" fmla="*/ 467118 w 626703"/>
              <a:gd name="connsiteY82" fmla="*/ 737396 h 841755"/>
              <a:gd name="connsiteX83" fmla="*/ 466692 w 626703"/>
              <a:gd name="connsiteY83" fmla="*/ 735957 h 841755"/>
              <a:gd name="connsiteX84" fmla="*/ 465154 w 626703"/>
              <a:gd name="connsiteY84" fmla="*/ 730757 h 841755"/>
              <a:gd name="connsiteX85" fmla="*/ 465036 w 626703"/>
              <a:gd name="connsiteY85" fmla="*/ 730348 h 841755"/>
              <a:gd name="connsiteX86" fmla="*/ 462872 w 626703"/>
              <a:gd name="connsiteY86" fmla="*/ 723011 h 841755"/>
              <a:gd name="connsiteX87" fmla="*/ 461384 w 626703"/>
              <a:gd name="connsiteY87" fmla="*/ 717974 h 841755"/>
              <a:gd name="connsiteX88" fmla="*/ 458676 w 626703"/>
              <a:gd name="connsiteY88" fmla="*/ 708766 h 841755"/>
              <a:gd name="connsiteX89" fmla="*/ 458631 w 626703"/>
              <a:gd name="connsiteY89" fmla="*/ 708621 h 841755"/>
              <a:gd name="connsiteX90" fmla="*/ 456880 w 626703"/>
              <a:gd name="connsiteY90" fmla="*/ 702677 h 841755"/>
              <a:gd name="connsiteX91" fmla="*/ 456517 w 626703"/>
              <a:gd name="connsiteY91" fmla="*/ 701429 h 841755"/>
              <a:gd name="connsiteX92" fmla="*/ 453555 w 626703"/>
              <a:gd name="connsiteY92" fmla="*/ 691355 h 841755"/>
              <a:gd name="connsiteX93" fmla="*/ 452498 w 626703"/>
              <a:gd name="connsiteY93" fmla="*/ 687756 h 841755"/>
              <a:gd name="connsiteX94" fmla="*/ 451849 w 626703"/>
              <a:gd name="connsiteY94" fmla="*/ 685546 h 841755"/>
              <a:gd name="connsiteX95" fmla="*/ 450175 w 626703"/>
              <a:gd name="connsiteY95" fmla="*/ 679838 h 841755"/>
              <a:gd name="connsiteX96" fmla="*/ 445694 w 626703"/>
              <a:gd name="connsiteY96" fmla="*/ 664554 h 841755"/>
              <a:gd name="connsiteX97" fmla="*/ 444310 w 626703"/>
              <a:gd name="connsiteY97" fmla="*/ 659831 h 841755"/>
              <a:gd name="connsiteX98" fmla="*/ 443961 w 626703"/>
              <a:gd name="connsiteY98" fmla="*/ 658628 h 841755"/>
              <a:gd name="connsiteX99" fmla="*/ 443847 w 626703"/>
              <a:gd name="connsiteY99" fmla="*/ 658247 h 841755"/>
              <a:gd name="connsiteX100" fmla="*/ 441783 w 626703"/>
              <a:gd name="connsiteY100" fmla="*/ 651191 h 841755"/>
              <a:gd name="connsiteX101" fmla="*/ 441742 w 626703"/>
              <a:gd name="connsiteY101" fmla="*/ 651050 h 841755"/>
              <a:gd name="connsiteX102" fmla="*/ 437537 w 626703"/>
              <a:gd name="connsiteY102" fmla="*/ 636651 h 841755"/>
              <a:gd name="connsiteX103" fmla="*/ 430973 w 626703"/>
              <a:gd name="connsiteY103" fmla="*/ 614135 h 841755"/>
              <a:gd name="connsiteX104" fmla="*/ 427889 w 626703"/>
              <a:gd name="connsiteY104" fmla="*/ 603525 h 841755"/>
              <a:gd name="connsiteX105" fmla="*/ 424958 w 626703"/>
              <a:gd name="connsiteY105" fmla="*/ 593442 h 841755"/>
              <a:gd name="connsiteX106" fmla="*/ 422305 w 626703"/>
              <a:gd name="connsiteY106" fmla="*/ 584294 h 841755"/>
              <a:gd name="connsiteX107" fmla="*/ 418694 w 626703"/>
              <a:gd name="connsiteY107" fmla="*/ 571833 h 841755"/>
              <a:gd name="connsiteX108" fmla="*/ 417941 w 626703"/>
              <a:gd name="connsiteY108" fmla="*/ 569238 h 841755"/>
              <a:gd name="connsiteX109" fmla="*/ 438236 w 626703"/>
              <a:gd name="connsiteY109" fmla="*/ 556881 h 841755"/>
              <a:gd name="connsiteX110" fmla="*/ 462913 w 626703"/>
              <a:gd name="connsiteY110" fmla="*/ 541825 h 841755"/>
              <a:gd name="connsiteX111" fmla="*/ 491124 w 626703"/>
              <a:gd name="connsiteY111" fmla="*/ 524173 h 841755"/>
              <a:gd name="connsiteX112" fmla="*/ 502165 w 626703"/>
              <a:gd name="connsiteY112" fmla="*/ 517965 h 841755"/>
              <a:gd name="connsiteX113" fmla="*/ 504928 w 626703"/>
              <a:gd name="connsiteY113" fmla="*/ 516272 h 841755"/>
              <a:gd name="connsiteX114" fmla="*/ 510870 w 626703"/>
              <a:gd name="connsiteY114" fmla="*/ 512683 h 841755"/>
              <a:gd name="connsiteX115" fmla="*/ 514867 w 626703"/>
              <a:gd name="connsiteY115" fmla="*/ 510192 h 841755"/>
              <a:gd name="connsiteX116" fmla="*/ 523821 w 626703"/>
              <a:gd name="connsiteY116" fmla="*/ 504782 h 841755"/>
              <a:gd name="connsiteX117" fmla="*/ 538137 w 626703"/>
              <a:gd name="connsiteY117" fmla="*/ 496088 h 841755"/>
              <a:gd name="connsiteX118" fmla="*/ 550721 w 626703"/>
              <a:gd name="connsiteY118" fmla="*/ 488428 h 841755"/>
              <a:gd name="connsiteX119" fmla="*/ 560878 w 626703"/>
              <a:gd name="connsiteY119" fmla="*/ 482252 h 841755"/>
              <a:gd name="connsiteX120" fmla="*/ 564293 w 626703"/>
              <a:gd name="connsiteY120" fmla="*/ 480129 h 841755"/>
              <a:gd name="connsiteX121" fmla="*/ 567550 w 626703"/>
              <a:gd name="connsiteY121" fmla="*/ 478200 h 841755"/>
              <a:gd name="connsiteX122" fmla="*/ 572858 w 626703"/>
              <a:gd name="connsiteY122" fmla="*/ 474969 h 841755"/>
              <a:gd name="connsiteX123" fmla="*/ 584212 w 626703"/>
              <a:gd name="connsiteY123" fmla="*/ 468053 h 841755"/>
              <a:gd name="connsiteX124" fmla="*/ 590812 w 626703"/>
              <a:gd name="connsiteY124" fmla="*/ 464069 h 841755"/>
              <a:gd name="connsiteX125" fmla="*/ 593924 w 626703"/>
              <a:gd name="connsiteY125" fmla="*/ 462073 h 841755"/>
              <a:gd name="connsiteX126" fmla="*/ 600429 w 626703"/>
              <a:gd name="connsiteY126" fmla="*/ 458238 h 841755"/>
              <a:gd name="connsiteX127" fmla="*/ 601695 w 626703"/>
              <a:gd name="connsiteY127" fmla="*/ 457435 h 841755"/>
              <a:gd name="connsiteX128" fmla="*/ 615757 w 626703"/>
              <a:gd name="connsiteY128" fmla="*/ 448908 h 841755"/>
              <a:gd name="connsiteX129" fmla="*/ 627256 w 626703"/>
              <a:gd name="connsiteY129" fmla="*/ 441929 h 841755"/>
              <a:gd name="connsiteX130" fmla="*/ 625097 w 626703"/>
              <a:gd name="connsiteY130" fmla="*/ 432114 h 841755"/>
              <a:gd name="connsiteX131" fmla="*/ 624371 w 626703"/>
              <a:gd name="connsiteY131" fmla="*/ 428824 h 841755"/>
              <a:gd name="connsiteX132" fmla="*/ 624362 w 626703"/>
              <a:gd name="connsiteY132" fmla="*/ 428779 h 841755"/>
              <a:gd name="connsiteX133" fmla="*/ 624299 w 626703"/>
              <a:gd name="connsiteY133" fmla="*/ 428484 h 841755"/>
              <a:gd name="connsiteX134" fmla="*/ 622915 w 626703"/>
              <a:gd name="connsiteY134" fmla="*/ 422199 h 841755"/>
              <a:gd name="connsiteX135" fmla="*/ 622688 w 626703"/>
              <a:gd name="connsiteY135" fmla="*/ 421178 h 841755"/>
              <a:gd name="connsiteX136" fmla="*/ 622434 w 626703"/>
              <a:gd name="connsiteY136" fmla="*/ 420007 h 841755"/>
              <a:gd name="connsiteX137" fmla="*/ 619155 w 626703"/>
              <a:gd name="connsiteY137" fmla="*/ 405078 h 841755"/>
              <a:gd name="connsiteX138" fmla="*/ 618842 w 626703"/>
              <a:gd name="connsiteY138" fmla="*/ 403639 h 841755"/>
              <a:gd name="connsiteX139" fmla="*/ 618520 w 626703"/>
              <a:gd name="connsiteY139" fmla="*/ 402178 h 841755"/>
              <a:gd name="connsiteX140" fmla="*/ 616982 w 626703"/>
              <a:gd name="connsiteY140" fmla="*/ 395162 h 841755"/>
              <a:gd name="connsiteX141" fmla="*/ 615076 w 626703"/>
              <a:gd name="connsiteY141" fmla="*/ 386463 h 841755"/>
              <a:gd name="connsiteX142" fmla="*/ 615004 w 626703"/>
              <a:gd name="connsiteY142" fmla="*/ 386122 h 841755"/>
              <a:gd name="connsiteX143" fmla="*/ 614927 w 626703"/>
              <a:gd name="connsiteY143" fmla="*/ 385781 h 841755"/>
              <a:gd name="connsiteX144" fmla="*/ 614423 w 626703"/>
              <a:gd name="connsiteY144" fmla="*/ 383467 h 841755"/>
              <a:gd name="connsiteX145" fmla="*/ 613398 w 626703"/>
              <a:gd name="connsiteY145" fmla="*/ 378789 h 841755"/>
              <a:gd name="connsiteX146" fmla="*/ 613362 w 626703"/>
              <a:gd name="connsiteY146" fmla="*/ 378618 h 841755"/>
              <a:gd name="connsiteX147" fmla="*/ 613162 w 626703"/>
              <a:gd name="connsiteY147" fmla="*/ 377717 h 841755"/>
              <a:gd name="connsiteX148" fmla="*/ 613003 w 626703"/>
              <a:gd name="connsiteY148" fmla="*/ 376986 h 841755"/>
              <a:gd name="connsiteX149" fmla="*/ 611252 w 626703"/>
              <a:gd name="connsiteY149" fmla="*/ 368971 h 841755"/>
              <a:gd name="connsiteX150" fmla="*/ 610853 w 626703"/>
              <a:gd name="connsiteY150" fmla="*/ 367144 h 841755"/>
              <a:gd name="connsiteX151" fmla="*/ 610586 w 626703"/>
              <a:gd name="connsiteY151" fmla="*/ 365925 h 841755"/>
              <a:gd name="connsiteX152" fmla="*/ 608699 w 626703"/>
              <a:gd name="connsiteY152" fmla="*/ 357276 h 841755"/>
              <a:gd name="connsiteX153" fmla="*/ 606127 w 626703"/>
              <a:gd name="connsiteY153" fmla="*/ 345459 h 841755"/>
              <a:gd name="connsiteX154" fmla="*/ 604906 w 626703"/>
              <a:gd name="connsiteY154" fmla="*/ 339855 h 841755"/>
              <a:gd name="connsiteX155" fmla="*/ 604625 w 626703"/>
              <a:gd name="connsiteY155" fmla="*/ 338563 h 841755"/>
              <a:gd name="connsiteX156" fmla="*/ 603350 w 626703"/>
              <a:gd name="connsiteY156" fmla="*/ 332715 h 841755"/>
              <a:gd name="connsiteX157" fmla="*/ 601137 w 626703"/>
              <a:gd name="connsiteY157" fmla="*/ 322530 h 841755"/>
              <a:gd name="connsiteX158" fmla="*/ 601123 w 626703"/>
              <a:gd name="connsiteY158" fmla="*/ 322456 h 841755"/>
              <a:gd name="connsiteX159" fmla="*/ 601105 w 626703"/>
              <a:gd name="connsiteY159" fmla="*/ 322383 h 841755"/>
              <a:gd name="connsiteX160" fmla="*/ 598497 w 626703"/>
              <a:gd name="connsiteY160" fmla="*/ 310370 h 841755"/>
              <a:gd name="connsiteX161" fmla="*/ 596913 w 626703"/>
              <a:gd name="connsiteY161" fmla="*/ 303059 h 841755"/>
              <a:gd name="connsiteX162" fmla="*/ 585990 w 626703"/>
              <a:gd name="connsiteY162" fmla="*/ 297357 h 841755"/>
              <a:gd name="connsiteX163" fmla="*/ 585537 w 626703"/>
              <a:gd name="connsiteY163" fmla="*/ 297125 h 841755"/>
              <a:gd name="connsiteX164" fmla="*/ 585047 w 626703"/>
              <a:gd name="connsiteY164" fmla="*/ 296875 h 841755"/>
              <a:gd name="connsiteX165" fmla="*/ 576523 w 626703"/>
              <a:gd name="connsiteY165" fmla="*/ 292324 h 841755"/>
              <a:gd name="connsiteX166" fmla="*/ 575276 w 626703"/>
              <a:gd name="connsiteY166" fmla="*/ 291759 h 841755"/>
              <a:gd name="connsiteX167" fmla="*/ 574695 w 626703"/>
              <a:gd name="connsiteY167" fmla="*/ 291454 h 841755"/>
              <a:gd name="connsiteX168" fmla="*/ 557448 w 626703"/>
              <a:gd name="connsiteY168" fmla="*/ 282418 h 841755"/>
              <a:gd name="connsiteX169" fmla="*/ 557385 w 626703"/>
              <a:gd name="connsiteY169" fmla="*/ 277676 h 841755"/>
              <a:gd name="connsiteX170" fmla="*/ 557371 w 626703"/>
              <a:gd name="connsiteY170" fmla="*/ 277270 h 841755"/>
              <a:gd name="connsiteX171" fmla="*/ 557362 w 626703"/>
              <a:gd name="connsiteY171" fmla="*/ 276607 h 841755"/>
              <a:gd name="connsiteX172" fmla="*/ 557067 w 626703"/>
              <a:gd name="connsiteY172" fmla="*/ 258727 h 841755"/>
              <a:gd name="connsiteX173" fmla="*/ 557008 w 626703"/>
              <a:gd name="connsiteY173" fmla="*/ 251456 h 841755"/>
              <a:gd name="connsiteX174" fmla="*/ 550022 w 626703"/>
              <a:gd name="connsiteY174" fmla="*/ 249759 h 841755"/>
              <a:gd name="connsiteX175" fmla="*/ 549115 w 626703"/>
              <a:gd name="connsiteY175" fmla="*/ 249528 h 841755"/>
              <a:gd name="connsiteX176" fmla="*/ 516277 w 626703"/>
              <a:gd name="connsiteY176" fmla="*/ 241504 h 841755"/>
              <a:gd name="connsiteX177" fmla="*/ 504007 w 626703"/>
              <a:gd name="connsiteY177" fmla="*/ 238246 h 841755"/>
              <a:gd name="connsiteX178" fmla="*/ 485771 w 626703"/>
              <a:gd name="connsiteY178" fmla="*/ 244874 h 841755"/>
              <a:gd name="connsiteX179" fmla="*/ 473505 w 626703"/>
              <a:gd name="connsiteY179" fmla="*/ 238438 h 841755"/>
              <a:gd name="connsiteX180" fmla="*/ 468493 w 626703"/>
              <a:gd name="connsiteY180" fmla="*/ 235789 h 841755"/>
              <a:gd name="connsiteX181" fmla="*/ 467640 w 626703"/>
              <a:gd name="connsiteY181" fmla="*/ 235357 h 841755"/>
              <a:gd name="connsiteX182" fmla="*/ 463739 w 626703"/>
              <a:gd name="connsiteY182" fmla="*/ 233313 h 841755"/>
              <a:gd name="connsiteX183" fmla="*/ 463612 w 626703"/>
              <a:gd name="connsiteY183" fmla="*/ 233242 h 841755"/>
              <a:gd name="connsiteX184" fmla="*/ 463448 w 626703"/>
              <a:gd name="connsiteY184" fmla="*/ 233178 h 841755"/>
              <a:gd name="connsiteX185" fmla="*/ 456032 w 626703"/>
              <a:gd name="connsiteY185" fmla="*/ 229774 h 841755"/>
              <a:gd name="connsiteX186" fmla="*/ 434974 w 626703"/>
              <a:gd name="connsiteY186" fmla="*/ 218183 h 841755"/>
              <a:gd name="connsiteX187" fmla="*/ 429545 w 626703"/>
              <a:gd name="connsiteY187" fmla="*/ 196391 h 841755"/>
              <a:gd name="connsiteX188" fmla="*/ 427549 w 626703"/>
              <a:gd name="connsiteY188" fmla="*/ 188351 h 841755"/>
              <a:gd name="connsiteX189" fmla="*/ 421252 w 626703"/>
              <a:gd name="connsiteY189" fmla="*/ 162972 h 841755"/>
              <a:gd name="connsiteX190" fmla="*/ 418735 w 626703"/>
              <a:gd name="connsiteY190" fmla="*/ 152801 h 841755"/>
              <a:gd name="connsiteX191" fmla="*/ 414992 w 626703"/>
              <a:gd name="connsiteY191" fmla="*/ 137664 h 841755"/>
              <a:gd name="connsiteX192" fmla="*/ 413350 w 626703"/>
              <a:gd name="connsiteY192" fmla="*/ 131004 h 841755"/>
              <a:gd name="connsiteX193" fmla="*/ 404409 w 626703"/>
              <a:gd name="connsiteY193" fmla="*/ 94673 h 841755"/>
              <a:gd name="connsiteX194" fmla="*/ 463870 w 626703"/>
              <a:gd name="connsiteY194" fmla="*/ 78050 h 841755"/>
              <a:gd name="connsiteX195" fmla="*/ 457243 w 626703"/>
              <a:gd name="connsiteY195" fmla="*/ 71755 h 841755"/>
              <a:gd name="connsiteX196" fmla="*/ 449649 w 626703"/>
              <a:gd name="connsiteY196" fmla="*/ 64594 h 841755"/>
              <a:gd name="connsiteX197" fmla="*/ 439329 w 626703"/>
              <a:gd name="connsiteY197" fmla="*/ 54457 h 841755"/>
              <a:gd name="connsiteX198" fmla="*/ 435074 w 626703"/>
              <a:gd name="connsiteY198" fmla="*/ 50637 h 841755"/>
              <a:gd name="connsiteX199" fmla="*/ 420604 w 626703"/>
              <a:gd name="connsiteY199" fmla="*/ 37194 h 841755"/>
              <a:gd name="connsiteX200" fmla="*/ 414657 w 626703"/>
              <a:gd name="connsiteY200" fmla="*/ 31539 h 841755"/>
              <a:gd name="connsiteX201" fmla="*/ 381343 w 626703"/>
              <a:gd name="connsiteY201" fmla="*/ 201 h 841755"/>
              <a:gd name="connsiteX202" fmla="*/ 351893 w 626703"/>
              <a:gd name="connsiteY202" fmla="*/ 12549 h 841755"/>
              <a:gd name="connsiteX203" fmla="*/ 339986 w 626703"/>
              <a:gd name="connsiteY203" fmla="*/ 17611 h 841755"/>
              <a:gd name="connsiteX204" fmla="*/ 326268 w 626703"/>
              <a:gd name="connsiteY204" fmla="*/ 23554 h 841755"/>
              <a:gd name="connsiteX205" fmla="*/ 298688 w 626703"/>
              <a:gd name="connsiteY205" fmla="*/ 35257 h 841755"/>
              <a:gd name="connsiteX206" fmla="*/ 268241 w 626703"/>
              <a:gd name="connsiteY206" fmla="*/ 48012 h 841755"/>
              <a:gd name="connsiteX207" fmla="*/ 244285 w 626703"/>
              <a:gd name="connsiteY207" fmla="*/ 58428 h 841755"/>
              <a:gd name="connsiteX208" fmla="*/ 236242 w 626703"/>
              <a:gd name="connsiteY208" fmla="*/ 62005 h 841755"/>
              <a:gd name="connsiteX209" fmla="*/ 216868 w 626703"/>
              <a:gd name="connsiteY209" fmla="*/ 70113 h 84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626703" h="841755">
                <a:moveTo>
                  <a:pt x="216868" y="70113"/>
                </a:moveTo>
                <a:lnTo>
                  <a:pt x="172435" y="89010"/>
                </a:lnTo>
                <a:lnTo>
                  <a:pt x="162501" y="93321"/>
                </a:lnTo>
                <a:lnTo>
                  <a:pt x="161567" y="93612"/>
                </a:lnTo>
                <a:lnTo>
                  <a:pt x="136146" y="104437"/>
                </a:lnTo>
                <a:lnTo>
                  <a:pt x="108338" y="116525"/>
                </a:lnTo>
                <a:lnTo>
                  <a:pt x="553" y="162889"/>
                </a:lnTo>
                <a:lnTo>
                  <a:pt x="15278" y="205470"/>
                </a:lnTo>
                <a:lnTo>
                  <a:pt x="22672" y="226755"/>
                </a:lnTo>
                <a:lnTo>
                  <a:pt x="30084" y="248037"/>
                </a:lnTo>
                <a:lnTo>
                  <a:pt x="37514" y="269314"/>
                </a:lnTo>
                <a:lnTo>
                  <a:pt x="44963" y="290588"/>
                </a:lnTo>
                <a:lnTo>
                  <a:pt x="46922" y="296166"/>
                </a:lnTo>
                <a:lnTo>
                  <a:pt x="52434" y="311858"/>
                </a:lnTo>
                <a:lnTo>
                  <a:pt x="55999" y="321995"/>
                </a:lnTo>
                <a:lnTo>
                  <a:pt x="56027" y="322065"/>
                </a:lnTo>
                <a:lnTo>
                  <a:pt x="59923" y="333123"/>
                </a:lnTo>
                <a:lnTo>
                  <a:pt x="61774" y="338368"/>
                </a:lnTo>
                <a:lnTo>
                  <a:pt x="67431" y="354384"/>
                </a:lnTo>
                <a:lnTo>
                  <a:pt x="71368" y="365509"/>
                </a:lnTo>
                <a:lnTo>
                  <a:pt x="71586" y="366123"/>
                </a:lnTo>
                <a:lnTo>
                  <a:pt x="74956" y="375641"/>
                </a:lnTo>
                <a:lnTo>
                  <a:pt x="82505" y="396891"/>
                </a:lnTo>
                <a:lnTo>
                  <a:pt x="86501" y="408132"/>
                </a:lnTo>
                <a:lnTo>
                  <a:pt x="90066" y="418142"/>
                </a:lnTo>
                <a:lnTo>
                  <a:pt x="92090" y="423805"/>
                </a:lnTo>
                <a:lnTo>
                  <a:pt x="97651" y="439383"/>
                </a:lnTo>
                <a:lnTo>
                  <a:pt x="105254" y="460620"/>
                </a:lnTo>
                <a:lnTo>
                  <a:pt x="112875" y="481853"/>
                </a:lnTo>
                <a:lnTo>
                  <a:pt x="120514" y="503081"/>
                </a:lnTo>
                <a:lnTo>
                  <a:pt x="128175" y="524304"/>
                </a:lnTo>
                <a:lnTo>
                  <a:pt x="135851" y="545523"/>
                </a:lnTo>
                <a:lnTo>
                  <a:pt x="141820" y="561973"/>
                </a:lnTo>
                <a:lnTo>
                  <a:pt x="143549" y="566737"/>
                </a:lnTo>
                <a:lnTo>
                  <a:pt x="151265" y="587943"/>
                </a:lnTo>
                <a:lnTo>
                  <a:pt x="158999" y="609143"/>
                </a:lnTo>
                <a:lnTo>
                  <a:pt x="162347" y="618305"/>
                </a:lnTo>
                <a:lnTo>
                  <a:pt x="166747" y="630339"/>
                </a:lnTo>
                <a:lnTo>
                  <a:pt x="167196" y="631565"/>
                </a:lnTo>
                <a:lnTo>
                  <a:pt x="174522" y="651526"/>
                </a:lnTo>
                <a:lnTo>
                  <a:pt x="181462" y="670404"/>
                </a:lnTo>
                <a:lnTo>
                  <a:pt x="182311" y="672713"/>
                </a:lnTo>
                <a:lnTo>
                  <a:pt x="183386" y="675631"/>
                </a:lnTo>
                <a:lnTo>
                  <a:pt x="190118" y="693892"/>
                </a:lnTo>
                <a:lnTo>
                  <a:pt x="193574" y="703253"/>
                </a:lnTo>
                <a:lnTo>
                  <a:pt x="197915" y="714992"/>
                </a:lnTo>
                <a:lnTo>
                  <a:pt x="197943" y="715060"/>
                </a:lnTo>
                <a:lnTo>
                  <a:pt x="205786" y="736225"/>
                </a:lnTo>
                <a:lnTo>
                  <a:pt x="213652" y="757385"/>
                </a:lnTo>
                <a:lnTo>
                  <a:pt x="221531" y="778535"/>
                </a:lnTo>
                <a:lnTo>
                  <a:pt x="229433" y="799682"/>
                </a:lnTo>
                <a:lnTo>
                  <a:pt x="236056" y="817370"/>
                </a:lnTo>
                <a:lnTo>
                  <a:pt x="237349" y="820823"/>
                </a:lnTo>
                <a:lnTo>
                  <a:pt x="245287" y="841956"/>
                </a:lnTo>
                <a:lnTo>
                  <a:pt x="253439" y="838952"/>
                </a:lnTo>
                <a:lnTo>
                  <a:pt x="259685" y="836669"/>
                </a:lnTo>
                <a:lnTo>
                  <a:pt x="265056" y="834714"/>
                </a:lnTo>
                <a:lnTo>
                  <a:pt x="277504" y="830230"/>
                </a:lnTo>
                <a:lnTo>
                  <a:pt x="299010" y="822616"/>
                </a:lnTo>
                <a:lnTo>
                  <a:pt x="299023" y="822611"/>
                </a:lnTo>
                <a:lnTo>
                  <a:pt x="300357" y="822144"/>
                </a:lnTo>
                <a:lnTo>
                  <a:pt x="308940" y="819153"/>
                </a:lnTo>
                <a:lnTo>
                  <a:pt x="309906" y="818818"/>
                </a:lnTo>
                <a:lnTo>
                  <a:pt x="316270" y="816621"/>
                </a:lnTo>
                <a:lnTo>
                  <a:pt x="336670" y="809669"/>
                </a:lnTo>
                <a:lnTo>
                  <a:pt x="337931" y="809243"/>
                </a:lnTo>
                <a:lnTo>
                  <a:pt x="340743" y="808299"/>
                </a:lnTo>
                <a:lnTo>
                  <a:pt x="340780" y="808290"/>
                </a:lnTo>
                <a:lnTo>
                  <a:pt x="351961" y="804555"/>
                </a:lnTo>
                <a:lnTo>
                  <a:pt x="354343" y="803770"/>
                </a:lnTo>
                <a:lnTo>
                  <a:pt x="367258" y="799523"/>
                </a:lnTo>
                <a:lnTo>
                  <a:pt x="370347" y="798520"/>
                </a:lnTo>
                <a:lnTo>
                  <a:pt x="373899" y="797367"/>
                </a:lnTo>
                <a:lnTo>
                  <a:pt x="382749" y="794508"/>
                </a:lnTo>
                <a:lnTo>
                  <a:pt x="405879" y="787175"/>
                </a:lnTo>
                <a:lnTo>
                  <a:pt x="424958" y="781267"/>
                </a:lnTo>
                <a:lnTo>
                  <a:pt x="424995" y="781254"/>
                </a:lnTo>
                <a:lnTo>
                  <a:pt x="425099" y="781222"/>
                </a:lnTo>
                <a:lnTo>
                  <a:pt x="467440" y="768548"/>
                </a:lnTo>
                <a:lnTo>
                  <a:pt x="475628" y="766165"/>
                </a:lnTo>
                <a:lnTo>
                  <a:pt x="469581" y="745741"/>
                </a:lnTo>
                <a:lnTo>
                  <a:pt x="467159" y="737541"/>
                </a:lnTo>
                <a:lnTo>
                  <a:pt x="467118" y="737396"/>
                </a:lnTo>
                <a:lnTo>
                  <a:pt x="466692" y="735957"/>
                </a:lnTo>
                <a:lnTo>
                  <a:pt x="465154" y="730757"/>
                </a:lnTo>
                <a:lnTo>
                  <a:pt x="465036" y="730348"/>
                </a:lnTo>
                <a:lnTo>
                  <a:pt x="462872" y="723011"/>
                </a:lnTo>
                <a:lnTo>
                  <a:pt x="461384" y="717974"/>
                </a:lnTo>
                <a:lnTo>
                  <a:pt x="458676" y="708766"/>
                </a:lnTo>
                <a:lnTo>
                  <a:pt x="458631" y="708621"/>
                </a:lnTo>
                <a:lnTo>
                  <a:pt x="456880" y="702677"/>
                </a:lnTo>
                <a:lnTo>
                  <a:pt x="456517" y="701429"/>
                </a:lnTo>
                <a:lnTo>
                  <a:pt x="453555" y="691355"/>
                </a:lnTo>
                <a:lnTo>
                  <a:pt x="452498" y="687756"/>
                </a:lnTo>
                <a:lnTo>
                  <a:pt x="451849" y="685546"/>
                </a:lnTo>
                <a:lnTo>
                  <a:pt x="450175" y="679838"/>
                </a:lnTo>
                <a:lnTo>
                  <a:pt x="445694" y="664554"/>
                </a:lnTo>
                <a:lnTo>
                  <a:pt x="444310" y="659831"/>
                </a:lnTo>
                <a:lnTo>
                  <a:pt x="443961" y="658628"/>
                </a:lnTo>
                <a:lnTo>
                  <a:pt x="443847" y="658247"/>
                </a:lnTo>
                <a:lnTo>
                  <a:pt x="441783" y="651191"/>
                </a:lnTo>
                <a:lnTo>
                  <a:pt x="441742" y="651050"/>
                </a:lnTo>
                <a:lnTo>
                  <a:pt x="437537" y="636651"/>
                </a:lnTo>
                <a:lnTo>
                  <a:pt x="430973" y="614135"/>
                </a:lnTo>
                <a:lnTo>
                  <a:pt x="427889" y="603525"/>
                </a:lnTo>
                <a:lnTo>
                  <a:pt x="424958" y="593442"/>
                </a:lnTo>
                <a:lnTo>
                  <a:pt x="422305" y="584294"/>
                </a:lnTo>
                <a:lnTo>
                  <a:pt x="418694" y="571833"/>
                </a:lnTo>
                <a:lnTo>
                  <a:pt x="417941" y="569238"/>
                </a:lnTo>
                <a:lnTo>
                  <a:pt x="438236" y="556881"/>
                </a:lnTo>
                <a:lnTo>
                  <a:pt x="462913" y="541825"/>
                </a:lnTo>
                <a:lnTo>
                  <a:pt x="491124" y="524173"/>
                </a:lnTo>
                <a:lnTo>
                  <a:pt x="502165" y="517965"/>
                </a:lnTo>
                <a:lnTo>
                  <a:pt x="504928" y="516272"/>
                </a:lnTo>
                <a:lnTo>
                  <a:pt x="510870" y="512683"/>
                </a:lnTo>
                <a:lnTo>
                  <a:pt x="514867" y="510192"/>
                </a:lnTo>
                <a:lnTo>
                  <a:pt x="523821" y="504782"/>
                </a:lnTo>
                <a:lnTo>
                  <a:pt x="538137" y="496088"/>
                </a:lnTo>
                <a:lnTo>
                  <a:pt x="550721" y="488428"/>
                </a:lnTo>
                <a:lnTo>
                  <a:pt x="560878" y="482252"/>
                </a:lnTo>
                <a:lnTo>
                  <a:pt x="564293" y="480129"/>
                </a:lnTo>
                <a:lnTo>
                  <a:pt x="567550" y="478200"/>
                </a:lnTo>
                <a:lnTo>
                  <a:pt x="572858" y="474969"/>
                </a:lnTo>
                <a:lnTo>
                  <a:pt x="584212" y="468053"/>
                </a:lnTo>
                <a:lnTo>
                  <a:pt x="590812" y="464069"/>
                </a:lnTo>
                <a:lnTo>
                  <a:pt x="593924" y="462073"/>
                </a:lnTo>
                <a:lnTo>
                  <a:pt x="600429" y="458238"/>
                </a:lnTo>
                <a:lnTo>
                  <a:pt x="601695" y="457435"/>
                </a:lnTo>
                <a:lnTo>
                  <a:pt x="615757" y="448908"/>
                </a:lnTo>
                <a:lnTo>
                  <a:pt x="627256" y="441929"/>
                </a:lnTo>
                <a:lnTo>
                  <a:pt x="625097" y="432114"/>
                </a:lnTo>
                <a:lnTo>
                  <a:pt x="624371" y="428824"/>
                </a:lnTo>
                <a:lnTo>
                  <a:pt x="624362" y="428779"/>
                </a:lnTo>
                <a:lnTo>
                  <a:pt x="624299" y="428484"/>
                </a:lnTo>
                <a:lnTo>
                  <a:pt x="622915" y="422199"/>
                </a:lnTo>
                <a:lnTo>
                  <a:pt x="622688" y="421178"/>
                </a:lnTo>
                <a:lnTo>
                  <a:pt x="622434" y="420007"/>
                </a:lnTo>
                <a:lnTo>
                  <a:pt x="619155" y="405078"/>
                </a:lnTo>
                <a:lnTo>
                  <a:pt x="618842" y="403639"/>
                </a:lnTo>
                <a:lnTo>
                  <a:pt x="618520" y="402178"/>
                </a:lnTo>
                <a:lnTo>
                  <a:pt x="616982" y="395162"/>
                </a:lnTo>
                <a:lnTo>
                  <a:pt x="615076" y="386463"/>
                </a:lnTo>
                <a:lnTo>
                  <a:pt x="615004" y="386122"/>
                </a:lnTo>
                <a:lnTo>
                  <a:pt x="614927" y="385781"/>
                </a:lnTo>
                <a:lnTo>
                  <a:pt x="614423" y="383467"/>
                </a:lnTo>
                <a:lnTo>
                  <a:pt x="613398" y="378789"/>
                </a:lnTo>
                <a:lnTo>
                  <a:pt x="613362" y="378618"/>
                </a:lnTo>
                <a:lnTo>
                  <a:pt x="613162" y="377717"/>
                </a:lnTo>
                <a:lnTo>
                  <a:pt x="613003" y="376986"/>
                </a:lnTo>
                <a:lnTo>
                  <a:pt x="611252" y="368971"/>
                </a:lnTo>
                <a:lnTo>
                  <a:pt x="610853" y="367144"/>
                </a:lnTo>
                <a:lnTo>
                  <a:pt x="610586" y="365925"/>
                </a:lnTo>
                <a:lnTo>
                  <a:pt x="608699" y="357276"/>
                </a:lnTo>
                <a:lnTo>
                  <a:pt x="606127" y="345459"/>
                </a:lnTo>
                <a:lnTo>
                  <a:pt x="604906" y="339855"/>
                </a:lnTo>
                <a:lnTo>
                  <a:pt x="604625" y="338563"/>
                </a:lnTo>
                <a:lnTo>
                  <a:pt x="603350" y="332715"/>
                </a:lnTo>
                <a:lnTo>
                  <a:pt x="601137" y="322530"/>
                </a:lnTo>
                <a:lnTo>
                  <a:pt x="601123" y="322456"/>
                </a:lnTo>
                <a:lnTo>
                  <a:pt x="601105" y="322383"/>
                </a:lnTo>
                <a:lnTo>
                  <a:pt x="598497" y="310370"/>
                </a:lnTo>
                <a:lnTo>
                  <a:pt x="596913" y="303059"/>
                </a:lnTo>
                <a:lnTo>
                  <a:pt x="585990" y="297357"/>
                </a:lnTo>
                <a:lnTo>
                  <a:pt x="585537" y="297125"/>
                </a:lnTo>
                <a:lnTo>
                  <a:pt x="585047" y="296875"/>
                </a:lnTo>
                <a:lnTo>
                  <a:pt x="576523" y="292324"/>
                </a:lnTo>
                <a:lnTo>
                  <a:pt x="575276" y="291759"/>
                </a:lnTo>
                <a:lnTo>
                  <a:pt x="574695" y="291454"/>
                </a:lnTo>
                <a:lnTo>
                  <a:pt x="557448" y="282418"/>
                </a:lnTo>
                <a:lnTo>
                  <a:pt x="557385" y="277676"/>
                </a:lnTo>
                <a:lnTo>
                  <a:pt x="557371" y="277270"/>
                </a:lnTo>
                <a:lnTo>
                  <a:pt x="557362" y="276607"/>
                </a:lnTo>
                <a:lnTo>
                  <a:pt x="557067" y="258727"/>
                </a:lnTo>
                <a:lnTo>
                  <a:pt x="557008" y="251456"/>
                </a:lnTo>
                <a:lnTo>
                  <a:pt x="550022" y="249759"/>
                </a:lnTo>
                <a:lnTo>
                  <a:pt x="549115" y="249528"/>
                </a:lnTo>
                <a:lnTo>
                  <a:pt x="516277" y="241504"/>
                </a:lnTo>
                <a:lnTo>
                  <a:pt x="504007" y="238246"/>
                </a:lnTo>
                <a:lnTo>
                  <a:pt x="485771" y="244874"/>
                </a:lnTo>
                <a:lnTo>
                  <a:pt x="473505" y="238438"/>
                </a:lnTo>
                <a:lnTo>
                  <a:pt x="468493" y="235789"/>
                </a:lnTo>
                <a:lnTo>
                  <a:pt x="467640" y="235357"/>
                </a:lnTo>
                <a:lnTo>
                  <a:pt x="463739" y="233313"/>
                </a:lnTo>
                <a:lnTo>
                  <a:pt x="463612" y="233242"/>
                </a:lnTo>
                <a:lnTo>
                  <a:pt x="463448" y="233178"/>
                </a:lnTo>
                <a:lnTo>
                  <a:pt x="456032" y="229774"/>
                </a:lnTo>
                <a:lnTo>
                  <a:pt x="434974" y="218183"/>
                </a:lnTo>
                <a:lnTo>
                  <a:pt x="429545" y="196391"/>
                </a:lnTo>
                <a:lnTo>
                  <a:pt x="427549" y="188351"/>
                </a:lnTo>
                <a:lnTo>
                  <a:pt x="421252" y="162972"/>
                </a:lnTo>
                <a:lnTo>
                  <a:pt x="418735" y="152801"/>
                </a:lnTo>
                <a:lnTo>
                  <a:pt x="414992" y="137664"/>
                </a:lnTo>
                <a:lnTo>
                  <a:pt x="413350" y="131004"/>
                </a:lnTo>
                <a:lnTo>
                  <a:pt x="404409" y="94673"/>
                </a:lnTo>
                <a:lnTo>
                  <a:pt x="463870" y="78050"/>
                </a:lnTo>
                <a:lnTo>
                  <a:pt x="457243" y="71755"/>
                </a:lnTo>
                <a:lnTo>
                  <a:pt x="449649" y="64594"/>
                </a:lnTo>
                <a:lnTo>
                  <a:pt x="439329" y="54457"/>
                </a:lnTo>
                <a:lnTo>
                  <a:pt x="435074" y="50637"/>
                </a:lnTo>
                <a:lnTo>
                  <a:pt x="420604" y="37194"/>
                </a:lnTo>
                <a:lnTo>
                  <a:pt x="414657" y="31539"/>
                </a:lnTo>
                <a:lnTo>
                  <a:pt x="381343" y="201"/>
                </a:lnTo>
                <a:lnTo>
                  <a:pt x="351893" y="12549"/>
                </a:lnTo>
                <a:lnTo>
                  <a:pt x="339986" y="17611"/>
                </a:lnTo>
                <a:lnTo>
                  <a:pt x="326268" y="23554"/>
                </a:lnTo>
                <a:lnTo>
                  <a:pt x="298688" y="35257"/>
                </a:lnTo>
                <a:lnTo>
                  <a:pt x="268241" y="48012"/>
                </a:lnTo>
                <a:lnTo>
                  <a:pt x="244285" y="58428"/>
                </a:lnTo>
                <a:lnTo>
                  <a:pt x="236242" y="62005"/>
                </a:lnTo>
                <a:lnTo>
                  <a:pt x="216868" y="701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6D208EAF-5F06-2734-239B-F80E8F34B7F0}"/>
              </a:ext>
            </a:extLst>
          </p:cNvPr>
          <p:cNvSpPr>
            <a:spLocks/>
          </p:cNvSpPr>
          <p:nvPr/>
        </p:nvSpPr>
        <p:spPr>
          <a:xfrm flipV="1">
            <a:off x="5068503" y="3454689"/>
            <a:ext cx="284462" cy="299781"/>
          </a:xfrm>
          <a:custGeom>
            <a:avLst/>
            <a:gdLst>
              <a:gd name="connsiteX0" fmla="*/ 73394 w 193718"/>
              <a:gd name="connsiteY0" fmla="*/ 9750 h 204150"/>
              <a:gd name="connsiteX1" fmla="*/ 50747 w 193718"/>
              <a:gd name="connsiteY1" fmla="*/ 11625 h 204150"/>
              <a:gd name="connsiteX2" fmla="*/ 41554 w 193718"/>
              <a:gd name="connsiteY2" fmla="*/ 37821 h 204150"/>
              <a:gd name="connsiteX3" fmla="*/ 20870 w 193718"/>
              <a:gd name="connsiteY3" fmla="*/ 106740 h 204150"/>
              <a:gd name="connsiteX4" fmla="*/ 10344 w 193718"/>
              <a:gd name="connsiteY4" fmla="*/ 145484 h 204150"/>
              <a:gd name="connsiteX5" fmla="*/ 463 w 193718"/>
              <a:gd name="connsiteY5" fmla="*/ 182322 h 204150"/>
              <a:gd name="connsiteX6" fmla="*/ 13550 w 193718"/>
              <a:gd name="connsiteY6" fmla="*/ 204560 h 204150"/>
              <a:gd name="connsiteX7" fmla="*/ 20066 w 193718"/>
              <a:gd name="connsiteY7" fmla="*/ 193869 h 204150"/>
              <a:gd name="connsiteX8" fmla="*/ 20742 w 193718"/>
              <a:gd name="connsiteY8" fmla="*/ 192731 h 204150"/>
              <a:gd name="connsiteX9" fmla="*/ 25857 w 193718"/>
              <a:gd name="connsiteY9" fmla="*/ 184334 h 204150"/>
              <a:gd name="connsiteX10" fmla="*/ 28885 w 193718"/>
              <a:gd name="connsiteY10" fmla="*/ 179358 h 204150"/>
              <a:gd name="connsiteX11" fmla="*/ 31196 w 193718"/>
              <a:gd name="connsiteY11" fmla="*/ 175600 h 204150"/>
              <a:gd name="connsiteX12" fmla="*/ 31675 w 193718"/>
              <a:gd name="connsiteY12" fmla="*/ 174807 h 204150"/>
              <a:gd name="connsiteX13" fmla="*/ 36601 w 193718"/>
              <a:gd name="connsiteY13" fmla="*/ 166769 h 204150"/>
              <a:gd name="connsiteX14" fmla="*/ 39112 w 193718"/>
              <a:gd name="connsiteY14" fmla="*/ 159058 h 204150"/>
              <a:gd name="connsiteX15" fmla="*/ 39647 w 193718"/>
              <a:gd name="connsiteY15" fmla="*/ 157339 h 204150"/>
              <a:gd name="connsiteX16" fmla="*/ 41547 w 193718"/>
              <a:gd name="connsiteY16" fmla="*/ 151308 h 204150"/>
              <a:gd name="connsiteX17" fmla="*/ 42629 w 193718"/>
              <a:gd name="connsiteY17" fmla="*/ 147944 h 204150"/>
              <a:gd name="connsiteX18" fmla="*/ 50544 w 193718"/>
              <a:gd name="connsiteY18" fmla="*/ 123212 h 204150"/>
              <a:gd name="connsiteX19" fmla="*/ 65747 w 193718"/>
              <a:gd name="connsiteY19" fmla="*/ 110619 h 204150"/>
              <a:gd name="connsiteX20" fmla="*/ 81853 w 193718"/>
              <a:gd name="connsiteY20" fmla="*/ 97267 h 204150"/>
              <a:gd name="connsiteX21" fmla="*/ 107332 w 193718"/>
              <a:gd name="connsiteY21" fmla="*/ 102613 h 204150"/>
              <a:gd name="connsiteX22" fmla="*/ 125465 w 193718"/>
              <a:gd name="connsiteY22" fmla="*/ 115231 h 204150"/>
              <a:gd name="connsiteX23" fmla="*/ 141072 w 193718"/>
              <a:gd name="connsiteY23" fmla="*/ 126244 h 204150"/>
              <a:gd name="connsiteX24" fmla="*/ 157296 w 193718"/>
              <a:gd name="connsiteY24" fmla="*/ 137590 h 204150"/>
              <a:gd name="connsiteX25" fmla="*/ 160414 w 193718"/>
              <a:gd name="connsiteY25" fmla="*/ 134581 h 204150"/>
              <a:gd name="connsiteX26" fmla="*/ 172851 w 193718"/>
              <a:gd name="connsiteY26" fmla="*/ 121801 h 204150"/>
              <a:gd name="connsiteX27" fmla="*/ 186377 w 193718"/>
              <a:gd name="connsiteY27" fmla="*/ 107930 h 204150"/>
              <a:gd name="connsiteX28" fmla="*/ 194181 w 193718"/>
              <a:gd name="connsiteY28" fmla="*/ 64252 h 204150"/>
              <a:gd name="connsiteX29" fmla="*/ 192008 w 193718"/>
              <a:gd name="connsiteY29" fmla="*/ 62756 h 204150"/>
              <a:gd name="connsiteX30" fmla="*/ 188850 w 193718"/>
              <a:gd name="connsiteY30" fmla="*/ 60074 h 204150"/>
              <a:gd name="connsiteX31" fmla="*/ 184972 w 193718"/>
              <a:gd name="connsiteY31" fmla="*/ 56440 h 204150"/>
              <a:gd name="connsiteX32" fmla="*/ 183125 w 193718"/>
              <a:gd name="connsiteY32" fmla="*/ 54781 h 204150"/>
              <a:gd name="connsiteX33" fmla="*/ 170332 w 193718"/>
              <a:gd name="connsiteY33" fmla="*/ 40268 h 204150"/>
              <a:gd name="connsiteX34" fmla="*/ 154984 w 193718"/>
              <a:gd name="connsiteY34" fmla="*/ 41210 h 204150"/>
              <a:gd name="connsiteX35" fmla="*/ 145777 w 193718"/>
              <a:gd name="connsiteY35" fmla="*/ 41799 h 204150"/>
              <a:gd name="connsiteX36" fmla="*/ 143635 w 193718"/>
              <a:gd name="connsiteY36" fmla="*/ 24039 h 204150"/>
              <a:gd name="connsiteX37" fmla="*/ 142097 w 193718"/>
              <a:gd name="connsiteY37" fmla="*/ 14619 h 204150"/>
              <a:gd name="connsiteX38" fmla="*/ 141954 w 193718"/>
              <a:gd name="connsiteY38" fmla="*/ 13709 h 204150"/>
              <a:gd name="connsiteX39" fmla="*/ 140409 w 193718"/>
              <a:gd name="connsiteY39" fmla="*/ 8590 h 204150"/>
              <a:gd name="connsiteX40" fmla="*/ 140083 w 193718"/>
              <a:gd name="connsiteY40" fmla="*/ 409 h 204150"/>
              <a:gd name="connsiteX41" fmla="*/ 107332 w 193718"/>
              <a:gd name="connsiteY41" fmla="*/ 6405 h 204150"/>
              <a:gd name="connsiteX42" fmla="*/ 101202 w 193718"/>
              <a:gd name="connsiteY42" fmla="*/ 7602 h 204150"/>
              <a:gd name="connsiteX43" fmla="*/ 73394 w 193718"/>
              <a:gd name="connsiteY43" fmla="*/ 9750 h 20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3718" h="204150">
                <a:moveTo>
                  <a:pt x="73394" y="9750"/>
                </a:moveTo>
                <a:lnTo>
                  <a:pt x="50747" y="11625"/>
                </a:lnTo>
                <a:lnTo>
                  <a:pt x="41554" y="37821"/>
                </a:lnTo>
                <a:lnTo>
                  <a:pt x="20870" y="106740"/>
                </a:lnTo>
                <a:lnTo>
                  <a:pt x="10344" y="145484"/>
                </a:lnTo>
                <a:lnTo>
                  <a:pt x="463" y="182322"/>
                </a:lnTo>
                <a:lnTo>
                  <a:pt x="13550" y="204560"/>
                </a:lnTo>
                <a:lnTo>
                  <a:pt x="20066" y="193869"/>
                </a:lnTo>
                <a:lnTo>
                  <a:pt x="20742" y="192731"/>
                </a:lnTo>
                <a:lnTo>
                  <a:pt x="25857" y="184334"/>
                </a:lnTo>
                <a:lnTo>
                  <a:pt x="28885" y="179358"/>
                </a:lnTo>
                <a:lnTo>
                  <a:pt x="31196" y="175600"/>
                </a:lnTo>
                <a:lnTo>
                  <a:pt x="31675" y="174807"/>
                </a:lnTo>
                <a:lnTo>
                  <a:pt x="36601" y="166769"/>
                </a:lnTo>
                <a:lnTo>
                  <a:pt x="39112" y="159058"/>
                </a:lnTo>
                <a:lnTo>
                  <a:pt x="39647" y="157339"/>
                </a:lnTo>
                <a:lnTo>
                  <a:pt x="41547" y="151308"/>
                </a:lnTo>
                <a:lnTo>
                  <a:pt x="42629" y="147944"/>
                </a:lnTo>
                <a:lnTo>
                  <a:pt x="50544" y="123212"/>
                </a:lnTo>
                <a:lnTo>
                  <a:pt x="65747" y="110619"/>
                </a:lnTo>
                <a:lnTo>
                  <a:pt x="81853" y="97267"/>
                </a:lnTo>
                <a:lnTo>
                  <a:pt x="107332" y="102613"/>
                </a:lnTo>
                <a:lnTo>
                  <a:pt x="125465" y="115231"/>
                </a:lnTo>
                <a:lnTo>
                  <a:pt x="141072" y="126244"/>
                </a:lnTo>
                <a:lnTo>
                  <a:pt x="157296" y="137590"/>
                </a:lnTo>
                <a:lnTo>
                  <a:pt x="160414" y="134581"/>
                </a:lnTo>
                <a:lnTo>
                  <a:pt x="172851" y="121801"/>
                </a:lnTo>
                <a:lnTo>
                  <a:pt x="186377" y="107930"/>
                </a:lnTo>
                <a:lnTo>
                  <a:pt x="194181" y="64252"/>
                </a:lnTo>
                <a:lnTo>
                  <a:pt x="192008" y="62756"/>
                </a:lnTo>
                <a:lnTo>
                  <a:pt x="188850" y="60074"/>
                </a:lnTo>
                <a:lnTo>
                  <a:pt x="184972" y="56440"/>
                </a:lnTo>
                <a:lnTo>
                  <a:pt x="183125" y="54781"/>
                </a:lnTo>
                <a:lnTo>
                  <a:pt x="170332" y="40268"/>
                </a:lnTo>
                <a:lnTo>
                  <a:pt x="154984" y="41210"/>
                </a:lnTo>
                <a:lnTo>
                  <a:pt x="145777" y="41799"/>
                </a:lnTo>
                <a:lnTo>
                  <a:pt x="143635" y="24039"/>
                </a:lnTo>
                <a:lnTo>
                  <a:pt x="142097" y="14619"/>
                </a:lnTo>
                <a:lnTo>
                  <a:pt x="141954" y="13709"/>
                </a:lnTo>
                <a:lnTo>
                  <a:pt x="140409" y="8590"/>
                </a:lnTo>
                <a:lnTo>
                  <a:pt x="140083" y="409"/>
                </a:lnTo>
                <a:lnTo>
                  <a:pt x="107332" y="6405"/>
                </a:lnTo>
                <a:lnTo>
                  <a:pt x="101202" y="7602"/>
                </a:lnTo>
                <a:lnTo>
                  <a:pt x="73394" y="9750"/>
                </a:lnTo>
                <a:close/>
              </a:path>
            </a:pathLst>
          </a:custGeom>
          <a:solidFill>
            <a:srgbClr val="FFC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6B4BF291-9DE3-AFDA-0EC7-72345640DAF9}"/>
              </a:ext>
            </a:extLst>
          </p:cNvPr>
          <p:cNvSpPr>
            <a:spLocks/>
          </p:cNvSpPr>
          <p:nvPr/>
        </p:nvSpPr>
        <p:spPr>
          <a:xfrm flipV="1">
            <a:off x="7138567" y="2656213"/>
            <a:ext cx="565059" cy="685226"/>
          </a:xfrm>
          <a:custGeom>
            <a:avLst/>
            <a:gdLst>
              <a:gd name="connsiteX0" fmla="*/ 184187 w 384804"/>
              <a:gd name="connsiteY0" fmla="*/ 9620 h 466637"/>
              <a:gd name="connsiteX1" fmla="*/ 178780 w 384804"/>
              <a:gd name="connsiteY1" fmla="*/ 512 h 466637"/>
              <a:gd name="connsiteX2" fmla="*/ 178190 w 384804"/>
              <a:gd name="connsiteY2" fmla="*/ 275 h 466637"/>
              <a:gd name="connsiteX3" fmla="*/ 173690 w 384804"/>
              <a:gd name="connsiteY3" fmla="*/ 6708 h 466637"/>
              <a:gd name="connsiteX4" fmla="*/ 166060 w 384804"/>
              <a:gd name="connsiteY4" fmla="*/ 14549 h 466637"/>
              <a:gd name="connsiteX5" fmla="*/ 139396 w 384804"/>
              <a:gd name="connsiteY5" fmla="*/ 19745 h 466637"/>
              <a:gd name="connsiteX6" fmla="*/ 81772 w 384804"/>
              <a:gd name="connsiteY6" fmla="*/ 31957 h 466637"/>
              <a:gd name="connsiteX7" fmla="*/ 78084 w 384804"/>
              <a:gd name="connsiteY7" fmla="*/ 47504 h 466637"/>
              <a:gd name="connsiteX8" fmla="*/ 70318 w 384804"/>
              <a:gd name="connsiteY8" fmla="*/ 80382 h 466637"/>
              <a:gd name="connsiteX9" fmla="*/ 68445 w 384804"/>
              <a:gd name="connsiteY9" fmla="*/ 87315 h 466637"/>
              <a:gd name="connsiteX10" fmla="*/ 66708 w 384804"/>
              <a:gd name="connsiteY10" fmla="*/ 96133 h 466637"/>
              <a:gd name="connsiteX11" fmla="*/ 61722 w 384804"/>
              <a:gd name="connsiteY11" fmla="*/ 117171 h 466637"/>
              <a:gd name="connsiteX12" fmla="*/ 54020 w 384804"/>
              <a:gd name="connsiteY12" fmla="*/ 149563 h 466637"/>
              <a:gd name="connsiteX13" fmla="*/ 29878 w 384804"/>
              <a:gd name="connsiteY13" fmla="*/ 161113 h 466637"/>
              <a:gd name="connsiteX14" fmla="*/ 288 w 384804"/>
              <a:gd name="connsiteY14" fmla="*/ 175282 h 466637"/>
              <a:gd name="connsiteX15" fmla="*/ 3540 w 384804"/>
              <a:gd name="connsiteY15" fmla="*/ 202271 h 466637"/>
              <a:gd name="connsiteX16" fmla="*/ 4575 w 384804"/>
              <a:gd name="connsiteY16" fmla="*/ 209526 h 466637"/>
              <a:gd name="connsiteX17" fmla="*/ 6303 w 384804"/>
              <a:gd name="connsiteY17" fmla="*/ 225217 h 466637"/>
              <a:gd name="connsiteX18" fmla="*/ 7936 w 384804"/>
              <a:gd name="connsiteY18" fmla="*/ 238839 h 466637"/>
              <a:gd name="connsiteX19" fmla="*/ 13742 w 384804"/>
              <a:gd name="connsiteY19" fmla="*/ 288955 h 466637"/>
              <a:gd name="connsiteX20" fmla="*/ 13811 w 384804"/>
              <a:gd name="connsiteY20" fmla="*/ 289642 h 466637"/>
              <a:gd name="connsiteX21" fmla="*/ 13429 w 384804"/>
              <a:gd name="connsiteY21" fmla="*/ 292221 h 466637"/>
              <a:gd name="connsiteX22" fmla="*/ 12441 w 384804"/>
              <a:gd name="connsiteY22" fmla="*/ 297453 h 466637"/>
              <a:gd name="connsiteX23" fmla="*/ 48753 w 384804"/>
              <a:gd name="connsiteY23" fmla="*/ 314020 h 466637"/>
              <a:gd name="connsiteX24" fmla="*/ 59853 w 384804"/>
              <a:gd name="connsiteY24" fmla="*/ 318300 h 466637"/>
              <a:gd name="connsiteX25" fmla="*/ 62530 w 384804"/>
              <a:gd name="connsiteY25" fmla="*/ 307775 h 466637"/>
              <a:gd name="connsiteX26" fmla="*/ 65651 w 384804"/>
              <a:gd name="connsiteY26" fmla="*/ 310072 h 466637"/>
              <a:gd name="connsiteX27" fmla="*/ 68785 w 384804"/>
              <a:gd name="connsiteY27" fmla="*/ 307131 h 466637"/>
              <a:gd name="connsiteX28" fmla="*/ 67197 w 384804"/>
              <a:gd name="connsiteY28" fmla="*/ 313917 h 466637"/>
              <a:gd name="connsiteX29" fmla="*/ 68313 w 384804"/>
              <a:gd name="connsiteY29" fmla="*/ 319977 h 466637"/>
              <a:gd name="connsiteX30" fmla="*/ 71688 w 384804"/>
              <a:gd name="connsiteY30" fmla="*/ 323849 h 466637"/>
              <a:gd name="connsiteX31" fmla="*/ 78057 w 384804"/>
              <a:gd name="connsiteY31" fmla="*/ 325790 h 466637"/>
              <a:gd name="connsiteX32" fmla="*/ 79114 w 384804"/>
              <a:gd name="connsiteY32" fmla="*/ 332930 h 466637"/>
              <a:gd name="connsiteX33" fmla="*/ 94805 w 384804"/>
              <a:gd name="connsiteY33" fmla="*/ 327882 h 466637"/>
              <a:gd name="connsiteX34" fmla="*/ 101587 w 384804"/>
              <a:gd name="connsiteY34" fmla="*/ 314203 h 466637"/>
              <a:gd name="connsiteX35" fmla="*/ 110723 w 384804"/>
              <a:gd name="connsiteY35" fmla="*/ 322918 h 466637"/>
              <a:gd name="connsiteX36" fmla="*/ 129176 w 384804"/>
              <a:gd name="connsiteY36" fmla="*/ 327336 h 466637"/>
              <a:gd name="connsiteX37" fmla="*/ 146554 w 384804"/>
              <a:gd name="connsiteY37" fmla="*/ 333983 h 466637"/>
              <a:gd name="connsiteX38" fmla="*/ 156679 w 384804"/>
              <a:gd name="connsiteY38" fmla="*/ 322316 h 466637"/>
              <a:gd name="connsiteX39" fmla="*/ 167639 w 384804"/>
              <a:gd name="connsiteY39" fmla="*/ 320038 h 466637"/>
              <a:gd name="connsiteX40" fmla="*/ 168882 w 384804"/>
              <a:gd name="connsiteY40" fmla="*/ 325687 h 466637"/>
              <a:gd name="connsiteX41" fmla="*/ 162300 w 384804"/>
              <a:gd name="connsiteY41" fmla="*/ 341832 h 466637"/>
              <a:gd name="connsiteX42" fmla="*/ 158099 w 384804"/>
              <a:gd name="connsiteY42" fmla="*/ 353180 h 466637"/>
              <a:gd name="connsiteX43" fmla="*/ 160276 w 384804"/>
              <a:gd name="connsiteY43" fmla="*/ 360460 h 466637"/>
              <a:gd name="connsiteX44" fmla="*/ 171191 w 384804"/>
              <a:gd name="connsiteY44" fmla="*/ 398148 h 466637"/>
              <a:gd name="connsiteX45" fmla="*/ 190678 w 384804"/>
              <a:gd name="connsiteY45" fmla="*/ 409413 h 466637"/>
              <a:gd name="connsiteX46" fmla="*/ 204863 w 384804"/>
              <a:gd name="connsiteY46" fmla="*/ 413135 h 466637"/>
              <a:gd name="connsiteX47" fmla="*/ 210084 w 384804"/>
              <a:gd name="connsiteY47" fmla="*/ 414759 h 466637"/>
              <a:gd name="connsiteX48" fmla="*/ 211005 w 384804"/>
              <a:gd name="connsiteY48" fmla="*/ 413318 h 466637"/>
              <a:gd name="connsiteX49" fmla="*/ 220236 w 384804"/>
              <a:gd name="connsiteY49" fmla="*/ 413040 h 466637"/>
              <a:gd name="connsiteX50" fmla="*/ 235310 w 384804"/>
              <a:gd name="connsiteY50" fmla="*/ 419576 h 466637"/>
              <a:gd name="connsiteX51" fmla="*/ 234212 w 384804"/>
              <a:gd name="connsiteY51" fmla="*/ 438138 h 466637"/>
              <a:gd name="connsiteX52" fmla="*/ 252512 w 384804"/>
              <a:gd name="connsiteY52" fmla="*/ 441691 h 466637"/>
              <a:gd name="connsiteX53" fmla="*/ 283294 w 384804"/>
              <a:gd name="connsiteY53" fmla="*/ 459008 h 466637"/>
              <a:gd name="connsiteX54" fmla="*/ 314377 w 384804"/>
              <a:gd name="connsiteY54" fmla="*/ 466913 h 466637"/>
              <a:gd name="connsiteX55" fmla="*/ 335017 w 384804"/>
              <a:gd name="connsiteY55" fmla="*/ 443375 h 466637"/>
              <a:gd name="connsiteX56" fmla="*/ 338578 w 384804"/>
              <a:gd name="connsiteY56" fmla="*/ 441433 h 466637"/>
              <a:gd name="connsiteX57" fmla="*/ 363713 w 384804"/>
              <a:gd name="connsiteY57" fmla="*/ 424790 h 466637"/>
              <a:gd name="connsiteX58" fmla="*/ 343499 w 384804"/>
              <a:gd name="connsiteY58" fmla="*/ 412913 h 466637"/>
              <a:gd name="connsiteX59" fmla="*/ 374877 w 384804"/>
              <a:gd name="connsiteY59" fmla="*/ 384104 h 466637"/>
              <a:gd name="connsiteX60" fmla="*/ 374396 w 384804"/>
              <a:gd name="connsiteY60" fmla="*/ 345242 h 466637"/>
              <a:gd name="connsiteX61" fmla="*/ 374332 w 384804"/>
              <a:gd name="connsiteY61" fmla="*/ 327512 h 466637"/>
              <a:gd name="connsiteX62" fmla="*/ 374373 w 384804"/>
              <a:gd name="connsiteY62" fmla="*/ 314466 h 466637"/>
              <a:gd name="connsiteX63" fmla="*/ 374373 w 384804"/>
              <a:gd name="connsiteY63" fmla="*/ 299163 h 466637"/>
              <a:gd name="connsiteX64" fmla="*/ 374373 w 384804"/>
              <a:gd name="connsiteY64" fmla="*/ 286541 h 466637"/>
              <a:gd name="connsiteX65" fmla="*/ 379036 w 384804"/>
              <a:gd name="connsiteY65" fmla="*/ 251167 h 466637"/>
              <a:gd name="connsiteX66" fmla="*/ 385092 w 384804"/>
              <a:gd name="connsiteY66" fmla="*/ 204621 h 466637"/>
              <a:gd name="connsiteX67" fmla="*/ 381345 w 384804"/>
              <a:gd name="connsiteY67" fmla="*/ 168867 h 466637"/>
              <a:gd name="connsiteX68" fmla="*/ 353624 w 384804"/>
              <a:gd name="connsiteY68" fmla="*/ 134995 h 466637"/>
              <a:gd name="connsiteX69" fmla="*/ 351769 w 384804"/>
              <a:gd name="connsiteY69" fmla="*/ 126573 h 466637"/>
              <a:gd name="connsiteX70" fmla="*/ 350104 w 384804"/>
              <a:gd name="connsiteY70" fmla="*/ 118374 h 466637"/>
              <a:gd name="connsiteX71" fmla="*/ 356577 w 384804"/>
              <a:gd name="connsiteY71" fmla="*/ 107122 h 466637"/>
              <a:gd name="connsiteX72" fmla="*/ 358551 w 384804"/>
              <a:gd name="connsiteY72" fmla="*/ 105342 h 466637"/>
              <a:gd name="connsiteX73" fmla="*/ 377077 w 384804"/>
              <a:gd name="connsiteY73" fmla="*/ 88696 h 466637"/>
              <a:gd name="connsiteX74" fmla="*/ 378737 w 384804"/>
              <a:gd name="connsiteY74" fmla="*/ 80567 h 466637"/>
              <a:gd name="connsiteX75" fmla="*/ 383314 w 384804"/>
              <a:gd name="connsiteY75" fmla="*/ 57474 h 466637"/>
              <a:gd name="connsiteX76" fmla="*/ 307985 w 384804"/>
              <a:gd name="connsiteY76" fmla="*/ 51572 h 466637"/>
              <a:gd name="connsiteX77" fmla="*/ 288198 w 384804"/>
              <a:gd name="connsiteY77" fmla="*/ 49819 h 466637"/>
              <a:gd name="connsiteX78" fmla="*/ 270171 w 384804"/>
              <a:gd name="connsiteY78" fmla="*/ 48573 h 466637"/>
              <a:gd name="connsiteX79" fmla="*/ 251160 w 384804"/>
              <a:gd name="connsiteY79" fmla="*/ 47141 h 466637"/>
              <a:gd name="connsiteX80" fmla="*/ 216508 w 384804"/>
              <a:gd name="connsiteY80" fmla="*/ 44415 h 466637"/>
              <a:gd name="connsiteX81" fmla="*/ 204214 w 384804"/>
              <a:gd name="connsiteY81" fmla="*/ 43429 h 466637"/>
              <a:gd name="connsiteX82" fmla="*/ 195859 w 384804"/>
              <a:gd name="connsiteY82" fmla="*/ 29309 h 466637"/>
              <a:gd name="connsiteX83" fmla="*/ 184187 w 384804"/>
              <a:gd name="connsiteY83" fmla="*/ 9620 h 466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84804" h="466637">
                <a:moveTo>
                  <a:pt x="184187" y="9620"/>
                </a:moveTo>
                <a:lnTo>
                  <a:pt x="178780" y="512"/>
                </a:lnTo>
                <a:lnTo>
                  <a:pt x="178190" y="275"/>
                </a:lnTo>
                <a:lnTo>
                  <a:pt x="173690" y="6708"/>
                </a:lnTo>
                <a:lnTo>
                  <a:pt x="166060" y="14549"/>
                </a:lnTo>
                <a:lnTo>
                  <a:pt x="139396" y="19745"/>
                </a:lnTo>
                <a:lnTo>
                  <a:pt x="81772" y="31957"/>
                </a:lnTo>
                <a:lnTo>
                  <a:pt x="78084" y="47504"/>
                </a:lnTo>
                <a:lnTo>
                  <a:pt x="70318" y="80382"/>
                </a:lnTo>
                <a:lnTo>
                  <a:pt x="68445" y="87315"/>
                </a:lnTo>
                <a:lnTo>
                  <a:pt x="66708" y="96133"/>
                </a:lnTo>
                <a:lnTo>
                  <a:pt x="61722" y="117171"/>
                </a:lnTo>
                <a:lnTo>
                  <a:pt x="54020" y="149563"/>
                </a:lnTo>
                <a:lnTo>
                  <a:pt x="29878" y="161113"/>
                </a:lnTo>
                <a:lnTo>
                  <a:pt x="288" y="175282"/>
                </a:lnTo>
                <a:lnTo>
                  <a:pt x="3540" y="202271"/>
                </a:lnTo>
                <a:lnTo>
                  <a:pt x="4575" y="209526"/>
                </a:lnTo>
                <a:lnTo>
                  <a:pt x="6303" y="225217"/>
                </a:lnTo>
                <a:lnTo>
                  <a:pt x="7936" y="238839"/>
                </a:lnTo>
                <a:lnTo>
                  <a:pt x="13742" y="288955"/>
                </a:lnTo>
                <a:lnTo>
                  <a:pt x="13811" y="289642"/>
                </a:lnTo>
                <a:lnTo>
                  <a:pt x="13429" y="292221"/>
                </a:lnTo>
                <a:lnTo>
                  <a:pt x="12441" y="297453"/>
                </a:lnTo>
                <a:lnTo>
                  <a:pt x="48753" y="314020"/>
                </a:lnTo>
                <a:lnTo>
                  <a:pt x="59853" y="318300"/>
                </a:lnTo>
                <a:lnTo>
                  <a:pt x="62530" y="307775"/>
                </a:lnTo>
                <a:lnTo>
                  <a:pt x="65651" y="310072"/>
                </a:lnTo>
                <a:lnTo>
                  <a:pt x="68785" y="307131"/>
                </a:lnTo>
                <a:lnTo>
                  <a:pt x="67197" y="313917"/>
                </a:lnTo>
                <a:lnTo>
                  <a:pt x="68313" y="319977"/>
                </a:lnTo>
                <a:lnTo>
                  <a:pt x="71688" y="323849"/>
                </a:lnTo>
                <a:lnTo>
                  <a:pt x="78057" y="325790"/>
                </a:lnTo>
                <a:lnTo>
                  <a:pt x="79114" y="332930"/>
                </a:lnTo>
                <a:lnTo>
                  <a:pt x="94805" y="327882"/>
                </a:lnTo>
                <a:lnTo>
                  <a:pt x="101587" y="314203"/>
                </a:lnTo>
                <a:lnTo>
                  <a:pt x="110723" y="322918"/>
                </a:lnTo>
                <a:lnTo>
                  <a:pt x="129176" y="327336"/>
                </a:lnTo>
                <a:lnTo>
                  <a:pt x="146554" y="333983"/>
                </a:lnTo>
                <a:lnTo>
                  <a:pt x="156679" y="322316"/>
                </a:lnTo>
                <a:lnTo>
                  <a:pt x="167639" y="320038"/>
                </a:lnTo>
                <a:lnTo>
                  <a:pt x="168882" y="325687"/>
                </a:lnTo>
                <a:lnTo>
                  <a:pt x="162300" y="341832"/>
                </a:lnTo>
                <a:lnTo>
                  <a:pt x="158099" y="353180"/>
                </a:lnTo>
                <a:lnTo>
                  <a:pt x="160276" y="360460"/>
                </a:lnTo>
                <a:lnTo>
                  <a:pt x="171191" y="398148"/>
                </a:lnTo>
                <a:lnTo>
                  <a:pt x="190678" y="409413"/>
                </a:lnTo>
                <a:lnTo>
                  <a:pt x="204863" y="413135"/>
                </a:lnTo>
                <a:lnTo>
                  <a:pt x="210084" y="414759"/>
                </a:lnTo>
                <a:lnTo>
                  <a:pt x="211005" y="413318"/>
                </a:lnTo>
                <a:lnTo>
                  <a:pt x="220236" y="413040"/>
                </a:lnTo>
                <a:lnTo>
                  <a:pt x="235310" y="419576"/>
                </a:lnTo>
                <a:lnTo>
                  <a:pt x="234212" y="438138"/>
                </a:lnTo>
                <a:lnTo>
                  <a:pt x="252512" y="441691"/>
                </a:lnTo>
                <a:lnTo>
                  <a:pt x="283294" y="459008"/>
                </a:lnTo>
                <a:lnTo>
                  <a:pt x="314377" y="466913"/>
                </a:lnTo>
                <a:lnTo>
                  <a:pt x="335017" y="443375"/>
                </a:lnTo>
                <a:lnTo>
                  <a:pt x="338578" y="441433"/>
                </a:lnTo>
                <a:lnTo>
                  <a:pt x="363713" y="424790"/>
                </a:lnTo>
                <a:lnTo>
                  <a:pt x="343499" y="412913"/>
                </a:lnTo>
                <a:lnTo>
                  <a:pt x="374877" y="384104"/>
                </a:lnTo>
                <a:lnTo>
                  <a:pt x="374396" y="345242"/>
                </a:lnTo>
                <a:lnTo>
                  <a:pt x="374332" y="327512"/>
                </a:lnTo>
                <a:lnTo>
                  <a:pt x="374373" y="314466"/>
                </a:lnTo>
                <a:lnTo>
                  <a:pt x="374373" y="299163"/>
                </a:lnTo>
                <a:lnTo>
                  <a:pt x="374373" y="286541"/>
                </a:lnTo>
                <a:lnTo>
                  <a:pt x="379036" y="251167"/>
                </a:lnTo>
                <a:lnTo>
                  <a:pt x="385092" y="204621"/>
                </a:lnTo>
                <a:lnTo>
                  <a:pt x="381345" y="168867"/>
                </a:lnTo>
                <a:lnTo>
                  <a:pt x="353624" y="134995"/>
                </a:lnTo>
                <a:lnTo>
                  <a:pt x="351769" y="126573"/>
                </a:lnTo>
                <a:lnTo>
                  <a:pt x="350104" y="118374"/>
                </a:lnTo>
                <a:lnTo>
                  <a:pt x="356577" y="107122"/>
                </a:lnTo>
                <a:lnTo>
                  <a:pt x="358551" y="105342"/>
                </a:lnTo>
                <a:lnTo>
                  <a:pt x="377077" y="88696"/>
                </a:lnTo>
                <a:lnTo>
                  <a:pt x="378737" y="80567"/>
                </a:lnTo>
                <a:lnTo>
                  <a:pt x="383314" y="57474"/>
                </a:lnTo>
                <a:lnTo>
                  <a:pt x="307985" y="51572"/>
                </a:lnTo>
                <a:lnTo>
                  <a:pt x="288198" y="49819"/>
                </a:lnTo>
                <a:lnTo>
                  <a:pt x="270171" y="48573"/>
                </a:lnTo>
                <a:lnTo>
                  <a:pt x="251160" y="47141"/>
                </a:lnTo>
                <a:lnTo>
                  <a:pt x="216508" y="44415"/>
                </a:lnTo>
                <a:lnTo>
                  <a:pt x="204214" y="43429"/>
                </a:lnTo>
                <a:lnTo>
                  <a:pt x="195859" y="29309"/>
                </a:lnTo>
                <a:lnTo>
                  <a:pt x="184187" y="962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A0D9BB69-F42F-2C7A-BB37-439E0DB6EC44}"/>
              </a:ext>
            </a:extLst>
          </p:cNvPr>
          <p:cNvSpPr>
            <a:spLocks/>
          </p:cNvSpPr>
          <p:nvPr/>
        </p:nvSpPr>
        <p:spPr>
          <a:xfrm flipV="1">
            <a:off x="6771271" y="2881791"/>
            <a:ext cx="486950" cy="558115"/>
          </a:xfrm>
          <a:custGeom>
            <a:avLst/>
            <a:gdLst>
              <a:gd name="connsiteX0" fmla="*/ 268697 w 331612"/>
              <a:gd name="connsiteY0" fmla="*/ 75297 h 380075"/>
              <a:gd name="connsiteX1" fmla="*/ 265136 w 331612"/>
              <a:gd name="connsiteY1" fmla="*/ 67826 h 380075"/>
              <a:gd name="connsiteX2" fmla="*/ 256794 w 331612"/>
              <a:gd name="connsiteY2" fmla="*/ 63151 h 380075"/>
              <a:gd name="connsiteX3" fmla="*/ 246492 w 331612"/>
              <a:gd name="connsiteY3" fmla="*/ 50446 h 380075"/>
              <a:gd name="connsiteX4" fmla="*/ 242895 w 331612"/>
              <a:gd name="connsiteY4" fmla="*/ 46064 h 380075"/>
              <a:gd name="connsiteX5" fmla="*/ 241702 w 331612"/>
              <a:gd name="connsiteY5" fmla="*/ 44598 h 380075"/>
              <a:gd name="connsiteX6" fmla="*/ 236939 w 331612"/>
              <a:gd name="connsiteY6" fmla="*/ 38790 h 380075"/>
              <a:gd name="connsiteX7" fmla="*/ 232117 w 331612"/>
              <a:gd name="connsiteY7" fmla="*/ 32901 h 380075"/>
              <a:gd name="connsiteX8" fmla="*/ 221747 w 331612"/>
              <a:gd name="connsiteY8" fmla="*/ 29606 h 380075"/>
              <a:gd name="connsiteX9" fmla="*/ 218341 w 331612"/>
              <a:gd name="connsiteY9" fmla="*/ 28100 h 380075"/>
              <a:gd name="connsiteX10" fmla="*/ 214879 w 331612"/>
              <a:gd name="connsiteY10" fmla="*/ 26126 h 380075"/>
              <a:gd name="connsiteX11" fmla="*/ 187285 w 331612"/>
              <a:gd name="connsiteY11" fmla="*/ 15469 h 380075"/>
              <a:gd name="connsiteX12" fmla="*/ 182595 w 331612"/>
              <a:gd name="connsiteY12" fmla="*/ 2491 h 380075"/>
              <a:gd name="connsiteX13" fmla="*/ 173010 w 331612"/>
              <a:gd name="connsiteY13" fmla="*/ 311 h 380075"/>
              <a:gd name="connsiteX14" fmla="*/ 151309 w 331612"/>
              <a:gd name="connsiteY14" fmla="*/ 17082 h 380075"/>
              <a:gd name="connsiteX15" fmla="*/ 130310 w 331612"/>
              <a:gd name="connsiteY15" fmla="*/ 7793 h 380075"/>
              <a:gd name="connsiteX16" fmla="*/ 114080 w 331612"/>
              <a:gd name="connsiteY16" fmla="*/ 8728 h 380075"/>
              <a:gd name="connsiteX17" fmla="*/ 111226 w 331612"/>
              <a:gd name="connsiteY17" fmla="*/ 7041 h 380075"/>
              <a:gd name="connsiteX18" fmla="*/ 81600 w 331612"/>
              <a:gd name="connsiteY18" fmla="*/ 5934 h 380075"/>
              <a:gd name="connsiteX19" fmla="*/ 77427 w 331612"/>
              <a:gd name="connsiteY19" fmla="*/ 8506 h 380075"/>
              <a:gd name="connsiteX20" fmla="*/ 63256 w 331612"/>
              <a:gd name="connsiteY20" fmla="*/ 5021 h 380075"/>
              <a:gd name="connsiteX21" fmla="*/ 49175 w 331612"/>
              <a:gd name="connsiteY21" fmla="*/ 1349 h 380075"/>
              <a:gd name="connsiteX22" fmla="*/ 46036 w 331612"/>
              <a:gd name="connsiteY22" fmla="*/ 11049 h 380075"/>
              <a:gd name="connsiteX23" fmla="*/ 37504 w 331612"/>
              <a:gd name="connsiteY23" fmla="*/ 7736 h 380075"/>
              <a:gd name="connsiteX24" fmla="*/ 31729 w 331612"/>
              <a:gd name="connsiteY24" fmla="*/ 10066 h 380075"/>
              <a:gd name="connsiteX25" fmla="*/ 12559 w 331612"/>
              <a:gd name="connsiteY25" fmla="*/ 25560 h 380075"/>
              <a:gd name="connsiteX26" fmla="*/ 6507 w 331612"/>
              <a:gd name="connsiteY26" fmla="*/ 30745 h 380075"/>
              <a:gd name="connsiteX27" fmla="*/ 2243 w 331612"/>
              <a:gd name="connsiteY27" fmla="*/ 32300 h 380075"/>
              <a:gd name="connsiteX28" fmla="*/ 660 w 331612"/>
              <a:gd name="connsiteY28" fmla="*/ 34835 h 380075"/>
              <a:gd name="connsiteX29" fmla="*/ 787 w 331612"/>
              <a:gd name="connsiteY29" fmla="*/ 35083 h 380075"/>
              <a:gd name="connsiteX30" fmla="*/ 320 w 331612"/>
              <a:gd name="connsiteY30" fmla="*/ 41662 h 380075"/>
              <a:gd name="connsiteX31" fmla="*/ 3967 w 331612"/>
              <a:gd name="connsiteY31" fmla="*/ 50874 h 380075"/>
              <a:gd name="connsiteX32" fmla="*/ 4629 w 331612"/>
              <a:gd name="connsiteY32" fmla="*/ 52524 h 380075"/>
              <a:gd name="connsiteX33" fmla="*/ 8072 w 331612"/>
              <a:gd name="connsiteY33" fmla="*/ 64005 h 380075"/>
              <a:gd name="connsiteX34" fmla="*/ 8730 w 331612"/>
              <a:gd name="connsiteY34" fmla="*/ 68861 h 380075"/>
              <a:gd name="connsiteX35" fmla="*/ 11139 w 331612"/>
              <a:gd name="connsiteY35" fmla="*/ 80756 h 380075"/>
              <a:gd name="connsiteX36" fmla="*/ 15875 w 331612"/>
              <a:gd name="connsiteY36" fmla="*/ 94093 h 380075"/>
              <a:gd name="connsiteX37" fmla="*/ 15916 w 331612"/>
              <a:gd name="connsiteY37" fmla="*/ 94151 h 380075"/>
              <a:gd name="connsiteX38" fmla="*/ 28798 w 331612"/>
              <a:gd name="connsiteY38" fmla="*/ 88342 h 380075"/>
              <a:gd name="connsiteX39" fmla="*/ 31298 w 331612"/>
              <a:gd name="connsiteY39" fmla="*/ 96868 h 380075"/>
              <a:gd name="connsiteX40" fmla="*/ 24035 w 331612"/>
              <a:gd name="connsiteY40" fmla="*/ 106201 h 380075"/>
              <a:gd name="connsiteX41" fmla="*/ 23890 w 331612"/>
              <a:gd name="connsiteY41" fmla="*/ 106579 h 380075"/>
              <a:gd name="connsiteX42" fmla="*/ 14809 w 331612"/>
              <a:gd name="connsiteY42" fmla="*/ 131794 h 380075"/>
              <a:gd name="connsiteX43" fmla="*/ 13765 w 331612"/>
              <a:gd name="connsiteY43" fmla="*/ 137346 h 380075"/>
              <a:gd name="connsiteX44" fmla="*/ 26349 w 331612"/>
              <a:gd name="connsiteY44" fmla="*/ 161509 h 380075"/>
              <a:gd name="connsiteX45" fmla="*/ 28898 w 331612"/>
              <a:gd name="connsiteY45" fmla="*/ 165330 h 380075"/>
              <a:gd name="connsiteX46" fmla="*/ 31829 w 331612"/>
              <a:gd name="connsiteY46" fmla="*/ 169728 h 380075"/>
              <a:gd name="connsiteX47" fmla="*/ 35145 w 331612"/>
              <a:gd name="connsiteY47" fmla="*/ 177387 h 380075"/>
              <a:gd name="connsiteX48" fmla="*/ 38429 w 331612"/>
              <a:gd name="connsiteY48" fmla="*/ 183072 h 380075"/>
              <a:gd name="connsiteX49" fmla="*/ 50645 w 331612"/>
              <a:gd name="connsiteY49" fmla="*/ 203510 h 380075"/>
              <a:gd name="connsiteX50" fmla="*/ 66730 w 331612"/>
              <a:gd name="connsiteY50" fmla="*/ 223259 h 380075"/>
              <a:gd name="connsiteX51" fmla="*/ 78448 w 331612"/>
              <a:gd name="connsiteY51" fmla="*/ 234584 h 380075"/>
              <a:gd name="connsiteX52" fmla="*/ 76824 w 331612"/>
              <a:gd name="connsiteY52" fmla="*/ 241018 h 380075"/>
              <a:gd name="connsiteX53" fmla="*/ 74841 w 331612"/>
              <a:gd name="connsiteY53" fmla="*/ 248904 h 380075"/>
              <a:gd name="connsiteX54" fmla="*/ 74787 w 331612"/>
              <a:gd name="connsiteY54" fmla="*/ 264022 h 380075"/>
              <a:gd name="connsiteX55" fmla="*/ 52119 w 331612"/>
              <a:gd name="connsiteY55" fmla="*/ 289035 h 380075"/>
              <a:gd name="connsiteX56" fmla="*/ 41840 w 331612"/>
              <a:gd name="connsiteY56" fmla="*/ 300539 h 380075"/>
              <a:gd name="connsiteX57" fmla="*/ 37671 w 331612"/>
              <a:gd name="connsiteY57" fmla="*/ 315163 h 380075"/>
              <a:gd name="connsiteX58" fmla="*/ 36973 w 331612"/>
              <a:gd name="connsiteY58" fmla="*/ 317617 h 380075"/>
              <a:gd name="connsiteX59" fmla="*/ 88278 w 331612"/>
              <a:gd name="connsiteY59" fmla="*/ 364449 h 380075"/>
              <a:gd name="connsiteX60" fmla="*/ 103651 w 331612"/>
              <a:gd name="connsiteY60" fmla="*/ 365982 h 380075"/>
              <a:gd name="connsiteX61" fmla="*/ 124604 w 331612"/>
              <a:gd name="connsiteY61" fmla="*/ 374611 h 380075"/>
              <a:gd name="connsiteX62" fmla="*/ 152524 w 331612"/>
              <a:gd name="connsiteY62" fmla="*/ 379886 h 380075"/>
              <a:gd name="connsiteX63" fmla="*/ 165679 w 331612"/>
              <a:gd name="connsiteY63" fmla="*/ 380387 h 380075"/>
              <a:gd name="connsiteX64" fmla="*/ 181352 w 331612"/>
              <a:gd name="connsiteY64" fmla="*/ 379717 h 380075"/>
              <a:gd name="connsiteX65" fmla="*/ 204623 w 331612"/>
              <a:gd name="connsiteY65" fmla="*/ 377718 h 380075"/>
              <a:gd name="connsiteX66" fmla="*/ 259171 w 331612"/>
              <a:gd name="connsiteY66" fmla="*/ 364461 h 380075"/>
              <a:gd name="connsiteX67" fmla="*/ 262600 w 331612"/>
              <a:gd name="connsiteY67" fmla="*/ 364546 h 380075"/>
              <a:gd name="connsiteX68" fmla="*/ 263589 w 331612"/>
              <a:gd name="connsiteY68" fmla="*/ 359314 h 380075"/>
              <a:gd name="connsiteX69" fmla="*/ 263970 w 331612"/>
              <a:gd name="connsiteY69" fmla="*/ 356735 h 380075"/>
              <a:gd name="connsiteX70" fmla="*/ 263902 w 331612"/>
              <a:gd name="connsiteY70" fmla="*/ 356048 h 380075"/>
              <a:gd name="connsiteX71" fmla="*/ 258096 w 331612"/>
              <a:gd name="connsiteY71" fmla="*/ 305932 h 380075"/>
              <a:gd name="connsiteX72" fmla="*/ 256463 w 331612"/>
              <a:gd name="connsiteY72" fmla="*/ 292310 h 380075"/>
              <a:gd name="connsiteX73" fmla="*/ 254735 w 331612"/>
              <a:gd name="connsiteY73" fmla="*/ 276619 h 380075"/>
              <a:gd name="connsiteX74" fmla="*/ 253700 w 331612"/>
              <a:gd name="connsiteY74" fmla="*/ 269364 h 380075"/>
              <a:gd name="connsiteX75" fmla="*/ 250448 w 331612"/>
              <a:gd name="connsiteY75" fmla="*/ 242375 h 380075"/>
              <a:gd name="connsiteX76" fmla="*/ 280038 w 331612"/>
              <a:gd name="connsiteY76" fmla="*/ 228206 h 380075"/>
              <a:gd name="connsiteX77" fmla="*/ 304180 w 331612"/>
              <a:gd name="connsiteY77" fmla="*/ 216656 h 380075"/>
              <a:gd name="connsiteX78" fmla="*/ 311882 w 331612"/>
              <a:gd name="connsiteY78" fmla="*/ 184264 h 380075"/>
              <a:gd name="connsiteX79" fmla="*/ 316867 w 331612"/>
              <a:gd name="connsiteY79" fmla="*/ 163226 h 380075"/>
              <a:gd name="connsiteX80" fmla="*/ 318605 w 331612"/>
              <a:gd name="connsiteY80" fmla="*/ 154408 h 380075"/>
              <a:gd name="connsiteX81" fmla="*/ 320478 w 331612"/>
              <a:gd name="connsiteY81" fmla="*/ 147475 h 380075"/>
              <a:gd name="connsiteX82" fmla="*/ 328244 w 331612"/>
              <a:gd name="connsiteY82" fmla="*/ 114597 h 380075"/>
              <a:gd name="connsiteX83" fmla="*/ 331932 w 331612"/>
              <a:gd name="connsiteY83" fmla="*/ 99050 h 380075"/>
              <a:gd name="connsiteX84" fmla="*/ 331229 w 331612"/>
              <a:gd name="connsiteY84" fmla="*/ 99440 h 380075"/>
              <a:gd name="connsiteX85" fmla="*/ 324470 w 331612"/>
              <a:gd name="connsiteY85" fmla="*/ 100591 h 380075"/>
              <a:gd name="connsiteX86" fmla="*/ 301140 w 331612"/>
              <a:gd name="connsiteY86" fmla="*/ 91747 h 380075"/>
              <a:gd name="connsiteX87" fmla="*/ 272857 w 331612"/>
              <a:gd name="connsiteY87" fmla="*/ 84733 h 380075"/>
              <a:gd name="connsiteX88" fmla="*/ 268697 w 331612"/>
              <a:gd name="connsiteY88" fmla="*/ 75297 h 3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331612" h="380075">
                <a:moveTo>
                  <a:pt x="268697" y="75297"/>
                </a:moveTo>
                <a:lnTo>
                  <a:pt x="265136" y="67826"/>
                </a:lnTo>
                <a:lnTo>
                  <a:pt x="256794" y="63151"/>
                </a:lnTo>
                <a:lnTo>
                  <a:pt x="246492" y="50446"/>
                </a:lnTo>
                <a:lnTo>
                  <a:pt x="242895" y="46064"/>
                </a:lnTo>
                <a:lnTo>
                  <a:pt x="241702" y="44598"/>
                </a:lnTo>
                <a:lnTo>
                  <a:pt x="236939" y="38790"/>
                </a:lnTo>
                <a:lnTo>
                  <a:pt x="232117" y="32901"/>
                </a:lnTo>
                <a:lnTo>
                  <a:pt x="221747" y="29606"/>
                </a:lnTo>
                <a:lnTo>
                  <a:pt x="218341" y="28100"/>
                </a:lnTo>
                <a:lnTo>
                  <a:pt x="214879" y="26126"/>
                </a:lnTo>
                <a:lnTo>
                  <a:pt x="187285" y="15469"/>
                </a:lnTo>
                <a:lnTo>
                  <a:pt x="182595" y="2491"/>
                </a:lnTo>
                <a:lnTo>
                  <a:pt x="173010" y="311"/>
                </a:lnTo>
                <a:lnTo>
                  <a:pt x="151309" y="17082"/>
                </a:lnTo>
                <a:lnTo>
                  <a:pt x="130310" y="7793"/>
                </a:lnTo>
                <a:lnTo>
                  <a:pt x="114080" y="8728"/>
                </a:lnTo>
                <a:lnTo>
                  <a:pt x="111226" y="7041"/>
                </a:lnTo>
                <a:lnTo>
                  <a:pt x="81600" y="5934"/>
                </a:lnTo>
                <a:lnTo>
                  <a:pt x="77427" y="8506"/>
                </a:lnTo>
                <a:lnTo>
                  <a:pt x="63256" y="5021"/>
                </a:lnTo>
                <a:lnTo>
                  <a:pt x="49175" y="1349"/>
                </a:lnTo>
                <a:lnTo>
                  <a:pt x="46036" y="11049"/>
                </a:lnTo>
                <a:lnTo>
                  <a:pt x="37504" y="7736"/>
                </a:lnTo>
                <a:lnTo>
                  <a:pt x="31729" y="10066"/>
                </a:lnTo>
                <a:lnTo>
                  <a:pt x="12559" y="25560"/>
                </a:lnTo>
                <a:lnTo>
                  <a:pt x="6507" y="30745"/>
                </a:lnTo>
                <a:lnTo>
                  <a:pt x="2243" y="32300"/>
                </a:lnTo>
                <a:lnTo>
                  <a:pt x="660" y="34835"/>
                </a:lnTo>
                <a:lnTo>
                  <a:pt x="787" y="35083"/>
                </a:lnTo>
                <a:lnTo>
                  <a:pt x="320" y="41662"/>
                </a:lnTo>
                <a:lnTo>
                  <a:pt x="3967" y="50874"/>
                </a:lnTo>
                <a:lnTo>
                  <a:pt x="4629" y="52524"/>
                </a:lnTo>
                <a:lnTo>
                  <a:pt x="8072" y="64005"/>
                </a:lnTo>
                <a:lnTo>
                  <a:pt x="8730" y="68861"/>
                </a:lnTo>
                <a:lnTo>
                  <a:pt x="11139" y="80756"/>
                </a:lnTo>
                <a:lnTo>
                  <a:pt x="15875" y="94093"/>
                </a:lnTo>
                <a:lnTo>
                  <a:pt x="15916" y="94151"/>
                </a:lnTo>
                <a:lnTo>
                  <a:pt x="28798" y="88342"/>
                </a:lnTo>
                <a:lnTo>
                  <a:pt x="31298" y="96868"/>
                </a:lnTo>
                <a:lnTo>
                  <a:pt x="24035" y="106201"/>
                </a:lnTo>
                <a:lnTo>
                  <a:pt x="23890" y="106579"/>
                </a:lnTo>
                <a:lnTo>
                  <a:pt x="14809" y="131794"/>
                </a:lnTo>
                <a:lnTo>
                  <a:pt x="13765" y="137346"/>
                </a:lnTo>
                <a:lnTo>
                  <a:pt x="26349" y="161509"/>
                </a:lnTo>
                <a:lnTo>
                  <a:pt x="28898" y="165330"/>
                </a:lnTo>
                <a:lnTo>
                  <a:pt x="31829" y="169728"/>
                </a:lnTo>
                <a:lnTo>
                  <a:pt x="35145" y="177387"/>
                </a:lnTo>
                <a:lnTo>
                  <a:pt x="38429" y="183072"/>
                </a:lnTo>
                <a:lnTo>
                  <a:pt x="50645" y="203510"/>
                </a:lnTo>
                <a:lnTo>
                  <a:pt x="66730" y="223259"/>
                </a:lnTo>
                <a:lnTo>
                  <a:pt x="78448" y="234584"/>
                </a:lnTo>
                <a:lnTo>
                  <a:pt x="76824" y="241018"/>
                </a:lnTo>
                <a:lnTo>
                  <a:pt x="74841" y="248904"/>
                </a:lnTo>
                <a:lnTo>
                  <a:pt x="74787" y="264022"/>
                </a:lnTo>
                <a:lnTo>
                  <a:pt x="52119" y="289035"/>
                </a:lnTo>
                <a:lnTo>
                  <a:pt x="41840" y="300539"/>
                </a:lnTo>
                <a:lnTo>
                  <a:pt x="37671" y="315163"/>
                </a:lnTo>
                <a:lnTo>
                  <a:pt x="36973" y="317617"/>
                </a:lnTo>
                <a:lnTo>
                  <a:pt x="88278" y="364449"/>
                </a:lnTo>
                <a:lnTo>
                  <a:pt x="103651" y="365982"/>
                </a:lnTo>
                <a:lnTo>
                  <a:pt x="124604" y="374611"/>
                </a:lnTo>
                <a:lnTo>
                  <a:pt x="152524" y="379886"/>
                </a:lnTo>
                <a:lnTo>
                  <a:pt x="165679" y="380387"/>
                </a:lnTo>
                <a:lnTo>
                  <a:pt x="181352" y="379717"/>
                </a:lnTo>
                <a:lnTo>
                  <a:pt x="204623" y="377718"/>
                </a:lnTo>
                <a:lnTo>
                  <a:pt x="259171" y="364461"/>
                </a:lnTo>
                <a:lnTo>
                  <a:pt x="262600" y="364546"/>
                </a:lnTo>
                <a:lnTo>
                  <a:pt x="263589" y="359314"/>
                </a:lnTo>
                <a:lnTo>
                  <a:pt x="263970" y="356735"/>
                </a:lnTo>
                <a:lnTo>
                  <a:pt x="263902" y="356048"/>
                </a:lnTo>
                <a:lnTo>
                  <a:pt x="258096" y="305932"/>
                </a:lnTo>
                <a:lnTo>
                  <a:pt x="256463" y="292310"/>
                </a:lnTo>
                <a:lnTo>
                  <a:pt x="254735" y="276619"/>
                </a:lnTo>
                <a:lnTo>
                  <a:pt x="253700" y="269364"/>
                </a:lnTo>
                <a:lnTo>
                  <a:pt x="250448" y="242375"/>
                </a:lnTo>
                <a:lnTo>
                  <a:pt x="280038" y="228206"/>
                </a:lnTo>
                <a:lnTo>
                  <a:pt x="304180" y="216656"/>
                </a:lnTo>
                <a:lnTo>
                  <a:pt x="311882" y="184264"/>
                </a:lnTo>
                <a:lnTo>
                  <a:pt x="316867" y="163226"/>
                </a:lnTo>
                <a:lnTo>
                  <a:pt x="318605" y="154408"/>
                </a:lnTo>
                <a:lnTo>
                  <a:pt x="320478" y="147475"/>
                </a:lnTo>
                <a:lnTo>
                  <a:pt x="328244" y="114597"/>
                </a:lnTo>
                <a:lnTo>
                  <a:pt x="331932" y="99050"/>
                </a:lnTo>
                <a:lnTo>
                  <a:pt x="331229" y="99440"/>
                </a:lnTo>
                <a:lnTo>
                  <a:pt x="324470" y="100591"/>
                </a:lnTo>
                <a:lnTo>
                  <a:pt x="301140" y="91747"/>
                </a:lnTo>
                <a:lnTo>
                  <a:pt x="272857" y="84733"/>
                </a:lnTo>
                <a:lnTo>
                  <a:pt x="268697" y="7529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F163AC9F-0E62-D826-055D-31D448412344}"/>
              </a:ext>
            </a:extLst>
          </p:cNvPr>
          <p:cNvSpPr>
            <a:spLocks/>
          </p:cNvSpPr>
          <p:nvPr/>
        </p:nvSpPr>
        <p:spPr>
          <a:xfrm flipV="1">
            <a:off x="6522290" y="3714956"/>
            <a:ext cx="438410" cy="669612"/>
          </a:xfrm>
          <a:custGeom>
            <a:avLst/>
            <a:gdLst>
              <a:gd name="connsiteX0" fmla="*/ 199705 w 298556"/>
              <a:gd name="connsiteY0" fmla="*/ 338482 h 456004"/>
              <a:gd name="connsiteX1" fmla="*/ 213939 w 298556"/>
              <a:gd name="connsiteY1" fmla="*/ 338535 h 456004"/>
              <a:gd name="connsiteX2" fmla="*/ 217160 w 298556"/>
              <a:gd name="connsiteY2" fmla="*/ 334609 h 456004"/>
              <a:gd name="connsiteX3" fmla="*/ 223719 w 298556"/>
              <a:gd name="connsiteY3" fmla="*/ 326329 h 456004"/>
              <a:gd name="connsiteX4" fmla="*/ 227362 w 298556"/>
              <a:gd name="connsiteY4" fmla="*/ 326123 h 456004"/>
              <a:gd name="connsiteX5" fmla="*/ 233332 w 298556"/>
              <a:gd name="connsiteY5" fmla="*/ 342932 h 456004"/>
              <a:gd name="connsiteX6" fmla="*/ 241447 w 298556"/>
              <a:gd name="connsiteY6" fmla="*/ 350080 h 456004"/>
              <a:gd name="connsiteX7" fmla="*/ 250107 w 298556"/>
              <a:gd name="connsiteY7" fmla="*/ 345256 h 456004"/>
              <a:gd name="connsiteX8" fmla="*/ 253500 w 298556"/>
              <a:gd name="connsiteY8" fmla="*/ 343468 h 456004"/>
              <a:gd name="connsiteX9" fmla="*/ 256847 w 298556"/>
              <a:gd name="connsiteY9" fmla="*/ 344067 h 456004"/>
              <a:gd name="connsiteX10" fmla="*/ 260005 w 298556"/>
              <a:gd name="connsiteY10" fmla="*/ 342974 h 456004"/>
              <a:gd name="connsiteX11" fmla="*/ 263085 w 298556"/>
              <a:gd name="connsiteY11" fmla="*/ 340282 h 456004"/>
              <a:gd name="connsiteX12" fmla="*/ 263797 w 298556"/>
              <a:gd name="connsiteY12" fmla="*/ 337912 h 456004"/>
              <a:gd name="connsiteX13" fmla="*/ 260027 w 298556"/>
              <a:gd name="connsiteY13" fmla="*/ 335448 h 456004"/>
              <a:gd name="connsiteX14" fmla="*/ 255518 w 298556"/>
              <a:gd name="connsiteY14" fmla="*/ 337645 h 456004"/>
              <a:gd name="connsiteX15" fmla="*/ 253132 w 298556"/>
              <a:gd name="connsiteY15" fmla="*/ 337388 h 456004"/>
              <a:gd name="connsiteX16" fmla="*/ 251912 w 298556"/>
              <a:gd name="connsiteY16" fmla="*/ 336047 h 456004"/>
              <a:gd name="connsiteX17" fmla="*/ 251422 w 298556"/>
              <a:gd name="connsiteY17" fmla="*/ 330703 h 456004"/>
              <a:gd name="connsiteX18" fmla="*/ 245176 w 298556"/>
              <a:gd name="connsiteY18" fmla="*/ 329268 h 456004"/>
              <a:gd name="connsiteX19" fmla="*/ 254171 w 298556"/>
              <a:gd name="connsiteY19" fmla="*/ 315895 h 456004"/>
              <a:gd name="connsiteX20" fmla="*/ 262808 w 298556"/>
              <a:gd name="connsiteY20" fmla="*/ 307226 h 456004"/>
              <a:gd name="connsiteX21" fmla="*/ 261293 w 298556"/>
              <a:gd name="connsiteY21" fmla="*/ 296397 h 456004"/>
              <a:gd name="connsiteX22" fmla="*/ 250814 w 298556"/>
              <a:gd name="connsiteY22" fmla="*/ 287075 h 456004"/>
              <a:gd name="connsiteX23" fmla="*/ 249417 w 298556"/>
              <a:gd name="connsiteY23" fmla="*/ 278894 h 456004"/>
              <a:gd name="connsiteX24" fmla="*/ 249140 w 298556"/>
              <a:gd name="connsiteY24" fmla="*/ 271506 h 456004"/>
              <a:gd name="connsiteX25" fmla="*/ 249217 w 298556"/>
              <a:gd name="connsiteY25" fmla="*/ 268577 h 456004"/>
              <a:gd name="connsiteX26" fmla="*/ 254189 w 298556"/>
              <a:gd name="connsiteY26" fmla="*/ 259201 h 456004"/>
              <a:gd name="connsiteX27" fmla="*/ 260177 w 298556"/>
              <a:gd name="connsiteY27" fmla="*/ 255456 h 456004"/>
              <a:gd name="connsiteX28" fmla="*/ 260359 w 298556"/>
              <a:gd name="connsiteY28" fmla="*/ 249452 h 456004"/>
              <a:gd name="connsiteX29" fmla="*/ 263525 w 298556"/>
              <a:gd name="connsiteY29" fmla="*/ 243751 h 456004"/>
              <a:gd name="connsiteX30" fmla="*/ 273663 w 298556"/>
              <a:gd name="connsiteY30" fmla="*/ 239641 h 456004"/>
              <a:gd name="connsiteX31" fmla="*/ 281026 w 298556"/>
              <a:gd name="connsiteY31" fmla="*/ 235547 h 456004"/>
              <a:gd name="connsiteX32" fmla="*/ 281352 w 298556"/>
              <a:gd name="connsiteY32" fmla="*/ 233538 h 456004"/>
              <a:gd name="connsiteX33" fmla="*/ 285571 w 298556"/>
              <a:gd name="connsiteY33" fmla="*/ 231827 h 456004"/>
              <a:gd name="connsiteX34" fmla="*/ 298898 w 298556"/>
              <a:gd name="connsiteY34" fmla="*/ 219861 h 456004"/>
              <a:gd name="connsiteX35" fmla="*/ 298876 w 298556"/>
              <a:gd name="connsiteY35" fmla="*/ 218872 h 456004"/>
              <a:gd name="connsiteX36" fmla="*/ 298794 w 298556"/>
              <a:gd name="connsiteY36" fmla="*/ 216217 h 456004"/>
              <a:gd name="connsiteX37" fmla="*/ 298604 w 298556"/>
              <a:gd name="connsiteY37" fmla="*/ 214924 h 456004"/>
              <a:gd name="connsiteX38" fmla="*/ 294879 w 298556"/>
              <a:gd name="connsiteY38" fmla="*/ 211303 h 456004"/>
              <a:gd name="connsiteX39" fmla="*/ 293877 w 298556"/>
              <a:gd name="connsiteY39" fmla="*/ 207028 h 456004"/>
              <a:gd name="connsiteX40" fmla="*/ 288601 w 298556"/>
              <a:gd name="connsiteY40" fmla="*/ 200507 h 456004"/>
              <a:gd name="connsiteX41" fmla="*/ 286723 w 298556"/>
              <a:gd name="connsiteY41" fmla="*/ 192838 h 456004"/>
              <a:gd name="connsiteX42" fmla="*/ 279837 w 298556"/>
              <a:gd name="connsiteY42" fmla="*/ 190356 h 456004"/>
              <a:gd name="connsiteX43" fmla="*/ 276449 w 298556"/>
              <a:gd name="connsiteY43" fmla="*/ 191314 h 456004"/>
              <a:gd name="connsiteX44" fmla="*/ 273518 w 298556"/>
              <a:gd name="connsiteY44" fmla="*/ 188328 h 456004"/>
              <a:gd name="connsiteX45" fmla="*/ 270647 w 298556"/>
              <a:gd name="connsiteY45" fmla="*/ 186009 h 456004"/>
              <a:gd name="connsiteX46" fmla="*/ 268129 w 298556"/>
              <a:gd name="connsiteY46" fmla="*/ 181417 h 456004"/>
              <a:gd name="connsiteX47" fmla="*/ 271137 w 298556"/>
              <a:gd name="connsiteY47" fmla="*/ 163656 h 456004"/>
              <a:gd name="connsiteX48" fmla="*/ 272783 w 298556"/>
              <a:gd name="connsiteY48" fmla="*/ 161069 h 456004"/>
              <a:gd name="connsiteX49" fmla="*/ 279778 w 298556"/>
              <a:gd name="connsiteY49" fmla="*/ 153781 h 456004"/>
              <a:gd name="connsiteX50" fmla="*/ 280286 w 298556"/>
              <a:gd name="connsiteY50" fmla="*/ 148767 h 456004"/>
              <a:gd name="connsiteX51" fmla="*/ 269322 w 298556"/>
              <a:gd name="connsiteY51" fmla="*/ 137391 h 456004"/>
              <a:gd name="connsiteX52" fmla="*/ 261665 w 298556"/>
              <a:gd name="connsiteY52" fmla="*/ 135875 h 456004"/>
              <a:gd name="connsiteX53" fmla="*/ 253513 w 298556"/>
              <a:gd name="connsiteY53" fmla="*/ 133788 h 456004"/>
              <a:gd name="connsiteX54" fmla="*/ 252792 w 298556"/>
              <a:gd name="connsiteY54" fmla="*/ 133620 h 456004"/>
              <a:gd name="connsiteX55" fmla="*/ 231880 w 298556"/>
              <a:gd name="connsiteY55" fmla="*/ 128810 h 456004"/>
              <a:gd name="connsiteX56" fmla="*/ 224654 w 298556"/>
              <a:gd name="connsiteY56" fmla="*/ 124290 h 456004"/>
              <a:gd name="connsiteX57" fmla="*/ 219836 w 298556"/>
              <a:gd name="connsiteY57" fmla="*/ 124567 h 456004"/>
              <a:gd name="connsiteX58" fmla="*/ 227548 w 298556"/>
              <a:gd name="connsiteY58" fmla="*/ 161323 h 456004"/>
              <a:gd name="connsiteX59" fmla="*/ 224454 w 298556"/>
              <a:gd name="connsiteY59" fmla="*/ 165348 h 456004"/>
              <a:gd name="connsiteX60" fmla="*/ 200108 w 298556"/>
              <a:gd name="connsiteY60" fmla="*/ 166224 h 456004"/>
              <a:gd name="connsiteX61" fmla="*/ 201623 w 298556"/>
              <a:gd name="connsiteY61" fmla="*/ 177233 h 456004"/>
              <a:gd name="connsiteX62" fmla="*/ 172972 w 298556"/>
              <a:gd name="connsiteY62" fmla="*/ 194876 h 456004"/>
              <a:gd name="connsiteX63" fmla="*/ 170664 w 298556"/>
              <a:gd name="connsiteY63" fmla="*/ 196464 h 456004"/>
              <a:gd name="connsiteX64" fmla="*/ 156651 w 298556"/>
              <a:gd name="connsiteY64" fmla="*/ 206075 h 456004"/>
              <a:gd name="connsiteX65" fmla="*/ 147334 w 298556"/>
              <a:gd name="connsiteY65" fmla="*/ 200076 h 456004"/>
              <a:gd name="connsiteX66" fmla="*/ 144508 w 298556"/>
              <a:gd name="connsiteY66" fmla="*/ 198320 h 456004"/>
              <a:gd name="connsiteX67" fmla="*/ 145410 w 298556"/>
              <a:gd name="connsiteY67" fmla="*/ 192217 h 456004"/>
              <a:gd name="connsiteX68" fmla="*/ 147111 w 298556"/>
              <a:gd name="connsiteY68" fmla="*/ 180949 h 456004"/>
              <a:gd name="connsiteX69" fmla="*/ 144680 w 298556"/>
              <a:gd name="connsiteY69" fmla="*/ 181557 h 456004"/>
              <a:gd name="connsiteX70" fmla="*/ 128912 w 298556"/>
              <a:gd name="connsiteY70" fmla="*/ 163166 h 456004"/>
              <a:gd name="connsiteX71" fmla="*/ 124693 w 298556"/>
              <a:gd name="connsiteY71" fmla="*/ 155211 h 456004"/>
              <a:gd name="connsiteX72" fmla="*/ 121504 w 298556"/>
              <a:gd name="connsiteY72" fmla="*/ 154621 h 456004"/>
              <a:gd name="connsiteX73" fmla="*/ 110989 w 298556"/>
              <a:gd name="connsiteY73" fmla="*/ 152951 h 456004"/>
              <a:gd name="connsiteX74" fmla="*/ 116868 w 298556"/>
              <a:gd name="connsiteY74" fmla="*/ 136452 h 456004"/>
              <a:gd name="connsiteX75" fmla="*/ 115294 w 298556"/>
              <a:gd name="connsiteY75" fmla="*/ 136592 h 456004"/>
              <a:gd name="connsiteX76" fmla="*/ 112867 w 298556"/>
              <a:gd name="connsiteY76" fmla="*/ 134841 h 456004"/>
              <a:gd name="connsiteX77" fmla="*/ 112309 w 298556"/>
              <a:gd name="connsiteY77" fmla="*/ 131719 h 456004"/>
              <a:gd name="connsiteX78" fmla="*/ 108209 w 298556"/>
              <a:gd name="connsiteY78" fmla="*/ 131945 h 456004"/>
              <a:gd name="connsiteX79" fmla="*/ 106022 w 298556"/>
              <a:gd name="connsiteY79" fmla="*/ 130734 h 456004"/>
              <a:gd name="connsiteX80" fmla="*/ 105668 w 298556"/>
              <a:gd name="connsiteY80" fmla="*/ 128660 h 456004"/>
              <a:gd name="connsiteX81" fmla="*/ 104190 w 298556"/>
              <a:gd name="connsiteY81" fmla="*/ 129363 h 456004"/>
              <a:gd name="connsiteX82" fmla="*/ 103804 w 298556"/>
              <a:gd name="connsiteY82" fmla="*/ 128143 h 456004"/>
              <a:gd name="connsiteX83" fmla="*/ 102706 w 298556"/>
              <a:gd name="connsiteY83" fmla="*/ 127721 h 456004"/>
              <a:gd name="connsiteX84" fmla="*/ 100919 w 298556"/>
              <a:gd name="connsiteY84" fmla="*/ 126564 h 456004"/>
              <a:gd name="connsiteX85" fmla="*/ 98805 w 298556"/>
              <a:gd name="connsiteY85" fmla="*/ 127508 h 456004"/>
              <a:gd name="connsiteX86" fmla="*/ 97367 w 298556"/>
              <a:gd name="connsiteY86" fmla="*/ 128819 h 456004"/>
              <a:gd name="connsiteX87" fmla="*/ 94995 w 298556"/>
              <a:gd name="connsiteY87" fmla="*/ 132626 h 456004"/>
              <a:gd name="connsiteX88" fmla="*/ 95194 w 298556"/>
              <a:gd name="connsiteY88" fmla="*/ 135848 h 456004"/>
              <a:gd name="connsiteX89" fmla="*/ 96523 w 298556"/>
              <a:gd name="connsiteY89" fmla="*/ 136946 h 456004"/>
              <a:gd name="connsiteX90" fmla="*/ 94745 w 298556"/>
              <a:gd name="connsiteY90" fmla="*/ 138784 h 456004"/>
              <a:gd name="connsiteX91" fmla="*/ 94849 w 298556"/>
              <a:gd name="connsiteY91" fmla="*/ 140821 h 456004"/>
              <a:gd name="connsiteX92" fmla="*/ 92418 w 298556"/>
              <a:gd name="connsiteY92" fmla="*/ 142727 h 456004"/>
              <a:gd name="connsiteX93" fmla="*/ 91202 w 298556"/>
              <a:gd name="connsiteY93" fmla="*/ 142097 h 456004"/>
              <a:gd name="connsiteX94" fmla="*/ 90359 w 298556"/>
              <a:gd name="connsiteY94" fmla="*/ 139465 h 456004"/>
              <a:gd name="connsiteX95" fmla="*/ 88785 w 298556"/>
              <a:gd name="connsiteY95" fmla="*/ 139333 h 456004"/>
              <a:gd name="connsiteX96" fmla="*/ 85954 w 298556"/>
              <a:gd name="connsiteY96" fmla="*/ 134101 h 456004"/>
              <a:gd name="connsiteX97" fmla="*/ 86743 w 298556"/>
              <a:gd name="connsiteY97" fmla="*/ 131210 h 456004"/>
              <a:gd name="connsiteX98" fmla="*/ 85927 w 298556"/>
              <a:gd name="connsiteY98" fmla="*/ 130480 h 456004"/>
              <a:gd name="connsiteX99" fmla="*/ 83364 w 298556"/>
              <a:gd name="connsiteY99" fmla="*/ 128356 h 456004"/>
              <a:gd name="connsiteX100" fmla="*/ 83436 w 298556"/>
              <a:gd name="connsiteY100" fmla="*/ 126518 h 456004"/>
              <a:gd name="connsiteX101" fmla="*/ 80129 w 298556"/>
              <a:gd name="connsiteY101" fmla="*/ 120633 h 456004"/>
              <a:gd name="connsiteX102" fmla="*/ 78832 w 298556"/>
              <a:gd name="connsiteY102" fmla="*/ 116698 h 456004"/>
              <a:gd name="connsiteX103" fmla="*/ 76001 w 298556"/>
              <a:gd name="connsiteY103" fmla="*/ 114570 h 456004"/>
              <a:gd name="connsiteX104" fmla="*/ 75421 w 298556"/>
              <a:gd name="connsiteY104" fmla="*/ 112578 h 456004"/>
              <a:gd name="connsiteX105" fmla="*/ 76169 w 298556"/>
              <a:gd name="connsiteY105" fmla="*/ 110600 h 456004"/>
              <a:gd name="connsiteX106" fmla="*/ 71415 w 298556"/>
              <a:gd name="connsiteY106" fmla="*/ 101175 h 456004"/>
              <a:gd name="connsiteX107" fmla="*/ 68403 w 298556"/>
              <a:gd name="connsiteY107" fmla="*/ 96464 h 456004"/>
              <a:gd name="connsiteX108" fmla="*/ 77204 w 298556"/>
              <a:gd name="connsiteY108" fmla="*/ 90579 h 456004"/>
              <a:gd name="connsiteX109" fmla="*/ 75947 w 298556"/>
              <a:gd name="connsiteY109" fmla="*/ 87629 h 456004"/>
              <a:gd name="connsiteX110" fmla="*/ 75784 w 298556"/>
              <a:gd name="connsiteY110" fmla="*/ 84194 h 456004"/>
              <a:gd name="connsiteX111" fmla="*/ 76900 w 298556"/>
              <a:gd name="connsiteY111" fmla="*/ 81340 h 456004"/>
              <a:gd name="connsiteX112" fmla="*/ 76695 w 298556"/>
              <a:gd name="connsiteY112" fmla="*/ 79071 h 456004"/>
              <a:gd name="connsiteX113" fmla="*/ 77607 w 298556"/>
              <a:gd name="connsiteY113" fmla="*/ 78463 h 456004"/>
              <a:gd name="connsiteX114" fmla="*/ 75267 w 298556"/>
              <a:gd name="connsiteY114" fmla="*/ 77224 h 456004"/>
              <a:gd name="connsiteX115" fmla="*/ 75316 w 298556"/>
              <a:gd name="connsiteY115" fmla="*/ 75831 h 456004"/>
              <a:gd name="connsiteX116" fmla="*/ 76900 w 298556"/>
              <a:gd name="connsiteY116" fmla="*/ 74411 h 456004"/>
              <a:gd name="connsiteX117" fmla="*/ 75149 w 298556"/>
              <a:gd name="connsiteY117" fmla="*/ 72918 h 456004"/>
              <a:gd name="connsiteX118" fmla="*/ 78020 w 298556"/>
              <a:gd name="connsiteY118" fmla="*/ 71207 h 456004"/>
              <a:gd name="connsiteX119" fmla="*/ 77984 w 298556"/>
              <a:gd name="connsiteY119" fmla="*/ 69560 h 456004"/>
              <a:gd name="connsiteX120" fmla="*/ 77385 w 298556"/>
              <a:gd name="connsiteY120" fmla="*/ 67962 h 456004"/>
              <a:gd name="connsiteX121" fmla="*/ 74641 w 298556"/>
              <a:gd name="connsiteY121" fmla="*/ 60915 h 456004"/>
              <a:gd name="connsiteX122" fmla="*/ 65650 w 298556"/>
              <a:gd name="connsiteY122" fmla="*/ 39628 h 456004"/>
              <a:gd name="connsiteX123" fmla="*/ 63554 w 298556"/>
              <a:gd name="connsiteY123" fmla="*/ 31129 h 456004"/>
              <a:gd name="connsiteX124" fmla="*/ 53338 w 298556"/>
              <a:gd name="connsiteY124" fmla="*/ 6148 h 456004"/>
              <a:gd name="connsiteX125" fmla="*/ 51079 w 298556"/>
              <a:gd name="connsiteY125" fmla="*/ 508 h 456004"/>
              <a:gd name="connsiteX126" fmla="*/ 33238 w 298556"/>
              <a:gd name="connsiteY126" fmla="*/ 9706 h 456004"/>
              <a:gd name="connsiteX127" fmla="*/ 28725 w 298556"/>
              <a:gd name="connsiteY127" fmla="*/ 12052 h 456004"/>
              <a:gd name="connsiteX128" fmla="*/ 8398 w 298556"/>
              <a:gd name="connsiteY128" fmla="*/ 22439 h 456004"/>
              <a:gd name="connsiteX129" fmla="*/ 29591 w 298556"/>
              <a:gd name="connsiteY129" fmla="*/ 50124 h 456004"/>
              <a:gd name="connsiteX130" fmla="*/ 28974 w 298556"/>
              <a:gd name="connsiteY130" fmla="*/ 52071 h 456004"/>
              <a:gd name="connsiteX131" fmla="*/ 25627 w 298556"/>
              <a:gd name="connsiteY131" fmla="*/ 63161 h 456004"/>
              <a:gd name="connsiteX132" fmla="*/ 29936 w 298556"/>
              <a:gd name="connsiteY132" fmla="*/ 69183 h 456004"/>
              <a:gd name="connsiteX133" fmla="*/ 20047 w 298556"/>
              <a:gd name="connsiteY133" fmla="*/ 75844 h 456004"/>
              <a:gd name="connsiteX134" fmla="*/ 21186 w 298556"/>
              <a:gd name="connsiteY134" fmla="*/ 82869 h 456004"/>
              <a:gd name="connsiteX135" fmla="*/ 23141 w 298556"/>
              <a:gd name="connsiteY135" fmla="*/ 92857 h 456004"/>
              <a:gd name="connsiteX136" fmla="*/ 22283 w 298556"/>
              <a:gd name="connsiteY136" fmla="*/ 94450 h 456004"/>
              <a:gd name="connsiteX137" fmla="*/ 19054 w 298556"/>
              <a:gd name="connsiteY137" fmla="*/ 104737 h 456004"/>
              <a:gd name="connsiteX138" fmla="*/ 18958 w 298556"/>
              <a:gd name="connsiteY138" fmla="*/ 105476 h 456004"/>
              <a:gd name="connsiteX139" fmla="*/ 18877 w 298556"/>
              <a:gd name="connsiteY139" fmla="*/ 106212 h 456004"/>
              <a:gd name="connsiteX140" fmla="*/ 16359 w 298556"/>
              <a:gd name="connsiteY140" fmla="*/ 108290 h 456004"/>
              <a:gd name="connsiteX141" fmla="*/ 17352 w 298556"/>
              <a:gd name="connsiteY141" fmla="*/ 109252 h 456004"/>
              <a:gd name="connsiteX142" fmla="*/ 18133 w 298556"/>
              <a:gd name="connsiteY142" fmla="*/ 111158 h 456004"/>
              <a:gd name="connsiteX143" fmla="*/ 12875 w 298556"/>
              <a:gd name="connsiteY143" fmla="*/ 114121 h 456004"/>
              <a:gd name="connsiteX144" fmla="*/ 10435 w 298556"/>
              <a:gd name="connsiteY144" fmla="*/ 118305 h 456004"/>
              <a:gd name="connsiteX145" fmla="*/ 9296 w 298556"/>
              <a:gd name="connsiteY145" fmla="*/ 121763 h 456004"/>
              <a:gd name="connsiteX146" fmla="*/ 9278 w 298556"/>
              <a:gd name="connsiteY146" fmla="*/ 123156 h 456004"/>
              <a:gd name="connsiteX147" fmla="*/ 16432 w 298556"/>
              <a:gd name="connsiteY147" fmla="*/ 126459 h 456004"/>
              <a:gd name="connsiteX148" fmla="*/ 8960 w 298556"/>
              <a:gd name="connsiteY148" fmla="*/ 162576 h 456004"/>
              <a:gd name="connsiteX149" fmla="*/ 11460 w 298556"/>
              <a:gd name="connsiteY149" fmla="*/ 176071 h 456004"/>
              <a:gd name="connsiteX150" fmla="*/ 18618 w 298556"/>
              <a:gd name="connsiteY150" fmla="*/ 195371 h 456004"/>
              <a:gd name="connsiteX151" fmla="*/ 23104 w 298556"/>
              <a:gd name="connsiteY151" fmla="*/ 207441 h 456004"/>
              <a:gd name="connsiteX152" fmla="*/ 32853 w 298556"/>
              <a:gd name="connsiteY152" fmla="*/ 212192 h 456004"/>
              <a:gd name="connsiteX153" fmla="*/ 45645 w 298556"/>
              <a:gd name="connsiteY153" fmla="*/ 215042 h 456004"/>
              <a:gd name="connsiteX154" fmla="*/ 49428 w 298556"/>
              <a:gd name="connsiteY154" fmla="*/ 237227 h 456004"/>
              <a:gd name="connsiteX155" fmla="*/ 41744 w 298556"/>
              <a:gd name="connsiteY155" fmla="*/ 268936 h 456004"/>
              <a:gd name="connsiteX156" fmla="*/ 36164 w 298556"/>
              <a:gd name="connsiteY156" fmla="*/ 284632 h 456004"/>
              <a:gd name="connsiteX157" fmla="*/ 34540 w 298556"/>
              <a:gd name="connsiteY157" fmla="*/ 287480 h 456004"/>
              <a:gd name="connsiteX158" fmla="*/ 32213 w 298556"/>
              <a:gd name="connsiteY158" fmla="*/ 309099 h 456004"/>
              <a:gd name="connsiteX159" fmla="*/ 38777 w 298556"/>
              <a:gd name="connsiteY159" fmla="*/ 314655 h 456004"/>
              <a:gd name="connsiteX160" fmla="*/ 43549 w 298556"/>
              <a:gd name="connsiteY160" fmla="*/ 318674 h 456004"/>
              <a:gd name="connsiteX161" fmla="*/ 43821 w 298556"/>
              <a:gd name="connsiteY161" fmla="*/ 321032 h 456004"/>
              <a:gd name="connsiteX162" fmla="*/ 45572 w 298556"/>
              <a:gd name="connsiteY162" fmla="*/ 336798 h 456004"/>
              <a:gd name="connsiteX163" fmla="*/ 25078 w 298556"/>
              <a:gd name="connsiteY163" fmla="*/ 331033 h 456004"/>
              <a:gd name="connsiteX164" fmla="*/ 23372 w 298556"/>
              <a:gd name="connsiteY164" fmla="*/ 332748 h 456004"/>
              <a:gd name="connsiteX165" fmla="*/ 24597 w 298556"/>
              <a:gd name="connsiteY165" fmla="*/ 336445 h 456004"/>
              <a:gd name="connsiteX166" fmla="*/ 27450 w 298556"/>
              <a:gd name="connsiteY166" fmla="*/ 335594 h 456004"/>
              <a:gd name="connsiteX167" fmla="*/ 28076 w 298556"/>
              <a:gd name="connsiteY167" fmla="*/ 337844 h 456004"/>
              <a:gd name="connsiteX168" fmla="*/ 31814 w 298556"/>
              <a:gd name="connsiteY168" fmla="*/ 341103 h 456004"/>
              <a:gd name="connsiteX169" fmla="*/ 30571 w 298556"/>
              <a:gd name="connsiteY169" fmla="*/ 343373 h 456004"/>
              <a:gd name="connsiteX170" fmla="*/ 28729 w 298556"/>
              <a:gd name="connsiteY170" fmla="*/ 342272 h 456004"/>
              <a:gd name="connsiteX171" fmla="*/ 26761 w 298556"/>
              <a:gd name="connsiteY171" fmla="*/ 342905 h 456004"/>
              <a:gd name="connsiteX172" fmla="*/ 27418 w 298556"/>
              <a:gd name="connsiteY172" fmla="*/ 345184 h 456004"/>
              <a:gd name="connsiteX173" fmla="*/ 25223 w 298556"/>
              <a:gd name="connsiteY173" fmla="*/ 350637 h 456004"/>
              <a:gd name="connsiteX174" fmla="*/ 24828 w 298556"/>
              <a:gd name="connsiteY174" fmla="*/ 354036 h 456004"/>
              <a:gd name="connsiteX175" fmla="*/ 25019 w 298556"/>
              <a:gd name="connsiteY175" fmla="*/ 355909 h 456004"/>
              <a:gd name="connsiteX176" fmla="*/ 26947 w 298556"/>
              <a:gd name="connsiteY176" fmla="*/ 357095 h 456004"/>
              <a:gd name="connsiteX177" fmla="*/ 35266 w 298556"/>
              <a:gd name="connsiteY177" fmla="*/ 359775 h 456004"/>
              <a:gd name="connsiteX178" fmla="*/ 37670 w 298556"/>
              <a:gd name="connsiteY178" fmla="*/ 364525 h 456004"/>
              <a:gd name="connsiteX179" fmla="*/ 39299 w 298556"/>
              <a:gd name="connsiteY179" fmla="*/ 364955 h 456004"/>
              <a:gd name="connsiteX180" fmla="*/ 40932 w 298556"/>
              <a:gd name="connsiteY180" fmla="*/ 362236 h 456004"/>
              <a:gd name="connsiteX181" fmla="*/ 41662 w 298556"/>
              <a:gd name="connsiteY181" fmla="*/ 362778 h 456004"/>
              <a:gd name="connsiteX182" fmla="*/ 42896 w 298556"/>
              <a:gd name="connsiteY182" fmla="*/ 361909 h 456004"/>
              <a:gd name="connsiteX183" fmla="*/ 47419 w 298556"/>
              <a:gd name="connsiteY183" fmla="*/ 362558 h 456004"/>
              <a:gd name="connsiteX184" fmla="*/ 47763 w 298556"/>
              <a:gd name="connsiteY184" fmla="*/ 363803 h 456004"/>
              <a:gd name="connsiteX185" fmla="*/ 45491 w 298556"/>
              <a:gd name="connsiteY185" fmla="*/ 367964 h 456004"/>
              <a:gd name="connsiteX186" fmla="*/ 45405 w 298556"/>
              <a:gd name="connsiteY186" fmla="*/ 367953 h 456004"/>
              <a:gd name="connsiteX187" fmla="*/ 44202 w 298556"/>
              <a:gd name="connsiteY187" fmla="*/ 367800 h 456004"/>
              <a:gd name="connsiteX188" fmla="*/ 42034 w 298556"/>
              <a:gd name="connsiteY188" fmla="*/ 367625 h 456004"/>
              <a:gd name="connsiteX189" fmla="*/ 33973 w 298556"/>
              <a:gd name="connsiteY189" fmla="*/ 370213 h 456004"/>
              <a:gd name="connsiteX190" fmla="*/ 17861 w 298556"/>
              <a:gd name="connsiteY190" fmla="*/ 375126 h 456004"/>
              <a:gd name="connsiteX191" fmla="*/ 18142 w 298556"/>
              <a:gd name="connsiteY191" fmla="*/ 379708 h 456004"/>
              <a:gd name="connsiteX192" fmla="*/ 22247 w 298556"/>
              <a:gd name="connsiteY192" fmla="*/ 388108 h 456004"/>
              <a:gd name="connsiteX193" fmla="*/ 24552 w 298556"/>
              <a:gd name="connsiteY193" fmla="*/ 390191 h 456004"/>
              <a:gd name="connsiteX194" fmla="*/ 19702 w 298556"/>
              <a:gd name="connsiteY194" fmla="*/ 391844 h 456004"/>
              <a:gd name="connsiteX195" fmla="*/ 11424 w 298556"/>
              <a:gd name="connsiteY195" fmla="*/ 392837 h 456004"/>
              <a:gd name="connsiteX196" fmla="*/ 11365 w 298556"/>
              <a:gd name="connsiteY196" fmla="*/ 393655 h 456004"/>
              <a:gd name="connsiteX197" fmla="*/ 9278 w 298556"/>
              <a:gd name="connsiteY197" fmla="*/ 393929 h 456004"/>
              <a:gd name="connsiteX198" fmla="*/ 9242 w 298556"/>
              <a:gd name="connsiteY198" fmla="*/ 394873 h 456004"/>
              <a:gd name="connsiteX199" fmla="*/ 11306 w 298556"/>
              <a:gd name="connsiteY199" fmla="*/ 397347 h 456004"/>
              <a:gd name="connsiteX200" fmla="*/ 9745 w 298556"/>
              <a:gd name="connsiteY200" fmla="*/ 397508 h 456004"/>
              <a:gd name="connsiteX201" fmla="*/ 10013 w 298556"/>
              <a:gd name="connsiteY201" fmla="*/ 398365 h 456004"/>
              <a:gd name="connsiteX202" fmla="*/ 12004 w 298556"/>
              <a:gd name="connsiteY202" fmla="*/ 399205 h 456004"/>
              <a:gd name="connsiteX203" fmla="*/ 10780 w 298556"/>
              <a:gd name="connsiteY203" fmla="*/ 400557 h 456004"/>
              <a:gd name="connsiteX204" fmla="*/ 13447 w 298556"/>
              <a:gd name="connsiteY204" fmla="*/ 402204 h 456004"/>
              <a:gd name="connsiteX205" fmla="*/ 12154 w 298556"/>
              <a:gd name="connsiteY205" fmla="*/ 403372 h 456004"/>
              <a:gd name="connsiteX206" fmla="*/ 8924 w 298556"/>
              <a:gd name="connsiteY206" fmla="*/ 416027 h 456004"/>
              <a:gd name="connsiteX207" fmla="*/ 342 w 298556"/>
              <a:gd name="connsiteY207" fmla="*/ 420846 h 456004"/>
              <a:gd name="connsiteX208" fmla="*/ 2909 w 298556"/>
              <a:gd name="connsiteY208" fmla="*/ 422802 h 456004"/>
              <a:gd name="connsiteX209" fmla="*/ 7473 w 298556"/>
              <a:gd name="connsiteY209" fmla="*/ 426199 h 456004"/>
              <a:gd name="connsiteX210" fmla="*/ 16668 w 298556"/>
              <a:gd name="connsiteY210" fmla="*/ 430470 h 456004"/>
              <a:gd name="connsiteX211" fmla="*/ 28675 w 298556"/>
              <a:gd name="connsiteY211" fmla="*/ 434964 h 456004"/>
              <a:gd name="connsiteX212" fmla="*/ 32649 w 298556"/>
              <a:gd name="connsiteY212" fmla="*/ 439718 h 456004"/>
              <a:gd name="connsiteX213" fmla="*/ 39575 w 298556"/>
              <a:gd name="connsiteY213" fmla="*/ 445405 h 456004"/>
              <a:gd name="connsiteX214" fmla="*/ 42674 w 298556"/>
              <a:gd name="connsiteY214" fmla="*/ 450584 h 456004"/>
              <a:gd name="connsiteX215" fmla="*/ 46316 w 298556"/>
              <a:gd name="connsiteY215" fmla="*/ 452884 h 456004"/>
              <a:gd name="connsiteX216" fmla="*/ 52145 w 298556"/>
              <a:gd name="connsiteY216" fmla="*/ 454598 h 456004"/>
              <a:gd name="connsiteX217" fmla="*/ 54114 w 298556"/>
              <a:gd name="connsiteY217" fmla="*/ 453430 h 456004"/>
              <a:gd name="connsiteX218" fmla="*/ 57026 w 298556"/>
              <a:gd name="connsiteY218" fmla="*/ 450635 h 456004"/>
              <a:gd name="connsiteX219" fmla="*/ 63196 w 298556"/>
              <a:gd name="connsiteY219" fmla="*/ 452959 h 456004"/>
              <a:gd name="connsiteX220" fmla="*/ 67120 w 298556"/>
              <a:gd name="connsiteY220" fmla="*/ 455840 h 456004"/>
              <a:gd name="connsiteX221" fmla="*/ 71901 w 298556"/>
              <a:gd name="connsiteY221" fmla="*/ 456512 h 456004"/>
              <a:gd name="connsiteX222" fmla="*/ 73443 w 298556"/>
              <a:gd name="connsiteY222" fmla="*/ 453991 h 456004"/>
              <a:gd name="connsiteX223" fmla="*/ 75226 w 298556"/>
              <a:gd name="connsiteY223" fmla="*/ 454059 h 456004"/>
              <a:gd name="connsiteX224" fmla="*/ 76827 w 298556"/>
              <a:gd name="connsiteY224" fmla="*/ 456056 h 456004"/>
              <a:gd name="connsiteX225" fmla="*/ 79726 w 298556"/>
              <a:gd name="connsiteY225" fmla="*/ 454626 h 456004"/>
              <a:gd name="connsiteX226" fmla="*/ 82284 w 298556"/>
              <a:gd name="connsiteY226" fmla="*/ 456457 h 456004"/>
              <a:gd name="connsiteX227" fmla="*/ 84262 w 298556"/>
              <a:gd name="connsiteY227" fmla="*/ 454549 h 456004"/>
              <a:gd name="connsiteX228" fmla="*/ 87719 w 298556"/>
              <a:gd name="connsiteY228" fmla="*/ 454178 h 456004"/>
              <a:gd name="connsiteX229" fmla="*/ 113103 w 298556"/>
              <a:gd name="connsiteY229" fmla="*/ 433353 h 456004"/>
              <a:gd name="connsiteX230" fmla="*/ 119195 w 298556"/>
              <a:gd name="connsiteY230" fmla="*/ 424754 h 456004"/>
              <a:gd name="connsiteX231" fmla="*/ 123655 w 298556"/>
              <a:gd name="connsiteY231" fmla="*/ 425830 h 456004"/>
              <a:gd name="connsiteX232" fmla="*/ 123886 w 298556"/>
              <a:gd name="connsiteY232" fmla="*/ 428698 h 456004"/>
              <a:gd name="connsiteX233" fmla="*/ 126308 w 298556"/>
              <a:gd name="connsiteY233" fmla="*/ 427949 h 456004"/>
              <a:gd name="connsiteX234" fmla="*/ 125641 w 298556"/>
              <a:gd name="connsiteY234" fmla="*/ 420651 h 456004"/>
              <a:gd name="connsiteX235" fmla="*/ 126871 w 298556"/>
              <a:gd name="connsiteY235" fmla="*/ 417495 h 456004"/>
              <a:gd name="connsiteX236" fmla="*/ 124811 w 298556"/>
              <a:gd name="connsiteY236" fmla="*/ 413004 h 456004"/>
              <a:gd name="connsiteX237" fmla="*/ 125637 w 298556"/>
              <a:gd name="connsiteY237" fmla="*/ 410466 h 456004"/>
              <a:gd name="connsiteX238" fmla="*/ 127447 w 298556"/>
              <a:gd name="connsiteY238" fmla="*/ 410730 h 456004"/>
              <a:gd name="connsiteX239" fmla="*/ 130019 w 298556"/>
              <a:gd name="connsiteY239" fmla="*/ 406919 h 456004"/>
              <a:gd name="connsiteX240" fmla="*/ 126508 w 298556"/>
              <a:gd name="connsiteY240" fmla="*/ 403068 h 456004"/>
              <a:gd name="connsiteX241" fmla="*/ 126794 w 298556"/>
              <a:gd name="connsiteY241" fmla="*/ 402157 h 456004"/>
              <a:gd name="connsiteX242" fmla="*/ 127519 w 298556"/>
              <a:gd name="connsiteY242" fmla="*/ 401485 h 456004"/>
              <a:gd name="connsiteX243" fmla="*/ 130686 w 298556"/>
              <a:gd name="connsiteY243" fmla="*/ 401899 h 456004"/>
              <a:gd name="connsiteX244" fmla="*/ 138048 w 298556"/>
              <a:gd name="connsiteY244" fmla="*/ 395458 h 456004"/>
              <a:gd name="connsiteX245" fmla="*/ 144077 w 298556"/>
              <a:gd name="connsiteY245" fmla="*/ 389907 h 456004"/>
              <a:gd name="connsiteX246" fmla="*/ 149384 w 298556"/>
              <a:gd name="connsiteY246" fmla="*/ 388167 h 456004"/>
              <a:gd name="connsiteX247" fmla="*/ 150831 w 298556"/>
              <a:gd name="connsiteY247" fmla="*/ 388912 h 456004"/>
              <a:gd name="connsiteX248" fmla="*/ 154007 w 298556"/>
              <a:gd name="connsiteY248" fmla="*/ 391425 h 456004"/>
              <a:gd name="connsiteX249" fmla="*/ 157654 w 298556"/>
              <a:gd name="connsiteY249" fmla="*/ 385151 h 456004"/>
              <a:gd name="connsiteX250" fmla="*/ 161060 w 298556"/>
              <a:gd name="connsiteY250" fmla="*/ 384138 h 456004"/>
              <a:gd name="connsiteX251" fmla="*/ 163333 w 298556"/>
              <a:gd name="connsiteY251" fmla="*/ 385189 h 456004"/>
              <a:gd name="connsiteX252" fmla="*/ 177767 w 298556"/>
              <a:gd name="connsiteY252" fmla="*/ 379762 h 456004"/>
              <a:gd name="connsiteX253" fmla="*/ 172918 w 298556"/>
              <a:gd name="connsiteY253" fmla="*/ 363916 h 456004"/>
              <a:gd name="connsiteX254" fmla="*/ 182308 w 298556"/>
              <a:gd name="connsiteY254" fmla="*/ 360027 h 456004"/>
              <a:gd name="connsiteX255" fmla="*/ 183624 w 298556"/>
              <a:gd name="connsiteY255" fmla="*/ 356566 h 456004"/>
              <a:gd name="connsiteX256" fmla="*/ 178947 w 298556"/>
              <a:gd name="connsiteY256" fmla="*/ 354154 h 456004"/>
              <a:gd name="connsiteX257" fmla="*/ 171852 w 298556"/>
              <a:gd name="connsiteY257" fmla="*/ 352806 h 456004"/>
              <a:gd name="connsiteX258" fmla="*/ 171203 w 298556"/>
              <a:gd name="connsiteY258" fmla="*/ 350295 h 456004"/>
              <a:gd name="connsiteX259" fmla="*/ 171848 w 298556"/>
              <a:gd name="connsiteY259" fmla="*/ 348688 h 456004"/>
              <a:gd name="connsiteX260" fmla="*/ 174864 w 298556"/>
              <a:gd name="connsiteY260" fmla="*/ 345237 h 456004"/>
              <a:gd name="connsiteX261" fmla="*/ 183492 w 298556"/>
              <a:gd name="connsiteY261" fmla="*/ 345973 h 456004"/>
              <a:gd name="connsiteX262" fmla="*/ 186921 w 298556"/>
              <a:gd name="connsiteY262" fmla="*/ 345505 h 456004"/>
              <a:gd name="connsiteX263" fmla="*/ 190990 w 298556"/>
              <a:gd name="connsiteY263" fmla="*/ 337002 h 456004"/>
              <a:gd name="connsiteX264" fmla="*/ 199705 w 298556"/>
              <a:gd name="connsiteY264" fmla="*/ 338482 h 456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298556" h="456004">
                <a:moveTo>
                  <a:pt x="199705" y="338482"/>
                </a:moveTo>
                <a:lnTo>
                  <a:pt x="213939" y="338535"/>
                </a:lnTo>
                <a:lnTo>
                  <a:pt x="217160" y="334609"/>
                </a:lnTo>
                <a:lnTo>
                  <a:pt x="223719" y="326329"/>
                </a:lnTo>
                <a:lnTo>
                  <a:pt x="227362" y="326123"/>
                </a:lnTo>
                <a:lnTo>
                  <a:pt x="233332" y="342932"/>
                </a:lnTo>
                <a:lnTo>
                  <a:pt x="241447" y="350080"/>
                </a:lnTo>
                <a:lnTo>
                  <a:pt x="250107" y="345256"/>
                </a:lnTo>
                <a:lnTo>
                  <a:pt x="253500" y="343468"/>
                </a:lnTo>
                <a:lnTo>
                  <a:pt x="256847" y="344067"/>
                </a:lnTo>
                <a:lnTo>
                  <a:pt x="260005" y="342974"/>
                </a:lnTo>
                <a:lnTo>
                  <a:pt x="263085" y="340282"/>
                </a:lnTo>
                <a:lnTo>
                  <a:pt x="263797" y="337912"/>
                </a:lnTo>
                <a:lnTo>
                  <a:pt x="260027" y="335448"/>
                </a:lnTo>
                <a:lnTo>
                  <a:pt x="255518" y="337645"/>
                </a:lnTo>
                <a:lnTo>
                  <a:pt x="253132" y="337388"/>
                </a:lnTo>
                <a:lnTo>
                  <a:pt x="251912" y="336047"/>
                </a:lnTo>
                <a:lnTo>
                  <a:pt x="251422" y="330703"/>
                </a:lnTo>
                <a:lnTo>
                  <a:pt x="245176" y="329268"/>
                </a:lnTo>
                <a:lnTo>
                  <a:pt x="254171" y="315895"/>
                </a:lnTo>
                <a:lnTo>
                  <a:pt x="262808" y="307226"/>
                </a:lnTo>
                <a:lnTo>
                  <a:pt x="261293" y="296397"/>
                </a:lnTo>
                <a:lnTo>
                  <a:pt x="250814" y="287075"/>
                </a:lnTo>
                <a:lnTo>
                  <a:pt x="249417" y="278894"/>
                </a:lnTo>
                <a:lnTo>
                  <a:pt x="249140" y="271506"/>
                </a:lnTo>
                <a:lnTo>
                  <a:pt x="249217" y="268577"/>
                </a:lnTo>
                <a:lnTo>
                  <a:pt x="254189" y="259201"/>
                </a:lnTo>
                <a:lnTo>
                  <a:pt x="260177" y="255456"/>
                </a:lnTo>
                <a:lnTo>
                  <a:pt x="260359" y="249452"/>
                </a:lnTo>
                <a:lnTo>
                  <a:pt x="263525" y="243751"/>
                </a:lnTo>
                <a:lnTo>
                  <a:pt x="273663" y="239641"/>
                </a:lnTo>
                <a:lnTo>
                  <a:pt x="281026" y="235547"/>
                </a:lnTo>
                <a:lnTo>
                  <a:pt x="281352" y="233538"/>
                </a:lnTo>
                <a:lnTo>
                  <a:pt x="285571" y="231827"/>
                </a:lnTo>
                <a:lnTo>
                  <a:pt x="298898" y="219861"/>
                </a:lnTo>
                <a:lnTo>
                  <a:pt x="298876" y="218872"/>
                </a:lnTo>
                <a:lnTo>
                  <a:pt x="298794" y="216217"/>
                </a:lnTo>
                <a:lnTo>
                  <a:pt x="298604" y="214924"/>
                </a:lnTo>
                <a:lnTo>
                  <a:pt x="294879" y="211303"/>
                </a:lnTo>
                <a:lnTo>
                  <a:pt x="293877" y="207028"/>
                </a:lnTo>
                <a:lnTo>
                  <a:pt x="288601" y="200507"/>
                </a:lnTo>
                <a:lnTo>
                  <a:pt x="286723" y="192838"/>
                </a:lnTo>
                <a:lnTo>
                  <a:pt x="279837" y="190356"/>
                </a:lnTo>
                <a:lnTo>
                  <a:pt x="276449" y="191314"/>
                </a:lnTo>
                <a:lnTo>
                  <a:pt x="273518" y="188328"/>
                </a:lnTo>
                <a:lnTo>
                  <a:pt x="270647" y="186009"/>
                </a:lnTo>
                <a:lnTo>
                  <a:pt x="268129" y="181417"/>
                </a:lnTo>
                <a:lnTo>
                  <a:pt x="271137" y="163656"/>
                </a:lnTo>
                <a:lnTo>
                  <a:pt x="272783" y="161069"/>
                </a:lnTo>
                <a:lnTo>
                  <a:pt x="279778" y="153781"/>
                </a:lnTo>
                <a:lnTo>
                  <a:pt x="280286" y="148767"/>
                </a:lnTo>
                <a:lnTo>
                  <a:pt x="269322" y="137391"/>
                </a:lnTo>
                <a:lnTo>
                  <a:pt x="261665" y="135875"/>
                </a:lnTo>
                <a:lnTo>
                  <a:pt x="253513" y="133788"/>
                </a:lnTo>
                <a:lnTo>
                  <a:pt x="252792" y="133620"/>
                </a:lnTo>
                <a:lnTo>
                  <a:pt x="231880" y="128810"/>
                </a:lnTo>
                <a:lnTo>
                  <a:pt x="224654" y="124290"/>
                </a:lnTo>
                <a:lnTo>
                  <a:pt x="219836" y="124567"/>
                </a:lnTo>
                <a:lnTo>
                  <a:pt x="227548" y="161323"/>
                </a:lnTo>
                <a:lnTo>
                  <a:pt x="224454" y="165348"/>
                </a:lnTo>
                <a:lnTo>
                  <a:pt x="200108" y="166224"/>
                </a:lnTo>
                <a:lnTo>
                  <a:pt x="201623" y="177233"/>
                </a:lnTo>
                <a:lnTo>
                  <a:pt x="172972" y="194876"/>
                </a:lnTo>
                <a:lnTo>
                  <a:pt x="170664" y="196464"/>
                </a:lnTo>
                <a:lnTo>
                  <a:pt x="156651" y="206075"/>
                </a:lnTo>
                <a:lnTo>
                  <a:pt x="147334" y="200076"/>
                </a:lnTo>
                <a:lnTo>
                  <a:pt x="144508" y="198320"/>
                </a:lnTo>
                <a:lnTo>
                  <a:pt x="145410" y="192217"/>
                </a:lnTo>
                <a:lnTo>
                  <a:pt x="147111" y="180949"/>
                </a:lnTo>
                <a:lnTo>
                  <a:pt x="144680" y="181557"/>
                </a:lnTo>
                <a:lnTo>
                  <a:pt x="128912" y="163166"/>
                </a:lnTo>
                <a:lnTo>
                  <a:pt x="124693" y="155211"/>
                </a:lnTo>
                <a:lnTo>
                  <a:pt x="121504" y="154621"/>
                </a:lnTo>
                <a:lnTo>
                  <a:pt x="110989" y="152951"/>
                </a:lnTo>
                <a:lnTo>
                  <a:pt x="116868" y="136452"/>
                </a:lnTo>
                <a:lnTo>
                  <a:pt x="115294" y="136592"/>
                </a:lnTo>
                <a:lnTo>
                  <a:pt x="112867" y="134841"/>
                </a:lnTo>
                <a:lnTo>
                  <a:pt x="112309" y="131719"/>
                </a:lnTo>
                <a:lnTo>
                  <a:pt x="108209" y="131945"/>
                </a:lnTo>
                <a:lnTo>
                  <a:pt x="106022" y="130734"/>
                </a:lnTo>
                <a:lnTo>
                  <a:pt x="105668" y="128660"/>
                </a:lnTo>
                <a:lnTo>
                  <a:pt x="104190" y="129363"/>
                </a:lnTo>
                <a:lnTo>
                  <a:pt x="103804" y="128143"/>
                </a:lnTo>
                <a:lnTo>
                  <a:pt x="102706" y="127721"/>
                </a:lnTo>
                <a:lnTo>
                  <a:pt x="100919" y="126564"/>
                </a:lnTo>
                <a:lnTo>
                  <a:pt x="98805" y="127508"/>
                </a:lnTo>
                <a:lnTo>
                  <a:pt x="97367" y="128819"/>
                </a:lnTo>
                <a:lnTo>
                  <a:pt x="94995" y="132626"/>
                </a:lnTo>
                <a:lnTo>
                  <a:pt x="95194" y="135848"/>
                </a:lnTo>
                <a:lnTo>
                  <a:pt x="96523" y="136946"/>
                </a:lnTo>
                <a:lnTo>
                  <a:pt x="94745" y="138784"/>
                </a:lnTo>
                <a:lnTo>
                  <a:pt x="94849" y="140821"/>
                </a:lnTo>
                <a:lnTo>
                  <a:pt x="92418" y="142727"/>
                </a:lnTo>
                <a:lnTo>
                  <a:pt x="91202" y="142097"/>
                </a:lnTo>
                <a:lnTo>
                  <a:pt x="90359" y="139465"/>
                </a:lnTo>
                <a:lnTo>
                  <a:pt x="88785" y="139333"/>
                </a:lnTo>
                <a:lnTo>
                  <a:pt x="85954" y="134101"/>
                </a:lnTo>
                <a:lnTo>
                  <a:pt x="86743" y="131210"/>
                </a:lnTo>
                <a:lnTo>
                  <a:pt x="85927" y="130480"/>
                </a:lnTo>
                <a:lnTo>
                  <a:pt x="83364" y="128356"/>
                </a:lnTo>
                <a:lnTo>
                  <a:pt x="83436" y="126518"/>
                </a:lnTo>
                <a:lnTo>
                  <a:pt x="80129" y="120633"/>
                </a:lnTo>
                <a:lnTo>
                  <a:pt x="78832" y="116698"/>
                </a:lnTo>
                <a:lnTo>
                  <a:pt x="76001" y="114570"/>
                </a:lnTo>
                <a:lnTo>
                  <a:pt x="75421" y="112578"/>
                </a:lnTo>
                <a:lnTo>
                  <a:pt x="76169" y="110600"/>
                </a:lnTo>
                <a:lnTo>
                  <a:pt x="71415" y="101175"/>
                </a:lnTo>
                <a:lnTo>
                  <a:pt x="68403" y="96464"/>
                </a:lnTo>
                <a:lnTo>
                  <a:pt x="77204" y="90579"/>
                </a:lnTo>
                <a:lnTo>
                  <a:pt x="75947" y="87629"/>
                </a:lnTo>
                <a:lnTo>
                  <a:pt x="75784" y="84194"/>
                </a:lnTo>
                <a:lnTo>
                  <a:pt x="76900" y="81340"/>
                </a:lnTo>
                <a:lnTo>
                  <a:pt x="76695" y="79071"/>
                </a:lnTo>
                <a:lnTo>
                  <a:pt x="77607" y="78463"/>
                </a:lnTo>
                <a:lnTo>
                  <a:pt x="75267" y="77224"/>
                </a:lnTo>
                <a:lnTo>
                  <a:pt x="75316" y="75831"/>
                </a:lnTo>
                <a:lnTo>
                  <a:pt x="76900" y="74411"/>
                </a:lnTo>
                <a:lnTo>
                  <a:pt x="75149" y="72918"/>
                </a:lnTo>
                <a:lnTo>
                  <a:pt x="78020" y="71207"/>
                </a:lnTo>
                <a:lnTo>
                  <a:pt x="77984" y="69560"/>
                </a:lnTo>
                <a:lnTo>
                  <a:pt x="77385" y="67962"/>
                </a:lnTo>
                <a:lnTo>
                  <a:pt x="74641" y="60915"/>
                </a:lnTo>
                <a:lnTo>
                  <a:pt x="65650" y="39628"/>
                </a:lnTo>
                <a:lnTo>
                  <a:pt x="63554" y="31129"/>
                </a:lnTo>
                <a:lnTo>
                  <a:pt x="53338" y="6148"/>
                </a:lnTo>
                <a:lnTo>
                  <a:pt x="51079" y="508"/>
                </a:lnTo>
                <a:lnTo>
                  <a:pt x="33238" y="9706"/>
                </a:lnTo>
                <a:lnTo>
                  <a:pt x="28725" y="12052"/>
                </a:lnTo>
                <a:lnTo>
                  <a:pt x="8398" y="22439"/>
                </a:lnTo>
                <a:lnTo>
                  <a:pt x="29591" y="50124"/>
                </a:lnTo>
                <a:lnTo>
                  <a:pt x="28974" y="52071"/>
                </a:lnTo>
                <a:lnTo>
                  <a:pt x="25627" y="63161"/>
                </a:lnTo>
                <a:lnTo>
                  <a:pt x="29936" y="69183"/>
                </a:lnTo>
                <a:lnTo>
                  <a:pt x="20047" y="75844"/>
                </a:lnTo>
                <a:lnTo>
                  <a:pt x="21186" y="82869"/>
                </a:lnTo>
                <a:lnTo>
                  <a:pt x="23141" y="92857"/>
                </a:lnTo>
                <a:lnTo>
                  <a:pt x="22283" y="94450"/>
                </a:lnTo>
                <a:lnTo>
                  <a:pt x="19054" y="104737"/>
                </a:lnTo>
                <a:lnTo>
                  <a:pt x="18958" y="105476"/>
                </a:lnTo>
                <a:lnTo>
                  <a:pt x="18877" y="106212"/>
                </a:lnTo>
                <a:lnTo>
                  <a:pt x="16359" y="108290"/>
                </a:lnTo>
                <a:lnTo>
                  <a:pt x="17352" y="109252"/>
                </a:lnTo>
                <a:lnTo>
                  <a:pt x="18133" y="111158"/>
                </a:lnTo>
                <a:lnTo>
                  <a:pt x="12875" y="114121"/>
                </a:lnTo>
                <a:lnTo>
                  <a:pt x="10435" y="118305"/>
                </a:lnTo>
                <a:lnTo>
                  <a:pt x="9296" y="121763"/>
                </a:lnTo>
                <a:lnTo>
                  <a:pt x="9278" y="123156"/>
                </a:lnTo>
                <a:lnTo>
                  <a:pt x="16432" y="126459"/>
                </a:lnTo>
                <a:lnTo>
                  <a:pt x="8960" y="162576"/>
                </a:lnTo>
                <a:lnTo>
                  <a:pt x="11460" y="176071"/>
                </a:lnTo>
                <a:lnTo>
                  <a:pt x="18618" y="195371"/>
                </a:lnTo>
                <a:lnTo>
                  <a:pt x="23104" y="207441"/>
                </a:lnTo>
                <a:lnTo>
                  <a:pt x="32853" y="212192"/>
                </a:lnTo>
                <a:lnTo>
                  <a:pt x="45645" y="215042"/>
                </a:lnTo>
                <a:lnTo>
                  <a:pt x="49428" y="237227"/>
                </a:lnTo>
                <a:lnTo>
                  <a:pt x="41744" y="268936"/>
                </a:lnTo>
                <a:lnTo>
                  <a:pt x="36164" y="284632"/>
                </a:lnTo>
                <a:lnTo>
                  <a:pt x="34540" y="287480"/>
                </a:lnTo>
                <a:lnTo>
                  <a:pt x="32213" y="309099"/>
                </a:lnTo>
                <a:lnTo>
                  <a:pt x="38777" y="314655"/>
                </a:lnTo>
                <a:lnTo>
                  <a:pt x="43549" y="318674"/>
                </a:lnTo>
                <a:lnTo>
                  <a:pt x="43821" y="321032"/>
                </a:lnTo>
                <a:lnTo>
                  <a:pt x="45572" y="336798"/>
                </a:lnTo>
                <a:lnTo>
                  <a:pt x="25078" y="331033"/>
                </a:lnTo>
                <a:lnTo>
                  <a:pt x="23372" y="332748"/>
                </a:lnTo>
                <a:lnTo>
                  <a:pt x="24597" y="336445"/>
                </a:lnTo>
                <a:lnTo>
                  <a:pt x="27450" y="335594"/>
                </a:lnTo>
                <a:lnTo>
                  <a:pt x="28076" y="337844"/>
                </a:lnTo>
                <a:lnTo>
                  <a:pt x="31814" y="341103"/>
                </a:lnTo>
                <a:lnTo>
                  <a:pt x="30571" y="343373"/>
                </a:lnTo>
                <a:lnTo>
                  <a:pt x="28729" y="342272"/>
                </a:lnTo>
                <a:lnTo>
                  <a:pt x="26761" y="342905"/>
                </a:lnTo>
                <a:lnTo>
                  <a:pt x="27418" y="345184"/>
                </a:lnTo>
                <a:lnTo>
                  <a:pt x="25223" y="350637"/>
                </a:lnTo>
                <a:lnTo>
                  <a:pt x="24828" y="354036"/>
                </a:lnTo>
                <a:lnTo>
                  <a:pt x="25019" y="355909"/>
                </a:lnTo>
                <a:lnTo>
                  <a:pt x="26947" y="357095"/>
                </a:lnTo>
                <a:lnTo>
                  <a:pt x="35266" y="359775"/>
                </a:lnTo>
                <a:lnTo>
                  <a:pt x="37670" y="364525"/>
                </a:lnTo>
                <a:lnTo>
                  <a:pt x="39299" y="364955"/>
                </a:lnTo>
                <a:lnTo>
                  <a:pt x="40932" y="362236"/>
                </a:lnTo>
                <a:lnTo>
                  <a:pt x="41662" y="362778"/>
                </a:lnTo>
                <a:lnTo>
                  <a:pt x="42896" y="361909"/>
                </a:lnTo>
                <a:lnTo>
                  <a:pt x="47419" y="362558"/>
                </a:lnTo>
                <a:lnTo>
                  <a:pt x="47763" y="363803"/>
                </a:lnTo>
                <a:lnTo>
                  <a:pt x="45491" y="367964"/>
                </a:lnTo>
                <a:lnTo>
                  <a:pt x="45405" y="367953"/>
                </a:lnTo>
                <a:lnTo>
                  <a:pt x="44202" y="367800"/>
                </a:lnTo>
                <a:lnTo>
                  <a:pt x="42034" y="367625"/>
                </a:lnTo>
                <a:lnTo>
                  <a:pt x="33973" y="370213"/>
                </a:lnTo>
                <a:lnTo>
                  <a:pt x="17861" y="375126"/>
                </a:lnTo>
                <a:lnTo>
                  <a:pt x="18142" y="379708"/>
                </a:lnTo>
                <a:lnTo>
                  <a:pt x="22247" y="388108"/>
                </a:lnTo>
                <a:lnTo>
                  <a:pt x="24552" y="390191"/>
                </a:lnTo>
                <a:lnTo>
                  <a:pt x="19702" y="391844"/>
                </a:lnTo>
                <a:lnTo>
                  <a:pt x="11424" y="392837"/>
                </a:lnTo>
                <a:lnTo>
                  <a:pt x="11365" y="393655"/>
                </a:lnTo>
                <a:lnTo>
                  <a:pt x="9278" y="393929"/>
                </a:lnTo>
                <a:lnTo>
                  <a:pt x="9242" y="394873"/>
                </a:lnTo>
                <a:lnTo>
                  <a:pt x="11306" y="397347"/>
                </a:lnTo>
                <a:lnTo>
                  <a:pt x="9745" y="397508"/>
                </a:lnTo>
                <a:lnTo>
                  <a:pt x="10013" y="398365"/>
                </a:lnTo>
                <a:lnTo>
                  <a:pt x="12004" y="399205"/>
                </a:lnTo>
                <a:lnTo>
                  <a:pt x="10780" y="400557"/>
                </a:lnTo>
                <a:lnTo>
                  <a:pt x="13447" y="402204"/>
                </a:lnTo>
                <a:lnTo>
                  <a:pt x="12154" y="403372"/>
                </a:lnTo>
                <a:lnTo>
                  <a:pt x="8924" y="416027"/>
                </a:lnTo>
                <a:lnTo>
                  <a:pt x="342" y="420846"/>
                </a:lnTo>
                <a:lnTo>
                  <a:pt x="2909" y="422802"/>
                </a:lnTo>
                <a:lnTo>
                  <a:pt x="7473" y="426199"/>
                </a:lnTo>
                <a:lnTo>
                  <a:pt x="16668" y="430470"/>
                </a:lnTo>
                <a:lnTo>
                  <a:pt x="28675" y="434964"/>
                </a:lnTo>
                <a:lnTo>
                  <a:pt x="32649" y="439718"/>
                </a:lnTo>
                <a:lnTo>
                  <a:pt x="39575" y="445405"/>
                </a:lnTo>
                <a:lnTo>
                  <a:pt x="42674" y="450584"/>
                </a:lnTo>
                <a:lnTo>
                  <a:pt x="46316" y="452884"/>
                </a:lnTo>
                <a:lnTo>
                  <a:pt x="52145" y="454598"/>
                </a:lnTo>
                <a:lnTo>
                  <a:pt x="54114" y="453430"/>
                </a:lnTo>
                <a:lnTo>
                  <a:pt x="57026" y="450635"/>
                </a:lnTo>
                <a:lnTo>
                  <a:pt x="63196" y="452959"/>
                </a:lnTo>
                <a:lnTo>
                  <a:pt x="67120" y="455840"/>
                </a:lnTo>
                <a:lnTo>
                  <a:pt x="71901" y="456512"/>
                </a:lnTo>
                <a:lnTo>
                  <a:pt x="73443" y="453991"/>
                </a:lnTo>
                <a:lnTo>
                  <a:pt x="75226" y="454059"/>
                </a:lnTo>
                <a:lnTo>
                  <a:pt x="76827" y="456056"/>
                </a:lnTo>
                <a:lnTo>
                  <a:pt x="79726" y="454626"/>
                </a:lnTo>
                <a:lnTo>
                  <a:pt x="82284" y="456457"/>
                </a:lnTo>
                <a:lnTo>
                  <a:pt x="84262" y="454549"/>
                </a:lnTo>
                <a:lnTo>
                  <a:pt x="87719" y="454178"/>
                </a:lnTo>
                <a:lnTo>
                  <a:pt x="113103" y="433353"/>
                </a:lnTo>
                <a:lnTo>
                  <a:pt x="119195" y="424754"/>
                </a:lnTo>
                <a:lnTo>
                  <a:pt x="123655" y="425830"/>
                </a:lnTo>
                <a:lnTo>
                  <a:pt x="123886" y="428698"/>
                </a:lnTo>
                <a:lnTo>
                  <a:pt x="126308" y="427949"/>
                </a:lnTo>
                <a:lnTo>
                  <a:pt x="125641" y="420651"/>
                </a:lnTo>
                <a:lnTo>
                  <a:pt x="126871" y="417495"/>
                </a:lnTo>
                <a:lnTo>
                  <a:pt x="124811" y="413004"/>
                </a:lnTo>
                <a:lnTo>
                  <a:pt x="125637" y="410466"/>
                </a:lnTo>
                <a:lnTo>
                  <a:pt x="127447" y="410730"/>
                </a:lnTo>
                <a:lnTo>
                  <a:pt x="130019" y="406919"/>
                </a:lnTo>
                <a:lnTo>
                  <a:pt x="126508" y="403068"/>
                </a:lnTo>
                <a:lnTo>
                  <a:pt x="126794" y="402157"/>
                </a:lnTo>
                <a:lnTo>
                  <a:pt x="127519" y="401485"/>
                </a:lnTo>
                <a:lnTo>
                  <a:pt x="130686" y="401899"/>
                </a:lnTo>
                <a:lnTo>
                  <a:pt x="138048" y="395458"/>
                </a:lnTo>
                <a:lnTo>
                  <a:pt x="144077" y="389907"/>
                </a:lnTo>
                <a:lnTo>
                  <a:pt x="149384" y="388167"/>
                </a:lnTo>
                <a:lnTo>
                  <a:pt x="150831" y="388912"/>
                </a:lnTo>
                <a:lnTo>
                  <a:pt x="154007" y="391425"/>
                </a:lnTo>
                <a:lnTo>
                  <a:pt x="157654" y="385151"/>
                </a:lnTo>
                <a:lnTo>
                  <a:pt x="161060" y="384138"/>
                </a:lnTo>
                <a:lnTo>
                  <a:pt x="163333" y="385189"/>
                </a:lnTo>
                <a:lnTo>
                  <a:pt x="177767" y="379762"/>
                </a:lnTo>
                <a:lnTo>
                  <a:pt x="172918" y="363916"/>
                </a:lnTo>
                <a:lnTo>
                  <a:pt x="182308" y="360027"/>
                </a:lnTo>
                <a:lnTo>
                  <a:pt x="183624" y="356566"/>
                </a:lnTo>
                <a:lnTo>
                  <a:pt x="178947" y="354154"/>
                </a:lnTo>
                <a:lnTo>
                  <a:pt x="171852" y="352806"/>
                </a:lnTo>
                <a:lnTo>
                  <a:pt x="171203" y="350295"/>
                </a:lnTo>
                <a:lnTo>
                  <a:pt x="171848" y="348688"/>
                </a:lnTo>
                <a:lnTo>
                  <a:pt x="174864" y="345237"/>
                </a:lnTo>
                <a:lnTo>
                  <a:pt x="183492" y="345973"/>
                </a:lnTo>
                <a:lnTo>
                  <a:pt x="186921" y="345505"/>
                </a:lnTo>
                <a:lnTo>
                  <a:pt x="190990" y="337002"/>
                </a:lnTo>
                <a:lnTo>
                  <a:pt x="199705" y="338482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0BCCF6A0-3333-B76A-0FA4-A70104EFCAB3}"/>
              </a:ext>
            </a:extLst>
          </p:cNvPr>
          <p:cNvSpPr>
            <a:spLocks/>
          </p:cNvSpPr>
          <p:nvPr/>
        </p:nvSpPr>
        <p:spPr>
          <a:xfrm flipV="1">
            <a:off x="6313376" y="3272528"/>
            <a:ext cx="480795" cy="261487"/>
          </a:xfrm>
          <a:custGeom>
            <a:avLst/>
            <a:gdLst>
              <a:gd name="connsiteX0" fmla="*/ 280664 w 327420"/>
              <a:gd name="connsiteY0" fmla="*/ 97888 h 178072"/>
              <a:gd name="connsiteX1" fmla="*/ 270067 w 327420"/>
              <a:gd name="connsiteY1" fmla="*/ 102909 h 178072"/>
              <a:gd name="connsiteX2" fmla="*/ 264714 w 327420"/>
              <a:gd name="connsiteY2" fmla="*/ 100008 h 178072"/>
              <a:gd name="connsiteX3" fmla="*/ 261589 w 327420"/>
              <a:gd name="connsiteY3" fmla="*/ 96126 h 178072"/>
              <a:gd name="connsiteX4" fmla="*/ 255306 w 327420"/>
              <a:gd name="connsiteY4" fmla="*/ 94831 h 178072"/>
              <a:gd name="connsiteX5" fmla="*/ 251274 w 327420"/>
              <a:gd name="connsiteY5" fmla="*/ 91700 h 178072"/>
              <a:gd name="connsiteX6" fmla="*/ 229014 w 327420"/>
              <a:gd name="connsiteY6" fmla="*/ 95532 h 178072"/>
              <a:gd name="connsiteX7" fmla="*/ 222668 w 327420"/>
              <a:gd name="connsiteY7" fmla="*/ 92718 h 178072"/>
              <a:gd name="connsiteX8" fmla="*/ 215877 w 327420"/>
              <a:gd name="connsiteY8" fmla="*/ 88596 h 178072"/>
              <a:gd name="connsiteX9" fmla="*/ 214879 w 327420"/>
              <a:gd name="connsiteY9" fmla="*/ 85639 h 178072"/>
              <a:gd name="connsiteX10" fmla="*/ 213020 w 327420"/>
              <a:gd name="connsiteY10" fmla="*/ 82259 h 178072"/>
              <a:gd name="connsiteX11" fmla="*/ 211831 w 327420"/>
              <a:gd name="connsiteY11" fmla="*/ 77243 h 178072"/>
              <a:gd name="connsiteX12" fmla="*/ 210071 w 327420"/>
              <a:gd name="connsiteY12" fmla="*/ 70541 h 178072"/>
              <a:gd name="connsiteX13" fmla="*/ 205734 w 327420"/>
              <a:gd name="connsiteY13" fmla="*/ 64681 h 178072"/>
              <a:gd name="connsiteX14" fmla="*/ 193291 w 327420"/>
              <a:gd name="connsiteY14" fmla="*/ 54646 h 178072"/>
              <a:gd name="connsiteX15" fmla="*/ 183924 w 327420"/>
              <a:gd name="connsiteY15" fmla="*/ 51940 h 178072"/>
              <a:gd name="connsiteX16" fmla="*/ 169336 w 327420"/>
              <a:gd name="connsiteY16" fmla="*/ 58215 h 178072"/>
              <a:gd name="connsiteX17" fmla="*/ 165530 w 327420"/>
              <a:gd name="connsiteY17" fmla="*/ 55960 h 178072"/>
              <a:gd name="connsiteX18" fmla="*/ 155323 w 327420"/>
              <a:gd name="connsiteY18" fmla="*/ 41381 h 178072"/>
              <a:gd name="connsiteX19" fmla="*/ 153309 w 327420"/>
              <a:gd name="connsiteY19" fmla="*/ 41825 h 178072"/>
              <a:gd name="connsiteX20" fmla="*/ 150351 w 327420"/>
              <a:gd name="connsiteY20" fmla="*/ 41223 h 178072"/>
              <a:gd name="connsiteX21" fmla="*/ 146668 w 327420"/>
              <a:gd name="connsiteY21" fmla="*/ 38878 h 178072"/>
              <a:gd name="connsiteX22" fmla="*/ 139324 w 327420"/>
              <a:gd name="connsiteY22" fmla="*/ 38408 h 178072"/>
              <a:gd name="connsiteX23" fmla="*/ 122191 w 327420"/>
              <a:gd name="connsiteY23" fmla="*/ 34058 h 178072"/>
              <a:gd name="connsiteX24" fmla="*/ 121360 w 327420"/>
              <a:gd name="connsiteY24" fmla="*/ 31531 h 178072"/>
              <a:gd name="connsiteX25" fmla="*/ 119668 w 327420"/>
              <a:gd name="connsiteY25" fmla="*/ 24173 h 178072"/>
              <a:gd name="connsiteX26" fmla="*/ 122463 w 327420"/>
              <a:gd name="connsiteY26" fmla="*/ 13849 h 178072"/>
              <a:gd name="connsiteX27" fmla="*/ 118616 w 327420"/>
              <a:gd name="connsiteY27" fmla="*/ 12039 h 178072"/>
              <a:gd name="connsiteX28" fmla="*/ 118308 w 327420"/>
              <a:gd name="connsiteY28" fmla="*/ 10501 h 178072"/>
              <a:gd name="connsiteX29" fmla="*/ 117423 w 327420"/>
              <a:gd name="connsiteY29" fmla="*/ 9546 h 178072"/>
              <a:gd name="connsiteX30" fmla="*/ 116516 w 327420"/>
              <a:gd name="connsiteY30" fmla="*/ 9238 h 178072"/>
              <a:gd name="connsiteX31" fmla="*/ 111086 w 327420"/>
              <a:gd name="connsiteY31" fmla="*/ 7399 h 178072"/>
              <a:gd name="connsiteX32" fmla="*/ 103020 w 327420"/>
              <a:gd name="connsiteY32" fmla="*/ 6237 h 178072"/>
              <a:gd name="connsiteX33" fmla="*/ 95223 w 327420"/>
              <a:gd name="connsiteY33" fmla="*/ 2897 h 178072"/>
              <a:gd name="connsiteX34" fmla="*/ 90918 w 327420"/>
              <a:gd name="connsiteY34" fmla="*/ 2560 h 178072"/>
              <a:gd name="connsiteX35" fmla="*/ 87311 w 327420"/>
              <a:gd name="connsiteY35" fmla="*/ 2282 h 178072"/>
              <a:gd name="connsiteX36" fmla="*/ 82744 w 327420"/>
              <a:gd name="connsiteY36" fmla="*/ 3100 h 178072"/>
              <a:gd name="connsiteX37" fmla="*/ 82027 w 327420"/>
              <a:gd name="connsiteY37" fmla="*/ 3220 h 178072"/>
              <a:gd name="connsiteX38" fmla="*/ 78983 w 327420"/>
              <a:gd name="connsiteY38" fmla="*/ 2860 h 178072"/>
              <a:gd name="connsiteX39" fmla="*/ 61360 w 327420"/>
              <a:gd name="connsiteY39" fmla="*/ 365 h 178072"/>
              <a:gd name="connsiteX40" fmla="*/ 54782 w 327420"/>
              <a:gd name="connsiteY40" fmla="*/ 3021 h 178072"/>
              <a:gd name="connsiteX41" fmla="*/ 51611 w 327420"/>
              <a:gd name="connsiteY41" fmla="*/ 5488 h 178072"/>
              <a:gd name="connsiteX42" fmla="*/ 39409 w 327420"/>
              <a:gd name="connsiteY42" fmla="*/ 13302 h 178072"/>
              <a:gd name="connsiteX43" fmla="*/ 35866 w 327420"/>
              <a:gd name="connsiteY43" fmla="*/ 15417 h 178072"/>
              <a:gd name="connsiteX44" fmla="*/ 33276 w 327420"/>
              <a:gd name="connsiteY44" fmla="*/ 15159 h 178072"/>
              <a:gd name="connsiteX45" fmla="*/ 31380 w 327420"/>
              <a:gd name="connsiteY45" fmla="*/ 18314 h 178072"/>
              <a:gd name="connsiteX46" fmla="*/ 27097 w 327420"/>
              <a:gd name="connsiteY46" fmla="*/ 21135 h 178072"/>
              <a:gd name="connsiteX47" fmla="*/ 22870 w 327420"/>
              <a:gd name="connsiteY47" fmla="*/ 19499 h 178072"/>
              <a:gd name="connsiteX48" fmla="*/ 17984 w 327420"/>
              <a:gd name="connsiteY48" fmla="*/ 20723 h 178072"/>
              <a:gd name="connsiteX49" fmla="*/ 18016 w 327420"/>
              <a:gd name="connsiteY49" fmla="*/ 24518 h 178072"/>
              <a:gd name="connsiteX50" fmla="*/ 17562 w 327420"/>
              <a:gd name="connsiteY50" fmla="*/ 28092 h 178072"/>
              <a:gd name="connsiteX51" fmla="*/ 12754 w 327420"/>
              <a:gd name="connsiteY51" fmla="*/ 29353 h 178072"/>
              <a:gd name="connsiteX52" fmla="*/ 10418 w 327420"/>
              <a:gd name="connsiteY52" fmla="*/ 33197 h 178072"/>
              <a:gd name="connsiteX53" fmla="*/ 10209 w 327420"/>
              <a:gd name="connsiteY53" fmla="*/ 33801 h 178072"/>
              <a:gd name="connsiteX54" fmla="*/ 9937 w 327420"/>
              <a:gd name="connsiteY54" fmla="*/ 34798 h 178072"/>
              <a:gd name="connsiteX55" fmla="*/ 9080 w 327420"/>
              <a:gd name="connsiteY55" fmla="*/ 37012 h 178072"/>
              <a:gd name="connsiteX56" fmla="*/ 8004 w 327420"/>
              <a:gd name="connsiteY56" fmla="*/ 39280 h 178072"/>
              <a:gd name="connsiteX57" fmla="*/ 6739 w 327420"/>
              <a:gd name="connsiteY57" fmla="*/ 41656 h 178072"/>
              <a:gd name="connsiteX58" fmla="*/ 5360 w 327420"/>
              <a:gd name="connsiteY58" fmla="*/ 44719 h 178072"/>
              <a:gd name="connsiteX59" fmla="*/ 851 w 327420"/>
              <a:gd name="connsiteY59" fmla="*/ 50458 h 178072"/>
              <a:gd name="connsiteX60" fmla="*/ 356 w 327420"/>
              <a:gd name="connsiteY60" fmla="*/ 51161 h 178072"/>
              <a:gd name="connsiteX61" fmla="*/ 1295 w 327420"/>
              <a:gd name="connsiteY61" fmla="*/ 55264 h 178072"/>
              <a:gd name="connsiteX62" fmla="*/ 801 w 327420"/>
              <a:gd name="connsiteY62" fmla="*/ 57239 h 178072"/>
              <a:gd name="connsiteX63" fmla="*/ 2974 w 327420"/>
              <a:gd name="connsiteY63" fmla="*/ 65700 h 178072"/>
              <a:gd name="connsiteX64" fmla="*/ 4766 w 327420"/>
              <a:gd name="connsiteY64" fmla="*/ 72481 h 178072"/>
              <a:gd name="connsiteX65" fmla="*/ 11520 w 327420"/>
              <a:gd name="connsiteY65" fmla="*/ 88148 h 178072"/>
              <a:gd name="connsiteX66" fmla="*/ 16129 w 327420"/>
              <a:gd name="connsiteY66" fmla="*/ 94936 h 178072"/>
              <a:gd name="connsiteX67" fmla="*/ 16510 w 327420"/>
              <a:gd name="connsiteY67" fmla="*/ 95422 h 178072"/>
              <a:gd name="connsiteX68" fmla="*/ 28132 w 327420"/>
              <a:gd name="connsiteY68" fmla="*/ 92680 h 178072"/>
              <a:gd name="connsiteX69" fmla="*/ 30699 w 327420"/>
              <a:gd name="connsiteY69" fmla="*/ 93338 h 178072"/>
              <a:gd name="connsiteX70" fmla="*/ 38102 w 327420"/>
              <a:gd name="connsiteY70" fmla="*/ 94268 h 178072"/>
              <a:gd name="connsiteX71" fmla="*/ 41899 w 327420"/>
              <a:gd name="connsiteY71" fmla="*/ 96433 h 178072"/>
              <a:gd name="connsiteX72" fmla="*/ 45905 w 327420"/>
              <a:gd name="connsiteY72" fmla="*/ 98350 h 178072"/>
              <a:gd name="connsiteX73" fmla="*/ 46014 w 327420"/>
              <a:gd name="connsiteY73" fmla="*/ 98386 h 178072"/>
              <a:gd name="connsiteX74" fmla="*/ 47787 w 327420"/>
              <a:gd name="connsiteY74" fmla="*/ 99222 h 178072"/>
              <a:gd name="connsiteX75" fmla="*/ 58053 w 327420"/>
              <a:gd name="connsiteY75" fmla="*/ 109886 h 178072"/>
              <a:gd name="connsiteX76" fmla="*/ 58552 w 327420"/>
              <a:gd name="connsiteY76" fmla="*/ 112789 h 178072"/>
              <a:gd name="connsiteX77" fmla="*/ 60393 w 327420"/>
              <a:gd name="connsiteY77" fmla="*/ 114914 h 178072"/>
              <a:gd name="connsiteX78" fmla="*/ 61600 w 327420"/>
              <a:gd name="connsiteY78" fmla="*/ 115019 h 178072"/>
              <a:gd name="connsiteX79" fmla="*/ 67093 w 327420"/>
              <a:gd name="connsiteY79" fmla="*/ 116571 h 178072"/>
              <a:gd name="connsiteX80" fmla="*/ 68223 w 327420"/>
              <a:gd name="connsiteY80" fmla="*/ 119496 h 178072"/>
              <a:gd name="connsiteX81" fmla="*/ 68781 w 327420"/>
              <a:gd name="connsiteY81" fmla="*/ 125058 h 178072"/>
              <a:gd name="connsiteX82" fmla="*/ 69253 w 327420"/>
              <a:gd name="connsiteY82" fmla="*/ 127511 h 178072"/>
              <a:gd name="connsiteX83" fmla="*/ 68804 w 327420"/>
              <a:gd name="connsiteY83" fmla="*/ 129386 h 178072"/>
              <a:gd name="connsiteX84" fmla="*/ 69997 w 327420"/>
              <a:gd name="connsiteY84" fmla="*/ 131645 h 178072"/>
              <a:gd name="connsiteX85" fmla="*/ 70323 w 327420"/>
              <a:gd name="connsiteY85" fmla="*/ 133282 h 178072"/>
              <a:gd name="connsiteX86" fmla="*/ 70033 w 327420"/>
              <a:gd name="connsiteY86" fmla="*/ 134749 h 178072"/>
              <a:gd name="connsiteX87" fmla="*/ 70831 w 327420"/>
              <a:gd name="connsiteY87" fmla="*/ 135989 h 178072"/>
              <a:gd name="connsiteX88" fmla="*/ 71516 w 327420"/>
              <a:gd name="connsiteY88" fmla="*/ 139692 h 178072"/>
              <a:gd name="connsiteX89" fmla="*/ 76910 w 327420"/>
              <a:gd name="connsiteY89" fmla="*/ 141874 h 178072"/>
              <a:gd name="connsiteX90" fmla="*/ 81936 w 327420"/>
              <a:gd name="connsiteY90" fmla="*/ 144498 h 178072"/>
              <a:gd name="connsiteX91" fmla="*/ 84064 w 327420"/>
              <a:gd name="connsiteY91" fmla="*/ 151097 h 178072"/>
              <a:gd name="connsiteX92" fmla="*/ 85692 w 327420"/>
              <a:gd name="connsiteY92" fmla="*/ 150960 h 178072"/>
              <a:gd name="connsiteX93" fmla="*/ 90977 w 327420"/>
              <a:gd name="connsiteY93" fmla="*/ 155203 h 178072"/>
              <a:gd name="connsiteX94" fmla="*/ 91340 w 327420"/>
              <a:gd name="connsiteY94" fmla="*/ 161802 h 178072"/>
              <a:gd name="connsiteX95" fmla="*/ 99269 w 327420"/>
              <a:gd name="connsiteY95" fmla="*/ 161888 h 178072"/>
              <a:gd name="connsiteX96" fmla="*/ 107756 w 327420"/>
              <a:gd name="connsiteY96" fmla="*/ 164686 h 178072"/>
              <a:gd name="connsiteX97" fmla="*/ 114229 w 327420"/>
              <a:gd name="connsiteY97" fmla="*/ 164950 h 178072"/>
              <a:gd name="connsiteX98" fmla="*/ 115790 w 327420"/>
              <a:gd name="connsiteY98" fmla="*/ 159156 h 178072"/>
              <a:gd name="connsiteX99" fmla="*/ 116629 w 327420"/>
              <a:gd name="connsiteY99" fmla="*/ 154350 h 178072"/>
              <a:gd name="connsiteX100" fmla="*/ 129036 w 327420"/>
              <a:gd name="connsiteY100" fmla="*/ 157999 h 178072"/>
              <a:gd name="connsiteX101" fmla="*/ 131186 w 327420"/>
              <a:gd name="connsiteY101" fmla="*/ 168771 h 178072"/>
              <a:gd name="connsiteX102" fmla="*/ 142368 w 327420"/>
              <a:gd name="connsiteY102" fmla="*/ 177577 h 178072"/>
              <a:gd name="connsiteX103" fmla="*/ 150542 w 327420"/>
              <a:gd name="connsiteY103" fmla="*/ 168991 h 178072"/>
              <a:gd name="connsiteX104" fmla="*/ 154366 w 327420"/>
              <a:gd name="connsiteY104" fmla="*/ 165007 h 178072"/>
              <a:gd name="connsiteX105" fmla="*/ 154071 w 327420"/>
              <a:gd name="connsiteY105" fmla="*/ 162509 h 178072"/>
              <a:gd name="connsiteX106" fmla="*/ 162028 w 327420"/>
              <a:gd name="connsiteY106" fmla="*/ 159705 h 178072"/>
              <a:gd name="connsiteX107" fmla="*/ 163652 w 327420"/>
              <a:gd name="connsiteY107" fmla="*/ 159145 h 178072"/>
              <a:gd name="connsiteX108" fmla="*/ 164967 w 327420"/>
              <a:gd name="connsiteY108" fmla="*/ 152749 h 178072"/>
              <a:gd name="connsiteX109" fmla="*/ 169231 w 327420"/>
              <a:gd name="connsiteY109" fmla="*/ 143640 h 178072"/>
              <a:gd name="connsiteX110" fmla="*/ 177524 w 327420"/>
              <a:gd name="connsiteY110" fmla="*/ 147102 h 178072"/>
              <a:gd name="connsiteX111" fmla="*/ 183343 w 327420"/>
              <a:gd name="connsiteY111" fmla="*/ 147703 h 178072"/>
              <a:gd name="connsiteX112" fmla="*/ 186569 w 327420"/>
              <a:gd name="connsiteY112" fmla="*/ 156612 h 178072"/>
              <a:gd name="connsiteX113" fmla="*/ 190751 w 327420"/>
              <a:gd name="connsiteY113" fmla="*/ 160462 h 178072"/>
              <a:gd name="connsiteX114" fmla="*/ 194698 w 327420"/>
              <a:gd name="connsiteY114" fmla="*/ 161848 h 178072"/>
              <a:gd name="connsiteX115" fmla="*/ 207154 w 327420"/>
              <a:gd name="connsiteY115" fmla="*/ 166271 h 178072"/>
              <a:gd name="connsiteX116" fmla="*/ 213700 w 327420"/>
              <a:gd name="connsiteY116" fmla="*/ 168632 h 178072"/>
              <a:gd name="connsiteX117" fmla="*/ 215687 w 327420"/>
              <a:gd name="connsiteY117" fmla="*/ 170180 h 178072"/>
              <a:gd name="connsiteX118" fmla="*/ 230616 w 327420"/>
              <a:gd name="connsiteY118" fmla="*/ 161034 h 178072"/>
              <a:gd name="connsiteX119" fmla="*/ 234494 w 327420"/>
              <a:gd name="connsiteY119" fmla="*/ 165642 h 178072"/>
              <a:gd name="connsiteX120" fmla="*/ 238999 w 327420"/>
              <a:gd name="connsiteY120" fmla="*/ 169144 h 178072"/>
              <a:gd name="connsiteX121" fmla="*/ 244392 w 327420"/>
              <a:gd name="connsiteY121" fmla="*/ 173670 h 178072"/>
              <a:gd name="connsiteX122" fmla="*/ 245871 w 327420"/>
              <a:gd name="connsiteY122" fmla="*/ 174905 h 178072"/>
              <a:gd name="connsiteX123" fmla="*/ 251600 w 327420"/>
              <a:gd name="connsiteY123" fmla="*/ 178437 h 178072"/>
              <a:gd name="connsiteX124" fmla="*/ 258173 w 327420"/>
              <a:gd name="connsiteY124" fmla="*/ 176218 h 178072"/>
              <a:gd name="connsiteX125" fmla="*/ 286883 w 327420"/>
              <a:gd name="connsiteY125" fmla="*/ 175316 h 178072"/>
              <a:gd name="connsiteX126" fmla="*/ 288620 w 327420"/>
              <a:gd name="connsiteY126" fmla="*/ 174189 h 178072"/>
              <a:gd name="connsiteX127" fmla="*/ 310517 w 327420"/>
              <a:gd name="connsiteY127" fmla="*/ 160211 h 178072"/>
              <a:gd name="connsiteX128" fmla="*/ 327777 w 327420"/>
              <a:gd name="connsiteY128" fmla="*/ 158292 h 178072"/>
              <a:gd name="connsiteX129" fmla="*/ 327736 w 327420"/>
              <a:gd name="connsiteY129" fmla="*/ 158234 h 178072"/>
              <a:gd name="connsiteX130" fmla="*/ 323001 w 327420"/>
              <a:gd name="connsiteY130" fmla="*/ 144897 h 178072"/>
              <a:gd name="connsiteX131" fmla="*/ 320592 w 327420"/>
              <a:gd name="connsiteY131" fmla="*/ 133001 h 178072"/>
              <a:gd name="connsiteX132" fmla="*/ 319934 w 327420"/>
              <a:gd name="connsiteY132" fmla="*/ 128146 h 178072"/>
              <a:gd name="connsiteX133" fmla="*/ 316491 w 327420"/>
              <a:gd name="connsiteY133" fmla="*/ 116664 h 178072"/>
              <a:gd name="connsiteX134" fmla="*/ 315829 w 327420"/>
              <a:gd name="connsiteY134" fmla="*/ 115014 h 178072"/>
              <a:gd name="connsiteX135" fmla="*/ 312182 w 327420"/>
              <a:gd name="connsiteY135" fmla="*/ 105803 h 178072"/>
              <a:gd name="connsiteX136" fmla="*/ 312649 w 327420"/>
              <a:gd name="connsiteY136" fmla="*/ 99224 h 178072"/>
              <a:gd name="connsiteX137" fmla="*/ 312522 w 327420"/>
              <a:gd name="connsiteY137" fmla="*/ 98976 h 178072"/>
              <a:gd name="connsiteX138" fmla="*/ 314105 w 327420"/>
              <a:gd name="connsiteY138" fmla="*/ 96441 h 178072"/>
              <a:gd name="connsiteX139" fmla="*/ 313869 w 327420"/>
              <a:gd name="connsiteY139" fmla="*/ 93678 h 178072"/>
              <a:gd name="connsiteX140" fmla="*/ 305695 w 327420"/>
              <a:gd name="connsiteY140" fmla="*/ 90634 h 178072"/>
              <a:gd name="connsiteX141" fmla="*/ 301086 w 327420"/>
              <a:gd name="connsiteY141" fmla="*/ 87785 h 178072"/>
              <a:gd name="connsiteX142" fmla="*/ 292816 w 327420"/>
              <a:gd name="connsiteY142" fmla="*/ 84425 h 178072"/>
              <a:gd name="connsiteX143" fmla="*/ 285418 w 327420"/>
              <a:gd name="connsiteY143" fmla="*/ 88650 h 178072"/>
              <a:gd name="connsiteX144" fmla="*/ 280664 w 327420"/>
              <a:gd name="connsiteY144" fmla="*/ 97888 h 178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327420" h="178072">
                <a:moveTo>
                  <a:pt x="280664" y="97888"/>
                </a:moveTo>
                <a:lnTo>
                  <a:pt x="270067" y="102909"/>
                </a:lnTo>
                <a:lnTo>
                  <a:pt x="264714" y="100008"/>
                </a:lnTo>
                <a:lnTo>
                  <a:pt x="261589" y="96126"/>
                </a:lnTo>
                <a:lnTo>
                  <a:pt x="255306" y="94831"/>
                </a:lnTo>
                <a:lnTo>
                  <a:pt x="251274" y="91700"/>
                </a:lnTo>
                <a:lnTo>
                  <a:pt x="229014" y="95532"/>
                </a:lnTo>
                <a:lnTo>
                  <a:pt x="222668" y="92718"/>
                </a:lnTo>
                <a:lnTo>
                  <a:pt x="215877" y="88596"/>
                </a:lnTo>
                <a:lnTo>
                  <a:pt x="214879" y="85639"/>
                </a:lnTo>
                <a:lnTo>
                  <a:pt x="213020" y="82259"/>
                </a:lnTo>
                <a:lnTo>
                  <a:pt x="211831" y="77243"/>
                </a:lnTo>
                <a:lnTo>
                  <a:pt x="210071" y="70541"/>
                </a:lnTo>
                <a:lnTo>
                  <a:pt x="205734" y="64681"/>
                </a:lnTo>
                <a:lnTo>
                  <a:pt x="193291" y="54646"/>
                </a:lnTo>
                <a:lnTo>
                  <a:pt x="183924" y="51940"/>
                </a:lnTo>
                <a:lnTo>
                  <a:pt x="169336" y="58215"/>
                </a:lnTo>
                <a:lnTo>
                  <a:pt x="165530" y="55960"/>
                </a:lnTo>
                <a:lnTo>
                  <a:pt x="155323" y="41381"/>
                </a:lnTo>
                <a:lnTo>
                  <a:pt x="153309" y="41825"/>
                </a:lnTo>
                <a:lnTo>
                  <a:pt x="150351" y="41223"/>
                </a:lnTo>
                <a:lnTo>
                  <a:pt x="146668" y="38878"/>
                </a:lnTo>
                <a:lnTo>
                  <a:pt x="139324" y="38408"/>
                </a:lnTo>
                <a:lnTo>
                  <a:pt x="122191" y="34058"/>
                </a:lnTo>
                <a:lnTo>
                  <a:pt x="121360" y="31531"/>
                </a:lnTo>
                <a:lnTo>
                  <a:pt x="119668" y="24173"/>
                </a:lnTo>
                <a:lnTo>
                  <a:pt x="122463" y="13849"/>
                </a:lnTo>
                <a:lnTo>
                  <a:pt x="118616" y="12039"/>
                </a:lnTo>
                <a:lnTo>
                  <a:pt x="118308" y="10501"/>
                </a:lnTo>
                <a:lnTo>
                  <a:pt x="117423" y="9546"/>
                </a:lnTo>
                <a:lnTo>
                  <a:pt x="116516" y="9238"/>
                </a:lnTo>
                <a:lnTo>
                  <a:pt x="111086" y="7399"/>
                </a:lnTo>
                <a:lnTo>
                  <a:pt x="103020" y="6237"/>
                </a:lnTo>
                <a:lnTo>
                  <a:pt x="95223" y="2897"/>
                </a:lnTo>
                <a:lnTo>
                  <a:pt x="90918" y="2560"/>
                </a:lnTo>
                <a:lnTo>
                  <a:pt x="87311" y="2282"/>
                </a:lnTo>
                <a:lnTo>
                  <a:pt x="82744" y="3100"/>
                </a:lnTo>
                <a:lnTo>
                  <a:pt x="82027" y="3220"/>
                </a:lnTo>
                <a:lnTo>
                  <a:pt x="78983" y="2860"/>
                </a:lnTo>
                <a:lnTo>
                  <a:pt x="61360" y="365"/>
                </a:lnTo>
                <a:lnTo>
                  <a:pt x="54782" y="3021"/>
                </a:lnTo>
                <a:lnTo>
                  <a:pt x="51611" y="5488"/>
                </a:lnTo>
                <a:lnTo>
                  <a:pt x="39409" y="13302"/>
                </a:lnTo>
                <a:lnTo>
                  <a:pt x="35866" y="15417"/>
                </a:lnTo>
                <a:lnTo>
                  <a:pt x="33276" y="15159"/>
                </a:lnTo>
                <a:lnTo>
                  <a:pt x="31380" y="18314"/>
                </a:lnTo>
                <a:lnTo>
                  <a:pt x="27097" y="21135"/>
                </a:lnTo>
                <a:lnTo>
                  <a:pt x="22870" y="19499"/>
                </a:lnTo>
                <a:lnTo>
                  <a:pt x="17984" y="20723"/>
                </a:lnTo>
                <a:lnTo>
                  <a:pt x="18016" y="24518"/>
                </a:lnTo>
                <a:lnTo>
                  <a:pt x="17562" y="28092"/>
                </a:lnTo>
                <a:lnTo>
                  <a:pt x="12754" y="29353"/>
                </a:lnTo>
                <a:lnTo>
                  <a:pt x="10418" y="33197"/>
                </a:lnTo>
                <a:lnTo>
                  <a:pt x="10209" y="33801"/>
                </a:lnTo>
                <a:lnTo>
                  <a:pt x="9937" y="34798"/>
                </a:lnTo>
                <a:lnTo>
                  <a:pt x="9080" y="37012"/>
                </a:lnTo>
                <a:lnTo>
                  <a:pt x="8004" y="39280"/>
                </a:lnTo>
                <a:lnTo>
                  <a:pt x="6739" y="41656"/>
                </a:lnTo>
                <a:lnTo>
                  <a:pt x="5360" y="44719"/>
                </a:lnTo>
                <a:lnTo>
                  <a:pt x="851" y="50458"/>
                </a:lnTo>
                <a:lnTo>
                  <a:pt x="356" y="51161"/>
                </a:lnTo>
                <a:lnTo>
                  <a:pt x="1295" y="55264"/>
                </a:lnTo>
                <a:lnTo>
                  <a:pt x="801" y="57239"/>
                </a:lnTo>
                <a:lnTo>
                  <a:pt x="2974" y="65700"/>
                </a:lnTo>
                <a:lnTo>
                  <a:pt x="4766" y="72481"/>
                </a:lnTo>
                <a:lnTo>
                  <a:pt x="11520" y="88148"/>
                </a:lnTo>
                <a:lnTo>
                  <a:pt x="16129" y="94936"/>
                </a:lnTo>
                <a:lnTo>
                  <a:pt x="16510" y="95422"/>
                </a:lnTo>
                <a:lnTo>
                  <a:pt x="28132" y="92680"/>
                </a:lnTo>
                <a:lnTo>
                  <a:pt x="30699" y="93338"/>
                </a:lnTo>
                <a:lnTo>
                  <a:pt x="38102" y="94268"/>
                </a:lnTo>
                <a:lnTo>
                  <a:pt x="41899" y="96433"/>
                </a:lnTo>
                <a:lnTo>
                  <a:pt x="45905" y="98350"/>
                </a:lnTo>
                <a:lnTo>
                  <a:pt x="46014" y="98386"/>
                </a:lnTo>
                <a:lnTo>
                  <a:pt x="47787" y="99222"/>
                </a:lnTo>
                <a:lnTo>
                  <a:pt x="58053" y="109886"/>
                </a:lnTo>
                <a:lnTo>
                  <a:pt x="58552" y="112789"/>
                </a:lnTo>
                <a:lnTo>
                  <a:pt x="60393" y="114914"/>
                </a:lnTo>
                <a:lnTo>
                  <a:pt x="61600" y="115019"/>
                </a:lnTo>
                <a:lnTo>
                  <a:pt x="67093" y="116571"/>
                </a:lnTo>
                <a:lnTo>
                  <a:pt x="68223" y="119496"/>
                </a:lnTo>
                <a:lnTo>
                  <a:pt x="68781" y="125058"/>
                </a:lnTo>
                <a:lnTo>
                  <a:pt x="69253" y="127511"/>
                </a:lnTo>
                <a:lnTo>
                  <a:pt x="68804" y="129386"/>
                </a:lnTo>
                <a:lnTo>
                  <a:pt x="69997" y="131645"/>
                </a:lnTo>
                <a:lnTo>
                  <a:pt x="70323" y="133282"/>
                </a:lnTo>
                <a:lnTo>
                  <a:pt x="70033" y="134749"/>
                </a:lnTo>
                <a:lnTo>
                  <a:pt x="70831" y="135989"/>
                </a:lnTo>
                <a:lnTo>
                  <a:pt x="71516" y="139692"/>
                </a:lnTo>
                <a:lnTo>
                  <a:pt x="76910" y="141874"/>
                </a:lnTo>
                <a:lnTo>
                  <a:pt x="81936" y="144498"/>
                </a:lnTo>
                <a:lnTo>
                  <a:pt x="84064" y="151097"/>
                </a:lnTo>
                <a:lnTo>
                  <a:pt x="85692" y="150960"/>
                </a:lnTo>
                <a:lnTo>
                  <a:pt x="90977" y="155203"/>
                </a:lnTo>
                <a:lnTo>
                  <a:pt x="91340" y="161802"/>
                </a:lnTo>
                <a:lnTo>
                  <a:pt x="99269" y="161888"/>
                </a:lnTo>
                <a:lnTo>
                  <a:pt x="107756" y="164686"/>
                </a:lnTo>
                <a:lnTo>
                  <a:pt x="114229" y="164950"/>
                </a:lnTo>
                <a:lnTo>
                  <a:pt x="115790" y="159156"/>
                </a:lnTo>
                <a:lnTo>
                  <a:pt x="116629" y="154350"/>
                </a:lnTo>
                <a:lnTo>
                  <a:pt x="129036" y="157999"/>
                </a:lnTo>
                <a:lnTo>
                  <a:pt x="131186" y="168771"/>
                </a:lnTo>
                <a:lnTo>
                  <a:pt x="142368" y="177577"/>
                </a:lnTo>
                <a:lnTo>
                  <a:pt x="150542" y="168991"/>
                </a:lnTo>
                <a:lnTo>
                  <a:pt x="154366" y="165007"/>
                </a:lnTo>
                <a:lnTo>
                  <a:pt x="154071" y="162509"/>
                </a:lnTo>
                <a:lnTo>
                  <a:pt x="162028" y="159705"/>
                </a:lnTo>
                <a:lnTo>
                  <a:pt x="163652" y="159145"/>
                </a:lnTo>
                <a:lnTo>
                  <a:pt x="164967" y="152749"/>
                </a:lnTo>
                <a:lnTo>
                  <a:pt x="169231" y="143640"/>
                </a:lnTo>
                <a:lnTo>
                  <a:pt x="177524" y="147102"/>
                </a:lnTo>
                <a:lnTo>
                  <a:pt x="183343" y="147703"/>
                </a:lnTo>
                <a:lnTo>
                  <a:pt x="186569" y="156612"/>
                </a:lnTo>
                <a:lnTo>
                  <a:pt x="190751" y="160462"/>
                </a:lnTo>
                <a:lnTo>
                  <a:pt x="194698" y="161848"/>
                </a:lnTo>
                <a:lnTo>
                  <a:pt x="207154" y="166271"/>
                </a:lnTo>
                <a:lnTo>
                  <a:pt x="213700" y="168632"/>
                </a:lnTo>
                <a:lnTo>
                  <a:pt x="215687" y="170180"/>
                </a:lnTo>
                <a:lnTo>
                  <a:pt x="230616" y="161034"/>
                </a:lnTo>
                <a:lnTo>
                  <a:pt x="234494" y="165642"/>
                </a:lnTo>
                <a:lnTo>
                  <a:pt x="238999" y="169144"/>
                </a:lnTo>
                <a:lnTo>
                  <a:pt x="244392" y="173670"/>
                </a:lnTo>
                <a:lnTo>
                  <a:pt x="245871" y="174905"/>
                </a:lnTo>
                <a:lnTo>
                  <a:pt x="251600" y="178437"/>
                </a:lnTo>
                <a:lnTo>
                  <a:pt x="258173" y="176218"/>
                </a:lnTo>
                <a:lnTo>
                  <a:pt x="286883" y="175316"/>
                </a:lnTo>
                <a:lnTo>
                  <a:pt x="288620" y="174189"/>
                </a:lnTo>
                <a:lnTo>
                  <a:pt x="310517" y="160211"/>
                </a:lnTo>
                <a:lnTo>
                  <a:pt x="327777" y="158292"/>
                </a:lnTo>
                <a:lnTo>
                  <a:pt x="327736" y="158234"/>
                </a:lnTo>
                <a:lnTo>
                  <a:pt x="323001" y="144897"/>
                </a:lnTo>
                <a:lnTo>
                  <a:pt x="320592" y="133001"/>
                </a:lnTo>
                <a:lnTo>
                  <a:pt x="319934" y="128146"/>
                </a:lnTo>
                <a:lnTo>
                  <a:pt x="316491" y="116664"/>
                </a:lnTo>
                <a:lnTo>
                  <a:pt x="315829" y="115014"/>
                </a:lnTo>
                <a:lnTo>
                  <a:pt x="312182" y="105803"/>
                </a:lnTo>
                <a:lnTo>
                  <a:pt x="312649" y="99224"/>
                </a:lnTo>
                <a:lnTo>
                  <a:pt x="312522" y="98976"/>
                </a:lnTo>
                <a:lnTo>
                  <a:pt x="314105" y="96441"/>
                </a:lnTo>
                <a:lnTo>
                  <a:pt x="313869" y="93678"/>
                </a:lnTo>
                <a:lnTo>
                  <a:pt x="305695" y="90634"/>
                </a:lnTo>
                <a:lnTo>
                  <a:pt x="301086" y="87785"/>
                </a:lnTo>
                <a:lnTo>
                  <a:pt x="292816" y="84425"/>
                </a:lnTo>
                <a:lnTo>
                  <a:pt x="285418" y="88650"/>
                </a:lnTo>
                <a:lnTo>
                  <a:pt x="280664" y="9788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E3514263-FD1A-8106-D5C7-8EB41A3D711F}"/>
              </a:ext>
            </a:extLst>
          </p:cNvPr>
          <p:cNvSpPr>
            <a:spLocks/>
          </p:cNvSpPr>
          <p:nvPr/>
        </p:nvSpPr>
        <p:spPr>
          <a:xfrm flipV="1">
            <a:off x="5994699" y="3700131"/>
            <a:ext cx="597227" cy="617302"/>
          </a:xfrm>
          <a:custGeom>
            <a:avLst/>
            <a:gdLst>
              <a:gd name="connsiteX0" fmla="*/ 145405 w 406710"/>
              <a:gd name="connsiteY0" fmla="*/ 107668 h 420381"/>
              <a:gd name="connsiteX1" fmla="*/ 124475 w 406710"/>
              <a:gd name="connsiteY1" fmla="*/ 123473 h 420381"/>
              <a:gd name="connsiteX2" fmla="*/ 113262 w 406710"/>
              <a:gd name="connsiteY2" fmla="*/ 132118 h 420381"/>
              <a:gd name="connsiteX3" fmla="*/ 104107 w 406710"/>
              <a:gd name="connsiteY3" fmla="*/ 139024 h 420381"/>
              <a:gd name="connsiteX4" fmla="*/ 102819 w 406710"/>
              <a:gd name="connsiteY4" fmla="*/ 140359 h 420381"/>
              <a:gd name="connsiteX5" fmla="*/ 98895 w 406710"/>
              <a:gd name="connsiteY5" fmla="*/ 144443 h 420381"/>
              <a:gd name="connsiteX6" fmla="*/ 97566 w 406710"/>
              <a:gd name="connsiteY6" fmla="*/ 145899 h 420381"/>
              <a:gd name="connsiteX7" fmla="*/ 92254 w 406710"/>
              <a:gd name="connsiteY7" fmla="*/ 151717 h 420381"/>
              <a:gd name="connsiteX8" fmla="*/ 91769 w 406710"/>
              <a:gd name="connsiteY8" fmla="*/ 152284 h 420381"/>
              <a:gd name="connsiteX9" fmla="*/ 88521 w 406710"/>
              <a:gd name="connsiteY9" fmla="*/ 155864 h 420381"/>
              <a:gd name="connsiteX10" fmla="*/ 85300 w 406710"/>
              <a:gd name="connsiteY10" fmla="*/ 159426 h 420381"/>
              <a:gd name="connsiteX11" fmla="*/ 81431 w 406710"/>
              <a:gd name="connsiteY11" fmla="*/ 163697 h 420381"/>
              <a:gd name="connsiteX12" fmla="*/ 71097 w 406710"/>
              <a:gd name="connsiteY12" fmla="*/ 175109 h 420381"/>
              <a:gd name="connsiteX13" fmla="*/ 66212 w 406710"/>
              <a:gd name="connsiteY13" fmla="*/ 179661 h 420381"/>
              <a:gd name="connsiteX14" fmla="*/ 64229 w 406710"/>
              <a:gd name="connsiteY14" fmla="*/ 182678 h 420381"/>
              <a:gd name="connsiteX15" fmla="*/ 53179 w 406710"/>
              <a:gd name="connsiteY15" fmla="*/ 194882 h 420381"/>
              <a:gd name="connsiteX16" fmla="*/ 48176 w 406710"/>
              <a:gd name="connsiteY16" fmla="*/ 200410 h 420381"/>
              <a:gd name="connsiteX17" fmla="*/ 35438 w 406710"/>
              <a:gd name="connsiteY17" fmla="*/ 214477 h 420381"/>
              <a:gd name="connsiteX18" fmla="*/ 33079 w 406710"/>
              <a:gd name="connsiteY18" fmla="*/ 217045 h 420381"/>
              <a:gd name="connsiteX19" fmla="*/ 24329 w 406710"/>
              <a:gd name="connsiteY19" fmla="*/ 227085 h 420381"/>
              <a:gd name="connsiteX20" fmla="*/ 19697 w 406710"/>
              <a:gd name="connsiteY20" fmla="*/ 235807 h 420381"/>
              <a:gd name="connsiteX21" fmla="*/ 14540 w 406710"/>
              <a:gd name="connsiteY21" fmla="*/ 249543 h 420381"/>
              <a:gd name="connsiteX22" fmla="*/ 11329 w 406710"/>
              <a:gd name="connsiteY22" fmla="*/ 257169 h 420381"/>
              <a:gd name="connsiteX23" fmla="*/ 10240 w 406710"/>
              <a:gd name="connsiteY23" fmla="*/ 259206 h 420381"/>
              <a:gd name="connsiteX24" fmla="*/ 7274 w 406710"/>
              <a:gd name="connsiteY24" fmla="*/ 266745 h 420381"/>
              <a:gd name="connsiteX25" fmla="*/ 888 w 406710"/>
              <a:gd name="connsiteY25" fmla="*/ 281884 h 420381"/>
              <a:gd name="connsiteX26" fmla="*/ 861 w 406710"/>
              <a:gd name="connsiteY26" fmla="*/ 282603 h 420381"/>
              <a:gd name="connsiteX27" fmla="*/ 860 w 406710"/>
              <a:gd name="connsiteY27" fmla="*/ 282627 h 420381"/>
              <a:gd name="connsiteX28" fmla="*/ 849 w 406710"/>
              <a:gd name="connsiteY28" fmla="*/ 282900 h 420381"/>
              <a:gd name="connsiteX29" fmla="*/ 803 w 406710"/>
              <a:gd name="connsiteY29" fmla="*/ 284113 h 420381"/>
              <a:gd name="connsiteX30" fmla="*/ 377 w 406710"/>
              <a:gd name="connsiteY30" fmla="*/ 287891 h 420381"/>
              <a:gd name="connsiteX31" fmla="*/ 15972 w 406710"/>
              <a:gd name="connsiteY31" fmla="*/ 296183 h 420381"/>
              <a:gd name="connsiteX32" fmla="*/ 29809 w 406710"/>
              <a:gd name="connsiteY32" fmla="*/ 303530 h 420381"/>
              <a:gd name="connsiteX33" fmla="*/ 38799 w 406710"/>
              <a:gd name="connsiteY33" fmla="*/ 304256 h 420381"/>
              <a:gd name="connsiteX34" fmla="*/ 39516 w 406710"/>
              <a:gd name="connsiteY34" fmla="*/ 304340 h 420381"/>
              <a:gd name="connsiteX35" fmla="*/ 71070 w 406710"/>
              <a:gd name="connsiteY35" fmla="*/ 313580 h 420381"/>
              <a:gd name="connsiteX36" fmla="*/ 75511 w 406710"/>
              <a:gd name="connsiteY36" fmla="*/ 313357 h 420381"/>
              <a:gd name="connsiteX37" fmla="*/ 76613 w 406710"/>
              <a:gd name="connsiteY37" fmla="*/ 316225 h 420381"/>
              <a:gd name="connsiteX38" fmla="*/ 77598 w 406710"/>
              <a:gd name="connsiteY38" fmla="*/ 316802 h 420381"/>
              <a:gd name="connsiteX39" fmla="*/ 78650 w 406710"/>
              <a:gd name="connsiteY39" fmla="*/ 316714 h 420381"/>
              <a:gd name="connsiteX40" fmla="*/ 79444 w 406710"/>
              <a:gd name="connsiteY40" fmla="*/ 314673 h 420381"/>
              <a:gd name="connsiteX41" fmla="*/ 79948 w 406710"/>
              <a:gd name="connsiteY41" fmla="*/ 315447 h 420381"/>
              <a:gd name="connsiteX42" fmla="*/ 81503 w 406710"/>
              <a:gd name="connsiteY42" fmla="*/ 315760 h 420381"/>
              <a:gd name="connsiteX43" fmla="*/ 83821 w 406710"/>
              <a:gd name="connsiteY43" fmla="*/ 314678 h 420381"/>
              <a:gd name="connsiteX44" fmla="*/ 84724 w 406710"/>
              <a:gd name="connsiteY44" fmla="*/ 315128 h 420381"/>
              <a:gd name="connsiteX45" fmla="*/ 90113 w 406710"/>
              <a:gd name="connsiteY45" fmla="*/ 314230 h 420381"/>
              <a:gd name="connsiteX46" fmla="*/ 90871 w 406710"/>
              <a:gd name="connsiteY46" fmla="*/ 314151 h 420381"/>
              <a:gd name="connsiteX47" fmla="*/ 95847 w 406710"/>
              <a:gd name="connsiteY47" fmla="*/ 315866 h 420381"/>
              <a:gd name="connsiteX48" fmla="*/ 100383 w 406710"/>
              <a:gd name="connsiteY48" fmla="*/ 317337 h 420381"/>
              <a:gd name="connsiteX49" fmla="*/ 103627 w 406710"/>
              <a:gd name="connsiteY49" fmla="*/ 318408 h 420381"/>
              <a:gd name="connsiteX50" fmla="*/ 108825 w 406710"/>
              <a:gd name="connsiteY50" fmla="*/ 320102 h 420381"/>
              <a:gd name="connsiteX51" fmla="*/ 117195 w 406710"/>
              <a:gd name="connsiteY51" fmla="*/ 315501 h 420381"/>
              <a:gd name="connsiteX52" fmla="*/ 119236 w 406710"/>
              <a:gd name="connsiteY52" fmla="*/ 316454 h 420381"/>
              <a:gd name="connsiteX53" fmla="*/ 120919 w 406710"/>
              <a:gd name="connsiteY53" fmla="*/ 321460 h 420381"/>
              <a:gd name="connsiteX54" fmla="*/ 125800 w 406710"/>
              <a:gd name="connsiteY54" fmla="*/ 318680 h 420381"/>
              <a:gd name="connsiteX55" fmla="*/ 143564 w 406710"/>
              <a:gd name="connsiteY55" fmla="*/ 327044 h 420381"/>
              <a:gd name="connsiteX56" fmla="*/ 144303 w 406710"/>
              <a:gd name="connsiteY56" fmla="*/ 329309 h 420381"/>
              <a:gd name="connsiteX57" fmla="*/ 145609 w 406710"/>
              <a:gd name="connsiteY57" fmla="*/ 332659 h 420381"/>
              <a:gd name="connsiteX58" fmla="*/ 148921 w 406710"/>
              <a:gd name="connsiteY58" fmla="*/ 333022 h 420381"/>
              <a:gd name="connsiteX59" fmla="*/ 149424 w 406710"/>
              <a:gd name="connsiteY59" fmla="*/ 333556 h 420381"/>
              <a:gd name="connsiteX60" fmla="*/ 149806 w 406710"/>
              <a:gd name="connsiteY60" fmla="*/ 336666 h 420381"/>
              <a:gd name="connsiteX61" fmla="*/ 148127 w 406710"/>
              <a:gd name="connsiteY61" fmla="*/ 337687 h 420381"/>
              <a:gd name="connsiteX62" fmla="*/ 144035 w 406710"/>
              <a:gd name="connsiteY62" fmla="*/ 336821 h 420381"/>
              <a:gd name="connsiteX63" fmla="*/ 143187 w 406710"/>
              <a:gd name="connsiteY63" fmla="*/ 338252 h 420381"/>
              <a:gd name="connsiteX64" fmla="*/ 143523 w 406710"/>
              <a:gd name="connsiteY64" fmla="*/ 339693 h 420381"/>
              <a:gd name="connsiteX65" fmla="*/ 145814 w 406710"/>
              <a:gd name="connsiteY65" fmla="*/ 344953 h 420381"/>
              <a:gd name="connsiteX66" fmla="*/ 150309 w 406710"/>
              <a:gd name="connsiteY66" fmla="*/ 347194 h 420381"/>
              <a:gd name="connsiteX67" fmla="*/ 154192 w 406710"/>
              <a:gd name="connsiteY67" fmla="*/ 348648 h 420381"/>
              <a:gd name="connsiteX68" fmla="*/ 157263 w 406710"/>
              <a:gd name="connsiteY68" fmla="*/ 350518 h 420381"/>
              <a:gd name="connsiteX69" fmla="*/ 164199 w 406710"/>
              <a:gd name="connsiteY69" fmla="*/ 352334 h 420381"/>
              <a:gd name="connsiteX70" fmla="*/ 165660 w 406710"/>
              <a:gd name="connsiteY70" fmla="*/ 352619 h 420381"/>
              <a:gd name="connsiteX71" fmla="*/ 166472 w 406710"/>
              <a:gd name="connsiteY71" fmla="*/ 354820 h 420381"/>
              <a:gd name="connsiteX72" fmla="*/ 166145 w 406710"/>
              <a:gd name="connsiteY72" fmla="*/ 358079 h 420381"/>
              <a:gd name="connsiteX73" fmla="*/ 166907 w 406710"/>
              <a:gd name="connsiteY73" fmla="*/ 362365 h 420381"/>
              <a:gd name="connsiteX74" fmla="*/ 166326 w 406710"/>
              <a:gd name="connsiteY74" fmla="*/ 364361 h 420381"/>
              <a:gd name="connsiteX75" fmla="*/ 167184 w 406710"/>
              <a:gd name="connsiteY75" fmla="*/ 371317 h 420381"/>
              <a:gd name="connsiteX76" fmla="*/ 160679 w 406710"/>
              <a:gd name="connsiteY76" fmla="*/ 375446 h 420381"/>
              <a:gd name="connsiteX77" fmla="*/ 159599 w 406710"/>
              <a:gd name="connsiteY77" fmla="*/ 377877 h 420381"/>
              <a:gd name="connsiteX78" fmla="*/ 160293 w 406710"/>
              <a:gd name="connsiteY78" fmla="*/ 381685 h 420381"/>
              <a:gd name="connsiteX79" fmla="*/ 160565 w 406710"/>
              <a:gd name="connsiteY79" fmla="*/ 384367 h 420381"/>
              <a:gd name="connsiteX80" fmla="*/ 169280 w 406710"/>
              <a:gd name="connsiteY80" fmla="*/ 387352 h 420381"/>
              <a:gd name="connsiteX81" fmla="*/ 171203 w 406710"/>
              <a:gd name="connsiteY81" fmla="*/ 387999 h 420381"/>
              <a:gd name="connsiteX82" fmla="*/ 172006 w 406710"/>
              <a:gd name="connsiteY82" fmla="*/ 391073 h 420381"/>
              <a:gd name="connsiteX83" fmla="*/ 174360 w 406710"/>
              <a:gd name="connsiteY83" fmla="*/ 392179 h 420381"/>
              <a:gd name="connsiteX84" fmla="*/ 176356 w 406710"/>
              <a:gd name="connsiteY84" fmla="*/ 393159 h 420381"/>
              <a:gd name="connsiteX85" fmla="*/ 176556 w 406710"/>
              <a:gd name="connsiteY85" fmla="*/ 393274 h 420381"/>
              <a:gd name="connsiteX86" fmla="*/ 178044 w 406710"/>
              <a:gd name="connsiteY86" fmla="*/ 393418 h 420381"/>
              <a:gd name="connsiteX87" fmla="*/ 180979 w 406710"/>
              <a:gd name="connsiteY87" fmla="*/ 395694 h 420381"/>
              <a:gd name="connsiteX88" fmla="*/ 183791 w 406710"/>
              <a:gd name="connsiteY88" fmla="*/ 397241 h 420381"/>
              <a:gd name="connsiteX89" fmla="*/ 184594 w 406710"/>
              <a:gd name="connsiteY89" fmla="*/ 401289 h 420381"/>
              <a:gd name="connsiteX90" fmla="*/ 185265 w 406710"/>
              <a:gd name="connsiteY90" fmla="*/ 404853 h 420381"/>
              <a:gd name="connsiteX91" fmla="*/ 194079 w 406710"/>
              <a:gd name="connsiteY91" fmla="*/ 402994 h 420381"/>
              <a:gd name="connsiteX92" fmla="*/ 198878 w 406710"/>
              <a:gd name="connsiteY92" fmla="*/ 403323 h 420381"/>
              <a:gd name="connsiteX93" fmla="*/ 199196 w 406710"/>
              <a:gd name="connsiteY93" fmla="*/ 405143 h 420381"/>
              <a:gd name="connsiteX94" fmla="*/ 195821 w 406710"/>
              <a:gd name="connsiteY94" fmla="*/ 414269 h 420381"/>
              <a:gd name="connsiteX95" fmla="*/ 203274 w 406710"/>
              <a:gd name="connsiteY95" fmla="*/ 420880 h 420381"/>
              <a:gd name="connsiteX96" fmla="*/ 213766 w 406710"/>
              <a:gd name="connsiteY96" fmla="*/ 415518 h 420381"/>
              <a:gd name="connsiteX97" fmla="*/ 216075 w 406710"/>
              <a:gd name="connsiteY97" fmla="*/ 414253 h 420381"/>
              <a:gd name="connsiteX98" fmla="*/ 220299 w 406710"/>
              <a:gd name="connsiteY98" fmla="*/ 413558 h 420381"/>
              <a:gd name="connsiteX99" fmla="*/ 225107 w 406710"/>
              <a:gd name="connsiteY99" fmla="*/ 408212 h 420381"/>
              <a:gd name="connsiteX100" fmla="*/ 231471 w 406710"/>
              <a:gd name="connsiteY100" fmla="*/ 406775 h 420381"/>
              <a:gd name="connsiteX101" fmla="*/ 234810 w 406710"/>
              <a:gd name="connsiteY101" fmla="*/ 404965 h 420381"/>
              <a:gd name="connsiteX102" fmla="*/ 237328 w 406710"/>
              <a:gd name="connsiteY102" fmla="*/ 402632 h 420381"/>
              <a:gd name="connsiteX103" fmla="*/ 236738 w 406710"/>
              <a:gd name="connsiteY103" fmla="*/ 402278 h 420381"/>
              <a:gd name="connsiteX104" fmla="*/ 237137 w 406710"/>
              <a:gd name="connsiteY104" fmla="*/ 399774 h 420381"/>
              <a:gd name="connsiteX105" fmla="*/ 237464 w 406710"/>
              <a:gd name="connsiteY105" fmla="*/ 399206 h 420381"/>
              <a:gd name="connsiteX106" fmla="*/ 241183 w 406710"/>
              <a:gd name="connsiteY106" fmla="*/ 395318 h 420381"/>
              <a:gd name="connsiteX107" fmla="*/ 242417 w 406710"/>
              <a:gd name="connsiteY107" fmla="*/ 394836 h 420381"/>
              <a:gd name="connsiteX108" fmla="*/ 254411 w 406710"/>
              <a:gd name="connsiteY108" fmla="*/ 389773 h 420381"/>
              <a:gd name="connsiteX109" fmla="*/ 256883 w 406710"/>
              <a:gd name="connsiteY109" fmla="*/ 385501 h 420381"/>
              <a:gd name="connsiteX110" fmla="*/ 265121 w 406710"/>
              <a:gd name="connsiteY110" fmla="*/ 374690 h 420381"/>
              <a:gd name="connsiteX111" fmla="*/ 271259 w 406710"/>
              <a:gd name="connsiteY111" fmla="*/ 368094 h 420381"/>
              <a:gd name="connsiteX112" fmla="*/ 282359 w 406710"/>
              <a:gd name="connsiteY112" fmla="*/ 371209 h 420381"/>
              <a:gd name="connsiteX113" fmla="*/ 289703 w 406710"/>
              <a:gd name="connsiteY113" fmla="*/ 363336 h 420381"/>
              <a:gd name="connsiteX114" fmla="*/ 302332 w 406710"/>
              <a:gd name="connsiteY114" fmla="*/ 358699 h 420381"/>
              <a:gd name="connsiteX115" fmla="*/ 304627 w 406710"/>
              <a:gd name="connsiteY115" fmla="*/ 360665 h 420381"/>
              <a:gd name="connsiteX116" fmla="*/ 310365 w 406710"/>
              <a:gd name="connsiteY116" fmla="*/ 361929 h 420381"/>
              <a:gd name="connsiteX117" fmla="*/ 314970 w 406710"/>
              <a:gd name="connsiteY117" fmla="*/ 360133 h 420381"/>
              <a:gd name="connsiteX118" fmla="*/ 318880 w 406710"/>
              <a:gd name="connsiteY118" fmla="*/ 361984 h 420381"/>
              <a:gd name="connsiteX119" fmla="*/ 321130 w 406710"/>
              <a:gd name="connsiteY119" fmla="*/ 361183 h 420381"/>
              <a:gd name="connsiteX120" fmla="*/ 323017 w 406710"/>
              <a:gd name="connsiteY120" fmla="*/ 361991 h 420381"/>
              <a:gd name="connsiteX121" fmla="*/ 325997 w 406710"/>
              <a:gd name="connsiteY121" fmla="*/ 360575 h 420381"/>
              <a:gd name="connsiteX122" fmla="*/ 332502 w 406710"/>
              <a:gd name="connsiteY122" fmla="*/ 359905 h 420381"/>
              <a:gd name="connsiteX123" fmla="*/ 333528 w 406710"/>
              <a:gd name="connsiteY123" fmla="*/ 361544 h 420381"/>
              <a:gd name="connsiteX124" fmla="*/ 334789 w 406710"/>
              <a:gd name="connsiteY124" fmla="*/ 361537 h 420381"/>
              <a:gd name="connsiteX125" fmla="*/ 336658 w 406710"/>
              <a:gd name="connsiteY125" fmla="*/ 360251 h 420381"/>
              <a:gd name="connsiteX126" fmla="*/ 340840 w 406710"/>
              <a:gd name="connsiteY126" fmla="*/ 364524 h 420381"/>
              <a:gd name="connsiteX127" fmla="*/ 342373 w 406710"/>
              <a:gd name="connsiteY127" fmla="*/ 364101 h 420381"/>
              <a:gd name="connsiteX128" fmla="*/ 346061 w 406710"/>
              <a:gd name="connsiteY128" fmla="*/ 366300 h 420381"/>
              <a:gd name="connsiteX129" fmla="*/ 348275 w 406710"/>
              <a:gd name="connsiteY129" fmla="*/ 370129 h 420381"/>
              <a:gd name="connsiteX130" fmla="*/ 348592 w 406710"/>
              <a:gd name="connsiteY130" fmla="*/ 372764 h 420381"/>
              <a:gd name="connsiteX131" fmla="*/ 349767 w 406710"/>
              <a:gd name="connsiteY131" fmla="*/ 373151 h 420381"/>
              <a:gd name="connsiteX132" fmla="*/ 349300 w 406710"/>
              <a:gd name="connsiteY132" fmla="*/ 374670 h 420381"/>
              <a:gd name="connsiteX133" fmla="*/ 350511 w 406710"/>
              <a:gd name="connsiteY133" fmla="*/ 375561 h 420381"/>
              <a:gd name="connsiteX134" fmla="*/ 350674 w 406710"/>
              <a:gd name="connsiteY134" fmla="*/ 376904 h 420381"/>
              <a:gd name="connsiteX135" fmla="*/ 352720 w 406710"/>
              <a:gd name="connsiteY135" fmla="*/ 377319 h 420381"/>
              <a:gd name="connsiteX136" fmla="*/ 359665 w 406710"/>
              <a:gd name="connsiteY136" fmla="*/ 375118 h 420381"/>
              <a:gd name="connsiteX137" fmla="*/ 368248 w 406710"/>
              <a:gd name="connsiteY137" fmla="*/ 370300 h 420381"/>
              <a:gd name="connsiteX138" fmla="*/ 371478 w 406710"/>
              <a:gd name="connsiteY138" fmla="*/ 357644 h 420381"/>
              <a:gd name="connsiteX139" fmla="*/ 372770 w 406710"/>
              <a:gd name="connsiteY139" fmla="*/ 356476 h 420381"/>
              <a:gd name="connsiteX140" fmla="*/ 370103 w 406710"/>
              <a:gd name="connsiteY140" fmla="*/ 354829 h 420381"/>
              <a:gd name="connsiteX141" fmla="*/ 371328 w 406710"/>
              <a:gd name="connsiteY141" fmla="*/ 353478 h 420381"/>
              <a:gd name="connsiteX142" fmla="*/ 369337 w 406710"/>
              <a:gd name="connsiteY142" fmla="*/ 352638 h 420381"/>
              <a:gd name="connsiteX143" fmla="*/ 369069 w 406710"/>
              <a:gd name="connsiteY143" fmla="*/ 351780 h 420381"/>
              <a:gd name="connsiteX144" fmla="*/ 370629 w 406710"/>
              <a:gd name="connsiteY144" fmla="*/ 351619 h 420381"/>
              <a:gd name="connsiteX145" fmla="*/ 368565 w 406710"/>
              <a:gd name="connsiteY145" fmla="*/ 349146 h 420381"/>
              <a:gd name="connsiteX146" fmla="*/ 368602 w 406710"/>
              <a:gd name="connsiteY146" fmla="*/ 348201 h 420381"/>
              <a:gd name="connsiteX147" fmla="*/ 370688 w 406710"/>
              <a:gd name="connsiteY147" fmla="*/ 347927 h 420381"/>
              <a:gd name="connsiteX148" fmla="*/ 370747 w 406710"/>
              <a:gd name="connsiteY148" fmla="*/ 347110 h 420381"/>
              <a:gd name="connsiteX149" fmla="*/ 379026 w 406710"/>
              <a:gd name="connsiteY149" fmla="*/ 346117 h 420381"/>
              <a:gd name="connsiteX150" fmla="*/ 383875 w 406710"/>
              <a:gd name="connsiteY150" fmla="*/ 344463 h 420381"/>
              <a:gd name="connsiteX151" fmla="*/ 381571 w 406710"/>
              <a:gd name="connsiteY151" fmla="*/ 342380 h 420381"/>
              <a:gd name="connsiteX152" fmla="*/ 377465 w 406710"/>
              <a:gd name="connsiteY152" fmla="*/ 333980 h 420381"/>
              <a:gd name="connsiteX153" fmla="*/ 377184 w 406710"/>
              <a:gd name="connsiteY153" fmla="*/ 329398 h 420381"/>
              <a:gd name="connsiteX154" fmla="*/ 393297 w 406710"/>
              <a:gd name="connsiteY154" fmla="*/ 324485 h 420381"/>
              <a:gd name="connsiteX155" fmla="*/ 401358 w 406710"/>
              <a:gd name="connsiteY155" fmla="*/ 321898 h 420381"/>
              <a:gd name="connsiteX156" fmla="*/ 403526 w 406710"/>
              <a:gd name="connsiteY156" fmla="*/ 322073 h 420381"/>
              <a:gd name="connsiteX157" fmla="*/ 404728 w 406710"/>
              <a:gd name="connsiteY157" fmla="*/ 322225 h 420381"/>
              <a:gd name="connsiteX158" fmla="*/ 404814 w 406710"/>
              <a:gd name="connsiteY158" fmla="*/ 322237 h 420381"/>
              <a:gd name="connsiteX159" fmla="*/ 407087 w 406710"/>
              <a:gd name="connsiteY159" fmla="*/ 318075 h 420381"/>
              <a:gd name="connsiteX160" fmla="*/ 406742 w 406710"/>
              <a:gd name="connsiteY160" fmla="*/ 316831 h 420381"/>
              <a:gd name="connsiteX161" fmla="*/ 402220 w 406710"/>
              <a:gd name="connsiteY161" fmla="*/ 316181 h 420381"/>
              <a:gd name="connsiteX162" fmla="*/ 400986 w 406710"/>
              <a:gd name="connsiteY162" fmla="*/ 317050 h 420381"/>
              <a:gd name="connsiteX163" fmla="*/ 400255 w 406710"/>
              <a:gd name="connsiteY163" fmla="*/ 316508 h 420381"/>
              <a:gd name="connsiteX164" fmla="*/ 398622 w 406710"/>
              <a:gd name="connsiteY164" fmla="*/ 319228 h 420381"/>
              <a:gd name="connsiteX165" fmla="*/ 396994 w 406710"/>
              <a:gd name="connsiteY165" fmla="*/ 318798 h 420381"/>
              <a:gd name="connsiteX166" fmla="*/ 394590 w 406710"/>
              <a:gd name="connsiteY166" fmla="*/ 314047 h 420381"/>
              <a:gd name="connsiteX167" fmla="*/ 386270 w 406710"/>
              <a:gd name="connsiteY167" fmla="*/ 311368 h 420381"/>
              <a:gd name="connsiteX168" fmla="*/ 384342 w 406710"/>
              <a:gd name="connsiteY168" fmla="*/ 310181 h 420381"/>
              <a:gd name="connsiteX169" fmla="*/ 384152 w 406710"/>
              <a:gd name="connsiteY169" fmla="*/ 308309 h 420381"/>
              <a:gd name="connsiteX170" fmla="*/ 384546 w 406710"/>
              <a:gd name="connsiteY170" fmla="*/ 304909 h 420381"/>
              <a:gd name="connsiteX171" fmla="*/ 386742 w 406710"/>
              <a:gd name="connsiteY171" fmla="*/ 299456 h 420381"/>
              <a:gd name="connsiteX172" fmla="*/ 386084 w 406710"/>
              <a:gd name="connsiteY172" fmla="*/ 297177 h 420381"/>
              <a:gd name="connsiteX173" fmla="*/ 388053 w 406710"/>
              <a:gd name="connsiteY173" fmla="*/ 296544 h 420381"/>
              <a:gd name="connsiteX174" fmla="*/ 389895 w 406710"/>
              <a:gd name="connsiteY174" fmla="*/ 297645 h 420381"/>
              <a:gd name="connsiteX175" fmla="*/ 391138 w 406710"/>
              <a:gd name="connsiteY175" fmla="*/ 295375 h 420381"/>
              <a:gd name="connsiteX176" fmla="*/ 387400 w 406710"/>
              <a:gd name="connsiteY176" fmla="*/ 292116 h 420381"/>
              <a:gd name="connsiteX177" fmla="*/ 386774 w 406710"/>
              <a:gd name="connsiteY177" fmla="*/ 289866 h 420381"/>
              <a:gd name="connsiteX178" fmla="*/ 383920 w 406710"/>
              <a:gd name="connsiteY178" fmla="*/ 290717 h 420381"/>
              <a:gd name="connsiteX179" fmla="*/ 382696 w 406710"/>
              <a:gd name="connsiteY179" fmla="*/ 287021 h 420381"/>
              <a:gd name="connsiteX180" fmla="*/ 381466 w 406710"/>
              <a:gd name="connsiteY180" fmla="*/ 285023 h 420381"/>
              <a:gd name="connsiteX181" fmla="*/ 371777 w 406710"/>
              <a:gd name="connsiteY181" fmla="*/ 283785 h 420381"/>
              <a:gd name="connsiteX182" fmla="*/ 363616 w 406710"/>
              <a:gd name="connsiteY182" fmla="*/ 296228 h 420381"/>
              <a:gd name="connsiteX183" fmla="*/ 358958 w 406710"/>
              <a:gd name="connsiteY183" fmla="*/ 303247 h 420381"/>
              <a:gd name="connsiteX184" fmla="*/ 340849 w 406710"/>
              <a:gd name="connsiteY184" fmla="*/ 302839 h 420381"/>
              <a:gd name="connsiteX185" fmla="*/ 337624 w 406710"/>
              <a:gd name="connsiteY185" fmla="*/ 302775 h 420381"/>
              <a:gd name="connsiteX186" fmla="*/ 331813 w 406710"/>
              <a:gd name="connsiteY186" fmla="*/ 305694 h 420381"/>
              <a:gd name="connsiteX187" fmla="*/ 330248 w 406710"/>
              <a:gd name="connsiteY187" fmla="*/ 304273 h 420381"/>
              <a:gd name="connsiteX188" fmla="*/ 330320 w 406710"/>
              <a:gd name="connsiteY188" fmla="*/ 302934 h 420381"/>
              <a:gd name="connsiteX189" fmla="*/ 330484 w 406710"/>
              <a:gd name="connsiteY189" fmla="*/ 300881 h 420381"/>
              <a:gd name="connsiteX190" fmla="*/ 325036 w 406710"/>
              <a:gd name="connsiteY190" fmla="*/ 299184 h 420381"/>
              <a:gd name="connsiteX191" fmla="*/ 320622 w 406710"/>
              <a:gd name="connsiteY191" fmla="*/ 303416 h 420381"/>
              <a:gd name="connsiteX192" fmla="*/ 319338 w 406710"/>
              <a:gd name="connsiteY192" fmla="*/ 303876 h 420381"/>
              <a:gd name="connsiteX193" fmla="*/ 314516 w 406710"/>
              <a:gd name="connsiteY193" fmla="*/ 301061 h 420381"/>
              <a:gd name="connsiteX194" fmla="*/ 314167 w 406710"/>
              <a:gd name="connsiteY194" fmla="*/ 301024 h 420381"/>
              <a:gd name="connsiteX195" fmla="*/ 310379 w 406710"/>
              <a:gd name="connsiteY195" fmla="*/ 295856 h 420381"/>
              <a:gd name="connsiteX196" fmla="*/ 308637 w 406710"/>
              <a:gd name="connsiteY196" fmla="*/ 294176 h 420381"/>
              <a:gd name="connsiteX197" fmla="*/ 307240 w 406710"/>
              <a:gd name="connsiteY197" fmla="*/ 294003 h 420381"/>
              <a:gd name="connsiteX198" fmla="*/ 295473 w 406710"/>
              <a:gd name="connsiteY198" fmla="*/ 299257 h 420381"/>
              <a:gd name="connsiteX199" fmla="*/ 288442 w 406710"/>
              <a:gd name="connsiteY199" fmla="*/ 298536 h 420381"/>
              <a:gd name="connsiteX200" fmla="*/ 286405 w 406710"/>
              <a:gd name="connsiteY200" fmla="*/ 297133 h 420381"/>
              <a:gd name="connsiteX201" fmla="*/ 284990 w 406710"/>
              <a:gd name="connsiteY201" fmla="*/ 297888 h 420381"/>
              <a:gd name="connsiteX202" fmla="*/ 284151 w 406710"/>
              <a:gd name="connsiteY202" fmla="*/ 299996 h 420381"/>
              <a:gd name="connsiteX203" fmla="*/ 282332 w 406710"/>
              <a:gd name="connsiteY203" fmla="*/ 299066 h 420381"/>
              <a:gd name="connsiteX204" fmla="*/ 281792 w 406710"/>
              <a:gd name="connsiteY204" fmla="*/ 301578 h 420381"/>
              <a:gd name="connsiteX205" fmla="*/ 279333 w 406710"/>
              <a:gd name="connsiteY205" fmla="*/ 299214 h 420381"/>
              <a:gd name="connsiteX206" fmla="*/ 278734 w 406710"/>
              <a:gd name="connsiteY206" fmla="*/ 299204 h 420381"/>
              <a:gd name="connsiteX207" fmla="*/ 276693 w 406710"/>
              <a:gd name="connsiteY207" fmla="*/ 298976 h 420381"/>
              <a:gd name="connsiteX208" fmla="*/ 276017 w 406710"/>
              <a:gd name="connsiteY208" fmla="*/ 299407 h 420381"/>
              <a:gd name="connsiteX209" fmla="*/ 271857 w 406710"/>
              <a:gd name="connsiteY209" fmla="*/ 301987 h 420381"/>
              <a:gd name="connsiteX210" fmla="*/ 269390 w 406710"/>
              <a:gd name="connsiteY210" fmla="*/ 299876 h 420381"/>
              <a:gd name="connsiteX211" fmla="*/ 268115 w 406710"/>
              <a:gd name="connsiteY211" fmla="*/ 298732 h 420381"/>
              <a:gd name="connsiteX212" fmla="*/ 264840 w 406710"/>
              <a:gd name="connsiteY212" fmla="*/ 298862 h 420381"/>
              <a:gd name="connsiteX213" fmla="*/ 263751 w 406710"/>
              <a:gd name="connsiteY213" fmla="*/ 299380 h 420381"/>
              <a:gd name="connsiteX214" fmla="*/ 263239 w 406710"/>
              <a:gd name="connsiteY214" fmla="*/ 297637 h 420381"/>
              <a:gd name="connsiteX215" fmla="*/ 261293 w 406710"/>
              <a:gd name="connsiteY215" fmla="*/ 290924 h 420381"/>
              <a:gd name="connsiteX216" fmla="*/ 258689 w 406710"/>
              <a:gd name="connsiteY216" fmla="*/ 281985 h 420381"/>
              <a:gd name="connsiteX217" fmla="*/ 257736 w 406710"/>
              <a:gd name="connsiteY217" fmla="*/ 277612 h 420381"/>
              <a:gd name="connsiteX218" fmla="*/ 257405 w 406710"/>
              <a:gd name="connsiteY218" fmla="*/ 276137 h 420381"/>
              <a:gd name="connsiteX219" fmla="*/ 256139 w 406710"/>
              <a:gd name="connsiteY219" fmla="*/ 270291 h 420381"/>
              <a:gd name="connsiteX220" fmla="*/ 254293 w 406710"/>
              <a:gd name="connsiteY220" fmla="*/ 258716 h 420381"/>
              <a:gd name="connsiteX221" fmla="*/ 254066 w 406710"/>
              <a:gd name="connsiteY221" fmla="*/ 257251 h 420381"/>
              <a:gd name="connsiteX222" fmla="*/ 252551 w 406710"/>
              <a:gd name="connsiteY222" fmla="*/ 247776 h 420381"/>
              <a:gd name="connsiteX223" fmla="*/ 252252 w 406710"/>
              <a:gd name="connsiteY223" fmla="*/ 245906 h 420381"/>
              <a:gd name="connsiteX224" fmla="*/ 251952 w 406710"/>
              <a:gd name="connsiteY224" fmla="*/ 244037 h 420381"/>
              <a:gd name="connsiteX225" fmla="*/ 248423 w 406710"/>
              <a:gd name="connsiteY225" fmla="*/ 221790 h 420381"/>
              <a:gd name="connsiteX226" fmla="*/ 242336 w 406710"/>
              <a:gd name="connsiteY226" fmla="*/ 182960 h 420381"/>
              <a:gd name="connsiteX227" fmla="*/ 246005 w 406710"/>
              <a:gd name="connsiteY227" fmla="*/ 178612 h 420381"/>
              <a:gd name="connsiteX228" fmla="*/ 247820 w 406710"/>
              <a:gd name="connsiteY228" fmla="*/ 176788 h 420381"/>
              <a:gd name="connsiteX229" fmla="*/ 253173 w 406710"/>
              <a:gd name="connsiteY229" fmla="*/ 171456 h 420381"/>
              <a:gd name="connsiteX230" fmla="*/ 261978 w 406710"/>
              <a:gd name="connsiteY230" fmla="*/ 163016 h 420381"/>
              <a:gd name="connsiteX231" fmla="*/ 268605 w 406710"/>
              <a:gd name="connsiteY231" fmla="*/ 156944 h 420381"/>
              <a:gd name="connsiteX232" fmla="*/ 274443 w 406710"/>
              <a:gd name="connsiteY232" fmla="*/ 153768 h 420381"/>
              <a:gd name="connsiteX233" fmla="*/ 279437 w 406710"/>
              <a:gd name="connsiteY233" fmla="*/ 152357 h 420381"/>
              <a:gd name="connsiteX234" fmla="*/ 280472 w 406710"/>
              <a:gd name="connsiteY234" fmla="*/ 152529 h 420381"/>
              <a:gd name="connsiteX235" fmla="*/ 282427 w 406710"/>
              <a:gd name="connsiteY235" fmla="*/ 151626 h 420381"/>
              <a:gd name="connsiteX236" fmla="*/ 284913 w 406710"/>
              <a:gd name="connsiteY236" fmla="*/ 150473 h 420381"/>
              <a:gd name="connsiteX237" fmla="*/ 285616 w 406710"/>
              <a:gd name="connsiteY237" fmla="*/ 149520 h 420381"/>
              <a:gd name="connsiteX238" fmla="*/ 285648 w 406710"/>
              <a:gd name="connsiteY238" fmla="*/ 140045 h 420381"/>
              <a:gd name="connsiteX239" fmla="*/ 286727 w 406710"/>
              <a:gd name="connsiteY239" fmla="*/ 135998 h 420381"/>
              <a:gd name="connsiteX240" fmla="*/ 288392 w 406710"/>
              <a:gd name="connsiteY240" fmla="*/ 130339 h 420381"/>
              <a:gd name="connsiteX241" fmla="*/ 297043 w 406710"/>
              <a:gd name="connsiteY241" fmla="*/ 125819 h 420381"/>
              <a:gd name="connsiteX242" fmla="*/ 313260 w 406710"/>
              <a:gd name="connsiteY242" fmla="*/ 115038 h 420381"/>
              <a:gd name="connsiteX243" fmla="*/ 333555 w 406710"/>
              <a:gd name="connsiteY243" fmla="*/ 103865 h 420381"/>
              <a:gd name="connsiteX244" fmla="*/ 346020 w 406710"/>
              <a:gd name="connsiteY244" fmla="*/ 97041 h 420381"/>
              <a:gd name="connsiteX245" fmla="*/ 375755 w 406710"/>
              <a:gd name="connsiteY245" fmla="*/ 80732 h 420381"/>
              <a:gd name="connsiteX246" fmla="*/ 368602 w 406710"/>
              <a:gd name="connsiteY246" fmla="*/ 77428 h 420381"/>
              <a:gd name="connsiteX247" fmla="*/ 368620 w 406710"/>
              <a:gd name="connsiteY247" fmla="*/ 76035 h 420381"/>
              <a:gd name="connsiteX248" fmla="*/ 369758 w 406710"/>
              <a:gd name="connsiteY248" fmla="*/ 72577 h 420381"/>
              <a:gd name="connsiteX249" fmla="*/ 372199 w 406710"/>
              <a:gd name="connsiteY249" fmla="*/ 68393 h 420381"/>
              <a:gd name="connsiteX250" fmla="*/ 377456 w 406710"/>
              <a:gd name="connsiteY250" fmla="*/ 65430 h 420381"/>
              <a:gd name="connsiteX251" fmla="*/ 376676 w 406710"/>
              <a:gd name="connsiteY251" fmla="*/ 63524 h 420381"/>
              <a:gd name="connsiteX252" fmla="*/ 375683 w 406710"/>
              <a:gd name="connsiteY252" fmla="*/ 62562 h 420381"/>
              <a:gd name="connsiteX253" fmla="*/ 378200 w 406710"/>
              <a:gd name="connsiteY253" fmla="*/ 60484 h 420381"/>
              <a:gd name="connsiteX254" fmla="*/ 378282 w 406710"/>
              <a:gd name="connsiteY254" fmla="*/ 59749 h 420381"/>
              <a:gd name="connsiteX255" fmla="*/ 378377 w 406710"/>
              <a:gd name="connsiteY255" fmla="*/ 59009 h 420381"/>
              <a:gd name="connsiteX256" fmla="*/ 381607 w 406710"/>
              <a:gd name="connsiteY256" fmla="*/ 48722 h 420381"/>
              <a:gd name="connsiteX257" fmla="*/ 382464 w 406710"/>
              <a:gd name="connsiteY257" fmla="*/ 47129 h 420381"/>
              <a:gd name="connsiteX258" fmla="*/ 380509 w 406710"/>
              <a:gd name="connsiteY258" fmla="*/ 37141 h 420381"/>
              <a:gd name="connsiteX259" fmla="*/ 379371 w 406710"/>
              <a:gd name="connsiteY259" fmla="*/ 30117 h 420381"/>
              <a:gd name="connsiteX260" fmla="*/ 389260 w 406710"/>
              <a:gd name="connsiteY260" fmla="*/ 23455 h 420381"/>
              <a:gd name="connsiteX261" fmla="*/ 384950 w 406710"/>
              <a:gd name="connsiteY261" fmla="*/ 17434 h 420381"/>
              <a:gd name="connsiteX262" fmla="*/ 377465 w 406710"/>
              <a:gd name="connsiteY262" fmla="*/ 18250 h 420381"/>
              <a:gd name="connsiteX263" fmla="*/ 358041 w 406710"/>
              <a:gd name="connsiteY263" fmla="*/ 20447 h 420381"/>
              <a:gd name="connsiteX264" fmla="*/ 329191 w 406710"/>
              <a:gd name="connsiteY264" fmla="*/ 16113 h 420381"/>
              <a:gd name="connsiteX265" fmla="*/ 321103 w 406710"/>
              <a:gd name="connsiteY265" fmla="*/ 499 h 420381"/>
              <a:gd name="connsiteX266" fmla="*/ 295160 w 406710"/>
              <a:gd name="connsiteY266" fmla="*/ 13586 h 420381"/>
              <a:gd name="connsiteX267" fmla="*/ 275137 w 406710"/>
              <a:gd name="connsiteY267" fmla="*/ 23787 h 420381"/>
              <a:gd name="connsiteX268" fmla="*/ 232673 w 406710"/>
              <a:gd name="connsiteY268" fmla="*/ 45350 h 420381"/>
              <a:gd name="connsiteX269" fmla="*/ 220811 w 406710"/>
              <a:gd name="connsiteY269" fmla="*/ 42945 h 420381"/>
              <a:gd name="connsiteX270" fmla="*/ 215318 w 406710"/>
              <a:gd name="connsiteY270" fmla="*/ 46843 h 420381"/>
              <a:gd name="connsiteX271" fmla="*/ 216842 w 406710"/>
              <a:gd name="connsiteY271" fmla="*/ 51880 h 420381"/>
              <a:gd name="connsiteX272" fmla="*/ 211412 w 406710"/>
              <a:gd name="connsiteY272" fmla="*/ 57965 h 420381"/>
              <a:gd name="connsiteX273" fmla="*/ 203483 w 406710"/>
              <a:gd name="connsiteY273" fmla="*/ 63933 h 420381"/>
              <a:gd name="connsiteX274" fmla="*/ 195590 w 406710"/>
              <a:gd name="connsiteY274" fmla="*/ 69918 h 420381"/>
              <a:gd name="connsiteX275" fmla="*/ 190323 w 406710"/>
              <a:gd name="connsiteY275" fmla="*/ 73830 h 420381"/>
              <a:gd name="connsiteX276" fmla="*/ 180802 w 406710"/>
              <a:gd name="connsiteY276" fmla="*/ 81145 h 420381"/>
              <a:gd name="connsiteX277" fmla="*/ 174719 w 406710"/>
              <a:gd name="connsiteY277" fmla="*/ 85533 h 420381"/>
              <a:gd name="connsiteX278" fmla="*/ 170659 w 406710"/>
              <a:gd name="connsiteY278" fmla="*/ 88587 h 420381"/>
              <a:gd name="connsiteX279" fmla="*/ 168631 w 406710"/>
              <a:gd name="connsiteY279" fmla="*/ 90397 h 420381"/>
              <a:gd name="connsiteX280" fmla="*/ 158452 w 406710"/>
              <a:gd name="connsiteY280" fmla="*/ 97830 h 420381"/>
              <a:gd name="connsiteX281" fmla="*/ 152550 w 406710"/>
              <a:gd name="connsiteY281" fmla="*/ 102504 h 420381"/>
              <a:gd name="connsiteX282" fmla="*/ 146172 w 406710"/>
              <a:gd name="connsiteY282" fmla="*/ 107074 h 420381"/>
              <a:gd name="connsiteX283" fmla="*/ 145405 w 406710"/>
              <a:gd name="connsiteY283" fmla="*/ 107668 h 420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</a:cxnLst>
            <a:rect l="l" t="t" r="r" b="b"/>
            <a:pathLst>
              <a:path w="406710" h="420381">
                <a:moveTo>
                  <a:pt x="145405" y="107668"/>
                </a:moveTo>
                <a:lnTo>
                  <a:pt x="124475" y="123473"/>
                </a:lnTo>
                <a:lnTo>
                  <a:pt x="113262" y="132118"/>
                </a:lnTo>
                <a:lnTo>
                  <a:pt x="104107" y="139024"/>
                </a:lnTo>
                <a:lnTo>
                  <a:pt x="102819" y="140359"/>
                </a:lnTo>
                <a:lnTo>
                  <a:pt x="98895" y="144443"/>
                </a:lnTo>
                <a:lnTo>
                  <a:pt x="97566" y="145899"/>
                </a:lnTo>
                <a:lnTo>
                  <a:pt x="92254" y="151717"/>
                </a:lnTo>
                <a:lnTo>
                  <a:pt x="91769" y="152284"/>
                </a:lnTo>
                <a:lnTo>
                  <a:pt x="88521" y="155864"/>
                </a:lnTo>
                <a:lnTo>
                  <a:pt x="85300" y="159426"/>
                </a:lnTo>
                <a:lnTo>
                  <a:pt x="81431" y="163697"/>
                </a:lnTo>
                <a:lnTo>
                  <a:pt x="71097" y="175109"/>
                </a:lnTo>
                <a:lnTo>
                  <a:pt x="66212" y="179661"/>
                </a:lnTo>
                <a:lnTo>
                  <a:pt x="64229" y="182678"/>
                </a:lnTo>
                <a:lnTo>
                  <a:pt x="53179" y="194882"/>
                </a:lnTo>
                <a:lnTo>
                  <a:pt x="48176" y="200410"/>
                </a:lnTo>
                <a:lnTo>
                  <a:pt x="35438" y="214477"/>
                </a:lnTo>
                <a:lnTo>
                  <a:pt x="33079" y="217045"/>
                </a:lnTo>
                <a:lnTo>
                  <a:pt x="24329" y="227085"/>
                </a:lnTo>
                <a:lnTo>
                  <a:pt x="19697" y="235807"/>
                </a:lnTo>
                <a:lnTo>
                  <a:pt x="14540" y="249543"/>
                </a:lnTo>
                <a:lnTo>
                  <a:pt x="11329" y="257169"/>
                </a:lnTo>
                <a:lnTo>
                  <a:pt x="10240" y="259206"/>
                </a:lnTo>
                <a:lnTo>
                  <a:pt x="7274" y="266745"/>
                </a:lnTo>
                <a:lnTo>
                  <a:pt x="888" y="281884"/>
                </a:lnTo>
                <a:lnTo>
                  <a:pt x="861" y="282603"/>
                </a:lnTo>
                <a:lnTo>
                  <a:pt x="860" y="282627"/>
                </a:lnTo>
                <a:lnTo>
                  <a:pt x="849" y="282900"/>
                </a:lnTo>
                <a:lnTo>
                  <a:pt x="803" y="284113"/>
                </a:lnTo>
                <a:lnTo>
                  <a:pt x="377" y="287891"/>
                </a:lnTo>
                <a:lnTo>
                  <a:pt x="15972" y="296183"/>
                </a:lnTo>
                <a:lnTo>
                  <a:pt x="29809" y="303530"/>
                </a:lnTo>
                <a:lnTo>
                  <a:pt x="38799" y="304256"/>
                </a:lnTo>
                <a:lnTo>
                  <a:pt x="39516" y="304340"/>
                </a:lnTo>
                <a:lnTo>
                  <a:pt x="71070" y="313580"/>
                </a:lnTo>
                <a:lnTo>
                  <a:pt x="75511" y="313357"/>
                </a:lnTo>
                <a:lnTo>
                  <a:pt x="76613" y="316225"/>
                </a:lnTo>
                <a:lnTo>
                  <a:pt x="77598" y="316802"/>
                </a:lnTo>
                <a:lnTo>
                  <a:pt x="78650" y="316714"/>
                </a:lnTo>
                <a:lnTo>
                  <a:pt x="79444" y="314673"/>
                </a:lnTo>
                <a:lnTo>
                  <a:pt x="79948" y="315447"/>
                </a:lnTo>
                <a:lnTo>
                  <a:pt x="81503" y="315760"/>
                </a:lnTo>
                <a:lnTo>
                  <a:pt x="83821" y="314678"/>
                </a:lnTo>
                <a:lnTo>
                  <a:pt x="84724" y="315128"/>
                </a:lnTo>
                <a:lnTo>
                  <a:pt x="90113" y="314230"/>
                </a:lnTo>
                <a:lnTo>
                  <a:pt x="90871" y="314151"/>
                </a:lnTo>
                <a:lnTo>
                  <a:pt x="95847" y="315866"/>
                </a:lnTo>
                <a:lnTo>
                  <a:pt x="100383" y="317337"/>
                </a:lnTo>
                <a:lnTo>
                  <a:pt x="103627" y="318408"/>
                </a:lnTo>
                <a:lnTo>
                  <a:pt x="108825" y="320102"/>
                </a:lnTo>
                <a:lnTo>
                  <a:pt x="117195" y="315501"/>
                </a:lnTo>
                <a:lnTo>
                  <a:pt x="119236" y="316454"/>
                </a:lnTo>
                <a:lnTo>
                  <a:pt x="120919" y="321460"/>
                </a:lnTo>
                <a:lnTo>
                  <a:pt x="125800" y="318680"/>
                </a:lnTo>
                <a:lnTo>
                  <a:pt x="143564" y="327044"/>
                </a:lnTo>
                <a:lnTo>
                  <a:pt x="144303" y="329309"/>
                </a:lnTo>
                <a:lnTo>
                  <a:pt x="145609" y="332659"/>
                </a:lnTo>
                <a:lnTo>
                  <a:pt x="148921" y="333022"/>
                </a:lnTo>
                <a:lnTo>
                  <a:pt x="149424" y="333556"/>
                </a:lnTo>
                <a:lnTo>
                  <a:pt x="149806" y="336666"/>
                </a:lnTo>
                <a:lnTo>
                  <a:pt x="148127" y="337687"/>
                </a:lnTo>
                <a:lnTo>
                  <a:pt x="144035" y="336821"/>
                </a:lnTo>
                <a:lnTo>
                  <a:pt x="143187" y="338252"/>
                </a:lnTo>
                <a:lnTo>
                  <a:pt x="143523" y="339693"/>
                </a:lnTo>
                <a:lnTo>
                  <a:pt x="145814" y="344953"/>
                </a:lnTo>
                <a:lnTo>
                  <a:pt x="150309" y="347194"/>
                </a:lnTo>
                <a:lnTo>
                  <a:pt x="154192" y="348648"/>
                </a:lnTo>
                <a:lnTo>
                  <a:pt x="157263" y="350518"/>
                </a:lnTo>
                <a:lnTo>
                  <a:pt x="164199" y="352334"/>
                </a:lnTo>
                <a:lnTo>
                  <a:pt x="165660" y="352619"/>
                </a:lnTo>
                <a:lnTo>
                  <a:pt x="166472" y="354820"/>
                </a:lnTo>
                <a:lnTo>
                  <a:pt x="166145" y="358079"/>
                </a:lnTo>
                <a:lnTo>
                  <a:pt x="166907" y="362365"/>
                </a:lnTo>
                <a:lnTo>
                  <a:pt x="166326" y="364361"/>
                </a:lnTo>
                <a:lnTo>
                  <a:pt x="167184" y="371317"/>
                </a:lnTo>
                <a:lnTo>
                  <a:pt x="160679" y="375446"/>
                </a:lnTo>
                <a:lnTo>
                  <a:pt x="159599" y="377877"/>
                </a:lnTo>
                <a:lnTo>
                  <a:pt x="160293" y="381685"/>
                </a:lnTo>
                <a:lnTo>
                  <a:pt x="160565" y="384367"/>
                </a:lnTo>
                <a:lnTo>
                  <a:pt x="169280" y="387352"/>
                </a:lnTo>
                <a:lnTo>
                  <a:pt x="171203" y="387999"/>
                </a:lnTo>
                <a:lnTo>
                  <a:pt x="172006" y="391073"/>
                </a:lnTo>
                <a:lnTo>
                  <a:pt x="174360" y="392179"/>
                </a:lnTo>
                <a:lnTo>
                  <a:pt x="176356" y="393159"/>
                </a:lnTo>
                <a:lnTo>
                  <a:pt x="176556" y="393274"/>
                </a:lnTo>
                <a:lnTo>
                  <a:pt x="178044" y="393418"/>
                </a:lnTo>
                <a:lnTo>
                  <a:pt x="180979" y="395694"/>
                </a:lnTo>
                <a:lnTo>
                  <a:pt x="183791" y="397241"/>
                </a:lnTo>
                <a:lnTo>
                  <a:pt x="184594" y="401289"/>
                </a:lnTo>
                <a:lnTo>
                  <a:pt x="185265" y="404853"/>
                </a:lnTo>
                <a:lnTo>
                  <a:pt x="194079" y="402994"/>
                </a:lnTo>
                <a:lnTo>
                  <a:pt x="198878" y="403323"/>
                </a:lnTo>
                <a:lnTo>
                  <a:pt x="199196" y="405143"/>
                </a:lnTo>
                <a:lnTo>
                  <a:pt x="195821" y="414269"/>
                </a:lnTo>
                <a:lnTo>
                  <a:pt x="203274" y="420880"/>
                </a:lnTo>
                <a:lnTo>
                  <a:pt x="213766" y="415518"/>
                </a:lnTo>
                <a:lnTo>
                  <a:pt x="216075" y="414253"/>
                </a:lnTo>
                <a:lnTo>
                  <a:pt x="220299" y="413558"/>
                </a:lnTo>
                <a:lnTo>
                  <a:pt x="225107" y="408212"/>
                </a:lnTo>
                <a:lnTo>
                  <a:pt x="231471" y="406775"/>
                </a:lnTo>
                <a:lnTo>
                  <a:pt x="234810" y="404965"/>
                </a:lnTo>
                <a:lnTo>
                  <a:pt x="237328" y="402632"/>
                </a:lnTo>
                <a:lnTo>
                  <a:pt x="236738" y="402278"/>
                </a:lnTo>
                <a:lnTo>
                  <a:pt x="237137" y="399774"/>
                </a:lnTo>
                <a:lnTo>
                  <a:pt x="237464" y="399206"/>
                </a:lnTo>
                <a:lnTo>
                  <a:pt x="241183" y="395318"/>
                </a:lnTo>
                <a:lnTo>
                  <a:pt x="242417" y="394836"/>
                </a:lnTo>
                <a:lnTo>
                  <a:pt x="254411" y="389773"/>
                </a:lnTo>
                <a:lnTo>
                  <a:pt x="256883" y="385501"/>
                </a:lnTo>
                <a:lnTo>
                  <a:pt x="265121" y="374690"/>
                </a:lnTo>
                <a:lnTo>
                  <a:pt x="271259" y="368094"/>
                </a:lnTo>
                <a:lnTo>
                  <a:pt x="282359" y="371209"/>
                </a:lnTo>
                <a:lnTo>
                  <a:pt x="289703" y="363336"/>
                </a:lnTo>
                <a:lnTo>
                  <a:pt x="302332" y="358699"/>
                </a:lnTo>
                <a:lnTo>
                  <a:pt x="304627" y="360665"/>
                </a:lnTo>
                <a:lnTo>
                  <a:pt x="310365" y="361929"/>
                </a:lnTo>
                <a:lnTo>
                  <a:pt x="314970" y="360133"/>
                </a:lnTo>
                <a:lnTo>
                  <a:pt x="318880" y="361984"/>
                </a:lnTo>
                <a:lnTo>
                  <a:pt x="321130" y="361183"/>
                </a:lnTo>
                <a:lnTo>
                  <a:pt x="323017" y="361991"/>
                </a:lnTo>
                <a:lnTo>
                  <a:pt x="325997" y="360575"/>
                </a:lnTo>
                <a:lnTo>
                  <a:pt x="332502" y="359905"/>
                </a:lnTo>
                <a:lnTo>
                  <a:pt x="333528" y="361544"/>
                </a:lnTo>
                <a:lnTo>
                  <a:pt x="334789" y="361537"/>
                </a:lnTo>
                <a:lnTo>
                  <a:pt x="336658" y="360251"/>
                </a:lnTo>
                <a:lnTo>
                  <a:pt x="340840" y="364524"/>
                </a:lnTo>
                <a:lnTo>
                  <a:pt x="342373" y="364101"/>
                </a:lnTo>
                <a:lnTo>
                  <a:pt x="346061" y="366300"/>
                </a:lnTo>
                <a:lnTo>
                  <a:pt x="348275" y="370129"/>
                </a:lnTo>
                <a:lnTo>
                  <a:pt x="348592" y="372764"/>
                </a:lnTo>
                <a:lnTo>
                  <a:pt x="349767" y="373151"/>
                </a:lnTo>
                <a:lnTo>
                  <a:pt x="349300" y="374670"/>
                </a:lnTo>
                <a:lnTo>
                  <a:pt x="350511" y="375561"/>
                </a:lnTo>
                <a:lnTo>
                  <a:pt x="350674" y="376904"/>
                </a:lnTo>
                <a:lnTo>
                  <a:pt x="352720" y="377319"/>
                </a:lnTo>
                <a:lnTo>
                  <a:pt x="359665" y="375118"/>
                </a:lnTo>
                <a:lnTo>
                  <a:pt x="368248" y="370300"/>
                </a:lnTo>
                <a:lnTo>
                  <a:pt x="371478" y="357644"/>
                </a:lnTo>
                <a:lnTo>
                  <a:pt x="372770" y="356476"/>
                </a:lnTo>
                <a:lnTo>
                  <a:pt x="370103" y="354829"/>
                </a:lnTo>
                <a:lnTo>
                  <a:pt x="371328" y="353478"/>
                </a:lnTo>
                <a:lnTo>
                  <a:pt x="369337" y="352638"/>
                </a:lnTo>
                <a:lnTo>
                  <a:pt x="369069" y="351780"/>
                </a:lnTo>
                <a:lnTo>
                  <a:pt x="370629" y="351619"/>
                </a:lnTo>
                <a:lnTo>
                  <a:pt x="368565" y="349146"/>
                </a:lnTo>
                <a:lnTo>
                  <a:pt x="368602" y="348201"/>
                </a:lnTo>
                <a:lnTo>
                  <a:pt x="370688" y="347927"/>
                </a:lnTo>
                <a:lnTo>
                  <a:pt x="370747" y="347110"/>
                </a:lnTo>
                <a:lnTo>
                  <a:pt x="379026" y="346117"/>
                </a:lnTo>
                <a:lnTo>
                  <a:pt x="383875" y="344463"/>
                </a:lnTo>
                <a:lnTo>
                  <a:pt x="381571" y="342380"/>
                </a:lnTo>
                <a:lnTo>
                  <a:pt x="377465" y="333980"/>
                </a:lnTo>
                <a:lnTo>
                  <a:pt x="377184" y="329398"/>
                </a:lnTo>
                <a:lnTo>
                  <a:pt x="393297" y="324485"/>
                </a:lnTo>
                <a:lnTo>
                  <a:pt x="401358" y="321898"/>
                </a:lnTo>
                <a:lnTo>
                  <a:pt x="403526" y="322073"/>
                </a:lnTo>
                <a:lnTo>
                  <a:pt x="404728" y="322225"/>
                </a:lnTo>
                <a:lnTo>
                  <a:pt x="404814" y="322237"/>
                </a:lnTo>
                <a:lnTo>
                  <a:pt x="407087" y="318075"/>
                </a:lnTo>
                <a:lnTo>
                  <a:pt x="406742" y="316831"/>
                </a:lnTo>
                <a:lnTo>
                  <a:pt x="402220" y="316181"/>
                </a:lnTo>
                <a:lnTo>
                  <a:pt x="400986" y="317050"/>
                </a:lnTo>
                <a:lnTo>
                  <a:pt x="400255" y="316508"/>
                </a:lnTo>
                <a:lnTo>
                  <a:pt x="398622" y="319228"/>
                </a:lnTo>
                <a:lnTo>
                  <a:pt x="396994" y="318798"/>
                </a:lnTo>
                <a:lnTo>
                  <a:pt x="394590" y="314047"/>
                </a:lnTo>
                <a:lnTo>
                  <a:pt x="386270" y="311368"/>
                </a:lnTo>
                <a:lnTo>
                  <a:pt x="384342" y="310181"/>
                </a:lnTo>
                <a:lnTo>
                  <a:pt x="384152" y="308309"/>
                </a:lnTo>
                <a:lnTo>
                  <a:pt x="384546" y="304909"/>
                </a:lnTo>
                <a:lnTo>
                  <a:pt x="386742" y="299456"/>
                </a:lnTo>
                <a:lnTo>
                  <a:pt x="386084" y="297177"/>
                </a:lnTo>
                <a:lnTo>
                  <a:pt x="388053" y="296544"/>
                </a:lnTo>
                <a:lnTo>
                  <a:pt x="389895" y="297645"/>
                </a:lnTo>
                <a:lnTo>
                  <a:pt x="391138" y="295375"/>
                </a:lnTo>
                <a:lnTo>
                  <a:pt x="387400" y="292116"/>
                </a:lnTo>
                <a:lnTo>
                  <a:pt x="386774" y="289866"/>
                </a:lnTo>
                <a:lnTo>
                  <a:pt x="383920" y="290717"/>
                </a:lnTo>
                <a:lnTo>
                  <a:pt x="382696" y="287021"/>
                </a:lnTo>
                <a:lnTo>
                  <a:pt x="381466" y="285023"/>
                </a:lnTo>
                <a:lnTo>
                  <a:pt x="371777" y="283785"/>
                </a:lnTo>
                <a:lnTo>
                  <a:pt x="363616" y="296228"/>
                </a:lnTo>
                <a:lnTo>
                  <a:pt x="358958" y="303247"/>
                </a:lnTo>
                <a:lnTo>
                  <a:pt x="340849" y="302839"/>
                </a:lnTo>
                <a:lnTo>
                  <a:pt x="337624" y="302775"/>
                </a:lnTo>
                <a:lnTo>
                  <a:pt x="331813" y="305694"/>
                </a:lnTo>
                <a:lnTo>
                  <a:pt x="330248" y="304273"/>
                </a:lnTo>
                <a:lnTo>
                  <a:pt x="330320" y="302934"/>
                </a:lnTo>
                <a:lnTo>
                  <a:pt x="330484" y="300881"/>
                </a:lnTo>
                <a:lnTo>
                  <a:pt x="325036" y="299184"/>
                </a:lnTo>
                <a:lnTo>
                  <a:pt x="320622" y="303416"/>
                </a:lnTo>
                <a:lnTo>
                  <a:pt x="319338" y="303876"/>
                </a:lnTo>
                <a:lnTo>
                  <a:pt x="314516" y="301061"/>
                </a:lnTo>
                <a:lnTo>
                  <a:pt x="314167" y="301024"/>
                </a:lnTo>
                <a:lnTo>
                  <a:pt x="310379" y="295856"/>
                </a:lnTo>
                <a:lnTo>
                  <a:pt x="308637" y="294176"/>
                </a:lnTo>
                <a:lnTo>
                  <a:pt x="307240" y="294003"/>
                </a:lnTo>
                <a:lnTo>
                  <a:pt x="295473" y="299257"/>
                </a:lnTo>
                <a:lnTo>
                  <a:pt x="288442" y="298536"/>
                </a:lnTo>
                <a:lnTo>
                  <a:pt x="286405" y="297133"/>
                </a:lnTo>
                <a:lnTo>
                  <a:pt x="284990" y="297888"/>
                </a:lnTo>
                <a:lnTo>
                  <a:pt x="284151" y="299996"/>
                </a:lnTo>
                <a:lnTo>
                  <a:pt x="282332" y="299066"/>
                </a:lnTo>
                <a:lnTo>
                  <a:pt x="281792" y="301578"/>
                </a:lnTo>
                <a:lnTo>
                  <a:pt x="279333" y="299214"/>
                </a:lnTo>
                <a:lnTo>
                  <a:pt x="278734" y="299204"/>
                </a:lnTo>
                <a:lnTo>
                  <a:pt x="276693" y="298976"/>
                </a:lnTo>
                <a:lnTo>
                  <a:pt x="276017" y="299407"/>
                </a:lnTo>
                <a:lnTo>
                  <a:pt x="271857" y="301987"/>
                </a:lnTo>
                <a:lnTo>
                  <a:pt x="269390" y="299876"/>
                </a:lnTo>
                <a:lnTo>
                  <a:pt x="268115" y="298732"/>
                </a:lnTo>
                <a:lnTo>
                  <a:pt x="264840" y="298862"/>
                </a:lnTo>
                <a:lnTo>
                  <a:pt x="263751" y="299380"/>
                </a:lnTo>
                <a:lnTo>
                  <a:pt x="263239" y="297637"/>
                </a:lnTo>
                <a:lnTo>
                  <a:pt x="261293" y="290924"/>
                </a:lnTo>
                <a:lnTo>
                  <a:pt x="258689" y="281985"/>
                </a:lnTo>
                <a:lnTo>
                  <a:pt x="257736" y="277612"/>
                </a:lnTo>
                <a:lnTo>
                  <a:pt x="257405" y="276137"/>
                </a:lnTo>
                <a:lnTo>
                  <a:pt x="256139" y="270291"/>
                </a:lnTo>
                <a:lnTo>
                  <a:pt x="254293" y="258716"/>
                </a:lnTo>
                <a:lnTo>
                  <a:pt x="254066" y="257251"/>
                </a:lnTo>
                <a:lnTo>
                  <a:pt x="252551" y="247776"/>
                </a:lnTo>
                <a:lnTo>
                  <a:pt x="252252" y="245906"/>
                </a:lnTo>
                <a:lnTo>
                  <a:pt x="251952" y="244037"/>
                </a:lnTo>
                <a:lnTo>
                  <a:pt x="248423" y="221790"/>
                </a:lnTo>
                <a:lnTo>
                  <a:pt x="242336" y="182960"/>
                </a:lnTo>
                <a:lnTo>
                  <a:pt x="246005" y="178612"/>
                </a:lnTo>
                <a:lnTo>
                  <a:pt x="247820" y="176788"/>
                </a:lnTo>
                <a:lnTo>
                  <a:pt x="253173" y="171456"/>
                </a:lnTo>
                <a:lnTo>
                  <a:pt x="261978" y="163016"/>
                </a:lnTo>
                <a:lnTo>
                  <a:pt x="268605" y="156944"/>
                </a:lnTo>
                <a:lnTo>
                  <a:pt x="274443" y="153768"/>
                </a:lnTo>
                <a:lnTo>
                  <a:pt x="279437" y="152357"/>
                </a:lnTo>
                <a:lnTo>
                  <a:pt x="280472" y="152529"/>
                </a:lnTo>
                <a:lnTo>
                  <a:pt x="282427" y="151626"/>
                </a:lnTo>
                <a:lnTo>
                  <a:pt x="284913" y="150473"/>
                </a:lnTo>
                <a:lnTo>
                  <a:pt x="285616" y="149520"/>
                </a:lnTo>
                <a:lnTo>
                  <a:pt x="285648" y="140045"/>
                </a:lnTo>
                <a:lnTo>
                  <a:pt x="286727" y="135998"/>
                </a:lnTo>
                <a:lnTo>
                  <a:pt x="288392" y="130339"/>
                </a:lnTo>
                <a:lnTo>
                  <a:pt x="297043" y="125819"/>
                </a:lnTo>
                <a:lnTo>
                  <a:pt x="313260" y="115038"/>
                </a:lnTo>
                <a:lnTo>
                  <a:pt x="333555" y="103865"/>
                </a:lnTo>
                <a:lnTo>
                  <a:pt x="346020" y="97041"/>
                </a:lnTo>
                <a:lnTo>
                  <a:pt x="375755" y="80732"/>
                </a:lnTo>
                <a:lnTo>
                  <a:pt x="368602" y="77428"/>
                </a:lnTo>
                <a:lnTo>
                  <a:pt x="368620" y="76035"/>
                </a:lnTo>
                <a:lnTo>
                  <a:pt x="369758" y="72577"/>
                </a:lnTo>
                <a:lnTo>
                  <a:pt x="372199" y="68393"/>
                </a:lnTo>
                <a:lnTo>
                  <a:pt x="377456" y="65430"/>
                </a:lnTo>
                <a:lnTo>
                  <a:pt x="376676" y="63524"/>
                </a:lnTo>
                <a:lnTo>
                  <a:pt x="375683" y="62562"/>
                </a:lnTo>
                <a:lnTo>
                  <a:pt x="378200" y="60484"/>
                </a:lnTo>
                <a:lnTo>
                  <a:pt x="378282" y="59749"/>
                </a:lnTo>
                <a:lnTo>
                  <a:pt x="378377" y="59009"/>
                </a:lnTo>
                <a:lnTo>
                  <a:pt x="381607" y="48722"/>
                </a:lnTo>
                <a:lnTo>
                  <a:pt x="382464" y="47129"/>
                </a:lnTo>
                <a:lnTo>
                  <a:pt x="380509" y="37141"/>
                </a:lnTo>
                <a:lnTo>
                  <a:pt x="379371" y="30117"/>
                </a:lnTo>
                <a:lnTo>
                  <a:pt x="389260" y="23455"/>
                </a:lnTo>
                <a:lnTo>
                  <a:pt x="384950" y="17434"/>
                </a:lnTo>
                <a:lnTo>
                  <a:pt x="377465" y="18250"/>
                </a:lnTo>
                <a:lnTo>
                  <a:pt x="358041" y="20447"/>
                </a:lnTo>
                <a:lnTo>
                  <a:pt x="329191" y="16113"/>
                </a:lnTo>
                <a:lnTo>
                  <a:pt x="321103" y="499"/>
                </a:lnTo>
                <a:lnTo>
                  <a:pt x="295160" y="13586"/>
                </a:lnTo>
                <a:lnTo>
                  <a:pt x="275137" y="23787"/>
                </a:lnTo>
                <a:lnTo>
                  <a:pt x="232673" y="45350"/>
                </a:lnTo>
                <a:lnTo>
                  <a:pt x="220811" y="42945"/>
                </a:lnTo>
                <a:lnTo>
                  <a:pt x="215318" y="46843"/>
                </a:lnTo>
                <a:lnTo>
                  <a:pt x="216842" y="51880"/>
                </a:lnTo>
                <a:lnTo>
                  <a:pt x="211412" y="57965"/>
                </a:lnTo>
                <a:lnTo>
                  <a:pt x="203483" y="63933"/>
                </a:lnTo>
                <a:lnTo>
                  <a:pt x="195590" y="69918"/>
                </a:lnTo>
                <a:lnTo>
                  <a:pt x="190323" y="73830"/>
                </a:lnTo>
                <a:lnTo>
                  <a:pt x="180802" y="81145"/>
                </a:lnTo>
                <a:lnTo>
                  <a:pt x="174719" y="85533"/>
                </a:lnTo>
                <a:lnTo>
                  <a:pt x="170659" y="88587"/>
                </a:lnTo>
                <a:lnTo>
                  <a:pt x="168631" y="90397"/>
                </a:lnTo>
                <a:lnTo>
                  <a:pt x="158452" y="97830"/>
                </a:lnTo>
                <a:lnTo>
                  <a:pt x="152550" y="102504"/>
                </a:lnTo>
                <a:lnTo>
                  <a:pt x="146172" y="107074"/>
                </a:lnTo>
                <a:lnTo>
                  <a:pt x="145405" y="10766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4EC3634-CA02-6AA2-BC65-309B86B51B76}"/>
              </a:ext>
            </a:extLst>
          </p:cNvPr>
          <p:cNvSpPr>
            <a:spLocks/>
          </p:cNvSpPr>
          <p:nvPr/>
        </p:nvSpPr>
        <p:spPr>
          <a:xfrm flipV="1">
            <a:off x="7835552" y="4658077"/>
            <a:ext cx="642762" cy="570660"/>
          </a:xfrm>
          <a:custGeom>
            <a:avLst/>
            <a:gdLst>
              <a:gd name="connsiteX0" fmla="*/ 212975 w 437719"/>
              <a:gd name="connsiteY0" fmla="*/ 330972 h 388618"/>
              <a:gd name="connsiteX1" fmla="*/ 233029 w 437719"/>
              <a:gd name="connsiteY1" fmla="*/ 335819 h 388618"/>
              <a:gd name="connsiteX2" fmla="*/ 235424 w 437719"/>
              <a:gd name="connsiteY2" fmla="*/ 336263 h 388618"/>
              <a:gd name="connsiteX3" fmla="*/ 244261 w 437719"/>
              <a:gd name="connsiteY3" fmla="*/ 338446 h 388618"/>
              <a:gd name="connsiteX4" fmla="*/ 251927 w 437719"/>
              <a:gd name="connsiteY4" fmla="*/ 340166 h 388618"/>
              <a:gd name="connsiteX5" fmla="*/ 284293 w 437719"/>
              <a:gd name="connsiteY5" fmla="*/ 350730 h 388618"/>
              <a:gd name="connsiteX6" fmla="*/ 292490 w 437719"/>
              <a:gd name="connsiteY6" fmla="*/ 353471 h 388618"/>
              <a:gd name="connsiteX7" fmla="*/ 329011 w 437719"/>
              <a:gd name="connsiteY7" fmla="*/ 365818 h 388618"/>
              <a:gd name="connsiteX8" fmla="*/ 398089 w 437719"/>
              <a:gd name="connsiteY8" fmla="*/ 389324 h 388618"/>
              <a:gd name="connsiteX9" fmla="*/ 398298 w 437719"/>
              <a:gd name="connsiteY9" fmla="*/ 354877 h 388618"/>
              <a:gd name="connsiteX10" fmla="*/ 420095 w 437719"/>
              <a:gd name="connsiteY10" fmla="*/ 328948 h 388618"/>
              <a:gd name="connsiteX11" fmla="*/ 437949 w 437719"/>
              <a:gd name="connsiteY11" fmla="*/ 277848 h 388618"/>
              <a:gd name="connsiteX12" fmla="*/ 406617 w 437719"/>
              <a:gd name="connsiteY12" fmla="*/ 262737 h 388618"/>
              <a:gd name="connsiteX13" fmla="*/ 391358 w 437719"/>
              <a:gd name="connsiteY13" fmla="*/ 252363 h 388618"/>
              <a:gd name="connsiteX14" fmla="*/ 381863 w 437719"/>
              <a:gd name="connsiteY14" fmla="*/ 238224 h 388618"/>
              <a:gd name="connsiteX15" fmla="*/ 375812 w 437719"/>
              <a:gd name="connsiteY15" fmla="*/ 224810 h 388618"/>
              <a:gd name="connsiteX16" fmla="*/ 372673 w 437719"/>
              <a:gd name="connsiteY16" fmla="*/ 211614 h 388618"/>
              <a:gd name="connsiteX17" fmla="*/ 372106 w 437719"/>
              <a:gd name="connsiteY17" fmla="*/ 203646 h 388618"/>
              <a:gd name="connsiteX18" fmla="*/ 374201 w 437719"/>
              <a:gd name="connsiteY18" fmla="*/ 185703 h 388618"/>
              <a:gd name="connsiteX19" fmla="*/ 382126 w 437719"/>
              <a:gd name="connsiteY19" fmla="*/ 171259 h 388618"/>
              <a:gd name="connsiteX20" fmla="*/ 415159 w 437719"/>
              <a:gd name="connsiteY20" fmla="*/ 137321 h 388618"/>
              <a:gd name="connsiteX21" fmla="*/ 411984 w 437719"/>
              <a:gd name="connsiteY21" fmla="*/ 130033 h 388618"/>
              <a:gd name="connsiteX22" fmla="*/ 401224 w 437719"/>
              <a:gd name="connsiteY22" fmla="*/ 126435 h 388618"/>
              <a:gd name="connsiteX23" fmla="*/ 391657 w 437719"/>
              <a:gd name="connsiteY23" fmla="*/ 123254 h 388618"/>
              <a:gd name="connsiteX24" fmla="*/ 396343 w 437719"/>
              <a:gd name="connsiteY24" fmla="*/ 95160 h 388618"/>
              <a:gd name="connsiteX25" fmla="*/ 397114 w 437719"/>
              <a:gd name="connsiteY25" fmla="*/ 89365 h 388618"/>
              <a:gd name="connsiteX26" fmla="*/ 390319 w 437719"/>
              <a:gd name="connsiteY26" fmla="*/ 83765 h 388618"/>
              <a:gd name="connsiteX27" fmla="*/ 385814 w 437719"/>
              <a:gd name="connsiteY27" fmla="*/ 77045 h 388618"/>
              <a:gd name="connsiteX28" fmla="*/ 379228 w 437719"/>
              <a:gd name="connsiteY28" fmla="*/ 67384 h 388618"/>
              <a:gd name="connsiteX29" fmla="*/ 376166 w 437719"/>
              <a:gd name="connsiteY29" fmla="*/ 61639 h 388618"/>
              <a:gd name="connsiteX30" fmla="*/ 373589 w 437719"/>
              <a:gd name="connsiteY30" fmla="*/ 54873 h 388618"/>
              <a:gd name="connsiteX31" fmla="*/ 372160 w 437719"/>
              <a:gd name="connsiteY31" fmla="*/ 49514 h 388618"/>
              <a:gd name="connsiteX32" fmla="*/ 371353 w 437719"/>
              <a:gd name="connsiteY32" fmla="*/ 45489 h 388618"/>
              <a:gd name="connsiteX33" fmla="*/ 370459 w 437719"/>
              <a:gd name="connsiteY33" fmla="*/ 39998 h 388618"/>
              <a:gd name="connsiteX34" fmla="*/ 370577 w 437719"/>
              <a:gd name="connsiteY34" fmla="*/ 29883 h 388618"/>
              <a:gd name="connsiteX35" fmla="*/ 375041 w 437719"/>
              <a:gd name="connsiteY35" fmla="*/ 10439 h 388618"/>
              <a:gd name="connsiteX36" fmla="*/ 375667 w 437719"/>
              <a:gd name="connsiteY36" fmla="*/ 8093 h 388618"/>
              <a:gd name="connsiteX37" fmla="*/ 378783 w 437719"/>
              <a:gd name="connsiteY37" fmla="*/ 1368 h 388618"/>
              <a:gd name="connsiteX38" fmla="*/ 379114 w 437719"/>
              <a:gd name="connsiteY38" fmla="*/ 705 h 388618"/>
              <a:gd name="connsiteX39" fmla="*/ 304357 w 437719"/>
              <a:gd name="connsiteY39" fmla="*/ 13393 h 388618"/>
              <a:gd name="connsiteX40" fmla="*/ 221036 w 437719"/>
              <a:gd name="connsiteY40" fmla="*/ 26693 h 388618"/>
              <a:gd name="connsiteX41" fmla="*/ 186574 w 437719"/>
              <a:gd name="connsiteY41" fmla="*/ 32770 h 388618"/>
              <a:gd name="connsiteX42" fmla="*/ 128623 w 437719"/>
              <a:gd name="connsiteY42" fmla="*/ 43088 h 388618"/>
              <a:gd name="connsiteX43" fmla="*/ 51426 w 437719"/>
              <a:gd name="connsiteY43" fmla="*/ 58708 h 388618"/>
              <a:gd name="connsiteX44" fmla="*/ 46881 w 437719"/>
              <a:gd name="connsiteY44" fmla="*/ 78833 h 388618"/>
              <a:gd name="connsiteX45" fmla="*/ 38461 w 437719"/>
              <a:gd name="connsiteY45" fmla="*/ 115957 h 388618"/>
              <a:gd name="connsiteX46" fmla="*/ 35318 w 437719"/>
              <a:gd name="connsiteY46" fmla="*/ 129743 h 388618"/>
              <a:gd name="connsiteX47" fmla="*/ 32691 w 437719"/>
              <a:gd name="connsiteY47" fmla="*/ 141251 h 388618"/>
              <a:gd name="connsiteX48" fmla="*/ 30192 w 437719"/>
              <a:gd name="connsiteY48" fmla="*/ 152187 h 388618"/>
              <a:gd name="connsiteX49" fmla="*/ 26744 w 437719"/>
              <a:gd name="connsiteY49" fmla="*/ 167248 h 388618"/>
              <a:gd name="connsiteX50" fmla="*/ 24521 w 437719"/>
              <a:gd name="connsiteY50" fmla="*/ 176936 h 388618"/>
              <a:gd name="connsiteX51" fmla="*/ 23623 w 437719"/>
              <a:gd name="connsiteY51" fmla="*/ 180848 h 388618"/>
              <a:gd name="connsiteX52" fmla="*/ 22603 w 437719"/>
              <a:gd name="connsiteY52" fmla="*/ 185285 h 388618"/>
              <a:gd name="connsiteX53" fmla="*/ 17957 w 437719"/>
              <a:gd name="connsiteY53" fmla="*/ 205438 h 388618"/>
              <a:gd name="connsiteX54" fmla="*/ 11380 w 437719"/>
              <a:gd name="connsiteY54" fmla="*/ 233895 h 388618"/>
              <a:gd name="connsiteX55" fmla="*/ 10296 w 437719"/>
              <a:gd name="connsiteY55" fmla="*/ 238578 h 388618"/>
              <a:gd name="connsiteX56" fmla="*/ 8658 w 437719"/>
              <a:gd name="connsiteY56" fmla="*/ 245634 h 388618"/>
              <a:gd name="connsiteX57" fmla="*/ 5283 w 437719"/>
              <a:gd name="connsiteY57" fmla="*/ 260155 h 388618"/>
              <a:gd name="connsiteX58" fmla="*/ 230 w 437719"/>
              <a:gd name="connsiteY58" fmla="*/ 281655 h 388618"/>
              <a:gd name="connsiteX59" fmla="*/ 50432 w 437719"/>
              <a:gd name="connsiteY59" fmla="*/ 292097 h 388618"/>
              <a:gd name="connsiteX60" fmla="*/ 59033 w 437719"/>
              <a:gd name="connsiteY60" fmla="*/ 294039 h 388618"/>
              <a:gd name="connsiteX61" fmla="*/ 111916 w 437719"/>
              <a:gd name="connsiteY61" fmla="*/ 307180 h 388618"/>
              <a:gd name="connsiteX62" fmla="*/ 137015 w 437719"/>
              <a:gd name="connsiteY62" fmla="*/ 312898 h 388618"/>
              <a:gd name="connsiteX63" fmla="*/ 185567 w 437719"/>
              <a:gd name="connsiteY63" fmla="*/ 324524 h 388618"/>
              <a:gd name="connsiteX64" fmla="*/ 212975 w 437719"/>
              <a:gd name="connsiteY64" fmla="*/ 330972 h 3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37719" h="388618">
                <a:moveTo>
                  <a:pt x="212975" y="330972"/>
                </a:moveTo>
                <a:lnTo>
                  <a:pt x="233029" y="335819"/>
                </a:lnTo>
                <a:lnTo>
                  <a:pt x="235424" y="336263"/>
                </a:lnTo>
                <a:lnTo>
                  <a:pt x="244261" y="338446"/>
                </a:lnTo>
                <a:lnTo>
                  <a:pt x="251927" y="340166"/>
                </a:lnTo>
                <a:lnTo>
                  <a:pt x="284293" y="350730"/>
                </a:lnTo>
                <a:lnTo>
                  <a:pt x="292490" y="353471"/>
                </a:lnTo>
                <a:lnTo>
                  <a:pt x="329011" y="365818"/>
                </a:lnTo>
                <a:lnTo>
                  <a:pt x="398089" y="389324"/>
                </a:lnTo>
                <a:lnTo>
                  <a:pt x="398298" y="354877"/>
                </a:lnTo>
                <a:lnTo>
                  <a:pt x="420095" y="328948"/>
                </a:lnTo>
                <a:lnTo>
                  <a:pt x="437949" y="277848"/>
                </a:lnTo>
                <a:lnTo>
                  <a:pt x="406617" y="262737"/>
                </a:lnTo>
                <a:lnTo>
                  <a:pt x="391358" y="252363"/>
                </a:lnTo>
                <a:lnTo>
                  <a:pt x="381863" y="238224"/>
                </a:lnTo>
                <a:lnTo>
                  <a:pt x="375812" y="224810"/>
                </a:lnTo>
                <a:lnTo>
                  <a:pt x="372673" y="211614"/>
                </a:lnTo>
                <a:lnTo>
                  <a:pt x="372106" y="203646"/>
                </a:lnTo>
                <a:lnTo>
                  <a:pt x="374201" y="185703"/>
                </a:lnTo>
                <a:lnTo>
                  <a:pt x="382126" y="171259"/>
                </a:lnTo>
                <a:lnTo>
                  <a:pt x="415159" y="137321"/>
                </a:lnTo>
                <a:lnTo>
                  <a:pt x="411984" y="130033"/>
                </a:lnTo>
                <a:lnTo>
                  <a:pt x="401224" y="126435"/>
                </a:lnTo>
                <a:lnTo>
                  <a:pt x="391657" y="123254"/>
                </a:lnTo>
                <a:lnTo>
                  <a:pt x="396343" y="95160"/>
                </a:lnTo>
                <a:lnTo>
                  <a:pt x="397114" y="89365"/>
                </a:lnTo>
                <a:lnTo>
                  <a:pt x="390319" y="83765"/>
                </a:lnTo>
                <a:lnTo>
                  <a:pt x="385814" y="77045"/>
                </a:lnTo>
                <a:lnTo>
                  <a:pt x="379228" y="67384"/>
                </a:lnTo>
                <a:lnTo>
                  <a:pt x="376166" y="61639"/>
                </a:lnTo>
                <a:lnTo>
                  <a:pt x="373589" y="54873"/>
                </a:lnTo>
                <a:lnTo>
                  <a:pt x="372160" y="49514"/>
                </a:lnTo>
                <a:lnTo>
                  <a:pt x="371353" y="45489"/>
                </a:lnTo>
                <a:lnTo>
                  <a:pt x="370459" y="39998"/>
                </a:lnTo>
                <a:lnTo>
                  <a:pt x="370577" y="29883"/>
                </a:lnTo>
                <a:lnTo>
                  <a:pt x="375041" y="10439"/>
                </a:lnTo>
                <a:lnTo>
                  <a:pt x="375667" y="8093"/>
                </a:lnTo>
                <a:lnTo>
                  <a:pt x="378783" y="1368"/>
                </a:lnTo>
                <a:lnTo>
                  <a:pt x="379114" y="705"/>
                </a:lnTo>
                <a:lnTo>
                  <a:pt x="304357" y="13393"/>
                </a:lnTo>
                <a:lnTo>
                  <a:pt x="221036" y="26693"/>
                </a:lnTo>
                <a:lnTo>
                  <a:pt x="186574" y="32770"/>
                </a:lnTo>
                <a:lnTo>
                  <a:pt x="128623" y="43088"/>
                </a:lnTo>
                <a:lnTo>
                  <a:pt x="51426" y="58708"/>
                </a:lnTo>
                <a:lnTo>
                  <a:pt x="46881" y="78833"/>
                </a:lnTo>
                <a:lnTo>
                  <a:pt x="38461" y="115957"/>
                </a:lnTo>
                <a:lnTo>
                  <a:pt x="35318" y="129743"/>
                </a:lnTo>
                <a:lnTo>
                  <a:pt x="32691" y="141251"/>
                </a:lnTo>
                <a:lnTo>
                  <a:pt x="30192" y="152187"/>
                </a:lnTo>
                <a:lnTo>
                  <a:pt x="26744" y="167248"/>
                </a:lnTo>
                <a:lnTo>
                  <a:pt x="24521" y="176936"/>
                </a:lnTo>
                <a:lnTo>
                  <a:pt x="23623" y="180848"/>
                </a:lnTo>
                <a:lnTo>
                  <a:pt x="22603" y="185285"/>
                </a:lnTo>
                <a:lnTo>
                  <a:pt x="17957" y="205438"/>
                </a:lnTo>
                <a:lnTo>
                  <a:pt x="11380" y="233895"/>
                </a:lnTo>
                <a:lnTo>
                  <a:pt x="10296" y="238578"/>
                </a:lnTo>
                <a:lnTo>
                  <a:pt x="8658" y="245634"/>
                </a:lnTo>
                <a:lnTo>
                  <a:pt x="5283" y="260155"/>
                </a:lnTo>
                <a:lnTo>
                  <a:pt x="230" y="281655"/>
                </a:lnTo>
                <a:lnTo>
                  <a:pt x="50432" y="292097"/>
                </a:lnTo>
                <a:lnTo>
                  <a:pt x="59033" y="294039"/>
                </a:lnTo>
                <a:lnTo>
                  <a:pt x="111916" y="307180"/>
                </a:lnTo>
                <a:lnTo>
                  <a:pt x="137015" y="312898"/>
                </a:lnTo>
                <a:lnTo>
                  <a:pt x="185567" y="324524"/>
                </a:lnTo>
                <a:lnTo>
                  <a:pt x="212975" y="33097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CBB381F-6A2F-7F35-3CC0-CF16A76C4C5D}"/>
              </a:ext>
            </a:extLst>
          </p:cNvPr>
          <p:cNvSpPr>
            <a:spLocks/>
          </p:cNvSpPr>
          <p:nvPr/>
        </p:nvSpPr>
        <p:spPr>
          <a:xfrm flipV="1">
            <a:off x="6650598" y="3338834"/>
            <a:ext cx="996989" cy="641979"/>
          </a:xfrm>
          <a:custGeom>
            <a:avLst/>
            <a:gdLst>
              <a:gd name="connsiteX0" fmla="*/ 450299 w 678947"/>
              <a:gd name="connsiteY0" fmla="*/ 82291 h 437186"/>
              <a:gd name="connsiteX1" fmla="*/ 448857 w 678947"/>
              <a:gd name="connsiteY1" fmla="*/ 81292 h 437186"/>
              <a:gd name="connsiteX2" fmla="*/ 444996 w 678947"/>
              <a:gd name="connsiteY2" fmla="*/ 78049 h 437186"/>
              <a:gd name="connsiteX3" fmla="*/ 439494 w 678947"/>
              <a:gd name="connsiteY3" fmla="*/ 74434 h 437186"/>
              <a:gd name="connsiteX4" fmla="*/ 429546 w 678947"/>
              <a:gd name="connsiteY4" fmla="*/ 70474 h 437186"/>
              <a:gd name="connsiteX5" fmla="*/ 424189 w 678947"/>
              <a:gd name="connsiteY5" fmla="*/ 68595 h 437186"/>
              <a:gd name="connsiteX6" fmla="*/ 419471 w 678947"/>
              <a:gd name="connsiteY6" fmla="*/ 67071 h 437186"/>
              <a:gd name="connsiteX7" fmla="*/ 403023 w 678947"/>
              <a:gd name="connsiteY7" fmla="*/ 57137 h 437186"/>
              <a:gd name="connsiteX8" fmla="*/ 391178 w 678947"/>
              <a:gd name="connsiteY8" fmla="*/ 45381 h 437186"/>
              <a:gd name="connsiteX9" fmla="*/ 389886 w 678947"/>
              <a:gd name="connsiteY9" fmla="*/ 43905 h 437186"/>
              <a:gd name="connsiteX10" fmla="*/ 373805 w 678947"/>
              <a:gd name="connsiteY10" fmla="*/ 47389 h 437186"/>
              <a:gd name="connsiteX11" fmla="*/ 356168 w 678947"/>
              <a:gd name="connsiteY11" fmla="*/ 46659 h 437186"/>
              <a:gd name="connsiteX12" fmla="*/ 352797 w 678947"/>
              <a:gd name="connsiteY12" fmla="*/ 45900 h 437186"/>
              <a:gd name="connsiteX13" fmla="*/ 350126 w 678947"/>
              <a:gd name="connsiteY13" fmla="*/ 45289 h 437186"/>
              <a:gd name="connsiteX14" fmla="*/ 347454 w 678947"/>
              <a:gd name="connsiteY14" fmla="*/ 44680 h 437186"/>
              <a:gd name="connsiteX15" fmla="*/ 326664 w 678947"/>
              <a:gd name="connsiteY15" fmla="*/ 39982 h 437186"/>
              <a:gd name="connsiteX16" fmla="*/ 317542 w 678947"/>
              <a:gd name="connsiteY16" fmla="*/ 22737 h 437186"/>
              <a:gd name="connsiteX17" fmla="*/ 311858 w 678947"/>
              <a:gd name="connsiteY17" fmla="*/ 11903 h 437186"/>
              <a:gd name="connsiteX18" fmla="*/ 302218 w 678947"/>
              <a:gd name="connsiteY18" fmla="*/ 15251 h 437186"/>
              <a:gd name="connsiteX19" fmla="*/ 300363 w 678947"/>
              <a:gd name="connsiteY19" fmla="*/ 15872 h 437186"/>
              <a:gd name="connsiteX20" fmla="*/ 289630 w 678947"/>
              <a:gd name="connsiteY20" fmla="*/ 9924 h 437186"/>
              <a:gd name="connsiteX21" fmla="*/ 282917 w 678947"/>
              <a:gd name="connsiteY21" fmla="*/ 5387 h 437186"/>
              <a:gd name="connsiteX22" fmla="*/ 273001 w 678947"/>
              <a:gd name="connsiteY22" fmla="*/ 6034 h 437186"/>
              <a:gd name="connsiteX23" fmla="*/ 267004 w 678947"/>
              <a:gd name="connsiteY23" fmla="*/ 6381 h 437186"/>
              <a:gd name="connsiteX24" fmla="*/ 259596 w 678947"/>
              <a:gd name="connsiteY24" fmla="*/ 7456 h 437186"/>
              <a:gd name="connsiteX25" fmla="*/ 255491 w 678947"/>
              <a:gd name="connsiteY25" fmla="*/ 8073 h 437186"/>
              <a:gd name="connsiteX26" fmla="*/ 253504 w 678947"/>
              <a:gd name="connsiteY26" fmla="*/ 8382 h 437186"/>
              <a:gd name="connsiteX27" fmla="*/ 246454 w 678947"/>
              <a:gd name="connsiteY27" fmla="*/ 7902 h 437186"/>
              <a:gd name="connsiteX28" fmla="*/ 233712 w 678947"/>
              <a:gd name="connsiteY28" fmla="*/ 7245 h 437186"/>
              <a:gd name="connsiteX29" fmla="*/ 217758 w 678947"/>
              <a:gd name="connsiteY29" fmla="*/ 6372 h 437186"/>
              <a:gd name="connsiteX30" fmla="*/ 201260 w 678947"/>
              <a:gd name="connsiteY30" fmla="*/ 421 h 437186"/>
              <a:gd name="connsiteX31" fmla="*/ 191806 w 678947"/>
              <a:gd name="connsiteY31" fmla="*/ 4812 h 437186"/>
              <a:gd name="connsiteX32" fmla="*/ 199541 w 678947"/>
              <a:gd name="connsiteY32" fmla="*/ 27321 h 437186"/>
              <a:gd name="connsiteX33" fmla="*/ 175399 w 678947"/>
              <a:gd name="connsiteY33" fmla="*/ 32185 h 437186"/>
              <a:gd name="connsiteX34" fmla="*/ 166762 w 678947"/>
              <a:gd name="connsiteY34" fmla="*/ 40853 h 437186"/>
              <a:gd name="connsiteX35" fmla="*/ 157767 w 678947"/>
              <a:gd name="connsiteY35" fmla="*/ 54227 h 437186"/>
              <a:gd name="connsiteX36" fmla="*/ 164013 w 678947"/>
              <a:gd name="connsiteY36" fmla="*/ 55662 h 437186"/>
              <a:gd name="connsiteX37" fmla="*/ 164503 w 678947"/>
              <a:gd name="connsiteY37" fmla="*/ 61006 h 437186"/>
              <a:gd name="connsiteX38" fmla="*/ 165723 w 678947"/>
              <a:gd name="connsiteY38" fmla="*/ 62347 h 437186"/>
              <a:gd name="connsiteX39" fmla="*/ 168109 w 678947"/>
              <a:gd name="connsiteY39" fmla="*/ 62604 h 437186"/>
              <a:gd name="connsiteX40" fmla="*/ 172618 w 678947"/>
              <a:gd name="connsiteY40" fmla="*/ 60407 h 437186"/>
              <a:gd name="connsiteX41" fmla="*/ 176388 w 678947"/>
              <a:gd name="connsiteY41" fmla="*/ 62870 h 437186"/>
              <a:gd name="connsiteX42" fmla="*/ 175676 w 678947"/>
              <a:gd name="connsiteY42" fmla="*/ 65240 h 437186"/>
              <a:gd name="connsiteX43" fmla="*/ 172596 w 678947"/>
              <a:gd name="connsiteY43" fmla="*/ 67932 h 437186"/>
              <a:gd name="connsiteX44" fmla="*/ 169438 w 678947"/>
              <a:gd name="connsiteY44" fmla="*/ 69026 h 437186"/>
              <a:gd name="connsiteX45" fmla="*/ 166091 w 678947"/>
              <a:gd name="connsiteY45" fmla="*/ 68426 h 437186"/>
              <a:gd name="connsiteX46" fmla="*/ 162697 w 678947"/>
              <a:gd name="connsiteY46" fmla="*/ 70214 h 437186"/>
              <a:gd name="connsiteX47" fmla="*/ 154038 w 678947"/>
              <a:gd name="connsiteY47" fmla="*/ 75039 h 437186"/>
              <a:gd name="connsiteX48" fmla="*/ 145922 w 678947"/>
              <a:gd name="connsiteY48" fmla="*/ 67891 h 437186"/>
              <a:gd name="connsiteX49" fmla="*/ 139953 w 678947"/>
              <a:gd name="connsiteY49" fmla="*/ 51082 h 437186"/>
              <a:gd name="connsiteX50" fmla="*/ 136310 w 678947"/>
              <a:gd name="connsiteY50" fmla="*/ 51288 h 437186"/>
              <a:gd name="connsiteX51" fmla="*/ 129751 w 678947"/>
              <a:gd name="connsiteY51" fmla="*/ 59568 h 437186"/>
              <a:gd name="connsiteX52" fmla="*/ 126530 w 678947"/>
              <a:gd name="connsiteY52" fmla="*/ 63494 h 437186"/>
              <a:gd name="connsiteX53" fmla="*/ 112295 w 678947"/>
              <a:gd name="connsiteY53" fmla="*/ 63441 h 437186"/>
              <a:gd name="connsiteX54" fmla="*/ 103581 w 678947"/>
              <a:gd name="connsiteY54" fmla="*/ 61961 h 437186"/>
              <a:gd name="connsiteX55" fmla="*/ 99512 w 678947"/>
              <a:gd name="connsiteY55" fmla="*/ 70463 h 437186"/>
              <a:gd name="connsiteX56" fmla="*/ 96083 w 678947"/>
              <a:gd name="connsiteY56" fmla="*/ 70931 h 437186"/>
              <a:gd name="connsiteX57" fmla="*/ 87455 w 678947"/>
              <a:gd name="connsiteY57" fmla="*/ 70195 h 437186"/>
              <a:gd name="connsiteX58" fmla="*/ 84438 w 678947"/>
              <a:gd name="connsiteY58" fmla="*/ 73646 h 437186"/>
              <a:gd name="connsiteX59" fmla="*/ 83794 w 678947"/>
              <a:gd name="connsiteY59" fmla="*/ 75254 h 437186"/>
              <a:gd name="connsiteX60" fmla="*/ 84443 w 678947"/>
              <a:gd name="connsiteY60" fmla="*/ 77764 h 437186"/>
              <a:gd name="connsiteX61" fmla="*/ 91538 w 678947"/>
              <a:gd name="connsiteY61" fmla="*/ 79113 h 437186"/>
              <a:gd name="connsiteX62" fmla="*/ 96214 w 678947"/>
              <a:gd name="connsiteY62" fmla="*/ 81524 h 437186"/>
              <a:gd name="connsiteX63" fmla="*/ 94899 w 678947"/>
              <a:gd name="connsiteY63" fmla="*/ 84985 h 437186"/>
              <a:gd name="connsiteX64" fmla="*/ 85509 w 678947"/>
              <a:gd name="connsiteY64" fmla="*/ 88875 h 437186"/>
              <a:gd name="connsiteX65" fmla="*/ 90358 w 678947"/>
              <a:gd name="connsiteY65" fmla="*/ 104721 h 437186"/>
              <a:gd name="connsiteX66" fmla="*/ 75924 w 678947"/>
              <a:gd name="connsiteY66" fmla="*/ 110148 h 437186"/>
              <a:gd name="connsiteX67" fmla="*/ 73651 w 678947"/>
              <a:gd name="connsiteY67" fmla="*/ 109097 h 437186"/>
              <a:gd name="connsiteX68" fmla="*/ 70244 w 678947"/>
              <a:gd name="connsiteY68" fmla="*/ 110109 h 437186"/>
              <a:gd name="connsiteX69" fmla="*/ 66597 w 678947"/>
              <a:gd name="connsiteY69" fmla="*/ 116384 h 437186"/>
              <a:gd name="connsiteX70" fmla="*/ 63422 w 678947"/>
              <a:gd name="connsiteY70" fmla="*/ 113871 h 437186"/>
              <a:gd name="connsiteX71" fmla="*/ 61975 w 678947"/>
              <a:gd name="connsiteY71" fmla="*/ 113126 h 437186"/>
              <a:gd name="connsiteX72" fmla="*/ 56668 w 678947"/>
              <a:gd name="connsiteY72" fmla="*/ 114866 h 437186"/>
              <a:gd name="connsiteX73" fmla="*/ 50639 w 678947"/>
              <a:gd name="connsiteY73" fmla="*/ 120417 h 437186"/>
              <a:gd name="connsiteX74" fmla="*/ 43277 w 678947"/>
              <a:gd name="connsiteY74" fmla="*/ 126858 h 437186"/>
              <a:gd name="connsiteX75" fmla="*/ 40110 w 678947"/>
              <a:gd name="connsiteY75" fmla="*/ 126444 h 437186"/>
              <a:gd name="connsiteX76" fmla="*/ 39385 w 678947"/>
              <a:gd name="connsiteY76" fmla="*/ 127115 h 437186"/>
              <a:gd name="connsiteX77" fmla="*/ 39099 w 678947"/>
              <a:gd name="connsiteY77" fmla="*/ 128027 h 437186"/>
              <a:gd name="connsiteX78" fmla="*/ 42610 w 678947"/>
              <a:gd name="connsiteY78" fmla="*/ 131877 h 437186"/>
              <a:gd name="connsiteX79" fmla="*/ 40038 w 678947"/>
              <a:gd name="connsiteY79" fmla="*/ 135689 h 437186"/>
              <a:gd name="connsiteX80" fmla="*/ 38228 w 678947"/>
              <a:gd name="connsiteY80" fmla="*/ 135425 h 437186"/>
              <a:gd name="connsiteX81" fmla="*/ 37402 w 678947"/>
              <a:gd name="connsiteY81" fmla="*/ 137963 h 437186"/>
              <a:gd name="connsiteX82" fmla="*/ 39462 w 678947"/>
              <a:gd name="connsiteY82" fmla="*/ 142454 h 437186"/>
              <a:gd name="connsiteX83" fmla="*/ 38232 w 678947"/>
              <a:gd name="connsiteY83" fmla="*/ 145610 h 437186"/>
              <a:gd name="connsiteX84" fmla="*/ 38899 w 678947"/>
              <a:gd name="connsiteY84" fmla="*/ 152907 h 437186"/>
              <a:gd name="connsiteX85" fmla="*/ 36477 w 678947"/>
              <a:gd name="connsiteY85" fmla="*/ 153657 h 437186"/>
              <a:gd name="connsiteX86" fmla="*/ 36245 w 678947"/>
              <a:gd name="connsiteY86" fmla="*/ 150788 h 437186"/>
              <a:gd name="connsiteX87" fmla="*/ 31786 w 678947"/>
              <a:gd name="connsiteY87" fmla="*/ 149712 h 437186"/>
              <a:gd name="connsiteX88" fmla="*/ 25694 w 678947"/>
              <a:gd name="connsiteY88" fmla="*/ 158312 h 437186"/>
              <a:gd name="connsiteX89" fmla="*/ 309 w 678947"/>
              <a:gd name="connsiteY89" fmla="*/ 179136 h 437186"/>
              <a:gd name="connsiteX90" fmla="*/ 8375 w 678947"/>
              <a:gd name="connsiteY90" fmla="*/ 183100 h 437186"/>
              <a:gd name="connsiteX91" fmla="*/ 27146 w 678947"/>
              <a:gd name="connsiteY91" fmla="*/ 186316 h 437186"/>
              <a:gd name="connsiteX92" fmla="*/ 34576 w 678947"/>
              <a:gd name="connsiteY92" fmla="*/ 198296 h 437186"/>
              <a:gd name="connsiteX93" fmla="*/ 49078 w 678947"/>
              <a:gd name="connsiteY93" fmla="*/ 197370 h 437186"/>
              <a:gd name="connsiteX94" fmla="*/ 50208 w 678947"/>
              <a:gd name="connsiteY94" fmla="*/ 198696 h 437186"/>
              <a:gd name="connsiteX95" fmla="*/ 51283 w 678947"/>
              <a:gd name="connsiteY95" fmla="*/ 202425 h 437186"/>
              <a:gd name="connsiteX96" fmla="*/ 54594 w 678947"/>
              <a:gd name="connsiteY96" fmla="*/ 208906 h 437186"/>
              <a:gd name="connsiteX97" fmla="*/ 57439 w 678947"/>
              <a:gd name="connsiteY97" fmla="*/ 214014 h 437186"/>
              <a:gd name="connsiteX98" fmla="*/ 57960 w 678947"/>
              <a:gd name="connsiteY98" fmla="*/ 215049 h 437186"/>
              <a:gd name="connsiteX99" fmla="*/ 57176 w 678947"/>
              <a:gd name="connsiteY99" fmla="*/ 220633 h 437186"/>
              <a:gd name="connsiteX100" fmla="*/ 56844 w 678947"/>
              <a:gd name="connsiteY100" fmla="*/ 222667 h 437186"/>
              <a:gd name="connsiteX101" fmla="*/ 58001 w 678947"/>
              <a:gd name="connsiteY101" fmla="*/ 228876 h 437186"/>
              <a:gd name="connsiteX102" fmla="*/ 58582 w 678947"/>
              <a:gd name="connsiteY102" fmla="*/ 231982 h 437186"/>
              <a:gd name="connsiteX103" fmla="*/ 64257 w 678947"/>
              <a:gd name="connsiteY103" fmla="*/ 234695 h 437186"/>
              <a:gd name="connsiteX104" fmla="*/ 68580 w 678947"/>
              <a:gd name="connsiteY104" fmla="*/ 239946 h 437186"/>
              <a:gd name="connsiteX105" fmla="*/ 69428 w 678947"/>
              <a:gd name="connsiteY105" fmla="*/ 242342 h 437186"/>
              <a:gd name="connsiteX106" fmla="*/ 71183 w 678947"/>
              <a:gd name="connsiteY106" fmla="*/ 255696 h 437186"/>
              <a:gd name="connsiteX107" fmla="*/ 73456 w 678947"/>
              <a:gd name="connsiteY107" fmla="*/ 256936 h 437186"/>
              <a:gd name="connsiteX108" fmla="*/ 75094 w 678947"/>
              <a:gd name="connsiteY108" fmla="*/ 270606 h 437186"/>
              <a:gd name="connsiteX109" fmla="*/ 75788 w 678947"/>
              <a:gd name="connsiteY109" fmla="*/ 274693 h 437186"/>
              <a:gd name="connsiteX110" fmla="*/ 79340 w 678947"/>
              <a:gd name="connsiteY110" fmla="*/ 279011 h 437186"/>
              <a:gd name="connsiteX111" fmla="*/ 79612 w 678947"/>
              <a:gd name="connsiteY111" fmla="*/ 280565 h 437186"/>
              <a:gd name="connsiteX112" fmla="*/ 81073 w 678947"/>
              <a:gd name="connsiteY112" fmla="*/ 284602 h 437186"/>
              <a:gd name="connsiteX113" fmla="*/ 82833 w 678947"/>
              <a:gd name="connsiteY113" fmla="*/ 286926 h 437186"/>
              <a:gd name="connsiteX114" fmla="*/ 83527 w 678947"/>
              <a:gd name="connsiteY114" fmla="*/ 289505 h 437186"/>
              <a:gd name="connsiteX115" fmla="*/ 82910 w 678947"/>
              <a:gd name="connsiteY115" fmla="*/ 293030 h 437186"/>
              <a:gd name="connsiteX116" fmla="*/ 83781 w 678947"/>
              <a:gd name="connsiteY116" fmla="*/ 300549 h 437186"/>
              <a:gd name="connsiteX117" fmla="*/ 91533 w 678947"/>
              <a:gd name="connsiteY117" fmla="*/ 305469 h 437186"/>
              <a:gd name="connsiteX118" fmla="*/ 90794 w 678947"/>
              <a:gd name="connsiteY118" fmla="*/ 319027 h 437186"/>
              <a:gd name="connsiteX119" fmla="*/ 93193 w 678947"/>
              <a:gd name="connsiteY119" fmla="*/ 324211 h 437186"/>
              <a:gd name="connsiteX120" fmla="*/ 103813 w 678947"/>
              <a:gd name="connsiteY120" fmla="*/ 341843 h 437186"/>
              <a:gd name="connsiteX121" fmla="*/ 109891 w 678947"/>
              <a:gd name="connsiteY121" fmla="*/ 347011 h 437186"/>
              <a:gd name="connsiteX122" fmla="*/ 125645 w 678947"/>
              <a:gd name="connsiteY122" fmla="*/ 350586 h 437186"/>
              <a:gd name="connsiteX123" fmla="*/ 131343 w 678947"/>
              <a:gd name="connsiteY123" fmla="*/ 369815 h 437186"/>
              <a:gd name="connsiteX124" fmla="*/ 145423 w 678947"/>
              <a:gd name="connsiteY124" fmla="*/ 373487 h 437186"/>
              <a:gd name="connsiteX125" fmla="*/ 159595 w 678947"/>
              <a:gd name="connsiteY125" fmla="*/ 376972 h 437186"/>
              <a:gd name="connsiteX126" fmla="*/ 163768 w 678947"/>
              <a:gd name="connsiteY126" fmla="*/ 374400 h 437186"/>
              <a:gd name="connsiteX127" fmla="*/ 193394 w 678947"/>
              <a:gd name="connsiteY127" fmla="*/ 375508 h 437186"/>
              <a:gd name="connsiteX128" fmla="*/ 196247 w 678947"/>
              <a:gd name="connsiteY128" fmla="*/ 377194 h 437186"/>
              <a:gd name="connsiteX129" fmla="*/ 212478 w 678947"/>
              <a:gd name="connsiteY129" fmla="*/ 376259 h 437186"/>
              <a:gd name="connsiteX130" fmla="*/ 233476 w 678947"/>
              <a:gd name="connsiteY130" fmla="*/ 385548 h 437186"/>
              <a:gd name="connsiteX131" fmla="*/ 255178 w 678947"/>
              <a:gd name="connsiteY131" fmla="*/ 368777 h 437186"/>
              <a:gd name="connsiteX132" fmla="*/ 264763 w 678947"/>
              <a:gd name="connsiteY132" fmla="*/ 370958 h 437186"/>
              <a:gd name="connsiteX133" fmla="*/ 269453 w 678947"/>
              <a:gd name="connsiteY133" fmla="*/ 383935 h 437186"/>
              <a:gd name="connsiteX134" fmla="*/ 297047 w 678947"/>
              <a:gd name="connsiteY134" fmla="*/ 394593 h 437186"/>
              <a:gd name="connsiteX135" fmla="*/ 300508 w 678947"/>
              <a:gd name="connsiteY135" fmla="*/ 396566 h 437186"/>
              <a:gd name="connsiteX136" fmla="*/ 303915 w 678947"/>
              <a:gd name="connsiteY136" fmla="*/ 398072 h 437186"/>
              <a:gd name="connsiteX137" fmla="*/ 314285 w 678947"/>
              <a:gd name="connsiteY137" fmla="*/ 401368 h 437186"/>
              <a:gd name="connsiteX138" fmla="*/ 319107 w 678947"/>
              <a:gd name="connsiteY138" fmla="*/ 407257 h 437186"/>
              <a:gd name="connsiteX139" fmla="*/ 323870 w 678947"/>
              <a:gd name="connsiteY139" fmla="*/ 413064 h 437186"/>
              <a:gd name="connsiteX140" fmla="*/ 325063 w 678947"/>
              <a:gd name="connsiteY140" fmla="*/ 414531 h 437186"/>
              <a:gd name="connsiteX141" fmla="*/ 328660 w 678947"/>
              <a:gd name="connsiteY141" fmla="*/ 418912 h 437186"/>
              <a:gd name="connsiteX142" fmla="*/ 338962 w 678947"/>
              <a:gd name="connsiteY142" fmla="*/ 431617 h 437186"/>
              <a:gd name="connsiteX143" fmla="*/ 347304 w 678947"/>
              <a:gd name="connsiteY143" fmla="*/ 436292 h 437186"/>
              <a:gd name="connsiteX144" fmla="*/ 359801 w 678947"/>
              <a:gd name="connsiteY144" fmla="*/ 437608 h 437186"/>
              <a:gd name="connsiteX145" fmla="*/ 366932 w 678947"/>
              <a:gd name="connsiteY145" fmla="*/ 435750 h 437186"/>
              <a:gd name="connsiteX146" fmla="*/ 369636 w 678947"/>
              <a:gd name="connsiteY146" fmla="*/ 431473 h 437186"/>
              <a:gd name="connsiteX147" fmla="*/ 373315 w 678947"/>
              <a:gd name="connsiteY147" fmla="*/ 431880 h 437186"/>
              <a:gd name="connsiteX148" fmla="*/ 373982 w 678947"/>
              <a:gd name="connsiteY148" fmla="*/ 428966 h 437186"/>
              <a:gd name="connsiteX149" fmla="*/ 379325 w 678947"/>
              <a:gd name="connsiteY149" fmla="*/ 422552 h 437186"/>
              <a:gd name="connsiteX150" fmla="*/ 383381 w 678947"/>
              <a:gd name="connsiteY150" fmla="*/ 420905 h 437186"/>
              <a:gd name="connsiteX151" fmla="*/ 383721 w 678947"/>
              <a:gd name="connsiteY151" fmla="*/ 418988 h 437186"/>
              <a:gd name="connsiteX152" fmla="*/ 385445 w 678947"/>
              <a:gd name="connsiteY152" fmla="*/ 417709 h 437186"/>
              <a:gd name="connsiteX153" fmla="*/ 385045 w 678947"/>
              <a:gd name="connsiteY153" fmla="*/ 415001 h 437186"/>
              <a:gd name="connsiteX154" fmla="*/ 387772 w 678947"/>
              <a:gd name="connsiteY154" fmla="*/ 414729 h 437186"/>
              <a:gd name="connsiteX155" fmla="*/ 388529 w 678947"/>
              <a:gd name="connsiteY155" fmla="*/ 412759 h 437186"/>
              <a:gd name="connsiteX156" fmla="*/ 391029 w 678947"/>
              <a:gd name="connsiteY156" fmla="*/ 408592 h 437186"/>
              <a:gd name="connsiteX157" fmla="*/ 391174 w 678947"/>
              <a:gd name="connsiteY157" fmla="*/ 406629 h 437186"/>
              <a:gd name="connsiteX158" fmla="*/ 393247 w 678947"/>
              <a:gd name="connsiteY158" fmla="*/ 402976 h 437186"/>
              <a:gd name="connsiteX159" fmla="*/ 396046 w 678947"/>
              <a:gd name="connsiteY159" fmla="*/ 402417 h 437186"/>
              <a:gd name="connsiteX160" fmla="*/ 395157 w 678947"/>
              <a:gd name="connsiteY160" fmla="*/ 399131 h 437186"/>
              <a:gd name="connsiteX161" fmla="*/ 406534 w 678947"/>
              <a:gd name="connsiteY161" fmla="*/ 389110 h 437186"/>
              <a:gd name="connsiteX162" fmla="*/ 410321 w 678947"/>
              <a:gd name="connsiteY162" fmla="*/ 384798 h 437186"/>
              <a:gd name="connsiteX163" fmla="*/ 411719 w 678947"/>
              <a:gd name="connsiteY163" fmla="*/ 381754 h 437186"/>
              <a:gd name="connsiteX164" fmla="*/ 417956 w 678947"/>
              <a:gd name="connsiteY164" fmla="*/ 377322 h 437186"/>
              <a:gd name="connsiteX165" fmla="*/ 420219 w 678947"/>
              <a:gd name="connsiteY165" fmla="*/ 375823 h 437186"/>
              <a:gd name="connsiteX166" fmla="*/ 421648 w 678947"/>
              <a:gd name="connsiteY166" fmla="*/ 368915 h 437186"/>
              <a:gd name="connsiteX167" fmla="*/ 425677 w 678947"/>
              <a:gd name="connsiteY167" fmla="*/ 368233 h 437186"/>
              <a:gd name="connsiteX168" fmla="*/ 433561 w 678947"/>
              <a:gd name="connsiteY168" fmla="*/ 365450 h 437186"/>
              <a:gd name="connsiteX169" fmla="*/ 440864 w 678947"/>
              <a:gd name="connsiteY169" fmla="*/ 358890 h 437186"/>
              <a:gd name="connsiteX170" fmla="*/ 442583 w 678947"/>
              <a:gd name="connsiteY170" fmla="*/ 353389 h 437186"/>
              <a:gd name="connsiteX171" fmla="*/ 460937 w 678947"/>
              <a:gd name="connsiteY171" fmla="*/ 341488 h 437186"/>
              <a:gd name="connsiteX172" fmla="*/ 461753 w 678947"/>
              <a:gd name="connsiteY172" fmla="*/ 340846 h 437186"/>
              <a:gd name="connsiteX173" fmla="*/ 467541 w 678947"/>
              <a:gd name="connsiteY173" fmla="*/ 329821 h 437186"/>
              <a:gd name="connsiteX174" fmla="*/ 468598 w 678947"/>
              <a:gd name="connsiteY174" fmla="*/ 327621 h 437186"/>
              <a:gd name="connsiteX175" fmla="*/ 475670 w 678947"/>
              <a:gd name="connsiteY175" fmla="*/ 317515 h 437186"/>
              <a:gd name="connsiteX176" fmla="*/ 476523 w 678947"/>
              <a:gd name="connsiteY176" fmla="*/ 307406 h 437186"/>
              <a:gd name="connsiteX177" fmla="*/ 477417 w 678947"/>
              <a:gd name="connsiteY177" fmla="*/ 305808 h 437186"/>
              <a:gd name="connsiteX178" fmla="*/ 477766 w 678947"/>
              <a:gd name="connsiteY178" fmla="*/ 304355 h 437186"/>
              <a:gd name="connsiteX179" fmla="*/ 479626 w 678947"/>
              <a:gd name="connsiteY179" fmla="*/ 301897 h 437186"/>
              <a:gd name="connsiteX180" fmla="*/ 479708 w 678947"/>
              <a:gd name="connsiteY180" fmla="*/ 297886 h 437186"/>
              <a:gd name="connsiteX181" fmla="*/ 478374 w 678947"/>
              <a:gd name="connsiteY181" fmla="*/ 294801 h 437186"/>
              <a:gd name="connsiteX182" fmla="*/ 479590 w 678947"/>
              <a:gd name="connsiteY182" fmla="*/ 289716 h 437186"/>
              <a:gd name="connsiteX183" fmla="*/ 477027 w 678947"/>
              <a:gd name="connsiteY183" fmla="*/ 285836 h 437186"/>
              <a:gd name="connsiteX184" fmla="*/ 475802 w 678947"/>
              <a:gd name="connsiteY184" fmla="*/ 281217 h 437186"/>
              <a:gd name="connsiteX185" fmla="*/ 477290 w 678947"/>
              <a:gd name="connsiteY185" fmla="*/ 277791 h 437186"/>
              <a:gd name="connsiteX186" fmla="*/ 478805 w 678947"/>
              <a:gd name="connsiteY186" fmla="*/ 265031 h 437186"/>
              <a:gd name="connsiteX187" fmla="*/ 478778 w 678947"/>
              <a:gd name="connsiteY187" fmla="*/ 263794 h 437186"/>
              <a:gd name="connsiteX188" fmla="*/ 480828 w 678947"/>
              <a:gd name="connsiteY188" fmla="*/ 255531 h 437186"/>
              <a:gd name="connsiteX189" fmla="*/ 483051 w 678947"/>
              <a:gd name="connsiteY189" fmla="*/ 250135 h 437186"/>
              <a:gd name="connsiteX190" fmla="*/ 491080 w 678947"/>
              <a:gd name="connsiteY190" fmla="*/ 229930 h 437186"/>
              <a:gd name="connsiteX191" fmla="*/ 487356 w 678947"/>
              <a:gd name="connsiteY191" fmla="*/ 226226 h 437186"/>
              <a:gd name="connsiteX192" fmla="*/ 492572 w 678947"/>
              <a:gd name="connsiteY192" fmla="*/ 221837 h 437186"/>
              <a:gd name="connsiteX193" fmla="*/ 496610 w 678947"/>
              <a:gd name="connsiteY193" fmla="*/ 216052 h 437186"/>
              <a:gd name="connsiteX194" fmla="*/ 505392 w 678947"/>
              <a:gd name="connsiteY194" fmla="*/ 208489 h 437186"/>
              <a:gd name="connsiteX195" fmla="*/ 506825 w 678947"/>
              <a:gd name="connsiteY195" fmla="*/ 207234 h 437186"/>
              <a:gd name="connsiteX196" fmla="*/ 524607 w 678947"/>
              <a:gd name="connsiteY196" fmla="*/ 202290 h 437186"/>
              <a:gd name="connsiteX197" fmla="*/ 533825 w 678947"/>
              <a:gd name="connsiteY197" fmla="*/ 202789 h 437186"/>
              <a:gd name="connsiteX198" fmla="*/ 554143 w 678947"/>
              <a:gd name="connsiteY198" fmla="*/ 222200 h 437186"/>
              <a:gd name="connsiteX199" fmla="*/ 576874 w 678947"/>
              <a:gd name="connsiteY199" fmla="*/ 231912 h 437186"/>
              <a:gd name="connsiteX200" fmla="*/ 591417 w 678947"/>
              <a:gd name="connsiteY200" fmla="*/ 217287 h 437186"/>
              <a:gd name="connsiteX201" fmla="*/ 600385 w 678947"/>
              <a:gd name="connsiteY201" fmla="*/ 216954 h 437186"/>
              <a:gd name="connsiteX202" fmla="*/ 611127 w 678947"/>
              <a:gd name="connsiteY202" fmla="*/ 216507 h 437186"/>
              <a:gd name="connsiteX203" fmla="*/ 620122 w 678947"/>
              <a:gd name="connsiteY203" fmla="*/ 202856 h 437186"/>
              <a:gd name="connsiteX204" fmla="*/ 623384 w 678947"/>
              <a:gd name="connsiteY204" fmla="*/ 197873 h 437186"/>
              <a:gd name="connsiteX205" fmla="*/ 628745 w 678947"/>
              <a:gd name="connsiteY205" fmla="*/ 190013 h 437186"/>
              <a:gd name="connsiteX206" fmla="*/ 633395 w 678947"/>
              <a:gd name="connsiteY206" fmla="*/ 181984 h 437186"/>
              <a:gd name="connsiteX207" fmla="*/ 639356 w 678947"/>
              <a:gd name="connsiteY207" fmla="*/ 173857 h 437186"/>
              <a:gd name="connsiteX208" fmla="*/ 658068 w 678947"/>
              <a:gd name="connsiteY208" fmla="*/ 145904 h 437186"/>
              <a:gd name="connsiteX209" fmla="*/ 664183 w 678947"/>
              <a:gd name="connsiteY209" fmla="*/ 132405 h 437186"/>
              <a:gd name="connsiteX210" fmla="*/ 674757 w 678947"/>
              <a:gd name="connsiteY210" fmla="*/ 109054 h 437186"/>
              <a:gd name="connsiteX211" fmla="*/ 679256 w 678947"/>
              <a:gd name="connsiteY211" fmla="*/ 99162 h 437186"/>
              <a:gd name="connsiteX212" fmla="*/ 622549 w 678947"/>
              <a:gd name="connsiteY212" fmla="*/ 86693 h 437186"/>
              <a:gd name="connsiteX213" fmla="*/ 610469 w 678947"/>
              <a:gd name="connsiteY213" fmla="*/ 83723 h 437186"/>
              <a:gd name="connsiteX214" fmla="*/ 591907 w 678947"/>
              <a:gd name="connsiteY214" fmla="*/ 79899 h 437186"/>
              <a:gd name="connsiteX215" fmla="*/ 591489 w 678947"/>
              <a:gd name="connsiteY215" fmla="*/ 79789 h 437186"/>
              <a:gd name="connsiteX216" fmla="*/ 584612 w 678947"/>
              <a:gd name="connsiteY216" fmla="*/ 77983 h 437186"/>
              <a:gd name="connsiteX217" fmla="*/ 583937 w 678947"/>
              <a:gd name="connsiteY217" fmla="*/ 71641 h 437186"/>
              <a:gd name="connsiteX218" fmla="*/ 571235 w 678947"/>
              <a:gd name="connsiteY218" fmla="*/ 71421 h 437186"/>
              <a:gd name="connsiteX219" fmla="*/ 556043 w 678947"/>
              <a:gd name="connsiteY219" fmla="*/ 71087 h 437186"/>
              <a:gd name="connsiteX220" fmla="*/ 551253 w 678947"/>
              <a:gd name="connsiteY220" fmla="*/ 69584 h 437186"/>
              <a:gd name="connsiteX221" fmla="*/ 548354 w 678947"/>
              <a:gd name="connsiteY221" fmla="*/ 60826 h 437186"/>
              <a:gd name="connsiteX222" fmla="*/ 531393 w 678947"/>
              <a:gd name="connsiteY222" fmla="*/ 64534 h 437186"/>
              <a:gd name="connsiteX223" fmla="*/ 520584 w 678947"/>
              <a:gd name="connsiteY223" fmla="*/ 66663 h 437186"/>
              <a:gd name="connsiteX224" fmla="*/ 501459 w 678947"/>
              <a:gd name="connsiteY224" fmla="*/ 70824 h 437186"/>
              <a:gd name="connsiteX225" fmla="*/ 466158 w 678947"/>
              <a:gd name="connsiteY225" fmla="*/ 78814 h 437186"/>
              <a:gd name="connsiteX226" fmla="*/ 450299 w 678947"/>
              <a:gd name="connsiteY226" fmla="*/ 82291 h 437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</a:cxnLst>
            <a:rect l="l" t="t" r="r" b="b"/>
            <a:pathLst>
              <a:path w="678947" h="437186">
                <a:moveTo>
                  <a:pt x="450299" y="82291"/>
                </a:moveTo>
                <a:lnTo>
                  <a:pt x="448857" y="81292"/>
                </a:lnTo>
                <a:lnTo>
                  <a:pt x="444996" y="78049"/>
                </a:lnTo>
                <a:lnTo>
                  <a:pt x="439494" y="74434"/>
                </a:lnTo>
                <a:lnTo>
                  <a:pt x="429546" y="70474"/>
                </a:lnTo>
                <a:lnTo>
                  <a:pt x="424189" y="68595"/>
                </a:lnTo>
                <a:lnTo>
                  <a:pt x="419471" y="67071"/>
                </a:lnTo>
                <a:lnTo>
                  <a:pt x="403023" y="57137"/>
                </a:lnTo>
                <a:lnTo>
                  <a:pt x="391178" y="45381"/>
                </a:lnTo>
                <a:lnTo>
                  <a:pt x="389886" y="43905"/>
                </a:lnTo>
                <a:lnTo>
                  <a:pt x="373805" y="47389"/>
                </a:lnTo>
                <a:lnTo>
                  <a:pt x="356168" y="46659"/>
                </a:lnTo>
                <a:lnTo>
                  <a:pt x="352797" y="45900"/>
                </a:lnTo>
                <a:lnTo>
                  <a:pt x="350126" y="45289"/>
                </a:lnTo>
                <a:lnTo>
                  <a:pt x="347454" y="44680"/>
                </a:lnTo>
                <a:lnTo>
                  <a:pt x="326664" y="39982"/>
                </a:lnTo>
                <a:lnTo>
                  <a:pt x="317542" y="22737"/>
                </a:lnTo>
                <a:lnTo>
                  <a:pt x="311858" y="11903"/>
                </a:lnTo>
                <a:lnTo>
                  <a:pt x="302218" y="15251"/>
                </a:lnTo>
                <a:lnTo>
                  <a:pt x="300363" y="15872"/>
                </a:lnTo>
                <a:lnTo>
                  <a:pt x="289630" y="9924"/>
                </a:lnTo>
                <a:lnTo>
                  <a:pt x="282917" y="5387"/>
                </a:lnTo>
                <a:lnTo>
                  <a:pt x="273001" y="6034"/>
                </a:lnTo>
                <a:lnTo>
                  <a:pt x="267004" y="6381"/>
                </a:lnTo>
                <a:lnTo>
                  <a:pt x="259596" y="7456"/>
                </a:lnTo>
                <a:lnTo>
                  <a:pt x="255491" y="8073"/>
                </a:lnTo>
                <a:lnTo>
                  <a:pt x="253504" y="8382"/>
                </a:lnTo>
                <a:lnTo>
                  <a:pt x="246454" y="7902"/>
                </a:lnTo>
                <a:lnTo>
                  <a:pt x="233712" y="7245"/>
                </a:lnTo>
                <a:lnTo>
                  <a:pt x="217758" y="6372"/>
                </a:lnTo>
                <a:lnTo>
                  <a:pt x="201260" y="421"/>
                </a:lnTo>
                <a:lnTo>
                  <a:pt x="191806" y="4812"/>
                </a:lnTo>
                <a:lnTo>
                  <a:pt x="199541" y="27321"/>
                </a:lnTo>
                <a:lnTo>
                  <a:pt x="175399" y="32185"/>
                </a:lnTo>
                <a:lnTo>
                  <a:pt x="166762" y="40853"/>
                </a:lnTo>
                <a:lnTo>
                  <a:pt x="157767" y="54227"/>
                </a:lnTo>
                <a:lnTo>
                  <a:pt x="164013" y="55662"/>
                </a:lnTo>
                <a:lnTo>
                  <a:pt x="164503" y="61006"/>
                </a:lnTo>
                <a:lnTo>
                  <a:pt x="165723" y="62347"/>
                </a:lnTo>
                <a:lnTo>
                  <a:pt x="168109" y="62604"/>
                </a:lnTo>
                <a:lnTo>
                  <a:pt x="172618" y="60407"/>
                </a:lnTo>
                <a:lnTo>
                  <a:pt x="176388" y="62870"/>
                </a:lnTo>
                <a:lnTo>
                  <a:pt x="175676" y="65240"/>
                </a:lnTo>
                <a:lnTo>
                  <a:pt x="172596" y="67932"/>
                </a:lnTo>
                <a:lnTo>
                  <a:pt x="169438" y="69026"/>
                </a:lnTo>
                <a:lnTo>
                  <a:pt x="166091" y="68426"/>
                </a:lnTo>
                <a:lnTo>
                  <a:pt x="162697" y="70214"/>
                </a:lnTo>
                <a:lnTo>
                  <a:pt x="154038" y="75039"/>
                </a:lnTo>
                <a:lnTo>
                  <a:pt x="145922" y="67891"/>
                </a:lnTo>
                <a:lnTo>
                  <a:pt x="139953" y="51082"/>
                </a:lnTo>
                <a:lnTo>
                  <a:pt x="136310" y="51288"/>
                </a:lnTo>
                <a:lnTo>
                  <a:pt x="129751" y="59568"/>
                </a:lnTo>
                <a:lnTo>
                  <a:pt x="126530" y="63494"/>
                </a:lnTo>
                <a:lnTo>
                  <a:pt x="112295" y="63441"/>
                </a:lnTo>
                <a:lnTo>
                  <a:pt x="103581" y="61961"/>
                </a:lnTo>
                <a:lnTo>
                  <a:pt x="99512" y="70463"/>
                </a:lnTo>
                <a:lnTo>
                  <a:pt x="96083" y="70931"/>
                </a:lnTo>
                <a:lnTo>
                  <a:pt x="87455" y="70195"/>
                </a:lnTo>
                <a:lnTo>
                  <a:pt x="84438" y="73646"/>
                </a:lnTo>
                <a:lnTo>
                  <a:pt x="83794" y="75254"/>
                </a:lnTo>
                <a:lnTo>
                  <a:pt x="84443" y="77764"/>
                </a:lnTo>
                <a:lnTo>
                  <a:pt x="91538" y="79113"/>
                </a:lnTo>
                <a:lnTo>
                  <a:pt x="96214" y="81524"/>
                </a:lnTo>
                <a:lnTo>
                  <a:pt x="94899" y="84985"/>
                </a:lnTo>
                <a:lnTo>
                  <a:pt x="85509" y="88875"/>
                </a:lnTo>
                <a:lnTo>
                  <a:pt x="90358" y="104721"/>
                </a:lnTo>
                <a:lnTo>
                  <a:pt x="75924" y="110148"/>
                </a:lnTo>
                <a:lnTo>
                  <a:pt x="73651" y="109097"/>
                </a:lnTo>
                <a:lnTo>
                  <a:pt x="70244" y="110109"/>
                </a:lnTo>
                <a:lnTo>
                  <a:pt x="66597" y="116384"/>
                </a:lnTo>
                <a:lnTo>
                  <a:pt x="63422" y="113871"/>
                </a:lnTo>
                <a:lnTo>
                  <a:pt x="61975" y="113126"/>
                </a:lnTo>
                <a:lnTo>
                  <a:pt x="56668" y="114866"/>
                </a:lnTo>
                <a:lnTo>
                  <a:pt x="50639" y="120417"/>
                </a:lnTo>
                <a:lnTo>
                  <a:pt x="43277" y="126858"/>
                </a:lnTo>
                <a:lnTo>
                  <a:pt x="40110" y="126444"/>
                </a:lnTo>
                <a:lnTo>
                  <a:pt x="39385" y="127115"/>
                </a:lnTo>
                <a:lnTo>
                  <a:pt x="39099" y="128027"/>
                </a:lnTo>
                <a:lnTo>
                  <a:pt x="42610" y="131877"/>
                </a:lnTo>
                <a:lnTo>
                  <a:pt x="40038" y="135689"/>
                </a:lnTo>
                <a:lnTo>
                  <a:pt x="38228" y="135425"/>
                </a:lnTo>
                <a:lnTo>
                  <a:pt x="37402" y="137963"/>
                </a:lnTo>
                <a:lnTo>
                  <a:pt x="39462" y="142454"/>
                </a:lnTo>
                <a:lnTo>
                  <a:pt x="38232" y="145610"/>
                </a:lnTo>
                <a:lnTo>
                  <a:pt x="38899" y="152907"/>
                </a:lnTo>
                <a:lnTo>
                  <a:pt x="36477" y="153657"/>
                </a:lnTo>
                <a:lnTo>
                  <a:pt x="36245" y="150788"/>
                </a:lnTo>
                <a:lnTo>
                  <a:pt x="31786" y="149712"/>
                </a:lnTo>
                <a:lnTo>
                  <a:pt x="25694" y="158312"/>
                </a:lnTo>
                <a:lnTo>
                  <a:pt x="309" y="179136"/>
                </a:lnTo>
                <a:lnTo>
                  <a:pt x="8375" y="183100"/>
                </a:lnTo>
                <a:lnTo>
                  <a:pt x="27146" y="186316"/>
                </a:lnTo>
                <a:lnTo>
                  <a:pt x="34576" y="198296"/>
                </a:lnTo>
                <a:lnTo>
                  <a:pt x="49078" y="197370"/>
                </a:lnTo>
                <a:lnTo>
                  <a:pt x="50208" y="198696"/>
                </a:lnTo>
                <a:lnTo>
                  <a:pt x="51283" y="202425"/>
                </a:lnTo>
                <a:lnTo>
                  <a:pt x="54594" y="208906"/>
                </a:lnTo>
                <a:lnTo>
                  <a:pt x="57439" y="214014"/>
                </a:lnTo>
                <a:lnTo>
                  <a:pt x="57960" y="215049"/>
                </a:lnTo>
                <a:lnTo>
                  <a:pt x="57176" y="220633"/>
                </a:lnTo>
                <a:lnTo>
                  <a:pt x="56844" y="222667"/>
                </a:lnTo>
                <a:lnTo>
                  <a:pt x="58001" y="228876"/>
                </a:lnTo>
                <a:lnTo>
                  <a:pt x="58582" y="231982"/>
                </a:lnTo>
                <a:lnTo>
                  <a:pt x="64257" y="234695"/>
                </a:lnTo>
                <a:lnTo>
                  <a:pt x="68580" y="239946"/>
                </a:lnTo>
                <a:lnTo>
                  <a:pt x="69428" y="242342"/>
                </a:lnTo>
                <a:lnTo>
                  <a:pt x="71183" y="255696"/>
                </a:lnTo>
                <a:lnTo>
                  <a:pt x="73456" y="256936"/>
                </a:lnTo>
                <a:lnTo>
                  <a:pt x="75094" y="270606"/>
                </a:lnTo>
                <a:lnTo>
                  <a:pt x="75788" y="274693"/>
                </a:lnTo>
                <a:lnTo>
                  <a:pt x="79340" y="279011"/>
                </a:lnTo>
                <a:lnTo>
                  <a:pt x="79612" y="280565"/>
                </a:lnTo>
                <a:lnTo>
                  <a:pt x="81073" y="284602"/>
                </a:lnTo>
                <a:lnTo>
                  <a:pt x="82833" y="286926"/>
                </a:lnTo>
                <a:lnTo>
                  <a:pt x="83527" y="289505"/>
                </a:lnTo>
                <a:lnTo>
                  <a:pt x="82910" y="293030"/>
                </a:lnTo>
                <a:lnTo>
                  <a:pt x="83781" y="300549"/>
                </a:lnTo>
                <a:lnTo>
                  <a:pt x="91533" y="305469"/>
                </a:lnTo>
                <a:lnTo>
                  <a:pt x="90794" y="319027"/>
                </a:lnTo>
                <a:lnTo>
                  <a:pt x="93193" y="324211"/>
                </a:lnTo>
                <a:lnTo>
                  <a:pt x="103813" y="341843"/>
                </a:lnTo>
                <a:lnTo>
                  <a:pt x="109891" y="347011"/>
                </a:lnTo>
                <a:lnTo>
                  <a:pt x="125645" y="350586"/>
                </a:lnTo>
                <a:lnTo>
                  <a:pt x="131343" y="369815"/>
                </a:lnTo>
                <a:lnTo>
                  <a:pt x="145423" y="373487"/>
                </a:lnTo>
                <a:lnTo>
                  <a:pt x="159595" y="376972"/>
                </a:lnTo>
                <a:lnTo>
                  <a:pt x="163768" y="374400"/>
                </a:lnTo>
                <a:lnTo>
                  <a:pt x="193394" y="375508"/>
                </a:lnTo>
                <a:lnTo>
                  <a:pt x="196247" y="377194"/>
                </a:lnTo>
                <a:lnTo>
                  <a:pt x="212478" y="376259"/>
                </a:lnTo>
                <a:lnTo>
                  <a:pt x="233476" y="385548"/>
                </a:lnTo>
                <a:lnTo>
                  <a:pt x="255178" y="368777"/>
                </a:lnTo>
                <a:lnTo>
                  <a:pt x="264763" y="370958"/>
                </a:lnTo>
                <a:lnTo>
                  <a:pt x="269453" y="383935"/>
                </a:lnTo>
                <a:lnTo>
                  <a:pt x="297047" y="394593"/>
                </a:lnTo>
                <a:lnTo>
                  <a:pt x="300508" y="396566"/>
                </a:lnTo>
                <a:lnTo>
                  <a:pt x="303915" y="398072"/>
                </a:lnTo>
                <a:lnTo>
                  <a:pt x="314285" y="401368"/>
                </a:lnTo>
                <a:lnTo>
                  <a:pt x="319107" y="407257"/>
                </a:lnTo>
                <a:lnTo>
                  <a:pt x="323870" y="413064"/>
                </a:lnTo>
                <a:lnTo>
                  <a:pt x="325063" y="414531"/>
                </a:lnTo>
                <a:lnTo>
                  <a:pt x="328660" y="418912"/>
                </a:lnTo>
                <a:lnTo>
                  <a:pt x="338962" y="431617"/>
                </a:lnTo>
                <a:lnTo>
                  <a:pt x="347304" y="436292"/>
                </a:lnTo>
                <a:lnTo>
                  <a:pt x="359801" y="437608"/>
                </a:lnTo>
                <a:lnTo>
                  <a:pt x="366932" y="435750"/>
                </a:lnTo>
                <a:lnTo>
                  <a:pt x="369636" y="431473"/>
                </a:lnTo>
                <a:lnTo>
                  <a:pt x="373315" y="431880"/>
                </a:lnTo>
                <a:lnTo>
                  <a:pt x="373982" y="428966"/>
                </a:lnTo>
                <a:lnTo>
                  <a:pt x="379325" y="422552"/>
                </a:lnTo>
                <a:lnTo>
                  <a:pt x="383381" y="420905"/>
                </a:lnTo>
                <a:lnTo>
                  <a:pt x="383721" y="418988"/>
                </a:lnTo>
                <a:lnTo>
                  <a:pt x="385445" y="417709"/>
                </a:lnTo>
                <a:lnTo>
                  <a:pt x="385045" y="415001"/>
                </a:lnTo>
                <a:lnTo>
                  <a:pt x="387772" y="414729"/>
                </a:lnTo>
                <a:lnTo>
                  <a:pt x="388529" y="412759"/>
                </a:lnTo>
                <a:lnTo>
                  <a:pt x="391029" y="408592"/>
                </a:lnTo>
                <a:lnTo>
                  <a:pt x="391174" y="406629"/>
                </a:lnTo>
                <a:lnTo>
                  <a:pt x="393247" y="402976"/>
                </a:lnTo>
                <a:lnTo>
                  <a:pt x="396046" y="402417"/>
                </a:lnTo>
                <a:lnTo>
                  <a:pt x="395157" y="399131"/>
                </a:lnTo>
                <a:lnTo>
                  <a:pt x="406534" y="389110"/>
                </a:lnTo>
                <a:lnTo>
                  <a:pt x="410321" y="384798"/>
                </a:lnTo>
                <a:lnTo>
                  <a:pt x="411719" y="381754"/>
                </a:lnTo>
                <a:lnTo>
                  <a:pt x="417956" y="377322"/>
                </a:lnTo>
                <a:lnTo>
                  <a:pt x="420219" y="375823"/>
                </a:lnTo>
                <a:lnTo>
                  <a:pt x="421648" y="368915"/>
                </a:lnTo>
                <a:lnTo>
                  <a:pt x="425677" y="368233"/>
                </a:lnTo>
                <a:lnTo>
                  <a:pt x="433561" y="365450"/>
                </a:lnTo>
                <a:lnTo>
                  <a:pt x="440864" y="358890"/>
                </a:lnTo>
                <a:lnTo>
                  <a:pt x="442583" y="353389"/>
                </a:lnTo>
                <a:lnTo>
                  <a:pt x="460937" y="341488"/>
                </a:lnTo>
                <a:lnTo>
                  <a:pt x="461753" y="340846"/>
                </a:lnTo>
                <a:lnTo>
                  <a:pt x="467541" y="329821"/>
                </a:lnTo>
                <a:lnTo>
                  <a:pt x="468598" y="327621"/>
                </a:lnTo>
                <a:lnTo>
                  <a:pt x="475670" y="317515"/>
                </a:lnTo>
                <a:lnTo>
                  <a:pt x="476523" y="307406"/>
                </a:lnTo>
                <a:lnTo>
                  <a:pt x="477417" y="305808"/>
                </a:lnTo>
                <a:lnTo>
                  <a:pt x="477766" y="304355"/>
                </a:lnTo>
                <a:lnTo>
                  <a:pt x="479626" y="301897"/>
                </a:lnTo>
                <a:lnTo>
                  <a:pt x="479708" y="297886"/>
                </a:lnTo>
                <a:lnTo>
                  <a:pt x="478374" y="294801"/>
                </a:lnTo>
                <a:lnTo>
                  <a:pt x="479590" y="289716"/>
                </a:lnTo>
                <a:lnTo>
                  <a:pt x="477027" y="285836"/>
                </a:lnTo>
                <a:lnTo>
                  <a:pt x="475802" y="281217"/>
                </a:lnTo>
                <a:lnTo>
                  <a:pt x="477290" y="277791"/>
                </a:lnTo>
                <a:lnTo>
                  <a:pt x="478805" y="265031"/>
                </a:lnTo>
                <a:lnTo>
                  <a:pt x="478778" y="263794"/>
                </a:lnTo>
                <a:lnTo>
                  <a:pt x="480828" y="255531"/>
                </a:lnTo>
                <a:lnTo>
                  <a:pt x="483051" y="250135"/>
                </a:lnTo>
                <a:lnTo>
                  <a:pt x="491080" y="229930"/>
                </a:lnTo>
                <a:lnTo>
                  <a:pt x="487356" y="226226"/>
                </a:lnTo>
                <a:lnTo>
                  <a:pt x="492572" y="221837"/>
                </a:lnTo>
                <a:lnTo>
                  <a:pt x="496610" y="216052"/>
                </a:lnTo>
                <a:lnTo>
                  <a:pt x="505392" y="208489"/>
                </a:lnTo>
                <a:lnTo>
                  <a:pt x="506825" y="207234"/>
                </a:lnTo>
                <a:lnTo>
                  <a:pt x="524607" y="202290"/>
                </a:lnTo>
                <a:lnTo>
                  <a:pt x="533825" y="202789"/>
                </a:lnTo>
                <a:lnTo>
                  <a:pt x="554143" y="222200"/>
                </a:lnTo>
                <a:lnTo>
                  <a:pt x="576874" y="231912"/>
                </a:lnTo>
                <a:lnTo>
                  <a:pt x="591417" y="217287"/>
                </a:lnTo>
                <a:lnTo>
                  <a:pt x="600385" y="216954"/>
                </a:lnTo>
                <a:lnTo>
                  <a:pt x="611127" y="216507"/>
                </a:lnTo>
                <a:lnTo>
                  <a:pt x="620122" y="202856"/>
                </a:lnTo>
                <a:lnTo>
                  <a:pt x="623384" y="197873"/>
                </a:lnTo>
                <a:lnTo>
                  <a:pt x="628745" y="190013"/>
                </a:lnTo>
                <a:lnTo>
                  <a:pt x="633395" y="181984"/>
                </a:lnTo>
                <a:lnTo>
                  <a:pt x="639356" y="173857"/>
                </a:lnTo>
                <a:lnTo>
                  <a:pt x="658068" y="145904"/>
                </a:lnTo>
                <a:lnTo>
                  <a:pt x="664183" y="132405"/>
                </a:lnTo>
                <a:lnTo>
                  <a:pt x="674757" y="109054"/>
                </a:lnTo>
                <a:lnTo>
                  <a:pt x="679256" y="99162"/>
                </a:lnTo>
                <a:lnTo>
                  <a:pt x="622549" y="86693"/>
                </a:lnTo>
                <a:lnTo>
                  <a:pt x="610469" y="83723"/>
                </a:lnTo>
                <a:lnTo>
                  <a:pt x="591907" y="79899"/>
                </a:lnTo>
                <a:lnTo>
                  <a:pt x="591489" y="79789"/>
                </a:lnTo>
                <a:lnTo>
                  <a:pt x="584612" y="77983"/>
                </a:lnTo>
                <a:lnTo>
                  <a:pt x="583937" y="71641"/>
                </a:lnTo>
                <a:lnTo>
                  <a:pt x="571235" y="71421"/>
                </a:lnTo>
                <a:lnTo>
                  <a:pt x="556043" y="71087"/>
                </a:lnTo>
                <a:lnTo>
                  <a:pt x="551253" y="69584"/>
                </a:lnTo>
                <a:lnTo>
                  <a:pt x="548354" y="60826"/>
                </a:lnTo>
                <a:lnTo>
                  <a:pt x="531393" y="64534"/>
                </a:lnTo>
                <a:lnTo>
                  <a:pt x="520584" y="66663"/>
                </a:lnTo>
                <a:lnTo>
                  <a:pt x="501459" y="70824"/>
                </a:lnTo>
                <a:lnTo>
                  <a:pt x="466158" y="78814"/>
                </a:lnTo>
                <a:lnTo>
                  <a:pt x="450299" y="82291"/>
                </a:lnTo>
                <a:close/>
              </a:path>
            </a:pathLst>
          </a:custGeom>
          <a:solidFill>
            <a:srgbClr val="00B05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EA15162D-EEB1-C33C-573F-5C616B1B3508}"/>
              </a:ext>
            </a:extLst>
          </p:cNvPr>
          <p:cNvSpPr>
            <a:spLocks/>
          </p:cNvSpPr>
          <p:nvPr/>
        </p:nvSpPr>
        <p:spPr>
          <a:xfrm flipV="1">
            <a:off x="6275154" y="3383436"/>
            <a:ext cx="567857" cy="408002"/>
          </a:xfrm>
          <a:custGeom>
            <a:avLst/>
            <a:gdLst>
              <a:gd name="connsiteX0" fmla="*/ 142544 w 386709"/>
              <a:gd name="connsiteY0" fmla="*/ 184584 h 277848"/>
              <a:gd name="connsiteX1" fmla="*/ 143451 w 386709"/>
              <a:gd name="connsiteY1" fmla="*/ 184891 h 277848"/>
              <a:gd name="connsiteX2" fmla="*/ 144336 w 386709"/>
              <a:gd name="connsiteY2" fmla="*/ 185846 h 277848"/>
              <a:gd name="connsiteX3" fmla="*/ 144645 w 386709"/>
              <a:gd name="connsiteY3" fmla="*/ 187384 h 277848"/>
              <a:gd name="connsiteX4" fmla="*/ 148491 w 386709"/>
              <a:gd name="connsiteY4" fmla="*/ 189194 h 277848"/>
              <a:gd name="connsiteX5" fmla="*/ 145697 w 386709"/>
              <a:gd name="connsiteY5" fmla="*/ 199518 h 277848"/>
              <a:gd name="connsiteX6" fmla="*/ 147389 w 386709"/>
              <a:gd name="connsiteY6" fmla="*/ 206876 h 277848"/>
              <a:gd name="connsiteX7" fmla="*/ 148219 w 386709"/>
              <a:gd name="connsiteY7" fmla="*/ 209403 h 277848"/>
              <a:gd name="connsiteX8" fmla="*/ 165352 w 386709"/>
              <a:gd name="connsiteY8" fmla="*/ 213754 h 277848"/>
              <a:gd name="connsiteX9" fmla="*/ 172697 w 386709"/>
              <a:gd name="connsiteY9" fmla="*/ 214223 h 277848"/>
              <a:gd name="connsiteX10" fmla="*/ 176380 w 386709"/>
              <a:gd name="connsiteY10" fmla="*/ 216568 h 277848"/>
              <a:gd name="connsiteX11" fmla="*/ 179338 w 386709"/>
              <a:gd name="connsiteY11" fmla="*/ 217170 h 277848"/>
              <a:gd name="connsiteX12" fmla="*/ 181352 w 386709"/>
              <a:gd name="connsiteY12" fmla="*/ 216726 h 277848"/>
              <a:gd name="connsiteX13" fmla="*/ 191558 w 386709"/>
              <a:gd name="connsiteY13" fmla="*/ 231305 h 277848"/>
              <a:gd name="connsiteX14" fmla="*/ 195364 w 386709"/>
              <a:gd name="connsiteY14" fmla="*/ 233560 h 277848"/>
              <a:gd name="connsiteX15" fmla="*/ 209953 w 386709"/>
              <a:gd name="connsiteY15" fmla="*/ 227285 h 277848"/>
              <a:gd name="connsiteX16" fmla="*/ 219320 w 386709"/>
              <a:gd name="connsiteY16" fmla="*/ 229991 h 277848"/>
              <a:gd name="connsiteX17" fmla="*/ 231763 w 386709"/>
              <a:gd name="connsiteY17" fmla="*/ 240026 h 277848"/>
              <a:gd name="connsiteX18" fmla="*/ 236100 w 386709"/>
              <a:gd name="connsiteY18" fmla="*/ 245886 h 277848"/>
              <a:gd name="connsiteX19" fmla="*/ 237860 w 386709"/>
              <a:gd name="connsiteY19" fmla="*/ 252588 h 277848"/>
              <a:gd name="connsiteX20" fmla="*/ 239048 w 386709"/>
              <a:gd name="connsiteY20" fmla="*/ 257604 h 277848"/>
              <a:gd name="connsiteX21" fmla="*/ 240908 w 386709"/>
              <a:gd name="connsiteY21" fmla="*/ 260984 h 277848"/>
              <a:gd name="connsiteX22" fmla="*/ 241906 w 386709"/>
              <a:gd name="connsiteY22" fmla="*/ 263941 h 277848"/>
              <a:gd name="connsiteX23" fmla="*/ 248697 w 386709"/>
              <a:gd name="connsiteY23" fmla="*/ 268063 h 277848"/>
              <a:gd name="connsiteX24" fmla="*/ 255043 w 386709"/>
              <a:gd name="connsiteY24" fmla="*/ 270877 h 277848"/>
              <a:gd name="connsiteX25" fmla="*/ 277302 w 386709"/>
              <a:gd name="connsiteY25" fmla="*/ 267045 h 277848"/>
              <a:gd name="connsiteX26" fmla="*/ 281335 w 386709"/>
              <a:gd name="connsiteY26" fmla="*/ 270176 h 277848"/>
              <a:gd name="connsiteX27" fmla="*/ 287618 w 386709"/>
              <a:gd name="connsiteY27" fmla="*/ 271471 h 277848"/>
              <a:gd name="connsiteX28" fmla="*/ 290743 w 386709"/>
              <a:gd name="connsiteY28" fmla="*/ 275354 h 277848"/>
              <a:gd name="connsiteX29" fmla="*/ 296096 w 386709"/>
              <a:gd name="connsiteY29" fmla="*/ 278254 h 277848"/>
              <a:gd name="connsiteX30" fmla="*/ 306692 w 386709"/>
              <a:gd name="connsiteY30" fmla="*/ 273234 h 277848"/>
              <a:gd name="connsiteX31" fmla="*/ 311446 w 386709"/>
              <a:gd name="connsiteY31" fmla="*/ 263995 h 277848"/>
              <a:gd name="connsiteX32" fmla="*/ 318845 w 386709"/>
              <a:gd name="connsiteY32" fmla="*/ 259770 h 277848"/>
              <a:gd name="connsiteX33" fmla="*/ 327115 w 386709"/>
              <a:gd name="connsiteY33" fmla="*/ 263130 h 277848"/>
              <a:gd name="connsiteX34" fmla="*/ 331723 w 386709"/>
              <a:gd name="connsiteY34" fmla="*/ 265979 h 277848"/>
              <a:gd name="connsiteX35" fmla="*/ 339898 w 386709"/>
              <a:gd name="connsiteY35" fmla="*/ 269023 h 277848"/>
              <a:gd name="connsiteX36" fmla="*/ 340133 w 386709"/>
              <a:gd name="connsiteY36" fmla="*/ 271786 h 277848"/>
              <a:gd name="connsiteX37" fmla="*/ 344398 w 386709"/>
              <a:gd name="connsiteY37" fmla="*/ 270231 h 277848"/>
              <a:gd name="connsiteX38" fmla="*/ 350449 w 386709"/>
              <a:gd name="connsiteY38" fmla="*/ 265046 h 277848"/>
              <a:gd name="connsiteX39" fmla="*/ 369619 w 386709"/>
              <a:gd name="connsiteY39" fmla="*/ 249552 h 277848"/>
              <a:gd name="connsiteX40" fmla="*/ 375394 w 386709"/>
              <a:gd name="connsiteY40" fmla="*/ 247222 h 277848"/>
              <a:gd name="connsiteX41" fmla="*/ 383926 w 386709"/>
              <a:gd name="connsiteY41" fmla="*/ 250535 h 277848"/>
              <a:gd name="connsiteX42" fmla="*/ 387065 w 386709"/>
              <a:gd name="connsiteY42" fmla="*/ 240835 h 277848"/>
              <a:gd name="connsiteX43" fmla="*/ 381368 w 386709"/>
              <a:gd name="connsiteY43" fmla="*/ 221606 h 277848"/>
              <a:gd name="connsiteX44" fmla="*/ 365614 w 386709"/>
              <a:gd name="connsiteY44" fmla="*/ 218030 h 277848"/>
              <a:gd name="connsiteX45" fmla="*/ 359535 w 386709"/>
              <a:gd name="connsiteY45" fmla="*/ 212863 h 277848"/>
              <a:gd name="connsiteX46" fmla="*/ 348916 w 386709"/>
              <a:gd name="connsiteY46" fmla="*/ 195231 h 277848"/>
              <a:gd name="connsiteX47" fmla="*/ 346516 w 386709"/>
              <a:gd name="connsiteY47" fmla="*/ 190046 h 277848"/>
              <a:gd name="connsiteX48" fmla="*/ 347255 w 386709"/>
              <a:gd name="connsiteY48" fmla="*/ 176489 h 277848"/>
              <a:gd name="connsiteX49" fmla="*/ 339503 w 386709"/>
              <a:gd name="connsiteY49" fmla="*/ 171569 h 277848"/>
              <a:gd name="connsiteX50" fmla="*/ 338632 w 386709"/>
              <a:gd name="connsiteY50" fmla="*/ 164050 h 277848"/>
              <a:gd name="connsiteX51" fmla="*/ 339249 w 386709"/>
              <a:gd name="connsiteY51" fmla="*/ 160524 h 277848"/>
              <a:gd name="connsiteX52" fmla="*/ 338555 w 386709"/>
              <a:gd name="connsiteY52" fmla="*/ 157945 h 277848"/>
              <a:gd name="connsiteX53" fmla="*/ 336795 w 386709"/>
              <a:gd name="connsiteY53" fmla="*/ 155621 h 277848"/>
              <a:gd name="connsiteX54" fmla="*/ 335334 w 386709"/>
              <a:gd name="connsiteY54" fmla="*/ 151585 h 277848"/>
              <a:gd name="connsiteX55" fmla="*/ 335062 w 386709"/>
              <a:gd name="connsiteY55" fmla="*/ 150031 h 277848"/>
              <a:gd name="connsiteX56" fmla="*/ 331510 w 386709"/>
              <a:gd name="connsiteY56" fmla="*/ 145713 h 277848"/>
              <a:gd name="connsiteX57" fmla="*/ 330816 w 386709"/>
              <a:gd name="connsiteY57" fmla="*/ 141626 h 277848"/>
              <a:gd name="connsiteX58" fmla="*/ 329179 w 386709"/>
              <a:gd name="connsiteY58" fmla="*/ 127956 h 277848"/>
              <a:gd name="connsiteX59" fmla="*/ 326906 w 386709"/>
              <a:gd name="connsiteY59" fmla="*/ 126716 h 277848"/>
              <a:gd name="connsiteX60" fmla="*/ 325150 w 386709"/>
              <a:gd name="connsiteY60" fmla="*/ 113362 h 277848"/>
              <a:gd name="connsiteX61" fmla="*/ 324302 w 386709"/>
              <a:gd name="connsiteY61" fmla="*/ 110966 h 277848"/>
              <a:gd name="connsiteX62" fmla="*/ 319979 w 386709"/>
              <a:gd name="connsiteY62" fmla="*/ 105715 h 277848"/>
              <a:gd name="connsiteX63" fmla="*/ 314304 w 386709"/>
              <a:gd name="connsiteY63" fmla="*/ 103001 h 277848"/>
              <a:gd name="connsiteX64" fmla="*/ 313724 w 386709"/>
              <a:gd name="connsiteY64" fmla="*/ 99896 h 277848"/>
              <a:gd name="connsiteX65" fmla="*/ 312567 w 386709"/>
              <a:gd name="connsiteY65" fmla="*/ 93687 h 277848"/>
              <a:gd name="connsiteX66" fmla="*/ 312898 w 386709"/>
              <a:gd name="connsiteY66" fmla="*/ 91652 h 277848"/>
              <a:gd name="connsiteX67" fmla="*/ 313683 w 386709"/>
              <a:gd name="connsiteY67" fmla="*/ 86068 h 277848"/>
              <a:gd name="connsiteX68" fmla="*/ 313161 w 386709"/>
              <a:gd name="connsiteY68" fmla="*/ 85033 h 277848"/>
              <a:gd name="connsiteX69" fmla="*/ 310317 w 386709"/>
              <a:gd name="connsiteY69" fmla="*/ 79926 h 277848"/>
              <a:gd name="connsiteX70" fmla="*/ 307005 w 386709"/>
              <a:gd name="connsiteY70" fmla="*/ 73445 h 277848"/>
              <a:gd name="connsiteX71" fmla="*/ 305930 w 386709"/>
              <a:gd name="connsiteY71" fmla="*/ 69716 h 277848"/>
              <a:gd name="connsiteX72" fmla="*/ 304801 w 386709"/>
              <a:gd name="connsiteY72" fmla="*/ 68390 h 277848"/>
              <a:gd name="connsiteX73" fmla="*/ 290298 w 386709"/>
              <a:gd name="connsiteY73" fmla="*/ 69316 h 277848"/>
              <a:gd name="connsiteX74" fmla="*/ 282868 w 386709"/>
              <a:gd name="connsiteY74" fmla="*/ 57336 h 277848"/>
              <a:gd name="connsiteX75" fmla="*/ 264097 w 386709"/>
              <a:gd name="connsiteY75" fmla="*/ 54120 h 277848"/>
              <a:gd name="connsiteX76" fmla="*/ 256032 w 386709"/>
              <a:gd name="connsiteY76" fmla="*/ 50156 h 277848"/>
              <a:gd name="connsiteX77" fmla="*/ 252575 w 386709"/>
              <a:gd name="connsiteY77" fmla="*/ 50528 h 277848"/>
              <a:gd name="connsiteX78" fmla="*/ 250597 w 386709"/>
              <a:gd name="connsiteY78" fmla="*/ 52435 h 277848"/>
              <a:gd name="connsiteX79" fmla="*/ 248039 w 386709"/>
              <a:gd name="connsiteY79" fmla="*/ 50604 h 277848"/>
              <a:gd name="connsiteX80" fmla="*/ 245140 w 386709"/>
              <a:gd name="connsiteY80" fmla="*/ 52035 h 277848"/>
              <a:gd name="connsiteX81" fmla="*/ 243539 w 386709"/>
              <a:gd name="connsiteY81" fmla="*/ 50037 h 277848"/>
              <a:gd name="connsiteX82" fmla="*/ 241756 w 386709"/>
              <a:gd name="connsiteY82" fmla="*/ 49970 h 277848"/>
              <a:gd name="connsiteX83" fmla="*/ 240214 w 386709"/>
              <a:gd name="connsiteY83" fmla="*/ 52490 h 277848"/>
              <a:gd name="connsiteX84" fmla="*/ 235433 w 386709"/>
              <a:gd name="connsiteY84" fmla="*/ 51818 h 277848"/>
              <a:gd name="connsiteX85" fmla="*/ 231509 w 386709"/>
              <a:gd name="connsiteY85" fmla="*/ 48937 h 277848"/>
              <a:gd name="connsiteX86" fmla="*/ 225340 w 386709"/>
              <a:gd name="connsiteY86" fmla="*/ 46613 h 277848"/>
              <a:gd name="connsiteX87" fmla="*/ 222427 w 386709"/>
              <a:gd name="connsiteY87" fmla="*/ 49409 h 277848"/>
              <a:gd name="connsiteX88" fmla="*/ 220459 w 386709"/>
              <a:gd name="connsiteY88" fmla="*/ 50576 h 277848"/>
              <a:gd name="connsiteX89" fmla="*/ 214630 w 386709"/>
              <a:gd name="connsiteY89" fmla="*/ 48862 h 277848"/>
              <a:gd name="connsiteX90" fmla="*/ 210987 w 386709"/>
              <a:gd name="connsiteY90" fmla="*/ 46563 h 277848"/>
              <a:gd name="connsiteX91" fmla="*/ 207889 w 386709"/>
              <a:gd name="connsiteY91" fmla="*/ 41384 h 277848"/>
              <a:gd name="connsiteX92" fmla="*/ 200962 w 386709"/>
              <a:gd name="connsiteY92" fmla="*/ 35696 h 277848"/>
              <a:gd name="connsiteX93" fmla="*/ 196988 w 386709"/>
              <a:gd name="connsiteY93" fmla="*/ 30942 h 277848"/>
              <a:gd name="connsiteX94" fmla="*/ 184981 w 386709"/>
              <a:gd name="connsiteY94" fmla="*/ 26448 h 277848"/>
              <a:gd name="connsiteX95" fmla="*/ 175786 w 386709"/>
              <a:gd name="connsiteY95" fmla="*/ 22178 h 277848"/>
              <a:gd name="connsiteX96" fmla="*/ 171222 w 386709"/>
              <a:gd name="connsiteY96" fmla="*/ 18780 h 277848"/>
              <a:gd name="connsiteX97" fmla="*/ 168655 w 386709"/>
              <a:gd name="connsiteY97" fmla="*/ 16824 h 277848"/>
              <a:gd name="connsiteX98" fmla="*/ 161710 w 386709"/>
              <a:gd name="connsiteY98" fmla="*/ 19025 h 277848"/>
              <a:gd name="connsiteX99" fmla="*/ 159664 w 386709"/>
              <a:gd name="connsiteY99" fmla="*/ 18610 h 277848"/>
              <a:gd name="connsiteX100" fmla="*/ 159501 w 386709"/>
              <a:gd name="connsiteY100" fmla="*/ 17267 h 277848"/>
              <a:gd name="connsiteX101" fmla="*/ 158290 w 386709"/>
              <a:gd name="connsiteY101" fmla="*/ 16376 h 277848"/>
              <a:gd name="connsiteX102" fmla="*/ 158757 w 386709"/>
              <a:gd name="connsiteY102" fmla="*/ 14857 h 277848"/>
              <a:gd name="connsiteX103" fmla="*/ 157582 w 386709"/>
              <a:gd name="connsiteY103" fmla="*/ 14470 h 277848"/>
              <a:gd name="connsiteX104" fmla="*/ 157264 w 386709"/>
              <a:gd name="connsiteY104" fmla="*/ 11835 h 277848"/>
              <a:gd name="connsiteX105" fmla="*/ 155051 w 386709"/>
              <a:gd name="connsiteY105" fmla="*/ 8006 h 277848"/>
              <a:gd name="connsiteX106" fmla="*/ 151363 w 386709"/>
              <a:gd name="connsiteY106" fmla="*/ 5807 h 277848"/>
              <a:gd name="connsiteX107" fmla="*/ 149829 w 386709"/>
              <a:gd name="connsiteY107" fmla="*/ 6231 h 277848"/>
              <a:gd name="connsiteX108" fmla="*/ 145647 w 386709"/>
              <a:gd name="connsiteY108" fmla="*/ 1957 h 277848"/>
              <a:gd name="connsiteX109" fmla="*/ 143778 w 386709"/>
              <a:gd name="connsiteY109" fmla="*/ 3243 h 277848"/>
              <a:gd name="connsiteX110" fmla="*/ 142517 w 386709"/>
              <a:gd name="connsiteY110" fmla="*/ 3251 h 277848"/>
              <a:gd name="connsiteX111" fmla="*/ 141492 w 386709"/>
              <a:gd name="connsiteY111" fmla="*/ 1611 h 277848"/>
              <a:gd name="connsiteX112" fmla="*/ 134987 w 386709"/>
              <a:gd name="connsiteY112" fmla="*/ 2281 h 277848"/>
              <a:gd name="connsiteX113" fmla="*/ 132007 w 386709"/>
              <a:gd name="connsiteY113" fmla="*/ 3697 h 277848"/>
              <a:gd name="connsiteX114" fmla="*/ 130120 w 386709"/>
              <a:gd name="connsiteY114" fmla="*/ 2889 h 277848"/>
              <a:gd name="connsiteX115" fmla="*/ 127870 w 386709"/>
              <a:gd name="connsiteY115" fmla="*/ 3690 h 277848"/>
              <a:gd name="connsiteX116" fmla="*/ 123959 w 386709"/>
              <a:gd name="connsiteY116" fmla="*/ 1839 h 277848"/>
              <a:gd name="connsiteX117" fmla="*/ 119355 w 386709"/>
              <a:gd name="connsiteY117" fmla="*/ 3635 h 277848"/>
              <a:gd name="connsiteX118" fmla="*/ 113617 w 386709"/>
              <a:gd name="connsiteY118" fmla="*/ 2371 h 277848"/>
              <a:gd name="connsiteX119" fmla="*/ 111321 w 386709"/>
              <a:gd name="connsiteY119" fmla="*/ 405 h 277848"/>
              <a:gd name="connsiteX120" fmla="*/ 98693 w 386709"/>
              <a:gd name="connsiteY120" fmla="*/ 5042 h 277848"/>
              <a:gd name="connsiteX121" fmla="*/ 91348 w 386709"/>
              <a:gd name="connsiteY121" fmla="*/ 12915 h 277848"/>
              <a:gd name="connsiteX122" fmla="*/ 80248 w 386709"/>
              <a:gd name="connsiteY122" fmla="*/ 9800 h 277848"/>
              <a:gd name="connsiteX123" fmla="*/ 74111 w 386709"/>
              <a:gd name="connsiteY123" fmla="*/ 16396 h 277848"/>
              <a:gd name="connsiteX124" fmla="*/ 65873 w 386709"/>
              <a:gd name="connsiteY124" fmla="*/ 27207 h 277848"/>
              <a:gd name="connsiteX125" fmla="*/ 63401 w 386709"/>
              <a:gd name="connsiteY125" fmla="*/ 31479 h 277848"/>
              <a:gd name="connsiteX126" fmla="*/ 51407 w 386709"/>
              <a:gd name="connsiteY126" fmla="*/ 36542 h 277848"/>
              <a:gd name="connsiteX127" fmla="*/ 50173 w 386709"/>
              <a:gd name="connsiteY127" fmla="*/ 37024 h 277848"/>
              <a:gd name="connsiteX128" fmla="*/ 46453 w 386709"/>
              <a:gd name="connsiteY128" fmla="*/ 40912 h 277848"/>
              <a:gd name="connsiteX129" fmla="*/ 46127 w 386709"/>
              <a:gd name="connsiteY129" fmla="*/ 41480 h 277848"/>
              <a:gd name="connsiteX130" fmla="*/ 45727 w 386709"/>
              <a:gd name="connsiteY130" fmla="*/ 43984 h 277848"/>
              <a:gd name="connsiteX131" fmla="*/ 46317 w 386709"/>
              <a:gd name="connsiteY131" fmla="*/ 44338 h 277848"/>
              <a:gd name="connsiteX132" fmla="*/ 43799 w 386709"/>
              <a:gd name="connsiteY132" fmla="*/ 46671 h 277848"/>
              <a:gd name="connsiteX133" fmla="*/ 40461 w 386709"/>
              <a:gd name="connsiteY133" fmla="*/ 48481 h 277848"/>
              <a:gd name="connsiteX134" fmla="*/ 34097 w 386709"/>
              <a:gd name="connsiteY134" fmla="*/ 49918 h 277848"/>
              <a:gd name="connsiteX135" fmla="*/ 29288 w 386709"/>
              <a:gd name="connsiteY135" fmla="*/ 55264 h 277848"/>
              <a:gd name="connsiteX136" fmla="*/ 25065 w 386709"/>
              <a:gd name="connsiteY136" fmla="*/ 55959 h 277848"/>
              <a:gd name="connsiteX137" fmla="*/ 22756 w 386709"/>
              <a:gd name="connsiteY137" fmla="*/ 57224 h 277848"/>
              <a:gd name="connsiteX138" fmla="*/ 14713 w 386709"/>
              <a:gd name="connsiteY138" fmla="*/ 69074 h 277848"/>
              <a:gd name="connsiteX139" fmla="*/ 14763 w 386709"/>
              <a:gd name="connsiteY139" fmla="*/ 72989 h 277848"/>
              <a:gd name="connsiteX140" fmla="*/ 10095 w 386709"/>
              <a:gd name="connsiteY140" fmla="*/ 87505 h 277848"/>
              <a:gd name="connsiteX141" fmla="*/ 2220 w 386709"/>
              <a:gd name="connsiteY141" fmla="*/ 96920 h 277848"/>
              <a:gd name="connsiteX142" fmla="*/ 787 w 386709"/>
              <a:gd name="connsiteY142" fmla="*/ 99239 h 277848"/>
              <a:gd name="connsiteX143" fmla="*/ 356 w 386709"/>
              <a:gd name="connsiteY143" fmla="*/ 99925 h 277848"/>
              <a:gd name="connsiteX144" fmla="*/ 6906 w 386709"/>
              <a:gd name="connsiteY144" fmla="*/ 113410 h 277848"/>
              <a:gd name="connsiteX145" fmla="*/ 8762 w 386709"/>
              <a:gd name="connsiteY145" fmla="*/ 117232 h 277848"/>
              <a:gd name="connsiteX146" fmla="*/ 9324 w 386709"/>
              <a:gd name="connsiteY146" fmla="*/ 118402 h 277848"/>
              <a:gd name="connsiteX147" fmla="*/ 11338 w 386709"/>
              <a:gd name="connsiteY147" fmla="*/ 122538 h 277848"/>
              <a:gd name="connsiteX148" fmla="*/ 13407 w 386709"/>
              <a:gd name="connsiteY148" fmla="*/ 126781 h 277848"/>
              <a:gd name="connsiteX149" fmla="*/ 14772 w 386709"/>
              <a:gd name="connsiteY149" fmla="*/ 129443 h 277848"/>
              <a:gd name="connsiteX150" fmla="*/ 16677 w 386709"/>
              <a:gd name="connsiteY150" fmla="*/ 133523 h 277848"/>
              <a:gd name="connsiteX151" fmla="*/ 19894 w 386709"/>
              <a:gd name="connsiteY151" fmla="*/ 140165 h 277848"/>
              <a:gd name="connsiteX152" fmla="*/ 20783 w 386709"/>
              <a:gd name="connsiteY152" fmla="*/ 141989 h 277848"/>
              <a:gd name="connsiteX153" fmla="*/ 21871 w 386709"/>
              <a:gd name="connsiteY153" fmla="*/ 144256 h 277848"/>
              <a:gd name="connsiteX154" fmla="*/ 25260 w 386709"/>
              <a:gd name="connsiteY154" fmla="*/ 151243 h 277848"/>
              <a:gd name="connsiteX155" fmla="*/ 30690 w 386709"/>
              <a:gd name="connsiteY155" fmla="*/ 155405 h 277848"/>
              <a:gd name="connsiteX156" fmla="*/ 32377 w 386709"/>
              <a:gd name="connsiteY156" fmla="*/ 156708 h 277848"/>
              <a:gd name="connsiteX157" fmla="*/ 42783 w 386709"/>
              <a:gd name="connsiteY157" fmla="*/ 164743 h 277848"/>
              <a:gd name="connsiteX158" fmla="*/ 46775 w 386709"/>
              <a:gd name="connsiteY158" fmla="*/ 167794 h 277848"/>
              <a:gd name="connsiteX159" fmla="*/ 47070 w 386709"/>
              <a:gd name="connsiteY159" fmla="*/ 172188 h 277848"/>
              <a:gd name="connsiteX160" fmla="*/ 47224 w 386709"/>
              <a:gd name="connsiteY160" fmla="*/ 173401 h 277848"/>
              <a:gd name="connsiteX161" fmla="*/ 47610 w 386709"/>
              <a:gd name="connsiteY161" fmla="*/ 178951 h 277848"/>
              <a:gd name="connsiteX162" fmla="*/ 48277 w 386709"/>
              <a:gd name="connsiteY162" fmla="*/ 186326 h 277848"/>
              <a:gd name="connsiteX163" fmla="*/ 48349 w 386709"/>
              <a:gd name="connsiteY163" fmla="*/ 187156 h 277848"/>
              <a:gd name="connsiteX164" fmla="*/ 48372 w 386709"/>
              <a:gd name="connsiteY164" fmla="*/ 188331 h 277848"/>
              <a:gd name="connsiteX165" fmla="*/ 48703 w 386709"/>
              <a:gd name="connsiteY165" fmla="*/ 192455 h 277848"/>
              <a:gd name="connsiteX166" fmla="*/ 48898 w 386709"/>
              <a:gd name="connsiteY166" fmla="*/ 194844 h 277848"/>
              <a:gd name="connsiteX167" fmla="*/ 53126 w 386709"/>
              <a:gd name="connsiteY167" fmla="*/ 196480 h 277848"/>
              <a:gd name="connsiteX168" fmla="*/ 57408 w 386709"/>
              <a:gd name="connsiteY168" fmla="*/ 193660 h 277848"/>
              <a:gd name="connsiteX169" fmla="*/ 59304 w 386709"/>
              <a:gd name="connsiteY169" fmla="*/ 190504 h 277848"/>
              <a:gd name="connsiteX170" fmla="*/ 61895 w 386709"/>
              <a:gd name="connsiteY170" fmla="*/ 190763 h 277848"/>
              <a:gd name="connsiteX171" fmla="*/ 65437 w 386709"/>
              <a:gd name="connsiteY171" fmla="*/ 188648 h 277848"/>
              <a:gd name="connsiteX172" fmla="*/ 77640 w 386709"/>
              <a:gd name="connsiteY172" fmla="*/ 180833 h 277848"/>
              <a:gd name="connsiteX173" fmla="*/ 80811 w 386709"/>
              <a:gd name="connsiteY173" fmla="*/ 178366 h 277848"/>
              <a:gd name="connsiteX174" fmla="*/ 87388 w 386709"/>
              <a:gd name="connsiteY174" fmla="*/ 175710 h 277848"/>
              <a:gd name="connsiteX175" fmla="*/ 105011 w 386709"/>
              <a:gd name="connsiteY175" fmla="*/ 178206 h 277848"/>
              <a:gd name="connsiteX176" fmla="*/ 108055 w 386709"/>
              <a:gd name="connsiteY176" fmla="*/ 178565 h 277848"/>
              <a:gd name="connsiteX177" fmla="*/ 108772 w 386709"/>
              <a:gd name="connsiteY177" fmla="*/ 178445 h 277848"/>
              <a:gd name="connsiteX178" fmla="*/ 113340 w 386709"/>
              <a:gd name="connsiteY178" fmla="*/ 177627 h 277848"/>
              <a:gd name="connsiteX179" fmla="*/ 116946 w 386709"/>
              <a:gd name="connsiteY179" fmla="*/ 177906 h 277848"/>
              <a:gd name="connsiteX180" fmla="*/ 121251 w 386709"/>
              <a:gd name="connsiteY180" fmla="*/ 178242 h 277848"/>
              <a:gd name="connsiteX181" fmla="*/ 129049 w 386709"/>
              <a:gd name="connsiteY181" fmla="*/ 181582 h 277848"/>
              <a:gd name="connsiteX182" fmla="*/ 137114 w 386709"/>
              <a:gd name="connsiteY182" fmla="*/ 182744 h 277848"/>
              <a:gd name="connsiteX183" fmla="*/ 142544 w 386709"/>
              <a:gd name="connsiteY183" fmla="*/ 184584 h 277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386709" h="277848">
                <a:moveTo>
                  <a:pt x="142544" y="184584"/>
                </a:moveTo>
                <a:lnTo>
                  <a:pt x="143451" y="184891"/>
                </a:lnTo>
                <a:lnTo>
                  <a:pt x="144336" y="185846"/>
                </a:lnTo>
                <a:lnTo>
                  <a:pt x="144645" y="187384"/>
                </a:lnTo>
                <a:lnTo>
                  <a:pt x="148491" y="189194"/>
                </a:lnTo>
                <a:lnTo>
                  <a:pt x="145697" y="199518"/>
                </a:lnTo>
                <a:lnTo>
                  <a:pt x="147389" y="206876"/>
                </a:lnTo>
                <a:lnTo>
                  <a:pt x="148219" y="209403"/>
                </a:lnTo>
                <a:lnTo>
                  <a:pt x="165352" y="213754"/>
                </a:lnTo>
                <a:lnTo>
                  <a:pt x="172697" y="214223"/>
                </a:lnTo>
                <a:lnTo>
                  <a:pt x="176380" y="216568"/>
                </a:lnTo>
                <a:lnTo>
                  <a:pt x="179338" y="217170"/>
                </a:lnTo>
                <a:lnTo>
                  <a:pt x="181352" y="216726"/>
                </a:lnTo>
                <a:lnTo>
                  <a:pt x="191558" y="231305"/>
                </a:lnTo>
                <a:lnTo>
                  <a:pt x="195364" y="233560"/>
                </a:lnTo>
                <a:lnTo>
                  <a:pt x="209953" y="227285"/>
                </a:lnTo>
                <a:lnTo>
                  <a:pt x="219320" y="229991"/>
                </a:lnTo>
                <a:lnTo>
                  <a:pt x="231763" y="240026"/>
                </a:lnTo>
                <a:lnTo>
                  <a:pt x="236100" y="245886"/>
                </a:lnTo>
                <a:lnTo>
                  <a:pt x="237860" y="252588"/>
                </a:lnTo>
                <a:lnTo>
                  <a:pt x="239048" y="257604"/>
                </a:lnTo>
                <a:lnTo>
                  <a:pt x="240908" y="260984"/>
                </a:lnTo>
                <a:lnTo>
                  <a:pt x="241906" y="263941"/>
                </a:lnTo>
                <a:lnTo>
                  <a:pt x="248697" y="268063"/>
                </a:lnTo>
                <a:lnTo>
                  <a:pt x="255043" y="270877"/>
                </a:lnTo>
                <a:lnTo>
                  <a:pt x="277302" y="267045"/>
                </a:lnTo>
                <a:lnTo>
                  <a:pt x="281335" y="270176"/>
                </a:lnTo>
                <a:lnTo>
                  <a:pt x="287618" y="271471"/>
                </a:lnTo>
                <a:lnTo>
                  <a:pt x="290743" y="275354"/>
                </a:lnTo>
                <a:lnTo>
                  <a:pt x="296096" y="278254"/>
                </a:lnTo>
                <a:lnTo>
                  <a:pt x="306692" y="273234"/>
                </a:lnTo>
                <a:lnTo>
                  <a:pt x="311446" y="263995"/>
                </a:lnTo>
                <a:lnTo>
                  <a:pt x="318845" y="259770"/>
                </a:lnTo>
                <a:lnTo>
                  <a:pt x="327115" y="263130"/>
                </a:lnTo>
                <a:lnTo>
                  <a:pt x="331723" y="265979"/>
                </a:lnTo>
                <a:lnTo>
                  <a:pt x="339898" y="269023"/>
                </a:lnTo>
                <a:lnTo>
                  <a:pt x="340133" y="271786"/>
                </a:lnTo>
                <a:lnTo>
                  <a:pt x="344398" y="270231"/>
                </a:lnTo>
                <a:lnTo>
                  <a:pt x="350449" y="265046"/>
                </a:lnTo>
                <a:lnTo>
                  <a:pt x="369619" y="249552"/>
                </a:lnTo>
                <a:lnTo>
                  <a:pt x="375394" y="247222"/>
                </a:lnTo>
                <a:lnTo>
                  <a:pt x="383926" y="250535"/>
                </a:lnTo>
                <a:lnTo>
                  <a:pt x="387065" y="240835"/>
                </a:lnTo>
                <a:lnTo>
                  <a:pt x="381368" y="221606"/>
                </a:lnTo>
                <a:lnTo>
                  <a:pt x="365614" y="218030"/>
                </a:lnTo>
                <a:lnTo>
                  <a:pt x="359535" y="212863"/>
                </a:lnTo>
                <a:lnTo>
                  <a:pt x="348916" y="195231"/>
                </a:lnTo>
                <a:lnTo>
                  <a:pt x="346516" y="190046"/>
                </a:lnTo>
                <a:lnTo>
                  <a:pt x="347255" y="176489"/>
                </a:lnTo>
                <a:lnTo>
                  <a:pt x="339503" y="171569"/>
                </a:lnTo>
                <a:lnTo>
                  <a:pt x="338632" y="164050"/>
                </a:lnTo>
                <a:lnTo>
                  <a:pt x="339249" y="160524"/>
                </a:lnTo>
                <a:lnTo>
                  <a:pt x="338555" y="157945"/>
                </a:lnTo>
                <a:lnTo>
                  <a:pt x="336795" y="155621"/>
                </a:lnTo>
                <a:lnTo>
                  <a:pt x="335334" y="151585"/>
                </a:lnTo>
                <a:lnTo>
                  <a:pt x="335062" y="150031"/>
                </a:lnTo>
                <a:lnTo>
                  <a:pt x="331510" y="145713"/>
                </a:lnTo>
                <a:lnTo>
                  <a:pt x="330816" y="141626"/>
                </a:lnTo>
                <a:lnTo>
                  <a:pt x="329179" y="127956"/>
                </a:lnTo>
                <a:lnTo>
                  <a:pt x="326906" y="126716"/>
                </a:lnTo>
                <a:lnTo>
                  <a:pt x="325150" y="113362"/>
                </a:lnTo>
                <a:lnTo>
                  <a:pt x="324302" y="110966"/>
                </a:lnTo>
                <a:lnTo>
                  <a:pt x="319979" y="105715"/>
                </a:lnTo>
                <a:lnTo>
                  <a:pt x="314304" y="103001"/>
                </a:lnTo>
                <a:lnTo>
                  <a:pt x="313724" y="99896"/>
                </a:lnTo>
                <a:lnTo>
                  <a:pt x="312567" y="93687"/>
                </a:lnTo>
                <a:lnTo>
                  <a:pt x="312898" y="91652"/>
                </a:lnTo>
                <a:lnTo>
                  <a:pt x="313683" y="86068"/>
                </a:lnTo>
                <a:lnTo>
                  <a:pt x="313161" y="85033"/>
                </a:lnTo>
                <a:lnTo>
                  <a:pt x="310317" y="79926"/>
                </a:lnTo>
                <a:lnTo>
                  <a:pt x="307005" y="73445"/>
                </a:lnTo>
                <a:lnTo>
                  <a:pt x="305930" y="69716"/>
                </a:lnTo>
                <a:lnTo>
                  <a:pt x="304801" y="68390"/>
                </a:lnTo>
                <a:lnTo>
                  <a:pt x="290298" y="69316"/>
                </a:lnTo>
                <a:lnTo>
                  <a:pt x="282868" y="57336"/>
                </a:lnTo>
                <a:lnTo>
                  <a:pt x="264097" y="54120"/>
                </a:lnTo>
                <a:lnTo>
                  <a:pt x="256032" y="50156"/>
                </a:lnTo>
                <a:lnTo>
                  <a:pt x="252575" y="50528"/>
                </a:lnTo>
                <a:lnTo>
                  <a:pt x="250597" y="52435"/>
                </a:lnTo>
                <a:lnTo>
                  <a:pt x="248039" y="50604"/>
                </a:lnTo>
                <a:lnTo>
                  <a:pt x="245140" y="52035"/>
                </a:lnTo>
                <a:lnTo>
                  <a:pt x="243539" y="50037"/>
                </a:lnTo>
                <a:lnTo>
                  <a:pt x="241756" y="49970"/>
                </a:lnTo>
                <a:lnTo>
                  <a:pt x="240214" y="52490"/>
                </a:lnTo>
                <a:lnTo>
                  <a:pt x="235433" y="51818"/>
                </a:lnTo>
                <a:lnTo>
                  <a:pt x="231509" y="48937"/>
                </a:lnTo>
                <a:lnTo>
                  <a:pt x="225340" y="46613"/>
                </a:lnTo>
                <a:lnTo>
                  <a:pt x="222427" y="49409"/>
                </a:lnTo>
                <a:lnTo>
                  <a:pt x="220459" y="50576"/>
                </a:lnTo>
                <a:lnTo>
                  <a:pt x="214630" y="48862"/>
                </a:lnTo>
                <a:lnTo>
                  <a:pt x="210987" y="46563"/>
                </a:lnTo>
                <a:lnTo>
                  <a:pt x="207889" y="41384"/>
                </a:lnTo>
                <a:lnTo>
                  <a:pt x="200962" y="35696"/>
                </a:lnTo>
                <a:lnTo>
                  <a:pt x="196988" y="30942"/>
                </a:lnTo>
                <a:lnTo>
                  <a:pt x="184981" y="26448"/>
                </a:lnTo>
                <a:lnTo>
                  <a:pt x="175786" y="22178"/>
                </a:lnTo>
                <a:lnTo>
                  <a:pt x="171222" y="18780"/>
                </a:lnTo>
                <a:lnTo>
                  <a:pt x="168655" y="16824"/>
                </a:lnTo>
                <a:lnTo>
                  <a:pt x="161710" y="19025"/>
                </a:lnTo>
                <a:lnTo>
                  <a:pt x="159664" y="18610"/>
                </a:lnTo>
                <a:lnTo>
                  <a:pt x="159501" y="17267"/>
                </a:lnTo>
                <a:lnTo>
                  <a:pt x="158290" y="16376"/>
                </a:lnTo>
                <a:lnTo>
                  <a:pt x="158757" y="14857"/>
                </a:lnTo>
                <a:lnTo>
                  <a:pt x="157582" y="14470"/>
                </a:lnTo>
                <a:lnTo>
                  <a:pt x="157264" y="11835"/>
                </a:lnTo>
                <a:lnTo>
                  <a:pt x="155051" y="8006"/>
                </a:lnTo>
                <a:lnTo>
                  <a:pt x="151363" y="5807"/>
                </a:lnTo>
                <a:lnTo>
                  <a:pt x="149829" y="6231"/>
                </a:lnTo>
                <a:lnTo>
                  <a:pt x="145647" y="1957"/>
                </a:lnTo>
                <a:lnTo>
                  <a:pt x="143778" y="3243"/>
                </a:lnTo>
                <a:lnTo>
                  <a:pt x="142517" y="3251"/>
                </a:lnTo>
                <a:lnTo>
                  <a:pt x="141492" y="1611"/>
                </a:lnTo>
                <a:lnTo>
                  <a:pt x="134987" y="2281"/>
                </a:lnTo>
                <a:lnTo>
                  <a:pt x="132007" y="3697"/>
                </a:lnTo>
                <a:lnTo>
                  <a:pt x="130120" y="2889"/>
                </a:lnTo>
                <a:lnTo>
                  <a:pt x="127870" y="3690"/>
                </a:lnTo>
                <a:lnTo>
                  <a:pt x="123959" y="1839"/>
                </a:lnTo>
                <a:lnTo>
                  <a:pt x="119355" y="3635"/>
                </a:lnTo>
                <a:lnTo>
                  <a:pt x="113617" y="2371"/>
                </a:lnTo>
                <a:lnTo>
                  <a:pt x="111321" y="405"/>
                </a:lnTo>
                <a:lnTo>
                  <a:pt x="98693" y="5042"/>
                </a:lnTo>
                <a:lnTo>
                  <a:pt x="91348" y="12915"/>
                </a:lnTo>
                <a:lnTo>
                  <a:pt x="80248" y="9800"/>
                </a:lnTo>
                <a:lnTo>
                  <a:pt x="74111" y="16396"/>
                </a:lnTo>
                <a:lnTo>
                  <a:pt x="65873" y="27207"/>
                </a:lnTo>
                <a:lnTo>
                  <a:pt x="63401" y="31479"/>
                </a:lnTo>
                <a:lnTo>
                  <a:pt x="51407" y="36542"/>
                </a:lnTo>
                <a:lnTo>
                  <a:pt x="50173" y="37024"/>
                </a:lnTo>
                <a:lnTo>
                  <a:pt x="46453" y="40912"/>
                </a:lnTo>
                <a:lnTo>
                  <a:pt x="46127" y="41480"/>
                </a:lnTo>
                <a:lnTo>
                  <a:pt x="45727" y="43984"/>
                </a:lnTo>
                <a:lnTo>
                  <a:pt x="46317" y="44338"/>
                </a:lnTo>
                <a:lnTo>
                  <a:pt x="43799" y="46671"/>
                </a:lnTo>
                <a:lnTo>
                  <a:pt x="40461" y="48481"/>
                </a:lnTo>
                <a:lnTo>
                  <a:pt x="34097" y="49918"/>
                </a:lnTo>
                <a:lnTo>
                  <a:pt x="29288" y="55264"/>
                </a:lnTo>
                <a:lnTo>
                  <a:pt x="25065" y="55959"/>
                </a:lnTo>
                <a:lnTo>
                  <a:pt x="22756" y="57224"/>
                </a:lnTo>
                <a:lnTo>
                  <a:pt x="14713" y="69074"/>
                </a:lnTo>
                <a:lnTo>
                  <a:pt x="14763" y="72989"/>
                </a:lnTo>
                <a:lnTo>
                  <a:pt x="10095" y="87505"/>
                </a:lnTo>
                <a:lnTo>
                  <a:pt x="2220" y="96920"/>
                </a:lnTo>
                <a:lnTo>
                  <a:pt x="787" y="99239"/>
                </a:lnTo>
                <a:lnTo>
                  <a:pt x="356" y="99925"/>
                </a:lnTo>
                <a:lnTo>
                  <a:pt x="6906" y="113410"/>
                </a:lnTo>
                <a:lnTo>
                  <a:pt x="8762" y="117232"/>
                </a:lnTo>
                <a:lnTo>
                  <a:pt x="9324" y="118402"/>
                </a:lnTo>
                <a:lnTo>
                  <a:pt x="11338" y="122538"/>
                </a:lnTo>
                <a:lnTo>
                  <a:pt x="13407" y="126781"/>
                </a:lnTo>
                <a:lnTo>
                  <a:pt x="14772" y="129443"/>
                </a:lnTo>
                <a:lnTo>
                  <a:pt x="16677" y="133523"/>
                </a:lnTo>
                <a:lnTo>
                  <a:pt x="19894" y="140165"/>
                </a:lnTo>
                <a:lnTo>
                  <a:pt x="20783" y="141989"/>
                </a:lnTo>
                <a:lnTo>
                  <a:pt x="21871" y="144256"/>
                </a:lnTo>
                <a:lnTo>
                  <a:pt x="25260" y="151243"/>
                </a:lnTo>
                <a:lnTo>
                  <a:pt x="30690" y="155405"/>
                </a:lnTo>
                <a:lnTo>
                  <a:pt x="32377" y="156708"/>
                </a:lnTo>
                <a:lnTo>
                  <a:pt x="42783" y="164743"/>
                </a:lnTo>
                <a:lnTo>
                  <a:pt x="46775" y="167794"/>
                </a:lnTo>
                <a:lnTo>
                  <a:pt x="47070" y="172188"/>
                </a:lnTo>
                <a:lnTo>
                  <a:pt x="47224" y="173401"/>
                </a:lnTo>
                <a:lnTo>
                  <a:pt x="47610" y="178951"/>
                </a:lnTo>
                <a:lnTo>
                  <a:pt x="48277" y="186326"/>
                </a:lnTo>
                <a:lnTo>
                  <a:pt x="48349" y="187156"/>
                </a:lnTo>
                <a:lnTo>
                  <a:pt x="48372" y="188331"/>
                </a:lnTo>
                <a:lnTo>
                  <a:pt x="48703" y="192455"/>
                </a:lnTo>
                <a:lnTo>
                  <a:pt x="48898" y="194844"/>
                </a:lnTo>
                <a:lnTo>
                  <a:pt x="53126" y="196480"/>
                </a:lnTo>
                <a:lnTo>
                  <a:pt x="57408" y="193660"/>
                </a:lnTo>
                <a:lnTo>
                  <a:pt x="59304" y="190504"/>
                </a:lnTo>
                <a:lnTo>
                  <a:pt x="61895" y="190763"/>
                </a:lnTo>
                <a:lnTo>
                  <a:pt x="65437" y="188648"/>
                </a:lnTo>
                <a:lnTo>
                  <a:pt x="77640" y="180833"/>
                </a:lnTo>
                <a:lnTo>
                  <a:pt x="80811" y="178366"/>
                </a:lnTo>
                <a:lnTo>
                  <a:pt x="87388" y="175710"/>
                </a:lnTo>
                <a:lnTo>
                  <a:pt x="105011" y="178206"/>
                </a:lnTo>
                <a:lnTo>
                  <a:pt x="108055" y="178565"/>
                </a:lnTo>
                <a:lnTo>
                  <a:pt x="108772" y="178445"/>
                </a:lnTo>
                <a:lnTo>
                  <a:pt x="113340" y="177627"/>
                </a:lnTo>
                <a:lnTo>
                  <a:pt x="116946" y="177906"/>
                </a:lnTo>
                <a:lnTo>
                  <a:pt x="121251" y="178242"/>
                </a:lnTo>
                <a:lnTo>
                  <a:pt x="129049" y="181582"/>
                </a:lnTo>
                <a:lnTo>
                  <a:pt x="137114" y="182744"/>
                </a:lnTo>
                <a:lnTo>
                  <a:pt x="142544" y="184584"/>
                </a:lnTo>
                <a:close/>
              </a:path>
            </a:pathLst>
          </a:custGeom>
          <a:solidFill>
            <a:srgbClr val="7030A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553164B6-110C-0C67-032A-AAF5544CF795}"/>
              </a:ext>
            </a:extLst>
          </p:cNvPr>
          <p:cNvSpPr>
            <a:spLocks/>
          </p:cNvSpPr>
          <p:nvPr/>
        </p:nvSpPr>
        <p:spPr>
          <a:xfrm flipV="1">
            <a:off x="6596796" y="4175727"/>
            <a:ext cx="224434" cy="384303"/>
          </a:xfrm>
          <a:custGeom>
            <a:avLst/>
            <a:gdLst>
              <a:gd name="connsiteX0" fmla="*/ 26650 w 152839"/>
              <a:gd name="connsiteY0" fmla="*/ 187522 h 261709"/>
              <a:gd name="connsiteX1" fmla="*/ 27249 w 152839"/>
              <a:gd name="connsiteY1" fmla="*/ 189120 h 261709"/>
              <a:gd name="connsiteX2" fmla="*/ 27285 w 152839"/>
              <a:gd name="connsiteY2" fmla="*/ 190767 h 261709"/>
              <a:gd name="connsiteX3" fmla="*/ 24413 w 152839"/>
              <a:gd name="connsiteY3" fmla="*/ 192478 h 261709"/>
              <a:gd name="connsiteX4" fmla="*/ 26164 w 152839"/>
              <a:gd name="connsiteY4" fmla="*/ 193971 h 261709"/>
              <a:gd name="connsiteX5" fmla="*/ 24581 w 152839"/>
              <a:gd name="connsiteY5" fmla="*/ 195391 h 261709"/>
              <a:gd name="connsiteX6" fmla="*/ 24531 w 152839"/>
              <a:gd name="connsiteY6" fmla="*/ 196784 h 261709"/>
              <a:gd name="connsiteX7" fmla="*/ 26872 w 152839"/>
              <a:gd name="connsiteY7" fmla="*/ 198023 h 261709"/>
              <a:gd name="connsiteX8" fmla="*/ 25960 w 152839"/>
              <a:gd name="connsiteY8" fmla="*/ 198631 h 261709"/>
              <a:gd name="connsiteX9" fmla="*/ 26164 w 152839"/>
              <a:gd name="connsiteY9" fmla="*/ 200900 h 261709"/>
              <a:gd name="connsiteX10" fmla="*/ 25048 w 152839"/>
              <a:gd name="connsiteY10" fmla="*/ 203754 h 261709"/>
              <a:gd name="connsiteX11" fmla="*/ 25212 w 152839"/>
              <a:gd name="connsiteY11" fmla="*/ 207189 h 261709"/>
              <a:gd name="connsiteX12" fmla="*/ 26468 w 152839"/>
              <a:gd name="connsiteY12" fmla="*/ 210139 h 261709"/>
              <a:gd name="connsiteX13" fmla="*/ 17668 w 152839"/>
              <a:gd name="connsiteY13" fmla="*/ 216024 h 261709"/>
              <a:gd name="connsiteX14" fmla="*/ 20680 w 152839"/>
              <a:gd name="connsiteY14" fmla="*/ 220735 h 261709"/>
              <a:gd name="connsiteX15" fmla="*/ 25434 w 152839"/>
              <a:gd name="connsiteY15" fmla="*/ 230160 h 261709"/>
              <a:gd name="connsiteX16" fmla="*/ 24686 w 152839"/>
              <a:gd name="connsiteY16" fmla="*/ 232138 h 261709"/>
              <a:gd name="connsiteX17" fmla="*/ 25266 w 152839"/>
              <a:gd name="connsiteY17" fmla="*/ 234130 h 261709"/>
              <a:gd name="connsiteX18" fmla="*/ 28097 w 152839"/>
              <a:gd name="connsiteY18" fmla="*/ 236259 h 261709"/>
              <a:gd name="connsiteX19" fmla="*/ 29394 w 152839"/>
              <a:gd name="connsiteY19" fmla="*/ 240193 h 261709"/>
              <a:gd name="connsiteX20" fmla="*/ 32701 w 152839"/>
              <a:gd name="connsiteY20" fmla="*/ 246078 h 261709"/>
              <a:gd name="connsiteX21" fmla="*/ 32628 w 152839"/>
              <a:gd name="connsiteY21" fmla="*/ 247916 h 261709"/>
              <a:gd name="connsiteX22" fmla="*/ 35191 w 152839"/>
              <a:gd name="connsiteY22" fmla="*/ 250040 h 261709"/>
              <a:gd name="connsiteX23" fmla="*/ 36008 w 152839"/>
              <a:gd name="connsiteY23" fmla="*/ 250770 h 261709"/>
              <a:gd name="connsiteX24" fmla="*/ 35219 w 152839"/>
              <a:gd name="connsiteY24" fmla="*/ 253661 h 261709"/>
              <a:gd name="connsiteX25" fmla="*/ 38049 w 152839"/>
              <a:gd name="connsiteY25" fmla="*/ 258893 h 261709"/>
              <a:gd name="connsiteX26" fmla="*/ 39623 w 152839"/>
              <a:gd name="connsiteY26" fmla="*/ 259025 h 261709"/>
              <a:gd name="connsiteX27" fmla="*/ 40467 w 152839"/>
              <a:gd name="connsiteY27" fmla="*/ 261657 h 261709"/>
              <a:gd name="connsiteX28" fmla="*/ 41683 w 152839"/>
              <a:gd name="connsiteY28" fmla="*/ 262287 h 261709"/>
              <a:gd name="connsiteX29" fmla="*/ 44114 w 152839"/>
              <a:gd name="connsiteY29" fmla="*/ 260382 h 261709"/>
              <a:gd name="connsiteX30" fmla="*/ 44010 w 152839"/>
              <a:gd name="connsiteY30" fmla="*/ 258344 h 261709"/>
              <a:gd name="connsiteX31" fmla="*/ 45788 w 152839"/>
              <a:gd name="connsiteY31" fmla="*/ 256506 h 261709"/>
              <a:gd name="connsiteX32" fmla="*/ 44459 w 152839"/>
              <a:gd name="connsiteY32" fmla="*/ 255408 h 261709"/>
              <a:gd name="connsiteX33" fmla="*/ 44259 w 152839"/>
              <a:gd name="connsiteY33" fmla="*/ 252186 h 261709"/>
              <a:gd name="connsiteX34" fmla="*/ 46632 w 152839"/>
              <a:gd name="connsiteY34" fmla="*/ 248379 h 261709"/>
              <a:gd name="connsiteX35" fmla="*/ 48070 w 152839"/>
              <a:gd name="connsiteY35" fmla="*/ 247068 h 261709"/>
              <a:gd name="connsiteX36" fmla="*/ 50184 w 152839"/>
              <a:gd name="connsiteY36" fmla="*/ 246124 h 261709"/>
              <a:gd name="connsiteX37" fmla="*/ 51971 w 152839"/>
              <a:gd name="connsiteY37" fmla="*/ 247281 h 261709"/>
              <a:gd name="connsiteX38" fmla="*/ 53069 w 152839"/>
              <a:gd name="connsiteY38" fmla="*/ 247703 h 261709"/>
              <a:gd name="connsiteX39" fmla="*/ 53454 w 152839"/>
              <a:gd name="connsiteY39" fmla="*/ 248924 h 261709"/>
              <a:gd name="connsiteX40" fmla="*/ 54933 w 152839"/>
              <a:gd name="connsiteY40" fmla="*/ 248220 h 261709"/>
              <a:gd name="connsiteX41" fmla="*/ 55287 w 152839"/>
              <a:gd name="connsiteY41" fmla="*/ 250294 h 261709"/>
              <a:gd name="connsiteX42" fmla="*/ 57473 w 152839"/>
              <a:gd name="connsiteY42" fmla="*/ 251506 h 261709"/>
              <a:gd name="connsiteX43" fmla="*/ 61574 w 152839"/>
              <a:gd name="connsiteY43" fmla="*/ 251279 h 261709"/>
              <a:gd name="connsiteX44" fmla="*/ 62132 w 152839"/>
              <a:gd name="connsiteY44" fmla="*/ 254401 h 261709"/>
              <a:gd name="connsiteX45" fmla="*/ 64559 w 152839"/>
              <a:gd name="connsiteY45" fmla="*/ 256152 h 261709"/>
              <a:gd name="connsiteX46" fmla="*/ 66133 w 152839"/>
              <a:gd name="connsiteY46" fmla="*/ 256012 h 261709"/>
              <a:gd name="connsiteX47" fmla="*/ 67653 w 152839"/>
              <a:gd name="connsiteY47" fmla="*/ 254219 h 261709"/>
              <a:gd name="connsiteX48" fmla="*/ 70873 w 152839"/>
              <a:gd name="connsiteY48" fmla="*/ 253085 h 261709"/>
              <a:gd name="connsiteX49" fmla="*/ 72475 w 152839"/>
              <a:gd name="connsiteY49" fmla="*/ 252427 h 261709"/>
              <a:gd name="connsiteX50" fmla="*/ 74952 w 152839"/>
              <a:gd name="connsiteY50" fmla="*/ 248842 h 261709"/>
              <a:gd name="connsiteX51" fmla="*/ 74711 w 152839"/>
              <a:gd name="connsiteY51" fmla="*/ 247934 h 261709"/>
              <a:gd name="connsiteX52" fmla="*/ 76830 w 152839"/>
              <a:gd name="connsiteY52" fmla="*/ 246450 h 261709"/>
              <a:gd name="connsiteX53" fmla="*/ 77351 w 152839"/>
              <a:gd name="connsiteY53" fmla="*/ 245148 h 261709"/>
              <a:gd name="connsiteX54" fmla="*/ 76344 w 152839"/>
              <a:gd name="connsiteY54" fmla="*/ 243560 h 261709"/>
              <a:gd name="connsiteX55" fmla="*/ 78767 w 152839"/>
              <a:gd name="connsiteY55" fmla="*/ 242017 h 261709"/>
              <a:gd name="connsiteX56" fmla="*/ 79356 w 152839"/>
              <a:gd name="connsiteY56" fmla="*/ 239748 h 261709"/>
              <a:gd name="connsiteX57" fmla="*/ 78630 w 152839"/>
              <a:gd name="connsiteY57" fmla="*/ 239004 h 261709"/>
              <a:gd name="connsiteX58" fmla="*/ 79701 w 152839"/>
              <a:gd name="connsiteY58" fmla="*/ 237175 h 261709"/>
              <a:gd name="connsiteX59" fmla="*/ 83743 w 152839"/>
              <a:gd name="connsiteY59" fmla="*/ 236830 h 261709"/>
              <a:gd name="connsiteX60" fmla="*/ 85734 w 152839"/>
              <a:gd name="connsiteY60" fmla="*/ 238255 h 261709"/>
              <a:gd name="connsiteX61" fmla="*/ 86914 w 152839"/>
              <a:gd name="connsiteY61" fmla="*/ 236894 h 261709"/>
              <a:gd name="connsiteX62" fmla="*/ 89712 w 152839"/>
              <a:gd name="connsiteY62" fmla="*/ 236236 h 261709"/>
              <a:gd name="connsiteX63" fmla="*/ 90143 w 152839"/>
              <a:gd name="connsiteY63" fmla="*/ 235496 h 261709"/>
              <a:gd name="connsiteX64" fmla="*/ 94045 w 152839"/>
              <a:gd name="connsiteY64" fmla="*/ 234389 h 261709"/>
              <a:gd name="connsiteX65" fmla="*/ 97070 w 152839"/>
              <a:gd name="connsiteY65" fmla="*/ 232038 h 261709"/>
              <a:gd name="connsiteX66" fmla="*/ 102278 w 152839"/>
              <a:gd name="connsiteY66" fmla="*/ 224274 h 261709"/>
              <a:gd name="connsiteX67" fmla="*/ 103199 w 152839"/>
              <a:gd name="connsiteY67" fmla="*/ 222105 h 261709"/>
              <a:gd name="connsiteX68" fmla="*/ 102781 w 152839"/>
              <a:gd name="connsiteY68" fmla="*/ 218570 h 261709"/>
              <a:gd name="connsiteX69" fmla="*/ 105902 w 152839"/>
              <a:gd name="connsiteY69" fmla="*/ 215289 h 261709"/>
              <a:gd name="connsiteX70" fmla="*/ 108756 w 152839"/>
              <a:gd name="connsiteY70" fmla="*/ 209095 h 261709"/>
              <a:gd name="connsiteX71" fmla="*/ 108560 w 152839"/>
              <a:gd name="connsiteY71" fmla="*/ 206295 h 261709"/>
              <a:gd name="connsiteX72" fmla="*/ 106007 w 152839"/>
              <a:gd name="connsiteY72" fmla="*/ 204081 h 261709"/>
              <a:gd name="connsiteX73" fmla="*/ 107717 w 152839"/>
              <a:gd name="connsiteY73" fmla="*/ 200750 h 261709"/>
              <a:gd name="connsiteX74" fmla="*/ 106274 w 152839"/>
              <a:gd name="connsiteY74" fmla="*/ 200296 h 261709"/>
              <a:gd name="connsiteX75" fmla="*/ 105594 w 152839"/>
              <a:gd name="connsiteY75" fmla="*/ 199352 h 261709"/>
              <a:gd name="connsiteX76" fmla="*/ 106061 w 152839"/>
              <a:gd name="connsiteY76" fmla="*/ 195768 h 261709"/>
              <a:gd name="connsiteX77" fmla="*/ 107336 w 152839"/>
              <a:gd name="connsiteY77" fmla="*/ 192773 h 261709"/>
              <a:gd name="connsiteX78" fmla="*/ 105607 w 152839"/>
              <a:gd name="connsiteY78" fmla="*/ 192632 h 261709"/>
              <a:gd name="connsiteX79" fmla="*/ 104805 w 152839"/>
              <a:gd name="connsiteY79" fmla="*/ 191321 h 261709"/>
              <a:gd name="connsiteX80" fmla="*/ 104206 w 152839"/>
              <a:gd name="connsiteY80" fmla="*/ 186388 h 261709"/>
              <a:gd name="connsiteX81" fmla="*/ 105639 w 152839"/>
              <a:gd name="connsiteY81" fmla="*/ 183593 h 261709"/>
              <a:gd name="connsiteX82" fmla="*/ 105880 w 152839"/>
              <a:gd name="connsiteY82" fmla="*/ 181877 h 261709"/>
              <a:gd name="connsiteX83" fmla="*/ 105920 w 152839"/>
              <a:gd name="connsiteY83" fmla="*/ 178832 h 261709"/>
              <a:gd name="connsiteX84" fmla="*/ 107327 w 152839"/>
              <a:gd name="connsiteY84" fmla="*/ 177857 h 261709"/>
              <a:gd name="connsiteX85" fmla="*/ 108719 w 152839"/>
              <a:gd name="connsiteY85" fmla="*/ 174381 h 261709"/>
              <a:gd name="connsiteX86" fmla="*/ 102378 w 152839"/>
              <a:gd name="connsiteY86" fmla="*/ 170869 h 261709"/>
              <a:gd name="connsiteX87" fmla="*/ 103689 w 152839"/>
              <a:gd name="connsiteY87" fmla="*/ 169181 h 261709"/>
              <a:gd name="connsiteX88" fmla="*/ 102491 w 152839"/>
              <a:gd name="connsiteY88" fmla="*/ 167787 h 261709"/>
              <a:gd name="connsiteX89" fmla="*/ 104188 w 152839"/>
              <a:gd name="connsiteY89" fmla="*/ 167052 h 261709"/>
              <a:gd name="connsiteX90" fmla="*/ 103779 w 152839"/>
              <a:gd name="connsiteY90" fmla="*/ 166272 h 261709"/>
              <a:gd name="connsiteX91" fmla="*/ 105526 w 152839"/>
              <a:gd name="connsiteY91" fmla="*/ 165741 h 261709"/>
              <a:gd name="connsiteX92" fmla="*/ 107091 w 152839"/>
              <a:gd name="connsiteY92" fmla="*/ 161639 h 261709"/>
              <a:gd name="connsiteX93" fmla="*/ 109214 w 152839"/>
              <a:gd name="connsiteY93" fmla="*/ 161262 h 261709"/>
              <a:gd name="connsiteX94" fmla="*/ 111042 w 152839"/>
              <a:gd name="connsiteY94" fmla="*/ 158548 h 261709"/>
              <a:gd name="connsiteX95" fmla="*/ 107871 w 152839"/>
              <a:gd name="connsiteY95" fmla="*/ 152985 h 261709"/>
              <a:gd name="connsiteX96" fmla="*/ 107449 w 152839"/>
              <a:gd name="connsiteY96" fmla="*/ 152899 h 261709"/>
              <a:gd name="connsiteX97" fmla="*/ 107386 w 152839"/>
              <a:gd name="connsiteY97" fmla="*/ 151764 h 261709"/>
              <a:gd name="connsiteX98" fmla="*/ 108520 w 152839"/>
              <a:gd name="connsiteY98" fmla="*/ 149405 h 261709"/>
              <a:gd name="connsiteX99" fmla="*/ 109985 w 152839"/>
              <a:gd name="connsiteY99" fmla="*/ 142916 h 261709"/>
              <a:gd name="connsiteX100" fmla="*/ 115247 w 152839"/>
              <a:gd name="connsiteY100" fmla="*/ 137066 h 261709"/>
              <a:gd name="connsiteX101" fmla="*/ 116549 w 152839"/>
              <a:gd name="connsiteY101" fmla="*/ 134652 h 261709"/>
              <a:gd name="connsiteX102" fmla="*/ 115823 w 152839"/>
              <a:gd name="connsiteY102" fmla="*/ 133078 h 261709"/>
              <a:gd name="connsiteX103" fmla="*/ 117211 w 152839"/>
              <a:gd name="connsiteY103" fmla="*/ 131449 h 261709"/>
              <a:gd name="connsiteX104" fmla="*/ 121920 w 152839"/>
              <a:gd name="connsiteY104" fmla="*/ 131716 h 261709"/>
              <a:gd name="connsiteX105" fmla="*/ 128103 w 152839"/>
              <a:gd name="connsiteY105" fmla="*/ 116841 h 261709"/>
              <a:gd name="connsiteX106" fmla="*/ 133233 w 152839"/>
              <a:gd name="connsiteY106" fmla="*/ 116179 h 261709"/>
              <a:gd name="connsiteX107" fmla="*/ 134540 w 152839"/>
              <a:gd name="connsiteY107" fmla="*/ 117118 h 261709"/>
              <a:gd name="connsiteX108" fmla="*/ 135574 w 152839"/>
              <a:gd name="connsiteY108" fmla="*/ 120213 h 261709"/>
              <a:gd name="connsiteX109" fmla="*/ 140196 w 152839"/>
              <a:gd name="connsiteY109" fmla="*/ 118933 h 261709"/>
              <a:gd name="connsiteX110" fmla="*/ 142405 w 152839"/>
              <a:gd name="connsiteY110" fmla="*/ 119909 h 261709"/>
              <a:gd name="connsiteX111" fmla="*/ 144887 w 152839"/>
              <a:gd name="connsiteY111" fmla="*/ 118021 h 261709"/>
              <a:gd name="connsiteX112" fmla="*/ 145504 w 152839"/>
              <a:gd name="connsiteY112" fmla="*/ 114287 h 261709"/>
              <a:gd name="connsiteX113" fmla="*/ 146447 w 152839"/>
              <a:gd name="connsiteY113" fmla="*/ 108655 h 261709"/>
              <a:gd name="connsiteX114" fmla="*/ 144800 w 152839"/>
              <a:gd name="connsiteY114" fmla="*/ 106568 h 261709"/>
              <a:gd name="connsiteX115" fmla="*/ 146665 w 152839"/>
              <a:gd name="connsiteY115" fmla="*/ 106064 h 261709"/>
              <a:gd name="connsiteX116" fmla="*/ 147078 w 152839"/>
              <a:gd name="connsiteY116" fmla="*/ 103949 h 261709"/>
              <a:gd name="connsiteX117" fmla="*/ 152893 w 152839"/>
              <a:gd name="connsiteY117" fmla="*/ 98486 h 261709"/>
              <a:gd name="connsiteX118" fmla="*/ 153183 w 152839"/>
              <a:gd name="connsiteY118" fmla="*/ 88684 h 261709"/>
              <a:gd name="connsiteX119" fmla="*/ 150784 w 152839"/>
              <a:gd name="connsiteY119" fmla="*/ 87858 h 261709"/>
              <a:gd name="connsiteX120" fmla="*/ 150557 w 152839"/>
              <a:gd name="connsiteY120" fmla="*/ 86125 h 261709"/>
              <a:gd name="connsiteX121" fmla="*/ 148683 w 152839"/>
              <a:gd name="connsiteY121" fmla="*/ 84555 h 261709"/>
              <a:gd name="connsiteX122" fmla="*/ 149046 w 152839"/>
              <a:gd name="connsiteY122" fmla="*/ 81832 h 261709"/>
              <a:gd name="connsiteX123" fmla="*/ 148253 w 152839"/>
              <a:gd name="connsiteY123" fmla="*/ 81020 h 261709"/>
              <a:gd name="connsiteX124" fmla="*/ 146492 w 152839"/>
              <a:gd name="connsiteY124" fmla="*/ 79114 h 261709"/>
              <a:gd name="connsiteX125" fmla="*/ 144977 w 152839"/>
              <a:gd name="connsiteY125" fmla="*/ 80144 h 261709"/>
              <a:gd name="connsiteX126" fmla="*/ 142791 w 152839"/>
              <a:gd name="connsiteY126" fmla="*/ 79277 h 261709"/>
              <a:gd name="connsiteX127" fmla="*/ 140668 w 152839"/>
              <a:gd name="connsiteY127" fmla="*/ 79844 h 261709"/>
              <a:gd name="connsiteX128" fmla="*/ 139724 w 152839"/>
              <a:gd name="connsiteY128" fmla="*/ 76087 h 261709"/>
              <a:gd name="connsiteX129" fmla="*/ 137756 w 152839"/>
              <a:gd name="connsiteY129" fmla="*/ 75030 h 261709"/>
              <a:gd name="connsiteX130" fmla="*/ 138472 w 152839"/>
              <a:gd name="connsiteY130" fmla="*/ 68995 h 261709"/>
              <a:gd name="connsiteX131" fmla="*/ 136785 w 152839"/>
              <a:gd name="connsiteY131" fmla="*/ 66603 h 261709"/>
              <a:gd name="connsiteX132" fmla="*/ 137161 w 152839"/>
              <a:gd name="connsiteY132" fmla="*/ 65060 h 261709"/>
              <a:gd name="connsiteX133" fmla="*/ 135737 w 152839"/>
              <a:gd name="connsiteY133" fmla="*/ 63908 h 261709"/>
              <a:gd name="connsiteX134" fmla="*/ 133882 w 152839"/>
              <a:gd name="connsiteY134" fmla="*/ 59851 h 261709"/>
              <a:gd name="connsiteX135" fmla="*/ 135002 w 152839"/>
              <a:gd name="connsiteY135" fmla="*/ 58639 h 261709"/>
              <a:gd name="connsiteX136" fmla="*/ 135379 w 152839"/>
              <a:gd name="connsiteY136" fmla="*/ 55449 h 261709"/>
              <a:gd name="connsiteX137" fmla="*/ 132798 w 152839"/>
              <a:gd name="connsiteY137" fmla="*/ 52486 h 261709"/>
              <a:gd name="connsiteX138" fmla="*/ 132911 w 152839"/>
              <a:gd name="connsiteY138" fmla="*/ 50430 h 261709"/>
              <a:gd name="connsiteX139" fmla="*/ 134295 w 152839"/>
              <a:gd name="connsiteY139" fmla="*/ 49432 h 261709"/>
              <a:gd name="connsiteX140" fmla="*/ 133301 w 152839"/>
              <a:gd name="connsiteY140" fmla="*/ 46973 h 261709"/>
              <a:gd name="connsiteX141" fmla="*/ 133814 w 152839"/>
              <a:gd name="connsiteY141" fmla="*/ 44350 h 261709"/>
              <a:gd name="connsiteX142" fmla="*/ 130076 w 152839"/>
              <a:gd name="connsiteY142" fmla="*/ 42997 h 261709"/>
              <a:gd name="connsiteX143" fmla="*/ 128438 w 152839"/>
              <a:gd name="connsiteY143" fmla="*/ 41495 h 261709"/>
              <a:gd name="connsiteX144" fmla="*/ 125435 w 152839"/>
              <a:gd name="connsiteY144" fmla="*/ 40248 h 261709"/>
              <a:gd name="connsiteX145" fmla="*/ 122664 w 152839"/>
              <a:gd name="connsiteY145" fmla="*/ 41582 h 261709"/>
              <a:gd name="connsiteX146" fmla="*/ 121325 w 152839"/>
              <a:gd name="connsiteY146" fmla="*/ 39698 h 261709"/>
              <a:gd name="connsiteX147" fmla="*/ 120187 w 152839"/>
              <a:gd name="connsiteY147" fmla="*/ 39866 h 261709"/>
              <a:gd name="connsiteX148" fmla="*/ 119370 w 152839"/>
              <a:gd name="connsiteY148" fmla="*/ 40375 h 261709"/>
              <a:gd name="connsiteX149" fmla="*/ 116145 w 152839"/>
              <a:gd name="connsiteY149" fmla="*/ 37833 h 261709"/>
              <a:gd name="connsiteX150" fmla="*/ 115583 w 152839"/>
              <a:gd name="connsiteY150" fmla="*/ 31576 h 261709"/>
              <a:gd name="connsiteX151" fmla="*/ 110098 w 152839"/>
              <a:gd name="connsiteY151" fmla="*/ 31594 h 261709"/>
              <a:gd name="connsiteX152" fmla="*/ 112811 w 152839"/>
              <a:gd name="connsiteY152" fmla="*/ 27977 h 261709"/>
              <a:gd name="connsiteX153" fmla="*/ 112575 w 152839"/>
              <a:gd name="connsiteY153" fmla="*/ 25999 h 261709"/>
              <a:gd name="connsiteX154" fmla="*/ 116190 w 152839"/>
              <a:gd name="connsiteY154" fmla="*/ 23331 h 261709"/>
              <a:gd name="connsiteX155" fmla="*/ 118917 w 152839"/>
              <a:gd name="connsiteY155" fmla="*/ 19346 h 261709"/>
              <a:gd name="connsiteX156" fmla="*/ 119048 w 152839"/>
              <a:gd name="connsiteY156" fmla="*/ 17046 h 261709"/>
              <a:gd name="connsiteX157" fmla="*/ 116966 w 152839"/>
              <a:gd name="connsiteY157" fmla="*/ 14042 h 261709"/>
              <a:gd name="connsiteX158" fmla="*/ 111545 w 152839"/>
              <a:gd name="connsiteY158" fmla="*/ 16088 h 261709"/>
              <a:gd name="connsiteX159" fmla="*/ 110588 w 152839"/>
              <a:gd name="connsiteY159" fmla="*/ 14936 h 261709"/>
              <a:gd name="connsiteX160" fmla="*/ 112035 w 152839"/>
              <a:gd name="connsiteY160" fmla="*/ 13093 h 261709"/>
              <a:gd name="connsiteX161" fmla="*/ 111192 w 152839"/>
              <a:gd name="connsiteY161" fmla="*/ 11455 h 261709"/>
              <a:gd name="connsiteX162" fmla="*/ 113555 w 152839"/>
              <a:gd name="connsiteY162" fmla="*/ 8664 h 261709"/>
              <a:gd name="connsiteX163" fmla="*/ 110139 w 152839"/>
              <a:gd name="connsiteY163" fmla="*/ 5134 h 261709"/>
              <a:gd name="connsiteX164" fmla="*/ 110280 w 152839"/>
              <a:gd name="connsiteY164" fmla="*/ 3037 h 261709"/>
              <a:gd name="connsiteX165" fmla="*/ 107907 w 152839"/>
              <a:gd name="connsiteY165" fmla="*/ 3886 h 261709"/>
              <a:gd name="connsiteX166" fmla="*/ 107209 w 152839"/>
              <a:gd name="connsiteY166" fmla="*/ 2021 h 261709"/>
              <a:gd name="connsiteX167" fmla="*/ 107966 w 152839"/>
              <a:gd name="connsiteY167" fmla="*/ 578 h 261709"/>
              <a:gd name="connsiteX168" fmla="*/ 100450 w 152839"/>
              <a:gd name="connsiteY168" fmla="*/ 1159 h 261709"/>
              <a:gd name="connsiteX169" fmla="*/ 93967 w 152839"/>
              <a:gd name="connsiteY169" fmla="*/ 3482 h 261709"/>
              <a:gd name="connsiteX170" fmla="*/ 92493 w 152839"/>
              <a:gd name="connsiteY170" fmla="*/ 2538 h 261709"/>
              <a:gd name="connsiteX171" fmla="*/ 90887 w 152839"/>
              <a:gd name="connsiteY171" fmla="*/ 2053 h 261709"/>
              <a:gd name="connsiteX172" fmla="*/ 88719 w 152839"/>
              <a:gd name="connsiteY172" fmla="*/ 14613 h 261709"/>
              <a:gd name="connsiteX173" fmla="*/ 79075 w 152839"/>
              <a:gd name="connsiteY173" fmla="*/ 19324 h 261709"/>
              <a:gd name="connsiteX174" fmla="*/ 72089 w 152839"/>
              <a:gd name="connsiteY174" fmla="*/ 22899 h 261709"/>
              <a:gd name="connsiteX175" fmla="*/ 60431 w 152839"/>
              <a:gd name="connsiteY175" fmla="*/ 23644 h 261709"/>
              <a:gd name="connsiteX176" fmla="*/ 60404 w 152839"/>
              <a:gd name="connsiteY176" fmla="*/ 23889 h 261709"/>
              <a:gd name="connsiteX177" fmla="*/ 51059 w 152839"/>
              <a:gd name="connsiteY177" fmla="*/ 24701 h 261709"/>
              <a:gd name="connsiteX178" fmla="*/ 16262 w 152839"/>
              <a:gd name="connsiteY178" fmla="*/ 57763 h 261709"/>
              <a:gd name="connsiteX179" fmla="*/ 14502 w 152839"/>
              <a:gd name="connsiteY179" fmla="*/ 73823 h 261709"/>
              <a:gd name="connsiteX180" fmla="*/ 13032 w 152839"/>
              <a:gd name="connsiteY180" fmla="*/ 87232 h 261709"/>
              <a:gd name="connsiteX181" fmla="*/ 8396 w 152839"/>
              <a:gd name="connsiteY181" fmla="*/ 99371 h 261709"/>
              <a:gd name="connsiteX182" fmla="*/ 344 w 152839"/>
              <a:gd name="connsiteY182" fmla="*/ 120068 h 261709"/>
              <a:gd name="connsiteX183" fmla="*/ 2603 w 152839"/>
              <a:gd name="connsiteY183" fmla="*/ 125708 h 261709"/>
              <a:gd name="connsiteX184" fmla="*/ 12819 w 152839"/>
              <a:gd name="connsiteY184" fmla="*/ 150689 h 261709"/>
              <a:gd name="connsiteX185" fmla="*/ 14915 w 152839"/>
              <a:gd name="connsiteY185" fmla="*/ 159188 h 261709"/>
              <a:gd name="connsiteX186" fmla="*/ 23905 w 152839"/>
              <a:gd name="connsiteY186" fmla="*/ 180475 h 261709"/>
              <a:gd name="connsiteX187" fmla="*/ 26650 w 152839"/>
              <a:gd name="connsiteY187" fmla="*/ 187522 h 261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152839" h="261709">
                <a:moveTo>
                  <a:pt x="26650" y="187522"/>
                </a:moveTo>
                <a:lnTo>
                  <a:pt x="27249" y="189120"/>
                </a:lnTo>
                <a:lnTo>
                  <a:pt x="27285" y="190767"/>
                </a:lnTo>
                <a:lnTo>
                  <a:pt x="24413" y="192478"/>
                </a:lnTo>
                <a:lnTo>
                  <a:pt x="26164" y="193971"/>
                </a:lnTo>
                <a:lnTo>
                  <a:pt x="24581" y="195391"/>
                </a:lnTo>
                <a:lnTo>
                  <a:pt x="24531" y="196784"/>
                </a:lnTo>
                <a:lnTo>
                  <a:pt x="26872" y="198023"/>
                </a:lnTo>
                <a:lnTo>
                  <a:pt x="25960" y="198631"/>
                </a:lnTo>
                <a:lnTo>
                  <a:pt x="26164" y="200900"/>
                </a:lnTo>
                <a:lnTo>
                  <a:pt x="25048" y="203754"/>
                </a:lnTo>
                <a:lnTo>
                  <a:pt x="25212" y="207189"/>
                </a:lnTo>
                <a:lnTo>
                  <a:pt x="26468" y="210139"/>
                </a:lnTo>
                <a:lnTo>
                  <a:pt x="17668" y="216024"/>
                </a:lnTo>
                <a:lnTo>
                  <a:pt x="20680" y="220735"/>
                </a:lnTo>
                <a:lnTo>
                  <a:pt x="25434" y="230160"/>
                </a:lnTo>
                <a:lnTo>
                  <a:pt x="24686" y="232138"/>
                </a:lnTo>
                <a:lnTo>
                  <a:pt x="25266" y="234130"/>
                </a:lnTo>
                <a:lnTo>
                  <a:pt x="28097" y="236259"/>
                </a:lnTo>
                <a:lnTo>
                  <a:pt x="29394" y="240193"/>
                </a:lnTo>
                <a:lnTo>
                  <a:pt x="32701" y="246078"/>
                </a:lnTo>
                <a:lnTo>
                  <a:pt x="32628" y="247916"/>
                </a:lnTo>
                <a:lnTo>
                  <a:pt x="35191" y="250040"/>
                </a:lnTo>
                <a:lnTo>
                  <a:pt x="36008" y="250770"/>
                </a:lnTo>
                <a:lnTo>
                  <a:pt x="35219" y="253661"/>
                </a:lnTo>
                <a:lnTo>
                  <a:pt x="38049" y="258893"/>
                </a:lnTo>
                <a:lnTo>
                  <a:pt x="39623" y="259025"/>
                </a:lnTo>
                <a:lnTo>
                  <a:pt x="40467" y="261657"/>
                </a:lnTo>
                <a:lnTo>
                  <a:pt x="41683" y="262287"/>
                </a:lnTo>
                <a:lnTo>
                  <a:pt x="44114" y="260382"/>
                </a:lnTo>
                <a:lnTo>
                  <a:pt x="44010" y="258344"/>
                </a:lnTo>
                <a:lnTo>
                  <a:pt x="45788" y="256506"/>
                </a:lnTo>
                <a:lnTo>
                  <a:pt x="44459" y="255408"/>
                </a:lnTo>
                <a:lnTo>
                  <a:pt x="44259" y="252186"/>
                </a:lnTo>
                <a:lnTo>
                  <a:pt x="46632" y="248379"/>
                </a:lnTo>
                <a:lnTo>
                  <a:pt x="48070" y="247068"/>
                </a:lnTo>
                <a:lnTo>
                  <a:pt x="50184" y="246124"/>
                </a:lnTo>
                <a:lnTo>
                  <a:pt x="51971" y="247281"/>
                </a:lnTo>
                <a:lnTo>
                  <a:pt x="53069" y="247703"/>
                </a:lnTo>
                <a:lnTo>
                  <a:pt x="53454" y="248924"/>
                </a:lnTo>
                <a:lnTo>
                  <a:pt x="54933" y="248220"/>
                </a:lnTo>
                <a:lnTo>
                  <a:pt x="55287" y="250294"/>
                </a:lnTo>
                <a:lnTo>
                  <a:pt x="57473" y="251506"/>
                </a:lnTo>
                <a:lnTo>
                  <a:pt x="61574" y="251279"/>
                </a:lnTo>
                <a:lnTo>
                  <a:pt x="62132" y="254401"/>
                </a:lnTo>
                <a:lnTo>
                  <a:pt x="64559" y="256152"/>
                </a:lnTo>
                <a:lnTo>
                  <a:pt x="66133" y="256012"/>
                </a:lnTo>
                <a:lnTo>
                  <a:pt x="67653" y="254219"/>
                </a:lnTo>
                <a:lnTo>
                  <a:pt x="70873" y="253085"/>
                </a:lnTo>
                <a:lnTo>
                  <a:pt x="72475" y="252427"/>
                </a:lnTo>
                <a:lnTo>
                  <a:pt x="74952" y="248842"/>
                </a:lnTo>
                <a:lnTo>
                  <a:pt x="74711" y="247934"/>
                </a:lnTo>
                <a:lnTo>
                  <a:pt x="76830" y="246450"/>
                </a:lnTo>
                <a:lnTo>
                  <a:pt x="77351" y="245148"/>
                </a:lnTo>
                <a:lnTo>
                  <a:pt x="76344" y="243560"/>
                </a:lnTo>
                <a:lnTo>
                  <a:pt x="78767" y="242017"/>
                </a:lnTo>
                <a:lnTo>
                  <a:pt x="79356" y="239748"/>
                </a:lnTo>
                <a:lnTo>
                  <a:pt x="78630" y="239004"/>
                </a:lnTo>
                <a:lnTo>
                  <a:pt x="79701" y="237175"/>
                </a:lnTo>
                <a:lnTo>
                  <a:pt x="83743" y="236830"/>
                </a:lnTo>
                <a:lnTo>
                  <a:pt x="85734" y="238255"/>
                </a:lnTo>
                <a:lnTo>
                  <a:pt x="86914" y="236894"/>
                </a:lnTo>
                <a:lnTo>
                  <a:pt x="89712" y="236236"/>
                </a:lnTo>
                <a:lnTo>
                  <a:pt x="90143" y="235496"/>
                </a:lnTo>
                <a:lnTo>
                  <a:pt x="94045" y="234389"/>
                </a:lnTo>
                <a:lnTo>
                  <a:pt x="97070" y="232038"/>
                </a:lnTo>
                <a:lnTo>
                  <a:pt x="102278" y="224274"/>
                </a:lnTo>
                <a:lnTo>
                  <a:pt x="103199" y="222105"/>
                </a:lnTo>
                <a:lnTo>
                  <a:pt x="102781" y="218570"/>
                </a:lnTo>
                <a:lnTo>
                  <a:pt x="105902" y="215289"/>
                </a:lnTo>
                <a:lnTo>
                  <a:pt x="108756" y="209095"/>
                </a:lnTo>
                <a:lnTo>
                  <a:pt x="108560" y="206295"/>
                </a:lnTo>
                <a:lnTo>
                  <a:pt x="106007" y="204081"/>
                </a:lnTo>
                <a:lnTo>
                  <a:pt x="107717" y="200750"/>
                </a:lnTo>
                <a:lnTo>
                  <a:pt x="106274" y="200296"/>
                </a:lnTo>
                <a:lnTo>
                  <a:pt x="105594" y="199352"/>
                </a:lnTo>
                <a:lnTo>
                  <a:pt x="106061" y="195768"/>
                </a:lnTo>
                <a:lnTo>
                  <a:pt x="107336" y="192773"/>
                </a:lnTo>
                <a:lnTo>
                  <a:pt x="105607" y="192632"/>
                </a:lnTo>
                <a:lnTo>
                  <a:pt x="104805" y="191321"/>
                </a:lnTo>
                <a:lnTo>
                  <a:pt x="104206" y="186388"/>
                </a:lnTo>
                <a:lnTo>
                  <a:pt x="105639" y="183593"/>
                </a:lnTo>
                <a:lnTo>
                  <a:pt x="105880" y="181877"/>
                </a:lnTo>
                <a:lnTo>
                  <a:pt x="105920" y="178832"/>
                </a:lnTo>
                <a:lnTo>
                  <a:pt x="107327" y="177857"/>
                </a:lnTo>
                <a:lnTo>
                  <a:pt x="108719" y="174381"/>
                </a:lnTo>
                <a:lnTo>
                  <a:pt x="102378" y="170869"/>
                </a:lnTo>
                <a:lnTo>
                  <a:pt x="103689" y="169181"/>
                </a:lnTo>
                <a:lnTo>
                  <a:pt x="102491" y="167787"/>
                </a:lnTo>
                <a:lnTo>
                  <a:pt x="104188" y="167052"/>
                </a:lnTo>
                <a:lnTo>
                  <a:pt x="103779" y="166272"/>
                </a:lnTo>
                <a:lnTo>
                  <a:pt x="105526" y="165741"/>
                </a:lnTo>
                <a:lnTo>
                  <a:pt x="107091" y="161639"/>
                </a:lnTo>
                <a:lnTo>
                  <a:pt x="109214" y="161262"/>
                </a:lnTo>
                <a:lnTo>
                  <a:pt x="111042" y="158548"/>
                </a:lnTo>
                <a:lnTo>
                  <a:pt x="107871" y="152985"/>
                </a:lnTo>
                <a:lnTo>
                  <a:pt x="107449" y="152899"/>
                </a:lnTo>
                <a:lnTo>
                  <a:pt x="107386" y="151764"/>
                </a:lnTo>
                <a:lnTo>
                  <a:pt x="108520" y="149405"/>
                </a:lnTo>
                <a:lnTo>
                  <a:pt x="109985" y="142916"/>
                </a:lnTo>
                <a:lnTo>
                  <a:pt x="115247" y="137066"/>
                </a:lnTo>
                <a:lnTo>
                  <a:pt x="116549" y="134652"/>
                </a:lnTo>
                <a:lnTo>
                  <a:pt x="115823" y="133078"/>
                </a:lnTo>
                <a:lnTo>
                  <a:pt x="117211" y="131449"/>
                </a:lnTo>
                <a:lnTo>
                  <a:pt x="121920" y="131716"/>
                </a:lnTo>
                <a:lnTo>
                  <a:pt x="128103" y="116841"/>
                </a:lnTo>
                <a:lnTo>
                  <a:pt x="133233" y="116179"/>
                </a:lnTo>
                <a:lnTo>
                  <a:pt x="134540" y="117118"/>
                </a:lnTo>
                <a:lnTo>
                  <a:pt x="135574" y="120213"/>
                </a:lnTo>
                <a:lnTo>
                  <a:pt x="140196" y="118933"/>
                </a:lnTo>
                <a:lnTo>
                  <a:pt x="142405" y="119909"/>
                </a:lnTo>
                <a:lnTo>
                  <a:pt x="144887" y="118021"/>
                </a:lnTo>
                <a:lnTo>
                  <a:pt x="145504" y="114287"/>
                </a:lnTo>
                <a:lnTo>
                  <a:pt x="146447" y="108655"/>
                </a:lnTo>
                <a:lnTo>
                  <a:pt x="144800" y="106568"/>
                </a:lnTo>
                <a:lnTo>
                  <a:pt x="146665" y="106064"/>
                </a:lnTo>
                <a:lnTo>
                  <a:pt x="147078" y="103949"/>
                </a:lnTo>
                <a:lnTo>
                  <a:pt x="152893" y="98486"/>
                </a:lnTo>
                <a:lnTo>
                  <a:pt x="153183" y="88684"/>
                </a:lnTo>
                <a:lnTo>
                  <a:pt x="150784" y="87858"/>
                </a:lnTo>
                <a:lnTo>
                  <a:pt x="150557" y="86125"/>
                </a:lnTo>
                <a:lnTo>
                  <a:pt x="148683" y="84555"/>
                </a:lnTo>
                <a:lnTo>
                  <a:pt x="149046" y="81832"/>
                </a:lnTo>
                <a:lnTo>
                  <a:pt x="148253" y="81020"/>
                </a:lnTo>
                <a:lnTo>
                  <a:pt x="146492" y="79114"/>
                </a:lnTo>
                <a:lnTo>
                  <a:pt x="144977" y="80144"/>
                </a:lnTo>
                <a:lnTo>
                  <a:pt x="142791" y="79277"/>
                </a:lnTo>
                <a:lnTo>
                  <a:pt x="140668" y="79844"/>
                </a:lnTo>
                <a:lnTo>
                  <a:pt x="139724" y="76087"/>
                </a:lnTo>
                <a:lnTo>
                  <a:pt x="137756" y="75030"/>
                </a:lnTo>
                <a:lnTo>
                  <a:pt x="138472" y="68995"/>
                </a:lnTo>
                <a:lnTo>
                  <a:pt x="136785" y="66603"/>
                </a:lnTo>
                <a:lnTo>
                  <a:pt x="137161" y="65060"/>
                </a:lnTo>
                <a:lnTo>
                  <a:pt x="135737" y="63908"/>
                </a:lnTo>
                <a:lnTo>
                  <a:pt x="133882" y="59851"/>
                </a:lnTo>
                <a:lnTo>
                  <a:pt x="135002" y="58639"/>
                </a:lnTo>
                <a:lnTo>
                  <a:pt x="135379" y="55449"/>
                </a:lnTo>
                <a:lnTo>
                  <a:pt x="132798" y="52486"/>
                </a:lnTo>
                <a:lnTo>
                  <a:pt x="132911" y="50430"/>
                </a:lnTo>
                <a:lnTo>
                  <a:pt x="134295" y="49432"/>
                </a:lnTo>
                <a:lnTo>
                  <a:pt x="133301" y="46973"/>
                </a:lnTo>
                <a:lnTo>
                  <a:pt x="133814" y="44350"/>
                </a:lnTo>
                <a:lnTo>
                  <a:pt x="130076" y="42997"/>
                </a:lnTo>
                <a:lnTo>
                  <a:pt x="128438" y="41495"/>
                </a:lnTo>
                <a:lnTo>
                  <a:pt x="125435" y="40248"/>
                </a:lnTo>
                <a:lnTo>
                  <a:pt x="122664" y="41582"/>
                </a:lnTo>
                <a:lnTo>
                  <a:pt x="121325" y="39698"/>
                </a:lnTo>
                <a:lnTo>
                  <a:pt x="120187" y="39866"/>
                </a:lnTo>
                <a:lnTo>
                  <a:pt x="119370" y="40375"/>
                </a:lnTo>
                <a:lnTo>
                  <a:pt x="116145" y="37833"/>
                </a:lnTo>
                <a:lnTo>
                  <a:pt x="115583" y="31576"/>
                </a:lnTo>
                <a:lnTo>
                  <a:pt x="110098" y="31594"/>
                </a:lnTo>
                <a:lnTo>
                  <a:pt x="112811" y="27977"/>
                </a:lnTo>
                <a:lnTo>
                  <a:pt x="112575" y="25999"/>
                </a:lnTo>
                <a:lnTo>
                  <a:pt x="116190" y="23331"/>
                </a:lnTo>
                <a:lnTo>
                  <a:pt x="118917" y="19346"/>
                </a:lnTo>
                <a:lnTo>
                  <a:pt x="119048" y="17046"/>
                </a:lnTo>
                <a:lnTo>
                  <a:pt x="116966" y="14042"/>
                </a:lnTo>
                <a:lnTo>
                  <a:pt x="111545" y="16088"/>
                </a:lnTo>
                <a:lnTo>
                  <a:pt x="110588" y="14936"/>
                </a:lnTo>
                <a:lnTo>
                  <a:pt x="112035" y="13093"/>
                </a:lnTo>
                <a:lnTo>
                  <a:pt x="111192" y="11455"/>
                </a:lnTo>
                <a:lnTo>
                  <a:pt x="113555" y="8664"/>
                </a:lnTo>
                <a:lnTo>
                  <a:pt x="110139" y="5134"/>
                </a:lnTo>
                <a:lnTo>
                  <a:pt x="110280" y="3037"/>
                </a:lnTo>
                <a:lnTo>
                  <a:pt x="107907" y="3886"/>
                </a:lnTo>
                <a:lnTo>
                  <a:pt x="107209" y="2021"/>
                </a:lnTo>
                <a:lnTo>
                  <a:pt x="107966" y="578"/>
                </a:lnTo>
                <a:lnTo>
                  <a:pt x="100450" y="1159"/>
                </a:lnTo>
                <a:lnTo>
                  <a:pt x="93967" y="3482"/>
                </a:lnTo>
                <a:lnTo>
                  <a:pt x="92493" y="2538"/>
                </a:lnTo>
                <a:lnTo>
                  <a:pt x="90887" y="2053"/>
                </a:lnTo>
                <a:lnTo>
                  <a:pt x="88719" y="14613"/>
                </a:lnTo>
                <a:lnTo>
                  <a:pt x="79075" y="19324"/>
                </a:lnTo>
                <a:lnTo>
                  <a:pt x="72089" y="22899"/>
                </a:lnTo>
                <a:lnTo>
                  <a:pt x="60431" y="23644"/>
                </a:lnTo>
                <a:lnTo>
                  <a:pt x="60404" y="23889"/>
                </a:lnTo>
                <a:lnTo>
                  <a:pt x="51059" y="24701"/>
                </a:lnTo>
                <a:lnTo>
                  <a:pt x="16262" y="57763"/>
                </a:lnTo>
                <a:lnTo>
                  <a:pt x="14502" y="73823"/>
                </a:lnTo>
                <a:lnTo>
                  <a:pt x="13032" y="87232"/>
                </a:lnTo>
                <a:lnTo>
                  <a:pt x="8396" y="99371"/>
                </a:lnTo>
                <a:lnTo>
                  <a:pt x="344" y="120068"/>
                </a:lnTo>
                <a:lnTo>
                  <a:pt x="2603" y="125708"/>
                </a:lnTo>
                <a:lnTo>
                  <a:pt x="12819" y="150689"/>
                </a:lnTo>
                <a:lnTo>
                  <a:pt x="14915" y="159188"/>
                </a:lnTo>
                <a:lnTo>
                  <a:pt x="23905" y="180475"/>
                </a:lnTo>
                <a:lnTo>
                  <a:pt x="26650" y="18752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3A76F674-0AD4-2E6F-52D6-5E7416A56B42}"/>
              </a:ext>
            </a:extLst>
          </p:cNvPr>
          <p:cNvSpPr>
            <a:spLocks/>
          </p:cNvSpPr>
          <p:nvPr/>
        </p:nvSpPr>
        <p:spPr>
          <a:xfrm flipV="1">
            <a:off x="5441393" y="3732508"/>
            <a:ext cx="381673" cy="437974"/>
          </a:xfrm>
          <a:custGeom>
            <a:avLst/>
            <a:gdLst>
              <a:gd name="connsiteX0" fmla="*/ 122970 w 259918"/>
              <a:gd name="connsiteY0" fmla="*/ 266625 h 298259"/>
              <a:gd name="connsiteX1" fmla="*/ 128423 w 259918"/>
              <a:gd name="connsiteY1" fmla="*/ 267717 h 298259"/>
              <a:gd name="connsiteX2" fmla="*/ 140035 w 259918"/>
              <a:gd name="connsiteY2" fmla="*/ 267037 h 298259"/>
              <a:gd name="connsiteX3" fmla="*/ 144033 w 259918"/>
              <a:gd name="connsiteY3" fmla="*/ 271906 h 298259"/>
              <a:gd name="connsiteX4" fmla="*/ 143444 w 259918"/>
              <a:gd name="connsiteY4" fmla="*/ 280888 h 298259"/>
              <a:gd name="connsiteX5" fmla="*/ 143222 w 259918"/>
              <a:gd name="connsiteY5" fmla="*/ 290314 h 298259"/>
              <a:gd name="connsiteX6" fmla="*/ 143141 w 259918"/>
              <a:gd name="connsiteY6" fmla="*/ 296316 h 298259"/>
              <a:gd name="connsiteX7" fmla="*/ 148549 w 259918"/>
              <a:gd name="connsiteY7" fmla="*/ 298746 h 298259"/>
              <a:gd name="connsiteX8" fmla="*/ 157394 w 259918"/>
              <a:gd name="connsiteY8" fmla="*/ 284444 h 298259"/>
              <a:gd name="connsiteX9" fmla="*/ 158110 w 259918"/>
              <a:gd name="connsiteY9" fmla="*/ 283423 h 298259"/>
              <a:gd name="connsiteX10" fmla="*/ 160106 w 259918"/>
              <a:gd name="connsiteY10" fmla="*/ 280559 h 298259"/>
              <a:gd name="connsiteX11" fmla="*/ 181726 w 259918"/>
              <a:gd name="connsiteY11" fmla="*/ 290274 h 298259"/>
              <a:gd name="connsiteX12" fmla="*/ 188341 w 259918"/>
              <a:gd name="connsiteY12" fmla="*/ 278615 h 298259"/>
              <a:gd name="connsiteX13" fmla="*/ 195177 w 259918"/>
              <a:gd name="connsiteY13" fmla="*/ 256927 h 298259"/>
              <a:gd name="connsiteX14" fmla="*/ 214619 w 259918"/>
              <a:gd name="connsiteY14" fmla="*/ 235654 h 298259"/>
              <a:gd name="connsiteX15" fmla="*/ 216881 w 259918"/>
              <a:gd name="connsiteY15" fmla="*/ 229372 h 298259"/>
              <a:gd name="connsiteX16" fmla="*/ 218987 w 259918"/>
              <a:gd name="connsiteY16" fmla="*/ 223783 h 298259"/>
              <a:gd name="connsiteX17" fmla="*/ 222346 w 259918"/>
              <a:gd name="connsiteY17" fmla="*/ 214339 h 298259"/>
              <a:gd name="connsiteX18" fmla="*/ 226342 w 259918"/>
              <a:gd name="connsiteY18" fmla="*/ 203316 h 298259"/>
              <a:gd name="connsiteX19" fmla="*/ 231667 w 259918"/>
              <a:gd name="connsiteY19" fmla="*/ 188692 h 298259"/>
              <a:gd name="connsiteX20" fmla="*/ 239434 w 259918"/>
              <a:gd name="connsiteY20" fmla="*/ 167312 h 298259"/>
              <a:gd name="connsiteX21" fmla="*/ 247226 w 259918"/>
              <a:gd name="connsiteY21" fmla="*/ 146195 h 298259"/>
              <a:gd name="connsiteX22" fmla="*/ 248365 w 259918"/>
              <a:gd name="connsiteY22" fmla="*/ 142766 h 298259"/>
              <a:gd name="connsiteX23" fmla="*/ 249663 w 259918"/>
              <a:gd name="connsiteY23" fmla="*/ 139438 h 298259"/>
              <a:gd name="connsiteX24" fmla="*/ 253911 w 259918"/>
              <a:gd name="connsiteY24" fmla="*/ 127655 h 298259"/>
              <a:gd name="connsiteX25" fmla="*/ 256847 w 259918"/>
              <a:gd name="connsiteY25" fmla="*/ 119522 h 298259"/>
              <a:gd name="connsiteX26" fmla="*/ 257754 w 259918"/>
              <a:gd name="connsiteY26" fmla="*/ 116934 h 298259"/>
              <a:gd name="connsiteX27" fmla="*/ 260348 w 259918"/>
              <a:gd name="connsiteY27" fmla="*/ 109815 h 298259"/>
              <a:gd name="connsiteX28" fmla="*/ 251186 w 259918"/>
              <a:gd name="connsiteY28" fmla="*/ 104089 h 298259"/>
              <a:gd name="connsiteX29" fmla="*/ 248298 w 259918"/>
              <a:gd name="connsiteY29" fmla="*/ 102318 h 298259"/>
              <a:gd name="connsiteX30" fmla="*/ 245373 w 259918"/>
              <a:gd name="connsiteY30" fmla="*/ 100499 h 298259"/>
              <a:gd name="connsiteX31" fmla="*/ 245196 w 259918"/>
              <a:gd name="connsiteY31" fmla="*/ 100373 h 298259"/>
              <a:gd name="connsiteX32" fmla="*/ 240849 w 259918"/>
              <a:gd name="connsiteY32" fmla="*/ 97674 h 298259"/>
              <a:gd name="connsiteX33" fmla="*/ 239943 w 259918"/>
              <a:gd name="connsiteY33" fmla="*/ 97119 h 298259"/>
              <a:gd name="connsiteX34" fmla="*/ 233617 w 259918"/>
              <a:gd name="connsiteY34" fmla="*/ 93167 h 298259"/>
              <a:gd name="connsiteX35" fmla="*/ 228670 w 259918"/>
              <a:gd name="connsiteY35" fmla="*/ 90102 h 298259"/>
              <a:gd name="connsiteX36" fmla="*/ 226149 w 259918"/>
              <a:gd name="connsiteY36" fmla="*/ 85130 h 298259"/>
              <a:gd name="connsiteX37" fmla="*/ 224888 w 259918"/>
              <a:gd name="connsiteY37" fmla="*/ 83610 h 298259"/>
              <a:gd name="connsiteX38" fmla="*/ 223004 w 259918"/>
              <a:gd name="connsiteY38" fmla="*/ 81391 h 298259"/>
              <a:gd name="connsiteX39" fmla="*/ 222115 w 259918"/>
              <a:gd name="connsiteY39" fmla="*/ 80347 h 298259"/>
              <a:gd name="connsiteX40" fmla="*/ 216202 w 259918"/>
              <a:gd name="connsiteY40" fmla="*/ 73300 h 298259"/>
              <a:gd name="connsiteX41" fmla="*/ 215328 w 259918"/>
              <a:gd name="connsiteY41" fmla="*/ 72233 h 298259"/>
              <a:gd name="connsiteX42" fmla="*/ 211864 w 259918"/>
              <a:gd name="connsiteY42" fmla="*/ 68154 h 298259"/>
              <a:gd name="connsiteX43" fmla="*/ 209488 w 259918"/>
              <a:gd name="connsiteY43" fmla="*/ 64701 h 298259"/>
              <a:gd name="connsiteX44" fmla="*/ 206269 w 259918"/>
              <a:gd name="connsiteY44" fmla="*/ 60058 h 298259"/>
              <a:gd name="connsiteX45" fmla="*/ 200368 w 259918"/>
              <a:gd name="connsiteY45" fmla="*/ 51500 h 298259"/>
              <a:gd name="connsiteX46" fmla="*/ 198194 w 259918"/>
              <a:gd name="connsiteY46" fmla="*/ 47979 h 298259"/>
              <a:gd name="connsiteX47" fmla="*/ 193041 w 259918"/>
              <a:gd name="connsiteY47" fmla="*/ 40895 h 298259"/>
              <a:gd name="connsiteX48" fmla="*/ 187549 w 259918"/>
              <a:gd name="connsiteY48" fmla="*/ 30544 h 298259"/>
              <a:gd name="connsiteX49" fmla="*/ 181581 w 259918"/>
              <a:gd name="connsiteY49" fmla="*/ 19363 h 298259"/>
              <a:gd name="connsiteX50" fmla="*/ 178614 w 259918"/>
              <a:gd name="connsiteY50" fmla="*/ 13804 h 298259"/>
              <a:gd name="connsiteX51" fmla="*/ 175677 w 259918"/>
              <a:gd name="connsiteY51" fmla="*/ 8291 h 298259"/>
              <a:gd name="connsiteX52" fmla="*/ 171526 w 259918"/>
              <a:gd name="connsiteY52" fmla="*/ 486 h 298259"/>
              <a:gd name="connsiteX53" fmla="*/ 134049 w 259918"/>
              <a:gd name="connsiteY53" fmla="*/ 15452 h 298259"/>
              <a:gd name="connsiteX54" fmla="*/ 119902 w 259918"/>
              <a:gd name="connsiteY54" fmla="*/ 20675 h 298259"/>
              <a:gd name="connsiteX55" fmla="*/ 110874 w 259918"/>
              <a:gd name="connsiteY55" fmla="*/ 24668 h 298259"/>
              <a:gd name="connsiteX56" fmla="*/ 109668 w 259918"/>
              <a:gd name="connsiteY56" fmla="*/ 25208 h 298259"/>
              <a:gd name="connsiteX57" fmla="*/ 103942 w 259918"/>
              <a:gd name="connsiteY57" fmla="*/ 27504 h 298259"/>
              <a:gd name="connsiteX58" fmla="*/ 96581 w 259918"/>
              <a:gd name="connsiteY58" fmla="*/ 30259 h 298259"/>
              <a:gd name="connsiteX59" fmla="*/ 93074 w 259918"/>
              <a:gd name="connsiteY59" fmla="*/ 31565 h 298259"/>
              <a:gd name="connsiteX60" fmla="*/ 78682 w 259918"/>
              <a:gd name="connsiteY60" fmla="*/ 37632 h 298259"/>
              <a:gd name="connsiteX61" fmla="*/ 47499 w 259918"/>
              <a:gd name="connsiteY61" fmla="*/ 50166 h 298259"/>
              <a:gd name="connsiteX62" fmla="*/ 42458 w 259918"/>
              <a:gd name="connsiteY62" fmla="*/ 60789 h 298259"/>
              <a:gd name="connsiteX63" fmla="*/ 42548 w 259918"/>
              <a:gd name="connsiteY63" fmla="*/ 66534 h 298259"/>
              <a:gd name="connsiteX64" fmla="*/ 43584 w 259918"/>
              <a:gd name="connsiteY64" fmla="*/ 71380 h 298259"/>
              <a:gd name="connsiteX65" fmla="*/ 42755 w 259918"/>
              <a:gd name="connsiteY65" fmla="*/ 78936 h 298259"/>
              <a:gd name="connsiteX66" fmla="*/ 40325 w 259918"/>
              <a:gd name="connsiteY66" fmla="*/ 82403 h 298259"/>
              <a:gd name="connsiteX67" fmla="*/ 34907 w 259918"/>
              <a:gd name="connsiteY67" fmla="*/ 90103 h 298259"/>
              <a:gd name="connsiteX68" fmla="*/ 13019 w 259918"/>
              <a:gd name="connsiteY68" fmla="*/ 90550 h 298259"/>
              <a:gd name="connsiteX69" fmla="*/ 5055 w 259918"/>
              <a:gd name="connsiteY69" fmla="*/ 150777 h 298259"/>
              <a:gd name="connsiteX70" fmla="*/ 7625 w 259918"/>
              <a:gd name="connsiteY70" fmla="*/ 165531 h 298259"/>
              <a:gd name="connsiteX71" fmla="*/ 7890 w 259918"/>
              <a:gd name="connsiteY71" fmla="*/ 176753 h 298259"/>
              <a:gd name="connsiteX72" fmla="*/ 8061 w 259918"/>
              <a:gd name="connsiteY72" fmla="*/ 183864 h 298259"/>
              <a:gd name="connsiteX73" fmla="*/ 8414 w 259918"/>
              <a:gd name="connsiteY73" fmla="*/ 198879 h 298259"/>
              <a:gd name="connsiteX74" fmla="*/ 4376 w 259918"/>
              <a:gd name="connsiteY74" fmla="*/ 203425 h 298259"/>
              <a:gd name="connsiteX75" fmla="*/ 429 w 259918"/>
              <a:gd name="connsiteY75" fmla="*/ 208318 h 298259"/>
              <a:gd name="connsiteX76" fmla="*/ 1146 w 259918"/>
              <a:gd name="connsiteY76" fmla="*/ 209207 h 298259"/>
              <a:gd name="connsiteX77" fmla="*/ 1907 w 259918"/>
              <a:gd name="connsiteY77" fmla="*/ 210368 h 298259"/>
              <a:gd name="connsiteX78" fmla="*/ 4930 w 259918"/>
              <a:gd name="connsiteY78" fmla="*/ 214515 h 298259"/>
              <a:gd name="connsiteX79" fmla="*/ 7304 w 259918"/>
              <a:gd name="connsiteY79" fmla="*/ 217772 h 298259"/>
              <a:gd name="connsiteX80" fmla="*/ 8768 w 259918"/>
              <a:gd name="connsiteY80" fmla="*/ 219601 h 298259"/>
              <a:gd name="connsiteX81" fmla="*/ 12816 w 259918"/>
              <a:gd name="connsiteY81" fmla="*/ 225376 h 298259"/>
              <a:gd name="connsiteX82" fmla="*/ 21889 w 259918"/>
              <a:gd name="connsiteY82" fmla="*/ 237868 h 298259"/>
              <a:gd name="connsiteX83" fmla="*/ 24948 w 259918"/>
              <a:gd name="connsiteY83" fmla="*/ 242994 h 298259"/>
              <a:gd name="connsiteX84" fmla="*/ 28832 w 259918"/>
              <a:gd name="connsiteY84" fmla="*/ 249160 h 298259"/>
              <a:gd name="connsiteX85" fmla="*/ 34849 w 259918"/>
              <a:gd name="connsiteY85" fmla="*/ 252926 h 298259"/>
              <a:gd name="connsiteX86" fmla="*/ 45744 w 259918"/>
              <a:gd name="connsiteY86" fmla="*/ 249206 h 298259"/>
              <a:gd name="connsiteX87" fmla="*/ 53593 w 259918"/>
              <a:gd name="connsiteY87" fmla="*/ 248328 h 298259"/>
              <a:gd name="connsiteX88" fmla="*/ 54897 w 259918"/>
              <a:gd name="connsiteY88" fmla="*/ 249704 h 298259"/>
              <a:gd name="connsiteX89" fmla="*/ 55502 w 259918"/>
              <a:gd name="connsiteY89" fmla="*/ 250902 h 298259"/>
              <a:gd name="connsiteX90" fmla="*/ 57469 w 259918"/>
              <a:gd name="connsiteY90" fmla="*/ 254418 h 298259"/>
              <a:gd name="connsiteX91" fmla="*/ 61186 w 259918"/>
              <a:gd name="connsiteY91" fmla="*/ 254811 h 298259"/>
              <a:gd name="connsiteX92" fmla="*/ 62112 w 259918"/>
              <a:gd name="connsiteY92" fmla="*/ 256472 h 298259"/>
              <a:gd name="connsiteX93" fmla="*/ 65051 w 259918"/>
              <a:gd name="connsiteY93" fmla="*/ 261725 h 298259"/>
              <a:gd name="connsiteX94" fmla="*/ 71965 w 259918"/>
              <a:gd name="connsiteY94" fmla="*/ 270897 h 298259"/>
              <a:gd name="connsiteX95" fmla="*/ 68841 w 259918"/>
              <a:gd name="connsiteY95" fmla="*/ 277872 h 298259"/>
              <a:gd name="connsiteX96" fmla="*/ 69297 w 259918"/>
              <a:gd name="connsiteY96" fmla="*/ 278183 h 298259"/>
              <a:gd name="connsiteX97" fmla="*/ 77999 w 259918"/>
              <a:gd name="connsiteY97" fmla="*/ 284143 h 298259"/>
              <a:gd name="connsiteX98" fmla="*/ 83918 w 259918"/>
              <a:gd name="connsiteY98" fmla="*/ 288842 h 298259"/>
              <a:gd name="connsiteX99" fmla="*/ 82184 w 259918"/>
              <a:gd name="connsiteY99" fmla="*/ 291263 h 298259"/>
              <a:gd name="connsiteX100" fmla="*/ 91158 w 259918"/>
              <a:gd name="connsiteY100" fmla="*/ 295704 h 298259"/>
              <a:gd name="connsiteX101" fmla="*/ 91407 w 259918"/>
              <a:gd name="connsiteY101" fmla="*/ 279081 h 298259"/>
              <a:gd name="connsiteX102" fmla="*/ 91571 w 259918"/>
              <a:gd name="connsiteY102" fmla="*/ 278655 h 298259"/>
              <a:gd name="connsiteX103" fmla="*/ 92325 w 259918"/>
              <a:gd name="connsiteY103" fmla="*/ 276705 h 298259"/>
              <a:gd name="connsiteX104" fmla="*/ 93378 w 259918"/>
              <a:gd name="connsiteY104" fmla="*/ 275940 h 298259"/>
              <a:gd name="connsiteX105" fmla="*/ 95015 w 259918"/>
              <a:gd name="connsiteY105" fmla="*/ 274121 h 298259"/>
              <a:gd name="connsiteX106" fmla="*/ 99042 w 259918"/>
              <a:gd name="connsiteY106" fmla="*/ 268982 h 298259"/>
              <a:gd name="connsiteX107" fmla="*/ 104862 w 259918"/>
              <a:gd name="connsiteY107" fmla="*/ 263146 h 298259"/>
              <a:gd name="connsiteX108" fmla="*/ 105816 w 259918"/>
              <a:gd name="connsiteY108" fmla="*/ 263327 h 298259"/>
              <a:gd name="connsiteX109" fmla="*/ 121117 w 259918"/>
              <a:gd name="connsiteY109" fmla="*/ 266255 h 298259"/>
              <a:gd name="connsiteX110" fmla="*/ 122970 w 259918"/>
              <a:gd name="connsiteY110" fmla="*/ 266625 h 298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259918" h="298259">
                <a:moveTo>
                  <a:pt x="122970" y="266625"/>
                </a:moveTo>
                <a:lnTo>
                  <a:pt x="128423" y="267717"/>
                </a:lnTo>
                <a:lnTo>
                  <a:pt x="140035" y="267037"/>
                </a:lnTo>
                <a:lnTo>
                  <a:pt x="144033" y="271906"/>
                </a:lnTo>
                <a:lnTo>
                  <a:pt x="143444" y="280888"/>
                </a:lnTo>
                <a:lnTo>
                  <a:pt x="143222" y="290314"/>
                </a:lnTo>
                <a:lnTo>
                  <a:pt x="143141" y="296316"/>
                </a:lnTo>
                <a:lnTo>
                  <a:pt x="148549" y="298746"/>
                </a:lnTo>
                <a:lnTo>
                  <a:pt x="157394" y="284444"/>
                </a:lnTo>
                <a:lnTo>
                  <a:pt x="158110" y="283423"/>
                </a:lnTo>
                <a:lnTo>
                  <a:pt x="160106" y="280559"/>
                </a:lnTo>
                <a:lnTo>
                  <a:pt x="181726" y="290274"/>
                </a:lnTo>
                <a:lnTo>
                  <a:pt x="188341" y="278615"/>
                </a:lnTo>
                <a:lnTo>
                  <a:pt x="195177" y="256927"/>
                </a:lnTo>
                <a:lnTo>
                  <a:pt x="214619" y="235654"/>
                </a:lnTo>
                <a:lnTo>
                  <a:pt x="216881" y="229372"/>
                </a:lnTo>
                <a:lnTo>
                  <a:pt x="218987" y="223783"/>
                </a:lnTo>
                <a:lnTo>
                  <a:pt x="222346" y="214339"/>
                </a:lnTo>
                <a:lnTo>
                  <a:pt x="226342" y="203316"/>
                </a:lnTo>
                <a:lnTo>
                  <a:pt x="231667" y="188692"/>
                </a:lnTo>
                <a:lnTo>
                  <a:pt x="239434" y="167312"/>
                </a:lnTo>
                <a:lnTo>
                  <a:pt x="247226" y="146195"/>
                </a:lnTo>
                <a:lnTo>
                  <a:pt x="248365" y="142766"/>
                </a:lnTo>
                <a:lnTo>
                  <a:pt x="249663" y="139438"/>
                </a:lnTo>
                <a:lnTo>
                  <a:pt x="253911" y="127655"/>
                </a:lnTo>
                <a:lnTo>
                  <a:pt x="256847" y="119522"/>
                </a:lnTo>
                <a:lnTo>
                  <a:pt x="257754" y="116934"/>
                </a:lnTo>
                <a:lnTo>
                  <a:pt x="260348" y="109815"/>
                </a:lnTo>
                <a:lnTo>
                  <a:pt x="251186" y="104089"/>
                </a:lnTo>
                <a:lnTo>
                  <a:pt x="248298" y="102318"/>
                </a:lnTo>
                <a:lnTo>
                  <a:pt x="245373" y="100499"/>
                </a:lnTo>
                <a:lnTo>
                  <a:pt x="245196" y="100373"/>
                </a:lnTo>
                <a:lnTo>
                  <a:pt x="240849" y="97674"/>
                </a:lnTo>
                <a:lnTo>
                  <a:pt x="239943" y="97119"/>
                </a:lnTo>
                <a:lnTo>
                  <a:pt x="233617" y="93167"/>
                </a:lnTo>
                <a:lnTo>
                  <a:pt x="228670" y="90102"/>
                </a:lnTo>
                <a:lnTo>
                  <a:pt x="226149" y="85130"/>
                </a:lnTo>
                <a:lnTo>
                  <a:pt x="224888" y="83610"/>
                </a:lnTo>
                <a:lnTo>
                  <a:pt x="223004" y="81391"/>
                </a:lnTo>
                <a:lnTo>
                  <a:pt x="222115" y="80347"/>
                </a:lnTo>
                <a:lnTo>
                  <a:pt x="216202" y="73300"/>
                </a:lnTo>
                <a:lnTo>
                  <a:pt x="215328" y="72233"/>
                </a:lnTo>
                <a:lnTo>
                  <a:pt x="211864" y="68154"/>
                </a:lnTo>
                <a:lnTo>
                  <a:pt x="209488" y="64701"/>
                </a:lnTo>
                <a:lnTo>
                  <a:pt x="206269" y="60058"/>
                </a:lnTo>
                <a:lnTo>
                  <a:pt x="200368" y="51500"/>
                </a:lnTo>
                <a:lnTo>
                  <a:pt x="198194" y="47979"/>
                </a:lnTo>
                <a:lnTo>
                  <a:pt x="193041" y="40895"/>
                </a:lnTo>
                <a:lnTo>
                  <a:pt x="187549" y="30544"/>
                </a:lnTo>
                <a:lnTo>
                  <a:pt x="181581" y="19363"/>
                </a:lnTo>
                <a:lnTo>
                  <a:pt x="178614" y="13804"/>
                </a:lnTo>
                <a:lnTo>
                  <a:pt x="175677" y="8291"/>
                </a:lnTo>
                <a:lnTo>
                  <a:pt x="171526" y="486"/>
                </a:lnTo>
                <a:lnTo>
                  <a:pt x="134049" y="15452"/>
                </a:lnTo>
                <a:lnTo>
                  <a:pt x="119902" y="20675"/>
                </a:lnTo>
                <a:lnTo>
                  <a:pt x="110874" y="24668"/>
                </a:lnTo>
                <a:lnTo>
                  <a:pt x="109668" y="25208"/>
                </a:lnTo>
                <a:lnTo>
                  <a:pt x="103942" y="27504"/>
                </a:lnTo>
                <a:lnTo>
                  <a:pt x="96581" y="30259"/>
                </a:lnTo>
                <a:lnTo>
                  <a:pt x="93074" y="31565"/>
                </a:lnTo>
                <a:lnTo>
                  <a:pt x="78682" y="37632"/>
                </a:lnTo>
                <a:lnTo>
                  <a:pt x="47499" y="50166"/>
                </a:lnTo>
                <a:lnTo>
                  <a:pt x="42458" y="60789"/>
                </a:lnTo>
                <a:lnTo>
                  <a:pt x="42548" y="66534"/>
                </a:lnTo>
                <a:lnTo>
                  <a:pt x="43584" y="71380"/>
                </a:lnTo>
                <a:lnTo>
                  <a:pt x="42755" y="78936"/>
                </a:lnTo>
                <a:lnTo>
                  <a:pt x="40325" y="82403"/>
                </a:lnTo>
                <a:lnTo>
                  <a:pt x="34907" y="90103"/>
                </a:lnTo>
                <a:lnTo>
                  <a:pt x="13019" y="90550"/>
                </a:lnTo>
                <a:lnTo>
                  <a:pt x="5055" y="150777"/>
                </a:lnTo>
                <a:lnTo>
                  <a:pt x="7625" y="165531"/>
                </a:lnTo>
                <a:lnTo>
                  <a:pt x="7890" y="176753"/>
                </a:lnTo>
                <a:lnTo>
                  <a:pt x="8061" y="183864"/>
                </a:lnTo>
                <a:lnTo>
                  <a:pt x="8414" y="198879"/>
                </a:lnTo>
                <a:lnTo>
                  <a:pt x="4376" y="203425"/>
                </a:lnTo>
                <a:lnTo>
                  <a:pt x="429" y="208318"/>
                </a:lnTo>
                <a:lnTo>
                  <a:pt x="1146" y="209207"/>
                </a:lnTo>
                <a:lnTo>
                  <a:pt x="1907" y="210368"/>
                </a:lnTo>
                <a:lnTo>
                  <a:pt x="4930" y="214515"/>
                </a:lnTo>
                <a:lnTo>
                  <a:pt x="7304" y="217772"/>
                </a:lnTo>
                <a:lnTo>
                  <a:pt x="8768" y="219601"/>
                </a:lnTo>
                <a:lnTo>
                  <a:pt x="12816" y="225376"/>
                </a:lnTo>
                <a:lnTo>
                  <a:pt x="21889" y="237868"/>
                </a:lnTo>
                <a:lnTo>
                  <a:pt x="24948" y="242994"/>
                </a:lnTo>
                <a:lnTo>
                  <a:pt x="28832" y="249160"/>
                </a:lnTo>
                <a:lnTo>
                  <a:pt x="34849" y="252926"/>
                </a:lnTo>
                <a:lnTo>
                  <a:pt x="45744" y="249206"/>
                </a:lnTo>
                <a:lnTo>
                  <a:pt x="53593" y="248328"/>
                </a:lnTo>
                <a:lnTo>
                  <a:pt x="54897" y="249704"/>
                </a:lnTo>
                <a:lnTo>
                  <a:pt x="55502" y="250902"/>
                </a:lnTo>
                <a:lnTo>
                  <a:pt x="57469" y="254418"/>
                </a:lnTo>
                <a:lnTo>
                  <a:pt x="61186" y="254811"/>
                </a:lnTo>
                <a:lnTo>
                  <a:pt x="62112" y="256472"/>
                </a:lnTo>
                <a:lnTo>
                  <a:pt x="65051" y="261725"/>
                </a:lnTo>
                <a:lnTo>
                  <a:pt x="71965" y="270897"/>
                </a:lnTo>
                <a:lnTo>
                  <a:pt x="68841" y="277872"/>
                </a:lnTo>
                <a:lnTo>
                  <a:pt x="69297" y="278183"/>
                </a:lnTo>
                <a:lnTo>
                  <a:pt x="77999" y="284143"/>
                </a:lnTo>
                <a:lnTo>
                  <a:pt x="83918" y="288842"/>
                </a:lnTo>
                <a:lnTo>
                  <a:pt x="82184" y="291263"/>
                </a:lnTo>
                <a:lnTo>
                  <a:pt x="91158" y="295704"/>
                </a:lnTo>
                <a:lnTo>
                  <a:pt x="91407" y="279081"/>
                </a:lnTo>
                <a:lnTo>
                  <a:pt x="91571" y="278655"/>
                </a:lnTo>
                <a:lnTo>
                  <a:pt x="92325" y="276705"/>
                </a:lnTo>
                <a:lnTo>
                  <a:pt x="93378" y="275940"/>
                </a:lnTo>
                <a:lnTo>
                  <a:pt x="95015" y="274121"/>
                </a:lnTo>
                <a:lnTo>
                  <a:pt x="99042" y="268982"/>
                </a:lnTo>
                <a:lnTo>
                  <a:pt x="104862" y="263146"/>
                </a:lnTo>
                <a:lnTo>
                  <a:pt x="105816" y="263327"/>
                </a:lnTo>
                <a:lnTo>
                  <a:pt x="121117" y="266255"/>
                </a:lnTo>
                <a:lnTo>
                  <a:pt x="122970" y="266625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B7BF60BF-295F-2BCB-FC5D-55111FD16E30}"/>
              </a:ext>
            </a:extLst>
          </p:cNvPr>
          <p:cNvSpPr>
            <a:spLocks/>
          </p:cNvSpPr>
          <p:nvPr/>
        </p:nvSpPr>
        <p:spPr>
          <a:xfrm flipV="1">
            <a:off x="6798576" y="4184896"/>
            <a:ext cx="618894" cy="560819"/>
          </a:xfrm>
          <a:custGeom>
            <a:avLst/>
            <a:gdLst>
              <a:gd name="connsiteX0" fmla="*/ 189288 w 421465"/>
              <a:gd name="connsiteY0" fmla="*/ 27686 h 381916"/>
              <a:gd name="connsiteX1" fmla="*/ 72285 w 421465"/>
              <a:gd name="connsiteY1" fmla="*/ 135645 h 381916"/>
              <a:gd name="connsiteX2" fmla="*/ 65743 w 421465"/>
              <a:gd name="connsiteY2" fmla="*/ 141403 h 381916"/>
              <a:gd name="connsiteX3" fmla="*/ 313 w 421465"/>
              <a:gd name="connsiteY3" fmla="*/ 201502 h 381916"/>
              <a:gd name="connsiteX4" fmla="*/ 2281 w 421465"/>
              <a:gd name="connsiteY4" fmla="*/ 202560 h 381916"/>
              <a:gd name="connsiteX5" fmla="*/ 3225 w 421465"/>
              <a:gd name="connsiteY5" fmla="*/ 206317 h 381916"/>
              <a:gd name="connsiteX6" fmla="*/ 5348 w 421465"/>
              <a:gd name="connsiteY6" fmla="*/ 205750 h 381916"/>
              <a:gd name="connsiteX7" fmla="*/ 7534 w 421465"/>
              <a:gd name="connsiteY7" fmla="*/ 206616 h 381916"/>
              <a:gd name="connsiteX8" fmla="*/ 9049 w 421465"/>
              <a:gd name="connsiteY8" fmla="*/ 205586 h 381916"/>
              <a:gd name="connsiteX9" fmla="*/ 10809 w 421465"/>
              <a:gd name="connsiteY9" fmla="*/ 207492 h 381916"/>
              <a:gd name="connsiteX10" fmla="*/ 11603 w 421465"/>
              <a:gd name="connsiteY10" fmla="*/ 208304 h 381916"/>
              <a:gd name="connsiteX11" fmla="*/ 11240 w 421465"/>
              <a:gd name="connsiteY11" fmla="*/ 211027 h 381916"/>
              <a:gd name="connsiteX12" fmla="*/ 13114 w 421465"/>
              <a:gd name="connsiteY12" fmla="*/ 212597 h 381916"/>
              <a:gd name="connsiteX13" fmla="*/ 13341 w 421465"/>
              <a:gd name="connsiteY13" fmla="*/ 214331 h 381916"/>
              <a:gd name="connsiteX14" fmla="*/ 15740 w 421465"/>
              <a:gd name="connsiteY14" fmla="*/ 215157 h 381916"/>
              <a:gd name="connsiteX15" fmla="*/ 15450 w 421465"/>
              <a:gd name="connsiteY15" fmla="*/ 224958 h 381916"/>
              <a:gd name="connsiteX16" fmla="*/ 9635 w 421465"/>
              <a:gd name="connsiteY16" fmla="*/ 230422 h 381916"/>
              <a:gd name="connsiteX17" fmla="*/ 9222 w 421465"/>
              <a:gd name="connsiteY17" fmla="*/ 232536 h 381916"/>
              <a:gd name="connsiteX18" fmla="*/ 7357 w 421465"/>
              <a:gd name="connsiteY18" fmla="*/ 233040 h 381916"/>
              <a:gd name="connsiteX19" fmla="*/ 9004 w 421465"/>
              <a:gd name="connsiteY19" fmla="*/ 235127 h 381916"/>
              <a:gd name="connsiteX20" fmla="*/ 8061 w 421465"/>
              <a:gd name="connsiteY20" fmla="*/ 240759 h 381916"/>
              <a:gd name="connsiteX21" fmla="*/ 17573 w 421465"/>
              <a:gd name="connsiteY21" fmla="*/ 242138 h 381916"/>
              <a:gd name="connsiteX22" fmla="*/ 33191 w 421465"/>
              <a:gd name="connsiteY22" fmla="*/ 246327 h 381916"/>
              <a:gd name="connsiteX23" fmla="*/ 37324 w 421465"/>
              <a:gd name="connsiteY23" fmla="*/ 251259 h 381916"/>
              <a:gd name="connsiteX24" fmla="*/ 55079 w 421465"/>
              <a:gd name="connsiteY24" fmla="*/ 254999 h 381916"/>
              <a:gd name="connsiteX25" fmla="*/ 61017 w 421465"/>
              <a:gd name="connsiteY25" fmla="*/ 255829 h 381916"/>
              <a:gd name="connsiteX26" fmla="*/ 68111 w 421465"/>
              <a:gd name="connsiteY26" fmla="*/ 269874 h 381916"/>
              <a:gd name="connsiteX27" fmla="*/ 72947 w 421465"/>
              <a:gd name="connsiteY27" fmla="*/ 275755 h 381916"/>
              <a:gd name="connsiteX28" fmla="*/ 75174 w 421465"/>
              <a:gd name="connsiteY28" fmla="*/ 276113 h 381916"/>
              <a:gd name="connsiteX29" fmla="*/ 84755 w 421465"/>
              <a:gd name="connsiteY29" fmla="*/ 280674 h 381916"/>
              <a:gd name="connsiteX30" fmla="*/ 86311 w 421465"/>
              <a:gd name="connsiteY30" fmla="*/ 281676 h 381916"/>
              <a:gd name="connsiteX31" fmla="*/ 102260 w 421465"/>
              <a:gd name="connsiteY31" fmla="*/ 278890 h 381916"/>
              <a:gd name="connsiteX32" fmla="*/ 105354 w 421465"/>
              <a:gd name="connsiteY32" fmla="*/ 279684 h 381916"/>
              <a:gd name="connsiteX33" fmla="*/ 107499 w 421465"/>
              <a:gd name="connsiteY33" fmla="*/ 281046 h 381916"/>
              <a:gd name="connsiteX34" fmla="*/ 113610 w 421465"/>
              <a:gd name="connsiteY34" fmla="*/ 286287 h 381916"/>
              <a:gd name="connsiteX35" fmla="*/ 121993 w 421465"/>
              <a:gd name="connsiteY35" fmla="*/ 294165 h 381916"/>
              <a:gd name="connsiteX36" fmla="*/ 123050 w 421465"/>
              <a:gd name="connsiteY36" fmla="*/ 301774 h 381916"/>
              <a:gd name="connsiteX37" fmla="*/ 135515 w 421465"/>
              <a:gd name="connsiteY37" fmla="*/ 305786 h 381916"/>
              <a:gd name="connsiteX38" fmla="*/ 154803 w 421465"/>
              <a:gd name="connsiteY38" fmla="*/ 312552 h 381916"/>
              <a:gd name="connsiteX39" fmla="*/ 166085 w 421465"/>
              <a:gd name="connsiteY39" fmla="*/ 315982 h 381916"/>
              <a:gd name="connsiteX40" fmla="*/ 169868 w 421465"/>
              <a:gd name="connsiteY40" fmla="*/ 314907 h 381916"/>
              <a:gd name="connsiteX41" fmla="*/ 178396 w 421465"/>
              <a:gd name="connsiteY41" fmla="*/ 314952 h 381916"/>
              <a:gd name="connsiteX42" fmla="*/ 187242 w 421465"/>
              <a:gd name="connsiteY42" fmla="*/ 319753 h 381916"/>
              <a:gd name="connsiteX43" fmla="*/ 203962 w 421465"/>
              <a:gd name="connsiteY43" fmla="*/ 327536 h 381916"/>
              <a:gd name="connsiteX44" fmla="*/ 207986 w 421465"/>
              <a:gd name="connsiteY44" fmla="*/ 336766 h 381916"/>
              <a:gd name="connsiteX45" fmla="*/ 211107 w 421465"/>
              <a:gd name="connsiteY45" fmla="*/ 337233 h 381916"/>
              <a:gd name="connsiteX46" fmla="*/ 217358 w 421465"/>
              <a:gd name="connsiteY46" fmla="*/ 341630 h 381916"/>
              <a:gd name="connsiteX47" fmla="*/ 220991 w 421465"/>
              <a:gd name="connsiteY47" fmla="*/ 337160 h 381916"/>
              <a:gd name="connsiteX48" fmla="*/ 226598 w 421465"/>
              <a:gd name="connsiteY48" fmla="*/ 340264 h 381916"/>
              <a:gd name="connsiteX49" fmla="*/ 230558 w 421465"/>
              <a:gd name="connsiteY49" fmla="*/ 339947 h 381916"/>
              <a:gd name="connsiteX50" fmla="*/ 241060 w 421465"/>
              <a:gd name="connsiteY50" fmla="*/ 334406 h 381916"/>
              <a:gd name="connsiteX51" fmla="*/ 248195 w 421465"/>
              <a:gd name="connsiteY51" fmla="*/ 333167 h 381916"/>
              <a:gd name="connsiteX52" fmla="*/ 254845 w 421465"/>
              <a:gd name="connsiteY52" fmla="*/ 333802 h 381916"/>
              <a:gd name="connsiteX53" fmla="*/ 260116 w 421465"/>
              <a:gd name="connsiteY53" fmla="*/ 333648 h 381916"/>
              <a:gd name="connsiteX54" fmla="*/ 272201 w 421465"/>
              <a:gd name="connsiteY54" fmla="*/ 332999 h 381916"/>
              <a:gd name="connsiteX55" fmla="*/ 275149 w 421465"/>
              <a:gd name="connsiteY55" fmla="*/ 331779 h 381916"/>
              <a:gd name="connsiteX56" fmla="*/ 277027 w 421465"/>
              <a:gd name="connsiteY56" fmla="*/ 332518 h 381916"/>
              <a:gd name="connsiteX57" fmla="*/ 286544 w 421465"/>
              <a:gd name="connsiteY57" fmla="*/ 325666 h 381916"/>
              <a:gd name="connsiteX58" fmla="*/ 292836 w 421465"/>
              <a:gd name="connsiteY58" fmla="*/ 326079 h 381916"/>
              <a:gd name="connsiteX59" fmla="*/ 301945 w 421465"/>
              <a:gd name="connsiteY59" fmla="*/ 332423 h 381916"/>
              <a:gd name="connsiteX60" fmla="*/ 305565 w 421465"/>
              <a:gd name="connsiteY60" fmla="*/ 332423 h 381916"/>
              <a:gd name="connsiteX61" fmla="*/ 307248 w 421465"/>
              <a:gd name="connsiteY61" fmla="*/ 336266 h 381916"/>
              <a:gd name="connsiteX62" fmla="*/ 311217 w 421465"/>
              <a:gd name="connsiteY62" fmla="*/ 335863 h 381916"/>
              <a:gd name="connsiteX63" fmla="*/ 313172 w 421465"/>
              <a:gd name="connsiteY63" fmla="*/ 336983 h 381916"/>
              <a:gd name="connsiteX64" fmla="*/ 317509 w 421465"/>
              <a:gd name="connsiteY64" fmla="*/ 336053 h 381916"/>
              <a:gd name="connsiteX65" fmla="*/ 318221 w 421465"/>
              <a:gd name="connsiteY65" fmla="*/ 338563 h 381916"/>
              <a:gd name="connsiteX66" fmla="*/ 324132 w 421465"/>
              <a:gd name="connsiteY66" fmla="*/ 342379 h 381916"/>
              <a:gd name="connsiteX67" fmla="*/ 328482 w 421465"/>
              <a:gd name="connsiteY67" fmla="*/ 339638 h 381916"/>
              <a:gd name="connsiteX68" fmla="*/ 335286 w 421465"/>
              <a:gd name="connsiteY68" fmla="*/ 343232 h 381916"/>
              <a:gd name="connsiteX69" fmla="*/ 343619 w 421465"/>
              <a:gd name="connsiteY69" fmla="*/ 348028 h 381916"/>
              <a:gd name="connsiteX70" fmla="*/ 344799 w 421465"/>
              <a:gd name="connsiteY70" fmla="*/ 352902 h 381916"/>
              <a:gd name="connsiteX71" fmla="*/ 332701 w 421465"/>
              <a:gd name="connsiteY71" fmla="*/ 379171 h 381916"/>
              <a:gd name="connsiteX72" fmla="*/ 347956 w 421465"/>
              <a:gd name="connsiteY72" fmla="*/ 382516 h 381916"/>
              <a:gd name="connsiteX73" fmla="*/ 366083 w 421465"/>
              <a:gd name="connsiteY73" fmla="*/ 377406 h 381916"/>
              <a:gd name="connsiteX74" fmla="*/ 374756 w 421465"/>
              <a:gd name="connsiteY74" fmla="*/ 351926 h 381916"/>
              <a:gd name="connsiteX75" fmla="*/ 357600 w 421465"/>
              <a:gd name="connsiteY75" fmla="*/ 340496 h 381916"/>
              <a:gd name="connsiteX76" fmla="*/ 360109 w 421465"/>
              <a:gd name="connsiteY76" fmla="*/ 329659 h 381916"/>
              <a:gd name="connsiteX77" fmla="*/ 359179 w 421465"/>
              <a:gd name="connsiteY77" fmla="*/ 324105 h 381916"/>
              <a:gd name="connsiteX78" fmla="*/ 362880 w 421465"/>
              <a:gd name="connsiteY78" fmla="*/ 314272 h 381916"/>
              <a:gd name="connsiteX79" fmla="*/ 359619 w 421465"/>
              <a:gd name="connsiteY79" fmla="*/ 307370 h 381916"/>
              <a:gd name="connsiteX80" fmla="*/ 354456 w 421465"/>
              <a:gd name="connsiteY80" fmla="*/ 300767 h 381916"/>
              <a:gd name="connsiteX81" fmla="*/ 350519 w 421465"/>
              <a:gd name="connsiteY81" fmla="*/ 296184 h 381916"/>
              <a:gd name="connsiteX82" fmla="*/ 340131 w 421465"/>
              <a:gd name="connsiteY82" fmla="*/ 283487 h 381916"/>
              <a:gd name="connsiteX83" fmla="*/ 341841 w 421465"/>
              <a:gd name="connsiteY83" fmla="*/ 274743 h 381916"/>
              <a:gd name="connsiteX84" fmla="*/ 341864 w 421465"/>
              <a:gd name="connsiteY84" fmla="*/ 268676 h 381916"/>
              <a:gd name="connsiteX85" fmla="*/ 346078 w 421465"/>
              <a:gd name="connsiteY85" fmla="*/ 258947 h 381916"/>
              <a:gd name="connsiteX86" fmla="*/ 326808 w 421465"/>
              <a:gd name="connsiteY86" fmla="*/ 229079 h 381916"/>
              <a:gd name="connsiteX87" fmla="*/ 334170 w 421465"/>
              <a:gd name="connsiteY87" fmla="*/ 212833 h 381916"/>
              <a:gd name="connsiteX88" fmla="*/ 359614 w 421465"/>
              <a:gd name="connsiteY88" fmla="*/ 176871 h 381916"/>
              <a:gd name="connsiteX89" fmla="*/ 379124 w 421465"/>
              <a:gd name="connsiteY89" fmla="*/ 173481 h 381916"/>
              <a:gd name="connsiteX90" fmla="*/ 392679 w 421465"/>
              <a:gd name="connsiteY90" fmla="*/ 182507 h 381916"/>
              <a:gd name="connsiteX91" fmla="*/ 397487 w 421465"/>
              <a:gd name="connsiteY91" fmla="*/ 182049 h 381916"/>
              <a:gd name="connsiteX92" fmla="*/ 403439 w 421465"/>
              <a:gd name="connsiteY92" fmla="*/ 175668 h 381916"/>
              <a:gd name="connsiteX93" fmla="*/ 406487 w 421465"/>
              <a:gd name="connsiteY93" fmla="*/ 171839 h 381916"/>
              <a:gd name="connsiteX94" fmla="*/ 406510 w 421465"/>
              <a:gd name="connsiteY94" fmla="*/ 170146 h 381916"/>
              <a:gd name="connsiteX95" fmla="*/ 421779 w 421465"/>
              <a:gd name="connsiteY95" fmla="*/ 150887 h 381916"/>
              <a:gd name="connsiteX96" fmla="*/ 420377 w 421465"/>
              <a:gd name="connsiteY96" fmla="*/ 138526 h 381916"/>
              <a:gd name="connsiteX97" fmla="*/ 407576 w 421465"/>
              <a:gd name="connsiteY97" fmla="*/ 131134 h 381916"/>
              <a:gd name="connsiteX98" fmla="*/ 403579 w 421465"/>
              <a:gd name="connsiteY98" fmla="*/ 109017 h 381916"/>
              <a:gd name="connsiteX99" fmla="*/ 404423 w 421465"/>
              <a:gd name="connsiteY99" fmla="*/ 98585 h 381916"/>
              <a:gd name="connsiteX100" fmla="*/ 399773 w 421465"/>
              <a:gd name="connsiteY100" fmla="*/ 85348 h 381916"/>
              <a:gd name="connsiteX101" fmla="*/ 399279 w 421465"/>
              <a:gd name="connsiteY101" fmla="*/ 75823 h 381916"/>
              <a:gd name="connsiteX102" fmla="*/ 372746 w 421465"/>
              <a:gd name="connsiteY102" fmla="*/ 61665 h 381916"/>
              <a:gd name="connsiteX103" fmla="*/ 314374 w 421465"/>
              <a:gd name="connsiteY103" fmla="*/ 33435 h 381916"/>
              <a:gd name="connsiteX104" fmla="*/ 299568 w 421465"/>
              <a:gd name="connsiteY104" fmla="*/ 27232 h 381916"/>
              <a:gd name="connsiteX105" fmla="*/ 275843 w 421465"/>
              <a:gd name="connsiteY105" fmla="*/ 14962 h 381916"/>
              <a:gd name="connsiteX106" fmla="*/ 217417 w 421465"/>
              <a:gd name="connsiteY106" fmla="*/ 600 h 381916"/>
              <a:gd name="connsiteX107" fmla="*/ 189288 w 421465"/>
              <a:gd name="connsiteY107" fmla="*/ 27686 h 38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421465" h="381916">
                <a:moveTo>
                  <a:pt x="189288" y="27686"/>
                </a:moveTo>
                <a:lnTo>
                  <a:pt x="72285" y="135645"/>
                </a:lnTo>
                <a:lnTo>
                  <a:pt x="65743" y="141403"/>
                </a:lnTo>
                <a:lnTo>
                  <a:pt x="313" y="201502"/>
                </a:lnTo>
                <a:lnTo>
                  <a:pt x="2281" y="202560"/>
                </a:lnTo>
                <a:lnTo>
                  <a:pt x="3225" y="206317"/>
                </a:lnTo>
                <a:lnTo>
                  <a:pt x="5348" y="205750"/>
                </a:lnTo>
                <a:lnTo>
                  <a:pt x="7534" y="206616"/>
                </a:lnTo>
                <a:lnTo>
                  <a:pt x="9049" y="205586"/>
                </a:lnTo>
                <a:lnTo>
                  <a:pt x="10809" y="207492"/>
                </a:lnTo>
                <a:lnTo>
                  <a:pt x="11603" y="208304"/>
                </a:lnTo>
                <a:lnTo>
                  <a:pt x="11240" y="211027"/>
                </a:lnTo>
                <a:lnTo>
                  <a:pt x="13114" y="212597"/>
                </a:lnTo>
                <a:lnTo>
                  <a:pt x="13341" y="214331"/>
                </a:lnTo>
                <a:lnTo>
                  <a:pt x="15740" y="215157"/>
                </a:lnTo>
                <a:lnTo>
                  <a:pt x="15450" y="224958"/>
                </a:lnTo>
                <a:lnTo>
                  <a:pt x="9635" y="230422"/>
                </a:lnTo>
                <a:lnTo>
                  <a:pt x="9222" y="232536"/>
                </a:lnTo>
                <a:lnTo>
                  <a:pt x="7357" y="233040"/>
                </a:lnTo>
                <a:lnTo>
                  <a:pt x="9004" y="235127"/>
                </a:lnTo>
                <a:lnTo>
                  <a:pt x="8061" y="240759"/>
                </a:lnTo>
                <a:lnTo>
                  <a:pt x="17573" y="242138"/>
                </a:lnTo>
                <a:lnTo>
                  <a:pt x="33191" y="246327"/>
                </a:lnTo>
                <a:lnTo>
                  <a:pt x="37324" y="251259"/>
                </a:lnTo>
                <a:lnTo>
                  <a:pt x="55079" y="254999"/>
                </a:lnTo>
                <a:lnTo>
                  <a:pt x="61017" y="255829"/>
                </a:lnTo>
                <a:lnTo>
                  <a:pt x="68111" y="269874"/>
                </a:lnTo>
                <a:lnTo>
                  <a:pt x="72947" y="275755"/>
                </a:lnTo>
                <a:lnTo>
                  <a:pt x="75174" y="276113"/>
                </a:lnTo>
                <a:lnTo>
                  <a:pt x="84755" y="280674"/>
                </a:lnTo>
                <a:lnTo>
                  <a:pt x="86311" y="281676"/>
                </a:lnTo>
                <a:lnTo>
                  <a:pt x="102260" y="278890"/>
                </a:lnTo>
                <a:lnTo>
                  <a:pt x="105354" y="279684"/>
                </a:lnTo>
                <a:lnTo>
                  <a:pt x="107499" y="281046"/>
                </a:lnTo>
                <a:lnTo>
                  <a:pt x="113610" y="286287"/>
                </a:lnTo>
                <a:lnTo>
                  <a:pt x="121993" y="294165"/>
                </a:lnTo>
                <a:lnTo>
                  <a:pt x="123050" y="301774"/>
                </a:lnTo>
                <a:lnTo>
                  <a:pt x="135515" y="305786"/>
                </a:lnTo>
                <a:lnTo>
                  <a:pt x="154803" y="312552"/>
                </a:lnTo>
                <a:lnTo>
                  <a:pt x="166085" y="315982"/>
                </a:lnTo>
                <a:lnTo>
                  <a:pt x="169868" y="314907"/>
                </a:lnTo>
                <a:lnTo>
                  <a:pt x="178396" y="314952"/>
                </a:lnTo>
                <a:lnTo>
                  <a:pt x="187242" y="319753"/>
                </a:lnTo>
                <a:lnTo>
                  <a:pt x="203962" y="327536"/>
                </a:lnTo>
                <a:lnTo>
                  <a:pt x="207986" y="336766"/>
                </a:lnTo>
                <a:lnTo>
                  <a:pt x="211107" y="337233"/>
                </a:lnTo>
                <a:lnTo>
                  <a:pt x="217358" y="341630"/>
                </a:lnTo>
                <a:lnTo>
                  <a:pt x="220991" y="337160"/>
                </a:lnTo>
                <a:lnTo>
                  <a:pt x="226598" y="340264"/>
                </a:lnTo>
                <a:lnTo>
                  <a:pt x="230558" y="339947"/>
                </a:lnTo>
                <a:lnTo>
                  <a:pt x="241060" y="334406"/>
                </a:lnTo>
                <a:lnTo>
                  <a:pt x="248195" y="333167"/>
                </a:lnTo>
                <a:lnTo>
                  <a:pt x="254845" y="333802"/>
                </a:lnTo>
                <a:lnTo>
                  <a:pt x="260116" y="333648"/>
                </a:lnTo>
                <a:lnTo>
                  <a:pt x="272201" y="332999"/>
                </a:lnTo>
                <a:lnTo>
                  <a:pt x="275149" y="331779"/>
                </a:lnTo>
                <a:lnTo>
                  <a:pt x="277027" y="332518"/>
                </a:lnTo>
                <a:lnTo>
                  <a:pt x="286544" y="325666"/>
                </a:lnTo>
                <a:lnTo>
                  <a:pt x="292836" y="326079"/>
                </a:lnTo>
                <a:lnTo>
                  <a:pt x="301945" y="332423"/>
                </a:lnTo>
                <a:lnTo>
                  <a:pt x="305565" y="332423"/>
                </a:lnTo>
                <a:lnTo>
                  <a:pt x="307248" y="336266"/>
                </a:lnTo>
                <a:lnTo>
                  <a:pt x="311217" y="335863"/>
                </a:lnTo>
                <a:lnTo>
                  <a:pt x="313172" y="336983"/>
                </a:lnTo>
                <a:lnTo>
                  <a:pt x="317509" y="336053"/>
                </a:lnTo>
                <a:lnTo>
                  <a:pt x="318221" y="338563"/>
                </a:lnTo>
                <a:lnTo>
                  <a:pt x="324132" y="342379"/>
                </a:lnTo>
                <a:lnTo>
                  <a:pt x="328482" y="339638"/>
                </a:lnTo>
                <a:lnTo>
                  <a:pt x="335286" y="343232"/>
                </a:lnTo>
                <a:lnTo>
                  <a:pt x="343619" y="348028"/>
                </a:lnTo>
                <a:lnTo>
                  <a:pt x="344799" y="352902"/>
                </a:lnTo>
                <a:lnTo>
                  <a:pt x="332701" y="379171"/>
                </a:lnTo>
                <a:lnTo>
                  <a:pt x="347956" y="382516"/>
                </a:lnTo>
                <a:lnTo>
                  <a:pt x="366083" y="377406"/>
                </a:lnTo>
                <a:lnTo>
                  <a:pt x="374756" y="351926"/>
                </a:lnTo>
                <a:lnTo>
                  <a:pt x="357600" y="340496"/>
                </a:lnTo>
                <a:lnTo>
                  <a:pt x="360109" y="329659"/>
                </a:lnTo>
                <a:lnTo>
                  <a:pt x="359179" y="324105"/>
                </a:lnTo>
                <a:lnTo>
                  <a:pt x="362880" y="314272"/>
                </a:lnTo>
                <a:lnTo>
                  <a:pt x="359619" y="307370"/>
                </a:lnTo>
                <a:lnTo>
                  <a:pt x="354456" y="300767"/>
                </a:lnTo>
                <a:lnTo>
                  <a:pt x="350519" y="296184"/>
                </a:lnTo>
                <a:lnTo>
                  <a:pt x="340131" y="283487"/>
                </a:lnTo>
                <a:lnTo>
                  <a:pt x="341841" y="274743"/>
                </a:lnTo>
                <a:lnTo>
                  <a:pt x="341864" y="268676"/>
                </a:lnTo>
                <a:lnTo>
                  <a:pt x="346078" y="258947"/>
                </a:lnTo>
                <a:lnTo>
                  <a:pt x="326808" y="229079"/>
                </a:lnTo>
                <a:lnTo>
                  <a:pt x="334170" y="212833"/>
                </a:lnTo>
                <a:lnTo>
                  <a:pt x="359614" y="176871"/>
                </a:lnTo>
                <a:lnTo>
                  <a:pt x="379124" y="173481"/>
                </a:lnTo>
                <a:lnTo>
                  <a:pt x="392679" y="182507"/>
                </a:lnTo>
                <a:lnTo>
                  <a:pt x="397487" y="182049"/>
                </a:lnTo>
                <a:lnTo>
                  <a:pt x="403439" y="175668"/>
                </a:lnTo>
                <a:lnTo>
                  <a:pt x="406487" y="171839"/>
                </a:lnTo>
                <a:lnTo>
                  <a:pt x="406510" y="170146"/>
                </a:lnTo>
                <a:lnTo>
                  <a:pt x="421779" y="150887"/>
                </a:lnTo>
                <a:lnTo>
                  <a:pt x="420377" y="138526"/>
                </a:lnTo>
                <a:lnTo>
                  <a:pt x="407576" y="131134"/>
                </a:lnTo>
                <a:lnTo>
                  <a:pt x="403579" y="109017"/>
                </a:lnTo>
                <a:lnTo>
                  <a:pt x="404423" y="98585"/>
                </a:lnTo>
                <a:lnTo>
                  <a:pt x="399773" y="85348"/>
                </a:lnTo>
                <a:lnTo>
                  <a:pt x="399279" y="75823"/>
                </a:lnTo>
                <a:lnTo>
                  <a:pt x="372746" y="61665"/>
                </a:lnTo>
                <a:lnTo>
                  <a:pt x="314374" y="33435"/>
                </a:lnTo>
                <a:lnTo>
                  <a:pt x="299568" y="27232"/>
                </a:lnTo>
                <a:lnTo>
                  <a:pt x="275843" y="14962"/>
                </a:lnTo>
                <a:lnTo>
                  <a:pt x="217417" y="600"/>
                </a:lnTo>
                <a:lnTo>
                  <a:pt x="189288" y="2768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C934A0F9-ACFB-9258-AB9D-448DBD7FF0DF}"/>
              </a:ext>
            </a:extLst>
          </p:cNvPr>
          <p:cNvSpPr>
            <a:spLocks/>
          </p:cNvSpPr>
          <p:nvPr/>
        </p:nvSpPr>
        <p:spPr>
          <a:xfrm flipV="1">
            <a:off x="6746624" y="4183564"/>
            <a:ext cx="250486" cy="209493"/>
          </a:xfrm>
          <a:custGeom>
            <a:avLst/>
            <a:gdLst>
              <a:gd name="connsiteX0" fmla="*/ 50334 w 170580"/>
              <a:gd name="connsiteY0" fmla="*/ 116660 h 142664"/>
              <a:gd name="connsiteX1" fmla="*/ 50969 w 170580"/>
              <a:gd name="connsiteY1" fmla="*/ 117060 h 142664"/>
              <a:gd name="connsiteX2" fmla="*/ 55310 w 170580"/>
              <a:gd name="connsiteY2" fmla="*/ 119773 h 142664"/>
              <a:gd name="connsiteX3" fmla="*/ 68847 w 170580"/>
              <a:gd name="connsiteY3" fmla="*/ 128223 h 142664"/>
              <a:gd name="connsiteX4" fmla="*/ 71872 w 170580"/>
              <a:gd name="connsiteY4" fmla="*/ 130124 h 142664"/>
              <a:gd name="connsiteX5" fmla="*/ 79098 w 170580"/>
              <a:gd name="connsiteY5" fmla="*/ 134644 h 142664"/>
              <a:gd name="connsiteX6" fmla="*/ 100010 w 170580"/>
              <a:gd name="connsiteY6" fmla="*/ 139454 h 142664"/>
              <a:gd name="connsiteX7" fmla="*/ 100732 w 170580"/>
              <a:gd name="connsiteY7" fmla="*/ 139622 h 142664"/>
              <a:gd name="connsiteX8" fmla="*/ 108883 w 170580"/>
              <a:gd name="connsiteY8" fmla="*/ 141709 h 142664"/>
              <a:gd name="connsiteX9" fmla="*/ 116541 w 170580"/>
              <a:gd name="connsiteY9" fmla="*/ 143225 h 142664"/>
              <a:gd name="connsiteX10" fmla="*/ 134917 w 170580"/>
              <a:gd name="connsiteY10" fmla="*/ 128731 h 142664"/>
              <a:gd name="connsiteX11" fmla="*/ 135570 w 170580"/>
              <a:gd name="connsiteY11" fmla="*/ 127057 h 142664"/>
              <a:gd name="connsiteX12" fmla="*/ 155620 w 170580"/>
              <a:gd name="connsiteY12" fmla="*/ 118707 h 142664"/>
              <a:gd name="connsiteX13" fmla="*/ 163931 w 170580"/>
              <a:gd name="connsiteY13" fmla="*/ 102058 h 142664"/>
              <a:gd name="connsiteX14" fmla="*/ 169038 w 170580"/>
              <a:gd name="connsiteY14" fmla="*/ 98427 h 142664"/>
              <a:gd name="connsiteX15" fmla="*/ 165954 w 170580"/>
              <a:gd name="connsiteY15" fmla="*/ 75276 h 142664"/>
              <a:gd name="connsiteX16" fmla="*/ 170912 w 170580"/>
              <a:gd name="connsiteY16" fmla="*/ 65587 h 142664"/>
              <a:gd name="connsiteX17" fmla="*/ 158446 w 170580"/>
              <a:gd name="connsiteY17" fmla="*/ 61576 h 142664"/>
              <a:gd name="connsiteX18" fmla="*/ 157389 w 170580"/>
              <a:gd name="connsiteY18" fmla="*/ 53966 h 142664"/>
              <a:gd name="connsiteX19" fmla="*/ 149006 w 170580"/>
              <a:gd name="connsiteY19" fmla="*/ 46088 h 142664"/>
              <a:gd name="connsiteX20" fmla="*/ 142896 w 170580"/>
              <a:gd name="connsiteY20" fmla="*/ 40847 h 142664"/>
              <a:gd name="connsiteX21" fmla="*/ 140750 w 170580"/>
              <a:gd name="connsiteY21" fmla="*/ 39486 h 142664"/>
              <a:gd name="connsiteX22" fmla="*/ 137657 w 170580"/>
              <a:gd name="connsiteY22" fmla="*/ 38692 h 142664"/>
              <a:gd name="connsiteX23" fmla="*/ 121707 w 170580"/>
              <a:gd name="connsiteY23" fmla="*/ 41478 h 142664"/>
              <a:gd name="connsiteX24" fmla="*/ 120151 w 170580"/>
              <a:gd name="connsiteY24" fmla="*/ 40475 h 142664"/>
              <a:gd name="connsiteX25" fmla="*/ 110571 w 170580"/>
              <a:gd name="connsiteY25" fmla="*/ 35914 h 142664"/>
              <a:gd name="connsiteX26" fmla="*/ 108344 w 170580"/>
              <a:gd name="connsiteY26" fmla="*/ 35556 h 142664"/>
              <a:gd name="connsiteX27" fmla="*/ 103508 w 170580"/>
              <a:gd name="connsiteY27" fmla="*/ 29675 h 142664"/>
              <a:gd name="connsiteX28" fmla="*/ 96413 w 170580"/>
              <a:gd name="connsiteY28" fmla="*/ 15630 h 142664"/>
              <a:gd name="connsiteX29" fmla="*/ 90475 w 170580"/>
              <a:gd name="connsiteY29" fmla="*/ 14800 h 142664"/>
              <a:gd name="connsiteX30" fmla="*/ 72720 w 170580"/>
              <a:gd name="connsiteY30" fmla="*/ 11061 h 142664"/>
              <a:gd name="connsiteX31" fmla="*/ 68588 w 170580"/>
              <a:gd name="connsiteY31" fmla="*/ 6128 h 142664"/>
              <a:gd name="connsiteX32" fmla="*/ 52970 w 170580"/>
              <a:gd name="connsiteY32" fmla="*/ 1940 h 142664"/>
              <a:gd name="connsiteX33" fmla="*/ 43457 w 170580"/>
              <a:gd name="connsiteY33" fmla="*/ 560 h 142664"/>
              <a:gd name="connsiteX34" fmla="*/ 42840 w 170580"/>
              <a:gd name="connsiteY34" fmla="*/ 4295 h 142664"/>
              <a:gd name="connsiteX35" fmla="*/ 40359 w 170580"/>
              <a:gd name="connsiteY35" fmla="*/ 6183 h 142664"/>
              <a:gd name="connsiteX36" fmla="*/ 38150 w 170580"/>
              <a:gd name="connsiteY36" fmla="*/ 5207 h 142664"/>
              <a:gd name="connsiteX37" fmla="*/ 33527 w 170580"/>
              <a:gd name="connsiteY37" fmla="*/ 6487 h 142664"/>
              <a:gd name="connsiteX38" fmla="*/ 32493 w 170580"/>
              <a:gd name="connsiteY38" fmla="*/ 3392 h 142664"/>
              <a:gd name="connsiteX39" fmla="*/ 31187 w 170580"/>
              <a:gd name="connsiteY39" fmla="*/ 2453 h 142664"/>
              <a:gd name="connsiteX40" fmla="*/ 26056 w 170580"/>
              <a:gd name="connsiteY40" fmla="*/ 3115 h 142664"/>
              <a:gd name="connsiteX41" fmla="*/ 19873 w 170580"/>
              <a:gd name="connsiteY41" fmla="*/ 17990 h 142664"/>
              <a:gd name="connsiteX42" fmla="*/ 15165 w 170580"/>
              <a:gd name="connsiteY42" fmla="*/ 17722 h 142664"/>
              <a:gd name="connsiteX43" fmla="*/ 13777 w 170580"/>
              <a:gd name="connsiteY43" fmla="*/ 19351 h 142664"/>
              <a:gd name="connsiteX44" fmla="*/ 14502 w 170580"/>
              <a:gd name="connsiteY44" fmla="*/ 20926 h 142664"/>
              <a:gd name="connsiteX45" fmla="*/ 13201 w 170580"/>
              <a:gd name="connsiteY45" fmla="*/ 23340 h 142664"/>
              <a:gd name="connsiteX46" fmla="*/ 7939 w 170580"/>
              <a:gd name="connsiteY46" fmla="*/ 29189 h 142664"/>
              <a:gd name="connsiteX47" fmla="*/ 6473 w 170580"/>
              <a:gd name="connsiteY47" fmla="*/ 35679 h 142664"/>
              <a:gd name="connsiteX48" fmla="*/ 5339 w 170580"/>
              <a:gd name="connsiteY48" fmla="*/ 38038 h 142664"/>
              <a:gd name="connsiteX49" fmla="*/ 5403 w 170580"/>
              <a:gd name="connsiteY49" fmla="*/ 39173 h 142664"/>
              <a:gd name="connsiteX50" fmla="*/ 5825 w 170580"/>
              <a:gd name="connsiteY50" fmla="*/ 39259 h 142664"/>
              <a:gd name="connsiteX51" fmla="*/ 8996 w 170580"/>
              <a:gd name="connsiteY51" fmla="*/ 44822 h 142664"/>
              <a:gd name="connsiteX52" fmla="*/ 7167 w 170580"/>
              <a:gd name="connsiteY52" fmla="*/ 47536 h 142664"/>
              <a:gd name="connsiteX53" fmla="*/ 5044 w 170580"/>
              <a:gd name="connsiteY53" fmla="*/ 47912 h 142664"/>
              <a:gd name="connsiteX54" fmla="*/ 3479 w 170580"/>
              <a:gd name="connsiteY54" fmla="*/ 52015 h 142664"/>
              <a:gd name="connsiteX55" fmla="*/ 1733 w 170580"/>
              <a:gd name="connsiteY55" fmla="*/ 52546 h 142664"/>
              <a:gd name="connsiteX56" fmla="*/ 2141 w 170580"/>
              <a:gd name="connsiteY56" fmla="*/ 53326 h 142664"/>
              <a:gd name="connsiteX57" fmla="*/ 445 w 170580"/>
              <a:gd name="connsiteY57" fmla="*/ 54061 h 142664"/>
              <a:gd name="connsiteX58" fmla="*/ 1642 w 170580"/>
              <a:gd name="connsiteY58" fmla="*/ 55454 h 142664"/>
              <a:gd name="connsiteX59" fmla="*/ 331 w 170580"/>
              <a:gd name="connsiteY59" fmla="*/ 57142 h 142664"/>
              <a:gd name="connsiteX60" fmla="*/ 6673 w 170580"/>
              <a:gd name="connsiteY60" fmla="*/ 60655 h 142664"/>
              <a:gd name="connsiteX61" fmla="*/ 5280 w 170580"/>
              <a:gd name="connsiteY61" fmla="*/ 64131 h 142664"/>
              <a:gd name="connsiteX62" fmla="*/ 3874 w 170580"/>
              <a:gd name="connsiteY62" fmla="*/ 65106 h 142664"/>
              <a:gd name="connsiteX63" fmla="*/ 3833 w 170580"/>
              <a:gd name="connsiteY63" fmla="*/ 68151 h 142664"/>
              <a:gd name="connsiteX64" fmla="*/ 3593 w 170580"/>
              <a:gd name="connsiteY64" fmla="*/ 69866 h 142664"/>
              <a:gd name="connsiteX65" fmla="*/ 2159 w 170580"/>
              <a:gd name="connsiteY65" fmla="*/ 72662 h 142664"/>
              <a:gd name="connsiteX66" fmla="*/ 2758 w 170580"/>
              <a:gd name="connsiteY66" fmla="*/ 77594 h 142664"/>
              <a:gd name="connsiteX67" fmla="*/ 3561 w 170580"/>
              <a:gd name="connsiteY67" fmla="*/ 78906 h 142664"/>
              <a:gd name="connsiteX68" fmla="*/ 5289 w 170580"/>
              <a:gd name="connsiteY68" fmla="*/ 79046 h 142664"/>
              <a:gd name="connsiteX69" fmla="*/ 4015 w 170580"/>
              <a:gd name="connsiteY69" fmla="*/ 82041 h 142664"/>
              <a:gd name="connsiteX70" fmla="*/ 3547 w 170580"/>
              <a:gd name="connsiteY70" fmla="*/ 85626 h 142664"/>
              <a:gd name="connsiteX71" fmla="*/ 4228 w 170580"/>
              <a:gd name="connsiteY71" fmla="*/ 86570 h 142664"/>
              <a:gd name="connsiteX72" fmla="*/ 5670 w 170580"/>
              <a:gd name="connsiteY72" fmla="*/ 87024 h 142664"/>
              <a:gd name="connsiteX73" fmla="*/ 23035 w 170580"/>
              <a:gd name="connsiteY73" fmla="*/ 109323 h 142664"/>
              <a:gd name="connsiteX74" fmla="*/ 23289 w 170580"/>
              <a:gd name="connsiteY74" fmla="*/ 109636 h 142664"/>
              <a:gd name="connsiteX75" fmla="*/ 33391 w 170580"/>
              <a:gd name="connsiteY75" fmla="*/ 112245 h 142664"/>
              <a:gd name="connsiteX76" fmla="*/ 50334 w 170580"/>
              <a:gd name="connsiteY76" fmla="*/ 116660 h 142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70580" h="142664">
                <a:moveTo>
                  <a:pt x="50334" y="116660"/>
                </a:moveTo>
                <a:lnTo>
                  <a:pt x="50969" y="117060"/>
                </a:lnTo>
                <a:lnTo>
                  <a:pt x="55310" y="119773"/>
                </a:lnTo>
                <a:lnTo>
                  <a:pt x="68847" y="128223"/>
                </a:lnTo>
                <a:lnTo>
                  <a:pt x="71872" y="130124"/>
                </a:lnTo>
                <a:lnTo>
                  <a:pt x="79098" y="134644"/>
                </a:lnTo>
                <a:lnTo>
                  <a:pt x="100010" y="139454"/>
                </a:lnTo>
                <a:lnTo>
                  <a:pt x="100732" y="139622"/>
                </a:lnTo>
                <a:lnTo>
                  <a:pt x="108883" y="141709"/>
                </a:lnTo>
                <a:lnTo>
                  <a:pt x="116541" y="143225"/>
                </a:lnTo>
                <a:lnTo>
                  <a:pt x="134917" y="128731"/>
                </a:lnTo>
                <a:lnTo>
                  <a:pt x="135570" y="127057"/>
                </a:lnTo>
                <a:lnTo>
                  <a:pt x="155620" y="118707"/>
                </a:lnTo>
                <a:lnTo>
                  <a:pt x="163931" y="102058"/>
                </a:lnTo>
                <a:lnTo>
                  <a:pt x="169038" y="98427"/>
                </a:lnTo>
                <a:lnTo>
                  <a:pt x="165954" y="75276"/>
                </a:lnTo>
                <a:lnTo>
                  <a:pt x="170912" y="65587"/>
                </a:lnTo>
                <a:lnTo>
                  <a:pt x="158446" y="61576"/>
                </a:lnTo>
                <a:lnTo>
                  <a:pt x="157389" y="53966"/>
                </a:lnTo>
                <a:lnTo>
                  <a:pt x="149006" y="46088"/>
                </a:lnTo>
                <a:lnTo>
                  <a:pt x="142896" y="40847"/>
                </a:lnTo>
                <a:lnTo>
                  <a:pt x="140750" y="39486"/>
                </a:lnTo>
                <a:lnTo>
                  <a:pt x="137657" y="38692"/>
                </a:lnTo>
                <a:lnTo>
                  <a:pt x="121707" y="41478"/>
                </a:lnTo>
                <a:lnTo>
                  <a:pt x="120151" y="40475"/>
                </a:lnTo>
                <a:lnTo>
                  <a:pt x="110571" y="35914"/>
                </a:lnTo>
                <a:lnTo>
                  <a:pt x="108344" y="35556"/>
                </a:lnTo>
                <a:lnTo>
                  <a:pt x="103508" y="29675"/>
                </a:lnTo>
                <a:lnTo>
                  <a:pt x="96413" y="15630"/>
                </a:lnTo>
                <a:lnTo>
                  <a:pt x="90475" y="14800"/>
                </a:lnTo>
                <a:lnTo>
                  <a:pt x="72720" y="11061"/>
                </a:lnTo>
                <a:lnTo>
                  <a:pt x="68588" y="6128"/>
                </a:lnTo>
                <a:lnTo>
                  <a:pt x="52970" y="1940"/>
                </a:lnTo>
                <a:lnTo>
                  <a:pt x="43457" y="560"/>
                </a:lnTo>
                <a:lnTo>
                  <a:pt x="42840" y="4295"/>
                </a:lnTo>
                <a:lnTo>
                  <a:pt x="40359" y="6183"/>
                </a:lnTo>
                <a:lnTo>
                  <a:pt x="38150" y="5207"/>
                </a:lnTo>
                <a:lnTo>
                  <a:pt x="33527" y="6487"/>
                </a:lnTo>
                <a:lnTo>
                  <a:pt x="32493" y="3392"/>
                </a:lnTo>
                <a:lnTo>
                  <a:pt x="31187" y="2453"/>
                </a:lnTo>
                <a:lnTo>
                  <a:pt x="26056" y="3115"/>
                </a:lnTo>
                <a:lnTo>
                  <a:pt x="19873" y="17990"/>
                </a:lnTo>
                <a:lnTo>
                  <a:pt x="15165" y="17722"/>
                </a:lnTo>
                <a:lnTo>
                  <a:pt x="13777" y="19351"/>
                </a:lnTo>
                <a:lnTo>
                  <a:pt x="14502" y="20926"/>
                </a:lnTo>
                <a:lnTo>
                  <a:pt x="13201" y="23340"/>
                </a:lnTo>
                <a:lnTo>
                  <a:pt x="7939" y="29189"/>
                </a:lnTo>
                <a:lnTo>
                  <a:pt x="6473" y="35679"/>
                </a:lnTo>
                <a:lnTo>
                  <a:pt x="5339" y="38038"/>
                </a:lnTo>
                <a:lnTo>
                  <a:pt x="5403" y="39173"/>
                </a:lnTo>
                <a:lnTo>
                  <a:pt x="5825" y="39259"/>
                </a:lnTo>
                <a:lnTo>
                  <a:pt x="8996" y="44822"/>
                </a:lnTo>
                <a:lnTo>
                  <a:pt x="7167" y="47536"/>
                </a:lnTo>
                <a:lnTo>
                  <a:pt x="5044" y="47912"/>
                </a:lnTo>
                <a:lnTo>
                  <a:pt x="3479" y="52015"/>
                </a:lnTo>
                <a:lnTo>
                  <a:pt x="1733" y="52546"/>
                </a:lnTo>
                <a:lnTo>
                  <a:pt x="2141" y="53326"/>
                </a:lnTo>
                <a:lnTo>
                  <a:pt x="445" y="54061"/>
                </a:lnTo>
                <a:lnTo>
                  <a:pt x="1642" y="55454"/>
                </a:lnTo>
                <a:lnTo>
                  <a:pt x="331" y="57142"/>
                </a:lnTo>
                <a:lnTo>
                  <a:pt x="6673" y="60655"/>
                </a:lnTo>
                <a:lnTo>
                  <a:pt x="5280" y="64131"/>
                </a:lnTo>
                <a:lnTo>
                  <a:pt x="3874" y="65106"/>
                </a:lnTo>
                <a:lnTo>
                  <a:pt x="3833" y="68151"/>
                </a:lnTo>
                <a:lnTo>
                  <a:pt x="3593" y="69866"/>
                </a:lnTo>
                <a:lnTo>
                  <a:pt x="2159" y="72662"/>
                </a:lnTo>
                <a:lnTo>
                  <a:pt x="2758" y="77594"/>
                </a:lnTo>
                <a:lnTo>
                  <a:pt x="3561" y="78906"/>
                </a:lnTo>
                <a:lnTo>
                  <a:pt x="5289" y="79046"/>
                </a:lnTo>
                <a:lnTo>
                  <a:pt x="4015" y="82041"/>
                </a:lnTo>
                <a:lnTo>
                  <a:pt x="3547" y="85626"/>
                </a:lnTo>
                <a:lnTo>
                  <a:pt x="4228" y="86570"/>
                </a:lnTo>
                <a:lnTo>
                  <a:pt x="5670" y="87024"/>
                </a:lnTo>
                <a:lnTo>
                  <a:pt x="23035" y="109323"/>
                </a:lnTo>
                <a:lnTo>
                  <a:pt x="23289" y="109636"/>
                </a:lnTo>
                <a:lnTo>
                  <a:pt x="33391" y="112245"/>
                </a:lnTo>
                <a:lnTo>
                  <a:pt x="50334" y="11666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643C184D-5B13-B9E9-B6B0-0B0C15321061}"/>
              </a:ext>
            </a:extLst>
          </p:cNvPr>
          <p:cNvSpPr>
            <a:spLocks/>
          </p:cNvSpPr>
          <p:nvPr/>
        </p:nvSpPr>
        <p:spPr>
          <a:xfrm flipV="1">
            <a:off x="6684770" y="4082705"/>
            <a:ext cx="171158" cy="183385"/>
          </a:xfrm>
          <a:custGeom>
            <a:avLst/>
            <a:gdLst>
              <a:gd name="connsiteX0" fmla="*/ 36684 w 116558"/>
              <a:gd name="connsiteY0" fmla="*/ 119421 h 124885"/>
              <a:gd name="connsiteX1" fmla="*/ 46001 w 116558"/>
              <a:gd name="connsiteY1" fmla="*/ 125420 h 124885"/>
              <a:gd name="connsiteX2" fmla="*/ 60014 w 116558"/>
              <a:gd name="connsiteY2" fmla="*/ 115809 h 124885"/>
              <a:gd name="connsiteX3" fmla="*/ 62322 w 116558"/>
              <a:gd name="connsiteY3" fmla="*/ 114221 h 124885"/>
              <a:gd name="connsiteX4" fmla="*/ 90973 w 116558"/>
              <a:gd name="connsiteY4" fmla="*/ 96578 h 124885"/>
              <a:gd name="connsiteX5" fmla="*/ 89458 w 116558"/>
              <a:gd name="connsiteY5" fmla="*/ 85569 h 124885"/>
              <a:gd name="connsiteX6" fmla="*/ 113804 w 116558"/>
              <a:gd name="connsiteY6" fmla="*/ 84693 h 124885"/>
              <a:gd name="connsiteX7" fmla="*/ 116898 w 116558"/>
              <a:gd name="connsiteY7" fmla="*/ 80668 h 124885"/>
              <a:gd name="connsiteX8" fmla="*/ 109186 w 116558"/>
              <a:gd name="connsiteY8" fmla="*/ 43912 h 124885"/>
              <a:gd name="connsiteX9" fmla="*/ 114004 w 116558"/>
              <a:gd name="connsiteY9" fmla="*/ 43635 h 124885"/>
              <a:gd name="connsiteX10" fmla="*/ 110978 w 116558"/>
              <a:gd name="connsiteY10" fmla="*/ 41734 h 124885"/>
              <a:gd name="connsiteX11" fmla="*/ 97442 w 116558"/>
              <a:gd name="connsiteY11" fmla="*/ 33285 h 124885"/>
              <a:gd name="connsiteX12" fmla="*/ 93101 w 116558"/>
              <a:gd name="connsiteY12" fmla="*/ 30571 h 124885"/>
              <a:gd name="connsiteX13" fmla="*/ 92466 w 116558"/>
              <a:gd name="connsiteY13" fmla="*/ 30172 h 124885"/>
              <a:gd name="connsiteX14" fmla="*/ 75523 w 116558"/>
              <a:gd name="connsiteY14" fmla="*/ 25756 h 124885"/>
              <a:gd name="connsiteX15" fmla="*/ 65421 w 116558"/>
              <a:gd name="connsiteY15" fmla="*/ 23147 h 124885"/>
              <a:gd name="connsiteX16" fmla="*/ 65167 w 116558"/>
              <a:gd name="connsiteY16" fmla="*/ 22834 h 124885"/>
              <a:gd name="connsiteX17" fmla="*/ 47802 w 116558"/>
              <a:gd name="connsiteY17" fmla="*/ 535 h 124885"/>
              <a:gd name="connsiteX18" fmla="*/ 46092 w 116558"/>
              <a:gd name="connsiteY18" fmla="*/ 3866 h 124885"/>
              <a:gd name="connsiteX19" fmla="*/ 48646 w 116558"/>
              <a:gd name="connsiteY19" fmla="*/ 6080 h 124885"/>
              <a:gd name="connsiteX20" fmla="*/ 48841 w 116558"/>
              <a:gd name="connsiteY20" fmla="*/ 8880 h 124885"/>
              <a:gd name="connsiteX21" fmla="*/ 45987 w 116558"/>
              <a:gd name="connsiteY21" fmla="*/ 15074 h 124885"/>
              <a:gd name="connsiteX22" fmla="*/ 42867 w 116558"/>
              <a:gd name="connsiteY22" fmla="*/ 18355 h 124885"/>
              <a:gd name="connsiteX23" fmla="*/ 43284 w 116558"/>
              <a:gd name="connsiteY23" fmla="*/ 21890 h 124885"/>
              <a:gd name="connsiteX24" fmla="*/ 42363 w 116558"/>
              <a:gd name="connsiteY24" fmla="*/ 24059 h 124885"/>
              <a:gd name="connsiteX25" fmla="*/ 37155 w 116558"/>
              <a:gd name="connsiteY25" fmla="*/ 31823 h 124885"/>
              <a:gd name="connsiteX26" fmla="*/ 34130 w 116558"/>
              <a:gd name="connsiteY26" fmla="*/ 34174 h 124885"/>
              <a:gd name="connsiteX27" fmla="*/ 30229 w 116558"/>
              <a:gd name="connsiteY27" fmla="*/ 35281 h 124885"/>
              <a:gd name="connsiteX28" fmla="*/ 29798 w 116558"/>
              <a:gd name="connsiteY28" fmla="*/ 36021 h 124885"/>
              <a:gd name="connsiteX29" fmla="*/ 26999 w 116558"/>
              <a:gd name="connsiteY29" fmla="*/ 36679 h 124885"/>
              <a:gd name="connsiteX30" fmla="*/ 25819 w 116558"/>
              <a:gd name="connsiteY30" fmla="*/ 38040 h 124885"/>
              <a:gd name="connsiteX31" fmla="*/ 23828 w 116558"/>
              <a:gd name="connsiteY31" fmla="*/ 36615 h 124885"/>
              <a:gd name="connsiteX32" fmla="*/ 19786 w 116558"/>
              <a:gd name="connsiteY32" fmla="*/ 36960 h 124885"/>
              <a:gd name="connsiteX33" fmla="*/ 18716 w 116558"/>
              <a:gd name="connsiteY33" fmla="*/ 38789 h 124885"/>
              <a:gd name="connsiteX34" fmla="*/ 19441 w 116558"/>
              <a:gd name="connsiteY34" fmla="*/ 39533 h 124885"/>
              <a:gd name="connsiteX35" fmla="*/ 18852 w 116558"/>
              <a:gd name="connsiteY35" fmla="*/ 41802 h 124885"/>
              <a:gd name="connsiteX36" fmla="*/ 16429 w 116558"/>
              <a:gd name="connsiteY36" fmla="*/ 43345 h 124885"/>
              <a:gd name="connsiteX37" fmla="*/ 17436 w 116558"/>
              <a:gd name="connsiteY37" fmla="*/ 44933 h 124885"/>
              <a:gd name="connsiteX38" fmla="*/ 16915 w 116558"/>
              <a:gd name="connsiteY38" fmla="*/ 46235 h 124885"/>
              <a:gd name="connsiteX39" fmla="*/ 14796 w 116558"/>
              <a:gd name="connsiteY39" fmla="*/ 47719 h 124885"/>
              <a:gd name="connsiteX40" fmla="*/ 15037 w 116558"/>
              <a:gd name="connsiteY40" fmla="*/ 48627 h 124885"/>
              <a:gd name="connsiteX41" fmla="*/ 12560 w 116558"/>
              <a:gd name="connsiteY41" fmla="*/ 52212 h 124885"/>
              <a:gd name="connsiteX42" fmla="*/ 10959 w 116558"/>
              <a:gd name="connsiteY42" fmla="*/ 52870 h 124885"/>
              <a:gd name="connsiteX43" fmla="*/ 7738 w 116558"/>
              <a:gd name="connsiteY43" fmla="*/ 54004 h 124885"/>
              <a:gd name="connsiteX44" fmla="*/ 6218 w 116558"/>
              <a:gd name="connsiteY44" fmla="*/ 55797 h 124885"/>
              <a:gd name="connsiteX45" fmla="*/ 339 w 116558"/>
              <a:gd name="connsiteY45" fmla="*/ 72296 h 124885"/>
              <a:gd name="connsiteX46" fmla="*/ 10854 w 116558"/>
              <a:gd name="connsiteY46" fmla="*/ 73966 h 124885"/>
              <a:gd name="connsiteX47" fmla="*/ 14043 w 116558"/>
              <a:gd name="connsiteY47" fmla="*/ 74556 h 124885"/>
              <a:gd name="connsiteX48" fmla="*/ 18262 w 116558"/>
              <a:gd name="connsiteY48" fmla="*/ 82511 h 124885"/>
              <a:gd name="connsiteX49" fmla="*/ 34030 w 116558"/>
              <a:gd name="connsiteY49" fmla="*/ 100903 h 124885"/>
              <a:gd name="connsiteX50" fmla="*/ 36461 w 116558"/>
              <a:gd name="connsiteY50" fmla="*/ 100295 h 124885"/>
              <a:gd name="connsiteX51" fmla="*/ 34760 w 116558"/>
              <a:gd name="connsiteY51" fmla="*/ 111562 h 124885"/>
              <a:gd name="connsiteX52" fmla="*/ 33858 w 116558"/>
              <a:gd name="connsiteY52" fmla="*/ 117665 h 124885"/>
              <a:gd name="connsiteX53" fmla="*/ 36684 w 116558"/>
              <a:gd name="connsiteY53" fmla="*/ 119421 h 124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16558" h="124885">
                <a:moveTo>
                  <a:pt x="36684" y="119421"/>
                </a:moveTo>
                <a:lnTo>
                  <a:pt x="46001" y="125420"/>
                </a:lnTo>
                <a:lnTo>
                  <a:pt x="60014" y="115809"/>
                </a:lnTo>
                <a:lnTo>
                  <a:pt x="62322" y="114221"/>
                </a:lnTo>
                <a:lnTo>
                  <a:pt x="90973" y="96578"/>
                </a:lnTo>
                <a:lnTo>
                  <a:pt x="89458" y="85569"/>
                </a:lnTo>
                <a:lnTo>
                  <a:pt x="113804" y="84693"/>
                </a:lnTo>
                <a:lnTo>
                  <a:pt x="116898" y="80668"/>
                </a:lnTo>
                <a:lnTo>
                  <a:pt x="109186" y="43912"/>
                </a:lnTo>
                <a:lnTo>
                  <a:pt x="114004" y="43635"/>
                </a:lnTo>
                <a:lnTo>
                  <a:pt x="110978" y="41734"/>
                </a:lnTo>
                <a:lnTo>
                  <a:pt x="97442" y="33285"/>
                </a:lnTo>
                <a:lnTo>
                  <a:pt x="93101" y="30571"/>
                </a:lnTo>
                <a:lnTo>
                  <a:pt x="92466" y="30172"/>
                </a:lnTo>
                <a:lnTo>
                  <a:pt x="75523" y="25756"/>
                </a:lnTo>
                <a:lnTo>
                  <a:pt x="65421" y="23147"/>
                </a:lnTo>
                <a:lnTo>
                  <a:pt x="65167" y="22834"/>
                </a:lnTo>
                <a:lnTo>
                  <a:pt x="47802" y="535"/>
                </a:lnTo>
                <a:lnTo>
                  <a:pt x="46092" y="3866"/>
                </a:lnTo>
                <a:lnTo>
                  <a:pt x="48646" y="6080"/>
                </a:lnTo>
                <a:lnTo>
                  <a:pt x="48841" y="8880"/>
                </a:lnTo>
                <a:lnTo>
                  <a:pt x="45987" y="15074"/>
                </a:lnTo>
                <a:lnTo>
                  <a:pt x="42867" y="18355"/>
                </a:lnTo>
                <a:lnTo>
                  <a:pt x="43284" y="21890"/>
                </a:lnTo>
                <a:lnTo>
                  <a:pt x="42363" y="24059"/>
                </a:lnTo>
                <a:lnTo>
                  <a:pt x="37155" y="31823"/>
                </a:lnTo>
                <a:lnTo>
                  <a:pt x="34130" y="34174"/>
                </a:lnTo>
                <a:lnTo>
                  <a:pt x="30229" y="35281"/>
                </a:lnTo>
                <a:lnTo>
                  <a:pt x="29798" y="36021"/>
                </a:lnTo>
                <a:lnTo>
                  <a:pt x="26999" y="36679"/>
                </a:lnTo>
                <a:lnTo>
                  <a:pt x="25819" y="38040"/>
                </a:lnTo>
                <a:lnTo>
                  <a:pt x="23828" y="36615"/>
                </a:lnTo>
                <a:lnTo>
                  <a:pt x="19786" y="36960"/>
                </a:lnTo>
                <a:lnTo>
                  <a:pt x="18716" y="38789"/>
                </a:lnTo>
                <a:lnTo>
                  <a:pt x="19441" y="39533"/>
                </a:lnTo>
                <a:lnTo>
                  <a:pt x="18852" y="41802"/>
                </a:lnTo>
                <a:lnTo>
                  <a:pt x="16429" y="43345"/>
                </a:lnTo>
                <a:lnTo>
                  <a:pt x="17436" y="44933"/>
                </a:lnTo>
                <a:lnTo>
                  <a:pt x="16915" y="46235"/>
                </a:lnTo>
                <a:lnTo>
                  <a:pt x="14796" y="47719"/>
                </a:lnTo>
                <a:lnTo>
                  <a:pt x="15037" y="48627"/>
                </a:lnTo>
                <a:lnTo>
                  <a:pt x="12560" y="52212"/>
                </a:lnTo>
                <a:lnTo>
                  <a:pt x="10959" y="52870"/>
                </a:lnTo>
                <a:lnTo>
                  <a:pt x="7738" y="54004"/>
                </a:lnTo>
                <a:lnTo>
                  <a:pt x="6218" y="55797"/>
                </a:lnTo>
                <a:lnTo>
                  <a:pt x="339" y="72296"/>
                </a:lnTo>
                <a:lnTo>
                  <a:pt x="10854" y="73966"/>
                </a:lnTo>
                <a:lnTo>
                  <a:pt x="14043" y="74556"/>
                </a:lnTo>
                <a:lnTo>
                  <a:pt x="18262" y="82511"/>
                </a:lnTo>
                <a:lnTo>
                  <a:pt x="34030" y="100903"/>
                </a:lnTo>
                <a:lnTo>
                  <a:pt x="36461" y="100295"/>
                </a:lnTo>
                <a:lnTo>
                  <a:pt x="34760" y="111562"/>
                </a:lnTo>
                <a:lnTo>
                  <a:pt x="33858" y="117665"/>
                </a:lnTo>
                <a:lnTo>
                  <a:pt x="36684" y="11942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231183C0-1E11-DED8-486A-6410B8A15B7E}"/>
              </a:ext>
            </a:extLst>
          </p:cNvPr>
          <p:cNvSpPr>
            <a:spLocks/>
          </p:cNvSpPr>
          <p:nvPr/>
        </p:nvSpPr>
        <p:spPr>
          <a:xfrm flipV="1">
            <a:off x="5707614" y="3664396"/>
            <a:ext cx="431751" cy="486448"/>
          </a:xfrm>
          <a:custGeom>
            <a:avLst/>
            <a:gdLst>
              <a:gd name="connsiteX0" fmla="*/ 104257 w 294021"/>
              <a:gd name="connsiteY0" fmla="*/ 64609 h 331270"/>
              <a:gd name="connsiteX1" fmla="*/ 88927 w 294021"/>
              <a:gd name="connsiteY1" fmla="*/ 84036 h 331270"/>
              <a:gd name="connsiteX2" fmla="*/ 84863 w 294021"/>
              <a:gd name="connsiteY2" fmla="*/ 89144 h 331270"/>
              <a:gd name="connsiteX3" fmla="*/ 83681 w 294021"/>
              <a:gd name="connsiteY3" fmla="*/ 90610 h 331270"/>
              <a:gd name="connsiteX4" fmla="*/ 79029 w 294021"/>
              <a:gd name="connsiteY4" fmla="*/ 96432 h 331270"/>
              <a:gd name="connsiteX5" fmla="*/ 76435 w 294021"/>
              <a:gd name="connsiteY5" fmla="*/ 103552 h 331270"/>
              <a:gd name="connsiteX6" fmla="*/ 75527 w 294021"/>
              <a:gd name="connsiteY6" fmla="*/ 106140 h 331270"/>
              <a:gd name="connsiteX7" fmla="*/ 72592 w 294021"/>
              <a:gd name="connsiteY7" fmla="*/ 114272 h 331270"/>
              <a:gd name="connsiteX8" fmla="*/ 68344 w 294021"/>
              <a:gd name="connsiteY8" fmla="*/ 126056 h 331270"/>
              <a:gd name="connsiteX9" fmla="*/ 67045 w 294021"/>
              <a:gd name="connsiteY9" fmla="*/ 129383 h 331270"/>
              <a:gd name="connsiteX10" fmla="*/ 65907 w 294021"/>
              <a:gd name="connsiteY10" fmla="*/ 132813 h 331270"/>
              <a:gd name="connsiteX11" fmla="*/ 58114 w 294021"/>
              <a:gd name="connsiteY11" fmla="*/ 153929 h 331270"/>
              <a:gd name="connsiteX12" fmla="*/ 50348 w 294021"/>
              <a:gd name="connsiteY12" fmla="*/ 175309 h 331270"/>
              <a:gd name="connsiteX13" fmla="*/ 45023 w 294021"/>
              <a:gd name="connsiteY13" fmla="*/ 189934 h 331270"/>
              <a:gd name="connsiteX14" fmla="*/ 41027 w 294021"/>
              <a:gd name="connsiteY14" fmla="*/ 200956 h 331270"/>
              <a:gd name="connsiteX15" fmla="*/ 37668 w 294021"/>
              <a:gd name="connsiteY15" fmla="*/ 210401 h 331270"/>
              <a:gd name="connsiteX16" fmla="*/ 35562 w 294021"/>
              <a:gd name="connsiteY16" fmla="*/ 215989 h 331270"/>
              <a:gd name="connsiteX17" fmla="*/ 33300 w 294021"/>
              <a:gd name="connsiteY17" fmla="*/ 222272 h 331270"/>
              <a:gd name="connsiteX18" fmla="*/ 13858 w 294021"/>
              <a:gd name="connsiteY18" fmla="*/ 243544 h 331270"/>
              <a:gd name="connsiteX19" fmla="*/ 7022 w 294021"/>
              <a:gd name="connsiteY19" fmla="*/ 265233 h 331270"/>
              <a:gd name="connsiteX20" fmla="*/ 406 w 294021"/>
              <a:gd name="connsiteY20" fmla="*/ 276891 h 331270"/>
              <a:gd name="connsiteX21" fmla="*/ 9269 w 294021"/>
              <a:gd name="connsiteY21" fmla="*/ 282393 h 331270"/>
              <a:gd name="connsiteX22" fmla="*/ 10519 w 294021"/>
              <a:gd name="connsiteY22" fmla="*/ 284799 h 331270"/>
              <a:gd name="connsiteX23" fmla="*/ 15732 w 294021"/>
              <a:gd name="connsiteY23" fmla="*/ 294751 h 331270"/>
              <a:gd name="connsiteX24" fmla="*/ 19051 w 294021"/>
              <a:gd name="connsiteY24" fmla="*/ 295230 h 331270"/>
              <a:gd name="connsiteX25" fmla="*/ 19938 w 294021"/>
              <a:gd name="connsiteY25" fmla="*/ 296249 h 331270"/>
              <a:gd name="connsiteX26" fmla="*/ 27605 w 294021"/>
              <a:gd name="connsiteY26" fmla="*/ 288318 h 331270"/>
              <a:gd name="connsiteX27" fmla="*/ 36148 w 294021"/>
              <a:gd name="connsiteY27" fmla="*/ 289977 h 331270"/>
              <a:gd name="connsiteX28" fmla="*/ 31457 w 294021"/>
              <a:gd name="connsiteY28" fmla="*/ 305548 h 331270"/>
              <a:gd name="connsiteX29" fmla="*/ 35212 w 294021"/>
              <a:gd name="connsiteY29" fmla="*/ 317153 h 331270"/>
              <a:gd name="connsiteX30" fmla="*/ 37609 w 294021"/>
              <a:gd name="connsiteY30" fmla="*/ 315433 h 331270"/>
              <a:gd name="connsiteX31" fmla="*/ 40145 w 294021"/>
              <a:gd name="connsiteY31" fmla="*/ 315823 h 331270"/>
              <a:gd name="connsiteX32" fmla="*/ 40306 w 294021"/>
              <a:gd name="connsiteY32" fmla="*/ 314857 h 331270"/>
              <a:gd name="connsiteX33" fmla="*/ 47522 w 294021"/>
              <a:gd name="connsiteY33" fmla="*/ 318041 h 331270"/>
              <a:gd name="connsiteX34" fmla="*/ 49314 w 294021"/>
              <a:gd name="connsiteY34" fmla="*/ 315776 h 331270"/>
              <a:gd name="connsiteX35" fmla="*/ 53063 w 294021"/>
              <a:gd name="connsiteY35" fmla="*/ 314101 h 331270"/>
              <a:gd name="connsiteX36" fmla="*/ 51216 w 294021"/>
              <a:gd name="connsiteY36" fmla="*/ 311156 h 331270"/>
              <a:gd name="connsiteX37" fmla="*/ 51594 w 294021"/>
              <a:gd name="connsiteY37" fmla="*/ 310787 h 331270"/>
              <a:gd name="connsiteX38" fmla="*/ 52381 w 294021"/>
              <a:gd name="connsiteY38" fmla="*/ 310572 h 331270"/>
              <a:gd name="connsiteX39" fmla="*/ 55107 w 294021"/>
              <a:gd name="connsiteY39" fmla="*/ 310972 h 331270"/>
              <a:gd name="connsiteX40" fmla="*/ 56249 w 294021"/>
              <a:gd name="connsiteY40" fmla="*/ 309447 h 331270"/>
              <a:gd name="connsiteX41" fmla="*/ 60441 w 294021"/>
              <a:gd name="connsiteY41" fmla="*/ 308502 h 331270"/>
              <a:gd name="connsiteX42" fmla="*/ 66360 w 294021"/>
              <a:gd name="connsiteY42" fmla="*/ 308799 h 331270"/>
              <a:gd name="connsiteX43" fmla="*/ 69005 w 294021"/>
              <a:gd name="connsiteY43" fmla="*/ 308884 h 331270"/>
              <a:gd name="connsiteX44" fmla="*/ 70307 w 294021"/>
              <a:gd name="connsiteY44" fmla="*/ 311035 h 331270"/>
              <a:gd name="connsiteX45" fmla="*/ 71801 w 294021"/>
              <a:gd name="connsiteY45" fmla="*/ 312793 h 331270"/>
              <a:gd name="connsiteX46" fmla="*/ 71930 w 294021"/>
              <a:gd name="connsiteY46" fmla="*/ 317012 h 331270"/>
              <a:gd name="connsiteX47" fmla="*/ 80723 w 294021"/>
              <a:gd name="connsiteY47" fmla="*/ 324564 h 331270"/>
              <a:gd name="connsiteX48" fmla="*/ 83297 w 294021"/>
              <a:gd name="connsiteY48" fmla="*/ 327385 h 331270"/>
              <a:gd name="connsiteX49" fmla="*/ 89597 w 294021"/>
              <a:gd name="connsiteY49" fmla="*/ 327868 h 331270"/>
              <a:gd name="connsiteX50" fmla="*/ 90836 w 294021"/>
              <a:gd name="connsiteY50" fmla="*/ 327965 h 331270"/>
              <a:gd name="connsiteX51" fmla="*/ 95243 w 294021"/>
              <a:gd name="connsiteY51" fmla="*/ 328719 h 331270"/>
              <a:gd name="connsiteX52" fmla="*/ 99929 w 294021"/>
              <a:gd name="connsiteY52" fmla="*/ 331568 h 331270"/>
              <a:gd name="connsiteX53" fmla="*/ 109951 w 294021"/>
              <a:gd name="connsiteY53" fmla="*/ 331686 h 331270"/>
              <a:gd name="connsiteX54" fmla="*/ 113654 w 294021"/>
              <a:gd name="connsiteY54" fmla="*/ 331747 h 331270"/>
              <a:gd name="connsiteX55" fmla="*/ 120053 w 294021"/>
              <a:gd name="connsiteY55" fmla="*/ 330637 h 331270"/>
              <a:gd name="connsiteX56" fmla="*/ 119384 w 294021"/>
              <a:gd name="connsiteY56" fmla="*/ 324516 h 331270"/>
              <a:gd name="connsiteX57" fmla="*/ 146639 w 294021"/>
              <a:gd name="connsiteY57" fmla="*/ 313487 h 331270"/>
              <a:gd name="connsiteX58" fmla="*/ 166345 w 294021"/>
              <a:gd name="connsiteY58" fmla="*/ 305524 h 331270"/>
              <a:gd name="connsiteX59" fmla="*/ 186211 w 294021"/>
              <a:gd name="connsiteY59" fmla="*/ 297451 h 331270"/>
              <a:gd name="connsiteX60" fmla="*/ 203947 w 294021"/>
              <a:gd name="connsiteY60" fmla="*/ 290337 h 331270"/>
              <a:gd name="connsiteX61" fmla="*/ 208295 w 294021"/>
              <a:gd name="connsiteY61" fmla="*/ 288590 h 331270"/>
              <a:gd name="connsiteX62" fmla="*/ 217623 w 294021"/>
              <a:gd name="connsiteY62" fmla="*/ 272129 h 331270"/>
              <a:gd name="connsiteX63" fmla="*/ 222096 w 294021"/>
              <a:gd name="connsiteY63" fmla="*/ 264218 h 331270"/>
              <a:gd name="connsiteX64" fmla="*/ 230803 w 294021"/>
              <a:gd name="connsiteY64" fmla="*/ 262573 h 331270"/>
              <a:gd name="connsiteX65" fmla="*/ 230816 w 294021"/>
              <a:gd name="connsiteY65" fmla="*/ 255622 h 331270"/>
              <a:gd name="connsiteX66" fmla="*/ 230821 w 294021"/>
              <a:gd name="connsiteY66" fmla="*/ 254009 h 331270"/>
              <a:gd name="connsiteX67" fmla="*/ 230835 w 294021"/>
              <a:gd name="connsiteY67" fmla="*/ 250409 h 331270"/>
              <a:gd name="connsiteX68" fmla="*/ 231247 w 294021"/>
              <a:gd name="connsiteY68" fmla="*/ 246333 h 331270"/>
              <a:gd name="connsiteX69" fmla="*/ 230844 w 294021"/>
              <a:gd name="connsiteY69" fmla="*/ 243906 h 331270"/>
              <a:gd name="connsiteX70" fmla="*/ 230848 w 294021"/>
              <a:gd name="connsiteY70" fmla="*/ 242292 h 331270"/>
              <a:gd name="connsiteX71" fmla="*/ 230857 w 294021"/>
              <a:gd name="connsiteY71" fmla="*/ 235665 h 331270"/>
              <a:gd name="connsiteX72" fmla="*/ 230862 w 294021"/>
              <a:gd name="connsiteY72" fmla="*/ 231818 h 331270"/>
              <a:gd name="connsiteX73" fmla="*/ 230671 w 294021"/>
              <a:gd name="connsiteY73" fmla="*/ 230295 h 331270"/>
              <a:gd name="connsiteX74" fmla="*/ 230776 w 294021"/>
              <a:gd name="connsiteY74" fmla="*/ 225013 h 331270"/>
              <a:gd name="connsiteX75" fmla="*/ 230063 w 294021"/>
              <a:gd name="connsiteY75" fmla="*/ 221256 h 331270"/>
              <a:gd name="connsiteX76" fmla="*/ 228290 w 294021"/>
              <a:gd name="connsiteY76" fmla="*/ 212013 h 331270"/>
              <a:gd name="connsiteX77" fmla="*/ 227755 w 294021"/>
              <a:gd name="connsiteY77" fmla="*/ 207968 h 331270"/>
              <a:gd name="connsiteX78" fmla="*/ 226856 w 294021"/>
              <a:gd name="connsiteY78" fmla="*/ 201126 h 331270"/>
              <a:gd name="connsiteX79" fmla="*/ 225341 w 294021"/>
              <a:gd name="connsiteY79" fmla="*/ 190063 h 331270"/>
              <a:gd name="connsiteX80" fmla="*/ 211505 w 294021"/>
              <a:gd name="connsiteY80" fmla="*/ 182715 h 331270"/>
              <a:gd name="connsiteX81" fmla="*/ 195910 w 294021"/>
              <a:gd name="connsiteY81" fmla="*/ 174423 h 331270"/>
              <a:gd name="connsiteX82" fmla="*/ 196336 w 294021"/>
              <a:gd name="connsiteY82" fmla="*/ 170645 h 331270"/>
              <a:gd name="connsiteX83" fmla="*/ 196382 w 294021"/>
              <a:gd name="connsiteY83" fmla="*/ 169432 h 331270"/>
              <a:gd name="connsiteX84" fmla="*/ 196393 w 294021"/>
              <a:gd name="connsiteY84" fmla="*/ 169160 h 331270"/>
              <a:gd name="connsiteX85" fmla="*/ 196394 w 294021"/>
              <a:gd name="connsiteY85" fmla="*/ 169135 h 331270"/>
              <a:gd name="connsiteX86" fmla="*/ 196421 w 294021"/>
              <a:gd name="connsiteY86" fmla="*/ 168417 h 331270"/>
              <a:gd name="connsiteX87" fmla="*/ 202807 w 294021"/>
              <a:gd name="connsiteY87" fmla="*/ 153277 h 331270"/>
              <a:gd name="connsiteX88" fmla="*/ 205773 w 294021"/>
              <a:gd name="connsiteY88" fmla="*/ 145738 h 331270"/>
              <a:gd name="connsiteX89" fmla="*/ 206862 w 294021"/>
              <a:gd name="connsiteY89" fmla="*/ 143701 h 331270"/>
              <a:gd name="connsiteX90" fmla="*/ 210072 w 294021"/>
              <a:gd name="connsiteY90" fmla="*/ 136076 h 331270"/>
              <a:gd name="connsiteX91" fmla="*/ 215230 w 294021"/>
              <a:gd name="connsiteY91" fmla="*/ 122339 h 331270"/>
              <a:gd name="connsiteX92" fmla="*/ 219861 w 294021"/>
              <a:gd name="connsiteY92" fmla="*/ 113617 h 331270"/>
              <a:gd name="connsiteX93" fmla="*/ 228612 w 294021"/>
              <a:gd name="connsiteY93" fmla="*/ 103577 h 331270"/>
              <a:gd name="connsiteX94" fmla="*/ 230971 w 294021"/>
              <a:gd name="connsiteY94" fmla="*/ 101009 h 331270"/>
              <a:gd name="connsiteX95" fmla="*/ 243708 w 294021"/>
              <a:gd name="connsiteY95" fmla="*/ 86942 h 331270"/>
              <a:gd name="connsiteX96" fmla="*/ 248712 w 294021"/>
              <a:gd name="connsiteY96" fmla="*/ 81414 h 331270"/>
              <a:gd name="connsiteX97" fmla="*/ 259762 w 294021"/>
              <a:gd name="connsiteY97" fmla="*/ 69210 h 331270"/>
              <a:gd name="connsiteX98" fmla="*/ 261745 w 294021"/>
              <a:gd name="connsiteY98" fmla="*/ 66193 h 331270"/>
              <a:gd name="connsiteX99" fmla="*/ 266630 w 294021"/>
              <a:gd name="connsiteY99" fmla="*/ 61641 h 331270"/>
              <a:gd name="connsiteX100" fmla="*/ 276964 w 294021"/>
              <a:gd name="connsiteY100" fmla="*/ 50229 h 331270"/>
              <a:gd name="connsiteX101" fmla="*/ 280833 w 294021"/>
              <a:gd name="connsiteY101" fmla="*/ 45959 h 331270"/>
              <a:gd name="connsiteX102" fmla="*/ 284054 w 294021"/>
              <a:gd name="connsiteY102" fmla="*/ 42397 h 331270"/>
              <a:gd name="connsiteX103" fmla="*/ 287302 w 294021"/>
              <a:gd name="connsiteY103" fmla="*/ 38816 h 331270"/>
              <a:gd name="connsiteX104" fmla="*/ 287787 w 294021"/>
              <a:gd name="connsiteY104" fmla="*/ 38249 h 331270"/>
              <a:gd name="connsiteX105" fmla="*/ 293099 w 294021"/>
              <a:gd name="connsiteY105" fmla="*/ 32431 h 331270"/>
              <a:gd name="connsiteX106" fmla="*/ 294428 w 294021"/>
              <a:gd name="connsiteY106" fmla="*/ 30975 h 331270"/>
              <a:gd name="connsiteX107" fmla="*/ 282334 w 294021"/>
              <a:gd name="connsiteY107" fmla="*/ 23111 h 331270"/>
              <a:gd name="connsiteX108" fmla="*/ 275603 w 294021"/>
              <a:gd name="connsiteY108" fmla="*/ 18745 h 331270"/>
              <a:gd name="connsiteX109" fmla="*/ 259758 w 294021"/>
              <a:gd name="connsiteY109" fmla="*/ 8454 h 331270"/>
              <a:gd name="connsiteX110" fmla="*/ 247460 w 294021"/>
              <a:gd name="connsiteY110" fmla="*/ 476 h 331270"/>
              <a:gd name="connsiteX111" fmla="*/ 226843 w 294021"/>
              <a:gd name="connsiteY111" fmla="*/ 1465 h 331270"/>
              <a:gd name="connsiteX112" fmla="*/ 218098 w 294021"/>
              <a:gd name="connsiteY112" fmla="*/ 1897 h 331270"/>
              <a:gd name="connsiteX113" fmla="*/ 205094 w 294021"/>
              <a:gd name="connsiteY113" fmla="*/ 2518 h 331270"/>
              <a:gd name="connsiteX114" fmla="*/ 124925 w 294021"/>
              <a:gd name="connsiteY114" fmla="*/ 42809 h 331270"/>
              <a:gd name="connsiteX115" fmla="*/ 118013 w 294021"/>
              <a:gd name="connsiteY115" fmla="*/ 47474 h 331270"/>
              <a:gd name="connsiteX116" fmla="*/ 116142 w 294021"/>
              <a:gd name="connsiteY116" fmla="*/ 49934 h 331270"/>
              <a:gd name="connsiteX117" fmla="*/ 111656 w 294021"/>
              <a:gd name="connsiteY117" fmla="*/ 55479 h 331270"/>
              <a:gd name="connsiteX118" fmla="*/ 106019 w 294021"/>
              <a:gd name="connsiteY118" fmla="*/ 62540 h 331270"/>
              <a:gd name="connsiteX119" fmla="*/ 104257 w 294021"/>
              <a:gd name="connsiteY119" fmla="*/ 64609 h 33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294021" h="331270">
                <a:moveTo>
                  <a:pt x="104257" y="64609"/>
                </a:moveTo>
                <a:lnTo>
                  <a:pt x="88927" y="84036"/>
                </a:lnTo>
                <a:lnTo>
                  <a:pt x="84863" y="89144"/>
                </a:lnTo>
                <a:lnTo>
                  <a:pt x="83681" y="90610"/>
                </a:lnTo>
                <a:lnTo>
                  <a:pt x="79029" y="96432"/>
                </a:lnTo>
                <a:lnTo>
                  <a:pt x="76435" y="103552"/>
                </a:lnTo>
                <a:lnTo>
                  <a:pt x="75527" y="106140"/>
                </a:lnTo>
                <a:lnTo>
                  <a:pt x="72592" y="114272"/>
                </a:lnTo>
                <a:lnTo>
                  <a:pt x="68344" y="126056"/>
                </a:lnTo>
                <a:lnTo>
                  <a:pt x="67045" y="129383"/>
                </a:lnTo>
                <a:lnTo>
                  <a:pt x="65907" y="132813"/>
                </a:lnTo>
                <a:lnTo>
                  <a:pt x="58114" y="153929"/>
                </a:lnTo>
                <a:lnTo>
                  <a:pt x="50348" y="175309"/>
                </a:lnTo>
                <a:lnTo>
                  <a:pt x="45023" y="189934"/>
                </a:lnTo>
                <a:lnTo>
                  <a:pt x="41027" y="200956"/>
                </a:lnTo>
                <a:lnTo>
                  <a:pt x="37668" y="210401"/>
                </a:lnTo>
                <a:lnTo>
                  <a:pt x="35562" y="215989"/>
                </a:lnTo>
                <a:lnTo>
                  <a:pt x="33300" y="222272"/>
                </a:lnTo>
                <a:lnTo>
                  <a:pt x="13858" y="243544"/>
                </a:lnTo>
                <a:lnTo>
                  <a:pt x="7022" y="265233"/>
                </a:lnTo>
                <a:lnTo>
                  <a:pt x="406" y="276891"/>
                </a:lnTo>
                <a:lnTo>
                  <a:pt x="9269" y="282393"/>
                </a:lnTo>
                <a:lnTo>
                  <a:pt x="10519" y="284799"/>
                </a:lnTo>
                <a:lnTo>
                  <a:pt x="15732" y="294751"/>
                </a:lnTo>
                <a:lnTo>
                  <a:pt x="19051" y="295230"/>
                </a:lnTo>
                <a:lnTo>
                  <a:pt x="19938" y="296249"/>
                </a:lnTo>
                <a:lnTo>
                  <a:pt x="27605" y="288318"/>
                </a:lnTo>
                <a:lnTo>
                  <a:pt x="36148" y="289977"/>
                </a:lnTo>
                <a:lnTo>
                  <a:pt x="31457" y="305548"/>
                </a:lnTo>
                <a:lnTo>
                  <a:pt x="35212" y="317153"/>
                </a:lnTo>
                <a:lnTo>
                  <a:pt x="37609" y="315433"/>
                </a:lnTo>
                <a:lnTo>
                  <a:pt x="40145" y="315823"/>
                </a:lnTo>
                <a:lnTo>
                  <a:pt x="40306" y="314857"/>
                </a:lnTo>
                <a:lnTo>
                  <a:pt x="47522" y="318041"/>
                </a:lnTo>
                <a:lnTo>
                  <a:pt x="49314" y="315776"/>
                </a:lnTo>
                <a:lnTo>
                  <a:pt x="53063" y="314101"/>
                </a:lnTo>
                <a:lnTo>
                  <a:pt x="51216" y="311156"/>
                </a:lnTo>
                <a:lnTo>
                  <a:pt x="51594" y="310787"/>
                </a:lnTo>
                <a:lnTo>
                  <a:pt x="52381" y="310572"/>
                </a:lnTo>
                <a:lnTo>
                  <a:pt x="55107" y="310972"/>
                </a:lnTo>
                <a:lnTo>
                  <a:pt x="56249" y="309447"/>
                </a:lnTo>
                <a:lnTo>
                  <a:pt x="60441" y="308502"/>
                </a:lnTo>
                <a:lnTo>
                  <a:pt x="66360" y="308799"/>
                </a:lnTo>
                <a:lnTo>
                  <a:pt x="69005" y="308884"/>
                </a:lnTo>
                <a:lnTo>
                  <a:pt x="70307" y="311035"/>
                </a:lnTo>
                <a:lnTo>
                  <a:pt x="71801" y="312793"/>
                </a:lnTo>
                <a:lnTo>
                  <a:pt x="71930" y="317012"/>
                </a:lnTo>
                <a:lnTo>
                  <a:pt x="80723" y="324564"/>
                </a:lnTo>
                <a:lnTo>
                  <a:pt x="83297" y="327385"/>
                </a:lnTo>
                <a:lnTo>
                  <a:pt x="89597" y="327868"/>
                </a:lnTo>
                <a:lnTo>
                  <a:pt x="90836" y="327965"/>
                </a:lnTo>
                <a:lnTo>
                  <a:pt x="95243" y="328719"/>
                </a:lnTo>
                <a:lnTo>
                  <a:pt x="99929" y="331568"/>
                </a:lnTo>
                <a:lnTo>
                  <a:pt x="109951" y="331686"/>
                </a:lnTo>
                <a:lnTo>
                  <a:pt x="113654" y="331747"/>
                </a:lnTo>
                <a:lnTo>
                  <a:pt x="120053" y="330637"/>
                </a:lnTo>
                <a:lnTo>
                  <a:pt x="119384" y="324516"/>
                </a:lnTo>
                <a:lnTo>
                  <a:pt x="146639" y="313487"/>
                </a:lnTo>
                <a:lnTo>
                  <a:pt x="166345" y="305524"/>
                </a:lnTo>
                <a:lnTo>
                  <a:pt x="186211" y="297451"/>
                </a:lnTo>
                <a:lnTo>
                  <a:pt x="203947" y="290337"/>
                </a:lnTo>
                <a:lnTo>
                  <a:pt x="208295" y="288590"/>
                </a:lnTo>
                <a:lnTo>
                  <a:pt x="217623" y="272129"/>
                </a:lnTo>
                <a:lnTo>
                  <a:pt x="222096" y="264218"/>
                </a:lnTo>
                <a:lnTo>
                  <a:pt x="230803" y="262573"/>
                </a:lnTo>
                <a:lnTo>
                  <a:pt x="230816" y="255622"/>
                </a:lnTo>
                <a:lnTo>
                  <a:pt x="230821" y="254009"/>
                </a:lnTo>
                <a:lnTo>
                  <a:pt x="230835" y="250409"/>
                </a:lnTo>
                <a:lnTo>
                  <a:pt x="231247" y="246333"/>
                </a:lnTo>
                <a:lnTo>
                  <a:pt x="230844" y="243906"/>
                </a:lnTo>
                <a:lnTo>
                  <a:pt x="230848" y="242292"/>
                </a:lnTo>
                <a:lnTo>
                  <a:pt x="230857" y="235665"/>
                </a:lnTo>
                <a:lnTo>
                  <a:pt x="230862" y="231818"/>
                </a:lnTo>
                <a:lnTo>
                  <a:pt x="230671" y="230295"/>
                </a:lnTo>
                <a:lnTo>
                  <a:pt x="230776" y="225013"/>
                </a:lnTo>
                <a:lnTo>
                  <a:pt x="230063" y="221256"/>
                </a:lnTo>
                <a:lnTo>
                  <a:pt x="228290" y="212013"/>
                </a:lnTo>
                <a:lnTo>
                  <a:pt x="227755" y="207968"/>
                </a:lnTo>
                <a:lnTo>
                  <a:pt x="226856" y="201126"/>
                </a:lnTo>
                <a:lnTo>
                  <a:pt x="225341" y="190063"/>
                </a:lnTo>
                <a:lnTo>
                  <a:pt x="211505" y="182715"/>
                </a:lnTo>
                <a:lnTo>
                  <a:pt x="195910" y="174423"/>
                </a:lnTo>
                <a:lnTo>
                  <a:pt x="196336" y="170645"/>
                </a:lnTo>
                <a:lnTo>
                  <a:pt x="196382" y="169432"/>
                </a:lnTo>
                <a:lnTo>
                  <a:pt x="196393" y="169160"/>
                </a:lnTo>
                <a:lnTo>
                  <a:pt x="196394" y="169135"/>
                </a:lnTo>
                <a:lnTo>
                  <a:pt x="196421" y="168417"/>
                </a:lnTo>
                <a:lnTo>
                  <a:pt x="202807" y="153277"/>
                </a:lnTo>
                <a:lnTo>
                  <a:pt x="205773" y="145738"/>
                </a:lnTo>
                <a:lnTo>
                  <a:pt x="206862" y="143701"/>
                </a:lnTo>
                <a:lnTo>
                  <a:pt x="210072" y="136076"/>
                </a:lnTo>
                <a:lnTo>
                  <a:pt x="215230" y="122339"/>
                </a:lnTo>
                <a:lnTo>
                  <a:pt x="219861" y="113617"/>
                </a:lnTo>
                <a:lnTo>
                  <a:pt x="228612" y="103577"/>
                </a:lnTo>
                <a:lnTo>
                  <a:pt x="230971" y="101009"/>
                </a:lnTo>
                <a:lnTo>
                  <a:pt x="243708" y="86942"/>
                </a:lnTo>
                <a:lnTo>
                  <a:pt x="248712" y="81414"/>
                </a:lnTo>
                <a:lnTo>
                  <a:pt x="259762" y="69210"/>
                </a:lnTo>
                <a:lnTo>
                  <a:pt x="261745" y="66193"/>
                </a:lnTo>
                <a:lnTo>
                  <a:pt x="266630" y="61641"/>
                </a:lnTo>
                <a:lnTo>
                  <a:pt x="276964" y="50229"/>
                </a:lnTo>
                <a:lnTo>
                  <a:pt x="280833" y="45959"/>
                </a:lnTo>
                <a:lnTo>
                  <a:pt x="284054" y="42397"/>
                </a:lnTo>
                <a:lnTo>
                  <a:pt x="287302" y="38816"/>
                </a:lnTo>
                <a:lnTo>
                  <a:pt x="287787" y="38249"/>
                </a:lnTo>
                <a:lnTo>
                  <a:pt x="293099" y="32431"/>
                </a:lnTo>
                <a:lnTo>
                  <a:pt x="294428" y="30975"/>
                </a:lnTo>
                <a:lnTo>
                  <a:pt x="282334" y="23111"/>
                </a:lnTo>
                <a:lnTo>
                  <a:pt x="275603" y="18745"/>
                </a:lnTo>
                <a:lnTo>
                  <a:pt x="259758" y="8454"/>
                </a:lnTo>
                <a:lnTo>
                  <a:pt x="247460" y="476"/>
                </a:lnTo>
                <a:lnTo>
                  <a:pt x="226843" y="1465"/>
                </a:lnTo>
                <a:lnTo>
                  <a:pt x="218098" y="1897"/>
                </a:lnTo>
                <a:lnTo>
                  <a:pt x="205094" y="2518"/>
                </a:lnTo>
                <a:lnTo>
                  <a:pt x="124925" y="42809"/>
                </a:lnTo>
                <a:lnTo>
                  <a:pt x="118013" y="47474"/>
                </a:lnTo>
                <a:lnTo>
                  <a:pt x="116142" y="49934"/>
                </a:lnTo>
                <a:lnTo>
                  <a:pt x="111656" y="55479"/>
                </a:lnTo>
                <a:lnTo>
                  <a:pt x="106019" y="62540"/>
                </a:lnTo>
                <a:lnTo>
                  <a:pt x="104257" y="6460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71C457D-09C7-4F09-5DFB-53D0F12E6268}"/>
              </a:ext>
            </a:extLst>
          </p:cNvPr>
          <p:cNvSpPr>
            <a:spLocks/>
          </p:cNvSpPr>
          <p:nvPr/>
        </p:nvSpPr>
        <p:spPr>
          <a:xfrm flipV="1">
            <a:off x="7379382" y="3255760"/>
            <a:ext cx="824997" cy="686659"/>
          </a:xfrm>
          <a:custGeom>
            <a:avLst/>
            <a:gdLst>
              <a:gd name="connsiteX0" fmla="*/ 243609 w 561821"/>
              <a:gd name="connsiteY0" fmla="*/ 410176 h 467613"/>
              <a:gd name="connsiteX1" fmla="*/ 249543 w 561821"/>
              <a:gd name="connsiteY1" fmla="*/ 379036 h 467613"/>
              <a:gd name="connsiteX2" fmla="*/ 264295 w 561821"/>
              <a:gd name="connsiteY2" fmla="*/ 335022 h 467613"/>
              <a:gd name="connsiteX3" fmla="*/ 266871 w 561821"/>
              <a:gd name="connsiteY3" fmla="*/ 327202 h 467613"/>
              <a:gd name="connsiteX4" fmla="*/ 296116 w 561821"/>
              <a:gd name="connsiteY4" fmla="*/ 320195 h 467613"/>
              <a:gd name="connsiteX5" fmla="*/ 311204 w 561821"/>
              <a:gd name="connsiteY5" fmla="*/ 307832 h 467613"/>
              <a:gd name="connsiteX6" fmla="*/ 315717 w 561821"/>
              <a:gd name="connsiteY6" fmla="*/ 283653 h 467613"/>
              <a:gd name="connsiteX7" fmla="*/ 313313 w 561821"/>
              <a:gd name="connsiteY7" fmla="*/ 271701 h 467613"/>
              <a:gd name="connsiteX8" fmla="*/ 332238 w 561821"/>
              <a:gd name="connsiteY8" fmla="*/ 255809 h 467613"/>
              <a:gd name="connsiteX9" fmla="*/ 339614 w 561821"/>
              <a:gd name="connsiteY9" fmla="*/ 241521 h 467613"/>
              <a:gd name="connsiteX10" fmla="*/ 337342 w 561821"/>
              <a:gd name="connsiteY10" fmla="*/ 237666 h 467613"/>
              <a:gd name="connsiteX11" fmla="*/ 344377 w 561821"/>
              <a:gd name="connsiteY11" fmla="*/ 217857 h 467613"/>
              <a:gd name="connsiteX12" fmla="*/ 347403 w 561821"/>
              <a:gd name="connsiteY12" fmla="*/ 202526 h 467613"/>
              <a:gd name="connsiteX13" fmla="*/ 350592 w 561821"/>
              <a:gd name="connsiteY13" fmla="*/ 186337 h 467613"/>
              <a:gd name="connsiteX14" fmla="*/ 351418 w 561821"/>
              <a:gd name="connsiteY14" fmla="*/ 181833 h 467613"/>
              <a:gd name="connsiteX15" fmla="*/ 357746 w 561821"/>
              <a:gd name="connsiteY15" fmla="*/ 149765 h 467613"/>
              <a:gd name="connsiteX16" fmla="*/ 398885 w 561821"/>
              <a:gd name="connsiteY16" fmla="*/ 148553 h 467613"/>
              <a:gd name="connsiteX17" fmla="*/ 421929 w 561821"/>
              <a:gd name="connsiteY17" fmla="*/ 144652 h 467613"/>
              <a:gd name="connsiteX18" fmla="*/ 431927 w 561821"/>
              <a:gd name="connsiteY18" fmla="*/ 112213 h 467613"/>
              <a:gd name="connsiteX19" fmla="*/ 562080 w 561821"/>
              <a:gd name="connsiteY19" fmla="*/ 107224 h 467613"/>
              <a:gd name="connsiteX20" fmla="*/ 483504 w 561821"/>
              <a:gd name="connsiteY20" fmla="*/ 80583 h 467613"/>
              <a:gd name="connsiteX21" fmla="*/ 426129 w 561821"/>
              <a:gd name="connsiteY21" fmla="*/ 63764 h 467613"/>
              <a:gd name="connsiteX22" fmla="*/ 413981 w 561821"/>
              <a:gd name="connsiteY22" fmla="*/ 60166 h 467613"/>
              <a:gd name="connsiteX23" fmla="*/ 369209 w 561821"/>
              <a:gd name="connsiteY23" fmla="*/ 46731 h 467613"/>
              <a:gd name="connsiteX24" fmla="*/ 292034 w 561821"/>
              <a:gd name="connsiteY24" fmla="*/ 22551 h 467613"/>
              <a:gd name="connsiteX25" fmla="*/ 232400 w 561821"/>
              <a:gd name="connsiteY25" fmla="*/ 4948 h 467613"/>
              <a:gd name="connsiteX26" fmla="*/ 216632 w 561821"/>
              <a:gd name="connsiteY26" fmla="*/ 408 h 467613"/>
              <a:gd name="connsiteX27" fmla="*/ 199372 w 561821"/>
              <a:gd name="connsiteY27" fmla="*/ 37667 h 467613"/>
              <a:gd name="connsiteX28" fmla="*/ 182906 w 561821"/>
              <a:gd name="connsiteY28" fmla="*/ 73002 h 467613"/>
              <a:gd name="connsiteX29" fmla="*/ 178406 w 561821"/>
              <a:gd name="connsiteY29" fmla="*/ 82894 h 467613"/>
              <a:gd name="connsiteX30" fmla="*/ 167832 w 561821"/>
              <a:gd name="connsiteY30" fmla="*/ 106245 h 467613"/>
              <a:gd name="connsiteX31" fmla="*/ 161717 w 561821"/>
              <a:gd name="connsiteY31" fmla="*/ 119744 h 467613"/>
              <a:gd name="connsiteX32" fmla="*/ 143005 w 561821"/>
              <a:gd name="connsiteY32" fmla="*/ 147697 h 467613"/>
              <a:gd name="connsiteX33" fmla="*/ 137044 w 561821"/>
              <a:gd name="connsiteY33" fmla="*/ 155824 h 467613"/>
              <a:gd name="connsiteX34" fmla="*/ 132395 w 561821"/>
              <a:gd name="connsiteY34" fmla="*/ 163853 h 467613"/>
              <a:gd name="connsiteX35" fmla="*/ 127033 w 561821"/>
              <a:gd name="connsiteY35" fmla="*/ 171713 h 467613"/>
              <a:gd name="connsiteX36" fmla="*/ 123771 w 561821"/>
              <a:gd name="connsiteY36" fmla="*/ 176696 h 467613"/>
              <a:gd name="connsiteX37" fmla="*/ 114776 w 561821"/>
              <a:gd name="connsiteY37" fmla="*/ 190347 h 467613"/>
              <a:gd name="connsiteX38" fmla="*/ 104034 w 561821"/>
              <a:gd name="connsiteY38" fmla="*/ 190794 h 467613"/>
              <a:gd name="connsiteX39" fmla="*/ 95066 w 561821"/>
              <a:gd name="connsiteY39" fmla="*/ 191127 h 467613"/>
              <a:gd name="connsiteX40" fmla="*/ 80523 w 561821"/>
              <a:gd name="connsiteY40" fmla="*/ 205752 h 467613"/>
              <a:gd name="connsiteX41" fmla="*/ 57792 w 561821"/>
              <a:gd name="connsiteY41" fmla="*/ 196040 h 467613"/>
              <a:gd name="connsiteX42" fmla="*/ 37474 w 561821"/>
              <a:gd name="connsiteY42" fmla="*/ 176629 h 467613"/>
              <a:gd name="connsiteX43" fmla="*/ 28256 w 561821"/>
              <a:gd name="connsiteY43" fmla="*/ 176130 h 467613"/>
              <a:gd name="connsiteX44" fmla="*/ 10474 w 561821"/>
              <a:gd name="connsiteY44" fmla="*/ 181074 h 467613"/>
              <a:gd name="connsiteX45" fmla="*/ 9041 w 561821"/>
              <a:gd name="connsiteY45" fmla="*/ 182329 h 467613"/>
              <a:gd name="connsiteX46" fmla="*/ 259 w 561821"/>
              <a:gd name="connsiteY46" fmla="*/ 189892 h 467613"/>
              <a:gd name="connsiteX47" fmla="*/ 5843 w 561821"/>
              <a:gd name="connsiteY47" fmla="*/ 198049 h 467613"/>
              <a:gd name="connsiteX48" fmla="*/ 14457 w 561821"/>
              <a:gd name="connsiteY48" fmla="*/ 195024 h 467613"/>
              <a:gd name="connsiteX49" fmla="*/ 18689 w 561821"/>
              <a:gd name="connsiteY49" fmla="*/ 197234 h 467613"/>
              <a:gd name="connsiteX50" fmla="*/ 17161 w 561821"/>
              <a:gd name="connsiteY50" fmla="*/ 203265 h 467613"/>
              <a:gd name="connsiteX51" fmla="*/ 18889 w 561821"/>
              <a:gd name="connsiteY51" fmla="*/ 206226 h 467613"/>
              <a:gd name="connsiteX52" fmla="*/ 14893 w 561821"/>
              <a:gd name="connsiteY52" fmla="*/ 212113 h 467613"/>
              <a:gd name="connsiteX53" fmla="*/ 25444 w 561821"/>
              <a:gd name="connsiteY53" fmla="*/ 228737 h 467613"/>
              <a:gd name="connsiteX54" fmla="*/ 30030 w 561821"/>
              <a:gd name="connsiteY54" fmla="*/ 244107 h 467613"/>
              <a:gd name="connsiteX55" fmla="*/ 32761 w 561821"/>
              <a:gd name="connsiteY55" fmla="*/ 256407 h 467613"/>
              <a:gd name="connsiteX56" fmla="*/ 36784 w 561821"/>
              <a:gd name="connsiteY56" fmla="*/ 264757 h 467613"/>
              <a:gd name="connsiteX57" fmla="*/ 31545 w 561821"/>
              <a:gd name="connsiteY57" fmla="*/ 295061 h 467613"/>
              <a:gd name="connsiteX58" fmla="*/ 46878 w 561821"/>
              <a:gd name="connsiteY58" fmla="*/ 294412 h 467613"/>
              <a:gd name="connsiteX59" fmla="*/ 70870 w 561821"/>
              <a:gd name="connsiteY59" fmla="*/ 291088 h 467613"/>
              <a:gd name="connsiteX60" fmla="*/ 68983 w 561821"/>
              <a:gd name="connsiteY60" fmla="*/ 294395 h 467613"/>
              <a:gd name="connsiteX61" fmla="*/ 72498 w 561821"/>
              <a:gd name="connsiteY61" fmla="*/ 300218 h 467613"/>
              <a:gd name="connsiteX62" fmla="*/ 75220 w 561821"/>
              <a:gd name="connsiteY62" fmla="*/ 299079 h 467613"/>
              <a:gd name="connsiteX63" fmla="*/ 78613 w 561821"/>
              <a:gd name="connsiteY63" fmla="*/ 294951 h 467613"/>
              <a:gd name="connsiteX64" fmla="*/ 82346 w 561821"/>
              <a:gd name="connsiteY64" fmla="*/ 294354 h 467613"/>
              <a:gd name="connsiteX65" fmla="*/ 85145 w 561821"/>
              <a:gd name="connsiteY65" fmla="*/ 298699 h 467613"/>
              <a:gd name="connsiteX66" fmla="*/ 88656 w 561821"/>
              <a:gd name="connsiteY66" fmla="*/ 298072 h 467613"/>
              <a:gd name="connsiteX67" fmla="*/ 92204 w 561821"/>
              <a:gd name="connsiteY67" fmla="*/ 300564 h 467613"/>
              <a:gd name="connsiteX68" fmla="*/ 95946 w 561821"/>
              <a:gd name="connsiteY68" fmla="*/ 303062 h 467613"/>
              <a:gd name="connsiteX69" fmla="*/ 95270 w 561821"/>
              <a:gd name="connsiteY69" fmla="*/ 303545 h 467613"/>
              <a:gd name="connsiteX70" fmla="*/ 94422 w 561821"/>
              <a:gd name="connsiteY70" fmla="*/ 304135 h 467613"/>
              <a:gd name="connsiteX71" fmla="*/ 92122 w 561821"/>
              <a:gd name="connsiteY71" fmla="*/ 303543 h 467613"/>
              <a:gd name="connsiteX72" fmla="*/ 91383 w 561821"/>
              <a:gd name="connsiteY72" fmla="*/ 304992 h 467613"/>
              <a:gd name="connsiteX73" fmla="*/ 84360 w 561821"/>
              <a:gd name="connsiteY73" fmla="*/ 309086 h 467613"/>
              <a:gd name="connsiteX74" fmla="*/ 79085 w 561821"/>
              <a:gd name="connsiteY74" fmla="*/ 310231 h 467613"/>
              <a:gd name="connsiteX75" fmla="*/ 79298 w 561821"/>
              <a:gd name="connsiteY75" fmla="*/ 319965 h 467613"/>
              <a:gd name="connsiteX76" fmla="*/ 78354 w 561821"/>
              <a:gd name="connsiteY76" fmla="*/ 336908 h 467613"/>
              <a:gd name="connsiteX77" fmla="*/ 70761 w 561821"/>
              <a:gd name="connsiteY77" fmla="*/ 338959 h 467613"/>
              <a:gd name="connsiteX78" fmla="*/ 70030 w 561821"/>
              <a:gd name="connsiteY78" fmla="*/ 338808 h 467613"/>
              <a:gd name="connsiteX79" fmla="*/ 63721 w 561821"/>
              <a:gd name="connsiteY79" fmla="*/ 335409 h 467613"/>
              <a:gd name="connsiteX80" fmla="*/ 60396 w 561821"/>
              <a:gd name="connsiteY80" fmla="*/ 340206 h 467613"/>
              <a:gd name="connsiteX81" fmla="*/ 50892 w 561821"/>
              <a:gd name="connsiteY81" fmla="*/ 340264 h 467613"/>
              <a:gd name="connsiteX82" fmla="*/ 52652 w 561821"/>
              <a:gd name="connsiteY82" fmla="*/ 345654 h 467613"/>
              <a:gd name="connsiteX83" fmla="*/ 51400 w 561821"/>
              <a:gd name="connsiteY83" fmla="*/ 346164 h 467613"/>
              <a:gd name="connsiteX84" fmla="*/ 50661 w 561821"/>
              <a:gd name="connsiteY84" fmla="*/ 351802 h 467613"/>
              <a:gd name="connsiteX85" fmla="*/ 44528 w 561821"/>
              <a:gd name="connsiteY85" fmla="*/ 353589 h 467613"/>
              <a:gd name="connsiteX86" fmla="*/ 44555 w 561821"/>
              <a:gd name="connsiteY86" fmla="*/ 369901 h 467613"/>
              <a:gd name="connsiteX87" fmla="*/ 41765 w 561821"/>
              <a:gd name="connsiteY87" fmla="*/ 376917 h 467613"/>
              <a:gd name="connsiteX88" fmla="*/ 37429 w 561821"/>
              <a:gd name="connsiteY88" fmla="*/ 375372 h 467613"/>
              <a:gd name="connsiteX89" fmla="*/ 37161 w 561821"/>
              <a:gd name="connsiteY89" fmla="*/ 370132 h 467613"/>
              <a:gd name="connsiteX90" fmla="*/ 34988 w 561821"/>
              <a:gd name="connsiteY90" fmla="*/ 368405 h 467613"/>
              <a:gd name="connsiteX91" fmla="*/ 31386 w 561821"/>
              <a:gd name="connsiteY91" fmla="*/ 369573 h 467613"/>
              <a:gd name="connsiteX92" fmla="*/ 25362 w 561821"/>
              <a:gd name="connsiteY92" fmla="*/ 379178 h 467613"/>
              <a:gd name="connsiteX93" fmla="*/ 16430 w 561821"/>
              <a:gd name="connsiteY93" fmla="*/ 379178 h 467613"/>
              <a:gd name="connsiteX94" fmla="*/ 15083 w 561821"/>
              <a:gd name="connsiteY94" fmla="*/ 388262 h 467613"/>
              <a:gd name="connsiteX95" fmla="*/ 12652 w 561821"/>
              <a:gd name="connsiteY95" fmla="*/ 402142 h 467613"/>
              <a:gd name="connsiteX96" fmla="*/ 14167 w 561821"/>
              <a:gd name="connsiteY96" fmla="*/ 409675 h 467613"/>
              <a:gd name="connsiteX97" fmla="*/ 14756 w 561821"/>
              <a:gd name="connsiteY97" fmla="*/ 409912 h 467613"/>
              <a:gd name="connsiteX98" fmla="*/ 20164 w 561821"/>
              <a:gd name="connsiteY98" fmla="*/ 419019 h 467613"/>
              <a:gd name="connsiteX99" fmla="*/ 31835 w 561821"/>
              <a:gd name="connsiteY99" fmla="*/ 438708 h 467613"/>
              <a:gd name="connsiteX100" fmla="*/ 40191 w 561821"/>
              <a:gd name="connsiteY100" fmla="*/ 452828 h 467613"/>
              <a:gd name="connsiteX101" fmla="*/ 52484 w 561821"/>
              <a:gd name="connsiteY101" fmla="*/ 453814 h 467613"/>
              <a:gd name="connsiteX102" fmla="*/ 87137 w 561821"/>
              <a:gd name="connsiteY102" fmla="*/ 456541 h 467613"/>
              <a:gd name="connsiteX103" fmla="*/ 106148 w 561821"/>
              <a:gd name="connsiteY103" fmla="*/ 457972 h 467613"/>
              <a:gd name="connsiteX104" fmla="*/ 124175 w 561821"/>
              <a:gd name="connsiteY104" fmla="*/ 459218 h 467613"/>
              <a:gd name="connsiteX105" fmla="*/ 143962 w 561821"/>
              <a:gd name="connsiteY105" fmla="*/ 460971 h 467613"/>
              <a:gd name="connsiteX106" fmla="*/ 219291 w 561821"/>
              <a:gd name="connsiteY106" fmla="*/ 466873 h 467613"/>
              <a:gd name="connsiteX107" fmla="*/ 232523 w 561821"/>
              <a:gd name="connsiteY107" fmla="*/ 468022 h 467613"/>
              <a:gd name="connsiteX108" fmla="*/ 243119 w 561821"/>
              <a:gd name="connsiteY108" fmla="*/ 411434 h 467613"/>
              <a:gd name="connsiteX109" fmla="*/ 243609 w 561821"/>
              <a:gd name="connsiteY109" fmla="*/ 410176 h 467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561821" h="467613">
                <a:moveTo>
                  <a:pt x="243609" y="410176"/>
                </a:moveTo>
                <a:lnTo>
                  <a:pt x="249543" y="379036"/>
                </a:lnTo>
                <a:lnTo>
                  <a:pt x="264295" y="335022"/>
                </a:lnTo>
                <a:lnTo>
                  <a:pt x="266871" y="327202"/>
                </a:lnTo>
                <a:lnTo>
                  <a:pt x="296116" y="320195"/>
                </a:lnTo>
                <a:lnTo>
                  <a:pt x="311204" y="307832"/>
                </a:lnTo>
                <a:lnTo>
                  <a:pt x="315717" y="283653"/>
                </a:lnTo>
                <a:lnTo>
                  <a:pt x="313313" y="271701"/>
                </a:lnTo>
                <a:lnTo>
                  <a:pt x="332238" y="255809"/>
                </a:lnTo>
                <a:lnTo>
                  <a:pt x="339614" y="241521"/>
                </a:lnTo>
                <a:lnTo>
                  <a:pt x="337342" y="237666"/>
                </a:lnTo>
                <a:lnTo>
                  <a:pt x="344377" y="217857"/>
                </a:lnTo>
                <a:lnTo>
                  <a:pt x="347403" y="202526"/>
                </a:lnTo>
                <a:lnTo>
                  <a:pt x="350592" y="186337"/>
                </a:lnTo>
                <a:lnTo>
                  <a:pt x="351418" y="181833"/>
                </a:lnTo>
                <a:lnTo>
                  <a:pt x="357746" y="149765"/>
                </a:lnTo>
                <a:lnTo>
                  <a:pt x="398885" y="148553"/>
                </a:lnTo>
                <a:lnTo>
                  <a:pt x="421929" y="144652"/>
                </a:lnTo>
                <a:lnTo>
                  <a:pt x="431927" y="112213"/>
                </a:lnTo>
                <a:lnTo>
                  <a:pt x="562080" y="107224"/>
                </a:lnTo>
                <a:lnTo>
                  <a:pt x="483504" y="80583"/>
                </a:lnTo>
                <a:lnTo>
                  <a:pt x="426129" y="63764"/>
                </a:lnTo>
                <a:lnTo>
                  <a:pt x="413981" y="60166"/>
                </a:lnTo>
                <a:lnTo>
                  <a:pt x="369209" y="46731"/>
                </a:lnTo>
                <a:lnTo>
                  <a:pt x="292034" y="22551"/>
                </a:lnTo>
                <a:lnTo>
                  <a:pt x="232400" y="4948"/>
                </a:lnTo>
                <a:lnTo>
                  <a:pt x="216632" y="408"/>
                </a:lnTo>
                <a:lnTo>
                  <a:pt x="199372" y="37667"/>
                </a:lnTo>
                <a:lnTo>
                  <a:pt x="182906" y="73002"/>
                </a:lnTo>
                <a:lnTo>
                  <a:pt x="178406" y="82894"/>
                </a:lnTo>
                <a:lnTo>
                  <a:pt x="167832" y="106245"/>
                </a:lnTo>
                <a:lnTo>
                  <a:pt x="161717" y="119744"/>
                </a:lnTo>
                <a:lnTo>
                  <a:pt x="143005" y="147697"/>
                </a:lnTo>
                <a:lnTo>
                  <a:pt x="137044" y="155824"/>
                </a:lnTo>
                <a:lnTo>
                  <a:pt x="132395" y="163853"/>
                </a:lnTo>
                <a:lnTo>
                  <a:pt x="127033" y="171713"/>
                </a:lnTo>
                <a:lnTo>
                  <a:pt x="123771" y="176696"/>
                </a:lnTo>
                <a:lnTo>
                  <a:pt x="114776" y="190347"/>
                </a:lnTo>
                <a:lnTo>
                  <a:pt x="104034" y="190794"/>
                </a:lnTo>
                <a:lnTo>
                  <a:pt x="95066" y="191127"/>
                </a:lnTo>
                <a:lnTo>
                  <a:pt x="80523" y="205752"/>
                </a:lnTo>
                <a:lnTo>
                  <a:pt x="57792" y="196040"/>
                </a:lnTo>
                <a:lnTo>
                  <a:pt x="37474" y="176629"/>
                </a:lnTo>
                <a:lnTo>
                  <a:pt x="28256" y="176130"/>
                </a:lnTo>
                <a:lnTo>
                  <a:pt x="10474" y="181074"/>
                </a:lnTo>
                <a:lnTo>
                  <a:pt x="9041" y="182329"/>
                </a:lnTo>
                <a:lnTo>
                  <a:pt x="259" y="189892"/>
                </a:lnTo>
                <a:lnTo>
                  <a:pt x="5843" y="198049"/>
                </a:lnTo>
                <a:lnTo>
                  <a:pt x="14457" y="195024"/>
                </a:lnTo>
                <a:lnTo>
                  <a:pt x="18689" y="197234"/>
                </a:lnTo>
                <a:lnTo>
                  <a:pt x="17161" y="203265"/>
                </a:lnTo>
                <a:lnTo>
                  <a:pt x="18889" y="206226"/>
                </a:lnTo>
                <a:lnTo>
                  <a:pt x="14893" y="212113"/>
                </a:lnTo>
                <a:lnTo>
                  <a:pt x="25444" y="228737"/>
                </a:lnTo>
                <a:lnTo>
                  <a:pt x="30030" y="244107"/>
                </a:lnTo>
                <a:lnTo>
                  <a:pt x="32761" y="256407"/>
                </a:lnTo>
                <a:lnTo>
                  <a:pt x="36784" y="264757"/>
                </a:lnTo>
                <a:lnTo>
                  <a:pt x="31545" y="295061"/>
                </a:lnTo>
                <a:lnTo>
                  <a:pt x="46878" y="294412"/>
                </a:lnTo>
                <a:lnTo>
                  <a:pt x="70870" y="291088"/>
                </a:lnTo>
                <a:lnTo>
                  <a:pt x="68983" y="294395"/>
                </a:lnTo>
                <a:lnTo>
                  <a:pt x="72498" y="300218"/>
                </a:lnTo>
                <a:lnTo>
                  <a:pt x="75220" y="299079"/>
                </a:lnTo>
                <a:lnTo>
                  <a:pt x="78613" y="294951"/>
                </a:lnTo>
                <a:lnTo>
                  <a:pt x="82346" y="294354"/>
                </a:lnTo>
                <a:lnTo>
                  <a:pt x="85145" y="298699"/>
                </a:lnTo>
                <a:lnTo>
                  <a:pt x="88656" y="298072"/>
                </a:lnTo>
                <a:lnTo>
                  <a:pt x="92204" y="300564"/>
                </a:lnTo>
                <a:lnTo>
                  <a:pt x="95946" y="303062"/>
                </a:lnTo>
                <a:lnTo>
                  <a:pt x="95270" y="303545"/>
                </a:lnTo>
                <a:lnTo>
                  <a:pt x="94422" y="304135"/>
                </a:lnTo>
                <a:lnTo>
                  <a:pt x="92122" y="303543"/>
                </a:lnTo>
                <a:lnTo>
                  <a:pt x="91383" y="304992"/>
                </a:lnTo>
                <a:lnTo>
                  <a:pt x="84360" y="309086"/>
                </a:lnTo>
                <a:lnTo>
                  <a:pt x="79085" y="310231"/>
                </a:lnTo>
                <a:lnTo>
                  <a:pt x="79298" y="319965"/>
                </a:lnTo>
                <a:lnTo>
                  <a:pt x="78354" y="336908"/>
                </a:lnTo>
                <a:lnTo>
                  <a:pt x="70761" y="338959"/>
                </a:lnTo>
                <a:lnTo>
                  <a:pt x="70030" y="338808"/>
                </a:lnTo>
                <a:lnTo>
                  <a:pt x="63721" y="335409"/>
                </a:lnTo>
                <a:lnTo>
                  <a:pt x="60396" y="340206"/>
                </a:lnTo>
                <a:lnTo>
                  <a:pt x="50892" y="340264"/>
                </a:lnTo>
                <a:lnTo>
                  <a:pt x="52652" y="345654"/>
                </a:lnTo>
                <a:lnTo>
                  <a:pt x="51400" y="346164"/>
                </a:lnTo>
                <a:lnTo>
                  <a:pt x="50661" y="351802"/>
                </a:lnTo>
                <a:lnTo>
                  <a:pt x="44528" y="353589"/>
                </a:lnTo>
                <a:lnTo>
                  <a:pt x="44555" y="369901"/>
                </a:lnTo>
                <a:lnTo>
                  <a:pt x="41765" y="376917"/>
                </a:lnTo>
                <a:lnTo>
                  <a:pt x="37429" y="375372"/>
                </a:lnTo>
                <a:lnTo>
                  <a:pt x="37161" y="370132"/>
                </a:lnTo>
                <a:lnTo>
                  <a:pt x="34988" y="368405"/>
                </a:lnTo>
                <a:lnTo>
                  <a:pt x="31386" y="369573"/>
                </a:lnTo>
                <a:lnTo>
                  <a:pt x="25362" y="379178"/>
                </a:lnTo>
                <a:lnTo>
                  <a:pt x="16430" y="379178"/>
                </a:lnTo>
                <a:lnTo>
                  <a:pt x="15083" y="388262"/>
                </a:lnTo>
                <a:lnTo>
                  <a:pt x="12652" y="402142"/>
                </a:lnTo>
                <a:lnTo>
                  <a:pt x="14167" y="409675"/>
                </a:lnTo>
                <a:lnTo>
                  <a:pt x="14756" y="409912"/>
                </a:lnTo>
                <a:lnTo>
                  <a:pt x="20164" y="419019"/>
                </a:lnTo>
                <a:lnTo>
                  <a:pt x="31835" y="438708"/>
                </a:lnTo>
                <a:lnTo>
                  <a:pt x="40191" y="452828"/>
                </a:lnTo>
                <a:lnTo>
                  <a:pt x="52484" y="453814"/>
                </a:lnTo>
                <a:lnTo>
                  <a:pt x="87137" y="456541"/>
                </a:lnTo>
                <a:lnTo>
                  <a:pt x="106148" y="457972"/>
                </a:lnTo>
                <a:lnTo>
                  <a:pt x="124175" y="459218"/>
                </a:lnTo>
                <a:lnTo>
                  <a:pt x="143962" y="460971"/>
                </a:lnTo>
                <a:lnTo>
                  <a:pt x="219291" y="466873"/>
                </a:lnTo>
                <a:lnTo>
                  <a:pt x="232523" y="468022"/>
                </a:lnTo>
                <a:lnTo>
                  <a:pt x="243119" y="411434"/>
                </a:lnTo>
                <a:lnTo>
                  <a:pt x="243609" y="41017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84A24875-3E97-1336-7714-6B607B02BA25}"/>
              </a:ext>
            </a:extLst>
          </p:cNvPr>
          <p:cNvSpPr>
            <a:spLocks/>
          </p:cNvSpPr>
          <p:nvPr/>
        </p:nvSpPr>
        <p:spPr>
          <a:xfrm flipV="1">
            <a:off x="6448864" y="1859720"/>
            <a:ext cx="501278" cy="332941"/>
          </a:xfrm>
          <a:custGeom>
            <a:avLst/>
            <a:gdLst>
              <a:gd name="connsiteX0" fmla="*/ 208540 w 341369"/>
              <a:gd name="connsiteY0" fmla="*/ 54228 h 226732"/>
              <a:gd name="connsiteX1" fmla="*/ 185963 w 341369"/>
              <a:gd name="connsiteY1" fmla="*/ 41640 h 226732"/>
              <a:gd name="connsiteX2" fmla="*/ 178837 w 341369"/>
              <a:gd name="connsiteY2" fmla="*/ 37887 h 226732"/>
              <a:gd name="connsiteX3" fmla="*/ 174654 w 341369"/>
              <a:gd name="connsiteY3" fmla="*/ 36962 h 226732"/>
              <a:gd name="connsiteX4" fmla="*/ 170281 w 341369"/>
              <a:gd name="connsiteY4" fmla="*/ 36331 h 226732"/>
              <a:gd name="connsiteX5" fmla="*/ 160905 w 341369"/>
              <a:gd name="connsiteY5" fmla="*/ 34230 h 226732"/>
              <a:gd name="connsiteX6" fmla="*/ 155620 w 341369"/>
              <a:gd name="connsiteY6" fmla="*/ 33413 h 226732"/>
              <a:gd name="connsiteX7" fmla="*/ 146266 w 341369"/>
              <a:gd name="connsiteY7" fmla="*/ 31335 h 226732"/>
              <a:gd name="connsiteX8" fmla="*/ 150544 w 341369"/>
              <a:gd name="connsiteY8" fmla="*/ 21533 h 226732"/>
              <a:gd name="connsiteX9" fmla="*/ 149419 w 341369"/>
              <a:gd name="connsiteY9" fmla="*/ 10987 h 226732"/>
              <a:gd name="connsiteX10" fmla="*/ 142456 w 341369"/>
              <a:gd name="connsiteY10" fmla="*/ 2724 h 226732"/>
              <a:gd name="connsiteX11" fmla="*/ 140179 w 341369"/>
              <a:gd name="connsiteY11" fmla="*/ 2138 h 226732"/>
              <a:gd name="connsiteX12" fmla="*/ 131959 w 341369"/>
              <a:gd name="connsiteY12" fmla="*/ 60 h 226732"/>
              <a:gd name="connsiteX13" fmla="*/ 121440 w 341369"/>
              <a:gd name="connsiteY13" fmla="*/ 8668 h 226732"/>
              <a:gd name="connsiteX14" fmla="*/ 115828 w 341369"/>
              <a:gd name="connsiteY14" fmla="*/ 14776 h 226732"/>
              <a:gd name="connsiteX15" fmla="*/ 108693 w 341369"/>
              <a:gd name="connsiteY15" fmla="*/ 22132 h 226732"/>
              <a:gd name="connsiteX16" fmla="*/ 103780 w 341369"/>
              <a:gd name="connsiteY16" fmla="*/ 27187 h 226732"/>
              <a:gd name="connsiteX17" fmla="*/ 98196 w 341369"/>
              <a:gd name="connsiteY17" fmla="*/ 24973 h 226732"/>
              <a:gd name="connsiteX18" fmla="*/ 95556 w 341369"/>
              <a:gd name="connsiteY18" fmla="*/ 22549 h 226732"/>
              <a:gd name="connsiteX19" fmla="*/ 85558 w 341369"/>
              <a:gd name="connsiteY19" fmla="*/ 13410 h 226732"/>
              <a:gd name="connsiteX20" fmla="*/ 78155 w 341369"/>
              <a:gd name="connsiteY20" fmla="*/ 7507 h 226732"/>
              <a:gd name="connsiteX21" fmla="*/ 69668 w 341369"/>
              <a:gd name="connsiteY21" fmla="*/ 3813 h 226732"/>
              <a:gd name="connsiteX22" fmla="*/ 66002 w 341369"/>
              <a:gd name="connsiteY22" fmla="*/ 4435 h 226732"/>
              <a:gd name="connsiteX23" fmla="*/ 59697 w 341369"/>
              <a:gd name="connsiteY23" fmla="*/ 5524 h 226732"/>
              <a:gd name="connsiteX24" fmla="*/ 56186 w 341369"/>
              <a:gd name="connsiteY24" fmla="*/ 10066 h 226732"/>
              <a:gd name="connsiteX25" fmla="*/ 55342 w 341369"/>
              <a:gd name="connsiteY25" fmla="*/ 11164 h 226732"/>
              <a:gd name="connsiteX26" fmla="*/ 53192 w 341369"/>
              <a:gd name="connsiteY26" fmla="*/ 14291 h 226732"/>
              <a:gd name="connsiteX27" fmla="*/ 53151 w 341369"/>
              <a:gd name="connsiteY27" fmla="*/ 14386 h 226732"/>
              <a:gd name="connsiteX28" fmla="*/ 47975 w 341369"/>
              <a:gd name="connsiteY28" fmla="*/ 24886 h 226732"/>
              <a:gd name="connsiteX29" fmla="*/ 43775 w 341369"/>
              <a:gd name="connsiteY29" fmla="*/ 32873 h 226732"/>
              <a:gd name="connsiteX30" fmla="*/ 345 w 341369"/>
              <a:gd name="connsiteY30" fmla="*/ 52966 h 226732"/>
              <a:gd name="connsiteX31" fmla="*/ 3312 w 341369"/>
              <a:gd name="connsiteY31" fmla="*/ 72842 h 226732"/>
              <a:gd name="connsiteX32" fmla="*/ 7167 w 341369"/>
              <a:gd name="connsiteY32" fmla="*/ 98558 h 226732"/>
              <a:gd name="connsiteX33" fmla="*/ 8478 w 341369"/>
              <a:gd name="connsiteY33" fmla="*/ 107370 h 226732"/>
              <a:gd name="connsiteX34" fmla="*/ 40055 w 341369"/>
              <a:gd name="connsiteY34" fmla="*/ 129370 h 226732"/>
              <a:gd name="connsiteX35" fmla="*/ 47989 w 341369"/>
              <a:gd name="connsiteY35" fmla="*/ 134869 h 226732"/>
              <a:gd name="connsiteX36" fmla="*/ 55991 w 341369"/>
              <a:gd name="connsiteY36" fmla="*/ 140460 h 226732"/>
              <a:gd name="connsiteX37" fmla="*/ 57583 w 341369"/>
              <a:gd name="connsiteY37" fmla="*/ 141572 h 226732"/>
              <a:gd name="connsiteX38" fmla="*/ 80972 w 341369"/>
              <a:gd name="connsiteY38" fmla="*/ 157840 h 226732"/>
              <a:gd name="connsiteX39" fmla="*/ 83431 w 341369"/>
              <a:gd name="connsiteY39" fmla="*/ 159551 h 226732"/>
              <a:gd name="connsiteX40" fmla="*/ 86297 w 341369"/>
              <a:gd name="connsiteY40" fmla="*/ 161547 h 226732"/>
              <a:gd name="connsiteX41" fmla="*/ 88457 w 341369"/>
              <a:gd name="connsiteY41" fmla="*/ 163031 h 226732"/>
              <a:gd name="connsiteX42" fmla="*/ 88856 w 341369"/>
              <a:gd name="connsiteY42" fmla="*/ 163308 h 226732"/>
              <a:gd name="connsiteX43" fmla="*/ 90611 w 341369"/>
              <a:gd name="connsiteY43" fmla="*/ 164547 h 226732"/>
              <a:gd name="connsiteX44" fmla="*/ 93506 w 341369"/>
              <a:gd name="connsiteY44" fmla="*/ 166553 h 226732"/>
              <a:gd name="connsiteX45" fmla="*/ 97679 w 341369"/>
              <a:gd name="connsiteY45" fmla="*/ 169511 h 226732"/>
              <a:gd name="connsiteX46" fmla="*/ 124388 w 341369"/>
              <a:gd name="connsiteY46" fmla="*/ 188030 h 226732"/>
              <a:gd name="connsiteX47" fmla="*/ 125481 w 341369"/>
              <a:gd name="connsiteY47" fmla="*/ 188779 h 226732"/>
              <a:gd name="connsiteX48" fmla="*/ 126928 w 341369"/>
              <a:gd name="connsiteY48" fmla="*/ 189777 h 226732"/>
              <a:gd name="connsiteX49" fmla="*/ 131578 w 341369"/>
              <a:gd name="connsiteY49" fmla="*/ 193017 h 226732"/>
              <a:gd name="connsiteX50" fmla="*/ 137498 w 341369"/>
              <a:gd name="connsiteY50" fmla="*/ 197110 h 226732"/>
              <a:gd name="connsiteX51" fmla="*/ 138764 w 341369"/>
              <a:gd name="connsiteY51" fmla="*/ 198027 h 226732"/>
              <a:gd name="connsiteX52" fmla="*/ 150081 w 341369"/>
              <a:gd name="connsiteY52" fmla="*/ 205895 h 226732"/>
              <a:gd name="connsiteX53" fmla="*/ 158473 w 341369"/>
              <a:gd name="connsiteY53" fmla="*/ 211722 h 226732"/>
              <a:gd name="connsiteX54" fmla="*/ 158591 w 341369"/>
              <a:gd name="connsiteY54" fmla="*/ 211822 h 226732"/>
              <a:gd name="connsiteX55" fmla="*/ 165967 w 341369"/>
              <a:gd name="connsiteY55" fmla="*/ 216927 h 226732"/>
              <a:gd name="connsiteX56" fmla="*/ 172277 w 341369"/>
              <a:gd name="connsiteY56" fmla="*/ 218969 h 226732"/>
              <a:gd name="connsiteX57" fmla="*/ 173829 w 341369"/>
              <a:gd name="connsiteY57" fmla="*/ 219509 h 226732"/>
              <a:gd name="connsiteX58" fmla="*/ 174296 w 341369"/>
              <a:gd name="connsiteY58" fmla="*/ 219659 h 226732"/>
              <a:gd name="connsiteX59" fmla="*/ 183191 w 341369"/>
              <a:gd name="connsiteY59" fmla="*/ 222567 h 226732"/>
              <a:gd name="connsiteX60" fmla="*/ 186589 w 341369"/>
              <a:gd name="connsiteY60" fmla="*/ 223702 h 226732"/>
              <a:gd name="connsiteX61" fmla="*/ 190567 w 341369"/>
              <a:gd name="connsiteY61" fmla="*/ 224224 h 226732"/>
              <a:gd name="connsiteX62" fmla="*/ 197952 w 341369"/>
              <a:gd name="connsiteY62" fmla="*/ 225186 h 226732"/>
              <a:gd name="connsiteX63" fmla="*/ 199368 w 341369"/>
              <a:gd name="connsiteY63" fmla="*/ 225376 h 226732"/>
              <a:gd name="connsiteX64" fmla="*/ 201241 w 341369"/>
              <a:gd name="connsiteY64" fmla="*/ 225590 h 226732"/>
              <a:gd name="connsiteX65" fmla="*/ 210572 w 341369"/>
              <a:gd name="connsiteY65" fmla="*/ 226792 h 226732"/>
              <a:gd name="connsiteX66" fmla="*/ 215666 w 341369"/>
              <a:gd name="connsiteY66" fmla="*/ 226429 h 226732"/>
              <a:gd name="connsiteX67" fmla="*/ 220511 w 341369"/>
              <a:gd name="connsiteY67" fmla="*/ 226166 h 226732"/>
              <a:gd name="connsiteX68" fmla="*/ 221019 w 341369"/>
              <a:gd name="connsiteY68" fmla="*/ 226130 h 226732"/>
              <a:gd name="connsiteX69" fmla="*/ 224997 w 341369"/>
              <a:gd name="connsiteY69" fmla="*/ 225907 h 226732"/>
              <a:gd name="connsiteX70" fmla="*/ 237889 w 341369"/>
              <a:gd name="connsiteY70" fmla="*/ 225149 h 226732"/>
              <a:gd name="connsiteX71" fmla="*/ 240021 w 341369"/>
              <a:gd name="connsiteY71" fmla="*/ 225018 h 226732"/>
              <a:gd name="connsiteX72" fmla="*/ 250759 w 341369"/>
              <a:gd name="connsiteY72" fmla="*/ 224442 h 226732"/>
              <a:gd name="connsiteX73" fmla="*/ 253367 w 341369"/>
              <a:gd name="connsiteY73" fmla="*/ 224301 h 226732"/>
              <a:gd name="connsiteX74" fmla="*/ 294111 w 341369"/>
              <a:gd name="connsiteY74" fmla="*/ 221932 h 226732"/>
              <a:gd name="connsiteX75" fmla="*/ 315232 w 341369"/>
              <a:gd name="connsiteY75" fmla="*/ 214404 h 226732"/>
              <a:gd name="connsiteX76" fmla="*/ 318054 w 341369"/>
              <a:gd name="connsiteY76" fmla="*/ 213750 h 226732"/>
              <a:gd name="connsiteX77" fmla="*/ 324005 w 341369"/>
              <a:gd name="connsiteY77" fmla="*/ 208759 h 226732"/>
              <a:gd name="connsiteX78" fmla="*/ 315137 w 341369"/>
              <a:gd name="connsiteY78" fmla="*/ 187894 h 226732"/>
              <a:gd name="connsiteX79" fmla="*/ 313037 w 341369"/>
              <a:gd name="connsiteY79" fmla="*/ 174825 h 226732"/>
              <a:gd name="connsiteX80" fmla="*/ 304263 w 341369"/>
              <a:gd name="connsiteY80" fmla="*/ 153302 h 226732"/>
              <a:gd name="connsiteX81" fmla="*/ 301428 w 341369"/>
              <a:gd name="connsiteY81" fmla="*/ 148601 h 226732"/>
              <a:gd name="connsiteX82" fmla="*/ 305225 w 341369"/>
              <a:gd name="connsiteY82" fmla="*/ 140265 h 226732"/>
              <a:gd name="connsiteX83" fmla="*/ 313613 w 341369"/>
              <a:gd name="connsiteY83" fmla="*/ 122799 h 226732"/>
              <a:gd name="connsiteX84" fmla="*/ 318076 w 341369"/>
              <a:gd name="connsiteY84" fmla="*/ 109176 h 226732"/>
              <a:gd name="connsiteX85" fmla="*/ 329512 w 341369"/>
              <a:gd name="connsiteY85" fmla="*/ 85090 h 226732"/>
              <a:gd name="connsiteX86" fmla="*/ 341715 w 341369"/>
              <a:gd name="connsiteY86" fmla="*/ 75374 h 226732"/>
              <a:gd name="connsiteX87" fmla="*/ 331481 w 341369"/>
              <a:gd name="connsiteY87" fmla="*/ 66276 h 226732"/>
              <a:gd name="connsiteX88" fmla="*/ 328501 w 341369"/>
              <a:gd name="connsiteY88" fmla="*/ 44218 h 226732"/>
              <a:gd name="connsiteX89" fmla="*/ 321156 w 341369"/>
              <a:gd name="connsiteY89" fmla="*/ 41953 h 226732"/>
              <a:gd name="connsiteX90" fmla="*/ 302363 w 341369"/>
              <a:gd name="connsiteY90" fmla="*/ 36258 h 226732"/>
              <a:gd name="connsiteX91" fmla="*/ 293767 w 341369"/>
              <a:gd name="connsiteY91" fmla="*/ 28630 h 226732"/>
              <a:gd name="connsiteX92" fmla="*/ 282716 w 341369"/>
              <a:gd name="connsiteY92" fmla="*/ 30808 h 226732"/>
              <a:gd name="connsiteX93" fmla="*/ 281564 w 341369"/>
              <a:gd name="connsiteY93" fmla="*/ 30976 h 226732"/>
              <a:gd name="connsiteX94" fmla="*/ 270727 w 341369"/>
              <a:gd name="connsiteY94" fmla="*/ 41354 h 226732"/>
              <a:gd name="connsiteX95" fmla="*/ 254918 w 341369"/>
              <a:gd name="connsiteY95" fmla="*/ 50080 h 226732"/>
              <a:gd name="connsiteX96" fmla="*/ 208540 w 341369"/>
              <a:gd name="connsiteY96" fmla="*/ 54228 h 22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41369" h="226732">
                <a:moveTo>
                  <a:pt x="208540" y="54228"/>
                </a:moveTo>
                <a:lnTo>
                  <a:pt x="185963" y="41640"/>
                </a:lnTo>
                <a:lnTo>
                  <a:pt x="178837" y="37887"/>
                </a:lnTo>
                <a:lnTo>
                  <a:pt x="174654" y="36962"/>
                </a:lnTo>
                <a:lnTo>
                  <a:pt x="170281" y="36331"/>
                </a:lnTo>
                <a:lnTo>
                  <a:pt x="160905" y="34230"/>
                </a:lnTo>
                <a:lnTo>
                  <a:pt x="155620" y="33413"/>
                </a:lnTo>
                <a:lnTo>
                  <a:pt x="146266" y="31335"/>
                </a:lnTo>
                <a:lnTo>
                  <a:pt x="150544" y="21533"/>
                </a:lnTo>
                <a:lnTo>
                  <a:pt x="149419" y="10987"/>
                </a:lnTo>
                <a:lnTo>
                  <a:pt x="142456" y="2724"/>
                </a:lnTo>
                <a:lnTo>
                  <a:pt x="140179" y="2138"/>
                </a:lnTo>
                <a:lnTo>
                  <a:pt x="131959" y="60"/>
                </a:lnTo>
                <a:lnTo>
                  <a:pt x="121440" y="8668"/>
                </a:lnTo>
                <a:lnTo>
                  <a:pt x="115828" y="14776"/>
                </a:lnTo>
                <a:lnTo>
                  <a:pt x="108693" y="22132"/>
                </a:lnTo>
                <a:lnTo>
                  <a:pt x="103780" y="27187"/>
                </a:lnTo>
                <a:lnTo>
                  <a:pt x="98196" y="24973"/>
                </a:lnTo>
                <a:lnTo>
                  <a:pt x="95556" y="22549"/>
                </a:lnTo>
                <a:lnTo>
                  <a:pt x="85558" y="13410"/>
                </a:lnTo>
                <a:lnTo>
                  <a:pt x="78155" y="7507"/>
                </a:lnTo>
                <a:lnTo>
                  <a:pt x="69668" y="3813"/>
                </a:lnTo>
                <a:lnTo>
                  <a:pt x="66002" y="4435"/>
                </a:lnTo>
                <a:lnTo>
                  <a:pt x="59697" y="5524"/>
                </a:lnTo>
                <a:lnTo>
                  <a:pt x="56186" y="10066"/>
                </a:lnTo>
                <a:lnTo>
                  <a:pt x="55342" y="11164"/>
                </a:lnTo>
                <a:lnTo>
                  <a:pt x="53192" y="14291"/>
                </a:lnTo>
                <a:lnTo>
                  <a:pt x="53151" y="14386"/>
                </a:lnTo>
                <a:lnTo>
                  <a:pt x="47975" y="24886"/>
                </a:lnTo>
                <a:lnTo>
                  <a:pt x="43775" y="32873"/>
                </a:lnTo>
                <a:lnTo>
                  <a:pt x="345" y="52966"/>
                </a:lnTo>
                <a:lnTo>
                  <a:pt x="3312" y="72842"/>
                </a:lnTo>
                <a:lnTo>
                  <a:pt x="7167" y="98558"/>
                </a:lnTo>
                <a:lnTo>
                  <a:pt x="8478" y="107370"/>
                </a:lnTo>
                <a:lnTo>
                  <a:pt x="40055" y="129370"/>
                </a:lnTo>
                <a:lnTo>
                  <a:pt x="47989" y="134869"/>
                </a:lnTo>
                <a:lnTo>
                  <a:pt x="55991" y="140460"/>
                </a:lnTo>
                <a:lnTo>
                  <a:pt x="57583" y="141572"/>
                </a:lnTo>
                <a:lnTo>
                  <a:pt x="80972" y="157840"/>
                </a:lnTo>
                <a:lnTo>
                  <a:pt x="83431" y="159551"/>
                </a:lnTo>
                <a:lnTo>
                  <a:pt x="86297" y="161547"/>
                </a:lnTo>
                <a:lnTo>
                  <a:pt x="88457" y="163031"/>
                </a:lnTo>
                <a:lnTo>
                  <a:pt x="88856" y="163308"/>
                </a:lnTo>
                <a:lnTo>
                  <a:pt x="90611" y="164547"/>
                </a:lnTo>
                <a:lnTo>
                  <a:pt x="93506" y="166553"/>
                </a:lnTo>
                <a:lnTo>
                  <a:pt x="97679" y="169511"/>
                </a:lnTo>
                <a:lnTo>
                  <a:pt x="124388" y="188030"/>
                </a:lnTo>
                <a:lnTo>
                  <a:pt x="125481" y="188779"/>
                </a:lnTo>
                <a:lnTo>
                  <a:pt x="126928" y="189777"/>
                </a:lnTo>
                <a:lnTo>
                  <a:pt x="131578" y="193017"/>
                </a:lnTo>
                <a:lnTo>
                  <a:pt x="137498" y="197110"/>
                </a:lnTo>
                <a:lnTo>
                  <a:pt x="138764" y="198027"/>
                </a:lnTo>
                <a:lnTo>
                  <a:pt x="150081" y="205895"/>
                </a:lnTo>
                <a:lnTo>
                  <a:pt x="158473" y="211722"/>
                </a:lnTo>
                <a:lnTo>
                  <a:pt x="158591" y="211822"/>
                </a:lnTo>
                <a:lnTo>
                  <a:pt x="165967" y="216927"/>
                </a:lnTo>
                <a:lnTo>
                  <a:pt x="172277" y="218969"/>
                </a:lnTo>
                <a:lnTo>
                  <a:pt x="173829" y="219509"/>
                </a:lnTo>
                <a:lnTo>
                  <a:pt x="174296" y="219659"/>
                </a:lnTo>
                <a:lnTo>
                  <a:pt x="183191" y="222567"/>
                </a:lnTo>
                <a:lnTo>
                  <a:pt x="186589" y="223702"/>
                </a:lnTo>
                <a:lnTo>
                  <a:pt x="190567" y="224224"/>
                </a:lnTo>
                <a:lnTo>
                  <a:pt x="197952" y="225186"/>
                </a:lnTo>
                <a:lnTo>
                  <a:pt x="199368" y="225376"/>
                </a:lnTo>
                <a:lnTo>
                  <a:pt x="201241" y="225590"/>
                </a:lnTo>
                <a:lnTo>
                  <a:pt x="210572" y="226792"/>
                </a:lnTo>
                <a:lnTo>
                  <a:pt x="215666" y="226429"/>
                </a:lnTo>
                <a:lnTo>
                  <a:pt x="220511" y="226166"/>
                </a:lnTo>
                <a:lnTo>
                  <a:pt x="221019" y="226130"/>
                </a:lnTo>
                <a:lnTo>
                  <a:pt x="224997" y="225907"/>
                </a:lnTo>
                <a:lnTo>
                  <a:pt x="237889" y="225149"/>
                </a:lnTo>
                <a:lnTo>
                  <a:pt x="240021" y="225018"/>
                </a:lnTo>
                <a:lnTo>
                  <a:pt x="250759" y="224442"/>
                </a:lnTo>
                <a:lnTo>
                  <a:pt x="253367" y="224301"/>
                </a:lnTo>
                <a:lnTo>
                  <a:pt x="294111" y="221932"/>
                </a:lnTo>
                <a:lnTo>
                  <a:pt x="315232" y="214404"/>
                </a:lnTo>
                <a:lnTo>
                  <a:pt x="318054" y="213750"/>
                </a:lnTo>
                <a:lnTo>
                  <a:pt x="324005" y="208759"/>
                </a:lnTo>
                <a:lnTo>
                  <a:pt x="315137" y="187894"/>
                </a:lnTo>
                <a:lnTo>
                  <a:pt x="313037" y="174825"/>
                </a:lnTo>
                <a:lnTo>
                  <a:pt x="304263" y="153302"/>
                </a:lnTo>
                <a:lnTo>
                  <a:pt x="301428" y="148601"/>
                </a:lnTo>
                <a:lnTo>
                  <a:pt x="305225" y="140265"/>
                </a:lnTo>
                <a:lnTo>
                  <a:pt x="313613" y="122799"/>
                </a:lnTo>
                <a:lnTo>
                  <a:pt x="318076" y="109176"/>
                </a:lnTo>
                <a:lnTo>
                  <a:pt x="329512" y="85090"/>
                </a:lnTo>
                <a:lnTo>
                  <a:pt x="341715" y="75374"/>
                </a:lnTo>
                <a:lnTo>
                  <a:pt x="331481" y="66276"/>
                </a:lnTo>
                <a:lnTo>
                  <a:pt x="328501" y="44218"/>
                </a:lnTo>
                <a:lnTo>
                  <a:pt x="321156" y="41953"/>
                </a:lnTo>
                <a:lnTo>
                  <a:pt x="302363" y="36258"/>
                </a:lnTo>
                <a:lnTo>
                  <a:pt x="293767" y="28630"/>
                </a:lnTo>
                <a:lnTo>
                  <a:pt x="282716" y="30808"/>
                </a:lnTo>
                <a:lnTo>
                  <a:pt x="281564" y="30976"/>
                </a:lnTo>
                <a:lnTo>
                  <a:pt x="270727" y="41354"/>
                </a:lnTo>
                <a:lnTo>
                  <a:pt x="254918" y="50080"/>
                </a:lnTo>
                <a:lnTo>
                  <a:pt x="208540" y="5422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AA9658AF-A8D5-E8B7-DEF4-17140A58F3BA}"/>
              </a:ext>
            </a:extLst>
          </p:cNvPr>
          <p:cNvSpPr>
            <a:spLocks/>
          </p:cNvSpPr>
          <p:nvPr/>
        </p:nvSpPr>
        <p:spPr>
          <a:xfrm flipV="1">
            <a:off x="6620170" y="4450703"/>
            <a:ext cx="1290559" cy="770532"/>
          </a:xfrm>
          <a:custGeom>
            <a:avLst/>
            <a:gdLst>
              <a:gd name="connsiteX0" fmla="*/ 541169 w 878867"/>
              <a:gd name="connsiteY0" fmla="*/ 19758 h 524730"/>
              <a:gd name="connsiteX1" fmla="*/ 515439 w 878867"/>
              <a:gd name="connsiteY1" fmla="*/ 14585 h 524730"/>
              <a:gd name="connsiteX2" fmla="*/ 463903 w 878867"/>
              <a:gd name="connsiteY2" fmla="*/ 4593 h 524730"/>
              <a:gd name="connsiteX3" fmla="*/ 443014 w 878867"/>
              <a:gd name="connsiteY3" fmla="*/ 681 h 524730"/>
              <a:gd name="connsiteX4" fmla="*/ 395506 w 878867"/>
              <a:gd name="connsiteY4" fmla="*/ 21968 h 524730"/>
              <a:gd name="connsiteX5" fmla="*/ 348828 w 878867"/>
              <a:gd name="connsiteY5" fmla="*/ 40024 h 524730"/>
              <a:gd name="connsiteX6" fmla="*/ 272084 w 878867"/>
              <a:gd name="connsiteY6" fmla="*/ 69888 h 524730"/>
              <a:gd name="connsiteX7" fmla="*/ 266482 w 878867"/>
              <a:gd name="connsiteY7" fmla="*/ 72066 h 524730"/>
              <a:gd name="connsiteX8" fmla="*/ 203138 w 878867"/>
              <a:gd name="connsiteY8" fmla="*/ 96888 h 524730"/>
              <a:gd name="connsiteX9" fmla="*/ 131416 w 878867"/>
              <a:gd name="connsiteY9" fmla="*/ 125181 h 524730"/>
              <a:gd name="connsiteX10" fmla="*/ 37157 w 878867"/>
              <a:gd name="connsiteY10" fmla="*/ 162618 h 524730"/>
              <a:gd name="connsiteX11" fmla="*/ 34708 w 878867"/>
              <a:gd name="connsiteY11" fmla="*/ 186097 h 524730"/>
              <a:gd name="connsiteX12" fmla="*/ 32866 w 878867"/>
              <a:gd name="connsiteY12" fmla="*/ 203708 h 524730"/>
              <a:gd name="connsiteX13" fmla="*/ 28856 w 878867"/>
              <a:gd name="connsiteY13" fmla="*/ 241885 h 524730"/>
              <a:gd name="connsiteX14" fmla="*/ 25603 w 878867"/>
              <a:gd name="connsiteY14" fmla="*/ 272733 h 524730"/>
              <a:gd name="connsiteX15" fmla="*/ 22333 w 878867"/>
              <a:gd name="connsiteY15" fmla="*/ 303594 h 524730"/>
              <a:gd name="connsiteX16" fmla="*/ 20763 w 878867"/>
              <a:gd name="connsiteY16" fmla="*/ 318369 h 524730"/>
              <a:gd name="connsiteX17" fmla="*/ 20060 w 878867"/>
              <a:gd name="connsiteY17" fmla="*/ 324958 h 524730"/>
              <a:gd name="connsiteX18" fmla="*/ 18404 w 878867"/>
              <a:gd name="connsiteY18" fmla="*/ 340496 h 524730"/>
              <a:gd name="connsiteX19" fmla="*/ 16463 w 878867"/>
              <a:gd name="connsiteY19" fmla="*/ 358656 h 524730"/>
              <a:gd name="connsiteX20" fmla="*/ 14957 w 878867"/>
              <a:gd name="connsiteY20" fmla="*/ 372705 h 524730"/>
              <a:gd name="connsiteX21" fmla="*/ 11065 w 878867"/>
              <a:gd name="connsiteY21" fmla="*/ 408899 h 524730"/>
              <a:gd name="connsiteX22" fmla="*/ 10112 w 878867"/>
              <a:gd name="connsiteY22" fmla="*/ 417757 h 524730"/>
              <a:gd name="connsiteX23" fmla="*/ 8592 w 878867"/>
              <a:gd name="connsiteY23" fmla="*/ 430222 h 524730"/>
              <a:gd name="connsiteX24" fmla="*/ 8343 w 878867"/>
              <a:gd name="connsiteY24" fmla="*/ 432155 h 524730"/>
              <a:gd name="connsiteX25" fmla="*/ 7449 w 878867"/>
              <a:gd name="connsiteY25" fmla="*/ 441866 h 524730"/>
              <a:gd name="connsiteX26" fmla="*/ 6070 w 878867"/>
              <a:gd name="connsiteY26" fmla="*/ 455121 h 524730"/>
              <a:gd name="connsiteX27" fmla="*/ 4950 w 878867"/>
              <a:gd name="connsiteY27" fmla="*/ 465431 h 524730"/>
              <a:gd name="connsiteX28" fmla="*/ 3766 w 878867"/>
              <a:gd name="connsiteY28" fmla="*/ 476326 h 524730"/>
              <a:gd name="connsiteX29" fmla="*/ 1956 w 878867"/>
              <a:gd name="connsiteY29" fmla="*/ 492948 h 524730"/>
              <a:gd name="connsiteX30" fmla="*/ 940 w 878867"/>
              <a:gd name="connsiteY30" fmla="*/ 502251 h 524730"/>
              <a:gd name="connsiteX31" fmla="*/ 300 w 878867"/>
              <a:gd name="connsiteY31" fmla="*/ 508146 h 524730"/>
              <a:gd name="connsiteX32" fmla="*/ 35098 w 878867"/>
              <a:gd name="connsiteY32" fmla="*/ 475083 h 524730"/>
              <a:gd name="connsiteX33" fmla="*/ 44442 w 878867"/>
              <a:gd name="connsiteY33" fmla="*/ 474271 h 524730"/>
              <a:gd name="connsiteX34" fmla="*/ 44470 w 878867"/>
              <a:gd name="connsiteY34" fmla="*/ 474026 h 524730"/>
              <a:gd name="connsiteX35" fmla="*/ 56128 w 878867"/>
              <a:gd name="connsiteY35" fmla="*/ 473281 h 524730"/>
              <a:gd name="connsiteX36" fmla="*/ 63113 w 878867"/>
              <a:gd name="connsiteY36" fmla="*/ 469706 h 524730"/>
              <a:gd name="connsiteX37" fmla="*/ 72757 w 878867"/>
              <a:gd name="connsiteY37" fmla="*/ 464995 h 524730"/>
              <a:gd name="connsiteX38" fmla="*/ 74926 w 878867"/>
              <a:gd name="connsiteY38" fmla="*/ 452435 h 524730"/>
              <a:gd name="connsiteX39" fmla="*/ 76532 w 878867"/>
              <a:gd name="connsiteY39" fmla="*/ 452920 h 524730"/>
              <a:gd name="connsiteX40" fmla="*/ 78006 w 878867"/>
              <a:gd name="connsiteY40" fmla="*/ 453864 h 524730"/>
              <a:gd name="connsiteX41" fmla="*/ 84488 w 878867"/>
              <a:gd name="connsiteY41" fmla="*/ 451541 h 524730"/>
              <a:gd name="connsiteX42" fmla="*/ 92005 w 878867"/>
              <a:gd name="connsiteY42" fmla="*/ 450960 h 524730"/>
              <a:gd name="connsiteX43" fmla="*/ 91247 w 878867"/>
              <a:gd name="connsiteY43" fmla="*/ 452403 h 524730"/>
              <a:gd name="connsiteX44" fmla="*/ 91946 w 878867"/>
              <a:gd name="connsiteY44" fmla="*/ 454268 h 524730"/>
              <a:gd name="connsiteX45" fmla="*/ 94318 w 878867"/>
              <a:gd name="connsiteY45" fmla="*/ 453419 h 524730"/>
              <a:gd name="connsiteX46" fmla="*/ 94178 w 878867"/>
              <a:gd name="connsiteY46" fmla="*/ 455516 h 524730"/>
              <a:gd name="connsiteX47" fmla="*/ 97593 w 878867"/>
              <a:gd name="connsiteY47" fmla="*/ 459046 h 524730"/>
              <a:gd name="connsiteX48" fmla="*/ 95230 w 878867"/>
              <a:gd name="connsiteY48" fmla="*/ 461837 h 524730"/>
              <a:gd name="connsiteX49" fmla="*/ 96074 w 878867"/>
              <a:gd name="connsiteY49" fmla="*/ 463475 h 524730"/>
              <a:gd name="connsiteX50" fmla="*/ 94627 w 878867"/>
              <a:gd name="connsiteY50" fmla="*/ 465318 h 524730"/>
              <a:gd name="connsiteX51" fmla="*/ 95584 w 878867"/>
              <a:gd name="connsiteY51" fmla="*/ 466470 h 524730"/>
              <a:gd name="connsiteX52" fmla="*/ 101005 w 878867"/>
              <a:gd name="connsiteY52" fmla="*/ 464424 h 524730"/>
              <a:gd name="connsiteX53" fmla="*/ 103087 w 878867"/>
              <a:gd name="connsiteY53" fmla="*/ 467428 h 524730"/>
              <a:gd name="connsiteX54" fmla="*/ 102955 w 878867"/>
              <a:gd name="connsiteY54" fmla="*/ 469728 h 524730"/>
              <a:gd name="connsiteX55" fmla="*/ 100229 w 878867"/>
              <a:gd name="connsiteY55" fmla="*/ 473713 h 524730"/>
              <a:gd name="connsiteX56" fmla="*/ 96614 w 878867"/>
              <a:gd name="connsiteY56" fmla="*/ 476381 h 524730"/>
              <a:gd name="connsiteX57" fmla="*/ 96849 w 878867"/>
              <a:gd name="connsiteY57" fmla="*/ 478359 h 524730"/>
              <a:gd name="connsiteX58" fmla="*/ 94137 w 878867"/>
              <a:gd name="connsiteY58" fmla="*/ 481976 h 524730"/>
              <a:gd name="connsiteX59" fmla="*/ 99621 w 878867"/>
              <a:gd name="connsiteY59" fmla="*/ 481958 h 524730"/>
              <a:gd name="connsiteX60" fmla="*/ 100184 w 878867"/>
              <a:gd name="connsiteY60" fmla="*/ 488215 h 524730"/>
              <a:gd name="connsiteX61" fmla="*/ 103409 w 878867"/>
              <a:gd name="connsiteY61" fmla="*/ 490757 h 524730"/>
              <a:gd name="connsiteX62" fmla="*/ 104225 w 878867"/>
              <a:gd name="connsiteY62" fmla="*/ 490248 h 524730"/>
              <a:gd name="connsiteX63" fmla="*/ 105364 w 878867"/>
              <a:gd name="connsiteY63" fmla="*/ 490080 h 524730"/>
              <a:gd name="connsiteX64" fmla="*/ 106702 w 878867"/>
              <a:gd name="connsiteY64" fmla="*/ 491964 h 524730"/>
              <a:gd name="connsiteX65" fmla="*/ 109474 w 878867"/>
              <a:gd name="connsiteY65" fmla="*/ 490630 h 524730"/>
              <a:gd name="connsiteX66" fmla="*/ 112477 w 878867"/>
              <a:gd name="connsiteY66" fmla="*/ 491877 h 524730"/>
              <a:gd name="connsiteX67" fmla="*/ 114114 w 878867"/>
              <a:gd name="connsiteY67" fmla="*/ 493379 h 524730"/>
              <a:gd name="connsiteX68" fmla="*/ 117852 w 878867"/>
              <a:gd name="connsiteY68" fmla="*/ 494732 h 524730"/>
              <a:gd name="connsiteX69" fmla="*/ 117340 w 878867"/>
              <a:gd name="connsiteY69" fmla="*/ 497355 h 524730"/>
              <a:gd name="connsiteX70" fmla="*/ 118333 w 878867"/>
              <a:gd name="connsiteY70" fmla="*/ 499814 h 524730"/>
              <a:gd name="connsiteX71" fmla="*/ 116949 w 878867"/>
              <a:gd name="connsiteY71" fmla="*/ 500812 h 524730"/>
              <a:gd name="connsiteX72" fmla="*/ 116836 w 878867"/>
              <a:gd name="connsiteY72" fmla="*/ 502868 h 524730"/>
              <a:gd name="connsiteX73" fmla="*/ 119417 w 878867"/>
              <a:gd name="connsiteY73" fmla="*/ 505831 h 524730"/>
              <a:gd name="connsiteX74" fmla="*/ 119041 w 878867"/>
              <a:gd name="connsiteY74" fmla="*/ 509021 h 524730"/>
              <a:gd name="connsiteX75" fmla="*/ 117920 w 878867"/>
              <a:gd name="connsiteY75" fmla="*/ 510233 h 524730"/>
              <a:gd name="connsiteX76" fmla="*/ 119776 w 878867"/>
              <a:gd name="connsiteY76" fmla="*/ 514290 h 524730"/>
              <a:gd name="connsiteX77" fmla="*/ 121200 w 878867"/>
              <a:gd name="connsiteY77" fmla="*/ 515442 h 524730"/>
              <a:gd name="connsiteX78" fmla="*/ 120823 w 878867"/>
              <a:gd name="connsiteY78" fmla="*/ 516985 h 524730"/>
              <a:gd name="connsiteX79" fmla="*/ 122511 w 878867"/>
              <a:gd name="connsiteY79" fmla="*/ 519377 h 524730"/>
              <a:gd name="connsiteX80" fmla="*/ 121794 w 878867"/>
              <a:gd name="connsiteY80" fmla="*/ 525412 h 524730"/>
              <a:gd name="connsiteX81" fmla="*/ 187225 w 878867"/>
              <a:gd name="connsiteY81" fmla="*/ 465313 h 524730"/>
              <a:gd name="connsiteX82" fmla="*/ 193766 w 878867"/>
              <a:gd name="connsiteY82" fmla="*/ 459555 h 524730"/>
              <a:gd name="connsiteX83" fmla="*/ 310769 w 878867"/>
              <a:gd name="connsiteY83" fmla="*/ 351595 h 524730"/>
              <a:gd name="connsiteX84" fmla="*/ 338898 w 878867"/>
              <a:gd name="connsiteY84" fmla="*/ 324509 h 524730"/>
              <a:gd name="connsiteX85" fmla="*/ 397325 w 878867"/>
              <a:gd name="connsiteY85" fmla="*/ 338871 h 524730"/>
              <a:gd name="connsiteX86" fmla="*/ 421049 w 878867"/>
              <a:gd name="connsiteY86" fmla="*/ 351142 h 524730"/>
              <a:gd name="connsiteX87" fmla="*/ 435856 w 878867"/>
              <a:gd name="connsiteY87" fmla="*/ 357345 h 524730"/>
              <a:gd name="connsiteX88" fmla="*/ 494228 w 878867"/>
              <a:gd name="connsiteY88" fmla="*/ 385575 h 524730"/>
              <a:gd name="connsiteX89" fmla="*/ 520760 w 878867"/>
              <a:gd name="connsiteY89" fmla="*/ 399733 h 524730"/>
              <a:gd name="connsiteX90" fmla="*/ 527823 w 878867"/>
              <a:gd name="connsiteY90" fmla="*/ 394115 h 524730"/>
              <a:gd name="connsiteX91" fmla="*/ 532246 w 878867"/>
              <a:gd name="connsiteY91" fmla="*/ 389672 h 524730"/>
              <a:gd name="connsiteX92" fmla="*/ 549951 w 878867"/>
              <a:gd name="connsiteY92" fmla="*/ 382185 h 524730"/>
              <a:gd name="connsiteX93" fmla="*/ 574547 w 878867"/>
              <a:gd name="connsiteY93" fmla="*/ 385525 h 524730"/>
              <a:gd name="connsiteX94" fmla="*/ 583424 w 878867"/>
              <a:gd name="connsiteY94" fmla="*/ 386750 h 524730"/>
              <a:gd name="connsiteX95" fmla="*/ 586908 w 878867"/>
              <a:gd name="connsiteY95" fmla="*/ 381468 h 524730"/>
              <a:gd name="connsiteX96" fmla="*/ 588391 w 878867"/>
              <a:gd name="connsiteY96" fmla="*/ 378114 h 524730"/>
              <a:gd name="connsiteX97" fmla="*/ 593608 w 878867"/>
              <a:gd name="connsiteY97" fmla="*/ 366293 h 524730"/>
              <a:gd name="connsiteX98" fmla="*/ 586903 w 878867"/>
              <a:gd name="connsiteY98" fmla="*/ 360213 h 524730"/>
              <a:gd name="connsiteX99" fmla="*/ 587978 w 878867"/>
              <a:gd name="connsiteY99" fmla="*/ 358180 h 524730"/>
              <a:gd name="connsiteX100" fmla="*/ 589757 w 878867"/>
              <a:gd name="connsiteY100" fmla="*/ 354967 h 524730"/>
              <a:gd name="connsiteX101" fmla="*/ 600625 w 878867"/>
              <a:gd name="connsiteY101" fmla="*/ 343604 h 524730"/>
              <a:gd name="connsiteX102" fmla="*/ 643651 w 878867"/>
              <a:gd name="connsiteY102" fmla="*/ 309666 h 524730"/>
              <a:gd name="connsiteX103" fmla="*/ 666224 w 878867"/>
              <a:gd name="connsiteY103" fmla="*/ 292086 h 524730"/>
              <a:gd name="connsiteX104" fmla="*/ 670343 w 878867"/>
              <a:gd name="connsiteY104" fmla="*/ 290031 h 524730"/>
              <a:gd name="connsiteX105" fmla="*/ 679011 w 878867"/>
              <a:gd name="connsiteY105" fmla="*/ 276422 h 524730"/>
              <a:gd name="connsiteX106" fmla="*/ 683076 w 878867"/>
              <a:gd name="connsiteY106" fmla="*/ 276363 h 524730"/>
              <a:gd name="connsiteX107" fmla="*/ 693296 w 878867"/>
              <a:gd name="connsiteY107" fmla="*/ 283397 h 524730"/>
              <a:gd name="connsiteX108" fmla="*/ 712312 w 878867"/>
              <a:gd name="connsiteY108" fmla="*/ 289582 h 524730"/>
              <a:gd name="connsiteX109" fmla="*/ 720132 w 878867"/>
              <a:gd name="connsiteY109" fmla="*/ 276286 h 524730"/>
              <a:gd name="connsiteX110" fmla="*/ 742070 w 878867"/>
              <a:gd name="connsiteY110" fmla="*/ 266525 h 524730"/>
              <a:gd name="connsiteX111" fmla="*/ 775184 w 878867"/>
              <a:gd name="connsiteY111" fmla="*/ 262749 h 524730"/>
              <a:gd name="connsiteX112" fmla="*/ 777933 w 878867"/>
              <a:gd name="connsiteY112" fmla="*/ 272619 h 524730"/>
              <a:gd name="connsiteX113" fmla="*/ 791065 w 878867"/>
              <a:gd name="connsiteY113" fmla="*/ 274961 h 524730"/>
              <a:gd name="connsiteX114" fmla="*/ 797049 w 878867"/>
              <a:gd name="connsiteY114" fmla="*/ 273953 h 524730"/>
              <a:gd name="connsiteX115" fmla="*/ 807473 w 878867"/>
              <a:gd name="connsiteY115" fmla="*/ 271167 h 524730"/>
              <a:gd name="connsiteX116" fmla="*/ 814794 w 878867"/>
              <a:gd name="connsiteY116" fmla="*/ 272420 h 524730"/>
              <a:gd name="connsiteX117" fmla="*/ 827972 w 878867"/>
              <a:gd name="connsiteY117" fmla="*/ 276522 h 524730"/>
              <a:gd name="connsiteX118" fmla="*/ 833026 w 878867"/>
              <a:gd name="connsiteY118" fmla="*/ 255022 h 524730"/>
              <a:gd name="connsiteX119" fmla="*/ 836401 w 878867"/>
              <a:gd name="connsiteY119" fmla="*/ 240501 h 524730"/>
              <a:gd name="connsiteX120" fmla="*/ 838038 w 878867"/>
              <a:gd name="connsiteY120" fmla="*/ 233444 h 524730"/>
              <a:gd name="connsiteX121" fmla="*/ 839122 w 878867"/>
              <a:gd name="connsiteY121" fmla="*/ 228761 h 524730"/>
              <a:gd name="connsiteX122" fmla="*/ 845700 w 878867"/>
              <a:gd name="connsiteY122" fmla="*/ 200305 h 524730"/>
              <a:gd name="connsiteX123" fmla="*/ 850345 w 878867"/>
              <a:gd name="connsiteY123" fmla="*/ 180152 h 524730"/>
              <a:gd name="connsiteX124" fmla="*/ 851366 w 878867"/>
              <a:gd name="connsiteY124" fmla="*/ 175714 h 524730"/>
              <a:gd name="connsiteX125" fmla="*/ 852264 w 878867"/>
              <a:gd name="connsiteY125" fmla="*/ 171803 h 524730"/>
              <a:gd name="connsiteX126" fmla="*/ 854486 w 878867"/>
              <a:gd name="connsiteY126" fmla="*/ 162114 h 524730"/>
              <a:gd name="connsiteX127" fmla="*/ 857934 w 878867"/>
              <a:gd name="connsiteY127" fmla="*/ 147053 h 524730"/>
              <a:gd name="connsiteX128" fmla="*/ 860434 w 878867"/>
              <a:gd name="connsiteY128" fmla="*/ 136117 h 524730"/>
              <a:gd name="connsiteX129" fmla="*/ 863060 w 878867"/>
              <a:gd name="connsiteY129" fmla="*/ 124609 h 524730"/>
              <a:gd name="connsiteX130" fmla="*/ 866204 w 878867"/>
              <a:gd name="connsiteY130" fmla="*/ 110823 h 524730"/>
              <a:gd name="connsiteX131" fmla="*/ 874623 w 878867"/>
              <a:gd name="connsiteY131" fmla="*/ 73700 h 524730"/>
              <a:gd name="connsiteX132" fmla="*/ 879168 w 878867"/>
              <a:gd name="connsiteY132" fmla="*/ 53574 h 524730"/>
              <a:gd name="connsiteX133" fmla="*/ 783989 w 878867"/>
              <a:gd name="connsiteY133" fmla="*/ 48642 h 524730"/>
              <a:gd name="connsiteX134" fmla="*/ 747150 w 878867"/>
              <a:gd name="connsiteY134" fmla="*/ 47457 h 524730"/>
              <a:gd name="connsiteX135" fmla="*/ 697968 w 878867"/>
              <a:gd name="connsiteY135" fmla="*/ 47049 h 524730"/>
              <a:gd name="connsiteX136" fmla="*/ 676317 w 878867"/>
              <a:gd name="connsiteY136" fmla="*/ 44576 h 524730"/>
              <a:gd name="connsiteX137" fmla="*/ 663316 w 878867"/>
              <a:gd name="connsiteY137" fmla="*/ 46001 h 524730"/>
              <a:gd name="connsiteX138" fmla="*/ 637718 w 878867"/>
              <a:gd name="connsiteY138" fmla="*/ 40269 h 524730"/>
              <a:gd name="connsiteX139" fmla="*/ 541169 w 878867"/>
              <a:gd name="connsiteY139" fmla="*/ 19758 h 524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878867" h="524730">
                <a:moveTo>
                  <a:pt x="541169" y="19758"/>
                </a:moveTo>
                <a:lnTo>
                  <a:pt x="515439" y="14585"/>
                </a:lnTo>
                <a:lnTo>
                  <a:pt x="463903" y="4593"/>
                </a:lnTo>
                <a:lnTo>
                  <a:pt x="443014" y="681"/>
                </a:lnTo>
                <a:lnTo>
                  <a:pt x="395506" y="21968"/>
                </a:lnTo>
                <a:lnTo>
                  <a:pt x="348828" y="40024"/>
                </a:lnTo>
                <a:lnTo>
                  <a:pt x="272084" y="69888"/>
                </a:lnTo>
                <a:lnTo>
                  <a:pt x="266482" y="72066"/>
                </a:lnTo>
                <a:lnTo>
                  <a:pt x="203138" y="96888"/>
                </a:lnTo>
                <a:lnTo>
                  <a:pt x="131416" y="125181"/>
                </a:lnTo>
                <a:lnTo>
                  <a:pt x="37157" y="162618"/>
                </a:lnTo>
                <a:lnTo>
                  <a:pt x="34708" y="186097"/>
                </a:lnTo>
                <a:lnTo>
                  <a:pt x="32866" y="203708"/>
                </a:lnTo>
                <a:lnTo>
                  <a:pt x="28856" y="241885"/>
                </a:lnTo>
                <a:lnTo>
                  <a:pt x="25603" y="272733"/>
                </a:lnTo>
                <a:lnTo>
                  <a:pt x="22333" y="303594"/>
                </a:lnTo>
                <a:lnTo>
                  <a:pt x="20763" y="318369"/>
                </a:lnTo>
                <a:lnTo>
                  <a:pt x="20060" y="324958"/>
                </a:lnTo>
                <a:lnTo>
                  <a:pt x="18404" y="340496"/>
                </a:lnTo>
                <a:lnTo>
                  <a:pt x="16463" y="358656"/>
                </a:lnTo>
                <a:lnTo>
                  <a:pt x="14957" y="372705"/>
                </a:lnTo>
                <a:lnTo>
                  <a:pt x="11065" y="408899"/>
                </a:lnTo>
                <a:lnTo>
                  <a:pt x="10112" y="417757"/>
                </a:lnTo>
                <a:lnTo>
                  <a:pt x="8592" y="430222"/>
                </a:lnTo>
                <a:lnTo>
                  <a:pt x="8343" y="432155"/>
                </a:lnTo>
                <a:lnTo>
                  <a:pt x="7449" y="441866"/>
                </a:lnTo>
                <a:lnTo>
                  <a:pt x="6070" y="455121"/>
                </a:lnTo>
                <a:lnTo>
                  <a:pt x="4950" y="465431"/>
                </a:lnTo>
                <a:lnTo>
                  <a:pt x="3766" y="476326"/>
                </a:lnTo>
                <a:lnTo>
                  <a:pt x="1956" y="492948"/>
                </a:lnTo>
                <a:lnTo>
                  <a:pt x="940" y="502251"/>
                </a:lnTo>
                <a:lnTo>
                  <a:pt x="300" y="508146"/>
                </a:lnTo>
                <a:lnTo>
                  <a:pt x="35098" y="475083"/>
                </a:lnTo>
                <a:lnTo>
                  <a:pt x="44442" y="474271"/>
                </a:lnTo>
                <a:lnTo>
                  <a:pt x="44470" y="474026"/>
                </a:lnTo>
                <a:lnTo>
                  <a:pt x="56128" y="473281"/>
                </a:lnTo>
                <a:lnTo>
                  <a:pt x="63113" y="469706"/>
                </a:lnTo>
                <a:lnTo>
                  <a:pt x="72757" y="464995"/>
                </a:lnTo>
                <a:lnTo>
                  <a:pt x="74926" y="452435"/>
                </a:lnTo>
                <a:lnTo>
                  <a:pt x="76532" y="452920"/>
                </a:lnTo>
                <a:lnTo>
                  <a:pt x="78006" y="453864"/>
                </a:lnTo>
                <a:lnTo>
                  <a:pt x="84488" y="451541"/>
                </a:lnTo>
                <a:lnTo>
                  <a:pt x="92005" y="450960"/>
                </a:lnTo>
                <a:lnTo>
                  <a:pt x="91247" y="452403"/>
                </a:lnTo>
                <a:lnTo>
                  <a:pt x="91946" y="454268"/>
                </a:lnTo>
                <a:lnTo>
                  <a:pt x="94318" y="453419"/>
                </a:lnTo>
                <a:lnTo>
                  <a:pt x="94178" y="455516"/>
                </a:lnTo>
                <a:lnTo>
                  <a:pt x="97593" y="459046"/>
                </a:lnTo>
                <a:lnTo>
                  <a:pt x="95230" y="461837"/>
                </a:lnTo>
                <a:lnTo>
                  <a:pt x="96074" y="463475"/>
                </a:lnTo>
                <a:lnTo>
                  <a:pt x="94627" y="465318"/>
                </a:lnTo>
                <a:lnTo>
                  <a:pt x="95584" y="466470"/>
                </a:lnTo>
                <a:lnTo>
                  <a:pt x="101005" y="464424"/>
                </a:lnTo>
                <a:lnTo>
                  <a:pt x="103087" y="467428"/>
                </a:lnTo>
                <a:lnTo>
                  <a:pt x="102955" y="469728"/>
                </a:lnTo>
                <a:lnTo>
                  <a:pt x="100229" y="473713"/>
                </a:lnTo>
                <a:lnTo>
                  <a:pt x="96614" y="476381"/>
                </a:lnTo>
                <a:lnTo>
                  <a:pt x="96849" y="478359"/>
                </a:lnTo>
                <a:lnTo>
                  <a:pt x="94137" y="481976"/>
                </a:lnTo>
                <a:lnTo>
                  <a:pt x="99621" y="481958"/>
                </a:lnTo>
                <a:lnTo>
                  <a:pt x="100184" y="488215"/>
                </a:lnTo>
                <a:lnTo>
                  <a:pt x="103409" y="490757"/>
                </a:lnTo>
                <a:lnTo>
                  <a:pt x="104225" y="490248"/>
                </a:lnTo>
                <a:lnTo>
                  <a:pt x="105364" y="490080"/>
                </a:lnTo>
                <a:lnTo>
                  <a:pt x="106702" y="491964"/>
                </a:lnTo>
                <a:lnTo>
                  <a:pt x="109474" y="490630"/>
                </a:lnTo>
                <a:lnTo>
                  <a:pt x="112477" y="491877"/>
                </a:lnTo>
                <a:lnTo>
                  <a:pt x="114114" y="493379"/>
                </a:lnTo>
                <a:lnTo>
                  <a:pt x="117852" y="494732"/>
                </a:lnTo>
                <a:lnTo>
                  <a:pt x="117340" y="497355"/>
                </a:lnTo>
                <a:lnTo>
                  <a:pt x="118333" y="499814"/>
                </a:lnTo>
                <a:lnTo>
                  <a:pt x="116949" y="500812"/>
                </a:lnTo>
                <a:lnTo>
                  <a:pt x="116836" y="502868"/>
                </a:lnTo>
                <a:lnTo>
                  <a:pt x="119417" y="505831"/>
                </a:lnTo>
                <a:lnTo>
                  <a:pt x="119041" y="509021"/>
                </a:lnTo>
                <a:lnTo>
                  <a:pt x="117920" y="510233"/>
                </a:lnTo>
                <a:lnTo>
                  <a:pt x="119776" y="514290"/>
                </a:lnTo>
                <a:lnTo>
                  <a:pt x="121200" y="515442"/>
                </a:lnTo>
                <a:lnTo>
                  <a:pt x="120823" y="516985"/>
                </a:lnTo>
                <a:lnTo>
                  <a:pt x="122511" y="519377"/>
                </a:lnTo>
                <a:lnTo>
                  <a:pt x="121794" y="525412"/>
                </a:lnTo>
                <a:lnTo>
                  <a:pt x="187225" y="465313"/>
                </a:lnTo>
                <a:lnTo>
                  <a:pt x="193766" y="459555"/>
                </a:lnTo>
                <a:lnTo>
                  <a:pt x="310769" y="351595"/>
                </a:lnTo>
                <a:lnTo>
                  <a:pt x="338898" y="324509"/>
                </a:lnTo>
                <a:lnTo>
                  <a:pt x="397325" y="338871"/>
                </a:lnTo>
                <a:lnTo>
                  <a:pt x="421049" y="351142"/>
                </a:lnTo>
                <a:lnTo>
                  <a:pt x="435856" y="357345"/>
                </a:lnTo>
                <a:lnTo>
                  <a:pt x="494228" y="385575"/>
                </a:lnTo>
                <a:lnTo>
                  <a:pt x="520760" y="399733"/>
                </a:lnTo>
                <a:lnTo>
                  <a:pt x="527823" y="394115"/>
                </a:lnTo>
                <a:lnTo>
                  <a:pt x="532246" y="389672"/>
                </a:lnTo>
                <a:lnTo>
                  <a:pt x="549951" y="382185"/>
                </a:lnTo>
                <a:lnTo>
                  <a:pt x="574547" y="385525"/>
                </a:lnTo>
                <a:lnTo>
                  <a:pt x="583424" y="386750"/>
                </a:lnTo>
                <a:lnTo>
                  <a:pt x="586908" y="381468"/>
                </a:lnTo>
                <a:lnTo>
                  <a:pt x="588391" y="378114"/>
                </a:lnTo>
                <a:lnTo>
                  <a:pt x="593608" y="366293"/>
                </a:lnTo>
                <a:lnTo>
                  <a:pt x="586903" y="360213"/>
                </a:lnTo>
                <a:lnTo>
                  <a:pt x="587978" y="358180"/>
                </a:lnTo>
                <a:lnTo>
                  <a:pt x="589757" y="354967"/>
                </a:lnTo>
                <a:lnTo>
                  <a:pt x="600625" y="343604"/>
                </a:lnTo>
                <a:lnTo>
                  <a:pt x="643651" y="309666"/>
                </a:lnTo>
                <a:lnTo>
                  <a:pt x="666224" y="292086"/>
                </a:lnTo>
                <a:lnTo>
                  <a:pt x="670343" y="290031"/>
                </a:lnTo>
                <a:lnTo>
                  <a:pt x="679011" y="276422"/>
                </a:lnTo>
                <a:lnTo>
                  <a:pt x="683076" y="276363"/>
                </a:lnTo>
                <a:lnTo>
                  <a:pt x="693296" y="283397"/>
                </a:lnTo>
                <a:lnTo>
                  <a:pt x="712312" y="289582"/>
                </a:lnTo>
                <a:lnTo>
                  <a:pt x="720132" y="276286"/>
                </a:lnTo>
                <a:lnTo>
                  <a:pt x="742070" y="266525"/>
                </a:lnTo>
                <a:lnTo>
                  <a:pt x="775184" y="262749"/>
                </a:lnTo>
                <a:lnTo>
                  <a:pt x="777933" y="272619"/>
                </a:lnTo>
                <a:lnTo>
                  <a:pt x="791065" y="274961"/>
                </a:lnTo>
                <a:lnTo>
                  <a:pt x="797049" y="273953"/>
                </a:lnTo>
                <a:lnTo>
                  <a:pt x="807473" y="271167"/>
                </a:lnTo>
                <a:lnTo>
                  <a:pt x="814794" y="272420"/>
                </a:lnTo>
                <a:lnTo>
                  <a:pt x="827972" y="276522"/>
                </a:lnTo>
                <a:lnTo>
                  <a:pt x="833026" y="255022"/>
                </a:lnTo>
                <a:lnTo>
                  <a:pt x="836401" y="240501"/>
                </a:lnTo>
                <a:lnTo>
                  <a:pt x="838038" y="233444"/>
                </a:lnTo>
                <a:lnTo>
                  <a:pt x="839122" y="228761"/>
                </a:lnTo>
                <a:lnTo>
                  <a:pt x="845700" y="200305"/>
                </a:lnTo>
                <a:lnTo>
                  <a:pt x="850345" y="180152"/>
                </a:lnTo>
                <a:lnTo>
                  <a:pt x="851366" y="175714"/>
                </a:lnTo>
                <a:lnTo>
                  <a:pt x="852264" y="171803"/>
                </a:lnTo>
                <a:lnTo>
                  <a:pt x="854486" y="162114"/>
                </a:lnTo>
                <a:lnTo>
                  <a:pt x="857934" y="147053"/>
                </a:lnTo>
                <a:lnTo>
                  <a:pt x="860434" y="136117"/>
                </a:lnTo>
                <a:lnTo>
                  <a:pt x="863060" y="124609"/>
                </a:lnTo>
                <a:lnTo>
                  <a:pt x="866204" y="110823"/>
                </a:lnTo>
                <a:lnTo>
                  <a:pt x="874623" y="73700"/>
                </a:lnTo>
                <a:lnTo>
                  <a:pt x="879168" y="53574"/>
                </a:lnTo>
                <a:lnTo>
                  <a:pt x="783989" y="48642"/>
                </a:lnTo>
                <a:lnTo>
                  <a:pt x="747150" y="47457"/>
                </a:lnTo>
                <a:lnTo>
                  <a:pt x="697968" y="47049"/>
                </a:lnTo>
                <a:lnTo>
                  <a:pt x="676317" y="44576"/>
                </a:lnTo>
                <a:lnTo>
                  <a:pt x="663316" y="46001"/>
                </a:lnTo>
                <a:lnTo>
                  <a:pt x="637718" y="40269"/>
                </a:lnTo>
                <a:lnTo>
                  <a:pt x="541169" y="1975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4F50921A-3ECF-ACB2-7D55-95CACF7CFC27}"/>
              </a:ext>
            </a:extLst>
          </p:cNvPr>
          <p:cNvSpPr>
            <a:spLocks/>
          </p:cNvSpPr>
          <p:nvPr/>
        </p:nvSpPr>
        <p:spPr>
          <a:xfrm flipV="1">
            <a:off x="4197998" y="2586292"/>
            <a:ext cx="996023" cy="656130"/>
          </a:xfrm>
          <a:custGeom>
            <a:avLst/>
            <a:gdLst>
              <a:gd name="connsiteX0" fmla="*/ 427415 w 678289"/>
              <a:gd name="connsiteY0" fmla="*/ 387413 h 446823"/>
              <a:gd name="connsiteX1" fmla="*/ 475705 w 678289"/>
              <a:gd name="connsiteY1" fmla="*/ 379934 h 446823"/>
              <a:gd name="connsiteX2" fmla="*/ 482168 w 678289"/>
              <a:gd name="connsiteY2" fmla="*/ 378900 h 446823"/>
              <a:gd name="connsiteX3" fmla="*/ 487371 w 678289"/>
              <a:gd name="connsiteY3" fmla="*/ 378142 h 446823"/>
              <a:gd name="connsiteX4" fmla="*/ 493562 w 678289"/>
              <a:gd name="connsiteY4" fmla="*/ 377271 h 446823"/>
              <a:gd name="connsiteX5" fmla="*/ 515175 w 678289"/>
              <a:gd name="connsiteY5" fmla="*/ 374226 h 446823"/>
              <a:gd name="connsiteX6" fmla="*/ 532877 w 678289"/>
              <a:gd name="connsiteY6" fmla="*/ 372551 h 446823"/>
              <a:gd name="connsiteX7" fmla="*/ 548686 w 678289"/>
              <a:gd name="connsiteY7" fmla="*/ 363054 h 446823"/>
              <a:gd name="connsiteX8" fmla="*/ 548807 w 678289"/>
              <a:gd name="connsiteY8" fmla="*/ 362963 h 446823"/>
              <a:gd name="connsiteX9" fmla="*/ 643599 w 678289"/>
              <a:gd name="connsiteY9" fmla="*/ 300130 h 446823"/>
              <a:gd name="connsiteX10" fmla="*/ 646580 w 678289"/>
              <a:gd name="connsiteY10" fmla="*/ 293030 h 446823"/>
              <a:gd name="connsiteX11" fmla="*/ 653213 w 678289"/>
              <a:gd name="connsiteY11" fmla="*/ 290894 h 446823"/>
              <a:gd name="connsiteX12" fmla="*/ 660037 w 678289"/>
              <a:gd name="connsiteY12" fmla="*/ 288677 h 446823"/>
              <a:gd name="connsiteX13" fmla="*/ 663516 w 678289"/>
              <a:gd name="connsiteY13" fmla="*/ 287543 h 446823"/>
              <a:gd name="connsiteX14" fmla="*/ 669642 w 678289"/>
              <a:gd name="connsiteY14" fmla="*/ 285586 h 446823"/>
              <a:gd name="connsiteX15" fmla="*/ 670547 w 678289"/>
              <a:gd name="connsiteY15" fmla="*/ 284876 h 446823"/>
              <a:gd name="connsiteX16" fmla="*/ 678793 w 678289"/>
              <a:gd name="connsiteY16" fmla="*/ 278441 h 446823"/>
              <a:gd name="connsiteX17" fmla="*/ 674836 w 678289"/>
              <a:gd name="connsiteY17" fmla="*/ 272163 h 446823"/>
              <a:gd name="connsiteX18" fmla="*/ 671750 w 678289"/>
              <a:gd name="connsiteY18" fmla="*/ 267279 h 446823"/>
              <a:gd name="connsiteX19" fmla="*/ 665704 w 678289"/>
              <a:gd name="connsiteY19" fmla="*/ 257757 h 446823"/>
              <a:gd name="connsiteX20" fmla="*/ 664956 w 678289"/>
              <a:gd name="connsiteY20" fmla="*/ 256553 h 446823"/>
              <a:gd name="connsiteX21" fmla="*/ 659853 w 678289"/>
              <a:gd name="connsiteY21" fmla="*/ 248496 h 446823"/>
              <a:gd name="connsiteX22" fmla="*/ 655083 w 678289"/>
              <a:gd name="connsiteY22" fmla="*/ 240936 h 446823"/>
              <a:gd name="connsiteX23" fmla="*/ 648914 w 678289"/>
              <a:gd name="connsiteY23" fmla="*/ 231193 h 446823"/>
              <a:gd name="connsiteX24" fmla="*/ 644498 w 678289"/>
              <a:gd name="connsiteY24" fmla="*/ 224031 h 446823"/>
              <a:gd name="connsiteX25" fmla="*/ 641096 w 678289"/>
              <a:gd name="connsiteY25" fmla="*/ 219071 h 446823"/>
              <a:gd name="connsiteX26" fmla="*/ 635404 w 678289"/>
              <a:gd name="connsiteY26" fmla="*/ 209795 h 446823"/>
              <a:gd name="connsiteX27" fmla="*/ 632840 w 678289"/>
              <a:gd name="connsiteY27" fmla="*/ 205755 h 446823"/>
              <a:gd name="connsiteX28" fmla="*/ 632296 w 678289"/>
              <a:gd name="connsiteY28" fmla="*/ 204910 h 446823"/>
              <a:gd name="connsiteX29" fmla="*/ 629297 w 678289"/>
              <a:gd name="connsiteY29" fmla="*/ 200116 h 446823"/>
              <a:gd name="connsiteX30" fmla="*/ 628337 w 678289"/>
              <a:gd name="connsiteY30" fmla="*/ 198815 h 446823"/>
              <a:gd name="connsiteX31" fmla="*/ 627528 w 678289"/>
              <a:gd name="connsiteY31" fmla="*/ 197347 h 446823"/>
              <a:gd name="connsiteX32" fmla="*/ 622448 w 678289"/>
              <a:gd name="connsiteY32" fmla="*/ 189296 h 446823"/>
              <a:gd name="connsiteX33" fmla="*/ 622027 w 678289"/>
              <a:gd name="connsiteY33" fmla="*/ 188639 h 446823"/>
              <a:gd name="connsiteX34" fmla="*/ 621372 w 678289"/>
              <a:gd name="connsiteY34" fmla="*/ 187657 h 446823"/>
              <a:gd name="connsiteX35" fmla="*/ 613283 w 678289"/>
              <a:gd name="connsiteY35" fmla="*/ 174776 h 446823"/>
              <a:gd name="connsiteX36" fmla="*/ 621197 w 678289"/>
              <a:gd name="connsiteY36" fmla="*/ 174225 h 446823"/>
              <a:gd name="connsiteX37" fmla="*/ 630380 w 678289"/>
              <a:gd name="connsiteY37" fmla="*/ 173585 h 446823"/>
              <a:gd name="connsiteX38" fmla="*/ 658215 w 678289"/>
              <a:gd name="connsiteY38" fmla="*/ 171644 h 446823"/>
              <a:gd name="connsiteX39" fmla="*/ 657240 w 678289"/>
              <a:gd name="connsiteY39" fmla="*/ 161271 h 446823"/>
              <a:gd name="connsiteX40" fmla="*/ 656545 w 678289"/>
              <a:gd name="connsiteY40" fmla="*/ 153695 h 446823"/>
              <a:gd name="connsiteX41" fmla="*/ 656267 w 678289"/>
              <a:gd name="connsiteY41" fmla="*/ 150899 h 446823"/>
              <a:gd name="connsiteX42" fmla="*/ 654857 w 678289"/>
              <a:gd name="connsiteY42" fmla="*/ 135024 h 446823"/>
              <a:gd name="connsiteX43" fmla="*/ 654254 w 678289"/>
              <a:gd name="connsiteY43" fmla="*/ 128413 h 446823"/>
              <a:gd name="connsiteX44" fmla="*/ 650329 w 678289"/>
              <a:gd name="connsiteY44" fmla="*/ 130532 h 446823"/>
              <a:gd name="connsiteX45" fmla="*/ 627160 w 678289"/>
              <a:gd name="connsiteY45" fmla="*/ 141645 h 446823"/>
              <a:gd name="connsiteX46" fmla="*/ 618288 w 678289"/>
              <a:gd name="connsiteY46" fmla="*/ 146025 h 446823"/>
              <a:gd name="connsiteX47" fmla="*/ 617474 w 678289"/>
              <a:gd name="connsiteY47" fmla="*/ 138110 h 446823"/>
              <a:gd name="connsiteX48" fmla="*/ 616626 w 678289"/>
              <a:gd name="connsiteY48" fmla="*/ 129873 h 446823"/>
              <a:gd name="connsiteX49" fmla="*/ 606603 w 678289"/>
              <a:gd name="connsiteY49" fmla="*/ 132396 h 446823"/>
              <a:gd name="connsiteX50" fmla="*/ 604328 w 678289"/>
              <a:gd name="connsiteY50" fmla="*/ 132987 h 446823"/>
              <a:gd name="connsiteX51" fmla="*/ 593857 w 678289"/>
              <a:gd name="connsiteY51" fmla="*/ 135615 h 446823"/>
              <a:gd name="connsiteX52" fmla="*/ 589311 w 678289"/>
              <a:gd name="connsiteY52" fmla="*/ 136789 h 446823"/>
              <a:gd name="connsiteX53" fmla="*/ 589208 w 678289"/>
              <a:gd name="connsiteY53" fmla="*/ 135850 h 446823"/>
              <a:gd name="connsiteX54" fmla="*/ 588756 w 678289"/>
              <a:gd name="connsiteY54" fmla="*/ 131722 h 446823"/>
              <a:gd name="connsiteX55" fmla="*/ 588341 w 678289"/>
              <a:gd name="connsiteY55" fmla="*/ 127940 h 446823"/>
              <a:gd name="connsiteX56" fmla="*/ 588173 w 678289"/>
              <a:gd name="connsiteY56" fmla="*/ 126407 h 446823"/>
              <a:gd name="connsiteX57" fmla="*/ 587937 w 678289"/>
              <a:gd name="connsiteY57" fmla="*/ 124256 h 446823"/>
              <a:gd name="connsiteX58" fmla="*/ 587653 w 678289"/>
              <a:gd name="connsiteY58" fmla="*/ 121661 h 446823"/>
              <a:gd name="connsiteX59" fmla="*/ 586838 w 678289"/>
              <a:gd name="connsiteY59" fmla="*/ 114220 h 446823"/>
              <a:gd name="connsiteX60" fmla="*/ 586535 w 678289"/>
              <a:gd name="connsiteY60" fmla="*/ 111452 h 446823"/>
              <a:gd name="connsiteX61" fmla="*/ 586503 w 678289"/>
              <a:gd name="connsiteY61" fmla="*/ 111155 h 446823"/>
              <a:gd name="connsiteX62" fmla="*/ 586357 w 678289"/>
              <a:gd name="connsiteY62" fmla="*/ 109820 h 446823"/>
              <a:gd name="connsiteX63" fmla="*/ 585713 w 678289"/>
              <a:gd name="connsiteY63" fmla="*/ 103937 h 446823"/>
              <a:gd name="connsiteX64" fmla="*/ 585576 w 678289"/>
              <a:gd name="connsiteY64" fmla="*/ 102676 h 446823"/>
              <a:gd name="connsiteX65" fmla="*/ 570031 w 678289"/>
              <a:gd name="connsiteY65" fmla="*/ 99186 h 446823"/>
              <a:gd name="connsiteX66" fmla="*/ 566395 w 678289"/>
              <a:gd name="connsiteY66" fmla="*/ 98350 h 446823"/>
              <a:gd name="connsiteX67" fmla="*/ 563243 w 678289"/>
              <a:gd name="connsiteY67" fmla="*/ 97636 h 446823"/>
              <a:gd name="connsiteX68" fmla="*/ 554575 w 678289"/>
              <a:gd name="connsiteY68" fmla="*/ 95691 h 446823"/>
              <a:gd name="connsiteX69" fmla="*/ 554229 w 678289"/>
              <a:gd name="connsiteY69" fmla="*/ 92727 h 446823"/>
              <a:gd name="connsiteX70" fmla="*/ 554137 w 678289"/>
              <a:gd name="connsiteY70" fmla="*/ 91936 h 446823"/>
              <a:gd name="connsiteX71" fmla="*/ 553758 w 678289"/>
              <a:gd name="connsiteY71" fmla="*/ 88675 h 446823"/>
              <a:gd name="connsiteX72" fmla="*/ 553706 w 678289"/>
              <a:gd name="connsiteY72" fmla="*/ 88231 h 446823"/>
              <a:gd name="connsiteX73" fmla="*/ 553597 w 678289"/>
              <a:gd name="connsiteY73" fmla="*/ 87292 h 446823"/>
              <a:gd name="connsiteX74" fmla="*/ 553585 w 678289"/>
              <a:gd name="connsiteY74" fmla="*/ 87193 h 446823"/>
              <a:gd name="connsiteX75" fmla="*/ 566699 w 678289"/>
              <a:gd name="connsiteY75" fmla="*/ 68357 h 446823"/>
              <a:gd name="connsiteX76" fmla="*/ 560599 w 678289"/>
              <a:gd name="connsiteY76" fmla="*/ 64073 h 446823"/>
              <a:gd name="connsiteX77" fmla="*/ 557490 w 678289"/>
              <a:gd name="connsiteY77" fmla="*/ 61879 h 446823"/>
              <a:gd name="connsiteX78" fmla="*/ 554537 w 678289"/>
              <a:gd name="connsiteY78" fmla="*/ 59818 h 446823"/>
              <a:gd name="connsiteX79" fmla="*/ 574234 w 678289"/>
              <a:gd name="connsiteY79" fmla="*/ 24031 h 446823"/>
              <a:gd name="connsiteX80" fmla="*/ 568366 w 678289"/>
              <a:gd name="connsiteY80" fmla="*/ 19454 h 446823"/>
              <a:gd name="connsiteX81" fmla="*/ 562056 w 678289"/>
              <a:gd name="connsiteY81" fmla="*/ 15210 h 446823"/>
              <a:gd name="connsiteX82" fmla="*/ 556845 w 678289"/>
              <a:gd name="connsiteY82" fmla="*/ 11699 h 446823"/>
              <a:gd name="connsiteX83" fmla="*/ 555450 w 678289"/>
              <a:gd name="connsiteY83" fmla="*/ 10732 h 446823"/>
              <a:gd name="connsiteX84" fmla="*/ 547039 w 678289"/>
              <a:gd name="connsiteY84" fmla="*/ 5096 h 446823"/>
              <a:gd name="connsiteX85" fmla="*/ 542935 w 678289"/>
              <a:gd name="connsiteY85" fmla="*/ 2321 h 446823"/>
              <a:gd name="connsiteX86" fmla="*/ 539843 w 678289"/>
              <a:gd name="connsiteY86" fmla="*/ 256 h 446823"/>
              <a:gd name="connsiteX87" fmla="*/ 536164 w 678289"/>
              <a:gd name="connsiteY87" fmla="*/ 5749 h 446823"/>
              <a:gd name="connsiteX88" fmla="*/ 530239 w 678289"/>
              <a:gd name="connsiteY88" fmla="*/ 14723 h 446823"/>
              <a:gd name="connsiteX89" fmla="*/ 508905 w 678289"/>
              <a:gd name="connsiteY89" fmla="*/ 47280 h 446823"/>
              <a:gd name="connsiteX90" fmla="*/ 501079 w 678289"/>
              <a:gd name="connsiteY90" fmla="*/ 43792 h 446823"/>
              <a:gd name="connsiteX91" fmla="*/ 488985 w 678289"/>
              <a:gd name="connsiteY91" fmla="*/ 38393 h 446823"/>
              <a:gd name="connsiteX92" fmla="*/ 478017 w 678289"/>
              <a:gd name="connsiteY92" fmla="*/ 33525 h 446823"/>
              <a:gd name="connsiteX93" fmla="*/ 467816 w 678289"/>
              <a:gd name="connsiteY93" fmla="*/ 28478 h 446823"/>
              <a:gd name="connsiteX94" fmla="*/ 461730 w 678289"/>
              <a:gd name="connsiteY94" fmla="*/ 26299 h 446823"/>
              <a:gd name="connsiteX95" fmla="*/ 454885 w 678289"/>
              <a:gd name="connsiteY95" fmla="*/ 23228 h 446823"/>
              <a:gd name="connsiteX96" fmla="*/ 446280 w 678289"/>
              <a:gd name="connsiteY96" fmla="*/ 19410 h 446823"/>
              <a:gd name="connsiteX97" fmla="*/ 439538 w 678289"/>
              <a:gd name="connsiteY97" fmla="*/ 20365 h 446823"/>
              <a:gd name="connsiteX98" fmla="*/ 430221 w 678289"/>
              <a:gd name="connsiteY98" fmla="*/ 21705 h 446823"/>
              <a:gd name="connsiteX99" fmla="*/ 430141 w 678289"/>
              <a:gd name="connsiteY99" fmla="*/ 21717 h 446823"/>
              <a:gd name="connsiteX100" fmla="*/ 413065 w 678289"/>
              <a:gd name="connsiteY100" fmla="*/ 24228 h 446823"/>
              <a:gd name="connsiteX101" fmla="*/ 403582 w 678289"/>
              <a:gd name="connsiteY101" fmla="*/ 25653 h 446823"/>
              <a:gd name="connsiteX102" fmla="*/ 400517 w 678289"/>
              <a:gd name="connsiteY102" fmla="*/ 26119 h 446823"/>
              <a:gd name="connsiteX103" fmla="*/ 394594 w 678289"/>
              <a:gd name="connsiteY103" fmla="*/ 27025 h 446823"/>
              <a:gd name="connsiteX104" fmla="*/ 392746 w 678289"/>
              <a:gd name="connsiteY104" fmla="*/ 27310 h 446823"/>
              <a:gd name="connsiteX105" fmla="*/ 389209 w 678289"/>
              <a:gd name="connsiteY105" fmla="*/ 27857 h 446823"/>
              <a:gd name="connsiteX106" fmla="*/ 381946 w 678289"/>
              <a:gd name="connsiteY106" fmla="*/ 28989 h 446823"/>
              <a:gd name="connsiteX107" fmla="*/ 375159 w 678289"/>
              <a:gd name="connsiteY107" fmla="*/ 30060 h 446823"/>
              <a:gd name="connsiteX108" fmla="*/ 374575 w 678289"/>
              <a:gd name="connsiteY108" fmla="*/ 30153 h 446823"/>
              <a:gd name="connsiteX109" fmla="*/ 364289 w 678289"/>
              <a:gd name="connsiteY109" fmla="*/ 31798 h 446823"/>
              <a:gd name="connsiteX110" fmla="*/ 362838 w 678289"/>
              <a:gd name="connsiteY110" fmla="*/ 32032 h 446823"/>
              <a:gd name="connsiteX111" fmla="*/ 359069 w 678289"/>
              <a:gd name="connsiteY111" fmla="*/ 32643 h 446823"/>
              <a:gd name="connsiteX112" fmla="*/ 355568 w 678289"/>
              <a:gd name="connsiteY112" fmla="*/ 33214 h 446823"/>
              <a:gd name="connsiteX113" fmla="*/ 354764 w 678289"/>
              <a:gd name="connsiteY113" fmla="*/ 33345 h 446823"/>
              <a:gd name="connsiteX114" fmla="*/ 353392 w 678289"/>
              <a:gd name="connsiteY114" fmla="*/ 33570 h 446823"/>
              <a:gd name="connsiteX115" fmla="*/ 348206 w 678289"/>
              <a:gd name="connsiteY115" fmla="*/ 34424 h 446823"/>
              <a:gd name="connsiteX116" fmla="*/ 346772 w 678289"/>
              <a:gd name="connsiteY116" fmla="*/ 34661 h 446823"/>
              <a:gd name="connsiteX117" fmla="*/ 346476 w 678289"/>
              <a:gd name="connsiteY117" fmla="*/ 34634 h 446823"/>
              <a:gd name="connsiteX118" fmla="*/ 340480 w 678289"/>
              <a:gd name="connsiteY118" fmla="*/ 34118 h 446823"/>
              <a:gd name="connsiteX119" fmla="*/ 337092 w 678289"/>
              <a:gd name="connsiteY119" fmla="*/ 33802 h 446823"/>
              <a:gd name="connsiteX120" fmla="*/ 336534 w 678289"/>
              <a:gd name="connsiteY120" fmla="*/ 33745 h 446823"/>
              <a:gd name="connsiteX121" fmla="*/ 332379 w 678289"/>
              <a:gd name="connsiteY121" fmla="*/ 33410 h 446823"/>
              <a:gd name="connsiteX122" fmla="*/ 324812 w 678289"/>
              <a:gd name="connsiteY122" fmla="*/ 32752 h 446823"/>
              <a:gd name="connsiteX123" fmla="*/ 316665 w 678289"/>
              <a:gd name="connsiteY123" fmla="*/ 32081 h 446823"/>
              <a:gd name="connsiteX124" fmla="*/ 287515 w 678289"/>
              <a:gd name="connsiteY124" fmla="*/ 29737 h 446823"/>
              <a:gd name="connsiteX125" fmla="*/ 285438 w 678289"/>
              <a:gd name="connsiteY125" fmla="*/ 29327 h 446823"/>
              <a:gd name="connsiteX126" fmla="*/ 283419 w 678289"/>
              <a:gd name="connsiteY126" fmla="*/ 29134 h 446823"/>
              <a:gd name="connsiteX127" fmla="*/ 277154 w 678289"/>
              <a:gd name="connsiteY127" fmla="*/ 28702 h 446823"/>
              <a:gd name="connsiteX128" fmla="*/ 272024 w 678289"/>
              <a:gd name="connsiteY128" fmla="*/ 28172 h 446823"/>
              <a:gd name="connsiteX129" fmla="*/ 255920 w 678289"/>
              <a:gd name="connsiteY129" fmla="*/ 26776 h 446823"/>
              <a:gd name="connsiteX130" fmla="*/ 238551 w 678289"/>
              <a:gd name="connsiteY130" fmla="*/ 25273 h 446823"/>
              <a:gd name="connsiteX131" fmla="*/ 227691 w 678289"/>
              <a:gd name="connsiteY131" fmla="*/ 24322 h 446823"/>
              <a:gd name="connsiteX132" fmla="*/ 218097 w 678289"/>
              <a:gd name="connsiteY132" fmla="*/ 23479 h 446823"/>
              <a:gd name="connsiteX133" fmla="*/ 217734 w 678289"/>
              <a:gd name="connsiteY133" fmla="*/ 23474 h 446823"/>
              <a:gd name="connsiteX134" fmla="*/ 207963 w 678289"/>
              <a:gd name="connsiteY134" fmla="*/ 22611 h 446823"/>
              <a:gd name="connsiteX135" fmla="*/ 200769 w 678289"/>
              <a:gd name="connsiteY135" fmla="*/ 21964 h 446823"/>
              <a:gd name="connsiteX136" fmla="*/ 172680 w 678289"/>
              <a:gd name="connsiteY136" fmla="*/ 19497 h 446823"/>
              <a:gd name="connsiteX137" fmla="*/ 172458 w 678289"/>
              <a:gd name="connsiteY137" fmla="*/ 19543 h 446823"/>
              <a:gd name="connsiteX138" fmla="*/ 164787 w 678289"/>
              <a:gd name="connsiteY138" fmla="*/ 21724 h 446823"/>
              <a:gd name="connsiteX139" fmla="*/ 132630 w 678289"/>
              <a:gd name="connsiteY139" fmla="*/ 30844 h 446823"/>
              <a:gd name="connsiteX140" fmla="*/ 124156 w 678289"/>
              <a:gd name="connsiteY140" fmla="*/ 33306 h 446823"/>
              <a:gd name="connsiteX141" fmla="*/ 123158 w 678289"/>
              <a:gd name="connsiteY141" fmla="*/ 33576 h 446823"/>
              <a:gd name="connsiteX142" fmla="*/ 122233 w 678289"/>
              <a:gd name="connsiteY142" fmla="*/ 33856 h 446823"/>
              <a:gd name="connsiteX143" fmla="*/ 59964 w 678289"/>
              <a:gd name="connsiteY143" fmla="*/ 52049 h 446823"/>
              <a:gd name="connsiteX144" fmla="*/ 503 w 678289"/>
              <a:gd name="connsiteY144" fmla="*/ 68672 h 446823"/>
              <a:gd name="connsiteX145" fmla="*/ 9444 w 678289"/>
              <a:gd name="connsiteY145" fmla="*/ 105003 h 446823"/>
              <a:gd name="connsiteX146" fmla="*/ 11086 w 678289"/>
              <a:gd name="connsiteY146" fmla="*/ 111663 h 446823"/>
              <a:gd name="connsiteX147" fmla="*/ 14829 w 678289"/>
              <a:gd name="connsiteY147" fmla="*/ 126800 h 446823"/>
              <a:gd name="connsiteX148" fmla="*/ 17346 w 678289"/>
              <a:gd name="connsiteY148" fmla="*/ 136971 h 446823"/>
              <a:gd name="connsiteX149" fmla="*/ 23643 w 678289"/>
              <a:gd name="connsiteY149" fmla="*/ 162350 h 446823"/>
              <a:gd name="connsiteX150" fmla="*/ 25638 w 678289"/>
              <a:gd name="connsiteY150" fmla="*/ 170390 h 446823"/>
              <a:gd name="connsiteX151" fmla="*/ 31068 w 678289"/>
              <a:gd name="connsiteY151" fmla="*/ 192182 h 446823"/>
              <a:gd name="connsiteX152" fmla="*/ 52125 w 678289"/>
              <a:gd name="connsiteY152" fmla="*/ 203773 h 446823"/>
              <a:gd name="connsiteX153" fmla="*/ 59542 w 678289"/>
              <a:gd name="connsiteY153" fmla="*/ 207177 h 446823"/>
              <a:gd name="connsiteX154" fmla="*/ 59706 w 678289"/>
              <a:gd name="connsiteY154" fmla="*/ 207241 h 446823"/>
              <a:gd name="connsiteX155" fmla="*/ 59833 w 678289"/>
              <a:gd name="connsiteY155" fmla="*/ 207312 h 446823"/>
              <a:gd name="connsiteX156" fmla="*/ 63734 w 678289"/>
              <a:gd name="connsiteY156" fmla="*/ 209356 h 446823"/>
              <a:gd name="connsiteX157" fmla="*/ 64587 w 678289"/>
              <a:gd name="connsiteY157" fmla="*/ 209788 h 446823"/>
              <a:gd name="connsiteX158" fmla="*/ 69599 w 678289"/>
              <a:gd name="connsiteY158" fmla="*/ 212437 h 446823"/>
              <a:gd name="connsiteX159" fmla="*/ 81865 w 678289"/>
              <a:gd name="connsiteY159" fmla="*/ 218874 h 446823"/>
              <a:gd name="connsiteX160" fmla="*/ 100101 w 678289"/>
              <a:gd name="connsiteY160" fmla="*/ 212245 h 446823"/>
              <a:gd name="connsiteX161" fmla="*/ 112371 w 678289"/>
              <a:gd name="connsiteY161" fmla="*/ 215503 h 446823"/>
              <a:gd name="connsiteX162" fmla="*/ 145209 w 678289"/>
              <a:gd name="connsiteY162" fmla="*/ 223528 h 446823"/>
              <a:gd name="connsiteX163" fmla="*/ 146116 w 678289"/>
              <a:gd name="connsiteY163" fmla="*/ 223758 h 446823"/>
              <a:gd name="connsiteX164" fmla="*/ 153102 w 678289"/>
              <a:gd name="connsiteY164" fmla="*/ 225455 h 446823"/>
              <a:gd name="connsiteX165" fmla="*/ 153161 w 678289"/>
              <a:gd name="connsiteY165" fmla="*/ 232726 h 446823"/>
              <a:gd name="connsiteX166" fmla="*/ 153456 w 678289"/>
              <a:gd name="connsiteY166" fmla="*/ 250606 h 446823"/>
              <a:gd name="connsiteX167" fmla="*/ 153465 w 678289"/>
              <a:gd name="connsiteY167" fmla="*/ 251269 h 446823"/>
              <a:gd name="connsiteX168" fmla="*/ 153479 w 678289"/>
              <a:gd name="connsiteY168" fmla="*/ 251675 h 446823"/>
              <a:gd name="connsiteX169" fmla="*/ 153542 w 678289"/>
              <a:gd name="connsiteY169" fmla="*/ 256417 h 446823"/>
              <a:gd name="connsiteX170" fmla="*/ 170789 w 678289"/>
              <a:gd name="connsiteY170" fmla="*/ 265453 h 446823"/>
              <a:gd name="connsiteX171" fmla="*/ 171369 w 678289"/>
              <a:gd name="connsiteY171" fmla="*/ 265758 h 446823"/>
              <a:gd name="connsiteX172" fmla="*/ 172617 w 678289"/>
              <a:gd name="connsiteY172" fmla="*/ 266323 h 446823"/>
              <a:gd name="connsiteX173" fmla="*/ 181141 w 678289"/>
              <a:gd name="connsiteY173" fmla="*/ 270874 h 446823"/>
              <a:gd name="connsiteX174" fmla="*/ 181630 w 678289"/>
              <a:gd name="connsiteY174" fmla="*/ 271124 h 446823"/>
              <a:gd name="connsiteX175" fmla="*/ 182084 w 678289"/>
              <a:gd name="connsiteY175" fmla="*/ 271356 h 446823"/>
              <a:gd name="connsiteX176" fmla="*/ 193007 w 678289"/>
              <a:gd name="connsiteY176" fmla="*/ 277058 h 446823"/>
              <a:gd name="connsiteX177" fmla="*/ 194590 w 678289"/>
              <a:gd name="connsiteY177" fmla="*/ 284369 h 446823"/>
              <a:gd name="connsiteX178" fmla="*/ 197199 w 678289"/>
              <a:gd name="connsiteY178" fmla="*/ 296382 h 446823"/>
              <a:gd name="connsiteX179" fmla="*/ 197217 w 678289"/>
              <a:gd name="connsiteY179" fmla="*/ 296455 h 446823"/>
              <a:gd name="connsiteX180" fmla="*/ 197231 w 678289"/>
              <a:gd name="connsiteY180" fmla="*/ 296529 h 446823"/>
              <a:gd name="connsiteX181" fmla="*/ 199444 w 678289"/>
              <a:gd name="connsiteY181" fmla="*/ 306714 h 446823"/>
              <a:gd name="connsiteX182" fmla="*/ 200719 w 678289"/>
              <a:gd name="connsiteY182" fmla="*/ 312562 h 446823"/>
              <a:gd name="connsiteX183" fmla="*/ 201000 w 678289"/>
              <a:gd name="connsiteY183" fmla="*/ 313854 h 446823"/>
              <a:gd name="connsiteX184" fmla="*/ 202220 w 678289"/>
              <a:gd name="connsiteY184" fmla="*/ 319458 h 446823"/>
              <a:gd name="connsiteX185" fmla="*/ 204792 w 678289"/>
              <a:gd name="connsiteY185" fmla="*/ 331275 h 446823"/>
              <a:gd name="connsiteX186" fmla="*/ 206680 w 678289"/>
              <a:gd name="connsiteY186" fmla="*/ 339924 h 446823"/>
              <a:gd name="connsiteX187" fmla="*/ 206947 w 678289"/>
              <a:gd name="connsiteY187" fmla="*/ 341143 h 446823"/>
              <a:gd name="connsiteX188" fmla="*/ 207346 w 678289"/>
              <a:gd name="connsiteY188" fmla="*/ 342970 h 446823"/>
              <a:gd name="connsiteX189" fmla="*/ 209097 w 678289"/>
              <a:gd name="connsiteY189" fmla="*/ 350985 h 446823"/>
              <a:gd name="connsiteX190" fmla="*/ 209256 w 678289"/>
              <a:gd name="connsiteY190" fmla="*/ 351716 h 446823"/>
              <a:gd name="connsiteX191" fmla="*/ 209456 w 678289"/>
              <a:gd name="connsiteY191" fmla="*/ 352618 h 446823"/>
              <a:gd name="connsiteX192" fmla="*/ 209492 w 678289"/>
              <a:gd name="connsiteY192" fmla="*/ 352788 h 446823"/>
              <a:gd name="connsiteX193" fmla="*/ 210517 w 678289"/>
              <a:gd name="connsiteY193" fmla="*/ 357466 h 446823"/>
              <a:gd name="connsiteX194" fmla="*/ 211021 w 678289"/>
              <a:gd name="connsiteY194" fmla="*/ 359780 h 446823"/>
              <a:gd name="connsiteX195" fmla="*/ 211098 w 678289"/>
              <a:gd name="connsiteY195" fmla="*/ 360121 h 446823"/>
              <a:gd name="connsiteX196" fmla="*/ 211170 w 678289"/>
              <a:gd name="connsiteY196" fmla="*/ 360462 h 446823"/>
              <a:gd name="connsiteX197" fmla="*/ 213076 w 678289"/>
              <a:gd name="connsiteY197" fmla="*/ 369161 h 446823"/>
              <a:gd name="connsiteX198" fmla="*/ 214613 w 678289"/>
              <a:gd name="connsiteY198" fmla="*/ 376177 h 446823"/>
              <a:gd name="connsiteX199" fmla="*/ 214935 w 678289"/>
              <a:gd name="connsiteY199" fmla="*/ 377638 h 446823"/>
              <a:gd name="connsiteX200" fmla="*/ 215248 w 678289"/>
              <a:gd name="connsiteY200" fmla="*/ 379077 h 446823"/>
              <a:gd name="connsiteX201" fmla="*/ 218528 w 678289"/>
              <a:gd name="connsiteY201" fmla="*/ 394006 h 446823"/>
              <a:gd name="connsiteX202" fmla="*/ 218782 w 678289"/>
              <a:gd name="connsiteY202" fmla="*/ 395177 h 446823"/>
              <a:gd name="connsiteX203" fmla="*/ 219009 w 678289"/>
              <a:gd name="connsiteY203" fmla="*/ 396198 h 446823"/>
              <a:gd name="connsiteX204" fmla="*/ 220393 w 678289"/>
              <a:gd name="connsiteY204" fmla="*/ 402483 h 446823"/>
              <a:gd name="connsiteX205" fmla="*/ 220456 w 678289"/>
              <a:gd name="connsiteY205" fmla="*/ 402778 h 446823"/>
              <a:gd name="connsiteX206" fmla="*/ 220465 w 678289"/>
              <a:gd name="connsiteY206" fmla="*/ 402823 h 446823"/>
              <a:gd name="connsiteX207" fmla="*/ 221191 w 678289"/>
              <a:gd name="connsiteY207" fmla="*/ 406113 h 446823"/>
              <a:gd name="connsiteX208" fmla="*/ 237181 w 678289"/>
              <a:gd name="connsiteY208" fmla="*/ 401761 h 446823"/>
              <a:gd name="connsiteX209" fmla="*/ 254850 w 678289"/>
              <a:gd name="connsiteY209" fmla="*/ 396774 h 446823"/>
              <a:gd name="connsiteX210" fmla="*/ 271189 w 678289"/>
              <a:gd name="connsiteY210" fmla="*/ 392481 h 446823"/>
              <a:gd name="connsiteX211" fmla="*/ 273231 w 678289"/>
              <a:gd name="connsiteY211" fmla="*/ 394841 h 446823"/>
              <a:gd name="connsiteX212" fmla="*/ 274192 w 678289"/>
              <a:gd name="connsiteY212" fmla="*/ 396016 h 446823"/>
              <a:gd name="connsiteX213" fmla="*/ 275893 w 678289"/>
              <a:gd name="connsiteY213" fmla="*/ 397682 h 446823"/>
              <a:gd name="connsiteX214" fmla="*/ 277799 w 678289"/>
              <a:gd name="connsiteY214" fmla="*/ 399610 h 446823"/>
              <a:gd name="connsiteX215" fmla="*/ 278960 w 678289"/>
              <a:gd name="connsiteY215" fmla="*/ 400749 h 446823"/>
              <a:gd name="connsiteX216" fmla="*/ 280298 w 678289"/>
              <a:gd name="connsiteY216" fmla="*/ 402106 h 446823"/>
              <a:gd name="connsiteX217" fmla="*/ 281654 w 678289"/>
              <a:gd name="connsiteY217" fmla="*/ 402619 h 446823"/>
              <a:gd name="connsiteX218" fmla="*/ 282938 w 678289"/>
              <a:gd name="connsiteY218" fmla="*/ 403349 h 446823"/>
              <a:gd name="connsiteX219" fmla="*/ 295082 w 678289"/>
              <a:gd name="connsiteY219" fmla="*/ 399397 h 446823"/>
              <a:gd name="connsiteX220" fmla="*/ 300262 w 678289"/>
              <a:gd name="connsiteY220" fmla="*/ 394001 h 446823"/>
              <a:gd name="connsiteX221" fmla="*/ 316860 w 678289"/>
              <a:gd name="connsiteY221" fmla="*/ 376672 h 446823"/>
              <a:gd name="connsiteX222" fmla="*/ 324821 w 678289"/>
              <a:gd name="connsiteY222" fmla="*/ 374525 h 446823"/>
              <a:gd name="connsiteX223" fmla="*/ 326132 w 678289"/>
              <a:gd name="connsiteY223" fmla="*/ 387771 h 446823"/>
              <a:gd name="connsiteX224" fmla="*/ 326568 w 678289"/>
              <a:gd name="connsiteY224" fmla="*/ 392227 h 446823"/>
              <a:gd name="connsiteX225" fmla="*/ 326677 w 678289"/>
              <a:gd name="connsiteY225" fmla="*/ 393679 h 446823"/>
              <a:gd name="connsiteX226" fmla="*/ 326931 w 678289"/>
              <a:gd name="connsiteY226" fmla="*/ 396016 h 446823"/>
              <a:gd name="connsiteX227" fmla="*/ 326944 w 678289"/>
              <a:gd name="connsiteY227" fmla="*/ 396697 h 446823"/>
              <a:gd name="connsiteX228" fmla="*/ 329507 w 678289"/>
              <a:gd name="connsiteY228" fmla="*/ 424745 h 446823"/>
              <a:gd name="connsiteX229" fmla="*/ 330274 w 678289"/>
              <a:gd name="connsiteY229" fmla="*/ 432795 h 446823"/>
              <a:gd name="connsiteX230" fmla="*/ 332125 w 678289"/>
              <a:gd name="connsiteY230" fmla="*/ 447080 h 446823"/>
              <a:gd name="connsiteX231" fmla="*/ 338929 w 678289"/>
              <a:gd name="connsiteY231" fmla="*/ 445787 h 446823"/>
              <a:gd name="connsiteX232" fmla="*/ 348286 w 678289"/>
              <a:gd name="connsiteY232" fmla="*/ 444026 h 446823"/>
              <a:gd name="connsiteX233" fmla="*/ 368099 w 678289"/>
              <a:gd name="connsiteY233" fmla="*/ 440387 h 446823"/>
              <a:gd name="connsiteX234" fmla="*/ 374551 w 678289"/>
              <a:gd name="connsiteY234" fmla="*/ 416450 h 446823"/>
              <a:gd name="connsiteX235" fmla="*/ 378028 w 678289"/>
              <a:gd name="connsiteY235" fmla="*/ 406426 h 446823"/>
              <a:gd name="connsiteX236" fmla="*/ 381791 w 678289"/>
              <a:gd name="connsiteY236" fmla="*/ 393498 h 446823"/>
              <a:gd name="connsiteX237" fmla="*/ 383167 w 678289"/>
              <a:gd name="connsiteY237" fmla="*/ 393312 h 446823"/>
              <a:gd name="connsiteX238" fmla="*/ 390791 w 678289"/>
              <a:gd name="connsiteY238" fmla="*/ 392318 h 446823"/>
              <a:gd name="connsiteX239" fmla="*/ 406465 w 678289"/>
              <a:gd name="connsiteY239" fmla="*/ 390235 h 446823"/>
              <a:gd name="connsiteX240" fmla="*/ 408029 w 678289"/>
              <a:gd name="connsiteY240" fmla="*/ 390022 h 446823"/>
              <a:gd name="connsiteX241" fmla="*/ 412644 w 678289"/>
              <a:gd name="connsiteY241" fmla="*/ 389382 h 446823"/>
              <a:gd name="connsiteX242" fmla="*/ 416810 w 678289"/>
              <a:gd name="connsiteY242" fmla="*/ 388792 h 446823"/>
              <a:gd name="connsiteX243" fmla="*/ 420894 w 678289"/>
              <a:gd name="connsiteY243" fmla="*/ 388248 h 446823"/>
              <a:gd name="connsiteX244" fmla="*/ 427415 w 678289"/>
              <a:gd name="connsiteY244" fmla="*/ 387413 h 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678289" h="446823">
                <a:moveTo>
                  <a:pt x="427415" y="387413"/>
                </a:moveTo>
                <a:lnTo>
                  <a:pt x="475705" y="379934"/>
                </a:lnTo>
                <a:lnTo>
                  <a:pt x="482168" y="378900"/>
                </a:lnTo>
                <a:lnTo>
                  <a:pt x="487371" y="378142"/>
                </a:lnTo>
                <a:lnTo>
                  <a:pt x="493562" y="377271"/>
                </a:lnTo>
                <a:lnTo>
                  <a:pt x="515175" y="374226"/>
                </a:lnTo>
                <a:lnTo>
                  <a:pt x="532877" y="372551"/>
                </a:lnTo>
                <a:lnTo>
                  <a:pt x="548686" y="363054"/>
                </a:lnTo>
                <a:lnTo>
                  <a:pt x="548807" y="362963"/>
                </a:lnTo>
                <a:lnTo>
                  <a:pt x="643599" y="300130"/>
                </a:lnTo>
                <a:lnTo>
                  <a:pt x="646580" y="293030"/>
                </a:lnTo>
                <a:lnTo>
                  <a:pt x="653213" y="290894"/>
                </a:lnTo>
                <a:lnTo>
                  <a:pt x="660037" y="288677"/>
                </a:lnTo>
                <a:lnTo>
                  <a:pt x="663516" y="287543"/>
                </a:lnTo>
                <a:lnTo>
                  <a:pt x="669642" y="285586"/>
                </a:lnTo>
                <a:lnTo>
                  <a:pt x="670547" y="284876"/>
                </a:lnTo>
                <a:lnTo>
                  <a:pt x="678793" y="278441"/>
                </a:lnTo>
                <a:lnTo>
                  <a:pt x="674836" y="272163"/>
                </a:lnTo>
                <a:lnTo>
                  <a:pt x="671750" y="267279"/>
                </a:lnTo>
                <a:lnTo>
                  <a:pt x="665704" y="257757"/>
                </a:lnTo>
                <a:lnTo>
                  <a:pt x="664956" y="256553"/>
                </a:lnTo>
                <a:lnTo>
                  <a:pt x="659853" y="248496"/>
                </a:lnTo>
                <a:lnTo>
                  <a:pt x="655083" y="240936"/>
                </a:lnTo>
                <a:lnTo>
                  <a:pt x="648914" y="231193"/>
                </a:lnTo>
                <a:lnTo>
                  <a:pt x="644498" y="224031"/>
                </a:lnTo>
                <a:lnTo>
                  <a:pt x="641096" y="219071"/>
                </a:lnTo>
                <a:lnTo>
                  <a:pt x="635404" y="209795"/>
                </a:lnTo>
                <a:lnTo>
                  <a:pt x="632840" y="205755"/>
                </a:lnTo>
                <a:lnTo>
                  <a:pt x="632296" y="204910"/>
                </a:lnTo>
                <a:lnTo>
                  <a:pt x="629297" y="200116"/>
                </a:lnTo>
                <a:lnTo>
                  <a:pt x="628337" y="198815"/>
                </a:lnTo>
                <a:lnTo>
                  <a:pt x="627528" y="197347"/>
                </a:lnTo>
                <a:lnTo>
                  <a:pt x="622448" y="189296"/>
                </a:lnTo>
                <a:lnTo>
                  <a:pt x="622027" y="188639"/>
                </a:lnTo>
                <a:lnTo>
                  <a:pt x="621372" y="187657"/>
                </a:lnTo>
                <a:lnTo>
                  <a:pt x="613283" y="174776"/>
                </a:lnTo>
                <a:lnTo>
                  <a:pt x="621197" y="174225"/>
                </a:lnTo>
                <a:lnTo>
                  <a:pt x="630380" y="173585"/>
                </a:lnTo>
                <a:lnTo>
                  <a:pt x="658215" y="171644"/>
                </a:lnTo>
                <a:lnTo>
                  <a:pt x="657240" y="161271"/>
                </a:lnTo>
                <a:lnTo>
                  <a:pt x="656545" y="153695"/>
                </a:lnTo>
                <a:lnTo>
                  <a:pt x="656267" y="150899"/>
                </a:lnTo>
                <a:lnTo>
                  <a:pt x="654857" y="135024"/>
                </a:lnTo>
                <a:lnTo>
                  <a:pt x="654254" y="128413"/>
                </a:lnTo>
                <a:lnTo>
                  <a:pt x="650329" y="130532"/>
                </a:lnTo>
                <a:lnTo>
                  <a:pt x="627160" y="141645"/>
                </a:lnTo>
                <a:lnTo>
                  <a:pt x="618288" y="146025"/>
                </a:lnTo>
                <a:lnTo>
                  <a:pt x="617474" y="138110"/>
                </a:lnTo>
                <a:lnTo>
                  <a:pt x="616626" y="129873"/>
                </a:lnTo>
                <a:lnTo>
                  <a:pt x="606603" y="132396"/>
                </a:lnTo>
                <a:lnTo>
                  <a:pt x="604328" y="132987"/>
                </a:lnTo>
                <a:lnTo>
                  <a:pt x="593857" y="135615"/>
                </a:lnTo>
                <a:lnTo>
                  <a:pt x="589311" y="136789"/>
                </a:lnTo>
                <a:lnTo>
                  <a:pt x="589208" y="135850"/>
                </a:lnTo>
                <a:lnTo>
                  <a:pt x="588756" y="131722"/>
                </a:lnTo>
                <a:lnTo>
                  <a:pt x="588341" y="127940"/>
                </a:lnTo>
                <a:lnTo>
                  <a:pt x="588173" y="126407"/>
                </a:lnTo>
                <a:lnTo>
                  <a:pt x="587937" y="124256"/>
                </a:lnTo>
                <a:lnTo>
                  <a:pt x="587653" y="121661"/>
                </a:lnTo>
                <a:lnTo>
                  <a:pt x="586838" y="114220"/>
                </a:lnTo>
                <a:lnTo>
                  <a:pt x="586535" y="111452"/>
                </a:lnTo>
                <a:lnTo>
                  <a:pt x="586503" y="111155"/>
                </a:lnTo>
                <a:lnTo>
                  <a:pt x="586357" y="109820"/>
                </a:lnTo>
                <a:lnTo>
                  <a:pt x="585713" y="103937"/>
                </a:lnTo>
                <a:lnTo>
                  <a:pt x="585576" y="102676"/>
                </a:lnTo>
                <a:lnTo>
                  <a:pt x="570031" y="99186"/>
                </a:lnTo>
                <a:lnTo>
                  <a:pt x="566395" y="98350"/>
                </a:lnTo>
                <a:lnTo>
                  <a:pt x="563243" y="97636"/>
                </a:lnTo>
                <a:lnTo>
                  <a:pt x="554575" y="95691"/>
                </a:lnTo>
                <a:lnTo>
                  <a:pt x="554229" y="92727"/>
                </a:lnTo>
                <a:lnTo>
                  <a:pt x="554137" y="91936"/>
                </a:lnTo>
                <a:lnTo>
                  <a:pt x="553758" y="88675"/>
                </a:lnTo>
                <a:lnTo>
                  <a:pt x="553706" y="88231"/>
                </a:lnTo>
                <a:lnTo>
                  <a:pt x="553597" y="87292"/>
                </a:lnTo>
                <a:lnTo>
                  <a:pt x="553585" y="87193"/>
                </a:lnTo>
                <a:lnTo>
                  <a:pt x="566699" y="68357"/>
                </a:lnTo>
                <a:lnTo>
                  <a:pt x="560599" y="64073"/>
                </a:lnTo>
                <a:lnTo>
                  <a:pt x="557490" y="61879"/>
                </a:lnTo>
                <a:lnTo>
                  <a:pt x="554537" y="59818"/>
                </a:lnTo>
                <a:lnTo>
                  <a:pt x="574234" y="24031"/>
                </a:lnTo>
                <a:lnTo>
                  <a:pt x="568366" y="19454"/>
                </a:lnTo>
                <a:lnTo>
                  <a:pt x="562056" y="15210"/>
                </a:lnTo>
                <a:lnTo>
                  <a:pt x="556845" y="11699"/>
                </a:lnTo>
                <a:lnTo>
                  <a:pt x="555450" y="10732"/>
                </a:lnTo>
                <a:lnTo>
                  <a:pt x="547039" y="5096"/>
                </a:lnTo>
                <a:lnTo>
                  <a:pt x="542935" y="2321"/>
                </a:lnTo>
                <a:lnTo>
                  <a:pt x="539843" y="256"/>
                </a:lnTo>
                <a:lnTo>
                  <a:pt x="536164" y="5749"/>
                </a:lnTo>
                <a:lnTo>
                  <a:pt x="530239" y="14723"/>
                </a:lnTo>
                <a:lnTo>
                  <a:pt x="508905" y="47280"/>
                </a:lnTo>
                <a:lnTo>
                  <a:pt x="501079" y="43792"/>
                </a:lnTo>
                <a:lnTo>
                  <a:pt x="488985" y="38393"/>
                </a:lnTo>
                <a:lnTo>
                  <a:pt x="478017" y="33525"/>
                </a:lnTo>
                <a:lnTo>
                  <a:pt x="467816" y="28478"/>
                </a:lnTo>
                <a:lnTo>
                  <a:pt x="461730" y="26299"/>
                </a:lnTo>
                <a:lnTo>
                  <a:pt x="454885" y="23228"/>
                </a:lnTo>
                <a:lnTo>
                  <a:pt x="446280" y="19410"/>
                </a:lnTo>
                <a:lnTo>
                  <a:pt x="439538" y="20365"/>
                </a:lnTo>
                <a:lnTo>
                  <a:pt x="430221" y="21705"/>
                </a:lnTo>
                <a:lnTo>
                  <a:pt x="430141" y="21717"/>
                </a:lnTo>
                <a:lnTo>
                  <a:pt x="413065" y="24228"/>
                </a:lnTo>
                <a:lnTo>
                  <a:pt x="403582" y="25653"/>
                </a:lnTo>
                <a:lnTo>
                  <a:pt x="400517" y="26119"/>
                </a:lnTo>
                <a:lnTo>
                  <a:pt x="394594" y="27025"/>
                </a:lnTo>
                <a:lnTo>
                  <a:pt x="392746" y="27310"/>
                </a:lnTo>
                <a:lnTo>
                  <a:pt x="389209" y="27857"/>
                </a:lnTo>
                <a:lnTo>
                  <a:pt x="381946" y="28989"/>
                </a:lnTo>
                <a:lnTo>
                  <a:pt x="375159" y="30060"/>
                </a:lnTo>
                <a:lnTo>
                  <a:pt x="374575" y="30153"/>
                </a:lnTo>
                <a:lnTo>
                  <a:pt x="364289" y="31798"/>
                </a:lnTo>
                <a:lnTo>
                  <a:pt x="362838" y="32032"/>
                </a:lnTo>
                <a:lnTo>
                  <a:pt x="359069" y="32643"/>
                </a:lnTo>
                <a:lnTo>
                  <a:pt x="355568" y="33214"/>
                </a:lnTo>
                <a:lnTo>
                  <a:pt x="354764" y="33345"/>
                </a:lnTo>
                <a:lnTo>
                  <a:pt x="353392" y="33570"/>
                </a:lnTo>
                <a:lnTo>
                  <a:pt x="348206" y="34424"/>
                </a:lnTo>
                <a:lnTo>
                  <a:pt x="346772" y="34661"/>
                </a:lnTo>
                <a:lnTo>
                  <a:pt x="346476" y="34634"/>
                </a:lnTo>
                <a:lnTo>
                  <a:pt x="340480" y="34118"/>
                </a:lnTo>
                <a:lnTo>
                  <a:pt x="337092" y="33802"/>
                </a:lnTo>
                <a:lnTo>
                  <a:pt x="336534" y="33745"/>
                </a:lnTo>
                <a:lnTo>
                  <a:pt x="332379" y="33410"/>
                </a:lnTo>
                <a:lnTo>
                  <a:pt x="324812" y="32752"/>
                </a:lnTo>
                <a:lnTo>
                  <a:pt x="316665" y="32081"/>
                </a:lnTo>
                <a:lnTo>
                  <a:pt x="287515" y="29737"/>
                </a:lnTo>
                <a:lnTo>
                  <a:pt x="285438" y="29327"/>
                </a:lnTo>
                <a:lnTo>
                  <a:pt x="283419" y="29134"/>
                </a:lnTo>
                <a:lnTo>
                  <a:pt x="277154" y="28702"/>
                </a:lnTo>
                <a:lnTo>
                  <a:pt x="272024" y="28172"/>
                </a:lnTo>
                <a:lnTo>
                  <a:pt x="255920" y="26776"/>
                </a:lnTo>
                <a:lnTo>
                  <a:pt x="238551" y="25273"/>
                </a:lnTo>
                <a:lnTo>
                  <a:pt x="227691" y="24322"/>
                </a:lnTo>
                <a:lnTo>
                  <a:pt x="218097" y="23479"/>
                </a:lnTo>
                <a:lnTo>
                  <a:pt x="217734" y="23474"/>
                </a:lnTo>
                <a:lnTo>
                  <a:pt x="207963" y="22611"/>
                </a:lnTo>
                <a:lnTo>
                  <a:pt x="200769" y="21964"/>
                </a:lnTo>
                <a:lnTo>
                  <a:pt x="172680" y="19497"/>
                </a:lnTo>
                <a:lnTo>
                  <a:pt x="172458" y="19543"/>
                </a:lnTo>
                <a:lnTo>
                  <a:pt x="164787" y="21724"/>
                </a:lnTo>
                <a:lnTo>
                  <a:pt x="132630" y="30844"/>
                </a:lnTo>
                <a:lnTo>
                  <a:pt x="124156" y="33306"/>
                </a:lnTo>
                <a:lnTo>
                  <a:pt x="123158" y="33576"/>
                </a:lnTo>
                <a:lnTo>
                  <a:pt x="122233" y="33856"/>
                </a:lnTo>
                <a:lnTo>
                  <a:pt x="59964" y="52049"/>
                </a:lnTo>
                <a:lnTo>
                  <a:pt x="503" y="68672"/>
                </a:lnTo>
                <a:lnTo>
                  <a:pt x="9444" y="105003"/>
                </a:lnTo>
                <a:lnTo>
                  <a:pt x="11086" y="111663"/>
                </a:lnTo>
                <a:lnTo>
                  <a:pt x="14829" y="126800"/>
                </a:lnTo>
                <a:lnTo>
                  <a:pt x="17346" y="136971"/>
                </a:lnTo>
                <a:lnTo>
                  <a:pt x="23643" y="162350"/>
                </a:lnTo>
                <a:lnTo>
                  <a:pt x="25638" y="170390"/>
                </a:lnTo>
                <a:lnTo>
                  <a:pt x="31068" y="192182"/>
                </a:lnTo>
                <a:lnTo>
                  <a:pt x="52125" y="203773"/>
                </a:lnTo>
                <a:lnTo>
                  <a:pt x="59542" y="207177"/>
                </a:lnTo>
                <a:lnTo>
                  <a:pt x="59706" y="207241"/>
                </a:lnTo>
                <a:lnTo>
                  <a:pt x="59833" y="207312"/>
                </a:lnTo>
                <a:lnTo>
                  <a:pt x="63734" y="209356"/>
                </a:lnTo>
                <a:lnTo>
                  <a:pt x="64587" y="209788"/>
                </a:lnTo>
                <a:lnTo>
                  <a:pt x="69599" y="212437"/>
                </a:lnTo>
                <a:lnTo>
                  <a:pt x="81865" y="218874"/>
                </a:lnTo>
                <a:lnTo>
                  <a:pt x="100101" y="212245"/>
                </a:lnTo>
                <a:lnTo>
                  <a:pt x="112371" y="215503"/>
                </a:lnTo>
                <a:lnTo>
                  <a:pt x="145209" y="223528"/>
                </a:lnTo>
                <a:lnTo>
                  <a:pt x="146116" y="223758"/>
                </a:lnTo>
                <a:lnTo>
                  <a:pt x="153102" y="225455"/>
                </a:lnTo>
                <a:lnTo>
                  <a:pt x="153161" y="232726"/>
                </a:lnTo>
                <a:lnTo>
                  <a:pt x="153456" y="250606"/>
                </a:lnTo>
                <a:lnTo>
                  <a:pt x="153465" y="251269"/>
                </a:lnTo>
                <a:lnTo>
                  <a:pt x="153479" y="251675"/>
                </a:lnTo>
                <a:lnTo>
                  <a:pt x="153542" y="256417"/>
                </a:lnTo>
                <a:lnTo>
                  <a:pt x="170789" y="265453"/>
                </a:lnTo>
                <a:lnTo>
                  <a:pt x="171369" y="265758"/>
                </a:lnTo>
                <a:lnTo>
                  <a:pt x="172617" y="266323"/>
                </a:lnTo>
                <a:lnTo>
                  <a:pt x="181141" y="270874"/>
                </a:lnTo>
                <a:lnTo>
                  <a:pt x="181630" y="271124"/>
                </a:lnTo>
                <a:lnTo>
                  <a:pt x="182084" y="271356"/>
                </a:lnTo>
                <a:lnTo>
                  <a:pt x="193007" y="277058"/>
                </a:lnTo>
                <a:lnTo>
                  <a:pt x="194590" y="284369"/>
                </a:lnTo>
                <a:lnTo>
                  <a:pt x="197199" y="296382"/>
                </a:lnTo>
                <a:lnTo>
                  <a:pt x="197217" y="296455"/>
                </a:lnTo>
                <a:lnTo>
                  <a:pt x="197231" y="296529"/>
                </a:lnTo>
                <a:lnTo>
                  <a:pt x="199444" y="306714"/>
                </a:lnTo>
                <a:lnTo>
                  <a:pt x="200719" y="312562"/>
                </a:lnTo>
                <a:lnTo>
                  <a:pt x="201000" y="313854"/>
                </a:lnTo>
                <a:lnTo>
                  <a:pt x="202220" y="319458"/>
                </a:lnTo>
                <a:lnTo>
                  <a:pt x="204792" y="331275"/>
                </a:lnTo>
                <a:lnTo>
                  <a:pt x="206680" y="339924"/>
                </a:lnTo>
                <a:lnTo>
                  <a:pt x="206947" y="341143"/>
                </a:lnTo>
                <a:lnTo>
                  <a:pt x="207346" y="342970"/>
                </a:lnTo>
                <a:lnTo>
                  <a:pt x="209097" y="350985"/>
                </a:lnTo>
                <a:lnTo>
                  <a:pt x="209256" y="351716"/>
                </a:lnTo>
                <a:lnTo>
                  <a:pt x="209456" y="352618"/>
                </a:lnTo>
                <a:lnTo>
                  <a:pt x="209492" y="352788"/>
                </a:lnTo>
                <a:lnTo>
                  <a:pt x="210517" y="357466"/>
                </a:lnTo>
                <a:lnTo>
                  <a:pt x="211021" y="359780"/>
                </a:lnTo>
                <a:lnTo>
                  <a:pt x="211098" y="360121"/>
                </a:lnTo>
                <a:lnTo>
                  <a:pt x="211170" y="360462"/>
                </a:lnTo>
                <a:lnTo>
                  <a:pt x="213076" y="369161"/>
                </a:lnTo>
                <a:lnTo>
                  <a:pt x="214613" y="376177"/>
                </a:lnTo>
                <a:lnTo>
                  <a:pt x="214935" y="377638"/>
                </a:lnTo>
                <a:lnTo>
                  <a:pt x="215248" y="379077"/>
                </a:lnTo>
                <a:lnTo>
                  <a:pt x="218528" y="394006"/>
                </a:lnTo>
                <a:lnTo>
                  <a:pt x="218782" y="395177"/>
                </a:lnTo>
                <a:lnTo>
                  <a:pt x="219009" y="396198"/>
                </a:lnTo>
                <a:lnTo>
                  <a:pt x="220393" y="402483"/>
                </a:lnTo>
                <a:lnTo>
                  <a:pt x="220456" y="402778"/>
                </a:lnTo>
                <a:lnTo>
                  <a:pt x="220465" y="402823"/>
                </a:lnTo>
                <a:lnTo>
                  <a:pt x="221191" y="406113"/>
                </a:lnTo>
                <a:lnTo>
                  <a:pt x="237181" y="401761"/>
                </a:lnTo>
                <a:lnTo>
                  <a:pt x="254850" y="396774"/>
                </a:lnTo>
                <a:lnTo>
                  <a:pt x="271189" y="392481"/>
                </a:lnTo>
                <a:lnTo>
                  <a:pt x="273231" y="394841"/>
                </a:lnTo>
                <a:lnTo>
                  <a:pt x="274192" y="396016"/>
                </a:lnTo>
                <a:lnTo>
                  <a:pt x="275893" y="397682"/>
                </a:lnTo>
                <a:lnTo>
                  <a:pt x="277799" y="399610"/>
                </a:lnTo>
                <a:lnTo>
                  <a:pt x="278960" y="400749"/>
                </a:lnTo>
                <a:lnTo>
                  <a:pt x="280298" y="402106"/>
                </a:lnTo>
                <a:lnTo>
                  <a:pt x="281654" y="402619"/>
                </a:lnTo>
                <a:lnTo>
                  <a:pt x="282938" y="403349"/>
                </a:lnTo>
                <a:lnTo>
                  <a:pt x="295082" y="399397"/>
                </a:lnTo>
                <a:lnTo>
                  <a:pt x="300262" y="394001"/>
                </a:lnTo>
                <a:lnTo>
                  <a:pt x="316860" y="376672"/>
                </a:lnTo>
                <a:lnTo>
                  <a:pt x="324821" y="374525"/>
                </a:lnTo>
                <a:lnTo>
                  <a:pt x="326132" y="387771"/>
                </a:lnTo>
                <a:lnTo>
                  <a:pt x="326568" y="392227"/>
                </a:lnTo>
                <a:lnTo>
                  <a:pt x="326677" y="393679"/>
                </a:lnTo>
                <a:lnTo>
                  <a:pt x="326931" y="396016"/>
                </a:lnTo>
                <a:lnTo>
                  <a:pt x="326944" y="396697"/>
                </a:lnTo>
                <a:lnTo>
                  <a:pt x="329507" y="424745"/>
                </a:lnTo>
                <a:lnTo>
                  <a:pt x="330274" y="432795"/>
                </a:lnTo>
                <a:lnTo>
                  <a:pt x="332125" y="447080"/>
                </a:lnTo>
                <a:lnTo>
                  <a:pt x="338929" y="445787"/>
                </a:lnTo>
                <a:lnTo>
                  <a:pt x="348286" y="444026"/>
                </a:lnTo>
                <a:lnTo>
                  <a:pt x="368099" y="440387"/>
                </a:lnTo>
                <a:lnTo>
                  <a:pt x="374551" y="416450"/>
                </a:lnTo>
                <a:lnTo>
                  <a:pt x="378028" y="406426"/>
                </a:lnTo>
                <a:lnTo>
                  <a:pt x="381791" y="393498"/>
                </a:lnTo>
                <a:lnTo>
                  <a:pt x="383167" y="393312"/>
                </a:lnTo>
                <a:lnTo>
                  <a:pt x="390791" y="392318"/>
                </a:lnTo>
                <a:lnTo>
                  <a:pt x="406465" y="390235"/>
                </a:lnTo>
                <a:lnTo>
                  <a:pt x="408029" y="390022"/>
                </a:lnTo>
                <a:lnTo>
                  <a:pt x="412644" y="389382"/>
                </a:lnTo>
                <a:lnTo>
                  <a:pt x="416810" y="388792"/>
                </a:lnTo>
                <a:lnTo>
                  <a:pt x="420894" y="388248"/>
                </a:lnTo>
                <a:lnTo>
                  <a:pt x="427415" y="3874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CC1B1D54-E1C7-7690-E022-7717256DB3A3}"/>
              </a:ext>
            </a:extLst>
          </p:cNvPr>
          <p:cNvSpPr>
            <a:spLocks/>
          </p:cNvSpPr>
          <p:nvPr/>
        </p:nvSpPr>
        <p:spPr>
          <a:xfrm flipV="1">
            <a:off x="5059048" y="1493181"/>
            <a:ext cx="545923" cy="856191"/>
          </a:xfrm>
          <a:custGeom>
            <a:avLst/>
            <a:gdLst>
              <a:gd name="connsiteX0" fmla="*/ 317030 w 371772"/>
              <a:gd name="connsiteY0" fmla="*/ 87603 h 583064"/>
              <a:gd name="connsiteX1" fmla="*/ 314536 w 371772"/>
              <a:gd name="connsiteY1" fmla="*/ 84195 h 583064"/>
              <a:gd name="connsiteX2" fmla="*/ 299956 w 371772"/>
              <a:gd name="connsiteY2" fmla="*/ 64360 h 583064"/>
              <a:gd name="connsiteX3" fmla="*/ 293726 w 371772"/>
              <a:gd name="connsiteY3" fmla="*/ 55711 h 583064"/>
              <a:gd name="connsiteX4" fmla="*/ 289550 w 371772"/>
              <a:gd name="connsiteY4" fmla="*/ 50307 h 583064"/>
              <a:gd name="connsiteX5" fmla="*/ 272561 w 371772"/>
              <a:gd name="connsiteY5" fmla="*/ 27522 h 583064"/>
              <a:gd name="connsiteX6" fmla="*/ 274363 w 371772"/>
              <a:gd name="connsiteY6" fmla="*/ 21437 h 583064"/>
              <a:gd name="connsiteX7" fmla="*/ 279575 w 371772"/>
              <a:gd name="connsiteY7" fmla="*/ 37 h 583064"/>
              <a:gd name="connsiteX8" fmla="*/ 275113 w 371772"/>
              <a:gd name="connsiteY8" fmla="*/ 255 h 583064"/>
              <a:gd name="connsiteX9" fmla="*/ 252863 w 371772"/>
              <a:gd name="connsiteY9" fmla="*/ 1425 h 583064"/>
              <a:gd name="connsiteX10" fmla="*/ 251236 w 371772"/>
              <a:gd name="connsiteY10" fmla="*/ 1516 h 583064"/>
              <a:gd name="connsiteX11" fmla="*/ 241640 w 371772"/>
              <a:gd name="connsiteY11" fmla="*/ 2070 h 583064"/>
              <a:gd name="connsiteX12" fmla="*/ 237777 w 371772"/>
              <a:gd name="connsiteY12" fmla="*/ 2301 h 583064"/>
              <a:gd name="connsiteX13" fmla="*/ 233346 w 371772"/>
              <a:gd name="connsiteY13" fmla="*/ 2574 h 583064"/>
              <a:gd name="connsiteX14" fmla="*/ 232329 w 371772"/>
              <a:gd name="connsiteY14" fmla="*/ 2632 h 583064"/>
              <a:gd name="connsiteX15" fmla="*/ 228833 w 371772"/>
              <a:gd name="connsiteY15" fmla="*/ 2850 h 583064"/>
              <a:gd name="connsiteX16" fmla="*/ 212617 w 371772"/>
              <a:gd name="connsiteY16" fmla="*/ 3908 h 583064"/>
              <a:gd name="connsiteX17" fmla="*/ 207809 w 371772"/>
              <a:gd name="connsiteY17" fmla="*/ 4239 h 583064"/>
              <a:gd name="connsiteX18" fmla="*/ 204085 w 371772"/>
              <a:gd name="connsiteY18" fmla="*/ 4498 h 583064"/>
              <a:gd name="connsiteX19" fmla="*/ 182059 w 371772"/>
              <a:gd name="connsiteY19" fmla="*/ 36017 h 583064"/>
              <a:gd name="connsiteX20" fmla="*/ 166356 w 371772"/>
              <a:gd name="connsiteY20" fmla="*/ 58511 h 583064"/>
              <a:gd name="connsiteX21" fmla="*/ 162664 w 371772"/>
              <a:gd name="connsiteY21" fmla="*/ 63603 h 583064"/>
              <a:gd name="connsiteX22" fmla="*/ 143814 w 371772"/>
              <a:gd name="connsiteY22" fmla="*/ 90757 h 583064"/>
              <a:gd name="connsiteX23" fmla="*/ 142888 w 371772"/>
              <a:gd name="connsiteY23" fmla="*/ 92086 h 583064"/>
              <a:gd name="connsiteX24" fmla="*/ 124968 w 371772"/>
              <a:gd name="connsiteY24" fmla="*/ 116700 h 583064"/>
              <a:gd name="connsiteX25" fmla="*/ 118519 w 371772"/>
              <a:gd name="connsiteY25" fmla="*/ 128412 h 583064"/>
              <a:gd name="connsiteX26" fmla="*/ 111333 w 371772"/>
              <a:gd name="connsiteY26" fmla="*/ 137224 h 583064"/>
              <a:gd name="connsiteX27" fmla="*/ 101847 w 371772"/>
              <a:gd name="connsiteY27" fmla="*/ 149590 h 583064"/>
              <a:gd name="connsiteX28" fmla="*/ 83952 w 371772"/>
              <a:gd name="connsiteY28" fmla="*/ 176413 h 583064"/>
              <a:gd name="connsiteX29" fmla="*/ 67355 w 371772"/>
              <a:gd name="connsiteY29" fmla="*/ 200136 h 583064"/>
              <a:gd name="connsiteX30" fmla="*/ 63800 w 371772"/>
              <a:gd name="connsiteY30" fmla="*/ 204838 h 583064"/>
              <a:gd name="connsiteX31" fmla="*/ 25745 w 371772"/>
              <a:gd name="connsiteY31" fmla="*/ 259650 h 583064"/>
              <a:gd name="connsiteX32" fmla="*/ 1013 w 371772"/>
              <a:gd name="connsiteY32" fmla="*/ 294986 h 583064"/>
              <a:gd name="connsiteX33" fmla="*/ 453 w 371772"/>
              <a:gd name="connsiteY33" fmla="*/ 295794 h 583064"/>
              <a:gd name="connsiteX34" fmla="*/ 13762 w 371772"/>
              <a:gd name="connsiteY34" fmla="*/ 384272 h 583064"/>
              <a:gd name="connsiteX35" fmla="*/ 16631 w 371772"/>
              <a:gd name="connsiteY35" fmla="*/ 403235 h 583064"/>
              <a:gd name="connsiteX36" fmla="*/ 20461 w 371772"/>
              <a:gd name="connsiteY36" fmla="*/ 428488 h 583064"/>
              <a:gd name="connsiteX37" fmla="*/ 20846 w 371772"/>
              <a:gd name="connsiteY37" fmla="*/ 431016 h 583064"/>
              <a:gd name="connsiteX38" fmla="*/ 27190 w 371772"/>
              <a:gd name="connsiteY38" fmla="*/ 472682 h 583064"/>
              <a:gd name="connsiteX39" fmla="*/ 33949 w 371772"/>
              <a:gd name="connsiteY39" fmla="*/ 516862 h 583064"/>
              <a:gd name="connsiteX40" fmla="*/ 40737 w 371772"/>
              <a:gd name="connsiteY40" fmla="*/ 561024 h 583064"/>
              <a:gd name="connsiteX41" fmla="*/ 40964 w 371772"/>
              <a:gd name="connsiteY41" fmla="*/ 562499 h 583064"/>
              <a:gd name="connsiteX42" fmla="*/ 44142 w 371772"/>
              <a:gd name="connsiteY42" fmla="*/ 583101 h 583064"/>
              <a:gd name="connsiteX43" fmla="*/ 54529 w 371772"/>
              <a:gd name="connsiteY43" fmla="*/ 580596 h 583064"/>
              <a:gd name="connsiteX44" fmla="*/ 84432 w 371772"/>
              <a:gd name="connsiteY44" fmla="*/ 574198 h 583064"/>
              <a:gd name="connsiteX45" fmla="*/ 116390 w 371772"/>
              <a:gd name="connsiteY45" fmla="*/ 567087 h 583064"/>
              <a:gd name="connsiteX46" fmla="*/ 159262 w 371772"/>
              <a:gd name="connsiteY46" fmla="*/ 557503 h 583064"/>
              <a:gd name="connsiteX47" fmla="*/ 206771 w 371772"/>
              <a:gd name="connsiteY47" fmla="*/ 548496 h 583064"/>
              <a:gd name="connsiteX48" fmla="*/ 251513 w 371772"/>
              <a:gd name="connsiteY48" fmla="*/ 500667 h 583064"/>
              <a:gd name="connsiteX49" fmla="*/ 256581 w 371772"/>
              <a:gd name="connsiteY49" fmla="*/ 492404 h 583064"/>
              <a:gd name="connsiteX50" fmla="*/ 306526 w 371772"/>
              <a:gd name="connsiteY50" fmla="*/ 446095 h 583064"/>
              <a:gd name="connsiteX51" fmla="*/ 353047 w 371772"/>
              <a:gd name="connsiteY51" fmla="*/ 402941 h 583064"/>
              <a:gd name="connsiteX52" fmla="*/ 347582 w 371772"/>
              <a:gd name="connsiteY52" fmla="*/ 384880 h 583064"/>
              <a:gd name="connsiteX53" fmla="*/ 348197 w 371772"/>
              <a:gd name="connsiteY53" fmla="*/ 381881 h 583064"/>
              <a:gd name="connsiteX54" fmla="*/ 350674 w 371772"/>
              <a:gd name="connsiteY54" fmla="*/ 369892 h 583064"/>
              <a:gd name="connsiteX55" fmla="*/ 347355 w 371772"/>
              <a:gd name="connsiteY55" fmla="*/ 357712 h 583064"/>
              <a:gd name="connsiteX56" fmla="*/ 346538 w 371772"/>
              <a:gd name="connsiteY56" fmla="*/ 355135 h 583064"/>
              <a:gd name="connsiteX57" fmla="*/ 321115 w 371772"/>
              <a:gd name="connsiteY57" fmla="*/ 326778 h 583064"/>
              <a:gd name="connsiteX58" fmla="*/ 320622 w 371772"/>
              <a:gd name="connsiteY58" fmla="*/ 315374 h 583064"/>
              <a:gd name="connsiteX59" fmla="*/ 319924 w 371772"/>
              <a:gd name="connsiteY59" fmla="*/ 299211 h 583064"/>
              <a:gd name="connsiteX60" fmla="*/ 332767 w 371772"/>
              <a:gd name="connsiteY60" fmla="*/ 293724 h 583064"/>
              <a:gd name="connsiteX61" fmla="*/ 358332 w 371772"/>
              <a:gd name="connsiteY61" fmla="*/ 291701 h 583064"/>
              <a:gd name="connsiteX62" fmla="*/ 372226 w 371772"/>
              <a:gd name="connsiteY62" fmla="*/ 287312 h 583064"/>
              <a:gd name="connsiteX63" fmla="*/ 371373 w 371772"/>
              <a:gd name="connsiteY63" fmla="*/ 252208 h 583064"/>
              <a:gd name="connsiteX64" fmla="*/ 370834 w 371772"/>
              <a:gd name="connsiteY64" fmla="*/ 228883 h 583064"/>
              <a:gd name="connsiteX65" fmla="*/ 357137 w 371772"/>
              <a:gd name="connsiteY65" fmla="*/ 222757 h 583064"/>
              <a:gd name="connsiteX66" fmla="*/ 333949 w 371772"/>
              <a:gd name="connsiteY66" fmla="*/ 212543 h 583064"/>
              <a:gd name="connsiteX67" fmla="*/ 333483 w 371772"/>
              <a:gd name="connsiteY67" fmla="*/ 199937 h 583064"/>
              <a:gd name="connsiteX68" fmla="*/ 333370 w 371772"/>
              <a:gd name="connsiteY68" fmla="*/ 196887 h 583064"/>
              <a:gd name="connsiteX69" fmla="*/ 333040 w 371772"/>
              <a:gd name="connsiteY69" fmla="*/ 187930 h 583064"/>
              <a:gd name="connsiteX70" fmla="*/ 332757 w 371772"/>
              <a:gd name="connsiteY70" fmla="*/ 180261 h 583064"/>
              <a:gd name="connsiteX71" fmla="*/ 332388 w 371772"/>
              <a:gd name="connsiteY71" fmla="*/ 170237 h 583064"/>
              <a:gd name="connsiteX72" fmla="*/ 332212 w 371772"/>
              <a:gd name="connsiteY72" fmla="*/ 165449 h 583064"/>
              <a:gd name="connsiteX73" fmla="*/ 331781 w 371772"/>
              <a:gd name="connsiteY73" fmla="*/ 153737 h 583064"/>
              <a:gd name="connsiteX74" fmla="*/ 341462 w 371772"/>
              <a:gd name="connsiteY74" fmla="*/ 141807 h 583064"/>
              <a:gd name="connsiteX75" fmla="*/ 349305 w 371772"/>
              <a:gd name="connsiteY75" fmla="*/ 132223 h 583064"/>
              <a:gd name="connsiteX76" fmla="*/ 324130 w 371772"/>
              <a:gd name="connsiteY76" fmla="*/ 97178 h 583064"/>
              <a:gd name="connsiteX77" fmla="*/ 317030 w 371772"/>
              <a:gd name="connsiteY77" fmla="*/ 87603 h 583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371772" h="583064">
                <a:moveTo>
                  <a:pt x="317030" y="87603"/>
                </a:moveTo>
                <a:lnTo>
                  <a:pt x="314536" y="84195"/>
                </a:lnTo>
                <a:lnTo>
                  <a:pt x="299956" y="64360"/>
                </a:lnTo>
                <a:lnTo>
                  <a:pt x="293726" y="55711"/>
                </a:lnTo>
                <a:lnTo>
                  <a:pt x="289550" y="50307"/>
                </a:lnTo>
                <a:lnTo>
                  <a:pt x="272561" y="27522"/>
                </a:lnTo>
                <a:lnTo>
                  <a:pt x="274363" y="21437"/>
                </a:lnTo>
                <a:lnTo>
                  <a:pt x="279575" y="37"/>
                </a:lnTo>
                <a:lnTo>
                  <a:pt x="275113" y="255"/>
                </a:lnTo>
                <a:lnTo>
                  <a:pt x="252863" y="1425"/>
                </a:lnTo>
                <a:lnTo>
                  <a:pt x="251236" y="1516"/>
                </a:lnTo>
                <a:lnTo>
                  <a:pt x="241640" y="2070"/>
                </a:lnTo>
                <a:lnTo>
                  <a:pt x="237777" y="2301"/>
                </a:lnTo>
                <a:lnTo>
                  <a:pt x="233346" y="2574"/>
                </a:lnTo>
                <a:lnTo>
                  <a:pt x="232329" y="2632"/>
                </a:lnTo>
                <a:lnTo>
                  <a:pt x="228833" y="2850"/>
                </a:lnTo>
                <a:lnTo>
                  <a:pt x="212617" y="3908"/>
                </a:lnTo>
                <a:lnTo>
                  <a:pt x="207809" y="4239"/>
                </a:lnTo>
                <a:lnTo>
                  <a:pt x="204085" y="4498"/>
                </a:lnTo>
                <a:lnTo>
                  <a:pt x="182059" y="36017"/>
                </a:lnTo>
                <a:lnTo>
                  <a:pt x="166356" y="58511"/>
                </a:lnTo>
                <a:lnTo>
                  <a:pt x="162664" y="63603"/>
                </a:lnTo>
                <a:lnTo>
                  <a:pt x="143814" y="90757"/>
                </a:lnTo>
                <a:lnTo>
                  <a:pt x="142888" y="92086"/>
                </a:lnTo>
                <a:lnTo>
                  <a:pt x="124968" y="116700"/>
                </a:lnTo>
                <a:lnTo>
                  <a:pt x="118519" y="128412"/>
                </a:lnTo>
                <a:lnTo>
                  <a:pt x="111333" y="137224"/>
                </a:lnTo>
                <a:lnTo>
                  <a:pt x="101847" y="149590"/>
                </a:lnTo>
                <a:lnTo>
                  <a:pt x="83952" y="176413"/>
                </a:lnTo>
                <a:lnTo>
                  <a:pt x="67355" y="200136"/>
                </a:lnTo>
                <a:lnTo>
                  <a:pt x="63800" y="204838"/>
                </a:lnTo>
                <a:lnTo>
                  <a:pt x="25745" y="259650"/>
                </a:lnTo>
                <a:lnTo>
                  <a:pt x="1013" y="294986"/>
                </a:lnTo>
                <a:lnTo>
                  <a:pt x="453" y="295794"/>
                </a:lnTo>
                <a:lnTo>
                  <a:pt x="13762" y="384272"/>
                </a:lnTo>
                <a:lnTo>
                  <a:pt x="16631" y="403235"/>
                </a:lnTo>
                <a:lnTo>
                  <a:pt x="20461" y="428488"/>
                </a:lnTo>
                <a:lnTo>
                  <a:pt x="20846" y="431016"/>
                </a:lnTo>
                <a:lnTo>
                  <a:pt x="27190" y="472682"/>
                </a:lnTo>
                <a:lnTo>
                  <a:pt x="33949" y="516862"/>
                </a:lnTo>
                <a:lnTo>
                  <a:pt x="40737" y="561024"/>
                </a:lnTo>
                <a:lnTo>
                  <a:pt x="40964" y="562499"/>
                </a:lnTo>
                <a:lnTo>
                  <a:pt x="44142" y="583101"/>
                </a:lnTo>
                <a:lnTo>
                  <a:pt x="54529" y="580596"/>
                </a:lnTo>
                <a:lnTo>
                  <a:pt x="84432" y="574198"/>
                </a:lnTo>
                <a:lnTo>
                  <a:pt x="116390" y="567087"/>
                </a:lnTo>
                <a:lnTo>
                  <a:pt x="159262" y="557503"/>
                </a:lnTo>
                <a:lnTo>
                  <a:pt x="206771" y="548496"/>
                </a:lnTo>
                <a:lnTo>
                  <a:pt x="251513" y="500667"/>
                </a:lnTo>
                <a:lnTo>
                  <a:pt x="256581" y="492404"/>
                </a:lnTo>
                <a:lnTo>
                  <a:pt x="306526" y="446095"/>
                </a:lnTo>
                <a:lnTo>
                  <a:pt x="353047" y="402941"/>
                </a:lnTo>
                <a:lnTo>
                  <a:pt x="347582" y="384880"/>
                </a:lnTo>
                <a:lnTo>
                  <a:pt x="348197" y="381881"/>
                </a:lnTo>
                <a:lnTo>
                  <a:pt x="350674" y="369892"/>
                </a:lnTo>
                <a:lnTo>
                  <a:pt x="347355" y="357712"/>
                </a:lnTo>
                <a:lnTo>
                  <a:pt x="346538" y="355135"/>
                </a:lnTo>
                <a:lnTo>
                  <a:pt x="321115" y="326778"/>
                </a:lnTo>
                <a:lnTo>
                  <a:pt x="320622" y="315374"/>
                </a:lnTo>
                <a:lnTo>
                  <a:pt x="319924" y="299211"/>
                </a:lnTo>
                <a:lnTo>
                  <a:pt x="332767" y="293724"/>
                </a:lnTo>
                <a:lnTo>
                  <a:pt x="358332" y="291701"/>
                </a:lnTo>
                <a:lnTo>
                  <a:pt x="372226" y="287312"/>
                </a:lnTo>
                <a:lnTo>
                  <a:pt x="371373" y="252208"/>
                </a:lnTo>
                <a:lnTo>
                  <a:pt x="370834" y="228883"/>
                </a:lnTo>
                <a:lnTo>
                  <a:pt x="357137" y="222757"/>
                </a:lnTo>
                <a:lnTo>
                  <a:pt x="333949" y="212543"/>
                </a:lnTo>
                <a:lnTo>
                  <a:pt x="333483" y="199937"/>
                </a:lnTo>
                <a:lnTo>
                  <a:pt x="333370" y="196887"/>
                </a:lnTo>
                <a:lnTo>
                  <a:pt x="333040" y="187930"/>
                </a:lnTo>
                <a:lnTo>
                  <a:pt x="332757" y="180261"/>
                </a:lnTo>
                <a:lnTo>
                  <a:pt x="332388" y="170237"/>
                </a:lnTo>
                <a:lnTo>
                  <a:pt x="332212" y="165449"/>
                </a:lnTo>
                <a:lnTo>
                  <a:pt x="331781" y="153737"/>
                </a:lnTo>
                <a:lnTo>
                  <a:pt x="341462" y="141807"/>
                </a:lnTo>
                <a:lnTo>
                  <a:pt x="349305" y="132223"/>
                </a:lnTo>
                <a:lnTo>
                  <a:pt x="324130" y="97178"/>
                </a:lnTo>
                <a:lnTo>
                  <a:pt x="317030" y="8760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40A43C3B-BFC2-4975-9B78-779266ADB450}"/>
              </a:ext>
            </a:extLst>
          </p:cNvPr>
          <p:cNvSpPr>
            <a:spLocks/>
          </p:cNvSpPr>
          <p:nvPr/>
        </p:nvSpPr>
        <p:spPr>
          <a:xfrm flipV="1">
            <a:off x="5458621" y="1697156"/>
            <a:ext cx="437479" cy="655060"/>
          </a:xfrm>
          <a:custGeom>
            <a:avLst/>
            <a:gdLst>
              <a:gd name="connsiteX0" fmla="*/ 270843 w 297922"/>
              <a:gd name="connsiteY0" fmla="*/ 257749 h 446094"/>
              <a:gd name="connsiteX1" fmla="*/ 268589 w 297922"/>
              <a:gd name="connsiteY1" fmla="*/ 257681 h 446094"/>
              <a:gd name="connsiteX2" fmla="*/ 267274 w 297922"/>
              <a:gd name="connsiteY2" fmla="*/ 257667 h 446094"/>
              <a:gd name="connsiteX3" fmla="*/ 266360 w 297922"/>
              <a:gd name="connsiteY3" fmla="*/ 258039 h 446094"/>
              <a:gd name="connsiteX4" fmla="*/ 262634 w 297922"/>
              <a:gd name="connsiteY4" fmla="*/ 256846 h 446094"/>
              <a:gd name="connsiteX5" fmla="*/ 258998 w 297922"/>
              <a:gd name="connsiteY5" fmla="*/ 252281 h 446094"/>
              <a:gd name="connsiteX6" fmla="*/ 263332 w 297922"/>
              <a:gd name="connsiteY6" fmla="*/ 248696 h 446094"/>
              <a:gd name="connsiteX7" fmla="*/ 263100 w 297922"/>
              <a:gd name="connsiteY7" fmla="*/ 240469 h 446094"/>
              <a:gd name="connsiteX8" fmla="*/ 260784 w 297922"/>
              <a:gd name="connsiteY8" fmla="*/ 236262 h 446094"/>
              <a:gd name="connsiteX9" fmla="*/ 257076 w 297922"/>
              <a:gd name="connsiteY9" fmla="*/ 235223 h 446094"/>
              <a:gd name="connsiteX10" fmla="*/ 248259 w 297922"/>
              <a:gd name="connsiteY10" fmla="*/ 232804 h 446094"/>
              <a:gd name="connsiteX11" fmla="*/ 245045 w 297922"/>
              <a:gd name="connsiteY11" fmla="*/ 222308 h 446094"/>
              <a:gd name="connsiteX12" fmla="*/ 253705 w 297922"/>
              <a:gd name="connsiteY12" fmla="*/ 171866 h 446094"/>
              <a:gd name="connsiteX13" fmla="*/ 253525 w 297922"/>
              <a:gd name="connsiteY13" fmla="*/ 168708 h 446094"/>
              <a:gd name="connsiteX14" fmla="*/ 244277 w 297922"/>
              <a:gd name="connsiteY14" fmla="*/ 167015 h 446094"/>
              <a:gd name="connsiteX15" fmla="*/ 238434 w 297922"/>
              <a:gd name="connsiteY15" fmla="*/ 187063 h 446094"/>
              <a:gd name="connsiteX16" fmla="*/ 233566 w 297922"/>
              <a:gd name="connsiteY16" fmla="*/ 185484 h 446094"/>
              <a:gd name="connsiteX17" fmla="*/ 227858 w 297922"/>
              <a:gd name="connsiteY17" fmla="*/ 178564 h 446094"/>
              <a:gd name="connsiteX18" fmla="*/ 221021 w 297922"/>
              <a:gd name="connsiteY18" fmla="*/ 173173 h 446094"/>
              <a:gd name="connsiteX19" fmla="*/ 214631 w 297922"/>
              <a:gd name="connsiteY19" fmla="*/ 170387 h 446094"/>
              <a:gd name="connsiteX20" fmla="*/ 209522 w 297922"/>
              <a:gd name="connsiteY20" fmla="*/ 168567 h 446094"/>
              <a:gd name="connsiteX21" fmla="*/ 205835 w 297922"/>
              <a:gd name="connsiteY21" fmla="*/ 167242 h 446094"/>
              <a:gd name="connsiteX22" fmla="*/ 204473 w 297922"/>
              <a:gd name="connsiteY22" fmla="*/ 159510 h 446094"/>
              <a:gd name="connsiteX23" fmla="*/ 203874 w 297922"/>
              <a:gd name="connsiteY23" fmla="*/ 155557 h 446094"/>
              <a:gd name="connsiteX24" fmla="*/ 202797 w 297922"/>
              <a:gd name="connsiteY24" fmla="*/ 149762 h 446094"/>
              <a:gd name="connsiteX25" fmla="*/ 200969 w 297922"/>
              <a:gd name="connsiteY25" fmla="*/ 139593 h 446094"/>
              <a:gd name="connsiteX26" fmla="*/ 199645 w 297922"/>
              <a:gd name="connsiteY26" fmla="*/ 132133 h 446094"/>
              <a:gd name="connsiteX27" fmla="*/ 186331 w 297922"/>
              <a:gd name="connsiteY27" fmla="*/ 120071 h 446094"/>
              <a:gd name="connsiteX28" fmla="*/ 183196 w 297922"/>
              <a:gd name="connsiteY28" fmla="*/ 117258 h 446094"/>
              <a:gd name="connsiteX29" fmla="*/ 182857 w 297922"/>
              <a:gd name="connsiteY29" fmla="*/ 116936 h 446094"/>
              <a:gd name="connsiteX30" fmla="*/ 182255 w 297922"/>
              <a:gd name="connsiteY30" fmla="*/ 116387 h 446094"/>
              <a:gd name="connsiteX31" fmla="*/ 176923 w 297922"/>
              <a:gd name="connsiteY31" fmla="*/ 111586 h 446094"/>
              <a:gd name="connsiteX32" fmla="*/ 176648 w 297922"/>
              <a:gd name="connsiteY32" fmla="*/ 111313 h 446094"/>
              <a:gd name="connsiteX33" fmla="*/ 170075 w 297922"/>
              <a:gd name="connsiteY33" fmla="*/ 105337 h 446094"/>
              <a:gd name="connsiteX34" fmla="*/ 169443 w 297922"/>
              <a:gd name="connsiteY34" fmla="*/ 104765 h 446094"/>
              <a:gd name="connsiteX35" fmla="*/ 166040 w 297922"/>
              <a:gd name="connsiteY35" fmla="*/ 101720 h 446094"/>
              <a:gd name="connsiteX36" fmla="*/ 157970 w 297922"/>
              <a:gd name="connsiteY36" fmla="*/ 94428 h 446094"/>
              <a:gd name="connsiteX37" fmla="*/ 156737 w 297922"/>
              <a:gd name="connsiteY37" fmla="*/ 93267 h 446094"/>
              <a:gd name="connsiteX38" fmla="*/ 153589 w 297922"/>
              <a:gd name="connsiteY38" fmla="*/ 90403 h 446094"/>
              <a:gd name="connsiteX39" fmla="*/ 152260 w 297922"/>
              <a:gd name="connsiteY39" fmla="*/ 89246 h 446094"/>
              <a:gd name="connsiteX40" fmla="*/ 150290 w 297922"/>
              <a:gd name="connsiteY40" fmla="*/ 87449 h 446094"/>
              <a:gd name="connsiteX41" fmla="*/ 149451 w 297922"/>
              <a:gd name="connsiteY41" fmla="*/ 86687 h 446094"/>
              <a:gd name="connsiteX42" fmla="*/ 139337 w 297922"/>
              <a:gd name="connsiteY42" fmla="*/ 77538 h 446094"/>
              <a:gd name="connsiteX43" fmla="*/ 137420 w 297922"/>
              <a:gd name="connsiteY43" fmla="*/ 75796 h 446094"/>
              <a:gd name="connsiteX44" fmla="*/ 130755 w 297922"/>
              <a:gd name="connsiteY44" fmla="*/ 69770 h 446094"/>
              <a:gd name="connsiteX45" fmla="*/ 118720 w 297922"/>
              <a:gd name="connsiteY45" fmla="*/ 58847 h 446094"/>
              <a:gd name="connsiteX46" fmla="*/ 118666 w 297922"/>
              <a:gd name="connsiteY46" fmla="*/ 58797 h 446094"/>
              <a:gd name="connsiteX47" fmla="*/ 118028 w 297922"/>
              <a:gd name="connsiteY47" fmla="*/ 58185 h 446094"/>
              <a:gd name="connsiteX48" fmla="*/ 115939 w 297922"/>
              <a:gd name="connsiteY48" fmla="*/ 56311 h 446094"/>
              <a:gd name="connsiteX49" fmla="*/ 115355 w 297922"/>
              <a:gd name="connsiteY49" fmla="*/ 55775 h 446094"/>
              <a:gd name="connsiteX50" fmla="*/ 111985 w 297922"/>
              <a:gd name="connsiteY50" fmla="*/ 52730 h 446094"/>
              <a:gd name="connsiteX51" fmla="*/ 107503 w 297922"/>
              <a:gd name="connsiteY51" fmla="*/ 48669 h 446094"/>
              <a:gd name="connsiteX52" fmla="*/ 107107 w 297922"/>
              <a:gd name="connsiteY52" fmla="*/ 48301 h 446094"/>
              <a:gd name="connsiteX53" fmla="*/ 103858 w 297922"/>
              <a:gd name="connsiteY53" fmla="*/ 45338 h 446094"/>
              <a:gd name="connsiteX54" fmla="*/ 81554 w 297922"/>
              <a:gd name="connsiteY54" fmla="*/ 25127 h 446094"/>
              <a:gd name="connsiteX55" fmla="*/ 73997 w 297922"/>
              <a:gd name="connsiteY55" fmla="*/ 18256 h 446094"/>
              <a:gd name="connsiteX56" fmla="*/ 68417 w 297922"/>
              <a:gd name="connsiteY56" fmla="*/ 13183 h 446094"/>
              <a:gd name="connsiteX57" fmla="*/ 59391 w 297922"/>
              <a:gd name="connsiteY57" fmla="*/ 4997 h 446094"/>
              <a:gd name="connsiteX58" fmla="*/ 53975 w 297922"/>
              <a:gd name="connsiteY58" fmla="*/ 60 h 446094"/>
              <a:gd name="connsiteX59" fmla="*/ 51831 w 297922"/>
              <a:gd name="connsiteY59" fmla="*/ 137 h 446094"/>
              <a:gd name="connsiteX60" fmla="*/ 46159 w 297922"/>
              <a:gd name="connsiteY60" fmla="*/ 341 h 446094"/>
              <a:gd name="connsiteX61" fmla="*/ 40650 w 297922"/>
              <a:gd name="connsiteY61" fmla="*/ 550 h 446094"/>
              <a:gd name="connsiteX62" fmla="*/ 26390 w 297922"/>
              <a:gd name="connsiteY62" fmla="*/ 1131 h 446094"/>
              <a:gd name="connsiteX63" fmla="*/ 21330 w 297922"/>
              <a:gd name="connsiteY63" fmla="*/ 1353 h 446094"/>
              <a:gd name="connsiteX64" fmla="*/ 20923 w 297922"/>
              <a:gd name="connsiteY64" fmla="*/ 1371 h 446094"/>
              <a:gd name="connsiteX65" fmla="*/ 19960 w 297922"/>
              <a:gd name="connsiteY65" fmla="*/ 1412 h 446094"/>
              <a:gd name="connsiteX66" fmla="*/ 16175 w 297922"/>
              <a:gd name="connsiteY66" fmla="*/ 1584 h 446094"/>
              <a:gd name="connsiteX67" fmla="*/ 14791 w 297922"/>
              <a:gd name="connsiteY67" fmla="*/ 1648 h 446094"/>
              <a:gd name="connsiteX68" fmla="*/ 7915 w 297922"/>
              <a:gd name="connsiteY68" fmla="*/ 1975 h 446094"/>
              <a:gd name="connsiteX69" fmla="*/ 7440 w 297922"/>
              <a:gd name="connsiteY69" fmla="*/ 1997 h 446094"/>
              <a:gd name="connsiteX70" fmla="*/ 2227 w 297922"/>
              <a:gd name="connsiteY70" fmla="*/ 23398 h 446094"/>
              <a:gd name="connsiteX71" fmla="*/ 426 w 297922"/>
              <a:gd name="connsiteY71" fmla="*/ 29483 h 446094"/>
              <a:gd name="connsiteX72" fmla="*/ 17415 w 297922"/>
              <a:gd name="connsiteY72" fmla="*/ 52267 h 446094"/>
              <a:gd name="connsiteX73" fmla="*/ 21591 w 297922"/>
              <a:gd name="connsiteY73" fmla="*/ 57672 h 446094"/>
              <a:gd name="connsiteX74" fmla="*/ 27821 w 297922"/>
              <a:gd name="connsiteY74" fmla="*/ 66321 h 446094"/>
              <a:gd name="connsiteX75" fmla="*/ 42401 w 297922"/>
              <a:gd name="connsiteY75" fmla="*/ 86156 h 446094"/>
              <a:gd name="connsiteX76" fmla="*/ 44895 w 297922"/>
              <a:gd name="connsiteY76" fmla="*/ 89564 h 446094"/>
              <a:gd name="connsiteX77" fmla="*/ 51995 w 297922"/>
              <a:gd name="connsiteY77" fmla="*/ 99138 h 446094"/>
              <a:gd name="connsiteX78" fmla="*/ 77170 w 297922"/>
              <a:gd name="connsiteY78" fmla="*/ 134184 h 446094"/>
              <a:gd name="connsiteX79" fmla="*/ 69327 w 297922"/>
              <a:gd name="connsiteY79" fmla="*/ 143768 h 446094"/>
              <a:gd name="connsiteX80" fmla="*/ 59646 w 297922"/>
              <a:gd name="connsiteY80" fmla="*/ 155698 h 446094"/>
              <a:gd name="connsiteX81" fmla="*/ 60077 w 297922"/>
              <a:gd name="connsiteY81" fmla="*/ 167410 h 446094"/>
              <a:gd name="connsiteX82" fmla="*/ 60253 w 297922"/>
              <a:gd name="connsiteY82" fmla="*/ 172197 h 446094"/>
              <a:gd name="connsiteX83" fmla="*/ 60622 w 297922"/>
              <a:gd name="connsiteY83" fmla="*/ 182221 h 446094"/>
              <a:gd name="connsiteX84" fmla="*/ 60905 w 297922"/>
              <a:gd name="connsiteY84" fmla="*/ 189890 h 446094"/>
              <a:gd name="connsiteX85" fmla="*/ 61235 w 297922"/>
              <a:gd name="connsiteY85" fmla="*/ 198848 h 446094"/>
              <a:gd name="connsiteX86" fmla="*/ 61348 w 297922"/>
              <a:gd name="connsiteY86" fmla="*/ 201897 h 446094"/>
              <a:gd name="connsiteX87" fmla="*/ 61814 w 297922"/>
              <a:gd name="connsiteY87" fmla="*/ 214503 h 446094"/>
              <a:gd name="connsiteX88" fmla="*/ 85002 w 297922"/>
              <a:gd name="connsiteY88" fmla="*/ 224718 h 446094"/>
              <a:gd name="connsiteX89" fmla="*/ 98699 w 297922"/>
              <a:gd name="connsiteY89" fmla="*/ 230844 h 446094"/>
              <a:gd name="connsiteX90" fmla="*/ 99238 w 297922"/>
              <a:gd name="connsiteY90" fmla="*/ 254168 h 446094"/>
              <a:gd name="connsiteX91" fmla="*/ 100091 w 297922"/>
              <a:gd name="connsiteY91" fmla="*/ 289273 h 446094"/>
              <a:gd name="connsiteX92" fmla="*/ 86197 w 297922"/>
              <a:gd name="connsiteY92" fmla="*/ 293661 h 446094"/>
              <a:gd name="connsiteX93" fmla="*/ 60631 w 297922"/>
              <a:gd name="connsiteY93" fmla="*/ 295685 h 446094"/>
              <a:gd name="connsiteX94" fmla="*/ 47789 w 297922"/>
              <a:gd name="connsiteY94" fmla="*/ 301171 h 446094"/>
              <a:gd name="connsiteX95" fmla="*/ 48487 w 297922"/>
              <a:gd name="connsiteY95" fmla="*/ 317335 h 446094"/>
              <a:gd name="connsiteX96" fmla="*/ 48980 w 297922"/>
              <a:gd name="connsiteY96" fmla="*/ 328738 h 446094"/>
              <a:gd name="connsiteX97" fmla="*/ 74403 w 297922"/>
              <a:gd name="connsiteY97" fmla="*/ 357095 h 446094"/>
              <a:gd name="connsiteX98" fmla="*/ 75220 w 297922"/>
              <a:gd name="connsiteY98" fmla="*/ 359673 h 446094"/>
              <a:gd name="connsiteX99" fmla="*/ 78539 w 297922"/>
              <a:gd name="connsiteY99" fmla="*/ 371852 h 446094"/>
              <a:gd name="connsiteX100" fmla="*/ 76062 w 297922"/>
              <a:gd name="connsiteY100" fmla="*/ 383841 h 446094"/>
              <a:gd name="connsiteX101" fmla="*/ 75447 w 297922"/>
              <a:gd name="connsiteY101" fmla="*/ 386841 h 446094"/>
              <a:gd name="connsiteX102" fmla="*/ 80912 w 297922"/>
              <a:gd name="connsiteY102" fmla="*/ 404901 h 446094"/>
              <a:gd name="connsiteX103" fmla="*/ 109505 w 297922"/>
              <a:gd name="connsiteY103" fmla="*/ 436348 h 446094"/>
              <a:gd name="connsiteX104" fmla="*/ 126500 w 297922"/>
              <a:gd name="connsiteY104" fmla="*/ 445093 h 446094"/>
              <a:gd name="connsiteX105" fmla="*/ 129858 w 297922"/>
              <a:gd name="connsiteY105" fmla="*/ 445038 h 446094"/>
              <a:gd name="connsiteX106" fmla="*/ 131091 w 297922"/>
              <a:gd name="connsiteY106" fmla="*/ 445020 h 446094"/>
              <a:gd name="connsiteX107" fmla="*/ 139534 w 297922"/>
              <a:gd name="connsiteY107" fmla="*/ 444906 h 446094"/>
              <a:gd name="connsiteX108" fmla="*/ 173321 w 297922"/>
              <a:gd name="connsiteY108" fmla="*/ 444680 h 446094"/>
              <a:gd name="connsiteX109" fmla="*/ 187015 w 297922"/>
              <a:gd name="connsiteY109" fmla="*/ 444698 h 446094"/>
              <a:gd name="connsiteX110" fmla="*/ 200427 w 297922"/>
              <a:gd name="connsiteY110" fmla="*/ 444779 h 446094"/>
              <a:gd name="connsiteX111" fmla="*/ 201543 w 297922"/>
              <a:gd name="connsiteY111" fmla="*/ 444788 h 446094"/>
              <a:gd name="connsiteX112" fmla="*/ 208812 w 297922"/>
              <a:gd name="connsiteY112" fmla="*/ 444857 h 446094"/>
              <a:gd name="connsiteX113" fmla="*/ 226825 w 297922"/>
              <a:gd name="connsiteY113" fmla="*/ 445111 h 446094"/>
              <a:gd name="connsiteX114" fmla="*/ 227659 w 297922"/>
              <a:gd name="connsiteY114" fmla="*/ 445124 h 446094"/>
              <a:gd name="connsiteX115" fmla="*/ 228317 w 297922"/>
              <a:gd name="connsiteY115" fmla="*/ 445138 h 446094"/>
              <a:gd name="connsiteX116" fmla="*/ 235362 w 297922"/>
              <a:gd name="connsiteY116" fmla="*/ 445270 h 446094"/>
              <a:gd name="connsiteX117" fmla="*/ 235691 w 297922"/>
              <a:gd name="connsiteY117" fmla="*/ 445274 h 446094"/>
              <a:gd name="connsiteX118" fmla="*/ 243874 w 297922"/>
              <a:gd name="connsiteY118" fmla="*/ 445451 h 446094"/>
              <a:gd name="connsiteX119" fmla="*/ 246668 w 297922"/>
              <a:gd name="connsiteY119" fmla="*/ 445515 h 446094"/>
              <a:gd name="connsiteX120" fmla="*/ 260111 w 297922"/>
              <a:gd name="connsiteY120" fmla="*/ 445864 h 446094"/>
              <a:gd name="connsiteX121" fmla="*/ 269877 w 297922"/>
              <a:gd name="connsiteY121" fmla="*/ 446154 h 446094"/>
              <a:gd name="connsiteX122" fmla="*/ 286879 w 297922"/>
              <a:gd name="connsiteY122" fmla="*/ 408032 h 446094"/>
              <a:gd name="connsiteX123" fmla="*/ 290736 w 297922"/>
              <a:gd name="connsiteY123" fmla="*/ 402197 h 446094"/>
              <a:gd name="connsiteX124" fmla="*/ 292443 w 297922"/>
              <a:gd name="connsiteY124" fmla="*/ 399578 h 446094"/>
              <a:gd name="connsiteX125" fmla="*/ 298349 w 297922"/>
              <a:gd name="connsiteY125" fmla="*/ 390602 h 446094"/>
              <a:gd name="connsiteX126" fmla="*/ 294228 w 297922"/>
              <a:gd name="connsiteY126" fmla="*/ 371203 h 446094"/>
              <a:gd name="connsiteX127" fmla="*/ 292895 w 297922"/>
              <a:gd name="connsiteY127" fmla="*/ 362935 h 446094"/>
              <a:gd name="connsiteX128" fmla="*/ 288061 w 297922"/>
              <a:gd name="connsiteY128" fmla="*/ 362436 h 446094"/>
              <a:gd name="connsiteX129" fmla="*/ 284058 w 297922"/>
              <a:gd name="connsiteY129" fmla="*/ 362019 h 446094"/>
              <a:gd name="connsiteX130" fmla="*/ 273830 w 297922"/>
              <a:gd name="connsiteY130" fmla="*/ 356959 h 446094"/>
              <a:gd name="connsiteX131" fmla="*/ 276441 w 297922"/>
              <a:gd name="connsiteY131" fmla="*/ 349798 h 446094"/>
              <a:gd name="connsiteX132" fmla="*/ 279199 w 297922"/>
              <a:gd name="connsiteY132" fmla="*/ 342243 h 446094"/>
              <a:gd name="connsiteX133" fmla="*/ 281514 w 297922"/>
              <a:gd name="connsiteY133" fmla="*/ 333435 h 446094"/>
              <a:gd name="connsiteX134" fmla="*/ 286888 w 297922"/>
              <a:gd name="connsiteY134" fmla="*/ 325430 h 446094"/>
              <a:gd name="connsiteX135" fmla="*/ 291562 w 297922"/>
              <a:gd name="connsiteY135" fmla="*/ 314027 h 446094"/>
              <a:gd name="connsiteX136" fmla="*/ 290990 w 297922"/>
              <a:gd name="connsiteY136" fmla="*/ 302065 h 446094"/>
              <a:gd name="connsiteX137" fmla="*/ 287580 w 297922"/>
              <a:gd name="connsiteY137" fmla="*/ 295435 h 446094"/>
              <a:gd name="connsiteX138" fmla="*/ 287428 w 297922"/>
              <a:gd name="connsiteY138" fmla="*/ 294859 h 446094"/>
              <a:gd name="connsiteX139" fmla="*/ 289511 w 297922"/>
              <a:gd name="connsiteY139" fmla="*/ 284009 h 446094"/>
              <a:gd name="connsiteX140" fmla="*/ 288217 w 297922"/>
              <a:gd name="connsiteY140" fmla="*/ 277007 h 446094"/>
              <a:gd name="connsiteX141" fmla="*/ 283667 w 297922"/>
              <a:gd name="connsiteY141" fmla="*/ 269052 h 446094"/>
              <a:gd name="connsiteX142" fmla="*/ 273915 w 297922"/>
              <a:gd name="connsiteY142" fmla="*/ 258511 h 446094"/>
              <a:gd name="connsiteX143" fmla="*/ 272049 w 297922"/>
              <a:gd name="connsiteY143" fmla="*/ 258057 h 446094"/>
              <a:gd name="connsiteX144" fmla="*/ 270843 w 297922"/>
              <a:gd name="connsiteY144" fmla="*/ 257749 h 446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297922" h="446094">
                <a:moveTo>
                  <a:pt x="270843" y="257749"/>
                </a:moveTo>
                <a:lnTo>
                  <a:pt x="268589" y="257681"/>
                </a:lnTo>
                <a:lnTo>
                  <a:pt x="267274" y="257667"/>
                </a:lnTo>
                <a:lnTo>
                  <a:pt x="266360" y="258039"/>
                </a:lnTo>
                <a:lnTo>
                  <a:pt x="262634" y="256846"/>
                </a:lnTo>
                <a:lnTo>
                  <a:pt x="258998" y="252281"/>
                </a:lnTo>
                <a:lnTo>
                  <a:pt x="263332" y="248696"/>
                </a:lnTo>
                <a:lnTo>
                  <a:pt x="263100" y="240469"/>
                </a:lnTo>
                <a:lnTo>
                  <a:pt x="260784" y="236262"/>
                </a:lnTo>
                <a:lnTo>
                  <a:pt x="257076" y="235223"/>
                </a:lnTo>
                <a:lnTo>
                  <a:pt x="248259" y="232804"/>
                </a:lnTo>
                <a:lnTo>
                  <a:pt x="245045" y="222308"/>
                </a:lnTo>
                <a:lnTo>
                  <a:pt x="253705" y="171866"/>
                </a:lnTo>
                <a:lnTo>
                  <a:pt x="253525" y="168708"/>
                </a:lnTo>
                <a:lnTo>
                  <a:pt x="244277" y="167015"/>
                </a:lnTo>
                <a:lnTo>
                  <a:pt x="238434" y="187063"/>
                </a:lnTo>
                <a:lnTo>
                  <a:pt x="233566" y="185484"/>
                </a:lnTo>
                <a:lnTo>
                  <a:pt x="227858" y="178564"/>
                </a:lnTo>
                <a:lnTo>
                  <a:pt x="221021" y="173173"/>
                </a:lnTo>
                <a:lnTo>
                  <a:pt x="214631" y="170387"/>
                </a:lnTo>
                <a:lnTo>
                  <a:pt x="209522" y="168567"/>
                </a:lnTo>
                <a:lnTo>
                  <a:pt x="205835" y="167242"/>
                </a:lnTo>
                <a:lnTo>
                  <a:pt x="204473" y="159510"/>
                </a:lnTo>
                <a:lnTo>
                  <a:pt x="203874" y="155557"/>
                </a:lnTo>
                <a:lnTo>
                  <a:pt x="202797" y="149762"/>
                </a:lnTo>
                <a:lnTo>
                  <a:pt x="200969" y="139593"/>
                </a:lnTo>
                <a:lnTo>
                  <a:pt x="199645" y="132133"/>
                </a:lnTo>
                <a:lnTo>
                  <a:pt x="186331" y="120071"/>
                </a:lnTo>
                <a:lnTo>
                  <a:pt x="183196" y="117258"/>
                </a:lnTo>
                <a:lnTo>
                  <a:pt x="182857" y="116936"/>
                </a:lnTo>
                <a:lnTo>
                  <a:pt x="182255" y="116387"/>
                </a:lnTo>
                <a:lnTo>
                  <a:pt x="176923" y="111586"/>
                </a:lnTo>
                <a:lnTo>
                  <a:pt x="176648" y="111313"/>
                </a:lnTo>
                <a:lnTo>
                  <a:pt x="170075" y="105337"/>
                </a:lnTo>
                <a:lnTo>
                  <a:pt x="169443" y="104765"/>
                </a:lnTo>
                <a:lnTo>
                  <a:pt x="166040" y="101720"/>
                </a:lnTo>
                <a:lnTo>
                  <a:pt x="157970" y="94428"/>
                </a:lnTo>
                <a:lnTo>
                  <a:pt x="156737" y="93267"/>
                </a:lnTo>
                <a:lnTo>
                  <a:pt x="153589" y="90403"/>
                </a:lnTo>
                <a:lnTo>
                  <a:pt x="152260" y="89246"/>
                </a:lnTo>
                <a:lnTo>
                  <a:pt x="150290" y="87449"/>
                </a:lnTo>
                <a:lnTo>
                  <a:pt x="149451" y="86687"/>
                </a:lnTo>
                <a:lnTo>
                  <a:pt x="139337" y="77538"/>
                </a:lnTo>
                <a:lnTo>
                  <a:pt x="137420" y="75796"/>
                </a:lnTo>
                <a:lnTo>
                  <a:pt x="130755" y="69770"/>
                </a:lnTo>
                <a:lnTo>
                  <a:pt x="118720" y="58847"/>
                </a:lnTo>
                <a:lnTo>
                  <a:pt x="118666" y="58797"/>
                </a:lnTo>
                <a:lnTo>
                  <a:pt x="118028" y="58185"/>
                </a:lnTo>
                <a:lnTo>
                  <a:pt x="115939" y="56311"/>
                </a:lnTo>
                <a:lnTo>
                  <a:pt x="115355" y="55775"/>
                </a:lnTo>
                <a:lnTo>
                  <a:pt x="111985" y="52730"/>
                </a:lnTo>
                <a:lnTo>
                  <a:pt x="107503" y="48669"/>
                </a:lnTo>
                <a:lnTo>
                  <a:pt x="107107" y="48301"/>
                </a:lnTo>
                <a:lnTo>
                  <a:pt x="103858" y="45338"/>
                </a:lnTo>
                <a:lnTo>
                  <a:pt x="81554" y="25127"/>
                </a:lnTo>
                <a:lnTo>
                  <a:pt x="73997" y="18256"/>
                </a:lnTo>
                <a:lnTo>
                  <a:pt x="68417" y="13183"/>
                </a:lnTo>
                <a:lnTo>
                  <a:pt x="59391" y="4997"/>
                </a:lnTo>
                <a:lnTo>
                  <a:pt x="53975" y="60"/>
                </a:lnTo>
                <a:lnTo>
                  <a:pt x="51831" y="137"/>
                </a:lnTo>
                <a:lnTo>
                  <a:pt x="46159" y="341"/>
                </a:lnTo>
                <a:lnTo>
                  <a:pt x="40650" y="550"/>
                </a:lnTo>
                <a:lnTo>
                  <a:pt x="26390" y="1131"/>
                </a:lnTo>
                <a:lnTo>
                  <a:pt x="21330" y="1353"/>
                </a:lnTo>
                <a:lnTo>
                  <a:pt x="20923" y="1371"/>
                </a:lnTo>
                <a:lnTo>
                  <a:pt x="19960" y="1412"/>
                </a:lnTo>
                <a:lnTo>
                  <a:pt x="16175" y="1584"/>
                </a:lnTo>
                <a:lnTo>
                  <a:pt x="14791" y="1648"/>
                </a:lnTo>
                <a:lnTo>
                  <a:pt x="7915" y="1975"/>
                </a:lnTo>
                <a:lnTo>
                  <a:pt x="7440" y="1997"/>
                </a:lnTo>
                <a:lnTo>
                  <a:pt x="2227" y="23398"/>
                </a:lnTo>
                <a:lnTo>
                  <a:pt x="426" y="29483"/>
                </a:lnTo>
                <a:lnTo>
                  <a:pt x="17415" y="52267"/>
                </a:lnTo>
                <a:lnTo>
                  <a:pt x="21591" y="57672"/>
                </a:lnTo>
                <a:lnTo>
                  <a:pt x="27821" y="66321"/>
                </a:lnTo>
                <a:lnTo>
                  <a:pt x="42401" y="86156"/>
                </a:lnTo>
                <a:lnTo>
                  <a:pt x="44895" y="89564"/>
                </a:lnTo>
                <a:lnTo>
                  <a:pt x="51995" y="99138"/>
                </a:lnTo>
                <a:lnTo>
                  <a:pt x="77170" y="134184"/>
                </a:lnTo>
                <a:lnTo>
                  <a:pt x="69327" y="143768"/>
                </a:lnTo>
                <a:lnTo>
                  <a:pt x="59646" y="155698"/>
                </a:lnTo>
                <a:lnTo>
                  <a:pt x="60077" y="167410"/>
                </a:lnTo>
                <a:lnTo>
                  <a:pt x="60253" y="172197"/>
                </a:lnTo>
                <a:lnTo>
                  <a:pt x="60622" y="182221"/>
                </a:lnTo>
                <a:lnTo>
                  <a:pt x="60905" y="189890"/>
                </a:lnTo>
                <a:lnTo>
                  <a:pt x="61235" y="198848"/>
                </a:lnTo>
                <a:lnTo>
                  <a:pt x="61348" y="201897"/>
                </a:lnTo>
                <a:lnTo>
                  <a:pt x="61814" y="214503"/>
                </a:lnTo>
                <a:lnTo>
                  <a:pt x="85002" y="224718"/>
                </a:lnTo>
                <a:lnTo>
                  <a:pt x="98699" y="230844"/>
                </a:lnTo>
                <a:lnTo>
                  <a:pt x="99238" y="254168"/>
                </a:lnTo>
                <a:lnTo>
                  <a:pt x="100091" y="289273"/>
                </a:lnTo>
                <a:lnTo>
                  <a:pt x="86197" y="293661"/>
                </a:lnTo>
                <a:lnTo>
                  <a:pt x="60631" y="295685"/>
                </a:lnTo>
                <a:lnTo>
                  <a:pt x="47789" y="301171"/>
                </a:lnTo>
                <a:lnTo>
                  <a:pt x="48487" y="317335"/>
                </a:lnTo>
                <a:lnTo>
                  <a:pt x="48980" y="328738"/>
                </a:lnTo>
                <a:lnTo>
                  <a:pt x="74403" y="357095"/>
                </a:lnTo>
                <a:lnTo>
                  <a:pt x="75220" y="359673"/>
                </a:lnTo>
                <a:lnTo>
                  <a:pt x="78539" y="371852"/>
                </a:lnTo>
                <a:lnTo>
                  <a:pt x="76062" y="383841"/>
                </a:lnTo>
                <a:lnTo>
                  <a:pt x="75447" y="386841"/>
                </a:lnTo>
                <a:lnTo>
                  <a:pt x="80912" y="404901"/>
                </a:lnTo>
                <a:lnTo>
                  <a:pt x="109505" y="436348"/>
                </a:lnTo>
                <a:lnTo>
                  <a:pt x="126500" y="445093"/>
                </a:lnTo>
                <a:lnTo>
                  <a:pt x="129858" y="445038"/>
                </a:lnTo>
                <a:lnTo>
                  <a:pt x="131091" y="445020"/>
                </a:lnTo>
                <a:lnTo>
                  <a:pt x="139534" y="444906"/>
                </a:lnTo>
                <a:lnTo>
                  <a:pt x="173321" y="444680"/>
                </a:lnTo>
                <a:lnTo>
                  <a:pt x="187015" y="444698"/>
                </a:lnTo>
                <a:lnTo>
                  <a:pt x="200427" y="444779"/>
                </a:lnTo>
                <a:lnTo>
                  <a:pt x="201543" y="444788"/>
                </a:lnTo>
                <a:lnTo>
                  <a:pt x="208812" y="444857"/>
                </a:lnTo>
                <a:lnTo>
                  <a:pt x="226825" y="445111"/>
                </a:lnTo>
                <a:lnTo>
                  <a:pt x="227659" y="445124"/>
                </a:lnTo>
                <a:lnTo>
                  <a:pt x="228317" y="445138"/>
                </a:lnTo>
                <a:lnTo>
                  <a:pt x="235362" y="445270"/>
                </a:lnTo>
                <a:lnTo>
                  <a:pt x="235691" y="445274"/>
                </a:lnTo>
                <a:lnTo>
                  <a:pt x="243874" y="445451"/>
                </a:lnTo>
                <a:lnTo>
                  <a:pt x="246668" y="445515"/>
                </a:lnTo>
                <a:lnTo>
                  <a:pt x="260111" y="445864"/>
                </a:lnTo>
                <a:lnTo>
                  <a:pt x="269877" y="446154"/>
                </a:lnTo>
                <a:lnTo>
                  <a:pt x="286879" y="408032"/>
                </a:lnTo>
                <a:lnTo>
                  <a:pt x="290736" y="402197"/>
                </a:lnTo>
                <a:lnTo>
                  <a:pt x="292443" y="399578"/>
                </a:lnTo>
                <a:lnTo>
                  <a:pt x="298349" y="390602"/>
                </a:lnTo>
                <a:lnTo>
                  <a:pt x="294228" y="371203"/>
                </a:lnTo>
                <a:lnTo>
                  <a:pt x="292895" y="362935"/>
                </a:lnTo>
                <a:lnTo>
                  <a:pt x="288061" y="362436"/>
                </a:lnTo>
                <a:lnTo>
                  <a:pt x="284058" y="362019"/>
                </a:lnTo>
                <a:lnTo>
                  <a:pt x="273830" y="356959"/>
                </a:lnTo>
                <a:lnTo>
                  <a:pt x="276441" y="349798"/>
                </a:lnTo>
                <a:lnTo>
                  <a:pt x="279199" y="342243"/>
                </a:lnTo>
                <a:lnTo>
                  <a:pt x="281514" y="333435"/>
                </a:lnTo>
                <a:lnTo>
                  <a:pt x="286888" y="325430"/>
                </a:lnTo>
                <a:lnTo>
                  <a:pt x="291562" y="314027"/>
                </a:lnTo>
                <a:lnTo>
                  <a:pt x="290990" y="302065"/>
                </a:lnTo>
                <a:lnTo>
                  <a:pt x="287580" y="295435"/>
                </a:lnTo>
                <a:lnTo>
                  <a:pt x="287428" y="294859"/>
                </a:lnTo>
                <a:lnTo>
                  <a:pt x="289511" y="284009"/>
                </a:lnTo>
                <a:lnTo>
                  <a:pt x="288217" y="277007"/>
                </a:lnTo>
                <a:lnTo>
                  <a:pt x="283667" y="269052"/>
                </a:lnTo>
                <a:lnTo>
                  <a:pt x="273915" y="258511"/>
                </a:lnTo>
                <a:lnTo>
                  <a:pt x="272049" y="258057"/>
                </a:lnTo>
                <a:lnTo>
                  <a:pt x="270843" y="25774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solidFill>
                <a:srgbClr val="00FFCC"/>
              </a:solidFill>
            </a:endParaRPr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33FC7F25-EBBE-E825-B271-F2505BF708F9}"/>
              </a:ext>
            </a:extLst>
          </p:cNvPr>
          <p:cNvSpPr>
            <a:spLocks/>
          </p:cNvSpPr>
          <p:nvPr/>
        </p:nvSpPr>
        <p:spPr>
          <a:xfrm flipV="1">
            <a:off x="8649783" y="1478311"/>
            <a:ext cx="486312" cy="643020"/>
          </a:xfrm>
          <a:custGeom>
            <a:avLst/>
            <a:gdLst>
              <a:gd name="connsiteX0" fmla="*/ 137241 w 331177"/>
              <a:gd name="connsiteY0" fmla="*/ 433076 h 437895"/>
              <a:gd name="connsiteX1" fmla="*/ 136903 w 331177"/>
              <a:gd name="connsiteY1" fmla="*/ 420881 h 437895"/>
              <a:gd name="connsiteX2" fmla="*/ 174632 w 331177"/>
              <a:gd name="connsiteY2" fmla="*/ 421421 h 437895"/>
              <a:gd name="connsiteX3" fmla="*/ 184642 w 331177"/>
              <a:gd name="connsiteY3" fmla="*/ 421556 h 437895"/>
              <a:gd name="connsiteX4" fmla="*/ 190281 w 331177"/>
              <a:gd name="connsiteY4" fmla="*/ 403453 h 437895"/>
              <a:gd name="connsiteX5" fmla="*/ 192298 w 331177"/>
              <a:gd name="connsiteY5" fmla="*/ 397032 h 437895"/>
              <a:gd name="connsiteX6" fmla="*/ 192276 w 331177"/>
              <a:gd name="connsiteY6" fmla="*/ 395521 h 437895"/>
              <a:gd name="connsiteX7" fmla="*/ 192268 w 331177"/>
              <a:gd name="connsiteY7" fmla="*/ 395144 h 437895"/>
              <a:gd name="connsiteX8" fmla="*/ 192217 w 331177"/>
              <a:gd name="connsiteY8" fmla="*/ 391804 h 437895"/>
              <a:gd name="connsiteX9" fmla="*/ 192055 w 331177"/>
              <a:gd name="connsiteY9" fmla="*/ 381351 h 437895"/>
              <a:gd name="connsiteX10" fmla="*/ 191805 w 331177"/>
              <a:gd name="connsiteY10" fmla="*/ 365235 h 437895"/>
              <a:gd name="connsiteX11" fmla="*/ 191651 w 331177"/>
              <a:gd name="connsiteY11" fmla="*/ 355217 h 437895"/>
              <a:gd name="connsiteX12" fmla="*/ 191614 w 331177"/>
              <a:gd name="connsiteY12" fmla="*/ 352807 h 437895"/>
              <a:gd name="connsiteX13" fmla="*/ 194072 w 331177"/>
              <a:gd name="connsiteY13" fmla="*/ 337754 h 437895"/>
              <a:gd name="connsiteX14" fmla="*/ 211017 w 331177"/>
              <a:gd name="connsiteY14" fmla="*/ 337531 h 437895"/>
              <a:gd name="connsiteX15" fmla="*/ 233965 w 331177"/>
              <a:gd name="connsiteY15" fmla="*/ 337324 h 437895"/>
              <a:gd name="connsiteX16" fmla="*/ 238204 w 331177"/>
              <a:gd name="connsiteY16" fmla="*/ 337298 h 437895"/>
              <a:gd name="connsiteX17" fmla="*/ 261387 w 331177"/>
              <a:gd name="connsiteY17" fmla="*/ 337222 h 437895"/>
              <a:gd name="connsiteX18" fmla="*/ 269461 w 331177"/>
              <a:gd name="connsiteY18" fmla="*/ 337250 h 437895"/>
              <a:gd name="connsiteX19" fmla="*/ 290939 w 331177"/>
              <a:gd name="connsiteY19" fmla="*/ 337345 h 437895"/>
              <a:gd name="connsiteX20" fmla="*/ 297830 w 331177"/>
              <a:gd name="connsiteY20" fmla="*/ 337329 h 437895"/>
              <a:gd name="connsiteX21" fmla="*/ 300299 w 331177"/>
              <a:gd name="connsiteY21" fmla="*/ 325324 h 437895"/>
              <a:gd name="connsiteX22" fmla="*/ 304016 w 331177"/>
              <a:gd name="connsiteY22" fmla="*/ 307116 h 437895"/>
              <a:gd name="connsiteX23" fmla="*/ 307568 w 331177"/>
              <a:gd name="connsiteY23" fmla="*/ 289723 h 437895"/>
              <a:gd name="connsiteX24" fmla="*/ 312252 w 331177"/>
              <a:gd name="connsiteY24" fmla="*/ 266798 h 437895"/>
              <a:gd name="connsiteX25" fmla="*/ 303142 w 331177"/>
              <a:gd name="connsiteY25" fmla="*/ 254147 h 437895"/>
              <a:gd name="connsiteX26" fmla="*/ 301199 w 331177"/>
              <a:gd name="connsiteY26" fmla="*/ 251461 h 437895"/>
              <a:gd name="connsiteX27" fmla="*/ 300339 w 331177"/>
              <a:gd name="connsiteY27" fmla="*/ 250235 h 437895"/>
              <a:gd name="connsiteX28" fmla="*/ 298565 w 331177"/>
              <a:gd name="connsiteY28" fmla="*/ 246913 h 437895"/>
              <a:gd name="connsiteX29" fmla="*/ 295799 w 331177"/>
              <a:gd name="connsiteY29" fmla="*/ 241815 h 437895"/>
              <a:gd name="connsiteX30" fmla="*/ 286285 w 331177"/>
              <a:gd name="connsiteY30" fmla="*/ 224114 h 437895"/>
              <a:gd name="connsiteX31" fmla="*/ 284937 w 331177"/>
              <a:gd name="connsiteY31" fmla="*/ 221612 h 437895"/>
              <a:gd name="connsiteX32" fmla="*/ 290910 w 331177"/>
              <a:gd name="connsiteY32" fmla="*/ 211130 h 437895"/>
              <a:gd name="connsiteX33" fmla="*/ 297441 w 331177"/>
              <a:gd name="connsiteY33" fmla="*/ 199643 h 437895"/>
              <a:gd name="connsiteX34" fmla="*/ 331431 w 331177"/>
              <a:gd name="connsiteY34" fmla="*/ 139946 h 437895"/>
              <a:gd name="connsiteX35" fmla="*/ 322886 w 331177"/>
              <a:gd name="connsiteY35" fmla="*/ 130756 h 437895"/>
              <a:gd name="connsiteX36" fmla="*/ 311187 w 331177"/>
              <a:gd name="connsiteY36" fmla="*/ 117953 h 437895"/>
              <a:gd name="connsiteX37" fmla="*/ 310566 w 331177"/>
              <a:gd name="connsiteY37" fmla="*/ 117309 h 437895"/>
              <a:gd name="connsiteX38" fmla="*/ 305835 w 331177"/>
              <a:gd name="connsiteY38" fmla="*/ 112190 h 437895"/>
              <a:gd name="connsiteX39" fmla="*/ 298440 w 331177"/>
              <a:gd name="connsiteY39" fmla="*/ 105084 h 437895"/>
              <a:gd name="connsiteX40" fmla="*/ 286277 w 331177"/>
              <a:gd name="connsiteY40" fmla="*/ 97155 h 437895"/>
              <a:gd name="connsiteX41" fmla="*/ 283269 w 331177"/>
              <a:gd name="connsiteY41" fmla="*/ 95200 h 437895"/>
              <a:gd name="connsiteX42" fmla="*/ 272242 w 331177"/>
              <a:gd name="connsiteY42" fmla="*/ 88006 h 437895"/>
              <a:gd name="connsiteX43" fmla="*/ 256262 w 331177"/>
              <a:gd name="connsiteY43" fmla="*/ 77563 h 437895"/>
              <a:gd name="connsiteX44" fmla="*/ 250139 w 331177"/>
              <a:gd name="connsiteY44" fmla="*/ 73603 h 437895"/>
              <a:gd name="connsiteX45" fmla="*/ 243879 w 331177"/>
              <a:gd name="connsiteY45" fmla="*/ 61932 h 437895"/>
              <a:gd name="connsiteX46" fmla="*/ 239552 w 331177"/>
              <a:gd name="connsiteY46" fmla="*/ 53886 h 437895"/>
              <a:gd name="connsiteX47" fmla="*/ 238075 w 331177"/>
              <a:gd name="connsiteY47" fmla="*/ 51079 h 437895"/>
              <a:gd name="connsiteX48" fmla="*/ 234340 w 331177"/>
              <a:gd name="connsiteY48" fmla="*/ 44137 h 437895"/>
              <a:gd name="connsiteX49" fmla="*/ 234328 w 331177"/>
              <a:gd name="connsiteY49" fmla="*/ 42542 h 437895"/>
              <a:gd name="connsiteX50" fmla="*/ 234299 w 331177"/>
              <a:gd name="connsiteY50" fmla="*/ 37754 h 437895"/>
              <a:gd name="connsiteX51" fmla="*/ 234284 w 331177"/>
              <a:gd name="connsiteY51" fmla="*/ 35173 h 437895"/>
              <a:gd name="connsiteX52" fmla="*/ 234255 w 331177"/>
              <a:gd name="connsiteY52" fmla="*/ 30095 h 437895"/>
              <a:gd name="connsiteX53" fmla="*/ 234237 w 331177"/>
              <a:gd name="connsiteY53" fmla="*/ 26875 h 437895"/>
              <a:gd name="connsiteX54" fmla="*/ 234193 w 331177"/>
              <a:gd name="connsiteY54" fmla="*/ 19739 h 437895"/>
              <a:gd name="connsiteX55" fmla="*/ 234112 w 331177"/>
              <a:gd name="connsiteY55" fmla="*/ 6424 h 437895"/>
              <a:gd name="connsiteX56" fmla="*/ 227959 w 331177"/>
              <a:gd name="connsiteY56" fmla="*/ 6465 h 437895"/>
              <a:gd name="connsiteX57" fmla="*/ 218639 w 331177"/>
              <a:gd name="connsiteY57" fmla="*/ 6541 h 437895"/>
              <a:gd name="connsiteX58" fmla="*/ 208442 w 331177"/>
              <a:gd name="connsiteY58" fmla="*/ 6644 h 437895"/>
              <a:gd name="connsiteX59" fmla="*/ 203204 w 331177"/>
              <a:gd name="connsiteY59" fmla="*/ 6762 h 437895"/>
              <a:gd name="connsiteX60" fmla="*/ 187475 w 331177"/>
              <a:gd name="connsiteY60" fmla="*/ 6919 h 437895"/>
              <a:gd name="connsiteX61" fmla="*/ 173343 w 331177"/>
              <a:gd name="connsiteY61" fmla="*/ 7384 h 437895"/>
              <a:gd name="connsiteX62" fmla="*/ 153059 w 331177"/>
              <a:gd name="connsiteY62" fmla="*/ 7873 h 437895"/>
              <a:gd name="connsiteX63" fmla="*/ 148246 w 331177"/>
              <a:gd name="connsiteY63" fmla="*/ 8010 h 437895"/>
              <a:gd name="connsiteX64" fmla="*/ 140606 w 331177"/>
              <a:gd name="connsiteY64" fmla="*/ 5955 h 437895"/>
              <a:gd name="connsiteX65" fmla="*/ 123264 w 331177"/>
              <a:gd name="connsiteY65" fmla="*/ 1325 h 437895"/>
              <a:gd name="connsiteX66" fmla="*/ 95982 w 331177"/>
              <a:gd name="connsiteY66" fmla="*/ 407 h 437895"/>
              <a:gd name="connsiteX67" fmla="*/ 101275 w 331177"/>
              <a:gd name="connsiteY67" fmla="*/ 12339 h 437895"/>
              <a:gd name="connsiteX68" fmla="*/ 102068 w 331177"/>
              <a:gd name="connsiteY68" fmla="*/ 14143 h 437895"/>
              <a:gd name="connsiteX69" fmla="*/ 108449 w 331177"/>
              <a:gd name="connsiteY69" fmla="*/ 25642 h 437895"/>
              <a:gd name="connsiteX70" fmla="*/ 108008 w 331177"/>
              <a:gd name="connsiteY70" fmla="*/ 36773 h 437895"/>
              <a:gd name="connsiteX71" fmla="*/ 112798 w 331177"/>
              <a:gd name="connsiteY71" fmla="*/ 44058 h 437895"/>
              <a:gd name="connsiteX72" fmla="*/ 112883 w 331177"/>
              <a:gd name="connsiteY72" fmla="*/ 45594 h 437895"/>
              <a:gd name="connsiteX73" fmla="*/ 124998 w 331177"/>
              <a:gd name="connsiteY73" fmla="*/ 65711 h 437895"/>
              <a:gd name="connsiteX74" fmla="*/ 128998 w 331177"/>
              <a:gd name="connsiteY74" fmla="*/ 71698 h 437895"/>
              <a:gd name="connsiteX75" fmla="*/ 138468 w 331177"/>
              <a:gd name="connsiteY75" fmla="*/ 86257 h 437895"/>
              <a:gd name="connsiteX76" fmla="*/ 143049 w 331177"/>
              <a:gd name="connsiteY76" fmla="*/ 92153 h 437895"/>
              <a:gd name="connsiteX77" fmla="*/ 136341 w 331177"/>
              <a:gd name="connsiteY77" fmla="*/ 93771 h 437895"/>
              <a:gd name="connsiteX78" fmla="*/ 132668 w 331177"/>
              <a:gd name="connsiteY78" fmla="*/ 95115 h 437895"/>
              <a:gd name="connsiteX79" fmla="*/ 128296 w 331177"/>
              <a:gd name="connsiteY79" fmla="*/ 97293 h 437895"/>
              <a:gd name="connsiteX80" fmla="*/ 116909 w 331177"/>
              <a:gd name="connsiteY80" fmla="*/ 100489 h 437895"/>
              <a:gd name="connsiteX81" fmla="*/ 108893 w 331177"/>
              <a:gd name="connsiteY81" fmla="*/ 101108 h 437895"/>
              <a:gd name="connsiteX82" fmla="*/ 99839 w 331177"/>
              <a:gd name="connsiteY82" fmla="*/ 104475 h 437895"/>
              <a:gd name="connsiteX83" fmla="*/ 83639 w 331177"/>
              <a:gd name="connsiteY83" fmla="*/ 109186 h 437895"/>
              <a:gd name="connsiteX84" fmla="*/ 70896 w 331177"/>
              <a:gd name="connsiteY84" fmla="*/ 112944 h 437895"/>
              <a:gd name="connsiteX85" fmla="*/ 62800 w 331177"/>
              <a:gd name="connsiteY85" fmla="*/ 115442 h 437895"/>
              <a:gd name="connsiteX86" fmla="*/ 40539 w 331177"/>
              <a:gd name="connsiteY86" fmla="*/ 121182 h 437895"/>
              <a:gd name="connsiteX87" fmla="*/ 38787 w 331177"/>
              <a:gd name="connsiteY87" fmla="*/ 124602 h 437895"/>
              <a:gd name="connsiteX88" fmla="*/ 38019 w 331177"/>
              <a:gd name="connsiteY88" fmla="*/ 127803 h 437895"/>
              <a:gd name="connsiteX89" fmla="*/ 31220 w 331177"/>
              <a:gd name="connsiteY89" fmla="*/ 144070 h 437895"/>
              <a:gd name="connsiteX90" fmla="*/ 30291 w 331177"/>
              <a:gd name="connsiteY90" fmla="*/ 146496 h 437895"/>
              <a:gd name="connsiteX91" fmla="*/ 23271 w 331177"/>
              <a:gd name="connsiteY91" fmla="*/ 165578 h 437895"/>
              <a:gd name="connsiteX92" fmla="*/ 23234 w 331177"/>
              <a:gd name="connsiteY92" fmla="*/ 165666 h 437895"/>
              <a:gd name="connsiteX93" fmla="*/ 29188 w 331177"/>
              <a:gd name="connsiteY93" fmla="*/ 183545 h 437895"/>
              <a:gd name="connsiteX94" fmla="*/ 18569 w 331177"/>
              <a:gd name="connsiteY94" fmla="*/ 190894 h 437895"/>
              <a:gd name="connsiteX95" fmla="*/ 9492 w 331177"/>
              <a:gd name="connsiteY95" fmla="*/ 197752 h 437895"/>
              <a:gd name="connsiteX96" fmla="*/ 9683 w 331177"/>
              <a:gd name="connsiteY96" fmla="*/ 199661 h 437895"/>
              <a:gd name="connsiteX97" fmla="*/ 10447 w 331177"/>
              <a:gd name="connsiteY97" fmla="*/ 207616 h 437895"/>
              <a:gd name="connsiteX98" fmla="*/ 11424 w 331177"/>
              <a:gd name="connsiteY98" fmla="*/ 218003 h 437895"/>
              <a:gd name="connsiteX99" fmla="*/ 11769 w 331177"/>
              <a:gd name="connsiteY99" fmla="*/ 221445 h 437895"/>
              <a:gd name="connsiteX100" fmla="*/ 12460 w 331177"/>
              <a:gd name="connsiteY100" fmla="*/ 228766 h 437895"/>
              <a:gd name="connsiteX101" fmla="*/ 12530 w 331177"/>
              <a:gd name="connsiteY101" fmla="*/ 229431 h 437895"/>
              <a:gd name="connsiteX102" fmla="*/ 12735 w 331177"/>
              <a:gd name="connsiteY102" fmla="*/ 231630 h 437895"/>
              <a:gd name="connsiteX103" fmla="*/ 18253 w 331177"/>
              <a:gd name="connsiteY103" fmla="*/ 238064 h 437895"/>
              <a:gd name="connsiteX104" fmla="*/ 22319 w 331177"/>
              <a:gd name="connsiteY104" fmla="*/ 242832 h 437895"/>
              <a:gd name="connsiteX105" fmla="*/ 22338 w 331177"/>
              <a:gd name="connsiteY105" fmla="*/ 242831 h 437895"/>
              <a:gd name="connsiteX106" fmla="*/ 26650 w 331177"/>
              <a:gd name="connsiteY106" fmla="*/ 247823 h 437895"/>
              <a:gd name="connsiteX107" fmla="*/ 21247 w 331177"/>
              <a:gd name="connsiteY107" fmla="*/ 255620 h 437895"/>
              <a:gd name="connsiteX108" fmla="*/ 14657 w 331177"/>
              <a:gd name="connsiteY108" fmla="*/ 256566 h 437895"/>
              <a:gd name="connsiteX109" fmla="*/ 12853 w 331177"/>
              <a:gd name="connsiteY109" fmla="*/ 263987 h 437895"/>
              <a:gd name="connsiteX110" fmla="*/ 15101 w 331177"/>
              <a:gd name="connsiteY110" fmla="*/ 265266 h 437895"/>
              <a:gd name="connsiteX111" fmla="*/ 16023 w 331177"/>
              <a:gd name="connsiteY111" fmla="*/ 266323 h 437895"/>
              <a:gd name="connsiteX112" fmla="*/ 16438 w 331177"/>
              <a:gd name="connsiteY112" fmla="*/ 267175 h 437895"/>
              <a:gd name="connsiteX113" fmla="*/ 18330 w 331177"/>
              <a:gd name="connsiteY113" fmla="*/ 269491 h 437895"/>
              <a:gd name="connsiteX114" fmla="*/ 14264 w 331177"/>
              <a:gd name="connsiteY114" fmla="*/ 270543 h 437895"/>
              <a:gd name="connsiteX115" fmla="*/ 13654 w 331177"/>
              <a:gd name="connsiteY115" fmla="*/ 270924 h 437895"/>
              <a:gd name="connsiteX116" fmla="*/ 12184 w 331177"/>
              <a:gd name="connsiteY116" fmla="*/ 272164 h 437895"/>
              <a:gd name="connsiteX117" fmla="*/ 9499 w 331177"/>
              <a:gd name="connsiteY117" fmla="*/ 276637 h 437895"/>
              <a:gd name="connsiteX118" fmla="*/ 9279 w 331177"/>
              <a:gd name="connsiteY118" fmla="*/ 277347 h 437895"/>
              <a:gd name="connsiteX119" fmla="*/ 5407 w 331177"/>
              <a:gd name="connsiteY119" fmla="*/ 280898 h 437895"/>
              <a:gd name="connsiteX120" fmla="*/ 2751 w 331177"/>
              <a:gd name="connsiteY120" fmla="*/ 283368 h 437895"/>
              <a:gd name="connsiteX121" fmla="*/ 2116 w 331177"/>
              <a:gd name="connsiteY121" fmla="*/ 284217 h 437895"/>
              <a:gd name="connsiteX122" fmla="*/ 5991 w 331177"/>
              <a:gd name="connsiteY122" fmla="*/ 293285 h 437895"/>
              <a:gd name="connsiteX123" fmla="*/ 6329 w 331177"/>
              <a:gd name="connsiteY123" fmla="*/ 294808 h 437895"/>
              <a:gd name="connsiteX124" fmla="*/ 5965 w 331177"/>
              <a:gd name="connsiteY124" fmla="*/ 297242 h 437895"/>
              <a:gd name="connsiteX125" fmla="*/ 5572 w 331177"/>
              <a:gd name="connsiteY125" fmla="*/ 299880 h 437895"/>
              <a:gd name="connsiteX126" fmla="*/ 5352 w 331177"/>
              <a:gd name="connsiteY126" fmla="*/ 301289 h 437895"/>
              <a:gd name="connsiteX127" fmla="*/ 2880 w 331177"/>
              <a:gd name="connsiteY127" fmla="*/ 318002 h 437895"/>
              <a:gd name="connsiteX128" fmla="*/ 2773 w 331177"/>
              <a:gd name="connsiteY128" fmla="*/ 318677 h 437895"/>
              <a:gd name="connsiteX129" fmla="*/ 2090 w 331177"/>
              <a:gd name="connsiteY129" fmla="*/ 323601 h 437895"/>
              <a:gd name="connsiteX130" fmla="*/ 1278 w 331177"/>
              <a:gd name="connsiteY130" fmla="*/ 328823 h 437895"/>
              <a:gd name="connsiteX131" fmla="*/ 992 w 331177"/>
              <a:gd name="connsiteY131" fmla="*/ 330904 h 437895"/>
              <a:gd name="connsiteX132" fmla="*/ 639 w 331177"/>
              <a:gd name="connsiteY132" fmla="*/ 333164 h 437895"/>
              <a:gd name="connsiteX133" fmla="*/ 253 w 331177"/>
              <a:gd name="connsiteY133" fmla="*/ 335716 h 437895"/>
              <a:gd name="connsiteX134" fmla="*/ 5021 w 331177"/>
              <a:gd name="connsiteY134" fmla="*/ 342580 h 437895"/>
              <a:gd name="connsiteX135" fmla="*/ 5319 w 331177"/>
              <a:gd name="connsiteY135" fmla="*/ 343001 h 437895"/>
              <a:gd name="connsiteX136" fmla="*/ 6204 w 331177"/>
              <a:gd name="connsiteY136" fmla="*/ 344261 h 437895"/>
              <a:gd name="connsiteX137" fmla="*/ 8180 w 331177"/>
              <a:gd name="connsiteY137" fmla="*/ 379701 h 437895"/>
              <a:gd name="connsiteX138" fmla="*/ 7795 w 331177"/>
              <a:gd name="connsiteY138" fmla="*/ 382573 h 437895"/>
              <a:gd name="connsiteX139" fmla="*/ 33038 w 331177"/>
              <a:gd name="connsiteY139" fmla="*/ 394671 h 437895"/>
              <a:gd name="connsiteX140" fmla="*/ 31238 w 331177"/>
              <a:gd name="connsiteY140" fmla="*/ 398977 h 437895"/>
              <a:gd name="connsiteX141" fmla="*/ 34864 w 331177"/>
              <a:gd name="connsiteY141" fmla="*/ 398507 h 437895"/>
              <a:gd name="connsiteX142" fmla="*/ 39441 w 331177"/>
              <a:gd name="connsiteY142" fmla="*/ 398605 h 437895"/>
              <a:gd name="connsiteX143" fmla="*/ 45021 w 331177"/>
              <a:gd name="connsiteY143" fmla="*/ 401015 h 437895"/>
              <a:gd name="connsiteX144" fmla="*/ 46644 w 331177"/>
              <a:gd name="connsiteY144" fmla="*/ 401550 h 437895"/>
              <a:gd name="connsiteX145" fmla="*/ 49708 w 331177"/>
              <a:gd name="connsiteY145" fmla="*/ 402484 h 437895"/>
              <a:gd name="connsiteX146" fmla="*/ 53701 w 331177"/>
              <a:gd name="connsiteY146" fmla="*/ 402943 h 437895"/>
              <a:gd name="connsiteX147" fmla="*/ 57459 w 331177"/>
              <a:gd name="connsiteY147" fmla="*/ 403386 h 437895"/>
              <a:gd name="connsiteX148" fmla="*/ 58318 w 331177"/>
              <a:gd name="connsiteY148" fmla="*/ 404540 h 437895"/>
              <a:gd name="connsiteX149" fmla="*/ 63755 w 331177"/>
              <a:gd name="connsiteY149" fmla="*/ 401919 h 437895"/>
              <a:gd name="connsiteX150" fmla="*/ 74345 w 331177"/>
              <a:gd name="connsiteY150" fmla="*/ 428454 h 437895"/>
              <a:gd name="connsiteX151" fmla="*/ 77049 w 331177"/>
              <a:gd name="connsiteY151" fmla="*/ 435699 h 437895"/>
              <a:gd name="connsiteX152" fmla="*/ 90244 w 331177"/>
              <a:gd name="connsiteY152" fmla="*/ 436057 h 437895"/>
              <a:gd name="connsiteX153" fmla="*/ 106836 w 331177"/>
              <a:gd name="connsiteY153" fmla="*/ 436887 h 437895"/>
              <a:gd name="connsiteX154" fmla="*/ 113114 w 331177"/>
              <a:gd name="connsiteY154" fmla="*/ 437085 h 437895"/>
              <a:gd name="connsiteX155" fmla="*/ 117739 w 331177"/>
              <a:gd name="connsiteY155" fmla="*/ 437314 h 437895"/>
              <a:gd name="connsiteX156" fmla="*/ 137384 w 331177"/>
              <a:gd name="connsiteY156" fmla="*/ 438302 h 437895"/>
              <a:gd name="connsiteX157" fmla="*/ 137241 w 331177"/>
              <a:gd name="connsiteY157" fmla="*/ 433076 h 437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331177" h="437895">
                <a:moveTo>
                  <a:pt x="137241" y="433076"/>
                </a:moveTo>
                <a:lnTo>
                  <a:pt x="136903" y="420881"/>
                </a:lnTo>
                <a:lnTo>
                  <a:pt x="174632" y="421421"/>
                </a:lnTo>
                <a:lnTo>
                  <a:pt x="184642" y="421556"/>
                </a:lnTo>
                <a:lnTo>
                  <a:pt x="190281" y="403453"/>
                </a:lnTo>
                <a:lnTo>
                  <a:pt x="192298" y="397032"/>
                </a:lnTo>
                <a:lnTo>
                  <a:pt x="192276" y="395521"/>
                </a:lnTo>
                <a:lnTo>
                  <a:pt x="192268" y="395144"/>
                </a:lnTo>
                <a:lnTo>
                  <a:pt x="192217" y="391804"/>
                </a:lnTo>
                <a:lnTo>
                  <a:pt x="192055" y="381351"/>
                </a:lnTo>
                <a:lnTo>
                  <a:pt x="191805" y="365235"/>
                </a:lnTo>
                <a:lnTo>
                  <a:pt x="191651" y="355217"/>
                </a:lnTo>
                <a:lnTo>
                  <a:pt x="191614" y="352807"/>
                </a:lnTo>
                <a:lnTo>
                  <a:pt x="194072" y="337754"/>
                </a:lnTo>
                <a:lnTo>
                  <a:pt x="211017" y="337531"/>
                </a:lnTo>
                <a:lnTo>
                  <a:pt x="233965" y="337324"/>
                </a:lnTo>
                <a:lnTo>
                  <a:pt x="238204" y="337298"/>
                </a:lnTo>
                <a:lnTo>
                  <a:pt x="261387" y="337222"/>
                </a:lnTo>
                <a:lnTo>
                  <a:pt x="269461" y="337250"/>
                </a:lnTo>
                <a:lnTo>
                  <a:pt x="290939" y="337345"/>
                </a:lnTo>
                <a:lnTo>
                  <a:pt x="297830" y="337329"/>
                </a:lnTo>
                <a:lnTo>
                  <a:pt x="300299" y="325324"/>
                </a:lnTo>
                <a:lnTo>
                  <a:pt x="304016" y="307116"/>
                </a:lnTo>
                <a:lnTo>
                  <a:pt x="307568" y="289723"/>
                </a:lnTo>
                <a:lnTo>
                  <a:pt x="312252" y="266798"/>
                </a:lnTo>
                <a:lnTo>
                  <a:pt x="303142" y="254147"/>
                </a:lnTo>
                <a:lnTo>
                  <a:pt x="301199" y="251461"/>
                </a:lnTo>
                <a:lnTo>
                  <a:pt x="300339" y="250235"/>
                </a:lnTo>
                <a:lnTo>
                  <a:pt x="298565" y="246913"/>
                </a:lnTo>
                <a:lnTo>
                  <a:pt x="295799" y="241815"/>
                </a:lnTo>
                <a:lnTo>
                  <a:pt x="286285" y="224114"/>
                </a:lnTo>
                <a:lnTo>
                  <a:pt x="284937" y="221612"/>
                </a:lnTo>
                <a:lnTo>
                  <a:pt x="290910" y="211130"/>
                </a:lnTo>
                <a:lnTo>
                  <a:pt x="297441" y="199643"/>
                </a:lnTo>
                <a:lnTo>
                  <a:pt x="331431" y="139946"/>
                </a:lnTo>
                <a:lnTo>
                  <a:pt x="322886" y="130756"/>
                </a:lnTo>
                <a:lnTo>
                  <a:pt x="311187" y="117953"/>
                </a:lnTo>
                <a:lnTo>
                  <a:pt x="310566" y="117309"/>
                </a:lnTo>
                <a:lnTo>
                  <a:pt x="305835" y="112190"/>
                </a:lnTo>
                <a:lnTo>
                  <a:pt x="298440" y="105084"/>
                </a:lnTo>
                <a:lnTo>
                  <a:pt x="286277" y="97155"/>
                </a:lnTo>
                <a:lnTo>
                  <a:pt x="283269" y="95200"/>
                </a:lnTo>
                <a:lnTo>
                  <a:pt x="272242" y="88006"/>
                </a:lnTo>
                <a:lnTo>
                  <a:pt x="256262" y="77563"/>
                </a:lnTo>
                <a:lnTo>
                  <a:pt x="250139" y="73603"/>
                </a:lnTo>
                <a:lnTo>
                  <a:pt x="243879" y="61932"/>
                </a:lnTo>
                <a:lnTo>
                  <a:pt x="239552" y="53886"/>
                </a:lnTo>
                <a:lnTo>
                  <a:pt x="238075" y="51079"/>
                </a:lnTo>
                <a:lnTo>
                  <a:pt x="234340" y="44137"/>
                </a:lnTo>
                <a:lnTo>
                  <a:pt x="234328" y="42542"/>
                </a:lnTo>
                <a:lnTo>
                  <a:pt x="234299" y="37754"/>
                </a:lnTo>
                <a:lnTo>
                  <a:pt x="234284" y="35173"/>
                </a:lnTo>
                <a:lnTo>
                  <a:pt x="234255" y="30095"/>
                </a:lnTo>
                <a:lnTo>
                  <a:pt x="234237" y="26875"/>
                </a:lnTo>
                <a:lnTo>
                  <a:pt x="234193" y="19739"/>
                </a:lnTo>
                <a:lnTo>
                  <a:pt x="234112" y="6424"/>
                </a:lnTo>
                <a:lnTo>
                  <a:pt x="227959" y="6465"/>
                </a:lnTo>
                <a:lnTo>
                  <a:pt x="218639" y="6541"/>
                </a:lnTo>
                <a:lnTo>
                  <a:pt x="208442" y="6644"/>
                </a:lnTo>
                <a:lnTo>
                  <a:pt x="203204" y="6762"/>
                </a:lnTo>
                <a:lnTo>
                  <a:pt x="187475" y="6919"/>
                </a:lnTo>
                <a:lnTo>
                  <a:pt x="173343" y="7384"/>
                </a:lnTo>
                <a:lnTo>
                  <a:pt x="153059" y="7873"/>
                </a:lnTo>
                <a:lnTo>
                  <a:pt x="148246" y="8010"/>
                </a:lnTo>
                <a:lnTo>
                  <a:pt x="140606" y="5955"/>
                </a:lnTo>
                <a:lnTo>
                  <a:pt x="123264" y="1325"/>
                </a:lnTo>
                <a:lnTo>
                  <a:pt x="95982" y="407"/>
                </a:lnTo>
                <a:lnTo>
                  <a:pt x="101275" y="12339"/>
                </a:lnTo>
                <a:lnTo>
                  <a:pt x="102068" y="14143"/>
                </a:lnTo>
                <a:lnTo>
                  <a:pt x="108449" y="25642"/>
                </a:lnTo>
                <a:lnTo>
                  <a:pt x="108008" y="36773"/>
                </a:lnTo>
                <a:lnTo>
                  <a:pt x="112798" y="44058"/>
                </a:lnTo>
                <a:lnTo>
                  <a:pt x="112883" y="45594"/>
                </a:lnTo>
                <a:lnTo>
                  <a:pt x="124998" y="65711"/>
                </a:lnTo>
                <a:lnTo>
                  <a:pt x="128998" y="71698"/>
                </a:lnTo>
                <a:lnTo>
                  <a:pt x="138468" y="86257"/>
                </a:lnTo>
                <a:lnTo>
                  <a:pt x="143049" y="92153"/>
                </a:lnTo>
                <a:lnTo>
                  <a:pt x="136341" y="93771"/>
                </a:lnTo>
                <a:lnTo>
                  <a:pt x="132668" y="95115"/>
                </a:lnTo>
                <a:lnTo>
                  <a:pt x="128296" y="97293"/>
                </a:lnTo>
                <a:lnTo>
                  <a:pt x="116909" y="100489"/>
                </a:lnTo>
                <a:lnTo>
                  <a:pt x="108893" y="101108"/>
                </a:lnTo>
                <a:lnTo>
                  <a:pt x="99839" y="104475"/>
                </a:lnTo>
                <a:lnTo>
                  <a:pt x="83639" y="109186"/>
                </a:lnTo>
                <a:lnTo>
                  <a:pt x="70896" y="112944"/>
                </a:lnTo>
                <a:lnTo>
                  <a:pt x="62800" y="115442"/>
                </a:lnTo>
                <a:lnTo>
                  <a:pt x="40539" y="121182"/>
                </a:lnTo>
                <a:lnTo>
                  <a:pt x="38787" y="124602"/>
                </a:lnTo>
                <a:lnTo>
                  <a:pt x="38019" y="127803"/>
                </a:lnTo>
                <a:lnTo>
                  <a:pt x="31220" y="144070"/>
                </a:lnTo>
                <a:lnTo>
                  <a:pt x="30291" y="146496"/>
                </a:lnTo>
                <a:lnTo>
                  <a:pt x="23271" y="165578"/>
                </a:lnTo>
                <a:lnTo>
                  <a:pt x="23234" y="165666"/>
                </a:lnTo>
                <a:lnTo>
                  <a:pt x="29188" y="183545"/>
                </a:lnTo>
                <a:lnTo>
                  <a:pt x="18569" y="190894"/>
                </a:lnTo>
                <a:lnTo>
                  <a:pt x="9492" y="197752"/>
                </a:lnTo>
                <a:lnTo>
                  <a:pt x="9683" y="199661"/>
                </a:lnTo>
                <a:lnTo>
                  <a:pt x="10447" y="207616"/>
                </a:lnTo>
                <a:lnTo>
                  <a:pt x="11424" y="218003"/>
                </a:lnTo>
                <a:lnTo>
                  <a:pt x="11769" y="221445"/>
                </a:lnTo>
                <a:lnTo>
                  <a:pt x="12460" y="228766"/>
                </a:lnTo>
                <a:lnTo>
                  <a:pt x="12530" y="229431"/>
                </a:lnTo>
                <a:lnTo>
                  <a:pt x="12735" y="231630"/>
                </a:lnTo>
                <a:lnTo>
                  <a:pt x="18253" y="238064"/>
                </a:lnTo>
                <a:lnTo>
                  <a:pt x="22319" y="242832"/>
                </a:lnTo>
                <a:lnTo>
                  <a:pt x="22338" y="242831"/>
                </a:lnTo>
                <a:lnTo>
                  <a:pt x="26650" y="247823"/>
                </a:lnTo>
                <a:lnTo>
                  <a:pt x="21247" y="255620"/>
                </a:lnTo>
                <a:lnTo>
                  <a:pt x="14657" y="256566"/>
                </a:lnTo>
                <a:lnTo>
                  <a:pt x="12853" y="263987"/>
                </a:lnTo>
                <a:lnTo>
                  <a:pt x="15101" y="265266"/>
                </a:lnTo>
                <a:lnTo>
                  <a:pt x="16023" y="266323"/>
                </a:lnTo>
                <a:lnTo>
                  <a:pt x="16438" y="267175"/>
                </a:lnTo>
                <a:lnTo>
                  <a:pt x="18330" y="269491"/>
                </a:lnTo>
                <a:lnTo>
                  <a:pt x="14264" y="270543"/>
                </a:lnTo>
                <a:lnTo>
                  <a:pt x="13654" y="270924"/>
                </a:lnTo>
                <a:lnTo>
                  <a:pt x="12184" y="272164"/>
                </a:lnTo>
                <a:lnTo>
                  <a:pt x="9499" y="276637"/>
                </a:lnTo>
                <a:lnTo>
                  <a:pt x="9279" y="277347"/>
                </a:lnTo>
                <a:lnTo>
                  <a:pt x="5407" y="280898"/>
                </a:lnTo>
                <a:lnTo>
                  <a:pt x="2751" y="283368"/>
                </a:lnTo>
                <a:lnTo>
                  <a:pt x="2116" y="284217"/>
                </a:lnTo>
                <a:lnTo>
                  <a:pt x="5991" y="293285"/>
                </a:lnTo>
                <a:lnTo>
                  <a:pt x="6329" y="294808"/>
                </a:lnTo>
                <a:lnTo>
                  <a:pt x="5965" y="297242"/>
                </a:lnTo>
                <a:lnTo>
                  <a:pt x="5572" y="299880"/>
                </a:lnTo>
                <a:lnTo>
                  <a:pt x="5352" y="301289"/>
                </a:lnTo>
                <a:lnTo>
                  <a:pt x="2880" y="318002"/>
                </a:lnTo>
                <a:lnTo>
                  <a:pt x="2773" y="318677"/>
                </a:lnTo>
                <a:lnTo>
                  <a:pt x="2090" y="323601"/>
                </a:lnTo>
                <a:lnTo>
                  <a:pt x="1278" y="328823"/>
                </a:lnTo>
                <a:lnTo>
                  <a:pt x="992" y="330904"/>
                </a:lnTo>
                <a:lnTo>
                  <a:pt x="639" y="333164"/>
                </a:lnTo>
                <a:lnTo>
                  <a:pt x="253" y="335716"/>
                </a:lnTo>
                <a:lnTo>
                  <a:pt x="5021" y="342580"/>
                </a:lnTo>
                <a:lnTo>
                  <a:pt x="5319" y="343001"/>
                </a:lnTo>
                <a:lnTo>
                  <a:pt x="6204" y="344261"/>
                </a:lnTo>
                <a:lnTo>
                  <a:pt x="8180" y="379701"/>
                </a:lnTo>
                <a:lnTo>
                  <a:pt x="7795" y="382573"/>
                </a:lnTo>
                <a:lnTo>
                  <a:pt x="33038" y="394671"/>
                </a:lnTo>
                <a:lnTo>
                  <a:pt x="31238" y="398977"/>
                </a:lnTo>
                <a:lnTo>
                  <a:pt x="34864" y="398507"/>
                </a:lnTo>
                <a:lnTo>
                  <a:pt x="39441" y="398605"/>
                </a:lnTo>
                <a:lnTo>
                  <a:pt x="45021" y="401015"/>
                </a:lnTo>
                <a:lnTo>
                  <a:pt x="46644" y="401550"/>
                </a:lnTo>
                <a:lnTo>
                  <a:pt x="49708" y="402484"/>
                </a:lnTo>
                <a:lnTo>
                  <a:pt x="53701" y="402943"/>
                </a:lnTo>
                <a:lnTo>
                  <a:pt x="57459" y="403386"/>
                </a:lnTo>
                <a:lnTo>
                  <a:pt x="58318" y="404540"/>
                </a:lnTo>
                <a:lnTo>
                  <a:pt x="63755" y="401919"/>
                </a:lnTo>
                <a:lnTo>
                  <a:pt x="74345" y="428454"/>
                </a:lnTo>
                <a:lnTo>
                  <a:pt x="77049" y="435699"/>
                </a:lnTo>
                <a:lnTo>
                  <a:pt x="90244" y="436057"/>
                </a:lnTo>
                <a:lnTo>
                  <a:pt x="106836" y="436887"/>
                </a:lnTo>
                <a:lnTo>
                  <a:pt x="113114" y="437085"/>
                </a:lnTo>
                <a:lnTo>
                  <a:pt x="117739" y="437314"/>
                </a:lnTo>
                <a:lnTo>
                  <a:pt x="137384" y="438302"/>
                </a:lnTo>
                <a:lnTo>
                  <a:pt x="137241" y="433076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AE4E5690-510F-4DA3-6997-3873914043CD}"/>
              </a:ext>
            </a:extLst>
          </p:cNvPr>
          <p:cNvSpPr>
            <a:spLocks/>
          </p:cNvSpPr>
          <p:nvPr/>
        </p:nvSpPr>
        <p:spPr>
          <a:xfrm flipV="1">
            <a:off x="8992941" y="1547840"/>
            <a:ext cx="529039" cy="778784"/>
          </a:xfrm>
          <a:custGeom>
            <a:avLst/>
            <a:gdLst>
              <a:gd name="connsiteX0" fmla="*/ 62068 w 360274"/>
              <a:gd name="connsiteY0" fmla="*/ 381654 h 530350"/>
              <a:gd name="connsiteX1" fmla="*/ 64834 w 360274"/>
              <a:gd name="connsiteY1" fmla="*/ 386752 h 530350"/>
              <a:gd name="connsiteX2" fmla="*/ 66608 w 360274"/>
              <a:gd name="connsiteY2" fmla="*/ 390074 h 530350"/>
              <a:gd name="connsiteX3" fmla="*/ 67468 w 360274"/>
              <a:gd name="connsiteY3" fmla="*/ 391300 h 530350"/>
              <a:gd name="connsiteX4" fmla="*/ 69411 w 360274"/>
              <a:gd name="connsiteY4" fmla="*/ 393986 h 530350"/>
              <a:gd name="connsiteX5" fmla="*/ 78521 w 360274"/>
              <a:gd name="connsiteY5" fmla="*/ 406637 h 530350"/>
              <a:gd name="connsiteX6" fmla="*/ 73837 w 360274"/>
              <a:gd name="connsiteY6" fmla="*/ 429562 h 530350"/>
              <a:gd name="connsiteX7" fmla="*/ 70285 w 360274"/>
              <a:gd name="connsiteY7" fmla="*/ 446955 h 530350"/>
              <a:gd name="connsiteX8" fmla="*/ 66568 w 360274"/>
              <a:gd name="connsiteY8" fmla="*/ 465163 h 530350"/>
              <a:gd name="connsiteX9" fmla="*/ 64099 w 360274"/>
              <a:gd name="connsiteY9" fmla="*/ 477167 h 530350"/>
              <a:gd name="connsiteX10" fmla="*/ 57208 w 360274"/>
              <a:gd name="connsiteY10" fmla="*/ 477184 h 530350"/>
              <a:gd name="connsiteX11" fmla="*/ 70498 w 360274"/>
              <a:gd name="connsiteY11" fmla="*/ 493274 h 530350"/>
              <a:gd name="connsiteX12" fmla="*/ 73885 w 360274"/>
              <a:gd name="connsiteY12" fmla="*/ 497340 h 530350"/>
              <a:gd name="connsiteX13" fmla="*/ 77430 w 360274"/>
              <a:gd name="connsiteY13" fmla="*/ 501670 h 530350"/>
              <a:gd name="connsiteX14" fmla="*/ 95756 w 360274"/>
              <a:gd name="connsiteY14" fmla="*/ 518030 h 530350"/>
              <a:gd name="connsiteX15" fmla="*/ 97145 w 360274"/>
              <a:gd name="connsiteY15" fmla="*/ 519269 h 530350"/>
              <a:gd name="connsiteX16" fmla="*/ 105715 w 360274"/>
              <a:gd name="connsiteY16" fmla="*/ 526888 h 530350"/>
              <a:gd name="connsiteX17" fmla="*/ 110060 w 360274"/>
              <a:gd name="connsiteY17" fmla="*/ 530792 h 530350"/>
              <a:gd name="connsiteX18" fmla="*/ 123174 w 360274"/>
              <a:gd name="connsiteY18" fmla="*/ 518508 h 530350"/>
              <a:gd name="connsiteX19" fmla="*/ 167857 w 360274"/>
              <a:gd name="connsiteY19" fmla="*/ 524608 h 530350"/>
              <a:gd name="connsiteX20" fmla="*/ 178371 w 360274"/>
              <a:gd name="connsiteY20" fmla="*/ 526056 h 530350"/>
              <a:gd name="connsiteX21" fmla="*/ 190632 w 360274"/>
              <a:gd name="connsiteY21" fmla="*/ 512852 h 530350"/>
              <a:gd name="connsiteX22" fmla="*/ 196036 w 360274"/>
              <a:gd name="connsiteY22" fmla="*/ 507021 h 530350"/>
              <a:gd name="connsiteX23" fmla="*/ 205568 w 360274"/>
              <a:gd name="connsiteY23" fmla="*/ 500705 h 530350"/>
              <a:gd name="connsiteX24" fmla="*/ 216350 w 360274"/>
              <a:gd name="connsiteY24" fmla="*/ 493583 h 530350"/>
              <a:gd name="connsiteX25" fmla="*/ 233934 w 360274"/>
              <a:gd name="connsiteY25" fmla="*/ 499646 h 530350"/>
              <a:gd name="connsiteX26" fmla="*/ 235653 w 360274"/>
              <a:gd name="connsiteY26" fmla="*/ 499719 h 530350"/>
              <a:gd name="connsiteX27" fmla="*/ 243617 w 360274"/>
              <a:gd name="connsiteY27" fmla="*/ 500067 h 530350"/>
              <a:gd name="connsiteX28" fmla="*/ 249241 w 360274"/>
              <a:gd name="connsiteY28" fmla="*/ 500350 h 530350"/>
              <a:gd name="connsiteX29" fmla="*/ 276270 w 360274"/>
              <a:gd name="connsiteY29" fmla="*/ 501634 h 530350"/>
              <a:gd name="connsiteX30" fmla="*/ 277445 w 360274"/>
              <a:gd name="connsiteY30" fmla="*/ 502073 h 530350"/>
              <a:gd name="connsiteX31" fmla="*/ 296055 w 360274"/>
              <a:gd name="connsiteY31" fmla="*/ 509210 h 530350"/>
              <a:gd name="connsiteX32" fmla="*/ 301995 w 360274"/>
              <a:gd name="connsiteY32" fmla="*/ 511203 h 530350"/>
              <a:gd name="connsiteX33" fmla="*/ 337619 w 360274"/>
              <a:gd name="connsiteY33" fmla="*/ 525099 h 530350"/>
              <a:gd name="connsiteX34" fmla="*/ 337762 w 360274"/>
              <a:gd name="connsiteY34" fmla="*/ 525137 h 530350"/>
              <a:gd name="connsiteX35" fmla="*/ 340073 w 360274"/>
              <a:gd name="connsiteY35" fmla="*/ 513177 h 530350"/>
              <a:gd name="connsiteX36" fmla="*/ 345094 w 360274"/>
              <a:gd name="connsiteY36" fmla="*/ 506024 h 530350"/>
              <a:gd name="connsiteX37" fmla="*/ 346523 w 360274"/>
              <a:gd name="connsiteY37" fmla="*/ 504722 h 530350"/>
              <a:gd name="connsiteX38" fmla="*/ 347442 w 360274"/>
              <a:gd name="connsiteY38" fmla="*/ 503996 h 530350"/>
              <a:gd name="connsiteX39" fmla="*/ 352573 w 360274"/>
              <a:gd name="connsiteY39" fmla="*/ 503263 h 530350"/>
              <a:gd name="connsiteX40" fmla="*/ 354862 w 360274"/>
              <a:gd name="connsiteY40" fmla="*/ 501671 h 530350"/>
              <a:gd name="connsiteX41" fmla="*/ 356074 w 360274"/>
              <a:gd name="connsiteY41" fmla="*/ 499337 h 530350"/>
              <a:gd name="connsiteX42" fmla="*/ 355843 w 360274"/>
              <a:gd name="connsiteY42" fmla="*/ 495769 h 530350"/>
              <a:gd name="connsiteX43" fmla="*/ 360486 w 360274"/>
              <a:gd name="connsiteY43" fmla="*/ 474715 h 530350"/>
              <a:gd name="connsiteX44" fmla="*/ 359759 w 360274"/>
              <a:gd name="connsiteY44" fmla="*/ 465785 h 530350"/>
              <a:gd name="connsiteX45" fmla="*/ 355843 w 360274"/>
              <a:gd name="connsiteY45" fmla="*/ 452126 h 530350"/>
              <a:gd name="connsiteX46" fmla="*/ 351942 w 360274"/>
              <a:gd name="connsiteY46" fmla="*/ 452855 h 530350"/>
              <a:gd name="connsiteX47" fmla="*/ 343177 w 360274"/>
              <a:gd name="connsiteY47" fmla="*/ 452192 h 530350"/>
              <a:gd name="connsiteX48" fmla="*/ 333556 w 360274"/>
              <a:gd name="connsiteY48" fmla="*/ 447272 h 530350"/>
              <a:gd name="connsiteX49" fmla="*/ 321460 w 360274"/>
              <a:gd name="connsiteY49" fmla="*/ 440738 h 530350"/>
              <a:gd name="connsiteX50" fmla="*/ 318099 w 360274"/>
              <a:gd name="connsiteY50" fmla="*/ 438501 h 530350"/>
              <a:gd name="connsiteX51" fmla="*/ 281560 w 360274"/>
              <a:gd name="connsiteY51" fmla="*/ 420856 h 530350"/>
              <a:gd name="connsiteX52" fmla="*/ 272475 w 360274"/>
              <a:gd name="connsiteY52" fmla="*/ 418448 h 530350"/>
              <a:gd name="connsiteX53" fmla="*/ 232241 w 360274"/>
              <a:gd name="connsiteY53" fmla="*/ 396217 h 530350"/>
              <a:gd name="connsiteX54" fmla="*/ 225930 w 360274"/>
              <a:gd name="connsiteY54" fmla="*/ 391399 h 530350"/>
              <a:gd name="connsiteX55" fmla="*/ 215369 w 360274"/>
              <a:gd name="connsiteY55" fmla="*/ 386342 h 530350"/>
              <a:gd name="connsiteX56" fmla="*/ 207721 w 360274"/>
              <a:gd name="connsiteY56" fmla="*/ 381847 h 530350"/>
              <a:gd name="connsiteX57" fmla="*/ 205032 w 360274"/>
              <a:gd name="connsiteY57" fmla="*/ 380182 h 530350"/>
              <a:gd name="connsiteX58" fmla="*/ 198126 w 360274"/>
              <a:gd name="connsiteY58" fmla="*/ 376195 h 530350"/>
              <a:gd name="connsiteX59" fmla="*/ 195026 w 360274"/>
              <a:gd name="connsiteY59" fmla="*/ 374435 h 530350"/>
              <a:gd name="connsiteX60" fmla="*/ 191205 w 360274"/>
              <a:gd name="connsiteY60" fmla="*/ 370707 h 530350"/>
              <a:gd name="connsiteX61" fmla="*/ 189405 w 360274"/>
              <a:gd name="connsiteY61" fmla="*/ 365333 h 530350"/>
              <a:gd name="connsiteX62" fmla="*/ 188693 w 360274"/>
              <a:gd name="connsiteY62" fmla="*/ 360111 h 530350"/>
              <a:gd name="connsiteX63" fmla="*/ 189152 w 360274"/>
              <a:gd name="connsiteY63" fmla="*/ 357947 h 530350"/>
              <a:gd name="connsiteX64" fmla="*/ 189967 w 360274"/>
              <a:gd name="connsiteY64" fmla="*/ 354052 h 530350"/>
              <a:gd name="connsiteX65" fmla="*/ 190008 w 360274"/>
              <a:gd name="connsiteY65" fmla="*/ 353879 h 530350"/>
              <a:gd name="connsiteX66" fmla="*/ 192322 w 360274"/>
              <a:gd name="connsiteY66" fmla="*/ 342887 h 530350"/>
              <a:gd name="connsiteX67" fmla="*/ 192520 w 360274"/>
              <a:gd name="connsiteY67" fmla="*/ 341964 h 530350"/>
              <a:gd name="connsiteX68" fmla="*/ 197289 w 360274"/>
              <a:gd name="connsiteY68" fmla="*/ 319262 h 530350"/>
              <a:gd name="connsiteX69" fmla="*/ 199360 w 360274"/>
              <a:gd name="connsiteY69" fmla="*/ 309514 h 530350"/>
              <a:gd name="connsiteX70" fmla="*/ 199460 w 360274"/>
              <a:gd name="connsiteY70" fmla="*/ 309401 h 530350"/>
              <a:gd name="connsiteX71" fmla="*/ 204059 w 360274"/>
              <a:gd name="connsiteY71" fmla="*/ 305491 h 530350"/>
              <a:gd name="connsiteX72" fmla="*/ 206924 w 360274"/>
              <a:gd name="connsiteY72" fmla="*/ 302745 h 530350"/>
              <a:gd name="connsiteX73" fmla="*/ 210619 w 360274"/>
              <a:gd name="connsiteY73" fmla="*/ 299594 h 530350"/>
              <a:gd name="connsiteX74" fmla="*/ 227517 w 360274"/>
              <a:gd name="connsiteY74" fmla="*/ 283263 h 530350"/>
              <a:gd name="connsiteX75" fmla="*/ 245630 w 360274"/>
              <a:gd name="connsiteY75" fmla="*/ 266311 h 530350"/>
              <a:gd name="connsiteX76" fmla="*/ 247809 w 360274"/>
              <a:gd name="connsiteY76" fmla="*/ 264284 h 530350"/>
              <a:gd name="connsiteX77" fmla="*/ 252228 w 360274"/>
              <a:gd name="connsiteY77" fmla="*/ 260147 h 530350"/>
              <a:gd name="connsiteX78" fmla="*/ 261025 w 360274"/>
              <a:gd name="connsiteY78" fmla="*/ 251852 h 530350"/>
              <a:gd name="connsiteX79" fmla="*/ 292921 w 360274"/>
              <a:gd name="connsiteY79" fmla="*/ 222161 h 530350"/>
              <a:gd name="connsiteX80" fmla="*/ 279811 w 360274"/>
              <a:gd name="connsiteY80" fmla="*/ 203024 h 530350"/>
              <a:gd name="connsiteX81" fmla="*/ 274745 w 360274"/>
              <a:gd name="connsiteY81" fmla="*/ 195604 h 530350"/>
              <a:gd name="connsiteX82" fmla="*/ 263755 w 360274"/>
              <a:gd name="connsiteY82" fmla="*/ 179582 h 530350"/>
              <a:gd name="connsiteX83" fmla="*/ 262028 w 360274"/>
              <a:gd name="connsiteY83" fmla="*/ 177064 h 530350"/>
              <a:gd name="connsiteX84" fmla="*/ 258729 w 360274"/>
              <a:gd name="connsiteY84" fmla="*/ 172009 h 530350"/>
              <a:gd name="connsiteX85" fmla="*/ 253587 w 360274"/>
              <a:gd name="connsiteY85" fmla="*/ 164494 h 530350"/>
              <a:gd name="connsiteX86" fmla="*/ 252580 w 360274"/>
              <a:gd name="connsiteY86" fmla="*/ 163957 h 530350"/>
              <a:gd name="connsiteX87" fmla="*/ 247768 w 360274"/>
              <a:gd name="connsiteY87" fmla="*/ 160820 h 530350"/>
              <a:gd name="connsiteX88" fmla="*/ 232909 w 360274"/>
              <a:gd name="connsiteY88" fmla="*/ 160392 h 530350"/>
              <a:gd name="connsiteX89" fmla="*/ 219968 w 360274"/>
              <a:gd name="connsiteY89" fmla="*/ 160019 h 530350"/>
              <a:gd name="connsiteX90" fmla="*/ 218568 w 360274"/>
              <a:gd name="connsiteY90" fmla="*/ 157993 h 530350"/>
              <a:gd name="connsiteX91" fmla="*/ 220078 w 360274"/>
              <a:gd name="connsiteY91" fmla="*/ 152591 h 530350"/>
              <a:gd name="connsiteX92" fmla="*/ 221481 w 360274"/>
              <a:gd name="connsiteY92" fmla="*/ 147620 h 530350"/>
              <a:gd name="connsiteX93" fmla="*/ 207831 w 360274"/>
              <a:gd name="connsiteY93" fmla="*/ 137238 h 530350"/>
              <a:gd name="connsiteX94" fmla="*/ 207464 w 360274"/>
              <a:gd name="connsiteY94" fmla="*/ 137167 h 530350"/>
              <a:gd name="connsiteX95" fmla="*/ 204000 w 360274"/>
              <a:gd name="connsiteY95" fmla="*/ 136557 h 530350"/>
              <a:gd name="connsiteX96" fmla="*/ 216471 w 360274"/>
              <a:gd name="connsiteY96" fmla="*/ 126160 h 530350"/>
              <a:gd name="connsiteX97" fmla="*/ 224655 w 360274"/>
              <a:gd name="connsiteY97" fmla="*/ 115690 h 530350"/>
              <a:gd name="connsiteX98" fmla="*/ 226092 w 360274"/>
              <a:gd name="connsiteY98" fmla="*/ 113827 h 530350"/>
              <a:gd name="connsiteX99" fmla="*/ 230073 w 360274"/>
              <a:gd name="connsiteY99" fmla="*/ 108753 h 530350"/>
              <a:gd name="connsiteX100" fmla="*/ 225423 w 360274"/>
              <a:gd name="connsiteY100" fmla="*/ 106371 h 530350"/>
              <a:gd name="connsiteX101" fmla="*/ 219531 w 360274"/>
              <a:gd name="connsiteY101" fmla="*/ 103399 h 530350"/>
              <a:gd name="connsiteX102" fmla="*/ 213984 w 360274"/>
              <a:gd name="connsiteY102" fmla="*/ 100588 h 530350"/>
              <a:gd name="connsiteX103" fmla="*/ 209087 w 360274"/>
              <a:gd name="connsiteY103" fmla="*/ 98100 h 530350"/>
              <a:gd name="connsiteX104" fmla="*/ 205697 w 360274"/>
              <a:gd name="connsiteY104" fmla="*/ 97346 h 530350"/>
              <a:gd name="connsiteX105" fmla="*/ 189464 w 360274"/>
              <a:gd name="connsiteY105" fmla="*/ 93727 h 530350"/>
              <a:gd name="connsiteX106" fmla="*/ 187242 w 360274"/>
              <a:gd name="connsiteY106" fmla="*/ 93194 h 530350"/>
              <a:gd name="connsiteX107" fmla="*/ 184726 w 360274"/>
              <a:gd name="connsiteY107" fmla="*/ 92658 h 530350"/>
              <a:gd name="connsiteX108" fmla="*/ 177471 w 360274"/>
              <a:gd name="connsiteY108" fmla="*/ 91026 h 530350"/>
              <a:gd name="connsiteX109" fmla="*/ 173985 w 360274"/>
              <a:gd name="connsiteY109" fmla="*/ 82431 h 530350"/>
              <a:gd name="connsiteX110" fmla="*/ 169397 w 360274"/>
              <a:gd name="connsiteY110" fmla="*/ 71139 h 530350"/>
              <a:gd name="connsiteX111" fmla="*/ 168471 w 360274"/>
              <a:gd name="connsiteY111" fmla="*/ 62441 h 530350"/>
              <a:gd name="connsiteX112" fmla="*/ 167924 w 360274"/>
              <a:gd name="connsiteY112" fmla="*/ 57465 h 530350"/>
              <a:gd name="connsiteX113" fmla="*/ 164599 w 360274"/>
              <a:gd name="connsiteY113" fmla="*/ 27708 h 530350"/>
              <a:gd name="connsiteX114" fmla="*/ 164452 w 360274"/>
              <a:gd name="connsiteY114" fmla="*/ 26312 h 530350"/>
              <a:gd name="connsiteX115" fmla="*/ 156973 w 360274"/>
              <a:gd name="connsiteY115" fmla="*/ 27609 h 530350"/>
              <a:gd name="connsiteX116" fmla="*/ 152646 w 360274"/>
              <a:gd name="connsiteY116" fmla="*/ 27539 h 530350"/>
              <a:gd name="connsiteX117" fmla="*/ 140931 w 360274"/>
              <a:gd name="connsiteY117" fmla="*/ 27399 h 530350"/>
              <a:gd name="connsiteX118" fmla="*/ 135454 w 360274"/>
              <a:gd name="connsiteY118" fmla="*/ 24070 h 530350"/>
              <a:gd name="connsiteX119" fmla="*/ 130304 w 360274"/>
              <a:gd name="connsiteY119" fmla="*/ 23192 h 530350"/>
              <a:gd name="connsiteX120" fmla="*/ 128857 w 360274"/>
              <a:gd name="connsiteY120" fmla="*/ 23078 h 530350"/>
              <a:gd name="connsiteX121" fmla="*/ 121492 w 360274"/>
              <a:gd name="connsiteY121" fmla="*/ 22512 h 530350"/>
              <a:gd name="connsiteX122" fmla="*/ 118483 w 360274"/>
              <a:gd name="connsiteY122" fmla="*/ 19216 h 530350"/>
              <a:gd name="connsiteX123" fmla="*/ 108205 w 360274"/>
              <a:gd name="connsiteY123" fmla="*/ 10389 h 530350"/>
              <a:gd name="connsiteX124" fmla="*/ 108055 w 360274"/>
              <a:gd name="connsiteY124" fmla="*/ 5458 h 530350"/>
              <a:gd name="connsiteX125" fmla="*/ 106310 w 360274"/>
              <a:gd name="connsiteY125" fmla="*/ 3404 h 530350"/>
              <a:gd name="connsiteX126" fmla="*/ 104789 w 360274"/>
              <a:gd name="connsiteY126" fmla="*/ 887 h 530350"/>
              <a:gd name="connsiteX127" fmla="*/ 101696 w 360274"/>
              <a:gd name="connsiteY127" fmla="*/ 787 h 530350"/>
              <a:gd name="connsiteX128" fmla="*/ 94779 w 360274"/>
              <a:gd name="connsiteY128" fmla="*/ 442 h 530350"/>
              <a:gd name="connsiteX129" fmla="*/ 89879 w 360274"/>
              <a:gd name="connsiteY129" fmla="*/ 1544 h 530350"/>
              <a:gd name="connsiteX130" fmla="*/ 88545 w 360274"/>
              <a:gd name="connsiteY130" fmla="*/ 3330 h 530350"/>
              <a:gd name="connsiteX131" fmla="*/ 85357 w 360274"/>
              <a:gd name="connsiteY131" fmla="*/ 2860 h 530350"/>
              <a:gd name="connsiteX132" fmla="*/ 84439 w 360274"/>
              <a:gd name="connsiteY132" fmla="*/ 3113 h 530350"/>
              <a:gd name="connsiteX133" fmla="*/ 83994 w 360274"/>
              <a:gd name="connsiteY133" fmla="*/ 3543 h 530350"/>
              <a:gd name="connsiteX134" fmla="*/ 86154 w 360274"/>
              <a:gd name="connsiteY134" fmla="*/ 6986 h 530350"/>
              <a:gd name="connsiteX135" fmla="*/ 81772 w 360274"/>
              <a:gd name="connsiteY135" fmla="*/ 8941 h 530350"/>
              <a:gd name="connsiteX136" fmla="*/ 79678 w 360274"/>
              <a:gd name="connsiteY136" fmla="*/ 11591 h 530350"/>
              <a:gd name="connsiteX137" fmla="*/ 71244 w 360274"/>
              <a:gd name="connsiteY137" fmla="*/ 7868 h 530350"/>
              <a:gd name="connsiteX138" fmla="*/ 71056 w 360274"/>
              <a:gd name="connsiteY138" fmla="*/ 8996 h 530350"/>
              <a:gd name="connsiteX139" fmla="*/ 68092 w 360274"/>
              <a:gd name="connsiteY139" fmla="*/ 8541 h 530350"/>
              <a:gd name="connsiteX140" fmla="*/ 65293 w 360274"/>
              <a:gd name="connsiteY140" fmla="*/ 10555 h 530350"/>
              <a:gd name="connsiteX141" fmla="*/ 66828 w 360274"/>
              <a:gd name="connsiteY141" fmla="*/ 19146 h 530350"/>
              <a:gd name="connsiteX142" fmla="*/ 59684 w 360274"/>
              <a:gd name="connsiteY142" fmla="*/ 24526 h 530350"/>
              <a:gd name="connsiteX143" fmla="*/ 45582 w 360274"/>
              <a:gd name="connsiteY143" fmla="*/ 33514 h 530350"/>
              <a:gd name="connsiteX144" fmla="*/ 41927 w 360274"/>
              <a:gd name="connsiteY144" fmla="*/ 35884 h 530350"/>
              <a:gd name="connsiteX145" fmla="*/ 37283 w 360274"/>
              <a:gd name="connsiteY145" fmla="*/ 42892 h 530350"/>
              <a:gd name="connsiteX146" fmla="*/ 30594 w 360274"/>
              <a:gd name="connsiteY146" fmla="*/ 53243 h 530350"/>
              <a:gd name="connsiteX147" fmla="*/ 26491 w 360274"/>
              <a:gd name="connsiteY147" fmla="*/ 59508 h 530350"/>
              <a:gd name="connsiteX148" fmla="*/ 26293 w 360274"/>
              <a:gd name="connsiteY148" fmla="*/ 59799 h 530350"/>
              <a:gd name="connsiteX149" fmla="*/ 12947 w 360274"/>
              <a:gd name="connsiteY149" fmla="*/ 80101 h 530350"/>
              <a:gd name="connsiteX150" fmla="*/ 12988 w 360274"/>
              <a:gd name="connsiteY150" fmla="*/ 80127 h 530350"/>
              <a:gd name="connsiteX151" fmla="*/ 17774 w 360274"/>
              <a:gd name="connsiteY151" fmla="*/ 83882 h 530350"/>
              <a:gd name="connsiteX152" fmla="*/ 29426 w 360274"/>
              <a:gd name="connsiteY152" fmla="*/ 93205 h 530350"/>
              <a:gd name="connsiteX153" fmla="*/ 29904 w 360274"/>
              <a:gd name="connsiteY153" fmla="*/ 109763 h 530350"/>
              <a:gd name="connsiteX154" fmla="*/ 25154 w 360274"/>
              <a:gd name="connsiteY154" fmla="*/ 109477 h 530350"/>
              <a:gd name="connsiteX155" fmla="*/ 20283 w 360274"/>
              <a:gd name="connsiteY155" fmla="*/ 118130 h 530350"/>
              <a:gd name="connsiteX156" fmla="*/ 212 w 360274"/>
              <a:gd name="connsiteY156" fmla="*/ 117373 h 530350"/>
              <a:gd name="connsiteX157" fmla="*/ 252 w 360274"/>
              <a:gd name="connsiteY157" fmla="*/ 124362 h 530350"/>
              <a:gd name="connsiteX158" fmla="*/ 263 w 360274"/>
              <a:gd name="connsiteY158" fmla="*/ 126074 h 530350"/>
              <a:gd name="connsiteX159" fmla="*/ 300 w 360274"/>
              <a:gd name="connsiteY159" fmla="*/ 132542 h 530350"/>
              <a:gd name="connsiteX160" fmla="*/ 381 w 360274"/>
              <a:gd name="connsiteY160" fmla="*/ 146263 h 530350"/>
              <a:gd name="connsiteX161" fmla="*/ 461 w 360274"/>
              <a:gd name="connsiteY161" fmla="*/ 159578 h 530350"/>
              <a:gd name="connsiteX162" fmla="*/ 505 w 360274"/>
              <a:gd name="connsiteY162" fmla="*/ 166714 h 530350"/>
              <a:gd name="connsiteX163" fmla="*/ 524 w 360274"/>
              <a:gd name="connsiteY163" fmla="*/ 169934 h 530350"/>
              <a:gd name="connsiteX164" fmla="*/ 553 w 360274"/>
              <a:gd name="connsiteY164" fmla="*/ 175012 h 530350"/>
              <a:gd name="connsiteX165" fmla="*/ 568 w 360274"/>
              <a:gd name="connsiteY165" fmla="*/ 177593 h 530350"/>
              <a:gd name="connsiteX166" fmla="*/ 597 w 360274"/>
              <a:gd name="connsiteY166" fmla="*/ 182381 h 530350"/>
              <a:gd name="connsiteX167" fmla="*/ 608 w 360274"/>
              <a:gd name="connsiteY167" fmla="*/ 183976 h 530350"/>
              <a:gd name="connsiteX168" fmla="*/ 4344 w 360274"/>
              <a:gd name="connsiteY168" fmla="*/ 190918 h 530350"/>
              <a:gd name="connsiteX169" fmla="*/ 5821 w 360274"/>
              <a:gd name="connsiteY169" fmla="*/ 193725 h 530350"/>
              <a:gd name="connsiteX170" fmla="*/ 10148 w 360274"/>
              <a:gd name="connsiteY170" fmla="*/ 201771 h 530350"/>
              <a:gd name="connsiteX171" fmla="*/ 16408 w 360274"/>
              <a:gd name="connsiteY171" fmla="*/ 213442 h 530350"/>
              <a:gd name="connsiteX172" fmla="*/ 22531 w 360274"/>
              <a:gd name="connsiteY172" fmla="*/ 217402 h 530350"/>
              <a:gd name="connsiteX173" fmla="*/ 38510 w 360274"/>
              <a:gd name="connsiteY173" fmla="*/ 227844 h 530350"/>
              <a:gd name="connsiteX174" fmla="*/ 49538 w 360274"/>
              <a:gd name="connsiteY174" fmla="*/ 235039 h 530350"/>
              <a:gd name="connsiteX175" fmla="*/ 52546 w 360274"/>
              <a:gd name="connsiteY175" fmla="*/ 236994 h 530350"/>
              <a:gd name="connsiteX176" fmla="*/ 64709 w 360274"/>
              <a:gd name="connsiteY176" fmla="*/ 244923 h 530350"/>
              <a:gd name="connsiteX177" fmla="*/ 72103 w 360274"/>
              <a:gd name="connsiteY177" fmla="*/ 252029 h 530350"/>
              <a:gd name="connsiteX178" fmla="*/ 76835 w 360274"/>
              <a:gd name="connsiteY178" fmla="*/ 257148 h 530350"/>
              <a:gd name="connsiteX179" fmla="*/ 77455 w 360274"/>
              <a:gd name="connsiteY179" fmla="*/ 257792 h 530350"/>
              <a:gd name="connsiteX180" fmla="*/ 89155 w 360274"/>
              <a:gd name="connsiteY180" fmla="*/ 270595 h 530350"/>
              <a:gd name="connsiteX181" fmla="*/ 97700 w 360274"/>
              <a:gd name="connsiteY181" fmla="*/ 279785 h 530350"/>
              <a:gd name="connsiteX182" fmla="*/ 63710 w 360274"/>
              <a:gd name="connsiteY182" fmla="*/ 339482 h 530350"/>
              <a:gd name="connsiteX183" fmla="*/ 57178 w 360274"/>
              <a:gd name="connsiteY183" fmla="*/ 350969 h 530350"/>
              <a:gd name="connsiteX184" fmla="*/ 51205 w 360274"/>
              <a:gd name="connsiteY184" fmla="*/ 361450 h 530350"/>
              <a:gd name="connsiteX185" fmla="*/ 52554 w 360274"/>
              <a:gd name="connsiteY185" fmla="*/ 363953 h 530350"/>
              <a:gd name="connsiteX186" fmla="*/ 62068 w 360274"/>
              <a:gd name="connsiteY186" fmla="*/ 381654 h 53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360274" h="530350">
                <a:moveTo>
                  <a:pt x="62068" y="381654"/>
                </a:moveTo>
                <a:lnTo>
                  <a:pt x="64834" y="386752"/>
                </a:lnTo>
                <a:lnTo>
                  <a:pt x="66608" y="390074"/>
                </a:lnTo>
                <a:lnTo>
                  <a:pt x="67468" y="391300"/>
                </a:lnTo>
                <a:lnTo>
                  <a:pt x="69411" y="393986"/>
                </a:lnTo>
                <a:lnTo>
                  <a:pt x="78521" y="406637"/>
                </a:lnTo>
                <a:lnTo>
                  <a:pt x="73837" y="429562"/>
                </a:lnTo>
                <a:lnTo>
                  <a:pt x="70285" y="446955"/>
                </a:lnTo>
                <a:lnTo>
                  <a:pt x="66568" y="465163"/>
                </a:lnTo>
                <a:lnTo>
                  <a:pt x="64099" y="477167"/>
                </a:lnTo>
                <a:lnTo>
                  <a:pt x="57208" y="477184"/>
                </a:lnTo>
                <a:lnTo>
                  <a:pt x="70498" y="493274"/>
                </a:lnTo>
                <a:lnTo>
                  <a:pt x="73885" y="497340"/>
                </a:lnTo>
                <a:lnTo>
                  <a:pt x="77430" y="501670"/>
                </a:lnTo>
                <a:lnTo>
                  <a:pt x="95756" y="518030"/>
                </a:lnTo>
                <a:lnTo>
                  <a:pt x="97145" y="519269"/>
                </a:lnTo>
                <a:lnTo>
                  <a:pt x="105715" y="526888"/>
                </a:lnTo>
                <a:lnTo>
                  <a:pt x="110060" y="530792"/>
                </a:lnTo>
                <a:lnTo>
                  <a:pt x="123174" y="518508"/>
                </a:lnTo>
                <a:lnTo>
                  <a:pt x="167857" y="524608"/>
                </a:lnTo>
                <a:lnTo>
                  <a:pt x="178371" y="526056"/>
                </a:lnTo>
                <a:lnTo>
                  <a:pt x="190632" y="512852"/>
                </a:lnTo>
                <a:lnTo>
                  <a:pt x="196036" y="507021"/>
                </a:lnTo>
                <a:lnTo>
                  <a:pt x="205568" y="500705"/>
                </a:lnTo>
                <a:lnTo>
                  <a:pt x="216350" y="493583"/>
                </a:lnTo>
                <a:lnTo>
                  <a:pt x="233934" y="499646"/>
                </a:lnTo>
                <a:lnTo>
                  <a:pt x="235653" y="499719"/>
                </a:lnTo>
                <a:lnTo>
                  <a:pt x="243617" y="500067"/>
                </a:lnTo>
                <a:lnTo>
                  <a:pt x="249241" y="500350"/>
                </a:lnTo>
                <a:lnTo>
                  <a:pt x="276270" y="501634"/>
                </a:lnTo>
                <a:lnTo>
                  <a:pt x="277445" y="502073"/>
                </a:lnTo>
                <a:lnTo>
                  <a:pt x="296055" y="509210"/>
                </a:lnTo>
                <a:lnTo>
                  <a:pt x="301995" y="511203"/>
                </a:lnTo>
                <a:lnTo>
                  <a:pt x="337619" y="525099"/>
                </a:lnTo>
                <a:lnTo>
                  <a:pt x="337762" y="525137"/>
                </a:lnTo>
                <a:lnTo>
                  <a:pt x="340073" y="513177"/>
                </a:lnTo>
                <a:lnTo>
                  <a:pt x="345094" y="506024"/>
                </a:lnTo>
                <a:lnTo>
                  <a:pt x="346523" y="504722"/>
                </a:lnTo>
                <a:lnTo>
                  <a:pt x="347442" y="503996"/>
                </a:lnTo>
                <a:lnTo>
                  <a:pt x="352573" y="503263"/>
                </a:lnTo>
                <a:lnTo>
                  <a:pt x="354862" y="501671"/>
                </a:lnTo>
                <a:lnTo>
                  <a:pt x="356074" y="499337"/>
                </a:lnTo>
                <a:lnTo>
                  <a:pt x="355843" y="495769"/>
                </a:lnTo>
                <a:lnTo>
                  <a:pt x="360486" y="474715"/>
                </a:lnTo>
                <a:lnTo>
                  <a:pt x="359759" y="465785"/>
                </a:lnTo>
                <a:lnTo>
                  <a:pt x="355843" y="452126"/>
                </a:lnTo>
                <a:lnTo>
                  <a:pt x="351942" y="452855"/>
                </a:lnTo>
                <a:lnTo>
                  <a:pt x="343177" y="452192"/>
                </a:lnTo>
                <a:lnTo>
                  <a:pt x="333556" y="447272"/>
                </a:lnTo>
                <a:lnTo>
                  <a:pt x="321460" y="440738"/>
                </a:lnTo>
                <a:lnTo>
                  <a:pt x="318099" y="438501"/>
                </a:lnTo>
                <a:lnTo>
                  <a:pt x="281560" y="420856"/>
                </a:lnTo>
                <a:lnTo>
                  <a:pt x="272475" y="418448"/>
                </a:lnTo>
                <a:lnTo>
                  <a:pt x="232241" y="396217"/>
                </a:lnTo>
                <a:lnTo>
                  <a:pt x="225930" y="391399"/>
                </a:lnTo>
                <a:lnTo>
                  <a:pt x="215369" y="386342"/>
                </a:lnTo>
                <a:lnTo>
                  <a:pt x="207721" y="381847"/>
                </a:lnTo>
                <a:lnTo>
                  <a:pt x="205032" y="380182"/>
                </a:lnTo>
                <a:lnTo>
                  <a:pt x="198126" y="376195"/>
                </a:lnTo>
                <a:lnTo>
                  <a:pt x="195026" y="374435"/>
                </a:lnTo>
                <a:lnTo>
                  <a:pt x="191205" y="370707"/>
                </a:lnTo>
                <a:lnTo>
                  <a:pt x="189405" y="365333"/>
                </a:lnTo>
                <a:lnTo>
                  <a:pt x="188693" y="360111"/>
                </a:lnTo>
                <a:lnTo>
                  <a:pt x="189152" y="357947"/>
                </a:lnTo>
                <a:lnTo>
                  <a:pt x="189967" y="354052"/>
                </a:lnTo>
                <a:lnTo>
                  <a:pt x="190008" y="353879"/>
                </a:lnTo>
                <a:lnTo>
                  <a:pt x="192322" y="342887"/>
                </a:lnTo>
                <a:lnTo>
                  <a:pt x="192520" y="341964"/>
                </a:lnTo>
                <a:lnTo>
                  <a:pt x="197289" y="319262"/>
                </a:lnTo>
                <a:lnTo>
                  <a:pt x="199360" y="309514"/>
                </a:lnTo>
                <a:lnTo>
                  <a:pt x="199460" y="309401"/>
                </a:lnTo>
                <a:lnTo>
                  <a:pt x="204059" y="305491"/>
                </a:lnTo>
                <a:lnTo>
                  <a:pt x="206924" y="302745"/>
                </a:lnTo>
                <a:lnTo>
                  <a:pt x="210619" y="299594"/>
                </a:lnTo>
                <a:lnTo>
                  <a:pt x="227517" y="283263"/>
                </a:lnTo>
                <a:lnTo>
                  <a:pt x="245630" y="266311"/>
                </a:lnTo>
                <a:lnTo>
                  <a:pt x="247809" y="264284"/>
                </a:lnTo>
                <a:lnTo>
                  <a:pt x="252228" y="260147"/>
                </a:lnTo>
                <a:lnTo>
                  <a:pt x="261025" y="251852"/>
                </a:lnTo>
                <a:lnTo>
                  <a:pt x="292921" y="222161"/>
                </a:lnTo>
                <a:lnTo>
                  <a:pt x="279811" y="203024"/>
                </a:lnTo>
                <a:lnTo>
                  <a:pt x="274745" y="195604"/>
                </a:lnTo>
                <a:lnTo>
                  <a:pt x="263755" y="179582"/>
                </a:lnTo>
                <a:lnTo>
                  <a:pt x="262028" y="177064"/>
                </a:lnTo>
                <a:lnTo>
                  <a:pt x="258729" y="172009"/>
                </a:lnTo>
                <a:lnTo>
                  <a:pt x="253587" y="164494"/>
                </a:lnTo>
                <a:lnTo>
                  <a:pt x="252580" y="163957"/>
                </a:lnTo>
                <a:lnTo>
                  <a:pt x="247768" y="160820"/>
                </a:lnTo>
                <a:lnTo>
                  <a:pt x="232909" y="160392"/>
                </a:lnTo>
                <a:lnTo>
                  <a:pt x="219968" y="160019"/>
                </a:lnTo>
                <a:lnTo>
                  <a:pt x="218568" y="157993"/>
                </a:lnTo>
                <a:lnTo>
                  <a:pt x="220078" y="152591"/>
                </a:lnTo>
                <a:lnTo>
                  <a:pt x="221481" y="147620"/>
                </a:lnTo>
                <a:lnTo>
                  <a:pt x="207831" y="137238"/>
                </a:lnTo>
                <a:lnTo>
                  <a:pt x="207464" y="137167"/>
                </a:lnTo>
                <a:lnTo>
                  <a:pt x="204000" y="136557"/>
                </a:lnTo>
                <a:lnTo>
                  <a:pt x="216471" y="126160"/>
                </a:lnTo>
                <a:lnTo>
                  <a:pt x="224655" y="115690"/>
                </a:lnTo>
                <a:lnTo>
                  <a:pt x="226092" y="113827"/>
                </a:lnTo>
                <a:lnTo>
                  <a:pt x="230073" y="108753"/>
                </a:lnTo>
                <a:lnTo>
                  <a:pt x="225423" y="106371"/>
                </a:lnTo>
                <a:lnTo>
                  <a:pt x="219531" y="103399"/>
                </a:lnTo>
                <a:lnTo>
                  <a:pt x="213984" y="100588"/>
                </a:lnTo>
                <a:lnTo>
                  <a:pt x="209087" y="98100"/>
                </a:lnTo>
                <a:lnTo>
                  <a:pt x="205697" y="97346"/>
                </a:lnTo>
                <a:lnTo>
                  <a:pt x="189464" y="93727"/>
                </a:lnTo>
                <a:lnTo>
                  <a:pt x="187242" y="93194"/>
                </a:lnTo>
                <a:lnTo>
                  <a:pt x="184726" y="92658"/>
                </a:lnTo>
                <a:lnTo>
                  <a:pt x="177471" y="91026"/>
                </a:lnTo>
                <a:lnTo>
                  <a:pt x="173985" y="82431"/>
                </a:lnTo>
                <a:lnTo>
                  <a:pt x="169397" y="71139"/>
                </a:lnTo>
                <a:lnTo>
                  <a:pt x="168471" y="62441"/>
                </a:lnTo>
                <a:lnTo>
                  <a:pt x="167924" y="57465"/>
                </a:lnTo>
                <a:lnTo>
                  <a:pt x="164599" y="27708"/>
                </a:lnTo>
                <a:lnTo>
                  <a:pt x="164452" y="26312"/>
                </a:lnTo>
                <a:lnTo>
                  <a:pt x="156973" y="27609"/>
                </a:lnTo>
                <a:lnTo>
                  <a:pt x="152646" y="27539"/>
                </a:lnTo>
                <a:lnTo>
                  <a:pt x="140931" y="27399"/>
                </a:lnTo>
                <a:lnTo>
                  <a:pt x="135454" y="24070"/>
                </a:lnTo>
                <a:lnTo>
                  <a:pt x="130304" y="23192"/>
                </a:lnTo>
                <a:lnTo>
                  <a:pt x="128857" y="23078"/>
                </a:lnTo>
                <a:lnTo>
                  <a:pt x="121492" y="22512"/>
                </a:lnTo>
                <a:lnTo>
                  <a:pt x="118483" y="19216"/>
                </a:lnTo>
                <a:lnTo>
                  <a:pt x="108205" y="10389"/>
                </a:lnTo>
                <a:lnTo>
                  <a:pt x="108055" y="5458"/>
                </a:lnTo>
                <a:lnTo>
                  <a:pt x="106310" y="3404"/>
                </a:lnTo>
                <a:lnTo>
                  <a:pt x="104789" y="887"/>
                </a:lnTo>
                <a:lnTo>
                  <a:pt x="101696" y="787"/>
                </a:lnTo>
                <a:lnTo>
                  <a:pt x="94779" y="442"/>
                </a:lnTo>
                <a:lnTo>
                  <a:pt x="89879" y="1544"/>
                </a:lnTo>
                <a:lnTo>
                  <a:pt x="88545" y="3330"/>
                </a:lnTo>
                <a:lnTo>
                  <a:pt x="85357" y="2860"/>
                </a:lnTo>
                <a:lnTo>
                  <a:pt x="84439" y="3113"/>
                </a:lnTo>
                <a:lnTo>
                  <a:pt x="83994" y="3543"/>
                </a:lnTo>
                <a:lnTo>
                  <a:pt x="86154" y="6986"/>
                </a:lnTo>
                <a:lnTo>
                  <a:pt x="81772" y="8941"/>
                </a:lnTo>
                <a:lnTo>
                  <a:pt x="79678" y="11591"/>
                </a:lnTo>
                <a:lnTo>
                  <a:pt x="71244" y="7868"/>
                </a:lnTo>
                <a:lnTo>
                  <a:pt x="71056" y="8996"/>
                </a:lnTo>
                <a:lnTo>
                  <a:pt x="68092" y="8541"/>
                </a:lnTo>
                <a:lnTo>
                  <a:pt x="65293" y="10555"/>
                </a:lnTo>
                <a:lnTo>
                  <a:pt x="66828" y="19146"/>
                </a:lnTo>
                <a:lnTo>
                  <a:pt x="59684" y="24526"/>
                </a:lnTo>
                <a:lnTo>
                  <a:pt x="45582" y="33514"/>
                </a:lnTo>
                <a:lnTo>
                  <a:pt x="41927" y="35884"/>
                </a:lnTo>
                <a:lnTo>
                  <a:pt x="37283" y="42892"/>
                </a:lnTo>
                <a:lnTo>
                  <a:pt x="30594" y="53243"/>
                </a:lnTo>
                <a:lnTo>
                  <a:pt x="26491" y="59508"/>
                </a:lnTo>
                <a:lnTo>
                  <a:pt x="26293" y="59799"/>
                </a:lnTo>
                <a:lnTo>
                  <a:pt x="12947" y="80101"/>
                </a:lnTo>
                <a:lnTo>
                  <a:pt x="12988" y="80127"/>
                </a:lnTo>
                <a:lnTo>
                  <a:pt x="17774" y="83882"/>
                </a:lnTo>
                <a:lnTo>
                  <a:pt x="29426" y="93205"/>
                </a:lnTo>
                <a:lnTo>
                  <a:pt x="29904" y="109763"/>
                </a:lnTo>
                <a:lnTo>
                  <a:pt x="25154" y="109477"/>
                </a:lnTo>
                <a:lnTo>
                  <a:pt x="20283" y="118130"/>
                </a:lnTo>
                <a:lnTo>
                  <a:pt x="212" y="117373"/>
                </a:lnTo>
                <a:lnTo>
                  <a:pt x="252" y="124362"/>
                </a:lnTo>
                <a:lnTo>
                  <a:pt x="263" y="126074"/>
                </a:lnTo>
                <a:lnTo>
                  <a:pt x="300" y="132542"/>
                </a:lnTo>
                <a:lnTo>
                  <a:pt x="381" y="146263"/>
                </a:lnTo>
                <a:lnTo>
                  <a:pt x="461" y="159578"/>
                </a:lnTo>
                <a:lnTo>
                  <a:pt x="505" y="166714"/>
                </a:lnTo>
                <a:lnTo>
                  <a:pt x="524" y="169934"/>
                </a:lnTo>
                <a:lnTo>
                  <a:pt x="553" y="175012"/>
                </a:lnTo>
                <a:lnTo>
                  <a:pt x="568" y="177593"/>
                </a:lnTo>
                <a:lnTo>
                  <a:pt x="597" y="182381"/>
                </a:lnTo>
                <a:lnTo>
                  <a:pt x="608" y="183976"/>
                </a:lnTo>
                <a:lnTo>
                  <a:pt x="4344" y="190918"/>
                </a:lnTo>
                <a:lnTo>
                  <a:pt x="5821" y="193725"/>
                </a:lnTo>
                <a:lnTo>
                  <a:pt x="10148" y="201771"/>
                </a:lnTo>
                <a:lnTo>
                  <a:pt x="16408" y="213442"/>
                </a:lnTo>
                <a:lnTo>
                  <a:pt x="22531" y="217402"/>
                </a:lnTo>
                <a:lnTo>
                  <a:pt x="38510" y="227844"/>
                </a:lnTo>
                <a:lnTo>
                  <a:pt x="49538" y="235039"/>
                </a:lnTo>
                <a:lnTo>
                  <a:pt x="52546" y="236994"/>
                </a:lnTo>
                <a:lnTo>
                  <a:pt x="64709" y="244923"/>
                </a:lnTo>
                <a:lnTo>
                  <a:pt x="72103" y="252029"/>
                </a:lnTo>
                <a:lnTo>
                  <a:pt x="76835" y="257148"/>
                </a:lnTo>
                <a:lnTo>
                  <a:pt x="77455" y="257792"/>
                </a:lnTo>
                <a:lnTo>
                  <a:pt x="89155" y="270595"/>
                </a:lnTo>
                <a:lnTo>
                  <a:pt x="97700" y="279785"/>
                </a:lnTo>
                <a:lnTo>
                  <a:pt x="63710" y="339482"/>
                </a:lnTo>
                <a:lnTo>
                  <a:pt x="57178" y="350969"/>
                </a:lnTo>
                <a:lnTo>
                  <a:pt x="51205" y="361450"/>
                </a:lnTo>
                <a:lnTo>
                  <a:pt x="52554" y="363953"/>
                </a:lnTo>
                <a:lnTo>
                  <a:pt x="62068" y="381654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BC91706-70FA-DBC0-0007-FEF9069F67D0}"/>
              </a:ext>
            </a:extLst>
          </p:cNvPr>
          <p:cNvSpPr>
            <a:spLocks/>
          </p:cNvSpPr>
          <p:nvPr/>
        </p:nvSpPr>
        <p:spPr>
          <a:xfrm flipV="1">
            <a:off x="8720387" y="1051333"/>
            <a:ext cx="768532" cy="575408"/>
          </a:xfrm>
          <a:custGeom>
            <a:avLst/>
            <a:gdLst>
              <a:gd name="connsiteX0" fmla="*/ 317679 w 523368"/>
              <a:gd name="connsiteY0" fmla="*/ 311149 h 391851"/>
              <a:gd name="connsiteX1" fmla="*/ 319938 w 523368"/>
              <a:gd name="connsiteY1" fmla="*/ 310533 h 391851"/>
              <a:gd name="connsiteX2" fmla="*/ 324662 w 523368"/>
              <a:gd name="connsiteY2" fmla="*/ 309221 h 391851"/>
              <a:gd name="connsiteX3" fmla="*/ 333364 w 523368"/>
              <a:gd name="connsiteY3" fmla="*/ 306767 h 391851"/>
              <a:gd name="connsiteX4" fmla="*/ 334547 w 523368"/>
              <a:gd name="connsiteY4" fmla="*/ 310925 h 391851"/>
              <a:gd name="connsiteX5" fmla="*/ 339341 w 523368"/>
              <a:gd name="connsiteY5" fmla="*/ 327850 h 391851"/>
              <a:gd name="connsiteX6" fmla="*/ 343191 w 523368"/>
              <a:gd name="connsiteY6" fmla="*/ 331765 h 391851"/>
              <a:gd name="connsiteX7" fmla="*/ 356202 w 523368"/>
              <a:gd name="connsiteY7" fmla="*/ 344944 h 391851"/>
              <a:gd name="connsiteX8" fmla="*/ 369639 w 523368"/>
              <a:gd name="connsiteY8" fmla="*/ 358557 h 391851"/>
              <a:gd name="connsiteX9" fmla="*/ 374488 w 523368"/>
              <a:gd name="connsiteY9" fmla="*/ 363496 h 391851"/>
              <a:gd name="connsiteX10" fmla="*/ 385108 w 523368"/>
              <a:gd name="connsiteY10" fmla="*/ 374241 h 391851"/>
              <a:gd name="connsiteX11" fmla="*/ 386088 w 523368"/>
              <a:gd name="connsiteY11" fmla="*/ 375267 h 391851"/>
              <a:gd name="connsiteX12" fmla="*/ 389148 w 523368"/>
              <a:gd name="connsiteY12" fmla="*/ 378352 h 391851"/>
              <a:gd name="connsiteX13" fmla="*/ 393498 w 523368"/>
              <a:gd name="connsiteY13" fmla="*/ 378526 h 391851"/>
              <a:gd name="connsiteX14" fmla="*/ 398178 w 523368"/>
              <a:gd name="connsiteY14" fmla="*/ 378718 h 391851"/>
              <a:gd name="connsiteX15" fmla="*/ 421419 w 523368"/>
              <a:gd name="connsiteY15" fmla="*/ 379749 h 391851"/>
              <a:gd name="connsiteX16" fmla="*/ 431932 w 523368"/>
              <a:gd name="connsiteY16" fmla="*/ 380256 h 391851"/>
              <a:gd name="connsiteX17" fmla="*/ 437949 w 523368"/>
              <a:gd name="connsiteY17" fmla="*/ 380558 h 391851"/>
              <a:gd name="connsiteX18" fmla="*/ 443316 w 523368"/>
              <a:gd name="connsiteY18" fmla="*/ 380833 h 391851"/>
              <a:gd name="connsiteX19" fmla="*/ 443966 w 523368"/>
              <a:gd name="connsiteY19" fmla="*/ 380866 h 391851"/>
              <a:gd name="connsiteX20" fmla="*/ 479481 w 523368"/>
              <a:gd name="connsiteY20" fmla="*/ 356669 h 391851"/>
              <a:gd name="connsiteX21" fmla="*/ 479113 w 523368"/>
              <a:gd name="connsiteY21" fmla="*/ 335196 h 391851"/>
              <a:gd name="connsiteX22" fmla="*/ 478911 w 523368"/>
              <a:gd name="connsiteY22" fmla="*/ 321708 h 391851"/>
              <a:gd name="connsiteX23" fmla="*/ 478683 w 523368"/>
              <a:gd name="connsiteY23" fmla="*/ 304232 h 391851"/>
              <a:gd name="connsiteX24" fmla="*/ 477166 w 523368"/>
              <a:gd name="connsiteY24" fmla="*/ 292093 h 391851"/>
              <a:gd name="connsiteX25" fmla="*/ 477930 w 523368"/>
              <a:gd name="connsiteY25" fmla="*/ 282970 h 391851"/>
              <a:gd name="connsiteX26" fmla="*/ 478232 w 523368"/>
              <a:gd name="connsiteY26" fmla="*/ 279350 h 391851"/>
              <a:gd name="connsiteX27" fmla="*/ 478669 w 523368"/>
              <a:gd name="connsiteY27" fmla="*/ 271372 h 391851"/>
              <a:gd name="connsiteX28" fmla="*/ 482203 w 523368"/>
              <a:gd name="connsiteY28" fmla="*/ 261771 h 391851"/>
              <a:gd name="connsiteX29" fmla="*/ 483231 w 523368"/>
              <a:gd name="connsiteY29" fmla="*/ 259562 h 391851"/>
              <a:gd name="connsiteX30" fmla="*/ 482860 w 523368"/>
              <a:gd name="connsiteY30" fmla="*/ 253952 h 391851"/>
              <a:gd name="connsiteX31" fmla="*/ 485281 w 523368"/>
              <a:gd name="connsiteY31" fmla="*/ 249904 h 391851"/>
              <a:gd name="connsiteX32" fmla="*/ 486901 w 523368"/>
              <a:gd name="connsiteY32" fmla="*/ 235681 h 391851"/>
              <a:gd name="connsiteX33" fmla="*/ 491636 w 523368"/>
              <a:gd name="connsiteY33" fmla="*/ 222372 h 391851"/>
              <a:gd name="connsiteX34" fmla="*/ 492786 w 523368"/>
              <a:gd name="connsiteY34" fmla="*/ 220347 h 391851"/>
              <a:gd name="connsiteX35" fmla="*/ 493671 w 523368"/>
              <a:gd name="connsiteY35" fmla="*/ 217810 h 391851"/>
              <a:gd name="connsiteX36" fmla="*/ 493623 w 523368"/>
              <a:gd name="connsiteY36" fmla="*/ 211782 h 391851"/>
              <a:gd name="connsiteX37" fmla="*/ 492216 w 523368"/>
              <a:gd name="connsiteY37" fmla="*/ 201421 h 391851"/>
              <a:gd name="connsiteX38" fmla="*/ 489520 w 523368"/>
              <a:gd name="connsiteY38" fmla="*/ 200095 h 391851"/>
              <a:gd name="connsiteX39" fmla="*/ 480013 w 523368"/>
              <a:gd name="connsiteY39" fmla="*/ 172240 h 391851"/>
              <a:gd name="connsiteX40" fmla="*/ 484616 w 523368"/>
              <a:gd name="connsiteY40" fmla="*/ 162961 h 391851"/>
              <a:gd name="connsiteX41" fmla="*/ 484880 w 523368"/>
              <a:gd name="connsiteY41" fmla="*/ 162685 h 391851"/>
              <a:gd name="connsiteX42" fmla="*/ 486559 w 523368"/>
              <a:gd name="connsiteY42" fmla="*/ 161124 h 391851"/>
              <a:gd name="connsiteX43" fmla="*/ 487426 w 523368"/>
              <a:gd name="connsiteY43" fmla="*/ 160156 h 391851"/>
              <a:gd name="connsiteX44" fmla="*/ 488341 w 523368"/>
              <a:gd name="connsiteY44" fmla="*/ 159279 h 391851"/>
              <a:gd name="connsiteX45" fmla="*/ 489046 w 523368"/>
              <a:gd name="connsiteY45" fmla="*/ 158680 h 391851"/>
              <a:gd name="connsiteX46" fmla="*/ 490082 w 523368"/>
              <a:gd name="connsiteY46" fmla="*/ 157897 h 391851"/>
              <a:gd name="connsiteX47" fmla="*/ 491518 w 523368"/>
              <a:gd name="connsiteY47" fmla="*/ 157459 h 391851"/>
              <a:gd name="connsiteX48" fmla="*/ 492855 w 523368"/>
              <a:gd name="connsiteY48" fmla="*/ 156956 h 391851"/>
              <a:gd name="connsiteX49" fmla="*/ 493722 w 523368"/>
              <a:gd name="connsiteY49" fmla="*/ 156339 h 391851"/>
              <a:gd name="connsiteX50" fmla="*/ 494622 w 523368"/>
              <a:gd name="connsiteY50" fmla="*/ 155462 h 391851"/>
              <a:gd name="connsiteX51" fmla="*/ 495574 w 523368"/>
              <a:gd name="connsiteY51" fmla="*/ 154588 h 391851"/>
              <a:gd name="connsiteX52" fmla="*/ 496290 w 523368"/>
              <a:gd name="connsiteY52" fmla="*/ 153554 h 391851"/>
              <a:gd name="connsiteX53" fmla="*/ 496937 w 523368"/>
              <a:gd name="connsiteY53" fmla="*/ 152808 h 391851"/>
              <a:gd name="connsiteX54" fmla="*/ 497168 w 523368"/>
              <a:gd name="connsiteY54" fmla="*/ 152240 h 391851"/>
              <a:gd name="connsiteX55" fmla="*/ 497693 w 523368"/>
              <a:gd name="connsiteY55" fmla="*/ 151748 h 391851"/>
              <a:gd name="connsiteX56" fmla="*/ 498237 w 523368"/>
              <a:gd name="connsiteY56" fmla="*/ 150908 h 391851"/>
              <a:gd name="connsiteX57" fmla="*/ 499030 w 523368"/>
              <a:gd name="connsiteY57" fmla="*/ 149821 h 391851"/>
              <a:gd name="connsiteX58" fmla="*/ 499897 w 523368"/>
              <a:gd name="connsiteY58" fmla="*/ 149233 h 391851"/>
              <a:gd name="connsiteX59" fmla="*/ 500918 w 523368"/>
              <a:gd name="connsiteY59" fmla="*/ 148423 h 391851"/>
              <a:gd name="connsiteX60" fmla="*/ 501605 w 523368"/>
              <a:gd name="connsiteY60" fmla="*/ 147330 h 391851"/>
              <a:gd name="connsiteX61" fmla="*/ 502590 w 523368"/>
              <a:gd name="connsiteY61" fmla="*/ 146576 h 391851"/>
              <a:gd name="connsiteX62" fmla="*/ 503523 w 523368"/>
              <a:gd name="connsiteY62" fmla="*/ 146052 h 391851"/>
              <a:gd name="connsiteX63" fmla="*/ 504867 w 523368"/>
              <a:gd name="connsiteY63" fmla="*/ 145524 h 391851"/>
              <a:gd name="connsiteX64" fmla="*/ 505095 w 523368"/>
              <a:gd name="connsiteY64" fmla="*/ 144985 h 391851"/>
              <a:gd name="connsiteX65" fmla="*/ 506190 w 523368"/>
              <a:gd name="connsiteY65" fmla="*/ 144995 h 391851"/>
              <a:gd name="connsiteX66" fmla="*/ 507417 w 523368"/>
              <a:gd name="connsiteY66" fmla="*/ 144373 h 391851"/>
              <a:gd name="connsiteX67" fmla="*/ 508236 w 523368"/>
              <a:gd name="connsiteY67" fmla="*/ 143726 h 391851"/>
              <a:gd name="connsiteX68" fmla="*/ 509327 w 523368"/>
              <a:gd name="connsiteY68" fmla="*/ 143009 h 391851"/>
              <a:gd name="connsiteX69" fmla="*/ 510282 w 523368"/>
              <a:gd name="connsiteY69" fmla="*/ 142167 h 391851"/>
              <a:gd name="connsiteX70" fmla="*/ 511072 w 523368"/>
              <a:gd name="connsiteY70" fmla="*/ 141169 h 391851"/>
              <a:gd name="connsiteX71" fmla="*/ 511641 w 523368"/>
              <a:gd name="connsiteY71" fmla="*/ 140303 h 391851"/>
              <a:gd name="connsiteX72" fmla="*/ 512614 w 523368"/>
              <a:gd name="connsiteY72" fmla="*/ 139492 h 391851"/>
              <a:gd name="connsiteX73" fmla="*/ 512629 w 523368"/>
              <a:gd name="connsiteY73" fmla="*/ 138154 h 391851"/>
              <a:gd name="connsiteX74" fmla="*/ 511917 w 523368"/>
              <a:gd name="connsiteY74" fmla="*/ 137118 h 391851"/>
              <a:gd name="connsiteX75" fmla="*/ 511590 w 523368"/>
              <a:gd name="connsiteY75" fmla="*/ 136108 h 391851"/>
              <a:gd name="connsiteX76" fmla="*/ 511108 w 523368"/>
              <a:gd name="connsiteY76" fmla="*/ 134738 h 391851"/>
              <a:gd name="connsiteX77" fmla="*/ 511277 w 523368"/>
              <a:gd name="connsiteY77" fmla="*/ 133206 h 391851"/>
              <a:gd name="connsiteX78" fmla="*/ 512122 w 523368"/>
              <a:gd name="connsiteY78" fmla="*/ 132240 h 391851"/>
              <a:gd name="connsiteX79" fmla="*/ 512941 w 523368"/>
              <a:gd name="connsiteY79" fmla="*/ 131623 h 391851"/>
              <a:gd name="connsiteX80" fmla="*/ 512820 w 523368"/>
              <a:gd name="connsiteY80" fmla="*/ 130218 h 391851"/>
              <a:gd name="connsiteX81" fmla="*/ 512148 w 523368"/>
              <a:gd name="connsiteY81" fmla="*/ 129040 h 391851"/>
              <a:gd name="connsiteX82" fmla="*/ 511494 w 523368"/>
              <a:gd name="connsiteY82" fmla="*/ 127863 h 391851"/>
              <a:gd name="connsiteX83" fmla="*/ 511006 w 523368"/>
              <a:gd name="connsiteY83" fmla="*/ 126900 h 391851"/>
              <a:gd name="connsiteX84" fmla="*/ 510410 w 523368"/>
              <a:gd name="connsiteY84" fmla="*/ 125640 h 391851"/>
              <a:gd name="connsiteX85" fmla="*/ 509507 w 523368"/>
              <a:gd name="connsiteY85" fmla="*/ 124739 h 391851"/>
              <a:gd name="connsiteX86" fmla="*/ 508298 w 523368"/>
              <a:gd name="connsiteY86" fmla="*/ 124197 h 391851"/>
              <a:gd name="connsiteX87" fmla="*/ 507597 w 523368"/>
              <a:gd name="connsiteY87" fmla="*/ 123455 h 391851"/>
              <a:gd name="connsiteX88" fmla="*/ 507376 w 523368"/>
              <a:gd name="connsiteY88" fmla="*/ 121869 h 391851"/>
              <a:gd name="connsiteX89" fmla="*/ 507170 w 523368"/>
              <a:gd name="connsiteY89" fmla="*/ 120604 h 391851"/>
              <a:gd name="connsiteX90" fmla="*/ 507677 w 523368"/>
              <a:gd name="connsiteY90" fmla="*/ 119355 h 391851"/>
              <a:gd name="connsiteX91" fmla="*/ 508298 w 523368"/>
              <a:gd name="connsiteY91" fmla="*/ 118550 h 391851"/>
              <a:gd name="connsiteX92" fmla="*/ 508633 w 523368"/>
              <a:gd name="connsiteY92" fmla="*/ 117173 h 391851"/>
              <a:gd name="connsiteX93" fmla="*/ 508904 w 523368"/>
              <a:gd name="connsiteY93" fmla="*/ 115706 h 391851"/>
              <a:gd name="connsiteX94" fmla="*/ 509459 w 523368"/>
              <a:gd name="connsiteY94" fmla="*/ 114518 h 391851"/>
              <a:gd name="connsiteX95" fmla="*/ 509705 w 523368"/>
              <a:gd name="connsiteY95" fmla="*/ 113457 h 391851"/>
              <a:gd name="connsiteX96" fmla="*/ 510546 w 523368"/>
              <a:gd name="connsiteY96" fmla="*/ 112520 h 391851"/>
              <a:gd name="connsiteX97" fmla="*/ 511072 w 523368"/>
              <a:gd name="connsiteY97" fmla="*/ 111272 h 391851"/>
              <a:gd name="connsiteX98" fmla="*/ 510693 w 523368"/>
              <a:gd name="connsiteY98" fmla="*/ 109938 h 391851"/>
              <a:gd name="connsiteX99" fmla="*/ 511127 w 523368"/>
              <a:gd name="connsiteY99" fmla="*/ 108976 h 391851"/>
              <a:gd name="connsiteX100" fmla="*/ 511920 w 523368"/>
              <a:gd name="connsiteY100" fmla="*/ 107978 h 391851"/>
              <a:gd name="connsiteX101" fmla="*/ 513136 w 523368"/>
              <a:gd name="connsiteY101" fmla="*/ 107706 h 391851"/>
              <a:gd name="connsiteX102" fmla="*/ 514282 w 523368"/>
              <a:gd name="connsiteY102" fmla="*/ 107080 h 391851"/>
              <a:gd name="connsiteX103" fmla="*/ 515476 w 523368"/>
              <a:gd name="connsiteY103" fmla="*/ 106778 h 391851"/>
              <a:gd name="connsiteX104" fmla="*/ 517048 w 523368"/>
              <a:gd name="connsiteY104" fmla="*/ 106529 h 391851"/>
              <a:gd name="connsiteX105" fmla="*/ 518297 w 523368"/>
              <a:gd name="connsiteY105" fmla="*/ 106260 h 391851"/>
              <a:gd name="connsiteX106" fmla="*/ 519278 w 523368"/>
              <a:gd name="connsiteY106" fmla="*/ 105450 h 391851"/>
              <a:gd name="connsiteX107" fmla="*/ 519715 w 523368"/>
              <a:gd name="connsiteY107" fmla="*/ 104460 h 391851"/>
              <a:gd name="connsiteX108" fmla="*/ 519682 w 523368"/>
              <a:gd name="connsiteY108" fmla="*/ 103613 h 391851"/>
              <a:gd name="connsiteX109" fmla="*/ 519781 w 523368"/>
              <a:gd name="connsiteY109" fmla="*/ 102921 h 391851"/>
              <a:gd name="connsiteX110" fmla="*/ 519436 w 523368"/>
              <a:gd name="connsiteY110" fmla="*/ 101356 h 391851"/>
              <a:gd name="connsiteX111" fmla="*/ 518701 w 523368"/>
              <a:gd name="connsiteY111" fmla="*/ 100260 h 391851"/>
              <a:gd name="connsiteX112" fmla="*/ 519036 w 523368"/>
              <a:gd name="connsiteY112" fmla="*/ 99263 h 391851"/>
              <a:gd name="connsiteX113" fmla="*/ 519711 w 523368"/>
              <a:gd name="connsiteY113" fmla="*/ 98171 h 391851"/>
              <a:gd name="connsiteX114" fmla="*/ 519719 w 523368"/>
              <a:gd name="connsiteY114" fmla="*/ 96716 h 391851"/>
              <a:gd name="connsiteX115" fmla="*/ 518925 w 523368"/>
              <a:gd name="connsiteY115" fmla="*/ 95675 h 391851"/>
              <a:gd name="connsiteX116" fmla="*/ 518492 w 523368"/>
              <a:gd name="connsiteY116" fmla="*/ 94628 h 391851"/>
              <a:gd name="connsiteX117" fmla="*/ 518220 w 523368"/>
              <a:gd name="connsiteY117" fmla="*/ 94145 h 391851"/>
              <a:gd name="connsiteX118" fmla="*/ 523598 w 523368"/>
              <a:gd name="connsiteY118" fmla="*/ 86080 h 391851"/>
              <a:gd name="connsiteX119" fmla="*/ 519480 w 523368"/>
              <a:gd name="connsiteY119" fmla="*/ 69539 h 391851"/>
              <a:gd name="connsiteX120" fmla="*/ 517239 w 523368"/>
              <a:gd name="connsiteY120" fmla="*/ 62089 h 391851"/>
              <a:gd name="connsiteX121" fmla="*/ 516383 w 523368"/>
              <a:gd name="connsiteY121" fmla="*/ 58542 h 391851"/>
              <a:gd name="connsiteX122" fmla="*/ 519950 w 523368"/>
              <a:gd name="connsiteY122" fmla="*/ 53529 h 391851"/>
              <a:gd name="connsiteX123" fmla="*/ 523388 w 523368"/>
              <a:gd name="connsiteY123" fmla="*/ 48365 h 391851"/>
              <a:gd name="connsiteX124" fmla="*/ 523245 w 523368"/>
              <a:gd name="connsiteY124" fmla="*/ 48327 h 391851"/>
              <a:gd name="connsiteX125" fmla="*/ 487621 w 523368"/>
              <a:gd name="connsiteY125" fmla="*/ 34431 h 391851"/>
              <a:gd name="connsiteX126" fmla="*/ 481681 w 523368"/>
              <a:gd name="connsiteY126" fmla="*/ 32438 h 391851"/>
              <a:gd name="connsiteX127" fmla="*/ 463072 w 523368"/>
              <a:gd name="connsiteY127" fmla="*/ 25301 h 391851"/>
              <a:gd name="connsiteX128" fmla="*/ 461896 w 523368"/>
              <a:gd name="connsiteY128" fmla="*/ 24862 h 391851"/>
              <a:gd name="connsiteX129" fmla="*/ 434867 w 523368"/>
              <a:gd name="connsiteY129" fmla="*/ 23578 h 391851"/>
              <a:gd name="connsiteX130" fmla="*/ 429243 w 523368"/>
              <a:gd name="connsiteY130" fmla="*/ 23295 h 391851"/>
              <a:gd name="connsiteX131" fmla="*/ 421280 w 523368"/>
              <a:gd name="connsiteY131" fmla="*/ 22947 h 391851"/>
              <a:gd name="connsiteX132" fmla="*/ 419560 w 523368"/>
              <a:gd name="connsiteY132" fmla="*/ 22874 h 391851"/>
              <a:gd name="connsiteX133" fmla="*/ 401976 w 523368"/>
              <a:gd name="connsiteY133" fmla="*/ 16811 h 391851"/>
              <a:gd name="connsiteX134" fmla="*/ 391195 w 523368"/>
              <a:gd name="connsiteY134" fmla="*/ 23933 h 391851"/>
              <a:gd name="connsiteX135" fmla="*/ 381662 w 523368"/>
              <a:gd name="connsiteY135" fmla="*/ 30249 h 391851"/>
              <a:gd name="connsiteX136" fmla="*/ 376259 w 523368"/>
              <a:gd name="connsiteY136" fmla="*/ 36080 h 391851"/>
              <a:gd name="connsiteX137" fmla="*/ 363997 w 523368"/>
              <a:gd name="connsiteY137" fmla="*/ 49284 h 391851"/>
              <a:gd name="connsiteX138" fmla="*/ 353484 w 523368"/>
              <a:gd name="connsiteY138" fmla="*/ 47836 h 391851"/>
              <a:gd name="connsiteX139" fmla="*/ 308801 w 523368"/>
              <a:gd name="connsiteY139" fmla="*/ 41736 h 391851"/>
              <a:gd name="connsiteX140" fmla="*/ 295687 w 523368"/>
              <a:gd name="connsiteY140" fmla="*/ 54020 h 391851"/>
              <a:gd name="connsiteX141" fmla="*/ 291341 w 523368"/>
              <a:gd name="connsiteY141" fmla="*/ 50116 h 391851"/>
              <a:gd name="connsiteX142" fmla="*/ 282771 w 523368"/>
              <a:gd name="connsiteY142" fmla="*/ 42497 h 391851"/>
              <a:gd name="connsiteX143" fmla="*/ 281382 w 523368"/>
              <a:gd name="connsiteY143" fmla="*/ 41258 h 391851"/>
              <a:gd name="connsiteX144" fmla="*/ 263056 w 523368"/>
              <a:gd name="connsiteY144" fmla="*/ 24898 h 391851"/>
              <a:gd name="connsiteX145" fmla="*/ 259511 w 523368"/>
              <a:gd name="connsiteY145" fmla="*/ 20568 h 391851"/>
              <a:gd name="connsiteX146" fmla="*/ 256124 w 523368"/>
              <a:gd name="connsiteY146" fmla="*/ 16502 h 391851"/>
              <a:gd name="connsiteX147" fmla="*/ 242834 w 523368"/>
              <a:gd name="connsiteY147" fmla="*/ 412 h 391851"/>
              <a:gd name="connsiteX148" fmla="*/ 221356 w 523368"/>
              <a:gd name="connsiteY148" fmla="*/ 317 h 391851"/>
              <a:gd name="connsiteX149" fmla="*/ 213282 w 523368"/>
              <a:gd name="connsiteY149" fmla="*/ 289 h 391851"/>
              <a:gd name="connsiteX150" fmla="*/ 190099 w 523368"/>
              <a:gd name="connsiteY150" fmla="*/ 365 h 391851"/>
              <a:gd name="connsiteX151" fmla="*/ 185860 w 523368"/>
              <a:gd name="connsiteY151" fmla="*/ 391 h 391851"/>
              <a:gd name="connsiteX152" fmla="*/ 162912 w 523368"/>
              <a:gd name="connsiteY152" fmla="*/ 598 h 391851"/>
              <a:gd name="connsiteX153" fmla="*/ 145967 w 523368"/>
              <a:gd name="connsiteY153" fmla="*/ 821 h 391851"/>
              <a:gd name="connsiteX154" fmla="*/ 143509 w 523368"/>
              <a:gd name="connsiteY154" fmla="*/ 15874 h 391851"/>
              <a:gd name="connsiteX155" fmla="*/ 143546 w 523368"/>
              <a:gd name="connsiteY155" fmla="*/ 18284 h 391851"/>
              <a:gd name="connsiteX156" fmla="*/ 143700 w 523368"/>
              <a:gd name="connsiteY156" fmla="*/ 28302 h 391851"/>
              <a:gd name="connsiteX157" fmla="*/ 143950 w 523368"/>
              <a:gd name="connsiteY157" fmla="*/ 44418 h 391851"/>
              <a:gd name="connsiteX158" fmla="*/ 144112 w 523368"/>
              <a:gd name="connsiteY158" fmla="*/ 54871 h 391851"/>
              <a:gd name="connsiteX159" fmla="*/ 144163 w 523368"/>
              <a:gd name="connsiteY159" fmla="*/ 58211 h 391851"/>
              <a:gd name="connsiteX160" fmla="*/ 144171 w 523368"/>
              <a:gd name="connsiteY160" fmla="*/ 58588 h 391851"/>
              <a:gd name="connsiteX161" fmla="*/ 144193 w 523368"/>
              <a:gd name="connsiteY161" fmla="*/ 60099 h 391851"/>
              <a:gd name="connsiteX162" fmla="*/ 142176 w 523368"/>
              <a:gd name="connsiteY162" fmla="*/ 66520 h 391851"/>
              <a:gd name="connsiteX163" fmla="*/ 136537 w 523368"/>
              <a:gd name="connsiteY163" fmla="*/ 84623 h 391851"/>
              <a:gd name="connsiteX164" fmla="*/ 126527 w 523368"/>
              <a:gd name="connsiteY164" fmla="*/ 84488 h 391851"/>
              <a:gd name="connsiteX165" fmla="*/ 88798 w 523368"/>
              <a:gd name="connsiteY165" fmla="*/ 83948 h 391851"/>
              <a:gd name="connsiteX166" fmla="*/ 89136 w 523368"/>
              <a:gd name="connsiteY166" fmla="*/ 96143 h 391851"/>
              <a:gd name="connsiteX167" fmla="*/ 89279 w 523368"/>
              <a:gd name="connsiteY167" fmla="*/ 101369 h 391851"/>
              <a:gd name="connsiteX168" fmla="*/ 69634 w 523368"/>
              <a:gd name="connsiteY168" fmla="*/ 100381 h 391851"/>
              <a:gd name="connsiteX169" fmla="*/ 65009 w 523368"/>
              <a:gd name="connsiteY169" fmla="*/ 100152 h 391851"/>
              <a:gd name="connsiteX170" fmla="*/ 58731 w 523368"/>
              <a:gd name="connsiteY170" fmla="*/ 99954 h 391851"/>
              <a:gd name="connsiteX171" fmla="*/ 42139 w 523368"/>
              <a:gd name="connsiteY171" fmla="*/ 99124 h 391851"/>
              <a:gd name="connsiteX172" fmla="*/ 28944 w 523368"/>
              <a:gd name="connsiteY172" fmla="*/ 98766 h 391851"/>
              <a:gd name="connsiteX173" fmla="*/ 27067 w 523368"/>
              <a:gd name="connsiteY173" fmla="*/ 103407 h 391851"/>
              <a:gd name="connsiteX174" fmla="*/ 28169 w 523368"/>
              <a:gd name="connsiteY174" fmla="*/ 108566 h 391851"/>
              <a:gd name="connsiteX175" fmla="*/ 29616 w 523368"/>
              <a:gd name="connsiteY175" fmla="*/ 115309 h 391851"/>
              <a:gd name="connsiteX176" fmla="*/ 29947 w 523368"/>
              <a:gd name="connsiteY176" fmla="*/ 119075 h 391851"/>
              <a:gd name="connsiteX177" fmla="*/ 29917 w 523368"/>
              <a:gd name="connsiteY177" fmla="*/ 124019 h 391851"/>
              <a:gd name="connsiteX178" fmla="*/ 30546 w 523368"/>
              <a:gd name="connsiteY178" fmla="*/ 129517 h 391851"/>
              <a:gd name="connsiteX179" fmla="*/ 30542 w 523368"/>
              <a:gd name="connsiteY179" fmla="*/ 142454 h 391851"/>
              <a:gd name="connsiteX180" fmla="*/ 30759 w 523368"/>
              <a:gd name="connsiteY180" fmla="*/ 145585 h 391851"/>
              <a:gd name="connsiteX181" fmla="*/ 31155 w 523368"/>
              <a:gd name="connsiteY181" fmla="*/ 148825 h 391851"/>
              <a:gd name="connsiteX182" fmla="*/ 32731 w 523368"/>
              <a:gd name="connsiteY182" fmla="*/ 157338 h 391851"/>
              <a:gd name="connsiteX183" fmla="*/ 39002 w 523368"/>
              <a:gd name="connsiteY183" fmla="*/ 173079 h 391851"/>
              <a:gd name="connsiteX184" fmla="*/ 40930 w 523368"/>
              <a:gd name="connsiteY184" fmla="*/ 177946 h 391851"/>
              <a:gd name="connsiteX185" fmla="*/ 40956 w 523368"/>
              <a:gd name="connsiteY185" fmla="*/ 185416 h 391851"/>
              <a:gd name="connsiteX186" fmla="*/ 41224 w 523368"/>
              <a:gd name="connsiteY186" fmla="*/ 186888 h 391851"/>
              <a:gd name="connsiteX187" fmla="*/ 41511 w 523368"/>
              <a:gd name="connsiteY187" fmla="*/ 189291 h 391851"/>
              <a:gd name="connsiteX188" fmla="*/ 42859 w 523368"/>
              <a:gd name="connsiteY188" fmla="*/ 200198 h 391851"/>
              <a:gd name="connsiteX189" fmla="*/ 42084 w 523368"/>
              <a:gd name="connsiteY189" fmla="*/ 207554 h 391851"/>
              <a:gd name="connsiteX190" fmla="*/ 41628 w 523368"/>
              <a:gd name="connsiteY190" fmla="*/ 209316 h 391851"/>
              <a:gd name="connsiteX191" fmla="*/ 33925 w 523368"/>
              <a:gd name="connsiteY191" fmla="*/ 210377 h 391851"/>
              <a:gd name="connsiteX192" fmla="*/ 31273 w 523368"/>
              <a:gd name="connsiteY192" fmla="*/ 211473 h 391851"/>
              <a:gd name="connsiteX193" fmla="*/ 29396 w 523368"/>
              <a:gd name="connsiteY193" fmla="*/ 213615 h 391851"/>
              <a:gd name="connsiteX194" fmla="*/ 25039 w 523368"/>
              <a:gd name="connsiteY194" fmla="*/ 215048 h 391851"/>
              <a:gd name="connsiteX195" fmla="*/ 26913 w 523368"/>
              <a:gd name="connsiteY195" fmla="*/ 220261 h 391851"/>
              <a:gd name="connsiteX196" fmla="*/ 24573 w 523368"/>
              <a:gd name="connsiteY196" fmla="*/ 224837 h 391851"/>
              <a:gd name="connsiteX197" fmla="*/ 21898 w 523368"/>
              <a:gd name="connsiteY197" fmla="*/ 228384 h 391851"/>
              <a:gd name="connsiteX198" fmla="*/ 19055 w 523368"/>
              <a:gd name="connsiteY198" fmla="*/ 230747 h 391851"/>
              <a:gd name="connsiteX199" fmla="*/ 14441 w 523368"/>
              <a:gd name="connsiteY199" fmla="*/ 231824 h 391851"/>
              <a:gd name="connsiteX200" fmla="*/ 8476 w 523368"/>
              <a:gd name="connsiteY200" fmla="*/ 235790 h 391851"/>
              <a:gd name="connsiteX201" fmla="*/ 6316 w 523368"/>
              <a:gd name="connsiteY201" fmla="*/ 238101 h 391851"/>
              <a:gd name="connsiteX202" fmla="*/ 229 w 523368"/>
              <a:gd name="connsiteY202" fmla="*/ 249501 h 391851"/>
              <a:gd name="connsiteX203" fmla="*/ 431 w 523368"/>
              <a:gd name="connsiteY203" fmla="*/ 253680 h 391851"/>
              <a:gd name="connsiteX204" fmla="*/ 574 w 523368"/>
              <a:gd name="connsiteY204" fmla="*/ 256610 h 391851"/>
              <a:gd name="connsiteX205" fmla="*/ 619 w 523368"/>
              <a:gd name="connsiteY205" fmla="*/ 257510 h 391851"/>
              <a:gd name="connsiteX206" fmla="*/ 861 w 523368"/>
              <a:gd name="connsiteY206" fmla="*/ 262443 h 391851"/>
              <a:gd name="connsiteX207" fmla="*/ 1081 w 523368"/>
              <a:gd name="connsiteY207" fmla="*/ 266911 h 391851"/>
              <a:gd name="connsiteX208" fmla="*/ 1327 w 523368"/>
              <a:gd name="connsiteY208" fmla="*/ 271960 h 391851"/>
              <a:gd name="connsiteX209" fmla="*/ 1552 w 523368"/>
              <a:gd name="connsiteY209" fmla="*/ 276487 h 391851"/>
              <a:gd name="connsiteX210" fmla="*/ 1934 w 523368"/>
              <a:gd name="connsiteY210" fmla="*/ 284321 h 391851"/>
              <a:gd name="connsiteX211" fmla="*/ 2874 w 523368"/>
              <a:gd name="connsiteY211" fmla="*/ 303473 h 391851"/>
              <a:gd name="connsiteX212" fmla="*/ 3219 w 523368"/>
              <a:gd name="connsiteY212" fmla="*/ 310437 h 391851"/>
              <a:gd name="connsiteX213" fmla="*/ 4505 w 523368"/>
              <a:gd name="connsiteY213" fmla="*/ 336552 h 391851"/>
              <a:gd name="connsiteX214" fmla="*/ 5365 w 523368"/>
              <a:gd name="connsiteY214" fmla="*/ 353961 h 391851"/>
              <a:gd name="connsiteX215" fmla="*/ 6874 w 523368"/>
              <a:gd name="connsiteY215" fmla="*/ 384427 h 391851"/>
              <a:gd name="connsiteX216" fmla="*/ 7091 w 523368"/>
              <a:gd name="connsiteY216" fmla="*/ 388782 h 391851"/>
              <a:gd name="connsiteX217" fmla="*/ 14012 w 523368"/>
              <a:gd name="connsiteY217" fmla="*/ 388451 h 391851"/>
              <a:gd name="connsiteX218" fmla="*/ 16499 w 523368"/>
              <a:gd name="connsiteY218" fmla="*/ 388333 h 391851"/>
              <a:gd name="connsiteX219" fmla="*/ 26259 w 523368"/>
              <a:gd name="connsiteY219" fmla="*/ 387892 h 391851"/>
              <a:gd name="connsiteX220" fmla="*/ 46433 w 523368"/>
              <a:gd name="connsiteY220" fmla="*/ 387047 h 391851"/>
              <a:gd name="connsiteX221" fmla="*/ 52141 w 523368"/>
              <a:gd name="connsiteY221" fmla="*/ 386827 h 391851"/>
              <a:gd name="connsiteX222" fmla="*/ 59367 w 523368"/>
              <a:gd name="connsiteY222" fmla="*/ 386558 h 391851"/>
              <a:gd name="connsiteX223" fmla="*/ 62056 w 523368"/>
              <a:gd name="connsiteY223" fmla="*/ 386459 h 391851"/>
              <a:gd name="connsiteX224" fmla="*/ 74409 w 523368"/>
              <a:gd name="connsiteY224" fmla="*/ 386033 h 391851"/>
              <a:gd name="connsiteX225" fmla="*/ 74909 w 523368"/>
              <a:gd name="connsiteY225" fmla="*/ 386018 h 391851"/>
              <a:gd name="connsiteX226" fmla="*/ 75611 w 523368"/>
              <a:gd name="connsiteY226" fmla="*/ 385996 h 391851"/>
              <a:gd name="connsiteX227" fmla="*/ 76478 w 523368"/>
              <a:gd name="connsiteY227" fmla="*/ 385967 h 391851"/>
              <a:gd name="connsiteX228" fmla="*/ 79016 w 523368"/>
              <a:gd name="connsiteY228" fmla="*/ 385886 h 391851"/>
              <a:gd name="connsiteX229" fmla="*/ 79468 w 523368"/>
              <a:gd name="connsiteY229" fmla="*/ 385871 h 391851"/>
              <a:gd name="connsiteX230" fmla="*/ 80133 w 523368"/>
              <a:gd name="connsiteY230" fmla="*/ 385849 h 391851"/>
              <a:gd name="connsiteX231" fmla="*/ 80518 w 523368"/>
              <a:gd name="connsiteY231" fmla="*/ 385838 h 391851"/>
              <a:gd name="connsiteX232" fmla="*/ 85779 w 523368"/>
              <a:gd name="connsiteY232" fmla="*/ 385673 h 391851"/>
              <a:gd name="connsiteX233" fmla="*/ 86745 w 523368"/>
              <a:gd name="connsiteY233" fmla="*/ 385643 h 391851"/>
              <a:gd name="connsiteX234" fmla="*/ 89768 w 523368"/>
              <a:gd name="connsiteY234" fmla="*/ 385555 h 391851"/>
              <a:gd name="connsiteX235" fmla="*/ 94440 w 523368"/>
              <a:gd name="connsiteY235" fmla="*/ 385419 h 391851"/>
              <a:gd name="connsiteX236" fmla="*/ 97214 w 523368"/>
              <a:gd name="connsiteY236" fmla="*/ 385342 h 391851"/>
              <a:gd name="connsiteX237" fmla="*/ 101629 w 523368"/>
              <a:gd name="connsiteY237" fmla="*/ 386760 h 391851"/>
              <a:gd name="connsiteX238" fmla="*/ 103903 w 523368"/>
              <a:gd name="connsiteY238" fmla="*/ 387484 h 391851"/>
              <a:gd name="connsiteX239" fmla="*/ 111327 w 523368"/>
              <a:gd name="connsiteY239" fmla="*/ 389855 h 391851"/>
              <a:gd name="connsiteX240" fmla="*/ 117417 w 523368"/>
              <a:gd name="connsiteY240" fmla="*/ 391802 h 391851"/>
              <a:gd name="connsiteX241" fmla="*/ 120940 w 523368"/>
              <a:gd name="connsiteY241" fmla="*/ 391982 h 391851"/>
              <a:gd name="connsiteX242" fmla="*/ 122376 w 523368"/>
              <a:gd name="connsiteY242" fmla="*/ 391427 h 391851"/>
              <a:gd name="connsiteX243" fmla="*/ 124345 w 523368"/>
              <a:gd name="connsiteY243" fmla="*/ 392140 h 391851"/>
              <a:gd name="connsiteX244" fmla="*/ 124882 w 523368"/>
              <a:gd name="connsiteY244" fmla="*/ 391460 h 391851"/>
              <a:gd name="connsiteX245" fmla="*/ 126814 w 523368"/>
              <a:gd name="connsiteY245" fmla="*/ 388980 h 391851"/>
              <a:gd name="connsiteX246" fmla="*/ 128195 w 523368"/>
              <a:gd name="connsiteY246" fmla="*/ 387179 h 391851"/>
              <a:gd name="connsiteX247" fmla="*/ 130928 w 523368"/>
              <a:gd name="connsiteY247" fmla="*/ 383666 h 391851"/>
              <a:gd name="connsiteX248" fmla="*/ 137125 w 523368"/>
              <a:gd name="connsiteY248" fmla="*/ 375703 h 391851"/>
              <a:gd name="connsiteX249" fmla="*/ 144090 w 523368"/>
              <a:gd name="connsiteY249" fmla="*/ 373808 h 391851"/>
              <a:gd name="connsiteX250" fmla="*/ 157285 w 523368"/>
              <a:gd name="connsiteY250" fmla="*/ 372443 h 391851"/>
              <a:gd name="connsiteX251" fmla="*/ 158357 w 523368"/>
              <a:gd name="connsiteY251" fmla="*/ 373619 h 391851"/>
              <a:gd name="connsiteX252" fmla="*/ 168841 w 523368"/>
              <a:gd name="connsiteY252" fmla="*/ 369161 h 391851"/>
              <a:gd name="connsiteX253" fmla="*/ 170703 w 523368"/>
              <a:gd name="connsiteY253" fmla="*/ 369577 h 391851"/>
              <a:gd name="connsiteX254" fmla="*/ 171273 w 523368"/>
              <a:gd name="connsiteY254" fmla="*/ 366405 h 391851"/>
              <a:gd name="connsiteX255" fmla="*/ 174197 w 523368"/>
              <a:gd name="connsiteY255" fmla="*/ 366897 h 391851"/>
              <a:gd name="connsiteX256" fmla="*/ 176346 w 523368"/>
              <a:gd name="connsiteY256" fmla="*/ 363507 h 391851"/>
              <a:gd name="connsiteX257" fmla="*/ 188292 w 523368"/>
              <a:gd name="connsiteY257" fmla="*/ 368087 h 391851"/>
              <a:gd name="connsiteX258" fmla="*/ 201696 w 523368"/>
              <a:gd name="connsiteY258" fmla="*/ 365230 h 391851"/>
              <a:gd name="connsiteX259" fmla="*/ 202401 w 523368"/>
              <a:gd name="connsiteY259" fmla="*/ 365343 h 391851"/>
              <a:gd name="connsiteX260" fmla="*/ 202452 w 523368"/>
              <a:gd name="connsiteY260" fmla="*/ 365372 h 391851"/>
              <a:gd name="connsiteX261" fmla="*/ 208576 w 523368"/>
              <a:gd name="connsiteY261" fmla="*/ 366576 h 391851"/>
              <a:gd name="connsiteX262" fmla="*/ 210673 w 523368"/>
              <a:gd name="connsiteY262" fmla="*/ 367007 h 391851"/>
              <a:gd name="connsiteX263" fmla="*/ 211026 w 523368"/>
              <a:gd name="connsiteY263" fmla="*/ 367065 h 391851"/>
              <a:gd name="connsiteX264" fmla="*/ 215148 w 523368"/>
              <a:gd name="connsiteY264" fmla="*/ 363662 h 391851"/>
              <a:gd name="connsiteX265" fmla="*/ 217466 w 523368"/>
              <a:gd name="connsiteY265" fmla="*/ 361774 h 391851"/>
              <a:gd name="connsiteX266" fmla="*/ 220709 w 523368"/>
              <a:gd name="connsiteY266" fmla="*/ 359103 h 391851"/>
              <a:gd name="connsiteX267" fmla="*/ 226543 w 523368"/>
              <a:gd name="connsiteY267" fmla="*/ 357165 h 391851"/>
              <a:gd name="connsiteX268" fmla="*/ 227553 w 523368"/>
              <a:gd name="connsiteY268" fmla="*/ 356819 h 391851"/>
              <a:gd name="connsiteX269" fmla="*/ 229555 w 523368"/>
              <a:gd name="connsiteY269" fmla="*/ 355923 h 391851"/>
              <a:gd name="connsiteX270" fmla="*/ 234033 w 523368"/>
              <a:gd name="connsiteY270" fmla="*/ 353963 h 391851"/>
              <a:gd name="connsiteX271" fmla="*/ 237658 w 523368"/>
              <a:gd name="connsiteY271" fmla="*/ 352352 h 391851"/>
              <a:gd name="connsiteX272" fmla="*/ 239781 w 523368"/>
              <a:gd name="connsiteY272" fmla="*/ 351461 h 391851"/>
              <a:gd name="connsiteX273" fmla="*/ 247786 w 523368"/>
              <a:gd name="connsiteY273" fmla="*/ 348053 h 391851"/>
              <a:gd name="connsiteX274" fmla="*/ 252840 w 523368"/>
              <a:gd name="connsiteY274" fmla="*/ 347946 h 391851"/>
              <a:gd name="connsiteX275" fmla="*/ 257895 w 523368"/>
              <a:gd name="connsiteY275" fmla="*/ 347844 h 391851"/>
              <a:gd name="connsiteX276" fmla="*/ 269077 w 523368"/>
              <a:gd name="connsiteY276" fmla="*/ 342588 h 391851"/>
              <a:gd name="connsiteX277" fmla="*/ 271108 w 523368"/>
              <a:gd name="connsiteY277" fmla="*/ 341886 h 391851"/>
              <a:gd name="connsiteX278" fmla="*/ 274590 w 523368"/>
              <a:gd name="connsiteY278" fmla="*/ 340013 h 391851"/>
              <a:gd name="connsiteX279" fmla="*/ 277224 w 523368"/>
              <a:gd name="connsiteY279" fmla="*/ 338770 h 391851"/>
              <a:gd name="connsiteX280" fmla="*/ 279777 w 523368"/>
              <a:gd name="connsiteY280" fmla="*/ 336220 h 391851"/>
              <a:gd name="connsiteX281" fmla="*/ 286889 w 523368"/>
              <a:gd name="connsiteY281" fmla="*/ 332172 h 391851"/>
              <a:gd name="connsiteX282" fmla="*/ 289471 w 523368"/>
              <a:gd name="connsiteY282" fmla="*/ 330412 h 391851"/>
              <a:gd name="connsiteX283" fmla="*/ 291095 w 523368"/>
              <a:gd name="connsiteY283" fmla="*/ 329306 h 391851"/>
              <a:gd name="connsiteX284" fmla="*/ 296135 w 523368"/>
              <a:gd name="connsiteY284" fmla="*/ 325878 h 391851"/>
              <a:gd name="connsiteX285" fmla="*/ 306699 w 523368"/>
              <a:gd name="connsiteY285" fmla="*/ 318642 h 391851"/>
              <a:gd name="connsiteX286" fmla="*/ 309987 w 523368"/>
              <a:gd name="connsiteY286" fmla="*/ 316415 h 391851"/>
              <a:gd name="connsiteX287" fmla="*/ 317679 w 523368"/>
              <a:gd name="connsiteY287" fmla="*/ 311149 h 39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</a:cxnLst>
            <a:rect l="l" t="t" r="r" b="b"/>
            <a:pathLst>
              <a:path w="523368" h="391851">
                <a:moveTo>
                  <a:pt x="317679" y="311149"/>
                </a:moveTo>
                <a:lnTo>
                  <a:pt x="319938" y="310533"/>
                </a:lnTo>
                <a:lnTo>
                  <a:pt x="324662" y="309221"/>
                </a:lnTo>
                <a:lnTo>
                  <a:pt x="333364" y="306767"/>
                </a:lnTo>
                <a:lnTo>
                  <a:pt x="334547" y="310925"/>
                </a:lnTo>
                <a:lnTo>
                  <a:pt x="339341" y="327850"/>
                </a:lnTo>
                <a:lnTo>
                  <a:pt x="343191" y="331765"/>
                </a:lnTo>
                <a:lnTo>
                  <a:pt x="356202" y="344944"/>
                </a:lnTo>
                <a:lnTo>
                  <a:pt x="369639" y="358557"/>
                </a:lnTo>
                <a:lnTo>
                  <a:pt x="374488" y="363496"/>
                </a:lnTo>
                <a:lnTo>
                  <a:pt x="385108" y="374241"/>
                </a:lnTo>
                <a:lnTo>
                  <a:pt x="386088" y="375267"/>
                </a:lnTo>
                <a:lnTo>
                  <a:pt x="389148" y="378352"/>
                </a:lnTo>
                <a:lnTo>
                  <a:pt x="393498" y="378526"/>
                </a:lnTo>
                <a:lnTo>
                  <a:pt x="398178" y="378718"/>
                </a:lnTo>
                <a:lnTo>
                  <a:pt x="421419" y="379749"/>
                </a:lnTo>
                <a:lnTo>
                  <a:pt x="431932" y="380256"/>
                </a:lnTo>
                <a:lnTo>
                  <a:pt x="437949" y="380558"/>
                </a:lnTo>
                <a:lnTo>
                  <a:pt x="443316" y="380833"/>
                </a:lnTo>
                <a:lnTo>
                  <a:pt x="443966" y="380866"/>
                </a:lnTo>
                <a:lnTo>
                  <a:pt x="479481" y="356669"/>
                </a:lnTo>
                <a:lnTo>
                  <a:pt x="479113" y="335196"/>
                </a:lnTo>
                <a:lnTo>
                  <a:pt x="478911" y="321708"/>
                </a:lnTo>
                <a:lnTo>
                  <a:pt x="478683" y="304232"/>
                </a:lnTo>
                <a:lnTo>
                  <a:pt x="477166" y="292093"/>
                </a:lnTo>
                <a:lnTo>
                  <a:pt x="477930" y="282970"/>
                </a:lnTo>
                <a:lnTo>
                  <a:pt x="478232" y="279350"/>
                </a:lnTo>
                <a:lnTo>
                  <a:pt x="478669" y="271372"/>
                </a:lnTo>
                <a:lnTo>
                  <a:pt x="482203" y="261771"/>
                </a:lnTo>
                <a:lnTo>
                  <a:pt x="483231" y="259562"/>
                </a:lnTo>
                <a:lnTo>
                  <a:pt x="482860" y="253952"/>
                </a:lnTo>
                <a:lnTo>
                  <a:pt x="485281" y="249904"/>
                </a:lnTo>
                <a:lnTo>
                  <a:pt x="486901" y="235681"/>
                </a:lnTo>
                <a:lnTo>
                  <a:pt x="491636" y="222372"/>
                </a:lnTo>
                <a:lnTo>
                  <a:pt x="492786" y="220347"/>
                </a:lnTo>
                <a:lnTo>
                  <a:pt x="493671" y="217810"/>
                </a:lnTo>
                <a:lnTo>
                  <a:pt x="493623" y="211782"/>
                </a:lnTo>
                <a:lnTo>
                  <a:pt x="492216" y="201421"/>
                </a:lnTo>
                <a:lnTo>
                  <a:pt x="489520" y="200095"/>
                </a:lnTo>
                <a:lnTo>
                  <a:pt x="480013" y="172240"/>
                </a:lnTo>
                <a:lnTo>
                  <a:pt x="484616" y="162961"/>
                </a:lnTo>
                <a:lnTo>
                  <a:pt x="484880" y="162685"/>
                </a:lnTo>
                <a:lnTo>
                  <a:pt x="486559" y="161124"/>
                </a:lnTo>
                <a:lnTo>
                  <a:pt x="487426" y="160156"/>
                </a:lnTo>
                <a:lnTo>
                  <a:pt x="488341" y="159279"/>
                </a:lnTo>
                <a:lnTo>
                  <a:pt x="489046" y="158680"/>
                </a:lnTo>
                <a:lnTo>
                  <a:pt x="490082" y="157897"/>
                </a:lnTo>
                <a:lnTo>
                  <a:pt x="491518" y="157459"/>
                </a:lnTo>
                <a:lnTo>
                  <a:pt x="492855" y="156956"/>
                </a:lnTo>
                <a:lnTo>
                  <a:pt x="493722" y="156339"/>
                </a:lnTo>
                <a:lnTo>
                  <a:pt x="494622" y="155462"/>
                </a:lnTo>
                <a:lnTo>
                  <a:pt x="495574" y="154588"/>
                </a:lnTo>
                <a:lnTo>
                  <a:pt x="496290" y="153554"/>
                </a:lnTo>
                <a:lnTo>
                  <a:pt x="496937" y="152808"/>
                </a:lnTo>
                <a:lnTo>
                  <a:pt x="497168" y="152240"/>
                </a:lnTo>
                <a:lnTo>
                  <a:pt x="497693" y="151748"/>
                </a:lnTo>
                <a:lnTo>
                  <a:pt x="498237" y="150908"/>
                </a:lnTo>
                <a:lnTo>
                  <a:pt x="499030" y="149821"/>
                </a:lnTo>
                <a:lnTo>
                  <a:pt x="499897" y="149233"/>
                </a:lnTo>
                <a:lnTo>
                  <a:pt x="500918" y="148423"/>
                </a:lnTo>
                <a:lnTo>
                  <a:pt x="501605" y="147330"/>
                </a:lnTo>
                <a:lnTo>
                  <a:pt x="502590" y="146576"/>
                </a:lnTo>
                <a:lnTo>
                  <a:pt x="503523" y="146052"/>
                </a:lnTo>
                <a:lnTo>
                  <a:pt x="504867" y="145524"/>
                </a:lnTo>
                <a:lnTo>
                  <a:pt x="505095" y="144985"/>
                </a:lnTo>
                <a:lnTo>
                  <a:pt x="506190" y="144995"/>
                </a:lnTo>
                <a:lnTo>
                  <a:pt x="507417" y="144373"/>
                </a:lnTo>
                <a:lnTo>
                  <a:pt x="508236" y="143726"/>
                </a:lnTo>
                <a:lnTo>
                  <a:pt x="509327" y="143009"/>
                </a:lnTo>
                <a:lnTo>
                  <a:pt x="510282" y="142167"/>
                </a:lnTo>
                <a:lnTo>
                  <a:pt x="511072" y="141169"/>
                </a:lnTo>
                <a:lnTo>
                  <a:pt x="511641" y="140303"/>
                </a:lnTo>
                <a:lnTo>
                  <a:pt x="512614" y="139492"/>
                </a:lnTo>
                <a:lnTo>
                  <a:pt x="512629" y="138154"/>
                </a:lnTo>
                <a:lnTo>
                  <a:pt x="511917" y="137118"/>
                </a:lnTo>
                <a:lnTo>
                  <a:pt x="511590" y="136108"/>
                </a:lnTo>
                <a:lnTo>
                  <a:pt x="511108" y="134738"/>
                </a:lnTo>
                <a:lnTo>
                  <a:pt x="511277" y="133206"/>
                </a:lnTo>
                <a:lnTo>
                  <a:pt x="512122" y="132240"/>
                </a:lnTo>
                <a:lnTo>
                  <a:pt x="512941" y="131623"/>
                </a:lnTo>
                <a:lnTo>
                  <a:pt x="512820" y="130218"/>
                </a:lnTo>
                <a:lnTo>
                  <a:pt x="512148" y="129040"/>
                </a:lnTo>
                <a:lnTo>
                  <a:pt x="511494" y="127863"/>
                </a:lnTo>
                <a:lnTo>
                  <a:pt x="511006" y="126900"/>
                </a:lnTo>
                <a:lnTo>
                  <a:pt x="510410" y="125640"/>
                </a:lnTo>
                <a:lnTo>
                  <a:pt x="509507" y="124739"/>
                </a:lnTo>
                <a:lnTo>
                  <a:pt x="508298" y="124197"/>
                </a:lnTo>
                <a:lnTo>
                  <a:pt x="507597" y="123455"/>
                </a:lnTo>
                <a:lnTo>
                  <a:pt x="507376" y="121869"/>
                </a:lnTo>
                <a:lnTo>
                  <a:pt x="507170" y="120604"/>
                </a:lnTo>
                <a:lnTo>
                  <a:pt x="507677" y="119355"/>
                </a:lnTo>
                <a:lnTo>
                  <a:pt x="508298" y="118550"/>
                </a:lnTo>
                <a:lnTo>
                  <a:pt x="508633" y="117173"/>
                </a:lnTo>
                <a:lnTo>
                  <a:pt x="508904" y="115706"/>
                </a:lnTo>
                <a:lnTo>
                  <a:pt x="509459" y="114518"/>
                </a:lnTo>
                <a:lnTo>
                  <a:pt x="509705" y="113457"/>
                </a:lnTo>
                <a:lnTo>
                  <a:pt x="510546" y="112520"/>
                </a:lnTo>
                <a:lnTo>
                  <a:pt x="511072" y="111272"/>
                </a:lnTo>
                <a:lnTo>
                  <a:pt x="510693" y="109938"/>
                </a:lnTo>
                <a:lnTo>
                  <a:pt x="511127" y="108976"/>
                </a:lnTo>
                <a:lnTo>
                  <a:pt x="511920" y="107978"/>
                </a:lnTo>
                <a:lnTo>
                  <a:pt x="513136" y="107706"/>
                </a:lnTo>
                <a:lnTo>
                  <a:pt x="514282" y="107080"/>
                </a:lnTo>
                <a:lnTo>
                  <a:pt x="515476" y="106778"/>
                </a:lnTo>
                <a:lnTo>
                  <a:pt x="517048" y="106529"/>
                </a:lnTo>
                <a:lnTo>
                  <a:pt x="518297" y="106260"/>
                </a:lnTo>
                <a:lnTo>
                  <a:pt x="519278" y="105450"/>
                </a:lnTo>
                <a:lnTo>
                  <a:pt x="519715" y="104460"/>
                </a:lnTo>
                <a:lnTo>
                  <a:pt x="519682" y="103613"/>
                </a:lnTo>
                <a:lnTo>
                  <a:pt x="519781" y="102921"/>
                </a:lnTo>
                <a:lnTo>
                  <a:pt x="519436" y="101356"/>
                </a:lnTo>
                <a:lnTo>
                  <a:pt x="518701" y="100260"/>
                </a:lnTo>
                <a:lnTo>
                  <a:pt x="519036" y="99263"/>
                </a:lnTo>
                <a:lnTo>
                  <a:pt x="519711" y="98171"/>
                </a:lnTo>
                <a:lnTo>
                  <a:pt x="519719" y="96716"/>
                </a:lnTo>
                <a:lnTo>
                  <a:pt x="518925" y="95675"/>
                </a:lnTo>
                <a:lnTo>
                  <a:pt x="518492" y="94628"/>
                </a:lnTo>
                <a:lnTo>
                  <a:pt x="518220" y="94145"/>
                </a:lnTo>
                <a:lnTo>
                  <a:pt x="523598" y="86080"/>
                </a:lnTo>
                <a:lnTo>
                  <a:pt x="519480" y="69539"/>
                </a:lnTo>
                <a:lnTo>
                  <a:pt x="517239" y="62089"/>
                </a:lnTo>
                <a:lnTo>
                  <a:pt x="516383" y="58542"/>
                </a:lnTo>
                <a:lnTo>
                  <a:pt x="519950" y="53529"/>
                </a:lnTo>
                <a:lnTo>
                  <a:pt x="523388" y="48365"/>
                </a:lnTo>
                <a:lnTo>
                  <a:pt x="523245" y="48327"/>
                </a:lnTo>
                <a:lnTo>
                  <a:pt x="487621" y="34431"/>
                </a:lnTo>
                <a:lnTo>
                  <a:pt x="481681" y="32438"/>
                </a:lnTo>
                <a:lnTo>
                  <a:pt x="463072" y="25301"/>
                </a:lnTo>
                <a:lnTo>
                  <a:pt x="461896" y="24862"/>
                </a:lnTo>
                <a:lnTo>
                  <a:pt x="434867" y="23578"/>
                </a:lnTo>
                <a:lnTo>
                  <a:pt x="429243" y="23295"/>
                </a:lnTo>
                <a:lnTo>
                  <a:pt x="421280" y="22947"/>
                </a:lnTo>
                <a:lnTo>
                  <a:pt x="419560" y="22874"/>
                </a:lnTo>
                <a:lnTo>
                  <a:pt x="401976" y="16811"/>
                </a:lnTo>
                <a:lnTo>
                  <a:pt x="391195" y="23933"/>
                </a:lnTo>
                <a:lnTo>
                  <a:pt x="381662" y="30249"/>
                </a:lnTo>
                <a:lnTo>
                  <a:pt x="376259" y="36080"/>
                </a:lnTo>
                <a:lnTo>
                  <a:pt x="363997" y="49284"/>
                </a:lnTo>
                <a:lnTo>
                  <a:pt x="353484" y="47836"/>
                </a:lnTo>
                <a:lnTo>
                  <a:pt x="308801" y="41736"/>
                </a:lnTo>
                <a:lnTo>
                  <a:pt x="295687" y="54020"/>
                </a:lnTo>
                <a:lnTo>
                  <a:pt x="291341" y="50116"/>
                </a:lnTo>
                <a:lnTo>
                  <a:pt x="282771" y="42497"/>
                </a:lnTo>
                <a:lnTo>
                  <a:pt x="281382" y="41258"/>
                </a:lnTo>
                <a:lnTo>
                  <a:pt x="263056" y="24898"/>
                </a:lnTo>
                <a:lnTo>
                  <a:pt x="259511" y="20568"/>
                </a:lnTo>
                <a:lnTo>
                  <a:pt x="256124" y="16502"/>
                </a:lnTo>
                <a:lnTo>
                  <a:pt x="242834" y="412"/>
                </a:lnTo>
                <a:lnTo>
                  <a:pt x="221356" y="317"/>
                </a:lnTo>
                <a:lnTo>
                  <a:pt x="213282" y="289"/>
                </a:lnTo>
                <a:lnTo>
                  <a:pt x="190099" y="365"/>
                </a:lnTo>
                <a:lnTo>
                  <a:pt x="185860" y="391"/>
                </a:lnTo>
                <a:lnTo>
                  <a:pt x="162912" y="598"/>
                </a:lnTo>
                <a:lnTo>
                  <a:pt x="145967" y="821"/>
                </a:lnTo>
                <a:lnTo>
                  <a:pt x="143509" y="15874"/>
                </a:lnTo>
                <a:lnTo>
                  <a:pt x="143546" y="18284"/>
                </a:lnTo>
                <a:lnTo>
                  <a:pt x="143700" y="28302"/>
                </a:lnTo>
                <a:lnTo>
                  <a:pt x="143950" y="44418"/>
                </a:lnTo>
                <a:lnTo>
                  <a:pt x="144112" y="54871"/>
                </a:lnTo>
                <a:lnTo>
                  <a:pt x="144163" y="58211"/>
                </a:lnTo>
                <a:lnTo>
                  <a:pt x="144171" y="58588"/>
                </a:lnTo>
                <a:lnTo>
                  <a:pt x="144193" y="60099"/>
                </a:lnTo>
                <a:lnTo>
                  <a:pt x="142176" y="66520"/>
                </a:lnTo>
                <a:lnTo>
                  <a:pt x="136537" y="84623"/>
                </a:lnTo>
                <a:lnTo>
                  <a:pt x="126527" y="84488"/>
                </a:lnTo>
                <a:lnTo>
                  <a:pt x="88798" y="83948"/>
                </a:lnTo>
                <a:lnTo>
                  <a:pt x="89136" y="96143"/>
                </a:lnTo>
                <a:lnTo>
                  <a:pt x="89279" y="101369"/>
                </a:lnTo>
                <a:lnTo>
                  <a:pt x="69634" y="100381"/>
                </a:lnTo>
                <a:lnTo>
                  <a:pt x="65009" y="100152"/>
                </a:lnTo>
                <a:lnTo>
                  <a:pt x="58731" y="99954"/>
                </a:lnTo>
                <a:lnTo>
                  <a:pt x="42139" y="99124"/>
                </a:lnTo>
                <a:lnTo>
                  <a:pt x="28944" y="98766"/>
                </a:lnTo>
                <a:lnTo>
                  <a:pt x="27067" y="103407"/>
                </a:lnTo>
                <a:lnTo>
                  <a:pt x="28169" y="108566"/>
                </a:lnTo>
                <a:lnTo>
                  <a:pt x="29616" y="115309"/>
                </a:lnTo>
                <a:lnTo>
                  <a:pt x="29947" y="119075"/>
                </a:lnTo>
                <a:lnTo>
                  <a:pt x="29917" y="124019"/>
                </a:lnTo>
                <a:lnTo>
                  <a:pt x="30546" y="129517"/>
                </a:lnTo>
                <a:lnTo>
                  <a:pt x="30542" y="142454"/>
                </a:lnTo>
                <a:lnTo>
                  <a:pt x="30759" y="145585"/>
                </a:lnTo>
                <a:lnTo>
                  <a:pt x="31155" y="148825"/>
                </a:lnTo>
                <a:lnTo>
                  <a:pt x="32731" y="157338"/>
                </a:lnTo>
                <a:lnTo>
                  <a:pt x="39002" y="173079"/>
                </a:lnTo>
                <a:lnTo>
                  <a:pt x="40930" y="177946"/>
                </a:lnTo>
                <a:lnTo>
                  <a:pt x="40956" y="185416"/>
                </a:lnTo>
                <a:lnTo>
                  <a:pt x="41224" y="186888"/>
                </a:lnTo>
                <a:lnTo>
                  <a:pt x="41511" y="189291"/>
                </a:lnTo>
                <a:lnTo>
                  <a:pt x="42859" y="200198"/>
                </a:lnTo>
                <a:lnTo>
                  <a:pt x="42084" y="207554"/>
                </a:lnTo>
                <a:lnTo>
                  <a:pt x="41628" y="209316"/>
                </a:lnTo>
                <a:lnTo>
                  <a:pt x="33925" y="210377"/>
                </a:lnTo>
                <a:lnTo>
                  <a:pt x="31273" y="211473"/>
                </a:lnTo>
                <a:lnTo>
                  <a:pt x="29396" y="213615"/>
                </a:lnTo>
                <a:lnTo>
                  <a:pt x="25039" y="215048"/>
                </a:lnTo>
                <a:lnTo>
                  <a:pt x="26913" y="220261"/>
                </a:lnTo>
                <a:lnTo>
                  <a:pt x="24573" y="224837"/>
                </a:lnTo>
                <a:lnTo>
                  <a:pt x="21898" y="228384"/>
                </a:lnTo>
                <a:lnTo>
                  <a:pt x="19055" y="230747"/>
                </a:lnTo>
                <a:lnTo>
                  <a:pt x="14441" y="231824"/>
                </a:lnTo>
                <a:lnTo>
                  <a:pt x="8476" y="235790"/>
                </a:lnTo>
                <a:lnTo>
                  <a:pt x="6316" y="238101"/>
                </a:lnTo>
                <a:lnTo>
                  <a:pt x="229" y="249501"/>
                </a:lnTo>
                <a:lnTo>
                  <a:pt x="431" y="253680"/>
                </a:lnTo>
                <a:lnTo>
                  <a:pt x="574" y="256610"/>
                </a:lnTo>
                <a:lnTo>
                  <a:pt x="619" y="257510"/>
                </a:lnTo>
                <a:lnTo>
                  <a:pt x="861" y="262443"/>
                </a:lnTo>
                <a:lnTo>
                  <a:pt x="1081" y="266911"/>
                </a:lnTo>
                <a:lnTo>
                  <a:pt x="1327" y="271960"/>
                </a:lnTo>
                <a:lnTo>
                  <a:pt x="1552" y="276487"/>
                </a:lnTo>
                <a:lnTo>
                  <a:pt x="1934" y="284321"/>
                </a:lnTo>
                <a:lnTo>
                  <a:pt x="2874" y="303473"/>
                </a:lnTo>
                <a:lnTo>
                  <a:pt x="3219" y="310437"/>
                </a:lnTo>
                <a:lnTo>
                  <a:pt x="4505" y="336552"/>
                </a:lnTo>
                <a:lnTo>
                  <a:pt x="5365" y="353961"/>
                </a:lnTo>
                <a:lnTo>
                  <a:pt x="6874" y="384427"/>
                </a:lnTo>
                <a:lnTo>
                  <a:pt x="7091" y="388782"/>
                </a:lnTo>
                <a:lnTo>
                  <a:pt x="14012" y="388451"/>
                </a:lnTo>
                <a:lnTo>
                  <a:pt x="16499" y="388333"/>
                </a:lnTo>
                <a:lnTo>
                  <a:pt x="26259" y="387892"/>
                </a:lnTo>
                <a:lnTo>
                  <a:pt x="46433" y="387047"/>
                </a:lnTo>
                <a:lnTo>
                  <a:pt x="52141" y="386827"/>
                </a:lnTo>
                <a:lnTo>
                  <a:pt x="59367" y="386558"/>
                </a:lnTo>
                <a:lnTo>
                  <a:pt x="62056" y="386459"/>
                </a:lnTo>
                <a:lnTo>
                  <a:pt x="74409" y="386033"/>
                </a:lnTo>
                <a:lnTo>
                  <a:pt x="74909" y="386018"/>
                </a:lnTo>
                <a:lnTo>
                  <a:pt x="75611" y="385996"/>
                </a:lnTo>
                <a:lnTo>
                  <a:pt x="76478" y="385967"/>
                </a:lnTo>
                <a:lnTo>
                  <a:pt x="79016" y="385886"/>
                </a:lnTo>
                <a:lnTo>
                  <a:pt x="79468" y="385871"/>
                </a:lnTo>
                <a:lnTo>
                  <a:pt x="80133" y="385849"/>
                </a:lnTo>
                <a:lnTo>
                  <a:pt x="80518" y="385838"/>
                </a:lnTo>
                <a:lnTo>
                  <a:pt x="85779" y="385673"/>
                </a:lnTo>
                <a:lnTo>
                  <a:pt x="86745" y="385643"/>
                </a:lnTo>
                <a:lnTo>
                  <a:pt x="89768" y="385555"/>
                </a:lnTo>
                <a:lnTo>
                  <a:pt x="94440" y="385419"/>
                </a:lnTo>
                <a:lnTo>
                  <a:pt x="97214" y="385342"/>
                </a:lnTo>
                <a:lnTo>
                  <a:pt x="101629" y="386760"/>
                </a:lnTo>
                <a:lnTo>
                  <a:pt x="103903" y="387484"/>
                </a:lnTo>
                <a:lnTo>
                  <a:pt x="111327" y="389855"/>
                </a:lnTo>
                <a:lnTo>
                  <a:pt x="117417" y="391802"/>
                </a:lnTo>
                <a:lnTo>
                  <a:pt x="120940" y="391982"/>
                </a:lnTo>
                <a:lnTo>
                  <a:pt x="122376" y="391427"/>
                </a:lnTo>
                <a:lnTo>
                  <a:pt x="124345" y="392140"/>
                </a:lnTo>
                <a:lnTo>
                  <a:pt x="124882" y="391460"/>
                </a:lnTo>
                <a:lnTo>
                  <a:pt x="126814" y="388980"/>
                </a:lnTo>
                <a:lnTo>
                  <a:pt x="128195" y="387179"/>
                </a:lnTo>
                <a:lnTo>
                  <a:pt x="130928" y="383666"/>
                </a:lnTo>
                <a:lnTo>
                  <a:pt x="137125" y="375703"/>
                </a:lnTo>
                <a:lnTo>
                  <a:pt x="144090" y="373808"/>
                </a:lnTo>
                <a:lnTo>
                  <a:pt x="157285" y="372443"/>
                </a:lnTo>
                <a:lnTo>
                  <a:pt x="158357" y="373619"/>
                </a:lnTo>
                <a:lnTo>
                  <a:pt x="168841" y="369161"/>
                </a:lnTo>
                <a:lnTo>
                  <a:pt x="170703" y="369577"/>
                </a:lnTo>
                <a:lnTo>
                  <a:pt x="171273" y="366405"/>
                </a:lnTo>
                <a:lnTo>
                  <a:pt x="174197" y="366897"/>
                </a:lnTo>
                <a:lnTo>
                  <a:pt x="176346" y="363507"/>
                </a:lnTo>
                <a:lnTo>
                  <a:pt x="188292" y="368087"/>
                </a:lnTo>
                <a:lnTo>
                  <a:pt x="201696" y="365230"/>
                </a:lnTo>
                <a:lnTo>
                  <a:pt x="202401" y="365343"/>
                </a:lnTo>
                <a:lnTo>
                  <a:pt x="202452" y="365372"/>
                </a:lnTo>
                <a:lnTo>
                  <a:pt x="208576" y="366576"/>
                </a:lnTo>
                <a:lnTo>
                  <a:pt x="210673" y="367007"/>
                </a:lnTo>
                <a:lnTo>
                  <a:pt x="211026" y="367065"/>
                </a:lnTo>
                <a:lnTo>
                  <a:pt x="215148" y="363662"/>
                </a:lnTo>
                <a:lnTo>
                  <a:pt x="217466" y="361774"/>
                </a:lnTo>
                <a:lnTo>
                  <a:pt x="220709" y="359103"/>
                </a:lnTo>
                <a:lnTo>
                  <a:pt x="226543" y="357165"/>
                </a:lnTo>
                <a:lnTo>
                  <a:pt x="227553" y="356819"/>
                </a:lnTo>
                <a:lnTo>
                  <a:pt x="229555" y="355923"/>
                </a:lnTo>
                <a:lnTo>
                  <a:pt x="234033" y="353963"/>
                </a:lnTo>
                <a:lnTo>
                  <a:pt x="237658" y="352352"/>
                </a:lnTo>
                <a:lnTo>
                  <a:pt x="239781" y="351461"/>
                </a:lnTo>
                <a:lnTo>
                  <a:pt x="247786" y="348053"/>
                </a:lnTo>
                <a:lnTo>
                  <a:pt x="252840" y="347946"/>
                </a:lnTo>
                <a:lnTo>
                  <a:pt x="257895" y="347844"/>
                </a:lnTo>
                <a:lnTo>
                  <a:pt x="269077" y="342588"/>
                </a:lnTo>
                <a:lnTo>
                  <a:pt x="271108" y="341886"/>
                </a:lnTo>
                <a:lnTo>
                  <a:pt x="274590" y="340013"/>
                </a:lnTo>
                <a:lnTo>
                  <a:pt x="277224" y="338770"/>
                </a:lnTo>
                <a:lnTo>
                  <a:pt x="279777" y="336220"/>
                </a:lnTo>
                <a:lnTo>
                  <a:pt x="286889" y="332172"/>
                </a:lnTo>
                <a:lnTo>
                  <a:pt x="289471" y="330412"/>
                </a:lnTo>
                <a:lnTo>
                  <a:pt x="291095" y="329306"/>
                </a:lnTo>
                <a:lnTo>
                  <a:pt x="296135" y="325878"/>
                </a:lnTo>
                <a:lnTo>
                  <a:pt x="306699" y="318642"/>
                </a:lnTo>
                <a:lnTo>
                  <a:pt x="309987" y="316415"/>
                </a:lnTo>
                <a:lnTo>
                  <a:pt x="317679" y="31114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7B8433A-1EEA-057E-E287-49B681C69B08}"/>
              </a:ext>
            </a:extLst>
          </p:cNvPr>
          <p:cNvSpPr>
            <a:spLocks/>
          </p:cNvSpPr>
          <p:nvPr/>
        </p:nvSpPr>
        <p:spPr>
          <a:xfrm flipV="1">
            <a:off x="8316049" y="1048466"/>
            <a:ext cx="466936" cy="580484"/>
          </a:xfrm>
          <a:custGeom>
            <a:avLst/>
            <a:gdLst>
              <a:gd name="connsiteX0" fmla="*/ 275848 w 317982"/>
              <a:gd name="connsiteY0" fmla="*/ 255185 h 395308"/>
              <a:gd name="connsiteX1" fmla="*/ 275646 w 317982"/>
              <a:gd name="connsiteY1" fmla="*/ 251007 h 395308"/>
              <a:gd name="connsiteX2" fmla="*/ 281732 w 317982"/>
              <a:gd name="connsiteY2" fmla="*/ 239607 h 395308"/>
              <a:gd name="connsiteX3" fmla="*/ 283892 w 317982"/>
              <a:gd name="connsiteY3" fmla="*/ 237296 h 395308"/>
              <a:gd name="connsiteX4" fmla="*/ 289858 w 317982"/>
              <a:gd name="connsiteY4" fmla="*/ 233330 h 395308"/>
              <a:gd name="connsiteX5" fmla="*/ 294472 w 317982"/>
              <a:gd name="connsiteY5" fmla="*/ 232252 h 395308"/>
              <a:gd name="connsiteX6" fmla="*/ 297315 w 317982"/>
              <a:gd name="connsiteY6" fmla="*/ 229889 h 395308"/>
              <a:gd name="connsiteX7" fmla="*/ 299989 w 317982"/>
              <a:gd name="connsiteY7" fmla="*/ 226343 h 395308"/>
              <a:gd name="connsiteX8" fmla="*/ 302329 w 317982"/>
              <a:gd name="connsiteY8" fmla="*/ 221766 h 395308"/>
              <a:gd name="connsiteX9" fmla="*/ 300456 w 317982"/>
              <a:gd name="connsiteY9" fmla="*/ 216554 h 395308"/>
              <a:gd name="connsiteX10" fmla="*/ 304812 w 317982"/>
              <a:gd name="connsiteY10" fmla="*/ 215120 h 395308"/>
              <a:gd name="connsiteX11" fmla="*/ 306689 w 317982"/>
              <a:gd name="connsiteY11" fmla="*/ 212979 h 395308"/>
              <a:gd name="connsiteX12" fmla="*/ 309342 w 317982"/>
              <a:gd name="connsiteY12" fmla="*/ 211882 h 395308"/>
              <a:gd name="connsiteX13" fmla="*/ 317045 w 317982"/>
              <a:gd name="connsiteY13" fmla="*/ 210821 h 395308"/>
              <a:gd name="connsiteX14" fmla="*/ 317500 w 317982"/>
              <a:gd name="connsiteY14" fmla="*/ 209059 h 395308"/>
              <a:gd name="connsiteX15" fmla="*/ 318275 w 317982"/>
              <a:gd name="connsiteY15" fmla="*/ 201704 h 395308"/>
              <a:gd name="connsiteX16" fmla="*/ 316927 w 317982"/>
              <a:gd name="connsiteY16" fmla="*/ 190796 h 395308"/>
              <a:gd name="connsiteX17" fmla="*/ 316641 w 317982"/>
              <a:gd name="connsiteY17" fmla="*/ 188394 h 395308"/>
              <a:gd name="connsiteX18" fmla="*/ 316372 w 317982"/>
              <a:gd name="connsiteY18" fmla="*/ 186922 h 395308"/>
              <a:gd name="connsiteX19" fmla="*/ 316347 w 317982"/>
              <a:gd name="connsiteY19" fmla="*/ 179452 h 395308"/>
              <a:gd name="connsiteX20" fmla="*/ 314418 w 317982"/>
              <a:gd name="connsiteY20" fmla="*/ 174585 h 395308"/>
              <a:gd name="connsiteX21" fmla="*/ 308148 w 317982"/>
              <a:gd name="connsiteY21" fmla="*/ 158843 h 395308"/>
              <a:gd name="connsiteX22" fmla="*/ 306572 w 317982"/>
              <a:gd name="connsiteY22" fmla="*/ 150331 h 395308"/>
              <a:gd name="connsiteX23" fmla="*/ 306175 w 317982"/>
              <a:gd name="connsiteY23" fmla="*/ 147090 h 395308"/>
              <a:gd name="connsiteX24" fmla="*/ 305958 w 317982"/>
              <a:gd name="connsiteY24" fmla="*/ 143959 h 395308"/>
              <a:gd name="connsiteX25" fmla="*/ 305962 w 317982"/>
              <a:gd name="connsiteY25" fmla="*/ 131022 h 395308"/>
              <a:gd name="connsiteX26" fmla="*/ 305334 w 317982"/>
              <a:gd name="connsiteY26" fmla="*/ 125524 h 395308"/>
              <a:gd name="connsiteX27" fmla="*/ 305363 w 317982"/>
              <a:gd name="connsiteY27" fmla="*/ 120581 h 395308"/>
              <a:gd name="connsiteX28" fmla="*/ 305033 w 317982"/>
              <a:gd name="connsiteY28" fmla="*/ 116815 h 395308"/>
              <a:gd name="connsiteX29" fmla="*/ 303585 w 317982"/>
              <a:gd name="connsiteY29" fmla="*/ 110071 h 395308"/>
              <a:gd name="connsiteX30" fmla="*/ 302483 w 317982"/>
              <a:gd name="connsiteY30" fmla="*/ 104912 h 395308"/>
              <a:gd name="connsiteX31" fmla="*/ 304360 w 317982"/>
              <a:gd name="connsiteY31" fmla="*/ 100272 h 395308"/>
              <a:gd name="connsiteX32" fmla="*/ 301657 w 317982"/>
              <a:gd name="connsiteY32" fmla="*/ 93027 h 395308"/>
              <a:gd name="connsiteX33" fmla="*/ 291066 w 317982"/>
              <a:gd name="connsiteY33" fmla="*/ 66492 h 395308"/>
              <a:gd name="connsiteX34" fmla="*/ 285630 w 317982"/>
              <a:gd name="connsiteY34" fmla="*/ 69112 h 395308"/>
              <a:gd name="connsiteX35" fmla="*/ 284770 w 317982"/>
              <a:gd name="connsiteY35" fmla="*/ 67958 h 395308"/>
              <a:gd name="connsiteX36" fmla="*/ 281012 w 317982"/>
              <a:gd name="connsiteY36" fmla="*/ 67515 h 395308"/>
              <a:gd name="connsiteX37" fmla="*/ 277019 w 317982"/>
              <a:gd name="connsiteY37" fmla="*/ 67057 h 395308"/>
              <a:gd name="connsiteX38" fmla="*/ 273956 w 317982"/>
              <a:gd name="connsiteY38" fmla="*/ 66123 h 395308"/>
              <a:gd name="connsiteX39" fmla="*/ 272332 w 317982"/>
              <a:gd name="connsiteY39" fmla="*/ 65588 h 395308"/>
              <a:gd name="connsiteX40" fmla="*/ 266752 w 317982"/>
              <a:gd name="connsiteY40" fmla="*/ 63177 h 395308"/>
              <a:gd name="connsiteX41" fmla="*/ 262175 w 317982"/>
              <a:gd name="connsiteY41" fmla="*/ 63079 h 395308"/>
              <a:gd name="connsiteX42" fmla="*/ 258550 w 317982"/>
              <a:gd name="connsiteY42" fmla="*/ 63549 h 395308"/>
              <a:gd name="connsiteX43" fmla="*/ 260350 w 317982"/>
              <a:gd name="connsiteY43" fmla="*/ 59243 h 395308"/>
              <a:gd name="connsiteX44" fmla="*/ 235106 w 317982"/>
              <a:gd name="connsiteY44" fmla="*/ 47145 h 395308"/>
              <a:gd name="connsiteX45" fmla="*/ 235492 w 317982"/>
              <a:gd name="connsiteY45" fmla="*/ 44273 h 395308"/>
              <a:gd name="connsiteX46" fmla="*/ 233516 w 317982"/>
              <a:gd name="connsiteY46" fmla="*/ 8834 h 395308"/>
              <a:gd name="connsiteX47" fmla="*/ 232630 w 317982"/>
              <a:gd name="connsiteY47" fmla="*/ 7573 h 395308"/>
              <a:gd name="connsiteX48" fmla="*/ 232333 w 317982"/>
              <a:gd name="connsiteY48" fmla="*/ 7153 h 395308"/>
              <a:gd name="connsiteX49" fmla="*/ 227565 w 317982"/>
              <a:gd name="connsiteY49" fmla="*/ 288 h 395308"/>
              <a:gd name="connsiteX50" fmla="*/ 214671 w 317982"/>
              <a:gd name="connsiteY50" fmla="*/ 1312 h 395308"/>
              <a:gd name="connsiteX51" fmla="*/ 213962 w 317982"/>
              <a:gd name="connsiteY51" fmla="*/ 1383 h 395308"/>
              <a:gd name="connsiteX52" fmla="*/ 213790 w 317982"/>
              <a:gd name="connsiteY52" fmla="*/ 2207 h 395308"/>
              <a:gd name="connsiteX53" fmla="*/ 203875 w 317982"/>
              <a:gd name="connsiteY53" fmla="*/ 2360 h 395308"/>
              <a:gd name="connsiteX54" fmla="*/ 201719 w 317982"/>
              <a:gd name="connsiteY54" fmla="*/ 2549 h 395308"/>
              <a:gd name="connsiteX55" fmla="*/ 201190 w 317982"/>
              <a:gd name="connsiteY55" fmla="*/ 4066 h 395308"/>
              <a:gd name="connsiteX56" fmla="*/ 198240 w 317982"/>
              <a:gd name="connsiteY56" fmla="*/ 6517 h 395308"/>
              <a:gd name="connsiteX57" fmla="*/ 194879 w 317982"/>
              <a:gd name="connsiteY57" fmla="*/ 4979 h 395308"/>
              <a:gd name="connsiteX58" fmla="*/ 193006 w 317982"/>
              <a:gd name="connsiteY58" fmla="*/ 4136 h 395308"/>
              <a:gd name="connsiteX59" fmla="*/ 192910 w 317982"/>
              <a:gd name="connsiteY59" fmla="*/ 4113 h 395308"/>
              <a:gd name="connsiteX60" fmla="*/ 192840 w 317982"/>
              <a:gd name="connsiteY60" fmla="*/ 4117 h 395308"/>
              <a:gd name="connsiteX61" fmla="*/ 190625 w 317982"/>
              <a:gd name="connsiteY61" fmla="*/ 4606 h 395308"/>
              <a:gd name="connsiteX62" fmla="*/ 187466 w 317982"/>
              <a:gd name="connsiteY62" fmla="*/ 4574 h 395308"/>
              <a:gd name="connsiteX63" fmla="*/ 183653 w 317982"/>
              <a:gd name="connsiteY63" fmla="*/ 4557 h 395308"/>
              <a:gd name="connsiteX64" fmla="*/ 183616 w 317982"/>
              <a:gd name="connsiteY64" fmla="*/ 4531 h 395308"/>
              <a:gd name="connsiteX65" fmla="*/ 180939 w 317982"/>
              <a:gd name="connsiteY65" fmla="*/ 9624 h 395308"/>
              <a:gd name="connsiteX66" fmla="*/ 174495 w 317982"/>
              <a:gd name="connsiteY66" fmla="*/ 12787 h 395308"/>
              <a:gd name="connsiteX67" fmla="*/ 173125 w 317982"/>
              <a:gd name="connsiteY67" fmla="*/ 21205 h 395308"/>
              <a:gd name="connsiteX68" fmla="*/ 173015 w 317982"/>
              <a:gd name="connsiteY68" fmla="*/ 21999 h 395308"/>
              <a:gd name="connsiteX69" fmla="*/ 172427 w 317982"/>
              <a:gd name="connsiteY69" fmla="*/ 25678 h 395308"/>
              <a:gd name="connsiteX70" fmla="*/ 170778 w 317982"/>
              <a:gd name="connsiteY70" fmla="*/ 29254 h 395308"/>
              <a:gd name="connsiteX71" fmla="*/ 167949 w 317982"/>
              <a:gd name="connsiteY71" fmla="*/ 27729 h 395308"/>
              <a:gd name="connsiteX72" fmla="*/ 166675 w 317982"/>
              <a:gd name="connsiteY72" fmla="*/ 27670 h 395308"/>
              <a:gd name="connsiteX73" fmla="*/ 164225 w 317982"/>
              <a:gd name="connsiteY73" fmla="*/ 24549 h 395308"/>
              <a:gd name="connsiteX74" fmla="*/ 160250 w 317982"/>
              <a:gd name="connsiteY74" fmla="*/ 21739 h 395308"/>
              <a:gd name="connsiteX75" fmla="*/ 155588 w 317982"/>
              <a:gd name="connsiteY75" fmla="*/ 22446 h 395308"/>
              <a:gd name="connsiteX76" fmla="*/ 154446 w 317982"/>
              <a:gd name="connsiteY76" fmla="*/ 30973 h 395308"/>
              <a:gd name="connsiteX77" fmla="*/ 154277 w 317982"/>
              <a:gd name="connsiteY77" fmla="*/ 32150 h 395308"/>
              <a:gd name="connsiteX78" fmla="*/ 145880 w 317982"/>
              <a:gd name="connsiteY78" fmla="*/ 24018 h 395308"/>
              <a:gd name="connsiteX79" fmla="*/ 142658 w 317982"/>
              <a:gd name="connsiteY79" fmla="*/ 24778 h 395308"/>
              <a:gd name="connsiteX80" fmla="*/ 139224 w 317982"/>
              <a:gd name="connsiteY80" fmla="*/ 25266 h 395308"/>
              <a:gd name="connsiteX81" fmla="*/ 137357 w 317982"/>
              <a:gd name="connsiteY81" fmla="*/ 24881 h 395308"/>
              <a:gd name="connsiteX82" fmla="*/ 136109 w 317982"/>
              <a:gd name="connsiteY82" fmla="*/ 24741 h 395308"/>
              <a:gd name="connsiteX83" fmla="*/ 136858 w 317982"/>
              <a:gd name="connsiteY83" fmla="*/ 28414 h 395308"/>
              <a:gd name="connsiteX84" fmla="*/ 135422 w 317982"/>
              <a:gd name="connsiteY84" fmla="*/ 28930 h 395308"/>
              <a:gd name="connsiteX85" fmla="*/ 134492 w 317982"/>
              <a:gd name="connsiteY85" fmla="*/ 28417 h 395308"/>
              <a:gd name="connsiteX86" fmla="*/ 125081 w 317982"/>
              <a:gd name="connsiteY86" fmla="*/ 23542 h 395308"/>
              <a:gd name="connsiteX87" fmla="*/ 122770 w 317982"/>
              <a:gd name="connsiteY87" fmla="*/ 21682 h 395308"/>
              <a:gd name="connsiteX88" fmla="*/ 123266 w 317982"/>
              <a:gd name="connsiteY88" fmla="*/ 20536 h 395308"/>
              <a:gd name="connsiteX89" fmla="*/ 123700 w 317982"/>
              <a:gd name="connsiteY89" fmla="*/ 19570 h 395308"/>
              <a:gd name="connsiteX90" fmla="*/ 122881 w 317982"/>
              <a:gd name="connsiteY90" fmla="*/ 19546 h 395308"/>
              <a:gd name="connsiteX91" fmla="*/ 122719 w 317982"/>
              <a:gd name="connsiteY91" fmla="*/ 19588 h 395308"/>
              <a:gd name="connsiteX92" fmla="*/ 119141 w 317982"/>
              <a:gd name="connsiteY92" fmla="*/ 20450 h 395308"/>
              <a:gd name="connsiteX93" fmla="*/ 116551 w 317982"/>
              <a:gd name="connsiteY93" fmla="*/ 18789 h 395308"/>
              <a:gd name="connsiteX94" fmla="*/ 115196 w 317982"/>
              <a:gd name="connsiteY94" fmla="*/ 17294 h 395308"/>
              <a:gd name="connsiteX95" fmla="*/ 113605 w 317982"/>
              <a:gd name="connsiteY95" fmla="*/ 15642 h 395308"/>
              <a:gd name="connsiteX96" fmla="*/ 110241 w 317982"/>
              <a:gd name="connsiteY96" fmla="*/ 12326 h 395308"/>
              <a:gd name="connsiteX97" fmla="*/ 107144 w 317982"/>
              <a:gd name="connsiteY97" fmla="*/ 10827 h 395308"/>
              <a:gd name="connsiteX98" fmla="*/ 106935 w 317982"/>
              <a:gd name="connsiteY98" fmla="*/ 10931 h 395308"/>
              <a:gd name="connsiteX99" fmla="*/ 105572 w 317982"/>
              <a:gd name="connsiteY99" fmla="*/ 11683 h 395308"/>
              <a:gd name="connsiteX100" fmla="*/ 99231 w 317982"/>
              <a:gd name="connsiteY100" fmla="*/ 14535 h 395308"/>
              <a:gd name="connsiteX101" fmla="*/ 92557 w 317982"/>
              <a:gd name="connsiteY101" fmla="*/ 17657 h 395308"/>
              <a:gd name="connsiteX102" fmla="*/ 92208 w 317982"/>
              <a:gd name="connsiteY102" fmla="*/ 17861 h 395308"/>
              <a:gd name="connsiteX103" fmla="*/ 81386 w 317982"/>
              <a:gd name="connsiteY103" fmla="*/ 22692 h 395308"/>
              <a:gd name="connsiteX104" fmla="*/ 72019 w 317982"/>
              <a:gd name="connsiteY104" fmla="*/ 27071 h 395308"/>
              <a:gd name="connsiteX105" fmla="*/ 62953 w 317982"/>
              <a:gd name="connsiteY105" fmla="*/ 31414 h 395308"/>
              <a:gd name="connsiteX106" fmla="*/ 62435 w 317982"/>
              <a:gd name="connsiteY106" fmla="*/ 31723 h 395308"/>
              <a:gd name="connsiteX107" fmla="*/ 48179 w 317982"/>
              <a:gd name="connsiteY107" fmla="*/ 38000 h 395308"/>
              <a:gd name="connsiteX108" fmla="*/ 43591 w 317982"/>
              <a:gd name="connsiteY108" fmla="*/ 40476 h 395308"/>
              <a:gd name="connsiteX109" fmla="*/ 16511 w 317982"/>
              <a:gd name="connsiteY109" fmla="*/ 53466 h 395308"/>
              <a:gd name="connsiteX110" fmla="*/ 20276 w 317982"/>
              <a:gd name="connsiteY110" fmla="*/ 90797 h 395308"/>
              <a:gd name="connsiteX111" fmla="*/ 20474 w 317982"/>
              <a:gd name="connsiteY111" fmla="*/ 92589 h 395308"/>
              <a:gd name="connsiteX112" fmla="*/ 293 w 317982"/>
              <a:gd name="connsiteY112" fmla="*/ 92189 h 395308"/>
              <a:gd name="connsiteX113" fmla="*/ 9748 w 317982"/>
              <a:gd name="connsiteY113" fmla="*/ 107244 h 395308"/>
              <a:gd name="connsiteX114" fmla="*/ 10512 w 317982"/>
              <a:gd name="connsiteY114" fmla="*/ 108392 h 395308"/>
              <a:gd name="connsiteX115" fmla="*/ 11004 w 317982"/>
              <a:gd name="connsiteY115" fmla="*/ 109160 h 395308"/>
              <a:gd name="connsiteX116" fmla="*/ 16940 w 317982"/>
              <a:gd name="connsiteY116" fmla="*/ 118570 h 395308"/>
              <a:gd name="connsiteX117" fmla="*/ 17888 w 317982"/>
              <a:gd name="connsiteY117" fmla="*/ 120285 h 395308"/>
              <a:gd name="connsiteX118" fmla="*/ 19008 w 317982"/>
              <a:gd name="connsiteY118" fmla="*/ 121807 h 395308"/>
              <a:gd name="connsiteX119" fmla="*/ 22513 w 317982"/>
              <a:gd name="connsiteY119" fmla="*/ 127410 h 395308"/>
              <a:gd name="connsiteX120" fmla="*/ 23152 w 317982"/>
              <a:gd name="connsiteY120" fmla="*/ 128397 h 395308"/>
              <a:gd name="connsiteX121" fmla="*/ 26146 w 317982"/>
              <a:gd name="connsiteY121" fmla="*/ 133119 h 395308"/>
              <a:gd name="connsiteX122" fmla="*/ 32798 w 317982"/>
              <a:gd name="connsiteY122" fmla="*/ 143961 h 395308"/>
              <a:gd name="connsiteX123" fmla="*/ 36777 w 317982"/>
              <a:gd name="connsiteY123" fmla="*/ 149758 h 395308"/>
              <a:gd name="connsiteX124" fmla="*/ 41938 w 317982"/>
              <a:gd name="connsiteY124" fmla="*/ 158129 h 395308"/>
              <a:gd name="connsiteX125" fmla="*/ 17267 w 317982"/>
              <a:gd name="connsiteY125" fmla="*/ 166051 h 395308"/>
              <a:gd name="connsiteX126" fmla="*/ 18652 w 317982"/>
              <a:gd name="connsiteY126" fmla="*/ 179351 h 395308"/>
              <a:gd name="connsiteX127" fmla="*/ 19424 w 317982"/>
              <a:gd name="connsiteY127" fmla="*/ 186753 h 395308"/>
              <a:gd name="connsiteX128" fmla="*/ 20386 w 317982"/>
              <a:gd name="connsiteY128" fmla="*/ 195976 h 395308"/>
              <a:gd name="connsiteX129" fmla="*/ 20397 w 317982"/>
              <a:gd name="connsiteY129" fmla="*/ 196063 h 395308"/>
              <a:gd name="connsiteX130" fmla="*/ 20404 w 317982"/>
              <a:gd name="connsiteY130" fmla="*/ 196149 h 395308"/>
              <a:gd name="connsiteX131" fmla="*/ 22032 w 317982"/>
              <a:gd name="connsiteY131" fmla="*/ 211704 h 395308"/>
              <a:gd name="connsiteX132" fmla="*/ 22039 w 317982"/>
              <a:gd name="connsiteY132" fmla="*/ 211791 h 395308"/>
              <a:gd name="connsiteX133" fmla="*/ 22046 w 317982"/>
              <a:gd name="connsiteY133" fmla="*/ 211878 h 395308"/>
              <a:gd name="connsiteX134" fmla="*/ 22968 w 317982"/>
              <a:gd name="connsiteY134" fmla="*/ 220667 h 395308"/>
              <a:gd name="connsiteX135" fmla="*/ 23093 w 317982"/>
              <a:gd name="connsiteY135" fmla="*/ 221852 h 395308"/>
              <a:gd name="connsiteX136" fmla="*/ 24485 w 317982"/>
              <a:gd name="connsiteY136" fmla="*/ 235152 h 395308"/>
              <a:gd name="connsiteX137" fmla="*/ 39208 w 317982"/>
              <a:gd name="connsiteY137" fmla="*/ 230403 h 395308"/>
              <a:gd name="connsiteX138" fmla="*/ 46963 w 317982"/>
              <a:gd name="connsiteY138" fmla="*/ 227908 h 395308"/>
              <a:gd name="connsiteX139" fmla="*/ 54938 w 317982"/>
              <a:gd name="connsiteY139" fmla="*/ 225317 h 395308"/>
              <a:gd name="connsiteX140" fmla="*/ 59004 w 317982"/>
              <a:gd name="connsiteY140" fmla="*/ 223990 h 395308"/>
              <a:gd name="connsiteX141" fmla="*/ 58795 w 317982"/>
              <a:gd name="connsiteY141" fmla="*/ 227047 h 395308"/>
              <a:gd name="connsiteX142" fmla="*/ 56411 w 317982"/>
              <a:gd name="connsiteY142" fmla="*/ 240389 h 395308"/>
              <a:gd name="connsiteX143" fmla="*/ 57483 w 317982"/>
              <a:gd name="connsiteY143" fmla="*/ 255413 h 395308"/>
              <a:gd name="connsiteX144" fmla="*/ 57296 w 317982"/>
              <a:gd name="connsiteY144" fmla="*/ 271465 h 395308"/>
              <a:gd name="connsiteX145" fmla="*/ 70627 w 317982"/>
              <a:gd name="connsiteY145" fmla="*/ 265280 h 395308"/>
              <a:gd name="connsiteX146" fmla="*/ 90276 w 317982"/>
              <a:gd name="connsiteY146" fmla="*/ 257282 h 395308"/>
              <a:gd name="connsiteX147" fmla="*/ 101737 w 317982"/>
              <a:gd name="connsiteY147" fmla="*/ 252621 h 395308"/>
              <a:gd name="connsiteX148" fmla="*/ 118774 w 317982"/>
              <a:gd name="connsiteY148" fmla="*/ 279516 h 395308"/>
              <a:gd name="connsiteX149" fmla="*/ 120618 w 317982"/>
              <a:gd name="connsiteY149" fmla="*/ 282132 h 395308"/>
              <a:gd name="connsiteX150" fmla="*/ 128923 w 317982"/>
              <a:gd name="connsiteY150" fmla="*/ 295501 h 395308"/>
              <a:gd name="connsiteX151" fmla="*/ 135671 w 317982"/>
              <a:gd name="connsiteY151" fmla="*/ 306032 h 395308"/>
              <a:gd name="connsiteX152" fmla="*/ 160628 w 317982"/>
              <a:gd name="connsiteY152" fmla="*/ 345471 h 395308"/>
              <a:gd name="connsiteX153" fmla="*/ 192488 w 317982"/>
              <a:gd name="connsiteY153" fmla="*/ 395597 h 395308"/>
              <a:gd name="connsiteX154" fmla="*/ 196837 w 317982"/>
              <a:gd name="connsiteY154" fmla="*/ 395299 h 395308"/>
              <a:gd name="connsiteX155" fmla="*/ 204764 w 317982"/>
              <a:gd name="connsiteY155" fmla="*/ 394763 h 395308"/>
              <a:gd name="connsiteX156" fmla="*/ 209363 w 317982"/>
              <a:gd name="connsiteY156" fmla="*/ 394458 h 395308"/>
              <a:gd name="connsiteX157" fmla="*/ 226481 w 317982"/>
              <a:gd name="connsiteY157" fmla="*/ 393370 h 395308"/>
              <a:gd name="connsiteX158" fmla="*/ 243515 w 317982"/>
              <a:gd name="connsiteY158" fmla="*/ 392356 h 395308"/>
              <a:gd name="connsiteX159" fmla="*/ 244018 w 317982"/>
              <a:gd name="connsiteY159" fmla="*/ 392326 h 395308"/>
              <a:gd name="connsiteX160" fmla="*/ 244517 w 317982"/>
              <a:gd name="connsiteY160" fmla="*/ 392297 h 395308"/>
              <a:gd name="connsiteX161" fmla="*/ 246633 w 317982"/>
              <a:gd name="connsiteY161" fmla="*/ 392176 h 395308"/>
              <a:gd name="connsiteX162" fmla="*/ 248485 w 317982"/>
              <a:gd name="connsiteY162" fmla="*/ 392073 h 395308"/>
              <a:gd name="connsiteX163" fmla="*/ 251603 w 317982"/>
              <a:gd name="connsiteY163" fmla="*/ 391896 h 395308"/>
              <a:gd name="connsiteX164" fmla="*/ 254920 w 317982"/>
              <a:gd name="connsiteY164" fmla="*/ 391713 h 395308"/>
              <a:gd name="connsiteX165" fmla="*/ 261356 w 317982"/>
              <a:gd name="connsiteY165" fmla="*/ 391364 h 395308"/>
              <a:gd name="connsiteX166" fmla="*/ 273500 w 317982"/>
              <a:gd name="connsiteY166" fmla="*/ 390732 h 395308"/>
              <a:gd name="connsiteX167" fmla="*/ 277750 w 317982"/>
              <a:gd name="connsiteY167" fmla="*/ 390518 h 395308"/>
              <a:gd name="connsiteX168" fmla="*/ 282507 w 317982"/>
              <a:gd name="connsiteY168" fmla="*/ 390287 h 395308"/>
              <a:gd name="connsiteX169" fmla="*/ 282291 w 317982"/>
              <a:gd name="connsiteY169" fmla="*/ 385932 h 395308"/>
              <a:gd name="connsiteX170" fmla="*/ 280781 w 317982"/>
              <a:gd name="connsiteY170" fmla="*/ 355467 h 395308"/>
              <a:gd name="connsiteX171" fmla="*/ 279921 w 317982"/>
              <a:gd name="connsiteY171" fmla="*/ 338057 h 395308"/>
              <a:gd name="connsiteX172" fmla="*/ 278636 w 317982"/>
              <a:gd name="connsiteY172" fmla="*/ 311942 h 395308"/>
              <a:gd name="connsiteX173" fmla="*/ 278290 w 317982"/>
              <a:gd name="connsiteY173" fmla="*/ 304978 h 395308"/>
              <a:gd name="connsiteX174" fmla="*/ 277350 w 317982"/>
              <a:gd name="connsiteY174" fmla="*/ 285827 h 395308"/>
              <a:gd name="connsiteX175" fmla="*/ 276968 w 317982"/>
              <a:gd name="connsiteY175" fmla="*/ 277992 h 395308"/>
              <a:gd name="connsiteX176" fmla="*/ 276744 w 317982"/>
              <a:gd name="connsiteY176" fmla="*/ 273466 h 395308"/>
              <a:gd name="connsiteX177" fmla="*/ 276498 w 317982"/>
              <a:gd name="connsiteY177" fmla="*/ 268417 h 395308"/>
              <a:gd name="connsiteX178" fmla="*/ 276277 w 317982"/>
              <a:gd name="connsiteY178" fmla="*/ 263948 h 395308"/>
              <a:gd name="connsiteX179" fmla="*/ 276035 w 317982"/>
              <a:gd name="connsiteY179" fmla="*/ 259015 h 395308"/>
              <a:gd name="connsiteX180" fmla="*/ 275991 w 317982"/>
              <a:gd name="connsiteY180" fmla="*/ 258116 h 395308"/>
              <a:gd name="connsiteX181" fmla="*/ 275848 w 317982"/>
              <a:gd name="connsiteY181" fmla="*/ 255185 h 39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</a:cxnLst>
            <a:rect l="l" t="t" r="r" b="b"/>
            <a:pathLst>
              <a:path w="317982" h="395308">
                <a:moveTo>
                  <a:pt x="275848" y="255185"/>
                </a:moveTo>
                <a:lnTo>
                  <a:pt x="275646" y="251007"/>
                </a:lnTo>
                <a:lnTo>
                  <a:pt x="281732" y="239607"/>
                </a:lnTo>
                <a:lnTo>
                  <a:pt x="283892" y="237296"/>
                </a:lnTo>
                <a:lnTo>
                  <a:pt x="289858" y="233330"/>
                </a:lnTo>
                <a:lnTo>
                  <a:pt x="294472" y="232252"/>
                </a:lnTo>
                <a:lnTo>
                  <a:pt x="297315" y="229889"/>
                </a:lnTo>
                <a:lnTo>
                  <a:pt x="299989" y="226343"/>
                </a:lnTo>
                <a:lnTo>
                  <a:pt x="302329" y="221766"/>
                </a:lnTo>
                <a:lnTo>
                  <a:pt x="300456" y="216554"/>
                </a:lnTo>
                <a:lnTo>
                  <a:pt x="304812" y="215120"/>
                </a:lnTo>
                <a:lnTo>
                  <a:pt x="306689" y="212979"/>
                </a:lnTo>
                <a:lnTo>
                  <a:pt x="309342" y="211882"/>
                </a:lnTo>
                <a:lnTo>
                  <a:pt x="317045" y="210821"/>
                </a:lnTo>
                <a:lnTo>
                  <a:pt x="317500" y="209059"/>
                </a:lnTo>
                <a:lnTo>
                  <a:pt x="318275" y="201704"/>
                </a:lnTo>
                <a:lnTo>
                  <a:pt x="316927" y="190796"/>
                </a:lnTo>
                <a:lnTo>
                  <a:pt x="316641" y="188394"/>
                </a:lnTo>
                <a:lnTo>
                  <a:pt x="316372" y="186922"/>
                </a:lnTo>
                <a:lnTo>
                  <a:pt x="316347" y="179452"/>
                </a:lnTo>
                <a:lnTo>
                  <a:pt x="314418" y="174585"/>
                </a:lnTo>
                <a:lnTo>
                  <a:pt x="308148" y="158843"/>
                </a:lnTo>
                <a:lnTo>
                  <a:pt x="306572" y="150331"/>
                </a:lnTo>
                <a:lnTo>
                  <a:pt x="306175" y="147090"/>
                </a:lnTo>
                <a:lnTo>
                  <a:pt x="305958" y="143959"/>
                </a:lnTo>
                <a:lnTo>
                  <a:pt x="305962" y="131022"/>
                </a:lnTo>
                <a:lnTo>
                  <a:pt x="305334" y="125524"/>
                </a:lnTo>
                <a:lnTo>
                  <a:pt x="305363" y="120581"/>
                </a:lnTo>
                <a:lnTo>
                  <a:pt x="305033" y="116815"/>
                </a:lnTo>
                <a:lnTo>
                  <a:pt x="303585" y="110071"/>
                </a:lnTo>
                <a:lnTo>
                  <a:pt x="302483" y="104912"/>
                </a:lnTo>
                <a:lnTo>
                  <a:pt x="304360" y="100272"/>
                </a:lnTo>
                <a:lnTo>
                  <a:pt x="301657" y="93027"/>
                </a:lnTo>
                <a:lnTo>
                  <a:pt x="291066" y="66492"/>
                </a:lnTo>
                <a:lnTo>
                  <a:pt x="285630" y="69112"/>
                </a:lnTo>
                <a:lnTo>
                  <a:pt x="284770" y="67958"/>
                </a:lnTo>
                <a:lnTo>
                  <a:pt x="281012" y="67515"/>
                </a:lnTo>
                <a:lnTo>
                  <a:pt x="277019" y="67057"/>
                </a:lnTo>
                <a:lnTo>
                  <a:pt x="273956" y="66123"/>
                </a:lnTo>
                <a:lnTo>
                  <a:pt x="272332" y="65588"/>
                </a:lnTo>
                <a:lnTo>
                  <a:pt x="266752" y="63177"/>
                </a:lnTo>
                <a:lnTo>
                  <a:pt x="262175" y="63079"/>
                </a:lnTo>
                <a:lnTo>
                  <a:pt x="258550" y="63549"/>
                </a:lnTo>
                <a:lnTo>
                  <a:pt x="260350" y="59243"/>
                </a:lnTo>
                <a:lnTo>
                  <a:pt x="235106" y="47145"/>
                </a:lnTo>
                <a:lnTo>
                  <a:pt x="235492" y="44273"/>
                </a:lnTo>
                <a:lnTo>
                  <a:pt x="233516" y="8834"/>
                </a:lnTo>
                <a:lnTo>
                  <a:pt x="232630" y="7573"/>
                </a:lnTo>
                <a:lnTo>
                  <a:pt x="232333" y="7153"/>
                </a:lnTo>
                <a:lnTo>
                  <a:pt x="227565" y="288"/>
                </a:lnTo>
                <a:lnTo>
                  <a:pt x="214671" y="1312"/>
                </a:lnTo>
                <a:lnTo>
                  <a:pt x="213962" y="1383"/>
                </a:lnTo>
                <a:lnTo>
                  <a:pt x="213790" y="2207"/>
                </a:lnTo>
                <a:lnTo>
                  <a:pt x="203875" y="2360"/>
                </a:lnTo>
                <a:lnTo>
                  <a:pt x="201719" y="2549"/>
                </a:lnTo>
                <a:lnTo>
                  <a:pt x="201190" y="4066"/>
                </a:lnTo>
                <a:lnTo>
                  <a:pt x="198240" y="6517"/>
                </a:lnTo>
                <a:lnTo>
                  <a:pt x="194879" y="4979"/>
                </a:lnTo>
                <a:lnTo>
                  <a:pt x="193006" y="4136"/>
                </a:lnTo>
                <a:lnTo>
                  <a:pt x="192910" y="4113"/>
                </a:lnTo>
                <a:lnTo>
                  <a:pt x="192840" y="4117"/>
                </a:lnTo>
                <a:lnTo>
                  <a:pt x="190625" y="4606"/>
                </a:lnTo>
                <a:lnTo>
                  <a:pt x="187466" y="4574"/>
                </a:lnTo>
                <a:lnTo>
                  <a:pt x="183653" y="4557"/>
                </a:lnTo>
                <a:lnTo>
                  <a:pt x="183616" y="4531"/>
                </a:lnTo>
                <a:lnTo>
                  <a:pt x="180939" y="9624"/>
                </a:lnTo>
                <a:lnTo>
                  <a:pt x="174495" y="12787"/>
                </a:lnTo>
                <a:lnTo>
                  <a:pt x="173125" y="21205"/>
                </a:lnTo>
                <a:lnTo>
                  <a:pt x="173015" y="21999"/>
                </a:lnTo>
                <a:lnTo>
                  <a:pt x="172427" y="25678"/>
                </a:lnTo>
                <a:lnTo>
                  <a:pt x="170778" y="29254"/>
                </a:lnTo>
                <a:lnTo>
                  <a:pt x="167949" y="27729"/>
                </a:lnTo>
                <a:lnTo>
                  <a:pt x="166675" y="27670"/>
                </a:lnTo>
                <a:lnTo>
                  <a:pt x="164225" y="24549"/>
                </a:lnTo>
                <a:lnTo>
                  <a:pt x="160250" y="21739"/>
                </a:lnTo>
                <a:lnTo>
                  <a:pt x="155588" y="22446"/>
                </a:lnTo>
                <a:lnTo>
                  <a:pt x="154446" y="30973"/>
                </a:lnTo>
                <a:lnTo>
                  <a:pt x="154277" y="32150"/>
                </a:lnTo>
                <a:lnTo>
                  <a:pt x="145880" y="24018"/>
                </a:lnTo>
                <a:lnTo>
                  <a:pt x="142658" y="24778"/>
                </a:lnTo>
                <a:lnTo>
                  <a:pt x="139224" y="25266"/>
                </a:lnTo>
                <a:lnTo>
                  <a:pt x="137357" y="24881"/>
                </a:lnTo>
                <a:lnTo>
                  <a:pt x="136109" y="24741"/>
                </a:lnTo>
                <a:lnTo>
                  <a:pt x="136858" y="28414"/>
                </a:lnTo>
                <a:lnTo>
                  <a:pt x="135422" y="28930"/>
                </a:lnTo>
                <a:lnTo>
                  <a:pt x="134492" y="28417"/>
                </a:lnTo>
                <a:lnTo>
                  <a:pt x="125081" y="23542"/>
                </a:lnTo>
                <a:lnTo>
                  <a:pt x="122770" y="21682"/>
                </a:lnTo>
                <a:lnTo>
                  <a:pt x="123266" y="20536"/>
                </a:lnTo>
                <a:lnTo>
                  <a:pt x="123700" y="19570"/>
                </a:lnTo>
                <a:lnTo>
                  <a:pt x="122881" y="19546"/>
                </a:lnTo>
                <a:lnTo>
                  <a:pt x="122719" y="19588"/>
                </a:lnTo>
                <a:lnTo>
                  <a:pt x="119141" y="20450"/>
                </a:lnTo>
                <a:lnTo>
                  <a:pt x="116551" y="18789"/>
                </a:lnTo>
                <a:lnTo>
                  <a:pt x="115196" y="17294"/>
                </a:lnTo>
                <a:lnTo>
                  <a:pt x="113605" y="15642"/>
                </a:lnTo>
                <a:lnTo>
                  <a:pt x="110241" y="12326"/>
                </a:lnTo>
                <a:lnTo>
                  <a:pt x="107144" y="10827"/>
                </a:lnTo>
                <a:lnTo>
                  <a:pt x="106935" y="10931"/>
                </a:lnTo>
                <a:lnTo>
                  <a:pt x="105572" y="11683"/>
                </a:lnTo>
                <a:lnTo>
                  <a:pt x="99231" y="14535"/>
                </a:lnTo>
                <a:lnTo>
                  <a:pt x="92557" y="17657"/>
                </a:lnTo>
                <a:lnTo>
                  <a:pt x="92208" y="17861"/>
                </a:lnTo>
                <a:lnTo>
                  <a:pt x="81386" y="22692"/>
                </a:lnTo>
                <a:lnTo>
                  <a:pt x="72019" y="27071"/>
                </a:lnTo>
                <a:lnTo>
                  <a:pt x="62953" y="31414"/>
                </a:lnTo>
                <a:lnTo>
                  <a:pt x="62435" y="31723"/>
                </a:lnTo>
                <a:lnTo>
                  <a:pt x="48179" y="38000"/>
                </a:lnTo>
                <a:lnTo>
                  <a:pt x="43591" y="40476"/>
                </a:lnTo>
                <a:lnTo>
                  <a:pt x="16511" y="53466"/>
                </a:lnTo>
                <a:lnTo>
                  <a:pt x="20276" y="90797"/>
                </a:lnTo>
                <a:lnTo>
                  <a:pt x="20474" y="92589"/>
                </a:lnTo>
                <a:lnTo>
                  <a:pt x="293" y="92189"/>
                </a:lnTo>
                <a:lnTo>
                  <a:pt x="9748" y="107244"/>
                </a:lnTo>
                <a:lnTo>
                  <a:pt x="10512" y="108392"/>
                </a:lnTo>
                <a:lnTo>
                  <a:pt x="11004" y="109160"/>
                </a:lnTo>
                <a:lnTo>
                  <a:pt x="16940" y="118570"/>
                </a:lnTo>
                <a:lnTo>
                  <a:pt x="17888" y="120285"/>
                </a:lnTo>
                <a:lnTo>
                  <a:pt x="19008" y="121807"/>
                </a:lnTo>
                <a:lnTo>
                  <a:pt x="22513" y="127410"/>
                </a:lnTo>
                <a:lnTo>
                  <a:pt x="23152" y="128397"/>
                </a:lnTo>
                <a:lnTo>
                  <a:pt x="26146" y="133119"/>
                </a:lnTo>
                <a:lnTo>
                  <a:pt x="32798" y="143961"/>
                </a:lnTo>
                <a:lnTo>
                  <a:pt x="36777" y="149758"/>
                </a:lnTo>
                <a:lnTo>
                  <a:pt x="41938" y="158129"/>
                </a:lnTo>
                <a:lnTo>
                  <a:pt x="17267" y="166051"/>
                </a:lnTo>
                <a:lnTo>
                  <a:pt x="18652" y="179351"/>
                </a:lnTo>
                <a:lnTo>
                  <a:pt x="19424" y="186753"/>
                </a:lnTo>
                <a:lnTo>
                  <a:pt x="20386" y="195976"/>
                </a:lnTo>
                <a:lnTo>
                  <a:pt x="20397" y="196063"/>
                </a:lnTo>
                <a:lnTo>
                  <a:pt x="20404" y="196149"/>
                </a:lnTo>
                <a:lnTo>
                  <a:pt x="22032" y="211704"/>
                </a:lnTo>
                <a:lnTo>
                  <a:pt x="22039" y="211791"/>
                </a:lnTo>
                <a:lnTo>
                  <a:pt x="22046" y="211878"/>
                </a:lnTo>
                <a:lnTo>
                  <a:pt x="22968" y="220667"/>
                </a:lnTo>
                <a:lnTo>
                  <a:pt x="23093" y="221852"/>
                </a:lnTo>
                <a:lnTo>
                  <a:pt x="24485" y="235152"/>
                </a:lnTo>
                <a:lnTo>
                  <a:pt x="39208" y="230403"/>
                </a:lnTo>
                <a:lnTo>
                  <a:pt x="46963" y="227908"/>
                </a:lnTo>
                <a:lnTo>
                  <a:pt x="54938" y="225317"/>
                </a:lnTo>
                <a:lnTo>
                  <a:pt x="59004" y="223990"/>
                </a:lnTo>
                <a:lnTo>
                  <a:pt x="58795" y="227047"/>
                </a:lnTo>
                <a:lnTo>
                  <a:pt x="56411" y="240389"/>
                </a:lnTo>
                <a:lnTo>
                  <a:pt x="57483" y="255413"/>
                </a:lnTo>
                <a:lnTo>
                  <a:pt x="57296" y="271465"/>
                </a:lnTo>
                <a:lnTo>
                  <a:pt x="70627" y="265280"/>
                </a:lnTo>
                <a:lnTo>
                  <a:pt x="90276" y="257282"/>
                </a:lnTo>
                <a:lnTo>
                  <a:pt x="101737" y="252621"/>
                </a:lnTo>
                <a:lnTo>
                  <a:pt x="118774" y="279516"/>
                </a:lnTo>
                <a:lnTo>
                  <a:pt x="120618" y="282132"/>
                </a:lnTo>
                <a:lnTo>
                  <a:pt x="128923" y="295501"/>
                </a:lnTo>
                <a:lnTo>
                  <a:pt x="135671" y="306032"/>
                </a:lnTo>
                <a:lnTo>
                  <a:pt x="160628" y="345471"/>
                </a:lnTo>
                <a:lnTo>
                  <a:pt x="192488" y="395597"/>
                </a:lnTo>
                <a:lnTo>
                  <a:pt x="196837" y="395299"/>
                </a:lnTo>
                <a:lnTo>
                  <a:pt x="204764" y="394763"/>
                </a:lnTo>
                <a:lnTo>
                  <a:pt x="209363" y="394458"/>
                </a:lnTo>
                <a:lnTo>
                  <a:pt x="226481" y="393370"/>
                </a:lnTo>
                <a:lnTo>
                  <a:pt x="243515" y="392356"/>
                </a:lnTo>
                <a:lnTo>
                  <a:pt x="244018" y="392326"/>
                </a:lnTo>
                <a:lnTo>
                  <a:pt x="244517" y="392297"/>
                </a:lnTo>
                <a:lnTo>
                  <a:pt x="246633" y="392176"/>
                </a:lnTo>
                <a:lnTo>
                  <a:pt x="248485" y="392073"/>
                </a:lnTo>
                <a:lnTo>
                  <a:pt x="251603" y="391896"/>
                </a:lnTo>
                <a:lnTo>
                  <a:pt x="254920" y="391713"/>
                </a:lnTo>
                <a:lnTo>
                  <a:pt x="261356" y="391364"/>
                </a:lnTo>
                <a:lnTo>
                  <a:pt x="273500" y="390732"/>
                </a:lnTo>
                <a:lnTo>
                  <a:pt x="277750" y="390518"/>
                </a:lnTo>
                <a:lnTo>
                  <a:pt x="282507" y="390287"/>
                </a:lnTo>
                <a:lnTo>
                  <a:pt x="282291" y="385932"/>
                </a:lnTo>
                <a:lnTo>
                  <a:pt x="280781" y="355467"/>
                </a:lnTo>
                <a:lnTo>
                  <a:pt x="279921" y="338057"/>
                </a:lnTo>
                <a:lnTo>
                  <a:pt x="278636" y="311942"/>
                </a:lnTo>
                <a:lnTo>
                  <a:pt x="278290" y="304978"/>
                </a:lnTo>
                <a:lnTo>
                  <a:pt x="277350" y="285827"/>
                </a:lnTo>
                <a:lnTo>
                  <a:pt x="276968" y="277992"/>
                </a:lnTo>
                <a:lnTo>
                  <a:pt x="276744" y="273466"/>
                </a:lnTo>
                <a:lnTo>
                  <a:pt x="276498" y="268417"/>
                </a:lnTo>
                <a:lnTo>
                  <a:pt x="276277" y="263948"/>
                </a:lnTo>
                <a:lnTo>
                  <a:pt x="276035" y="259015"/>
                </a:lnTo>
                <a:lnTo>
                  <a:pt x="275991" y="258116"/>
                </a:lnTo>
                <a:lnTo>
                  <a:pt x="275848" y="255185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5416020F-443B-075A-1FB5-0914C0C2161E}"/>
              </a:ext>
            </a:extLst>
          </p:cNvPr>
          <p:cNvSpPr>
            <a:spLocks/>
          </p:cNvSpPr>
          <p:nvPr/>
        </p:nvSpPr>
        <p:spPr>
          <a:xfrm flipV="1">
            <a:off x="7488163" y="1017861"/>
            <a:ext cx="211531" cy="311207"/>
          </a:xfrm>
          <a:custGeom>
            <a:avLst/>
            <a:gdLst>
              <a:gd name="connsiteX0" fmla="*/ 91779 w 144052"/>
              <a:gd name="connsiteY0" fmla="*/ 93879 h 211931"/>
              <a:gd name="connsiteX1" fmla="*/ 103067 w 144052"/>
              <a:gd name="connsiteY1" fmla="*/ 77898 h 211931"/>
              <a:gd name="connsiteX2" fmla="*/ 116394 w 144052"/>
              <a:gd name="connsiteY2" fmla="*/ 58945 h 211931"/>
              <a:gd name="connsiteX3" fmla="*/ 121951 w 144052"/>
              <a:gd name="connsiteY3" fmla="*/ 51229 h 211931"/>
              <a:gd name="connsiteX4" fmla="*/ 132433 w 144052"/>
              <a:gd name="connsiteY4" fmla="*/ 36259 h 211931"/>
              <a:gd name="connsiteX5" fmla="*/ 125939 w 144052"/>
              <a:gd name="connsiteY5" fmla="*/ 31590 h 211931"/>
              <a:gd name="connsiteX6" fmla="*/ 125357 w 144052"/>
              <a:gd name="connsiteY6" fmla="*/ 31205 h 211931"/>
              <a:gd name="connsiteX7" fmla="*/ 124594 w 144052"/>
              <a:gd name="connsiteY7" fmla="*/ 30649 h 211931"/>
              <a:gd name="connsiteX8" fmla="*/ 118277 w 144052"/>
              <a:gd name="connsiteY8" fmla="*/ 26129 h 211931"/>
              <a:gd name="connsiteX9" fmla="*/ 86749 w 144052"/>
              <a:gd name="connsiteY9" fmla="*/ 70842 h 211931"/>
              <a:gd name="connsiteX10" fmla="*/ 83739 w 144052"/>
              <a:gd name="connsiteY10" fmla="*/ 57030 h 211931"/>
              <a:gd name="connsiteX11" fmla="*/ 82312 w 144052"/>
              <a:gd name="connsiteY11" fmla="*/ 50480 h 211931"/>
              <a:gd name="connsiteX12" fmla="*/ 81984 w 144052"/>
              <a:gd name="connsiteY12" fmla="*/ 48971 h 211931"/>
              <a:gd name="connsiteX13" fmla="*/ 80497 w 144052"/>
              <a:gd name="connsiteY13" fmla="*/ 42135 h 211931"/>
              <a:gd name="connsiteX14" fmla="*/ 77909 w 144052"/>
              <a:gd name="connsiteY14" fmla="*/ 30231 h 211931"/>
              <a:gd name="connsiteX15" fmla="*/ 77891 w 144052"/>
              <a:gd name="connsiteY15" fmla="*/ 30145 h 211931"/>
              <a:gd name="connsiteX16" fmla="*/ 77872 w 144052"/>
              <a:gd name="connsiteY16" fmla="*/ 30060 h 211931"/>
              <a:gd name="connsiteX17" fmla="*/ 74825 w 144052"/>
              <a:gd name="connsiteY17" fmla="*/ 16018 h 211931"/>
              <a:gd name="connsiteX18" fmla="*/ 72972 w 144052"/>
              <a:gd name="connsiteY18" fmla="*/ 7474 h 211931"/>
              <a:gd name="connsiteX19" fmla="*/ 60208 w 144052"/>
              <a:gd name="connsiteY19" fmla="*/ 809 h 211931"/>
              <a:gd name="connsiteX20" fmla="*/ 59676 w 144052"/>
              <a:gd name="connsiteY20" fmla="*/ 538 h 211931"/>
              <a:gd name="connsiteX21" fmla="*/ 59103 w 144052"/>
              <a:gd name="connsiteY21" fmla="*/ 246 h 211931"/>
              <a:gd name="connsiteX22" fmla="*/ 58394 w 144052"/>
              <a:gd name="connsiteY22" fmla="*/ 17744 h 211931"/>
              <a:gd name="connsiteX23" fmla="*/ 29933 w 144052"/>
              <a:gd name="connsiteY23" fmla="*/ 37867 h 211931"/>
              <a:gd name="connsiteX24" fmla="*/ 9561 w 144052"/>
              <a:gd name="connsiteY24" fmla="*/ 52942 h 211931"/>
              <a:gd name="connsiteX25" fmla="*/ 402 w 144052"/>
              <a:gd name="connsiteY25" fmla="*/ 70473 h 211931"/>
              <a:gd name="connsiteX26" fmla="*/ 4139 w 144052"/>
              <a:gd name="connsiteY26" fmla="*/ 85922 h 211931"/>
              <a:gd name="connsiteX27" fmla="*/ 5304 w 144052"/>
              <a:gd name="connsiteY27" fmla="*/ 90831 h 211931"/>
              <a:gd name="connsiteX28" fmla="*/ 17107 w 144052"/>
              <a:gd name="connsiteY28" fmla="*/ 140399 h 211931"/>
              <a:gd name="connsiteX29" fmla="*/ 33197 w 144052"/>
              <a:gd name="connsiteY29" fmla="*/ 207569 h 211931"/>
              <a:gd name="connsiteX30" fmla="*/ 37075 w 144052"/>
              <a:gd name="connsiteY30" fmla="*/ 210693 h 211931"/>
              <a:gd name="connsiteX31" fmla="*/ 38652 w 144052"/>
              <a:gd name="connsiteY31" fmla="*/ 212177 h 211931"/>
              <a:gd name="connsiteX32" fmla="*/ 44856 w 144052"/>
              <a:gd name="connsiteY32" fmla="*/ 208400 h 211931"/>
              <a:gd name="connsiteX33" fmla="*/ 58125 w 144052"/>
              <a:gd name="connsiteY33" fmla="*/ 200319 h 211931"/>
              <a:gd name="connsiteX34" fmla="*/ 65844 w 144052"/>
              <a:gd name="connsiteY34" fmla="*/ 195660 h 211931"/>
              <a:gd name="connsiteX35" fmla="*/ 69480 w 144052"/>
              <a:gd name="connsiteY35" fmla="*/ 193330 h 211931"/>
              <a:gd name="connsiteX36" fmla="*/ 77081 w 144052"/>
              <a:gd name="connsiteY36" fmla="*/ 188843 h 211931"/>
              <a:gd name="connsiteX37" fmla="*/ 78562 w 144052"/>
              <a:gd name="connsiteY37" fmla="*/ 187910 h 211931"/>
              <a:gd name="connsiteX38" fmla="*/ 94997 w 144052"/>
              <a:gd name="connsiteY38" fmla="*/ 177944 h 211931"/>
              <a:gd name="connsiteX39" fmla="*/ 108437 w 144052"/>
              <a:gd name="connsiteY39" fmla="*/ 169785 h 211931"/>
              <a:gd name="connsiteX40" fmla="*/ 105911 w 144052"/>
              <a:gd name="connsiteY40" fmla="*/ 158312 h 211931"/>
              <a:gd name="connsiteX41" fmla="*/ 124602 w 144052"/>
              <a:gd name="connsiteY41" fmla="*/ 153225 h 211931"/>
              <a:gd name="connsiteX42" fmla="*/ 118183 w 144052"/>
              <a:gd name="connsiteY42" fmla="*/ 150549 h 211931"/>
              <a:gd name="connsiteX43" fmla="*/ 144454 w 144052"/>
              <a:gd name="connsiteY43" fmla="*/ 143605 h 211931"/>
              <a:gd name="connsiteX44" fmla="*/ 142896 w 144052"/>
              <a:gd name="connsiteY44" fmla="*/ 136191 h 211931"/>
              <a:gd name="connsiteX45" fmla="*/ 142638 w 144052"/>
              <a:gd name="connsiteY45" fmla="*/ 134964 h 211931"/>
              <a:gd name="connsiteX46" fmla="*/ 142237 w 144052"/>
              <a:gd name="connsiteY46" fmla="*/ 133054 h 211931"/>
              <a:gd name="connsiteX47" fmla="*/ 137567 w 144052"/>
              <a:gd name="connsiteY47" fmla="*/ 116435 h 211931"/>
              <a:gd name="connsiteX48" fmla="*/ 137207 w 144052"/>
              <a:gd name="connsiteY48" fmla="*/ 114724 h 211931"/>
              <a:gd name="connsiteX49" fmla="*/ 136848 w 144052"/>
              <a:gd name="connsiteY49" fmla="*/ 113013 h 211931"/>
              <a:gd name="connsiteX50" fmla="*/ 136788 w 144052"/>
              <a:gd name="connsiteY50" fmla="*/ 112728 h 211931"/>
              <a:gd name="connsiteX51" fmla="*/ 135418 w 144052"/>
              <a:gd name="connsiteY51" fmla="*/ 106197 h 211931"/>
              <a:gd name="connsiteX52" fmla="*/ 135352 w 144052"/>
              <a:gd name="connsiteY52" fmla="*/ 105883 h 211931"/>
              <a:gd name="connsiteX53" fmla="*/ 132929 w 144052"/>
              <a:gd name="connsiteY53" fmla="*/ 94660 h 211931"/>
              <a:gd name="connsiteX54" fmla="*/ 132713 w 144052"/>
              <a:gd name="connsiteY54" fmla="*/ 93633 h 211931"/>
              <a:gd name="connsiteX55" fmla="*/ 131017 w 144052"/>
              <a:gd name="connsiteY55" fmla="*/ 85533 h 211931"/>
              <a:gd name="connsiteX56" fmla="*/ 122484 w 144052"/>
              <a:gd name="connsiteY56" fmla="*/ 87800 h 211931"/>
              <a:gd name="connsiteX57" fmla="*/ 110089 w 144052"/>
              <a:gd name="connsiteY57" fmla="*/ 91028 h 211931"/>
              <a:gd name="connsiteX58" fmla="*/ 92197 w 144052"/>
              <a:gd name="connsiteY58" fmla="*/ 95787 h 211931"/>
              <a:gd name="connsiteX59" fmla="*/ 91966 w 144052"/>
              <a:gd name="connsiteY59" fmla="*/ 94734 h 211931"/>
              <a:gd name="connsiteX60" fmla="*/ 91779 w 144052"/>
              <a:gd name="connsiteY60" fmla="*/ 93879 h 21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052" h="211931">
                <a:moveTo>
                  <a:pt x="91779" y="93879"/>
                </a:moveTo>
                <a:lnTo>
                  <a:pt x="103067" y="77898"/>
                </a:lnTo>
                <a:lnTo>
                  <a:pt x="116394" y="58945"/>
                </a:lnTo>
                <a:lnTo>
                  <a:pt x="121951" y="51229"/>
                </a:lnTo>
                <a:lnTo>
                  <a:pt x="132433" y="36259"/>
                </a:lnTo>
                <a:lnTo>
                  <a:pt x="125939" y="31590"/>
                </a:lnTo>
                <a:lnTo>
                  <a:pt x="125357" y="31205"/>
                </a:lnTo>
                <a:lnTo>
                  <a:pt x="124594" y="30649"/>
                </a:lnTo>
                <a:lnTo>
                  <a:pt x="118277" y="26129"/>
                </a:lnTo>
                <a:lnTo>
                  <a:pt x="86749" y="70842"/>
                </a:lnTo>
                <a:lnTo>
                  <a:pt x="83739" y="57030"/>
                </a:lnTo>
                <a:lnTo>
                  <a:pt x="82312" y="50480"/>
                </a:lnTo>
                <a:lnTo>
                  <a:pt x="81984" y="48971"/>
                </a:lnTo>
                <a:lnTo>
                  <a:pt x="80497" y="42135"/>
                </a:lnTo>
                <a:lnTo>
                  <a:pt x="77909" y="30231"/>
                </a:lnTo>
                <a:lnTo>
                  <a:pt x="77891" y="30145"/>
                </a:lnTo>
                <a:lnTo>
                  <a:pt x="77872" y="30060"/>
                </a:lnTo>
                <a:lnTo>
                  <a:pt x="74825" y="16018"/>
                </a:lnTo>
                <a:lnTo>
                  <a:pt x="72972" y="7474"/>
                </a:lnTo>
                <a:lnTo>
                  <a:pt x="60208" y="809"/>
                </a:lnTo>
                <a:lnTo>
                  <a:pt x="59676" y="538"/>
                </a:lnTo>
                <a:lnTo>
                  <a:pt x="59103" y="246"/>
                </a:lnTo>
                <a:lnTo>
                  <a:pt x="58394" y="17744"/>
                </a:lnTo>
                <a:lnTo>
                  <a:pt x="29933" y="37867"/>
                </a:lnTo>
                <a:lnTo>
                  <a:pt x="9561" y="52942"/>
                </a:lnTo>
                <a:lnTo>
                  <a:pt x="402" y="70473"/>
                </a:lnTo>
                <a:lnTo>
                  <a:pt x="4139" y="85922"/>
                </a:lnTo>
                <a:lnTo>
                  <a:pt x="5304" y="90831"/>
                </a:lnTo>
                <a:lnTo>
                  <a:pt x="17107" y="140399"/>
                </a:lnTo>
                <a:lnTo>
                  <a:pt x="33197" y="207569"/>
                </a:lnTo>
                <a:lnTo>
                  <a:pt x="37075" y="210693"/>
                </a:lnTo>
                <a:lnTo>
                  <a:pt x="38652" y="212177"/>
                </a:lnTo>
                <a:lnTo>
                  <a:pt x="44856" y="208400"/>
                </a:lnTo>
                <a:lnTo>
                  <a:pt x="58125" y="200319"/>
                </a:lnTo>
                <a:lnTo>
                  <a:pt x="65844" y="195660"/>
                </a:lnTo>
                <a:lnTo>
                  <a:pt x="69480" y="193330"/>
                </a:lnTo>
                <a:lnTo>
                  <a:pt x="77081" y="188843"/>
                </a:lnTo>
                <a:lnTo>
                  <a:pt x="78562" y="187910"/>
                </a:lnTo>
                <a:lnTo>
                  <a:pt x="94997" y="177944"/>
                </a:lnTo>
                <a:lnTo>
                  <a:pt x="108437" y="169785"/>
                </a:lnTo>
                <a:lnTo>
                  <a:pt x="105911" y="158312"/>
                </a:lnTo>
                <a:lnTo>
                  <a:pt x="124602" y="153225"/>
                </a:lnTo>
                <a:lnTo>
                  <a:pt x="118183" y="150549"/>
                </a:lnTo>
                <a:lnTo>
                  <a:pt x="144454" y="143605"/>
                </a:lnTo>
                <a:lnTo>
                  <a:pt x="142896" y="136191"/>
                </a:lnTo>
                <a:lnTo>
                  <a:pt x="142638" y="134964"/>
                </a:lnTo>
                <a:lnTo>
                  <a:pt x="142237" y="133054"/>
                </a:lnTo>
                <a:lnTo>
                  <a:pt x="137567" y="116435"/>
                </a:lnTo>
                <a:lnTo>
                  <a:pt x="137207" y="114724"/>
                </a:lnTo>
                <a:lnTo>
                  <a:pt x="136848" y="113013"/>
                </a:lnTo>
                <a:lnTo>
                  <a:pt x="136788" y="112728"/>
                </a:lnTo>
                <a:lnTo>
                  <a:pt x="135418" y="106197"/>
                </a:lnTo>
                <a:lnTo>
                  <a:pt x="135352" y="105883"/>
                </a:lnTo>
                <a:lnTo>
                  <a:pt x="132929" y="94660"/>
                </a:lnTo>
                <a:lnTo>
                  <a:pt x="132713" y="93633"/>
                </a:lnTo>
                <a:lnTo>
                  <a:pt x="131017" y="85533"/>
                </a:lnTo>
                <a:lnTo>
                  <a:pt x="122484" y="87800"/>
                </a:lnTo>
                <a:lnTo>
                  <a:pt x="110089" y="91028"/>
                </a:lnTo>
                <a:lnTo>
                  <a:pt x="92197" y="95787"/>
                </a:lnTo>
                <a:lnTo>
                  <a:pt x="91966" y="94734"/>
                </a:lnTo>
                <a:lnTo>
                  <a:pt x="91779" y="9387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0900706D-4323-8B2F-A837-5B88AF3A8795}"/>
              </a:ext>
            </a:extLst>
          </p:cNvPr>
          <p:cNvSpPr>
            <a:spLocks/>
          </p:cNvSpPr>
          <p:nvPr/>
        </p:nvSpPr>
        <p:spPr>
          <a:xfrm flipV="1">
            <a:off x="7895900" y="1326999"/>
            <a:ext cx="449783" cy="364304"/>
          </a:xfrm>
          <a:custGeom>
            <a:avLst/>
            <a:gdLst>
              <a:gd name="connsiteX0" fmla="*/ 120237 w 306301"/>
              <a:gd name="connsiteY0" fmla="*/ 57589 h 248090"/>
              <a:gd name="connsiteX1" fmla="*/ 116090 w 306301"/>
              <a:gd name="connsiteY1" fmla="*/ 64419 h 248090"/>
              <a:gd name="connsiteX2" fmla="*/ 111763 w 306301"/>
              <a:gd name="connsiteY2" fmla="*/ 71574 h 248090"/>
              <a:gd name="connsiteX3" fmla="*/ 78023 w 306301"/>
              <a:gd name="connsiteY3" fmla="*/ 47105 h 248090"/>
              <a:gd name="connsiteX4" fmla="*/ 60196 w 306301"/>
              <a:gd name="connsiteY4" fmla="*/ 55730 h 248090"/>
              <a:gd name="connsiteX5" fmla="*/ 57922 w 306301"/>
              <a:gd name="connsiteY5" fmla="*/ 64517 h 248090"/>
              <a:gd name="connsiteX6" fmla="*/ 52768 w 306301"/>
              <a:gd name="connsiteY6" fmla="*/ 84460 h 248090"/>
              <a:gd name="connsiteX7" fmla="*/ 49124 w 306301"/>
              <a:gd name="connsiteY7" fmla="*/ 86170 h 248090"/>
              <a:gd name="connsiteX8" fmla="*/ 36759 w 306301"/>
              <a:gd name="connsiteY8" fmla="*/ 91483 h 248090"/>
              <a:gd name="connsiteX9" fmla="*/ 38534 w 306301"/>
              <a:gd name="connsiteY9" fmla="*/ 95533 h 248090"/>
              <a:gd name="connsiteX10" fmla="*/ 39294 w 306301"/>
              <a:gd name="connsiteY10" fmla="*/ 100773 h 248090"/>
              <a:gd name="connsiteX11" fmla="*/ 39834 w 306301"/>
              <a:gd name="connsiteY11" fmla="*/ 104223 h 248090"/>
              <a:gd name="connsiteX12" fmla="*/ 40943 w 306301"/>
              <a:gd name="connsiteY12" fmla="*/ 111351 h 248090"/>
              <a:gd name="connsiteX13" fmla="*/ 41421 w 306301"/>
              <a:gd name="connsiteY13" fmla="*/ 114280 h 248090"/>
              <a:gd name="connsiteX14" fmla="*/ 41884 w 306301"/>
              <a:gd name="connsiteY14" fmla="*/ 117359 h 248090"/>
              <a:gd name="connsiteX15" fmla="*/ 42556 w 306301"/>
              <a:gd name="connsiteY15" fmla="*/ 121670 h 248090"/>
              <a:gd name="connsiteX16" fmla="*/ 43610 w 306301"/>
              <a:gd name="connsiteY16" fmla="*/ 128750 h 248090"/>
              <a:gd name="connsiteX17" fmla="*/ 39639 w 306301"/>
              <a:gd name="connsiteY17" fmla="*/ 130230 h 248090"/>
              <a:gd name="connsiteX18" fmla="*/ 38905 w 306301"/>
              <a:gd name="connsiteY18" fmla="*/ 135060 h 248090"/>
              <a:gd name="connsiteX19" fmla="*/ 38592 w 306301"/>
              <a:gd name="connsiteY19" fmla="*/ 137142 h 248090"/>
              <a:gd name="connsiteX20" fmla="*/ 30261 w 306301"/>
              <a:gd name="connsiteY20" fmla="*/ 140387 h 248090"/>
              <a:gd name="connsiteX21" fmla="*/ 29703 w 306301"/>
              <a:gd name="connsiteY21" fmla="*/ 143041 h 248090"/>
              <a:gd name="connsiteX22" fmla="*/ 27466 w 306301"/>
              <a:gd name="connsiteY22" fmla="*/ 147970 h 248090"/>
              <a:gd name="connsiteX23" fmla="*/ 26709 w 306301"/>
              <a:gd name="connsiteY23" fmla="*/ 149714 h 248090"/>
              <a:gd name="connsiteX24" fmla="*/ 25067 w 306301"/>
              <a:gd name="connsiteY24" fmla="*/ 153517 h 248090"/>
              <a:gd name="connsiteX25" fmla="*/ 20321 w 306301"/>
              <a:gd name="connsiteY25" fmla="*/ 164256 h 248090"/>
              <a:gd name="connsiteX26" fmla="*/ 15667 w 306301"/>
              <a:gd name="connsiteY26" fmla="*/ 174724 h 248090"/>
              <a:gd name="connsiteX27" fmla="*/ 6836 w 306301"/>
              <a:gd name="connsiteY27" fmla="*/ 194369 h 248090"/>
              <a:gd name="connsiteX28" fmla="*/ 6432 w 306301"/>
              <a:gd name="connsiteY28" fmla="*/ 195293 h 248090"/>
              <a:gd name="connsiteX29" fmla="*/ 771 w 306301"/>
              <a:gd name="connsiteY29" fmla="*/ 208057 h 248090"/>
              <a:gd name="connsiteX30" fmla="*/ 342 w 306301"/>
              <a:gd name="connsiteY30" fmla="*/ 209251 h 248090"/>
              <a:gd name="connsiteX31" fmla="*/ 2549 w 306301"/>
              <a:gd name="connsiteY31" fmla="*/ 210884 h 248090"/>
              <a:gd name="connsiteX32" fmla="*/ 3284 w 306301"/>
              <a:gd name="connsiteY32" fmla="*/ 209166 h 248090"/>
              <a:gd name="connsiteX33" fmla="*/ 5150 w 306301"/>
              <a:gd name="connsiteY33" fmla="*/ 206134 h 248090"/>
              <a:gd name="connsiteX34" fmla="*/ 21890 w 306301"/>
              <a:gd name="connsiteY34" fmla="*/ 204815 h 248090"/>
              <a:gd name="connsiteX35" fmla="*/ 22959 w 306301"/>
              <a:gd name="connsiteY35" fmla="*/ 202574 h 248090"/>
              <a:gd name="connsiteX36" fmla="*/ 23524 w 306301"/>
              <a:gd name="connsiteY36" fmla="*/ 201390 h 248090"/>
              <a:gd name="connsiteX37" fmla="*/ 29203 w 306301"/>
              <a:gd name="connsiteY37" fmla="*/ 199751 h 248090"/>
              <a:gd name="connsiteX38" fmla="*/ 28436 w 306301"/>
              <a:gd name="connsiteY38" fmla="*/ 204978 h 248090"/>
              <a:gd name="connsiteX39" fmla="*/ 27976 w 306301"/>
              <a:gd name="connsiteY39" fmla="*/ 208002 h 248090"/>
              <a:gd name="connsiteX40" fmla="*/ 23381 w 306301"/>
              <a:gd name="connsiteY40" fmla="*/ 217901 h 248090"/>
              <a:gd name="connsiteX41" fmla="*/ 32623 w 306301"/>
              <a:gd name="connsiteY41" fmla="*/ 221927 h 248090"/>
              <a:gd name="connsiteX42" fmla="*/ 45447 w 306301"/>
              <a:gd name="connsiteY42" fmla="*/ 227630 h 248090"/>
              <a:gd name="connsiteX43" fmla="*/ 49381 w 306301"/>
              <a:gd name="connsiteY43" fmla="*/ 229387 h 248090"/>
              <a:gd name="connsiteX44" fmla="*/ 51919 w 306301"/>
              <a:gd name="connsiteY44" fmla="*/ 230602 h 248090"/>
              <a:gd name="connsiteX45" fmla="*/ 57363 w 306301"/>
              <a:gd name="connsiteY45" fmla="*/ 232919 h 248090"/>
              <a:gd name="connsiteX46" fmla="*/ 66881 w 306301"/>
              <a:gd name="connsiteY46" fmla="*/ 236427 h 248090"/>
              <a:gd name="connsiteX47" fmla="*/ 89068 w 306301"/>
              <a:gd name="connsiteY47" fmla="*/ 245106 h 248090"/>
              <a:gd name="connsiteX48" fmla="*/ 97109 w 306301"/>
              <a:gd name="connsiteY48" fmla="*/ 248423 h 248090"/>
              <a:gd name="connsiteX49" fmla="*/ 113654 w 306301"/>
              <a:gd name="connsiteY49" fmla="*/ 208131 h 248090"/>
              <a:gd name="connsiteX50" fmla="*/ 131584 w 306301"/>
              <a:gd name="connsiteY50" fmla="*/ 205624 h 248090"/>
              <a:gd name="connsiteX51" fmla="*/ 137829 w 306301"/>
              <a:gd name="connsiteY51" fmla="*/ 204746 h 248090"/>
              <a:gd name="connsiteX52" fmla="*/ 144577 w 306301"/>
              <a:gd name="connsiteY52" fmla="*/ 203486 h 248090"/>
              <a:gd name="connsiteX53" fmla="*/ 143280 w 306301"/>
              <a:gd name="connsiteY53" fmla="*/ 194886 h 248090"/>
              <a:gd name="connsiteX54" fmla="*/ 142773 w 306301"/>
              <a:gd name="connsiteY54" fmla="*/ 193546 h 248090"/>
              <a:gd name="connsiteX55" fmla="*/ 139868 w 306301"/>
              <a:gd name="connsiteY55" fmla="*/ 186050 h 248090"/>
              <a:gd name="connsiteX56" fmla="*/ 136481 w 306301"/>
              <a:gd name="connsiteY56" fmla="*/ 177711 h 248090"/>
              <a:gd name="connsiteX57" fmla="*/ 138927 w 306301"/>
              <a:gd name="connsiteY57" fmla="*/ 177312 h 248090"/>
              <a:gd name="connsiteX58" fmla="*/ 144716 w 306301"/>
              <a:gd name="connsiteY58" fmla="*/ 176514 h 248090"/>
              <a:gd name="connsiteX59" fmla="*/ 147402 w 306301"/>
              <a:gd name="connsiteY59" fmla="*/ 176146 h 248090"/>
              <a:gd name="connsiteX60" fmla="*/ 152963 w 306301"/>
              <a:gd name="connsiteY60" fmla="*/ 175390 h 248090"/>
              <a:gd name="connsiteX61" fmla="*/ 168123 w 306301"/>
              <a:gd name="connsiteY61" fmla="*/ 173392 h 248090"/>
              <a:gd name="connsiteX62" fmla="*/ 173582 w 306301"/>
              <a:gd name="connsiteY62" fmla="*/ 172645 h 248090"/>
              <a:gd name="connsiteX63" fmla="*/ 183261 w 306301"/>
              <a:gd name="connsiteY63" fmla="*/ 172620 h 248090"/>
              <a:gd name="connsiteX64" fmla="*/ 190428 w 306301"/>
              <a:gd name="connsiteY64" fmla="*/ 172758 h 248090"/>
              <a:gd name="connsiteX65" fmla="*/ 199960 w 306301"/>
              <a:gd name="connsiteY65" fmla="*/ 181607 h 248090"/>
              <a:gd name="connsiteX66" fmla="*/ 200934 w 306301"/>
              <a:gd name="connsiteY66" fmla="*/ 182804 h 248090"/>
              <a:gd name="connsiteX67" fmla="*/ 203208 w 306301"/>
              <a:gd name="connsiteY67" fmla="*/ 184952 h 248090"/>
              <a:gd name="connsiteX68" fmla="*/ 204809 w 306301"/>
              <a:gd name="connsiteY68" fmla="*/ 186452 h 248090"/>
              <a:gd name="connsiteX69" fmla="*/ 212928 w 306301"/>
              <a:gd name="connsiteY69" fmla="*/ 193094 h 248090"/>
              <a:gd name="connsiteX70" fmla="*/ 232617 w 306301"/>
              <a:gd name="connsiteY70" fmla="*/ 188403 h 248090"/>
              <a:gd name="connsiteX71" fmla="*/ 235442 w 306301"/>
              <a:gd name="connsiteY71" fmla="*/ 189768 h 248090"/>
              <a:gd name="connsiteX72" fmla="*/ 250745 w 306301"/>
              <a:gd name="connsiteY72" fmla="*/ 189217 h 248090"/>
              <a:gd name="connsiteX73" fmla="*/ 261016 w 306301"/>
              <a:gd name="connsiteY73" fmla="*/ 160905 h 248090"/>
              <a:gd name="connsiteX74" fmla="*/ 295994 w 306301"/>
              <a:gd name="connsiteY74" fmla="*/ 159649 h 248090"/>
              <a:gd name="connsiteX75" fmla="*/ 303109 w 306301"/>
              <a:gd name="connsiteY75" fmla="*/ 161076 h 248090"/>
              <a:gd name="connsiteX76" fmla="*/ 297173 w 306301"/>
              <a:gd name="connsiteY76" fmla="*/ 151665 h 248090"/>
              <a:gd name="connsiteX77" fmla="*/ 296681 w 306301"/>
              <a:gd name="connsiteY77" fmla="*/ 150898 h 248090"/>
              <a:gd name="connsiteX78" fmla="*/ 295917 w 306301"/>
              <a:gd name="connsiteY78" fmla="*/ 149750 h 248090"/>
              <a:gd name="connsiteX79" fmla="*/ 286461 w 306301"/>
              <a:gd name="connsiteY79" fmla="*/ 134694 h 248090"/>
              <a:gd name="connsiteX80" fmla="*/ 306643 w 306301"/>
              <a:gd name="connsiteY80" fmla="*/ 135095 h 248090"/>
              <a:gd name="connsiteX81" fmla="*/ 306444 w 306301"/>
              <a:gd name="connsiteY81" fmla="*/ 133303 h 248090"/>
              <a:gd name="connsiteX82" fmla="*/ 302679 w 306301"/>
              <a:gd name="connsiteY82" fmla="*/ 95972 h 248090"/>
              <a:gd name="connsiteX83" fmla="*/ 292309 w 306301"/>
              <a:gd name="connsiteY83" fmla="*/ 101091 h 248090"/>
              <a:gd name="connsiteX84" fmla="*/ 291358 w 306301"/>
              <a:gd name="connsiteY84" fmla="*/ 91840 h 248090"/>
              <a:gd name="connsiteX85" fmla="*/ 290370 w 306301"/>
              <a:gd name="connsiteY85" fmla="*/ 82212 h 248090"/>
              <a:gd name="connsiteX86" fmla="*/ 278652 w 306301"/>
              <a:gd name="connsiteY86" fmla="*/ 85161 h 248090"/>
              <a:gd name="connsiteX87" fmla="*/ 275992 w 306301"/>
              <a:gd name="connsiteY87" fmla="*/ 85852 h 248090"/>
              <a:gd name="connsiteX88" fmla="*/ 263756 w 306301"/>
              <a:gd name="connsiteY88" fmla="*/ 88924 h 248090"/>
              <a:gd name="connsiteX89" fmla="*/ 258444 w 306301"/>
              <a:gd name="connsiteY89" fmla="*/ 90296 h 248090"/>
              <a:gd name="connsiteX90" fmla="*/ 258323 w 306301"/>
              <a:gd name="connsiteY90" fmla="*/ 89198 h 248090"/>
              <a:gd name="connsiteX91" fmla="*/ 257794 w 306301"/>
              <a:gd name="connsiteY91" fmla="*/ 84373 h 248090"/>
              <a:gd name="connsiteX92" fmla="*/ 257309 w 306301"/>
              <a:gd name="connsiteY92" fmla="*/ 79953 h 248090"/>
              <a:gd name="connsiteX93" fmla="*/ 257111 w 306301"/>
              <a:gd name="connsiteY93" fmla="*/ 78161 h 248090"/>
              <a:gd name="connsiteX94" fmla="*/ 232220 w 306301"/>
              <a:gd name="connsiteY94" fmla="*/ 83604 h 248090"/>
              <a:gd name="connsiteX95" fmla="*/ 226442 w 306301"/>
              <a:gd name="connsiteY95" fmla="*/ 84802 h 248090"/>
              <a:gd name="connsiteX96" fmla="*/ 225417 w 306301"/>
              <a:gd name="connsiteY96" fmla="*/ 79449 h 248090"/>
              <a:gd name="connsiteX97" fmla="*/ 224686 w 306301"/>
              <a:gd name="connsiteY97" fmla="*/ 75671 h 248090"/>
              <a:gd name="connsiteX98" fmla="*/ 223143 w 306301"/>
              <a:gd name="connsiteY98" fmla="*/ 68857 h 248090"/>
              <a:gd name="connsiteX99" fmla="*/ 222989 w 306301"/>
              <a:gd name="connsiteY99" fmla="*/ 66885 h 248090"/>
              <a:gd name="connsiteX100" fmla="*/ 217842 w 306301"/>
              <a:gd name="connsiteY100" fmla="*/ 42260 h 248090"/>
              <a:gd name="connsiteX101" fmla="*/ 217438 w 306301"/>
              <a:gd name="connsiteY101" fmla="*/ 38796 h 248090"/>
              <a:gd name="connsiteX102" fmla="*/ 217332 w 306301"/>
              <a:gd name="connsiteY102" fmla="*/ 37872 h 248090"/>
              <a:gd name="connsiteX103" fmla="*/ 216887 w 306301"/>
              <a:gd name="connsiteY103" fmla="*/ 34061 h 248090"/>
              <a:gd name="connsiteX104" fmla="*/ 216829 w 306301"/>
              <a:gd name="connsiteY104" fmla="*/ 33541 h 248090"/>
              <a:gd name="connsiteX105" fmla="*/ 216700 w 306301"/>
              <a:gd name="connsiteY105" fmla="*/ 32444 h 248090"/>
              <a:gd name="connsiteX106" fmla="*/ 216685 w 306301"/>
              <a:gd name="connsiteY106" fmla="*/ 32329 h 248090"/>
              <a:gd name="connsiteX107" fmla="*/ 232014 w 306301"/>
              <a:gd name="connsiteY107" fmla="*/ 10313 h 248090"/>
              <a:gd name="connsiteX108" fmla="*/ 224884 w 306301"/>
              <a:gd name="connsiteY108" fmla="*/ 5306 h 248090"/>
              <a:gd name="connsiteX109" fmla="*/ 221251 w 306301"/>
              <a:gd name="connsiteY109" fmla="*/ 2741 h 248090"/>
              <a:gd name="connsiteX110" fmla="*/ 217798 w 306301"/>
              <a:gd name="connsiteY110" fmla="*/ 332 h 248090"/>
              <a:gd name="connsiteX111" fmla="*/ 212972 w 306301"/>
              <a:gd name="connsiteY111" fmla="*/ 7246 h 248090"/>
              <a:gd name="connsiteX112" fmla="*/ 213813 w 306301"/>
              <a:gd name="connsiteY112" fmla="*/ 7616 h 248090"/>
              <a:gd name="connsiteX113" fmla="*/ 213174 w 306301"/>
              <a:gd name="connsiteY113" fmla="*/ 8978 h 248090"/>
              <a:gd name="connsiteX114" fmla="*/ 192044 w 306301"/>
              <a:gd name="connsiteY114" fmla="*/ 37454 h 248090"/>
              <a:gd name="connsiteX115" fmla="*/ 188782 w 306301"/>
              <a:gd name="connsiteY115" fmla="*/ 40374 h 248090"/>
              <a:gd name="connsiteX116" fmla="*/ 183133 w 306301"/>
              <a:gd name="connsiteY116" fmla="*/ 22357 h 248090"/>
              <a:gd name="connsiteX117" fmla="*/ 181028 w 306301"/>
              <a:gd name="connsiteY117" fmla="*/ 15647 h 248090"/>
              <a:gd name="connsiteX118" fmla="*/ 153411 w 306301"/>
              <a:gd name="connsiteY118" fmla="*/ 3655 h 248090"/>
              <a:gd name="connsiteX119" fmla="*/ 140801 w 306301"/>
              <a:gd name="connsiteY119" fmla="*/ 24194 h 248090"/>
              <a:gd name="connsiteX120" fmla="*/ 132892 w 306301"/>
              <a:gd name="connsiteY120" fmla="*/ 37076 h 248090"/>
              <a:gd name="connsiteX121" fmla="*/ 128638 w 306301"/>
              <a:gd name="connsiteY121" fmla="*/ 43991 h 248090"/>
              <a:gd name="connsiteX122" fmla="*/ 127536 w 306301"/>
              <a:gd name="connsiteY122" fmla="*/ 45814 h 248090"/>
              <a:gd name="connsiteX123" fmla="*/ 123330 w 306301"/>
              <a:gd name="connsiteY123" fmla="*/ 52671 h 248090"/>
              <a:gd name="connsiteX124" fmla="*/ 120237 w 306301"/>
              <a:gd name="connsiteY124" fmla="*/ 57589 h 24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306301" h="248090">
                <a:moveTo>
                  <a:pt x="120237" y="57589"/>
                </a:moveTo>
                <a:lnTo>
                  <a:pt x="116090" y="64419"/>
                </a:lnTo>
                <a:lnTo>
                  <a:pt x="111763" y="71574"/>
                </a:lnTo>
                <a:lnTo>
                  <a:pt x="78023" y="47105"/>
                </a:lnTo>
                <a:lnTo>
                  <a:pt x="60196" y="55730"/>
                </a:lnTo>
                <a:lnTo>
                  <a:pt x="57922" y="64517"/>
                </a:lnTo>
                <a:lnTo>
                  <a:pt x="52768" y="84460"/>
                </a:lnTo>
                <a:lnTo>
                  <a:pt x="49124" y="86170"/>
                </a:lnTo>
                <a:lnTo>
                  <a:pt x="36759" y="91483"/>
                </a:lnTo>
                <a:lnTo>
                  <a:pt x="38534" y="95533"/>
                </a:lnTo>
                <a:lnTo>
                  <a:pt x="39294" y="100773"/>
                </a:lnTo>
                <a:lnTo>
                  <a:pt x="39834" y="104223"/>
                </a:lnTo>
                <a:lnTo>
                  <a:pt x="40943" y="111351"/>
                </a:lnTo>
                <a:lnTo>
                  <a:pt x="41421" y="114280"/>
                </a:lnTo>
                <a:lnTo>
                  <a:pt x="41884" y="117359"/>
                </a:lnTo>
                <a:lnTo>
                  <a:pt x="42556" y="121670"/>
                </a:lnTo>
                <a:lnTo>
                  <a:pt x="43610" y="128750"/>
                </a:lnTo>
                <a:lnTo>
                  <a:pt x="39639" y="130230"/>
                </a:lnTo>
                <a:lnTo>
                  <a:pt x="38905" y="135060"/>
                </a:lnTo>
                <a:lnTo>
                  <a:pt x="38592" y="137142"/>
                </a:lnTo>
                <a:lnTo>
                  <a:pt x="30261" y="140387"/>
                </a:lnTo>
                <a:lnTo>
                  <a:pt x="29703" y="143041"/>
                </a:lnTo>
                <a:lnTo>
                  <a:pt x="27466" y="147970"/>
                </a:lnTo>
                <a:lnTo>
                  <a:pt x="26709" y="149714"/>
                </a:lnTo>
                <a:lnTo>
                  <a:pt x="25067" y="153517"/>
                </a:lnTo>
                <a:lnTo>
                  <a:pt x="20321" y="164256"/>
                </a:lnTo>
                <a:lnTo>
                  <a:pt x="15667" y="174724"/>
                </a:lnTo>
                <a:lnTo>
                  <a:pt x="6836" y="194369"/>
                </a:lnTo>
                <a:lnTo>
                  <a:pt x="6432" y="195293"/>
                </a:lnTo>
                <a:lnTo>
                  <a:pt x="771" y="208057"/>
                </a:lnTo>
                <a:lnTo>
                  <a:pt x="342" y="209251"/>
                </a:lnTo>
                <a:lnTo>
                  <a:pt x="2549" y="210884"/>
                </a:lnTo>
                <a:lnTo>
                  <a:pt x="3284" y="209166"/>
                </a:lnTo>
                <a:lnTo>
                  <a:pt x="5150" y="206134"/>
                </a:lnTo>
                <a:lnTo>
                  <a:pt x="21890" y="204815"/>
                </a:lnTo>
                <a:lnTo>
                  <a:pt x="22959" y="202574"/>
                </a:lnTo>
                <a:lnTo>
                  <a:pt x="23524" y="201390"/>
                </a:lnTo>
                <a:lnTo>
                  <a:pt x="29203" y="199751"/>
                </a:lnTo>
                <a:lnTo>
                  <a:pt x="28436" y="204978"/>
                </a:lnTo>
                <a:lnTo>
                  <a:pt x="27976" y="208002"/>
                </a:lnTo>
                <a:lnTo>
                  <a:pt x="23381" y="217901"/>
                </a:lnTo>
                <a:lnTo>
                  <a:pt x="32623" y="221927"/>
                </a:lnTo>
                <a:lnTo>
                  <a:pt x="45447" y="227630"/>
                </a:lnTo>
                <a:lnTo>
                  <a:pt x="49381" y="229387"/>
                </a:lnTo>
                <a:lnTo>
                  <a:pt x="51919" y="230602"/>
                </a:lnTo>
                <a:lnTo>
                  <a:pt x="57363" y="232919"/>
                </a:lnTo>
                <a:lnTo>
                  <a:pt x="66881" y="236427"/>
                </a:lnTo>
                <a:lnTo>
                  <a:pt x="89068" y="245106"/>
                </a:lnTo>
                <a:lnTo>
                  <a:pt x="97109" y="248423"/>
                </a:lnTo>
                <a:lnTo>
                  <a:pt x="113654" y="208131"/>
                </a:lnTo>
                <a:lnTo>
                  <a:pt x="131584" y="205624"/>
                </a:lnTo>
                <a:lnTo>
                  <a:pt x="137829" y="204746"/>
                </a:lnTo>
                <a:lnTo>
                  <a:pt x="144577" y="203486"/>
                </a:lnTo>
                <a:lnTo>
                  <a:pt x="143280" y="194886"/>
                </a:lnTo>
                <a:lnTo>
                  <a:pt x="142773" y="193546"/>
                </a:lnTo>
                <a:lnTo>
                  <a:pt x="139868" y="186050"/>
                </a:lnTo>
                <a:lnTo>
                  <a:pt x="136481" y="177711"/>
                </a:lnTo>
                <a:lnTo>
                  <a:pt x="138927" y="177312"/>
                </a:lnTo>
                <a:lnTo>
                  <a:pt x="144716" y="176514"/>
                </a:lnTo>
                <a:lnTo>
                  <a:pt x="147402" y="176146"/>
                </a:lnTo>
                <a:lnTo>
                  <a:pt x="152963" y="175390"/>
                </a:lnTo>
                <a:lnTo>
                  <a:pt x="168123" y="173392"/>
                </a:lnTo>
                <a:lnTo>
                  <a:pt x="173582" y="172645"/>
                </a:lnTo>
                <a:lnTo>
                  <a:pt x="183261" y="172620"/>
                </a:lnTo>
                <a:lnTo>
                  <a:pt x="190428" y="172758"/>
                </a:lnTo>
                <a:lnTo>
                  <a:pt x="199960" y="181607"/>
                </a:lnTo>
                <a:lnTo>
                  <a:pt x="200934" y="182804"/>
                </a:lnTo>
                <a:lnTo>
                  <a:pt x="203208" y="184952"/>
                </a:lnTo>
                <a:lnTo>
                  <a:pt x="204809" y="186452"/>
                </a:lnTo>
                <a:lnTo>
                  <a:pt x="212928" y="193094"/>
                </a:lnTo>
                <a:lnTo>
                  <a:pt x="232617" y="188403"/>
                </a:lnTo>
                <a:lnTo>
                  <a:pt x="235442" y="189768"/>
                </a:lnTo>
                <a:lnTo>
                  <a:pt x="250745" y="189217"/>
                </a:lnTo>
                <a:lnTo>
                  <a:pt x="261016" y="160905"/>
                </a:lnTo>
                <a:lnTo>
                  <a:pt x="295994" y="159649"/>
                </a:lnTo>
                <a:lnTo>
                  <a:pt x="303109" y="161076"/>
                </a:lnTo>
                <a:lnTo>
                  <a:pt x="297173" y="151665"/>
                </a:lnTo>
                <a:lnTo>
                  <a:pt x="296681" y="150898"/>
                </a:lnTo>
                <a:lnTo>
                  <a:pt x="295917" y="149750"/>
                </a:lnTo>
                <a:lnTo>
                  <a:pt x="286461" y="134694"/>
                </a:lnTo>
                <a:lnTo>
                  <a:pt x="306643" y="135095"/>
                </a:lnTo>
                <a:lnTo>
                  <a:pt x="306444" y="133303"/>
                </a:lnTo>
                <a:lnTo>
                  <a:pt x="302679" y="95972"/>
                </a:lnTo>
                <a:lnTo>
                  <a:pt x="292309" y="101091"/>
                </a:lnTo>
                <a:lnTo>
                  <a:pt x="291358" y="91840"/>
                </a:lnTo>
                <a:lnTo>
                  <a:pt x="290370" y="82212"/>
                </a:lnTo>
                <a:lnTo>
                  <a:pt x="278652" y="85161"/>
                </a:lnTo>
                <a:lnTo>
                  <a:pt x="275992" y="85852"/>
                </a:lnTo>
                <a:lnTo>
                  <a:pt x="263756" y="88924"/>
                </a:lnTo>
                <a:lnTo>
                  <a:pt x="258444" y="90296"/>
                </a:lnTo>
                <a:lnTo>
                  <a:pt x="258323" y="89198"/>
                </a:lnTo>
                <a:lnTo>
                  <a:pt x="257794" y="84373"/>
                </a:lnTo>
                <a:lnTo>
                  <a:pt x="257309" y="79953"/>
                </a:lnTo>
                <a:lnTo>
                  <a:pt x="257111" y="78161"/>
                </a:lnTo>
                <a:lnTo>
                  <a:pt x="232220" y="83604"/>
                </a:lnTo>
                <a:lnTo>
                  <a:pt x="226442" y="84802"/>
                </a:lnTo>
                <a:lnTo>
                  <a:pt x="225417" y="79449"/>
                </a:lnTo>
                <a:lnTo>
                  <a:pt x="224686" y="75671"/>
                </a:lnTo>
                <a:lnTo>
                  <a:pt x="223143" y="68857"/>
                </a:lnTo>
                <a:lnTo>
                  <a:pt x="222989" y="66885"/>
                </a:lnTo>
                <a:lnTo>
                  <a:pt x="217842" y="42260"/>
                </a:lnTo>
                <a:lnTo>
                  <a:pt x="217438" y="38796"/>
                </a:lnTo>
                <a:lnTo>
                  <a:pt x="217332" y="37872"/>
                </a:lnTo>
                <a:lnTo>
                  <a:pt x="216887" y="34061"/>
                </a:lnTo>
                <a:lnTo>
                  <a:pt x="216829" y="33541"/>
                </a:lnTo>
                <a:lnTo>
                  <a:pt x="216700" y="32444"/>
                </a:lnTo>
                <a:lnTo>
                  <a:pt x="216685" y="32329"/>
                </a:lnTo>
                <a:lnTo>
                  <a:pt x="232014" y="10313"/>
                </a:lnTo>
                <a:lnTo>
                  <a:pt x="224884" y="5306"/>
                </a:lnTo>
                <a:lnTo>
                  <a:pt x="221251" y="2741"/>
                </a:lnTo>
                <a:lnTo>
                  <a:pt x="217798" y="332"/>
                </a:lnTo>
                <a:lnTo>
                  <a:pt x="212972" y="7246"/>
                </a:lnTo>
                <a:lnTo>
                  <a:pt x="213813" y="7616"/>
                </a:lnTo>
                <a:lnTo>
                  <a:pt x="213174" y="8978"/>
                </a:lnTo>
                <a:lnTo>
                  <a:pt x="192044" y="37454"/>
                </a:lnTo>
                <a:lnTo>
                  <a:pt x="188782" y="40374"/>
                </a:lnTo>
                <a:lnTo>
                  <a:pt x="183133" y="22357"/>
                </a:lnTo>
                <a:lnTo>
                  <a:pt x="181028" y="15647"/>
                </a:lnTo>
                <a:lnTo>
                  <a:pt x="153411" y="3655"/>
                </a:lnTo>
                <a:lnTo>
                  <a:pt x="140801" y="24194"/>
                </a:lnTo>
                <a:lnTo>
                  <a:pt x="132892" y="37076"/>
                </a:lnTo>
                <a:lnTo>
                  <a:pt x="128638" y="43991"/>
                </a:lnTo>
                <a:lnTo>
                  <a:pt x="127536" y="45814"/>
                </a:lnTo>
                <a:lnTo>
                  <a:pt x="123330" y="52671"/>
                </a:lnTo>
                <a:lnTo>
                  <a:pt x="120237" y="5758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96BE9161-C28D-057A-B67B-A56F960B43DA}"/>
              </a:ext>
            </a:extLst>
          </p:cNvPr>
          <p:cNvSpPr>
            <a:spLocks/>
          </p:cNvSpPr>
          <p:nvPr/>
        </p:nvSpPr>
        <p:spPr>
          <a:xfrm flipV="1">
            <a:off x="8268495" y="1543346"/>
            <a:ext cx="425395" cy="363461"/>
          </a:xfrm>
          <a:custGeom>
            <a:avLst/>
            <a:gdLst>
              <a:gd name="connsiteX0" fmla="*/ 153726 w 289693"/>
              <a:gd name="connsiteY0" fmla="*/ 60498 h 247516"/>
              <a:gd name="connsiteX1" fmla="*/ 145979 w 289693"/>
              <a:gd name="connsiteY1" fmla="*/ 62312 h 247516"/>
              <a:gd name="connsiteX2" fmla="*/ 131598 w 289693"/>
              <a:gd name="connsiteY2" fmla="*/ 65392 h 247516"/>
              <a:gd name="connsiteX3" fmla="*/ 131301 w 289693"/>
              <a:gd name="connsiteY3" fmla="*/ 65445 h 247516"/>
              <a:gd name="connsiteX4" fmla="*/ 134173 w 289693"/>
              <a:gd name="connsiteY4" fmla="*/ 82872 h 247516"/>
              <a:gd name="connsiteX5" fmla="*/ 135462 w 289693"/>
              <a:gd name="connsiteY5" fmla="*/ 90723 h 247516"/>
              <a:gd name="connsiteX6" fmla="*/ 132109 w 289693"/>
              <a:gd name="connsiteY6" fmla="*/ 98539 h 247516"/>
              <a:gd name="connsiteX7" fmla="*/ 130312 w 289693"/>
              <a:gd name="connsiteY7" fmla="*/ 100578 h 247516"/>
              <a:gd name="connsiteX8" fmla="*/ 122653 w 289693"/>
              <a:gd name="connsiteY8" fmla="*/ 102631 h 247516"/>
              <a:gd name="connsiteX9" fmla="*/ 119612 w 289693"/>
              <a:gd name="connsiteY9" fmla="*/ 103466 h 247516"/>
              <a:gd name="connsiteX10" fmla="*/ 116096 w 289693"/>
              <a:gd name="connsiteY10" fmla="*/ 104459 h 247516"/>
              <a:gd name="connsiteX11" fmla="*/ 110392 w 289693"/>
              <a:gd name="connsiteY11" fmla="*/ 104853 h 247516"/>
              <a:gd name="connsiteX12" fmla="*/ 102920 w 289693"/>
              <a:gd name="connsiteY12" fmla="*/ 105757 h 247516"/>
              <a:gd name="connsiteX13" fmla="*/ 102435 w 289693"/>
              <a:gd name="connsiteY13" fmla="*/ 106615 h 247516"/>
              <a:gd name="connsiteX14" fmla="*/ 103030 w 289693"/>
              <a:gd name="connsiteY14" fmla="*/ 113562 h 247516"/>
              <a:gd name="connsiteX15" fmla="*/ 101947 w 289693"/>
              <a:gd name="connsiteY15" fmla="*/ 117359 h 247516"/>
              <a:gd name="connsiteX16" fmla="*/ 101326 w 289693"/>
              <a:gd name="connsiteY16" fmla="*/ 119659 h 247516"/>
              <a:gd name="connsiteX17" fmla="*/ 99243 w 289693"/>
              <a:gd name="connsiteY17" fmla="*/ 120948 h 247516"/>
              <a:gd name="connsiteX18" fmla="*/ 96286 w 289693"/>
              <a:gd name="connsiteY18" fmla="*/ 122609 h 247516"/>
              <a:gd name="connsiteX19" fmla="*/ 93737 w 289693"/>
              <a:gd name="connsiteY19" fmla="*/ 125926 h 247516"/>
              <a:gd name="connsiteX20" fmla="*/ 91885 w 289693"/>
              <a:gd name="connsiteY20" fmla="*/ 125333 h 247516"/>
              <a:gd name="connsiteX21" fmla="*/ 84491 w 289693"/>
              <a:gd name="connsiteY21" fmla="*/ 123432 h 247516"/>
              <a:gd name="connsiteX22" fmla="*/ 83682 w 289693"/>
              <a:gd name="connsiteY22" fmla="*/ 125605 h 247516"/>
              <a:gd name="connsiteX23" fmla="*/ 79300 w 289693"/>
              <a:gd name="connsiteY23" fmla="*/ 134379 h 247516"/>
              <a:gd name="connsiteX24" fmla="*/ 78503 w 289693"/>
              <a:gd name="connsiteY24" fmla="*/ 136028 h 247516"/>
              <a:gd name="connsiteX25" fmla="*/ 76034 w 289693"/>
              <a:gd name="connsiteY25" fmla="*/ 143434 h 247516"/>
              <a:gd name="connsiteX26" fmla="*/ 72247 w 289693"/>
              <a:gd name="connsiteY26" fmla="*/ 154848 h 247516"/>
              <a:gd name="connsiteX27" fmla="*/ 55401 w 289693"/>
              <a:gd name="connsiteY27" fmla="*/ 146827 h 247516"/>
              <a:gd name="connsiteX28" fmla="*/ 54935 w 289693"/>
              <a:gd name="connsiteY28" fmla="*/ 147748 h 247516"/>
              <a:gd name="connsiteX29" fmla="*/ 39565 w 289693"/>
              <a:gd name="connsiteY29" fmla="*/ 160660 h 247516"/>
              <a:gd name="connsiteX30" fmla="*/ 39492 w 289693"/>
              <a:gd name="connsiteY30" fmla="*/ 161777 h 247516"/>
              <a:gd name="connsiteX31" fmla="*/ 37886 w 289693"/>
              <a:gd name="connsiteY31" fmla="*/ 182444 h 247516"/>
              <a:gd name="connsiteX32" fmla="*/ 35888 w 289693"/>
              <a:gd name="connsiteY32" fmla="*/ 189950 h 247516"/>
              <a:gd name="connsiteX33" fmla="*/ 16136 w 289693"/>
              <a:gd name="connsiteY33" fmla="*/ 193914 h 247516"/>
              <a:gd name="connsiteX34" fmla="*/ 300 w 289693"/>
              <a:gd name="connsiteY34" fmla="*/ 197238 h 247516"/>
              <a:gd name="connsiteX35" fmla="*/ 462 w 289693"/>
              <a:gd name="connsiteY35" fmla="*/ 198712 h 247516"/>
              <a:gd name="connsiteX36" fmla="*/ 1211 w 289693"/>
              <a:gd name="connsiteY36" fmla="*/ 205588 h 247516"/>
              <a:gd name="connsiteX37" fmla="*/ 1384 w 289693"/>
              <a:gd name="connsiteY37" fmla="*/ 207148 h 247516"/>
              <a:gd name="connsiteX38" fmla="*/ 1421 w 289693"/>
              <a:gd name="connsiteY38" fmla="*/ 207495 h 247516"/>
              <a:gd name="connsiteX39" fmla="*/ 1777 w 289693"/>
              <a:gd name="connsiteY39" fmla="*/ 210731 h 247516"/>
              <a:gd name="connsiteX40" fmla="*/ 2728 w 289693"/>
              <a:gd name="connsiteY40" fmla="*/ 219427 h 247516"/>
              <a:gd name="connsiteX41" fmla="*/ 3059 w 289693"/>
              <a:gd name="connsiteY41" fmla="*/ 222461 h 247516"/>
              <a:gd name="connsiteX42" fmla="*/ 3335 w 289693"/>
              <a:gd name="connsiteY42" fmla="*/ 224975 h 247516"/>
              <a:gd name="connsiteX43" fmla="*/ 3533 w 289693"/>
              <a:gd name="connsiteY43" fmla="*/ 226766 h 247516"/>
              <a:gd name="connsiteX44" fmla="*/ 4018 w 289693"/>
              <a:gd name="connsiteY44" fmla="*/ 231187 h 247516"/>
              <a:gd name="connsiteX45" fmla="*/ 4547 w 289693"/>
              <a:gd name="connsiteY45" fmla="*/ 236012 h 247516"/>
              <a:gd name="connsiteX46" fmla="*/ 4668 w 289693"/>
              <a:gd name="connsiteY46" fmla="*/ 237110 h 247516"/>
              <a:gd name="connsiteX47" fmla="*/ 9980 w 289693"/>
              <a:gd name="connsiteY47" fmla="*/ 235738 h 247516"/>
              <a:gd name="connsiteX48" fmla="*/ 22216 w 289693"/>
              <a:gd name="connsiteY48" fmla="*/ 232666 h 247516"/>
              <a:gd name="connsiteX49" fmla="*/ 24875 w 289693"/>
              <a:gd name="connsiteY49" fmla="*/ 231974 h 247516"/>
              <a:gd name="connsiteX50" fmla="*/ 36593 w 289693"/>
              <a:gd name="connsiteY50" fmla="*/ 229026 h 247516"/>
              <a:gd name="connsiteX51" fmla="*/ 37582 w 289693"/>
              <a:gd name="connsiteY51" fmla="*/ 238653 h 247516"/>
              <a:gd name="connsiteX52" fmla="*/ 38533 w 289693"/>
              <a:gd name="connsiteY52" fmla="*/ 247904 h 247516"/>
              <a:gd name="connsiteX53" fmla="*/ 48903 w 289693"/>
              <a:gd name="connsiteY53" fmla="*/ 242785 h 247516"/>
              <a:gd name="connsiteX54" fmla="*/ 75983 w 289693"/>
              <a:gd name="connsiteY54" fmla="*/ 229796 h 247516"/>
              <a:gd name="connsiteX55" fmla="*/ 80571 w 289693"/>
              <a:gd name="connsiteY55" fmla="*/ 227319 h 247516"/>
              <a:gd name="connsiteX56" fmla="*/ 94827 w 289693"/>
              <a:gd name="connsiteY56" fmla="*/ 221042 h 247516"/>
              <a:gd name="connsiteX57" fmla="*/ 95345 w 289693"/>
              <a:gd name="connsiteY57" fmla="*/ 220733 h 247516"/>
              <a:gd name="connsiteX58" fmla="*/ 104411 w 289693"/>
              <a:gd name="connsiteY58" fmla="*/ 216390 h 247516"/>
              <a:gd name="connsiteX59" fmla="*/ 113778 w 289693"/>
              <a:gd name="connsiteY59" fmla="*/ 212011 h 247516"/>
              <a:gd name="connsiteX60" fmla="*/ 124600 w 289693"/>
              <a:gd name="connsiteY60" fmla="*/ 207180 h 247516"/>
              <a:gd name="connsiteX61" fmla="*/ 124949 w 289693"/>
              <a:gd name="connsiteY61" fmla="*/ 206976 h 247516"/>
              <a:gd name="connsiteX62" fmla="*/ 131624 w 289693"/>
              <a:gd name="connsiteY62" fmla="*/ 203854 h 247516"/>
              <a:gd name="connsiteX63" fmla="*/ 137964 w 289693"/>
              <a:gd name="connsiteY63" fmla="*/ 201003 h 247516"/>
              <a:gd name="connsiteX64" fmla="*/ 139327 w 289693"/>
              <a:gd name="connsiteY64" fmla="*/ 200251 h 247516"/>
              <a:gd name="connsiteX65" fmla="*/ 139536 w 289693"/>
              <a:gd name="connsiteY65" fmla="*/ 200146 h 247516"/>
              <a:gd name="connsiteX66" fmla="*/ 142633 w 289693"/>
              <a:gd name="connsiteY66" fmla="*/ 201646 h 247516"/>
              <a:gd name="connsiteX67" fmla="*/ 145998 w 289693"/>
              <a:gd name="connsiteY67" fmla="*/ 204961 h 247516"/>
              <a:gd name="connsiteX68" fmla="*/ 147588 w 289693"/>
              <a:gd name="connsiteY68" fmla="*/ 206613 h 247516"/>
              <a:gd name="connsiteX69" fmla="*/ 148944 w 289693"/>
              <a:gd name="connsiteY69" fmla="*/ 208108 h 247516"/>
              <a:gd name="connsiteX70" fmla="*/ 151533 w 289693"/>
              <a:gd name="connsiteY70" fmla="*/ 209769 h 247516"/>
              <a:gd name="connsiteX71" fmla="*/ 155111 w 289693"/>
              <a:gd name="connsiteY71" fmla="*/ 208907 h 247516"/>
              <a:gd name="connsiteX72" fmla="*/ 155273 w 289693"/>
              <a:gd name="connsiteY72" fmla="*/ 208865 h 247516"/>
              <a:gd name="connsiteX73" fmla="*/ 156092 w 289693"/>
              <a:gd name="connsiteY73" fmla="*/ 208889 h 247516"/>
              <a:gd name="connsiteX74" fmla="*/ 155659 w 289693"/>
              <a:gd name="connsiteY74" fmla="*/ 209855 h 247516"/>
              <a:gd name="connsiteX75" fmla="*/ 155163 w 289693"/>
              <a:gd name="connsiteY75" fmla="*/ 211001 h 247516"/>
              <a:gd name="connsiteX76" fmla="*/ 157473 w 289693"/>
              <a:gd name="connsiteY76" fmla="*/ 212861 h 247516"/>
              <a:gd name="connsiteX77" fmla="*/ 166885 w 289693"/>
              <a:gd name="connsiteY77" fmla="*/ 217736 h 247516"/>
              <a:gd name="connsiteX78" fmla="*/ 167814 w 289693"/>
              <a:gd name="connsiteY78" fmla="*/ 218249 h 247516"/>
              <a:gd name="connsiteX79" fmla="*/ 169250 w 289693"/>
              <a:gd name="connsiteY79" fmla="*/ 217733 h 247516"/>
              <a:gd name="connsiteX80" fmla="*/ 168501 w 289693"/>
              <a:gd name="connsiteY80" fmla="*/ 214060 h 247516"/>
              <a:gd name="connsiteX81" fmla="*/ 169750 w 289693"/>
              <a:gd name="connsiteY81" fmla="*/ 214200 h 247516"/>
              <a:gd name="connsiteX82" fmla="*/ 171616 w 289693"/>
              <a:gd name="connsiteY82" fmla="*/ 214585 h 247516"/>
              <a:gd name="connsiteX83" fmla="*/ 175050 w 289693"/>
              <a:gd name="connsiteY83" fmla="*/ 214098 h 247516"/>
              <a:gd name="connsiteX84" fmla="*/ 178272 w 289693"/>
              <a:gd name="connsiteY84" fmla="*/ 213337 h 247516"/>
              <a:gd name="connsiteX85" fmla="*/ 186669 w 289693"/>
              <a:gd name="connsiteY85" fmla="*/ 221469 h 247516"/>
              <a:gd name="connsiteX86" fmla="*/ 186838 w 289693"/>
              <a:gd name="connsiteY86" fmla="*/ 220292 h 247516"/>
              <a:gd name="connsiteX87" fmla="*/ 187981 w 289693"/>
              <a:gd name="connsiteY87" fmla="*/ 211765 h 247516"/>
              <a:gd name="connsiteX88" fmla="*/ 192642 w 289693"/>
              <a:gd name="connsiteY88" fmla="*/ 211058 h 247516"/>
              <a:gd name="connsiteX89" fmla="*/ 196617 w 289693"/>
              <a:gd name="connsiteY89" fmla="*/ 213868 h 247516"/>
              <a:gd name="connsiteX90" fmla="*/ 199067 w 289693"/>
              <a:gd name="connsiteY90" fmla="*/ 216990 h 247516"/>
              <a:gd name="connsiteX91" fmla="*/ 200342 w 289693"/>
              <a:gd name="connsiteY91" fmla="*/ 217048 h 247516"/>
              <a:gd name="connsiteX92" fmla="*/ 203170 w 289693"/>
              <a:gd name="connsiteY92" fmla="*/ 218573 h 247516"/>
              <a:gd name="connsiteX93" fmla="*/ 204820 w 289693"/>
              <a:gd name="connsiteY93" fmla="*/ 214997 h 247516"/>
              <a:gd name="connsiteX94" fmla="*/ 205407 w 289693"/>
              <a:gd name="connsiteY94" fmla="*/ 211318 h 247516"/>
              <a:gd name="connsiteX95" fmla="*/ 205517 w 289693"/>
              <a:gd name="connsiteY95" fmla="*/ 210524 h 247516"/>
              <a:gd name="connsiteX96" fmla="*/ 206888 w 289693"/>
              <a:gd name="connsiteY96" fmla="*/ 202106 h 247516"/>
              <a:gd name="connsiteX97" fmla="*/ 213331 w 289693"/>
              <a:gd name="connsiteY97" fmla="*/ 198944 h 247516"/>
              <a:gd name="connsiteX98" fmla="*/ 216009 w 289693"/>
              <a:gd name="connsiteY98" fmla="*/ 193850 h 247516"/>
              <a:gd name="connsiteX99" fmla="*/ 216045 w 289693"/>
              <a:gd name="connsiteY99" fmla="*/ 193877 h 247516"/>
              <a:gd name="connsiteX100" fmla="*/ 219858 w 289693"/>
              <a:gd name="connsiteY100" fmla="*/ 193893 h 247516"/>
              <a:gd name="connsiteX101" fmla="*/ 223018 w 289693"/>
              <a:gd name="connsiteY101" fmla="*/ 193925 h 247516"/>
              <a:gd name="connsiteX102" fmla="*/ 225233 w 289693"/>
              <a:gd name="connsiteY102" fmla="*/ 193436 h 247516"/>
              <a:gd name="connsiteX103" fmla="*/ 225302 w 289693"/>
              <a:gd name="connsiteY103" fmla="*/ 193432 h 247516"/>
              <a:gd name="connsiteX104" fmla="*/ 225398 w 289693"/>
              <a:gd name="connsiteY104" fmla="*/ 193455 h 247516"/>
              <a:gd name="connsiteX105" fmla="*/ 227271 w 289693"/>
              <a:gd name="connsiteY105" fmla="*/ 194298 h 247516"/>
              <a:gd name="connsiteX106" fmla="*/ 230632 w 289693"/>
              <a:gd name="connsiteY106" fmla="*/ 195836 h 247516"/>
              <a:gd name="connsiteX107" fmla="*/ 233582 w 289693"/>
              <a:gd name="connsiteY107" fmla="*/ 193385 h 247516"/>
              <a:gd name="connsiteX108" fmla="*/ 234111 w 289693"/>
              <a:gd name="connsiteY108" fmla="*/ 191868 h 247516"/>
              <a:gd name="connsiteX109" fmla="*/ 236267 w 289693"/>
              <a:gd name="connsiteY109" fmla="*/ 191679 h 247516"/>
              <a:gd name="connsiteX110" fmla="*/ 246182 w 289693"/>
              <a:gd name="connsiteY110" fmla="*/ 191526 h 247516"/>
              <a:gd name="connsiteX111" fmla="*/ 246354 w 289693"/>
              <a:gd name="connsiteY111" fmla="*/ 190702 h 247516"/>
              <a:gd name="connsiteX112" fmla="*/ 247063 w 289693"/>
              <a:gd name="connsiteY112" fmla="*/ 190631 h 247516"/>
              <a:gd name="connsiteX113" fmla="*/ 259957 w 289693"/>
              <a:gd name="connsiteY113" fmla="*/ 189608 h 247516"/>
              <a:gd name="connsiteX114" fmla="*/ 260343 w 289693"/>
              <a:gd name="connsiteY114" fmla="*/ 187055 h 247516"/>
              <a:gd name="connsiteX115" fmla="*/ 260695 w 289693"/>
              <a:gd name="connsiteY115" fmla="*/ 184796 h 247516"/>
              <a:gd name="connsiteX116" fmla="*/ 260982 w 289693"/>
              <a:gd name="connsiteY116" fmla="*/ 182715 h 247516"/>
              <a:gd name="connsiteX117" fmla="*/ 261794 w 289693"/>
              <a:gd name="connsiteY117" fmla="*/ 177493 h 247516"/>
              <a:gd name="connsiteX118" fmla="*/ 262477 w 289693"/>
              <a:gd name="connsiteY118" fmla="*/ 172568 h 247516"/>
              <a:gd name="connsiteX119" fmla="*/ 262583 w 289693"/>
              <a:gd name="connsiteY119" fmla="*/ 171893 h 247516"/>
              <a:gd name="connsiteX120" fmla="*/ 265056 w 289693"/>
              <a:gd name="connsiteY120" fmla="*/ 155180 h 247516"/>
              <a:gd name="connsiteX121" fmla="*/ 265276 w 289693"/>
              <a:gd name="connsiteY121" fmla="*/ 153772 h 247516"/>
              <a:gd name="connsiteX122" fmla="*/ 265669 w 289693"/>
              <a:gd name="connsiteY122" fmla="*/ 151134 h 247516"/>
              <a:gd name="connsiteX123" fmla="*/ 266033 w 289693"/>
              <a:gd name="connsiteY123" fmla="*/ 148700 h 247516"/>
              <a:gd name="connsiteX124" fmla="*/ 265695 w 289693"/>
              <a:gd name="connsiteY124" fmla="*/ 147176 h 247516"/>
              <a:gd name="connsiteX125" fmla="*/ 261819 w 289693"/>
              <a:gd name="connsiteY125" fmla="*/ 138108 h 247516"/>
              <a:gd name="connsiteX126" fmla="*/ 262455 w 289693"/>
              <a:gd name="connsiteY126" fmla="*/ 137259 h 247516"/>
              <a:gd name="connsiteX127" fmla="*/ 265111 w 289693"/>
              <a:gd name="connsiteY127" fmla="*/ 134789 h 247516"/>
              <a:gd name="connsiteX128" fmla="*/ 268983 w 289693"/>
              <a:gd name="connsiteY128" fmla="*/ 131239 h 247516"/>
              <a:gd name="connsiteX129" fmla="*/ 269203 w 289693"/>
              <a:gd name="connsiteY129" fmla="*/ 130529 h 247516"/>
              <a:gd name="connsiteX130" fmla="*/ 271888 w 289693"/>
              <a:gd name="connsiteY130" fmla="*/ 126055 h 247516"/>
              <a:gd name="connsiteX131" fmla="*/ 273358 w 289693"/>
              <a:gd name="connsiteY131" fmla="*/ 124816 h 247516"/>
              <a:gd name="connsiteX132" fmla="*/ 273967 w 289693"/>
              <a:gd name="connsiteY132" fmla="*/ 124435 h 247516"/>
              <a:gd name="connsiteX133" fmla="*/ 278034 w 289693"/>
              <a:gd name="connsiteY133" fmla="*/ 123383 h 247516"/>
              <a:gd name="connsiteX134" fmla="*/ 276142 w 289693"/>
              <a:gd name="connsiteY134" fmla="*/ 121066 h 247516"/>
              <a:gd name="connsiteX135" fmla="*/ 275727 w 289693"/>
              <a:gd name="connsiteY135" fmla="*/ 120215 h 247516"/>
              <a:gd name="connsiteX136" fmla="*/ 274805 w 289693"/>
              <a:gd name="connsiteY136" fmla="*/ 119158 h 247516"/>
              <a:gd name="connsiteX137" fmla="*/ 272557 w 289693"/>
              <a:gd name="connsiteY137" fmla="*/ 117878 h 247516"/>
              <a:gd name="connsiteX138" fmla="*/ 274360 w 289693"/>
              <a:gd name="connsiteY138" fmla="*/ 110457 h 247516"/>
              <a:gd name="connsiteX139" fmla="*/ 280950 w 289693"/>
              <a:gd name="connsiteY139" fmla="*/ 109512 h 247516"/>
              <a:gd name="connsiteX140" fmla="*/ 286354 w 289693"/>
              <a:gd name="connsiteY140" fmla="*/ 101714 h 247516"/>
              <a:gd name="connsiteX141" fmla="*/ 282041 w 289693"/>
              <a:gd name="connsiteY141" fmla="*/ 96723 h 247516"/>
              <a:gd name="connsiteX142" fmla="*/ 282023 w 289693"/>
              <a:gd name="connsiteY142" fmla="*/ 96724 h 247516"/>
              <a:gd name="connsiteX143" fmla="*/ 277957 w 289693"/>
              <a:gd name="connsiteY143" fmla="*/ 91956 h 247516"/>
              <a:gd name="connsiteX144" fmla="*/ 272439 w 289693"/>
              <a:gd name="connsiteY144" fmla="*/ 85521 h 247516"/>
              <a:gd name="connsiteX145" fmla="*/ 272234 w 289693"/>
              <a:gd name="connsiteY145" fmla="*/ 83322 h 247516"/>
              <a:gd name="connsiteX146" fmla="*/ 272164 w 289693"/>
              <a:gd name="connsiteY146" fmla="*/ 82657 h 247516"/>
              <a:gd name="connsiteX147" fmla="*/ 271473 w 289693"/>
              <a:gd name="connsiteY147" fmla="*/ 75337 h 247516"/>
              <a:gd name="connsiteX148" fmla="*/ 271128 w 289693"/>
              <a:gd name="connsiteY148" fmla="*/ 71895 h 247516"/>
              <a:gd name="connsiteX149" fmla="*/ 270151 w 289693"/>
              <a:gd name="connsiteY149" fmla="*/ 61508 h 247516"/>
              <a:gd name="connsiteX150" fmla="*/ 269387 w 289693"/>
              <a:gd name="connsiteY150" fmla="*/ 53552 h 247516"/>
              <a:gd name="connsiteX151" fmla="*/ 269196 w 289693"/>
              <a:gd name="connsiteY151" fmla="*/ 51643 h 247516"/>
              <a:gd name="connsiteX152" fmla="*/ 278272 w 289693"/>
              <a:gd name="connsiteY152" fmla="*/ 44786 h 247516"/>
              <a:gd name="connsiteX153" fmla="*/ 288892 w 289693"/>
              <a:gd name="connsiteY153" fmla="*/ 37437 h 247516"/>
              <a:gd name="connsiteX154" fmla="*/ 282938 w 289693"/>
              <a:gd name="connsiteY154" fmla="*/ 19558 h 247516"/>
              <a:gd name="connsiteX155" fmla="*/ 282974 w 289693"/>
              <a:gd name="connsiteY155" fmla="*/ 19469 h 247516"/>
              <a:gd name="connsiteX156" fmla="*/ 289994 w 289693"/>
              <a:gd name="connsiteY156" fmla="*/ 388 h 247516"/>
              <a:gd name="connsiteX157" fmla="*/ 284760 w 289693"/>
              <a:gd name="connsiteY157" fmla="*/ 1799 h 247516"/>
              <a:gd name="connsiteX158" fmla="*/ 280227 w 289693"/>
              <a:gd name="connsiteY158" fmla="*/ 2019 h 247516"/>
              <a:gd name="connsiteX159" fmla="*/ 279657 w 289693"/>
              <a:gd name="connsiteY159" fmla="*/ 2047 h 247516"/>
              <a:gd name="connsiteX160" fmla="*/ 276763 w 289693"/>
              <a:gd name="connsiteY160" fmla="*/ 2103 h 247516"/>
              <a:gd name="connsiteX161" fmla="*/ 268545 w 289693"/>
              <a:gd name="connsiteY161" fmla="*/ 6966 h 247516"/>
              <a:gd name="connsiteX162" fmla="*/ 267271 w 289693"/>
              <a:gd name="connsiteY162" fmla="*/ 6479 h 247516"/>
              <a:gd name="connsiteX163" fmla="*/ 265724 w 289693"/>
              <a:gd name="connsiteY163" fmla="*/ 5862 h 247516"/>
              <a:gd name="connsiteX164" fmla="*/ 264567 w 289693"/>
              <a:gd name="connsiteY164" fmla="*/ 5428 h 247516"/>
              <a:gd name="connsiteX165" fmla="*/ 260897 w 289693"/>
              <a:gd name="connsiteY165" fmla="*/ 4022 h 247516"/>
              <a:gd name="connsiteX166" fmla="*/ 256805 w 289693"/>
              <a:gd name="connsiteY166" fmla="*/ 3223 h 247516"/>
              <a:gd name="connsiteX167" fmla="*/ 252967 w 289693"/>
              <a:gd name="connsiteY167" fmla="*/ 2268 h 247516"/>
              <a:gd name="connsiteX168" fmla="*/ 245737 w 289693"/>
              <a:gd name="connsiteY168" fmla="*/ 8278 h 247516"/>
              <a:gd name="connsiteX169" fmla="*/ 242916 w 289693"/>
              <a:gd name="connsiteY169" fmla="*/ 10618 h 247516"/>
              <a:gd name="connsiteX170" fmla="*/ 242141 w 289693"/>
              <a:gd name="connsiteY170" fmla="*/ 12029 h 247516"/>
              <a:gd name="connsiteX171" fmla="*/ 241520 w 289693"/>
              <a:gd name="connsiteY171" fmla="*/ 12064 h 247516"/>
              <a:gd name="connsiteX172" fmla="*/ 241010 w 289693"/>
              <a:gd name="connsiteY172" fmla="*/ 12762 h 247516"/>
              <a:gd name="connsiteX173" fmla="*/ 236859 w 289693"/>
              <a:gd name="connsiteY173" fmla="*/ 12244 h 247516"/>
              <a:gd name="connsiteX174" fmla="*/ 236477 w 289693"/>
              <a:gd name="connsiteY174" fmla="*/ 12208 h 247516"/>
              <a:gd name="connsiteX175" fmla="*/ 224535 w 289693"/>
              <a:gd name="connsiteY175" fmla="*/ 11431 h 247516"/>
              <a:gd name="connsiteX176" fmla="*/ 215127 w 289693"/>
              <a:gd name="connsiteY176" fmla="*/ 11105 h 247516"/>
              <a:gd name="connsiteX177" fmla="*/ 216244 w 289693"/>
              <a:gd name="connsiteY177" fmla="*/ 13887 h 247516"/>
              <a:gd name="connsiteX178" fmla="*/ 215759 w 289693"/>
              <a:gd name="connsiteY178" fmla="*/ 16186 h 247516"/>
              <a:gd name="connsiteX179" fmla="*/ 214506 w 289693"/>
              <a:gd name="connsiteY179" fmla="*/ 19755 h 247516"/>
              <a:gd name="connsiteX180" fmla="*/ 212082 w 289693"/>
              <a:gd name="connsiteY180" fmla="*/ 21536 h 247516"/>
              <a:gd name="connsiteX181" fmla="*/ 211347 w 289693"/>
              <a:gd name="connsiteY181" fmla="*/ 22484 h 247516"/>
              <a:gd name="connsiteX182" fmla="*/ 207718 w 289693"/>
              <a:gd name="connsiteY182" fmla="*/ 25129 h 247516"/>
              <a:gd name="connsiteX183" fmla="*/ 206238 w 289693"/>
              <a:gd name="connsiteY183" fmla="*/ 28250 h 247516"/>
              <a:gd name="connsiteX184" fmla="*/ 204423 w 289693"/>
              <a:gd name="connsiteY184" fmla="*/ 30025 h 247516"/>
              <a:gd name="connsiteX185" fmla="*/ 197859 w 289693"/>
              <a:gd name="connsiteY185" fmla="*/ 32927 h 247516"/>
              <a:gd name="connsiteX186" fmla="*/ 195089 w 289693"/>
              <a:gd name="connsiteY186" fmla="*/ 34944 h 247516"/>
              <a:gd name="connsiteX187" fmla="*/ 194725 w 289693"/>
              <a:gd name="connsiteY187" fmla="*/ 35172 h 247516"/>
              <a:gd name="connsiteX188" fmla="*/ 186600 w 289693"/>
              <a:gd name="connsiteY188" fmla="*/ 42414 h 247516"/>
              <a:gd name="connsiteX189" fmla="*/ 183323 w 289693"/>
              <a:gd name="connsiteY189" fmla="*/ 42639 h 247516"/>
              <a:gd name="connsiteX190" fmla="*/ 177853 w 289693"/>
              <a:gd name="connsiteY190" fmla="*/ 43020 h 247516"/>
              <a:gd name="connsiteX191" fmla="*/ 178261 w 289693"/>
              <a:gd name="connsiteY191" fmla="*/ 49483 h 247516"/>
              <a:gd name="connsiteX192" fmla="*/ 179734 w 289693"/>
              <a:gd name="connsiteY192" fmla="*/ 62101 h 247516"/>
              <a:gd name="connsiteX193" fmla="*/ 159519 w 289693"/>
              <a:gd name="connsiteY193" fmla="*/ 62686 h 247516"/>
              <a:gd name="connsiteX194" fmla="*/ 157337 w 289693"/>
              <a:gd name="connsiteY194" fmla="*/ 61858 h 247516"/>
              <a:gd name="connsiteX195" fmla="*/ 153726 w 289693"/>
              <a:gd name="connsiteY195" fmla="*/ 60498 h 24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289693" h="247516">
                <a:moveTo>
                  <a:pt x="153726" y="60498"/>
                </a:moveTo>
                <a:lnTo>
                  <a:pt x="145979" y="62312"/>
                </a:lnTo>
                <a:lnTo>
                  <a:pt x="131598" y="65392"/>
                </a:lnTo>
                <a:lnTo>
                  <a:pt x="131301" y="65445"/>
                </a:lnTo>
                <a:lnTo>
                  <a:pt x="134173" y="82872"/>
                </a:lnTo>
                <a:lnTo>
                  <a:pt x="135462" y="90723"/>
                </a:lnTo>
                <a:lnTo>
                  <a:pt x="132109" y="98539"/>
                </a:lnTo>
                <a:lnTo>
                  <a:pt x="130312" y="100578"/>
                </a:lnTo>
                <a:lnTo>
                  <a:pt x="122653" y="102631"/>
                </a:lnTo>
                <a:lnTo>
                  <a:pt x="119612" y="103466"/>
                </a:lnTo>
                <a:lnTo>
                  <a:pt x="116096" y="104459"/>
                </a:lnTo>
                <a:lnTo>
                  <a:pt x="110392" y="104853"/>
                </a:lnTo>
                <a:lnTo>
                  <a:pt x="102920" y="105757"/>
                </a:lnTo>
                <a:lnTo>
                  <a:pt x="102435" y="106615"/>
                </a:lnTo>
                <a:lnTo>
                  <a:pt x="103030" y="113562"/>
                </a:lnTo>
                <a:lnTo>
                  <a:pt x="101947" y="117359"/>
                </a:lnTo>
                <a:lnTo>
                  <a:pt x="101326" y="119659"/>
                </a:lnTo>
                <a:lnTo>
                  <a:pt x="99243" y="120948"/>
                </a:lnTo>
                <a:lnTo>
                  <a:pt x="96286" y="122609"/>
                </a:lnTo>
                <a:lnTo>
                  <a:pt x="93737" y="125926"/>
                </a:lnTo>
                <a:lnTo>
                  <a:pt x="91885" y="125333"/>
                </a:lnTo>
                <a:lnTo>
                  <a:pt x="84491" y="123432"/>
                </a:lnTo>
                <a:lnTo>
                  <a:pt x="83682" y="125605"/>
                </a:lnTo>
                <a:lnTo>
                  <a:pt x="79300" y="134379"/>
                </a:lnTo>
                <a:lnTo>
                  <a:pt x="78503" y="136028"/>
                </a:lnTo>
                <a:lnTo>
                  <a:pt x="76034" y="143434"/>
                </a:lnTo>
                <a:lnTo>
                  <a:pt x="72247" y="154848"/>
                </a:lnTo>
                <a:lnTo>
                  <a:pt x="55401" y="146827"/>
                </a:lnTo>
                <a:lnTo>
                  <a:pt x="54935" y="147748"/>
                </a:lnTo>
                <a:lnTo>
                  <a:pt x="39565" y="160660"/>
                </a:lnTo>
                <a:lnTo>
                  <a:pt x="39492" y="161777"/>
                </a:lnTo>
                <a:lnTo>
                  <a:pt x="37886" y="182444"/>
                </a:lnTo>
                <a:lnTo>
                  <a:pt x="35888" y="189950"/>
                </a:lnTo>
                <a:lnTo>
                  <a:pt x="16136" y="193914"/>
                </a:lnTo>
                <a:lnTo>
                  <a:pt x="300" y="197238"/>
                </a:lnTo>
                <a:lnTo>
                  <a:pt x="462" y="198712"/>
                </a:lnTo>
                <a:lnTo>
                  <a:pt x="1211" y="205588"/>
                </a:lnTo>
                <a:lnTo>
                  <a:pt x="1384" y="207148"/>
                </a:lnTo>
                <a:lnTo>
                  <a:pt x="1421" y="207495"/>
                </a:lnTo>
                <a:lnTo>
                  <a:pt x="1777" y="210731"/>
                </a:lnTo>
                <a:lnTo>
                  <a:pt x="2728" y="219427"/>
                </a:lnTo>
                <a:lnTo>
                  <a:pt x="3059" y="222461"/>
                </a:lnTo>
                <a:lnTo>
                  <a:pt x="3335" y="224975"/>
                </a:lnTo>
                <a:lnTo>
                  <a:pt x="3533" y="226766"/>
                </a:lnTo>
                <a:lnTo>
                  <a:pt x="4018" y="231187"/>
                </a:lnTo>
                <a:lnTo>
                  <a:pt x="4547" y="236012"/>
                </a:lnTo>
                <a:lnTo>
                  <a:pt x="4668" y="237110"/>
                </a:lnTo>
                <a:lnTo>
                  <a:pt x="9980" y="235738"/>
                </a:lnTo>
                <a:lnTo>
                  <a:pt x="22216" y="232666"/>
                </a:lnTo>
                <a:lnTo>
                  <a:pt x="24875" y="231974"/>
                </a:lnTo>
                <a:lnTo>
                  <a:pt x="36593" y="229026"/>
                </a:lnTo>
                <a:lnTo>
                  <a:pt x="37582" y="238653"/>
                </a:lnTo>
                <a:lnTo>
                  <a:pt x="38533" y="247904"/>
                </a:lnTo>
                <a:lnTo>
                  <a:pt x="48903" y="242785"/>
                </a:lnTo>
                <a:lnTo>
                  <a:pt x="75983" y="229796"/>
                </a:lnTo>
                <a:lnTo>
                  <a:pt x="80571" y="227319"/>
                </a:lnTo>
                <a:lnTo>
                  <a:pt x="94827" y="221042"/>
                </a:lnTo>
                <a:lnTo>
                  <a:pt x="95345" y="220733"/>
                </a:lnTo>
                <a:lnTo>
                  <a:pt x="104411" y="216390"/>
                </a:lnTo>
                <a:lnTo>
                  <a:pt x="113778" y="212011"/>
                </a:lnTo>
                <a:lnTo>
                  <a:pt x="124600" y="207180"/>
                </a:lnTo>
                <a:lnTo>
                  <a:pt x="124949" y="206976"/>
                </a:lnTo>
                <a:lnTo>
                  <a:pt x="131624" y="203854"/>
                </a:lnTo>
                <a:lnTo>
                  <a:pt x="137964" y="201003"/>
                </a:lnTo>
                <a:lnTo>
                  <a:pt x="139327" y="200251"/>
                </a:lnTo>
                <a:lnTo>
                  <a:pt x="139536" y="200146"/>
                </a:lnTo>
                <a:lnTo>
                  <a:pt x="142633" y="201646"/>
                </a:lnTo>
                <a:lnTo>
                  <a:pt x="145998" y="204961"/>
                </a:lnTo>
                <a:lnTo>
                  <a:pt x="147588" y="206613"/>
                </a:lnTo>
                <a:lnTo>
                  <a:pt x="148944" y="208108"/>
                </a:lnTo>
                <a:lnTo>
                  <a:pt x="151533" y="209769"/>
                </a:lnTo>
                <a:lnTo>
                  <a:pt x="155111" y="208907"/>
                </a:lnTo>
                <a:lnTo>
                  <a:pt x="155273" y="208865"/>
                </a:lnTo>
                <a:lnTo>
                  <a:pt x="156092" y="208889"/>
                </a:lnTo>
                <a:lnTo>
                  <a:pt x="155659" y="209855"/>
                </a:lnTo>
                <a:lnTo>
                  <a:pt x="155163" y="211001"/>
                </a:lnTo>
                <a:lnTo>
                  <a:pt x="157473" y="212861"/>
                </a:lnTo>
                <a:lnTo>
                  <a:pt x="166885" y="217736"/>
                </a:lnTo>
                <a:lnTo>
                  <a:pt x="167814" y="218249"/>
                </a:lnTo>
                <a:lnTo>
                  <a:pt x="169250" y="217733"/>
                </a:lnTo>
                <a:lnTo>
                  <a:pt x="168501" y="214060"/>
                </a:lnTo>
                <a:lnTo>
                  <a:pt x="169750" y="214200"/>
                </a:lnTo>
                <a:lnTo>
                  <a:pt x="171616" y="214585"/>
                </a:lnTo>
                <a:lnTo>
                  <a:pt x="175050" y="214098"/>
                </a:lnTo>
                <a:lnTo>
                  <a:pt x="178272" y="213337"/>
                </a:lnTo>
                <a:lnTo>
                  <a:pt x="186669" y="221469"/>
                </a:lnTo>
                <a:lnTo>
                  <a:pt x="186838" y="220292"/>
                </a:lnTo>
                <a:lnTo>
                  <a:pt x="187981" y="211765"/>
                </a:lnTo>
                <a:lnTo>
                  <a:pt x="192642" y="211058"/>
                </a:lnTo>
                <a:lnTo>
                  <a:pt x="196617" y="213868"/>
                </a:lnTo>
                <a:lnTo>
                  <a:pt x="199067" y="216990"/>
                </a:lnTo>
                <a:lnTo>
                  <a:pt x="200342" y="217048"/>
                </a:lnTo>
                <a:lnTo>
                  <a:pt x="203170" y="218573"/>
                </a:lnTo>
                <a:lnTo>
                  <a:pt x="204820" y="214997"/>
                </a:lnTo>
                <a:lnTo>
                  <a:pt x="205407" y="211318"/>
                </a:lnTo>
                <a:lnTo>
                  <a:pt x="205517" y="210524"/>
                </a:lnTo>
                <a:lnTo>
                  <a:pt x="206888" y="202106"/>
                </a:lnTo>
                <a:lnTo>
                  <a:pt x="213331" y="198944"/>
                </a:lnTo>
                <a:lnTo>
                  <a:pt x="216009" y="193850"/>
                </a:lnTo>
                <a:lnTo>
                  <a:pt x="216045" y="193877"/>
                </a:lnTo>
                <a:lnTo>
                  <a:pt x="219858" y="193893"/>
                </a:lnTo>
                <a:lnTo>
                  <a:pt x="223018" y="193925"/>
                </a:lnTo>
                <a:lnTo>
                  <a:pt x="225233" y="193436"/>
                </a:lnTo>
                <a:lnTo>
                  <a:pt x="225302" y="193432"/>
                </a:lnTo>
                <a:lnTo>
                  <a:pt x="225398" y="193455"/>
                </a:lnTo>
                <a:lnTo>
                  <a:pt x="227271" y="194298"/>
                </a:lnTo>
                <a:lnTo>
                  <a:pt x="230632" y="195836"/>
                </a:lnTo>
                <a:lnTo>
                  <a:pt x="233582" y="193385"/>
                </a:lnTo>
                <a:lnTo>
                  <a:pt x="234111" y="191868"/>
                </a:lnTo>
                <a:lnTo>
                  <a:pt x="236267" y="191679"/>
                </a:lnTo>
                <a:lnTo>
                  <a:pt x="246182" y="191526"/>
                </a:lnTo>
                <a:lnTo>
                  <a:pt x="246354" y="190702"/>
                </a:lnTo>
                <a:lnTo>
                  <a:pt x="247063" y="190631"/>
                </a:lnTo>
                <a:lnTo>
                  <a:pt x="259957" y="189608"/>
                </a:lnTo>
                <a:lnTo>
                  <a:pt x="260343" y="187055"/>
                </a:lnTo>
                <a:lnTo>
                  <a:pt x="260695" y="184796"/>
                </a:lnTo>
                <a:lnTo>
                  <a:pt x="260982" y="182715"/>
                </a:lnTo>
                <a:lnTo>
                  <a:pt x="261794" y="177493"/>
                </a:lnTo>
                <a:lnTo>
                  <a:pt x="262477" y="172568"/>
                </a:lnTo>
                <a:lnTo>
                  <a:pt x="262583" y="171893"/>
                </a:lnTo>
                <a:lnTo>
                  <a:pt x="265056" y="155180"/>
                </a:lnTo>
                <a:lnTo>
                  <a:pt x="265276" y="153772"/>
                </a:lnTo>
                <a:lnTo>
                  <a:pt x="265669" y="151134"/>
                </a:lnTo>
                <a:lnTo>
                  <a:pt x="266033" y="148700"/>
                </a:lnTo>
                <a:lnTo>
                  <a:pt x="265695" y="147176"/>
                </a:lnTo>
                <a:lnTo>
                  <a:pt x="261819" y="138108"/>
                </a:lnTo>
                <a:lnTo>
                  <a:pt x="262455" y="137259"/>
                </a:lnTo>
                <a:lnTo>
                  <a:pt x="265111" y="134789"/>
                </a:lnTo>
                <a:lnTo>
                  <a:pt x="268983" y="131239"/>
                </a:lnTo>
                <a:lnTo>
                  <a:pt x="269203" y="130529"/>
                </a:lnTo>
                <a:lnTo>
                  <a:pt x="271888" y="126055"/>
                </a:lnTo>
                <a:lnTo>
                  <a:pt x="273358" y="124816"/>
                </a:lnTo>
                <a:lnTo>
                  <a:pt x="273967" y="124435"/>
                </a:lnTo>
                <a:lnTo>
                  <a:pt x="278034" y="123383"/>
                </a:lnTo>
                <a:lnTo>
                  <a:pt x="276142" y="121066"/>
                </a:lnTo>
                <a:lnTo>
                  <a:pt x="275727" y="120215"/>
                </a:lnTo>
                <a:lnTo>
                  <a:pt x="274805" y="119158"/>
                </a:lnTo>
                <a:lnTo>
                  <a:pt x="272557" y="117878"/>
                </a:lnTo>
                <a:lnTo>
                  <a:pt x="274360" y="110457"/>
                </a:lnTo>
                <a:lnTo>
                  <a:pt x="280950" y="109512"/>
                </a:lnTo>
                <a:lnTo>
                  <a:pt x="286354" y="101714"/>
                </a:lnTo>
                <a:lnTo>
                  <a:pt x="282041" y="96723"/>
                </a:lnTo>
                <a:lnTo>
                  <a:pt x="282023" y="96724"/>
                </a:lnTo>
                <a:lnTo>
                  <a:pt x="277957" y="91956"/>
                </a:lnTo>
                <a:lnTo>
                  <a:pt x="272439" y="85521"/>
                </a:lnTo>
                <a:lnTo>
                  <a:pt x="272234" y="83322"/>
                </a:lnTo>
                <a:lnTo>
                  <a:pt x="272164" y="82657"/>
                </a:lnTo>
                <a:lnTo>
                  <a:pt x="271473" y="75337"/>
                </a:lnTo>
                <a:lnTo>
                  <a:pt x="271128" y="71895"/>
                </a:lnTo>
                <a:lnTo>
                  <a:pt x="270151" y="61508"/>
                </a:lnTo>
                <a:lnTo>
                  <a:pt x="269387" y="53552"/>
                </a:lnTo>
                <a:lnTo>
                  <a:pt x="269196" y="51643"/>
                </a:lnTo>
                <a:lnTo>
                  <a:pt x="278272" y="44786"/>
                </a:lnTo>
                <a:lnTo>
                  <a:pt x="288892" y="37437"/>
                </a:lnTo>
                <a:lnTo>
                  <a:pt x="282938" y="19558"/>
                </a:lnTo>
                <a:lnTo>
                  <a:pt x="282974" y="19469"/>
                </a:lnTo>
                <a:lnTo>
                  <a:pt x="289994" y="388"/>
                </a:lnTo>
                <a:lnTo>
                  <a:pt x="284760" y="1799"/>
                </a:lnTo>
                <a:lnTo>
                  <a:pt x="280227" y="2019"/>
                </a:lnTo>
                <a:lnTo>
                  <a:pt x="279657" y="2047"/>
                </a:lnTo>
                <a:lnTo>
                  <a:pt x="276763" y="2103"/>
                </a:lnTo>
                <a:lnTo>
                  <a:pt x="268545" y="6966"/>
                </a:lnTo>
                <a:lnTo>
                  <a:pt x="267271" y="6479"/>
                </a:lnTo>
                <a:lnTo>
                  <a:pt x="265724" y="5862"/>
                </a:lnTo>
                <a:lnTo>
                  <a:pt x="264567" y="5428"/>
                </a:lnTo>
                <a:lnTo>
                  <a:pt x="260897" y="4022"/>
                </a:lnTo>
                <a:lnTo>
                  <a:pt x="256805" y="3223"/>
                </a:lnTo>
                <a:lnTo>
                  <a:pt x="252967" y="2268"/>
                </a:lnTo>
                <a:lnTo>
                  <a:pt x="245737" y="8278"/>
                </a:lnTo>
                <a:lnTo>
                  <a:pt x="242916" y="10618"/>
                </a:lnTo>
                <a:lnTo>
                  <a:pt x="242141" y="12029"/>
                </a:lnTo>
                <a:lnTo>
                  <a:pt x="241520" y="12064"/>
                </a:lnTo>
                <a:lnTo>
                  <a:pt x="241010" y="12762"/>
                </a:lnTo>
                <a:lnTo>
                  <a:pt x="236859" y="12244"/>
                </a:lnTo>
                <a:lnTo>
                  <a:pt x="236477" y="12208"/>
                </a:lnTo>
                <a:lnTo>
                  <a:pt x="224535" y="11431"/>
                </a:lnTo>
                <a:lnTo>
                  <a:pt x="215127" y="11105"/>
                </a:lnTo>
                <a:lnTo>
                  <a:pt x="216244" y="13887"/>
                </a:lnTo>
                <a:lnTo>
                  <a:pt x="215759" y="16186"/>
                </a:lnTo>
                <a:lnTo>
                  <a:pt x="214506" y="19755"/>
                </a:lnTo>
                <a:lnTo>
                  <a:pt x="212082" y="21536"/>
                </a:lnTo>
                <a:lnTo>
                  <a:pt x="211347" y="22484"/>
                </a:lnTo>
                <a:lnTo>
                  <a:pt x="207718" y="25129"/>
                </a:lnTo>
                <a:lnTo>
                  <a:pt x="206238" y="28250"/>
                </a:lnTo>
                <a:lnTo>
                  <a:pt x="204423" y="30025"/>
                </a:lnTo>
                <a:lnTo>
                  <a:pt x="197859" y="32927"/>
                </a:lnTo>
                <a:lnTo>
                  <a:pt x="195089" y="34944"/>
                </a:lnTo>
                <a:lnTo>
                  <a:pt x="194725" y="35172"/>
                </a:lnTo>
                <a:lnTo>
                  <a:pt x="186600" y="42414"/>
                </a:lnTo>
                <a:lnTo>
                  <a:pt x="183323" y="42639"/>
                </a:lnTo>
                <a:lnTo>
                  <a:pt x="177853" y="43020"/>
                </a:lnTo>
                <a:lnTo>
                  <a:pt x="178261" y="49483"/>
                </a:lnTo>
                <a:lnTo>
                  <a:pt x="179734" y="62101"/>
                </a:lnTo>
                <a:lnTo>
                  <a:pt x="159519" y="62686"/>
                </a:lnTo>
                <a:lnTo>
                  <a:pt x="157337" y="61858"/>
                </a:lnTo>
                <a:lnTo>
                  <a:pt x="153726" y="60498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359A8BD-BA98-B867-A17B-2BF070340E42}"/>
              </a:ext>
            </a:extLst>
          </p:cNvPr>
          <p:cNvSpPr>
            <a:spLocks/>
          </p:cNvSpPr>
          <p:nvPr/>
        </p:nvSpPr>
        <p:spPr>
          <a:xfrm flipV="1">
            <a:off x="4885669" y="5055638"/>
            <a:ext cx="533785" cy="302245"/>
          </a:xfrm>
          <a:custGeom>
            <a:avLst/>
            <a:gdLst>
              <a:gd name="connsiteX0" fmla="*/ 276334 w 363506"/>
              <a:gd name="connsiteY0" fmla="*/ 197667 h 205828"/>
              <a:gd name="connsiteX1" fmla="*/ 293405 w 363506"/>
              <a:gd name="connsiteY1" fmla="*/ 196237 h 205828"/>
              <a:gd name="connsiteX2" fmla="*/ 310034 w 363506"/>
              <a:gd name="connsiteY2" fmla="*/ 194896 h 205828"/>
              <a:gd name="connsiteX3" fmla="*/ 339913 w 363506"/>
              <a:gd name="connsiteY3" fmla="*/ 192596 h 205828"/>
              <a:gd name="connsiteX4" fmla="*/ 363845 w 363506"/>
              <a:gd name="connsiteY4" fmla="*/ 190861 h 205828"/>
              <a:gd name="connsiteX5" fmla="*/ 363118 w 363506"/>
              <a:gd name="connsiteY5" fmla="*/ 179576 h 205828"/>
              <a:gd name="connsiteX6" fmla="*/ 362391 w 363506"/>
              <a:gd name="connsiteY6" fmla="*/ 168288 h 205828"/>
              <a:gd name="connsiteX7" fmla="*/ 361708 w 363506"/>
              <a:gd name="connsiteY7" fmla="*/ 157723 h 205828"/>
              <a:gd name="connsiteX8" fmla="*/ 360940 w 363506"/>
              <a:gd name="connsiteY8" fmla="*/ 145751 h 205828"/>
              <a:gd name="connsiteX9" fmla="*/ 360716 w 363506"/>
              <a:gd name="connsiteY9" fmla="*/ 142267 h 205828"/>
              <a:gd name="connsiteX10" fmla="*/ 360220 w 363506"/>
              <a:gd name="connsiteY10" fmla="*/ 134554 h 205828"/>
              <a:gd name="connsiteX11" fmla="*/ 358626 w 363506"/>
              <a:gd name="connsiteY11" fmla="*/ 109695 h 205828"/>
              <a:gd name="connsiteX12" fmla="*/ 357167 w 363506"/>
              <a:gd name="connsiteY12" fmla="*/ 108064 h 205828"/>
              <a:gd name="connsiteX13" fmla="*/ 265002 w 363506"/>
              <a:gd name="connsiteY13" fmla="*/ 71512 h 205828"/>
              <a:gd name="connsiteX14" fmla="*/ 243755 w 363506"/>
              <a:gd name="connsiteY14" fmla="*/ 63372 h 205828"/>
              <a:gd name="connsiteX15" fmla="*/ 229646 w 363506"/>
              <a:gd name="connsiteY15" fmla="*/ 57717 h 205828"/>
              <a:gd name="connsiteX16" fmla="*/ 209986 w 363506"/>
              <a:gd name="connsiteY16" fmla="*/ 49831 h 205828"/>
              <a:gd name="connsiteX17" fmla="*/ 152692 w 363506"/>
              <a:gd name="connsiteY17" fmla="*/ 26927 h 205828"/>
              <a:gd name="connsiteX18" fmla="*/ 149048 w 363506"/>
              <a:gd name="connsiteY18" fmla="*/ 25446 h 205828"/>
              <a:gd name="connsiteX19" fmla="*/ 123210 w 363506"/>
              <a:gd name="connsiteY19" fmla="*/ 15153 h 205828"/>
              <a:gd name="connsiteX20" fmla="*/ 87203 w 363506"/>
              <a:gd name="connsiteY20" fmla="*/ 815 h 205828"/>
              <a:gd name="connsiteX21" fmla="*/ 60527 w 363506"/>
              <a:gd name="connsiteY21" fmla="*/ 22139 h 205828"/>
              <a:gd name="connsiteX22" fmla="*/ 55351 w 363506"/>
              <a:gd name="connsiteY22" fmla="*/ 22745 h 205828"/>
              <a:gd name="connsiteX23" fmla="*/ 1687 w 363506"/>
              <a:gd name="connsiteY23" fmla="*/ 8576 h 205828"/>
              <a:gd name="connsiteX24" fmla="*/ 7417 w 363506"/>
              <a:gd name="connsiteY24" fmla="*/ 17259 h 205828"/>
              <a:gd name="connsiteX25" fmla="*/ 8681 w 363506"/>
              <a:gd name="connsiteY25" fmla="*/ 28426 h 205828"/>
              <a:gd name="connsiteX26" fmla="*/ 12101 w 363506"/>
              <a:gd name="connsiteY26" fmla="*/ 58636 h 205828"/>
              <a:gd name="connsiteX27" fmla="*/ 12325 w 363506"/>
              <a:gd name="connsiteY27" fmla="*/ 60613 h 205828"/>
              <a:gd name="connsiteX28" fmla="*/ 12380 w 363506"/>
              <a:gd name="connsiteY28" fmla="*/ 61098 h 205828"/>
              <a:gd name="connsiteX29" fmla="*/ 12578 w 363506"/>
              <a:gd name="connsiteY29" fmla="*/ 62817 h 205828"/>
              <a:gd name="connsiteX30" fmla="*/ 14007 w 363506"/>
              <a:gd name="connsiteY30" fmla="*/ 75422 h 205828"/>
              <a:gd name="connsiteX31" fmla="*/ 14852 w 363506"/>
              <a:gd name="connsiteY31" fmla="*/ 82841 h 205828"/>
              <a:gd name="connsiteX32" fmla="*/ 15212 w 363506"/>
              <a:gd name="connsiteY32" fmla="*/ 85990 h 205828"/>
              <a:gd name="connsiteX33" fmla="*/ 15708 w 363506"/>
              <a:gd name="connsiteY33" fmla="*/ 90344 h 205828"/>
              <a:gd name="connsiteX34" fmla="*/ 16189 w 363506"/>
              <a:gd name="connsiteY34" fmla="*/ 94585 h 205828"/>
              <a:gd name="connsiteX35" fmla="*/ 12957 w 363506"/>
              <a:gd name="connsiteY35" fmla="*/ 103540 h 205828"/>
              <a:gd name="connsiteX36" fmla="*/ 11800 w 363506"/>
              <a:gd name="connsiteY36" fmla="*/ 106737 h 205828"/>
              <a:gd name="connsiteX37" fmla="*/ 4721 w 363506"/>
              <a:gd name="connsiteY37" fmla="*/ 126249 h 205828"/>
              <a:gd name="connsiteX38" fmla="*/ 2355 w 363506"/>
              <a:gd name="connsiteY38" fmla="*/ 132981 h 205828"/>
              <a:gd name="connsiteX39" fmla="*/ 339 w 363506"/>
              <a:gd name="connsiteY39" fmla="*/ 138391 h 205828"/>
              <a:gd name="connsiteX40" fmla="*/ 32613 w 363506"/>
              <a:gd name="connsiteY40" fmla="*/ 133893 h 205828"/>
              <a:gd name="connsiteX41" fmla="*/ 95769 w 363506"/>
              <a:gd name="connsiteY41" fmla="*/ 132632 h 205828"/>
              <a:gd name="connsiteX42" fmla="*/ 121178 w 363506"/>
              <a:gd name="connsiteY42" fmla="*/ 155334 h 205828"/>
              <a:gd name="connsiteX43" fmla="*/ 127724 w 363506"/>
              <a:gd name="connsiteY43" fmla="*/ 160714 h 205828"/>
              <a:gd name="connsiteX44" fmla="*/ 135501 w 363506"/>
              <a:gd name="connsiteY44" fmla="*/ 167531 h 205828"/>
              <a:gd name="connsiteX45" fmla="*/ 143241 w 363506"/>
              <a:gd name="connsiteY45" fmla="*/ 174362 h 205828"/>
              <a:gd name="connsiteX46" fmla="*/ 149195 w 363506"/>
              <a:gd name="connsiteY46" fmla="*/ 179591 h 205828"/>
              <a:gd name="connsiteX47" fmla="*/ 156880 w 363506"/>
              <a:gd name="connsiteY47" fmla="*/ 186356 h 205828"/>
              <a:gd name="connsiteX48" fmla="*/ 158074 w 363506"/>
              <a:gd name="connsiteY48" fmla="*/ 187594 h 205828"/>
              <a:gd name="connsiteX49" fmla="*/ 170956 w 363506"/>
              <a:gd name="connsiteY49" fmla="*/ 198740 h 205828"/>
              <a:gd name="connsiteX50" fmla="*/ 174321 w 363506"/>
              <a:gd name="connsiteY50" fmla="*/ 202223 h 205828"/>
              <a:gd name="connsiteX51" fmla="*/ 179930 w 363506"/>
              <a:gd name="connsiteY51" fmla="*/ 206644 h 205828"/>
              <a:gd name="connsiteX52" fmla="*/ 182671 w 363506"/>
              <a:gd name="connsiteY52" fmla="*/ 206368 h 205828"/>
              <a:gd name="connsiteX53" fmla="*/ 193808 w 363506"/>
              <a:gd name="connsiteY53" fmla="*/ 205255 h 205828"/>
              <a:gd name="connsiteX54" fmla="*/ 207315 w 363506"/>
              <a:gd name="connsiteY54" fmla="*/ 203936 h 205828"/>
              <a:gd name="connsiteX55" fmla="*/ 224187 w 363506"/>
              <a:gd name="connsiteY55" fmla="*/ 202330 h 205828"/>
              <a:gd name="connsiteX56" fmla="*/ 233033 w 363506"/>
              <a:gd name="connsiteY56" fmla="*/ 201507 h 205828"/>
              <a:gd name="connsiteX57" fmla="*/ 242212 w 363506"/>
              <a:gd name="connsiteY57" fmla="*/ 200665 h 205828"/>
              <a:gd name="connsiteX58" fmla="*/ 276334 w 363506"/>
              <a:gd name="connsiteY58" fmla="*/ 197667 h 20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63506" h="205828">
                <a:moveTo>
                  <a:pt x="276334" y="197667"/>
                </a:moveTo>
                <a:lnTo>
                  <a:pt x="293405" y="196237"/>
                </a:lnTo>
                <a:lnTo>
                  <a:pt x="310034" y="194896"/>
                </a:lnTo>
                <a:lnTo>
                  <a:pt x="339913" y="192596"/>
                </a:lnTo>
                <a:lnTo>
                  <a:pt x="363845" y="190861"/>
                </a:lnTo>
                <a:lnTo>
                  <a:pt x="363118" y="179576"/>
                </a:lnTo>
                <a:lnTo>
                  <a:pt x="362391" y="168288"/>
                </a:lnTo>
                <a:lnTo>
                  <a:pt x="361708" y="157723"/>
                </a:lnTo>
                <a:lnTo>
                  <a:pt x="360940" y="145751"/>
                </a:lnTo>
                <a:lnTo>
                  <a:pt x="360716" y="142267"/>
                </a:lnTo>
                <a:lnTo>
                  <a:pt x="360220" y="134554"/>
                </a:lnTo>
                <a:lnTo>
                  <a:pt x="358626" y="109695"/>
                </a:lnTo>
                <a:lnTo>
                  <a:pt x="357167" y="108064"/>
                </a:lnTo>
                <a:lnTo>
                  <a:pt x="265002" y="71512"/>
                </a:lnTo>
                <a:lnTo>
                  <a:pt x="243755" y="63372"/>
                </a:lnTo>
                <a:lnTo>
                  <a:pt x="229646" y="57717"/>
                </a:lnTo>
                <a:lnTo>
                  <a:pt x="209986" y="49831"/>
                </a:lnTo>
                <a:lnTo>
                  <a:pt x="152692" y="26927"/>
                </a:lnTo>
                <a:lnTo>
                  <a:pt x="149048" y="25446"/>
                </a:lnTo>
                <a:lnTo>
                  <a:pt x="123210" y="15153"/>
                </a:lnTo>
                <a:lnTo>
                  <a:pt x="87203" y="815"/>
                </a:lnTo>
                <a:lnTo>
                  <a:pt x="60527" y="22139"/>
                </a:lnTo>
                <a:lnTo>
                  <a:pt x="55351" y="22745"/>
                </a:lnTo>
                <a:lnTo>
                  <a:pt x="1687" y="8576"/>
                </a:lnTo>
                <a:lnTo>
                  <a:pt x="7417" y="17259"/>
                </a:lnTo>
                <a:lnTo>
                  <a:pt x="8681" y="28426"/>
                </a:lnTo>
                <a:lnTo>
                  <a:pt x="12101" y="58636"/>
                </a:lnTo>
                <a:lnTo>
                  <a:pt x="12325" y="60613"/>
                </a:lnTo>
                <a:lnTo>
                  <a:pt x="12380" y="61098"/>
                </a:lnTo>
                <a:lnTo>
                  <a:pt x="12578" y="62817"/>
                </a:lnTo>
                <a:lnTo>
                  <a:pt x="14007" y="75422"/>
                </a:lnTo>
                <a:lnTo>
                  <a:pt x="14852" y="82841"/>
                </a:lnTo>
                <a:lnTo>
                  <a:pt x="15212" y="85990"/>
                </a:lnTo>
                <a:lnTo>
                  <a:pt x="15708" y="90344"/>
                </a:lnTo>
                <a:lnTo>
                  <a:pt x="16189" y="94585"/>
                </a:lnTo>
                <a:lnTo>
                  <a:pt x="12957" y="103540"/>
                </a:lnTo>
                <a:lnTo>
                  <a:pt x="11800" y="106737"/>
                </a:lnTo>
                <a:lnTo>
                  <a:pt x="4721" y="126249"/>
                </a:lnTo>
                <a:lnTo>
                  <a:pt x="2355" y="132981"/>
                </a:lnTo>
                <a:lnTo>
                  <a:pt x="339" y="138391"/>
                </a:lnTo>
                <a:lnTo>
                  <a:pt x="32613" y="133893"/>
                </a:lnTo>
                <a:lnTo>
                  <a:pt x="95769" y="132632"/>
                </a:lnTo>
                <a:lnTo>
                  <a:pt x="121178" y="155334"/>
                </a:lnTo>
                <a:lnTo>
                  <a:pt x="127724" y="160714"/>
                </a:lnTo>
                <a:lnTo>
                  <a:pt x="135501" y="167531"/>
                </a:lnTo>
                <a:lnTo>
                  <a:pt x="143241" y="174362"/>
                </a:lnTo>
                <a:lnTo>
                  <a:pt x="149195" y="179591"/>
                </a:lnTo>
                <a:lnTo>
                  <a:pt x="156880" y="186356"/>
                </a:lnTo>
                <a:lnTo>
                  <a:pt x="158074" y="187594"/>
                </a:lnTo>
                <a:lnTo>
                  <a:pt x="170956" y="198740"/>
                </a:lnTo>
                <a:lnTo>
                  <a:pt x="174321" y="202223"/>
                </a:lnTo>
                <a:lnTo>
                  <a:pt x="179930" y="206644"/>
                </a:lnTo>
                <a:lnTo>
                  <a:pt x="182671" y="206368"/>
                </a:lnTo>
                <a:lnTo>
                  <a:pt x="193808" y="205255"/>
                </a:lnTo>
                <a:lnTo>
                  <a:pt x="207315" y="203936"/>
                </a:lnTo>
                <a:lnTo>
                  <a:pt x="224187" y="202330"/>
                </a:lnTo>
                <a:lnTo>
                  <a:pt x="233033" y="201507"/>
                </a:lnTo>
                <a:lnTo>
                  <a:pt x="242212" y="200665"/>
                </a:lnTo>
                <a:lnTo>
                  <a:pt x="276334" y="197667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D10DB979-C13E-271C-70D8-0A69D53F4A06}"/>
              </a:ext>
            </a:extLst>
          </p:cNvPr>
          <p:cNvSpPr txBox="1"/>
          <p:nvPr/>
        </p:nvSpPr>
        <p:spPr>
          <a:xfrm>
            <a:off x="508000" y="279400"/>
            <a:ext cx="44763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>
                    <a:lumMod val="50000"/>
                  </a:schemeClr>
                </a:solidFill>
              </a:rPr>
              <a:t>Optimum ACC pairing – TOP 10</a:t>
            </a:r>
          </a:p>
          <a:p>
            <a:r>
              <a:rPr lang="en-US" b="1" dirty="0">
                <a:solidFill>
                  <a:schemeClr val="accent1">
                    <a:lumMod val="50000"/>
                  </a:schemeClr>
                </a:solidFill>
              </a:rPr>
              <a:t>(based on avg. savings across 12 scenarios)</a:t>
            </a:r>
            <a:endParaRPr lang="en-BE" b="1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9976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E01C0E7-FE6B-CA9A-D68A-10D429033D8D}"/>
              </a:ext>
            </a:extLst>
          </p:cNvPr>
          <p:cNvSpPr>
            <a:spLocks/>
          </p:cNvSpPr>
          <p:nvPr/>
        </p:nvSpPr>
        <p:spPr>
          <a:xfrm flipV="1">
            <a:off x="5273528" y="3630967"/>
            <a:ext cx="281771" cy="320216"/>
          </a:xfrm>
          <a:custGeom>
            <a:avLst/>
            <a:gdLst>
              <a:gd name="connsiteX0" fmla="*/ 60806 w 191885"/>
              <a:gd name="connsiteY0" fmla="*/ 99067 h 218066"/>
              <a:gd name="connsiteX1" fmla="*/ 58190 w 191885"/>
              <a:gd name="connsiteY1" fmla="*/ 100594 h 218066"/>
              <a:gd name="connsiteX2" fmla="*/ 57042 w 191885"/>
              <a:gd name="connsiteY2" fmla="*/ 101251 h 218066"/>
              <a:gd name="connsiteX3" fmla="*/ 49706 w 191885"/>
              <a:gd name="connsiteY3" fmla="*/ 104102 h 218066"/>
              <a:gd name="connsiteX4" fmla="*/ 49321 w 191885"/>
              <a:gd name="connsiteY4" fmla="*/ 104372 h 218066"/>
              <a:gd name="connsiteX5" fmla="*/ 47631 w 191885"/>
              <a:gd name="connsiteY5" fmla="*/ 106227 h 218066"/>
              <a:gd name="connsiteX6" fmla="*/ 40534 w 191885"/>
              <a:gd name="connsiteY6" fmla="*/ 113279 h 218066"/>
              <a:gd name="connsiteX7" fmla="*/ 34962 w 191885"/>
              <a:gd name="connsiteY7" fmla="*/ 121844 h 218066"/>
              <a:gd name="connsiteX8" fmla="*/ 28881 w 191885"/>
              <a:gd name="connsiteY8" fmla="*/ 124436 h 218066"/>
              <a:gd name="connsiteX9" fmla="*/ 27191 w 191885"/>
              <a:gd name="connsiteY9" fmla="*/ 124835 h 218066"/>
              <a:gd name="connsiteX10" fmla="*/ 25996 w 191885"/>
              <a:gd name="connsiteY10" fmla="*/ 125105 h 218066"/>
              <a:gd name="connsiteX11" fmla="*/ 12651 w 191885"/>
              <a:gd name="connsiteY11" fmla="*/ 130645 h 218066"/>
              <a:gd name="connsiteX12" fmla="*/ 446 w 191885"/>
              <a:gd name="connsiteY12" fmla="*/ 134411 h 218066"/>
              <a:gd name="connsiteX13" fmla="*/ 772 w 191885"/>
              <a:gd name="connsiteY13" fmla="*/ 142593 h 218066"/>
              <a:gd name="connsiteX14" fmla="*/ 2318 w 191885"/>
              <a:gd name="connsiteY14" fmla="*/ 147711 h 218066"/>
              <a:gd name="connsiteX15" fmla="*/ 2461 w 191885"/>
              <a:gd name="connsiteY15" fmla="*/ 148621 h 218066"/>
              <a:gd name="connsiteX16" fmla="*/ 3998 w 191885"/>
              <a:gd name="connsiteY16" fmla="*/ 158042 h 218066"/>
              <a:gd name="connsiteX17" fmla="*/ 6141 w 191885"/>
              <a:gd name="connsiteY17" fmla="*/ 175801 h 218066"/>
              <a:gd name="connsiteX18" fmla="*/ 15348 w 191885"/>
              <a:gd name="connsiteY18" fmla="*/ 175212 h 218066"/>
              <a:gd name="connsiteX19" fmla="*/ 30696 w 191885"/>
              <a:gd name="connsiteY19" fmla="*/ 174271 h 218066"/>
              <a:gd name="connsiteX20" fmla="*/ 43488 w 191885"/>
              <a:gd name="connsiteY20" fmla="*/ 188783 h 218066"/>
              <a:gd name="connsiteX21" fmla="*/ 45336 w 191885"/>
              <a:gd name="connsiteY21" fmla="*/ 190442 h 218066"/>
              <a:gd name="connsiteX22" fmla="*/ 49214 w 191885"/>
              <a:gd name="connsiteY22" fmla="*/ 194076 h 218066"/>
              <a:gd name="connsiteX23" fmla="*/ 52372 w 191885"/>
              <a:gd name="connsiteY23" fmla="*/ 196758 h 218066"/>
              <a:gd name="connsiteX24" fmla="*/ 54545 w 191885"/>
              <a:gd name="connsiteY24" fmla="*/ 198254 h 218066"/>
              <a:gd name="connsiteX25" fmla="*/ 57620 w 191885"/>
              <a:gd name="connsiteY25" fmla="*/ 199453 h 218066"/>
              <a:gd name="connsiteX26" fmla="*/ 68621 w 191885"/>
              <a:gd name="connsiteY26" fmla="*/ 202425 h 218066"/>
              <a:gd name="connsiteX27" fmla="*/ 76232 w 191885"/>
              <a:gd name="connsiteY27" fmla="*/ 204448 h 218066"/>
              <a:gd name="connsiteX28" fmla="*/ 100185 w 191885"/>
              <a:gd name="connsiteY28" fmla="*/ 203363 h 218066"/>
              <a:gd name="connsiteX29" fmla="*/ 101663 w 191885"/>
              <a:gd name="connsiteY29" fmla="*/ 202180 h 218066"/>
              <a:gd name="connsiteX30" fmla="*/ 108064 w 191885"/>
              <a:gd name="connsiteY30" fmla="*/ 209053 h 218066"/>
              <a:gd name="connsiteX31" fmla="*/ 116853 w 191885"/>
              <a:gd name="connsiteY31" fmla="*/ 218517 h 218066"/>
              <a:gd name="connsiteX32" fmla="*/ 136528 w 191885"/>
              <a:gd name="connsiteY32" fmla="*/ 191982 h 218066"/>
              <a:gd name="connsiteX33" fmla="*/ 136963 w 191885"/>
              <a:gd name="connsiteY33" fmla="*/ 191767 h 218066"/>
              <a:gd name="connsiteX34" fmla="*/ 143642 w 191885"/>
              <a:gd name="connsiteY34" fmla="*/ 182395 h 218066"/>
              <a:gd name="connsiteX35" fmla="*/ 166583 w 191885"/>
              <a:gd name="connsiteY35" fmla="*/ 151206 h 218066"/>
              <a:gd name="connsiteX36" fmla="*/ 178251 w 191885"/>
              <a:gd name="connsiteY36" fmla="*/ 151273 h 218066"/>
              <a:gd name="connsiteX37" fmla="*/ 192332 w 191885"/>
              <a:gd name="connsiteY37" fmla="*/ 134765 h 218066"/>
              <a:gd name="connsiteX38" fmla="*/ 183630 w 191885"/>
              <a:gd name="connsiteY38" fmla="*/ 128805 h 218066"/>
              <a:gd name="connsiteX39" fmla="*/ 183175 w 191885"/>
              <a:gd name="connsiteY39" fmla="*/ 128494 h 218066"/>
              <a:gd name="connsiteX40" fmla="*/ 186298 w 191885"/>
              <a:gd name="connsiteY40" fmla="*/ 121519 h 218066"/>
              <a:gd name="connsiteX41" fmla="*/ 179385 w 191885"/>
              <a:gd name="connsiteY41" fmla="*/ 112348 h 218066"/>
              <a:gd name="connsiteX42" fmla="*/ 176446 w 191885"/>
              <a:gd name="connsiteY42" fmla="*/ 107094 h 218066"/>
              <a:gd name="connsiteX43" fmla="*/ 175519 w 191885"/>
              <a:gd name="connsiteY43" fmla="*/ 105433 h 218066"/>
              <a:gd name="connsiteX44" fmla="*/ 171802 w 191885"/>
              <a:gd name="connsiteY44" fmla="*/ 105040 h 218066"/>
              <a:gd name="connsiteX45" fmla="*/ 169835 w 191885"/>
              <a:gd name="connsiteY45" fmla="*/ 101524 h 218066"/>
              <a:gd name="connsiteX46" fmla="*/ 169231 w 191885"/>
              <a:gd name="connsiteY46" fmla="*/ 100326 h 218066"/>
              <a:gd name="connsiteX47" fmla="*/ 167926 w 191885"/>
              <a:gd name="connsiteY47" fmla="*/ 98950 h 218066"/>
              <a:gd name="connsiteX48" fmla="*/ 160078 w 191885"/>
              <a:gd name="connsiteY48" fmla="*/ 99829 h 218066"/>
              <a:gd name="connsiteX49" fmla="*/ 149182 w 191885"/>
              <a:gd name="connsiteY49" fmla="*/ 103549 h 218066"/>
              <a:gd name="connsiteX50" fmla="*/ 143165 w 191885"/>
              <a:gd name="connsiteY50" fmla="*/ 99782 h 218066"/>
              <a:gd name="connsiteX51" fmla="*/ 139281 w 191885"/>
              <a:gd name="connsiteY51" fmla="*/ 93616 h 218066"/>
              <a:gd name="connsiteX52" fmla="*/ 136223 w 191885"/>
              <a:gd name="connsiteY52" fmla="*/ 88490 h 218066"/>
              <a:gd name="connsiteX53" fmla="*/ 127149 w 191885"/>
              <a:gd name="connsiteY53" fmla="*/ 75998 h 218066"/>
              <a:gd name="connsiteX54" fmla="*/ 123102 w 191885"/>
              <a:gd name="connsiteY54" fmla="*/ 70223 h 218066"/>
              <a:gd name="connsiteX55" fmla="*/ 121638 w 191885"/>
              <a:gd name="connsiteY55" fmla="*/ 68394 h 218066"/>
              <a:gd name="connsiteX56" fmla="*/ 119264 w 191885"/>
              <a:gd name="connsiteY56" fmla="*/ 65137 h 218066"/>
              <a:gd name="connsiteX57" fmla="*/ 116240 w 191885"/>
              <a:gd name="connsiteY57" fmla="*/ 60990 h 218066"/>
              <a:gd name="connsiteX58" fmla="*/ 115479 w 191885"/>
              <a:gd name="connsiteY58" fmla="*/ 59830 h 218066"/>
              <a:gd name="connsiteX59" fmla="*/ 114763 w 191885"/>
              <a:gd name="connsiteY59" fmla="*/ 58941 h 218066"/>
              <a:gd name="connsiteX60" fmla="*/ 118710 w 191885"/>
              <a:gd name="connsiteY60" fmla="*/ 54047 h 218066"/>
              <a:gd name="connsiteX61" fmla="*/ 122747 w 191885"/>
              <a:gd name="connsiteY61" fmla="*/ 49501 h 218066"/>
              <a:gd name="connsiteX62" fmla="*/ 122394 w 191885"/>
              <a:gd name="connsiteY62" fmla="*/ 34486 h 218066"/>
              <a:gd name="connsiteX63" fmla="*/ 122224 w 191885"/>
              <a:gd name="connsiteY63" fmla="*/ 27375 h 218066"/>
              <a:gd name="connsiteX64" fmla="*/ 121958 w 191885"/>
              <a:gd name="connsiteY64" fmla="*/ 16153 h 218066"/>
              <a:gd name="connsiteX65" fmla="*/ 119389 w 191885"/>
              <a:gd name="connsiteY65" fmla="*/ 1400 h 218066"/>
              <a:gd name="connsiteX66" fmla="*/ 111989 w 191885"/>
              <a:gd name="connsiteY66" fmla="*/ 450 h 218066"/>
              <a:gd name="connsiteX67" fmla="*/ 101647 w 191885"/>
              <a:gd name="connsiteY67" fmla="*/ 876 h 218066"/>
              <a:gd name="connsiteX68" fmla="*/ 97864 w 191885"/>
              <a:gd name="connsiteY68" fmla="*/ 1037 h 218066"/>
              <a:gd name="connsiteX69" fmla="*/ 96344 w 191885"/>
              <a:gd name="connsiteY69" fmla="*/ 1102 h 218066"/>
              <a:gd name="connsiteX70" fmla="*/ 90436 w 191885"/>
              <a:gd name="connsiteY70" fmla="*/ 18351 h 218066"/>
              <a:gd name="connsiteX71" fmla="*/ 86569 w 191885"/>
              <a:gd name="connsiteY71" fmla="*/ 29663 h 218066"/>
              <a:gd name="connsiteX72" fmla="*/ 79122 w 191885"/>
              <a:gd name="connsiteY72" fmla="*/ 51519 h 218066"/>
              <a:gd name="connsiteX73" fmla="*/ 78052 w 191885"/>
              <a:gd name="connsiteY73" fmla="*/ 54597 h 218066"/>
              <a:gd name="connsiteX74" fmla="*/ 74836 w 191885"/>
              <a:gd name="connsiteY74" fmla="*/ 64604 h 218066"/>
              <a:gd name="connsiteX75" fmla="*/ 72044 w 191885"/>
              <a:gd name="connsiteY75" fmla="*/ 72186 h 218066"/>
              <a:gd name="connsiteX76" fmla="*/ 60806 w 191885"/>
              <a:gd name="connsiteY76" fmla="*/ 99067 h 218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91885" h="218066">
                <a:moveTo>
                  <a:pt x="60806" y="99067"/>
                </a:moveTo>
                <a:lnTo>
                  <a:pt x="58190" y="100594"/>
                </a:lnTo>
                <a:lnTo>
                  <a:pt x="57042" y="101251"/>
                </a:lnTo>
                <a:lnTo>
                  <a:pt x="49706" y="104102"/>
                </a:lnTo>
                <a:lnTo>
                  <a:pt x="49321" y="104372"/>
                </a:lnTo>
                <a:lnTo>
                  <a:pt x="47631" y="106227"/>
                </a:lnTo>
                <a:lnTo>
                  <a:pt x="40534" y="113279"/>
                </a:lnTo>
                <a:lnTo>
                  <a:pt x="34962" y="121844"/>
                </a:lnTo>
                <a:lnTo>
                  <a:pt x="28881" y="124436"/>
                </a:lnTo>
                <a:lnTo>
                  <a:pt x="27191" y="124835"/>
                </a:lnTo>
                <a:lnTo>
                  <a:pt x="25996" y="125105"/>
                </a:lnTo>
                <a:lnTo>
                  <a:pt x="12651" y="130645"/>
                </a:lnTo>
                <a:lnTo>
                  <a:pt x="446" y="134411"/>
                </a:lnTo>
                <a:lnTo>
                  <a:pt x="772" y="142593"/>
                </a:lnTo>
                <a:lnTo>
                  <a:pt x="2318" y="147711"/>
                </a:lnTo>
                <a:lnTo>
                  <a:pt x="2461" y="148621"/>
                </a:lnTo>
                <a:lnTo>
                  <a:pt x="3998" y="158042"/>
                </a:lnTo>
                <a:lnTo>
                  <a:pt x="6141" y="175801"/>
                </a:lnTo>
                <a:lnTo>
                  <a:pt x="15348" y="175212"/>
                </a:lnTo>
                <a:lnTo>
                  <a:pt x="30696" y="174271"/>
                </a:lnTo>
                <a:lnTo>
                  <a:pt x="43488" y="188783"/>
                </a:lnTo>
                <a:lnTo>
                  <a:pt x="45336" y="190442"/>
                </a:lnTo>
                <a:lnTo>
                  <a:pt x="49214" y="194076"/>
                </a:lnTo>
                <a:lnTo>
                  <a:pt x="52372" y="196758"/>
                </a:lnTo>
                <a:lnTo>
                  <a:pt x="54545" y="198254"/>
                </a:lnTo>
                <a:lnTo>
                  <a:pt x="57620" y="199453"/>
                </a:lnTo>
                <a:lnTo>
                  <a:pt x="68621" y="202425"/>
                </a:lnTo>
                <a:lnTo>
                  <a:pt x="76232" y="204448"/>
                </a:lnTo>
                <a:lnTo>
                  <a:pt x="100185" y="203363"/>
                </a:lnTo>
                <a:lnTo>
                  <a:pt x="101663" y="202180"/>
                </a:lnTo>
                <a:lnTo>
                  <a:pt x="108064" y="209053"/>
                </a:lnTo>
                <a:lnTo>
                  <a:pt x="116853" y="218517"/>
                </a:lnTo>
                <a:lnTo>
                  <a:pt x="136528" y="191982"/>
                </a:lnTo>
                <a:lnTo>
                  <a:pt x="136963" y="191767"/>
                </a:lnTo>
                <a:lnTo>
                  <a:pt x="143642" y="182395"/>
                </a:lnTo>
                <a:lnTo>
                  <a:pt x="166583" y="151206"/>
                </a:lnTo>
                <a:lnTo>
                  <a:pt x="178251" y="151273"/>
                </a:lnTo>
                <a:lnTo>
                  <a:pt x="192332" y="134765"/>
                </a:lnTo>
                <a:lnTo>
                  <a:pt x="183630" y="128805"/>
                </a:lnTo>
                <a:lnTo>
                  <a:pt x="183175" y="128494"/>
                </a:lnTo>
                <a:lnTo>
                  <a:pt x="186298" y="121519"/>
                </a:lnTo>
                <a:lnTo>
                  <a:pt x="179385" y="112348"/>
                </a:lnTo>
                <a:lnTo>
                  <a:pt x="176446" y="107094"/>
                </a:lnTo>
                <a:lnTo>
                  <a:pt x="175519" y="105433"/>
                </a:lnTo>
                <a:lnTo>
                  <a:pt x="171802" y="105040"/>
                </a:lnTo>
                <a:lnTo>
                  <a:pt x="169835" y="101524"/>
                </a:lnTo>
                <a:lnTo>
                  <a:pt x="169231" y="100326"/>
                </a:lnTo>
                <a:lnTo>
                  <a:pt x="167926" y="98950"/>
                </a:lnTo>
                <a:lnTo>
                  <a:pt x="160078" y="99829"/>
                </a:lnTo>
                <a:lnTo>
                  <a:pt x="149182" y="103549"/>
                </a:lnTo>
                <a:lnTo>
                  <a:pt x="143165" y="99782"/>
                </a:lnTo>
                <a:lnTo>
                  <a:pt x="139281" y="93616"/>
                </a:lnTo>
                <a:lnTo>
                  <a:pt x="136223" y="88490"/>
                </a:lnTo>
                <a:lnTo>
                  <a:pt x="127149" y="75998"/>
                </a:lnTo>
                <a:lnTo>
                  <a:pt x="123102" y="70223"/>
                </a:lnTo>
                <a:lnTo>
                  <a:pt x="121638" y="68394"/>
                </a:lnTo>
                <a:lnTo>
                  <a:pt x="119264" y="65137"/>
                </a:lnTo>
                <a:lnTo>
                  <a:pt x="116240" y="60990"/>
                </a:lnTo>
                <a:lnTo>
                  <a:pt x="115479" y="59830"/>
                </a:lnTo>
                <a:lnTo>
                  <a:pt x="114763" y="58941"/>
                </a:lnTo>
                <a:lnTo>
                  <a:pt x="118710" y="54047"/>
                </a:lnTo>
                <a:lnTo>
                  <a:pt x="122747" y="49501"/>
                </a:lnTo>
                <a:lnTo>
                  <a:pt x="122394" y="34486"/>
                </a:lnTo>
                <a:lnTo>
                  <a:pt x="122224" y="27375"/>
                </a:lnTo>
                <a:lnTo>
                  <a:pt x="121958" y="16153"/>
                </a:lnTo>
                <a:lnTo>
                  <a:pt x="119389" y="1400"/>
                </a:lnTo>
                <a:lnTo>
                  <a:pt x="111989" y="450"/>
                </a:lnTo>
                <a:lnTo>
                  <a:pt x="101647" y="876"/>
                </a:lnTo>
                <a:lnTo>
                  <a:pt x="97864" y="1037"/>
                </a:lnTo>
                <a:lnTo>
                  <a:pt x="96344" y="1102"/>
                </a:lnTo>
                <a:lnTo>
                  <a:pt x="90436" y="18351"/>
                </a:lnTo>
                <a:lnTo>
                  <a:pt x="86569" y="29663"/>
                </a:lnTo>
                <a:lnTo>
                  <a:pt x="79122" y="51519"/>
                </a:lnTo>
                <a:lnTo>
                  <a:pt x="78052" y="54597"/>
                </a:lnTo>
                <a:lnTo>
                  <a:pt x="74836" y="64604"/>
                </a:lnTo>
                <a:lnTo>
                  <a:pt x="72044" y="72186"/>
                </a:lnTo>
                <a:lnTo>
                  <a:pt x="60806" y="99067"/>
                </a:lnTo>
                <a:close/>
              </a:path>
            </a:pathLst>
          </a:custGeom>
          <a:solidFill>
            <a:srgbClr val="FF0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50A91401-0E08-C9F5-58E4-EFB517BC450B}"/>
              </a:ext>
            </a:extLst>
          </p:cNvPr>
          <p:cNvSpPr>
            <a:spLocks/>
          </p:cNvSpPr>
          <p:nvPr/>
        </p:nvSpPr>
        <p:spPr>
          <a:xfrm flipV="1">
            <a:off x="7278013" y="3687584"/>
            <a:ext cx="1970950" cy="1148819"/>
          </a:xfrm>
          <a:custGeom>
            <a:avLst/>
            <a:gdLst>
              <a:gd name="connsiteX0" fmla="*/ 1072387 w 1342212"/>
              <a:gd name="connsiteY0" fmla="*/ 782898 h 782343"/>
              <a:gd name="connsiteX1" fmla="*/ 1081387 w 1342212"/>
              <a:gd name="connsiteY1" fmla="*/ 780097 h 782343"/>
              <a:gd name="connsiteX2" fmla="*/ 1099038 w 1342212"/>
              <a:gd name="connsiteY2" fmla="*/ 776163 h 782343"/>
              <a:gd name="connsiteX3" fmla="*/ 1096375 w 1342212"/>
              <a:gd name="connsiteY3" fmla="*/ 769886 h 782343"/>
              <a:gd name="connsiteX4" fmla="*/ 1100970 w 1342212"/>
              <a:gd name="connsiteY4" fmla="*/ 771468 h 782343"/>
              <a:gd name="connsiteX5" fmla="*/ 1105257 w 1342212"/>
              <a:gd name="connsiteY5" fmla="*/ 766471 h 782343"/>
              <a:gd name="connsiteX6" fmla="*/ 1113186 w 1342212"/>
              <a:gd name="connsiteY6" fmla="*/ 772928 h 782343"/>
              <a:gd name="connsiteX7" fmla="*/ 1117827 w 1342212"/>
              <a:gd name="connsiteY7" fmla="*/ 772913 h 782343"/>
              <a:gd name="connsiteX8" fmla="*/ 1121211 w 1342212"/>
              <a:gd name="connsiteY8" fmla="*/ 769954 h 782343"/>
              <a:gd name="connsiteX9" fmla="*/ 1121664 w 1342212"/>
              <a:gd name="connsiteY9" fmla="*/ 766037 h 782343"/>
              <a:gd name="connsiteX10" fmla="*/ 1124087 w 1342212"/>
              <a:gd name="connsiteY10" fmla="*/ 763997 h 782343"/>
              <a:gd name="connsiteX11" fmla="*/ 1125302 w 1342212"/>
              <a:gd name="connsiteY11" fmla="*/ 761369 h 782343"/>
              <a:gd name="connsiteX12" fmla="*/ 1134493 w 1342212"/>
              <a:gd name="connsiteY12" fmla="*/ 761669 h 782343"/>
              <a:gd name="connsiteX13" fmla="*/ 1140717 w 1342212"/>
              <a:gd name="connsiteY13" fmla="*/ 759468 h 782343"/>
              <a:gd name="connsiteX14" fmla="*/ 1144173 w 1342212"/>
              <a:gd name="connsiteY14" fmla="*/ 752296 h 782343"/>
              <a:gd name="connsiteX15" fmla="*/ 1144867 w 1342212"/>
              <a:gd name="connsiteY15" fmla="*/ 752193 h 782343"/>
              <a:gd name="connsiteX16" fmla="*/ 1147584 w 1342212"/>
              <a:gd name="connsiteY16" fmla="*/ 750720 h 782343"/>
              <a:gd name="connsiteX17" fmla="*/ 1152452 w 1342212"/>
              <a:gd name="connsiteY17" fmla="*/ 745522 h 782343"/>
              <a:gd name="connsiteX18" fmla="*/ 1152706 w 1342212"/>
              <a:gd name="connsiteY18" fmla="*/ 742812 h 782343"/>
              <a:gd name="connsiteX19" fmla="*/ 1154425 w 1342212"/>
              <a:gd name="connsiteY19" fmla="*/ 741015 h 782343"/>
              <a:gd name="connsiteX20" fmla="*/ 1154008 w 1342212"/>
              <a:gd name="connsiteY20" fmla="*/ 731411 h 782343"/>
              <a:gd name="connsiteX21" fmla="*/ 1152529 w 1342212"/>
              <a:gd name="connsiteY21" fmla="*/ 728490 h 782343"/>
              <a:gd name="connsiteX22" fmla="*/ 1152470 w 1342212"/>
              <a:gd name="connsiteY22" fmla="*/ 728155 h 782343"/>
              <a:gd name="connsiteX23" fmla="*/ 1153717 w 1342212"/>
              <a:gd name="connsiteY23" fmla="*/ 725266 h 782343"/>
              <a:gd name="connsiteX24" fmla="*/ 1152429 w 1342212"/>
              <a:gd name="connsiteY24" fmla="*/ 725551 h 782343"/>
              <a:gd name="connsiteX25" fmla="*/ 1153246 w 1342212"/>
              <a:gd name="connsiteY25" fmla="*/ 724368 h 782343"/>
              <a:gd name="connsiteX26" fmla="*/ 1152352 w 1342212"/>
              <a:gd name="connsiteY26" fmla="*/ 724542 h 782343"/>
              <a:gd name="connsiteX27" fmla="*/ 1150601 w 1342212"/>
              <a:gd name="connsiteY27" fmla="*/ 721628 h 782343"/>
              <a:gd name="connsiteX28" fmla="*/ 1149444 w 1342212"/>
              <a:gd name="connsiteY28" fmla="*/ 718176 h 782343"/>
              <a:gd name="connsiteX29" fmla="*/ 1150714 w 1342212"/>
              <a:gd name="connsiteY29" fmla="*/ 716743 h 782343"/>
              <a:gd name="connsiteX30" fmla="*/ 1156022 w 1342212"/>
              <a:gd name="connsiteY30" fmla="*/ 715450 h 782343"/>
              <a:gd name="connsiteX31" fmla="*/ 1156498 w 1342212"/>
              <a:gd name="connsiteY31" fmla="*/ 712436 h 782343"/>
              <a:gd name="connsiteX32" fmla="*/ 1156879 w 1342212"/>
              <a:gd name="connsiteY32" fmla="*/ 708595 h 782343"/>
              <a:gd name="connsiteX33" fmla="*/ 1162359 w 1342212"/>
              <a:gd name="connsiteY33" fmla="*/ 703863 h 782343"/>
              <a:gd name="connsiteX34" fmla="*/ 1165453 w 1342212"/>
              <a:gd name="connsiteY34" fmla="*/ 703965 h 782343"/>
              <a:gd name="connsiteX35" fmla="*/ 1166641 w 1342212"/>
              <a:gd name="connsiteY35" fmla="*/ 701298 h 782343"/>
              <a:gd name="connsiteX36" fmla="*/ 1165344 w 1342212"/>
              <a:gd name="connsiteY36" fmla="*/ 700301 h 782343"/>
              <a:gd name="connsiteX37" fmla="*/ 1168070 w 1342212"/>
              <a:gd name="connsiteY37" fmla="*/ 694389 h 782343"/>
              <a:gd name="connsiteX38" fmla="*/ 1169435 w 1342212"/>
              <a:gd name="connsiteY38" fmla="*/ 691782 h 782343"/>
              <a:gd name="connsiteX39" fmla="*/ 1174022 w 1342212"/>
              <a:gd name="connsiteY39" fmla="*/ 690448 h 782343"/>
              <a:gd name="connsiteX40" fmla="*/ 1177142 w 1342212"/>
              <a:gd name="connsiteY40" fmla="*/ 691953 h 782343"/>
              <a:gd name="connsiteX41" fmla="*/ 1187630 w 1342212"/>
              <a:gd name="connsiteY41" fmla="*/ 691005 h 782343"/>
              <a:gd name="connsiteX42" fmla="*/ 1199833 w 1342212"/>
              <a:gd name="connsiteY42" fmla="*/ 698307 h 782343"/>
              <a:gd name="connsiteX43" fmla="*/ 1203825 w 1342212"/>
              <a:gd name="connsiteY43" fmla="*/ 699182 h 782343"/>
              <a:gd name="connsiteX44" fmla="*/ 1204904 w 1342212"/>
              <a:gd name="connsiteY44" fmla="*/ 701253 h 782343"/>
              <a:gd name="connsiteX45" fmla="*/ 1209468 w 1342212"/>
              <a:gd name="connsiteY45" fmla="*/ 704564 h 782343"/>
              <a:gd name="connsiteX46" fmla="*/ 1211178 w 1342212"/>
              <a:gd name="connsiteY46" fmla="*/ 704054 h 782343"/>
              <a:gd name="connsiteX47" fmla="*/ 1213777 w 1342212"/>
              <a:gd name="connsiteY47" fmla="*/ 705051 h 782343"/>
              <a:gd name="connsiteX48" fmla="*/ 1216993 w 1342212"/>
              <a:gd name="connsiteY48" fmla="*/ 703792 h 782343"/>
              <a:gd name="connsiteX49" fmla="*/ 1219652 w 1342212"/>
              <a:gd name="connsiteY49" fmla="*/ 705128 h 782343"/>
              <a:gd name="connsiteX50" fmla="*/ 1225172 w 1342212"/>
              <a:gd name="connsiteY50" fmla="*/ 704334 h 782343"/>
              <a:gd name="connsiteX51" fmla="*/ 1231577 w 1342212"/>
              <a:gd name="connsiteY51" fmla="*/ 701449 h 782343"/>
              <a:gd name="connsiteX52" fmla="*/ 1232961 w 1342212"/>
              <a:gd name="connsiteY52" fmla="*/ 699493 h 782343"/>
              <a:gd name="connsiteX53" fmla="*/ 1235909 w 1342212"/>
              <a:gd name="connsiteY53" fmla="*/ 698302 h 782343"/>
              <a:gd name="connsiteX54" fmla="*/ 1237102 w 1342212"/>
              <a:gd name="connsiteY54" fmla="*/ 696392 h 782343"/>
              <a:gd name="connsiteX55" fmla="*/ 1238463 w 1342212"/>
              <a:gd name="connsiteY55" fmla="*/ 697358 h 782343"/>
              <a:gd name="connsiteX56" fmla="*/ 1238672 w 1342212"/>
              <a:gd name="connsiteY56" fmla="*/ 696179 h 782343"/>
              <a:gd name="connsiteX57" fmla="*/ 1242968 w 1342212"/>
              <a:gd name="connsiteY57" fmla="*/ 695562 h 782343"/>
              <a:gd name="connsiteX58" fmla="*/ 1244147 w 1342212"/>
              <a:gd name="connsiteY58" fmla="*/ 696746 h 782343"/>
              <a:gd name="connsiteX59" fmla="*/ 1245250 w 1342212"/>
              <a:gd name="connsiteY59" fmla="*/ 694678 h 782343"/>
              <a:gd name="connsiteX60" fmla="*/ 1246275 w 1342212"/>
              <a:gd name="connsiteY60" fmla="*/ 695225 h 782343"/>
              <a:gd name="connsiteX61" fmla="*/ 1247676 w 1342212"/>
              <a:gd name="connsiteY61" fmla="*/ 693700 h 782343"/>
              <a:gd name="connsiteX62" fmla="*/ 1251569 w 1342212"/>
              <a:gd name="connsiteY62" fmla="*/ 692463 h 782343"/>
              <a:gd name="connsiteX63" fmla="*/ 1257833 w 1342212"/>
              <a:gd name="connsiteY63" fmla="*/ 685887 h 782343"/>
              <a:gd name="connsiteX64" fmla="*/ 1248747 w 1342212"/>
              <a:gd name="connsiteY64" fmla="*/ 690385 h 782343"/>
              <a:gd name="connsiteX65" fmla="*/ 1243812 w 1342212"/>
              <a:gd name="connsiteY65" fmla="*/ 690454 h 782343"/>
              <a:gd name="connsiteX66" fmla="*/ 1240713 w 1342212"/>
              <a:gd name="connsiteY66" fmla="*/ 693244 h 782343"/>
              <a:gd name="connsiteX67" fmla="*/ 1238250 w 1342212"/>
              <a:gd name="connsiteY67" fmla="*/ 692613 h 782343"/>
              <a:gd name="connsiteX68" fmla="*/ 1238241 w 1342212"/>
              <a:gd name="connsiteY68" fmla="*/ 689479 h 782343"/>
              <a:gd name="connsiteX69" fmla="*/ 1243771 w 1342212"/>
              <a:gd name="connsiteY69" fmla="*/ 655313 h 782343"/>
              <a:gd name="connsiteX70" fmla="*/ 1223503 w 1342212"/>
              <a:gd name="connsiteY70" fmla="*/ 639186 h 782343"/>
              <a:gd name="connsiteX71" fmla="*/ 1245726 w 1342212"/>
              <a:gd name="connsiteY71" fmla="*/ 608819 h 782343"/>
              <a:gd name="connsiteX72" fmla="*/ 1285032 w 1342212"/>
              <a:gd name="connsiteY72" fmla="*/ 569605 h 782343"/>
              <a:gd name="connsiteX73" fmla="*/ 1283145 w 1342212"/>
              <a:gd name="connsiteY73" fmla="*/ 549114 h 782343"/>
              <a:gd name="connsiteX74" fmla="*/ 1281857 w 1342212"/>
              <a:gd name="connsiteY74" fmla="*/ 540668 h 782343"/>
              <a:gd name="connsiteX75" fmla="*/ 1283172 w 1342212"/>
              <a:gd name="connsiteY75" fmla="*/ 526165 h 782343"/>
              <a:gd name="connsiteX76" fmla="*/ 1314486 w 1342212"/>
              <a:gd name="connsiteY76" fmla="*/ 522894 h 782343"/>
              <a:gd name="connsiteX77" fmla="*/ 1325382 w 1342212"/>
              <a:gd name="connsiteY77" fmla="*/ 500749 h 782343"/>
              <a:gd name="connsiteX78" fmla="*/ 1342434 w 1342212"/>
              <a:gd name="connsiteY78" fmla="*/ 493062 h 782343"/>
              <a:gd name="connsiteX79" fmla="*/ 1339975 w 1342212"/>
              <a:gd name="connsiteY79" fmla="*/ 482171 h 782343"/>
              <a:gd name="connsiteX80" fmla="*/ 1335425 w 1342212"/>
              <a:gd name="connsiteY80" fmla="*/ 480356 h 782343"/>
              <a:gd name="connsiteX81" fmla="*/ 1338165 w 1342212"/>
              <a:gd name="connsiteY81" fmla="*/ 474734 h 782343"/>
              <a:gd name="connsiteX82" fmla="*/ 1318419 w 1342212"/>
              <a:gd name="connsiteY82" fmla="*/ 448265 h 782343"/>
              <a:gd name="connsiteX83" fmla="*/ 1299403 w 1342212"/>
              <a:gd name="connsiteY83" fmla="*/ 475151 h 782343"/>
              <a:gd name="connsiteX84" fmla="*/ 1287015 w 1342212"/>
              <a:gd name="connsiteY84" fmla="*/ 465885 h 782343"/>
              <a:gd name="connsiteX85" fmla="*/ 1286824 w 1342212"/>
              <a:gd name="connsiteY85" fmla="*/ 462504 h 782343"/>
              <a:gd name="connsiteX86" fmla="*/ 1268548 w 1342212"/>
              <a:gd name="connsiteY86" fmla="*/ 452049 h 782343"/>
              <a:gd name="connsiteX87" fmla="*/ 1237107 w 1342212"/>
              <a:gd name="connsiteY87" fmla="*/ 449372 h 782343"/>
              <a:gd name="connsiteX88" fmla="*/ 1229904 w 1342212"/>
              <a:gd name="connsiteY88" fmla="*/ 448560 h 782343"/>
              <a:gd name="connsiteX89" fmla="*/ 1213333 w 1342212"/>
              <a:gd name="connsiteY89" fmla="*/ 433735 h 782343"/>
              <a:gd name="connsiteX90" fmla="*/ 1204006 w 1342212"/>
              <a:gd name="connsiteY90" fmla="*/ 423779 h 782343"/>
              <a:gd name="connsiteX91" fmla="*/ 1189005 w 1342212"/>
              <a:gd name="connsiteY91" fmla="*/ 400522 h 782343"/>
              <a:gd name="connsiteX92" fmla="*/ 1177596 w 1342212"/>
              <a:gd name="connsiteY92" fmla="*/ 413296 h 782343"/>
              <a:gd name="connsiteX93" fmla="*/ 1153137 w 1342212"/>
              <a:gd name="connsiteY93" fmla="*/ 386124 h 782343"/>
              <a:gd name="connsiteX94" fmla="*/ 1137482 w 1342212"/>
              <a:gd name="connsiteY94" fmla="*/ 368980 h 782343"/>
              <a:gd name="connsiteX95" fmla="*/ 1117568 w 1342212"/>
              <a:gd name="connsiteY95" fmla="*/ 367183 h 782343"/>
              <a:gd name="connsiteX96" fmla="*/ 1110501 w 1342212"/>
              <a:gd name="connsiteY96" fmla="*/ 366094 h 782343"/>
              <a:gd name="connsiteX97" fmla="*/ 1092818 w 1342212"/>
              <a:gd name="connsiteY97" fmla="*/ 352530 h 782343"/>
              <a:gd name="connsiteX98" fmla="*/ 1004929 w 1342212"/>
              <a:gd name="connsiteY98" fmla="*/ 279862 h 782343"/>
              <a:gd name="connsiteX99" fmla="*/ 983386 w 1342212"/>
              <a:gd name="connsiteY99" fmla="*/ 275111 h 782343"/>
              <a:gd name="connsiteX100" fmla="*/ 966049 w 1342212"/>
              <a:gd name="connsiteY100" fmla="*/ 264088 h 782343"/>
              <a:gd name="connsiteX101" fmla="*/ 933715 w 1342212"/>
              <a:gd name="connsiteY101" fmla="*/ 273595 h 782343"/>
              <a:gd name="connsiteX102" fmla="*/ 908180 w 1342212"/>
              <a:gd name="connsiteY102" fmla="*/ 254368 h 782343"/>
              <a:gd name="connsiteX103" fmla="*/ 874902 w 1342212"/>
              <a:gd name="connsiteY103" fmla="*/ 226833 h 782343"/>
              <a:gd name="connsiteX104" fmla="*/ 853364 w 1342212"/>
              <a:gd name="connsiteY104" fmla="*/ 218824 h 782343"/>
              <a:gd name="connsiteX105" fmla="*/ 821588 w 1342212"/>
              <a:gd name="connsiteY105" fmla="*/ 224437 h 782343"/>
              <a:gd name="connsiteX106" fmla="*/ 821207 w 1342212"/>
              <a:gd name="connsiteY106" fmla="*/ 219659 h 782343"/>
              <a:gd name="connsiteX107" fmla="*/ 825231 w 1342212"/>
              <a:gd name="connsiteY107" fmla="*/ 194165 h 782343"/>
              <a:gd name="connsiteX108" fmla="*/ 840037 w 1342212"/>
              <a:gd name="connsiteY108" fmla="*/ 174326 h 782343"/>
              <a:gd name="connsiteX109" fmla="*/ 819125 w 1342212"/>
              <a:gd name="connsiteY109" fmla="*/ 160372 h 782343"/>
              <a:gd name="connsiteX110" fmla="*/ 814511 w 1342212"/>
              <a:gd name="connsiteY110" fmla="*/ 130345 h 782343"/>
              <a:gd name="connsiteX111" fmla="*/ 803788 w 1342212"/>
              <a:gd name="connsiteY111" fmla="*/ 128076 h 782343"/>
              <a:gd name="connsiteX112" fmla="*/ 777763 w 1342212"/>
              <a:gd name="connsiteY112" fmla="*/ 121996 h 782343"/>
              <a:gd name="connsiteX113" fmla="*/ 708686 w 1342212"/>
              <a:gd name="connsiteY113" fmla="*/ 98490 h 782343"/>
              <a:gd name="connsiteX114" fmla="*/ 672164 w 1342212"/>
              <a:gd name="connsiteY114" fmla="*/ 86142 h 782343"/>
              <a:gd name="connsiteX115" fmla="*/ 663967 w 1342212"/>
              <a:gd name="connsiteY115" fmla="*/ 83401 h 782343"/>
              <a:gd name="connsiteX116" fmla="*/ 631602 w 1342212"/>
              <a:gd name="connsiteY116" fmla="*/ 72837 h 782343"/>
              <a:gd name="connsiteX117" fmla="*/ 623935 w 1342212"/>
              <a:gd name="connsiteY117" fmla="*/ 71118 h 782343"/>
              <a:gd name="connsiteX118" fmla="*/ 615099 w 1342212"/>
              <a:gd name="connsiteY118" fmla="*/ 68935 h 782343"/>
              <a:gd name="connsiteX119" fmla="*/ 612704 w 1342212"/>
              <a:gd name="connsiteY119" fmla="*/ 68490 h 782343"/>
              <a:gd name="connsiteX120" fmla="*/ 592649 w 1342212"/>
              <a:gd name="connsiteY120" fmla="*/ 63644 h 782343"/>
              <a:gd name="connsiteX121" fmla="*/ 565241 w 1342212"/>
              <a:gd name="connsiteY121" fmla="*/ 57196 h 782343"/>
              <a:gd name="connsiteX122" fmla="*/ 516690 w 1342212"/>
              <a:gd name="connsiteY122" fmla="*/ 45570 h 782343"/>
              <a:gd name="connsiteX123" fmla="*/ 491591 w 1342212"/>
              <a:gd name="connsiteY123" fmla="*/ 39852 h 782343"/>
              <a:gd name="connsiteX124" fmla="*/ 438707 w 1342212"/>
              <a:gd name="connsiteY124" fmla="*/ 26711 h 782343"/>
              <a:gd name="connsiteX125" fmla="*/ 430107 w 1342212"/>
              <a:gd name="connsiteY125" fmla="*/ 24768 h 782343"/>
              <a:gd name="connsiteX126" fmla="*/ 379904 w 1342212"/>
              <a:gd name="connsiteY126" fmla="*/ 14327 h 782343"/>
              <a:gd name="connsiteX127" fmla="*/ 366726 w 1342212"/>
              <a:gd name="connsiteY127" fmla="*/ 10225 h 782343"/>
              <a:gd name="connsiteX128" fmla="*/ 359405 w 1342212"/>
              <a:gd name="connsiteY128" fmla="*/ 8972 h 782343"/>
              <a:gd name="connsiteX129" fmla="*/ 348981 w 1342212"/>
              <a:gd name="connsiteY129" fmla="*/ 11758 h 782343"/>
              <a:gd name="connsiteX130" fmla="*/ 342997 w 1342212"/>
              <a:gd name="connsiteY130" fmla="*/ 12766 h 782343"/>
              <a:gd name="connsiteX131" fmla="*/ 329865 w 1342212"/>
              <a:gd name="connsiteY131" fmla="*/ 10424 h 782343"/>
              <a:gd name="connsiteX132" fmla="*/ 327116 w 1342212"/>
              <a:gd name="connsiteY132" fmla="*/ 555 h 782343"/>
              <a:gd name="connsiteX133" fmla="*/ 294001 w 1342212"/>
              <a:gd name="connsiteY133" fmla="*/ 4330 h 782343"/>
              <a:gd name="connsiteX134" fmla="*/ 272064 w 1342212"/>
              <a:gd name="connsiteY134" fmla="*/ 14091 h 782343"/>
              <a:gd name="connsiteX135" fmla="*/ 264244 w 1342212"/>
              <a:gd name="connsiteY135" fmla="*/ 27387 h 782343"/>
              <a:gd name="connsiteX136" fmla="*/ 245228 w 1342212"/>
              <a:gd name="connsiteY136" fmla="*/ 21202 h 782343"/>
              <a:gd name="connsiteX137" fmla="*/ 235008 w 1342212"/>
              <a:gd name="connsiteY137" fmla="*/ 14168 h 782343"/>
              <a:gd name="connsiteX138" fmla="*/ 230943 w 1342212"/>
              <a:gd name="connsiteY138" fmla="*/ 14227 h 782343"/>
              <a:gd name="connsiteX139" fmla="*/ 222274 w 1342212"/>
              <a:gd name="connsiteY139" fmla="*/ 27836 h 782343"/>
              <a:gd name="connsiteX140" fmla="*/ 218156 w 1342212"/>
              <a:gd name="connsiteY140" fmla="*/ 29892 h 782343"/>
              <a:gd name="connsiteX141" fmla="*/ 195583 w 1342212"/>
              <a:gd name="connsiteY141" fmla="*/ 47471 h 782343"/>
              <a:gd name="connsiteX142" fmla="*/ 152557 w 1342212"/>
              <a:gd name="connsiteY142" fmla="*/ 81409 h 782343"/>
              <a:gd name="connsiteX143" fmla="*/ 141688 w 1342212"/>
              <a:gd name="connsiteY143" fmla="*/ 92772 h 782343"/>
              <a:gd name="connsiteX144" fmla="*/ 139910 w 1342212"/>
              <a:gd name="connsiteY144" fmla="*/ 95985 h 782343"/>
              <a:gd name="connsiteX145" fmla="*/ 138835 w 1342212"/>
              <a:gd name="connsiteY145" fmla="*/ 98018 h 782343"/>
              <a:gd name="connsiteX146" fmla="*/ 145540 w 1342212"/>
              <a:gd name="connsiteY146" fmla="*/ 104098 h 782343"/>
              <a:gd name="connsiteX147" fmla="*/ 140323 w 1342212"/>
              <a:gd name="connsiteY147" fmla="*/ 115919 h 782343"/>
              <a:gd name="connsiteX148" fmla="*/ 138840 w 1342212"/>
              <a:gd name="connsiteY148" fmla="*/ 119273 h 782343"/>
              <a:gd name="connsiteX149" fmla="*/ 135356 w 1342212"/>
              <a:gd name="connsiteY149" fmla="*/ 124555 h 782343"/>
              <a:gd name="connsiteX150" fmla="*/ 126478 w 1342212"/>
              <a:gd name="connsiteY150" fmla="*/ 123330 h 782343"/>
              <a:gd name="connsiteX151" fmla="*/ 101883 w 1342212"/>
              <a:gd name="connsiteY151" fmla="*/ 119990 h 782343"/>
              <a:gd name="connsiteX152" fmla="*/ 84178 w 1342212"/>
              <a:gd name="connsiteY152" fmla="*/ 127477 h 782343"/>
              <a:gd name="connsiteX153" fmla="*/ 79755 w 1342212"/>
              <a:gd name="connsiteY153" fmla="*/ 131920 h 782343"/>
              <a:gd name="connsiteX154" fmla="*/ 72692 w 1342212"/>
              <a:gd name="connsiteY154" fmla="*/ 137538 h 782343"/>
              <a:gd name="connsiteX155" fmla="*/ 73187 w 1342212"/>
              <a:gd name="connsiteY155" fmla="*/ 147063 h 782343"/>
              <a:gd name="connsiteX156" fmla="*/ 77836 w 1342212"/>
              <a:gd name="connsiteY156" fmla="*/ 160299 h 782343"/>
              <a:gd name="connsiteX157" fmla="*/ 76992 w 1342212"/>
              <a:gd name="connsiteY157" fmla="*/ 170732 h 782343"/>
              <a:gd name="connsiteX158" fmla="*/ 80989 w 1342212"/>
              <a:gd name="connsiteY158" fmla="*/ 192849 h 782343"/>
              <a:gd name="connsiteX159" fmla="*/ 93790 w 1342212"/>
              <a:gd name="connsiteY159" fmla="*/ 200241 h 782343"/>
              <a:gd name="connsiteX160" fmla="*/ 95192 w 1342212"/>
              <a:gd name="connsiteY160" fmla="*/ 212602 h 782343"/>
              <a:gd name="connsiteX161" fmla="*/ 79923 w 1342212"/>
              <a:gd name="connsiteY161" fmla="*/ 231861 h 782343"/>
              <a:gd name="connsiteX162" fmla="*/ 79900 w 1342212"/>
              <a:gd name="connsiteY162" fmla="*/ 233553 h 782343"/>
              <a:gd name="connsiteX163" fmla="*/ 76852 w 1342212"/>
              <a:gd name="connsiteY163" fmla="*/ 237383 h 782343"/>
              <a:gd name="connsiteX164" fmla="*/ 70900 w 1342212"/>
              <a:gd name="connsiteY164" fmla="*/ 243763 h 782343"/>
              <a:gd name="connsiteX165" fmla="*/ 66092 w 1342212"/>
              <a:gd name="connsiteY165" fmla="*/ 244222 h 782343"/>
              <a:gd name="connsiteX166" fmla="*/ 52538 w 1342212"/>
              <a:gd name="connsiteY166" fmla="*/ 235196 h 782343"/>
              <a:gd name="connsiteX167" fmla="*/ 33027 w 1342212"/>
              <a:gd name="connsiteY167" fmla="*/ 238586 h 782343"/>
              <a:gd name="connsiteX168" fmla="*/ 7584 w 1342212"/>
              <a:gd name="connsiteY168" fmla="*/ 274548 h 782343"/>
              <a:gd name="connsiteX169" fmla="*/ 221 w 1342212"/>
              <a:gd name="connsiteY169" fmla="*/ 290793 h 782343"/>
              <a:gd name="connsiteX170" fmla="*/ 19491 w 1342212"/>
              <a:gd name="connsiteY170" fmla="*/ 320661 h 782343"/>
              <a:gd name="connsiteX171" fmla="*/ 15277 w 1342212"/>
              <a:gd name="connsiteY171" fmla="*/ 330390 h 782343"/>
              <a:gd name="connsiteX172" fmla="*/ 15254 w 1342212"/>
              <a:gd name="connsiteY172" fmla="*/ 336457 h 782343"/>
              <a:gd name="connsiteX173" fmla="*/ 13544 w 1342212"/>
              <a:gd name="connsiteY173" fmla="*/ 345202 h 782343"/>
              <a:gd name="connsiteX174" fmla="*/ 23932 w 1342212"/>
              <a:gd name="connsiteY174" fmla="*/ 357899 h 782343"/>
              <a:gd name="connsiteX175" fmla="*/ 27870 w 1342212"/>
              <a:gd name="connsiteY175" fmla="*/ 362482 h 782343"/>
              <a:gd name="connsiteX176" fmla="*/ 33032 w 1342212"/>
              <a:gd name="connsiteY176" fmla="*/ 369084 h 782343"/>
              <a:gd name="connsiteX177" fmla="*/ 36293 w 1342212"/>
              <a:gd name="connsiteY177" fmla="*/ 375986 h 782343"/>
              <a:gd name="connsiteX178" fmla="*/ 32592 w 1342212"/>
              <a:gd name="connsiteY178" fmla="*/ 385820 h 782343"/>
              <a:gd name="connsiteX179" fmla="*/ 33522 w 1342212"/>
              <a:gd name="connsiteY179" fmla="*/ 391374 h 782343"/>
              <a:gd name="connsiteX180" fmla="*/ 31013 w 1342212"/>
              <a:gd name="connsiteY180" fmla="*/ 402210 h 782343"/>
              <a:gd name="connsiteX181" fmla="*/ 48169 w 1342212"/>
              <a:gd name="connsiteY181" fmla="*/ 413641 h 782343"/>
              <a:gd name="connsiteX182" fmla="*/ 39496 w 1342212"/>
              <a:gd name="connsiteY182" fmla="*/ 439121 h 782343"/>
              <a:gd name="connsiteX183" fmla="*/ 21369 w 1342212"/>
              <a:gd name="connsiteY183" fmla="*/ 444231 h 782343"/>
              <a:gd name="connsiteX184" fmla="*/ 36398 w 1342212"/>
              <a:gd name="connsiteY184" fmla="*/ 460222 h 782343"/>
              <a:gd name="connsiteX185" fmla="*/ 37523 w 1342212"/>
              <a:gd name="connsiteY185" fmla="*/ 470691 h 782343"/>
              <a:gd name="connsiteX186" fmla="*/ 47475 w 1342212"/>
              <a:gd name="connsiteY186" fmla="*/ 471825 h 782343"/>
              <a:gd name="connsiteX187" fmla="*/ 61900 w 1342212"/>
              <a:gd name="connsiteY187" fmla="*/ 481518 h 782343"/>
              <a:gd name="connsiteX188" fmla="*/ 69208 w 1342212"/>
              <a:gd name="connsiteY188" fmla="*/ 487104 h 782343"/>
              <a:gd name="connsiteX189" fmla="*/ 74906 w 1342212"/>
              <a:gd name="connsiteY189" fmla="*/ 486804 h 782343"/>
              <a:gd name="connsiteX190" fmla="*/ 79238 w 1342212"/>
              <a:gd name="connsiteY190" fmla="*/ 487925 h 782343"/>
              <a:gd name="connsiteX191" fmla="*/ 89463 w 1342212"/>
              <a:gd name="connsiteY191" fmla="*/ 483174 h 782343"/>
              <a:gd name="connsiteX192" fmla="*/ 100917 w 1342212"/>
              <a:gd name="connsiteY192" fmla="*/ 477947 h 782343"/>
              <a:gd name="connsiteX193" fmla="*/ 113119 w 1342212"/>
              <a:gd name="connsiteY193" fmla="*/ 486822 h 782343"/>
              <a:gd name="connsiteX194" fmla="*/ 117356 w 1342212"/>
              <a:gd name="connsiteY194" fmla="*/ 490607 h 782343"/>
              <a:gd name="connsiteX195" fmla="*/ 127327 w 1342212"/>
              <a:gd name="connsiteY195" fmla="*/ 491714 h 782343"/>
              <a:gd name="connsiteX196" fmla="*/ 147703 w 1342212"/>
              <a:gd name="connsiteY196" fmla="*/ 496860 h 782343"/>
              <a:gd name="connsiteX197" fmla="*/ 157796 w 1342212"/>
              <a:gd name="connsiteY197" fmla="*/ 502460 h 782343"/>
              <a:gd name="connsiteX198" fmla="*/ 171024 w 1342212"/>
              <a:gd name="connsiteY198" fmla="*/ 509607 h 782343"/>
              <a:gd name="connsiteX199" fmla="*/ 174694 w 1342212"/>
              <a:gd name="connsiteY199" fmla="*/ 512797 h 782343"/>
              <a:gd name="connsiteX200" fmla="*/ 189033 w 1342212"/>
              <a:gd name="connsiteY200" fmla="*/ 519676 h 782343"/>
              <a:gd name="connsiteX201" fmla="*/ 197085 w 1342212"/>
              <a:gd name="connsiteY201" fmla="*/ 526751 h 782343"/>
              <a:gd name="connsiteX202" fmla="*/ 204102 w 1342212"/>
              <a:gd name="connsiteY202" fmla="*/ 532242 h 782343"/>
              <a:gd name="connsiteX203" fmla="*/ 211251 w 1342212"/>
              <a:gd name="connsiteY203" fmla="*/ 540142 h 782343"/>
              <a:gd name="connsiteX204" fmla="*/ 219203 w 1342212"/>
              <a:gd name="connsiteY204" fmla="*/ 547556 h 782343"/>
              <a:gd name="connsiteX205" fmla="*/ 223812 w 1342212"/>
              <a:gd name="connsiteY205" fmla="*/ 551725 h 782343"/>
              <a:gd name="connsiteX206" fmla="*/ 237398 w 1342212"/>
              <a:gd name="connsiteY206" fmla="*/ 564461 h 782343"/>
              <a:gd name="connsiteX207" fmla="*/ 245514 w 1342212"/>
              <a:gd name="connsiteY207" fmla="*/ 571782 h 782343"/>
              <a:gd name="connsiteX208" fmla="*/ 248557 w 1342212"/>
              <a:gd name="connsiteY208" fmla="*/ 574836 h 782343"/>
              <a:gd name="connsiteX209" fmla="*/ 259177 w 1342212"/>
              <a:gd name="connsiteY209" fmla="*/ 584277 h 782343"/>
              <a:gd name="connsiteX210" fmla="*/ 277299 w 1342212"/>
              <a:gd name="connsiteY210" fmla="*/ 601298 h 782343"/>
              <a:gd name="connsiteX211" fmla="*/ 285628 w 1342212"/>
              <a:gd name="connsiteY211" fmla="*/ 609356 h 782343"/>
              <a:gd name="connsiteX212" fmla="*/ 301396 w 1342212"/>
              <a:gd name="connsiteY212" fmla="*/ 613896 h 782343"/>
              <a:gd name="connsiteX213" fmla="*/ 361029 w 1342212"/>
              <a:gd name="connsiteY213" fmla="*/ 631499 h 782343"/>
              <a:gd name="connsiteX214" fmla="*/ 438204 w 1342212"/>
              <a:gd name="connsiteY214" fmla="*/ 655680 h 782343"/>
              <a:gd name="connsiteX215" fmla="*/ 482976 w 1342212"/>
              <a:gd name="connsiteY215" fmla="*/ 669115 h 782343"/>
              <a:gd name="connsiteX216" fmla="*/ 495124 w 1342212"/>
              <a:gd name="connsiteY216" fmla="*/ 672713 h 782343"/>
              <a:gd name="connsiteX217" fmla="*/ 552499 w 1342212"/>
              <a:gd name="connsiteY217" fmla="*/ 689531 h 782343"/>
              <a:gd name="connsiteX218" fmla="*/ 631075 w 1342212"/>
              <a:gd name="connsiteY218" fmla="*/ 716172 h 782343"/>
              <a:gd name="connsiteX219" fmla="*/ 645632 w 1342212"/>
              <a:gd name="connsiteY219" fmla="*/ 720902 h 782343"/>
              <a:gd name="connsiteX220" fmla="*/ 652935 w 1342212"/>
              <a:gd name="connsiteY220" fmla="*/ 723163 h 782343"/>
              <a:gd name="connsiteX221" fmla="*/ 671529 w 1342212"/>
              <a:gd name="connsiteY221" fmla="*/ 729135 h 782343"/>
              <a:gd name="connsiteX222" fmla="*/ 684258 w 1342212"/>
              <a:gd name="connsiteY222" fmla="*/ 733471 h 782343"/>
              <a:gd name="connsiteX223" fmla="*/ 718248 w 1342212"/>
              <a:gd name="connsiteY223" fmla="*/ 744753 h 782343"/>
              <a:gd name="connsiteX224" fmla="*/ 721060 w 1342212"/>
              <a:gd name="connsiteY224" fmla="*/ 745752 h 782343"/>
              <a:gd name="connsiteX225" fmla="*/ 727797 w 1342212"/>
              <a:gd name="connsiteY225" fmla="*/ 745622 h 782343"/>
              <a:gd name="connsiteX226" fmla="*/ 839561 w 1342212"/>
              <a:gd name="connsiteY226" fmla="*/ 745695 h 782343"/>
              <a:gd name="connsiteX227" fmla="*/ 905322 w 1342212"/>
              <a:gd name="connsiteY227" fmla="*/ 746121 h 782343"/>
              <a:gd name="connsiteX228" fmla="*/ 928271 w 1342212"/>
              <a:gd name="connsiteY228" fmla="*/ 746294 h 782343"/>
              <a:gd name="connsiteX229" fmla="*/ 951220 w 1342212"/>
              <a:gd name="connsiteY229" fmla="*/ 746486 h 782343"/>
              <a:gd name="connsiteX230" fmla="*/ 972903 w 1342212"/>
              <a:gd name="connsiteY230" fmla="*/ 746618 h 782343"/>
              <a:gd name="connsiteX231" fmla="*/ 984811 w 1342212"/>
              <a:gd name="connsiteY231" fmla="*/ 746969 h 782343"/>
              <a:gd name="connsiteX232" fmla="*/ 988902 w 1342212"/>
              <a:gd name="connsiteY232" fmla="*/ 747459 h 782343"/>
              <a:gd name="connsiteX233" fmla="*/ 991901 w 1342212"/>
              <a:gd name="connsiteY233" fmla="*/ 747015 h 782343"/>
              <a:gd name="connsiteX234" fmla="*/ 999476 w 1342212"/>
              <a:gd name="connsiteY234" fmla="*/ 747210 h 782343"/>
              <a:gd name="connsiteX235" fmla="*/ 1002275 w 1342212"/>
              <a:gd name="connsiteY235" fmla="*/ 749863 h 782343"/>
              <a:gd name="connsiteX236" fmla="*/ 1003314 w 1342212"/>
              <a:gd name="connsiteY236" fmla="*/ 749570 h 782343"/>
              <a:gd name="connsiteX237" fmla="*/ 1003477 w 1342212"/>
              <a:gd name="connsiteY237" fmla="*/ 748191 h 782343"/>
              <a:gd name="connsiteX238" fmla="*/ 1007823 w 1342212"/>
              <a:gd name="connsiteY238" fmla="*/ 749114 h 782343"/>
              <a:gd name="connsiteX239" fmla="*/ 1011352 w 1342212"/>
              <a:gd name="connsiteY239" fmla="*/ 747827 h 782343"/>
              <a:gd name="connsiteX240" fmla="*/ 1013829 w 1342212"/>
              <a:gd name="connsiteY240" fmla="*/ 751551 h 782343"/>
              <a:gd name="connsiteX241" fmla="*/ 1014242 w 1342212"/>
              <a:gd name="connsiteY241" fmla="*/ 755615 h 782343"/>
              <a:gd name="connsiteX242" fmla="*/ 1016900 w 1342212"/>
              <a:gd name="connsiteY242" fmla="*/ 759264 h 782343"/>
              <a:gd name="connsiteX243" fmla="*/ 1017562 w 1342212"/>
              <a:gd name="connsiteY243" fmla="*/ 759652 h 782343"/>
              <a:gd name="connsiteX244" fmla="*/ 1019150 w 1342212"/>
              <a:gd name="connsiteY244" fmla="*/ 758518 h 782343"/>
              <a:gd name="connsiteX245" fmla="*/ 1022947 w 1342212"/>
              <a:gd name="connsiteY245" fmla="*/ 759069 h 782343"/>
              <a:gd name="connsiteX246" fmla="*/ 1024680 w 1342212"/>
              <a:gd name="connsiteY246" fmla="*/ 761608 h 782343"/>
              <a:gd name="connsiteX247" fmla="*/ 1030454 w 1342212"/>
              <a:gd name="connsiteY247" fmla="*/ 764545 h 782343"/>
              <a:gd name="connsiteX248" fmla="*/ 1032396 w 1342212"/>
              <a:gd name="connsiteY248" fmla="*/ 763387 h 782343"/>
              <a:gd name="connsiteX249" fmla="*/ 1037495 w 1342212"/>
              <a:gd name="connsiteY249" fmla="*/ 765826 h 782343"/>
              <a:gd name="connsiteX250" fmla="*/ 1041006 w 1342212"/>
              <a:gd name="connsiteY250" fmla="*/ 765209 h 782343"/>
              <a:gd name="connsiteX251" fmla="*/ 1045628 w 1342212"/>
              <a:gd name="connsiteY251" fmla="*/ 766913 h 782343"/>
              <a:gd name="connsiteX252" fmla="*/ 1048345 w 1342212"/>
              <a:gd name="connsiteY252" fmla="*/ 765847 h 782343"/>
              <a:gd name="connsiteX253" fmla="*/ 1050382 w 1342212"/>
              <a:gd name="connsiteY253" fmla="*/ 766448 h 782343"/>
              <a:gd name="connsiteX254" fmla="*/ 1053353 w 1342212"/>
              <a:gd name="connsiteY254" fmla="*/ 767933 h 782343"/>
              <a:gd name="connsiteX255" fmla="*/ 1051761 w 1342212"/>
              <a:gd name="connsiteY255" fmla="*/ 769998 h 782343"/>
              <a:gd name="connsiteX256" fmla="*/ 1053857 w 1342212"/>
              <a:gd name="connsiteY256" fmla="*/ 775185 h 782343"/>
              <a:gd name="connsiteX257" fmla="*/ 1052573 w 1342212"/>
              <a:gd name="connsiteY257" fmla="*/ 779660 h 782343"/>
              <a:gd name="connsiteX258" fmla="*/ 1067320 w 1342212"/>
              <a:gd name="connsiteY258" fmla="*/ 782193 h 782343"/>
              <a:gd name="connsiteX259" fmla="*/ 1068922 w 1342212"/>
              <a:gd name="connsiteY259" fmla="*/ 780550 h 782343"/>
              <a:gd name="connsiteX260" fmla="*/ 1072156 w 1342212"/>
              <a:gd name="connsiteY260" fmla="*/ 780131 h 782343"/>
              <a:gd name="connsiteX261" fmla="*/ 1072387 w 1342212"/>
              <a:gd name="connsiteY261" fmla="*/ 782898 h 782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</a:cxnLst>
            <a:rect l="l" t="t" r="r" b="b"/>
            <a:pathLst>
              <a:path w="1342212" h="782343">
                <a:moveTo>
                  <a:pt x="1072387" y="782898"/>
                </a:moveTo>
                <a:lnTo>
                  <a:pt x="1081387" y="780097"/>
                </a:lnTo>
                <a:lnTo>
                  <a:pt x="1099038" y="776163"/>
                </a:lnTo>
                <a:lnTo>
                  <a:pt x="1096375" y="769886"/>
                </a:lnTo>
                <a:lnTo>
                  <a:pt x="1100970" y="771468"/>
                </a:lnTo>
                <a:lnTo>
                  <a:pt x="1105257" y="766471"/>
                </a:lnTo>
                <a:lnTo>
                  <a:pt x="1113186" y="772928"/>
                </a:lnTo>
                <a:lnTo>
                  <a:pt x="1117827" y="772913"/>
                </a:lnTo>
                <a:lnTo>
                  <a:pt x="1121211" y="769954"/>
                </a:lnTo>
                <a:lnTo>
                  <a:pt x="1121664" y="766037"/>
                </a:lnTo>
                <a:lnTo>
                  <a:pt x="1124087" y="763997"/>
                </a:lnTo>
                <a:lnTo>
                  <a:pt x="1125302" y="761369"/>
                </a:lnTo>
                <a:lnTo>
                  <a:pt x="1134493" y="761669"/>
                </a:lnTo>
                <a:lnTo>
                  <a:pt x="1140717" y="759468"/>
                </a:lnTo>
                <a:lnTo>
                  <a:pt x="1144173" y="752296"/>
                </a:lnTo>
                <a:lnTo>
                  <a:pt x="1144867" y="752193"/>
                </a:lnTo>
                <a:lnTo>
                  <a:pt x="1147584" y="750720"/>
                </a:lnTo>
                <a:lnTo>
                  <a:pt x="1152452" y="745522"/>
                </a:lnTo>
                <a:lnTo>
                  <a:pt x="1152706" y="742812"/>
                </a:lnTo>
                <a:lnTo>
                  <a:pt x="1154425" y="741015"/>
                </a:lnTo>
                <a:lnTo>
                  <a:pt x="1154008" y="731411"/>
                </a:lnTo>
                <a:lnTo>
                  <a:pt x="1152529" y="728490"/>
                </a:lnTo>
                <a:lnTo>
                  <a:pt x="1152470" y="728155"/>
                </a:lnTo>
                <a:lnTo>
                  <a:pt x="1153717" y="725266"/>
                </a:lnTo>
                <a:lnTo>
                  <a:pt x="1152429" y="725551"/>
                </a:lnTo>
                <a:lnTo>
                  <a:pt x="1153246" y="724368"/>
                </a:lnTo>
                <a:lnTo>
                  <a:pt x="1152352" y="724542"/>
                </a:lnTo>
                <a:lnTo>
                  <a:pt x="1150601" y="721628"/>
                </a:lnTo>
                <a:lnTo>
                  <a:pt x="1149444" y="718176"/>
                </a:lnTo>
                <a:lnTo>
                  <a:pt x="1150714" y="716743"/>
                </a:lnTo>
                <a:lnTo>
                  <a:pt x="1156022" y="715450"/>
                </a:lnTo>
                <a:lnTo>
                  <a:pt x="1156498" y="712436"/>
                </a:lnTo>
                <a:lnTo>
                  <a:pt x="1156879" y="708595"/>
                </a:lnTo>
                <a:lnTo>
                  <a:pt x="1162359" y="703863"/>
                </a:lnTo>
                <a:lnTo>
                  <a:pt x="1165453" y="703965"/>
                </a:lnTo>
                <a:lnTo>
                  <a:pt x="1166641" y="701298"/>
                </a:lnTo>
                <a:lnTo>
                  <a:pt x="1165344" y="700301"/>
                </a:lnTo>
                <a:lnTo>
                  <a:pt x="1168070" y="694389"/>
                </a:lnTo>
                <a:lnTo>
                  <a:pt x="1169435" y="691782"/>
                </a:lnTo>
                <a:lnTo>
                  <a:pt x="1174022" y="690448"/>
                </a:lnTo>
                <a:lnTo>
                  <a:pt x="1177142" y="691953"/>
                </a:lnTo>
                <a:lnTo>
                  <a:pt x="1187630" y="691005"/>
                </a:lnTo>
                <a:lnTo>
                  <a:pt x="1199833" y="698307"/>
                </a:lnTo>
                <a:lnTo>
                  <a:pt x="1203825" y="699182"/>
                </a:lnTo>
                <a:lnTo>
                  <a:pt x="1204904" y="701253"/>
                </a:lnTo>
                <a:lnTo>
                  <a:pt x="1209468" y="704564"/>
                </a:lnTo>
                <a:lnTo>
                  <a:pt x="1211178" y="704054"/>
                </a:lnTo>
                <a:lnTo>
                  <a:pt x="1213777" y="705051"/>
                </a:lnTo>
                <a:lnTo>
                  <a:pt x="1216993" y="703792"/>
                </a:lnTo>
                <a:lnTo>
                  <a:pt x="1219652" y="705128"/>
                </a:lnTo>
                <a:lnTo>
                  <a:pt x="1225172" y="704334"/>
                </a:lnTo>
                <a:lnTo>
                  <a:pt x="1231577" y="701449"/>
                </a:lnTo>
                <a:lnTo>
                  <a:pt x="1232961" y="699493"/>
                </a:lnTo>
                <a:lnTo>
                  <a:pt x="1235909" y="698302"/>
                </a:lnTo>
                <a:lnTo>
                  <a:pt x="1237102" y="696392"/>
                </a:lnTo>
                <a:lnTo>
                  <a:pt x="1238463" y="697358"/>
                </a:lnTo>
                <a:lnTo>
                  <a:pt x="1238672" y="696179"/>
                </a:lnTo>
                <a:lnTo>
                  <a:pt x="1242968" y="695562"/>
                </a:lnTo>
                <a:lnTo>
                  <a:pt x="1244147" y="696746"/>
                </a:lnTo>
                <a:lnTo>
                  <a:pt x="1245250" y="694678"/>
                </a:lnTo>
                <a:lnTo>
                  <a:pt x="1246275" y="695225"/>
                </a:lnTo>
                <a:lnTo>
                  <a:pt x="1247676" y="693700"/>
                </a:lnTo>
                <a:lnTo>
                  <a:pt x="1251569" y="692463"/>
                </a:lnTo>
                <a:lnTo>
                  <a:pt x="1257833" y="685887"/>
                </a:lnTo>
                <a:lnTo>
                  <a:pt x="1248747" y="690385"/>
                </a:lnTo>
                <a:lnTo>
                  <a:pt x="1243812" y="690454"/>
                </a:lnTo>
                <a:lnTo>
                  <a:pt x="1240713" y="693244"/>
                </a:lnTo>
                <a:lnTo>
                  <a:pt x="1238250" y="692613"/>
                </a:lnTo>
                <a:lnTo>
                  <a:pt x="1238241" y="689479"/>
                </a:lnTo>
                <a:lnTo>
                  <a:pt x="1243771" y="655313"/>
                </a:lnTo>
                <a:lnTo>
                  <a:pt x="1223503" y="639186"/>
                </a:lnTo>
                <a:lnTo>
                  <a:pt x="1245726" y="608819"/>
                </a:lnTo>
                <a:lnTo>
                  <a:pt x="1285032" y="569605"/>
                </a:lnTo>
                <a:lnTo>
                  <a:pt x="1283145" y="549114"/>
                </a:lnTo>
                <a:lnTo>
                  <a:pt x="1281857" y="540668"/>
                </a:lnTo>
                <a:lnTo>
                  <a:pt x="1283172" y="526165"/>
                </a:lnTo>
                <a:lnTo>
                  <a:pt x="1314486" y="522894"/>
                </a:lnTo>
                <a:lnTo>
                  <a:pt x="1325382" y="500749"/>
                </a:lnTo>
                <a:lnTo>
                  <a:pt x="1342434" y="493062"/>
                </a:lnTo>
                <a:lnTo>
                  <a:pt x="1339975" y="482171"/>
                </a:lnTo>
                <a:lnTo>
                  <a:pt x="1335425" y="480356"/>
                </a:lnTo>
                <a:lnTo>
                  <a:pt x="1338165" y="474734"/>
                </a:lnTo>
                <a:lnTo>
                  <a:pt x="1318419" y="448265"/>
                </a:lnTo>
                <a:lnTo>
                  <a:pt x="1299403" y="475151"/>
                </a:lnTo>
                <a:lnTo>
                  <a:pt x="1287015" y="465885"/>
                </a:lnTo>
                <a:lnTo>
                  <a:pt x="1286824" y="462504"/>
                </a:lnTo>
                <a:lnTo>
                  <a:pt x="1268548" y="452049"/>
                </a:lnTo>
                <a:lnTo>
                  <a:pt x="1237107" y="449372"/>
                </a:lnTo>
                <a:lnTo>
                  <a:pt x="1229904" y="448560"/>
                </a:lnTo>
                <a:lnTo>
                  <a:pt x="1213333" y="433735"/>
                </a:lnTo>
                <a:lnTo>
                  <a:pt x="1204006" y="423779"/>
                </a:lnTo>
                <a:lnTo>
                  <a:pt x="1189005" y="400522"/>
                </a:lnTo>
                <a:lnTo>
                  <a:pt x="1177596" y="413296"/>
                </a:lnTo>
                <a:lnTo>
                  <a:pt x="1153137" y="386124"/>
                </a:lnTo>
                <a:lnTo>
                  <a:pt x="1137482" y="368980"/>
                </a:lnTo>
                <a:lnTo>
                  <a:pt x="1117568" y="367183"/>
                </a:lnTo>
                <a:lnTo>
                  <a:pt x="1110501" y="366094"/>
                </a:lnTo>
                <a:lnTo>
                  <a:pt x="1092818" y="352530"/>
                </a:lnTo>
                <a:lnTo>
                  <a:pt x="1004929" y="279862"/>
                </a:lnTo>
                <a:lnTo>
                  <a:pt x="983386" y="275111"/>
                </a:lnTo>
                <a:lnTo>
                  <a:pt x="966049" y="264088"/>
                </a:lnTo>
                <a:lnTo>
                  <a:pt x="933715" y="273595"/>
                </a:lnTo>
                <a:lnTo>
                  <a:pt x="908180" y="254368"/>
                </a:lnTo>
                <a:lnTo>
                  <a:pt x="874902" y="226833"/>
                </a:lnTo>
                <a:lnTo>
                  <a:pt x="853364" y="218824"/>
                </a:lnTo>
                <a:lnTo>
                  <a:pt x="821588" y="224437"/>
                </a:lnTo>
                <a:lnTo>
                  <a:pt x="821207" y="219659"/>
                </a:lnTo>
                <a:lnTo>
                  <a:pt x="825231" y="194165"/>
                </a:lnTo>
                <a:lnTo>
                  <a:pt x="840037" y="174326"/>
                </a:lnTo>
                <a:lnTo>
                  <a:pt x="819125" y="160372"/>
                </a:lnTo>
                <a:lnTo>
                  <a:pt x="814511" y="130345"/>
                </a:lnTo>
                <a:lnTo>
                  <a:pt x="803788" y="128076"/>
                </a:lnTo>
                <a:lnTo>
                  <a:pt x="777763" y="121996"/>
                </a:lnTo>
                <a:lnTo>
                  <a:pt x="708686" y="98490"/>
                </a:lnTo>
                <a:lnTo>
                  <a:pt x="672164" y="86142"/>
                </a:lnTo>
                <a:lnTo>
                  <a:pt x="663967" y="83401"/>
                </a:lnTo>
                <a:lnTo>
                  <a:pt x="631602" y="72837"/>
                </a:lnTo>
                <a:lnTo>
                  <a:pt x="623935" y="71118"/>
                </a:lnTo>
                <a:lnTo>
                  <a:pt x="615099" y="68935"/>
                </a:lnTo>
                <a:lnTo>
                  <a:pt x="612704" y="68490"/>
                </a:lnTo>
                <a:lnTo>
                  <a:pt x="592649" y="63644"/>
                </a:lnTo>
                <a:lnTo>
                  <a:pt x="565241" y="57196"/>
                </a:lnTo>
                <a:lnTo>
                  <a:pt x="516690" y="45570"/>
                </a:lnTo>
                <a:lnTo>
                  <a:pt x="491591" y="39852"/>
                </a:lnTo>
                <a:lnTo>
                  <a:pt x="438707" y="26711"/>
                </a:lnTo>
                <a:lnTo>
                  <a:pt x="430107" y="24768"/>
                </a:lnTo>
                <a:lnTo>
                  <a:pt x="379904" y="14327"/>
                </a:lnTo>
                <a:lnTo>
                  <a:pt x="366726" y="10225"/>
                </a:lnTo>
                <a:lnTo>
                  <a:pt x="359405" y="8972"/>
                </a:lnTo>
                <a:lnTo>
                  <a:pt x="348981" y="11758"/>
                </a:lnTo>
                <a:lnTo>
                  <a:pt x="342997" y="12766"/>
                </a:lnTo>
                <a:lnTo>
                  <a:pt x="329865" y="10424"/>
                </a:lnTo>
                <a:lnTo>
                  <a:pt x="327116" y="555"/>
                </a:lnTo>
                <a:lnTo>
                  <a:pt x="294001" y="4330"/>
                </a:lnTo>
                <a:lnTo>
                  <a:pt x="272064" y="14091"/>
                </a:lnTo>
                <a:lnTo>
                  <a:pt x="264244" y="27387"/>
                </a:lnTo>
                <a:lnTo>
                  <a:pt x="245228" y="21202"/>
                </a:lnTo>
                <a:lnTo>
                  <a:pt x="235008" y="14168"/>
                </a:lnTo>
                <a:lnTo>
                  <a:pt x="230943" y="14227"/>
                </a:lnTo>
                <a:lnTo>
                  <a:pt x="222274" y="27836"/>
                </a:lnTo>
                <a:lnTo>
                  <a:pt x="218156" y="29892"/>
                </a:lnTo>
                <a:lnTo>
                  <a:pt x="195583" y="47471"/>
                </a:lnTo>
                <a:lnTo>
                  <a:pt x="152557" y="81409"/>
                </a:lnTo>
                <a:lnTo>
                  <a:pt x="141688" y="92772"/>
                </a:lnTo>
                <a:lnTo>
                  <a:pt x="139910" y="95985"/>
                </a:lnTo>
                <a:lnTo>
                  <a:pt x="138835" y="98018"/>
                </a:lnTo>
                <a:lnTo>
                  <a:pt x="145540" y="104098"/>
                </a:lnTo>
                <a:lnTo>
                  <a:pt x="140323" y="115919"/>
                </a:lnTo>
                <a:lnTo>
                  <a:pt x="138840" y="119273"/>
                </a:lnTo>
                <a:lnTo>
                  <a:pt x="135356" y="124555"/>
                </a:lnTo>
                <a:lnTo>
                  <a:pt x="126478" y="123330"/>
                </a:lnTo>
                <a:lnTo>
                  <a:pt x="101883" y="119990"/>
                </a:lnTo>
                <a:lnTo>
                  <a:pt x="84178" y="127477"/>
                </a:lnTo>
                <a:lnTo>
                  <a:pt x="79755" y="131920"/>
                </a:lnTo>
                <a:lnTo>
                  <a:pt x="72692" y="137538"/>
                </a:lnTo>
                <a:lnTo>
                  <a:pt x="73187" y="147063"/>
                </a:lnTo>
                <a:lnTo>
                  <a:pt x="77836" y="160299"/>
                </a:lnTo>
                <a:lnTo>
                  <a:pt x="76992" y="170732"/>
                </a:lnTo>
                <a:lnTo>
                  <a:pt x="80989" y="192849"/>
                </a:lnTo>
                <a:lnTo>
                  <a:pt x="93790" y="200241"/>
                </a:lnTo>
                <a:lnTo>
                  <a:pt x="95192" y="212602"/>
                </a:lnTo>
                <a:lnTo>
                  <a:pt x="79923" y="231861"/>
                </a:lnTo>
                <a:lnTo>
                  <a:pt x="79900" y="233553"/>
                </a:lnTo>
                <a:lnTo>
                  <a:pt x="76852" y="237383"/>
                </a:lnTo>
                <a:lnTo>
                  <a:pt x="70900" y="243763"/>
                </a:lnTo>
                <a:lnTo>
                  <a:pt x="66092" y="244222"/>
                </a:lnTo>
                <a:lnTo>
                  <a:pt x="52538" y="235196"/>
                </a:lnTo>
                <a:lnTo>
                  <a:pt x="33027" y="238586"/>
                </a:lnTo>
                <a:lnTo>
                  <a:pt x="7584" y="274548"/>
                </a:lnTo>
                <a:lnTo>
                  <a:pt x="221" y="290793"/>
                </a:lnTo>
                <a:lnTo>
                  <a:pt x="19491" y="320661"/>
                </a:lnTo>
                <a:lnTo>
                  <a:pt x="15277" y="330390"/>
                </a:lnTo>
                <a:lnTo>
                  <a:pt x="15254" y="336457"/>
                </a:lnTo>
                <a:lnTo>
                  <a:pt x="13544" y="345202"/>
                </a:lnTo>
                <a:lnTo>
                  <a:pt x="23932" y="357899"/>
                </a:lnTo>
                <a:lnTo>
                  <a:pt x="27870" y="362482"/>
                </a:lnTo>
                <a:lnTo>
                  <a:pt x="33032" y="369084"/>
                </a:lnTo>
                <a:lnTo>
                  <a:pt x="36293" y="375986"/>
                </a:lnTo>
                <a:lnTo>
                  <a:pt x="32592" y="385820"/>
                </a:lnTo>
                <a:lnTo>
                  <a:pt x="33522" y="391374"/>
                </a:lnTo>
                <a:lnTo>
                  <a:pt x="31013" y="402210"/>
                </a:lnTo>
                <a:lnTo>
                  <a:pt x="48169" y="413641"/>
                </a:lnTo>
                <a:lnTo>
                  <a:pt x="39496" y="439121"/>
                </a:lnTo>
                <a:lnTo>
                  <a:pt x="21369" y="444231"/>
                </a:lnTo>
                <a:lnTo>
                  <a:pt x="36398" y="460222"/>
                </a:lnTo>
                <a:lnTo>
                  <a:pt x="37523" y="470691"/>
                </a:lnTo>
                <a:lnTo>
                  <a:pt x="47475" y="471825"/>
                </a:lnTo>
                <a:lnTo>
                  <a:pt x="61900" y="481518"/>
                </a:lnTo>
                <a:lnTo>
                  <a:pt x="69208" y="487104"/>
                </a:lnTo>
                <a:lnTo>
                  <a:pt x="74906" y="486804"/>
                </a:lnTo>
                <a:lnTo>
                  <a:pt x="79238" y="487925"/>
                </a:lnTo>
                <a:lnTo>
                  <a:pt x="89463" y="483174"/>
                </a:lnTo>
                <a:lnTo>
                  <a:pt x="100917" y="477947"/>
                </a:lnTo>
                <a:lnTo>
                  <a:pt x="113119" y="486822"/>
                </a:lnTo>
                <a:lnTo>
                  <a:pt x="117356" y="490607"/>
                </a:lnTo>
                <a:lnTo>
                  <a:pt x="127327" y="491714"/>
                </a:lnTo>
                <a:lnTo>
                  <a:pt x="147703" y="496860"/>
                </a:lnTo>
                <a:lnTo>
                  <a:pt x="157796" y="502460"/>
                </a:lnTo>
                <a:lnTo>
                  <a:pt x="171024" y="509607"/>
                </a:lnTo>
                <a:lnTo>
                  <a:pt x="174694" y="512797"/>
                </a:lnTo>
                <a:lnTo>
                  <a:pt x="189033" y="519676"/>
                </a:lnTo>
                <a:lnTo>
                  <a:pt x="197085" y="526751"/>
                </a:lnTo>
                <a:lnTo>
                  <a:pt x="204102" y="532242"/>
                </a:lnTo>
                <a:lnTo>
                  <a:pt x="211251" y="540142"/>
                </a:lnTo>
                <a:lnTo>
                  <a:pt x="219203" y="547556"/>
                </a:lnTo>
                <a:lnTo>
                  <a:pt x="223812" y="551725"/>
                </a:lnTo>
                <a:lnTo>
                  <a:pt x="237398" y="564461"/>
                </a:lnTo>
                <a:lnTo>
                  <a:pt x="245514" y="571782"/>
                </a:lnTo>
                <a:lnTo>
                  <a:pt x="248557" y="574836"/>
                </a:lnTo>
                <a:lnTo>
                  <a:pt x="259177" y="584277"/>
                </a:lnTo>
                <a:lnTo>
                  <a:pt x="277299" y="601298"/>
                </a:lnTo>
                <a:lnTo>
                  <a:pt x="285628" y="609356"/>
                </a:lnTo>
                <a:lnTo>
                  <a:pt x="301396" y="613896"/>
                </a:lnTo>
                <a:lnTo>
                  <a:pt x="361029" y="631499"/>
                </a:lnTo>
                <a:lnTo>
                  <a:pt x="438204" y="655680"/>
                </a:lnTo>
                <a:lnTo>
                  <a:pt x="482976" y="669115"/>
                </a:lnTo>
                <a:lnTo>
                  <a:pt x="495124" y="672713"/>
                </a:lnTo>
                <a:lnTo>
                  <a:pt x="552499" y="689531"/>
                </a:lnTo>
                <a:lnTo>
                  <a:pt x="631075" y="716172"/>
                </a:lnTo>
                <a:lnTo>
                  <a:pt x="645632" y="720902"/>
                </a:lnTo>
                <a:lnTo>
                  <a:pt x="652935" y="723163"/>
                </a:lnTo>
                <a:lnTo>
                  <a:pt x="671529" y="729135"/>
                </a:lnTo>
                <a:lnTo>
                  <a:pt x="684258" y="733471"/>
                </a:lnTo>
                <a:lnTo>
                  <a:pt x="718248" y="744753"/>
                </a:lnTo>
                <a:lnTo>
                  <a:pt x="721060" y="745752"/>
                </a:lnTo>
                <a:lnTo>
                  <a:pt x="727797" y="745622"/>
                </a:lnTo>
                <a:lnTo>
                  <a:pt x="839561" y="745695"/>
                </a:lnTo>
                <a:lnTo>
                  <a:pt x="905322" y="746121"/>
                </a:lnTo>
                <a:lnTo>
                  <a:pt x="928271" y="746294"/>
                </a:lnTo>
                <a:lnTo>
                  <a:pt x="951220" y="746486"/>
                </a:lnTo>
                <a:lnTo>
                  <a:pt x="972903" y="746618"/>
                </a:lnTo>
                <a:lnTo>
                  <a:pt x="984811" y="746969"/>
                </a:lnTo>
                <a:lnTo>
                  <a:pt x="988902" y="747459"/>
                </a:lnTo>
                <a:lnTo>
                  <a:pt x="991901" y="747015"/>
                </a:lnTo>
                <a:lnTo>
                  <a:pt x="999476" y="747210"/>
                </a:lnTo>
                <a:lnTo>
                  <a:pt x="1002275" y="749863"/>
                </a:lnTo>
                <a:lnTo>
                  <a:pt x="1003314" y="749570"/>
                </a:lnTo>
                <a:lnTo>
                  <a:pt x="1003477" y="748191"/>
                </a:lnTo>
                <a:lnTo>
                  <a:pt x="1007823" y="749114"/>
                </a:lnTo>
                <a:lnTo>
                  <a:pt x="1011352" y="747827"/>
                </a:lnTo>
                <a:lnTo>
                  <a:pt x="1013829" y="751551"/>
                </a:lnTo>
                <a:lnTo>
                  <a:pt x="1014242" y="755615"/>
                </a:lnTo>
                <a:lnTo>
                  <a:pt x="1016900" y="759264"/>
                </a:lnTo>
                <a:lnTo>
                  <a:pt x="1017562" y="759652"/>
                </a:lnTo>
                <a:lnTo>
                  <a:pt x="1019150" y="758518"/>
                </a:lnTo>
                <a:lnTo>
                  <a:pt x="1022947" y="759069"/>
                </a:lnTo>
                <a:lnTo>
                  <a:pt x="1024680" y="761608"/>
                </a:lnTo>
                <a:lnTo>
                  <a:pt x="1030454" y="764545"/>
                </a:lnTo>
                <a:lnTo>
                  <a:pt x="1032396" y="763387"/>
                </a:lnTo>
                <a:lnTo>
                  <a:pt x="1037495" y="765826"/>
                </a:lnTo>
                <a:lnTo>
                  <a:pt x="1041006" y="765209"/>
                </a:lnTo>
                <a:lnTo>
                  <a:pt x="1045628" y="766913"/>
                </a:lnTo>
                <a:lnTo>
                  <a:pt x="1048345" y="765847"/>
                </a:lnTo>
                <a:lnTo>
                  <a:pt x="1050382" y="766448"/>
                </a:lnTo>
                <a:lnTo>
                  <a:pt x="1053353" y="767933"/>
                </a:lnTo>
                <a:lnTo>
                  <a:pt x="1051761" y="769998"/>
                </a:lnTo>
                <a:lnTo>
                  <a:pt x="1053857" y="775185"/>
                </a:lnTo>
                <a:lnTo>
                  <a:pt x="1052573" y="779660"/>
                </a:lnTo>
                <a:lnTo>
                  <a:pt x="1067320" y="782193"/>
                </a:lnTo>
                <a:lnTo>
                  <a:pt x="1068922" y="780550"/>
                </a:lnTo>
                <a:lnTo>
                  <a:pt x="1072156" y="780131"/>
                </a:lnTo>
                <a:lnTo>
                  <a:pt x="1072387" y="782898"/>
                </a:lnTo>
                <a:close/>
              </a:path>
            </a:pathLst>
          </a:custGeom>
          <a:solidFill>
            <a:schemeClr val="accent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05B0B17-A0C8-E309-D700-C1EF625033F0}"/>
              </a:ext>
            </a:extLst>
          </p:cNvPr>
          <p:cNvSpPr>
            <a:spLocks/>
          </p:cNvSpPr>
          <p:nvPr/>
        </p:nvSpPr>
        <p:spPr>
          <a:xfrm flipV="1">
            <a:off x="5876424" y="4922690"/>
            <a:ext cx="1324079" cy="396157"/>
          </a:xfrm>
          <a:custGeom>
            <a:avLst/>
            <a:gdLst>
              <a:gd name="connsiteX0" fmla="*/ 2738 w 901694"/>
              <a:gd name="connsiteY0" fmla="*/ 63729 h 269782"/>
              <a:gd name="connsiteX1" fmla="*/ 1822 w 901694"/>
              <a:gd name="connsiteY1" fmla="*/ 117503 h 269782"/>
              <a:gd name="connsiteX2" fmla="*/ 1568 w 901694"/>
              <a:gd name="connsiteY2" fmla="*/ 132368 h 269782"/>
              <a:gd name="connsiteX3" fmla="*/ 541 w 901694"/>
              <a:gd name="connsiteY3" fmla="*/ 192023 h 269782"/>
              <a:gd name="connsiteX4" fmla="*/ 376 w 901694"/>
              <a:gd name="connsiteY4" fmla="*/ 201575 h 269782"/>
              <a:gd name="connsiteX5" fmla="*/ 358 w 901694"/>
              <a:gd name="connsiteY5" fmla="*/ 202632 h 269782"/>
              <a:gd name="connsiteX6" fmla="*/ 7778 w 901694"/>
              <a:gd name="connsiteY6" fmla="*/ 206662 h 269782"/>
              <a:gd name="connsiteX7" fmla="*/ 33759 w 901694"/>
              <a:gd name="connsiteY7" fmla="*/ 220611 h 269782"/>
              <a:gd name="connsiteX8" fmla="*/ 52305 w 901694"/>
              <a:gd name="connsiteY8" fmla="*/ 235477 h 269782"/>
              <a:gd name="connsiteX9" fmla="*/ 75014 w 901694"/>
              <a:gd name="connsiteY9" fmla="*/ 253397 h 269782"/>
              <a:gd name="connsiteX10" fmla="*/ 95101 w 901694"/>
              <a:gd name="connsiteY10" fmla="*/ 263402 h 269782"/>
              <a:gd name="connsiteX11" fmla="*/ 108664 w 901694"/>
              <a:gd name="connsiteY11" fmla="*/ 270046 h 269782"/>
              <a:gd name="connsiteX12" fmla="*/ 120537 w 901694"/>
              <a:gd name="connsiteY12" fmla="*/ 270527 h 269782"/>
              <a:gd name="connsiteX13" fmla="*/ 154508 w 901694"/>
              <a:gd name="connsiteY13" fmla="*/ 252380 h 269782"/>
              <a:gd name="connsiteX14" fmla="*/ 178569 w 901694"/>
              <a:gd name="connsiteY14" fmla="*/ 243409 h 269782"/>
              <a:gd name="connsiteX15" fmla="*/ 194727 w 901694"/>
              <a:gd name="connsiteY15" fmla="*/ 237305 h 269782"/>
              <a:gd name="connsiteX16" fmla="*/ 198406 w 901694"/>
              <a:gd name="connsiteY16" fmla="*/ 234823 h 269782"/>
              <a:gd name="connsiteX17" fmla="*/ 203885 w 901694"/>
              <a:gd name="connsiteY17" fmla="*/ 233285 h 269782"/>
              <a:gd name="connsiteX18" fmla="*/ 208866 w 901694"/>
              <a:gd name="connsiteY18" fmla="*/ 232114 h 269782"/>
              <a:gd name="connsiteX19" fmla="*/ 217939 w 901694"/>
              <a:gd name="connsiteY19" fmla="*/ 230031 h 269782"/>
              <a:gd name="connsiteX20" fmla="*/ 217812 w 901694"/>
              <a:gd name="connsiteY20" fmla="*/ 228670 h 269782"/>
              <a:gd name="connsiteX21" fmla="*/ 215044 w 901694"/>
              <a:gd name="connsiteY21" fmla="*/ 200322 h 269782"/>
              <a:gd name="connsiteX22" fmla="*/ 215893 w 901694"/>
              <a:gd name="connsiteY22" fmla="*/ 200372 h 269782"/>
              <a:gd name="connsiteX23" fmla="*/ 223123 w 901694"/>
              <a:gd name="connsiteY23" fmla="*/ 200799 h 269782"/>
              <a:gd name="connsiteX24" fmla="*/ 242434 w 901694"/>
              <a:gd name="connsiteY24" fmla="*/ 201979 h 269782"/>
              <a:gd name="connsiteX25" fmla="*/ 254514 w 901694"/>
              <a:gd name="connsiteY25" fmla="*/ 202755 h 269782"/>
              <a:gd name="connsiteX26" fmla="*/ 274964 w 901694"/>
              <a:gd name="connsiteY26" fmla="*/ 204120 h 269782"/>
              <a:gd name="connsiteX27" fmla="*/ 290741 w 901694"/>
              <a:gd name="connsiteY27" fmla="*/ 205228 h 269782"/>
              <a:gd name="connsiteX28" fmla="*/ 299192 w 901694"/>
              <a:gd name="connsiteY28" fmla="*/ 205840 h 269782"/>
              <a:gd name="connsiteX29" fmla="*/ 326949 w 901694"/>
              <a:gd name="connsiteY29" fmla="*/ 207941 h 269782"/>
              <a:gd name="connsiteX30" fmla="*/ 359619 w 901694"/>
              <a:gd name="connsiteY30" fmla="*/ 210591 h 269782"/>
              <a:gd name="connsiteX31" fmla="*/ 388973 w 901694"/>
              <a:gd name="connsiteY31" fmla="*/ 213137 h 269782"/>
              <a:gd name="connsiteX32" fmla="*/ 408941 w 901694"/>
              <a:gd name="connsiteY32" fmla="*/ 214961 h 269782"/>
              <a:gd name="connsiteX33" fmla="*/ 430080 w 901694"/>
              <a:gd name="connsiteY33" fmla="*/ 216967 h 269782"/>
              <a:gd name="connsiteX34" fmla="*/ 447481 w 901694"/>
              <a:gd name="connsiteY34" fmla="*/ 218682 h 269782"/>
              <a:gd name="connsiteX35" fmla="*/ 455165 w 901694"/>
              <a:gd name="connsiteY35" fmla="*/ 219454 h 269782"/>
              <a:gd name="connsiteX36" fmla="*/ 495615 w 901694"/>
              <a:gd name="connsiteY36" fmla="*/ 223710 h 269782"/>
              <a:gd name="connsiteX37" fmla="*/ 543704 w 901694"/>
              <a:gd name="connsiteY37" fmla="*/ 229156 h 269782"/>
              <a:gd name="connsiteX38" fmla="*/ 637962 w 901694"/>
              <a:gd name="connsiteY38" fmla="*/ 191719 h 269782"/>
              <a:gd name="connsiteX39" fmla="*/ 709684 w 901694"/>
              <a:gd name="connsiteY39" fmla="*/ 163425 h 269782"/>
              <a:gd name="connsiteX40" fmla="*/ 773028 w 901694"/>
              <a:gd name="connsiteY40" fmla="*/ 138603 h 269782"/>
              <a:gd name="connsiteX41" fmla="*/ 778631 w 901694"/>
              <a:gd name="connsiteY41" fmla="*/ 136425 h 269782"/>
              <a:gd name="connsiteX42" fmla="*/ 855375 w 901694"/>
              <a:gd name="connsiteY42" fmla="*/ 106562 h 269782"/>
              <a:gd name="connsiteX43" fmla="*/ 902052 w 901694"/>
              <a:gd name="connsiteY43" fmla="*/ 88506 h 269782"/>
              <a:gd name="connsiteX44" fmla="*/ 901585 w 901694"/>
              <a:gd name="connsiteY44" fmla="*/ 88420 h 269782"/>
              <a:gd name="connsiteX45" fmla="*/ 745961 w 901694"/>
              <a:gd name="connsiteY45" fmla="*/ 62990 h 269782"/>
              <a:gd name="connsiteX46" fmla="*/ 673150 w 901694"/>
              <a:gd name="connsiteY46" fmla="*/ 52589 h 269782"/>
              <a:gd name="connsiteX47" fmla="*/ 565995 w 901694"/>
              <a:gd name="connsiteY47" fmla="*/ 39012 h 269782"/>
              <a:gd name="connsiteX48" fmla="*/ 498645 w 901694"/>
              <a:gd name="connsiteY48" fmla="*/ 31515 h 269782"/>
              <a:gd name="connsiteX49" fmla="*/ 420985 w 901694"/>
              <a:gd name="connsiteY49" fmla="*/ 23865 h 269782"/>
              <a:gd name="connsiteX50" fmla="*/ 410642 w 901694"/>
              <a:gd name="connsiteY50" fmla="*/ 22925 h 269782"/>
              <a:gd name="connsiteX51" fmla="*/ 367530 w 901694"/>
              <a:gd name="connsiteY51" fmla="*/ 19213 h 269782"/>
              <a:gd name="connsiteX52" fmla="*/ 277799 w 901694"/>
              <a:gd name="connsiteY52" fmla="*/ 12525 h 269782"/>
              <a:gd name="connsiteX53" fmla="*/ 243047 w 901694"/>
              <a:gd name="connsiteY53" fmla="*/ 10315 h 269782"/>
              <a:gd name="connsiteX54" fmla="*/ 170571 w 901694"/>
              <a:gd name="connsiteY54" fmla="*/ 6371 h 269782"/>
              <a:gd name="connsiteX55" fmla="*/ 139267 w 901694"/>
              <a:gd name="connsiteY55" fmla="*/ 4946 h 269782"/>
              <a:gd name="connsiteX56" fmla="*/ 134390 w 901694"/>
              <a:gd name="connsiteY56" fmla="*/ 4742 h 269782"/>
              <a:gd name="connsiteX57" fmla="*/ 106233 w 901694"/>
              <a:gd name="connsiteY57" fmla="*/ 3631 h 269782"/>
              <a:gd name="connsiteX58" fmla="*/ 88892 w 901694"/>
              <a:gd name="connsiteY58" fmla="*/ 3018 h 269782"/>
              <a:gd name="connsiteX59" fmla="*/ 3802 w 901694"/>
              <a:gd name="connsiteY59" fmla="*/ 744 h 269782"/>
              <a:gd name="connsiteX60" fmla="*/ 3520 w 901694"/>
              <a:gd name="connsiteY60" fmla="*/ 17521 h 269782"/>
              <a:gd name="connsiteX61" fmla="*/ 2738 w 901694"/>
              <a:gd name="connsiteY61" fmla="*/ 63729 h 269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1694" h="269782">
                <a:moveTo>
                  <a:pt x="2738" y="63729"/>
                </a:moveTo>
                <a:lnTo>
                  <a:pt x="1822" y="117503"/>
                </a:lnTo>
                <a:lnTo>
                  <a:pt x="1568" y="132368"/>
                </a:lnTo>
                <a:lnTo>
                  <a:pt x="541" y="192023"/>
                </a:lnTo>
                <a:lnTo>
                  <a:pt x="376" y="201575"/>
                </a:lnTo>
                <a:lnTo>
                  <a:pt x="358" y="202632"/>
                </a:lnTo>
                <a:lnTo>
                  <a:pt x="7778" y="206662"/>
                </a:lnTo>
                <a:lnTo>
                  <a:pt x="33759" y="220611"/>
                </a:lnTo>
                <a:lnTo>
                  <a:pt x="52305" y="235477"/>
                </a:lnTo>
                <a:lnTo>
                  <a:pt x="75014" y="253397"/>
                </a:lnTo>
                <a:lnTo>
                  <a:pt x="95101" y="263402"/>
                </a:lnTo>
                <a:lnTo>
                  <a:pt x="108664" y="270046"/>
                </a:lnTo>
                <a:lnTo>
                  <a:pt x="120537" y="270527"/>
                </a:lnTo>
                <a:lnTo>
                  <a:pt x="154508" y="252380"/>
                </a:lnTo>
                <a:lnTo>
                  <a:pt x="178569" y="243409"/>
                </a:lnTo>
                <a:lnTo>
                  <a:pt x="194727" y="237305"/>
                </a:lnTo>
                <a:lnTo>
                  <a:pt x="198406" y="234823"/>
                </a:lnTo>
                <a:lnTo>
                  <a:pt x="203885" y="233285"/>
                </a:lnTo>
                <a:lnTo>
                  <a:pt x="208866" y="232114"/>
                </a:lnTo>
                <a:lnTo>
                  <a:pt x="217939" y="230031"/>
                </a:lnTo>
                <a:lnTo>
                  <a:pt x="217812" y="228670"/>
                </a:lnTo>
                <a:lnTo>
                  <a:pt x="215044" y="200322"/>
                </a:lnTo>
                <a:lnTo>
                  <a:pt x="215893" y="200372"/>
                </a:lnTo>
                <a:lnTo>
                  <a:pt x="223123" y="200799"/>
                </a:lnTo>
                <a:lnTo>
                  <a:pt x="242434" y="201979"/>
                </a:lnTo>
                <a:lnTo>
                  <a:pt x="254514" y="202755"/>
                </a:lnTo>
                <a:lnTo>
                  <a:pt x="274964" y="204120"/>
                </a:lnTo>
                <a:lnTo>
                  <a:pt x="290741" y="205228"/>
                </a:lnTo>
                <a:lnTo>
                  <a:pt x="299192" y="205840"/>
                </a:lnTo>
                <a:lnTo>
                  <a:pt x="326949" y="207941"/>
                </a:lnTo>
                <a:lnTo>
                  <a:pt x="359619" y="210591"/>
                </a:lnTo>
                <a:lnTo>
                  <a:pt x="388973" y="213137"/>
                </a:lnTo>
                <a:lnTo>
                  <a:pt x="408941" y="214961"/>
                </a:lnTo>
                <a:lnTo>
                  <a:pt x="430080" y="216967"/>
                </a:lnTo>
                <a:lnTo>
                  <a:pt x="447481" y="218682"/>
                </a:lnTo>
                <a:lnTo>
                  <a:pt x="455165" y="219454"/>
                </a:lnTo>
                <a:lnTo>
                  <a:pt x="495615" y="223710"/>
                </a:lnTo>
                <a:lnTo>
                  <a:pt x="543704" y="229156"/>
                </a:lnTo>
                <a:lnTo>
                  <a:pt x="637962" y="191719"/>
                </a:lnTo>
                <a:lnTo>
                  <a:pt x="709684" y="163425"/>
                </a:lnTo>
                <a:lnTo>
                  <a:pt x="773028" y="138603"/>
                </a:lnTo>
                <a:lnTo>
                  <a:pt x="778631" y="136425"/>
                </a:lnTo>
                <a:lnTo>
                  <a:pt x="855375" y="106562"/>
                </a:lnTo>
                <a:lnTo>
                  <a:pt x="902052" y="88506"/>
                </a:lnTo>
                <a:lnTo>
                  <a:pt x="901585" y="88420"/>
                </a:lnTo>
                <a:lnTo>
                  <a:pt x="745961" y="62990"/>
                </a:lnTo>
                <a:lnTo>
                  <a:pt x="673150" y="52589"/>
                </a:lnTo>
                <a:lnTo>
                  <a:pt x="565995" y="39012"/>
                </a:lnTo>
                <a:lnTo>
                  <a:pt x="498645" y="31515"/>
                </a:lnTo>
                <a:lnTo>
                  <a:pt x="420985" y="23865"/>
                </a:lnTo>
                <a:lnTo>
                  <a:pt x="410642" y="22925"/>
                </a:lnTo>
                <a:lnTo>
                  <a:pt x="367530" y="19213"/>
                </a:lnTo>
                <a:lnTo>
                  <a:pt x="277799" y="12525"/>
                </a:lnTo>
                <a:lnTo>
                  <a:pt x="243047" y="10315"/>
                </a:lnTo>
                <a:lnTo>
                  <a:pt x="170571" y="6371"/>
                </a:lnTo>
                <a:lnTo>
                  <a:pt x="139267" y="4946"/>
                </a:lnTo>
                <a:lnTo>
                  <a:pt x="134390" y="4742"/>
                </a:lnTo>
                <a:lnTo>
                  <a:pt x="106233" y="3631"/>
                </a:lnTo>
                <a:lnTo>
                  <a:pt x="88892" y="3018"/>
                </a:lnTo>
                <a:lnTo>
                  <a:pt x="3802" y="744"/>
                </a:lnTo>
                <a:lnTo>
                  <a:pt x="3520" y="17521"/>
                </a:lnTo>
                <a:lnTo>
                  <a:pt x="2738" y="6372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3D6EF0D-1DC0-BAD4-4F03-752A487BA8ED}"/>
              </a:ext>
            </a:extLst>
          </p:cNvPr>
          <p:cNvSpPr>
            <a:spLocks/>
          </p:cNvSpPr>
          <p:nvPr/>
        </p:nvSpPr>
        <p:spPr>
          <a:xfrm flipV="1">
            <a:off x="7160137" y="3292653"/>
            <a:ext cx="359755" cy="371521"/>
          </a:xfrm>
          <a:custGeom>
            <a:avLst/>
            <a:gdLst>
              <a:gd name="connsiteX0" fmla="*/ 128661 w 244992"/>
              <a:gd name="connsiteY0" fmla="*/ 101844 h 253005"/>
              <a:gd name="connsiteX1" fmla="*/ 121589 w 244992"/>
              <a:gd name="connsiteY1" fmla="*/ 111950 h 253005"/>
              <a:gd name="connsiteX2" fmla="*/ 120532 w 244992"/>
              <a:gd name="connsiteY2" fmla="*/ 114150 h 253005"/>
              <a:gd name="connsiteX3" fmla="*/ 114744 w 244992"/>
              <a:gd name="connsiteY3" fmla="*/ 125175 h 253005"/>
              <a:gd name="connsiteX4" fmla="*/ 113927 w 244992"/>
              <a:gd name="connsiteY4" fmla="*/ 125817 h 253005"/>
              <a:gd name="connsiteX5" fmla="*/ 95573 w 244992"/>
              <a:gd name="connsiteY5" fmla="*/ 137718 h 253005"/>
              <a:gd name="connsiteX6" fmla="*/ 93854 w 244992"/>
              <a:gd name="connsiteY6" fmla="*/ 143219 h 253005"/>
              <a:gd name="connsiteX7" fmla="*/ 86551 w 244992"/>
              <a:gd name="connsiteY7" fmla="*/ 149779 h 253005"/>
              <a:gd name="connsiteX8" fmla="*/ 78667 w 244992"/>
              <a:gd name="connsiteY8" fmla="*/ 152562 h 253005"/>
              <a:gd name="connsiteX9" fmla="*/ 74639 w 244992"/>
              <a:gd name="connsiteY9" fmla="*/ 153244 h 253005"/>
              <a:gd name="connsiteX10" fmla="*/ 73210 w 244992"/>
              <a:gd name="connsiteY10" fmla="*/ 160152 h 253005"/>
              <a:gd name="connsiteX11" fmla="*/ 70946 w 244992"/>
              <a:gd name="connsiteY11" fmla="*/ 161651 h 253005"/>
              <a:gd name="connsiteX12" fmla="*/ 64709 w 244992"/>
              <a:gd name="connsiteY12" fmla="*/ 166083 h 253005"/>
              <a:gd name="connsiteX13" fmla="*/ 63312 w 244992"/>
              <a:gd name="connsiteY13" fmla="*/ 169127 h 253005"/>
              <a:gd name="connsiteX14" fmla="*/ 59524 w 244992"/>
              <a:gd name="connsiteY14" fmla="*/ 173439 h 253005"/>
              <a:gd name="connsiteX15" fmla="*/ 48147 w 244992"/>
              <a:gd name="connsiteY15" fmla="*/ 183460 h 253005"/>
              <a:gd name="connsiteX16" fmla="*/ 49036 w 244992"/>
              <a:gd name="connsiteY16" fmla="*/ 186746 h 253005"/>
              <a:gd name="connsiteX17" fmla="*/ 46237 w 244992"/>
              <a:gd name="connsiteY17" fmla="*/ 187305 h 253005"/>
              <a:gd name="connsiteX18" fmla="*/ 44164 w 244992"/>
              <a:gd name="connsiteY18" fmla="*/ 190958 h 253005"/>
              <a:gd name="connsiteX19" fmla="*/ 44019 w 244992"/>
              <a:gd name="connsiteY19" fmla="*/ 192921 h 253005"/>
              <a:gd name="connsiteX20" fmla="*/ 41520 w 244992"/>
              <a:gd name="connsiteY20" fmla="*/ 197088 h 253005"/>
              <a:gd name="connsiteX21" fmla="*/ 40762 w 244992"/>
              <a:gd name="connsiteY21" fmla="*/ 199058 h 253005"/>
              <a:gd name="connsiteX22" fmla="*/ 38036 w 244992"/>
              <a:gd name="connsiteY22" fmla="*/ 199330 h 253005"/>
              <a:gd name="connsiteX23" fmla="*/ 38435 w 244992"/>
              <a:gd name="connsiteY23" fmla="*/ 202038 h 253005"/>
              <a:gd name="connsiteX24" fmla="*/ 36711 w 244992"/>
              <a:gd name="connsiteY24" fmla="*/ 203317 h 253005"/>
              <a:gd name="connsiteX25" fmla="*/ 36371 w 244992"/>
              <a:gd name="connsiteY25" fmla="*/ 205234 h 253005"/>
              <a:gd name="connsiteX26" fmla="*/ 32316 w 244992"/>
              <a:gd name="connsiteY26" fmla="*/ 206881 h 253005"/>
              <a:gd name="connsiteX27" fmla="*/ 26972 w 244992"/>
              <a:gd name="connsiteY27" fmla="*/ 213295 h 253005"/>
              <a:gd name="connsiteX28" fmla="*/ 26305 w 244992"/>
              <a:gd name="connsiteY28" fmla="*/ 216210 h 253005"/>
              <a:gd name="connsiteX29" fmla="*/ 22626 w 244992"/>
              <a:gd name="connsiteY29" fmla="*/ 215802 h 253005"/>
              <a:gd name="connsiteX30" fmla="*/ 19923 w 244992"/>
              <a:gd name="connsiteY30" fmla="*/ 220079 h 253005"/>
              <a:gd name="connsiteX31" fmla="*/ 12792 w 244992"/>
              <a:gd name="connsiteY31" fmla="*/ 221937 h 253005"/>
              <a:gd name="connsiteX32" fmla="*/ 294 w 244992"/>
              <a:gd name="connsiteY32" fmla="*/ 220622 h 253005"/>
              <a:gd name="connsiteX33" fmla="*/ 3855 w 244992"/>
              <a:gd name="connsiteY33" fmla="*/ 228093 h 253005"/>
              <a:gd name="connsiteX34" fmla="*/ 8015 w 244992"/>
              <a:gd name="connsiteY34" fmla="*/ 237528 h 253005"/>
              <a:gd name="connsiteX35" fmla="*/ 36298 w 244992"/>
              <a:gd name="connsiteY35" fmla="*/ 244543 h 253005"/>
              <a:gd name="connsiteX36" fmla="*/ 59628 w 244992"/>
              <a:gd name="connsiteY36" fmla="*/ 253387 h 253005"/>
              <a:gd name="connsiteX37" fmla="*/ 66387 w 244992"/>
              <a:gd name="connsiteY37" fmla="*/ 252236 h 253005"/>
              <a:gd name="connsiteX38" fmla="*/ 67090 w 244992"/>
              <a:gd name="connsiteY38" fmla="*/ 251845 h 253005"/>
              <a:gd name="connsiteX39" fmla="*/ 124714 w 244992"/>
              <a:gd name="connsiteY39" fmla="*/ 239634 h 253005"/>
              <a:gd name="connsiteX40" fmla="*/ 151378 w 244992"/>
              <a:gd name="connsiteY40" fmla="*/ 234437 h 253005"/>
              <a:gd name="connsiteX41" fmla="*/ 159008 w 244992"/>
              <a:gd name="connsiteY41" fmla="*/ 226596 h 253005"/>
              <a:gd name="connsiteX42" fmla="*/ 163508 w 244992"/>
              <a:gd name="connsiteY42" fmla="*/ 220164 h 253005"/>
              <a:gd name="connsiteX43" fmla="*/ 161993 w 244992"/>
              <a:gd name="connsiteY43" fmla="*/ 212631 h 253005"/>
              <a:gd name="connsiteX44" fmla="*/ 164424 w 244992"/>
              <a:gd name="connsiteY44" fmla="*/ 198751 h 253005"/>
              <a:gd name="connsiteX45" fmla="*/ 165772 w 244992"/>
              <a:gd name="connsiteY45" fmla="*/ 189667 h 253005"/>
              <a:gd name="connsiteX46" fmla="*/ 174703 w 244992"/>
              <a:gd name="connsiteY46" fmla="*/ 189667 h 253005"/>
              <a:gd name="connsiteX47" fmla="*/ 180728 w 244992"/>
              <a:gd name="connsiteY47" fmla="*/ 180062 h 253005"/>
              <a:gd name="connsiteX48" fmla="*/ 184329 w 244992"/>
              <a:gd name="connsiteY48" fmla="*/ 178894 h 253005"/>
              <a:gd name="connsiteX49" fmla="*/ 186502 w 244992"/>
              <a:gd name="connsiteY49" fmla="*/ 180621 h 253005"/>
              <a:gd name="connsiteX50" fmla="*/ 186770 w 244992"/>
              <a:gd name="connsiteY50" fmla="*/ 185861 h 253005"/>
              <a:gd name="connsiteX51" fmla="*/ 191106 w 244992"/>
              <a:gd name="connsiteY51" fmla="*/ 187406 h 253005"/>
              <a:gd name="connsiteX52" fmla="*/ 193896 w 244992"/>
              <a:gd name="connsiteY52" fmla="*/ 180390 h 253005"/>
              <a:gd name="connsiteX53" fmla="*/ 193869 w 244992"/>
              <a:gd name="connsiteY53" fmla="*/ 164078 h 253005"/>
              <a:gd name="connsiteX54" fmla="*/ 200002 w 244992"/>
              <a:gd name="connsiteY54" fmla="*/ 162291 h 253005"/>
              <a:gd name="connsiteX55" fmla="*/ 200741 w 244992"/>
              <a:gd name="connsiteY55" fmla="*/ 156653 h 253005"/>
              <a:gd name="connsiteX56" fmla="*/ 201993 w 244992"/>
              <a:gd name="connsiteY56" fmla="*/ 156143 h 253005"/>
              <a:gd name="connsiteX57" fmla="*/ 200233 w 244992"/>
              <a:gd name="connsiteY57" fmla="*/ 150753 h 253005"/>
              <a:gd name="connsiteX58" fmla="*/ 209737 w 244992"/>
              <a:gd name="connsiteY58" fmla="*/ 150695 h 253005"/>
              <a:gd name="connsiteX59" fmla="*/ 213062 w 244992"/>
              <a:gd name="connsiteY59" fmla="*/ 145898 h 253005"/>
              <a:gd name="connsiteX60" fmla="*/ 219372 w 244992"/>
              <a:gd name="connsiteY60" fmla="*/ 149297 h 253005"/>
              <a:gd name="connsiteX61" fmla="*/ 220102 w 244992"/>
              <a:gd name="connsiteY61" fmla="*/ 149449 h 253005"/>
              <a:gd name="connsiteX62" fmla="*/ 227696 w 244992"/>
              <a:gd name="connsiteY62" fmla="*/ 147397 h 253005"/>
              <a:gd name="connsiteX63" fmla="*/ 228639 w 244992"/>
              <a:gd name="connsiteY63" fmla="*/ 130454 h 253005"/>
              <a:gd name="connsiteX64" fmla="*/ 228426 w 244992"/>
              <a:gd name="connsiteY64" fmla="*/ 120721 h 253005"/>
              <a:gd name="connsiteX65" fmla="*/ 233702 w 244992"/>
              <a:gd name="connsiteY65" fmla="*/ 119575 h 253005"/>
              <a:gd name="connsiteX66" fmla="*/ 240724 w 244992"/>
              <a:gd name="connsiteY66" fmla="*/ 115481 h 253005"/>
              <a:gd name="connsiteX67" fmla="*/ 241463 w 244992"/>
              <a:gd name="connsiteY67" fmla="*/ 114032 h 253005"/>
              <a:gd name="connsiteX68" fmla="*/ 243763 w 244992"/>
              <a:gd name="connsiteY68" fmla="*/ 114624 h 253005"/>
              <a:gd name="connsiteX69" fmla="*/ 244611 w 244992"/>
              <a:gd name="connsiteY69" fmla="*/ 114034 h 253005"/>
              <a:gd name="connsiteX70" fmla="*/ 245287 w 244992"/>
              <a:gd name="connsiteY70" fmla="*/ 113551 h 253005"/>
              <a:gd name="connsiteX71" fmla="*/ 241545 w 244992"/>
              <a:gd name="connsiteY71" fmla="*/ 111053 h 253005"/>
              <a:gd name="connsiteX72" fmla="*/ 237997 w 244992"/>
              <a:gd name="connsiteY72" fmla="*/ 108561 h 253005"/>
              <a:gd name="connsiteX73" fmla="*/ 234486 w 244992"/>
              <a:gd name="connsiteY73" fmla="*/ 109188 h 253005"/>
              <a:gd name="connsiteX74" fmla="*/ 231688 w 244992"/>
              <a:gd name="connsiteY74" fmla="*/ 104843 h 253005"/>
              <a:gd name="connsiteX75" fmla="*/ 227954 w 244992"/>
              <a:gd name="connsiteY75" fmla="*/ 105440 h 253005"/>
              <a:gd name="connsiteX76" fmla="*/ 224561 w 244992"/>
              <a:gd name="connsiteY76" fmla="*/ 109568 h 253005"/>
              <a:gd name="connsiteX77" fmla="*/ 221839 w 244992"/>
              <a:gd name="connsiteY77" fmla="*/ 110707 h 253005"/>
              <a:gd name="connsiteX78" fmla="*/ 218324 w 244992"/>
              <a:gd name="connsiteY78" fmla="*/ 104884 h 253005"/>
              <a:gd name="connsiteX79" fmla="*/ 220211 w 244992"/>
              <a:gd name="connsiteY79" fmla="*/ 101577 h 253005"/>
              <a:gd name="connsiteX80" fmla="*/ 196219 w 244992"/>
              <a:gd name="connsiteY80" fmla="*/ 104901 h 253005"/>
              <a:gd name="connsiteX81" fmla="*/ 180886 w 244992"/>
              <a:gd name="connsiteY81" fmla="*/ 105550 h 253005"/>
              <a:gd name="connsiteX82" fmla="*/ 186126 w 244992"/>
              <a:gd name="connsiteY82" fmla="*/ 75246 h 253005"/>
              <a:gd name="connsiteX83" fmla="*/ 182102 w 244992"/>
              <a:gd name="connsiteY83" fmla="*/ 66896 h 253005"/>
              <a:gd name="connsiteX84" fmla="*/ 179371 w 244992"/>
              <a:gd name="connsiteY84" fmla="*/ 54596 h 253005"/>
              <a:gd name="connsiteX85" fmla="*/ 174785 w 244992"/>
              <a:gd name="connsiteY85" fmla="*/ 39226 h 253005"/>
              <a:gd name="connsiteX86" fmla="*/ 164234 w 244992"/>
              <a:gd name="connsiteY86" fmla="*/ 22602 h 253005"/>
              <a:gd name="connsiteX87" fmla="*/ 168230 w 244992"/>
              <a:gd name="connsiteY87" fmla="*/ 16715 h 253005"/>
              <a:gd name="connsiteX88" fmla="*/ 166502 w 244992"/>
              <a:gd name="connsiteY88" fmla="*/ 13754 h 253005"/>
              <a:gd name="connsiteX89" fmla="*/ 168031 w 244992"/>
              <a:gd name="connsiteY89" fmla="*/ 7723 h 253005"/>
              <a:gd name="connsiteX90" fmla="*/ 163798 w 244992"/>
              <a:gd name="connsiteY90" fmla="*/ 5514 h 253005"/>
              <a:gd name="connsiteX91" fmla="*/ 155184 w 244992"/>
              <a:gd name="connsiteY91" fmla="*/ 8538 h 253005"/>
              <a:gd name="connsiteX92" fmla="*/ 149600 w 244992"/>
              <a:gd name="connsiteY92" fmla="*/ 381 h 253005"/>
              <a:gd name="connsiteX93" fmla="*/ 145563 w 244992"/>
              <a:gd name="connsiteY93" fmla="*/ 6166 h 253005"/>
              <a:gd name="connsiteX94" fmla="*/ 140346 w 244992"/>
              <a:gd name="connsiteY94" fmla="*/ 10555 h 253005"/>
              <a:gd name="connsiteX95" fmla="*/ 144070 w 244992"/>
              <a:gd name="connsiteY95" fmla="*/ 14259 h 253005"/>
              <a:gd name="connsiteX96" fmla="*/ 136041 w 244992"/>
              <a:gd name="connsiteY96" fmla="*/ 34464 h 253005"/>
              <a:gd name="connsiteX97" fmla="*/ 133818 w 244992"/>
              <a:gd name="connsiteY97" fmla="*/ 39860 h 253005"/>
              <a:gd name="connsiteX98" fmla="*/ 131768 w 244992"/>
              <a:gd name="connsiteY98" fmla="*/ 48123 h 253005"/>
              <a:gd name="connsiteX99" fmla="*/ 131795 w 244992"/>
              <a:gd name="connsiteY99" fmla="*/ 49360 h 253005"/>
              <a:gd name="connsiteX100" fmla="*/ 130280 w 244992"/>
              <a:gd name="connsiteY100" fmla="*/ 62120 h 253005"/>
              <a:gd name="connsiteX101" fmla="*/ 128792 w 244992"/>
              <a:gd name="connsiteY101" fmla="*/ 65546 h 253005"/>
              <a:gd name="connsiteX102" fmla="*/ 130017 w 244992"/>
              <a:gd name="connsiteY102" fmla="*/ 70166 h 253005"/>
              <a:gd name="connsiteX103" fmla="*/ 132580 w 244992"/>
              <a:gd name="connsiteY103" fmla="*/ 74045 h 253005"/>
              <a:gd name="connsiteX104" fmla="*/ 131364 w 244992"/>
              <a:gd name="connsiteY104" fmla="*/ 79130 h 253005"/>
              <a:gd name="connsiteX105" fmla="*/ 132698 w 244992"/>
              <a:gd name="connsiteY105" fmla="*/ 82215 h 253005"/>
              <a:gd name="connsiteX106" fmla="*/ 132616 w 244992"/>
              <a:gd name="connsiteY106" fmla="*/ 86226 h 253005"/>
              <a:gd name="connsiteX107" fmla="*/ 130756 w 244992"/>
              <a:gd name="connsiteY107" fmla="*/ 88684 h 253005"/>
              <a:gd name="connsiteX108" fmla="*/ 130407 w 244992"/>
              <a:gd name="connsiteY108" fmla="*/ 90137 h 253005"/>
              <a:gd name="connsiteX109" fmla="*/ 129514 w 244992"/>
              <a:gd name="connsiteY109" fmla="*/ 91735 h 253005"/>
              <a:gd name="connsiteX110" fmla="*/ 128661 w 244992"/>
              <a:gd name="connsiteY110" fmla="*/ 101844 h 253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244992" h="253005">
                <a:moveTo>
                  <a:pt x="128661" y="101844"/>
                </a:moveTo>
                <a:lnTo>
                  <a:pt x="121589" y="111950"/>
                </a:lnTo>
                <a:lnTo>
                  <a:pt x="120532" y="114150"/>
                </a:lnTo>
                <a:lnTo>
                  <a:pt x="114744" y="125175"/>
                </a:lnTo>
                <a:lnTo>
                  <a:pt x="113927" y="125817"/>
                </a:lnTo>
                <a:lnTo>
                  <a:pt x="95573" y="137718"/>
                </a:lnTo>
                <a:lnTo>
                  <a:pt x="93854" y="143219"/>
                </a:lnTo>
                <a:lnTo>
                  <a:pt x="86551" y="149779"/>
                </a:lnTo>
                <a:lnTo>
                  <a:pt x="78667" y="152562"/>
                </a:lnTo>
                <a:lnTo>
                  <a:pt x="74639" y="153244"/>
                </a:lnTo>
                <a:lnTo>
                  <a:pt x="73210" y="160152"/>
                </a:lnTo>
                <a:lnTo>
                  <a:pt x="70946" y="161651"/>
                </a:lnTo>
                <a:lnTo>
                  <a:pt x="64709" y="166083"/>
                </a:lnTo>
                <a:lnTo>
                  <a:pt x="63312" y="169127"/>
                </a:lnTo>
                <a:lnTo>
                  <a:pt x="59524" y="173439"/>
                </a:lnTo>
                <a:lnTo>
                  <a:pt x="48147" y="183460"/>
                </a:lnTo>
                <a:lnTo>
                  <a:pt x="49036" y="186746"/>
                </a:lnTo>
                <a:lnTo>
                  <a:pt x="46237" y="187305"/>
                </a:lnTo>
                <a:lnTo>
                  <a:pt x="44164" y="190958"/>
                </a:lnTo>
                <a:lnTo>
                  <a:pt x="44019" y="192921"/>
                </a:lnTo>
                <a:lnTo>
                  <a:pt x="41520" y="197088"/>
                </a:lnTo>
                <a:lnTo>
                  <a:pt x="40762" y="199058"/>
                </a:lnTo>
                <a:lnTo>
                  <a:pt x="38036" y="199330"/>
                </a:lnTo>
                <a:lnTo>
                  <a:pt x="38435" y="202038"/>
                </a:lnTo>
                <a:lnTo>
                  <a:pt x="36711" y="203317"/>
                </a:lnTo>
                <a:lnTo>
                  <a:pt x="36371" y="205234"/>
                </a:lnTo>
                <a:lnTo>
                  <a:pt x="32316" y="206881"/>
                </a:lnTo>
                <a:lnTo>
                  <a:pt x="26972" y="213295"/>
                </a:lnTo>
                <a:lnTo>
                  <a:pt x="26305" y="216210"/>
                </a:lnTo>
                <a:lnTo>
                  <a:pt x="22626" y="215802"/>
                </a:lnTo>
                <a:lnTo>
                  <a:pt x="19923" y="220079"/>
                </a:lnTo>
                <a:lnTo>
                  <a:pt x="12792" y="221937"/>
                </a:lnTo>
                <a:lnTo>
                  <a:pt x="294" y="220622"/>
                </a:lnTo>
                <a:lnTo>
                  <a:pt x="3855" y="228093"/>
                </a:lnTo>
                <a:lnTo>
                  <a:pt x="8015" y="237528"/>
                </a:lnTo>
                <a:lnTo>
                  <a:pt x="36298" y="244543"/>
                </a:lnTo>
                <a:lnTo>
                  <a:pt x="59628" y="253387"/>
                </a:lnTo>
                <a:lnTo>
                  <a:pt x="66387" y="252236"/>
                </a:lnTo>
                <a:lnTo>
                  <a:pt x="67090" y="251845"/>
                </a:lnTo>
                <a:lnTo>
                  <a:pt x="124714" y="239634"/>
                </a:lnTo>
                <a:lnTo>
                  <a:pt x="151378" y="234437"/>
                </a:lnTo>
                <a:lnTo>
                  <a:pt x="159008" y="226596"/>
                </a:lnTo>
                <a:lnTo>
                  <a:pt x="163508" y="220164"/>
                </a:lnTo>
                <a:lnTo>
                  <a:pt x="161993" y="212631"/>
                </a:lnTo>
                <a:lnTo>
                  <a:pt x="164424" y="198751"/>
                </a:lnTo>
                <a:lnTo>
                  <a:pt x="165772" y="189667"/>
                </a:lnTo>
                <a:lnTo>
                  <a:pt x="174703" y="189667"/>
                </a:lnTo>
                <a:lnTo>
                  <a:pt x="180728" y="180062"/>
                </a:lnTo>
                <a:lnTo>
                  <a:pt x="184329" y="178894"/>
                </a:lnTo>
                <a:lnTo>
                  <a:pt x="186502" y="180621"/>
                </a:lnTo>
                <a:lnTo>
                  <a:pt x="186770" y="185861"/>
                </a:lnTo>
                <a:lnTo>
                  <a:pt x="191106" y="187406"/>
                </a:lnTo>
                <a:lnTo>
                  <a:pt x="193896" y="180390"/>
                </a:lnTo>
                <a:lnTo>
                  <a:pt x="193869" y="164078"/>
                </a:lnTo>
                <a:lnTo>
                  <a:pt x="200002" y="162291"/>
                </a:lnTo>
                <a:lnTo>
                  <a:pt x="200741" y="156653"/>
                </a:lnTo>
                <a:lnTo>
                  <a:pt x="201993" y="156143"/>
                </a:lnTo>
                <a:lnTo>
                  <a:pt x="200233" y="150753"/>
                </a:lnTo>
                <a:lnTo>
                  <a:pt x="209737" y="150695"/>
                </a:lnTo>
                <a:lnTo>
                  <a:pt x="213062" y="145898"/>
                </a:lnTo>
                <a:lnTo>
                  <a:pt x="219372" y="149297"/>
                </a:lnTo>
                <a:lnTo>
                  <a:pt x="220102" y="149449"/>
                </a:lnTo>
                <a:lnTo>
                  <a:pt x="227696" y="147397"/>
                </a:lnTo>
                <a:lnTo>
                  <a:pt x="228639" y="130454"/>
                </a:lnTo>
                <a:lnTo>
                  <a:pt x="228426" y="120721"/>
                </a:lnTo>
                <a:lnTo>
                  <a:pt x="233702" y="119575"/>
                </a:lnTo>
                <a:lnTo>
                  <a:pt x="240724" y="115481"/>
                </a:lnTo>
                <a:lnTo>
                  <a:pt x="241463" y="114032"/>
                </a:lnTo>
                <a:lnTo>
                  <a:pt x="243763" y="114624"/>
                </a:lnTo>
                <a:lnTo>
                  <a:pt x="244611" y="114034"/>
                </a:lnTo>
                <a:lnTo>
                  <a:pt x="245287" y="113551"/>
                </a:lnTo>
                <a:lnTo>
                  <a:pt x="241545" y="111053"/>
                </a:lnTo>
                <a:lnTo>
                  <a:pt x="237997" y="108561"/>
                </a:lnTo>
                <a:lnTo>
                  <a:pt x="234486" y="109188"/>
                </a:lnTo>
                <a:lnTo>
                  <a:pt x="231688" y="104843"/>
                </a:lnTo>
                <a:lnTo>
                  <a:pt x="227954" y="105440"/>
                </a:lnTo>
                <a:lnTo>
                  <a:pt x="224561" y="109568"/>
                </a:lnTo>
                <a:lnTo>
                  <a:pt x="221839" y="110707"/>
                </a:lnTo>
                <a:lnTo>
                  <a:pt x="218324" y="104884"/>
                </a:lnTo>
                <a:lnTo>
                  <a:pt x="220211" y="101577"/>
                </a:lnTo>
                <a:lnTo>
                  <a:pt x="196219" y="104901"/>
                </a:lnTo>
                <a:lnTo>
                  <a:pt x="180886" y="105550"/>
                </a:lnTo>
                <a:lnTo>
                  <a:pt x="186126" y="75246"/>
                </a:lnTo>
                <a:lnTo>
                  <a:pt x="182102" y="66896"/>
                </a:lnTo>
                <a:lnTo>
                  <a:pt x="179371" y="54596"/>
                </a:lnTo>
                <a:lnTo>
                  <a:pt x="174785" y="39226"/>
                </a:lnTo>
                <a:lnTo>
                  <a:pt x="164234" y="22602"/>
                </a:lnTo>
                <a:lnTo>
                  <a:pt x="168230" y="16715"/>
                </a:lnTo>
                <a:lnTo>
                  <a:pt x="166502" y="13754"/>
                </a:lnTo>
                <a:lnTo>
                  <a:pt x="168031" y="7723"/>
                </a:lnTo>
                <a:lnTo>
                  <a:pt x="163798" y="5514"/>
                </a:lnTo>
                <a:lnTo>
                  <a:pt x="155184" y="8538"/>
                </a:lnTo>
                <a:lnTo>
                  <a:pt x="149600" y="381"/>
                </a:lnTo>
                <a:lnTo>
                  <a:pt x="145563" y="6166"/>
                </a:lnTo>
                <a:lnTo>
                  <a:pt x="140346" y="10555"/>
                </a:lnTo>
                <a:lnTo>
                  <a:pt x="144070" y="14259"/>
                </a:lnTo>
                <a:lnTo>
                  <a:pt x="136041" y="34464"/>
                </a:lnTo>
                <a:lnTo>
                  <a:pt x="133818" y="39860"/>
                </a:lnTo>
                <a:lnTo>
                  <a:pt x="131768" y="48123"/>
                </a:lnTo>
                <a:lnTo>
                  <a:pt x="131795" y="49360"/>
                </a:lnTo>
                <a:lnTo>
                  <a:pt x="130280" y="62120"/>
                </a:lnTo>
                <a:lnTo>
                  <a:pt x="128792" y="65546"/>
                </a:lnTo>
                <a:lnTo>
                  <a:pt x="130017" y="70166"/>
                </a:lnTo>
                <a:lnTo>
                  <a:pt x="132580" y="74045"/>
                </a:lnTo>
                <a:lnTo>
                  <a:pt x="131364" y="79130"/>
                </a:lnTo>
                <a:lnTo>
                  <a:pt x="132698" y="82215"/>
                </a:lnTo>
                <a:lnTo>
                  <a:pt x="132616" y="86226"/>
                </a:lnTo>
                <a:lnTo>
                  <a:pt x="130756" y="88684"/>
                </a:lnTo>
                <a:lnTo>
                  <a:pt x="130407" y="90137"/>
                </a:lnTo>
                <a:lnTo>
                  <a:pt x="129514" y="91735"/>
                </a:lnTo>
                <a:lnTo>
                  <a:pt x="128661" y="10184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893C3DF9-0BBC-8CAC-4103-23D64DE8527B}"/>
              </a:ext>
            </a:extLst>
          </p:cNvPr>
          <p:cNvSpPr>
            <a:spLocks/>
          </p:cNvSpPr>
          <p:nvPr/>
        </p:nvSpPr>
        <p:spPr>
          <a:xfrm flipV="1">
            <a:off x="5835721" y="738435"/>
            <a:ext cx="651831" cy="1408227"/>
          </a:xfrm>
          <a:custGeom>
            <a:avLst/>
            <a:gdLst>
              <a:gd name="connsiteX0" fmla="*/ 323869 w 443895"/>
              <a:gd name="connsiteY0" fmla="*/ 296618 h 958999"/>
              <a:gd name="connsiteX1" fmla="*/ 324109 w 443895"/>
              <a:gd name="connsiteY1" fmla="*/ 274723 h 958999"/>
              <a:gd name="connsiteX2" fmla="*/ 323592 w 443895"/>
              <a:gd name="connsiteY2" fmla="*/ 247791 h 958999"/>
              <a:gd name="connsiteX3" fmla="*/ 323678 w 443895"/>
              <a:gd name="connsiteY3" fmla="*/ 241965 h 958999"/>
              <a:gd name="connsiteX4" fmla="*/ 324676 w 443895"/>
              <a:gd name="connsiteY4" fmla="*/ 214883 h 958999"/>
              <a:gd name="connsiteX5" fmla="*/ 324794 w 443895"/>
              <a:gd name="connsiteY5" fmla="*/ 200766 h 958999"/>
              <a:gd name="connsiteX6" fmla="*/ 324817 w 443895"/>
              <a:gd name="connsiteY6" fmla="*/ 196732 h 958999"/>
              <a:gd name="connsiteX7" fmla="*/ 324822 w 443895"/>
              <a:gd name="connsiteY7" fmla="*/ 194177 h 958999"/>
              <a:gd name="connsiteX8" fmla="*/ 324903 w 443895"/>
              <a:gd name="connsiteY8" fmla="*/ 185918 h 958999"/>
              <a:gd name="connsiteX9" fmla="*/ 324899 w 443895"/>
              <a:gd name="connsiteY9" fmla="*/ 185319 h 958999"/>
              <a:gd name="connsiteX10" fmla="*/ 325030 w 443895"/>
              <a:gd name="connsiteY10" fmla="*/ 184257 h 958999"/>
              <a:gd name="connsiteX11" fmla="*/ 324944 w 443895"/>
              <a:gd name="connsiteY11" fmla="*/ 179057 h 958999"/>
              <a:gd name="connsiteX12" fmla="*/ 324640 w 443895"/>
              <a:gd name="connsiteY12" fmla="*/ 174632 h 958999"/>
              <a:gd name="connsiteX13" fmla="*/ 324255 w 443895"/>
              <a:gd name="connsiteY13" fmla="*/ 169123 h 958999"/>
              <a:gd name="connsiteX14" fmla="*/ 324763 w 443895"/>
              <a:gd name="connsiteY14" fmla="*/ 168588 h 958999"/>
              <a:gd name="connsiteX15" fmla="*/ 326781 w 443895"/>
              <a:gd name="connsiteY15" fmla="*/ 166469 h 958999"/>
              <a:gd name="connsiteX16" fmla="*/ 330492 w 443895"/>
              <a:gd name="connsiteY16" fmla="*/ 162439 h 958999"/>
              <a:gd name="connsiteX17" fmla="*/ 333858 w 443895"/>
              <a:gd name="connsiteY17" fmla="*/ 159072 h 958999"/>
              <a:gd name="connsiteX18" fmla="*/ 335586 w 443895"/>
              <a:gd name="connsiteY18" fmla="*/ 157321 h 958999"/>
              <a:gd name="connsiteX19" fmla="*/ 340408 w 443895"/>
              <a:gd name="connsiteY19" fmla="*/ 152270 h 958999"/>
              <a:gd name="connsiteX20" fmla="*/ 340952 w 443895"/>
              <a:gd name="connsiteY20" fmla="*/ 151716 h 958999"/>
              <a:gd name="connsiteX21" fmla="*/ 341234 w 443895"/>
              <a:gd name="connsiteY21" fmla="*/ 151426 h 958999"/>
              <a:gd name="connsiteX22" fmla="*/ 344119 w 443895"/>
              <a:gd name="connsiteY22" fmla="*/ 148404 h 958999"/>
              <a:gd name="connsiteX23" fmla="*/ 352656 w 443895"/>
              <a:gd name="connsiteY23" fmla="*/ 139501 h 958999"/>
              <a:gd name="connsiteX24" fmla="*/ 354992 w 443895"/>
              <a:gd name="connsiteY24" fmla="*/ 136914 h 958999"/>
              <a:gd name="connsiteX25" fmla="*/ 358149 w 443895"/>
              <a:gd name="connsiteY25" fmla="*/ 133760 h 958999"/>
              <a:gd name="connsiteX26" fmla="*/ 362209 w 443895"/>
              <a:gd name="connsiteY26" fmla="*/ 129354 h 958999"/>
              <a:gd name="connsiteX27" fmla="*/ 366441 w 443895"/>
              <a:gd name="connsiteY27" fmla="*/ 124898 h 958999"/>
              <a:gd name="connsiteX28" fmla="*/ 368778 w 443895"/>
              <a:gd name="connsiteY28" fmla="*/ 122438 h 958999"/>
              <a:gd name="connsiteX29" fmla="*/ 372212 w 443895"/>
              <a:gd name="connsiteY29" fmla="*/ 118831 h 958999"/>
              <a:gd name="connsiteX30" fmla="*/ 314434 w 443895"/>
              <a:gd name="connsiteY30" fmla="*/ 74288 h 958999"/>
              <a:gd name="connsiteX31" fmla="*/ 309403 w 443895"/>
              <a:gd name="connsiteY31" fmla="*/ 70426 h 958999"/>
              <a:gd name="connsiteX32" fmla="*/ 294823 w 443895"/>
              <a:gd name="connsiteY32" fmla="*/ 59304 h 958999"/>
              <a:gd name="connsiteX33" fmla="*/ 276833 w 443895"/>
              <a:gd name="connsiteY33" fmla="*/ 78558 h 958999"/>
              <a:gd name="connsiteX34" fmla="*/ 233634 w 443895"/>
              <a:gd name="connsiteY34" fmla="*/ 77183 h 958999"/>
              <a:gd name="connsiteX35" fmla="*/ 225718 w 443895"/>
              <a:gd name="connsiteY35" fmla="*/ 65221 h 958999"/>
              <a:gd name="connsiteX36" fmla="*/ 207084 w 443895"/>
              <a:gd name="connsiteY36" fmla="*/ 36338 h 958999"/>
              <a:gd name="connsiteX37" fmla="*/ 178537 w 443895"/>
              <a:gd name="connsiteY37" fmla="*/ -69 h 958999"/>
              <a:gd name="connsiteX38" fmla="*/ 161086 w 443895"/>
              <a:gd name="connsiteY38" fmla="*/ 14089 h 958999"/>
              <a:gd name="connsiteX39" fmla="*/ 160283 w 443895"/>
              <a:gd name="connsiteY39" fmla="*/ 14751 h 958999"/>
              <a:gd name="connsiteX40" fmla="*/ 151388 w 443895"/>
              <a:gd name="connsiteY40" fmla="*/ 22112 h 958999"/>
              <a:gd name="connsiteX41" fmla="*/ 142197 w 443895"/>
              <a:gd name="connsiteY41" fmla="*/ 28823 h 958999"/>
              <a:gd name="connsiteX42" fmla="*/ 133577 w 443895"/>
              <a:gd name="connsiteY42" fmla="*/ 35072 h 958999"/>
              <a:gd name="connsiteX43" fmla="*/ 118818 w 443895"/>
              <a:gd name="connsiteY43" fmla="*/ 45613 h 958999"/>
              <a:gd name="connsiteX44" fmla="*/ 88600 w 443895"/>
              <a:gd name="connsiteY44" fmla="*/ 67740 h 958999"/>
              <a:gd name="connsiteX45" fmla="*/ 63889 w 443895"/>
              <a:gd name="connsiteY45" fmla="*/ 85659 h 958999"/>
              <a:gd name="connsiteX46" fmla="*/ 24490 w 443895"/>
              <a:gd name="connsiteY46" fmla="*/ 105372 h 958999"/>
              <a:gd name="connsiteX47" fmla="*/ 17386 w 443895"/>
              <a:gd name="connsiteY47" fmla="*/ 117637 h 958999"/>
              <a:gd name="connsiteX48" fmla="*/ 17073 w 443895"/>
              <a:gd name="connsiteY48" fmla="*/ 118400 h 958999"/>
              <a:gd name="connsiteX49" fmla="*/ 26825 w 443895"/>
              <a:gd name="connsiteY49" fmla="*/ 128941 h 958999"/>
              <a:gd name="connsiteX50" fmla="*/ 31375 w 443895"/>
              <a:gd name="connsiteY50" fmla="*/ 136896 h 958999"/>
              <a:gd name="connsiteX51" fmla="*/ 32669 w 443895"/>
              <a:gd name="connsiteY51" fmla="*/ 143898 h 958999"/>
              <a:gd name="connsiteX52" fmla="*/ 30586 w 443895"/>
              <a:gd name="connsiteY52" fmla="*/ 154748 h 958999"/>
              <a:gd name="connsiteX53" fmla="*/ 30738 w 443895"/>
              <a:gd name="connsiteY53" fmla="*/ 155324 h 958999"/>
              <a:gd name="connsiteX54" fmla="*/ 34148 w 443895"/>
              <a:gd name="connsiteY54" fmla="*/ 161954 h 958999"/>
              <a:gd name="connsiteX55" fmla="*/ 34720 w 443895"/>
              <a:gd name="connsiteY55" fmla="*/ 173915 h 958999"/>
              <a:gd name="connsiteX56" fmla="*/ 30046 w 443895"/>
              <a:gd name="connsiteY56" fmla="*/ 185319 h 958999"/>
              <a:gd name="connsiteX57" fmla="*/ 24672 w 443895"/>
              <a:gd name="connsiteY57" fmla="*/ 193324 h 958999"/>
              <a:gd name="connsiteX58" fmla="*/ 22357 w 443895"/>
              <a:gd name="connsiteY58" fmla="*/ 202132 h 958999"/>
              <a:gd name="connsiteX59" fmla="*/ 19599 w 443895"/>
              <a:gd name="connsiteY59" fmla="*/ 209687 h 958999"/>
              <a:gd name="connsiteX60" fmla="*/ 16988 w 443895"/>
              <a:gd name="connsiteY60" fmla="*/ 216848 h 958999"/>
              <a:gd name="connsiteX61" fmla="*/ 27216 w 443895"/>
              <a:gd name="connsiteY61" fmla="*/ 221907 h 958999"/>
              <a:gd name="connsiteX62" fmla="*/ 31219 w 443895"/>
              <a:gd name="connsiteY62" fmla="*/ 222325 h 958999"/>
              <a:gd name="connsiteX63" fmla="*/ 36053 w 443895"/>
              <a:gd name="connsiteY63" fmla="*/ 222824 h 958999"/>
              <a:gd name="connsiteX64" fmla="*/ 37385 w 443895"/>
              <a:gd name="connsiteY64" fmla="*/ 231092 h 958999"/>
              <a:gd name="connsiteX65" fmla="*/ 41507 w 443895"/>
              <a:gd name="connsiteY65" fmla="*/ 250491 h 958999"/>
              <a:gd name="connsiteX66" fmla="*/ 35601 w 443895"/>
              <a:gd name="connsiteY66" fmla="*/ 259467 h 958999"/>
              <a:gd name="connsiteX67" fmla="*/ 33894 w 443895"/>
              <a:gd name="connsiteY67" fmla="*/ 262085 h 958999"/>
              <a:gd name="connsiteX68" fmla="*/ 30037 w 443895"/>
              <a:gd name="connsiteY68" fmla="*/ 267921 h 958999"/>
              <a:gd name="connsiteX69" fmla="*/ 13034 w 443895"/>
              <a:gd name="connsiteY69" fmla="*/ 306043 h 958999"/>
              <a:gd name="connsiteX70" fmla="*/ 14150 w 443895"/>
              <a:gd name="connsiteY70" fmla="*/ 315005 h 958999"/>
              <a:gd name="connsiteX71" fmla="*/ 16190 w 443895"/>
              <a:gd name="connsiteY71" fmla="*/ 329953 h 958999"/>
              <a:gd name="connsiteX72" fmla="*/ 13980 w 443895"/>
              <a:gd name="connsiteY72" fmla="*/ 334618 h 958999"/>
              <a:gd name="connsiteX73" fmla="*/ 12660 w 443895"/>
              <a:gd name="connsiteY73" fmla="*/ 338198 h 958999"/>
              <a:gd name="connsiteX74" fmla="*/ 12455 w 443895"/>
              <a:gd name="connsiteY74" fmla="*/ 338761 h 958999"/>
              <a:gd name="connsiteX75" fmla="*/ 10260 w 443895"/>
              <a:gd name="connsiteY75" fmla="*/ 344714 h 958999"/>
              <a:gd name="connsiteX76" fmla="*/ 9626 w 443895"/>
              <a:gd name="connsiteY76" fmla="*/ 350573 h 958999"/>
              <a:gd name="connsiteX77" fmla="*/ 4138 w 443895"/>
              <a:gd name="connsiteY77" fmla="*/ 365284 h 958999"/>
              <a:gd name="connsiteX78" fmla="*/ 4807 w 443895"/>
              <a:gd name="connsiteY78" fmla="*/ 387610 h 958999"/>
              <a:gd name="connsiteX79" fmla="*/ 6467 w 443895"/>
              <a:gd name="connsiteY79" fmla="*/ 389498 h 958999"/>
              <a:gd name="connsiteX80" fmla="*/ 11386 w 443895"/>
              <a:gd name="connsiteY80" fmla="*/ 395252 h 958999"/>
              <a:gd name="connsiteX81" fmla="*/ 387 w 443895"/>
              <a:gd name="connsiteY81" fmla="*/ 420196 h 958999"/>
              <a:gd name="connsiteX82" fmla="*/ 2381 w 443895"/>
              <a:gd name="connsiteY82" fmla="*/ 424489 h 958999"/>
              <a:gd name="connsiteX83" fmla="*/ 3574 w 443895"/>
              <a:gd name="connsiteY83" fmla="*/ 426236 h 958999"/>
              <a:gd name="connsiteX84" fmla="*/ 8192 w 443895"/>
              <a:gd name="connsiteY84" fmla="*/ 433910 h 958999"/>
              <a:gd name="connsiteX85" fmla="*/ 9951 w 443895"/>
              <a:gd name="connsiteY85" fmla="*/ 436841 h 958999"/>
              <a:gd name="connsiteX86" fmla="*/ 6200 w 443895"/>
              <a:gd name="connsiteY86" fmla="*/ 448612 h 958999"/>
              <a:gd name="connsiteX87" fmla="*/ 30627 w 443895"/>
              <a:gd name="connsiteY87" fmla="*/ 481716 h 958999"/>
              <a:gd name="connsiteX88" fmla="*/ 36955 w 443895"/>
              <a:gd name="connsiteY88" fmla="*/ 490401 h 958999"/>
              <a:gd name="connsiteX89" fmla="*/ 37666 w 443895"/>
              <a:gd name="connsiteY89" fmla="*/ 491399 h 958999"/>
              <a:gd name="connsiteX90" fmla="*/ 45201 w 443895"/>
              <a:gd name="connsiteY90" fmla="*/ 492325 h 958999"/>
              <a:gd name="connsiteX91" fmla="*/ 52428 w 443895"/>
              <a:gd name="connsiteY91" fmla="*/ 493237 h 958999"/>
              <a:gd name="connsiteX92" fmla="*/ 64077 w 443895"/>
              <a:gd name="connsiteY92" fmla="*/ 536283 h 958999"/>
              <a:gd name="connsiteX93" fmla="*/ 61238 w 443895"/>
              <a:gd name="connsiteY93" fmla="*/ 540099 h 958999"/>
              <a:gd name="connsiteX94" fmla="*/ 62648 w 443895"/>
              <a:gd name="connsiteY94" fmla="*/ 544038 h 958999"/>
              <a:gd name="connsiteX95" fmla="*/ 62966 w 443895"/>
              <a:gd name="connsiteY95" fmla="*/ 544678 h 958999"/>
              <a:gd name="connsiteX96" fmla="*/ 63997 w 443895"/>
              <a:gd name="connsiteY96" fmla="*/ 546910 h 958999"/>
              <a:gd name="connsiteX97" fmla="*/ 71119 w 443895"/>
              <a:gd name="connsiteY97" fmla="*/ 562275 h 958999"/>
              <a:gd name="connsiteX98" fmla="*/ 71590 w 443895"/>
              <a:gd name="connsiteY98" fmla="*/ 563986 h 958999"/>
              <a:gd name="connsiteX99" fmla="*/ 74133 w 443895"/>
              <a:gd name="connsiteY99" fmla="*/ 573230 h 958999"/>
              <a:gd name="connsiteX100" fmla="*/ 76618 w 443895"/>
              <a:gd name="connsiteY100" fmla="*/ 582346 h 958999"/>
              <a:gd name="connsiteX101" fmla="*/ 81210 w 443895"/>
              <a:gd name="connsiteY101" fmla="*/ 599227 h 958999"/>
              <a:gd name="connsiteX102" fmla="*/ 86679 w 443895"/>
              <a:gd name="connsiteY102" fmla="*/ 619620 h 958999"/>
              <a:gd name="connsiteX103" fmla="*/ 87679 w 443895"/>
              <a:gd name="connsiteY103" fmla="*/ 623350 h 958999"/>
              <a:gd name="connsiteX104" fmla="*/ 87768 w 443895"/>
              <a:gd name="connsiteY104" fmla="*/ 627098 h 958999"/>
              <a:gd name="connsiteX105" fmla="*/ 87820 w 443895"/>
              <a:gd name="connsiteY105" fmla="*/ 629458 h 958999"/>
              <a:gd name="connsiteX106" fmla="*/ 88100 w 443895"/>
              <a:gd name="connsiteY106" fmla="*/ 639958 h 958999"/>
              <a:gd name="connsiteX107" fmla="*/ 89337 w 443895"/>
              <a:gd name="connsiteY107" fmla="*/ 644351 h 958999"/>
              <a:gd name="connsiteX108" fmla="*/ 89633 w 443895"/>
              <a:gd name="connsiteY108" fmla="*/ 648830 h 958999"/>
              <a:gd name="connsiteX109" fmla="*/ 85055 w 443895"/>
              <a:gd name="connsiteY109" fmla="*/ 678257 h 958999"/>
              <a:gd name="connsiteX110" fmla="*/ 87493 w 443895"/>
              <a:gd name="connsiteY110" fmla="*/ 678639 h 958999"/>
              <a:gd name="connsiteX111" fmla="*/ 103227 w 443895"/>
              <a:gd name="connsiteY111" fmla="*/ 681293 h 958999"/>
              <a:gd name="connsiteX112" fmla="*/ 103236 w 443895"/>
              <a:gd name="connsiteY112" fmla="*/ 681321 h 958999"/>
              <a:gd name="connsiteX113" fmla="*/ 120821 w 443895"/>
              <a:gd name="connsiteY113" fmla="*/ 676610 h 958999"/>
              <a:gd name="connsiteX114" fmla="*/ 145073 w 443895"/>
              <a:gd name="connsiteY114" fmla="*/ 760324 h 958999"/>
              <a:gd name="connsiteX115" fmla="*/ 170463 w 443895"/>
              <a:gd name="connsiteY115" fmla="*/ 859761 h 958999"/>
              <a:gd name="connsiteX116" fmla="*/ 177439 w 443895"/>
              <a:gd name="connsiteY116" fmla="*/ 857324 h 958999"/>
              <a:gd name="connsiteX117" fmla="*/ 187247 w 443895"/>
              <a:gd name="connsiteY117" fmla="*/ 851280 h 958999"/>
              <a:gd name="connsiteX118" fmla="*/ 193234 w 443895"/>
              <a:gd name="connsiteY118" fmla="*/ 873157 h 958999"/>
              <a:gd name="connsiteX119" fmla="*/ 188843 w 443895"/>
              <a:gd name="connsiteY119" fmla="*/ 891104 h 958999"/>
              <a:gd name="connsiteX120" fmla="*/ 188839 w 443895"/>
              <a:gd name="connsiteY120" fmla="*/ 892420 h 958999"/>
              <a:gd name="connsiteX121" fmla="*/ 188213 w 443895"/>
              <a:gd name="connsiteY121" fmla="*/ 902362 h 958999"/>
              <a:gd name="connsiteX122" fmla="*/ 197258 w 443895"/>
              <a:gd name="connsiteY122" fmla="*/ 907481 h 958999"/>
              <a:gd name="connsiteX123" fmla="*/ 205047 w 443895"/>
              <a:gd name="connsiteY123" fmla="*/ 901586 h 958999"/>
              <a:gd name="connsiteX124" fmla="*/ 220733 w 443895"/>
              <a:gd name="connsiteY124" fmla="*/ 902820 h 958999"/>
              <a:gd name="connsiteX125" fmla="*/ 223205 w 443895"/>
              <a:gd name="connsiteY125" fmla="*/ 902004 h 958999"/>
              <a:gd name="connsiteX126" fmla="*/ 236769 w 443895"/>
              <a:gd name="connsiteY126" fmla="*/ 898056 h 958999"/>
              <a:gd name="connsiteX127" fmla="*/ 249502 w 443895"/>
              <a:gd name="connsiteY127" fmla="*/ 894430 h 958999"/>
              <a:gd name="connsiteX128" fmla="*/ 251108 w 443895"/>
              <a:gd name="connsiteY128" fmla="*/ 893867 h 958999"/>
              <a:gd name="connsiteX129" fmla="*/ 258965 w 443895"/>
              <a:gd name="connsiteY129" fmla="*/ 907463 h 958999"/>
              <a:gd name="connsiteX130" fmla="*/ 248640 w 443895"/>
              <a:gd name="connsiteY130" fmla="*/ 912373 h 958999"/>
              <a:gd name="connsiteX131" fmla="*/ 256569 w 443895"/>
              <a:gd name="connsiteY131" fmla="*/ 932248 h 958999"/>
              <a:gd name="connsiteX132" fmla="*/ 256692 w 443895"/>
              <a:gd name="connsiteY132" fmla="*/ 934263 h 958999"/>
              <a:gd name="connsiteX133" fmla="*/ 255612 w 443895"/>
              <a:gd name="connsiteY133" fmla="*/ 942390 h 958999"/>
              <a:gd name="connsiteX134" fmla="*/ 255077 w 443895"/>
              <a:gd name="connsiteY134" fmla="*/ 946479 h 958999"/>
              <a:gd name="connsiteX135" fmla="*/ 259890 w 443895"/>
              <a:gd name="connsiteY135" fmla="*/ 958931 h 958999"/>
              <a:gd name="connsiteX136" fmla="*/ 283456 w 443895"/>
              <a:gd name="connsiteY136" fmla="*/ 942263 h 958999"/>
              <a:gd name="connsiteX137" fmla="*/ 291408 w 443895"/>
              <a:gd name="connsiteY137" fmla="*/ 937898 h 958999"/>
              <a:gd name="connsiteX138" fmla="*/ 333018 w 443895"/>
              <a:gd name="connsiteY138" fmla="*/ 915599 h 958999"/>
              <a:gd name="connsiteX139" fmla="*/ 356348 w 443895"/>
              <a:gd name="connsiteY139" fmla="*/ 903133 h 958999"/>
              <a:gd name="connsiteX140" fmla="*/ 365607 w 443895"/>
              <a:gd name="connsiteY140" fmla="*/ 894530 h 958999"/>
              <a:gd name="connsiteX141" fmla="*/ 366382 w 443895"/>
              <a:gd name="connsiteY141" fmla="*/ 893672 h 958999"/>
              <a:gd name="connsiteX142" fmla="*/ 373523 w 443895"/>
              <a:gd name="connsiteY142" fmla="*/ 885372 h 958999"/>
              <a:gd name="connsiteX143" fmla="*/ 379111 w 443895"/>
              <a:gd name="connsiteY143" fmla="*/ 881416 h 958999"/>
              <a:gd name="connsiteX144" fmla="*/ 378789 w 443895"/>
              <a:gd name="connsiteY144" fmla="*/ 874913 h 958999"/>
              <a:gd name="connsiteX145" fmla="*/ 379932 w 443895"/>
              <a:gd name="connsiteY145" fmla="*/ 856412 h 958999"/>
              <a:gd name="connsiteX146" fmla="*/ 394856 w 443895"/>
              <a:gd name="connsiteY146" fmla="*/ 835112 h 958999"/>
              <a:gd name="connsiteX147" fmla="*/ 396000 w 443895"/>
              <a:gd name="connsiteY147" fmla="*/ 827057 h 958999"/>
              <a:gd name="connsiteX148" fmla="*/ 393037 w 443895"/>
              <a:gd name="connsiteY148" fmla="*/ 815771 h 958999"/>
              <a:gd name="connsiteX149" fmla="*/ 400037 w 443895"/>
              <a:gd name="connsiteY149" fmla="*/ 800806 h 958999"/>
              <a:gd name="connsiteX150" fmla="*/ 406093 w 443895"/>
              <a:gd name="connsiteY150" fmla="*/ 792806 h 958999"/>
              <a:gd name="connsiteX151" fmla="*/ 411808 w 443895"/>
              <a:gd name="connsiteY151" fmla="*/ 785268 h 958999"/>
              <a:gd name="connsiteX152" fmla="*/ 413863 w 443895"/>
              <a:gd name="connsiteY152" fmla="*/ 782555 h 958999"/>
              <a:gd name="connsiteX153" fmla="*/ 411908 w 443895"/>
              <a:gd name="connsiteY153" fmla="*/ 775957 h 958999"/>
              <a:gd name="connsiteX154" fmla="*/ 411795 w 443895"/>
              <a:gd name="connsiteY154" fmla="*/ 761490 h 958999"/>
              <a:gd name="connsiteX155" fmla="*/ 411781 w 443895"/>
              <a:gd name="connsiteY155" fmla="*/ 756380 h 958999"/>
              <a:gd name="connsiteX156" fmla="*/ 411736 w 443895"/>
              <a:gd name="connsiteY156" fmla="*/ 751947 h 958999"/>
              <a:gd name="connsiteX157" fmla="*/ 411654 w 443895"/>
              <a:gd name="connsiteY157" fmla="*/ 743838 h 958999"/>
              <a:gd name="connsiteX158" fmla="*/ 411586 w 443895"/>
              <a:gd name="connsiteY158" fmla="*/ 737880 h 958999"/>
              <a:gd name="connsiteX159" fmla="*/ 414330 w 443895"/>
              <a:gd name="connsiteY159" fmla="*/ 734436 h 958999"/>
              <a:gd name="connsiteX160" fmla="*/ 414834 w 443895"/>
              <a:gd name="connsiteY160" fmla="*/ 733832 h 958999"/>
              <a:gd name="connsiteX161" fmla="*/ 419007 w 443895"/>
              <a:gd name="connsiteY161" fmla="*/ 728650 h 958999"/>
              <a:gd name="connsiteX162" fmla="*/ 420191 w 443895"/>
              <a:gd name="connsiteY162" fmla="*/ 726590 h 958999"/>
              <a:gd name="connsiteX163" fmla="*/ 426134 w 443895"/>
              <a:gd name="connsiteY163" fmla="*/ 720078 h 958999"/>
              <a:gd name="connsiteX164" fmla="*/ 433950 w 443895"/>
              <a:gd name="connsiteY164" fmla="*/ 708062 h 958999"/>
              <a:gd name="connsiteX165" fmla="*/ 439008 w 443895"/>
              <a:gd name="connsiteY165" fmla="*/ 694893 h 958999"/>
              <a:gd name="connsiteX166" fmla="*/ 439611 w 443895"/>
              <a:gd name="connsiteY166" fmla="*/ 693323 h 958999"/>
              <a:gd name="connsiteX167" fmla="*/ 443557 w 443895"/>
              <a:gd name="connsiteY167" fmla="*/ 678330 h 958999"/>
              <a:gd name="connsiteX168" fmla="*/ 444283 w 443895"/>
              <a:gd name="connsiteY168" fmla="*/ 672753 h 958999"/>
              <a:gd name="connsiteX169" fmla="*/ 441843 w 443895"/>
              <a:gd name="connsiteY169" fmla="*/ 665892 h 958999"/>
              <a:gd name="connsiteX170" fmla="*/ 441834 w 443895"/>
              <a:gd name="connsiteY170" fmla="*/ 665887 h 958999"/>
              <a:gd name="connsiteX171" fmla="*/ 441661 w 443895"/>
              <a:gd name="connsiteY171" fmla="*/ 665425 h 958999"/>
              <a:gd name="connsiteX172" fmla="*/ 440269 w 443895"/>
              <a:gd name="connsiteY172" fmla="*/ 661490 h 958999"/>
              <a:gd name="connsiteX173" fmla="*/ 438867 w 443895"/>
              <a:gd name="connsiteY173" fmla="*/ 657456 h 958999"/>
              <a:gd name="connsiteX174" fmla="*/ 435805 w 443895"/>
              <a:gd name="connsiteY174" fmla="*/ 649016 h 958999"/>
              <a:gd name="connsiteX175" fmla="*/ 434499 w 443895"/>
              <a:gd name="connsiteY175" fmla="*/ 645386 h 958999"/>
              <a:gd name="connsiteX176" fmla="*/ 430792 w 443895"/>
              <a:gd name="connsiteY176" fmla="*/ 634527 h 958999"/>
              <a:gd name="connsiteX177" fmla="*/ 428905 w 443895"/>
              <a:gd name="connsiteY177" fmla="*/ 629726 h 958999"/>
              <a:gd name="connsiteX178" fmla="*/ 426079 w 443895"/>
              <a:gd name="connsiteY178" fmla="*/ 621158 h 958999"/>
              <a:gd name="connsiteX179" fmla="*/ 421112 w 443895"/>
              <a:gd name="connsiteY179" fmla="*/ 607835 h 958999"/>
              <a:gd name="connsiteX180" fmla="*/ 417592 w 443895"/>
              <a:gd name="connsiteY180" fmla="*/ 598092 h 958999"/>
              <a:gd name="connsiteX181" fmla="*/ 414879 w 443895"/>
              <a:gd name="connsiteY181" fmla="*/ 589675 h 958999"/>
              <a:gd name="connsiteX182" fmla="*/ 412262 w 443895"/>
              <a:gd name="connsiteY182" fmla="*/ 583177 h 958999"/>
              <a:gd name="connsiteX183" fmla="*/ 411681 w 443895"/>
              <a:gd name="connsiteY183" fmla="*/ 581507 h 958999"/>
              <a:gd name="connsiteX184" fmla="*/ 410139 w 443895"/>
              <a:gd name="connsiteY184" fmla="*/ 577205 h 958999"/>
              <a:gd name="connsiteX185" fmla="*/ 409336 w 443895"/>
              <a:gd name="connsiteY185" fmla="*/ 574963 h 958999"/>
              <a:gd name="connsiteX186" fmla="*/ 406410 w 443895"/>
              <a:gd name="connsiteY186" fmla="*/ 566754 h 958999"/>
              <a:gd name="connsiteX187" fmla="*/ 398227 w 443895"/>
              <a:gd name="connsiteY187" fmla="*/ 543793 h 958999"/>
              <a:gd name="connsiteX188" fmla="*/ 395033 w 443895"/>
              <a:gd name="connsiteY188" fmla="*/ 534908 h 958999"/>
              <a:gd name="connsiteX189" fmla="*/ 394035 w 443895"/>
              <a:gd name="connsiteY189" fmla="*/ 532085 h 958999"/>
              <a:gd name="connsiteX190" fmla="*/ 393264 w 443895"/>
              <a:gd name="connsiteY190" fmla="*/ 529934 h 958999"/>
              <a:gd name="connsiteX191" fmla="*/ 391867 w 443895"/>
              <a:gd name="connsiteY191" fmla="*/ 525991 h 958999"/>
              <a:gd name="connsiteX192" fmla="*/ 390107 w 443895"/>
              <a:gd name="connsiteY192" fmla="*/ 521049 h 958999"/>
              <a:gd name="connsiteX193" fmla="*/ 389544 w 443895"/>
              <a:gd name="connsiteY193" fmla="*/ 519643 h 958999"/>
              <a:gd name="connsiteX194" fmla="*/ 386972 w 443895"/>
              <a:gd name="connsiteY194" fmla="*/ 512246 h 958999"/>
              <a:gd name="connsiteX195" fmla="*/ 386256 w 443895"/>
              <a:gd name="connsiteY195" fmla="*/ 510236 h 958999"/>
              <a:gd name="connsiteX196" fmla="*/ 386147 w 443895"/>
              <a:gd name="connsiteY196" fmla="*/ 509968 h 958999"/>
              <a:gd name="connsiteX197" fmla="*/ 383443 w 443895"/>
              <a:gd name="connsiteY197" fmla="*/ 502331 h 958999"/>
              <a:gd name="connsiteX198" fmla="*/ 382940 w 443895"/>
              <a:gd name="connsiteY198" fmla="*/ 500960 h 958999"/>
              <a:gd name="connsiteX199" fmla="*/ 379955 w 443895"/>
              <a:gd name="connsiteY199" fmla="*/ 492606 h 958999"/>
              <a:gd name="connsiteX200" fmla="*/ 379569 w 443895"/>
              <a:gd name="connsiteY200" fmla="*/ 491563 h 958999"/>
              <a:gd name="connsiteX201" fmla="*/ 377773 w 443895"/>
              <a:gd name="connsiteY201" fmla="*/ 486507 h 958999"/>
              <a:gd name="connsiteX202" fmla="*/ 375305 w 443895"/>
              <a:gd name="connsiteY202" fmla="*/ 485092 h 958999"/>
              <a:gd name="connsiteX203" fmla="*/ 370755 w 443895"/>
              <a:gd name="connsiteY203" fmla="*/ 482482 h 958999"/>
              <a:gd name="connsiteX204" fmla="*/ 366255 w 443895"/>
              <a:gd name="connsiteY204" fmla="*/ 479864 h 958999"/>
              <a:gd name="connsiteX205" fmla="*/ 365548 w 443895"/>
              <a:gd name="connsiteY205" fmla="*/ 479524 h 958999"/>
              <a:gd name="connsiteX206" fmla="*/ 360662 w 443895"/>
              <a:gd name="connsiteY206" fmla="*/ 476656 h 958999"/>
              <a:gd name="connsiteX207" fmla="*/ 355001 w 443895"/>
              <a:gd name="connsiteY207" fmla="*/ 473398 h 958999"/>
              <a:gd name="connsiteX208" fmla="*/ 333014 w 443895"/>
              <a:gd name="connsiteY208" fmla="*/ 347169 h 958999"/>
              <a:gd name="connsiteX209" fmla="*/ 323864 w 443895"/>
              <a:gd name="connsiteY209" fmla="*/ 297970 h 958999"/>
              <a:gd name="connsiteX210" fmla="*/ 323869 w 443895"/>
              <a:gd name="connsiteY210" fmla="*/ 296618 h 95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443895" h="958999">
                <a:moveTo>
                  <a:pt x="323869" y="296618"/>
                </a:moveTo>
                <a:lnTo>
                  <a:pt x="324109" y="274723"/>
                </a:lnTo>
                <a:lnTo>
                  <a:pt x="323592" y="247791"/>
                </a:lnTo>
                <a:lnTo>
                  <a:pt x="323678" y="241965"/>
                </a:lnTo>
                <a:lnTo>
                  <a:pt x="324676" y="214883"/>
                </a:lnTo>
                <a:lnTo>
                  <a:pt x="324794" y="200766"/>
                </a:lnTo>
                <a:lnTo>
                  <a:pt x="324817" y="196732"/>
                </a:lnTo>
                <a:lnTo>
                  <a:pt x="324822" y="194177"/>
                </a:lnTo>
                <a:lnTo>
                  <a:pt x="324903" y="185918"/>
                </a:lnTo>
                <a:lnTo>
                  <a:pt x="324899" y="185319"/>
                </a:lnTo>
                <a:lnTo>
                  <a:pt x="325030" y="184257"/>
                </a:lnTo>
                <a:lnTo>
                  <a:pt x="324944" y="179057"/>
                </a:lnTo>
                <a:lnTo>
                  <a:pt x="324640" y="174632"/>
                </a:lnTo>
                <a:lnTo>
                  <a:pt x="324255" y="169123"/>
                </a:lnTo>
                <a:lnTo>
                  <a:pt x="324763" y="168588"/>
                </a:lnTo>
                <a:lnTo>
                  <a:pt x="326781" y="166469"/>
                </a:lnTo>
                <a:lnTo>
                  <a:pt x="330492" y="162439"/>
                </a:lnTo>
                <a:lnTo>
                  <a:pt x="333858" y="159072"/>
                </a:lnTo>
                <a:lnTo>
                  <a:pt x="335586" y="157321"/>
                </a:lnTo>
                <a:lnTo>
                  <a:pt x="340408" y="152270"/>
                </a:lnTo>
                <a:lnTo>
                  <a:pt x="340952" y="151716"/>
                </a:lnTo>
                <a:lnTo>
                  <a:pt x="341234" y="151426"/>
                </a:lnTo>
                <a:lnTo>
                  <a:pt x="344119" y="148404"/>
                </a:lnTo>
                <a:lnTo>
                  <a:pt x="352656" y="139501"/>
                </a:lnTo>
                <a:lnTo>
                  <a:pt x="354992" y="136914"/>
                </a:lnTo>
                <a:lnTo>
                  <a:pt x="358149" y="133760"/>
                </a:lnTo>
                <a:lnTo>
                  <a:pt x="362209" y="129354"/>
                </a:lnTo>
                <a:lnTo>
                  <a:pt x="366441" y="124898"/>
                </a:lnTo>
                <a:lnTo>
                  <a:pt x="368778" y="122438"/>
                </a:lnTo>
                <a:lnTo>
                  <a:pt x="372212" y="118831"/>
                </a:lnTo>
                <a:lnTo>
                  <a:pt x="314434" y="74288"/>
                </a:lnTo>
                <a:lnTo>
                  <a:pt x="309403" y="70426"/>
                </a:lnTo>
                <a:lnTo>
                  <a:pt x="294823" y="59304"/>
                </a:lnTo>
                <a:lnTo>
                  <a:pt x="276833" y="78558"/>
                </a:lnTo>
                <a:lnTo>
                  <a:pt x="233634" y="77183"/>
                </a:lnTo>
                <a:lnTo>
                  <a:pt x="225718" y="65221"/>
                </a:lnTo>
                <a:lnTo>
                  <a:pt x="207084" y="36338"/>
                </a:lnTo>
                <a:lnTo>
                  <a:pt x="178537" y="-69"/>
                </a:lnTo>
                <a:lnTo>
                  <a:pt x="161086" y="14089"/>
                </a:lnTo>
                <a:lnTo>
                  <a:pt x="160283" y="14751"/>
                </a:lnTo>
                <a:lnTo>
                  <a:pt x="151388" y="22112"/>
                </a:lnTo>
                <a:lnTo>
                  <a:pt x="142197" y="28823"/>
                </a:lnTo>
                <a:lnTo>
                  <a:pt x="133577" y="35072"/>
                </a:lnTo>
                <a:lnTo>
                  <a:pt x="118818" y="45613"/>
                </a:lnTo>
                <a:lnTo>
                  <a:pt x="88600" y="67740"/>
                </a:lnTo>
                <a:lnTo>
                  <a:pt x="63889" y="85659"/>
                </a:lnTo>
                <a:lnTo>
                  <a:pt x="24490" y="105372"/>
                </a:lnTo>
                <a:lnTo>
                  <a:pt x="17386" y="117637"/>
                </a:lnTo>
                <a:lnTo>
                  <a:pt x="17073" y="118400"/>
                </a:lnTo>
                <a:lnTo>
                  <a:pt x="26825" y="128941"/>
                </a:lnTo>
                <a:lnTo>
                  <a:pt x="31375" y="136896"/>
                </a:lnTo>
                <a:lnTo>
                  <a:pt x="32669" y="143898"/>
                </a:lnTo>
                <a:lnTo>
                  <a:pt x="30586" y="154748"/>
                </a:lnTo>
                <a:lnTo>
                  <a:pt x="30738" y="155324"/>
                </a:lnTo>
                <a:lnTo>
                  <a:pt x="34148" y="161954"/>
                </a:lnTo>
                <a:lnTo>
                  <a:pt x="34720" y="173915"/>
                </a:lnTo>
                <a:lnTo>
                  <a:pt x="30046" y="185319"/>
                </a:lnTo>
                <a:lnTo>
                  <a:pt x="24672" y="193324"/>
                </a:lnTo>
                <a:lnTo>
                  <a:pt x="22357" y="202132"/>
                </a:lnTo>
                <a:lnTo>
                  <a:pt x="19599" y="209687"/>
                </a:lnTo>
                <a:lnTo>
                  <a:pt x="16988" y="216848"/>
                </a:lnTo>
                <a:lnTo>
                  <a:pt x="27216" y="221907"/>
                </a:lnTo>
                <a:lnTo>
                  <a:pt x="31219" y="222325"/>
                </a:lnTo>
                <a:lnTo>
                  <a:pt x="36053" y="222824"/>
                </a:lnTo>
                <a:lnTo>
                  <a:pt x="37385" y="231092"/>
                </a:lnTo>
                <a:lnTo>
                  <a:pt x="41507" y="250491"/>
                </a:lnTo>
                <a:lnTo>
                  <a:pt x="35601" y="259467"/>
                </a:lnTo>
                <a:lnTo>
                  <a:pt x="33894" y="262085"/>
                </a:lnTo>
                <a:lnTo>
                  <a:pt x="30037" y="267921"/>
                </a:lnTo>
                <a:lnTo>
                  <a:pt x="13034" y="306043"/>
                </a:lnTo>
                <a:lnTo>
                  <a:pt x="14150" y="315005"/>
                </a:lnTo>
                <a:lnTo>
                  <a:pt x="16190" y="329953"/>
                </a:lnTo>
                <a:lnTo>
                  <a:pt x="13980" y="334618"/>
                </a:lnTo>
                <a:lnTo>
                  <a:pt x="12660" y="338198"/>
                </a:lnTo>
                <a:lnTo>
                  <a:pt x="12455" y="338761"/>
                </a:lnTo>
                <a:lnTo>
                  <a:pt x="10260" y="344714"/>
                </a:lnTo>
                <a:lnTo>
                  <a:pt x="9626" y="350573"/>
                </a:lnTo>
                <a:lnTo>
                  <a:pt x="4138" y="365284"/>
                </a:lnTo>
                <a:lnTo>
                  <a:pt x="4807" y="387610"/>
                </a:lnTo>
                <a:lnTo>
                  <a:pt x="6467" y="389498"/>
                </a:lnTo>
                <a:lnTo>
                  <a:pt x="11386" y="395252"/>
                </a:lnTo>
                <a:lnTo>
                  <a:pt x="387" y="420196"/>
                </a:lnTo>
                <a:lnTo>
                  <a:pt x="2381" y="424489"/>
                </a:lnTo>
                <a:lnTo>
                  <a:pt x="3574" y="426236"/>
                </a:lnTo>
                <a:lnTo>
                  <a:pt x="8192" y="433910"/>
                </a:lnTo>
                <a:lnTo>
                  <a:pt x="9951" y="436841"/>
                </a:lnTo>
                <a:lnTo>
                  <a:pt x="6200" y="448612"/>
                </a:lnTo>
                <a:lnTo>
                  <a:pt x="30627" y="481716"/>
                </a:lnTo>
                <a:lnTo>
                  <a:pt x="36955" y="490401"/>
                </a:lnTo>
                <a:lnTo>
                  <a:pt x="37666" y="491399"/>
                </a:lnTo>
                <a:lnTo>
                  <a:pt x="45201" y="492325"/>
                </a:lnTo>
                <a:lnTo>
                  <a:pt x="52428" y="493237"/>
                </a:lnTo>
                <a:lnTo>
                  <a:pt x="64077" y="536283"/>
                </a:lnTo>
                <a:lnTo>
                  <a:pt x="61238" y="540099"/>
                </a:lnTo>
                <a:lnTo>
                  <a:pt x="62648" y="544038"/>
                </a:lnTo>
                <a:lnTo>
                  <a:pt x="62966" y="544678"/>
                </a:lnTo>
                <a:lnTo>
                  <a:pt x="63997" y="546910"/>
                </a:lnTo>
                <a:lnTo>
                  <a:pt x="71119" y="562275"/>
                </a:lnTo>
                <a:lnTo>
                  <a:pt x="71590" y="563986"/>
                </a:lnTo>
                <a:lnTo>
                  <a:pt x="74133" y="573230"/>
                </a:lnTo>
                <a:lnTo>
                  <a:pt x="76618" y="582346"/>
                </a:lnTo>
                <a:lnTo>
                  <a:pt x="81210" y="599227"/>
                </a:lnTo>
                <a:lnTo>
                  <a:pt x="86679" y="619620"/>
                </a:lnTo>
                <a:lnTo>
                  <a:pt x="87679" y="623350"/>
                </a:lnTo>
                <a:lnTo>
                  <a:pt x="87768" y="627098"/>
                </a:lnTo>
                <a:lnTo>
                  <a:pt x="87820" y="629458"/>
                </a:lnTo>
                <a:lnTo>
                  <a:pt x="88100" y="639958"/>
                </a:lnTo>
                <a:lnTo>
                  <a:pt x="89337" y="644351"/>
                </a:lnTo>
                <a:lnTo>
                  <a:pt x="89633" y="648830"/>
                </a:lnTo>
                <a:lnTo>
                  <a:pt x="85055" y="678257"/>
                </a:lnTo>
                <a:lnTo>
                  <a:pt x="87493" y="678639"/>
                </a:lnTo>
                <a:lnTo>
                  <a:pt x="103227" y="681293"/>
                </a:lnTo>
                <a:lnTo>
                  <a:pt x="103236" y="681321"/>
                </a:lnTo>
                <a:lnTo>
                  <a:pt x="120821" y="676610"/>
                </a:lnTo>
                <a:lnTo>
                  <a:pt x="145073" y="760324"/>
                </a:lnTo>
                <a:lnTo>
                  <a:pt x="170463" y="859761"/>
                </a:lnTo>
                <a:lnTo>
                  <a:pt x="177439" y="857324"/>
                </a:lnTo>
                <a:lnTo>
                  <a:pt x="187247" y="851280"/>
                </a:lnTo>
                <a:lnTo>
                  <a:pt x="193234" y="873157"/>
                </a:lnTo>
                <a:lnTo>
                  <a:pt x="188843" y="891104"/>
                </a:lnTo>
                <a:lnTo>
                  <a:pt x="188839" y="892420"/>
                </a:lnTo>
                <a:lnTo>
                  <a:pt x="188213" y="902362"/>
                </a:lnTo>
                <a:lnTo>
                  <a:pt x="197258" y="907481"/>
                </a:lnTo>
                <a:lnTo>
                  <a:pt x="205047" y="901586"/>
                </a:lnTo>
                <a:lnTo>
                  <a:pt x="220733" y="902820"/>
                </a:lnTo>
                <a:lnTo>
                  <a:pt x="223205" y="902004"/>
                </a:lnTo>
                <a:lnTo>
                  <a:pt x="236769" y="898056"/>
                </a:lnTo>
                <a:lnTo>
                  <a:pt x="249502" y="894430"/>
                </a:lnTo>
                <a:lnTo>
                  <a:pt x="251108" y="893867"/>
                </a:lnTo>
                <a:lnTo>
                  <a:pt x="258965" y="907463"/>
                </a:lnTo>
                <a:lnTo>
                  <a:pt x="248640" y="912373"/>
                </a:lnTo>
                <a:lnTo>
                  <a:pt x="256569" y="932248"/>
                </a:lnTo>
                <a:lnTo>
                  <a:pt x="256692" y="934263"/>
                </a:lnTo>
                <a:lnTo>
                  <a:pt x="255612" y="942390"/>
                </a:lnTo>
                <a:lnTo>
                  <a:pt x="255077" y="946479"/>
                </a:lnTo>
                <a:lnTo>
                  <a:pt x="259890" y="958931"/>
                </a:lnTo>
                <a:lnTo>
                  <a:pt x="283456" y="942263"/>
                </a:lnTo>
                <a:lnTo>
                  <a:pt x="291408" y="937898"/>
                </a:lnTo>
                <a:lnTo>
                  <a:pt x="333018" y="915599"/>
                </a:lnTo>
                <a:lnTo>
                  <a:pt x="356348" y="903133"/>
                </a:lnTo>
                <a:lnTo>
                  <a:pt x="365607" y="894530"/>
                </a:lnTo>
                <a:lnTo>
                  <a:pt x="366382" y="893672"/>
                </a:lnTo>
                <a:lnTo>
                  <a:pt x="373523" y="885372"/>
                </a:lnTo>
                <a:lnTo>
                  <a:pt x="379111" y="881416"/>
                </a:lnTo>
                <a:lnTo>
                  <a:pt x="378789" y="874913"/>
                </a:lnTo>
                <a:lnTo>
                  <a:pt x="379932" y="856412"/>
                </a:lnTo>
                <a:lnTo>
                  <a:pt x="394856" y="835112"/>
                </a:lnTo>
                <a:lnTo>
                  <a:pt x="396000" y="827057"/>
                </a:lnTo>
                <a:lnTo>
                  <a:pt x="393037" y="815771"/>
                </a:lnTo>
                <a:lnTo>
                  <a:pt x="400037" y="800806"/>
                </a:lnTo>
                <a:lnTo>
                  <a:pt x="406093" y="792806"/>
                </a:lnTo>
                <a:lnTo>
                  <a:pt x="411808" y="785268"/>
                </a:lnTo>
                <a:lnTo>
                  <a:pt x="413863" y="782555"/>
                </a:lnTo>
                <a:lnTo>
                  <a:pt x="411908" y="775957"/>
                </a:lnTo>
                <a:lnTo>
                  <a:pt x="411795" y="761490"/>
                </a:lnTo>
                <a:lnTo>
                  <a:pt x="411781" y="756380"/>
                </a:lnTo>
                <a:lnTo>
                  <a:pt x="411736" y="751947"/>
                </a:lnTo>
                <a:lnTo>
                  <a:pt x="411654" y="743838"/>
                </a:lnTo>
                <a:lnTo>
                  <a:pt x="411586" y="737880"/>
                </a:lnTo>
                <a:lnTo>
                  <a:pt x="414330" y="734436"/>
                </a:lnTo>
                <a:lnTo>
                  <a:pt x="414834" y="733832"/>
                </a:lnTo>
                <a:lnTo>
                  <a:pt x="419007" y="728650"/>
                </a:lnTo>
                <a:lnTo>
                  <a:pt x="420191" y="726590"/>
                </a:lnTo>
                <a:lnTo>
                  <a:pt x="426134" y="720078"/>
                </a:lnTo>
                <a:lnTo>
                  <a:pt x="433950" y="708062"/>
                </a:lnTo>
                <a:lnTo>
                  <a:pt x="439008" y="694893"/>
                </a:lnTo>
                <a:lnTo>
                  <a:pt x="439611" y="693323"/>
                </a:lnTo>
                <a:lnTo>
                  <a:pt x="443557" y="678330"/>
                </a:lnTo>
                <a:lnTo>
                  <a:pt x="444283" y="672753"/>
                </a:lnTo>
                <a:lnTo>
                  <a:pt x="441843" y="665892"/>
                </a:lnTo>
                <a:lnTo>
                  <a:pt x="441834" y="665887"/>
                </a:lnTo>
                <a:lnTo>
                  <a:pt x="441661" y="665425"/>
                </a:lnTo>
                <a:lnTo>
                  <a:pt x="440269" y="661490"/>
                </a:lnTo>
                <a:lnTo>
                  <a:pt x="438867" y="657456"/>
                </a:lnTo>
                <a:lnTo>
                  <a:pt x="435805" y="649016"/>
                </a:lnTo>
                <a:lnTo>
                  <a:pt x="434499" y="645386"/>
                </a:lnTo>
                <a:lnTo>
                  <a:pt x="430792" y="634527"/>
                </a:lnTo>
                <a:lnTo>
                  <a:pt x="428905" y="629726"/>
                </a:lnTo>
                <a:lnTo>
                  <a:pt x="426079" y="621158"/>
                </a:lnTo>
                <a:lnTo>
                  <a:pt x="421112" y="607835"/>
                </a:lnTo>
                <a:lnTo>
                  <a:pt x="417592" y="598092"/>
                </a:lnTo>
                <a:lnTo>
                  <a:pt x="414879" y="589675"/>
                </a:lnTo>
                <a:lnTo>
                  <a:pt x="412262" y="583177"/>
                </a:lnTo>
                <a:lnTo>
                  <a:pt x="411681" y="581507"/>
                </a:lnTo>
                <a:lnTo>
                  <a:pt x="410139" y="577205"/>
                </a:lnTo>
                <a:lnTo>
                  <a:pt x="409336" y="574963"/>
                </a:lnTo>
                <a:lnTo>
                  <a:pt x="406410" y="566754"/>
                </a:lnTo>
                <a:lnTo>
                  <a:pt x="398227" y="543793"/>
                </a:lnTo>
                <a:lnTo>
                  <a:pt x="395033" y="534908"/>
                </a:lnTo>
                <a:lnTo>
                  <a:pt x="394035" y="532085"/>
                </a:lnTo>
                <a:lnTo>
                  <a:pt x="393264" y="529934"/>
                </a:lnTo>
                <a:lnTo>
                  <a:pt x="391867" y="525991"/>
                </a:lnTo>
                <a:lnTo>
                  <a:pt x="390107" y="521049"/>
                </a:lnTo>
                <a:lnTo>
                  <a:pt x="389544" y="519643"/>
                </a:lnTo>
                <a:lnTo>
                  <a:pt x="386972" y="512246"/>
                </a:lnTo>
                <a:lnTo>
                  <a:pt x="386256" y="510236"/>
                </a:lnTo>
                <a:lnTo>
                  <a:pt x="386147" y="509968"/>
                </a:lnTo>
                <a:lnTo>
                  <a:pt x="383443" y="502331"/>
                </a:lnTo>
                <a:lnTo>
                  <a:pt x="382940" y="500960"/>
                </a:lnTo>
                <a:lnTo>
                  <a:pt x="379955" y="492606"/>
                </a:lnTo>
                <a:lnTo>
                  <a:pt x="379569" y="491563"/>
                </a:lnTo>
                <a:lnTo>
                  <a:pt x="377773" y="486507"/>
                </a:lnTo>
                <a:lnTo>
                  <a:pt x="375305" y="485092"/>
                </a:lnTo>
                <a:lnTo>
                  <a:pt x="370755" y="482482"/>
                </a:lnTo>
                <a:lnTo>
                  <a:pt x="366255" y="479864"/>
                </a:lnTo>
                <a:lnTo>
                  <a:pt x="365548" y="479524"/>
                </a:lnTo>
                <a:lnTo>
                  <a:pt x="360662" y="476656"/>
                </a:lnTo>
                <a:lnTo>
                  <a:pt x="355001" y="473398"/>
                </a:lnTo>
                <a:lnTo>
                  <a:pt x="333014" y="347169"/>
                </a:lnTo>
                <a:lnTo>
                  <a:pt x="323864" y="297970"/>
                </a:lnTo>
                <a:lnTo>
                  <a:pt x="323869" y="29661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7354F12A-54BC-4E85-964A-EFC5C0067038}"/>
              </a:ext>
            </a:extLst>
          </p:cNvPr>
          <p:cNvSpPr>
            <a:spLocks/>
          </p:cNvSpPr>
          <p:nvPr/>
        </p:nvSpPr>
        <p:spPr>
          <a:xfrm flipV="1">
            <a:off x="5057139" y="2604963"/>
            <a:ext cx="805172" cy="816921"/>
          </a:xfrm>
          <a:custGeom>
            <a:avLst/>
            <a:gdLst>
              <a:gd name="connsiteX0" fmla="*/ 344344 w 548320"/>
              <a:gd name="connsiteY0" fmla="*/ 549181 h 556321"/>
              <a:gd name="connsiteX1" fmla="*/ 346716 w 548320"/>
              <a:gd name="connsiteY1" fmla="*/ 549113 h 556321"/>
              <a:gd name="connsiteX2" fmla="*/ 350494 w 548320"/>
              <a:gd name="connsiteY2" fmla="*/ 550329 h 556321"/>
              <a:gd name="connsiteX3" fmla="*/ 352440 w 548320"/>
              <a:gd name="connsiteY3" fmla="*/ 550950 h 556321"/>
              <a:gd name="connsiteX4" fmla="*/ 358792 w 548320"/>
              <a:gd name="connsiteY4" fmla="*/ 552974 h 556321"/>
              <a:gd name="connsiteX5" fmla="*/ 364000 w 548320"/>
              <a:gd name="connsiteY5" fmla="*/ 554640 h 556321"/>
              <a:gd name="connsiteX6" fmla="*/ 367015 w 548320"/>
              <a:gd name="connsiteY6" fmla="*/ 554799 h 556321"/>
              <a:gd name="connsiteX7" fmla="*/ 368246 w 548320"/>
              <a:gd name="connsiteY7" fmla="*/ 554322 h 556321"/>
              <a:gd name="connsiteX8" fmla="*/ 369929 w 548320"/>
              <a:gd name="connsiteY8" fmla="*/ 554930 h 556321"/>
              <a:gd name="connsiteX9" fmla="*/ 370387 w 548320"/>
              <a:gd name="connsiteY9" fmla="*/ 554349 h 556321"/>
              <a:gd name="connsiteX10" fmla="*/ 372040 w 548320"/>
              <a:gd name="connsiteY10" fmla="*/ 552226 h 556321"/>
              <a:gd name="connsiteX11" fmla="*/ 373221 w 548320"/>
              <a:gd name="connsiteY11" fmla="*/ 550687 h 556321"/>
              <a:gd name="connsiteX12" fmla="*/ 375560 w 548320"/>
              <a:gd name="connsiteY12" fmla="*/ 547679 h 556321"/>
              <a:gd name="connsiteX13" fmla="*/ 380865 w 548320"/>
              <a:gd name="connsiteY13" fmla="*/ 540867 h 556321"/>
              <a:gd name="connsiteX14" fmla="*/ 380640 w 548320"/>
              <a:gd name="connsiteY14" fmla="*/ 528942 h 556321"/>
              <a:gd name="connsiteX15" fmla="*/ 380499 w 548320"/>
              <a:gd name="connsiteY15" fmla="*/ 521486 h 556321"/>
              <a:gd name="connsiteX16" fmla="*/ 384712 w 548320"/>
              <a:gd name="connsiteY16" fmla="*/ 515447 h 556321"/>
              <a:gd name="connsiteX17" fmla="*/ 385102 w 548320"/>
              <a:gd name="connsiteY17" fmla="*/ 515465 h 556321"/>
              <a:gd name="connsiteX18" fmla="*/ 386357 w 548320"/>
              <a:gd name="connsiteY18" fmla="*/ 515469 h 556321"/>
              <a:gd name="connsiteX19" fmla="*/ 395517 w 548320"/>
              <a:gd name="connsiteY19" fmla="*/ 515673 h 556321"/>
              <a:gd name="connsiteX20" fmla="*/ 408382 w 548320"/>
              <a:gd name="connsiteY20" fmla="*/ 515905 h 556321"/>
              <a:gd name="connsiteX21" fmla="*/ 422067 w 548320"/>
              <a:gd name="connsiteY21" fmla="*/ 516177 h 556321"/>
              <a:gd name="connsiteX22" fmla="*/ 427646 w 548320"/>
              <a:gd name="connsiteY22" fmla="*/ 516291 h 556321"/>
              <a:gd name="connsiteX23" fmla="*/ 444974 w 548320"/>
              <a:gd name="connsiteY23" fmla="*/ 516626 h 556321"/>
              <a:gd name="connsiteX24" fmla="*/ 452166 w 548320"/>
              <a:gd name="connsiteY24" fmla="*/ 516776 h 556321"/>
              <a:gd name="connsiteX25" fmla="*/ 475542 w 548320"/>
              <a:gd name="connsiteY25" fmla="*/ 517212 h 556321"/>
              <a:gd name="connsiteX26" fmla="*/ 479866 w 548320"/>
              <a:gd name="connsiteY26" fmla="*/ 517121 h 556321"/>
              <a:gd name="connsiteX27" fmla="*/ 484191 w 548320"/>
              <a:gd name="connsiteY27" fmla="*/ 517030 h 556321"/>
              <a:gd name="connsiteX28" fmla="*/ 493758 w 548320"/>
              <a:gd name="connsiteY28" fmla="*/ 512533 h 556321"/>
              <a:gd name="connsiteX29" fmla="*/ 495497 w 548320"/>
              <a:gd name="connsiteY29" fmla="*/ 511934 h 556321"/>
              <a:gd name="connsiteX30" fmla="*/ 498477 w 548320"/>
              <a:gd name="connsiteY30" fmla="*/ 510332 h 556321"/>
              <a:gd name="connsiteX31" fmla="*/ 500730 w 548320"/>
              <a:gd name="connsiteY31" fmla="*/ 509271 h 556321"/>
              <a:gd name="connsiteX32" fmla="*/ 502914 w 548320"/>
              <a:gd name="connsiteY32" fmla="*/ 507088 h 556321"/>
              <a:gd name="connsiteX33" fmla="*/ 508997 w 548320"/>
              <a:gd name="connsiteY33" fmla="*/ 503626 h 556321"/>
              <a:gd name="connsiteX34" fmla="*/ 511207 w 548320"/>
              <a:gd name="connsiteY34" fmla="*/ 502119 h 556321"/>
              <a:gd name="connsiteX35" fmla="*/ 512598 w 548320"/>
              <a:gd name="connsiteY35" fmla="*/ 501171 h 556321"/>
              <a:gd name="connsiteX36" fmla="*/ 516908 w 548320"/>
              <a:gd name="connsiteY36" fmla="*/ 498239 h 556321"/>
              <a:gd name="connsiteX37" fmla="*/ 525947 w 548320"/>
              <a:gd name="connsiteY37" fmla="*/ 492050 h 556321"/>
              <a:gd name="connsiteX38" fmla="*/ 528760 w 548320"/>
              <a:gd name="connsiteY38" fmla="*/ 490144 h 556321"/>
              <a:gd name="connsiteX39" fmla="*/ 535342 w 548320"/>
              <a:gd name="connsiteY39" fmla="*/ 485637 h 556321"/>
              <a:gd name="connsiteX40" fmla="*/ 537274 w 548320"/>
              <a:gd name="connsiteY40" fmla="*/ 485109 h 556321"/>
              <a:gd name="connsiteX41" fmla="*/ 541316 w 548320"/>
              <a:gd name="connsiteY41" fmla="*/ 483987 h 556321"/>
              <a:gd name="connsiteX42" fmla="*/ 548763 w 548320"/>
              <a:gd name="connsiteY42" fmla="*/ 481888 h 556321"/>
              <a:gd name="connsiteX43" fmla="*/ 530501 w 548320"/>
              <a:gd name="connsiteY43" fmla="*/ 417892 h 556321"/>
              <a:gd name="connsiteX44" fmla="*/ 526795 w 548320"/>
              <a:gd name="connsiteY44" fmla="*/ 404915 h 556321"/>
              <a:gd name="connsiteX45" fmla="*/ 525992 w 548320"/>
              <a:gd name="connsiteY45" fmla="*/ 401220 h 556321"/>
              <a:gd name="connsiteX46" fmla="*/ 521826 w 548320"/>
              <a:gd name="connsiteY46" fmla="*/ 387072 h 556321"/>
              <a:gd name="connsiteX47" fmla="*/ 513738 w 548320"/>
              <a:gd name="connsiteY47" fmla="*/ 358969 h 556321"/>
              <a:gd name="connsiteX48" fmla="*/ 509712 w 548320"/>
              <a:gd name="connsiteY48" fmla="*/ 345111 h 556321"/>
              <a:gd name="connsiteX49" fmla="*/ 509385 w 548320"/>
              <a:gd name="connsiteY49" fmla="*/ 337849 h 556321"/>
              <a:gd name="connsiteX50" fmla="*/ 508691 w 548320"/>
              <a:gd name="connsiteY50" fmla="*/ 322629 h 556321"/>
              <a:gd name="connsiteX51" fmla="*/ 508179 w 548320"/>
              <a:gd name="connsiteY51" fmla="*/ 313152 h 556321"/>
              <a:gd name="connsiteX52" fmla="*/ 508850 w 548320"/>
              <a:gd name="connsiteY52" fmla="*/ 305831 h 556321"/>
              <a:gd name="connsiteX53" fmla="*/ 509572 w 548320"/>
              <a:gd name="connsiteY53" fmla="*/ 298386 h 556321"/>
              <a:gd name="connsiteX54" fmla="*/ 511453 w 548320"/>
              <a:gd name="connsiteY54" fmla="*/ 277291 h 556321"/>
              <a:gd name="connsiteX55" fmla="*/ 511770 w 548320"/>
              <a:gd name="connsiteY55" fmla="*/ 273668 h 556321"/>
              <a:gd name="connsiteX56" fmla="*/ 511956 w 548320"/>
              <a:gd name="connsiteY56" fmla="*/ 271583 h 556321"/>
              <a:gd name="connsiteX57" fmla="*/ 516526 w 548320"/>
              <a:gd name="connsiteY57" fmla="*/ 265642 h 556321"/>
              <a:gd name="connsiteX58" fmla="*/ 512808 w 548320"/>
              <a:gd name="connsiteY58" fmla="*/ 262302 h 556321"/>
              <a:gd name="connsiteX59" fmla="*/ 505475 w 548320"/>
              <a:gd name="connsiteY59" fmla="*/ 255783 h 556321"/>
              <a:gd name="connsiteX60" fmla="*/ 504286 w 548320"/>
              <a:gd name="connsiteY60" fmla="*/ 254723 h 556321"/>
              <a:gd name="connsiteX61" fmla="*/ 488608 w 548320"/>
              <a:gd name="connsiteY61" fmla="*/ 240726 h 556321"/>
              <a:gd name="connsiteX62" fmla="*/ 485575 w 548320"/>
              <a:gd name="connsiteY62" fmla="*/ 237021 h 556321"/>
              <a:gd name="connsiteX63" fmla="*/ 482675 w 548320"/>
              <a:gd name="connsiteY63" fmla="*/ 233542 h 556321"/>
              <a:gd name="connsiteX64" fmla="*/ 471304 w 548320"/>
              <a:gd name="connsiteY64" fmla="*/ 219776 h 556321"/>
              <a:gd name="connsiteX65" fmla="*/ 452930 w 548320"/>
              <a:gd name="connsiteY65" fmla="*/ 219695 h 556321"/>
              <a:gd name="connsiteX66" fmla="*/ 446023 w 548320"/>
              <a:gd name="connsiteY66" fmla="*/ 219670 h 556321"/>
              <a:gd name="connsiteX67" fmla="*/ 426186 w 548320"/>
              <a:gd name="connsiteY67" fmla="*/ 219736 h 556321"/>
              <a:gd name="connsiteX68" fmla="*/ 422561 w 548320"/>
              <a:gd name="connsiteY68" fmla="*/ 219758 h 556321"/>
              <a:gd name="connsiteX69" fmla="*/ 419676 w 548320"/>
              <a:gd name="connsiteY69" fmla="*/ 206039 h 556321"/>
              <a:gd name="connsiteX70" fmla="*/ 418043 w 548320"/>
              <a:gd name="connsiteY70" fmla="*/ 198647 h 556321"/>
              <a:gd name="connsiteX71" fmla="*/ 417691 w 548320"/>
              <a:gd name="connsiteY71" fmla="*/ 197631 h 556321"/>
              <a:gd name="connsiteX72" fmla="*/ 407102 w 548320"/>
              <a:gd name="connsiteY72" fmla="*/ 197727 h 556321"/>
              <a:gd name="connsiteX73" fmla="*/ 388207 w 548320"/>
              <a:gd name="connsiteY73" fmla="*/ 197965 h 556321"/>
              <a:gd name="connsiteX74" fmla="*/ 371563 w 548320"/>
              <a:gd name="connsiteY74" fmla="*/ 198048 h 556321"/>
              <a:gd name="connsiteX75" fmla="*/ 364858 w 548320"/>
              <a:gd name="connsiteY75" fmla="*/ 208295 h 556321"/>
              <a:gd name="connsiteX76" fmla="*/ 360492 w 548320"/>
              <a:gd name="connsiteY76" fmla="*/ 214973 h 556321"/>
              <a:gd name="connsiteX77" fmla="*/ 357535 w 548320"/>
              <a:gd name="connsiteY77" fmla="*/ 213746 h 556321"/>
              <a:gd name="connsiteX78" fmla="*/ 349378 w 548320"/>
              <a:gd name="connsiteY78" fmla="*/ 210384 h 556321"/>
              <a:gd name="connsiteX79" fmla="*/ 347045 w 548320"/>
              <a:gd name="connsiteY79" fmla="*/ 209398 h 556321"/>
              <a:gd name="connsiteX80" fmla="*/ 340079 w 548320"/>
              <a:gd name="connsiteY80" fmla="*/ 204507 h 556321"/>
              <a:gd name="connsiteX81" fmla="*/ 334214 w 548320"/>
              <a:gd name="connsiteY81" fmla="*/ 200418 h 556321"/>
              <a:gd name="connsiteX82" fmla="*/ 318675 w 548320"/>
              <a:gd name="connsiteY82" fmla="*/ 185894 h 556321"/>
              <a:gd name="connsiteX83" fmla="*/ 325561 w 548320"/>
              <a:gd name="connsiteY83" fmla="*/ 167139 h 556321"/>
              <a:gd name="connsiteX84" fmla="*/ 320626 w 548320"/>
              <a:gd name="connsiteY84" fmla="*/ 165649 h 556321"/>
              <a:gd name="connsiteX85" fmla="*/ 316280 w 548320"/>
              <a:gd name="connsiteY85" fmla="*/ 164941 h 556321"/>
              <a:gd name="connsiteX86" fmla="*/ 313307 w 548320"/>
              <a:gd name="connsiteY86" fmla="*/ 163770 h 556321"/>
              <a:gd name="connsiteX87" fmla="*/ 309332 w 548320"/>
              <a:gd name="connsiteY87" fmla="*/ 162908 h 556321"/>
              <a:gd name="connsiteX88" fmla="*/ 300521 w 548320"/>
              <a:gd name="connsiteY88" fmla="*/ 161127 h 556321"/>
              <a:gd name="connsiteX89" fmla="*/ 291836 w 548320"/>
              <a:gd name="connsiteY89" fmla="*/ 159160 h 556321"/>
              <a:gd name="connsiteX90" fmla="*/ 291215 w 548320"/>
              <a:gd name="connsiteY90" fmla="*/ 159010 h 556321"/>
              <a:gd name="connsiteX91" fmla="*/ 287593 w 548320"/>
              <a:gd name="connsiteY91" fmla="*/ 158155 h 556321"/>
              <a:gd name="connsiteX92" fmla="*/ 286300 w 548320"/>
              <a:gd name="connsiteY92" fmla="*/ 157857 h 556321"/>
              <a:gd name="connsiteX93" fmla="*/ 282053 w 548320"/>
              <a:gd name="connsiteY93" fmla="*/ 156832 h 556321"/>
              <a:gd name="connsiteX94" fmla="*/ 278890 w 548320"/>
              <a:gd name="connsiteY94" fmla="*/ 156090 h 556321"/>
              <a:gd name="connsiteX95" fmla="*/ 274622 w 548320"/>
              <a:gd name="connsiteY95" fmla="*/ 153533 h 556321"/>
              <a:gd name="connsiteX96" fmla="*/ 272948 w 548320"/>
              <a:gd name="connsiteY96" fmla="*/ 152484 h 556321"/>
              <a:gd name="connsiteX97" fmla="*/ 268088 w 548320"/>
              <a:gd name="connsiteY97" fmla="*/ 149610 h 556321"/>
              <a:gd name="connsiteX98" fmla="*/ 264051 w 548320"/>
              <a:gd name="connsiteY98" fmla="*/ 147201 h 556321"/>
              <a:gd name="connsiteX99" fmla="*/ 257267 w 548320"/>
              <a:gd name="connsiteY99" fmla="*/ 143131 h 556321"/>
              <a:gd name="connsiteX100" fmla="*/ 257668 w 548320"/>
              <a:gd name="connsiteY100" fmla="*/ 131996 h 556321"/>
              <a:gd name="connsiteX101" fmla="*/ 257787 w 548320"/>
              <a:gd name="connsiteY101" fmla="*/ 129355 h 556321"/>
              <a:gd name="connsiteX102" fmla="*/ 255681 w 548320"/>
              <a:gd name="connsiteY102" fmla="*/ 111074 h 556321"/>
              <a:gd name="connsiteX103" fmla="*/ 255306 w 548320"/>
              <a:gd name="connsiteY103" fmla="*/ 109499 h 556321"/>
              <a:gd name="connsiteX104" fmla="*/ 253998 w 548320"/>
              <a:gd name="connsiteY104" fmla="*/ 99091 h 556321"/>
              <a:gd name="connsiteX105" fmla="*/ 247711 w 548320"/>
              <a:gd name="connsiteY105" fmla="*/ 90259 h 556321"/>
              <a:gd name="connsiteX106" fmla="*/ 247408 w 548320"/>
              <a:gd name="connsiteY106" fmla="*/ 88260 h 556321"/>
              <a:gd name="connsiteX107" fmla="*/ 248945 w 548320"/>
              <a:gd name="connsiteY107" fmla="*/ 84308 h 556321"/>
              <a:gd name="connsiteX108" fmla="*/ 247983 w 548320"/>
              <a:gd name="connsiteY108" fmla="*/ 80946 h 556321"/>
              <a:gd name="connsiteX109" fmla="*/ 244483 w 548320"/>
              <a:gd name="connsiteY109" fmla="*/ 77807 h 556321"/>
              <a:gd name="connsiteX110" fmla="*/ 242735 w 548320"/>
              <a:gd name="connsiteY110" fmla="*/ 75653 h 556321"/>
              <a:gd name="connsiteX111" fmla="*/ 242133 w 548320"/>
              <a:gd name="connsiteY111" fmla="*/ 73196 h 556321"/>
              <a:gd name="connsiteX112" fmla="*/ 242264 w 548320"/>
              <a:gd name="connsiteY112" fmla="*/ 72891 h 556321"/>
              <a:gd name="connsiteX113" fmla="*/ 242292 w 548320"/>
              <a:gd name="connsiteY113" fmla="*/ 72815 h 556321"/>
              <a:gd name="connsiteX114" fmla="*/ 248301 w 548320"/>
              <a:gd name="connsiteY114" fmla="*/ 56489 h 556321"/>
              <a:gd name="connsiteX115" fmla="*/ 249096 w 548320"/>
              <a:gd name="connsiteY115" fmla="*/ 54413 h 556321"/>
              <a:gd name="connsiteX116" fmla="*/ 254912 w 548320"/>
              <a:gd name="connsiteY116" fmla="*/ 40496 h 556321"/>
              <a:gd name="connsiteX117" fmla="*/ 255571 w 548320"/>
              <a:gd name="connsiteY117" fmla="*/ 37756 h 556321"/>
              <a:gd name="connsiteX118" fmla="*/ 257069 w 548320"/>
              <a:gd name="connsiteY118" fmla="*/ 34830 h 556321"/>
              <a:gd name="connsiteX119" fmla="*/ 250227 w 548320"/>
              <a:gd name="connsiteY119" fmla="*/ 27560 h 556321"/>
              <a:gd name="connsiteX120" fmla="*/ 229869 w 548320"/>
              <a:gd name="connsiteY120" fmla="*/ 278 h 556321"/>
              <a:gd name="connsiteX121" fmla="*/ 227160 w 548320"/>
              <a:gd name="connsiteY121" fmla="*/ 590 h 556321"/>
              <a:gd name="connsiteX122" fmla="*/ 210784 w 548320"/>
              <a:gd name="connsiteY122" fmla="*/ 2629 h 556321"/>
              <a:gd name="connsiteX123" fmla="*/ 206224 w 548320"/>
              <a:gd name="connsiteY123" fmla="*/ 49024 h 556321"/>
              <a:gd name="connsiteX124" fmla="*/ 206016 w 548320"/>
              <a:gd name="connsiteY124" fmla="*/ 51126 h 556321"/>
              <a:gd name="connsiteX125" fmla="*/ 205507 w 548320"/>
              <a:gd name="connsiteY125" fmla="*/ 56528 h 556321"/>
              <a:gd name="connsiteX126" fmla="*/ 205670 w 548320"/>
              <a:gd name="connsiteY126" fmla="*/ 58559 h 556321"/>
              <a:gd name="connsiteX127" fmla="*/ 206390 w 548320"/>
              <a:gd name="connsiteY127" fmla="*/ 67076 h 556321"/>
              <a:gd name="connsiteX128" fmla="*/ 202838 w 548320"/>
              <a:gd name="connsiteY128" fmla="*/ 66633 h 556321"/>
              <a:gd name="connsiteX129" fmla="*/ 202512 w 548320"/>
              <a:gd name="connsiteY129" fmla="*/ 66602 h 556321"/>
              <a:gd name="connsiteX130" fmla="*/ 192293 w 548320"/>
              <a:gd name="connsiteY130" fmla="*/ 65938 h 556321"/>
              <a:gd name="connsiteX131" fmla="*/ 184246 w 548320"/>
              <a:gd name="connsiteY131" fmla="*/ 65659 h 556321"/>
              <a:gd name="connsiteX132" fmla="*/ 185200 w 548320"/>
              <a:gd name="connsiteY132" fmla="*/ 68039 h 556321"/>
              <a:gd name="connsiteX133" fmla="*/ 184787 w 548320"/>
              <a:gd name="connsiteY133" fmla="*/ 70006 h 556321"/>
              <a:gd name="connsiteX134" fmla="*/ 183712 w 548320"/>
              <a:gd name="connsiteY134" fmla="*/ 73059 h 556321"/>
              <a:gd name="connsiteX135" fmla="*/ 181640 w 548320"/>
              <a:gd name="connsiteY135" fmla="*/ 74583 h 556321"/>
              <a:gd name="connsiteX136" fmla="*/ 181012 w 548320"/>
              <a:gd name="connsiteY136" fmla="*/ 75394 h 556321"/>
              <a:gd name="connsiteX137" fmla="*/ 177906 w 548320"/>
              <a:gd name="connsiteY137" fmla="*/ 77657 h 556321"/>
              <a:gd name="connsiteX138" fmla="*/ 176638 w 548320"/>
              <a:gd name="connsiteY138" fmla="*/ 80328 h 556321"/>
              <a:gd name="connsiteX139" fmla="*/ 175088 w 548320"/>
              <a:gd name="connsiteY139" fmla="*/ 81846 h 556321"/>
              <a:gd name="connsiteX140" fmla="*/ 169471 w 548320"/>
              <a:gd name="connsiteY140" fmla="*/ 84329 h 556321"/>
              <a:gd name="connsiteX141" fmla="*/ 167100 w 548320"/>
              <a:gd name="connsiteY141" fmla="*/ 86055 h 556321"/>
              <a:gd name="connsiteX142" fmla="*/ 166791 w 548320"/>
              <a:gd name="connsiteY142" fmla="*/ 86249 h 556321"/>
              <a:gd name="connsiteX143" fmla="*/ 159838 w 548320"/>
              <a:gd name="connsiteY143" fmla="*/ 92446 h 556321"/>
              <a:gd name="connsiteX144" fmla="*/ 157033 w 548320"/>
              <a:gd name="connsiteY144" fmla="*/ 92639 h 556321"/>
              <a:gd name="connsiteX145" fmla="*/ 152352 w 548320"/>
              <a:gd name="connsiteY145" fmla="*/ 92965 h 556321"/>
              <a:gd name="connsiteX146" fmla="*/ 152702 w 548320"/>
              <a:gd name="connsiteY146" fmla="*/ 98494 h 556321"/>
              <a:gd name="connsiteX147" fmla="*/ 153964 w 548320"/>
              <a:gd name="connsiteY147" fmla="*/ 109290 h 556321"/>
              <a:gd name="connsiteX148" fmla="*/ 136667 w 548320"/>
              <a:gd name="connsiteY148" fmla="*/ 109791 h 556321"/>
              <a:gd name="connsiteX149" fmla="*/ 134801 w 548320"/>
              <a:gd name="connsiteY149" fmla="*/ 109082 h 556321"/>
              <a:gd name="connsiteX150" fmla="*/ 131712 w 548320"/>
              <a:gd name="connsiteY150" fmla="*/ 107919 h 556321"/>
              <a:gd name="connsiteX151" fmla="*/ 125083 w 548320"/>
              <a:gd name="connsiteY151" fmla="*/ 109470 h 556321"/>
              <a:gd name="connsiteX152" fmla="*/ 112779 w 548320"/>
              <a:gd name="connsiteY152" fmla="*/ 112106 h 556321"/>
              <a:gd name="connsiteX153" fmla="*/ 112525 w 548320"/>
              <a:gd name="connsiteY153" fmla="*/ 112151 h 556321"/>
              <a:gd name="connsiteX154" fmla="*/ 114982 w 548320"/>
              <a:gd name="connsiteY154" fmla="*/ 127061 h 556321"/>
              <a:gd name="connsiteX155" fmla="*/ 116087 w 548320"/>
              <a:gd name="connsiteY155" fmla="*/ 133778 h 556321"/>
              <a:gd name="connsiteX156" fmla="*/ 113216 w 548320"/>
              <a:gd name="connsiteY156" fmla="*/ 140465 h 556321"/>
              <a:gd name="connsiteX157" fmla="*/ 111680 w 548320"/>
              <a:gd name="connsiteY157" fmla="*/ 142210 h 556321"/>
              <a:gd name="connsiteX158" fmla="*/ 105126 w 548320"/>
              <a:gd name="connsiteY158" fmla="*/ 143967 h 556321"/>
              <a:gd name="connsiteX159" fmla="*/ 102522 w 548320"/>
              <a:gd name="connsiteY159" fmla="*/ 144681 h 556321"/>
              <a:gd name="connsiteX160" fmla="*/ 99516 w 548320"/>
              <a:gd name="connsiteY160" fmla="*/ 145531 h 556321"/>
              <a:gd name="connsiteX161" fmla="*/ 94635 w 548320"/>
              <a:gd name="connsiteY161" fmla="*/ 145868 h 556321"/>
              <a:gd name="connsiteX162" fmla="*/ 88244 w 548320"/>
              <a:gd name="connsiteY162" fmla="*/ 146641 h 556321"/>
              <a:gd name="connsiteX163" fmla="*/ 87829 w 548320"/>
              <a:gd name="connsiteY163" fmla="*/ 147376 h 556321"/>
              <a:gd name="connsiteX164" fmla="*/ 88338 w 548320"/>
              <a:gd name="connsiteY164" fmla="*/ 153319 h 556321"/>
              <a:gd name="connsiteX165" fmla="*/ 87408 w 548320"/>
              <a:gd name="connsiteY165" fmla="*/ 156568 h 556321"/>
              <a:gd name="connsiteX166" fmla="*/ 86878 w 548320"/>
              <a:gd name="connsiteY166" fmla="*/ 158535 h 556321"/>
              <a:gd name="connsiteX167" fmla="*/ 85098 w 548320"/>
              <a:gd name="connsiteY167" fmla="*/ 159639 h 556321"/>
              <a:gd name="connsiteX168" fmla="*/ 82567 w 548320"/>
              <a:gd name="connsiteY168" fmla="*/ 161059 h 556321"/>
              <a:gd name="connsiteX169" fmla="*/ 80385 w 548320"/>
              <a:gd name="connsiteY169" fmla="*/ 163897 h 556321"/>
              <a:gd name="connsiteX170" fmla="*/ 78800 w 548320"/>
              <a:gd name="connsiteY170" fmla="*/ 163390 h 556321"/>
              <a:gd name="connsiteX171" fmla="*/ 72474 w 548320"/>
              <a:gd name="connsiteY171" fmla="*/ 161763 h 556321"/>
              <a:gd name="connsiteX172" fmla="*/ 71783 w 548320"/>
              <a:gd name="connsiteY172" fmla="*/ 163623 h 556321"/>
              <a:gd name="connsiteX173" fmla="*/ 68033 w 548320"/>
              <a:gd name="connsiteY173" fmla="*/ 171130 h 556321"/>
              <a:gd name="connsiteX174" fmla="*/ 67353 w 548320"/>
              <a:gd name="connsiteY174" fmla="*/ 172541 h 556321"/>
              <a:gd name="connsiteX175" fmla="*/ 65240 w 548320"/>
              <a:gd name="connsiteY175" fmla="*/ 178877 h 556321"/>
              <a:gd name="connsiteX176" fmla="*/ 62000 w 548320"/>
              <a:gd name="connsiteY176" fmla="*/ 188642 h 556321"/>
              <a:gd name="connsiteX177" fmla="*/ 47587 w 548320"/>
              <a:gd name="connsiteY177" fmla="*/ 181780 h 556321"/>
              <a:gd name="connsiteX178" fmla="*/ 47188 w 548320"/>
              <a:gd name="connsiteY178" fmla="*/ 182568 h 556321"/>
              <a:gd name="connsiteX179" fmla="*/ 34037 w 548320"/>
              <a:gd name="connsiteY179" fmla="*/ 193615 h 556321"/>
              <a:gd name="connsiteX180" fmla="*/ 33975 w 548320"/>
              <a:gd name="connsiteY180" fmla="*/ 194571 h 556321"/>
              <a:gd name="connsiteX181" fmla="*/ 32600 w 548320"/>
              <a:gd name="connsiteY181" fmla="*/ 212253 h 556321"/>
              <a:gd name="connsiteX182" fmla="*/ 30892 w 548320"/>
              <a:gd name="connsiteY182" fmla="*/ 218676 h 556321"/>
              <a:gd name="connsiteX183" fmla="*/ 13994 w 548320"/>
              <a:gd name="connsiteY183" fmla="*/ 222067 h 556321"/>
              <a:gd name="connsiteX184" fmla="*/ 443 w 548320"/>
              <a:gd name="connsiteY184" fmla="*/ 224911 h 556321"/>
              <a:gd name="connsiteX185" fmla="*/ 580 w 548320"/>
              <a:gd name="connsiteY185" fmla="*/ 226172 h 556321"/>
              <a:gd name="connsiteX186" fmla="*/ 1224 w 548320"/>
              <a:gd name="connsiteY186" fmla="*/ 232054 h 556321"/>
              <a:gd name="connsiteX187" fmla="*/ 1370 w 548320"/>
              <a:gd name="connsiteY187" fmla="*/ 233389 h 556321"/>
              <a:gd name="connsiteX188" fmla="*/ 1402 w 548320"/>
              <a:gd name="connsiteY188" fmla="*/ 233686 h 556321"/>
              <a:gd name="connsiteX189" fmla="*/ 1705 w 548320"/>
              <a:gd name="connsiteY189" fmla="*/ 236455 h 556321"/>
              <a:gd name="connsiteX190" fmla="*/ 2520 w 548320"/>
              <a:gd name="connsiteY190" fmla="*/ 243895 h 556321"/>
              <a:gd name="connsiteX191" fmla="*/ 2804 w 548320"/>
              <a:gd name="connsiteY191" fmla="*/ 246491 h 556321"/>
              <a:gd name="connsiteX192" fmla="*/ 3040 w 548320"/>
              <a:gd name="connsiteY192" fmla="*/ 248642 h 556321"/>
              <a:gd name="connsiteX193" fmla="*/ 3208 w 548320"/>
              <a:gd name="connsiteY193" fmla="*/ 250174 h 556321"/>
              <a:gd name="connsiteX194" fmla="*/ 3623 w 548320"/>
              <a:gd name="connsiteY194" fmla="*/ 253956 h 556321"/>
              <a:gd name="connsiteX195" fmla="*/ 4075 w 548320"/>
              <a:gd name="connsiteY195" fmla="*/ 258085 h 556321"/>
              <a:gd name="connsiteX196" fmla="*/ 4178 w 548320"/>
              <a:gd name="connsiteY196" fmla="*/ 259024 h 556321"/>
              <a:gd name="connsiteX197" fmla="*/ 8725 w 548320"/>
              <a:gd name="connsiteY197" fmla="*/ 257850 h 556321"/>
              <a:gd name="connsiteX198" fmla="*/ 19195 w 548320"/>
              <a:gd name="connsiteY198" fmla="*/ 255222 h 556321"/>
              <a:gd name="connsiteX199" fmla="*/ 21470 w 548320"/>
              <a:gd name="connsiteY199" fmla="*/ 254631 h 556321"/>
              <a:gd name="connsiteX200" fmla="*/ 31493 w 548320"/>
              <a:gd name="connsiteY200" fmla="*/ 252108 h 556321"/>
              <a:gd name="connsiteX201" fmla="*/ 32341 w 548320"/>
              <a:gd name="connsiteY201" fmla="*/ 260345 h 556321"/>
              <a:gd name="connsiteX202" fmla="*/ 33155 w 548320"/>
              <a:gd name="connsiteY202" fmla="*/ 268260 h 556321"/>
              <a:gd name="connsiteX203" fmla="*/ 42027 w 548320"/>
              <a:gd name="connsiteY203" fmla="*/ 263880 h 556321"/>
              <a:gd name="connsiteX204" fmla="*/ 65196 w 548320"/>
              <a:gd name="connsiteY204" fmla="*/ 252766 h 556321"/>
              <a:gd name="connsiteX205" fmla="*/ 69121 w 548320"/>
              <a:gd name="connsiteY205" fmla="*/ 250648 h 556321"/>
              <a:gd name="connsiteX206" fmla="*/ 69724 w 548320"/>
              <a:gd name="connsiteY206" fmla="*/ 257258 h 556321"/>
              <a:gd name="connsiteX207" fmla="*/ 71134 w 548320"/>
              <a:gd name="connsiteY207" fmla="*/ 273133 h 556321"/>
              <a:gd name="connsiteX208" fmla="*/ 71412 w 548320"/>
              <a:gd name="connsiteY208" fmla="*/ 275929 h 556321"/>
              <a:gd name="connsiteX209" fmla="*/ 72108 w 548320"/>
              <a:gd name="connsiteY209" fmla="*/ 283506 h 556321"/>
              <a:gd name="connsiteX210" fmla="*/ 73082 w 548320"/>
              <a:gd name="connsiteY210" fmla="*/ 293879 h 556321"/>
              <a:gd name="connsiteX211" fmla="*/ 45247 w 548320"/>
              <a:gd name="connsiteY211" fmla="*/ 295820 h 556321"/>
              <a:gd name="connsiteX212" fmla="*/ 36064 w 548320"/>
              <a:gd name="connsiteY212" fmla="*/ 296459 h 556321"/>
              <a:gd name="connsiteX213" fmla="*/ 28150 w 548320"/>
              <a:gd name="connsiteY213" fmla="*/ 297011 h 556321"/>
              <a:gd name="connsiteX214" fmla="*/ 36239 w 548320"/>
              <a:gd name="connsiteY214" fmla="*/ 309892 h 556321"/>
              <a:gd name="connsiteX215" fmla="*/ 36894 w 548320"/>
              <a:gd name="connsiteY215" fmla="*/ 310874 h 556321"/>
              <a:gd name="connsiteX216" fmla="*/ 37315 w 548320"/>
              <a:gd name="connsiteY216" fmla="*/ 311530 h 556321"/>
              <a:gd name="connsiteX217" fmla="*/ 42395 w 548320"/>
              <a:gd name="connsiteY217" fmla="*/ 319582 h 556321"/>
              <a:gd name="connsiteX218" fmla="*/ 43204 w 548320"/>
              <a:gd name="connsiteY218" fmla="*/ 321049 h 556321"/>
              <a:gd name="connsiteX219" fmla="*/ 44164 w 548320"/>
              <a:gd name="connsiteY219" fmla="*/ 322351 h 556321"/>
              <a:gd name="connsiteX220" fmla="*/ 47163 w 548320"/>
              <a:gd name="connsiteY220" fmla="*/ 327145 h 556321"/>
              <a:gd name="connsiteX221" fmla="*/ 47708 w 548320"/>
              <a:gd name="connsiteY221" fmla="*/ 327989 h 556321"/>
              <a:gd name="connsiteX222" fmla="*/ 50272 w 548320"/>
              <a:gd name="connsiteY222" fmla="*/ 332029 h 556321"/>
              <a:gd name="connsiteX223" fmla="*/ 55963 w 548320"/>
              <a:gd name="connsiteY223" fmla="*/ 341306 h 556321"/>
              <a:gd name="connsiteX224" fmla="*/ 59365 w 548320"/>
              <a:gd name="connsiteY224" fmla="*/ 346266 h 556321"/>
              <a:gd name="connsiteX225" fmla="*/ 63781 w 548320"/>
              <a:gd name="connsiteY225" fmla="*/ 353427 h 556321"/>
              <a:gd name="connsiteX226" fmla="*/ 69950 w 548320"/>
              <a:gd name="connsiteY226" fmla="*/ 363171 h 556321"/>
              <a:gd name="connsiteX227" fmla="*/ 74720 w 548320"/>
              <a:gd name="connsiteY227" fmla="*/ 370731 h 556321"/>
              <a:gd name="connsiteX228" fmla="*/ 79823 w 548320"/>
              <a:gd name="connsiteY228" fmla="*/ 378788 h 556321"/>
              <a:gd name="connsiteX229" fmla="*/ 80571 w 548320"/>
              <a:gd name="connsiteY229" fmla="*/ 379991 h 556321"/>
              <a:gd name="connsiteX230" fmla="*/ 86618 w 548320"/>
              <a:gd name="connsiteY230" fmla="*/ 389514 h 556321"/>
              <a:gd name="connsiteX231" fmla="*/ 89703 w 548320"/>
              <a:gd name="connsiteY231" fmla="*/ 394397 h 556321"/>
              <a:gd name="connsiteX232" fmla="*/ 93660 w 548320"/>
              <a:gd name="connsiteY232" fmla="*/ 400675 h 556321"/>
              <a:gd name="connsiteX233" fmla="*/ 97670 w 548320"/>
              <a:gd name="connsiteY233" fmla="*/ 407001 h 556321"/>
              <a:gd name="connsiteX234" fmla="*/ 105930 w 548320"/>
              <a:gd name="connsiteY234" fmla="*/ 420040 h 556321"/>
              <a:gd name="connsiteX235" fmla="*/ 109312 w 548320"/>
              <a:gd name="connsiteY235" fmla="*/ 425382 h 556321"/>
              <a:gd name="connsiteX236" fmla="*/ 111196 w 548320"/>
              <a:gd name="connsiteY236" fmla="*/ 428336 h 556321"/>
              <a:gd name="connsiteX237" fmla="*/ 114944 w 548320"/>
              <a:gd name="connsiteY237" fmla="*/ 434273 h 556321"/>
              <a:gd name="connsiteX238" fmla="*/ 129522 w 548320"/>
              <a:gd name="connsiteY238" fmla="*/ 457284 h 556321"/>
              <a:gd name="connsiteX239" fmla="*/ 131097 w 548320"/>
              <a:gd name="connsiteY239" fmla="*/ 459523 h 556321"/>
              <a:gd name="connsiteX240" fmla="*/ 138205 w 548320"/>
              <a:gd name="connsiteY240" fmla="*/ 470960 h 556321"/>
              <a:gd name="connsiteX241" fmla="*/ 143978 w 548320"/>
              <a:gd name="connsiteY241" fmla="*/ 479970 h 556321"/>
              <a:gd name="connsiteX242" fmla="*/ 165331 w 548320"/>
              <a:gd name="connsiteY242" fmla="*/ 513713 h 556321"/>
              <a:gd name="connsiteX243" fmla="*/ 192589 w 548320"/>
              <a:gd name="connsiteY243" fmla="*/ 556600 h 556321"/>
              <a:gd name="connsiteX244" fmla="*/ 196309 w 548320"/>
              <a:gd name="connsiteY244" fmla="*/ 556346 h 556321"/>
              <a:gd name="connsiteX245" fmla="*/ 203094 w 548320"/>
              <a:gd name="connsiteY245" fmla="*/ 555888 h 556321"/>
              <a:gd name="connsiteX246" fmla="*/ 207029 w 548320"/>
              <a:gd name="connsiteY246" fmla="*/ 555629 h 556321"/>
              <a:gd name="connsiteX247" fmla="*/ 221672 w 548320"/>
              <a:gd name="connsiteY247" fmla="*/ 554694 h 556321"/>
              <a:gd name="connsiteX248" fmla="*/ 236248 w 548320"/>
              <a:gd name="connsiteY248" fmla="*/ 553827 h 556321"/>
              <a:gd name="connsiteX249" fmla="*/ 236676 w 548320"/>
              <a:gd name="connsiteY249" fmla="*/ 553805 h 556321"/>
              <a:gd name="connsiteX250" fmla="*/ 237104 w 548320"/>
              <a:gd name="connsiteY250" fmla="*/ 553778 h 556321"/>
              <a:gd name="connsiteX251" fmla="*/ 238915 w 548320"/>
              <a:gd name="connsiteY251" fmla="*/ 553673 h 556321"/>
              <a:gd name="connsiteX252" fmla="*/ 240499 w 548320"/>
              <a:gd name="connsiteY252" fmla="*/ 553587 h 556321"/>
              <a:gd name="connsiteX253" fmla="*/ 243166 w 548320"/>
              <a:gd name="connsiteY253" fmla="*/ 553437 h 556321"/>
              <a:gd name="connsiteX254" fmla="*/ 246005 w 548320"/>
              <a:gd name="connsiteY254" fmla="*/ 553278 h 556321"/>
              <a:gd name="connsiteX255" fmla="*/ 251513 w 548320"/>
              <a:gd name="connsiteY255" fmla="*/ 552979 h 556321"/>
              <a:gd name="connsiteX256" fmla="*/ 261901 w 548320"/>
              <a:gd name="connsiteY256" fmla="*/ 552439 h 556321"/>
              <a:gd name="connsiteX257" fmla="*/ 265540 w 548320"/>
              <a:gd name="connsiteY257" fmla="*/ 552257 h 556321"/>
              <a:gd name="connsiteX258" fmla="*/ 269607 w 548320"/>
              <a:gd name="connsiteY258" fmla="*/ 552058 h 556321"/>
              <a:gd name="connsiteX259" fmla="*/ 275530 w 548320"/>
              <a:gd name="connsiteY259" fmla="*/ 551772 h 556321"/>
              <a:gd name="connsiteX260" fmla="*/ 277657 w 548320"/>
              <a:gd name="connsiteY260" fmla="*/ 551672 h 556321"/>
              <a:gd name="connsiteX261" fmla="*/ 286008 w 548320"/>
              <a:gd name="connsiteY261" fmla="*/ 551295 h 556321"/>
              <a:gd name="connsiteX262" fmla="*/ 303269 w 548320"/>
              <a:gd name="connsiteY262" fmla="*/ 550574 h 556321"/>
              <a:gd name="connsiteX263" fmla="*/ 308153 w 548320"/>
              <a:gd name="connsiteY263" fmla="*/ 550383 h 556321"/>
              <a:gd name="connsiteX264" fmla="*/ 314336 w 548320"/>
              <a:gd name="connsiteY264" fmla="*/ 550152 h 556321"/>
              <a:gd name="connsiteX265" fmla="*/ 316635 w 548320"/>
              <a:gd name="connsiteY265" fmla="*/ 550070 h 556321"/>
              <a:gd name="connsiteX266" fmla="*/ 327204 w 548320"/>
              <a:gd name="connsiteY266" fmla="*/ 549707 h 556321"/>
              <a:gd name="connsiteX267" fmla="*/ 327632 w 548320"/>
              <a:gd name="connsiteY267" fmla="*/ 549693 h 556321"/>
              <a:gd name="connsiteX268" fmla="*/ 328232 w 548320"/>
              <a:gd name="connsiteY268" fmla="*/ 549675 h 556321"/>
              <a:gd name="connsiteX269" fmla="*/ 328975 w 548320"/>
              <a:gd name="connsiteY269" fmla="*/ 549648 h 556321"/>
              <a:gd name="connsiteX270" fmla="*/ 331146 w 548320"/>
              <a:gd name="connsiteY270" fmla="*/ 549580 h 556321"/>
              <a:gd name="connsiteX271" fmla="*/ 331532 w 548320"/>
              <a:gd name="connsiteY271" fmla="*/ 549566 h 556321"/>
              <a:gd name="connsiteX272" fmla="*/ 332103 w 548320"/>
              <a:gd name="connsiteY272" fmla="*/ 549548 h 556321"/>
              <a:gd name="connsiteX273" fmla="*/ 332431 w 548320"/>
              <a:gd name="connsiteY273" fmla="*/ 549539 h 556321"/>
              <a:gd name="connsiteX274" fmla="*/ 336931 w 548320"/>
              <a:gd name="connsiteY274" fmla="*/ 549399 h 556321"/>
              <a:gd name="connsiteX275" fmla="*/ 337759 w 548320"/>
              <a:gd name="connsiteY275" fmla="*/ 549376 h 556321"/>
              <a:gd name="connsiteX276" fmla="*/ 340345 w 548320"/>
              <a:gd name="connsiteY276" fmla="*/ 549299 h 556321"/>
              <a:gd name="connsiteX277" fmla="*/ 344344 w 548320"/>
              <a:gd name="connsiteY277" fmla="*/ 549181 h 556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</a:cxnLst>
            <a:rect l="l" t="t" r="r" b="b"/>
            <a:pathLst>
              <a:path w="548320" h="556321">
                <a:moveTo>
                  <a:pt x="344344" y="549181"/>
                </a:moveTo>
                <a:lnTo>
                  <a:pt x="346716" y="549113"/>
                </a:lnTo>
                <a:lnTo>
                  <a:pt x="350494" y="550329"/>
                </a:lnTo>
                <a:lnTo>
                  <a:pt x="352440" y="550950"/>
                </a:lnTo>
                <a:lnTo>
                  <a:pt x="358792" y="552974"/>
                </a:lnTo>
                <a:lnTo>
                  <a:pt x="364000" y="554640"/>
                </a:lnTo>
                <a:lnTo>
                  <a:pt x="367015" y="554799"/>
                </a:lnTo>
                <a:lnTo>
                  <a:pt x="368246" y="554322"/>
                </a:lnTo>
                <a:lnTo>
                  <a:pt x="369929" y="554930"/>
                </a:lnTo>
                <a:lnTo>
                  <a:pt x="370387" y="554349"/>
                </a:lnTo>
                <a:lnTo>
                  <a:pt x="372040" y="552226"/>
                </a:lnTo>
                <a:lnTo>
                  <a:pt x="373221" y="550687"/>
                </a:lnTo>
                <a:lnTo>
                  <a:pt x="375560" y="547679"/>
                </a:lnTo>
                <a:lnTo>
                  <a:pt x="380865" y="540867"/>
                </a:lnTo>
                <a:lnTo>
                  <a:pt x="380640" y="528942"/>
                </a:lnTo>
                <a:lnTo>
                  <a:pt x="380499" y="521486"/>
                </a:lnTo>
                <a:lnTo>
                  <a:pt x="384712" y="515447"/>
                </a:lnTo>
                <a:lnTo>
                  <a:pt x="385102" y="515465"/>
                </a:lnTo>
                <a:lnTo>
                  <a:pt x="386357" y="515469"/>
                </a:lnTo>
                <a:lnTo>
                  <a:pt x="395517" y="515673"/>
                </a:lnTo>
                <a:lnTo>
                  <a:pt x="408382" y="515905"/>
                </a:lnTo>
                <a:lnTo>
                  <a:pt x="422067" y="516177"/>
                </a:lnTo>
                <a:lnTo>
                  <a:pt x="427646" y="516291"/>
                </a:lnTo>
                <a:lnTo>
                  <a:pt x="444974" y="516626"/>
                </a:lnTo>
                <a:lnTo>
                  <a:pt x="452166" y="516776"/>
                </a:lnTo>
                <a:lnTo>
                  <a:pt x="475542" y="517212"/>
                </a:lnTo>
                <a:lnTo>
                  <a:pt x="479866" y="517121"/>
                </a:lnTo>
                <a:lnTo>
                  <a:pt x="484191" y="517030"/>
                </a:lnTo>
                <a:lnTo>
                  <a:pt x="493758" y="512533"/>
                </a:lnTo>
                <a:lnTo>
                  <a:pt x="495497" y="511934"/>
                </a:lnTo>
                <a:lnTo>
                  <a:pt x="498477" y="510332"/>
                </a:lnTo>
                <a:lnTo>
                  <a:pt x="500730" y="509271"/>
                </a:lnTo>
                <a:lnTo>
                  <a:pt x="502914" y="507088"/>
                </a:lnTo>
                <a:lnTo>
                  <a:pt x="508997" y="503626"/>
                </a:lnTo>
                <a:lnTo>
                  <a:pt x="511207" y="502119"/>
                </a:lnTo>
                <a:lnTo>
                  <a:pt x="512598" y="501171"/>
                </a:lnTo>
                <a:lnTo>
                  <a:pt x="516908" y="498239"/>
                </a:lnTo>
                <a:lnTo>
                  <a:pt x="525947" y="492050"/>
                </a:lnTo>
                <a:lnTo>
                  <a:pt x="528760" y="490144"/>
                </a:lnTo>
                <a:lnTo>
                  <a:pt x="535342" y="485637"/>
                </a:lnTo>
                <a:lnTo>
                  <a:pt x="537274" y="485109"/>
                </a:lnTo>
                <a:lnTo>
                  <a:pt x="541316" y="483987"/>
                </a:lnTo>
                <a:lnTo>
                  <a:pt x="548763" y="481888"/>
                </a:lnTo>
                <a:lnTo>
                  <a:pt x="530501" y="417892"/>
                </a:lnTo>
                <a:lnTo>
                  <a:pt x="526795" y="404915"/>
                </a:lnTo>
                <a:lnTo>
                  <a:pt x="525992" y="401220"/>
                </a:lnTo>
                <a:lnTo>
                  <a:pt x="521826" y="387072"/>
                </a:lnTo>
                <a:lnTo>
                  <a:pt x="513738" y="358969"/>
                </a:lnTo>
                <a:lnTo>
                  <a:pt x="509712" y="345111"/>
                </a:lnTo>
                <a:lnTo>
                  <a:pt x="509385" y="337849"/>
                </a:lnTo>
                <a:lnTo>
                  <a:pt x="508691" y="322629"/>
                </a:lnTo>
                <a:lnTo>
                  <a:pt x="508179" y="313152"/>
                </a:lnTo>
                <a:lnTo>
                  <a:pt x="508850" y="305831"/>
                </a:lnTo>
                <a:lnTo>
                  <a:pt x="509572" y="298386"/>
                </a:lnTo>
                <a:lnTo>
                  <a:pt x="511453" y="277291"/>
                </a:lnTo>
                <a:lnTo>
                  <a:pt x="511770" y="273668"/>
                </a:lnTo>
                <a:lnTo>
                  <a:pt x="511956" y="271583"/>
                </a:lnTo>
                <a:lnTo>
                  <a:pt x="516526" y="265642"/>
                </a:lnTo>
                <a:lnTo>
                  <a:pt x="512808" y="262302"/>
                </a:lnTo>
                <a:lnTo>
                  <a:pt x="505475" y="255783"/>
                </a:lnTo>
                <a:lnTo>
                  <a:pt x="504286" y="254723"/>
                </a:lnTo>
                <a:lnTo>
                  <a:pt x="488608" y="240726"/>
                </a:lnTo>
                <a:lnTo>
                  <a:pt x="485575" y="237021"/>
                </a:lnTo>
                <a:lnTo>
                  <a:pt x="482675" y="233542"/>
                </a:lnTo>
                <a:lnTo>
                  <a:pt x="471304" y="219776"/>
                </a:lnTo>
                <a:lnTo>
                  <a:pt x="452930" y="219695"/>
                </a:lnTo>
                <a:lnTo>
                  <a:pt x="446023" y="219670"/>
                </a:lnTo>
                <a:lnTo>
                  <a:pt x="426186" y="219736"/>
                </a:lnTo>
                <a:lnTo>
                  <a:pt x="422561" y="219758"/>
                </a:lnTo>
                <a:lnTo>
                  <a:pt x="419676" y="206039"/>
                </a:lnTo>
                <a:lnTo>
                  <a:pt x="418043" y="198647"/>
                </a:lnTo>
                <a:lnTo>
                  <a:pt x="417691" y="197631"/>
                </a:lnTo>
                <a:lnTo>
                  <a:pt x="407102" y="197727"/>
                </a:lnTo>
                <a:lnTo>
                  <a:pt x="388207" y="197965"/>
                </a:lnTo>
                <a:lnTo>
                  <a:pt x="371563" y="198048"/>
                </a:lnTo>
                <a:lnTo>
                  <a:pt x="364858" y="208295"/>
                </a:lnTo>
                <a:lnTo>
                  <a:pt x="360492" y="214973"/>
                </a:lnTo>
                <a:lnTo>
                  <a:pt x="357535" y="213746"/>
                </a:lnTo>
                <a:lnTo>
                  <a:pt x="349378" y="210384"/>
                </a:lnTo>
                <a:lnTo>
                  <a:pt x="347045" y="209398"/>
                </a:lnTo>
                <a:lnTo>
                  <a:pt x="340079" y="204507"/>
                </a:lnTo>
                <a:lnTo>
                  <a:pt x="334214" y="200418"/>
                </a:lnTo>
                <a:lnTo>
                  <a:pt x="318675" y="185894"/>
                </a:lnTo>
                <a:lnTo>
                  <a:pt x="325561" y="167139"/>
                </a:lnTo>
                <a:lnTo>
                  <a:pt x="320626" y="165649"/>
                </a:lnTo>
                <a:lnTo>
                  <a:pt x="316280" y="164941"/>
                </a:lnTo>
                <a:lnTo>
                  <a:pt x="313307" y="163770"/>
                </a:lnTo>
                <a:lnTo>
                  <a:pt x="309332" y="162908"/>
                </a:lnTo>
                <a:lnTo>
                  <a:pt x="300521" y="161127"/>
                </a:lnTo>
                <a:lnTo>
                  <a:pt x="291836" y="159160"/>
                </a:lnTo>
                <a:lnTo>
                  <a:pt x="291215" y="159010"/>
                </a:lnTo>
                <a:lnTo>
                  <a:pt x="287593" y="158155"/>
                </a:lnTo>
                <a:lnTo>
                  <a:pt x="286300" y="157857"/>
                </a:lnTo>
                <a:lnTo>
                  <a:pt x="282053" y="156832"/>
                </a:lnTo>
                <a:lnTo>
                  <a:pt x="278890" y="156090"/>
                </a:lnTo>
                <a:lnTo>
                  <a:pt x="274622" y="153533"/>
                </a:lnTo>
                <a:lnTo>
                  <a:pt x="272948" y="152484"/>
                </a:lnTo>
                <a:lnTo>
                  <a:pt x="268088" y="149610"/>
                </a:lnTo>
                <a:lnTo>
                  <a:pt x="264051" y="147201"/>
                </a:lnTo>
                <a:lnTo>
                  <a:pt x="257267" y="143131"/>
                </a:lnTo>
                <a:lnTo>
                  <a:pt x="257668" y="131996"/>
                </a:lnTo>
                <a:lnTo>
                  <a:pt x="257787" y="129355"/>
                </a:lnTo>
                <a:lnTo>
                  <a:pt x="255681" y="111074"/>
                </a:lnTo>
                <a:lnTo>
                  <a:pt x="255306" y="109499"/>
                </a:lnTo>
                <a:lnTo>
                  <a:pt x="253998" y="99091"/>
                </a:lnTo>
                <a:lnTo>
                  <a:pt x="247711" y="90259"/>
                </a:lnTo>
                <a:lnTo>
                  <a:pt x="247408" y="88260"/>
                </a:lnTo>
                <a:lnTo>
                  <a:pt x="248945" y="84308"/>
                </a:lnTo>
                <a:lnTo>
                  <a:pt x="247983" y="80946"/>
                </a:lnTo>
                <a:lnTo>
                  <a:pt x="244483" y="77807"/>
                </a:lnTo>
                <a:lnTo>
                  <a:pt x="242735" y="75653"/>
                </a:lnTo>
                <a:lnTo>
                  <a:pt x="242133" y="73196"/>
                </a:lnTo>
                <a:lnTo>
                  <a:pt x="242264" y="72891"/>
                </a:lnTo>
                <a:lnTo>
                  <a:pt x="242292" y="72815"/>
                </a:lnTo>
                <a:lnTo>
                  <a:pt x="248301" y="56489"/>
                </a:lnTo>
                <a:lnTo>
                  <a:pt x="249096" y="54413"/>
                </a:lnTo>
                <a:lnTo>
                  <a:pt x="254912" y="40496"/>
                </a:lnTo>
                <a:lnTo>
                  <a:pt x="255571" y="37756"/>
                </a:lnTo>
                <a:lnTo>
                  <a:pt x="257069" y="34830"/>
                </a:lnTo>
                <a:lnTo>
                  <a:pt x="250227" y="27560"/>
                </a:lnTo>
                <a:lnTo>
                  <a:pt x="229869" y="278"/>
                </a:lnTo>
                <a:lnTo>
                  <a:pt x="227160" y="590"/>
                </a:lnTo>
                <a:lnTo>
                  <a:pt x="210784" y="2629"/>
                </a:lnTo>
                <a:lnTo>
                  <a:pt x="206224" y="49024"/>
                </a:lnTo>
                <a:lnTo>
                  <a:pt x="206016" y="51126"/>
                </a:lnTo>
                <a:lnTo>
                  <a:pt x="205507" y="56528"/>
                </a:lnTo>
                <a:lnTo>
                  <a:pt x="205670" y="58559"/>
                </a:lnTo>
                <a:lnTo>
                  <a:pt x="206390" y="67076"/>
                </a:lnTo>
                <a:lnTo>
                  <a:pt x="202838" y="66633"/>
                </a:lnTo>
                <a:lnTo>
                  <a:pt x="202512" y="66602"/>
                </a:lnTo>
                <a:lnTo>
                  <a:pt x="192293" y="65938"/>
                </a:lnTo>
                <a:lnTo>
                  <a:pt x="184246" y="65659"/>
                </a:lnTo>
                <a:lnTo>
                  <a:pt x="185200" y="68039"/>
                </a:lnTo>
                <a:lnTo>
                  <a:pt x="184787" y="70006"/>
                </a:lnTo>
                <a:lnTo>
                  <a:pt x="183712" y="73059"/>
                </a:lnTo>
                <a:lnTo>
                  <a:pt x="181640" y="74583"/>
                </a:lnTo>
                <a:lnTo>
                  <a:pt x="181012" y="75394"/>
                </a:lnTo>
                <a:lnTo>
                  <a:pt x="177906" y="77657"/>
                </a:lnTo>
                <a:lnTo>
                  <a:pt x="176638" y="80328"/>
                </a:lnTo>
                <a:lnTo>
                  <a:pt x="175088" y="81846"/>
                </a:lnTo>
                <a:lnTo>
                  <a:pt x="169471" y="84329"/>
                </a:lnTo>
                <a:lnTo>
                  <a:pt x="167100" y="86055"/>
                </a:lnTo>
                <a:lnTo>
                  <a:pt x="166791" y="86249"/>
                </a:lnTo>
                <a:lnTo>
                  <a:pt x="159838" y="92446"/>
                </a:lnTo>
                <a:lnTo>
                  <a:pt x="157033" y="92639"/>
                </a:lnTo>
                <a:lnTo>
                  <a:pt x="152352" y="92965"/>
                </a:lnTo>
                <a:lnTo>
                  <a:pt x="152702" y="98494"/>
                </a:lnTo>
                <a:lnTo>
                  <a:pt x="153964" y="109290"/>
                </a:lnTo>
                <a:lnTo>
                  <a:pt x="136667" y="109791"/>
                </a:lnTo>
                <a:lnTo>
                  <a:pt x="134801" y="109082"/>
                </a:lnTo>
                <a:lnTo>
                  <a:pt x="131712" y="107919"/>
                </a:lnTo>
                <a:lnTo>
                  <a:pt x="125083" y="109470"/>
                </a:lnTo>
                <a:lnTo>
                  <a:pt x="112779" y="112106"/>
                </a:lnTo>
                <a:lnTo>
                  <a:pt x="112525" y="112151"/>
                </a:lnTo>
                <a:lnTo>
                  <a:pt x="114982" y="127061"/>
                </a:lnTo>
                <a:lnTo>
                  <a:pt x="116087" y="133778"/>
                </a:lnTo>
                <a:lnTo>
                  <a:pt x="113216" y="140465"/>
                </a:lnTo>
                <a:lnTo>
                  <a:pt x="111680" y="142210"/>
                </a:lnTo>
                <a:lnTo>
                  <a:pt x="105126" y="143967"/>
                </a:lnTo>
                <a:lnTo>
                  <a:pt x="102522" y="144681"/>
                </a:lnTo>
                <a:lnTo>
                  <a:pt x="99516" y="145531"/>
                </a:lnTo>
                <a:lnTo>
                  <a:pt x="94635" y="145868"/>
                </a:lnTo>
                <a:lnTo>
                  <a:pt x="88244" y="146641"/>
                </a:lnTo>
                <a:lnTo>
                  <a:pt x="87829" y="147376"/>
                </a:lnTo>
                <a:lnTo>
                  <a:pt x="88338" y="153319"/>
                </a:lnTo>
                <a:lnTo>
                  <a:pt x="87408" y="156568"/>
                </a:lnTo>
                <a:lnTo>
                  <a:pt x="86878" y="158535"/>
                </a:lnTo>
                <a:lnTo>
                  <a:pt x="85098" y="159639"/>
                </a:lnTo>
                <a:lnTo>
                  <a:pt x="82567" y="161059"/>
                </a:lnTo>
                <a:lnTo>
                  <a:pt x="80385" y="163897"/>
                </a:lnTo>
                <a:lnTo>
                  <a:pt x="78800" y="163390"/>
                </a:lnTo>
                <a:lnTo>
                  <a:pt x="72474" y="161763"/>
                </a:lnTo>
                <a:lnTo>
                  <a:pt x="71783" y="163623"/>
                </a:lnTo>
                <a:lnTo>
                  <a:pt x="68033" y="171130"/>
                </a:lnTo>
                <a:lnTo>
                  <a:pt x="67353" y="172541"/>
                </a:lnTo>
                <a:lnTo>
                  <a:pt x="65240" y="178877"/>
                </a:lnTo>
                <a:lnTo>
                  <a:pt x="62000" y="188642"/>
                </a:lnTo>
                <a:lnTo>
                  <a:pt x="47587" y="181780"/>
                </a:lnTo>
                <a:lnTo>
                  <a:pt x="47188" y="182568"/>
                </a:lnTo>
                <a:lnTo>
                  <a:pt x="34037" y="193615"/>
                </a:lnTo>
                <a:lnTo>
                  <a:pt x="33975" y="194571"/>
                </a:lnTo>
                <a:lnTo>
                  <a:pt x="32600" y="212253"/>
                </a:lnTo>
                <a:lnTo>
                  <a:pt x="30892" y="218676"/>
                </a:lnTo>
                <a:lnTo>
                  <a:pt x="13994" y="222067"/>
                </a:lnTo>
                <a:lnTo>
                  <a:pt x="443" y="224911"/>
                </a:lnTo>
                <a:lnTo>
                  <a:pt x="580" y="226172"/>
                </a:lnTo>
                <a:lnTo>
                  <a:pt x="1224" y="232054"/>
                </a:lnTo>
                <a:lnTo>
                  <a:pt x="1370" y="233389"/>
                </a:lnTo>
                <a:lnTo>
                  <a:pt x="1402" y="233686"/>
                </a:lnTo>
                <a:lnTo>
                  <a:pt x="1705" y="236455"/>
                </a:lnTo>
                <a:lnTo>
                  <a:pt x="2520" y="243895"/>
                </a:lnTo>
                <a:lnTo>
                  <a:pt x="2804" y="246491"/>
                </a:lnTo>
                <a:lnTo>
                  <a:pt x="3040" y="248642"/>
                </a:lnTo>
                <a:lnTo>
                  <a:pt x="3208" y="250174"/>
                </a:lnTo>
                <a:lnTo>
                  <a:pt x="3623" y="253956"/>
                </a:lnTo>
                <a:lnTo>
                  <a:pt x="4075" y="258085"/>
                </a:lnTo>
                <a:lnTo>
                  <a:pt x="4178" y="259024"/>
                </a:lnTo>
                <a:lnTo>
                  <a:pt x="8725" y="257850"/>
                </a:lnTo>
                <a:lnTo>
                  <a:pt x="19195" y="255222"/>
                </a:lnTo>
                <a:lnTo>
                  <a:pt x="21470" y="254631"/>
                </a:lnTo>
                <a:lnTo>
                  <a:pt x="31493" y="252108"/>
                </a:lnTo>
                <a:lnTo>
                  <a:pt x="32341" y="260345"/>
                </a:lnTo>
                <a:lnTo>
                  <a:pt x="33155" y="268260"/>
                </a:lnTo>
                <a:lnTo>
                  <a:pt x="42027" y="263880"/>
                </a:lnTo>
                <a:lnTo>
                  <a:pt x="65196" y="252766"/>
                </a:lnTo>
                <a:lnTo>
                  <a:pt x="69121" y="250648"/>
                </a:lnTo>
                <a:lnTo>
                  <a:pt x="69724" y="257258"/>
                </a:lnTo>
                <a:lnTo>
                  <a:pt x="71134" y="273133"/>
                </a:lnTo>
                <a:lnTo>
                  <a:pt x="71412" y="275929"/>
                </a:lnTo>
                <a:lnTo>
                  <a:pt x="72108" y="283506"/>
                </a:lnTo>
                <a:lnTo>
                  <a:pt x="73082" y="293879"/>
                </a:lnTo>
                <a:lnTo>
                  <a:pt x="45247" y="295820"/>
                </a:lnTo>
                <a:lnTo>
                  <a:pt x="36064" y="296459"/>
                </a:lnTo>
                <a:lnTo>
                  <a:pt x="28150" y="297011"/>
                </a:lnTo>
                <a:lnTo>
                  <a:pt x="36239" y="309892"/>
                </a:lnTo>
                <a:lnTo>
                  <a:pt x="36894" y="310874"/>
                </a:lnTo>
                <a:lnTo>
                  <a:pt x="37315" y="311530"/>
                </a:lnTo>
                <a:lnTo>
                  <a:pt x="42395" y="319582"/>
                </a:lnTo>
                <a:lnTo>
                  <a:pt x="43204" y="321049"/>
                </a:lnTo>
                <a:lnTo>
                  <a:pt x="44164" y="322351"/>
                </a:lnTo>
                <a:lnTo>
                  <a:pt x="47163" y="327145"/>
                </a:lnTo>
                <a:lnTo>
                  <a:pt x="47708" y="327989"/>
                </a:lnTo>
                <a:lnTo>
                  <a:pt x="50272" y="332029"/>
                </a:lnTo>
                <a:lnTo>
                  <a:pt x="55963" y="341306"/>
                </a:lnTo>
                <a:lnTo>
                  <a:pt x="59365" y="346266"/>
                </a:lnTo>
                <a:lnTo>
                  <a:pt x="63781" y="353427"/>
                </a:lnTo>
                <a:lnTo>
                  <a:pt x="69950" y="363171"/>
                </a:lnTo>
                <a:lnTo>
                  <a:pt x="74720" y="370731"/>
                </a:lnTo>
                <a:lnTo>
                  <a:pt x="79823" y="378788"/>
                </a:lnTo>
                <a:lnTo>
                  <a:pt x="80571" y="379991"/>
                </a:lnTo>
                <a:lnTo>
                  <a:pt x="86618" y="389514"/>
                </a:lnTo>
                <a:lnTo>
                  <a:pt x="89703" y="394397"/>
                </a:lnTo>
                <a:lnTo>
                  <a:pt x="93660" y="400675"/>
                </a:lnTo>
                <a:lnTo>
                  <a:pt x="97670" y="407001"/>
                </a:lnTo>
                <a:lnTo>
                  <a:pt x="105930" y="420040"/>
                </a:lnTo>
                <a:lnTo>
                  <a:pt x="109312" y="425382"/>
                </a:lnTo>
                <a:lnTo>
                  <a:pt x="111196" y="428336"/>
                </a:lnTo>
                <a:lnTo>
                  <a:pt x="114944" y="434273"/>
                </a:lnTo>
                <a:lnTo>
                  <a:pt x="129522" y="457284"/>
                </a:lnTo>
                <a:lnTo>
                  <a:pt x="131097" y="459523"/>
                </a:lnTo>
                <a:lnTo>
                  <a:pt x="138205" y="470960"/>
                </a:lnTo>
                <a:lnTo>
                  <a:pt x="143978" y="479970"/>
                </a:lnTo>
                <a:lnTo>
                  <a:pt x="165331" y="513713"/>
                </a:lnTo>
                <a:lnTo>
                  <a:pt x="192589" y="556600"/>
                </a:lnTo>
                <a:lnTo>
                  <a:pt x="196309" y="556346"/>
                </a:lnTo>
                <a:lnTo>
                  <a:pt x="203094" y="555888"/>
                </a:lnTo>
                <a:lnTo>
                  <a:pt x="207029" y="555629"/>
                </a:lnTo>
                <a:lnTo>
                  <a:pt x="221672" y="554694"/>
                </a:lnTo>
                <a:lnTo>
                  <a:pt x="236248" y="553827"/>
                </a:lnTo>
                <a:lnTo>
                  <a:pt x="236676" y="553805"/>
                </a:lnTo>
                <a:lnTo>
                  <a:pt x="237104" y="553778"/>
                </a:lnTo>
                <a:lnTo>
                  <a:pt x="238915" y="553673"/>
                </a:lnTo>
                <a:lnTo>
                  <a:pt x="240499" y="553587"/>
                </a:lnTo>
                <a:lnTo>
                  <a:pt x="243166" y="553437"/>
                </a:lnTo>
                <a:lnTo>
                  <a:pt x="246005" y="553278"/>
                </a:lnTo>
                <a:lnTo>
                  <a:pt x="251513" y="552979"/>
                </a:lnTo>
                <a:lnTo>
                  <a:pt x="261901" y="552439"/>
                </a:lnTo>
                <a:lnTo>
                  <a:pt x="265540" y="552257"/>
                </a:lnTo>
                <a:lnTo>
                  <a:pt x="269607" y="552058"/>
                </a:lnTo>
                <a:lnTo>
                  <a:pt x="275530" y="551772"/>
                </a:lnTo>
                <a:lnTo>
                  <a:pt x="277657" y="551672"/>
                </a:lnTo>
                <a:lnTo>
                  <a:pt x="286008" y="551295"/>
                </a:lnTo>
                <a:lnTo>
                  <a:pt x="303269" y="550574"/>
                </a:lnTo>
                <a:lnTo>
                  <a:pt x="308153" y="550383"/>
                </a:lnTo>
                <a:lnTo>
                  <a:pt x="314336" y="550152"/>
                </a:lnTo>
                <a:lnTo>
                  <a:pt x="316635" y="550070"/>
                </a:lnTo>
                <a:lnTo>
                  <a:pt x="327204" y="549707"/>
                </a:lnTo>
                <a:lnTo>
                  <a:pt x="327632" y="549693"/>
                </a:lnTo>
                <a:lnTo>
                  <a:pt x="328232" y="549675"/>
                </a:lnTo>
                <a:lnTo>
                  <a:pt x="328975" y="549648"/>
                </a:lnTo>
                <a:lnTo>
                  <a:pt x="331146" y="549580"/>
                </a:lnTo>
                <a:lnTo>
                  <a:pt x="331532" y="549566"/>
                </a:lnTo>
                <a:lnTo>
                  <a:pt x="332103" y="549548"/>
                </a:lnTo>
                <a:lnTo>
                  <a:pt x="332431" y="549539"/>
                </a:lnTo>
                <a:lnTo>
                  <a:pt x="336931" y="549399"/>
                </a:lnTo>
                <a:lnTo>
                  <a:pt x="337759" y="549376"/>
                </a:lnTo>
                <a:lnTo>
                  <a:pt x="340345" y="549299"/>
                </a:lnTo>
                <a:lnTo>
                  <a:pt x="344344" y="54918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A7260C91-A01F-1397-6722-AFAC805DBE78}"/>
              </a:ext>
            </a:extLst>
          </p:cNvPr>
          <p:cNvSpPr>
            <a:spLocks/>
          </p:cNvSpPr>
          <p:nvPr/>
        </p:nvSpPr>
        <p:spPr>
          <a:xfrm flipV="1">
            <a:off x="8505072" y="3443005"/>
            <a:ext cx="697664" cy="298584"/>
          </a:xfrm>
          <a:custGeom>
            <a:avLst/>
            <a:gdLst>
              <a:gd name="connsiteX0" fmla="*/ 383019 w 475107"/>
              <a:gd name="connsiteY0" fmla="*/ 107201 h 203335"/>
              <a:gd name="connsiteX1" fmla="*/ 382339 w 475107"/>
              <a:gd name="connsiteY1" fmla="*/ 106423 h 203335"/>
              <a:gd name="connsiteX2" fmla="*/ 380642 w 475107"/>
              <a:gd name="connsiteY2" fmla="*/ 105030 h 203335"/>
              <a:gd name="connsiteX3" fmla="*/ 380583 w 475107"/>
              <a:gd name="connsiteY3" fmla="*/ 102633 h 203335"/>
              <a:gd name="connsiteX4" fmla="*/ 377426 w 475107"/>
              <a:gd name="connsiteY4" fmla="*/ 97891 h 203335"/>
              <a:gd name="connsiteX5" fmla="*/ 373906 w 475107"/>
              <a:gd name="connsiteY5" fmla="*/ 91361 h 203335"/>
              <a:gd name="connsiteX6" fmla="*/ 371347 w 475107"/>
              <a:gd name="connsiteY6" fmla="*/ 84244 h 203335"/>
              <a:gd name="connsiteX7" fmla="*/ 369125 w 475107"/>
              <a:gd name="connsiteY7" fmla="*/ 78515 h 203335"/>
              <a:gd name="connsiteX8" fmla="*/ 365564 w 475107"/>
              <a:gd name="connsiteY8" fmla="*/ 77889 h 203335"/>
              <a:gd name="connsiteX9" fmla="*/ 360901 w 475107"/>
              <a:gd name="connsiteY9" fmla="*/ 74289 h 203335"/>
              <a:gd name="connsiteX10" fmla="*/ 356464 w 475107"/>
              <a:gd name="connsiteY10" fmla="*/ 68426 h 203335"/>
              <a:gd name="connsiteX11" fmla="*/ 350948 w 475107"/>
              <a:gd name="connsiteY11" fmla="*/ 62811 h 203335"/>
              <a:gd name="connsiteX12" fmla="*/ 350358 w 475107"/>
              <a:gd name="connsiteY12" fmla="*/ 61811 h 203335"/>
              <a:gd name="connsiteX13" fmla="*/ 349519 w 475107"/>
              <a:gd name="connsiteY13" fmla="*/ 63179 h 203335"/>
              <a:gd name="connsiteX14" fmla="*/ 345559 w 475107"/>
              <a:gd name="connsiteY14" fmla="*/ 59936 h 203335"/>
              <a:gd name="connsiteX15" fmla="*/ 341907 w 475107"/>
              <a:gd name="connsiteY15" fmla="*/ 57638 h 203335"/>
              <a:gd name="connsiteX16" fmla="*/ 334373 w 475107"/>
              <a:gd name="connsiteY16" fmla="*/ 55933 h 203335"/>
              <a:gd name="connsiteX17" fmla="*/ 329455 w 475107"/>
              <a:gd name="connsiteY17" fmla="*/ 54327 h 203335"/>
              <a:gd name="connsiteX18" fmla="*/ 325286 w 475107"/>
              <a:gd name="connsiteY18" fmla="*/ 52512 h 203335"/>
              <a:gd name="connsiteX19" fmla="*/ 324883 w 475107"/>
              <a:gd name="connsiteY19" fmla="*/ 49658 h 203335"/>
              <a:gd name="connsiteX20" fmla="*/ 321553 w 475107"/>
              <a:gd name="connsiteY20" fmla="*/ 47684 h 203335"/>
              <a:gd name="connsiteX21" fmla="*/ 318967 w 475107"/>
              <a:gd name="connsiteY21" fmla="*/ 46365 h 203335"/>
              <a:gd name="connsiteX22" fmla="*/ 315329 w 475107"/>
              <a:gd name="connsiteY22" fmla="*/ 41205 h 203335"/>
              <a:gd name="connsiteX23" fmla="*/ 306756 w 475107"/>
              <a:gd name="connsiteY23" fmla="*/ 37285 h 203335"/>
              <a:gd name="connsiteX24" fmla="*/ 304760 w 475107"/>
              <a:gd name="connsiteY24" fmla="*/ 33820 h 203335"/>
              <a:gd name="connsiteX25" fmla="*/ 303091 w 475107"/>
              <a:gd name="connsiteY25" fmla="*/ 30713 h 203335"/>
              <a:gd name="connsiteX26" fmla="*/ 297979 w 475107"/>
              <a:gd name="connsiteY26" fmla="*/ 30809 h 203335"/>
              <a:gd name="connsiteX27" fmla="*/ 294658 w 475107"/>
              <a:gd name="connsiteY27" fmla="*/ 27953 h 203335"/>
              <a:gd name="connsiteX28" fmla="*/ 290888 w 475107"/>
              <a:gd name="connsiteY28" fmla="*/ 28412 h 203335"/>
              <a:gd name="connsiteX29" fmla="*/ 285540 w 475107"/>
              <a:gd name="connsiteY29" fmla="*/ 24240 h 203335"/>
              <a:gd name="connsiteX30" fmla="*/ 282156 w 475107"/>
              <a:gd name="connsiteY30" fmla="*/ 27199 h 203335"/>
              <a:gd name="connsiteX31" fmla="*/ 277515 w 475107"/>
              <a:gd name="connsiteY31" fmla="*/ 27214 h 203335"/>
              <a:gd name="connsiteX32" fmla="*/ 269586 w 475107"/>
              <a:gd name="connsiteY32" fmla="*/ 20757 h 203335"/>
              <a:gd name="connsiteX33" fmla="*/ 265299 w 475107"/>
              <a:gd name="connsiteY33" fmla="*/ 25754 h 203335"/>
              <a:gd name="connsiteX34" fmla="*/ 260704 w 475107"/>
              <a:gd name="connsiteY34" fmla="*/ 24171 h 203335"/>
              <a:gd name="connsiteX35" fmla="*/ 263367 w 475107"/>
              <a:gd name="connsiteY35" fmla="*/ 30449 h 203335"/>
              <a:gd name="connsiteX36" fmla="*/ 245716 w 475107"/>
              <a:gd name="connsiteY36" fmla="*/ 34383 h 203335"/>
              <a:gd name="connsiteX37" fmla="*/ 236717 w 475107"/>
              <a:gd name="connsiteY37" fmla="*/ 37184 h 203335"/>
              <a:gd name="connsiteX38" fmla="*/ 236485 w 475107"/>
              <a:gd name="connsiteY38" fmla="*/ 34417 h 203335"/>
              <a:gd name="connsiteX39" fmla="*/ 233251 w 475107"/>
              <a:gd name="connsiteY39" fmla="*/ 34836 h 203335"/>
              <a:gd name="connsiteX40" fmla="*/ 231650 w 475107"/>
              <a:gd name="connsiteY40" fmla="*/ 36478 h 203335"/>
              <a:gd name="connsiteX41" fmla="*/ 216902 w 475107"/>
              <a:gd name="connsiteY41" fmla="*/ 33945 h 203335"/>
              <a:gd name="connsiteX42" fmla="*/ 218186 w 475107"/>
              <a:gd name="connsiteY42" fmla="*/ 29471 h 203335"/>
              <a:gd name="connsiteX43" fmla="*/ 216090 w 475107"/>
              <a:gd name="connsiteY43" fmla="*/ 24284 h 203335"/>
              <a:gd name="connsiteX44" fmla="*/ 217682 w 475107"/>
              <a:gd name="connsiteY44" fmla="*/ 22219 h 203335"/>
              <a:gd name="connsiteX45" fmla="*/ 214711 w 475107"/>
              <a:gd name="connsiteY45" fmla="*/ 20734 h 203335"/>
              <a:gd name="connsiteX46" fmla="*/ 212674 w 475107"/>
              <a:gd name="connsiteY46" fmla="*/ 20132 h 203335"/>
              <a:gd name="connsiteX47" fmla="*/ 209957 w 475107"/>
              <a:gd name="connsiteY47" fmla="*/ 21199 h 203335"/>
              <a:gd name="connsiteX48" fmla="*/ 205335 w 475107"/>
              <a:gd name="connsiteY48" fmla="*/ 19495 h 203335"/>
              <a:gd name="connsiteX49" fmla="*/ 201824 w 475107"/>
              <a:gd name="connsiteY49" fmla="*/ 20112 h 203335"/>
              <a:gd name="connsiteX50" fmla="*/ 196725 w 475107"/>
              <a:gd name="connsiteY50" fmla="*/ 17672 h 203335"/>
              <a:gd name="connsiteX51" fmla="*/ 194784 w 475107"/>
              <a:gd name="connsiteY51" fmla="*/ 18830 h 203335"/>
              <a:gd name="connsiteX52" fmla="*/ 189009 w 475107"/>
              <a:gd name="connsiteY52" fmla="*/ 15894 h 203335"/>
              <a:gd name="connsiteX53" fmla="*/ 187276 w 475107"/>
              <a:gd name="connsiteY53" fmla="*/ 13355 h 203335"/>
              <a:gd name="connsiteX54" fmla="*/ 183479 w 475107"/>
              <a:gd name="connsiteY54" fmla="*/ 12804 h 203335"/>
              <a:gd name="connsiteX55" fmla="*/ 181892 w 475107"/>
              <a:gd name="connsiteY55" fmla="*/ 13938 h 203335"/>
              <a:gd name="connsiteX56" fmla="*/ 181229 w 475107"/>
              <a:gd name="connsiteY56" fmla="*/ 13550 h 203335"/>
              <a:gd name="connsiteX57" fmla="*/ 178571 w 475107"/>
              <a:gd name="connsiteY57" fmla="*/ 9901 h 203335"/>
              <a:gd name="connsiteX58" fmla="*/ 178158 w 475107"/>
              <a:gd name="connsiteY58" fmla="*/ 5836 h 203335"/>
              <a:gd name="connsiteX59" fmla="*/ 175682 w 475107"/>
              <a:gd name="connsiteY59" fmla="*/ 2113 h 203335"/>
              <a:gd name="connsiteX60" fmla="*/ 172152 w 475107"/>
              <a:gd name="connsiteY60" fmla="*/ 3400 h 203335"/>
              <a:gd name="connsiteX61" fmla="*/ 167807 w 475107"/>
              <a:gd name="connsiteY61" fmla="*/ 2477 h 203335"/>
              <a:gd name="connsiteX62" fmla="*/ 167643 w 475107"/>
              <a:gd name="connsiteY62" fmla="*/ 3856 h 203335"/>
              <a:gd name="connsiteX63" fmla="*/ 166605 w 475107"/>
              <a:gd name="connsiteY63" fmla="*/ 4148 h 203335"/>
              <a:gd name="connsiteX64" fmla="*/ 163806 w 475107"/>
              <a:gd name="connsiteY64" fmla="*/ 1496 h 203335"/>
              <a:gd name="connsiteX65" fmla="*/ 156230 w 475107"/>
              <a:gd name="connsiteY65" fmla="*/ 1300 h 203335"/>
              <a:gd name="connsiteX66" fmla="*/ 153232 w 475107"/>
              <a:gd name="connsiteY66" fmla="*/ 1745 h 203335"/>
              <a:gd name="connsiteX67" fmla="*/ 149140 w 475107"/>
              <a:gd name="connsiteY67" fmla="*/ 1255 h 203335"/>
              <a:gd name="connsiteX68" fmla="*/ 137232 w 475107"/>
              <a:gd name="connsiteY68" fmla="*/ 904 h 203335"/>
              <a:gd name="connsiteX69" fmla="*/ 115549 w 475107"/>
              <a:gd name="connsiteY69" fmla="*/ 772 h 203335"/>
              <a:gd name="connsiteX70" fmla="*/ 92600 w 475107"/>
              <a:gd name="connsiteY70" fmla="*/ 580 h 203335"/>
              <a:gd name="connsiteX71" fmla="*/ 69652 w 475107"/>
              <a:gd name="connsiteY71" fmla="*/ 406 h 203335"/>
              <a:gd name="connsiteX72" fmla="*/ 38964 w 475107"/>
              <a:gd name="connsiteY72" fmla="*/ 44887 h 203335"/>
              <a:gd name="connsiteX73" fmla="*/ 12958 w 475107"/>
              <a:gd name="connsiteY73" fmla="*/ 82544 h 203335"/>
              <a:gd name="connsiteX74" fmla="*/ 2320 w 475107"/>
              <a:gd name="connsiteY74" fmla="*/ 97239 h 203335"/>
              <a:gd name="connsiteX75" fmla="*/ 1880 w 475107"/>
              <a:gd name="connsiteY75" fmla="*/ 116314 h 203335"/>
              <a:gd name="connsiteX76" fmla="*/ 175 w 475107"/>
              <a:gd name="connsiteY76" fmla="*/ 119714 h 203335"/>
              <a:gd name="connsiteX77" fmla="*/ 515 w 475107"/>
              <a:gd name="connsiteY77" fmla="*/ 127894 h 203335"/>
              <a:gd name="connsiteX78" fmla="*/ 1558 w 475107"/>
              <a:gd name="connsiteY78" fmla="*/ 130119 h 203335"/>
              <a:gd name="connsiteX79" fmla="*/ 955 w 475107"/>
              <a:gd name="connsiteY79" fmla="*/ 133888 h 203335"/>
              <a:gd name="connsiteX80" fmla="*/ 9524 w 475107"/>
              <a:gd name="connsiteY80" fmla="*/ 139559 h 203335"/>
              <a:gd name="connsiteX81" fmla="*/ 15063 w 475107"/>
              <a:gd name="connsiteY81" fmla="*/ 138711 h 203335"/>
              <a:gd name="connsiteX82" fmla="*/ 20601 w 475107"/>
              <a:gd name="connsiteY82" fmla="*/ 140380 h 203335"/>
              <a:gd name="connsiteX83" fmla="*/ 21491 w 475107"/>
              <a:gd name="connsiteY83" fmla="*/ 141727 h 203335"/>
              <a:gd name="connsiteX84" fmla="*/ 29873 w 475107"/>
              <a:gd name="connsiteY84" fmla="*/ 141603 h 203335"/>
              <a:gd name="connsiteX85" fmla="*/ 33616 w 475107"/>
              <a:gd name="connsiteY85" fmla="*/ 147499 h 203335"/>
              <a:gd name="connsiteX86" fmla="*/ 37299 w 475107"/>
              <a:gd name="connsiteY86" fmla="*/ 146594 h 203335"/>
              <a:gd name="connsiteX87" fmla="*/ 46667 w 475107"/>
              <a:gd name="connsiteY87" fmla="*/ 146035 h 203335"/>
              <a:gd name="connsiteX88" fmla="*/ 49479 w 475107"/>
              <a:gd name="connsiteY88" fmla="*/ 147294 h 203335"/>
              <a:gd name="connsiteX89" fmla="*/ 54841 w 475107"/>
              <a:gd name="connsiteY89" fmla="*/ 143779 h 203335"/>
              <a:gd name="connsiteX90" fmla="*/ 58189 w 475107"/>
              <a:gd name="connsiteY90" fmla="*/ 145830 h 203335"/>
              <a:gd name="connsiteX91" fmla="*/ 60761 w 475107"/>
              <a:gd name="connsiteY91" fmla="*/ 145453 h 203335"/>
              <a:gd name="connsiteX92" fmla="*/ 63705 w 475107"/>
              <a:gd name="connsiteY92" fmla="*/ 143516 h 203335"/>
              <a:gd name="connsiteX93" fmla="*/ 66254 w 475107"/>
              <a:gd name="connsiteY93" fmla="*/ 144201 h 203335"/>
              <a:gd name="connsiteX94" fmla="*/ 66739 w 475107"/>
              <a:gd name="connsiteY94" fmla="*/ 146093 h 203335"/>
              <a:gd name="connsiteX95" fmla="*/ 67946 w 475107"/>
              <a:gd name="connsiteY95" fmla="*/ 146609 h 203335"/>
              <a:gd name="connsiteX96" fmla="*/ 78416 w 475107"/>
              <a:gd name="connsiteY96" fmla="*/ 147047 h 203335"/>
              <a:gd name="connsiteX97" fmla="*/ 80117 w 475107"/>
              <a:gd name="connsiteY97" fmla="*/ 146173 h 203335"/>
              <a:gd name="connsiteX98" fmla="*/ 81709 w 475107"/>
              <a:gd name="connsiteY98" fmla="*/ 147447 h 203335"/>
              <a:gd name="connsiteX99" fmla="*/ 82521 w 475107"/>
              <a:gd name="connsiteY99" fmla="*/ 149988 h 203335"/>
              <a:gd name="connsiteX100" fmla="*/ 84812 w 475107"/>
              <a:gd name="connsiteY100" fmla="*/ 151032 h 203335"/>
              <a:gd name="connsiteX101" fmla="*/ 85842 w 475107"/>
              <a:gd name="connsiteY101" fmla="*/ 150651 h 203335"/>
              <a:gd name="connsiteX102" fmla="*/ 87778 w 475107"/>
              <a:gd name="connsiteY102" fmla="*/ 146863 h 203335"/>
              <a:gd name="connsiteX103" fmla="*/ 91226 w 475107"/>
              <a:gd name="connsiteY103" fmla="*/ 147559 h 203335"/>
              <a:gd name="connsiteX104" fmla="*/ 97304 w 475107"/>
              <a:gd name="connsiteY104" fmla="*/ 145615 h 203335"/>
              <a:gd name="connsiteX105" fmla="*/ 102231 w 475107"/>
              <a:gd name="connsiteY105" fmla="*/ 145431 h 203335"/>
              <a:gd name="connsiteX106" fmla="*/ 104041 w 475107"/>
              <a:gd name="connsiteY106" fmla="*/ 146841 h 203335"/>
              <a:gd name="connsiteX107" fmla="*/ 107520 w 475107"/>
              <a:gd name="connsiteY107" fmla="*/ 146958 h 203335"/>
              <a:gd name="connsiteX108" fmla="*/ 108586 w 475107"/>
              <a:gd name="connsiteY108" fmla="*/ 149213 h 203335"/>
              <a:gd name="connsiteX109" fmla="*/ 114515 w 475107"/>
              <a:gd name="connsiteY109" fmla="*/ 149065 h 203335"/>
              <a:gd name="connsiteX110" fmla="*/ 116638 w 475107"/>
              <a:gd name="connsiteY110" fmla="*/ 151262 h 203335"/>
              <a:gd name="connsiteX111" fmla="*/ 115794 w 475107"/>
              <a:gd name="connsiteY111" fmla="*/ 152939 h 203335"/>
              <a:gd name="connsiteX112" fmla="*/ 116098 w 475107"/>
              <a:gd name="connsiteY112" fmla="*/ 154072 h 203335"/>
              <a:gd name="connsiteX113" fmla="*/ 121034 w 475107"/>
              <a:gd name="connsiteY113" fmla="*/ 154215 h 203335"/>
              <a:gd name="connsiteX114" fmla="*/ 122499 w 475107"/>
              <a:gd name="connsiteY114" fmla="*/ 153380 h 203335"/>
              <a:gd name="connsiteX115" fmla="*/ 125783 w 475107"/>
              <a:gd name="connsiteY115" fmla="*/ 155354 h 203335"/>
              <a:gd name="connsiteX116" fmla="*/ 128858 w 475107"/>
              <a:gd name="connsiteY116" fmla="*/ 154777 h 203335"/>
              <a:gd name="connsiteX117" fmla="*/ 135944 w 475107"/>
              <a:gd name="connsiteY117" fmla="*/ 160502 h 203335"/>
              <a:gd name="connsiteX118" fmla="*/ 140471 w 475107"/>
              <a:gd name="connsiteY118" fmla="*/ 161803 h 203335"/>
              <a:gd name="connsiteX119" fmla="*/ 143801 w 475107"/>
              <a:gd name="connsiteY119" fmla="*/ 163815 h 203335"/>
              <a:gd name="connsiteX120" fmla="*/ 145806 w 475107"/>
              <a:gd name="connsiteY120" fmla="*/ 167723 h 203335"/>
              <a:gd name="connsiteX121" fmla="*/ 149879 w 475107"/>
              <a:gd name="connsiteY121" fmla="*/ 170485 h 203335"/>
              <a:gd name="connsiteX122" fmla="*/ 151676 w 475107"/>
              <a:gd name="connsiteY122" fmla="*/ 169898 h 203335"/>
              <a:gd name="connsiteX123" fmla="*/ 153576 w 475107"/>
              <a:gd name="connsiteY123" fmla="*/ 167699 h 203335"/>
              <a:gd name="connsiteX124" fmla="*/ 167471 w 475107"/>
              <a:gd name="connsiteY124" fmla="*/ 167368 h 203335"/>
              <a:gd name="connsiteX125" fmla="*/ 166015 w 475107"/>
              <a:gd name="connsiteY125" fmla="*/ 170331 h 203335"/>
              <a:gd name="connsiteX126" fmla="*/ 168392 w 475107"/>
              <a:gd name="connsiteY126" fmla="*/ 170776 h 203335"/>
              <a:gd name="connsiteX127" fmla="*/ 178186 w 475107"/>
              <a:gd name="connsiteY127" fmla="*/ 176761 h 203335"/>
              <a:gd name="connsiteX128" fmla="*/ 181955 w 475107"/>
              <a:gd name="connsiteY128" fmla="*/ 174412 h 203335"/>
              <a:gd name="connsiteX129" fmla="*/ 182441 w 475107"/>
              <a:gd name="connsiteY129" fmla="*/ 172396 h 203335"/>
              <a:gd name="connsiteX130" fmla="*/ 189984 w 475107"/>
              <a:gd name="connsiteY130" fmla="*/ 173517 h 203335"/>
              <a:gd name="connsiteX131" fmla="*/ 189962 w 475107"/>
              <a:gd name="connsiteY131" fmla="*/ 171142 h 203335"/>
              <a:gd name="connsiteX132" fmla="*/ 191685 w 475107"/>
              <a:gd name="connsiteY132" fmla="*/ 169170 h 203335"/>
              <a:gd name="connsiteX133" fmla="*/ 204555 w 475107"/>
              <a:gd name="connsiteY133" fmla="*/ 165048 h 203335"/>
              <a:gd name="connsiteX134" fmla="*/ 210493 w 475107"/>
              <a:gd name="connsiteY134" fmla="*/ 166302 h 203335"/>
              <a:gd name="connsiteX135" fmla="*/ 214997 w 475107"/>
              <a:gd name="connsiteY135" fmla="*/ 165611 h 203335"/>
              <a:gd name="connsiteX136" fmla="*/ 217501 w 475107"/>
              <a:gd name="connsiteY136" fmla="*/ 167421 h 203335"/>
              <a:gd name="connsiteX137" fmla="*/ 222092 w 475107"/>
              <a:gd name="connsiteY137" fmla="*/ 169230 h 203335"/>
              <a:gd name="connsiteX138" fmla="*/ 228638 w 475107"/>
              <a:gd name="connsiteY138" fmla="*/ 169974 h 203335"/>
              <a:gd name="connsiteX139" fmla="*/ 231999 w 475107"/>
              <a:gd name="connsiteY139" fmla="*/ 169262 h 203335"/>
              <a:gd name="connsiteX140" fmla="*/ 235905 w 475107"/>
              <a:gd name="connsiteY140" fmla="*/ 166924 h 203335"/>
              <a:gd name="connsiteX141" fmla="*/ 238617 w 475107"/>
              <a:gd name="connsiteY141" fmla="*/ 167904 h 203335"/>
              <a:gd name="connsiteX142" fmla="*/ 246338 w 475107"/>
              <a:gd name="connsiteY142" fmla="*/ 166988 h 203335"/>
              <a:gd name="connsiteX143" fmla="*/ 248184 w 475107"/>
              <a:gd name="connsiteY143" fmla="*/ 164805 h 203335"/>
              <a:gd name="connsiteX144" fmla="*/ 248021 w 475107"/>
              <a:gd name="connsiteY144" fmla="*/ 159248 h 203335"/>
              <a:gd name="connsiteX145" fmla="*/ 246891 w 475107"/>
              <a:gd name="connsiteY145" fmla="*/ 156480 h 203335"/>
              <a:gd name="connsiteX146" fmla="*/ 247286 w 475107"/>
              <a:gd name="connsiteY146" fmla="*/ 155226 h 203335"/>
              <a:gd name="connsiteX147" fmla="*/ 251019 w 475107"/>
              <a:gd name="connsiteY147" fmla="*/ 153000 h 203335"/>
              <a:gd name="connsiteX148" fmla="*/ 253256 w 475107"/>
              <a:gd name="connsiteY148" fmla="*/ 154756 h 203335"/>
              <a:gd name="connsiteX149" fmla="*/ 255161 w 475107"/>
              <a:gd name="connsiteY149" fmla="*/ 154139 h 203335"/>
              <a:gd name="connsiteX150" fmla="*/ 256213 w 475107"/>
              <a:gd name="connsiteY150" fmla="*/ 155529 h 203335"/>
              <a:gd name="connsiteX151" fmla="*/ 262505 w 475107"/>
              <a:gd name="connsiteY151" fmla="*/ 155818 h 203335"/>
              <a:gd name="connsiteX152" fmla="*/ 263789 w 475107"/>
              <a:gd name="connsiteY152" fmla="*/ 156738 h 203335"/>
              <a:gd name="connsiteX153" fmla="*/ 265848 w 475107"/>
              <a:gd name="connsiteY153" fmla="*/ 162218 h 203335"/>
              <a:gd name="connsiteX154" fmla="*/ 273859 w 475107"/>
              <a:gd name="connsiteY154" fmla="*/ 168908 h 203335"/>
              <a:gd name="connsiteX155" fmla="*/ 275769 w 475107"/>
              <a:gd name="connsiteY155" fmla="*/ 175646 h 203335"/>
              <a:gd name="connsiteX156" fmla="*/ 277588 w 475107"/>
              <a:gd name="connsiteY156" fmla="*/ 178391 h 203335"/>
              <a:gd name="connsiteX157" fmla="*/ 280709 w 475107"/>
              <a:gd name="connsiteY157" fmla="*/ 180898 h 203335"/>
              <a:gd name="connsiteX158" fmla="*/ 289627 w 475107"/>
              <a:gd name="connsiteY158" fmla="*/ 183948 h 203335"/>
              <a:gd name="connsiteX159" fmla="*/ 287781 w 475107"/>
              <a:gd name="connsiteY159" fmla="*/ 186209 h 203335"/>
              <a:gd name="connsiteX160" fmla="*/ 288003 w 475107"/>
              <a:gd name="connsiteY160" fmla="*/ 188036 h 203335"/>
              <a:gd name="connsiteX161" fmla="*/ 298668 w 475107"/>
              <a:gd name="connsiteY161" fmla="*/ 193045 h 203335"/>
              <a:gd name="connsiteX162" fmla="*/ 301294 w 475107"/>
              <a:gd name="connsiteY162" fmla="*/ 192483 h 203335"/>
              <a:gd name="connsiteX163" fmla="*/ 305931 w 475107"/>
              <a:gd name="connsiteY163" fmla="*/ 186478 h 203335"/>
              <a:gd name="connsiteX164" fmla="*/ 308484 w 475107"/>
              <a:gd name="connsiteY164" fmla="*/ 185823 h 203335"/>
              <a:gd name="connsiteX165" fmla="*/ 309423 w 475107"/>
              <a:gd name="connsiteY165" fmla="*/ 187039 h 203335"/>
              <a:gd name="connsiteX166" fmla="*/ 308738 w 475107"/>
              <a:gd name="connsiteY166" fmla="*/ 193810 h 203335"/>
              <a:gd name="connsiteX167" fmla="*/ 309687 w 475107"/>
              <a:gd name="connsiteY167" fmla="*/ 198837 h 203335"/>
              <a:gd name="connsiteX168" fmla="*/ 314014 w 475107"/>
              <a:gd name="connsiteY168" fmla="*/ 201247 h 203335"/>
              <a:gd name="connsiteX169" fmla="*/ 320465 w 475107"/>
              <a:gd name="connsiteY169" fmla="*/ 199772 h 203335"/>
              <a:gd name="connsiteX170" fmla="*/ 328258 w 475107"/>
              <a:gd name="connsiteY170" fmla="*/ 203495 h 203335"/>
              <a:gd name="connsiteX171" fmla="*/ 344057 w 475107"/>
              <a:gd name="connsiteY171" fmla="*/ 194983 h 203335"/>
              <a:gd name="connsiteX172" fmla="*/ 351270 w 475107"/>
              <a:gd name="connsiteY172" fmla="*/ 201069 h 203335"/>
              <a:gd name="connsiteX173" fmla="*/ 366938 w 475107"/>
              <a:gd name="connsiteY173" fmla="*/ 202198 h 203335"/>
              <a:gd name="connsiteX174" fmla="*/ 371170 w 475107"/>
              <a:gd name="connsiteY174" fmla="*/ 203742 h 203335"/>
              <a:gd name="connsiteX175" fmla="*/ 373225 w 475107"/>
              <a:gd name="connsiteY175" fmla="*/ 200638 h 203335"/>
              <a:gd name="connsiteX176" fmla="*/ 373525 w 475107"/>
              <a:gd name="connsiteY176" fmla="*/ 199493 h 203335"/>
              <a:gd name="connsiteX177" fmla="*/ 373067 w 475107"/>
              <a:gd name="connsiteY177" fmla="*/ 194032 h 203335"/>
              <a:gd name="connsiteX178" fmla="*/ 374595 w 475107"/>
              <a:gd name="connsiteY178" fmla="*/ 190676 h 203335"/>
              <a:gd name="connsiteX179" fmla="*/ 376646 w 475107"/>
              <a:gd name="connsiteY179" fmla="*/ 189188 h 203335"/>
              <a:gd name="connsiteX180" fmla="*/ 373389 w 475107"/>
              <a:gd name="connsiteY180" fmla="*/ 185075 h 203335"/>
              <a:gd name="connsiteX181" fmla="*/ 371311 w 475107"/>
              <a:gd name="connsiteY181" fmla="*/ 184653 h 203335"/>
              <a:gd name="connsiteX182" fmla="*/ 372345 w 475107"/>
              <a:gd name="connsiteY182" fmla="*/ 177610 h 203335"/>
              <a:gd name="connsiteX183" fmla="*/ 381427 w 475107"/>
              <a:gd name="connsiteY183" fmla="*/ 176620 h 203335"/>
              <a:gd name="connsiteX184" fmla="*/ 384956 w 475107"/>
              <a:gd name="connsiteY184" fmla="*/ 175180 h 203335"/>
              <a:gd name="connsiteX185" fmla="*/ 392627 w 475107"/>
              <a:gd name="connsiteY185" fmla="*/ 176916 h 203335"/>
              <a:gd name="connsiteX186" fmla="*/ 394482 w 475107"/>
              <a:gd name="connsiteY186" fmla="*/ 176374 h 203335"/>
              <a:gd name="connsiteX187" fmla="*/ 395598 w 475107"/>
              <a:gd name="connsiteY187" fmla="*/ 174360 h 203335"/>
              <a:gd name="connsiteX188" fmla="*/ 398823 w 475107"/>
              <a:gd name="connsiteY188" fmla="*/ 172424 h 203335"/>
              <a:gd name="connsiteX189" fmla="*/ 402557 w 475107"/>
              <a:gd name="connsiteY189" fmla="*/ 175988 h 203335"/>
              <a:gd name="connsiteX190" fmla="*/ 404221 w 475107"/>
              <a:gd name="connsiteY190" fmla="*/ 174920 h 203335"/>
              <a:gd name="connsiteX191" fmla="*/ 405233 w 475107"/>
              <a:gd name="connsiteY191" fmla="*/ 177310 h 203335"/>
              <a:gd name="connsiteX192" fmla="*/ 409701 w 475107"/>
              <a:gd name="connsiteY192" fmla="*/ 174654 h 203335"/>
              <a:gd name="connsiteX193" fmla="*/ 409697 w 475107"/>
              <a:gd name="connsiteY193" fmla="*/ 177467 h 203335"/>
              <a:gd name="connsiteX194" fmla="*/ 413353 w 475107"/>
              <a:gd name="connsiteY194" fmla="*/ 176395 h 203335"/>
              <a:gd name="connsiteX195" fmla="*/ 417254 w 475107"/>
              <a:gd name="connsiteY195" fmla="*/ 179867 h 203335"/>
              <a:gd name="connsiteX196" fmla="*/ 421654 w 475107"/>
              <a:gd name="connsiteY196" fmla="*/ 177411 h 203335"/>
              <a:gd name="connsiteX197" fmla="*/ 423723 w 475107"/>
              <a:gd name="connsiteY197" fmla="*/ 176738 h 203335"/>
              <a:gd name="connsiteX198" fmla="*/ 424807 w 475107"/>
              <a:gd name="connsiteY198" fmla="*/ 177495 h 203335"/>
              <a:gd name="connsiteX199" fmla="*/ 424548 w 475107"/>
              <a:gd name="connsiteY199" fmla="*/ 179092 h 203335"/>
              <a:gd name="connsiteX200" fmla="*/ 426286 w 475107"/>
              <a:gd name="connsiteY200" fmla="*/ 178897 h 203335"/>
              <a:gd name="connsiteX201" fmla="*/ 427084 w 475107"/>
              <a:gd name="connsiteY201" fmla="*/ 180838 h 203335"/>
              <a:gd name="connsiteX202" fmla="*/ 429175 w 475107"/>
              <a:gd name="connsiteY202" fmla="*/ 177874 h 203335"/>
              <a:gd name="connsiteX203" fmla="*/ 431276 w 475107"/>
              <a:gd name="connsiteY203" fmla="*/ 177563 h 203335"/>
              <a:gd name="connsiteX204" fmla="*/ 432645 w 475107"/>
              <a:gd name="connsiteY204" fmla="*/ 168394 h 203335"/>
              <a:gd name="connsiteX205" fmla="*/ 431775 w 475107"/>
              <a:gd name="connsiteY205" fmla="*/ 166128 h 203335"/>
              <a:gd name="connsiteX206" fmla="*/ 429030 w 475107"/>
              <a:gd name="connsiteY206" fmla="*/ 164328 h 203335"/>
              <a:gd name="connsiteX207" fmla="*/ 428908 w 475107"/>
              <a:gd name="connsiteY207" fmla="*/ 162668 h 203335"/>
              <a:gd name="connsiteX208" fmla="*/ 431258 w 475107"/>
              <a:gd name="connsiteY208" fmla="*/ 151454 h 203335"/>
              <a:gd name="connsiteX209" fmla="*/ 433970 w 475107"/>
              <a:gd name="connsiteY209" fmla="*/ 149875 h 203335"/>
              <a:gd name="connsiteX210" fmla="*/ 434056 w 475107"/>
              <a:gd name="connsiteY210" fmla="*/ 148530 h 203335"/>
              <a:gd name="connsiteX211" fmla="*/ 436737 w 475107"/>
              <a:gd name="connsiteY211" fmla="*/ 148472 h 203335"/>
              <a:gd name="connsiteX212" fmla="*/ 437309 w 475107"/>
              <a:gd name="connsiteY212" fmla="*/ 146932 h 203335"/>
              <a:gd name="connsiteX213" fmla="*/ 441337 w 475107"/>
              <a:gd name="connsiteY213" fmla="*/ 144306 h 203335"/>
              <a:gd name="connsiteX214" fmla="*/ 442689 w 475107"/>
              <a:gd name="connsiteY214" fmla="*/ 142078 h 203335"/>
              <a:gd name="connsiteX215" fmla="*/ 447683 w 475107"/>
              <a:gd name="connsiteY215" fmla="*/ 142282 h 203335"/>
              <a:gd name="connsiteX216" fmla="*/ 448318 w 475107"/>
              <a:gd name="connsiteY216" fmla="*/ 141290 h 203335"/>
              <a:gd name="connsiteX217" fmla="*/ 450350 w 475107"/>
              <a:gd name="connsiteY217" fmla="*/ 141880 h 203335"/>
              <a:gd name="connsiteX218" fmla="*/ 454206 w 475107"/>
              <a:gd name="connsiteY218" fmla="*/ 140587 h 203335"/>
              <a:gd name="connsiteX219" fmla="*/ 461950 w 475107"/>
              <a:gd name="connsiteY219" fmla="*/ 141020 h 203335"/>
              <a:gd name="connsiteX220" fmla="*/ 474424 w 475107"/>
              <a:gd name="connsiteY220" fmla="*/ 138638 h 203335"/>
              <a:gd name="connsiteX221" fmla="*/ 472315 w 475107"/>
              <a:gd name="connsiteY221" fmla="*/ 127929 h 203335"/>
              <a:gd name="connsiteX222" fmla="*/ 473635 w 475107"/>
              <a:gd name="connsiteY222" fmla="*/ 126628 h 203335"/>
              <a:gd name="connsiteX223" fmla="*/ 475282 w 475107"/>
              <a:gd name="connsiteY223" fmla="*/ 119150 h 203335"/>
              <a:gd name="connsiteX224" fmla="*/ 470791 w 475107"/>
              <a:gd name="connsiteY224" fmla="*/ 118296 h 203335"/>
              <a:gd name="connsiteX225" fmla="*/ 469235 w 475107"/>
              <a:gd name="connsiteY225" fmla="*/ 110816 h 203335"/>
              <a:gd name="connsiteX226" fmla="*/ 464653 w 475107"/>
              <a:gd name="connsiteY226" fmla="*/ 113221 h 203335"/>
              <a:gd name="connsiteX227" fmla="*/ 458498 w 475107"/>
              <a:gd name="connsiteY227" fmla="*/ 109772 h 203335"/>
              <a:gd name="connsiteX228" fmla="*/ 451965 w 475107"/>
              <a:gd name="connsiteY228" fmla="*/ 111019 h 203335"/>
              <a:gd name="connsiteX229" fmla="*/ 449992 w 475107"/>
              <a:gd name="connsiteY229" fmla="*/ 113022 h 203335"/>
              <a:gd name="connsiteX230" fmla="*/ 443786 w 475107"/>
              <a:gd name="connsiteY230" fmla="*/ 110306 h 203335"/>
              <a:gd name="connsiteX231" fmla="*/ 441101 w 475107"/>
              <a:gd name="connsiteY231" fmla="*/ 111165 h 203335"/>
              <a:gd name="connsiteX232" fmla="*/ 440167 w 475107"/>
              <a:gd name="connsiteY232" fmla="*/ 110237 h 203335"/>
              <a:gd name="connsiteX233" fmla="*/ 439894 w 475107"/>
              <a:gd name="connsiteY233" fmla="*/ 107509 h 203335"/>
              <a:gd name="connsiteX234" fmla="*/ 431543 w 475107"/>
              <a:gd name="connsiteY234" fmla="*/ 103499 h 203335"/>
              <a:gd name="connsiteX235" fmla="*/ 426082 w 475107"/>
              <a:gd name="connsiteY235" fmla="*/ 104186 h 203335"/>
              <a:gd name="connsiteX236" fmla="*/ 420457 w 475107"/>
              <a:gd name="connsiteY236" fmla="*/ 102641 h 203335"/>
              <a:gd name="connsiteX237" fmla="*/ 414945 w 475107"/>
              <a:gd name="connsiteY237" fmla="*/ 103314 h 203335"/>
              <a:gd name="connsiteX238" fmla="*/ 410840 w 475107"/>
              <a:gd name="connsiteY238" fmla="*/ 105723 h 203335"/>
              <a:gd name="connsiteX239" fmla="*/ 411384 w 475107"/>
              <a:gd name="connsiteY239" fmla="*/ 109121 h 203335"/>
              <a:gd name="connsiteX240" fmla="*/ 413026 w 475107"/>
              <a:gd name="connsiteY240" fmla="*/ 110672 h 203335"/>
              <a:gd name="connsiteX241" fmla="*/ 410940 w 475107"/>
              <a:gd name="connsiteY241" fmla="*/ 111603 h 203335"/>
              <a:gd name="connsiteX242" fmla="*/ 409720 w 475107"/>
              <a:gd name="connsiteY242" fmla="*/ 109968 h 203335"/>
              <a:gd name="connsiteX243" fmla="*/ 405814 w 475107"/>
              <a:gd name="connsiteY243" fmla="*/ 109683 h 203335"/>
              <a:gd name="connsiteX244" fmla="*/ 403323 w 475107"/>
              <a:gd name="connsiteY244" fmla="*/ 108059 h 203335"/>
              <a:gd name="connsiteX245" fmla="*/ 401763 w 475107"/>
              <a:gd name="connsiteY245" fmla="*/ 108339 h 203335"/>
              <a:gd name="connsiteX246" fmla="*/ 400416 w 475107"/>
              <a:gd name="connsiteY246" fmla="*/ 109973 h 203335"/>
              <a:gd name="connsiteX247" fmla="*/ 395929 w 475107"/>
              <a:gd name="connsiteY247" fmla="*/ 109225 h 203335"/>
              <a:gd name="connsiteX248" fmla="*/ 392681 w 475107"/>
              <a:gd name="connsiteY248" fmla="*/ 110172 h 203335"/>
              <a:gd name="connsiteX249" fmla="*/ 391402 w 475107"/>
              <a:gd name="connsiteY249" fmla="*/ 109672 h 203335"/>
              <a:gd name="connsiteX250" fmla="*/ 389642 w 475107"/>
              <a:gd name="connsiteY250" fmla="*/ 106348 h 203335"/>
              <a:gd name="connsiteX251" fmla="*/ 383019 w 475107"/>
              <a:gd name="connsiteY251" fmla="*/ 107201 h 203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</a:cxnLst>
            <a:rect l="l" t="t" r="r" b="b"/>
            <a:pathLst>
              <a:path w="475107" h="203335">
                <a:moveTo>
                  <a:pt x="383019" y="107201"/>
                </a:moveTo>
                <a:lnTo>
                  <a:pt x="382339" y="106423"/>
                </a:lnTo>
                <a:lnTo>
                  <a:pt x="380642" y="105030"/>
                </a:lnTo>
                <a:lnTo>
                  <a:pt x="380583" y="102633"/>
                </a:lnTo>
                <a:lnTo>
                  <a:pt x="377426" y="97891"/>
                </a:lnTo>
                <a:lnTo>
                  <a:pt x="373906" y="91361"/>
                </a:lnTo>
                <a:lnTo>
                  <a:pt x="371347" y="84244"/>
                </a:lnTo>
                <a:lnTo>
                  <a:pt x="369125" y="78515"/>
                </a:lnTo>
                <a:lnTo>
                  <a:pt x="365564" y="77889"/>
                </a:lnTo>
                <a:lnTo>
                  <a:pt x="360901" y="74289"/>
                </a:lnTo>
                <a:lnTo>
                  <a:pt x="356464" y="68426"/>
                </a:lnTo>
                <a:lnTo>
                  <a:pt x="350948" y="62811"/>
                </a:lnTo>
                <a:lnTo>
                  <a:pt x="350358" y="61811"/>
                </a:lnTo>
                <a:lnTo>
                  <a:pt x="349519" y="63179"/>
                </a:lnTo>
                <a:lnTo>
                  <a:pt x="345559" y="59936"/>
                </a:lnTo>
                <a:lnTo>
                  <a:pt x="341907" y="57638"/>
                </a:lnTo>
                <a:lnTo>
                  <a:pt x="334373" y="55933"/>
                </a:lnTo>
                <a:lnTo>
                  <a:pt x="329455" y="54327"/>
                </a:lnTo>
                <a:lnTo>
                  <a:pt x="325286" y="52512"/>
                </a:lnTo>
                <a:lnTo>
                  <a:pt x="324883" y="49658"/>
                </a:lnTo>
                <a:lnTo>
                  <a:pt x="321553" y="47684"/>
                </a:lnTo>
                <a:lnTo>
                  <a:pt x="318967" y="46365"/>
                </a:lnTo>
                <a:lnTo>
                  <a:pt x="315329" y="41205"/>
                </a:lnTo>
                <a:lnTo>
                  <a:pt x="306756" y="37285"/>
                </a:lnTo>
                <a:lnTo>
                  <a:pt x="304760" y="33820"/>
                </a:lnTo>
                <a:lnTo>
                  <a:pt x="303091" y="30713"/>
                </a:lnTo>
                <a:lnTo>
                  <a:pt x="297979" y="30809"/>
                </a:lnTo>
                <a:lnTo>
                  <a:pt x="294658" y="27953"/>
                </a:lnTo>
                <a:lnTo>
                  <a:pt x="290888" y="28412"/>
                </a:lnTo>
                <a:lnTo>
                  <a:pt x="285540" y="24240"/>
                </a:lnTo>
                <a:lnTo>
                  <a:pt x="282156" y="27199"/>
                </a:lnTo>
                <a:lnTo>
                  <a:pt x="277515" y="27214"/>
                </a:lnTo>
                <a:lnTo>
                  <a:pt x="269586" y="20757"/>
                </a:lnTo>
                <a:lnTo>
                  <a:pt x="265299" y="25754"/>
                </a:lnTo>
                <a:lnTo>
                  <a:pt x="260704" y="24171"/>
                </a:lnTo>
                <a:lnTo>
                  <a:pt x="263367" y="30449"/>
                </a:lnTo>
                <a:lnTo>
                  <a:pt x="245716" y="34383"/>
                </a:lnTo>
                <a:lnTo>
                  <a:pt x="236717" y="37184"/>
                </a:lnTo>
                <a:lnTo>
                  <a:pt x="236485" y="34417"/>
                </a:lnTo>
                <a:lnTo>
                  <a:pt x="233251" y="34836"/>
                </a:lnTo>
                <a:lnTo>
                  <a:pt x="231650" y="36478"/>
                </a:lnTo>
                <a:lnTo>
                  <a:pt x="216902" y="33945"/>
                </a:lnTo>
                <a:lnTo>
                  <a:pt x="218186" y="29471"/>
                </a:lnTo>
                <a:lnTo>
                  <a:pt x="216090" y="24284"/>
                </a:lnTo>
                <a:lnTo>
                  <a:pt x="217682" y="22219"/>
                </a:lnTo>
                <a:lnTo>
                  <a:pt x="214711" y="20734"/>
                </a:lnTo>
                <a:lnTo>
                  <a:pt x="212674" y="20132"/>
                </a:lnTo>
                <a:lnTo>
                  <a:pt x="209957" y="21199"/>
                </a:lnTo>
                <a:lnTo>
                  <a:pt x="205335" y="19495"/>
                </a:lnTo>
                <a:lnTo>
                  <a:pt x="201824" y="20112"/>
                </a:lnTo>
                <a:lnTo>
                  <a:pt x="196725" y="17672"/>
                </a:lnTo>
                <a:lnTo>
                  <a:pt x="194784" y="18830"/>
                </a:lnTo>
                <a:lnTo>
                  <a:pt x="189009" y="15894"/>
                </a:lnTo>
                <a:lnTo>
                  <a:pt x="187276" y="13355"/>
                </a:lnTo>
                <a:lnTo>
                  <a:pt x="183479" y="12804"/>
                </a:lnTo>
                <a:lnTo>
                  <a:pt x="181892" y="13938"/>
                </a:lnTo>
                <a:lnTo>
                  <a:pt x="181229" y="13550"/>
                </a:lnTo>
                <a:lnTo>
                  <a:pt x="178571" y="9901"/>
                </a:lnTo>
                <a:lnTo>
                  <a:pt x="178158" y="5836"/>
                </a:lnTo>
                <a:lnTo>
                  <a:pt x="175682" y="2113"/>
                </a:lnTo>
                <a:lnTo>
                  <a:pt x="172152" y="3400"/>
                </a:lnTo>
                <a:lnTo>
                  <a:pt x="167807" y="2477"/>
                </a:lnTo>
                <a:lnTo>
                  <a:pt x="167643" y="3856"/>
                </a:lnTo>
                <a:lnTo>
                  <a:pt x="166605" y="4148"/>
                </a:lnTo>
                <a:lnTo>
                  <a:pt x="163806" y="1496"/>
                </a:lnTo>
                <a:lnTo>
                  <a:pt x="156230" y="1300"/>
                </a:lnTo>
                <a:lnTo>
                  <a:pt x="153232" y="1745"/>
                </a:lnTo>
                <a:lnTo>
                  <a:pt x="149140" y="1255"/>
                </a:lnTo>
                <a:lnTo>
                  <a:pt x="137232" y="904"/>
                </a:lnTo>
                <a:lnTo>
                  <a:pt x="115549" y="772"/>
                </a:lnTo>
                <a:lnTo>
                  <a:pt x="92600" y="580"/>
                </a:lnTo>
                <a:lnTo>
                  <a:pt x="69652" y="406"/>
                </a:lnTo>
                <a:lnTo>
                  <a:pt x="38964" y="44887"/>
                </a:lnTo>
                <a:lnTo>
                  <a:pt x="12958" y="82544"/>
                </a:lnTo>
                <a:lnTo>
                  <a:pt x="2320" y="97239"/>
                </a:lnTo>
                <a:lnTo>
                  <a:pt x="1880" y="116314"/>
                </a:lnTo>
                <a:lnTo>
                  <a:pt x="175" y="119714"/>
                </a:lnTo>
                <a:lnTo>
                  <a:pt x="515" y="127894"/>
                </a:lnTo>
                <a:lnTo>
                  <a:pt x="1558" y="130119"/>
                </a:lnTo>
                <a:lnTo>
                  <a:pt x="955" y="133888"/>
                </a:lnTo>
                <a:lnTo>
                  <a:pt x="9524" y="139559"/>
                </a:lnTo>
                <a:lnTo>
                  <a:pt x="15063" y="138711"/>
                </a:lnTo>
                <a:lnTo>
                  <a:pt x="20601" y="140380"/>
                </a:lnTo>
                <a:lnTo>
                  <a:pt x="21491" y="141727"/>
                </a:lnTo>
                <a:lnTo>
                  <a:pt x="29873" y="141603"/>
                </a:lnTo>
                <a:lnTo>
                  <a:pt x="33616" y="147499"/>
                </a:lnTo>
                <a:lnTo>
                  <a:pt x="37299" y="146594"/>
                </a:lnTo>
                <a:lnTo>
                  <a:pt x="46667" y="146035"/>
                </a:lnTo>
                <a:lnTo>
                  <a:pt x="49479" y="147294"/>
                </a:lnTo>
                <a:lnTo>
                  <a:pt x="54841" y="143779"/>
                </a:lnTo>
                <a:lnTo>
                  <a:pt x="58189" y="145830"/>
                </a:lnTo>
                <a:lnTo>
                  <a:pt x="60761" y="145453"/>
                </a:lnTo>
                <a:lnTo>
                  <a:pt x="63705" y="143516"/>
                </a:lnTo>
                <a:lnTo>
                  <a:pt x="66254" y="144201"/>
                </a:lnTo>
                <a:lnTo>
                  <a:pt x="66739" y="146093"/>
                </a:lnTo>
                <a:lnTo>
                  <a:pt x="67946" y="146609"/>
                </a:lnTo>
                <a:lnTo>
                  <a:pt x="78416" y="147047"/>
                </a:lnTo>
                <a:lnTo>
                  <a:pt x="80117" y="146173"/>
                </a:lnTo>
                <a:lnTo>
                  <a:pt x="81709" y="147447"/>
                </a:lnTo>
                <a:lnTo>
                  <a:pt x="82521" y="149988"/>
                </a:lnTo>
                <a:lnTo>
                  <a:pt x="84812" y="151032"/>
                </a:lnTo>
                <a:lnTo>
                  <a:pt x="85842" y="150651"/>
                </a:lnTo>
                <a:lnTo>
                  <a:pt x="87778" y="146863"/>
                </a:lnTo>
                <a:lnTo>
                  <a:pt x="91226" y="147559"/>
                </a:lnTo>
                <a:lnTo>
                  <a:pt x="97304" y="145615"/>
                </a:lnTo>
                <a:lnTo>
                  <a:pt x="102231" y="145431"/>
                </a:lnTo>
                <a:lnTo>
                  <a:pt x="104041" y="146841"/>
                </a:lnTo>
                <a:lnTo>
                  <a:pt x="107520" y="146958"/>
                </a:lnTo>
                <a:lnTo>
                  <a:pt x="108586" y="149213"/>
                </a:lnTo>
                <a:lnTo>
                  <a:pt x="114515" y="149065"/>
                </a:lnTo>
                <a:lnTo>
                  <a:pt x="116638" y="151262"/>
                </a:lnTo>
                <a:lnTo>
                  <a:pt x="115794" y="152939"/>
                </a:lnTo>
                <a:lnTo>
                  <a:pt x="116098" y="154072"/>
                </a:lnTo>
                <a:lnTo>
                  <a:pt x="121034" y="154215"/>
                </a:lnTo>
                <a:lnTo>
                  <a:pt x="122499" y="153380"/>
                </a:lnTo>
                <a:lnTo>
                  <a:pt x="125783" y="155354"/>
                </a:lnTo>
                <a:lnTo>
                  <a:pt x="128858" y="154777"/>
                </a:lnTo>
                <a:lnTo>
                  <a:pt x="135944" y="160502"/>
                </a:lnTo>
                <a:lnTo>
                  <a:pt x="140471" y="161803"/>
                </a:lnTo>
                <a:lnTo>
                  <a:pt x="143801" y="163815"/>
                </a:lnTo>
                <a:lnTo>
                  <a:pt x="145806" y="167723"/>
                </a:lnTo>
                <a:lnTo>
                  <a:pt x="149879" y="170485"/>
                </a:lnTo>
                <a:lnTo>
                  <a:pt x="151676" y="169898"/>
                </a:lnTo>
                <a:lnTo>
                  <a:pt x="153576" y="167699"/>
                </a:lnTo>
                <a:lnTo>
                  <a:pt x="167471" y="167368"/>
                </a:lnTo>
                <a:lnTo>
                  <a:pt x="166015" y="170331"/>
                </a:lnTo>
                <a:lnTo>
                  <a:pt x="168392" y="170776"/>
                </a:lnTo>
                <a:lnTo>
                  <a:pt x="178186" y="176761"/>
                </a:lnTo>
                <a:lnTo>
                  <a:pt x="181955" y="174412"/>
                </a:lnTo>
                <a:lnTo>
                  <a:pt x="182441" y="172396"/>
                </a:lnTo>
                <a:lnTo>
                  <a:pt x="189984" y="173517"/>
                </a:lnTo>
                <a:lnTo>
                  <a:pt x="189962" y="171142"/>
                </a:lnTo>
                <a:lnTo>
                  <a:pt x="191685" y="169170"/>
                </a:lnTo>
                <a:lnTo>
                  <a:pt x="204555" y="165048"/>
                </a:lnTo>
                <a:lnTo>
                  <a:pt x="210493" y="166302"/>
                </a:lnTo>
                <a:lnTo>
                  <a:pt x="214997" y="165611"/>
                </a:lnTo>
                <a:lnTo>
                  <a:pt x="217501" y="167421"/>
                </a:lnTo>
                <a:lnTo>
                  <a:pt x="222092" y="169230"/>
                </a:lnTo>
                <a:lnTo>
                  <a:pt x="228638" y="169974"/>
                </a:lnTo>
                <a:lnTo>
                  <a:pt x="231999" y="169262"/>
                </a:lnTo>
                <a:lnTo>
                  <a:pt x="235905" y="166924"/>
                </a:lnTo>
                <a:lnTo>
                  <a:pt x="238617" y="167904"/>
                </a:lnTo>
                <a:lnTo>
                  <a:pt x="246338" y="166988"/>
                </a:lnTo>
                <a:lnTo>
                  <a:pt x="248184" y="164805"/>
                </a:lnTo>
                <a:lnTo>
                  <a:pt x="248021" y="159248"/>
                </a:lnTo>
                <a:lnTo>
                  <a:pt x="246891" y="156480"/>
                </a:lnTo>
                <a:lnTo>
                  <a:pt x="247286" y="155226"/>
                </a:lnTo>
                <a:lnTo>
                  <a:pt x="251019" y="153000"/>
                </a:lnTo>
                <a:lnTo>
                  <a:pt x="253256" y="154756"/>
                </a:lnTo>
                <a:lnTo>
                  <a:pt x="255161" y="154139"/>
                </a:lnTo>
                <a:lnTo>
                  <a:pt x="256213" y="155529"/>
                </a:lnTo>
                <a:lnTo>
                  <a:pt x="262505" y="155818"/>
                </a:lnTo>
                <a:lnTo>
                  <a:pt x="263789" y="156738"/>
                </a:lnTo>
                <a:lnTo>
                  <a:pt x="265848" y="162218"/>
                </a:lnTo>
                <a:lnTo>
                  <a:pt x="273859" y="168908"/>
                </a:lnTo>
                <a:lnTo>
                  <a:pt x="275769" y="175646"/>
                </a:lnTo>
                <a:lnTo>
                  <a:pt x="277588" y="178391"/>
                </a:lnTo>
                <a:lnTo>
                  <a:pt x="280709" y="180898"/>
                </a:lnTo>
                <a:lnTo>
                  <a:pt x="289627" y="183948"/>
                </a:lnTo>
                <a:lnTo>
                  <a:pt x="287781" y="186209"/>
                </a:lnTo>
                <a:lnTo>
                  <a:pt x="288003" y="188036"/>
                </a:lnTo>
                <a:lnTo>
                  <a:pt x="298668" y="193045"/>
                </a:lnTo>
                <a:lnTo>
                  <a:pt x="301294" y="192483"/>
                </a:lnTo>
                <a:lnTo>
                  <a:pt x="305931" y="186478"/>
                </a:lnTo>
                <a:lnTo>
                  <a:pt x="308484" y="185823"/>
                </a:lnTo>
                <a:lnTo>
                  <a:pt x="309423" y="187039"/>
                </a:lnTo>
                <a:lnTo>
                  <a:pt x="308738" y="193810"/>
                </a:lnTo>
                <a:lnTo>
                  <a:pt x="309687" y="198837"/>
                </a:lnTo>
                <a:lnTo>
                  <a:pt x="314014" y="201247"/>
                </a:lnTo>
                <a:lnTo>
                  <a:pt x="320465" y="199772"/>
                </a:lnTo>
                <a:lnTo>
                  <a:pt x="328258" y="203495"/>
                </a:lnTo>
                <a:lnTo>
                  <a:pt x="344057" y="194983"/>
                </a:lnTo>
                <a:lnTo>
                  <a:pt x="351270" y="201069"/>
                </a:lnTo>
                <a:lnTo>
                  <a:pt x="366938" y="202198"/>
                </a:lnTo>
                <a:lnTo>
                  <a:pt x="371170" y="203742"/>
                </a:lnTo>
                <a:lnTo>
                  <a:pt x="373225" y="200638"/>
                </a:lnTo>
                <a:lnTo>
                  <a:pt x="373525" y="199493"/>
                </a:lnTo>
                <a:lnTo>
                  <a:pt x="373067" y="194032"/>
                </a:lnTo>
                <a:lnTo>
                  <a:pt x="374595" y="190676"/>
                </a:lnTo>
                <a:lnTo>
                  <a:pt x="376646" y="189188"/>
                </a:lnTo>
                <a:lnTo>
                  <a:pt x="373389" y="185075"/>
                </a:lnTo>
                <a:lnTo>
                  <a:pt x="371311" y="184653"/>
                </a:lnTo>
                <a:lnTo>
                  <a:pt x="372345" y="177610"/>
                </a:lnTo>
                <a:lnTo>
                  <a:pt x="381427" y="176620"/>
                </a:lnTo>
                <a:lnTo>
                  <a:pt x="384956" y="175180"/>
                </a:lnTo>
                <a:lnTo>
                  <a:pt x="392627" y="176916"/>
                </a:lnTo>
                <a:lnTo>
                  <a:pt x="394482" y="176374"/>
                </a:lnTo>
                <a:lnTo>
                  <a:pt x="395598" y="174360"/>
                </a:lnTo>
                <a:lnTo>
                  <a:pt x="398823" y="172424"/>
                </a:lnTo>
                <a:lnTo>
                  <a:pt x="402557" y="175988"/>
                </a:lnTo>
                <a:lnTo>
                  <a:pt x="404221" y="174920"/>
                </a:lnTo>
                <a:lnTo>
                  <a:pt x="405233" y="177310"/>
                </a:lnTo>
                <a:lnTo>
                  <a:pt x="409701" y="174654"/>
                </a:lnTo>
                <a:lnTo>
                  <a:pt x="409697" y="177467"/>
                </a:lnTo>
                <a:lnTo>
                  <a:pt x="413353" y="176395"/>
                </a:lnTo>
                <a:lnTo>
                  <a:pt x="417254" y="179867"/>
                </a:lnTo>
                <a:lnTo>
                  <a:pt x="421654" y="177411"/>
                </a:lnTo>
                <a:lnTo>
                  <a:pt x="423723" y="176738"/>
                </a:lnTo>
                <a:lnTo>
                  <a:pt x="424807" y="177495"/>
                </a:lnTo>
                <a:lnTo>
                  <a:pt x="424548" y="179092"/>
                </a:lnTo>
                <a:lnTo>
                  <a:pt x="426286" y="178897"/>
                </a:lnTo>
                <a:lnTo>
                  <a:pt x="427084" y="180838"/>
                </a:lnTo>
                <a:lnTo>
                  <a:pt x="429175" y="177874"/>
                </a:lnTo>
                <a:lnTo>
                  <a:pt x="431276" y="177563"/>
                </a:lnTo>
                <a:lnTo>
                  <a:pt x="432645" y="168394"/>
                </a:lnTo>
                <a:lnTo>
                  <a:pt x="431775" y="166128"/>
                </a:lnTo>
                <a:lnTo>
                  <a:pt x="429030" y="164328"/>
                </a:lnTo>
                <a:lnTo>
                  <a:pt x="428908" y="162668"/>
                </a:lnTo>
                <a:lnTo>
                  <a:pt x="431258" y="151454"/>
                </a:lnTo>
                <a:lnTo>
                  <a:pt x="433970" y="149875"/>
                </a:lnTo>
                <a:lnTo>
                  <a:pt x="434056" y="148530"/>
                </a:lnTo>
                <a:lnTo>
                  <a:pt x="436737" y="148472"/>
                </a:lnTo>
                <a:lnTo>
                  <a:pt x="437309" y="146932"/>
                </a:lnTo>
                <a:lnTo>
                  <a:pt x="441337" y="144306"/>
                </a:lnTo>
                <a:lnTo>
                  <a:pt x="442689" y="142078"/>
                </a:lnTo>
                <a:lnTo>
                  <a:pt x="447683" y="142282"/>
                </a:lnTo>
                <a:lnTo>
                  <a:pt x="448318" y="141290"/>
                </a:lnTo>
                <a:lnTo>
                  <a:pt x="450350" y="141880"/>
                </a:lnTo>
                <a:lnTo>
                  <a:pt x="454206" y="140587"/>
                </a:lnTo>
                <a:lnTo>
                  <a:pt x="461950" y="141020"/>
                </a:lnTo>
                <a:lnTo>
                  <a:pt x="474424" y="138638"/>
                </a:lnTo>
                <a:lnTo>
                  <a:pt x="472315" y="127929"/>
                </a:lnTo>
                <a:lnTo>
                  <a:pt x="473635" y="126628"/>
                </a:lnTo>
                <a:lnTo>
                  <a:pt x="475282" y="119150"/>
                </a:lnTo>
                <a:lnTo>
                  <a:pt x="470791" y="118296"/>
                </a:lnTo>
                <a:lnTo>
                  <a:pt x="469235" y="110816"/>
                </a:lnTo>
                <a:lnTo>
                  <a:pt x="464653" y="113221"/>
                </a:lnTo>
                <a:lnTo>
                  <a:pt x="458498" y="109772"/>
                </a:lnTo>
                <a:lnTo>
                  <a:pt x="451965" y="111019"/>
                </a:lnTo>
                <a:lnTo>
                  <a:pt x="449992" y="113022"/>
                </a:lnTo>
                <a:lnTo>
                  <a:pt x="443786" y="110306"/>
                </a:lnTo>
                <a:lnTo>
                  <a:pt x="441101" y="111165"/>
                </a:lnTo>
                <a:lnTo>
                  <a:pt x="440167" y="110237"/>
                </a:lnTo>
                <a:lnTo>
                  <a:pt x="439894" y="107509"/>
                </a:lnTo>
                <a:lnTo>
                  <a:pt x="431543" y="103499"/>
                </a:lnTo>
                <a:lnTo>
                  <a:pt x="426082" y="104186"/>
                </a:lnTo>
                <a:lnTo>
                  <a:pt x="420457" y="102641"/>
                </a:lnTo>
                <a:lnTo>
                  <a:pt x="414945" y="103314"/>
                </a:lnTo>
                <a:lnTo>
                  <a:pt x="410840" y="105723"/>
                </a:lnTo>
                <a:lnTo>
                  <a:pt x="411384" y="109121"/>
                </a:lnTo>
                <a:lnTo>
                  <a:pt x="413026" y="110672"/>
                </a:lnTo>
                <a:lnTo>
                  <a:pt x="410940" y="111603"/>
                </a:lnTo>
                <a:lnTo>
                  <a:pt x="409720" y="109968"/>
                </a:lnTo>
                <a:lnTo>
                  <a:pt x="405814" y="109683"/>
                </a:lnTo>
                <a:lnTo>
                  <a:pt x="403323" y="108059"/>
                </a:lnTo>
                <a:lnTo>
                  <a:pt x="401763" y="108339"/>
                </a:lnTo>
                <a:lnTo>
                  <a:pt x="400416" y="109973"/>
                </a:lnTo>
                <a:lnTo>
                  <a:pt x="395929" y="109225"/>
                </a:lnTo>
                <a:lnTo>
                  <a:pt x="392681" y="110172"/>
                </a:lnTo>
                <a:lnTo>
                  <a:pt x="391402" y="109672"/>
                </a:lnTo>
                <a:lnTo>
                  <a:pt x="389642" y="106348"/>
                </a:lnTo>
                <a:lnTo>
                  <a:pt x="383019" y="10720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9A94C58-806D-0621-67DE-52C17281149A}"/>
              </a:ext>
            </a:extLst>
          </p:cNvPr>
          <p:cNvSpPr>
            <a:spLocks/>
          </p:cNvSpPr>
          <p:nvPr/>
        </p:nvSpPr>
        <p:spPr>
          <a:xfrm flipV="1">
            <a:off x="3001680" y="4937604"/>
            <a:ext cx="1483740" cy="980878"/>
          </a:xfrm>
          <a:custGeom>
            <a:avLst/>
            <a:gdLst>
              <a:gd name="connsiteX0" fmla="*/ 884386 w 1010423"/>
              <a:gd name="connsiteY0" fmla="*/ 623583 h 667975"/>
              <a:gd name="connsiteX1" fmla="*/ 897791 w 1010423"/>
              <a:gd name="connsiteY1" fmla="*/ 621264 h 667975"/>
              <a:gd name="connsiteX2" fmla="*/ 924033 w 1010423"/>
              <a:gd name="connsiteY2" fmla="*/ 616830 h 667975"/>
              <a:gd name="connsiteX3" fmla="*/ 965204 w 1010423"/>
              <a:gd name="connsiteY3" fmla="*/ 610132 h 667975"/>
              <a:gd name="connsiteX4" fmla="*/ 966406 w 1010423"/>
              <a:gd name="connsiteY4" fmla="*/ 609937 h 667975"/>
              <a:gd name="connsiteX5" fmla="*/ 945335 w 1010423"/>
              <a:gd name="connsiteY5" fmla="*/ 538684 h 667975"/>
              <a:gd name="connsiteX6" fmla="*/ 973505 w 1010423"/>
              <a:gd name="connsiteY6" fmla="*/ 520715 h 667975"/>
              <a:gd name="connsiteX7" fmla="*/ 978164 w 1010423"/>
              <a:gd name="connsiteY7" fmla="*/ 434351 h 667975"/>
              <a:gd name="connsiteX8" fmla="*/ 968302 w 1010423"/>
              <a:gd name="connsiteY8" fmla="*/ 381699 h 667975"/>
              <a:gd name="connsiteX9" fmla="*/ 973986 w 1010423"/>
              <a:gd name="connsiteY9" fmla="*/ 351867 h 667975"/>
              <a:gd name="connsiteX10" fmla="*/ 1011002 w 1010423"/>
              <a:gd name="connsiteY10" fmla="*/ 308018 h 667975"/>
              <a:gd name="connsiteX11" fmla="*/ 989105 w 1010423"/>
              <a:gd name="connsiteY11" fmla="*/ 293484 h 667975"/>
              <a:gd name="connsiteX12" fmla="*/ 990140 w 1010423"/>
              <a:gd name="connsiteY12" fmla="*/ 274447 h 667975"/>
              <a:gd name="connsiteX13" fmla="*/ 857378 w 1010423"/>
              <a:gd name="connsiteY13" fmla="*/ 292508 h 667975"/>
              <a:gd name="connsiteX14" fmla="*/ 875858 w 1010423"/>
              <a:gd name="connsiteY14" fmla="*/ 267160 h 667975"/>
              <a:gd name="connsiteX15" fmla="*/ 797989 w 1010423"/>
              <a:gd name="connsiteY15" fmla="*/ 238757 h 667975"/>
              <a:gd name="connsiteX16" fmla="*/ 752618 w 1010423"/>
              <a:gd name="connsiteY16" fmla="*/ 214199 h 667975"/>
              <a:gd name="connsiteX17" fmla="*/ 627123 w 1010423"/>
              <a:gd name="connsiteY17" fmla="*/ 177347 h 667975"/>
              <a:gd name="connsiteX18" fmla="*/ 458693 w 1010423"/>
              <a:gd name="connsiteY18" fmla="*/ 118342 h 667975"/>
              <a:gd name="connsiteX19" fmla="*/ 368131 w 1010423"/>
              <a:gd name="connsiteY19" fmla="*/ 86741 h 667975"/>
              <a:gd name="connsiteX20" fmla="*/ 351424 w 1010423"/>
              <a:gd name="connsiteY20" fmla="*/ 812 h 667975"/>
              <a:gd name="connsiteX21" fmla="*/ 314114 w 1010423"/>
              <a:gd name="connsiteY21" fmla="*/ 9929 h 667975"/>
              <a:gd name="connsiteX22" fmla="*/ 206464 w 1010423"/>
              <a:gd name="connsiteY22" fmla="*/ 37596 h 667975"/>
              <a:gd name="connsiteX23" fmla="*/ 150569 w 1010423"/>
              <a:gd name="connsiteY23" fmla="*/ 52770 h 667975"/>
              <a:gd name="connsiteX24" fmla="*/ 44784 w 1010423"/>
              <a:gd name="connsiteY24" fmla="*/ 83033 h 667975"/>
              <a:gd name="connsiteX25" fmla="*/ 578 w 1010423"/>
              <a:gd name="connsiteY25" fmla="*/ 96284 h 667975"/>
              <a:gd name="connsiteX26" fmla="*/ 25419 w 1010423"/>
              <a:gd name="connsiteY26" fmla="*/ 142102 h 667975"/>
              <a:gd name="connsiteX27" fmla="*/ 53004 w 1010423"/>
              <a:gd name="connsiteY27" fmla="*/ 193838 h 667975"/>
              <a:gd name="connsiteX28" fmla="*/ 67538 w 1010423"/>
              <a:gd name="connsiteY28" fmla="*/ 220792 h 667975"/>
              <a:gd name="connsiteX29" fmla="*/ 88155 w 1010423"/>
              <a:gd name="connsiteY29" fmla="*/ 258914 h 667975"/>
              <a:gd name="connsiteX30" fmla="*/ 99632 w 1010423"/>
              <a:gd name="connsiteY30" fmla="*/ 280120 h 667975"/>
              <a:gd name="connsiteX31" fmla="*/ 248252 w 1010423"/>
              <a:gd name="connsiteY31" fmla="*/ 390225 h 667975"/>
              <a:gd name="connsiteX32" fmla="*/ 364838 w 1010423"/>
              <a:gd name="connsiteY32" fmla="*/ 476852 h 667975"/>
              <a:gd name="connsiteX33" fmla="*/ 376836 w 1010423"/>
              <a:gd name="connsiteY33" fmla="*/ 478667 h 667975"/>
              <a:gd name="connsiteX34" fmla="*/ 386639 w 1010423"/>
              <a:gd name="connsiteY34" fmla="*/ 480142 h 667975"/>
              <a:gd name="connsiteX35" fmla="*/ 392663 w 1010423"/>
              <a:gd name="connsiteY35" fmla="*/ 501556 h 667975"/>
              <a:gd name="connsiteX36" fmla="*/ 653569 w 1010423"/>
              <a:gd name="connsiteY36" fmla="*/ 668788 h 667975"/>
              <a:gd name="connsiteX37" fmla="*/ 662642 w 1010423"/>
              <a:gd name="connsiteY37" fmla="*/ 666819 h 667975"/>
              <a:gd name="connsiteX38" fmla="*/ 668698 w 1010423"/>
              <a:gd name="connsiteY38" fmla="*/ 665512 h 667975"/>
              <a:gd name="connsiteX39" fmla="*/ 683781 w 1010423"/>
              <a:gd name="connsiteY39" fmla="*/ 662290 h 667975"/>
              <a:gd name="connsiteX40" fmla="*/ 689065 w 1010423"/>
              <a:gd name="connsiteY40" fmla="*/ 661174 h 667975"/>
              <a:gd name="connsiteX41" fmla="*/ 707283 w 1010423"/>
              <a:gd name="connsiteY41" fmla="*/ 657362 h 667975"/>
              <a:gd name="connsiteX42" fmla="*/ 709669 w 1010423"/>
              <a:gd name="connsiteY42" fmla="*/ 656863 h 667975"/>
              <a:gd name="connsiteX43" fmla="*/ 747161 w 1010423"/>
              <a:gd name="connsiteY43" fmla="*/ 649235 h 667975"/>
              <a:gd name="connsiteX44" fmla="*/ 748916 w 1010423"/>
              <a:gd name="connsiteY44" fmla="*/ 648881 h 667975"/>
              <a:gd name="connsiteX45" fmla="*/ 763868 w 1010423"/>
              <a:gd name="connsiteY45" fmla="*/ 645918 h 667975"/>
              <a:gd name="connsiteX46" fmla="*/ 764643 w 1010423"/>
              <a:gd name="connsiteY46" fmla="*/ 645768 h 667975"/>
              <a:gd name="connsiteX47" fmla="*/ 802662 w 1010423"/>
              <a:gd name="connsiteY47" fmla="*/ 638430 h 667975"/>
              <a:gd name="connsiteX48" fmla="*/ 825878 w 1010423"/>
              <a:gd name="connsiteY48" fmla="*/ 634083 h 667975"/>
              <a:gd name="connsiteX49" fmla="*/ 829335 w 1010423"/>
              <a:gd name="connsiteY49" fmla="*/ 633443 h 667975"/>
              <a:gd name="connsiteX50" fmla="*/ 832333 w 1010423"/>
              <a:gd name="connsiteY50" fmla="*/ 632894 h 667975"/>
              <a:gd name="connsiteX51" fmla="*/ 850696 w 1010423"/>
              <a:gd name="connsiteY51" fmla="*/ 629550 h 667975"/>
              <a:gd name="connsiteX52" fmla="*/ 865343 w 1010423"/>
              <a:gd name="connsiteY52" fmla="*/ 626927 h 667975"/>
              <a:gd name="connsiteX53" fmla="*/ 869607 w 1010423"/>
              <a:gd name="connsiteY53" fmla="*/ 626174 h 667975"/>
              <a:gd name="connsiteX54" fmla="*/ 870147 w 1010423"/>
              <a:gd name="connsiteY54" fmla="*/ 626078 h 667975"/>
              <a:gd name="connsiteX55" fmla="*/ 882363 w 1010423"/>
              <a:gd name="connsiteY55" fmla="*/ 623932 h 667975"/>
              <a:gd name="connsiteX56" fmla="*/ 884386 w 1010423"/>
              <a:gd name="connsiteY56" fmla="*/ 623583 h 667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010423" h="667975">
                <a:moveTo>
                  <a:pt x="884386" y="623583"/>
                </a:moveTo>
                <a:lnTo>
                  <a:pt x="897791" y="621264"/>
                </a:lnTo>
                <a:lnTo>
                  <a:pt x="924033" y="616830"/>
                </a:lnTo>
                <a:lnTo>
                  <a:pt x="965204" y="610132"/>
                </a:lnTo>
                <a:lnTo>
                  <a:pt x="966406" y="609937"/>
                </a:lnTo>
                <a:lnTo>
                  <a:pt x="945335" y="538684"/>
                </a:lnTo>
                <a:lnTo>
                  <a:pt x="973505" y="520715"/>
                </a:lnTo>
                <a:lnTo>
                  <a:pt x="978164" y="434351"/>
                </a:lnTo>
                <a:lnTo>
                  <a:pt x="968302" y="381699"/>
                </a:lnTo>
                <a:lnTo>
                  <a:pt x="973986" y="351867"/>
                </a:lnTo>
                <a:lnTo>
                  <a:pt x="1011002" y="308018"/>
                </a:lnTo>
                <a:lnTo>
                  <a:pt x="989105" y="293484"/>
                </a:lnTo>
                <a:lnTo>
                  <a:pt x="990140" y="274447"/>
                </a:lnTo>
                <a:lnTo>
                  <a:pt x="857378" y="292508"/>
                </a:lnTo>
                <a:lnTo>
                  <a:pt x="875858" y="267160"/>
                </a:lnTo>
                <a:lnTo>
                  <a:pt x="797989" y="238757"/>
                </a:lnTo>
                <a:lnTo>
                  <a:pt x="752618" y="214199"/>
                </a:lnTo>
                <a:lnTo>
                  <a:pt x="627123" y="177347"/>
                </a:lnTo>
                <a:lnTo>
                  <a:pt x="458693" y="118342"/>
                </a:lnTo>
                <a:lnTo>
                  <a:pt x="368131" y="86741"/>
                </a:lnTo>
                <a:lnTo>
                  <a:pt x="351424" y="812"/>
                </a:lnTo>
                <a:lnTo>
                  <a:pt x="314114" y="9929"/>
                </a:lnTo>
                <a:lnTo>
                  <a:pt x="206464" y="37596"/>
                </a:lnTo>
                <a:lnTo>
                  <a:pt x="150569" y="52770"/>
                </a:lnTo>
                <a:lnTo>
                  <a:pt x="44784" y="83033"/>
                </a:lnTo>
                <a:lnTo>
                  <a:pt x="578" y="96284"/>
                </a:lnTo>
                <a:lnTo>
                  <a:pt x="25419" y="142102"/>
                </a:lnTo>
                <a:lnTo>
                  <a:pt x="53004" y="193838"/>
                </a:lnTo>
                <a:lnTo>
                  <a:pt x="67538" y="220792"/>
                </a:lnTo>
                <a:lnTo>
                  <a:pt x="88155" y="258914"/>
                </a:lnTo>
                <a:lnTo>
                  <a:pt x="99632" y="280120"/>
                </a:lnTo>
                <a:lnTo>
                  <a:pt x="248252" y="390225"/>
                </a:lnTo>
                <a:lnTo>
                  <a:pt x="364838" y="476852"/>
                </a:lnTo>
                <a:lnTo>
                  <a:pt x="376836" y="478667"/>
                </a:lnTo>
                <a:lnTo>
                  <a:pt x="386639" y="480142"/>
                </a:lnTo>
                <a:lnTo>
                  <a:pt x="392663" y="501556"/>
                </a:lnTo>
                <a:lnTo>
                  <a:pt x="653569" y="668788"/>
                </a:lnTo>
                <a:lnTo>
                  <a:pt x="662642" y="666819"/>
                </a:lnTo>
                <a:lnTo>
                  <a:pt x="668698" y="665512"/>
                </a:lnTo>
                <a:lnTo>
                  <a:pt x="683781" y="662290"/>
                </a:lnTo>
                <a:lnTo>
                  <a:pt x="689065" y="661174"/>
                </a:lnTo>
                <a:lnTo>
                  <a:pt x="707283" y="657362"/>
                </a:lnTo>
                <a:lnTo>
                  <a:pt x="709669" y="656863"/>
                </a:lnTo>
                <a:lnTo>
                  <a:pt x="747161" y="649235"/>
                </a:lnTo>
                <a:lnTo>
                  <a:pt x="748916" y="648881"/>
                </a:lnTo>
                <a:lnTo>
                  <a:pt x="763868" y="645918"/>
                </a:lnTo>
                <a:lnTo>
                  <a:pt x="764643" y="645768"/>
                </a:lnTo>
                <a:lnTo>
                  <a:pt x="802662" y="638430"/>
                </a:lnTo>
                <a:lnTo>
                  <a:pt x="825878" y="634083"/>
                </a:lnTo>
                <a:lnTo>
                  <a:pt x="829335" y="633443"/>
                </a:lnTo>
                <a:lnTo>
                  <a:pt x="832333" y="632894"/>
                </a:lnTo>
                <a:lnTo>
                  <a:pt x="850696" y="629550"/>
                </a:lnTo>
                <a:lnTo>
                  <a:pt x="865343" y="626927"/>
                </a:lnTo>
                <a:lnTo>
                  <a:pt x="869607" y="626174"/>
                </a:lnTo>
                <a:lnTo>
                  <a:pt x="870147" y="626078"/>
                </a:lnTo>
                <a:lnTo>
                  <a:pt x="882363" y="623932"/>
                </a:lnTo>
                <a:lnTo>
                  <a:pt x="884386" y="62358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6961BCA-4CB6-FF6D-E6B5-477B58DDDB51}"/>
              </a:ext>
            </a:extLst>
          </p:cNvPr>
          <p:cNvSpPr>
            <a:spLocks/>
          </p:cNvSpPr>
          <p:nvPr/>
        </p:nvSpPr>
        <p:spPr>
          <a:xfrm flipV="1">
            <a:off x="6887635" y="3835821"/>
            <a:ext cx="809477" cy="461748"/>
          </a:xfrm>
          <a:custGeom>
            <a:avLst/>
            <a:gdLst>
              <a:gd name="connsiteX0" fmla="*/ 369960 w 551252"/>
              <a:gd name="connsiteY0" fmla="*/ 280334 h 314449"/>
              <a:gd name="connsiteX1" fmla="*/ 386921 w 551252"/>
              <a:gd name="connsiteY1" fmla="*/ 276625 h 314449"/>
              <a:gd name="connsiteX2" fmla="*/ 389820 w 551252"/>
              <a:gd name="connsiteY2" fmla="*/ 285384 h 314449"/>
              <a:gd name="connsiteX3" fmla="*/ 394610 w 551252"/>
              <a:gd name="connsiteY3" fmla="*/ 286886 h 314449"/>
              <a:gd name="connsiteX4" fmla="*/ 409802 w 551252"/>
              <a:gd name="connsiteY4" fmla="*/ 287221 h 314449"/>
              <a:gd name="connsiteX5" fmla="*/ 422503 w 551252"/>
              <a:gd name="connsiteY5" fmla="*/ 287440 h 314449"/>
              <a:gd name="connsiteX6" fmla="*/ 423179 w 551252"/>
              <a:gd name="connsiteY6" fmla="*/ 293782 h 314449"/>
              <a:gd name="connsiteX7" fmla="*/ 430056 w 551252"/>
              <a:gd name="connsiteY7" fmla="*/ 295588 h 314449"/>
              <a:gd name="connsiteX8" fmla="*/ 430474 w 551252"/>
              <a:gd name="connsiteY8" fmla="*/ 295698 h 314449"/>
              <a:gd name="connsiteX9" fmla="*/ 449036 w 551252"/>
              <a:gd name="connsiteY9" fmla="*/ 299523 h 314449"/>
              <a:gd name="connsiteX10" fmla="*/ 461116 w 551252"/>
              <a:gd name="connsiteY10" fmla="*/ 302492 h 314449"/>
              <a:gd name="connsiteX11" fmla="*/ 517823 w 551252"/>
              <a:gd name="connsiteY11" fmla="*/ 314961 h 314449"/>
              <a:gd name="connsiteX12" fmla="*/ 534290 w 551252"/>
              <a:gd name="connsiteY12" fmla="*/ 279626 h 314449"/>
              <a:gd name="connsiteX13" fmla="*/ 551550 w 551252"/>
              <a:gd name="connsiteY13" fmla="*/ 242367 h 314449"/>
              <a:gd name="connsiteX14" fmla="*/ 543222 w 551252"/>
              <a:gd name="connsiteY14" fmla="*/ 234309 h 314449"/>
              <a:gd name="connsiteX15" fmla="*/ 525099 w 551252"/>
              <a:gd name="connsiteY15" fmla="*/ 217288 h 314449"/>
              <a:gd name="connsiteX16" fmla="*/ 514480 w 551252"/>
              <a:gd name="connsiteY16" fmla="*/ 207846 h 314449"/>
              <a:gd name="connsiteX17" fmla="*/ 511436 w 551252"/>
              <a:gd name="connsiteY17" fmla="*/ 204793 h 314449"/>
              <a:gd name="connsiteX18" fmla="*/ 503321 w 551252"/>
              <a:gd name="connsiteY18" fmla="*/ 197472 h 314449"/>
              <a:gd name="connsiteX19" fmla="*/ 489735 w 551252"/>
              <a:gd name="connsiteY19" fmla="*/ 184735 h 314449"/>
              <a:gd name="connsiteX20" fmla="*/ 485126 w 551252"/>
              <a:gd name="connsiteY20" fmla="*/ 180567 h 314449"/>
              <a:gd name="connsiteX21" fmla="*/ 477174 w 551252"/>
              <a:gd name="connsiteY21" fmla="*/ 173153 h 314449"/>
              <a:gd name="connsiteX22" fmla="*/ 470025 w 551252"/>
              <a:gd name="connsiteY22" fmla="*/ 165252 h 314449"/>
              <a:gd name="connsiteX23" fmla="*/ 463007 w 551252"/>
              <a:gd name="connsiteY23" fmla="*/ 159761 h 314449"/>
              <a:gd name="connsiteX24" fmla="*/ 454956 w 551252"/>
              <a:gd name="connsiteY24" fmla="*/ 152687 h 314449"/>
              <a:gd name="connsiteX25" fmla="*/ 440617 w 551252"/>
              <a:gd name="connsiteY25" fmla="*/ 145808 h 314449"/>
              <a:gd name="connsiteX26" fmla="*/ 436947 w 551252"/>
              <a:gd name="connsiteY26" fmla="*/ 142618 h 314449"/>
              <a:gd name="connsiteX27" fmla="*/ 423719 w 551252"/>
              <a:gd name="connsiteY27" fmla="*/ 135471 h 314449"/>
              <a:gd name="connsiteX28" fmla="*/ 413626 w 551252"/>
              <a:gd name="connsiteY28" fmla="*/ 129871 h 314449"/>
              <a:gd name="connsiteX29" fmla="*/ 393249 w 551252"/>
              <a:gd name="connsiteY29" fmla="*/ 124725 h 314449"/>
              <a:gd name="connsiteX30" fmla="*/ 383279 w 551252"/>
              <a:gd name="connsiteY30" fmla="*/ 123618 h 314449"/>
              <a:gd name="connsiteX31" fmla="*/ 379042 w 551252"/>
              <a:gd name="connsiteY31" fmla="*/ 119833 h 314449"/>
              <a:gd name="connsiteX32" fmla="*/ 366839 w 551252"/>
              <a:gd name="connsiteY32" fmla="*/ 110957 h 314449"/>
              <a:gd name="connsiteX33" fmla="*/ 355385 w 551252"/>
              <a:gd name="connsiteY33" fmla="*/ 116185 h 314449"/>
              <a:gd name="connsiteX34" fmla="*/ 345161 w 551252"/>
              <a:gd name="connsiteY34" fmla="*/ 120936 h 314449"/>
              <a:gd name="connsiteX35" fmla="*/ 340829 w 551252"/>
              <a:gd name="connsiteY35" fmla="*/ 119815 h 314449"/>
              <a:gd name="connsiteX36" fmla="*/ 335131 w 551252"/>
              <a:gd name="connsiteY36" fmla="*/ 120115 h 314449"/>
              <a:gd name="connsiteX37" fmla="*/ 327823 w 551252"/>
              <a:gd name="connsiteY37" fmla="*/ 114528 h 314449"/>
              <a:gd name="connsiteX38" fmla="*/ 313398 w 551252"/>
              <a:gd name="connsiteY38" fmla="*/ 104836 h 314449"/>
              <a:gd name="connsiteX39" fmla="*/ 303445 w 551252"/>
              <a:gd name="connsiteY39" fmla="*/ 103701 h 314449"/>
              <a:gd name="connsiteX40" fmla="*/ 302321 w 551252"/>
              <a:gd name="connsiteY40" fmla="*/ 93233 h 314449"/>
              <a:gd name="connsiteX41" fmla="*/ 287292 w 551252"/>
              <a:gd name="connsiteY41" fmla="*/ 77241 h 314449"/>
              <a:gd name="connsiteX42" fmla="*/ 272037 w 551252"/>
              <a:gd name="connsiteY42" fmla="*/ 73897 h 314449"/>
              <a:gd name="connsiteX43" fmla="*/ 284135 w 551252"/>
              <a:gd name="connsiteY43" fmla="*/ 47627 h 314449"/>
              <a:gd name="connsiteX44" fmla="*/ 282955 w 551252"/>
              <a:gd name="connsiteY44" fmla="*/ 42754 h 314449"/>
              <a:gd name="connsiteX45" fmla="*/ 274622 w 551252"/>
              <a:gd name="connsiteY45" fmla="*/ 37957 h 314449"/>
              <a:gd name="connsiteX46" fmla="*/ 267818 w 551252"/>
              <a:gd name="connsiteY46" fmla="*/ 34363 h 314449"/>
              <a:gd name="connsiteX47" fmla="*/ 263468 w 551252"/>
              <a:gd name="connsiteY47" fmla="*/ 37104 h 314449"/>
              <a:gd name="connsiteX48" fmla="*/ 257557 w 551252"/>
              <a:gd name="connsiteY48" fmla="*/ 33288 h 314449"/>
              <a:gd name="connsiteX49" fmla="*/ 256845 w 551252"/>
              <a:gd name="connsiteY49" fmla="*/ 30779 h 314449"/>
              <a:gd name="connsiteX50" fmla="*/ 252508 w 551252"/>
              <a:gd name="connsiteY50" fmla="*/ 31709 h 314449"/>
              <a:gd name="connsiteX51" fmla="*/ 250553 w 551252"/>
              <a:gd name="connsiteY51" fmla="*/ 30588 h 314449"/>
              <a:gd name="connsiteX52" fmla="*/ 246584 w 551252"/>
              <a:gd name="connsiteY52" fmla="*/ 30992 h 314449"/>
              <a:gd name="connsiteX53" fmla="*/ 244901 w 551252"/>
              <a:gd name="connsiteY53" fmla="*/ 27148 h 314449"/>
              <a:gd name="connsiteX54" fmla="*/ 241281 w 551252"/>
              <a:gd name="connsiteY54" fmla="*/ 27148 h 314449"/>
              <a:gd name="connsiteX55" fmla="*/ 232172 w 551252"/>
              <a:gd name="connsiteY55" fmla="*/ 20804 h 314449"/>
              <a:gd name="connsiteX56" fmla="*/ 225880 w 551252"/>
              <a:gd name="connsiteY56" fmla="*/ 20392 h 314449"/>
              <a:gd name="connsiteX57" fmla="*/ 216363 w 551252"/>
              <a:gd name="connsiteY57" fmla="*/ 27244 h 314449"/>
              <a:gd name="connsiteX58" fmla="*/ 214485 w 551252"/>
              <a:gd name="connsiteY58" fmla="*/ 26504 h 314449"/>
              <a:gd name="connsiteX59" fmla="*/ 211537 w 551252"/>
              <a:gd name="connsiteY59" fmla="*/ 27725 h 314449"/>
              <a:gd name="connsiteX60" fmla="*/ 199452 w 551252"/>
              <a:gd name="connsiteY60" fmla="*/ 28374 h 314449"/>
              <a:gd name="connsiteX61" fmla="*/ 194181 w 551252"/>
              <a:gd name="connsiteY61" fmla="*/ 28528 h 314449"/>
              <a:gd name="connsiteX62" fmla="*/ 187531 w 551252"/>
              <a:gd name="connsiteY62" fmla="*/ 27893 h 314449"/>
              <a:gd name="connsiteX63" fmla="*/ 180396 w 551252"/>
              <a:gd name="connsiteY63" fmla="*/ 29131 h 314449"/>
              <a:gd name="connsiteX64" fmla="*/ 169894 w 551252"/>
              <a:gd name="connsiteY64" fmla="*/ 34672 h 314449"/>
              <a:gd name="connsiteX65" fmla="*/ 165934 w 551252"/>
              <a:gd name="connsiteY65" fmla="*/ 34990 h 314449"/>
              <a:gd name="connsiteX66" fmla="*/ 160327 w 551252"/>
              <a:gd name="connsiteY66" fmla="*/ 31886 h 314449"/>
              <a:gd name="connsiteX67" fmla="*/ 156694 w 551252"/>
              <a:gd name="connsiteY67" fmla="*/ 36356 h 314449"/>
              <a:gd name="connsiteX68" fmla="*/ 150443 w 551252"/>
              <a:gd name="connsiteY68" fmla="*/ 31958 h 314449"/>
              <a:gd name="connsiteX69" fmla="*/ 147322 w 551252"/>
              <a:gd name="connsiteY69" fmla="*/ 31491 h 314449"/>
              <a:gd name="connsiteX70" fmla="*/ 143298 w 551252"/>
              <a:gd name="connsiteY70" fmla="*/ 22261 h 314449"/>
              <a:gd name="connsiteX71" fmla="*/ 126578 w 551252"/>
              <a:gd name="connsiteY71" fmla="*/ 14479 h 314449"/>
              <a:gd name="connsiteX72" fmla="*/ 117732 w 551252"/>
              <a:gd name="connsiteY72" fmla="*/ 9678 h 314449"/>
              <a:gd name="connsiteX73" fmla="*/ 109204 w 551252"/>
              <a:gd name="connsiteY73" fmla="*/ 9632 h 314449"/>
              <a:gd name="connsiteX74" fmla="*/ 105421 w 551252"/>
              <a:gd name="connsiteY74" fmla="*/ 10708 h 314449"/>
              <a:gd name="connsiteX75" fmla="*/ 94139 w 551252"/>
              <a:gd name="connsiteY75" fmla="*/ 7277 h 314449"/>
              <a:gd name="connsiteX76" fmla="*/ 74851 w 551252"/>
              <a:gd name="connsiteY76" fmla="*/ 511 h 314449"/>
              <a:gd name="connsiteX77" fmla="*/ 69893 w 551252"/>
              <a:gd name="connsiteY77" fmla="*/ 10200 h 314449"/>
              <a:gd name="connsiteX78" fmla="*/ 72978 w 551252"/>
              <a:gd name="connsiteY78" fmla="*/ 33352 h 314449"/>
              <a:gd name="connsiteX79" fmla="*/ 67870 w 551252"/>
              <a:gd name="connsiteY79" fmla="*/ 36982 h 314449"/>
              <a:gd name="connsiteX80" fmla="*/ 59559 w 551252"/>
              <a:gd name="connsiteY80" fmla="*/ 53631 h 314449"/>
              <a:gd name="connsiteX81" fmla="*/ 39509 w 551252"/>
              <a:gd name="connsiteY81" fmla="*/ 61981 h 314449"/>
              <a:gd name="connsiteX82" fmla="*/ 38856 w 551252"/>
              <a:gd name="connsiteY82" fmla="*/ 63655 h 314449"/>
              <a:gd name="connsiteX83" fmla="*/ 20480 w 551252"/>
              <a:gd name="connsiteY83" fmla="*/ 78149 h 314449"/>
              <a:gd name="connsiteX84" fmla="*/ 31444 w 551252"/>
              <a:gd name="connsiteY84" fmla="*/ 89525 h 314449"/>
              <a:gd name="connsiteX85" fmla="*/ 30936 w 551252"/>
              <a:gd name="connsiteY85" fmla="*/ 94539 h 314449"/>
              <a:gd name="connsiteX86" fmla="*/ 23941 w 551252"/>
              <a:gd name="connsiteY86" fmla="*/ 101827 h 314449"/>
              <a:gd name="connsiteX87" fmla="*/ 22294 w 551252"/>
              <a:gd name="connsiteY87" fmla="*/ 104414 h 314449"/>
              <a:gd name="connsiteX88" fmla="*/ 19287 w 551252"/>
              <a:gd name="connsiteY88" fmla="*/ 122175 h 314449"/>
              <a:gd name="connsiteX89" fmla="*/ 21804 w 551252"/>
              <a:gd name="connsiteY89" fmla="*/ 126767 h 314449"/>
              <a:gd name="connsiteX90" fmla="*/ 24676 w 551252"/>
              <a:gd name="connsiteY90" fmla="*/ 129086 h 314449"/>
              <a:gd name="connsiteX91" fmla="*/ 27606 w 551252"/>
              <a:gd name="connsiteY91" fmla="*/ 132072 h 314449"/>
              <a:gd name="connsiteX92" fmla="*/ 30995 w 551252"/>
              <a:gd name="connsiteY92" fmla="*/ 131114 h 314449"/>
              <a:gd name="connsiteX93" fmla="*/ 37881 w 551252"/>
              <a:gd name="connsiteY93" fmla="*/ 133596 h 314449"/>
              <a:gd name="connsiteX94" fmla="*/ 39759 w 551252"/>
              <a:gd name="connsiteY94" fmla="*/ 141265 h 314449"/>
              <a:gd name="connsiteX95" fmla="*/ 45034 w 551252"/>
              <a:gd name="connsiteY95" fmla="*/ 147786 h 314449"/>
              <a:gd name="connsiteX96" fmla="*/ 46037 w 551252"/>
              <a:gd name="connsiteY96" fmla="*/ 152061 h 314449"/>
              <a:gd name="connsiteX97" fmla="*/ 49761 w 551252"/>
              <a:gd name="connsiteY97" fmla="*/ 155682 h 314449"/>
              <a:gd name="connsiteX98" fmla="*/ 49952 w 551252"/>
              <a:gd name="connsiteY98" fmla="*/ 156975 h 314449"/>
              <a:gd name="connsiteX99" fmla="*/ 50033 w 551252"/>
              <a:gd name="connsiteY99" fmla="*/ 159630 h 314449"/>
              <a:gd name="connsiteX100" fmla="*/ 50056 w 551252"/>
              <a:gd name="connsiteY100" fmla="*/ 160619 h 314449"/>
              <a:gd name="connsiteX101" fmla="*/ 36729 w 551252"/>
              <a:gd name="connsiteY101" fmla="*/ 172585 h 314449"/>
              <a:gd name="connsiteX102" fmla="*/ 32510 w 551252"/>
              <a:gd name="connsiteY102" fmla="*/ 174296 h 314449"/>
              <a:gd name="connsiteX103" fmla="*/ 32183 w 551252"/>
              <a:gd name="connsiteY103" fmla="*/ 176305 h 314449"/>
              <a:gd name="connsiteX104" fmla="*/ 24821 w 551252"/>
              <a:gd name="connsiteY104" fmla="*/ 180399 h 314449"/>
              <a:gd name="connsiteX105" fmla="*/ 14683 w 551252"/>
              <a:gd name="connsiteY105" fmla="*/ 184509 h 314449"/>
              <a:gd name="connsiteX106" fmla="*/ 11516 w 551252"/>
              <a:gd name="connsiteY106" fmla="*/ 190210 h 314449"/>
              <a:gd name="connsiteX107" fmla="*/ 11335 w 551252"/>
              <a:gd name="connsiteY107" fmla="*/ 196214 h 314449"/>
              <a:gd name="connsiteX108" fmla="*/ 5347 w 551252"/>
              <a:gd name="connsiteY108" fmla="*/ 199959 h 314449"/>
              <a:gd name="connsiteX109" fmla="*/ 375 w 551252"/>
              <a:gd name="connsiteY109" fmla="*/ 209335 h 314449"/>
              <a:gd name="connsiteX110" fmla="*/ 298 w 551252"/>
              <a:gd name="connsiteY110" fmla="*/ 212264 h 314449"/>
              <a:gd name="connsiteX111" fmla="*/ 575 w 551252"/>
              <a:gd name="connsiteY111" fmla="*/ 219652 h 314449"/>
              <a:gd name="connsiteX112" fmla="*/ 1972 w 551252"/>
              <a:gd name="connsiteY112" fmla="*/ 227833 h 314449"/>
              <a:gd name="connsiteX113" fmla="*/ 12451 w 551252"/>
              <a:gd name="connsiteY113" fmla="*/ 237155 h 314449"/>
              <a:gd name="connsiteX114" fmla="*/ 13966 w 551252"/>
              <a:gd name="connsiteY114" fmla="*/ 247984 h 314449"/>
              <a:gd name="connsiteX115" fmla="*/ 38108 w 551252"/>
              <a:gd name="connsiteY115" fmla="*/ 243120 h 314449"/>
              <a:gd name="connsiteX116" fmla="*/ 30373 w 551252"/>
              <a:gd name="connsiteY116" fmla="*/ 220611 h 314449"/>
              <a:gd name="connsiteX117" fmla="*/ 39827 w 551252"/>
              <a:gd name="connsiteY117" fmla="*/ 216221 h 314449"/>
              <a:gd name="connsiteX118" fmla="*/ 56325 w 551252"/>
              <a:gd name="connsiteY118" fmla="*/ 222171 h 314449"/>
              <a:gd name="connsiteX119" fmla="*/ 72279 w 551252"/>
              <a:gd name="connsiteY119" fmla="*/ 223045 h 314449"/>
              <a:gd name="connsiteX120" fmla="*/ 85021 w 551252"/>
              <a:gd name="connsiteY120" fmla="*/ 223701 h 314449"/>
              <a:gd name="connsiteX121" fmla="*/ 92071 w 551252"/>
              <a:gd name="connsiteY121" fmla="*/ 224181 h 314449"/>
              <a:gd name="connsiteX122" fmla="*/ 94058 w 551252"/>
              <a:gd name="connsiteY122" fmla="*/ 223872 h 314449"/>
              <a:gd name="connsiteX123" fmla="*/ 98163 w 551252"/>
              <a:gd name="connsiteY123" fmla="*/ 223255 h 314449"/>
              <a:gd name="connsiteX124" fmla="*/ 105570 w 551252"/>
              <a:gd name="connsiteY124" fmla="*/ 222180 h 314449"/>
              <a:gd name="connsiteX125" fmla="*/ 111567 w 551252"/>
              <a:gd name="connsiteY125" fmla="*/ 221833 h 314449"/>
              <a:gd name="connsiteX126" fmla="*/ 121484 w 551252"/>
              <a:gd name="connsiteY126" fmla="*/ 221186 h 314449"/>
              <a:gd name="connsiteX127" fmla="*/ 128197 w 551252"/>
              <a:gd name="connsiteY127" fmla="*/ 225723 h 314449"/>
              <a:gd name="connsiteX128" fmla="*/ 138930 w 551252"/>
              <a:gd name="connsiteY128" fmla="*/ 231671 h 314449"/>
              <a:gd name="connsiteX129" fmla="*/ 140785 w 551252"/>
              <a:gd name="connsiteY129" fmla="*/ 231050 h 314449"/>
              <a:gd name="connsiteX130" fmla="*/ 150425 w 551252"/>
              <a:gd name="connsiteY130" fmla="*/ 227703 h 314449"/>
              <a:gd name="connsiteX131" fmla="*/ 156109 w 551252"/>
              <a:gd name="connsiteY131" fmla="*/ 238536 h 314449"/>
              <a:gd name="connsiteX132" fmla="*/ 165231 w 551252"/>
              <a:gd name="connsiteY132" fmla="*/ 255781 h 314449"/>
              <a:gd name="connsiteX133" fmla="*/ 186021 w 551252"/>
              <a:gd name="connsiteY133" fmla="*/ 260479 h 314449"/>
              <a:gd name="connsiteX134" fmla="*/ 188692 w 551252"/>
              <a:gd name="connsiteY134" fmla="*/ 261088 h 314449"/>
              <a:gd name="connsiteX135" fmla="*/ 191364 w 551252"/>
              <a:gd name="connsiteY135" fmla="*/ 261699 h 314449"/>
              <a:gd name="connsiteX136" fmla="*/ 194735 w 551252"/>
              <a:gd name="connsiteY136" fmla="*/ 262459 h 314449"/>
              <a:gd name="connsiteX137" fmla="*/ 212372 w 551252"/>
              <a:gd name="connsiteY137" fmla="*/ 263188 h 314449"/>
              <a:gd name="connsiteX138" fmla="*/ 228452 w 551252"/>
              <a:gd name="connsiteY138" fmla="*/ 259705 h 314449"/>
              <a:gd name="connsiteX139" fmla="*/ 229745 w 551252"/>
              <a:gd name="connsiteY139" fmla="*/ 261180 h 314449"/>
              <a:gd name="connsiteX140" fmla="*/ 241589 w 551252"/>
              <a:gd name="connsiteY140" fmla="*/ 272936 h 314449"/>
              <a:gd name="connsiteX141" fmla="*/ 258038 w 551252"/>
              <a:gd name="connsiteY141" fmla="*/ 282870 h 314449"/>
              <a:gd name="connsiteX142" fmla="*/ 262755 w 551252"/>
              <a:gd name="connsiteY142" fmla="*/ 284394 h 314449"/>
              <a:gd name="connsiteX143" fmla="*/ 268113 w 551252"/>
              <a:gd name="connsiteY143" fmla="*/ 286273 h 314449"/>
              <a:gd name="connsiteX144" fmla="*/ 278061 w 551252"/>
              <a:gd name="connsiteY144" fmla="*/ 290233 h 314449"/>
              <a:gd name="connsiteX145" fmla="*/ 283563 w 551252"/>
              <a:gd name="connsiteY145" fmla="*/ 293849 h 314449"/>
              <a:gd name="connsiteX146" fmla="*/ 287423 w 551252"/>
              <a:gd name="connsiteY146" fmla="*/ 297091 h 314449"/>
              <a:gd name="connsiteX147" fmla="*/ 288866 w 551252"/>
              <a:gd name="connsiteY147" fmla="*/ 298090 h 314449"/>
              <a:gd name="connsiteX148" fmla="*/ 304725 w 551252"/>
              <a:gd name="connsiteY148" fmla="*/ 294613 h 314449"/>
              <a:gd name="connsiteX149" fmla="*/ 340026 w 551252"/>
              <a:gd name="connsiteY149" fmla="*/ 286623 h 314449"/>
              <a:gd name="connsiteX150" fmla="*/ 359150 w 551252"/>
              <a:gd name="connsiteY150" fmla="*/ 282462 h 314449"/>
              <a:gd name="connsiteX151" fmla="*/ 369960 w 551252"/>
              <a:gd name="connsiteY151" fmla="*/ 280334 h 314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551252" h="314449">
                <a:moveTo>
                  <a:pt x="369960" y="280334"/>
                </a:moveTo>
                <a:lnTo>
                  <a:pt x="386921" y="276625"/>
                </a:lnTo>
                <a:lnTo>
                  <a:pt x="389820" y="285384"/>
                </a:lnTo>
                <a:lnTo>
                  <a:pt x="394610" y="286886"/>
                </a:lnTo>
                <a:lnTo>
                  <a:pt x="409802" y="287221"/>
                </a:lnTo>
                <a:lnTo>
                  <a:pt x="422503" y="287440"/>
                </a:lnTo>
                <a:lnTo>
                  <a:pt x="423179" y="293782"/>
                </a:lnTo>
                <a:lnTo>
                  <a:pt x="430056" y="295588"/>
                </a:lnTo>
                <a:lnTo>
                  <a:pt x="430474" y="295698"/>
                </a:lnTo>
                <a:lnTo>
                  <a:pt x="449036" y="299523"/>
                </a:lnTo>
                <a:lnTo>
                  <a:pt x="461116" y="302492"/>
                </a:lnTo>
                <a:lnTo>
                  <a:pt x="517823" y="314961"/>
                </a:lnTo>
                <a:lnTo>
                  <a:pt x="534290" y="279626"/>
                </a:lnTo>
                <a:lnTo>
                  <a:pt x="551550" y="242367"/>
                </a:lnTo>
                <a:lnTo>
                  <a:pt x="543222" y="234309"/>
                </a:lnTo>
                <a:lnTo>
                  <a:pt x="525099" y="217288"/>
                </a:lnTo>
                <a:lnTo>
                  <a:pt x="514480" y="207846"/>
                </a:lnTo>
                <a:lnTo>
                  <a:pt x="511436" y="204793"/>
                </a:lnTo>
                <a:lnTo>
                  <a:pt x="503321" y="197472"/>
                </a:lnTo>
                <a:lnTo>
                  <a:pt x="489735" y="184735"/>
                </a:lnTo>
                <a:lnTo>
                  <a:pt x="485126" y="180567"/>
                </a:lnTo>
                <a:lnTo>
                  <a:pt x="477174" y="173153"/>
                </a:lnTo>
                <a:lnTo>
                  <a:pt x="470025" y="165252"/>
                </a:lnTo>
                <a:lnTo>
                  <a:pt x="463007" y="159761"/>
                </a:lnTo>
                <a:lnTo>
                  <a:pt x="454956" y="152687"/>
                </a:lnTo>
                <a:lnTo>
                  <a:pt x="440617" y="145808"/>
                </a:lnTo>
                <a:lnTo>
                  <a:pt x="436947" y="142618"/>
                </a:lnTo>
                <a:lnTo>
                  <a:pt x="423719" y="135471"/>
                </a:lnTo>
                <a:lnTo>
                  <a:pt x="413626" y="129871"/>
                </a:lnTo>
                <a:lnTo>
                  <a:pt x="393249" y="124725"/>
                </a:lnTo>
                <a:lnTo>
                  <a:pt x="383279" y="123618"/>
                </a:lnTo>
                <a:lnTo>
                  <a:pt x="379042" y="119833"/>
                </a:lnTo>
                <a:lnTo>
                  <a:pt x="366839" y="110957"/>
                </a:lnTo>
                <a:lnTo>
                  <a:pt x="355385" y="116185"/>
                </a:lnTo>
                <a:lnTo>
                  <a:pt x="345161" y="120936"/>
                </a:lnTo>
                <a:lnTo>
                  <a:pt x="340829" y="119815"/>
                </a:lnTo>
                <a:lnTo>
                  <a:pt x="335131" y="120115"/>
                </a:lnTo>
                <a:lnTo>
                  <a:pt x="327823" y="114528"/>
                </a:lnTo>
                <a:lnTo>
                  <a:pt x="313398" y="104836"/>
                </a:lnTo>
                <a:lnTo>
                  <a:pt x="303445" y="103701"/>
                </a:lnTo>
                <a:lnTo>
                  <a:pt x="302321" y="93233"/>
                </a:lnTo>
                <a:lnTo>
                  <a:pt x="287292" y="77241"/>
                </a:lnTo>
                <a:lnTo>
                  <a:pt x="272037" y="73897"/>
                </a:lnTo>
                <a:lnTo>
                  <a:pt x="284135" y="47627"/>
                </a:lnTo>
                <a:lnTo>
                  <a:pt x="282955" y="42754"/>
                </a:lnTo>
                <a:lnTo>
                  <a:pt x="274622" y="37957"/>
                </a:lnTo>
                <a:lnTo>
                  <a:pt x="267818" y="34363"/>
                </a:lnTo>
                <a:lnTo>
                  <a:pt x="263468" y="37104"/>
                </a:lnTo>
                <a:lnTo>
                  <a:pt x="257557" y="33288"/>
                </a:lnTo>
                <a:lnTo>
                  <a:pt x="256845" y="30779"/>
                </a:lnTo>
                <a:lnTo>
                  <a:pt x="252508" y="31709"/>
                </a:lnTo>
                <a:lnTo>
                  <a:pt x="250553" y="30588"/>
                </a:lnTo>
                <a:lnTo>
                  <a:pt x="246584" y="30992"/>
                </a:lnTo>
                <a:lnTo>
                  <a:pt x="244901" y="27148"/>
                </a:lnTo>
                <a:lnTo>
                  <a:pt x="241281" y="27148"/>
                </a:lnTo>
                <a:lnTo>
                  <a:pt x="232172" y="20804"/>
                </a:lnTo>
                <a:lnTo>
                  <a:pt x="225880" y="20392"/>
                </a:lnTo>
                <a:lnTo>
                  <a:pt x="216363" y="27244"/>
                </a:lnTo>
                <a:lnTo>
                  <a:pt x="214485" y="26504"/>
                </a:lnTo>
                <a:lnTo>
                  <a:pt x="211537" y="27725"/>
                </a:lnTo>
                <a:lnTo>
                  <a:pt x="199452" y="28374"/>
                </a:lnTo>
                <a:lnTo>
                  <a:pt x="194181" y="28528"/>
                </a:lnTo>
                <a:lnTo>
                  <a:pt x="187531" y="27893"/>
                </a:lnTo>
                <a:lnTo>
                  <a:pt x="180396" y="29131"/>
                </a:lnTo>
                <a:lnTo>
                  <a:pt x="169894" y="34672"/>
                </a:lnTo>
                <a:lnTo>
                  <a:pt x="165934" y="34990"/>
                </a:lnTo>
                <a:lnTo>
                  <a:pt x="160327" y="31886"/>
                </a:lnTo>
                <a:lnTo>
                  <a:pt x="156694" y="36356"/>
                </a:lnTo>
                <a:lnTo>
                  <a:pt x="150443" y="31958"/>
                </a:lnTo>
                <a:lnTo>
                  <a:pt x="147322" y="31491"/>
                </a:lnTo>
                <a:lnTo>
                  <a:pt x="143298" y="22261"/>
                </a:lnTo>
                <a:lnTo>
                  <a:pt x="126578" y="14479"/>
                </a:lnTo>
                <a:lnTo>
                  <a:pt x="117732" y="9678"/>
                </a:lnTo>
                <a:lnTo>
                  <a:pt x="109204" y="9632"/>
                </a:lnTo>
                <a:lnTo>
                  <a:pt x="105421" y="10708"/>
                </a:lnTo>
                <a:lnTo>
                  <a:pt x="94139" y="7277"/>
                </a:lnTo>
                <a:lnTo>
                  <a:pt x="74851" y="511"/>
                </a:lnTo>
                <a:lnTo>
                  <a:pt x="69893" y="10200"/>
                </a:lnTo>
                <a:lnTo>
                  <a:pt x="72978" y="33352"/>
                </a:lnTo>
                <a:lnTo>
                  <a:pt x="67870" y="36982"/>
                </a:lnTo>
                <a:lnTo>
                  <a:pt x="59559" y="53631"/>
                </a:lnTo>
                <a:lnTo>
                  <a:pt x="39509" y="61981"/>
                </a:lnTo>
                <a:lnTo>
                  <a:pt x="38856" y="63655"/>
                </a:lnTo>
                <a:lnTo>
                  <a:pt x="20480" y="78149"/>
                </a:lnTo>
                <a:lnTo>
                  <a:pt x="31444" y="89525"/>
                </a:lnTo>
                <a:lnTo>
                  <a:pt x="30936" y="94539"/>
                </a:lnTo>
                <a:lnTo>
                  <a:pt x="23941" y="101827"/>
                </a:lnTo>
                <a:lnTo>
                  <a:pt x="22294" y="104414"/>
                </a:lnTo>
                <a:lnTo>
                  <a:pt x="19287" y="122175"/>
                </a:lnTo>
                <a:lnTo>
                  <a:pt x="21804" y="126767"/>
                </a:lnTo>
                <a:lnTo>
                  <a:pt x="24676" y="129086"/>
                </a:lnTo>
                <a:lnTo>
                  <a:pt x="27606" y="132072"/>
                </a:lnTo>
                <a:lnTo>
                  <a:pt x="30995" y="131114"/>
                </a:lnTo>
                <a:lnTo>
                  <a:pt x="37881" y="133596"/>
                </a:lnTo>
                <a:lnTo>
                  <a:pt x="39759" y="141265"/>
                </a:lnTo>
                <a:lnTo>
                  <a:pt x="45034" y="147786"/>
                </a:lnTo>
                <a:lnTo>
                  <a:pt x="46037" y="152061"/>
                </a:lnTo>
                <a:lnTo>
                  <a:pt x="49761" y="155682"/>
                </a:lnTo>
                <a:lnTo>
                  <a:pt x="49952" y="156975"/>
                </a:lnTo>
                <a:lnTo>
                  <a:pt x="50033" y="159630"/>
                </a:lnTo>
                <a:lnTo>
                  <a:pt x="50056" y="160619"/>
                </a:lnTo>
                <a:lnTo>
                  <a:pt x="36729" y="172585"/>
                </a:lnTo>
                <a:lnTo>
                  <a:pt x="32510" y="174296"/>
                </a:lnTo>
                <a:lnTo>
                  <a:pt x="32183" y="176305"/>
                </a:lnTo>
                <a:lnTo>
                  <a:pt x="24821" y="180399"/>
                </a:lnTo>
                <a:lnTo>
                  <a:pt x="14683" y="184509"/>
                </a:lnTo>
                <a:lnTo>
                  <a:pt x="11516" y="190210"/>
                </a:lnTo>
                <a:lnTo>
                  <a:pt x="11335" y="196214"/>
                </a:lnTo>
                <a:lnTo>
                  <a:pt x="5347" y="199959"/>
                </a:lnTo>
                <a:lnTo>
                  <a:pt x="375" y="209335"/>
                </a:lnTo>
                <a:lnTo>
                  <a:pt x="298" y="212264"/>
                </a:lnTo>
                <a:lnTo>
                  <a:pt x="575" y="219652"/>
                </a:lnTo>
                <a:lnTo>
                  <a:pt x="1972" y="227833"/>
                </a:lnTo>
                <a:lnTo>
                  <a:pt x="12451" y="237155"/>
                </a:lnTo>
                <a:lnTo>
                  <a:pt x="13966" y="247984"/>
                </a:lnTo>
                <a:lnTo>
                  <a:pt x="38108" y="243120"/>
                </a:lnTo>
                <a:lnTo>
                  <a:pt x="30373" y="220611"/>
                </a:lnTo>
                <a:lnTo>
                  <a:pt x="39827" y="216221"/>
                </a:lnTo>
                <a:lnTo>
                  <a:pt x="56325" y="222171"/>
                </a:lnTo>
                <a:lnTo>
                  <a:pt x="72279" y="223045"/>
                </a:lnTo>
                <a:lnTo>
                  <a:pt x="85021" y="223701"/>
                </a:lnTo>
                <a:lnTo>
                  <a:pt x="92071" y="224181"/>
                </a:lnTo>
                <a:lnTo>
                  <a:pt x="94058" y="223872"/>
                </a:lnTo>
                <a:lnTo>
                  <a:pt x="98163" y="223255"/>
                </a:lnTo>
                <a:lnTo>
                  <a:pt x="105570" y="222180"/>
                </a:lnTo>
                <a:lnTo>
                  <a:pt x="111567" y="221833"/>
                </a:lnTo>
                <a:lnTo>
                  <a:pt x="121484" y="221186"/>
                </a:lnTo>
                <a:lnTo>
                  <a:pt x="128197" y="225723"/>
                </a:lnTo>
                <a:lnTo>
                  <a:pt x="138930" y="231671"/>
                </a:lnTo>
                <a:lnTo>
                  <a:pt x="140785" y="231050"/>
                </a:lnTo>
                <a:lnTo>
                  <a:pt x="150425" y="227703"/>
                </a:lnTo>
                <a:lnTo>
                  <a:pt x="156109" y="238536"/>
                </a:lnTo>
                <a:lnTo>
                  <a:pt x="165231" y="255781"/>
                </a:lnTo>
                <a:lnTo>
                  <a:pt x="186021" y="260479"/>
                </a:lnTo>
                <a:lnTo>
                  <a:pt x="188692" y="261088"/>
                </a:lnTo>
                <a:lnTo>
                  <a:pt x="191364" y="261699"/>
                </a:lnTo>
                <a:lnTo>
                  <a:pt x="194735" y="262459"/>
                </a:lnTo>
                <a:lnTo>
                  <a:pt x="212372" y="263188"/>
                </a:lnTo>
                <a:lnTo>
                  <a:pt x="228452" y="259705"/>
                </a:lnTo>
                <a:lnTo>
                  <a:pt x="229745" y="261180"/>
                </a:lnTo>
                <a:lnTo>
                  <a:pt x="241589" y="272936"/>
                </a:lnTo>
                <a:lnTo>
                  <a:pt x="258038" y="282870"/>
                </a:lnTo>
                <a:lnTo>
                  <a:pt x="262755" y="284394"/>
                </a:lnTo>
                <a:lnTo>
                  <a:pt x="268113" y="286273"/>
                </a:lnTo>
                <a:lnTo>
                  <a:pt x="278061" y="290233"/>
                </a:lnTo>
                <a:lnTo>
                  <a:pt x="283563" y="293849"/>
                </a:lnTo>
                <a:lnTo>
                  <a:pt x="287423" y="297091"/>
                </a:lnTo>
                <a:lnTo>
                  <a:pt x="288866" y="298090"/>
                </a:lnTo>
                <a:lnTo>
                  <a:pt x="304725" y="294613"/>
                </a:lnTo>
                <a:lnTo>
                  <a:pt x="340026" y="286623"/>
                </a:lnTo>
                <a:lnTo>
                  <a:pt x="359150" y="282462"/>
                </a:lnTo>
                <a:lnTo>
                  <a:pt x="369960" y="280334"/>
                </a:lnTo>
                <a:close/>
              </a:path>
            </a:pathLst>
          </a:custGeom>
          <a:solidFill>
            <a:srgbClr val="FFFF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F98C34C1-E6A4-420C-58A4-3539BADA6618}"/>
              </a:ext>
            </a:extLst>
          </p:cNvPr>
          <p:cNvSpPr>
            <a:spLocks/>
          </p:cNvSpPr>
          <p:nvPr/>
        </p:nvSpPr>
        <p:spPr>
          <a:xfrm flipV="1">
            <a:off x="6012886" y="3689925"/>
            <a:ext cx="240519" cy="182525"/>
          </a:xfrm>
          <a:custGeom>
            <a:avLst/>
            <a:gdLst>
              <a:gd name="connsiteX0" fmla="*/ 154099 w 163793"/>
              <a:gd name="connsiteY0" fmla="*/ 51738 h 124299"/>
              <a:gd name="connsiteX1" fmla="*/ 153287 w 163793"/>
              <a:gd name="connsiteY1" fmla="*/ 49537 h 124299"/>
              <a:gd name="connsiteX2" fmla="*/ 151827 w 163793"/>
              <a:gd name="connsiteY2" fmla="*/ 49252 h 124299"/>
              <a:gd name="connsiteX3" fmla="*/ 144891 w 163793"/>
              <a:gd name="connsiteY3" fmla="*/ 47435 h 124299"/>
              <a:gd name="connsiteX4" fmla="*/ 141820 w 163793"/>
              <a:gd name="connsiteY4" fmla="*/ 45566 h 124299"/>
              <a:gd name="connsiteX5" fmla="*/ 137937 w 163793"/>
              <a:gd name="connsiteY5" fmla="*/ 44112 h 124299"/>
              <a:gd name="connsiteX6" fmla="*/ 133441 w 163793"/>
              <a:gd name="connsiteY6" fmla="*/ 41871 h 124299"/>
              <a:gd name="connsiteX7" fmla="*/ 131151 w 163793"/>
              <a:gd name="connsiteY7" fmla="*/ 36611 h 124299"/>
              <a:gd name="connsiteX8" fmla="*/ 130815 w 163793"/>
              <a:gd name="connsiteY8" fmla="*/ 35170 h 124299"/>
              <a:gd name="connsiteX9" fmla="*/ 131663 w 163793"/>
              <a:gd name="connsiteY9" fmla="*/ 33739 h 124299"/>
              <a:gd name="connsiteX10" fmla="*/ 135755 w 163793"/>
              <a:gd name="connsiteY10" fmla="*/ 34605 h 124299"/>
              <a:gd name="connsiteX11" fmla="*/ 137433 w 163793"/>
              <a:gd name="connsiteY11" fmla="*/ 33584 h 124299"/>
              <a:gd name="connsiteX12" fmla="*/ 137052 w 163793"/>
              <a:gd name="connsiteY12" fmla="*/ 30474 h 124299"/>
              <a:gd name="connsiteX13" fmla="*/ 136549 w 163793"/>
              <a:gd name="connsiteY13" fmla="*/ 29939 h 124299"/>
              <a:gd name="connsiteX14" fmla="*/ 133237 w 163793"/>
              <a:gd name="connsiteY14" fmla="*/ 29576 h 124299"/>
              <a:gd name="connsiteX15" fmla="*/ 131931 w 163793"/>
              <a:gd name="connsiteY15" fmla="*/ 26227 h 124299"/>
              <a:gd name="connsiteX16" fmla="*/ 131191 w 163793"/>
              <a:gd name="connsiteY16" fmla="*/ 23962 h 124299"/>
              <a:gd name="connsiteX17" fmla="*/ 113428 w 163793"/>
              <a:gd name="connsiteY17" fmla="*/ 15598 h 124299"/>
              <a:gd name="connsiteX18" fmla="*/ 108547 w 163793"/>
              <a:gd name="connsiteY18" fmla="*/ 18378 h 124299"/>
              <a:gd name="connsiteX19" fmla="*/ 106864 w 163793"/>
              <a:gd name="connsiteY19" fmla="*/ 13372 h 124299"/>
              <a:gd name="connsiteX20" fmla="*/ 104822 w 163793"/>
              <a:gd name="connsiteY20" fmla="*/ 12419 h 124299"/>
              <a:gd name="connsiteX21" fmla="*/ 96453 w 163793"/>
              <a:gd name="connsiteY21" fmla="*/ 17020 h 124299"/>
              <a:gd name="connsiteX22" fmla="*/ 91254 w 163793"/>
              <a:gd name="connsiteY22" fmla="*/ 15326 h 124299"/>
              <a:gd name="connsiteX23" fmla="*/ 88011 w 163793"/>
              <a:gd name="connsiteY23" fmla="*/ 14254 h 124299"/>
              <a:gd name="connsiteX24" fmla="*/ 83475 w 163793"/>
              <a:gd name="connsiteY24" fmla="*/ 12784 h 124299"/>
              <a:gd name="connsiteX25" fmla="*/ 78499 w 163793"/>
              <a:gd name="connsiteY25" fmla="*/ 11069 h 124299"/>
              <a:gd name="connsiteX26" fmla="*/ 77741 w 163793"/>
              <a:gd name="connsiteY26" fmla="*/ 11147 h 124299"/>
              <a:gd name="connsiteX27" fmla="*/ 72352 w 163793"/>
              <a:gd name="connsiteY27" fmla="*/ 12046 h 124299"/>
              <a:gd name="connsiteX28" fmla="*/ 71449 w 163793"/>
              <a:gd name="connsiteY28" fmla="*/ 11596 h 124299"/>
              <a:gd name="connsiteX29" fmla="*/ 69131 w 163793"/>
              <a:gd name="connsiteY29" fmla="*/ 12678 h 124299"/>
              <a:gd name="connsiteX30" fmla="*/ 67575 w 163793"/>
              <a:gd name="connsiteY30" fmla="*/ 12365 h 124299"/>
              <a:gd name="connsiteX31" fmla="*/ 67072 w 163793"/>
              <a:gd name="connsiteY31" fmla="*/ 11591 h 124299"/>
              <a:gd name="connsiteX32" fmla="*/ 66278 w 163793"/>
              <a:gd name="connsiteY32" fmla="*/ 13631 h 124299"/>
              <a:gd name="connsiteX33" fmla="*/ 65226 w 163793"/>
              <a:gd name="connsiteY33" fmla="*/ 13720 h 124299"/>
              <a:gd name="connsiteX34" fmla="*/ 64241 w 163793"/>
              <a:gd name="connsiteY34" fmla="*/ 13143 h 124299"/>
              <a:gd name="connsiteX35" fmla="*/ 63139 w 163793"/>
              <a:gd name="connsiteY35" fmla="*/ 10275 h 124299"/>
              <a:gd name="connsiteX36" fmla="*/ 58698 w 163793"/>
              <a:gd name="connsiteY36" fmla="*/ 10498 h 124299"/>
              <a:gd name="connsiteX37" fmla="*/ 27144 w 163793"/>
              <a:gd name="connsiteY37" fmla="*/ 1258 h 124299"/>
              <a:gd name="connsiteX38" fmla="*/ 26427 w 163793"/>
              <a:gd name="connsiteY38" fmla="*/ 1174 h 124299"/>
              <a:gd name="connsiteX39" fmla="*/ 17436 w 163793"/>
              <a:gd name="connsiteY39" fmla="*/ 448 h 124299"/>
              <a:gd name="connsiteX40" fmla="*/ 18951 w 163793"/>
              <a:gd name="connsiteY40" fmla="*/ 11512 h 124299"/>
              <a:gd name="connsiteX41" fmla="*/ 19850 w 163793"/>
              <a:gd name="connsiteY41" fmla="*/ 18354 h 124299"/>
              <a:gd name="connsiteX42" fmla="*/ 20385 w 163793"/>
              <a:gd name="connsiteY42" fmla="*/ 22399 h 124299"/>
              <a:gd name="connsiteX43" fmla="*/ 22159 w 163793"/>
              <a:gd name="connsiteY43" fmla="*/ 31642 h 124299"/>
              <a:gd name="connsiteX44" fmla="*/ 22871 w 163793"/>
              <a:gd name="connsiteY44" fmla="*/ 35399 h 124299"/>
              <a:gd name="connsiteX45" fmla="*/ 22766 w 163793"/>
              <a:gd name="connsiteY45" fmla="*/ 40680 h 124299"/>
              <a:gd name="connsiteX46" fmla="*/ 22957 w 163793"/>
              <a:gd name="connsiteY46" fmla="*/ 42204 h 124299"/>
              <a:gd name="connsiteX47" fmla="*/ 22952 w 163793"/>
              <a:gd name="connsiteY47" fmla="*/ 46051 h 124299"/>
              <a:gd name="connsiteX48" fmla="*/ 22943 w 163793"/>
              <a:gd name="connsiteY48" fmla="*/ 52678 h 124299"/>
              <a:gd name="connsiteX49" fmla="*/ 22939 w 163793"/>
              <a:gd name="connsiteY49" fmla="*/ 54291 h 124299"/>
              <a:gd name="connsiteX50" fmla="*/ 23343 w 163793"/>
              <a:gd name="connsiteY50" fmla="*/ 56719 h 124299"/>
              <a:gd name="connsiteX51" fmla="*/ 22930 w 163793"/>
              <a:gd name="connsiteY51" fmla="*/ 60795 h 124299"/>
              <a:gd name="connsiteX52" fmla="*/ 22916 w 163793"/>
              <a:gd name="connsiteY52" fmla="*/ 64394 h 124299"/>
              <a:gd name="connsiteX53" fmla="*/ 22912 w 163793"/>
              <a:gd name="connsiteY53" fmla="*/ 66007 h 124299"/>
              <a:gd name="connsiteX54" fmla="*/ 22898 w 163793"/>
              <a:gd name="connsiteY54" fmla="*/ 72958 h 124299"/>
              <a:gd name="connsiteX55" fmla="*/ 14191 w 163793"/>
              <a:gd name="connsiteY55" fmla="*/ 74603 h 124299"/>
              <a:gd name="connsiteX56" fmla="*/ 9718 w 163793"/>
              <a:gd name="connsiteY56" fmla="*/ 82514 h 124299"/>
              <a:gd name="connsiteX57" fmla="*/ 390 w 163793"/>
              <a:gd name="connsiteY57" fmla="*/ 98976 h 124299"/>
              <a:gd name="connsiteX58" fmla="*/ 5967 w 163793"/>
              <a:gd name="connsiteY58" fmla="*/ 104141 h 124299"/>
              <a:gd name="connsiteX59" fmla="*/ 7056 w 163793"/>
              <a:gd name="connsiteY59" fmla="*/ 105134 h 124299"/>
              <a:gd name="connsiteX60" fmla="*/ 8077 w 163793"/>
              <a:gd name="connsiteY60" fmla="*/ 106099 h 124299"/>
              <a:gd name="connsiteX61" fmla="*/ 34928 w 163793"/>
              <a:gd name="connsiteY61" fmla="*/ 108227 h 124299"/>
              <a:gd name="connsiteX62" fmla="*/ 38258 w 163793"/>
              <a:gd name="connsiteY62" fmla="*/ 108500 h 124299"/>
              <a:gd name="connsiteX63" fmla="*/ 45357 w 163793"/>
              <a:gd name="connsiteY63" fmla="*/ 109126 h 124299"/>
              <a:gd name="connsiteX64" fmla="*/ 79710 w 163793"/>
              <a:gd name="connsiteY64" fmla="*/ 112080 h 124299"/>
              <a:gd name="connsiteX65" fmla="*/ 93777 w 163793"/>
              <a:gd name="connsiteY65" fmla="*/ 118685 h 124299"/>
              <a:gd name="connsiteX66" fmla="*/ 106487 w 163793"/>
              <a:gd name="connsiteY66" fmla="*/ 124748 h 124299"/>
              <a:gd name="connsiteX67" fmla="*/ 111799 w 163793"/>
              <a:gd name="connsiteY67" fmla="*/ 123892 h 124299"/>
              <a:gd name="connsiteX68" fmla="*/ 120731 w 163793"/>
              <a:gd name="connsiteY68" fmla="*/ 122476 h 124299"/>
              <a:gd name="connsiteX69" fmla="*/ 125235 w 163793"/>
              <a:gd name="connsiteY69" fmla="*/ 121751 h 124299"/>
              <a:gd name="connsiteX70" fmla="*/ 127377 w 163793"/>
              <a:gd name="connsiteY70" fmla="*/ 120015 h 124299"/>
              <a:gd name="connsiteX71" fmla="*/ 132375 w 163793"/>
              <a:gd name="connsiteY71" fmla="*/ 115951 h 124299"/>
              <a:gd name="connsiteX72" fmla="*/ 139026 w 163793"/>
              <a:gd name="connsiteY72" fmla="*/ 110547 h 124299"/>
              <a:gd name="connsiteX73" fmla="*/ 140223 w 163793"/>
              <a:gd name="connsiteY73" fmla="*/ 109690 h 124299"/>
              <a:gd name="connsiteX74" fmla="*/ 150452 w 163793"/>
              <a:gd name="connsiteY74" fmla="*/ 101285 h 124299"/>
              <a:gd name="connsiteX75" fmla="*/ 156876 w 163793"/>
              <a:gd name="connsiteY75" fmla="*/ 96907 h 124299"/>
              <a:gd name="connsiteX76" fmla="*/ 164183 w 163793"/>
              <a:gd name="connsiteY76" fmla="*/ 90192 h 124299"/>
              <a:gd name="connsiteX77" fmla="*/ 163984 w 163793"/>
              <a:gd name="connsiteY77" fmla="*/ 90077 h 124299"/>
              <a:gd name="connsiteX78" fmla="*/ 161988 w 163793"/>
              <a:gd name="connsiteY78" fmla="*/ 89097 h 124299"/>
              <a:gd name="connsiteX79" fmla="*/ 159634 w 163793"/>
              <a:gd name="connsiteY79" fmla="*/ 87991 h 124299"/>
              <a:gd name="connsiteX80" fmla="*/ 158831 w 163793"/>
              <a:gd name="connsiteY80" fmla="*/ 84917 h 124299"/>
              <a:gd name="connsiteX81" fmla="*/ 156907 w 163793"/>
              <a:gd name="connsiteY81" fmla="*/ 84269 h 124299"/>
              <a:gd name="connsiteX82" fmla="*/ 148193 w 163793"/>
              <a:gd name="connsiteY82" fmla="*/ 81285 h 124299"/>
              <a:gd name="connsiteX83" fmla="*/ 147921 w 163793"/>
              <a:gd name="connsiteY83" fmla="*/ 78603 h 124299"/>
              <a:gd name="connsiteX84" fmla="*/ 147227 w 163793"/>
              <a:gd name="connsiteY84" fmla="*/ 74794 h 124299"/>
              <a:gd name="connsiteX85" fmla="*/ 148307 w 163793"/>
              <a:gd name="connsiteY85" fmla="*/ 72364 h 124299"/>
              <a:gd name="connsiteX86" fmla="*/ 154812 w 163793"/>
              <a:gd name="connsiteY86" fmla="*/ 68235 h 124299"/>
              <a:gd name="connsiteX87" fmla="*/ 153954 w 163793"/>
              <a:gd name="connsiteY87" fmla="*/ 61279 h 124299"/>
              <a:gd name="connsiteX88" fmla="*/ 154535 w 163793"/>
              <a:gd name="connsiteY88" fmla="*/ 59283 h 124299"/>
              <a:gd name="connsiteX89" fmla="*/ 153773 w 163793"/>
              <a:gd name="connsiteY89" fmla="*/ 54996 h 124299"/>
              <a:gd name="connsiteX90" fmla="*/ 154099 w 163793"/>
              <a:gd name="connsiteY90" fmla="*/ 51738 h 124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63793" h="124299">
                <a:moveTo>
                  <a:pt x="154099" y="51738"/>
                </a:moveTo>
                <a:lnTo>
                  <a:pt x="153287" y="49537"/>
                </a:lnTo>
                <a:lnTo>
                  <a:pt x="151827" y="49252"/>
                </a:lnTo>
                <a:lnTo>
                  <a:pt x="144891" y="47435"/>
                </a:lnTo>
                <a:lnTo>
                  <a:pt x="141820" y="45566"/>
                </a:lnTo>
                <a:lnTo>
                  <a:pt x="137937" y="44112"/>
                </a:lnTo>
                <a:lnTo>
                  <a:pt x="133441" y="41871"/>
                </a:lnTo>
                <a:lnTo>
                  <a:pt x="131151" y="36611"/>
                </a:lnTo>
                <a:lnTo>
                  <a:pt x="130815" y="35170"/>
                </a:lnTo>
                <a:lnTo>
                  <a:pt x="131663" y="33739"/>
                </a:lnTo>
                <a:lnTo>
                  <a:pt x="135755" y="34605"/>
                </a:lnTo>
                <a:lnTo>
                  <a:pt x="137433" y="33584"/>
                </a:lnTo>
                <a:lnTo>
                  <a:pt x="137052" y="30474"/>
                </a:lnTo>
                <a:lnTo>
                  <a:pt x="136549" y="29939"/>
                </a:lnTo>
                <a:lnTo>
                  <a:pt x="133237" y="29576"/>
                </a:lnTo>
                <a:lnTo>
                  <a:pt x="131931" y="26227"/>
                </a:lnTo>
                <a:lnTo>
                  <a:pt x="131191" y="23962"/>
                </a:lnTo>
                <a:lnTo>
                  <a:pt x="113428" y="15598"/>
                </a:lnTo>
                <a:lnTo>
                  <a:pt x="108547" y="18378"/>
                </a:lnTo>
                <a:lnTo>
                  <a:pt x="106864" y="13372"/>
                </a:lnTo>
                <a:lnTo>
                  <a:pt x="104822" y="12419"/>
                </a:lnTo>
                <a:lnTo>
                  <a:pt x="96453" y="17020"/>
                </a:lnTo>
                <a:lnTo>
                  <a:pt x="91254" y="15326"/>
                </a:lnTo>
                <a:lnTo>
                  <a:pt x="88011" y="14254"/>
                </a:lnTo>
                <a:lnTo>
                  <a:pt x="83475" y="12784"/>
                </a:lnTo>
                <a:lnTo>
                  <a:pt x="78499" y="11069"/>
                </a:lnTo>
                <a:lnTo>
                  <a:pt x="77741" y="11147"/>
                </a:lnTo>
                <a:lnTo>
                  <a:pt x="72352" y="12046"/>
                </a:lnTo>
                <a:lnTo>
                  <a:pt x="71449" y="11596"/>
                </a:lnTo>
                <a:lnTo>
                  <a:pt x="69131" y="12678"/>
                </a:lnTo>
                <a:lnTo>
                  <a:pt x="67575" y="12365"/>
                </a:lnTo>
                <a:lnTo>
                  <a:pt x="67072" y="11591"/>
                </a:lnTo>
                <a:lnTo>
                  <a:pt x="66278" y="13631"/>
                </a:lnTo>
                <a:lnTo>
                  <a:pt x="65226" y="13720"/>
                </a:lnTo>
                <a:lnTo>
                  <a:pt x="64241" y="13143"/>
                </a:lnTo>
                <a:lnTo>
                  <a:pt x="63139" y="10275"/>
                </a:lnTo>
                <a:lnTo>
                  <a:pt x="58698" y="10498"/>
                </a:lnTo>
                <a:lnTo>
                  <a:pt x="27144" y="1258"/>
                </a:lnTo>
                <a:lnTo>
                  <a:pt x="26427" y="1174"/>
                </a:lnTo>
                <a:lnTo>
                  <a:pt x="17436" y="448"/>
                </a:lnTo>
                <a:lnTo>
                  <a:pt x="18951" y="11512"/>
                </a:lnTo>
                <a:lnTo>
                  <a:pt x="19850" y="18354"/>
                </a:lnTo>
                <a:lnTo>
                  <a:pt x="20385" y="22399"/>
                </a:lnTo>
                <a:lnTo>
                  <a:pt x="22159" y="31642"/>
                </a:lnTo>
                <a:lnTo>
                  <a:pt x="22871" y="35399"/>
                </a:lnTo>
                <a:lnTo>
                  <a:pt x="22766" y="40680"/>
                </a:lnTo>
                <a:lnTo>
                  <a:pt x="22957" y="42204"/>
                </a:lnTo>
                <a:lnTo>
                  <a:pt x="22952" y="46051"/>
                </a:lnTo>
                <a:lnTo>
                  <a:pt x="22943" y="52678"/>
                </a:lnTo>
                <a:lnTo>
                  <a:pt x="22939" y="54291"/>
                </a:lnTo>
                <a:lnTo>
                  <a:pt x="23343" y="56719"/>
                </a:lnTo>
                <a:lnTo>
                  <a:pt x="22930" y="60795"/>
                </a:lnTo>
                <a:lnTo>
                  <a:pt x="22916" y="64394"/>
                </a:lnTo>
                <a:lnTo>
                  <a:pt x="22912" y="66007"/>
                </a:lnTo>
                <a:lnTo>
                  <a:pt x="22898" y="72958"/>
                </a:lnTo>
                <a:lnTo>
                  <a:pt x="14191" y="74603"/>
                </a:lnTo>
                <a:lnTo>
                  <a:pt x="9718" y="82514"/>
                </a:lnTo>
                <a:lnTo>
                  <a:pt x="390" y="98976"/>
                </a:lnTo>
                <a:lnTo>
                  <a:pt x="5967" y="104141"/>
                </a:lnTo>
                <a:lnTo>
                  <a:pt x="7056" y="105134"/>
                </a:lnTo>
                <a:lnTo>
                  <a:pt x="8077" y="106099"/>
                </a:lnTo>
                <a:lnTo>
                  <a:pt x="34928" y="108227"/>
                </a:lnTo>
                <a:lnTo>
                  <a:pt x="38258" y="108500"/>
                </a:lnTo>
                <a:lnTo>
                  <a:pt x="45357" y="109126"/>
                </a:lnTo>
                <a:lnTo>
                  <a:pt x="79710" y="112080"/>
                </a:lnTo>
                <a:lnTo>
                  <a:pt x="93777" y="118685"/>
                </a:lnTo>
                <a:lnTo>
                  <a:pt x="106487" y="124748"/>
                </a:lnTo>
                <a:lnTo>
                  <a:pt x="111799" y="123892"/>
                </a:lnTo>
                <a:lnTo>
                  <a:pt x="120731" y="122476"/>
                </a:lnTo>
                <a:lnTo>
                  <a:pt x="125235" y="121751"/>
                </a:lnTo>
                <a:lnTo>
                  <a:pt x="127377" y="120015"/>
                </a:lnTo>
                <a:lnTo>
                  <a:pt x="132375" y="115951"/>
                </a:lnTo>
                <a:lnTo>
                  <a:pt x="139026" y="110547"/>
                </a:lnTo>
                <a:lnTo>
                  <a:pt x="140223" y="109690"/>
                </a:lnTo>
                <a:lnTo>
                  <a:pt x="150452" y="101285"/>
                </a:lnTo>
                <a:lnTo>
                  <a:pt x="156876" y="96907"/>
                </a:lnTo>
                <a:lnTo>
                  <a:pt x="164183" y="90192"/>
                </a:lnTo>
                <a:lnTo>
                  <a:pt x="163984" y="90077"/>
                </a:lnTo>
                <a:lnTo>
                  <a:pt x="161988" y="89097"/>
                </a:lnTo>
                <a:lnTo>
                  <a:pt x="159634" y="87991"/>
                </a:lnTo>
                <a:lnTo>
                  <a:pt x="158831" y="84917"/>
                </a:lnTo>
                <a:lnTo>
                  <a:pt x="156907" y="84269"/>
                </a:lnTo>
                <a:lnTo>
                  <a:pt x="148193" y="81285"/>
                </a:lnTo>
                <a:lnTo>
                  <a:pt x="147921" y="78603"/>
                </a:lnTo>
                <a:lnTo>
                  <a:pt x="147227" y="74794"/>
                </a:lnTo>
                <a:lnTo>
                  <a:pt x="148307" y="72364"/>
                </a:lnTo>
                <a:lnTo>
                  <a:pt x="154812" y="68235"/>
                </a:lnTo>
                <a:lnTo>
                  <a:pt x="153954" y="61279"/>
                </a:lnTo>
                <a:lnTo>
                  <a:pt x="154535" y="59283"/>
                </a:lnTo>
                <a:lnTo>
                  <a:pt x="153773" y="54996"/>
                </a:lnTo>
                <a:lnTo>
                  <a:pt x="154099" y="5173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2A0A0B1-1880-1C13-736C-52AF1CF30670}"/>
              </a:ext>
            </a:extLst>
          </p:cNvPr>
          <p:cNvSpPr>
            <a:spLocks/>
          </p:cNvSpPr>
          <p:nvPr/>
        </p:nvSpPr>
        <p:spPr>
          <a:xfrm flipV="1">
            <a:off x="3989937" y="3166371"/>
            <a:ext cx="1119534" cy="844099"/>
          </a:xfrm>
          <a:custGeom>
            <a:avLst/>
            <a:gdLst>
              <a:gd name="connsiteX0" fmla="*/ 701777 w 762400"/>
              <a:gd name="connsiteY0" fmla="*/ 492565 h 574829"/>
              <a:gd name="connsiteX1" fmla="*/ 721534 w 762400"/>
              <a:gd name="connsiteY1" fmla="*/ 461203 h 574829"/>
              <a:gd name="connsiteX2" fmla="*/ 728301 w 762400"/>
              <a:gd name="connsiteY2" fmla="*/ 450169 h 574829"/>
              <a:gd name="connsiteX3" fmla="*/ 733721 w 762400"/>
              <a:gd name="connsiteY3" fmla="*/ 441487 h 574829"/>
              <a:gd name="connsiteX4" fmla="*/ 738093 w 762400"/>
              <a:gd name="connsiteY4" fmla="*/ 434244 h 574829"/>
              <a:gd name="connsiteX5" fmla="*/ 762915 w 762400"/>
              <a:gd name="connsiteY5" fmla="*/ 394354 h 574829"/>
              <a:gd name="connsiteX6" fmla="*/ 748104 w 762400"/>
              <a:gd name="connsiteY6" fmla="*/ 378890 h 574829"/>
              <a:gd name="connsiteX7" fmla="*/ 735016 w 762400"/>
              <a:gd name="connsiteY7" fmla="*/ 356653 h 574829"/>
              <a:gd name="connsiteX8" fmla="*/ 685776 w 762400"/>
              <a:gd name="connsiteY8" fmla="*/ 361884 h 574829"/>
              <a:gd name="connsiteX9" fmla="*/ 684612 w 762400"/>
              <a:gd name="connsiteY9" fmla="*/ 359939 h 574829"/>
              <a:gd name="connsiteX10" fmla="*/ 683888 w 762400"/>
              <a:gd name="connsiteY10" fmla="*/ 357596 h 574829"/>
              <a:gd name="connsiteX11" fmla="*/ 683445 w 762400"/>
              <a:gd name="connsiteY11" fmla="*/ 356296 h 574829"/>
              <a:gd name="connsiteX12" fmla="*/ 683191 w 762400"/>
              <a:gd name="connsiteY12" fmla="*/ 355499 h 574829"/>
              <a:gd name="connsiteX13" fmla="*/ 681365 w 762400"/>
              <a:gd name="connsiteY13" fmla="*/ 350280 h 574829"/>
              <a:gd name="connsiteX14" fmla="*/ 680047 w 762400"/>
              <a:gd name="connsiteY14" fmla="*/ 346354 h 574829"/>
              <a:gd name="connsiteX15" fmla="*/ 679196 w 762400"/>
              <a:gd name="connsiteY15" fmla="*/ 343026 h 574829"/>
              <a:gd name="connsiteX16" fmla="*/ 677390 w 762400"/>
              <a:gd name="connsiteY16" fmla="*/ 335581 h 574829"/>
              <a:gd name="connsiteX17" fmla="*/ 676051 w 762400"/>
              <a:gd name="connsiteY17" fmla="*/ 330583 h 574829"/>
              <a:gd name="connsiteX18" fmla="*/ 673600 w 762400"/>
              <a:gd name="connsiteY18" fmla="*/ 320538 h 574829"/>
              <a:gd name="connsiteX19" fmla="*/ 671207 w 762400"/>
              <a:gd name="connsiteY19" fmla="*/ 311061 h 574829"/>
              <a:gd name="connsiteX20" fmla="*/ 657374 w 762400"/>
              <a:gd name="connsiteY20" fmla="*/ 278130 h 574829"/>
              <a:gd name="connsiteX21" fmla="*/ 626634 w 762400"/>
              <a:gd name="connsiteY21" fmla="*/ 267164 h 574829"/>
              <a:gd name="connsiteX22" fmla="*/ 595108 w 762400"/>
              <a:gd name="connsiteY22" fmla="*/ 278098 h 574829"/>
              <a:gd name="connsiteX23" fmla="*/ 552197 w 762400"/>
              <a:gd name="connsiteY23" fmla="*/ 280544 h 574829"/>
              <a:gd name="connsiteX24" fmla="*/ 547223 w 762400"/>
              <a:gd name="connsiteY24" fmla="*/ 243447 h 574829"/>
              <a:gd name="connsiteX25" fmla="*/ 545733 w 762400"/>
              <a:gd name="connsiteY25" fmla="*/ 232297 h 574829"/>
              <a:gd name="connsiteX26" fmla="*/ 514491 w 762400"/>
              <a:gd name="connsiteY26" fmla="*/ 219140 h 574829"/>
              <a:gd name="connsiteX27" fmla="*/ 499883 w 762400"/>
              <a:gd name="connsiteY27" fmla="*/ 213008 h 574829"/>
              <a:gd name="connsiteX28" fmla="*/ 496941 w 762400"/>
              <a:gd name="connsiteY28" fmla="*/ 212141 h 574829"/>
              <a:gd name="connsiteX29" fmla="*/ 489927 w 762400"/>
              <a:gd name="connsiteY29" fmla="*/ 210079 h 574829"/>
              <a:gd name="connsiteX30" fmla="*/ 452373 w 762400"/>
              <a:gd name="connsiteY30" fmla="*/ 199330 h 574829"/>
              <a:gd name="connsiteX31" fmla="*/ 446054 w 762400"/>
              <a:gd name="connsiteY31" fmla="*/ 162295 h 574829"/>
              <a:gd name="connsiteX32" fmla="*/ 433539 w 762400"/>
              <a:gd name="connsiteY32" fmla="*/ 96933 h 574829"/>
              <a:gd name="connsiteX33" fmla="*/ 422956 w 762400"/>
              <a:gd name="connsiteY33" fmla="*/ 42851 h 574829"/>
              <a:gd name="connsiteX34" fmla="*/ 420665 w 762400"/>
              <a:gd name="connsiteY34" fmla="*/ 31162 h 574829"/>
              <a:gd name="connsiteX35" fmla="*/ 396410 w 762400"/>
              <a:gd name="connsiteY35" fmla="*/ 406 h 574829"/>
              <a:gd name="connsiteX36" fmla="*/ 390554 w 762400"/>
              <a:gd name="connsiteY36" fmla="*/ 4629 h 574829"/>
              <a:gd name="connsiteX37" fmla="*/ 369623 w 762400"/>
              <a:gd name="connsiteY37" fmla="*/ 18929 h 574829"/>
              <a:gd name="connsiteX38" fmla="*/ 363096 w 762400"/>
              <a:gd name="connsiteY38" fmla="*/ 23510 h 574829"/>
              <a:gd name="connsiteX39" fmla="*/ 357294 w 762400"/>
              <a:gd name="connsiteY39" fmla="*/ 27550 h 574829"/>
              <a:gd name="connsiteX40" fmla="*/ 356727 w 762400"/>
              <a:gd name="connsiteY40" fmla="*/ 27951 h 574829"/>
              <a:gd name="connsiteX41" fmla="*/ 350753 w 762400"/>
              <a:gd name="connsiteY41" fmla="*/ 32105 h 574829"/>
              <a:gd name="connsiteX42" fmla="*/ 346520 w 762400"/>
              <a:gd name="connsiteY42" fmla="*/ 35109 h 574829"/>
              <a:gd name="connsiteX43" fmla="*/ 332562 w 762400"/>
              <a:gd name="connsiteY43" fmla="*/ 44625 h 574829"/>
              <a:gd name="connsiteX44" fmla="*/ 289423 w 762400"/>
              <a:gd name="connsiteY44" fmla="*/ 74863 h 574829"/>
              <a:gd name="connsiteX45" fmla="*/ 283884 w 762400"/>
              <a:gd name="connsiteY45" fmla="*/ 78791 h 574829"/>
              <a:gd name="connsiteX46" fmla="*/ 269287 w 762400"/>
              <a:gd name="connsiteY46" fmla="*/ 85862 h 574829"/>
              <a:gd name="connsiteX47" fmla="*/ 257016 w 762400"/>
              <a:gd name="connsiteY47" fmla="*/ 91593 h 574829"/>
              <a:gd name="connsiteX48" fmla="*/ 246800 w 762400"/>
              <a:gd name="connsiteY48" fmla="*/ 96421 h 574829"/>
              <a:gd name="connsiteX49" fmla="*/ 226496 w 762400"/>
              <a:gd name="connsiteY49" fmla="*/ 106156 h 574829"/>
              <a:gd name="connsiteX50" fmla="*/ 215151 w 762400"/>
              <a:gd name="connsiteY50" fmla="*/ 112031 h 574829"/>
              <a:gd name="connsiteX51" fmla="*/ 190465 w 762400"/>
              <a:gd name="connsiteY51" fmla="*/ 123189 h 574829"/>
              <a:gd name="connsiteX52" fmla="*/ 186201 w 762400"/>
              <a:gd name="connsiteY52" fmla="*/ 125240 h 574829"/>
              <a:gd name="connsiteX53" fmla="*/ 173672 w 762400"/>
              <a:gd name="connsiteY53" fmla="*/ 131287 h 574829"/>
              <a:gd name="connsiteX54" fmla="*/ 109938 w 762400"/>
              <a:gd name="connsiteY54" fmla="*/ 161699 h 574829"/>
              <a:gd name="connsiteX55" fmla="*/ 109761 w 762400"/>
              <a:gd name="connsiteY55" fmla="*/ 161791 h 574829"/>
              <a:gd name="connsiteX56" fmla="*/ 81260 w 762400"/>
              <a:gd name="connsiteY56" fmla="*/ 175429 h 574829"/>
              <a:gd name="connsiteX57" fmla="*/ 46476 w 762400"/>
              <a:gd name="connsiteY57" fmla="*/ 192141 h 574829"/>
              <a:gd name="connsiteX58" fmla="*/ 515 w 762400"/>
              <a:gd name="connsiteY58" fmla="*/ 203786 h 574829"/>
              <a:gd name="connsiteX59" fmla="*/ 8054 w 762400"/>
              <a:gd name="connsiteY59" fmla="*/ 234683 h 574829"/>
              <a:gd name="connsiteX60" fmla="*/ 16178 w 762400"/>
              <a:gd name="connsiteY60" fmla="*/ 267854 h 574829"/>
              <a:gd name="connsiteX61" fmla="*/ 21826 w 762400"/>
              <a:gd name="connsiteY61" fmla="*/ 290822 h 574829"/>
              <a:gd name="connsiteX62" fmla="*/ 27124 w 762400"/>
              <a:gd name="connsiteY62" fmla="*/ 312316 h 574829"/>
              <a:gd name="connsiteX63" fmla="*/ 32572 w 762400"/>
              <a:gd name="connsiteY63" fmla="*/ 334341 h 574829"/>
              <a:gd name="connsiteX64" fmla="*/ 38202 w 762400"/>
              <a:gd name="connsiteY64" fmla="*/ 357044 h 574829"/>
              <a:gd name="connsiteX65" fmla="*/ 39408 w 762400"/>
              <a:gd name="connsiteY65" fmla="*/ 361904 h 574829"/>
              <a:gd name="connsiteX66" fmla="*/ 43378 w 762400"/>
              <a:gd name="connsiteY66" fmla="*/ 377861 h 574829"/>
              <a:gd name="connsiteX67" fmla="*/ 48807 w 762400"/>
              <a:gd name="connsiteY67" fmla="*/ 399621 h 574829"/>
              <a:gd name="connsiteX68" fmla="*/ 54246 w 762400"/>
              <a:gd name="connsiteY68" fmla="*/ 421380 h 574829"/>
              <a:gd name="connsiteX69" fmla="*/ 59581 w 762400"/>
              <a:gd name="connsiteY69" fmla="*/ 442656 h 574829"/>
              <a:gd name="connsiteX70" fmla="*/ 65174 w 762400"/>
              <a:gd name="connsiteY70" fmla="*/ 464898 h 574829"/>
              <a:gd name="connsiteX71" fmla="*/ 70532 w 762400"/>
              <a:gd name="connsiteY71" fmla="*/ 486148 h 574829"/>
              <a:gd name="connsiteX72" fmla="*/ 76161 w 762400"/>
              <a:gd name="connsiteY72" fmla="*/ 508414 h 574829"/>
              <a:gd name="connsiteX73" fmla="*/ 77046 w 762400"/>
              <a:gd name="connsiteY73" fmla="*/ 511895 h 574829"/>
              <a:gd name="connsiteX74" fmla="*/ 77780 w 762400"/>
              <a:gd name="connsiteY74" fmla="*/ 514796 h 574829"/>
              <a:gd name="connsiteX75" fmla="*/ 89688 w 762400"/>
              <a:gd name="connsiteY75" fmla="*/ 509734 h 574829"/>
              <a:gd name="connsiteX76" fmla="*/ 119137 w 762400"/>
              <a:gd name="connsiteY76" fmla="*/ 497386 h 574829"/>
              <a:gd name="connsiteX77" fmla="*/ 152451 w 762400"/>
              <a:gd name="connsiteY77" fmla="*/ 528725 h 574829"/>
              <a:gd name="connsiteX78" fmla="*/ 158398 w 762400"/>
              <a:gd name="connsiteY78" fmla="*/ 534379 h 574829"/>
              <a:gd name="connsiteX79" fmla="*/ 172869 w 762400"/>
              <a:gd name="connsiteY79" fmla="*/ 547822 h 574829"/>
              <a:gd name="connsiteX80" fmla="*/ 177124 w 762400"/>
              <a:gd name="connsiteY80" fmla="*/ 551642 h 574829"/>
              <a:gd name="connsiteX81" fmla="*/ 187444 w 762400"/>
              <a:gd name="connsiteY81" fmla="*/ 561779 h 574829"/>
              <a:gd name="connsiteX82" fmla="*/ 195038 w 762400"/>
              <a:gd name="connsiteY82" fmla="*/ 568940 h 574829"/>
              <a:gd name="connsiteX83" fmla="*/ 201665 w 762400"/>
              <a:gd name="connsiteY83" fmla="*/ 575235 h 574829"/>
              <a:gd name="connsiteX84" fmla="*/ 263934 w 762400"/>
              <a:gd name="connsiteY84" fmla="*/ 557042 h 574829"/>
              <a:gd name="connsiteX85" fmla="*/ 264859 w 762400"/>
              <a:gd name="connsiteY85" fmla="*/ 556762 h 574829"/>
              <a:gd name="connsiteX86" fmla="*/ 265857 w 762400"/>
              <a:gd name="connsiteY86" fmla="*/ 556492 h 574829"/>
              <a:gd name="connsiteX87" fmla="*/ 274331 w 762400"/>
              <a:gd name="connsiteY87" fmla="*/ 554030 h 574829"/>
              <a:gd name="connsiteX88" fmla="*/ 306488 w 762400"/>
              <a:gd name="connsiteY88" fmla="*/ 544910 h 574829"/>
              <a:gd name="connsiteX89" fmla="*/ 314159 w 762400"/>
              <a:gd name="connsiteY89" fmla="*/ 542729 h 574829"/>
              <a:gd name="connsiteX90" fmla="*/ 314381 w 762400"/>
              <a:gd name="connsiteY90" fmla="*/ 542683 h 574829"/>
              <a:gd name="connsiteX91" fmla="*/ 342470 w 762400"/>
              <a:gd name="connsiteY91" fmla="*/ 545150 h 574829"/>
              <a:gd name="connsiteX92" fmla="*/ 349664 w 762400"/>
              <a:gd name="connsiteY92" fmla="*/ 545797 h 574829"/>
              <a:gd name="connsiteX93" fmla="*/ 359435 w 762400"/>
              <a:gd name="connsiteY93" fmla="*/ 546660 h 574829"/>
              <a:gd name="connsiteX94" fmla="*/ 359798 w 762400"/>
              <a:gd name="connsiteY94" fmla="*/ 546665 h 574829"/>
              <a:gd name="connsiteX95" fmla="*/ 369392 w 762400"/>
              <a:gd name="connsiteY95" fmla="*/ 547508 h 574829"/>
              <a:gd name="connsiteX96" fmla="*/ 380252 w 762400"/>
              <a:gd name="connsiteY96" fmla="*/ 548460 h 574829"/>
              <a:gd name="connsiteX97" fmla="*/ 397621 w 762400"/>
              <a:gd name="connsiteY97" fmla="*/ 549962 h 574829"/>
              <a:gd name="connsiteX98" fmla="*/ 413725 w 762400"/>
              <a:gd name="connsiteY98" fmla="*/ 551358 h 574829"/>
              <a:gd name="connsiteX99" fmla="*/ 418855 w 762400"/>
              <a:gd name="connsiteY99" fmla="*/ 551888 h 574829"/>
              <a:gd name="connsiteX100" fmla="*/ 425120 w 762400"/>
              <a:gd name="connsiteY100" fmla="*/ 552320 h 574829"/>
              <a:gd name="connsiteX101" fmla="*/ 427138 w 762400"/>
              <a:gd name="connsiteY101" fmla="*/ 552513 h 574829"/>
              <a:gd name="connsiteX102" fmla="*/ 429216 w 762400"/>
              <a:gd name="connsiteY102" fmla="*/ 552923 h 574829"/>
              <a:gd name="connsiteX103" fmla="*/ 458366 w 762400"/>
              <a:gd name="connsiteY103" fmla="*/ 555267 h 574829"/>
              <a:gd name="connsiteX104" fmla="*/ 466513 w 762400"/>
              <a:gd name="connsiteY104" fmla="*/ 555938 h 574829"/>
              <a:gd name="connsiteX105" fmla="*/ 474079 w 762400"/>
              <a:gd name="connsiteY105" fmla="*/ 556596 h 574829"/>
              <a:gd name="connsiteX106" fmla="*/ 478235 w 762400"/>
              <a:gd name="connsiteY106" fmla="*/ 556931 h 574829"/>
              <a:gd name="connsiteX107" fmla="*/ 478792 w 762400"/>
              <a:gd name="connsiteY107" fmla="*/ 556988 h 574829"/>
              <a:gd name="connsiteX108" fmla="*/ 482181 w 762400"/>
              <a:gd name="connsiteY108" fmla="*/ 557304 h 574829"/>
              <a:gd name="connsiteX109" fmla="*/ 488177 w 762400"/>
              <a:gd name="connsiteY109" fmla="*/ 557820 h 574829"/>
              <a:gd name="connsiteX110" fmla="*/ 488472 w 762400"/>
              <a:gd name="connsiteY110" fmla="*/ 557847 h 574829"/>
              <a:gd name="connsiteX111" fmla="*/ 489907 w 762400"/>
              <a:gd name="connsiteY111" fmla="*/ 557610 h 574829"/>
              <a:gd name="connsiteX112" fmla="*/ 495093 w 762400"/>
              <a:gd name="connsiteY112" fmla="*/ 556756 h 574829"/>
              <a:gd name="connsiteX113" fmla="*/ 496465 w 762400"/>
              <a:gd name="connsiteY113" fmla="*/ 556531 h 574829"/>
              <a:gd name="connsiteX114" fmla="*/ 497269 w 762400"/>
              <a:gd name="connsiteY114" fmla="*/ 556400 h 574829"/>
              <a:gd name="connsiteX115" fmla="*/ 500770 w 762400"/>
              <a:gd name="connsiteY115" fmla="*/ 555829 h 574829"/>
              <a:gd name="connsiteX116" fmla="*/ 504539 w 762400"/>
              <a:gd name="connsiteY116" fmla="*/ 555218 h 574829"/>
              <a:gd name="connsiteX117" fmla="*/ 505990 w 762400"/>
              <a:gd name="connsiteY117" fmla="*/ 554984 h 574829"/>
              <a:gd name="connsiteX118" fmla="*/ 516276 w 762400"/>
              <a:gd name="connsiteY118" fmla="*/ 553339 h 574829"/>
              <a:gd name="connsiteX119" fmla="*/ 516860 w 762400"/>
              <a:gd name="connsiteY119" fmla="*/ 553246 h 574829"/>
              <a:gd name="connsiteX120" fmla="*/ 523647 w 762400"/>
              <a:gd name="connsiteY120" fmla="*/ 552176 h 574829"/>
              <a:gd name="connsiteX121" fmla="*/ 530910 w 762400"/>
              <a:gd name="connsiteY121" fmla="*/ 551043 h 574829"/>
              <a:gd name="connsiteX122" fmla="*/ 534447 w 762400"/>
              <a:gd name="connsiteY122" fmla="*/ 550496 h 574829"/>
              <a:gd name="connsiteX123" fmla="*/ 536295 w 762400"/>
              <a:gd name="connsiteY123" fmla="*/ 550211 h 574829"/>
              <a:gd name="connsiteX124" fmla="*/ 542218 w 762400"/>
              <a:gd name="connsiteY124" fmla="*/ 549305 h 574829"/>
              <a:gd name="connsiteX125" fmla="*/ 545283 w 762400"/>
              <a:gd name="connsiteY125" fmla="*/ 548839 h 574829"/>
              <a:gd name="connsiteX126" fmla="*/ 554765 w 762400"/>
              <a:gd name="connsiteY126" fmla="*/ 547414 h 574829"/>
              <a:gd name="connsiteX127" fmla="*/ 571842 w 762400"/>
              <a:gd name="connsiteY127" fmla="*/ 544903 h 574829"/>
              <a:gd name="connsiteX128" fmla="*/ 571921 w 762400"/>
              <a:gd name="connsiteY128" fmla="*/ 544891 h 574829"/>
              <a:gd name="connsiteX129" fmla="*/ 581239 w 762400"/>
              <a:gd name="connsiteY129" fmla="*/ 543551 h 574829"/>
              <a:gd name="connsiteX130" fmla="*/ 587981 w 762400"/>
              <a:gd name="connsiteY130" fmla="*/ 542596 h 574829"/>
              <a:gd name="connsiteX131" fmla="*/ 596586 w 762400"/>
              <a:gd name="connsiteY131" fmla="*/ 546414 h 574829"/>
              <a:gd name="connsiteX132" fmla="*/ 603431 w 762400"/>
              <a:gd name="connsiteY132" fmla="*/ 549485 h 574829"/>
              <a:gd name="connsiteX133" fmla="*/ 609517 w 762400"/>
              <a:gd name="connsiteY133" fmla="*/ 551664 h 574829"/>
              <a:gd name="connsiteX134" fmla="*/ 619718 w 762400"/>
              <a:gd name="connsiteY134" fmla="*/ 556712 h 574829"/>
              <a:gd name="connsiteX135" fmla="*/ 630686 w 762400"/>
              <a:gd name="connsiteY135" fmla="*/ 561579 h 574829"/>
              <a:gd name="connsiteX136" fmla="*/ 642780 w 762400"/>
              <a:gd name="connsiteY136" fmla="*/ 566978 h 574829"/>
              <a:gd name="connsiteX137" fmla="*/ 650606 w 762400"/>
              <a:gd name="connsiteY137" fmla="*/ 570466 h 574829"/>
              <a:gd name="connsiteX138" fmla="*/ 671939 w 762400"/>
              <a:gd name="connsiteY138" fmla="*/ 537909 h 574829"/>
              <a:gd name="connsiteX139" fmla="*/ 677865 w 762400"/>
              <a:gd name="connsiteY139" fmla="*/ 528935 h 574829"/>
              <a:gd name="connsiteX140" fmla="*/ 681544 w 762400"/>
              <a:gd name="connsiteY140" fmla="*/ 523443 h 574829"/>
              <a:gd name="connsiteX141" fmla="*/ 687180 w 762400"/>
              <a:gd name="connsiteY141" fmla="*/ 514798 h 574829"/>
              <a:gd name="connsiteX142" fmla="*/ 691905 w 762400"/>
              <a:gd name="connsiteY142" fmla="*/ 507595 h 574829"/>
              <a:gd name="connsiteX143" fmla="*/ 698514 w 762400"/>
              <a:gd name="connsiteY143" fmla="*/ 497510 h 574829"/>
              <a:gd name="connsiteX144" fmla="*/ 701777 w 762400"/>
              <a:gd name="connsiteY144" fmla="*/ 492565 h 574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762400" h="574829">
                <a:moveTo>
                  <a:pt x="701777" y="492565"/>
                </a:moveTo>
                <a:lnTo>
                  <a:pt x="721534" y="461203"/>
                </a:lnTo>
                <a:lnTo>
                  <a:pt x="728301" y="450169"/>
                </a:lnTo>
                <a:lnTo>
                  <a:pt x="733721" y="441487"/>
                </a:lnTo>
                <a:lnTo>
                  <a:pt x="738093" y="434244"/>
                </a:lnTo>
                <a:lnTo>
                  <a:pt x="762915" y="394354"/>
                </a:lnTo>
                <a:lnTo>
                  <a:pt x="748104" y="378890"/>
                </a:lnTo>
                <a:lnTo>
                  <a:pt x="735016" y="356653"/>
                </a:lnTo>
                <a:lnTo>
                  <a:pt x="685776" y="361884"/>
                </a:lnTo>
                <a:lnTo>
                  <a:pt x="684612" y="359939"/>
                </a:lnTo>
                <a:lnTo>
                  <a:pt x="683888" y="357596"/>
                </a:lnTo>
                <a:lnTo>
                  <a:pt x="683445" y="356296"/>
                </a:lnTo>
                <a:lnTo>
                  <a:pt x="683191" y="355499"/>
                </a:lnTo>
                <a:lnTo>
                  <a:pt x="681365" y="350280"/>
                </a:lnTo>
                <a:lnTo>
                  <a:pt x="680047" y="346354"/>
                </a:lnTo>
                <a:lnTo>
                  <a:pt x="679196" y="343026"/>
                </a:lnTo>
                <a:lnTo>
                  <a:pt x="677390" y="335581"/>
                </a:lnTo>
                <a:lnTo>
                  <a:pt x="676051" y="330583"/>
                </a:lnTo>
                <a:lnTo>
                  <a:pt x="673600" y="320538"/>
                </a:lnTo>
                <a:lnTo>
                  <a:pt x="671207" y="311061"/>
                </a:lnTo>
                <a:lnTo>
                  <a:pt x="657374" y="278130"/>
                </a:lnTo>
                <a:lnTo>
                  <a:pt x="626634" y="267164"/>
                </a:lnTo>
                <a:lnTo>
                  <a:pt x="595108" y="278098"/>
                </a:lnTo>
                <a:lnTo>
                  <a:pt x="552197" y="280544"/>
                </a:lnTo>
                <a:lnTo>
                  <a:pt x="547223" y="243447"/>
                </a:lnTo>
                <a:lnTo>
                  <a:pt x="545733" y="232297"/>
                </a:lnTo>
                <a:lnTo>
                  <a:pt x="514491" y="219140"/>
                </a:lnTo>
                <a:lnTo>
                  <a:pt x="499883" y="213008"/>
                </a:lnTo>
                <a:lnTo>
                  <a:pt x="496941" y="212141"/>
                </a:lnTo>
                <a:lnTo>
                  <a:pt x="489927" y="210079"/>
                </a:lnTo>
                <a:lnTo>
                  <a:pt x="452373" y="199330"/>
                </a:lnTo>
                <a:lnTo>
                  <a:pt x="446054" y="162295"/>
                </a:lnTo>
                <a:lnTo>
                  <a:pt x="433539" y="96933"/>
                </a:lnTo>
                <a:lnTo>
                  <a:pt x="422956" y="42851"/>
                </a:lnTo>
                <a:lnTo>
                  <a:pt x="420665" y="31162"/>
                </a:lnTo>
                <a:lnTo>
                  <a:pt x="396410" y="406"/>
                </a:lnTo>
                <a:lnTo>
                  <a:pt x="390554" y="4629"/>
                </a:lnTo>
                <a:lnTo>
                  <a:pt x="369623" y="18929"/>
                </a:lnTo>
                <a:lnTo>
                  <a:pt x="363096" y="23510"/>
                </a:lnTo>
                <a:lnTo>
                  <a:pt x="357294" y="27550"/>
                </a:lnTo>
                <a:lnTo>
                  <a:pt x="356727" y="27951"/>
                </a:lnTo>
                <a:lnTo>
                  <a:pt x="350753" y="32105"/>
                </a:lnTo>
                <a:lnTo>
                  <a:pt x="346520" y="35109"/>
                </a:lnTo>
                <a:lnTo>
                  <a:pt x="332562" y="44625"/>
                </a:lnTo>
                <a:lnTo>
                  <a:pt x="289423" y="74863"/>
                </a:lnTo>
                <a:lnTo>
                  <a:pt x="283884" y="78791"/>
                </a:lnTo>
                <a:lnTo>
                  <a:pt x="269287" y="85862"/>
                </a:lnTo>
                <a:lnTo>
                  <a:pt x="257016" y="91593"/>
                </a:lnTo>
                <a:lnTo>
                  <a:pt x="246800" y="96421"/>
                </a:lnTo>
                <a:lnTo>
                  <a:pt x="226496" y="106156"/>
                </a:lnTo>
                <a:lnTo>
                  <a:pt x="215151" y="112031"/>
                </a:lnTo>
                <a:lnTo>
                  <a:pt x="190465" y="123189"/>
                </a:lnTo>
                <a:lnTo>
                  <a:pt x="186201" y="125240"/>
                </a:lnTo>
                <a:lnTo>
                  <a:pt x="173672" y="131287"/>
                </a:lnTo>
                <a:lnTo>
                  <a:pt x="109938" y="161699"/>
                </a:lnTo>
                <a:lnTo>
                  <a:pt x="109761" y="161791"/>
                </a:lnTo>
                <a:lnTo>
                  <a:pt x="81260" y="175429"/>
                </a:lnTo>
                <a:lnTo>
                  <a:pt x="46476" y="192141"/>
                </a:lnTo>
                <a:lnTo>
                  <a:pt x="515" y="203786"/>
                </a:lnTo>
                <a:lnTo>
                  <a:pt x="8054" y="234683"/>
                </a:lnTo>
                <a:lnTo>
                  <a:pt x="16178" y="267854"/>
                </a:lnTo>
                <a:lnTo>
                  <a:pt x="21826" y="290822"/>
                </a:lnTo>
                <a:lnTo>
                  <a:pt x="27124" y="312316"/>
                </a:lnTo>
                <a:lnTo>
                  <a:pt x="32572" y="334341"/>
                </a:lnTo>
                <a:lnTo>
                  <a:pt x="38202" y="357044"/>
                </a:lnTo>
                <a:lnTo>
                  <a:pt x="39408" y="361904"/>
                </a:lnTo>
                <a:lnTo>
                  <a:pt x="43378" y="377861"/>
                </a:lnTo>
                <a:lnTo>
                  <a:pt x="48807" y="399621"/>
                </a:lnTo>
                <a:lnTo>
                  <a:pt x="54246" y="421380"/>
                </a:lnTo>
                <a:lnTo>
                  <a:pt x="59581" y="442656"/>
                </a:lnTo>
                <a:lnTo>
                  <a:pt x="65174" y="464898"/>
                </a:lnTo>
                <a:lnTo>
                  <a:pt x="70532" y="486148"/>
                </a:lnTo>
                <a:lnTo>
                  <a:pt x="76161" y="508414"/>
                </a:lnTo>
                <a:lnTo>
                  <a:pt x="77046" y="511895"/>
                </a:lnTo>
                <a:lnTo>
                  <a:pt x="77780" y="514796"/>
                </a:lnTo>
                <a:lnTo>
                  <a:pt x="89688" y="509734"/>
                </a:lnTo>
                <a:lnTo>
                  <a:pt x="119137" y="497386"/>
                </a:lnTo>
                <a:lnTo>
                  <a:pt x="152451" y="528725"/>
                </a:lnTo>
                <a:lnTo>
                  <a:pt x="158398" y="534379"/>
                </a:lnTo>
                <a:lnTo>
                  <a:pt x="172869" y="547822"/>
                </a:lnTo>
                <a:lnTo>
                  <a:pt x="177124" y="551642"/>
                </a:lnTo>
                <a:lnTo>
                  <a:pt x="187444" y="561779"/>
                </a:lnTo>
                <a:lnTo>
                  <a:pt x="195038" y="568940"/>
                </a:lnTo>
                <a:lnTo>
                  <a:pt x="201665" y="575235"/>
                </a:lnTo>
                <a:lnTo>
                  <a:pt x="263934" y="557042"/>
                </a:lnTo>
                <a:lnTo>
                  <a:pt x="264859" y="556762"/>
                </a:lnTo>
                <a:lnTo>
                  <a:pt x="265857" y="556492"/>
                </a:lnTo>
                <a:lnTo>
                  <a:pt x="274331" y="554030"/>
                </a:lnTo>
                <a:lnTo>
                  <a:pt x="306488" y="544910"/>
                </a:lnTo>
                <a:lnTo>
                  <a:pt x="314159" y="542729"/>
                </a:lnTo>
                <a:lnTo>
                  <a:pt x="314381" y="542683"/>
                </a:lnTo>
                <a:lnTo>
                  <a:pt x="342470" y="545150"/>
                </a:lnTo>
                <a:lnTo>
                  <a:pt x="349664" y="545797"/>
                </a:lnTo>
                <a:lnTo>
                  <a:pt x="359435" y="546660"/>
                </a:lnTo>
                <a:lnTo>
                  <a:pt x="359798" y="546665"/>
                </a:lnTo>
                <a:lnTo>
                  <a:pt x="369392" y="547508"/>
                </a:lnTo>
                <a:lnTo>
                  <a:pt x="380252" y="548460"/>
                </a:lnTo>
                <a:lnTo>
                  <a:pt x="397621" y="549962"/>
                </a:lnTo>
                <a:lnTo>
                  <a:pt x="413725" y="551358"/>
                </a:lnTo>
                <a:lnTo>
                  <a:pt x="418855" y="551888"/>
                </a:lnTo>
                <a:lnTo>
                  <a:pt x="425120" y="552320"/>
                </a:lnTo>
                <a:lnTo>
                  <a:pt x="427138" y="552513"/>
                </a:lnTo>
                <a:lnTo>
                  <a:pt x="429216" y="552923"/>
                </a:lnTo>
                <a:lnTo>
                  <a:pt x="458366" y="555267"/>
                </a:lnTo>
                <a:lnTo>
                  <a:pt x="466513" y="555938"/>
                </a:lnTo>
                <a:lnTo>
                  <a:pt x="474079" y="556596"/>
                </a:lnTo>
                <a:lnTo>
                  <a:pt x="478235" y="556931"/>
                </a:lnTo>
                <a:lnTo>
                  <a:pt x="478792" y="556988"/>
                </a:lnTo>
                <a:lnTo>
                  <a:pt x="482181" y="557304"/>
                </a:lnTo>
                <a:lnTo>
                  <a:pt x="488177" y="557820"/>
                </a:lnTo>
                <a:lnTo>
                  <a:pt x="488472" y="557847"/>
                </a:lnTo>
                <a:lnTo>
                  <a:pt x="489907" y="557610"/>
                </a:lnTo>
                <a:lnTo>
                  <a:pt x="495093" y="556756"/>
                </a:lnTo>
                <a:lnTo>
                  <a:pt x="496465" y="556531"/>
                </a:lnTo>
                <a:lnTo>
                  <a:pt x="497269" y="556400"/>
                </a:lnTo>
                <a:lnTo>
                  <a:pt x="500770" y="555829"/>
                </a:lnTo>
                <a:lnTo>
                  <a:pt x="504539" y="555218"/>
                </a:lnTo>
                <a:lnTo>
                  <a:pt x="505990" y="554984"/>
                </a:lnTo>
                <a:lnTo>
                  <a:pt x="516276" y="553339"/>
                </a:lnTo>
                <a:lnTo>
                  <a:pt x="516860" y="553246"/>
                </a:lnTo>
                <a:lnTo>
                  <a:pt x="523647" y="552176"/>
                </a:lnTo>
                <a:lnTo>
                  <a:pt x="530910" y="551043"/>
                </a:lnTo>
                <a:lnTo>
                  <a:pt x="534447" y="550496"/>
                </a:lnTo>
                <a:lnTo>
                  <a:pt x="536295" y="550211"/>
                </a:lnTo>
                <a:lnTo>
                  <a:pt x="542218" y="549305"/>
                </a:lnTo>
                <a:lnTo>
                  <a:pt x="545283" y="548839"/>
                </a:lnTo>
                <a:lnTo>
                  <a:pt x="554765" y="547414"/>
                </a:lnTo>
                <a:lnTo>
                  <a:pt x="571842" y="544903"/>
                </a:lnTo>
                <a:lnTo>
                  <a:pt x="571921" y="544891"/>
                </a:lnTo>
                <a:lnTo>
                  <a:pt x="581239" y="543551"/>
                </a:lnTo>
                <a:lnTo>
                  <a:pt x="587981" y="542596"/>
                </a:lnTo>
                <a:lnTo>
                  <a:pt x="596586" y="546414"/>
                </a:lnTo>
                <a:lnTo>
                  <a:pt x="603431" y="549485"/>
                </a:lnTo>
                <a:lnTo>
                  <a:pt x="609517" y="551664"/>
                </a:lnTo>
                <a:lnTo>
                  <a:pt x="619718" y="556712"/>
                </a:lnTo>
                <a:lnTo>
                  <a:pt x="630686" y="561579"/>
                </a:lnTo>
                <a:lnTo>
                  <a:pt x="642780" y="566978"/>
                </a:lnTo>
                <a:lnTo>
                  <a:pt x="650606" y="570466"/>
                </a:lnTo>
                <a:lnTo>
                  <a:pt x="671939" y="537909"/>
                </a:lnTo>
                <a:lnTo>
                  <a:pt x="677865" y="528935"/>
                </a:lnTo>
                <a:lnTo>
                  <a:pt x="681544" y="523443"/>
                </a:lnTo>
                <a:lnTo>
                  <a:pt x="687180" y="514798"/>
                </a:lnTo>
                <a:lnTo>
                  <a:pt x="691905" y="507595"/>
                </a:lnTo>
                <a:lnTo>
                  <a:pt x="698514" y="497510"/>
                </a:lnTo>
                <a:lnTo>
                  <a:pt x="701777" y="49256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DB63B96-DDD7-7E3A-DCD3-7B2DE0A71657}"/>
              </a:ext>
            </a:extLst>
          </p:cNvPr>
          <p:cNvSpPr>
            <a:spLocks/>
          </p:cNvSpPr>
          <p:nvPr/>
        </p:nvSpPr>
        <p:spPr>
          <a:xfrm flipV="1">
            <a:off x="6027281" y="4106060"/>
            <a:ext cx="647010" cy="877381"/>
          </a:xfrm>
          <a:custGeom>
            <a:avLst/>
            <a:gdLst>
              <a:gd name="connsiteX0" fmla="*/ 169182 w 440612"/>
              <a:gd name="connsiteY0" fmla="*/ 326682 h 597494"/>
              <a:gd name="connsiteX1" fmla="*/ 162269 w 440612"/>
              <a:gd name="connsiteY1" fmla="*/ 339746 h 597494"/>
              <a:gd name="connsiteX2" fmla="*/ 158228 w 440612"/>
              <a:gd name="connsiteY2" fmla="*/ 347129 h 597494"/>
              <a:gd name="connsiteX3" fmla="*/ 143430 w 440612"/>
              <a:gd name="connsiteY3" fmla="*/ 361582 h 597494"/>
              <a:gd name="connsiteX4" fmla="*/ 141412 w 440612"/>
              <a:gd name="connsiteY4" fmla="*/ 363547 h 597494"/>
              <a:gd name="connsiteX5" fmla="*/ 131505 w 440612"/>
              <a:gd name="connsiteY5" fmla="*/ 373249 h 597494"/>
              <a:gd name="connsiteX6" fmla="*/ 118467 w 440612"/>
              <a:gd name="connsiteY6" fmla="*/ 386009 h 597494"/>
              <a:gd name="connsiteX7" fmla="*/ 112652 w 440612"/>
              <a:gd name="connsiteY7" fmla="*/ 392294 h 597494"/>
              <a:gd name="connsiteX8" fmla="*/ 102690 w 440612"/>
              <a:gd name="connsiteY8" fmla="*/ 403035 h 597494"/>
              <a:gd name="connsiteX9" fmla="*/ 94276 w 440612"/>
              <a:gd name="connsiteY9" fmla="*/ 412152 h 597494"/>
              <a:gd name="connsiteX10" fmla="*/ 39160 w 440612"/>
              <a:gd name="connsiteY10" fmla="*/ 471397 h 597494"/>
              <a:gd name="connsiteX11" fmla="*/ 37736 w 440612"/>
              <a:gd name="connsiteY11" fmla="*/ 473331 h 597494"/>
              <a:gd name="connsiteX12" fmla="*/ 28092 w 440612"/>
              <a:gd name="connsiteY12" fmla="*/ 486504 h 597494"/>
              <a:gd name="connsiteX13" fmla="*/ 27661 w 440612"/>
              <a:gd name="connsiteY13" fmla="*/ 487098 h 597494"/>
              <a:gd name="connsiteX14" fmla="*/ 17976 w 440612"/>
              <a:gd name="connsiteY14" fmla="*/ 513431 h 597494"/>
              <a:gd name="connsiteX15" fmla="*/ 17863 w 440612"/>
              <a:gd name="connsiteY15" fmla="*/ 516522 h 597494"/>
              <a:gd name="connsiteX16" fmla="*/ 7257 w 440612"/>
              <a:gd name="connsiteY16" fmla="*/ 551304 h 597494"/>
              <a:gd name="connsiteX17" fmla="*/ 372 w 440612"/>
              <a:gd name="connsiteY17" fmla="*/ 569033 h 597494"/>
              <a:gd name="connsiteX18" fmla="*/ 9117 w 440612"/>
              <a:gd name="connsiteY18" fmla="*/ 568602 h 597494"/>
              <a:gd name="connsiteX19" fmla="*/ 29734 w 440612"/>
              <a:gd name="connsiteY19" fmla="*/ 567613 h 597494"/>
              <a:gd name="connsiteX20" fmla="*/ 42032 w 440612"/>
              <a:gd name="connsiteY20" fmla="*/ 575590 h 597494"/>
              <a:gd name="connsiteX21" fmla="*/ 57877 w 440612"/>
              <a:gd name="connsiteY21" fmla="*/ 585882 h 597494"/>
              <a:gd name="connsiteX22" fmla="*/ 64609 w 440612"/>
              <a:gd name="connsiteY22" fmla="*/ 590247 h 597494"/>
              <a:gd name="connsiteX23" fmla="*/ 76702 w 440612"/>
              <a:gd name="connsiteY23" fmla="*/ 598111 h 597494"/>
              <a:gd name="connsiteX24" fmla="*/ 80626 w 440612"/>
              <a:gd name="connsiteY24" fmla="*/ 594027 h 597494"/>
              <a:gd name="connsiteX25" fmla="*/ 81914 w 440612"/>
              <a:gd name="connsiteY25" fmla="*/ 592693 h 597494"/>
              <a:gd name="connsiteX26" fmla="*/ 91069 w 440612"/>
              <a:gd name="connsiteY26" fmla="*/ 585787 h 597494"/>
              <a:gd name="connsiteX27" fmla="*/ 102282 w 440612"/>
              <a:gd name="connsiteY27" fmla="*/ 577142 h 597494"/>
              <a:gd name="connsiteX28" fmla="*/ 123212 w 440612"/>
              <a:gd name="connsiteY28" fmla="*/ 561337 h 597494"/>
              <a:gd name="connsiteX29" fmla="*/ 123979 w 440612"/>
              <a:gd name="connsiteY29" fmla="*/ 560743 h 597494"/>
              <a:gd name="connsiteX30" fmla="*/ 130357 w 440612"/>
              <a:gd name="connsiteY30" fmla="*/ 556173 h 597494"/>
              <a:gd name="connsiteX31" fmla="*/ 136259 w 440612"/>
              <a:gd name="connsiteY31" fmla="*/ 551499 h 597494"/>
              <a:gd name="connsiteX32" fmla="*/ 146438 w 440612"/>
              <a:gd name="connsiteY32" fmla="*/ 544066 h 597494"/>
              <a:gd name="connsiteX33" fmla="*/ 148466 w 440612"/>
              <a:gd name="connsiteY33" fmla="*/ 542255 h 597494"/>
              <a:gd name="connsiteX34" fmla="*/ 152525 w 440612"/>
              <a:gd name="connsiteY34" fmla="*/ 539202 h 597494"/>
              <a:gd name="connsiteX35" fmla="*/ 158609 w 440612"/>
              <a:gd name="connsiteY35" fmla="*/ 534813 h 597494"/>
              <a:gd name="connsiteX36" fmla="*/ 168130 w 440612"/>
              <a:gd name="connsiteY36" fmla="*/ 527498 h 597494"/>
              <a:gd name="connsiteX37" fmla="*/ 173397 w 440612"/>
              <a:gd name="connsiteY37" fmla="*/ 523587 h 597494"/>
              <a:gd name="connsiteX38" fmla="*/ 181290 w 440612"/>
              <a:gd name="connsiteY38" fmla="*/ 517602 h 597494"/>
              <a:gd name="connsiteX39" fmla="*/ 189219 w 440612"/>
              <a:gd name="connsiteY39" fmla="*/ 511634 h 597494"/>
              <a:gd name="connsiteX40" fmla="*/ 194649 w 440612"/>
              <a:gd name="connsiteY40" fmla="*/ 505549 h 597494"/>
              <a:gd name="connsiteX41" fmla="*/ 193125 w 440612"/>
              <a:gd name="connsiteY41" fmla="*/ 500512 h 597494"/>
              <a:gd name="connsiteX42" fmla="*/ 198618 w 440612"/>
              <a:gd name="connsiteY42" fmla="*/ 496614 h 597494"/>
              <a:gd name="connsiteX43" fmla="*/ 210480 w 440612"/>
              <a:gd name="connsiteY43" fmla="*/ 499019 h 597494"/>
              <a:gd name="connsiteX44" fmla="*/ 252944 w 440612"/>
              <a:gd name="connsiteY44" fmla="*/ 477455 h 597494"/>
              <a:gd name="connsiteX45" fmla="*/ 272967 w 440612"/>
              <a:gd name="connsiteY45" fmla="*/ 467254 h 597494"/>
              <a:gd name="connsiteX46" fmla="*/ 298910 w 440612"/>
              <a:gd name="connsiteY46" fmla="*/ 454167 h 597494"/>
              <a:gd name="connsiteX47" fmla="*/ 306998 w 440612"/>
              <a:gd name="connsiteY47" fmla="*/ 469782 h 597494"/>
              <a:gd name="connsiteX48" fmla="*/ 335848 w 440612"/>
              <a:gd name="connsiteY48" fmla="*/ 474116 h 597494"/>
              <a:gd name="connsiteX49" fmla="*/ 355272 w 440612"/>
              <a:gd name="connsiteY49" fmla="*/ 471919 h 597494"/>
              <a:gd name="connsiteX50" fmla="*/ 362757 w 440612"/>
              <a:gd name="connsiteY50" fmla="*/ 471102 h 597494"/>
              <a:gd name="connsiteX51" fmla="*/ 366105 w 440612"/>
              <a:gd name="connsiteY51" fmla="*/ 460012 h 597494"/>
              <a:gd name="connsiteX52" fmla="*/ 366722 w 440612"/>
              <a:gd name="connsiteY52" fmla="*/ 458065 h 597494"/>
              <a:gd name="connsiteX53" fmla="*/ 345529 w 440612"/>
              <a:gd name="connsiteY53" fmla="*/ 430380 h 597494"/>
              <a:gd name="connsiteX54" fmla="*/ 365855 w 440612"/>
              <a:gd name="connsiteY54" fmla="*/ 419993 h 597494"/>
              <a:gd name="connsiteX55" fmla="*/ 370369 w 440612"/>
              <a:gd name="connsiteY55" fmla="*/ 417647 h 597494"/>
              <a:gd name="connsiteX56" fmla="*/ 388210 w 440612"/>
              <a:gd name="connsiteY56" fmla="*/ 408449 h 597494"/>
              <a:gd name="connsiteX57" fmla="*/ 396262 w 440612"/>
              <a:gd name="connsiteY57" fmla="*/ 387752 h 597494"/>
              <a:gd name="connsiteX58" fmla="*/ 400898 w 440612"/>
              <a:gd name="connsiteY58" fmla="*/ 375613 h 597494"/>
              <a:gd name="connsiteX59" fmla="*/ 402368 w 440612"/>
              <a:gd name="connsiteY59" fmla="*/ 362204 h 597494"/>
              <a:gd name="connsiteX60" fmla="*/ 404128 w 440612"/>
              <a:gd name="connsiteY60" fmla="*/ 346145 h 597494"/>
              <a:gd name="connsiteX61" fmla="*/ 404767 w 440612"/>
              <a:gd name="connsiteY61" fmla="*/ 340250 h 597494"/>
              <a:gd name="connsiteX62" fmla="*/ 405783 w 440612"/>
              <a:gd name="connsiteY62" fmla="*/ 330947 h 597494"/>
              <a:gd name="connsiteX63" fmla="*/ 407593 w 440612"/>
              <a:gd name="connsiteY63" fmla="*/ 314325 h 597494"/>
              <a:gd name="connsiteX64" fmla="*/ 408777 w 440612"/>
              <a:gd name="connsiteY64" fmla="*/ 303430 h 597494"/>
              <a:gd name="connsiteX65" fmla="*/ 409898 w 440612"/>
              <a:gd name="connsiteY65" fmla="*/ 293120 h 597494"/>
              <a:gd name="connsiteX66" fmla="*/ 411277 w 440612"/>
              <a:gd name="connsiteY66" fmla="*/ 279865 h 597494"/>
              <a:gd name="connsiteX67" fmla="*/ 412170 w 440612"/>
              <a:gd name="connsiteY67" fmla="*/ 270154 h 597494"/>
              <a:gd name="connsiteX68" fmla="*/ 412420 w 440612"/>
              <a:gd name="connsiteY68" fmla="*/ 268221 h 597494"/>
              <a:gd name="connsiteX69" fmla="*/ 413940 w 440612"/>
              <a:gd name="connsiteY69" fmla="*/ 255756 h 597494"/>
              <a:gd name="connsiteX70" fmla="*/ 414892 w 440612"/>
              <a:gd name="connsiteY70" fmla="*/ 246898 h 597494"/>
              <a:gd name="connsiteX71" fmla="*/ 418784 w 440612"/>
              <a:gd name="connsiteY71" fmla="*/ 210704 h 597494"/>
              <a:gd name="connsiteX72" fmla="*/ 420290 w 440612"/>
              <a:gd name="connsiteY72" fmla="*/ 196655 h 597494"/>
              <a:gd name="connsiteX73" fmla="*/ 422232 w 440612"/>
              <a:gd name="connsiteY73" fmla="*/ 178495 h 597494"/>
              <a:gd name="connsiteX74" fmla="*/ 423887 w 440612"/>
              <a:gd name="connsiteY74" fmla="*/ 162957 h 597494"/>
              <a:gd name="connsiteX75" fmla="*/ 424591 w 440612"/>
              <a:gd name="connsiteY75" fmla="*/ 156369 h 597494"/>
              <a:gd name="connsiteX76" fmla="*/ 426160 w 440612"/>
              <a:gd name="connsiteY76" fmla="*/ 141593 h 597494"/>
              <a:gd name="connsiteX77" fmla="*/ 429431 w 440612"/>
              <a:gd name="connsiteY77" fmla="*/ 110732 h 597494"/>
              <a:gd name="connsiteX78" fmla="*/ 432683 w 440612"/>
              <a:gd name="connsiteY78" fmla="*/ 79884 h 597494"/>
              <a:gd name="connsiteX79" fmla="*/ 436693 w 440612"/>
              <a:gd name="connsiteY79" fmla="*/ 41707 h 597494"/>
              <a:gd name="connsiteX80" fmla="*/ 438535 w 440612"/>
              <a:gd name="connsiteY80" fmla="*/ 24096 h 597494"/>
              <a:gd name="connsiteX81" fmla="*/ 440984 w 440612"/>
              <a:gd name="connsiteY81" fmla="*/ 617 h 597494"/>
              <a:gd name="connsiteX82" fmla="*/ 417387 w 440612"/>
              <a:gd name="connsiteY82" fmla="*/ 38331 h 597494"/>
              <a:gd name="connsiteX83" fmla="*/ 343061 w 440612"/>
              <a:gd name="connsiteY83" fmla="*/ 78658 h 597494"/>
              <a:gd name="connsiteX84" fmla="*/ 325279 w 440612"/>
              <a:gd name="connsiteY84" fmla="*/ 97631 h 597494"/>
              <a:gd name="connsiteX85" fmla="*/ 267446 w 440612"/>
              <a:gd name="connsiteY85" fmla="*/ 172510 h 597494"/>
              <a:gd name="connsiteX86" fmla="*/ 253788 w 440612"/>
              <a:gd name="connsiteY86" fmla="*/ 190280 h 597494"/>
              <a:gd name="connsiteX87" fmla="*/ 244856 w 440612"/>
              <a:gd name="connsiteY87" fmla="*/ 201851 h 597494"/>
              <a:gd name="connsiteX88" fmla="*/ 238954 w 440612"/>
              <a:gd name="connsiteY88" fmla="*/ 207805 h 597494"/>
              <a:gd name="connsiteX89" fmla="*/ 237430 w 440612"/>
              <a:gd name="connsiteY89" fmla="*/ 209384 h 597494"/>
              <a:gd name="connsiteX90" fmla="*/ 233062 w 440612"/>
              <a:gd name="connsiteY90" fmla="*/ 213813 h 597494"/>
              <a:gd name="connsiteX91" fmla="*/ 230363 w 440612"/>
              <a:gd name="connsiteY91" fmla="*/ 216558 h 597494"/>
              <a:gd name="connsiteX92" fmla="*/ 224597 w 440612"/>
              <a:gd name="connsiteY92" fmla="*/ 222412 h 597494"/>
              <a:gd name="connsiteX93" fmla="*/ 215874 w 440612"/>
              <a:gd name="connsiteY93" fmla="*/ 238771 h 597494"/>
              <a:gd name="connsiteX94" fmla="*/ 207491 w 440612"/>
              <a:gd name="connsiteY94" fmla="*/ 255025 h 597494"/>
              <a:gd name="connsiteX95" fmla="*/ 199897 w 440612"/>
              <a:gd name="connsiteY95" fmla="*/ 268802 h 597494"/>
              <a:gd name="connsiteX96" fmla="*/ 188983 w 440612"/>
              <a:gd name="connsiteY96" fmla="*/ 289313 h 597494"/>
              <a:gd name="connsiteX97" fmla="*/ 183644 w 440612"/>
              <a:gd name="connsiteY97" fmla="*/ 299346 h 597494"/>
              <a:gd name="connsiteX98" fmla="*/ 177411 w 440612"/>
              <a:gd name="connsiteY98" fmla="*/ 311203 h 597494"/>
              <a:gd name="connsiteX99" fmla="*/ 174023 w 440612"/>
              <a:gd name="connsiteY99" fmla="*/ 317438 h 597494"/>
              <a:gd name="connsiteX100" fmla="*/ 169182 w 440612"/>
              <a:gd name="connsiteY100" fmla="*/ 326682 h 59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440612" h="597494">
                <a:moveTo>
                  <a:pt x="169182" y="326682"/>
                </a:moveTo>
                <a:lnTo>
                  <a:pt x="162269" y="339746"/>
                </a:lnTo>
                <a:lnTo>
                  <a:pt x="158228" y="347129"/>
                </a:lnTo>
                <a:lnTo>
                  <a:pt x="143430" y="361582"/>
                </a:lnTo>
                <a:lnTo>
                  <a:pt x="141412" y="363547"/>
                </a:lnTo>
                <a:lnTo>
                  <a:pt x="131505" y="373249"/>
                </a:lnTo>
                <a:lnTo>
                  <a:pt x="118467" y="386009"/>
                </a:lnTo>
                <a:lnTo>
                  <a:pt x="112652" y="392294"/>
                </a:lnTo>
                <a:lnTo>
                  <a:pt x="102690" y="403035"/>
                </a:lnTo>
                <a:lnTo>
                  <a:pt x="94276" y="412152"/>
                </a:lnTo>
                <a:lnTo>
                  <a:pt x="39160" y="471397"/>
                </a:lnTo>
                <a:lnTo>
                  <a:pt x="37736" y="473331"/>
                </a:lnTo>
                <a:lnTo>
                  <a:pt x="28092" y="486504"/>
                </a:lnTo>
                <a:lnTo>
                  <a:pt x="27661" y="487098"/>
                </a:lnTo>
                <a:lnTo>
                  <a:pt x="17976" y="513431"/>
                </a:lnTo>
                <a:lnTo>
                  <a:pt x="17863" y="516522"/>
                </a:lnTo>
                <a:lnTo>
                  <a:pt x="7257" y="551304"/>
                </a:lnTo>
                <a:lnTo>
                  <a:pt x="372" y="569033"/>
                </a:lnTo>
                <a:lnTo>
                  <a:pt x="9117" y="568602"/>
                </a:lnTo>
                <a:lnTo>
                  <a:pt x="29734" y="567613"/>
                </a:lnTo>
                <a:lnTo>
                  <a:pt x="42032" y="575590"/>
                </a:lnTo>
                <a:lnTo>
                  <a:pt x="57877" y="585882"/>
                </a:lnTo>
                <a:lnTo>
                  <a:pt x="64609" y="590247"/>
                </a:lnTo>
                <a:lnTo>
                  <a:pt x="76702" y="598111"/>
                </a:lnTo>
                <a:lnTo>
                  <a:pt x="80626" y="594027"/>
                </a:lnTo>
                <a:lnTo>
                  <a:pt x="81914" y="592693"/>
                </a:lnTo>
                <a:lnTo>
                  <a:pt x="91069" y="585787"/>
                </a:lnTo>
                <a:lnTo>
                  <a:pt x="102282" y="577142"/>
                </a:lnTo>
                <a:lnTo>
                  <a:pt x="123212" y="561337"/>
                </a:lnTo>
                <a:lnTo>
                  <a:pt x="123979" y="560743"/>
                </a:lnTo>
                <a:lnTo>
                  <a:pt x="130357" y="556173"/>
                </a:lnTo>
                <a:lnTo>
                  <a:pt x="136259" y="551499"/>
                </a:lnTo>
                <a:lnTo>
                  <a:pt x="146438" y="544066"/>
                </a:lnTo>
                <a:lnTo>
                  <a:pt x="148466" y="542255"/>
                </a:lnTo>
                <a:lnTo>
                  <a:pt x="152525" y="539202"/>
                </a:lnTo>
                <a:lnTo>
                  <a:pt x="158609" y="534813"/>
                </a:lnTo>
                <a:lnTo>
                  <a:pt x="168130" y="527498"/>
                </a:lnTo>
                <a:lnTo>
                  <a:pt x="173397" y="523587"/>
                </a:lnTo>
                <a:lnTo>
                  <a:pt x="181290" y="517602"/>
                </a:lnTo>
                <a:lnTo>
                  <a:pt x="189219" y="511634"/>
                </a:lnTo>
                <a:lnTo>
                  <a:pt x="194649" y="505549"/>
                </a:lnTo>
                <a:lnTo>
                  <a:pt x="193125" y="500512"/>
                </a:lnTo>
                <a:lnTo>
                  <a:pt x="198618" y="496614"/>
                </a:lnTo>
                <a:lnTo>
                  <a:pt x="210480" y="499019"/>
                </a:lnTo>
                <a:lnTo>
                  <a:pt x="252944" y="477455"/>
                </a:lnTo>
                <a:lnTo>
                  <a:pt x="272967" y="467254"/>
                </a:lnTo>
                <a:lnTo>
                  <a:pt x="298910" y="454167"/>
                </a:lnTo>
                <a:lnTo>
                  <a:pt x="306998" y="469782"/>
                </a:lnTo>
                <a:lnTo>
                  <a:pt x="335848" y="474116"/>
                </a:lnTo>
                <a:lnTo>
                  <a:pt x="355272" y="471919"/>
                </a:lnTo>
                <a:lnTo>
                  <a:pt x="362757" y="471102"/>
                </a:lnTo>
                <a:lnTo>
                  <a:pt x="366105" y="460012"/>
                </a:lnTo>
                <a:lnTo>
                  <a:pt x="366722" y="458065"/>
                </a:lnTo>
                <a:lnTo>
                  <a:pt x="345529" y="430380"/>
                </a:lnTo>
                <a:lnTo>
                  <a:pt x="365855" y="419993"/>
                </a:lnTo>
                <a:lnTo>
                  <a:pt x="370369" y="417647"/>
                </a:lnTo>
                <a:lnTo>
                  <a:pt x="388210" y="408449"/>
                </a:lnTo>
                <a:lnTo>
                  <a:pt x="396262" y="387752"/>
                </a:lnTo>
                <a:lnTo>
                  <a:pt x="400898" y="375613"/>
                </a:lnTo>
                <a:lnTo>
                  <a:pt x="402368" y="362204"/>
                </a:lnTo>
                <a:lnTo>
                  <a:pt x="404128" y="346145"/>
                </a:lnTo>
                <a:lnTo>
                  <a:pt x="404767" y="340250"/>
                </a:lnTo>
                <a:lnTo>
                  <a:pt x="405783" y="330947"/>
                </a:lnTo>
                <a:lnTo>
                  <a:pt x="407593" y="314325"/>
                </a:lnTo>
                <a:lnTo>
                  <a:pt x="408777" y="303430"/>
                </a:lnTo>
                <a:lnTo>
                  <a:pt x="409898" y="293120"/>
                </a:lnTo>
                <a:lnTo>
                  <a:pt x="411277" y="279865"/>
                </a:lnTo>
                <a:lnTo>
                  <a:pt x="412170" y="270154"/>
                </a:lnTo>
                <a:lnTo>
                  <a:pt x="412420" y="268221"/>
                </a:lnTo>
                <a:lnTo>
                  <a:pt x="413940" y="255756"/>
                </a:lnTo>
                <a:lnTo>
                  <a:pt x="414892" y="246898"/>
                </a:lnTo>
                <a:lnTo>
                  <a:pt x="418784" y="210704"/>
                </a:lnTo>
                <a:lnTo>
                  <a:pt x="420290" y="196655"/>
                </a:lnTo>
                <a:lnTo>
                  <a:pt x="422232" y="178495"/>
                </a:lnTo>
                <a:lnTo>
                  <a:pt x="423887" y="162957"/>
                </a:lnTo>
                <a:lnTo>
                  <a:pt x="424591" y="156369"/>
                </a:lnTo>
                <a:lnTo>
                  <a:pt x="426160" y="141593"/>
                </a:lnTo>
                <a:lnTo>
                  <a:pt x="429431" y="110732"/>
                </a:lnTo>
                <a:lnTo>
                  <a:pt x="432683" y="79884"/>
                </a:lnTo>
                <a:lnTo>
                  <a:pt x="436693" y="41707"/>
                </a:lnTo>
                <a:lnTo>
                  <a:pt x="438535" y="24096"/>
                </a:lnTo>
                <a:lnTo>
                  <a:pt x="440984" y="617"/>
                </a:lnTo>
                <a:lnTo>
                  <a:pt x="417387" y="38331"/>
                </a:lnTo>
                <a:lnTo>
                  <a:pt x="343061" y="78658"/>
                </a:lnTo>
                <a:lnTo>
                  <a:pt x="325279" y="97631"/>
                </a:lnTo>
                <a:lnTo>
                  <a:pt x="267446" y="172510"/>
                </a:lnTo>
                <a:lnTo>
                  <a:pt x="253788" y="190280"/>
                </a:lnTo>
                <a:lnTo>
                  <a:pt x="244856" y="201851"/>
                </a:lnTo>
                <a:lnTo>
                  <a:pt x="238954" y="207805"/>
                </a:lnTo>
                <a:lnTo>
                  <a:pt x="237430" y="209384"/>
                </a:lnTo>
                <a:lnTo>
                  <a:pt x="233062" y="213813"/>
                </a:lnTo>
                <a:lnTo>
                  <a:pt x="230363" y="216558"/>
                </a:lnTo>
                <a:lnTo>
                  <a:pt x="224597" y="222412"/>
                </a:lnTo>
                <a:lnTo>
                  <a:pt x="215874" y="238771"/>
                </a:lnTo>
                <a:lnTo>
                  <a:pt x="207491" y="255025"/>
                </a:lnTo>
                <a:lnTo>
                  <a:pt x="199897" y="268802"/>
                </a:lnTo>
                <a:lnTo>
                  <a:pt x="188983" y="289313"/>
                </a:lnTo>
                <a:lnTo>
                  <a:pt x="183644" y="299346"/>
                </a:lnTo>
                <a:lnTo>
                  <a:pt x="177411" y="311203"/>
                </a:lnTo>
                <a:lnTo>
                  <a:pt x="174023" y="317438"/>
                </a:lnTo>
                <a:lnTo>
                  <a:pt x="169182" y="32668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C3AE4A5-673F-3D68-C89F-34278761B7B0}"/>
              </a:ext>
            </a:extLst>
          </p:cNvPr>
          <p:cNvSpPr>
            <a:spLocks/>
          </p:cNvSpPr>
          <p:nvPr/>
        </p:nvSpPr>
        <p:spPr>
          <a:xfrm flipV="1">
            <a:off x="4571283" y="3479663"/>
            <a:ext cx="635810" cy="757154"/>
          </a:xfrm>
          <a:custGeom>
            <a:avLst/>
            <a:gdLst>
              <a:gd name="connsiteX0" fmla="*/ 231420 w 432985"/>
              <a:gd name="connsiteY0" fmla="*/ 15948 h 515620"/>
              <a:gd name="connsiteX1" fmla="*/ 229837 w 432985"/>
              <a:gd name="connsiteY1" fmla="*/ 17096 h 515620"/>
              <a:gd name="connsiteX2" fmla="*/ 227963 w 432985"/>
              <a:gd name="connsiteY2" fmla="*/ 14365 h 515620"/>
              <a:gd name="connsiteX3" fmla="*/ 221187 w 432985"/>
              <a:gd name="connsiteY3" fmla="*/ 12386 h 515620"/>
              <a:gd name="connsiteX4" fmla="*/ 218759 w 432985"/>
              <a:gd name="connsiteY4" fmla="*/ 12186 h 515620"/>
              <a:gd name="connsiteX5" fmla="*/ 215648 w 432985"/>
              <a:gd name="connsiteY5" fmla="*/ 13062 h 515620"/>
              <a:gd name="connsiteX6" fmla="*/ 214180 w 432985"/>
              <a:gd name="connsiteY6" fmla="*/ 16493 h 515620"/>
              <a:gd name="connsiteX7" fmla="*/ 213833 w 432985"/>
              <a:gd name="connsiteY7" fmla="*/ 17232 h 515620"/>
              <a:gd name="connsiteX8" fmla="*/ 216325 w 432985"/>
              <a:gd name="connsiteY8" fmla="*/ 19787 h 515620"/>
              <a:gd name="connsiteX9" fmla="*/ 215469 w 432985"/>
              <a:gd name="connsiteY9" fmla="*/ 22002 h 515620"/>
              <a:gd name="connsiteX10" fmla="*/ 213914 w 432985"/>
              <a:gd name="connsiteY10" fmla="*/ 22328 h 515620"/>
              <a:gd name="connsiteX11" fmla="*/ 214567 w 432985"/>
              <a:gd name="connsiteY11" fmla="*/ 26712 h 515620"/>
              <a:gd name="connsiteX12" fmla="*/ 215597 w 432985"/>
              <a:gd name="connsiteY12" fmla="*/ 27892 h 515620"/>
              <a:gd name="connsiteX13" fmla="*/ 212149 w 432985"/>
              <a:gd name="connsiteY13" fmla="*/ 36182 h 515620"/>
              <a:gd name="connsiteX14" fmla="*/ 202896 w 432985"/>
              <a:gd name="connsiteY14" fmla="*/ 39953 h 515620"/>
              <a:gd name="connsiteX15" fmla="*/ 195825 w 432985"/>
              <a:gd name="connsiteY15" fmla="*/ 45349 h 515620"/>
              <a:gd name="connsiteX16" fmla="*/ 188185 w 432985"/>
              <a:gd name="connsiteY16" fmla="*/ 46211 h 515620"/>
              <a:gd name="connsiteX17" fmla="*/ 179749 w 432985"/>
              <a:gd name="connsiteY17" fmla="*/ 50926 h 515620"/>
              <a:gd name="connsiteX18" fmla="*/ 172732 w 432985"/>
              <a:gd name="connsiteY18" fmla="*/ 54434 h 515620"/>
              <a:gd name="connsiteX19" fmla="*/ 171692 w 432985"/>
              <a:gd name="connsiteY19" fmla="*/ 54987 h 515620"/>
              <a:gd name="connsiteX20" fmla="*/ 158625 w 432985"/>
              <a:gd name="connsiteY20" fmla="*/ 42526 h 515620"/>
              <a:gd name="connsiteX21" fmla="*/ 149424 w 432985"/>
              <a:gd name="connsiteY21" fmla="*/ 44323 h 515620"/>
              <a:gd name="connsiteX22" fmla="*/ 146152 w 432985"/>
              <a:gd name="connsiteY22" fmla="*/ 44741 h 515620"/>
              <a:gd name="connsiteX23" fmla="*/ 132399 w 432985"/>
              <a:gd name="connsiteY23" fmla="*/ 49433 h 515620"/>
              <a:gd name="connsiteX24" fmla="*/ 117806 w 432985"/>
              <a:gd name="connsiteY24" fmla="*/ 48484 h 515620"/>
              <a:gd name="connsiteX25" fmla="*/ 110595 w 432985"/>
              <a:gd name="connsiteY25" fmla="*/ 58159 h 515620"/>
              <a:gd name="connsiteX26" fmla="*/ 110207 w 432985"/>
              <a:gd name="connsiteY26" fmla="*/ 58436 h 515620"/>
              <a:gd name="connsiteX27" fmla="*/ 105858 w 432985"/>
              <a:gd name="connsiteY27" fmla="*/ 62633 h 515620"/>
              <a:gd name="connsiteX28" fmla="*/ 104549 w 432985"/>
              <a:gd name="connsiteY28" fmla="*/ 63486 h 515620"/>
              <a:gd name="connsiteX29" fmla="*/ 94833 w 432985"/>
              <a:gd name="connsiteY29" fmla="*/ 61086 h 515620"/>
              <a:gd name="connsiteX30" fmla="*/ 91194 w 432985"/>
              <a:gd name="connsiteY30" fmla="*/ 63300 h 515620"/>
              <a:gd name="connsiteX31" fmla="*/ 81296 w 432985"/>
              <a:gd name="connsiteY31" fmla="*/ 69308 h 515620"/>
              <a:gd name="connsiteX32" fmla="*/ 80829 w 432985"/>
              <a:gd name="connsiteY32" fmla="*/ 69821 h 515620"/>
              <a:gd name="connsiteX33" fmla="*/ 75930 w 432985"/>
              <a:gd name="connsiteY33" fmla="*/ 75330 h 515620"/>
              <a:gd name="connsiteX34" fmla="*/ 71067 w 432985"/>
              <a:gd name="connsiteY34" fmla="*/ 77640 h 515620"/>
              <a:gd name="connsiteX35" fmla="*/ 61518 w 432985"/>
              <a:gd name="connsiteY35" fmla="*/ 81039 h 515620"/>
              <a:gd name="connsiteX36" fmla="*/ 57164 w 432985"/>
              <a:gd name="connsiteY36" fmla="*/ 83639 h 515620"/>
              <a:gd name="connsiteX37" fmla="*/ 53585 w 432985"/>
              <a:gd name="connsiteY37" fmla="*/ 85445 h 515620"/>
              <a:gd name="connsiteX38" fmla="*/ 39481 w 432985"/>
              <a:gd name="connsiteY38" fmla="*/ 91258 h 515620"/>
              <a:gd name="connsiteX39" fmla="*/ 31974 w 432985"/>
              <a:gd name="connsiteY39" fmla="*/ 93159 h 515620"/>
              <a:gd name="connsiteX40" fmla="*/ 31298 w 432985"/>
              <a:gd name="connsiteY40" fmla="*/ 94865 h 515620"/>
              <a:gd name="connsiteX41" fmla="*/ 32650 w 432985"/>
              <a:gd name="connsiteY41" fmla="*/ 106918 h 515620"/>
              <a:gd name="connsiteX42" fmla="*/ 33226 w 432985"/>
              <a:gd name="connsiteY42" fmla="*/ 112173 h 515620"/>
              <a:gd name="connsiteX43" fmla="*/ 32223 w 432985"/>
              <a:gd name="connsiteY43" fmla="*/ 113480 h 515620"/>
              <a:gd name="connsiteX44" fmla="*/ 26775 w 432985"/>
              <a:gd name="connsiteY44" fmla="*/ 112822 h 515620"/>
              <a:gd name="connsiteX45" fmla="*/ 23881 w 432985"/>
              <a:gd name="connsiteY45" fmla="*/ 112468 h 515620"/>
              <a:gd name="connsiteX46" fmla="*/ 17789 w 432985"/>
              <a:gd name="connsiteY46" fmla="*/ 118444 h 515620"/>
              <a:gd name="connsiteX47" fmla="*/ 17091 w 432985"/>
              <a:gd name="connsiteY47" fmla="*/ 122269 h 515620"/>
              <a:gd name="connsiteX48" fmla="*/ 14754 w 432985"/>
              <a:gd name="connsiteY48" fmla="*/ 124420 h 515620"/>
              <a:gd name="connsiteX49" fmla="*/ 14691 w 432985"/>
              <a:gd name="connsiteY49" fmla="*/ 125210 h 515620"/>
              <a:gd name="connsiteX50" fmla="*/ 16301 w 432985"/>
              <a:gd name="connsiteY50" fmla="*/ 136045 h 515620"/>
              <a:gd name="connsiteX51" fmla="*/ 17313 w 432985"/>
              <a:gd name="connsiteY51" fmla="*/ 142862 h 515620"/>
              <a:gd name="connsiteX52" fmla="*/ 6662 w 432985"/>
              <a:gd name="connsiteY52" fmla="*/ 150266 h 515620"/>
              <a:gd name="connsiteX53" fmla="*/ 3518 w 432985"/>
              <a:gd name="connsiteY53" fmla="*/ 152483 h 515620"/>
              <a:gd name="connsiteX54" fmla="*/ 488 w 432985"/>
              <a:gd name="connsiteY54" fmla="*/ 154608 h 515620"/>
              <a:gd name="connsiteX55" fmla="*/ 24743 w 432985"/>
              <a:gd name="connsiteY55" fmla="*/ 185364 h 515620"/>
              <a:gd name="connsiteX56" fmla="*/ 27034 w 432985"/>
              <a:gd name="connsiteY56" fmla="*/ 197053 h 515620"/>
              <a:gd name="connsiteX57" fmla="*/ 37617 w 432985"/>
              <a:gd name="connsiteY57" fmla="*/ 251135 h 515620"/>
              <a:gd name="connsiteX58" fmla="*/ 50132 w 432985"/>
              <a:gd name="connsiteY58" fmla="*/ 316498 h 515620"/>
              <a:gd name="connsiteX59" fmla="*/ 56451 w 432985"/>
              <a:gd name="connsiteY59" fmla="*/ 353532 h 515620"/>
              <a:gd name="connsiteX60" fmla="*/ 94005 w 432985"/>
              <a:gd name="connsiteY60" fmla="*/ 364282 h 515620"/>
              <a:gd name="connsiteX61" fmla="*/ 101019 w 432985"/>
              <a:gd name="connsiteY61" fmla="*/ 366343 h 515620"/>
              <a:gd name="connsiteX62" fmla="*/ 103961 w 432985"/>
              <a:gd name="connsiteY62" fmla="*/ 367210 h 515620"/>
              <a:gd name="connsiteX63" fmla="*/ 118569 w 432985"/>
              <a:gd name="connsiteY63" fmla="*/ 373343 h 515620"/>
              <a:gd name="connsiteX64" fmla="*/ 149811 w 432985"/>
              <a:gd name="connsiteY64" fmla="*/ 386499 h 515620"/>
              <a:gd name="connsiteX65" fmla="*/ 151301 w 432985"/>
              <a:gd name="connsiteY65" fmla="*/ 397649 h 515620"/>
              <a:gd name="connsiteX66" fmla="*/ 156275 w 432985"/>
              <a:gd name="connsiteY66" fmla="*/ 434746 h 515620"/>
              <a:gd name="connsiteX67" fmla="*/ 199186 w 432985"/>
              <a:gd name="connsiteY67" fmla="*/ 432301 h 515620"/>
              <a:gd name="connsiteX68" fmla="*/ 230712 w 432985"/>
              <a:gd name="connsiteY68" fmla="*/ 421366 h 515620"/>
              <a:gd name="connsiteX69" fmla="*/ 261452 w 432985"/>
              <a:gd name="connsiteY69" fmla="*/ 432332 h 515620"/>
              <a:gd name="connsiteX70" fmla="*/ 275285 w 432985"/>
              <a:gd name="connsiteY70" fmla="*/ 465264 h 515620"/>
              <a:gd name="connsiteX71" fmla="*/ 277678 w 432985"/>
              <a:gd name="connsiteY71" fmla="*/ 474740 h 515620"/>
              <a:gd name="connsiteX72" fmla="*/ 280129 w 432985"/>
              <a:gd name="connsiteY72" fmla="*/ 484786 h 515620"/>
              <a:gd name="connsiteX73" fmla="*/ 281468 w 432985"/>
              <a:gd name="connsiteY73" fmla="*/ 489783 h 515620"/>
              <a:gd name="connsiteX74" fmla="*/ 283274 w 432985"/>
              <a:gd name="connsiteY74" fmla="*/ 497228 h 515620"/>
              <a:gd name="connsiteX75" fmla="*/ 284125 w 432985"/>
              <a:gd name="connsiteY75" fmla="*/ 500557 h 515620"/>
              <a:gd name="connsiteX76" fmla="*/ 285443 w 432985"/>
              <a:gd name="connsiteY76" fmla="*/ 504483 h 515620"/>
              <a:gd name="connsiteX77" fmla="*/ 287269 w 432985"/>
              <a:gd name="connsiteY77" fmla="*/ 509702 h 515620"/>
              <a:gd name="connsiteX78" fmla="*/ 287523 w 432985"/>
              <a:gd name="connsiteY78" fmla="*/ 510498 h 515620"/>
              <a:gd name="connsiteX79" fmla="*/ 287966 w 432985"/>
              <a:gd name="connsiteY79" fmla="*/ 511798 h 515620"/>
              <a:gd name="connsiteX80" fmla="*/ 288690 w 432985"/>
              <a:gd name="connsiteY80" fmla="*/ 514142 h 515620"/>
              <a:gd name="connsiteX81" fmla="*/ 289854 w 432985"/>
              <a:gd name="connsiteY81" fmla="*/ 516086 h 515620"/>
              <a:gd name="connsiteX82" fmla="*/ 339094 w 432985"/>
              <a:gd name="connsiteY82" fmla="*/ 510855 h 515620"/>
              <a:gd name="connsiteX83" fmla="*/ 348975 w 432985"/>
              <a:gd name="connsiteY83" fmla="*/ 474017 h 515620"/>
              <a:gd name="connsiteX84" fmla="*/ 359501 w 432985"/>
              <a:gd name="connsiteY84" fmla="*/ 435273 h 515620"/>
              <a:gd name="connsiteX85" fmla="*/ 380186 w 432985"/>
              <a:gd name="connsiteY85" fmla="*/ 366354 h 515620"/>
              <a:gd name="connsiteX86" fmla="*/ 371861 w 432985"/>
              <a:gd name="connsiteY86" fmla="*/ 363282 h 515620"/>
              <a:gd name="connsiteX87" fmla="*/ 382699 w 432985"/>
              <a:gd name="connsiteY87" fmla="*/ 306299 h 515620"/>
              <a:gd name="connsiteX88" fmla="*/ 384806 w 432985"/>
              <a:gd name="connsiteY88" fmla="*/ 295241 h 515620"/>
              <a:gd name="connsiteX89" fmla="*/ 419174 w 432985"/>
              <a:gd name="connsiteY89" fmla="*/ 284528 h 515620"/>
              <a:gd name="connsiteX90" fmla="*/ 433473 w 432985"/>
              <a:gd name="connsiteY90" fmla="*/ 253804 h 515620"/>
              <a:gd name="connsiteX91" fmla="*/ 359181 w 432985"/>
              <a:gd name="connsiteY91" fmla="*/ 215149 h 515620"/>
              <a:gd name="connsiteX92" fmla="*/ 413744 w 432985"/>
              <a:gd name="connsiteY92" fmla="*/ 172383 h 515620"/>
              <a:gd name="connsiteX93" fmla="*/ 408186 w 432985"/>
              <a:gd name="connsiteY93" fmla="*/ 141805 h 515620"/>
              <a:gd name="connsiteX94" fmla="*/ 400527 w 432985"/>
              <a:gd name="connsiteY94" fmla="*/ 130329 h 515620"/>
              <a:gd name="connsiteX95" fmla="*/ 393464 w 432985"/>
              <a:gd name="connsiteY95" fmla="*/ 117850 h 515620"/>
              <a:gd name="connsiteX96" fmla="*/ 383676 w 432985"/>
              <a:gd name="connsiteY96" fmla="*/ 100651 h 515620"/>
              <a:gd name="connsiteX97" fmla="*/ 330069 w 432985"/>
              <a:gd name="connsiteY97" fmla="*/ 465 h 515620"/>
              <a:gd name="connsiteX98" fmla="*/ 328468 w 432985"/>
              <a:gd name="connsiteY98" fmla="*/ 760 h 515620"/>
              <a:gd name="connsiteX99" fmla="*/ 327830 w 432985"/>
              <a:gd name="connsiteY99" fmla="*/ 869 h 515620"/>
              <a:gd name="connsiteX100" fmla="*/ 325290 w 432985"/>
              <a:gd name="connsiteY100" fmla="*/ 1001 h 515620"/>
              <a:gd name="connsiteX101" fmla="*/ 324036 w 432985"/>
              <a:gd name="connsiteY101" fmla="*/ 1690 h 515620"/>
              <a:gd name="connsiteX102" fmla="*/ 322078 w 432985"/>
              <a:gd name="connsiteY102" fmla="*/ 2789 h 515620"/>
              <a:gd name="connsiteX103" fmla="*/ 316068 w 432985"/>
              <a:gd name="connsiteY103" fmla="*/ 6156 h 515620"/>
              <a:gd name="connsiteX104" fmla="*/ 310971 w 432985"/>
              <a:gd name="connsiteY104" fmla="*/ 5339 h 515620"/>
              <a:gd name="connsiteX105" fmla="*/ 305891 w 432985"/>
              <a:gd name="connsiteY105" fmla="*/ 4531 h 515620"/>
              <a:gd name="connsiteX106" fmla="*/ 304437 w 432985"/>
              <a:gd name="connsiteY106" fmla="*/ 4200 h 515620"/>
              <a:gd name="connsiteX107" fmla="*/ 296337 w 432985"/>
              <a:gd name="connsiteY107" fmla="*/ 2348 h 515620"/>
              <a:gd name="connsiteX108" fmla="*/ 285749 w 432985"/>
              <a:gd name="connsiteY108" fmla="*/ 1899 h 515620"/>
              <a:gd name="connsiteX109" fmla="*/ 275870 w 432985"/>
              <a:gd name="connsiteY109" fmla="*/ 4309 h 515620"/>
              <a:gd name="connsiteX110" fmla="*/ 265585 w 432985"/>
              <a:gd name="connsiteY110" fmla="*/ 6859 h 515620"/>
              <a:gd name="connsiteX111" fmla="*/ 265116 w 432985"/>
              <a:gd name="connsiteY111" fmla="*/ 6982 h 515620"/>
              <a:gd name="connsiteX112" fmla="*/ 261406 w 432985"/>
              <a:gd name="connsiteY112" fmla="*/ 2888 h 515620"/>
              <a:gd name="connsiteX113" fmla="*/ 257311 w 432985"/>
              <a:gd name="connsiteY113" fmla="*/ 3242 h 515620"/>
              <a:gd name="connsiteX114" fmla="*/ 257010 w 432985"/>
              <a:gd name="connsiteY114" fmla="*/ 3202 h 515620"/>
              <a:gd name="connsiteX115" fmla="*/ 254086 w 432985"/>
              <a:gd name="connsiteY115" fmla="*/ 1718 h 515620"/>
              <a:gd name="connsiteX116" fmla="*/ 250814 w 432985"/>
              <a:gd name="connsiteY116" fmla="*/ 2539 h 515620"/>
              <a:gd name="connsiteX117" fmla="*/ 233572 w 432985"/>
              <a:gd name="connsiteY117" fmla="*/ 16729 h 515620"/>
              <a:gd name="connsiteX118" fmla="*/ 231420 w 432985"/>
              <a:gd name="connsiteY118" fmla="*/ 15948 h 51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432985" h="515620">
                <a:moveTo>
                  <a:pt x="231420" y="15948"/>
                </a:moveTo>
                <a:lnTo>
                  <a:pt x="229837" y="17096"/>
                </a:lnTo>
                <a:lnTo>
                  <a:pt x="227963" y="14365"/>
                </a:lnTo>
                <a:lnTo>
                  <a:pt x="221187" y="12386"/>
                </a:lnTo>
                <a:lnTo>
                  <a:pt x="218759" y="12186"/>
                </a:lnTo>
                <a:lnTo>
                  <a:pt x="215648" y="13062"/>
                </a:lnTo>
                <a:lnTo>
                  <a:pt x="214180" y="16493"/>
                </a:lnTo>
                <a:lnTo>
                  <a:pt x="213833" y="17232"/>
                </a:lnTo>
                <a:lnTo>
                  <a:pt x="216325" y="19787"/>
                </a:lnTo>
                <a:lnTo>
                  <a:pt x="215469" y="22002"/>
                </a:lnTo>
                <a:lnTo>
                  <a:pt x="213914" y="22328"/>
                </a:lnTo>
                <a:lnTo>
                  <a:pt x="214567" y="26712"/>
                </a:lnTo>
                <a:lnTo>
                  <a:pt x="215597" y="27892"/>
                </a:lnTo>
                <a:lnTo>
                  <a:pt x="212149" y="36182"/>
                </a:lnTo>
                <a:lnTo>
                  <a:pt x="202896" y="39953"/>
                </a:lnTo>
                <a:lnTo>
                  <a:pt x="195825" y="45349"/>
                </a:lnTo>
                <a:lnTo>
                  <a:pt x="188185" y="46211"/>
                </a:lnTo>
                <a:lnTo>
                  <a:pt x="179749" y="50926"/>
                </a:lnTo>
                <a:lnTo>
                  <a:pt x="172732" y="54434"/>
                </a:lnTo>
                <a:lnTo>
                  <a:pt x="171692" y="54987"/>
                </a:lnTo>
                <a:lnTo>
                  <a:pt x="158625" y="42526"/>
                </a:lnTo>
                <a:lnTo>
                  <a:pt x="149424" y="44323"/>
                </a:lnTo>
                <a:lnTo>
                  <a:pt x="146152" y="44741"/>
                </a:lnTo>
                <a:lnTo>
                  <a:pt x="132399" y="49433"/>
                </a:lnTo>
                <a:lnTo>
                  <a:pt x="117806" y="48484"/>
                </a:lnTo>
                <a:lnTo>
                  <a:pt x="110595" y="58159"/>
                </a:lnTo>
                <a:lnTo>
                  <a:pt x="110207" y="58436"/>
                </a:lnTo>
                <a:lnTo>
                  <a:pt x="105858" y="62633"/>
                </a:lnTo>
                <a:lnTo>
                  <a:pt x="104549" y="63486"/>
                </a:lnTo>
                <a:lnTo>
                  <a:pt x="94833" y="61086"/>
                </a:lnTo>
                <a:lnTo>
                  <a:pt x="91194" y="63300"/>
                </a:lnTo>
                <a:lnTo>
                  <a:pt x="81296" y="69308"/>
                </a:lnTo>
                <a:lnTo>
                  <a:pt x="80829" y="69821"/>
                </a:lnTo>
                <a:lnTo>
                  <a:pt x="75930" y="75330"/>
                </a:lnTo>
                <a:lnTo>
                  <a:pt x="71067" y="77640"/>
                </a:lnTo>
                <a:lnTo>
                  <a:pt x="61518" y="81039"/>
                </a:lnTo>
                <a:lnTo>
                  <a:pt x="57164" y="83639"/>
                </a:lnTo>
                <a:lnTo>
                  <a:pt x="53585" y="85445"/>
                </a:lnTo>
                <a:lnTo>
                  <a:pt x="39481" y="91258"/>
                </a:lnTo>
                <a:lnTo>
                  <a:pt x="31974" y="93159"/>
                </a:lnTo>
                <a:lnTo>
                  <a:pt x="31298" y="94865"/>
                </a:lnTo>
                <a:lnTo>
                  <a:pt x="32650" y="106918"/>
                </a:lnTo>
                <a:lnTo>
                  <a:pt x="33226" y="112173"/>
                </a:lnTo>
                <a:lnTo>
                  <a:pt x="32223" y="113480"/>
                </a:lnTo>
                <a:lnTo>
                  <a:pt x="26775" y="112822"/>
                </a:lnTo>
                <a:lnTo>
                  <a:pt x="23881" y="112468"/>
                </a:lnTo>
                <a:lnTo>
                  <a:pt x="17789" y="118444"/>
                </a:lnTo>
                <a:lnTo>
                  <a:pt x="17091" y="122269"/>
                </a:lnTo>
                <a:lnTo>
                  <a:pt x="14754" y="124420"/>
                </a:lnTo>
                <a:lnTo>
                  <a:pt x="14691" y="125210"/>
                </a:lnTo>
                <a:lnTo>
                  <a:pt x="16301" y="136045"/>
                </a:lnTo>
                <a:lnTo>
                  <a:pt x="17313" y="142862"/>
                </a:lnTo>
                <a:lnTo>
                  <a:pt x="6662" y="150266"/>
                </a:lnTo>
                <a:lnTo>
                  <a:pt x="3518" y="152483"/>
                </a:lnTo>
                <a:lnTo>
                  <a:pt x="488" y="154608"/>
                </a:lnTo>
                <a:lnTo>
                  <a:pt x="24743" y="185364"/>
                </a:lnTo>
                <a:lnTo>
                  <a:pt x="27034" y="197053"/>
                </a:lnTo>
                <a:lnTo>
                  <a:pt x="37617" y="251135"/>
                </a:lnTo>
                <a:lnTo>
                  <a:pt x="50132" y="316498"/>
                </a:lnTo>
                <a:lnTo>
                  <a:pt x="56451" y="353532"/>
                </a:lnTo>
                <a:lnTo>
                  <a:pt x="94005" y="364282"/>
                </a:lnTo>
                <a:lnTo>
                  <a:pt x="101019" y="366343"/>
                </a:lnTo>
                <a:lnTo>
                  <a:pt x="103961" y="367210"/>
                </a:lnTo>
                <a:lnTo>
                  <a:pt x="118569" y="373343"/>
                </a:lnTo>
                <a:lnTo>
                  <a:pt x="149811" y="386499"/>
                </a:lnTo>
                <a:lnTo>
                  <a:pt x="151301" y="397649"/>
                </a:lnTo>
                <a:lnTo>
                  <a:pt x="156275" y="434746"/>
                </a:lnTo>
                <a:lnTo>
                  <a:pt x="199186" y="432301"/>
                </a:lnTo>
                <a:lnTo>
                  <a:pt x="230712" y="421366"/>
                </a:lnTo>
                <a:lnTo>
                  <a:pt x="261452" y="432332"/>
                </a:lnTo>
                <a:lnTo>
                  <a:pt x="275285" y="465264"/>
                </a:lnTo>
                <a:lnTo>
                  <a:pt x="277678" y="474740"/>
                </a:lnTo>
                <a:lnTo>
                  <a:pt x="280129" y="484786"/>
                </a:lnTo>
                <a:lnTo>
                  <a:pt x="281468" y="489783"/>
                </a:lnTo>
                <a:lnTo>
                  <a:pt x="283274" y="497228"/>
                </a:lnTo>
                <a:lnTo>
                  <a:pt x="284125" y="500557"/>
                </a:lnTo>
                <a:lnTo>
                  <a:pt x="285443" y="504483"/>
                </a:lnTo>
                <a:lnTo>
                  <a:pt x="287269" y="509702"/>
                </a:lnTo>
                <a:lnTo>
                  <a:pt x="287523" y="510498"/>
                </a:lnTo>
                <a:lnTo>
                  <a:pt x="287966" y="511798"/>
                </a:lnTo>
                <a:lnTo>
                  <a:pt x="288690" y="514142"/>
                </a:lnTo>
                <a:lnTo>
                  <a:pt x="289854" y="516086"/>
                </a:lnTo>
                <a:lnTo>
                  <a:pt x="339094" y="510855"/>
                </a:lnTo>
                <a:lnTo>
                  <a:pt x="348975" y="474017"/>
                </a:lnTo>
                <a:lnTo>
                  <a:pt x="359501" y="435273"/>
                </a:lnTo>
                <a:lnTo>
                  <a:pt x="380186" y="366354"/>
                </a:lnTo>
                <a:lnTo>
                  <a:pt x="371861" y="363282"/>
                </a:lnTo>
                <a:lnTo>
                  <a:pt x="382699" y="306299"/>
                </a:lnTo>
                <a:lnTo>
                  <a:pt x="384806" y="295241"/>
                </a:lnTo>
                <a:lnTo>
                  <a:pt x="419174" y="284528"/>
                </a:lnTo>
                <a:lnTo>
                  <a:pt x="433473" y="253804"/>
                </a:lnTo>
                <a:lnTo>
                  <a:pt x="359181" y="215149"/>
                </a:lnTo>
                <a:lnTo>
                  <a:pt x="413744" y="172383"/>
                </a:lnTo>
                <a:lnTo>
                  <a:pt x="408186" y="141805"/>
                </a:lnTo>
                <a:lnTo>
                  <a:pt x="400527" y="130329"/>
                </a:lnTo>
                <a:lnTo>
                  <a:pt x="393464" y="117850"/>
                </a:lnTo>
                <a:lnTo>
                  <a:pt x="383676" y="100651"/>
                </a:lnTo>
                <a:lnTo>
                  <a:pt x="330069" y="465"/>
                </a:lnTo>
                <a:lnTo>
                  <a:pt x="328468" y="760"/>
                </a:lnTo>
                <a:lnTo>
                  <a:pt x="327830" y="869"/>
                </a:lnTo>
                <a:lnTo>
                  <a:pt x="325290" y="1001"/>
                </a:lnTo>
                <a:lnTo>
                  <a:pt x="324036" y="1690"/>
                </a:lnTo>
                <a:lnTo>
                  <a:pt x="322078" y="2789"/>
                </a:lnTo>
                <a:lnTo>
                  <a:pt x="316068" y="6156"/>
                </a:lnTo>
                <a:lnTo>
                  <a:pt x="310971" y="5339"/>
                </a:lnTo>
                <a:lnTo>
                  <a:pt x="305891" y="4531"/>
                </a:lnTo>
                <a:lnTo>
                  <a:pt x="304437" y="4200"/>
                </a:lnTo>
                <a:lnTo>
                  <a:pt x="296337" y="2348"/>
                </a:lnTo>
                <a:lnTo>
                  <a:pt x="285749" y="1899"/>
                </a:lnTo>
                <a:lnTo>
                  <a:pt x="275870" y="4309"/>
                </a:lnTo>
                <a:lnTo>
                  <a:pt x="265585" y="6859"/>
                </a:lnTo>
                <a:lnTo>
                  <a:pt x="265116" y="6982"/>
                </a:lnTo>
                <a:lnTo>
                  <a:pt x="261406" y="2888"/>
                </a:lnTo>
                <a:lnTo>
                  <a:pt x="257311" y="3242"/>
                </a:lnTo>
                <a:lnTo>
                  <a:pt x="257010" y="3202"/>
                </a:lnTo>
                <a:lnTo>
                  <a:pt x="254086" y="1718"/>
                </a:lnTo>
                <a:lnTo>
                  <a:pt x="250814" y="2539"/>
                </a:lnTo>
                <a:lnTo>
                  <a:pt x="233572" y="16729"/>
                </a:lnTo>
                <a:lnTo>
                  <a:pt x="231420" y="15948"/>
                </a:lnTo>
                <a:close/>
              </a:path>
            </a:pathLst>
          </a:custGeom>
          <a:solidFill>
            <a:srgbClr val="00B05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D0CB88B-E4B8-D5FC-1B7C-A7BBCC2B0FC0}"/>
              </a:ext>
            </a:extLst>
          </p:cNvPr>
          <p:cNvSpPr>
            <a:spLocks/>
          </p:cNvSpPr>
          <p:nvPr/>
        </p:nvSpPr>
        <p:spPr>
          <a:xfrm flipV="1">
            <a:off x="1537124" y="4984961"/>
            <a:ext cx="1684807" cy="1632927"/>
          </a:xfrm>
          <a:custGeom>
            <a:avLst/>
            <a:gdLst>
              <a:gd name="connsiteX0" fmla="*/ 1055188 w 1147349"/>
              <a:gd name="connsiteY0" fmla="*/ 797359 h 1112019"/>
              <a:gd name="connsiteX1" fmla="*/ 1082914 w 1147349"/>
              <a:gd name="connsiteY1" fmla="*/ 770287 h 1112019"/>
              <a:gd name="connsiteX2" fmla="*/ 1097098 w 1147349"/>
              <a:gd name="connsiteY2" fmla="*/ 756496 h 1112019"/>
              <a:gd name="connsiteX3" fmla="*/ 1085622 w 1147349"/>
              <a:gd name="connsiteY3" fmla="*/ 735291 h 1112019"/>
              <a:gd name="connsiteX4" fmla="*/ 1065005 w 1147349"/>
              <a:gd name="connsiteY4" fmla="*/ 697169 h 1112019"/>
              <a:gd name="connsiteX5" fmla="*/ 1050470 w 1147349"/>
              <a:gd name="connsiteY5" fmla="*/ 670214 h 1112019"/>
              <a:gd name="connsiteX6" fmla="*/ 1022886 w 1147349"/>
              <a:gd name="connsiteY6" fmla="*/ 618478 h 1112019"/>
              <a:gd name="connsiteX7" fmla="*/ 998045 w 1147349"/>
              <a:gd name="connsiteY7" fmla="*/ 572660 h 1112019"/>
              <a:gd name="connsiteX8" fmla="*/ 1042251 w 1147349"/>
              <a:gd name="connsiteY8" fmla="*/ 559410 h 1112019"/>
              <a:gd name="connsiteX9" fmla="*/ 1148036 w 1147349"/>
              <a:gd name="connsiteY9" fmla="*/ 529147 h 1112019"/>
              <a:gd name="connsiteX10" fmla="*/ 1056345 w 1147349"/>
              <a:gd name="connsiteY10" fmla="*/ 403826 h 1112019"/>
              <a:gd name="connsiteX11" fmla="*/ 1003321 w 1147349"/>
              <a:gd name="connsiteY11" fmla="*/ 328521 h 1112019"/>
              <a:gd name="connsiteX12" fmla="*/ 934053 w 1147349"/>
              <a:gd name="connsiteY12" fmla="*/ 231230 h 1112019"/>
              <a:gd name="connsiteX13" fmla="*/ 808925 w 1147349"/>
              <a:gd name="connsiteY13" fmla="*/ 55299 h 1112019"/>
              <a:gd name="connsiteX14" fmla="*/ 724057 w 1147349"/>
              <a:gd name="connsiteY14" fmla="*/ 81963 h 1112019"/>
              <a:gd name="connsiteX15" fmla="*/ 638209 w 1147349"/>
              <a:gd name="connsiteY15" fmla="*/ 110197 h 1112019"/>
              <a:gd name="connsiteX16" fmla="*/ 571721 w 1147349"/>
              <a:gd name="connsiteY16" fmla="*/ 132955 h 1112019"/>
              <a:gd name="connsiteX17" fmla="*/ 566305 w 1147349"/>
              <a:gd name="connsiteY17" fmla="*/ 134842 h 1112019"/>
              <a:gd name="connsiteX18" fmla="*/ 549121 w 1147349"/>
              <a:gd name="connsiteY18" fmla="*/ 102597 h 1112019"/>
              <a:gd name="connsiteX19" fmla="*/ 546128 w 1147349"/>
              <a:gd name="connsiteY19" fmla="*/ 90159 h 1112019"/>
              <a:gd name="connsiteX20" fmla="*/ 474764 w 1147349"/>
              <a:gd name="connsiteY20" fmla="*/ 60667 h 1112019"/>
              <a:gd name="connsiteX21" fmla="*/ 346923 w 1147349"/>
              <a:gd name="connsiteY21" fmla="*/ 895 h 1112019"/>
              <a:gd name="connsiteX22" fmla="*/ 299796 w 1147349"/>
              <a:gd name="connsiteY22" fmla="*/ 72456 h 1112019"/>
              <a:gd name="connsiteX23" fmla="*/ 283974 w 1147349"/>
              <a:gd name="connsiteY23" fmla="*/ 101675 h 1112019"/>
              <a:gd name="connsiteX24" fmla="*/ 239886 w 1147349"/>
              <a:gd name="connsiteY24" fmla="*/ 168427 h 1112019"/>
              <a:gd name="connsiteX25" fmla="*/ 162839 w 1147349"/>
              <a:gd name="connsiteY25" fmla="*/ 293348 h 1112019"/>
              <a:gd name="connsiteX26" fmla="*/ 76845 w 1147349"/>
              <a:gd name="connsiteY26" fmla="*/ 478115 h 1112019"/>
              <a:gd name="connsiteX27" fmla="*/ 33383 w 1147349"/>
              <a:gd name="connsiteY27" fmla="*/ 563494 h 1112019"/>
              <a:gd name="connsiteX28" fmla="*/ 686 w 1147349"/>
              <a:gd name="connsiteY28" fmla="*/ 617480 h 1112019"/>
              <a:gd name="connsiteX29" fmla="*/ 30045 w 1147349"/>
              <a:gd name="connsiteY29" fmla="*/ 700041 h 1112019"/>
              <a:gd name="connsiteX30" fmla="*/ 59911 w 1147349"/>
              <a:gd name="connsiteY30" fmla="*/ 782616 h 1112019"/>
              <a:gd name="connsiteX31" fmla="*/ 90282 w 1147349"/>
              <a:gd name="connsiteY31" fmla="*/ 865195 h 1112019"/>
              <a:gd name="connsiteX32" fmla="*/ 121146 w 1147349"/>
              <a:gd name="connsiteY32" fmla="*/ 947774 h 1112019"/>
              <a:gd name="connsiteX33" fmla="*/ 152510 w 1147349"/>
              <a:gd name="connsiteY33" fmla="*/ 1030349 h 1112019"/>
              <a:gd name="connsiteX34" fmla="*/ 184363 w 1147349"/>
              <a:gd name="connsiteY34" fmla="*/ 1112914 h 1112019"/>
              <a:gd name="connsiteX35" fmla="*/ 254879 w 1147349"/>
              <a:gd name="connsiteY35" fmla="*/ 1078822 h 1112019"/>
              <a:gd name="connsiteX36" fmla="*/ 325880 w 1147349"/>
              <a:gd name="connsiteY36" fmla="*/ 1045691 h 1112019"/>
              <a:gd name="connsiteX37" fmla="*/ 397353 w 1147349"/>
              <a:gd name="connsiteY37" fmla="*/ 1013527 h 1112019"/>
              <a:gd name="connsiteX38" fmla="*/ 469284 w 1147349"/>
              <a:gd name="connsiteY38" fmla="*/ 982330 h 1112019"/>
              <a:gd name="connsiteX39" fmla="*/ 513258 w 1147349"/>
              <a:gd name="connsiteY39" fmla="*/ 963824 h 1112019"/>
              <a:gd name="connsiteX40" fmla="*/ 541659 w 1147349"/>
              <a:gd name="connsiteY40" fmla="*/ 952103 h 1112019"/>
              <a:gd name="connsiteX41" fmla="*/ 770667 w 1147349"/>
              <a:gd name="connsiteY41" fmla="*/ 1021895 h 1112019"/>
              <a:gd name="connsiteX42" fmla="*/ 772712 w 1147349"/>
              <a:gd name="connsiteY42" fmla="*/ 1018020 h 1112019"/>
              <a:gd name="connsiteX43" fmla="*/ 799408 w 1147349"/>
              <a:gd name="connsiteY43" fmla="*/ 994291 h 1112019"/>
              <a:gd name="connsiteX44" fmla="*/ 802860 w 1147349"/>
              <a:gd name="connsiteY44" fmla="*/ 991206 h 1112019"/>
              <a:gd name="connsiteX45" fmla="*/ 812214 w 1147349"/>
              <a:gd name="connsiteY45" fmla="*/ 984703 h 1112019"/>
              <a:gd name="connsiteX46" fmla="*/ 828785 w 1147349"/>
              <a:gd name="connsiteY46" fmla="*/ 974688 h 1112019"/>
              <a:gd name="connsiteX47" fmla="*/ 867288 w 1147349"/>
              <a:gd name="connsiteY47" fmla="*/ 962381 h 1112019"/>
              <a:gd name="connsiteX48" fmla="*/ 889811 w 1147349"/>
              <a:gd name="connsiteY48" fmla="*/ 961869 h 1112019"/>
              <a:gd name="connsiteX49" fmla="*/ 917790 w 1147349"/>
              <a:gd name="connsiteY49" fmla="*/ 933693 h 1112019"/>
              <a:gd name="connsiteX50" fmla="*/ 945693 w 1147349"/>
              <a:gd name="connsiteY50" fmla="*/ 905713 h 1112019"/>
              <a:gd name="connsiteX51" fmla="*/ 973654 w 1147349"/>
              <a:gd name="connsiteY51" fmla="*/ 877846 h 1112019"/>
              <a:gd name="connsiteX52" fmla="*/ 997061 w 1147349"/>
              <a:gd name="connsiteY52" fmla="*/ 854572 h 1112019"/>
              <a:gd name="connsiteX53" fmla="*/ 1000563 w 1147349"/>
              <a:gd name="connsiteY53" fmla="*/ 851141 h 1112019"/>
              <a:gd name="connsiteX54" fmla="*/ 1009780 w 1147349"/>
              <a:gd name="connsiteY54" fmla="*/ 841993 h 1112019"/>
              <a:gd name="connsiteX55" fmla="*/ 1027513 w 1147349"/>
              <a:gd name="connsiteY55" fmla="*/ 824563 h 1112019"/>
              <a:gd name="connsiteX56" fmla="*/ 1043893 w 1147349"/>
              <a:gd name="connsiteY56" fmla="*/ 808459 h 1112019"/>
              <a:gd name="connsiteX57" fmla="*/ 1055188 w 1147349"/>
              <a:gd name="connsiteY57" fmla="*/ 797359 h 111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147349" h="1112019">
                <a:moveTo>
                  <a:pt x="1055188" y="797359"/>
                </a:moveTo>
                <a:lnTo>
                  <a:pt x="1082914" y="770287"/>
                </a:lnTo>
                <a:lnTo>
                  <a:pt x="1097098" y="756496"/>
                </a:lnTo>
                <a:lnTo>
                  <a:pt x="1085622" y="735291"/>
                </a:lnTo>
                <a:lnTo>
                  <a:pt x="1065005" y="697169"/>
                </a:lnTo>
                <a:lnTo>
                  <a:pt x="1050470" y="670214"/>
                </a:lnTo>
                <a:lnTo>
                  <a:pt x="1022886" y="618478"/>
                </a:lnTo>
                <a:lnTo>
                  <a:pt x="998045" y="572660"/>
                </a:lnTo>
                <a:lnTo>
                  <a:pt x="1042251" y="559410"/>
                </a:lnTo>
                <a:lnTo>
                  <a:pt x="1148036" y="529147"/>
                </a:lnTo>
                <a:lnTo>
                  <a:pt x="1056345" y="403826"/>
                </a:lnTo>
                <a:lnTo>
                  <a:pt x="1003321" y="328521"/>
                </a:lnTo>
                <a:lnTo>
                  <a:pt x="934053" y="231230"/>
                </a:lnTo>
                <a:lnTo>
                  <a:pt x="808925" y="55299"/>
                </a:lnTo>
                <a:lnTo>
                  <a:pt x="724057" y="81963"/>
                </a:lnTo>
                <a:lnTo>
                  <a:pt x="638209" y="110197"/>
                </a:lnTo>
                <a:lnTo>
                  <a:pt x="571721" y="132955"/>
                </a:lnTo>
                <a:lnTo>
                  <a:pt x="566305" y="134842"/>
                </a:lnTo>
                <a:lnTo>
                  <a:pt x="549121" y="102597"/>
                </a:lnTo>
                <a:lnTo>
                  <a:pt x="546128" y="90159"/>
                </a:lnTo>
                <a:lnTo>
                  <a:pt x="474764" y="60667"/>
                </a:lnTo>
                <a:lnTo>
                  <a:pt x="346923" y="895"/>
                </a:lnTo>
                <a:lnTo>
                  <a:pt x="299796" y="72456"/>
                </a:lnTo>
                <a:lnTo>
                  <a:pt x="283974" y="101675"/>
                </a:lnTo>
                <a:lnTo>
                  <a:pt x="239886" y="168427"/>
                </a:lnTo>
                <a:lnTo>
                  <a:pt x="162839" y="293348"/>
                </a:lnTo>
                <a:lnTo>
                  <a:pt x="76845" y="478115"/>
                </a:lnTo>
                <a:lnTo>
                  <a:pt x="33383" y="563494"/>
                </a:lnTo>
                <a:lnTo>
                  <a:pt x="686" y="617480"/>
                </a:lnTo>
                <a:lnTo>
                  <a:pt x="30045" y="700041"/>
                </a:lnTo>
                <a:lnTo>
                  <a:pt x="59911" y="782616"/>
                </a:lnTo>
                <a:lnTo>
                  <a:pt x="90282" y="865195"/>
                </a:lnTo>
                <a:lnTo>
                  <a:pt x="121146" y="947774"/>
                </a:lnTo>
                <a:lnTo>
                  <a:pt x="152510" y="1030349"/>
                </a:lnTo>
                <a:lnTo>
                  <a:pt x="184363" y="1112914"/>
                </a:lnTo>
                <a:lnTo>
                  <a:pt x="254879" y="1078822"/>
                </a:lnTo>
                <a:lnTo>
                  <a:pt x="325880" y="1045691"/>
                </a:lnTo>
                <a:lnTo>
                  <a:pt x="397353" y="1013527"/>
                </a:lnTo>
                <a:lnTo>
                  <a:pt x="469284" y="982330"/>
                </a:lnTo>
                <a:lnTo>
                  <a:pt x="513258" y="963824"/>
                </a:lnTo>
                <a:lnTo>
                  <a:pt x="541659" y="952103"/>
                </a:lnTo>
                <a:lnTo>
                  <a:pt x="770667" y="1021895"/>
                </a:lnTo>
                <a:lnTo>
                  <a:pt x="772712" y="1018020"/>
                </a:lnTo>
                <a:lnTo>
                  <a:pt x="799408" y="994291"/>
                </a:lnTo>
                <a:lnTo>
                  <a:pt x="802860" y="991206"/>
                </a:lnTo>
                <a:lnTo>
                  <a:pt x="812214" y="984703"/>
                </a:lnTo>
                <a:lnTo>
                  <a:pt x="828785" y="974688"/>
                </a:lnTo>
                <a:lnTo>
                  <a:pt x="867288" y="962381"/>
                </a:lnTo>
                <a:lnTo>
                  <a:pt x="889811" y="961869"/>
                </a:lnTo>
                <a:lnTo>
                  <a:pt x="917790" y="933693"/>
                </a:lnTo>
                <a:lnTo>
                  <a:pt x="945693" y="905713"/>
                </a:lnTo>
                <a:lnTo>
                  <a:pt x="973654" y="877846"/>
                </a:lnTo>
                <a:lnTo>
                  <a:pt x="997061" y="854572"/>
                </a:lnTo>
                <a:lnTo>
                  <a:pt x="1000563" y="851141"/>
                </a:lnTo>
                <a:lnTo>
                  <a:pt x="1009780" y="841993"/>
                </a:lnTo>
                <a:lnTo>
                  <a:pt x="1027513" y="824563"/>
                </a:lnTo>
                <a:lnTo>
                  <a:pt x="1043893" y="808459"/>
                </a:lnTo>
                <a:lnTo>
                  <a:pt x="1055188" y="79735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B3E0815-8270-2C80-9B55-C6A878294326}"/>
              </a:ext>
            </a:extLst>
          </p:cNvPr>
          <p:cNvSpPr>
            <a:spLocks/>
          </p:cNvSpPr>
          <p:nvPr/>
        </p:nvSpPr>
        <p:spPr>
          <a:xfrm flipV="1">
            <a:off x="3536299" y="3601936"/>
            <a:ext cx="1207259" cy="1025008"/>
          </a:xfrm>
          <a:custGeom>
            <a:avLst/>
            <a:gdLst>
              <a:gd name="connsiteX0" fmla="*/ 768373 w 822140"/>
              <a:gd name="connsiteY0" fmla="*/ 179348 h 698028"/>
              <a:gd name="connsiteX1" fmla="*/ 753154 w 822140"/>
              <a:gd name="connsiteY1" fmla="*/ 144439 h 698028"/>
              <a:gd name="connsiteX2" fmla="*/ 737263 w 822140"/>
              <a:gd name="connsiteY2" fmla="*/ 104188 h 698028"/>
              <a:gd name="connsiteX3" fmla="*/ 732473 w 822140"/>
              <a:gd name="connsiteY3" fmla="*/ 92054 h 698028"/>
              <a:gd name="connsiteX4" fmla="*/ 729493 w 822140"/>
              <a:gd name="connsiteY4" fmla="*/ 84576 h 698028"/>
              <a:gd name="connsiteX5" fmla="*/ 725687 w 822140"/>
              <a:gd name="connsiteY5" fmla="*/ 77197 h 698028"/>
              <a:gd name="connsiteX6" fmla="*/ 702311 w 822140"/>
              <a:gd name="connsiteY6" fmla="*/ 12229 h 698028"/>
              <a:gd name="connsiteX7" fmla="*/ 690540 w 822140"/>
              <a:gd name="connsiteY7" fmla="*/ 522 h 698028"/>
              <a:gd name="connsiteX8" fmla="*/ 684430 w 822140"/>
              <a:gd name="connsiteY8" fmla="*/ 1448 h 698028"/>
              <a:gd name="connsiteX9" fmla="*/ 585549 w 822140"/>
              <a:gd name="connsiteY9" fmla="*/ 17457 h 698028"/>
              <a:gd name="connsiteX10" fmla="*/ 580264 w 822140"/>
              <a:gd name="connsiteY10" fmla="*/ 18369 h 698028"/>
              <a:gd name="connsiteX11" fmla="*/ 577012 w 822140"/>
              <a:gd name="connsiteY11" fmla="*/ 18932 h 698028"/>
              <a:gd name="connsiteX12" fmla="*/ 576535 w 822140"/>
              <a:gd name="connsiteY12" fmla="*/ 19013 h 698028"/>
              <a:gd name="connsiteX13" fmla="*/ 572802 w 822140"/>
              <a:gd name="connsiteY13" fmla="*/ 19662 h 698028"/>
              <a:gd name="connsiteX14" fmla="*/ 565667 w 822140"/>
              <a:gd name="connsiteY14" fmla="*/ 20910 h 698028"/>
              <a:gd name="connsiteX15" fmla="*/ 550996 w 822140"/>
              <a:gd name="connsiteY15" fmla="*/ 23510 h 698028"/>
              <a:gd name="connsiteX16" fmla="*/ 542355 w 822140"/>
              <a:gd name="connsiteY16" fmla="*/ 25058 h 698028"/>
              <a:gd name="connsiteX17" fmla="*/ 534634 w 822140"/>
              <a:gd name="connsiteY17" fmla="*/ 26456 h 698028"/>
              <a:gd name="connsiteX18" fmla="*/ 531005 w 822140"/>
              <a:gd name="connsiteY18" fmla="*/ 27118 h 698028"/>
              <a:gd name="connsiteX19" fmla="*/ 517179 w 822140"/>
              <a:gd name="connsiteY19" fmla="*/ 29659 h 698028"/>
              <a:gd name="connsiteX20" fmla="*/ 505303 w 822140"/>
              <a:gd name="connsiteY20" fmla="*/ 31874 h 698028"/>
              <a:gd name="connsiteX21" fmla="*/ 492556 w 822140"/>
              <a:gd name="connsiteY21" fmla="*/ 34283 h 698028"/>
              <a:gd name="connsiteX22" fmla="*/ 492366 w 822140"/>
              <a:gd name="connsiteY22" fmla="*/ 34320 h 698028"/>
              <a:gd name="connsiteX23" fmla="*/ 478979 w 822140"/>
              <a:gd name="connsiteY23" fmla="*/ 36883 h 698028"/>
              <a:gd name="connsiteX24" fmla="*/ 471458 w 822140"/>
              <a:gd name="connsiteY24" fmla="*/ 38390 h 698028"/>
              <a:gd name="connsiteX25" fmla="*/ 449258 w 822140"/>
              <a:gd name="connsiteY25" fmla="*/ 42710 h 698028"/>
              <a:gd name="connsiteX26" fmla="*/ 444862 w 822140"/>
              <a:gd name="connsiteY26" fmla="*/ 43586 h 698028"/>
              <a:gd name="connsiteX27" fmla="*/ 431975 w 822140"/>
              <a:gd name="connsiteY27" fmla="*/ 46177 h 698028"/>
              <a:gd name="connsiteX28" fmla="*/ 418257 w 822140"/>
              <a:gd name="connsiteY28" fmla="*/ 48945 h 698028"/>
              <a:gd name="connsiteX29" fmla="*/ 388772 w 822140"/>
              <a:gd name="connsiteY29" fmla="*/ 55112 h 698028"/>
              <a:gd name="connsiteX30" fmla="*/ 358483 w 822140"/>
              <a:gd name="connsiteY30" fmla="*/ 61601 h 698028"/>
              <a:gd name="connsiteX31" fmla="*/ 307423 w 822140"/>
              <a:gd name="connsiteY31" fmla="*/ 72973 h 698028"/>
              <a:gd name="connsiteX32" fmla="*/ 302338 w 822140"/>
              <a:gd name="connsiteY32" fmla="*/ 74134 h 698028"/>
              <a:gd name="connsiteX33" fmla="*/ 305650 w 822140"/>
              <a:gd name="connsiteY33" fmla="*/ 83314 h 698028"/>
              <a:gd name="connsiteX34" fmla="*/ 306580 w 822140"/>
              <a:gd name="connsiteY34" fmla="*/ 83814 h 698028"/>
              <a:gd name="connsiteX35" fmla="*/ 329365 w 822140"/>
              <a:gd name="connsiteY35" fmla="*/ 89064 h 698028"/>
              <a:gd name="connsiteX36" fmla="*/ 348236 w 822140"/>
              <a:gd name="connsiteY36" fmla="*/ 93856 h 698028"/>
              <a:gd name="connsiteX37" fmla="*/ 353244 w 822140"/>
              <a:gd name="connsiteY37" fmla="*/ 110519 h 698028"/>
              <a:gd name="connsiteX38" fmla="*/ 357462 w 822140"/>
              <a:gd name="connsiteY38" fmla="*/ 124323 h 698028"/>
              <a:gd name="connsiteX39" fmla="*/ 360375 w 822140"/>
              <a:gd name="connsiteY39" fmla="*/ 134220 h 698028"/>
              <a:gd name="connsiteX40" fmla="*/ 361872 w 822140"/>
              <a:gd name="connsiteY40" fmla="*/ 139179 h 698028"/>
              <a:gd name="connsiteX41" fmla="*/ 365950 w 822140"/>
              <a:gd name="connsiteY41" fmla="*/ 152693 h 698028"/>
              <a:gd name="connsiteX42" fmla="*/ 380584 w 822140"/>
              <a:gd name="connsiteY42" fmla="*/ 201084 h 698028"/>
              <a:gd name="connsiteX43" fmla="*/ 385977 w 822140"/>
              <a:gd name="connsiteY43" fmla="*/ 224431 h 698028"/>
              <a:gd name="connsiteX44" fmla="*/ 388640 w 822140"/>
              <a:gd name="connsiteY44" fmla="*/ 236470 h 698028"/>
              <a:gd name="connsiteX45" fmla="*/ 392269 w 822140"/>
              <a:gd name="connsiteY45" fmla="*/ 252334 h 698028"/>
              <a:gd name="connsiteX46" fmla="*/ 394927 w 822140"/>
              <a:gd name="connsiteY46" fmla="*/ 264001 h 698028"/>
              <a:gd name="connsiteX47" fmla="*/ 397876 w 822140"/>
              <a:gd name="connsiteY47" fmla="*/ 279380 h 698028"/>
              <a:gd name="connsiteX48" fmla="*/ 388608 w 822140"/>
              <a:gd name="connsiteY48" fmla="*/ 291355 h 698028"/>
              <a:gd name="connsiteX49" fmla="*/ 379377 w 822140"/>
              <a:gd name="connsiteY49" fmla="*/ 303380 h 698028"/>
              <a:gd name="connsiteX50" fmla="*/ 356451 w 822140"/>
              <a:gd name="connsiteY50" fmla="*/ 311349 h 698028"/>
              <a:gd name="connsiteX51" fmla="*/ 340257 w 822140"/>
              <a:gd name="connsiteY51" fmla="*/ 316989 h 698028"/>
              <a:gd name="connsiteX52" fmla="*/ 322792 w 822140"/>
              <a:gd name="connsiteY52" fmla="*/ 323047 h 698028"/>
              <a:gd name="connsiteX53" fmla="*/ 308857 w 822140"/>
              <a:gd name="connsiteY53" fmla="*/ 327944 h 698028"/>
              <a:gd name="connsiteX54" fmla="*/ 305137 w 822140"/>
              <a:gd name="connsiteY54" fmla="*/ 329250 h 698028"/>
              <a:gd name="connsiteX55" fmla="*/ 286570 w 822140"/>
              <a:gd name="connsiteY55" fmla="*/ 335744 h 698028"/>
              <a:gd name="connsiteX56" fmla="*/ 279067 w 822140"/>
              <a:gd name="connsiteY56" fmla="*/ 338390 h 698028"/>
              <a:gd name="connsiteX57" fmla="*/ 253828 w 822140"/>
              <a:gd name="connsiteY57" fmla="*/ 347252 h 698028"/>
              <a:gd name="connsiteX58" fmla="*/ 238268 w 822140"/>
              <a:gd name="connsiteY58" fmla="*/ 352738 h 698028"/>
              <a:gd name="connsiteX59" fmla="*/ 233011 w 822140"/>
              <a:gd name="connsiteY59" fmla="*/ 354581 h 698028"/>
              <a:gd name="connsiteX60" fmla="*/ 227826 w 822140"/>
              <a:gd name="connsiteY60" fmla="*/ 356872 h 698028"/>
              <a:gd name="connsiteX61" fmla="*/ 226188 w 822140"/>
              <a:gd name="connsiteY61" fmla="*/ 357580 h 698028"/>
              <a:gd name="connsiteX62" fmla="*/ 206039 w 822140"/>
              <a:gd name="connsiteY62" fmla="*/ 366510 h 698028"/>
              <a:gd name="connsiteX63" fmla="*/ 203752 w 822140"/>
              <a:gd name="connsiteY63" fmla="*/ 367836 h 698028"/>
              <a:gd name="connsiteX64" fmla="*/ 166619 w 822140"/>
              <a:gd name="connsiteY64" fmla="*/ 384022 h 698028"/>
              <a:gd name="connsiteX65" fmla="*/ 162772 w 822140"/>
              <a:gd name="connsiteY65" fmla="*/ 387294 h 698028"/>
              <a:gd name="connsiteX66" fmla="*/ 144296 w 822140"/>
              <a:gd name="connsiteY66" fmla="*/ 403041 h 698028"/>
              <a:gd name="connsiteX67" fmla="*/ 120771 w 822140"/>
              <a:gd name="connsiteY67" fmla="*/ 423157 h 698028"/>
              <a:gd name="connsiteX68" fmla="*/ 55159 w 822140"/>
              <a:gd name="connsiteY68" fmla="*/ 479476 h 698028"/>
              <a:gd name="connsiteX69" fmla="*/ 27574 w 822140"/>
              <a:gd name="connsiteY69" fmla="*/ 502456 h 698028"/>
              <a:gd name="connsiteX70" fmla="*/ 547 w 822140"/>
              <a:gd name="connsiteY70" fmla="*/ 526659 h 698028"/>
              <a:gd name="connsiteX71" fmla="*/ 7574 w 822140"/>
              <a:gd name="connsiteY71" fmla="*/ 550487 h 698028"/>
              <a:gd name="connsiteX72" fmla="*/ 13240 w 822140"/>
              <a:gd name="connsiteY72" fmla="*/ 569635 h 698028"/>
              <a:gd name="connsiteX73" fmla="*/ 26009 w 822140"/>
              <a:gd name="connsiteY73" fmla="*/ 612609 h 698028"/>
              <a:gd name="connsiteX74" fmla="*/ 33829 w 822140"/>
              <a:gd name="connsiteY74" fmla="*/ 638799 h 698028"/>
              <a:gd name="connsiteX75" fmla="*/ 38851 w 822140"/>
              <a:gd name="connsiteY75" fmla="*/ 655581 h 698028"/>
              <a:gd name="connsiteX76" fmla="*/ 42376 w 822140"/>
              <a:gd name="connsiteY76" fmla="*/ 667326 h 698028"/>
              <a:gd name="connsiteX77" fmla="*/ 47456 w 822140"/>
              <a:gd name="connsiteY77" fmla="*/ 684228 h 698028"/>
              <a:gd name="connsiteX78" fmla="*/ 49611 w 822140"/>
              <a:gd name="connsiteY78" fmla="*/ 691390 h 698028"/>
              <a:gd name="connsiteX79" fmla="*/ 51770 w 822140"/>
              <a:gd name="connsiteY79" fmla="*/ 698551 h 698028"/>
              <a:gd name="connsiteX80" fmla="*/ 56774 w 822140"/>
              <a:gd name="connsiteY80" fmla="*/ 696940 h 698028"/>
              <a:gd name="connsiteX81" fmla="*/ 76810 w 822140"/>
              <a:gd name="connsiteY81" fmla="*/ 690553 h 698028"/>
              <a:gd name="connsiteX82" fmla="*/ 81827 w 822140"/>
              <a:gd name="connsiteY82" fmla="*/ 688970 h 698028"/>
              <a:gd name="connsiteX83" fmla="*/ 94874 w 822140"/>
              <a:gd name="connsiteY83" fmla="*/ 684883 h 698028"/>
              <a:gd name="connsiteX84" fmla="*/ 111957 w 822140"/>
              <a:gd name="connsiteY84" fmla="*/ 679596 h 698028"/>
              <a:gd name="connsiteX85" fmla="*/ 138213 w 822140"/>
              <a:gd name="connsiteY85" fmla="*/ 671614 h 698028"/>
              <a:gd name="connsiteX86" fmla="*/ 142159 w 822140"/>
              <a:gd name="connsiteY86" fmla="*/ 670429 h 698028"/>
              <a:gd name="connsiteX87" fmla="*/ 172430 w 822140"/>
              <a:gd name="connsiteY87" fmla="*/ 661470 h 698028"/>
              <a:gd name="connsiteX88" fmla="*/ 202768 w 822140"/>
              <a:gd name="connsiteY88" fmla="*/ 652717 h 698028"/>
              <a:gd name="connsiteX89" fmla="*/ 233174 w 822140"/>
              <a:gd name="connsiteY89" fmla="*/ 644173 h 698028"/>
              <a:gd name="connsiteX90" fmla="*/ 243122 w 822140"/>
              <a:gd name="connsiteY90" fmla="*/ 641426 h 698028"/>
              <a:gd name="connsiteX91" fmla="*/ 252349 w 822140"/>
              <a:gd name="connsiteY91" fmla="*/ 638901 h 698028"/>
              <a:gd name="connsiteX92" fmla="*/ 263649 w 822140"/>
              <a:gd name="connsiteY92" fmla="*/ 635836 h 698028"/>
              <a:gd name="connsiteX93" fmla="*/ 286239 w 822140"/>
              <a:gd name="connsiteY93" fmla="*/ 629801 h 698028"/>
              <a:gd name="connsiteX94" fmla="*/ 294182 w 822140"/>
              <a:gd name="connsiteY94" fmla="*/ 627707 h 698028"/>
              <a:gd name="connsiteX95" fmla="*/ 309474 w 822140"/>
              <a:gd name="connsiteY95" fmla="*/ 623721 h 698028"/>
              <a:gd name="connsiteX96" fmla="*/ 355435 w 822140"/>
              <a:gd name="connsiteY96" fmla="*/ 612076 h 698028"/>
              <a:gd name="connsiteX97" fmla="*/ 390219 w 822140"/>
              <a:gd name="connsiteY97" fmla="*/ 595364 h 698028"/>
              <a:gd name="connsiteX98" fmla="*/ 418720 w 822140"/>
              <a:gd name="connsiteY98" fmla="*/ 581726 h 698028"/>
              <a:gd name="connsiteX99" fmla="*/ 418897 w 822140"/>
              <a:gd name="connsiteY99" fmla="*/ 581633 h 698028"/>
              <a:gd name="connsiteX100" fmla="*/ 482631 w 822140"/>
              <a:gd name="connsiteY100" fmla="*/ 551222 h 698028"/>
              <a:gd name="connsiteX101" fmla="*/ 495160 w 822140"/>
              <a:gd name="connsiteY101" fmla="*/ 545175 h 698028"/>
              <a:gd name="connsiteX102" fmla="*/ 499424 w 822140"/>
              <a:gd name="connsiteY102" fmla="*/ 543124 h 698028"/>
              <a:gd name="connsiteX103" fmla="*/ 524110 w 822140"/>
              <a:gd name="connsiteY103" fmla="*/ 531966 h 698028"/>
              <a:gd name="connsiteX104" fmla="*/ 535455 w 822140"/>
              <a:gd name="connsiteY104" fmla="*/ 526091 h 698028"/>
              <a:gd name="connsiteX105" fmla="*/ 555759 w 822140"/>
              <a:gd name="connsiteY105" fmla="*/ 516356 h 698028"/>
              <a:gd name="connsiteX106" fmla="*/ 565975 w 822140"/>
              <a:gd name="connsiteY106" fmla="*/ 511528 h 698028"/>
              <a:gd name="connsiteX107" fmla="*/ 578246 w 822140"/>
              <a:gd name="connsiteY107" fmla="*/ 505797 h 698028"/>
              <a:gd name="connsiteX108" fmla="*/ 592843 w 822140"/>
              <a:gd name="connsiteY108" fmla="*/ 498726 h 698028"/>
              <a:gd name="connsiteX109" fmla="*/ 598382 w 822140"/>
              <a:gd name="connsiteY109" fmla="*/ 494797 h 698028"/>
              <a:gd name="connsiteX110" fmla="*/ 641521 w 822140"/>
              <a:gd name="connsiteY110" fmla="*/ 464560 h 698028"/>
              <a:gd name="connsiteX111" fmla="*/ 655479 w 822140"/>
              <a:gd name="connsiteY111" fmla="*/ 455043 h 698028"/>
              <a:gd name="connsiteX112" fmla="*/ 659712 w 822140"/>
              <a:gd name="connsiteY112" fmla="*/ 452040 h 698028"/>
              <a:gd name="connsiteX113" fmla="*/ 665686 w 822140"/>
              <a:gd name="connsiteY113" fmla="*/ 447885 h 698028"/>
              <a:gd name="connsiteX114" fmla="*/ 666253 w 822140"/>
              <a:gd name="connsiteY114" fmla="*/ 447485 h 698028"/>
              <a:gd name="connsiteX115" fmla="*/ 672055 w 822140"/>
              <a:gd name="connsiteY115" fmla="*/ 443445 h 698028"/>
              <a:gd name="connsiteX116" fmla="*/ 678582 w 822140"/>
              <a:gd name="connsiteY116" fmla="*/ 438864 h 698028"/>
              <a:gd name="connsiteX117" fmla="*/ 699513 w 822140"/>
              <a:gd name="connsiteY117" fmla="*/ 424564 h 698028"/>
              <a:gd name="connsiteX118" fmla="*/ 705369 w 822140"/>
              <a:gd name="connsiteY118" fmla="*/ 420340 h 698028"/>
              <a:gd name="connsiteX119" fmla="*/ 708399 w 822140"/>
              <a:gd name="connsiteY119" fmla="*/ 418215 h 698028"/>
              <a:gd name="connsiteX120" fmla="*/ 711543 w 822140"/>
              <a:gd name="connsiteY120" fmla="*/ 415999 h 698028"/>
              <a:gd name="connsiteX121" fmla="*/ 722194 w 822140"/>
              <a:gd name="connsiteY121" fmla="*/ 408594 h 698028"/>
              <a:gd name="connsiteX122" fmla="*/ 721182 w 822140"/>
              <a:gd name="connsiteY122" fmla="*/ 401777 h 698028"/>
              <a:gd name="connsiteX123" fmla="*/ 719572 w 822140"/>
              <a:gd name="connsiteY123" fmla="*/ 390942 h 698028"/>
              <a:gd name="connsiteX124" fmla="*/ 719635 w 822140"/>
              <a:gd name="connsiteY124" fmla="*/ 390152 h 698028"/>
              <a:gd name="connsiteX125" fmla="*/ 721972 w 822140"/>
              <a:gd name="connsiteY125" fmla="*/ 388002 h 698028"/>
              <a:gd name="connsiteX126" fmla="*/ 722670 w 822140"/>
              <a:gd name="connsiteY126" fmla="*/ 384176 h 698028"/>
              <a:gd name="connsiteX127" fmla="*/ 728762 w 822140"/>
              <a:gd name="connsiteY127" fmla="*/ 378200 h 698028"/>
              <a:gd name="connsiteX128" fmla="*/ 731656 w 822140"/>
              <a:gd name="connsiteY128" fmla="*/ 378554 h 698028"/>
              <a:gd name="connsiteX129" fmla="*/ 737104 w 822140"/>
              <a:gd name="connsiteY129" fmla="*/ 379212 h 698028"/>
              <a:gd name="connsiteX130" fmla="*/ 738107 w 822140"/>
              <a:gd name="connsiteY130" fmla="*/ 377905 h 698028"/>
              <a:gd name="connsiteX131" fmla="*/ 737531 w 822140"/>
              <a:gd name="connsiteY131" fmla="*/ 372650 h 698028"/>
              <a:gd name="connsiteX132" fmla="*/ 736179 w 822140"/>
              <a:gd name="connsiteY132" fmla="*/ 360598 h 698028"/>
              <a:gd name="connsiteX133" fmla="*/ 736855 w 822140"/>
              <a:gd name="connsiteY133" fmla="*/ 358891 h 698028"/>
              <a:gd name="connsiteX134" fmla="*/ 744362 w 822140"/>
              <a:gd name="connsiteY134" fmla="*/ 356990 h 698028"/>
              <a:gd name="connsiteX135" fmla="*/ 758466 w 822140"/>
              <a:gd name="connsiteY135" fmla="*/ 351177 h 698028"/>
              <a:gd name="connsiteX136" fmla="*/ 762045 w 822140"/>
              <a:gd name="connsiteY136" fmla="*/ 349371 h 698028"/>
              <a:gd name="connsiteX137" fmla="*/ 766399 w 822140"/>
              <a:gd name="connsiteY137" fmla="*/ 346771 h 698028"/>
              <a:gd name="connsiteX138" fmla="*/ 775948 w 822140"/>
              <a:gd name="connsiteY138" fmla="*/ 343372 h 698028"/>
              <a:gd name="connsiteX139" fmla="*/ 780811 w 822140"/>
              <a:gd name="connsiteY139" fmla="*/ 341062 h 698028"/>
              <a:gd name="connsiteX140" fmla="*/ 785710 w 822140"/>
              <a:gd name="connsiteY140" fmla="*/ 335553 h 698028"/>
              <a:gd name="connsiteX141" fmla="*/ 786177 w 822140"/>
              <a:gd name="connsiteY141" fmla="*/ 335041 h 698028"/>
              <a:gd name="connsiteX142" fmla="*/ 796075 w 822140"/>
              <a:gd name="connsiteY142" fmla="*/ 329033 h 698028"/>
              <a:gd name="connsiteX143" fmla="*/ 799714 w 822140"/>
              <a:gd name="connsiteY143" fmla="*/ 326818 h 698028"/>
              <a:gd name="connsiteX144" fmla="*/ 809430 w 822140"/>
              <a:gd name="connsiteY144" fmla="*/ 329219 h 698028"/>
              <a:gd name="connsiteX145" fmla="*/ 810739 w 822140"/>
              <a:gd name="connsiteY145" fmla="*/ 328366 h 698028"/>
              <a:gd name="connsiteX146" fmla="*/ 815088 w 822140"/>
              <a:gd name="connsiteY146" fmla="*/ 324168 h 698028"/>
              <a:gd name="connsiteX147" fmla="*/ 815476 w 822140"/>
              <a:gd name="connsiteY147" fmla="*/ 323891 h 698028"/>
              <a:gd name="connsiteX148" fmla="*/ 822687 w 822140"/>
              <a:gd name="connsiteY148" fmla="*/ 314217 h 698028"/>
              <a:gd name="connsiteX149" fmla="*/ 801188 w 822140"/>
              <a:gd name="connsiteY149" fmla="*/ 263184 h 698028"/>
              <a:gd name="connsiteX150" fmla="*/ 790990 w 822140"/>
              <a:gd name="connsiteY150" fmla="*/ 236116 h 698028"/>
              <a:gd name="connsiteX151" fmla="*/ 768373 w 822140"/>
              <a:gd name="connsiteY151" fmla="*/ 179348 h 698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822140" h="698028">
                <a:moveTo>
                  <a:pt x="768373" y="179348"/>
                </a:moveTo>
                <a:lnTo>
                  <a:pt x="753154" y="144439"/>
                </a:lnTo>
                <a:lnTo>
                  <a:pt x="737263" y="104188"/>
                </a:lnTo>
                <a:lnTo>
                  <a:pt x="732473" y="92054"/>
                </a:lnTo>
                <a:lnTo>
                  <a:pt x="729493" y="84576"/>
                </a:lnTo>
                <a:lnTo>
                  <a:pt x="725687" y="77197"/>
                </a:lnTo>
                <a:lnTo>
                  <a:pt x="702311" y="12229"/>
                </a:lnTo>
                <a:lnTo>
                  <a:pt x="690540" y="522"/>
                </a:lnTo>
                <a:lnTo>
                  <a:pt x="684430" y="1448"/>
                </a:lnTo>
                <a:lnTo>
                  <a:pt x="585549" y="17457"/>
                </a:lnTo>
                <a:lnTo>
                  <a:pt x="580264" y="18369"/>
                </a:lnTo>
                <a:lnTo>
                  <a:pt x="577012" y="18932"/>
                </a:lnTo>
                <a:lnTo>
                  <a:pt x="576535" y="19013"/>
                </a:lnTo>
                <a:lnTo>
                  <a:pt x="572802" y="19662"/>
                </a:lnTo>
                <a:lnTo>
                  <a:pt x="565667" y="20910"/>
                </a:lnTo>
                <a:lnTo>
                  <a:pt x="550996" y="23510"/>
                </a:lnTo>
                <a:lnTo>
                  <a:pt x="542355" y="25058"/>
                </a:lnTo>
                <a:lnTo>
                  <a:pt x="534634" y="26456"/>
                </a:lnTo>
                <a:lnTo>
                  <a:pt x="531005" y="27118"/>
                </a:lnTo>
                <a:lnTo>
                  <a:pt x="517179" y="29659"/>
                </a:lnTo>
                <a:lnTo>
                  <a:pt x="505303" y="31874"/>
                </a:lnTo>
                <a:lnTo>
                  <a:pt x="492556" y="34283"/>
                </a:lnTo>
                <a:lnTo>
                  <a:pt x="492366" y="34320"/>
                </a:lnTo>
                <a:lnTo>
                  <a:pt x="478979" y="36883"/>
                </a:lnTo>
                <a:lnTo>
                  <a:pt x="471458" y="38390"/>
                </a:lnTo>
                <a:lnTo>
                  <a:pt x="449258" y="42710"/>
                </a:lnTo>
                <a:lnTo>
                  <a:pt x="444862" y="43586"/>
                </a:lnTo>
                <a:lnTo>
                  <a:pt x="431975" y="46177"/>
                </a:lnTo>
                <a:lnTo>
                  <a:pt x="418257" y="48945"/>
                </a:lnTo>
                <a:lnTo>
                  <a:pt x="388772" y="55112"/>
                </a:lnTo>
                <a:lnTo>
                  <a:pt x="358483" y="61601"/>
                </a:lnTo>
                <a:lnTo>
                  <a:pt x="307423" y="72973"/>
                </a:lnTo>
                <a:lnTo>
                  <a:pt x="302338" y="74134"/>
                </a:lnTo>
                <a:lnTo>
                  <a:pt x="305650" y="83314"/>
                </a:lnTo>
                <a:lnTo>
                  <a:pt x="306580" y="83814"/>
                </a:lnTo>
                <a:lnTo>
                  <a:pt x="329365" y="89064"/>
                </a:lnTo>
                <a:lnTo>
                  <a:pt x="348236" y="93856"/>
                </a:lnTo>
                <a:lnTo>
                  <a:pt x="353244" y="110519"/>
                </a:lnTo>
                <a:lnTo>
                  <a:pt x="357462" y="124323"/>
                </a:lnTo>
                <a:lnTo>
                  <a:pt x="360375" y="134220"/>
                </a:lnTo>
                <a:lnTo>
                  <a:pt x="361872" y="139179"/>
                </a:lnTo>
                <a:lnTo>
                  <a:pt x="365950" y="152693"/>
                </a:lnTo>
                <a:lnTo>
                  <a:pt x="380584" y="201084"/>
                </a:lnTo>
                <a:lnTo>
                  <a:pt x="385977" y="224431"/>
                </a:lnTo>
                <a:lnTo>
                  <a:pt x="388640" y="236470"/>
                </a:lnTo>
                <a:lnTo>
                  <a:pt x="392269" y="252334"/>
                </a:lnTo>
                <a:lnTo>
                  <a:pt x="394927" y="264001"/>
                </a:lnTo>
                <a:lnTo>
                  <a:pt x="397876" y="279380"/>
                </a:lnTo>
                <a:lnTo>
                  <a:pt x="388608" y="291355"/>
                </a:lnTo>
                <a:lnTo>
                  <a:pt x="379377" y="303380"/>
                </a:lnTo>
                <a:lnTo>
                  <a:pt x="356451" y="311349"/>
                </a:lnTo>
                <a:lnTo>
                  <a:pt x="340257" y="316989"/>
                </a:lnTo>
                <a:lnTo>
                  <a:pt x="322792" y="323047"/>
                </a:lnTo>
                <a:lnTo>
                  <a:pt x="308857" y="327944"/>
                </a:lnTo>
                <a:lnTo>
                  <a:pt x="305137" y="329250"/>
                </a:lnTo>
                <a:lnTo>
                  <a:pt x="286570" y="335744"/>
                </a:lnTo>
                <a:lnTo>
                  <a:pt x="279067" y="338390"/>
                </a:lnTo>
                <a:lnTo>
                  <a:pt x="253828" y="347252"/>
                </a:lnTo>
                <a:lnTo>
                  <a:pt x="238268" y="352738"/>
                </a:lnTo>
                <a:lnTo>
                  <a:pt x="233011" y="354581"/>
                </a:lnTo>
                <a:lnTo>
                  <a:pt x="227826" y="356872"/>
                </a:lnTo>
                <a:lnTo>
                  <a:pt x="226188" y="357580"/>
                </a:lnTo>
                <a:lnTo>
                  <a:pt x="206039" y="366510"/>
                </a:lnTo>
                <a:lnTo>
                  <a:pt x="203752" y="367836"/>
                </a:lnTo>
                <a:lnTo>
                  <a:pt x="166619" y="384022"/>
                </a:lnTo>
                <a:lnTo>
                  <a:pt x="162772" y="387294"/>
                </a:lnTo>
                <a:lnTo>
                  <a:pt x="144296" y="403041"/>
                </a:lnTo>
                <a:lnTo>
                  <a:pt x="120771" y="423157"/>
                </a:lnTo>
                <a:lnTo>
                  <a:pt x="55159" y="479476"/>
                </a:lnTo>
                <a:lnTo>
                  <a:pt x="27574" y="502456"/>
                </a:lnTo>
                <a:lnTo>
                  <a:pt x="547" y="526659"/>
                </a:lnTo>
                <a:lnTo>
                  <a:pt x="7574" y="550487"/>
                </a:lnTo>
                <a:lnTo>
                  <a:pt x="13240" y="569635"/>
                </a:lnTo>
                <a:lnTo>
                  <a:pt x="26009" y="612609"/>
                </a:lnTo>
                <a:lnTo>
                  <a:pt x="33829" y="638799"/>
                </a:lnTo>
                <a:lnTo>
                  <a:pt x="38851" y="655581"/>
                </a:lnTo>
                <a:lnTo>
                  <a:pt x="42376" y="667326"/>
                </a:lnTo>
                <a:lnTo>
                  <a:pt x="47456" y="684228"/>
                </a:lnTo>
                <a:lnTo>
                  <a:pt x="49611" y="691390"/>
                </a:lnTo>
                <a:lnTo>
                  <a:pt x="51770" y="698551"/>
                </a:lnTo>
                <a:lnTo>
                  <a:pt x="56774" y="696940"/>
                </a:lnTo>
                <a:lnTo>
                  <a:pt x="76810" y="690553"/>
                </a:lnTo>
                <a:lnTo>
                  <a:pt x="81827" y="688970"/>
                </a:lnTo>
                <a:lnTo>
                  <a:pt x="94874" y="684883"/>
                </a:lnTo>
                <a:lnTo>
                  <a:pt x="111957" y="679596"/>
                </a:lnTo>
                <a:lnTo>
                  <a:pt x="138213" y="671614"/>
                </a:lnTo>
                <a:lnTo>
                  <a:pt x="142159" y="670429"/>
                </a:lnTo>
                <a:lnTo>
                  <a:pt x="172430" y="661470"/>
                </a:lnTo>
                <a:lnTo>
                  <a:pt x="202768" y="652717"/>
                </a:lnTo>
                <a:lnTo>
                  <a:pt x="233174" y="644173"/>
                </a:lnTo>
                <a:lnTo>
                  <a:pt x="243122" y="641426"/>
                </a:lnTo>
                <a:lnTo>
                  <a:pt x="252349" y="638901"/>
                </a:lnTo>
                <a:lnTo>
                  <a:pt x="263649" y="635836"/>
                </a:lnTo>
                <a:lnTo>
                  <a:pt x="286239" y="629801"/>
                </a:lnTo>
                <a:lnTo>
                  <a:pt x="294182" y="627707"/>
                </a:lnTo>
                <a:lnTo>
                  <a:pt x="309474" y="623721"/>
                </a:lnTo>
                <a:lnTo>
                  <a:pt x="355435" y="612076"/>
                </a:lnTo>
                <a:lnTo>
                  <a:pt x="390219" y="595364"/>
                </a:lnTo>
                <a:lnTo>
                  <a:pt x="418720" y="581726"/>
                </a:lnTo>
                <a:lnTo>
                  <a:pt x="418897" y="581633"/>
                </a:lnTo>
                <a:lnTo>
                  <a:pt x="482631" y="551222"/>
                </a:lnTo>
                <a:lnTo>
                  <a:pt x="495160" y="545175"/>
                </a:lnTo>
                <a:lnTo>
                  <a:pt x="499424" y="543124"/>
                </a:lnTo>
                <a:lnTo>
                  <a:pt x="524110" y="531966"/>
                </a:lnTo>
                <a:lnTo>
                  <a:pt x="535455" y="526091"/>
                </a:lnTo>
                <a:lnTo>
                  <a:pt x="555759" y="516356"/>
                </a:lnTo>
                <a:lnTo>
                  <a:pt x="565975" y="511528"/>
                </a:lnTo>
                <a:lnTo>
                  <a:pt x="578246" y="505797"/>
                </a:lnTo>
                <a:lnTo>
                  <a:pt x="592843" y="498726"/>
                </a:lnTo>
                <a:lnTo>
                  <a:pt x="598382" y="494797"/>
                </a:lnTo>
                <a:lnTo>
                  <a:pt x="641521" y="464560"/>
                </a:lnTo>
                <a:lnTo>
                  <a:pt x="655479" y="455043"/>
                </a:lnTo>
                <a:lnTo>
                  <a:pt x="659712" y="452040"/>
                </a:lnTo>
                <a:lnTo>
                  <a:pt x="665686" y="447885"/>
                </a:lnTo>
                <a:lnTo>
                  <a:pt x="666253" y="447485"/>
                </a:lnTo>
                <a:lnTo>
                  <a:pt x="672055" y="443445"/>
                </a:lnTo>
                <a:lnTo>
                  <a:pt x="678582" y="438864"/>
                </a:lnTo>
                <a:lnTo>
                  <a:pt x="699513" y="424564"/>
                </a:lnTo>
                <a:lnTo>
                  <a:pt x="705369" y="420340"/>
                </a:lnTo>
                <a:lnTo>
                  <a:pt x="708399" y="418215"/>
                </a:lnTo>
                <a:lnTo>
                  <a:pt x="711543" y="415999"/>
                </a:lnTo>
                <a:lnTo>
                  <a:pt x="722194" y="408594"/>
                </a:lnTo>
                <a:lnTo>
                  <a:pt x="721182" y="401777"/>
                </a:lnTo>
                <a:lnTo>
                  <a:pt x="719572" y="390942"/>
                </a:lnTo>
                <a:lnTo>
                  <a:pt x="719635" y="390152"/>
                </a:lnTo>
                <a:lnTo>
                  <a:pt x="721972" y="388002"/>
                </a:lnTo>
                <a:lnTo>
                  <a:pt x="722670" y="384176"/>
                </a:lnTo>
                <a:lnTo>
                  <a:pt x="728762" y="378200"/>
                </a:lnTo>
                <a:lnTo>
                  <a:pt x="731656" y="378554"/>
                </a:lnTo>
                <a:lnTo>
                  <a:pt x="737104" y="379212"/>
                </a:lnTo>
                <a:lnTo>
                  <a:pt x="738107" y="377905"/>
                </a:lnTo>
                <a:lnTo>
                  <a:pt x="737531" y="372650"/>
                </a:lnTo>
                <a:lnTo>
                  <a:pt x="736179" y="360598"/>
                </a:lnTo>
                <a:lnTo>
                  <a:pt x="736855" y="358891"/>
                </a:lnTo>
                <a:lnTo>
                  <a:pt x="744362" y="356990"/>
                </a:lnTo>
                <a:lnTo>
                  <a:pt x="758466" y="351177"/>
                </a:lnTo>
                <a:lnTo>
                  <a:pt x="762045" y="349371"/>
                </a:lnTo>
                <a:lnTo>
                  <a:pt x="766399" y="346771"/>
                </a:lnTo>
                <a:lnTo>
                  <a:pt x="775948" y="343372"/>
                </a:lnTo>
                <a:lnTo>
                  <a:pt x="780811" y="341062"/>
                </a:lnTo>
                <a:lnTo>
                  <a:pt x="785710" y="335553"/>
                </a:lnTo>
                <a:lnTo>
                  <a:pt x="786177" y="335041"/>
                </a:lnTo>
                <a:lnTo>
                  <a:pt x="796075" y="329033"/>
                </a:lnTo>
                <a:lnTo>
                  <a:pt x="799714" y="326818"/>
                </a:lnTo>
                <a:lnTo>
                  <a:pt x="809430" y="329219"/>
                </a:lnTo>
                <a:lnTo>
                  <a:pt x="810739" y="328366"/>
                </a:lnTo>
                <a:lnTo>
                  <a:pt x="815088" y="324168"/>
                </a:lnTo>
                <a:lnTo>
                  <a:pt x="815476" y="323891"/>
                </a:lnTo>
                <a:lnTo>
                  <a:pt x="822687" y="314217"/>
                </a:lnTo>
                <a:lnTo>
                  <a:pt x="801188" y="263184"/>
                </a:lnTo>
                <a:lnTo>
                  <a:pt x="790990" y="236116"/>
                </a:lnTo>
                <a:lnTo>
                  <a:pt x="768373" y="17934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B15EA233-1CB9-949B-0074-9E6B53ABB09C}"/>
              </a:ext>
            </a:extLst>
          </p:cNvPr>
          <p:cNvSpPr>
            <a:spLocks/>
          </p:cNvSpPr>
          <p:nvPr/>
        </p:nvSpPr>
        <p:spPr>
          <a:xfrm flipV="1">
            <a:off x="2842746" y="4772656"/>
            <a:ext cx="1117809" cy="735681"/>
          </a:xfrm>
          <a:custGeom>
            <a:avLst/>
            <a:gdLst>
              <a:gd name="connsiteX0" fmla="*/ 168891 w 761225"/>
              <a:gd name="connsiteY0" fmla="*/ 307224 h 500997"/>
              <a:gd name="connsiteX1" fmla="*/ 227122 w 761225"/>
              <a:gd name="connsiteY1" fmla="*/ 363842 h 500997"/>
              <a:gd name="connsiteX2" fmla="*/ 300618 w 761225"/>
              <a:gd name="connsiteY2" fmla="*/ 433765 h 500997"/>
              <a:gd name="connsiteX3" fmla="*/ 340963 w 761225"/>
              <a:gd name="connsiteY3" fmla="*/ 472155 h 500997"/>
              <a:gd name="connsiteX4" fmla="*/ 372182 w 761225"/>
              <a:gd name="connsiteY4" fmla="*/ 501746 h 500997"/>
              <a:gd name="connsiteX5" fmla="*/ 410753 w 761225"/>
              <a:gd name="connsiteY5" fmla="*/ 490443 h 500997"/>
              <a:gd name="connsiteX6" fmla="*/ 422566 w 761225"/>
              <a:gd name="connsiteY6" fmla="*/ 487048 h 500997"/>
              <a:gd name="connsiteX7" fmla="*/ 446694 w 761225"/>
              <a:gd name="connsiteY7" fmla="*/ 480196 h 500997"/>
              <a:gd name="connsiteX8" fmla="*/ 460888 w 761225"/>
              <a:gd name="connsiteY8" fmla="*/ 476221 h 500997"/>
              <a:gd name="connsiteX9" fmla="*/ 496715 w 761225"/>
              <a:gd name="connsiteY9" fmla="*/ 466370 h 500997"/>
              <a:gd name="connsiteX10" fmla="*/ 510814 w 761225"/>
              <a:gd name="connsiteY10" fmla="*/ 462567 h 500997"/>
              <a:gd name="connsiteX11" fmla="*/ 538571 w 761225"/>
              <a:gd name="connsiteY11" fmla="*/ 455198 h 500997"/>
              <a:gd name="connsiteX12" fmla="*/ 542567 w 761225"/>
              <a:gd name="connsiteY12" fmla="*/ 454149 h 500997"/>
              <a:gd name="connsiteX13" fmla="*/ 544509 w 761225"/>
              <a:gd name="connsiteY13" fmla="*/ 453641 h 500997"/>
              <a:gd name="connsiteX14" fmla="*/ 556739 w 761225"/>
              <a:gd name="connsiteY14" fmla="*/ 450456 h 500997"/>
              <a:gd name="connsiteX15" fmla="*/ 565348 w 761225"/>
              <a:gd name="connsiteY15" fmla="*/ 448232 h 500997"/>
              <a:gd name="connsiteX16" fmla="*/ 586551 w 761225"/>
              <a:gd name="connsiteY16" fmla="*/ 442823 h 500997"/>
              <a:gd name="connsiteX17" fmla="*/ 631559 w 761225"/>
              <a:gd name="connsiteY17" fmla="*/ 431633 h 500997"/>
              <a:gd name="connsiteX18" fmla="*/ 653837 w 761225"/>
              <a:gd name="connsiteY18" fmla="*/ 426246 h 500997"/>
              <a:gd name="connsiteX19" fmla="*/ 662120 w 761225"/>
              <a:gd name="connsiteY19" fmla="*/ 424268 h 500997"/>
              <a:gd name="connsiteX20" fmla="*/ 681054 w 761225"/>
              <a:gd name="connsiteY20" fmla="*/ 419793 h 500997"/>
              <a:gd name="connsiteX21" fmla="*/ 697638 w 761225"/>
              <a:gd name="connsiteY21" fmla="*/ 415936 h 500997"/>
              <a:gd name="connsiteX22" fmla="*/ 695302 w 761225"/>
              <a:gd name="connsiteY22" fmla="*/ 404351 h 500997"/>
              <a:gd name="connsiteX23" fmla="*/ 722629 w 761225"/>
              <a:gd name="connsiteY23" fmla="*/ 398112 h 500997"/>
              <a:gd name="connsiteX24" fmla="*/ 736700 w 761225"/>
              <a:gd name="connsiteY24" fmla="*/ 394958 h 500997"/>
              <a:gd name="connsiteX25" fmla="*/ 740465 w 761225"/>
              <a:gd name="connsiteY25" fmla="*/ 394119 h 500997"/>
              <a:gd name="connsiteX26" fmla="*/ 742788 w 761225"/>
              <a:gd name="connsiteY26" fmla="*/ 393606 h 500997"/>
              <a:gd name="connsiteX27" fmla="*/ 748875 w 761225"/>
              <a:gd name="connsiteY27" fmla="*/ 392258 h 500997"/>
              <a:gd name="connsiteX28" fmla="*/ 761831 w 761225"/>
              <a:gd name="connsiteY28" fmla="*/ 389417 h 500997"/>
              <a:gd name="connsiteX29" fmla="*/ 500925 w 761225"/>
              <a:gd name="connsiteY29" fmla="*/ 222185 h 500997"/>
              <a:gd name="connsiteX30" fmla="*/ 494901 w 761225"/>
              <a:gd name="connsiteY30" fmla="*/ 200771 h 500997"/>
              <a:gd name="connsiteX31" fmla="*/ 485098 w 761225"/>
              <a:gd name="connsiteY31" fmla="*/ 199296 h 500997"/>
              <a:gd name="connsiteX32" fmla="*/ 473100 w 761225"/>
              <a:gd name="connsiteY32" fmla="*/ 197481 h 500997"/>
              <a:gd name="connsiteX33" fmla="*/ 356514 w 761225"/>
              <a:gd name="connsiteY33" fmla="*/ 110854 h 500997"/>
              <a:gd name="connsiteX34" fmla="*/ 207893 w 761225"/>
              <a:gd name="connsiteY34" fmla="*/ 749 h 500997"/>
              <a:gd name="connsiteX35" fmla="*/ 193708 w 761225"/>
              <a:gd name="connsiteY35" fmla="*/ 14539 h 500997"/>
              <a:gd name="connsiteX36" fmla="*/ 165983 w 761225"/>
              <a:gd name="connsiteY36" fmla="*/ 41612 h 500997"/>
              <a:gd name="connsiteX37" fmla="*/ 154688 w 761225"/>
              <a:gd name="connsiteY37" fmla="*/ 52711 h 500997"/>
              <a:gd name="connsiteX38" fmla="*/ 138307 w 761225"/>
              <a:gd name="connsiteY38" fmla="*/ 68816 h 500997"/>
              <a:gd name="connsiteX39" fmla="*/ 120575 w 761225"/>
              <a:gd name="connsiteY39" fmla="*/ 86246 h 500997"/>
              <a:gd name="connsiteX40" fmla="*/ 111357 w 761225"/>
              <a:gd name="connsiteY40" fmla="*/ 95394 h 500997"/>
              <a:gd name="connsiteX41" fmla="*/ 107856 w 761225"/>
              <a:gd name="connsiteY41" fmla="*/ 98825 h 500997"/>
              <a:gd name="connsiteX42" fmla="*/ 84449 w 761225"/>
              <a:gd name="connsiteY42" fmla="*/ 122099 h 500997"/>
              <a:gd name="connsiteX43" fmla="*/ 56487 w 761225"/>
              <a:gd name="connsiteY43" fmla="*/ 149966 h 500997"/>
              <a:gd name="connsiteX44" fmla="*/ 28585 w 761225"/>
              <a:gd name="connsiteY44" fmla="*/ 177946 h 500997"/>
              <a:gd name="connsiteX45" fmla="*/ 605 w 761225"/>
              <a:gd name="connsiteY45" fmla="*/ 206121 h 500997"/>
              <a:gd name="connsiteX46" fmla="*/ 81663 w 761225"/>
              <a:gd name="connsiteY46" fmla="*/ 225162 h 500997"/>
              <a:gd name="connsiteX47" fmla="*/ 100942 w 761225"/>
              <a:gd name="connsiteY47" fmla="*/ 242015 h 500997"/>
              <a:gd name="connsiteX48" fmla="*/ 154139 w 761225"/>
              <a:gd name="connsiteY48" fmla="*/ 294314 h 500997"/>
              <a:gd name="connsiteX49" fmla="*/ 168891 w 761225"/>
              <a:gd name="connsiteY49" fmla="*/ 307224 h 50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761225" h="500997">
                <a:moveTo>
                  <a:pt x="168891" y="307224"/>
                </a:moveTo>
                <a:lnTo>
                  <a:pt x="227122" y="363842"/>
                </a:lnTo>
                <a:lnTo>
                  <a:pt x="300618" y="433765"/>
                </a:lnTo>
                <a:lnTo>
                  <a:pt x="340963" y="472155"/>
                </a:lnTo>
                <a:lnTo>
                  <a:pt x="372182" y="501746"/>
                </a:lnTo>
                <a:lnTo>
                  <a:pt x="410753" y="490443"/>
                </a:lnTo>
                <a:lnTo>
                  <a:pt x="422566" y="487048"/>
                </a:lnTo>
                <a:lnTo>
                  <a:pt x="446694" y="480196"/>
                </a:lnTo>
                <a:lnTo>
                  <a:pt x="460888" y="476221"/>
                </a:lnTo>
                <a:lnTo>
                  <a:pt x="496715" y="466370"/>
                </a:lnTo>
                <a:lnTo>
                  <a:pt x="510814" y="462567"/>
                </a:lnTo>
                <a:lnTo>
                  <a:pt x="538571" y="455198"/>
                </a:lnTo>
                <a:lnTo>
                  <a:pt x="542567" y="454149"/>
                </a:lnTo>
                <a:lnTo>
                  <a:pt x="544509" y="453641"/>
                </a:lnTo>
                <a:lnTo>
                  <a:pt x="556739" y="450456"/>
                </a:lnTo>
                <a:lnTo>
                  <a:pt x="565348" y="448232"/>
                </a:lnTo>
                <a:lnTo>
                  <a:pt x="586551" y="442823"/>
                </a:lnTo>
                <a:lnTo>
                  <a:pt x="631559" y="431633"/>
                </a:lnTo>
                <a:lnTo>
                  <a:pt x="653837" y="426246"/>
                </a:lnTo>
                <a:lnTo>
                  <a:pt x="662120" y="424268"/>
                </a:lnTo>
                <a:lnTo>
                  <a:pt x="681054" y="419793"/>
                </a:lnTo>
                <a:lnTo>
                  <a:pt x="697638" y="415936"/>
                </a:lnTo>
                <a:lnTo>
                  <a:pt x="695302" y="404351"/>
                </a:lnTo>
                <a:lnTo>
                  <a:pt x="722629" y="398112"/>
                </a:lnTo>
                <a:lnTo>
                  <a:pt x="736700" y="394958"/>
                </a:lnTo>
                <a:lnTo>
                  <a:pt x="740465" y="394119"/>
                </a:lnTo>
                <a:lnTo>
                  <a:pt x="742788" y="393606"/>
                </a:lnTo>
                <a:lnTo>
                  <a:pt x="748875" y="392258"/>
                </a:lnTo>
                <a:lnTo>
                  <a:pt x="761831" y="389417"/>
                </a:lnTo>
                <a:lnTo>
                  <a:pt x="500925" y="222185"/>
                </a:lnTo>
                <a:lnTo>
                  <a:pt x="494901" y="200771"/>
                </a:lnTo>
                <a:lnTo>
                  <a:pt x="485098" y="199296"/>
                </a:lnTo>
                <a:lnTo>
                  <a:pt x="473100" y="197481"/>
                </a:lnTo>
                <a:lnTo>
                  <a:pt x="356514" y="110854"/>
                </a:lnTo>
                <a:lnTo>
                  <a:pt x="207893" y="749"/>
                </a:lnTo>
                <a:lnTo>
                  <a:pt x="193708" y="14539"/>
                </a:lnTo>
                <a:lnTo>
                  <a:pt x="165983" y="41612"/>
                </a:lnTo>
                <a:lnTo>
                  <a:pt x="154688" y="52711"/>
                </a:lnTo>
                <a:lnTo>
                  <a:pt x="138307" y="68816"/>
                </a:lnTo>
                <a:lnTo>
                  <a:pt x="120575" y="86246"/>
                </a:lnTo>
                <a:lnTo>
                  <a:pt x="111357" y="95394"/>
                </a:lnTo>
                <a:lnTo>
                  <a:pt x="107856" y="98825"/>
                </a:lnTo>
                <a:lnTo>
                  <a:pt x="84449" y="122099"/>
                </a:lnTo>
                <a:lnTo>
                  <a:pt x="56487" y="149966"/>
                </a:lnTo>
                <a:lnTo>
                  <a:pt x="28585" y="177946"/>
                </a:lnTo>
                <a:lnTo>
                  <a:pt x="605" y="206121"/>
                </a:lnTo>
                <a:lnTo>
                  <a:pt x="81663" y="225162"/>
                </a:lnTo>
                <a:lnTo>
                  <a:pt x="100942" y="242015"/>
                </a:lnTo>
                <a:lnTo>
                  <a:pt x="154139" y="294314"/>
                </a:lnTo>
                <a:lnTo>
                  <a:pt x="168891" y="30722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55E734B7-01C6-4214-BBE6-0C24EF0E3B93}"/>
              </a:ext>
            </a:extLst>
          </p:cNvPr>
          <p:cNvSpPr>
            <a:spLocks/>
          </p:cNvSpPr>
          <p:nvPr/>
        </p:nvSpPr>
        <p:spPr>
          <a:xfrm flipV="1">
            <a:off x="6350000" y="3869274"/>
            <a:ext cx="244371" cy="330342"/>
          </a:xfrm>
          <a:custGeom>
            <a:avLst/>
            <a:gdLst>
              <a:gd name="connsiteX0" fmla="*/ 91582 w 166416"/>
              <a:gd name="connsiteY0" fmla="*/ 23638 h 224962"/>
              <a:gd name="connsiteX1" fmla="*/ 71287 w 166416"/>
              <a:gd name="connsiteY1" fmla="*/ 34810 h 224962"/>
              <a:gd name="connsiteX2" fmla="*/ 55070 w 166416"/>
              <a:gd name="connsiteY2" fmla="*/ 45592 h 224962"/>
              <a:gd name="connsiteX3" fmla="*/ 46419 w 166416"/>
              <a:gd name="connsiteY3" fmla="*/ 50112 h 224962"/>
              <a:gd name="connsiteX4" fmla="*/ 44754 w 166416"/>
              <a:gd name="connsiteY4" fmla="*/ 55770 h 224962"/>
              <a:gd name="connsiteX5" fmla="*/ 43675 w 166416"/>
              <a:gd name="connsiteY5" fmla="*/ 59818 h 224962"/>
              <a:gd name="connsiteX6" fmla="*/ 43643 w 166416"/>
              <a:gd name="connsiteY6" fmla="*/ 69293 h 224962"/>
              <a:gd name="connsiteX7" fmla="*/ 42940 w 166416"/>
              <a:gd name="connsiteY7" fmla="*/ 70246 h 224962"/>
              <a:gd name="connsiteX8" fmla="*/ 40454 w 166416"/>
              <a:gd name="connsiteY8" fmla="*/ 71399 h 224962"/>
              <a:gd name="connsiteX9" fmla="*/ 38499 w 166416"/>
              <a:gd name="connsiteY9" fmla="*/ 72302 h 224962"/>
              <a:gd name="connsiteX10" fmla="*/ 37465 w 166416"/>
              <a:gd name="connsiteY10" fmla="*/ 72129 h 224962"/>
              <a:gd name="connsiteX11" fmla="*/ 32470 w 166416"/>
              <a:gd name="connsiteY11" fmla="*/ 73540 h 224962"/>
              <a:gd name="connsiteX12" fmla="*/ 26632 w 166416"/>
              <a:gd name="connsiteY12" fmla="*/ 76717 h 224962"/>
              <a:gd name="connsiteX13" fmla="*/ 20005 w 166416"/>
              <a:gd name="connsiteY13" fmla="*/ 82788 h 224962"/>
              <a:gd name="connsiteX14" fmla="*/ 11200 w 166416"/>
              <a:gd name="connsiteY14" fmla="*/ 91229 h 224962"/>
              <a:gd name="connsiteX15" fmla="*/ 5847 w 166416"/>
              <a:gd name="connsiteY15" fmla="*/ 96561 h 224962"/>
              <a:gd name="connsiteX16" fmla="*/ 4033 w 166416"/>
              <a:gd name="connsiteY16" fmla="*/ 98385 h 224962"/>
              <a:gd name="connsiteX17" fmla="*/ 363 w 166416"/>
              <a:gd name="connsiteY17" fmla="*/ 102732 h 224962"/>
              <a:gd name="connsiteX18" fmla="*/ 6450 w 166416"/>
              <a:gd name="connsiteY18" fmla="*/ 141562 h 224962"/>
              <a:gd name="connsiteX19" fmla="*/ 9980 w 166416"/>
              <a:gd name="connsiteY19" fmla="*/ 163810 h 224962"/>
              <a:gd name="connsiteX20" fmla="*/ 10279 w 166416"/>
              <a:gd name="connsiteY20" fmla="*/ 165679 h 224962"/>
              <a:gd name="connsiteX21" fmla="*/ 10578 w 166416"/>
              <a:gd name="connsiteY21" fmla="*/ 167549 h 224962"/>
              <a:gd name="connsiteX22" fmla="*/ 12094 w 166416"/>
              <a:gd name="connsiteY22" fmla="*/ 177024 h 224962"/>
              <a:gd name="connsiteX23" fmla="*/ 12320 w 166416"/>
              <a:gd name="connsiteY23" fmla="*/ 178488 h 224962"/>
              <a:gd name="connsiteX24" fmla="*/ 14167 w 166416"/>
              <a:gd name="connsiteY24" fmla="*/ 190063 h 224962"/>
              <a:gd name="connsiteX25" fmla="*/ 15432 w 166416"/>
              <a:gd name="connsiteY25" fmla="*/ 195909 h 224962"/>
              <a:gd name="connsiteX26" fmla="*/ 15763 w 166416"/>
              <a:gd name="connsiteY26" fmla="*/ 197384 h 224962"/>
              <a:gd name="connsiteX27" fmla="*/ 16716 w 166416"/>
              <a:gd name="connsiteY27" fmla="*/ 201757 h 224962"/>
              <a:gd name="connsiteX28" fmla="*/ 19320 w 166416"/>
              <a:gd name="connsiteY28" fmla="*/ 210697 h 224962"/>
              <a:gd name="connsiteX29" fmla="*/ 21266 w 166416"/>
              <a:gd name="connsiteY29" fmla="*/ 217409 h 224962"/>
              <a:gd name="connsiteX30" fmla="*/ 21778 w 166416"/>
              <a:gd name="connsiteY30" fmla="*/ 219152 h 224962"/>
              <a:gd name="connsiteX31" fmla="*/ 22867 w 166416"/>
              <a:gd name="connsiteY31" fmla="*/ 218634 h 224962"/>
              <a:gd name="connsiteX32" fmla="*/ 26142 w 166416"/>
              <a:gd name="connsiteY32" fmla="*/ 218504 h 224962"/>
              <a:gd name="connsiteX33" fmla="*/ 27417 w 166416"/>
              <a:gd name="connsiteY33" fmla="*/ 219649 h 224962"/>
              <a:gd name="connsiteX34" fmla="*/ 29885 w 166416"/>
              <a:gd name="connsiteY34" fmla="*/ 221759 h 224962"/>
              <a:gd name="connsiteX35" fmla="*/ 34044 w 166416"/>
              <a:gd name="connsiteY35" fmla="*/ 219180 h 224962"/>
              <a:gd name="connsiteX36" fmla="*/ 34720 w 166416"/>
              <a:gd name="connsiteY36" fmla="*/ 218749 h 224962"/>
              <a:gd name="connsiteX37" fmla="*/ 36762 w 166416"/>
              <a:gd name="connsiteY37" fmla="*/ 218977 h 224962"/>
              <a:gd name="connsiteX38" fmla="*/ 37360 w 166416"/>
              <a:gd name="connsiteY38" fmla="*/ 218987 h 224962"/>
              <a:gd name="connsiteX39" fmla="*/ 39819 w 166416"/>
              <a:gd name="connsiteY39" fmla="*/ 221351 h 224962"/>
              <a:gd name="connsiteX40" fmla="*/ 40359 w 166416"/>
              <a:gd name="connsiteY40" fmla="*/ 218838 h 224962"/>
              <a:gd name="connsiteX41" fmla="*/ 42178 w 166416"/>
              <a:gd name="connsiteY41" fmla="*/ 219768 h 224962"/>
              <a:gd name="connsiteX42" fmla="*/ 43017 w 166416"/>
              <a:gd name="connsiteY42" fmla="*/ 217660 h 224962"/>
              <a:gd name="connsiteX43" fmla="*/ 44432 w 166416"/>
              <a:gd name="connsiteY43" fmla="*/ 216906 h 224962"/>
              <a:gd name="connsiteX44" fmla="*/ 46469 w 166416"/>
              <a:gd name="connsiteY44" fmla="*/ 218309 h 224962"/>
              <a:gd name="connsiteX45" fmla="*/ 53500 w 166416"/>
              <a:gd name="connsiteY45" fmla="*/ 219029 h 224962"/>
              <a:gd name="connsiteX46" fmla="*/ 65267 w 166416"/>
              <a:gd name="connsiteY46" fmla="*/ 213775 h 224962"/>
              <a:gd name="connsiteX47" fmla="*/ 66664 w 166416"/>
              <a:gd name="connsiteY47" fmla="*/ 213948 h 224962"/>
              <a:gd name="connsiteX48" fmla="*/ 68406 w 166416"/>
              <a:gd name="connsiteY48" fmla="*/ 215629 h 224962"/>
              <a:gd name="connsiteX49" fmla="*/ 72194 w 166416"/>
              <a:gd name="connsiteY49" fmla="*/ 220796 h 224962"/>
              <a:gd name="connsiteX50" fmla="*/ 72543 w 166416"/>
              <a:gd name="connsiteY50" fmla="*/ 220834 h 224962"/>
              <a:gd name="connsiteX51" fmla="*/ 77365 w 166416"/>
              <a:gd name="connsiteY51" fmla="*/ 223648 h 224962"/>
              <a:gd name="connsiteX52" fmla="*/ 78649 w 166416"/>
              <a:gd name="connsiteY52" fmla="*/ 223189 h 224962"/>
              <a:gd name="connsiteX53" fmla="*/ 83063 w 166416"/>
              <a:gd name="connsiteY53" fmla="*/ 218956 h 224962"/>
              <a:gd name="connsiteX54" fmla="*/ 88511 w 166416"/>
              <a:gd name="connsiteY54" fmla="*/ 220653 h 224962"/>
              <a:gd name="connsiteX55" fmla="*/ 88348 w 166416"/>
              <a:gd name="connsiteY55" fmla="*/ 222706 h 224962"/>
              <a:gd name="connsiteX56" fmla="*/ 88275 w 166416"/>
              <a:gd name="connsiteY56" fmla="*/ 224046 h 224962"/>
              <a:gd name="connsiteX57" fmla="*/ 89840 w 166416"/>
              <a:gd name="connsiteY57" fmla="*/ 225467 h 224962"/>
              <a:gd name="connsiteX58" fmla="*/ 95651 w 166416"/>
              <a:gd name="connsiteY58" fmla="*/ 222547 h 224962"/>
              <a:gd name="connsiteX59" fmla="*/ 98876 w 166416"/>
              <a:gd name="connsiteY59" fmla="*/ 222611 h 224962"/>
              <a:gd name="connsiteX60" fmla="*/ 116985 w 166416"/>
              <a:gd name="connsiteY60" fmla="*/ 223020 h 224962"/>
              <a:gd name="connsiteX61" fmla="*/ 121644 w 166416"/>
              <a:gd name="connsiteY61" fmla="*/ 216001 h 224962"/>
              <a:gd name="connsiteX62" fmla="*/ 129804 w 166416"/>
              <a:gd name="connsiteY62" fmla="*/ 203557 h 224962"/>
              <a:gd name="connsiteX63" fmla="*/ 139494 w 166416"/>
              <a:gd name="connsiteY63" fmla="*/ 204796 h 224962"/>
              <a:gd name="connsiteX64" fmla="*/ 140723 w 166416"/>
              <a:gd name="connsiteY64" fmla="*/ 206793 h 224962"/>
              <a:gd name="connsiteX65" fmla="*/ 142429 w 166416"/>
              <a:gd name="connsiteY65" fmla="*/ 205078 h 224962"/>
              <a:gd name="connsiteX66" fmla="*/ 162923 w 166416"/>
              <a:gd name="connsiteY66" fmla="*/ 210843 h 224962"/>
              <a:gd name="connsiteX67" fmla="*/ 161172 w 166416"/>
              <a:gd name="connsiteY67" fmla="*/ 195077 h 224962"/>
              <a:gd name="connsiteX68" fmla="*/ 160900 w 166416"/>
              <a:gd name="connsiteY68" fmla="*/ 192718 h 224962"/>
              <a:gd name="connsiteX69" fmla="*/ 156128 w 166416"/>
              <a:gd name="connsiteY69" fmla="*/ 188700 h 224962"/>
              <a:gd name="connsiteX70" fmla="*/ 149564 w 166416"/>
              <a:gd name="connsiteY70" fmla="*/ 183144 h 224962"/>
              <a:gd name="connsiteX71" fmla="*/ 151891 w 166416"/>
              <a:gd name="connsiteY71" fmla="*/ 161525 h 224962"/>
              <a:gd name="connsiteX72" fmla="*/ 153515 w 166416"/>
              <a:gd name="connsiteY72" fmla="*/ 158677 h 224962"/>
              <a:gd name="connsiteX73" fmla="*/ 159095 w 166416"/>
              <a:gd name="connsiteY73" fmla="*/ 142981 h 224962"/>
              <a:gd name="connsiteX74" fmla="*/ 166779 w 166416"/>
              <a:gd name="connsiteY74" fmla="*/ 111272 h 224962"/>
              <a:gd name="connsiteX75" fmla="*/ 162996 w 166416"/>
              <a:gd name="connsiteY75" fmla="*/ 89087 h 224962"/>
              <a:gd name="connsiteX76" fmla="*/ 150204 w 166416"/>
              <a:gd name="connsiteY76" fmla="*/ 86237 h 224962"/>
              <a:gd name="connsiteX77" fmla="*/ 140455 w 166416"/>
              <a:gd name="connsiteY77" fmla="*/ 81486 h 224962"/>
              <a:gd name="connsiteX78" fmla="*/ 135969 w 166416"/>
              <a:gd name="connsiteY78" fmla="*/ 69416 h 224962"/>
              <a:gd name="connsiteX79" fmla="*/ 128811 w 166416"/>
              <a:gd name="connsiteY79" fmla="*/ 50116 h 224962"/>
              <a:gd name="connsiteX80" fmla="*/ 126311 w 166416"/>
              <a:gd name="connsiteY80" fmla="*/ 36621 h 224962"/>
              <a:gd name="connsiteX81" fmla="*/ 133783 w 166416"/>
              <a:gd name="connsiteY81" fmla="*/ 504 h 224962"/>
              <a:gd name="connsiteX82" fmla="*/ 104048 w 166416"/>
              <a:gd name="connsiteY82" fmla="*/ 16813 h 224962"/>
              <a:gd name="connsiteX83" fmla="*/ 91582 w 166416"/>
              <a:gd name="connsiteY83" fmla="*/ 23638 h 22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66416" h="224962">
                <a:moveTo>
                  <a:pt x="91582" y="23638"/>
                </a:moveTo>
                <a:lnTo>
                  <a:pt x="71287" y="34810"/>
                </a:lnTo>
                <a:lnTo>
                  <a:pt x="55070" y="45592"/>
                </a:lnTo>
                <a:lnTo>
                  <a:pt x="46419" y="50112"/>
                </a:lnTo>
                <a:lnTo>
                  <a:pt x="44754" y="55770"/>
                </a:lnTo>
                <a:lnTo>
                  <a:pt x="43675" y="59818"/>
                </a:lnTo>
                <a:lnTo>
                  <a:pt x="43643" y="69293"/>
                </a:lnTo>
                <a:lnTo>
                  <a:pt x="42940" y="70246"/>
                </a:lnTo>
                <a:lnTo>
                  <a:pt x="40454" y="71399"/>
                </a:lnTo>
                <a:lnTo>
                  <a:pt x="38499" y="72302"/>
                </a:lnTo>
                <a:lnTo>
                  <a:pt x="37465" y="72129"/>
                </a:lnTo>
                <a:lnTo>
                  <a:pt x="32470" y="73540"/>
                </a:lnTo>
                <a:lnTo>
                  <a:pt x="26632" y="76717"/>
                </a:lnTo>
                <a:lnTo>
                  <a:pt x="20005" y="82788"/>
                </a:lnTo>
                <a:lnTo>
                  <a:pt x="11200" y="91229"/>
                </a:lnTo>
                <a:lnTo>
                  <a:pt x="5847" y="96561"/>
                </a:lnTo>
                <a:lnTo>
                  <a:pt x="4033" y="98385"/>
                </a:lnTo>
                <a:lnTo>
                  <a:pt x="363" y="102732"/>
                </a:lnTo>
                <a:lnTo>
                  <a:pt x="6450" y="141562"/>
                </a:lnTo>
                <a:lnTo>
                  <a:pt x="9980" y="163810"/>
                </a:lnTo>
                <a:lnTo>
                  <a:pt x="10279" y="165679"/>
                </a:lnTo>
                <a:lnTo>
                  <a:pt x="10578" y="167549"/>
                </a:lnTo>
                <a:lnTo>
                  <a:pt x="12094" y="177024"/>
                </a:lnTo>
                <a:lnTo>
                  <a:pt x="12320" y="178488"/>
                </a:lnTo>
                <a:lnTo>
                  <a:pt x="14167" y="190063"/>
                </a:lnTo>
                <a:lnTo>
                  <a:pt x="15432" y="195909"/>
                </a:lnTo>
                <a:lnTo>
                  <a:pt x="15763" y="197384"/>
                </a:lnTo>
                <a:lnTo>
                  <a:pt x="16716" y="201757"/>
                </a:lnTo>
                <a:lnTo>
                  <a:pt x="19320" y="210697"/>
                </a:lnTo>
                <a:lnTo>
                  <a:pt x="21266" y="217409"/>
                </a:lnTo>
                <a:lnTo>
                  <a:pt x="21778" y="219152"/>
                </a:lnTo>
                <a:lnTo>
                  <a:pt x="22867" y="218634"/>
                </a:lnTo>
                <a:lnTo>
                  <a:pt x="26142" y="218504"/>
                </a:lnTo>
                <a:lnTo>
                  <a:pt x="27417" y="219649"/>
                </a:lnTo>
                <a:lnTo>
                  <a:pt x="29885" y="221759"/>
                </a:lnTo>
                <a:lnTo>
                  <a:pt x="34044" y="219180"/>
                </a:lnTo>
                <a:lnTo>
                  <a:pt x="34720" y="218749"/>
                </a:lnTo>
                <a:lnTo>
                  <a:pt x="36762" y="218977"/>
                </a:lnTo>
                <a:lnTo>
                  <a:pt x="37360" y="218987"/>
                </a:lnTo>
                <a:lnTo>
                  <a:pt x="39819" y="221351"/>
                </a:lnTo>
                <a:lnTo>
                  <a:pt x="40359" y="218838"/>
                </a:lnTo>
                <a:lnTo>
                  <a:pt x="42178" y="219768"/>
                </a:lnTo>
                <a:lnTo>
                  <a:pt x="43017" y="217660"/>
                </a:lnTo>
                <a:lnTo>
                  <a:pt x="44432" y="216906"/>
                </a:lnTo>
                <a:lnTo>
                  <a:pt x="46469" y="218309"/>
                </a:lnTo>
                <a:lnTo>
                  <a:pt x="53500" y="219029"/>
                </a:lnTo>
                <a:lnTo>
                  <a:pt x="65267" y="213775"/>
                </a:lnTo>
                <a:lnTo>
                  <a:pt x="66664" y="213948"/>
                </a:lnTo>
                <a:lnTo>
                  <a:pt x="68406" y="215629"/>
                </a:lnTo>
                <a:lnTo>
                  <a:pt x="72194" y="220796"/>
                </a:lnTo>
                <a:lnTo>
                  <a:pt x="72543" y="220834"/>
                </a:lnTo>
                <a:lnTo>
                  <a:pt x="77365" y="223648"/>
                </a:lnTo>
                <a:lnTo>
                  <a:pt x="78649" y="223189"/>
                </a:lnTo>
                <a:lnTo>
                  <a:pt x="83063" y="218956"/>
                </a:lnTo>
                <a:lnTo>
                  <a:pt x="88511" y="220653"/>
                </a:lnTo>
                <a:lnTo>
                  <a:pt x="88348" y="222706"/>
                </a:lnTo>
                <a:lnTo>
                  <a:pt x="88275" y="224046"/>
                </a:lnTo>
                <a:lnTo>
                  <a:pt x="89840" y="225467"/>
                </a:lnTo>
                <a:lnTo>
                  <a:pt x="95651" y="222547"/>
                </a:lnTo>
                <a:lnTo>
                  <a:pt x="98876" y="222611"/>
                </a:lnTo>
                <a:lnTo>
                  <a:pt x="116985" y="223020"/>
                </a:lnTo>
                <a:lnTo>
                  <a:pt x="121644" y="216001"/>
                </a:lnTo>
                <a:lnTo>
                  <a:pt x="129804" y="203557"/>
                </a:lnTo>
                <a:lnTo>
                  <a:pt x="139494" y="204796"/>
                </a:lnTo>
                <a:lnTo>
                  <a:pt x="140723" y="206793"/>
                </a:lnTo>
                <a:lnTo>
                  <a:pt x="142429" y="205078"/>
                </a:lnTo>
                <a:lnTo>
                  <a:pt x="162923" y="210843"/>
                </a:lnTo>
                <a:lnTo>
                  <a:pt x="161172" y="195077"/>
                </a:lnTo>
                <a:lnTo>
                  <a:pt x="160900" y="192718"/>
                </a:lnTo>
                <a:lnTo>
                  <a:pt x="156128" y="188700"/>
                </a:lnTo>
                <a:lnTo>
                  <a:pt x="149564" y="183144"/>
                </a:lnTo>
                <a:lnTo>
                  <a:pt x="151891" y="161525"/>
                </a:lnTo>
                <a:lnTo>
                  <a:pt x="153515" y="158677"/>
                </a:lnTo>
                <a:lnTo>
                  <a:pt x="159095" y="142981"/>
                </a:lnTo>
                <a:lnTo>
                  <a:pt x="166779" y="111272"/>
                </a:lnTo>
                <a:lnTo>
                  <a:pt x="162996" y="89087"/>
                </a:lnTo>
                <a:lnTo>
                  <a:pt x="150204" y="86237"/>
                </a:lnTo>
                <a:lnTo>
                  <a:pt x="140455" y="81486"/>
                </a:lnTo>
                <a:lnTo>
                  <a:pt x="135969" y="69416"/>
                </a:lnTo>
                <a:lnTo>
                  <a:pt x="128811" y="50116"/>
                </a:lnTo>
                <a:lnTo>
                  <a:pt x="126311" y="36621"/>
                </a:lnTo>
                <a:lnTo>
                  <a:pt x="133783" y="504"/>
                </a:lnTo>
                <a:lnTo>
                  <a:pt x="104048" y="16813"/>
                </a:lnTo>
                <a:lnTo>
                  <a:pt x="91582" y="2363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FEBF9B9-8742-A2A3-1C53-5B67BDEFD873}"/>
              </a:ext>
            </a:extLst>
          </p:cNvPr>
          <p:cNvSpPr>
            <a:spLocks/>
          </p:cNvSpPr>
          <p:nvPr/>
        </p:nvSpPr>
        <p:spPr>
          <a:xfrm flipV="1">
            <a:off x="5882326" y="3398166"/>
            <a:ext cx="464109" cy="342501"/>
          </a:xfrm>
          <a:custGeom>
            <a:avLst/>
            <a:gdLst>
              <a:gd name="connsiteX0" fmla="*/ 200711 w 316057"/>
              <a:gd name="connsiteY0" fmla="*/ 34101 h 233242"/>
              <a:gd name="connsiteX1" fmla="*/ 195399 w 316057"/>
              <a:gd name="connsiteY1" fmla="*/ 34957 h 233242"/>
              <a:gd name="connsiteX2" fmla="*/ 182689 w 316057"/>
              <a:gd name="connsiteY2" fmla="*/ 28894 h 233242"/>
              <a:gd name="connsiteX3" fmla="*/ 168622 w 316057"/>
              <a:gd name="connsiteY3" fmla="*/ 22289 h 233242"/>
              <a:gd name="connsiteX4" fmla="*/ 134269 w 316057"/>
              <a:gd name="connsiteY4" fmla="*/ 19335 h 233242"/>
              <a:gd name="connsiteX5" fmla="*/ 127170 w 316057"/>
              <a:gd name="connsiteY5" fmla="*/ 18709 h 233242"/>
              <a:gd name="connsiteX6" fmla="*/ 123840 w 316057"/>
              <a:gd name="connsiteY6" fmla="*/ 18436 h 233242"/>
              <a:gd name="connsiteX7" fmla="*/ 96989 w 316057"/>
              <a:gd name="connsiteY7" fmla="*/ 16308 h 233242"/>
              <a:gd name="connsiteX8" fmla="*/ 95968 w 316057"/>
              <a:gd name="connsiteY8" fmla="*/ 15343 h 233242"/>
              <a:gd name="connsiteX9" fmla="*/ 94880 w 316057"/>
              <a:gd name="connsiteY9" fmla="*/ 14350 h 233242"/>
              <a:gd name="connsiteX10" fmla="*/ 89302 w 316057"/>
              <a:gd name="connsiteY10" fmla="*/ 9185 h 233242"/>
              <a:gd name="connsiteX11" fmla="*/ 84955 w 316057"/>
              <a:gd name="connsiteY11" fmla="*/ 10932 h 233242"/>
              <a:gd name="connsiteX12" fmla="*/ 67218 w 316057"/>
              <a:gd name="connsiteY12" fmla="*/ 18046 h 233242"/>
              <a:gd name="connsiteX13" fmla="*/ 47352 w 316057"/>
              <a:gd name="connsiteY13" fmla="*/ 26119 h 233242"/>
              <a:gd name="connsiteX14" fmla="*/ 27646 w 316057"/>
              <a:gd name="connsiteY14" fmla="*/ 34082 h 233242"/>
              <a:gd name="connsiteX15" fmla="*/ 391 w 316057"/>
              <a:gd name="connsiteY15" fmla="*/ 45111 h 233242"/>
              <a:gd name="connsiteX16" fmla="*/ 1060 w 316057"/>
              <a:gd name="connsiteY16" fmla="*/ 51232 h 233242"/>
              <a:gd name="connsiteX17" fmla="*/ 1184 w 316057"/>
              <a:gd name="connsiteY17" fmla="*/ 52426 h 233242"/>
              <a:gd name="connsiteX18" fmla="*/ 4031 w 316057"/>
              <a:gd name="connsiteY18" fmla="*/ 77885 h 233242"/>
              <a:gd name="connsiteX19" fmla="*/ 4499 w 316057"/>
              <a:gd name="connsiteY19" fmla="*/ 82142 h 233242"/>
              <a:gd name="connsiteX20" fmla="*/ 5289 w 316057"/>
              <a:gd name="connsiteY20" fmla="*/ 89584 h 233242"/>
              <a:gd name="connsiteX21" fmla="*/ 9216 w 316057"/>
              <a:gd name="connsiteY21" fmla="*/ 99245 h 233242"/>
              <a:gd name="connsiteX22" fmla="*/ 12197 w 316057"/>
              <a:gd name="connsiteY22" fmla="*/ 106600 h 233242"/>
              <a:gd name="connsiteX23" fmla="*/ 18406 w 316057"/>
              <a:gd name="connsiteY23" fmla="*/ 107993 h 233242"/>
              <a:gd name="connsiteX24" fmla="*/ 20559 w 316057"/>
              <a:gd name="connsiteY24" fmla="*/ 108455 h 233242"/>
              <a:gd name="connsiteX25" fmla="*/ 22460 w 316057"/>
              <a:gd name="connsiteY25" fmla="*/ 108909 h 233242"/>
              <a:gd name="connsiteX26" fmla="*/ 36349 w 316057"/>
              <a:gd name="connsiteY26" fmla="*/ 112006 h 233242"/>
              <a:gd name="connsiteX27" fmla="*/ 39248 w 316057"/>
              <a:gd name="connsiteY27" fmla="*/ 112650 h 233242"/>
              <a:gd name="connsiteX28" fmla="*/ 43438 w 316057"/>
              <a:gd name="connsiteY28" fmla="*/ 114781 h 233242"/>
              <a:gd name="connsiteX29" fmla="*/ 48185 w 316057"/>
              <a:gd name="connsiteY29" fmla="*/ 117184 h 233242"/>
              <a:gd name="connsiteX30" fmla="*/ 53224 w 316057"/>
              <a:gd name="connsiteY30" fmla="*/ 119728 h 233242"/>
              <a:gd name="connsiteX31" fmla="*/ 57204 w 316057"/>
              <a:gd name="connsiteY31" fmla="*/ 121765 h 233242"/>
              <a:gd name="connsiteX32" fmla="*/ 53797 w 316057"/>
              <a:gd name="connsiteY32" fmla="*/ 126107 h 233242"/>
              <a:gd name="connsiteX33" fmla="*/ 52568 w 316057"/>
              <a:gd name="connsiteY33" fmla="*/ 127700 h 233242"/>
              <a:gd name="connsiteX34" fmla="*/ 53774 w 316057"/>
              <a:gd name="connsiteY34" fmla="*/ 144162 h 233242"/>
              <a:gd name="connsiteX35" fmla="*/ 57085 w 316057"/>
              <a:gd name="connsiteY35" fmla="*/ 156832 h 233242"/>
              <a:gd name="connsiteX36" fmla="*/ 59630 w 316057"/>
              <a:gd name="connsiteY36" fmla="*/ 165948 h 233242"/>
              <a:gd name="connsiteX37" fmla="*/ 72342 w 316057"/>
              <a:gd name="connsiteY37" fmla="*/ 166313 h 233242"/>
              <a:gd name="connsiteX38" fmla="*/ 76461 w 316057"/>
              <a:gd name="connsiteY38" fmla="*/ 168998 h 233242"/>
              <a:gd name="connsiteX39" fmla="*/ 77321 w 316057"/>
              <a:gd name="connsiteY39" fmla="*/ 169457 h 233242"/>
              <a:gd name="connsiteX40" fmla="*/ 81720 w 316057"/>
              <a:gd name="connsiteY40" fmla="*/ 175886 h 233242"/>
              <a:gd name="connsiteX41" fmla="*/ 84545 w 316057"/>
              <a:gd name="connsiteY41" fmla="*/ 180212 h 233242"/>
              <a:gd name="connsiteX42" fmla="*/ 86022 w 316057"/>
              <a:gd name="connsiteY42" fmla="*/ 182366 h 233242"/>
              <a:gd name="connsiteX43" fmla="*/ 95425 w 316057"/>
              <a:gd name="connsiteY43" fmla="*/ 196075 h 233242"/>
              <a:gd name="connsiteX44" fmla="*/ 99758 w 316057"/>
              <a:gd name="connsiteY44" fmla="*/ 202423 h 233242"/>
              <a:gd name="connsiteX45" fmla="*/ 110975 w 316057"/>
              <a:gd name="connsiteY45" fmla="*/ 218796 h 233242"/>
              <a:gd name="connsiteX46" fmla="*/ 142756 w 316057"/>
              <a:gd name="connsiteY46" fmla="*/ 231146 h 233242"/>
              <a:gd name="connsiteX47" fmla="*/ 149175 w 316057"/>
              <a:gd name="connsiteY47" fmla="*/ 233644 h 233242"/>
              <a:gd name="connsiteX48" fmla="*/ 180670 w 316057"/>
              <a:gd name="connsiteY48" fmla="*/ 225509 h 233242"/>
              <a:gd name="connsiteX49" fmla="*/ 188899 w 316057"/>
              <a:gd name="connsiteY49" fmla="*/ 229608 h 233242"/>
              <a:gd name="connsiteX50" fmla="*/ 196325 w 316057"/>
              <a:gd name="connsiteY50" fmla="*/ 229908 h 233242"/>
              <a:gd name="connsiteX51" fmla="*/ 204848 w 316057"/>
              <a:gd name="connsiteY51" fmla="*/ 230275 h 233242"/>
              <a:gd name="connsiteX52" fmla="*/ 218312 w 316057"/>
              <a:gd name="connsiteY52" fmla="*/ 230860 h 233242"/>
              <a:gd name="connsiteX53" fmla="*/ 231281 w 316057"/>
              <a:gd name="connsiteY53" fmla="*/ 230675 h 233242"/>
              <a:gd name="connsiteX54" fmla="*/ 244581 w 316057"/>
              <a:gd name="connsiteY54" fmla="*/ 221783 h 233242"/>
              <a:gd name="connsiteX55" fmla="*/ 247775 w 316057"/>
              <a:gd name="connsiteY55" fmla="*/ 220577 h 233242"/>
              <a:gd name="connsiteX56" fmla="*/ 253790 w 316057"/>
              <a:gd name="connsiteY56" fmla="*/ 223100 h 233242"/>
              <a:gd name="connsiteX57" fmla="*/ 258988 w 316057"/>
              <a:gd name="connsiteY57" fmla="*/ 223766 h 233242"/>
              <a:gd name="connsiteX58" fmla="*/ 278158 w 316057"/>
              <a:gd name="connsiteY58" fmla="*/ 226574 h 233242"/>
              <a:gd name="connsiteX59" fmla="*/ 288487 w 316057"/>
              <a:gd name="connsiteY59" fmla="*/ 222504 h 233242"/>
              <a:gd name="connsiteX60" fmla="*/ 295274 w 316057"/>
              <a:gd name="connsiteY60" fmla="*/ 222064 h 233242"/>
              <a:gd name="connsiteX61" fmla="*/ 298345 w 316057"/>
              <a:gd name="connsiteY61" fmla="*/ 213247 h 233242"/>
              <a:gd name="connsiteX62" fmla="*/ 296553 w 316057"/>
              <a:gd name="connsiteY62" fmla="*/ 206466 h 233242"/>
              <a:gd name="connsiteX63" fmla="*/ 294380 w 316057"/>
              <a:gd name="connsiteY63" fmla="*/ 198005 h 233242"/>
              <a:gd name="connsiteX64" fmla="*/ 294874 w 316057"/>
              <a:gd name="connsiteY64" fmla="*/ 196031 h 233242"/>
              <a:gd name="connsiteX65" fmla="*/ 293935 w 316057"/>
              <a:gd name="connsiteY65" fmla="*/ 191927 h 233242"/>
              <a:gd name="connsiteX66" fmla="*/ 294430 w 316057"/>
              <a:gd name="connsiteY66" fmla="*/ 191225 h 233242"/>
              <a:gd name="connsiteX67" fmla="*/ 298939 w 316057"/>
              <a:gd name="connsiteY67" fmla="*/ 185485 h 233242"/>
              <a:gd name="connsiteX68" fmla="*/ 300318 w 316057"/>
              <a:gd name="connsiteY68" fmla="*/ 182422 h 233242"/>
              <a:gd name="connsiteX69" fmla="*/ 301583 w 316057"/>
              <a:gd name="connsiteY69" fmla="*/ 180047 h 233242"/>
              <a:gd name="connsiteX70" fmla="*/ 302659 w 316057"/>
              <a:gd name="connsiteY70" fmla="*/ 177778 h 233242"/>
              <a:gd name="connsiteX71" fmla="*/ 303516 w 316057"/>
              <a:gd name="connsiteY71" fmla="*/ 175564 h 233242"/>
              <a:gd name="connsiteX72" fmla="*/ 303788 w 316057"/>
              <a:gd name="connsiteY72" fmla="*/ 174567 h 233242"/>
              <a:gd name="connsiteX73" fmla="*/ 303997 w 316057"/>
              <a:gd name="connsiteY73" fmla="*/ 173963 h 233242"/>
              <a:gd name="connsiteX74" fmla="*/ 306333 w 316057"/>
              <a:gd name="connsiteY74" fmla="*/ 170119 h 233242"/>
              <a:gd name="connsiteX75" fmla="*/ 311141 w 316057"/>
              <a:gd name="connsiteY75" fmla="*/ 168859 h 233242"/>
              <a:gd name="connsiteX76" fmla="*/ 311595 w 316057"/>
              <a:gd name="connsiteY76" fmla="*/ 165284 h 233242"/>
              <a:gd name="connsiteX77" fmla="*/ 311563 w 316057"/>
              <a:gd name="connsiteY77" fmla="*/ 161489 h 233242"/>
              <a:gd name="connsiteX78" fmla="*/ 316449 w 316057"/>
              <a:gd name="connsiteY78" fmla="*/ 160265 h 233242"/>
              <a:gd name="connsiteX79" fmla="*/ 316254 w 316057"/>
              <a:gd name="connsiteY79" fmla="*/ 157876 h 233242"/>
              <a:gd name="connsiteX80" fmla="*/ 315922 w 316057"/>
              <a:gd name="connsiteY80" fmla="*/ 153752 h 233242"/>
              <a:gd name="connsiteX81" fmla="*/ 315900 w 316057"/>
              <a:gd name="connsiteY81" fmla="*/ 152577 h 233242"/>
              <a:gd name="connsiteX82" fmla="*/ 315827 w 316057"/>
              <a:gd name="connsiteY82" fmla="*/ 151747 h 233242"/>
              <a:gd name="connsiteX83" fmla="*/ 315160 w 316057"/>
              <a:gd name="connsiteY83" fmla="*/ 144372 h 233242"/>
              <a:gd name="connsiteX84" fmla="*/ 314775 w 316057"/>
              <a:gd name="connsiteY84" fmla="*/ 138822 h 233242"/>
              <a:gd name="connsiteX85" fmla="*/ 314621 w 316057"/>
              <a:gd name="connsiteY85" fmla="*/ 137609 h 233242"/>
              <a:gd name="connsiteX86" fmla="*/ 314326 w 316057"/>
              <a:gd name="connsiteY86" fmla="*/ 133215 h 233242"/>
              <a:gd name="connsiteX87" fmla="*/ 310334 w 316057"/>
              <a:gd name="connsiteY87" fmla="*/ 130164 h 233242"/>
              <a:gd name="connsiteX88" fmla="*/ 299928 w 316057"/>
              <a:gd name="connsiteY88" fmla="*/ 122129 h 233242"/>
              <a:gd name="connsiteX89" fmla="*/ 298240 w 316057"/>
              <a:gd name="connsiteY89" fmla="*/ 120826 h 233242"/>
              <a:gd name="connsiteX90" fmla="*/ 292810 w 316057"/>
              <a:gd name="connsiteY90" fmla="*/ 116664 h 233242"/>
              <a:gd name="connsiteX91" fmla="*/ 289422 w 316057"/>
              <a:gd name="connsiteY91" fmla="*/ 109677 h 233242"/>
              <a:gd name="connsiteX92" fmla="*/ 288333 w 316057"/>
              <a:gd name="connsiteY92" fmla="*/ 107410 h 233242"/>
              <a:gd name="connsiteX93" fmla="*/ 287444 w 316057"/>
              <a:gd name="connsiteY93" fmla="*/ 105586 h 233242"/>
              <a:gd name="connsiteX94" fmla="*/ 284228 w 316057"/>
              <a:gd name="connsiteY94" fmla="*/ 98944 h 233242"/>
              <a:gd name="connsiteX95" fmla="*/ 282323 w 316057"/>
              <a:gd name="connsiteY95" fmla="*/ 94864 h 233242"/>
              <a:gd name="connsiteX96" fmla="*/ 280957 w 316057"/>
              <a:gd name="connsiteY96" fmla="*/ 92202 h 233242"/>
              <a:gd name="connsiteX97" fmla="*/ 278889 w 316057"/>
              <a:gd name="connsiteY97" fmla="*/ 87959 h 233242"/>
              <a:gd name="connsiteX98" fmla="*/ 276875 w 316057"/>
              <a:gd name="connsiteY98" fmla="*/ 83823 h 233242"/>
              <a:gd name="connsiteX99" fmla="*/ 276312 w 316057"/>
              <a:gd name="connsiteY99" fmla="*/ 82653 h 233242"/>
              <a:gd name="connsiteX100" fmla="*/ 274457 w 316057"/>
              <a:gd name="connsiteY100" fmla="*/ 78831 h 233242"/>
              <a:gd name="connsiteX101" fmla="*/ 267906 w 316057"/>
              <a:gd name="connsiteY101" fmla="*/ 65346 h 233242"/>
              <a:gd name="connsiteX102" fmla="*/ 268337 w 316057"/>
              <a:gd name="connsiteY102" fmla="*/ 64660 h 233242"/>
              <a:gd name="connsiteX103" fmla="*/ 269771 w 316057"/>
              <a:gd name="connsiteY103" fmla="*/ 62341 h 233242"/>
              <a:gd name="connsiteX104" fmla="*/ 277646 w 316057"/>
              <a:gd name="connsiteY104" fmla="*/ 52926 h 233242"/>
              <a:gd name="connsiteX105" fmla="*/ 282314 w 316057"/>
              <a:gd name="connsiteY105" fmla="*/ 38410 h 233242"/>
              <a:gd name="connsiteX106" fmla="*/ 282264 w 316057"/>
              <a:gd name="connsiteY106" fmla="*/ 34495 h 233242"/>
              <a:gd name="connsiteX107" fmla="*/ 290306 w 316057"/>
              <a:gd name="connsiteY107" fmla="*/ 22645 h 233242"/>
              <a:gd name="connsiteX108" fmla="*/ 279814 w 316057"/>
              <a:gd name="connsiteY108" fmla="*/ 28007 h 233242"/>
              <a:gd name="connsiteX109" fmla="*/ 272361 w 316057"/>
              <a:gd name="connsiteY109" fmla="*/ 21396 h 233242"/>
              <a:gd name="connsiteX110" fmla="*/ 275736 w 316057"/>
              <a:gd name="connsiteY110" fmla="*/ 12270 h 233242"/>
              <a:gd name="connsiteX111" fmla="*/ 275418 w 316057"/>
              <a:gd name="connsiteY111" fmla="*/ 10450 h 233242"/>
              <a:gd name="connsiteX112" fmla="*/ 270619 w 316057"/>
              <a:gd name="connsiteY112" fmla="*/ 10121 h 233242"/>
              <a:gd name="connsiteX113" fmla="*/ 261805 w 316057"/>
              <a:gd name="connsiteY113" fmla="*/ 11981 h 233242"/>
              <a:gd name="connsiteX114" fmla="*/ 261134 w 316057"/>
              <a:gd name="connsiteY114" fmla="*/ 8416 h 233242"/>
              <a:gd name="connsiteX115" fmla="*/ 260331 w 316057"/>
              <a:gd name="connsiteY115" fmla="*/ 4368 h 233242"/>
              <a:gd name="connsiteX116" fmla="*/ 257518 w 316057"/>
              <a:gd name="connsiteY116" fmla="*/ 2821 h 233242"/>
              <a:gd name="connsiteX117" fmla="*/ 254584 w 316057"/>
              <a:gd name="connsiteY117" fmla="*/ 545 h 233242"/>
              <a:gd name="connsiteX118" fmla="*/ 253096 w 316057"/>
              <a:gd name="connsiteY118" fmla="*/ 401 h 233242"/>
              <a:gd name="connsiteX119" fmla="*/ 245788 w 316057"/>
              <a:gd name="connsiteY119" fmla="*/ 7116 h 233242"/>
              <a:gd name="connsiteX120" fmla="*/ 239364 w 316057"/>
              <a:gd name="connsiteY120" fmla="*/ 11495 h 233242"/>
              <a:gd name="connsiteX121" fmla="*/ 229135 w 316057"/>
              <a:gd name="connsiteY121" fmla="*/ 19899 h 233242"/>
              <a:gd name="connsiteX122" fmla="*/ 227938 w 316057"/>
              <a:gd name="connsiteY122" fmla="*/ 20756 h 233242"/>
              <a:gd name="connsiteX123" fmla="*/ 221288 w 316057"/>
              <a:gd name="connsiteY123" fmla="*/ 26160 h 233242"/>
              <a:gd name="connsiteX124" fmla="*/ 216289 w 316057"/>
              <a:gd name="connsiteY124" fmla="*/ 30224 h 233242"/>
              <a:gd name="connsiteX125" fmla="*/ 214148 w 316057"/>
              <a:gd name="connsiteY125" fmla="*/ 31961 h 233242"/>
              <a:gd name="connsiteX126" fmla="*/ 209643 w 316057"/>
              <a:gd name="connsiteY126" fmla="*/ 32685 h 233242"/>
              <a:gd name="connsiteX127" fmla="*/ 200711 w 316057"/>
              <a:gd name="connsiteY127" fmla="*/ 34101 h 23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316057" h="233242">
                <a:moveTo>
                  <a:pt x="200711" y="34101"/>
                </a:moveTo>
                <a:lnTo>
                  <a:pt x="195399" y="34957"/>
                </a:lnTo>
                <a:lnTo>
                  <a:pt x="182689" y="28894"/>
                </a:lnTo>
                <a:lnTo>
                  <a:pt x="168622" y="22289"/>
                </a:lnTo>
                <a:lnTo>
                  <a:pt x="134269" y="19335"/>
                </a:lnTo>
                <a:lnTo>
                  <a:pt x="127170" y="18709"/>
                </a:lnTo>
                <a:lnTo>
                  <a:pt x="123840" y="18436"/>
                </a:lnTo>
                <a:lnTo>
                  <a:pt x="96989" y="16308"/>
                </a:lnTo>
                <a:lnTo>
                  <a:pt x="95968" y="15343"/>
                </a:lnTo>
                <a:lnTo>
                  <a:pt x="94880" y="14350"/>
                </a:lnTo>
                <a:lnTo>
                  <a:pt x="89302" y="9185"/>
                </a:lnTo>
                <a:lnTo>
                  <a:pt x="84955" y="10932"/>
                </a:lnTo>
                <a:lnTo>
                  <a:pt x="67218" y="18046"/>
                </a:lnTo>
                <a:lnTo>
                  <a:pt x="47352" y="26119"/>
                </a:lnTo>
                <a:lnTo>
                  <a:pt x="27646" y="34082"/>
                </a:lnTo>
                <a:lnTo>
                  <a:pt x="391" y="45111"/>
                </a:lnTo>
                <a:lnTo>
                  <a:pt x="1060" y="51232"/>
                </a:lnTo>
                <a:lnTo>
                  <a:pt x="1184" y="52426"/>
                </a:lnTo>
                <a:lnTo>
                  <a:pt x="4031" y="77885"/>
                </a:lnTo>
                <a:lnTo>
                  <a:pt x="4499" y="82142"/>
                </a:lnTo>
                <a:lnTo>
                  <a:pt x="5289" y="89584"/>
                </a:lnTo>
                <a:lnTo>
                  <a:pt x="9216" y="99245"/>
                </a:lnTo>
                <a:lnTo>
                  <a:pt x="12197" y="106600"/>
                </a:lnTo>
                <a:lnTo>
                  <a:pt x="18406" y="107993"/>
                </a:lnTo>
                <a:lnTo>
                  <a:pt x="20559" y="108455"/>
                </a:lnTo>
                <a:lnTo>
                  <a:pt x="22460" y="108909"/>
                </a:lnTo>
                <a:lnTo>
                  <a:pt x="36349" y="112006"/>
                </a:lnTo>
                <a:lnTo>
                  <a:pt x="39248" y="112650"/>
                </a:lnTo>
                <a:lnTo>
                  <a:pt x="43438" y="114781"/>
                </a:lnTo>
                <a:lnTo>
                  <a:pt x="48185" y="117184"/>
                </a:lnTo>
                <a:lnTo>
                  <a:pt x="53224" y="119728"/>
                </a:lnTo>
                <a:lnTo>
                  <a:pt x="57204" y="121765"/>
                </a:lnTo>
                <a:lnTo>
                  <a:pt x="53797" y="126107"/>
                </a:lnTo>
                <a:lnTo>
                  <a:pt x="52568" y="127700"/>
                </a:lnTo>
                <a:lnTo>
                  <a:pt x="53774" y="144162"/>
                </a:lnTo>
                <a:lnTo>
                  <a:pt x="57085" y="156832"/>
                </a:lnTo>
                <a:lnTo>
                  <a:pt x="59630" y="165948"/>
                </a:lnTo>
                <a:lnTo>
                  <a:pt x="72342" y="166313"/>
                </a:lnTo>
                <a:lnTo>
                  <a:pt x="76461" y="168998"/>
                </a:lnTo>
                <a:lnTo>
                  <a:pt x="77321" y="169457"/>
                </a:lnTo>
                <a:lnTo>
                  <a:pt x="81720" y="175886"/>
                </a:lnTo>
                <a:lnTo>
                  <a:pt x="84545" y="180212"/>
                </a:lnTo>
                <a:lnTo>
                  <a:pt x="86022" y="182366"/>
                </a:lnTo>
                <a:lnTo>
                  <a:pt x="95425" y="196075"/>
                </a:lnTo>
                <a:lnTo>
                  <a:pt x="99758" y="202423"/>
                </a:lnTo>
                <a:lnTo>
                  <a:pt x="110975" y="218796"/>
                </a:lnTo>
                <a:lnTo>
                  <a:pt x="142756" y="231146"/>
                </a:lnTo>
                <a:lnTo>
                  <a:pt x="149175" y="233644"/>
                </a:lnTo>
                <a:lnTo>
                  <a:pt x="180670" y="225509"/>
                </a:lnTo>
                <a:lnTo>
                  <a:pt x="188899" y="229608"/>
                </a:lnTo>
                <a:lnTo>
                  <a:pt x="196325" y="229908"/>
                </a:lnTo>
                <a:lnTo>
                  <a:pt x="204848" y="230275"/>
                </a:lnTo>
                <a:lnTo>
                  <a:pt x="218312" y="230860"/>
                </a:lnTo>
                <a:lnTo>
                  <a:pt x="231281" y="230675"/>
                </a:lnTo>
                <a:lnTo>
                  <a:pt x="244581" y="221783"/>
                </a:lnTo>
                <a:lnTo>
                  <a:pt x="247775" y="220577"/>
                </a:lnTo>
                <a:lnTo>
                  <a:pt x="253790" y="223100"/>
                </a:lnTo>
                <a:lnTo>
                  <a:pt x="258988" y="223766"/>
                </a:lnTo>
                <a:lnTo>
                  <a:pt x="278158" y="226574"/>
                </a:lnTo>
                <a:lnTo>
                  <a:pt x="288487" y="222504"/>
                </a:lnTo>
                <a:lnTo>
                  <a:pt x="295274" y="222064"/>
                </a:lnTo>
                <a:lnTo>
                  <a:pt x="298345" y="213247"/>
                </a:lnTo>
                <a:lnTo>
                  <a:pt x="296553" y="206466"/>
                </a:lnTo>
                <a:lnTo>
                  <a:pt x="294380" y="198005"/>
                </a:lnTo>
                <a:lnTo>
                  <a:pt x="294874" y="196031"/>
                </a:lnTo>
                <a:lnTo>
                  <a:pt x="293935" y="191927"/>
                </a:lnTo>
                <a:lnTo>
                  <a:pt x="294430" y="191225"/>
                </a:lnTo>
                <a:lnTo>
                  <a:pt x="298939" y="185485"/>
                </a:lnTo>
                <a:lnTo>
                  <a:pt x="300318" y="182422"/>
                </a:lnTo>
                <a:lnTo>
                  <a:pt x="301583" y="180047"/>
                </a:lnTo>
                <a:lnTo>
                  <a:pt x="302659" y="177778"/>
                </a:lnTo>
                <a:lnTo>
                  <a:pt x="303516" y="175564"/>
                </a:lnTo>
                <a:lnTo>
                  <a:pt x="303788" y="174567"/>
                </a:lnTo>
                <a:lnTo>
                  <a:pt x="303997" y="173963"/>
                </a:lnTo>
                <a:lnTo>
                  <a:pt x="306333" y="170119"/>
                </a:lnTo>
                <a:lnTo>
                  <a:pt x="311141" y="168859"/>
                </a:lnTo>
                <a:lnTo>
                  <a:pt x="311595" y="165284"/>
                </a:lnTo>
                <a:lnTo>
                  <a:pt x="311563" y="161489"/>
                </a:lnTo>
                <a:lnTo>
                  <a:pt x="316449" y="160265"/>
                </a:lnTo>
                <a:lnTo>
                  <a:pt x="316254" y="157876"/>
                </a:lnTo>
                <a:lnTo>
                  <a:pt x="315922" y="153752"/>
                </a:lnTo>
                <a:lnTo>
                  <a:pt x="315900" y="152577"/>
                </a:lnTo>
                <a:lnTo>
                  <a:pt x="315827" y="151747"/>
                </a:lnTo>
                <a:lnTo>
                  <a:pt x="315160" y="144372"/>
                </a:lnTo>
                <a:lnTo>
                  <a:pt x="314775" y="138822"/>
                </a:lnTo>
                <a:lnTo>
                  <a:pt x="314621" y="137609"/>
                </a:lnTo>
                <a:lnTo>
                  <a:pt x="314326" y="133215"/>
                </a:lnTo>
                <a:lnTo>
                  <a:pt x="310334" y="130164"/>
                </a:lnTo>
                <a:lnTo>
                  <a:pt x="299928" y="122129"/>
                </a:lnTo>
                <a:lnTo>
                  <a:pt x="298240" y="120826"/>
                </a:lnTo>
                <a:lnTo>
                  <a:pt x="292810" y="116664"/>
                </a:lnTo>
                <a:lnTo>
                  <a:pt x="289422" y="109677"/>
                </a:lnTo>
                <a:lnTo>
                  <a:pt x="288333" y="107410"/>
                </a:lnTo>
                <a:lnTo>
                  <a:pt x="287444" y="105586"/>
                </a:lnTo>
                <a:lnTo>
                  <a:pt x="284228" y="98944"/>
                </a:lnTo>
                <a:lnTo>
                  <a:pt x="282323" y="94864"/>
                </a:lnTo>
                <a:lnTo>
                  <a:pt x="280957" y="92202"/>
                </a:lnTo>
                <a:lnTo>
                  <a:pt x="278889" y="87959"/>
                </a:lnTo>
                <a:lnTo>
                  <a:pt x="276875" y="83823"/>
                </a:lnTo>
                <a:lnTo>
                  <a:pt x="276312" y="82653"/>
                </a:lnTo>
                <a:lnTo>
                  <a:pt x="274457" y="78831"/>
                </a:lnTo>
                <a:lnTo>
                  <a:pt x="267906" y="65346"/>
                </a:lnTo>
                <a:lnTo>
                  <a:pt x="268337" y="64660"/>
                </a:lnTo>
                <a:lnTo>
                  <a:pt x="269771" y="62341"/>
                </a:lnTo>
                <a:lnTo>
                  <a:pt x="277646" y="52926"/>
                </a:lnTo>
                <a:lnTo>
                  <a:pt x="282314" y="38410"/>
                </a:lnTo>
                <a:lnTo>
                  <a:pt x="282264" y="34495"/>
                </a:lnTo>
                <a:lnTo>
                  <a:pt x="290306" y="22645"/>
                </a:lnTo>
                <a:lnTo>
                  <a:pt x="279814" y="28007"/>
                </a:lnTo>
                <a:lnTo>
                  <a:pt x="272361" y="21396"/>
                </a:lnTo>
                <a:lnTo>
                  <a:pt x="275736" y="12270"/>
                </a:lnTo>
                <a:lnTo>
                  <a:pt x="275418" y="10450"/>
                </a:lnTo>
                <a:lnTo>
                  <a:pt x="270619" y="10121"/>
                </a:lnTo>
                <a:lnTo>
                  <a:pt x="261805" y="11981"/>
                </a:lnTo>
                <a:lnTo>
                  <a:pt x="261134" y="8416"/>
                </a:lnTo>
                <a:lnTo>
                  <a:pt x="260331" y="4368"/>
                </a:lnTo>
                <a:lnTo>
                  <a:pt x="257518" y="2821"/>
                </a:lnTo>
                <a:lnTo>
                  <a:pt x="254584" y="545"/>
                </a:lnTo>
                <a:lnTo>
                  <a:pt x="253096" y="401"/>
                </a:lnTo>
                <a:lnTo>
                  <a:pt x="245788" y="7116"/>
                </a:lnTo>
                <a:lnTo>
                  <a:pt x="239364" y="11495"/>
                </a:lnTo>
                <a:lnTo>
                  <a:pt x="229135" y="19899"/>
                </a:lnTo>
                <a:lnTo>
                  <a:pt x="227938" y="20756"/>
                </a:lnTo>
                <a:lnTo>
                  <a:pt x="221288" y="26160"/>
                </a:lnTo>
                <a:lnTo>
                  <a:pt x="216289" y="30224"/>
                </a:lnTo>
                <a:lnTo>
                  <a:pt x="214148" y="31961"/>
                </a:lnTo>
                <a:lnTo>
                  <a:pt x="209643" y="32685"/>
                </a:lnTo>
                <a:lnTo>
                  <a:pt x="200711" y="3410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53BEC0-9D63-BDF0-8E4E-478D9C019463}"/>
              </a:ext>
            </a:extLst>
          </p:cNvPr>
          <p:cNvSpPr>
            <a:spLocks/>
          </p:cNvSpPr>
          <p:nvPr/>
        </p:nvSpPr>
        <p:spPr>
          <a:xfrm flipV="1">
            <a:off x="2619876" y="3854347"/>
            <a:ext cx="1499872" cy="1352414"/>
          </a:xfrm>
          <a:custGeom>
            <a:avLst/>
            <a:gdLst>
              <a:gd name="connsiteX0" fmla="*/ 981605 w 1021409"/>
              <a:gd name="connsiteY0" fmla="*/ 519268 h 920990"/>
              <a:gd name="connsiteX1" fmla="*/ 977386 w 1021409"/>
              <a:gd name="connsiteY1" fmla="*/ 505464 h 920990"/>
              <a:gd name="connsiteX2" fmla="*/ 972378 w 1021409"/>
              <a:gd name="connsiteY2" fmla="*/ 488801 h 920990"/>
              <a:gd name="connsiteX3" fmla="*/ 953507 w 1021409"/>
              <a:gd name="connsiteY3" fmla="*/ 484009 h 920990"/>
              <a:gd name="connsiteX4" fmla="*/ 930722 w 1021409"/>
              <a:gd name="connsiteY4" fmla="*/ 478759 h 920990"/>
              <a:gd name="connsiteX5" fmla="*/ 929792 w 1021409"/>
              <a:gd name="connsiteY5" fmla="*/ 478260 h 920990"/>
              <a:gd name="connsiteX6" fmla="*/ 926480 w 1021409"/>
              <a:gd name="connsiteY6" fmla="*/ 469080 h 920990"/>
              <a:gd name="connsiteX7" fmla="*/ 921881 w 1021409"/>
              <a:gd name="connsiteY7" fmla="*/ 455961 h 920990"/>
              <a:gd name="connsiteX8" fmla="*/ 913525 w 1021409"/>
              <a:gd name="connsiteY8" fmla="*/ 433195 h 920990"/>
              <a:gd name="connsiteX9" fmla="*/ 906630 w 1021409"/>
              <a:gd name="connsiteY9" fmla="*/ 413973 h 920990"/>
              <a:gd name="connsiteX10" fmla="*/ 897303 w 1021409"/>
              <a:gd name="connsiteY10" fmla="*/ 387976 h 920990"/>
              <a:gd name="connsiteX11" fmla="*/ 896128 w 1021409"/>
              <a:gd name="connsiteY11" fmla="*/ 384776 h 920990"/>
              <a:gd name="connsiteX12" fmla="*/ 893026 w 1021409"/>
              <a:gd name="connsiteY12" fmla="*/ 376018 h 920990"/>
              <a:gd name="connsiteX13" fmla="*/ 890100 w 1021409"/>
              <a:gd name="connsiteY13" fmla="*/ 367855 h 920990"/>
              <a:gd name="connsiteX14" fmla="*/ 869945 w 1021409"/>
              <a:gd name="connsiteY14" fmla="*/ 311477 h 920990"/>
              <a:gd name="connsiteX15" fmla="*/ 869006 w 1021409"/>
              <a:gd name="connsiteY15" fmla="*/ 306885 h 920990"/>
              <a:gd name="connsiteX16" fmla="*/ 868303 w 1021409"/>
              <a:gd name="connsiteY16" fmla="*/ 303454 h 920990"/>
              <a:gd name="connsiteX17" fmla="*/ 866171 w 1021409"/>
              <a:gd name="connsiteY17" fmla="*/ 293017 h 920990"/>
              <a:gd name="connsiteX18" fmla="*/ 864692 w 1021409"/>
              <a:gd name="connsiteY18" fmla="*/ 285770 h 920990"/>
              <a:gd name="connsiteX19" fmla="*/ 863513 w 1021409"/>
              <a:gd name="connsiteY19" fmla="*/ 279971 h 920990"/>
              <a:gd name="connsiteX20" fmla="*/ 861739 w 1021409"/>
              <a:gd name="connsiteY20" fmla="*/ 271277 h 920990"/>
              <a:gd name="connsiteX21" fmla="*/ 850467 w 1021409"/>
              <a:gd name="connsiteY21" fmla="*/ 215643 h 920990"/>
              <a:gd name="connsiteX22" fmla="*/ 849414 w 1021409"/>
              <a:gd name="connsiteY22" fmla="*/ 210429 h 920990"/>
              <a:gd name="connsiteX23" fmla="*/ 832830 w 1021409"/>
              <a:gd name="connsiteY23" fmla="*/ 214286 h 920990"/>
              <a:gd name="connsiteX24" fmla="*/ 813896 w 1021409"/>
              <a:gd name="connsiteY24" fmla="*/ 218760 h 920990"/>
              <a:gd name="connsiteX25" fmla="*/ 805612 w 1021409"/>
              <a:gd name="connsiteY25" fmla="*/ 220739 h 920990"/>
              <a:gd name="connsiteX26" fmla="*/ 783335 w 1021409"/>
              <a:gd name="connsiteY26" fmla="*/ 226125 h 920990"/>
              <a:gd name="connsiteX27" fmla="*/ 738326 w 1021409"/>
              <a:gd name="connsiteY27" fmla="*/ 237315 h 920990"/>
              <a:gd name="connsiteX28" fmla="*/ 717124 w 1021409"/>
              <a:gd name="connsiteY28" fmla="*/ 242725 h 920990"/>
              <a:gd name="connsiteX29" fmla="*/ 708514 w 1021409"/>
              <a:gd name="connsiteY29" fmla="*/ 244948 h 920990"/>
              <a:gd name="connsiteX30" fmla="*/ 696285 w 1021409"/>
              <a:gd name="connsiteY30" fmla="*/ 248134 h 920990"/>
              <a:gd name="connsiteX31" fmla="*/ 694343 w 1021409"/>
              <a:gd name="connsiteY31" fmla="*/ 248642 h 920990"/>
              <a:gd name="connsiteX32" fmla="*/ 690347 w 1021409"/>
              <a:gd name="connsiteY32" fmla="*/ 249690 h 920990"/>
              <a:gd name="connsiteX33" fmla="*/ 662590 w 1021409"/>
              <a:gd name="connsiteY33" fmla="*/ 257060 h 920990"/>
              <a:gd name="connsiteX34" fmla="*/ 648491 w 1021409"/>
              <a:gd name="connsiteY34" fmla="*/ 260862 h 920990"/>
              <a:gd name="connsiteX35" fmla="*/ 612664 w 1021409"/>
              <a:gd name="connsiteY35" fmla="*/ 270714 h 920990"/>
              <a:gd name="connsiteX36" fmla="*/ 598470 w 1021409"/>
              <a:gd name="connsiteY36" fmla="*/ 274689 h 920990"/>
              <a:gd name="connsiteX37" fmla="*/ 574342 w 1021409"/>
              <a:gd name="connsiteY37" fmla="*/ 281541 h 920990"/>
              <a:gd name="connsiteX38" fmla="*/ 562529 w 1021409"/>
              <a:gd name="connsiteY38" fmla="*/ 284935 h 920990"/>
              <a:gd name="connsiteX39" fmla="*/ 523958 w 1021409"/>
              <a:gd name="connsiteY39" fmla="*/ 296239 h 920990"/>
              <a:gd name="connsiteX40" fmla="*/ 492739 w 1021409"/>
              <a:gd name="connsiteY40" fmla="*/ 266648 h 920990"/>
              <a:gd name="connsiteX41" fmla="*/ 452394 w 1021409"/>
              <a:gd name="connsiteY41" fmla="*/ 228258 h 920990"/>
              <a:gd name="connsiteX42" fmla="*/ 378898 w 1021409"/>
              <a:gd name="connsiteY42" fmla="*/ 158335 h 920990"/>
              <a:gd name="connsiteX43" fmla="*/ 320666 w 1021409"/>
              <a:gd name="connsiteY43" fmla="*/ 101716 h 920990"/>
              <a:gd name="connsiteX44" fmla="*/ 305915 w 1021409"/>
              <a:gd name="connsiteY44" fmla="*/ 88806 h 920990"/>
              <a:gd name="connsiteX45" fmla="*/ 252718 w 1021409"/>
              <a:gd name="connsiteY45" fmla="*/ 36508 h 920990"/>
              <a:gd name="connsiteX46" fmla="*/ 233439 w 1021409"/>
              <a:gd name="connsiteY46" fmla="*/ 19655 h 920990"/>
              <a:gd name="connsiteX47" fmla="*/ 152381 w 1021409"/>
              <a:gd name="connsiteY47" fmla="*/ 614 h 920990"/>
              <a:gd name="connsiteX48" fmla="*/ 129859 w 1021409"/>
              <a:gd name="connsiteY48" fmla="*/ 1127 h 920990"/>
              <a:gd name="connsiteX49" fmla="*/ 91355 w 1021409"/>
              <a:gd name="connsiteY49" fmla="*/ 13433 h 920990"/>
              <a:gd name="connsiteX50" fmla="*/ 74784 w 1021409"/>
              <a:gd name="connsiteY50" fmla="*/ 23448 h 920990"/>
              <a:gd name="connsiteX51" fmla="*/ 65431 w 1021409"/>
              <a:gd name="connsiteY51" fmla="*/ 29951 h 920990"/>
              <a:gd name="connsiteX52" fmla="*/ 61979 w 1021409"/>
              <a:gd name="connsiteY52" fmla="*/ 33037 h 920990"/>
              <a:gd name="connsiteX53" fmla="*/ 35283 w 1021409"/>
              <a:gd name="connsiteY53" fmla="*/ 56765 h 920990"/>
              <a:gd name="connsiteX54" fmla="*/ 33237 w 1021409"/>
              <a:gd name="connsiteY54" fmla="*/ 60640 h 920990"/>
              <a:gd name="connsiteX55" fmla="*/ 18463 w 1021409"/>
              <a:gd name="connsiteY55" fmla="*/ 80357 h 920990"/>
              <a:gd name="connsiteX56" fmla="*/ 2073 w 1021409"/>
              <a:gd name="connsiteY56" fmla="*/ 133667 h 920990"/>
              <a:gd name="connsiteX57" fmla="*/ 608 w 1021409"/>
              <a:gd name="connsiteY57" fmla="*/ 196117 h 920990"/>
              <a:gd name="connsiteX58" fmla="*/ 49545 w 1021409"/>
              <a:gd name="connsiteY58" fmla="*/ 266639 h 920990"/>
              <a:gd name="connsiteX59" fmla="*/ 74884 w 1021409"/>
              <a:gd name="connsiteY59" fmla="*/ 279867 h 920990"/>
              <a:gd name="connsiteX60" fmla="*/ 219409 w 1021409"/>
              <a:gd name="connsiteY60" fmla="*/ 354455 h 920990"/>
              <a:gd name="connsiteX61" fmla="*/ 294833 w 1021409"/>
              <a:gd name="connsiteY61" fmla="*/ 391302 h 920990"/>
              <a:gd name="connsiteX62" fmla="*/ 329308 w 1021409"/>
              <a:gd name="connsiteY62" fmla="*/ 408146 h 920990"/>
              <a:gd name="connsiteX63" fmla="*/ 342000 w 1021409"/>
              <a:gd name="connsiteY63" fmla="*/ 450820 h 920990"/>
              <a:gd name="connsiteX64" fmla="*/ 367639 w 1021409"/>
              <a:gd name="connsiteY64" fmla="*/ 536185 h 920990"/>
              <a:gd name="connsiteX65" fmla="*/ 380585 w 1021409"/>
              <a:gd name="connsiteY65" fmla="*/ 578873 h 920990"/>
              <a:gd name="connsiteX66" fmla="*/ 393618 w 1021409"/>
              <a:gd name="connsiteY66" fmla="*/ 621564 h 920990"/>
              <a:gd name="connsiteX67" fmla="*/ 406732 w 1021409"/>
              <a:gd name="connsiteY67" fmla="*/ 664261 h 920990"/>
              <a:gd name="connsiteX68" fmla="*/ 419933 w 1021409"/>
              <a:gd name="connsiteY68" fmla="*/ 706961 h 920990"/>
              <a:gd name="connsiteX69" fmla="*/ 446579 w 1021409"/>
              <a:gd name="connsiteY69" fmla="*/ 792359 h 920990"/>
              <a:gd name="connsiteX70" fmla="*/ 473556 w 1021409"/>
              <a:gd name="connsiteY70" fmla="*/ 877759 h 920990"/>
              <a:gd name="connsiteX71" fmla="*/ 549460 w 1021409"/>
              <a:gd name="connsiteY71" fmla="*/ 899115 h 920990"/>
              <a:gd name="connsiteX72" fmla="*/ 624689 w 1021409"/>
              <a:gd name="connsiteY72" fmla="*/ 921605 h 920990"/>
              <a:gd name="connsiteX73" fmla="*/ 651716 w 1021409"/>
              <a:gd name="connsiteY73" fmla="*/ 897402 h 920990"/>
              <a:gd name="connsiteX74" fmla="*/ 679301 w 1021409"/>
              <a:gd name="connsiteY74" fmla="*/ 874422 h 920990"/>
              <a:gd name="connsiteX75" fmla="*/ 744913 w 1021409"/>
              <a:gd name="connsiteY75" fmla="*/ 818103 h 920990"/>
              <a:gd name="connsiteX76" fmla="*/ 768438 w 1021409"/>
              <a:gd name="connsiteY76" fmla="*/ 797987 h 920990"/>
              <a:gd name="connsiteX77" fmla="*/ 786914 w 1021409"/>
              <a:gd name="connsiteY77" fmla="*/ 782239 h 920990"/>
              <a:gd name="connsiteX78" fmla="*/ 790761 w 1021409"/>
              <a:gd name="connsiteY78" fmla="*/ 778968 h 920990"/>
              <a:gd name="connsiteX79" fmla="*/ 827894 w 1021409"/>
              <a:gd name="connsiteY79" fmla="*/ 762781 h 920990"/>
              <a:gd name="connsiteX80" fmla="*/ 830181 w 1021409"/>
              <a:gd name="connsiteY80" fmla="*/ 761456 h 920990"/>
              <a:gd name="connsiteX81" fmla="*/ 850331 w 1021409"/>
              <a:gd name="connsiteY81" fmla="*/ 752526 h 920990"/>
              <a:gd name="connsiteX82" fmla="*/ 851968 w 1021409"/>
              <a:gd name="connsiteY82" fmla="*/ 751818 h 920990"/>
              <a:gd name="connsiteX83" fmla="*/ 857153 w 1021409"/>
              <a:gd name="connsiteY83" fmla="*/ 749526 h 920990"/>
              <a:gd name="connsiteX84" fmla="*/ 862411 w 1021409"/>
              <a:gd name="connsiteY84" fmla="*/ 747684 h 920990"/>
              <a:gd name="connsiteX85" fmla="*/ 877970 w 1021409"/>
              <a:gd name="connsiteY85" fmla="*/ 742198 h 920990"/>
              <a:gd name="connsiteX86" fmla="*/ 903209 w 1021409"/>
              <a:gd name="connsiteY86" fmla="*/ 733335 h 920990"/>
              <a:gd name="connsiteX87" fmla="*/ 910712 w 1021409"/>
              <a:gd name="connsiteY87" fmla="*/ 730690 h 920990"/>
              <a:gd name="connsiteX88" fmla="*/ 929279 w 1021409"/>
              <a:gd name="connsiteY88" fmla="*/ 724196 h 920990"/>
              <a:gd name="connsiteX89" fmla="*/ 932999 w 1021409"/>
              <a:gd name="connsiteY89" fmla="*/ 722889 h 920990"/>
              <a:gd name="connsiteX90" fmla="*/ 946934 w 1021409"/>
              <a:gd name="connsiteY90" fmla="*/ 717993 h 920990"/>
              <a:gd name="connsiteX91" fmla="*/ 964399 w 1021409"/>
              <a:gd name="connsiteY91" fmla="*/ 711935 h 920990"/>
              <a:gd name="connsiteX92" fmla="*/ 980593 w 1021409"/>
              <a:gd name="connsiteY92" fmla="*/ 706294 h 920990"/>
              <a:gd name="connsiteX93" fmla="*/ 1003519 w 1021409"/>
              <a:gd name="connsiteY93" fmla="*/ 698326 h 920990"/>
              <a:gd name="connsiteX94" fmla="*/ 1012750 w 1021409"/>
              <a:gd name="connsiteY94" fmla="*/ 686301 h 920990"/>
              <a:gd name="connsiteX95" fmla="*/ 1022018 w 1021409"/>
              <a:gd name="connsiteY95" fmla="*/ 674325 h 920990"/>
              <a:gd name="connsiteX96" fmla="*/ 1019069 w 1021409"/>
              <a:gd name="connsiteY96" fmla="*/ 658947 h 920990"/>
              <a:gd name="connsiteX97" fmla="*/ 1016411 w 1021409"/>
              <a:gd name="connsiteY97" fmla="*/ 647280 h 920990"/>
              <a:gd name="connsiteX98" fmla="*/ 1012782 w 1021409"/>
              <a:gd name="connsiteY98" fmla="*/ 631416 h 920990"/>
              <a:gd name="connsiteX99" fmla="*/ 1010119 w 1021409"/>
              <a:gd name="connsiteY99" fmla="*/ 619377 h 920990"/>
              <a:gd name="connsiteX100" fmla="*/ 1004726 w 1021409"/>
              <a:gd name="connsiteY100" fmla="*/ 596030 h 920990"/>
              <a:gd name="connsiteX101" fmla="*/ 990092 w 1021409"/>
              <a:gd name="connsiteY101" fmla="*/ 547639 h 920990"/>
              <a:gd name="connsiteX102" fmla="*/ 986014 w 1021409"/>
              <a:gd name="connsiteY102" fmla="*/ 534125 h 920990"/>
              <a:gd name="connsiteX103" fmla="*/ 984517 w 1021409"/>
              <a:gd name="connsiteY103" fmla="*/ 529165 h 920990"/>
              <a:gd name="connsiteX104" fmla="*/ 981605 w 1021409"/>
              <a:gd name="connsiteY104" fmla="*/ 519268 h 920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021409" h="920990">
                <a:moveTo>
                  <a:pt x="981605" y="519268"/>
                </a:moveTo>
                <a:lnTo>
                  <a:pt x="977386" y="505464"/>
                </a:lnTo>
                <a:lnTo>
                  <a:pt x="972378" y="488801"/>
                </a:lnTo>
                <a:lnTo>
                  <a:pt x="953507" y="484009"/>
                </a:lnTo>
                <a:lnTo>
                  <a:pt x="930722" y="478759"/>
                </a:lnTo>
                <a:lnTo>
                  <a:pt x="929792" y="478260"/>
                </a:lnTo>
                <a:lnTo>
                  <a:pt x="926480" y="469080"/>
                </a:lnTo>
                <a:lnTo>
                  <a:pt x="921881" y="455961"/>
                </a:lnTo>
                <a:lnTo>
                  <a:pt x="913525" y="433195"/>
                </a:lnTo>
                <a:lnTo>
                  <a:pt x="906630" y="413973"/>
                </a:lnTo>
                <a:lnTo>
                  <a:pt x="897303" y="387976"/>
                </a:lnTo>
                <a:lnTo>
                  <a:pt x="896128" y="384776"/>
                </a:lnTo>
                <a:lnTo>
                  <a:pt x="893026" y="376018"/>
                </a:lnTo>
                <a:lnTo>
                  <a:pt x="890100" y="367855"/>
                </a:lnTo>
                <a:lnTo>
                  <a:pt x="869945" y="311477"/>
                </a:lnTo>
                <a:lnTo>
                  <a:pt x="869006" y="306885"/>
                </a:lnTo>
                <a:lnTo>
                  <a:pt x="868303" y="303454"/>
                </a:lnTo>
                <a:lnTo>
                  <a:pt x="866171" y="293017"/>
                </a:lnTo>
                <a:lnTo>
                  <a:pt x="864692" y="285770"/>
                </a:lnTo>
                <a:lnTo>
                  <a:pt x="863513" y="279971"/>
                </a:lnTo>
                <a:lnTo>
                  <a:pt x="861739" y="271277"/>
                </a:lnTo>
                <a:lnTo>
                  <a:pt x="850467" y="215643"/>
                </a:lnTo>
                <a:lnTo>
                  <a:pt x="849414" y="210429"/>
                </a:lnTo>
                <a:lnTo>
                  <a:pt x="832830" y="214286"/>
                </a:lnTo>
                <a:lnTo>
                  <a:pt x="813896" y="218760"/>
                </a:lnTo>
                <a:lnTo>
                  <a:pt x="805612" y="220739"/>
                </a:lnTo>
                <a:lnTo>
                  <a:pt x="783335" y="226125"/>
                </a:lnTo>
                <a:lnTo>
                  <a:pt x="738326" y="237315"/>
                </a:lnTo>
                <a:lnTo>
                  <a:pt x="717124" y="242725"/>
                </a:lnTo>
                <a:lnTo>
                  <a:pt x="708514" y="244948"/>
                </a:lnTo>
                <a:lnTo>
                  <a:pt x="696285" y="248134"/>
                </a:lnTo>
                <a:lnTo>
                  <a:pt x="694343" y="248642"/>
                </a:lnTo>
                <a:lnTo>
                  <a:pt x="690347" y="249690"/>
                </a:lnTo>
                <a:lnTo>
                  <a:pt x="662590" y="257060"/>
                </a:lnTo>
                <a:lnTo>
                  <a:pt x="648491" y="260862"/>
                </a:lnTo>
                <a:lnTo>
                  <a:pt x="612664" y="270714"/>
                </a:lnTo>
                <a:lnTo>
                  <a:pt x="598470" y="274689"/>
                </a:lnTo>
                <a:lnTo>
                  <a:pt x="574342" y="281541"/>
                </a:lnTo>
                <a:lnTo>
                  <a:pt x="562529" y="284935"/>
                </a:lnTo>
                <a:lnTo>
                  <a:pt x="523958" y="296239"/>
                </a:lnTo>
                <a:lnTo>
                  <a:pt x="492739" y="266648"/>
                </a:lnTo>
                <a:lnTo>
                  <a:pt x="452394" y="228258"/>
                </a:lnTo>
                <a:lnTo>
                  <a:pt x="378898" y="158335"/>
                </a:lnTo>
                <a:lnTo>
                  <a:pt x="320666" y="101716"/>
                </a:lnTo>
                <a:lnTo>
                  <a:pt x="305915" y="88806"/>
                </a:lnTo>
                <a:lnTo>
                  <a:pt x="252718" y="36508"/>
                </a:lnTo>
                <a:lnTo>
                  <a:pt x="233439" y="19655"/>
                </a:lnTo>
                <a:lnTo>
                  <a:pt x="152381" y="614"/>
                </a:lnTo>
                <a:lnTo>
                  <a:pt x="129859" y="1127"/>
                </a:lnTo>
                <a:lnTo>
                  <a:pt x="91355" y="13433"/>
                </a:lnTo>
                <a:lnTo>
                  <a:pt x="74784" y="23448"/>
                </a:lnTo>
                <a:lnTo>
                  <a:pt x="65431" y="29951"/>
                </a:lnTo>
                <a:lnTo>
                  <a:pt x="61979" y="33037"/>
                </a:lnTo>
                <a:lnTo>
                  <a:pt x="35283" y="56765"/>
                </a:lnTo>
                <a:lnTo>
                  <a:pt x="33237" y="60640"/>
                </a:lnTo>
                <a:lnTo>
                  <a:pt x="18463" y="80357"/>
                </a:lnTo>
                <a:lnTo>
                  <a:pt x="2073" y="133667"/>
                </a:lnTo>
                <a:lnTo>
                  <a:pt x="608" y="196117"/>
                </a:lnTo>
                <a:lnTo>
                  <a:pt x="49545" y="266639"/>
                </a:lnTo>
                <a:lnTo>
                  <a:pt x="74884" y="279867"/>
                </a:lnTo>
                <a:lnTo>
                  <a:pt x="219409" y="354455"/>
                </a:lnTo>
                <a:lnTo>
                  <a:pt x="294833" y="391302"/>
                </a:lnTo>
                <a:lnTo>
                  <a:pt x="329308" y="408146"/>
                </a:lnTo>
                <a:lnTo>
                  <a:pt x="342000" y="450820"/>
                </a:lnTo>
                <a:lnTo>
                  <a:pt x="367639" y="536185"/>
                </a:lnTo>
                <a:lnTo>
                  <a:pt x="380585" y="578873"/>
                </a:lnTo>
                <a:lnTo>
                  <a:pt x="393618" y="621564"/>
                </a:lnTo>
                <a:lnTo>
                  <a:pt x="406732" y="664261"/>
                </a:lnTo>
                <a:lnTo>
                  <a:pt x="419933" y="706961"/>
                </a:lnTo>
                <a:lnTo>
                  <a:pt x="446579" y="792359"/>
                </a:lnTo>
                <a:lnTo>
                  <a:pt x="473556" y="877759"/>
                </a:lnTo>
                <a:lnTo>
                  <a:pt x="549460" y="899115"/>
                </a:lnTo>
                <a:lnTo>
                  <a:pt x="624689" y="921605"/>
                </a:lnTo>
                <a:lnTo>
                  <a:pt x="651716" y="897402"/>
                </a:lnTo>
                <a:lnTo>
                  <a:pt x="679301" y="874422"/>
                </a:lnTo>
                <a:lnTo>
                  <a:pt x="744913" y="818103"/>
                </a:lnTo>
                <a:lnTo>
                  <a:pt x="768438" y="797987"/>
                </a:lnTo>
                <a:lnTo>
                  <a:pt x="786914" y="782239"/>
                </a:lnTo>
                <a:lnTo>
                  <a:pt x="790761" y="778968"/>
                </a:lnTo>
                <a:lnTo>
                  <a:pt x="827894" y="762781"/>
                </a:lnTo>
                <a:lnTo>
                  <a:pt x="830181" y="761456"/>
                </a:lnTo>
                <a:lnTo>
                  <a:pt x="850331" y="752526"/>
                </a:lnTo>
                <a:lnTo>
                  <a:pt x="851968" y="751818"/>
                </a:lnTo>
                <a:lnTo>
                  <a:pt x="857153" y="749526"/>
                </a:lnTo>
                <a:lnTo>
                  <a:pt x="862411" y="747684"/>
                </a:lnTo>
                <a:lnTo>
                  <a:pt x="877970" y="742198"/>
                </a:lnTo>
                <a:lnTo>
                  <a:pt x="903209" y="733335"/>
                </a:lnTo>
                <a:lnTo>
                  <a:pt x="910712" y="730690"/>
                </a:lnTo>
                <a:lnTo>
                  <a:pt x="929279" y="724196"/>
                </a:lnTo>
                <a:lnTo>
                  <a:pt x="932999" y="722889"/>
                </a:lnTo>
                <a:lnTo>
                  <a:pt x="946934" y="717993"/>
                </a:lnTo>
                <a:lnTo>
                  <a:pt x="964399" y="711935"/>
                </a:lnTo>
                <a:lnTo>
                  <a:pt x="980593" y="706294"/>
                </a:lnTo>
                <a:lnTo>
                  <a:pt x="1003519" y="698326"/>
                </a:lnTo>
                <a:lnTo>
                  <a:pt x="1012750" y="686301"/>
                </a:lnTo>
                <a:lnTo>
                  <a:pt x="1022018" y="674325"/>
                </a:lnTo>
                <a:lnTo>
                  <a:pt x="1019069" y="658947"/>
                </a:lnTo>
                <a:lnTo>
                  <a:pt x="1016411" y="647280"/>
                </a:lnTo>
                <a:lnTo>
                  <a:pt x="1012782" y="631416"/>
                </a:lnTo>
                <a:lnTo>
                  <a:pt x="1010119" y="619377"/>
                </a:lnTo>
                <a:lnTo>
                  <a:pt x="1004726" y="596030"/>
                </a:lnTo>
                <a:lnTo>
                  <a:pt x="990092" y="547639"/>
                </a:lnTo>
                <a:lnTo>
                  <a:pt x="986014" y="534125"/>
                </a:lnTo>
                <a:lnTo>
                  <a:pt x="984517" y="529165"/>
                </a:lnTo>
                <a:lnTo>
                  <a:pt x="981605" y="51926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4956DBB5-7A3B-71E8-605E-FBD23B2EE0C8}"/>
              </a:ext>
            </a:extLst>
          </p:cNvPr>
          <p:cNvSpPr>
            <a:spLocks/>
          </p:cNvSpPr>
          <p:nvPr/>
        </p:nvSpPr>
        <p:spPr>
          <a:xfrm flipV="1">
            <a:off x="5055252" y="3699534"/>
            <a:ext cx="637386" cy="1012170"/>
          </a:xfrm>
          <a:custGeom>
            <a:avLst/>
            <a:gdLst>
              <a:gd name="connsiteX0" fmla="*/ 338315 w 434058"/>
              <a:gd name="connsiteY0" fmla="*/ 207172 h 689285"/>
              <a:gd name="connsiteX1" fmla="*/ 334844 w 434058"/>
              <a:gd name="connsiteY1" fmla="*/ 202802 h 689285"/>
              <a:gd name="connsiteX2" fmla="*/ 326360 w 434058"/>
              <a:gd name="connsiteY2" fmla="*/ 192206 h 689285"/>
              <a:gd name="connsiteX3" fmla="*/ 315081 w 434058"/>
              <a:gd name="connsiteY3" fmla="*/ 178089 h 689285"/>
              <a:gd name="connsiteX4" fmla="*/ 314901 w 434058"/>
              <a:gd name="connsiteY4" fmla="*/ 170683 h 689285"/>
              <a:gd name="connsiteX5" fmla="*/ 314783 w 434058"/>
              <a:gd name="connsiteY5" fmla="*/ 165846 h 689285"/>
              <a:gd name="connsiteX6" fmla="*/ 314530 w 434058"/>
              <a:gd name="connsiteY6" fmla="*/ 155431 h 689285"/>
              <a:gd name="connsiteX7" fmla="*/ 314235 w 434058"/>
              <a:gd name="connsiteY7" fmla="*/ 143265 h 689285"/>
              <a:gd name="connsiteX8" fmla="*/ 313841 w 434058"/>
              <a:gd name="connsiteY8" fmla="*/ 126984 h 689285"/>
              <a:gd name="connsiteX9" fmla="*/ 313680 w 434058"/>
              <a:gd name="connsiteY9" fmla="*/ 120345 h 689285"/>
              <a:gd name="connsiteX10" fmla="*/ 312931 w 434058"/>
              <a:gd name="connsiteY10" fmla="*/ 89270 h 689285"/>
              <a:gd name="connsiteX11" fmla="*/ 312288 w 434058"/>
              <a:gd name="connsiteY11" fmla="*/ 62515 h 689285"/>
              <a:gd name="connsiteX12" fmla="*/ 311251 w 434058"/>
              <a:gd name="connsiteY12" fmla="*/ 19115 h 689285"/>
              <a:gd name="connsiteX13" fmla="*/ 311125 w 434058"/>
              <a:gd name="connsiteY13" fmla="*/ 13842 h 689285"/>
              <a:gd name="connsiteX14" fmla="*/ 310808 w 434058"/>
              <a:gd name="connsiteY14" fmla="*/ 542 h 689285"/>
              <a:gd name="connsiteX15" fmla="*/ 308144 w 434058"/>
              <a:gd name="connsiteY15" fmla="*/ 610 h 689285"/>
              <a:gd name="connsiteX16" fmla="*/ 285135 w 434058"/>
              <a:gd name="connsiteY16" fmla="*/ 1277 h 689285"/>
              <a:gd name="connsiteX17" fmla="*/ 280467 w 434058"/>
              <a:gd name="connsiteY17" fmla="*/ 1422 h 689285"/>
              <a:gd name="connsiteX18" fmla="*/ 263977 w 434058"/>
              <a:gd name="connsiteY18" fmla="*/ 1976 h 689285"/>
              <a:gd name="connsiteX19" fmla="*/ 243133 w 434058"/>
              <a:gd name="connsiteY19" fmla="*/ 2747 h 689285"/>
              <a:gd name="connsiteX20" fmla="*/ 220971 w 434058"/>
              <a:gd name="connsiteY20" fmla="*/ 3655 h 689285"/>
              <a:gd name="connsiteX21" fmla="*/ 188320 w 434058"/>
              <a:gd name="connsiteY21" fmla="*/ 5162 h 689285"/>
              <a:gd name="connsiteX22" fmla="*/ 177011 w 434058"/>
              <a:gd name="connsiteY22" fmla="*/ 5729 h 689285"/>
              <a:gd name="connsiteX23" fmla="*/ 127110 w 434058"/>
              <a:gd name="connsiteY23" fmla="*/ 8524 h 689285"/>
              <a:gd name="connsiteX24" fmla="*/ 100919 w 434058"/>
              <a:gd name="connsiteY24" fmla="*/ 10180 h 689285"/>
              <a:gd name="connsiteX25" fmla="*/ 78910 w 434058"/>
              <a:gd name="connsiteY25" fmla="*/ 11673 h 689285"/>
              <a:gd name="connsiteX26" fmla="*/ 80933 w 434058"/>
              <a:gd name="connsiteY26" fmla="*/ 63631 h 689285"/>
              <a:gd name="connsiteX27" fmla="*/ 81676 w 434058"/>
              <a:gd name="connsiteY27" fmla="*/ 75248 h 689285"/>
              <a:gd name="connsiteX28" fmla="*/ 83040 w 434058"/>
              <a:gd name="connsiteY28" fmla="*/ 96517 h 689285"/>
              <a:gd name="connsiteX29" fmla="*/ 83465 w 434058"/>
              <a:gd name="connsiteY29" fmla="*/ 103119 h 689285"/>
              <a:gd name="connsiteX30" fmla="*/ 83656 w 434058"/>
              <a:gd name="connsiteY30" fmla="*/ 106096 h 689285"/>
              <a:gd name="connsiteX31" fmla="*/ 84315 w 434058"/>
              <a:gd name="connsiteY31" fmla="*/ 116343 h 689285"/>
              <a:gd name="connsiteX32" fmla="*/ 84898 w 434058"/>
              <a:gd name="connsiteY32" fmla="*/ 125382 h 689285"/>
              <a:gd name="connsiteX33" fmla="*/ 85520 w 434058"/>
              <a:gd name="connsiteY33" fmla="*/ 135038 h 689285"/>
              <a:gd name="connsiteX34" fmla="*/ 86144 w 434058"/>
              <a:gd name="connsiteY34" fmla="*/ 144695 h 689285"/>
              <a:gd name="connsiteX35" fmla="*/ 86443 w 434058"/>
              <a:gd name="connsiteY35" fmla="*/ 149323 h 689285"/>
              <a:gd name="connsiteX36" fmla="*/ 88195 w 434058"/>
              <a:gd name="connsiteY36" fmla="*/ 176355 h 689285"/>
              <a:gd name="connsiteX37" fmla="*/ 88871 w 434058"/>
              <a:gd name="connsiteY37" fmla="*/ 186756 h 689285"/>
              <a:gd name="connsiteX38" fmla="*/ 89352 w 434058"/>
              <a:gd name="connsiteY38" fmla="*/ 194148 h 689285"/>
              <a:gd name="connsiteX39" fmla="*/ 89833 w 434058"/>
              <a:gd name="connsiteY39" fmla="*/ 201545 h 689285"/>
              <a:gd name="connsiteX40" fmla="*/ 91430 w 434058"/>
              <a:gd name="connsiteY40" fmla="*/ 226026 h 689285"/>
              <a:gd name="connsiteX41" fmla="*/ 93270 w 434058"/>
              <a:gd name="connsiteY41" fmla="*/ 254138 h 689285"/>
              <a:gd name="connsiteX42" fmla="*/ 94826 w 434058"/>
              <a:gd name="connsiteY42" fmla="*/ 277821 h 689285"/>
              <a:gd name="connsiteX43" fmla="*/ 79792 w 434058"/>
              <a:gd name="connsiteY43" fmla="*/ 285054 h 689285"/>
              <a:gd name="connsiteX44" fmla="*/ 78546 w 434058"/>
              <a:gd name="connsiteY44" fmla="*/ 286116 h 689285"/>
              <a:gd name="connsiteX45" fmla="*/ 73230 w 434058"/>
              <a:gd name="connsiteY45" fmla="*/ 288199 h 689285"/>
              <a:gd name="connsiteX46" fmla="*/ 59224 w 434058"/>
              <a:gd name="connsiteY46" fmla="*/ 295845 h 689285"/>
              <a:gd name="connsiteX47" fmla="*/ 54204 w 434058"/>
              <a:gd name="connsiteY47" fmla="*/ 298472 h 689285"/>
              <a:gd name="connsiteX48" fmla="*/ 51813 w 434058"/>
              <a:gd name="connsiteY48" fmla="*/ 299729 h 689285"/>
              <a:gd name="connsiteX49" fmla="*/ 46685 w 434058"/>
              <a:gd name="connsiteY49" fmla="*/ 300837 h 689285"/>
              <a:gd name="connsiteX50" fmla="*/ 40769 w 434058"/>
              <a:gd name="connsiteY50" fmla="*/ 305193 h 689285"/>
              <a:gd name="connsiteX51" fmla="*/ 19513 w 434058"/>
              <a:gd name="connsiteY51" fmla="*/ 313511 h 689285"/>
              <a:gd name="connsiteX52" fmla="*/ 11580 w 434058"/>
              <a:gd name="connsiteY52" fmla="*/ 317903 h 689285"/>
              <a:gd name="connsiteX53" fmla="*/ 450 w 434058"/>
              <a:gd name="connsiteY53" fmla="*/ 323939 h 689285"/>
              <a:gd name="connsiteX54" fmla="*/ 54056 w 434058"/>
              <a:gd name="connsiteY54" fmla="*/ 424125 h 689285"/>
              <a:gd name="connsiteX55" fmla="*/ 63844 w 434058"/>
              <a:gd name="connsiteY55" fmla="*/ 441323 h 689285"/>
              <a:gd name="connsiteX56" fmla="*/ 70907 w 434058"/>
              <a:gd name="connsiteY56" fmla="*/ 453802 h 689285"/>
              <a:gd name="connsiteX57" fmla="*/ 78567 w 434058"/>
              <a:gd name="connsiteY57" fmla="*/ 465279 h 689285"/>
              <a:gd name="connsiteX58" fmla="*/ 84124 w 434058"/>
              <a:gd name="connsiteY58" fmla="*/ 495857 h 689285"/>
              <a:gd name="connsiteX59" fmla="*/ 29561 w 434058"/>
              <a:gd name="connsiteY59" fmla="*/ 538623 h 689285"/>
              <a:gd name="connsiteX60" fmla="*/ 103854 w 434058"/>
              <a:gd name="connsiteY60" fmla="*/ 577278 h 689285"/>
              <a:gd name="connsiteX61" fmla="*/ 89554 w 434058"/>
              <a:gd name="connsiteY61" fmla="*/ 608002 h 689285"/>
              <a:gd name="connsiteX62" fmla="*/ 55187 w 434058"/>
              <a:gd name="connsiteY62" fmla="*/ 618714 h 689285"/>
              <a:gd name="connsiteX63" fmla="*/ 53079 w 434058"/>
              <a:gd name="connsiteY63" fmla="*/ 629773 h 689285"/>
              <a:gd name="connsiteX64" fmla="*/ 42241 w 434058"/>
              <a:gd name="connsiteY64" fmla="*/ 686756 h 689285"/>
              <a:gd name="connsiteX65" fmla="*/ 50566 w 434058"/>
              <a:gd name="connsiteY65" fmla="*/ 689828 h 689285"/>
              <a:gd name="connsiteX66" fmla="*/ 59759 w 434058"/>
              <a:gd name="connsiteY66" fmla="*/ 663632 h 689285"/>
              <a:gd name="connsiteX67" fmla="*/ 82406 w 434058"/>
              <a:gd name="connsiteY67" fmla="*/ 661756 h 689285"/>
              <a:gd name="connsiteX68" fmla="*/ 110214 w 434058"/>
              <a:gd name="connsiteY68" fmla="*/ 659609 h 689285"/>
              <a:gd name="connsiteX69" fmla="*/ 116344 w 434058"/>
              <a:gd name="connsiteY69" fmla="*/ 658412 h 689285"/>
              <a:gd name="connsiteX70" fmla="*/ 149095 w 434058"/>
              <a:gd name="connsiteY70" fmla="*/ 652416 h 689285"/>
              <a:gd name="connsiteX71" fmla="*/ 161299 w 434058"/>
              <a:gd name="connsiteY71" fmla="*/ 648649 h 689285"/>
              <a:gd name="connsiteX72" fmla="*/ 174645 w 434058"/>
              <a:gd name="connsiteY72" fmla="*/ 643109 h 689285"/>
              <a:gd name="connsiteX73" fmla="*/ 175840 w 434058"/>
              <a:gd name="connsiteY73" fmla="*/ 642839 h 689285"/>
              <a:gd name="connsiteX74" fmla="*/ 177529 w 434058"/>
              <a:gd name="connsiteY74" fmla="*/ 642441 h 689285"/>
              <a:gd name="connsiteX75" fmla="*/ 183610 w 434058"/>
              <a:gd name="connsiteY75" fmla="*/ 639849 h 689285"/>
              <a:gd name="connsiteX76" fmla="*/ 189182 w 434058"/>
              <a:gd name="connsiteY76" fmla="*/ 631283 h 689285"/>
              <a:gd name="connsiteX77" fmla="*/ 196279 w 434058"/>
              <a:gd name="connsiteY77" fmla="*/ 624232 h 689285"/>
              <a:gd name="connsiteX78" fmla="*/ 197969 w 434058"/>
              <a:gd name="connsiteY78" fmla="*/ 622376 h 689285"/>
              <a:gd name="connsiteX79" fmla="*/ 198354 w 434058"/>
              <a:gd name="connsiteY79" fmla="*/ 622107 h 689285"/>
              <a:gd name="connsiteX80" fmla="*/ 205690 w 434058"/>
              <a:gd name="connsiteY80" fmla="*/ 619255 h 689285"/>
              <a:gd name="connsiteX81" fmla="*/ 206838 w 434058"/>
              <a:gd name="connsiteY81" fmla="*/ 618599 h 689285"/>
              <a:gd name="connsiteX82" fmla="*/ 209454 w 434058"/>
              <a:gd name="connsiteY82" fmla="*/ 617072 h 689285"/>
              <a:gd name="connsiteX83" fmla="*/ 220693 w 434058"/>
              <a:gd name="connsiteY83" fmla="*/ 590190 h 689285"/>
              <a:gd name="connsiteX84" fmla="*/ 223484 w 434058"/>
              <a:gd name="connsiteY84" fmla="*/ 582608 h 689285"/>
              <a:gd name="connsiteX85" fmla="*/ 226701 w 434058"/>
              <a:gd name="connsiteY85" fmla="*/ 572602 h 689285"/>
              <a:gd name="connsiteX86" fmla="*/ 227770 w 434058"/>
              <a:gd name="connsiteY86" fmla="*/ 569524 h 689285"/>
              <a:gd name="connsiteX87" fmla="*/ 235217 w 434058"/>
              <a:gd name="connsiteY87" fmla="*/ 547667 h 689285"/>
              <a:gd name="connsiteX88" fmla="*/ 239085 w 434058"/>
              <a:gd name="connsiteY88" fmla="*/ 536355 h 689285"/>
              <a:gd name="connsiteX89" fmla="*/ 244992 w 434058"/>
              <a:gd name="connsiteY89" fmla="*/ 519107 h 689285"/>
              <a:gd name="connsiteX90" fmla="*/ 246512 w 434058"/>
              <a:gd name="connsiteY90" fmla="*/ 519041 h 689285"/>
              <a:gd name="connsiteX91" fmla="*/ 250295 w 434058"/>
              <a:gd name="connsiteY91" fmla="*/ 518880 h 689285"/>
              <a:gd name="connsiteX92" fmla="*/ 260637 w 434058"/>
              <a:gd name="connsiteY92" fmla="*/ 518455 h 689285"/>
              <a:gd name="connsiteX93" fmla="*/ 268037 w 434058"/>
              <a:gd name="connsiteY93" fmla="*/ 519404 h 689285"/>
              <a:gd name="connsiteX94" fmla="*/ 276000 w 434058"/>
              <a:gd name="connsiteY94" fmla="*/ 459177 h 689285"/>
              <a:gd name="connsiteX95" fmla="*/ 297889 w 434058"/>
              <a:gd name="connsiteY95" fmla="*/ 458730 h 689285"/>
              <a:gd name="connsiteX96" fmla="*/ 303307 w 434058"/>
              <a:gd name="connsiteY96" fmla="*/ 451029 h 689285"/>
              <a:gd name="connsiteX97" fmla="*/ 305737 w 434058"/>
              <a:gd name="connsiteY97" fmla="*/ 447562 h 689285"/>
              <a:gd name="connsiteX98" fmla="*/ 306566 w 434058"/>
              <a:gd name="connsiteY98" fmla="*/ 440007 h 689285"/>
              <a:gd name="connsiteX99" fmla="*/ 305530 w 434058"/>
              <a:gd name="connsiteY99" fmla="*/ 435161 h 689285"/>
              <a:gd name="connsiteX100" fmla="*/ 305440 w 434058"/>
              <a:gd name="connsiteY100" fmla="*/ 429416 h 689285"/>
              <a:gd name="connsiteX101" fmla="*/ 310481 w 434058"/>
              <a:gd name="connsiteY101" fmla="*/ 418793 h 689285"/>
              <a:gd name="connsiteX102" fmla="*/ 341664 w 434058"/>
              <a:gd name="connsiteY102" fmla="*/ 406259 h 689285"/>
              <a:gd name="connsiteX103" fmla="*/ 356055 w 434058"/>
              <a:gd name="connsiteY103" fmla="*/ 400192 h 689285"/>
              <a:gd name="connsiteX104" fmla="*/ 359562 w 434058"/>
              <a:gd name="connsiteY104" fmla="*/ 398885 h 689285"/>
              <a:gd name="connsiteX105" fmla="*/ 366924 w 434058"/>
              <a:gd name="connsiteY105" fmla="*/ 396131 h 689285"/>
              <a:gd name="connsiteX106" fmla="*/ 372650 w 434058"/>
              <a:gd name="connsiteY106" fmla="*/ 393835 h 689285"/>
              <a:gd name="connsiteX107" fmla="*/ 373856 w 434058"/>
              <a:gd name="connsiteY107" fmla="*/ 393295 h 689285"/>
              <a:gd name="connsiteX108" fmla="*/ 382884 w 434058"/>
              <a:gd name="connsiteY108" fmla="*/ 389301 h 689285"/>
              <a:gd name="connsiteX109" fmla="*/ 397031 w 434058"/>
              <a:gd name="connsiteY109" fmla="*/ 384078 h 689285"/>
              <a:gd name="connsiteX110" fmla="*/ 434508 w 434058"/>
              <a:gd name="connsiteY110" fmla="*/ 369113 h 689285"/>
              <a:gd name="connsiteX111" fmla="*/ 434449 w 434058"/>
              <a:gd name="connsiteY111" fmla="*/ 350163 h 689285"/>
              <a:gd name="connsiteX112" fmla="*/ 434413 w 434058"/>
              <a:gd name="connsiteY112" fmla="*/ 338487 h 689285"/>
              <a:gd name="connsiteX113" fmla="*/ 434357 w 434058"/>
              <a:gd name="connsiteY113" fmla="*/ 320558 h 689285"/>
              <a:gd name="connsiteX114" fmla="*/ 434324 w 434058"/>
              <a:gd name="connsiteY114" fmla="*/ 309826 h 689285"/>
              <a:gd name="connsiteX115" fmla="*/ 434300 w 434058"/>
              <a:gd name="connsiteY115" fmla="*/ 301889 h 689285"/>
              <a:gd name="connsiteX116" fmla="*/ 434276 w 434058"/>
              <a:gd name="connsiteY116" fmla="*/ 294252 h 689285"/>
              <a:gd name="connsiteX117" fmla="*/ 434168 w 434058"/>
              <a:gd name="connsiteY117" fmla="*/ 259325 h 689285"/>
              <a:gd name="connsiteX118" fmla="*/ 434129 w 434058"/>
              <a:gd name="connsiteY118" fmla="*/ 246623 h 689285"/>
              <a:gd name="connsiteX119" fmla="*/ 434118 w 434058"/>
              <a:gd name="connsiteY119" fmla="*/ 243016 h 689285"/>
              <a:gd name="connsiteX120" fmla="*/ 434114 w 434058"/>
              <a:gd name="connsiteY120" fmla="*/ 241532 h 689285"/>
              <a:gd name="connsiteX121" fmla="*/ 434095 w 434058"/>
              <a:gd name="connsiteY121" fmla="*/ 235601 h 689285"/>
              <a:gd name="connsiteX122" fmla="*/ 434004 w 434058"/>
              <a:gd name="connsiteY122" fmla="*/ 205960 h 689285"/>
              <a:gd name="connsiteX123" fmla="*/ 424998 w 434058"/>
              <a:gd name="connsiteY123" fmla="*/ 205996 h 689285"/>
              <a:gd name="connsiteX124" fmla="*/ 417116 w 434058"/>
              <a:gd name="connsiteY124" fmla="*/ 206042 h 689285"/>
              <a:gd name="connsiteX125" fmla="*/ 404732 w 434058"/>
              <a:gd name="connsiteY125" fmla="*/ 206141 h 689285"/>
              <a:gd name="connsiteX126" fmla="*/ 401467 w 434058"/>
              <a:gd name="connsiteY126" fmla="*/ 206169 h 689285"/>
              <a:gd name="connsiteX127" fmla="*/ 390528 w 434058"/>
              <a:gd name="connsiteY127" fmla="*/ 206287 h 689285"/>
              <a:gd name="connsiteX128" fmla="*/ 385837 w 434058"/>
              <a:gd name="connsiteY128" fmla="*/ 206346 h 689285"/>
              <a:gd name="connsiteX129" fmla="*/ 370658 w 434058"/>
              <a:gd name="connsiteY129" fmla="*/ 206559 h 689285"/>
              <a:gd name="connsiteX130" fmla="*/ 362459 w 434058"/>
              <a:gd name="connsiteY130" fmla="*/ 206695 h 689285"/>
              <a:gd name="connsiteX131" fmla="*/ 354298 w 434058"/>
              <a:gd name="connsiteY131" fmla="*/ 206845 h 689285"/>
              <a:gd name="connsiteX132" fmla="*/ 345781 w 434058"/>
              <a:gd name="connsiteY132" fmla="*/ 207013 h 689285"/>
              <a:gd name="connsiteX133" fmla="*/ 338315 w 434058"/>
              <a:gd name="connsiteY133" fmla="*/ 207172 h 68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434058" h="689285">
                <a:moveTo>
                  <a:pt x="338315" y="207172"/>
                </a:moveTo>
                <a:lnTo>
                  <a:pt x="334844" y="202802"/>
                </a:lnTo>
                <a:lnTo>
                  <a:pt x="326360" y="192206"/>
                </a:lnTo>
                <a:lnTo>
                  <a:pt x="315081" y="178089"/>
                </a:lnTo>
                <a:lnTo>
                  <a:pt x="314901" y="170683"/>
                </a:lnTo>
                <a:lnTo>
                  <a:pt x="314783" y="165846"/>
                </a:lnTo>
                <a:lnTo>
                  <a:pt x="314530" y="155431"/>
                </a:lnTo>
                <a:lnTo>
                  <a:pt x="314235" y="143265"/>
                </a:lnTo>
                <a:lnTo>
                  <a:pt x="313841" y="126984"/>
                </a:lnTo>
                <a:lnTo>
                  <a:pt x="313680" y="120345"/>
                </a:lnTo>
                <a:lnTo>
                  <a:pt x="312931" y="89270"/>
                </a:lnTo>
                <a:lnTo>
                  <a:pt x="312288" y="62515"/>
                </a:lnTo>
                <a:lnTo>
                  <a:pt x="311251" y="19115"/>
                </a:lnTo>
                <a:lnTo>
                  <a:pt x="311125" y="13842"/>
                </a:lnTo>
                <a:lnTo>
                  <a:pt x="310808" y="542"/>
                </a:lnTo>
                <a:lnTo>
                  <a:pt x="308144" y="610"/>
                </a:lnTo>
                <a:lnTo>
                  <a:pt x="285135" y="1277"/>
                </a:lnTo>
                <a:lnTo>
                  <a:pt x="280467" y="1422"/>
                </a:lnTo>
                <a:lnTo>
                  <a:pt x="263977" y="1976"/>
                </a:lnTo>
                <a:lnTo>
                  <a:pt x="243133" y="2747"/>
                </a:lnTo>
                <a:lnTo>
                  <a:pt x="220971" y="3655"/>
                </a:lnTo>
                <a:lnTo>
                  <a:pt x="188320" y="5162"/>
                </a:lnTo>
                <a:lnTo>
                  <a:pt x="177011" y="5729"/>
                </a:lnTo>
                <a:lnTo>
                  <a:pt x="127110" y="8524"/>
                </a:lnTo>
                <a:lnTo>
                  <a:pt x="100919" y="10180"/>
                </a:lnTo>
                <a:lnTo>
                  <a:pt x="78910" y="11673"/>
                </a:lnTo>
                <a:lnTo>
                  <a:pt x="80933" y="63631"/>
                </a:lnTo>
                <a:lnTo>
                  <a:pt x="81676" y="75248"/>
                </a:lnTo>
                <a:lnTo>
                  <a:pt x="83040" y="96517"/>
                </a:lnTo>
                <a:lnTo>
                  <a:pt x="83465" y="103119"/>
                </a:lnTo>
                <a:lnTo>
                  <a:pt x="83656" y="106096"/>
                </a:lnTo>
                <a:lnTo>
                  <a:pt x="84315" y="116343"/>
                </a:lnTo>
                <a:lnTo>
                  <a:pt x="84898" y="125382"/>
                </a:lnTo>
                <a:lnTo>
                  <a:pt x="85520" y="135038"/>
                </a:lnTo>
                <a:lnTo>
                  <a:pt x="86144" y="144695"/>
                </a:lnTo>
                <a:lnTo>
                  <a:pt x="86443" y="149323"/>
                </a:lnTo>
                <a:lnTo>
                  <a:pt x="88195" y="176355"/>
                </a:lnTo>
                <a:lnTo>
                  <a:pt x="88871" y="186756"/>
                </a:lnTo>
                <a:lnTo>
                  <a:pt x="89352" y="194148"/>
                </a:lnTo>
                <a:lnTo>
                  <a:pt x="89833" y="201545"/>
                </a:lnTo>
                <a:lnTo>
                  <a:pt x="91430" y="226026"/>
                </a:lnTo>
                <a:lnTo>
                  <a:pt x="93270" y="254138"/>
                </a:lnTo>
                <a:lnTo>
                  <a:pt x="94826" y="277821"/>
                </a:lnTo>
                <a:lnTo>
                  <a:pt x="79792" y="285054"/>
                </a:lnTo>
                <a:lnTo>
                  <a:pt x="78546" y="286116"/>
                </a:lnTo>
                <a:lnTo>
                  <a:pt x="73230" y="288199"/>
                </a:lnTo>
                <a:lnTo>
                  <a:pt x="59224" y="295845"/>
                </a:lnTo>
                <a:lnTo>
                  <a:pt x="54204" y="298472"/>
                </a:lnTo>
                <a:lnTo>
                  <a:pt x="51813" y="299729"/>
                </a:lnTo>
                <a:lnTo>
                  <a:pt x="46685" y="300837"/>
                </a:lnTo>
                <a:lnTo>
                  <a:pt x="40769" y="305193"/>
                </a:lnTo>
                <a:lnTo>
                  <a:pt x="19513" y="313511"/>
                </a:lnTo>
                <a:lnTo>
                  <a:pt x="11580" y="317903"/>
                </a:lnTo>
                <a:lnTo>
                  <a:pt x="450" y="323939"/>
                </a:lnTo>
                <a:lnTo>
                  <a:pt x="54056" y="424125"/>
                </a:lnTo>
                <a:lnTo>
                  <a:pt x="63844" y="441323"/>
                </a:lnTo>
                <a:lnTo>
                  <a:pt x="70907" y="453802"/>
                </a:lnTo>
                <a:lnTo>
                  <a:pt x="78567" y="465279"/>
                </a:lnTo>
                <a:lnTo>
                  <a:pt x="84124" y="495857"/>
                </a:lnTo>
                <a:lnTo>
                  <a:pt x="29561" y="538623"/>
                </a:lnTo>
                <a:lnTo>
                  <a:pt x="103854" y="577278"/>
                </a:lnTo>
                <a:lnTo>
                  <a:pt x="89554" y="608002"/>
                </a:lnTo>
                <a:lnTo>
                  <a:pt x="55187" y="618714"/>
                </a:lnTo>
                <a:lnTo>
                  <a:pt x="53079" y="629773"/>
                </a:lnTo>
                <a:lnTo>
                  <a:pt x="42241" y="686756"/>
                </a:lnTo>
                <a:lnTo>
                  <a:pt x="50566" y="689828"/>
                </a:lnTo>
                <a:lnTo>
                  <a:pt x="59759" y="663632"/>
                </a:lnTo>
                <a:lnTo>
                  <a:pt x="82406" y="661756"/>
                </a:lnTo>
                <a:lnTo>
                  <a:pt x="110214" y="659609"/>
                </a:lnTo>
                <a:lnTo>
                  <a:pt x="116344" y="658412"/>
                </a:lnTo>
                <a:lnTo>
                  <a:pt x="149095" y="652416"/>
                </a:lnTo>
                <a:lnTo>
                  <a:pt x="161299" y="648649"/>
                </a:lnTo>
                <a:lnTo>
                  <a:pt x="174645" y="643109"/>
                </a:lnTo>
                <a:lnTo>
                  <a:pt x="175840" y="642839"/>
                </a:lnTo>
                <a:lnTo>
                  <a:pt x="177529" y="642441"/>
                </a:lnTo>
                <a:lnTo>
                  <a:pt x="183610" y="639849"/>
                </a:lnTo>
                <a:lnTo>
                  <a:pt x="189182" y="631283"/>
                </a:lnTo>
                <a:lnTo>
                  <a:pt x="196279" y="624232"/>
                </a:lnTo>
                <a:lnTo>
                  <a:pt x="197969" y="622376"/>
                </a:lnTo>
                <a:lnTo>
                  <a:pt x="198354" y="622107"/>
                </a:lnTo>
                <a:lnTo>
                  <a:pt x="205690" y="619255"/>
                </a:lnTo>
                <a:lnTo>
                  <a:pt x="206838" y="618599"/>
                </a:lnTo>
                <a:lnTo>
                  <a:pt x="209454" y="617072"/>
                </a:lnTo>
                <a:lnTo>
                  <a:pt x="220693" y="590190"/>
                </a:lnTo>
                <a:lnTo>
                  <a:pt x="223484" y="582608"/>
                </a:lnTo>
                <a:lnTo>
                  <a:pt x="226701" y="572602"/>
                </a:lnTo>
                <a:lnTo>
                  <a:pt x="227770" y="569524"/>
                </a:lnTo>
                <a:lnTo>
                  <a:pt x="235217" y="547667"/>
                </a:lnTo>
                <a:lnTo>
                  <a:pt x="239085" y="536355"/>
                </a:lnTo>
                <a:lnTo>
                  <a:pt x="244992" y="519107"/>
                </a:lnTo>
                <a:lnTo>
                  <a:pt x="246512" y="519041"/>
                </a:lnTo>
                <a:lnTo>
                  <a:pt x="250295" y="518880"/>
                </a:lnTo>
                <a:lnTo>
                  <a:pt x="260637" y="518455"/>
                </a:lnTo>
                <a:lnTo>
                  <a:pt x="268037" y="519404"/>
                </a:lnTo>
                <a:lnTo>
                  <a:pt x="276000" y="459177"/>
                </a:lnTo>
                <a:lnTo>
                  <a:pt x="297889" y="458730"/>
                </a:lnTo>
                <a:lnTo>
                  <a:pt x="303307" y="451029"/>
                </a:lnTo>
                <a:lnTo>
                  <a:pt x="305737" y="447562"/>
                </a:lnTo>
                <a:lnTo>
                  <a:pt x="306566" y="440007"/>
                </a:lnTo>
                <a:lnTo>
                  <a:pt x="305530" y="435161"/>
                </a:lnTo>
                <a:lnTo>
                  <a:pt x="305440" y="429416"/>
                </a:lnTo>
                <a:lnTo>
                  <a:pt x="310481" y="418793"/>
                </a:lnTo>
                <a:lnTo>
                  <a:pt x="341664" y="406259"/>
                </a:lnTo>
                <a:lnTo>
                  <a:pt x="356055" y="400192"/>
                </a:lnTo>
                <a:lnTo>
                  <a:pt x="359562" y="398885"/>
                </a:lnTo>
                <a:lnTo>
                  <a:pt x="366924" y="396131"/>
                </a:lnTo>
                <a:lnTo>
                  <a:pt x="372650" y="393835"/>
                </a:lnTo>
                <a:lnTo>
                  <a:pt x="373856" y="393295"/>
                </a:lnTo>
                <a:lnTo>
                  <a:pt x="382884" y="389301"/>
                </a:lnTo>
                <a:lnTo>
                  <a:pt x="397031" y="384078"/>
                </a:lnTo>
                <a:lnTo>
                  <a:pt x="434508" y="369113"/>
                </a:lnTo>
                <a:lnTo>
                  <a:pt x="434449" y="350163"/>
                </a:lnTo>
                <a:lnTo>
                  <a:pt x="434413" y="338487"/>
                </a:lnTo>
                <a:lnTo>
                  <a:pt x="434357" y="320558"/>
                </a:lnTo>
                <a:lnTo>
                  <a:pt x="434324" y="309826"/>
                </a:lnTo>
                <a:lnTo>
                  <a:pt x="434300" y="301889"/>
                </a:lnTo>
                <a:lnTo>
                  <a:pt x="434276" y="294252"/>
                </a:lnTo>
                <a:lnTo>
                  <a:pt x="434168" y="259325"/>
                </a:lnTo>
                <a:lnTo>
                  <a:pt x="434129" y="246623"/>
                </a:lnTo>
                <a:lnTo>
                  <a:pt x="434118" y="243016"/>
                </a:lnTo>
                <a:lnTo>
                  <a:pt x="434114" y="241532"/>
                </a:lnTo>
                <a:lnTo>
                  <a:pt x="434095" y="235601"/>
                </a:lnTo>
                <a:lnTo>
                  <a:pt x="434004" y="205960"/>
                </a:lnTo>
                <a:lnTo>
                  <a:pt x="424998" y="205996"/>
                </a:lnTo>
                <a:lnTo>
                  <a:pt x="417116" y="206042"/>
                </a:lnTo>
                <a:lnTo>
                  <a:pt x="404732" y="206141"/>
                </a:lnTo>
                <a:lnTo>
                  <a:pt x="401467" y="206169"/>
                </a:lnTo>
                <a:lnTo>
                  <a:pt x="390528" y="206287"/>
                </a:lnTo>
                <a:lnTo>
                  <a:pt x="385837" y="206346"/>
                </a:lnTo>
                <a:lnTo>
                  <a:pt x="370658" y="206559"/>
                </a:lnTo>
                <a:lnTo>
                  <a:pt x="362459" y="206695"/>
                </a:lnTo>
                <a:lnTo>
                  <a:pt x="354298" y="206845"/>
                </a:lnTo>
                <a:lnTo>
                  <a:pt x="345781" y="207013"/>
                </a:lnTo>
                <a:lnTo>
                  <a:pt x="338315" y="207172"/>
                </a:lnTo>
                <a:close/>
              </a:path>
            </a:pathLst>
          </a:custGeom>
          <a:solidFill>
            <a:srgbClr val="7030A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001D27D-FEF6-06C8-1F44-32FEDD91207C}"/>
              </a:ext>
            </a:extLst>
          </p:cNvPr>
          <p:cNvSpPr>
            <a:spLocks/>
          </p:cNvSpPr>
          <p:nvPr/>
        </p:nvSpPr>
        <p:spPr>
          <a:xfrm flipV="1">
            <a:off x="5236752" y="2158277"/>
            <a:ext cx="695643" cy="556397"/>
          </a:xfrm>
          <a:custGeom>
            <a:avLst/>
            <a:gdLst>
              <a:gd name="connsiteX0" fmla="*/ 472777 w 473731"/>
              <a:gd name="connsiteY0" fmla="*/ 90446 h 378905"/>
              <a:gd name="connsiteX1" fmla="*/ 473149 w 473731"/>
              <a:gd name="connsiteY1" fmla="*/ 82995 h 378905"/>
              <a:gd name="connsiteX2" fmla="*/ 474164 w 473731"/>
              <a:gd name="connsiteY2" fmla="*/ 61400 h 378905"/>
              <a:gd name="connsiteX3" fmla="*/ 471546 w 473731"/>
              <a:gd name="connsiteY3" fmla="*/ 58758 h 378905"/>
              <a:gd name="connsiteX4" fmla="*/ 470706 w 473731"/>
              <a:gd name="connsiteY4" fmla="*/ 57878 h 378905"/>
              <a:gd name="connsiteX5" fmla="*/ 461620 w 473731"/>
              <a:gd name="connsiteY5" fmla="*/ 48689 h 378905"/>
              <a:gd name="connsiteX6" fmla="*/ 457472 w 473731"/>
              <a:gd name="connsiteY6" fmla="*/ 44460 h 378905"/>
              <a:gd name="connsiteX7" fmla="*/ 445975 w 473731"/>
              <a:gd name="connsiteY7" fmla="*/ 32816 h 378905"/>
              <a:gd name="connsiteX8" fmla="*/ 434842 w 473731"/>
              <a:gd name="connsiteY8" fmla="*/ 21539 h 378905"/>
              <a:gd name="connsiteX9" fmla="*/ 431549 w 473731"/>
              <a:gd name="connsiteY9" fmla="*/ 18190 h 378905"/>
              <a:gd name="connsiteX10" fmla="*/ 427448 w 473731"/>
              <a:gd name="connsiteY10" fmla="*/ 3708 h 378905"/>
              <a:gd name="connsiteX11" fmla="*/ 426437 w 473731"/>
              <a:gd name="connsiteY11" fmla="*/ 151 h 378905"/>
              <a:gd name="connsiteX12" fmla="*/ 418989 w 473731"/>
              <a:gd name="connsiteY12" fmla="*/ 2250 h 378905"/>
              <a:gd name="connsiteX13" fmla="*/ 414948 w 473731"/>
              <a:gd name="connsiteY13" fmla="*/ 3373 h 378905"/>
              <a:gd name="connsiteX14" fmla="*/ 413016 w 473731"/>
              <a:gd name="connsiteY14" fmla="*/ 3900 h 378905"/>
              <a:gd name="connsiteX15" fmla="*/ 406434 w 473731"/>
              <a:gd name="connsiteY15" fmla="*/ 8407 h 378905"/>
              <a:gd name="connsiteX16" fmla="*/ 403621 w 473731"/>
              <a:gd name="connsiteY16" fmla="*/ 10313 h 378905"/>
              <a:gd name="connsiteX17" fmla="*/ 394582 w 473731"/>
              <a:gd name="connsiteY17" fmla="*/ 16502 h 378905"/>
              <a:gd name="connsiteX18" fmla="*/ 390272 w 473731"/>
              <a:gd name="connsiteY18" fmla="*/ 19434 h 378905"/>
              <a:gd name="connsiteX19" fmla="*/ 388881 w 473731"/>
              <a:gd name="connsiteY19" fmla="*/ 20382 h 378905"/>
              <a:gd name="connsiteX20" fmla="*/ 386671 w 473731"/>
              <a:gd name="connsiteY20" fmla="*/ 21889 h 378905"/>
              <a:gd name="connsiteX21" fmla="*/ 380588 w 473731"/>
              <a:gd name="connsiteY21" fmla="*/ 25351 h 378905"/>
              <a:gd name="connsiteX22" fmla="*/ 378404 w 473731"/>
              <a:gd name="connsiteY22" fmla="*/ 27534 h 378905"/>
              <a:gd name="connsiteX23" fmla="*/ 376151 w 473731"/>
              <a:gd name="connsiteY23" fmla="*/ 28596 h 378905"/>
              <a:gd name="connsiteX24" fmla="*/ 373171 w 473731"/>
              <a:gd name="connsiteY24" fmla="*/ 30197 h 378905"/>
              <a:gd name="connsiteX25" fmla="*/ 371432 w 473731"/>
              <a:gd name="connsiteY25" fmla="*/ 30796 h 378905"/>
              <a:gd name="connsiteX26" fmla="*/ 361865 w 473731"/>
              <a:gd name="connsiteY26" fmla="*/ 35293 h 378905"/>
              <a:gd name="connsiteX27" fmla="*/ 357540 w 473731"/>
              <a:gd name="connsiteY27" fmla="*/ 35384 h 378905"/>
              <a:gd name="connsiteX28" fmla="*/ 353215 w 473731"/>
              <a:gd name="connsiteY28" fmla="*/ 35475 h 378905"/>
              <a:gd name="connsiteX29" fmla="*/ 329840 w 473731"/>
              <a:gd name="connsiteY29" fmla="*/ 35039 h 378905"/>
              <a:gd name="connsiteX30" fmla="*/ 322648 w 473731"/>
              <a:gd name="connsiteY30" fmla="*/ 34890 h 378905"/>
              <a:gd name="connsiteX31" fmla="*/ 305320 w 473731"/>
              <a:gd name="connsiteY31" fmla="*/ 34554 h 378905"/>
              <a:gd name="connsiteX32" fmla="*/ 299740 w 473731"/>
              <a:gd name="connsiteY32" fmla="*/ 34440 h 378905"/>
              <a:gd name="connsiteX33" fmla="*/ 286056 w 473731"/>
              <a:gd name="connsiteY33" fmla="*/ 34168 h 378905"/>
              <a:gd name="connsiteX34" fmla="*/ 273191 w 473731"/>
              <a:gd name="connsiteY34" fmla="*/ 33937 h 378905"/>
              <a:gd name="connsiteX35" fmla="*/ 264030 w 473731"/>
              <a:gd name="connsiteY35" fmla="*/ 33732 h 378905"/>
              <a:gd name="connsiteX36" fmla="*/ 262776 w 473731"/>
              <a:gd name="connsiteY36" fmla="*/ 33728 h 378905"/>
              <a:gd name="connsiteX37" fmla="*/ 262386 w 473731"/>
              <a:gd name="connsiteY37" fmla="*/ 33710 h 378905"/>
              <a:gd name="connsiteX38" fmla="*/ 258173 w 473731"/>
              <a:gd name="connsiteY38" fmla="*/ 39750 h 378905"/>
              <a:gd name="connsiteX39" fmla="*/ 258313 w 473731"/>
              <a:gd name="connsiteY39" fmla="*/ 47205 h 378905"/>
              <a:gd name="connsiteX40" fmla="*/ 258538 w 473731"/>
              <a:gd name="connsiteY40" fmla="*/ 59131 h 378905"/>
              <a:gd name="connsiteX41" fmla="*/ 253234 w 473731"/>
              <a:gd name="connsiteY41" fmla="*/ 65942 h 378905"/>
              <a:gd name="connsiteX42" fmla="*/ 250895 w 473731"/>
              <a:gd name="connsiteY42" fmla="*/ 68950 h 378905"/>
              <a:gd name="connsiteX43" fmla="*/ 249714 w 473731"/>
              <a:gd name="connsiteY43" fmla="*/ 70489 h 378905"/>
              <a:gd name="connsiteX44" fmla="*/ 248061 w 473731"/>
              <a:gd name="connsiteY44" fmla="*/ 72612 h 378905"/>
              <a:gd name="connsiteX45" fmla="*/ 247603 w 473731"/>
              <a:gd name="connsiteY45" fmla="*/ 73193 h 378905"/>
              <a:gd name="connsiteX46" fmla="*/ 245919 w 473731"/>
              <a:gd name="connsiteY46" fmla="*/ 72585 h 378905"/>
              <a:gd name="connsiteX47" fmla="*/ 244689 w 473731"/>
              <a:gd name="connsiteY47" fmla="*/ 73062 h 378905"/>
              <a:gd name="connsiteX48" fmla="*/ 241674 w 473731"/>
              <a:gd name="connsiteY48" fmla="*/ 72903 h 378905"/>
              <a:gd name="connsiteX49" fmla="*/ 236466 w 473731"/>
              <a:gd name="connsiteY49" fmla="*/ 71237 h 378905"/>
              <a:gd name="connsiteX50" fmla="*/ 230114 w 473731"/>
              <a:gd name="connsiteY50" fmla="*/ 69214 h 378905"/>
              <a:gd name="connsiteX51" fmla="*/ 228168 w 473731"/>
              <a:gd name="connsiteY51" fmla="*/ 68592 h 378905"/>
              <a:gd name="connsiteX52" fmla="*/ 224390 w 473731"/>
              <a:gd name="connsiteY52" fmla="*/ 67376 h 378905"/>
              <a:gd name="connsiteX53" fmla="*/ 222018 w 473731"/>
              <a:gd name="connsiteY53" fmla="*/ 67444 h 378905"/>
              <a:gd name="connsiteX54" fmla="*/ 218018 w 473731"/>
              <a:gd name="connsiteY54" fmla="*/ 67562 h 378905"/>
              <a:gd name="connsiteX55" fmla="*/ 215433 w 473731"/>
              <a:gd name="connsiteY55" fmla="*/ 67639 h 378905"/>
              <a:gd name="connsiteX56" fmla="*/ 214604 w 473731"/>
              <a:gd name="connsiteY56" fmla="*/ 67662 h 378905"/>
              <a:gd name="connsiteX57" fmla="*/ 210105 w 473731"/>
              <a:gd name="connsiteY57" fmla="*/ 67802 h 378905"/>
              <a:gd name="connsiteX58" fmla="*/ 209777 w 473731"/>
              <a:gd name="connsiteY58" fmla="*/ 67811 h 378905"/>
              <a:gd name="connsiteX59" fmla="*/ 209205 w 473731"/>
              <a:gd name="connsiteY59" fmla="*/ 67830 h 378905"/>
              <a:gd name="connsiteX60" fmla="*/ 208819 w 473731"/>
              <a:gd name="connsiteY60" fmla="*/ 67843 h 378905"/>
              <a:gd name="connsiteX61" fmla="*/ 206648 w 473731"/>
              <a:gd name="connsiteY61" fmla="*/ 67911 h 378905"/>
              <a:gd name="connsiteX62" fmla="*/ 205906 w 473731"/>
              <a:gd name="connsiteY62" fmla="*/ 67939 h 378905"/>
              <a:gd name="connsiteX63" fmla="*/ 205306 w 473731"/>
              <a:gd name="connsiteY63" fmla="*/ 67957 h 378905"/>
              <a:gd name="connsiteX64" fmla="*/ 204877 w 473731"/>
              <a:gd name="connsiteY64" fmla="*/ 67970 h 378905"/>
              <a:gd name="connsiteX65" fmla="*/ 194309 w 473731"/>
              <a:gd name="connsiteY65" fmla="*/ 68333 h 378905"/>
              <a:gd name="connsiteX66" fmla="*/ 192009 w 473731"/>
              <a:gd name="connsiteY66" fmla="*/ 68415 h 378905"/>
              <a:gd name="connsiteX67" fmla="*/ 185827 w 473731"/>
              <a:gd name="connsiteY67" fmla="*/ 68646 h 378905"/>
              <a:gd name="connsiteX68" fmla="*/ 180943 w 473731"/>
              <a:gd name="connsiteY68" fmla="*/ 68837 h 378905"/>
              <a:gd name="connsiteX69" fmla="*/ 163682 w 473731"/>
              <a:gd name="connsiteY69" fmla="*/ 69559 h 378905"/>
              <a:gd name="connsiteX70" fmla="*/ 155331 w 473731"/>
              <a:gd name="connsiteY70" fmla="*/ 69935 h 378905"/>
              <a:gd name="connsiteX71" fmla="*/ 153204 w 473731"/>
              <a:gd name="connsiteY71" fmla="*/ 70035 h 378905"/>
              <a:gd name="connsiteX72" fmla="*/ 147281 w 473731"/>
              <a:gd name="connsiteY72" fmla="*/ 70321 h 378905"/>
              <a:gd name="connsiteX73" fmla="*/ 143214 w 473731"/>
              <a:gd name="connsiteY73" fmla="*/ 70521 h 378905"/>
              <a:gd name="connsiteX74" fmla="*/ 139575 w 473731"/>
              <a:gd name="connsiteY74" fmla="*/ 70702 h 378905"/>
              <a:gd name="connsiteX75" fmla="*/ 129186 w 473731"/>
              <a:gd name="connsiteY75" fmla="*/ 71242 h 378905"/>
              <a:gd name="connsiteX76" fmla="*/ 123679 w 473731"/>
              <a:gd name="connsiteY76" fmla="*/ 71542 h 378905"/>
              <a:gd name="connsiteX77" fmla="*/ 120840 w 473731"/>
              <a:gd name="connsiteY77" fmla="*/ 71700 h 378905"/>
              <a:gd name="connsiteX78" fmla="*/ 118173 w 473731"/>
              <a:gd name="connsiteY78" fmla="*/ 71850 h 378905"/>
              <a:gd name="connsiteX79" fmla="*/ 116589 w 473731"/>
              <a:gd name="connsiteY79" fmla="*/ 71936 h 378905"/>
              <a:gd name="connsiteX80" fmla="*/ 114778 w 473731"/>
              <a:gd name="connsiteY80" fmla="*/ 72041 h 378905"/>
              <a:gd name="connsiteX81" fmla="*/ 114350 w 473731"/>
              <a:gd name="connsiteY81" fmla="*/ 72068 h 378905"/>
              <a:gd name="connsiteX82" fmla="*/ 113922 w 473731"/>
              <a:gd name="connsiteY82" fmla="*/ 72091 h 378905"/>
              <a:gd name="connsiteX83" fmla="*/ 99346 w 473731"/>
              <a:gd name="connsiteY83" fmla="*/ 72957 h 378905"/>
              <a:gd name="connsiteX84" fmla="*/ 84702 w 473731"/>
              <a:gd name="connsiteY84" fmla="*/ 73892 h 378905"/>
              <a:gd name="connsiteX85" fmla="*/ 80768 w 473731"/>
              <a:gd name="connsiteY85" fmla="*/ 74151 h 378905"/>
              <a:gd name="connsiteX86" fmla="*/ 73983 w 473731"/>
              <a:gd name="connsiteY86" fmla="*/ 74609 h 378905"/>
              <a:gd name="connsiteX87" fmla="*/ 70263 w 473731"/>
              <a:gd name="connsiteY87" fmla="*/ 74863 h 378905"/>
              <a:gd name="connsiteX88" fmla="*/ 43005 w 473731"/>
              <a:gd name="connsiteY88" fmla="*/ 31976 h 378905"/>
              <a:gd name="connsiteX89" fmla="*/ 36590 w 473731"/>
              <a:gd name="connsiteY89" fmla="*/ 41297 h 378905"/>
              <a:gd name="connsiteX90" fmla="*/ 33544 w 473731"/>
              <a:gd name="connsiteY90" fmla="*/ 45726 h 378905"/>
              <a:gd name="connsiteX91" fmla="*/ 25839 w 473731"/>
              <a:gd name="connsiteY91" fmla="*/ 65996 h 378905"/>
              <a:gd name="connsiteX92" fmla="*/ 21037 w 473731"/>
              <a:gd name="connsiteY92" fmla="*/ 78616 h 378905"/>
              <a:gd name="connsiteX93" fmla="*/ 19365 w 473731"/>
              <a:gd name="connsiteY93" fmla="*/ 83045 h 378905"/>
              <a:gd name="connsiteX94" fmla="*/ 17242 w 473731"/>
              <a:gd name="connsiteY94" fmla="*/ 91331 h 378905"/>
              <a:gd name="connsiteX95" fmla="*/ 14064 w 473731"/>
              <a:gd name="connsiteY95" fmla="*/ 103706 h 378905"/>
              <a:gd name="connsiteX96" fmla="*/ 10402 w 473731"/>
              <a:gd name="connsiteY96" fmla="*/ 118122 h 378905"/>
              <a:gd name="connsiteX97" fmla="*/ 8519 w 473731"/>
              <a:gd name="connsiteY97" fmla="*/ 125446 h 378905"/>
              <a:gd name="connsiteX98" fmla="*/ 5252 w 473731"/>
              <a:gd name="connsiteY98" fmla="*/ 138415 h 378905"/>
              <a:gd name="connsiteX99" fmla="*/ 433 w 473731"/>
              <a:gd name="connsiteY99" fmla="*/ 157175 h 378905"/>
              <a:gd name="connsiteX100" fmla="*/ 721 w 473731"/>
              <a:gd name="connsiteY100" fmla="*/ 160269 h 378905"/>
              <a:gd name="connsiteX101" fmla="*/ 940 w 473731"/>
              <a:gd name="connsiteY101" fmla="*/ 162620 h 378905"/>
              <a:gd name="connsiteX102" fmla="*/ 1761 w 473731"/>
              <a:gd name="connsiteY102" fmla="*/ 171433 h 378905"/>
              <a:gd name="connsiteX103" fmla="*/ 2057 w 473731"/>
              <a:gd name="connsiteY103" fmla="*/ 174604 h 378905"/>
              <a:gd name="connsiteX104" fmla="*/ 2969 w 473731"/>
              <a:gd name="connsiteY104" fmla="*/ 184383 h 378905"/>
              <a:gd name="connsiteX105" fmla="*/ 3094 w 473731"/>
              <a:gd name="connsiteY105" fmla="*/ 185718 h 378905"/>
              <a:gd name="connsiteX106" fmla="*/ 5886 w 473731"/>
              <a:gd name="connsiteY106" fmla="*/ 215572 h 378905"/>
              <a:gd name="connsiteX107" fmla="*/ 11847 w 473731"/>
              <a:gd name="connsiteY107" fmla="*/ 223173 h 378905"/>
              <a:gd name="connsiteX108" fmla="*/ 15948 w 473731"/>
              <a:gd name="connsiteY108" fmla="*/ 228273 h 378905"/>
              <a:gd name="connsiteX109" fmla="*/ 18937 w 473731"/>
              <a:gd name="connsiteY109" fmla="*/ 231981 h 378905"/>
              <a:gd name="connsiteX110" fmla="*/ 31585 w 473731"/>
              <a:gd name="connsiteY110" fmla="*/ 247908 h 378905"/>
              <a:gd name="connsiteX111" fmla="*/ 61023 w 473731"/>
              <a:gd name="connsiteY111" fmla="*/ 284901 h 378905"/>
              <a:gd name="connsiteX112" fmla="*/ 83049 w 473731"/>
              <a:gd name="connsiteY112" fmla="*/ 253381 h 378905"/>
              <a:gd name="connsiteX113" fmla="*/ 86773 w 473731"/>
              <a:gd name="connsiteY113" fmla="*/ 253122 h 378905"/>
              <a:gd name="connsiteX114" fmla="*/ 91581 w 473731"/>
              <a:gd name="connsiteY114" fmla="*/ 252791 h 378905"/>
              <a:gd name="connsiteX115" fmla="*/ 107798 w 473731"/>
              <a:gd name="connsiteY115" fmla="*/ 251734 h 378905"/>
              <a:gd name="connsiteX116" fmla="*/ 111294 w 473731"/>
              <a:gd name="connsiteY116" fmla="*/ 251516 h 378905"/>
              <a:gd name="connsiteX117" fmla="*/ 112310 w 473731"/>
              <a:gd name="connsiteY117" fmla="*/ 251457 h 378905"/>
              <a:gd name="connsiteX118" fmla="*/ 116741 w 473731"/>
              <a:gd name="connsiteY118" fmla="*/ 251185 h 378905"/>
              <a:gd name="connsiteX119" fmla="*/ 120604 w 473731"/>
              <a:gd name="connsiteY119" fmla="*/ 250953 h 378905"/>
              <a:gd name="connsiteX120" fmla="*/ 130201 w 473731"/>
              <a:gd name="connsiteY120" fmla="*/ 250400 h 378905"/>
              <a:gd name="connsiteX121" fmla="*/ 131827 w 473731"/>
              <a:gd name="connsiteY121" fmla="*/ 250309 h 378905"/>
              <a:gd name="connsiteX122" fmla="*/ 154077 w 473731"/>
              <a:gd name="connsiteY122" fmla="*/ 249138 h 378905"/>
              <a:gd name="connsiteX123" fmla="*/ 158539 w 473731"/>
              <a:gd name="connsiteY123" fmla="*/ 248920 h 378905"/>
              <a:gd name="connsiteX124" fmla="*/ 159014 w 473731"/>
              <a:gd name="connsiteY124" fmla="*/ 248898 h 378905"/>
              <a:gd name="connsiteX125" fmla="*/ 165891 w 473731"/>
              <a:gd name="connsiteY125" fmla="*/ 248571 h 378905"/>
              <a:gd name="connsiteX126" fmla="*/ 167274 w 473731"/>
              <a:gd name="connsiteY126" fmla="*/ 248507 h 378905"/>
              <a:gd name="connsiteX127" fmla="*/ 171059 w 473731"/>
              <a:gd name="connsiteY127" fmla="*/ 248335 h 378905"/>
              <a:gd name="connsiteX128" fmla="*/ 172022 w 473731"/>
              <a:gd name="connsiteY128" fmla="*/ 248294 h 378905"/>
              <a:gd name="connsiteX129" fmla="*/ 172429 w 473731"/>
              <a:gd name="connsiteY129" fmla="*/ 248276 h 378905"/>
              <a:gd name="connsiteX130" fmla="*/ 177489 w 473731"/>
              <a:gd name="connsiteY130" fmla="*/ 248054 h 378905"/>
              <a:gd name="connsiteX131" fmla="*/ 191749 w 473731"/>
              <a:gd name="connsiteY131" fmla="*/ 247473 h 378905"/>
              <a:gd name="connsiteX132" fmla="*/ 197258 w 473731"/>
              <a:gd name="connsiteY132" fmla="*/ 247264 h 378905"/>
              <a:gd name="connsiteX133" fmla="*/ 202930 w 473731"/>
              <a:gd name="connsiteY133" fmla="*/ 247060 h 378905"/>
              <a:gd name="connsiteX134" fmla="*/ 205075 w 473731"/>
              <a:gd name="connsiteY134" fmla="*/ 246983 h 378905"/>
              <a:gd name="connsiteX135" fmla="*/ 210491 w 473731"/>
              <a:gd name="connsiteY135" fmla="*/ 251920 h 378905"/>
              <a:gd name="connsiteX136" fmla="*/ 219516 w 473731"/>
              <a:gd name="connsiteY136" fmla="*/ 260106 h 378905"/>
              <a:gd name="connsiteX137" fmla="*/ 225097 w 473731"/>
              <a:gd name="connsiteY137" fmla="*/ 265179 h 378905"/>
              <a:gd name="connsiteX138" fmla="*/ 232654 w 473731"/>
              <a:gd name="connsiteY138" fmla="*/ 272050 h 378905"/>
              <a:gd name="connsiteX139" fmla="*/ 254957 w 473731"/>
              <a:gd name="connsiteY139" fmla="*/ 292261 h 378905"/>
              <a:gd name="connsiteX140" fmla="*/ 258207 w 473731"/>
              <a:gd name="connsiteY140" fmla="*/ 295224 h 378905"/>
              <a:gd name="connsiteX141" fmla="*/ 258603 w 473731"/>
              <a:gd name="connsiteY141" fmla="*/ 295592 h 378905"/>
              <a:gd name="connsiteX142" fmla="*/ 263084 w 473731"/>
              <a:gd name="connsiteY142" fmla="*/ 299653 h 378905"/>
              <a:gd name="connsiteX143" fmla="*/ 266455 w 473731"/>
              <a:gd name="connsiteY143" fmla="*/ 302698 h 378905"/>
              <a:gd name="connsiteX144" fmla="*/ 267038 w 473731"/>
              <a:gd name="connsiteY144" fmla="*/ 303233 h 378905"/>
              <a:gd name="connsiteX145" fmla="*/ 269127 w 473731"/>
              <a:gd name="connsiteY145" fmla="*/ 305108 h 378905"/>
              <a:gd name="connsiteX146" fmla="*/ 269765 w 473731"/>
              <a:gd name="connsiteY146" fmla="*/ 305720 h 378905"/>
              <a:gd name="connsiteX147" fmla="*/ 269819 w 473731"/>
              <a:gd name="connsiteY147" fmla="*/ 305770 h 378905"/>
              <a:gd name="connsiteX148" fmla="*/ 281855 w 473731"/>
              <a:gd name="connsiteY148" fmla="*/ 316693 h 378905"/>
              <a:gd name="connsiteX149" fmla="*/ 288520 w 473731"/>
              <a:gd name="connsiteY149" fmla="*/ 322719 h 378905"/>
              <a:gd name="connsiteX150" fmla="*/ 290437 w 473731"/>
              <a:gd name="connsiteY150" fmla="*/ 324461 h 378905"/>
              <a:gd name="connsiteX151" fmla="*/ 300550 w 473731"/>
              <a:gd name="connsiteY151" fmla="*/ 333610 h 378905"/>
              <a:gd name="connsiteX152" fmla="*/ 301389 w 473731"/>
              <a:gd name="connsiteY152" fmla="*/ 334372 h 378905"/>
              <a:gd name="connsiteX153" fmla="*/ 303359 w 473731"/>
              <a:gd name="connsiteY153" fmla="*/ 336169 h 378905"/>
              <a:gd name="connsiteX154" fmla="*/ 304689 w 473731"/>
              <a:gd name="connsiteY154" fmla="*/ 337326 h 378905"/>
              <a:gd name="connsiteX155" fmla="*/ 307836 w 473731"/>
              <a:gd name="connsiteY155" fmla="*/ 340189 h 378905"/>
              <a:gd name="connsiteX156" fmla="*/ 309070 w 473731"/>
              <a:gd name="connsiteY156" fmla="*/ 341351 h 378905"/>
              <a:gd name="connsiteX157" fmla="*/ 317140 w 473731"/>
              <a:gd name="connsiteY157" fmla="*/ 348643 h 378905"/>
              <a:gd name="connsiteX158" fmla="*/ 320542 w 473731"/>
              <a:gd name="connsiteY158" fmla="*/ 351688 h 378905"/>
              <a:gd name="connsiteX159" fmla="*/ 321174 w 473731"/>
              <a:gd name="connsiteY159" fmla="*/ 352260 h 378905"/>
              <a:gd name="connsiteX160" fmla="*/ 327747 w 473731"/>
              <a:gd name="connsiteY160" fmla="*/ 358236 h 378905"/>
              <a:gd name="connsiteX161" fmla="*/ 328023 w 473731"/>
              <a:gd name="connsiteY161" fmla="*/ 358509 h 378905"/>
              <a:gd name="connsiteX162" fmla="*/ 333354 w 473731"/>
              <a:gd name="connsiteY162" fmla="*/ 363310 h 378905"/>
              <a:gd name="connsiteX163" fmla="*/ 333956 w 473731"/>
              <a:gd name="connsiteY163" fmla="*/ 363859 h 378905"/>
              <a:gd name="connsiteX164" fmla="*/ 334296 w 473731"/>
              <a:gd name="connsiteY164" fmla="*/ 364181 h 378905"/>
              <a:gd name="connsiteX165" fmla="*/ 337431 w 473731"/>
              <a:gd name="connsiteY165" fmla="*/ 366994 h 378905"/>
              <a:gd name="connsiteX166" fmla="*/ 350744 w 473731"/>
              <a:gd name="connsiteY166" fmla="*/ 379056 h 378905"/>
              <a:gd name="connsiteX167" fmla="*/ 353904 w 473731"/>
              <a:gd name="connsiteY167" fmla="*/ 372326 h 378905"/>
              <a:gd name="connsiteX168" fmla="*/ 369521 w 473731"/>
              <a:gd name="connsiteY168" fmla="*/ 338955 h 378905"/>
              <a:gd name="connsiteX169" fmla="*/ 371548 w 473731"/>
              <a:gd name="connsiteY169" fmla="*/ 334562 h 378905"/>
              <a:gd name="connsiteX170" fmla="*/ 371970 w 473731"/>
              <a:gd name="connsiteY170" fmla="*/ 333723 h 378905"/>
              <a:gd name="connsiteX171" fmla="*/ 372992 w 473731"/>
              <a:gd name="connsiteY171" fmla="*/ 331549 h 378905"/>
              <a:gd name="connsiteX172" fmla="*/ 381924 w 473731"/>
              <a:gd name="connsiteY172" fmla="*/ 312481 h 378905"/>
              <a:gd name="connsiteX173" fmla="*/ 382035 w 473731"/>
              <a:gd name="connsiteY173" fmla="*/ 312259 h 378905"/>
              <a:gd name="connsiteX174" fmla="*/ 385951 w 473731"/>
              <a:gd name="connsiteY174" fmla="*/ 303878 h 378905"/>
              <a:gd name="connsiteX175" fmla="*/ 391982 w 473731"/>
              <a:gd name="connsiteY175" fmla="*/ 290990 h 378905"/>
              <a:gd name="connsiteX176" fmla="*/ 395274 w 473731"/>
              <a:gd name="connsiteY176" fmla="*/ 283948 h 378905"/>
              <a:gd name="connsiteX177" fmla="*/ 399047 w 473731"/>
              <a:gd name="connsiteY177" fmla="*/ 275852 h 378905"/>
              <a:gd name="connsiteX178" fmla="*/ 399894 w 473731"/>
              <a:gd name="connsiteY178" fmla="*/ 274055 h 378905"/>
              <a:gd name="connsiteX179" fmla="*/ 403358 w 473731"/>
              <a:gd name="connsiteY179" fmla="*/ 268043 h 378905"/>
              <a:gd name="connsiteX180" fmla="*/ 407346 w 473731"/>
              <a:gd name="connsiteY180" fmla="*/ 258091 h 378905"/>
              <a:gd name="connsiteX181" fmla="*/ 413645 w 473731"/>
              <a:gd name="connsiteY181" fmla="*/ 244623 h 378905"/>
              <a:gd name="connsiteX182" fmla="*/ 424086 w 473731"/>
              <a:gd name="connsiteY182" fmla="*/ 203538 h 378905"/>
              <a:gd name="connsiteX183" fmla="*/ 425637 w 473731"/>
              <a:gd name="connsiteY183" fmla="*/ 197393 h 378905"/>
              <a:gd name="connsiteX184" fmla="*/ 427314 w 473731"/>
              <a:gd name="connsiteY184" fmla="*/ 190850 h 378905"/>
              <a:gd name="connsiteX185" fmla="*/ 428096 w 473731"/>
              <a:gd name="connsiteY185" fmla="*/ 187714 h 378905"/>
              <a:gd name="connsiteX186" fmla="*/ 430020 w 473731"/>
              <a:gd name="connsiteY186" fmla="*/ 180141 h 378905"/>
              <a:gd name="connsiteX187" fmla="*/ 434177 w 473731"/>
              <a:gd name="connsiteY187" fmla="*/ 163782 h 378905"/>
              <a:gd name="connsiteX188" fmla="*/ 438881 w 473731"/>
              <a:gd name="connsiteY188" fmla="*/ 157656 h 378905"/>
              <a:gd name="connsiteX189" fmla="*/ 443122 w 473731"/>
              <a:gd name="connsiteY189" fmla="*/ 152097 h 378905"/>
              <a:gd name="connsiteX190" fmla="*/ 445692 w 473731"/>
              <a:gd name="connsiteY190" fmla="*/ 148748 h 378905"/>
              <a:gd name="connsiteX191" fmla="*/ 449307 w 473731"/>
              <a:gd name="connsiteY191" fmla="*/ 144069 h 378905"/>
              <a:gd name="connsiteX192" fmla="*/ 454226 w 473731"/>
              <a:gd name="connsiteY192" fmla="*/ 137703 h 378905"/>
              <a:gd name="connsiteX193" fmla="*/ 456389 w 473731"/>
              <a:gd name="connsiteY193" fmla="*/ 134917 h 378905"/>
              <a:gd name="connsiteX194" fmla="*/ 458205 w 473731"/>
              <a:gd name="connsiteY194" fmla="*/ 132121 h 378905"/>
              <a:gd name="connsiteX195" fmla="*/ 459950 w 473731"/>
              <a:gd name="connsiteY195" fmla="*/ 130170 h 378905"/>
              <a:gd name="connsiteX196" fmla="*/ 463960 w 473731"/>
              <a:gd name="connsiteY196" fmla="*/ 124947 h 378905"/>
              <a:gd name="connsiteX197" fmla="*/ 468112 w 473731"/>
              <a:gd name="connsiteY197" fmla="*/ 119288 h 378905"/>
              <a:gd name="connsiteX198" fmla="*/ 469229 w 473731"/>
              <a:gd name="connsiteY198" fmla="*/ 118163 h 378905"/>
              <a:gd name="connsiteX199" fmla="*/ 469496 w 473731"/>
              <a:gd name="connsiteY199" fmla="*/ 117473 h 378905"/>
              <a:gd name="connsiteX200" fmla="*/ 471597 w 473731"/>
              <a:gd name="connsiteY200" fmla="*/ 115046 h 378905"/>
              <a:gd name="connsiteX201" fmla="*/ 471949 w 473731"/>
              <a:gd name="connsiteY201" fmla="*/ 107771 h 378905"/>
              <a:gd name="connsiteX202" fmla="*/ 472777 w 473731"/>
              <a:gd name="connsiteY202" fmla="*/ 90446 h 378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</a:cxnLst>
            <a:rect l="l" t="t" r="r" b="b"/>
            <a:pathLst>
              <a:path w="473731" h="378905">
                <a:moveTo>
                  <a:pt x="472777" y="90446"/>
                </a:moveTo>
                <a:lnTo>
                  <a:pt x="473149" y="82995"/>
                </a:lnTo>
                <a:lnTo>
                  <a:pt x="474164" y="61400"/>
                </a:lnTo>
                <a:lnTo>
                  <a:pt x="471546" y="58758"/>
                </a:lnTo>
                <a:lnTo>
                  <a:pt x="470706" y="57878"/>
                </a:lnTo>
                <a:lnTo>
                  <a:pt x="461620" y="48689"/>
                </a:lnTo>
                <a:lnTo>
                  <a:pt x="457472" y="44460"/>
                </a:lnTo>
                <a:lnTo>
                  <a:pt x="445975" y="32816"/>
                </a:lnTo>
                <a:lnTo>
                  <a:pt x="434842" y="21539"/>
                </a:lnTo>
                <a:lnTo>
                  <a:pt x="431549" y="18190"/>
                </a:lnTo>
                <a:lnTo>
                  <a:pt x="427448" y="3708"/>
                </a:lnTo>
                <a:lnTo>
                  <a:pt x="426437" y="151"/>
                </a:lnTo>
                <a:lnTo>
                  <a:pt x="418989" y="2250"/>
                </a:lnTo>
                <a:lnTo>
                  <a:pt x="414948" y="3373"/>
                </a:lnTo>
                <a:lnTo>
                  <a:pt x="413016" y="3900"/>
                </a:lnTo>
                <a:lnTo>
                  <a:pt x="406434" y="8407"/>
                </a:lnTo>
                <a:lnTo>
                  <a:pt x="403621" y="10313"/>
                </a:lnTo>
                <a:lnTo>
                  <a:pt x="394582" y="16502"/>
                </a:lnTo>
                <a:lnTo>
                  <a:pt x="390272" y="19434"/>
                </a:lnTo>
                <a:lnTo>
                  <a:pt x="388881" y="20382"/>
                </a:lnTo>
                <a:lnTo>
                  <a:pt x="386671" y="21889"/>
                </a:lnTo>
                <a:lnTo>
                  <a:pt x="380588" y="25351"/>
                </a:lnTo>
                <a:lnTo>
                  <a:pt x="378404" y="27534"/>
                </a:lnTo>
                <a:lnTo>
                  <a:pt x="376151" y="28596"/>
                </a:lnTo>
                <a:lnTo>
                  <a:pt x="373171" y="30197"/>
                </a:lnTo>
                <a:lnTo>
                  <a:pt x="371432" y="30796"/>
                </a:lnTo>
                <a:lnTo>
                  <a:pt x="361865" y="35293"/>
                </a:lnTo>
                <a:lnTo>
                  <a:pt x="357540" y="35384"/>
                </a:lnTo>
                <a:lnTo>
                  <a:pt x="353215" y="35475"/>
                </a:lnTo>
                <a:lnTo>
                  <a:pt x="329840" y="35039"/>
                </a:lnTo>
                <a:lnTo>
                  <a:pt x="322648" y="34890"/>
                </a:lnTo>
                <a:lnTo>
                  <a:pt x="305320" y="34554"/>
                </a:lnTo>
                <a:lnTo>
                  <a:pt x="299740" y="34440"/>
                </a:lnTo>
                <a:lnTo>
                  <a:pt x="286056" y="34168"/>
                </a:lnTo>
                <a:lnTo>
                  <a:pt x="273191" y="33937"/>
                </a:lnTo>
                <a:lnTo>
                  <a:pt x="264030" y="33732"/>
                </a:lnTo>
                <a:lnTo>
                  <a:pt x="262776" y="33728"/>
                </a:lnTo>
                <a:lnTo>
                  <a:pt x="262386" y="33710"/>
                </a:lnTo>
                <a:lnTo>
                  <a:pt x="258173" y="39750"/>
                </a:lnTo>
                <a:lnTo>
                  <a:pt x="258313" y="47205"/>
                </a:lnTo>
                <a:lnTo>
                  <a:pt x="258538" y="59131"/>
                </a:lnTo>
                <a:lnTo>
                  <a:pt x="253234" y="65942"/>
                </a:lnTo>
                <a:lnTo>
                  <a:pt x="250895" y="68950"/>
                </a:lnTo>
                <a:lnTo>
                  <a:pt x="249714" y="70489"/>
                </a:lnTo>
                <a:lnTo>
                  <a:pt x="248061" y="72612"/>
                </a:lnTo>
                <a:lnTo>
                  <a:pt x="247603" y="73193"/>
                </a:lnTo>
                <a:lnTo>
                  <a:pt x="245919" y="72585"/>
                </a:lnTo>
                <a:lnTo>
                  <a:pt x="244689" y="73062"/>
                </a:lnTo>
                <a:lnTo>
                  <a:pt x="241674" y="72903"/>
                </a:lnTo>
                <a:lnTo>
                  <a:pt x="236466" y="71237"/>
                </a:lnTo>
                <a:lnTo>
                  <a:pt x="230114" y="69214"/>
                </a:lnTo>
                <a:lnTo>
                  <a:pt x="228168" y="68592"/>
                </a:lnTo>
                <a:lnTo>
                  <a:pt x="224390" y="67376"/>
                </a:lnTo>
                <a:lnTo>
                  <a:pt x="222018" y="67444"/>
                </a:lnTo>
                <a:lnTo>
                  <a:pt x="218018" y="67562"/>
                </a:lnTo>
                <a:lnTo>
                  <a:pt x="215433" y="67639"/>
                </a:lnTo>
                <a:lnTo>
                  <a:pt x="214604" y="67662"/>
                </a:lnTo>
                <a:lnTo>
                  <a:pt x="210105" y="67802"/>
                </a:lnTo>
                <a:lnTo>
                  <a:pt x="209777" y="67811"/>
                </a:lnTo>
                <a:lnTo>
                  <a:pt x="209205" y="67830"/>
                </a:lnTo>
                <a:lnTo>
                  <a:pt x="208819" y="67843"/>
                </a:lnTo>
                <a:lnTo>
                  <a:pt x="206648" y="67911"/>
                </a:lnTo>
                <a:lnTo>
                  <a:pt x="205906" y="67939"/>
                </a:lnTo>
                <a:lnTo>
                  <a:pt x="205306" y="67957"/>
                </a:lnTo>
                <a:lnTo>
                  <a:pt x="204877" y="67970"/>
                </a:lnTo>
                <a:lnTo>
                  <a:pt x="194309" y="68333"/>
                </a:lnTo>
                <a:lnTo>
                  <a:pt x="192009" y="68415"/>
                </a:lnTo>
                <a:lnTo>
                  <a:pt x="185827" y="68646"/>
                </a:lnTo>
                <a:lnTo>
                  <a:pt x="180943" y="68837"/>
                </a:lnTo>
                <a:lnTo>
                  <a:pt x="163682" y="69559"/>
                </a:lnTo>
                <a:lnTo>
                  <a:pt x="155331" y="69935"/>
                </a:lnTo>
                <a:lnTo>
                  <a:pt x="153204" y="70035"/>
                </a:lnTo>
                <a:lnTo>
                  <a:pt x="147281" y="70321"/>
                </a:lnTo>
                <a:lnTo>
                  <a:pt x="143214" y="70521"/>
                </a:lnTo>
                <a:lnTo>
                  <a:pt x="139575" y="70702"/>
                </a:lnTo>
                <a:lnTo>
                  <a:pt x="129186" y="71242"/>
                </a:lnTo>
                <a:lnTo>
                  <a:pt x="123679" y="71542"/>
                </a:lnTo>
                <a:lnTo>
                  <a:pt x="120840" y="71700"/>
                </a:lnTo>
                <a:lnTo>
                  <a:pt x="118173" y="71850"/>
                </a:lnTo>
                <a:lnTo>
                  <a:pt x="116589" y="71936"/>
                </a:lnTo>
                <a:lnTo>
                  <a:pt x="114778" y="72041"/>
                </a:lnTo>
                <a:lnTo>
                  <a:pt x="114350" y="72068"/>
                </a:lnTo>
                <a:lnTo>
                  <a:pt x="113922" y="72091"/>
                </a:lnTo>
                <a:lnTo>
                  <a:pt x="99346" y="72957"/>
                </a:lnTo>
                <a:lnTo>
                  <a:pt x="84702" y="73892"/>
                </a:lnTo>
                <a:lnTo>
                  <a:pt x="80768" y="74151"/>
                </a:lnTo>
                <a:lnTo>
                  <a:pt x="73983" y="74609"/>
                </a:lnTo>
                <a:lnTo>
                  <a:pt x="70263" y="74863"/>
                </a:lnTo>
                <a:lnTo>
                  <a:pt x="43005" y="31976"/>
                </a:lnTo>
                <a:lnTo>
                  <a:pt x="36590" y="41297"/>
                </a:lnTo>
                <a:lnTo>
                  <a:pt x="33544" y="45726"/>
                </a:lnTo>
                <a:lnTo>
                  <a:pt x="25839" y="65996"/>
                </a:lnTo>
                <a:lnTo>
                  <a:pt x="21037" y="78616"/>
                </a:lnTo>
                <a:lnTo>
                  <a:pt x="19365" y="83045"/>
                </a:lnTo>
                <a:lnTo>
                  <a:pt x="17242" y="91331"/>
                </a:lnTo>
                <a:lnTo>
                  <a:pt x="14064" y="103706"/>
                </a:lnTo>
                <a:lnTo>
                  <a:pt x="10402" y="118122"/>
                </a:lnTo>
                <a:lnTo>
                  <a:pt x="8519" y="125446"/>
                </a:lnTo>
                <a:lnTo>
                  <a:pt x="5252" y="138415"/>
                </a:lnTo>
                <a:lnTo>
                  <a:pt x="433" y="157175"/>
                </a:lnTo>
                <a:lnTo>
                  <a:pt x="721" y="160269"/>
                </a:lnTo>
                <a:lnTo>
                  <a:pt x="940" y="162620"/>
                </a:lnTo>
                <a:lnTo>
                  <a:pt x="1761" y="171433"/>
                </a:lnTo>
                <a:lnTo>
                  <a:pt x="2057" y="174604"/>
                </a:lnTo>
                <a:lnTo>
                  <a:pt x="2969" y="184383"/>
                </a:lnTo>
                <a:lnTo>
                  <a:pt x="3094" y="185718"/>
                </a:lnTo>
                <a:lnTo>
                  <a:pt x="5886" y="215572"/>
                </a:lnTo>
                <a:lnTo>
                  <a:pt x="11847" y="223173"/>
                </a:lnTo>
                <a:lnTo>
                  <a:pt x="15948" y="228273"/>
                </a:lnTo>
                <a:lnTo>
                  <a:pt x="18937" y="231981"/>
                </a:lnTo>
                <a:lnTo>
                  <a:pt x="31585" y="247908"/>
                </a:lnTo>
                <a:lnTo>
                  <a:pt x="61023" y="284901"/>
                </a:lnTo>
                <a:lnTo>
                  <a:pt x="83049" y="253381"/>
                </a:lnTo>
                <a:lnTo>
                  <a:pt x="86773" y="253122"/>
                </a:lnTo>
                <a:lnTo>
                  <a:pt x="91581" y="252791"/>
                </a:lnTo>
                <a:lnTo>
                  <a:pt x="107798" y="251734"/>
                </a:lnTo>
                <a:lnTo>
                  <a:pt x="111294" y="251516"/>
                </a:lnTo>
                <a:lnTo>
                  <a:pt x="112310" y="251457"/>
                </a:lnTo>
                <a:lnTo>
                  <a:pt x="116741" y="251185"/>
                </a:lnTo>
                <a:lnTo>
                  <a:pt x="120604" y="250953"/>
                </a:lnTo>
                <a:lnTo>
                  <a:pt x="130201" y="250400"/>
                </a:lnTo>
                <a:lnTo>
                  <a:pt x="131827" y="250309"/>
                </a:lnTo>
                <a:lnTo>
                  <a:pt x="154077" y="249138"/>
                </a:lnTo>
                <a:lnTo>
                  <a:pt x="158539" y="248920"/>
                </a:lnTo>
                <a:lnTo>
                  <a:pt x="159014" y="248898"/>
                </a:lnTo>
                <a:lnTo>
                  <a:pt x="165891" y="248571"/>
                </a:lnTo>
                <a:lnTo>
                  <a:pt x="167274" y="248507"/>
                </a:lnTo>
                <a:lnTo>
                  <a:pt x="171059" y="248335"/>
                </a:lnTo>
                <a:lnTo>
                  <a:pt x="172022" y="248294"/>
                </a:lnTo>
                <a:lnTo>
                  <a:pt x="172429" y="248276"/>
                </a:lnTo>
                <a:lnTo>
                  <a:pt x="177489" y="248054"/>
                </a:lnTo>
                <a:lnTo>
                  <a:pt x="191749" y="247473"/>
                </a:lnTo>
                <a:lnTo>
                  <a:pt x="197258" y="247264"/>
                </a:lnTo>
                <a:lnTo>
                  <a:pt x="202930" y="247060"/>
                </a:lnTo>
                <a:lnTo>
                  <a:pt x="205075" y="246983"/>
                </a:lnTo>
                <a:lnTo>
                  <a:pt x="210491" y="251920"/>
                </a:lnTo>
                <a:lnTo>
                  <a:pt x="219516" y="260106"/>
                </a:lnTo>
                <a:lnTo>
                  <a:pt x="225097" y="265179"/>
                </a:lnTo>
                <a:lnTo>
                  <a:pt x="232654" y="272050"/>
                </a:lnTo>
                <a:lnTo>
                  <a:pt x="254957" y="292261"/>
                </a:lnTo>
                <a:lnTo>
                  <a:pt x="258207" y="295224"/>
                </a:lnTo>
                <a:lnTo>
                  <a:pt x="258603" y="295592"/>
                </a:lnTo>
                <a:lnTo>
                  <a:pt x="263084" y="299653"/>
                </a:lnTo>
                <a:lnTo>
                  <a:pt x="266455" y="302698"/>
                </a:lnTo>
                <a:lnTo>
                  <a:pt x="267038" y="303233"/>
                </a:lnTo>
                <a:lnTo>
                  <a:pt x="269127" y="305108"/>
                </a:lnTo>
                <a:lnTo>
                  <a:pt x="269765" y="305720"/>
                </a:lnTo>
                <a:lnTo>
                  <a:pt x="269819" y="305770"/>
                </a:lnTo>
                <a:lnTo>
                  <a:pt x="281855" y="316693"/>
                </a:lnTo>
                <a:lnTo>
                  <a:pt x="288520" y="322719"/>
                </a:lnTo>
                <a:lnTo>
                  <a:pt x="290437" y="324461"/>
                </a:lnTo>
                <a:lnTo>
                  <a:pt x="300550" y="333610"/>
                </a:lnTo>
                <a:lnTo>
                  <a:pt x="301389" y="334372"/>
                </a:lnTo>
                <a:lnTo>
                  <a:pt x="303359" y="336169"/>
                </a:lnTo>
                <a:lnTo>
                  <a:pt x="304689" y="337326"/>
                </a:lnTo>
                <a:lnTo>
                  <a:pt x="307836" y="340189"/>
                </a:lnTo>
                <a:lnTo>
                  <a:pt x="309070" y="341351"/>
                </a:lnTo>
                <a:lnTo>
                  <a:pt x="317140" y="348643"/>
                </a:lnTo>
                <a:lnTo>
                  <a:pt x="320542" y="351688"/>
                </a:lnTo>
                <a:lnTo>
                  <a:pt x="321174" y="352260"/>
                </a:lnTo>
                <a:lnTo>
                  <a:pt x="327747" y="358236"/>
                </a:lnTo>
                <a:lnTo>
                  <a:pt x="328023" y="358509"/>
                </a:lnTo>
                <a:lnTo>
                  <a:pt x="333354" y="363310"/>
                </a:lnTo>
                <a:lnTo>
                  <a:pt x="333956" y="363859"/>
                </a:lnTo>
                <a:lnTo>
                  <a:pt x="334296" y="364181"/>
                </a:lnTo>
                <a:lnTo>
                  <a:pt x="337431" y="366994"/>
                </a:lnTo>
                <a:lnTo>
                  <a:pt x="350744" y="379056"/>
                </a:lnTo>
                <a:lnTo>
                  <a:pt x="353904" y="372326"/>
                </a:lnTo>
                <a:lnTo>
                  <a:pt x="369521" y="338955"/>
                </a:lnTo>
                <a:lnTo>
                  <a:pt x="371548" y="334562"/>
                </a:lnTo>
                <a:lnTo>
                  <a:pt x="371970" y="333723"/>
                </a:lnTo>
                <a:lnTo>
                  <a:pt x="372992" y="331549"/>
                </a:lnTo>
                <a:lnTo>
                  <a:pt x="381924" y="312481"/>
                </a:lnTo>
                <a:lnTo>
                  <a:pt x="382035" y="312259"/>
                </a:lnTo>
                <a:lnTo>
                  <a:pt x="385951" y="303878"/>
                </a:lnTo>
                <a:lnTo>
                  <a:pt x="391982" y="290990"/>
                </a:lnTo>
                <a:lnTo>
                  <a:pt x="395274" y="283948"/>
                </a:lnTo>
                <a:lnTo>
                  <a:pt x="399047" y="275852"/>
                </a:lnTo>
                <a:lnTo>
                  <a:pt x="399894" y="274055"/>
                </a:lnTo>
                <a:lnTo>
                  <a:pt x="403358" y="268043"/>
                </a:lnTo>
                <a:lnTo>
                  <a:pt x="407346" y="258091"/>
                </a:lnTo>
                <a:lnTo>
                  <a:pt x="413645" y="244623"/>
                </a:lnTo>
                <a:lnTo>
                  <a:pt x="424086" y="203538"/>
                </a:lnTo>
                <a:lnTo>
                  <a:pt x="425637" y="197393"/>
                </a:lnTo>
                <a:lnTo>
                  <a:pt x="427314" y="190850"/>
                </a:lnTo>
                <a:lnTo>
                  <a:pt x="428096" y="187714"/>
                </a:lnTo>
                <a:lnTo>
                  <a:pt x="430020" y="180141"/>
                </a:lnTo>
                <a:lnTo>
                  <a:pt x="434177" y="163782"/>
                </a:lnTo>
                <a:lnTo>
                  <a:pt x="438881" y="157656"/>
                </a:lnTo>
                <a:lnTo>
                  <a:pt x="443122" y="152097"/>
                </a:lnTo>
                <a:lnTo>
                  <a:pt x="445692" y="148748"/>
                </a:lnTo>
                <a:lnTo>
                  <a:pt x="449307" y="144069"/>
                </a:lnTo>
                <a:lnTo>
                  <a:pt x="454226" y="137703"/>
                </a:lnTo>
                <a:lnTo>
                  <a:pt x="456389" y="134917"/>
                </a:lnTo>
                <a:lnTo>
                  <a:pt x="458205" y="132121"/>
                </a:lnTo>
                <a:lnTo>
                  <a:pt x="459950" y="130170"/>
                </a:lnTo>
                <a:lnTo>
                  <a:pt x="463960" y="124947"/>
                </a:lnTo>
                <a:lnTo>
                  <a:pt x="468112" y="119288"/>
                </a:lnTo>
                <a:lnTo>
                  <a:pt x="469229" y="118163"/>
                </a:lnTo>
                <a:lnTo>
                  <a:pt x="469496" y="117473"/>
                </a:lnTo>
                <a:lnTo>
                  <a:pt x="471597" y="115046"/>
                </a:lnTo>
                <a:lnTo>
                  <a:pt x="471949" y="107771"/>
                </a:lnTo>
                <a:lnTo>
                  <a:pt x="472777" y="9044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F60281B-E4DD-6A58-4C28-C436423AD7D6}"/>
              </a:ext>
            </a:extLst>
          </p:cNvPr>
          <p:cNvSpPr>
            <a:spLocks/>
          </p:cNvSpPr>
          <p:nvPr/>
        </p:nvSpPr>
        <p:spPr>
          <a:xfrm flipV="1">
            <a:off x="4476842" y="4156756"/>
            <a:ext cx="716994" cy="804629"/>
          </a:xfrm>
          <a:custGeom>
            <a:avLst/>
            <a:gdLst>
              <a:gd name="connsiteX0" fmla="*/ 478254 w 488271"/>
              <a:gd name="connsiteY0" fmla="*/ 286453 h 547950"/>
              <a:gd name="connsiteX1" fmla="*/ 477595 w 488271"/>
              <a:gd name="connsiteY1" fmla="*/ 276206 h 547950"/>
              <a:gd name="connsiteX2" fmla="*/ 477403 w 488271"/>
              <a:gd name="connsiteY2" fmla="*/ 273230 h 547950"/>
              <a:gd name="connsiteX3" fmla="*/ 476979 w 488271"/>
              <a:gd name="connsiteY3" fmla="*/ 266627 h 547950"/>
              <a:gd name="connsiteX4" fmla="*/ 475615 w 488271"/>
              <a:gd name="connsiteY4" fmla="*/ 245358 h 547950"/>
              <a:gd name="connsiteX5" fmla="*/ 474872 w 488271"/>
              <a:gd name="connsiteY5" fmla="*/ 233742 h 547950"/>
              <a:gd name="connsiteX6" fmla="*/ 472848 w 488271"/>
              <a:gd name="connsiteY6" fmla="*/ 181784 h 547950"/>
              <a:gd name="connsiteX7" fmla="*/ 418200 w 488271"/>
              <a:gd name="connsiteY7" fmla="*/ 139632 h 547950"/>
              <a:gd name="connsiteX8" fmla="*/ 403191 w 488271"/>
              <a:gd name="connsiteY8" fmla="*/ 127770 h 547950"/>
              <a:gd name="connsiteX9" fmla="*/ 388606 w 488271"/>
              <a:gd name="connsiteY9" fmla="*/ 122511 h 547950"/>
              <a:gd name="connsiteX10" fmla="*/ 379250 w 488271"/>
              <a:gd name="connsiteY10" fmla="*/ 119112 h 547950"/>
              <a:gd name="connsiteX11" fmla="*/ 363147 w 488271"/>
              <a:gd name="connsiteY11" fmla="*/ 113281 h 547950"/>
              <a:gd name="connsiteX12" fmla="*/ 359441 w 488271"/>
              <a:gd name="connsiteY12" fmla="*/ 111928 h 547950"/>
              <a:gd name="connsiteX13" fmla="*/ 318126 w 488271"/>
              <a:gd name="connsiteY13" fmla="*/ 97049 h 547950"/>
              <a:gd name="connsiteX14" fmla="*/ 298888 w 488271"/>
              <a:gd name="connsiteY14" fmla="*/ 90142 h 547950"/>
              <a:gd name="connsiteX15" fmla="*/ 283726 w 488271"/>
              <a:gd name="connsiteY15" fmla="*/ 83944 h 547950"/>
              <a:gd name="connsiteX16" fmla="*/ 237024 w 488271"/>
              <a:gd name="connsiteY16" fmla="*/ 64948 h 547950"/>
              <a:gd name="connsiteX17" fmla="*/ 205162 w 488271"/>
              <a:gd name="connsiteY17" fmla="*/ 56699 h 547950"/>
              <a:gd name="connsiteX18" fmla="*/ 182914 w 488271"/>
              <a:gd name="connsiteY18" fmla="*/ 48517 h 547950"/>
              <a:gd name="connsiteX19" fmla="*/ 132097 w 488271"/>
              <a:gd name="connsiteY19" fmla="*/ 30270 h 547950"/>
              <a:gd name="connsiteX20" fmla="*/ 122789 w 488271"/>
              <a:gd name="connsiteY20" fmla="*/ 27416 h 547950"/>
              <a:gd name="connsiteX21" fmla="*/ 46589 w 488271"/>
              <a:gd name="connsiteY21" fmla="*/ 620 h 547950"/>
              <a:gd name="connsiteX22" fmla="*/ 14614 w 488271"/>
              <a:gd name="connsiteY22" fmla="*/ 21830 h 547950"/>
              <a:gd name="connsiteX23" fmla="*/ 6974 w 488271"/>
              <a:gd name="connsiteY23" fmla="*/ 44991 h 547950"/>
              <a:gd name="connsiteX24" fmla="*/ 4076 w 488271"/>
              <a:gd name="connsiteY24" fmla="*/ 53826 h 547950"/>
              <a:gd name="connsiteX25" fmla="*/ 1694 w 488271"/>
              <a:gd name="connsiteY25" fmla="*/ 61940 h 547950"/>
              <a:gd name="connsiteX26" fmla="*/ 492 w 488271"/>
              <a:gd name="connsiteY26" fmla="*/ 64517 h 547950"/>
              <a:gd name="connsiteX27" fmla="*/ 6131 w 488271"/>
              <a:gd name="connsiteY27" fmla="*/ 80186 h 547950"/>
              <a:gd name="connsiteX28" fmla="*/ 24707 w 488271"/>
              <a:gd name="connsiteY28" fmla="*/ 131908 h 547950"/>
              <a:gd name="connsiteX29" fmla="*/ 25510 w 488271"/>
              <a:gd name="connsiteY29" fmla="*/ 134005 h 547950"/>
              <a:gd name="connsiteX30" fmla="*/ 28490 w 488271"/>
              <a:gd name="connsiteY30" fmla="*/ 142001 h 547950"/>
              <a:gd name="connsiteX31" fmla="*/ 36941 w 488271"/>
              <a:gd name="connsiteY31" fmla="*/ 164998 h 547950"/>
              <a:gd name="connsiteX32" fmla="*/ 48957 w 488271"/>
              <a:gd name="connsiteY32" fmla="*/ 202785 h 547950"/>
              <a:gd name="connsiteX33" fmla="*/ 52219 w 488271"/>
              <a:gd name="connsiteY33" fmla="*/ 213067 h 547950"/>
              <a:gd name="connsiteX34" fmla="*/ 56900 w 488271"/>
              <a:gd name="connsiteY34" fmla="*/ 227806 h 547950"/>
              <a:gd name="connsiteX35" fmla="*/ 49978 w 488271"/>
              <a:gd name="connsiteY35" fmla="*/ 228373 h 547950"/>
              <a:gd name="connsiteX36" fmla="*/ 61750 w 488271"/>
              <a:gd name="connsiteY36" fmla="*/ 240081 h 547950"/>
              <a:gd name="connsiteX37" fmla="*/ 85125 w 488271"/>
              <a:gd name="connsiteY37" fmla="*/ 305049 h 547950"/>
              <a:gd name="connsiteX38" fmla="*/ 88931 w 488271"/>
              <a:gd name="connsiteY38" fmla="*/ 312427 h 547950"/>
              <a:gd name="connsiteX39" fmla="*/ 91911 w 488271"/>
              <a:gd name="connsiteY39" fmla="*/ 319906 h 547950"/>
              <a:gd name="connsiteX40" fmla="*/ 96701 w 488271"/>
              <a:gd name="connsiteY40" fmla="*/ 332040 h 547950"/>
              <a:gd name="connsiteX41" fmla="*/ 112592 w 488271"/>
              <a:gd name="connsiteY41" fmla="*/ 372290 h 547950"/>
              <a:gd name="connsiteX42" fmla="*/ 127811 w 488271"/>
              <a:gd name="connsiteY42" fmla="*/ 407200 h 547950"/>
              <a:gd name="connsiteX43" fmla="*/ 150428 w 488271"/>
              <a:gd name="connsiteY43" fmla="*/ 463968 h 547950"/>
              <a:gd name="connsiteX44" fmla="*/ 160626 w 488271"/>
              <a:gd name="connsiteY44" fmla="*/ 491036 h 547950"/>
              <a:gd name="connsiteX45" fmla="*/ 182125 w 488271"/>
              <a:gd name="connsiteY45" fmla="*/ 542068 h 547950"/>
              <a:gd name="connsiteX46" fmla="*/ 196718 w 488271"/>
              <a:gd name="connsiteY46" fmla="*/ 543016 h 547950"/>
              <a:gd name="connsiteX47" fmla="*/ 210471 w 488271"/>
              <a:gd name="connsiteY47" fmla="*/ 538324 h 547950"/>
              <a:gd name="connsiteX48" fmla="*/ 213743 w 488271"/>
              <a:gd name="connsiteY48" fmla="*/ 537907 h 547950"/>
              <a:gd name="connsiteX49" fmla="*/ 222944 w 488271"/>
              <a:gd name="connsiteY49" fmla="*/ 536110 h 547950"/>
              <a:gd name="connsiteX50" fmla="*/ 236011 w 488271"/>
              <a:gd name="connsiteY50" fmla="*/ 548571 h 547950"/>
              <a:gd name="connsiteX51" fmla="*/ 237051 w 488271"/>
              <a:gd name="connsiteY51" fmla="*/ 548017 h 547950"/>
              <a:gd name="connsiteX52" fmla="*/ 244068 w 488271"/>
              <a:gd name="connsiteY52" fmla="*/ 544509 h 547950"/>
              <a:gd name="connsiteX53" fmla="*/ 252504 w 488271"/>
              <a:gd name="connsiteY53" fmla="*/ 539795 h 547950"/>
              <a:gd name="connsiteX54" fmla="*/ 260144 w 488271"/>
              <a:gd name="connsiteY54" fmla="*/ 538932 h 547950"/>
              <a:gd name="connsiteX55" fmla="*/ 267215 w 488271"/>
              <a:gd name="connsiteY55" fmla="*/ 533537 h 547950"/>
              <a:gd name="connsiteX56" fmla="*/ 276468 w 488271"/>
              <a:gd name="connsiteY56" fmla="*/ 529766 h 547950"/>
              <a:gd name="connsiteX57" fmla="*/ 279916 w 488271"/>
              <a:gd name="connsiteY57" fmla="*/ 521475 h 547950"/>
              <a:gd name="connsiteX58" fmla="*/ 278886 w 488271"/>
              <a:gd name="connsiteY58" fmla="*/ 520296 h 547950"/>
              <a:gd name="connsiteX59" fmla="*/ 278233 w 488271"/>
              <a:gd name="connsiteY59" fmla="*/ 515912 h 547950"/>
              <a:gd name="connsiteX60" fmla="*/ 279788 w 488271"/>
              <a:gd name="connsiteY60" fmla="*/ 515585 h 547950"/>
              <a:gd name="connsiteX61" fmla="*/ 280644 w 488271"/>
              <a:gd name="connsiteY61" fmla="*/ 513371 h 547950"/>
              <a:gd name="connsiteX62" fmla="*/ 278152 w 488271"/>
              <a:gd name="connsiteY62" fmla="*/ 510816 h 547950"/>
              <a:gd name="connsiteX63" fmla="*/ 278499 w 488271"/>
              <a:gd name="connsiteY63" fmla="*/ 510076 h 547950"/>
              <a:gd name="connsiteX64" fmla="*/ 279967 w 488271"/>
              <a:gd name="connsiteY64" fmla="*/ 506646 h 547950"/>
              <a:gd name="connsiteX65" fmla="*/ 283078 w 488271"/>
              <a:gd name="connsiteY65" fmla="*/ 505770 h 547950"/>
              <a:gd name="connsiteX66" fmla="*/ 285506 w 488271"/>
              <a:gd name="connsiteY66" fmla="*/ 505970 h 547950"/>
              <a:gd name="connsiteX67" fmla="*/ 292282 w 488271"/>
              <a:gd name="connsiteY67" fmla="*/ 507948 h 547950"/>
              <a:gd name="connsiteX68" fmla="*/ 294156 w 488271"/>
              <a:gd name="connsiteY68" fmla="*/ 510680 h 547950"/>
              <a:gd name="connsiteX69" fmla="*/ 295739 w 488271"/>
              <a:gd name="connsiteY69" fmla="*/ 509532 h 547950"/>
              <a:gd name="connsiteX70" fmla="*/ 297891 w 488271"/>
              <a:gd name="connsiteY70" fmla="*/ 510312 h 547950"/>
              <a:gd name="connsiteX71" fmla="*/ 315133 w 488271"/>
              <a:gd name="connsiteY71" fmla="*/ 496123 h 547950"/>
              <a:gd name="connsiteX72" fmla="*/ 318405 w 488271"/>
              <a:gd name="connsiteY72" fmla="*/ 495301 h 547950"/>
              <a:gd name="connsiteX73" fmla="*/ 321329 w 488271"/>
              <a:gd name="connsiteY73" fmla="*/ 496785 h 547950"/>
              <a:gd name="connsiteX74" fmla="*/ 321630 w 488271"/>
              <a:gd name="connsiteY74" fmla="*/ 496826 h 547950"/>
              <a:gd name="connsiteX75" fmla="*/ 325725 w 488271"/>
              <a:gd name="connsiteY75" fmla="*/ 496472 h 547950"/>
              <a:gd name="connsiteX76" fmla="*/ 329435 w 488271"/>
              <a:gd name="connsiteY76" fmla="*/ 500565 h 547950"/>
              <a:gd name="connsiteX77" fmla="*/ 329904 w 488271"/>
              <a:gd name="connsiteY77" fmla="*/ 500443 h 547950"/>
              <a:gd name="connsiteX78" fmla="*/ 340189 w 488271"/>
              <a:gd name="connsiteY78" fmla="*/ 497892 h 547950"/>
              <a:gd name="connsiteX79" fmla="*/ 350068 w 488271"/>
              <a:gd name="connsiteY79" fmla="*/ 495483 h 547950"/>
              <a:gd name="connsiteX80" fmla="*/ 360656 w 488271"/>
              <a:gd name="connsiteY80" fmla="*/ 495932 h 547950"/>
              <a:gd name="connsiteX81" fmla="*/ 368756 w 488271"/>
              <a:gd name="connsiteY81" fmla="*/ 497783 h 547950"/>
              <a:gd name="connsiteX82" fmla="*/ 370210 w 488271"/>
              <a:gd name="connsiteY82" fmla="*/ 498115 h 547950"/>
              <a:gd name="connsiteX83" fmla="*/ 375290 w 488271"/>
              <a:gd name="connsiteY83" fmla="*/ 498922 h 547950"/>
              <a:gd name="connsiteX84" fmla="*/ 380387 w 488271"/>
              <a:gd name="connsiteY84" fmla="*/ 499739 h 547950"/>
              <a:gd name="connsiteX85" fmla="*/ 386397 w 488271"/>
              <a:gd name="connsiteY85" fmla="*/ 496372 h 547950"/>
              <a:gd name="connsiteX86" fmla="*/ 388355 w 488271"/>
              <a:gd name="connsiteY86" fmla="*/ 495274 h 547950"/>
              <a:gd name="connsiteX87" fmla="*/ 389609 w 488271"/>
              <a:gd name="connsiteY87" fmla="*/ 494584 h 547950"/>
              <a:gd name="connsiteX88" fmla="*/ 392149 w 488271"/>
              <a:gd name="connsiteY88" fmla="*/ 494453 h 547950"/>
              <a:gd name="connsiteX89" fmla="*/ 392787 w 488271"/>
              <a:gd name="connsiteY89" fmla="*/ 494344 h 547950"/>
              <a:gd name="connsiteX90" fmla="*/ 394388 w 488271"/>
              <a:gd name="connsiteY90" fmla="*/ 494049 h 547950"/>
              <a:gd name="connsiteX91" fmla="*/ 405518 w 488271"/>
              <a:gd name="connsiteY91" fmla="*/ 488014 h 547950"/>
              <a:gd name="connsiteX92" fmla="*/ 413451 w 488271"/>
              <a:gd name="connsiteY92" fmla="*/ 483621 h 547950"/>
              <a:gd name="connsiteX93" fmla="*/ 434708 w 488271"/>
              <a:gd name="connsiteY93" fmla="*/ 475303 h 547950"/>
              <a:gd name="connsiteX94" fmla="*/ 440624 w 488271"/>
              <a:gd name="connsiteY94" fmla="*/ 470947 h 547950"/>
              <a:gd name="connsiteX95" fmla="*/ 445752 w 488271"/>
              <a:gd name="connsiteY95" fmla="*/ 469840 h 547950"/>
              <a:gd name="connsiteX96" fmla="*/ 448143 w 488271"/>
              <a:gd name="connsiteY96" fmla="*/ 468583 h 547950"/>
              <a:gd name="connsiteX97" fmla="*/ 453163 w 488271"/>
              <a:gd name="connsiteY97" fmla="*/ 465955 h 547950"/>
              <a:gd name="connsiteX98" fmla="*/ 467169 w 488271"/>
              <a:gd name="connsiteY98" fmla="*/ 458309 h 547950"/>
              <a:gd name="connsiteX99" fmla="*/ 472485 w 488271"/>
              <a:gd name="connsiteY99" fmla="*/ 456226 h 547950"/>
              <a:gd name="connsiteX100" fmla="*/ 473731 w 488271"/>
              <a:gd name="connsiteY100" fmla="*/ 455164 h 547950"/>
              <a:gd name="connsiteX101" fmla="*/ 488764 w 488271"/>
              <a:gd name="connsiteY101" fmla="*/ 447931 h 547950"/>
              <a:gd name="connsiteX102" fmla="*/ 487209 w 488271"/>
              <a:gd name="connsiteY102" fmla="*/ 424248 h 547950"/>
              <a:gd name="connsiteX103" fmla="*/ 485368 w 488271"/>
              <a:gd name="connsiteY103" fmla="*/ 396136 h 547950"/>
              <a:gd name="connsiteX104" fmla="*/ 483772 w 488271"/>
              <a:gd name="connsiteY104" fmla="*/ 371655 h 547950"/>
              <a:gd name="connsiteX105" fmla="*/ 483290 w 488271"/>
              <a:gd name="connsiteY105" fmla="*/ 364258 h 547950"/>
              <a:gd name="connsiteX106" fmla="*/ 482809 w 488271"/>
              <a:gd name="connsiteY106" fmla="*/ 356866 h 547950"/>
              <a:gd name="connsiteX107" fmla="*/ 482134 w 488271"/>
              <a:gd name="connsiteY107" fmla="*/ 346465 h 547950"/>
              <a:gd name="connsiteX108" fmla="*/ 480382 w 488271"/>
              <a:gd name="connsiteY108" fmla="*/ 319434 h 547950"/>
              <a:gd name="connsiteX109" fmla="*/ 480083 w 488271"/>
              <a:gd name="connsiteY109" fmla="*/ 314805 h 547950"/>
              <a:gd name="connsiteX110" fmla="*/ 479459 w 488271"/>
              <a:gd name="connsiteY110" fmla="*/ 305149 h 547950"/>
              <a:gd name="connsiteX111" fmla="*/ 478836 w 488271"/>
              <a:gd name="connsiteY111" fmla="*/ 295492 h 547950"/>
              <a:gd name="connsiteX112" fmla="*/ 478254 w 488271"/>
              <a:gd name="connsiteY112" fmla="*/ 286453 h 54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488271" h="547950">
                <a:moveTo>
                  <a:pt x="478254" y="286453"/>
                </a:moveTo>
                <a:lnTo>
                  <a:pt x="477595" y="276206"/>
                </a:lnTo>
                <a:lnTo>
                  <a:pt x="477403" y="273230"/>
                </a:lnTo>
                <a:lnTo>
                  <a:pt x="476979" y="266627"/>
                </a:lnTo>
                <a:lnTo>
                  <a:pt x="475615" y="245358"/>
                </a:lnTo>
                <a:lnTo>
                  <a:pt x="474872" y="233742"/>
                </a:lnTo>
                <a:lnTo>
                  <a:pt x="472848" y="181784"/>
                </a:lnTo>
                <a:lnTo>
                  <a:pt x="418200" y="139632"/>
                </a:lnTo>
                <a:lnTo>
                  <a:pt x="403191" y="127770"/>
                </a:lnTo>
                <a:lnTo>
                  <a:pt x="388606" y="122511"/>
                </a:lnTo>
                <a:lnTo>
                  <a:pt x="379250" y="119112"/>
                </a:lnTo>
                <a:lnTo>
                  <a:pt x="363147" y="113281"/>
                </a:lnTo>
                <a:lnTo>
                  <a:pt x="359441" y="111928"/>
                </a:lnTo>
                <a:lnTo>
                  <a:pt x="318126" y="97049"/>
                </a:lnTo>
                <a:lnTo>
                  <a:pt x="298888" y="90142"/>
                </a:lnTo>
                <a:lnTo>
                  <a:pt x="283726" y="83944"/>
                </a:lnTo>
                <a:lnTo>
                  <a:pt x="237024" y="64948"/>
                </a:lnTo>
                <a:lnTo>
                  <a:pt x="205162" y="56699"/>
                </a:lnTo>
                <a:lnTo>
                  <a:pt x="182914" y="48517"/>
                </a:lnTo>
                <a:lnTo>
                  <a:pt x="132097" y="30270"/>
                </a:lnTo>
                <a:lnTo>
                  <a:pt x="122789" y="27416"/>
                </a:lnTo>
                <a:lnTo>
                  <a:pt x="46589" y="620"/>
                </a:lnTo>
                <a:lnTo>
                  <a:pt x="14614" y="21830"/>
                </a:lnTo>
                <a:lnTo>
                  <a:pt x="6974" y="44991"/>
                </a:lnTo>
                <a:lnTo>
                  <a:pt x="4076" y="53826"/>
                </a:lnTo>
                <a:lnTo>
                  <a:pt x="1694" y="61940"/>
                </a:lnTo>
                <a:lnTo>
                  <a:pt x="492" y="64517"/>
                </a:lnTo>
                <a:lnTo>
                  <a:pt x="6131" y="80186"/>
                </a:lnTo>
                <a:lnTo>
                  <a:pt x="24707" y="131908"/>
                </a:lnTo>
                <a:lnTo>
                  <a:pt x="25510" y="134005"/>
                </a:lnTo>
                <a:lnTo>
                  <a:pt x="28490" y="142001"/>
                </a:lnTo>
                <a:lnTo>
                  <a:pt x="36941" y="164998"/>
                </a:lnTo>
                <a:lnTo>
                  <a:pt x="48957" y="202785"/>
                </a:lnTo>
                <a:lnTo>
                  <a:pt x="52219" y="213067"/>
                </a:lnTo>
                <a:lnTo>
                  <a:pt x="56900" y="227806"/>
                </a:lnTo>
                <a:lnTo>
                  <a:pt x="49978" y="228373"/>
                </a:lnTo>
                <a:lnTo>
                  <a:pt x="61750" y="240081"/>
                </a:lnTo>
                <a:lnTo>
                  <a:pt x="85125" y="305049"/>
                </a:lnTo>
                <a:lnTo>
                  <a:pt x="88931" y="312427"/>
                </a:lnTo>
                <a:lnTo>
                  <a:pt x="91911" y="319906"/>
                </a:lnTo>
                <a:lnTo>
                  <a:pt x="96701" y="332040"/>
                </a:lnTo>
                <a:lnTo>
                  <a:pt x="112592" y="372290"/>
                </a:lnTo>
                <a:lnTo>
                  <a:pt x="127811" y="407200"/>
                </a:lnTo>
                <a:lnTo>
                  <a:pt x="150428" y="463968"/>
                </a:lnTo>
                <a:lnTo>
                  <a:pt x="160626" y="491036"/>
                </a:lnTo>
                <a:lnTo>
                  <a:pt x="182125" y="542068"/>
                </a:lnTo>
                <a:lnTo>
                  <a:pt x="196718" y="543016"/>
                </a:lnTo>
                <a:lnTo>
                  <a:pt x="210471" y="538324"/>
                </a:lnTo>
                <a:lnTo>
                  <a:pt x="213743" y="537907"/>
                </a:lnTo>
                <a:lnTo>
                  <a:pt x="222944" y="536110"/>
                </a:lnTo>
                <a:lnTo>
                  <a:pt x="236011" y="548571"/>
                </a:lnTo>
                <a:lnTo>
                  <a:pt x="237051" y="548017"/>
                </a:lnTo>
                <a:lnTo>
                  <a:pt x="244068" y="544509"/>
                </a:lnTo>
                <a:lnTo>
                  <a:pt x="252504" y="539795"/>
                </a:lnTo>
                <a:lnTo>
                  <a:pt x="260144" y="538932"/>
                </a:lnTo>
                <a:lnTo>
                  <a:pt x="267215" y="533537"/>
                </a:lnTo>
                <a:lnTo>
                  <a:pt x="276468" y="529766"/>
                </a:lnTo>
                <a:lnTo>
                  <a:pt x="279916" y="521475"/>
                </a:lnTo>
                <a:lnTo>
                  <a:pt x="278886" y="520296"/>
                </a:lnTo>
                <a:lnTo>
                  <a:pt x="278233" y="515912"/>
                </a:lnTo>
                <a:lnTo>
                  <a:pt x="279788" y="515585"/>
                </a:lnTo>
                <a:lnTo>
                  <a:pt x="280644" y="513371"/>
                </a:lnTo>
                <a:lnTo>
                  <a:pt x="278152" y="510816"/>
                </a:lnTo>
                <a:lnTo>
                  <a:pt x="278499" y="510076"/>
                </a:lnTo>
                <a:lnTo>
                  <a:pt x="279967" y="506646"/>
                </a:lnTo>
                <a:lnTo>
                  <a:pt x="283078" y="505770"/>
                </a:lnTo>
                <a:lnTo>
                  <a:pt x="285506" y="505970"/>
                </a:lnTo>
                <a:lnTo>
                  <a:pt x="292282" y="507948"/>
                </a:lnTo>
                <a:lnTo>
                  <a:pt x="294156" y="510680"/>
                </a:lnTo>
                <a:lnTo>
                  <a:pt x="295739" y="509532"/>
                </a:lnTo>
                <a:lnTo>
                  <a:pt x="297891" y="510312"/>
                </a:lnTo>
                <a:lnTo>
                  <a:pt x="315133" y="496123"/>
                </a:lnTo>
                <a:lnTo>
                  <a:pt x="318405" y="495301"/>
                </a:lnTo>
                <a:lnTo>
                  <a:pt x="321329" y="496785"/>
                </a:lnTo>
                <a:lnTo>
                  <a:pt x="321630" y="496826"/>
                </a:lnTo>
                <a:lnTo>
                  <a:pt x="325725" y="496472"/>
                </a:lnTo>
                <a:lnTo>
                  <a:pt x="329435" y="500565"/>
                </a:lnTo>
                <a:lnTo>
                  <a:pt x="329904" y="500443"/>
                </a:lnTo>
                <a:lnTo>
                  <a:pt x="340189" y="497892"/>
                </a:lnTo>
                <a:lnTo>
                  <a:pt x="350068" y="495483"/>
                </a:lnTo>
                <a:lnTo>
                  <a:pt x="360656" y="495932"/>
                </a:lnTo>
                <a:lnTo>
                  <a:pt x="368756" y="497783"/>
                </a:lnTo>
                <a:lnTo>
                  <a:pt x="370210" y="498115"/>
                </a:lnTo>
                <a:lnTo>
                  <a:pt x="375290" y="498922"/>
                </a:lnTo>
                <a:lnTo>
                  <a:pt x="380387" y="499739"/>
                </a:lnTo>
                <a:lnTo>
                  <a:pt x="386397" y="496372"/>
                </a:lnTo>
                <a:lnTo>
                  <a:pt x="388355" y="495274"/>
                </a:lnTo>
                <a:lnTo>
                  <a:pt x="389609" y="494584"/>
                </a:lnTo>
                <a:lnTo>
                  <a:pt x="392149" y="494453"/>
                </a:lnTo>
                <a:lnTo>
                  <a:pt x="392787" y="494344"/>
                </a:lnTo>
                <a:lnTo>
                  <a:pt x="394388" y="494049"/>
                </a:lnTo>
                <a:lnTo>
                  <a:pt x="405518" y="488014"/>
                </a:lnTo>
                <a:lnTo>
                  <a:pt x="413451" y="483621"/>
                </a:lnTo>
                <a:lnTo>
                  <a:pt x="434708" y="475303"/>
                </a:lnTo>
                <a:lnTo>
                  <a:pt x="440624" y="470947"/>
                </a:lnTo>
                <a:lnTo>
                  <a:pt x="445752" y="469840"/>
                </a:lnTo>
                <a:lnTo>
                  <a:pt x="448143" y="468583"/>
                </a:lnTo>
                <a:lnTo>
                  <a:pt x="453163" y="465955"/>
                </a:lnTo>
                <a:lnTo>
                  <a:pt x="467169" y="458309"/>
                </a:lnTo>
                <a:lnTo>
                  <a:pt x="472485" y="456226"/>
                </a:lnTo>
                <a:lnTo>
                  <a:pt x="473731" y="455164"/>
                </a:lnTo>
                <a:lnTo>
                  <a:pt x="488764" y="447931"/>
                </a:lnTo>
                <a:lnTo>
                  <a:pt x="487209" y="424248"/>
                </a:lnTo>
                <a:lnTo>
                  <a:pt x="485368" y="396136"/>
                </a:lnTo>
                <a:lnTo>
                  <a:pt x="483772" y="371655"/>
                </a:lnTo>
                <a:lnTo>
                  <a:pt x="483290" y="364258"/>
                </a:lnTo>
                <a:lnTo>
                  <a:pt x="482809" y="356866"/>
                </a:lnTo>
                <a:lnTo>
                  <a:pt x="482134" y="346465"/>
                </a:lnTo>
                <a:lnTo>
                  <a:pt x="480382" y="319434"/>
                </a:lnTo>
                <a:lnTo>
                  <a:pt x="480083" y="314805"/>
                </a:lnTo>
                <a:lnTo>
                  <a:pt x="479459" y="305149"/>
                </a:lnTo>
                <a:lnTo>
                  <a:pt x="478836" y="295492"/>
                </a:lnTo>
                <a:lnTo>
                  <a:pt x="478254" y="28645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5249958-F76B-3B2B-59D7-E3FFE9666031}"/>
              </a:ext>
            </a:extLst>
          </p:cNvPr>
          <p:cNvSpPr>
            <a:spLocks/>
          </p:cNvSpPr>
          <p:nvPr/>
        </p:nvSpPr>
        <p:spPr>
          <a:xfrm flipV="1">
            <a:off x="6263065" y="577551"/>
            <a:ext cx="726699" cy="1457530"/>
          </a:xfrm>
          <a:custGeom>
            <a:avLst/>
            <a:gdLst>
              <a:gd name="connsiteX0" fmla="*/ 82466 w 494880"/>
              <a:gd name="connsiteY0" fmla="*/ 809357 h 992574"/>
              <a:gd name="connsiteX1" fmla="*/ 75326 w 494880"/>
              <a:gd name="connsiteY1" fmla="*/ 817656 h 992574"/>
              <a:gd name="connsiteX2" fmla="*/ 74550 w 494880"/>
              <a:gd name="connsiteY2" fmla="*/ 818514 h 992574"/>
              <a:gd name="connsiteX3" fmla="*/ 65291 w 494880"/>
              <a:gd name="connsiteY3" fmla="*/ 827118 h 992574"/>
              <a:gd name="connsiteX4" fmla="*/ 41962 w 494880"/>
              <a:gd name="connsiteY4" fmla="*/ 839583 h 992574"/>
              <a:gd name="connsiteX5" fmla="*/ 351 w 494880"/>
              <a:gd name="connsiteY5" fmla="*/ 861882 h 992574"/>
              <a:gd name="connsiteX6" fmla="*/ 12961 w 494880"/>
              <a:gd name="connsiteY6" fmla="*/ 890810 h 992574"/>
              <a:gd name="connsiteX7" fmla="*/ 32581 w 494880"/>
              <a:gd name="connsiteY7" fmla="*/ 864228 h 992574"/>
              <a:gd name="connsiteX8" fmla="*/ 52241 w 494880"/>
              <a:gd name="connsiteY8" fmla="*/ 863969 h 992574"/>
              <a:gd name="connsiteX9" fmla="*/ 64416 w 494880"/>
              <a:gd name="connsiteY9" fmla="*/ 864137 h 992574"/>
              <a:gd name="connsiteX10" fmla="*/ 71883 w 494880"/>
              <a:gd name="connsiteY10" fmla="*/ 873540 h 992574"/>
              <a:gd name="connsiteX11" fmla="*/ 78365 w 494880"/>
              <a:gd name="connsiteY11" fmla="*/ 882121 h 992574"/>
              <a:gd name="connsiteX12" fmla="*/ 83958 w 494880"/>
              <a:gd name="connsiteY12" fmla="*/ 879638 h 992574"/>
              <a:gd name="connsiteX13" fmla="*/ 106449 w 494880"/>
              <a:gd name="connsiteY13" fmla="*/ 869882 h 992574"/>
              <a:gd name="connsiteX14" fmla="*/ 117150 w 494880"/>
              <a:gd name="connsiteY14" fmla="*/ 865331 h 992574"/>
              <a:gd name="connsiteX15" fmla="*/ 120956 w 494880"/>
              <a:gd name="connsiteY15" fmla="*/ 888492 h 992574"/>
              <a:gd name="connsiteX16" fmla="*/ 127932 w 494880"/>
              <a:gd name="connsiteY16" fmla="*/ 900231 h 992574"/>
              <a:gd name="connsiteX17" fmla="*/ 130436 w 494880"/>
              <a:gd name="connsiteY17" fmla="*/ 908685 h 992574"/>
              <a:gd name="connsiteX18" fmla="*/ 127828 w 494880"/>
              <a:gd name="connsiteY18" fmla="*/ 938340 h 992574"/>
              <a:gd name="connsiteX19" fmla="*/ 125823 w 494880"/>
              <a:gd name="connsiteY19" fmla="*/ 962145 h 992574"/>
              <a:gd name="connsiteX20" fmla="*/ 125283 w 494880"/>
              <a:gd name="connsiteY20" fmla="*/ 968475 h 992574"/>
              <a:gd name="connsiteX21" fmla="*/ 126698 w 494880"/>
              <a:gd name="connsiteY21" fmla="*/ 971302 h 992574"/>
              <a:gd name="connsiteX22" fmla="*/ 151362 w 494880"/>
              <a:gd name="connsiteY22" fmla="*/ 976602 h 992574"/>
              <a:gd name="connsiteX23" fmla="*/ 192460 w 494880"/>
              <a:gd name="connsiteY23" fmla="*/ 985515 h 992574"/>
              <a:gd name="connsiteX24" fmla="*/ 199414 w 494880"/>
              <a:gd name="connsiteY24" fmla="*/ 987012 h 992574"/>
              <a:gd name="connsiteX25" fmla="*/ 200208 w 494880"/>
              <a:gd name="connsiteY25" fmla="*/ 987180 h 992574"/>
              <a:gd name="connsiteX26" fmla="*/ 201632 w 494880"/>
              <a:gd name="connsiteY26" fmla="*/ 987470 h 992574"/>
              <a:gd name="connsiteX27" fmla="*/ 209389 w 494880"/>
              <a:gd name="connsiteY27" fmla="*/ 989145 h 992574"/>
              <a:gd name="connsiteX28" fmla="*/ 210800 w 494880"/>
              <a:gd name="connsiteY28" fmla="*/ 989440 h 992574"/>
              <a:gd name="connsiteX29" fmla="*/ 219560 w 494880"/>
              <a:gd name="connsiteY29" fmla="*/ 991337 h 992574"/>
              <a:gd name="connsiteX30" fmla="*/ 224949 w 494880"/>
              <a:gd name="connsiteY30" fmla="*/ 992476 h 992574"/>
              <a:gd name="connsiteX31" fmla="*/ 228519 w 494880"/>
              <a:gd name="connsiteY31" fmla="*/ 987185 h 992574"/>
              <a:gd name="connsiteX32" fmla="*/ 229993 w 494880"/>
              <a:gd name="connsiteY32" fmla="*/ 985288 h 992574"/>
              <a:gd name="connsiteX33" fmla="*/ 233908 w 494880"/>
              <a:gd name="connsiteY33" fmla="*/ 980283 h 992574"/>
              <a:gd name="connsiteX34" fmla="*/ 231000 w 494880"/>
              <a:gd name="connsiteY34" fmla="*/ 970399 h 992574"/>
              <a:gd name="connsiteX35" fmla="*/ 230102 w 494880"/>
              <a:gd name="connsiteY35" fmla="*/ 967354 h 992574"/>
              <a:gd name="connsiteX36" fmla="*/ 229861 w 494880"/>
              <a:gd name="connsiteY36" fmla="*/ 965970 h 992574"/>
              <a:gd name="connsiteX37" fmla="*/ 227335 w 494880"/>
              <a:gd name="connsiteY37" fmla="*/ 958075 h 992574"/>
              <a:gd name="connsiteX38" fmla="*/ 225865 w 494880"/>
              <a:gd name="connsiteY38" fmla="*/ 953196 h 992574"/>
              <a:gd name="connsiteX39" fmla="*/ 226868 w 494880"/>
              <a:gd name="connsiteY39" fmla="*/ 950002 h 992574"/>
              <a:gd name="connsiteX40" fmla="*/ 227058 w 494880"/>
              <a:gd name="connsiteY40" fmla="*/ 949385 h 992574"/>
              <a:gd name="connsiteX41" fmla="*/ 228224 w 494880"/>
              <a:gd name="connsiteY41" fmla="*/ 945668 h 992574"/>
              <a:gd name="connsiteX42" fmla="*/ 228981 w 494880"/>
              <a:gd name="connsiteY42" fmla="*/ 943254 h 992574"/>
              <a:gd name="connsiteX43" fmla="*/ 231735 w 494880"/>
              <a:gd name="connsiteY43" fmla="*/ 941639 h 992574"/>
              <a:gd name="connsiteX44" fmla="*/ 237931 w 494880"/>
              <a:gd name="connsiteY44" fmla="*/ 938063 h 992574"/>
              <a:gd name="connsiteX45" fmla="*/ 225049 w 494880"/>
              <a:gd name="connsiteY45" fmla="*/ 927385 h 992574"/>
              <a:gd name="connsiteX46" fmla="*/ 220866 w 494880"/>
              <a:gd name="connsiteY46" fmla="*/ 923986 h 992574"/>
              <a:gd name="connsiteX47" fmla="*/ 234048 w 494880"/>
              <a:gd name="connsiteY47" fmla="*/ 923805 h 992574"/>
              <a:gd name="connsiteX48" fmla="*/ 232964 w 494880"/>
              <a:gd name="connsiteY48" fmla="*/ 889032 h 992574"/>
              <a:gd name="connsiteX49" fmla="*/ 271722 w 494880"/>
              <a:gd name="connsiteY49" fmla="*/ 862554 h 992574"/>
              <a:gd name="connsiteX50" fmla="*/ 304396 w 494880"/>
              <a:gd name="connsiteY50" fmla="*/ 834896 h 992574"/>
              <a:gd name="connsiteX51" fmla="*/ 298272 w 494880"/>
              <a:gd name="connsiteY51" fmla="*/ 786786 h 992574"/>
              <a:gd name="connsiteX52" fmla="*/ 293954 w 494880"/>
              <a:gd name="connsiteY52" fmla="*/ 763452 h 992574"/>
              <a:gd name="connsiteX53" fmla="*/ 319248 w 494880"/>
              <a:gd name="connsiteY53" fmla="*/ 745918 h 992574"/>
              <a:gd name="connsiteX54" fmla="*/ 332394 w 494880"/>
              <a:gd name="connsiteY54" fmla="*/ 721514 h 992574"/>
              <a:gd name="connsiteX55" fmla="*/ 342473 w 494880"/>
              <a:gd name="connsiteY55" fmla="*/ 702958 h 992574"/>
              <a:gd name="connsiteX56" fmla="*/ 349509 w 494880"/>
              <a:gd name="connsiteY56" fmla="*/ 691519 h 992574"/>
              <a:gd name="connsiteX57" fmla="*/ 366810 w 494880"/>
              <a:gd name="connsiteY57" fmla="*/ 663452 h 992574"/>
              <a:gd name="connsiteX58" fmla="*/ 356640 w 494880"/>
              <a:gd name="connsiteY58" fmla="*/ 652652 h 992574"/>
              <a:gd name="connsiteX59" fmla="*/ 364120 w 494880"/>
              <a:gd name="connsiteY59" fmla="*/ 605582 h 992574"/>
              <a:gd name="connsiteX60" fmla="*/ 367101 w 494880"/>
              <a:gd name="connsiteY60" fmla="*/ 594954 h 992574"/>
              <a:gd name="connsiteX61" fmla="*/ 390512 w 494880"/>
              <a:gd name="connsiteY61" fmla="*/ 580043 h 992574"/>
              <a:gd name="connsiteX62" fmla="*/ 418836 w 494880"/>
              <a:gd name="connsiteY62" fmla="*/ 544843 h 992574"/>
              <a:gd name="connsiteX63" fmla="*/ 414423 w 494880"/>
              <a:gd name="connsiteY63" fmla="*/ 496642 h 992574"/>
              <a:gd name="connsiteX64" fmla="*/ 472368 w 494880"/>
              <a:gd name="connsiteY64" fmla="*/ 468122 h 992574"/>
              <a:gd name="connsiteX65" fmla="*/ 478556 w 494880"/>
              <a:gd name="connsiteY65" fmla="*/ 461175 h 992574"/>
              <a:gd name="connsiteX66" fmla="*/ 491847 w 494880"/>
              <a:gd name="connsiteY66" fmla="*/ 451563 h 992574"/>
              <a:gd name="connsiteX67" fmla="*/ 495231 w 494880"/>
              <a:gd name="connsiteY67" fmla="*/ 447929 h 992574"/>
              <a:gd name="connsiteX68" fmla="*/ 493090 w 494880"/>
              <a:gd name="connsiteY68" fmla="*/ 397423 h 992574"/>
              <a:gd name="connsiteX69" fmla="*/ 473879 w 494880"/>
              <a:gd name="connsiteY69" fmla="*/ 344330 h 992574"/>
              <a:gd name="connsiteX70" fmla="*/ 469202 w 494880"/>
              <a:gd name="connsiteY70" fmla="*/ 331742 h 992574"/>
              <a:gd name="connsiteX71" fmla="*/ 465782 w 494880"/>
              <a:gd name="connsiteY71" fmla="*/ 323393 h 992574"/>
              <a:gd name="connsiteX72" fmla="*/ 458252 w 494880"/>
              <a:gd name="connsiteY72" fmla="*/ 305237 h 992574"/>
              <a:gd name="connsiteX73" fmla="*/ 453012 w 494880"/>
              <a:gd name="connsiteY73" fmla="*/ 292722 h 992574"/>
              <a:gd name="connsiteX74" fmla="*/ 449397 w 494880"/>
              <a:gd name="connsiteY74" fmla="*/ 285107 h 992574"/>
              <a:gd name="connsiteX75" fmla="*/ 443745 w 494880"/>
              <a:gd name="connsiteY75" fmla="*/ 273300 h 992574"/>
              <a:gd name="connsiteX76" fmla="*/ 433384 w 494880"/>
              <a:gd name="connsiteY76" fmla="*/ 253883 h 992574"/>
              <a:gd name="connsiteX77" fmla="*/ 430807 w 494880"/>
              <a:gd name="connsiteY77" fmla="*/ 248882 h 992574"/>
              <a:gd name="connsiteX78" fmla="*/ 421200 w 494880"/>
              <a:gd name="connsiteY78" fmla="*/ 230340 h 992574"/>
              <a:gd name="connsiteX79" fmla="*/ 416582 w 494880"/>
              <a:gd name="connsiteY79" fmla="*/ 219046 h 992574"/>
              <a:gd name="connsiteX80" fmla="*/ 404797 w 494880"/>
              <a:gd name="connsiteY80" fmla="*/ 180265 h 992574"/>
              <a:gd name="connsiteX81" fmla="*/ 404162 w 494880"/>
              <a:gd name="connsiteY81" fmla="*/ 178223 h 992574"/>
              <a:gd name="connsiteX82" fmla="*/ 403554 w 494880"/>
              <a:gd name="connsiteY82" fmla="*/ 176830 h 992574"/>
              <a:gd name="connsiteX83" fmla="*/ 399253 w 494880"/>
              <a:gd name="connsiteY83" fmla="*/ 166625 h 992574"/>
              <a:gd name="connsiteX84" fmla="*/ 398696 w 494880"/>
              <a:gd name="connsiteY84" fmla="*/ 165558 h 992574"/>
              <a:gd name="connsiteX85" fmla="*/ 392172 w 494880"/>
              <a:gd name="connsiteY85" fmla="*/ 161778 h 992574"/>
              <a:gd name="connsiteX86" fmla="*/ 389215 w 494880"/>
              <a:gd name="connsiteY86" fmla="*/ 160444 h 992574"/>
              <a:gd name="connsiteX87" fmla="*/ 377852 w 494880"/>
              <a:gd name="connsiteY87" fmla="*/ 155580 h 992574"/>
              <a:gd name="connsiteX88" fmla="*/ 373420 w 494880"/>
              <a:gd name="connsiteY88" fmla="*/ 153542 h 992574"/>
              <a:gd name="connsiteX89" fmla="*/ 370163 w 494880"/>
              <a:gd name="connsiteY89" fmla="*/ 151931 h 992574"/>
              <a:gd name="connsiteX90" fmla="*/ 368412 w 494880"/>
              <a:gd name="connsiteY90" fmla="*/ 151251 h 992574"/>
              <a:gd name="connsiteX91" fmla="*/ 366125 w 494880"/>
              <a:gd name="connsiteY91" fmla="*/ 150184 h 992574"/>
              <a:gd name="connsiteX92" fmla="*/ 361539 w 494880"/>
              <a:gd name="connsiteY92" fmla="*/ 148083 h 992574"/>
              <a:gd name="connsiteX93" fmla="*/ 355851 w 494880"/>
              <a:gd name="connsiteY93" fmla="*/ 141449 h 992574"/>
              <a:gd name="connsiteX94" fmla="*/ 355288 w 494880"/>
              <a:gd name="connsiteY94" fmla="*/ 140777 h 992574"/>
              <a:gd name="connsiteX95" fmla="*/ 343163 w 494880"/>
              <a:gd name="connsiteY95" fmla="*/ 126447 h 992574"/>
              <a:gd name="connsiteX96" fmla="*/ 337107 w 494880"/>
              <a:gd name="connsiteY96" fmla="*/ 119323 h 992574"/>
              <a:gd name="connsiteX97" fmla="*/ 327776 w 494880"/>
              <a:gd name="connsiteY97" fmla="*/ 118120 h 992574"/>
              <a:gd name="connsiteX98" fmla="*/ 325903 w 494880"/>
              <a:gd name="connsiteY98" fmla="*/ 117907 h 992574"/>
              <a:gd name="connsiteX99" fmla="*/ 324487 w 494880"/>
              <a:gd name="connsiteY99" fmla="*/ 117716 h 992574"/>
              <a:gd name="connsiteX100" fmla="*/ 317102 w 494880"/>
              <a:gd name="connsiteY100" fmla="*/ 116754 h 992574"/>
              <a:gd name="connsiteX101" fmla="*/ 313124 w 494880"/>
              <a:gd name="connsiteY101" fmla="*/ 116232 h 992574"/>
              <a:gd name="connsiteX102" fmla="*/ 309726 w 494880"/>
              <a:gd name="connsiteY102" fmla="*/ 115098 h 992574"/>
              <a:gd name="connsiteX103" fmla="*/ 300831 w 494880"/>
              <a:gd name="connsiteY103" fmla="*/ 112189 h 992574"/>
              <a:gd name="connsiteX104" fmla="*/ 300364 w 494880"/>
              <a:gd name="connsiteY104" fmla="*/ 112039 h 992574"/>
              <a:gd name="connsiteX105" fmla="*/ 298812 w 494880"/>
              <a:gd name="connsiteY105" fmla="*/ 111499 h 992574"/>
              <a:gd name="connsiteX106" fmla="*/ 292502 w 494880"/>
              <a:gd name="connsiteY106" fmla="*/ 109457 h 992574"/>
              <a:gd name="connsiteX107" fmla="*/ 285126 w 494880"/>
              <a:gd name="connsiteY107" fmla="*/ 104352 h 992574"/>
              <a:gd name="connsiteX108" fmla="*/ 285008 w 494880"/>
              <a:gd name="connsiteY108" fmla="*/ 104252 h 992574"/>
              <a:gd name="connsiteX109" fmla="*/ 276616 w 494880"/>
              <a:gd name="connsiteY109" fmla="*/ 98426 h 992574"/>
              <a:gd name="connsiteX110" fmla="*/ 265299 w 494880"/>
              <a:gd name="connsiteY110" fmla="*/ 90557 h 992574"/>
              <a:gd name="connsiteX111" fmla="*/ 264033 w 494880"/>
              <a:gd name="connsiteY111" fmla="*/ 89641 h 992574"/>
              <a:gd name="connsiteX112" fmla="*/ 258113 w 494880"/>
              <a:gd name="connsiteY112" fmla="*/ 85548 h 992574"/>
              <a:gd name="connsiteX113" fmla="*/ 253463 w 494880"/>
              <a:gd name="connsiteY113" fmla="*/ 82308 h 992574"/>
              <a:gd name="connsiteX114" fmla="*/ 252016 w 494880"/>
              <a:gd name="connsiteY114" fmla="*/ 81309 h 992574"/>
              <a:gd name="connsiteX115" fmla="*/ 250923 w 494880"/>
              <a:gd name="connsiteY115" fmla="*/ 80561 h 992574"/>
              <a:gd name="connsiteX116" fmla="*/ 224214 w 494880"/>
              <a:gd name="connsiteY116" fmla="*/ 62042 h 992574"/>
              <a:gd name="connsiteX117" fmla="*/ 220041 w 494880"/>
              <a:gd name="connsiteY117" fmla="*/ 59083 h 992574"/>
              <a:gd name="connsiteX118" fmla="*/ 217146 w 494880"/>
              <a:gd name="connsiteY118" fmla="*/ 57077 h 992574"/>
              <a:gd name="connsiteX119" fmla="*/ 215391 w 494880"/>
              <a:gd name="connsiteY119" fmla="*/ 55839 h 992574"/>
              <a:gd name="connsiteX120" fmla="*/ 214992 w 494880"/>
              <a:gd name="connsiteY120" fmla="*/ 55562 h 992574"/>
              <a:gd name="connsiteX121" fmla="*/ 212832 w 494880"/>
              <a:gd name="connsiteY121" fmla="*/ 54078 h 992574"/>
              <a:gd name="connsiteX122" fmla="*/ 209965 w 494880"/>
              <a:gd name="connsiteY122" fmla="*/ 52081 h 992574"/>
              <a:gd name="connsiteX123" fmla="*/ 207507 w 494880"/>
              <a:gd name="connsiteY123" fmla="*/ 50370 h 992574"/>
              <a:gd name="connsiteX124" fmla="*/ 184118 w 494880"/>
              <a:gd name="connsiteY124" fmla="*/ 34102 h 992574"/>
              <a:gd name="connsiteX125" fmla="*/ 182526 w 494880"/>
              <a:gd name="connsiteY125" fmla="*/ 32991 h 992574"/>
              <a:gd name="connsiteX126" fmla="*/ 174524 w 494880"/>
              <a:gd name="connsiteY126" fmla="*/ 27400 h 992574"/>
              <a:gd name="connsiteX127" fmla="*/ 166590 w 494880"/>
              <a:gd name="connsiteY127" fmla="*/ 21900 h 992574"/>
              <a:gd name="connsiteX128" fmla="*/ 135013 w 494880"/>
              <a:gd name="connsiteY128" fmla="*/ -99 h 992574"/>
              <a:gd name="connsiteX129" fmla="*/ 132251 w 494880"/>
              <a:gd name="connsiteY129" fmla="*/ 2115 h 992574"/>
              <a:gd name="connsiteX130" fmla="*/ 130491 w 494880"/>
              <a:gd name="connsiteY130" fmla="*/ 3527 h 992574"/>
              <a:gd name="connsiteX131" fmla="*/ 125247 w 494880"/>
              <a:gd name="connsiteY131" fmla="*/ 7729 h 992574"/>
              <a:gd name="connsiteX132" fmla="*/ 124712 w 494880"/>
              <a:gd name="connsiteY132" fmla="*/ 8151 h 992574"/>
              <a:gd name="connsiteX133" fmla="*/ 123940 w 494880"/>
              <a:gd name="connsiteY133" fmla="*/ 8759 h 992574"/>
              <a:gd name="connsiteX134" fmla="*/ 123196 w 494880"/>
              <a:gd name="connsiteY134" fmla="*/ 9353 h 992574"/>
              <a:gd name="connsiteX135" fmla="*/ 121160 w 494880"/>
              <a:gd name="connsiteY135" fmla="*/ 11005 h 992574"/>
              <a:gd name="connsiteX136" fmla="*/ 120393 w 494880"/>
              <a:gd name="connsiteY136" fmla="*/ 11613 h 992574"/>
              <a:gd name="connsiteX137" fmla="*/ 118238 w 494880"/>
              <a:gd name="connsiteY137" fmla="*/ 13351 h 992574"/>
              <a:gd name="connsiteX138" fmla="*/ 117667 w 494880"/>
              <a:gd name="connsiteY138" fmla="*/ 13791 h 992574"/>
              <a:gd name="connsiteX139" fmla="*/ 110645 w 494880"/>
              <a:gd name="connsiteY139" fmla="*/ 19423 h 992574"/>
              <a:gd name="connsiteX140" fmla="*/ 104693 w 494880"/>
              <a:gd name="connsiteY140" fmla="*/ 24146 h 992574"/>
              <a:gd name="connsiteX141" fmla="*/ 101654 w 494880"/>
              <a:gd name="connsiteY141" fmla="*/ 26561 h 992574"/>
              <a:gd name="connsiteX142" fmla="*/ 96301 w 494880"/>
              <a:gd name="connsiteY142" fmla="*/ 30803 h 992574"/>
              <a:gd name="connsiteX143" fmla="*/ 89742 w 494880"/>
              <a:gd name="connsiteY143" fmla="*/ 36008 h 992574"/>
              <a:gd name="connsiteX144" fmla="*/ 89365 w 494880"/>
              <a:gd name="connsiteY144" fmla="*/ 36303 h 992574"/>
              <a:gd name="connsiteX145" fmla="*/ 88680 w 494880"/>
              <a:gd name="connsiteY145" fmla="*/ 36861 h 992574"/>
              <a:gd name="connsiteX146" fmla="*/ 83273 w 494880"/>
              <a:gd name="connsiteY146" fmla="*/ 41109 h 992574"/>
              <a:gd name="connsiteX147" fmla="*/ 82833 w 494880"/>
              <a:gd name="connsiteY147" fmla="*/ 41472 h 992574"/>
              <a:gd name="connsiteX148" fmla="*/ 82574 w 494880"/>
              <a:gd name="connsiteY148" fmla="*/ 41690 h 992574"/>
              <a:gd name="connsiteX149" fmla="*/ 81962 w 494880"/>
              <a:gd name="connsiteY149" fmla="*/ 42180 h 992574"/>
              <a:gd name="connsiteX150" fmla="*/ 81155 w 494880"/>
              <a:gd name="connsiteY150" fmla="*/ 42815 h 992574"/>
              <a:gd name="connsiteX151" fmla="*/ 77721 w 494880"/>
              <a:gd name="connsiteY151" fmla="*/ 46423 h 992574"/>
              <a:gd name="connsiteX152" fmla="*/ 75385 w 494880"/>
              <a:gd name="connsiteY152" fmla="*/ 48882 h 992574"/>
              <a:gd name="connsiteX153" fmla="*/ 71152 w 494880"/>
              <a:gd name="connsiteY153" fmla="*/ 53338 h 992574"/>
              <a:gd name="connsiteX154" fmla="*/ 67092 w 494880"/>
              <a:gd name="connsiteY154" fmla="*/ 57744 h 992574"/>
              <a:gd name="connsiteX155" fmla="*/ 63935 w 494880"/>
              <a:gd name="connsiteY155" fmla="*/ 60898 h 992574"/>
              <a:gd name="connsiteX156" fmla="*/ 61599 w 494880"/>
              <a:gd name="connsiteY156" fmla="*/ 63485 h 992574"/>
              <a:gd name="connsiteX157" fmla="*/ 53062 w 494880"/>
              <a:gd name="connsiteY157" fmla="*/ 72388 h 992574"/>
              <a:gd name="connsiteX158" fmla="*/ 50177 w 494880"/>
              <a:gd name="connsiteY158" fmla="*/ 75410 h 992574"/>
              <a:gd name="connsiteX159" fmla="*/ 49895 w 494880"/>
              <a:gd name="connsiteY159" fmla="*/ 75701 h 992574"/>
              <a:gd name="connsiteX160" fmla="*/ 49351 w 494880"/>
              <a:gd name="connsiteY160" fmla="*/ 76254 h 992574"/>
              <a:gd name="connsiteX161" fmla="*/ 44529 w 494880"/>
              <a:gd name="connsiteY161" fmla="*/ 81305 h 992574"/>
              <a:gd name="connsiteX162" fmla="*/ 42801 w 494880"/>
              <a:gd name="connsiteY162" fmla="*/ 83056 h 992574"/>
              <a:gd name="connsiteX163" fmla="*/ 39435 w 494880"/>
              <a:gd name="connsiteY163" fmla="*/ 86423 h 992574"/>
              <a:gd name="connsiteX164" fmla="*/ 35724 w 494880"/>
              <a:gd name="connsiteY164" fmla="*/ 90453 h 992574"/>
              <a:gd name="connsiteX165" fmla="*/ 33706 w 494880"/>
              <a:gd name="connsiteY165" fmla="*/ 92572 h 992574"/>
              <a:gd name="connsiteX166" fmla="*/ 33198 w 494880"/>
              <a:gd name="connsiteY166" fmla="*/ 93108 h 992574"/>
              <a:gd name="connsiteX167" fmla="*/ 33583 w 494880"/>
              <a:gd name="connsiteY167" fmla="*/ 98616 h 992574"/>
              <a:gd name="connsiteX168" fmla="*/ 33887 w 494880"/>
              <a:gd name="connsiteY168" fmla="*/ 103041 h 992574"/>
              <a:gd name="connsiteX169" fmla="*/ 33973 w 494880"/>
              <a:gd name="connsiteY169" fmla="*/ 108241 h 992574"/>
              <a:gd name="connsiteX170" fmla="*/ 33842 w 494880"/>
              <a:gd name="connsiteY170" fmla="*/ 109303 h 992574"/>
              <a:gd name="connsiteX171" fmla="*/ 33846 w 494880"/>
              <a:gd name="connsiteY171" fmla="*/ 109902 h 992574"/>
              <a:gd name="connsiteX172" fmla="*/ 33765 w 494880"/>
              <a:gd name="connsiteY172" fmla="*/ 118161 h 992574"/>
              <a:gd name="connsiteX173" fmla="*/ 33760 w 494880"/>
              <a:gd name="connsiteY173" fmla="*/ 120716 h 992574"/>
              <a:gd name="connsiteX174" fmla="*/ 33737 w 494880"/>
              <a:gd name="connsiteY174" fmla="*/ 124750 h 992574"/>
              <a:gd name="connsiteX175" fmla="*/ 33619 w 494880"/>
              <a:gd name="connsiteY175" fmla="*/ 138867 h 992574"/>
              <a:gd name="connsiteX176" fmla="*/ 32621 w 494880"/>
              <a:gd name="connsiteY176" fmla="*/ 165949 h 992574"/>
              <a:gd name="connsiteX177" fmla="*/ 32535 w 494880"/>
              <a:gd name="connsiteY177" fmla="*/ 171775 h 992574"/>
              <a:gd name="connsiteX178" fmla="*/ 33052 w 494880"/>
              <a:gd name="connsiteY178" fmla="*/ 198707 h 992574"/>
              <a:gd name="connsiteX179" fmla="*/ 32812 w 494880"/>
              <a:gd name="connsiteY179" fmla="*/ 220602 h 992574"/>
              <a:gd name="connsiteX180" fmla="*/ 32807 w 494880"/>
              <a:gd name="connsiteY180" fmla="*/ 221954 h 992574"/>
              <a:gd name="connsiteX181" fmla="*/ 41957 w 494880"/>
              <a:gd name="connsiteY181" fmla="*/ 271153 h 992574"/>
              <a:gd name="connsiteX182" fmla="*/ 63944 w 494880"/>
              <a:gd name="connsiteY182" fmla="*/ 397382 h 992574"/>
              <a:gd name="connsiteX183" fmla="*/ 69605 w 494880"/>
              <a:gd name="connsiteY183" fmla="*/ 400640 h 992574"/>
              <a:gd name="connsiteX184" fmla="*/ 74491 w 494880"/>
              <a:gd name="connsiteY184" fmla="*/ 403508 h 992574"/>
              <a:gd name="connsiteX185" fmla="*/ 75199 w 494880"/>
              <a:gd name="connsiteY185" fmla="*/ 403848 h 992574"/>
              <a:gd name="connsiteX186" fmla="*/ 79699 w 494880"/>
              <a:gd name="connsiteY186" fmla="*/ 406467 h 992574"/>
              <a:gd name="connsiteX187" fmla="*/ 84248 w 494880"/>
              <a:gd name="connsiteY187" fmla="*/ 409076 h 992574"/>
              <a:gd name="connsiteX188" fmla="*/ 86716 w 494880"/>
              <a:gd name="connsiteY188" fmla="*/ 410492 h 992574"/>
              <a:gd name="connsiteX189" fmla="*/ 88512 w 494880"/>
              <a:gd name="connsiteY189" fmla="*/ 415547 h 992574"/>
              <a:gd name="connsiteX190" fmla="*/ 88898 w 494880"/>
              <a:gd name="connsiteY190" fmla="*/ 416590 h 992574"/>
              <a:gd name="connsiteX191" fmla="*/ 91883 w 494880"/>
              <a:gd name="connsiteY191" fmla="*/ 424945 h 992574"/>
              <a:gd name="connsiteX192" fmla="*/ 92386 w 494880"/>
              <a:gd name="connsiteY192" fmla="*/ 426315 h 992574"/>
              <a:gd name="connsiteX193" fmla="*/ 95090 w 494880"/>
              <a:gd name="connsiteY193" fmla="*/ 433952 h 992574"/>
              <a:gd name="connsiteX194" fmla="*/ 95199 w 494880"/>
              <a:gd name="connsiteY194" fmla="*/ 434220 h 992574"/>
              <a:gd name="connsiteX195" fmla="*/ 95916 w 494880"/>
              <a:gd name="connsiteY195" fmla="*/ 436230 h 992574"/>
              <a:gd name="connsiteX196" fmla="*/ 98488 w 494880"/>
              <a:gd name="connsiteY196" fmla="*/ 443627 h 992574"/>
              <a:gd name="connsiteX197" fmla="*/ 99050 w 494880"/>
              <a:gd name="connsiteY197" fmla="*/ 445034 h 992574"/>
              <a:gd name="connsiteX198" fmla="*/ 100810 w 494880"/>
              <a:gd name="connsiteY198" fmla="*/ 449975 h 992574"/>
              <a:gd name="connsiteX199" fmla="*/ 102207 w 494880"/>
              <a:gd name="connsiteY199" fmla="*/ 453919 h 992574"/>
              <a:gd name="connsiteX200" fmla="*/ 102978 w 494880"/>
              <a:gd name="connsiteY200" fmla="*/ 456070 h 992574"/>
              <a:gd name="connsiteX201" fmla="*/ 103976 w 494880"/>
              <a:gd name="connsiteY201" fmla="*/ 458892 h 992574"/>
              <a:gd name="connsiteX202" fmla="*/ 107170 w 494880"/>
              <a:gd name="connsiteY202" fmla="*/ 467777 h 992574"/>
              <a:gd name="connsiteX203" fmla="*/ 115353 w 494880"/>
              <a:gd name="connsiteY203" fmla="*/ 490738 h 992574"/>
              <a:gd name="connsiteX204" fmla="*/ 118279 w 494880"/>
              <a:gd name="connsiteY204" fmla="*/ 498947 h 992574"/>
              <a:gd name="connsiteX205" fmla="*/ 119082 w 494880"/>
              <a:gd name="connsiteY205" fmla="*/ 501189 h 992574"/>
              <a:gd name="connsiteX206" fmla="*/ 120624 w 494880"/>
              <a:gd name="connsiteY206" fmla="*/ 505491 h 992574"/>
              <a:gd name="connsiteX207" fmla="*/ 121205 w 494880"/>
              <a:gd name="connsiteY207" fmla="*/ 507161 h 992574"/>
              <a:gd name="connsiteX208" fmla="*/ 123822 w 494880"/>
              <a:gd name="connsiteY208" fmla="*/ 513659 h 992574"/>
              <a:gd name="connsiteX209" fmla="*/ 126535 w 494880"/>
              <a:gd name="connsiteY209" fmla="*/ 522077 h 992574"/>
              <a:gd name="connsiteX210" fmla="*/ 130055 w 494880"/>
              <a:gd name="connsiteY210" fmla="*/ 531819 h 992574"/>
              <a:gd name="connsiteX211" fmla="*/ 135022 w 494880"/>
              <a:gd name="connsiteY211" fmla="*/ 545142 h 992574"/>
              <a:gd name="connsiteX212" fmla="*/ 137848 w 494880"/>
              <a:gd name="connsiteY212" fmla="*/ 553710 h 992574"/>
              <a:gd name="connsiteX213" fmla="*/ 139736 w 494880"/>
              <a:gd name="connsiteY213" fmla="*/ 558511 h 992574"/>
              <a:gd name="connsiteX214" fmla="*/ 143442 w 494880"/>
              <a:gd name="connsiteY214" fmla="*/ 569370 h 992574"/>
              <a:gd name="connsiteX215" fmla="*/ 144748 w 494880"/>
              <a:gd name="connsiteY215" fmla="*/ 573000 h 992574"/>
              <a:gd name="connsiteX216" fmla="*/ 147810 w 494880"/>
              <a:gd name="connsiteY216" fmla="*/ 581440 h 992574"/>
              <a:gd name="connsiteX217" fmla="*/ 149212 w 494880"/>
              <a:gd name="connsiteY217" fmla="*/ 585474 h 992574"/>
              <a:gd name="connsiteX218" fmla="*/ 150604 w 494880"/>
              <a:gd name="connsiteY218" fmla="*/ 589409 h 992574"/>
              <a:gd name="connsiteX219" fmla="*/ 150777 w 494880"/>
              <a:gd name="connsiteY219" fmla="*/ 589872 h 992574"/>
              <a:gd name="connsiteX220" fmla="*/ 150786 w 494880"/>
              <a:gd name="connsiteY220" fmla="*/ 589876 h 992574"/>
              <a:gd name="connsiteX221" fmla="*/ 153226 w 494880"/>
              <a:gd name="connsiteY221" fmla="*/ 596737 h 992574"/>
              <a:gd name="connsiteX222" fmla="*/ 152500 w 494880"/>
              <a:gd name="connsiteY222" fmla="*/ 602314 h 992574"/>
              <a:gd name="connsiteX223" fmla="*/ 148554 w 494880"/>
              <a:gd name="connsiteY223" fmla="*/ 617307 h 992574"/>
              <a:gd name="connsiteX224" fmla="*/ 147951 w 494880"/>
              <a:gd name="connsiteY224" fmla="*/ 618877 h 992574"/>
              <a:gd name="connsiteX225" fmla="*/ 142893 w 494880"/>
              <a:gd name="connsiteY225" fmla="*/ 632046 h 992574"/>
              <a:gd name="connsiteX226" fmla="*/ 135077 w 494880"/>
              <a:gd name="connsiteY226" fmla="*/ 644062 h 992574"/>
              <a:gd name="connsiteX227" fmla="*/ 129134 w 494880"/>
              <a:gd name="connsiteY227" fmla="*/ 650574 h 992574"/>
              <a:gd name="connsiteX228" fmla="*/ 127950 w 494880"/>
              <a:gd name="connsiteY228" fmla="*/ 652634 h 992574"/>
              <a:gd name="connsiteX229" fmla="*/ 123777 w 494880"/>
              <a:gd name="connsiteY229" fmla="*/ 657816 h 992574"/>
              <a:gd name="connsiteX230" fmla="*/ 123274 w 494880"/>
              <a:gd name="connsiteY230" fmla="*/ 658420 h 992574"/>
              <a:gd name="connsiteX231" fmla="*/ 120529 w 494880"/>
              <a:gd name="connsiteY231" fmla="*/ 661864 h 992574"/>
              <a:gd name="connsiteX232" fmla="*/ 120597 w 494880"/>
              <a:gd name="connsiteY232" fmla="*/ 667822 h 992574"/>
              <a:gd name="connsiteX233" fmla="*/ 120679 w 494880"/>
              <a:gd name="connsiteY233" fmla="*/ 675931 h 992574"/>
              <a:gd name="connsiteX234" fmla="*/ 120724 w 494880"/>
              <a:gd name="connsiteY234" fmla="*/ 680365 h 992574"/>
              <a:gd name="connsiteX235" fmla="*/ 120738 w 494880"/>
              <a:gd name="connsiteY235" fmla="*/ 685474 h 992574"/>
              <a:gd name="connsiteX236" fmla="*/ 120851 w 494880"/>
              <a:gd name="connsiteY236" fmla="*/ 699941 h 992574"/>
              <a:gd name="connsiteX237" fmla="*/ 122806 w 494880"/>
              <a:gd name="connsiteY237" fmla="*/ 706539 h 992574"/>
              <a:gd name="connsiteX238" fmla="*/ 120751 w 494880"/>
              <a:gd name="connsiteY238" fmla="*/ 709252 h 992574"/>
              <a:gd name="connsiteX239" fmla="*/ 115036 w 494880"/>
              <a:gd name="connsiteY239" fmla="*/ 716790 h 992574"/>
              <a:gd name="connsiteX240" fmla="*/ 108980 w 494880"/>
              <a:gd name="connsiteY240" fmla="*/ 724790 h 992574"/>
              <a:gd name="connsiteX241" fmla="*/ 101980 w 494880"/>
              <a:gd name="connsiteY241" fmla="*/ 739756 h 992574"/>
              <a:gd name="connsiteX242" fmla="*/ 104943 w 494880"/>
              <a:gd name="connsiteY242" fmla="*/ 751041 h 992574"/>
              <a:gd name="connsiteX243" fmla="*/ 103800 w 494880"/>
              <a:gd name="connsiteY243" fmla="*/ 759096 h 992574"/>
              <a:gd name="connsiteX244" fmla="*/ 88875 w 494880"/>
              <a:gd name="connsiteY244" fmla="*/ 780396 h 992574"/>
              <a:gd name="connsiteX245" fmla="*/ 87732 w 494880"/>
              <a:gd name="connsiteY245" fmla="*/ 798897 h 992574"/>
              <a:gd name="connsiteX246" fmla="*/ 88054 w 494880"/>
              <a:gd name="connsiteY246" fmla="*/ 805400 h 992574"/>
              <a:gd name="connsiteX247" fmla="*/ 82466 w 494880"/>
              <a:gd name="connsiteY247" fmla="*/ 809357 h 99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494880" h="992574">
                <a:moveTo>
                  <a:pt x="82466" y="809357"/>
                </a:moveTo>
                <a:lnTo>
                  <a:pt x="75326" y="817656"/>
                </a:lnTo>
                <a:lnTo>
                  <a:pt x="74550" y="818514"/>
                </a:lnTo>
                <a:lnTo>
                  <a:pt x="65291" y="827118"/>
                </a:lnTo>
                <a:lnTo>
                  <a:pt x="41962" y="839583"/>
                </a:lnTo>
                <a:lnTo>
                  <a:pt x="351" y="861882"/>
                </a:lnTo>
                <a:lnTo>
                  <a:pt x="12961" y="890810"/>
                </a:lnTo>
                <a:lnTo>
                  <a:pt x="32581" y="864228"/>
                </a:lnTo>
                <a:lnTo>
                  <a:pt x="52241" y="863969"/>
                </a:lnTo>
                <a:lnTo>
                  <a:pt x="64416" y="864137"/>
                </a:lnTo>
                <a:lnTo>
                  <a:pt x="71883" y="873540"/>
                </a:lnTo>
                <a:lnTo>
                  <a:pt x="78365" y="882121"/>
                </a:lnTo>
                <a:lnTo>
                  <a:pt x="83958" y="879638"/>
                </a:lnTo>
                <a:lnTo>
                  <a:pt x="106449" y="869882"/>
                </a:lnTo>
                <a:lnTo>
                  <a:pt x="117150" y="865331"/>
                </a:lnTo>
                <a:lnTo>
                  <a:pt x="120956" y="888492"/>
                </a:lnTo>
                <a:lnTo>
                  <a:pt x="127932" y="900231"/>
                </a:lnTo>
                <a:lnTo>
                  <a:pt x="130436" y="908685"/>
                </a:lnTo>
                <a:lnTo>
                  <a:pt x="127828" y="938340"/>
                </a:lnTo>
                <a:lnTo>
                  <a:pt x="125823" y="962145"/>
                </a:lnTo>
                <a:lnTo>
                  <a:pt x="125283" y="968475"/>
                </a:lnTo>
                <a:lnTo>
                  <a:pt x="126698" y="971302"/>
                </a:lnTo>
                <a:lnTo>
                  <a:pt x="151362" y="976602"/>
                </a:lnTo>
                <a:lnTo>
                  <a:pt x="192460" y="985515"/>
                </a:lnTo>
                <a:lnTo>
                  <a:pt x="199414" y="987012"/>
                </a:lnTo>
                <a:lnTo>
                  <a:pt x="200208" y="987180"/>
                </a:lnTo>
                <a:lnTo>
                  <a:pt x="201632" y="987470"/>
                </a:lnTo>
                <a:lnTo>
                  <a:pt x="209389" y="989145"/>
                </a:lnTo>
                <a:lnTo>
                  <a:pt x="210800" y="989440"/>
                </a:lnTo>
                <a:lnTo>
                  <a:pt x="219560" y="991337"/>
                </a:lnTo>
                <a:lnTo>
                  <a:pt x="224949" y="992476"/>
                </a:lnTo>
                <a:lnTo>
                  <a:pt x="228519" y="987185"/>
                </a:lnTo>
                <a:lnTo>
                  <a:pt x="229993" y="985288"/>
                </a:lnTo>
                <a:lnTo>
                  <a:pt x="233908" y="980283"/>
                </a:lnTo>
                <a:lnTo>
                  <a:pt x="231000" y="970399"/>
                </a:lnTo>
                <a:lnTo>
                  <a:pt x="230102" y="967354"/>
                </a:lnTo>
                <a:lnTo>
                  <a:pt x="229861" y="965970"/>
                </a:lnTo>
                <a:lnTo>
                  <a:pt x="227335" y="958075"/>
                </a:lnTo>
                <a:lnTo>
                  <a:pt x="225865" y="953196"/>
                </a:lnTo>
                <a:lnTo>
                  <a:pt x="226868" y="950002"/>
                </a:lnTo>
                <a:lnTo>
                  <a:pt x="227058" y="949385"/>
                </a:lnTo>
                <a:lnTo>
                  <a:pt x="228224" y="945668"/>
                </a:lnTo>
                <a:lnTo>
                  <a:pt x="228981" y="943254"/>
                </a:lnTo>
                <a:lnTo>
                  <a:pt x="231735" y="941639"/>
                </a:lnTo>
                <a:lnTo>
                  <a:pt x="237931" y="938063"/>
                </a:lnTo>
                <a:lnTo>
                  <a:pt x="225049" y="927385"/>
                </a:lnTo>
                <a:lnTo>
                  <a:pt x="220866" y="923986"/>
                </a:lnTo>
                <a:lnTo>
                  <a:pt x="234048" y="923805"/>
                </a:lnTo>
                <a:lnTo>
                  <a:pt x="232964" y="889032"/>
                </a:lnTo>
                <a:lnTo>
                  <a:pt x="271722" y="862554"/>
                </a:lnTo>
                <a:lnTo>
                  <a:pt x="304396" y="834896"/>
                </a:lnTo>
                <a:lnTo>
                  <a:pt x="298272" y="786786"/>
                </a:lnTo>
                <a:lnTo>
                  <a:pt x="293954" y="763452"/>
                </a:lnTo>
                <a:lnTo>
                  <a:pt x="319248" y="745918"/>
                </a:lnTo>
                <a:lnTo>
                  <a:pt x="332394" y="721514"/>
                </a:lnTo>
                <a:lnTo>
                  <a:pt x="342473" y="702958"/>
                </a:lnTo>
                <a:lnTo>
                  <a:pt x="349509" y="691519"/>
                </a:lnTo>
                <a:lnTo>
                  <a:pt x="366810" y="663452"/>
                </a:lnTo>
                <a:lnTo>
                  <a:pt x="356640" y="652652"/>
                </a:lnTo>
                <a:lnTo>
                  <a:pt x="364120" y="605582"/>
                </a:lnTo>
                <a:lnTo>
                  <a:pt x="367101" y="594954"/>
                </a:lnTo>
                <a:lnTo>
                  <a:pt x="390512" y="580043"/>
                </a:lnTo>
                <a:lnTo>
                  <a:pt x="418836" y="544843"/>
                </a:lnTo>
                <a:lnTo>
                  <a:pt x="414423" y="496642"/>
                </a:lnTo>
                <a:lnTo>
                  <a:pt x="472368" y="468122"/>
                </a:lnTo>
                <a:lnTo>
                  <a:pt x="478556" y="461175"/>
                </a:lnTo>
                <a:lnTo>
                  <a:pt x="491847" y="451563"/>
                </a:lnTo>
                <a:lnTo>
                  <a:pt x="495231" y="447929"/>
                </a:lnTo>
                <a:lnTo>
                  <a:pt x="493090" y="397423"/>
                </a:lnTo>
                <a:lnTo>
                  <a:pt x="473879" y="344330"/>
                </a:lnTo>
                <a:lnTo>
                  <a:pt x="469202" y="331742"/>
                </a:lnTo>
                <a:lnTo>
                  <a:pt x="465782" y="323393"/>
                </a:lnTo>
                <a:lnTo>
                  <a:pt x="458252" y="305237"/>
                </a:lnTo>
                <a:lnTo>
                  <a:pt x="453012" y="292722"/>
                </a:lnTo>
                <a:lnTo>
                  <a:pt x="449397" y="285107"/>
                </a:lnTo>
                <a:lnTo>
                  <a:pt x="443745" y="273300"/>
                </a:lnTo>
                <a:lnTo>
                  <a:pt x="433384" y="253883"/>
                </a:lnTo>
                <a:lnTo>
                  <a:pt x="430807" y="248882"/>
                </a:lnTo>
                <a:lnTo>
                  <a:pt x="421200" y="230340"/>
                </a:lnTo>
                <a:lnTo>
                  <a:pt x="416582" y="219046"/>
                </a:lnTo>
                <a:lnTo>
                  <a:pt x="404797" y="180265"/>
                </a:lnTo>
                <a:lnTo>
                  <a:pt x="404162" y="178223"/>
                </a:lnTo>
                <a:lnTo>
                  <a:pt x="403554" y="176830"/>
                </a:lnTo>
                <a:lnTo>
                  <a:pt x="399253" y="166625"/>
                </a:lnTo>
                <a:lnTo>
                  <a:pt x="398696" y="165558"/>
                </a:lnTo>
                <a:lnTo>
                  <a:pt x="392172" y="161778"/>
                </a:lnTo>
                <a:lnTo>
                  <a:pt x="389215" y="160444"/>
                </a:lnTo>
                <a:lnTo>
                  <a:pt x="377852" y="155580"/>
                </a:lnTo>
                <a:lnTo>
                  <a:pt x="373420" y="153542"/>
                </a:lnTo>
                <a:lnTo>
                  <a:pt x="370163" y="151931"/>
                </a:lnTo>
                <a:lnTo>
                  <a:pt x="368412" y="151251"/>
                </a:lnTo>
                <a:lnTo>
                  <a:pt x="366125" y="150184"/>
                </a:lnTo>
                <a:lnTo>
                  <a:pt x="361539" y="148083"/>
                </a:lnTo>
                <a:lnTo>
                  <a:pt x="355851" y="141449"/>
                </a:lnTo>
                <a:lnTo>
                  <a:pt x="355288" y="140777"/>
                </a:lnTo>
                <a:lnTo>
                  <a:pt x="343163" y="126447"/>
                </a:lnTo>
                <a:lnTo>
                  <a:pt x="337107" y="119323"/>
                </a:lnTo>
                <a:lnTo>
                  <a:pt x="327776" y="118120"/>
                </a:lnTo>
                <a:lnTo>
                  <a:pt x="325903" y="117907"/>
                </a:lnTo>
                <a:lnTo>
                  <a:pt x="324487" y="117716"/>
                </a:lnTo>
                <a:lnTo>
                  <a:pt x="317102" y="116754"/>
                </a:lnTo>
                <a:lnTo>
                  <a:pt x="313124" y="116232"/>
                </a:lnTo>
                <a:lnTo>
                  <a:pt x="309726" y="115098"/>
                </a:lnTo>
                <a:lnTo>
                  <a:pt x="300831" y="112189"/>
                </a:lnTo>
                <a:lnTo>
                  <a:pt x="300364" y="112039"/>
                </a:lnTo>
                <a:lnTo>
                  <a:pt x="298812" y="111499"/>
                </a:lnTo>
                <a:lnTo>
                  <a:pt x="292502" y="109457"/>
                </a:lnTo>
                <a:lnTo>
                  <a:pt x="285126" y="104352"/>
                </a:lnTo>
                <a:lnTo>
                  <a:pt x="285008" y="104252"/>
                </a:lnTo>
                <a:lnTo>
                  <a:pt x="276616" y="98426"/>
                </a:lnTo>
                <a:lnTo>
                  <a:pt x="265299" y="90557"/>
                </a:lnTo>
                <a:lnTo>
                  <a:pt x="264033" y="89641"/>
                </a:lnTo>
                <a:lnTo>
                  <a:pt x="258113" y="85548"/>
                </a:lnTo>
                <a:lnTo>
                  <a:pt x="253463" y="82308"/>
                </a:lnTo>
                <a:lnTo>
                  <a:pt x="252016" y="81309"/>
                </a:lnTo>
                <a:lnTo>
                  <a:pt x="250923" y="80561"/>
                </a:lnTo>
                <a:lnTo>
                  <a:pt x="224214" y="62042"/>
                </a:lnTo>
                <a:lnTo>
                  <a:pt x="220041" y="59083"/>
                </a:lnTo>
                <a:lnTo>
                  <a:pt x="217146" y="57077"/>
                </a:lnTo>
                <a:lnTo>
                  <a:pt x="215391" y="55839"/>
                </a:lnTo>
                <a:lnTo>
                  <a:pt x="214992" y="55562"/>
                </a:lnTo>
                <a:lnTo>
                  <a:pt x="212832" y="54078"/>
                </a:lnTo>
                <a:lnTo>
                  <a:pt x="209965" y="52081"/>
                </a:lnTo>
                <a:lnTo>
                  <a:pt x="207507" y="50370"/>
                </a:lnTo>
                <a:lnTo>
                  <a:pt x="184118" y="34102"/>
                </a:lnTo>
                <a:lnTo>
                  <a:pt x="182526" y="32991"/>
                </a:lnTo>
                <a:lnTo>
                  <a:pt x="174524" y="27400"/>
                </a:lnTo>
                <a:lnTo>
                  <a:pt x="166590" y="21900"/>
                </a:lnTo>
                <a:lnTo>
                  <a:pt x="135013" y="-99"/>
                </a:lnTo>
                <a:lnTo>
                  <a:pt x="132251" y="2115"/>
                </a:lnTo>
                <a:lnTo>
                  <a:pt x="130491" y="3527"/>
                </a:lnTo>
                <a:lnTo>
                  <a:pt x="125247" y="7729"/>
                </a:lnTo>
                <a:lnTo>
                  <a:pt x="124712" y="8151"/>
                </a:lnTo>
                <a:lnTo>
                  <a:pt x="123940" y="8759"/>
                </a:lnTo>
                <a:lnTo>
                  <a:pt x="123196" y="9353"/>
                </a:lnTo>
                <a:lnTo>
                  <a:pt x="121160" y="11005"/>
                </a:lnTo>
                <a:lnTo>
                  <a:pt x="120393" y="11613"/>
                </a:lnTo>
                <a:lnTo>
                  <a:pt x="118238" y="13351"/>
                </a:lnTo>
                <a:lnTo>
                  <a:pt x="117667" y="13791"/>
                </a:lnTo>
                <a:lnTo>
                  <a:pt x="110645" y="19423"/>
                </a:lnTo>
                <a:lnTo>
                  <a:pt x="104693" y="24146"/>
                </a:lnTo>
                <a:lnTo>
                  <a:pt x="101654" y="26561"/>
                </a:lnTo>
                <a:lnTo>
                  <a:pt x="96301" y="30803"/>
                </a:lnTo>
                <a:lnTo>
                  <a:pt x="89742" y="36008"/>
                </a:lnTo>
                <a:lnTo>
                  <a:pt x="89365" y="36303"/>
                </a:lnTo>
                <a:lnTo>
                  <a:pt x="88680" y="36861"/>
                </a:lnTo>
                <a:lnTo>
                  <a:pt x="83273" y="41109"/>
                </a:lnTo>
                <a:lnTo>
                  <a:pt x="82833" y="41472"/>
                </a:lnTo>
                <a:lnTo>
                  <a:pt x="82574" y="41690"/>
                </a:lnTo>
                <a:lnTo>
                  <a:pt x="81962" y="42180"/>
                </a:lnTo>
                <a:lnTo>
                  <a:pt x="81155" y="42815"/>
                </a:lnTo>
                <a:lnTo>
                  <a:pt x="77721" y="46423"/>
                </a:lnTo>
                <a:lnTo>
                  <a:pt x="75385" y="48882"/>
                </a:lnTo>
                <a:lnTo>
                  <a:pt x="71152" y="53338"/>
                </a:lnTo>
                <a:lnTo>
                  <a:pt x="67092" y="57744"/>
                </a:lnTo>
                <a:lnTo>
                  <a:pt x="63935" y="60898"/>
                </a:lnTo>
                <a:lnTo>
                  <a:pt x="61599" y="63485"/>
                </a:lnTo>
                <a:lnTo>
                  <a:pt x="53062" y="72388"/>
                </a:lnTo>
                <a:lnTo>
                  <a:pt x="50177" y="75410"/>
                </a:lnTo>
                <a:lnTo>
                  <a:pt x="49895" y="75701"/>
                </a:lnTo>
                <a:lnTo>
                  <a:pt x="49351" y="76254"/>
                </a:lnTo>
                <a:lnTo>
                  <a:pt x="44529" y="81305"/>
                </a:lnTo>
                <a:lnTo>
                  <a:pt x="42801" y="83056"/>
                </a:lnTo>
                <a:lnTo>
                  <a:pt x="39435" y="86423"/>
                </a:lnTo>
                <a:lnTo>
                  <a:pt x="35724" y="90453"/>
                </a:lnTo>
                <a:lnTo>
                  <a:pt x="33706" y="92572"/>
                </a:lnTo>
                <a:lnTo>
                  <a:pt x="33198" y="93108"/>
                </a:lnTo>
                <a:lnTo>
                  <a:pt x="33583" y="98616"/>
                </a:lnTo>
                <a:lnTo>
                  <a:pt x="33887" y="103041"/>
                </a:lnTo>
                <a:lnTo>
                  <a:pt x="33973" y="108241"/>
                </a:lnTo>
                <a:lnTo>
                  <a:pt x="33842" y="109303"/>
                </a:lnTo>
                <a:lnTo>
                  <a:pt x="33846" y="109902"/>
                </a:lnTo>
                <a:lnTo>
                  <a:pt x="33765" y="118161"/>
                </a:lnTo>
                <a:lnTo>
                  <a:pt x="33760" y="120716"/>
                </a:lnTo>
                <a:lnTo>
                  <a:pt x="33737" y="124750"/>
                </a:lnTo>
                <a:lnTo>
                  <a:pt x="33619" y="138867"/>
                </a:lnTo>
                <a:lnTo>
                  <a:pt x="32621" y="165949"/>
                </a:lnTo>
                <a:lnTo>
                  <a:pt x="32535" y="171775"/>
                </a:lnTo>
                <a:lnTo>
                  <a:pt x="33052" y="198707"/>
                </a:lnTo>
                <a:lnTo>
                  <a:pt x="32812" y="220602"/>
                </a:lnTo>
                <a:lnTo>
                  <a:pt x="32807" y="221954"/>
                </a:lnTo>
                <a:lnTo>
                  <a:pt x="41957" y="271153"/>
                </a:lnTo>
                <a:lnTo>
                  <a:pt x="63944" y="397382"/>
                </a:lnTo>
                <a:lnTo>
                  <a:pt x="69605" y="400640"/>
                </a:lnTo>
                <a:lnTo>
                  <a:pt x="74491" y="403508"/>
                </a:lnTo>
                <a:lnTo>
                  <a:pt x="75199" y="403848"/>
                </a:lnTo>
                <a:lnTo>
                  <a:pt x="79699" y="406467"/>
                </a:lnTo>
                <a:lnTo>
                  <a:pt x="84248" y="409076"/>
                </a:lnTo>
                <a:lnTo>
                  <a:pt x="86716" y="410492"/>
                </a:lnTo>
                <a:lnTo>
                  <a:pt x="88512" y="415547"/>
                </a:lnTo>
                <a:lnTo>
                  <a:pt x="88898" y="416590"/>
                </a:lnTo>
                <a:lnTo>
                  <a:pt x="91883" y="424945"/>
                </a:lnTo>
                <a:lnTo>
                  <a:pt x="92386" y="426315"/>
                </a:lnTo>
                <a:lnTo>
                  <a:pt x="95090" y="433952"/>
                </a:lnTo>
                <a:lnTo>
                  <a:pt x="95199" y="434220"/>
                </a:lnTo>
                <a:lnTo>
                  <a:pt x="95916" y="436230"/>
                </a:lnTo>
                <a:lnTo>
                  <a:pt x="98488" y="443627"/>
                </a:lnTo>
                <a:lnTo>
                  <a:pt x="99050" y="445034"/>
                </a:lnTo>
                <a:lnTo>
                  <a:pt x="100810" y="449975"/>
                </a:lnTo>
                <a:lnTo>
                  <a:pt x="102207" y="453919"/>
                </a:lnTo>
                <a:lnTo>
                  <a:pt x="102978" y="456070"/>
                </a:lnTo>
                <a:lnTo>
                  <a:pt x="103976" y="458892"/>
                </a:lnTo>
                <a:lnTo>
                  <a:pt x="107170" y="467777"/>
                </a:lnTo>
                <a:lnTo>
                  <a:pt x="115353" y="490738"/>
                </a:lnTo>
                <a:lnTo>
                  <a:pt x="118279" y="498947"/>
                </a:lnTo>
                <a:lnTo>
                  <a:pt x="119082" y="501189"/>
                </a:lnTo>
                <a:lnTo>
                  <a:pt x="120624" y="505491"/>
                </a:lnTo>
                <a:lnTo>
                  <a:pt x="121205" y="507161"/>
                </a:lnTo>
                <a:lnTo>
                  <a:pt x="123822" y="513659"/>
                </a:lnTo>
                <a:lnTo>
                  <a:pt x="126535" y="522077"/>
                </a:lnTo>
                <a:lnTo>
                  <a:pt x="130055" y="531819"/>
                </a:lnTo>
                <a:lnTo>
                  <a:pt x="135022" y="545142"/>
                </a:lnTo>
                <a:lnTo>
                  <a:pt x="137848" y="553710"/>
                </a:lnTo>
                <a:lnTo>
                  <a:pt x="139736" y="558511"/>
                </a:lnTo>
                <a:lnTo>
                  <a:pt x="143442" y="569370"/>
                </a:lnTo>
                <a:lnTo>
                  <a:pt x="144748" y="573000"/>
                </a:lnTo>
                <a:lnTo>
                  <a:pt x="147810" y="581440"/>
                </a:lnTo>
                <a:lnTo>
                  <a:pt x="149212" y="585474"/>
                </a:lnTo>
                <a:lnTo>
                  <a:pt x="150604" y="589409"/>
                </a:lnTo>
                <a:lnTo>
                  <a:pt x="150777" y="589872"/>
                </a:lnTo>
                <a:lnTo>
                  <a:pt x="150786" y="589876"/>
                </a:lnTo>
                <a:lnTo>
                  <a:pt x="153226" y="596737"/>
                </a:lnTo>
                <a:lnTo>
                  <a:pt x="152500" y="602314"/>
                </a:lnTo>
                <a:lnTo>
                  <a:pt x="148554" y="617307"/>
                </a:lnTo>
                <a:lnTo>
                  <a:pt x="147951" y="618877"/>
                </a:lnTo>
                <a:lnTo>
                  <a:pt x="142893" y="632046"/>
                </a:lnTo>
                <a:lnTo>
                  <a:pt x="135077" y="644062"/>
                </a:lnTo>
                <a:lnTo>
                  <a:pt x="129134" y="650574"/>
                </a:lnTo>
                <a:lnTo>
                  <a:pt x="127950" y="652634"/>
                </a:lnTo>
                <a:lnTo>
                  <a:pt x="123777" y="657816"/>
                </a:lnTo>
                <a:lnTo>
                  <a:pt x="123274" y="658420"/>
                </a:lnTo>
                <a:lnTo>
                  <a:pt x="120529" y="661864"/>
                </a:lnTo>
                <a:lnTo>
                  <a:pt x="120597" y="667822"/>
                </a:lnTo>
                <a:lnTo>
                  <a:pt x="120679" y="675931"/>
                </a:lnTo>
                <a:lnTo>
                  <a:pt x="120724" y="680365"/>
                </a:lnTo>
                <a:lnTo>
                  <a:pt x="120738" y="685474"/>
                </a:lnTo>
                <a:lnTo>
                  <a:pt x="120851" y="699941"/>
                </a:lnTo>
                <a:lnTo>
                  <a:pt x="122806" y="706539"/>
                </a:lnTo>
                <a:lnTo>
                  <a:pt x="120751" y="709252"/>
                </a:lnTo>
                <a:lnTo>
                  <a:pt x="115036" y="716790"/>
                </a:lnTo>
                <a:lnTo>
                  <a:pt x="108980" y="724790"/>
                </a:lnTo>
                <a:lnTo>
                  <a:pt x="101980" y="739756"/>
                </a:lnTo>
                <a:lnTo>
                  <a:pt x="104943" y="751041"/>
                </a:lnTo>
                <a:lnTo>
                  <a:pt x="103800" y="759096"/>
                </a:lnTo>
                <a:lnTo>
                  <a:pt x="88875" y="780396"/>
                </a:lnTo>
                <a:lnTo>
                  <a:pt x="87732" y="798897"/>
                </a:lnTo>
                <a:lnTo>
                  <a:pt x="88054" y="805400"/>
                </a:lnTo>
                <a:lnTo>
                  <a:pt x="82466" y="80935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934A1BA-DC4F-B188-07D5-86A7164E4AF4}"/>
              </a:ext>
            </a:extLst>
          </p:cNvPr>
          <p:cNvSpPr>
            <a:spLocks/>
          </p:cNvSpPr>
          <p:nvPr/>
        </p:nvSpPr>
        <p:spPr>
          <a:xfrm flipV="1">
            <a:off x="4217869" y="1692199"/>
            <a:ext cx="1107856" cy="1141728"/>
          </a:xfrm>
          <a:custGeom>
            <a:avLst/>
            <a:gdLst>
              <a:gd name="connsiteX0" fmla="*/ 649979 w 754447"/>
              <a:gd name="connsiteY0" fmla="*/ 9214 h 777514"/>
              <a:gd name="connsiteX1" fmla="*/ 646500 w 754447"/>
              <a:gd name="connsiteY1" fmla="*/ 10349 h 777514"/>
              <a:gd name="connsiteX2" fmla="*/ 639675 w 754447"/>
              <a:gd name="connsiteY2" fmla="*/ 12566 h 777514"/>
              <a:gd name="connsiteX3" fmla="*/ 633042 w 754447"/>
              <a:gd name="connsiteY3" fmla="*/ 14701 h 777514"/>
              <a:gd name="connsiteX4" fmla="*/ 630061 w 754447"/>
              <a:gd name="connsiteY4" fmla="*/ 21802 h 777514"/>
              <a:gd name="connsiteX5" fmla="*/ 535269 w 754447"/>
              <a:gd name="connsiteY5" fmla="*/ 84635 h 777514"/>
              <a:gd name="connsiteX6" fmla="*/ 535148 w 754447"/>
              <a:gd name="connsiteY6" fmla="*/ 84725 h 777514"/>
              <a:gd name="connsiteX7" fmla="*/ 519339 w 754447"/>
              <a:gd name="connsiteY7" fmla="*/ 94223 h 777514"/>
              <a:gd name="connsiteX8" fmla="*/ 501637 w 754447"/>
              <a:gd name="connsiteY8" fmla="*/ 95898 h 777514"/>
              <a:gd name="connsiteX9" fmla="*/ 480025 w 754447"/>
              <a:gd name="connsiteY9" fmla="*/ 98942 h 777514"/>
              <a:gd name="connsiteX10" fmla="*/ 473834 w 754447"/>
              <a:gd name="connsiteY10" fmla="*/ 99814 h 777514"/>
              <a:gd name="connsiteX11" fmla="*/ 468630 w 754447"/>
              <a:gd name="connsiteY11" fmla="*/ 100572 h 777514"/>
              <a:gd name="connsiteX12" fmla="*/ 462168 w 754447"/>
              <a:gd name="connsiteY12" fmla="*/ 101606 h 777514"/>
              <a:gd name="connsiteX13" fmla="*/ 413878 w 754447"/>
              <a:gd name="connsiteY13" fmla="*/ 109084 h 777514"/>
              <a:gd name="connsiteX14" fmla="*/ 407356 w 754447"/>
              <a:gd name="connsiteY14" fmla="*/ 109919 h 777514"/>
              <a:gd name="connsiteX15" fmla="*/ 403272 w 754447"/>
              <a:gd name="connsiteY15" fmla="*/ 110464 h 777514"/>
              <a:gd name="connsiteX16" fmla="*/ 399106 w 754447"/>
              <a:gd name="connsiteY16" fmla="*/ 111054 h 777514"/>
              <a:gd name="connsiteX17" fmla="*/ 394491 w 754447"/>
              <a:gd name="connsiteY17" fmla="*/ 111694 h 777514"/>
              <a:gd name="connsiteX18" fmla="*/ 392928 w 754447"/>
              <a:gd name="connsiteY18" fmla="*/ 111907 h 777514"/>
              <a:gd name="connsiteX19" fmla="*/ 377254 w 754447"/>
              <a:gd name="connsiteY19" fmla="*/ 113990 h 777514"/>
              <a:gd name="connsiteX20" fmla="*/ 369629 w 754447"/>
              <a:gd name="connsiteY20" fmla="*/ 114984 h 777514"/>
              <a:gd name="connsiteX21" fmla="*/ 368254 w 754447"/>
              <a:gd name="connsiteY21" fmla="*/ 115170 h 777514"/>
              <a:gd name="connsiteX22" fmla="*/ 364490 w 754447"/>
              <a:gd name="connsiteY22" fmla="*/ 128098 h 777514"/>
              <a:gd name="connsiteX23" fmla="*/ 361013 w 754447"/>
              <a:gd name="connsiteY23" fmla="*/ 138122 h 777514"/>
              <a:gd name="connsiteX24" fmla="*/ 354561 w 754447"/>
              <a:gd name="connsiteY24" fmla="*/ 162059 h 777514"/>
              <a:gd name="connsiteX25" fmla="*/ 334749 w 754447"/>
              <a:gd name="connsiteY25" fmla="*/ 165698 h 777514"/>
              <a:gd name="connsiteX26" fmla="*/ 325391 w 754447"/>
              <a:gd name="connsiteY26" fmla="*/ 167459 h 777514"/>
              <a:gd name="connsiteX27" fmla="*/ 318587 w 754447"/>
              <a:gd name="connsiteY27" fmla="*/ 168752 h 777514"/>
              <a:gd name="connsiteX28" fmla="*/ 316736 w 754447"/>
              <a:gd name="connsiteY28" fmla="*/ 154467 h 777514"/>
              <a:gd name="connsiteX29" fmla="*/ 315970 w 754447"/>
              <a:gd name="connsiteY29" fmla="*/ 146417 h 777514"/>
              <a:gd name="connsiteX30" fmla="*/ 313407 w 754447"/>
              <a:gd name="connsiteY30" fmla="*/ 118369 h 777514"/>
              <a:gd name="connsiteX31" fmla="*/ 313393 w 754447"/>
              <a:gd name="connsiteY31" fmla="*/ 117688 h 777514"/>
              <a:gd name="connsiteX32" fmla="*/ 313139 w 754447"/>
              <a:gd name="connsiteY32" fmla="*/ 115351 h 777514"/>
              <a:gd name="connsiteX33" fmla="*/ 313030 w 754447"/>
              <a:gd name="connsiteY33" fmla="*/ 113899 h 777514"/>
              <a:gd name="connsiteX34" fmla="*/ 312595 w 754447"/>
              <a:gd name="connsiteY34" fmla="*/ 109443 h 777514"/>
              <a:gd name="connsiteX35" fmla="*/ 311284 w 754447"/>
              <a:gd name="connsiteY35" fmla="*/ 96197 h 777514"/>
              <a:gd name="connsiteX36" fmla="*/ 303323 w 754447"/>
              <a:gd name="connsiteY36" fmla="*/ 98343 h 777514"/>
              <a:gd name="connsiteX37" fmla="*/ 286724 w 754447"/>
              <a:gd name="connsiteY37" fmla="*/ 115673 h 777514"/>
              <a:gd name="connsiteX38" fmla="*/ 281544 w 754447"/>
              <a:gd name="connsiteY38" fmla="*/ 121069 h 777514"/>
              <a:gd name="connsiteX39" fmla="*/ 269401 w 754447"/>
              <a:gd name="connsiteY39" fmla="*/ 125021 h 777514"/>
              <a:gd name="connsiteX40" fmla="*/ 268117 w 754447"/>
              <a:gd name="connsiteY40" fmla="*/ 124291 h 777514"/>
              <a:gd name="connsiteX41" fmla="*/ 266760 w 754447"/>
              <a:gd name="connsiteY41" fmla="*/ 123778 h 777514"/>
              <a:gd name="connsiteX42" fmla="*/ 265422 w 754447"/>
              <a:gd name="connsiteY42" fmla="*/ 122421 h 777514"/>
              <a:gd name="connsiteX43" fmla="*/ 264261 w 754447"/>
              <a:gd name="connsiteY43" fmla="*/ 121282 h 777514"/>
              <a:gd name="connsiteX44" fmla="*/ 262356 w 754447"/>
              <a:gd name="connsiteY44" fmla="*/ 119354 h 777514"/>
              <a:gd name="connsiteX45" fmla="*/ 260655 w 754447"/>
              <a:gd name="connsiteY45" fmla="*/ 117688 h 777514"/>
              <a:gd name="connsiteX46" fmla="*/ 259693 w 754447"/>
              <a:gd name="connsiteY46" fmla="*/ 116513 h 777514"/>
              <a:gd name="connsiteX47" fmla="*/ 257652 w 754447"/>
              <a:gd name="connsiteY47" fmla="*/ 114153 h 777514"/>
              <a:gd name="connsiteX48" fmla="*/ 241312 w 754447"/>
              <a:gd name="connsiteY48" fmla="*/ 118446 h 777514"/>
              <a:gd name="connsiteX49" fmla="*/ 223644 w 754447"/>
              <a:gd name="connsiteY49" fmla="*/ 123433 h 777514"/>
              <a:gd name="connsiteX50" fmla="*/ 207653 w 754447"/>
              <a:gd name="connsiteY50" fmla="*/ 127785 h 777514"/>
              <a:gd name="connsiteX51" fmla="*/ 209813 w 754447"/>
              <a:gd name="connsiteY51" fmla="*/ 137600 h 777514"/>
              <a:gd name="connsiteX52" fmla="*/ 198313 w 754447"/>
              <a:gd name="connsiteY52" fmla="*/ 144579 h 777514"/>
              <a:gd name="connsiteX53" fmla="*/ 184251 w 754447"/>
              <a:gd name="connsiteY53" fmla="*/ 153106 h 777514"/>
              <a:gd name="connsiteX54" fmla="*/ 182985 w 754447"/>
              <a:gd name="connsiteY54" fmla="*/ 153909 h 777514"/>
              <a:gd name="connsiteX55" fmla="*/ 176480 w 754447"/>
              <a:gd name="connsiteY55" fmla="*/ 157743 h 777514"/>
              <a:gd name="connsiteX56" fmla="*/ 173368 w 754447"/>
              <a:gd name="connsiteY56" fmla="*/ 159740 h 777514"/>
              <a:gd name="connsiteX57" fmla="*/ 166768 w 754447"/>
              <a:gd name="connsiteY57" fmla="*/ 163724 h 777514"/>
              <a:gd name="connsiteX58" fmla="*/ 155414 w 754447"/>
              <a:gd name="connsiteY58" fmla="*/ 170640 h 777514"/>
              <a:gd name="connsiteX59" fmla="*/ 150107 w 754447"/>
              <a:gd name="connsiteY59" fmla="*/ 173871 h 777514"/>
              <a:gd name="connsiteX60" fmla="*/ 146850 w 754447"/>
              <a:gd name="connsiteY60" fmla="*/ 175799 h 777514"/>
              <a:gd name="connsiteX61" fmla="*/ 143434 w 754447"/>
              <a:gd name="connsiteY61" fmla="*/ 177923 h 777514"/>
              <a:gd name="connsiteX62" fmla="*/ 133277 w 754447"/>
              <a:gd name="connsiteY62" fmla="*/ 184099 h 777514"/>
              <a:gd name="connsiteX63" fmla="*/ 120694 w 754447"/>
              <a:gd name="connsiteY63" fmla="*/ 191759 h 777514"/>
              <a:gd name="connsiteX64" fmla="*/ 106377 w 754447"/>
              <a:gd name="connsiteY64" fmla="*/ 200453 h 777514"/>
              <a:gd name="connsiteX65" fmla="*/ 97423 w 754447"/>
              <a:gd name="connsiteY65" fmla="*/ 205862 h 777514"/>
              <a:gd name="connsiteX66" fmla="*/ 93426 w 754447"/>
              <a:gd name="connsiteY66" fmla="*/ 208354 h 777514"/>
              <a:gd name="connsiteX67" fmla="*/ 87484 w 754447"/>
              <a:gd name="connsiteY67" fmla="*/ 211943 h 777514"/>
              <a:gd name="connsiteX68" fmla="*/ 84721 w 754447"/>
              <a:gd name="connsiteY68" fmla="*/ 213636 h 777514"/>
              <a:gd name="connsiteX69" fmla="*/ 73680 w 754447"/>
              <a:gd name="connsiteY69" fmla="*/ 219844 h 777514"/>
              <a:gd name="connsiteX70" fmla="*/ 45469 w 754447"/>
              <a:gd name="connsiteY70" fmla="*/ 237496 h 777514"/>
              <a:gd name="connsiteX71" fmla="*/ 20792 w 754447"/>
              <a:gd name="connsiteY71" fmla="*/ 252552 h 777514"/>
              <a:gd name="connsiteX72" fmla="*/ 497 w 754447"/>
              <a:gd name="connsiteY72" fmla="*/ 264909 h 777514"/>
              <a:gd name="connsiteX73" fmla="*/ 1250 w 754447"/>
              <a:gd name="connsiteY73" fmla="*/ 267504 h 777514"/>
              <a:gd name="connsiteX74" fmla="*/ 4861 w 754447"/>
              <a:gd name="connsiteY74" fmla="*/ 279965 h 777514"/>
              <a:gd name="connsiteX75" fmla="*/ 7515 w 754447"/>
              <a:gd name="connsiteY75" fmla="*/ 289113 h 777514"/>
              <a:gd name="connsiteX76" fmla="*/ 10445 w 754447"/>
              <a:gd name="connsiteY76" fmla="*/ 299196 h 777514"/>
              <a:gd name="connsiteX77" fmla="*/ 13530 w 754447"/>
              <a:gd name="connsiteY77" fmla="*/ 309806 h 777514"/>
              <a:gd name="connsiteX78" fmla="*/ 20094 w 754447"/>
              <a:gd name="connsiteY78" fmla="*/ 332322 h 777514"/>
              <a:gd name="connsiteX79" fmla="*/ 24299 w 754447"/>
              <a:gd name="connsiteY79" fmla="*/ 346721 h 777514"/>
              <a:gd name="connsiteX80" fmla="*/ 24340 w 754447"/>
              <a:gd name="connsiteY80" fmla="*/ 346862 h 777514"/>
              <a:gd name="connsiteX81" fmla="*/ 26404 w 754447"/>
              <a:gd name="connsiteY81" fmla="*/ 353918 h 777514"/>
              <a:gd name="connsiteX82" fmla="*/ 26517 w 754447"/>
              <a:gd name="connsiteY82" fmla="*/ 354299 h 777514"/>
              <a:gd name="connsiteX83" fmla="*/ 26866 w 754447"/>
              <a:gd name="connsiteY83" fmla="*/ 355502 h 777514"/>
              <a:gd name="connsiteX84" fmla="*/ 28250 w 754447"/>
              <a:gd name="connsiteY84" fmla="*/ 360225 h 777514"/>
              <a:gd name="connsiteX85" fmla="*/ 32732 w 754447"/>
              <a:gd name="connsiteY85" fmla="*/ 375509 h 777514"/>
              <a:gd name="connsiteX86" fmla="*/ 34406 w 754447"/>
              <a:gd name="connsiteY86" fmla="*/ 381217 h 777514"/>
              <a:gd name="connsiteX87" fmla="*/ 35054 w 754447"/>
              <a:gd name="connsiteY87" fmla="*/ 383427 h 777514"/>
              <a:gd name="connsiteX88" fmla="*/ 36111 w 754447"/>
              <a:gd name="connsiteY88" fmla="*/ 387026 h 777514"/>
              <a:gd name="connsiteX89" fmla="*/ 39073 w 754447"/>
              <a:gd name="connsiteY89" fmla="*/ 397100 h 777514"/>
              <a:gd name="connsiteX90" fmla="*/ 39436 w 754447"/>
              <a:gd name="connsiteY90" fmla="*/ 398348 h 777514"/>
              <a:gd name="connsiteX91" fmla="*/ 41187 w 754447"/>
              <a:gd name="connsiteY91" fmla="*/ 404292 h 777514"/>
              <a:gd name="connsiteX92" fmla="*/ 41233 w 754447"/>
              <a:gd name="connsiteY92" fmla="*/ 404437 h 777514"/>
              <a:gd name="connsiteX93" fmla="*/ 43941 w 754447"/>
              <a:gd name="connsiteY93" fmla="*/ 413645 h 777514"/>
              <a:gd name="connsiteX94" fmla="*/ 45429 w 754447"/>
              <a:gd name="connsiteY94" fmla="*/ 418682 h 777514"/>
              <a:gd name="connsiteX95" fmla="*/ 47592 w 754447"/>
              <a:gd name="connsiteY95" fmla="*/ 426019 h 777514"/>
              <a:gd name="connsiteX96" fmla="*/ 47710 w 754447"/>
              <a:gd name="connsiteY96" fmla="*/ 426428 h 777514"/>
              <a:gd name="connsiteX97" fmla="*/ 49248 w 754447"/>
              <a:gd name="connsiteY97" fmla="*/ 431628 h 777514"/>
              <a:gd name="connsiteX98" fmla="*/ 49674 w 754447"/>
              <a:gd name="connsiteY98" fmla="*/ 433066 h 777514"/>
              <a:gd name="connsiteX99" fmla="*/ 49715 w 754447"/>
              <a:gd name="connsiteY99" fmla="*/ 433212 h 777514"/>
              <a:gd name="connsiteX100" fmla="*/ 52138 w 754447"/>
              <a:gd name="connsiteY100" fmla="*/ 441412 h 777514"/>
              <a:gd name="connsiteX101" fmla="*/ 58184 w 754447"/>
              <a:gd name="connsiteY101" fmla="*/ 461836 h 777514"/>
              <a:gd name="connsiteX102" fmla="*/ 58248 w 754447"/>
              <a:gd name="connsiteY102" fmla="*/ 462050 h 777514"/>
              <a:gd name="connsiteX103" fmla="*/ 58674 w 754447"/>
              <a:gd name="connsiteY103" fmla="*/ 463488 h 777514"/>
              <a:gd name="connsiteX104" fmla="*/ 64585 w 754447"/>
              <a:gd name="connsiteY104" fmla="*/ 483404 h 777514"/>
              <a:gd name="connsiteX105" fmla="*/ 64644 w 754447"/>
              <a:gd name="connsiteY105" fmla="*/ 483595 h 777514"/>
              <a:gd name="connsiteX106" fmla="*/ 65175 w 754447"/>
              <a:gd name="connsiteY106" fmla="*/ 485392 h 777514"/>
              <a:gd name="connsiteX107" fmla="*/ 66722 w 754447"/>
              <a:gd name="connsiteY107" fmla="*/ 490592 h 777514"/>
              <a:gd name="connsiteX108" fmla="*/ 68432 w 754447"/>
              <a:gd name="connsiteY108" fmla="*/ 496342 h 777514"/>
              <a:gd name="connsiteX109" fmla="*/ 70146 w 754447"/>
              <a:gd name="connsiteY109" fmla="*/ 502091 h 777514"/>
              <a:gd name="connsiteX110" fmla="*/ 70999 w 754447"/>
              <a:gd name="connsiteY110" fmla="*/ 504968 h 777514"/>
              <a:gd name="connsiteX111" fmla="*/ 72292 w 754447"/>
              <a:gd name="connsiteY111" fmla="*/ 509306 h 777514"/>
              <a:gd name="connsiteX112" fmla="*/ 77459 w 754447"/>
              <a:gd name="connsiteY112" fmla="*/ 526623 h 777514"/>
              <a:gd name="connsiteX113" fmla="*/ 77890 w 754447"/>
              <a:gd name="connsiteY113" fmla="*/ 528061 h 777514"/>
              <a:gd name="connsiteX114" fmla="*/ 78906 w 754447"/>
              <a:gd name="connsiteY114" fmla="*/ 531460 h 777514"/>
              <a:gd name="connsiteX115" fmla="*/ 83456 w 754447"/>
              <a:gd name="connsiteY115" fmla="*/ 546666 h 777514"/>
              <a:gd name="connsiteX116" fmla="*/ 83878 w 754447"/>
              <a:gd name="connsiteY116" fmla="*/ 548082 h 777514"/>
              <a:gd name="connsiteX117" fmla="*/ 86436 w 754447"/>
              <a:gd name="connsiteY117" fmla="*/ 556631 h 777514"/>
              <a:gd name="connsiteX118" fmla="*/ 90396 w 754447"/>
              <a:gd name="connsiteY118" fmla="*/ 569823 h 777514"/>
              <a:gd name="connsiteX119" fmla="*/ 96370 w 754447"/>
              <a:gd name="connsiteY119" fmla="*/ 589712 h 777514"/>
              <a:gd name="connsiteX120" fmla="*/ 96810 w 754447"/>
              <a:gd name="connsiteY120" fmla="*/ 591173 h 777514"/>
              <a:gd name="connsiteX121" fmla="*/ 100648 w 754447"/>
              <a:gd name="connsiteY121" fmla="*/ 603902 h 777514"/>
              <a:gd name="connsiteX122" fmla="*/ 101138 w 754447"/>
              <a:gd name="connsiteY122" fmla="*/ 605531 h 777514"/>
              <a:gd name="connsiteX123" fmla="*/ 108881 w 754447"/>
              <a:gd name="connsiteY123" fmla="*/ 631178 h 777514"/>
              <a:gd name="connsiteX124" fmla="*/ 109154 w 754447"/>
              <a:gd name="connsiteY124" fmla="*/ 632086 h 777514"/>
              <a:gd name="connsiteX125" fmla="*/ 109344 w 754447"/>
              <a:gd name="connsiteY125" fmla="*/ 632708 h 777514"/>
              <a:gd name="connsiteX126" fmla="*/ 109807 w 754447"/>
              <a:gd name="connsiteY126" fmla="*/ 634242 h 777514"/>
              <a:gd name="connsiteX127" fmla="*/ 114148 w 754447"/>
              <a:gd name="connsiteY127" fmla="*/ 648590 h 777514"/>
              <a:gd name="connsiteX128" fmla="*/ 118498 w 754447"/>
              <a:gd name="connsiteY128" fmla="*/ 662939 h 777514"/>
              <a:gd name="connsiteX129" fmla="*/ 121878 w 754447"/>
              <a:gd name="connsiteY129" fmla="*/ 674056 h 777514"/>
              <a:gd name="connsiteX130" fmla="*/ 122422 w 754447"/>
              <a:gd name="connsiteY130" fmla="*/ 675853 h 777514"/>
              <a:gd name="connsiteX131" fmla="*/ 122858 w 754447"/>
              <a:gd name="connsiteY131" fmla="*/ 677287 h 777514"/>
              <a:gd name="connsiteX132" fmla="*/ 135473 w 754447"/>
              <a:gd name="connsiteY132" fmla="*/ 718681 h 777514"/>
              <a:gd name="connsiteX133" fmla="*/ 135967 w 754447"/>
              <a:gd name="connsiteY133" fmla="*/ 720306 h 777514"/>
              <a:gd name="connsiteX134" fmla="*/ 148587 w 754447"/>
              <a:gd name="connsiteY134" fmla="*/ 761514 h 777514"/>
              <a:gd name="connsiteX135" fmla="*/ 149136 w 754447"/>
              <a:gd name="connsiteY135" fmla="*/ 763302 h 777514"/>
              <a:gd name="connsiteX136" fmla="*/ 149208 w 754447"/>
              <a:gd name="connsiteY136" fmla="*/ 763542 h 777514"/>
              <a:gd name="connsiteX137" fmla="*/ 153541 w 754447"/>
              <a:gd name="connsiteY137" fmla="*/ 777627 h 777514"/>
              <a:gd name="connsiteX138" fmla="*/ 287963 w 754447"/>
              <a:gd name="connsiteY138" fmla="*/ 772345 h 777514"/>
              <a:gd name="connsiteX139" fmla="*/ 309759 w 754447"/>
              <a:gd name="connsiteY139" fmla="*/ 767045 h 777514"/>
              <a:gd name="connsiteX140" fmla="*/ 327029 w 754447"/>
              <a:gd name="connsiteY140" fmla="*/ 762970 h 777514"/>
              <a:gd name="connsiteX141" fmla="*/ 330191 w 754447"/>
              <a:gd name="connsiteY141" fmla="*/ 762235 h 777514"/>
              <a:gd name="connsiteX142" fmla="*/ 351367 w 754447"/>
              <a:gd name="connsiteY142" fmla="*/ 757407 h 777514"/>
              <a:gd name="connsiteX143" fmla="*/ 366367 w 754447"/>
              <a:gd name="connsiteY143" fmla="*/ 754085 h 777514"/>
              <a:gd name="connsiteX144" fmla="*/ 379663 w 754447"/>
              <a:gd name="connsiteY144" fmla="*/ 751208 h 777514"/>
              <a:gd name="connsiteX145" fmla="*/ 415129 w 754447"/>
              <a:gd name="connsiteY145" fmla="*/ 743834 h 777514"/>
              <a:gd name="connsiteX146" fmla="*/ 457818 w 754447"/>
              <a:gd name="connsiteY146" fmla="*/ 735544 h 777514"/>
              <a:gd name="connsiteX147" fmla="*/ 479214 w 754447"/>
              <a:gd name="connsiteY147" fmla="*/ 731628 h 777514"/>
              <a:gd name="connsiteX148" fmla="*/ 500642 w 754447"/>
              <a:gd name="connsiteY148" fmla="*/ 727861 h 777514"/>
              <a:gd name="connsiteX149" fmla="*/ 586647 w 754447"/>
              <a:gd name="connsiteY149" fmla="*/ 714329 h 777514"/>
              <a:gd name="connsiteX150" fmla="*/ 573339 w 754447"/>
              <a:gd name="connsiteY150" fmla="*/ 625851 h 777514"/>
              <a:gd name="connsiteX151" fmla="*/ 573898 w 754447"/>
              <a:gd name="connsiteY151" fmla="*/ 625043 h 777514"/>
              <a:gd name="connsiteX152" fmla="*/ 598631 w 754447"/>
              <a:gd name="connsiteY152" fmla="*/ 589707 h 777514"/>
              <a:gd name="connsiteX153" fmla="*/ 636685 w 754447"/>
              <a:gd name="connsiteY153" fmla="*/ 534895 h 777514"/>
              <a:gd name="connsiteX154" fmla="*/ 640241 w 754447"/>
              <a:gd name="connsiteY154" fmla="*/ 530194 h 777514"/>
              <a:gd name="connsiteX155" fmla="*/ 656838 w 754447"/>
              <a:gd name="connsiteY155" fmla="*/ 506470 h 777514"/>
              <a:gd name="connsiteX156" fmla="*/ 674733 w 754447"/>
              <a:gd name="connsiteY156" fmla="*/ 479647 h 777514"/>
              <a:gd name="connsiteX157" fmla="*/ 684218 w 754447"/>
              <a:gd name="connsiteY157" fmla="*/ 467282 h 777514"/>
              <a:gd name="connsiteX158" fmla="*/ 691405 w 754447"/>
              <a:gd name="connsiteY158" fmla="*/ 458469 h 777514"/>
              <a:gd name="connsiteX159" fmla="*/ 697854 w 754447"/>
              <a:gd name="connsiteY159" fmla="*/ 446757 h 777514"/>
              <a:gd name="connsiteX160" fmla="*/ 715774 w 754447"/>
              <a:gd name="connsiteY160" fmla="*/ 422144 h 777514"/>
              <a:gd name="connsiteX161" fmla="*/ 716699 w 754447"/>
              <a:gd name="connsiteY161" fmla="*/ 420814 h 777514"/>
              <a:gd name="connsiteX162" fmla="*/ 735550 w 754447"/>
              <a:gd name="connsiteY162" fmla="*/ 393660 h 777514"/>
              <a:gd name="connsiteX163" fmla="*/ 739241 w 754447"/>
              <a:gd name="connsiteY163" fmla="*/ 388569 h 777514"/>
              <a:gd name="connsiteX164" fmla="*/ 754945 w 754447"/>
              <a:gd name="connsiteY164" fmla="*/ 366075 h 777514"/>
              <a:gd name="connsiteX165" fmla="*/ 725507 w 754447"/>
              <a:gd name="connsiteY165" fmla="*/ 329082 h 777514"/>
              <a:gd name="connsiteX166" fmla="*/ 712858 w 754447"/>
              <a:gd name="connsiteY166" fmla="*/ 313155 h 777514"/>
              <a:gd name="connsiteX167" fmla="*/ 709869 w 754447"/>
              <a:gd name="connsiteY167" fmla="*/ 309447 h 777514"/>
              <a:gd name="connsiteX168" fmla="*/ 705768 w 754447"/>
              <a:gd name="connsiteY168" fmla="*/ 304347 h 777514"/>
              <a:gd name="connsiteX169" fmla="*/ 699808 w 754447"/>
              <a:gd name="connsiteY169" fmla="*/ 296746 h 777514"/>
              <a:gd name="connsiteX170" fmla="*/ 697015 w 754447"/>
              <a:gd name="connsiteY170" fmla="*/ 266892 h 777514"/>
              <a:gd name="connsiteX171" fmla="*/ 696891 w 754447"/>
              <a:gd name="connsiteY171" fmla="*/ 265557 h 777514"/>
              <a:gd name="connsiteX172" fmla="*/ 695978 w 754447"/>
              <a:gd name="connsiteY172" fmla="*/ 255778 h 777514"/>
              <a:gd name="connsiteX173" fmla="*/ 695683 w 754447"/>
              <a:gd name="connsiteY173" fmla="*/ 252607 h 777514"/>
              <a:gd name="connsiteX174" fmla="*/ 694862 w 754447"/>
              <a:gd name="connsiteY174" fmla="*/ 243794 h 777514"/>
              <a:gd name="connsiteX175" fmla="*/ 694642 w 754447"/>
              <a:gd name="connsiteY175" fmla="*/ 241444 h 777514"/>
              <a:gd name="connsiteX176" fmla="*/ 694354 w 754447"/>
              <a:gd name="connsiteY176" fmla="*/ 238349 h 777514"/>
              <a:gd name="connsiteX177" fmla="*/ 699173 w 754447"/>
              <a:gd name="connsiteY177" fmla="*/ 219589 h 777514"/>
              <a:gd name="connsiteX178" fmla="*/ 702440 w 754447"/>
              <a:gd name="connsiteY178" fmla="*/ 206620 h 777514"/>
              <a:gd name="connsiteX179" fmla="*/ 704323 w 754447"/>
              <a:gd name="connsiteY179" fmla="*/ 199296 h 777514"/>
              <a:gd name="connsiteX180" fmla="*/ 707985 w 754447"/>
              <a:gd name="connsiteY180" fmla="*/ 184880 h 777514"/>
              <a:gd name="connsiteX181" fmla="*/ 711163 w 754447"/>
              <a:gd name="connsiteY181" fmla="*/ 172505 h 777514"/>
              <a:gd name="connsiteX182" fmla="*/ 713286 w 754447"/>
              <a:gd name="connsiteY182" fmla="*/ 164219 h 777514"/>
              <a:gd name="connsiteX183" fmla="*/ 714958 w 754447"/>
              <a:gd name="connsiteY183" fmla="*/ 159790 h 777514"/>
              <a:gd name="connsiteX184" fmla="*/ 719760 w 754447"/>
              <a:gd name="connsiteY184" fmla="*/ 147170 h 777514"/>
              <a:gd name="connsiteX185" fmla="*/ 727466 w 754447"/>
              <a:gd name="connsiteY185" fmla="*/ 126900 h 777514"/>
              <a:gd name="connsiteX186" fmla="*/ 730512 w 754447"/>
              <a:gd name="connsiteY186" fmla="*/ 122471 h 777514"/>
              <a:gd name="connsiteX187" fmla="*/ 736926 w 754447"/>
              <a:gd name="connsiteY187" fmla="*/ 113150 h 777514"/>
              <a:gd name="connsiteX188" fmla="*/ 715573 w 754447"/>
              <a:gd name="connsiteY188" fmla="*/ 79408 h 777514"/>
              <a:gd name="connsiteX189" fmla="*/ 709800 w 754447"/>
              <a:gd name="connsiteY189" fmla="*/ 70397 h 777514"/>
              <a:gd name="connsiteX190" fmla="*/ 702692 w 754447"/>
              <a:gd name="connsiteY190" fmla="*/ 58960 h 777514"/>
              <a:gd name="connsiteX191" fmla="*/ 701117 w 754447"/>
              <a:gd name="connsiteY191" fmla="*/ 56721 h 777514"/>
              <a:gd name="connsiteX192" fmla="*/ 686539 w 754447"/>
              <a:gd name="connsiteY192" fmla="*/ 33710 h 777514"/>
              <a:gd name="connsiteX193" fmla="*/ 682791 w 754447"/>
              <a:gd name="connsiteY193" fmla="*/ 27773 h 777514"/>
              <a:gd name="connsiteX194" fmla="*/ 680907 w 754447"/>
              <a:gd name="connsiteY194" fmla="*/ 24819 h 777514"/>
              <a:gd name="connsiteX195" fmla="*/ 677525 w 754447"/>
              <a:gd name="connsiteY195" fmla="*/ 19477 h 777514"/>
              <a:gd name="connsiteX196" fmla="*/ 669265 w 754447"/>
              <a:gd name="connsiteY196" fmla="*/ 6439 h 777514"/>
              <a:gd name="connsiteX197" fmla="*/ 665255 w 754447"/>
              <a:gd name="connsiteY197" fmla="*/ 112 h 777514"/>
              <a:gd name="connsiteX198" fmla="*/ 657009 w 754447"/>
              <a:gd name="connsiteY198" fmla="*/ 6548 h 777514"/>
              <a:gd name="connsiteX199" fmla="*/ 656104 w 754447"/>
              <a:gd name="connsiteY199" fmla="*/ 7258 h 777514"/>
              <a:gd name="connsiteX200" fmla="*/ 649979 w 754447"/>
              <a:gd name="connsiteY200" fmla="*/ 9214 h 777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754447" h="777514">
                <a:moveTo>
                  <a:pt x="649979" y="9214"/>
                </a:moveTo>
                <a:lnTo>
                  <a:pt x="646500" y="10349"/>
                </a:lnTo>
                <a:lnTo>
                  <a:pt x="639675" y="12566"/>
                </a:lnTo>
                <a:lnTo>
                  <a:pt x="633042" y="14701"/>
                </a:lnTo>
                <a:lnTo>
                  <a:pt x="630061" y="21802"/>
                </a:lnTo>
                <a:lnTo>
                  <a:pt x="535269" y="84635"/>
                </a:lnTo>
                <a:lnTo>
                  <a:pt x="535148" y="84725"/>
                </a:lnTo>
                <a:lnTo>
                  <a:pt x="519339" y="94223"/>
                </a:lnTo>
                <a:lnTo>
                  <a:pt x="501637" y="95898"/>
                </a:lnTo>
                <a:lnTo>
                  <a:pt x="480025" y="98942"/>
                </a:lnTo>
                <a:lnTo>
                  <a:pt x="473834" y="99814"/>
                </a:lnTo>
                <a:lnTo>
                  <a:pt x="468630" y="100572"/>
                </a:lnTo>
                <a:lnTo>
                  <a:pt x="462168" y="101606"/>
                </a:lnTo>
                <a:lnTo>
                  <a:pt x="413878" y="109084"/>
                </a:lnTo>
                <a:lnTo>
                  <a:pt x="407356" y="109919"/>
                </a:lnTo>
                <a:lnTo>
                  <a:pt x="403272" y="110464"/>
                </a:lnTo>
                <a:lnTo>
                  <a:pt x="399106" y="111054"/>
                </a:lnTo>
                <a:lnTo>
                  <a:pt x="394491" y="111694"/>
                </a:lnTo>
                <a:lnTo>
                  <a:pt x="392928" y="111907"/>
                </a:lnTo>
                <a:lnTo>
                  <a:pt x="377254" y="113990"/>
                </a:lnTo>
                <a:lnTo>
                  <a:pt x="369629" y="114984"/>
                </a:lnTo>
                <a:lnTo>
                  <a:pt x="368254" y="115170"/>
                </a:lnTo>
                <a:lnTo>
                  <a:pt x="364490" y="128098"/>
                </a:lnTo>
                <a:lnTo>
                  <a:pt x="361013" y="138122"/>
                </a:lnTo>
                <a:lnTo>
                  <a:pt x="354561" y="162059"/>
                </a:lnTo>
                <a:lnTo>
                  <a:pt x="334749" y="165698"/>
                </a:lnTo>
                <a:lnTo>
                  <a:pt x="325391" y="167459"/>
                </a:lnTo>
                <a:lnTo>
                  <a:pt x="318587" y="168752"/>
                </a:lnTo>
                <a:lnTo>
                  <a:pt x="316736" y="154467"/>
                </a:lnTo>
                <a:lnTo>
                  <a:pt x="315970" y="146417"/>
                </a:lnTo>
                <a:lnTo>
                  <a:pt x="313407" y="118369"/>
                </a:lnTo>
                <a:lnTo>
                  <a:pt x="313393" y="117688"/>
                </a:lnTo>
                <a:lnTo>
                  <a:pt x="313139" y="115351"/>
                </a:lnTo>
                <a:lnTo>
                  <a:pt x="313030" y="113899"/>
                </a:lnTo>
                <a:lnTo>
                  <a:pt x="312595" y="109443"/>
                </a:lnTo>
                <a:lnTo>
                  <a:pt x="311284" y="96197"/>
                </a:lnTo>
                <a:lnTo>
                  <a:pt x="303323" y="98343"/>
                </a:lnTo>
                <a:lnTo>
                  <a:pt x="286724" y="115673"/>
                </a:lnTo>
                <a:lnTo>
                  <a:pt x="281544" y="121069"/>
                </a:lnTo>
                <a:lnTo>
                  <a:pt x="269401" y="125021"/>
                </a:lnTo>
                <a:lnTo>
                  <a:pt x="268117" y="124291"/>
                </a:lnTo>
                <a:lnTo>
                  <a:pt x="266760" y="123778"/>
                </a:lnTo>
                <a:lnTo>
                  <a:pt x="265422" y="122421"/>
                </a:lnTo>
                <a:lnTo>
                  <a:pt x="264261" y="121282"/>
                </a:lnTo>
                <a:lnTo>
                  <a:pt x="262356" y="119354"/>
                </a:lnTo>
                <a:lnTo>
                  <a:pt x="260655" y="117688"/>
                </a:lnTo>
                <a:lnTo>
                  <a:pt x="259693" y="116513"/>
                </a:lnTo>
                <a:lnTo>
                  <a:pt x="257652" y="114153"/>
                </a:lnTo>
                <a:lnTo>
                  <a:pt x="241312" y="118446"/>
                </a:lnTo>
                <a:lnTo>
                  <a:pt x="223644" y="123433"/>
                </a:lnTo>
                <a:lnTo>
                  <a:pt x="207653" y="127785"/>
                </a:lnTo>
                <a:lnTo>
                  <a:pt x="209813" y="137600"/>
                </a:lnTo>
                <a:lnTo>
                  <a:pt x="198313" y="144579"/>
                </a:lnTo>
                <a:lnTo>
                  <a:pt x="184251" y="153106"/>
                </a:lnTo>
                <a:lnTo>
                  <a:pt x="182985" y="153909"/>
                </a:lnTo>
                <a:lnTo>
                  <a:pt x="176480" y="157743"/>
                </a:lnTo>
                <a:lnTo>
                  <a:pt x="173368" y="159740"/>
                </a:lnTo>
                <a:lnTo>
                  <a:pt x="166768" y="163724"/>
                </a:lnTo>
                <a:lnTo>
                  <a:pt x="155414" y="170640"/>
                </a:lnTo>
                <a:lnTo>
                  <a:pt x="150107" y="173871"/>
                </a:lnTo>
                <a:lnTo>
                  <a:pt x="146850" y="175799"/>
                </a:lnTo>
                <a:lnTo>
                  <a:pt x="143434" y="177923"/>
                </a:lnTo>
                <a:lnTo>
                  <a:pt x="133277" y="184099"/>
                </a:lnTo>
                <a:lnTo>
                  <a:pt x="120694" y="191759"/>
                </a:lnTo>
                <a:lnTo>
                  <a:pt x="106377" y="200453"/>
                </a:lnTo>
                <a:lnTo>
                  <a:pt x="97423" y="205862"/>
                </a:lnTo>
                <a:lnTo>
                  <a:pt x="93426" y="208354"/>
                </a:lnTo>
                <a:lnTo>
                  <a:pt x="87484" y="211943"/>
                </a:lnTo>
                <a:lnTo>
                  <a:pt x="84721" y="213636"/>
                </a:lnTo>
                <a:lnTo>
                  <a:pt x="73680" y="219844"/>
                </a:lnTo>
                <a:lnTo>
                  <a:pt x="45469" y="237496"/>
                </a:lnTo>
                <a:lnTo>
                  <a:pt x="20792" y="252552"/>
                </a:lnTo>
                <a:lnTo>
                  <a:pt x="497" y="264909"/>
                </a:lnTo>
                <a:lnTo>
                  <a:pt x="1250" y="267504"/>
                </a:lnTo>
                <a:lnTo>
                  <a:pt x="4861" y="279965"/>
                </a:lnTo>
                <a:lnTo>
                  <a:pt x="7515" y="289113"/>
                </a:lnTo>
                <a:lnTo>
                  <a:pt x="10445" y="299196"/>
                </a:lnTo>
                <a:lnTo>
                  <a:pt x="13530" y="309806"/>
                </a:lnTo>
                <a:lnTo>
                  <a:pt x="20094" y="332322"/>
                </a:lnTo>
                <a:lnTo>
                  <a:pt x="24299" y="346721"/>
                </a:lnTo>
                <a:lnTo>
                  <a:pt x="24340" y="346862"/>
                </a:lnTo>
                <a:lnTo>
                  <a:pt x="26404" y="353918"/>
                </a:lnTo>
                <a:lnTo>
                  <a:pt x="26517" y="354299"/>
                </a:lnTo>
                <a:lnTo>
                  <a:pt x="26866" y="355502"/>
                </a:lnTo>
                <a:lnTo>
                  <a:pt x="28250" y="360225"/>
                </a:lnTo>
                <a:lnTo>
                  <a:pt x="32732" y="375509"/>
                </a:lnTo>
                <a:lnTo>
                  <a:pt x="34406" y="381217"/>
                </a:lnTo>
                <a:lnTo>
                  <a:pt x="35054" y="383427"/>
                </a:lnTo>
                <a:lnTo>
                  <a:pt x="36111" y="387026"/>
                </a:lnTo>
                <a:lnTo>
                  <a:pt x="39073" y="397100"/>
                </a:lnTo>
                <a:lnTo>
                  <a:pt x="39436" y="398348"/>
                </a:lnTo>
                <a:lnTo>
                  <a:pt x="41187" y="404292"/>
                </a:lnTo>
                <a:lnTo>
                  <a:pt x="41233" y="404437"/>
                </a:lnTo>
                <a:lnTo>
                  <a:pt x="43941" y="413645"/>
                </a:lnTo>
                <a:lnTo>
                  <a:pt x="45429" y="418682"/>
                </a:lnTo>
                <a:lnTo>
                  <a:pt x="47592" y="426019"/>
                </a:lnTo>
                <a:lnTo>
                  <a:pt x="47710" y="426428"/>
                </a:lnTo>
                <a:lnTo>
                  <a:pt x="49248" y="431628"/>
                </a:lnTo>
                <a:lnTo>
                  <a:pt x="49674" y="433066"/>
                </a:lnTo>
                <a:lnTo>
                  <a:pt x="49715" y="433212"/>
                </a:lnTo>
                <a:lnTo>
                  <a:pt x="52138" y="441412"/>
                </a:lnTo>
                <a:lnTo>
                  <a:pt x="58184" y="461836"/>
                </a:lnTo>
                <a:lnTo>
                  <a:pt x="58248" y="462050"/>
                </a:lnTo>
                <a:lnTo>
                  <a:pt x="58674" y="463488"/>
                </a:lnTo>
                <a:lnTo>
                  <a:pt x="64585" y="483404"/>
                </a:lnTo>
                <a:lnTo>
                  <a:pt x="64644" y="483595"/>
                </a:lnTo>
                <a:lnTo>
                  <a:pt x="65175" y="485392"/>
                </a:lnTo>
                <a:lnTo>
                  <a:pt x="66722" y="490592"/>
                </a:lnTo>
                <a:lnTo>
                  <a:pt x="68432" y="496342"/>
                </a:lnTo>
                <a:lnTo>
                  <a:pt x="70146" y="502091"/>
                </a:lnTo>
                <a:lnTo>
                  <a:pt x="70999" y="504968"/>
                </a:lnTo>
                <a:lnTo>
                  <a:pt x="72292" y="509306"/>
                </a:lnTo>
                <a:lnTo>
                  <a:pt x="77459" y="526623"/>
                </a:lnTo>
                <a:lnTo>
                  <a:pt x="77890" y="528061"/>
                </a:lnTo>
                <a:lnTo>
                  <a:pt x="78906" y="531460"/>
                </a:lnTo>
                <a:lnTo>
                  <a:pt x="83456" y="546666"/>
                </a:lnTo>
                <a:lnTo>
                  <a:pt x="83878" y="548082"/>
                </a:lnTo>
                <a:lnTo>
                  <a:pt x="86436" y="556631"/>
                </a:lnTo>
                <a:lnTo>
                  <a:pt x="90396" y="569823"/>
                </a:lnTo>
                <a:lnTo>
                  <a:pt x="96370" y="589712"/>
                </a:lnTo>
                <a:lnTo>
                  <a:pt x="96810" y="591173"/>
                </a:lnTo>
                <a:lnTo>
                  <a:pt x="100648" y="603902"/>
                </a:lnTo>
                <a:lnTo>
                  <a:pt x="101138" y="605531"/>
                </a:lnTo>
                <a:lnTo>
                  <a:pt x="108881" y="631178"/>
                </a:lnTo>
                <a:lnTo>
                  <a:pt x="109154" y="632086"/>
                </a:lnTo>
                <a:lnTo>
                  <a:pt x="109344" y="632708"/>
                </a:lnTo>
                <a:lnTo>
                  <a:pt x="109807" y="634242"/>
                </a:lnTo>
                <a:lnTo>
                  <a:pt x="114148" y="648590"/>
                </a:lnTo>
                <a:lnTo>
                  <a:pt x="118498" y="662939"/>
                </a:lnTo>
                <a:lnTo>
                  <a:pt x="121878" y="674056"/>
                </a:lnTo>
                <a:lnTo>
                  <a:pt x="122422" y="675853"/>
                </a:lnTo>
                <a:lnTo>
                  <a:pt x="122858" y="677287"/>
                </a:lnTo>
                <a:lnTo>
                  <a:pt x="135473" y="718681"/>
                </a:lnTo>
                <a:lnTo>
                  <a:pt x="135967" y="720306"/>
                </a:lnTo>
                <a:lnTo>
                  <a:pt x="148587" y="761514"/>
                </a:lnTo>
                <a:lnTo>
                  <a:pt x="149136" y="763302"/>
                </a:lnTo>
                <a:lnTo>
                  <a:pt x="149208" y="763542"/>
                </a:lnTo>
                <a:lnTo>
                  <a:pt x="153541" y="777627"/>
                </a:lnTo>
                <a:lnTo>
                  <a:pt x="287963" y="772345"/>
                </a:lnTo>
                <a:lnTo>
                  <a:pt x="309759" y="767045"/>
                </a:lnTo>
                <a:lnTo>
                  <a:pt x="327029" y="762970"/>
                </a:lnTo>
                <a:lnTo>
                  <a:pt x="330191" y="762235"/>
                </a:lnTo>
                <a:lnTo>
                  <a:pt x="351367" y="757407"/>
                </a:lnTo>
                <a:lnTo>
                  <a:pt x="366367" y="754085"/>
                </a:lnTo>
                <a:lnTo>
                  <a:pt x="379663" y="751208"/>
                </a:lnTo>
                <a:lnTo>
                  <a:pt x="415129" y="743834"/>
                </a:lnTo>
                <a:lnTo>
                  <a:pt x="457818" y="735544"/>
                </a:lnTo>
                <a:lnTo>
                  <a:pt x="479214" y="731628"/>
                </a:lnTo>
                <a:lnTo>
                  <a:pt x="500642" y="727861"/>
                </a:lnTo>
                <a:lnTo>
                  <a:pt x="586647" y="714329"/>
                </a:lnTo>
                <a:lnTo>
                  <a:pt x="573339" y="625851"/>
                </a:lnTo>
                <a:lnTo>
                  <a:pt x="573898" y="625043"/>
                </a:lnTo>
                <a:lnTo>
                  <a:pt x="598631" y="589707"/>
                </a:lnTo>
                <a:lnTo>
                  <a:pt x="636685" y="534895"/>
                </a:lnTo>
                <a:lnTo>
                  <a:pt x="640241" y="530194"/>
                </a:lnTo>
                <a:lnTo>
                  <a:pt x="656838" y="506470"/>
                </a:lnTo>
                <a:lnTo>
                  <a:pt x="674733" y="479647"/>
                </a:lnTo>
                <a:lnTo>
                  <a:pt x="684218" y="467282"/>
                </a:lnTo>
                <a:lnTo>
                  <a:pt x="691405" y="458469"/>
                </a:lnTo>
                <a:lnTo>
                  <a:pt x="697854" y="446757"/>
                </a:lnTo>
                <a:lnTo>
                  <a:pt x="715774" y="422144"/>
                </a:lnTo>
                <a:lnTo>
                  <a:pt x="716699" y="420814"/>
                </a:lnTo>
                <a:lnTo>
                  <a:pt x="735550" y="393660"/>
                </a:lnTo>
                <a:lnTo>
                  <a:pt x="739241" y="388569"/>
                </a:lnTo>
                <a:lnTo>
                  <a:pt x="754945" y="366075"/>
                </a:lnTo>
                <a:lnTo>
                  <a:pt x="725507" y="329082"/>
                </a:lnTo>
                <a:lnTo>
                  <a:pt x="712858" y="313155"/>
                </a:lnTo>
                <a:lnTo>
                  <a:pt x="709869" y="309447"/>
                </a:lnTo>
                <a:lnTo>
                  <a:pt x="705768" y="304347"/>
                </a:lnTo>
                <a:lnTo>
                  <a:pt x="699808" y="296746"/>
                </a:lnTo>
                <a:lnTo>
                  <a:pt x="697015" y="266892"/>
                </a:lnTo>
                <a:lnTo>
                  <a:pt x="696891" y="265557"/>
                </a:lnTo>
                <a:lnTo>
                  <a:pt x="695978" y="255778"/>
                </a:lnTo>
                <a:lnTo>
                  <a:pt x="695683" y="252607"/>
                </a:lnTo>
                <a:lnTo>
                  <a:pt x="694862" y="243794"/>
                </a:lnTo>
                <a:lnTo>
                  <a:pt x="694642" y="241444"/>
                </a:lnTo>
                <a:lnTo>
                  <a:pt x="694354" y="238349"/>
                </a:lnTo>
                <a:lnTo>
                  <a:pt x="699173" y="219589"/>
                </a:lnTo>
                <a:lnTo>
                  <a:pt x="702440" y="206620"/>
                </a:lnTo>
                <a:lnTo>
                  <a:pt x="704323" y="199296"/>
                </a:lnTo>
                <a:lnTo>
                  <a:pt x="707985" y="184880"/>
                </a:lnTo>
                <a:lnTo>
                  <a:pt x="711163" y="172505"/>
                </a:lnTo>
                <a:lnTo>
                  <a:pt x="713286" y="164219"/>
                </a:lnTo>
                <a:lnTo>
                  <a:pt x="714958" y="159790"/>
                </a:lnTo>
                <a:lnTo>
                  <a:pt x="719760" y="147170"/>
                </a:lnTo>
                <a:lnTo>
                  <a:pt x="727466" y="126900"/>
                </a:lnTo>
                <a:lnTo>
                  <a:pt x="730512" y="122471"/>
                </a:lnTo>
                <a:lnTo>
                  <a:pt x="736926" y="113150"/>
                </a:lnTo>
                <a:lnTo>
                  <a:pt x="715573" y="79408"/>
                </a:lnTo>
                <a:lnTo>
                  <a:pt x="709800" y="70397"/>
                </a:lnTo>
                <a:lnTo>
                  <a:pt x="702692" y="58960"/>
                </a:lnTo>
                <a:lnTo>
                  <a:pt x="701117" y="56721"/>
                </a:lnTo>
                <a:lnTo>
                  <a:pt x="686539" y="33710"/>
                </a:lnTo>
                <a:lnTo>
                  <a:pt x="682791" y="27773"/>
                </a:lnTo>
                <a:lnTo>
                  <a:pt x="680907" y="24819"/>
                </a:lnTo>
                <a:lnTo>
                  <a:pt x="677525" y="19477"/>
                </a:lnTo>
                <a:lnTo>
                  <a:pt x="669265" y="6439"/>
                </a:lnTo>
                <a:lnTo>
                  <a:pt x="665255" y="112"/>
                </a:lnTo>
                <a:lnTo>
                  <a:pt x="657009" y="6548"/>
                </a:lnTo>
                <a:lnTo>
                  <a:pt x="656104" y="7258"/>
                </a:lnTo>
                <a:lnTo>
                  <a:pt x="649979" y="9214"/>
                </a:lnTo>
                <a:close/>
              </a:path>
            </a:pathLst>
          </a:custGeom>
          <a:solidFill>
            <a:srgbClr val="92D05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7390A17-A8F5-1019-F95B-172134F78877}"/>
              </a:ext>
            </a:extLst>
          </p:cNvPr>
          <p:cNvSpPr>
            <a:spLocks/>
          </p:cNvSpPr>
          <p:nvPr/>
        </p:nvSpPr>
        <p:spPr>
          <a:xfrm flipV="1">
            <a:off x="8379209" y="4978178"/>
            <a:ext cx="196331" cy="513641"/>
          </a:xfrm>
          <a:custGeom>
            <a:avLst/>
            <a:gdLst>
              <a:gd name="connsiteX0" fmla="*/ 119426 w 133701"/>
              <a:gd name="connsiteY0" fmla="*/ 317219 h 349788"/>
              <a:gd name="connsiteX1" fmla="*/ 114418 w 133701"/>
              <a:gd name="connsiteY1" fmla="*/ 298296 h 349788"/>
              <a:gd name="connsiteX2" fmla="*/ 101721 w 133701"/>
              <a:gd name="connsiteY2" fmla="*/ 282977 h 349788"/>
              <a:gd name="connsiteX3" fmla="*/ 116273 w 133701"/>
              <a:gd name="connsiteY3" fmla="*/ 232035 h 349788"/>
              <a:gd name="connsiteX4" fmla="*/ 116727 w 133701"/>
              <a:gd name="connsiteY4" fmla="*/ 225864 h 349788"/>
              <a:gd name="connsiteX5" fmla="*/ 118378 w 133701"/>
              <a:gd name="connsiteY5" fmla="*/ 216475 h 349788"/>
              <a:gd name="connsiteX6" fmla="*/ 122315 w 133701"/>
              <a:gd name="connsiteY6" fmla="*/ 206111 h 349788"/>
              <a:gd name="connsiteX7" fmla="*/ 130934 w 133701"/>
              <a:gd name="connsiteY7" fmla="*/ 137512 h 349788"/>
              <a:gd name="connsiteX8" fmla="*/ 132780 w 133701"/>
              <a:gd name="connsiteY8" fmla="*/ 56444 h 349788"/>
              <a:gd name="connsiteX9" fmla="*/ 133348 w 133701"/>
              <a:gd name="connsiteY9" fmla="*/ 25342 h 349788"/>
              <a:gd name="connsiteX10" fmla="*/ 133906 w 133701"/>
              <a:gd name="connsiteY10" fmla="*/ 13181 h 349788"/>
              <a:gd name="connsiteX11" fmla="*/ 132359 w 133701"/>
              <a:gd name="connsiteY11" fmla="*/ 8806 h 349788"/>
              <a:gd name="connsiteX12" fmla="*/ 132817 w 133701"/>
              <a:gd name="connsiteY12" fmla="*/ 2018 h 349788"/>
              <a:gd name="connsiteX13" fmla="*/ 129065 w 133701"/>
              <a:gd name="connsiteY13" fmla="*/ 770 h 349788"/>
              <a:gd name="connsiteX14" fmla="*/ 126298 w 133701"/>
              <a:gd name="connsiteY14" fmla="*/ 6025 h 349788"/>
              <a:gd name="connsiteX15" fmla="*/ 105246 w 133701"/>
              <a:gd name="connsiteY15" fmla="*/ 38048 h 349788"/>
              <a:gd name="connsiteX16" fmla="*/ 42142 w 133701"/>
              <a:gd name="connsiteY16" fmla="*/ 134309 h 349788"/>
              <a:gd name="connsiteX17" fmla="*/ 36562 w 133701"/>
              <a:gd name="connsiteY17" fmla="*/ 140221 h 349788"/>
              <a:gd name="connsiteX18" fmla="*/ 8860 w 133701"/>
              <a:gd name="connsiteY18" fmla="*/ 179927 h 349788"/>
              <a:gd name="connsiteX19" fmla="*/ 8529 w 133701"/>
              <a:gd name="connsiteY19" fmla="*/ 180590 h 349788"/>
              <a:gd name="connsiteX20" fmla="*/ 5412 w 133701"/>
              <a:gd name="connsiteY20" fmla="*/ 187315 h 349788"/>
              <a:gd name="connsiteX21" fmla="*/ 4786 w 133701"/>
              <a:gd name="connsiteY21" fmla="*/ 189661 h 349788"/>
              <a:gd name="connsiteX22" fmla="*/ 322 w 133701"/>
              <a:gd name="connsiteY22" fmla="*/ 209106 h 349788"/>
              <a:gd name="connsiteX23" fmla="*/ 204 w 133701"/>
              <a:gd name="connsiteY23" fmla="*/ 219220 h 349788"/>
              <a:gd name="connsiteX24" fmla="*/ 1098 w 133701"/>
              <a:gd name="connsiteY24" fmla="*/ 224711 h 349788"/>
              <a:gd name="connsiteX25" fmla="*/ 1906 w 133701"/>
              <a:gd name="connsiteY25" fmla="*/ 228736 h 349788"/>
              <a:gd name="connsiteX26" fmla="*/ 3334 w 133701"/>
              <a:gd name="connsiteY26" fmla="*/ 234095 h 349788"/>
              <a:gd name="connsiteX27" fmla="*/ 5911 w 133701"/>
              <a:gd name="connsiteY27" fmla="*/ 240861 h 349788"/>
              <a:gd name="connsiteX28" fmla="*/ 8973 w 133701"/>
              <a:gd name="connsiteY28" fmla="*/ 246606 h 349788"/>
              <a:gd name="connsiteX29" fmla="*/ 15560 w 133701"/>
              <a:gd name="connsiteY29" fmla="*/ 256267 h 349788"/>
              <a:gd name="connsiteX30" fmla="*/ 20064 w 133701"/>
              <a:gd name="connsiteY30" fmla="*/ 262988 h 349788"/>
              <a:gd name="connsiteX31" fmla="*/ 26859 w 133701"/>
              <a:gd name="connsiteY31" fmla="*/ 268587 h 349788"/>
              <a:gd name="connsiteX32" fmla="*/ 26088 w 133701"/>
              <a:gd name="connsiteY32" fmla="*/ 274382 h 349788"/>
              <a:gd name="connsiteX33" fmla="*/ 21402 w 133701"/>
              <a:gd name="connsiteY33" fmla="*/ 302476 h 349788"/>
              <a:gd name="connsiteX34" fmla="*/ 30969 w 133701"/>
              <a:gd name="connsiteY34" fmla="*/ 305657 h 349788"/>
              <a:gd name="connsiteX35" fmla="*/ 41729 w 133701"/>
              <a:gd name="connsiteY35" fmla="*/ 309255 h 349788"/>
              <a:gd name="connsiteX36" fmla="*/ 47703 w 133701"/>
              <a:gd name="connsiteY36" fmla="*/ 311265 h 349788"/>
              <a:gd name="connsiteX37" fmla="*/ 58450 w 133701"/>
              <a:gd name="connsiteY37" fmla="*/ 314896 h 349788"/>
              <a:gd name="connsiteX38" fmla="*/ 75152 w 133701"/>
              <a:gd name="connsiteY38" fmla="*/ 320591 h 349788"/>
              <a:gd name="connsiteX39" fmla="*/ 75964 w 133701"/>
              <a:gd name="connsiteY39" fmla="*/ 317755 h 349788"/>
              <a:gd name="connsiteX40" fmla="*/ 83562 w 133701"/>
              <a:gd name="connsiteY40" fmla="*/ 314129 h 349788"/>
              <a:gd name="connsiteX41" fmla="*/ 88629 w 133701"/>
              <a:gd name="connsiteY41" fmla="*/ 328350 h 349788"/>
              <a:gd name="connsiteX42" fmla="*/ 88493 w 133701"/>
              <a:gd name="connsiteY42" fmla="*/ 342349 h 349788"/>
              <a:gd name="connsiteX43" fmla="*/ 103095 w 133701"/>
              <a:gd name="connsiteY43" fmla="*/ 350558 h 349788"/>
              <a:gd name="connsiteX44" fmla="*/ 119426 w 133701"/>
              <a:gd name="connsiteY44" fmla="*/ 317219 h 3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3701" h="349788">
                <a:moveTo>
                  <a:pt x="119426" y="317219"/>
                </a:moveTo>
                <a:lnTo>
                  <a:pt x="114418" y="298296"/>
                </a:lnTo>
                <a:lnTo>
                  <a:pt x="101721" y="282977"/>
                </a:lnTo>
                <a:lnTo>
                  <a:pt x="116273" y="232035"/>
                </a:lnTo>
                <a:lnTo>
                  <a:pt x="116727" y="225864"/>
                </a:lnTo>
                <a:lnTo>
                  <a:pt x="118378" y="216475"/>
                </a:lnTo>
                <a:lnTo>
                  <a:pt x="122315" y="206111"/>
                </a:lnTo>
                <a:lnTo>
                  <a:pt x="130934" y="137512"/>
                </a:lnTo>
                <a:lnTo>
                  <a:pt x="132780" y="56444"/>
                </a:lnTo>
                <a:lnTo>
                  <a:pt x="133348" y="25342"/>
                </a:lnTo>
                <a:lnTo>
                  <a:pt x="133906" y="13181"/>
                </a:lnTo>
                <a:lnTo>
                  <a:pt x="132359" y="8806"/>
                </a:lnTo>
                <a:lnTo>
                  <a:pt x="132817" y="2018"/>
                </a:lnTo>
                <a:lnTo>
                  <a:pt x="129065" y="770"/>
                </a:lnTo>
                <a:lnTo>
                  <a:pt x="126298" y="6025"/>
                </a:lnTo>
                <a:lnTo>
                  <a:pt x="105246" y="38048"/>
                </a:lnTo>
                <a:lnTo>
                  <a:pt x="42142" y="134309"/>
                </a:lnTo>
                <a:lnTo>
                  <a:pt x="36562" y="140221"/>
                </a:lnTo>
                <a:lnTo>
                  <a:pt x="8860" y="179927"/>
                </a:lnTo>
                <a:lnTo>
                  <a:pt x="8529" y="180590"/>
                </a:lnTo>
                <a:lnTo>
                  <a:pt x="5412" y="187315"/>
                </a:lnTo>
                <a:lnTo>
                  <a:pt x="4786" y="189661"/>
                </a:lnTo>
                <a:lnTo>
                  <a:pt x="322" y="209106"/>
                </a:lnTo>
                <a:lnTo>
                  <a:pt x="204" y="219220"/>
                </a:lnTo>
                <a:lnTo>
                  <a:pt x="1098" y="224711"/>
                </a:lnTo>
                <a:lnTo>
                  <a:pt x="1906" y="228736"/>
                </a:lnTo>
                <a:lnTo>
                  <a:pt x="3334" y="234095"/>
                </a:lnTo>
                <a:lnTo>
                  <a:pt x="5911" y="240861"/>
                </a:lnTo>
                <a:lnTo>
                  <a:pt x="8973" y="246606"/>
                </a:lnTo>
                <a:lnTo>
                  <a:pt x="15560" y="256267"/>
                </a:lnTo>
                <a:lnTo>
                  <a:pt x="20064" y="262988"/>
                </a:lnTo>
                <a:lnTo>
                  <a:pt x="26859" y="268587"/>
                </a:lnTo>
                <a:lnTo>
                  <a:pt x="26088" y="274382"/>
                </a:lnTo>
                <a:lnTo>
                  <a:pt x="21402" y="302476"/>
                </a:lnTo>
                <a:lnTo>
                  <a:pt x="30969" y="305657"/>
                </a:lnTo>
                <a:lnTo>
                  <a:pt x="41729" y="309255"/>
                </a:lnTo>
                <a:lnTo>
                  <a:pt x="47703" y="311265"/>
                </a:lnTo>
                <a:lnTo>
                  <a:pt x="58450" y="314896"/>
                </a:lnTo>
                <a:lnTo>
                  <a:pt x="75152" y="320591"/>
                </a:lnTo>
                <a:lnTo>
                  <a:pt x="75964" y="317755"/>
                </a:lnTo>
                <a:lnTo>
                  <a:pt x="83562" y="314129"/>
                </a:lnTo>
                <a:lnTo>
                  <a:pt x="88629" y="328350"/>
                </a:lnTo>
                <a:lnTo>
                  <a:pt x="88493" y="342349"/>
                </a:lnTo>
                <a:lnTo>
                  <a:pt x="103095" y="350558"/>
                </a:lnTo>
                <a:lnTo>
                  <a:pt x="119426" y="31721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7FAB34DA-67C2-D7AF-2098-FADDF36E0EDE}"/>
              </a:ext>
            </a:extLst>
          </p:cNvPr>
          <p:cNvSpPr>
            <a:spLocks/>
          </p:cNvSpPr>
          <p:nvPr/>
        </p:nvSpPr>
        <p:spPr>
          <a:xfrm flipV="1">
            <a:off x="7652251" y="2773592"/>
            <a:ext cx="611767" cy="1011975"/>
          </a:xfrm>
          <a:custGeom>
            <a:avLst/>
            <a:gdLst>
              <a:gd name="connsiteX0" fmla="*/ 114073 w 416612"/>
              <a:gd name="connsiteY0" fmla="*/ 636232 h 689152"/>
              <a:gd name="connsiteX1" fmla="*/ 117326 w 416612"/>
              <a:gd name="connsiteY1" fmla="*/ 635839 h 689152"/>
              <a:gd name="connsiteX2" fmla="*/ 149946 w 416612"/>
              <a:gd name="connsiteY2" fmla="*/ 644894 h 689152"/>
              <a:gd name="connsiteX3" fmla="*/ 156183 w 416612"/>
              <a:gd name="connsiteY3" fmla="*/ 646827 h 689152"/>
              <a:gd name="connsiteX4" fmla="*/ 160347 w 416612"/>
              <a:gd name="connsiteY4" fmla="*/ 648105 h 689152"/>
              <a:gd name="connsiteX5" fmla="*/ 178401 w 416612"/>
              <a:gd name="connsiteY5" fmla="*/ 655428 h 689152"/>
              <a:gd name="connsiteX6" fmla="*/ 208245 w 416612"/>
              <a:gd name="connsiteY6" fmla="*/ 678575 h 689152"/>
              <a:gd name="connsiteX7" fmla="*/ 221659 w 416612"/>
              <a:gd name="connsiteY7" fmla="*/ 671160 h 689152"/>
              <a:gd name="connsiteX8" fmla="*/ 221732 w 416612"/>
              <a:gd name="connsiteY8" fmla="*/ 671108 h 689152"/>
              <a:gd name="connsiteX9" fmla="*/ 234868 w 416612"/>
              <a:gd name="connsiteY9" fmla="*/ 656078 h 689152"/>
              <a:gd name="connsiteX10" fmla="*/ 255862 w 416612"/>
              <a:gd name="connsiteY10" fmla="*/ 646762 h 689152"/>
              <a:gd name="connsiteX11" fmla="*/ 260634 w 416612"/>
              <a:gd name="connsiteY11" fmla="*/ 650840 h 689152"/>
              <a:gd name="connsiteX12" fmla="*/ 261664 w 416612"/>
              <a:gd name="connsiteY12" fmla="*/ 653192 h 689152"/>
              <a:gd name="connsiteX13" fmla="*/ 258525 w 416612"/>
              <a:gd name="connsiteY13" fmla="*/ 663241 h 689152"/>
              <a:gd name="connsiteX14" fmla="*/ 260026 w 416612"/>
              <a:gd name="connsiteY14" fmla="*/ 664731 h 689152"/>
              <a:gd name="connsiteX15" fmla="*/ 338358 w 416612"/>
              <a:gd name="connsiteY15" fmla="*/ 665241 h 689152"/>
              <a:gd name="connsiteX16" fmla="*/ 377107 w 416612"/>
              <a:gd name="connsiteY16" fmla="*/ 669545 h 689152"/>
              <a:gd name="connsiteX17" fmla="*/ 381793 w 416612"/>
              <a:gd name="connsiteY17" fmla="*/ 666740 h 689152"/>
              <a:gd name="connsiteX18" fmla="*/ 375669 w 416612"/>
              <a:gd name="connsiteY18" fmla="*/ 660933 h 689152"/>
              <a:gd name="connsiteX19" fmla="*/ 386601 w 416612"/>
              <a:gd name="connsiteY19" fmla="*/ 649443 h 689152"/>
              <a:gd name="connsiteX20" fmla="*/ 400178 w 416612"/>
              <a:gd name="connsiteY20" fmla="*/ 571618 h 689152"/>
              <a:gd name="connsiteX21" fmla="*/ 415714 w 416612"/>
              <a:gd name="connsiteY21" fmla="*/ 546544 h 689152"/>
              <a:gd name="connsiteX22" fmla="*/ 415229 w 416612"/>
              <a:gd name="connsiteY22" fmla="*/ 539753 h 689152"/>
              <a:gd name="connsiteX23" fmla="*/ 416858 w 416612"/>
              <a:gd name="connsiteY23" fmla="*/ 522886 h 689152"/>
              <a:gd name="connsiteX24" fmla="*/ 413592 w 416612"/>
              <a:gd name="connsiteY24" fmla="*/ 509972 h 689152"/>
              <a:gd name="connsiteX25" fmla="*/ 387817 w 416612"/>
              <a:gd name="connsiteY25" fmla="*/ 501163 h 689152"/>
              <a:gd name="connsiteX26" fmla="*/ 372611 w 416612"/>
              <a:gd name="connsiteY26" fmla="*/ 490790 h 689152"/>
              <a:gd name="connsiteX27" fmla="*/ 347957 w 416612"/>
              <a:gd name="connsiteY27" fmla="*/ 454953 h 689152"/>
              <a:gd name="connsiteX28" fmla="*/ 357360 w 416612"/>
              <a:gd name="connsiteY28" fmla="*/ 415603 h 689152"/>
              <a:gd name="connsiteX29" fmla="*/ 367685 w 416612"/>
              <a:gd name="connsiteY29" fmla="*/ 407331 h 689152"/>
              <a:gd name="connsiteX30" fmla="*/ 327131 w 416612"/>
              <a:gd name="connsiteY30" fmla="*/ 371532 h 689152"/>
              <a:gd name="connsiteX31" fmla="*/ 326618 w 416612"/>
              <a:gd name="connsiteY31" fmla="*/ 359219 h 689152"/>
              <a:gd name="connsiteX32" fmla="*/ 326246 w 416612"/>
              <a:gd name="connsiteY32" fmla="*/ 350842 h 689152"/>
              <a:gd name="connsiteX33" fmla="*/ 322159 w 416612"/>
              <a:gd name="connsiteY33" fmla="*/ 258953 h 689152"/>
              <a:gd name="connsiteX34" fmla="*/ 321520 w 416612"/>
              <a:gd name="connsiteY34" fmla="*/ 245812 h 689152"/>
              <a:gd name="connsiteX35" fmla="*/ 321247 w 416612"/>
              <a:gd name="connsiteY35" fmla="*/ 240467 h 689152"/>
              <a:gd name="connsiteX36" fmla="*/ 323407 w 416612"/>
              <a:gd name="connsiteY36" fmla="*/ 234391 h 689152"/>
              <a:gd name="connsiteX37" fmla="*/ 322114 w 416612"/>
              <a:gd name="connsiteY37" fmla="*/ 231172 h 689152"/>
              <a:gd name="connsiteX38" fmla="*/ 320100 w 416612"/>
              <a:gd name="connsiteY38" fmla="*/ 226238 h 689152"/>
              <a:gd name="connsiteX39" fmla="*/ 322241 w 416612"/>
              <a:gd name="connsiteY39" fmla="*/ 221118 h 689152"/>
              <a:gd name="connsiteX40" fmla="*/ 319818 w 416612"/>
              <a:gd name="connsiteY40" fmla="*/ 216354 h 689152"/>
              <a:gd name="connsiteX41" fmla="*/ 321810 w 416612"/>
              <a:gd name="connsiteY41" fmla="*/ 212700 h 689152"/>
              <a:gd name="connsiteX42" fmla="*/ 322046 w 416612"/>
              <a:gd name="connsiteY42" fmla="*/ 212230 h 689152"/>
              <a:gd name="connsiteX43" fmla="*/ 326056 w 416612"/>
              <a:gd name="connsiteY43" fmla="*/ 205894 h 689152"/>
              <a:gd name="connsiteX44" fmla="*/ 329372 w 416612"/>
              <a:gd name="connsiteY44" fmla="*/ 200261 h 689152"/>
              <a:gd name="connsiteX45" fmla="*/ 332343 w 416612"/>
              <a:gd name="connsiteY45" fmla="*/ 195298 h 689152"/>
              <a:gd name="connsiteX46" fmla="*/ 336403 w 416612"/>
              <a:gd name="connsiteY46" fmla="*/ 186502 h 689152"/>
              <a:gd name="connsiteX47" fmla="*/ 348220 w 416612"/>
              <a:gd name="connsiteY47" fmla="*/ 160942 h 689152"/>
              <a:gd name="connsiteX48" fmla="*/ 351191 w 416612"/>
              <a:gd name="connsiteY48" fmla="*/ 146051 h 689152"/>
              <a:gd name="connsiteX49" fmla="*/ 355981 w 416612"/>
              <a:gd name="connsiteY49" fmla="*/ 117767 h 689152"/>
              <a:gd name="connsiteX50" fmla="*/ 360654 w 416612"/>
              <a:gd name="connsiteY50" fmla="*/ 91215 h 689152"/>
              <a:gd name="connsiteX51" fmla="*/ 368438 w 416612"/>
              <a:gd name="connsiteY51" fmla="*/ 46999 h 689152"/>
              <a:gd name="connsiteX52" fmla="*/ 376245 w 416612"/>
              <a:gd name="connsiteY52" fmla="*/ 337 h 689152"/>
              <a:gd name="connsiteX53" fmla="*/ 246091 w 416612"/>
              <a:gd name="connsiteY53" fmla="*/ 5327 h 689152"/>
              <a:gd name="connsiteX54" fmla="*/ 236093 w 416612"/>
              <a:gd name="connsiteY54" fmla="*/ 37765 h 689152"/>
              <a:gd name="connsiteX55" fmla="*/ 213049 w 416612"/>
              <a:gd name="connsiteY55" fmla="*/ 41667 h 689152"/>
              <a:gd name="connsiteX56" fmla="*/ 171910 w 416612"/>
              <a:gd name="connsiteY56" fmla="*/ 42878 h 689152"/>
              <a:gd name="connsiteX57" fmla="*/ 165582 w 416612"/>
              <a:gd name="connsiteY57" fmla="*/ 74947 h 689152"/>
              <a:gd name="connsiteX58" fmla="*/ 164756 w 416612"/>
              <a:gd name="connsiteY58" fmla="*/ 79451 h 689152"/>
              <a:gd name="connsiteX59" fmla="*/ 161567 w 416612"/>
              <a:gd name="connsiteY59" fmla="*/ 95640 h 689152"/>
              <a:gd name="connsiteX60" fmla="*/ 158542 w 416612"/>
              <a:gd name="connsiteY60" fmla="*/ 110971 h 689152"/>
              <a:gd name="connsiteX61" fmla="*/ 151506 w 416612"/>
              <a:gd name="connsiteY61" fmla="*/ 130780 h 689152"/>
              <a:gd name="connsiteX62" fmla="*/ 153779 w 416612"/>
              <a:gd name="connsiteY62" fmla="*/ 134634 h 689152"/>
              <a:gd name="connsiteX63" fmla="*/ 146403 w 416612"/>
              <a:gd name="connsiteY63" fmla="*/ 148922 h 689152"/>
              <a:gd name="connsiteX64" fmla="*/ 127478 w 416612"/>
              <a:gd name="connsiteY64" fmla="*/ 164815 h 689152"/>
              <a:gd name="connsiteX65" fmla="*/ 129882 w 416612"/>
              <a:gd name="connsiteY65" fmla="*/ 176767 h 689152"/>
              <a:gd name="connsiteX66" fmla="*/ 125368 w 416612"/>
              <a:gd name="connsiteY66" fmla="*/ 200946 h 689152"/>
              <a:gd name="connsiteX67" fmla="*/ 110281 w 416612"/>
              <a:gd name="connsiteY67" fmla="*/ 213309 h 689152"/>
              <a:gd name="connsiteX68" fmla="*/ 81036 w 416612"/>
              <a:gd name="connsiteY68" fmla="*/ 220316 h 689152"/>
              <a:gd name="connsiteX69" fmla="*/ 78459 w 416612"/>
              <a:gd name="connsiteY69" fmla="*/ 228136 h 689152"/>
              <a:gd name="connsiteX70" fmla="*/ 63707 w 416612"/>
              <a:gd name="connsiteY70" fmla="*/ 272150 h 689152"/>
              <a:gd name="connsiteX71" fmla="*/ 57774 w 416612"/>
              <a:gd name="connsiteY71" fmla="*/ 303290 h 689152"/>
              <a:gd name="connsiteX72" fmla="*/ 57284 w 416612"/>
              <a:gd name="connsiteY72" fmla="*/ 304547 h 689152"/>
              <a:gd name="connsiteX73" fmla="*/ 46687 w 416612"/>
              <a:gd name="connsiteY73" fmla="*/ 361135 h 689152"/>
              <a:gd name="connsiteX74" fmla="*/ 33455 w 416612"/>
              <a:gd name="connsiteY74" fmla="*/ 359987 h 689152"/>
              <a:gd name="connsiteX75" fmla="*/ 28878 w 416612"/>
              <a:gd name="connsiteY75" fmla="*/ 383080 h 689152"/>
              <a:gd name="connsiteX76" fmla="*/ 27218 w 416612"/>
              <a:gd name="connsiteY76" fmla="*/ 391209 h 689152"/>
              <a:gd name="connsiteX77" fmla="*/ 8692 w 416612"/>
              <a:gd name="connsiteY77" fmla="*/ 407855 h 689152"/>
              <a:gd name="connsiteX78" fmla="*/ 6719 w 416612"/>
              <a:gd name="connsiteY78" fmla="*/ 409635 h 689152"/>
              <a:gd name="connsiteX79" fmla="*/ 245 w 416612"/>
              <a:gd name="connsiteY79" fmla="*/ 420887 h 689152"/>
              <a:gd name="connsiteX80" fmla="*/ 1910 w 416612"/>
              <a:gd name="connsiteY80" fmla="*/ 429086 h 689152"/>
              <a:gd name="connsiteX81" fmla="*/ 3766 w 416612"/>
              <a:gd name="connsiteY81" fmla="*/ 437508 h 689152"/>
              <a:gd name="connsiteX82" fmla="*/ 31486 w 416612"/>
              <a:gd name="connsiteY82" fmla="*/ 471380 h 689152"/>
              <a:gd name="connsiteX83" fmla="*/ 35233 w 416612"/>
              <a:gd name="connsiteY83" fmla="*/ 507134 h 689152"/>
              <a:gd name="connsiteX84" fmla="*/ 29178 w 416612"/>
              <a:gd name="connsiteY84" fmla="*/ 553680 h 689152"/>
              <a:gd name="connsiteX85" fmla="*/ 24514 w 416612"/>
              <a:gd name="connsiteY85" fmla="*/ 589054 h 689152"/>
              <a:gd name="connsiteX86" fmla="*/ 24514 w 416612"/>
              <a:gd name="connsiteY86" fmla="*/ 601677 h 689152"/>
              <a:gd name="connsiteX87" fmla="*/ 24514 w 416612"/>
              <a:gd name="connsiteY87" fmla="*/ 616979 h 689152"/>
              <a:gd name="connsiteX88" fmla="*/ 24473 w 416612"/>
              <a:gd name="connsiteY88" fmla="*/ 630025 h 689152"/>
              <a:gd name="connsiteX89" fmla="*/ 24537 w 416612"/>
              <a:gd name="connsiteY89" fmla="*/ 647755 h 689152"/>
              <a:gd name="connsiteX90" fmla="*/ 25018 w 416612"/>
              <a:gd name="connsiteY90" fmla="*/ 686617 h 689152"/>
              <a:gd name="connsiteX91" fmla="*/ 76023 w 416612"/>
              <a:gd name="connsiteY91" fmla="*/ 689490 h 689152"/>
              <a:gd name="connsiteX92" fmla="*/ 88198 w 416612"/>
              <a:gd name="connsiteY92" fmla="*/ 672663 h 689152"/>
              <a:gd name="connsiteX93" fmla="*/ 90045 w 416612"/>
              <a:gd name="connsiteY93" fmla="*/ 670058 h 689152"/>
              <a:gd name="connsiteX94" fmla="*/ 114073 w 416612"/>
              <a:gd name="connsiteY94" fmla="*/ 636232 h 68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416612" h="689152">
                <a:moveTo>
                  <a:pt x="114073" y="636232"/>
                </a:moveTo>
                <a:lnTo>
                  <a:pt x="117326" y="635839"/>
                </a:lnTo>
                <a:lnTo>
                  <a:pt x="149946" y="644894"/>
                </a:lnTo>
                <a:lnTo>
                  <a:pt x="156183" y="646827"/>
                </a:lnTo>
                <a:lnTo>
                  <a:pt x="160347" y="648105"/>
                </a:lnTo>
                <a:lnTo>
                  <a:pt x="178401" y="655428"/>
                </a:lnTo>
                <a:lnTo>
                  <a:pt x="208245" y="678575"/>
                </a:lnTo>
                <a:lnTo>
                  <a:pt x="221659" y="671160"/>
                </a:lnTo>
                <a:lnTo>
                  <a:pt x="221732" y="671108"/>
                </a:lnTo>
                <a:lnTo>
                  <a:pt x="234868" y="656078"/>
                </a:lnTo>
                <a:lnTo>
                  <a:pt x="255862" y="646762"/>
                </a:lnTo>
                <a:lnTo>
                  <a:pt x="260634" y="650840"/>
                </a:lnTo>
                <a:lnTo>
                  <a:pt x="261664" y="653192"/>
                </a:lnTo>
                <a:lnTo>
                  <a:pt x="258525" y="663241"/>
                </a:lnTo>
                <a:lnTo>
                  <a:pt x="260026" y="664731"/>
                </a:lnTo>
                <a:lnTo>
                  <a:pt x="338358" y="665241"/>
                </a:lnTo>
                <a:lnTo>
                  <a:pt x="377107" y="669545"/>
                </a:lnTo>
                <a:lnTo>
                  <a:pt x="381793" y="666740"/>
                </a:lnTo>
                <a:lnTo>
                  <a:pt x="375669" y="660933"/>
                </a:lnTo>
                <a:lnTo>
                  <a:pt x="386601" y="649443"/>
                </a:lnTo>
                <a:lnTo>
                  <a:pt x="400178" y="571618"/>
                </a:lnTo>
                <a:lnTo>
                  <a:pt x="415714" y="546544"/>
                </a:lnTo>
                <a:lnTo>
                  <a:pt x="415229" y="539753"/>
                </a:lnTo>
                <a:lnTo>
                  <a:pt x="416858" y="522886"/>
                </a:lnTo>
                <a:lnTo>
                  <a:pt x="413592" y="509972"/>
                </a:lnTo>
                <a:lnTo>
                  <a:pt x="387817" y="501163"/>
                </a:lnTo>
                <a:lnTo>
                  <a:pt x="372611" y="490790"/>
                </a:lnTo>
                <a:lnTo>
                  <a:pt x="347957" y="454953"/>
                </a:lnTo>
                <a:lnTo>
                  <a:pt x="357360" y="415603"/>
                </a:lnTo>
                <a:lnTo>
                  <a:pt x="367685" y="407331"/>
                </a:lnTo>
                <a:lnTo>
                  <a:pt x="327131" y="371532"/>
                </a:lnTo>
                <a:lnTo>
                  <a:pt x="326618" y="359219"/>
                </a:lnTo>
                <a:lnTo>
                  <a:pt x="326246" y="350842"/>
                </a:lnTo>
                <a:lnTo>
                  <a:pt x="322159" y="258953"/>
                </a:lnTo>
                <a:lnTo>
                  <a:pt x="321520" y="245812"/>
                </a:lnTo>
                <a:lnTo>
                  <a:pt x="321247" y="240467"/>
                </a:lnTo>
                <a:lnTo>
                  <a:pt x="323407" y="234391"/>
                </a:lnTo>
                <a:lnTo>
                  <a:pt x="322114" y="231172"/>
                </a:lnTo>
                <a:lnTo>
                  <a:pt x="320100" y="226238"/>
                </a:lnTo>
                <a:lnTo>
                  <a:pt x="322241" y="221118"/>
                </a:lnTo>
                <a:lnTo>
                  <a:pt x="319818" y="216354"/>
                </a:lnTo>
                <a:lnTo>
                  <a:pt x="321810" y="212700"/>
                </a:lnTo>
                <a:lnTo>
                  <a:pt x="322046" y="212230"/>
                </a:lnTo>
                <a:lnTo>
                  <a:pt x="326056" y="205894"/>
                </a:lnTo>
                <a:lnTo>
                  <a:pt x="329372" y="200261"/>
                </a:lnTo>
                <a:lnTo>
                  <a:pt x="332343" y="195298"/>
                </a:lnTo>
                <a:lnTo>
                  <a:pt x="336403" y="186502"/>
                </a:lnTo>
                <a:lnTo>
                  <a:pt x="348220" y="160942"/>
                </a:lnTo>
                <a:lnTo>
                  <a:pt x="351191" y="146051"/>
                </a:lnTo>
                <a:lnTo>
                  <a:pt x="355981" y="117767"/>
                </a:lnTo>
                <a:lnTo>
                  <a:pt x="360654" y="91215"/>
                </a:lnTo>
                <a:lnTo>
                  <a:pt x="368438" y="46999"/>
                </a:lnTo>
                <a:lnTo>
                  <a:pt x="376245" y="337"/>
                </a:lnTo>
                <a:lnTo>
                  <a:pt x="246091" y="5327"/>
                </a:lnTo>
                <a:lnTo>
                  <a:pt x="236093" y="37765"/>
                </a:lnTo>
                <a:lnTo>
                  <a:pt x="213049" y="41667"/>
                </a:lnTo>
                <a:lnTo>
                  <a:pt x="171910" y="42878"/>
                </a:lnTo>
                <a:lnTo>
                  <a:pt x="165582" y="74947"/>
                </a:lnTo>
                <a:lnTo>
                  <a:pt x="164756" y="79451"/>
                </a:lnTo>
                <a:lnTo>
                  <a:pt x="161567" y="95640"/>
                </a:lnTo>
                <a:lnTo>
                  <a:pt x="158542" y="110971"/>
                </a:lnTo>
                <a:lnTo>
                  <a:pt x="151506" y="130780"/>
                </a:lnTo>
                <a:lnTo>
                  <a:pt x="153779" y="134634"/>
                </a:lnTo>
                <a:lnTo>
                  <a:pt x="146403" y="148922"/>
                </a:lnTo>
                <a:lnTo>
                  <a:pt x="127478" y="164815"/>
                </a:lnTo>
                <a:lnTo>
                  <a:pt x="129882" y="176767"/>
                </a:lnTo>
                <a:lnTo>
                  <a:pt x="125368" y="200946"/>
                </a:lnTo>
                <a:lnTo>
                  <a:pt x="110281" y="213309"/>
                </a:lnTo>
                <a:lnTo>
                  <a:pt x="81036" y="220316"/>
                </a:lnTo>
                <a:lnTo>
                  <a:pt x="78459" y="228136"/>
                </a:lnTo>
                <a:lnTo>
                  <a:pt x="63707" y="272150"/>
                </a:lnTo>
                <a:lnTo>
                  <a:pt x="57774" y="303290"/>
                </a:lnTo>
                <a:lnTo>
                  <a:pt x="57284" y="304547"/>
                </a:lnTo>
                <a:lnTo>
                  <a:pt x="46687" y="361135"/>
                </a:lnTo>
                <a:lnTo>
                  <a:pt x="33455" y="359987"/>
                </a:lnTo>
                <a:lnTo>
                  <a:pt x="28878" y="383080"/>
                </a:lnTo>
                <a:lnTo>
                  <a:pt x="27218" y="391209"/>
                </a:lnTo>
                <a:lnTo>
                  <a:pt x="8692" y="407855"/>
                </a:lnTo>
                <a:lnTo>
                  <a:pt x="6719" y="409635"/>
                </a:lnTo>
                <a:lnTo>
                  <a:pt x="245" y="420887"/>
                </a:lnTo>
                <a:lnTo>
                  <a:pt x="1910" y="429086"/>
                </a:lnTo>
                <a:lnTo>
                  <a:pt x="3766" y="437508"/>
                </a:lnTo>
                <a:lnTo>
                  <a:pt x="31486" y="471380"/>
                </a:lnTo>
                <a:lnTo>
                  <a:pt x="35233" y="507134"/>
                </a:lnTo>
                <a:lnTo>
                  <a:pt x="29178" y="553680"/>
                </a:lnTo>
                <a:lnTo>
                  <a:pt x="24514" y="589054"/>
                </a:lnTo>
                <a:lnTo>
                  <a:pt x="24514" y="601677"/>
                </a:lnTo>
                <a:lnTo>
                  <a:pt x="24514" y="616979"/>
                </a:lnTo>
                <a:lnTo>
                  <a:pt x="24473" y="630025"/>
                </a:lnTo>
                <a:lnTo>
                  <a:pt x="24537" y="647755"/>
                </a:lnTo>
                <a:lnTo>
                  <a:pt x="25018" y="686617"/>
                </a:lnTo>
                <a:lnTo>
                  <a:pt x="76023" y="689490"/>
                </a:lnTo>
                <a:lnTo>
                  <a:pt x="88198" y="672663"/>
                </a:lnTo>
                <a:lnTo>
                  <a:pt x="90045" y="670058"/>
                </a:lnTo>
                <a:lnTo>
                  <a:pt x="114073" y="63623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C47ED839-DCE3-A005-1120-A7EEAB7E69E8}"/>
              </a:ext>
            </a:extLst>
          </p:cNvPr>
          <p:cNvSpPr>
            <a:spLocks/>
          </p:cNvSpPr>
          <p:nvPr/>
        </p:nvSpPr>
        <p:spPr>
          <a:xfrm flipV="1">
            <a:off x="5751161" y="1972065"/>
            <a:ext cx="709646" cy="729277"/>
          </a:xfrm>
          <a:custGeom>
            <a:avLst/>
            <a:gdLst>
              <a:gd name="connsiteX0" fmla="*/ 201097 w 483267"/>
              <a:gd name="connsiteY0" fmla="*/ 33745 h 496636"/>
              <a:gd name="connsiteX1" fmla="*/ 170713 w 483267"/>
              <a:gd name="connsiteY1" fmla="*/ 54451 h 496636"/>
              <a:gd name="connsiteX2" fmla="*/ 170155 w 483267"/>
              <a:gd name="connsiteY2" fmla="*/ 54419 h 496636"/>
              <a:gd name="connsiteX3" fmla="*/ 165565 w 483267"/>
              <a:gd name="connsiteY3" fmla="*/ 54183 h 496636"/>
              <a:gd name="connsiteX4" fmla="*/ 160417 w 483267"/>
              <a:gd name="connsiteY4" fmla="*/ 53925 h 496636"/>
              <a:gd name="connsiteX5" fmla="*/ 151421 w 483267"/>
              <a:gd name="connsiteY5" fmla="*/ 53493 h 496636"/>
              <a:gd name="connsiteX6" fmla="*/ 131537 w 483267"/>
              <a:gd name="connsiteY6" fmla="*/ 52613 h 496636"/>
              <a:gd name="connsiteX7" fmla="*/ 127532 w 483267"/>
              <a:gd name="connsiteY7" fmla="*/ 52445 h 496636"/>
              <a:gd name="connsiteX8" fmla="*/ 123812 w 483267"/>
              <a:gd name="connsiteY8" fmla="*/ 52300 h 496636"/>
              <a:gd name="connsiteX9" fmla="*/ 122797 w 483267"/>
              <a:gd name="connsiteY9" fmla="*/ 73895 h 496636"/>
              <a:gd name="connsiteX10" fmla="*/ 122425 w 483267"/>
              <a:gd name="connsiteY10" fmla="*/ 81347 h 496636"/>
              <a:gd name="connsiteX11" fmla="*/ 121596 w 483267"/>
              <a:gd name="connsiteY11" fmla="*/ 98672 h 496636"/>
              <a:gd name="connsiteX12" fmla="*/ 121245 w 483267"/>
              <a:gd name="connsiteY12" fmla="*/ 105946 h 496636"/>
              <a:gd name="connsiteX13" fmla="*/ 119144 w 483267"/>
              <a:gd name="connsiteY13" fmla="*/ 108374 h 496636"/>
              <a:gd name="connsiteX14" fmla="*/ 118876 w 483267"/>
              <a:gd name="connsiteY14" fmla="*/ 109064 h 496636"/>
              <a:gd name="connsiteX15" fmla="*/ 117760 w 483267"/>
              <a:gd name="connsiteY15" fmla="*/ 110189 h 496636"/>
              <a:gd name="connsiteX16" fmla="*/ 113608 w 483267"/>
              <a:gd name="connsiteY16" fmla="*/ 115848 h 496636"/>
              <a:gd name="connsiteX17" fmla="*/ 109598 w 483267"/>
              <a:gd name="connsiteY17" fmla="*/ 121071 h 496636"/>
              <a:gd name="connsiteX18" fmla="*/ 107852 w 483267"/>
              <a:gd name="connsiteY18" fmla="*/ 123022 h 496636"/>
              <a:gd name="connsiteX19" fmla="*/ 106037 w 483267"/>
              <a:gd name="connsiteY19" fmla="*/ 125817 h 496636"/>
              <a:gd name="connsiteX20" fmla="*/ 103874 w 483267"/>
              <a:gd name="connsiteY20" fmla="*/ 128603 h 496636"/>
              <a:gd name="connsiteX21" fmla="*/ 98955 w 483267"/>
              <a:gd name="connsiteY21" fmla="*/ 134970 h 496636"/>
              <a:gd name="connsiteX22" fmla="*/ 95340 w 483267"/>
              <a:gd name="connsiteY22" fmla="*/ 139648 h 496636"/>
              <a:gd name="connsiteX23" fmla="*/ 92769 w 483267"/>
              <a:gd name="connsiteY23" fmla="*/ 142997 h 496636"/>
              <a:gd name="connsiteX24" fmla="*/ 88529 w 483267"/>
              <a:gd name="connsiteY24" fmla="*/ 148556 h 496636"/>
              <a:gd name="connsiteX25" fmla="*/ 83825 w 483267"/>
              <a:gd name="connsiteY25" fmla="*/ 154682 h 496636"/>
              <a:gd name="connsiteX26" fmla="*/ 79667 w 483267"/>
              <a:gd name="connsiteY26" fmla="*/ 171041 h 496636"/>
              <a:gd name="connsiteX27" fmla="*/ 77744 w 483267"/>
              <a:gd name="connsiteY27" fmla="*/ 178615 h 496636"/>
              <a:gd name="connsiteX28" fmla="*/ 76962 w 483267"/>
              <a:gd name="connsiteY28" fmla="*/ 181750 h 496636"/>
              <a:gd name="connsiteX29" fmla="*/ 75285 w 483267"/>
              <a:gd name="connsiteY29" fmla="*/ 188294 h 496636"/>
              <a:gd name="connsiteX30" fmla="*/ 73734 w 483267"/>
              <a:gd name="connsiteY30" fmla="*/ 194438 h 496636"/>
              <a:gd name="connsiteX31" fmla="*/ 63293 w 483267"/>
              <a:gd name="connsiteY31" fmla="*/ 235523 h 496636"/>
              <a:gd name="connsiteX32" fmla="*/ 56994 w 483267"/>
              <a:gd name="connsiteY32" fmla="*/ 248992 h 496636"/>
              <a:gd name="connsiteX33" fmla="*/ 53005 w 483267"/>
              <a:gd name="connsiteY33" fmla="*/ 258943 h 496636"/>
              <a:gd name="connsiteX34" fmla="*/ 49542 w 483267"/>
              <a:gd name="connsiteY34" fmla="*/ 264956 h 496636"/>
              <a:gd name="connsiteX35" fmla="*/ 48695 w 483267"/>
              <a:gd name="connsiteY35" fmla="*/ 266753 h 496636"/>
              <a:gd name="connsiteX36" fmla="*/ 44922 w 483267"/>
              <a:gd name="connsiteY36" fmla="*/ 274848 h 496636"/>
              <a:gd name="connsiteX37" fmla="*/ 41629 w 483267"/>
              <a:gd name="connsiteY37" fmla="*/ 281891 h 496636"/>
              <a:gd name="connsiteX38" fmla="*/ 35598 w 483267"/>
              <a:gd name="connsiteY38" fmla="*/ 294778 h 496636"/>
              <a:gd name="connsiteX39" fmla="*/ 31682 w 483267"/>
              <a:gd name="connsiteY39" fmla="*/ 303160 h 496636"/>
              <a:gd name="connsiteX40" fmla="*/ 31572 w 483267"/>
              <a:gd name="connsiteY40" fmla="*/ 303382 h 496636"/>
              <a:gd name="connsiteX41" fmla="*/ 22640 w 483267"/>
              <a:gd name="connsiteY41" fmla="*/ 322450 h 496636"/>
              <a:gd name="connsiteX42" fmla="*/ 21617 w 483267"/>
              <a:gd name="connsiteY42" fmla="*/ 324624 h 496636"/>
              <a:gd name="connsiteX43" fmla="*/ 21196 w 483267"/>
              <a:gd name="connsiteY43" fmla="*/ 325463 h 496636"/>
              <a:gd name="connsiteX44" fmla="*/ 19169 w 483267"/>
              <a:gd name="connsiteY44" fmla="*/ 329856 h 496636"/>
              <a:gd name="connsiteX45" fmla="*/ 3551 w 483267"/>
              <a:gd name="connsiteY45" fmla="*/ 363227 h 496636"/>
              <a:gd name="connsiteX46" fmla="*/ 392 w 483267"/>
              <a:gd name="connsiteY46" fmla="*/ 369956 h 496636"/>
              <a:gd name="connsiteX47" fmla="*/ 1716 w 483267"/>
              <a:gd name="connsiteY47" fmla="*/ 377416 h 496636"/>
              <a:gd name="connsiteX48" fmla="*/ 3544 w 483267"/>
              <a:gd name="connsiteY48" fmla="*/ 387586 h 496636"/>
              <a:gd name="connsiteX49" fmla="*/ 4621 w 483267"/>
              <a:gd name="connsiteY49" fmla="*/ 393381 h 496636"/>
              <a:gd name="connsiteX50" fmla="*/ 5220 w 483267"/>
              <a:gd name="connsiteY50" fmla="*/ 397333 h 496636"/>
              <a:gd name="connsiteX51" fmla="*/ 6582 w 483267"/>
              <a:gd name="connsiteY51" fmla="*/ 405065 h 496636"/>
              <a:gd name="connsiteX52" fmla="*/ 10269 w 483267"/>
              <a:gd name="connsiteY52" fmla="*/ 406390 h 496636"/>
              <a:gd name="connsiteX53" fmla="*/ 15378 w 483267"/>
              <a:gd name="connsiteY53" fmla="*/ 408210 h 496636"/>
              <a:gd name="connsiteX54" fmla="*/ 21768 w 483267"/>
              <a:gd name="connsiteY54" fmla="*/ 410996 h 496636"/>
              <a:gd name="connsiteX55" fmla="*/ 28605 w 483267"/>
              <a:gd name="connsiteY55" fmla="*/ 416387 h 496636"/>
              <a:gd name="connsiteX56" fmla="*/ 34313 w 483267"/>
              <a:gd name="connsiteY56" fmla="*/ 423307 h 496636"/>
              <a:gd name="connsiteX57" fmla="*/ 39181 w 483267"/>
              <a:gd name="connsiteY57" fmla="*/ 424887 h 496636"/>
              <a:gd name="connsiteX58" fmla="*/ 45024 w 483267"/>
              <a:gd name="connsiteY58" fmla="*/ 404839 h 496636"/>
              <a:gd name="connsiteX59" fmla="*/ 54272 w 483267"/>
              <a:gd name="connsiteY59" fmla="*/ 406531 h 496636"/>
              <a:gd name="connsiteX60" fmla="*/ 54452 w 483267"/>
              <a:gd name="connsiteY60" fmla="*/ 409689 h 496636"/>
              <a:gd name="connsiteX61" fmla="*/ 45792 w 483267"/>
              <a:gd name="connsiteY61" fmla="*/ 460132 h 496636"/>
              <a:gd name="connsiteX62" fmla="*/ 49006 w 483267"/>
              <a:gd name="connsiteY62" fmla="*/ 470628 h 496636"/>
              <a:gd name="connsiteX63" fmla="*/ 57823 w 483267"/>
              <a:gd name="connsiteY63" fmla="*/ 473046 h 496636"/>
              <a:gd name="connsiteX64" fmla="*/ 61531 w 483267"/>
              <a:gd name="connsiteY64" fmla="*/ 474086 h 496636"/>
              <a:gd name="connsiteX65" fmla="*/ 63847 w 483267"/>
              <a:gd name="connsiteY65" fmla="*/ 478292 h 496636"/>
              <a:gd name="connsiteX66" fmla="*/ 64079 w 483267"/>
              <a:gd name="connsiteY66" fmla="*/ 486519 h 496636"/>
              <a:gd name="connsiteX67" fmla="*/ 59745 w 483267"/>
              <a:gd name="connsiteY67" fmla="*/ 490104 h 496636"/>
              <a:gd name="connsiteX68" fmla="*/ 63381 w 483267"/>
              <a:gd name="connsiteY68" fmla="*/ 494669 h 496636"/>
              <a:gd name="connsiteX69" fmla="*/ 67107 w 483267"/>
              <a:gd name="connsiteY69" fmla="*/ 495863 h 496636"/>
              <a:gd name="connsiteX70" fmla="*/ 68021 w 483267"/>
              <a:gd name="connsiteY70" fmla="*/ 495490 h 496636"/>
              <a:gd name="connsiteX71" fmla="*/ 69336 w 483267"/>
              <a:gd name="connsiteY71" fmla="*/ 495504 h 496636"/>
              <a:gd name="connsiteX72" fmla="*/ 71590 w 483267"/>
              <a:gd name="connsiteY72" fmla="*/ 495572 h 496636"/>
              <a:gd name="connsiteX73" fmla="*/ 72796 w 483267"/>
              <a:gd name="connsiteY73" fmla="*/ 495881 h 496636"/>
              <a:gd name="connsiteX74" fmla="*/ 74662 w 483267"/>
              <a:gd name="connsiteY74" fmla="*/ 496334 h 496636"/>
              <a:gd name="connsiteX75" fmla="*/ 74975 w 483267"/>
              <a:gd name="connsiteY75" fmla="*/ 495572 h 496636"/>
              <a:gd name="connsiteX76" fmla="*/ 82079 w 483267"/>
              <a:gd name="connsiteY76" fmla="*/ 483306 h 496636"/>
              <a:gd name="connsiteX77" fmla="*/ 121478 w 483267"/>
              <a:gd name="connsiteY77" fmla="*/ 463594 h 496636"/>
              <a:gd name="connsiteX78" fmla="*/ 146190 w 483267"/>
              <a:gd name="connsiteY78" fmla="*/ 445674 h 496636"/>
              <a:gd name="connsiteX79" fmla="*/ 176407 w 483267"/>
              <a:gd name="connsiteY79" fmla="*/ 423548 h 496636"/>
              <a:gd name="connsiteX80" fmla="*/ 191166 w 483267"/>
              <a:gd name="connsiteY80" fmla="*/ 413007 h 496636"/>
              <a:gd name="connsiteX81" fmla="*/ 199786 w 483267"/>
              <a:gd name="connsiteY81" fmla="*/ 406758 h 496636"/>
              <a:gd name="connsiteX82" fmla="*/ 208977 w 483267"/>
              <a:gd name="connsiteY82" fmla="*/ 400047 h 496636"/>
              <a:gd name="connsiteX83" fmla="*/ 217872 w 483267"/>
              <a:gd name="connsiteY83" fmla="*/ 392686 h 496636"/>
              <a:gd name="connsiteX84" fmla="*/ 218675 w 483267"/>
              <a:gd name="connsiteY84" fmla="*/ 392024 h 496636"/>
              <a:gd name="connsiteX85" fmla="*/ 236126 w 483267"/>
              <a:gd name="connsiteY85" fmla="*/ 377866 h 496636"/>
              <a:gd name="connsiteX86" fmla="*/ 264673 w 483267"/>
              <a:gd name="connsiteY86" fmla="*/ 414273 h 496636"/>
              <a:gd name="connsiteX87" fmla="*/ 283308 w 483267"/>
              <a:gd name="connsiteY87" fmla="*/ 443156 h 496636"/>
              <a:gd name="connsiteX88" fmla="*/ 291223 w 483267"/>
              <a:gd name="connsiteY88" fmla="*/ 455118 h 496636"/>
              <a:gd name="connsiteX89" fmla="*/ 334422 w 483267"/>
              <a:gd name="connsiteY89" fmla="*/ 456492 h 496636"/>
              <a:gd name="connsiteX90" fmla="*/ 352413 w 483267"/>
              <a:gd name="connsiteY90" fmla="*/ 437239 h 496636"/>
              <a:gd name="connsiteX91" fmla="*/ 366992 w 483267"/>
              <a:gd name="connsiteY91" fmla="*/ 448361 h 496636"/>
              <a:gd name="connsiteX92" fmla="*/ 372023 w 483267"/>
              <a:gd name="connsiteY92" fmla="*/ 452222 h 496636"/>
              <a:gd name="connsiteX93" fmla="*/ 429801 w 483267"/>
              <a:gd name="connsiteY93" fmla="*/ 496766 h 496636"/>
              <a:gd name="connsiteX94" fmla="*/ 430608 w 483267"/>
              <a:gd name="connsiteY94" fmla="*/ 496130 h 496636"/>
              <a:gd name="connsiteX95" fmla="*/ 431221 w 483267"/>
              <a:gd name="connsiteY95" fmla="*/ 495640 h 496636"/>
              <a:gd name="connsiteX96" fmla="*/ 431479 w 483267"/>
              <a:gd name="connsiteY96" fmla="*/ 495422 h 496636"/>
              <a:gd name="connsiteX97" fmla="*/ 431919 w 483267"/>
              <a:gd name="connsiteY97" fmla="*/ 495059 h 496636"/>
              <a:gd name="connsiteX98" fmla="*/ 437326 w 483267"/>
              <a:gd name="connsiteY98" fmla="*/ 490812 h 496636"/>
              <a:gd name="connsiteX99" fmla="*/ 438011 w 483267"/>
              <a:gd name="connsiteY99" fmla="*/ 490254 h 496636"/>
              <a:gd name="connsiteX100" fmla="*/ 438388 w 483267"/>
              <a:gd name="connsiteY100" fmla="*/ 489959 h 496636"/>
              <a:gd name="connsiteX101" fmla="*/ 444947 w 483267"/>
              <a:gd name="connsiteY101" fmla="*/ 484754 h 496636"/>
              <a:gd name="connsiteX102" fmla="*/ 450300 w 483267"/>
              <a:gd name="connsiteY102" fmla="*/ 480511 h 496636"/>
              <a:gd name="connsiteX103" fmla="*/ 453339 w 483267"/>
              <a:gd name="connsiteY103" fmla="*/ 478097 h 496636"/>
              <a:gd name="connsiteX104" fmla="*/ 459291 w 483267"/>
              <a:gd name="connsiteY104" fmla="*/ 473373 h 496636"/>
              <a:gd name="connsiteX105" fmla="*/ 466313 w 483267"/>
              <a:gd name="connsiteY105" fmla="*/ 467742 h 496636"/>
              <a:gd name="connsiteX106" fmla="*/ 466884 w 483267"/>
              <a:gd name="connsiteY106" fmla="*/ 467302 h 496636"/>
              <a:gd name="connsiteX107" fmla="*/ 469039 w 483267"/>
              <a:gd name="connsiteY107" fmla="*/ 465564 h 496636"/>
              <a:gd name="connsiteX108" fmla="*/ 469806 w 483267"/>
              <a:gd name="connsiteY108" fmla="*/ 464956 h 496636"/>
              <a:gd name="connsiteX109" fmla="*/ 471843 w 483267"/>
              <a:gd name="connsiteY109" fmla="*/ 463304 h 496636"/>
              <a:gd name="connsiteX110" fmla="*/ 472586 w 483267"/>
              <a:gd name="connsiteY110" fmla="*/ 462709 h 496636"/>
              <a:gd name="connsiteX111" fmla="*/ 473358 w 483267"/>
              <a:gd name="connsiteY111" fmla="*/ 462101 h 496636"/>
              <a:gd name="connsiteX112" fmla="*/ 473893 w 483267"/>
              <a:gd name="connsiteY112" fmla="*/ 461679 h 496636"/>
              <a:gd name="connsiteX113" fmla="*/ 479137 w 483267"/>
              <a:gd name="connsiteY113" fmla="*/ 457477 h 496636"/>
              <a:gd name="connsiteX114" fmla="*/ 480897 w 483267"/>
              <a:gd name="connsiteY114" fmla="*/ 456066 h 496636"/>
              <a:gd name="connsiteX115" fmla="*/ 483659 w 483267"/>
              <a:gd name="connsiteY115" fmla="*/ 453851 h 496636"/>
              <a:gd name="connsiteX116" fmla="*/ 482348 w 483267"/>
              <a:gd name="connsiteY116" fmla="*/ 445039 h 496636"/>
              <a:gd name="connsiteX117" fmla="*/ 478493 w 483267"/>
              <a:gd name="connsiteY117" fmla="*/ 419323 h 496636"/>
              <a:gd name="connsiteX118" fmla="*/ 475526 w 483267"/>
              <a:gd name="connsiteY118" fmla="*/ 399448 h 496636"/>
              <a:gd name="connsiteX119" fmla="*/ 474047 w 483267"/>
              <a:gd name="connsiteY119" fmla="*/ 389360 h 496636"/>
              <a:gd name="connsiteX120" fmla="*/ 472106 w 483267"/>
              <a:gd name="connsiteY120" fmla="*/ 376645 h 496636"/>
              <a:gd name="connsiteX121" fmla="*/ 470160 w 483267"/>
              <a:gd name="connsiteY121" fmla="*/ 363758 h 496636"/>
              <a:gd name="connsiteX122" fmla="*/ 466839 w 483267"/>
              <a:gd name="connsiteY122" fmla="*/ 341196 h 496636"/>
              <a:gd name="connsiteX123" fmla="*/ 461495 w 483267"/>
              <a:gd name="connsiteY123" fmla="*/ 307198 h 496636"/>
              <a:gd name="connsiteX124" fmla="*/ 455925 w 483267"/>
              <a:gd name="connsiteY124" fmla="*/ 268708 h 496636"/>
              <a:gd name="connsiteX125" fmla="*/ 444612 w 483267"/>
              <a:gd name="connsiteY125" fmla="*/ 255535 h 496636"/>
              <a:gd name="connsiteX126" fmla="*/ 423550 w 483267"/>
              <a:gd name="connsiteY126" fmla="*/ 230845 h 496636"/>
              <a:gd name="connsiteX127" fmla="*/ 414967 w 483267"/>
              <a:gd name="connsiteY127" fmla="*/ 221016 h 496636"/>
              <a:gd name="connsiteX128" fmla="*/ 407251 w 483267"/>
              <a:gd name="connsiteY128" fmla="*/ 211691 h 496636"/>
              <a:gd name="connsiteX129" fmla="*/ 398832 w 483267"/>
              <a:gd name="connsiteY129" fmla="*/ 202234 h 496636"/>
              <a:gd name="connsiteX130" fmla="*/ 389170 w 483267"/>
              <a:gd name="connsiteY130" fmla="*/ 190599 h 496636"/>
              <a:gd name="connsiteX131" fmla="*/ 379322 w 483267"/>
              <a:gd name="connsiteY131" fmla="*/ 179536 h 496636"/>
              <a:gd name="connsiteX132" fmla="*/ 377326 w 483267"/>
              <a:gd name="connsiteY132" fmla="*/ 177208 h 496636"/>
              <a:gd name="connsiteX133" fmla="*/ 363182 w 483267"/>
              <a:gd name="connsiteY133" fmla="*/ 160913 h 496636"/>
              <a:gd name="connsiteX134" fmla="*/ 356395 w 483267"/>
              <a:gd name="connsiteY134" fmla="*/ 152840 h 496636"/>
              <a:gd name="connsiteX135" fmla="*/ 369691 w 483267"/>
              <a:gd name="connsiteY135" fmla="*/ 140529 h 496636"/>
              <a:gd name="connsiteX136" fmla="*/ 378723 w 483267"/>
              <a:gd name="connsiteY136" fmla="*/ 132265 h 496636"/>
              <a:gd name="connsiteX137" fmla="*/ 379544 w 483267"/>
              <a:gd name="connsiteY137" fmla="*/ 131430 h 496636"/>
              <a:gd name="connsiteX138" fmla="*/ 391438 w 483267"/>
              <a:gd name="connsiteY138" fmla="*/ 120531 h 496636"/>
              <a:gd name="connsiteX139" fmla="*/ 404166 w 483267"/>
              <a:gd name="connsiteY139" fmla="*/ 108778 h 496636"/>
              <a:gd name="connsiteX140" fmla="*/ 375175 w 483267"/>
              <a:gd name="connsiteY140" fmla="*/ 99820 h 496636"/>
              <a:gd name="connsiteX141" fmla="*/ 360283 w 483267"/>
              <a:gd name="connsiteY141" fmla="*/ 95577 h 496636"/>
              <a:gd name="connsiteX142" fmla="*/ 338373 w 483267"/>
              <a:gd name="connsiteY142" fmla="*/ 91979 h 496636"/>
              <a:gd name="connsiteX143" fmla="*/ 319126 w 483267"/>
              <a:gd name="connsiteY143" fmla="*/ 87958 h 496636"/>
              <a:gd name="connsiteX144" fmla="*/ 296113 w 483267"/>
              <a:gd name="connsiteY144" fmla="*/ 82590 h 496636"/>
              <a:gd name="connsiteX145" fmla="*/ 288579 w 483267"/>
              <a:gd name="connsiteY145" fmla="*/ 72988 h 496636"/>
              <a:gd name="connsiteX146" fmla="*/ 285208 w 483267"/>
              <a:gd name="connsiteY146" fmla="*/ 69684 h 496636"/>
              <a:gd name="connsiteX147" fmla="*/ 278898 w 483267"/>
              <a:gd name="connsiteY147" fmla="*/ 61657 h 496636"/>
              <a:gd name="connsiteX148" fmla="*/ 274253 w 483267"/>
              <a:gd name="connsiteY148" fmla="*/ 44617 h 496636"/>
              <a:gd name="connsiteX149" fmla="*/ 273092 w 483267"/>
              <a:gd name="connsiteY149" fmla="*/ 40411 h 496636"/>
              <a:gd name="connsiteX150" fmla="*/ 272130 w 483267"/>
              <a:gd name="connsiteY150" fmla="*/ 38564 h 496636"/>
              <a:gd name="connsiteX151" fmla="*/ 269245 w 483267"/>
              <a:gd name="connsiteY151" fmla="*/ 33051 h 496636"/>
              <a:gd name="connsiteX152" fmla="*/ 268919 w 483267"/>
              <a:gd name="connsiteY152" fmla="*/ 32424 h 496636"/>
              <a:gd name="connsiteX153" fmla="*/ 265598 w 483267"/>
              <a:gd name="connsiteY153" fmla="*/ 26058 h 496636"/>
              <a:gd name="connsiteX154" fmla="*/ 258490 w 483267"/>
              <a:gd name="connsiteY154" fmla="*/ 12453 h 496636"/>
              <a:gd name="connsiteX155" fmla="*/ 258440 w 483267"/>
              <a:gd name="connsiteY155" fmla="*/ 12372 h 496636"/>
              <a:gd name="connsiteX156" fmla="*/ 241502 w 483267"/>
              <a:gd name="connsiteY156" fmla="*/ 129 h 496636"/>
              <a:gd name="connsiteX157" fmla="*/ 200608 w 483267"/>
              <a:gd name="connsiteY157" fmla="*/ 3836 h 496636"/>
              <a:gd name="connsiteX158" fmla="*/ 200784 w 483267"/>
              <a:gd name="connsiteY158" fmla="*/ 15376 h 496636"/>
              <a:gd name="connsiteX159" fmla="*/ 201097 w 483267"/>
              <a:gd name="connsiteY159" fmla="*/ 33745 h 496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483267" h="496636">
                <a:moveTo>
                  <a:pt x="201097" y="33745"/>
                </a:moveTo>
                <a:lnTo>
                  <a:pt x="170713" y="54451"/>
                </a:lnTo>
                <a:lnTo>
                  <a:pt x="170155" y="54419"/>
                </a:lnTo>
                <a:lnTo>
                  <a:pt x="165565" y="54183"/>
                </a:lnTo>
                <a:lnTo>
                  <a:pt x="160417" y="53925"/>
                </a:lnTo>
                <a:lnTo>
                  <a:pt x="151421" y="53493"/>
                </a:lnTo>
                <a:lnTo>
                  <a:pt x="131537" y="52613"/>
                </a:lnTo>
                <a:lnTo>
                  <a:pt x="127532" y="52445"/>
                </a:lnTo>
                <a:lnTo>
                  <a:pt x="123812" y="52300"/>
                </a:lnTo>
                <a:lnTo>
                  <a:pt x="122797" y="73895"/>
                </a:lnTo>
                <a:lnTo>
                  <a:pt x="122425" y="81347"/>
                </a:lnTo>
                <a:lnTo>
                  <a:pt x="121596" y="98672"/>
                </a:lnTo>
                <a:lnTo>
                  <a:pt x="121245" y="105946"/>
                </a:lnTo>
                <a:lnTo>
                  <a:pt x="119144" y="108374"/>
                </a:lnTo>
                <a:lnTo>
                  <a:pt x="118876" y="109064"/>
                </a:lnTo>
                <a:lnTo>
                  <a:pt x="117760" y="110189"/>
                </a:lnTo>
                <a:lnTo>
                  <a:pt x="113608" y="115848"/>
                </a:lnTo>
                <a:lnTo>
                  <a:pt x="109598" y="121071"/>
                </a:lnTo>
                <a:lnTo>
                  <a:pt x="107852" y="123022"/>
                </a:lnTo>
                <a:lnTo>
                  <a:pt x="106037" y="125817"/>
                </a:lnTo>
                <a:lnTo>
                  <a:pt x="103874" y="128603"/>
                </a:lnTo>
                <a:lnTo>
                  <a:pt x="98955" y="134970"/>
                </a:lnTo>
                <a:lnTo>
                  <a:pt x="95340" y="139648"/>
                </a:lnTo>
                <a:lnTo>
                  <a:pt x="92769" y="142997"/>
                </a:lnTo>
                <a:lnTo>
                  <a:pt x="88529" y="148556"/>
                </a:lnTo>
                <a:lnTo>
                  <a:pt x="83825" y="154682"/>
                </a:lnTo>
                <a:lnTo>
                  <a:pt x="79667" y="171041"/>
                </a:lnTo>
                <a:lnTo>
                  <a:pt x="77744" y="178615"/>
                </a:lnTo>
                <a:lnTo>
                  <a:pt x="76962" y="181750"/>
                </a:lnTo>
                <a:lnTo>
                  <a:pt x="75285" y="188294"/>
                </a:lnTo>
                <a:lnTo>
                  <a:pt x="73734" y="194438"/>
                </a:lnTo>
                <a:lnTo>
                  <a:pt x="63293" y="235523"/>
                </a:lnTo>
                <a:lnTo>
                  <a:pt x="56994" y="248992"/>
                </a:lnTo>
                <a:lnTo>
                  <a:pt x="53005" y="258943"/>
                </a:lnTo>
                <a:lnTo>
                  <a:pt x="49542" y="264956"/>
                </a:lnTo>
                <a:lnTo>
                  <a:pt x="48695" y="266753"/>
                </a:lnTo>
                <a:lnTo>
                  <a:pt x="44922" y="274848"/>
                </a:lnTo>
                <a:lnTo>
                  <a:pt x="41629" y="281891"/>
                </a:lnTo>
                <a:lnTo>
                  <a:pt x="35598" y="294778"/>
                </a:lnTo>
                <a:lnTo>
                  <a:pt x="31682" y="303160"/>
                </a:lnTo>
                <a:lnTo>
                  <a:pt x="31572" y="303382"/>
                </a:lnTo>
                <a:lnTo>
                  <a:pt x="22640" y="322450"/>
                </a:lnTo>
                <a:lnTo>
                  <a:pt x="21617" y="324624"/>
                </a:lnTo>
                <a:lnTo>
                  <a:pt x="21196" y="325463"/>
                </a:lnTo>
                <a:lnTo>
                  <a:pt x="19169" y="329856"/>
                </a:lnTo>
                <a:lnTo>
                  <a:pt x="3551" y="363227"/>
                </a:lnTo>
                <a:lnTo>
                  <a:pt x="392" y="369956"/>
                </a:lnTo>
                <a:lnTo>
                  <a:pt x="1716" y="377416"/>
                </a:lnTo>
                <a:lnTo>
                  <a:pt x="3544" y="387586"/>
                </a:lnTo>
                <a:lnTo>
                  <a:pt x="4621" y="393381"/>
                </a:lnTo>
                <a:lnTo>
                  <a:pt x="5220" y="397333"/>
                </a:lnTo>
                <a:lnTo>
                  <a:pt x="6582" y="405065"/>
                </a:lnTo>
                <a:lnTo>
                  <a:pt x="10269" y="406390"/>
                </a:lnTo>
                <a:lnTo>
                  <a:pt x="15378" y="408210"/>
                </a:lnTo>
                <a:lnTo>
                  <a:pt x="21768" y="410996"/>
                </a:lnTo>
                <a:lnTo>
                  <a:pt x="28605" y="416387"/>
                </a:lnTo>
                <a:lnTo>
                  <a:pt x="34313" y="423307"/>
                </a:lnTo>
                <a:lnTo>
                  <a:pt x="39181" y="424887"/>
                </a:lnTo>
                <a:lnTo>
                  <a:pt x="45024" y="404839"/>
                </a:lnTo>
                <a:lnTo>
                  <a:pt x="54272" y="406531"/>
                </a:lnTo>
                <a:lnTo>
                  <a:pt x="54452" y="409689"/>
                </a:lnTo>
                <a:lnTo>
                  <a:pt x="45792" y="460132"/>
                </a:lnTo>
                <a:lnTo>
                  <a:pt x="49006" y="470628"/>
                </a:lnTo>
                <a:lnTo>
                  <a:pt x="57823" y="473046"/>
                </a:lnTo>
                <a:lnTo>
                  <a:pt x="61531" y="474086"/>
                </a:lnTo>
                <a:lnTo>
                  <a:pt x="63847" y="478292"/>
                </a:lnTo>
                <a:lnTo>
                  <a:pt x="64079" y="486519"/>
                </a:lnTo>
                <a:lnTo>
                  <a:pt x="59745" y="490104"/>
                </a:lnTo>
                <a:lnTo>
                  <a:pt x="63381" y="494669"/>
                </a:lnTo>
                <a:lnTo>
                  <a:pt x="67107" y="495863"/>
                </a:lnTo>
                <a:lnTo>
                  <a:pt x="68021" y="495490"/>
                </a:lnTo>
                <a:lnTo>
                  <a:pt x="69336" y="495504"/>
                </a:lnTo>
                <a:lnTo>
                  <a:pt x="71590" y="495572"/>
                </a:lnTo>
                <a:lnTo>
                  <a:pt x="72796" y="495881"/>
                </a:lnTo>
                <a:lnTo>
                  <a:pt x="74662" y="496334"/>
                </a:lnTo>
                <a:lnTo>
                  <a:pt x="74975" y="495572"/>
                </a:lnTo>
                <a:lnTo>
                  <a:pt x="82079" y="483306"/>
                </a:lnTo>
                <a:lnTo>
                  <a:pt x="121478" y="463594"/>
                </a:lnTo>
                <a:lnTo>
                  <a:pt x="146190" y="445674"/>
                </a:lnTo>
                <a:lnTo>
                  <a:pt x="176407" y="423548"/>
                </a:lnTo>
                <a:lnTo>
                  <a:pt x="191166" y="413007"/>
                </a:lnTo>
                <a:lnTo>
                  <a:pt x="199786" y="406758"/>
                </a:lnTo>
                <a:lnTo>
                  <a:pt x="208977" y="400047"/>
                </a:lnTo>
                <a:lnTo>
                  <a:pt x="217872" y="392686"/>
                </a:lnTo>
                <a:lnTo>
                  <a:pt x="218675" y="392024"/>
                </a:lnTo>
                <a:lnTo>
                  <a:pt x="236126" y="377866"/>
                </a:lnTo>
                <a:lnTo>
                  <a:pt x="264673" y="414273"/>
                </a:lnTo>
                <a:lnTo>
                  <a:pt x="283308" y="443156"/>
                </a:lnTo>
                <a:lnTo>
                  <a:pt x="291223" y="455118"/>
                </a:lnTo>
                <a:lnTo>
                  <a:pt x="334422" y="456492"/>
                </a:lnTo>
                <a:lnTo>
                  <a:pt x="352413" y="437239"/>
                </a:lnTo>
                <a:lnTo>
                  <a:pt x="366992" y="448361"/>
                </a:lnTo>
                <a:lnTo>
                  <a:pt x="372023" y="452222"/>
                </a:lnTo>
                <a:lnTo>
                  <a:pt x="429801" y="496766"/>
                </a:lnTo>
                <a:lnTo>
                  <a:pt x="430608" y="496130"/>
                </a:lnTo>
                <a:lnTo>
                  <a:pt x="431221" y="495640"/>
                </a:lnTo>
                <a:lnTo>
                  <a:pt x="431479" y="495422"/>
                </a:lnTo>
                <a:lnTo>
                  <a:pt x="431919" y="495059"/>
                </a:lnTo>
                <a:lnTo>
                  <a:pt x="437326" y="490812"/>
                </a:lnTo>
                <a:lnTo>
                  <a:pt x="438011" y="490254"/>
                </a:lnTo>
                <a:lnTo>
                  <a:pt x="438388" y="489959"/>
                </a:lnTo>
                <a:lnTo>
                  <a:pt x="444947" y="484754"/>
                </a:lnTo>
                <a:lnTo>
                  <a:pt x="450300" y="480511"/>
                </a:lnTo>
                <a:lnTo>
                  <a:pt x="453339" y="478097"/>
                </a:lnTo>
                <a:lnTo>
                  <a:pt x="459291" y="473373"/>
                </a:lnTo>
                <a:lnTo>
                  <a:pt x="466313" y="467742"/>
                </a:lnTo>
                <a:lnTo>
                  <a:pt x="466884" y="467302"/>
                </a:lnTo>
                <a:lnTo>
                  <a:pt x="469039" y="465564"/>
                </a:lnTo>
                <a:lnTo>
                  <a:pt x="469806" y="464956"/>
                </a:lnTo>
                <a:lnTo>
                  <a:pt x="471843" y="463304"/>
                </a:lnTo>
                <a:lnTo>
                  <a:pt x="472586" y="462709"/>
                </a:lnTo>
                <a:lnTo>
                  <a:pt x="473358" y="462101"/>
                </a:lnTo>
                <a:lnTo>
                  <a:pt x="473893" y="461679"/>
                </a:lnTo>
                <a:lnTo>
                  <a:pt x="479137" y="457477"/>
                </a:lnTo>
                <a:lnTo>
                  <a:pt x="480897" y="456066"/>
                </a:lnTo>
                <a:lnTo>
                  <a:pt x="483659" y="453851"/>
                </a:lnTo>
                <a:lnTo>
                  <a:pt x="482348" y="445039"/>
                </a:lnTo>
                <a:lnTo>
                  <a:pt x="478493" y="419323"/>
                </a:lnTo>
                <a:lnTo>
                  <a:pt x="475526" y="399448"/>
                </a:lnTo>
                <a:lnTo>
                  <a:pt x="474047" y="389360"/>
                </a:lnTo>
                <a:lnTo>
                  <a:pt x="472106" y="376645"/>
                </a:lnTo>
                <a:lnTo>
                  <a:pt x="470160" y="363758"/>
                </a:lnTo>
                <a:lnTo>
                  <a:pt x="466839" y="341196"/>
                </a:lnTo>
                <a:lnTo>
                  <a:pt x="461495" y="307198"/>
                </a:lnTo>
                <a:lnTo>
                  <a:pt x="455925" y="268708"/>
                </a:lnTo>
                <a:lnTo>
                  <a:pt x="444612" y="255535"/>
                </a:lnTo>
                <a:lnTo>
                  <a:pt x="423550" y="230845"/>
                </a:lnTo>
                <a:lnTo>
                  <a:pt x="414967" y="221016"/>
                </a:lnTo>
                <a:lnTo>
                  <a:pt x="407251" y="211691"/>
                </a:lnTo>
                <a:lnTo>
                  <a:pt x="398832" y="202234"/>
                </a:lnTo>
                <a:lnTo>
                  <a:pt x="389170" y="190599"/>
                </a:lnTo>
                <a:lnTo>
                  <a:pt x="379322" y="179536"/>
                </a:lnTo>
                <a:lnTo>
                  <a:pt x="377326" y="177208"/>
                </a:lnTo>
                <a:lnTo>
                  <a:pt x="363182" y="160913"/>
                </a:lnTo>
                <a:lnTo>
                  <a:pt x="356395" y="152840"/>
                </a:lnTo>
                <a:lnTo>
                  <a:pt x="369691" y="140529"/>
                </a:lnTo>
                <a:lnTo>
                  <a:pt x="378723" y="132265"/>
                </a:lnTo>
                <a:lnTo>
                  <a:pt x="379544" y="131430"/>
                </a:lnTo>
                <a:lnTo>
                  <a:pt x="391438" y="120531"/>
                </a:lnTo>
                <a:lnTo>
                  <a:pt x="404166" y="108778"/>
                </a:lnTo>
                <a:lnTo>
                  <a:pt x="375175" y="99820"/>
                </a:lnTo>
                <a:lnTo>
                  <a:pt x="360283" y="95577"/>
                </a:lnTo>
                <a:lnTo>
                  <a:pt x="338373" y="91979"/>
                </a:lnTo>
                <a:lnTo>
                  <a:pt x="319126" y="87958"/>
                </a:lnTo>
                <a:lnTo>
                  <a:pt x="296113" y="82590"/>
                </a:lnTo>
                <a:lnTo>
                  <a:pt x="288579" y="72988"/>
                </a:lnTo>
                <a:lnTo>
                  <a:pt x="285208" y="69684"/>
                </a:lnTo>
                <a:lnTo>
                  <a:pt x="278898" y="61657"/>
                </a:lnTo>
                <a:lnTo>
                  <a:pt x="274253" y="44617"/>
                </a:lnTo>
                <a:lnTo>
                  <a:pt x="273092" y="40411"/>
                </a:lnTo>
                <a:lnTo>
                  <a:pt x="272130" y="38564"/>
                </a:lnTo>
                <a:lnTo>
                  <a:pt x="269245" y="33051"/>
                </a:lnTo>
                <a:lnTo>
                  <a:pt x="268919" y="32424"/>
                </a:lnTo>
                <a:lnTo>
                  <a:pt x="265598" y="26058"/>
                </a:lnTo>
                <a:lnTo>
                  <a:pt x="258490" y="12453"/>
                </a:lnTo>
                <a:lnTo>
                  <a:pt x="258440" y="12372"/>
                </a:lnTo>
                <a:lnTo>
                  <a:pt x="241502" y="129"/>
                </a:lnTo>
                <a:lnTo>
                  <a:pt x="200608" y="3836"/>
                </a:lnTo>
                <a:lnTo>
                  <a:pt x="200784" y="15376"/>
                </a:lnTo>
                <a:lnTo>
                  <a:pt x="201097" y="33745"/>
                </a:lnTo>
                <a:close/>
              </a:path>
            </a:pathLst>
          </a:custGeom>
          <a:solidFill>
            <a:srgbClr val="FF0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EE81FD12-F7F8-C126-4E7B-28186C4CAE57}"/>
              </a:ext>
            </a:extLst>
          </p:cNvPr>
          <p:cNvSpPr>
            <a:spLocks/>
          </p:cNvSpPr>
          <p:nvPr/>
        </p:nvSpPr>
        <p:spPr>
          <a:xfrm flipV="1">
            <a:off x="9050115" y="3219343"/>
            <a:ext cx="767652" cy="656624"/>
          </a:xfrm>
          <a:custGeom>
            <a:avLst/>
            <a:gdLst>
              <a:gd name="connsiteX0" fmla="*/ 241557 w 522769"/>
              <a:gd name="connsiteY0" fmla="*/ 145131 h 447159"/>
              <a:gd name="connsiteX1" fmla="*/ 239447 w 522769"/>
              <a:gd name="connsiteY1" fmla="*/ 141288 h 447159"/>
              <a:gd name="connsiteX2" fmla="*/ 235677 w 522769"/>
              <a:gd name="connsiteY2" fmla="*/ 134868 h 447159"/>
              <a:gd name="connsiteX3" fmla="*/ 230397 w 522769"/>
              <a:gd name="connsiteY3" fmla="*/ 131394 h 447159"/>
              <a:gd name="connsiteX4" fmla="*/ 211567 w 522769"/>
              <a:gd name="connsiteY4" fmla="*/ 91645 h 447159"/>
              <a:gd name="connsiteX5" fmla="*/ 202073 w 522769"/>
              <a:gd name="connsiteY5" fmla="*/ 75142 h 447159"/>
              <a:gd name="connsiteX6" fmla="*/ 202304 w 522769"/>
              <a:gd name="connsiteY6" fmla="*/ 66958 h 447159"/>
              <a:gd name="connsiteX7" fmla="*/ 199184 w 522769"/>
              <a:gd name="connsiteY7" fmla="*/ 60922 h 447159"/>
              <a:gd name="connsiteX8" fmla="*/ 196575 w 522769"/>
              <a:gd name="connsiteY8" fmla="*/ 61741 h 447159"/>
              <a:gd name="connsiteX9" fmla="*/ 192792 w 522769"/>
              <a:gd name="connsiteY9" fmla="*/ 57856 h 447159"/>
              <a:gd name="connsiteX10" fmla="*/ 184295 w 522769"/>
              <a:gd name="connsiteY10" fmla="*/ 26216 h 447159"/>
              <a:gd name="connsiteX11" fmla="*/ 182662 w 522769"/>
              <a:gd name="connsiteY11" fmla="*/ 28733 h 447159"/>
              <a:gd name="connsiteX12" fmla="*/ 179424 w 522769"/>
              <a:gd name="connsiteY12" fmla="*/ 31205 h 447159"/>
              <a:gd name="connsiteX13" fmla="*/ 178625 w 522769"/>
              <a:gd name="connsiteY13" fmla="*/ 34569 h 447159"/>
              <a:gd name="connsiteX14" fmla="*/ 177913 w 522769"/>
              <a:gd name="connsiteY14" fmla="*/ 40756 h 447159"/>
              <a:gd name="connsiteX15" fmla="*/ 175767 w 522769"/>
              <a:gd name="connsiteY15" fmla="*/ 40732 h 447159"/>
              <a:gd name="connsiteX16" fmla="*/ 175831 w 522769"/>
              <a:gd name="connsiteY16" fmla="*/ 42864 h 447159"/>
              <a:gd name="connsiteX17" fmla="*/ 171363 w 522769"/>
              <a:gd name="connsiteY17" fmla="*/ 44985 h 447159"/>
              <a:gd name="connsiteX18" fmla="*/ 171113 w 522769"/>
              <a:gd name="connsiteY18" fmla="*/ 46749 h 447159"/>
              <a:gd name="connsiteX19" fmla="*/ 167738 w 522769"/>
              <a:gd name="connsiteY19" fmla="*/ 45695 h 447159"/>
              <a:gd name="connsiteX20" fmla="*/ 165747 w 522769"/>
              <a:gd name="connsiteY20" fmla="*/ 48532 h 447159"/>
              <a:gd name="connsiteX21" fmla="*/ 166400 w 522769"/>
              <a:gd name="connsiteY21" fmla="*/ 49620 h 447159"/>
              <a:gd name="connsiteX22" fmla="*/ 169217 w 522769"/>
              <a:gd name="connsiteY22" fmla="*/ 50146 h 447159"/>
              <a:gd name="connsiteX23" fmla="*/ 170179 w 522769"/>
              <a:gd name="connsiteY23" fmla="*/ 52846 h 447159"/>
              <a:gd name="connsiteX24" fmla="*/ 172878 w 522769"/>
              <a:gd name="connsiteY24" fmla="*/ 49769 h 447159"/>
              <a:gd name="connsiteX25" fmla="*/ 173726 w 522769"/>
              <a:gd name="connsiteY25" fmla="*/ 54112 h 447159"/>
              <a:gd name="connsiteX26" fmla="*/ 176157 w 522769"/>
              <a:gd name="connsiteY26" fmla="*/ 57271 h 447159"/>
              <a:gd name="connsiteX27" fmla="*/ 173604 w 522769"/>
              <a:gd name="connsiteY27" fmla="*/ 56596 h 447159"/>
              <a:gd name="connsiteX28" fmla="*/ 171975 w 522769"/>
              <a:gd name="connsiteY28" fmla="*/ 57870 h 447159"/>
              <a:gd name="connsiteX29" fmla="*/ 169988 w 522769"/>
              <a:gd name="connsiteY29" fmla="*/ 57562 h 447159"/>
              <a:gd name="connsiteX30" fmla="*/ 167484 w 522769"/>
              <a:gd name="connsiteY30" fmla="*/ 59810 h 447159"/>
              <a:gd name="connsiteX31" fmla="*/ 166894 w 522769"/>
              <a:gd name="connsiteY31" fmla="*/ 61758 h 447159"/>
              <a:gd name="connsiteX32" fmla="*/ 163923 w 522769"/>
              <a:gd name="connsiteY32" fmla="*/ 63299 h 447159"/>
              <a:gd name="connsiteX33" fmla="*/ 162776 w 522769"/>
              <a:gd name="connsiteY33" fmla="*/ 61150 h 447159"/>
              <a:gd name="connsiteX34" fmla="*/ 158942 w 522769"/>
              <a:gd name="connsiteY34" fmla="*/ 61692 h 447159"/>
              <a:gd name="connsiteX35" fmla="*/ 153635 w 522769"/>
              <a:gd name="connsiteY35" fmla="*/ 66002 h 447159"/>
              <a:gd name="connsiteX36" fmla="*/ 153812 w 522769"/>
              <a:gd name="connsiteY36" fmla="*/ 69155 h 447159"/>
              <a:gd name="connsiteX37" fmla="*/ 157237 w 522769"/>
              <a:gd name="connsiteY37" fmla="*/ 70378 h 447159"/>
              <a:gd name="connsiteX38" fmla="*/ 158203 w 522769"/>
              <a:gd name="connsiteY38" fmla="*/ 74442 h 447159"/>
              <a:gd name="connsiteX39" fmla="*/ 161873 w 522769"/>
              <a:gd name="connsiteY39" fmla="*/ 74694 h 447159"/>
              <a:gd name="connsiteX40" fmla="*/ 157437 w 522769"/>
              <a:gd name="connsiteY40" fmla="*/ 77119 h 447159"/>
              <a:gd name="connsiteX41" fmla="*/ 158748 w 522769"/>
              <a:gd name="connsiteY41" fmla="*/ 80748 h 447159"/>
              <a:gd name="connsiteX42" fmla="*/ 160358 w 522769"/>
              <a:gd name="connsiteY42" fmla="*/ 81932 h 447159"/>
              <a:gd name="connsiteX43" fmla="*/ 158897 w 522769"/>
              <a:gd name="connsiteY43" fmla="*/ 83352 h 447159"/>
              <a:gd name="connsiteX44" fmla="*/ 156089 w 522769"/>
              <a:gd name="connsiteY44" fmla="*/ 83876 h 447159"/>
              <a:gd name="connsiteX45" fmla="*/ 150995 w 522769"/>
              <a:gd name="connsiteY45" fmla="*/ 79765 h 447159"/>
              <a:gd name="connsiteX46" fmla="*/ 149734 w 522769"/>
              <a:gd name="connsiteY46" fmla="*/ 80758 h 447159"/>
              <a:gd name="connsiteX47" fmla="*/ 148795 w 522769"/>
              <a:gd name="connsiteY47" fmla="*/ 83313 h 447159"/>
              <a:gd name="connsiteX48" fmla="*/ 147334 w 522769"/>
              <a:gd name="connsiteY48" fmla="*/ 81536 h 447159"/>
              <a:gd name="connsiteX49" fmla="*/ 144422 w 522769"/>
              <a:gd name="connsiteY49" fmla="*/ 82831 h 447159"/>
              <a:gd name="connsiteX50" fmla="*/ 139246 w 522769"/>
              <a:gd name="connsiteY50" fmla="*/ 76512 h 447159"/>
              <a:gd name="connsiteX51" fmla="*/ 135930 w 522769"/>
              <a:gd name="connsiteY51" fmla="*/ 74935 h 447159"/>
              <a:gd name="connsiteX52" fmla="*/ 135068 w 522769"/>
              <a:gd name="connsiteY52" fmla="*/ 72268 h 447159"/>
              <a:gd name="connsiteX53" fmla="*/ 132274 w 522769"/>
              <a:gd name="connsiteY53" fmla="*/ 76405 h 447159"/>
              <a:gd name="connsiteX54" fmla="*/ 127048 w 522769"/>
              <a:gd name="connsiteY54" fmla="*/ 77604 h 447159"/>
              <a:gd name="connsiteX55" fmla="*/ 124531 w 522769"/>
              <a:gd name="connsiteY55" fmla="*/ 76940 h 447159"/>
              <a:gd name="connsiteX56" fmla="*/ 124054 w 522769"/>
              <a:gd name="connsiteY56" fmla="*/ 78694 h 447159"/>
              <a:gd name="connsiteX57" fmla="*/ 121541 w 522769"/>
              <a:gd name="connsiteY57" fmla="*/ 78883 h 447159"/>
              <a:gd name="connsiteX58" fmla="*/ 116656 w 522769"/>
              <a:gd name="connsiteY58" fmla="*/ 82221 h 447159"/>
              <a:gd name="connsiteX59" fmla="*/ 104753 w 522769"/>
              <a:gd name="connsiteY59" fmla="*/ 81279 h 447159"/>
              <a:gd name="connsiteX60" fmla="*/ 99450 w 522769"/>
              <a:gd name="connsiteY60" fmla="*/ 88609 h 447159"/>
              <a:gd name="connsiteX61" fmla="*/ 86635 w 522769"/>
              <a:gd name="connsiteY61" fmla="*/ 86684 h 447159"/>
              <a:gd name="connsiteX62" fmla="*/ 84027 w 522769"/>
              <a:gd name="connsiteY62" fmla="*/ 87515 h 447159"/>
              <a:gd name="connsiteX63" fmla="*/ 83251 w 522769"/>
              <a:gd name="connsiteY63" fmla="*/ 88123 h 447159"/>
              <a:gd name="connsiteX64" fmla="*/ 83464 w 522769"/>
              <a:gd name="connsiteY64" fmla="*/ 89615 h 447159"/>
              <a:gd name="connsiteX65" fmla="*/ 84925 w 522769"/>
              <a:gd name="connsiteY65" fmla="*/ 92016 h 447159"/>
              <a:gd name="connsiteX66" fmla="*/ 91938 w 522769"/>
              <a:gd name="connsiteY66" fmla="*/ 95086 h 447159"/>
              <a:gd name="connsiteX67" fmla="*/ 96955 w 522769"/>
              <a:gd name="connsiteY67" fmla="*/ 94402 h 447159"/>
              <a:gd name="connsiteX68" fmla="*/ 100371 w 522769"/>
              <a:gd name="connsiteY68" fmla="*/ 98920 h 447159"/>
              <a:gd name="connsiteX69" fmla="*/ 98429 w 522769"/>
              <a:gd name="connsiteY69" fmla="*/ 105744 h 447159"/>
              <a:gd name="connsiteX70" fmla="*/ 100824 w 522769"/>
              <a:gd name="connsiteY70" fmla="*/ 110011 h 447159"/>
              <a:gd name="connsiteX71" fmla="*/ 99114 w 522769"/>
              <a:gd name="connsiteY71" fmla="*/ 117074 h 447159"/>
              <a:gd name="connsiteX72" fmla="*/ 96238 w 522769"/>
              <a:gd name="connsiteY72" fmla="*/ 118572 h 447159"/>
              <a:gd name="connsiteX73" fmla="*/ 93167 w 522769"/>
              <a:gd name="connsiteY73" fmla="*/ 118664 h 447159"/>
              <a:gd name="connsiteX74" fmla="*/ 95807 w 522769"/>
              <a:gd name="connsiteY74" fmla="*/ 120717 h 447159"/>
              <a:gd name="connsiteX75" fmla="*/ 92015 w 522769"/>
              <a:gd name="connsiteY75" fmla="*/ 122009 h 447159"/>
              <a:gd name="connsiteX76" fmla="*/ 88214 w 522769"/>
              <a:gd name="connsiteY76" fmla="*/ 119910 h 447159"/>
              <a:gd name="connsiteX77" fmla="*/ 82806 w 522769"/>
              <a:gd name="connsiteY77" fmla="*/ 120720 h 447159"/>
              <a:gd name="connsiteX78" fmla="*/ 80557 w 522769"/>
              <a:gd name="connsiteY78" fmla="*/ 121058 h 447159"/>
              <a:gd name="connsiteX79" fmla="*/ 73226 w 522769"/>
              <a:gd name="connsiteY79" fmla="*/ 119396 h 447159"/>
              <a:gd name="connsiteX80" fmla="*/ 72301 w 522769"/>
              <a:gd name="connsiteY80" fmla="*/ 121053 h 447159"/>
              <a:gd name="connsiteX81" fmla="*/ 65868 w 522769"/>
              <a:gd name="connsiteY81" fmla="*/ 122496 h 447159"/>
              <a:gd name="connsiteX82" fmla="*/ 63600 w 522769"/>
              <a:gd name="connsiteY82" fmla="*/ 124380 h 447159"/>
              <a:gd name="connsiteX83" fmla="*/ 59313 w 522769"/>
              <a:gd name="connsiteY83" fmla="*/ 123599 h 447159"/>
              <a:gd name="connsiteX84" fmla="*/ 55321 w 522769"/>
              <a:gd name="connsiteY84" fmla="*/ 124611 h 447159"/>
              <a:gd name="connsiteX85" fmla="*/ 53634 w 522769"/>
              <a:gd name="connsiteY85" fmla="*/ 130774 h 447159"/>
              <a:gd name="connsiteX86" fmla="*/ 50209 w 522769"/>
              <a:gd name="connsiteY86" fmla="*/ 131913 h 447159"/>
              <a:gd name="connsiteX87" fmla="*/ 47977 w 522769"/>
              <a:gd name="connsiteY87" fmla="*/ 130975 h 447159"/>
              <a:gd name="connsiteX88" fmla="*/ 47025 w 522769"/>
              <a:gd name="connsiteY88" fmla="*/ 132167 h 447159"/>
              <a:gd name="connsiteX89" fmla="*/ 44829 w 522769"/>
              <a:gd name="connsiteY89" fmla="*/ 134713 h 447159"/>
              <a:gd name="connsiteX90" fmla="*/ 45487 w 522769"/>
              <a:gd name="connsiteY90" fmla="*/ 142408 h 447159"/>
              <a:gd name="connsiteX91" fmla="*/ 49733 w 522769"/>
              <a:gd name="connsiteY91" fmla="*/ 147535 h 447159"/>
              <a:gd name="connsiteX92" fmla="*/ 51933 w 522769"/>
              <a:gd name="connsiteY92" fmla="*/ 155349 h 447159"/>
              <a:gd name="connsiteX93" fmla="*/ 51561 w 522769"/>
              <a:gd name="connsiteY93" fmla="*/ 158568 h 447159"/>
              <a:gd name="connsiteX94" fmla="*/ 50404 w 522769"/>
              <a:gd name="connsiteY94" fmla="*/ 160445 h 447159"/>
              <a:gd name="connsiteX95" fmla="*/ 43192 w 522769"/>
              <a:gd name="connsiteY95" fmla="*/ 160100 h 447159"/>
              <a:gd name="connsiteX96" fmla="*/ 42783 w 522769"/>
              <a:gd name="connsiteY96" fmla="*/ 161436 h 447159"/>
              <a:gd name="connsiteX97" fmla="*/ 41368 w 522769"/>
              <a:gd name="connsiteY97" fmla="*/ 161568 h 447159"/>
              <a:gd name="connsiteX98" fmla="*/ 39590 w 522769"/>
              <a:gd name="connsiteY98" fmla="*/ 163514 h 447159"/>
              <a:gd name="connsiteX99" fmla="*/ 36564 w 522769"/>
              <a:gd name="connsiteY99" fmla="*/ 161310 h 447159"/>
              <a:gd name="connsiteX100" fmla="*/ 35321 w 522769"/>
              <a:gd name="connsiteY100" fmla="*/ 166553 h 447159"/>
              <a:gd name="connsiteX101" fmla="*/ 30944 w 522769"/>
              <a:gd name="connsiteY101" fmla="*/ 161417 h 447159"/>
              <a:gd name="connsiteX102" fmla="*/ 29968 w 522769"/>
              <a:gd name="connsiteY102" fmla="*/ 160994 h 447159"/>
              <a:gd name="connsiteX103" fmla="*/ 27228 w 522769"/>
              <a:gd name="connsiteY103" fmla="*/ 163087 h 447159"/>
              <a:gd name="connsiteX104" fmla="*/ 23618 w 522769"/>
              <a:gd name="connsiteY104" fmla="*/ 159124 h 447159"/>
              <a:gd name="connsiteX105" fmla="*/ 20746 w 522769"/>
              <a:gd name="connsiteY105" fmla="*/ 160702 h 447159"/>
              <a:gd name="connsiteX106" fmla="*/ 19027 w 522769"/>
              <a:gd name="connsiteY106" fmla="*/ 160174 h 447159"/>
              <a:gd name="connsiteX107" fmla="*/ 16373 w 522769"/>
              <a:gd name="connsiteY107" fmla="*/ 163387 h 447159"/>
              <a:gd name="connsiteX108" fmla="*/ 14645 w 522769"/>
              <a:gd name="connsiteY108" fmla="*/ 162069 h 447159"/>
              <a:gd name="connsiteX109" fmla="*/ 16092 w 522769"/>
              <a:gd name="connsiteY109" fmla="*/ 161271 h 447159"/>
              <a:gd name="connsiteX110" fmla="*/ 16169 w 522769"/>
              <a:gd name="connsiteY110" fmla="*/ 159622 h 447159"/>
              <a:gd name="connsiteX111" fmla="*/ 13506 w 522769"/>
              <a:gd name="connsiteY111" fmla="*/ 156980 h 447159"/>
              <a:gd name="connsiteX112" fmla="*/ 11365 w 522769"/>
              <a:gd name="connsiteY112" fmla="*/ 161328 h 447159"/>
              <a:gd name="connsiteX113" fmla="*/ 11633 w 522769"/>
              <a:gd name="connsiteY113" fmla="*/ 162621 h 447159"/>
              <a:gd name="connsiteX114" fmla="*/ 16233 w 522769"/>
              <a:gd name="connsiteY114" fmla="*/ 166381 h 447159"/>
              <a:gd name="connsiteX115" fmla="*/ 17807 w 522769"/>
              <a:gd name="connsiteY115" fmla="*/ 169593 h 447159"/>
              <a:gd name="connsiteX116" fmla="*/ 15062 w 522769"/>
              <a:gd name="connsiteY116" fmla="*/ 169348 h 447159"/>
              <a:gd name="connsiteX117" fmla="*/ 10449 w 522769"/>
              <a:gd name="connsiteY117" fmla="*/ 171938 h 447159"/>
              <a:gd name="connsiteX118" fmla="*/ 8739 w 522769"/>
              <a:gd name="connsiteY118" fmla="*/ 169197 h 447159"/>
              <a:gd name="connsiteX119" fmla="*/ 4924 w 522769"/>
              <a:gd name="connsiteY119" fmla="*/ 167365 h 447159"/>
              <a:gd name="connsiteX120" fmla="*/ 4003 w 522769"/>
              <a:gd name="connsiteY120" fmla="*/ 168352 h 447159"/>
              <a:gd name="connsiteX121" fmla="*/ 5028 w 522769"/>
              <a:gd name="connsiteY121" fmla="*/ 170401 h 447159"/>
              <a:gd name="connsiteX122" fmla="*/ 4720 w 522769"/>
              <a:gd name="connsiteY122" fmla="*/ 172518 h 447159"/>
              <a:gd name="connsiteX123" fmla="*/ 129 w 522769"/>
              <a:gd name="connsiteY123" fmla="*/ 175745 h 447159"/>
              <a:gd name="connsiteX124" fmla="*/ 2687 w 522769"/>
              <a:gd name="connsiteY124" fmla="*/ 182862 h 447159"/>
              <a:gd name="connsiteX125" fmla="*/ 6208 w 522769"/>
              <a:gd name="connsiteY125" fmla="*/ 189393 h 447159"/>
              <a:gd name="connsiteX126" fmla="*/ 9365 w 522769"/>
              <a:gd name="connsiteY126" fmla="*/ 194134 h 447159"/>
              <a:gd name="connsiteX127" fmla="*/ 9424 w 522769"/>
              <a:gd name="connsiteY127" fmla="*/ 196531 h 447159"/>
              <a:gd name="connsiteX128" fmla="*/ 11120 w 522769"/>
              <a:gd name="connsiteY128" fmla="*/ 197925 h 447159"/>
              <a:gd name="connsiteX129" fmla="*/ 11801 w 522769"/>
              <a:gd name="connsiteY129" fmla="*/ 198702 h 447159"/>
              <a:gd name="connsiteX130" fmla="*/ 18424 w 522769"/>
              <a:gd name="connsiteY130" fmla="*/ 197849 h 447159"/>
              <a:gd name="connsiteX131" fmla="*/ 20184 w 522769"/>
              <a:gd name="connsiteY131" fmla="*/ 201173 h 447159"/>
              <a:gd name="connsiteX132" fmla="*/ 21463 w 522769"/>
              <a:gd name="connsiteY132" fmla="*/ 201673 h 447159"/>
              <a:gd name="connsiteX133" fmla="*/ 24711 w 522769"/>
              <a:gd name="connsiteY133" fmla="*/ 200726 h 447159"/>
              <a:gd name="connsiteX134" fmla="*/ 29197 w 522769"/>
              <a:gd name="connsiteY134" fmla="*/ 201474 h 447159"/>
              <a:gd name="connsiteX135" fmla="*/ 30544 w 522769"/>
              <a:gd name="connsiteY135" fmla="*/ 199840 h 447159"/>
              <a:gd name="connsiteX136" fmla="*/ 32105 w 522769"/>
              <a:gd name="connsiteY136" fmla="*/ 199560 h 447159"/>
              <a:gd name="connsiteX137" fmla="*/ 34595 w 522769"/>
              <a:gd name="connsiteY137" fmla="*/ 201184 h 447159"/>
              <a:gd name="connsiteX138" fmla="*/ 38501 w 522769"/>
              <a:gd name="connsiteY138" fmla="*/ 201469 h 447159"/>
              <a:gd name="connsiteX139" fmla="*/ 39721 w 522769"/>
              <a:gd name="connsiteY139" fmla="*/ 203104 h 447159"/>
              <a:gd name="connsiteX140" fmla="*/ 41808 w 522769"/>
              <a:gd name="connsiteY140" fmla="*/ 202173 h 447159"/>
              <a:gd name="connsiteX141" fmla="*/ 40166 w 522769"/>
              <a:gd name="connsiteY141" fmla="*/ 200622 h 447159"/>
              <a:gd name="connsiteX142" fmla="*/ 39621 w 522769"/>
              <a:gd name="connsiteY142" fmla="*/ 197224 h 447159"/>
              <a:gd name="connsiteX143" fmla="*/ 43727 w 522769"/>
              <a:gd name="connsiteY143" fmla="*/ 194815 h 447159"/>
              <a:gd name="connsiteX144" fmla="*/ 49238 w 522769"/>
              <a:gd name="connsiteY144" fmla="*/ 194142 h 447159"/>
              <a:gd name="connsiteX145" fmla="*/ 54863 w 522769"/>
              <a:gd name="connsiteY145" fmla="*/ 195687 h 447159"/>
              <a:gd name="connsiteX146" fmla="*/ 60325 w 522769"/>
              <a:gd name="connsiteY146" fmla="*/ 195000 h 447159"/>
              <a:gd name="connsiteX147" fmla="*/ 68676 w 522769"/>
              <a:gd name="connsiteY147" fmla="*/ 199010 h 447159"/>
              <a:gd name="connsiteX148" fmla="*/ 68948 w 522769"/>
              <a:gd name="connsiteY148" fmla="*/ 201738 h 447159"/>
              <a:gd name="connsiteX149" fmla="*/ 69883 w 522769"/>
              <a:gd name="connsiteY149" fmla="*/ 202666 h 447159"/>
              <a:gd name="connsiteX150" fmla="*/ 72568 w 522769"/>
              <a:gd name="connsiteY150" fmla="*/ 201808 h 447159"/>
              <a:gd name="connsiteX151" fmla="*/ 78774 w 522769"/>
              <a:gd name="connsiteY151" fmla="*/ 204523 h 447159"/>
              <a:gd name="connsiteX152" fmla="*/ 80747 w 522769"/>
              <a:gd name="connsiteY152" fmla="*/ 202520 h 447159"/>
              <a:gd name="connsiteX153" fmla="*/ 87279 w 522769"/>
              <a:gd name="connsiteY153" fmla="*/ 201273 h 447159"/>
              <a:gd name="connsiteX154" fmla="*/ 93435 w 522769"/>
              <a:gd name="connsiteY154" fmla="*/ 204722 h 447159"/>
              <a:gd name="connsiteX155" fmla="*/ 98016 w 522769"/>
              <a:gd name="connsiteY155" fmla="*/ 202317 h 447159"/>
              <a:gd name="connsiteX156" fmla="*/ 99572 w 522769"/>
              <a:gd name="connsiteY156" fmla="*/ 209797 h 447159"/>
              <a:gd name="connsiteX157" fmla="*/ 104063 w 522769"/>
              <a:gd name="connsiteY157" fmla="*/ 210651 h 447159"/>
              <a:gd name="connsiteX158" fmla="*/ 102416 w 522769"/>
              <a:gd name="connsiteY158" fmla="*/ 218129 h 447159"/>
              <a:gd name="connsiteX159" fmla="*/ 101096 w 522769"/>
              <a:gd name="connsiteY159" fmla="*/ 219430 h 447159"/>
              <a:gd name="connsiteX160" fmla="*/ 103206 w 522769"/>
              <a:gd name="connsiteY160" fmla="*/ 230139 h 447159"/>
              <a:gd name="connsiteX161" fmla="*/ 90731 w 522769"/>
              <a:gd name="connsiteY161" fmla="*/ 232521 h 447159"/>
              <a:gd name="connsiteX162" fmla="*/ 82988 w 522769"/>
              <a:gd name="connsiteY162" fmla="*/ 232088 h 447159"/>
              <a:gd name="connsiteX163" fmla="*/ 79132 w 522769"/>
              <a:gd name="connsiteY163" fmla="*/ 233381 h 447159"/>
              <a:gd name="connsiteX164" fmla="*/ 77100 w 522769"/>
              <a:gd name="connsiteY164" fmla="*/ 232791 h 447159"/>
              <a:gd name="connsiteX165" fmla="*/ 76465 w 522769"/>
              <a:gd name="connsiteY165" fmla="*/ 233783 h 447159"/>
              <a:gd name="connsiteX166" fmla="*/ 71470 w 522769"/>
              <a:gd name="connsiteY166" fmla="*/ 233579 h 447159"/>
              <a:gd name="connsiteX167" fmla="*/ 70119 w 522769"/>
              <a:gd name="connsiteY167" fmla="*/ 235807 h 447159"/>
              <a:gd name="connsiteX168" fmla="*/ 66090 w 522769"/>
              <a:gd name="connsiteY168" fmla="*/ 238433 h 447159"/>
              <a:gd name="connsiteX169" fmla="*/ 65519 w 522769"/>
              <a:gd name="connsiteY169" fmla="*/ 239973 h 447159"/>
              <a:gd name="connsiteX170" fmla="*/ 62838 w 522769"/>
              <a:gd name="connsiteY170" fmla="*/ 240031 h 447159"/>
              <a:gd name="connsiteX171" fmla="*/ 62752 w 522769"/>
              <a:gd name="connsiteY171" fmla="*/ 241376 h 447159"/>
              <a:gd name="connsiteX172" fmla="*/ 60039 w 522769"/>
              <a:gd name="connsiteY172" fmla="*/ 242955 h 447159"/>
              <a:gd name="connsiteX173" fmla="*/ 57689 w 522769"/>
              <a:gd name="connsiteY173" fmla="*/ 254169 h 447159"/>
              <a:gd name="connsiteX174" fmla="*/ 57812 w 522769"/>
              <a:gd name="connsiteY174" fmla="*/ 255829 h 447159"/>
              <a:gd name="connsiteX175" fmla="*/ 60556 w 522769"/>
              <a:gd name="connsiteY175" fmla="*/ 257629 h 447159"/>
              <a:gd name="connsiteX176" fmla="*/ 61427 w 522769"/>
              <a:gd name="connsiteY176" fmla="*/ 259895 h 447159"/>
              <a:gd name="connsiteX177" fmla="*/ 60057 w 522769"/>
              <a:gd name="connsiteY177" fmla="*/ 269064 h 447159"/>
              <a:gd name="connsiteX178" fmla="*/ 67746 w 522769"/>
              <a:gd name="connsiteY178" fmla="*/ 270516 h 447159"/>
              <a:gd name="connsiteX179" fmla="*/ 72078 w 522769"/>
              <a:gd name="connsiteY179" fmla="*/ 265582 h 447159"/>
              <a:gd name="connsiteX180" fmla="*/ 81332 w 522769"/>
              <a:gd name="connsiteY180" fmla="*/ 276078 h 447159"/>
              <a:gd name="connsiteX181" fmla="*/ 91802 w 522769"/>
              <a:gd name="connsiteY181" fmla="*/ 268471 h 447159"/>
              <a:gd name="connsiteX182" fmla="*/ 95149 w 522769"/>
              <a:gd name="connsiteY182" fmla="*/ 270119 h 447159"/>
              <a:gd name="connsiteX183" fmla="*/ 101981 w 522769"/>
              <a:gd name="connsiteY183" fmla="*/ 264659 h 447159"/>
              <a:gd name="connsiteX184" fmla="*/ 104589 w 522769"/>
              <a:gd name="connsiteY184" fmla="*/ 265188 h 447159"/>
              <a:gd name="connsiteX185" fmla="*/ 105338 w 522769"/>
              <a:gd name="connsiteY185" fmla="*/ 264403 h 447159"/>
              <a:gd name="connsiteX186" fmla="*/ 105352 w 522769"/>
              <a:gd name="connsiteY186" fmla="*/ 262063 h 447159"/>
              <a:gd name="connsiteX187" fmla="*/ 108141 w 522769"/>
              <a:gd name="connsiteY187" fmla="*/ 259575 h 447159"/>
              <a:gd name="connsiteX188" fmla="*/ 111022 w 522769"/>
              <a:gd name="connsiteY188" fmla="*/ 261115 h 447159"/>
              <a:gd name="connsiteX189" fmla="*/ 111181 w 522769"/>
              <a:gd name="connsiteY189" fmla="*/ 263436 h 447159"/>
              <a:gd name="connsiteX190" fmla="*/ 113294 w 522769"/>
              <a:gd name="connsiteY190" fmla="*/ 265155 h 447159"/>
              <a:gd name="connsiteX191" fmla="*/ 114927 w 522769"/>
              <a:gd name="connsiteY191" fmla="*/ 263028 h 447159"/>
              <a:gd name="connsiteX192" fmla="*/ 118488 w 522769"/>
              <a:gd name="connsiteY192" fmla="*/ 261917 h 447159"/>
              <a:gd name="connsiteX193" fmla="*/ 119486 w 522769"/>
              <a:gd name="connsiteY193" fmla="*/ 259580 h 447159"/>
              <a:gd name="connsiteX194" fmla="*/ 125329 w 522769"/>
              <a:gd name="connsiteY194" fmla="*/ 257337 h 447159"/>
              <a:gd name="connsiteX195" fmla="*/ 132759 w 522769"/>
              <a:gd name="connsiteY195" fmla="*/ 248761 h 447159"/>
              <a:gd name="connsiteX196" fmla="*/ 147352 w 522769"/>
              <a:gd name="connsiteY196" fmla="*/ 251462 h 447159"/>
              <a:gd name="connsiteX197" fmla="*/ 152587 w 522769"/>
              <a:gd name="connsiteY197" fmla="*/ 248379 h 447159"/>
              <a:gd name="connsiteX198" fmla="*/ 155114 w 522769"/>
              <a:gd name="connsiteY198" fmla="*/ 250955 h 447159"/>
              <a:gd name="connsiteX199" fmla="*/ 156579 w 522769"/>
              <a:gd name="connsiteY199" fmla="*/ 253765 h 447159"/>
              <a:gd name="connsiteX200" fmla="*/ 161020 w 522769"/>
              <a:gd name="connsiteY200" fmla="*/ 254812 h 447159"/>
              <a:gd name="connsiteX201" fmla="*/ 165965 w 522769"/>
              <a:gd name="connsiteY201" fmla="*/ 254019 h 447159"/>
              <a:gd name="connsiteX202" fmla="*/ 167539 w 522769"/>
              <a:gd name="connsiteY202" fmla="*/ 257763 h 447159"/>
              <a:gd name="connsiteX203" fmla="*/ 171032 w 522769"/>
              <a:gd name="connsiteY203" fmla="*/ 260097 h 447159"/>
              <a:gd name="connsiteX204" fmla="*/ 171685 w 522769"/>
              <a:gd name="connsiteY204" fmla="*/ 288297 h 447159"/>
              <a:gd name="connsiteX205" fmla="*/ 181383 w 522769"/>
              <a:gd name="connsiteY205" fmla="*/ 297961 h 447159"/>
              <a:gd name="connsiteX206" fmla="*/ 186391 w 522769"/>
              <a:gd name="connsiteY206" fmla="*/ 316504 h 447159"/>
              <a:gd name="connsiteX207" fmla="*/ 187371 w 522769"/>
              <a:gd name="connsiteY207" fmla="*/ 325251 h 447159"/>
              <a:gd name="connsiteX208" fmla="*/ 187961 w 522769"/>
              <a:gd name="connsiteY208" fmla="*/ 334477 h 447159"/>
              <a:gd name="connsiteX209" fmla="*/ 198721 w 522769"/>
              <a:gd name="connsiteY209" fmla="*/ 360536 h 447159"/>
              <a:gd name="connsiteX210" fmla="*/ 210551 w 522769"/>
              <a:gd name="connsiteY210" fmla="*/ 389136 h 447159"/>
              <a:gd name="connsiteX211" fmla="*/ 214970 w 522769"/>
              <a:gd name="connsiteY211" fmla="*/ 399698 h 447159"/>
              <a:gd name="connsiteX212" fmla="*/ 219283 w 522769"/>
              <a:gd name="connsiteY212" fmla="*/ 410397 h 447159"/>
              <a:gd name="connsiteX213" fmla="*/ 233550 w 522769"/>
              <a:gd name="connsiteY213" fmla="*/ 445403 h 447159"/>
              <a:gd name="connsiteX214" fmla="*/ 268112 w 522769"/>
              <a:gd name="connsiteY214" fmla="*/ 445900 h 447159"/>
              <a:gd name="connsiteX215" fmla="*/ 312816 w 522769"/>
              <a:gd name="connsiteY215" fmla="*/ 446858 h 447159"/>
              <a:gd name="connsiteX216" fmla="*/ 341417 w 522769"/>
              <a:gd name="connsiteY216" fmla="*/ 447506 h 447159"/>
              <a:gd name="connsiteX217" fmla="*/ 344275 w 522769"/>
              <a:gd name="connsiteY217" fmla="*/ 447556 h 447159"/>
              <a:gd name="connsiteX218" fmla="*/ 372499 w 522769"/>
              <a:gd name="connsiteY218" fmla="*/ 396975 h 447159"/>
              <a:gd name="connsiteX219" fmla="*/ 400302 w 522769"/>
              <a:gd name="connsiteY219" fmla="*/ 346727 h 447159"/>
              <a:gd name="connsiteX220" fmla="*/ 411552 w 522769"/>
              <a:gd name="connsiteY220" fmla="*/ 326267 h 447159"/>
              <a:gd name="connsiteX221" fmla="*/ 413797 w 522769"/>
              <a:gd name="connsiteY221" fmla="*/ 322174 h 447159"/>
              <a:gd name="connsiteX222" fmla="*/ 420062 w 522769"/>
              <a:gd name="connsiteY222" fmla="*/ 310783 h 447159"/>
              <a:gd name="connsiteX223" fmla="*/ 421105 w 522769"/>
              <a:gd name="connsiteY223" fmla="*/ 308836 h 447159"/>
              <a:gd name="connsiteX224" fmla="*/ 432151 w 522769"/>
              <a:gd name="connsiteY224" fmla="*/ 288622 h 447159"/>
              <a:gd name="connsiteX225" fmla="*/ 446898 w 522769"/>
              <a:gd name="connsiteY225" fmla="*/ 261522 h 447159"/>
              <a:gd name="connsiteX226" fmla="*/ 522898 w 522769"/>
              <a:gd name="connsiteY226" fmla="*/ 119810 h 447159"/>
              <a:gd name="connsiteX227" fmla="*/ 488577 w 522769"/>
              <a:gd name="connsiteY227" fmla="*/ 112371 h 447159"/>
              <a:gd name="connsiteX228" fmla="*/ 435204 w 522769"/>
              <a:gd name="connsiteY228" fmla="*/ 97200 h 447159"/>
              <a:gd name="connsiteX229" fmla="*/ 401949 w 522769"/>
              <a:gd name="connsiteY229" fmla="*/ 87631 h 447159"/>
              <a:gd name="connsiteX230" fmla="*/ 342265 w 522769"/>
              <a:gd name="connsiteY230" fmla="*/ 70439 h 447159"/>
              <a:gd name="connsiteX231" fmla="*/ 337076 w 522769"/>
              <a:gd name="connsiteY231" fmla="*/ 67678 h 447159"/>
              <a:gd name="connsiteX232" fmla="*/ 332172 w 522769"/>
              <a:gd name="connsiteY232" fmla="*/ 59907 h 447159"/>
              <a:gd name="connsiteX233" fmla="*/ 326638 w 522769"/>
              <a:gd name="connsiteY233" fmla="*/ 59156 h 447159"/>
              <a:gd name="connsiteX234" fmla="*/ 315683 w 522769"/>
              <a:gd name="connsiteY234" fmla="*/ 65965 h 447159"/>
              <a:gd name="connsiteX235" fmla="*/ 310031 w 522769"/>
              <a:gd name="connsiteY235" fmla="*/ 68956 h 447159"/>
              <a:gd name="connsiteX236" fmla="*/ 305086 w 522769"/>
              <a:gd name="connsiteY236" fmla="*/ 64709 h 447159"/>
              <a:gd name="connsiteX237" fmla="*/ 296191 w 522769"/>
              <a:gd name="connsiteY237" fmla="*/ 66631 h 447159"/>
              <a:gd name="connsiteX238" fmla="*/ 293347 w 522769"/>
              <a:gd name="connsiteY238" fmla="*/ 71152 h 447159"/>
              <a:gd name="connsiteX239" fmla="*/ 274793 w 522769"/>
              <a:gd name="connsiteY239" fmla="*/ 73050 h 447159"/>
              <a:gd name="connsiteX240" fmla="*/ 272253 w 522769"/>
              <a:gd name="connsiteY240" fmla="*/ 78290 h 447159"/>
              <a:gd name="connsiteX241" fmla="*/ 286415 w 522769"/>
              <a:gd name="connsiteY241" fmla="*/ 92390 h 447159"/>
              <a:gd name="connsiteX242" fmla="*/ 289196 w 522769"/>
              <a:gd name="connsiteY242" fmla="*/ 97664 h 447159"/>
              <a:gd name="connsiteX243" fmla="*/ 288216 w 522769"/>
              <a:gd name="connsiteY243" fmla="*/ 100180 h 447159"/>
              <a:gd name="connsiteX244" fmla="*/ 281190 w 522769"/>
              <a:gd name="connsiteY244" fmla="*/ 104321 h 447159"/>
              <a:gd name="connsiteX245" fmla="*/ 267862 w 522769"/>
              <a:gd name="connsiteY245" fmla="*/ 106531 h 447159"/>
              <a:gd name="connsiteX246" fmla="*/ 264977 w 522769"/>
              <a:gd name="connsiteY246" fmla="*/ 111554 h 447159"/>
              <a:gd name="connsiteX247" fmla="*/ 275202 w 522769"/>
              <a:gd name="connsiteY247" fmla="*/ 128052 h 447159"/>
              <a:gd name="connsiteX248" fmla="*/ 247372 w 522769"/>
              <a:gd name="connsiteY248" fmla="*/ 138962 h 447159"/>
              <a:gd name="connsiteX249" fmla="*/ 241557 w 522769"/>
              <a:gd name="connsiteY249" fmla="*/ 145131 h 447159"/>
              <a:gd name="connsiteX250" fmla="*/ 60021 w 522769"/>
              <a:gd name="connsiteY250" fmla="*/ 53351 h 447159"/>
              <a:gd name="connsiteX251" fmla="*/ 62307 w 522769"/>
              <a:gd name="connsiteY251" fmla="*/ 53910 h 447159"/>
              <a:gd name="connsiteX252" fmla="*/ 70649 w 522769"/>
              <a:gd name="connsiteY252" fmla="*/ 49567 h 447159"/>
              <a:gd name="connsiteX253" fmla="*/ 73834 w 522769"/>
              <a:gd name="connsiteY253" fmla="*/ 42512 h 447159"/>
              <a:gd name="connsiteX254" fmla="*/ 75385 w 522769"/>
              <a:gd name="connsiteY254" fmla="*/ 41182 h 447159"/>
              <a:gd name="connsiteX255" fmla="*/ 77150 w 522769"/>
              <a:gd name="connsiteY255" fmla="*/ 41812 h 447159"/>
              <a:gd name="connsiteX256" fmla="*/ 77594 w 522769"/>
              <a:gd name="connsiteY256" fmla="*/ 44680 h 447159"/>
              <a:gd name="connsiteX257" fmla="*/ 79831 w 522769"/>
              <a:gd name="connsiteY257" fmla="*/ 45923 h 447159"/>
              <a:gd name="connsiteX258" fmla="*/ 85192 w 522769"/>
              <a:gd name="connsiteY258" fmla="*/ 42970 h 447159"/>
              <a:gd name="connsiteX259" fmla="*/ 91629 w 522769"/>
              <a:gd name="connsiteY259" fmla="*/ 44264 h 447159"/>
              <a:gd name="connsiteX260" fmla="*/ 93104 w 522769"/>
              <a:gd name="connsiteY260" fmla="*/ 42755 h 447159"/>
              <a:gd name="connsiteX261" fmla="*/ 94138 w 522769"/>
              <a:gd name="connsiteY261" fmla="*/ 42591 h 447159"/>
              <a:gd name="connsiteX262" fmla="*/ 96728 w 522769"/>
              <a:gd name="connsiteY262" fmla="*/ 44081 h 447159"/>
              <a:gd name="connsiteX263" fmla="*/ 98211 w 522769"/>
              <a:gd name="connsiteY263" fmla="*/ 48482 h 447159"/>
              <a:gd name="connsiteX264" fmla="*/ 103582 w 522769"/>
              <a:gd name="connsiteY264" fmla="*/ 54390 h 447159"/>
              <a:gd name="connsiteX265" fmla="*/ 105129 w 522769"/>
              <a:gd name="connsiteY265" fmla="*/ 58752 h 447159"/>
              <a:gd name="connsiteX266" fmla="*/ 111140 w 522769"/>
              <a:gd name="connsiteY266" fmla="*/ 59433 h 447159"/>
              <a:gd name="connsiteX267" fmla="*/ 115204 w 522769"/>
              <a:gd name="connsiteY267" fmla="*/ 57037 h 447159"/>
              <a:gd name="connsiteX268" fmla="*/ 116737 w 522769"/>
              <a:gd name="connsiteY268" fmla="*/ 53589 h 447159"/>
              <a:gd name="connsiteX269" fmla="*/ 118747 w 522769"/>
              <a:gd name="connsiteY269" fmla="*/ 52082 h 447159"/>
              <a:gd name="connsiteX270" fmla="*/ 119128 w 522769"/>
              <a:gd name="connsiteY270" fmla="*/ 43658 h 447159"/>
              <a:gd name="connsiteX271" fmla="*/ 120947 w 522769"/>
              <a:gd name="connsiteY271" fmla="*/ 42615 h 447159"/>
              <a:gd name="connsiteX272" fmla="*/ 125955 w 522769"/>
              <a:gd name="connsiteY272" fmla="*/ 43877 h 447159"/>
              <a:gd name="connsiteX273" fmla="*/ 134969 w 522769"/>
              <a:gd name="connsiteY273" fmla="*/ 43005 h 447159"/>
              <a:gd name="connsiteX274" fmla="*/ 137844 w 522769"/>
              <a:gd name="connsiteY274" fmla="*/ 36176 h 447159"/>
              <a:gd name="connsiteX275" fmla="*/ 139119 w 522769"/>
              <a:gd name="connsiteY275" fmla="*/ 33945 h 447159"/>
              <a:gd name="connsiteX276" fmla="*/ 140380 w 522769"/>
              <a:gd name="connsiteY276" fmla="*/ 33485 h 447159"/>
              <a:gd name="connsiteX277" fmla="*/ 140925 w 522769"/>
              <a:gd name="connsiteY277" fmla="*/ 31516 h 447159"/>
              <a:gd name="connsiteX278" fmla="*/ 142852 w 522769"/>
              <a:gd name="connsiteY278" fmla="*/ 30479 h 447159"/>
              <a:gd name="connsiteX279" fmla="*/ 144930 w 522769"/>
              <a:gd name="connsiteY279" fmla="*/ 27039 h 447159"/>
              <a:gd name="connsiteX280" fmla="*/ 147915 w 522769"/>
              <a:gd name="connsiteY280" fmla="*/ 26647 h 447159"/>
              <a:gd name="connsiteX281" fmla="*/ 151403 w 522769"/>
              <a:gd name="connsiteY281" fmla="*/ 23871 h 447159"/>
              <a:gd name="connsiteX282" fmla="*/ 154529 w 522769"/>
              <a:gd name="connsiteY282" fmla="*/ 19210 h 447159"/>
              <a:gd name="connsiteX283" fmla="*/ 159578 w 522769"/>
              <a:gd name="connsiteY283" fmla="*/ 14274 h 447159"/>
              <a:gd name="connsiteX284" fmla="*/ 160689 w 522769"/>
              <a:gd name="connsiteY284" fmla="*/ 9672 h 447159"/>
              <a:gd name="connsiteX285" fmla="*/ 114619 w 522769"/>
              <a:gd name="connsiteY285" fmla="*/ 397 h 447159"/>
              <a:gd name="connsiteX286" fmla="*/ 71874 w 522769"/>
              <a:gd name="connsiteY286" fmla="*/ 19808 h 447159"/>
              <a:gd name="connsiteX287" fmla="*/ 50944 w 522769"/>
              <a:gd name="connsiteY287" fmla="*/ 31674 h 447159"/>
              <a:gd name="connsiteX288" fmla="*/ 44679 w 522769"/>
              <a:gd name="connsiteY288" fmla="*/ 38250 h 447159"/>
              <a:gd name="connsiteX289" fmla="*/ 55153 w 522769"/>
              <a:gd name="connsiteY289" fmla="*/ 45247 h 447159"/>
              <a:gd name="connsiteX290" fmla="*/ 57471 w 522769"/>
              <a:gd name="connsiteY290" fmla="*/ 47836 h 447159"/>
              <a:gd name="connsiteX291" fmla="*/ 57689 w 522769"/>
              <a:gd name="connsiteY291" fmla="*/ 49070 h 447159"/>
              <a:gd name="connsiteX292" fmla="*/ 60021 w 522769"/>
              <a:gd name="connsiteY292" fmla="*/ 53351 h 447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</a:cxnLst>
            <a:rect l="l" t="t" r="r" b="b"/>
            <a:pathLst>
              <a:path w="522769" h="447159">
                <a:moveTo>
                  <a:pt x="241557" y="145131"/>
                </a:moveTo>
                <a:lnTo>
                  <a:pt x="239447" y="141288"/>
                </a:lnTo>
                <a:lnTo>
                  <a:pt x="235677" y="134868"/>
                </a:lnTo>
                <a:lnTo>
                  <a:pt x="230397" y="131394"/>
                </a:lnTo>
                <a:lnTo>
                  <a:pt x="211567" y="91645"/>
                </a:lnTo>
                <a:lnTo>
                  <a:pt x="202073" y="75142"/>
                </a:lnTo>
                <a:lnTo>
                  <a:pt x="202304" y="66958"/>
                </a:lnTo>
                <a:lnTo>
                  <a:pt x="199184" y="60922"/>
                </a:lnTo>
                <a:lnTo>
                  <a:pt x="196575" y="61741"/>
                </a:lnTo>
                <a:lnTo>
                  <a:pt x="192792" y="57856"/>
                </a:lnTo>
                <a:lnTo>
                  <a:pt x="184295" y="26216"/>
                </a:lnTo>
                <a:lnTo>
                  <a:pt x="182662" y="28733"/>
                </a:lnTo>
                <a:lnTo>
                  <a:pt x="179424" y="31205"/>
                </a:lnTo>
                <a:lnTo>
                  <a:pt x="178625" y="34569"/>
                </a:lnTo>
                <a:lnTo>
                  <a:pt x="177913" y="40756"/>
                </a:lnTo>
                <a:lnTo>
                  <a:pt x="175767" y="40732"/>
                </a:lnTo>
                <a:lnTo>
                  <a:pt x="175831" y="42864"/>
                </a:lnTo>
                <a:lnTo>
                  <a:pt x="171363" y="44985"/>
                </a:lnTo>
                <a:lnTo>
                  <a:pt x="171113" y="46749"/>
                </a:lnTo>
                <a:lnTo>
                  <a:pt x="167738" y="45695"/>
                </a:lnTo>
                <a:lnTo>
                  <a:pt x="165747" y="48532"/>
                </a:lnTo>
                <a:lnTo>
                  <a:pt x="166400" y="49620"/>
                </a:lnTo>
                <a:lnTo>
                  <a:pt x="169217" y="50146"/>
                </a:lnTo>
                <a:lnTo>
                  <a:pt x="170179" y="52846"/>
                </a:lnTo>
                <a:lnTo>
                  <a:pt x="172878" y="49769"/>
                </a:lnTo>
                <a:lnTo>
                  <a:pt x="173726" y="54112"/>
                </a:lnTo>
                <a:lnTo>
                  <a:pt x="176157" y="57271"/>
                </a:lnTo>
                <a:lnTo>
                  <a:pt x="173604" y="56596"/>
                </a:lnTo>
                <a:lnTo>
                  <a:pt x="171975" y="57870"/>
                </a:lnTo>
                <a:lnTo>
                  <a:pt x="169988" y="57562"/>
                </a:lnTo>
                <a:lnTo>
                  <a:pt x="167484" y="59810"/>
                </a:lnTo>
                <a:lnTo>
                  <a:pt x="166894" y="61758"/>
                </a:lnTo>
                <a:lnTo>
                  <a:pt x="163923" y="63299"/>
                </a:lnTo>
                <a:lnTo>
                  <a:pt x="162776" y="61150"/>
                </a:lnTo>
                <a:lnTo>
                  <a:pt x="158942" y="61692"/>
                </a:lnTo>
                <a:lnTo>
                  <a:pt x="153635" y="66002"/>
                </a:lnTo>
                <a:lnTo>
                  <a:pt x="153812" y="69155"/>
                </a:lnTo>
                <a:lnTo>
                  <a:pt x="157237" y="70378"/>
                </a:lnTo>
                <a:lnTo>
                  <a:pt x="158203" y="74442"/>
                </a:lnTo>
                <a:lnTo>
                  <a:pt x="161873" y="74694"/>
                </a:lnTo>
                <a:lnTo>
                  <a:pt x="157437" y="77119"/>
                </a:lnTo>
                <a:lnTo>
                  <a:pt x="158748" y="80748"/>
                </a:lnTo>
                <a:lnTo>
                  <a:pt x="160358" y="81932"/>
                </a:lnTo>
                <a:lnTo>
                  <a:pt x="158897" y="83352"/>
                </a:lnTo>
                <a:lnTo>
                  <a:pt x="156089" y="83876"/>
                </a:lnTo>
                <a:lnTo>
                  <a:pt x="150995" y="79765"/>
                </a:lnTo>
                <a:lnTo>
                  <a:pt x="149734" y="80758"/>
                </a:lnTo>
                <a:lnTo>
                  <a:pt x="148795" y="83313"/>
                </a:lnTo>
                <a:lnTo>
                  <a:pt x="147334" y="81536"/>
                </a:lnTo>
                <a:lnTo>
                  <a:pt x="144422" y="82831"/>
                </a:lnTo>
                <a:lnTo>
                  <a:pt x="139246" y="76512"/>
                </a:lnTo>
                <a:lnTo>
                  <a:pt x="135930" y="74935"/>
                </a:lnTo>
                <a:lnTo>
                  <a:pt x="135068" y="72268"/>
                </a:lnTo>
                <a:lnTo>
                  <a:pt x="132274" y="76405"/>
                </a:lnTo>
                <a:lnTo>
                  <a:pt x="127048" y="77604"/>
                </a:lnTo>
                <a:lnTo>
                  <a:pt x="124531" y="76940"/>
                </a:lnTo>
                <a:lnTo>
                  <a:pt x="124054" y="78694"/>
                </a:lnTo>
                <a:lnTo>
                  <a:pt x="121541" y="78883"/>
                </a:lnTo>
                <a:lnTo>
                  <a:pt x="116656" y="82221"/>
                </a:lnTo>
                <a:lnTo>
                  <a:pt x="104753" y="81279"/>
                </a:lnTo>
                <a:lnTo>
                  <a:pt x="99450" y="88609"/>
                </a:lnTo>
                <a:lnTo>
                  <a:pt x="86635" y="86684"/>
                </a:lnTo>
                <a:lnTo>
                  <a:pt x="84027" y="87515"/>
                </a:lnTo>
                <a:lnTo>
                  <a:pt x="83251" y="88123"/>
                </a:lnTo>
                <a:lnTo>
                  <a:pt x="83464" y="89615"/>
                </a:lnTo>
                <a:lnTo>
                  <a:pt x="84925" y="92016"/>
                </a:lnTo>
                <a:lnTo>
                  <a:pt x="91938" y="95086"/>
                </a:lnTo>
                <a:lnTo>
                  <a:pt x="96955" y="94402"/>
                </a:lnTo>
                <a:lnTo>
                  <a:pt x="100371" y="98920"/>
                </a:lnTo>
                <a:lnTo>
                  <a:pt x="98429" y="105744"/>
                </a:lnTo>
                <a:lnTo>
                  <a:pt x="100824" y="110011"/>
                </a:lnTo>
                <a:lnTo>
                  <a:pt x="99114" y="117074"/>
                </a:lnTo>
                <a:lnTo>
                  <a:pt x="96238" y="118572"/>
                </a:lnTo>
                <a:lnTo>
                  <a:pt x="93167" y="118664"/>
                </a:lnTo>
                <a:lnTo>
                  <a:pt x="95807" y="120717"/>
                </a:lnTo>
                <a:lnTo>
                  <a:pt x="92015" y="122009"/>
                </a:lnTo>
                <a:lnTo>
                  <a:pt x="88214" y="119910"/>
                </a:lnTo>
                <a:lnTo>
                  <a:pt x="82806" y="120720"/>
                </a:lnTo>
                <a:lnTo>
                  <a:pt x="80557" y="121058"/>
                </a:lnTo>
                <a:lnTo>
                  <a:pt x="73226" y="119396"/>
                </a:lnTo>
                <a:lnTo>
                  <a:pt x="72301" y="121053"/>
                </a:lnTo>
                <a:lnTo>
                  <a:pt x="65868" y="122496"/>
                </a:lnTo>
                <a:lnTo>
                  <a:pt x="63600" y="124380"/>
                </a:lnTo>
                <a:lnTo>
                  <a:pt x="59313" y="123599"/>
                </a:lnTo>
                <a:lnTo>
                  <a:pt x="55321" y="124611"/>
                </a:lnTo>
                <a:lnTo>
                  <a:pt x="53634" y="130774"/>
                </a:lnTo>
                <a:lnTo>
                  <a:pt x="50209" y="131913"/>
                </a:lnTo>
                <a:lnTo>
                  <a:pt x="47977" y="130975"/>
                </a:lnTo>
                <a:lnTo>
                  <a:pt x="47025" y="132167"/>
                </a:lnTo>
                <a:lnTo>
                  <a:pt x="44829" y="134713"/>
                </a:lnTo>
                <a:lnTo>
                  <a:pt x="45487" y="142408"/>
                </a:lnTo>
                <a:lnTo>
                  <a:pt x="49733" y="147535"/>
                </a:lnTo>
                <a:lnTo>
                  <a:pt x="51933" y="155349"/>
                </a:lnTo>
                <a:lnTo>
                  <a:pt x="51561" y="158568"/>
                </a:lnTo>
                <a:lnTo>
                  <a:pt x="50404" y="160445"/>
                </a:lnTo>
                <a:lnTo>
                  <a:pt x="43192" y="160100"/>
                </a:lnTo>
                <a:lnTo>
                  <a:pt x="42783" y="161436"/>
                </a:lnTo>
                <a:lnTo>
                  <a:pt x="41368" y="161568"/>
                </a:lnTo>
                <a:lnTo>
                  <a:pt x="39590" y="163514"/>
                </a:lnTo>
                <a:lnTo>
                  <a:pt x="36564" y="161310"/>
                </a:lnTo>
                <a:lnTo>
                  <a:pt x="35321" y="166553"/>
                </a:lnTo>
                <a:lnTo>
                  <a:pt x="30944" y="161417"/>
                </a:lnTo>
                <a:lnTo>
                  <a:pt x="29968" y="160994"/>
                </a:lnTo>
                <a:lnTo>
                  <a:pt x="27228" y="163087"/>
                </a:lnTo>
                <a:lnTo>
                  <a:pt x="23618" y="159124"/>
                </a:lnTo>
                <a:lnTo>
                  <a:pt x="20746" y="160702"/>
                </a:lnTo>
                <a:lnTo>
                  <a:pt x="19027" y="160174"/>
                </a:lnTo>
                <a:lnTo>
                  <a:pt x="16373" y="163387"/>
                </a:lnTo>
                <a:lnTo>
                  <a:pt x="14645" y="162069"/>
                </a:lnTo>
                <a:lnTo>
                  <a:pt x="16092" y="161271"/>
                </a:lnTo>
                <a:lnTo>
                  <a:pt x="16169" y="159622"/>
                </a:lnTo>
                <a:lnTo>
                  <a:pt x="13506" y="156980"/>
                </a:lnTo>
                <a:lnTo>
                  <a:pt x="11365" y="161328"/>
                </a:lnTo>
                <a:lnTo>
                  <a:pt x="11633" y="162621"/>
                </a:lnTo>
                <a:lnTo>
                  <a:pt x="16233" y="166381"/>
                </a:lnTo>
                <a:lnTo>
                  <a:pt x="17807" y="169593"/>
                </a:lnTo>
                <a:lnTo>
                  <a:pt x="15062" y="169348"/>
                </a:lnTo>
                <a:lnTo>
                  <a:pt x="10449" y="171938"/>
                </a:lnTo>
                <a:lnTo>
                  <a:pt x="8739" y="169197"/>
                </a:lnTo>
                <a:lnTo>
                  <a:pt x="4924" y="167365"/>
                </a:lnTo>
                <a:lnTo>
                  <a:pt x="4003" y="168352"/>
                </a:lnTo>
                <a:lnTo>
                  <a:pt x="5028" y="170401"/>
                </a:lnTo>
                <a:lnTo>
                  <a:pt x="4720" y="172518"/>
                </a:lnTo>
                <a:lnTo>
                  <a:pt x="129" y="175745"/>
                </a:lnTo>
                <a:lnTo>
                  <a:pt x="2687" y="182862"/>
                </a:lnTo>
                <a:lnTo>
                  <a:pt x="6208" y="189393"/>
                </a:lnTo>
                <a:lnTo>
                  <a:pt x="9365" y="194134"/>
                </a:lnTo>
                <a:lnTo>
                  <a:pt x="9424" y="196531"/>
                </a:lnTo>
                <a:lnTo>
                  <a:pt x="11120" y="197925"/>
                </a:lnTo>
                <a:lnTo>
                  <a:pt x="11801" y="198702"/>
                </a:lnTo>
                <a:lnTo>
                  <a:pt x="18424" y="197849"/>
                </a:lnTo>
                <a:lnTo>
                  <a:pt x="20184" y="201173"/>
                </a:lnTo>
                <a:lnTo>
                  <a:pt x="21463" y="201673"/>
                </a:lnTo>
                <a:lnTo>
                  <a:pt x="24711" y="200726"/>
                </a:lnTo>
                <a:lnTo>
                  <a:pt x="29197" y="201474"/>
                </a:lnTo>
                <a:lnTo>
                  <a:pt x="30544" y="199840"/>
                </a:lnTo>
                <a:lnTo>
                  <a:pt x="32105" y="199560"/>
                </a:lnTo>
                <a:lnTo>
                  <a:pt x="34595" y="201184"/>
                </a:lnTo>
                <a:lnTo>
                  <a:pt x="38501" y="201469"/>
                </a:lnTo>
                <a:lnTo>
                  <a:pt x="39721" y="203104"/>
                </a:lnTo>
                <a:lnTo>
                  <a:pt x="41808" y="202173"/>
                </a:lnTo>
                <a:lnTo>
                  <a:pt x="40166" y="200622"/>
                </a:lnTo>
                <a:lnTo>
                  <a:pt x="39621" y="197224"/>
                </a:lnTo>
                <a:lnTo>
                  <a:pt x="43727" y="194815"/>
                </a:lnTo>
                <a:lnTo>
                  <a:pt x="49238" y="194142"/>
                </a:lnTo>
                <a:lnTo>
                  <a:pt x="54863" y="195687"/>
                </a:lnTo>
                <a:lnTo>
                  <a:pt x="60325" y="195000"/>
                </a:lnTo>
                <a:lnTo>
                  <a:pt x="68676" y="199010"/>
                </a:lnTo>
                <a:lnTo>
                  <a:pt x="68948" y="201738"/>
                </a:lnTo>
                <a:lnTo>
                  <a:pt x="69883" y="202666"/>
                </a:lnTo>
                <a:lnTo>
                  <a:pt x="72568" y="201808"/>
                </a:lnTo>
                <a:lnTo>
                  <a:pt x="78774" y="204523"/>
                </a:lnTo>
                <a:lnTo>
                  <a:pt x="80747" y="202520"/>
                </a:lnTo>
                <a:lnTo>
                  <a:pt x="87279" y="201273"/>
                </a:lnTo>
                <a:lnTo>
                  <a:pt x="93435" y="204722"/>
                </a:lnTo>
                <a:lnTo>
                  <a:pt x="98016" y="202317"/>
                </a:lnTo>
                <a:lnTo>
                  <a:pt x="99572" y="209797"/>
                </a:lnTo>
                <a:lnTo>
                  <a:pt x="104063" y="210651"/>
                </a:lnTo>
                <a:lnTo>
                  <a:pt x="102416" y="218129"/>
                </a:lnTo>
                <a:lnTo>
                  <a:pt x="101096" y="219430"/>
                </a:lnTo>
                <a:lnTo>
                  <a:pt x="103206" y="230139"/>
                </a:lnTo>
                <a:lnTo>
                  <a:pt x="90731" y="232521"/>
                </a:lnTo>
                <a:lnTo>
                  <a:pt x="82988" y="232088"/>
                </a:lnTo>
                <a:lnTo>
                  <a:pt x="79132" y="233381"/>
                </a:lnTo>
                <a:lnTo>
                  <a:pt x="77100" y="232791"/>
                </a:lnTo>
                <a:lnTo>
                  <a:pt x="76465" y="233783"/>
                </a:lnTo>
                <a:lnTo>
                  <a:pt x="71470" y="233579"/>
                </a:lnTo>
                <a:lnTo>
                  <a:pt x="70119" y="235807"/>
                </a:lnTo>
                <a:lnTo>
                  <a:pt x="66090" y="238433"/>
                </a:lnTo>
                <a:lnTo>
                  <a:pt x="65519" y="239973"/>
                </a:lnTo>
                <a:lnTo>
                  <a:pt x="62838" y="240031"/>
                </a:lnTo>
                <a:lnTo>
                  <a:pt x="62752" y="241376"/>
                </a:lnTo>
                <a:lnTo>
                  <a:pt x="60039" y="242955"/>
                </a:lnTo>
                <a:lnTo>
                  <a:pt x="57689" y="254169"/>
                </a:lnTo>
                <a:lnTo>
                  <a:pt x="57812" y="255829"/>
                </a:lnTo>
                <a:lnTo>
                  <a:pt x="60556" y="257629"/>
                </a:lnTo>
                <a:lnTo>
                  <a:pt x="61427" y="259895"/>
                </a:lnTo>
                <a:lnTo>
                  <a:pt x="60057" y="269064"/>
                </a:lnTo>
                <a:lnTo>
                  <a:pt x="67746" y="270516"/>
                </a:lnTo>
                <a:lnTo>
                  <a:pt x="72078" y="265582"/>
                </a:lnTo>
                <a:lnTo>
                  <a:pt x="81332" y="276078"/>
                </a:lnTo>
                <a:lnTo>
                  <a:pt x="91802" y="268471"/>
                </a:lnTo>
                <a:lnTo>
                  <a:pt x="95149" y="270119"/>
                </a:lnTo>
                <a:lnTo>
                  <a:pt x="101981" y="264659"/>
                </a:lnTo>
                <a:lnTo>
                  <a:pt x="104589" y="265188"/>
                </a:lnTo>
                <a:lnTo>
                  <a:pt x="105338" y="264403"/>
                </a:lnTo>
                <a:lnTo>
                  <a:pt x="105352" y="262063"/>
                </a:lnTo>
                <a:lnTo>
                  <a:pt x="108141" y="259575"/>
                </a:lnTo>
                <a:lnTo>
                  <a:pt x="111022" y="261115"/>
                </a:lnTo>
                <a:lnTo>
                  <a:pt x="111181" y="263436"/>
                </a:lnTo>
                <a:lnTo>
                  <a:pt x="113294" y="265155"/>
                </a:lnTo>
                <a:lnTo>
                  <a:pt x="114927" y="263028"/>
                </a:lnTo>
                <a:lnTo>
                  <a:pt x="118488" y="261917"/>
                </a:lnTo>
                <a:lnTo>
                  <a:pt x="119486" y="259580"/>
                </a:lnTo>
                <a:lnTo>
                  <a:pt x="125329" y="257337"/>
                </a:lnTo>
                <a:lnTo>
                  <a:pt x="132759" y="248761"/>
                </a:lnTo>
                <a:lnTo>
                  <a:pt x="147352" y="251462"/>
                </a:lnTo>
                <a:lnTo>
                  <a:pt x="152587" y="248379"/>
                </a:lnTo>
                <a:lnTo>
                  <a:pt x="155114" y="250955"/>
                </a:lnTo>
                <a:lnTo>
                  <a:pt x="156579" y="253765"/>
                </a:lnTo>
                <a:lnTo>
                  <a:pt x="161020" y="254812"/>
                </a:lnTo>
                <a:lnTo>
                  <a:pt x="165965" y="254019"/>
                </a:lnTo>
                <a:lnTo>
                  <a:pt x="167539" y="257763"/>
                </a:lnTo>
                <a:lnTo>
                  <a:pt x="171032" y="260097"/>
                </a:lnTo>
                <a:lnTo>
                  <a:pt x="171685" y="288297"/>
                </a:lnTo>
                <a:lnTo>
                  <a:pt x="181383" y="297961"/>
                </a:lnTo>
                <a:lnTo>
                  <a:pt x="186391" y="316504"/>
                </a:lnTo>
                <a:lnTo>
                  <a:pt x="187371" y="325251"/>
                </a:lnTo>
                <a:lnTo>
                  <a:pt x="187961" y="334477"/>
                </a:lnTo>
                <a:lnTo>
                  <a:pt x="198721" y="360536"/>
                </a:lnTo>
                <a:lnTo>
                  <a:pt x="210551" y="389136"/>
                </a:lnTo>
                <a:lnTo>
                  <a:pt x="214970" y="399698"/>
                </a:lnTo>
                <a:lnTo>
                  <a:pt x="219283" y="410397"/>
                </a:lnTo>
                <a:lnTo>
                  <a:pt x="233550" y="445403"/>
                </a:lnTo>
                <a:lnTo>
                  <a:pt x="268112" y="445900"/>
                </a:lnTo>
                <a:lnTo>
                  <a:pt x="312816" y="446858"/>
                </a:lnTo>
                <a:lnTo>
                  <a:pt x="341417" y="447506"/>
                </a:lnTo>
                <a:lnTo>
                  <a:pt x="344275" y="447556"/>
                </a:lnTo>
                <a:lnTo>
                  <a:pt x="372499" y="396975"/>
                </a:lnTo>
                <a:lnTo>
                  <a:pt x="400302" y="346727"/>
                </a:lnTo>
                <a:lnTo>
                  <a:pt x="411552" y="326267"/>
                </a:lnTo>
                <a:lnTo>
                  <a:pt x="413797" y="322174"/>
                </a:lnTo>
                <a:lnTo>
                  <a:pt x="420062" y="310783"/>
                </a:lnTo>
                <a:lnTo>
                  <a:pt x="421105" y="308836"/>
                </a:lnTo>
                <a:lnTo>
                  <a:pt x="432151" y="288622"/>
                </a:lnTo>
                <a:lnTo>
                  <a:pt x="446898" y="261522"/>
                </a:lnTo>
                <a:lnTo>
                  <a:pt x="522898" y="119810"/>
                </a:lnTo>
                <a:lnTo>
                  <a:pt x="488577" y="112371"/>
                </a:lnTo>
                <a:lnTo>
                  <a:pt x="435204" y="97200"/>
                </a:lnTo>
                <a:lnTo>
                  <a:pt x="401949" y="87631"/>
                </a:lnTo>
                <a:lnTo>
                  <a:pt x="342265" y="70439"/>
                </a:lnTo>
                <a:lnTo>
                  <a:pt x="337076" y="67678"/>
                </a:lnTo>
                <a:lnTo>
                  <a:pt x="332172" y="59907"/>
                </a:lnTo>
                <a:lnTo>
                  <a:pt x="326638" y="59156"/>
                </a:lnTo>
                <a:lnTo>
                  <a:pt x="315683" y="65965"/>
                </a:lnTo>
                <a:lnTo>
                  <a:pt x="310031" y="68956"/>
                </a:lnTo>
                <a:lnTo>
                  <a:pt x="305086" y="64709"/>
                </a:lnTo>
                <a:lnTo>
                  <a:pt x="296191" y="66631"/>
                </a:lnTo>
                <a:lnTo>
                  <a:pt x="293347" y="71152"/>
                </a:lnTo>
                <a:lnTo>
                  <a:pt x="274793" y="73050"/>
                </a:lnTo>
                <a:lnTo>
                  <a:pt x="272253" y="78290"/>
                </a:lnTo>
                <a:lnTo>
                  <a:pt x="286415" y="92390"/>
                </a:lnTo>
                <a:lnTo>
                  <a:pt x="289196" y="97664"/>
                </a:lnTo>
                <a:lnTo>
                  <a:pt x="288216" y="100180"/>
                </a:lnTo>
                <a:lnTo>
                  <a:pt x="281190" y="104321"/>
                </a:lnTo>
                <a:lnTo>
                  <a:pt x="267862" y="106531"/>
                </a:lnTo>
                <a:lnTo>
                  <a:pt x="264977" y="111554"/>
                </a:lnTo>
                <a:lnTo>
                  <a:pt x="275202" y="128052"/>
                </a:lnTo>
                <a:lnTo>
                  <a:pt x="247372" y="138962"/>
                </a:lnTo>
                <a:lnTo>
                  <a:pt x="241557" y="145131"/>
                </a:lnTo>
                <a:close/>
                <a:moveTo>
                  <a:pt x="60021" y="53351"/>
                </a:moveTo>
                <a:lnTo>
                  <a:pt x="62307" y="53910"/>
                </a:lnTo>
                <a:lnTo>
                  <a:pt x="70649" y="49567"/>
                </a:lnTo>
                <a:lnTo>
                  <a:pt x="73834" y="42512"/>
                </a:lnTo>
                <a:lnTo>
                  <a:pt x="75385" y="41182"/>
                </a:lnTo>
                <a:lnTo>
                  <a:pt x="77150" y="41812"/>
                </a:lnTo>
                <a:lnTo>
                  <a:pt x="77594" y="44680"/>
                </a:lnTo>
                <a:lnTo>
                  <a:pt x="79831" y="45923"/>
                </a:lnTo>
                <a:lnTo>
                  <a:pt x="85192" y="42970"/>
                </a:lnTo>
                <a:lnTo>
                  <a:pt x="91629" y="44264"/>
                </a:lnTo>
                <a:lnTo>
                  <a:pt x="93104" y="42755"/>
                </a:lnTo>
                <a:lnTo>
                  <a:pt x="94138" y="42591"/>
                </a:lnTo>
                <a:lnTo>
                  <a:pt x="96728" y="44081"/>
                </a:lnTo>
                <a:lnTo>
                  <a:pt x="98211" y="48482"/>
                </a:lnTo>
                <a:lnTo>
                  <a:pt x="103582" y="54390"/>
                </a:lnTo>
                <a:lnTo>
                  <a:pt x="105129" y="58752"/>
                </a:lnTo>
                <a:lnTo>
                  <a:pt x="111140" y="59433"/>
                </a:lnTo>
                <a:lnTo>
                  <a:pt x="115204" y="57037"/>
                </a:lnTo>
                <a:lnTo>
                  <a:pt x="116737" y="53589"/>
                </a:lnTo>
                <a:lnTo>
                  <a:pt x="118747" y="52082"/>
                </a:lnTo>
                <a:lnTo>
                  <a:pt x="119128" y="43658"/>
                </a:lnTo>
                <a:lnTo>
                  <a:pt x="120947" y="42615"/>
                </a:lnTo>
                <a:lnTo>
                  <a:pt x="125955" y="43877"/>
                </a:lnTo>
                <a:lnTo>
                  <a:pt x="134969" y="43005"/>
                </a:lnTo>
                <a:lnTo>
                  <a:pt x="137844" y="36176"/>
                </a:lnTo>
                <a:lnTo>
                  <a:pt x="139119" y="33945"/>
                </a:lnTo>
                <a:lnTo>
                  <a:pt x="140380" y="33485"/>
                </a:lnTo>
                <a:lnTo>
                  <a:pt x="140925" y="31516"/>
                </a:lnTo>
                <a:lnTo>
                  <a:pt x="142852" y="30479"/>
                </a:lnTo>
                <a:lnTo>
                  <a:pt x="144930" y="27039"/>
                </a:lnTo>
                <a:lnTo>
                  <a:pt x="147915" y="26647"/>
                </a:lnTo>
                <a:lnTo>
                  <a:pt x="151403" y="23871"/>
                </a:lnTo>
                <a:lnTo>
                  <a:pt x="154529" y="19210"/>
                </a:lnTo>
                <a:lnTo>
                  <a:pt x="159578" y="14274"/>
                </a:lnTo>
                <a:lnTo>
                  <a:pt x="160689" y="9672"/>
                </a:lnTo>
                <a:lnTo>
                  <a:pt x="114619" y="397"/>
                </a:lnTo>
                <a:lnTo>
                  <a:pt x="71874" y="19808"/>
                </a:lnTo>
                <a:lnTo>
                  <a:pt x="50944" y="31674"/>
                </a:lnTo>
                <a:lnTo>
                  <a:pt x="44679" y="38250"/>
                </a:lnTo>
                <a:lnTo>
                  <a:pt x="55153" y="45247"/>
                </a:lnTo>
                <a:lnTo>
                  <a:pt x="57471" y="47836"/>
                </a:lnTo>
                <a:lnTo>
                  <a:pt x="57689" y="49070"/>
                </a:lnTo>
                <a:lnTo>
                  <a:pt x="60021" y="5335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8143765B-E425-8E03-9FDD-2C00DB38BD83}"/>
              </a:ext>
            </a:extLst>
          </p:cNvPr>
          <p:cNvSpPr>
            <a:spLocks/>
          </p:cNvSpPr>
          <p:nvPr/>
        </p:nvSpPr>
        <p:spPr>
          <a:xfrm flipV="1">
            <a:off x="6304664" y="2315535"/>
            <a:ext cx="664330" cy="345700"/>
          </a:xfrm>
          <a:custGeom>
            <a:avLst/>
            <a:gdLst>
              <a:gd name="connsiteX0" fmla="*/ 407336 w 452407"/>
              <a:gd name="connsiteY0" fmla="*/ 105839 h 235421"/>
              <a:gd name="connsiteX1" fmla="*/ 407586 w 452407"/>
              <a:gd name="connsiteY1" fmla="*/ 103316 h 235421"/>
              <a:gd name="connsiteX2" fmla="*/ 406579 w 452407"/>
              <a:gd name="connsiteY2" fmla="*/ 100253 h 235421"/>
              <a:gd name="connsiteX3" fmla="*/ 408874 w 452407"/>
              <a:gd name="connsiteY3" fmla="*/ 93405 h 235421"/>
              <a:gd name="connsiteX4" fmla="*/ 408534 w 452407"/>
              <a:gd name="connsiteY4" fmla="*/ 88985 h 235421"/>
              <a:gd name="connsiteX5" fmla="*/ 411641 w 452407"/>
              <a:gd name="connsiteY5" fmla="*/ 82342 h 235421"/>
              <a:gd name="connsiteX6" fmla="*/ 409527 w 452407"/>
              <a:gd name="connsiteY6" fmla="*/ 79288 h 235421"/>
              <a:gd name="connsiteX7" fmla="*/ 406433 w 452407"/>
              <a:gd name="connsiteY7" fmla="*/ 69967 h 235421"/>
              <a:gd name="connsiteX8" fmla="*/ 408547 w 452407"/>
              <a:gd name="connsiteY8" fmla="*/ 65865 h 235421"/>
              <a:gd name="connsiteX9" fmla="*/ 407354 w 452407"/>
              <a:gd name="connsiteY9" fmla="*/ 64704 h 235421"/>
              <a:gd name="connsiteX10" fmla="*/ 406687 w 452407"/>
              <a:gd name="connsiteY10" fmla="*/ 62389 h 235421"/>
              <a:gd name="connsiteX11" fmla="*/ 406288 w 452407"/>
              <a:gd name="connsiteY11" fmla="*/ 59721 h 235421"/>
              <a:gd name="connsiteX12" fmla="*/ 406302 w 452407"/>
              <a:gd name="connsiteY12" fmla="*/ 57194 h 235421"/>
              <a:gd name="connsiteX13" fmla="*/ 408479 w 452407"/>
              <a:gd name="connsiteY13" fmla="*/ 56141 h 235421"/>
              <a:gd name="connsiteX14" fmla="*/ 413338 w 452407"/>
              <a:gd name="connsiteY14" fmla="*/ 57625 h 235421"/>
              <a:gd name="connsiteX15" fmla="*/ 416005 w 452407"/>
              <a:gd name="connsiteY15" fmla="*/ 54412 h 235421"/>
              <a:gd name="connsiteX16" fmla="*/ 420650 w 452407"/>
              <a:gd name="connsiteY16" fmla="*/ 52506 h 235421"/>
              <a:gd name="connsiteX17" fmla="*/ 419493 w 452407"/>
              <a:gd name="connsiteY17" fmla="*/ 50509 h 235421"/>
              <a:gd name="connsiteX18" fmla="*/ 420918 w 452407"/>
              <a:gd name="connsiteY18" fmla="*/ 48631 h 235421"/>
              <a:gd name="connsiteX19" fmla="*/ 421467 w 452407"/>
              <a:gd name="connsiteY19" fmla="*/ 45459 h 235421"/>
              <a:gd name="connsiteX20" fmla="*/ 418854 w 452407"/>
              <a:gd name="connsiteY20" fmla="*/ 45028 h 235421"/>
              <a:gd name="connsiteX21" fmla="*/ 414948 w 452407"/>
              <a:gd name="connsiteY21" fmla="*/ 41375 h 235421"/>
              <a:gd name="connsiteX22" fmla="*/ 408838 w 452407"/>
              <a:gd name="connsiteY22" fmla="*/ 41742 h 235421"/>
              <a:gd name="connsiteX23" fmla="*/ 407418 w 452407"/>
              <a:gd name="connsiteY23" fmla="*/ 43648 h 235421"/>
              <a:gd name="connsiteX24" fmla="*/ 409690 w 452407"/>
              <a:gd name="connsiteY24" fmla="*/ 46217 h 235421"/>
              <a:gd name="connsiteX25" fmla="*/ 409305 w 452407"/>
              <a:gd name="connsiteY25" fmla="*/ 50219 h 235421"/>
              <a:gd name="connsiteX26" fmla="*/ 404333 w 452407"/>
              <a:gd name="connsiteY26" fmla="*/ 55433 h 235421"/>
              <a:gd name="connsiteX27" fmla="*/ 403530 w 452407"/>
              <a:gd name="connsiteY27" fmla="*/ 53699 h 235421"/>
              <a:gd name="connsiteX28" fmla="*/ 401353 w 452407"/>
              <a:gd name="connsiteY28" fmla="*/ 53150 h 235421"/>
              <a:gd name="connsiteX29" fmla="*/ 397978 w 452407"/>
              <a:gd name="connsiteY29" fmla="*/ 50142 h 235421"/>
              <a:gd name="connsiteX30" fmla="*/ 391450 w 452407"/>
              <a:gd name="connsiteY30" fmla="*/ 47687 h 235421"/>
              <a:gd name="connsiteX31" fmla="*/ 390062 w 452407"/>
              <a:gd name="connsiteY31" fmla="*/ 42668 h 235421"/>
              <a:gd name="connsiteX32" fmla="*/ 388706 w 452407"/>
              <a:gd name="connsiteY32" fmla="*/ 40131 h 235421"/>
              <a:gd name="connsiteX33" fmla="*/ 384347 w 452407"/>
              <a:gd name="connsiteY33" fmla="*/ 34282 h 235421"/>
              <a:gd name="connsiteX34" fmla="*/ 378649 w 452407"/>
              <a:gd name="connsiteY34" fmla="*/ 35625 h 235421"/>
              <a:gd name="connsiteX35" fmla="*/ 372997 w 452407"/>
              <a:gd name="connsiteY35" fmla="*/ 31355 h 235421"/>
              <a:gd name="connsiteX36" fmla="*/ 372589 w 452407"/>
              <a:gd name="connsiteY36" fmla="*/ 26586 h 235421"/>
              <a:gd name="connsiteX37" fmla="*/ 374861 w 452407"/>
              <a:gd name="connsiteY37" fmla="*/ 23927 h 235421"/>
              <a:gd name="connsiteX38" fmla="*/ 375551 w 452407"/>
              <a:gd name="connsiteY38" fmla="*/ 21853 h 235421"/>
              <a:gd name="connsiteX39" fmla="*/ 374757 w 452407"/>
              <a:gd name="connsiteY39" fmla="*/ 18046 h 235421"/>
              <a:gd name="connsiteX40" fmla="*/ 372484 w 452407"/>
              <a:gd name="connsiteY40" fmla="*/ 15228 h 235421"/>
              <a:gd name="connsiteX41" fmla="*/ 370252 w 452407"/>
              <a:gd name="connsiteY41" fmla="*/ 15682 h 235421"/>
              <a:gd name="connsiteX42" fmla="*/ 370094 w 452407"/>
              <a:gd name="connsiteY42" fmla="*/ 14529 h 235421"/>
              <a:gd name="connsiteX43" fmla="*/ 369232 w 452407"/>
              <a:gd name="connsiteY43" fmla="*/ 14656 h 235421"/>
              <a:gd name="connsiteX44" fmla="*/ 369386 w 452407"/>
              <a:gd name="connsiteY44" fmla="*/ 19044 h 235421"/>
              <a:gd name="connsiteX45" fmla="*/ 368619 w 452407"/>
              <a:gd name="connsiteY45" fmla="*/ 20156 h 235421"/>
              <a:gd name="connsiteX46" fmla="*/ 367363 w 452407"/>
              <a:gd name="connsiteY46" fmla="*/ 19974 h 235421"/>
              <a:gd name="connsiteX47" fmla="*/ 361910 w 452407"/>
              <a:gd name="connsiteY47" fmla="*/ 15287 h 235421"/>
              <a:gd name="connsiteX48" fmla="*/ 356526 w 452407"/>
              <a:gd name="connsiteY48" fmla="*/ 7799 h 235421"/>
              <a:gd name="connsiteX49" fmla="*/ 354108 w 452407"/>
              <a:gd name="connsiteY49" fmla="*/ 6983 h 235421"/>
              <a:gd name="connsiteX50" fmla="*/ 346709 w 452407"/>
              <a:gd name="connsiteY50" fmla="*/ 6738 h 235421"/>
              <a:gd name="connsiteX51" fmla="*/ 341243 w 452407"/>
              <a:gd name="connsiteY51" fmla="*/ 9533 h 235421"/>
              <a:gd name="connsiteX52" fmla="*/ 333482 w 452407"/>
              <a:gd name="connsiteY52" fmla="*/ 5989 h 235421"/>
              <a:gd name="connsiteX53" fmla="*/ 329830 w 452407"/>
              <a:gd name="connsiteY53" fmla="*/ 7736 h 235421"/>
              <a:gd name="connsiteX54" fmla="*/ 328932 w 452407"/>
              <a:gd name="connsiteY54" fmla="*/ 7536 h 235421"/>
              <a:gd name="connsiteX55" fmla="*/ 329227 w 452407"/>
              <a:gd name="connsiteY55" fmla="*/ 6656 h 235421"/>
              <a:gd name="connsiteX56" fmla="*/ 328560 w 452407"/>
              <a:gd name="connsiteY56" fmla="*/ 5939 h 235421"/>
              <a:gd name="connsiteX57" fmla="*/ 328242 w 452407"/>
              <a:gd name="connsiteY57" fmla="*/ 5748 h 235421"/>
              <a:gd name="connsiteX58" fmla="*/ 325380 w 452407"/>
              <a:gd name="connsiteY58" fmla="*/ 5980 h 235421"/>
              <a:gd name="connsiteX59" fmla="*/ 323443 w 452407"/>
              <a:gd name="connsiteY59" fmla="*/ 3393 h 235421"/>
              <a:gd name="connsiteX60" fmla="*/ 325044 w 452407"/>
              <a:gd name="connsiteY60" fmla="*/ 2082 h 235421"/>
              <a:gd name="connsiteX61" fmla="*/ 324241 w 452407"/>
              <a:gd name="connsiteY61" fmla="*/ 680 h 235421"/>
              <a:gd name="connsiteX62" fmla="*/ 320377 w 452407"/>
              <a:gd name="connsiteY62" fmla="*/ 2853 h 235421"/>
              <a:gd name="connsiteX63" fmla="*/ 314030 w 452407"/>
              <a:gd name="connsiteY63" fmla="*/ 162 h 235421"/>
              <a:gd name="connsiteX64" fmla="*/ 308460 w 452407"/>
              <a:gd name="connsiteY64" fmla="*/ 2095 h 235421"/>
              <a:gd name="connsiteX65" fmla="*/ 303856 w 452407"/>
              <a:gd name="connsiteY65" fmla="*/ 18695 h 235421"/>
              <a:gd name="connsiteX66" fmla="*/ 303606 w 452407"/>
              <a:gd name="connsiteY66" fmla="*/ 19611 h 235421"/>
              <a:gd name="connsiteX67" fmla="*/ 298689 w 452407"/>
              <a:gd name="connsiteY67" fmla="*/ 22565 h 235421"/>
              <a:gd name="connsiteX68" fmla="*/ 284073 w 452407"/>
              <a:gd name="connsiteY68" fmla="*/ 30203 h 235421"/>
              <a:gd name="connsiteX69" fmla="*/ 278947 w 452407"/>
              <a:gd name="connsiteY69" fmla="*/ 29209 h 235421"/>
              <a:gd name="connsiteX70" fmla="*/ 274887 w 452407"/>
              <a:gd name="connsiteY70" fmla="*/ 33964 h 235421"/>
              <a:gd name="connsiteX71" fmla="*/ 267607 w 452407"/>
              <a:gd name="connsiteY71" fmla="*/ 37554 h 235421"/>
              <a:gd name="connsiteX72" fmla="*/ 264331 w 452407"/>
              <a:gd name="connsiteY72" fmla="*/ 31646 h 235421"/>
              <a:gd name="connsiteX73" fmla="*/ 261737 w 452407"/>
              <a:gd name="connsiteY73" fmla="*/ 36369 h 235421"/>
              <a:gd name="connsiteX74" fmla="*/ 256525 w 452407"/>
              <a:gd name="connsiteY74" fmla="*/ 45867 h 235421"/>
              <a:gd name="connsiteX75" fmla="*/ 257817 w 452407"/>
              <a:gd name="connsiteY75" fmla="*/ 56749 h 235421"/>
              <a:gd name="connsiteX76" fmla="*/ 267588 w 452407"/>
              <a:gd name="connsiteY76" fmla="*/ 73584 h 235421"/>
              <a:gd name="connsiteX77" fmla="*/ 252138 w 452407"/>
              <a:gd name="connsiteY77" fmla="*/ 82129 h 235421"/>
              <a:gd name="connsiteX78" fmla="*/ 243220 w 452407"/>
              <a:gd name="connsiteY78" fmla="*/ 90792 h 235421"/>
              <a:gd name="connsiteX79" fmla="*/ 205197 w 452407"/>
              <a:gd name="connsiteY79" fmla="*/ 90851 h 235421"/>
              <a:gd name="connsiteX80" fmla="*/ 197603 w 452407"/>
              <a:gd name="connsiteY80" fmla="*/ 90910 h 235421"/>
              <a:gd name="connsiteX81" fmla="*/ 182167 w 452407"/>
              <a:gd name="connsiteY81" fmla="*/ 96977 h 235421"/>
              <a:gd name="connsiteX82" fmla="*/ 156886 w 452407"/>
              <a:gd name="connsiteY82" fmla="*/ 97367 h 235421"/>
              <a:gd name="connsiteX83" fmla="*/ 154976 w 452407"/>
              <a:gd name="connsiteY83" fmla="*/ 98583 h 235421"/>
              <a:gd name="connsiteX84" fmla="*/ 121372 w 452407"/>
              <a:gd name="connsiteY84" fmla="*/ 109342 h 235421"/>
              <a:gd name="connsiteX85" fmla="*/ 121181 w 452407"/>
              <a:gd name="connsiteY85" fmla="*/ 109365 h 235421"/>
              <a:gd name="connsiteX86" fmla="*/ 96777 w 452407"/>
              <a:gd name="connsiteY86" fmla="*/ 117610 h 235421"/>
              <a:gd name="connsiteX87" fmla="*/ 84166 w 452407"/>
              <a:gd name="connsiteY87" fmla="*/ 121817 h 235421"/>
              <a:gd name="connsiteX88" fmla="*/ 72222 w 452407"/>
              <a:gd name="connsiteY88" fmla="*/ 125851 h 235421"/>
              <a:gd name="connsiteX89" fmla="*/ 69564 w 452407"/>
              <a:gd name="connsiteY89" fmla="*/ 126708 h 235421"/>
              <a:gd name="connsiteX90" fmla="*/ 56894 w 452407"/>
              <a:gd name="connsiteY90" fmla="*/ 130997 h 235421"/>
              <a:gd name="connsiteX91" fmla="*/ 350 w 452407"/>
              <a:gd name="connsiteY91" fmla="*/ 149928 h 235421"/>
              <a:gd name="connsiteX92" fmla="*/ 2346 w 452407"/>
              <a:gd name="connsiteY92" fmla="*/ 152256 h 235421"/>
              <a:gd name="connsiteX93" fmla="*/ 60110 w 452407"/>
              <a:gd name="connsiteY93" fmla="*/ 171370 h 235421"/>
              <a:gd name="connsiteX94" fmla="*/ 61367 w 452407"/>
              <a:gd name="connsiteY94" fmla="*/ 171256 h 235421"/>
              <a:gd name="connsiteX95" fmla="*/ 76050 w 452407"/>
              <a:gd name="connsiteY95" fmla="*/ 169863 h 235421"/>
              <a:gd name="connsiteX96" fmla="*/ 102030 w 452407"/>
              <a:gd name="connsiteY96" fmla="*/ 167417 h 235421"/>
              <a:gd name="connsiteX97" fmla="*/ 107301 w 452407"/>
              <a:gd name="connsiteY97" fmla="*/ 166936 h 235421"/>
              <a:gd name="connsiteX98" fmla="*/ 109433 w 452407"/>
              <a:gd name="connsiteY98" fmla="*/ 166714 h 235421"/>
              <a:gd name="connsiteX99" fmla="*/ 123196 w 452407"/>
              <a:gd name="connsiteY99" fmla="*/ 165425 h 235421"/>
              <a:gd name="connsiteX100" fmla="*/ 131973 w 452407"/>
              <a:gd name="connsiteY100" fmla="*/ 164590 h 235421"/>
              <a:gd name="connsiteX101" fmla="*/ 135974 w 452407"/>
              <a:gd name="connsiteY101" fmla="*/ 165244 h 235421"/>
              <a:gd name="connsiteX102" fmla="*/ 147433 w 452407"/>
              <a:gd name="connsiteY102" fmla="*/ 167118 h 235421"/>
              <a:gd name="connsiteX103" fmla="*/ 151597 w 452407"/>
              <a:gd name="connsiteY103" fmla="*/ 167816 h 235421"/>
              <a:gd name="connsiteX104" fmla="*/ 152971 w 452407"/>
              <a:gd name="connsiteY104" fmla="*/ 168456 h 235421"/>
              <a:gd name="connsiteX105" fmla="*/ 158442 w 452407"/>
              <a:gd name="connsiteY105" fmla="*/ 170022 h 235421"/>
              <a:gd name="connsiteX106" fmla="*/ 158447 w 452407"/>
              <a:gd name="connsiteY106" fmla="*/ 176602 h 235421"/>
              <a:gd name="connsiteX107" fmla="*/ 160610 w 452407"/>
              <a:gd name="connsiteY107" fmla="*/ 179261 h 235421"/>
              <a:gd name="connsiteX108" fmla="*/ 161858 w 452407"/>
              <a:gd name="connsiteY108" fmla="*/ 181856 h 235421"/>
              <a:gd name="connsiteX109" fmla="*/ 167360 w 452407"/>
              <a:gd name="connsiteY109" fmla="*/ 185963 h 235421"/>
              <a:gd name="connsiteX110" fmla="*/ 172450 w 452407"/>
              <a:gd name="connsiteY110" fmla="*/ 192743 h 235421"/>
              <a:gd name="connsiteX111" fmla="*/ 174636 w 452407"/>
              <a:gd name="connsiteY111" fmla="*/ 194712 h 235421"/>
              <a:gd name="connsiteX112" fmla="*/ 185759 w 452407"/>
              <a:gd name="connsiteY112" fmla="*/ 200616 h 235421"/>
              <a:gd name="connsiteX113" fmla="*/ 190341 w 452407"/>
              <a:gd name="connsiteY113" fmla="*/ 201841 h 235421"/>
              <a:gd name="connsiteX114" fmla="*/ 192459 w 452407"/>
              <a:gd name="connsiteY114" fmla="*/ 205834 h 235421"/>
              <a:gd name="connsiteX115" fmla="*/ 192496 w 452407"/>
              <a:gd name="connsiteY115" fmla="*/ 205866 h 235421"/>
              <a:gd name="connsiteX116" fmla="*/ 200243 w 452407"/>
              <a:gd name="connsiteY116" fmla="*/ 207867 h 235421"/>
              <a:gd name="connsiteX117" fmla="*/ 210155 w 452407"/>
              <a:gd name="connsiteY117" fmla="*/ 207055 h 235421"/>
              <a:gd name="connsiteX118" fmla="*/ 222875 w 452407"/>
              <a:gd name="connsiteY118" fmla="*/ 208212 h 235421"/>
              <a:gd name="connsiteX119" fmla="*/ 231716 w 452407"/>
              <a:gd name="connsiteY119" fmla="*/ 208457 h 235421"/>
              <a:gd name="connsiteX120" fmla="*/ 238729 w 452407"/>
              <a:gd name="connsiteY120" fmla="*/ 207300 h 235421"/>
              <a:gd name="connsiteX121" fmla="*/ 248006 w 452407"/>
              <a:gd name="connsiteY121" fmla="*/ 205793 h 235421"/>
              <a:gd name="connsiteX122" fmla="*/ 254615 w 452407"/>
              <a:gd name="connsiteY122" fmla="*/ 213054 h 235421"/>
              <a:gd name="connsiteX123" fmla="*/ 261469 w 452407"/>
              <a:gd name="connsiteY123" fmla="*/ 214524 h 235421"/>
              <a:gd name="connsiteX124" fmla="*/ 262862 w 452407"/>
              <a:gd name="connsiteY124" fmla="*/ 213775 h 235421"/>
              <a:gd name="connsiteX125" fmla="*/ 278738 w 452407"/>
              <a:gd name="connsiteY125" fmla="*/ 217592 h 235421"/>
              <a:gd name="connsiteX126" fmla="*/ 283515 w 452407"/>
              <a:gd name="connsiteY126" fmla="*/ 215609 h 235421"/>
              <a:gd name="connsiteX127" fmla="*/ 293459 w 452407"/>
              <a:gd name="connsiteY127" fmla="*/ 213862 h 235421"/>
              <a:gd name="connsiteX128" fmla="*/ 295459 w 452407"/>
              <a:gd name="connsiteY128" fmla="*/ 212405 h 235421"/>
              <a:gd name="connsiteX129" fmla="*/ 306750 w 452407"/>
              <a:gd name="connsiteY129" fmla="*/ 217397 h 235421"/>
              <a:gd name="connsiteX130" fmla="*/ 316924 w 452407"/>
              <a:gd name="connsiteY130" fmla="*/ 216575 h 235421"/>
              <a:gd name="connsiteX131" fmla="*/ 317387 w 452407"/>
              <a:gd name="connsiteY131" fmla="*/ 217002 h 235421"/>
              <a:gd name="connsiteX132" fmla="*/ 321270 w 452407"/>
              <a:gd name="connsiteY132" fmla="*/ 225923 h 235421"/>
              <a:gd name="connsiteX133" fmla="*/ 332593 w 452407"/>
              <a:gd name="connsiteY133" fmla="*/ 235584 h 235421"/>
              <a:gd name="connsiteX134" fmla="*/ 337174 w 452407"/>
              <a:gd name="connsiteY134" fmla="*/ 229317 h 235421"/>
              <a:gd name="connsiteX135" fmla="*/ 344922 w 452407"/>
              <a:gd name="connsiteY135" fmla="*/ 219221 h 235421"/>
              <a:gd name="connsiteX136" fmla="*/ 350615 w 452407"/>
              <a:gd name="connsiteY136" fmla="*/ 214370 h 235421"/>
              <a:gd name="connsiteX137" fmla="*/ 361008 w 452407"/>
              <a:gd name="connsiteY137" fmla="*/ 214710 h 235421"/>
              <a:gd name="connsiteX138" fmla="*/ 371405 w 452407"/>
              <a:gd name="connsiteY138" fmla="*/ 215568 h 235421"/>
              <a:gd name="connsiteX139" fmla="*/ 388561 w 452407"/>
              <a:gd name="connsiteY139" fmla="*/ 206624 h 235421"/>
              <a:gd name="connsiteX140" fmla="*/ 392856 w 452407"/>
              <a:gd name="connsiteY140" fmla="*/ 206166 h 235421"/>
              <a:gd name="connsiteX141" fmla="*/ 397515 w 452407"/>
              <a:gd name="connsiteY141" fmla="*/ 204845 h 235421"/>
              <a:gd name="connsiteX142" fmla="*/ 406002 w 452407"/>
              <a:gd name="connsiteY142" fmla="*/ 198424 h 235421"/>
              <a:gd name="connsiteX143" fmla="*/ 414322 w 452407"/>
              <a:gd name="connsiteY143" fmla="*/ 194122 h 235421"/>
              <a:gd name="connsiteX144" fmla="*/ 432490 w 452407"/>
              <a:gd name="connsiteY144" fmla="*/ 187338 h 235421"/>
              <a:gd name="connsiteX145" fmla="*/ 432090 w 452407"/>
              <a:gd name="connsiteY145" fmla="*/ 186680 h 235421"/>
              <a:gd name="connsiteX146" fmla="*/ 433025 w 452407"/>
              <a:gd name="connsiteY146" fmla="*/ 185364 h 235421"/>
              <a:gd name="connsiteX147" fmla="*/ 434481 w 452407"/>
              <a:gd name="connsiteY147" fmla="*/ 178603 h 235421"/>
              <a:gd name="connsiteX148" fmla="*/ 432780 w 452407"/>
              <a:gd name="connsiteY148" fmla="*/ 173920 h 235421"/>
              <a:gd name="connsiteX149" fmla="*/ 430176 w 452407"/>
              <a:gd name="connsiteY149" fmla="*/ 172304 h 235421"/>
              <a:gd name="connsiteX150" fmla="*/ 432535 w 452407"/>
              <a:gd name="connsiteY150" fmla="*/ 169759 h 235421"/>
              <a:gd name="connsiteX151" fmla="*/ 433233 w 452407"/>
              <a:gd name="connsiteY151" fmla="*/ 167077 h 235421"/>
              <a:gd name="connsiteX152" fmla="*/ 435057 w 452407"/>
              <a:gd name="connsiteY152" fmla="*/ 161150 h 235421"/>
              <a:gd name="connsiteX153" fmla="*/ 432172 w 452407"/>
              <a:gd name="connsiteY153" fmla="*/ 156422 h 235421"/>
              <a:gd name="connsiteX154" fmla="*/ 438164 w 452407"/>
              <a:gd name="connsiteY154" fmla="*/ 155705 h 235421"/>
              <a:gd name="connsiteX155" fmla="*/ 441258 w 452407"/>
              <a:gd name="connsiteY155" fmla="*/ 158464 h 235421"/>
              <a:gd name="connsiteX156" fmla="*/ 444819 w 452407"/>
              <a:gd name="connsiteY156" fmla="*/ 157488 h 235421"/>
              <a:gd name="connsiteX157" fmla="*/ 447695 w 452407"/>
              <a:gd name="connsiteY157" fmla="*/ 158328 h 235421"/>
              <a:gd name="connsiteX158" fmla="*/ 450943 w 452407"/>
              <a:gd name="connsiteY158" fmla="*/ 157461 h 235421"/>
              <a:gd name="connsiteX159" fmla="*/ 452757 w 452407"/>
              <a:gd name="connsiteY159" fmla="*/ 155614 h 235421"/>
              <a:gd name="connsiteX160" fmla="*/ 446996 w 452407"/>
              <a:gd name="connsiteY160" fmla="*/ 151616 h 235421"/>
              <a:gd name="connsiteX161" fmla="*/ 447074 w 452407"/>
              <a:gd name="connsiteY161" fmla="*/ 147610 h 235421"/>
              <a:gd name="connsiteX162" fmla="*/ 444828 w 452407"/>
              <a:gd name="connsiteY162" fmla="*/ 145690 h 235421"/>
              <a:gd name="connsiteX163" fmla="*/ 438183 w 452407"/>
              <a:gd name="connsiteY163" fmla="*/ 140658 h 235421"/>
              <a:gd name="connsiteX164" fmla="*/ 436985 w 452407"/>
              <a:gd name="connsiteY164" fmla="*/ 139814 h 235421"/>
              <a:gd name="connsiteX165" fmla="*/ 436146 w 452407"/>
              <a:gd name="connsiteY165" fmla="*/ 138003 h 235421"/>
              <a:gd name="connsiteX166" fmla="*/ 430757 w 452407"/>
              <a:gd name="connsiteY166" fmla="*/ 138230 h 235421"/>
              <a:gd name="connsiteX167" fmla="*/ 428679 w 452407"/>
              <a:gd name="connsiteY167" fmla="*/ 136723 h 235421"/>
              <a:gd name="connsiteX168" fmla="*/ 426161 w 452407"/>
              <a:gd name="connsiteY168" fmla="*/ 133170 h 235421"/>
              <a:gd name="connsiteX169" fmla="*/ 427300 w 452407"/>
              <a:gd name="connsiteY169" fmla="*/ 130615 h 235421"/>
              <a:gd name="connsiteX170" fmla="*/ 426338 w 452407"/>
              <a:gd name="connsiteY170" fmla="*/ 123355 h 235421"/>
              <a:gd name="connsiteX171" fmla="*/ 421090 w 452407"/>
              <a:gd name="connsiteY171" fmla="*/ 118772 h 235421"/>
              <a:gd name="connsiteX172" fmla="*/ 419979 w 452407"/>
              <a:gd name="connsiteY172" fmla="*/ 115931 h 235421"/>
              <a:gd name="connsiteX173" fmla="*/ 418337 w 452407"/>
              <a:gd name="connsiteY173" fmla="*/ 115559 h 235421"/>
              <a:gd name="connsiteX174" fmla="*/ 415338 w 452407"/>
              <a:gd name="connsiteY174" fmla="*/ 116825 h 235421"/>
              <a:gd name="connsiteX175" fmla="*/ 410235 w 452407"/>
              <a:gd name="connsiteY175" fmla="*/ 112346 h 235421"/>
              <a:gd name="connsiteX176" fmla="*/ 410162 w 452407"/>
              <a:gd name="connsiteY176" fmla="*/ 109465 h 235421"/>
              <a:gd name="connsiteX177" fmla="*/ 407336 w 452407"/>
              <a:gd name="connsiteY177" fmla="*/ 105839 h 235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452407" h="235421">
                <a:moveTo>
                  <a:pt x="407336" y="105839"/>
                </a:moveTo>
                <a:lnTo>
                  <a:pt x="407586" y="103316"/>
                </a:lnTo>
                <a:lnTo>
                  <a:pt x="406579" y="100253"/>
                </a:lnTo>
                <a:lnTo>
                  <a:pt x="408874" y="93405"/>
                </a:lnTo>
                <a:lnTo>
                  <a:pt x="408534" y="88985"/>
                </a:lnTo>
                <a:lnTo>
                  <a:pt x="411641" y="82342"/>
                </a:lnTo>
                <a:lnTo>
                  <a:pt x="409527" y="79288"/>
                </a:lnTo>
                <a:lnTo>
                  <a:pt x="406433" y="69967"/>
                </a:lnTo>
                <a:lnTo>
                  <a:pt x="408547" y="65865"/>
                </a:lnTo>
                <a:lnTo>
                  <a:pt x="407354" y="64704"/>
                </a:lnTo>
                <a:lnTo>
                  <a:pt x="406687" y="62389"/>
                </a:lnTo>
                <a:lnTo>
                  <a:pt x="406288" y="59721"/>
                </a:lnTo>
                <a:lnTo>
                  <a:pt x="406302" y="57194"/>
                </a:lnTo>
                <a:lnTo>
                  <a:pt x="408479" y="56141"/>
                </a:lnTo>
                <a:lnTo>
                  <a:pt x="413338" y="57625"/>
                </a:lnTo>
                <a:lnTo>
                  <a:pt x="416005" y="54412"/>
                </a:lnTo>
                <a:lnTo>
                  <a:pt x="420650" y="52506"/>
                </a:lnTo>
                <a:lnTo>
                  <a:pt x="419493" y="50509"/>
                </a:lnTo>
                <a:lnTo>
                  <a:pt x="420918" y="48631"/>
                </a:lnTo>
                <a:lnTo>
                  <a:pt x="421467" y="45459"/>
                </a:lnTo>
                <a:lnTo>
                  <a:pt x="418854" y="45028"/>
                </a:lnTo>
                <a:lnTo>
                  <a:pt x="414948" y="41375"/>
                </a:lnTo>
                <a:lnTo>
                  <a:pt x="408838" y="41742"/>
                </a:lnTo>
                <a:lnTo>
                  <a:pt x="407418" y="43648"/>
                </a:lnTo>
                <a:lnTo>
                  <a:pt x="409690" y="46217"/>
                </a:lnTo>
                <a:lnTo>
                  <a:pt x="409305" y="50219"/>
                </a:lnTo>
                <a:lnTo>
                  <a:pt x="404333" y="55433"/>
                </a:lnTo>
                <a:lnTo>
                  <a:pt x="403530" y="53699"/>
                </a:lnTo>
                <a:lnTo>
                  <a:pt x="401353" y="53150"/>
                </a:lnTo>
                <a:lnTo>
                  <a:pt x="397978" y="50142"/>
                </a:lnTo>
                <a:lnTo>
                  <a:pt x="391450" y="47687"/>
                </a:lnTo>
                <a:lnTo>
                  <a:pt x="390062" y="42668"/>
                </a:lnTo>
                <a:lnTo>
                  <a:pt x="388706" y="40131"/>
                </a:lnTo>
                <a:lnTo>
                  <a:pt x="384347" y="34282"/>
                </a:lnTo>
                <a:lnTo>
                  <a:pt x="378649" y="35625"/>
                </a:lnTo>
                <a:lnTo>
                  <a:pt x="372997" y="31355"/>
                </a:lnTo>
                <a:lnTo>
                  <a:pt x="372589" y="26586"/>
                </a:lnTo>
                <a:lnTo>
                  <a:pt x="374861" y="23927"/>
                </a:lnTo>
                <a:lnTo>
                  <a:pt x="375551" y="21853"/>
                </a:lnTo>
                <a:lnTo>
                  <a:pt x="374757" y="18046"/>
                </a:lnTo>
                <a:lnTo>
                  <a:pt x="372484" y="15228"/>
                </a:lnTo>
                <a:lnTo>
                  <a:pt x="370252" y="15682"/>
                </a:lnTo>
                <a:lnTo>
                  <a:pt x="370094" y="14529"/>
                </a:lnTo>
                <a:lnTo>
                  <a:pt x="369232" y="14656"/>
                </a:lnTo>
                <a:lnTo>
                  <a:pt x="369386" y="19044"/>
                </a:lnTo>
                <a:lnTo>
                  <a:pt x="368619" y="20156"/>
                </a:lnTo>
                <a:lnTo>
                  <a:pt x="367363" y="19974"/>
                </a:lnTo>
                <a:lnTo>
                  <a:pt x="361910" y="15287"/>
                </a:lnTo>
                <a:lnTo>
                  <a:pt x="356526" y="7799"/>
                </a:lnTo>
                <a:lnTo>
                  <a:pt x="354108" y="6983"/>
                </a:lnTo>
                <a:lnTo>
                  <a:pt x="346709" y="6738"/>
                </a:lnTo>
                <a:lnTo>
                  <a:pt x="341243" y="9533"/>
                </a:lnTo>
                <a:lnTo>
                  <a:pt x="333482" y="5989"/>
                </a:lnTo>
                <a:lnTo>
                  <a:pt x="329830" y="7736"/>
                </a:lnTo>
                <a:lnTo>
                  <a:pt x="328932" y="7536"/>
                </a:lnTo>
                <a:lnTo>
                  <a:pt x="329227" y="6656"/>
                </a:lnTo>
                <a:lnTo>
                  <a:pt x="328560" y="5939"/>
                </a:lnTo>
                <a:lnTo>
                  <a:pt x="328242" y="5748"/>
                </a:lnTo>
                <a:lnTo>
                  <a:pt x="325380" y="5980"/>
                </a:lnTo>
                <a:lnTo>
                  <a:pt x="323443" y="3393"/>
                </a:lnTo>
                <a:lnTo>
                  <a:pt x="325044" y="2082"/>
                </a:lnTo>
                <a:lnTo>
                  <a:pt x="324241" y="680"/>
                </a:lnTo>
                <a:lnTo>
                  <a:pt x="320377" y="2853"/>
                </a:lnTo>
                <a:lnTo>
                  <a:pt x="314030" y="162"/>
                </a:lnTo>
                <a:lnTo>
                  <a:pt x="308460" y="2095"/>
                </a:lnTo>
                <a:lnTo>
                  <a:pt x="303856" y="18695"/>
                </a:lnTo>
                <a:lnTo>
                  <a:pt x="303606" y="19611"/>
                </a:lnTo>
                <a:lnTo>
                  <a:pt x="298689" y="22565"/>
                </a:lnTo>
                <a:lnTo>
                  <a:pt x="284073" y="30203"/>
                </a:lnTo>
                <a:lnTo>
                  <a:pt x="278947" y="29209"/>
                </a:lnTo>
                <a:lnTo>
                  <a:pt x="274887" y="33964"/>
                </a:lnTo>
                <a:lnTo>
                  <a:pt x="267607" y="37554"/>
                </a:lnTo>
                <a:lnTo>
                  <a:pt x="264331" y="31646"/>
                </a:lnTo>
                <a:lnTo>
                  <a:pt x="261737" y="36369"/>
                </a:lnTo>
                <a:lnTo>
                  <a:pt x="256525" y="45867"/>
                </a:lnTo>
                <a:lnTo>
                  <a:pt x="257817" y="56749"/>
                </a:lnTo>
                <a:lnTo>
                  <a:pt x="267588" y="73584"/>
                </a:lnTo>
                <a:lnTo>
                  <a:pt x="252138" y="82129"/>
                </a:lnTo>
                <a:lnTo>
                  <a:pt x="243220" y="90792"/>
                </a:lnTo>
                <a:lnTo>
                  <a:pt x="205197" y="90851"/>
                </a:lnTo>
                <a:lnTo>
                  <a:pt x="197603" y="90910"/>
                </a:lnTo>
                <a:lnTo>
                  <a:pt x="182167" y="96977"/>
                </a:lnTo>
                <a:lnTo>
                  <a:pt x="156886" y="97367"/>
                </a:lnTo>
                <a:lnTo>
                  <a:pt x="154976" y="98583"/>
                </a:lnTo>
                <a:lnTo>
                  <a:pt x="121372" y="109342"/>
                </a:lnTo>
                <a:lnTo>
                  <a:pt x="121181" y="109365"/>
                </a:lnTo>
                <a:lnTo>
                  <a:pt x="96777" y="117610"/>
                </a:lnTo>
                <a:lnTo>
                  <a:pt x="84166" y="121817"/>
                </a:lnTo>
                <a:lnTo>
                  <a:pt x="72222" y="125851"/>
                </a:lnTo>
                <a:lnTo>
                  <a:pt x="69564" y="126708"/>
                </a:lnTo>
                <a:lnTo>
                  <a:pt x="56894" y="130997"/>
                </a:lnTo>
                <a:lnTo>
                  <a:pt x="350" y="149928"/>
                </a:lnTo>
                <a:lnTo>
                  <a:pt x="2346" y="152256"/>
                </a:lnTo>
                <a:lnTo>
                  <a:pt x="60110" y="171370"/>
                </a:lnTo>
                <a:lnTo>
                  <a:pt x="61367" y="171256"/>
                </a:lnTo>
                <a:lnTo>
                  <a:pt x="76050" y="169863"/>
                </a:lnTo>
                <a:lnTo>
                  <a:pt x="102030" y="167417"/>
                </a:lnTo>
                <a:lnTo>
                  <a:pt x="107301" y="166936"/>
                </a:lnTo>
                <a:lnTo>
                  <a:pt x="109433" y="166714"/>
                </a:lnTo>
                <a:lnTo>
                  <a:pt x="123196" y="165425"/>
                </a:lnTo>
                <a:lnTo>
                  <a:pt x="131973" y="164590"/>
                </a:lnTo>
                <a:lnTo>
                  <a:pt x="135974" y="165244"/>
                </a:lnTo>
                <a:lnTo>
                  <a:pt x="147433" y="167118"/>
                </a:lnTo>
                <a:lnTo>
                  <a:pt x="151597" y="167816"/>
                </a:lnTo>
                <a:lnTo>
                  <a:pt x="152971" y="168456"/>
                </a:lnTo>
                <a:lnTo>
                  <a:pt x="158442" y="170022"/>
                </a:lnTo>
                <a:lnTo>
                  <a:pt x="158447" y="176602"/>
                </a:lnTo>
                <a:lnTo>
                  <a:pt x="160610" y="179261"/>
                </a:lnTo>
                <a:lnTo>
                  <a:pt x="161858" y="181856"/>
                </a:lnTo>
                <a:lnTo>
                  <a:pt x="167360" y="185963"/>
                </a:lnTo>
                <a:lnTo>
                  <a:pt x="172450" y="192743"/>
                </a:lnTo>
                <a:lnTo>
                  <a:pt x="174636" y="194712"/>
                </a:lnTo>
                <a:lnTo>
                  <a:pt x="185759" y="200616"/>
                </a:lnTo>
                <a:lnTo>
                  <a:pt x="190341" y="201841"/>
                </a:lnTo>
                <a:lnTo>
                  <a:pt x="192459" y="205834"/>
                </a:lnTo>
                <a:lnTo>
                  <a:pt x="192496" y="205866"/>
                </a:lnTo>
                <a:lnTo>
                  <a:pt x="200243" y="207867"/>
                </a:lnTo>
                <a:lnTo>
                  <a:pt x="210155" y="207055"/>
                </a:lnTo>
                <a:lnTo>
                  <a:pt x="222875" y="208212"/>
                </a:lnTo>
                <a:lnTo>
                  <a:pt x="231716" y="208457"/>
                </a:lnTo>
                <a:lnTo>
                  <a:pt x="238729" y="207300"/>
                </a:lnTo>
                <a:lnTo>
                  <a:pt x="248006" y="205793"/>
                </a:lnTo>
                <a:lnTo>
                  <a:pt x="254615" y="213054"/>
                </a:lnTo>
                <a:lnTo>
                  <a:pt x="261469" y="214524"/>
                </a:lnTo>
                <a:lnTo>
                  <a:pt x="262862" y="213775"/>
                </a:lnTo>
                <a:lnTo>
                  <a:pt x="278738" y="217592"/>
                </a:lnTo>
                <a:lnTo>
                  <a:pt x="283515" y="215609"/>
                </a:lnTo>
                <a:lnTo>
                  <a:pt x="293459" y="213862"/>
                </a:lnTo>
                <a:lnTo>
                  <a:pt x="295459" y="212405"/>
                </a:lnTo>
                <a:lnTo>
                  <a:pt x="306750" y="217397"/>
                </a:lnTo>
                <a:lnTo>
                  <a:pt x="316924" y="216575"/>
                </a:lnTo>
                <a:lnTo>
                  <a:pt x="317387" y="217002"/>
                </a:lnTo>
                <a:lnTo>
                  <a:pt x="321270" y="225923"/>
                </a:lnTo>
                <a:lnTo>
                  <a:pt x="332593" y="235584"/>
                </a:lnTo>
                <a:lnTo>
                  <a:pt x="337174" y="229317"/>
                </a:lnTo>
                <a:lnTo>
                  <a:pt x="344922" y="219221"/>
                </a:lnTo>
                <a:lnTo>
                  <a:pt x="350615" y="214370"/>
                </a:lnTo>
                <a:lnTo>
                  <a:pt x="361008" y="214710"/>
                </a:lnTo>
                <a:lnTo>
                  <a:pt x="371405" y="215568"/>
                </a:lnTo>
                <a:lnTo>
                  <a:pt x="388561" y="206624"/>
                </a:lnTo>
                <a:lnTo>
                  <a:pt x="392856" y="206166"/>
                </a:lnTo>
                <a:lnTo>
                  <a:pt x="397515" y="204845"/>
                </a:lnTo>
                <a:lnTo>
                  <a:pt x="406002" y="198424"/>
                </a:lnTo>
                <a:lnTo>
                  <a:pt x="414322" y="194122"/>
                </a:lnTo>
                <a:lnTo>
                  <a:pt x="432490" y="187338"/>
                </a:lnTo>
                <a:lnTo>
                  <a:pt x="432090" y="186680"/>
                </a:lnTo>
                <a:lnTo>
                  <a:pt x="433025" y="185364"/>
                </a:lnTo>
                <a:lnTo>
                  <a:pt x="434481" y="178603"/>
                </a:lnTo>
                <a:lnTo>
                  <a:pt x="432780" y="173920"/>
                </a:lnTo>
                <a:lnTo>
                  <a:pt x="430176" y="172304"/>
                </a:lnTo>
                <a:lnTo>
                  <a:pt x="432535" y="169759"/>
                </a:lnTo>
                <a:lnTo>
                  <a:pt x="433233" y="167077"/>
                </a:lnTo>
                <a:lnTo>
                  <a:pt x="435057" y="161150"/>
                </a:lnTo>
                <a:lnTo>
                  <a:pt x="432172" y="156422"/>
                </a:lnTo>
                <a:lnTo>
                  <a:pt x="438164" y="155705"/>
                </a:lnTo>
                <a:lnTo>
                  <a:pt x="441258" y="158464"/>
                </a:lnTo>
                <a:lnTo>
                  <a:pt x="444819" y="157488"/>
                </a:lnTo>
                <a:lnTo>
                  <a:pt x="447695" y="158328"/>
                </a:lnTo>
                <a:lnTo>
                  <a:pt x="450943" y="157461"/>
                </a:lnTo>
                <a:lnTo>
                  <a:pt x="452757" y="155614"/>
                </a:lnTo>
                <a:lnTo>
                  <a:pt x="446996" y="151616"/>
                </a:lnTo>
                <a:lnTo>
                  <a:pt x="447074" y="147610"/>
                </a:lnTo>
                <a:lnTo>
                  <a:pt x="444828" y="145690"/>
                </a:lnTo>
                <a:lnTo>
                  <a:pt x="438183" y="140658"/>
                </a:lnTo>
                <a:lnTo>
                  <a:pt x="436985" y="139814"/>
                </a:lnTo>
                <a:lnTo>
                  <a:pt x="436146" y="138003"/>
                </a:lnTo>
                <a:lnTo>
                  <a:pt x="430757" y="138230"/>
                </a:lnTo>
                <a:lnTo>
                  <a:pt x="428679" y="136723"/>
                </a:lnTo>
                <a:lnTo>
                  <a:pt x="426161" y="133170"/>
                </a:lnTo>
                <a:lnTo>
                  <a:pt x="427300" y="130615"/>
                </a:lnTo>
                <a:lnTo>
                  <a:pt x="426338" y="123355"/>
                </a:lnTo>
                <a:lnTo>
                  <a:pt x="421090" y="118772"/>
                </a:lnTo>
                <a:lnTo>
                  <a:pt x="419979" y="115931"/>
                </a:lnTo>
                <a:lnTo>
                  <a:pt x="418337" y="115559"/>
                </a:lnTo>
                <a:lnTo>
                  <a:pt x="415338" y="116825"/>
                </a:lnTo>
                <a:lnTo>
                  <a:pt x="410235" y="112346"/>
                </a:lnTo>
                <a:lnTo>
                  <a:pt x="410162" y="109465"/>
                </a:lnTo>
                <a:lnTo>
                  <a:pt x="407336" y="10583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B7183581-87AF-B95F-2B71-AEB1AB061F33}"/>
              </a:ext>
            </a:extLst>
          </p:cNvPr>
          <p:cNvSpPr>
            <a:spLocks/>
          </p:cNvSpPr>
          <p:nvPr/>
        </p:nvSpPr>
        <p:spPr>
          <a:xfrm flipV="1">
            <a:off x="5444464" y="3531883"/>
            <a:ext cx="316194" cy="252900"/>
          </a:xfrm>
          <a:custGeom>
            <a:avLst/>
            <a:gdLst>
              <a:gd name="connsiteX0" fmla="*/ 119028 w 215327"/>
              <a:gd name="connsiteY0" fmla="*/ 3530 h 172224"/>
              <a:gd name="connsiteX1" fmla="*/ 103727 w 215327"/>
              <a:gd name="connsiteY1" fmla="*/ 603 h 172224"/>
              <a:gd name="connsiteX2" fmla="*/ 102774 w 215327"/>
              <a:gd name="connsiteY2" fmla="*/ 421 h 172224"/>
              <a:gd name="connsiteX3" fmla="*/ 96954 w 215327"/>
              <a:gd name="connsiteY3" fmla="*/ 6258 h 172224"/>
              <a:gd name="connsiteX4" fmla="*/ 92927 w 215327"/>
              <a:gd name="connsiteY4" fmla="*/ 11396 h 172224"/>
              <a:gd name="connsiteX5" fmla="*/ 91290 w 215327"/>
              <a:gd name="connsiteY5" fmla="*/ 13215 h 172224"/>
              <a:gd name="connsiteX6" fmla="*/ 90236 w 215327"/>
              <a:gd name="connsiteY6" fmla="*/ 13980 h 172224"/>
              <a:gd name="connsiteX7" fmla="*/ 89482 w 215327"/>
              <a:gd name="connsiteY7" fmla="*/ 15931 h 172224"/>
              <a:gd name="connsiteX8" fmla="*/ 89319 w 215327"/>
              <a:gd name="connsiteY8" fmla="*/ 16356 h 172224"/>
              <a:gd name="connsiteX9" fmla="*/ 89070 w 215327"/>
              <a:gd name="connsiteY9" fmla="*/ 32979 h 172224"/>
              <a:gd name="connsiteX10" fmla="*/ 80096 w 215327"/>
              <a:gd name="connsiteY10" fmla="*/ 28538 h 172224"/>
              <a:gd name="connsiteX11" fmla="*/ 81830 w 215327"/>
              <a:gd name="connsiteY11" fmla="*/ 26118 h 172224"/>
              <a:gd name="connsiteX12" fmla="*/ 75910 w 215327"/>
              <a:gd name="connsiteY12" fmla="*/ 21418 h 172224"/>
              <a:gd name="connsiteX13" fmla="*/ 61829 w 215327"/>
              <a:gd name="connsiteY13" fmla="*/ 37926 h 172224"/>
              <a:gd name="connsiteX14" fmla="*/ 50161 w 215327"/>
              <a:gd name="connsiteY14" fmla="*/ 37859 h 172224"/>
              <a:gd name="connsiteX15" fmla="*/ 27220 w 215327"/>
              <a:gd name="connsiteY15" fmla="*/ 69048 h 172224"/>
              <a:gd name="connsiteX16" fmla="*/ 20542 w 215327"/>
              <a:gd name="connsiteY16" fmla="*/ 78420 h 172224"/>
              <a:gd name="connsiteX17" fmla="*/ 20107 w 215327"/>
              <a:gd name="connsiteY17" fmla="*/ 78635 h 172224"/>
              <a:gd name="connsiteX18" fmla="*/ 432 w 215327"/>
              <a:gd name="connsiteY18" fmla="*/ 105170 h 172224"/>
              <a:gd name="connsiteX19" fmla="*/ 3838 w 215327"/>
              <a:gd name="connsiteY19" fmla="*/ 112207 h 172224"/>
              <a:gd name="connsiteX20" fmla="*/ 7351 w 215327"/>
              <a:gd name="connsiteY20" fmla="*/ 113904 h 172224"/>
              <a:gd name="connsiteX21" fmla="*/ 16118 w 215327"/>
              <a:gd name="connsiteY21" fmla="*/ 120840 h 172224"/>
              <a:gd name="connsiteX22" fmla="*/ 26912 w 215327"/>
              <a:gd name="connsiteY22" fmla="*/ 119402 h 172224"/>
              <a:gd name="connsiteX23" fmla="*/ 34764 w 215327"/>
              <a:gd name="connsiteY23" fmla="*/ 138696 h 172224"/>
              <a:gd name="connsiteX24" fmla="*/ 36972 w 215327"/>
              <a:gd name="connsiteY24" fmla="*/ 143612 h 172224"/>
              <a:gd name="connsiteX25" fmla="*/ 37129 w 215327"/>
              <a:gd name="connsiteY25" fmla="*/ 152074 h 172224"/>
              <a:gd name="connsiteX26" fmla="*/ 39020 w 215327"/>
              <a:gd name="connsiteY26" fmla="*/ 156754 h 172224"/>
              <a:gd name="connsiteX27" fmla="*/ 40578 w 215327"/>
              <a:gd name="connsiteY27" fmla="*/ 163134 h 172224"/>
              <a:gd name="connsiteX28" fmla="*/ 41314 w 215327"/>
              <a:gd name="connsiteY28" fmla="*/ 172646 h 172224"/>
              <a:gd name="connsiteX29" fmla="*/ 42838 w 215327"/>
              <a:gd name="connsiteY29" fmla="*/ 171255 h 172224"/>
              <a:gd name="connsiteX30" fmla="*/ 57888 w 215327"/>
              <a:gd name="connsiteY30" fmla="*/ 163893 h 172224"/>
              <a:gd name="connsiteX31" fmla="*/ 58514 w 215327"/>
              <a:gd name="connsiteY31" fmla="*/ 163577 h 172224"/>
              <a:gd name="connsiteX32" fmla="*/ 83240 w 215327"/>
              <a:gd name="connsiteY32" fmla="*/ 155241 h 172224"/>
              <a:gd name="connsiteX33" fmla="*/ 102549 w 215327"/>
              <a:gd name="connsiteY33" fmla="*/ 154838 h 172224"/>
              <a:gd name="connsiteX34" fmla="*/ 117096 w 215327"/>
              <a:gd name="connsiteY34" fmla="*/ 154589 h 172224"/>
              <a:gd name="connsiteX35" fmla="*/ 133924 w 215327"/>
              <a:gd name="connsiteY35" fmla="*/ 159449 h 172224"/>
              <a:gd name="connsiteX36" fmla="*/ 158762 w 215327"/>
              <a:gd name="connsiteY36" fmla="*/ 159203 h 172224"/>
              <a:gd name="connsiteX37" fmla="*/ 158758 w 215327"/>
              <a:gd name="connsiteY37" fmla="*/ 158608 h 172224"/>
              <a:gd name="connsiteX38" fmla="*/ 158732 w 215327"/>
              <a:gd name="connsiteY38" fmla="*/ 154141 h 172224"/>
              <a:gd name="connsiteX39" fmla="*/ 158714 w 215327"/>
              <a:gd name="connsiteY39" fmla="*/ 151163 h 172224"/>
              <a:gd name="connsiteX40" fmla="*/ 169658 w 215327"/>
              <a:gd name="connsiteY40" fmla="*/ 127314 h 172224"/>
              <a:gd name="connsiteX41" fmla="*/ 181078 w 215327"/>
              <a:gd name="connsiteY41" fmla="*/ 109944 h 172224"/>
              <a:gd name="connsiteX42" fmla="*/ 181247 w 215327"/>
              <a:gd name="connsiteY42" fmla="*/ 109696 h 172224"/>
              <a:gd name="connsiteX43" fmla="*/ 184758 w 215327"/>
              <a:gd name="connsiteY43" fmla="*/ 104335 h 172224"/>
              <a:gd name="connsiteX44" fmla="*/ 190480 w 215327"/>
              <a:gd name="connsiteY44" fmla="*/ 95481 h 172224"/>
              <a:gd name="connsiteX45" fmla="*/ 194454 w 215327"/>
              <a:gd name="connsiteY45" fmla="*/ 89483 h 172224"/>
              <a:gd name="connsiteX46" fmla="*/ 197579 w 215327"/>
              <a:gd name="connsiteY46" fmla="*/ 87456 h 172224"/>
              <a:gd name="connsiteX47" fmla="*/ 209647 w 215327"/>
              <a:gd name="connsiteY47" fmla="*/ 79764 h 172224"/>
              <a:gd name="connsiteX48" fmla="*/ 215759 w 215327"/>
              <a:gd name="connsiteY48" fmla="*/ 75162 h 172224"/>
              <a:gd name="connsiteX49" fmla="*/ 214443 w 215327"/>
              <a:gd name="connsiteY49" fmla="*/ 67811 h 172224"/>
              <a:gd name="connsiteX50" fmla="*/ 210688 w 215327"/>
              <a:gd name="connsiteY50" fmla="*/ 56206 h 172224"/>
              <a:gd name="connsiteX51" fmla="*/ 215379 w 215327"/>
              <a:gd name="connsiteY51" fmla="*/ 40635 h 172224"/>
              <a:gd name="connsiteX52" fmla="*/ 206836 w 215327"/>
              <a:gd name="connsiteY52" fmla="*/ 38976 h 172224"/>
              <a:gd name="connsiteX53" fmla="*/ 199169 w 215327"/>
              <a:gd name="connsiteY53" fmla="*/ 46907 h 172224"/>
              <a:gd name="connsiteX54" fmla="*/ 198282 w 215327"/>
              <a:gd name="connsiteY54" fmla="*/ 45888 h 172224"/>
              <a:gd name="connsiteX55" fmla="*/ 194963 w 215327"/>
              <a:gd name="connsiteY55" fmla="*/ 45409 h 172224"/>
              <a:gd name="connsiteX56" fmla="*/ 189750 w 215327"/>
              <a:gd name="connsiteY56" fmla="*/ 35457 h 172224"/>
              <a:gd name="connsiteX57" fmla="*/ 188500 w 215327"/>
              <a:gd name="connsiteY57" fmla="*/ 33051 h 172224"/>
              <a:gd name="connsiteX58" fmla="*/ 179637 w 215327"/>
              <a:gd name="connsiteY58" fmla="*/ 27549 h 172224"/>
              <a:gd name="connsiteX59" fmla="*/ 158018 w 215327"/>
              <a:gd name="connsiteY59" fmla="*/ 17834 h 172224"/>
              <a:gd name="connsiteX60" fmla="*/ 156022 w 215327"/>
              <a:gd name="connsiteY60" fmla="*/ 20699 h 172224"/>
              <a:gd name="connsiteX61" fmla="*/ 155305 w 215327"/>
              <a:gd name="connsiteY61" fmla="*/ 21720 h 172224"/>
              <a:gd name="connsiteX62" fmla="*/ 146461 w 215327"/>
              <a:gd name="connsiteY62" fmla="*/ 36021 h 172224"/>
              <a:gd name="connsiteX63" fmla="*/ 141053 w 215327"/>
              <a:gd name="connsiteY63" fmla="*/ 33591 h 172224"/>
              <a:gd name="connsiteX64" fmla="*/ 141133 w 215327"/>
              <a:gd name="connsiteY64" fmla="*/ 27589 h 172224"/>
              <a:gd name="connsiteX65" fmla="*/ 141355 w 215327"/>
              <a:gd name="connsiteY65" fmla="*/ 18163 h 172224"/>
              <a:gd name="connsiteX66" fmla="*/ 141945 w 215327"/>
              <a:gd name="connsiteY66" fmla="*/ 9182 h 172224"/>
              <a:gd name="connsiteX67" fmla="*/ 137946 w 215327"/>
              <a:gd name="connsiteY67" fmla="*/ 4312 h 172224"/>
              <a:gd name="connsiteX68" fmla="*/ 126334 w 215327"/>
              <a:gd name="connsiteY68" fmla="*/ 4992 h 172224"/>
              <a:gd name="connsiteX69" fmla="*/ 120881 w 215327"/>
              <a:gd name="connsiteY69" fmla="*/ 3901 h 172224"/>
              <a:gd name="connsiteX70" fmla="*/ 119028 w 215327"/>
              <a:gd name="connsiteY70" fmla="*/ 3530 h 172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15327" h="172224">
                <a:moveTo>
                  <a:pt x="119028" y="3530"/>
                </a:moveTo>
                <a:lnTo>
                  <a:pt x="103727" y="603"/>
                </a:lnTo>
                <a:lnTo>
                  <a:pt x="102774" y="421"/>
                </a:lnTo>
                <a:lnTo>
                  <a:pt x="96954" y="6258"/>
                </a:lnTo>
                <a:lnTo>
                  <a:pt x="92927" y="11396"/>
                </a:lnTo>
                <a:lnTo>
                  <a:pt x="91290" y="13215"/>
                </a:lnTo>
                <a:lnTo>
                  <a:pt x="90236" y="13980"/>
                </a:lnTo>
                <a:lnTo>
                  <a:pt x="89482" y="15931"/>
                </a:lnTo>
                <a:lnTo>
                  <a:pt x="89319" y="16356"/>
                </a:lnTo>
                <a:lnTo>
                  <a:pt x="89070" y="32979"/>
                </a:lnTo>
                <a:lnTo>
                  <a:pt x="80096" y="28538"/>
                </a:lnTo>
                <a:lnTo>
                  <a:pt x="81830" y="26118"/>
                </a:lnTo>
                <a:lnTo>
                  <a:pt x="75910" y="21418"/>
                </a:lnTo>
                <a:lnTo>
                  <a:pt x="61829" y="37926"/>
                </a:lnTo>
                <a:lnTo>
                  <a:pt x="50161" y="37859"/>
                </a:lnTo>
                <a:lnTo>
                  <a:pt x="27220" y="69048"/>
                </a:lnTo>
                <a:lnTo>
                  <a:pt x="20542" y="78420"/>
                </a:lnTo>
                <a:lnTo>
                  <a:pt x="20107" y="78635"/>
                </a:lnTo>
                <a:lnTo>
                  <a:pt x="432" y="105170"/>
                </a:lnTo>
                <a:lnTo>
                  <a:pt x="3838" y="112207"/>
                </a:lnTo>
                <a:lnTo>
                  <a:pt x="7351" y="113904"/>
                </a:lnTo>
                <a:lnTo>
                  <a:pt x="16118" y="120840"/>
                </a:lnTo>
                <a:lnTo>
                  <a:pt x="26912" y="119402"/>
                </a:lnTo>
                <a:lnTo>
                  <a:pt x="34764" y="138696"/>
                </a:lnTo>
                <a:lnTo>
                  <a:pt x="36972" y="143612"/>
                </a:lnTo>
                <a:lnTo>
                  <a:pt x="37129" y="152074"/>
                </a:lnTo>
                <a:lnTo>
                  <a:pt x="39020" y="156754"/>
                </a:lnTo>
                <a:lnTo>
                  <a:pt x="40578" y="163134"/>
                </a:lnTo>
                <a:lnTo>
                  <a:pt x="41314" y="172646"/>
                </a:lnTo>
                <a:lnTo>
                  <a:pt x="42838" y="171255"/>
                </a:lnTo>
                <a:lnTo>
                  <a:pt x="57888" y="163893"/>
                </a:lnTo>
                <a:lnTo>
                  <a:pt x="58514" y="163577"/>
                </a:lnTo>
                <a:lnTo>
                  <a:pt x="83240" y="155241"/>
                </a:lnTo>
                <a:lnTo>
                  <a:pt x="102549" y="154838"/>
                </a:lnTo>
                <a:lnTo>
                  <a:pt x="117096" y="154589"/>
                </a:lnTo>
                <a:lnTo>
                  <a:pt x="133924" y="159449"/>
                </a:lnTo>
                <a:lnTo>
                  <a:pt x="158762" y="159203"/>
                </a:lnTo>
                <a:lnTo>
                  <a:pt x="158758" y="158608"/>
                </a:lnTo>
                <a:lnTo>
                  <a:pt x="158732" y="154141"/>
                </a:lnTo>
                <a:lnTo>
                  <a:pt x="158714" y="151163"/>
                </a:lnTo>
                <a:lnTo>
                  <a:pt x="169658" y="127314"/>
                </a:lnTo>
                <a:lnTo>
                  <a:pt x="181078" y="109944"/>
                </a:lnTo>
                <a:lnTo>
                  <a:pt x="181247" y="109696"/>
                </a:lnTo>
                <a:lnTo>
                  <a:pt x="184758" y="104335"/>
                </a:lnTo>
                <a:lnTo>
                  <a:pt x="190480" y="95481"/>
                </a:lnTo>
                <a:lnTo>
                  <a:pt x="194454" y="89483"/>
                </a:lnTo>
                <a:lnTo>
                  <a:pt x="197579" y="87456"/>
                </a:lnTo>
                <a:lnTo>
                  <a:pt x="209647" y="79764"/>
                </a:lnTo>
                <a:lnTo>
                  <a:pt x="215759" y="75162"/>
                </a:lnTo>
                <a:lnTo>
                  <a:pt x="214443" y="67811"/>
                </a:lnTo>
                <a:lnTo>
                  <a:pt x="210688" y="56206"/>
                </a:lnTo>
                <a:lnTo>
                  <a:pt x="215379" y="40635"/>
                </a:lnTo>
                <a:lnTo>
                  <a:pt x="206836" y="38976"/>
                </a:lnTo>
                <a:lnTo>
                  <a:pt x="199169" y="46907"/>
                </a:lnTo>
                <a:lnTo>
                  <a:pt x="198282" y="45888"/>
                </a:lnTo>
                <a:lnTo>
                  <a:pt x="194963" y="45409"/>
                </a:lnTo>
                <a:lnTo>
                  <a:pt x="189750" y="35457"/>
                </a:lnTo>
                <a:lnTo>
                  <a:pt x="188500" y="33051"/>
                </a:lnTo>
                <a:lnTo>
                  <a:pt x="179637" y="27549"/>
                </a:lnTo>
                <a:lnTo>
                  <a:pt x="158018" y="17834"/>
                </a:lnTo>
                <a:lnTo>
                  <a:pt x="156022" y="20699"/>
                </a:lnTo>
                <a:lnTo>
                  <a:pt x="155305" y="21720"/>
                </a:lnTo>
                <a:lnTo>
                  <a:pt x="146461" y="36021"/>
                </a:lnTo>
                <a:lnTo>
                  <a:pt x="141053" y="33591"/>
                </a:lnTo>
                <a:lnTo>
                  <a:pt x="141133" y="27589"/>
                </a:lnTo>
                <a:lnTo>
                  <a:pt x="141355" y="18163"/>
                </a:lnTo>
                <a:lnTo>
                  <a:pt x="141945" y="9182"/>
                </a:lnTo>
                <a:lnTo>
                  <a:pt x="137946" y="4312"/>
                </a:lnTo>
                <a:lnTo>
                  <a:pt x="126334" y="4992"/>
                </a:lnTo>
                <a:lnTo>
                  <a:pt x="120881" y="3901"/>
                </a:lnTo>
                <a:lnTo>
                  <a:pt x="119028" y="353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3FF822B1-E86B-8F0A-FA22-F6B6B04257AB}"/>
              </a:ext>
            </a:extLst>
          </p:cNvPr>
          <p:cNvSpPr>
            <a:spLocks/>
          </p:cNvSpPr>
          <p:nvPr/>
        </p:nvSpPr>
        <p:spPr>
          <a:xfrm flipV="1">
            <a:off x="4989983" y="3092028"/>
            <a:ext cx="572780" cy="568694"/>
          </a:xfrm>
          <a:custGeom>
            <a:avLst/>
            <a:gdLst>
              <a:gd name="connsiteX0" fmla="*/ 210763 w 390062"/>
              <a:gd name="connsiteY0" fmla="*/ 73697 h 387279"/>
              <a:gd name="connsiteX1" fmla="*/ 194540 w 390062"/>
              <a:gd name="connsiteY1" fmla="*/ 62351 h 387279"/>
              <a:gd name="connsiteX2" fmla="*/ 178932 w 390062"/>
              <a:gd name="connsiteY2" fmla="*/ 51338 h 387279"/>
              <a:gd name="connsiteX3" fmla="*/ 160799 w 390062"/>
              <a:gd name="connsiteY3" fmla="*/ 38720 h 387279"/>
              <a:gd name="connsiteX4" fmla="*/ 135320 w 390062"/>
              <a:gd name="connsiteY4" fmla="*/ 33374 h 387279"/>
              <a:gd name="connsiteX5" fmla="*/ 119215 w 390062"/>
              <a:gd name="connsiteY5" fmla="*/ 46726 h 387279"/>
              <a:gd name="connsiteX6" fmla="*/ 104012 w 390062"/>
              <a:gd name="connsiteY6" fmla="*/ 59319 h 387279"/>
              <a:gd name="connsiteX7" fmla="*/ 96096 w 390062"/>
              <a:gd name="connsiteY7" fmla="*/ 84051 h 387279"/>
              <a:gd name="connsiteX8" fmla="*/ 95015 w 390062"/>
              <a:gd name="connsiteY8" fmla="*/ 87415 h 387279"/>
              <a:gd name="connsiteX9" fmla="*/ 93114 w 390062"/>
              <a:gd name="connsiteY9" fmla="*/ 93446 h 387279"/>
              <a:gd name="connsiteX10" fmla="*/ 92580 w 390062"/>
              <a:gd name="connsiteY10" fmla="*/ 95165 h 387279"/>
              <a:gd name="connsiteX11" fmla="*/ 90068 w 390062"/>
              <a:gd name="connsiteY11" fmla="*/ 102876 h 387279"/>
              <a:gd name="connsiteX12" fmla="*/ 85143 w 390062"/>
              <a:gd name="connsiteY12" fmla="*/ 110913 h 387279"/>
              <a:gd name="connsiteX13" fmla="*/ 84664 w 390062"/>
              <a:gd name="connsiteY13" fmla="*/ 111707 h 387279"/>
              <a:gd name="connsiteX14" fmla="*/ 82353 w 390062"/>
              <a:gd name="connsiteY14" fmla="*/ 115465 h 387279"/>
              <a:gd name="connsiteX15" fmla="*/ 79324 w 390062"/>
              <a:gd name="connsiteY15" fmla="*/ 120441 h 387279"/>
              <a:gd name="connsiteX16" fmla="*/ 74209 w 390062"/>
              <a:gd name="connsiteY16" fmla="*/ 128838 h 387279"/>
              <a:gd name="connsiteX17" fmla="*/ 73534 w 390062"/>
              <a:gd name="connsiteY17" fmla="*/ 129976 h 387279"/>
              <a:gd name="connsiteX18" fmla="*/ 67017 w 390062"/>
              <a:gd name="connsiteY18" fmla="*/ 140667 h 387279"/>
              <a:gd name="connsiteX19" fmla="*/ 81829 w 390062"/>
              <a:gd name="connsiteY19" fmla="*/ 156130 h 387279"/>
              <a:gd name="connsiteX20" fmla="*/ 57007 w 390062"/>
              <a:gd name="connsiteY20" fmla="*/ 196021 h 387279"/>
              <a:gd name="connsiteX21" fmla="*/ 52634 w 390062"/>
              <a:gd name="connsiteY21" fmla="*/ 203263 h 387279"/>
              <a:gd name="connsiteX22" fmla="*/ 47215 w 390062"/>
              <a:gd name="connsiteY22" fmla="*/ 211945 h 387279"/>
              <a:gd name="connsiteX23" fmla="*/ 40448 w 390062"/>
              <a:gd name="connsiteY23" fmla="*/ 222980 h 387279"/>
              <a:gd name="connsiteX24" fmla="*/ 20691 w 390062"/>
              <a:gd name="connsiteY24" fmla="*/ 254341 h 387279"/>
              <a:gd name="connsiteX25" fmla="*/ 17428 w 390062"/>
              <a:gd name="connsiteY25" fmla="*/ 259286 h 387279"/>
              <a:gd name="connsiteX26" fmla="*/ 10819 w 390062"/>
              <a:gd name="connsiteY26" fmla="*/ 269371 h 387279"/>
              <a:gd name="connsiteX27" fmla="*/ 6094 w 390062"/>
              <a:gd name="connsiteY27" fmla="*/ 276574 h 387279"/>
              <a:gd name="connsiteX28" fmla="*/ 457 w 390062"/>
              <a:gd name="connsiteY28" fmla="*/ 285219 h 387279"/>
              <a:gd name="connsiteX29" fmla="*/ 3549 w 390062"/>
              <a:gd name="connsiteY29" fmla="*/ 287283 h 387279"/>
              <a:gd name="connsiteX30" fmla="*/ 7654 w 390062"/>
              <a:gd name="connsiteY30" fmla="*/ 290058 h 387279"/>
              <a:gd name="connsiteX31" fmla="*/ 16065 w 390062"/>
              <a:gd name="connsiteY31" fmla="*/ 295694 h 387279"/>
              <a:gd name="connsiteX32" fmla="*/ 17459 w 390062"/>
              <a:gd name="connsiteY32" fmla="*/ 296661 h 387279"/>
              <a:gd name="connsiteX33" fmla="*/ 22671 w 390062"/>
              <a:gd name="connsiteY33" fmla="*/ 300172 h 387279"/>
              <a:gd name="connsiteX34" fmla="*/ 28980 w 390062"/>
              <a:gd name="connsiteY34" fmla="*/ 304416 h 387279"/>
              <a:gd name="connsiteX35" fmla="*/ 34848 w 390062"/>
              <a:gd name="connsiteY35" fmla="*/ 308993 h 387279"/>
              <a:gd name="connsiteX36" fmla="*/ 15152 w 390062"/>
              <a:gd name="connsiteY36" fmla="*/ 344780 h 387279"/>
              <a:gd name="connsiteX37" fmla="*/ 18105 w 390062"/>
              <a:gd name="connsiteY37" fmla="*/ 346841 h 387279"/>
              <a:gd name="connsiteX38" fmla="*/ 21213 w 390062"/>
              <a:gd name="connsiteY38" fmla="*/ 349035 h 387279"/>
              <a:gd name="connsiteX39" fmla="*/ 27313 w 390062"/>
              <a:gd name="connsiteY39" fmla="*/ 353319 h 387279"/>
              <a:gd name="connsiteX40" fmla="*/ 14200 w 390062"/>
              <a:gd name="connsiteY40" fmla="*/ 372156 h 387279"/>
              <a:gd name="connsiteX41" fmla="*/ 14211 w 390062"/>
              <a:gd name="connsiteY41" fmla="*/ 372255 h 387279"/>
              <a:gd name="connsiteX42" fmla="*/ 14321 w 390062"/>
              <a:gd name="connsiteY42" fmla="*/ 373193 h 387279"/>
              <a:gd name="connsiteX43" fmla="*/ 14372 w 390062"/>
              <a:gd name="connsiteY43" fmla="*/ 373638 h 387279"/>
              <a:gd name="connsiteX44" fmla="*/ 14752 w 390062"/>
              <a:gd name="connsiteY44" fmla="*/ 376899 h 387279"/>
              <a:gd name="connsiteX45" fmla="*/ 14844 w 390062"/>
              <a:gd name="connsiteY45" fmla="*/ 377689 h 387279"/>
              <a:gd name="connsiteX46" fmla="*/ 15189 w 390062"/>
              <a:gd name="connsiteY46" fmla="*/ 380653 h 387279"/>
              <a:gd name="connsiteX47" fmla="*/ 23858 w 390062"/>
              <a:gd name="connsiteY47" fmla="*/ 382599 h 387279"/>
              <a:gd name="connsiteX48" fmla="*/ 27009 w 390062"/>
              <a:gd name="connsiteY48" fmla="*/ 383312 h 387279"/>
              <a:gd name="connsiteX49" fmla="*/ 30646 w 390062"/>
              <a:gd name="connsiteY49" fmla="*/ 384149 h 387279"/>
              <a:gd name="connsiteX50" fmla="*/ 46190 w 390062"/>
              <a:gd name="connsiteY50" fmla="*/ 387638 h 387279"/>
              <a:gd name="connsiteX51" fmla="*/ 59741 w 390062"/>
              <a:gd name="connsiteY51" fmla="*/ 384794 h 387279"/>
              <a:gd name="connsiteX52" fmla="*/ 76640 w 390062"/>
              <a:gd name="connsiteY52" fmla="*/ 381403 h 387279"/>
              <a:gd name="connsiteX53" fmla="*/ 78347 w 390062"/>
              <a:gd name="connsiteY53" fmla="*/ 374981 h 387279"/>
              <a:gd name="connsiteX54" fmla="*/ 79722 w 390062"/>
              <a:gd name="connsiteY54" fmla="*/ 357299 h 387279"/>
              <a:gd name="connsiteX55" fmla="*/ 79784 w 390062"/>
              <a:gd name="connsiteY55" fmla="*/ 356343 h 387279"/>
              <a:gd name="connsiteX56" fmla="*/ 92935 w 390062"/>
              <a:gd name="connsiteY56" fmla="*/ 345296 h 387279"/>
              <a:gd name="connsiteX57" fmla="*/ 93334 w 390062"/>
              <a:gd name="connsiteY57" fmla="*/ 344508 h 387279"/>
              <a:gd name="connsiteX58" fmla="*/ 107747 w 390062"/>
              <a:gd name="connsiteY58" fmla="*/ 351370 h 387279"/>
              <a:gd name="connsiteX59" fmla="*/ 110988 w 390062"/>
              <a:gd name="connsiteY59" fmla="*/ 341605 h 387279"/>
              <a:gd name="connsiteX60" fmla="*/ 113101 w 390062"/>
              <a:gd name="connsiteY60" fmla="*/ 335268 h 387279"/>
              <a:gd name="connsiteX61" fmla="*/ 113781 w 390062"/>
              <a:gd name="connsiteY61" fmla="*/ 333857 h 387279"/>
              <a:gd name="connsiteX62" fmla="*/ 117530 w 390062"/>
              <a:gd name="connsiteY62" fmla="*/ 326350 h 387279"/>
              <a:gd name="connsiteX63" fmla="*/ 118221 w 390062"/>
              <a:gd name="connsiteY63" fmla="*/ 324491 h 387279"/>
              <a:gd name="connsiteX64" fmla="*/ 124547 w 390062"/>
              <a:gd name="connsiteY64" fmla="*/ 326118 h 387279"/>
              <a:gd name="connsiteX65" fmla="*/ 126133 w 390062"/>
              <a:gd name="connsiteY65" fmla="*/ 326625 h 387279"/>
              <a:gd name="connsiteX66" fmla="*/ 128315 w 390062"/>
              <a:gd name="connsiteY66" fmla="*/ 323787 h 387279"/>
              <a:gd name="connsiteX67" fmla="*/ 130845 w 390062"/>
              <a:gd name="connsiteY67" fmla="*/ 322366 h 387279"/>
              <a:gd name="connsiteX68" fmla="*/ 132625 w 390062"/>
              <a:gd name="connsiteY68" fmla="*/ 321263 h 387279"/>
              <a:gd name="connsiteX69" fmla="*/ 133156 w 390062"/>
              <a:gd name="connsiteY69" fmla="*/ 319296 h 387279"/>
              <a:gd name="connsiteX70" fmla="*/ 134086 w 390062"/>
              <a:gd name="connsiteY70" fmla="*/ 316046 h 387279"/>
              <a:gd name="connsiteX71" fmla="*/ 133576 w 390062"/>
              <a:gd name="connsiteY71" fmla="*/ 310103 h 387279"/>
              <a:gd name="connsiteX72" fmla="*/ 133991 w 390062"/>
              <a:gd name="connsiteY72" fmla="*/ 309369 h 387279"/>
              <a:gd name="connsiteX73" fmla="*/ 140382 w 390062"/>
              <a:gd name="connsiteY73" fmla="*/ 308596 h 387279"/>
              <a:gd name="connsiteX74" fmla="*/ 145263 w 390062"/>
              <a:gd name="connsiteY74" fmla="*/ 308258 h 387279"/>
              <a:gd name="connsiteX75" fmla="*/ 148270 w 390062"/>
              <a:gd name="connsiteY75" fmla="*/ 307409 h 387279"/>
              <a:gd name="connsiteX76" fmla="*/ 150873 w 390062"/>
              <a:gd name="connsiteY76" fmla="*/ 306694 h 387279"/>
              <a:gd name="connsiteX77" fmla="*/ 157428 w 390062"/>
              <a:gd name="connsiteY77" fmla="*/ 304937 h 387279"/>
              <a:gd name="connsiteX78" fmla="*/ 158963 w 390062"/>
              <a:gd name="connsiteY78" fmla="*/ 303193 h 387279"/>
              <a:gd name="connsiteX79" fmla="*/ 161834 w 390062"/>
              <a:gd name="connsiteY79" fmla="*/ 296506 h 387279"/>
              <a:gd name="connsiteX80" fmla="*/ 160730 w 390062"/>
              <a:gd name="connsiteY80" fmla="*/ 289789 h 387279"/>
              <a:gd name="connsiteX81" fmla="*/ 158272 w 390062"/>
              <a:gd name="connsiteY81" fmla="*/ 274878 h 387279"/>
              <a:gd name="connsiteX82" fmla="*/ 158526 w 390062"/>
              <a:gd name="connsiteY82" fmla="*/ 274834 h 387279"/>
              <a:gd name="connsiteX83" fmla="*/ 170831 w 390062"/>
              <a:gd name="connsiteY83" fmla="*/ 272198 h 387279"/>
              <a:gd name="connsiteX84" fmla="*/ 177459 w 390062"/>
              <a:gd name="connsiteY84" fmla="*/ 270646 h 387279"/>
              <a:gd name="connsiteX85" fmla="*/ 180549 w 390062"/>
              <a:gd name="connsiteY85" fmla="*/ 271810 h 387279"/>
              <a:gd name="connsiteX86" fmla="*/ 182414 w 390062"/>
              <a:gd name="connsiteY86" fmla="*/ 272518 h 387279"/>
              <a:gd name="connsiteX87" fmla="*/ 199711 w 390062"/>
              <a:gd name="connsiteY87" fmla="*/ 272017 h 387279"/>
              <a:gd name="connsiteX88" fmla="*/ 198450 w 390062"/>
              <a:gd name="connsiteY88" fmla="*/ 261222 h 387279"/>
              <a:gd name="connsiteX89" fmla="*/ 198100 w 390062"/>
              <a:gd name="connsiteY89" fmla="*/ 255693 h 387279"/>
              <a:gd name="connsiteX90" fmla="*/ 202781 w 390062"/>
              <a:gd name="connsiteY90" fmla="*/ 255366 h 387279"/>
              <a:gd name="connsiteX91" fmla="*/ 205586 w 390062"/>
              <a:gd name="connsiteY91" fmla="*/ 255173 h 387279"/>
              <a:gd name="connsiteX92" fmla="*/ 212538 w 390062"/>
              <a:gd name="connsiteY92" fmla="*/ 248977 h 387279"/>
              <a:gd name="connsiteX93" fmla="*/ 212848 w 390062"/>
              <a:gd name="connsiteY93" fmla="*/ 248782 h 387279"/>
              <a:gd name="connsiteX94" fmla="*/ 215219 w 390062"/>
              <a:gd name="connsiteY94" fmla="*/ 247057 h 387279"/>
              <a:gd name="connsiteX95" fmla="*/ 220835 w 390062"/>
              <a:gd name="connsiteY95" fmla="*/ 244574 h 387279"/>
              <a:gd name="connsiteX96" fmla="*/ 222385 w 390062"/>
              <a:gd name="connsiteY96" fmla="*/ 243055 h 387279"/>
              <a:gd name="connsiteX97" fmla="*/ 223654 w 390062"/>
              <a:gd name="connsiteY97" fmla="*/ 240385 h 387279"/>
              <a:gd name="connsiteX98" fmla="*/ 226759 w 390062"/>
              <a:gd name="connsiteY98" fmla="*/ 238122 h 387279"/>
              <a:gd name="connsiteX99" fmla="*/ 227388 w 390062"/>
              <a:gd name="connsiteY99" fmla="*/ 237311 h 387279"/>
              <a:gd name="connsiteX100" fmla="*/ 229460 w 390062"/>
              <a:gd name="connsiteY100" fmla="*/ 235787 h 387279"/>
              <a:gd name="connsiteX101" fmla="*/ 230534 w 390062"/>
              <a:gd name="connsiteY101" fmla="*/ 232733 h 387279"/>
              <a:gd name="connsiteX102" fmla="*/ 230948 w 390062"/>
              <a:gd name="connsiteY102" fmla="*/ 230766 h 387279"/>
              <a:gd name="connsiteX103" fmla="*/ 229993 w 390062"/>
              <a:gd name="connsiteY103" fmla="*/ 228387 h 387279"/>
              <a:gd name="connsiteX104" fmla="*/ 238041 w 390062"/>
              <a:gd name="connsiteY104" fmla="*/ 228665 h 387279"/>
              <a:gd name="connsiteX105" fmla="*/ 248260 w 390062"/>
              <a:gd name="connsiteY105" fmla="*/ 229330 h 387279"/>
              <a:gd name="connsiteX106" fmla="*/ 248585 w 390062"/>
              <a:gd name="connsiteY106" fmla="*/ 229361 h 387279"/>
              <a:gd name="connsiteX107" fmla="*/ 252137 w 390062"/>
              <a:gd name="connsiteY107" fmla="*/ 229804 h 387279"/>
              <a:gd name="connsiteX108" fmla="*/ 251417 w 390062"/>
              <a:gd name="connsiteY108" fmla="*/ 221287 h 387279"/>
              <a:gd name="connsiteX109" fmla="*/ 251254 w 390062"/>
              <a:gd name="connsiteY109" fmla="*/ 219256 h 387279"/>
              <a:gd name="connsiteX110" fmla="*/ 251763 w 390062"/>
              <a:gd name="connsiteY110" fmla="*/ 213853 h 387279"/>
              <a:gd name="connsiteX111" fmla="*/ 251971 w 390062"/>
              <a:gd name="connsiteY111" fmla="*/ 211752 h 387279"/>
              <a:gd name="connsiteX112" fmla="*/ 256532 w 390062"/>
              <a:gd name="connsiteY112" fmla="*/ 165357 h 387279"/>
              <a:gd name="connsiteX113" fmla="*/ 272907 w 390062"/>
              <a:gd name="connsiteY113" fmla="*/ 163318 h 387279"/>
              <a:gd name="connsiteX114" fmla="*/ 275617 w 390062"/>
              <a:gd name="connsiteY114" fmla="*/ 163006 h 387279"/>
              <a:gd name="connsiteX115" fmla="*/ 295974 w 390062"/>
              <a:gd name="connsiteY115" fmla="*/ 190287 h 387279"/>
              <a:gd name="connsiteX116" fmla="*/ 302817 w 390062"/>
              <a:gd name="connsiteY116" fmla="*/ 197558 h 387279"/>
              <a:gd name="connsiteX117" fmla="*/ 321863 w 390062"/>
              <a:gd name="connsiteY117" fmla="*/ 192647 h 387279"/>
              <a:gd name="connsiteX118" fmla="*/ 328788 w 390062"/>
              <a:gd name="connsiteY118" fmla="*/ 190510 h 387279"/>
              <a:gd name="connsiteX119" fmla="*/ 339691 w 390062"/>
              <a:gd name="connsiteY119" fmla="*/ 187295 h 387279"/>
              <a:gd name="connsiteX120" fmla="*/ 353553 w 390062"/>
              <a:gd name="connsiteY120" fmla="*/ 183265 h 387279"/>
              <a:gd name="connsiteX121" fmla="*/ 361298 w 390062"/>
              <a:gd name="connsiteY121" fmla="*/ 180384 h 387279"/>
              <a:gd name="connsiteX122" fmla="*/ 368157 w 390062"/>
              <a:gd name="connsiteY122" fmla="*/ 179854 h 387279"/>
              <a:gd name="connsiteX123" fmla="*/ 377898 w 390062"/>
              <a:gd name="connsiteY123" fmla="*/ 177119 h 387279"/>
              <a:gd name="connsiteX124" fmla="*/ 381640 w 390062"/>
              <a:gd name="connsiteY124" fmla="*/ 175256 h 387279"/>
              <a:gd name="connsiteX125" fmla="*/ 384782 w 390062"/>
              <a:gd name="connsiteY125" fmla="*/ 174106 h 387279"/>
              <a:gd name="connsiteX126" fmla="*/ 390520 w 390062"/>
              <a:gd name="connsiteY126" fmla="*/ 172722 h 387279"/>
              <a:gd name="connsiteX127" fmla="*/ 386602 w 390062"/>
              <a:gd name="connsiteY127" fmla="*/ 167677 h 387279"/>
              <a:gd name="connsiteX128" fmla="*/ 378498 w 390062"/>
              <a:gd name="connsiteY128" fmla="*/ 155221 h 387279"/>
              <a:gd name="connsiteX129" fmla="*/ 375076 w 390062"/>
              <a:gd name="connsiteY129" fmla="*/ 150099 h 387279"/>
              <a:gd name="connsiteX130" fmla="*/ 364711 w 390062"/>
              <a:gd name="connsiteY130" fmla="*/ 132887 h 387279"/>
              <a:gd name="connsiteX131" fmla="*/ 364639 w 390062"/>
              <a:gd name="connsiteY131" fmla="*/ 131573 h 387279"/>
              <a:gd name="connsiteX132" fmla="*/ 360539 w 390062"/>
              <a:gd name="connsiteY132" fmla="*/ 125339 h 387279"/>
              <a:gd name="connsiteX133" fmla="*/ 360917 w 390062"/>
              <a:gd name="connsiteY133" fmla="*/ 115816 h 387279"/>
              <a:gd name="connsiteX134" fmla="*/ 355460 w 390062"/>
              <a:gd name="connsiteY134" fmla="*/ 105978 h 387279"/>
              <a:gd name="connsiteX135" fmla="*/ 354781 w 390062"/>
              <a:gd name="connsiteY135" fmla="*/ 104435 h 387279"/>
              <a:gd name="connsiteX136" fmla="*/ 350252 w 390062"/>
              <a:gd name="connsiteY136" fmla="*/ 94225 h 387279"/>
              <a:gd name="connsiteX137" fmla="*/ 350840 w 390062"/>
              <a:gd name="connsiteY137" fmla="*/ 88097 h 387279"/>
              <a:gd name="connsiteX138" fmla="*/ 350104 w 390062"/>
              <a:gd name="connsiteY138" fmla="*/ 78586 h 387279"/>
              <a:gd name="connsiteX139" fmla="*/ 348546 w 390062"/>
              <a:gd name="connsiteY139" fmla="*/ 72205 h 387279"/>
              <a:gd name="connsiteX140" fmla="*/ 346654 w 390062"/>
              <a:gd name="connsiteY140" fmla="*/ 67526 h 387279"/>
              <a:gd name="connsiteX141" fmla="*/ 346498 w 390062"/>
              <a:gd name="connsiteY141" fmla="*/ 59064 h 387279"/>
              <a:gd name="connsiteX142" fmla="*/ 344289 w 390062"/>
              <a:gd name="connsiteY142" fmla="*/ 54147 h 387279"/>
              <a:gd name="connsiteX143" fmla="*/ 336438 w 390062"/>
              <a:gd name="connsiteY143" fmla="*/ 34854 h 387279"/>
              <a:gd name="connsiteX144" fmla="*/ 325644 w 390062"/>
              <a:gd name="connsiteY144" fmla="*/ 36292 h 387279"/>
              <a:gd name="connsiteX145" fmla="*/ 316877 w 390062"/>
              <a:gd name="connsiteY145" fmla="*/ 29356 h 387279"/>
              <a:gd name="connsiteX146" fmla="*/ 313364 w 390062"/>
              <a:gd name="connsiteY146" fmla="*/ 27659 h 387279"/>
              <a:gd name="connsiteX147" fmla="*/ 309957 w 390062"/>
              <a:gd name="connsiteY147" fmla="*/ 20621 h 387279"/>
              <a:gd name="connsiteX148" fmla="*/ 301168 w 390062"/>
              <a:gd name="connsiteY148" fmla="*/ 11158 h 387279"/>
              <a:gd name="connsiteX149" fmla="*/ 294767 w 390062"/>
              <a:gd name="connsiteY149" fmla="*/ 4285 h 387279"/>
              <a:gd name="connsiteX150" fmla="*/ 293289 w 390062"/>
              <a:gd name="connsiteY150" fmla="*/ 5468 h 387279"/>
              <a:gd name="connsiteX151" fmla="*/ 269336 w 390062"/>
              <a:gd name="connsiteY151" fmla="*/ 6552 h 387279"/>
              <a:gd name="connsiteX152" fmla="*/ 261725 w 390062"/>
              <a:gd name="connsiteY152" fmla="*/ 4529 h 387279"/>
              <a:gd name="connsiteX153" fmla="*/ 250724 w 390062"/>
              <a:gd name="connsiteY153" fmla="*/ 1558 h 387279"/>
              <a:gd name="connsiteX154" fmla="*/ 247649 w 390062"/>
              <a:gd name="connsiteY154" fmla="*/ 359 h 387279"/>
              <a:gd name="connsiteX155" fmla="*/ 239845 w 390062"/>
              <a:gd name="connsiteY155" fmla="*/ 44037 h 387279"/>
              <a:gd name="connsiteX156" fmla="*/ 226318 w 390062"/>
              <a:gd name="connsiteY156" fmla="*/ 57908 h 387279"/>
              <a:gd name="connsiteX157" fmla="*/ 213881 w 390062"/>
              <a:gd name="connsiteY157" fmla="*/ 70688 h 387279"/>
              <a:gd name="connsiteX158" fmla="*/ 210763 w 390062"/>
              <a:gd name="connsiteY158" fmla="*/ 73697 h 387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390062" h="387279">
                <a:moveTo>
                  <a:pt x="210763" y="73697"/>
                </a:moveTo>
                <a:lnTo>
                  <a:pt x="194540" y="62351"/>
                </a:lnTo>
                <a:lnTo>
                  <a:pt x="178932" y="51338"/>
                </a:lnTo>
                <a:lnTo>
                  <a:pt x="160799" y="38720"/>
                </a:lnTo>
                <a:lnTo>
                  <a:pt x="135320" y="33374"/>
                </a:lnTo>
                <a:lnTo>
                  <a:pt x="119215" y="46726"/>
                </a:lnTo>
                <a:lnTo>
                  <a:pt x="104012" y="59319"/>
                </a:lnTo>
                <a:lnTo>
                  <a:pt x="96096" y="84051"/>
                </a:lnTo>
                <a:lnTo>
                  <a:pt x="95015" y="87415"/>
                </a:lnTo>
                <a:lnTo>
                  <a:pt x="93114" y="93446"/>
                </a:lnTo>
                <a:lnTo>
                  <a:pt x="92580" y="95165"/>
                </a:lnTo>
                <a:lnTo>
                  <a:pt x="90068" y="102876"/>
                </a:lnTo>
                <a:lnTo>
                  <a:pt x="85143" y="110913"/>
                </a:lnTo>
                <a:lnTo>
                  <a:pt x="84664" y="111707"/>
                </a:lnTo>
                <a:lnTo>
                  <a:pt x="82353" y="115465"/>
                </a:lnTo>
                <a:lnTo>
                  <a:pt x="79324" y="120441"/>
                </a:lnTo>
                <a:lnTo>
                  <a:pt x="74209" y="128838"/>
                </a:lnTo>
                <a:lnTo>
                  <a:pt x="73534" y="129976"/>
                </a:lnTo>
                <a:lnTo>
                  <a:pt x="67017" y="140667"/>
                </a:lnTo>
                <a:lnTo>
                  <a:pt x="81829" y="156130"/>
                </a:lnTo>
                <a:lnTo>
                  <a:pt x="57007" y="196021"/>
                </a:lnTo>
                <a:lnTo>
                  <a:pt x="52634" y="203263"/>
                </a:lnTo>
                <a:lnTo>
                  <a:pt x="47215" y="211945"/>
                </a:lnTo>
                <a:lnTo>
                  <a:pt x="40448" y="222980"/>
                </a:lnTo>
                <a:lnTo>
                  <a:pt x="20691" y="254341"/>
                </a:lnTo>
                <a:lnTo>
                  <a:pt x="17428" y="259286"/>
                </a:lnTo>
                <a:lnTo>
                  <a:pt x="10819" y="269371"/>
                </a:lnTo>
                <a:lnTo>
                  <a:pt x="6094" y="276574"/>
                </a:lnTo>
                <a:lnTo>
                  <a:pt x="457" y="285219"/>
                </a:lnTo>
                <a:lnTo>
                  <a:pt x="3549" y="287283"/>
                </a:lnTo>
                <a:lnTo>
                  <a:pt x="7654" y="290058"/>
                </a:lnTo>
                <a:lnTo>
                  <a:pt x="16065" y="295694"/>
                </a:lnTo>
                <a:lnTo>
                  <a:pt x="17459" y="296661"/>
                </a:lnTo>
                <a:lnTo>
                  <a:pt x="22671" y="300172"/>
                </a:lnTo>
                <a:lnTo>
                  <a:pt x="28980" y="304416"/>
                </a:lnTo>
                <a:lnTo>
                  <a:pt x="34848" y="308993"/>
                </a:lnTo>
                <a:lnTo>
                  <a:pt x="15152" y="344780"/>
                </a:lnTo>
                <a:lnTo>
                  <a:pt x="18105" y="346841"/>
                </a:lnTo>
                <a:lnTo>
                  <a:pt x="21213" y="349035"/>
                </a:lnTo>
                <a:lnTo>
                  <a:pt x="27313" y="353319"/>
                </a:lnTo>
                <a:lnTo>
                  <a:pt x="14200" y="372156"/>
                </a:lnTo>
                <a:lnTo>
                  <a:pt x="14211" y="372255"/>
                </a:lnTo>
                <a:lnTo>
                  <a:pt x="14321" y="373193"/>
                </a:lnTo>
                <a:lnTo>
                  <a:pt x="14372" y="373638"/>
                </a:lnTo>
                <a:lnTo>
                  <a:pt x="14752" y="376899"/>
                </a:lnTo>
                <a:lnTo>
                  <a:pt x="14844" y="377689"/>
                </a:lnTo>
                <a:lnTo>
                  <a:pt x="15189" y="380653"/>
                </a:lnTo>
                <a:lnTo>
                  <a:pt x="23858" y="382599"/>
                </a:lnTo>
                <a:lnTo>
                  <a:pt x="27009" y="383312"/>
                </a:lnTo>
                <a:lnTo>
                  <a:pt x="30646" y="384149"/>
                </a:lnTo>
                <a:lnTo>
                  <a:pt x="46190" y="387638"/>
                </a:lnTo>
                <a:lnTo>
                  <a:pt x="59741" y="384794"/>
                </a:lnTo>
                <a:lnTo>
                  <a:pt x="76640" y="381403"/>
                </a:lnTo>
                <a:lnTo>
                  <a:pt x="78347" y="374981"/>
                </a:lnTo>
                <a:lnTo>
                  <a:pt x="79722" y="357299"/>
                </a:lnTo>
                <a:lnTo>
                  <a:pt x="79784" y="356343"/>
                </a:lnTo>
                <a:lnTo>
                  <a:pt x="92935" y="345296"/>
                </a:lnTo>
                <a:lnTo>
                  <a:pt x="93334" y="344508"/>
                </a:lnTo>
                <a:lnTo>
                  <a:pt x="107747" y="351370"/>
                </a:lnTo>
                <a:lnTo>
                  <a:pt x="110988" y="341605"/>
                </a:lnTo>
                <a:lnTo>
                  <a:pt x="113101" y="335268"/>
                </a:lnTo>
                <a:lnTo>
                  <a:pt x="113781" y="333857"/>
                </a:lnTo>
                <a:lnTo>
                  <a:pt x="117530" y="326350"/>
                </a:lnTo>
                <a:lnTo>
                  <a:pt x="118221" y="324491"/>
                </a:lnTo>
                <a:lnTo>
                  <a:pt x="124547" y="326118"/>
                </a:lnTo>
                <a:lnTo>
                  <a:pt x="126133" y="326625"/>
                </a:lnTo>
                <a:lnTo>
                  <a:pt x="128315" y="323787"/>
                </a:lnTo>
                <a:lnTo>
                  <a:pt x="130845" y="322366"/>
                </a:lnTo>
                <a:lnTo>
                  <a:pt x="132625" y="321263"/>
                </a:lnTo>
                <a:lnTo>
                  <a:pt x="133156" y="319296"/>
                </a:lnTo>
                <a:lnTo>
                  <a:pt x="134086" y="316046"/>
                </a:lnTo>
                <a:lnTo>
                  <a:pt x="133576" y="310103"/>
                </a:lnTo>
                <a:lnTo>
                  <a:pt x="133991" y="309369"/>
                </a:lnTo>
                <a:lnTo>
                  <a:pt x="140382" y="308596"/>
                </a:lnTo>
                <a:lnTo>
                  <a:pt x="145263" y="308258"/>
                </a:lnTo>
                <a:lnTo>
                  <a:pt x="148270" y="307409"/>
                </a:lnTo>
                <a:lnTo>
                  <a:pt x="150873" y="306694"/>
                </a:lnTo>
                <a:lnTo>
                  <a:pt x="157428" y="304937"/>
                </a:lnTo>
                <a:lnTo>
                  <a:pt x="158963" y="303193"/>
                </a:lnTo>
                <a:lnTo>
                  <a:pt x="161834" y="296506"/>
                </a:lnTo>
                <a:lnTo>
                  <a:pt x="160730" y="289789"/>
                </a:lnTo>
                <a:lnTo>
                  <a:pt x="158272" y="274878"/>
                </a:lnTo>
                <a:lnTo>
                  <a:pt x="158526" y="274834"/>
                </a:lnTo>
                <a:lnTo>
                  <a:pt x="170831" y="272198"/>
                </a:lnTo>
                <a:lnTo>
                  <a:pt x="177459" y="270646"/>
                </a:lnTo>
                <a:lnTo>
                  <a:pt x="180549" y="271810"/>
                </a:lnTo>
                <a:lnTo>
                  <a:pt x="182414" y="272518"/>
                </a:lnTo>
                <a:lnTo>
                  <a:pt x="199711" y="272017"/>
                </a:lnTo>
                <a:lnTo>
                  <a:pt x="198450" y="261222"/>
                </a:lnTo>
                <a:lnTo>
                  <a:pt x="198100" y="255693"/>
                </a:lnTo>
                <a:lnTo>
                  <a:pt x="202781" y="255366"/>
                </a:lnTo>
                <a:lnTo>
                  <a:pt x="205586" y="255173"/>
                </a:lnTo>
                <a:lnTo>
                  <a:pt x="212538" y="248977"/>
                </a:lnTo>
                <a:lnTo>
                  <a:pt x="212848" y="248782"/>
                </a:lnTo>
                <a:lnTo>
                  <a:pt x="215219" y="247057"/>
                </a:lnTo>
                <a:lnTo>
                  <a:pt x="220835" y="244574"/>
                </a:lnTo>
                <a:lnTo>
                  <a:pt x="222385" y="243055"/>
                </a:lnTo>
                <a:lnTo>
                  <a:pt x="223654" y="240385"/>
                </a:lnTo>
                <a:lnTo>
                  <a:pt x="226759" y="238122"/>
                </a:lnTo>
                <a:lnTo>
                  <a:pt x="227388" y="237311"/>
                </a:lnTo>
                <a:lnTo>
                  <a:pt x="229460" y="235787"/>
                </a:lnTo>
                <a:lnTo>
                  <a:pt x="230534" y="232733"/>
                </a:lnTo>
                <a:lnTo>
                  <a:pt x="230948" y="230766"/>
                </a:lnTo>
                <a:lnTo>
                  <a:pt x="229993" y="228387"/>
                </a:lnTo>
                <a:lnTo>
                  <a:pt x="238041" y="228665"/>
                </a:lnTo>
                <a:lnTo>
                  <a:pt x="248260" y="229330"/>
                </a:lnTo>
                <a:lnTo>
                  <a:pt x="248585" y="229361"/>
                </a:lnTo>
                <a:lnTo>
                  <a:pt x="252137" y="229804"/>
                </a:lnTo>
                <a:lnTo>
                  <a:pt x="251417" y="221287"/>
                </a:lnTo>
                <a:lnTo>
                  <a:pt x="251254" y="219256"/>
                </a:lnTo>
                <a:lnTo>
                  <a:pt x="251763" y="213853"/>
                </a:lnTo>
                <a:lnTo>
                  <a:pt x="251971" y="211752"/>
                </a:lnTo>
                <a:lnTo>
                  <a:pt x="256532" y="165357"/>
                </a:lnTo>
                <a:lnTo>
                  <a:pt x="272907" y="163318"/>
                </a:lnTo>
                <a:lnTo>
                  <a:pt x="275617" y="163006"/>
                </a:lnTo>
                <a:lnTo>
                  <a:pt x="295974" y="190287"/>
                </a:lnTo>
                <a:lnTo>
                  <a:pt x="302817" y="197558"/>
                </a:lnTo>
                <a:lnTo>
                  <a:pt x="321863" y="192647"/>
                </a:lnTo>
                <a:lnTo>
                  <a:pt x="328788" y="190510"/>
                </a:lnTo>
                <a:lnTo>
                  <a:pt x="339691" y="187295"/>
                </a:lnTo>
                <a:lnTo>
                  <a:pt x="353553" y="183265"/>
                </a:lnTo>
                <a:lnTo>
                  <a:pt x="361298" y="180384"/>
                </a:lnTo>
                <a:lnTo>
                  <a:pt x="368157" y="179854"/>
                </a:lnTo>
                <a:lnTo>
                  <a:pt x="377898" y="177119"/>
                </a:lnTo>
                <a:lnTo>
                  <a:pt x="381640" y="175256"/>
                </a:lnTo>
                <a:lnTo>
                  <a:pt x="384782" y="174106"/>
                </a:lnTo>
                <a:lnTo>
                  <a:pt x="390520" y="172722"/>
                </a:lnTo>
                <a:lnTo>
                  <a:pt x="386602" y="167677"/>
                </a:lnTo>
                <a:lnTo>
                  <a:pt x="378498" y="155221"/>
                </a:lnTo>
                <a:lnTo>
                  <a:pt x="375076" y="150099"/>
                </a:lnTo>
                <a:lnTo>
                  <a:pt x="364711" y="132887"/>
                </a:lnTo>
                <a:lnTo>
                  <a:pt x="364639" y="131573"/>
                </a:lnTo>
                <a:lnTo>
                  <a:pt x="360539" y="125339"/>
                </a:lnTo>
                <a:lnTo>
                  <a:pt x="360917" y="115816"/>
                </a:lnTo>
                <a:lnTo>
                  <a:pt x="355460" y="105978"/>
                </a:lnTo>
                <a:lnTo>
                  <a:pt x="354781" y="104435"/>
                </a:lnTo>
                <a:lnTo>
                  <a:pt x="350252" y="94225"/>
                </a:lnTo>
                <a:lnTo>
                  <a:pt x="350840" y="88097"/>
                </a:lnTo>
                <a:lnTo>
                  <a:pt x="350104" y="78586"/>
                </a:lnTo>
                <a:lnTo>
                  <a:pt x="348546" y="72205"/>
                </a:lnTo>
                <a:lnTo>
                  <a:pt x="346654" y="67526"/>
                </a:lnTo>
                <a:lnTo>
                  <a:pt x="346498" y="59064"/>
                </a:lnTo>
                <a:lnTo>
                  <a:pt x="344289" y="54147"/>
                </a:lnTo>
                <a:lnTo>
                  <a:pt x="336438" y="34854"/>
                </a:lnTo>
                <a:lnTo>
                  <a:pt x="325644" y="36292"/>
                </a:lnTo>
                <a:lnTo>
                  <a:pt x="316877" y="29356"/>
                </a:lnTo>
                <a:lnTo>
                  <a:pt x="313364" y="27659"/>
                </a:lnTo>
                <a:lnTo>
                  <a:pt x="309957" y="20621"/>
                </a:lnTo>
                <a:lnTo>
                  <a:pt x="301168" y="11158"/>
                </a:lnTo>
                <a:lnTo>
                  <a:pt x="294767" y="4285"/>
                </a:lnTo>
                <a:lnTo>
                  <a:pt x="293289" y="5468"/>
                </a:lnTo>
                <a:lnTo>
                  <a:pt x="269336" y="6552"/>
                </a:lnTo>
                <a:lnTo>
                  <a:pt x="261725" y="4529"/>
                </a:lnTo>
                <a:lnTo>
                  <a:pt x="250724" y="1558"/>
                </a:lnTo>
                <a:lnTo>
                  <a:pt x="247649" y="359"/>
                </a:lnTo>
                <a:lnTo>
                  <a:pt x="239845" y="44037"/>
                </a:lnTo>
                <a:lnTo>
                  <a:pt x="226318" y="57908"/>
                </a:lnTo>
                <a:lnTo>
                  <a:pt x="213881" y="70688"/>
                </a:lnTo>
                <a:lnTo>
                  <a:pt x="210763" y="73697"/>
                </a:lnTo>
                <a:close/>
              </a:path>
            </a:pathLst>
          </a:custGeom>
          <a:solidFill>
            <a:schemeClr val="accent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AEAAADA-74B7-1318-E710-BE5A25CA3C71}"/>
              </a:ext>
            </a:extLst>
          </p:cNvPr>
          <p:cNvSpPr>
            <a:spLocks/>
          </p:cNvSpPr>
          <p:nvPr/>
        </p:nvSpPr>
        <p:spPr>
          <a:xfrm flipV="1">
            <a:off x="6307595" y="2113118"/>
            <a:ext cx="724241" cy="324778"/>
          </a:xfrm>
          <a:custGeom>
            <a:avLst/>
            <a:gdLst>
              <a:gd name="connsiteX0" fmla="*/ 252616 w 493206"/>
              <a:gd name="connsiteY0" fmla="*/ 60913 h 221173"/>
              <a:gd name="connsiteX1" fmla="*/ 246007 w 493206"/>
              <a:gd name="connsiteY1" fmla="*/ 53652 h 221173"/>
              <a:gd name="connsiteX2" fmla="*/ 236730 w 493206"/>
              <a:gd name="connsiteY2" fmla="*/ 55159 h 221173"/>
              <a:gd name="connsiteX3" fmla="*/ 229717 w 493206"/>
              <a:gd name="connsiteY3" fmla="*/ 56316 h 221173"/>
              <a:gd name="connsiteX4" fmla="*/ 220876 w 493206"/>
              <a:gd name="connsiteY4" fmla="*/ 56071 h 221173"/>
              <a:gd name="connsiteX5" fmla="*/ 208157 w 493206"/>
              <a:gd name="connsiteY5" fmla="*/ 54914 h 221173"/>
              <a:gd name="connsiteX6" fmla="*/ 198245 w 493206"/>
              <a:gd name="connsiteY6" fmla="*/ 55726 h 221173"/>
              <a:gd name="connsiteX7" fmla="*/ 190497 w 493206"/>
              <a:gd name="connsiteY7" fmla="*/ 53725 h 221173"/>
              <a:gd name="connsiteX8" fmla="*/ 190461 w 493206"/>
              <a:gd name="connsiteY8" fmla="*/ 53693 h 221173"/>
              <a:gd name="connsiteX9" fmla="*/ 188342 w 493206"/>
              <a:gd name="connsiteY9" fmla="*/ 49700 h 221173"/>
              <a:gd name="connsiteX10" fmla="*/ 183761 w 493206"/>
              <a:gd name="connsiteY10" fmla="*/ 48475 h 221173"/>
              <a:gd name="connsiteX11" fmla="*/ 172638 w 493206"/>
              <a:gd name="connsiteY11" fmla="*/ 42571 h 221173"/>
              <a:gd name="connsiteX12" fmla="*/ 170451 w 493206"/>
              <a:gd name="connsiteY12" fmla="*/ 40602 h 221173"/>
              <a:gd name="connsiteX13" fmla="*/ 165362 w 493206"/>
              <a:gd name="connsiteY13" fmla="*/ 33822 h 221173"/>
              <a:gd name="connsiteX14" fmla="*/ 159859 w 493206"/>
              <a:gd name="connsiteY14" fmla="*/ 29715 h 221173"/>
              <a:gd name="connsiteX15" fmla="*/ 158612 w 493206"/>
              <a:gd name="connsiteY15" fmla="*/ 27120 h 221173"/>
              <a:gd name="connsiteX16" fmla="*/ 156448 w 493206"/>
              <a:gd name="connsiteY16" fmla="*/ 24461 h 221173"/>
              <a:gd name="connsiteX17" fmla="*/ 156444 w 493206"/>
              <a:gd name="connsiteY17" fmla="*/ 17881 h 221173"/>
              <a:gd name="connsiteX18" fmla="*/ 150973 w 493206"/>
              <a:gd name="connsiteY18" fmla="*/ 16315 h 221173"/>
              <a:gd name="connsiteX19" fmla="*/ 149598 w 493206"/>
              <a:gd name="connsiteY19" fmla="*/ 15675 h 221173"/>
              <a:gd name="connsiteX20" fmla="*/ 145434 w 493206"/>
              <a:gd name="connsiteY20" fmla="*/ 14977 h 221173"/>
              <a:gd name="connsiteX21" fmla="*/ 133976 w 493206"/>
              <a:gd name="connsiteY21" fmla="*/ 13102 h 221173"/>
              <a:gd name="connsiteX22" fmla="*/ 129975 w 493206"/>
              <a:gd name="connsiteY22" fmla="*/ 12449 h 221173"/>
              <a:gd name="connsiteX23" fmla="*/ 121197 w 493206"/>
              <a:gd name="connsiteY23" fmla="*/ 13284 h 221173"/>
              <a:gd name="connsiteX24" fmla="*/ 107434 w 493206"/>
              <a:gd name="connsiteY24" fmla="*/ 14573 h 221173"/>
              <a:gd name="connsiteX25" fmla="*/ 105302 w 493206"/>
              <a:gd name="connsiteY25" fmla="*/ 14795 h 221173"/>
              <a:gd name="connsiteX26" fmla="*/ 100031 w 493206"/>
              <a:gd name="connsiteY26" fmla="*/ 15276 h 221173"/>
              <a:gd name="connsiteX27" fmla="*/ 74052 w 493206"/>
              <a:gd name="connsiteY27" fmla="*/ 17722 h 221173"/>
              <a:gd name="connsiteX28" fmla="*/ 59368 w 493206"/>
              <a:gd name="connsiteY28" fmla="*/ 19115 h 221173"/>
              <a:gd name="connsiteX29" fmla="*/ 58112 w 493206"/>
              <a:gd name="connsiteY29" fmla="*/ 19228 h 221173"/>
              <a:gd name="connsiteX30" fmla="*/ 347 w 493206"/>
              <a:gd name="connsiteY30" fmla="*/ 115 h 221173"/>
              <a:gd name="connsiteX31" fmla="*/ 10195 w 493206"/>
              <a:gd name="connsiteY31" fmla="*/ 11178 h 221173"/>
              <a:gd name="connsiteX32" fmla="*/ 19858 w 493206"/>
              <a:gd name="connsiteY32" fmla="*/ 22813 h 221173"/>
              <a:gd name="connsiteX33" fmla="*/ 28277 w 493206"/>
              <a:gd name="connsiteY33" fmla="*/ 32270 h 221173"/>
              <a:gd name="connsiteX34" fmla="*/ 35993 w 493206"/>
              <a:gd name="connsiteY34" fmla="*/ 41595 h 221173"/>
              <a:gd name="connsiteX35" fmla="*/ 44576 w 493206"/>
              <a:gd name="connsiteY35" fmla="*/ 51424 h 221173"/>
              <a:gd name="connsiteX36" fmla="*/ 65637 w 493206"/>
              <a:gd name="connsiteY36" fmla="*/ 76114 h 221173"/>
              <a:gd name="connsiteX37" fmla="*/ 76951 w 493206"/>
              <a:gd name="connsiteY37" fmla="*/ 89288 h 221173"/>
              <a:gd name="connsiteX38" fmla="*/ 82521 w 493206"/>
              <a:gd name="connsiteY38" fmla="*/ 127778 h 221173"/>
              <a:gd name="connsiteX39" fmla="*/ 87865 w 493206"/>
              <a:gd name="connsiteY39" fmla="*/ 161775 h 221173"/>
              <a:gd name="connsiteX40" fmla="*/ 91185 w 493206"/>
              <a:gd name="connsiteY40" fmla="*/ 184337 h 221173"/>
              <a:gd name="connsiteX41" fmla="*/ 93131 w 493206"/>
              <a:gd name="connsiteY41" fmla="*/ 197224 h 221173"/>
              <a:gd name="connsiteX42" fmla="*/ 95073 w 493206"/>
              <a:gd name="connsiteY42" fmla="*/ 209939 h 221173"/>
              <a:gd name="connsiteX43" fmla="*/ 96552 w 493206"/>
              <a:gd name="connsiteY43" fmla="*/ 220027 h 221173"/>
              <a:gd name="connsiteX44" fmla="*/ 139982 w 493206"/>
              <a:gd name="connsiteY44" fmla="*/ 199933 h 221173"/>
              <a:gd name="connsiteX45" fmla="*/ 144182 w 493206"/>
              <a:gd name="connsiteY45" fmla="*/ 191947 h 221173"/>
              <a:gd name="connsiteX46" fmla="*/ 149358 w 493206"/>
              <a:gd name="connsiteY46" fmla="*/ 181446 h 221173"/>
              <a:gd name="connsiteX47" fmla="*/ 149399 w 493206"/>
              <a:gd name="connsiteY47" fmla="*/ 181351 h 221173"/>
              <a:gd name="connsiteX48" fmla="*/ 151549 w 493206"/>
              <a:gd name="connsiteY48" fmla="*/ 178225 h 221173"/>
              <a:gd name="connsiteX49" fmla="*/ 152393 w 493206"/>
              <a:gd name="connsiteY49" fmla="*/ 177126 h 221173"/>
              <a:gd name="connsiteX50" fmla="*/ 155904 w 493206"/>
              <a:gd name="connsiteY50" fmla="*/ 172584 h 221173"/>
              <a:gd name="connsiteX51" fmla="*/ 162209 w 493206"/>
              <a:gd name="connsiteY51" fmla="*/ 171495 h 221173"/>
              <a:gd name="connsiteX52" fmla="*/ 165874 w 493206"/>
              <a:gd name="connsiteY52" fmla="*/ 170873 h 221173"/>
              <a:gd name="connsiteX53" fmla="*/ 174362 w 493206"/>
              <a:gd name="connsiteY53" fmla="*/ 174567 h 221173"/>
              <a:gd name="connsiteX54" fmla="*/ 181765 w 493206"/>
              <a:gd name="connsiteY54" fmla="*/ 180471 h 221173"/>
              <a:gd name="connsiteX55" fmla="*/ 191763 w 493206"/>
              <a:gd name="connsiteY55" fmla="*/ 189610 h 221173"/>
              <a:gd name="connsiteX56" fmla="*/ 194403 w 493206"/>
              <a:gd name="connsiteY56" fmla="*/ 192033 h 221173"/>
              <a:gd name="connsiteX57" fmla="*/ 199987 w 493206"/>
              <a:gd name="connsiteY57" fmla="*/ 194247 h 221173"/>
              <a:gd name="connsiteX58" fmla="*/ 204900 w 493206"/>
              <a:gd name="connsiteY58" fmla="*/ 189192 h 221173"/>
              <a:gd name="connsiteX59" fmla="*/ 212035 w 493206"/>
              <a:gd name="connsiteY59" fmla="*/ 181837 h 221173"/>
              <a:gd name="connsiteX60" fmla="*/ 217646 w 493206"/>
              <a:gd name="connsiteY60" fmla="*/ 175729 h 221173"/>
              <a:gd name="connsiteX61" fmla="*/ 228166 w 493206"/>
              <a:gd name="connsiteY61" fmla="*/ 167120 h 221173"/>
              <a:gd name="connsiteX62" fmla="*/ 236386 w 493206"/>
              <a:gd name="connsiteY62" fmla="*/ 169199 h 221173"/>
              <a:gd name="connsiteX63" fmla="*/ 238663 w 493206"/>
              <a:gd name="connsiteY63" fmla="*/ 169784 h 221173"/>
              <a:gd name="connsiteX64" fmla="*/ 245626 w 493206"/>
              <a:gd name="connsiteY64" fmla="*/ 178048 h 221173"/>
              <a:gd name="connsiteX65" fmla="*/ 246751 w 493206"/>
              <a:gd name="connsiteY65" fmla="*/ 188593 h 221173"/>
              <a:gd name="connsiteX66" fmla="*/ 242473 w 493206"/>
              <a:gd name="connsiteY66" fmla="*/ 198395 h 221173"/>
              <a:gd name="connsiteX67" fmla="*/ 251827 w 493206"/>
              <a:gd name="connsiteY67" fmla="*/ 200473 h 221173"/>
              <a:gd name="connsiteX68" fmla="*/ 257112 w 493206"/>
              <a:gd name="connsiteY68" fmla="*/ 201290 h 221173"/>
              <a:gd name="connsiteX69" fmla="*/ 266488 w 493206"/>
              <a:gd name="connsiteY69" fmla="*/ 203391 h 221173"/>
              <a:gd name="connsiteX70" fmla="*/ 270861 w 493206"/>
              <a:gd name="connsiteY70" fmla="*/ 204022 h 221173"/>
              <a:gd name="connsiteX71" fmla="*/ 275043 w 493206"/>
              <a:gd name="connsiteY71" fmla="*/ 204948 h 221173"/>
              <a:gd name="connsiteX72" fmla="*/ 282170 w 493206"/>
              <a:gd name="connsiteY72" fmla="*/ 208700 h 221173"/>
              <a:gd name="connsiteX73" fmla="*/ 304747 w 493206"/>
              <a:gd name="connsiteY73" fmla="*/ 221288 h 221173"/>
              <a:gd name="connsiteX74" fmla="*/ 351125 w 493206"/>
              <a:gd name="connsiteY74" fmla="*/ 217141 h 221173"/>
              <a:gd name="connsiteX75" fmla="*/ 366934 w 493206"/>
              <a:gd name="connsiteY75" fmla="*/ 208415 h 221173"/>
              <a:gd name="connsiteX76" fmla="*/ 377771 w 493206"/>
              <a:gd name="connsiteY76" fmla="*/ 198037 h 221173"/>
              <a:gd name="connsiteX77" fmla="*/ 378923 w 493206"/>
              <a:gd name="connsiteY77" fmla="*/ 197869 h 221173"/>
              <a:gd name="connsiteX78" fmla="*/ 389973 w 493206"/>
              <a:gd name="connsiteY78" fmla="*/ 195691 h 221173"/>
              <a:gd name="connsiteX79" fmla="*/ 398570 w 493206"/>
              <a:gd name="connsiteY79" fmla="*/ 203319 h 221173"/>
              <a:gd name="connsiteX80" fmla="*/ 417363 w 493206"/>
              <a:gd name="connsiteY80" fmla="*/ 209014 h 221173"/>
              <a:gd name="connsiteX81" fmla="*/ 424707 w 493206"/>
              <a:gd name="connsiteY81" fmla="*/ 211278 h 221173"/>
              <a:gd name="connsiteX82" fmla="*/ 440548 w 493206"/>
              <a:gd name="connsiteY82" fmla="*/ 210638 h 221173"/>
              <a:gd name="connsiteX83" fmla="*/ 443750 w 493206"/>
              <a:gd name="connsiteY83" fmla="*/ 195718 h 221173"/>
              <a:gd name="connsiteX84" fmla="*/ 468251 w 493206"/>
              <a:gd name="connsiteY84" fmla="*/ 143660 h 221173"/>
              <a:gd name="connsiteX85" fmla="*/ 484704 w 493206"/>
              <a:gd name="connsiteY85" fmla="*/ 125014 h 221173"/>
              <a:gd name="connsiteX86" fmla="*/ 491481 w 493206"/>
              <a:gd name="connsiteY86" fmla="*/ 113306 h 221173"/>
              <a:gd name="connsiteX87" fmla="*/ 493554 w 493206"/>
              <a:gd name="connsiteY87" fmla="*/ 95886 h 221173"/>
              <a:gd name="connsiteX88" fmla="*/ 480625 w 493206"/>
              <a:gd name="connsiteY88" fmla="*/ 80693 h 221173"/>
              <a:gd name="connsiteX89" fmla="*/ 473957 w 493206"/>
              <a:gd name="connsiteY89" fmla="*/ 55440 h 221173"/>
              <a:gd name="connsiteX90" fmla="*/ 444667 w 493206"/>
              <a:gd name="connsiteY90" fmla="*/ 50812 h 221173"/>
              <a:gd name="connsiteX91" fmla="*/ 430491 w 493206"/>
              <a:gd name="connsiteY91" fmla="*/ 35197 h 221173"/>
              <a:gd name="connsiteX92" fmla="*/ 412323 w 493206"/>
              <a:gd name="connsiteY92" fmla="*/ 41981 h 221173"/>
              <a:gd name="connsiteX93" fmla="*/ 404004 w 493206"/>
              <a:gd name="connsiteY93" fmla="*/ 46283 h 221173"/>
              <a:gd name="connsiteX94" fmla="*/ 395517 w 493206"/>
              <a:gd name="connsiteY94" fmla="*/ 52704 h 221173"/>
              <a:gd name="connsiteX95" fmla="*/ 390858 w 493206"/>
              <a:gd name="connsiteY95" fmla="*/ 54024 h 221173"/>
              <a:gd name="connsiteX96" fmla="*/ 386562 w 493206"/>
              <a:gd name="connsiteY96" fmla="*/ 54483 h 221173"/>
              <a:gd name="connsiteX97" fmla="*/ 369406 w 493206"/>
              <a:gd name="connsiteY97" fmla="*/ 63427 h 221173"/>
              <a:gd name="connsiteX98" fmla="*/ 359009 w 493206"/>
              <a:gd name="connsiteY98" fmla="*/ 62569 h 221173"/>
              <a:gd name="connsiteX99" fmla="*/ 348617 w 493206"/>
              <a:gd name="connsiteY99" fmla="*/ 62229 h 221173"/>
              <a:gd name="connsiteX100" fmla="*/ 342924 w 493206"/>
              <a:gd name="connsiteY100" fmla="*/ 67080 h 221173"/>
              <a:gd name="connsiteX101" fmla="*/ 335176 w 493206"/>
              <a:gd name="connsiteY101" fmla="*/ 77176 h 221173"/>
              <a:gd name="connsiteX102" fmla="*/ 330594 w 493206"/>
              <a:gd name="connsiteY102" fmla="*/ 83443 h 221173"/>
              <a:gd name="connsiteX103" fmla="*/ 319272 w 493206"/>
              <a:gd name="connsiteY103" fmla="*/ 73782 h 221173"/>
              <a:gd name="connsiteX104" fmla="*/ 315389 w 493206"/>
              <a:gd name="connsiteY104" fmla="*/ 64861 h 221173"/>
              <a:gd name="connsiteX105" fmla="*/ 314926 w 493206"/>
              <a:gd name="connsiteY105" fmla="*/ 64434 h 221173"/>
              <a:gd name="connsiteX106" fmla="*/ 304751 w 493206"/>
              <a:gd name="connsiteY106" fmla="*/ 65256 h 221173"/>
              <a:gd name="connsiteX107" fmla="*/ 293461 w 493206"/>
              <a:gd name="connsiteY107" fmla="*/ 60264 h 221173"/>
              <a:gd name="connsiteX108" fmla="*/ 291460 w 493206"/>
              <a:gd name="connsiteY108" fmla="*/ 61721 h 221173"/>
              <a:gd name="connsiteX109" fmla="*/ 281517 w 493206"/>
              <a:gd name="connsiteY109" fmla="*/ 63468 h 221173"/>
              <a:gd name="connsiteX110" fmla="*/ 276740 w 493206"/>
              <a:gd name="connsiteY110" fmla="*/ 65451 h 221173"/>
              <a:gd name="connsiteX111" fmla="*/ 260863 w 493206"/>
              <a:gd name="connsiteY111" fmla="*/ 61634 h 221173"/>
              <a:gd name="connsiteX112" fmla="*/ 259470 w 493206"/>
              <a:gd name="connsiteY112" fmla="*/ 62383 h 221173"/>
              <a:gd name="connsiteX113" fmla="*/ 252616 w 493206"/>
              <a:gd name="connsiteY113" fmla="*/ 60913 h 22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493206" h="221173">
                <a:moveTo>
                  <a:pt x="252616" y="60913"/>
                </a:moveTo>
                <a:lnTo>
                  <a:pt x="246007" y="53652"/>
                </a:lnTo>
                <a:lnTo>
                  <a:pt x="236730" y="55159"/>
                </a:lnTo>
                <a:lnTo>
                  <a:pt x="229717" y="56316"/>
                </a:lnTo>
                <a:lnTo>
                  <a:pt x="220876" y="56071"/>
                </a:lnTo>
                <a:lnTo>
                  <a:pt x="208157" y="54914"/>
                </a:lnTo>
                <a:lnTo>
                  <a:pt x="198245" y="55726"/>
                </a:lnTo>
                <a:lnTo>
                  <a:pt x="190497" y="53725"/>
                </a:lnTo>
                <a:lnTo>
                  <a:pt x="190461" y="53693"/>
                </a:lnTo>
                <a:lnTo>
                  <a:pt x="188342" y="49700"/>
                </a:lnTo>
                <a:lnTo>
                  <a:pt x="183761" y="48475"/>
                </a:lnTo>
                <a:lnTo>
                  <a:pt x="172638" y="42571"/>
                </a:lnTo>
                <a:lnTo>
                  <a:pt x="170451" y="40602"/>
                </a:lnTo>
                <a:lnTo>
                  <a:pt x="165362" y="33822"/>
                </a:lnTo>
                <a:lnTo>
                  <a:pt x="159859" y="29715"/>
                </a:lnTo>
                <a:lnTo>
                  <a:pt x="158612" y="27120"/>
                </a:lnTo>
                <a:lnTo>
                  <a:pt x="156448" y="24461"/>
                </a:lnTo>
                <a:lnTo>
                  <a:pt x="156444" y="17881"/>
                </a:lnTo>
                <a:lnTo>
                  <a:pt x="150973" y="16315"/>
                </a:lnTo>
                <a:lnTo>
                  <a:pt x="149598" y="15675"/>
                </a:lnTo>
                <a:lnTo>
                  <a:pt x="145434" y="14977"/>
                </a:lnTo>
                <a:lnTo>
                  <a:pt x="133976" y="13102"/>
                </a:lnTo>
                <a:lnTo>
                  <a:pt x="129975" y="12449"/>
                </a:lnTo>
                <a:lnTo>
                  <a:pt x="121197" y="13284"/>
                </a:lnTo>
                <a:lnTo>
                  <a:pt x="107434" y="14573"/>
                </a:lnTo>
                <a:lnTo>
                  <a:pt x="105302" y="14795"/>
                </a:lnTo>
                <a:lnTo>
                  <a:pt x="100031" y="15276"/>
                </a:lnTo>
                <a:lnTo>
                  <a:pt x="74052" y="17722"/>
                </a:lnTo>
                <a:lnTo>
                  <a:pt x="59368" y="19115"/>
                </a:lnTo>
                <a:lnTo>
                  <a:pt x="58112" y="19228"/>
                </a:lnTo>
                <a:lnTo>
                  <a:pt x="347" y="115"/>
                </a:lnTo>
                <a:lnTo>
                  <a:pt x="10195" y="11178"/>
                </a:lnTo>
                <a:lnTo>
                  <a:pt x="19858" y="22813"/>
                </a:lnTo>
                <a:lnTo>
                  <a:pt x="28277" y="32270"/>
                </a:lnTo>
                <a:lnTo>
                  <a:pt x="35993" y="41595"/>
                </a:lnTo>
                <a:lnTo>
                  <a:pt x="44576" y="51424"/>
                </a:lnTo>
                <a:lnTo>
                  <a:pt x="65637" y="76114"/>
                </a:lnTo>
                <a:lnTo>
                  <a:pt x="76951" y="89288"/>
                </a:lnTo>
                <a:lnTo>
                  <a:pt x="82521" y="127778"/>
                </a:lnTo>
                <a:lnTo>
                  <a:pt x="87865" y="161775"/>
                </a:lnTo>
                <a:lnTo>
                  <a:pt x="91185" y="184337"/>
                </a:lnTo>
                <a:lnTo>
                  <a:pt x="93131" y="197224"/>
                </a:lnTo>
                <a:lnTo>
                  <a:pt x="95073" y="209939"/>
                </a:lnTo>
                <a:lnTo>
                  <a:pt x="96552" y="220027"/>
                </a:lnTo>
                <a:lnTo>
                  <a:pt x="139982" y="199933"/>
                </a:lnTo>
                <a:lnTo>
                  <a:pt x="144182" y="191947"/>
                </a:lnTo>
                <a:lnTo>
                  <a:pt x="149358" y="181446"/>
                </a:lnTo>
                <a:lnTo>
                  <a:pt x="149399" y="181351"/>
                </a:lnTo>
                <a:lnTo>
                  <a:pt x="151549" y="178225"/>
                </a:lnTo>
                <a:lnTo>
                  <a:pt x="152393" y="177126"/>
                </a:lnTo>
                <a:lnTo>
                  <a:pt x="155904" y="172584"/>
                </a:lnTo>
                <a:lnTo>
                  <a:pt x="162209" y="171495"/>
                </a:lnTo>
                <a:lnTo>
                  <a:pt x="165874" y="170873"/>
                </a:lnTo>
                <a:lnTo>
                  <a:pt x="174362" y="174567"/>
                </a:lnTo>
                <a:lnTo>
                  <a:pt x="181765" y="180471"/>
                </a:lnTo>
                <a:lnTo>
                  <a:pt x="191763" y="189610"/>
                </a:lnTo>
                <a:lnTo>
                  <a:pt x="194403" y="192033"/>
                </a:lnTo>
                <a:lnTo>
                  <a:pt x="199987" y="194247"/>
                </a:lnTo>
                <a:lnTo>
                  <a:pt x="204900" y="189192"/>
                </a:lnTo>
                <a:lnTo>
                  <a:pt x="212035" y="181837"/>
                </a:lnTo>
                <a:lnTo>
                  <a:pt x="217646" y="175729"/>
                </a:lnTo>
                <a:lnTo>
                  <a:pt x="228166" y="167120"/>
                </a:lnTo>
                <a:lnTo>
                  <a:pt x="236386" y="169199"/>
                </a:lnTo>
                <a:lnTo>
                  <a:pt x="238663" y="169784"/>
                </a:lnTo>
                <a:lnTo>
                  <a:pt x="245626" y="178048"/>
                </a:lnTo>
                <a:lnTo>
                  <a:pt x="246751" y="188593"/>
                </a:lnTo>
                <a:lnTo>
                  <a:pt x="242473" y="198395"/>
                </a:lnTo>
                <a:lnTo>
                  <a:pt x="251827" y="200473"/>
                </a:lnTo>
                <a:lnTo>
                  <a:pt x="257112" y="201290"/>
                </a:lnTo>
                <a:lnTo>
                  <a:pt x="266488" y="203391"/>
                </a:lnTo>
                <a:lnTo>
                  <a:pt x="270861" y="204022"/>
                </a:lnTo>
                <a:lnTo>
                  <a:pt x="275043" y="204948"/>
                </a:lnTo>
                <a:lnTo>
                  <a:pt x="282170" y="208700"/>
                </a:lnTo>
                <a:lnTo>
                  <a:pt x="304747" y="221288"/>
                </a:lnTo>
                <a:lnTo>
                  <a:pt x="351125" y="217141"/>
                </a:lnTo>
                <a:lnTo>
                  <a:pt x="366934" y="208415"/>
                </a:lnTo>
                <a:lnTo>
                  <a:pt x="377771" y="198037"/>
                </a:lnTo>
                <a:lnTo>
                  <a:pt x="378923" y="197869"/>
                </a:lnTo>
                <a:lnTo>
                  <a:pt x="389973" y="195691"/>
                </a:lnTo>
                <a:lnTo>
                  <a:pt x="398570" y="203319"/>
                </a:lnTo>
                <a:lnTo>
                  <a:pt x="417363" y="209014"/>
                </a:lnTo>
                <a:lnTo>
                  <a:pt x="424707" y="211278"/>
                </a:lnTo>
                <a:lnTo>
                  <a:pt x="440548" y="210638"/>
                </a:lnTo>
                <a:lnTo>
                  <a:pt x="443750" y="195718"/>
                </a:lnTo>
                <a:lnTo>
                  <a:pt x="468251" y="143660"/>
                </a:lnTo>
                <a:lnTo>
                  <a:pt x="484704" y="125014"/>
                </a:lnTo>
                <a:lnTo>
                  <a:pt x="491481" y="113306"/>
                </a:lnTo>
                <a:lnTo>
                  <a:pt x="493554" y="95886"/>
                </a:lnTo>
                <a:lnTo>
                  <a:pt x="480625" y="80693"/>
                </a:lnTo>
                <a:lnTo>
                  <a:pt x="473957" y="55440"/>
                </a:lnTo>
                <a:lnTo>
                  <a:pt x="444667" y="50812"/>
                </a:lnTo>
                <a:lnTo>
                  <a:pt x="430491" y="35197"/>
                </a:lnTo>
                <a:lnTo>
                  <a:pt x="412323" y="41981"/>
                </a:lnTo>
                <a:lnTo>
                  <a:pt x="404004" y="46283"/>
                </a:lnTo>
                <a:lnTo>
                  <a:pt x="395517" y="52704"/>
                </a:lnTo>
                <a:lnTo>
                  <a:pt x="390858" y="54024"/>
                </a:lnTo>
                <a:lnTo>
                  <a:pt x="386562" y="54483"/>
                </a:lnTo>
                <a:lnTo>
                  <a:pt x="369406" y="63427"/>
                </a:lnTo>
                <a:lnTo>
                  <a:pt x="359009" y="62569"/>
                </a:lnTo>
                <a:lnTo>
                  <a:pt x="348617" y="62229"/>
                </a:lnTo>
                <a:lnTo>
                  <a:pt x="342924" y="67080"/>
                </a:lnTo>
                <a:lnTo>
                  <a:pt x="335176" y="77176"/>
                </a:lnTo>
                <a:lnTo>
                  <a:pt x="330594" y="83443"/>
                </a:lnTo>
                <a:lnTo>
                  <a:pt x="319272" y="73782"/>
                </a:lnTo>
                <a:lnTo>
                  <a:pt x="315389" y="64861"/>
                </a:lnTo>
                <a:lnTo>
                  <a:pt x="314926" y="64434"/>
                </a:lnTo>
                <a:lnTo>
                  <a:pt x="304751" y="65256"/>
                </a:lnTo>
                <a:lnTo>
                  <a:pt x="293461" y="60264"/>
                </a:lnTo>
                <a:lnTo>
                  <a:pt x="291460" y="61721"/>
                </a:lnTo>
                <a:lnTo>
                  <a:pt x="281517" y="63468"/>
                </a:lnTo>
                <a:lnTo>
                  <a:pt x="276740" y="65451"/>
                </a:lnTo>
                <a:lnTo>
                  <a:pt x="260863" y="61634"/>
                </a:lnTo>
                <a:lnTo>
                  <a:pt x="259470" y="62383"/>
                </a:lnTo>
                <a:lnTo>
                  <a:pt x="252616" y="609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AA36F2CE-6793-DA39-2DB5-AECDE718BE64}"/>
              </a:ext>
            </a:extLst>
          </p:cNvPr>
          <p:cNvSpPr>
            <a:spLocks/>
          </p:cNvSpPr>
          <p:nvPr/>
        </p:nvSpPr>
        <p:spPr>
          <a:xfrm flipV="1">
            <a:off x="8924112" y="3618481"/>
            <a:ext cx="396438" cy="243867"/>
          </a:xfrm>
          <a:custGeom>
            <a:avLst/>
            <a:gdLst>
              <a:gd name="connsiteX0" fmla="*/ 130511 w 269973"/>
              <a:gd name="connsiteY0" fmla="*/ 29017 h 166073"/>
              <a:gd name="connsiteX1" fmla="*/ 126619 w 269973"/>
              <a:gd name="connsiteY1" fmla="*/ 30254 h 166073"/>
              <a:gd name="connsiteX2" fmla="*/ 125217 w 269973"/>
              <a:gd name="connsiteY2" fmla="*/ 31780 h 166073"/>
              <a:gd name="connsiteX3" fmla="*/ 124192 w 269973"/>
              <a:gd name="connsiteY3" fmla="*/ 31232 h 166073"/>
              <a:gd name="connsiteX4" fmla="*/ 123090 w 269973"/>
              <a:gd name="connsiteY4" fmla="*/ 33301 h 166073"/>
              <a:gd name="connsiteX5" fmla="*/ 121911 w 269973"/>
              <a:gd name="connsiteY5" fmla="*/ 32116 h 166073"/>
              <a:gd name="connsiteX6" fmla="*/ 117615 w 269973"/>
              <a:gd name="connsiteY6" fmla="*/ 32733 h 166073"/>
              <a:gd name="connsiteX7" fmla="*/ 117406 w 269973"/>
              <a:gd name="connsiteY7" fmla="*/ 33912 h 166073"/>
              <a:gd name="connsiteX8" fmla="*/ 116045 w 269973"/>
              <a:gd name="connsiteY8" fmla="*/ 32946 h 166073"/>
              <a:gd name="connsiteX9" fmla="*/ 114852 w 269973"/>
              <a:gd name="connsiteY9" fmla="*/ 34856 h 166073"/>
              <a:gd name="connsiteX10" fmla="*/ 111903 w 269973"/>
              <a:gd name="connsiteY10" fmla="*/ 36047 h 166073"/>
              <a:gd name="connsiteX11" fmla="*/ 110520 w 269973"/>
              <a:gd name="connsiteY11" fmla="*/ 38004 h 166073"/>
              <a:gd name="connsiteX12" fmla="*/ 104115 w 269973"/>
              <a:gd name="connsiteY12" fmla="*/ 40888 h 166073"/>
              <a:gd name="connsiteX13" fmla="*/ 98594 w 269973"/>
              <a:gd name="connsiteY13" fmla="*/ 41682 h 166073"/>
              <a:gd name="connsiteX14" fmla="*/ 95936 w 269973"/>
              <a:gd name="connsiteY14" fmla="*/ 40346 h 166073"/>
              <a:gd name="connsiteX15" fmla="*/ 92720 w 269973"/>
              <a:gd name="connsiteY15" fmla="*/ 41605 h 166073"/>
              <a:gd name="connsiteX16" fmla="*/ 90120 w 269973"/>
              <a:gd name="connsiteY16" fmla="*/ 40608 h 166073"/>
              <a:gd name="connsiteX17" fmla="*/ 88410 w 269973"/>
              <a:gd name="connsiteY17" fmla="*/ 41118 h 166073"/>
              <a:gd name="connsiteX18" fmla="*/ 83847 w 269973"/>
              <a:gd name="connsiteY18" fmla="*/ 37807 h 166073"/>
              <a:gd name="connsiteX19" fmla="*/ 82767 w 269973"/>
              <a:gd name="connsiteY19" fmla="*/ 35736 h 166073"/>
              <a:gd name="connsiteX20" fmla="*/ 78775 w 269973"/>
              <a:gd name="connsiteY20" fmla="*/ 34861 h 166073"/>
              <a:gd name="connsiteX21" fmla="*/ 66573 w 269973"/>
              <a:gd name="connsiteY21" fmla="*/ 27559 h 166073"/>
              <a:gd name="connsiteX22" fmla="*/ 56085 w 269973"/>
              <a:gd name="connsiteY22" fmla="*/ 28507 h 166073"/>
              <a:gd name="connsiteX23" fmla="*/ 52964 w 269973"/>
              <a:gd name="connsiteY23" fmla="*/ 27003 h 166073"/>
              <a:gd name="connsiteX24" fmla="*/ 48378 w 269973"/>
              <a:gd name="connsiteY24" fmla="*/ 28336 h 166073"/>
              <a:gd name="connsiteX25" fmla="*/ 47013 w 269973"/>
              <a:gd name="connsiteY25" fmla="*/ 30943 h 166073"/>
              <a:gd name="connsiteX26" fmla="*/ 44287 w 269973"/>
              <a:gd name="connsiteY26" fmla="*/ 36856 h 166073"/>
              <a:gd name="connsiteX27" fmla="*/ 45584 w 269973"/>
              <a:gd name="connsiteY27" fmla="*/ 37852 h 166073"/>
              <a:gd name="connsiteX28" fmla="*/ 44395 w 269973"/>
              <a:gd name="connsiteY28" fmla="*/ 40519 h 166073"/>
              <a:gd name="connsiteX29" fmla="*/ 41302 w 269973"/>
              <a:gd name="connsiteY29" fmla="*/ 40417 h 166073"/>
              <a:gd name="connsiteX30" fmla="*/ 35822 w 269973"/>
              <a:gd name="connsiteY30" fmla="*/ 45149 h 166073"/>
              <a:gd name="connsiteX31" fmla="*/ 35441 w 269973"/>
              <a:gd name="connsiteY31" fmla="*/ 48990 h 166073"/>
              <a:gd name="connsiteX32" fmla="*/ 34964 w 269973"/>
              <a:gd name="connsiteY32" fmla="*/ 52005 h 166073"/>
              <a:gd name="connsiteX33" fmla="*/ 29657 w 269973"/>
              <a:gd name="connsiteY33" fmla="*/ 53297 h 166073"/>
              <a:gd name="connsiteX34" fmla="*/ 28387 w 269973"/>
              <a:gd name="connsiteY34" fmla="*/ 54731 h 166073"/>
              <a:gd name="connsiteX35" fmla="*/ 29544 w 269973"/>
              <a:gd name="connsiteY35" fmla="*/ 58182 h 166073"/>
              <a:gd name="connsiteX36" fmla="*/ 31295 w 269973"/>
              <a:gd name="connsiteY36" fmla="*/ 61096 h 166073"/>
              <a:gd name="connsiteX37" fmla="*/ 32188 w 269973"/>
              <a:gd name="connsiteY37" fmla="*/ 60922 h 166073"/>
              <a:gd name="connsiteX38" fmla="*/ 31372 w 269973"/>
              <a:gd name="connsiteY38" fmla="*/ 62105 h 166073"/>
              <a:gd name="connsiteX39" fmla="*/ 32660 w 269973"/>
              <a:gd name="connsiteY39" fmla="*/ 61820 h 166073"/>
              <a:gd name="connsiteX40" fmla="*/ 31413 w 269973"/>
              <a:gd name="connsiteY40" fmla="*/ 64710 h 166073"/>
              <a:gd name="connsiteX41" fmla="*/ 31472 w 269973"/>
              <a:gd name="connsiteY41" fmla="*/ 65045 h 166073"/>
              <a:gd name="connsiteX42" fmla="*/ 32950 w 269973"/>
              <a:gd name="connsiteY42" fmla="*/ 67966 h 166073"/>
              <a:gd name="connsiteX43" fmla="*/ 33368 w 269973"/>
              <a:gd name="connsiteY43" fmla="*/ 77569 h 166073"/>
              <a:gd name="connsiteX44" fmla="*/ 31649 w 269973"/>
              <a:gd name="connsiteY44" fmla="*/ 79366 h 166073"/>
              <a:gd name="connsiteX45" fmla="*/ 31394 w 269973"/>
              <a:gd name="connsiteY45" fmla="*/ 82076 h 166073"/>
              <a:gd name="connsiteX46" fmla="*/ 26527 w 269973"/>
              <a:gd name="connsiteY46" fmla="*/ 87274 h 166073"/>
              <a:gd name="connsiteX47" fmla="*/ 23810 w 269973"/>
              <a:gd name="connsiteY47" fmla="*/ 88747 h 166073"/>
              <a:gd name="connsiteX48" fmla="*/ 23116 w 269973"/>
              <a:gd name="connsiteY48" fmla="*/ 88850 h 166073"/>
              <a:gd name="connsiteX49" fmla="*/ 19659 w 269973"/>
              <a:gd name="connsiteY49" fmla="*/ 96022 h 166073"/>
              <a:gd name="connsiteX50" fmla="*/ 13436 w 269973"/>
              <a:gd name="connsiteY50" fmla="*/ 98224 h 166073"/>
              <a:gd name="connsiteX51" fmla="*/ 4245 w 269973"/>
              <a:gd name="connsiteY51" fmla="*/ 97923 h 166073"/>
              <a:gd name="connsiteX52" fmla="*/ 3029 w 269973"/>
              <a:gd name="connsiteY52" fmla="*/ 100552 h 166073"/>
              <a:gd name="connsiteX53" fmla="*/ 607 w 269973"/>
              <a:gd name="connsiteY53" fmla="*/ 102591 h 166073"/>
              <a:gd name="connsiteX54" fmla="*/ 154 w 269973"/>
              <a:gd name="connsiteY54" fmla="*/ 106508 h 166073"/>
              <a:gd name="connsiteX55" fmla="*/ 5502 w 269973"/>
              <a:gd name="connsiteY55" fmla="*/ 110681 h 166073"/>
              <a:gd name="connsiteX56" fmla="*/ 9271 w 269973"/>
              <a:gd name="connsiteY56" fmla="*/ 110221 h 166073"/>
              <a:gd name="connsiteX57" fmla="*/ 12592 w 269973"/>
              <a:gd name="connsiteY57" fmla="*/ 113078 h 166073"/>
              <a:gd name="connsiteX58" fmla="*/ 17704 w 269973"/>
              <a:gd name="connsiteY58" fmla="*/ 112981 h 166073"/>
              <a:gd name="connsiteX59" fmla="*/ 19374 w 269973"/>
              <a:gd name="connsiteY59" fmla="*/ 116088 h 166073"/>
              <a:gd name="connsiteX60" fmla="*/ 21369 w 269973"/>
              <a:gd name="connsiteY60" fmla="*/ 119554 h 166073"/>
              <a:gd name="connsiteX61" fmla="*/ 29943 w 269973"/>
              <a:gd name="connsiteY61" fmla="*/ 123473 h 166073"/>
              <a:gd name="connsiteX62" fmla="*/ 33581 w 269973"/>
              <a:gd name="connsiteY62" fmla="*/ 128633 h 166073"/>
              <a:gd name="connsiteX63" fmla="*/ 36167 w 269973"/>
              <a:gd name="connsiteY63" fmla="*/ 129952 h 166073"/>
              <a:gd name="connsiteX64" fmla="*/ 39496 w 269973"/>
              <a:gd name="connsiteY64" fmla="*/ 131926 h 166073"/>
              <a:gd name="connsiteX65" fmla="*/ 39900 w 269973"/>
              <a:gd name="connsiteY65" fmla="*/ 134781 h 166073"/>
              <a:gd name="connsiteX66" fmla="*/ 44069 w 269973"/>
              <a:gd name="connsiteY66" fmla="*/ 136595 h 166073"/>
              <a:gd name="connsiteX67" fmla="*/ 48986 w 269973"/>
              <a:gd name="connsiteY67" fmla="*/ 138201 h 166073"/>
              <a:gd name="connsiteX68" fmla="*/ 56521 w 269973"/>
              <a:gd name="connsiteY68" fmla="*/ 139907 h 166073"/>
              <a:gd name="connsiteX69" fmla="*/ 60172 w 269973"/>
              <a:gd name="connsiteY69" fmla="*/ 142204 h 166073"/>
              <a:gd name="connsiteX70" fmla="*/ 64133 w 269973"/>
              <a:gd name="connsiteY70" fmla="*/ 145447 h 166073"/>
              <a:gd name="connsiteX71" fmla="*/ 64972 w 269973"/>
              <a:gd name="connsiteY71" fmla="*/ 144079 h 166073"/>
              <a:gd name="connsiteX72" fmla="*/ 65561 w 269973"/>
              <a:gd name="connsiteY72" fmla="*/ 145080 h 166073"/>
              <a:gd name="connsiteX73" fmla="*/ 71077 w 269973"/>
              <a:gd name="connsiteY73" fmla="*/ 150695 h 166073"/>
              <a:gd name="connsiteX74" fmla="*/ 75514 w 269973"/>
              <a:gd name="connsiteY74" fmla="*/ 156557 h 166073"/>
              <a:gd name="connsiteX75" fmla="*/ 80177 w 269973"/>
              <a:gd name="connsiteY75" fmla="*/ 160158 h 166073"/>
              <a:gd name="connsiteX76" fmla="*/ 83738 w 269973"/>
              <a:gd name="connsiteY76" fmla="*/ 160784 h 166073"/>
              <a:gd name="connsiteX77" fmla="*/ 85961 w 269973"/>
              <a:gd name="connsiteY77" fmla="*/ 166512 h 166073"/>
              <a:gd name="connsiteX78" fmla="*/ 90551 w 269973"/>
              <a:gd name="connsiteY78" fmla="*/ 163285 h 166073"/>
              <a:gd name="connsiteX79" fmla="*/ 90860 w 269973"/>
              <a:gd name="connsiteY79" fmla="*/ 161168 h 166073"/>
              <a:gd name="connsiteX80" fmla="*/ 89835 w 269973"/>
              <a:gd name="connsiteY80" fmla="*/ 159120 h 166073"/>
              <a:gd name="connsiteX81" fmla="*/ 90756 w 269973"/>
              <a:gd name="connsiteY81" fmla="*/ 158132 h 166073"/>
              <a:gd name="connsiteX82" fmla="*/ 94571 w 269973"/>
              <a:gd name="connsiteY82" fmla="*/ 159964 h 166073"/>
              <a:gd name="connsiteX83" fmla="*/ 96281 w 269973"/>
              <a:gd name="connsiteY83" fmla="*/ 162706 h 166073"/>
              <a:gd name="connsiteX84" fmla="*/ 100894 w 269973"/>
              <a:gd name="connsiteY84" fmla="*/ 160115 h 166073"/>
              <a:gd name="connsiteX85" fmla="*/ 103639 w 269973"/>
              <a:gd name="connsiteY85" fmla="*/ 160360 h 166073"/>
              <a:gd name="connsiteX86" fmla="*/ 102065 w 269973"/>
              <a:gd name="connsiteY86" fmla="*/ 157149 h 166073"/>
              <a:gd name="connsiteX87" fmla="*/ 97465 w 269973"/>
              <a:gd name="connsiteY87" fmla="*/ 153388 h 166073"/>
              <a:gd name="connsiteX88" fmla="*/ 97197 w 269973"/>
              <a:gd name="connsiteY88" fmla="*/ 152095 h 166073"/>
              <a:gd name="connsiteX89" fmla="*/ 99338 w 269973"/>
              <a:gd name="connsiteY89" fmla="*/ 147747 h 166073"/>
              <a:gd name="connsiteX90" fmla="*/ 102001 w 269973"/>
              <a:gd name="connsiteY90" fmla="*/ 150390 h 166073"/>
              <a:gd name="connsiteX91" fmla="*/ 101924 w 269973"/>
              <a:gd name="connsiteY91" fmla="*/ 152038 h 166073"/>
              <a:gd name="connsiteX92" fmla="*/ 100477 w 269973"/>
              <a:gd name="connsiteY92" fmla="*/ 152836 h 166073"/>
              <a:gd name="connsiteX93" fmla="*/ 102205 w 269973"/>
              <a:gd name="connsiteY93" fmla="*/ 154154 h 166073"/>
              <a:gd name="connsiteX94" fmla="*/ 104859 w 269973"/>
              <a:gd name="connsiteY94" fmla="*/ 150942 h 166073"/>
              <a:gd name="connsiteX95" fmla="*/ 106578 w 269973"/>
              <a:gd name="connsiteY95" fmla="*/ 151470 h 166073"/>
              <a:gd name="connsiteX96" fmla="*/ 109449 w 269973"/>
              <a:gd name="connsiteY96" fmla="*/ 149891 h 166073"/>
              <a:gd name="connsiteX97" fmla="*/ 113060 w 269973"/>
              <a:gd name="connsiteY97" fmla="*/ 153855 h 166073"/>
              <a:gd name="connsiteX98" fmla="*/ 115800 w 269973"/>
              <a:gd name="connsiteY98" fmla="*/ 151761 h 166073"/>
              <a:gd name="connsiteX99" fmla="*/ 116775 w 269973"/>
              <a:gd name="connsiteY99" fmla="*/ 152184 h 166073"/>
              <a:gd name="connsiteX100" fmla="*/ 121153 w 269973"/>
              <a:gd name="connsiteY100" fmla="*/ 157321 h 166073"/>
              <a:gd name="connsiteX101" fmla="*/ 122396 w 269973"/>
              <a:gd name="connsiteY101" fmla="*/ 152077 h 166073"/>
              <a:gd name="connsiteX102" fmla="*/ 125422 w 269973"/>
              <a:gd name="connsiteY102" fmla="*/ 154282 h 166073"/>
              <a:gd name="connsiteX103" fmla="*/ 127200 w 269973"/>
              <a:gd name="connsiteY103" fmla="*/ 152336 h 166073"/>
              <a:gd name="connsiteX104" fmla="*/ 128615 w 269973"/>
              <a:gd name="connsiteY104" fmla="*/ 152203 h 166073"/>
              <a:gd name="connsiteX105" fmla="*/ 129023 w 269973"/>
              <a:gd name="connsiteY105" fmla="*/ 150867 h 166073"/>
              <a:gd name="connsiteX106" fmla="*/ 136236 w 269973"/>
              <a:gd name="connsiteY106" fmla="*/ 151212 h 166073"/>
              <a:gd name="connsiteX107" fmla="*/ 137393 w 269973"/>
              <a:gd name="connsiteY107" fmla="*/ 149335 h 166073"/>
              <a:gd name="connsiteX108" fmla="*/ 137765 w 269973"/>
              <a:gd name="connsiteY108" fmla="*/ 146117 h 166073"/>
              <a:gd name="connsiteX109" fmla="*/ 135564 w 269973"/>
              <a:gd name="connsiteY109" fmla="*/ 138303 h 166073"/>
              <a:gd name="connsiteX110" fmla="*/ 131319 w 269973"/>
              <a:gd name="connsiteY110" fmla="*/ 133175 h 166073"/>
              <a:gd name="connsiteX111" fmla="*/ 130661 w 269973"/>
              <a:gd name="connsiteY111" fmla="*/ 125480 h 166073"/>
              <a:gd name="connsiteX112" fmla="*/ 132856 w 269973"/>
              <a:gd name="connsiteY112" fmla="*/ 122934 h 166073"/>
              <a:gd name="connsiteX113" fmla="*/ 133809 w 269973"/>
              <a:gd name="connsiteY113" fmla="*/ 121743 h 166073"/>
              <a:gd name="connsiteX114" fmla="*/ 136041 w 269973"/>
              <a:gd name="connsiteY114" fmla="*/ 122681 h 166073"/>
              <a:gd name="connsiteX115" fmla="*/ 139466 w 269973"/>
              <a:gd name="connsiteY115" fmla="*/ 121541 h 166073"/>
              <a:gd name="connsiteX116" fmla="*/ 141153 w 269973"/>
              <a:gd name="connsiteY116" fmla="*/ 115378 h 166073"/>
              <a:gd name="connsiteX117" fmla="*/ 145145 w 269973"/>
              <a:gd name="connsiteY117" fmla="*/ 114366 h 166073"/>
              <a:gd name="connsiteX118" fmla="*/ 149432 w 269973"/>
              <a:gd name="connsiteY118" fmla="*/ 115147 h 166073"/>
              <a:gd name="connsiteX119" fmla="*/ 151700 w 269973"/>
              <a:gd name="connsiteY119" fmla="*/ 113264 h 166073"/>
              <a:gd name="connsiteX120" fmla="*/ 158132 w 269973"/>
              <a:gd name="connsiteY120" fmla="*/ 111820 h 166073"/>
              <a:gd name="connsiteX121" fmla="*/ 159058 w 269973"/>
              <a:gd name="connsiteY121" fmla="*/ 110163 h 166073"/>
              <a:gd name="connsiteX122" fmla="*/ 166388 w 269973"/>
              <a:gd name="connsiteY122" fmla="*/ 111825 h 166073"/>
              <a:gd name="connsiteX123" fmla="*/ 168638 w 269973"/>
              <a:gd name="connsiteY123" fmla="*/ 111487 h 166073"/>
              <a:gd name="connsiteX124" fmla="*/ 174045 w 269973"/>
              <a:gd name="connsiteY124" fmla="*/ 110677 h 166073"/>
              <a:gd name="connsiteX125" fmla="*/ 177847 w 269973"/>
              <a:gd name="connsiteY125" fmla="*/ 112776 h 166073"/>
              <a:gd name="connsiteX126" fmla="*/ 181639 w 269973"/>
              <a:gd name="connsiteY126" fmla="*/ 111484 h 166073"/>
              <a:gd name="connsiteX127" fmla="*/ 178999 w 269973"/>
              <a:gd name="connsiteY127" fmla="*/ 109432 h 166073"/>
              <a:gd name="connsiteX128" fmla="*/ 182070 w 269973"/>
              <a:gd name="connsiteY128" fmla="*/ 109339 h 166073"/>
              <a:gd name="connsiteX129" fmla="*/ 184946 w 269973"/>
              <a:gd name="connsiteY129" fmla="*/ 107842 h 166073"/>
              <a:gd name="connsiteX130" fmla="*/ 186656 w 269973"/>
              <a:gd name="connsiteY130" fmla="*/ 100778 h 166073"/>
              <a:gd name="connsiteX131" fmla="*/ 184261 w 269973"/>
              <a:gd name="connsiteY131" fmla="*/ 96512 h 166073"/>
              <a:gd name="connsiteX132" fmla="*/ 186202 w 269973"/>
              <a:gd name="connsiteY132" fmla="*/ 89687 h 166073"/>
              <a:gd name="connsiteX133" fmla="*/ 182787 w 269973"/>
              <a:gd name="connsiteY133" fmla="*/ 85170 h 166073"/>
              <a:gd name="connsiteX134" fmla="*/ 177770 w 269973"/>
              <a:gd name="connsiteY134" fmla="*/ 85853 h 166073"/>
              <a:gd name="connsiteX135" fmla="*/ 170756 w 269973"/>
              <a:gd name="connsiteY135" fmla="*/ 82783 h 166073"/>
              <a:gd name="connsiteX136" fmla="*/ 169296 w 269973"/>
              <a:gd name="connsiteY136" fmla="*/ 80382 h 166073"/>
              <a:gd name="connsiteX137" fmla="*/ 169083 w 269973"/>
              <a:gd name="connsiteY137" fmla="*/ 78890 h 166073"/>
              <a:gd name="connsiteX138" fmla="*/ 169858 w 269973"/>
              <a:gd name="connsiteY138" fmla="*/ 78283 h 166073"/>
              <a:gd name="connsiteX139" fmla="*/ 172467 w 269973"/>
              <a:gd name="connsiteY139" fmla="*/ 77451 h 166073"/>
              <a:gd name="connsiteX140" fmla="*/ 185282 w 269973"/>
              <a:gd name="connsiteY140" fmla="*/ 79376 h 166073"/>
              <a:gd name="connsiteX141" fmla="*/ 190584 w 269973"/>
              <a:gd name="connsiteY141" fmla="*/ 72046 h 166073"/>
              <a:gd name="connsiteX142" fmla="*/ 202488 w 269973"/>
              <a:gd name="connsiteY142" fmla="*/ 72988 h 166073"/>
              <a:gd name="connsiteX143" fmla="*/ 207373 w 269973"/>
              <a:gd name="connsiteY143" fmla="*/ 69650 h 166073"/>
              <a:gd name="connsiteX144" fmla="*/ 209886 w 269973"/>
              <a:gd name="connsiteY144" fmla="*/ 69462 h 166073"/>
              <a:gd name="connsiteX145" fmla="*/ 210362 w 269973"/>
              <a:gd name="connsiteY145" fmla="*/ 67708 h 166073"/>
              <a:gd name="connsiteX146" fmla="*/ 212880 w 269973"/>
              <a:gd name="connsiteY146" fmla="*/ 68371 h 166073"/>
              <a:gd name="connsiteX147" fmla="*/ 218106 w 269973"/>
              <a:gd name="connsiteY147" fmla="*/ 67172 h 166073"/>
              <a:gd name="connsiteX148" fmla="*/ 220900 w 269973"/>
              <a:gd name="connsiteY148" fmla="*/ 63035 h 166073"/>
              <a:gd name="connsiteX149" fmla="*/ 221762 w 269973"/>
              <a:gd name="connsiteY149" fmla="*/ 65703 h 166073"/>
              <a:gd name="connsiteX150" fmla="*/ 225078 w 269973"/>
              <a:gd name="connsiteY150" fmla="*/ 67279 h 166073"/>
              <a:gd name="connsiteX151" fmla="*/ 230254 w 269973"/>
              <a:gd name="connsiteY151" fmla="*/ 73599 h 166073"/>
              <a:gd name="connsiteX152" fmla="*/ 233166 w 269973"/>
              <a:gd name="connsiteY152" fmla="*/ 72303 h 166073"/>
              <a:gd name="connsiteX153" fmla="*/ 234627 w 269973"/>
              <a:gd name="connsiteY153" fmla="*/ 74081 h 166073"/>
              <a:gd name="connsiteX154" fmla="*/ 235566 w 269973"/>
              <a:gd name="connsiteY154" fmla="*/ 71525 h 166073"/>
              <a:gd name="connsiteX155" fmla="*/ 236827 w 269973"/>
              <a:gd name="connsiteY155" fmla="*/ 70533 h 166073"/>
              <a:gd name="connsiteX156" fmla="*/ 241921 w 269973"/>
              <a:gd name="connsiteY156" fmla="*/ 74643 h 166073"/>
              <a:gd name="connsiteX157" fmla="*/ 244729 w 269973"/>
              <a:gd name="connsiteY157" fmla="*/ 74120 h 166073"/>
              <a:gd name="connsiteX158" fmla="*/ 246190 w 269973"/>
              <a:gd name="connsiteY158" fmla="*/ 72699 h 166073"/>
              <a:gd name="connsiteX159" fmla="*/ 244579 w 269973"/>
              <a:gd name="connsiteY159" fmla="*/ 71515 h 166073"/>
              <a:gd name="connsiteX160" fmla="*/ 243268 w 269973"/>
              <a:gd name="connsiteY160" fmla="*/ 67886 h 166073"/>
              <a:gd name="connsiteX161" fmla="*/ 247705 w 269973"/>
              <a:gd name="connsiteY161" fmla="*/ 65462 h 166073"/>
              <a:gd name="connsiteX162" fmla="*/ 244035 w 269973"/>
              <a:gd name="connsiteY162" fmla="*/ 65209 h 166073"/>
              <a:gd name="connsiteX163" fmla="*/ 243069 w 269973"/>
              <a:gd name="connsiteY163" fmla="*/ 61145 h 166073"/>
              <a:gd name="connsiteX164" fmla="*/ 239644 w 269973"/>
              <a:gd name="connsiteY164" fmla="*/ 59923 h 166073"/>
              <a:gd name="connsiteX165" fmla="*/ 239467 w 269973"/>
              <a:gd name="connsiteY165" fmla="*/ 56770 h 166073"/>
              <a:gd name="connsiteX166" fmla="*/ 244774 w 269973"/>
              <a:gd name="connsiteY166" fmla="*/ 52459 h 166073"/>
              <a:gd name="connsiteX167" fmla="*/ 248608 w 269973"/>
              <a:gd name="connsiteY167" fmla="*/ 51917 h 166073"/>
              <a:gd name="connsiteX168" fmla="*/ 249755 w 269973"/>
              <a:gd name="connsiteY168" fmla="*/ 54067 h 166073"/>
              <a:gd name="connsiteX169" fmla="*/ 252726 w 269973"/>
              <a:gd name="connsiteY169" fmla="*/ 52526 h 166073"/>
              <a:gd name="connsiteX170" fmla="*/ 253316 w 269973"/>
              <a:gd name="connsiteY170" fmla="*/ 50577 h 166073"/>
              <a:gd name="connsiteX171" fmla="*/ 255820 w 269973"/>
              <a:gd name="connsiteY171" fmla="*/ 48329 h 166073"/>
              <a:gd name="connsiteX172" fmla="*/ 257807 w 269973"/>
              <a:gd name="connsiteY172" fmla="*/ 48638 h 166073"/>
              <a:gd name="connsiteX173" fmla="*/ 259435 w 269973"/>
              <a:gd name="connsiteY173" fmla="*/ 47363 h 166073"/>
              <a:gd name="connsiteX174" fmla="*/ 261989 w 269973"/>
              <a:gd name="connsiteY174" fmla="*/ 48038 h 166073"/>
              <a:gd name="connsiteX175" fmla="*/ 259558 w 269973"/>
              <a:gd name="connsiteY175" fmla="*/ 44879 h 166073"/>
              <a:gd name="connsiteX176" fmla="*/ 258710 w 269973"/>
              <a:gd name="connsiteY176" fmla="*/ 40536 h 166073"/>
              <a:gd name="connsiteX177" fmla="*/ 256010 w 269973"/>
              <a:gd name="connsiteY177" fmla="*/ 43614 h 166073"/>
              <a:gd name="connsiteX178" fmla="*/ 255049 w 269973"/>
              <a:gd name="connsiteY178" fmla="*/ 40914 h 166073"/>
              <a:gd name="connsiteX179" fmla="*/ 252232 w 269973"/>
              <a:gd name="connsiteY179" fmla="*/ 40388 h 166073"/>
              <a:gd name="connsiteX180" fmla="*/ 251579 w 269973"/>
              <a:gd name="connsiteY180" fmla="*/ 39299 h 166073"/>
              <a:gd name="connsiteX181" fmla="*/ 253570 w 269973"/>
              <a:gd name="connsiteY181" fmla="*/ 36463 h 166073"/>
              <a:gd name="connsiteX182" fmla="*/ 256945 w 269973"/>
              <a:gd name="connsiteY182" fmla="*/ 37516 h 166073"/>
              <a:gd name="connsiteX183" fmla="*/ 257195 w 269973"/>
              <a:gd name="connsiteY183" fmla="*/ 35752 h 166073"/>
              <a:gd name="connsiteX184" fmla="*/ 261663 w 269973"/>
              <a:gd name="connsiteY184" fmla="*/ 33631 h 166073"/>
              <a:gd name="connsiteX185" fmla="*/ 261599 w 269973"/>
              <a:gd name="connsiteY185" fmla="*/ 31499 h 166073"/>
              <a:gd name="connsiteX186" fmla="*/ 263745 w 269973"/>
              <a:gd name="connsiteY186" fmla="*/ 31524 h 166073"/>
              <a:gd name="connsiteX187" fmla="*/ 264457 w 269973"/>
              <a:gd name="connsiteY187" fmla="*/ 25337 h 166073"/>
              <a:gd name="connsiteX188" fmla="*/ 265255 w 269973"/>
              <a:gd name="connsiteY188" fmla="*/ 21972 h 166073"/>
              <a:gd name="connsiteX189" fmla="*/ 268494 w 269973"/>
              <a:gd name="connsiteY189" fmla="*/ 19501 h 166073"/>
              <a:gd name="connsiteX190" fmla="*/ 270127 w 269973"/>
              <a:gd name="connsiteY190" fmla="*/ 16983 h 166073"/>
              <a:gd name="connsiteX191" fmla="*/ 269637 w 269973"/>
              <a:gd name="connsiteY191" fmla="*/ 15896 h 166073"/>
              <a:gd name="connsiteX192" fmla="*/ 267923 w 269973"/>
              <a:gd name="connsiteY192" fmla="*/ 16897 h 166073"/>
              <a:gd name="connsiteX193" fmla="*/ 266004 w 269973"/>
              <a:gd name="connsiteY193" fmla="*/ 15411 h 166073"/>
              <a:gd name="connsiteX194" fmla="*/ 263758 w 269973"/>
              <a:gd name="connsiteY194" fmla="*/ 15364 h 166073"/>
              <a:gd name="connsiteX195" fmla="*/ 262221 w 269973"/>
              <a:gd name="connsiteY195" fmla="*/ 13236 h 166073"/>
              <a:gd name="connsiteX196" fmla="*/ 259009 w 269973"/>
              <a:gd name="connsiteY196" fmla="*/ 14001 h 166073"/>
              <a:gd name="connsiteX197" fmla="*/ 256587 w 269973"/>
              <a:gd name="connsiteY197" fmla="*/ 13099 h 166073"/>
              <a:gd name="connsiteX198" fmla="*/ 253461 w 269973"/>
              <a:gd name="connsiteY198" fmla="*/ 10043 h 166073"/>
              <a:gd name="connsiteX199" fmla="*/ 249410 w 269973"/>
              <a:gd name="connsiteY199" fmla="*/ 1666 h 166073"/>
              <a:gd name="connsiteX200" fmla="*/ 246521 w 269973"/>
              <a:gd name="connsiteY200" fmla="*/ 439 h 166073"/>
              <a:gd name="connsiteX201" fmla="*/ 245409 w 269973"/>
              <a:gd name="connsiteY201" fmla="*/ 5041 h 166073"/>
              <a:gd name="connsiteX202" fmla="*/ 240361 w 269973"/>
              <a:gd name="connsiteY202" fmla="*/ 9977 h 166073"/>
              <a:gd name="connsiteX203" fmla="*/ 237235 w 269973"/>
              <a:gd name="connsiteY203" fmla="*/ 14638 h 166073"/>
              <a:gd name="connsiteX204" fmla="*/ 233747 w 269973"/>
              <a:gd name="connsiteY204" fmla="*/ 17414 h 166073"/>
              <a:gd name="connsiteX205" fmla="*/ 230762 w 269973"/>
              <a:gd name="connsiteY205" fmla="*/ 17806 h 166073"/>
              <a:gd name="connsiteX206" fmla="*/ 228684 w 269973"/>
              <a:gd name="connsiteY206" fmla="*/ 21246 h 166073"/>
              <a:gd name="connsiteX207" fmla="*/ 226756 w 269973"/>
              <a:gd name="connsiteY207" fmla="*/ 22283 h 166073"/>
              <a:gd name="connsiteX208" fmla="*/ 226212 w 269973"/>
              <a:gd name="connsiteY208" fmla="*/ 24253 h 166073"/>
              <a:gd name="connsiteX209" fmla="*/ 224951 w 269973"/>
              <a:gd name="connsiteY209" fmla="*/ 24712 h 166073"/>
              <a:gd name="connsiteX210" fmla="*/ 223676 w 269973"/>
              <a:gd name="connsiteY210" fmla="*/ 26943 h 166073"/>
              <a:gd name="connsiteX211" fmla="*/ 220800 w 269973"/>
              <a:gd name="connsiteY211" fmla="*/ 33772 h 166073"/>
              <a:gd name="connsiteX212" fmla="*/ 211787 w 269973"/>
              <a:gd name="connsiteY212" fmla="*/ 34644 h 166073"/>
              <a:gd name="connsiteX213" fmla="*/ 206779 w 269973"/>
              <a:gd name="connsiteY213" fmla="*/ 33383 h 166073"/>
              <a:gd name="connsiteX214" fmla="*/ 204960 w 269973"/>
              <a:gd name="connsiteY214" fmla="*/ 34426 h 166073"/>
              <a:gd name="connsiteX215" fmla="*/ 204579 w 269973"/>
              <a:gd name="connsiteY215" fmla="*/ 42850 h 166073"/>
              <a:gd name="connsiteX216" fmla="*/ 202569 w 269973"/>
              <a:gd name="connsiteY216" fmla="*/ 44356 h 166073"/>
              <a:gd name="connsiteX217" fmla="*/ 201036 w 269973"/>
              <a:gd name="connsiteY217" fmla="*/ 47804 h 166073"/>
              <a:gd name="connsiteX218" fmla="*/ 196972 w 269973"/>
              <a:gd name="connsiteY218" fmla="*/ 50200 h 166073"/>
              <a:gd name="connsiteX219" fmla="*/ 190961 w 269973"/>
              <a:gd name="connsiteY219" fmla="*/ 49519 h 166073"/>
              <a:gd name="connsiteX220" fmla="*/ 189414 w 269973"/>
              <a:gd name="connsiteY220" fmla="*/ 45158 h 166073"/>
              <a:gd name="connsiteX221" fmla="*/ 184043 w 269973"/>
              <a:gd name="connsiteY221" fmla="*/ 39250 h 166073"/>
              <a:gd name="connsiteX222" fmla="*/ 182560 w 269973"/>
              <a:gd name="connsiteY222" fmla="*/ 34849 h 166073"/>
              <a:gd name="connsiteX223" fmla="*/ 179970 w 269973"/>
              <a:gd name="connsiteY223" fmla="*/ 33358 h 166073"/>
              <a:gd name="connsiteX224" fmla="*/ 178935 w 269973"/>
              <a:gd name="connsiteY224" fmla="*/ 33522 h 166073"/>
              <a:gd name="connsiteX225" fmla="*/ 177461 w 269973"/>
              <a:gd name="connsiteY225" fmla="*/ 35031 h 166073"/>
              <a:gd name="connsiteX226" fmla="*/ 171024 w 269973"/>
              <a:gd name="connsiteY226" fmla="*/ 33737 h 166073"/>
              <a:gd name="connsiteX227" fmla="*/ 165662 w 269973"/>
              <a:gd name="connsiteY227" fmla="*/ 36690 h 166073"/>
              <a:gd name="connsiteX228" fmla="*/ 163426 w 269973"/>
              <a:gd name="connsiteY228" fmla="*/ 35448 h 166073"/>
              <a:gd name="connsiteX229" fmla="*/ 162981 w 269973"/>
              <a:gd name="connsiteY229" fmla="*/ 32579 h 166073"/>
              <a:gd name="connsiteX230" fmla="*/ 161217 w 269973"/>
              <a:gd name="connsiteY230" fmla="*/ 31949 h 166073"/>
              <a:gd name="connsiteX231" fmla="*/ 159666 w 269973"/>
              <a:gd name="connsiteY231" fmla="*/ 33279 h 166073"/>
              <a:gd name="connsiteX232" fmla="*/ 156481 w 269973"/>
              <a:gd name="connsiteY232" fmla="*/ 40334 h 166073"/>
              <a:gd name="connsiteX233" fmla="*/ 148139 w 269973"/>
              <a:gd name="connsiteY233" fmla="*/ 44677 h 166073"/>
              <a:gd name="connsiteX234" fmla="*/ 145853 w 269973"/>
              <a:gd name="connsiteY234" fmla="*/ 44118 h 166073"/>
              <a:gd name="connsiteX235" fmla="*/ 143521 w 269973"/>
              <a:gd name="connsiteY235" fmla="*/ 39837 h 166073"/>
              <a:gd name="connsiteX236" fmla="*/ 143303 w 269973"/>
              <a:gd name="connsiteY236" fmla="*/ 38604 h 166073"/>
              <a:gd name="connsiteX237" fmla="*/ 140985 w 269973"/>
              <a:gd name="connsiteY237" fmla="*/ 36014 h 166073"/>
              <a:gd name="connsiteX238" fmla="*/ 130511 w 269973"/>
              <a:gd name="connsiteY238" fmla="*/ 29017 h 166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</a:cxnLst>
            <a:rect l="l" t="t" r="r" b="b"/>
            <a:pathLst>
              <a:path w="269973" h="166073">
                <a:moveTo>
                  <a:pt x="130511" y="29017"/>
                </a:moveTo>
                <a:lnTo>
                  <a:pt x="126619" y="30254"/>
                </a:lnTo>
                <a:lnTo>
                  <a:pt x="125217" y="31780"/>
                </a:lnTo>
                <a:lnTo>
                  <a:pt x="124192" y="31232"/>
                </a:lnTo>
                <a:lnTo>
                  <a:pt x="123090" y="33301"/>
                </a:lnTo>
                <a:lnTo>
                  <a:pt x="121911" y="32116"/>
                </a:lnTo>
                <a:lnTo>
                  <a:pt x="117615" y="32733"/>
                </a:lnTo>
                <a:lnTo>
                  <a:pt x="117406" y="33912"/>
                </a:lnTo>
                <a:lnTo>
                  <a:pt x="116045" y="32946"/>
                </a:lnTo>
                <a:lnTo>
                  <a:pt x="114852" y="34856"/>
                </a:lnTo>
                <a:lnTo>
                  <a:pt x="111903" y="36047"/>
                </a:lnTo>
                <a:lnTo>
                  <a:pt x="110520" y="38004"/>
                </a:lnTo>
                <a:lnTo>
                  <a:pt x="104115" y="40888"/>
                </a:lnTo>
                <a:lnTo>
                  <a:pt x="98594" y="41682"/>
                </a:lnTo>
                <a:lnTo>
                  <a:pt x="95936" y="40346"/>
                </a:lnTo>
                <a:lnTo>
                  <a:pt x="92720" y="41605"/>
                </a:lnTo>
                <a:lnTo>
                  <a:pt x="90120" y="40608"/>
                </a:lnTo>
                <a:lnTo>
                  <a:pt x="88410" y="41118"/>
                </a:lnTo>
                <a:lnTo>
                  <a:pt x="83847" y="37807"/>
                </a:lnTo>
                <a:lnTo>
                  <a:pt x="82767" y="35736"/>
                </a:lnTo>
                <a:lnTo>
                  <a:pt x="78775" y="34861"/>
                </a:lnTo>
                <a:lnTo>
                  <a:pt x="66573" y="27559"/>
                </a:lnTo>
                <a:lnTo>
                  <a:pt x="56085" y="28507"/>
                </a:lnTo>
                <a:lnTo>
                  <a:pt x="52964" y="27003"/>
                </a:lnTo>
                <a:lnTo>
                  <a:pt x="48378" y="28336"/>
                </a:lnTo>
                <a:lnTo>
                  <a:pt x="47013" y="30943"/>
                </a:lnTo>
                <a:lnTo>
                  <a:pt x="44287" y="36856"/>
                </a:lnTo>
                <a:lnTo>
                  <a:pt x="45584" y="37852"/>
                </a:lnTo>
                <a:lnTo>
                  <a:pt x="44395" y="40519"/>
                </a:lnTo>
                <a:lnTo>
                  <a:pt x="41302" y="40417"/>
                </a:lnTo>
                <a:lnTo>
                  <a:pt x="35822" y="45149"/>
                </a:lnTo>
                <a:lnTo>
                  <a:pt x="35441" y="48990"/>
                </a:lnTo>
                <a:lnTo>
                  <a:pt x="34964" y="52005"/>
                </a:lnTo>
                <a:lnTo>
                  <a:pt x="29657" y="53297"/>
                </a:lnTo>
                <a:lnTo>
                  <a:pt x="28387" y="54731"/>
                </a:lnTo>
                <a:lnTo>
                  <a:pt x="29544" y="58182"/>
                </a:lnTo>
                <a:lnTo>
                  <a:pt x="31295" y="61096"/>
                </a:lnTo>
                <a:lnTo>
                  <a:pt x="32188" y="60922"/>
                </a:lnTo>
                <a:lnTo>
                  <a:pt x="31372" y="62105"/>
                </a:lnTo>
                <a:lnTo>
                  <a:pt x="32660" y="61820"/>
                </a:lnTo>
                <a:lnTo>
                  <a:pt x="31413" y="64710"/>
                </a:lnTo>
                <a:lnTo>
                  <a:pt x="31472" y="65045"/>
                </a:lnTo>
                <a:lnTo>
                  <a:pt x="32950" y="67966"/>
                </a:lnTo>
                <a:lnTo>
                  <a:pt x="33368" y="77569"/>
                </a:lnTo>
                <a:lnTo>
                  <a:pt x="31649" y="79366"/>
                </a:lnTo>
                <a:lnTo>
                  <a:pt x="31394" y="82076"/>
                </a:lnTo>
                <a:lnTo>
                  <a:pt x="26527" y="87274"/>
                </a:lnTo>
                <a:lnTo>
                  <a:pt x="23810" y="88747"/>
                </a:lnTo>
                <a:lnTo>
                  <a:pt x="23116" y="88850"/>
                </a:lnTo>
                <a:lnTo>
                  <a:pt x="19659" y="96022"/>
                </a:lnTo>
                <a:lnTo>
                  <a:pt x="13436" y="98224"/>
                </a:lnTo>
                <a:lnTo>
                  <a:pt x="4245" y="97923"/>
                </a:lnTo>
                <a:lnTo>
                  <a:pt x="3029" y="100552"/>
                </a:lnTo>
                <a:lnTo>
                  <a:pt x="607" y="102591"/>
                </a:lnTo>
                <a:lnTo>
                  <a:pt x="154" y="106508"/>
                </a:lnTo>
                <a:lnTo>
                  <a:pt x="5502" y="110681"/>
                </a:lnTo>
                <a:lnTo>
                  <a:pt x="9271" y="110221"/>
                </a:lnTo>
                <a:lnTo>
                  <a:pt x="12592" y="113078"/>
                </a:lnTo>
                <a:lnTo>
                  <a:pt x="17704" y="112981"/>
                </a:lnTo>
                <a:lnTo>
                  <a:pt x="19374" y="116088"/>
                </a:lnTo>
                <a:lnTo>
                  <a:pt x="21369" y="119554"/>
                </a:lnTo>
                <a:lnTo>
                  <a:pt x="29943" y="123473"/>
                </a:lnTo>
                <a:lnTo>
                  <a:pt x="33581" y="128633"/>
                </a:lnTo>
                <a:lnTo>
                  <a:pt x="36167" y="129952"/>
                </a:lnTo>
                <a:lnTo>
                  <a:pt x="39496" y="131926"/>
                </a:lnTo>
                <a:lnTo>
                  <a:pt x="39900" y="134781"/>
                </a:lnTo>
                <a:lnTo>
                  <a:pt x="44069" y="136595"/>
                </a:lnTo>
                <a:lnTo>
                  <a:pt x="48986" y="138201"/>
                </a:lnTo>
                <a:lnTo>
                  <a:pt x="56521" y="139907"/>
                </a:lnTo>
                <a:lnTo>
                  <a:pt x="60172" y="142204"/>
                </a:lnTo>
                <a:lnTo>
                  <a:pt x="64133" y="145447"/>
                </a:lnTo>
                <a:lnTo>
                  <a:pt x="64972" y="144079"/>
                </a:lnTo>
                <a:lnTo>
                  <a:pt x="65561" y="145080"/>
                </a:lnTo>
                <a:lnTo>
                  <a:pt x="71077" y="150695"/>
                </a:lnTo>
                <a:lnTo>
                  <a:pt x="75514" y="156557"/>
                </a:lnTo>
                <a:lnTo>
                  <a:pt x="80177" y="160158"/>
                </a:lnTo>
                <a:lnTo>
                  <a:pt x="83738" y="160784"/>
                </a:lnTo>
                <a:lnTo>
                  <a:pt x="85961" y="166512"/>
                </a:lnTo>
                <a:lnTo>
                  <a:pt x="90551" y="163285"/>
                </a:lnTo>
                <a:lnTo>
                  <a:pt x="90860" y="161168"/>
                </a:lnTo>
                <a:lnTo>
                  <a:pt x="89835" y="159120"/>
                </a:lnTo>
                <a:lnTo>
                  <a:pt x="90756" y="158132"/>
                </a:lnTo>
                <a:lnTo>
                  <a:pt x="94571" y="159964"/>
                </a:lnTo>
                <a:lnTo>
                  <a:pt x="96281" y="162706"/>
                </a:lnTo>
                <a:lnTo>
                  <a:pt x="100894" y="160115"/>
                </a:lnTo>
                <a:lnTo>
                  <a:pt x="103639" y="160360"/>
                </a:lnTo>
                <a:lnTo>
                  <a:pt x="102065" y="157149"/>
                </a:lnTo>
                <a:lnTo>
                  <a:pt x="97465" y="153388"/>
                </a:lnTo>
                <a:lnTo>
                  <a:pt x="97197" y="152095"/>
                </a:lnTo>
                <a:lnTo>
                  <a:pt x="99338" y="147747"/>
                </a:lnTo>
                <a:lnTo>
                  <a:pt x="102001" y="150390"/>
                </a:lnTo>
                <a:lnTo>
                  <a:pt x="101924" y="152038"/>
                </a:lnTo>
                <a:lnTo>
                  <a:pt x="100477" y="152836"/>
                </a:lnTo>
                <a:lnTo>
                  <a:pt x="102205" y="154154"/>
                </a:lnTo>
                <a:lnTo>
                  <a:pt x="104859" y="150942"/>
                </a:lnTo>
                <a:lnTo>
                  <a:pt x="106578" y="151470"/>
                </a:lnTo>
                <a:lnTo>
                  <a:pt x="109449" y="149891"/>
                </a:lnTo>
                <a:lnTo>
                  <a:pt x="113060" y="153855"/>
                </a:lnTo>
                <a:lnTo>
                  <a:pt x="115800" y="151761"/>
                </a:lnTo>
                <a:lnTo>
                  <a:pt x="116775" y="152184"/>
                </a:lnTo>
                <a:lnTo>
                  <a:pt x="121153" y="157321"/>
                </a:lnTo>
                <a:lnTo>
                  <a:pt x="122396" y="152077"/>
                </a:lnTo>
                <a:lnTo>
                  <a:pt x="125422" y="154282"/>
                </a:lnTo>
                <a:lnTo>
                  <a:pt x="127200" y="152336"/>
                </a:lnTo>
                <a:lnTo>
                  <a:pt x="128615" y="152203"/>
                </a:lnTo>
                <a:lnTo>
                  <a:pt x="129023" y="150867"/>
                </a:lnTo>
                <a:lnTo>
                  <a:pt x="136236" y="151212"/>
                </a:lnTo>
                <a:lnTo>
                  <a:pt x="137393" y="149335"/>
                </a:lnTo>
                <a:lnTo>
                  <a:pt x="137765" y="146117"/>
                </a:lnTo>
                <a:lnTo>
                  <a:pt x="135564" y="138303"/>
                </a:lnTo>
                <a:lnTo>
                  <a:pt x="131319" y="133175"/>
                </a:lnTo>
                <a:lnTo>
                  <a:pt x="130661" y="125480"/>
                </a:lnTo>
                <a:lnTo>
                  <a:pt x="132856" y="122934"/>
                </a:lnTo>
                <a:lnTo>
                  <a:pt x="133809" y="121743"/>
                </a:lnTo>
                <a:lnTo>
                  <a:pt x="136041" y="122681"/>
                </a:lnTo>
                <a:lnTo>
                  <a:pt x="139466" y="121541"/>
                </a:lnTo>
                <a:lnTo>
                  <a:pt x="141153" y="115378"/>
                </a:lnTo>
                <a:lnTo>
                  <a:pt x="145145" y="114366"/>
                </a:lnTo>
                <a:lnTo>
                  <a:pt x="149432" y="115147"/>
                </a:lnTo>
                <a:lnTo>
                  <a:pt x="151700" y="113264"/>
                </a:lnTo>
                <a:lnTo>
                  <a:pt x="158132" y="111820"/>
                </a:lnTo>
                <a:lnTo>
                  <a:pt x="159058" y="110163"/>
                </a:lnTo>
                <a:lnTo>
                  <a:pt x="166388" y="111825"/>
                </a:lnTo>
                <a:lnTo>
                  <a:pt x="168638" y="111487"/>
                </a:lnTo>
                <a:lnTo>
                  <a:pt x="174045" y="110677"/>
                </a:lnTo>
                <a:lnTo>
                  <a:pt x="177847" y="112776"/>
                </a:lnTo>
                <a:lnTo>
                  <a:pt x="181639" y="111484"/>
                </a:lnTo>
                <a:lnTo>
                  <a:pt x="178999" y="109432"/>
                </a:lnTo>
                <a:lnTo>
                  <a:pt x="182070" y="109339"/>
                </a:lnTo>
                <a:lnTo>
                  <a:pt x="184946" y="107842"/>
                </a:lnTo>
                <a:lnTo>
                  <a:pt x="186656" y="100778"/>
                </a:lnTo>
                <a:lnTo>
                  <a:pt x="184261" y="96512"/>
                </a:lnTo>
                <a:lnTo>
                  <a:pt x="186202" y="89687"/>
                </a:lnTo>
                <a:lnTo>
                  <a:pt x="182787" y="85170"/>
                </a:lnTo>
                <a:lnTo>
                  <a:pt x="177770" y="85853"/>
                </a:lnTo>
                <a:lnTo>
                  <a:pt x="170756" y="82783"/>
                </a:lnTo>
                <a:lnTo>
                  <a:pt x="169296" y="80382"/>
                </a:lnTo>
                <a:lnTo>
                  <a:pt x="169083" y="78890"/>
                </a:lnTo>
                <a:lnTo>
                  <a:pt x="169858" y="78283"/>
                </a:lnTo>
                <a:lnTo>
                  <a:pt x="172467" y="77451"/>
                </a:lnTo>
                <a:lnTo>
                  <a:pt x="185282" y="79376"/>
                </a:lnTo>
                <a:lnTo>
                  <a:pt x="190584" y="72046"/>
                </a:lnTo>
                <a:lnTo>
                  <a:pt x="202488" y="72988"/>
                </a:lnTo>
                <a:lnTo>
                  <a:pt x="207373" y="69650"/>
                </a:lnTo>
                <a:lnTo>
                  <a:pt x="209886" y="69462"/>
                </a:lnTo>
                <a:lnTo>
                  <a:pt x="210362" y="67708"/>
                </a:lnTo>
                <a:lnTo>
                  <a:pt x="212880" y="68371"/>
                </a:lnTo>
                <a:lnTo>
                  <a:pt x="218106" y="67172"/>
                </a:lnTo>
                <a:lnTo>
                  <a:pt x="220900" y="63035"/>
                </a:lnTo>
                <a:lnTo>
                  <a:pt x="221762" y="65703"/>
                </a:lnTo>
                <a:lnTo>
                  <a:pt x="225078" y="67279"/>
                </a:lnTo>
                <a:lnTo>
                  <a:pt x="230254" y="73599"/>
                </a:lnTo>
                <a:lnTo>
                  <a:pt x="233166" y="72303"/>
                </a:lnTo>
                <a:lnTo>
                  <a:pt x="234627" y="74081"/>
                </a:lnTo>
                <a:lnTo>
                  <a:pt x="235566" y="71525"/>
                </a:lnTo>
                <a:lnTo>
                  <a:pt x="236827" y="70533"/>
                </a:lnTo>
                <a:lnTo>
                  <a:pt x="241921" y="74643"/>
                </a:lnTo>
                <a:lnTo>
                  <a:pt x="244729" y="74120"/>
                </a:lnTo>
                <a:lnTo>
                  <a:pt x="246190" y="72699"/>
                </a:lnTo>
                <a:lnTo>
                  <a:pt x="244579" y="71515"/>
                </a:lnTo>
                <a:lnTo>
                  <a:pt x="243268" y="67886"/>
                </a:lnTo>
                <a:lnTo>
                  <a:pt x="247705" y="65462"/>
                </a:lnTo>
                <a:lnTo>
                  <a:pt x="244035" y="65209"/>
                </a:lnTo>
                <a:lnTo>
                  <a:pt x="243069" y="61145"/>
                </a:lnTo>
                <a:lnTo>
                  <a:pt x="239644" y="59923"/>
                </a:lnTo>
                <a:lnTo>
                  <a:pt x="239467" y="56770"/>
                </a:lnTo>
                <a:lnTo>
                  <a:pt x="244774" y="52459"/>
                </a:lnTo>
                <a:lnTo>
                  <a:pt x="248608" y="51917"/>
                </a:lnTo>
                <a:lnTo>
                  <a:pt x="249755" y="54067"/>
                </a:lnTo>
                <a:lnTo>
                  <a:pt x="252726" y="52526"/>
                </a:lnTo>
                <a:lnTo>
                  <a:pt x="253316" y="50577"/>
                </a:lnTo>
                <a:lnTo>
                  <a:pt x="255820" y="48329"/>
                </a:lnTo>
                <a:lnTo>
                  <a:pt x="257807" y="48638"/>
                </a:lnTo>
                <a:lnTo>
                  <a:pt x="259435" y="47363"/>
                </a:lnTo>
                <a:lnTo>
                  <a:pt x="261989" y="48038"/>
                </a:lnTo>
                <a:lnTo>
                  <a:pt x="259558" y="44879"/>
                </a:lnTo>
                <a:lnTo>
                  <a:pt x="258710" y="40536"/>
                </a:lnTo>
                <a:lnTo>
                  <a:pt x="256010" y="43614"/>
                </a:lnTo>
                <a:lnTo>
                  <a:pt x="255049" y="40914"/>
                </a:lnTo>
                <a:lnTo>
                  <a:pt x="252232" y="40388"/>
                </a:lnTo>
                <a:lnTo>
                  <a:pt x="251579" y="39299"/>
                </a:lnTo>
                <a:lnTo>
                  <a:pt x="253570" y="36463"/>
                </a:lnTo>
                <a:lnTo>
                  <a:pt x="256945" y="37516"/>
                </a:lnTo>
                <a:lnTo>
                  <a:pt x="257195" y="35752"/>
                </a:lnTo>
                <a:lnTo>
                  <a:pt x="261663" y="33631"/>
                </a:lnTo>
                <a:lnTo>
                  <a:pt x="261599" y="31499"/>
                </a:lnTo>
                <a:lnTo>
                  <a:pt x="263745" y="31524"/>
                </a:lnTo>
                <a:lnTo>
                  <a:pt x="264457" y="25337"/>
                </a:lnTo>
                <a:lnTo>
                  <a:pt x="265255" y="21972"/>
                </a:lnTo>
                <a:lnTo>
                  <a:pt x="268494" y="19501"/>
                </a:lnTo>
                <a:lnTo>
                  <a:pt x="270127" y="16983"/>
                </a:lnTo>
                <a:lnTo>
                  <a:pt x="269637" y="15896"/>
                </a:lnTo>
                <a:lnTo>
                  <a:pt x="267923" y="16897"/>
                </a:lnTo>
                <a:lnTo>
                  <a:pt x="266004" y="15411"/>
                </a:lnTo>
                <a:lnTo>
                  <a:pt x="263758" y="15364"/>
                </a:lnTo>
                <a:lnTo>
                  <a:pt x="262221" y="13236"/>
                </a:lnTo>
                <a:lnTo>
                  <a:pt x="259009" y="14001"/>
                </a:lnTo>
                <a:lnTo>
                  <a:pt x="256587" y="13099"/>
                </a:lnTo>
                <a:lnTo>
                  <a:pt x="253461" y="10043"/>
                </a:lnTo>
                <a:lnTo>
                  <a:pt x="249410" y="1666"/>
                </a:lnTo>
                <a:lnTo>
                  <a:pt x="246521" y="439"/>
                </a:lnTo>
                <a:lnTo>
                  <a:pt x="245409" y="5041"/>
                </a:lnTo>
                <a:lnTo>
                  <a:pt x="240361" y="9977"/>
                </a:lnTo>
                <a:lnTo>
                  <a:pt x="237235" y="14638"/>
                </a:lnTo>
                <a:lnTo>
                  <a:pt x="233747" y="17414"/>
                </a:lnTo>
                <a:lnTo>
                  <a:pt x="230762" y="17806"/>
                </a:lnTo>
                <a:lnTo>
                  <a:pt x="228684" y="21246"/>
                </a:lnTo>
                <a:lnTo>
                  <a:pt x="226756" y="22283"/>
                </a:lnTo>
                <a:lnTo>
                  <a:pt x="226212" y="24253"/>
                </a:lnTo>
                <a:lnTo>
                  <a:pt x="224951" y="24712"/>
                </a:lnTo>
                <a:lnTo>
                  <a:pt x="223676" y="26943"/>
                </a:lnTo>
                <a:lnTo>
                  <a:pt x="220800" y="33772"/>
                </a:lnTo>
                <a:lnTo>
                  <a:pt x="211787" y="34644"/>
                </a:lnTo>
                <a:lnTo>
                  <a:pt x="206779" y="33383"/>
                </a:lnTo>
                <a:lnTo>
                  <a:pt x="204960" y="34426"/>
                </a:lnTo>
                <a:lnTo>
                  <a:pt x="204579" y="42850"/>
                </a:lnTo>
                <a:lnTo>
                  <a:pt x="202569" y="44356"/>
                </a:lnTo>
                <a:lnTo>
                  <a:pt x="201036" y="47804"/>
                </a:lnTo>
                <a:lnTo>
                  <a:pt x="196972" y="50200"/>
                </a:lnTo>
                <a:lnTo>
                  <a:pt x="190961" y="49519"/>
                </a:lnTo>
                <a:lnTo>
                  <a:pt x="189414" y="45158"/>
                </a:lnTo>
                <a:lnTo>
                  <a:pt x="184043" y="39250"/>
                </a:lnTo>
                <a:lnTo>
                  <a:pt x="182560" y="34849"/>
                </a:lnTo>
                <a:lnTo>
                  <a:pt x="179970" y="33358"/>
                </a:lnTo>
                <a:lnTo>
                  <a:pt x="178935" y="33522"/>
                </a:lnTo>
                <a:lnTo>
                  <a:pt x="177461" y="35031"/>
                </a:lnTo>
                <a:lnTo>
                  <a:pt x="171024" y="33737"/>
                </a:lnTo>
                <a:lnTo>
                  <a:pt x="165662" y="36690"/>
                </a:lnTo>
                <a:lnTo>
                  <a:pt x="163426" y="35448"/>
                </a:lnTo>
                <a:lnTo>
                  <a:pt x="162981" y="32579"/>
                </a:lnTo>
                <a:lnTo>
                  <a:pt x="161217" y="31949"/>
                </a:lnTo>
                <a:lnTo>
                  <a:pt x="159666" y="33279"/>
                </a:lnTo>
                <a:lnTo>
                  <a:pt x="156481" y="40334"/>
                </a:lnTo>
                <a:lnTo>
                  <a:pt x="148139" y="44677"/>
                </a:lnTo>
                <a:lnTo>
                  <a:pt x="145853" y="44118"/>
                </a:lnTo>
                <a:lnTo>
                  <a:pt x="143521" y="39837"/>
                </a:lnTo>
                <a:lnTo>
                  <a:pt x="143303" y="38604"/>
                </a:lnTo>
                <a:lnTo>
                  <a:pt x="140985" y="36014"/>
                </a:lnTo>
                <a:lnTo>
                  <a:pt x="130511" y="2901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ADFD1118-9ABF-D50B-496B-60DD447ACD43}"/>
              </a:ext>
            </a:extLst>
          </p:cNvPr>
          <p:cNvSpPr>
            <a:spLocks/>
          </p:cNvSpPr>
          <p:nvPr/>
        </p:nvSpPr>
        <p:spPr>
          <a:xfrm flipV="1">
            <a:off x="3862861" y="4518850"/>
            <a:ext cx="696810" cy="506843"/>
          </a:xfrm>
          <a:custGeom>
            <a:avLst/>
            <a:gdLst>
              <a:gd name="connsiteX0" fmla="*/ 282908 w 474526"/>
              <a:gd name="connsiteY0" fmla="*/ 303567 h 345159"/>
              <a:gd name="connsiteX1" fmla="*/ 294784 w 474526"/>
              <a:gd name="connsiteY1" fmla="*/ 301352 h 345159"/>
              <a:gd name="connsiteX2" fmla="*/ 308611 w 474526"/>
              <a:gd name="connsiteY2" fmla="*/ 298811 h 345159"/>
              <a:gd name="connsiteX3" fmla="*/ 312240 w 474526"/>
              <a:gd name="connsiteY3" fmla="*/ 298149 h 345159"/>
              <a:gd name="connsiteX4" fmla="*/ 319960 w 474526"/>
              <a:gd name="connsiteY4" fmla="*/ 296751 h 345159"/>
              <a:gd name="connsiteX5" fmla="*/ 328602 w 474526"/>
              <a:gd name="connsiteY5" fmla="*/ 295203 h 345159"/>
              <a:gd name="connsiteX6" fmla="*/ 343272 w 474526"/>
              <a:gd name="connsiteY6" fmla="*/ 292603 h 345159"/>
              <a:gd name="connsiteX7" fmla="*/ 350408 w 474526"/>
              <a:gd name="connsiteY7" fmla="*/ 291355 h 345159"/>
              <a:gd name="connsiteX8" fmla="*/ 354141 w 474526"/>
              <a:gd name="connsiteY8" fmla="*/ 290707 h 345159"/>
              <a:gd name="connsiteX9" fmla="*/ 354617 w 474526"/>
              <a:gd name="connsiteY9" fmla="*/ 290625 h 345159"/>
              <a:gd name="connsiteX10" fmla="*/ 357870 w 474526"/>
              <a:gd name="connsiteY10" fmla="*/ 290062 h 345159"/>
              <a:gd name="connsiteX11" fmla="*/ 363154 w 474526"/>
              <a:gd name="connsiteY11" fmla="*/ 289150 h 345159"/>
              <a:gd name="connsiteX12" fmla="*/ 462035 w 474526"/>
              <a:gd name="connsiteY12" fmla="*/ 273141 h 345159"/>
              <a:gd name="connsiteX13" fmla="*/ 468145 w 474526"/>
              <a:gd name="connsiteY13" fmla="*/ 272215 h 345159"/>
              <a:gd name="connsiteX14" fmla="*/ 475068 w 474526"/>
              <a:gd name="connsiteY14" fmla="*/ 271648 h 345159"/>
              <a:gd name="connsiteX15" fmla="*/ 470386 w 474526"/>
              <a:gd name="connsiteY15" fmla="*/ 256909 h 345159"/>
              <a:gd name="connsiteX16" fmla="*/ 467125 w 474526"/>
              <a:gd name="connsiteY16" fmla="*/ 246626 h 345159"/>
              <a:gd name="connsiteX17" fmla="*/ 455108 w 474526"/>
              <a:gd name="connsiteY17" fmla="*/ 208840 h 345159"/>
              <a:gd name="connsiteX18" fmla="*/ 446657 w 474526"/>
              <a:gd name="connsiteY18" fmla="*/ 185842 h 345159"/>
              <a:gd name="connsiteX19" fmla="*/ 443677 w 474526"/>
              <a:gd name="connsiteY19" fmla="*/ 177846 h 345159"/>
              <a:gd name="connsiteX20" fmla="*/ 442874 w 474526"/>
              <a:gd name="connsiteY20" fmla="*/ 175750 h 345159"/>
              <a:gd name="connsiteX21" fmla="*/ 424298 w 474526"/>
              <a:gd name="connsiteY21" fmla="*/ 124028 h 345159"/>
              <a:gd name="connsiteX22" fmla="*/ 418660 w 474526"/>
              <a:gd name="connsiteY22" fmla="*/ 108359 h 345159"/>
              <a:gd name="connsiteX23" fmla="*/ 419862 w 474526"/>
              <a:gd name="connsiteY23" fmla="*/ 105781 h 345159"/>
              <a:gd name="connsiteX24" fmla="*/ 422243 w 474526"/>
              <a:gd name="connsiteY24" fmla="*/ 97668 h 345159"/>
              <a:gd name="connsiteX25" fmla="*/ 425142 w 474526"/>
              <a:gd name="connsiteY25" fmla="*/ 88833 h 345159"/>
              <a:gd name="connsiteX26" fmla="*/ 432781 w 474526"/>
              <a:gd name="connsiteY26" fmla="*/ 65672 h 345159"/>
              <a:gd name="connsiteX27" fmla="*/ 464757 w 474526"/>
              <a:gd name="connsiteY27" fmla="*/ 44462 h 345159"/>
              <a:gd name="connsiteX28" fmla="*/ 456006 w 474526"/>
              <a:gd name="connsiteY28" fmla="*/ 41385 h 345159"/>
              <a:gd name="connsiteX29" fmla="*/ 428553 w 474526"/>
              <a:gd name="connsiteY29" fmla="*/ 31788 h 345159"/>
              <a:gd name="connsiteX30" fmla="*/ 428168 w 474526"/>
              <a:gd name="connsiteY30" fmla="*/ 31647 h 345159"/>
              <a:gd name="connsiteX31" fmla="*/ 387142 w 474526"/>
              <a:gd name="connsiteY31" fmla="*/ 667 h 345159"/>
              <a:gd name="connsiteX32" fmla="*/ 379907 w 474526"/>
              <a:gd name="connsiteY32" fmla="*/ 1806 h 345159"/>
              <a:gd name="connsiteX33" fmla="*/ 378705 w 474526"/>
              <a:gd name="connsiteY33" fmla="*/ 2002 h 345159"/>
              <a:gd name="connsiteX34" fmla="*/ 337534 w 474526"/>
              <a:gd name="connsiteY34" fmla="*/ 8699 h 345159"/>
              <a:gd name="connsiteX35" fmla="*/ 311292 w 474526"/>
              <a:gd name="connsiteY35" fmla="*/ 13133 h 345159"/>
              <a:gd name="connsiteX36" fmla="*/ 297887 w 474526"/>
              <a:gd name="connsiteY36" fmla="*/ 15452 h 345159"/>
              <a:gd name="connsiteX37" fmla="*/ 295864 w 474526"/>
              <a:gd name="connsiteY37" fmla="*/ 15801 h 345159"/>
              <a:gd name="connsiteX38" fmla="*/ 283648 w 474526"/>
              <a:gd name="connsiteY38" fmla="*/ 17947 h 345159"/>
              <a:gd name="connsiteX39" fmla="*/ 283108 w 474526"/>
              <a:gd name="connsiteY39" fmla="*/ 18043 h 345159"/>
              <a:gd name="connsiteX40" fmla="*/ 278844 w 474526"/>
              <a:gd name="connsiteY40" fmla="*/ 18796 h 345159"/>
              <a:gd name="connsiteX41" fmla="*/ 264196 w 474526"/>
              <a:gd name="connsiteY41" fmla="*/ 21419 h 345159"/>
              <a:gd name="connsiteX42" fmla="*/ 245834 w 474526"/>
              <a:gd name="connsiteY42" fmla="*/ 24763 h 345159"/>
              <a:gd name="connsiteX43" fmla="*/ 242835 w 474526"/>
              <a:gd name="connsiteY43" fmla="*/ 25312 h 345159"/>
              <a:gd name="connsiteX44" fmla="*/ 239379 w 474526"/>
              <a:gd name="connsiteY44" fmla="*/ 25952 h 345159"/>
              <a:gd name="connsiteX45" fmla="*/ 216162 w 474526"/>
              <a:gd name="connsiteY45" fmla="*/ 30299 h 345159"/>
              <a:gd name="connsiteX46" fmla="*/ 178144 w 474526"/>
              <a:gd name="connsiteY46" fmla="*/ 37637 h 345159"/>
              <a:gd name="connsiteX47" fmla="*/ 177368 w 474526"/>
              <a:gd name="connsiteY47" fmla="*/ 37787 h 345159"/>
              <a:gd name="connsiteX48" fmla="*/ 162417 w 474526"/>
              <a:gd name="connsiteY48" fmla="*/ 40750 h 345159"/>
              <a:gd name="connsiteX49" fmla="*/ 160661 w 474526"/>
              <a:gd name="connsiteY49" fmla="*/ 41104 h 345159"/>
              <a:gd name="connsiteX50" fmla="*/ 123169 w 474526"/>
              <a:gd name="connsiteY50" fmla="*/ 48732 h 345159"/>
              <a:gd name="connsiteX51" fmla="*/ 120783 w 474526"/>
              <a:gd name="connsiteY51" fmla="*/ 49231 h 345159"/>
              <a:gd name="connsiteX52" fmla="*/ 102566 w 474526"/>
              <a:gd name="connsiteY52" fmla="*/ 53043 h 345159"/>
              <a:gd name="connsiteX53" fmla="*/ 97281 w 474526"/>
              <a:gd name="connsiteY53" fmla="*/ 54159 h 345159"/>
              <a:gd name="connsiteX54" fmla="*/ 82198 w 474526"/>
              <a:gd name="connsiteY54" fmla="*/ 57381 h 345159"/>
              <a:gd name="connsiteX55" fmla="*/ 76142 w 474526"/>
              <a:gd name="connsiteY55" fmla="*/ 58688 h 345159"/>
              <a:gd name="connsiteX56" fmla="*/ 67070 w 474526"/>
              <a:gd name="connsiteY56" fmla="*/ 60657 h 345159"/>
              <a:gd name="connsiteX57" fmla="*/ 54114 w 474526"/>
              <a:gd name="connsiteY57" fmla="*/ 63498 h 345159"/>
              <a:gd name="connsiteX58" fmla="*/ 48027 w 474526"/>
              <a:gd name="connsiteY58" fmla="*/ 64846 h 345159"/>
              <a:gd name="connsiteX59" fmla="*/ 45704 w 474526"/>
              <a:gd name="connsiteY59" fmla="*/ 65359 h 345159"/>
              <a:gd name="connsiteX60" fmla="*/ 41939 w 474526"/>
              <a:gd name="connsiteY60" fmla="*/ 66198 h 345159"/>
              <a:gd name="connsiteX61" fmla="*/ 27868 w 474526"/>
              <a:gd name="connsiteY61" fmla="*/ 69352 h 345159"/>
              <a:gd name="connsiteX62" fmla="*/ 541 w 474526"/>
              <a:gd name="connsiteY62" fmla="*/ 75591 h 345159"/>
              <a:gd name="connsiteX63" fmla="*/ 2878 w 474526"/>
              <a:gd name="connsiteY63" fmla="*/ 87176 h 345159"/>
              <a:gd name="connsiteX64" fmla="*/ 3930 w 474526"/>
              <a:gd name="connsiteY64" fmla="*/ 92390 h 345159"/>
              <a:gd name="connsiteX65" fmla="*/ 15203 w 474526"/>
              <a:gd name="connsiteY65" fmla="*/ 148024 h 345159"/>
              <a:gd name="connsiteX66" fmla="*/ 16976 w 474526"/>
              <a:gd name="connsiteY66" fmla="*/ 156718 h 345159"/>
              <a:gd name="connsiteX67" fmla="*/ 18156 w 474526"/>
              <a:gd name="connsiteY67" fmla="*/ 162518 h 345159"/>
              <a:gd name="connsiteX68" fmla="*/ 19634 w 474526"/>
              <a:gd name="connsiteY68" fmla="*/ 169765 h 345159"/>
              <a:gd name="connsiteX69" fmla="*/ 21767 w 474526"/>
              <a:gd name="connsiteY69" fmla="*/ 180202 h 345159"/>
              <a:gd name="connsiteX70" fmla="*/ 22470 w 474526"/>
              <a:gd name="connsiteY70" fmla="*/ 183632 h 345159"/>
              <a:gd name="connsiteX71" fmla="*/ 23409 w 474526"/>
              <a:gd name="connsiteY71" fmla="*/ 188224 h 345159"/>
              <a:gd name="connsiteX72" fmla="*/ 43563 w 474526"/>
              <a:gd name="connsiteY72" fmla="*/ 244602 h 345159"/>
              <a:gd name="connsiteX73" fmla="*/ 46489 w 474526"/>
              <a:gd name="connsiteY73" fmla="*/ 252766 h 345159"/>
              <a:gd name="connsiteX74" fmla="*/ 49592 w 474526"/>
              <a:gd name="connsiteY74" fmla="*/ 261524 h 345159"/>
              <a:gd name="connsiteX75" fmla="*/ 50767 w 474526"/>
              <a:gd name="connsiteY75" fmla="*/ 264723 h 345159"/>
              <a:gd name="connsiteX76" fmla="*/ 60093 w 474526"/>
              <a:gd name="connsiteY76" fmla="*/ 290720 h 345159"/>
              <a:gd name="connsiteX77" fmla="*/ 66988 w 474526"/>
              <a:gd name="connsiteY77" fmla="*/ 309942 h 345159"/>
              <a:gd name="connsiteX78" fmla="*/ 75344 w 474526"/>
              <a:gd name="connsiteY78" fmla="*/ 332709 h 345159"/>
              <a:gd name="connsiteX79" fmla="*/ 79944 w 474526"/>
              <a:gd name="connsiteY79" fmla="*/ 345827 h 345159"/>
              <a:gd name="connsiteX80" fmla="*/ 85029 w 474526"/>
              <a:gd name="connsiteY80" fmla="*/ 344666 h 345159"/>
              <a:gd name="connsiteX81" fmla="*/ 136089 w 474526"/>
              <a:gd name="connsiteY81" fmla="*/ 333294 h 345159"/>
              <a:gd name="connsiteX82" fmla="*/ 166377 w 474526"/>
              <a:gd name="connsiteY82" fmla="*/ 326805 h 345159"/>
              <a:gd name="connsiteX83" fmla="*/ 195863 w 474526"/>
              <a:gd name="connsiteY83" fmla="*/ 320638 h 345159"/>
              <a:gd name="connsiteX84" fmla="*/ 209580 w 474526"/>
              <a:gd name="connsiteY84" fmla="*/ 317870 h 345159"/>
              <a:gd name="connsiteX85" fmla="*/ 222468 w 474526"/>
              <a:gd name="connsiteY85" fmla="*/ 315279 h 345159"/>
              <a:gd name="connsiteX86" fmla="*/ 226863 w 474526"/>
              <a:gd name="connsiteY86" fmla="*/ 314403 h 345159"/>
              <a:gd name="connsiteX87" fmla="*/ 249064 w 474526"/>
              <a:gd name="connsiteY87" fmla="*/ 310083 h 345159"/>
              <a:gd name="connsiteX88" fmla="*/ 256585 w 474526"/>
              <a:gd name="connsiteY88" fmla="*/ 308576 h 345159"/>
              <a:gd name="connsiteX89" fmla="*/ 269971 w 474526"/>
              <a:gd name="connsiteY89" fmla="*/ 306013 h 345159"/>
              <a:gd name="connsiteX90" fmla="*/ 270162 w 474526"/>
              <a:gd name="connsiteY90" fmla="*/ 305976 h 345159"/>
              <a:gd name="connsiteX91" fmla="*/ 282908 w 474526"/>
              <a:gd name="connsiteY91" fmla="*/ 303567 h 34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74526" h="345159">
                <a:moveTo>
                  <a:pt x="282908" y="303567"/>
                </a:moveTo>
                <a:lnTo>
                  <a:pt x="294784" y="301352"/>
                </a:lnTo>
                <a:lnTo>
                  <a:pt x="308611" y="298811"/>
                </a:lnTo>
                <a:lnTo>
                  <a:pt x="312240" y="298149"/>
                </a:lnTo>
                <a:lnTo>
                  <a:pt x="319960" y="296751"/>
                </a:lnTo>
                <a:lnTo>
                  <a:pt x="328602" y="295203"/>
                </a:lnTo>
                <a:lnTo>
                  <a:pt x="343272" y="292603"/>
                </a:lnTo>
                <a:lnTo>
                  <a:pt x="350408" y="291355"/>
                </a:lnTo>
                <a:lnTo>
                  <a:pt x="354141" y="290707"/>
                </a:lnTo>
                <a:lnTo>
                  <a:pt x="354617" y="290625"/>
                </a:lnTo>
                <a:lnTo>
                  <a:pt x="357870" y="290062"/>
                </a:lnTo>
                <a:lnTo>
                  <a:pt x="363154" y="289150"/>
                </a:lnTo>
                <a:lnTo>
                  <a:pt x="462035" y="273141"/>
                </a:lnTo>
                <a:lnTo>
                  <a:pt x="468145" y="272215"/>
                </a:lnTo>
                <a:lnTo>
                  <a:pt x="475068" y="271648"/>
                </a:lnTo>
                <a:lnTo>
                  <a:pt x="470386" y="256909"/>
                </a:lnTo>
                <a:lnTo>
                  <a:pt x="467125" y="246626"/>
                </a:lnTo>
                <a:lnTo>
                  <a:pt x="455108" y="208840"/>
                </a:lnTo>
                <a:lnTo>
                  <a:pt x="446657" y="185842"/>
                </a:lnTo>
                <a:lnTo>
                  <a:pt x="443677" y="177846"/>
                </a:lnTo>
                <a:lnTo>
                  <a:pt x="442874" y="175750"/>
                </a:lnTo>
                <a:lnTo>
                  <a:pt x="424298" y="124028"/>
                </a:lnTo>
                <a:lnTo>
                  <a:pt x="418660" y="108359"/>
                </a:lnTo>
                <a:lnTo>
                  <a:pt x="419862" y="105781"/>
                </a:lnTo>
                <a:lnTo>
                  <a:pt x="422243" y="97668"/>
                </a:lnTo>
                <a:lnTo>
                  <a:pt x="425142" y="88833"/>
                </a:lnTo>
                <a:lnTo>
                  <a:pt x="432781" y="65672"/>
                </a:lnTo>
                <a:lnTo>
                  <a:pt x="464757" y="44462"/>
                </a:lnTo>
                <a:lnTo>
                  <a:pt x="456006" y="41385"/>
                </a:lnTo>
                <a:lnTo>
                  <a:pt x="428553" y="31788"/>
                </a:lnTo>
                <a:lnTo>
                  <a:pt x="428168" y="31647"/>
                </a:lnTo>
                <a:lnTo>
                  <a:pt x="387142" y="667"/>
                </a:lnTo>
                <a:lnTo>
                  <a:pt x="379907" y="1806"/>
                </a:lnTo>
                <a:lnTo>
                  <a:pt x="378705" y="2002"/>
                </a:lnTo>
                <a:lnTo>
                  <a:pt x="337534" y="8699"/>
                </a:lnTo>
                <a:lnTo>
                  <a:pt x="311292" y="13133"/>
                </a:lnTo>
                <a:lnTo>
                  <a:pt x="297887" y="15452"/>
                </a:lnTo>
                <a:lnTo>
                  <a:pt x="295864" y="15801"/>
                </a:lnTo>
                <a:lnTo>
                  <a:pt x="283648" y="17947"/>
                </a:lnTo>
                <a:lnTo>
                  <a:pt x="283108" y="18043"/>
                </a:lnTo>
                <a:lnTo>
                  <a:pt x="278844" y="18796"/>
                </a:lnTo>
                <a:lnTo>
                  <a:pt x="264196" y="21419"/>
                </a:lnTo>
                <a:lnTo>
                  <a:pt x="245834" y="24763"/>
                </a:lnTo>
                <a:lnTo>
                  <a:pt x="242835" y="25312"/>
                </a:lnTo>
                <a:lnTo>
                  <a:pt x="239379" y="25952"/>
                </a:lnTo>
                <a:lnTo>
                  <a:pt x="216162" y="30299"/>
                </a:lnTo>
                <a:lnTo>
                  <a:pt x="178144" y="37637"/>
                </a:lnTo>
                <a:lnTo>
                  <a:pt x="177368" y="37787"/>
                </a:lnTo>
                <a:lnTo>
                  <a:pt x="162417" y="40750"/>
                </a:lnTo>
                <a:lnTo>
                  <a:pt x="160661" y="41104"/>
                </a:lnTo>
                <a:lnTo>
                  <a:pt x="123169" y="48732"/>
                </a:lnTo>
                <a:lnTo>
                  <a:pt x="120783" y="49231"/>
                </a:lnTo>
                <a:lnTo>
                  <a:pt x="102566" y="53043"/>
                </a:lnTo>
                <a:lnTo>
                  <a:pt x="97281" y="54159"/>
                </a:lnTo>
                <a:lnTo>
                  <a:pt x="82198" y="57381"/>
                </a:lnTo>
                <a:lnTo>
                  <a:pt x="76142" y="58688"/>
                </a:lnTo>
                <a:lnTo>
                  <a:pt x="67070" y="60657"/>
                </a:lnTo>
                <a:lnTo>
                  <a:pt x="54114" y="63498"/>
                </a:lnTo>
                <a:lnTo>
                  <a:pt x="48027" y="64846"/>
                </a:lnTo>
                <a:lnTo>
                  <a:pt x="45704" y="65359"/>
                </a:lnTo>
                <a:lnTo>
                  <a:pt x="41939" y="66198"/>
                </a:lnTo>
                <a:lnTo>
                  <a:pt x="27868" y="69352"/>
                </a:lnTo>
                <a:lnTo>
                  <a:pt x="541" y="75591"/>
                </a:lnTo>
                <a:lnTo>
                  <a:pt x="2878" y="87176"/>
                </a:lnTo>
                <a:lnTo>
                  <a:pt x="3930" y="92390"/>
                </a:lnTo>
                <a:lnTo>
                  <a:pt x="15203" y="148024"/>
                </a:lnTo>
                <a:lnTo>
                  <a:pt x="16976" y="156718"/>
                </a:lnTo>
                <a:lnTo>
                  <a:pt x="18156" y="162518"/>
                </a:lnTo>
                <a:lnTo>
                  <a:pt x="19634" y="169765"/>
                </a:lnTo>
                <a:lnTo>
                  <a:pt x="21767" y="180202"/>
                </a:lnTo>
                <a:lnTo>
                  <a:pt x="22470" y="183632"/>
                </a:lnTo>
                <a:lnTo>
                  <a:pt x="23409" y="188224"/>
                </a:lnTo>
                <a:lnTo>
                  <a:pt x="43563" y="244602"/>
                </a:lnTo>
                <a:lnTo>
                  <a:pt x="46489" y="252766"/>
                </a:lnTo>
                <a:lnTo>
                  <a:pt x="49592" y="261524"/>
                </a:lnTo>
                <a:lnTo>
                  <a:pt x="50767" y="264723"/>
                </a:lnTo>
                <a:lnTo>
                  <a:pt x="60093" y="290720"/>
                </a:lnTo>
                <a:lnTo>
                  <a:pt x="66988" y="309942"/>
                </a:lnTo>
                <a:lnTo>
                  <a:pt x="75344" y="332709"/>
                </a:lnTo>
                <a:lnTo>
                  <a:pt x="79944" y="345827"/>
                </a:lnTo>
                <a:lnTo>
                  <a:pt x="85029" y="344666"/>
                </a:lnTo>
                <a:lnTo>
                  <a:pt x="136089" y="333294"/>
                </a:lnTo>
                <a:lnTo>
                  <a:pt x="166377" y="326805"/>
                </a:lnTo>
                <a:lnTo>
                  <a:pt x="195863" y="320638"/>
                </a:lnTo>
                <a:lnTo>
                  <a:pt x="209580" y="317870"/>
                </a:lnTo>
                <a:lnTo>
                  <a:pt x="222468" y="315279"/>
                </a:lnTo>
                <a:lnTo>
                  <a:pt x="226863" y="314403"/>
                </a:lnTo>
                <a:lnTo>
                  <a:pt x="249064" y="310083"/>
                </a:lnTo>
                <a:lnTo>
                  <a:pt x="256585" y="308576"/>
                </a:lnTo>
                <a:lnTo>
                  <a:pt x="269971" y="306013"/>
                </a:lnTo>
                <a:lnTo>
                  <a:pt x="270162" y="305976"/>
                </a:lnTo>
                <a:lnTo>
                  <a:pt x="282908" y="30356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F07A4414-C0D0-2350-0953-A0BC2A9E5813}"/>
              </a:ext>
            </a:extLst>
          </p:cNvPr>
          <p:cNvSpPr>
            <a:spLocks/>
          </p:cNvSpPr>
          <p:nvPr/>
        </p:nvSpPr>
        <p:spPr>
          <a:xfrm flipV="1">
            <a:off x="5510993" y="4009941"/>
            <a:ext cx="1163298" cy="1015841"/>
          </a:xfrm>
          <a:custGeom>
            <a:avLst/>
            <a:gdLst>
              <a:gd name="connsiteX0" fmla="*/ 301198 w 792203"/>
              <a:gd name="connsiteY0" fmla="*/ 35766 h 691785"/>
              <a:gd name="connsiteX1" fmla="*/ 282652 w 792203"/>
              <a:gd name="connsiteY1" fmla="*/ 20900 h 691785"/>
              <a:gd name="connsiteX2" fmla="*/ 256671 w 792203"/>
              <a:gd name="connsiteY2" fmla="*/ 6950 h 691785"/>
              <a:gd name="connsiteX3" fmla="*/ 249250 w 792203"/>
              <a:gd name="connsiteY3" fmla="*/ 2921 h 691785"/>
              <a:gd name="connsiteX4" fmla="*/ 248913 w 792203"/>
              <a:gd name="connsiteY4" fmla="*/ 22352 h 691785"/>
              <a:gd name="connsiteX5" fmla="*/ 248376 w 792203"/>
              <a:gd name="connsiteY5" fmla="*/ 53268 h 691785"/>
              <a:gd name="connsiteX6" fmla="*/ 247895 w 792203"/>
              <a:gd name="connsiteY6" fmla="*/ 80781 h 691785"/>
              <a:gd name="connsiteX7" fmla="*/ 233032 w 792203"/>
              <a:gd name="connsiteY7" fmla="*/ 88726 h 691785"/>
              <a:gd name="connsiteX8" fmla="*/ 226238 w 792203"/>
              <a:gd name="connsiteY8" fmla="*/ 92947 h 691785"/>
              <a:gd name="connsiteX9" fmla="*/ 220047 w 792203"/>
              <a:gd name="connsiteY9" fmla="*/ 95678 h 691785"/>
              <a:gd name="connsiteX10" fmla="*/ 219044 w 792203"/>
              <a:gd name="connsiteY10" fmla="*/ 96527 h 691785"/>
              <a:gd name="connsiteX11" fmla="*/ 208927 w 792203"/>
              <a:gd name="connsiteY11" fmla="*/ 101655 h 691785"/>
              <a:gd name="connsiteX12" fmla="*/ 205294 w 792203"/>
              <a:gd name="connsiteY12" fmla="*/ 103974 h 691785"/>
              <a:gd name="connsiteX13" fmla="*/ 196555 w 792203"/>
              <a:gd name="connsiteY13" fmla="*/ 108307 h 691785"/>
              <a:gd name="connsiteX14" fmla="*/ 185243 w 792203"/>
              <a:gd name="connsiteY14" fmla="*/ 114379 h 691785"/>
              <a:gd name="connsiteX15" fmla="*/ 160828 w 792203"/>
              <a:gd name="connsiteY15" fmla="*/ 127498 h 691785"/>
              <a:gd name="connsiteX16" fmla="*/ 125406 w 792203"/>
              <a:gd name="connsiteY16" fmla="*/ 146602 h 691785"/>
              <a:gd name="connsiteX17" fmla="*/ 102052 w 792203"/>
              <a:gd name="connsiteY17" fmla="*/ 159176 h 691785"/>
              <a:gd name="connsiteX18" fmla="*/ 71165 w 792203"/>
              <a:gd name="connsiteY18" fmla="*/ 176157 h 691785"/>
              <a:gd name="connsiteX19" fmla="*/ 61722 w 792203"/>
              <a:gd name="connsiteY19" fmla="*/ 171337 h 691785"/>
              <a:gd name="connsiteX20" fmla="*/ 58569 w 792203"/>
              <a:gd name="connsiteY20" fmla="*/ 182909 h 691785"/>
              <a:gd name="connsiteX21" fmla="*/ 54047 w 792203"/>
              <a:gd name="connsiteY21" fmla="*/ 185346 h 691785"/>
              <a:gd name="connsiteX22" fmla="*/ 35045 w 792203"/>
              <a:gd name="connsiteY22" fmla="*/ 195515 h 691785"/>
              <a:gd name="connsiteX23" fmla="*/ 393 w 792203"/>
              <a:gd name="connsiteY23" fmla="*/ 214497 h 691785"/>
              <a:gd name="connsiteX24" fmla="*/ 709 w 792203"/>
              <a:gd name="connsiteY24" fmla="*/ 227797 h 691785"/>
              <a:gd name="connsiteX25" fmla="*/ 835 w 792203"/>
              <a:gd name="connsiteY25" fmla="*/ 233070 h 691785"/>
              <a:gd name="connsiteX26" fmla="*/ 1873 w 792203"/>
              <a:gd name="connsiteY26" fmla="*/ 276470 h 691785"/>
              <a:gd name="connsiteX27" fmla="*/ 2515 w 792203"/>
              <a:gd name="connsiteY27" fmla="*/ 303225 h 691785"/>
              <a:gd name="connsiteX28" fmla="*/ 3265 w 792203"/>
              <a:gd name="connsiteY28" fmla="*/ 334300 h 691785"/>
              <a:gd name="connsiteX29" fmla="*/ 3425 w 792203"/>
              <a:gd name="connsiteY29" fmla="*/ 340938 h 691785"/>
              <a:gd name="connsiteX30" fmla="*/ 3820 w 792203"/>
              <a:gd name="connsiteY30" fmla="*/ 357220 h 691785"/>
              <a:gd name="connsiteX31" fmla="*/ 4115 w 792203"/>
              <a:gd name="connsiteY31" fmla="*/ 369386 h 691785"/>
              <a:gd name="connsiteX32" fmla="*/ 4368 w 792203"/>
              <a:gd name="connsiteY32" fmla="*/ 379800 h 691785"/>
              <a:gd name="connsiteX33" fmla="*/ 4485 w 792203"/>
              <a:gd name="connsiteY33" fmla="*/ 384638 h 691785"/>
              <a:gd name="connsiteX34" fmla="*/ 4666 w 792203"/>
              <a:gd name="connsiteY34" fmla="*/ 392043 h 691785"/>
              <a:gd name="connsiteX35" fmla="*/ 15945 w 792203"/>
              <a:gd name="connsiteY35" fmla="*/ 406160 h 691785"/>
              <a:gd name="connsiteX36" fmla="*/ 24429 w 792203"/>
              <a:gd name="connsiteY36" fmla="*/ 416756 h 691785"/>
              <a:gd name="connsiteX37" fmla="*/ 27899 w 792203"/>
              <a:gd name="connsiteY37" fmla="*/ 421126 h 691785"/>
              <a:gd name="connsiteX38" fmla="*/ 35365 w 792203"/>
              <a:gd name="connsiteY38" fmla="*/ 420967 h 691785"/>
              <a:gd name="connsiteX39" fmla="*/ 43883 w 792203"/>
              <a:gd name="connsiteY39" fmla="*/ 420799 h 691785"/>
              <a:gd name="connsiteX40" fmla="*/ 52044 w 792203"/>
              <a:gd name="connsiteY40" fmla="*/ 420650 h 691785"/>
              <a:gd name="connsiteX41" fmla="*/ 60243 w 792203"/>
              <a:gd name="connsiteY41" fmla="*/ 420514 h 691785"/>
              <a:gd name="connsiteX42" fmla="*/ 75422 w 792203"/>
              <a:gd name="connsiteY42" fmla="*/ 420300 h 691785"/>
              <a:gd name="connsiteX43" fmla="*/ 80113 w 792203"/>
              <a:gd name="connsiteY43" fmla="*/ 420241 h 691785"/>
              <a:gd name="connsiteX44" fmla="*/ 91052 w 792203"/>
              <a:gd name="connsiteY44" fmla="*/ 420123 h 691785"/>
              <a:gd name="connsiteX45" fmla="*/ 94316 w 792203"/>
              <a:gd name="connsiteY45" fmla="*/ 420096 h 691785"/>
              <a:gd name="connsiteX46" fmla="*/ 106701 w 792203"/>
              <a:gd name="connsiteY46" fmla="*/ 419996 h 691785"/>
              <a:gd name="connsiteX47" fmla="*/ 114582 w 792203"/>
              <a:gd name="connsiteY47" fmla="*/ 419951 h 691785"/>
              <a:gd name="connsiteX48" fmla="*/ 123589 w 792203"/>
              <a:gd name="connsiteY48" fmla="*/ 419915 h 691785"/>
              <a:gd name="connsiteX49" fmla="*/ 123680 w 792203"/>
              <a:gd name="connsiteY49" fmla="*/ 449556 h 691785"/>
              <a:gd name="connsiteX50" fmla="*/ 123698 w 792203"/>
              <a:gd name="connsiteY50" fmla="*/ 455486 h 691785"/>
              <a:gd name="connsiteX51" fmla="*/ 123703 w 792203"/>
              <a:gd name="connsiteY51" fmla="*/ 456970 h 691785"/>
              <a:gd name="connsiteX52" fmla="*/ 123714 w 792203"/>
              <a:gd name="connsiteY52" fmla="*/ 460578 h 691785"/>
              <a:gd name="connsiteX53" fmla="*/ 123753 w 792203"/>
              <a:gd name="connsiteY53" fmla="*/ 473279 h 691785"/>
              <a:gd name="connsiteX54" fmla="*/ 123861 w 792203"/>
              <a:gd name="connsiteY54" fmla="*/ 508207 h 691785"/>
              <a:gd name="connsiteX55" fmla="*/ 123884 w 792203"/>
              <a:gd name="connsiteY55" fmla="*/ 515844 h 691785"/>
              <a:gd name="connsiteX56" fmla="*/ 123909 w 792203"/>
              <a:gd name="connsiteY56" fmla="*/ 523781 h 691785"/>
              <a:gd name="connsiteX57" fmla="*/ 123942 w 792203"/>
              <a:gd name="connsiteY57" fmla="*/ 534513 h 691785"/>
              <a:gd name="connsiteX58" fmla="*/ 123998 w 792203"/>
              <a:gd name="connsiteY58" fmla="*/ 552441 h 691785"/>
              <a:gd name="connsiteX59" fmla="*/ 124034 w 792203"/>
              <a:gd name="connsiteY59" fmla="*/ 564117 h 691785"/>
              <a:gd name="connsiteX60" fmla="*/ 124093 w 792203"/>
              <a:gd name="connsiteY60" fmla="*/ 583067 h 691785"/>
              <a:gd name="connsiteX61" fmla="*/ 128243 w 792203"/>
              <a:gd name="connsiteY61" fmla="*/ 590872 h 691785"/>
              <a:gd name="connsiteX62" fmla="*/ 131180 w 792203"/>
              <a:gd name="connsiteY62" fmla="*/ 596386 h 691785"/>
              <a:gd name="connsiteX63" fmla="*/ 134147 w 792203"/>
              <a:gd name="connsiteY63" fmla="*/ 601945 h 691785"/>
              <a:gd name="connsiteX64" fmla="*/ 140115 w 792203"/>
              <a:gd name="connsiteY64" fmla="*/ 613126 h 691785"/>
              <a:gd name="connsiteX65" fmla="*/ 145608 w 792203"/>
              <a:gd name="connsiteY65" fmla="*/ 623476 h 691785"/>
              <a:gd name="connsiteX66" fmla="*/ 150760 w 792203"/>
              <a:gd name="connsiteY66" fmla="*/ 630560 h 691785"/>
              <a:gd name="connsiteX67" fmla="*/ 152934 w 792203"/>
              <a:gd name="connsiteY67" fmla="*/ 634081 h 691785"/>
              <a:gd name="connsiteX68" fmla="*/ 158835 w 792203"/>
              <a:gd name="connsiteY68" fmla="*/ 642640 h 691785"/>
              <a:gd name="connsiteX69" fmla="*/ 162055 w 792203"/>
              <a:gd name="connsiteY69" fmla="*/ 647282 h 691785"/>
              <a:gd name="connsiteX70" fmla="*/ 164430 w 792203"/>
              <a:gd name="connsiteY70" fmla="*/ 650735 h 691785"/>
              <a:gd name="connsiteX71" fmla="*/ 167895 w 792203"/>
              <a:gd name="connsiteY71" fmla="*/ 654815 h 691785"/>
              <a:gd name="connsiteX72" fmla="*/ 168768 w 792203"/>
              <a:gd name="connsiteY72" fmla="*/ 655881 h 691785"/>
              <a:gd name="connsiteX73" fmla="*/ 174681 w 792203"/>
              <a:gd name="connsiteY73" fmla="*/ 662928 h 691785"/>
              <a:gd name="connsiteX74" fmla="*/ 175570 w 792203"/>
              <a:gd name="connsiteY74" fmla="*/ 663972 h 691785"/>
              <a:gd name="connsiteX75" fmla="*/ 177454 w 792203"/>
              <a:gd name="connsiteY75" fmla="*/ 666191 h 691785"/>
              <a:gd name="connsiteX76" fmla="*/ 178715 w 792203"/>
              <a:gd name="connsiteY76" fmla="*/ 667711 h 691785"/>
              <a:gd name="connsiteX77" fmla="*/ 181237 w 792203"/>
              <a:gd name="connsiteY77" fmla="*/ 672683 h 691785"/>
              <a:gd name="connsiteX78" fmla="*/ 186183 w 792203"/>
              <a:gd name="connsiteY78" fmla="*/ 675748 h 691785"/>
              <a:gd name="connsiteX79" fmla="*/ 192509 w 792203"/>
              <a:gd name="connsiteY79" fmla="*/ 679700 h 691785"/>
              <a:gd name="connsiteX80" fmla="*/ 193415 w 792203"/>
              <a:gd name="connsiteY80" fmla="*/ 680255 h 691785"/>
              <a:gd name="connsiteX81" fmla="*/ 197762 w 792203"/>
              <a:gd name="connsiteY81" fmla="*/ 682955 h 691785"/>
              <a:gd name="connsiteX82" fmla="*/ 197939 w 792203"/>
              <a:gd name="connsiteY82" fmla="*/ 683080 h 691785"/>
              <a:gd name="connsiteX83" fmla="*/ 200864 w 792203"/>
              <a:gd name="connsiteY83" fmla="*/ 684899 h 691785"/>
              <a:gd name="connsiteX84" fmla="*/ 203752 w 792203"/>
              <a:gd name="connsiteY84" fmla="*/ 686670 h 691785"/>
              <a:gd name="connsiteX85" fmla="*/ 212914 w 792203"/>
              <a:gd name="connsiteY85" fmla="*/ 692396 h 691785"/>
              <a:gd name="connsiteX86" fmla="*/ 217566 w 792203"/>
              <a:gd name="connsiteY86" fmla="*/ 686574 h 691785"/>
              <a:gd name="connsiteX87" fmla="*/ 218749 w 792203"/>
              <a:gd name="connsiteY87" fmla="*/ 685108 h 691785"/>
              <a:gd name="connsiteX88" fmla="*/ 222813 w 792203"/>
              <a:gd name="connsiteY88" fmla="*/ 680000 h 691785"/>
              <a:gd name="connsiteX89" fmla="*/ 238143 w 792203"/>
              <a:gd name="connsiteY89" fmla="*/ 660573 h 691785"/>
              <a:gd name="connsiteX90" fmla="*/ 239905 w 792203"/>
              <a:gd name="connsiteY90" fmla="*/ 658504 h 691785"/>
              <a:gd name="connsiteX91" fmla="*/ 245542 w 792203"/>
              <a:gd name="connsiteY91" fmla="*/ 651443 h 691785"/>
              <a:gd name="connsiteX92" fmla="*/ 250028 w 792203"/>
              <a:gd name="connsiteY92" fmla="*/ 645898 h 691785"/>
              <a:gd name="connsiteX93" fmla="*/ 251898 w 792203"/>
              <a:gd name="connsiteY93" fmla="*/ 643438 h 691785"/>
              <a:gd name="connsiteX94" fmla="*/ 258811 w 792203"/>
              <a:gd name="connsiteY94" fmla="*/ 638773 h 691785"/>
              <a:gd name="connsiteX95" fmla="*/ 338980 w 792203"/>
              <a:gd name="connsiteY95" fmla="*/ 598482 h 691785"/>
              <a:gd name="connsiteX96" fmla="*/ 351984 w 792203"/>
              <a:gd name="connsiteY96" fmla="*/ 597860 h 691785"/>
              <a:gd name="connsiteX97" fmla="*/ 358869 w 792203"/>
              <a:gd name="connsiteY97" fmla="*/ 580131 h 691785"/>
              <a:gd name="connsiteX98" fmla="*/ 369474 w 792203"/>
              <a:gd name="connsiteY98" fmla="*/ 545349 h 691785"/>
              <a:gd name="connsiteX99" fmla="*/ 369588 w 792203"/>
              <a:gd name="connsiteY99" fmla="*/ 542259 h 691785"/>
              <a:gd name="connsiteX100" fmla="*/ 379273 w 792203"/>
              <a:gd name="connsiteY100" fmla="*/ 515926 h 691785"/>
              <a:gd name="connsiteX101" fmla="*/ 379704 w 792203"/>
              <a:gd name="connsiteY101" fmla="*/ 515331 h 691785"/>
              <a:gd name="connsiteX102" fmla="*/ 389348 w 792203"/>
              <a:gd name="connsiteY102" fmla="*/ 502158 h 691785"/>
              <a:gd name="connsiteX103" fmla="*/ 390772 w 792203"/>
              <a:gd name="connsiteY103" fmla="*/ 500225 h 691785"/>
              <a:gd name="connsiteX104" fmla="*/ 445887 w 792203"/>
              <a:gd name="connsiteY104" fmla="*/ 440979 h 691785"/>
              <a:gd name="connsiteX105" fmla="*/ 454302 w 792203"/>
              <a:gd name="connsiteY105" fmla="*/ 431863 h 691785"/>
              <a:gd name="connsiteX106" fmla="*/ 464264 w 792203"/>
              <a:gd name="connsiteY106" fmla="*/ 421122 h 691785"/>
              <a:gd name="connsiteX107" fmla="*/ 470079 w 792203"/>
              <a:gd name="connsiteY107" fmla="*/ 414837 h 691785"/>
              <a:gd name="connsiteX108" fmla="*/ 483116 w 792203"/>
              <a:gd name="connsiteY108" fmla="*/ 402076 h 691785"/>
              <a:gd name="connsiteX109" fmla="*/ 493023 w 792203"/>
              <a:gd name="connsiteY109" fmla="*/ 392375 h 691785"/>
              <a:gd name="connsiteX110" fmla="*/ 495042 w 792203"/>
              <a:gd name="connsiteY110" fmla="*/ 390410 h 691785"/>
              <a:gd name="connsiteX111" fmla="*/ 509839 w 792203"/>
              <a:gd name="connsiteY111" fmla="*/ 375957 h 691785"/>
              <a:gd name="connsiteX112" fmla="*/ 513881 w 792203"/>
              <a:gd name="connsiteY112" fmla="*/ 368574 h 691785"/>
              <a:gd name="connsiteX113" fmla="*/ 520794 w 792203"/>
              <a:gd name="connsiteY113" fmla="*/ 355509 h 691785"/>
              <a:gd name="connsiteX114" fmla="*/ 525634 w 792203"/>
              <a:gd name="connsiteY114" fmla="*/ 346266 h 691785"/>
              <a:gd name="connsiteX115" fmla="*/ 529023 w 792203"/>
              <a:gd name="connsiteY115" fmla="*/ 340031 h 691785"/>
              <a:gd name="connsiteX116" fmla="*/ 535256 w 792203"/>
              <a:gd name="connsiteY116" fmla="*/ 328173 h 691785"/>
              <a:gd name="connsiteX117" fmla="*/ 540595 w 792203"/>
              <a:gd name="connsiteY117" fmla="*/ 318140 h 691785"/>
              <a:gd name="connsiteX118" fmla="*/ 551509 w 792203"/>
              <a:gd name="connsiteY118" fmla="*/ 297629 h 691785"/>
              <a:gd name="connsiteX119" fmla="*/ 559103 w 792203"/>
              <a:gd name="connsiteY119" fmla="*/ 283853 h 691785"/>
              <a:gd name="connsiteX120" fmla="*/ 567485 w 792203"/>
              <a:gd name="connsiteY120" fmla="*/ 267598 h 691785"/>
              <a:gd name="connsiteX121" fmla="*/ 576209 w 792203"/>
              <a:gd name="connsiteY121" fmla="*/ 251239 h 691785"/>
              <a:gd name="connsiteX122" fmla="*/ 581974 w 792203"/>
              <a:gd name="connsiteY122" fmla="*/ 245386 h 691785"/>
              <a:gd name="connsiteX123" fmla="*/ 584673 w 792203"/>
              <a:gd name="connsiteY123" fmla="*/ 242640 h 691785"/>
              <a:gd name="connsiteX124" fmla="*/ 589042 w 792203"/>
              <a:gd name="connsiteY124" fmla="*/ 238211 h 691785"/>
              <a:gd name="connsiteX125" fmla="*/ 590566 w 792203"/>
              <a:gd name="connsiteY125" fmla="*/ 236632 h 691785"/>
              <a:gd name="connsiteX126" fmla="*/ 596468 w 792203"/>
              <a:gd name="connsiteY126" fmla="*/ 230678 h 691785"/>
              <a:gd name="connsiteX127" fmla="*/ 605399 w 792203"/>
              <a:gd name="connsiteY127" fmla="*/ 219107 h 691785"/>
              <a:gd name="connsiteX128" fmla="*/ 619058 w 792203"/>
              <a:gd name="connsiteY128" fmla="*/ 201337 h 691785"/>
              <a:gd name="connsiteX129" fmla="*/ 676890 w 792203"/>
              <a:gd name="connsiteY129" fmla="*/ 126458 h 691785"/>
              <a:gd name="connsiteX130" fmla="*/ 694672 w 792203"/>
              <a:gd name="connsiteY130" fmla="*/ 107486 h 691785"/>
              <a:gd name="connsiteX131" fmla="*/ 768999 w 792203"/>
              <a:gd name="connsiteY131" fmla="*/ 67158 h 691785"/>
              <a:gd name="connsiteX132" fmla="*/ 792596 w 792203"/>
              <a:gd name="connsiteY132" fmla="*/ 29444 h 691785"/>
              <a:gd name="connsiteX133" fmla="*/ 744507 w 792203"/>
              <a:gd name="connsiteY133" fmla="*/ 23999 h 691785"/>
              <a:gd name="connsiteX134" fmla="*/ 704058 w 792203"/>
              <a:gd name="connsiteY134" fmla="*/ 19743 h 691785"/>
              <a:gd name="connsiteX135" fmla="*/ 696374 w 792203"/>
              <a:gd name="connsiteY135" fmla="*/ 18971 h 691785"/>
              <a:gd name="connsiteX136" fmla="*/ 678973 w 792203"/>
              <a:gd name="connsiteY136" fmla="*/ 17256 h 691785"/>
              <a:gd name="connsiteX137" fmla="*/ 657834 w 792203"/>
              <a:gd name="connsiteY137" fmla="*/ 15250 h 691785"/>
              <a:gd name="connsiteX138" fmla="*/ 637865 w 792203"/>
              <a:gd name="connsiteY138" fmla="*/ 13426 h 691785"/>
              <a:gd name="connsiteX139" fmla="*/ 608511 w 792203"/>
              <a:gd name="connsiteY139" fmla="*/ 10880 h 691785"/>
              <a:gd name="connsiteX140" fmla="*/ 575841 w 792203"/>
              <a:gd name="connsiteY140" fmla="*/ 8230 h 691785"/>
              <a:gd name="connsiteX141" fmla="*/ 548084 w 792203"/>
              <a:gd name="connsiteY141" fmla="*/ 6129 h 691785"/>
              <a:gd name="connsiteX142" fmla="*/ 539633 w 792203"/>
              <a:gd name="connsiteY142" fmla="*/ 5517 h 691785"/>
              <a:gd name="connsiteX143" fmla="*/ 523856 w 792203"/>
              <a:gd name="connsiteY143" fmla="*/ 4409 h 691785"/>
              <a:gd name="connsiteX144" fmla="*/ 503407 w 792203"/>
              <a:gd name="connsiteY144" fmla="*/ 3043 h 691785"/>
              <a:gd name="connsiteX145" fmla="*/ 491327 w 792203"/>
              <a:gd name="connsiteY145" fmla="*/ 2267 h 691785"/>
              <a:gd name="connsiteX146" fmla="*/ 472016 w 792203"/>
              <a:gd name="connsiteY146" fmla="*/ 1088 h 691785"/>
              <a:gd name="connsiteX147" fmla="*/ 464785 w 792203"/>
              <a:gd name="connsiteY147" fmla="*/ 661 h 691785"/>
              <a:gd name="connsiteX148" fmla="*/ 463937 w 792203"/>
              <a:gd name="connsiteY148" fmla="*/ 611 h 691785"/>
              <a:gd name="connsiteX149" fmla="*/ 466704 w 792203"/>
              <a:gd name="connsiteY149" fmla="*/ 28959 h 691785"/>
              <a:gd name="connsiteX150" fmla="*/ 466831 w 792203"/>
              <a:gd name="connsiteY150" fmla="*/ 30320 h 691785"/>
              <a:gd name="connsiteX151" fmla="*/ 457759 w 792203"/>
              <a:gd name="connsiteY151" fmla="*/ 32403 h 691785"/>
              <a:gd name="connsiteX152" fmla="*/ 452778 w 792203"/>
              <a:gd name="connsiteY152" fmla="*/ 33574 h 691785"/>
              <a:gd name="connsiteX153" fmla="*/ 447298 w 792203"/>
              <a:gd name="connsiteY153" fmla="*/ 35112 h 691785"/>
              <a:gd name="connsiteX154" fmla="*/ 443619 w 792203"/>
              <a:gd name="connsiteY154" fmla="*/ 37594 h 691785"/>
              <a:gd name="connsiteX155" fmla="*/ 427461 w 792203"/>
              <a:gd name="connsiteY155" fmla="*/ 43698 h 691785"/>
              <a:gd name="connsiteX156" fmla="*/ 403401 w 792203"/>
              <a:gd name="connsiteY156" fmla="*/ 52669 h 691785"/>
              <a:gd name="connsiteX157" fmla="*/ 369429 w 792203"/>
              <a:gd name="connsiteY157" fmla="*/ 70816 h 691785"/>
              <a:gd name="connsiteX158" fmla="*/ 357557 w 792203"/>
              <a:gd name="connsiteY158" fmla="*/ 70335 h 691785"/>
              <a:gd name="connsiteX159" fmla="*/ 343993 w 792203"/>
              <a:gd name="connsiteY159" fmla="*/ 63691 h 691785"/>
              <a:gd name="connsiteX160" fmla="*/ 323906 w 792203"/>
              <a:gd name="connsiteY160" fmla="*/ 53685 h 691785"/>
              <a:gd name="connsiteX161" fmla="*/ 301198 w 792203"/>
              <a:gd name="connsiteY161" fmla="*/ 35766 h 691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792203" h="691785">
                <a:moveTo>
                  <a:pt x="301198" y="35766"/>
                </a:moveTo>
                <a:lnTo>
                  <a:pt x="282652" y="20900"/>
                </a:lnTo>
                <a:lnTo>
                  <a:pt x="256671" y="6950"/>
                </a:lnTo>
                <a:lnTo>
                  <a:pt x="249250" y="2921"/>
                </a:lnTo>
                <a:lnTo>
                  <a:pt x="248913" y="22352"/>
                </a:lnTo>
                <a:lnTo>
                  <a:pt x="248376" y="53268"/>
                </a:lnTo>
                <a:lnTo>
                  <a:pt x="247895" y="80781"/>
                </a:lnTo>
                <a:lnTo>
                  <a:pt x="233032" y="88726"/>
                </a:lnTo>
                <a:lnTo>
                  <a:pt x="226238" y="92947"/>
                </a:lnTo>
                <a:lnTo>
                  <a:pt x="220047" y="95678"/>
                </a:lnTo>
                <a:lnTo>
                  <a:pt x="219044" y="96527"/>
                </a:lnTo>
                <a:lnTo>
                  <a:pt x="208927" y="101655"/>
                </a:lnTo>
                <a:lnTo>
                  <a:pt x="205294" y="103974"/>
                </a:lnTo>
                <a:lnTo>
                  <a:pt x="196555" y="108307"/>
                </a:lnTo>
                <a:lnTo>
                  <a:pt x="185243" y="114379"/>
                </a:lnTo>
                <a:lnTo>
                  <a:pt x="160828" y="127498"/>
                </a:lnTo>
                <a:lnTo>
                  <a:pt x="125406" y="146602"/>
                </a:lnTo>
                <a:lnTo>
                  <a:pt x="102052" y="159176"/>
                </a:lnTo>
                <a:lnTo>
                  <a:pt x="71165" y="176157"/>
                </a:lnTo>
                <a:lnTo>
                  <a:pt x="61722" y="171337"/>
                </a:lnTo>
                <a:lnTo>
                  <a:pt x="58569" y="182909"/>
                </a:lnTo>
                <a:lnTo>
                  <a:pt x="54047" y="185346"/>
                </a:lnTo>
                <a:lnTo>
                  <a:pt x="35045" y="195515"/>
                </a:lnTo>
                <a:lnTo>
                  <a:pt x="393" y="214497"/>
                </a:lnTo>
                <a:lnTo>
                  <a:pt x="709" y="227797"/>
                </a:lnTo>
                <a:lnTo>
                  <a:pt x="835" y="233070"/>
                </a:lnTo>
                <a:lnTo>
                  <a:pt x="1873" y="276470"/>
                </a:lnTo>
                <a:lnTo>
                  <a:pt x="2515" y="303225"/>
                </a:lnTo>
                <a:lnTo>
                  <a:pt x="3265" y="334300"/>
                </a:lnTo>
                <a:lnTo>
                  <a:pt x="3425" y="340938"/>
                </a:lnTo>
                <a:lnTo>
                  <a:pt x="3820" y="357220"/>
                </a:lnTo>
                <a:lnTo>
                  <a:pt x="4115" y="369386"/>
                </a:lnTo>
                <a:lnTo>
                  <a:pt x="4368" y="379800"/>
                </a:lnTo>
                <a:lnTo>
                  <a:pt x="4485" y="384638"/>
                </a:lnTo>
                <a:lnTo>
                  <a:pt x="4666" y="392043"/>
                </a:lnTo>
                <a:lnTo>
                  <a:pt x="15945" y="406160"/>
                </a:lnTo>
                <a:lnTo>
                  <a:pt x="24429" y="416756"/>
                </a:lnTo>
                <a:lnTo>
                  <a:pt x="27899" y="421126"/>
                </a:lnTo>
                <a:lnTo>
                  <a:pt x="35365" y="420967"/>
                </a:lnTo>
                <a:lnTo>
                  <a:pt x="43883" y="420799"/>
                </a:lnTo>
                <a:lnTo>
                  <a:pt x="52044" y="420650"/>
                </a:lnTo>
                <a:lnTo>
                  <a:pt x="60243" y="420514"/>
                </a:lnTo>
                <a:lnTo>
                  <a:pt x="75422" y="420300"/>
                </a:lnTo>
                <a:lnTo>
                  <a:pt x="80113" y="420241"/>
                </a:lnTo>
                <a:lnTo>
                  <a:pt x="91052" y="420123"/>
                </a:lnTo>
                <a:lnTo>
                  <a:pt x="94316" y="420096"/>
                </a:lnTo>
                <a:lnTo>
                  <a:pt x="106701" y="419996"/>
                </a:lnTo>
                <a:lnTo>
                  <a:pt x="114582" y="419951"/>
                </a:lnTo>
                <a:lnTo>
                  <a:pt x="123589" y="419915"/>
                </a:lnTo>
                <a:lnTo>
                  <a:pt x="123680" y="449556"/>
                </a:lnTo>
                <a:lnTo>
                  <a:pt x="123698" y="455486"/>
                </a:lnTo>
                <a:lnTo>
                  <a:pt x="123703" y="456970"/>
                </a:lnTo>
                <a:lnTo>
                  <a:pt x="123714" y="460578"/>
                </a:lnTo>
                <a:lnTo>
                  <a:pt x="123753" y="473279"/>
                </a:lnTo>
                <a:lnTo>
                  <a:pt x="123861" y="508207"/>
                </a:lnTo>
                <a:lnTo>
                  <a:pt x="123884" y="515844"/>
                </a:lnTo>
                <a:lnTo>
                  <a:pt x="123909" y="523781"/>
                </a:lnTo>
                <a:lnTo>
                  <a:pt x="123942" y="534513"/>
                </a:lnTo>
                <a:lnTo>
                  <a:pt x="123998" y="552441"/>
                </a:lnTo>
                <a:lnTo>
                  <a:pt x="124034" y="564117"/>
                </a:lnTo>
                <a:lnTo>
                  <a:pt x="124093" y="583067"/>
                </a:lnTo>
                <a:lnTo>
                  <a:pt x="128243" y="590872"/>
                </a:lnTo>
                <a:lnTo>
                  <a:pt x="131180" y="596386"/>
                </a:lnTo>
                <a:lnTo>
                  <a:pt x="134147" y="601945"/>
                </a:lnTo>
                <a:lnTo>
                  <a:pt x="140115" y="613126"/>
                </a:lnTo>
                <a:lnTo>
                  <a:pt x="145608" y="623476"/>
                </a:lnTo>
                <a:lnTo>
                  <a:pt x="150760" y="630560"/>
                </a:lnTo>
                <a:lnTo>
                  <a:pt x="152934" y="634081"/>
                </a:lnTo>
                <a:lnTo>
                  <a:pt x="158835" y="642640"/>
                </a:lnTo>
                <a:lnTo>
                  <a:pt x="162055" y="647282"/>
                </a:lnTo>
                <a:lnTo>
                  <a:pt x="164430" y="650735"/>
                </a:lnTo>
                <a:lnTo>
                  <a:pt x="167895" y="654815"/>
                </a:lnTo>
                <a:lnTo>
                  <a:pt x="168768" y="655881"/>
                </a:lnTo>
                <a:lnTo>
                  <a:pt x="174681" y="662928"/>
                </a:lnTo>
                <a:lnTo>
                  <a:pt x="175570" y="663972"/>
                </a:lnTo>
                <a:lnTo>
                  <a:pt x="177454" y="666191"/>
                </a:lnTo>
                <a:lnTo>
                  <a:pt x="178715" y="667711"/>
                </a:lnTo>
                <a:lnTo>
                  <a:pt x="181237" y="672683"/>
                </a:lnTo>
                <a:lnTo>
                  <a:pt x="186183" y="675748"/>
                </a:lnTo>
                <a:lnTo>
                  <a:pt x="192509" y="679700"/>
                </a:lnTo>
                <a:lnTo>
                  <a:pt x="193415" y="680255"/>
                </a:lnTo>
                <a:lnTo>
                  <a:pt x="197762" y="682955"/>
                </a:lnTo>
                <a:lnTo>
                  <a:pt x="197939" y="683080"/>
                </a:lnTo>
                <a:lnTo>
                  <a:pt x="200864" y="684899"/>
                </a:lnTo>
                <a:lnTo>
                  <a:pt x="203752" y="686670"/>
                </a:lnTo>
                <a:lnTo>
                  <a:pt x="212914" y="692396"/>
                </a:lnTo>
                <a:lnTo>
                  <a:pt x="217566" y="686574"/>
                </a:lnTo>
                <a:lnTo>
                  <a:pt x="218749" y="685108"/>
                </a:lnTo>
                <a:lnTo>
                  <a:pt x="222813" y="680000"/>
                </a:lnTo>
                <a:lnTo>
                  <a:pt x="238143" y="660573"/>
                </a:lnTo>
                <a:lnTo>
                  <a:pt x="239905" y="658504"/>
                </a:lnTo>
                <a:lnTo>
                  <a:pt x="245542" y="651443"/>
                </a:lnTo>
                <a:lnTo>
                  <a:pt x="250028" y="645898"/>
                </a:lnTo>
                <a:lnTo>
                  <a:pt x="251898" y="643438"/>
                </a:lnTo>
                <a:lnTo>
                  <a:pt x="258811" y="638773"/>
                </a:lnTo>
                <a:lnTo>
                  <a:pt x="338980" y="598482"/>
                </a:lnTo>
                <a:lnTo>
                  <a:pt x="351984" y="597860"/>
                </a:lnTo>
                <a:lnTo>
                  <a:pt x="358869" y="580131"/>
                </a:lnTo>
                <a:lnTo>
                  <a:pt x="369474" y="545349"/>
                </a:lnTo>
                <a:lnTo>
                  <a:pt x="369588" y="542259"/>
                </a:lnTo>
                <a:lnTo>
                  <a:pt x="379273" y="515926"/>
                </a:lnTo>
                <a:lnTo>
                  <a:pt x="379704" y="515331"/>
                </a:lnTo>
                <a:lnTo>
                  <a:pt x="389348" y="502158"/>
                </a:lnTo>
                <a:lnTo>
                  <a:pt x="390772" y="500225"/>
                </a:lnTo>
                <a:lnTo>
                  <a:pt x="445887" y="440979"/>
                </a:lnTo>
                <a:lnTo>
                  <a:pt x="454302" y="431863"/>
                </a:lnTo>
                <a:lnTo>
                  <a:pt x="464264" y="421122"/>
                </a:lnTo>
                <a:lnTo>
                  <a:pt x="470079" y="414837"/>
                </a:lnTo>
                <a:lnTo>
                  <a:pt x="483116" y="402076"/>
                </a:lnTo>
                <a:lnTo>
                  <a:pt x="493023" y="392375"/>
                </a:lnTo>
                <a:lnTo>
                  <a:pt x="495042" y="390410"/>
                </a:lnTo>
                <a:lnTo>
                  <a:pt x="509839" y="375957"/>
                </a:lnTo>
                <a:lnTo>
                  <a:pt x="513881" y="368574"/>
                </a:lnTo>
                <a:lnTo>
                  <a:pt x="520794" y="355509"/>
                </a:lnTo>
                <a:lnTo>
                  <a:pt x="525634" y="346266"/>
                </a:lnTo>
                <a:lnTo>
                  <a:pt x="529023" y="340031"/>
                </a:lnTo>
                <a:lnTo>
                  <a:pt x="535256" y="328173"/>
                </a:lnTo>
                <a:lnTo>
                  <a:pt x="540595" y="318140"/>
                </a:lnTo>
                <a:lnTo>
                  <a:pt x="551509" y="297629"/>
                </a:lnTo>
                <a:lnTo>
                  <a:pt x="559103" y="283853"/>
                </a:lnTo>
                <a:lnTo>
                  <a:pt x="567485" y="267598"/>
                </a:lnTo>
                <a:lnTo>
                  <a:pt x="576209" y="251239"/>
                </a:lnTo>
                <a:lnTo>
                  <a:pt x="581974" y="245386"/>
                </a:lnTo>
                <a:lnTo>
                  <a:pt x="584673" y="242640"/>
                </a:lnTo>
                <a:lnTo>
                  <a:pt x="589042" y="238211"/>
                </a:lnTo>
                <a:lnTo>
                  <a:pt x="590566" y="236632"/>
                </a:lnTo>
                <a:lnTo>
                  <a:pt x="596468" y="230678"/>
                </a:lnTo>
                <a:lnTo>
                  <a:pt x="605399" y="219107"/>
                </a:lnTo>
                <a:lnTo>
                  <a:pt x="619058" y="201337"/>
                </a:lnTo>
                <a:lnTo>
                  <a:pt x="676890" y="126458"/>
                </a:lnTo>
                <a:lnTo>
                  <a:pt x="694672" y="107486"/>
                </a:lnTo>
                <a:lnTo>
                  <a:pt x="768999" y="67158"/>
                </a:lnTo>
                <a:lnTo>
                  <a:pt x="792596" y="29444"/>
                </a:lnTo>
                <a:lnTo>
                  <a:pt x="744507" y="23999"/>
                </a:lnTo>
                <a:lnTo>
                  <a:pt x="704058" y="19743"/>
                </a:lnTo>
                <a:lnTo>
                  <a:pt x="696374" y="18971"/>
                </a:lnTo>
                <a:lnTo>
                  <a:pt x="678973" y="17256"/>
                </a:lnTo>
                <a:lnTo>
                  <a:pt x="657834" y="15250"/>
                </a:lnTo>
                <a:lnTo>
                  <a:pt x="637865" y="13426"/>
                </a:lnTo>
                <a:lnTo>
                  <a:pt x="608511" y="10880"/>
                </a:lnTo>
                <a:lnTo>
                  <a:pt x="575841" y="8230"/>
                </a:lnTo>
                <a:lnTo>
                  <a:pt x="548084" y="6129"/>
                </a:lnTo>
                <a:lnTo>
                  <a:pt x="539633" y="5517"/>
                </a:lnTo>
                <a:lnTo>
                  <a:pt x="523856" y="4409"/>
                </a:lnTo>
                <a:lnTo>
                  <a:pt x="503407" y="3043"/>
                </a:lnTo>
                <a:lnTo>
                  <a:pt x="491327" y="2267"/>
                </a:lnTo>
                <a:lnTo>
                  <a:pt x="472016" y="1088"/>
                </a:lnTo>
                <a:lnTo>
                  <a:pt x="464785" y="661"/>
                </a:lnTo>
                <a:lnTo>
                  <a:pt x="463937" y="611"/>
                </a:lnTo>
                <a:lnTo>
                  <a:pt x="466704" y="28959"/>
                </a:lnTo>
                <a:lnTo>
                  <a:pt x="466831" y="30320"/>
                </a:lnTo>
                <a:lnTo>
                  <a:pt x="457759" y="32403"/>
                </a:lnTo>
                <a:lnTo>
                  <a:pt x="452778" y="33574"/>
                </a:lnTo>
                <a:lnTo>
                  <a:pt x="447298" y="35112"/>
                </a:lnTo>
                <a:lnTo>
                  <a:pt x="443619" y="37594"/>
                </a:lnTo>
                <a:lnTo>
                  <a:pt x="427461" y="43698"/>
                </a:lnTo>
                <a:lnTo>
                  <a:pt x="403401" y="52669"/>
                </a:lnTo>
                <a:lnTo>
                  <a:pt x="369429" y="70816"/>
                </a:lnTo>
                <a:lnTo>
                  <a:pt x="357557" y="70335"/>
                </a:lnTo>
                <a:lnTo>
                  <a:pt x="343993" y="63691"/>
                </a:lnTo>
                <a:lnTo>
                  <a:pt x="323906" y="53685"/>
                </a:lnTo>
                <a:lnTo>
                  <a:pt x="301198" y="35766"/>
                </a:lnTo>
                <a:close/>
              </a:path>
            </a:pathLst>
          </a:custGeom>
          <a:solidFill>
            <a:srgbClr val="FFFF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6171022-C72F-5A32-7235-D2E251FFF589}"/>
              </a:ext>
            </a:extLst>
          </p:cNvPr>
          <p:cNvSpPr>
            <a:spLocks/>
          </p:cNvSpPr>
          <p:nvPr/>
        </p:nvSpPr>
        <p:spPr>
          <a:xfrm flipV="1">
            <a:off x="6042973" y="2541800"/>
            <a:ext cx="843022" cy="781824"/>
          </a:xfrm>
          <a:custGeom>
            <a:avLst/>
            <a:gdLst>
              <a:gd name="connsiteX0" fmla="*/ 243415 w 574096"/>
              <a:gd name="connsiteY0" fmla="*/ 61599 h 532420"/>
              <a:gd name="connsiteX1" fmla="*/ 237899 w 574096"/>
              <a:gd name="connsiteY1" fmla="*/ 63391 h 532420"/>
              <a:gd name="connsiteX2" fmla="*/ 223183 w 574096"/>
              <a:gd name="connsiteY2" fmla="*/ 63578 h 532420"/>
              <a:gd name="connsiteX3" fmla="*/ 220516 w 574096"/>
              <a:gd name="connsiteY3" fmla="*/ 65420 h 532420"/>
              <a:gd name="connsiteX4" fmla="*/ 218806 w 574096"/>
              <a:gd name="connsiteY4" fmla="*/ 66589 h 532420"/>
              <a:gd name="connsiteX5" fmla="*/ 214061 w 574096"/>
              <a:gd name="connsiteY5" fmla="*/ 69842 h 532420"/>
              <a:gd name="connsiteX6" fmla="*/ 213335 w 574096"/>
              <a:gd name="connsiteY6" fmla="*/ 70341 h 532420"/>
              <a:gd name="connsiteX7" fmla="*/ 204299 w 574096"/>
              <a:gd name="connsiteY7" fmla="*/ 77981 h 532420"/>
              <a:gd name="connsiteX8" fmla="*/ 198261 w 574096"/>
              <a:gd name="connsiteY8" fmla="*/ 81616 h 532420"/>
              <a:gd name="connsiteX9" fmla="*/ 188994 w 574096"/>
              <a:gd name="connsiteY9" fmla="*/ 87237 h 532420"/>
              <a:gd name="connsiteX10" fmla="*/ 171643 w 574096"/>
              <a:gd name="connsiteY10" fmla="*/ 92127 h 532420"/>
              <a:gd name="connsiteX11" fmla="*/ 176732 w 574096"/>
              <a:gd name="connsiteY11" fmla="*/ 80027 h 532420"/>
              <a:gd name="connsiteX12" fmla="*/ 145400 w 574096"/>
              <a:gd name="connsiteY12" fmla="*/ 78700 h 532420"/>
              <a:gd name="connsiteX13" fmla="*/ 138142 w 574096"/>
              <a:gd name="connsiteY13" fmla="*/ 83231 h 532420"/>
              <a:gd name="connsiteX14" fmla="*/ 131628 w 574096"/>
              <a:gd name="connsiteY14" fmla="*/ 87388 h 532420"/>
              <a:gd name="connsiteX15" fmla="*/ 142946 w 574096"/>
              <a:gd name="connsiteY15" fmla="*/ 100913 h 532420"/>
              <a:gd name="connsiteX16" fmla="*/ 144217 w 574096"/>
              <a:gd name="connsiteY16" fmla="*/ 102149 h 532420"/>
              <a:gd name="connsiteX17" fmla="*/ 129483 w 574096"/>
              <a:gd name="connsiteY17" fmla="*/ 104266 h 532420"/>
              <a:gd name="connsiteX18" fmla="*/ 123599 w 574096"/>
              <a:gd name="connsiteY18" fmla="*/ 106042 h 532420"/>
              <a:gd name="connsiteX19" fmla="*/ 99594 w 574096"/>
              <a:gd name="connsiteY19" fmla="*/ 113408 h 532420"/>
              <a:gd name="connsiteX20" fmla="*/ 90966 w 574096"/>
              <a:gd name="connsiteY20" fmla="*/ 115139 h 532420"/>
              <a:gd name="connsiteX21" fmla="*/ 81988 w 574096"/>
              <a:gd name="connsiteY21" fmla="*/ 115765 h 532420"/>
              <a:gd name="connsiteX22" fmla="*/ 82283 w 574096"/>
              <a:gd name="connsiteY22" fmla="*/ 116908 h 532420"/>
              <a:gd name="connsiteX23" fmla="*/ 82283 w 574096"/>
              <a:gd name="connsiteY23" fmla="*/ 116933 h 532420"/>
              <a:gd name="connsiteX24" fmla="*/ 76804 w 574096"/>
              <a:gd name="connsiteY24" fmla="*/ 129540 h 532420"/>
              <a:gd name="connsiteX25" fmla="*/ 73515 w 574096"/>
              <a:gd name="connsiteY25" fmla="*/ 133339 h 532420"/>
              <a:gd name="connsiteX26" fmla="*/ 65241 w 574096"/>
              <a:gd name="connsiteY26" fmla="*/ 134173 h 532420"/>
              <a:gd name="connsiteX27" fmla="*/ 59997 w 574096"/>
              <a:gd name="connsiteY27" fmla="*/ 132565 h 532420"/>
              <a:gd name="connsiteX28" fmla="*/ 58568 w 574096"/>
              <a:gd name="connsiteY28" fmla="*/ 132119 h 532420"/>
              <a:gd name="connsiteX29" fmla="*/ 55383 w 574096"/>
              <a:gd name="connsiteY29" fmla="*/ 131404 h 532420"/>
              <a:gd name="connsiteX30" fmla="*/ 58736 w 574096"/>
              <a:gd name="connsiteY30" fmla="*/ 143090 h 532420"/>
              <a:gd name="connsiteX31" fmla="*/ 59353 w 574096"/>
              <a:gd name="connsiteY31" fmla="*/ 150731 h 532420"/>
              <a:gd name="connsiteX32" fmla="*/ 55383 w 574096"/>
              <a:gd name="connsiteY32" fmla="*/ 168744 h 532420"/>
              <a:gd name="connsiteX33" fmla="*/ 55579 w 574096"/>
              <a:gd name="connsiteY33" fmla="*/ 171797 h 532420"/>
              <a:gd name="connsiteX34" fmla="*/ 54544 w 574096"/>
              <a:gd name="connsiteY34" fmla="*/ 173794 h 532420"/>
              <a:gd name="connsiteX35" fmla="*/ 52585 w 574096"/>
              <a:gd name="connsiteY35" fmla="*/ 175156 h 532420"/>
              <a:gd name="connsiteX36" fmla="*/ 48194 w 574096"/>
              <a:gd name="connsiteY36" fmla="*/ 175783 h 532420"/>
              <a:gd name="connsiteX37" fmla="*/ 47409 w 574096"/>
              <a:gd name="connsiteY37" fmla="*/ 176404 h 532420"/>
              <a:gd name="connsiteX38" fmla="*/ 46184 w 574096"/>
              <a:gd name="connsiteY38" fmla="*/ 177519 h 532420"/>
              <a:gd name="connsiteX39" fmla="*/ 41893 w 574096"/>
              <a:gd name="connsiteY39" fmla="*/ 183638 h 532420"/>
              <a:gd name="connsiteX40" fmla="*/ 39910 w 574096"/>
              <a:gd name="connsiteY40" fmla="*/ 193871 h 532420"/>
              <a:gd name="connsiteX41" fmla="*/ 36971 w 574096"/>
              <a:gd name="connsiteY41" fmla="*/ 198290 h 532420"/>
              <a:gd name="connsiteX42" fmla="*/ 33918 w 574096"/>
              <a:gd name="connsiteY42" fmla="*/ 202578 h 532420"/>
              <a:gd name="connsiteX43" fmla="*/ 34653 w 574096"/>
              <a:gd name="connsiteY43" fmla="*/ 205613 h 532420"/>
              <a:gd name="connsiteX44" fmla="*/ 36567 w 574096"/>
              <a:gd name="connsiteY44" fmla="*/ 211987 h 532420"/>
              <a:gd name="connsiteX45" fmla="*/ 40092 w 574096"/>
              <a:gd name="connsiteY45" fmla="*/ 226139 h 532420"/>
              <a:gd name="connsiteX46" fmla="*/ 35492 w 574096"/>
              <a:gd name="connsiteY46" fmla="*/ 233039 h 532420"/>
              <a:gd name="connsiteX47" fmla="*/ 35723 w 574096"/>
              <a:gd name="connsiteY47" fmla="*/ 233453 h 532420"/>
              <a:gd name="connsiteX48" fmla="*/ 36095 w 574096"/>
              <a:gd name="connsiteY48" fmla="*/ 234348 h 532420"/>
              <a:gd name="connsiteX49" fmla="*/ 36771 w 574096"/>
              <a:gd name="connsiteY49" fmla="*/ 235239 h 532420"/>
              <a:gd name="connsiteX50" fmla="*/ 36767 w 574096"/>
              <a:gd name="connsiteY50" fmla="*/ 236484 h 532420"/>
              <a:gd name="connsiteX51" fmla="*/ 36186 w 574096"/>
              <a:gd name="connsiteY51" fmla="*/ 237418 h 532420"/>
              <a:gd name="connsiteX52" fmla="*/ 35905 w 574096"/>
              <a:gd name="connsiteY52" fmla="*/ 238271 h 532420"/>
              <a:gd name="connsiteX53" fmla="*/ 36531 w 574096"/>
              <a:gd name="connsiteY53" fmla="*/ 239209 h 532420"/>
              <a:gd name="connsiteX54" fmla="*/ 36826 w 574096"/>
              <a:gd name="connsiteY54" fmla="*/ 240548 h 532420"/>
              <a:gd name="connsiteX55" fmla="*/ 36740 w 574096"/>
              <a:gd name="connsiteY55" fmla="*/ 241140 h 532420"/>
              <a:gd name="connsiteX56" fmla="*/ 36771 w 574096"/>
              <a:gd name="connsiteY56" fmla="*/ 241864 h 532420"/>
              <a:gd name="connsiteX57" fmla="*/ 36395 w 574096"/>
              <a:gd name="connsiteY57" fmla="*/ 242712 h 532420"/>
              <a:gd name="connsiteX58" fmla="*/ 35556 w 574096"/>
              <a:gd name="connsiteY58" fmla="*/ 243405 h 532420"/>
              <a:gd name="connsiteX59" fmla="*/ 34485 w 574096"/>
              <a:gd name="connsiteY59" fmla="*/ 243635 h 532420"/>
              <a:gd name="connsiteX60" fmla="*/ 33147 w 574096"/>
              <a:gd name="connsiteY60" fmla="*/ 243848 h 532420"/>
              <a:gd name="connsiteX61" fmla="*/ 32122 w 574096"/>
              <a:gd name="connsiteY61" fmla="*/ 244106 h 532420"/>
              <a:gd name="connsiteX62" fmla="*/ 31142 w 574096"/>
              <a:gd name="connsiteY62" fmla="*/ 244642 h 532420"/>
              <a:gd name="connsiteX63" fmla="*/ 30103 w 574096"/>
              <a:gd name="connsiteY63" fmla="*/ 244875 h 532420"/>
              <a:gd name="connsiteX64" fmla="*/ 29423 w 574096"/>
              <a:gd name="connsiteY64" fmla="*/ 245728 h 532420"/>
              <a:gd name="connsiteX65" fmla="*/ 29051 w 574096"/>
              <a:gd name="connsiteY65" fmla="*/ 246552 h 532420"/>
              <a:gd name="connsiteX66" fmla="*/ 29373 w 574096"/>
              <a:gd name="connsiteY66" fmla="*/ 247693 h 532420"/>
              <a:gd name="connsiteX67" fmla="*/ 28924 w 574096"/>
              <a:gd name="connsiteY67" fmla="*/ 248761 h 532420"/>
              <a:gd name="connsiteX68" fmla="*/ 28202 w 574096"/>
              <a:gd name="connsiteY68" fmla="*/ 249562 h 532420"/>
              <a:gd name="connsiteX69" fmla="*/ 27994 w 574096"/>
              <a:gd name="connsiteY69" fmla="*/ 250470 h 532420"/>
              <a:gd name="connsiteX70" fmla="*/ 27517 w 574096"/>
              <a:gd name="connsiteY70" fmla="*/ 251486 h 532420"/>
              <a:gd name="connsiteX71" fmla="*/ 27286 w 574096"/>
              <a:gd name="connsiteY71" fmla="*/ 252742 h 532420"/>
              <a:gd name="connsiteX72" fmla="*/ 27000 w 574096"/>
              <a:gd name="connsiteY72" fmla="*/ 253920 h 532420"/>
              <a:gd name="connsiteX73" fmla="*/ 26469 w 574096"/>
              <a:gd name="connsiteY73" fmla="*/ 254608 h 532420"/>
              <a:gd name="connsiteX74" fmla="*/ 26039 w 574096"/>
              <a:gd name="connsiteY74" fmla="*/ 255678 h 532420"/>
              <a:gd name="connsiteX75" fmla="*/ 26215 w 574096"/>
              <a:gd name="connsiteY75" fmla="*/ 256759 h 532420"/>
              <a:gd name="connsiteX76" fmla="*/ 26401 w 574096"/>
              <a:gd name="connsiteY76" fmla="*/ 258116 h 532420"/>
              <a:gd name="connsiteX77" fmla="*/ 27000 w 574096"/>
              <a:gd name="connsiteY77" fmla="*/ 258751 h 532420"/>
              <a:gd name="connsiteX78" fmla="*/ 28035 w 574096"/>
              <a:gd name="connsiteY78" fmla="*/ 259215 h 532420"/>
              <a:gd name="connsiteX79" fmla="*/ 28810 w 574096"/>
              <a:gd name="connsiteY79" fmla="*/ 259986 h 532420"/>
              <a:gd name="connsiteX80" fmla="*/ 29318 w 574096"/>
              <a:gd name="connsiteY80" fmla="*/ 261064 h 532420"/>
              <a:gd name="connsiteX81" fmla="*/ 29736 w 574096"/>
              <a:gd name="connsiteY81" fmla="*/ 261888 h 532420"/>
              <a:gd name="connsiteX82" fmla="*/ 30294 w 574096"/>
              <a:gd name="connsiteY82" fmla="*/ 262895 h 532420"/>
              <a:gd name="connsiteX83" fmla="*/ 30870 w 574096"/>
              <a:gd name="connsiteY83" fmla="*/ 263903 h 532420"/>
              <a:gd name="connsiteX84" fmla="*/ 30974 w 574096"/>
              <a:gd name="connsiteY84" fmla="*/ 265105 h 532420"/>
              <a:gd name="connsiteX85" fmla="*/ 30271 w 574096"/>
              <a:gd name="connsiteY85" fmla="*/ 265633 h 532420"/>
              <a:gd name="connsiteX86" fmla="*/ 29554 w 574096"/>
              <a:gd name="connsiteY86" fmla="*/ 266459 h 532420"/>
              <a:gd name="connsiteX87" fmla="*/ 29409 w 574096"/>
              <a:gd name="connsiteY87" fmla="*/ 267770 h 532420"/>
              <a:gd name="connsiteX88" fmla="*/ 29817 w 574096"/>
              <a:gd name="connsiteY88" fmla="*/ 268942 h 532420"/>
              <a:gd name="connsiteX89" fmla="*/ 30098 w 574096"/>
              <a:gd name="connsiteY89" fmla="*/ 269807 h 532420"/>
              <a:gd name="connsiteX90" fmla="*/ 30706 w 574096"/>
              <a:gd name="connsiteY90" fmla="*/ 270692 h 532420"/>
              <a:gd name="connsiteX91" fmla="*/ 30693 w 574096"/>
              <a:gd name="connsiteY91" fmla="*/ 271837 h 532420"/>
              <a:gd name="connsiteX92" fmla="*/ 29863 w 574096"/>
              <a:gd name="connsiteY92" fmla="*/ 272531 h 532420"/>
              <a:gd name="connsiteX93" fmla="*/ 29377 w 574096"/>
              <a:gd name="connsiteY93" fmla="*/ 273272 h 532420"/>
              <a:gd name="connsiteX94" fmla="*/ 28701 w 574096"/>
              <a:gd name="connsiteY94" fmla="*/ 274126 h 532420"/>
              <a:gd name="connsiteX95" fmla="*/ 27880 w 574096"/>
              <a:gd name="connsiteY95" fmla="*/ 274847 h 532420"/>
              <a:gd name="connsiteX96" fmla="*/ 26950 w 574096"/>
              <a:gd name="connsiteY96" fmla="*/ 275460 h 532420"/>
              <a:gd name="connsiteX97" fmla="*/ 26247 w 574096"/>
              <a:gd name="connsiteY97" fmla="*/ 276014 h 532420"/>
              <a:gd name="connsiteX98" fmla="*/ 25199 w 574096"/>
              <a:gd name="connsiteY98" fmla="*/ 276546 h 532420"/>
              <a:gd name="connsiteX99" fmla="*/ 24260 w 574096"/>
              <a:gd name="connsiteY99" fmla="*/ 276537 h 532420"/>
              <a:gd name="connsiteX100" fmla="*/ 24065 w 574096"/>
              <a:gd name="connsiteY100" fmla="*/ 276998 h 532420"/>
              <a:gd name="connsiteX101" fmla="*/ 22918 w 574096"/>
              <a:gd name="connsiteY101" fmla="*/ 277450 h 532420"/>
              <a:gd name="connsiteX102" fmla="*/ 22119 w 574096"/>
              <a:gd name="connsiteY102" fmla="*/ 277898 h 532420"/>
              <a:gd name="connsiteX103" fmla="*/ 21276 w 574096"/>
              <a:gd name="connsiteY103" fmla="*/ 278544 h 532420"/>
              <a:gd name="connsiteX104" fmla="*/ 20686 w 574096"/>
              <a:gd name="connsiteY104" fmla="*/ 279479 h 532420"/>
              <a:gd name="connsiteX105" fmla="*/ 19815 w 574096"/>
              <a:gd name="connsiteY105" fmla="*/ 280172 h 532420"/>
              <a:gd name="connsiteX106" fmla="*/ 19071 w 574096"/>
              <a:gd name="connsiteY106" fmla="*/ 280675 h 532420"/>
              <a:gd name="connsiteX107" fmla="*/ 18395 w 574096"/>
              <a:gd name="connsiteY107" fmla="*/ 281604 h 532420"/>
              <a:gd name="connsiteX108" fmla="*/ 17928 w 574096"/>
              <a:gd name="connsiteY108" fmla="*/ 282323 h 532420"/>
              <a:gd name="connsiteX109" fmla="*/ 17479 w 574096"/>
              <a:gd name="connsiteY109" fmla="*/ 282744 h 532420"/>
              <a:gd name="connsiteX110" fmla="*/ 17284 w 574096"/>
              <a:gd name="connsiteY110" fmla="*/ 283230 h 532420"/>
              <a:gd name="connsiteX111" fmla="*/ 16730 w 574096"/>
              <a:gd name="connsiteY111" fmla="*/ 283869 h 532420"/>
              <a:gd name="connsiteX112" fmla="*/ 16118 w 574096"/>
              <a:gd name="connsiteY112" fmla="*/ 284754 h 532420"/>
              <a:gd name="connsiteX113" fmla="*/ 15301 w 574096"/>
              <a:gd name="connsiteY113" fmla="*/ 285501 h 532420"/>
              <a:gd name="connsiteX114" fmla="*/ 14530 w 574096"/>
              <a:gd name="connsiteY114" fmla="*/ 286252 h 532420"/>
              <a:gd name="connsiteX115" fmla="*/ 13791 w 574096"/>
              <a:gd name="connsiteY115" fmla="*/ 286780 h 532420"/>
              <a:gd name="connsiteX116" fmla="*/ 12648 w 574096"/>
              <a:gd name="connsiteY116" fmla="*/ 287210 h 532420"/>
              <a:gd name="connsiteX117" fmla="*/ 11418 w 574096"/>
              <a:gd name="connsiteY117" fmla="*/ 287585 h 532420"/>
              <a:gd name="connsiteX118" fmla="*/ 10534 w 574096"/>
              <a:gd name="connsiteY118" fmla="*/ 288255 h 532420"/>
              <a:gd name="connsiteX119" fmla="*/ 9926 w 574096"/>
              <a:gd name="connsiteY119" fmla="*/ 288767 h 532420"/>
              <a:gd name="connsiteX120" fmla="*/ 9146 w 574096"/>
              <a:gd name="connsiteY120" fmla="*/ 289517 h 532420"/>
              <a:gd name="connsiteX121" fmla="*/ 8402 w 574096"/>
              <a:gd name="connsiteY121" fmla="*/ 290345 h 532420"/>
              <a:gd name="connsiteX122" fmla="*/ 6964 w 574096"/>
              <a:gd name="connsiteY122" fmla="*/ 291681 h 532420"/>
              <a:gd name="connsiteX123" fmla="*/ 6741 w 574096"/>
              <a:gd name="connsiteY123" fmla="*/ 291917 h 532420"/>
              <a:gd name="connsiteX124" fmla="*/ 2799 w 574096"/>
              <a:gd name="connsiteY124" fmla="*/ 299856 h 532420"/>
              <a:gd name="connsiteX125" fmla="*/ 10933 w 574096"/>
              <a:gd name="connsiteY125" fmla="*/ 323688 h 532420"/>
              <a:gd name="connsiteX126" fmla="*/ 13242 w 574096"/>
              <a:gd name="connsiteY126" fmla="*/ 324823 h 532420"/>
              <a:gd name="connsiteX127" fmla="*/ 14448 w 574096"/>
              <a:gd name="connsiteY127" fmla="*/ 333687 h 532420"/>
              <a:gd name="connsiteX128" fmla="*/ 14489 w 574096"/>
              <a:gd name="connsiteY128" fmla="*/ 338845 h 532420"/>
              <a:gd name="connsiteX129" fmla="*/ 13727 w 574096"/>
              <a:gd name="connsiteY129" fmla="*/ 341015 h 532420"/>
              <a:gd name="connsiteX130" fmla="*/ 12743 w 574096"/>
              <a:gd name="connsiteY130" fmla="*/ 342749 h 532420"/>
              <a:gd name="connsiteX131" fmla="*/ 8692 w 574096"/>
              <a:gd name="connsiteY131" fmla="*/ 354135 h 532420"/>
              <a:gd name="connsiteX132" fmla="*/ 7308 w 574096"/>
              <a:gd name="connsiteY132" fmla="*/ 366304 h 532420"/>
              <a:gd name="connsiteX133" fmla="*/ 5235 w 574096"/>
              <a:gd name="connsiteY133" fmla="*/ 369767 h 532420"/>
              <a:gd name="connsiteX134" fmla="*/ 5553 w 574096"/>
              <a:gd name="connsiteY134" fmla="*/ 374567 h 532420"/>
              <a:gd name="connsiteX135" fmla="*/ 4673 w 574096"/>
              <a:gd name="connsiteY135" fmla="*/ 376457 h 532420"/>
              <a:gd name="connsiteX136" fmla="*/ 1652 w 574096"/>
              <a:gd name="connsiteY136" fmla="*/ 384671 h 532420"/>
              <a:gd name="connsiteX137" fmla="*/ 1275 w 574096"/>
              <a:gd name="connsiteY137" fmla="*/ 391497 h 532420"/>
              <a:gd name="connsiteX138" fmla="*/ 1021 w 574096"/>
              <a:gd name="connsiteY138" fmla="*/ 394595 h 532420"/>
              <a:gd name="connsiteX139" fmla="*/ 363 w 574096"/>
              <a:gd name="connsiteY139" fmla="*/ 402400 h 532420"/>
              <a:gd name="connsiteX140" fmla="*/ 1661 w 574096"/>
              <a:gd name="connsiteY140" fmla="*/ 412785 h 532420"/>
              <a:gd name="connsiteX141" fmla="*/ 1856 w 574096"/>
              <a:gd name="connsiteY141" fmla="*/ 427740 h 532420"/>
              <a:gd name="connsiteX142" fmla="*/ 42750 w 574096"/>
              <a:gd name="connsiteY142" fmla="*/ 424032 h 532420"/>
              <a:gd name="connsiteX143" fmla="*/ 59688 w 574096"/>
              <a:gd name="connsiteY143" fmla="*/ 436275 h 532420"/>
              <a:gd name="connsiteX144" fmla="*/ 59738 w 574096"/>
              <a:gd name="connsiteY144" fmla="*/ 436357 h 532420"/>
              <a:gd name="connsiteX145" fmla="*/ 66847 w 574096"/>
              <a:gd name="connsiteY145" fmla="*/ 449961 h 532420"/>
              <a:gd name="connsiteX146" fmla="*/ 70167 w 574096"/>
              <a:gd name="connsiteY146" fmla="*/ 456328 h 532420"/>
              <a:gd name="connsiteX147" fmla="*/ 70494 w 574096"/>
              <a:gd name="connsiteY147" fmla="*/ 456954 h 532420"/>
              <a:gd name="connsiteX148" fmla="*/ 73379 w 574096"/>
              <a:gd name="connsiteY148" fmla="*/ 462468 h 532420"/>
              <a:gd name="connsiteX149" fmla="*/ 74340 w 574096"/>
              <a:gd name="connsiteY149" fmla="*/ 464315 h 532420"/>
              <a:gd name="connsiteX150" fmla="*/ 75502 w 574096"/>
              <a:gd name="connsiteY150" fmla="*/ 468521 h 532420"/>
              <a:gd name="connsiteX151" fmla="*/ 80147 w 574096"/>
              <a:gd name="connsiteY151" fmla="*/ 485561 h 532420"/>
              <a:gd name="connsiteX152" fmla="*/ 86457 w 574096"/>
              <a:gd name="connsiteY152" fmla="*/ 493588 h 532420"/>
              <a:gd name="connsiteX153" fmla="*/ 89827 w 574096"/>
              <a:gd name="connsiteY153" fmla="*/ 496892 h 532420"/>
              <a:gd name="connsiteX154" fmla="*/ 97362 w 574096"/>
              <a:gd name="connsiteY154" fmla="*/ 506494 h 532420"/>
              <a:gd name="connsiteX155" fmla="*/ 120374 w 574096"/>
              <a:gd name="connsiteY155" fmla="*/ 511862 h 532420"/>
              <a:gd name="connsiteX156" fmla="*/ 139621 w 574096"/>
              <a:gd name="connsiteY156" fmla="*/ 515882 h 532420"/>
              <a:gd name="connsiteX157" fmla="*/ 161531 w 574096"/>
              <a:gd name="connsiteY157" fmla="*/ 519481 h 532420"/>
              <a:gd name="connsiteX158" fmla="*/ 176424 w 574096"/>
              <a:gd name="connsiteY158" fmla="*/ 523724 h 532420"/>
              <a:gd name="connsiteX159" fmla="*/ 205415 w 574096"/>
              <a:gd name="connsiteY159" fmla="*/ 532681 h 532420"/>
              <a:gd name="connsiteX160" fmla="*/ 205642 w 574096"/>
              <a:gd name="connsiteY160" fmla="*/ 532205 h 532420"/>
              <a:gd name="connsiteX161" fmla="*/ 206186 w 574096"/>
              <a:gd name="connsiteY161" fmla="*/ 531719 h 532420"/>
              <a:gd name="connsiteX162" fmla="*/ 208903 w 574096"/>
              <a:gd name="connsiteY162" fmla="*/ 529183 h 532420"/>
              <a:gd name="connsiteX163" fmla="*/ 235544 w 574096"/>
              <a:gd name="connsiteY163" fmla="*/ 504216 h 532420"/>
              <a:gd name="connsiteX164" fmla="*/ 238529 w 574096"/>
              <a:gd name="connsiteY164" fmla="*/ 501706 h 532420"/>
              <a:gd name="connsiteX165" fmla="*/ 238688 w 574096"/>
              <a:gd name="connsiteY165" fmla="*/ 501602 h 532420"/>
              <a:gd name="connsiteX166" fmla="*/ 240729 w 574096"/>
              <a:gd name="connsiteY166" fmla="*/ 500200 h 532420"/>
              <a:gd name="connsiteX167" fmla="*/ 241600 w 574096"/>
              <a:gd name="connsiteY167" fmla="*/ 498557 h 532420"/>
              <a:gd name="connsiteX168" fmla="*/ 252841 w 574096"/>
              <a:gd name="connsiteY168" fmla="*/ 488696 h 532420"/>
              <a:gd name="connsiteX169" fmla="*/ 256375 w 574096"/>
              <a:gd name="connsiteY169" fmla="*/ 485039 h 532420"/>
              <a:gd name="connsiteX170" fmla="*/ 258589 w 574096"/>
              <a:gd name="connsiteY170" fmla="*/ 482666 h 532420"/>
              <a:gd name="connsiteX171" fmla="*/ 262222 w 574096"/>
              <a:gd name="connsiteY171" fmla="*/ 479775 h 532420"/>
              <a:gd name="connsiteX172" fmla="*/ 265162 w 574096"/>
              <a:gd name="connsiteY172" fmla="*/ 477020 h 532420"/>
              <a:gd name="connsiteX173" fmla="*/ 268051 w 574096"/>
              <a:gd name="connsiteY173" fmla="*/ 474665 h 532420"/>
              <a:gd name="connsiteX174" fmla="*/ 275237 w 574096"/>
              <a:gd name="connsiteY174" fmla="*/ 468816 h 532420"/>
              <a:gd name="connsiteX175" fmla="*/ 279877 w 574096"/>
              <a:gd name="connsiteY175" fmla="*/ 464945 h 532420"/>
              <a:gd name="connsiteX176" fmla="*/ 290991 w 574096"/>
              <a:gd name="connsiteY176" fmla="*/ 465980 h 532420"/>
              <a:gd name="connsiteX177" fmla="*/ 297986 w 574096"/>
              <a:gd name="connsiteY177" fmla="*/ 465494 h 532420"/>
              <a:gd name="connsiteX178" fmla="*/ 312801 w 574096"/>
              <a:gd name="connsiteY178" fmla="*/ 465177 h 532420"/>
              <a:gd name="connsiteX179" fmla="*/ 324554 w 574096"/>
              <a:gd name="connsiteY179" fmla="*/ 463893 h 532420"/>
              <a:gd name="connsiteX180" fmla="*/ 334766 w 574096"/>
              <a:gd name="connsiteY180" fmla="*/ 465553 h 532420"/>
              <a:gd name="connsiteX181" fmla="*/ 374866 w 574096"/>
              <a:gd name="connsiteY181" fmla="*/ 468594 h 532420"/>
              <a:gd name="connsiteX182" fmla="*/ 411333 w 574096"/>
              <a:gd name="connsiteY182" fmla="*/ 474634 h 532420"/>
              <a:gd name="connsiteX183" fmla="*/ 442556 w 574096"/>
              <a:gd name="connsiteY183" fmla="*/ 482829 h 532420"/>
              <a:gd name="connsiteX184" fmla="*/ 445831 w 574096"/>
              <a:gd name="connsiteY184" fmla="*/ 488737 h 532420"/>
              <a:gd name="connsiteX185" fmla="*/ 453111 w 574096"/>
              <a:gd name="connsiteY185" fmla="*/ 485148 h 532420"/>
              <a:gd name="connsiteX186" fmla="*/ 457171 w 574096"/>
              <a:gd name="connsiteY186" fmla="*/ 480392 h 532420"/>
              <a:gd name="connsiteX187" fmla="*/ 462297 w 574096"/>
              <a:gd name="connsiteY187" fmla="*/ 481386 h 532420"/>
              <a:gd name="connsiteX188" fmla="*/ 476913 w 574096"/>
              <a:gd name="connsiteY188" fmla="*/ 473749 h 532420"/>
              <a:gd name="connsiteX189" fmla="*/ 481830 w 574096"/>
              <a:gd name="connsiteY189" fmla="*/ 470795 h 532420"/>
              <a:gd name="connsiteX190" fmla="*/ 482080 w 574096"/>
              <a:gd name="connsiteY190" fmla="*/ 469878 h 532420"/>
              <a:gd name="connsiteX191" fmla="*/ 486684 w 574096"/>
              <a:gd name="connsiteY191" fmla="*/ 453279 h 532420"/>
              <a:gd name="connsiteX192" fmla="*/ 490599 w 574096"/>
              <a:gd name="connsiteY192" fmla="*/ 443037 h 532420"/>
              <a:gd name="connsiteX193" fmla="*/ 498596 w 574096"/>
              <a:gd name="connsiteY193" fmla="*/ 422921 h 532420"/>
              <a:gd name="connsiteX194" fmla="*/ 509383 w 574096"/>
              <a:gd name="connsiteY194" fmla="*/ 405658 h 532420"/>
              <a:gd name="connsiteX195" fmla="*/ 519526 w 574096"/>
              <a:gd name="connsiteY195" fmla="*/ 389069 h 532420"/>
              <a:gd name="connsiteX196" fmla="*/ 519531 w 574096"/>
              <a:gd name="connsiteY196" fmla="*/ 389044 h 532420"/>
              <a:gd name="connsiteX197" fmla="*/ 527297 w 574096"/>
              <a:gd name="connsiteY197" fmla="*/ 374309 h 532420"/>
              <a:gd name="connsiteX198" fmla="*/ 526612 w 574096"/>
              <a:gd name="connsiteY198" fmla="*/ 360590 h 532420"/>
              <a:gd name="connsiteX199" fmla="*/ 526616 w 574096"/>
              <a:gd name="connsiteY199" fmla="*/ 360566 h 532420"/>
              <a:gd name="connsiteX200" fmla="*/ 527619 w 574096"/>
              <a:gd name="connsiteY200" fmla="*/ 358629 h 532420"/>
              <a:gd name="connsiteX201" fmla="*/ 528386 w 574096"/>
              <a:gd name="connsiteY201" fmla="*/ 354715 h 532420"/>
              <a:gd name="connsiteX202" fmla="*/ 496423 w 574096"/>
              <a:gd name="connsiteY202" fmla="*/ 299217 h 532420"/>
              <a:gd name="connsiteX203" fmla="*/ 498905 w 574096"/>
              <a:gd name="connsiteY203" fmla="*/ 298407 h 532420"/>
              <a:gd name="connsiteX204" fmla="*/ 498923 w 574096"/>
              <a:gd name="connsiteY204" fmla="*/ 298410 h 532420"/>
              <a:gd name="connsiteX205" fmla="*/ 510105 w 574096"/>
              <a:gd name="connsiteY205" fmla="*/ 296862 h 532420"/>
              <a:gd name="connsiteX206" fmla="*/ 519245 w 574096"/>
              <a:gd name="connsiteY206" fmla="*/ 292015 h 532420"/>
              <a:gd name="connsiteX207" fmla="*/ 526997 w 574096"/>
              <a:gd name="connsiteY207" fmla="*/ 284383 h 532420"/>
              <a:gd name="connsiteX208" fmla="*/ 525278 w 574096"/>
              <a:gd name="connsiteY208" fmla="*/ 257279 h 532420"/>
              <a:gd name="connsiteX209" fmla="*/ 527102 w 574096"/>
              <a:gd name="connsiteY209" fmla="*/ 252478 h 532420"/>
              <a:gd name="connsiteX210" fmla="*/ 532985 w 574096"/>
              <a:gd name="connsiteY210" fmla="*/ 238379 h 532420"/>
              <a:gd name="connsiteX211" fmla="*/ 533684 w 574096"/>
              <a:gd name="connsiteY211" fmla="*/ 235925 h 532420"/>
              <a:gd name="connsiteX212" fmla="*/ 537853 w 574096"/>
              <a:gd name="connsiteY212" fmla="*/ 221300 h 532420"/>
              <a:gd name="connsiteX213" fmla="*/ 548132 w 574096"/>
              <a:gd name="connsiteY213" fmla="*/ 209796 h 532420"/>
              <a:gd name="connsiteX214" fmla="*/ 570799 w 574096"/>
              <a:gd name="connsiteY214" fmla="*/ 184783 h 532420"/>
              <a:gd name="connsiteX215" fmla="*/ 570854 w 574096"/>
              <a:gd name="connsiteY215" fmla="*/ 169666 h 532420"/>
              <a:gd name="connsiteX216" fmla="*/ 572836 w 574096"/>
              <a:gd name="connsiteY216" fmla="*/ 161779 h 532420"/>
              <a:gd name="connsiteX217" fmla="*/ 574460 w 574096"/>
              <a:gd name="connsiteY217" fmla="*/ 155346 h 532420"/>
              <a:gd name="connsiteX218" fmla="*/ 562743 w 574096"/>
              <a:gd name="connsiteY218" fmla="*/ 144020 h 532420"/>
              <a:gd name="connsiteX219" fmla="*/ 546657 w 574096"/>
              <a:gd name="connsiteY219" fmla="*/ 124271 h 532420"/>
              <a:gd name="connsiteX220" fmla="*/ 534441 w 574096"/>
              <a:gd name="connsiteY220" fmla="*/ 103834 h 532420"/>
              <a:gd name="connsiteX221" fmla="*/ 531157 w 574096"/>
              <a:gd name="connsiteY221" fmla="*/ 98149 h 532420"/>
              <a:gd name="connsiteX222" fmla="*/ 527841 w 574096"/>
              <a:gd name="connsiteY222" fmla="*/ 90489 h 532420"/>
              <a:gd name="connsiteX223" fmla="*/ 524911 w 574096"/>
              <a:gd name="connsiteY223" fmla="*/ 86092 h 532420"/>
              <a:gd name="connsiteX224" fmla="*/ 522361 w 574096"/>
              <a:gd name="connsiteY224" fmla="*/ 82271 h 532420"/>
              <a:gd name="connsiteX225" fmla="*/ 509778 w 574096"/>
              <a:gd name="connsiteY225" fmla="*/ 58108 h 532420"/>
              <a:gd name="connsiteX226" fmla="*/ 510821 w 574096"/>
              <a:gd name="connsiteY226" fmla="*/ 52556 h 532420"/>
              <a:gd name="connsiteX227" fmla="*/ 519903 w 574096"/>
              <a:gd name="connsiteY227" fmla="*/ 27341 h 532420"/>
              <a:gd name="connsiteX228" fmla="*/ 520048 w 574096"/>
              <a:gd name="connsiteY228" fmla="*/ 26962 h 532420"/>
              <a:gd name="connsiteX229" fmla="*/ 527310 w 574096"/>
              <a:gd name="connsiteY229" fmla="*/ 17630 h 532420"/>
              <a:gd name="connsiteX230" fmla="*/ 524811 w 574096"/>
              <a:gd name="connsiteY230" fmla="*/ 9103 h 532420"/>
              <a:gd name="connsiteX231" fmla="*/ 511928 w 574096"/>
              <a:gd name="connsiteY231" fmla="*/ 14912 h 532420"/>
              <a:gd name="connsiteX232" fmla="*/ 494668 w 574096"/>
              <a:gd name="connsiteY232" fmla="*/ 16831 h 532420"/>
              <a:gd name="connsiteX233" fmla="*/ 472771 w 574096"/>
              <a:gd name="connsiteY233" fmla="*/ 30810 h 532420"/>
              <a:gd name="connsiteX234" fmla="*/ 471034 w 574096"/>
              <a:gd name="connsiteY234" fmla="*/ 31936 h 532420"/>
              <a:gd name="connsiteX235" fmla="*/ 442324 w 574096"/>
              <a:gd name="connsiteY235" fmla="*/ 32839 h 532420"/>
              <a:gd name="connsiteX236" fmla="*/ 435751 w 574096"/>
              <a:gd name="connsiteY236" fmla="*/ 35058 h 532420"/>
              <a:gd name="connsiteX237" fmla="*/ 430022 w 574096"/>
              <a:gd name="connsiteY237" fmla="*/ 31526 h 532420"/>
              <a:gd name="connsiteX238" fmla="*/ 428543 w 574096"/>
              <a:gd name="connsiteY238" fmla="*/ 30291 h 532420"/>
              <a:gd name="connsiteX239" fmla="*/ 423150 w 574096"/>
              <a:gd name="connsiteY239" fmla="*/ 25765 h 532420"/>
              <a:gd name="connsiteX240" fmla="*/ 418645 w 574096"/>
              <a:gd name="connsiteY240" fmla="*/ 22263 h 532420"/>
              <a:gd name="connsiteX241" fmla="*/ 414767 w 574096"/>
              <a:gd name="connsiteY241" fmla="*/ 17655 h 532420"/>
              <a:gd name="connsiteX242" fmla="*/ 399838 w 574096"/>
              <a:gd name="connsiteY242" fmla="*/ 26801 h 532420"/>
              <a:gd name="connsiteX243" fmla="*/ 397851 w 574096"/>
              <a:gd name="connsiteY243" fmla="*/ 25253 h 532420"/>
              <a:gd name="connsiteX244" fmla="*/ 391305 w 574096"/>
              <a:gd name="connsiteY244" fmla="*/ 22892 h 532420"/>
              <a:gd name="connsiteX245" fmla="*/ 378849 w 574096"/>
              <a:gd name="connsiteY245" fmla="*/ 18469 h 532420"/>
              <a:gd name="connsiteX246" fmla="*/ 374902 w 574096"/>
              <a:gd name="connsiteY246" fmla="*/ 17083 h 532420"/>
              <a:gd name="connsiteX247" fmla="*/ 370720 w 574096"/>
              <a:gd name="connsiteY247" fmla="*/ 13232 h 532420"/>
              <a:gd name="connsiteX248" fmla="*/ 367494 w 574096"/>
              <a:gd name="connsiteY248" fmla="*/ 4324 h 532420"/>
              <a:gd name="connsiteX249" fmla="*/ 361674 w 574096"/>
              <a:gd name="connsiteY249" fmla="*/ 3722 h 532420"/>
              <a:gd name="connsiteX250" fmla="*/ 353382 w 574096"/>
              <a:gd name="connsiteY250" fmla="*/ 261 h 532420"/>
              <a:gd name="connsiteX251" fmla="*/ 349118 w 574096"/>
              <a:gd name="connsiteY251" fmla="*/ 9370 h 532420"/>
              <a:gd name="connsiteX252" fmla="*/ 347803 w 574096"/>
              <a:gd name="connsiteY252" fmla="*/ 15766 h 532420"/>
              <a:gd name="connsiteX253" fmla="*/ 346179 w 574096"/>
              <a:gd name="connsiteY253" fmla="*/ 16326 h 532420"/>
              <a:gd name="connsiteX254" fmla="*/ 338222 w 574096"/>
              <a:gd name="connsiteY254" fmla="*/ 19130 h 532420"/>
              <a:gd name="connsiteX255" fmla="*/ 338517 w 574096"/>
              <a:gd name="connsiteY255" fmla="*/ 21627 h 532420"/>
              <a:gd name="connsiteX256" fmla="*/ 334693 w 574096"/>
              <a:gd name="connsiteY256" fmla="*/ 25612 h 532420"/>
              <a:gd name="connsiteX257" fmla="*/ 326519 w 574096"/>
              <a:gd name="connsiteY257" fmla="*/ 34198 h 532420"/>
              <a:gd name="connsiteX258" fmla="*/ 315337 w 574096"/>
              <a:gd name="connsiteY258" fmla="*/ 25392 h 532420"/>
              <a:gd name="connsiteX259" fmla="*/ 313187 w 574096"/>
              <a:gd name="connsiteY259" fmla="*/ 14620 h 532420"/>
              <a:gd name="connsiteX260" fmla="*/ 300780 w 574096"/>
              <a:gd name="connsiteY260" fmla="*/ 10971 h 532420"/>
              <a:gd name="connsiteX261" fmla="*/ 299941 w 574096"/>
              <a:gd name="connsiteY261" fmla="*/ 15777 h 532420"/>
              <a:gd name="connsiteX262" fmla="*/ 298380 w 574096"/>
              <a:gd name="connsiteY262" fmla="*/ 21571 h 532420"/>
              <a:gd name="connsiteX263" fmla="*/ 291907 w 574096"/>
              <a:gd name="connsiteY263" fmla="*/ 21307 h 532420"/>
              <a:gd name="connsiteX264" fmla="*/ 287761 w 574096"/>
              <a:gd name="connsiteY264" fmla="*/ 34178 h 532420"/>
              <a:gd name="connsiteX265" fmla="*/ 281859 w 574096"/>
              <a:gd name="connsiteY265" fmla="*/ 36123 h 532420"/>
              <a:gd name="connsiteX266" fmla="*/ 276978 w 574096"/>
              <a:gd name="connsiteY266" fmla="*/ 37846 h 532420"/>
              <a:gd name="connsiteX267" fmla="*/ 272460 w 574096"/>
              <a:gd name="connsiteY267" fmla="*/ 48779 h 532420"/>
              <a:gd name="connsiteX268" fmla="*/ 271694 w 574096"/>
              <a:gd name="connsiteY268" fmla="*/ 51642 h 532420"/>
              <a:gd name="connsiteX269" fmla="*/ 265874 w 574096"/>
              <a:gd name="connsiteY269" fmla="*/ 53716 h 532420"/>
              <a:gd name="connsiteX270" fmla="*/ 262590 w 574096"/>
              <a:gd name="connsiteY270" fmla="*/ 55363 h 532420"/>
              <a:gd name="connsiteX271" fmla="*/ 258747 w 574096"/>
              <a:gd name="connsiteY271" fmla="*/ 54571 h 532420"/>
              <a:gd name="connsiteX272" fmla="*/ 257164 w 574096"/>
              <a:gd name="connsiteY272" fmla="*/ 53315 h 532420"/>
              <a:gd name="connsiteX273" fmla="*/ 254996 w 574096"/>
              <a:gd name="connsiteY273" fmla="*/ 54544 h 532420"/>
              <a:gd name="connsiteX274" fmla="*/ 254234 w 574096"/>
              <a:gd name="connsiteY274" fmla="*/ 57010 h 532420"/>
              <a:gd name="connsiteX275" fmla="*/ 250959 w 574096"/>
              <a:gd name="connsiteY275" fmla="*/ 57215 h 532420"/>
              <a:gd name="connsiteX276" fmla="*/ 250287 w 574096"/>
              <a:gd name="connsiteY276" fmla="*/ 59240 h 532420"/>
              <a:gd name="connsiteX277" fmla="*/ 249666 w 574096"/>
              <a:gd name="connsiteY277" fmla="*/ 60046 h 532420"/>
              <a:gd name="connsiteX278" fmla="*/ 249271 w 574096"/>
              <a:gd name="connsiteY278" fmla="*/ 60102 h 532420"/>
              <a:gd name="connsiteX279" fmla="*/ 248455 w 574096"/>
              <a:gd name="connsiteY279" fmla="*/ 60060 h 532420"/>
              <a:gd name="connsiteX280" fmla="*/ 247534 w 574096"/>
              <a:gd name="connsiteY280" fmla="*/ 58081 h 532420"/>
              <a:gd name="connsiteX281" fmla="*/ 244939 w 574096"/>
              <a:gd name="connsiteY281" fmla="*/ 58967 h 532420"/>
              <a:gd name="connsiteX282" fmla="*/ 243415 w 574096"/>
              <a:gd name="connsiteY282" fmla="*/ 61599 h 532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</a:cxnLst>
            <a:rect l="l" t="t" r="r" b="b"/>
            <a:pathLst>
              <a:path w="574096" h="532420">
                <a:moveTo>
                  <a:pt x="243415" y="61599"/>
                </a:moveTo>
                <a:lnTo>
                  <a:pt x="237899" y="63391"/>
                </a:lnTo>
                <a:lnTo>
                  <a:pt x="223183" y="63578"/>
                </a:lnTo>
                <a:lnTo>
                  <a:pt x="220516" y="65420"/>
                </a:lnTo>
                <a:lnTo>
                  <a:pt x="218806" y="66589"/>
                </a:lnTo>
                <a:lnTo>
                  <a:pt x="214061" y="69842"/>
                </a:lnTo>
                <a:lnTo>
                  <a:pt x="213335" y="70341"/>
                </a:lnTo>
                <a:lnTo>
                  <a:pt x="204299" y="77981"/>
                </a:lnTo>
                <a:lnTo>
                  <a:pt x="198261" y="81616"/>
                </a:lnTo>
                <a:lnTo>
                  <a:pt x="188994" y="87237"/>
                </a:lnTo>
                <a:lnTo>
                  <a:pt x="171643" y="92127"/>
                </a:lnTo>
                <a:lnTo>
                  <a:pt x="176732" y="80027"/>
                </a:lnTo>
                <a:lnTo>
                  <a:pt x="145400" y="78700"/>
                </a:lnTo>
                <a:lnTo>
                  <a:pt x="138142" y="83231"/>
                </a:lnTo>
                <a:lnTo>
                  <a:pt x="131628" y="87388"/>
                </a:lnTo>
                <a:lnTo>
                  <a:pt x="142946" y="100913"/>
                </a:lnTo>
                <a:lnTo>
                  <a:pt x="144217" y="102149"/>
                </a:lnTo>
                <a:lnTo>
                  <a:pt x="129483" y="104266"/>
                </a:lnTo>
                <a:lnTo>
                  <a:pt x="123599" y="106042"/>
                </a:lnTo>
                <a:lnTo>
                  <a:pt x="99594" y="113408"/>
                </a:lnTo>
                <a:lnTo>
                  <a:pt x="90966" y="115139"/>
                </a:lnTo>
                <a:lnTo>
                  <a:pt x="81988" y="115765"/>
                </a:lnTo>
                <a:lnTo>
                  <a:pt x="82283" y="116908"/>
                </a:lnTo>
                <a:lnTo>
                  <a:pt x="82283" y="116933"/>
                </a:lnTo>
                <a:lnTo>
                  <a:pt x="76804" y="129540"/>
                </a:lnTo>
                <a:lnTo>
                  <a:pt x="73515" y="133339"/>
                </a:lnTo>
                <a:lnTo>
                  <a:pt x="65241" y="134173"/>
                </a:lnTo>
                <a:lnTo>
                  <a:pt x="59997" y="132565"/>
                </a:lnTo>
                <a:lnTo>
                  <a:pt x="58568" y="132119"/>
                </a:lnTo>
                <a:lnTo>
                  <a:pt x="55383" y="131404"/>
                </a:lnTo>
                <a:lnTo>
                  <a:pt x="58736" y="143090"/>
                </a:lnTo>
                <a:lnTo>
                  <a:pt x="59353" y="150731"/>
                </a:lnTo>
                <a:lnTo>
                  <a:pt x="55383" y="168744"/>
                </a:lnTo>
                <a:lnTo>
                  <a:pt x="55579" y="171797"/>
                </a:lnTo>
                <a:lnTo>
                  <a:pt x="54544" y="173794"/>
                </a:lnTo>
                <a:lnTo>
                  <a:pt x="52585" y="175156"/>
                </a:lnTo>
                <a:lnTo>
                  <a:pt x="48194" y="175783"/>
                </a:lnTo>
                <a:lnTo>
                  <a:pt x="47409" y="176404"/>
                </a:lnTo>
                <a:lnTo>
                  <a:pt x="46184" y="177519"/>
                </a:lnTo>
                <a:lnTo>
                  <a:pt x="41893" y="183638"/>
                </a:lnTo>
                <a:lnTo>
                  <a:pt x="39910" y="193871"/>
                </a:lnTo>
                <a:lnTo>
                  <a:pt x="36971" y="198290"/>
                </a:lnTo>
                <a:lnTo>
                  <a:pt x="33918" y="202578"/>
                </a:lnTo>
                <a:lnTo>
                  <a:pt x="34653" y="205613"/>
                </a:lnTo>
                <a:lnTo>
                  <a:pt x="36567" y="211987"/>
                </a:lnTo>
                <a:lnTo>
                  <a:pt x="40092" y="226139"/>
                </a:lnTo>
                <a:lnTo>
                  <a:pt x="35492" y="233039"/>
                </a:lnTo>
                <a:lnTo>
                  <a:pt x="35723" y="233453"/>
                </a:lnTo>
                <a:lnTo>
                  <a:pt x="36095" y="234348"/>
                </a:lnTo>
                <a:lnTo>
                  <a:pt x="36771" y="235239"/>
                </a:lnTo>
                <a:lnTo>
                  <a:pt x="36767" y="236484"/>
                </a:lnTo>
                <a:lnTo>
                  <a:pt x="36186" y="237418"/>
                </a:lnTo>
                <a:lnTo>
                  <a:pt x="35905" y="238271"/>
                </a:lnTo>
                <a:lnTo>
                  <a:pt x="36531" y="239209"/>
                </a:lnTo>
                <a:lnTo>
                  <a:pt x="36826" y="240548"/>
                </a:lnTo>
                <a:lnTo>
                  <a:pt x="36740" y="241140"/>
                </a:lnTo>
                <a:lnTo>
                  <a:pt x="36771" y="241864"/>
                </a:lnTo>
                <a:lnTo>
                  <a:pt x="36395" y="242712"/>
                </a:lnTo>
                <a:lnTo>
                  <a:pt x="35556" y="243405"/>
                </a:lnTo>
                <a:lnTo>
                  <a:pt x="34485" y="243635"/>
                </a:lnTo>
                <a:lnTo>
                  <a:pt x="33147" y="243848"/>
                </a:lnTo>
                <a:lnTo>
                  <a:pt x="32122" y="244106"/>
                </a:lnTo>
                <a:lnTo>
                  <a:pt x="31142" y="244642"/>
                </a:lnTo>
                <a:lnTo>
                  <a:pt x="30103" y="244875"/>
                </a:lnTo>
                <a:lnTo>
                  <a:pt x="29423" y="245728"/>
                </a:lnTo>
                <a:lnTo>
                  <a:pt x="29051" y="246552"/>
                </a:lnTo>
                <a:lnTo>
                  <a:pt x="29373" y="247693"/>
                </a:lnTo>
                <a:lnTo>
                  <a:pt x="28924" y="248761"/>
                </a:lnTo>
                <a:lnTo>
                  <a:pt x="28202" y="249562"/>
                </a:lnTo>
                <a:lnTo>
                  <a:pt x="27994" y="250470"/>
                </a:lnTo>
                <a:lnTo>
                  <a:pt x="27517" y="251486"/>
                </a:lnTo>
                <a:lnTo>
                  <a:pt x="27286" y="252742"/>
                </a:lnTo>
                <a:lnTo>
                  <a:pt x="27000" y="253920"/>
                </a:lnTo>
                <a:lnTo>
                  <a:pt x="26469" y="254608"/>
                </a:lnTo>
                <a:lnTo>
                  <a:pt x="26039" y="255678"/>
                </a:lnTo>
                <a:lnTo>
                  <a:pt x="26215" y="256759"/>
                </a:lnTo>
                <a:lnTo>
                  <a:pt x="26401" y="258116"/>
                </a:lnTo>
                <a:lnTo>
                  <a:pt x="27000" y="258751"/>
                </a:lnTo>
                <a:lnTo>
                  <a:pt x="28035" y="259215"/>
                </a:lnTo>
                <a:lnTo>
                  <a:pt x="28810" y="259986"/>
                </a:lnTo>
                <a:lnTo>
                  <a:pt x="29318" y="261064"/>
                </a:lnTo>
                <a:lnTo>
                  <a:pt x="29736" y="261888"/>
                </a:lnTo>
                <a:lnTo>
                  <a:pt x="30294" y="262895"/>
                </a:lnTo>
                <a:lnTo>
                  <a:pt x="30870" y="263903"/>
                </a:lnTo>
                <a:lnTo>
                  <a:pt x="30974" y="265105"/>
                </a:lnTo>
                <a:lnTo>
                  <a:pt x="30271" y="265633"/>
                </a:lnTo>
                <a:lnTo>
                  <a:pt x="29554" y="266459"/>
                </a:lnTo>
                <a:lnTo>
                  <a:pt x="29409" y="267770"/>
                </a:lnTo>
                <a:lnTo>
                  <a:pt x="29817" y="268942"/>
                </a:lnTo>
                <a:lnTo>
                  <a:pt x="30098" y="269807"/>
                </a:lnTo>
                <a:lnTo>
                  <a:pt x="30706" y="270692"/>
                </a:lnTo>
                <a:lnTo>
                  <a:pt x="30693" y="271837"/>
                </a:lnTo>
                <a:lnTo>
                  <a:pt x="29863" y="272531"/>
                </a:lnTo>
                <a:lnTo>
                  <a:pt x="29377" y="273272"/>
                </a:lnTo>
                <a:lnTo>
                  <a:pt x="28701" y="274126"/>
                </a:lnTo>
                <a:lnTo>
                  <a:pt x="27880" y="274847"/>
                </a:lnTo>
                <a:lnTo>
                  <a:pt x="26950" y="275460"/>
                </a:lnTo>
                <a:lnTo>
                  <a:pt x="26247" y="276014"/>
                </a:lnTo>
                <a:lnTo>
                  <a:pt x="25199" y="276546"/>
                </a:lnTo>
                <a:lnTo>
                  <a:pt x="24260" y="276537"/>
                </a:lnTo>
                <a:lnTo>
                  <a:pt x="24065" y="276998"/>
                </a:lnTo>
                <a:lnTo>
                  <a:pt x="22918" y="277450"/>
                </a:lnTo>
                <a:lnTo>
                  <a:pt x="22119" y="277898"/>
                </a:lnTo>
                <a:lnTo>
                  <a:pt x="21276" y="278544"/>
                </a:lnTo>
                <a:lnTo>
                  <a:pt x="20686" y="279479"/>
                </a:lnTo>
                <a:lnTo>
                  <a:pt x="19815" y="280172"/>
                </a:lnTo>
                <a:lnTo>
                  <a:pt x="19071" y="280675"/>
                </a:lnTo>
                <a:lnTo>
                  <a:pt x="18395" y="281604"/>
                </a:lnTo>
                <a:lnTo>
                  <a:pt x="17928" y="282323"/>
                </a:lnTo>
                <a:lnTo>
                  <a:pt x="17479" y="282744"/>
                </a:lnTo>
                <a:lnTo>
                  <a:pt x="17284" y="283230"/>
                </a:lnTo>
                <a:lnTo>
                  <a:pt x="16730" y="283869"/>
                </a:lnTo>
                <a:lnTo>
                  <a:pt x="16118" y="284754"/>
                </a:lnTo>
                <a:lnTo>
                  <a:pt x="15301" y="285501"/>
                </a:lnTo>
                <a:lnTo>
                  <a:pt x="14530" y="286252"/>
                </a:lnTo>
                <a:lnTo>
                  <a:pt x="13791" y="286780"/>
                </a:lnTo>
                <a:lnTo>
                  <a:pt x="12648" y="287210"/>
                </a:lnTo>
                <a:lnTo>
                  <a:pt x="11418" y="287585"/>
                </a:lnTo>
                <a:lnTo>
                  <a:pt x="10534" y="288255"/>
                </a:lnTo>
                <a:lnTo>
                  <a:pt x="9926" y="288767"/>
                </a:lnTo>
                <a:lnTo>
                  <a:pt x="9146" y="289517"/>
                </a:lnTo>
                <a:lnTo>
                  <a:pt x="8402" y="290345"/>
                </a:lnTo>
                <a:lnTo>
                  <a:pt x="6964" y="291681"/>
                </a:lnTo>
                <a:lnTo>
                  <a:pt x="6741" y="291917"/>
                </a:lnTo>
                <a:lnTo>
                  <a:pt x="2799" y="299856"/>
                </a:lnTo>
                <a:lnTo>
                  <a:pt x="10933" y="323688"/>
                </a:lnTo>
                <a:lnTo>
                  <a:pt x="13242" y="324823"/>
                </a:lnTo>
                <a:lnTo>
                  <a:pt x="14448" y="333687"/>
                </a:lnTo>
                <a:lnTo>
                  <a:pt x="14489" y="338845"/>
                </a:lnTo>
                <a:lnTo>
                  <a:pt x="13727" y="341015"/>
                </a:lnTo>
                <a:lnTo>
                  <a:pt x="12743" y="342749"/>
                </a:lnTo>
                <a:lnTo>
                  <a:pt x="8692" y="354135"/>
                </a:lnTo>
                <a:lnTo>
                  <a:pt x="7308" y="366304"/>
                </a:lnTo>
                <a:lnTo>
                  <a:pt x="5235" y="369767"/>
                </a:lnTo>
                <a:lnTo>
                  <a:pt x="5553" y="374567"/>
                </a:lnTo>
                <a:lnTo>
                  <a:pt x="4673" y="376457"/>
                </a:lnTo>
                <a:lnTo>
                  <a:pt x="1652" y="384671"/>
                </a:lnTo>
                <a:lnTo>
                  <a:pt x="1275" y="391497"/>
                </a:lnTo>
                <a:lnTo>
                  <a:pt x="1021" y="394595"/>
                </a:lnTo>
                <a:lnTo>
                  <a:pt x="363" y="402400"/>
                </a:lnTo>
                <a:lnTo>
                  <a:pt x="1661" y="412785"/>
                </a:lnTo>
                <a:lnTo>
                  <a:pt x="1856" y="427740"/>
                </a:lnTo>
                <a:lnTo>
                  <a:pt x="42750" y="424032"/>
                </a:lnTo>
                <a:lnTo>
                  <a:pt x="59688" y="436275"/>
                </a:lnTo>
                <a:lnTo>
                  <a:pt x="59738" y="436357"/>
                </a:lnTo>
                <a:lnTo>
                  <a:pt x="66847" y="449961"/>
                </a:lnTo>
                <a:lnTo>
                  <a:pt x="70167" y="456328"/>
                </a:lnTo>
                <a:lnTo>
                  <a:pt x="70494" y="456954"/>
                </a:lnTo>
                <a:lnTo>
                  <a:pt x="73379" y="462468"/>
                </a:lnTo>
                <a:lnTo>
                  <a:pt x="74340" y="464315"/>
                </a:lnTo>
                <a:lnTo>
                  <a:pt x="75502" y="468521"/>
                </a:lnTo>
                <a:lnTo>
                  <a:pt x="80147" y="485561"/>
                </a:lnTo>
                <a:lnTo>
                  <a:pt x="86457" y="493588"/>
                </a:lnTo>
                <a:lnTo>
                  <a:pt x="89827" y="496892"/>
                </a:lnTo>
                <a:lnTo>
                  <a:pt x="97362" y="506494"/>
                </a:lnTo>
                <a:lnTo>
                  <a:pt x="120374" y="511862"/>
                </a:lnTo>
                <a:lnTo>
                  <a:pt x="139621" y="515882"/>
                </a:lnTo>
                <a:lnTo>
                  <a:pt x="161531" y="519481"/>
                </a:lnTo>
                <a:lnTo>
                  <a:pt x="176424" y="523724"/>
                </a:lnTo>
                <a:lnTo>
                  <a:pt x="205415" y="532681"/>
                </a:lnTo>
                <a:lnTo>
                  <a:pt x="205642" y="532205"/>
                </a:lnTo>
                <a:lnTo>
                  <a:pt x="206186" y="531719"/>
                </a:lnTo>
                <a:lnTo>
                  <a:pt x="208903" y="529183"/>
                </a:lnTo>
                <a:lnTo>
                  <a:pt x="235544" y="504216"/>
                </a:lnTo>
                <a:lnTo>
                  <a:pt x="238529" y="501706"/>
                </a:lnTo>
                <a:lnTo>
                  <a:pt x="238688" y="501602"/>
                </a:lnTo>
                <a:lnTo>
                  <a:pt x="240729" y="500200"/>
                </a:lnTo>
                <a:lnTo>
                  <a:pt x="241600" y="498557"/>
                </a:lnTo>
                <a:lnTo>
                  <a:pt x="252841" y="488696"/>
                </a:lnTo>
                <a:lnTo>
                  <a:pt x="256375" y="485039"/>
                </a:lnTo>
                <a:lnTo>
                  <a:pt x="258589" y="482666"/>
                </a:lnTo>
                <a:lnTo>
                  <a:pt x="262222" y="479775"/>
                </a:lnTo>
                <a:lnTo>
                  <a:pt x="265162" y="477020"/>
                </a:lnTo>
                <a:lnTo>
                  <a:pt x="268051" y="474665"/>
                </a:lnTo>
                <a:lnTo>
                  <a:pt x="275237" y="468816"/>
                </a:lnTo>
                <a:lnTo>
                  <a:pt x="279877" y="464945"/>
                </a:lnTo>
                <a:lnTo>
                  <a:pt x="290991" y="465980"/>
                </a:lnTo>
                <a:lnTo>
                  <a:pt x="297986" y="465494"/>
                </a:lnTo>
                <a:lnTo>
                  <a:pt x="312801" y="465177"/>
                </a:lnTo>
                <a:lnTo>
                  <a:pt x="324554" y="463893"/>
                </a:lnTo>
                <a:lnTo>
                  <a:pt x="334766" y="465553"/>
                </a:lnTo>
                <a:lnTo>
                  <a:pt x="374866" y="468594"/>
                </a:lnTo>
                <a:lnTo>
                  <a:pt x="411333" y="474634"/>
                </a:lnTo>
                <a:lnTo>
                  <a:pt x="442556" y="482829"/>
                </a:lnTo>
                <a:lnTo>
                  <a:pt x="445831" y="488737"/>
                </a:lnTo>
                <a:lnTo>
                  <a:pt x="453111" y="485148"/>
                </a:lnTo>
                <a:lnTo>
                  <a:pt x="457171" y="480392"/>
                </a:lnTo>
                <a:lnTo>
                  <a:pt x="462297" y="481386"/>
                </a:lnTo>
                <a:lnTo>
                  <a:pt x="476913" y="473749"/>
                </a:lnTo>
                <a:lnTo>
                  <a:pt x="481830" y="470795"/>
                </a:lnTo>
                <a:lnTo>
                  <a:pt x="482080" y="469878"/>
                </a:lnTo>
                <a:lnTo>
                  <a:pt x="486684" y="453279"/>
                </a:lnTo>
                <a:lnTo>
                  <a:pt x="490599" y="443037"/>
                </a:lnTo>
                <a:lnTo>
                  <a:pt x="498596" y="422921"/>
                </a:lnTo>
                <a:lnTo>
                  <a:pt x="509383" y="405658"/>
                </a:lnTo>
                <a:lnTo>
                  <a:pt x="519526" y="389069"/>
                </a:lnTo>
                <a:lnTo>
                  <a:pt x="519531" y="389044"/>
                </a:lnTo>
                <a:lnTo>
                  <a:pt x="527297" y="374309"/>
                </a:lnTo>
                <a:lnTo>
                  <a:pt x="526612" y="360590"/>
                </a:lnTo>
                <a:lnTo>
                  <a:pt x="526616" y="360566"/>
                </a:lnTo>
                <a:lnTo>
                  <a:pt x="527619" y="358629"/>
                </a:lnTo>
                <a:lnTo>
                  <a:pt x="528386" y="354715"/>
                </a:lnTo>
                <a:lnTo>
                  <a:pt x="496423" y="299217"/>
                </a:lnTo>
                <a:lnTo>
                  <a:pt x="498905" y="298407"/>
                </a:lnTo>
                <a:lnTo>
                  <a:pt x="498923" y="298410"/>
                </a:lnTo>
                <a:lnTo>
                  <a:pt x="510105" y="296862"/>
                </a:lnTo>
                <a:lnTo>
                  <a:pt x="519245" y="292015"/>
                </a:lnTo>
                <a:lnTo>
                  <a:pt x="526997" y="284383"/>
                </a:lnTo>
                <a:lnTo>
                  <a:pt x="525278" y="257279"/>
                </a:lnTo>
                <a:lnTo>
                  <a:pt x="527102" y="252478"/>
                </a:lnTo>
                <a:lnTo>
                  <a:pt x="532985" y="238379"/>
                </a:lnTo>
                <a:lnTo>
                  <a:pt x="533684" y="235925"/>
                </a:lnTo>
                <a:lnTo>
                  <a:pt x="537853" y="221300"/>
                </a:lnTo>
                <a:lnTo>
                  <a:pt x="548132" y="209796"/>
                </a:lnTo>
                <a:lnTo>
                  <a:pt x="570799" y="184783"/>
                </a:lnTo>
                <a:lnTo>
                  <a:pt x="570854" y="169666"/>
                </a:lnTo>
                <a:lnTo>
                  <a:pt x="572836" y="161779"/>
                </a:lnTo>
                <a:lnTo>
                  <a:pt x="574460" y="155346"/>
                </a:lnTo>
                <a:lnTo>
                  <a:pt x="562743" y="144020"/>
                </a:lnTo>
                <a:lnTo>
                  <a:pt x="546657" y="124271"/>
                </a:lnTo>
                <a:lnTo>
                  <a:pt x="534441" y="103834"/>
                </a:lnTo>
                <a:lnTo>
                  <a:pt x="531157" y="98149"/>
                </a:lnTo>
                <a:lnTo>
                  <a:pt x="527841" y="90489"/>
                </a:lnTo>
                <a:lnTo>
                  <a:pt x="524911" y="86092"/>
                </a:lnTo>
                <a:lnTo>
                  <a:pt x="522361" y="82271"/>
                </a:lnTo>
                <a:lnTo>
                  <a:pt x="509778" y="58108"/>
                </a:lnTo>
                <a:lnTo>
                  <a:pt x="510821" y="52556"/>
                </a:lnTo>
                <a:lnTo>
                  <a:pt x="519903" y="27341"/>
                </a:lnTo>
                <a:lnTo>
                  <a:pt x="520048" y="26962"/>
                </a:lnTo>
                <a:lnTo>
                  <a:pt x="527310" y="17630"/>
                </a:lnTo>
                <a:lnTo>
                  <a:pt x="524811" y="9103"/>
                </a:lnTo>
                <a:lnTo>
                  <a:pt x="511928" y="14912"/>
                </a:lnTo>
                <a:lnTo>
                  <a:pt x="494668" y="16831"/>
                </a:lnTo>
                <a:lnTo>
                  <a:pt x="472771" y="30810"/>
                </a:lnTo>
                <a:lnTo>
                  <a:pt x="471034" y="31936"/>
                </a:lnTo>
                <a:lnTo>
                  <a:pt x="442324" y="32839"/>
                </a:lnTo>
                <a:lnTo>
                  <a:pt x="435751" y="35058"/>
                </a:lnTo>
                <a:lnTo>
                  <a:pt x="430022" y="31526"/>
                </a:lnTo>
                <a:lnTo>
                  <a:pt x="428543" y="30291"/>
                </a:lnTo>
                <a:lnTo>
                  <a:pt x="423150" y="25765"/>
                </a:lnTo>
                <a:lnTo>
                  <a:pt x="418645" y="22263"/>
                </a:lnTo>
                <a:lnTo>
                  <a:pt x="414767" y="17655"/>
                </a:lnTo>
                <a:lnTo>
                  <a:pt x="399838" y="26801"/>
                </a:lnTo>
                <a:lnTo>
                  <a:pt x="397851" y="25253"/>
                </a:lnTo>
                <a:lnTo>
                  <a:pt x="391305" y="22892"/>
                </a:lnTo>
                <a:lnTo>
                  <a:pt x="378849" y="18469"/>
                </a:lnTo>
                <a:lnTo>
                  <a:pt x="374902" y="17083"/>
                </a:lnTo>
                <a:lnTo>
                  <a:pt x="370720" y="13232"/>
                </a:lnTo>
                <a:lnTo>
                  <a:pt x="367494" y="4324"/>
                </a:lnTo>
                <a:lnTo>
                  <a:pt x="361674" y="3722"/>
                </a:lnTo>
                <a:lnTo>
                  <a:pt x="353382" y="261"/>
                </a:lnTo>
                <a:lnTo>
                  <a:pt x="349118" y="9370"/>
                </a:lnTo>
                <a:lnTo>
                  <a:pt x="347803" y="15766"/>
                </a:lnTo>
                <a:lnTo>
                  <a:pt x="346179" y="16326"/>
                </a:lnTo>
                <a:lnTo>
                  <a:pt x="338222" y="19130"/>
                </a:lnTo>
                <a:lnTo>
                  <a:pt x="338517" y="21627"/>
                </a:lnTo>
                <a:lnTo>
                  <a:pt x="334693" y="25612"/>
                </a:lnTo>
                <a:lnTo>
                  <a:pt x="326519" y="34198"/>
                </a:lnTo>
                <a:lnTo>
                  <a:pt x="315337" y="25392"/>
                </a:lnTo>
                <a:lnTo>
                  <a:pt x="313187" y="14620"/>
                </a:lnTo>
                <a:lnTo>
                  <a:pt x="300780" y="10971"/>
                </a:lnTo>
                <a:lnTo>
                  <a:pt x="299941" y="15777"/>
                </a:lnTo>
                <a:lnTo>
                  <a:pt x="298380" y="21571"/>
                </a:lnTo>
                <a:lnTo>
                  <a:pt x="291907" y="21307"/>
                </a:lnTo>
                <a:lnTo>
                  <a:pt x="287761" y="34178"/>
                </a:lnTo>
                <a:lnTo>
                  <a:pt x="281859" y="36123"/>
                </a:lnTo>
                <a:lnTo>
                  <a:pt x="276978" y="37846"/>
                </a:lnTo>
                <a:lnTo>
                  <a:pt x="272460" y="48779"/>
                </a:lnTo>
                <a:lnTo>
                  <a:pt x="271694" y="51642"/>
                </a:lnTo>
                <a:lnTo>
                  <a:pt x="265874" y="53716"/>
                </a:lnTo>
                <a:lnTo>
                  <a:pt x="262590" y="55363"/>
                </a:lnTo>
                <a:lnTo>
                  <a:pt x="258747" y="54571"/>
                </a:lnTo>
                <a:lnTo>
                  <a:pt x="257164" y="53315"/>
                </a:lnTo>
                <a:lnTo>
                  <a:pt x="254996" y="54544"/>
                </a:lnTo>
                <a:lnTo>
                  <a:pt x="254234" y="57010"/>
                </a:lnTo>
                <a:lnTo>
                  <a:pt x="250959" y="57215"/>
                </a:lnTo>
                <a:lnTo>
                  <a:pt x="250287" y="59240"/>
                </a:lnTo>
                <a:lnTo>
                  <a:pt x="249666" y="60046"/>
                </a:lnTo>
                <a:lnTo>
                  <a:pt x="249271" y="60102"/>
                </a:lnTo>
                <a:lnTo>
                  <a:pt x="248455" y="60060"/>
                </a:lnTo>
                <a:lnTo>
                  <a:pt x="247534" y="58081"/>
                </a:lnTo>
                <a:lnTo>
                  <a:pt x="244939" y="58967"/>
                </a:lnTo>
                <a:lnTo>
                  <a:pt x="243415" y="6159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F7E5FCD1-4251-003B-7018-FE6C477F3671}"/>
              </a:ext>
            </a:extLst>
          </p:cNvPr>
          <p:cNvSpPr>
            <a:spLocks/>
          </p:cNvSpPr>
          <p:nvPr/>
        </p:nvSpPr>
        <p:spPr>
          <a:xfrm flipV="1">
            <a:off x="5412045" y="2621576"/>
            <a:ext cx="717549" cy="1076954"/>
          </a:xfrm>
          <a:custGeom>
            <a:avLst/>
            <a:gdLst>
              <a:gd name="connsiteX0" fmla="*/ 347506 w 488649"/>
              <a:gd name="connsiteY0" fmla="*/ 320293 h 733403"/>
              <a:gd name="connsiteX1" fmla="*/ 344237 w 488649"/>
              <a:gd name="connsiteY1" fmla="*/ 317104 h 733403"/>
              <a:gd name="connsiteX2" fmla="*/ 342695 w 488649"/>
              <a:gd name="connsiteY2" fmla="*/ 312505 h 733403"/>
              <a:gd name="connsiteX3" fmla="*/ 342087 w 488649"/>
              <a:gd name="connsiteY3" fmla="*/ 308037 h 733403"/>
              <a:gd name="connsiteX4" fmla="*/ 342481 w 488649"/>
              <a:gd name="connsiteY4" fmla="*/ 306186 h 733403"/>
              <a:gd name="connsiteX5" fmla="*/ 343177 w 488649"/>
              <a:gd name="connsiteY5" fmla="*/ 302853 h 733403"/>
              <a:gd name="connsiteX6" fmla="*/ 343214 w 488649"/>
              <a:gd name="connsiteY6" fmla="*/ 302706 h 733403"/>
              <a:gd name="connsiteX7" fmla="*/ 345193 w 488649"/>
              <a:gd name="connsiteY7" fmla="*/ 293301 h 733403"/>
              <a:gd name="connsiteX8" fmla="*/ 345362 w 488649"/>
              <a:gd name="connsiteY8" fmla="*/ 292511 h 733403"/>
              <a:gd name="connsiteX9" fmla="*/ 349443 w 488649"/>
              <a:gd name="connsiteY9" fmla="*/ 273087 h 733403"/>
              <a:gd name="connsiteX10" fmla="*/ 351216 w 488649"/>
              <a:gd name="connsiteY10" fmla="*/ 264747 h 733403"/>
              <a:gd name="connsiteX11" fmla="*/ 351299 w 488649"/>
              <a:gd name="connsiteY11" fmla="*/ 264651 h 733403"/>
              <a:gd name="connsiteX12" fmla="*/ 355232 w 488649"/>
              <a:gd name="connsiteY12" fmla="*/ 261306 h 733403"/>
              <a:gd name="connsiteX13" fmla="*/ 357684 w 488649"/>
              <a:gd name="connsiteY13" fmla="*/ 258956 h 733403"/>
              <a:gd name="connsiteX14" fmla="*/ 360846 w 488649"/>
              <a:gd name="connsiteY14" fmla="*/ 256260 h 733403"/>
              <a:gd name="connsiteX15" fmla="*/ 375304 w 488649"/>
              <a:gd name="connsiteY15" fmla="*/ 242288 h 733403"/>
              <a:gd name="connsiteX16" fmla="*/ 390803 w 488649"/>
              <a:gd name="connsiteY16" fmla="*/ 227784 h 733403"/>
              <a:gd name="connsiteX17" fmla="*/ 392665 w 488649"/>
              <a:gd name="connsiteY17" fmla="*/ 226049 h 733403"/>
              <a:gd name="connsiteX18" fmla="*/ 396445 w 488649"/>
              <a:gd name="connsiteY18" fmla="*/ 222510 h 733403"/>
              <a:gd name="connsiteX19" fmla="*/ 403975 w 488649"/>
              <a:gd name="connsiteY19" fmla="*/ 215413 h 733403"/>
              <a:gd name="connsiteX20" fmla="*/ 431263 w 488649"/>
              <a:gd name="connsiteY20" fmla="*/ 190010 h 733403"/>
              <a:gd name="connsiteX21" fmla="*/ 420045 w 488649"/>
              <a:gd name="connsiteY21" fmla="*/ 173637 h 733403"/>
              <a:gd name="connsiteX22" fmla="*/ 415713 w 488649"/>
              <a:gd name="connsiteY22" fmla="*/ 167289 h 733403"/>
              <a:gd name="connsiteX23" fmla="*/ 406309 w 488649"/>
              <a:gd name="connsiteY23" fmla="*/ 153580 h 733403"/>
              <a:gd name="connsiteX24" fmla="*/ 404832 w 488649"/>
              <a:gd name="connsiteY24" fmla="*/ 151426 h 733403"/>
              <a:gd name="connsiteX25" fmla="*/ 402008 w 488649"/>
              <a:gd name="connsiteY25" fmla="*/ 147101 h 733403"/>
              <a:gd name="connsiteX26" fmla="*/ 397608 w 488649"/>
              <a:gd name="connsiteY26" fmla="*/ 140671 h 733403"/>
              <a:gd name="connsiteX27" fmla="*/ 396748 w 488649"/>
              <a:gd name="connsiteY27" fmla="*/ 140212 h 733403"/>
              <a:gd name="connsiteX28" fmla="*/ 392629 w 488649"/>
              <a:gd name="connsiteY28" fmla="*/ 137528 h 733403"/>
              <a:gd name="connsiteX29" fmla="*/ 379917 w 488649"/>
              <a:gd name="connsiteY29" fmla="*/ 137162 h 733403"/>
              <a:gd name="connsiteX30" fmla="*/ 377372 w 488649"/>
              <a:gd name="connsiteY30" fmla="*/ 128046 h 733403"/>
              <a:gd name="connsiteX31" fmla="*/ 374061 w 488649"/>
              <a:gd name="connsiteY31" fmla="*/ 115376 h 733403"/>
              <a:gd name="connsiteX32" fmla="*/ 372855 w 488649"/>
              <a:gd name="connsiteY32" fmla="*/ 98914 h 733403"/>
              <a:gd name="connsiteX33" fmla="*/ 374084 w 488649"/>
              <a:gd name="connsiteY33" fmla="*/ 97321 h 733403"/>
              <a:gd name="connsiteX34" fmla="*/ 377492 w 488649"/>
              <a:gd name="connsiteY34" fmla="*/ 92979 h 733403"/>
              <a:gd name="connsiteX35" fmla="*/ 373511 w 488649"/>
              <a:gd name="connsiteY35" fmla="*/ 90942 h 733403"/>
              <a:gd name="connsiteX36" fmla="*/ 368472 w 488649"/>
              <a:gd name="connsiteY36" fmla="*/ 88398 h 733403"/>
              <a:gd name="connsiteX37" fmla="*/ 363725 w 488649"/>
              <a:gd name="connsiteY37" fmla="*/ 85995 h 733403"/>
              <a:gd name="connsiteX38" fmla="*/ 359535 w 488649"/>
              <a:gd name="connsiteY38" fmla="*/ 83864 h 733403"/>
              <a:gd name="connsiteX39" fmla="*/ 356636 w 488649"/>
              <a:gd name="connsiteY39" fmla="*/ 83220 h 733403"/>
              <a:gd name="connsiteX40" fmla="*/ 342748 w 488649"/>
              <a:gd name="connsiteY40" fmla="*/ 80123 h 733403"/>
              <a:gd name="connsiteX41" fmla="*/ 340847 w 488649"/>
              <a:gd name="connsiteY41" fmla="*/ 79669 h 733403"/>
              <a:gd name="connsiteX42" fmla="*/ 338694 w 488649"/>
              <a:gd name="connsiteY42" fmla="*/ 79208 h 733403"/>
              <a:gd name="connsiteX43" fmla="*/ 332484 w 488649"/>
              <a:gd name="connsiteY43" fmla="*/ 77814 h 733403"/>
              <a:gd name="connsiteX44" fmla="*/ 329503 w 488649"/>
              <a:gd name="connsiteY44" fmla="*/ 70459 h 733403"/>
              <a:gd name="connsiteX45" fmla="*/ 325577 w 488649"/>
              <a:gd name="connsiteY45" fmla="*/ 60798 h 733403"/>
              <a:gd name="connsiteX46" fmla="*/ 324786 w 488649"/>
              <a:gd name="connsiteY46" fmla="*/ 53356 h 733403"/>
              <a:gd name="connsiteX47" fmla="*/ 324319 w 488649"/>
              <a:gd name="connsiteY47" fmla="*/ 49100 h 733403"/>
              <a:gd name="connsiteX48" fmla="*/ 321471 w 488649"/>
              <a:gd name="connsiteY48" fmla="*/ 23640 h 733403"/>
              <a:gd name="connsiteX49" fmla="*/ 321348 w 488649"/>
              <a:gd name="connsiteY49" fmla="*/ 22446 h 733403"/>
              <a:gd name="connsiteX50" fmla="*/ 314949 w 488649"/>
              <a:gd name="connsiteY50" fmla="*/ 23556 h 733403"/>
              <a:gd name="connsiteX51" fmla="*/ 311246 w 488649"/>
              <a:gd name="connsiteY51" fmla="*/ 23495 h 733403"/>
              <a:gd name="connsiteX52" fmla="*/ 301224 w 488649"/>
              <a:gd name="connsiteY52" fmla="*/ 23377 h 733403"/>
              <a:gd name="connsiteX53" fmla="*/ 296538 w 488649"/>
              <a:gd name="connsiteY53" fmla="*/ 20528 h 733403"/>
              <a:gd name="connsiteX54" fmla="*/ 292131 w 488649"/>
              <a:gd name="connsiteY54" fmla="*/ 19774 h 733403"/>
              <a:gd name="connsiteX55" fmla="*/ 290892 w 488649"/>
              <a:gd name="connsiteY55" fmla="*/ 19677 h 733403"/>
              <a:gd name="connsiteX56" fmla="*/ 284592 w 488649"/>
              <a:gd name="connsiteY56" fmla="*/ 19194 h 733403"/>
              <a:gd name="connsiteX57" fmla="*/ 282018 w 488649"/>
              <a:gd name="connsiteY57" fmla="*/ 16373 h 733403"/>
              <a:gd name="connsiteX58" fmla="*/ 273225 w 488649"/>
              <a:gd name="connsiteY58" fmla="*/ 8821 h 733403"/>
              <a:gd name="connsiteX59" fmla="*/ 273096 w 488649"/>
              <a:gd name="connsiteY59" fmla="*/ 4602 h 733403"/>
              <a:gd name="connsiteX60" fmla="*/ 271601 w 488649"/>
              <a:gd name="connsiteY60" fmla="*/ 2844 h 733403"/>
              <a:gd name="connsiteX61" fmla="*/ 270299 w 488649"/>
              <a:gd name="connsiteY61" fmla="*/ 693 h 733403"/>
              <a:gd name="connsiteX62" fmla="*/ 267655 w 488649"/>
              <a:gd name="connsiteY62" fmla="*/ 608 h 733403"/>
              <a:gd name="connsiteX63" fmla="*/ 261735 w 488649"/>
              <a:gd name="connsiteY63" fmla="*/ 311 h 733403"/>
              <a:gd name="connsiteX64" fmla="*/ 257544 w 488649"/>
              <a:gd name="connsiteY64" fmla="*/ 1256 h 733403"/>
              <a:gd name="connsiteX65" fmla="*/ 256401 w 488649"/>
              <a:gd name="connsiteY65" fmla="*/ 2781 h 733403"/>
              <a:gd name="connsiteX66" fmla="*/ 253676 w 488649"/>
              <a:gd name="connsiteY66" fmla="*/ 2381 h 733403"/>
              <a:gd name="connsiteX67" fmla="*/ 252889 w 488649"/>
              <a:gd name="connsiteY67" fmla="*/ 2596 h 733403"/>
              <a:gd name="connsiteX68" fmla="*/ 252510 w 488649"/>
              <a:gd name="connsiteY68" fmla="*/ 2965 h 733403"/>
              <a:gd name="connsiteX69" fmla="*/ 254357 w 488649"/>
              <a:gd name="connsiteY69" fmla="*/ 5910 h 733403"/>
              <a:gd name="connsiteX70" fmla="*/ 250609 w 488649"/>
              <a:gd name="connsiteY70" fmla="*/ 7584 h 733403"/>
              <a:gd name="connsiteX71" fmla="*/ 248817 w 488649"/>
              <a:gd name="connsiteY71" fmla="*/ 9850 h 733403"/>
              <a:gd name="connsiteX72" fmla="*/ 241600 w 488649"/>
              <a:gd name="connsiteY72" fmla="*/ 6666 h 733403"/>
              <a:gd name="connsiteX73" fmla="*/ 241440 w 488649"/>
              <a:gd name="connsiteY73" fmla="*/ 7632 h 733403"/>
              <a:gd name="connsiteX74" fmla="*/ 238903 w 488649"/>
              <a:gd name="connsiteY74" fmla="*/ 7242 h 733403"/>
              <a:gd name="connsiteX75" fmla="*/ 236507 w 488649"/>
              <a:gd name="connsiteY75" fmla="*/ 8962 h 733403"/>
              <a:gd name="connsiteX76" fmla="*/ 237823 w 488649"/>
              <a:gd name="connsiteY76" fmla="*/ 16313 h 733403"/>
              <a:gd name="connsiteX77" fmla="*/ 231710 w 488649"/>
              <a:gd name="connsiteY77" fmla="*/ 20915 h 733403"/>
              <a:gd name="connsiteX78" fmla="*/ 219643 w 488649"/>
              <a:gd name="connsiteY78" fmla="*/ 28607 h 733403"/>
              <a:gd name="connsiteX79" fmla="*/ 216518 w 488649"/>
              <a:gd name="connsiteY79" fmla="*/ 30634 h 733403"/>
              <a:gd name="connsiteX80" fmla="*/ 212543 w 488649"/>
              <a:gd name="connsiteY80" fmla="*/ 36632 h 733403"/>
              <a:gd name="connsiteX81" fmla="*/ 206821 w 488649"/>
              <a:gd name="connsiteY81" fmla="*/ 45486 h 733403"/>
              <a:gd name="connsiteX82" fmla="*/ 203310 w 488649"/>
              <a:gd name="connsiteY82" fmla="*/ 50847 h 733403"/>
              <a:gd name="connsiteX83" fmla="*/ 203142 w 488649"/>
              <a:gd name="connsiteY83" fmla="*/ 51095 h 733403"/>
              <a:gd name="connsiteX84" fmla="*/ 191722 w 488649"/>
              <a:gd name="connsiteY84" fmla="*/ 68465 h 733403"/>
              <a:gd name="connsiteX85" fmla="*/ 180778 w 488649"/>
              <a:gd name="connsiteY85" fmla="*/ 92314 h 733403"/>
              <a:gd name="connsiteX86" fmla="*/ 180796 w 488649"/>
              <a:gd name="connsiteY86" fmla="*/ 95292 h 733403"/>
              <a:gd name="connsiteX87" fmla="*/ 180822 w 488649"/>
              <a:gd name="connsiteY87" fmla="*/ 99759 h 733403"/>
              <a:gd name="connsiteX88" fmla="*/ 180826 w 488649"/>
              <a:gd name="connsiteY88" fmla="*/ 100354 h 733403"/>
              <a:gd name="connsiteX89" fmla="*/ 155988 w 488649"/>
              <a:gd name="connsiteY89" fmla="*/ 100600 h 733403"/>
              <a:gd name="connsiteX90" fmla="*/ 139159 w 488649"/>
              <a:gd name="connsiteY90" fmla="*/ 95740 h 733403"/>
              <a:gd name="connsiteX91" fmla="*/ 124613 w 488649"/>
              <a:gd name="connsiteY91" fmla="*/ 95989 h 733403"/>
              <a:gd name="connsiteX92" fmla="*/ 105303 w 488649"/>
              <a:gd name="connsiteY92" fmla="*/ 96392 h 733403"/>
              <a:gd name="connsiteX93" fmla="*/ 80577 w 488649"/>
              <a:gd name="connsiteY93" fmla="*/ 104728 h 733403"/>
              <a:gd name="connsiteX94" fmla="*/ 79951 w 488649"/>
              <a:gd name="connsiteY94" fmla="*/ 105044 h 733403"/>
              <a:gd name="connsiteX95" fmla="*/ 64901 w 488649"/>
              <a:gd name="connsiteY95" fmla="*/ 112406 h 733403"/>
              <a:gd name="connsiteX96" fmla="*/ 63378 w 488649"/>
              <a:gd name="connsiteY96" fmla="*/ 113797 h 733403"/>
              <a:gd name="connsiteX97" fmla="*/ 62790 w 488649"/>
              <a:gd name="connsiteY97" fmla="*/ 119924 h 733403"/>
              <a:gd name="connsiteX98" fmla="*/ 67319 w 488649"/>
              <a:gd name="connsiteY98" fmla="*/ 130134 h 733403"/>
              <a:gd name="connsiteX99" fmla="*/ 67998 w 488649"/>
              <a:gd name="connsiteY99" fmla="*/ 131677 h 733403"/>
              <a:gd name="connsiteX100" fmla="*/ 73455 w 488649"/>
              <a:gd name="connsiteY100" fmla="*/ 141515 h 733403"/>
              <a:gd name="connsiteX101" fmla="*/ 73077 w 488649"/>
              <a:gd name="connsiteY101" fmla="*/ 151038 h 733403"/>
              <a:gd name="connsiteX102" fmla="*/ 77177 w 488649"/>
              <a:gd name="connsiteY102" fmla="*/ 157273 h 733403"/>
              <a:gd name="connsiteX103" fmla="*/ 77248 w 488649"/>
              <a:gd name="connsiteY103" fmla="*/ 158587 h 733403"/>
              <a:gd name="connsiteX104" fmla="*/ 87614 w 488649"/>
              <a:gd name="connsiteY104" fmla="*/ 175798 h 733403"/>
              <a:gd name="connsiteX105" fmla="*/ 91036 w 488649"/>
              <a:gd name="connsiteY105" fmla="*/ 180921 h 733403"/>
              <a:gd name="connsiteX106" fmla="*/ 99140 w 488649"/>
              <a:gd name="connsiteY106" fmla="*/ 193377 h 733403"/>
              <a:gd name="connsiteX107" fmla="*/ 103058 w 488649"/>
              <a:gd name="connsiteY107" fmla="*/ 198421 h 733403"/>
              <a:gd name="connsiteX108" fmla="*/ 97320 w 488649"/>
              <a:gd name="connsiteY108" fmla="*/ 199806 h 733403"/>
              <a:gd name="connsiteX109" fmla="*/ 94178 w 488649"/>
              <a:gd name="connsiteY109" fmla="*/ 200955 h 733403"/>
              <a:gd name="connsiteX110" fmla="*/ 90436 w 488649"/>
              <a:gd name="connsiteY110" fmla="*/ 202818 h 733403"/>
              <a:gd name="connsiteX111" fmla="*/ 80695 w 488649"/>
              <a:gd name="connsiteY111" fmla="*/ 205553 h 733403"/>
              <a:gd name="connsiteX112" fmla="*/ 73836 w 488649"/>
              <a:gd name="connsiteY112" fmla="*/ 206083 h 733403"/>
              <a:gd name="connsiteX113" fmla="*/ 66091 w 488649"/>
              <a:gd name="connsiteY113" fmla="*/ 208964 h 733403"/>
              <a:gd name="connsiteX114" fmla="*/ 52229 w 488649"/>
              <a:gd name="connsiteY114" fmla="*/ 212994 h 733403"/>
              <a:gd name="connsiteX115" fmla="*/ 41325 w 488649"/>
              <a:gd name="connsiteY115" fmla="*/ 216210 h 733403"/>
              <a:gd name="connsiteX116" fmla="*/ 34401 w 488649"/>
              <a:gd name="connsiteY116" fmla="*/ 218347 h 733403"/>
              <a:gd name="connsiteX117" fmla="*/ 15355 w 488649"/>
              <a:gd name="connsiteY117" fmla="*/ 223257 h 733403"/>
              <a:gd name="connsiteX118" fmla="*/ 13856 w 488649"/>
              <a:gd name="connsiteY118" fmla="*/ 226183 h 733403"/>
              <a:gd name="connsiteX119" fmla="*/ 13197 w 488649"/>
              <a:gd name="connsiteY119" fmla="*/ 228923 h 733403"/>
              <a:gd name="connsiteX120" fmla="*/ 7381 w 488649"/>
              <a:gd name="connsiteY120" fmla="*/ 242840 h 733403"/>
              <a:gd name="connsiteX121" fmla="*/ 6586 w 488649"/>
              <a:gd name="connsiteY121" fmla="*/ 244916 h 733403"/>
              <a:gd name="connsiteX122" fmla="*/ 578 w 488649"/>
              <a:gd name="connsiteY122" fmla="*/ 261242 h 733403"/>
              <a:gd name="connsiteX123" fmla="*/ 549 w 488649"/>
              <a:gd name="connsiteY123" fmla="*/ 261318 h 733403"/>
              <a:gd name="connsiteX124" fmla="*/ 418 w 488649"/>
              <a:gd name="connsiteY124" fmla="*/ 261623 h 733403"/>
              <a:gd name="connsiteX125" fmla="*/ 1020 w 488649"/>
              <a:gd name="connsiteY125" fmla="*/ 264080 h 733403"/>
              <a:gd name="connsiteX126" fmla="*/ 2768 w 488649"/>
              <a:gd name="connsiteY126" fmla="*/ 266234 h 733403"/>
              <a:gd name="connsiteX127" fmla="*/ 6269 w 488649"/>
              <a:gd name="connsiteY127" fmla="*/ 269373 h 733403"/>
              <a:gd name="connsiteX128" fmla="*/ 7231 w 488649"/>
              <a:gd name="connsiteY128" fmla="*/ 272735 h 733403"/>
              <a:gd name="connsiteX129" fmla="*/ 5694 w 488649"/>
              <a:gd name="connsiteY129" fmla="*/ 276687 h 733403"/>
              <a:gd name="connsiteX130" fmla="*/ 5997 w 488649"/>
              <a:gd name="connsiteY130" fmla="*/ 278686 h 733403"/>
              <a:gd name="connsiteX131" fmla="*/ 12284 w 488649"/>
              <a:gd name="connsiteY131" fmla="*/ 287518 h 733403"/>
              <a:gd name="connsiteX132" fmla="*/ 13591 w 488649"/>
              <a:gd name="connsiteY132" fmla="*/ 297926 h 733403"/>
              <a:gd name="connsiteX133" fmla="*/ 13967 w 488649"/>
              <a:gd name="connsiteY133" fmla="*/ 299500 h 733403"/>
              <a:gd name="connsiteX134" fmla="*/ 16072 w 488649"/>
              <a:gd name="connsiteY134" fmla="*/ 317782 h 733403"/>
              <a:gd name="connsiteX135" fmla="*/ 15953 w 488649"/>
              <a:gd name="connsiteY135" fmla="*/ 320423 h 733403"/>
              <a:gd name="connsiteX136" fmla="*/ 15552 w 488649"/>
              <a:gd name="connsiteY136" fmla="*/ 331558 h 733403"/>
              <a:gd name="connsiteX137" fmla="*/ 22336 w 488649"/>
              <a:gd name="connsiteY137" fmla="*/ 335628 h 733403"/>
              <a:gd name="connsiteX138" fmla="*/ 26373 w 488649"/>
              <a:gd name="connsiteY138" fmla="*/ 338037 h 733403"/>
              <a:gd name="connsiteX139" fmla="*/ 31233 w 488649"/>
              <a:gd name="connsiteY139" fmla="*/ 340911 h 733403"/>
              <a:gd name="connsiteX140" fmla="*/ 32908 w 488649"/>
              <a:gd name="connsiteY140" fmla="*/ 341959 h 733403"/>
              <a:gd name="connsiteX141" fmla="*/ 37176 w 488649"/>
              <a:gd name="connsiteY141" fmla="*/ 344517 h 733403"/>
              <a:gd name="connsiteX142" fmla="*/ 40338 w 488649"/>
              <a:gd name="connsiteY142" fmla="*/ 345259 h 733403"/>
              <a:gd name="connsiteX143" fmla="*/ 44586 w 488649"/>
              <a:gd name="connsiteY143" fmla="*/ 346284 h 733403"/>
              <a:gd name="connsiteX144" fmla="*/ 45878 w 488649"/>
              <a:gd name="connsiteY144" fmla="*/ 346582 h 733403"/>
              <a:gd name="connsiteX145" fmla="*/ 49500 w 488649"/>
              <a:gd name="connsiteY145" fmla="*/ 347437 h 733403"/>
              <a:gd name="connsiteX146" fmla="*/ 50122 w 488649"/>
              <a:gd name="connsiteY146" fmla="*/ 347587 h 733403"/>
              <a:gd name="connsiteX147" fmla="*/ 58806 w 488649"/>
              <a:gd name="connsiteY147" fmla="*/ 349554 h 733403"/>
              <a:gd name="connsiteX148" fmla="*/ 67617 w 488649"/>
              <a:gd name="connsiteY148" fmla="*/ 351335 h 733403"/>
              <a:gd name="connsiteX149" fmla="*/ 71593 w 488649"/>
              <a:gd name="connsiteY149" fmla="*/ 352197 h 733403"/>
              <a:gd name="connsiteX150" fmla="*/ 74566 w 488649"/>
              <a:gd name="connsiteY150" fmla="*/ 353368 h 733403"/>
              <a:gd name="connsiteX151" fmla="*/ 78911 w 488649"/>
              <a:gd name="connsiteY151" fmla="*/ 354076 h 733403"/>
              <a:gd name="connsiteX152" fmla="*/ 83846 w 488649"/>
              <a:gd name="connsiteY152" fmla="*/ 355566 h 733403"/>
              <a:gd name="connsiteX153" fmla="*/ 76961 w 488649"/>
              <a:gd name="connsiteY153" fmla="*/ 374321 h 733403"/>
              <a:gd name="connsiteX154" fmla="*/ 92500 w 488649"/>
              <a:gd name="connsiteY154" fmla="*/ 388845 h 733403"/>
              <a:gd name="connsiteX155" fmla="*/ 98364 w 488649"/>
              <a:gd name="connsiteY155" fmla="*/ 392934 h 733403"/>
              <a:gd name="connsiteX156" fmla="*/ 105330 w 488649"/>
              <a:gd name="connsiteY156" fmla="*/ 397825 h 733403"/>
              <a:gd name="connsiteX157" fmla="*/ 107663 w 488649"/>
              <a:gd name="connsiteY157" fmla="*/ 398811 h 733403"/>
              <a:gd name="connsiteX158" fmla="*/ 115820 w 488649"/>
              <a:gd name="connsiteY158" fmla="*/ 402173 h 733403"/>
              <a:gd name="connsiteX159" fmla="*/ 118777 w 488649"/>
              <a:gd name="connsiteY159" fmla="*/ 403400 h 733403"/>
              <a:gd name="connsiteX160" fmla="*/ 123143 w 488649"/>
              <a:gd name="connsiteY160" fmla="*/ 396722 h 733403"/>
              <a:gd name="connsiteX161" fmla="*/ 129848 w 488649"/>
              <a:gd name="connsiteY161" fmla="*/ 386475 h 733403"/>
              <a:gd name="connsiteX162" fmla="*/ 146493 w 488649"/>
              <a:gd name="connsiteY162" fmla="*/ 386392 h 733403"/>
              <a:gd name="connsiteX163" fmla="*/ 165387 w 488649"/>
              <a:gd name="connsiteY163" fmla="*/ 386154 h 733403"/>
              <a:gd name="connsiteX164" fmla="*/ 175976 w 488649"/>
              <a:gd name="connsiteY164" fmla="*/ 386058 h 733403"/>
              <a:gd name="connsiteX165" fmla="*/ 176328 w 488649"/>
              <a:gd name="connsiteY165" fmla="*/ 387074 h 733403"/>
              <a:gd name="connsiteX166" fmla="*/ 177961 w 488649"/>
              <a:gd name="connsiteY166" fmla="*/ 394466 h 733403"/>
              <a:gd name="connsiteX167" fmla="*/ 180846 w 488649"/>
              <a:gd name="connsiteY167" fmla="*/ 408185 h 733403"/>
              <a:gd name="connsiteX168" fmla="*/ 184471 w 488649"/>
              <a:gd name="connsiteY168" fmla="*/ 408163 h 733403"/>
              <a:gd name="connsiteX169" fmla="*/ 204308 w 488649"/>
              <a:gd name="connsiteY169" fmla="*/ 408097 h 733403"/>
              <a:gd name="connsiteX170" fmla="*/ 211216 w 488649"/>
              <a:gd name="connsiteY170" fmla="*/ 408122 h 733403"/>
              <a:gd name="connsiteX171" fmla="*/ 229590 w 488649"/>
              <a:gd name="connsiteY171" fmla="*/ 408203 h 733403"/>
              <a:gd name="connsiteX172" fmla="*/ 240961 w 488649"/>
              <a:gd name="connsiteY172" fmla="*/ 421969 h 733403"/>
              <a:gd name="connsiteX173" fmla="*/ 243861 w 488649"/>
              <a:gd name="connsiteY173" fmla="*/ 425448 h 733403"/>
              <a:gd name="connsiteX174" fmla="*/ 246893 w 488649"/>
              <a:gd name="connsiteY174" fmla="*/ 429153 h 733403"/>
              <a:gd name="connsiteX175" fmla="*/ 262572 w 488649"/>
              <a:gd name="connsiteY175" fmla="*/ 443150 h 733403"/>
              <a:gd name="connsiteX176" fmla="*/ 263761 w 488649"/>
              <a:gd name="connsiteY176" fmla="*/ 444210 h 733403"/>
              <a:gd name="connsiteX177" fmla="*/ 271093 w 488649"/>
              <a:gd name="connsiteY177" fmla="*/ 450729 h 733403"/>
              <a:gd name="connsiteX178" fmla="*/ 274811 w 488649"/>
              <a:gd name="connsiteY178" fmla="*/ 454069 h 733403"/>
              <a:gd name="connsiteX179" fmla="*/ 270241 w 488649"/>
              <a:gd name="connsiteY179" fmla="*/ 460010 h 733403"/>
              <a:gd name="connsiteX180" fmla="*/ 270056 w 488649"/>
              <a:gd name="connsiteY180" fmla="*/ 462095 h 733403"/>
              <a:gd name="connsiteX181" fmla="*/ 269738 w 488649"/>
              <a:gd name="connsiteY181" fmla="*/ 465718 h 733403"/>
              <a:gd name="connsiteX182" fmla="*/ 267857 w 488649"/>
              <a:gd name="connsiteY182" fmla="*/ 486813 h 733403"/>
              <a:gd name="connsiteX183" fmla="*/ 267136 w 488649"/>
              <a:gd name="connsiteY183" fmla="*/ 494258 h 733403"/>
              <a:gd name="connsiteX184" fmla="*/ 266464 w 488649"/>
              <a:gd name="connsiteY184" fmla="*/ 501579 h 733403"/>
              <a:gd name="connsiteX185" fmla="*/ 266976 w 488649"/>
              <a:gd name="connsiteY185" fmla="*/ 511056 h 733403"/>
              <a:gd name="connsiteX186" fmla="*/ 267670 w 488649"/>
              <a:gd name="connsiteY186" fmla="*/ 526276 h 733403"/>
              <a:gd name="connsiteX187" fmla="*/ 267997 w 488649"/>
              <a:gd name="connsiteY187" fmla="*/ 533538 h 733403"/>
              <a:gd name="connsiteX188" fmla="*/ 272023 w 488649"/>
              <a:gd name="connsiteY188" fmla="*/ 547396 h 733403"/>
              <a:gd name="connsiteX189" fmla="*/ 280111 w 488649"/>
              <a:gd name="connsiteY189" fmla="*/ 575499 h 733403"/>
              <a:gd name="connsiteX190" fmla="*/ 284277 w 488649"/>
              <a:gd name="connsiteY190" fmla="*/ 589647 h 733403"/>
              <a:gd name="connsiteX191" fmla="*/ 285080 w 488649"/>
              <a:gd name="connsiteY191" fmla="*/ 593342 h 733403"/>
              <a:gd name="connsiteX192" fmla="*/ 288786 w 488649"/>
              <a:gd name="connsiteY192" fmla="*/ 606319 h 733403"/>
              <a:gd name="connsiteX193" fmla="*/ 307048 w 488649"/>
              <a:gd name="connsiteY193" fmla="*/ 670315 h 733403"/>
              <a:gd name="connsiteX194" fmla="*/ 308059 w 488649"/>
              <a:gd name="connsiteY194" fmla="*/ 673872 h 733403"/>
              <a:gd name="connsiteX195" fmla="*/ 312161 w 488649"/>
              <a:gd name="connsiteY195" fmla="*/ 688354 h 733403"/>
              <a:gd name="connsiteX196" fmla="*/ 315454 w 488649"/>
              <a:gd name="connsiteY196" fmla="*/ 691703 h 733403"/>
              <a:gd name="connsiteX197" fmla="*/ 326587 w 488649"/>
              <a:gd name="connsiteY197" fmla="*/ 702980 h 733403"/>
              <a:gd name="connsiteX198" fmla="*/ 338083 w 488649"/>
              <a:gd name="connsiteY198" fmla="*/ 714624 h 733403"/>
              <a:gd name="connsiteX199" fmla="*/ 342232 w 488649"/>
              <a:gd name="connsiteY199" fmla="*/ 718853 h 733403"/>
              <a:gd name="connsiteX200" fmla="*/ 351317 w 488649"/>
              <a:gd name="connsiteY200" fmla="*/ 728042 h 733403"/>
              <a:gd name="connsiteX201" fmla="*/ 352157 w 488649"/>
              <a:gd name="connsiteY201" fmla="*/ 728922 h 733403"/>
              <a:gd name="connsiteX202" fmla="*/ 354776 w 488649"/>
              <a:gd name="connsiteY202" fmla="*/ 731563 h 733403"/>
              <a:gd name="connsiteX203" fmla="*/ 358495 w 488649"/>
              <a:gd name="connsiteY203" fmla="*/ 731708 h 733403"/>
              <a:gd name="connsiteX204" fmla="*/ 362501 w 488649"/>
              <a:gd name="connsiteY204" fmla="*/ 731876 h 733403"/>
              <a:gd name="connsiteX205" fmla="*/ 382385 w 488649"/>
              <a:gd name="connsiteY205" fmla="*/ 732757 h 733403"/>
              <a:gd name="connsiteX206" fmla="*/ 391381 w 488649"/>
              <a:gd name="connsiteY206" fmla="*/ 733188 h 733403"/>
              <a:gd name="connsiteX207" fmla="*/ 396529 w 488649"/>
              <a:gd name="connsiteY207" fmla="*/ 733446 h 733403"/>
              <a:gd name="connsiteX208" fmla="*/ 401119 w 488649"/>
              <a:gd name="connsiteY208" fmla="*/ 733682 h 733403"/>
              <a:gd name="connsiteX209" fmla="*/ 401677 w 488649"/>
              <a:gd name="connsiteY209" fmla="*/ 733714 h 733403"/>
              <a:gd name="connsiteX210" fmla="*/ 432061 w 488649"/>
              <a:gd name="connsiteY210" fmla="*/ 713008 h 733403"/>
              <a:gd name="connsiteX211" fmla="*/ 431748 w 488649"/>
              <a:gd name="connsiteY211" fmla="*/ 694639 h 733403"/>
              <a:gd name="connsiteX212" fmla="*/ 431571 w 488649"/>
              <a:gd name="connsiteY212" fmla="*/ 683099 h 733403"/>
              <a:gd name="connsiteX213" fmla="*/ 431376 w 488649"/>
              <a:gd name="connsiteY213" fmla="*/ 668145 h 733403"/>
              <a:gd name="connsiteX214" fmla="*/ 430079 w 488649"/>
              <a:gd name="connsiteY214" fmla="*/ 657760 h 733403"/>
              <a:gd name="connsiteX215" fmla="*/ 430737 w 488649"/>
              <a:gd name="connsiteY215" fmla="*/ 649954 h 733403"/>
              <a:gd name="connsiteX216" fmla="*/ 430991 w 488649"/>
              <a:gd name="connsiteY216" fmla="*/ 646857 h 733403"/>
              <a:gd name="connsiteX217" fmla="*/ 431367 w 488649"/>
              <a:gd name="connsiteY217" fmla="*/ 640031 h 733403"/>
              <a:gd name="connsiteX218" fmla="*/ 434388 w 488649"/>
              <a:gd name="connsiteY218" fmla="*/ 631817 h 733403"/>
              <a:gd name="connsiteX219" fmla="*/ 435268 w 488649"/>
              <a:gd name="connsiteY219" fmla="*/ 629927 h 733403"/>
              <a:gd name="connsiteX220" fmla="*/ 434951 w 488649"/>
              <a:gd name="connsiteY220" fmla="*/ 625126 h 733403"/>
              <a:gd name="connsiteX221" fmla="*/ 437024 w 488649"/>
              <a:gd name="connsiteY221" fmla="*/ 621664 h 733403"/>
              <a:gd name="connsiteX222" fmla="*/ 438407 w 488649"/>
              <a:gd name="connsiteY222" fmla="*/ 609494 h 733403"/>
              <a:gd name="connsiteX223" fmla="*/ 442458 w 488649"/>
              <a:gd name="connsiteY223" fmla="*/ 598108 h 733403"/>
              <a:gd name="connsiteX224" fmla="*/ 443443 w 488649"/>
              <a:gd name="connsiteY224" fmla="*/ 596375 h 733403"/>
              <a:gd name="connsiteX225" fmla="*/ 444205 w 488649"/>
              <a:gd name="connsiteY225" fmla="*/ 594204 h 733403"/>
              <a:gd name="connsiteX226" fmla="*/ 444164 w 488649"/>
              <a:gd name="connsiteY226" fmla="*/ 589047 h 733403"/>
              <a:gd name="connsiteX227" fmla="*/ 442957 w 488649"/>
              <a:gd name="connsiteY227" fmla="*/ 580183 h 733403"/>
              <a:gd name="connsiteX228" fmla="*/ 440648 w 488649"/>
              <a:gd name="connsiteY228" fmla="*/ 579048 h 733403"/>
              <a:gd name="connsiteX229" fmla="*/ 432515 w 488649"/>
              <a:gd name="connsiteY229" fmla="*/ 555216 h 733403"/>
              <a:gd name="connsiteX230" fmla="*/ 436457 w 488649"/>
              <a:gd name="connsiteY230" fmla="*/ 547276 h 733403"/>
              <a:gd name="connsiteX231" fmla="*/ 436679 w 488649"/>
              <a:gd name="connsiteY231" fmla="*/ 547040 h 733403"/>
              <a:gd name="connsiteX232" fmla="*/ 438117 w 488649"/>
              <a:gd name="connsiteY232" fmla="*/ 545705 h 733403"/>
              <a:gd name="connsiteX233" fmla="*/ 438861 w 488649"/>
              <a:gd name="connsiteY233" fmla="*/ 544877 h 733403"/>
              <a:gd name="connsiteX234" fmla="*/ 439641 w 488649"/>
              <a:gd name="connsiteY234" fmla="*/ 544126 h 733403"/>
              <a:gd name="connsiteX235" fmla="*/ 440249 w 488649"/>
              <a:gd name="connsiteY235" fmla="*/ 543614 h 733403"/>
              <a:gd name="connsiteX236" fmla="*/ 441134 w 488649"/>
              <a:gd name="connsiteY236" fmla="*/ 542944 h 733403"/>
              <a:gd name="connsiteX237" fmla="*/ 442363 w 488649"/>
              <a:gd name="connsiteY237" fmla="*/ 542569 h 733403"/>
              <a:gd name="connsiteX238" fmla="*/ 443506 w 488649"/>
              <a:gd name="connsiteY238" fmla="*/ 542139 h 733403"/>
              <a:gd name="connsiteX239" fmla="*/ 444246 w 488649"/>
              <a:gd name="connsiteY239" fmla="*/ 541611 h 733403"/>
              <a:gd name="connsiteX240" fmla="*/ 445017 w 488649"/>
              <a:gd name="connsiteY240" fmla="*/ 540861 h 733403"/>
              <a:gd name="connsiteX241" fmla="*/ 445833 w 488649"/>
              <a:gd name="connsiteY241" fmla="*/ 540113 h 733403"/>
              <a:gd name="connsiteX242" fmla="*/ 446446 w 488649"/>
              <a:gd name="connsiteY242" fmla="*/ 539229 h 733403"/>
              <a:gd name="connsiteX243" fmla="*/ 446999 w 488649"/>
              <a:gd name="connsiteY243" fmla="*/ 538590 h 733403"/>
              <a:gd name="connsiteX244" fmla="*/ 447194 w 488649"/>
              <a:gd name="connsiteY244" fmla="*/ 538104 h 733403"/>
              <a:gd name="connsiteX245" fmla="*/ 447643 w 488649"/>
              <a:gd name="connsiteY245" fmla="*/ 537683 h 733403"/>
              <a:gd name="connsiteX246" fmla="*/ 448110 w 488649"/>
              <a:gd name="connsiteY246" fmla="*/ 536964 h 733403"/>
              <a:gd name="connsiteX247" fmla="*/ 448786 w 488649"/>
              <a:gd name="connsiteY247" fmla="*/ 536034 h 733403"/>
              <a:gd name="connsiteX248" fmla="*/ 449530 w 488649"/>
              <a:gd name="connsiteY248" fmla="*/ 535532 h 733403"/>
              <a:gd name="connsiteX249" fmla="*/ 450401 w 488649"/>
              <a:gd name="connsiteY249" fmla="*/ 534838 h 733403"/>
              <a:gd name="connsiteX250" fmla="*/ 450991 w 488649"/>
              <a:gd name="connsiteY250" fmla="*/ 533903 h 733403"/>
              <a:gd name="connsiteX251" fmla="*/ 451835 w 488649"/>
              <a:gd name="connsiteY251" fmla="*/ 533258 h 733403"/>
              <a:gd name="connsiteX252" fmla="*/ 452633 w 488649"/>
              <a:gd name="connsiteY252" fmla="*/ 532809 h 733403"/>
              <a:gd name="connsiteX253" fmla="*/ 453781 w 488649"/>
              <a:gd name="connsiteY253" fmla="*/ 532358 h 733403"/>
              <a:gd name="connsiteX254" fmla="*/ 453976 w 488649"/>
              <a:gd name="connsiteY254" fmla="*/ 531897 h 733403"/>
              <a:gd name="connsiteX255" fmla="*/ 454915 w 488649"/>
              <a:gd name="connsiteY255" fmla="*/ 531905 h 733403"/>
              <a:gd name="connsiteX256" fmla="*/ 455963 w 488649"/>
              <a:gd name="connsiteY256" fmla="*/ 531373 h 733403"/>
              <a:gd name="connsiteX257" fmla="*/ 456666 w 488649"/>
              <a:gd name="connsiteY257" fmla="*/ 530820 h 733403"/>
              <a:gd name="connsiteX258" fmla="*/ 457596 w 488649"/>
              <a:gd name="connsiteY258" fmla="*/ 530206 h 733403"/>
              <a:gd name="connsiteX259" fmla="*/ 458417 w 488649"/>
              <a:gd name="connsiteY259" fmla="*/ 529486 h 733403"/>
              <a:gd name="connsiteX260" fmla="*/ 459093 w 488649"/>
              <a:gd name="connsiteY260" fmla="*/ 528632 h 733403"/>
              <a:gd name="connsiteX261" fmla="*/ 459578 w 488649"/>
              <a:gd name="connsiteY261" fmla="*/ 527891 h 733403"/>
              <a:gd name="connsiteX262" fmla="*/ 460408 w 488649"/>
              <a:gd name="connsiteY262" fmla="*/ 527197 h 733403"/>
              <a:gd name="connsiteX263" fmla="*/ 460422 w 488649"/>
              <a:gd name="connsiteY263" fmla="*/ 526052 h 733403"/>
              <a:gd name="connsiteX264" fmla="*/ 459814 w 488649"/>
              <a:gd name="connsiteY264" fmla="*/ 525166 h 733403"/>
              <a:gd name="connsiteX265" fmla="*/ 459533 w 488649"/>
              <a:gd name="connsiteY265" fmla="*/ 524302 h 733403"/>
              <a:gd name="connsiteX266" fmla="*/ 459124 w 488649"/>
              <a:gd name="connsiteY266" fmla="*/ 523130 h 733403"/>
              <a:gd name="connsiteX267" fmla="*/ 459270 w 488649"/>
              <a:gd name="connsiteY267" fmla="*/ 521819 h 733403"/>
              <a:gd name="connsiteX268" fmla="*/ 459986 w 488649"/>
              <a:gd name="connsiteY268" fmla="*/ 520993 h 733403"/>
              <a:gd name="connsiteX269" fmla="*/ 460689 w 488649"/>
              <a:gd name="connsiteY269" fmla="*/ 520464 h 733403"/>
              <a:gd name="connsiteX270" fmla="*/ 460585 w 488649"/>
              <a:gd name="connsiteY270" fmla="*/ 519262 h 733403"/>
              <a:gd name="connsiteX271" fmla="*/ 460009 w 488649"/>
              <a:gd name="connsiteY271" fmla="*/ 518254 h 733403"/>
              <a:gd name="connsiteX272" fmla="*/ 459451 w 488649"/>
              <a:gd name="connsiteY272" fmla="*/ 517248 h 733403"/>
              <a:gd name="connsiteX273" fmla="*/ 459034 w 488649"/>
              <a:gd name="connsiteY273" fmla="*/ 516424 h 733403"/>
              <a:gd name="connsiteX274" fmla="*/ 458526 w 488649"/>
              <a:gd name="connsiteY274" fmla="*/ 515345 h 733403"/>
              <a:gd name="connsiteX275" fmla="*/ 457750 w 488649"/>
              <a:gd name="connsiteY275" fmla="*/ 514574 h 733403"/>
              <a:gd name="connsiteX276" fmla="*/ 456716 w 488649"/>
              <a:gd name="connsiteY276" fmla="*/ 514111 h 733403"/>
              <a:gd name="connsiteX277" fmla="*/ 456117 w 488649"/>
              <a:gd name="connsiteY277" fmla="*/ 513476 h 733403"/>
              <a:gd name="connsiteX278" fmla="*/ 455931 w 488649"/>
              <a:gd name="connsiteY278" fmla="*/ 512119 h 733403"/>
              <a:gd name="connsiteX279" fmla="*/ 455754 w 488649"/>
              <a:gd name="connsiteY279" fmla="*/ 511037 h 733403"/>
              <a:gd name="connsiteX280" fmla="*/ 456185 w 488649"/>
              <a:gd name="connsiteY280" fmla="*/ 509968 h 733403"/>
              <a:gd name="connsiteX281" fmla="*/ 456716 w 488649"/>
              <a:gd name="connsiteY281" fmla="*/ 509279 h 733403"/>
              <a:gd name="connsiteX282" fmla="*/ 457001 w 488649"/>
              <a:gd name="connsiteY282" fmla="*/ 508102 h 733403"/>
              <a:gd name="connsiteX283" fmla="*/ 457233 w 488649"/>
              <a:gd name="connsiteY283" fmla="*/ 506846 h 733403"/>
              <a:gd name="connsiteX284" fmla="*/ 457709 w 488649"/>
              <a:gd name="connsiteY284" fmla="*/ 505830 h 733403"/>
              <a:gd name="connsiteX285" fmla="*/ 457918 w 488649"/>
              <a:gd name="connsiteY285" fmla="*/ 504922 h 733403"/>
              <a:gd name="connsiteX286" fmla="*/ 458639 w 488649"/>
              <a:gd name="connsiteY286" fmla="*/ 504120 h 733403"/>
              <a:gd name="connsiteX287" fmla="*/ 459088 w 488649"/>
              <a:gd name="connsiteY287" fmla="*/ 503052 h 733403"/>
              <a:gd name="connsiteX288" fmla="*/ 458766 w 488649"/>
              <a:gd name="connsiteY288" fmla="*/ 501911 h 733403"/>
              <a:gd name="connsiteX289" fmla="*/ 459138 w 488649"/>
              <a:gd name="connsiteY289" fmla="*/ 501088 h 733403"/>
              <a:gd name="connsiteX290" fmla="*/ 459818 w 488649"/>
              <a:gd name="connsiteY290" fmla="*/ 500234 h 733403"/>
              <a:gd name="connsiteX291" fmla="*/ 460857 w 488649"/>
              <a:gd name="connsiteY291" fmla="*/ 500001 h 733403"/>
              <a:gd name="connsiteX292" fmla="*/ 461837 w 488649"/>
              <a:gd name="connsiteY292" fmla="*/ 499466 h 733403"/>
              <a:gd name="connsiteX293" fmla="*/ 462862 w 488649"/>
              <a:gd name="connsiteY293" fmla="*/ 499207 h 733403"/>
              <a:gd name="connsiteX294" fmla="*/ 464200 w 488649"/>
              <a:gd name="connsiteY294" fmla="*/ 498995 h 733403"/>
              <a:gd name="connsiteX295" fmla="*/ 465271 w 488649"/>
              <a:gd name="connsiteY295" fmla="*/ 498765 h 733403"/>
              <a:gd name="connsiteX296" fmla="*/ 466110 w 488649"/>
              <a:gd name="connsiteY296" fmla="*/ 498072 h 733403"/>
              <a:gd name="connsiteX297" fmla="*/ 466487 w 488649"/>
              <a:gd name="connsiteY297" fmla="*/ 497224 h 733403"/>
              <a:gd name="connsiteX298" fmla="*/ 466455 w 488649"/>
              <a:gd name="connsiteY298" fmla="*/ 496500 h 733403"/>
              <a:gd name="connsiteX299" fmla="*/ 466541 w 488649"/>
              <a:gd name="connsiteY299" fmla="*/ 495908 h 733403"/>
              <a:gd name="connsiteX300" fmla="*/ 466246 w 488649"/>
              <a:gd name="connsiteY300" fmla="*/ 494569 h 733403"/>
              <a:gd name="connsiteX301" fmla="*/ 465620 w 488649"/>
              <a:gd name="connsiteY301" fmla="*/ 493631 h 733403"/>
              <a:gd name="connsiteX302" fmla="*/ 465901 w 488649"/>
              <a:gd name="connsiteY302" fmla="*/ 492777 h 733403"/>
              <a:gd name="connsiteX303" fmla="*/ 466482 w 488649"/>
              <a:gd name="connsiteY303" fmla="*/ 491844 h 733403"/>
              <a:gd name="connsiteX304" fmla="*/ 466487 w 488649"/>
              <a:gd name="connsiteY304" fmla="*/ 490598 h 733403"/>
              <a:gd name="connsiteX305" fmla="*/ 465811 w 488649"/>
              <a:gd name="connsiteY305" fmla="*/ 489708 h 733403"/>
              <a:gd name="connsiteX306" fmla="*/ 465439 w 488649"/>
              <a:gd name="connsiteY306" fmla="*/ 488812 h 733403"/>
              <a:gd name="connsiteX307" fmla="*/ 465207 w 488649"/>
              <a:gd name="connsiteY307" fmla="*/ 488398 h 733403"/>
              <a:gd name="connsiteX308" fmla="*/ 469807 w 488649"/>
              <a:gd name="connsiteY308" fmla="*/ 481499 h 733403"/>
              <a:gd name="connsiteX309" fmla="*/ 466283 w 488649"/>
              <a:gd name="connsiteY309" fmla="*/ 467347 h 733403"/>
              <a:gd name="connsiteX310" fmla="*/ 464368 w 488649"/>
              <a:gd name="connsiteY310" fmla="*/ 460972 h 733403"/>
              <a:gd name="connsiteX311" fmla="*/ 463633 w 488649"/>
              <a:gd name="connsiteY311" fmla="*/ 457937 h 733403"/>
              <a:gd name="connsiteX312" fmla="*/ 466686 w 488649"/>
              <a:gd name="connsiteY312" fmla="*/ 453649 h 733403"/>
              <a:gd name="connsiteX313" fmla="*/ 469626 w 488649"/>
              <a:gd name="connsiteY313" fmla="*/ 449231 h 733403"/>
              <a:gd name="connsiteX314" fmla="*/ 471608 w 488649"/>
              <a:gd name="connsiteY314" fmla="*/ 438998 h 733403"/>
              <a:gd name="connsiteX315" fmla="*/ 475899 w 488649"/>
              <a:gd name="connsiteY315" fmla="*/ 432878 h 733403"/>
              <a:gd name="connsiteX316" fmla="*/ 477124 w 488649"/>
              <a:gd name="connsiteY316" fmla="*/ 431763 h 733403"/>
              <a:gd name="connsiteX317" fmla="*/ 477909 w 488649"/>
              <a:gd name="connsiteY317" fmla="*/ 431143 h 733403"/>
              <a:gd name="connsiteX318" fmla="*/ 482300 w 488649"/>
              <a:gd name="connsiteY318" fmla="*/ 430516 h 733403"/>
              <a:gd name="connsiteX319" fmla="*/ 484260 w 488649"/>
              <a:gd name="connsiteY319" fmla="*/ 429154 h 733403"/>
              <a:gd name="connsiteX320" fmla="*/ 485294 w 488649"/>
              <a:gd name="connsiteY320" fmla="*/ 427156 h 733403"/>
              <a:gd name="connsiteX321" fmla="*/ 485099 w 488649"/>
              <a:gd name="connsiteY321" fmla="*/ 424104 h 733403"/>
              <a:gd name="connsiteX322" fmla="*/ 489068 w 488649"/>
              <a:gd name="connsiteY322" fmla="*/ 406091 h 733403"/>
              <a:gd name="connsiteX323" fmla="*/ 488451 w 488649"/>
              <a:gd name="connsiteY323" fmla="*/ 398450 h 733403"/>
              <a:gd name="connsiteX324" fmla="*/ 485099 w 488649"/>
              <a:gd name="connsiteY324" fmla="*/ 386764 h 733403"/>
              <a:gd name="connsiteX325" fmla="*/ 481760 w 488649"/>
              <a:gd name="connsiteY325" fmla="*/ 387387 h 733403"/>
              <a:gd name="connsiteX326" fmla="*/ 474257 w 488649"/>
              <a:gd name="connsiteY326" fmla="*/ 386820 h 733403"/>
              <a:gd name="connsiteX327" fmla="*/ 466028 w 488649"/>
              <a:gd name="connsiteY327" fmla="*/ 382610 h 733403"/>
              <a:gd name="connsiteX328" fmla="*/ 455681 w 488649"/>
              <a:gd name="connsiteY328" fmla="*/ 377021 h 733403"/>
              <a:gd name="connsiteX329" fmla="*/ 452805 w 488649"/>
              <a:gd name="connsiteY329" fmla="*/ 375106 h 733403"/>
              <a:gd name="connsiteX330" fmla="*/ 421542 w 488649"/>
              <a:gd name="connsiteY330" fmla="*/ 360010 h 733403"/>
              <a:gd name="connsiteX331" fmla="*/ 413770 w 488649"/>
              <a:gd name="connsiteY331" fmla="*/ 357950 h 733403"/>
              <a:gd name="connsiteX332" fmla="*/ 379346 w 488649"/>
              <a:gd name="connsiteY332" fmla="*/ 338929 h 733403"/>
              <a:gd name="connsiteX333" fmla="*/ 373948 w 488649"/>
              <a:gd name="connsiteY333" fmla="*/ 334807 h 733403"/>
              <a:gd name="connsiteX334" fmla="*/ 364912 w 488649"/>
              <a:gd name="connsiteY334" fmla="*/ 330480 h 733403"/>
              <a:gd name="connsiteX335" fmla="*/ 358367 w 488649"/>
              <a:gd name="connsiteY335" fmla="*/ 326635 h 733403"/>
              <a:gd name="connsiteX336" fmla="*/ 356066 w 488649"/>
              <a:gd name="connsiteY336" fmla="*/ 325210 h 733403"/>
              <a:gd name="connsiteX337" fmla="*/ 350159 w 488649"/>
              <a:gd name="connsiteY337" fmla="*/ 321799 h 733403"/>
              <a:gd name="connsiteX338" fmla="*/ 347506 w 488649"/>
              <a:gd name="connsiteY338" fmla="*/ 320293 h 733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</a:cxnLst>
            <a:rect l="l" t="t" r="r" b="b"/>
            <a:pathLst>
              <a:path w="488649" h="733403">
                <a:moveTo>
                  <a:pt x="347506" y="320293"/>
                </a:moveTo>
                <a:lnTo>
                  <a:pt x="344237" y="317104"/>
                </a:lnTo>
                <a:lnTo>
                  <a:pt x="342695" y="312505"/>
                </a:lnTo>
                <a:lnTo>
                  <a:pt x="342087" y="308037"/>
                </a:lnTo>
                <a:lnTo>
                  <a:pt x="342481" y="306186"/>
                </a:lnTo>
                <a:lnTo>
                  <a:pt x="343177" y="302853"/>
                </a:lnTo>
                <a:lnTo>
                  <a:pt x="343214" y="302706"/>
                </a:lnTo>
                <a:lnTo>
                  <a:pt x="345193" y="293301"/>
                </a:lnTo>
                <a:lnTo>
                  <a:pt x="345362" y="292511"/>
                </a:lnTo>
                <a:lnTo>
                  <a:pt x="349443" y="273087"/>
                </a:lnTo>
                <a:lnTo>
                  <a:pt x="351216" y="264747"/>
                </a:lnTo>
                <a:lnTo>
                  <a:pt x="351299" y="264651"/>
                </a:lnTo>
                <a:lnTo>
                  <a:pt x="355232" y="261306"/>
                </a:lnTo>
                <a:lnTo>
                  <a:pt x="357684" y="258956"/>
                </a:lnTo>
                <a:lnTo>
                  <a:pt x="360846" y="256260"/>
                </a:lnTo>
                <a:lnTo>
                  <a:pt x="375304" y="242288"/>
                </a:lnTo>
                <a:lnTo>
                  <a:pt x="390803" y="227784"/>
                </a:lnTo>
                <a:lnTo>
                  <a:pt x="392665" y="226049"/>
                </a:lnTo>
                <a:lnTo>
                  <a:pt x="396445" y="222510"/>
                </a:lnTo>
                <a:lnTo>
                  <a:pt x="403975" y="215413"/>
                </a:lnTo>
                <a:lnTo>
                  <a:pt x="431263" y="190010"/>
                </a:lnTo>
                <a:lnTo>
                  <a:pt x="420045" y="173637"/>
                </a:lnTo>
                <a:lnTo>
                  <a:pt x="415713" y="167289"/>
                </a:lnTo>
                <a:lnTo>
                  <a:pt x="406309" y="153580"/>
                </a:lnTo>
                <a:lnTo>
                  <a:pt x="404832" y="151426"/>
                </a:lnTo>
                <a:lnTo>
                  <a:pt x="402008" y="147101"/>
                </a:lnTo>
                <a:lnTo>
                  <a:pt x="397608" y="140671"/>
                </a:lnTo>
                <a:lnTo>
                  <a:pt x="396748" y="140212"/>
                </a:lnTo>
                <a:lnTo>
                  <a:pt x="392629" y="137528"/>
                </a:lnTo>
                <a:lnTo>
                  <a:pt x="379917" y="137162"/>
                </a:lnTo>
                <a:lnTo>
                  <a:pt x="377372" y="128046"/>
                </a:lnTo>
                <a:lnTo>
                  <a:pt x="374061" y="115376"/>
                </a:lnTo>
                <a:lnTo>
                  <a:pt x="372855" y="98914"/>
                </a:lnTo>
                <a:lnTo>
                  <a:pt x="374084" y="97321"/>
                </a:lnTo>
                <a:lnTo>
                  <a:pt x="377492" y="92979"/>
                </a:lnTo>
                <a:lnTo>
                  <a:pt x="373511" y="90942"/>
                </a:lnTo>
                <a:lnTo>
                  <a:pt x="368472" y="88398"/>
                </a:lnTo>
                <a:lnTo>
                  <a:pt x="363725" y="85995"/>
                </a:lnTo>
                <a:lnTo>
                  <a:pt x="359535" y="83864"/>
                </a:lnTo>
                <a:lnTo>
                  <a:pt x="356636" y="83220"/>
                </a:lnTo>
                <a:lnTo>
                  <a:pt x="342748" y="80123"/>
                </a:lnTo>
                <a:lnTo>
                  <a:pt x="340847" y="79669"/>
                </a:lnTo>
                <a:lnTo>
                  <a:pt x="338694" y="79208"/>
                </a:lnTo>
                <a:lnTo>
                  <a:pt x="332484" y="77814"/>
                </a:lnTo>
                <a:lnTo>
                  <a:pt x="329503" y="70459"/>
                </a:lnTo>
                <a:lnTo>
                  <a:pt x="325577" y="60798"/>
                </a:lnTo>
                <a:lnTo>
                  <a:pt x="324786" y="53356"/>
                </a:lnTo>
                <a:lnTo>
                  <a:pt x="324319" y="49100"/>
                </a:lnTo>
                <a:lnTo>
                  <a:pt x="321471" y="23640"/>
                </a:lnTo>
                <a:lnTo>
                  <a:pt x="321348" y="22446"/>
                </a:lnTo>
                <a:lnTo>
                  <a:pt x="314949" y="23556"/>
                </a:lnTo>
                <a:lnTo>
                  <a:pt x="311246" y="23495"/>
                </a:lnTo>
                <a:lnTo>
                  <a:pt x="301224" y="23377"/>
                </a:lnTo>
                <a:lnTo>
                  <a:pt x="296538" y="20528"/>
                </a:lnTo>
                <a:lnTo>
                  <a:pt x="292131" y="19774"/>
                </a:lnTo>
                <a:lnTo>
                  <a:pt x="290892" y="19677"/>
                </a:lnTo>
                <a:lnTo>
                  <a:pt x="284592" y="19194"/>
                </a:lnTo>
                <a:lnTo>
                  <a:pt x="282018" y="16373"/>
                </a:lnTo>
                <a:lnTo>
                  <a:pt x="273225" y="8821"/>
                </a:lnTo>
                <a:lnTo>
                  <a:pt x="273096" y="4602"/>
                </a:lnTo>
                <a:lnTo>
                  <a:pt x="271601" y="2844"/>
                </a:lnTo>
                <a:lnTo>
                  <a:pt x="270299" y="693"/>
                </a:lnTo>
                <a:lnTo>
                  <a:pt x="267655" y="608"/>
                </a:lnTo>
                <a:lnTo>
                  <a:pt x="261735" y="311"/>
                </a:lnTo>
                <a:lnTo>
                  <a:pt x="257544" y="1256"/>
                </a:lnTo>
                <a:lnTo>
                  <a:pt x="256401" y="2781"/>
                </a:lnTo>
                <a:lnTo>
                  <a:pt x="253676" y="2381"/>
                </a:lnTo>
                <a:lnTo>
                  <a:pt x="252889" y="2596"/>
                </a:lnTo>
                <a:lnTo>
                  <a:pt x="252510" y="2965"/>
                </a:lnTo>
                <a:lnTo>
                  <a:pt x="254357" y="5910"/>
                </a:lnTo>
                <a:lnTo>
                  <a:pt x="250609" y="7584"/>
                </a:lnTo>
                <a:lnTo>
                  <a:pt x="248817" y="9850"/>
                </a:lnTo>
                <a:lnTo>
                  <a:pt x="241600" y="6666"/>
                </a:lnTo>
                <a:lnTo>
                  <a:pt x="241440" y="7632"/>
                </a:lnTo>
                <a:lnTo>
                  <a:pt x="238903" y="7242"/>
                </a:lnTo>
                <a:lnTo>
                  <a:pt x="236507" y="8962"/>
                </a:lnTo>
                <a:lnTo>
                  <a:pt x="237823" y="16313"/>
                </a:lnTo>
                <a:lnTo>
                  <a:pt x="231710" y="20915"/>
                </a:lnTo>
                <a:lnTo>
                  <a:pt x="219643" y="28607"/>
                </a:lnTo>
                <a:lnTo>
                  <a:pt x="216518" y="30634"/>
                </a:lnTo>
                <a:lnTo>
                  <a:pt x="212543" y="36632"/>
                </a:lnTo>
                <a:lnTo>
                  <a:pt x="206821" y="45486"/>
                </a:lnTo>
                <a:lnTo>
                  <a:pt x="203310" y="50847"/>
                </a:lnTo>
                <a:lnTo>
                  <a:pt x="203142" y="51095"/>
                </a:lnTo>
                <a:lnTo>
                  <a:pt x="191722" y="68465"/>
                </a:lnTo>
                <a:lnTo>
                  <a:pt x="180778" y="92314"/>
                </a:lnTo>
                <a:lnTo>
                  <a:pt x="180796" y="95292"/>
                </a:lnTo>
                <a:lnTo>
                  <a:pt x="180822" y="99759"/>
                </a:lnTo>
                <a:lnTo>
                  <a:pt x="180826" y="100354"/>
                </a:lnTo>
                <a:lnTo>
                  <a:pt x="155988" y="100600"/>
                </a:lnTo>
                <a:lnTo>
                  <a:pt x="139159" y="95740"/>
                </a:lnTo>
                <a:lnTo>
                  <a:pt x="124613" y="95989"/>
                </a:lnTo>
                <a:lnTo>
                  <a:pt x="105303" y="96392"/>
                </a:lnTo>
                <a:lnTo>
                  <a:pt x="80577" y="104728"/>
                </a:lnTo>
                <a:lnTo>
                  <a:pt x="79951" y="105044"/>
                </a:lnTo>
                <a:lnTo>
                  <a:pt x="64901" y="112406"/>
                </a:lnTo>
                <a:lnTo>
                  <a:pt x="63378" y="113797"/>
                </a:lnTo>
                <a:lnTo>
                  <a:pt x="62790" y="119924"/>
                </a:lnTo>
                <a:lnTo>
                  <a:pt x="67319" y="130134"/>
                </a:lnTo>
                <a:lnTo>
                  <a:pt x="67998" y="131677"/>
                </a:lnTo>
                <a:lnTo>
                  <a:pt x="73455" y="141515"/>
                </a:lnTo>
                <a:lnTo>
                  <a:pt x="73077" y="151038"/>
                </a:lnTo>
                <a:lnTo>
                  <a:pt x="77177" y="157273"/>
                </a:lnTo>
                <a:lnTo>
                  <a:pt x="77248" y="158587"/>
                </a:lnTo>
                <a:lnTo>
                  <a:pt x="87614" y="175798"/>
                </a:lnTo>
                <a:lnTo>
                  <a:pt x="91036" y="180921"/>
                </a:lnTo>
                <a:lnTo>
                  <a:pt x="99140" y="193377"/>
                </a:lnTo>
                <a:lnTo>
                  <a:pt x="103058" y="198421"/>
                </a:lnTo>
                <a:lnTo>
                  <a:pt x="97320" y="199806"/>
                </a:lnTo>
                <a:lnTo>
                  <a:pt x="94178" y="200955"/>
                </a:lnTo>
                <a:lnTo>
                  <a:pt x="90436" y="202818"/>
                </a:lnTo>
                <a:lnTo>
                  <a:pt x="80695" y="205553"/>
                </a:lnTo>
                <a:lnTo>
                  <a:pt x="73836" y="206083"/>
                </a:lnTo>
                <a:lnTo>
                  <a:pt x="66091" y="208964"/>
                </a:lnTo>
                <a:lnTo>
                  <a:pt x="52229" y="212994"/>
                </a:lnTo>
                <a:lnTo>
                  <a:pt x="41325" y="216210"/>
                </a:lnTo>
                <a:lnTo>
                  <a:pt x="34401" y="218347"/>
                </a:lnTo>
                <a:lnTo>
                  <a:pt x="15355" y="223257"/>
                </a:lnTo>
                <a:lnTo>
                  <a:pt x="13856" y="226183"/>
                </a:lnTo>
                <a:lnTo>
                  <a:pt x="13197" y="228923"/>
                </a:lnTo>
                <a:lnTo>
                  <a:pt x="7381" y="242840"/>
                </a:lnTo>
                <a:lnTo>
                  <a:pt x="6586" y="244916"/>
                </a:lnTo>
                <a:lnTo>
                  <a:pt x="578" y="261242"/>
                </a:lnTo>
                <a:lnTo>
                  <a:pt x="549" y="261318"/>
                </a:lnTo>
                <a:lnTo>
                  <a:pt x="418" y="261623"/>
                </a:lnTo>
                <a:lnTo>
                  <a:pt x="1020" y="264080"/>
                </a:lnTo>
                <a:lnTo>
                  <a:pt x="2768" y="266234"/>
                </a:lnTo>
                <a:lnTo>
                  <a:pt x="6269" y="269373"/>
                </a:lnTo>
                <a:lnTo>
                  <a:pt x="7231" y="272735"/>
                </a:lnTo>
                <a:lnTo>
                  <a:pt x="5694" y="276687"/>
                </a:lnTo>
                <a:lnTo>
                  <a:pt x="5997" y="278686"/>
                </a:lnTo>
                <a:lnTo>
                  <a:pt x="12284" y="287518"/>
                </a:lnTo>
                <a:lnTo>
                  <a:pt x="13591" y="297926"/>
                </a:lnTo>
                <a:lnTo>
                  <a:pt x="13967" y="299500"/>
                </a:lnTo>
                <a:lnTo>
                  <a:pt x="16072" y="317782"/>
                </a:lnTo>
                <a:lnTo>
                  <a:pt x="15953" y="320423"/>
                </a:lnTo>
                <a:lnTo>
                  <a:pt x="15552" y="331558"/>
                </a:lnTo>
                <a:lnTo>
                  <a:pt x="22336" y="335628"/>
                </a:lnTo>
                <a:lnTo>
                  <a:pt x="26373" y="338037"/>
                </a:lnTo>
                <a:lnTo>
                  <a:pt x="31233" y="340911"/>
                </a:lnTo>
                <a:lnTo>
                  <a:pt x="32908" y="341959"/>
                </a:lnTo>
                <a:lnTo>
                  <a:pt x="37176" y="344517"/>
                </a:lnTo>
                <a:lnTo>
                  <a:pt x="40338" y="345259"/>
                </a:lnTo>
                <a:lnTo>
                  <a:pt x="44586" y="346284"/>
                </a:lnTo>
                <a:lnTo>
                  <a:pt x="45878" y="346582"/>
                </a:lnTo>
                <a:lnTo>
                  <a:pt x="49500" y="347437"/>
                </a:lnTo>
                <a:lnTo>
                  <a:pt x="50122" y="347587"/>
                </a:lnTo>
                <a:lnTo>
                  <a:pt x="58806" y="349554"/>
                </a:lnTo>
                <a:lnTo>
                  <a:pt x="67617" y="351335"/>
                </a:lnTo>
                <a:lnTo>
                  <a:pt x="71593" y="352197"/>
                </a:lnTo>
                <a:lnTo>
                  <a:pt x="74566" y="353368"/>
                </a:lnTo>
                <a:lnTo>
                  <a:pt x="78911" y="354076"/>
                </a:lnTo>
                <a:lnTo>
                  <a:pt x="83846" y="355566"/>
                </a:lnTo>
                <a:lnTo>
                  <a:pt x="76961" y="374321"/>
                </a:lnTo>
                <a:lnTo>
                  <a:pt x="92500" y="388845"/>
                </a:lnTo>
                <a:lnTo>
                  <a:pt x="98364" y="392934"/>
                </a:lnTo>
                <a:lnTo>
                  <a:pt x="105330" y="397825"/>
                </a:lnTo>
                <a:lnTo>
                  <a:pt x="107663" y="398811"/>
                </a:lnTo>
                <a:lnTo>
                  <a:pt x="115820" y="402173"/>
                </a:lnTo>
                <a:lnTo>
                  <a:pt x="118777" y="403400"/>
                </a:lnTo>
                <a:lnTo>
                  <a:pt x="123143" y="396722"/>
                </a:lnTo>
                <a:lnTo>
                  <a:pt x="129848" y="386475"/>
                </a:lnTo>
                <a:lnTo>
                  <a:pt x="146493" y="386392"/>
                </a:lnTo>
                <a:lnTo>
                  <a:pt x="165387" y="386154"/>
                </a:lnTo>
                <a:lnTo>
                  <a:pt x="175976" y="386058"/>
                </a:lnTo>
                <a:lnTo>
                  <a:pt x="176328" y="387074"/>
                </a:lnTo>
                <a:lnTo>
                  <a:pt x="177961" y="394466"/>
                </a:lnTo>
                <a:lnTo>
                  <a:pt x="180846" y="408185"/>
                </a:lnTo>
                <a:lnTo>
                  <a:pt x="184471" y="408163"/>
                </a:lnTo>
                <a:lnTo>
                  <a:pt x="204308" y="408097"/>
                </a:lnTo>
                <a:lnTo>
                  <a:pt x="211216" y="408122"/>
                </a:lnTo>
                <a:lnTo>
                  <a:pt x="229590" y="408203"/>
                </a:lnTo>
                <a:lnTo>
                  <a:pt x="240961" y="421969"/>
                </a:lnTo>
                <a:lnTo>
                  <a:pt x="243861" y="425448"/>
                </a:lnTo>
                <a:lnTo>
                  <a:pt x="246893" y="429153"/>
                </a:lnTo>
                <a:lnTo>
                  <a:pt x="262572" y="443150"/>
                </a:lnTo>
                <a:lnTo>
                  <a:pt x="263761" y="444210"/>
                </a:lnTo>
                <a:lnTo>
                  <a:pt x="271093" y="450729"/>
                </a:lnTo>
                <a:lnTo>
                  <a:pt x="274811" y="454069"/>
                </a:lnTo>
                <a:lnTo>
                  <a:pt x="270241" y="460010"/>
                </a:lnTo>
                <a:lnTo>
                  <a:pt x="270056" y="462095"/>
                </a:lnTo>
                <a:lnTo>
                  <a:pt x="269738" y="465718"/>
                </a:lnTo>
                <a:lnTo>
                  <a:pt x="267857" y="486813"/>
                </a:lnTo>
                <a:lnTo>
                  <a:pt x="267136" y="494258"/>
                </a:lnTo>
                <a:lnTo>
                  <a:pt x="266464" y="501579"/>
                </a:lnTo>
                <a:lnTo>
                  <a:pt x="266976" y="511056"/>
                </a:lnTo>
                <a:lnTo>
                  <a:pt x="267670" y="526276"/>
                </a:lnTo>
                <a:lnTo>
                  <a:pt x="267997" y="533538"/>
                </a:lnTo>
                <a:lnTo>
                  <a:pt x="272023" y="547396"/>
                </a:lnTo>
                <a:lnTo>
                  <a:pt x="280111" y="575499"/>
                </a:lnTo>
                <a:lnTo>
                  <a:pt x="284277" y="589647"/>
                </a:lnTo>
                <a:lnTo>
                  <a:pt x="285080" y="593342"/>
                </a:lnTo>
                <a:lnTo>
                  <a:pt x="288786" y="606319"/>
                </a:lnTo>
                <a:lnTo>
                  <a:pt x="307048" y="670315"/>
                </a:lnTo>
                <a:lnTo>
                  <a:pt x="308059" y="673872"/>
                </a:lnTo>
                <a:lnTo>
                  <a:pt x="312161" y="688354"/>
                </a:lnTo>
                <a:lnTo>
                  <a:pt x="315454" y="691703"/>
                </a:lnTo>
                <a:lnTo>
                  <a:pt x="326587" y="702980"/>
                </a:lnTo>
                <a:lnTo>
                  <a:pt x="338083" y="714624"/>
                </a:lnTo>
                <a:lnTo>
                  <a:pt x="342232" y="718853"/>
                </a:lnTo>
                <a:lnTo>
                  <a:pt x="351317" y="728042"/>
                </a:lnTo>
                <a:lnTo>
                  <a:pt x="352157" y="728922"/>
                </a:lnTo>
                <a:lnTo>
                  <a:pt x="354776" y="731563"/>
                </a:lnTo>
                <a:lnTo>
                  <a:pt x="358495" y="731708"/>
                </a:lnTo>
                <a:lnTo>
                  <a:pt x="362501" y="731876"/>
                </a:lnTo>
                <a:lnTo>
                  <a:pt x="382385" y="732757"/>
                </a:lnTo>
                <a:lnTo>
                  <a:pt x="391381" y="733188"/>
                </a:lnTo>
                <a:lnTo>
                  <a:pt x="396529" y="733446"/>
                </a:lnTo>
                <a:lnTo>
                  <a:pt x="401119" y="733682"/>
                </a:lnTo>
                <a:lnTo>
                  <a:pt x="401677" y="733714"/>
                </a:lnTo>
                <a:lnTo>
                  <a:pt x="432061" y="713008"/>
                </a:lnTo>
                <a:lnTo>
                  <a:pt x="431748" y="694639"/>
                </a:lnTo>
                <a:lnTo>
                  <a:pt x="431571" y="683099"/>
                </a:lnTo>
                <a:lnTo>
                  <a:pt x="431376" y="668145"/>
                </a:lnTo>
                <a:lnTo>
                  <a:pt x="430079" y="657760"/>
                </a:lnTo>
                <a:lnTo>
                  <a:pt x="430737" y="649954"/>
                </a:lnTo>
                <a:lnTo>
                  <a:pt x="430991" y="646857"/>
                </a:lnTo>
                <a:lnTo>
                  <a:pt x="431367" y="640031"/>
                </a:lnTo>
                <a:lnTo>
                  <a:pt x="434388" y="631817"/>
                </a:lnTo>
                <a:lnTo>
                  <a:pt x="435268" y="629927"/>
                </a:lnTo>
                <a:lnTo>
                  <a:pt x="434951" y="625126"/>
                </a:lnTo>
                <a:lnTo>
                  <a:pt x="437024" y="621664"/>
                </a:lnTo>
                <a:lnTo>
                  <a:pt x="438407" y="609494"/>
                </a:lnTo>
                <a:lnTo>
                  <a:pt x="442458" y="598108"/>
                </a:lnTo>
                <a:lnTo>
                  <a:pt x="443443" y="596375"/>
                </a:lnTo>
                <a:lnTo>
                  <a:pt x="444205" y="594204"/>
                </a:lnTo>
                <a:lnTo>
                  <a:pt x="444164" y="589047"/>
                </a:lnTo>
                <a:lnTo>
                  <a:pt x="442957" y="580183"/>
                </a:lnTo>
                <a:lnTo>
                  <a:pt x="440648" y="579048"/>
                </a:lnTo>
                <a:lnTo>
                  <a:pt x="432515" y="555216"/>
                </a:lnTo>
                <a:lnTo>
                  <a:pt x="436457" y="547276"/>
                </a:lnTo>
                <a:lnTo>
                  <a:pt x="436679" y="547040"/>
                </a:lnTo>
                <a:lnTo>
                  <a:pt x="438117" y="545705"/>
                </a:lnTo>
                <a:lnTo>
                  <a:pt x="438861" y="544877"/>
                </a:lnTo>
                <a:lnTo>
                  <a:pt x="439641" y="544126"/>
                </a:lnTo>
                <a:lnTo>
                  <a:pt x="440249" y="543614"/>
                </a:lnTo>
                <a:lnTo>
                  <a:pt x="441134" y="542944"/>
                </a:lnTo>
                <a:lnTo>
                  <a:pt x="442363" y="542569"/>
                </a:lnTo>
                <a:lnTo>
                  <a:pt x="443506" y="542139"/>
                </a:lnTo>
                <a:lnTo>
                  <a:pt x="444246" y="541611"/>
                </a:lnTo>
                <a:lnTo>
                  <a:pt x="445017" y="540861"/>
                </a:lnTo>
                <a:lnTo>
                  <a:pt x="445833" y="540113"/>
                </a:lnTo>
                <a:lnTo>
                  <a:pt x="446446" y="539229"/>
                </a:lnTo>
                <a:lnTo>
                  <a:pt x="446999" y="538590"/>
                </a:lnTo>
                <a:lnTo>
                  <a:pt x="447194" y="538104"/>
                </a:lnTo>
                <a:lnTo>
                  <a:pt x="447643" y="537683"/>
                </a:lnTo>
                <a:lnTo>
                  <a:pt x="448110" y="536964"/>
                </a:lnTo>
                <a:lnTo>
                  <a:pt x="448786" y="536034"/>
                </a:lnTo>
                <a:lnTo>
                  <a:pt x="449530" y="535532"/>
                </a:lnTo>
                <a:lnTo>
                  <a:pt x="450401" y="534838"/>
                </a:lnTo>
                <a:lnTo>
                  <a:pt x="450991" y="533903"/>
                </a:lnTo>
                <a:lnTo>
                  <a:pt x="451835" y="533258"/>
                </a:lnTo>
                <a:lnTo>
                  <a:pt x="452633" y="532809"/>
                </a:lnTo>
                <a:lnTo>
                  <a:pt x="453781" y="532358"/>
                </a:lnTo>
                <a:lnTo>
                  <a:pt x="453976" y="531897"/>
                </a:lnTo>
                <a:lnTo>
                  <a:pt x="454915" y="531905"/>
                </a:lnTo>
                <a:lnTo>
                  <a:pt x="455963" y="531373"/>
                </a:lnTo>
                <a:lnTo>
                  <a:pt x="456666" y="530820"/>
                </a:lnTo>
                <a:lnTo>
                  <a:pt x="457596" y="530206"/>
                </a:lnTo>
                <a:lnTo>
                  <a:pt x="458417" y="529486"/>
                </a:lnTo>
                <a:lnTo>
                  <a:pt x="459093" y="528632"/>
                </a:lnTo>
                <a:lnTo>
                  <a:pt x="459578" y="527891"/>
                </a:lnTo>
                <a:lnTo>
                  <a:pt x="460408" y="527197"/>
                </a:lnTo>
                <a:lnTo>
                  <a:pt x="460422" y="526052"/>
                </a:lnTo>
                <a:lnTo>
                  <a:pt x="459814" y="525166"/>
                </a:lnTo>
                <a:lnTo>
                  <a:pt x="459533" y="524302"/>
                </a:lnTo>
                <a:lnTo>
                  <a:pt x="459124" y="523130"/>
                </a:lnTo>
                <a:lnTo>
                  <a:pt x="459270" y="521819"/>
                </a:lnTo>
                <a:lnTo>
                  <a:pt x="459986" y="520993"/>
                </a:lnTo>
                <a:lnTo>
                  <a:pt x="460689" y="520464"/>
                </a:lnTo>
                <a:lnTo>
                  <a:pt x="460585" y="519262"/>
                </a:lnTo>
                <a:lnTo>
                  <a:pt x="460009" y="518254"/>
                </a:lnTo>
                <a:lnTo>
                  <a:pt x="459451" y="517248"/>
                </a:lnTo>
                <a:lnTo>
                  <a:pt x="459034" y="516424"/>
                </a:lnTo>
                <a:lnTo>
                  <a:pt x="458526" y="515345"/>
                </a:lnTo>
                <a:lnTo>
                  <a:pt x="457750" y="514574"/>
                </a:lnTo>
                <a:lnTo>
                  <a:pt x="456716" y="514111"/>
                </a:lnTo>
                <a:lnTo>
                  <a:pt x="456117" y="513476"/>
                </a:lnTo>
                <a:lnTo>
                  <a:pt x="455931" y="512119"/>
                </a:lnTo>
                <a:lnTo>
                  <a:pt x="455754" y="511037"/>
                </a:lnTo>
                <a:lnTo>
                  <a:pt x="456185" y="509968"/>
                </a:lnTo>
                <a:lnTo>
                  <a:pt x="456716" y="509279"/>
                </a:lnTo>
                <a:lnTo>
                  <a:pt x="457001" y="508102"/>
                </a:lnTo>
                <a:lnTo>
                  <a:pt x="457233" y="506846"/>
                </a:lnTo>
                <a:lnTo>
                  <a:pt x="457709" y="505830"/>
                </a:lnTo>
                <a:lnTo>
                  <a:pt x="457918" y="504922"/>
                </a:lnTo>
                <a:lnTo>
                  <a:pt x="458639" y="504120"/>
                </a:lnTo>
                <a:lnTo>
                  <a:pt x="459088" y="503052"/>
                </a:lnTo>
                <a:lnTo>
                  <a:pt x="458766" y="501911"/>
                </a:lnTo>
                <a:lnTo>
                  <a:pt x="459138" y="501088"/>
                </a:lnTo>
                <a:lnTo>
                  <a:pt x="459818" y="500234"/>
                </a:lnTo>
                <a:lnTo>
                  <a:pt x="460857" y="500001"/>
                </a:lnTo>
                <a:lnTo>
                  <a:pt x="461837" y="499466"/>
                </a:lnTo>
                <a:lnTo>
                  <a:pt x="462862" y="499207"/>
                </a:lnTo>
                <a:lnTo>
                  <a:pt x="464200" y="498995"/>
                </a:lnTo>
                <a:lnTo>
                  <a:pt x="465271" y="498765"/>
                </a:lnTo>
                <a:lnTo>
                  <a:pt x="466110" y="498072"/>
                </a:lnTo>
                <a:lnTo>
                  <a:pt x="466487" y="497224"/>
                </a:lnTo>
                <a:lnTo>
                  <a:pt x="466455" y="496500"/>
                </a:lnTo>
                <a:lnTo>
                  <a:pt x="466541" y="495908"/>
                </a:lnTo>
                <a:lnTo>
                  <a:pt x="466246" y="494569"/>
                </a:lnTo>
                <a:lnTo>
                  <a:pt x="465620" y="493631"/>
                </a:lnTo>
                <a:lnTo>
                  <a:pt x="465901" y="492777"/>
                </a:lnTo>
                <a:lnTo>
                  <a:pt x="466482" y="491844"/>
                </a:lnTo>
                <a:lnTo>
                  <a:pt x="466487" y="490598"/>
                </a:lnTo>
                <a:lnTo>
                  <a:pt x="465811" y="489708"/>
                </a:lnTo>
                <a:lnTo>
                  <a:pt x="465439" y="488812"/>
                </a:lnTo>
                <a:lnTo>
                  <a:pt x="465207" y="488398"/>
                </a:lnTo>
                <a:lnTo>
                  <a:pt x="469807" y="481499"/>
                </a:lnTo>
                <a:lnTo>
                  <a:pt x="466283" y="467347"/>
                </a:lnTo>
                <a:lnTo>
                  <a:pt x="464368" y="460972"/>
                </a:lnTo>
                <a:lnTo>
                  <a:pt x="463633" y="457937"/>
                </a:lnTo>
                <a:lnTo>
                  <a:pt x="466686" y="453649"/>
                </a:lnTo>
                <a:lnTo>
                  <a:pt x="469626" y="449231"/>
                </a:lnTo>
                <a:lnTo>
                  <a:pt x="471608" y="438998"/>
                </a:lnTo>
                <a:lnTo>
                  <a:pt x="475899" y="432878"/>
                </a:lnTo>
                <a:lnTo>
                  <a:pt x="477124" y="431763"/>
                </a:lnTo>
                <a:lnTo>
                  <a:pt x="477909" y="431143"/>
                </a:lnTo>
                <a:lnTo>
                  <a:pt x="482300" y="430516"/>
                </a:lnTo>
                <a:lnTo>
                  <a:pt x="484260" y="429154"/>
                </a:lnTo>
                <a:lnTo>
                  <a:pt x="485294" y="427156"/>
                </a:lnTo>
                <a:lnTo>
                  <a:pt x="485099" y="424104"/>
                </a:lnTo>
                <a:lnTo>
                  <a:pt x="489068" y="406091"/>
                </a:lnTo>
                <a:lnTo>
                  <a:pt x="488451" y="398450"/>
                </a:lnTo>
                <a:lnTo>
                  <a:pt x="485099" y="386764"/>
                </a:lnTo>
                <a:lnTo>
                  <a:pt x="481760" y="387387"/>
                </a:lnTo>
                <a:lnTo>
                  <a:pt x="474257" y="386820"/>
                </a:lnTo>
                <a:lnTo>
                  <a:pt x="466028" y="382610"/>
                </a:lnTo>
                <a:lnTo>
                  <a:pt x="455681" y="377021"/>
                </a:lnTo>
                <a:lnTo>
                  <a:pt x="452805" y="375106"/>
                </a:lnTo>
                <a:lnTo>
                  <a:pt x="421542" y="360010"/>
                </a:lnTo>
                <a:lnTo>
                  <a:pt x="413770" y="357950"/>
                </a:lnTo>
                <a:lnTo>
                  <a:pt x="379346" y="338929"/>
                </a:lnTo>
                <a:lnTo>
                  <a:pt x="373948" y="334807"/>
                </a:lnTo>
                <a:lnTo>
                  <a:pt x="364912" y="330480"/>
                </a:lnTo>
                <a:lnTo>
                  <a:pt x="358367" y="326635"/>
                </a:lnTo>
                <a:lnTo>
                  <a:pt x="356066" y="325210"/>
                </a:lnTo>
                <a:lnTo>
                  <a:pt x="350159" y="321799"/>
                </a:lnTo>
                <a:lnTo>
                  <a:pt x="347506" y="32029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95BADAE6-12A7-838D-9FA9-E978C62DD5F6}"/>
              </a:ext>
            </a:extLst>
          </p:cNvPr>
          <p:cNvSpPr>
            <a:spLocks/>
          </p:cNvSpPr>
          <p:nvPr/>
        </p:nvSpPr>
        <p:spPr>
          <a:xfrm flipV="1">
            <a:off x="5362014" y="380398"/>
            <a:ext cx="1309427" cy="1377336"/>
          </a:xfrm>
          <a:custGeom>
            <a:avLst/>
            <a:gdLst>
              <a:gd name="connsiteX0" fmla="*/ 582495 w 891716"/>
              <a:gd name="connsiteY0" fmla="*/ 693989 h 937962"/>
              <a:gd name="connsiteX1" fmla="*/ 577682 w 891716"/>
              <a:gd name="connsiteY1" fmla="*/ 681537 h 937962"/>
              <a:gd name="connsiteX2" fmla="*/ 578217 w 891716"/>
              <a:gd name="connsiteY2" fmla="*/ 677449 h 937962"/>
              <a:gd name="connsiteX3" fmla="*/ 579296 w 891716"/>
              <a:gd name="connsiteY3" fmla="*/ 669322 h 937962"/>
              <a:gd name="connsiteX4" fmla="*/ 579174 w 891716"/>
              <a:gd name="connsiteY4" fmla="*/ 667307 h 937962"/>
              <a:gd name="connsiteX5" fmla="*/ 571245 w 891716"/>
              <a:gd name="connsiteY5" fmla="*/ 647431 h 937962"/>
              <a:gd name="connsiteX6" fmla="*/ 581569 w 891716"/>
              <a:gd name="connsiteY6" fmla="*/ 642521 h 937962"/>
              <a:gd name="connsiteX7" fmla="*/ 573712 w 891716"/>
              <a:gd name="connsiteY7" fmla="*/ 628926 h 937962"/>
              <a:gd name="connsiteX8" fmla="*/ 572107 w 891716"/>
              <a:gd name="connsiteY8" fmla="*/ 629489 h 937962"/>
              <a:gd name="connsiteX9" fmla="*/ 559373 w 891716"/>
              <a:gd name="connsiteY9" fmla="*/ 633114 h 937962"/>
              <a:gd name="connsiteX10" fmla="*/ 545810 w 891716"/>
              <a:gd name="connsiteY10" fmla="*/ 637062 h 937962"/>
              <a:gd name="connsiteX11" fmla="*/ 543338 w 891716"/>
              <a:gd name="connsiteY11" fmla="*/ 637879 h 937962"/>
              <a:gd name="connsiteX12" fmla="*/ 527651 w 891716"/>
              <a:gd name="connsiteY12" fmla="*/ 636645 h 937962"/>
              <a:gd name="connsiteX13" fmla="*/ 519863 w 891716"/>
              <a:gd name="connsiteY13" fmla="*/ 642539 h 937962"/>
              <a:gd name="connsiteX14" fmla="*/ 510817 w 891716"/>
              <a:gd name="connsiteY14" fmla="*/ 637421 h 937962"/>
              <a:gd name="connsiteX15" fmla="*/ 511443 w 891716"/>
              <a:gd name="connsiteY15" fmla="*/ 627478 h 937962"/>
              <a:gd name="connsiteX16" fmla="*/ 511448 w 891716"/>
              <a:gd name="connsiteY16" fmla="*/ 626162 h 937962"/>
              <a:gd name="connsiteX17" fmla="*/ 515839 w 891716"/>
              <a:gd name="connsiteY17" fmla="*/ 608215 h 937962"/>
              <a:gd name="connsiteX18" fmla="*/ 509851 w 891716"/>
              <a:gd name="connsiteY18" fmla="*/ 586338 h 937962"/>
              <a:gd name="connsiteX19" fmla="*/ 500044 w 891716"/>
              <a:gd name="connsiteY19" fmla="*/ 592383 h 937962"/>
              <a:gd name="connsiteX20" fmla="*/ 493067 w 891716"/>
              <a:gd name="connsiteY20" fmla="*/ 594820 h 937962"/>
              <a:gd name="connsiteX21" fmla="*/ 467678 w 891716"/>
              <a:gd name="connsiteY21" fmla="*/ 495383 h 937962"/>
              <a:gd name="connsiteX22" fmla="*/ 443425 w 891716"/>
              <a:gd name="connsiteY22" fmla="*/ 411669 h 937962"/>
              <a:gd name="connsiteX23" fmla="*/ 425840 w 891716"/>
              <a:gd name="connsiteY23" fmla="*/ 416379 h 937962"/>
              <a:gd name="connsiteX24" fmla="*/ 425832 w 891716"/>
              <a:gd name="connsiteY24" fmla="*/ 416352 h 937962"/>
              <a:gd name="connsiteX25" fmla="*/ 410097 w 891716"/>
              <a:gd name="connsiteY25" fmla="*/ 413697 h 937962"/>
              <a:gd name="connsiteX26" fmla="*/ 407660 w 891716"/>
              <a:gd name="connsiteY26" fmla="*/ 413316 h 937962"/>
              <a:gd name="connsiteX27" fmla="*/ 412237 w 891716"/>
              <a:gd name="connsiteY27" fmla="*/ 383888 h 937962"/>
              <a:gd name="connsiteX28" fmla="*/ 411941 w 891716"/>
              <a:gd name="connsiteY28" fmla="*/ 379410 h 937962"/>
              <a:gd name="connsiteX29" fmla="*/ 410705 w 891716"/>
              <a:gd name="connsiteY29" fmla="*/ 375017 h 937962"/>
              <a:gd name="connsiteX30" fmla="*/ 410425 w 891716"/>
              <a:gd name="connsiteY30" fmla="*/ 364516 h 937962"/>
              <a:gd name="connsiteX31" fmla="*/ 410373 w 891716"/>
              <a:gd name="connsiteY31" fmla="*/ 362157 h 937962"/>
              <a:gd name="connsiteX32" fmla="*/ 410284 w 891716"/>
              <a:gd name="connsiteY32" fmla="*/ 358409 h 937962"/>
              <a:gd name="connsiteX33" fmla="*/ 409284 w 891716"/>
              <a:gd name="connsiteY33" fmla="*/ 354678 h 937962"/>
              <a:gd name="connsiteX34" fmla="*/ 403815 w 891716"/>
              <a:gd name="connsiteY34" fmla="*/ 334285 h 937962"/>
              <a:gd name="connsiteX35" fmla="*/ 399223 w 891716"/>
              <a:gd name="connsiteY35" fmla="*/ 317405 h 937962"/>
              <a:gd name="connsiteX36" fmla="*/ 396738 w 891716"/>
              <a:gd name="connsiteY36" fmla="*/ 308288 h 937962"/>
              <a:gd name="connsiteX37" fmla="*/ 394195 w 891716"/>
              <a:gd name="connsiteY37" fmla="*/ 299045 h 937962"/>
              <a:gd name="connsiteX38" fmla="*/ 393724 w 891716"/>
              <a:gd name="connsiteY38" fmla="*/ 297334 h 937962"/>
              <a:gd name="connsiteX39" fmla="*/ 386601 w 891716"/>
              <a:gd name="connsiteY39" fmla="*/ 281969 h 937962"/>
              <a:gd name="connsiteX40" fmla="*/ 385570 w 891716"/>
              <a:gd name="connsiteY40" fmla="*/ 279736 h 937962"/>
              <a:gd name="connsiteX41" fmla="*/ 385252 w 891716"/>
              <a:gd name="connsiteY41" fmla="*/ 279097 h 937962"/>
              <a:gd name="connsiteX42" fmla="*/ 383842 w 891716"/>
              <a:gd name="connsiteY42" fmla="*/ 275158 h 937962"/>
              <a:gd name="connsiteX43" fmla="*/ 386681 w 891716"/>
              <a:gd name="connsiteY43" fmla="*/ 271341 h 937962"/>
              <a:gd name="connsiteX44" fmla="*/ 375032 w 891716"/>
              <a:gd name="connsiteY44" fmla="*/ 228296 h 937962"/>
              <a:gd name="connsiteX45" fmla="*/ 367806 w 891716"/>
              <a:gd name="connsiteY45" fmla="*/ 227384 h 937962"/>
              <a:gd name="connsiteX46" fmla="*/ 360270 w 891716"/>
              <a:gd name="connsiteY46" fmla="*/ 226458 h 937962"/>
              <a:gd name="connsiteX47" fmla="*/ 359560 w 891716"/>
              <a:gd name="connsiteY47" fmla="*/ 225460 h 937962"/>
              <a:gd name="connsiteX48" fmla="*/ 353232 w 891716"/>
              <a:gd name="connsiteY48" fmla="*/ 216774 h 937962"/>
              <a:gd name="connsiteX49" fmla="*/ 328805 w 891716"/>
              <a:gd name="connsiteY49" fmla="*/ 183671 h 937962"/>
              <a:gd name="connsiteX50" fmla="*/ 332555 w 891716"/>
              <a:gd name="connsiteY50" fmla="*/ 171900 h 937962"/>
              <a:gd name="connsiteX51" fmla="*/ 330796 w 891716"/>
              <a:gd name="connsiteY51" fmla="*/ 168968 h 937962"/>
              <a:gd name="connsiteX52" fmla="*/ 326178 w 891716"/>
              <a:gd name="connsiteY52" fmla="*/ 161295 h 937962"/>
              <a:gd name="connsiteX53" fmla="*/ 324986 w 891716"/>
              <a:gd name="connsiteY53" fmla="*/ 159548 h 937962"/>
              <a:gd name="connsiteX54" fmla="*/ 322992 w 891716"/>
              <a:gd name="connsiteY54" fmla="*/ 155255 h 937962"/>
              <a:gd name="connsiteX55" fmla="*/ 333991 w 891716"/>
              <a:gd name="connsiteY55" fmla="*/ 130311 h 937962"/>
              <a:gd name="connsiteX56" fmla="*/ 329072 w 891716"/>
              <a:gd name="connsiteY56" fmla="*/ 124557 h 937962"/>
              <a:gd name="connsiteX57" fmla="*/ 327412 w 891716"/>
              <a:gd name="connsiteY57" fmla="*/ 122669 h 937962"/>
              <a:gd name="connsiteX58" fmla="*/ 326742 w 891716"/>
              <a:gd name="connsiteY58" fmla="*/ 100343 h 937962"/>
              <a:gd name="connsiteX59" fmla="*/ 332231 w 891716"/>
              <a:gd name="connsiteY59" fmla="*/ 85631 h 937962"/>
              <a:gd name="connsiteX60" fmla="*/ 332865 w 891716"/>
              <a:gd name="connsiteY60" fmla="*/ 79773 h 937962"/>
              <a:gd name="connsiteX61" fmla="*/ 335060 w 891716"/>
              <a:gd name="connsiteY61" fmla="*/ 73819 h 937962"/>
              <a:gd name="connsiteX62" fmla="*/ 335265 w 891716"/>
              <a:gd name="connsiteY62" fmla="*/ 73257 h 937962"/>
              <a:gd name="connsiteX63" fmla="*/ 336584 w 891716"/>
              <a:gd name="connsiteY63" fmla="*/ 69676 h 937962"/>
              <a:gd name="connsiteX64" fmla="*/ 338795 w 891716"/>
              <a:gd name="connsiteY64" fmla="*/ 65011 h 937962"/>
              <a:gd name="connsiteX65" fmla="*/ 336755 w 891716"/>
              <a:gd name="connsiteY65" fmla="*/ 50064 h 937962"/>
              <a:gd name="connsiteX66" fmla="*/ 335639 w 891716"/>
              <a:gd name="connsiteY66" fmla="*/ 41102 h 937962"/>
              <a:gd name="connsiteX67" fmla="*/ 325873 w 891716"/>
              <a:gd name="connsiteY67" fmla="*/ 40811 h 937962"/>
              <a:gd name="connsiteX68" fmla="*/ 312431 w 891716"/>
              <a:gd name="connsiteY68" fmla="*/ 40462 h 937962"/>
              <a:gd name="connsiteX69" fmla="*/ 309637 w 891716"/>
              <a:gd name="connsiteY69" fmla="*/ 40398 h 937962"/>
              <a:gd name="connsiteX70" fmla="*/ 301453 w 891716"/>
              <a:gd name="connsiteY70" fmla="*/ 40221 h 937962"/>
              <a:gd name="connsiteX71" fmla="*/ 301124 w 891716"/>
              <a:gd name="connsiteY71" fmla="*/ 40217 h 937962"/>
              <a:gd name="connsiteX72" fmla="*/ 294079 w 891716"/>
              <a:gd name="connsiteY72" fmla="*/ 40085 h 937962"/>
              <a:gd name="connsiteX73" fmla="*/ 293422 w 891716"/>
              <a:gd name="connsiteY73" fmla="*/ 40072 h 937962"/>
              <a:gd name="connsiteX74" fmla="*/ 292588 w 891716"/>
              <a:gd name="connsiteY74" fmla="*/ 40058 h 937962"/>
              <a:gd name="connsiteX75" fmla="*/ 274575 w 891716"/>
              <a:gd name="connsiteY75" fmla="*/ 39804 h 937962"/>
              <a:gd name="connsiteX76" fmla="*/ 267305 w 891716"/>
              <a:gd name="connsiteY76" fmla="*/ 39736 h 937962"/>
              <a:gd name="connsiteX77" fmla="*/ 266189 w 891716"/>
              <a:gd name="connsiteY77" fmla="*/ 39727 h 937962"/>
              <a:gd name="connsiteX78" fmla="*/ 252778 w 891716"/>
              <a:gd name="connsiteY78" fmla="*/ 39645 h 937962"/>
              <a:gd name="connsiteX79" fmla="*/ 239084 w 891716"/>
              <a:gd name="connsiteY79" fmla="*/ 39627 h 937962"/>
              <a:gd name="connsiteX80" fmla="*/ 205297 w 891716"/>
              <a:gd name="connsiteY80" fmla="*/ 39854 h 937962"/>
              <a:gd name="connsiteX81" fmla="*/ 196853 w 891716"/>
              <a:gd name="connsiteY81" fmla="*/ 39967 h 937962"/>
              <a:gd name="connsiteX82" fmla="*/ 195621 w 891716"/>
              <a:gd name="connsiteY82" fmla="*/ 39985 h 937962"/>
              <a:gd name="connsiteX83" fmla="*/ 192262 w 891716"/>
              <a:gd name="connsiteY83" fmla="*/ 40040 h 937962"/>
              <a:gd name="connsiteX84" fmla="*/ 175267 w 891716"/>
              <a:gd name="connsiteY84" fmla="*/ 31295 h 937962"/>
              <a:gd name="connsiteX85" fmla="*/ 146674 w 891716"/>
              <a:gd name="connsiteY85" fmla="*/ -152 h 937962"/>
              <a:gd name="connsiteX86" fmla="*/ 100154 w 891716"/>
              <a:gd name="connsiteY86" fmla="*/ 43003 h 937962"/>
              <a:gd name="connsiteX87" fmla="*/ 50208 w 891716"/>
              <a:gd name="connsiteY87" fmla="*/ 89311 h 937962"/>
              <a:gd name="connsiteX88" fmla="*/ 45141 w 891716"/>
              <a:gd name="connsiteY88" fmla="*/ 97575 h 937962"/>
              <a:gd name="connsiteX89" fmla="*/ 399 w 891716"/>
              <a:gd name="connsiteY89" fmla="*/ 145403 h 937962"/>
              <a:gd name="connsiteX90" fmla="*/ 1934 w 891716"/>
              <a:gd name="connsiteY90" fmla="*/ 148535 h 937962"/>
              <a:gd name="connsiteX91" fmla="*/ 6752 w 891716"/>
              <a:gd name="connsiteY91" fmla="*/ 157084 h 937962"/>
              <a:gd name="connsiteX92" fmla="*/ 8126 w 891716"/>
              <a:gd name="connsiteY92" fmla="*/ 159557 h 937962"/>
              <a:gd name="connsiteX93" fmla="*/ 14051 w 891716"/>
              <a:gd name="connsiteY93" fmla="*/ 170089 h 937962"/>
              <a:gd name="connsiteX94" fmla="*/ 23442 w 891716"/>
              <a:gd name="connsiteY94" fmla="*/ 186838 h 937962"/>
              <a:gd name="connsiteX95" fmla="*/ 23916 w 891716"/>
              <a:gd name="connsiteY95" fmla="*/ 187823 h 937962"/>
              <a:gd name="connsiteX96" fmla="*/ 31250 w 891716"/>
              <a:gd name="connsiteY96" fmla="*/ 200701 h 937962"/>
              <a:gd name="connsiteX97" fmla="*/ 35086 w 891716"/>
              <a:gd name="connsiteY97" fmla="*/ 207467 h 937962"/>
              <a:gd name="connsiteX98" fmla="*/ 44385 w 891716"/>
              <a:gd name="connsiteY98" fmla="*/ 225042 h 937962"/>
              <a:gd name="connsiteX99" fmla="*/ 48561 w 891716"/>
              <a:gd name="connsiteY99" fmla="*/ 231300 h 937962"/>
              <a:gd name="connsiteX100" fmla="*/ 57860 w 891716"/>
              <a:gd name="connsiteY100" fmla="*/ 247831 h 937962"/>
              <a:gd name="connsiteX101" fmla="*/ 63659 w 891716"/>
              <a:gd name="connsiteY101" fmla="*/ 258241 h 937962"/>
              <a:gd name="connsiteX102" fmla="*/ 65912 w 891716"/>
              <a:gd name="connsiteY102" fmla="*/ 261862 h 937962"/>
              <a:gd name="connsiteX103" fmla="*/ 69854 w 891716"/>
              <a:gd name="connsiteY103" fmla="*/ 269200 h 937962"/>
              <a:gd name="connsiteX104" fmla="*/ 80111 w 891716"/>
              <a:gd name="connsiteY104" fmla="*/ 287215 h 937962"/>
              <a:gd name="connsiteX105" fmla="*/ 100033 w 891716"/>
              <a:gd name="connsiteY105" fmla="*/ 322306 h 937962"/>
              <a:gd name="connsiteX106" fmla="*/ 100216 w 891716"/>
              <a:gd name="connsiteY106" fmla="*/ 322719 h 937962"/>
              <a:gd name="connsiteX107" fmla="*/ 101778 w 891716"/>
              <a:gd name="connsiteY107" fmla="*/ 325437 h 937962"/>
              <a:gd name="connsiteX108" fmla="*/ 121241 w 891716"/>
              <a:gd name="connsiteY108" fmla="*/ 358808 h 937962"/>
              <a:gd name="connsiteX109" fmla="*/ 124115 w 891716"/>
              <a:gd name="connsiteY109" fmla="*/ 364766 h 937962"/>
              <a:gd name="connsiteX110" fmla="*/ 126023 w 891716"/>
              <a:gd name="connsiteY110" fmla="*/ 368142 h 937962"/>
              <a:gd name="connsiteX111" fmla="*/ 130608 w 891716"/>
              <a:gd name="connsiteY111" fmla="*/ 376206 h 937962"/>
              <a:gd name="connsiteX112" fmla="*/ 148005 w 891716"/>
              <a:gd name="connsiteY112" fmla="*/ 401309 h 937962"/>
              <a:gd name="connsiteX113" fmla="*/ 158329 w 891716"/>
              <a:gd name="connsiteY113" fmla="*/ 416202 h 937962"/>
              <a:gd name="connsiteX114" fmla="*/ 168461 w 891716"/>
              <a:gd name="connsiteY114" fmla="*/ 430914 h 937962"/>
              <a:gd name="connsiteX115" fmla="*/ 173582 w 891716"/>
              <a:gd name="connsiteY115" fmla="*/ 438161 h 937962"/>
              <a:gd name="connsiteX116" fmla="*/ 192208 w 891716"/>
              <a:gd name="connsiteY116" fmla="*/ 464916 h 937962"/>
              <a:gd name="connsiteX117" fmla="*/ 208725 w 891716"/>
              <a:gd name="connsiteY117" fmla="*/ 488639 h 937962"/>
              <a:gd name="connsiteX118" fmla="*/ 213053 w 891716"/>
              <a:gd name="connsiteY118" fmla="*/ 494829 h 937962"/>
              <a:gd name="connsiteX119" fmla="*/ 221668 w 891716"/>
              <a:gd name="connsiteY119" fmla="*/ 507253 h 937962"/>
              <a:gd name="connsiteX120" fmla="*/ 232356 w 891716"/>
              <a:gd name="connsiteY120" fmla="*/ 522487 h 937962"/>
              <a:gd name="connsiteX121" fmla="*/ 252403 w 891716"/>
              <a:gd name="connsiteY121" fmla="*/ 551157 h 937962"/>
              <a:gd name="connsiteX122" fmla="*/ 261567 w 891716"/>
              <a:gd name="connsiteY122" fmla="*/ 564262 h 937962"/>
              <a:gd name="connsiteX123" fmla="*/ 274444 w 891716"/>
              <a:gd name="connsiteY123" fmla="*/ 582631 h 937962"/>
              <a:gd name="connsiteX124" fmla="*/ 281587 w 891716"/>
              <a:gd name="connsiteY124" fmla="*/ 591861 h 937962"/>
              <a:gd name="connsiteX125" fmla="*/ 299714 w 891716"/>
              <a:gd name="connsiteY125" fmla="*/ 618725 h 937962"/>
              <a:gd name="connsiteX126" fmla="*/ 302598 w 891716"/>
              <a:gd name="connsiteY126" fmla="*/ 622745 h 937962"/>
              <a:gd name="connsiteX127" fmla="*/ 333117 w 891716"/>
              <a:gd name="connsiteY127" fmla="*/ 666100 h 937962"/>
              <a:gd name="connsiteX128" fmla="*/ 352147 w 891716"/>
              <a:gd name="connsiteY128" fmla="*/ 693073 h 937962"/>
              <a:gd name="connsiteX129" fmla="*/ 363506 w 891716"/>
              <a:gd name="connsiteY129" fmla="*/ 709159 h 937962"/>
              <a:gd name="connsiteX130" fmla="*/ 369873 w 891716"/>
              <a:gd name="connsiteY130" fmla="*/ 718180 h 937962"/>
              <a:gd name="connsiteX131" fmla="*/ 378304 w 891716"/>
              <a:gd name="connsiteY131" fmla="*/ 730165 h 937962"/>
              <a:gd name="connsiteX132" fmla="*/ 397185 w 891716"/>
              <a:gd name="connsiteY132" fmla="*/ 756761 h 937962"/>
              <a:gd name="connsiteX133" fmla="*/ 433008 w 891716"/>
              <a:gd name="connsiteY133" fmla="*/ 777676 h 937962"/>
              <a:gd name="connsiteX134" fmla="*/ 435343 w 891716"/>
              <a:gd name="connsiteY134" fmla="*/ 779028 h 937962"/>
              <a:gd name="connsiteX135" fmla="*/ 463096 w 891716"/>
              <a:gd name="connsiteY135" fmla="*/ 795187 h 937962"/>
              <a:gd name="connsiteX136" fmla="*/ 484525 w 891716"/>
              <a:gd name="connsiteY136" fmla="*/ 806604 h 937962"/>
              <a:gd name="connsiteX137" fmla="*/ 499835 w 891716"/>
              <a:gd name="connsiteY137" fmla="*/ 816524 h 937962"/>
              <a:gd name="connsiteX138" fmla="*/ 512940 w 891716"/>
              <a:gd name="connsiteY138" fmla="*/ 824052 h 937962"/>
              <a:gd name="connsiteX139" fmla="*/ 574951 w 891716"/>
              <a:gd name="connsiteY139" fmla="*/ 859787 h 937962"/>
              <a:gd name="connsiteX140" fmla="*/ 620499 w 891716"/>
              <a:gd name="connsiteY140" fmla="*/ 885884 h 937962"/>
              <a:gd name="connsiteX141" fmla="*/ 635768 w 891716"/>
              <a:gd name="connsiteY141" fmla="*/ 892560 h 937962"/>
              <a:gd name="connsiteX142" fmla="*/ 649000 w 891716"/>
              <a:gd name="connsiteY142" fmla="*/ 900228 h 937962"/>
              <a:gd name="connsiteX143" fmla="*/ 665426 w 891716"/>
              <a:gd name="connsiteY143" fmla="*/ 911509 h 937962"/>
              <a:gd name="connsiteX144" fmla="*/ 674888 w 891716"/>
              <a:gd name="connsiteY144" fmla="*/ 916891 h 937962"/>
              <a:gd name="connsiteX145" fmla="*/ 712784 w 891716"/>
              <a:gd name="connsiteY145" fmla="*/ 925794 h 937962"/>
              <a:gd name="connsiteX146" fmla="*/ 727427 w 891716"/>
              <a:gd name="connsiteY146" fmla="*/ 929447 h 937962"/>
              <a:gd name="connsiteX147" fmla="*/ 741122 w 891716"/>
              <a:gd name="connsiteY147" fmla="*/ 932978 h 937962"/>
              <a:gd name="connsiteX148" fmla="*/ 747999 w 891716"/>
              <a:gd name="connsiteY148" fmla="*/ 934788 h 937962"/>
              <a:gd name="connsiteX149" fmla="*/ 759253 w 891716"/>
              <a:gd name="connsiteY149" fmla="*/ 937811 h 937962"/>
              <a:gd name="connsiteX150" fmla="*/ 814441 w 891716"/>
              <a:gd name="connsiteY150" fmla="*/ 927555 h 937962"/>
              <a:gd name="connsiteX151" fmla="*/ 823899 w 891716"/>
              <a:gd name="connsiteY151" fmla="*/ 925776 h 937962"/>
              <a:gd name="connsiteX152" fmla="*/ 824425 w 891716"/>
              <a:gd name="connsiteY152" fmla="*/ 925677 h 937962"/>
              <a:gd name="connsiteX153" fmla="*/ 859717 w 891716"/>
              <a:gd name="connsiteY153" fmla="*/ 906005 h 937962"/>
              <a:gd name="connsiteX154" fmla="*/ 892115 w 891716"/>
              <a:gd name="connsiteY154" fmla="*/ 887867 h 937962"/>
              <a:gd name="connsiteX155" fmla="*/ 890441 w 891716"/>
              <a:gd name="connsiteY155" fmla="*/ 877172 h 937962"/>
              <a:gd name="connsiteX156" fmla="*/ 887456 w 891716"/>
              <a:gd name="connsiteY156" fmla="*/ 858362 h 937962"/>
              <a:gd name="connsiteX157" fmla="*/ 886381 w 891716"/>
              <a:gd name="connsiteY157" fmla="*/ 851524 h 937962"/>
              <a:gd name="connsiteX158" fmla="*/ 883229 w 891716"/>
              <a:gd name="connsiteY158" fmla="*/ 831263 h 937962"/>
              <a:gd name="connsiteX159" fmla="*/ 891398 w 891716"/>
              <a:gd name="connsiteY159" fmla="*/ 809345 h 937962"/>
              <a:gd name="connsiteX160" fmla="*/ 883147 w 891716"/>
              <a:gd name="connsiteY160" fmla="*/ 807534 h 937962"/>
              <a:gd name="connsiteX161" fmla="*/ 866377 w 891716"/>
              <a:gd name="connsiteY161" fmla="*/ 814568 h 937962"/>
              <a:gd name="connsiteX162" fmla="*/ 865274 w 891716"/>
              <a:gd name="connsiteY162" fmla="*/ 812934 h 937962"/>
              <a:gd name="connsiteX163" fmla="*/ 870337 w 891716"/>
              <a:gd name="connsiteY163" fmla="*/ 792405 h 937962"/>
              <a:gd name="connsiteX164" fmla="*/ 857794 w 891716"/>
              <a:gd name="connsiteY164" fmla="*/ 780394 h 937962"/>
              <a:gd name="connsiteX165" fmla="*/ 857300 w 891716"/>
              <a:gd name="connsiteY165" fmla="*/ 777921 h 937962"/>
              <a:gd name="connsiteX166" fmla="*/ 851593 w 891716"/>
              <a:gd name="connsiteY166" fmla="*/ 749137 h 937962"/>
              <a:gd name="connsiteX167" fmla="*/ 845396 w 891716"/>
              <a:gd name="connsiteY167" fmla="*/ 752713 h 937962"/>
              <a:gd name="connsiteX168" fmla="*/ 842643 w 891716"/>
              <a:gd name="connsiteY168" fmla="*/ 754329 h 937962"/>
              <a:gd name="connsiteX169" fmla="*/ 841885 w 891716"/>
              <a:gd name="connsiteY169" fmla="*/ 756743 h 937962"/>
              <a:gd name="connsiteX170" fmla="*/ 840720 w 891716"/>
              <a:gd name="connsiteY170" fmla="*/ 760459 h 937962"/>
              <a:gd name="connsiteX171" fmla="*/ 840529 w 891716"/>
              <a:gd name="connsiteY171" fmla="*/ 761076 h 937962"/>
              <a:gd name="connsiteX172" fmla="*/ 839527 w 891716"/>
              <a:gd name="connsiteY172" fmla="*/ 764271 h 937962"/>
              <a:gd name="connsiteX173" fmla="*/ 840996 w 891716"/>
              <a:gd name="connsiteY173" fmla="*/ 769149 h 937962"/>
              <a:gd name="connsiteX174" fmla="*/ 843523 w 891716"/>
              <a:gd name="connsiteY174" fmla="*/ 777045 h 937962"/>
              <a:gd name="connsiteX175" fmla="*/ 843763 w 891716"/>
              <a:gd name="connsiteY175" fmla="*/ 778429 h 937962"/>
              <a:gd name="connsiteX176" fmla="*/ 844662 w 891716"/>
              <a:gd name="connsiteY176" fmla="*/ 781474 h 937962"/>
              <a:gd name="connsiteX177" fmla="*/ 847569 w 891716"/>
              <a:gd name="connsiteY177" fmla="*/ 791357 h 937962"/>
              <a:gd name="connsiteX178" fmla="*/ 843655 w 891716"/>
              <a:gd name="connsiteY178" fmla="*/ 796362 h 937962"/>
              <a:gd name="connsiteX179" fmla="*/ 842180 w 891716"/>
              <a:gd name="connsiteY179" fmla="*/ 798259 h 937962"/>
              <a:gd name="connsiteX180" fmla="*/ 838610 w 891716"/>
              <a:gd name="connsiteY180" fmla="*/ 803550 h 937962"/>
              <a:gd name="connsiteX181" fmla="*/ 833221 w 891716"/>
              <a:gd name="connsiteY181" fmla="*/ 802411 h 937962"/>
              <a:gd name="connsiteX182" fmla="*/ 824462 w 891716"/>
              <a:gd name="connsiteY182" fmla="*/ 800514 h 937962"/>
              <a:gd name="connsiteX183" fmla="*/ 823051 w 891716"/>
              <a:gd name="connsiteY183" fmla="*/ 800219 h 937962"/>
              <a:gd name="connsiteX184" fmla="*/ 815294 w 891716"/>
              <a:gd name="connsiteY184" fmla="*/ 798545 h 937962"/>
              <a:gd name="connsiteX185" fmla="*/ 813870 w 891716"/>
              <a:gd name="connsiteY185" fmla="*/ 798255 h 937962"/>
              <a:gd name="connsiteX186" fmla="*/ 813076 w 891716"/>
              <a:gd name="connsiteY186" fmla="*/ 798087 h 937962"/>
              <a:gd name="connsiteX187" fmla="*/ 806122 w 891716"/>
              <a:gd name="connsiteY187" fmla="*/ 796589 h 937962"/>
              <a:gd name="connsiteX188" fmla="*/ 765023 w 891716"/>
              <a:gd name="connsiteY188" fmla="*/ 787677 h 937962"/>
              <a:gd name="connsiteX189" fmla="*/ 740360 w 891716"/>
              <a:gd name="connsiteY189" fmla="*/ 782377 h 937962"/>
              <a:gd name="connsiteX190" fmla="*/ 738945 w 891716"/>
              <a:gd name="connsiteY190" fmla="*/ 779550 h 937962"/>
              <a:gd name="connsiteX191" fmla="*/ 739484 w 891716"/>
              <a:gd name="connsiteY191" fmla="*/ 773219 h 937962"/>
              <a:gd name="connsiteX192" fmla="*/ 741489 w 891716"/>
              <a:gd name="connsiteY192" fmla="*/ 749414 h 937962"/>
              <a:gd name="connsiteX193" fmla="*/ 744098 w 891716"/>
              <a:gd name="connsiteY193" fmla="*/ 719759 h 937962"/>
              <a:gd name="connsiteX194" fmla="*/ 741594 w 891716"/>
              <a:gd name="connsiteY194" fmla="*/ 711305 h 937962"/>
              <a:gd name="connsiteX195" fmla="*/ 734617 w 891716"/>
              <a:gd name="connsiteY195" fmla="*/ 699566 h 937962"/>
              <a:gd name="connsiteX196" fmla="*/ 730811 w 891716"/>
              <a:gd name="connsiteY196" fmla="*/ 676405 h 937962"/>
              <a:gd name="connsiteX197" fmla="*/ 720110 w 891716"/>
              <a:gd name="connsiteY197" fmla="*/ 680957 h 937962"/>
              <a:gd name="connsiteX198" fmla="*/ 697620 w 891716"/>
              <a:gd name="connsiteY198" fmla="*/ 690713 h 937962"/>
              <a:gd name="connsiteX199" fmla="*/ 692026 w 891716"/>
              <a:gd name="connsiteY199" fmla="*/ 693195 h 937962"/>
              <a:gd name="connsiteX200" fmla="*/ 685544 w 891716"/>
              <a:gd name="connsiteY200" fmla="*/ 684614 h 937962"/>
              <a:gd name="connsiteX201" fmla="*/ 678077 w 891716"/>
              <a:gd name="connsiteY201" fmla="*/ 675212 h 937962"/>
              <a:gd name="connsiteX202" fmla="*/ 665902 w 891716"/>
              <a:gd name="connsiteY202" fmla="*/ 675044 h 937962"/>
              <a:gd name="connsiteX203" fmla="*/ 646242 w 891716"/>
              <a:gd name="connsiteY203" fmla="*/ 675302 h 937962"/>
              <a:gd name="connsiteX204" fmla="*/ 626623 w 891716"/>
              <a:gd name="connsiteY204" fmla="*/ 701885 h 937962"/>
              <a:gd name="connsiteX205" fmla="*/ 614012 w 891716"/>
              <a:gd name="connsiteY205" fmla="*/ 672956 h 937962"/>
              <a:gd name="connsiteX206" fmla="*/ 606060 w 891716"/>
              <a:gd name="connsiteY206" fmla="*/ 677322 h 937962"/>
              <a:gd name="connsiteX207" fmla="*/ 582495 w 891716"/>
              <a:gd name="connsiteY207" fmla="*/ 693989 h 93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891716" h="937962">
                <a:moveTo>
                  <a:pt x="582495" y="693989"/>
                </a:moveTo>
                <a:lnTo>
                  <a:pt x="577682" y="681537"/>
                </a:lnTo>
                <a:lnTo>
                  <a:pt x="578217" y="677449"/>
                </a:lnTo>
                <a:lnTo>
                  <a:pt x="579296" y="669322"/>
                </a:lnTo>
                <a:lnTo>
                  <a:pt x="579174" y="667307"/>
                </a:lnTo>
                <a:lnTo>
                  <a:pt x="571245" y="647431"/>
                </a:lnTo>
                <a:lnTo>
                  <a:pt x="581569" y="642521"/>
                </a:lnTo>
                <a:lnTo>
                  <a:pt x="573712" y="628926"/>
                </a:lnTo>
                <a:lnTo>
                  <a:pt x="572107" y="629489"/>
                </a:lnTo>
                <a:lnTo>
                  <a:pt x="559373" y="633114"/>
                </a:lnTo>
                <a:lnTo>
                  <a:pt x="545810" y="637062"/>
                </a:lnTo>
                <a:lnTo>
                  <a:pt x="543338" y="637879"/>
                </a:lnTo>
                <a:lnTo>
                  <a:pt x="527651" y="636645"/>
                </a:lnTo>
                <a:lnTo>
                  <a:pt x="519863" y="642539"/>
                </a:lnTo>
                <a:lnTo>
                  <a:pt x="510817" y="637421"/>
                </a:lnTo>
                <a:lnTo>
                  <a:pt x="511443" y="627478"/>
                </a:lnTo>
                <a:lnTo>
                  <a:pt x="511448" y="626162"/>
                </a:lnTo>
                <a:lnTo>
                  <a:pt x="515839" y="608215"/>
                </a:lnTo>
                <a:lnTo>
                  <a:pt x="509851" y="586338"/>
                </a:lnTo>
                <a:lnTo>
                  <a:pt x="500044" y="592383"/>
                </a:lnTo>
                <a:lnTo>
                  <a:pt x="493067" y="594820"/>
                </a:lnTo>
                <a:lnTo>
                  <a:pt x="467678" y="495383"/>
                </a:lnTo>
                <a:lnTo>
                  <a:pt x="443425" y="411669"/>
                </a:lnTo>
                <a:lnTo>
                  <a:pt x="425840" y="416379"/>
                </a:lnTo>
                <a:lnTo>
                  <a:pt x="425832" y="416352"/>
                </a:lnTo>
                <a:lnTo>
                  <a:pt x="410097" y="413697"/>
                </a:lnTo>
                <a:lnTo>
                  <a:pt x="407660" y="413316"/>
                </a:lnTo>
                <a:lnTo>
                  <a:pt x="412237" y="383888"/>
                </a:lnTo>
                <a:lnTo>
                  <a:pt x="411941" y="379410"/>
                </a:lnTo>
                <a:lnTo>
                  <a:pt x="410705" y="375017"/>
                </a:lnTo>
                <a:lnTo>
                  <a:pt x="410425" y="364516"/>
                </a:lnTo>
                <a:lnTo>
                  <a:pt x="410373" y="362157"/>
                </a:lnTo>
                <a:lnTo>
                  <a:pt x="410284" y="358409"/>
                </a:lnTo>
                <a:lnTo>
                  <a:pt x="409284" y="354678"/>
                </a:lnTo>
                <a:lnTo>
                  <a:pt x="403815" y="334285"/>
                </a:lnTo>
                <a:lnTo>
                  <a:pt x="399223" y="317405"/>
                </a:lnTo>
                <a:lnTo>
                  <a:pt x="396738" y="308288"/>
                </a:lnTo>
                <a:lnTo>
                  <a:pt x="394195" y="299045"/>
                </a:lnTo>
                <a:lnTo>
                  <a:pt x="393724" y="297334"/>
                </a:lnTo>
                <a:lnTo>
                  <a:pt x="386601" y="281969"/>
                </a:lnTo>
                <a:lnTo>
                  <a:pt x="385570" y="279736"/>
                </a:lnTo>
                <a:lnTo>
                  <a:pt x="385252" y="279097"/>
                </a:lnTo>
                <a:lnTo>
                  <a:pt x="383842" y="275158"/>
                </a:lnTo>
                <a:lnTo>
                  <a:pt x="386681" y="271341"/>
                </a:lnTo>
                <a:lnTo>
                  <a:pt x="375032" y="228296"/>
                </a:lnTo>
                <a:lnTo>
                  <a:pt x="367806" y="227384"/>
                </a:lnTo>
                <a:lnTo>
                  <a:pt x="360270" y="226458"/>
                </a:lnTo>
                <a:lnTo>
                  <a:pt x="359560" y="225460"/>
                </a:lnTo>
                <a:lnTo>
                  <a:pt x="353232" y="216774"/>
                </a:lnTo>
                <a:lnTo>
                  <a:pt x="328805" y="183671"/>
                </a:lnTo>
                <a:lnTo>
                  <a:pt x="332555" y="171900"/>
                </a:lnTo>
                <a:lnTo>
                  <a:pt x="330796" y="168968"/>
                </a:lnTo>
                <a:lnTo>
                  <a:pt x="326178" y="161295"/>
                </a:lnTo>
                <a:lnTo>
                  <a:pt x="324986" y="159548"/>
                </a:lnTo>
                <a:lnTo>
                  <a:pt x="322992" y="155255"/>
                </a:lnTo>
                <a:lnTo>
                  <a:pt x="333991" y="130311"/>
                </a:lnTo>
                <a:lnTo>
                  <a:pt x="329072" y="124557"/>
                </a:lnTo>
                <a:lnTo>
                  <a:pt x="327412" y="122669"/>
                </a:lnTo>
                <a:lnTo>
                  <a:pt x="326742" y="100343"/>
                </a:lnTo>
                <a:lnTo>
                  <a:pt x="332231" y="85631"/>
                </a:lnTo>
                <a:lnTo>
                  <a:pt x="332865" y="79773"/>
                </a:lnTo>
                <a:lnTo>
                  <a:pt x="335060" y="73819"/>
                </a:lnTo>
                <a:lnTo>
                  <a:pt x="335265" y="73257"/>
                </a:lnTo>
                <a:lnTo>
                  <a:pt x="336584" y="69676"/>
                </a:lnTo>
                <a:lnTo>
                  <a:pt x="338795" y="65011"/>
                </a:lnTo>
                <a:lnTo>
                  <a:pt x="336755" y="50064"/>
                </a:lnTo>
                <a:lnTo>
                  <a:pt x="335639" y="41102"/>
                </a:lnTo>
                <a:lnTo>
                  <a:pt x="325873" y="40811"/>
                </a:lnTo>
                <a:lnTo>
                  <a:pt x="312431" y="40462"/>
                </a:lnTo>
                <a:lnTo>
                  <a:pt x="309637" y="40398"/>
                </a:lnTo>
                <a:lnTo>
                  <a:pt x="301453" y="40221"/>
                </a:lnTo>
                <a:lnTo>
                  <a:pt x="301124" y="40217"/>
                </a:lnTo>
                <a:lnTo>
                  <a:pt x="294079" y="40085"/>
                </a:lnTo>
                <a:lnTo>
                  <a:pt x="293422" y="40072"/>
                </a:lnTo>
                <a:lnTo>
                  <a:pt x="292588" y="40058"/>
                </a:lnTo>
                <a:lnTo>
                  <a:pt x="274575" y="39804"/>
                </a:lnTo>
                <a:lnTo>
                  <a:pt x="267305" y="39736"/>
                </a:lnTo>
                <a:lnTo>
                  <a:pt x="266189" y="39727"/>
                </a:lnTo>
                <a:lnTo>
                  <a:pt x="252778" y="39645"/>
                </a:lnTo>
                <a:lnTo>
                  <a:pt x="239084" y="39627"/>
                </a:lnTo>
                <a:lnTo>
                  <a:pt x="205297" y="39854"/>
                </a:lnTo>
                <a:lnTo>
                  <a:pt x="196853" y="39967"/>
                </a:lnTo>
                <a:lnTo>
                  <a:pt x="195621" y="39985"/>
                </a:lnTo>
                <a:lnTo>
                  <a:pt x="192262" y="40040"/>
                </a:lnTo>
                <a:lnTo>
                  <a:pt x="175267" y="31295"/>
                </a:lnTo>
                <a:lnTo>
                  <a:pt x="146674" y="-152"/>
                </a:lnTo>
                <a:lnTo>
                  <a:pt x="100154" y="43003"/>
                </a:lnTo>
                <a:lnTo>
                  <a:pt x="50208" y="89311"/>
                </a:lnTo>
                <a:lnTo>
                  <a:pt x="45141" y="97575"/>
                </a:lnTo>
                <a:lnTo>
                  <a:pt x="399" y="145403"/>
                </a:lnTo>
                <a:lnTo>
                  <a:pt x="1934" y="148535"/>
                </a:lnTo>
                <a:lnTo>
                  <a:pt x="6752" y="157084"/>
                </a:lnTo>
                <a:lnTo>
                  <a:pt x="8126" y="159557"/>
                </a:lnTo>
                <a:lnTo>
                  <a:pt x="14051" y="170089"/>
                </a:lnTo>
                <a:lnTo>
                  <a:pt x="23442" y="186838"/>
                </a:lnTo>
                <a:lnTo>
                  <a:pt x="23916" y="187823"/>
                </a:lnTo>
                <a:lnTo>
                  <a:pt x="31250" y="200701"/>
                </a:lnTo>
                <a:lnTo>
                  <a:pt x="35086" y="207467"/>
                </a:lnTo>
                <a:lnTo>
                  <a:pt x="44385" y="225042"/>
                </a:lnTo>
                <a:lnTo>
                  <a:pt x="48561" y="231300"/>
                </a:lnTo>
                <a:lnTo>
                  <a:pt x="57860" y="247831"/>
                </a:lnTo>
                <a:lnTo>
                  <a:pt x="63659" y="258241"/>
                </a:lnTo>
                <a:lnTo>
                  <a:pt x="65912" y="261862"/>
                </a:lnTo>
                <a:lnTo>
                  <a:pt x="69854" y="269200"/>
                </a:lnTo>
                <a:lnTo>
                  <a:pt x="80111" y="287215"/>
                </a:lnTo>
                <a:lnTo>
                  <a:pt x="100033" y="322306"/>
                </a:lnTo>
                <a:lnTo>
                  <a:pt x="100216" y="322719"/>
                </a:lnTo>
                <a:lnTo>
                  <a:pt x="101778" y="325437"/>
                </a:lnTo>
                <a:lnTo>
                  <a:pt x="121241" y="358808"/>
                </a:lnTo>
                <a:lnTo>
                  <a:pt x="124115" y="364766"/>
                </a:lnTo>
                <a:lnTo>
                  <a:pt x="126023" y="368142"/>
                </a:lnTo>
                <a:lnTo>
                  <a:pt x="130608" y="376206"/>
                </a:lnTo>
                <a:lnTo>
                  <a:pt x="148005" y="401309"/>
                </a:lnTo>
                <a:lnTo>
                  <a:pt x="158329" y="416202"/>
                </a:lnTo>
                <a:lnTo>
                  <a:pt x="168461" y="430914"/>
                </a:lnTo>
                <a:lnTo>
                  <a:pt x="173582" y="438161"/>
                </a:lnTo>
                <a:lnTo>
                  <a:pt x="192208" y="464916"/>
                </a:lnTo>
                <a:lnTo>
                  <a:pt x="208725" y="488639"/>
                </a:lnTo>
                <a:lnTo>
                  <a:pt x="213053" y="494829"/>
                </a:lnTo>
                <a:lnTo>
                  <a:pt x="221668" y="507253"/>
                </a:lnTo>
                <a:lnTo>
                  <a:pt x="232356" y="522487"/>
                </a:lnTo>
                <a:lnTo>
                  <a:pt x="252403" y="551157"/>
                </a:lnTo>
                <a:lnTo>
                  <a:pt x="261567" y="564262"/>
                </a:lnTo>
                <a:lnTo>
                  <a:pt x="274444" y="582631"/>
                </a:lnTo>
                <a:lnTo>
                  <a:pt x="281587" y="591861"/>
                </a:lnTo>
                <a:lnTo>
                  <a:pt x="299714" y="618725"/>
                </a:lnTo>
                <a:lnTo>
                  <a:pt x="302598" y="622745"/>
                </a:lnTo>
                <a:lnTo>
                  <a:pt x="333117" y="666100"/>
                </a:lnTo>
                <a:lnTo>
                  <a:pt x="352147" y="693073"/>
                </a:lnTo>
                <a:lnTo>
                  <a:pt x="363506" y="709159"/>
                </a:lnTo>
                <a:lnTo>
                  <a:pt x="369873" y="718180"/>
                </a:lnTo>
                <a:lnTo>
                  <a:pt x="378304" y="730165"/>
                </a:lnTo>
                <a:lnTo>
                  <a:pt x="397185" y="756761"/>
                </a:lnTo>
                <a:lnTo>
                  <a:pt x="433008" y="777676"/>
                </a:lnTo>
                <a:lnTo>
                  <a:pt x="435343" y="779028"/>
                </a:lnTo>
                <a:lnTo>
                  <a:pt x="463096" y="795187"/>
                </a:lnTo>
                <a:lnTo>
                  <a:pt x="484525" y="806604"/>
                </a:lnTo>
                <a:lnTo>
                  <a:pt x="499835" y="816524"/>
                </a:lnTo>
                <a:lnTo>
                  <a:pt x="512940" y="824052"/>
                </a:lnTo>
                <a:lnTo>
                  <a:pt x="574951" y="859787"/>
                </a:lnTo>
                <a:lnTo>
                  <a:pt x="620499" y="885884"/>
                </a:lnTo>
                <a:lnTo>
                  <a:pt x="635768" y="892560"/>
                </a:lnTo>
                <a:lnTo>
                  <a:pt x="649000" y="900228"/>
                </a:lnTo>
                <a:lnTo>
                  <a:pt x="665426" y="911509"/>
                </a:lnTo>
                <a:lnTo>
                  <a:pt x="674888" y="916891"/>
                </a:lnTo>
                <a:lnTo>
                  <a:pt x="712784" y="925794"/>
                </a:lnTo>
                <a:lnTo>
                  <a:pt x="727427" y="929447"/>
                </a:lnTo>
                <a:lnTo>
                  <a:pt x="741122" y="932978"/>
                </a:lnTo>
                <a:lnTo>
                  <a:pt x="747999" y="934788"/>
                </a:lnTo>
                <a:lnTo>
                  <a:pt x="759253" y="937811"/>
                </a:lnTo>
                <a:lnTo>
                  <a:pt x="814441" y="927555"/>
                </a:lnTo>
                <a:lnTo>
                  <a:pt x="823899" y="925776"/>
                </a:lnTo>
                <a:lnTo>
                  <a:pt x="824425" y="925677"/>
                </a:lnTo>
                <a:lnTo>
                  <a:pt x="859717" y="906005"/>
                </a:lnTo>
                <a:lnTo>
                  <a:pt x="892115" y="887867"/>
                </a:lnTo>
                <a:lnTo>
                  <a:pt x="890441" y="877172"/>
                </a:lnTo>
                <a:lnTo>
                  <a:pt x="887456" y="858362"/>
                </a:lnTo>
                <a:lnTo>
                  <a:pt x="886381" y="851524"/>
                </a:lnTo>
                <a:lnTo>
                  <a:pt x="883229" y="831263"/>
                </a:lnTo>
                <a:lnTo>
                  <a:pt x="891398" y="809345"/>
                </a:lnTo>
                <a:lnTo>
                  <a:pt x="883147" y="807534"/>
                </a:lnTo>
                <a:lnTo>
                  <a:pt x="866377" y="814568"/>
                </a:lnTo>
                <a:lnTo>
                  <a:pt x="865274" y="812934"/>
                </a:lnTo>
                <a:lnTo>
                  <a:pt x="870337" y="792405"/>
                </a:lnTo>
                <a:lnTo>
                  <a:pt x="857794" y="780394"/>
                </a:lnTo>
                <a:lnTo>
                  <a:pt x="857300" y="777921"/>
                </a:lnTo>
                <a:lnTo>
                  <a:pt x="851593" y="749137"/>
                </a:lnTo>
                <a:lnTo>
                  <a:pt x="845396" y="752713"/>
                </a:lnTo>
                <a:lnTo>
                  <a:pt x="842643" y="754329"/>
                </a:lnTo>
                <a:lnTo>
                  <a:pt x="841885" y="756743"/>
                </a:lnTo>
                <a:lnTo>
                  <a:pt x="840720" y="760459"/>
                </a:lnTo>
                <a:lnTo>
                  <a:pt x="840529" y="761076"/>
                </a:lnTo>
                <a:lnTo>
                  <a:pt x="839527" y="764271"/>
                </a:lnTo>
                <a:lnTo>
                  <a:pt x="840996" y="769149"/>
                </a:lnTo>
                <a:lnTo>
                  <a:pt x="843523" y="777045"/>
                </a:lnTo>
                <a:lnTo>
                  <a:pt x="843763" y="778429"/>
                </a:lnTo>
                <a:lnTo>
                  <a:pt x="844662" y="781474"/>
                </a:lnTo>
                <a:lnTo>
                  <a:pt x="847569" y="791357"/>
                </a:lnTo>
                <a:lnTo>
                  <a:pt x="843655" y="796362"/>
                </a:lnTo>
                <a:lnTo>
                  <a:pt x="842180" y="798259"/>
                </a:lnTo>
                <a:lnTo>
                  <a:pt x="838610" y="803550"/>
                </a:lnTo>
                <a:lnTo>
                  <a:pt x="833221" y="802411"/>
                </a:lnTo>
                <a:lnTo>
                  <a:pt x="824462" y="800514"/>
                </a:lnTo>
                <a:lnTo>
                  <a:pt x="823051" y="800219"/>
                </a:lnTo>
                <a:lnTo>
                  <a:pt x="815294" y="798545"/>
                </a:lnTo>
                <a:lnTo>
                  <a:pt x="813870" y="798255"/>
                </a:lnTo>
                <a:lnTo>
                  <a:pt x="813076" y="798087"/>
                </a:lnTo>
                <a:lnTo>
                  <a:pt x="806122" y="796589"/>
                </a:lnTo>
                <a:lnTo>
                  <a:pt x="765023" y="787677"/>
                </a:lnTo>
                <a:lnTo>
                  <a:pt x="740360" y="782377"/>
                </a:lnTo>
                <a:lnTo>
                  <a:pt x="738945" y="779550"/>
                </a:lnTo>
                <a:lnTo>
                  <a:pt x="739484" y="773219"/>
                </a:lnTo>
                <a:lnTo>
                  <a:pt x="741489" y="749414"/>
                </a:lnTo>
                <a:lnTo>
                  <a:pt x="744098" y="719759"/>
                </a:lnTo>
                <a:lnTo>
                  <a:pt x="741594" y="711305"/>
                </a:lnTo>
                <a:lnTo>
                  <a:pt x="734617" y="699566"/>
                </a:lnTo>
                <a:lnTo>
                  <a:pt x="730811" y="676405"/>
                </a:lnTo>
                <a:lnTo>
                  <a:pt x="720110" y="680957"/>
                </a:lnTo>
                <a:lnTo>
                  <a:pt x="697620" y="690713"/>
                </a:lnTo>
                <a:lnTo>
                  <a:pt x="692026" y="693195"/>
                </a:lnTo>
                <a:lnTo>
                  <a:pt x="685544" y="684614"/>
                </a:lnTo>
                <a:lnTo>
                  <a:pt x="678077" y="675212"/>
                </a:lnTo>
                <a:lnTo>
                  <a:pt x="665902" y="675044"/>
                </a:lnTo>
                <a:lnTo>
                  <a:pt x="646242" y="675302"/>
                </a:lnTo>
                <a:lnTo>
                  <a:pt x="626623" y="701885"/>
                </a:lnTo>
                <a:lnTo>
                  <a:pt x="614012" y="672956"/>
                </a:lnTo>
                <a:lnTo>
                  <a:pt x="606060" y="677322"/>
                </a:lnTo>
                <a:lnTo>
                  <a:pt x="582495" y="69398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B67361F1-60F4-97C2-7709-C5D98A0FC8DC}"/>
              </a:ext>
            </a:extLst>
          </p:cNvPr>
          <p:cNvSpPr>
            <a:spLocks/>
          </p:cNvSpPr>
          <p:nvPr/>
        </p:nvSpPr>
        <p:spPr>
          <a:xfrm flipV="1">
            <a:off x="5913764" y="3126983"/>
            <a:ext cx="557322" cy="301133"/>
          </a:xfrm>
          <a:custGeom>
            <a:avLst/>
            <a:gdLst>
              <a:gd name="connsiteX0" fmla="*/ 237573 w 379535"/>
              <a:gd name="connsiteY0" fmla="*/ 10856 h 205071"/>
              <a:gd name="connsiteX1" fmla="*/ 232375 w 379535"/>
              <a:gd name="connsiteY1" fmla="*/ 10190 h 205071"/>
              <a:gd name="connsiteX2" fmla="*/ 226360 w 379535"/>
              <a:gd name="connsiteY2" fmla="*/ 7667 h 205071"/>
              <a:gd name="connsiteX3" fmla="*/ 223166 w 379535"/>
              <a:gd name="connsiteY3" fmla="*/ 8873 h 205071"/>
              <a:gd name="connsiteX4" fmla="*/ 209866 w 379535"/>
              <a:gd name="connsiteY4" fmla="*/ 17765 h 205071"/>
              <a:gd name="connsiteX5" fmla="*/ 196897 w 379535"/>
              <a:gd name="connsiteY5" fmla="*/ 17950 h 205071"/>
              <a:gd name="connsiteX6" fmla="*/ 183433 w 379535"/>
              <a:gd name="connsiteY6" fmla="*/ 17365 h 205071"/>
              <a:gd name="connsiteX7" fmla="*/ 174910 w 379535"/>
              <a:gd name="connsiteY7" fmla="*/ 16997 h 205071"/>
              <a:gd name="connsiteX8" fmla="*/ 167484 w 379535"/>
              <a:gd name="connsiteY8" fmla="*/ 16698 h 205071"/>
              <a:gd name="connsiteX9" fmla="*/ 159255 w 379535"/>
              <a:gd name="connsiteY9" fmla="*/ 12599 h 205071"/>
              <a:gd name="connsiteX10" fmla="*/ 127760 w 379535"/>
              <a:gd name="connsiteY10" fmla="*/ 20734 h 205071"/>
              <a:gd name="connsiteX11" fmla="*/ 121341 w 379535"/>
              <a:gd name="connsiteY11" fmla="*/ 18235 h 205071"/>
              <a:gd name="connsiteX12" fmla="*/ 89561 w 379535"/>
              <a:gd name="connsiteY12" fmla="*/ 5886 h 205071"/>
              <a:gd name="connsiteX13" fmla="*/ 62273 w 379535"/>
              <a:gd name="connsiteY13" fmla="*/ 31289 h 205071"/>
              <a:gd name="connsiteX14" fmla="*/ 54743 w 379535"/>
              <a:gd name="connsiteY14" fmla="*/ 38385 h 205071"/>
              <a:gd name="connsiteX15" fmla="*/ 50963 w 379535"/>
              <a:gd name="connsiteY15" fmla="*/ 41925 h 205071"/>
              <a:gd name="connsiteX16" fmla="*/ 49100 w 379535"/>
              <a:gd name="connsiteY16" fmla="*/ 43660 h 205071"/>
              <a:gd name="connsiteX17" fmla="*/ 33602 w 379535"/>
              <a:gd name="connsiteY17" fmla="*/ 58164 h 205071"/>
              <a:gd name="connsiteX18" fmla="*/ 19143 w 379535"/>
              <a:gd name="connsiteY18" fmla="*/ 72136 h 205071"/>
              <a:gd name="connsiteX19" fmla="*/ 15982 w 379535"/>
              <a:gd name="connsiteY19" fmla="*/ 74832 h 205071"/>
              <a:gd name="connsiteX20" fmla="*/ 13530 w 379535"/>
              <a:gd name="connsiteY20" fmla="*/ 77182 h 205071"/>
              <a:gd name="connsiteX21" fmla="*/ 9597 w 379535"/>
              <a:gd name="connsiteY21" fmla="*/ 80526 h 205071"/>
              <a:gd name="connsiteX22" fmla="*/ 9513 w 379535"/>
              <a:gd name="connsiteY22" fmla="*/ 80623 h 205071"/>
              <a:gd name="connsiteX23" fmla="*/ 7741 w 379535"/>
              <a:gd name="connsiteY23" fmla="*/ 88963 h 205071"/>
              <a:gd name="connsiteX24" fmla="*/ 3660 w 379535"/>
              <a:gd name="connsiteY24" fmla="*/ 108387 h 205071"/>
              <a:gd name="connsiteX25" fmla="*/ 3490 w 379535"/>
              <a:gd name="connsiteY25" fmla="*/ 109177 h 205071"/>
              <a:gd name="connsiteX26" fmla="*/ 1511 w 379535"/>
              <a:gd name="connsiteY26" fmla="*/ 118581 h 205071"/>
              <a:gd name="connsiteX27" fmla="*/ 1475 w 379535"/>
              <a:gd name="connsiteY27" fmla="*/ 118729 h 205071"/>
              <a:gd name="connsiteX28" fmla="*/ 779 w 379535"/>
              <a:gd name="connsiteY28" fmla="*/ 122062 h 205071"/>
              <a:gd name="connsiteX29" fmla="*/ 385 w 379535"/>
              <a:gd name="connsiteY29" fmla="*/ 123913 h 205071"/>
              <a:gd name="connsiteX30" fmla="*/ 993 w 379535"/>
              <a:gd name="connsiteY30" fmla="*/ 128381 h 205071"/>
              <a:gd name="connsiteX31" fmla="*/ 2534 w 379535"/>
              <a:gd name="connsiteY31" fmla="*/ 132979 h 205071"/>
              <a:gd name="connsiteX32" fmla="*/ 5803 w 379535"/>
              <a:gd name="connsiteY32" fmla="*/ 136169 h 205071"/>
              <a:gd name="connsiteX33" fmla="*/ 8457 w 379535"/>
              <a:gd name="connsiteY33" fmla="*/ 137675 h 205071"/>
              <a:gd name="connsiteX34" fmla="*/ 14364 w 379535"/>
              <a:gd name="connsiteY34" fmla="*/ 141086 h 205071"/>
              <a:gd name="connsiteX35" fmla="*/ 16665 w 379535"/>
              <a:gd name="connsiteY35" fmla="*/ 142511 h 205071"/>
              <a:gd name="connsiteX36" fmla="*/ 23209 w 379535"/>
              <a:gd name="connsiteY36" fmla="*/ 146355 h 205071"/>
              <a:gd name="connsiteX37" fmla="*/ 32245 w 379535"/>
              <a:gd name="connsiteY37" fmla="*/ 150683 h 205071"/>
              <a:gd name="connsiteX38" fmla="*/ 37644 w 379535"/>
              <a:gd name="connsiteY38" fmla="*/ 154805 h 205071"/>
              <a:gd name="connsiteX39" fmla="*/ 72068 w 379535"/>
              <a:gd name="connsiteY39" fmla="*/ 173826 h 205071"/>
              <a:gd name="connsiteX40" fmla="*/ 79839 w 379535"/>
              <a:gd name="connsiteY40" fmla="*/ 175885 h 205071"/>
              <a:gd name="connsiteX41" fmla="*/ 111103 w 379535"/>
              <a:gd name="connsiteY41" fmla="*/ 190982 h 205071"/>
              <a:gd name="connsiteX42" fmla="*/ 113979 w 379535"/>
              <a:gd name="connsiteY42" fmla="*/ 192897 h 205071"/>
              <a:gd name="connsiteX43" fmla="*/ 124326 w 379535"/>
              <a:gd name="connsiteY43" fmla="*/ 198486 h 205071"/>
              <a:gd name="connsiteX44" fmla="*/ 132555 w 379535"/>
              <a:gd name="connsiteY44" fmla="*/ 202696 h 205071"/>
              <a:gd name="connsiteX45" fmla="*/ 140058 w 379535"/>
              <a:gd name="connsiteY45" fmla="*/ 203263 h 205071"/>
              <a:gd name="connsiteX46" fmla="*/ 143397 w 379535"/>
              <a:gd name="connsiteY46" fmla="*/ 202640 h 205071"/>
              <a:gd name="connsiteX47" fmla="*/ 146581 w 379535"/>
              <a:gd name="connsiteY47" fmla="*/ 203354 h 205071"/>
              <a:gd name="connsiteX48" fmla="*/ 148010 w 379535"/>
              <a:gd name="connsiteY48" fmla="*/ 203800 h 205071"/>
              <a:gd name="connsiteX49" fmla="*/ 153254 w 379535"/>
              <a:gd name="connsiteY49" fmla="*/ 205409 h 205071"/>
              <a:gd name="connsiteX50" fmla="*/ 161528 w 379535"/>
              <a:gd name="connsiteY50" fmla="*/ 204574 h 205071"/>
              <a:gd name="connsiteX51" fmla="*/ 164817 w 379535"/>
              <a:gd name="connsiteY51" fmla="*/ 200775 h 205071"/>
              <a:gd name="connsiteX52" fmla="*/ 170296 w 379535"/>
              <a:gd name="connsiteY52" fmla="*/ 188168 h 205071"/>
              <a:gd name="connsiteX53" fmla="*/ 170296 w 379535"/>
              <a:gd name="connsiteY53" fmla="*/ 188143 h 205071"/>
              <a:gd name="connsiteX54" fmla="*/ 170002 w 379535"/>
              <a:gd name="connsiteY54" fmla="*/ 187000 h 205071"/>
              <a:gd name="connsiteX55" fmla="*/ 178979 w 379535"/>
              <a:gd name="connsiteY55" fmla="*/ 186374 h 205071"/>
              <a:gd name="connsiteX56" fmla="*/ 187607 w 379535"/>
              <a:gd name="connsiteY56" fmla="*/ 184643 h 205071"/>
              <a:gd name="connsiteX57" fmla="*/ 211612 w 379535"/>
              <a:gd name="connsiteY57" fmla="*/ 177277 h 205071"/>
              <a:gd name="connsiteX58" fmla="*/ 217496 w 379535"/>
              <a:gd name="connsiteY58" fmla="*/ 175502 h 205071"/>
              <a:gd name="connsiteX59" fmla="*/ 232230 w 379535"/>
              <a:gd name="connsiteY59" fmla="*/ 173384 h 205071"/>
              <a:gd name="connsiteX60" fmla="*/ 230959 w 379535"/>
              <a:gd name="connsiteY60" fmla="*/ 172149 h 205071"/>
              <a:gd name="connsiteX61" fmla="*/ 219642 w 379535"/>
              <a:gd name="connsiteY61" fmla="*/ 158623 h 205071"/>
              <a:gd name="connsiteX62" fmla="*/ 226156 w 379535"/>
              <a:gd name="connsiteY62" fmla="*/ 154466 h 205071"/>
              <a:gd name="connsiteX63" fmla="*/ 233414 w 379535"/>
              <a:gd name="connsiteY63" fmla="*/ 149935 h 205071"/>
              <a:gd name="connsiteX64" fmla="*/ 264745 w 379535"/>
              <a:gd name="connsiteY64" fmla="*/ 151263 h 205071"/>
              <a:gd name="connsiteX65" fmla="*/ 259656 w 379535"/>
              <a:gd name="connsiteY65" fmla="*/ 163362 h 205071"/>
              <a:gd name="connsiteX66" fmla="*/ 277007 w 379535"/>
              <a:gd name="connsiteY66" fmla="*/ 158472 h 205071"/>
              <a:gd name="connsiteX67" fmla="*/ 286274 w 379535"/>
              <a:gd name="connsiteY67" fmla="*/ 152851 h 205071"/>
              <a:gd name="connsiteX68" fmla="*/ 292312 w 379535"/>
              <a:gd name="connsiteY68" fmla="*/ 149216 h 205071"/>
              <a:gd name="connsiteX69" fmla="*/ 301348 w 379535"/>
              <a:gd name="connsiteY69" fmla="*/ 141576 h 205071"/>
              <a:gd name="connsiteX70" fmla="*/ 302074 w 379535"/>
              <a:gd name="connsiteY70" fmla="*/ 141077 h 205071"/>
              <a:gd name="connsiteX71" fmla="*/ 306819 w 379535"/>
              <a:gd name="connsiteY71" fmla="*/ 137825 h 205071"/>
              <a:gd name="connsiteX72" fmla="*/ 308529 w 379535"/>
              <a:gd name="connsiteY72" fmla="*/ 136655 h 205071"/>
              <a:gd name="connsiteX73" fmla="*/ 311196 w 379535"/>
              <a:gd name="connsiteY73" fmla="*/ 134813 h 205071"/>
              <a:gd name="connsiteX74" fmla="*/ 325912 w 379535"/>
              <a:gd name="connsiteY74" fmla="*/ 134627 h 205071"/>
              <a:gd name="connsiteX75" fmla="*/ 331428 w 379535"/>
              <a:gd name="connsiteY75" fmla="*/ 132835 h 205071"/>
              <a:gd name="connsiteX76" fmla="*/ 332952 w 379535"/>
              <a:gd name="connsiteY76" fmla="*/ 130203 h 205071"/>
              <a:gd name="connsiteX77" fmla="*/ 335547 w 379535"/>
              <a:gd name="connsiteY77" fmla="*/ 129316 h 205071"/>
              <a:gd name="connsiteX78" fmla="*/ 336468 w 379535"/>
              <a:gd name="connsiteY78" fmla="*/ 131296 h 205071"/>
              <a:gd name="connsiteX79" fmla="*/ 337284 w 379535"/>
              <a:gd name="connsiteY79" fmla="*/ 131338 h 205071"/>
              <a:gd name="connsiteX80" fmla="*/ 337679 w 379535"/>
              <a:gd name="connsiteY80" fmla="*/ 131281 h 205071"/>
              <a:gd name="connsiteX81" fmla="*/ 338300 w 379535"/>
              <a:gd name="connsiteY81" fmla="*/ 130476 h 205071"/>
              <a:gd name="connsiteX82" fmla="*/ 338972 w 379535"/>
              <a:gd name="connsiteY82" fmla="*/ 128450 h 205071"/>
              <a:gd name="connsiteX83" fmla="*/ 342247 w 379535"/>
              <a:gd name="connsiteY83" fmla="*/ 128245 h 205071"/>
              <a:gd name="connsiteX84" fmla="*/ 343009 w 379535"/>
              <a:gd name="connsiteY84" fmla="*/ 125779 h 205071"/>
              <a:gd name="connsiteX85" fmla="*/ 345177 w 379535"/>
              <a:gd name="connsiteY85" fmla="*/ 124550 h 205071"/>
              <a:gd name="connsiteX86" fmla="*/ 346760 w 379535"/>
              <a:gd name="connsiteY86" fmla="*/ 125807 h 205071"/>
              <a:gd name="connsiteX87" fmla="*/ 350603 w 379535"/>
              <a:gd name="connsiteY87" fmla="*/ 126599 h 205071"/>
              <a:gd name="connsiteX88" fmla="*/ 353887 w 379535"/>
              <a:gd name="connsiteY88" fmla="*/ 124951 h 205071"/>
              <a:gd name="connsiteX89" fmla="*/ 359707 w 379535"/>
              <a:gd name="connsiteY89" fmla="*/ 122878 h 205071"/>
              <a:gd name="connsiteX90" fmla="*/ 360473 w 379535"/>
              <a:gd name="connsiteY90" fmla="*/ 120014 h 205071"/>
              <a:gd name="connsiteX91" fmla="*/ 364992 w 379535"/>
              <a:gd name="connsiteY91" fmla="*/ 109082 h 205071"/>
              <a:gd name="connsiteX92" fmla="*/ 369873 w 379535"/>
              <a:gd name="connsiteY92" fmla="*/ 107359 h 205071"/>
              <a:gd name="connsiteX93" fmla="*/ 375774 w 379535"/>
              <a:gd name="connsiteY93" fmla="*/ 105413 h 205071"/>
              <a:gd name="connsiteX94" fmla="*/ 379920 w 379535"/>
              <a:gd name="connsiteY94" fmla="*/ 92542 h 205071"/>
              <a:gd name="connsiteX95" fmla="*/ 371433 w 379535"/>
              <a:gd name="connsiteY95" fmla="*/ 89744 h 205071"/>
              <a:gd name="connsiteX96" fmla="*/ 363504 w 379535"/>
              <a:gd name="connsiteY96" fmla="*/ 89659 h 205071"/>
              <a:gd name="connsiteX97" fmla="*/ 363141 w 379535"/>
              <a:gd name="connsiteY97" fmla="*/ 83059 h 205071"/>
              <a:gd name="connsiteX98" fmla="*/ 357856 w 379535"/>
              <a:gd name="connsiteY98" fmla="*/ 78816 h 205071"/>
              <a:gd name="connsiteX99" fmla="*/ 356228 w 379535"/>
              <a:gd name="connsiteY99" fmla="*/ 78953 h 205071"/>
              <a:gd name="connsiteX100" fmla="*/ 354100 w 379535"/>
              <a:gd name="connsiteY100" fmla="*/ 72354 h 205071"/>
              <a:gd name="connsiteX101" fmla="*/ 349074 w 379535"/>
              <a:gd name="connsiteY101" fmla="*/ 69730 h 205071"/>
              <a:gd name="connsiteX102" fmla="*/ 343680 w 379535"/>
              <a:gd name="connsiteY102" fmla="*/ 67548 h 205071"/>
              <a:gd name="connsiteX103" fmla="*/ 342995 w 379535"/>
              <a:gd name="connsiteY103" fmla="*/ 63845 h 205071"/>
              <a:gd name="connsiteX104" fmla="*/ 342197 w 379535"/>
              <a:gd name="connsiteY104" fmla="*/ 62606 h 205071"/>
              <a:gd name="connsiteX105" fmla="*/ 342487 w 379535"/>
              <a:gd name="connsiteY105" fmla="*/ 61138 h 205071"/>
              <a:gd name="connsiteX106" fmla="*/ 342161 w 379535"/>
              <a:gd name="connsiteY106" fmla="*/ 59501 h 205071"/>
              <a:gd name="connsiteX107" fmla="*/ 340968 w 379535"/>
              <a:gd name="connsiteY107" fmla="*/ 57243 h 205071"/>
              <a:gd name="connsiteX108" fmla="*/ 341417 w 379535"/>
              <a:gd name="connsiteY108" fmla="*/ 55367 h 205071"/>
              <a:gd name="connsiteX109" fmla="*/ 340945 w 379535"/>
              <a:gd name="connsiteY109" fmla="*/ 52915 h 205071"/>
              <a:gd name="connsiteX110" fmla="*/ 340387 w 379535"/>
              <a:gd name="connsiteY110" fmla="*/ 47352 h 205071"/>
              <a:gd name="connsiteX111" fmla="*/ 339257 w 379535"/>
              <a:gd name="connsiteY111" fmla="*/ 44427 h 205071"/>
              <a:gd name="connsiteX112" fmla="*/ 333764 w 379535"/>
              <a:gd name="connsiteY112" fmla="*/ 42875 h 205071"/>
              <a:gd name="connsiteX113" fmla="*/ 332557 w 379535"/>
              <a:gd name="connsiteY113" fmla="*/ 42770 h 205071"/>
              <a:gd name="connsiteX114" fmla="*/ 330716 w 379535"/>
              <a:gd name="connsiteY114" fmla="*/ 40645 h 205071"/>
              <a:gd name="connsiteX115" fmla="*/ 330217 w 379535"/>
              <a:gd name="connsiteY115" fmla="*/ 37742 h 205071"/>
              <a:gd name="connsiteX116" fmla="*/ 319951 w 379535"/>
              <a:gd name="connsiteY116" fmla="*/ 27078 h 205071"/>
              <a:gd name="connsiteX117" fmla="*/ 318178 w 379535"/>
              <a:gd name="connsiteY117" fmla="*/ 26242 h 205071"/>
              <a:gd name="connsiteX118" fmla="*/ 318069 w 379535"/>
              <a:gd name="connsiteY118" fmla="*/ 26206 h 205071"/>
              <a:gd name="connsiteX119" fmla="*/ 314063 w 379535"/>
              <a:gd name="connsiteY119" fmla="*/ 24290 h 205071"/>
              <a:gd name="connsiteX120" fmla="*/ 310266 w 379535"/>
              <a:gd name="connsiteY120" fmla="*/ 22124 h 205071"/>
              <a:gd name="connsiteX121" fmla="*/ 302863 w 379535"/>
              <a:gd name="connsiteY121" fmla="*/ 21195 h 205071"/>
              <a:gd name="connsiteX122" fmla="*/ 300296 w 379535"/>
              <a:gd name="connsiteY122" fmla="*/ 20536 h 205071"/>
              <a:gd name="connsiteX123" fmla="*/ 288674 w 379535"/>
              <a:gd name="connsiteY123" fmla="*/ 23279 h 205071"/>
              <a:gd name="connsiteX124" fmla="*/ 288293 w 379535"/>
              <a:gd name="connsiteY124" fmla="*/ 22792 h 205071"/>
              <a:gd name="connsiteX125" fmla="*/ 283684 w 379535"/>
              <a:gd name="connsiteY125" fmla="*/ 16005 h 205071"/>
              <a:gd name="connsiteX126" fmla="*/ 276930 w 379535"/>
              <a:gd name="connsiteY126" fmla="*/ 337 h 205071"/>
              <a:gd name="connsiteX127" fmla="*/ 273859 w 379535"/>
              <a:gd name="connsiteY127" fmla="*/ 9154 h 205071"/>
              <a:gd name="connsiteX128" fmla="*/ 267072 w 379535"/>
              <a:gd name="connsiteY128" fmla="*/ 9594 h 205071"/>
              <a:gd name="connsiteX129" fmla="*/ 256743 w 379535"/>
              <a:gd name="connsiteY129" fmla="*/ 13664 h 205071"/>
              <a:gd name="connsiteX130" fmla="*/ 237573 w 379535"/>
              <a:gd name="connsiteY130" fmla="*/ 10856 h 205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379535" h="205071">
                <a:moveTo>
                  <a:pt x="237573" y="10856"/>
                </a:moveTo>
                <a:lnTo>
                  <a:pt x="232375" y="10190"/>
                </a:lnTo>
                <a:lnTo>
                  <a:pt x="226360" y="7667"/>
                </a:lnTo>
                <a:lnTo>
                  <a:pt x="223166" y="8873"/>
                </a:lnTo>
                <a:lnTo>
                  <a:pt x="209866" y="17765"/>
                </a:lnTo>
                <a:lnTo>
                  <a:pt x="196897" y="17950"/>
                </a:lnTo>
                <a:lnTo>
                  <a:pt x="183433" y="17365"/>
                </a:lnTo>
                <a:lnTo>
                  <a:pt x="174910" y="16997"/>
                </a:lnTo>
                <a:lnTo>
                  <a:pt x="167484" y="16698"/>
                </a:lnTo>
                <a:lnTo>
                  <a:pt x="159255" y="12599"/>
                </a:lnTo>
                <a:lnTo>
                  <a:pt x="127760" y="20734"/>
                </a:lnTo>
                <a:lnTo>
                  <a:pt x="121341" y="18235"/>
                </a:lnTo>
                <a:lnTo>
                  <a:pt x="89561" y="5886"/>
                </a:lnTo>
                <a:lnTo>
                  <a:pt x="62273" y="31289"/>
                </a:lnTo>
                <a:lnTo>
                  <a:pt x="54743" y="38385"/>
                </a:lnTo>
                <a:lnTo>
                  <a:pt x="50963" y="41925"/>
                </a:lnTo>
                <a:lnTo>
                  <a:pt x="49100" y="43660"/>
                </a:lnTo>
                <a:lnTo>
                  <a:pt x="33602" y="58164"/>
                </a:lnTo>
                <a:lnTo>
                  <a:pt x="19143" y="72136"/>
                </a:lnTo>
                <a:lnTo>
                  <a:pt x="15982" y="74832"/>
                </a:lnTo>
                <a:lnTo>
                  <a:pt x="13530" y="77182"/>
                </a:lnTo>
                <a:lnTo>
                  <a:pt x="9597" y="80526"/>
                </a:lnTo>
                <a:lnTo>
                  <a:pt x="9513" y="80623"/>
                </a:lnTo>
                <a:lnTo>
                  <a:pt x="7741" y="88963"/>
                </a:lnTo>
                <a:lnTo>
                  <a:pt x="3660" y="108387"/>
                </a:lnTo>
                <a:lnTo>
                  <a:pt x="3490" y="109177"/>
                </a:lnTo>
                <a:lnTo>
                  <a:pt x="1511" y="118581"/>
                </a:lnTo>
                <a:lnTo>
                  <a:pt x="1475" y="118729"/>
                </a:lnTo>
                <a:lnTo>
                  <a:pt x="779" y="122062"/>
                </a:lnTo>
                <a:lnTo>
                  <a:pt x="385" y="123913"/>
                </a:lnTo>
                <a:lnTo>
                  <a:pt x="993" y="128381"/>
                </a:lnTo>
                <a:lnTo>
                  <a:pt x="2534" y="132979"/>
                </a:lnTo>
                <a:lnTo>
                  <a:pt x="5803" y="136169"/>
                </a:lnTo>
                <a:lnTo>
                  <a:pt x="8457" y="137675"/>
                </a:lnTo>
                <a:lnTo>
                  <a:pt x="14364" y="141086"/>
                </a:lnTo>
                <a:lnTo>
                  <a:pt x="16665" y="142511"/>
                </a:lnTo>
                <a:lnTo>
                  <a:pt x="23209" y="146355"/>
                </a:lnTo>
                <a:lnTo>
                  <a:pt x="32245" y="150683"/>
                </a:lnTo>
                <a:lnTo>
                  <a:pt x="37644" y="154805"/>
                </a:lnTo>
                <a:lnTo>
                  <a:pt x="72068" y="173826"/>
                </a:lnTo>
                <a:lnTo>
                  <a:pt x="79839" y="175885"/>
                </a:lnTo>
                <a:lnTo>
                  <a:pt x="111103" y="190982"/>
                </a:lnTo>
                <a:lnTo>
                  <a:pt x="113979" y="192897"/>
                </a:lnTo>
                <a:lnTo>
                  <a:pt x="124326" y="198486"/>
                </a:lnTo>
                <a:lnTo>
                  <a:pt x="132555" y="202696"/>
                </a:lnTo>
                <a:lnTo>
                  <a:pt x="140058" y="203263"/>
                </a:lnTo>
                <a:lnTo>
                  <a:pt x="143397" y="202640"/>
                </a:lnTo>
                <a:lnTo>
                  <a:pt x="146581" y="203354"/>
                </a:lnTo>
                <a:lnTo>
                  <a:pt x="148010" y="203800"/>
                </a:lnTo>
                <a:lnTo>
                  <a:pt x="153254" y="205409"/>
                </a:lnTo>
                <a:lnTo>
                  <a:pt x="161528" y="204574"/>
                </a:lnTo>
                <a:lnTo>
                  <a:pt x="164817" y="200775"/>
                </a:lnTo>
                <a:lnTo>
                  <a:pt x="170296" y="188168"/>
                </a:lnTo>
                <a:lnTo>
                  <a:pt x="170296" y="188143"/>
                </a:lnTo>
                <a:lnTo>
                  <a:pt x="170002" y="187000"/>
                </a:lnTo>
                <a:lnTo>
                  <a:pt x="178979" y="186374"/>
                </a:lnTo>
                <a:lnTo>
                  <a:pt x="187607" y="184643"/>
                </a:lnTo>
                <a:lnTo>
                  <a:pt x="211612" y="177277"/>
                </a:lnTo>
                <a:lnTo>
                  <a:pt x="217496" y="175502"/>
                </a:lnTo>
                <a:lnTo>
                  <a:pt x="232230" y="173384"/>
                </a:lnTo>
                <a:lnTo>
                  <a:pt x="230959" y="172149"/>
                </a:lnTo>
                <a:lnTo>
                  <a:pt x="219642" y="158623"/>
                </a:lnTo>
                <a:lnTo>
                  <a:pt x="226156" y="154466"/>
                </a:lnTo>
                <a:lnTo>
                  <a:pt x="233414" y="149935"/>
                </a:lnTo>
                <a:lnTo>
                  <a:pt x="264745" y="151263"/>
                </a:lnTo>
                <a:lnTo>
                  <a:pt x="259656" y="163362"/>
                </a:lnTo>
                <a:lnTo>
                  <a:pt x="277007" y="158472"/>
                </a:lnTo>
                <a:lnTo>
                  <a:pt x="286274" y="152851"/>
                </a:lnTo>
                <a:lnTo>
                  <a:pt x="292312" y="149216"/>
                </a:lnTo>
                <a:lnTo>
                  <a:pt x="301348" y="141576"/>
                </a:lnTo>
                <a:lnTo>
                  <a:pt x="302074" y="141077"/>
                </a:lnTo>
                <a:lnTo>
                  <a:pt x="306819" y="137825"/>
                </a:lnTo>
                <a:lnTo>
                  <a:pt x="308529" y="136655"/>
                </a:lnTo>
                <a:lnTo>
                  <a:pt x="311196" y="134813"/>
                </a:lnTo>
                <a:lnTo>
                  <a:pt x="325912" y="134627"/>
                </a:lnTo>
                <a:lnTo>
                  <a:pt x="331428" y="132835"/>
                </a:lnTo>
                <a:lnTo>
                  <a:pt x="332952" y="130203"/>
                </a:lnTo>
                <a:lnTo>
                  <a:pt x="335547" y="129316"/>
                </a:lnTo>
                <a:lnTo>
                  <a:pt x="336468" y="131296"/>
                </a:lnTo>
                <a:lnTo>
                  <a:pt x="337284" y="131338"/>
                </a:lnTo>
                <a:lnTo>
                  <a:pt x="337679" y="131281"/>
                </a:lnTo>
                <a:lnTo>
                  <a:pt x="338300" y="130476"/>
                </a:lnTo>
                <a:lnTo>
                  <a:pt x="338972" y="128450"/>
                </a:lnTo>
                <a:lnTo>
                  <a:pt x="342247" y="128245"/>
                </a:lnTo>
                <a:lnTo>
                  <a:pt x="343009" y="125779"/>
                </a:lnTo>
                <a:lnTo>
                  <a:pt x="345177" y="124550"/>
                </a:lnTo>
                <a:lnTo>
                  <a:pt x="346760" y="125807"/>
                </a:lnTo>
                <a:lnTo>
                  <a:pt x="350603" y="126599"/>
                </a:lnTo>
                <a:lnTo>
                  <a:pt x="353887" y="124951"/>
                </a:lnTo>
                <a:lnTo>
                  <a:pt x="359707" y="122878"/>
                </a:lnTo>
                <a:lnTo>
                  <a:pt x="360473" y="120014"/>
                </a:lnTo>
                <a:lnTo>
                  <a:pt x="364992" y="109082"/>
                </a:lnTo>
                <a:lnTo>
                  <a:pt x="369873" y="107359"/>
                </a:lnTo>
                <a:lnTo>
                  <a:pt x="375774" y="105413"/>
                </a:lnTo>
                <a:lnTo>
                  <a:pt x="379920" y="92542"/>
                </a:lnTo>
                <a:lnTo>
                  <a:pt x="371433" y="89744"/>
                </a:lnTo>
                <a:lnTo>
                  <a:pt x="363504" y="89659"/>
                </a:lnTo>
                <a:lnTo>
                  <a:pt x="363141" y="83059"/>
                </a:lnTo>
                <a:lnTo>
                  <a:pt x="357856" y="78816"/>
                </a:lnTo>
                <a:lnTo>
                  <a:pt x="356228" y="78953"/>
                </a:lnTo>
                <a:lnTo>
                  <a:pt x="354100" y="72354"/>
                </a:lnTo>
                <a:lnTo>
                  <a:pt x="349074" y="69730"/>
                </a:lnTo>
                <a:lnTo>
                  <a:pt x="343680" y="67548"/>
                </a:lnTo>
                <a:lnTo>
                  <a:pt x="342995" y="63845"/>
                </a:lnTo>
                <a:lnTo>
                  <a:pt x="342197" y="62606"/>
                </a:lnTo>
                <a:lnTo>
                  <a:pt x="342487" y="61138"/>
                </a:lnTo>
                <a:lnTo>
                  <a:pt x="342161" y="59501"/>
                </a:lnTo>
                <a:lnTo>
                  <a:pt x="340968" y="57243"/>
                </a:lnTo>
                <a:lnTo>
                  <a:pt x="341417" y="55367"/>
                </a:lnTo>
                <a:lnTo>
                  <a:pt x="340945" y="52915"/>
                </a:lnTo>
                <a:lnTo>
                  <a:pt x="340387" y="47352"/>
                </a:lnTo>
                <a:lnTo>
                  <a:pt x="339257" y="44427"/>
                </a:lnTo>
                <a:lnTo>
                  <a:pt x="333764" y="42875"/>
                </a:lnTo>
                <a:lnTo>
                  <a:pt x="332557" y="42770"/>
                </a:lnTo>
                <a:lnTo>
                  <a:pt x="330716" y="40645"/>
                </a:lnTo>
                <a:lnTo>
                  <a:pt x="330217" y="37742"/>
                </a:lnTo>
                <a:lnTo>
                  <a:pt x="319951" y="27078"/>
                </a:lnTo>
                <a:lnTo>
                  <a:pt x="318178" y="26242"/>
                </a:lnTo>
                <a:lnTo>
                  <a:pt x="318069" y="26206"/>
                </a:lnTo>
                <a:lnTo>
                  <a:pt x="314063" y="24290"/>
                </a:lnTo>
                <a:lnTo>
                  <a:pt x="310266" y="22124"/>
                </a:lnTo>
                <a:lnTo>
                  <a:pt x="302863" y="21195"/>
                </a:lnTo>
                <a:lnTo>
                  <a:pt x="300296" y="20536"/>
                </a:lnTo>
                <a:lnTo>
                  <a:pt x="288674" y="23279"/>
                </a:lnTo>
                <a:lnTo>
                  <a:pt x="288293" y="22792"/>
                </a:lnTo>
                <a:lnTo>
                  <a:pt x="283684" y="16005"/>
                </a:lnTo>
                <a:lnTo>
                  <a:pt x="276930" y="337"/>
                </a:lnTo>
                <a:lnTo>
                  <a:pt x="273859" y="9154"/>
                </a:lnTo>
                <a:lnTo>
                  <a:pt x="267072" y="9594"/>
                </a:lnTo>
                <a:lnTo>
                  <a:pt x="256743" y="13664"/>
                </a:lnTo>
                <a:lnTo>
                  <a:pt x="237573" y="10856"/>
                </a:lnTo>
                <a:close/>
              </a:path>
            </a:pathLst>
          </a:custGeom>
          <a:solidFill>
            <a:srgbClr val="FFC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FB47C01A-7447-3276-0102-E03FBA710425}"/>
              </a:ext>
            </a:extLst>
          </p:cNvPr>
          <p:cNvSpPr>
            <a:spLocks/>
          </p:cNvSpPr>
          <p:nvPr/>
        </p:nvSpPr>
        <p:spPr>
          <a:xfrm flipV="1">
            <a:off x="3604962" y="2044625"/>
            <a:ext cx="920272" cy="1236062"/>
          </a:xfrm>
          <a:custGeom>
            <a:avLst/>
            <a:gdLst>
              <a:gd name="connsiteX0" fmla="*/ 216868 w 626703"/>
              <a:gd name="connsiteY0" fmla="*/ 70113 h 841755"/>
              <a:gd name="connsiteX1" fmla="*/ 172435 w 626703"/>
              <a:gd name="connsiteY1" fmla="*/ 89010 h 841755"/>
              <a:gd name="connsiteX2" fmla="*/ 162501 w 626703"/>
              <a:gd name="connsiteY2" fmla="*/ 93321 h 841755"/>
              <a:gd name="connsiteX3" fmla="*/ 161567 w 626703"/>
              <a:gd name="connsiteY3" fmla="*/ 93612 h 841755"/>
              <a:gd name="connsiteX4" fmla="*/ 136146 w 626703"/>
              <a:gd name="connsiteY4" fmla="*/ 104437 h 841755"/>
              <a:gd name="connsiteX5" fmla="*/ 108338 w 626703"/>
              <a:gd name="connsiteY5" fmla="*/ 116525 h 841755"/>
              <a:gd name="connsiteX6" fmla="*/ 553 w 626703"/>
              <a:gd name="connsiteY6" fmla="*/ 162889 h 841755"/>
              <a:gd name="connsiteX7" fmla="*/ 15278 w 626703"/>
              <a:gd name="connsiteY7" fmla="*/ 205470 h 841755"/>
              <a:gd name="connsiteX8" fmla="*/ 22672 w 626703"/>
              <a:gd name="connsiteY8" fmla="*/ 226755 h 841755"/>
              <a:gd name="connsiteX9" fmla="*/ 30084 w 626703"/>
              <a:gd name="connsiteY9" fmla="*/ 248037 h 841755"/>
              <a:gd name="connsiteX10" fmla="*/ 37514 w 626703"/>
              <a:gd name="connsiteY10" fmla="*/ 269314 h 841755"/>
              <a:gd name="connsiteX11" fmla="*/ 44963 w 626703"/>
              <a:gd name="connsiteY11" fmla="*/ 290588 h 841755"/>
              <a:gd name="connsiteX12" fmla="*/ 46922 w 626703"/>
              <a:gd name="connsiteY12" fmla="*/ 296166 h 841755"/>
              <a:gd name="connsiteX13" fmla="*/ 52434 w 626703"/>
              <a:gd name="connsiteY13" fmla="*/ 311858 h 841755"/>
              <a:gd name="connsiteX14" fmla="*/ 55999 w 626703"/>
              <a:gd name="connsiteY14" fmla="*/ 321995 h 841755"/>
              <a:gd name="connsiteX15" fmla="*/ 56027 w 626703"/>
              <a:gd name="connsiteY15" fmla="*/ 322065 h 841755"/>
              <a:gd name="connsiteX16" fmla="*/ 59923 w 626703"/>
              <a:gd name="connsiteY16" fmla="*/ 333123 h 841755"/>
              <a:gd name="connsiteX17" fmla="*/ 61774 w 626703"/>
              <a:gd name="connsiteY17" fmla="*/ 338368 h 841755"/>
              <a:gd name="connsiteX18" fmla="*/ 67431 w 626703"/>
              <a:gd name="connsiteY18" fmla="*/ 354384 h 841755"/>
              <a:gd name="connsiteX19" fmla="*/ 71368 w 626703"/>
              <a:gd name="connsiteY19" fmla="*/ 365509 h 841755"/>
              <a:gd name="connsiteX20" fmla="*/ 71586 w 626703"/>
              <a:gd name="connsiteY20" fmla="*/ 366123 h 841755"/>
              <a:gd name="connsiteX21" fmla="*/ 74956 w 626703"/>
              <a:gd name="connsiteY21" fmla="*/ 375641 h 841755"/>
              <a:gd name="connsiteX22" fmla="*/ 82505 w 626703"/>
              <a:gd name="connsiteY22" fmla="*/ 396891 h 841755"/>
              <a:gd name="connsiteX23" fmla="*/ 86501 w 626703"/>
              <a:gd name="connsiteY23" fmla="*/ 408132 h 841755"/>
              <a:gd name="connsiteX24" fmla="*/ 90066 w 626703"/>
              <a:gd name="connsiteY24" fmla="*/ 418142 h 841755"/>
              <a:gd name="connsiteX25" fmla="*/ 92090 w 626703"/>
              <a:gd name="connsiteY25" fmla="*/ 423805 h 841755"/>
              <a:gd name="connsiteX26" fmla="*/ 97651 w 626703"/>
              <a:gd name="connsiteY26" fmla="*/ 439383 h 841755"/>
              <a:gd name="connsiteX27" fmla="*/ 105254 w 626703"/>
              <a:gd name="connsiteY27" fmla="*/ 460620 h 841755"/>
              <a:gd name="connsiteX28" fmla="*/ 112875 w 626703"/>
              <a:gd name="connsiteY28" fmla="*/ 481853 h 841755"/>
              <a:gd name="connsiteX29" fmla="*/ 120514 w 626703"/>
              <a:gd name="connsiteY29" fmla="*/ 503081 h 841755"/>
              <a:gd name="connsiteX30" fmla="*/ 128175 w 626703"/>
              <a:gd name="connsiteY30" fmla="*/ 524304 h 841755"/>
              <a:gd name="connsiteX31" fmla="*/ 135851 w 626703"/>
              <a:gd name="connsiteY31" fmla="*/ 545523 h 841755"/>
              <a:gd name="connsiteX32" fmla="*/ 141820 w 626703"/>
              <a:gd name="connsiteY32" fmla="*/ 561973 h 841755"/>
              <a:gd name="connsiteX33" fmla="*/ 143549 w 626703"/>
              <a:gd name="connsiteY33" fmla="*/ 566737 h 841755"/>
              <a:gd name="connsiteX34" fmla="*/ 151265 w 626703"/>
              <a:gd name="connsiteY34" fmla="*/ 587943 h 841755"/>
              <a:gd name="connsiteX35" fmla="*/ 158999 w 626703"/>
              <a:gd name="connsiteY35" fmla="*/ 609143 h 841755"/>
              <a:gd name="connsiteX36" fmla="*/ 162347 w 626703"/>
              <a:gd name="connsiteY36" fmla="*/ 618305 h 841755"/>
              <a:gd name="connsiteX37" fmla="*/ 166747 w 626703"/>
              <a:gd name="connsiteY37" fmla="*/ 630339 h 841755"/>
              <a:gd name="connsiteX38" fmla="*/ 167196 w 626703"/>
              <a:gd name="connsiteY38" fmla="*/ 631565 h 841755"/>
              <a:gd name="connsiteX39" fmla="*/ 174522 w 626703"/>
              <a:gd name="connsiteY39" fmla="*/ 651526 h 841755"/>
              <a:gd name="connsiteX40" fmla="*/ 181462 w 626703"/>
              <a:gd name="connsiteY40" fmla="*/ 670404 h 841755"/>
              <a:gd name="connsiteX41" fmla="*/ 182311 w 626703"/>
              <a:gd name="connsiteY41" fmla="*/ 672713 h 841755"/>
              <a:gd name="connsiteX42" fmla="*/ 183386 w 626703"/>
              <a:gd name="connsiteY42" fmla="*/ 675631 h 841755"/>
              <a:gd name="connsiteX43" fmla="*/ 190118 w 626703"/>
              <a:gd name="connsiteY43" fmla="*/ 693892 h 841755"/>
              <a:gd name="connsiteX44" fmla="*/ 193574 w 626703"/>
              <a:gd name="connsiteY44" fmla="*/ 703253 h 841755"/>
              <a:gd name="connsiteX45" fmla="*/ 197915 w 626703"/>
              <a:gd name="connsiteY45" fmla="*/ 714992 h 841755"/>
              <a:gd name="connsiteX46" fmla="*/ 197943 w 626703"/>
              <a:gd name="connsiteY46" fmla="*/ 715060 h 841755"/>
              <a:gd name="connsiteX47" fmla="*/ 205786 w 626703"/>
              <a:gd name="connsiteY47" fmla="*/ 736225 h 841755"/>
              <a:gd name="connsiteX48" fmla="*/ 213652 w 626703"/>
              <a:gd name="connsiteY48" fmla="*/ 757385 h 841755"/>
              <a:gd name="connsiteX49" fmla="*/ 221531 w 626703"/>
              <a:gd name="connsiteY49" fmla="*/ 778535 h 841755"/>
              <a:gd name="connsiteX50" fmla="*/ 229433 w 626703"/>
              <a:gd name="connsiteY50" fmla="*/ 799682 h 841755"/>
              <a:gd name="connsiteX51" fmla="*/ 236056 w 626703"/>
              <a:gd name="connsiteY51" fmla="*/ 817370 h 841755"/>
              <a:gd name="connsiteX52" fmla="*/ 237349 w 626703"/>
              <a:gd name="connsiteY52" fmla="*/ 820823 h 841755"/>
              <a:gd name="connsiteX53" fmla="*/ 245287 w 626703"/>
              <a:gd name="connsiteY53" fmla="*/ 841956 h 841755"/>
              <a:gd name="connsiteX54" fmla="*/ 253439 w 626703"/>
              <a:gd name="connsiteY54" fmla="*/ 838952 h 841755"/>
              <a:gd name="connsiteX55" fmla="*/ 259685 w 626703"/>
              <a:gd name="connsiteY55" fmla="*/ 836669 h 841755"/>
              <a:gd name="connsiteX56" fmla="*/ 265056 w 626703"/>
              <a:gd name="connsiteY56" fmla="*/ 834714 h 841755"/>
              <a:gd name="connsiteX57" fmla="*/ 277504 w 626703"/>
              <a:gd name="connsiteY57" fmla="*/ 830230 h 841755"/>
              <a:gd name="connsiteX58" fmla="*/ 299010 w 626703"/>
              <a:gd name="connsiteY58" fmla="*/ 822616 h 841755"/>
              <a:gd name="connsiteX59" fmla="*/ 299023 w 626703"/>
              <a:gd name="connsiteY59" fmla="*/ 822611 h 841755"/>
              <a:gd name="connsiteX60" fmla="*/ 300357 w 626703"/>
              <a:gd name="connsiteY60" fmla="*/ 822144 h 841755"/>
              <a:gd name="connsiteX61" fmla="*/ 308940 w 626703"/>
              <a:gd name="connsiteY61" fmla="*/ 819153 h 841755"/>
              <a:gd name="connsiteX62" fmla="*/ 309906 w 626703"/>
              <a:gd name="connsiteY62" fmla="*/ 818818 h 841755"/>
              <a:gd name="connsiteX63" fmla="*/ 316270 w 626703"/>
              <a:gd name="connsiteY63" fmla="*/ 816621 h 841755"/>
              <a:gd name="connsiteX64" fmla="*/ 336670 w 626703"/>
              <a:gd name="connsiteY64" fmla="*/ 809669 h 841755"/>
              <a:gd name="connsiteX65" fmla="*/ 337931 w 626703"/>
              <a:gd name="connsiteY65" fmla="*/ 809243 h 841755"/>
              <a:gd name="connsiteX66" fmla="*/ 340743 w 626703"/>
              <a:gd name="connsiteY66" fmla="*/ 808299 h 841755"/>
              <a:gd name="connsiteX67" fmla="*/ 340780 w 626703"/>
              <a:gd name="connsiteY67" fmla="*/ 808290 h 841755"/>
              <a:gd name="connsiteX68" fmla="*/ 351961 w 626703"/>
              <a:gd name="connsiteY68" fmla="*/ 804555 h 841755"/>
              <a:gd name="connsiteX69" fmla="*/ 354343 w 626703"/>
              <a:gd name="connsiteY69" fmla="*/ 803770 h 841755"/>
              <a:gd name="connsiteX70" fmla="*/ 367258 w 626703"/>
              <a:gd name="connsiteY70" fmla="*/ 799523 h 841755"/>
              <a:gd name="connsiteX71" fmla="*/ 370347 w 626703"/>
              <a:gd name="connsiteY71" fmla="*/ 798520 h 841755"/>
              <a:gd name="connsiteX72" fmla="*/ 373899 w 626703"/>
              <a:gd name="connsiteY72" fmla="*/ 797367 h 841755"/>
              <a:gd name="connsiteX73" fmla="*/ 382749 w 626703"/>
              <a:gd name="connsiteY73" fmla="*/ 794508 h 841755"/>
              <a:gd name="connsiteX74" fmla="*/ 405879 w 626703"/>
              <a:gd name="connsiteY74" fmla="*/ 787175 h 841755"/>
              <a:gd name="connsiteX75" fmla="*/ 424958 w 626703"/>
              <a:gd name="connsiteY75" fmla="*/ 781267 h 841755"/>
              <a:gd name="connsiteX76" fmla="*/ 424995 w 626703"/>
              <a:gd name="connsiteY76" fmla="*/ 781254 h 841755"/>
              <a:gd name="connsiteX77" fmla="*/ 425099 w 626703"/>
              <a:gd name="connsiteY77" fmla="*/ 781222 h 841755"/>
              <a:gd name="connsiteX78" fmla="*/ 467440 w 626703"/>
              <a:gd name="connsiteY78" fmla="*/ 768548 h 841755"/>
              <a:gd name="connsiteX79" fmla="*/ 475628 w 626703"/>
              <a:gd name="connsiteY79" fmla="*/ 766165 h 841755"/>
              <a:gd name="connsiteX80" fmla="*/ 469581 w 626703"/>
              <a:gd name="connsiteY80" fmla="*/ 745741 h 841755"/>
              <a:gd name="connsiteX81" fmla="*/ 467159 w 626703"/>
              <a:gd name="connsiteY81" fmla="*/ 737541 h 841755"/>
              <a:gd name="connsiteX82" fmla="*/ 467118 w 626703"/>
              <a:gd name="connsiteY82" fmla="*/ 737396 h 841755"/>
              <a:gd name="connsiteX83" fmla="*/ 466692 w 626703"/>
              <a:gd name="connsiteY83" fmla="*/ 735957 h 841755"/>
              <a:gd name="connsiteX84" fmla="*/ 465154 w 626703"/>
              <a:gd name="connsiteY84" fmla="*/ 730757 h 841755"/>
              <a:gd name="connsiteX85" fmla="*/ 465036 w 626703"/>
              <a:gd name="connsiteY85" fmla="*/ 730348 h 841755"/>
              <a:gd name="connsiteX86" fmla="*/ 462872 w 626703"/>
              <a:gd name="connsiteY86" fmla="*/ 723011 h 841755"/>
              <a:gd name="connsiteX87" fmla="*/ 461384 w 626703"/>
              <a:gd name="connsiteY87" fmla="*/ 717974 h 841755"/>
              <a:gd name="connsiteX88" fmla="*/ 458676 w 626703"/>
              <a:gd name="connsiteY88" fmla="*/ 708766 h 841755"/>
              <a:gd name="connsiteX89" fmla="*/ 458631 w 626703"/>
              <a:gd name="connsiteY89" fmla="*/ 708621 h 841755"/>
              <a:gd name="connsiteX90" fmla="*/ 456880 w 626703"/>
              <a:gd name="connsiteY90" fmla="*/ 702677 h 841755"/>
              <a:gd name="connsiteX91" fmla="*/ 456517 w 626703"/>
              <a:gd name="connsiteY91" fmla="*/ 701429 h 841755"/>
              <a:gd name="connsiteX92" fmla="*/ 453555 w 626703"/>
              <a:gd name="connsiteY92" fmla="*/ 691355 h 841755"/>
              <a:gd name="connsiteX93" fmla="*/ 452498 w 626703"/>
              <a:gd name="connsiteY93" fmla="*/ 687756 h 841755"/>
              <a:gd name="connsiteX94" fmla="*/ 451849 w 626703"/>
              <a:gd name="connsiteY94" fmla="*/ 685546 h 841755"/>
              <a:gd name="connsiteX95" fmla="*/ 450175 w 626703"/>
              <a:gd name="connsiteY95" fmla="*/ 679838 h 841755"/>
              <a:gd name="connsiteX96" fmla="*/ 445694 w 626703"/>
              <a:gd name="connsiteY96" fmla="*/ 664554 h 841755"/>
              <a:gd name="connsiteX97" fmla="*/ 444310 w 626703"/>
              <a:gd name="connsiteY97" fmla="*/ 659831 h 841755"/>
              <a:gd name="connsiteX98" fmla="*/ 443961 w 626703"/>
              <a:gd name="connsiteY98" fmla="*/ 658628 h 841755"/>
              <a:gd name="connsiteX99" fmla="*/ 443847 w 626703"/>
              <a:gd name="connsiteY99" fmla="*/ 658247 h 841755"/>
              <a:gd name="connsiteX100" fmla="*/ 441783 w 626703"/>
              <a:gd name="connsiteY100" fmla="*/ 651191 h 841755"/>
              <a:gd name="connsiteX101" fmla="*/ 441742 w 626703"/>
              <a:gd name="connsiteY101" fmla="*/ 651050 h 841755"/>
              <a:gd name="connsiteX102" fmla="*/ 437537 w 626703"/>
              <a:gd name="connsiteY102" fmla="*/ 636651 h 841755"/>
              <a:gd name="connsiteX103" fmla="*/ 430973 w 626703"/>
              <a:gd name="connsiteY103" fmla="*/ 614135 h 841755"/>
              <a:gd name="connsiteX104" fmla="*/ 427889 w 626703"/>
              <a:gd name="connsiteY104" fmla="*/ 603525 h 841755"/>
              <a:gd name="connsiteX105" fmla="*/ 424958 w 626703"/>
              <a:gd name="connsiteY105" fmla="*/ 593442 h 841755"/>
              <a:gd name="connsiteX106" fmla="*/ 422305 w 626703"/>
              <a:gd name="connsiteY106" fmla="*/ 584294 h 841755"/>
              <a:gd name="connsiteX107" fmla="*/ 418694 w 626703"/>
              <a:gd name="connsiteY107" fmla="*/ 571833 h 841755"/>
              <a:gd name="connsiteX108" fmla="*/ 417941 w 626703"/>
              <a:gd name="connsiteY108" fmla="*/ 569238 h 841755"/>
              <a:gd name="connsiteX109" fmla="*/ 438236 w 626703"/>
              <a:gd name="connsiteY109" fmla="*/ 556881 h 841755"/>
              <a:gd name="connsiteX110" fmla="*/ 462913 w 626703"/>
              <a:gd name="connsiteY110" fmla="*/ 541825 h 841755"/>
              <a:gd name="connsiteX111" fmla="*/ 491124 w 626703"/>
              <a:gd name="connsiteY111" fmla="*/ 524173 h 841755"/>
              <a:gd name="connsiteX112" fmla="*/ 502165 w 626703"/>
              <a:gd name="connsiteY112" fmla="*/ 517965 h 841755"/>
              <a:gd name="connsiteX113" fmla="*/ 504928 w 626703"/>
              <a:gd name="connsiteY113" fmla="*/ 516272 h 841755"/>
              <a:gd name="connsiteX114" fmla="*/ 510870 w 626703"/>
              <a:gd name="connsiteY114" fmla="*/ 512683 h 841755"/>
              <a:gd name="connsiteX115" fmla="*/ 514867 w 626703"/>
              <a:gd name="connsiteY115" fmla="*/ 510192 h 841755"/>
              <a:gd name="connsiteX116" fmla="*/ 523821 w 626703"/>
              <a:gd name="connsiteY116" fmla="*/ 504782 h 841755"/>
              <a:gd name="connsiteX117" fmla="*/ 538137 w 626703"/>
              <a:gd name="connsiteY117" fmla="*/ 496088 h 841755"/>
              <a:gd name="connsiteX118" fmla="*/ 550721 w 626703"/>
              <a:gd name="connsiteY118" fmla="*/ 488428 h 841755"/>
              <a:gd name="connsiteX119" fmla="*/ 560878 w 626703"/>
              <a:gd name="connsiteY119" fmla="*/ 482252 h 841755"/>
              <a:gd name="connsiteX120" fmla="*/ 564293 w 626703"/>
              <a:gd name="connsiteY120" fmla="*/ 480129 h 841755"/>
              <a:gd name="connsiteX121" fmla="*/ 567550 w 626703"/>
              <a:gd name="connsiteY121" fmla="*/ 478200 h 841755"/>
              <a:gd name="connsiteX122" fmla="*/ 572858 w 626703"/>
              <a:gd name="connsiteY122" fmla="*/ 474969 h 841755"/>
              <a:gd name="connsiteX123" fmla="*/ 584212 w 626703"/>
              <a:gd name="connsiteY123" fmla="*/ 468053 h 841755"/>
              <a:gd name="connsiteX124" fmla="*/ 590812 w 626703"/>
              <a:gd name="connsiteY124" fmla="*/ 464069 h 841755"/>
              <a:gd name="connsiteX125" fmla="*/ 593924 w 626703"/>
              <a:gd name="connsiteY125" fmla="*/ 462073 h 841755"/>
              <a:gd name="connsiteX126" fmla="*/ 600429 w 626703"/>
              <a:gd name="connsiteY126" fmla="*/ 458238 h 841755"/>
              <a:gd name="connsiteX127" fmla="*/ 601695 w 626703"/>
              <a:gd name="connsiteY127" fmla="*/ 457435 h 841755"/>
              <a:gd name="connsiteX128" fmla="*/ 615757 w 626703"/>
              <a:gd name="connsiteY128" fmla="*/ 448908 h 841755"/>
              <a:gd name="connsiteX129" fmla="*/ 627256 w 626703"/>
              <a:gd name="connsiteY129" fmla="*/ 441929 h 841755"/>
              <a:gd name="connsiteX130" fmla="*/ 625097 w 626703"/>
              <a:gd name="connsiteY130" fmla="*/ 432114 h 841755"/>
              <a:gd name="connsiteX131" fmla="*/ 624371 w 626703"/>
              <a:gd name="connsiteY131" fmla="*/ 428824 h 841755"/>
              <a:gd name="connsiteX132" fmla="*/ 624362 w 626703"/>
              <a:gd name="connsiteY132" fmla="*/ 428779 h 841755"/>
              <a:gd name="connsiteX133" fmla="*/ 624299 w 626703"/>
              <a:gd name="connsiteY133" fmla="*/ 428484 h 841755"/>
              <a:gd name="connsiteX134" fmla="*/ 622915 w 626703"/>
              <a:gd name="connsiteY134" fmla="*/ 422199 h 841755"/>
              <a:gd name="connsiteX135" fmla="*/ 622688 w 626703"/>
              <a:gd name="connsiteY135" fmla="*/ 421178 h 841755"/>
              <a:gd name="connsiteX136" fmla="*/ 622434 w 626703"/>
              <a:gd name="connsiteY136" fmla="*/ 420007 h 841755"/>
              <a:gd name="connsiteX137" fmla="*/ 619155 w 626703"/>
              <a:gd name="connsiteY137" fmla="*/ 405078 h 841755"/>
              <a:gd name="connsiteX138" fmla="*/ 618842 w 626703"/>
              <a:gd name="connsiteY138" fmla="*/ 403639 h 841755"/>
              <a:gd name="connsiteX139" fmla="*/ 618520 w 626703"/>
              <a:gd name="connsiteY139" fmla="*/ 402178 h 841755"/>
              <a:gd name="connsiteX140" fmla="*/ 616982 w 626703"/>
              <a:gd name="connsiteY140" fmla="*/ 395162 h 841755"/>
              <a:gd name="connsiteX141" fmla="*/ 615076 w 626703"/>
              <a:gd name="connsiteY141" fmla="*/ 386463 h 841755"/>
              <a:gd name="connsiteX142" fmla="*/ 615004 w 626703"/>
              <a:gd name="connsiteY142" fmla="*/ 386122 h 841755"/>
              <a:gd name="connsiteX143" fmla="*/ 614927 w 626703"/>
              <a:gd name="connsiteY143" fmla="*/ 385781 h 841755"/>
              <a:gd name="connsiteX144" fmla="*/ 614423 w 626703"/>
              <a:gd name="connsiteY144" fmla="*/ 383467 h 841755"/>
              <a:gd name="connsiteX145" fmla="*/ 613398 w 626703"/>
              <a:gd name="connsiteY145" fmla="*/ 378789 h 841755"/>
              <a:gd name="connsiteX146" fmla="*/ 613362 w 626703"/>
              <a:gd name="connsiteY146" fmla="*/ 378618 h 841755"/>
              <a:gd name="connsiteX147" fmla="*/ 613162 w 626703"/>
              <a:gd name="connsiteY147" fmla="*/ 377717 h 841755"/>
              <a:gd name="connsiteX148" fmla="*/ 613003 w 626703"/>
              <a:gd name="connsiteY148" fmla="*/ 376986 h 841755"/>
              <a:gd name="connsiteX149" fmla="*/ 611252 w 626703"/>
              <a:gd name="connsiteY149" fmla="*/ 368971 h 841755"/>
              <a:gd name="connsiteX150" fmla="*/ 610853 w 626703"/>
              <a:gd name="connsiteY150" fmla="*/ 367144 h 841755"/>
              <a:gd name="connsiteX151" fmla="*/ 610586 w 626703"/>
              <a:gd name="connsiteY151" fmla="*/ 365925 h 841755"/>
              <a:gd name="connsiteX152" fmla="*/ 608699 w 626703"/>
              <a:gd name="connsiteY152" fmla="*/ 357276 h 841755"/>
              <a:gd name="connsiteX153" fmla="*/ 606127 w 626703"/>
              <a:gd name="connsiteY153" fmla="*/ 345459 h 841755"/>
              <a:gd name="connsiteX154" fmla="*/ 604906 w 626703"/>
              <a:gd name="connsiteY154" fmla="*/ 339855 h 841755"/>
              <a:gd name="connsiteX155" fmla="*/ 604625 w 626703"/>
              <a:gd name="connsiteY155" fmla="*/ 338563 h 841755"/>
              <a:gd name="connsiteX156" fmla="*/ 603350 w 626703"/>
              <a:gd name="connsiteY156" fmla="*/ 332715 h 841755"/>
              <a:gd name="connsiteX157" fmla="*/ 601137 w 626703"/>
              <a:gd name="connsiteY157" fmla="*/ 322530 h 841755"/>
              <a:gd name="connsiteX158" fmla="*/ 601123 w 626703"/>
              <a:gd name="connsiteY158" fmla="*/ 322456 h 841755"/>
              <a:gd name="connsiteX159" fmla="*/ 601105 w 626703"/>
              <a:gd name="connsiteY159" fmla="*/ 322383 h 841755"/>
              <a:gd name="connsiteX160" fmla="*/ 598497 w 626703"/>
              <a:gd name="connsiteY160" fmla="*/ 310370 h 841755"/>
              <a:gd name="connsiteX161" fmla="*/ 596913 w 626703"/>
              <a:gd name="connsiteY161" fmla="*/ 303059 h 841755"/>
              <a:gd name="connsiteX162" fmla="*/ 585990 w 626703"/>
              <a:gd name="connsiteY162" fmla="*/ 297357 h 841755"/>
              <a:gd name="connsiteX163" fmla="*/ 585537 w 626703"/>
              <a:gd name="connsiteY163" fmla="*/ 297125 h 841755"/>
              <a:gd name="connsiteX164" fmla="*/ 585047 w 626703"/>
              <a:gd name="connsiteY164" fmla="*/ 296875 h 841755"/>
              <a:gd name="connsiteX165" fmla="*/ 576523 w 626703"/>
              <a:gd name="connsiteY165" fmla="*/ 292324 h 841755"/>
              <a:gd name="connsiteX166" fmla="*/ 575276 w 626703"/>
              <a:gd name="connsiteY166" fmla="*/ 291759 h 841755"/>
              <a:gd name="connsiteX167" fmla="*/ 574695 w 626703"/>
              <a:gd name="connsiteY167" fmla="*/ 291454 h 841755"/>
              <a:gd name="connsiteX168" fmla="*/ 557448 w 626703"/>
              <a:gd name="connsiteY168" fmla="*/ 282418 h 841755"/>
              <a:gd name="connsiteX169" fmla="*/ 557385 w 626703"/>
              <a:gd name="connsiteY169" fmla="*/ 277676 h 841755"/>
              <a:gd name="connsiteX170" fmla="*/ 557371 w 626703"/>
              <a:gd name="connsiteY170" fmla="*/ 277270 h 841755"/>
              <a:gd name="connsiteX171" fmla="*/ 557362 w 626703"/>
              <a:gd name="connsiteY171" fmla="*/ 276607 h 841755"/>
              <a:gd name="connsiteX172" fmla="*/ 557067 w 626703"/>
              <a:gd name="connsiteY172" fmla="*/ 258727 h 841755"/>
              <a:gd name="connsiteX173" fmla="*/ 557008 w 626703"/>
              <a:gd name="connsiteY173" fmla="*/ 251456 h 841755"/>
              <a:gd name="connsiteX174" fmla="*/ 550022 w 626703"/>
              <a:gd name="connsiteY174" fmla="*/ 249759 h 841755"/>
              <a:gd name="connsiteX175" fmla="*/ 549115 w 626703"/>
              <a:gd name="connsiteY175" fmla="*/ 249528 h 841755"/>
              <a:gd name="connsiteX176" fmla="*/ 516277 w 626703"/>
              <a:gd name="connsiteY176" fmla="*/ 241504 h 841755"/>
              <a:gd name="connsiteX177" fmla="*/ 504007 w 626703"/>
              <a:gd name="connsiteY177" fmla="*/ 238246 h 841755"/>
              <a:gd name="connsiteX178" fmla="*/ 485771 w 626703"/>
              <a:gd name="connsiteY178" fmla="*/ 244874 h 841755"/>
              <a:gd name="connsiteX179" fmla="*/ 473505 w 626703"/>
              <a:gd name="connsiteY179" fmla="*/ 238438 h 841755"/>
              <a:gd name="connsiteX180" fmla="*/ 468493 w 626703"/>
              <a:gd name="connsiteY180" fmla="*/ 235789 h 841755"/>
              <a:gd name="connsiteX181" fmla="*/ 467640 w 626703"/>
              <a:gd name="connsiteY181" fmla="*/ 235357 h 841755"/>
              <a:gd name="connsiteX182" fmla="*/ 463739 w 626703"/>
              <a:gd name="connsiteY182" fmla="*/ 233313 h 841755"/>
              <a:gd name="connsiteX183" fmla="*/ 463612 w 626703"/>
              <a:gd name="connsiteY183" fmla="*/ 233242 h 841755"/>
              <a:gd name="connsiteX184" fmla="*/ 463448 w 626703"/>
              <a:gd name="connsiteY184" fmla="*/ 233178 h 841755"/>
              <a:gd name="connsiteX185" fmla="*/ 456032 w 626703"/>
              <a:gd name="connsiteY185" fmla="*/ 229774 h 841755"/>
              <a:gd name="connsiteX186" fmla="*/ 434974 w 626703"/>
              <a:gd name="connsiteY186" fmla="*/ 218183 h 841755"/>
              <a:gd name="connsiteX187" fmla="*/ 429545 w 626703"/>
              <a:gd name="connsiteY187" fmla="*/ 196391 h 841755"/>
              <a:gd name="connsiteX188" fmla="*/ 427549 w 626703"/>
              <a:gd name="connsiteY188" fmla="*/ 188351 h 841755"/>
              <a:gd name="connsiteX189" fmla="*/ 421252 w 626703"/>
              <a:gd name="connsiteY189" fmla="*/ 162972 h 841755"/>
              <a:gd name="connsiteX190" fmla="*/ 418735 w 626703"/>
              <a:gd name="connsiteY190" fmla="*/ 152801 h 841755"/>
              <a:gd name="connsiteX191" fmla="*/ 414992 w 626703"/>
              <a:gd name="connsiteY191" fmla="*/ 137664 h 841755"/>
              <a:gd name="connsiteX192" fmla="*/ 413350 w 626703"/>
              <a:gd name="connsiteY192" fmla="*/ 131004 h 841755"/>
              <a:gd name="connsiteX193" fmla="*/ 404409 w 626703"/>
              <a:gd name="connsiteY193" fmla="*/ 94673 h 841755"/>
              <a:gd name="connsiteX194" fmla="*/ 463870 w 626703"/>
              <a:gd name="connsiteY194" fmla="*/ 78050 h 841755"/>
              <a:gd name="connsiteX195" fmla="*/ 457243 w 626703"/>
              <a:gd name="connsiteY195" fmla="*/ 71755 h 841755"/>
              <a:gd name="connsiteX196" fmla="*/ 449649 w 626703"/>
              <a:gd name="connsiteY196" fmla="*/ 64594 h 841755"/>
              <a:gd name="connsiteX197" fmla="*/ 439329 w 626703"/>
              <a:gd name="connsiteY197" fmla="*/ 54457 h 841755"/>
              <a:gd name="connsiteX198" fmla="*/ 435074 w 626703"/>
              <a:gd name="connsiteY198" fmla="*/ 50637 h 841755"/>
              <a:gd name="connsiteX199" fmla="*/ 420604 w 626703"/>
              <a:gd name="connsiteY199" fmla="*/ 37194 h 841755"/>
              <a:gd name="connsiteX200" fmla="*/ 414657 w 626703"/>
              <a:gd name="connsiteY200" fmla="*/ 31539 h 841755"/>
              <a:gd name="connsiteX201" fmla="*/ 381343 w 626703"/>
              <a:gd name="connsiteY201" fmla="*/ 201 h 841755"/>
              <a:gd name="connsiteX202" fmla="*/ 351893 w 626703"/>
              <a:gd name="connsiteY202" fmla="*/ 12549 h 841755"/>
              <a:gd name="connsiteX203" fmla="*/ 339986 w 626703"/>
              <a:gd name="connsiteY203" fmla="*/ 17611 h 841755"/>
              <a:gd name="connsiteX204" fmla="*/ 326268 w 626703"/>
              <a:gd name="connsiteY204" fmla="*/ 23554 h 841755"/>
              <a:gd name="connsiteX205" fmla="*/ 298688 w 626703"/>
              <a:gd name="connsiteY205" fmla="*/ 35257 h 841755"/>
              <a:gd name="connsiteX206" fmla="*/ 268241 w 626703"/>
              <a:gd name="connsiteY206" fmla="*/ 48012 h 841755"/>
              <a:gd name="connsiteX207" fmla="*/ 244285 w 626703"/>
              <a:gd name="connsiteY207" fmla="*/ 58428 h 841755"/>
              <a:gd name="connsiteX208" fmla="*/ 236242 w 626703"/>
              <a:gd name="connsiteY208" fmla="*/ 62005 h 841755"/>
              <a:gd name="connsiteX209" fmla="*/ 216868 w 626703"/>
              <a:gd name="connsiteY209" fmla="*/ 70113 h 84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626703" h="841755">
                <a:moveTo>
                  <a:pt x="216868" y="70113"/>
                </a:moveTo>
                <a:lnTo>
                  <a:pt x="172435" y="89010"/>
                </a:lnTo>
                <a:lnTo>
                  <a:pt x="162501" y="93321"/>
                </a:lnTo>
                <a:lnTo>
                  <a:pt x="161567" y="93612"/>
                </a:lnTo>
                <a:lnTo>
                  <a:pt x="136146" y="104437"/>
                </a:lnTo>
                <a:lnTo>
                  <a:pt x="108338" y="116525"/>
                </a:lnTo>
                <a:lnTo>
                  <a:pt x="553" y="162889"/>
                </a:lnTo>
                <a:lnTo>
                  <a:pt x="15278" y="205470"/>
                </a:lnTo>
                <a:lnTo>
                  <a:pt x="22672" y="226755"/>
                </a:lnTo>
                <a:lnTo>
                  <a:pt x="30084" y="248037"/>
                </a:lnTo>
                <a:lnTo>
                  <a:pt x="37514" y="269314"/>
                </a:lnTo>
                <a:lnTo>
                  <a:pt x="44963" y="290588"/>
                </a:lnTo>
                <a:lnTo>
                  <a:pt x="46922" y="296166"/>
                </a:lnTo>
                <a:lnTo>
                  <a:pt x="52434" y="311858"/>
                </a:lnTo>
                <a:lnTo>
                  <a:pt x="55999" y="321995"/>
                </a:lnTo>
                <a:lnTo>
                  <a:pt x="56027" y="322065"/>
                </a:lnTo>
                <a:lnTo>
                  <a:pt x="59923" y="333123"/>
                </a:lnTo>
                <a:lnTo>
                  <a:pt x="61774" y="338368"/>
                </a:lnTo>
                <a:lnTo>
                  <a:pt x="67431" y="354384"/>
                </a:lnTo>
                <a:lnTo>
                  <a:pt x="71368" y="365509"/>
                </a:lnTo>
                <a:lnTo>
                  <a:pt x="71586" y="366123"/>
                </a:lnTo>
                <a:lnTo>
                  <a:pt x="74956" y="375641"/>
                </a:lnTo>
                <a:lnTo>
                  <a:pt x="82505" y="396891"/>
                </a:lnTo>
                <a:lnTo>
                  <a:pt x="86501" y="408132"/>
                </a:lnTo>
                <a:lnTo>
                  <a:pt x="90066" y="418142"/>
                </a:lnTo>
                <a:lnTo>
                  <a:pt x="92090" y="423805"/>
                </a:lnTo>
                <a:lnTo>
                  <a:pt x="97651" y="439383"/>
                </a:lnTo>
                <a:lnTo>
                  <a:pt x="105254" y="460620"/>
                </a:lnTo>
                <a:lnTo>
                  <a:pt x="112875" y="481853"/>
                </a:lnTo>
                <a:lnTo>
                  <a:pt x="120514" y="503081"/>
                </a:lnTo>
                <a:lnTo>
                  <a:pt x="128175" y="524304"/>
                </a:lnTo>
                <a:lnTo>
                  <a:pt x="135851" y="545523"/>
                </a:lnTo>
                <a:lnTo>
                  <a:pt x="141820" y="561973"/>
                </a:lnTo>
                <a:lnTo>
                  <a:pt x="143549" y="566737"/>
                </a:lnTo>
                <a:lnTo>
                  <a:pt x="151265" y="587943"/>
                </a:lnTo>
                <a:lnTo>
                  <a:pt x="158999" y="609143"/>
                </a:lnTo>
                <a:lnTo>
                  <a:pt x="162347" y="618305"/>
                </a:lnTo>
                <a:lnTo>
                  <a:pt x="166747" y="630339"/>
                </a:lnTo>
                <a:lnTo>
                  <a:pt x="167196" y="631565"/>
                </a:lnTo>
                <a:lnTo>
                  <a:pt x="174522" y="651526"/>
                </a:lnTo>
                <a:lnTo>
                  <a:pt x="181462" y="670404"/>
                </a:lnTo>
                <a:lnTo>
                  <a:pt x="182311" y="672713"/>
                </a:lnTo>
                <a:lnTo>
                  <a:pt x="183386" y="675631"/>
                </a:lnTo>
                <a:lnTo>
                  <a:pt x="190118" y="693892"/>
                </a:lnTo>
                <a:lnTo>
                  <a:pt x="193574" y="703253"/>
                </a:lnTo>
                <a:lnTo>
                  <a:pt x="197915" y="714992"/>
                </a:lnTo>
                <a:lnTo>
                  <a:pt x="197943" y="715060"/>
                </a:lnTo>
                <a:lnTo>
                  <a:pt x="205786" y="736225"/>
                </a:lnTo>
                <a:lnTo>
                  <a:pt x="213652" y="757385"/>
                </a:lnTo>
                <a:lnTo>
                  <a:pt x="221531" y="778535"/>
                </a:lnTo>
                <a:lnTo>
                  <a:pt x="229433" y="799682"/>
                </a:lnTo>
                <a:lnTo>
                  <a:pt x="236056" y="817370"/>
                </a:lnTo>
                <a:lnTo>
                  <a:pt x="237349" y="820823"/>
                </a:lnTo>
                <a:lnTo>
                  <a:pt x="245287" y="841956"/>
                </a:lnTo>
                <a:lnTo>
                  <a:pt x="253439" y="838952"/>
                </a:lnTo>
                <a:lnTo>
                  <a:pt x="259685" y="836669"/>
                </a:lnTo>
                <a:lnTo>
                  <a:pt x="265056" y="834714"/>
                </a:lnTo>
                <a:lnTo>
                  <a:pt x="277504" y="830230"/>
                </a:lnTo>
                <a:lnTo>
                  <a:pt x="299010" y="822616"/>
                </a:lnTo>
                <a:lnTo>
                  <a:pt x="299023" y="822611"/>
                </a:lnTo>
                <a:lnTo>
                  <a:pt x="300357" y="822144"/>
                </a:lnTo>
                <a:lnTo>
                  <a:pt x="308940" y="819153"/>
                </a:lnTo>
                <a:lnTo>
                  <a:pt x="309906" y="818818"/>
                </a:lnTo>
                <a:lnTo>
                  <a:pt x="316270" y="816621"/>
                </a:lnTo>
                <a:lnTo>
                  <a:pt x="336670" y="809669"/>
                </a:lnTo>
                <a:lnTo>
                  <a:pt x="337931" y="809243"/>
                </a:lnTo>
                <a:lnTo>
                  <a:pt x="340743" y="808299"/>
                </a:lnTo>
                <a:lnTo>
                  <a:pt x="340780" y="808290"/>
                </a:lnTo>
                <a:lnTo>
                  <a:pt x="351961" y="804555"/>
                </a:lnTo>
                <a:lnTo>
                  <a:pt x="354343" y="803770"/>
                </a:lnTo>
                <a:lnTo>
                  <a:pt x="367258" y="799523"/>
                </a:lnTo>
                <a:lnTo>
                  <a:pt x="370347" y="798520"/>
                </a:lnTo>
                <a:lnTo>
                  <a:pt x="373899" y="797367"/>
                </a:lnTo>
                <a:lnTo>
                  <a:pt x="382749" y="794508"/>
                </a:lnTo>
                <a:lnTo>
                  <a:pt x="405879" y="787175"/>
                </a:lnTo>
                <a:lnTo>
                  <a:pt x="424958" y="781267"/>
                </a:lnTo>
                <a:lnTo>
                  <a:pt x="424995" y="781254"/>
                </a:lnTo>
                <a:lnTo>
                  <a:pt x="425099" y="781222"/>
                </a:lnTo>
                <a:lnTo>
                  <a:pt x="467440" y="768548"/>
                </a:lnTo>
                <a:lnTo>
                  <a:pt x="475628" y="766165"/>
                </a:lnTo>
                <a:lnTo>
                  <a:pt x="469581" y="745741"/>
                </a:lnTo>
                <a:lnTo>
                  <a:pt x="467159" y="737541"/>
                </a:lnTo>
                <a:lnTo>
                  <a:pt x="467118" y="737396"/>
                </a:lnTo>
                <a:lnTo>
                  <a:pt x="466692" y="735957"/>
                </a:lnTo>
                <a:lnTo>
                  <a:pt x="465154" y="730757"/>
                </a:lnTo>
                <a:lnTo>
                  <a:pt x="465036" y="730348"/>
                </a:lnTo>
                <a:lnTo>
                  <a:pt x="462872" y="723011"/>
                </a:lnTo>
                <a:lnTo>
                  <a:pt x="461384" y="717974"/>
                </a:lnTo>
                <a:lnTo>
                  <a:pt x="458676" y="708766"/>
                </a:lnTo>
                <a:lnTo>
                  <a:pt x="458631" y="708621"/>
                </a:lnTo>
                <a:lnTo>
                  <a:pt x="456880" y="702677"/>
                </a:lnTo>
                <a:lnTo>
                  <a:pt x="456517" y="701429"/>
                </a:lnTo>
                <a:lnTo>
                  <a:pt x="453555" y="691355"/>
                </a:lnTo>
                <a:lnTo>
                  <a:pt x="452498" y="687756"/>
                </a:lnTo>
                <a:lnTo>
                  <a:pt x="451849" y="685546"/>
                </a:lnTo>
                <a:lnTo>
                  <a:pt x="450175" y="679838"/>
                </a:lnTo>
                <a:lnTo>
                  <a:pt x="445694" y="664554"/>
                </a:lnTo>
                <a:lnTo>
                  <a:pt x="444310" y="659831"/>
                </a:lnTo>
                <a:lnTo>
                  <a:pt x="443961" y="658628"/>
                </a:lnTo>
                <a:lnTo>
                  <a:pt x="443847" y="658247"/>
                </a:lnTo>
                <a:lnTo>
                  <a:pt x="441783" y="651191"/>
                </a:lnTo>
                <a:lnTo>
                  <a:pt x="441742" y="651050"/>
                </a:lnTo>
                <a:lnTo>
                  <a:pt x="437537" y="636651"/>
                </a:lnTo>
                <a:lnTo>
                  <a:pt x="430973" y="614135"/>
                </a:lnTo>
                <a:lnTo>
                  <a:pt x="427889" y="603525"/>
                </a:lnTo>
                <a:lnTo>
                  <a:pt x="424958" y="593442"/>
                </a:lnTo>
                <a:lnTo>
                  <a:pt x="422305" y="584294"/>
                </a:lnTo>
                <a:lnTo>
                  <a:pt x="418694" y="571833"/>
                </a:lnTo>
                <a:lnTo>
                  <a:pt x="417941" y="569238"/>
                </a:lnTo>
                <a:lnTo>
                  <a:pt x="438236" y="556881"/>
                </a:lnTo>
                <a:lnTo>
                  <a:pt x="462913" y="541825"/>
                </a:lnTo>
                <a:lnTo>
                  <a:pt x="491124" y="524173"/>
                </a:lnTo>
                <a:lnTo>
                  <a:pt x="502165" y="517965"/>
                </a:lnTo>
                <a:lnTo>
                  <a:pt x="504928" y="516272"/>
                </a:lnTo>
                <a:lnTo>
                  <a:pt x="510870" y="512683"/>
                </a:lnTo>
                <a:lnTo>
                  <a:pt x="514867" y="510192"/>
                </a:lnTo>
                <a:lnTo>
                  <a:pt x="523821" y="504782"/>
                </a:lnTo>
                <a:lnTo>
                  <a:pt x="538137" y="496088"/>
                </a:lnTo>
                <a:lnTo>
                  <a:pt x="550721" y="488428"/>
                </a:lnTo>
                <a:lnTo>
                  <a:pt x="560878" y="482252"/>
                </a:lnTo>
                <a:lnTo>
                  <a:pt x="564293" y="480129"/>
                </a:lnTo>
                <a:lnTo>
                  <a:pt x="567550" y="478200"/>
                </a:lnTo>
                <a:lnTo>
                  <a:pt x="572858" y="474969"/>
                </a:lnTo>
                <a:lnTo>
                  <a:pt x="584212" y="468053"/>
                </a:lnTo>
                <a:lnTo>
                  <a:pt x="590812" y="464069"/>
                </a:lnTo>
                <a:lnTo>
                  <a:pt x="593924" y="462073"/>
                </a:lnTo>
                <a:lnTo>
                  <a:pt x="600429" y="458238"/>
                </a:lnTo>
                <a:lnTo>
                  <a:pt x="601695" y="457435"/>
                </a:lnTo>
                <a:lnTo>
                  <a:pt x="615757" y="448908"/>
                </a:lnTo>
                <a:lnTo>
                  <a:pt x="627256" y="441929"/>
                </a:lnTo>
                <a:lnTo>
                  <a:pt x="625097" y="432114"/>
                </a:lnTo>
                <a:lnTo>
                  <a:pt x="624371" y="428824"/>
                </a:lnTo>
                <a:lnTo>
                  <a:pt x="624362" y="428779"/>
                </a:lnTo>
                <a:lnTo>
                  <a:pt x="624299" y="428484"/>
                </a:lnTo>
                <a:lnTo>
                  <a:pt x="622915" y="422199"/>
                </a:lnTo>
                <a:lnTo>
                  <a:pt x="622688" y="421178"/>
                </a:lnTo>
                <a:lnTo>
                  <a:pt x="622434" y="420007"/>
                </a:lnTo>
                <a:lnTo>
                  <a:pt x="619155" y="405078"/>
                </a:lnTo>
                <a:lnTo>
                  <a:pt x="618842" y="403639"/>
                </a:lnTo>
                <a:lnTo>
                  <a:pt x="618520" y="402178"/>
                </a:lnTo>
                <a:lnTo>
                  <a:pt x="616982" y="395162"/>
                </a:lnTo>
                <a:lnTo>
                  <a:pt x="615076" y="386463"/>
                </a:lnTo>
                <a:lnTo>
                  <a:pt x="615004" y="386122"/>
                </a:lnTo>
                <a:lnTo>
                  <a:pt x="614927" y="385781"/>
                </a:lnTo>
                <a:lnTo>
                  <a:pt x="614423" y="383467"/>
                </a:lnTo>
                <a:lnTo>
                  <a:pt x="613398" y="378789"/>
                </a:lnTo>
                <a:lnTo>
                  <a:pt x="613362" y="378618"/>
                </a:lnTo>
                <a:lnTo>
                  <a:pt x="613162" y="377717"/>
                </a:lnTo>
                <a:lnTo>
                  <a:pt x="613003" y="376986"/>
                </a:lnTo>
                <a:lnTo>
                  <a:pt x="611252" y="368971"/>
                </a:lnTo>
                <a:lnTo>
                  <a:pt x="610853" y="367144"/>
                </a:lnTo>
                <a:lnTo>
                  <a:pt x="610586" y="365925"/>
                </a:lnTo>
                <a:lnTo>
                  <a:pt x="608699" y="357276"/>
                </a:lnTo>
                <a:lnTo>
                  <a:pt x="606127" y="345459"/>
                </a:lnTo>
                <a:lnTo>
                  <a:pt x="604906" y="339855"/>
                </a:lnTo>
                <a:lnTo>
                  <a:pt x="604625" y="338563"/>
                </a:lnTo>
                <a:lnTo>
                  <a:pt x="603350" y="332715"/>
                </a:lnTo>
                <a:lnTo>
                  <a:pt x="601137" y="322530"/>
                </a:lnTo>
                <a:lnTo>
                  <a:pt x="601123" y="322456"/>
                </a:lnTo>
                <a:lnTo>
                  <a:pt x="601105" y="322383"/>
                </a:lnTo>
                <a:lnTo>
                  <a:pt x="598497" y="310370"/>
                </a:lnTo>
                <a:lnTo>
                  <a:pt x="596913" y="303059"/>
                </a:lnTo>
                <a:lnTo>
                  <a:pt x="585990" y="297357"/>
                </a:lnTo>
                <a:lnTo>
                  <a:pt x="585537" y="297125"/>
                </a:lnTo>
                <a:lnTo>
                  <a:pt x="585047" y="296875"/>
                </a:lnTo>
                <a:lnTo>
                  <a:pt x="576523" y="292324"/>
                </a:lnTo>
                <a:lnTo>
                  <a:pt x="575276" y="291759"/>
                </a:lnTo>
                <a:lnTo>
                  <a:pt x="574695" y="291454"/>
                </a:lnTo>
                <a:lnTo>
                  <a:pt x="557448" y="282418"/>
                </a:lnTo>
                <a:lnTo>
                  <a:pt x="557385" y="277676"/>
                </a:lnTo>
                <a:lnTo>
                  <a:pt x="557371" y="277270"/>
                </a:lnTo>
                <a:lnTo>
                  <a:pt x="557362" y="276607"/>
                </a:lnTo>
                <a:lnTo>
                  <a:pt x="557067" y="258727"/>
                </a:lnTo>
                <a:lnTo>
                  <a:pt x="557008" y="251456"/>
                </a:lnTo>
                <a:lnTo>
                  <a:pt x="550022" y="249759"/>
                </a:lnTo>
                <a:lnTo>
                  <a:pt x="549115" y="249528"/>
                </a:lnTo>
                <a:lnTo>
                  <a:pt x="516277" y="241504"/>
                </a:lnTo>
                <a:lnTo>
                  <a:pt x="504007" y="238246"/>
                </a:lnTo>
                <a:lnTo>
                  <a:pt x="485771" y="244874"/>
                </a:lnTo>
                <a:lnTo>
                  <a:pt x="473505" y="238438"/>
                </a:lnTo>
                <a:lnTo>
                  <a:pt x="468493" y="235789"/>
                </a:lnTo>
                <a:lnTo>
                  <a:pt x="467640" y="235357"/>
                </a:lnTo>
                <a:lnTo>
                  <a:pt x="463739" y="233313"/>
                </a:lnTo>
                <a:lnTo>
                  <a:pt x="463612" y="233242"/>
                </a:lnTo>
                <a:lnTo>
                  <a:pt x="463448" y="233178"/>
                </a:lnTo>
                <a:lnTo>
                  <a:pt x="456032" y="229774"/>
                </a:lnTo>
                <a:lnTo>
                  <a:pt x="434974" y="218183"/>
                </a:lnTo>
                <a:lnTo>
                  <a:pt x="429545" y="196391"/>
                </a:lnTo>
                <a:lnTo>
                  <a:pt x="427549" y="188351"/>
                </a:lnTo>
                <a:lnTo>
                  <a:pt x="421252" y="162972"/>
                </a:lnTo>
                <a:lnTo>
                  <a:pt x="418735" y="152801"/>
                </a:lnTo>
                <a:lnTo>
                  <a:pt x="414992" y="137664"/>
                </a:lnTo>
                <a:lnTo>
                  <a:pt x="413350" y="131004"/>
                </a:lnTo>
                <a:lnTo>
                  <a:pt x="404409" y="94673"/>
                </a:lnTo>
                <a:lnTo>
                  <a:pt x="463870" y="78050"/>
                </a:lnTo>
                <a:lnTo>
                  <a:pt x="457243" y="71755"/>
                </a:lnTo>
                <a:lnTo>
                  <a:pt x="449649" y="64594"/>
                </a:lnTo>
                <a:lnTo>
                  <a:pt x="439329" y="54457"/>
                </a:lnTo>
                <a:lnTo>
                  <a:pt x="435074" y="50637"/>
                </a:lnTo>
                <a:lnTo>
                  <a:pt x="420604" y="37194"/>
                </a:lnTo>
                <a:lnTo>
                  <a:pt x="414657" y="31539"/>
                </a:lnTo>
                <a:lnTo>
                  <a:pt x="381343" y="201"/>
                </a:lnTo>
                <a:lnTo>
                  <a:pt x="351893" y="12549"/>
                </a:lnTo>
                <a:lnTo>
                  <a:pt x="339986" y="17611"/>
                </a:lnTo>
                <a:lnTo>
                  <a:pt x="326268" y="23554"/>
                </a:lnTo>
                <a:lnTo>
                  <a:pt x="298688" y="35257"/>
                </a:lnTo>
                <a:lnTo>
                  <a:pt x="268241" y="48012"/>
                </a:lnTo>
                <a:lnTo>
                  <a:pt x="244285" y="58428"/>
                </a:lnTo>
                <a:lnTo>
                  <a:pt x="236242" y="62005"/>
                </a:lnTo>
                <a:lnTo>
                  <a:pt x="216868" y="701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6D208EAF-5F06-2734-239B-F80E8F34B7F0}"/>
              </a:ext>
            </a:extLst>
          </p:cNvPr>
          <p:cNvSpPr>
            <a:spLocks/>
          </p:cNvSpPr>
          <p:nvPr/>
        </p:nvSpPr>
        <p:spPr>
          <a:xfrm flipV="1">
            <a:off x="5068503" y="3454689"/>
            <a:ext cx="284462" cy="299781"/>
          </a:xfrm>
          <a:custGeom>
            <a:avLst/>
            <a:gdLst>
              <a:gd name="connsiteX0" fmla="*/ 73394 w 193718"/>
              <a:gd name="connsiteY0" fmla="*/ 9750 h 204150"/>
              <a:gd name="connsiteX1" fmla="*/ 50747 w 193718"/>
              <a:gd name="connsiteY1" fmla="*/ 11625 h 204150"/>
              <a:gd name="connsiteX2" fmla="*/ 41554 w 193718"/>
              <a:gd name="connsiteY2" fmla="*/ 37821 h 204150"/>
              <a:gd name="connsiteX3" fmla="*/ 20870 w 193718"/>
              <a:gd name="connsiteY3" fmla="*/ 106740 h 204150"/>
              <a:gd name="connsiteX4" fmla="*/ 10344 w 193718"/>
              <a:gd name="connsiteY4" fmla="*/ 145484 h 204150"/>
              <a:gd name="connsiteX5" fmla="*/ 463 w 193718"/>
              <a:gd name="connsiteY5" fmla="*/ 182322 h 204150"/>
              <a:gd name="connsiteX6" fmla="*/ 13550 w 193718"/>
              <a:gd name="connsiteY6" fmla="*/ 204560 h 204150"/>
              <a:gd name="connsiteX7" fmla="*/ 20066 w 193718"/>
              <a:gd name="connsiteY7" fmla="*/ 193869 h 204150"/>
              <a:gd name="connsiteX8" fmla="*/ 20742 w 193718"/>
              <a:gd name="connsiteY8" fmla="*/ 192731 h 204150"/>
              <a:gd name="connsiteX9" fmla="*/ 25857 w 193718"/>
              <a:gd name="connsiteY9" fmla="*/ 184334 h 204150"/>
              <a:gd name="connsiteX10" fmla="*/ 28885 w 193718"/>
              <a:gd name="connsiteY10" fmla="*/ 179358 h 204150"/>
              <a:gd name="connsiteX11" fmla="*/ 31196 w 193718"/>
              <a:gd name="connsiteY11" fmla="*/ 175600 h 204150"/>
              <a:gd name="connsiteX12" fmla="*/ 31675 w 193718"/>
              <a:gd name="connsiteY12" fmla="*/ 174807 h 204150"/>
              <a:gd name="connsiteX13" fmla="*/ 36601 w 193718"/>
              <a:gd name="connsiteY13" fmla="*/ 166769 h 204150"/>
              <a:gd name="connsiteX14" fmla="*/ 39112 w 193718"/>
              <a:gd name="connsiteY14" fmla="*/ 159058 h 204150"/>
              <a:gd name="connsiteX15" fmla="*/ 39647 w 193718"/>
              <a:gd name="connsiteY15" fmla="*/ 157339 h 204150"/>
              <a:gd name="connsiteX16" fmla="*/ 41547 w 193718"/>
              <a:gd name="connsiteY16" fmla="*/ 151308 h 204150"/>
              <a:gd name="connsiteX17" fmla="*/ 42629 w 193718"/>
              <a:gd name="connsiteY17" fmla="*/ 147944 h 204150"/>
              <a:gd name="connsiteX18" fmla="*/ 50544 w 193718"/>
              <a:gd name="connsiteY18" fmla="*/ 123212 h 204150"/>
              <a:gd name="connsiteX19" fmla="*/ 65747 w 193718"/>
              <a:gd name="connsiteY19" fmla="*/ 110619 h 204150"/>
              <a:gd name="connsiteX20" fmla="*/ 81853 w 193718"/>
              <a:gd name="connsiteY20" fmla="*/ 97267 h 204150"/>
              <a:gd name="connsiteX21" fmla="*/ 107332 w 193718"/>
              <a:gd name="connsiteY21" fmla="*/ 102613 h 204150"/>
              <a:gd name="connsiteX22" fmla="*/ 125465 w 193718"/>
              <a:gd name="connsiteY22" fmla="*/ 115231 h 204150"/>
              <a:gd name="connsiteX23" fmla="*/ 141072 w 193718"/>
              <a:gd name="connsiteY23" fmla="*/ 126244 h 204150"/>
              <a:gd name="connsiteX24" fmla="*/ 157296 w 193718"/>
              <a:gd name="connsiteY24" fmla="*/ 137590 h 204150"/>
              <a:gd name="connsiteX25" fmla="*/ 160414 w 193718"/>
              <a:gd name="connsiteY25" fmla="*/ 134581 h 204150"/>
              <a:gd name="connsiteX26" fmla="*/ 172851 w 193718"/>
              <a:gd name="connsiteY26" fmla="*/ 121801 h 204150"/>
              <a:gd name="connsiteX27" fmla="*/ 186377 w 193718"/>
              <a:gd name="connsiteY27" fmla="*/ 107930 h 204150"/>
              <a:gd name="connsiteX28" fmla="*/ 194181 w 193718"/>
              <a:gd name="connsiteY28" fmla="*/ 64252 h 204150"/>
              <a:gd name="connsiteX29" fmla="*/ 192008 w 193718"/>
              <a:gd name="connsiteY29" fmla="*/ 62756 h 204150"/>
              <a:gd name="connsiteX30" fmla="*/ 188850 w 193718"/>
              <a:gd name="connsiteY30" fmla="*/ 60074 h 204150"/>
              <a:gd name="connsiteX31" fmla="*/ 184972 w 193718"/>
              <a:gd name="connsiteY31" fmla="*/ 56440 h 204150"/>
              <a:gd name="connsiteX32" fmla="*/ 183125 w 193718"/>
              <a:gd name="connsiteY32" fmla="*/ 54781 h 204150"/>
              <a:gd name="connsiteX33" fmla="*/ 170332 w 193718"/>
              <a:gd name="connsiteY33" fmla="*/ 40268 h 204150"/>
              <a:gd name="connsiteX34" fmla="*/ 154984 w 193718"/>
              <a:gd name="connsiteY34" fmla="*/ 41210 h 204150"/>
              <a:gd name="connsiteX35" fmla="*/ 145777 w 193718"/>
              <a:gd name="connsiteY35" fmla="*/ 41799 h 204150"/>
              <a:gd name="connsiteX36" fmla="*/ 143635 w 193718"/>
              <a:gd name="connsiteY36" fmla="*/ 24039 h 204150"/>
              <a:gd name="connsiteX37" fmla="*/ 142097 w 193718"/>
              <a:gd name="connsiteY37" fmla="*/ 14619 h 204150"/>
              <a:gd name="connsiteX38" fmla="*/ 141954 w 193718"/>
              <a:gd name="connsiteY38" fmla="*/ 13709 h 204150"/>
              <a:gd name="connsiteX39" fmla="*/ 140409 w 193718"/>
              <a:gd name="connsiteY39" fmla="*/ 8590 h 204150"/>
              <a:gd name="connsiteX40" fmla="*/ 140083 w 193718"/>
              <a:gd name="connsiteY40" fmla="*/ 409 h 204150"/>
              <a:gd name="connsiteX41" fmla="*/ 107332 w 193718"/>
              <a:gd name="connsiteY41" fmla="*/ 6405 h 204150"/>
              <a:gd name="connsiteX42" fmla="*/ 101202 w 193718"/>
              <a:gd name="connsiteY42" fmla="*/ 7602 h 204150"/>
              <a:gd name="connsiteX43" fmla="*/ 73394 w 193718"/>
              <a:gd name="connsiteY43" fmla="*/ 9750 h 20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3718" h="204150">
                <a:moveTo>
                  <a:pt x="73394" y="9750"/>
                </a:moveTo>
                <a:lnTo>
                  <a:pt x="50747" y="11625"/>
                </a:lnTo>
                <a:lnTo>
                  <a:pt x="41554" y="37821"/>
                </a:lnTo>
                <a:lnTo>
                  <a:pt x="20870" y="106740"/>
                </a:lnTo>
                <a:lnTo>
                  <a:pt x="10344" y="145484"/>
                </a:lnTo>
                <a:lnTo>
                  <a:pt x="463" y="182322"/>
                </a:lnTo>
                <a:lnTo>
                  <a:pt x="13550" y="204560"/>
                </a:lnTo>
                <a:lnTo>
                  <a:pt x="20066" y="193869"/>
                </a:lnTo>
                <a:lnTo>
                  <a:pt x="20742" y="192731"/>
                </a:lnTo>
                <a:lnTo>
                  <a:pt x="25857" y="184334"/>
                </a:lnTo>
                <a:lnTo>
                  <a:pt x="28885" y="179358"/>
                </a:lnTo>
                <a:lnTo>
                  <a:pt x="31196" y="175600"/>
                </a:lnTo>
                <a:lnTo>
                  <a:pt x="31675" y="174807"/>
                </a:lnTo>
                <a:lnTo>
                  <a:pt x="36601" y="166769"/>
                </a:lnTo>
                <a:lnTo>
                  <a:pt x="39112" y="159058"/>
                </a:lnTo>
                <a:lnTo>
                  <a:pt x="39647" y="157339"/>
                </a:lnTo>
                <a:lnTo>
                  <a:pt x="41547" y="151308"/>
                </a:lnTo>
                <a:lnTo>
                  <a:pt x="42629" y="147944"/>
                </a:lnTo>
                <a:lnTo>
                  <a:pt x="50544" y="123212"/>
                </a:lnTo>
                <a:lnTo>
                  <a:pt x="65747" y="110619"/>
                </a:lnTo>
                <a:lnTo>
                  <a:pt x="81853" y="97267"/>
                </a:lnTo>
                <a:lnTo>
                  <a:pt x="107332" y="102613"/>
                </a:lnTo>
                <a:lnTo>
                  <a:pt x="125465" y="115231"/>
                </a:lnTo>
                <a:lnTo>
                  <a:pt x="141072" y="126244"/>
                </a:lnTo>
                <a:lnTo>
                  <a:pt x="157296" y="137590"/>
                </a:lnTo>
                <a:lnTo>
                  <a:pt x="160414" y="134581"/>
                </a:lnTo>
                <a:lnTo>
                  <a:pt x="172851" y="121801"/>
                </a:lnTo>
                <a:lnTo>
                  <a:pt x="186377" y="107930"/>
                </a:lnTo>
                <a:lnTo>
                  <a:pt x="194181" y="64252"/>
                </a:lnTo>
                <a:lnTo>
                  <a:pt x="192008" y="62756"/>
                </a:lnTo>
                <a:lnTo>
                  <a:pt x="188850" y="60074"/>
                </a:lnTo>
                <a:lnTo>
                  <a:pt x="184972" y="56440"/>
                </a:lnTo>
                <a:lnTo>
                  <a:pt x="183125" y="54781"/>
                </a:lnTo>
                <a:lnTo>
                  <a:pt x="170332" y="40268"/>
                </a:lnTo>
                <a:lnTo>
                  <a:pt x="154984" y="41210"/>
                </a:lnTo>
                <a:lnTo>
                  <a:pt x="145777" y="41799"/>
                </a:lnTo>
                <a:lnTo>
                  <a:pt x="143635" y="24039"/>
                </a:lnTo>
                <a:lnTo>
                  <a:pt x="142097" y="14619"/>
                </a:lnTo>
                <a:lnTo>
                  <a:pt x="141954" y="13709"/>
                </a:lnTo>
                <a:lnTo>
                  <a:pt x="140409" y="8590"/>
                </a:lnTo>
                <a:lnTo>
                  <a:pt x="140083" y="409"/>
                </a:lnTo>
                <a:lnTo>
                  <a:pt x="107332" y="6405"/>
                </a:lnTo>
                <a:lnTo>
                  <a:pt x="101202" y="7602"/>
                </a:lnTo>
                <a:lnTo>
                  <a:pt x="73394" y="9750"/>
                </a:lnTo>
                <a:close/>
              </a:path>
            </a:pathLst>
          </a:custGeom>
          <a:solidFill>
            <a:srgbClr val="FFC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6B4BF291-9DE3-AFDA-0EC7-72345640DAF9}"/>
              </a:ext>
            </a:extLst>
          </p:cNvPr>
          <p:cNvSpPr>
            <a:spLocks/>
          </p:cNvSpPr>
          <p:nvPr/>
        </p:nvSpPr>
        <p:spPr>
          <a:xfrm flipV="1">
            <a:off x="7138567" y="2656213"/>
            <a:ext cx="565059" cy="685226"/>
          </a:xfrm>
          <a:custGeom>
            <a:avLst/>
            <a:gdLst>
              <a:gd name="connsiteX0" fmla="*/ 184187 w 384804"/>
              <a:gd name="connsiteY0" fmla="*/ 9620 h 466637"/>
              <a:gd name="connsiteX1" fmla="*/ 178780 w 384804"/>
              <a:gd name="connsiteY1" fmla="*/ 512 h 466637"/>
              <a:gd name="connsiteX2" fmla="*/ 178190 w 384804"/>
              <a:gd name="connsiteY2" fmla="*/ 275 h 466637"/>
              <a:gd name="connsiteX3" fmla="*/ 173690 w 384804"/>
              <a:gd name="connsiteY3" fmla="*/ 6708 h 466637"/>
              <a:gd name="connsiteX4" fmla="*/ 166060 w 384804"/>
              <a:gd name="connsiteY4" fmla="*/ 14549 h 466637"/>
              <a:gd name="connsiteX5" fmla="*/ 139396 w 384804"/>
              <a:gd name="connsiteY5" fmla="*/ 19745 h 466637"/>
              <a:gd name="connsiteX6" fmla="*/ 81772 w 384804"/>
              <a:gd name="connsiteY6" fmla="*/ 31957 h 466637"/>
              <a:gd name="connsiteX7" fmla="*/ 78084 w 384804"/>
              <a:gd name="connsiteY7" fmla="*/ 47504 h 466637"/>
              <a:gd name="connsiteX8" fmla="*/ 70318 w 384804"/>
              <a:gd name="connsiteY8" fmla="*/ 80382 h 466637"/>
              <a:gd name="connsiteX9" fmla="*/ 68445 w 384804"/>
              <a:gd name="connsiteY9" fmla="*/ 87315 h 466637"/>
              <a:gd name="connsiteX10" fmla="*/ 66708 w 384804"/>
              <a:gd name="connsiteY10" fmla="*/ 96133 h 466637"/>
              <a:gd name="connsiteX11" fmla="*/ 61722 w 384804"/>
              <a:gd name="connsiteY11" fmla="*/ 117171 h 466637"/>
              <a:gd name="connsiteX12" fmla="*/ 54020 w 384804"/>
              <a:gd name="connsiteY12" fmla="*/ 149563 h 466637"/>
              <a:gd name="connsiteX13" fmla="*/ 29878 w 384804"/>
              <a:gd name="connsiteY13" fmla="*/ 161113 h 466637"/>
              <a:gd name="connsiteX14" fmla="*/ 288 w 384804"/>
              <a:gd name="connsiteY14" fmla="*/ 175282 h 466637"/>
              <a:gd name="connsiteX15" fmla="*/ 3540 w 384804"/>
              <a:gd name="connsiteY15" fmla="*/ 202271 h 466637"/>
              <a:gd name="connsiteX16" fmla="*/ 4575 w 384804"/>
              <a:gd name="connsiteY16" fmla="*/ 209526 h 466637"/>
              <a:gd name="connsiteX17" fmla="*/ 6303 w 384804"/>
              <a:gd name="connsiteY17" fmla="*/ 225217 h 466637"/>
              <a:gd name="connsiteX18" fmla="*/ 7936 w 384804"/>
              <a:gd name="connsiteY18" fmla="*/ 238839 h 466637"/>
              <a:gd name="connsiteX19" fmla="*/ 13742 w 384804"/>
              <a:gd name="connsiteY19" fmla="*/ 288955 h 466637"/>
              <a:gd name="connsiteX20" fmla="*/ 13811 w 384804"/>
              <a:gd name="connsiteY20" fmla="*/ 289642 h 466637"/>
              <a:gd name="connsiteX21" fmla="*/ 13429 w 384804"/>
              <a:gd name="connsiteY21" fmla="*/ 292221 h 466637"/>
              <a:gd name="connsiteX22" fmla="*/ 12441 w 384804"/>
              <a:gd name="connsiteY22" fmla="*/ 297453 h 466637"/>
              <a:gd name="connsiteX23" fmla="*/ 48753 w 384804"/>
              <a:gd name="connsiteY23" fmla="*/ 314020 h 466637"/>
              <a:gd name="connsiteX24" fmla="*/ 59853 w 384804"/>
              <a:gd name="connsiteY24" fmla="*/ 318300 h 466637"/>
              <a:gd name="connsiteX25" fmla="*/ 62530 w 384804"/>
              <a:gd name="connsiteY25" fmla="*/ 307775 h 466637"/>
              <a:gd name="connsiteX26" fmla="*/ 65651 w 384804"/>
              <a:gd name="connsiteY26" fmla="*/ 310072 h 466637"/>
              <a:gd name="connsiteX27" fmla="*/ 68785 w 384804"/>
              <a:gd name="connsiteY27" fmla="*/ 307131 h 466637"/>
              <a:gd name="connsiteX28" fmla="*/ 67197 w 384804"/>
              <a:gd name="connsiteY28" fmla="*/ 313917 h 466637"/>
              <a:gd name="connsiteX29" fmla="*/ 68313 w 384804"/>
              <a:gd name="connsiteY29" fmla="*/ 319977 h 466637"/>
              <a:gd name="connsiteX30" fmla="*/ 71688 w 384804"/>
              <a:gd name="connsiteY30" fmla="*/ 323849 h 466637"/>
              <a:gd name="connsiteX31" fmla="*/ 78057 w 384804"/>
              <a:gd name="connsiteY31" fmla="*/ 325790 h 466637"/>
              <a:gd name="connsiteX32" fmla="*/ 79114 w 384804"/>
              <a:gd name="connsiteY32" fmla="*/ 332930 h 466637"/>
              <a:gd name="connsiteX33" fmla="*/ 94805 w 384804"/>
              <a:gd name="connsiteY33" fmla="*/ 327882 h 466637"/>
              <a:gd name="connsiteX34" fmla="*/ 101587 w 384804"/>
              <a:gd name="connsiteY34" fmla="*/ 314203 h 466637"/>
              <a:gd name="connsiteX35" fmla="*/ 110723 w 384804"/>
              <a:gd name="connsiteY35" fmla="*/ 322918 h 466637"/>
              <a:gd name="connsiteX36" fmla="*/ 129176 w 384804"/>
              <a:gd name="connsiteY36" fmla="*/ 327336 h 466637"/>
              <a:gd name="connsiteX37" fmla="*/ 146554 w 384804"/>
              <a:gd name="connsiteY37" fmla="*/ 333983 h 466637"/>
              <a:gd name="connsiteX38" fmla="*/ 156679 w 384804"/>
              <a:gd name="connsiteY38" fmla="*/ 322316 h 466637"/>
              <a:gd name="connsiteX39" fmla="*/ 167639 w 384804"/>
              <a:gd name="connsiteY39" fmla="*/ 320038 h 466637"/>
              <a:gd name="connsiteX40" fmla="*/ 168882 w 384804"/>
              <a:gd name="connsiteY40" fmla="*/ 325687 h 466637"/>
              <a:gd name="connsiteX41" fmla="*/ 162300 w 384804"/>
              <a:gd name="connsiteY41" fmla="*/ 341832 h 466637"/>
              <a:gd name="connsiteX42" fmla="*/ 158099 w 384804"/>
              <a:gd name="connsiteY42" fmla="*/ 353180 h 466637"/>
              <a:gd name="connsiteX43" fmla="*/ 160276 w 384804"/>
              <a:gd name="connsiteY43" fmla="*/ 360460 h 466637"/>
              <a:gd name="connsiteX44" fmla="*/ 171191 w 384804"/>
              <a:gd name="connsiteY44" fmla="*/ 398148 h 466637"/>
              <a:gd name="connsiteX45" fmla="*/ 190678 w 384804"/>
              <a:gd name="connsiteY45" fmla="*/ 409413 h 466637"/>
              <a:gd name="connsiteX46" fmla="*/ 204863 w 384804"/>
              <a:gd name="connsiteY46" fmla="*/ 413135 h 466637"/>
              <a:gd name="connsiteX47" fmla="*/ 210084 w 384804"/>
              <a:gd name="connsiteY47" fmla="*/ 414759 h 466637"/>
              <a:gd name="connsiteX48" fmla="*/ 211005 w 384804"/>
              <a:gd name="connsiteY48" fmla="*/ 413318 h 466637"/>
              <a:gd name="connsiteX49" fmla="*/ 220236 w 384804"/>
              <a:gd name="connsiteY49" fmla="*/ 413040 h 466637"/>
              <a:gd name="connsiteX50" fmla="*/ 235310 w 384804"/>
              <a:gd name="connsiteY50" fmla="*/ 419576 h 466637"/>
              <a:gd name="connsiteX51" fmla="*/ 234212 w 384804"/>
              <a:gd name="connsiteY51" fmla="*/ 438138 h 466637"/>
              <a:gd name="connsiteX52" fmla="*/ 252512 w 384804"/>
              <a:gd name="connsiteY52" fmla="*/ 441691 h 466637"/>
              <a:gd name="connsiteX53" fmla="*/ 283294 w 384804"/>
              <a:gd name="connsiteY53" fmla="*/ 459008 h 466637"/>
              <a:gd name="connsiteX54" fmla="*/ 314377 w 384804"/>
              <a:gd name="connsiteY54" fmla="*/ 466913 h 466637"/>
              <a:gd name="connsiteX55" fmla="*/ 335017 w 384804"/>
              <a:gd name="connsiteY55" fmla="*/ 443375 h 466637"/>
              <a:gd name="connsiteX56" fmla="*/ 338578 w 384804"/>
              <a:gd name="connsiteY56" fmla="*/ 441433 h 466637"/>
              <a:gd name="connsiteX57" fmla="*/ 363713 w 384804"/>
              <a:gd name="connsiteY57" fmla="*/ 424790 h 466637"/>
              <a:gd name="connsiteX58" fmla="*/ 343499 w 384804"/>
              <a:gd name="connsiteY58" fmla="*/ 412913 h 466637"/>
              <a:gd name="connsiteX59" fmla="*/ 374877 w 384804"/>
              <a:gd name="connsiteY59" fmla="*/ 384104 h 466637"/>
              <a:gd name="connsiteX60" fmla="*/ 374396 w 384804"/>
              <a:gd name="connsiteY60" fmla="*/ 345242 h 466637"/>
              <a:gd name="connsiteX61" fmla="*/ 374332 w 384804"/>
              <a:gd name="connsiteY61" fmla="*/ 327512 h 466637"/>
              <a:gd name="connsiteX62" fmla="*/ 374373 w 384804"/>
              <a:gd name="connsiteY62" fmla="*/ 314466 h 466637"/>
              <a:gd name="connsiteX63" fmla="*/ 374373 w 384804"/>
              <a:gd name="connsiteY63" fmla="*/ 299163 h 466637"/>
              <a:gd name="connsiteX64" fmla="*/ 374373 w 384804"/>
              <a:gd name="connsiteY64" fmla="*/ 286541 h 466637"/>
              <a:gd name="connsiteX65" fmla="*/ 379036 w 384804"/>
              <a:gd name="connsiteY65" fmla="*/ 251167 h 466637"/>
              <a:gd name="connsiteX66" fmla="*/ 385092 w 384804"/>
              <a:gd name="connsiteY66" fmla="*/ 204621 h 466637"/>
              <a:gd name="connsiteX67" fmla="*/ 381345 w 384804"/>
              <a:gd name="connsiteY67" fmla="*/ 168867 h 466637"/>
              <a:gd name="connsiteX68" fmla="*/ 353624 w 384804"/>
              <a:gd name="connsiteY68" fmla="*/ 134995 h 466637"/>
              <a:gd name="connsiteX69" fmla="*/ 351769 w 384804"/>
              <a:gd name="connsiteY69" fmla="*/ 126573 h 466637"/>
              <a:gd name="connsiteX70" fmla="*/ 350104 w 384804"/>
              <a:gd name="connsiteY70" fmla="*/ 118374 h 466637"/>
              <a:gd name="connsiteX71" fmla="*/ 356577 w 384804"/>
              <a:gd name="connsiteY71" fmla="*/ 107122 h 466637"/>
              <a:gd name="connsiteX72" fmla="*/ 358551 w 384804"/>
              <a:gd name="connsiteY72" fmla="*/ 105342 h 466637"/>
              <a:gd name="connsiteX73" fmla="*/ 377077 w 384804"/>
              <a:gd name="connsiteY73" fmla="*/ 88696 h 466637"/>
              <a:gd name="connsiteX74" fmla="*/ 378737 w 384804"/>
              <a:gd name="connsiteY74" fmla="*/ 80567 h 466637"/>
              <a:gd name="connsiteX75" fmla="*/ 383314 w 384804"/>
              <a:gd name="connsiteY75" fmla="*/ 57474 h 466637"/>
              <a:gd name="connsiteX76" fmla="*/ 307985 w 384804"/>
              <a:gd name="connsiteY76" fmla="*/ 51572 h 466637"/>
              <a:gd name="connsiteX77" fmla="*/ 288198 w 384804"/>
              <a:gd name="connsiteY77" fmla="*/ 49819 h 466637"/>
              <a:gd name="connsiteX78" fmla="*/ 270171 w 384804"/>
              <a:gd name="connsiteY78" fmla="*/ 48573 h 466637"/>
              <a:gd name="connsiteX79" fmla="*/ 251160 w 384804"/>
              <a:gd name="connsiteY79" fmla="*/ 47141 h 466637"/>
              <a:gd name="connsiteX80" fmla="*/ 216508 w 384804"/>
              <a:gd name="connsiteY80" fmla="*/ 44415 h 466637"/>
              <a:gd name="connsiteX81" fmla="*/ 204214 w 384804"/>
              <a:gd name="connsiteY81" fmla="*/ 43429 h 466637"/>
              <a:gd name="connsiteX82" fmla="*/ 195859 w 384804"/>
              <a:gd name="connsiteY82" fmla="*/ 29309 h 466637"/>
              <a:gd name="connsiteX83" fmla="*/ 184187 w 384804"/>
              <a:gd name="connsiteY83" fmla="*/ 9620 h 466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84804" h="466637">
                <a:moveTo>
                  <a:pt x="184187" y="9620"/>
                </a:moveTo>
                <a:lnTo>
                  <a:pt x="178780" y="512"/>
                </a:lnTo>
                <a:lnTo>
                  <a:pt x="178190" y="275"/>
                </a:lnTo>
                <a:lnTo>
                  <a:pt x="173690" y="6708"/>
                </a:lnTo>
                <a:lnTo>
                  <a:pt x="166060" y="14549"/>
                </a:lnTo>
                <a:lnTo>
                  <a:pt x="139396" y="19745"/>
                </a:lnTo>
                <a:lnTo>
                  <a:pt x="81772" y="31957"/>
                </a:lnTo>
                <a:lnTo>
                  <a:pt x="78084" y="47504"/>
                </a:lnTo>
                <a:lnTo>
                  <a:pt x="70318" y="80382"/>
                </a:lnTo>
                <a:lnTo>
                  <a:pt x="68445" y="87315"/>
                </a:lnTo>
                <a:lnTo>
                  <a:pt x="66708" y="96133"/>
                </a:lnTo>
                <a:lnTo>
                  <a:pt x="61722" y="117171"/>
                </a:lnTo>
                <a:lnTo>
                  <a:pt x="54020" y="149563"/>
                </a:lnTo>
                <a:lnTo>
                  <a:pt x="29878" y="161113"/>
                </a:lnTo>
                <a:lnTo>
                  <a:pt x="288" y="175282"/>
                </a:lnTo>
                <a:lnTo>
                  <a:pt x="3540" y="202271"/>
                </a:lnTo>
                <a:lnTo>
                  <a:pt x="4575" y="209526"/>
                </a:lnTo>
                <a:lnTo>
                  <a:pt x="6303" y="225217"/>
                </a:lnTo>
                <a:lnTo>
                  <a:pt x="7936" y="238839"/>
                </a:lnTo>
                <a:lnTo>
                  <a:pt x="13742" y="288955"/>
                </a:lnTo>
                <a:lnTo>
                  <a:pt x="13811" y="289642"/>
                </a:lnTo>
                <a:lnTo>
                  <a:pt x="13429" y="292221"/>
                </a:lnTo>
                <a:lnTo>
                  <a:pt x="12441" y="297453"/>
                </a:lnTo>
                <a:lnTo>
                  <a:pt x="48753" y="314020"/>
                </a:lnTo>
                <a:lnTo>
                  <a:pt x="59853" y="318300"/>
                </a:lnTo>
                <a:lnTo>
                  <a:pt x="62530" y="307775"/>
                </a:lnTo>
                <a:lnTo>
                  <a:pt x="65651" y="310072"/>
                </a:lnTo>
                <a:lnTo>
                  <a:pt x="68785" y="307131"/>
                </a:lnTo>
                <a:lnTo>
                  <a:pt x="67197" y="313917"/>
                </a:lnTo>
                <a:lnTo>
                  <a:pt x="68313" y="319977"/>
                </a:lnTo>
                <a:lnTo>
                  <a:pt x="71688" y="323849"/>
                </a:lnTo>
                <a:lnTo>
                  <a:pt x="78057" y="325790"/>
                </a:lnTo>
                <a:lnTo>
                  <a:pt x="79114" y="332930"/>
                </a:lnTo>
                <a:lnTo>
                  <a:pt x="94805" y="327882"/>
                </a:lnTo>
                <a:lnTo>
                  <a:pt x="101587" y="314203"/>
                </a:lnTo>
                <a:lnTo>
                  <a:pt x="110723" y="322918"/>
                </a:lnTo>
                <a:lnTo>
                  <a:pt x="129176" y="327336"/>
                </a:lnTo>
                <a:lnTo>
                  <a:pt x="146554" y="333983"/>
                </a:lnTo>
                <a:lnTo>
                  <a:pt x="156679" y="322316"/>
                </a:lnTo>
                <a:lnTo>
                  <a:pt x="167639" y="320038"/>
                </a:lnTo>
                <a:lnTo>
                  <a:pt x="168882" y="325687"/>
                </a:lnTo>
                <a:lnTo>
                  <a:pt x="162300" y="341832"/>
                </a:lnTo>
                <a:lnTo>
                  <a:pt x="158099" y="353180"/>
                </a:lnTo>
                <a:lnTo>
                  <a:pt x="160276" y="360460"/>
                </a:lnTo>
                <a:lnTo>
                  <a:pt x="171191" y="398148"/>
                </a:lnTo>
                <a:lnTo>
                  <a:pt x="190678" y="409413"/>
                </a:lnTo>
                <a:lnTo>
                  <a:pt x="204863" y="413135"/>
                </a:lnTo>
                <a:lnTo>
                  <a:pt x="210084" y="414759"/>
                </a:lnTo>
                <a:lnTo>
                  <a:pt x="211005" y="413318"/>
                </a:lnTo>
                <a:lnTo>
                  <a:pt x="220236" y="413040"/>
                </a:lnTo>
                <a:lnTo>
                  <a:pt x="235310" y="419576"/>
                </a:lnTo>
                <a:lnTo>
                  <a:pt x="234212" y="438138"/>
                </a:lnTo>
                <a:lnTo>
                  <a:pt x="252512" y="441691"/>
                </a:lnTo>
                <a:lnTo>
                  <a:pt x="283294" y="459008"/>
                </a:lnTo>
                <a:lnTo>
                  <a:pt x="314377" y="466913"/>
                </a:lnTo>
                <a:lnTo>
                  <a:pt x="335017" y="443375"/>
                </a:lnTo>
                <a:lnTo>
                  <a:pt x="338578" y="441433"/>
                </a:lnTo>
                <a:lnTo>
                  <a:pt x="363713" y="424790"/>
                </a:lnTo>
                <a:lnTo>
                  <a:pt x="343499" y="412913"/>
                </a:lnTo>
                <a:lnTo>
                  <a:pt x="374877" y="384104"/>
                </a:lnTo>
                <a:lnTo>
                  <a:pt x="374396" y="345242"/>
                </a:lnTo>
                <a:lnTo>
                  <a:pt x="374332" y="327512"/>
                </a:lnTo>
                <a:lnTo>
                  <a:pt x="374373" y="314466"/>
                </a:lnTo>
                <a:lnTo>
                  <a:pt x="374373" y="299163"/>
                </a:lnTo>
                <a:lnTo>
                  <a:pt x="374373" y="286541"/>
                </a:lnTo>
                <a:lnTo>
                  <a:pt x="379036" y="251167"/>
                </a:lnTo>
                <a:lnTo>
                  <a:pt x="385092" y="204621"/>
                </a:lnTo>
                <a:lnTo>
                  <a:pt x="381345" y="168867"/>
                </a:lnTo>
                <a:lnTo>
                  <a:pt x="353624" y="134995"/>
                </a:lnTo>
                <a:lnTo>
                  <a:pt x="351769" y="126573"/>
                </a:lnTo>
                <a:lnTo>
                  <a:pt x="350104" y="118374"/>
                </a:lnTo>
                <a:lnTo>
                  <a:pt x="356577" y="107122"/>
                </a:lnTo>
                <a:lnTo>
                  <a:pt x="358551" y="105342"/>
                </a:lnTo>
                <a:lnTo>
                  <a:pt x="377077" y="88696"/>
                </a:lnTo>
                <a:lnTo>
                  <a:pt x="378737" y="80567"/>
                </a:lnTo>
                <a:lnTo>
                  <a:pt x="383314" y="57474"/>
                </a:lnTo>
                <a:lnTo>
                  <a:pt x="307985" y="51572"/>
                </a:lnTo>
                <a:lnTo>
                  <a:pt x="288198" y="49819"/>
                </a:lnTo>
                <a:lnTo>
                  <a:pt x="270171" y="48573"/>
                </a:lnTo>
                <a:lnTo>
                  <a:pt x="251160" y="47141"/>
                </a:lnTo>
                <a:lnTo>
                  <a:pt x="216508" y="44415"/>
                </a:lnTo>
                <a:lnTo>
                  <a:pt x="204214" y="43429"/>
                </a:lnTo>
                <a:lnTo>
                  <a:pt x="195859" y="29309"/>
                </a:lnTo>
                <a:lnTo>
                  <a:pt x="184187" y="962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A0D9BB69-F42F-2C7A-BB37-439E0DB6EC44}"/>
              </a:ext>
            </a:extLst>
          </p:cNvPr>
          <p:cNvSpPr>
            <a:spLocks/>
          </p:cNvSpPr>
          <p:nvPr/>
        </p:nvSpPr>
        <p:spPr>
          <a:xfrm flipV="1">
            <a:off x="6771271" y="2881791"/>
            <a:ext cx="486950" cy="558115"/>
          </a:xfrm>
          <a:custGeom>
            <a:avLst/>
            <a:gdLst>
              <a:gd name="connsiteX0" fmla="*/ 268697 w 331612"/>
              <a:gd name="connsiteY0" fmla="*/ 75297 h 380075"/>
              <a:gd name="connsiteX1" fmla="*/ 265136 w 331612"/>
              <a:gd name="connsiteY1" fmla="*/ 67826 h 380075"/>
              <a:gd name="connsiteX2" fmla="*/ 256794 w 331612"/>
              <a:gd name="connsiteY2" fmla="*/ 63151 h 380075"/>
              <a:gd name="connsiteX3" fmla="*/ 246492 w 331612"/>
              <a:gd name="connsiteY3" fmla="*/ 50446 h 380075"/>
              <a:gd name="connsiteX4" fmla="*/ 242895 w 331612"/>
              <a:gd name="connsiteY4" fmla="*/ 46064 h 380075"/>
              <a:gd name="connsiteX5" fmla="*/ 241702 w 331612"/>
              <a:gd name="connsiteY5" fmla="*/ 44598 h 380075"/>
              <a:gd name="connsiteX6" fmla="*/ 236939 w 331612"/>
              <a:gd name="connsiteY6" fmla="*/ 38790 h 380075"/>
              <a:gd name="connsiteX7" fmla="*/ 232117 w 331612"/>
              <a:gd name="connsiteY7" fmla="*/ 32901 h 380075"/>
              <a:gd name="connsiteX8" fmla="*/ 221747 w 331612"/>
              <a:gd name="connsiteY8" fmla="*/ 29606 h 380075"/>
              <a:gd name="connsiteX9" fmla="*/ 218341 w 331612"/>
              <a:gd name="connsiteY9" fmla="*/ 28100 h 380075"/>
              <a:gd name="connsiteX10" fmla="*/ 214879 w 331612"/>
              <a:gd name="connsiteY10" fmla="*/ 26126 h 380075"/>
              <a:gd name="connsiteX11" fmla="*/ 187285 w 331612"/>
              <a:gd name="connsiteY11" fmla="*/ 15469 h 380075"/>
              <a:gd name="connsiteX12" fmla="*/ 182595 w 331612"/>
              <a:gd name="connsiteY12" fmla="*/ 2491 h 380075"/>
              <a:gd name="connsiteX13" fmla="*/ 173010 w 331612"/>
              <a:gd name="connsiteY13" fmla="*/ 311 h 380075"/>
              <a:gd name="connsiteX14" fmla="*/ 151309 w 331612"/>
              <a:gd name="connsiteY14" fmla="*/ 17082 h 380075"/>
              <a:gd name="connsiteX15" fmla="*/ 130310 w 331612"/>
              <a:gd name="connsiteY15" fmla="*/ 7793 h 380075"/>
              <a:gd name="connsiteX16" fmla="*/ 114080 w 331612"/>
              <a:gd name="connsiteY16" fmla="*/ 8728 h 380075"/>
              <a:gd name="connsiteX17" fmla="*/ 111226 w 331612"/>
              <a:gd name="connsiteY17" fmla="*/ 7041 h 380075"/>
              <a:gd name="connsiteX18" fmla="*/ 81600 w 331612"/>
              <a:gd name="connsiteY18" fmla="*/ 5934 h 380075"/>
              <a:gd name="connsiteX19" fmla="*/ 77427 w 331612"/>
              <a:gd name="connsiteY19" fmla="*/ 8506 h 380075"/>
              <a:gd name="connsiteX20" fmla="*/ 63256 w 331612"/>
              <a:gd name="connsiteY20" fmla="*/ 5021 h 380075"/>
              <a:gd name="connsiteX21" fmla="*/ 49175 w 331612"/>
              <a:gd name="connsiteY21" fmla="*/ 1349 h 380075"/>
              <a:gd name="connsiteX22" fmla="*/ 46036 w 331612"/>
              <a:gd name="connsiteY22" fmla="*/ 11049 h 380075"/>
              <a:gd name="connsiteX23" fmla="*/ 37504 w 331612"/>
              <a:gd name="connsiteY23" fmla="*/ 7736 h 380075"/>
              <a:gd name="connsiteX24" fmla="*/ 31729 w 331612"/>
              <a:gd name="connsiteY24" fmla="*/ 10066 h 380075"/>
              <a:gd name="connsiteX25" fmla="*/ 12559 w 331612"/>
              <a:gd name="connsiteY25" fmla="*/ 25560 h 380075"/>
              <a:gd name="connsiteX26" fmla="*/ 6507 w 331612"/>
              <a:gd name="connsiteY26" fmla="*/ 30745 h 380075"/>
              <a:gd name="connsiteX27" fmla="*/ 2243 w 331612"/>
              <a:gd name="connsiteY27" fmla="*/ 32300 h 380075"/>
              <a:gd name="connsiteX28" fmla="*/ 660 w 331612"/>
              <a:gd name="connsiteY28" fmla="*/ 34835 h 380075"/>
              <a:gd name="connsiteX29" fmla="*/ 787 w 331612"/>
              <a:gd name="connsiteY29" fmla="*/ 35083 h 380075"/>
              <a:gd name="connsiteX30" fmla="*/ 320 w 331612"/>
              <a:gd name="connsiteY30" fmla="*/ 41662 h 380075"/>
              <a:gd name="connsiteX31" fmla="*/ 3967 w 331612"/>
              <a:gd name="connsiteY31" fmla="*/ 50874 h 380075"/>
              <a:gd name="connsiteX32" fmla="*/ 4629 w 331612"/>
              <a:gd name="connsiteY32" fmla="*/ 52524 h 380075"/>
              <a:gd name="connsiteX33" fmla="*/ 8072 w 331612"/>
              <a:gd name="connsiteY33" fmla="*/ 64005 h 380075"/>
              <a:gd name="connsiteX34" fmla="*/ 8730 w 331612"/>
              <a:gd name="connsiteY34" fmla="*/ 68861 h 380075"/>
              <a:gd name="connsiteX35" fmla="*/ 11139 w 331612"/>
              <a:gd name="connsiteY35" fmla="*/ 80756 h 380075"/>
              <a:gd name="connsiteX36" fmla="*/ 15875 w 331612"/>
              <a:gd name="connsiteY36" fmla="*/ 94093 h 380075"/>
              <a:gd name="connsiteX37" fmla="*/ 15916 w 331612"/>
              <a:gd name="connsiteY37" fmla="*/ 94151 h 380075"/>
              <a:gd name="connsiteX38" fmla="*/ 28798 w 331612"/>
              <a:gd name="connsiteY38" fmla="*/ 88342 h 380075"/>
              <a:gd name="connsiteX39" fmla="*/ 31298 w 331612"/>
              <a:gd name="connsiteY39" fmla="*/ 96868 h 380075"/>
              <a:gd name="connsiteX40" fmla="*/ 24035 w 331612"/>
              <a:gd name="connsiteY40" fmla="*/ 106201 h 380075"/>
              <a:gd name="connsiteX41" fmla="*/ 23890 w 331612"/>
              <a:gd name="connsiteY41" fmla="*/ 106579 h 380075"/>
              <a:gd name="connsiteX42" fmla="*/ 14809 w 331612"/>
              <a:gd name="connsiteY42" fmla="*/ 131794 h 380075"/>
              <a:gd name="connsiteX43" fmla="*/ 13765 w 331612"/>
              <a:gd name="connsiteY43" fmla="*/ 137346 h 380075"/>
              <a:gd name="connsiteX44" fmla="*/ 26349 w 331612"/>
              <a:gd name="connsiteY44" fmla="*/ 161509 h 380075"/>
              <a:gd name="connsiteX45" fmla="*/ 28898 w 331612"/>
              <a:gd name="connsiteY45" fmla="*/ 165330 h 380075"/>
              <a:gd name="connsiteX46" fmla="*/ 31829 w 331612"/>
              <a:gd name="connsiteY46" fmla="*/ 169728 h 380075"/>
              <a:gd name="connsiteX47" fmla="*/ 35145 w 331612"/>
              <a:gd name="connsiteY47" fmla="*/ 177387 h 380075"/>
              <a:gd name="connsiteX48" fmla="*/ 38429 w 331612"/>
              <a:gd name="connsiteY48" fmla="*/ 183072 h 380075"/>
              <a:gd name="connsiteX49" fmla="*/ 50645 w 331612"/>
              <a:gd name="connsiteY49" fmla="*/ 203510 h 380075"/>
              <a:gd name="connsiteX50" fmla="*/ 66730 w 331612"/>
              <a:gd name="connsiteY50" fmla="*/ 223259 h 380075"/>
              <a:gd name="connsiteX51" fmla="*/ 78448 w 331612"/>
              <a:gd name="connsiteY51" fmla="*/ 234584 h 380075"/>
              <a:gd name="connsiteX52" fmla="*/ 76824 w 331612"/>
              <a:gd name="connsiteY52" fmla="*/ 241018 h 380075"/>
              <a:gd name="connsiteX53" fmla="*/ 74841 w 331612"/>
              <a:gd name="connsiteY53" fmla="*/ 248904 h 380075"/>
              <a:gd name="connsiteX54" fmla="*/ 74787 w 331612"/>
              <a:gd name="connsiteY54" fmla="*/ 264022 h 380075"/>
              <a:gd name="connsiteX55" fmla="*/ 52119 w 331612"/>
              <a:gd name="connsiteY55" fmla="*/ 289035 h 380075"/>
              <a:gd name="connsiteX56" fmla="*/ 41840 w 331612"/>
              <a:gd name="connsiteY56" fmla="*/ 300539 h 380075"/>
              <a:gd name="connsiteX57" fmla="*/ 37671 w 331612"/>
              <a:gd name="connsiteY57" fmla="*/ 315163 h 380075"/>
              <a:gd name="connsiteX58" fmla="*/ 36973 w 331612"/>
              <a:gd name="connsiteY58" fmla="*/ 317617 h 380075"/>
              <a:gd name="connsiteX59" fmla="*/ 88278 w 331612"/>
              <a:gd name="connsiteY59" fmla="*/ 364449 h 380075"/>
              <a:gd name="connsiteX60" fmla="*/ 103651 w 331612"/>
              <a:gd name="connsiteY60" fmla="*/ 365982 h 380075"/>
              <a:gd name="connsiteX61" fmla="*/ 124604 w 331612"/>
              <a:gd name="connsiteY61" fmla="*/ 374611 h 380075"/>
              <a:gd name="connsiteX62" fmla="*/ 152524 w 331612"/>
              <a:gd name="connsiteY62" fmla="*/ 379886 h 380075"/>
              <a:gd name="connsiteX63" fmla="*/ 165679 w 331612"/>
              <a:gd name="connsiteY63" fmla="*/ 380387 h 380075"/>
              <a:gd name="connsiteX64" fmla="*/ 181352 w 331612"/>
              <a:gd name="connsiteY64" fmla="*/ 379717 h 380075"/>
              <a:gd name="connsiteX65" fmla="*/ 204623 w 331612"/>
              <a:gd name="connsiteY65" fmla="*/ 377718 h 380075"/>
              <a:gd name="connsiteX66" fmla="*/ 259171 w 331612"/>
              <a:gd name="connsiteY66" fmla="*/ 364461 h 380075"/>
              <a:gd name="connsiteX67" fmla="*/ 262600 w 331612"/>
              <a:gd name="connsiteY67" fmla="*/ 364546 h 380075"/>
              <a:gd name="connsiteX68" fmla="*/ 263589 w 331612"/>
              <a:gd name="connsiteY68" fmla="*/ 359314 h 380075"/>
              <a:gd name="connsiteX69" fmla="*/ 263970 w 331612"/>
              <a:gd name="connsiteY69" fmla="*/ 356735 h 380075"/>
              <a:gd name="connsiteX70" fmla="*/ 263902 w 331612"/>
              <a:gd name="connsiteY70" fmla="*/ 356048 h 380075"/>
              <a:gd name="connsiteX71" fmla="*/ 258096 w 331612"/>
              <a:gd name="connsiteY71" fmla="*/ 305932 h 380075"/>
              <a:gd name="connsiteX72" fmla="*/ 256463 w 331612"/>
              <a:gd name="connsiteY72" fmla="*/ 292310 h 380075"/>
              <a:gd name="connsiteX73" fmla="*/ 254735 w 331612"/>
              <a:gd name="connsiteY73" fmla="*/ 276619 h 380075"/>
              <a:gd name="connsiteX74" fmla="*/ 253700 w 331612"/>
              <a:gd name="connsiteY74" fmla="*/ 269364 h 380075"/>
              <a:gd name="connsiteX75" fmla="*/ 250448 w 331612"/>
              <a:gd name="connsiteY75" fmla="*/ 242375 h 380075"/>
              <a:gd name="connsiteX76" fmla="*/ 280038 w 331612"/>
              <a:gd name="connsiteY76" fmla="*/ 228206 h 380075"/>
              <a:gd name="connsiteX77" fmla="*/ 304180 w 331612"/>
              <a:gd name="connsiteY77" fmla="*/ 216656 h 380075"/>
              <a:gd name="connsiteX78" fmla="*/ 311882 w 331612"/>
              <a:gd name="connsiteY78" fmla="*/ 184264 h 380075"/>
              <a:gd name="connsiteX79" fmla="*/ 316867 w 331612"/>
              <a:gd name="connsiteY79" fmla="*/ 163226 h 380075"/>
              <a:gd name="connsiteX80" fmla="*/ 318605 w 331612"/>
              <a:gd name="connsiteY80" fmla="*/ 154408 h 380075"/>
              <a:gd name="connsiteX81" fmla="*/ 320478 w 331612"/>
              <a:gd name="connsiteY81" fmla="*/ 147475 h 380075"/>
              <a:gd name="connsiteX82" fmla="*/ 328244 w 331612"/>
              <a:gd name="connsiteY82" fmla="*/ 114597 h 380075"/>
              <a:gd name="connsiteX83" fmla="*/ 331932 w 331612"/>
              <a:gd name="connsiteY83" fmla="*/ 99050 h 380075"/>
              <a:gd name="connsiteX84" fmla="*/ 331229 w 331612"/>
              <a:gd name="connsiteY84" fmla="*/ 99440 h 380075"/>
              <a:gd name="connsiteX85" fmla="*/ 324470 w 331612"/>
              <a:gd name="connsiteY85" fmla="*/ 100591 h 380075"/>
              <a:gd name="connsiteX86" fmla="*/ 301140 w 331612"/>
              <a:gd name="connsiteY86" fmla="*/ 91747 h 380075"/>
              <a:gd name="connsiteX87" fmla="*/ 272857 w 331612"/>
              <a:gd name="connsiteY87" fmla="*/ 84733 h 380075"/>
              <a:gd name="connsiteX88" fmla="*/ 268697 w 331612"/>
              <a:gd name="connsiteY88" fmla="*/ 75297 h 3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331612" h="380075">
                <a:moveTo>
                  <a:pt x="268697" y="75297"/>
                </a:moveTo>
                <a:lnTo>
                  <a:pt x="265136" y="67826"/>
                </a:lnTo>
                <a:lnTo>
                  <a:pt x="256794" y="63151"/>
                </a:lnTo>
                <a:lnTo>
                  <a:pt x="246492" y="50446"/>
                </a:lnTo>
                <a:lnTo>
                  <a:pt x="242895" y="46064"/>
                </a:lnTo>
                <a:lnTo>
                  <a:pt x="241702" y="44598"/>
                </a:lnTo>
                <a:lnTo>
                  <a:pt x="236939" y="38790"/>
                </a:lnTo>
                <a:lnTo>
                  <a:pt x="232117" y="32901"/>
                </a:lnTo>
                <a:lnTo>
                  <a:pt x="221747" y="29606"/>
                </a:lnTo>
                <a:lnTo>
                  <a:pt x="218341" y="28100"/>
                </a:lnTo>
                <a:lnTo>
                  <a:pt x="214879" y="26126"/>
                </a:lnTo>
                <a:lnTo>
                  <a:pt x="187285" y="15469"/>
                </a:lnTo>
                <a:lnTo>
                  <a:pt x="182595" y="2491"/>
                </a:lnTo>
                <a:lnTo>
                  <a:pt x="173010" y="311"/>
                </a:lnTo>
                <a:lnTo>
                  <a:pt x="151309" y="17082"/>
                </a:lnTo>
                <a:lnTo>
                  <a:pt x="130310" y="7793"/>
                </a:lnTo>
                <a:lnTo>
                  <a:pt x="114080" y="8728"/>
                </a:lnTo>
                <a:lnTo>
                  <a:pt x="111226" y="7041"/>
                </a:lnTo>
                <a:lnTo>
                  <a:pt x="81600" y="5934"/>
                </a:lnTo>
                <a:lnTo>
                  <a:pt x="77427" y="8506"/>
                </a:lnTo>
                <a:lnTo>
                  <a:pt x="63256" y="5021"/>
                </a:lnTo>
                <a:lnTo>
                  <a:pt x="49175" y="1349"/>
                </a:lnTo>
                <a:lnTo>
                  <a:pt x="46036" y="11049"/>
                </a:lnTo>
                <a:lnTo>
                  <a:pt x="37504" y="7736"/>
                </a:lnTo>
                <a:lnTo>
                  <a:pt x="31729" y="10066"/>
                </a:lnTo>
                <a:lnTo>
                  <a:pt x="12559" y="25560"/>
                </a:lnTo>
                <a:lnTo>
                  <a:pt x="6507" y="30745"/>
                </a:lnTo>
                <a:lnTo>
                  <a:pt x="2243" y="32300"/>
                </a:lnTo>
                <a:lnTo>
                  <a:pt x="660" y="34835"/>
                </a:lnTo>
                <a:lnTo>
                  <a:pt x="787" y="35083"/>
                </a:lnTo>
                <a:lnTo>
                  <a:pt x="320" y="41662"/>
                </a:lnTo>
                <a:lnTo>
                  <a:pt x="3967" y="50874"/>
                </a:lnTo>
                <a:lnTo>
                  <a:pt x="4629" y="52524"/>
                </a:lnTo>
                <a:lnTo>
                  <a:pt x="8072" y="64005"/>
                </a:lnTo>
                <a:lnTo>
                  <a:pt x="8730" y="68861"/>
                </a:lnTo>
                <a:lnTo>
                  <a:pt x="11139" y="80756"/>
                </a:lnTo>
                <a:lnTo>
                  <a:pt x="15875" y="94093"/>
                </a:lnTo>
                <a:lnTo>
                  <a:pt x="15916" y="94151"/>
                </a:lnTo>
                <a:lnTo>
                  <a:pt x="28798" y="88342"/>
                </a:lnTo>
                <a:lnTo>
                  <a:pt x="31298" y="96868"/>
                </a:lnTo>
                <a:lnTo>
                  <a:pt x="24035" y="106201"/>
                </a:lnTo>
                <a:lnTo>
                  <a:pt x="23890" y="106579"/>
                </a:lnTo>
                <a:lnTo>
                  <a:pt x="14809" y="131794"/>
                </a:lnTo>
                <a:lnTo>
                  <a:pt x="13765" y="137346"/>
                </a:lnTo>
                <a:lnTo>
                  <a:pt x="26349" y="161509"/>
                </a:lnTo>
                <a:lnTo>
                  <a:pt x="28898" y="165330"/>
                </a:lnTo>
                <a:lnTo>
                  <a:pt x="31829" y="169728"/>
                </a:lnTo>
                <a:lnTo>
                  <a:pt x="35145" y="177387"/>
                </a:lnTo>
                <a:lnTo>
                  <a:pt x="38429" y="183072"/>
                </a:lnTo>
                <a:lnTo>
                  <a:pt x="50645" y="203510"/>
                </a:lnTo>
                <a:lnTo>
                  <a:pt x="66730" y="223259"/>
                </a:lnTo>
                <a:lnTo>
                  <a:pt x="78448" y="234584"/>
                </a:lnTo>
                <a:lnTo>
                  <a:pt x="76824" y="241018"/>
                </a:lnTo>
                <a:lnTo>
                  <a:pt x="74841" y="248904"/>
                </a:lnTo>
                <a:lnTo>
                  <a:pt x="74787" y="264022"/>
                </a:lnTo>
                <a:lnTo>
                  <a:pt x="52119" y="289035"/>
                </a:lnTo>
                <a:lnTo>
                  <a:pt x="41840" y="300539"/>
                </a:lnTo>
                <a:lnTo>
                  <a:pt x="37671" y="315163"/>
                </a:lnTo>
                <a:lnTo>
                  <a:pt x="36973" y="317617"/>
                </a:lnTo>
                <a:lnTo>
                  <a:pt x="88278" y="364449"/>
                </a:lnTo>
                <a:lnTo>
                  <a:pt x="103651" y="365982"/>
                </a:lnTo>
                <a:lnTo>
                  <a:pt x="124604" y="374611"/>
                </a:lnTo>
                <a:lnTo>
                  <a:pt x="152524" y="379886"/>
                </a:lnTo>
                <a:lnTo>
                  <a:pt x="165679" y="380387"/>
                </a:lnTo>
                <a:lnTo>
                  <a:pt x="181352" y="379717"/>
                </a:lnTo>
                <a:lnTo>
                  <a:pt x="204623" y="377718"/>
                </a:lnTo>
                <a:lnTo>
                  <a:pt x="259171" y="364461"/>
                </a:lnTo>
                <a:lnTo>
                  <a:pt x="262600" y="364546"/>
                </a:lnTo>
                <a:lnTo>
                  <a:pt x="263589" y="359314"/>
                </a:lnTo>
                <a:lnTo>
                  <a:pt x="263970" y="356735"/>
                </a:lnTo>
                <a:lnTo>
                  <a:pt x="263902" y="356048"/>
                </a:lnTo>
                <a:lnTo>
                  <a:pt x="258096" y="305932"/>
                </a:lnTo>
                <a:lnTo>
                  <a:pt x="256463" y="292310"/>
                </a:lnTo>
                <a:lnTo>
                  <a:pt x="254735" y="276619"/>
                </a:lnTo>
                <a:lnTo>
                  <a:pt x="253700" y="269364"/>
                </a:lnTo>
                <a:lnTo>
                  <a:pt x="250448" y="242375"/>
                </a:lnTo>
                <a:lnTo>
                  <a:pt x="280038" y="228206"/>
                </a:lnTo>
                <a:lnTo>
                  <a:pt x="304180" y="216656"/>
                </a:lnTo>
                <a:lnTo>
                  <a:pt x="311882" y="184264"/>
                </a:lnTo>
                <a:lnTo>
                  <a:pt x="316867" y="163226"/>
                </a:lnTo>
                <a:lnTo>
                  <a:pt x="318605" y="154408"/>
                </a:lnTo>
                <a:lnTo>
                  <a:pt x="320478" y="147475"/>
                </a:lnTo>
                <a:lnTo>
                  <a:pt x="328244" y="114597"/>
                </a:lnTo>
                <a:lnTo>
                  <a:pt x="331932" y="99050"/>
                </a:lnTo>
                <a:lnTo>
                  <a:pt x="331229" y="99440"/>
                </a:lnTo>
                <a:lnTo>
                  <a:pt x="324470" y="100591"/>
                </a:lnTo>
                <a:lnTo>
                  <a:pt x="301140" y="91747"/>
                </a:lnTo>
                <a:lnTo>
                  <a:pt x="272857" y="84733"/>
                </a:lnTo>
                <a:lnTo>
                  <a:pt x="268697" y="7529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F163AC9F-0E62-D826-055D-31D448412344}"/>
              </a:ext>
            </a:extLst>
          </p:cNvPr>
          <p:cNvSpPr>
            <a:spLocks/>
          </p:cNvSpPr>
          <p:nvPr/>
        </p:nvSpPr>
        <p:spPr>
          <a:xfrm flipV="1">
            <a:off x="6522290" y="3714956"/>
            <a:ext cx="438410" cy="669612"/>
          </a:xfrm>
          <a:custGeom>
            <a:avLst/>
            <a:gdLst>
              <a:gd name="connsiteX0" fmla="*/ 199705 w 298556"/>
              <a:gd name="connsiteY0" fmla="*/ 338482 h 456004"/>
              <a:gd name="connsiteX1" fmla="*/ 213939 w 298556"/>
              <a:gd name="connsiteY1" fmla="*/ 338535 h 456004"/>
              <a:gd name="connsiteX2" fmla="*/ 217160 w 298556"/>
              <a:gd name="connsiteY2" fmla="*/ 334609 h 456004"/>
              <a:gd name="connsiteX3" fmla="*/ 223719 w 298556"/>
              <a:gd name="connsiteY3" fmla="*/ 326329 h 456004"/>
              <a:gd name="connsiteX4" fmla="*/ 227362 w 298556"/>
              <a:gd name="connsiteY4" fmla="*/ 326123 h 456004"/>
              <a:gd name="connsiteX5" fmla="*/ 233332 w 298556"/>
              <a:gd name="connsiteY5" fmla="*/ 342932 h 456004"/>
              <a:gd name="connsiteX6" fmla="*/ 241447 w 298556"/>
              <a:gd name="connsiteY6" fmla="*/ 350080 h 456004"/>
              <a:gd name="connsiteX7" fmla="*/ 250107 w 298556"/>
              <a:gd name="connsiteY7" fmla="*/ 345256 h 456004"/>
              <a:gd name="connsiteX8" fmla="*/ 253500 w 298556"/>
              <a:gd name="connsiteY8" fmla="*/ 343468 h 456004"/>
              <a:gd name="connsiteX9" fmla="*/ 256847 w 298556"/>
              <a:gd name="connsiteY9" fmla="*/ 344067 h 456004"/>
              <a:gd name="connsiteX10" fmla="*/ 260005 w 298556"/>
              <a:gd name="connsiteY10" fmla="*/ 342974 h 456004"/>
              <a:gd name="connsiteX11" fmla="*/ 263085 w 298556"/>
              <a:gd name="connsiteY11" fmla="*/ 340282 h 456004"/>
              <a:gd name="connsiteX12" fmla="*/ 263797 w 298556"/>
              <a:gd name="connsiteY12" fmla="*/ 337912 h 456004"/>
              <a:gd name="connsiteX13" fmla="*/ 260027 w 298556"/>
              <a:gd name="connsiteY13" fmla="*/ 335448 h 456004"/>
              <a:gd name="connsiteX14" fmla="*/ 255518 w 298556"/>
              <a:gd name="connsiteY14" fmla="*/ 337645 h 456004"/>
              <a:gd name="connsiteX15" fmla="*/ 253132 w 298556"/>
              <a:gd name="connsiteY15" fmla="*/ 337388 h 456004"/>
              <a:gd name="connsiteX16" fmla="*/ 251912 w 298556"/>
              <a:gd name="connsiteY16" fmla="*/ 336047 h 456004"/>
              <a:gd name="connsiteX17" fmla="*/ 251422 w 298556"/>
              <a:gd name="connsiteY17" fmla="*/ 330703 h 456004"/>
              <a:gd name="connsiteX18" fmla="*/ 245176 w 298556"/>
              <a:gd name="connsiteY18" fmla="*/ 329268 h 456004"/>
              <a:gd name="connsiteX19" fmla="*/ 254171 w 298556"/>
              <a:gd name="connsiteY19" fmla="*/ 315895 h 456004"/>
              <a:gd name="connsiteX20" fmla="*/ 262808 w 298556"/>
              <a:gd name="connsiteY20" fmla="*/ 307226 h 456004"/>
              <a:gd name="connsiteX21" fmla="*/ 261293 w 298556"/>
              <a:gd name="connsiteY21" fmla="*/ 296397 h 456004"/>
              <a:gd name="connsiteX22" fmla="*/ 250814 w 298556"/>
              <a:gd name="connsiteY22" fmla="*/ 287075 h 456004"/>
              <a:gd name="connsiteX23" fmla="*/ 249417 w 298556"/>
              <a:gd name="connsiteY23" fmla="*/ 278894 h 456004"/>
              <a:gd name="connsiteX24" fmla="*/ 249140 w 298556"/>
              <a:gd name="connsiteY24" fmla="*/ 271506 h 456004"/>
              <a:gd name="connsiteX25" fmla="*/ 249217 w 298556"/>
              <a:gd name="connsiteY25" fmla="*/ 268577 h 456004"/>
              <a:gd name="connsiteX26" fmla="*/ 254189 w 298556"/>
              <a:gd name="connsiteY26" fmla="*/ 259201 h 456004"/>
              <a:gd name="connsiteX27" fmla="*/ 260177 w 298556"/>
              <a:gd name="connsiteY27" fmla="*/ 255456 h 456004"/>
              <a:gd name="connsiteX28" fmla="*/ 260359 w 298556"/>
              <a:gd name="connsiteY28" fmla="*/ 249452 h 456004"/>
              <a:gd name="connsiteX29" fmla="*/ 263525 w 298556"/>
              <a:gd name="connsiteY29" fmla="*/ 243751 h 456004"/>
              <a:gd name="connsiteX30" fmla="*/ 273663 w 298556"/>
              <a:gd name="connsiteY30" fmla="*/ 239641 h 456004"/>
              <a:gd name="connsiteX31" fmla="*/ 281026 w 298556"/>
              <a:gd name="connsiteY31" fmla="*/ 235547 h 456004"/>
              <a:gd name="connsiteX32" fmla="*/ 281352 w 298556"/>
              <a:gd name="connsiteY32" fmla="*/ 233538 h 456004"/>
              <a:gd name="connsiteX33" fmla="*/ 285571 w 298556"/>
              <a:gd name="connsiteY33" fmla="*/ 231827 h 456004"/>
              <a:gd name="connsiteX34" fmla="*/ 298898 w 298556"/>
              <a:gd name="connsiteY34" fmla="*/ 219861 h 456004"/>
              <a:gd name="connsiteX35" fmla="*/ 298876 w 298556"/>
              <a:gd name="connsiteY35" fmla="*/ 218872 h 456004"/>
              <a:gd name="connsiteX36" fmla="*/ 298794 w 298556"/>
              <a:gd name="connsiteY36" fmla="*/ 216217 h 456004"/>
              <a:gd name="connsiteX37" fmla="*/ 298604 w 298556"/>
              <a:gd name="connsiteY37" fmla="*/ 214924 h 456004"/>
              <a:gd name="connsiteX38" fmla="*/ 294879 w 298556"/>
              <a:gd name="connsiteY38" fmla="*/ 211303 h 456004"/>
              <a:gd name="connsiteX39" fmla="*/ 293877 w 298556"/>
              <a:gd name="connsiteY39" fmla="*/ 207028 h 456004"/>
              <a:gd name="connsiteX40" fmla="*/ 288601 w 298556"/>
              <a:gd name="connsiteY40" fmla="*/ 200507 h 456004"/>
              <a:gd name="connsiteX41" fmla="*/ 286723 w 298556"/>
              <a:gd name="connsiteY41" fmla="*/ 192838 h 456004"/>
              <a:gd name="connsiteX42" fmla="*/ 279837 w 298556"/>
              <a:gd name="connsiteY42" fmla="*/ 190356 h 456004"/>
              <a:gd name="connsiteX43" fmla="*/ 276449 w 298556"/>
              <a:gd name="connsiteY43" fmla="*/ 191314 h 456004"/>
              <a:gd name="connsiteX44" fmla="*/ 273518 w 298556"/>
              <a:gd name="connsiteY44" fmla="*/ 188328 h 456004"/>
              <a:gd name="connsiteX45" fmla="*/ 270647 w 298556"/>
              <a:gd name="connsiteY45" fmla="*/ 186009 h 456004"/>
              <a:gd name="connsiteX46" fmla="*/ 268129 w 298556"/>
              <a:gd name="connsiteY46" fmla="*/ 181417 h 456004"/>
              <a:gd name="connsiteX47" fmla="*/ 271137 w 298556"/>
              <a:gd name="connsiteY47" fmla="*/ 163656 h 456004"/>
              <a:gd name="connsiteX48" fmla="*/ 272783 w 298556"/>
              <a:gd name="connsiteY48" fmla="*/ 161069 h 456004"/>
              <a:gd name="connsiteX49" fmla="*/ 279778 w 298556"/>
              <a:gd name="connsiteY49" fmla="*/ 153781 h 456004"/>
              <a:gd name="connsiteX50" fmla="*/ 280286 w 298556"/>
              <a:gd name="connsiteY50" fmla="*/ 148767 h 456004"/>
              <a:gd name="connsiteX51" fmla="*/ 269322 w 298556"/>
              <a:gd name="connsiteY51" fmla="*/ 137391 h 456004"/>
              <a:gd name="connsiteX52" fmla="*/ 261665 w 298556"/>
              <a:gd name="connsiteY52" fmla="*/ 135875 h 456004"/>
              <a:gd name="connsiteX53" fmla="*/ 253513 w 298556"/>
              <a:gd name="connsiteY53" fmla="*/ 133788 h 456004"/>
              <a:gd name="connsiteX54" fmla="*/ 252792 w 298556"/>
              <a:gd name="connsiteY54" fmla="*/ 133620 h 456004"/>
              <a:gd name="connsiteX55" fmla="*/ 231880 w 298556"/>
              <a:gd name="connsiteY55" fmla="*/ 128810 h 456004"/>
              <a:gd name="connsiteX56" fmla="*/ 224654 w 298556"/>
              <a:gd name="connsiteY56" fmla="*/ 124290 h 456004"/>
              <a:gd name="connsiteX57" fmla="*/ 219836 w 298556"/>
              <a:gd name="connsiteY57" fmla="*/ 124567 h 456004"/>
              <a:gd name="connsiteX58" fmla="*/ 227548 w 298556"/>
              <a:gd name="connsiteY58" fmla="*/ 161323 h 456004"/>
              <a:gd name="connsiteX59" fmla="*/ 224454 w 298556"/>
              <a:gd name="connsiteY59" fmla="*/ 165348 h 456004"/>
              <a:gd name="connsiteX60" fmla="*/ 200108 w 298556"/>
              <a:gd name="connsiteY60" fmla="*/ 166224 h 456004"/>
              <a:gd name="connsiteX61" fmla="*/ 201623 w 298556"/>
              <a:gd name="connsiteY61" fmla="*/ 177233 h 456004"/>
              <a:gd name="connsiteX62" fmla="*/ 172972 w 298556"/>
              <a:gd name="connsiteY62" fmla="*/ 194876 h 456004"/>
              <a:gd name="connsiteX63" fmla="*/ 170664 w 298556"/>
              <a:gd name="connsiteY63" fmla="*/ 196464 h 456004"/>
              <a:gd name="connsiteX64" fmla="*/ 156651 w 298556"/>
              <a:gd name="connsiteY64" fmla="*/ 206075 h 456004"/>
              <a:gd name="connsiteX65" fmla="*/ 147334 w 298556"/>
              <a:gd name="connsiteY65" fmla="*/ 200076 h 456004"/>
              <a:gd name="connsiteX66" fmla="*/ 144508 w 298556"/>
              <a:gd name="connsiteY66" fmla="*/ 198320 h 456004"/>
              <a:gd name="connsiteX67" fmla="*/ 145410 w 298556"/>
              <a:gd name="connsiteY67" fmla="*/ 192217 h 456004"/>
              <a:gd name="connsiteX68" fmla="*/ 147111 w 298556"/>
              <a:gd name="connsiteY68" fmla="*/ 180949 h 456004"/>
              <a:gd name="connsiteX69" fmla="*/ 144680 w 298556"/>
              <a:gd name="connsiteY69" fmla="*/ 181557 h 456004"/>
              <a:gd name="connsiteX70" fmla="*/ 128912 w 298556"/>
              <a:gd name="connsiteY70" fmla="*/ 163166 h 456004"/>
              <a:gd name="connsiteX71" fmla="*/ 124693 w 298556"/>
              <a:gd name="connsiteY71" fmla="*/ 155211 h 456004"/>
              <a:gd name="connsiteX72" fmla="*/ 121504 w 298556"/>
              <a:gd name="connsiteY72" fmla="*/ 154621 h 456004"/>
              <a:gd name="connsiteX73" fmla="*/ 110989 w 298556"/>
              <a:gd name="connsiteY73" fmla="*/ 152951 h 456004"/>
              <a:gd name="connsiteX74" fmla="*/ 116868 w 298556"/>
              <a:gd name="connsiteY74" fmla="*/ 136452 h 456004"/>
              <a:gd name="connsiteX75" fmla="*/ 115294 w 298556"/>
              <a:gd name="connsiteY75" fmla="*/ 136592 h 456004"/>
              <a:gd name="connsiteX76" fmla="*/ 112867 w 298556"/>
              <a:gd name="connsiteY76" fmla="*/ 134841 h 456004"/>
              <a:gd name="connsiteX77" fmla="*/ 112309 w 298556"/>
              <a:gd name="connsiteY77" fmla="*/ 131719 h 456004"/>
              <a:gd name="connsiteX78" fmla="*/ 108209 w 298556"/>
              <a:gd name="connsiteY78" fmla="*/ 131945 h 456004"/>
              <a:gd name="connsiteX79" fmla="*/ 106022 w 298556"/>
              <a:gd name="connsiteY79" fmla="*/ 130734 h 456004"/>
              <a:gd name="connsiteX80" fmla="*/ 105668 w 298556"/>
              <a:gd name="connsiteY80" fmla="*/ 128660 h 456004"/>
              <a:gd name="connsiteX81" fmla="*/ 104190 w 298556"/>
              <a:gd name="connsiteY81" fmla="*/ 129363 h 456004"/>
              <a:gd name="connsiteX82" fmla="*/ 103804 w 298556"/>
              <a:gd name="connsiteY82" fmla="*/ 128143 h 456004"/>
              <a:gd name="connsiteX83" fmla="*/ 102706 w 298556"/>
              <a:gd name="connsiteY83" fmla="*/ 127721 h 456004"/>
              <a:gd name="connsiteX84" fmla="*/ 100919 w 298556"/>
              <a:gd name="connsiteY84" fmla="*/ 126564 h 456004"/>
              <a:gd name="connsiteX85" fmla="*/ 98805 w 298556"/>
              <a:gd name="connsiteY85" fmla="*/ 127508 h 456004"/>
              <a:gd name="connsiteX86" fmla="*/ 97367 w 298556"/>
              <a:gd name="connsiteY86" fmla="*/ 128819 h 456004"/>
              <a:gd name="connsiteX87" fmla="*/ 94995 w 298556"/>
              <a:gd name="connsiteY87" fmla="*/ 132626 h 456004"/>
              <a:gd name="connsiteX88" fmla="*/ 95194 w 298556"/>
              <a:gd name="connsiteY88" fmla="*/ 135848 h 456004"/>
              <a:gd name="connsiteX89" fmla="*/ 96523 w 298556"/>
              <a:gd name="connsiteY89" fmla="*/ 136946 h 456004"/>
              <a:gd name="connsiteX90" fmla="*/ 94745 w 298556"/>
              <a:gd name="connsiteY90" fmla="*/ 138784 h 456004"/>
              <a:gd name="connsiteX91" fmla="*/ 94849 w 298556"/>
              <a:gd name="connsiteY91" fmla="*/ 140821 h 456004"/>
              <a:gd name="connsiteX92" fmla="*/ 92418 w 298556"/>
              <a:gd name="connsiteY92" fmla="*/ 142727 h 456004"/>
              <a:gd name="connsiteX93" fmla="*/ 91202 w 298556"/>
              <a:gd name="connsiteY93" fmla="*/ 142097 h 456004"/>
              <a:gd name="connsiteX94" fmla="*/ 90359 w 298556"/>
              <a:gd name="connsiteY94" fmla="*/ 139465 h 456004"/>
              <a:gd name="connsiteX95" fmla="*/ 88785 w 298556"/>
              <a:gd name="connsiteY95" fmla="*/ 139333 h 456004"/>
              <a:gd name="connsiteX96" fmla="*/ 85954 w 298556"/>
              <a:gd name="connsiteY96" fmla="*/ 134101 h 456004"/>
              <a:gd name="connsiteX97" fmla="*/ 86743 w 298556"/>
              <a:gd name="connsiteY97" fmla="*/ 131210 h 456004"/>
              <a:gd name="connsiteX98" fmla="*/ 85927 w 298556"/>
              <a:gd name="connsiteY98" fmla="*/ 130480 h 456004"/>
              <a:gd name="connsiteX99" fmla="*/ 83364 w 298556"/>
              <a:gd name="connsiteY99" fmla="*/ 128356 h 456004"/>
              <a:gd name="connsiteX100" fmla="*/ 83436 w 298556"/>
              <a:gd name="connsiteY100" fmla="*/ 126518 h 456004"/>
              <a:gd name="connsiteX101" fmla="*/ 80129 w 298556"/>
              <a:gd name="connsiteY101" fmla="*/ 120633 h 456004"/>
              <a:gd name="connsiteX102" fmla="*/ 78832 w 298556"/>
              <a:gd name="connsiteY102" fmla="*/ 116698 h 456004"/>
              <a:gd name="connsiteX103" fmla="*/ 76001 w 298556"/>
              <a:gd name="connsiteY103" fmla="*/ 114570 h 456004"/>
              <a:gd name="connsiteX104" fmla="*/ 75421 w 298556"/>
              <a:gd name="connsiteY104" fmla="*/ 112578 h 456004"/>
              <a:gd name="connsiteX105" fmla="*/ 76169 w 298556"/>
              <a:gd name="connsiteY105" fmla="*/ 110600 h 456004"/>
              <a:gd name="connsiteX106" fmla="*/ 71415 w 298556"/>
              <a:gd name="connsiteY106" fmla="*/ 101175 h 456004"/>
              <a:gd name="connsiteX107" fmla="*/ 68403 w 298556"/>
              <a:gd name="connsiteY107" fmla="*/ 96464 h 456004"/>
              <a:gd name="connsiteX108" fmla="*/ 77204 w 298556"/>
              <a:gd name="connsiteY108" fmla="*/ 90579 h 456004"/>
              <a:gd name="connsiteX109" fmla="*/ 75947 w 298556"/>
              <a:gd name="connsiteY109" fmla="*/ 87629 h 456004"/>
              <a:gd name="connsiteX110" fmla="*/ 75784 w 298556"/>
              <a:gd name="connsiteY110" fmla="*/ 84194 h 456004"/>
              <a:gd name="connsiteX111" fmla="*/ 76900 w 298556"/>
              <a:gd name="connsiteY111" fmla="*/ 81340 h 456004"/>
              <a:gd name="connsiteX112" fmla="*/ 76695 w 298556"/>
              <a:gd name="connsiteY112" fmla="*/ 79071 h 456004"/>
              <a:gd name="connsiteX113" fmla="*/ 77607 w 298556"/>
              <a:gd name="connsiteY113" fmla="*/ 78463 h 456004"/>
              <a:gd name="connsiteX114" fmla="*/ 75267 w 298556"/>
              <a:gd name="connsiteY114" fmla="*/ 77224 h 456004"/>
              <a:gd name="connsiteX115" fmla="*/ 75316 w 298556"/>
              <a:gd name="connsiteY115" fmla="*/ 75831 h 456004"/>
              <a:gd name="connsiteX116" fmla="*/ 76900 w 298556"/>
              <a:gd name="connsiteY116" fmla="*/ 74411 h 456004"/>
              <a:gd name="connsiteX117" fmla="*/ 75149 w 298556"/>
              <a:gd name="connsiteY117" fmla="*/ 72918 h 456004"/>
              <a:gd name="connsiteX118" fmla="*/ 78020 w 298556"/>
              <a:gd name="connsiteY118" fmla="*/ 71207 h 456004"/>
              <a:gd name="connsiteX119" fmla="*/ 77984 w 298556"/>
              <a:gd name="connsiteY119" fmla="*/ 69560 h 456004"/>
              <a:gd name="connsiteX120" fmla="*/ 77385 w 298556"/>
              <a:gd name="connsiteY120" fmla="*/ 67962 h 456004"/>
              <a:gd name="connsiteX121" fmla="*/ 74641 w 298556"/>
              <a:gd name="connsiteY121" fmla="*/ 60915 h 456004"/>
              <a:gd name="connsiteX122" fmla="*/ 65650 w 298556"/>
              <a:gd name="connsiteY122" fmla="*/ 39628 h 456004"/>
              <a:gd name="connsiteX123" fmla="*/ 63554 w 298556"/>
              <a:gd name="connsiteY123" fmla="*/ 31129 h 456004"/>
              <a:gd name="connsiteX124" fmla="*/ 53338 w 298556"/>
              <a:gd name="connsiteY124" fmla="*/ 6148 h 456004"/>
              <a:gd name="connsiteX125" fmla="*/ 51079 w 298556"/>
              <a:gd name="connsiteY125" fmla="*/ 508 h 456004"/>
              <a:gd name="connsiteX126" fmla="*/ 33238 w 298556"/>
              <a:gd name="connsiteY126" fmla="*/ 9706 h 456004"/>
              <a:gd name="connsiteX127" fmla="*/ 28725 w 298556"/>
              <a:gd name="connsiteY127" fmla="*/ 12052 h 456004"/>
              <a:gd name="connsiteX128" fmla="*/ 8398 w 298556"/>
              <a:gd name="connsiteY128" fmla="*/ 22439 h 456004"/>
              <a:gd name="connsiteX129" fmla="*/ 29591 w 298556"/>
              <a:gd name="connsiteY129" fmla="*/ 50124 h 456004"/>
              <a:gd name="connsiteX130" fmla="*/ 28974 w 298556"/>
              <a:gd name="connsiteY130" fmla="*/ 52071 h 456004"/>
              <a:gd name="connsiteX131" fmla="*/ 25627 w 298556"/>
              <a:gd name="connsiteY131" fmla="*/ 63161 h 456004"/>
              <a:gd name="connsiteX132" fmla="*/ 29936 w 298556"/>
              <a:gd name="connsiteY132" fmla="*/ 69183 h 456004"/>
              <a:gd name="connsiteX133" fmla="*/ 20047 w 298556"/>
              <a:gd name="connsiteY133" fmla="*/ 75844 h 456004"/>
              <a:gd name="connsiteX134" fmla="*/ 21186 w 298556"/>
              <a:gd name="connsiteY134" fmla="*/ 82869 h 456004"/>
              <a:gd name="connsiteX135" fmla="*/ 23141 w 298556"/>
              <a:gd name="connsiteY135" fmla="*/ 92857 h 456004"/>
              <a:gd name="connsiteX136" fmla="*/ 22283 w 298556"/>
              <a:gd name="connsiteY136" fmla="*/ 94450 h 456004"/>
              <a:gd name="connsiteX137" fmla="*/ 19054 w 298556"/>
              <a:gd name="connsiteY137" fmla="*/ 104737 h 456004"/>
              <a:gd name="connsiteX138" fmla="*/ 18958 w 298556"/>
              <a:gd name="connsiteY138" fmla="*/ 105476 h 456004"/>
              <a:gd name="connsiteX139" fmla="*/ 18877 w 298556"/>
              <a:gd name="connsiteY139" fmla="*/ 106212 h 456004"/>
              <a:gd name="connsiteX140" fmla="*/ 16359 w 298556"/>
              <a:gd name="connsiteY140" fmla="*/ 108290 h 456004"/>
              <a:gd name="connsiteX141" fmla="*/ 17352 w 298556"/>
              <a:gd name="connsiteY141" fmla="*/ 109252 h 456004"/>
              <a:gd name="connsiteX142" fmla="*/ 18133 w 298556"/>
              <a:gd name="connsiteY142" fmla="*/ 111158 h 456004"/>
              <a:gd name="connsiteX143" fmla="*/ 12875 w 298556"/>
              <a:gd name="connsiteY143" fmla="*/ 114121 h 456004"/>
              <a:gd name="connsiteX144" fmla="*/ 10435 w 298556"/>
              <a:gd name="connsiteY144" fmla="*/ 118305 h 456004"/>
              <a:gd name="connsiteX145" fmla="*/ 9296 w 298556"/>
              <a:gd name="connsiteY145" fmla="*/ 121763 h 456004"/>
              <a:gd name="connsiteX146" fmla="*/ 9278 w 298556"/>
              <a:gd name="connsiteY146" fmla="*/ 123156 h 456004"/>
              <a:gd name="connsiteX147" fmla="*/ 16432 w 298556"/>
              <a:gd name="connsiteY147" fmla="*/ 126459 h 456004"/>
              <a:gd name="connsiteX148" fmla="*/ 8960 w 298556"/>
              <a:gd name="connsiteY148" fmla="*/ 162576 h 456004"/>
              <a:gd name="connsiteX149" fmla="*/ 11460 w 298556"/>
              <a:gd name="connsiteY149" fmla="*/ 176071 h 456004"/>
              <a:gd name="connsiteX150" fmla="*/ 18618 w 298556"/>
              <a:gd name="connsiteY150" fmla="*/ 195371 h 456004"/>
              <a:gd name="connsiteX151" fmla="*/ 23104 w 298556"/>
              <a:gd name="connsiteY151" fmla="*/ 207441 h 456004"/>
              <a:gd name="connsiteX152" fmla="*/ 32853 w 298556"/>
              <a:gd name="connsiteY152" fmla="*/ 212192 h 456004"/>
              <a:gd name="connsiteX153" fmla="*/ 45645 w 298556"/>
              <a:gd name="connsiteY153" fmla="*/ 215042 h 456004"/>
              <a:gd name="connsiteX154" fmla="*/ 49428 w 298556"/>
              <a:gd name="connsiteY154" fmla="*/ 237227 h 456004"/>
              <a:gd name="connsiteX155" fmla="*/ 41744 w 298556"/>
              <a:gd name="connsiteY155" fmla="*/ 268936 h 456004"/>
              <a:gd name="connsiteX156" fmla="*/ 36164 w 298556"/>
              <a:gd name="connsiteY156" fmla="*/ 284632 h 456004"/>
              <a:gd name="connsiteX157" fmla="*/ 34540 w 298556"/>
              <a:gd name="connsiteY157" fmla="*/ 287480 h 456004"/>
              <a:gd name="connsiteX158" fmla="*/ 32213 w 298556"/>
              <a:gd name="connsiteY158" fmla="*/ 309099 h 456004"/>
              <a:gd name="connsiteX159" fmla="*/ 38777 w 298556"/>
              <a:gd name="connsiteY159" fmla="*/ 314655 h 456004"/>
              <a:gd name="connsiteX160" fmla="*/ 43549 w 298556"/>
              <a:gd name="connsiteY160" fmla="*/ 318674 h 456004"/>
              <a:gd name="connsiteX161" fmla="*/ 43821 w 298556"/>
              <a:gd name="connsiteY161" fmla="*/ 321032 h 456004"/>
              <a:gd name="connsiteX162" fmla="*/ 45572 w 298556"/>
              <a:gd name="connsiteY162" fmla="*/ 336798 h 456004"/>
              <a:gd name="connsiteX163" fmla="*/ 25078 w 298556"/>
              <a:gd name="connsiteY163" fmla="*/ 331033 h 456004"/>
              <a:gd name="connsiteX164" fmla="*/ 23372 w 298556"/>
              <a:gd name="connsiteY164" fmla="*/ 332748 h 456004"/>
              <a:gd name="connsiteX165" fmla="*/ 24597 w 298556"/>
              <a:gd name="connsiteY165" fmla="*/ 336445 h 456004"/>
              <a:gd name="connsiteX166" fmla="*/ 27450 w 298556"/>
              <a:gd name="connsiteY166" fmla="*/ 335594 h 456004"/>
              <a:gd name="connsiteX167" fmla="*/ 28076 w 298556"/>
              <a:gd name="connsiteY167" fmla="*/ 337844 h 456004"/>
              <a:gd name="connsiteX168" fmla="*/ 31814 w 298556"/>
              <a:gd name="connsiteY168" fmla="*/ 341103 h 456004"/>
              <a:gd name="connsiteX169" fmla="*/ 30571 w 298556"/>
              <a:gd name="connsiteY169" fmla="*/ 343373 h 456004"/>
              <a:gd name="connsiteX170" fmla="*/ 28729 w 298556"/>
              <a:gd name="connsiteY170" fmla="*/ 342272 h 456004"/>
              <a:gd name="connsiteX171" fmla="*/ 26761 w 298556"/>
              <a:gd name="connsiteY171" fmla="*/ 342905 h 456004"/>
              <a:gd name="connsiteX172" fmla="*/ 27418 w 298556"/>
              <a:gd name="connsiteY172" fmla="*/ 345184 h 456004"/>
              <a:gd name="connsiteX173" fmla="*/ 25223 w 298556"/>
              <a:gd name="connsiteY173" fmla="*/ 350637 h 456004"/>
              <a:gd name="connsiteX174" fmla="*/ 24828 w 298556"/>
              <a:gd name="connsiteY174" fmla="*/ 354036 h 456004"/>
              <a:gd name="connsiteX175" fmla="*/ 25019 w 298556"/>
              <a:gd name="connsiteY175" fmla="*/ 355909 h 456004"/>
              <a:gd name="connsiteX176" fmla="*/ 26947 w 298556"/>
              <a:gd name="connsiteY176" fmla="*/ 357095 h 456004"/>
              <a:gd name="connsiteX177" fmla="*/ 35266 w 298556"/>
              <a:gd name="connsiteY177" fmla="*/ 359775 h 456004"/>
              <a:gd name="connsiteX178" fmla="*/ 37670 w 298556"/>
              <a:gd name="connsiteY178" fmla="*/ 364525 h 456004"/>
              <a:gd name="connsiteX179" fmla="*/ 39299 w 298556"/>
              <a:gd name="connsiteY179" fmla="*/ 364955 h 456004"/>
              <a:gd name="connsiteX180" fmla="*/ 40932 w 298556"/>
              <a:gd name="connsiteY180" fmla="*/ 362236 h 456004"/>
              <a:gd name="connsiteX181" fmla="*/ 41662 w 298556"/>
              <a:gd name="connsiteY181" fmla="*/ 362778 h 456004"/>
              <a:gd name="connsiteX182" fmla="*/ 42896 w 298556"/>
              <a:gd name="connsiteY182" fmla="*/ 361909 h 456004"/>
              <a:gd name="connsiteX183" fmla="*/ 47419 w 298556"/>
              <a:gd name="connsiteY183" fmla="*/ 362558 h 456004"/>
              <a:gd name="connsiteX184" fmla="*/ 47763 w 298556"/>
              <a:gd name="connsiteY184" fmla="*/ 363803 h 456004"/>
              <a:gd name="connsiteX185" fmla="*/ 45491 w 298556"/>
              <a:gd name="connsiteY185" fmla="*/ 367964 h 456004"/>
              <a:gd name="connsiteX186" fmla="*/ 45405 w 298556"/>
              <a:gd name="connsiteY186" fmla="*/ 367953 h 456004"/>
              <a:gd name="connsiteX187" fmla="*/ 44202 w 298556"/>
              <a:gd name="connsiteY187" fmla="*/ 367800 h 456004"/>
              <a:gd name="connsiteX188" fmla="*/ 42034 w 298556"/>
              <a:gd name="connsiteY188" fmla="*/ 367625 h 456004"/>
              <a:gd name="connsiteX189" fmla="*/ 33973 w 298556"/>
              <a:gd name="connsiteY189" fmla="*/ 370213 h 456004"/>
              <a:gd name="connsiteX190" fmla="*/ 17861 w 298556"/>
              <a:gd name="connsiteY190" fmla="*/ 375126 h 456004"/>
              <a:gd name="connsiteX191" fmla="*/ 18142 w 298556"/>
              <a:gd name="connsiteY191" fmla="*/ 379708 h 456004"/>
              <a:gd name="connsiteX192" fmla="*/ 22247 w 298556"/>
              <a:gd name="connsiteY192" fmla="*/ 388108 h 456004"/>
              <a:gd name="connsiteX193" fmla="*/ 24552 w 298556"/>
              <a:gd name="connsiteY193" fmla="*/ 390191 h 456004"/>
              <a:gd name="connsiteX194" fmla="*/ 19702 w 298556"/>
              <a:gd name="connsiteY194" fmla="*/ 391844 h 456004"/>
              <a:gd name="connsiteX195" fmla="*/ 11424 w 298556"/>
              <a:gd name="connsiteY195" fmla="*/ 392837 h 456004"/>
              <a:gd name="connsiteX196" fmla="*/ 11365 w 298556"/>
              <a:gd name="connsiteY196" fmla="*/ 393655 h 456004"/>
              <a:gd name="connsiteX197" fmla="*/ 9278 w 298556"/>
              <a:gd name="connsiteY197" fmla="*/ 393929 h 456004"/>
              <a:gd name="connsiteX198" fmla="*/ 9242 w 298556"/>
              <a:gd name="connsiteY198" fmla="*/ 394873 h 456004"/>
              <a:gd name="connsiteX199" fmla="*/ 11306 w 298556"/>
              <a:gd name="connsiteY199" fmla="*/ 397347 h 456004"/>
              <a:gd name="connsiteX200" fmla="*/ 9745 w 298556"/>
              <a:gd name="connsiteY200" fmla="*/ 397508 h 456004"/>
              <a:gd name="connsiteX201" fmla="*/ 10013 w 298556"/>
              <a:gd name="connsiteY201" fmla="*/ 398365 h 456004"/>
              <a:gd name="connsiteX202" fmla="*/ 12004 w 298556"/>
              <a:gd name="connsiteY202" fmla="*/ 399205 h 456004"/>
              <a:gd name="connsiteX203" fmla="*/ 10780 w 298556"/>
              <a:gd name="connsiteY203" fmla="*/ 400557 h 456004"/>
              <a:gd name="connsiteX204" fmla="*/ 13447 w 298556"/>
              <a:gd name="connsiteY204" fmla="*/ 402204 h 456004"/>
              <a:gd name="connsiteX205" fmla="*/ 12154 w 298556"/>
              <a:gd name="connsiteY205" fmla="*/ 403372 h 456004"/>
              <a:gd name="connsiteX206" fmla="*/ 8924 w 298556"/>
              <a:gd name="connsiteY206" fmla="*/ 416027 h 456004"/>
              <a:gd name="connsiteX207" fmla="*/ 342 w 298556"/>
              <a:gd name="connsiteY207" fmla="*/ 420846 h 456004"/>
              <a:gd name="connsiteX208" fmla="*/ 2909 w 298556"/>
              <a:gd name="connsiteY208" fmla="*/ 422802 h 456004"/>
              <a:gd name="connsiteX209" fmla="*/ 7473 w 298556"/>
              <a:gd name="connsiteY209" fmla="*/ 426199 h 456004"/>
              <a:gd name="connsiteX210" fmla="*/ 16668 w 298556"/>
              <a:gd name="connsiteY210" fmla="*/ 430470 h 456004"/>
              <a:gd name="connsiteX211" fmla="*/ 28675 w 298556"/>
              <a:gd name="connsiteY211" fmla="*/ 434964 h 456004"/>
              <a:gd name="connsiteX212" fmla="*/ 32649 w 298556"/>
              <a:gd name="connsiteY212" fmla="*/ 439718 h 456004"/>
              <a:gd name="connsiteX213" fmla="*/ 39575 w 298556"/>
              <a:gd name="connsiteY213" fmla="*/ 445405 h 456004"/>
              <a:gd name="connsiteX214" fmla="*/ 42674 w 298556"/>
              <a:gd name="connsiteY214" fmla="*/ 450584 h 456004"/>
              <a:gd name="connsiteX215" fmla="*/ 46316 w 298556"/>
              <a:gd name="connsiteY215" fmla="*/ 452884 h 456004"/>
              <a:gd name="connsiteX216" fmla="*/ 52145 w 298556"/>
              <a:gd name="connsiteY216" fmla="*/ 454598 h 456004"/>
              <a:gd name="connsiteX217" fmla="*/ 54114 w 298556"/>
              <a:gd name="connsiteY217" fmla="*/ 453430 h 456004"/>
              <a:gd name="connsiteX218" fmla="*/ 57026 w 298556"/>
              <a:gd name="connsiteY218" fmla="*/ 450635 h 456004"/>
              <a:gd name="connsiteX219" fmla="*/ 63196 w 298556"/>
              <a:gd name="connsiteY219" fmla="*/ 452959 h 456004"/>
              <a:gd name="connsiteX220" fmla="*/ 67120 w 298556"/>
              <a:gd name="connsiteY220" fmla="*/ 455840 h 456004"/>
              <a:gd name="connsiteX221" fmla="*/ 71901 w 298556"/>
              <a:gd name="connsiteY221" fmla="*/ 456512 h 456004"/>
              <a:gd name="connsiteX222" fmla="*/ 73443 w 298556"/>
              <a:gd name="connsiteY222" fmla="*/ 453991 h 456004"/>
              <a:gd name="connsiteX223" fmla="*/ 75226 w 298556"/>
              <a:gd name="connsiteY223" fmla="*/ 454059 h 456004"/>
              <a:gd name="connsiteX224" fmla="*/ 76827 w 298556"/>
              <a:gd name="connsiteY224" fmla="*/ 456056 h 456004"/>
              <a:gd name="connsiteX225" fmla="*/ 79726 w 298556"/>
              <a:gd name="connsiteY225" fmla="*/ 454626 h 456004"/>
              <a:gd name="connsiteX226" fmla="*/ 82284 w 298556"/>
              <a:gd name="connsiteY226" fmla="*/ 456457 h 456004"/>
              <a:gd name="connsiteX227" fmla="*/ 84262 w 298556"/>
              <a:gd name="connsiteY227" fmla="*/ 454549 h 456004"/>
              <a:gd name="connsiteX228" fmla="*/ 87719 w 298556"/>
              <a:gd name="connsiteY228" fmla="*/ 454178 h 456004"/>
              <a:gd name="connsiteX229" fmla="*/ 113103 w 298556"/>
              <a:gd name="connsiteY229" fmla="*/ 433353 h 456004"/>
              <a:gd name="connsiteX230" fmla="*/ 119195 w 298556"/>
              <a:gd name="connsiteY230" fmla="*/ 424754 h 456004"/>
              <a:gd name="connsiteX231" fmla="*/ 123655 w 298556"/>
              <a:gd name="connsiteY231" fmla="*/ 425830 h 456004"/>
              <a:gd name="connsiteX232" fmla="*/ 123886 w 298556"/>
              <a:gd name="connsiteY232" fmla="*/ 428698 h 456004"/>
              <a:gd name="connsiteX233" fmla="*/ 126308 w 298556"/>
              <a:gd name="connsiteY233" fmla="*/ 427949 h 456004"/>
              <a:gd name="connsiteX234" fmla="*/ 125641 w 298556"/>
              <a:gd name="connsiteY234" fmla="*/ 420651 h 456004"/>
              <a:gd name="connsiteX235" fmla="*/ 126871 w 298556"/>
              <a:gd name="connsiteY235" fmla="*/ 417495 h 456004"/>
              <a:gd name="connsiteX236" fmla="*/ 124811 w 298556"/>
              <a:gd name="connsiteY236" fmla="*/ 413004 h 456004"/>
              <a:gd name="connsiteX237" fmla="*/ 125637 w 298556"/>
              <a:gd name="connsiteY237" fmla="*/ 410466 h 456004"/>
              <a:gd name="connsiteX238" fmla="*/ 127447 w 298556"/>
              <a:gd name="connsiteY238" fmla="*/ 410730 h 456004"/>
              <a:gd name="connsiteX239" fmla="*/ 130019 w 298556"/>
              <a:gd name="connsiteY239" fmla="*/ 406919 h 456004"/>
              <a:gd name="connsiteX240" fmla="*/ 126508 w 298556"/>
              <a:gd name="connsiteY240" fmla="*/ 403068 h 456004"/>
              <a:gd name="connsiteX241" fmla="*/ 126794 w 298556"/>
              <a:gd name="connsiteY241" fmla="*/ 402157 h 456004"/>
              <a:gd name="connsiteX242" fmla="*/ 127519 w 298556"/>
              <a:gd name="connsiteY242" fmla="*/ 401485 h 456004"/>
              <a:gd name="connsiteX243" fmla="*/ 130686 w 298556"/>
              <a:gd name="connsiteY243" fmla="*/ 401899 h 456004"/>
              <a:gd name="connsiteX244" fmla="*/ 138048 w 298556"/>
              <a:gd name="connsiteY244" fmla="*/ 395458 h 456004"/>
              <a:gd name="connsiteX245" fmla="*/ 144077 w 298556"/>
              <a:gd name="connsiteY245" fmla="*/ 389907 h 456004"/>
              <a:gd name="connsiteX246" fmla="*/ 149384 w 298556"/>
              <a:gd name="connsiteY246" fmla="*/ 388167 h 456004"/>
              <a:gd name="connsiteX247" fmla="*/ 150831 w 298556"/>
              <a:gd name="connsiteY247" fmla="*/ 388912 h 456004"/>
              <a:gd name="connsiteX248" fmla="*/ 154007 w 298556"/>
              <a:gd name="connsiteY248" fmla="*/ 391425 h 456004"/>
              <a:gd name="connsiteX249" fmla="*/ 157654 w 298556"/>
              <a:gd name="connsiteY249" fmla="*/ 385151 h 456004"/>
              <a:gd name="connsiteX250" fmla="*/ 161060 w 298556"/>
              <a:gd name="connsiteY250" fmla="*/ 384138 h 456004"/>
              <a:gd name="connsiteX251" fmla="*/ 163333 w 298556"/>
              <a:gd name="connsiteY251" fmla="*/ 385189 h 456004"/>
              <a:gd name="connsiteX252" fmla="*/ 177767 w 298556"/>
              <a:gd name="connsiteY252" fmla="*/ 379762 h 456004"/>
              <a:gd name="connsiteX253" fmla="*/ 172918 w 298556"/>
              <a:gd name="connsiteY253" fmla="*/ 363916 h 456004"/>
              <a:gd name="connsiteX254" fmla="*/ 182308 w 298556"/>
              <a:gd name="connsiteY254" fmla="*/ 360027 h 456004"/>
              <a:gd name="connsiteX255" fmla="*/ 183624 w 298556"/>
              <a:gd name="connsiteY255" fmla="*/ 356566 h 456004"/>
              <a:gd name="connsiteX256" fmla="*/ 178947 w 298556"/>
              <a:gd name="connsiteY256" fmla="*/ 354154 h 456004"/>
              <a:gd name="connsiteX257" fmla="*/ 171852 w 298556"/>
              <a:gd name="connsiteY257" fmla="*/ 352806 h 456004"/>
              <a:gd name="connsiteX258" fmla="*/ 171203 w 298556"/>
              <a:gd name="connsiteY258" fmla="*/ 350295 h 456004"/>
              <a:gd name="connsiteX259" fmla="*/ 171848 w 298556"/>
              <a:gd name="connsiteY259" fmla="*/ 348688 h 456004"/>
              <a:gd name="connsiteX260" fmla="*/ 174864 w 298556"/>
              <a:gd name="connsiteY260" fmla="*/ 345237 h 456004"/>
              <a:gd name="connsiteX261" fmla="*/ 183492 w 298556"/>
              <a:gd name="connsiteY261" fmla="*/ 345973 h 456004"/>
              <a:gd name="connsiteX262" fmla="*/ 186921 w 298556"/>
              <a:gd name="connsiteY262" fmla="*/ 345505 h 456004"/>
              <a:gd name="connsiteX263" fmla="*/ 190990 w 298556"/>
              <a:gd name="connsiteY263" fmla="*/ 337002 h 456004"/>
              <a:gd name="connsiteX264" fmla="*/ 199705 w 298556"/>
              <a:gd name="connsiteY264" fmla="*/ 338482 h 456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298556" h="456004">
                <a:moveTo>
                  <a:pt x="199705" y="338482"/>
                </a:moveTo>
                <a:lnTo>
                  <a:pt x="213939" y="338535"/>
                </a:lnTo>
                <a:lnTo>
                  <a:pt x="217160" y="334609"/>
                </a:lnTo>
                <a:lnTo>
                  <a:pt x="223719" y="326329"/>
                </a:lnTo>
                <a:lnTo>
                  <a:pt x="227362" y="326123"/>
                </a:lnTo>
                <a:lnTo>
                  <a:pt x="233332" y="342932"/>
                </a:lnTo>
                <a:lnTo>
                  <a:pt x="241447" y="350080"/>
                </a:lnTo>
                <a:lnTo>
                  <a:pt x="250107" y="345256"/>
                </a:lnTo>
                <a:lnTo>
                  <a:pt x="253500" y="343468"/>
                </a:lnTo>
                <a:lnTo>
                  <a:pt x="256847" y="344067"/>
                </a:lnTo>
                <a:lnTo>
                  <a:pt x="260005" y="342974"/>
                </a:lnTo>
                <a:lnTo>
                  <a:pt x="263085" y="340282"/>
                </a:lnTo>
                <a:lnTo>
                  <a:pt x="263797" y="337912"/>
                </a:lnTo>
                <a:lnTo>
                  <a:pt x="260027" y="335448"/>
                </a:lnTo>
                <a:lnTo>
                  <a:pt x="255518" y="337645"/>
                </a:lnTo>
                <a:lnTo>
                  <a:pt x="253132" y="337388"/>
                </a:lnTo>
                <a:lnTo>
                  <a:pt x="251912" y="336047"/>
                </a:lnTo>
                <a:lnTo>
                  <a:pt x="251422" y="330703"/>
                </a:lnTo>
                <a:lnTo>
                  <a:pt x="245176" y="329268"/>
                </a:lnTo>
                <a:lnTo>
                  <a:pt x="254171" y="315895"/>
                </a:lnTo>
                <a:lnTo>
                  <a:pt x="262808" y="307226"/>
                </a:lnTo>
                <a:lnTo>
                  <a:pt x="261293" y="296397"/>
                </a:lnTo>
                <a:lnTo>
                  <a:pt x="250814" y="287075"/>
                </a:lnTo>
                <a:lnTo>
                  <a:pt x="249417" y="278894"/>
                </a:lnTo>
                <a:lnTo>
                  <a:pt x="249140" y="271506"/>
                </a:lnTo>
                <a:lnTo>
                  <a:pt x="249217" y="268577"/>
                </a:lnTo>
                <a:lnTo>
                  <a:pt x="254189" y="259201"/>
                </a:lnTo>
                <a:lnTo>
                  <a:pt x="260177" y="255456"/>
                </a:lnTo>
                <a:lnTo>
                  <a:pt x="260359" y="249452"/>
                </a:lnTo>
                <a:lnTo>
                  <a:pt x="263525" y="243751"/>
                </a:lnTo>
                <a:lnTo>
                  <a:pt x="273663" y="239641"/>
                </a:lnTo>
                <a:lnTo>
                  <a:pt x="281026" y="235547"/>
                </a:lnTo>
                <a:lnTo>
                  <a:pt x="281352" y="233538"/>
                </a:lnTo>
                <a:lnTo>
                  <a:pt x="285571" y="231827"/>
                </a:lnTo>
                <a:lnTo>
                  <a:pt x="298898" y="219861"/>
                </a:lnTo>
                <a:lnTo>
                  <a:pt x="298876" y="218872"/>
                </a:lnTo>
                <a:lnTo>
                  <a:pt x="298794" y="216217"/>
                </a:lnTo>
                <a:lnTo>
                  <a:pt x="298604" y="214924"/>
                </a:lnTo>
                <a:lnTo>
                  <a:pt x="294879" y="211303"/>
                </a:lnTo>
                <a:lnTo>
                  <a:pt x="293877" y="207028"/>
                </a:lnTo>
                <a:lnTo>
                  <a:pt x="288601" y="200507"/>
                </a:lnTo>
                <a:lnTo>
                  <a:pt x="286723" y="192838"/>
                </a:lnTo>
                <a:lnTo>
                  <a:pt x="279837" y="190356"/>
                </a:lnTo>
                <a:lnTo>
                  <a:pt x="276449" y="191314"/>
                </a:lnTo>
                <a:lnTo>
                  <a:pt x="273518" y="188328"/>
                </a:lnTo>
                <a:lnTo>
                  <a:pt x="270647" y="186009"/>
                </a:lnTo>
                <a:lnTo>
                  <a:pt x="268129" y="181417"/>
                </a:lnTo>
                <a:lnTo>
                  <a:pt x="271137" y="163656"/>
                </a:lnTo>
                <a:lnTo>
                  <a:pt x="272783" y="161069"/>
                </a:lnTo>
                <a:lnTo>
                  <a:pt x="279778" y="153781"/>
                </a:lnTo>
                <a:lnTo>
                  <a:pt x="280286" y="148767"/>
                </a:lnTo>
                <a:lnTo>
                  <a:pt x="269322" y="137391"/>
                </a:lnTo>
                <a:lnTo>
                  <a:pt x="261665" y="135875"/>
                </a:lnTo>
                <a:lnTo>
                  <a:pt x="253513" y="133788"/>
                </a:lnTo>
                <a:lnTo>
                  <a:pt x="252792" y="133620"/>
                </a:lnTo>
                <a:lnTo>
                  <a:pt x="231880" y="128810"/>
                </a:lnTo>
                <a:lnTo>
                  <a:pt x="224654" y="124290"/>
                </a:lnTo>
                <a:lnTo>
                  <a:pt x="219836" y="124567"/>
                </a:lnTo>
                <a:lnTo>
                  <a:pt x="227548" y="161323"/>
                </a:lnTo>
                <a:lnTo>
                  <a:pt x="224454" y="165348"/>
                </a:lnTo>
                <a:lnTo>
                  <a:pt x="200108" y="166224"/>
                </a:lnTo>
                <a:lnTo>
                  <a:pt x="201623" y="177233"/>
                </a:lnTo>
                <a:lnTo>
                  <a:pt x="172972" y="194876"/>
                </a:lnTo>
                <a:lnTo>
                  <a:pt x="170664" y="196464"/>
                </a:lnTo>
                <a:lnTo>
                  <a:pt x="156651" y="206075"/>
                </a:lnTo>
                <a:lnTo>
                  <a:pt x="147334" y="200076"/>
                </a:lnTo>
                <a:lnTo>
                  <a:pt x="144508" y="198320"/>
                </a:lnTo>
                <a:lnTo>
                  <a:pt x="145410" y="192217"/>
                </a:lnTo>
                <a:lnTo>
                  <a:pt x="147111" y="180949"/>
                </a:lnTo>
                <a:lnTo>
                  <a:pt x="144680" y="181557"/>
                </a:lnTo>
                <a:lnTo>
                  <a:pt x="128912" y="163166"/>
                </a:lnTo>
                <a:lnTo>
                  <a:pt x="124693" y="155211"/>
                </a:lnTo>
                <a:lnTo>
                  <a:pt x="121504" y="154621"/>
                </a:lnTo>
                <a:lnTo>
                  <a:pt x="110989" y="152951"/>
                </a:lnTo>
                <a:lnTo>
                  <a:pt x="116868" y="136452"/>
                </a:lnTo>
                <a:lnTo>
                  <a:pt x="115294" y="136592"/>
                </a:lnTo>
                <a:lnTo>
                  <a:pt x="112867" y="134841"/>
                </a:lnTo>
                <a:lnTo>
                  <a:pt x="112309" y="131719"/>
                </a:lnTo>
                <a:lnTo>
                  <a:pt x="108209" y="131945"/>
                </a:lnTo>
                <a:lnTo>
                  <a:pt x="106022" y="130734"/>
                </a:lnTo>
                <a:lnTo>
                  <a:pt x="105668" y="128660"/>
                </a:lnTo>
                <a:lnTo>
                  <a:pt x="104190" y="129363"/>
                </a:lnTo>
                <a:lnTo>
                  <a:pt x="103804" y="128143"/>
                </a:lnTo>
                <a:lnTo>
                  <a:pt x="102706" y="127721"/>
                </a:lnTo>
                <a:lnTo>
                  <a:pt x="100919" y="126564"/>
                </a:lnTo>
                <a:lnTo>
                  <a:pt x="98805" y="127508"/>
                </a:lnTo>
                <a:lnTo>
                  <a:pt x="97367" y="128819"/>
                </a:lnTo>
                <a:lnTo>
                  <a:pt x="94995" y="132626"/>
                </a:lnTo>
                <a:lnTo>
                  <a:pt x="95194" y="135848"/>
                </a:lnTo>
                <a:lnTo>
                  <a:pt x="96523" y="136946"/>
                </a:lnTo>
                <a:lnTo>
                  <a:pt x="94745" y="138784"/>
                </a:lnTo>
                <a:lnTo>
                  <a:pt x="94849" y="140821"/>
                </a:lnTo>
                <a:lnTo>
                  <a:pt x="92418" y="142727"/>
                </a:lnTo>
                <a:lnTo>
                  <a:pt x="91202" y="142097"/>
                </a:lnTo>
                <a:lnTo>
                  <a:pt x="90359" y="139465"/>
                </a:lnTo>
                <a:lnTo>
                  <a:pt x="88785" y="139333"/>
                </a:lnTo>
                <a:lnTo>
                  <a:pt x="85954" y="134101"/>
                </a:lnTo>
                <a:lnTo>
                  <a:pt x="86743" y="131210"/>
                </a:lnTo>
                <a:lnTo>
                  <a:pt x="85927" y="130480"/>
                </a:lnTo>
                <a:lnTo>
                  <a:pt x="83364" y="128356"/>
                </a:lnTo>
                <a:lnTo>
                  <a:pt x="83436" y="126518"/>
                </a:lnTo>
                <a:lnTo>
                  <a:pt x="80129" y="120633"/>
                </a:lnTo>
                <a:lnTo>
                  <a:pt x="78832" y="116698"/>
                </a:lnTo>
                <a:lnTo>
                  <a:pt x="76001" y="114570"/>
                </a:lnTo>
                <a:lnTo>
                  <a:pt x="75421" y="112578"/>
                </a:lnTo>
                <a:lnTo>
                  <a:pt x="76169" y="110600"/>
                </a:lnTo>
                <a:lnTo>
                  <a:pt x="71415" y="101175"/>
                </a:lnTo>
                <a:lnTo>
                  <a:pt x="68403" y="96464"/>
                </a:lnTo>
                <a:lnTo>
                  <a:pt x="77204" y="90579"/>
                </a:lnTo>
                <a:lnTo>
                  <a:pt x="75947" y="87629"/>
                </a:lnTo>
                <a:lnTo>
                  <a:pt x="75784" y="84194"/>
                </a:lnTo>
                <a:lnTo>
                  <a:pt x="76900" y="81340"/>
                </a:lnTo>
                <a:lnTo>
                  <a:pt x="76695" y="79071"/>
                </a:lnTo>
                <a:lnTo>
                  <a:pt x="77607" y="78463"/>
                </a:lnTo>
                <a:lnTo>
                  <a:pt x="75267" y="77224"/>
                </a:lnTo>
                <a:lnTo>
                  <a:pt x="75316" y="75831"/>
                </a:lnTo>
                <a:lnTo>
                  <a:pt x="76900" y="74411"/>
                </a:lnTo>
                <a:lnTo>
                  <a:pt x="75149" y="72918"/>
                </a:lnTo>
                <a:lnTo>
                  <a:pt x="78020" y="71207"/>
                </a:lnTo>
                <a:lnTo>
                  <a:pt x="77984" y="69560"/>
                </a:lnTo>
                <a:lnTo>
                  <a:pt x="77385" y="67962"/>
                </a:lnTo>
                <a:lnTo>
                  <a:pt x="74641" y="60915"/>
                </a:lnTo>
                <a:lnTo>
                  <a:pt x="65650" y="39628"/>
                </a:lnTo>
                <a:lnTo>
                  <a:pt x="63554" y="31129"/>
                </a:lnTo>
                <a:lnTo>
                  <a:pt x="53338" y="6148"/>
                </a:lnTo>
                <a:lnTo>
                  <a:pt x="51079" y="508"/>
                </a:lnTo>
                <a:lnTo>
                  <a:pt x="33238" y="9706"/>
                </a:lnTo>
                <a:lnTo>
                  <a:pt x="28725" y="12052"/>
                </a:lnTo>
                <a:lnTo>
                  <a:pt x="8398" y="22439"/>
                </a:lnTo>
                <a:lnTo>
                  <a:pt x="29591" y="50124"/>
                </a:lnTo>
                <a:lnTo>
                  <a:pt x="28974" y="52071"/>
                </a:lnTo>
                <a:lnTo>
                  <a:pt x="25627" y="63161"/>
                </a:lnTo>
                <a:lnTo>
                  <a:pt x="29936" y="69183"/>
                </a:lnTo>
                <a:lnTo>
                  <a:pt x="20047" y="75844"/>
                </a:lnTo>
                <a:lnTo>
                  <a:pt x="21186" y="82869"/>
                </a:lnTo>
                <a:lnTo>
                  <a:pt x="23141" y="92857"/>
                </a:lnTo>
                <a:lnTo>
                  <a:pt x="22283" y="94450"/>
                </a:lnTo>
                <a:lnTo>
                  <a:pt x="19054" y="104737"/>
                </a:lnTo>
                <a:lnTo>
                  <a:pt x="18958" y="105476"/>
                </a:lnTo>
                <a:lnTo>
                  <a:pt x="18877" y="106212"/>
                </a:lnTo>
                <a:lnTo>
                  <a:pt x="16359" y="108290"/>
                </a:lnTo>
                <a:lnTo>
                  <a:pt x="17352" y="109252"/>
                </a:lnTo>
                <a:lnTo>
                  <a:pt x="18133" y="111158"/>
                </a:lnTo>
                <a:lnTo>
                  <a:pt x="12875" y="114121"/>
                </a:lnTo>
                <a:lnTo>
                  <a:pt x="10435" y="118305"/>
                </a:lnTo>
                <a:lnTo>
                  <a:pt x="9296" y="121763"/>
                </a:lnTo>
                <a:lnTo>
                  <a:pt x="9278" y="123156"/>
                </a:lnTo>
                <a:lnTo>
                  <a:pt x="16432" y="126459"/>
                </a:lnTo>
                <a:lnTo>
                  <a:pt x="8960" y="162576"/>
                </a:lnTo>
                <a:lnTo>
                  <a:pt x="11460" y="176071"/>
                </a:lnTo>
                <a:lnTo>
                  <a:pt x="18618" y="195371"/>
                </a:lnTo>
                <a:lnTo>
                  <a:pt x="23104" y="207441"/>
                </a:lnTo>
                <a:lnTo>
                  <a:pt x="32853" y="212192"/>
                </a:lnTo>
                <a:lnTo>
                  <a:pt x="45645" y="215042"/>
                </a:lnTo>
                <a:lnTo>
                  <a:pt x="49428" y="237227"/>
                </a:lnTo>
                <a:lnTo>
                  <a:pt x="41744" y="268936"/>
                </a:lnTo>
                <a:lnTo>
                  <a:pt x="36164" y="284632"/>
                </a:lnTo>
                <a:lnTo>
                  <a:pt x="34540" y="287480"/>
                </a:lnTo>
                <a:lnTo>
                  <a:pt x="32213" y="309099"/>
                </a:lnTo>
                <a:lnTo>
                  <a:pt x="38777" y="314655"/>
                </a:lnTo>
                <a:lnTo>
                  <a:pt x="43549" y="318674"/>
                </a:lnTo>
                <a:lnTo>
                  <a:pt x="43821" y="321032"/>
                </a:lnTo>
                <a:lnTo>
                  <a:pt x="45572" y="336798"/>
                </a:lnTo>
                <a:lnTo>
                  <a:pt x="25078" y="331033"/>
                </a:lnTo>
                <a:lnTo>
                  <a:pt x="23372" y="332748"/>
                </a:lnTo>
                <a:lnTo>
                  <a:pt x="24597" y="336445"/>
                </a:lnTo>
                <a:lnTo>
                  <a:pt x="27450" y="335594"/>
                </a:lnTo>
                <a:lnTo>
                  <a:pt x="28076" y="337844"/>
                </a:lnTo>
                <a:lnTo>
                  <a:pt x="31814" y="341103"/>
                </a:lnTo>
                <a:lnTo>
                  <a:pt x="30571" y="343373"/>
                </a:lnTo>
                <a:lnTo>
                  <a:pt x="28729" y="342272"/>
                </a:lnTo>
                <a:lnTo>
                  <a:pt x="26761" y="342905"/>
                </a:lnTo>
                <a:lnTo>
                  <a:pt x="27418" y="345184"/>
                </a:lnTo>
                <a:lnTo>
                  <a:pt x="25223" y="350637"/>
                </a:lnTo>
                <a:lnTo>
                  <a:pt x="24828" y="354036"/>
                </a:lnTo>
                <a:lnTo>
                  <a:pt x="25019" y="355909"/>
                </a:lnTo>
                <a:lnTo>
                  <a:pt x="26947" y="357095"/>
                </a:lnTo>
                <a:lnTo>
                  <a:pt x="35266" y="359775"/>
                </a:lnTo>
                <a:lnTo>
                  <a:pt x="37670" y="364525"/>
                </a:lnTo>
                <a:lnTo>
                  <a:pt x="39299" y="364955"/>
                </a:lnTo>
                <a:lnTo>
                  <a:pt x="40932" y="362236"/>
                </a:lnTo>
                <a:lnTo>
                  <a:pt x="41662" y="362778"/>
                </a:lnTo>
                <a:lnTo>
                  <a:pt x="42896" y="361909"/>
                </a:lnTo>
                <a:lnTo>
                  <a:pt x="47419" y="362558"/>
                </a:lnTo>
                <a:lnTo>
                  <a:pt x="47763" y="363803"/>
                </a:lnTo>
                <a:lnTo>
                  <a:pt x="45491" y="367964"/>
                </a:lnTo>
                <a:lnTo>
                  <a:pt x="45405" y="367953"/>
                </a:lnTo>
                <a:lnTo>
                  <a:pt x="44202" y="367800"/>
                </a:lnTo>
                <a:lnTo>
                  <a:pt x="42034" y="367625"/>
                </a:lnTo>
                <a:lnTo>
                  <a:pt x="33973" y="370213"/>
                </a:lnTo>
                <a:lnTo>
                  <a:pt x="17861" y="375126"/>
                </a:lnTo>
                <a:lnTo>
                  <a:pt x="18142" y="379708"/>
                </a:lnTo>
                <a:lnTo>
                  <a:pt x="22247" y="388108"/>
                </a:lnTo>
                <a:lnTo>
                  <a:pt x="24552" y="390191"/>
                </a:lnTo>
                <a:lnTo>
                  <a:pt x="19702" y="391844"/>
                </a:lnTo>
                <a:lnTo>
                  <a:pt x="11424" y="392837"/>
                </a:lnTo>
                <a:lnTo>
                  <a:pt x="11365" y="393655"/>
                </a:lnTo>
                <a:lnTo>
                  <a:pt x="9278" y="393929"/>
                </a:lnTo>
                <a:lnTo>
                  <a:pt x="9242" y="394873"/>
                </a:lnTo>
                <a:lnTo>
                  <a:pt x="11306" y="397347"/>
                </a:lnTo>
                <a:lnTo>
                  <a:pt x="9745" y="397508"/>
                </a:lnTo>
                <a:lnTo>
                  <a:pt x="10013" y="398365"/>
                </a:lnTo>
                <a:lnTo>
                  <a:pt x="12004" y="399205"/>
                </a:lnTo>
                <a:lnTo>
                  <a:pt x="10780" y="400557"/>
                </a:lnTo>
                <a:lnTo>
                  <a:pt x="13447" y="402204"/>
                </a:lnTo>
                <a:lnTo>
                  <a:pt x="12154" y="403372"/>
                </a:lnTo>
                <a:lnTo>
                  <a:pt x="8924" y="416027"/>
                </a:lnTo>
                <a:lnTo>
                  <a:pt x="342" y="420846"/>
                </a:lnTo>
                <a:lnTo>
                  <a:pt x="2909" y="422802"/>
                </a:lnTo>
                <a:lnTo>
                  <a:pt x="7473" y="426199"/>
                </a:lnTo>
                <a:lnTo>
                  <a:pt x="16668" y="430470"/>
                </a:lnTo>
                <a:lnTo>
                  <a:pt x="28675" y="434964"/>
                </a:lnTo>
                <a:lnTo>
                  <a:pt x="32649" y="439718"/>
                </a:lnTo>
                <a:lnTo>
                  <a:pt x="39575" y="445405"/>
                </a:lnTo>
                <a:lnTo>
                  <a:pt x="42674" y="450584"/>
                </a:lnTo>
                <a:lnTo>
                  <a:pt x="46316" y="452884"/>
                </a:lnTo>
                <a:lnTo>
                  <a:pt x="52145" y="454598"/>
                </a:lnTo>
                <a:lnTo>
                  <a:pt x="54114" y="453430"/>
                </a:lnTo>
                <a:lnTo>
                  <a:pt x="57026" y="450635"/>
                </a:lnTo>
                <a:lnTo>
                  <a:pt x="63196" y="452959"/>
                </a:lnTo>
                <a:lnTo>
                  <a:pt x="67120" y="455840"/>
                </a:lnTo>
                <a:lnTo>
                  <a:pt x="71901" y="456512"/>
                </a:lnTo>
                <a:lnTo>
                  <a:pt x="73443" y="453991"/>
                </a:lnTo>
                <a:lnTo>
                  <a:pt x="75226" y="454059"/>
                </a:lnTo>
                <a:lnTo>
                  <a:pt x="76827" y="456056"/>
                </a:lnTo>
                <a:lnTo>
                  <a:pt x="79726" y="454626"/>
                </a:lnTo>
                <a:lnTo>
                  <a:pt x="82284" y="456457"/>
                </a:lnTo>
                <a:lnTo>
                  <a:pt x="84262" y="454549"/>
                </a:lnTo>
                <a:lnTo>
                  <a:pt x="87719" y="454178"/>
                </a:lnTo>
                <a:lnTo>
                  <a:pt x="113103" y="433353"/>
                </a:lnTo>
                <a:lnTo>
                  <a:pt x="119195" y="424754"/>
                </a:lnTo>
                <a:lnTo>
                  <a:pt x="123655" y="425830"/>
                </a:lnTo>
                <a:lnTo>
                  <a:pt x="123886" y="428698"/>
                </a:lnTo>
                <a:lnTo>
                  <a:pt x="126308" y="427949"/>
                </a:lnTo>
                <a:lnTo>
                  <a:pt x="125641" y="420651"/>
                </a:lnTo>
                <a:lnTo>
                  <a:pt x="126871" y="417495"/>
                </a:lnTo>
                <a:lnTo>
                  <a:pt x="124811" y="413004"/>
                </a:lnTo>
                <a:lnTo>
                  <a:pt x="125637" y="410466"/>
                </a:lnTo>
                <a:lnTo>
                  <a:pt x="127447" y="410730"/>
                </a:lnTo>
                <a:lnTo>
                  <a:pt x="130019" y="406919"/>
                </a:lnTo>
                <a:lnTo>
                  <a:pt x="126508" y="403068"/>
                </a:lnTo>
                <a:lnTo>
                  <a:pt x="126794" y="402157"/>
                </a:lnTo>
                <a:lnTo>
                  <a:pt x="127519" y="401485"/>
                </a:lnTo>
                <a:lnTo>
                  <a:pt x="130686" y="401899"/>
                </a:lnTo>
                <a:lnTo>
                  <a:pt x="138048" y="395458"/>
                </a:lnTo>
                <a:lnTo>
                  <a:pt x="144077" y="389907"/>
                </a:lnTo>
                <a:lnTo>
                  <a:pt x="149384" y="388167"/>
                </a:lnTo>
                <a:lnTo>
                  <a:pt x="150831" y="388912"/>
                </a:lnTo>
                <a:lnTo>
                  <a:pt x="154007" y="391425"/>
                </a:lnTo>
                <a:lnTo>
                  <a:pt x="157654" y="385151"/>
                </a:lnTo>
                <a:lnTo>
                  <a:pt x="161060" y="384138"/>
                </a:lnTo>
                <a:lnTo>
                  <a:pt x="163333" y="385189"/>
                </a:lnTo>
                <a:lnTo>
                  <a:pt x="177767" y="379762"/>
                </a:lnTo>
                <a:lnTo>
                  <a:pt x="172918" y="363916"/>
                </a:lnTo>
                <a:lnTo>
                  <a:pt x="182308" y="360027"/>
                </a:lnTo>
                <a:lnTo>
                  <a:pt x="183624" y="356566"/>
                </a:lnTo>
                <a:lnTo>
                  <a:pt x="178947" y="354154"/>
                </a:lnTo>
                <a:lnTo>
                  <a:pt x="171852" y="352806"/>
                </a:lnTo>
                <a:lnTo>
                  <a:pt x="171203" y="350295"/>
                </a:lnTo>
                <a:lnTo>
                  <a:pt x="171848" y="348688"/>
                </a:lnTo>
                <a:lnTo>
                  <a:pt x="174864" y="345237"/>
                </a:lnTo>
                <a:lnTo>
                  <a:pt x="183492" y="345973"/>
                </a:lnTo>
                <a:lnTo>
                  <a:pt x="186921" y="345505"/>
                </a:lnTo>
                <a:lnTo>
                  <a:pt x="190990" y="337002"/>
                </a:lnTo>
                <a:lnTo>
                  <a:pt x="199705" y="338482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0BCCF6A0-3333-B76A-0FA4-A70104EFCAB3}"/>
              </a:ext>
            </a:extLst>
          </p:cNvPr>
          <p:cNvSpPr>
            <a:spLocks/>
          </p:cNvSpPr>
          <p:nvPr/>
        </p:nvSpPr>
        <p:spPr>
          <a:xfrm flipV="1">
            <a:off x="6313376" y="3272528"/>
            <a:ext cx="480795" cy="261487"/>
          </a:xfrm>
          <a:custGeom>
            <a:avLst/>
            <a:gdLst>
              <a:gd name="connsiteX0" fmla="*/ 280664 w 327420"/>
              <a:gd name="connsiteY0" fmla="*/ 97888 h 178072"/>
              <a:gd name="connsiteX1" fmla="*/ 270067 w 327420"/>
              <a:gd name="connsiteY1" fmla="*/ 102909 h 178072"/>
              <a:gd name="connsiteX2" fmla="*/ 264714 w 327420"/>
              <a:gd name="connsiteY2" fmla="*/ 100008 h 178072"/>
              <a:gd name="connsiteX3" fmla="*/ 261589 w 327420"/>
              <a:gd name="connsiteY3" fmla="*/ 96126 h 178072"/>
              <a:gd name="connsiteX4" fmla="*/ 255306 w 327420"/>
              <a:gd name="connsiteY4" fmla="*/ 94831 h 178072"/>
              <a:gd name="connsiteX5" fmla="*/ 251274 w 327420"/>
              <a:gd name="connsiteY5" fmla="*/ 91700 h 178072"/>
              <a:gd name="connsiteX6" fmla="*/ 229014 w 327420"/>
              <a:gd name="connsiteY6" fmla="*/ 95532 h 178072"/>
              <a:gd name="connsiteX7" fmla="*/ 222668 w 327420"/>
              <a:gd name="connsiteY7" fmla="*/ 92718 h 178072"/>
              <a:gd name="connsiteX8" fmla="*/ 215877 w 327420"/>
              <a:gd name="connsiteY8" fmla="*/ 88596 h 178072"/>
              <a:gd name="connsiteX9" fmla="*/ 214879 w 327420"/>
              <a:gd name="connsiteY9" fmla="*/ 85639 h 178072"/>
              <a:gd name="connsiteX10" fmla="*/ 213020 w 327420"/>
              <a:gd name="connsiteY10" fmla="*/ 82259 h 178072"/>
              <a:gd name="connsiteX11" fmla="*/ 211831 w 327420"/>
              <a:gd name="connsiteY11" fmla="*/ 77243 h 178072"/>
              <a:gd name="connsiteX12" fmla="*/ 210071 w 327420"/>
              <a:gd name="connsiteY12" fmla="*/ 70541 h 178072"/>
              <a:gd name="connsiteX13" fmla="*/ 205734 w 327420"/>
              <a:gd name="connsiteY13" fmla="*/ 64681 h 178072"/>
              <a:gd name="connsiteX14" fmla="*/ 193291 w 327420"/>
              <a:gd name="connsiteY14" fmla="*/ 54646 h 178072"/>
              <a:gd name="connsiteX15" fmla="*/ 183924 w 327420"/>
              <a:gd name="connsiteY15" fmla="*/ 51940 h 178072"/>
              <a:gd name="connsiteX16" fmla="*/ 169336 w 327420"/>
              <a:gd name="connsiteY16" fmla="*/ 58215 h 178072"/>
              <a:gd name="connsiteX17" fmla="*/ 165530 w 327420"/>
              <a:gd name="connsiteY17" fmla="*/ 55960 h 178072"/>
              <a:gd name="connsiteX18" fmla="*/ 155323 w 327420"/>
              <a:gd name="connsiteY18" fmla="*/ 41381 h 178072"/>
              <a:gd name="connsiteX19" fmla="*/ 153309 w 327420"/>
              <a:gd name="connsiteY19" fmla="*/ 41825 h 178072"/>
              <a:gd name="connsiteX20" fmla="*/ 150351 w 327420"/>
              <a:gd name="connsiteY20" fmla="*/ 41223 h 178072"/>
              <a:gd name="connsiteX21" fmla="*/ 146668 w 327420"/>
              <a:gd name="connsiteY21" fmla="*/ 38878 h 178072"/>
              <a:gd name="connsiteX22" fmla="*/ 139324 w 327420"/>
              <a:gd name="connsiteY22" fmla="*/ 38408 h 178072"/>
              <a:gd name="connsiteX23" fmla="*/ 122191 w 327420"/>
              <a:gd name="connsiteY23" fmla="*/ 34058 h 178072"/>
              <a:gd name="connsiteX24" fmla="*/ 121360 w 327420"/>
              <a:gd name="connsiteY24" fmla="*/ 31531 h 178072"/>
              <a:gd name="connsiteX25" fmla="*/ 119668 w 327420"/>
              <a:gd name="connsiteY25" fmla="*/ 24173 h 178072"/>
              <a:gd name="connsiteX26" fmla="*/ 122463 w 327420"/>
              <a:gd name="connsiteY26" fmla="*/ 13849 h 178072"/>
              <a:gd name="connsiteX27" fmla="*/ 118616 w 327420"/>
              <a:gd name="connsiteY27" fmla="*/ 12039 h 178072"/>
              <a:gd name="connsiteX28" fmla="*/ 118308 w 327420"/>
              <a:gd name="connsiteY28" fmla="*/ 10501 h 178072"/>
              <a:gd name="connsiteX29" fmla="*/ 117423 w 327420"/>
              <a:gd name="connsiteY29" fmla="*/ 9546 h 178072"/>
              <a:gd name="connsiteX30" fmla="*/ 116516 w 327420"/>
              <a:gd name="connsiteY30" fmla="*/ 9238 h 178072"/>
              <a:gd name="connsiteX31" fmla="*/ 111086 w 327420"/>
              <a:gd name="connsiteY31" fmla="*/ 7399 h 178072"/>
              <a:gd name="connsiteX32" fmla="*/ 103020 w 327420"/>
              <a:gd name="connsiteY32" fmla="*/ 6237 h 178072"/>
              <a:gd name="connsiteX33" fmla="*/ 95223 w 327420"/>
              <a:gd name="connsiteY33" fmla="*/ 2897 h 178072"/>
              <a:gd name="connsiteX34" fmla="*/ 90918 w 327420"/>
              <a:gd name="connsiteY34" fmla="*/ 2560 h 178072"/>
              <a:gd name="connsiteX35" fmla="*/ 87311 w 327420"/>
              <a:gd name="connsiteY35" fmla="*/ 2282 h 178072"/>
              <a:gd name="connsiteX36" fmla="*/ 82744 w 327420"/>
              <a:gd name="connsiteY36" fmla="*/ 3100 h 178072"/>
              <a:gd name="connsiteX37" fmla="*/ 82027 w 327420"/>
              <a:gd name="connsiteY37" fmla="*/ 3220 h 178072"/>
              <a:gd name="connsiteX38" fmla="*/ 78983 w 327420"/>
              <a:gd name="connsiteY38" fmla="*/ 2860 h 178072"/>
              <a:gd name="connsiteX39" fmla="*/ 61360 w 327420"/>
              <a:gd name="connsiteY39" fmla="*/ 365 h 178072"/>
              <a:gd name="connsiteX40" fmla="*/ 54782 w 327420"/>
              <a:gd name="connsiteY40" fmla="*/ 3021 h 178072"/>
              <a:gd name="connsiteX41" fmla="*/ 51611 w 327420"/>
              <a:gd name="connsiteY41" fmla="*/ 5488 h 178072"/>
              <a:gd name="connsiteX42" fmla="*/ 39409 w 327420"/>
              <a:gd name="connsiteY42" fmla="*/ 13302 h 178072"/>
              <a:gd name="connsiteX43" fmla="*/ 35866 w 327420"/>
              <a:gd name="connsiteY43" fmla="*/ 15417 h 178072"/>
              <a:gd name="connsiteX44" fmla="*/ 33276 w 327420"/>
              <a:gd name="connsiteY44" fmla="*/ 15159 h 178072"/>
              <a:gd name="connsiteX45" fmla="*/ 31380 w 327420"/>
              <a:gd name="connsiteY45" fmla="*/ 18314 h 178072"/>
              <a:gd name="connsiteX46" fmla="*/ 27097 w 327420"/>
              <a:gd name="connsiteY46" fmla="*/ 21135 h 178072"/>
              <a:gd name="connsiteX47" fmla="*/ 22870 w 327420"/>
              <a:gd name="connsiteY47" fmla="*/ 19499 h 178072"/>
              <a:gd name="connsiteX48" fmla="*/ 17984 w 327420"/>
              <a:gd name="connsiteY48" fmla="*/ 20723 h 178072"/>
              <a:gd name="connsiteX49" fmla="*/ 18016 w 327420"/>
              <a:gd name="connsiteY49" fmla="*/ 24518 h 178072"/>
              <a:gd name="connsiteX50" fmla="*/ 17562 w 327420"/>
              <a:gd name="connsiteY50" fmla="*/ 28092 h 178072"/>
              <a:gd name="connsiteX51" fmla="*/ 12754 w 327420"/>
              <a:gd name="connsiteY51" fmla="*/ 29353 h 178072"/>
              <a:gd name="connsiteX52" fmla="*/ 10418 w 327420"/>
              <a:gd name="connsiteY52" fmla="*/ 33197 h 178072"/>
              <a:gd name="connsiteX53" fmla="*/ 10209 w 327420"/>
              <a:gd name="connsiteY53" fmla="*/ 33801 h 178072"/>
              <a:gd name="connsiteX54" fmla="*/ 9937 w 327420"/>
              <a:gd name="connsiteY54" fmla="*/ 34798 h 178072"/>
              <a:gd name="connsiteX55" fmla="*/ 9080 w 327420"/>
              <a:gd name="connsiteY55" fmla="*/ 37012 h 178072"/>
              <a:gd name="connsiteX56" fmla="*/ 8004 w 327420"/>
              <a:gd name="connsiteY56" fmla="*/ 39280 h 178072"/>
              <a:gd name="connsiteX57" fmla="*/ 6739 w 327420"/>
              <a:gd name="connsiteY57" fmla="*/ 41656 h 178072"/>
              <a:gd name="connsiteX58" fmla="*/ 5360 w 327420"/>
              <a:gd name="connsiteY58" fmla="*/ 44719 h 178072"/>
              <a:gd name="connsiteX59" fmla="*/ 851 w 327420"/>
              <a:gd name="connsiteY59" fmla="*/ 50458 h 178072"/>
              <a:gd name="connsiteX60" fmla="*/ 356 w 327420"/>
              <a:gd name="connsiteY60" fmla="*/ 51161 h 178072"/>
              <a:gd name="connsiteX61" fmla="*/ 1295 w 327420"/>
              <a:gd name="connsiteY61" fmla="*/ 55264 h 178072"/>
              <a:gd name="connsiteX62" fmla="*/ 801 w 327420"/>
              <a:gd name="connsiteY62" fmla="*/ 57239 h 178072"/>
              <a:gd name="connsiteX63" fmla="*/ 2974 w 327420"/>
              <a:gd name="connsiteY63" fmla="*/ 65700 h 178072"/>
              <a:gd name="connsiteX64" fmla="*/ 4766 w 327420"/>
              <a:gd name="connsiteY64" fmla="*/ 72481 h 178072"/>
              <a:gd name="connsiteX65" fmla="*/ 11520 w 327420"/>
              <a:gd name="connsiteY65" fmla="*/ 88148 h 178072"/>
              <a:gd name="connsiteX66" fmla="*/ 16129 w 327420"/>
              <a:gd name="connsiteY66" fmla="*/ 94936 h 178072"/>
              <a:gd name="connsiteX67" fmla="*/ 16510 w 327420"/>
              <a:gd name="connsiteY67" fmla="*/ 95422 h 178072"/>
              <a:gd name="connsiteX68" fmla="*/ 28132 w 327420"/>
              <a:gd name="connsiteY68" fmla="*/ 92680 h 178072"/>
              <a:gd name="connsiteX69" fmla="*/ 30699 w 327420"/>
              <a:gd name="connsiteY69" fmla="*/ 93338 h 178072"/>
              <a:gd name="connsiteX70" fmla="*/ 38102 w 327420"/>
              <a:gd name="connsiteY70" fmla="*/ 94268 h 178072"/>
              <a:gd name="connsiteX71" fmla="*/ 41899 w 327420"/>
              <a:gd name="connsiteY71" fmla="*/ 96433 h 178072"/>
              <a:gd name="connsiteX72" fmla="*/ 45905 w 327420"/>
              <a:gd name="connsiteY72" fmla="*/ 98350 h 178072"/>
              <a:gd name="connsiteX73" fmla="*/ 46014 w 327420"/>
              <a:gd name="connsiteY73" fmla="*/ 98386 h 178072"/>
              <a:gd name="connsiteX74" fmla="*/ 47787 w 327420"/>
              <a:gd name="connsiteY74" fmla="*/ 99222 h 178072"/>
              <a:gd name="connsiteX75" fmla="*/ 58053 w 327420"/>
              <a:gd name="connsiteY75" fmla="*/ 109886 h 178072"/>
              <a:gd name="connsiteX76" fmla="*/ 58552 w 327420"/>
              <a:gd name="connsiteY76" fmla="*/ 112789 h 178072"/>
              <a:gd name="connsiteX77" fmla="*/ 60393 w 327420"/>
              <a:gd name="connsiteY77" fmla="*/ 114914 h 178072"/>
              <a:gd name="connsiteX78" fmla="*/ 61600 w 327420"/>
              <a:gd name="connsiteY78" fmla="*/ 115019 h 178072"/>
              <a:gd name="connsiteX79" fmla="*/ 67093 w 327420"/>
              <a:gd name="connsiteY79" fmla="*/ 116571 h 178072"/>
              <a:gd name="connsiteX80" fmla="*/ 68223 w 327420"/>
              <a:gd name="connsiteY80" fmla="*/ 119496 h 178072"/>
              <a:gd name="connsiteX81" fmla="*/ 68781 w 327420"/>
              <a:gd name="connsiteY81" fmla="*/ 125058 h 178072"/>
              <a:gd name="connsiteX82" fmla="*/ 69253 w 327420"/>
              <a:gd name="connsiteY82" fmla="*/ 127511 h 178072"/>
              <a:gd name="connsiteX83" fmla="*/ 68804 w 327420"/>
              <a:gd name="connsiteY83" fmla="*/ 129386 h 178072"/>
              <a:gd name="connsiteX84" fmla="*/ 69997 w 327420"/>
              <a:gd name="connsiteY84" fmla="*/ 131645 h 178072"/>
              <a:gd name="connsiteX85" fmla="*/ 70323 w 327420"/>
              <a:gd name="connsiteY85" fmla="*/ 133282 h 178072"/>
              <a:gd name="connsiteX86" fmla="*/ 70033 w 327420"/>
              <a:gd name="connsiteY86" fmla="*/ 134749 h 178072"/>
              <a:gd name="connsiteX87" fmla="*/ 70831 w 327420"/>
              <a:gd name="connsiteY87" fmla="*/ 135989 h 178072"/>
              <a:gd name="connsiteX88" fmla="*/ 71516 w 327420"/>
              <a:gd name="connsiteY88" fmla="*/ 139692 h 178072"/>
              <a:gd name="connsiteX89" fmla="*/ 76910 w 327420"/>
              <a:gd name="connsiteY89" fmla="*/ 141874 h 178072"/>
              <a:gd name="connsiteX90" fmla="*/ 81936 w 327420"/>
              <a:gd name="connsiteY90" fmla="*/ 144498 h 178072"/>
              <a:gd name="connsiteX91" fmla="*/ 84064 w 327420"/>
              <a:gd name="connsiteY91" fmla="*/ 151097 h 178072"/>
              <a:gd name="connsiteX92" fmla="*/ 85692 w 327420"/>
              <a:gd name="connsiteY92" fmla="*/ 150960 h 178072"/>
              <a:gd name="connsiteX93" fmla="*/ 90977 w 327420"/>
              <a:gd name="connsiteY93" fmla="*/ 155203 h 178072"/>
              <a:gd name="connsiteX94" fmla="*/ 91340 w 327420"/>
              <a:gd name="connsiteY94" fmla="*/ 161802 h 178072"/>
              <a:gd name="connsiteX95" fmla="*/ 99269 w 327420"/>
              <a:gd name="connsiteY95" fmla="*/ 161888 h 178072"/>
              <a:gd name="connsiteX96" fmla="*/ 107756 w 327420"/>
              <a:gd name="connsiteY96" fmla="*/ 164686 h 178072"/>
              <a:gd name="connsiteX97" fmla="*/ 114229 w 327420"/>
              <a:gd name="connsiteY97" fmla="*/ 164950 h 178072"/>
              <a:gd name="connsiteX98" fmla="*/ 115790 w 327420"/>
              <a:gd name="connsiteY98" fmla="*/ 159156 h 178072"/>
              <a:gd name="connsiteX99" fmla="*/ 116629 w 327420"/>
              <a:gd name="connsiteY99" fmla="*/ 154350 h 178072"/>
              <a:gd name="connsiteX100" fmla="*/ 129036 w 327420"/>
              <a:gd name="connsiteY100" fmla="*/ 157999 h 178072"/>
              <a:gd name="connsiteX101" fmla="*/ 131186 w 327420"/>
              <a:gd name="connsiteY101" fmla="*/ 168771 h 178072"/>
              <a:gd name="connsiteX102" fmla="*/ 142368 w 327420"/>
              <a:gd name="connsiteY102" fmla="*/ 177577 h 178072"/>
              <a:gd name="connsiteX103" fmla="*/ 150542 w 327420"/>
              <a:gd name="connsiteY103" fmla="*/ 168991 h 178072"/>
              <a:gd name="connsiteX104" fmla="*/ 154366 w 327420"/>
              <a:gd name="connsiteY104" fmla="*/ 165007 h 178072"/>
              <a:gd name="connsiteX105" fmla="*/ 154071 w 327420"/>
              <a:gd name="connsiteY105" fmla="*/ 162509 h 178072"/>
              <a:gd name="connsiteX106" fmla="*/ 162028 w 327420"/>
              <a:gd name="connsiteY106" fmla="*/ 159705 h 178072"/>
              <a:gd name="connsiteX107" fmla="*/ 163652 w 327420"/>
              <a:gd name="connsiteY107" fmla="*/ 159145 h 178072"/>
              <a:gd name="connsiteX108" fmla="*/ 164967 w 327420"/>
              <a:gd name="connsiteY108" fmla="*/ 152749 h 178072"/>
              <a:gd name="connsiteX109" fmla="*/ 169231 w 327420"/>
              <a:gd name="connsiteY109" fmla="*/ 143640 h 178072"/>
              <a:gd name="connsiteX110" fmla="*/ 177524 w 327420"/>
              <a:gd name="connsiteY110" fmla="*/ 147102 h 178072"/>
              <a:gd name="connsiteX111" fmla="*/ 183343 w 327420"/>
              <a:gd name="connsiteY111" fmla="*/ 147703 h 178072"/>
              <a:gd name="connsiteX112" fmla="*/ 186569 w 327420"/>
              <a:gd name="connsiteY112" fmla="*/ 156612 h 178072"/>
              <a:gd name="connsiteX113" fmla="*/ 190751 w 327420"/>
              <a:gd name="connsiteY113" fmla="*/ 160462 h 178072"/>
              <a:gd name="connsiteX114" fmla="*/ 194698 w 327420"/>
              <a:gd name="connsiteY114" fmla="*/ 161848 h 178072"/>
              <a:gd name="connsiteX115" fmla="*/ 207154 w 327420"/>
              <a:gd name="connsiteY115" fmla="*/ 166271 h 178072"/>
              <a:gd name="connsiteX116" fmla="*/ 213700 w 327420"/>
              <a:gd name="connsiteY116" fmla="*/ 168632 h 178072"/>
              <a:gd name="connsiteX117" fmla="*/ 215687 w 327420"/>
              <a:gd name="connsiteY117" fmla="*/ 170180 h 178072"/>
              <a:gd name="connsiteX118" fmla="*/ 230616 w 327420"/>
              <a:gd name="connsiteY118" fmla="*/ 161034 h 178072"/>
              <a:gd name="connsiteX119" fmla="*/ 234494 w 327420"/>
              <a:gd name="connsiteY119" fmla="*/ 165642 h 178072"/>
              <a:gd name="connsiteX120" fmla="*/ 238999 w 327420"/>
              <a:gd name="connsiteY120" fmla="*/ 169144 h 178072"/>
              <a:gd name="connsiteX121" fmla="*/ 244392 w 327420"/>
              <a:gd name="connsiteY121" fmla="*/ 173670 h 178072"/>
              <a:gd name="connsiteX122" fmla="*/ 245871 w 327420"/>
              <a:gd name="connsiteY122" fmla="*/ 174905 h 178072"/>
              <a:gd name="connsiteX123" fmla="*/ 251600 w 327420"/>
              <a:gd name="connsiteY123" fmla="*/ 178437 h 178072"/>
              <a:gd name="connsiteX124" fmla="*/ 258173 w 327420"/>
              <a:gd name="connsiteY124" fmla="*/ 176218 h 178072"/>
              <a:gd name="connsiteX125" fmla="*/ 286883 w 327420"/>
              <a:gd name="connsiteY125" fmla="*/ 175316 h 178072"/>
              <a:gd name="connsiteX126" fmla="*/ 288620 w 327420"/>
              <a:gd name="connsiteY126" fmla="*/ 174189 h 178072"/>
              <a:gd name="connsiteX127" fmla="*/ 310517 w 327420"/>
              <a:gd name="connsiteY127" fmla="*/ 160211 h 178072"/>
              <a:gd name="connsiteX128" fmla="*/ 327777 w 327420"/>
              <a:gd name="connsiteY128" fmla="*/ 158292 h 178072"/>
              <a:gd name="connsiteX129" fmla="*/ 327736 w 327420"/>
              <a:gd name="connsiteY129" fmla="*/ 158234 h 178072"/>
              <a:gd name="connsiteX130" fmla="*/ 323001 w 327420"/>
              <a:gd name="connsiteY130" fmla="*/ 144897 h 178072"/>
              <a:gd name="connsiteX131" fmla="*/ 320592 w 327420"/>
              <a:gd name="connsiteY131" fmla="*/ 133001 h 178072"/>
              <a:gd name="connsiteX132" fmla="*/ 319934 w 327420"/>
              <a:gd name="connsiteY132" fmla="*/ 128146 h 178072"/>
              <a:gd name="connsiteX133" fmla="*/ 316491 w 327420"/>
              <a:gd name="connsiteY133" fmla="*/ 116664 h 178072"/>
              <a:gd name="connsiteX134" fmla="*/ 315829 w 327420"/>
              <a:gd name="connsiteY134" fmla="*/ 115014 h 178072"/>
              <a:gd name="connsiteX135" fmla="*/ 312182 w 327420"/>
              <a:gd name="connsiteY135" fmla="*/ 105803 h 178072"/>
              <a:gd name="connsiteX136" fmla="*/ 312649 w 327420"/>
              <a:gd name="connsiteY136" fmla="*/ 99224 h 178072"/>
              <a:gd name="connsiteX137" fmla="*/ 312522 w 327420"/>
              <a:gd name="connsiteY137" fmla="*/ 98976 h 178072"/>
              <a:gd name="connsiteX138" fmla="*/ 314105 w 327420"/>
              <a:gd name="connsiteY138" fmla="*/ 96441 h 178072"/>
              <a:gd name="connsiteX139" fmla="*/ 313869 w 327420"/>
              <a:gd name="connsiteY139" fmla="*/ 93678 h 178072"/>
              <a:gd name="connsiteX140" fmla="*/ 305695 w 327420"/>
              <a:gd name="connsiteY140" fmla="*/ 90634 h 178072"/>
              <a:gd name="connsiteX141" fmla="*/ 301086 w 327420"/>
              <a:gd name="connsiteY141" fmla="*/ 87785 h 178072"/>
              <a:gd name="connsiteX142" fmla="*/ 292816 w 327420"/>
              <a:gd name="connsiteY142" fmla="*/ 84425 h 178072"/>
              <a:gd name="connsiteX143" fmla="*/ 285418 w 327420"/>
              <a:gd name="connsiteY143" fmla="*/ 88650 h 178072"/>
              <a:gd name="connsiteX144" fmla="*/ 280664 w 327420"/>
              <a:gd name="connsiteY144" fmla="*/ 97888 h 178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327420" h="178072">
                <a:moveTo>
                  <a:pt x="280664" y="97888"/>
                </a:moveTo>
                <a:lnTo>
                  <a:pt x="270067" y="102909"/>
                </a:lnTo>
                <a:lnTo>
                  <a:pt x="264714" y="100008"/>
                </a:lnTo>
                <a:lnTo>
                  <a:pt x="261589" y="96126"/>
                </a:lnTo>
                <a:lnTo>
                  <a:pt x="255306" y="94831"/>
                </a:lnTo>
                <a:lnTo>
                  <a:pt x="251274" y="91700"/>
                </a:lnTo>
                <a:lnTo>
                  <a:pt x="229014" y="95532"/>
                </a:lnTo>
                <a:lnTo>
                  <a:pt x="222668" y="92718"/>
                </a:lnTo>
                <a:lnTo>
                  <a:pt x="215877" y="88596"/>
                </a:lnTo>
                <a:lnTo>
                  <a:pt x="214879" y="85639"/>
                </a:lnTo>
                <a:lnTo>
                  <a:pt x="213020" y="82259"/>
                </a:lnTo>
                <a:lnTo>
                  <a:pt x="211831" y="77243"/>
                </a:lnTo>
                <a:lnTo>
                  <a:pt x="210071" y="70541"/>
                </a:lnTo>
                <a:lnTo>
                  <a:pt x="205734" y="64681"/>
                </a:lnTo>
                <a:lnTo>
                  <a:pt x="193291" y="54646"/>
                </a:lnTo>
                <a:lnTo>
                  <a:pt x="183924" y="51940"/>
                </a:lnTo>
                <a:lnTo>
                  <a:pt x="169336" y="58215"/>
                </a:lnTo>
                <a:lnTo>
                  <a:pt x="165530" y="55960"/>
                </a:lnTo>
                <a:lnTo>
                  <a:pt x="155323" y="41381"/>
                </a:lnTo>
                <a:lnTo>
                  <a:pt x="153309" y="41825"/>
                </a:lnTo>
                <a:lnTo>
                  <a:pt x="150351" y="41223"/>
                </a:lnTo>
                <a:lnTo>
                  <a:pt x="146668" y="38878"/>
                </a:lnTo>
                <a:lnTo>
                  <a:pt x="139324" y="38408"/>
                </a:lnTo>
                <a:lnTo>
                  <a:pt x="122191" y="34058"/>
                </a:lnTo>
                <a:lnTo>
                  <a:pt x="121360" y="31531"/>
                </a:lnTo>
                <a:lnTo>
                  <a:pt x="119668" y="24173"/>
                </a:lnTo>
                <a:lnTo>
                  <a:pt x="122463" y="13849"/>
                </a:lnTo>
                <a:lnTo>
                  <a:pt x="118616" y="12039"/>
                </a:lnTo>
                <a:lnTo>
                  <a:pt x="118308" y="10501"/>
                </a:lnTo>
                <a:lnTo>
                  <a:pt x="117423" y="9546"/>
                </a:lnTo>
                <a:lnTo>
                  <a:pt x="116516" y="9238"/>
                </a:lnTo>
                <a:lnTo>
                  <a:pt x="111086" y="7399"/>
                </a:lnTo>
                <a:lnTo>
                  <a:pt x="103020" y="6237"/>
                </a:lnTo>
                <a:lnTo>
                  <a:pt x="95223" y="2897"/>
                </a:lnTo>
                <a:lnTo>
                  <a:pt x="90918" y="2560"/>
                </a:lnTo>
                <a:lnTo>
                  <a:pt x="87311" y="2282"/>
                </a:lnTo>
                <a:lnTo>
                  <a:pt x="82744" y="3100"/>
                </a:lnTo>
                <a:lnTo>
                  <a:pt x="82027" y="3220"/>
                </a:lnTo>
                <a:lnTo>
                  <a:pt x="78983" y="2860"/>
                </a:lnTo>
                <a:lnTo>
                  <a:pt x="61360" y="365"/>
                </a:lnTo>
                <a:lnTo>
                  <a:pt x="54782" y="3021"/>
                </a:lnTo>
                <a:lnTo>
                  <a:pt x="51611" y="5488"/>
                </a:lnTo>
                <a:lnTo>
                  <a:pt x="39409" y="13302"/>
                </a:lnTo>
                <a:lnTo>
                  <a:pt x="35866" y="15417"/>
                </a:lnTo>
                <a:lnTo>
                  <a:pt x="33276" y="15159"/>
                </a:lnTo>
                <a:lnTo>
                  <a:pt x="31380" y="18314"/>
                </a:lnTo>
                <a:lnTo>
                  <a:pt x="27097" y="21135"/>
                </a:lnTo>
                <a:lnTo>
                  <a:pt x="22870" y="19499"/>
                </a:lnTo>
                <a:lnTo>
                  <a:pt x="17984" y="20723"/>
                </a:lnTo>
                <a:lnTo>
                  <a:pt x="18016" y="24518"/>
                </a:lnTo>
                <a:lnTo>
                  <a:pt x="17562" y="28092"/>
                </a:lnTo>
                <a:lnTo>
                  <a:pt x="12754" y="29353"/>
                </a:lnTo>
                <a:lnTo>
                  <a:pt x="10418" y="33197"/>
                </a:lnTo>
                <a:lnTo>
                  <a:pt x="10209" y="33801"/>
                </a:lnTo>
                <a:lnTo>
                  <a:pt x="9937" y="34798"/>
                </a:lnTo>
                <a:lnTo>
                  <a:pt x="9080" y="37012"/>
                </a:lnTo>
                <a:lnTo>
                  <a:pt x="8004" y="39280"/>
                </a:lnTo>
                <a:lnTo>
                  <a:pt x="6739" y="41656"/>
                </a:lnTo>
                <a:lnTo>
                  <a:pt x="5360" y="44719"/>
                </a:lnTo>
                <a:lnTo>
                  <a:pt x="851" y="50458"/>
                </a:lnTo>
                <a:lnTo>
                  <a:pt x="356" y="51161"/>
                </a:lnTo>
                <a:lnTo>
                  <a:pt x="1295" y="55264"/>
                </a:lnTo>
                <a:lnTo>
                  <a:pt x="801" y="57239"/>
                </a:lnTo>
                <a:lnTo>
                  <a:pt x="2974" y="65700"/>
                </a:lnTo>
                <a:lnTo>
                  <a:pt x="4766" y="72481"/>
                </a:lnTo>
                <a:lnTo>
                  <a:pt x="11520" y="88148"/>
                </a:lnTo>
                <a:lnTo>
                  <a:pt x="16129" y="94936"/>
                </a:lnTo>
                <a:lnTo>
                  <a:pt x="16510" y="95422"/>
                </a:lnTo>
                <a:lnTo>
                  <a:pt x="28132" y="92680"/>
                </a:lnTo>
                <a:lnTo>
                  <a:pt x="30699" y="93338"/>
                </a:lnTo>
                <a:lnTo>
                  <a:pt x="38102" y="94268"/>
                </a:lnTo>
                <a:lnTo>
                  <a:pt x="41899" y="96433"/>
                </a:lnTo>
                <a:lnTo>
                  <a:pt x="45905" y="98350"/>
                </a:lnTo>
                <a:lnTo>
                  <a:pt x="46014" y="98386"/>
                </a:lnTo>
                <a:lnTo>
                  <a:pt x="47787" y="99222"/>
                </a:lnTo>
                <a:lnTo>
                  <a:pt x="58053" y="109886"/>
                </a:lnTo>
                <a:lnTo>
                  <a:pt x="58552" y="112789"/>
                </a:lnTo>
                <a:lnTo>
                  <a:pt x="60393" y="114914"/>
                </a:lnTo>
                <a:lnTo>
                  <a:pt x="61600" y="115019"/>
                </a:lnTo>
                <a:lnTo>
                  <a:pt x="67093" y="116571"/>
                </a:lnTo>
                <a:lnTo>
                  <a:pt x="68223" y="119496"/>
                </a:lnTo>
                <a:lnTo>
                  <a:pt x="68781" y="125058"/>
                </a:lnTo>
                <a:lnTo>
                  <a:pt x="69253" y="127511"/>
                </a:lnTo>
                <a:lnTo>
                  <a:pt x="68804" y="129386"/>
                </a:lnTo>
                <a:lnTo>
                  <a:pt x="69997" y="131645"/>
                </a:lnTo>
                <a:lnTo>
                  <a:pt x="70323" y="133282"/>
                </a:lnTo>
                <a:lnTo>
                  <a:pt x="70033" y="134749"/>
                </a:lnTo>
                <a:lnTo>
                  <a:pt x="70831" y="135989"/>
                </a:lnTo>
                <a:lnTo>
                  <a:pt x="71516" y="139692"/>
                </a:lnTo>
                <a:lnTo>
                  <a:pt x="76910" y="141874"/>
                </a:lnTo>
                <a:lnTo>
                  <a:pt x="81936" y="144498"/>
                </a:lnTo>
                <a:lnTo>
                  <a:pt x="84064" y="151097"/>
                </a:lnTo>
                <a:lnTo>
                  <a:pt x="85692" y="150960"/>
                </a:lnTo>
                <a:lnTo>
                  <a:pt x="90977" y="155203"/>
                </a:lnTo>
                <a:lnTo>
                  <a:pt x="91340" y="161802"/>
                </a:lnTo>
                <a:lnTo>
                  <a:pt x="99269" y="161888"/>
                </a:lnTo>
                <a:lnTo>
                  <a:pt x="107756" y="164686"/>
                </a:lnTo>
                <a:lnTo>
                  <a:pt x="114229" y="164950"/>
                </a:lnTo>
                <a:lnTo>
                  <a:pt x="115790" y="159156"/>
                </a:lnTo>
                <a:lnTo>
                  <a:pt x="116629" y="154350"/>
                </a:lnTo>
                <a:lnTo>
                  <a:pt x="129036" y="157999"/>
                </a:lnTo>
                <a:lnTo>
                  <a:pt x="131186" y="168771"/>
                </a:lnTo>
                <a:lnTo>
                  <a:pt x="142368" y="177577"/>
                </a:lnTo>
                <a:lnTo>
                  <a:pt x="150542" y="168991"/>
                </a:lnTo>
                <a:lnTo>
                  <a:pt x="154366" y="165007"/>
                </a:lnTo>
                <a:lnTo>
                  <a:pt x="154071" y="162509"/>
                </a:lnTo>
                <a:lnTo>
                  <a:pt x="162028" y="159705"/>
                </a:lnTo>
                <a:lnTo>
                  <a:pt x="163652" y="159145"/>
                </a:lnTo>
                <a:lnTo>
                  <a:pt x="164967" y="152749"/>
                </a:lnTo>
                <a:lnTo>
                  <a:pt x="169231" y="143640"/>
                </a:lnTo>
                <a:lnTo>
                  <a:pt x="177524" y="147102"/>
                </a:lnTo>
                <a:lnTo>
                  <a:pt x="183343" y="147703"/>
                </a:lnTo>
                <a:lnTo>
                  <a:pt x="186569" y="156612"/>
                </a:lnTo>
                <a:lnTo>
                  <a:pt x="190751" y="160462"/>
                </a:lnTo>
                <a:lnTo>
                  <a:pt x="194698" y="161848"/>
                </a:lnTo>
                <a:lnTo>
                  <a:pt x="207154" y="166271"/>
                </a:lnTo>
                <a:lnTo>
                  <a:pt x="213700" y="168632"/>
                </a:lnTo>
                <a:lnTo>
                  <a:pt x="215687" y="170180"/>
                </a:lnTo>
                <a:lnTo>
                  <a:pt x="230616" y="161034"/>
                </a:lnTo>
                <a:lnTo>
                  <a:pt x="234494" y="165642"/>
                </a:lnTo>
                <a:lnTo>
                  <a:pt x="238999" y="169144"/>
                </a:lnTo>
                <a:lnTo>
                  <a:pt x="244392" y="173670"/>
                </a:lnTo>
                <a:lnTo>
                  <a:pt x="245871" y="174905"/>
                </a:lnTo>
                <a:lnTo>
                  <a:pt x="251600" y="178437"/>
                </a:lnTo>
                <a:lnTo>
                  <a:pt x="258173" y="176218"/>
                </a:lnTo>
                <a:lnTo>
                  <a:pt x="286883" y="175316"/>
                </a:lnTo>
                <a:lnTo>
                  <a:pt x="288620" y="174189"/>
                </a:lnTo>
                <a:lnTo>
                  <a:pt x="310517" y="160211"/>
                </a:lnTo>
                <a:lnTo>
                  <a:pt x="327777" y="158292"/>
                </a:lnTo>
                <a:lnTo>
                  <a:pt x="327736" y="158234"/>
                </a:lnTo>
                <a:lnTo>
                  <a:pt x="323001" y="144897"/>
                </a:lnTo>
                <a:lnTo>
                  <a:pt x="320592" y="133001"/>
                </a:lnTo>
                <a:lnTo>
                  <a:pt x="319934" y="128146"/>
                </a:lnTo>
                <a:lnTo>
                  <a:pt x="316491" y="116664"/>
                </a:lnTo>
                <a:lnTo>
                  <a:pt x="315829" y="115014"/>
                </a:lnTo>
                <a:lnTo>
                  <a:pt x="312182" y="105803"/>
                </a:lnTo>
                <a:lnTo>
                  <a:pt x="312649" y="99224"/>
                </a:lnTo>
                <a:lnTo>
                  <a:pt x="312522" y="98976"/>
                </a:lnTo>
                <a:lnTo>
                  <a:pt x="314105" y="96441"/>
                </a:lnTo>
                <a:lnTo>
                  <a:pt x="313869" y="93678"/>
                </a:lnTo>
                <a:lnTo>
                  <a:pt x="305695" y="90634"/>
                </a:lnTo>
                <a:lnTo>
                  <a:pt x="301086" y="87785"/>
                </a:lnTo>
                <a:lnTo>
                  <a:pt x="292816" y="84425"/>
                </a:lnTo>
                <a:lnTo>
                  <a:pt x="285418" y="88650"/>
                </a:lnTo>
                <a:lnTo>
                  <a:pt x="280664" y="9788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E3514263-FD1A-8106-D5C7-8EB41A3D711F}"/>
              </a:ext>
            </a:extLst>
          </p:cNvPr>
          <p:cNvSpPr>
            <a:spLocks/>
          </p:cNvSpPr>
          <p:nvPr/>
        </p:nvSpPr>
        <p:spPr>
          <a:xfrm flipV="1">
            <a:off x="5994699" y="3700131"/>
            <a:ext cx="597227" cy="617302"/>
          </a:xfrm>
          <a:custGeom>
            <a:avLst/>
            <a:gdLst>
              <a:gd name="connsiteX0" fmla="*/ 145405 w 406710"/>
              <a:gd name="connsiteY0" fmla="*/ 107668 h 420381"/>
              <a:gd name="connsiteX1" fmla="*/ 124475 w 406710"/>
              <a:gd name="connsiteY1" fmla="*/ 123473 h 420381"/>
              <a:gd name="connsiteX2" fmla="*/ 113262 w 406710"/>
              <a:gd name="connsiteY2" fmla="*/ 132118 h 420381"/>
              <a:gd name="connsiteX3" fmla="*/ 104107 w 406710"/>
              <a:gd name="connsiteY3" fmla="*/ 139024 h 420381"/>
              <a:gd name="connsiteX4" fmla="*/ 102819 w 406710"/>
              <a:gd name="connsiteY4" fmla="*/ 140359 h 420381"/>
              <a:gd name="connsiteX5" fmla="*/ 98895 w 406710"/>
              <a:gd name="connsiteY5" fmla="*/ 144443 h 420381"/>
              <a:gd name="connsiteX6" fmla="*/ 97566 w 406710"/>
              <a:gd name="connsiteY6" fmla="*/ 145899 h 420381"/>
              <a:gd name="connsiteX7" fmla="*/ 92254 w 406710"/>
              <a:gd name="connsiteY7" fmla="*/ 151717 h 420381"/>
              <a:gd name="connsiteX8" fmla="*/ 91769 w 406710"/>
              <a:gd name="connsiteY8" fmla="*/ 152284 h 420381"/>
              <a:gd name="connsiteX9" fmla="*/ 88521 w 406710"/>
              <a:gd name="connsiteY9" fmla="*/ 155864 h 420381"/>
              <a:gd name="connsiteX10" fmla="*/ 85300 w 406710"/>
              <a:gd name="connsiteY10" fmla="*/ 159426 h 420381"/>
              <a:gd name="connsiteX11" fmla="*/ 81431 w 406710"/>
              <a:gd name="connsiteY11" fmla="*/ 163697 h 420381"/>
              <a:gd name="connsiteX12" fmla="*/ 71097 w 406710"/>
              <a:gd name="connsiteY12" fmla="*/ 175109 h 420381"/>
              <a:gd name="connsiteX13" fmla="*/ 66212 w 406710"/>
              <a:gd name="connsiteY13" fmla="*/ 179661 h 420381"/>
              <a:gd name="connsiteX14" fmla="*/ 64229 w 406710"/>
              <a:gd name="connsiteY14" fmla="*/ 182678 h 420381"/>
              <a:gd name="connsiteX15" fmla="*/ 53179 w 406710"/>
              <a:gd name="connsiteY15" fmla="*/ 194882 h 420381"/>
              <a:gd name="connsiteX16" fmla="*/ 48176 w 406710"/>
              <a:gd name="connsiteY16" fmla="*/ 200410 h 420381"/>
              <a:gd name="connsiteX17" fmla="*/ 35438 w 406710"/>
              <a:gd name="connsiteY17" fmla="*/ 214477 h 420381"/>
              <a:gd name="connsiteX18" fmla="*/ 33079 w 406710"/>
              <a:gd name="connsiteY18" fmla="*/ 217045 h 420381"/>
              <a:gd name="connsiteX19" fmla="*/ 24329 w 406710"/>
              <a:gd name="connsiteY19" fmla="*/ 227085 h 420381"/>
              <a:gd name="connsiteX20" fmla="*/ 19697 w 406710"/>
              <a:gd name="connsiteY20" fmla="*/ 235807 h 420381"/>
              <a:gd name="connsiteX21" fmla="*/ 14540 w 406710"/>
              <a:gd name="connsiteY21" fmla="*/ 249543 h 420381"/>
              <a:gd name="connsiteX22" fmla="*/ 11329 w 406710"/>
              <a:gd name="connsiteY22" fmla="*/ 257169 h 420381"/>
              <a:gd name="connsiteX23" fmla="*/ 10240 w 406710"/>
              <a:gd name="connsiteY23" fmla="*/ 259206 h 420381"/>
              <a:gd name="connsiteX24" fmla="*/ 7274 w 406710"/>
              <a:gd name="connsiteY24" fmla="*/ 266745 h 420381"/>
              <a:gd name="connsiteX25" fmla="*/ 888 w 406710"/>
              <a:gd name="connsiteY25" fmla="*/ 281884 h 420381"/>
              <a:gd name="connsiteX26" fmla="*/ 861 w 406710"/>
              <a:gd name="connsiteY26" fmla="*/ 282603 h 420381"/>
              <a:gd name="connsiteX27" fmla="*/ 860 w 406710"/>
              <a:gd name="connsiteY27" fmla="*/ 282627 h 420381"/>
              <a:gd name="connsiteX28" fmla="*/ 849 w 406710"/>
              <a:gd name="connsiteY28" fmla="*/ 282900 h 420381"/>
              <a:gd name="connsiteX29" fmla="*/ 803 w 406710"/>
              <a:gd name="connsiteY29" fmla="*/ 284113 h 420381"/>
              <a:gd name="connsiteX30" fmla="*/ 377 w 406710"/>
              <a:gd name="connsiteY30" fmla="*/ 287891 h 420381"/>
              <a:gd name="connsiteX31" fmla="*/ 15972 w 406710"/>
              <a:gd name="connsiteY31" fmla="*/ 296183 h 420381"/>
              <a:gd name="connsiteX32" fmla="*/ 29809 w 406710"/>
              <a:gd name="connsiteY32" fmla="*/ 303530 h 420381"/>
              <a:gd name="connsiteX33" fmla="*/ 38799 w 406710"/>
              <a:gd name="connsiteY33" fmla="*/ 304256 h 420381"/>
              <a:gd name="connsiteX34" fmla="*/ 39516 w 406710"/>
              <a:gd name="connsiteY34" fmla="*/ 304340 h 420381"/>
              <a:gd name="connsiteX35" fmla="*/ 71070 w 406710"/>
              <a:gd name="connsiteY35" fmla="*/ 313580 h 420381"/>
              <a:gd name="connsiteX36" fmla="*/ 75511 w 406710"/>
              <a:gd name="connsiteY36" fmla="*/ 313357 h 420381"/>
              <a:gd name="connsiteX37" fmla="*/ 76613 w 406710"/>
              <a:gd name="connsiteY37" fmla="*/ 316225 h 420381"/>
              <a:gd name="connsiteX38" fmla="*/ 77598 w 406710"/>
              <a:gd name="connsiteY38" fmla="*/ 316802 h 420381"/>
              <a:gd name="connsiteX39" fmla="*/ 78650 w 406710"/>
              <a:gd name="connsiteY39" fmla="*/ 316714 h 420381"/>
              <a:gd name="connsiteX40" fmla="*/ 79444 w 406710"/>
              <a:gd name="connsiteY40" fmla="*/ 314673 h 420381"/>
              <a:gd name="connsiteX41" fmla="*/ 79948 w 406710"/>
              <a:gd name="connsiteY41" fmla="*/ 315447 h 420381"/>
              <a:gd name="connsiteX42" fmla="*/ 81503 w 406710"/>
              <a:gd name="connsiteY42" fmla="*/ 315760 h 420381"/>
              <a:gd name="connsiteX43" fmla="*/ 83821 w 406710"/>
              <a:gd name="connsiteY43" fmla="*/ 314678 h 420381"/>
              <a:gd name="connsiteX44" fmla="*/ 84724 w 406710"/>
              <a:gd name="connsiteY44" fmla="*/ 315128 h 420381"/>
              <a:gd name="connsiteX45" fmla="*/ 90113 w 406710"/>
              <a:gd name="connsiteY45" fmla="*/ 314230 h 420381"/>
              <a:gd name="connsiteX46" fmla="*/ 90871 w 406710"/>
              <a:gd name="connsiteY46" fmla="*/ 314151 h 420381"/>
              <a:gd name="connsiteX47" fmla="*/ 95847 w 406710"/>
              <a:gd name="connsiteY47" fmla="*/ 315866 h 420381"/>
              <a:gd name="connsiteX48" fmla="*/ 100383 w 406710"/>
              <a:gd name="connsiteY48" fmla="*/ 317337 h 420381"/>
              <a:gd name="connsiteX49" fmla="*/ 103627 w 406710"/>
              <a:gd name="connsiteY49" fmla="*/ 318408 h 420381"/>
              <a:gd name="connsiteX50" fmla="*/ 108825 w 406710"/>
              <a:gd name="connsiteY50" fmla="*/ 320102 h 420381"/>
              <a:gd name="connsiteX51" fmla="*/ 117195 w 406710"/>
              <a:gd name="connsiteY51" fmla="*/ 315501 h 420381"/>
              <a:gd name="connsiteX52" fmla="*/ 119236 w 406710"/>
              <a:gd name="connsiteY52" fmla="*/ 316454 h 420381"/>
              <a:gd name="connsiteX53" fmla="*/ 120919 w 406710"/>
              <a:gd name="connsiteY53" fmla="*/ 321460 h 420381"/>
              <a:gd name="connsiteX54" fmla="*/ 125800 w 406710"/>
              <a:gd name="connsiteY54" fmla="*/ 318680 h 420381"/>
              <a:gd name="connsiteX55" fmla="*/ 143564 w 406710"/>
              <a:gd name="connsiteY55" fmla="*/ 327044 h 420381"/>
              <a:gd name="connsiteX56" fmla="*/ 144303 w 406710"/>
              <a:gd name="connsiteY56" fmla="*/ 329309 h 420381"/>
              <a:gd name="connsiteX57" fmla="*/ 145609 w 406710"/>
              <a:gd name="connsiteY57" fmla="*/ 332659 h 420381"/>
              <a:gd name="connsiteX58" fmla="*/ 148921 w 406710"/>
              <a:gd name="connsiteY58" fmla="*/ 333022 h 420381"/>
              <a:gd name="connsiteX59" fmla="*/ 149424 w 406710"/>
              <a:gd name="connsiteY59" fmla="*/ 333556 h 420381"/>
              <a:gd name="connsiteX60" fmla="*/ 149806 w 406710"/>
              <a:gd name="connsiteY60" fmla="*/ 336666 h 420381"/>
              <a:gd name="connsiteX61" fmla="*/ 148127 w 406710"/>
              <a:gd name="connsiteY61" fmla="*/ 337687 h 420381"/>
              <a:gd name="connsiteX62" fmla="*/ 144035 w 406710"/>
              <a:gd name="connsiteY62" fmla="*/ 336821 h 420381"/>
              <a:gd name="connsiteX63" fmla="*/ 143187 w 406710"/>
              <a:gd name="connsiteY63" fmla="*/ 338252 h 420381"/>
              <a:gd name="connsiteX64" fmla="*/ 143523 w 406710"/>
              <a:gd name="connsiteY64" fmla="*/ 339693 h 420381"/>
              <a:gd name="connsiteX65" fmla="*/ 145814 w 406710"/>
              <a:gd name="connsiteY65" fmla="*/ 344953 h 420381"/>
              <a:gd name="connsiteX66" fmla="*/ 150309 w 406710"/>
              <a:gd name="connsiteY66" fmla="*/ 347194 h 420381"/>
              <a:gd name="connsiteX67" fmla="*/ 154192 w 406710"/>
              <a:gd name="connsiteY67" fmla="*/ 348648 h 420381"/>
              <a:gd name="connsiteX68" fmla="*/ 157263 w 406710"/>
              <a:gd name="connsiteY68" fmla="*/ 350518 h 420381"/>
              <a:gd name="connsiteX69" fmla="*/ 164199 w 406710"/>
              <a:gd name="connsiteY69" fmla="*/ 352334 h 420381"/>
              <a:gd name="connsiteX70" fmla="*/ 165660 w 406710"/>
              <a:gd name="connsiteY70" fmla="*/ 352619 h 420381"/>
              <a:gd name="connsiteX71" fmla="*/ 166472 w 406710"/>
              <a:gd name="connsiteY71" fmla="*/ 354820 h 420381"/>
              <a:gd name="connsiteX72" fmla="*/ 166145 w 406710"/>
              <a:gd name="connsiteY72" fmla="*/ 358079 h 420381"/>
              <a:gd name="connsiteX73" fmla="*/ 166907 w 406710"/>
              <a:gd name="connsiteY73" fmla="*/ 362365 h 420381"/>
              <a:gd name="connsiteX74" fmla="*/ 166326 w 406710"/>
              <a:gd name="connsiteY74" fmla="*/ 364361 h 420381"/>
              <a:gd name="connsiteX75" fmla="*/ 167184 w 406710"/>
              <a:gd name="connsiteY75" fmla="*/ 371317 h 420381"/>
              <a:gd name="connsiteX76" fmla="*/ 160679 w 406710"/>
              <a:gd name="connsiteY76" fmla="*/ 375446 h 420381"/>
              <a:gd name="connsiteX77" fmla="*/ 159599 w 406710"/>
              <a:gd name="connsiteY77" fmla="*/ 377877 h 420381"/>
              <a:gd name="connsiteX78" fmla="*/ 160293 w 406710"/>
              <a:gd name="connsiteY78" fmla="*/ 381685 h 420381"/>
              <a:gd name="connsiteX79" fmla="*/ 160565 w 406710"/>
              <a:gd name="connsiteY79" fmla="*/ 384367 h 420381"/>
              <a:gd name="connsiteX80" fmla="*/ 169280 w 406710"/>
              <a:gd name="connsiteY80" fmla="*/ 387352 h 420381"/>
              <a:gd name="connsiteX81" fmla="*/ 171203 w 406710"/>
              <a:gd name="connsiteY81" fmla="*/ 387999 h 420381"/>
              <a:gd name="connsiteX82" fmla="*/ 172006 w 406710"/>
              <a:gd name="connsiteY82" fmla="*/ 391073 h 420381"/>
              <a:gd name="connsiteX83" fmla="*/ 174360 w 406710"/>
              <a:gd name="connsiteY83" fmla="*/ 392179 h 420381"/>
              <a:gd name="connsiteX84" fmla="*/ 176356 w 406710"/>
              <a:gd name="connsiteY84" fmla="*/ 393159 h 420381"/>
              <a:gd name="connsiteX85" fmla="*/ 176556 w 406710"/>
              <a:gd name="connsiteY85" fmla="*/ 393274 h 420381"/>
              <a:gd name="connsiteX86" fmla="*/ 178044 w 406710"/>
              <a:gd name="connsiteY86" fmla="*/ 393418 h 420381"/>
              <a:gd name="connsiteX87" fmla="*/ 180979 w 406710"/>
              <a:gd name="connsiteY87" fmla="*/ 395694 h 420381"/>
              <a:gd name="connsiteX88" fmla="*/ 183791 w 406710"/>
              <a:gd name="connsiteY88" fmla="*/ 397241 h 420381"/>
              <a:gd name="connsiteX89" fmla="*/ 184594 w 406710"/>
              <a:gd name="connsiteY89" fmla="*/ 401289 h 420381"/>
              <a:gd name="connsiteX90" fmla="*/ 185265 w 406710"/>
              <a:gd name="connsiteY90" fmla="*/ 404853 h 420381"/>
              <a:gd name="connsiteX91" fmla="*/ 194079 w 406710"/>
              <a:gd name="connsiteY91" fmla="*/ 402994 h 420381"/>
              <a:gd name="connsiteX92" fmla="*/ 198878 w 406710"/>
              <a:gd name="connsiteY92" fmla="*/ 403323 h 420381"/>
              <a:gd name="connsiteX93" fmla="*/ 199196 w 406710"/>
              <a:gd name="connsiteY93" fmla="*/ 405143 h 420381"/>
              <a:gd name="connsiteX94" fmla="*/ 195821 w 406710"/>
              <a:gd name="connsiteY94" fmla="*/ 414269 h 420381"/>
              <a:gd name="connsiteX95" fmla="*/ 203274 w 406710"/>
              <a:gd name="connsiteY95" fmla="*/ 420880 h 420381"/>
              <a:gd name="connsiteX96" fmla="*/ 213766 w 406710"/>
              <a:gd name="connsiteY96" fmla="*/ 415518 h 420381"/>
              <a:gd name="connsiteX97" fmla="*/ 216075 w 406710"/>
              <a:gd name="connsiteY97" fmla="*/ 414253 h 420381"/>
              <a:gd name="connsiteX98" fmla="*/ 220299 w 406710"/>
              <a:gd name="connsiteY98" fmla="*/ 413558 h 420381"/>
              <a:gd name="connsiteX99" fmla="*/ 225107 w 406710"/>
              <a:gd name="connsiteY99" fmla="*/ 408212 h 420381"/>
              <a:gd name="connsiteX100" fmla="*/ 231471 w 406710"/>
              <a:gd name="connsiteY100" fmla="*/ 406775 h 420381"/>
              <a:gd name="connsiteX101" fmla="*/ 234810 w 406710"/>
              <a:gd name="connsiteY101" fmla="*/ 404965 h 420381"/>
              <a:gd name="connsiteX102" fmla="*/ 237328 w 406710"/>
              <a:gd name="connsiteY102" fmla="*/ 402632 h 420381"/>
              <a:gd name="connsiteX103" fmla="*/ 236738 w 406710"/>
              <a:gd name="connsiteY103" fmla="*/ 402278 h 420381"/>
              <a:gd name="connsiteX104" fmla="*/ 237137 w 406710"/>
              <a:gd name="connsiteY104" fmla="*/ 399774 h 420381"/>
              <a:gd name="connsiteX105" fmla="*/ 237464 w 406710"/>
              <a:gd name="connsiteY105" fmla="*/ 399206 h 420381"/>
              <a:gd name="connsiteX106" fmla="*/ 241183 w 406710"/>
              <a:gd name="connsiteY106" fmla="*/ 395318 h 420381"/>
              <a:gd name="connsiteX107" fmla="*/ 242417 w 406710"/>
              <a:gd name="connsiteY107" fmla="*/ 394836 h 420381"/>
              <a:gd name="connsiteX108" fmla="*/ 254411 w 406710"/>
              <a:gd name="connsiteY108" fmla="*/ 389773 h 420381"/>
              <a:gd name="connsiteX109" fmla="*/ 256883 w 406710"/>
              <a:gd name="connsiteY109" fmla="*/ 385501 h 420381"/>
              <a:gd name="connsiteX110" fmla="*/ 265121 w 406710"/>
              <a:gd name="connsiteY110" fmla="*/ 374690 h 420381"/>
              <a:gd name="connsiteX111" fmla="*/ 271259 w 406710"/>
              <a:gd name="connsiteY111" fmla="*/ 368094 h 420381"/>
              <a:gd name="connsiteX112" fmla="*/ 282359 w 406710"/>
              <a:gd name="connsiteY112" fmla="*/ 371209 h 420381"/>
              <a:gd name="connsiteX113" fmla="*/ 289703 w 406710"/>
              <a:gd name="connsiteY113" fmla="*/ 363336 h 420381"/>
              <a:gd name="connsiteX114" fmla="*/ 302332 w 406710"/>
              <a:gd name="connsiteY114" fmla="*/ 358699 h 420381"/>
              <a:gd name="connsiteX115" fmla="*/ 304627 w 406710"/>
              <a:gd name="connsiteY115" fmla="*/ 360665 h 420381"/>
              <a:gd name="connsiteX116" fmla="*/ 310365 w 406710"/>
              <a:gd name="connsiteY116" fmla="*/ 361929 h 420381"/>
              <a:gd name="connsiteX117" fmla="*/ 314970 w 406710"/>
              <a:gd name="connsiteY117" fmla="*/ 360133 h 420381"/>
              <a:gd name="connsiteX118" fmla="*/ 318880 w 406710"/>
              <a:gd name="connsiteY118" fmla="*/ 361984 h 420381"/>
              <a:gd name="connsiteX119" fmla="*/ 321130 w 406710"/>
              <a:gd name="connsiteY119" fmla="*/ 361183 h 420381"/>
              <a:gd name="connsiteX120" fmla="*/ 323017 w 406710"/>
              <a:gd name="connsiteY120" fmla="*/ 361991 h 420381"/>
              <a:gd name="connsiteX121" fmla="*/ 325997 w 406710"/>
              <a:gd name="connsiteY121" fmla="*/ 360575 h 420381"/>
              <a:gd name="connsiteX122" fmla="*/ 332502 w 406710"/>
              <a:gd name="connsiteY122" fmla="*/ 359905 h 420381"/>
              <a:gd name="connsiteX123" fmla="*/ 333528 w 406710"/>
              <a:gd name="connsiteY123" fmla="*/ 361544 h 420381"/>
              <a:gd name="connsiteX124" fmla="*/ 334789 w 406710"/>
              <a:gd name="connsiteY124" fmla="*/ 361537 h 420381"/>
              <a:gd name="connsiteX125" fmla="*/ 336658 w 406710"/>
              <a:gd name="connsiteY125" fmla="*/ 360251 h 420381"/>
              <a:gd name="connsiteX126" fmla="*/ 340840 w 406710"/>
              <a:gd name="connsiteY126" fmla="*/ 364524 h 420381"/>
              <a:gd name="connsiteX127" fmla="*/ 342373 w 406710"/>
              <a:gd name="connsiteY127" fmla="*/ 364101 h 420381"/>
              <a:gd name="connsiteX128" fmla="*/ 346061 w 406710"/>
              <a:gd name="connsiteY128" fmla="*/ 366300 h 420381"/>
              <a:gd name="connsiteX129" fmla="*/ 348275 w 406710"/>
              <a:gd name="connsiteY129" fmla="*/ 370129 h 420381"/>
              <a:gd name="connsiteX130" fmla="*/ 348592 w 406710"/>
              <a:gd name="connsiteY130" fmla="*/ 372764 h 420381"/>
              <a:gd name="connsiteX131" fmla="*/ 349767 w 406710"/>
              <a:gd name="connsiteY131" fmla="*/ 373151 h 420381"/>
              <a:gd name="connsiteX132" fmla="*/ 349300 w 406710"/>
              <a:gd name="connsiteY132" fmla="*/ 374670 h 420381"/>
              <a:gd name="connsiteX133" fmla="*/ 350511 w 406710"/>
              <a:gd name="connsiteY133" fmla="*/ 375561 h 420381"/>
              <a:gd name="connsiteX134" fmla="*/ 350674 w 406710"/>
              <a:gd name="connsiteY134" fmla="*/ 376904 h 420381"/>
              <a:gd name="connsiteX135" fmla="*/ 352720 w 406710"/>
              <a:gd name="connsiteY135" fmla="*/ 377319 h 420381"/>
              <a:gd name="connsiteX136" fmla="*/ 359665 w 406710"/>
              <a:gd name="connsiteY136" fmla="*/ 375118 h 420381"/>
              <a:gd name="connsiteX137" fmla="*/ 368248 w 406710"/>
              <a:gd name="connsiteY137" fmla="*/ 370300 h 420381"/>
              <a:gd name="connsiteX138" fmla="*/ 371478 w 406710"/>
              <a:gd name="connsiteY138" fmla="*/ 357644 h 420381"/>
              <a:gd name="connsiteX139" fmla="*/ 372770 w 406710"/>
              <a:gd name="connsiteY139" fmla="*/ 356476 h 420381"/>
              <a:gd name="connsiteX140" fmla="*/ 370103 w 406710"/>
              <a:gd name="connsiteY140" fmla="*/ 354829 h 420381"/>
              <a:gd name="connsiteX141" fmla="*/ 371328 w 406710"/>
              <a:gd name="connsiteY141" fmla="*/ 353478 h 420381"/>
              <a:gd name="connsiteX142" fmla="*/ 369337 w 406710"/>
              <a:gd name="connsiteY142" fmla="*/ 352638 h 420381"/>
              <a:gd name="connsiteX143" fmla="*/ 369069 w 406710"/>
              <a:gd name="connsiteY143" fmla="*/ 351780 h 420381"/>
              <a:gd name="connsiteX144" fmla="*/ 370629 w 406710"/>
              <a:gd name="connsiteY144" fmla="*/ 351619 h 420381"/>
              <a:gd name="connsiteX145" fmla="*/ 368565 w 406710"/>
              <a:gd name="connsiteY145" fmla="*/ 349146 h 420381"/>
              <a:gd name="connsiteX146" fmla="*/ 368602 w 406710"/>
              <a:gd name="connsiteY146" fmla="*/ 348201 h 420381"/>
              <a:gd name="connsiteX147" fmla="*/ 370688 w 406710"/>
              <a:gd name="connsiteY147" fmla="*/ 347927 h 420381"/>
              <a:gd name="connsiteX148" fmla="*/ 370747 w 406710"/>
              <a:gd name="connsiteY148" fmla="*/ 347110 h 420381"/>
              <a:gd name="connsiteX149" fmla="*/ 379026 w 406710"/>
              <a:gd name="connsiteY149" fmla="*/ 346117 h 420381"/>
              <a:gd name="connsiteX150" fmla="*/ 383875 w 406710"/>
              <a:gd name="connsiteY150" fmla="*/ 344463 h 420381"/>
              <a:gd name="connsiteX151" fmla="*/ 381571 w 406710"/>
              <a:gd name="connsiteY151" fmla="*/ 342380 h 420381"/>
              <a:gd name="connsiteX152" fmla="*/ 377465 w 406710"/>
              <a:gd name="connsiteY152" fmla="*/ 333980 h 420381"/>
              <a:gd name="connsiteX153" fmla="*/ 377184 w 406710"/>
              <a:gd name="connsiteY153" fmla="*/ 329398 h 420381"/>
              <a:gd name="connsiteX154" fmla="*/ 393297 w 406710"/>
              <a:gd name="connsiteY154" fmla="*/ 324485 h 420381"/>
              <a:gd name="connsiteX155" fmla="*/ 401358 w 406710"/>
              <a:gd name="connsiteY155" fmla="*/ 321898 h 420381"/>
              <a:gd name="connsiteX156" fmla="*/ 403526 w 406710"/>
              <a:gd name="connsiteY156" fmla="*/ 322073 h 420381"/>
              <a:gd name="connsiteX157" fmla="*/ 404728 w 406710"/>
              <a:gd name="connsiteY157" fmla="*/ 322225 h 420381"/>
              <a:gd name="connsiteX158" fmla="*/ 404814 w 406710"/>
              <a:gd name="connsiteY158" fmla="*/ 322237 h 420381"/>
              <a:gd name="connsiteX159" fmla="*/ 407087 w 406710"/>
              <a:gd name="connsiteY159" fmla="*/ 318075 h 420381"/>
              <a:gd name="connsiteX160" fmla="*/ 406742 w 406710"/>
              <a:gd name="connsiteY160" fmla="*/ 316831 h 420381"/>
              <a:gd name="connsiteX161" fmla="*/ 402220 w 406710"/>
              <a:gd name="connsiteY161" fmla="*/ 316181 h 420381"/>
              <a:gd name="connsiteX162" fmla="*/ 400986 w 406710"/>
              <a:gd name="connsiteY162" fmla="*/ 317050 h 420381"/>
              <a:gd name="connsiteX163" fmla="*/ 400255 w 406710"/>
              <a:gd name="connsiteY163" fmla="*/ 316508 h 420381"/>
              <a:gd name="connsiteX164" fmla="*/ 398622 w 406710"/>
              <a:gd name="connsiteY164" fmla="*/ 319228 h 420381"/>
              <a:gd name="connsiteX165" fmla="*/ 396994 w 406710"/>
              <a:gd name="connsiteY165" fmla="*/ 318798 h 420381"/>
              <a:gd name="connsiteX166" fmla="*/ 394590 w 406710"/>
              <a:gd name="connsiteY166" fmla="*/ 314047 h 420381"/>
              <a:gd name="connsiteX167" fmla="*/ 386270 w 406710"/>
              <a:gd name="connsiteY167" fmla="*/ 311368 h 420381"/>
              <a:gd name="connsiteX168" fmla="*/ 384342 w 406710"/>
              <a:gd name="connsiteY168" fmla="*/ 310181 h 420381"/>
              <a:gd name="connsiteX169" fmla="*/ 384152 w 406710"/>
              <a:gd name="connsiteY169" fmla="*/ 308309 h 420381"/>
              <a:gd name="connsiteX170" fmla="*/ 384546 w 406710"/>
              <a:gd name="connsiteY170" fmla="*/ 304909 h 420381"/>
              <a:gd name="connsiteX171" fmla="*/ 386742 w 406710"/>
              <a:gd name="connsiteY171" fmla="*/ 299456 h 420381"/>
              <a:gd name="connsiteX172" fmla="*/ 386084 w 406710"/>
              <a:gd name="connsiteY172" fmla="*/ 297177 h 420381"/>
              <a:gd name="connsiteX173" fmla="*/ 388053 w 406710"/>
              <a:gd name="connsiteY173" fmla="*/ 296544 h 420381"/>
              <a:gd name="connsiteX174" fmla="*/ 389895 w 406710"/>
              <a:gd name="connsiteY174" fmla="*/ 297645 h 420381"/>
              <a:gd name="connsiteX175" fmla="*/ 391138 w 406710"/>
              <a:gd name="connsiteY175" fmla="*/ 295375 h 420381"/>
              <a:gd name="connsiteX176" fmla="*/ 387400 w 406710"/>
              <a:gd name="connsiteY176" fmla="*/ 292116 h 420381"/>
              <a:gd name="connsiteX177" fmla="*/ 386774 w 406710"/>
              <a:gd name="connsiteY177" fmla="*/ 289866 h 420381"/>
              <a:gd name="connsiteX178" fmla="*/ 383920 w 406710"/>
              <a:gd name="connsiteY178" fmla="*/ 290717 h 420381"/>
              <a:gd name="connsiteX179" fmla="*/ 382696 w 406710"/>
              <a:gd name="connsiteY179" fmla="*/ 287021 h 420381"/>
              <a:gd name="connsiteX180" fmla="*/ 381466 w 406710"/>
              <a:gd name="connsiteY180" fmla="*/ 285023 h 420381"/>
              <a:gd name="connsiteX181" fmla="*/ 371777 w 406710"/>
              <a:gd name="connsiteY181" fmla="*/ 283785 h 420381"/>
              <a:gd name="connsiteX182" fmla="*/ 363616 w 406710"/>
              <a:gd name="connsiteY182" fmla="*/ 296228 h 420381"/>
              <a:gd name="connsiteX183" fmla="*/ 358958 w 406710"/>
              <a:gd name="connsiteY183" fmla="*/ 303247 h 420381"/>
              <a:gd name="connsiteX184" fmla="*/ 340849 w 406710"/>
              <a:gd name="connsiteY184" fmla="*/ 302839 h 420381"/>
              <a:gd name="connsiteX185" fmla="*/ 337624 w 406710"/>
              <a:gd name="connsiteY185" fmla="*/ 302775 h 420381"/>
              <a:gd name="connsiteX186" fmla="*/ 331813 w 406710"/>
              <a:gd name="connsiteY186" fmla="*/ 305694 h 420381"/>
              <a:gd name="connsiteX187" fmla="*/ 330248 w 406710"/>
              <a:gd name="connsiteY187" fmla="*/ 304273 h 420381"/>
              <a:gd name="connsiteX188" fmla="*/ 330320 w 406710"/>
              <a:gd name="connsiteY188" fmla="*/ 302934 h 420381"/>
              <a:gd name="connsiteX189" fmla="*/ 330484 w 406710"/>
              <a:gd name="connsiteY189" fmla="*/ 300881 h 420381"/>
              <a:gd name="connsiteX190" fmla="*/ 325036 w 406710"/>
              <a:gd name="connsiteY190" fmla="*/ 299184 h 420381"/>
              <a:gd name="connsiteX191" fmla="*/ 320622 w 406710"/>
              <a:gd name="connsiteY191" fmla="*/ 303416 h 420381"/>
              <a:gd name="connsiteX192" fmla="*/ 319338 w 406710"/>
              <a:gd name="connsiteY192" fmla="*/ 303876 h 420381"/>
              <a:gd name="connsiteX193" fmla="*/ 314516 w 406710"/>
              <a:gd name="connsiteY193" fmla="*/ 301061 h 420381"/>
              <a:gd name="connsiteX194" fmla="*/ 314167 w 406710"/>
              <a:gd name="connsiteY194" fmla="*/ 301024 h 420381"/>
              <a:gd name="connsiteX195" fmla="*/ 310379 w 406710"/>
              <a:gd name="connsiteY195" fmla="*/ 295856 h 420381"/>
              <a:gd name="connsiteX196" fmla="*/ 308637 w 406710"/>
              <a:gd name="connsiteY196" fmla="*/ 294176 h 420381"/>
              <a:gd name="connsiteX197" fmla="*/ 307240 w 406710"/>
              <a:gd name="connsiteY197" fmla="*/ 294003 h 420381"/>
              <a:gd name="connsiteX198" fmla="*/ 295473 w 406710"/>
              <a:gd name="connsiteY198" fmla="*/ 299257 h 420381"/>
              <a:gd name="connsiteX199" fmla="*/ 288442 w 406710"/>
              <a:gd name="connsiteY199" fmla="*/ 298536 h 420381"/>
              <a:gd name="connsiteX200" fmla="*/ 286405 w 406710"/>
              <a:gd name="connsiteY200" fmla="*/ 297133 h 420381"/>
              <a:gd name="connsiteX201" fmla="*/ 284990 w 406710"/>
              <a:gd name="connsiteY201" fmla="*/ 297888 h 420381"/>
              <a:gd name="connsiteX202" fmla="*/ 284151 w 406710"/>
              <a:gd name="connsiteY202" fmla="*/ 299996 h 420381"/>
              <a:gd name="connsiteX203" fmla="*/ 282332 w 406710"/>
              <a:gd name="connsiteY203" fmla="*/ 299066 h 420381"/>
              <a:gd name="connsiteX204" fmla="*/ 281792 w 406710"/>
              <a:gd name="connsiteY204" fmla="*/ 301578 h 420381"/>
              <a:gd name="connsiteX205" fmla="*/ 279333 w 406710"/>
              <a:gd name="connsiteY205" fmla="*/ 299214 h 420381"/>
              <a:gd name="connsiteX206" fmla="*/ 278734 w 406710"/>
              <a:gd name="connsiteY206" fmla="*/ 299204 h 420381"/>
              <a:gd name="connsiteX207" fmla="*/ 276693 w 406710"/>
              <a:gd name="connsiteY207" fmla="*/ 298976 h 420381"/>
              <a:gd name="connsiteX208" fmla="*/ 276017 w 406710"/>
              <a:gd name="connsiteY208" fmla="*/ 299407 h 420381"/>
              <a:gd name="connsiteX209" fmla="*/ 271857 w 406710"/>
              <a:gd name="connsiteY209" fmla="*/ 301987 h 420381"/>
              <a:gd name="connsiteX210" fmla="*/ 269390 w 406710"/>
              <a:gd name="connsiteY210" fmla="*/ 299876 h 420381"/>
              <a:gd name="connsiteX211" fmla="*/ 268115 w 406710"/>
              <a:gd name="connsiteY211" fmla="*/ 298732 h 420381"/>
              <a:gd name="connsiteX212" fmla="*/ 264840 w 406710"/>
              <a:gd name="connsiteY212" fmla="*/ 298862 h 420381"/>
              <a:gd name="connsiteX213" fmla="*/ 263751 w 406710"/>
              <a:gd name="connsiteY213" fmla="*/ 299380 h 420381"/>
              <a:gd name="connsiteX214" fmla="*/ 263239 w 406710"/>
              <a:gd name="connsiteY214" fmla="*/ 297637 h 420381"/>
              <a:gd name="connsiteX215" fmla="*/ 261293 w 406710"/>
              <a:gd name="connsiteY215" fmla="*/ 290924 h 420381"/>
              <a:gd name="connsiteX216" fmla="*/ 258689 w 406710"/>
              <a:gd name="connsiteY216" fmla="*/ 281985 h 420381"/>
              <a:gd name="connsiteX217" fmla="*/ 257736 w 406710"/>
              <a:gd name="connsiteY217" fmla="*/ 277612 h 420381"/>
              <a:gd name="connsiteX218" fmla="*/ 257405 w 406710"/>
              <a:gd name="connsiteY218" fmla="*/ 276137 h 420381"/>
              <a:gd name="connsiteX219" fmla="*/ 256139 w 406710"/>
              <a:gd name="connsiteY219" fmla="*/ 270291 h 420381"/>
              <a:gd name="connsiteX220" fmla="*/ 254293 w 406710"/>
              <a:gd name="connsiteY220" fmla="*/ 258716 h 420381"/>
              <a:gd name="connsiteX221" fmla="*/ 254066 w 406710"/>
              <a:gd name="connsiteY221" fmla="*/ 257251 h 420381"/>
              <a:gd name="connsiteX222" fmla="*/ 252551 w 406710"/>
              <a:gd name="connsiteY222" fmla="*/ 247776 h 420381"/>
              <a:gd name="connsiteX223" fmla="*/ 252252 w 406710"/>
              <a:gd name="connsiteY223" fmla="*/ 245906 h 420381"/>
              <a:gd name="connsiteX224" fmla="*/ 251952 w 406710"/>
              <a:gd name="connsiteY224" fmla="*/ 244037 h 420381"/>
              <a:gd name="connsiteX225" fmla="*/ 248423 w 406710"/>
              <a:gd name="connsiteY225" fmla="*/ 221790 h 420381"/>
              <a:gd name="connsiteX226" fmla="*/ 242336 w 406710"/>
              <a:gd name="connsiteY226" fmla="*/ 182960 h 420381"/>
              <a:gd name="connsiteX227" fmla="*/ 246005 w 406710"/>
              <a:gd name="connsiteY227" fmla="*/ 178612 h 420381"/>
              <a:gd name="connsiteX228" fmla="*/ 247820 w 406710"/>
              <a:gd name="connsiteY228" fmla="*/ 176788 h 420381"/>
              <a:gd name="connsiteX229" fmla="*/ 253173 w 406710"/>
              <a:gd name="connsiteY229" fmla="*/ 171456 h 420381"/>
              <a:gd name="connsiteX230" fmla="*/ 261978 w 406710"/>
              <a:gd name="connsiteY230" fmla="*/ 163016 h 420381"/>
              <a:gd name="connsiteX231" fmla="*/ 268605 w 406710"/>
              <a:gd name="connsiteY231" fmla="*/ 156944 h 420381"/>
              <a:gd name="connsiteX232" fmla="*/ 274443 w 406710"/>
              <a:gd name="connsiteY232" fmla="*/ 153768 h 420381"/>
              <a:gd name="connsiteX233" fmla="*/ 279437 w 406710"/>
              <a:gd name="connsiteY233" fmla="*/ 152357 h 420381"/>
              <a:gd name="connsiteX234" fmla="*/ 280472 w 406710"/>
              <a:gd name="connsiteY234" fmla="*/ 152529 h 420381"/>
              <a:gd name="connsiteX235" fmla="*/ 282427 w 406710"/>
              <a:gd name="connsiteY235" fmla="*/ 151626 h 420381"/>
              <a:gd name="connsiteX236" fmla="*/ 284913 w 406710"/>
              <a:gd name="connsiteY236" fmla="*/ 150473 h 420381"/>
              <a:gd name="connsiteX237" fmla="*/ 285616 w 406710"/>
              <a:gd name="connsiteY237" fmla="*/ 149520 h 420381"/>
              <a:gd name="connsiteX238" fmla="*/ 285648 w 406710"/>
              <a:gd name="connsiteY238" fmla="*/ 140045 h 420381"/>
              <a:gd name="connsiteX239" fmla="*/ 286727 w 406710"/>
              <a:gd name="connsiteY239" fmla="*/ 135998 h 420381"/>
              <a:gd name="connsiteX240" fmla="*/ 288392 w 406710"/>
              <a:gd name="connsiteY240" fmla="*/ 130339 h 420381"/>
              <a:gd name="connsiteX241" fmla="*/ 297043 w 406710"/>
              <a:gd name="connsiteY241" fmla="*/ 125819 h 420381"/>
              <a:gd name="connsiteX242" fmla="*/ 313260 w 406710"/>
              <a:gd name="connsiteY242" fmla="*/ 115038 h 420381"/>
              <a:gd name="connsiteX243" fmla="*/ 333555 w 406710"/>
              <a:gd name="connsiteY243" fmla="*/ 103865 h 420381"/>
              <a:gd name="connsiteX244" fmla="*/ 346020 w 406710"/>
              <a:gd name="connsiteY244" fmla="*/ 97041 h 420381"/>
              <a:gd name="connsiteX245" fmla="*/ 375755 w 406710"/>
              <a:gd name="connsiteY245" fmla="*/ 80732 h 420381"/>
              <a:gd name="connsiteX246" fmla="*/ 368602 w 406710"/>
              <a:gd name="connsiteY246" fmla="*/ 77428 h 420381"/>
              <a:gd name="connsiteX247" fmla="*/ 368620 w 406710"/>
              <a:gd name="connsiteY247" fmla="*/ 76035 h 420381"/>
              <a:gd name="connsiteX248" fmla="*/ 369758 w 406710"/>
              <a:gd name="connsiteY248" fmla="*/ 72577 h 420381"/>
              <a:gd name="connsiteX249" fmla="*/ 372199 w 406710"/>
              <a:gd name="connsiteY249" fmla="*/ 68393 h 420381"/>
              <a:gd name="connsiteX250" fmla="*/ 377456 w 406710"/>
              <a:gd name="connsiteY250" fmla="*/ 65430 h 420381"/>
              <a:gd name="connsiteX251" fmla="*/ 376676 w 406710"/>
              <a:gd name="connsiteY251" fmla="*/ 63524 h 420381"/>
              <a:gd name="connsiteX252" fmla="*/ 375683 w 406710"/>
              <a:gd name="connsiteY252" fmla="*/ 62562 h 420381"/>
              <a:gd name="connsiteX253" fmla="*/ 378200 w 406710"/>
              <a:gd name="connsiteY253" fmla="*/ 60484 h 420381"/>
              <a:gd name="connsiteX254" fmla="*/ 378282 w 406710"/>
              <a:gd name="connsiteY254" fmla="*/ 59749 h 420381"/>
              <a:gd name="connsiteX255" fmla="*/ 378377 w 406710"/>
              <a:gd name="connsiteY255" fmla="*/ 59009 h 420381"/>
              <a:gd name="connsiteX256" fmla="*/ 381607 w 406710"/>
              <a:gd name="connsiteY256" fmla="*/ 48722 h 420381"/>
              <a:gd name="connsiteX257" fmla="*/ 382464 w 406710"/>
              <a:gd name="connsiteY257" fmla="*/ 47129 h 420381"/>
              <a:gd name="connsiteX258" fmla="*/ 380509 w 406710"/>
              <a:gd name="connsiteY258" fmla="*/ 37141 h 420381"/>
              <a:gd name="connsiteX259" fmla="*/ 379371 w 406710"/>
              <a:gd name="connsiteY259" fmla="*/ 30117 h 420381"/>
              <a:gd name="connsiteX260" fmla="*/ 389260 w 406710"/>
              <a:gd name="connsiteY260" fmla="*/ 23455 h 420381"/>
              <a:gd name="connsiteX261" fmla="*/ 384950 w 406710"/>
              <a:gd name="connsiteY261" fmla="*/ 17434 h 420381"/>
              <a:gd name="connsiteX262" fmla="*/ 377465 w 406710"/>
              <a:gd name="connsiteY262" fmla="*/ 18250 h 420381"/>
              <a:gd name="connsiteX263" fmla="*/ 358041 w 406710"/>
              <a:gd name="connsiteY263" fmla="*/ 20447 h 420381"/>
              <a:gd name="connsiteX264" fmla="*/ 329191 w 406710"/>
              <a:gd name="connsiteY264" fmla="*/ 16113 h 420381"/>
              <a:gd name="connsiteX265" fmla="*/ 321103 w 406710"/>
              <a:gd name="connsiteY265" fmla="*/ 499 h 420381"/>
              <a:gd name="connsiteX266" fmla="*/ 295160 w 406710"/>
              <a:gd name="connsiteY266" fmla="*/ 13586 h 420381"/>
              <a:gd name="connsiteX267" fmla="*/ 275137 w 406710"/>
              <a:gd name="connsiteY267" fmla="*/ 23787 h 420381"/>
              <a:gd name="connsiteX268" fmla="*/ 232673 w 406710"/>
              <a:gd name="connsiteY268" fmla="*/ 45350 h 420381"/>
              <a:gd name="connsiteX269" fmla="*/ 220811 w 406710"/>
              <a:gd name="connsiteY269" fmla="*/ 42945 h 420381"/>
              <a:gd name="connsiteX270" fmla="*/ 215318 w 406710"/>
              <a:gd name="connsiteY270" fmla="*/ 46843 h 420381"/>
              <a:gd name="connsiteX271" fmla="*/ 216842 w 406710"/>
              <a:gd name="connsiteY271" fmla="*/ 51880 h 420381"/>
              <a:gd name="connsiteX272" fmla="*/ 211412 w 406710"/>
              <a:gd name="connsiteY272" fmla="*/ 57965 h 420381"/>
              <a:gd name="connsiteX273" fmla="*/ 203483 w 406710"/>
              <a:gd name="connsiteY273" fmla="*/ 63933 h 420381"/>
              <a:gd name="connsiteX274" fmla="*/ 195590 w 406710"/>
              <a:gd name="connsiteY274" fmla="*/ 69918 h 420381"/>
              <a:gd name="connsiteX275" fmla="*/ 190323 w 406710"/>
              <a:gd name="connsiteY275" fmla="*/ 73830 h 420381"/>
              <a:gd name="connsiteX276" fmla="*/ 180802 w 406710"/>
              <a:gd name="connsiteY276" fmla="*/ 81145 h 420381"/>
              <a:gd name="connsiteX277" fmla="*/ 174719 w 406710"/>
              <a:gd name="connsiteY277" fmla="*/ 85533 h 420381"/>
              <a:gd name="connsiteX278" fmla="*/ 170659 w 406710"/>
              <a:gd name="connsiteY278" fmla="*/ 88587 h 420381"/>
              <a:gd name="connsiteX279" fmla="*/ 168631 w 406710"/>
              <a:gd name="connsiteY279" fmla="*/ 90397 h 420381"/>
              <a:gd name="connsiteX280" fmla="*/ 158452 w 406710"/>
              <a:gd name="connsiteY280" fmla="*/ 97830 h 420381"/>
              <a:gd name="connsiteX281" fmla="*/ 152550 w 406710"/>
              <a:gd name="connsiteY281" fmla="*/ 102504 h 420381"/>
              <a:gd name="connsiteX282" fmla="*/ 146172 w 406710"/>
              <a:gd name="connsiteY282" fmla="*/ 107074 h 420381"/>
              <a:gd name="connsiteX283" fmla="*/ 145405 w 406710"/>
              <a:gd name="connsiteY283" fmla="*/ 107668 h 420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</a:cxnLst>
            <a:rect l="l" t="t" r="r" b="b"/>
            <a:pathLst>
              <a:path w="406710" h="420381">
                <a:moveTo>
                  <a:pt x="145405" y="107668"/>
                </a:moveTo>
                <a:lnTo>
                  <a:pt x="124475" y="123473"/>
                </a:lnTo>
                <a:lnTo>
                  <a:pt x="113262" y="132118"/>
                </a:lnTo>
                <a:lnTo>
                  <a:pt x="104107" y="139024"/>
                </a:lnTo>
                <a:lnTo>
                  <a:pt x="102819" y="140359"/>
                </a:lnTo>
                <a:lnTo>
                  <a:pt x="98895" y="144443"/>
                </a:lnTo>
                <a:lnTo>
                  <a:pt x="97566" y="145899"/>
                </a:lnTo>
                <a:lnTo>
                  <a:pt x="92254" y="151717"/>
                </a:lnTo>
                <a:lnTo>
                  <a:pt x="91769" y="152284"/>
                </a:lnTo>
                <a:lnTo>
                  <a:pt x="88521" y="155864"/>
                </a:lnTo>
                <a:lnTo>
                  <a:pt x="85300" y="159426"/>
                </a:lnTo>
                <a:lnTo>
                  <a:pt x="81431" y="163697"/>
                </a:lnTo>
                <a:lnTo>
                  <a:pt x="71097" y="175109"/>
                </a:lnTo>
                <a:lnTo>
                  <a:pt x="66212" y="179661"/>
                </a:lnTo>
                <a:lnTo>
                  <a:pt x="64229" y="182678"/>
                </a:lnTo>
                <a:lnTo>
                  <a:pt x="53179" y="194882"/>
                </a:lnTo>
                <a:lnTo>
                  <a:pt x="48176" y="200410"/>
                </a:lnTo>
                <a:lnTo>
                  <a:pt x="35438" y="214477"/>
                </a:lnTo>
                <a:lnTo>
                  <a:pt x="33079" y="217045"/>
                </a:lnTo>
                <a:lnTo>
                  <a:pt x="24329" y="227085"/>
                </a:lnTo>
                <a:lnTo>
                  <a:pt x="19697" y="235807"/>
                </a:lnTo>
                <a:lnTo>
                  <a:pt x="14540" y="249543"/>
                </a:lnTo>
                <a:lnTo>
                  <a:pt x="11329" y="257169"/>
                </a:lnTo>
                <a:lnTo>
                  <a:pt x="10240" y="259206"/>
                </a:lnTo>
                <a:lnTo>
                  <a:pt x="7274" y="266745"/>
                </a:lnTo>
                <a:lnTo>
                  <a:pt x="888" y="281884"/>
                </a:lnTo>
                <a:lnTo>
                  <a:pt x="861" y="282603"/>
                </a:lnTo>
                <a:lnTo>
                  <a:pt x="860" y="282627"/>
                </a:lnTo>
                <a:lnTo>
                  <a:pt x="849" y="282900"/>
                </a:lnTo>
                <a:lnTo>
                  <a:pt x="803" y="284113"/>
                </a:lnTo>
                <a:lnTo>
                  <a:pt x="377" y="287891"/>
                </a:lnTo>
                <a:lnTo>
                  <a:pt x="15972" y="296183"/>
                </a:lnTo>
                <a:lnTo>
                  <a:pt x="29809" y="303530"/>
                </a:lnTo>
                <a:lnTo>
                  <a:pt x="38799" y="304256"/>
                </a:lnTo>
                <a:lnTo>
                  <a:pt x="39516" y="304340"/>
                </a:lnTo>
                <a:lnTo>
                  <a:pt x="71070" y="313580"/>
                </a:lnTo>
                <a:lnTo>
                  <a:pt x="75511" y="313357"/>
                </a:lnTo>
                <a:lnTo>
                  <a:pt x="76613" y="316225"/>
                </a:lnTo>
                <a:lnTo>
                  <a:pt x="77598" y="316802"/>
                </a:lnTo>
                <a:lnTo>
                  <a:pt x="78650" y="316714"/>
                </a:lnTo>
                <a:lnTo>
                  <a:pt x="79444" y="314673"/>
                </a:lnTo>
                <a:lnTo>
                  <a:pt x="79948" y="315447"/>
                </a:lnTo>
                <a:lnTo>
                  <a:pt x="81503" y="315760"/>
                </a:lnTo>
                <a:lnTo>
                  <a:pt x="83821" y="314678"/>
                </a:lnTo>
                <a:lnTo>
                  <a:pt x="84724" y="315128"/>
                </a:lnTo>
                <a:lnTo>
                  <a:pt x="90113" y="314230"/>
                </a:lnTo>
                <a:lnTo>
                  <a:pt x="90871" y="314151"/>
                </a:lnTo>
                <a:lnTo>
                  <a:pt x="95847" y="315866"/>
                </a:lnTo>
                <a:lnTo>
                  <a:pt x="100383" y="317337"/>
                </a:lnTo>
                <a:lnTo>
                  <a:pt x="103627" y="318408"/>
                </a:lnTo>
                <a:lnTo>
                  <a:pt x="108825" y="320102"/>
                </a:lnTo>
                <a:lnTo>
                  <a:pt x="117195" y="315501"/>
                </a:lnTo>
                <a:lnTo>
                  <a:pt x="119236" y="316454"/>
                </a:lnTo>
                <a:lnTo>
                  <a:pt x="120919" y="321460"/>
                </a:lnTo>
                <a:lnTo>
                  <a:pt x="125800" y="318680"/>
                </a:lnTo>
                <a:lnTo>
                  <a:pt x="143564" y="327044"/>
                </a:lnTo>
                <a:lnTo>
                  <a:pt x="144303" y="329309"/>
                </a:lnTo>
                <a:lnTo>
                  <a:pt x="145609" y="332659"/>
                </a:lnTo>
                <a:lnTo>
                  <a:pt x="148921" y="333022"/>
                </a:lnTo>
                <a:lnTo>
                  <a:pt x="149424" y="333556"/>
                </a:lnTo>
                <a:lnTo>
                  <a:pt x="149806" y="336666"/>
                </a:lnTo>
                <a:lnTo>
                  <a:pt x="148127" y="337687"/>
                </a:lnTo>
                <a:lnTo>
                  <a:pt x="144035" y="336821"/>
                </a:lnTo>
                <a:lnTo>
                  <a:pt x="143187" y="338252"/>
                </a:lnTo>
                <a:lnTo>
                  <a:pt x="143523" y="339693"/>
                </a:lnTo>
                <a:lnTo>
                  <a:pt x="145814" y="344953"/>
                </a:lnTo>
                <a:lnTo>
                  <a:pt x="150309" y="347194"/>
                </a:lnTo>
                <a:lnTo>
                  <a:pt x="154192" y="348648"/>
                </a:lnTo>
                <a:lnTo>
                  <a:pt x="157263" y="350518"/>
                </a:lnTo>
                <a:lnTo>
                  <a:pt x="164199" y="352334"/>
                </a:lnTo>
                <a:lnTo>
                  <a:pt x="165660" y="352619"/>
                </a:lnTo>
                <a:lnTo>
                  <a:pt x="166472" y="354820"/>
                </a:lnTo>
                <a:lnTo>
                  <a:pt x="166145" y="358079"/>
                </a:lnTo>
                <a:lnTo>
                  <a:pt x="166907" y="362365"/>
                </a:lnTo>
                <a:lnTo>
                  <a:pt x="166326" y="364361"/>
                </a:lnTo>
                <a:lnTo>
                  <a:pt x="167184" y="371317"/>
                </a:lnTo>
                <a:lnTo>
                  <a:pt x="160679" y="375446"/>
                </a:lnTo>
                <a:lnTo>
                  <a:pt x="159599" y="377877"/>
                </a:lnTo>
                <a:lnTo>
                  <a:pt x="160293" y="381685"/>
                </a:lnTo>
                <a:lnTo>
                  <a:pt x="160565" y="384367"/>
                </a:lnTo>
                <a:lnTo>
                  <a:pt x="169280" y="387352"/>
                </a:lnTo>
                <a:lnTo>
                  <a:pt x="171203" y="387999"/>
                </a:lnTo>
                <a:lnTo>
                  <a:pt x="172006" y="391073"/>
                </a:lnTo>
                <a:lnTo>
                  <a:pt x="174360" y="392179"/>
                </a:lnTo>
                <a:lnTo>
                  <a:pt x="176356" y="393159"/>
                </a:lnTo>
                <a:lnTo>
                  <a:pt x="176556" y="393274"/>
                </a:lnTo>
                <a:lnTo>
                  <a:pt x="178044" y="393418"/>
                </a:lnTo>
                <a:lnTo>
                  <a:pt x="180979" y="395694"/>
                </a:lnTo>
                <a:lnTo>
                  <a:pt x="183791" y="397241"/>
                </a:lnTo>
                <a:lnTo>
                  <a:pt x="184594" y="401289"/>
                </a:lnTo>
                <a:lnTo>
                  <a:pt x="185265" y="404853"/>
                </a:lnTo>
                <a:lnTo>
                  <a:pt x="194079" y="402994"/>
                </a:lnTo>
                <a:lnTo>
                  <a:pt x="198878" y="403323"/>
                </a:lnTo>
                <a:lnTo>
                  <a:pt x="199196" y="405143"/>
                </a:lnTo>
                <a:lnTo>
                  <a:pt x="195821" y="414269"/>
                </a:lnTo>
                <a:lnTo>
                  <a:pt x="203274" y="420880"/>
                </a:lnTo>
                <a:lnTo>
                  <a:pt x="213766" y="415518"/>
                </a:lnTo>
                <a:lnTo>
                  <a:pt x="216075" y="414253"/>
                </a:lnTo>
                <a:lnTo>
                  <a:pt x="220299" y="413558"/>
                </a:lnTo>
                <a:lnTo>
                  <a:pt x="225107" y="408212"/>
                </a:lnTo>
                <a:lnTo>
                  <a:pt x="231471" y="406775"/>
                </a:lnTo>
                <a:lnTo>
                  <a:pt x="234810" y="404965"/>
                </a:lnTo>
                <a:lnTo>
                  <a:pt x="237328" y="402632"/>
                </a:lnTo>
                <a:lnTo>
                  <a:pt x="236738" y="402278"/>
                </a:lnTo>
                <a:lnTo>
                  <a:pt x="237137" y="399774"/>
                </a:lnTo>
                <a:lnTo>
                  <a:pt x="237464" y="399206"/>
                </a:lnTo>
                <a:lnTo>
                  <a:pt x="241183" y="395318"/>
                </a:lnTo>
                <a:lnTo>
                  <a:pt x="242417" y="394836"/>
                </a:lnTo>
                <a:lnTo>
                  <a:pt x="254411" y="389773"/>
                </a:lnTo>
                <a:lnTo>
                  <a:pt x="256883" y="385501"/>
                </a:lnTo>
                <a:lnTo>
                  <a:pt x="265121" y="374690"/>
                </a:lnTo>
                <a:lnTo>
                  <a:pt x="271259" y="368094"/>
                </a:lnTo>
                <a:lnTo>
                  <a:pt x="282359" y="371209"/>
                </a:lnTo>
                <a:lnTo>
                  <a:pt x="289703" y="363336"/>
                </a:lnTo>
                <a:lnTo>
                  <a:pt x="302332" y="358699"/>
                </a:lnTo>
                <a:lnTo>
                  <a:pt x="304627" y="360665"/>
                </a:lnTo>
                <a:lnTo>
                  <a:pt x="310365" y="361929"/>
                </a:lnTo>
                <a:lnTo>
                  <a:pt x="314970" y="360133"/>
                </a:lnTo>
                <a:lnTo>
                  <a:pt x="318880" y="361984"/>
                </a:lnTo>
                <a:lnTo>
                  <a:pt x="321130" y="361183"/>
                </a:lnTo>
                <a:lnTo>
                  <a:pt x="323017" y="361991"/>
                </a:lnTo>
                <a:lnTo>
                  <a:pt x="325997" y="360575"/>
                </a:lnTo>
                <a:lnTo>
                  <a:pt x="332502" y="359905"/>
                </a:lnTo>
                <a:lnTo>
                  <a:pt x="333528" y="361544"/>
                </a:lnTo>
                <a:lnTo>
                  <a:pt x="334789" y="361537"/>
                </a:lnTo>
                <a:lnTo>
                  <a:pt x="336658" y="360251"/>
                </a:lnTo>
                <a:lnTo>
                  <a:pt x="340840" y="364524"/>
                </a:lnTo>
                <a:lnTo>
                  <a:pt x="342373" y="364101"/>
                </a:lnTo>
                <a:lnTo>
                  <a:pt x="346061" y="366300"/>
                </a:lnTo>
                <a:lnTo>
                  <a:pt x="348275" y="370129"/>
                </a:lnTo>
                <a:lnTo>
                  <a:pt x="348592" y="372764"/>
                </a:lnTo>
                <a:lnTo>
                  <a:pt x="349767" y="373151"/>
                </a:lnTo>
                <a:lnTo>
                  <a:pt x="349300" y="374670"/>
                </a:lnTo>
                <a:lnTo>
                  <a:pt x="350511" y="375561"/>
                </a:lnTo>
                <a:lnTo>
                  <a:pt x="350674" y="376904"/>
                </a:lnTo>
                <a:lnTo>
                  <a:pt x="352720" y="377319"/>
                </a:lnTo>
                <a:lnTo>
                  <a:pt x="359665" y="375118"/>
                </a:lnTo>
                <a:lnTo>
                  <a:pt x="368248" y="370300"/>
                </a:lnTo>
                <a:lnTo>
                  <a:pt x="371478" y="357644"/>
                </a:lnTo>
                <a:lnTo>
                  <a:pt x="372770" y="356476"/>
                </a:lnTo>
                <a:lnTo>
                  <a:pt x="370103" y="354829"/>
                </a:lnTo>
                <a:lnTo>
                  <a:pt x="371328" y="353478"/>
                </a:lnTo>
                <a:lnTo>
                  <a:pt x="369337" y="352638"/>
                </a:lnTo>
                <a:lnTo>
                  <a:pt x="369069" y="351780"/>
                </a:lnTo>
                <a:lnTo>
                  <a:pt x="370629" y="351619"/>
                </a:lnTo>
                <a:lnTo>
                  <a:pt x="368565" y="349146"/>
                </a:lnTo>
                <a:lnTo>
                  <a:pt x="368602" y="348201"/>
                </a:lnTo>
                <a:lnTo>
                  <a:pt x="370688" y="347927"/>
                </a:lnTo>
                <a:lnTo>
                  <a:pt x="370747" y="347110"/>
                </a:lnTo>
                <a:lnTo>
                  <a:pt x="379026" y="346117"/>
                </a:lnTo>
                <a:lnTo>
                  <a:pt x="383875" y="344463"/>
                </a:lnTo>
                <a:lnTo>
                  <a:pt x="381571" y="342380"/>
                </a:lnTo>
                <a:lnTo>
                  <a:pt x="377465" y="333980"/>
                </a:lnTo>
                <a:lnTo>
                  <a:pt x="377184" y="329398"/>
                </a:lnTo>
                <a:lnTo>
                  <a:pt x="393297" y="324485"/>
                </a:lnTo>
                <a:lnTo>
                  <a:pt x="401358" y="321898"/>
                </a:lnTo>
                <a:lnTo>
                  <a:pt x="403526" y="322073"/>
                </a:lnTo>
                <a:lnTo>
                  <a:pt x="404728" y="322225"/>
                </a:lnTo>
                <a:lnTo>
                  <a:pt x="404814" y="322237"/>
                </a:lnTo>
                <a:lnTo>
                  <a:pt x="407087" y="318075"/>
                </a:lnTo>
                <a:lnTo>
                  <a:pt x="406742" y="316831"/>
                </a:lnTo>
                <a:lnTo>
                  <a:pt x="402220" y="316181"/>
                </a:lnTo>
                <a:lnTo>
                  <a:pt x="400986" y="317050"/>
                </a:lnTo>
                <a:lnTo>
                  <a:pt x="400255" y="316508"/>
                </a:lnTo>
                <a:lnTo>
                  <a:pt x="398622" y="319228"/>
                </a:lnTo>
                <a:lnTo>
                  <a:pt x="396994" y="318798"/>
                </a:lnTo>
                <a:lnTo>
                  <a:pt x="394590" y="314047"/>
                </a:lnTo>
                <a:lnTo>
                  <a:pt x="386270" y="311368"/>
                </a:lnTo>
                <a:lnTo>
                  <a:pt x="384342" y="310181"/>
                </a:lnTo>
                <a:lnTo>
                  <a:pt x="384152" y="308309"/>
                </a:lnTo>
                <a:lnTo>
                  <a:pt x="384546" y="304909"/>
                </a:lnTo>
                <a:lnTo>
                  <a:pt x="386742" y="299456"/>
                </a:lnTo>
                <a:lnTo>
                  <a:pt x="386084" y="297177"/>
                </a:lnTo>
                <a:lnTo>
                  <a:pt x="388053" y="296544"/>
                </a:lnTo>
                <a:lnTo>
                  <a:pt x="389895" y="297645"/>
                </a:lnTo>
                <a:lnTo>
                  <a:pt x="391138" y="295375"/>
                </a:lnTo>
                <a:lnTo>
                  <a:pt x="387400" y="292116"/>
                </a:lnTo>
                <a:lnTo>
                  <a:pt x="386774" y="289866"/>
                </a:lnTo>
                <a:lnTo>
                  <a:pt x="383920" y="290717"/>
                </a:lnTo>
                <a:lnTo>
                  <a:pt x="382696" y="287021"/>
                </a:lnTo>
                <a:lnTo>
                  <a:pt x="381466" y="285023"/>
                </a:lnTo>
                <a:lnTo>
                  <a:pt x="371777" y="283785"/>
                </a:lnTo>
                <a:lnTo>
                  <a:pt x="363616" y="296228"/>
                </a:lnTo>
                <a:lnTo>
                  <a:pt x="358958" y="303247"/>
                </a:lnTo>
                <a:lnTo>
                  <a:pt x="340849" y="302839"/>
                </a:lnTo>
                <a:lnTo>
                  <a:pt x="337624" y="302775"/>
                </a:lnTo>
                <a:lnTo>
                  <a:pt x="331813" y="305694"/>
                </a:lnTo>
                <a:lnTo>
                  <a:pt x="330248" y="304273"/>
                </a:lnTo>
                <a:lnTo>
                  <a:pt x="330320" y="302934"/>
                </a:lnTo>
                <a:lnTo>
                  <a:pt x="330484" y="300881"/>
                </a:lnTo>
                <a:lnTo>
                  <a:pt x="325036" y="299184"/>
                </a:lnTo>
                <a:lnTo>
                  <a:pt x="320622" y="303416"/>
                </a:lnTo>
                <a:lnTo>
                  <a:pt x="319338" y="303876"/>
                </a:lnTo>
                <a:lnTo>
                  <a:pt x="314516" y="301061"/>
                </a:lnTo>
                <a:lnTo>
                  <a:pt x="314167" y="301024"/>
                </a:lnTo>
                <a:lnTo>
                  <a:pt x="310379" y="295856"/>
                </a:lnTo>
                <a:lnTo>
                  <a:pt x="308637" y="294176"/>
                </a:lnTo>
                <a:lnTo>
                  <a:pt x="307240" y="294003"/>
                </a:lnTo>
                <a:lnTo>
                  <a:pt x="295473" y="299257"/>
                </a:lnTo>
                <a:lnTo>
                  <a:pt x="288442" y="298536"/>
                </a:lnTo>
                <a:lnTo>
                  <a:pt x="286405" y="297133"/>
                </a:lnTo>
                <a:lnTo>
                  <a:pt x="284990" y="297888"/>
                </a:lnTo>
                <a:lnTo>
                  <a:pt x="284151" y="299996"/>
                </a:lnTo>
                <a:lnTo>
                  <a:pt x="282332" y="299066"/>
                </a:lnTo>
                <a:lnTo>
                  <a:pt x="281792" y="301578"/>
                </a:lnTo>
                <a:lnTo>
                  <a:pt x="279333" y="299214"/>
                </a:lnTo>
                <a:lnTo>
                  <a:pt x="278734" y="299204"/>
                </a:lnTo>
                <a:lnTo>
                  <a:pt x="276693" y="298976"/>
                </a:lnTo>
                <a:lnTo>
                  <a:pt x="276017" y="299407"/>
                </a:lnTo>
                <a:lnTo>
                  <a:pt x="271857" y="301987"/>
                </a:lnTo>
                <a:lnTo>
                  <a:pt x="269390" y="299876"/>
                </a:lnTo>
                <a:lnTo>
                  <a:pt x="268115" y="298732"/>
                </a:lnTo>
                <a:lnTo>
                  <a:pt x="264840" y="298862"/>
                </a:lnTo>
                <a:lnTo>
                  <a:pt x="263751" y="299380"/>
                </a:lnTo>
                <a:lnTo>
                  <a:pt x="263239" y="297637"/>
                </a:lnTo>
                <a:lnTo>
                  <a:pt x="261293" y="290924"/>
                </a:lnTo>
                <a:lnTo>
                  <a:pt x="258689" y="281985"/>
                </a:lnTo>
                <a:lnTo>
                  <a:pt x="257736" y="277612"/>
                </a:lnTo>
                <a:lnTo>
                  <a:pt x="257405" y="276137"/>
                </a:lnTo>
                <a:lnTo>
                  <a:pt x="256139" y="270291"/>
                </a:lnTo>
                <a:lnTo>
                  <a:pt x="254293" y="258716"/>
                </a:lnTo>
                <a:lnTo>
                  <a:pt x="254066" y="257251"/>
                </a:lnTo>
                <a:lnTo>
                  <a:pt x="252551" y="247776"/>
                </a:lnTo>
                <a:lnTo>
                  <a:pt x="252252" y="245906"/>
                </a:lnTo>
                <a:lnTo>
                  <a:pt x="251952" y="244037"/>
                </a:lnTo>
                <a:lnTo>
                  <a:pt x="248423" y="221790"/>
                </a:lnTo>
                <a:lnTo>
                  <a:pt x="242336" y="182960"/>
                </a:lnTo>
                <a:lnTo>
                  <a:pt x="246005" y="178612"/>
                </a:lnTo>
                <a:lnTo>
                  <a:pt x="247820" y="176788"/>
                </a:lnTo>
                <a:lnTo>
                  <a:pt x="253173" y="171456"/>
                </a:lnTo>
                <a:lnTo>
                  <a:pt x="261978" y="163016"/>
                </a:lnTo>
                <a:lnTo>
                  <a:pt x="268605" y="156944"/>
                </a:lnTo>
                <a:lnTo>
                  <a:pt x="274443" y="153768"/>
                </a:lnTo>
                <a:lnTo>
                  <a:pt x="279437" y="152357"/>
                </a:lnTo>
                <a:lnTo>
                  <a:pt x="280472" y="152529"/>
                </a:lnTo>
                <a:lnTo>
                  <a:pt x="282427" y="151626"/>
                </a:lnTo>
                <a:lnTo>
                  <a:pt x="284913" y="150473"/>
                </a:lnTo>
                <a:lnTo>
                  <a:pt x="285616" y="149520"/>
                </a:lnTo>
                <a:lnTo>
                  <a:pt x="285648" y="140045"/>
                </a:lnTo>
                <a:lnTo>
                  <a:pt x="286727" y="135998"/>
                </a:lnTo>
                <a:lnTo>
                  <a:pt x="288392" y="130339"/>
                </a:lnTo>
                <a:lnTo>
                  <a:pt x="297043" y="125819"/>
                </a:lnTo>
                <a:lnTo>
                  <a:pt x="313260" y="115038"/>
                </a:lnTo>
                <a:lnTo>
                  <a:pt x="333555" y="103865"/>
                </a:lnTo>
                <a:lnTo>
                  <a:pt x="346020" y="97041"/>
                </a:lnTo>
                <a:lnTo>
                  <a:pt x="375755" y="80732"/>
                </a:lnTo>
                <a:lnTo>
                  <a:pt x="368602" y="77428"/>
                </a:lnTo>
                <a:lnTo>
                  <a:pt x="368620" y="76035"/>
                </a:lnTo>
                <a:lnTo>
                  <a:pt x="369758" y="72577"/>
                </a:lnTo>
                <a:lnTo>
                  <a:pt x="372199" y="68393"/>
                </a:lnTo>
                <a:lnTo>
                  <a:pt x="377456" y="65430"/>
                </a:lnTo>
                <a:lnTo>
                  <a:pt x="376676" y="63524"/>
                </a:lnTo>
                <a:lnTo>
                  <a:pt x="375683" y="62562"/>
                </a:lnTo>
                <a:lnTo>
                  <a:pt x="378200" y="60484"/>
                </a:lnTo>
                <a:lnTo>
                  <a:pt x="378282" y="59749"/>
                </a:lnTo>
                <a:lnTo>
                  <a:pt x="378377" y="59009"/>
                </a:lnTo>
                <a:lnTo>
                  <a:pt x="381607" y="48722"/>
                </a:lnTo>
                <a:lnTo>
                  <a:pt x="382464" y="47129"/>
                </a:lnTo>
                <a:lnTo>
                  <a:pt x="380509" y="37141"/>
                </a:lnTo>
                <a:lnTo>
                  <a:pt x="379371" y="30117"/>
                </a:lnTo>
                <a:lnTo>
                  <a:pt x="389260" y="23455"/>
                </a:lnTo>
                <a:lnTo>
                  <a:pt x="384950" y="17434"/>
                </a:lnTo>
                <a:lnTo>
                  <a:pt x="377465" y="18250"/>
                </a:lnTo>
                <a:lnTo>
                  <a:pt x="358041" y="20447"/>
                </a:lnTo>
                <a:lnTo>
                  <a:pt x="329191" y="16113"/>
                </a:lnTo>
                <a:lnTo>
                  <a:pt x="321103" y="499"/>
                </a:lnTo>
                <a:lnTo>
                  <a:pt x="295160" y="13586"/>
                </a:lnTo>
                <a:lnTo>
                  <a:pt x="275137" y="23787"/>
                </a:lnTo>
                <a:lnTo>
                  <a:pt x="232673" y="45350"/>
                </a:lnTo>
                <a:lnTo>
                  <a:pt x="220811" y="42945"/>
                </a:lnTo>
                <a:lnTo>
                  <a:pt x="215318" y="46843"/>
                </a:lnTo>
                <a:lnTo>
                  <a:pt x="216842" y="51880"/>
                </a:lnTo>
                <a:lnTo>
                  <a:pt x="211412" y="57965"/>
                </a:lnTo>
                <a:lnTo>
                  <a:pt x="203483" y="63933"/>
                </a:lnTo>
                <a:lnTo>
                  <a:pt x="195590" y="69918"/>
                </a:lnTo>
                <a:lnTo>
                  <a:pt x="190323" y="73830"/>
                </a:lnTo>
                <a:lnTo>
                  <a:pt x="180802" y="81145"/>
                </a:lnTo>
                <a:lnTo>
                  <a:pt x="174719" y="85533"/>
                </a:lnTo>
                <a:lnTo>
                  <a:pt x="170659" y="88587"/>
                </a:lnTo>
                <a:lnTo>
                  <a:pt x="168631" y="90397"/>
                </a:lnTo>
                <a:lnTo>
                  <a:pt x="158452" y="97830"/>
                </a:lnTo>
                <a:lnTo>
                  <a:pt x="152550" y="102504"/>
                </a:lnTo>
                <a:lnTo>
                  <a:pt x="146172" y="107074"/>
                </a:lnTo>
                <a:lnTo>
                  <a:pt x="145405" y="10766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4EC3634-CA02-6AA2-BC65-309B86B51B76}"/>
              </a:ext>
            </a:extLst>
          </p:cNvPr>
          <p:cNvSpPr>
            <a:spLocks/>
          </p:cNvSpPr>
          <p:nvPr/>
        </p:nvSpPr>
        <p:spPr>
          <a:xfrm flipV="1">
            <a:off x="7835552" y="4658077"/>
            <a:ext cx="642762" cy="570660"/>
          </a:xfrm>
          <a:custGeom>
            <a:avLst/>
            <a:gdLst>
              <a:gd name="connsiteX0" fmla="*/ 212975 w 437719"/>
              <a:gd name="connsiteY0" fmla="*/ 330972 h 388618"/>
              <a:gd name="connsiteX1" fmla="*/ 233029 w 437719"/>
              <a:gd name="connsiteY1" fmla="*/ 335819 h 388618"/>
              <a:gd name="connsiteX2" fmla="*/ 235424 w 437719"/>
              <a:gd name="connsiteY2" fmla="*/ 336263 h 388618"/>
              <a:gd name="connsiteX3" fmla="*/ 244261 w 437719"/>
              <a:gd name="connsiteY3" fmla="*/ 338446 h 388618"/>
              <a:gd name="connsiteX4" fmla="*/ 251927 w 437719"/>
              <a:gd name="connsiteY4" fmla="*/ 340166 h 388618"/>
              <a:gd name="connsiteX5" fmla="*/ 284293 w 437719"/>
              <a:gd name="connsiteY5" fmla="*/ 350730 h 388618"/>
              <a:gd name="connsiteX6" fmla="*/ 292490 w 437719"/>
              <a:gd name="connsiteY6" fmla="*/ 353471 h 388618"/>
              <a:gd name="connsiteX7" fmla="*/ 329011 w 437719"/>
              <a:gd name="connsiteY7" fmla="*/ 365818 h 388618"/>
              <a:gd name="connsiteX8" fmla="*/ 398089 w 437719"/>
              <a:gd name="connsiteY8" fmla="*/ 389324 h 388618"/>
              <a:gd name="connsiteX9" fmla="*/ 398298 w 437719"/>
              <a:gd name="connsiteY9" fmla="*/ 354877 h 388618"/>
              <a:gd name="connsiteX10" fmla="*/ 420095 w 437719"/>
              <a:gd name="connsiteY10" fmla="*/ 328948 h 388618"/>
              <a:gd name="connsiteX11" fmla="*/ 437949 w 437719"/>
              <a:gd name="connsiteY11" fmla="*/ 277848 h 388618"/>
              <a:gd name="connsiteX12" fmla="*/ 406617 w 437719"/>
              <a:gd name="connsiteY12" fmla="*/ 262737 h 388618"/>
              <a:gd name="connsiteX13" fmla="*/ 391358 w 437719"/>
              <a:gd name="connsiteY13" fmla="*/ 252363 h 388618"/>
              <a:gd name="connsiteX14" fmla="*/ 381863 w 437719"/>
              <a:gd name="connsiteY14" fmla="*/ 238224 h 388618"/>
              <a:gd name="connsiteX15" fmla="*/ 375812 w 437719"/>
              <a:gd name="connsiteY15" fmla="*/ 224810 h 388618"/>
              <a:gd name="connsiteX16" fmla="*/ 372673 w 437719"/>
              <a:gd name="connsiteY16" fmla="*/ 211614 h 388618"/>
              <a:gd name="connsiteX17" fmla="*/ 372106 w 437719"/>
              <a:gd name="connsiteY17" fmla="*/ 203646 h 388618"/>
              <a:gd name="connsiteX18" fmla="*/ 374201 w 437719"/>
              <a:gd name="connsiteY18" fmla="*/ 185703 h 388618"/>
              <a:gd name="connsiteX19" fmla="*/ 382126 w 437719"/>
              <a:gd name="connsiteY19" fmla="*/ 171259 h 388618"/>
              <a:gd name="connsiteX20" fmla="*/ 415159 w 437719"/>
              <a:gd name="connsiteY20" fmla="*/ 137321 h 388618"/>
              <a:gd name="connsiteX21" fmla="*/ 411984 w 437719"/>
              <a:gd name="connsiteY21" fmla="*/ 130033 h 388618"/>
              <a:gd name="connsiteX22" fmla="*/ 401224 w 437719"/>
              <a:gd name="connsiteY22" fmla="*/ 126435 h 388618"/>
              <a:gd name="connsiteX23" fmla="*/ 391657 w 437719"/>
              <a:gd name="connsiteY23" fmla="*/ 123254 h 388618"/>
              <a:gd name="connsiteX24" fmla="*/ 396343 w 437719"/>
              <a:gd name="connsiteY24" fmla="*/ 95160 h 388618"/>
              <a:gd name="connsiteX25" fmla="*/ 397114 w 437719"/>
              <a:gd name="connsiteY25" fmla="*/ 89365 h 388618"/>
              <a:gd name="connsiteX26" fmla="*/ 390319 w 437719"/>
              <a:gd name="connsiteY26" fmla="*/ 83765 h 388618"/>
              <a:gd name="connsiteX27" fmla="*/ 385814 w 437719"/>
              <a:gd name="connsiteY27" fmla="*/ 77045 h 388618"/>
              <a:gd name="connsiteX28" fmla="*/ 379228 w 437719"/>
              <a:gd name="connsiteY28" fmla="*/ 67384 h 388618"/>
              <a:gd name="connsiteX29" fmla="*/ 376166 w 437719"/>
              <a:gd name="connsiteY29" fmla="*/ 61639 h 388618"/>
              <a:gd name="connsiteX30" fmla="*/ 373589 w 437719"/>
              <a:gd name="connsiteY30" fmla="*/ 54873 h 388618"/>
              <a:gd name="connsiteX31" fmla="*/ 372160 w 437719"/>
              <a:gd name="connsiteY31" fmla="*/ 49514 h 388618"/>
              <a:gd name="connsiteX32" fmla="*/ 371353 w 437719"/>
              <a:gd name="connsiteY32" fmla="*/ 45489 h 388618"/>
              <a:gd name="connsiteX33" fmla="*/ 370459 w 437719"/>
              <a:gd name="connsiteY33" fmla="*/ 39998 h 388618"/>
              <a:gd name="connsiteX34" fmla="*/ 370577 w 437719"/>
              <a:gd name="connsiteY34" fmla="*/ 29883 h 388618"/>
              <a:gd name="connsiteX35" fmla="*/ 375041 w 437719"/>
              <a:gd name="connsiteY35" fmla="*/ 10439 h 388618"/>
              <a:gd name="connsiteX36" fmla="*/ 375667 w 437719"/>
              <a:gd name="connsiteY36" fmla="*/ 8093 h 388618"/>
              <a:gd name="connsiteX37" fmla="*/ 378783 w 437719"/>
              <a:gd name="connsiteY37" fmla="*/ 1368 h 388618"/>
              <a:gd name="connsiteX38" fmla="*/ 379114 w 437719"/>
              <a:gd name="connsiteY38" fmla="*/ 705 h 388618"/>
              <a:gd name="connsiteX39" fmla="*/ 304357 w 437719"/>
              <a:gd name="connsiteY39" fmla="*/ 13393 h 388618"/>
              <a:gd name="connsiteX40" fmla="*/ 221036 w 437719"/>
              <a:gd name="connsiteY40" fmla="*/ 26693 h 388618"/>
              <a:gd name="connsiteX41" fmla="*/ 186574 w 437719"/>
              <a:gd name="connsiteY41" fmla="*/ 32770 h 388618"/>
              <a:gd name="connsiteX42" fmla="*/ 128623 w 437719"/>
              <a:gd name="connsiteY42" fmla="*/ 43088 h 388618"/>
              <a:gd name="connsiteX43" fmla="*/ 51426 w 437719"/>
              <a:gd name="connsiteY43" fmla="*/ 58708 h 388618"/>
              <a:gd name="connsiteX44" fmla="*/ 46881 w 437719"/>
              <a:gd name="connsiteY44" fmla="*/ 78833 h 388618"/>
              <a:gd name="connsiteX45" fmla="*/ 38461 w 437719"/>
              <a:gd name="connsiteY45" fmla="*/ 115957 h 388618"/>
              <a:gd name="connsiteX46" fmla="*/ 35318 w 437719"/>
              <a:gd name="connsiteY46" fmla="*/ 129743 h 388618"/>
              <a:gd name="connsiteX47" fmla="*/ 32691 w 437719"/>
              <a:gd name="connsiteY47" fmla="*/ 141251 h 388618"/>
              <a:gd name="connsiteX48" fmla="*/ 30192 w 437719"/>
              <a:gd name="connsiteY48" fmla="*/ 152187 h 388618"/>
              <a:gd name="connsiteX49" fmla="*/ 26744 w 437719"/>
              <a:gd name="connsiteY49" fmla="*/ 167248 h 388618"/>
              <a:gd name="connsiteX50" fmla="*/ 24521 w 437719"/>
              <a:gd name="connsiteY50" fmla="*/ 176936 h 388618"/>
              <a:gd name="connsiteX51" fmla="*/ 23623 w 437719"/>
              <a:gd name="connsiteY51" fmla="*/ 180848 h 388618"/>
              <a:gd name="connsiteX52" fmla="*/ 22603 w 437719"/>
              <a:gd name="connsiteY52" fmla="*/ 185285 h 388618"/>
              <a:gd name="connsiteX53" fmla="*/ 17957 w 437719"/>
              <a:gd name="connsiteY53" fmla="*/ 205438 h 388618"/>
              <a:gd name="connsiteX54" fmla="*/ 11380 w 437719"/>
              <a:gd name="connsiteY54" fmla="*/ 233895 h 388618"/>
              <a:gd name="connsiteX55" fmla="*/ 10296 w 437719"/>
              <a:gd name="connsiteY55" fmla="*/ 238578 h 388618"/>
              <a:gd name="connsiteX56" fmla="*/ 8658 w 437719"/>
              <a:gd name="connsiteY56" fmla="*/ 245634 h 388618"/>
              <a:gd name="connsiteX57" fmla="*/ 5283 w 437719"/>
              <a:gd name="connsiteY57" fmla="*/ 260155 h 388618"/>
              <a:gd name="connsiteX58" fmla="*/ 230 w 437719"/>
              <a:gd name="connsiteY58" fmla="*/ 281655 h 388618"/>
              <a:gd name="connsiteX59" fmla="*/ 50432 w 437719"/>
              <a:gd name="connsiteY59" fmla="*/ 292097 h 388618"/>
              <a:gd name="connsiteX60" fmla="*/ 59033 w 437719"/>
              <a:gd name="connsiteY60" fmla="*/ 294039 h 388618"/>
              <a:gd name="connsiteX61" fmla="*/ 111916 w 437719"/>
              <a:gd name="connsiteY61" fmla="*/ 307180 h 388618"/>
              <a:gd name="connsiteX62" fmla="*/ 137015 w 437719"/>
              <a:gd name="connsiteY62" fmla="*/ 312898 h 388618"/>
              <a:gd name="connsiteX63" fmla="*/ 185567 w 437719"/>
              <a:gd name="connsiteY63" fmla="*/ 324524 h 388618"/>
              <a:gd name="connsiteX64" fmla="*/ 212975 w 437719"/>
              <a:gd name="connsiteY64" fmla="*/ 330972 h 3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37719" h="388618">
                <a:moveTo>
                  <a:pt x="212975" y="330972"/>
                </a:moveTo>
                <a:lnTo>
                  <a:pt x="233029" y="335819"/>
                </a:lnTo>
                <a:lnTo>
                  <a:pt x="235424" y="336263"/>
                </a:lnTo>
                <a:lnTo>
                  <a:pt x="244261" y="338446"/>
                </a:lnTo>
                <a:lnTo>
                  <a:pt x="251927" y="340166"/>
                </a:lnTo>
                <a:lnTo>
                  <a:pt x="284293" y="350730"/>
                </a:lnTo>
                <a:lnTo>
                  <a:pt x="292490" y="353471"/>
                </a:lnTo>
                <a:lnTo>
                  <a:pt x="329011" y="365818"/>
                </a:lnTo>
                <a:lnTo>
                  <a:pt x="398089" y="389324"/>
                </a:lnTo>
                <a:lnTo>
                  <a:pt x="398298" y="354877"/>
                </a:lnTo>
                <a:lnTo>
                  <a:pt x="420095" y="328948"/>
                </a:lnTo>
                <a:lnTo>
                  <a:pt x="437949" y="277848"/>
                </a:lnTo>
                <a:lnTo>
                  <a:pt x="406617" y="262737"/>
                </a:lnTo>
                <a:lnTo>
                  <a:pt x="391358" y="252363"/>
                </a:lnTo>
                <a:lnTo>
                  <a:pt x="381863" y="238224"/>
                </a:lnTo>
                <a:lnTo>
                  <a:pt x="375812" y="224810"/>
                </a:lnTo>
                <a:lnTo>
                  <a:pt x="372673" y="211614"/>
                </a:lnTo>
                <a:lnTo>
                  <a:pt x="372106" y="203646"/>
                </a:lnTo>
                <a:lnTo>
                  <a:pt x="374201" y="185703"/>
                </a:lnTo>
                <a:lnTo>
                  <a:pt x="382126" y="171259"/>
                </a:lnTo>
                <a:lnTo>
                  <a:pt x="415159" y="137321"/>
                </a:lnTo>
                <a:lnTo>
                  <a:pt x="411984" y="130033"/>
                </a:lnTo>
                <a:lnTo>
                  <a:pt x="401224" y="126435"/>
                </a:lnTo>
                <a:lnTo>
                  <a:pt x="391657" y="123254"/>
                </a:lnTo>
                <a:lnTo>
                  <a:pt x="396343" y="95160"/>
                </a:lnTo>
                <a:lnTo>
                  <a:pt x="397114" y="89365"/>
                </a:lnTo>
                <a:lnTo>
                  <a:pt x="390319" y="83765"/>
                </a:lnTo>
                <a:lnTo>
                  <a:pt x="385814" y="77045"/>
                </a:lnTo>
                <a:lnTo>
                  <a:pt x="379228" y="67384"/>
                </a:lnTo>
                <a:lnTo>
                  <a:pt x="376166" y="61639"/>
                </a:lnTo>
                <a:lnTo>
                  <a:pt x="373589" y="54873"/>
                </a:lnTo>
                <a:lnTo>
                  <a:pt x="372160" y="49514"/>
                </a:lnTo>
                <a:lnTo>
                  <a:pt x="371353" y="45489"/>
                </a:lnTo>
                <a:lnTo>
                  <a:pt x="370459" y="39998"/>
                </a:lnTo>
                <a:lnTo>
                  <a:pt x="370577" y="29883"/>
                </a:lnTo>
                <a:lnTo>
                  <a:pt x="375041" y="10439"/>
                </a:lnTo>
                <a:lnTo>
                  <a:pt x="375667" y="8093"/>
                </a:lnTo>
                <a:lnTo>
                  <a:pt x="378783" y="1368"/>
                </a:lnTo>
                <a:lnTo>
                  <a:pt x="379114" y="705"/>
                </a:lnTo>
                <a:lnTo>
                  <a:pt x="304357" y="13393"/>
                </a:lnTo>
                <a:lnTo>
                  <a:pt x="221036" y="26693"/>
                </a:lnTo>
                <a:lnTo>
                  <a:pt x="186574" y="32770"/>
                </a:lnTo>
                <a:lnTo>
                  <a:pt x="128623" y="43088"/>
                </a:lnTo>
                <a:lnTo>
                  <a:pt x="51426" y="58708"/>
                </a:lnTo>
                <a:lnTo>
                  <a:pt x="46881" y="78833"/>
                </a:lnTo>
                <a:lnTo>
                  <a:pt x="38461" y="115957"/>
                </a:lnTo>
                <a:lnTo>
                  <a:pt x="35318" y="129743"/>
                </a:lnTo>
                <a:lnTo>
                  <a:pt x="32691" y="141251"/>
                </a:lnTo>
                <a:lnTo>
                  <a:pt x="30192" y="152187"/>
                </a:lnTo>
                <a:lnTo>
                  <a:pt x="26744" y="167248"/>
                </a:lnTo>
                <a:lnTo>
                  <a:pt x="24521" y="176936"/>
                </a:lnTo>
                <a:lnTo>
                  <a:pt x="23623" y="180848"/>
                </a:lnTo>
                <a:lnTo>
                  <a:pt x="22603" y="185285"/>
                </a:lnTo>
                <a:lnTo>
                  <a:pt x="17957" y="205438"/>
                </a:lnTo>
                <a:lnTo>
                  <a:pt x="11380" y="233895"/>
                </a:lnTo>
                <a:lnTo>
                  <a:pt x="10296" y="238578"/>
                </a:lnTo>
                <a:lnTo>
                  <a:pt x="8658" y="245634"/>
                </a:lnTo>
                <a:lnTo>
                  <a:pt x="5283" y="260155"/>
                </a:lnTo>
                <a:lnTo>
                  <a:pt x="230" y="281655"/>
                </a:lnTo>
                <a:lnTo>
                  <a:pt x="50432" y="292097"/>
                </a:lnTo>
                <a:lnTo>
                  <a:pt x="59033" y="294039"/>
                </a:lnTo>
                <a:lnTo>
                  <a:pt x="111916" y="307180"/>
                </a:lnTo>
                <a:lnTo>
                  <a:pt x="137015" y="312898"/>
                </a:lnTo>
                <a:lnTo>
                  <a:pt x="185567" y="324524"/>
                </a:lnTo>
                <a:lnTo>
                  <a:pt x="212975" y="33097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CBB381F-6A2F-7F35-3CC0-CF16A76C4C5D}"/>
              </a:ext>
            </a:extLst>
          </p:cNvPr>
          <p:cNvSpPr>
            <a:spLocks/>
          </p:cNvSpPr>
          <p:nvPr/>
        </p:nvSpPr>
        <p:spPr>
          <a:xfrm flipV="1">
            <a:off x="6650598" y="3338834"/>
            <a:ext cx="996989" cy="641979"/>
          </a:xfrm>
          <a:custGeom>
            <a:avLst/>
            <a:gdLst>
              <a:gd name="connsiteX0" fmla="*/ 450299 w 678947"/>
              <a:gd name="connsiteY0" fmla="*/ 82291 h 437186"/>
              <a:gd name="connsiteX1" fmla="*/ 448857 w 678947"/>
              <a:gd name="connsiteY1" fmla="*/ 81292 h 437186"/>
              <a:gd name="connsiteX2" fmla="*/ 444996 w 678947"/>
              <a:gd name="connsiteY2" fmla="*/ 78049 h 437186"/>
              <a:gd name="connsiteX3" fmla="*/ 439494 w 678947"/>
              <a:gd name="connsiteY3" fmla="*/ 74434 h 437186"/>
              <a:gd name="connsiteX4" fmla="*/ 429546 w 678947"/>
              <a:gd name="connsiteY4" fmla="*/ 70474 h 437186"/>
              <a:gd name="connsiteX5" fmla="*/ 424189 w 678947"/>
              <a:gd name="connsiteY5" fmla="*/ 68595 h 437186"/>
              <a:gd name="connsiteX6" fmla="*/ 419471 w 678947"/>
              <a:gd name="connsiteY6" fmla="*/ 67071 h 437186"/>
              <a:gd name="connsiteX7" fmla="*/ 403023 w 678947"/>
              <a:gd name="connsiteY7" fmla="*/ 57137 h 437186"/>
              <a:gd name="connsiteX8" fmla="*/ 391178 w 678947"/>
              <a:gd name="connsiteY8" fmla="*/ 45381 h 437186"/>
              <a:gd name="connsiteX9" fmla="*/ 389886 w 678947"/>
              <a:gd name="connsiteY9" fmla="*/ 43905 h 437186"/>
              <a:gd name="connsiteX10" fmla="*/ 373805 w 678947"/>
              <a:gd name="connsiteY10" fmla="*/ 47389 h 437186"/>
              <a:gd name="connsiteX11" fmla="*/ 356168 w 678947"/>
              <a:gd name="connsiteY11" fmla="*/ 46659 h 437186"/>
              <a:gd name="connsiteX12" fmla="*/ 352797 w 678947"/>
              <a:gd name="connsiteY12" fmla="*/ 45900 h 437186"/>
              <a:gd name="connsiteX13" fmla="*/ 350126 w 678947"/>
              <a:gd name="connsiteY13" fmla="*/ 45289 h 437186"/>
              <a:gd name="connsiteX14" fmla="*/ 347454 w 678947"/>
              <a:gd name="connsiteY14" fmla="*/ 44680 h 437186"/>
              <a:gd name="connsiteX15" fmla="*/ 326664 w 678947"/>
              <a:gd name="connsiteY15" fmla="*/ 39982 h 437186"/>
              <a:gd name="connsiteX16" fmla="*/ 317542 w 678947"/>
              <a:gd name="connsiteY16" fmla="*/ 22737 h 437186"/>
              <a:gd name="connsiteX17" fmla="*/ 311858 w 678947"/>
              <a:gd name="connsiteY17" fmla="*/ 11903 h 437186"/>
              <a:gd name="connsiteX18" fmla="*/ 302218 w 678947"/>
              <a:gd name="connsiteY18" fmla="*/ 15251 h 437186"/>
              <a:gd name="connsiteX19" fmla="*/ 300363 w 678947"/>
              <a:gd name="connsiteY19" fmla="*/ 15872 h 437186"/>
              <a:gd name="connsiteX20" fmla="*/ 289630 w 678947"/>
              <a:gd name="connsiteY20" fmla="*/ 9924 h 437186"/>
              <a:gd name="connsiteX21" fmla="*/ 282917 w 678947"/>
              <a:gd name="connsiteY21" fmla="*/ 5387 h 437186"/>
              <a:gd name="connsiteX22" fmla="*/ 273001 w 678947"/>
              <a:gd name="connsiteY22" fmla="*/ 6034 h 437186"/>
              <a:gd name="connsiteX23" fmla="*/ 267004 w 678947"/>
              <a:gd name="connsiteY23" fmla="*/ 6381 h 437186"/>
              <a:gd name="connsiteX24" fmla="*/ 259596 w 678947"/>
              <a:gd name="connsiteY24" fmla="*/ 7456 h 437186"/>
              <a:gd name="connsiteX25" fmla="*/ 255491 w 678947"/>
              <a:gd name="connsiteY25" fmla="*/ 8073 h 437186"/>
              <a:gd name="connsiteX26" fmla="*/ 253504 w 678947"/>
              <a:gd name="connsiteY26" fmla="*/ 8382 h 437186"/>
              <a:gd name="connsiteX27" fmla="*/ 246454 w 678947"/>
              <a:gd name="connsiteY27" fmla="*/ 7902 h 437186"/>
              <a:gd name="connsiteX28" fmla="*/ 233712 w 678947"/>
              <a:gd name="connsiteY28" fmla="*/ 7245 h 437186"/>
              <a:gd name="connsiteX29" fmla="*/ 217758 w 678947"/>
              <a:gd name="connsiteY29" fmla="*/ 6372 h 437186"/>
              <a:gd name="connsiteX30" fmla="*/ 201260 w 678947"/>
              <a:gd name="connsiteY30" fmla="*/ 421 h 437186"/>
              <a:gd name="connsiteX31" fmla="*/ 191806 w 678947"/>
              <a:gd name="connsiteY31" fmla="*/ 4812 h 437186"/>
              <a:gd name="connsiteX32" fmla="*/ 199541 w 678947"/>
              <a:gd name="connsiteY32" fmla="*/ 27321 h 437186"/>
              <a:gd name="connsiteX33" fmla="*/ 175399 w 678947"/>
              <a:gd name="connsiteY33" fmla="*/ 32185 h 437186"/>
              <a:gd name="connsiteX34" fmla="*/ 166762 w 678947"/>
              <a:gd name="connsiteY34" fmla="*/ 40853 h 437186"/>
              <a:gd name="connsiteX35" fmla="*/ 157767 w 678947"/>
              <a:gd name="connsiteY35" fmla="*/ 54227 h 437186"/>
              <a:gd name="connsiteX36" fmla="*/ 164013 w 678947"/>
              <a:gd name="connsiteY36" fmla="*/ 55662 h 437186"/>
              <a:gd name="connsiteX37" fmla="*/ 164503 w 678947"/>
              <a:gd name="connsiteY37" fmla="*/ 61006 h 437186"/>
              <a:gd name="connsiteX38" fmla="*/ 165723 w 678947"/>
              <a:gd name="connsiteY38" fmla="*/ 62347 h 437186"/>
              <a:gd name="connsiteX39" fmla="*/ 168109 w 678947"/>
              <a:gd name="connsiteY39" fmla="*/ 62604 h 437186"/>
              <a:gd name="connsiteX40" fmla="*/ 172618 w 678947"/>
              <a:gd name="connsiteY40" fmla="*/ 60407 h 437186"/>
              <a:gd name="connsiteX41" fmla="*/ 176388 w 678947"/>
              <a:gd name="connsiteY41" fmla="*/ 62870 h 437186"/>
              <a:gd name="connsiteX42" fmla="*/ 175676 w 678947"/>
              <a:gd name="connsiteY42" fmla="*/ 65240 h 437186"/>
              <a:gd name="connsiteX43" fmla="*/ 172596 w 678947"/>
              <a:gd name="connsiteY43" fmla="*/ 67932 h 437186"/>
              <a:gd name="connsiteX44" fmla="*/ 169438 w 678947"/>
              <a:gd name="connsiteY44" fmla="*/ 69026 h 437186"/>
              <a:gd name="connsiteX45" fmla="*/ 166091 w 678947"/>
              <a:gd name="connsiteY45" fmla="*/ 68426 h 437186"/>
              <a:gd name="connsiteX46" fmla="*/ 162697 w 678947"/>
              <a:gd name="connsiteY46" fmla="*/ 70214 h 437186"/>
              <a:gd name="connsiteX47" fmla="*/ 154038 w 678947"/>
              <a:gd name="connsiteY47" fmla="*/ 75039 h 437186"/>
              <a:gd name="connsiteX48" fmla="*/ 145922 w 678947"/>
              <a:gd name="connsiteY48" fmla="*/ 67891 h 437186"/>
              <a:gd name="connsiteX49" fmla="*/ 139953 w 678947"/>
              <a:gd name="connsiteY49" fmla="*/ 51082 h 437186"/>
              <a:gd name="connsiteX50" fmla="*/ 136310 w 678947"/>
              <a:gd name="connsiteY50" fmla="*/ 51288 h 437186"/>
              <a:gd name="connsiteX51" fmla="*/ 129751 w 678947"/>
              <a:gd name="connsiteY51" fmla="*/ 59568 h 437186"/>
              <a:gd name="connsiteX52" fmla="*/ 126530 w 678947"/>
              <a:gd name="connsiteY52" fmla="*/ 63494 h 437186"/>
              <a:gd name="connsiteX53" fmla="*/ 112295 w 678947"/>
              <a:gd name="connsiteY53" fmla="*/ 63441 h 437186"/>
              <a:gd name="connsiteX54" fmla="*/ 103581 w 678947"/>
              <a:gd name="connsiteY54" fmla="*/ 61961 h 437186"/>
              <a:gd name="connsiteX55" fmla="*/ 99512 w 678947"/>
              <a:gd name="connsiteY55" fmla="*/ 70463 h 437186"/>
              <a:gd name="connsiteX56" fmla="*/ 96083 w 678947"/>
              <a:gd name="connsiteY56" fmla="*/ 70931 h 437186"/>
              <a:gd name="connsiteX57" fmla="*/ 87455 w 678947"/>
              <a:gd name="connsiteY57" fmla="*/ 70195 h 437186"/>
              <a:gd name="connsiteX58" fmla="*/ 84438 w 678947"/>
              <a:gd name="connsiteY58" fmla="*/ 73646 h 437186"/>
              <a:gd name="connsiteX59" fmla="*/ 83794 w 678947"/>
              <a:gd name="connsiteY59" fmla="*/ 75254 h 437186"/>
              <a:gd name="connsiteX60" fmla="*/ 84443 w 678947"/>
              <a:gd name="connsiteY60" fmla="*/ 77764 h 437186"/>
              <a:gd name="connsiteX61" fmla="*/ 91538 w 678947"/>
              <a:gd name="connsiteY61" fmla="*/ 79113 h 437186"/>
              <a:gd name="connsiteX62" fmla="*/ 96214 w 678947"/>
              <a:gd name="connsiteY62" fmla="*/ 81524 h 437186"/>
              <a:gd name="connsiteX63" fmla="*/ 94899 w 678947"/>
              <a:gd name="connsiteY63" fmla="*/ 84985 h 437186"/>
              <a:gd name="connsiteX64" fmla="*/ 85509 w 678947"/>
              <a:gd name="connsiteY64" fmla="*/ 88875 h 437186"/>
              <a:gd name="connsiteX65" fmla="*/ 90358 w 678947"/>
              <a:gd name="connsiteY65" fmla="*/ 104721 h 437186"/>
              <a:gd name="connsiteX66" fmla="*/ 75924 w 678947"/>
              <a:gd name="connsiteY66" fmla="*/ 110148 h 437186"/>
              <a:gd name="connsiteX67" fmla="*/ 73651 w 678947"/>
              <a:gd name="connsiteY67" fmla="*/ 109097 h 437186"/>
              <a:gd name="connsiteX68" fmla="*/ 70244 w 678947"/>
              <a:gd name="connsiteY68" fmla="*/ 110109 h 437186"/>
              <a:gd name="connsiteX69" fmla="*/ 66597 w 678947"/>
              <a:gd name="connsiteY69" fmla="*/ 116384 h 437186"/>
              <a:gd name="connsiteX70" fmla="*/ 63422 w 678947"/>
              <a:gd name="connsiteY70" fmla="*/ 113871 h 437186"/>
              <a:gd name="connsiteX71" fmla="*/ 61975 w 678947"/>
              <a:gd name="connsiteY71" fmla="*/ 113126 h 437186"/>
              <a:gd name="connsiteX72" fmla="*/ 56668 w 678947"/>
              <a:gd name="connsiteY72" fmla="*/ 114866 h 437186"/>
              <a:gd name="connsiteX73" fmla="*/ 50639 w 678947"/>
              <a:gd name="connsiteY73" fmla="*/ 120417 h 437186"/>
              <a:gd name="connsiteX74" fmla="*/ 43277 w 678947"/>
              <a:gd name="connsiteY74" fmla="*/ 126858 h 437186"/>
              <a:gd name="connsiteX75" fmla="*/ 40110 w 678947"/>
              <a:gd name="connsiteY75" fmla="*/ 126444 h 437186"/>
              <a:gd name="connsiteX76" fmla="*/ 39385 w 678947"/>
              <a:gd name="connsiteY76" fmla="*/ 127115 h 437186"/>
              <a:gd name="connsiteX77" fmla="*/ 39099 w 678947"/>
              <a:gd name="connsiteY77" fmla="*/ 128027 h 437186"/>
              <a:gd name="connsiteX78" fmla="*/ 42610 w 678947"/>
              <a:gd name="connsiteY78" fmla="*/ 131877 h 437186"/>
              <a:gd name="connsiteX79" fmla="*/ 40038 w 678947"/>
              <a:gd name="connsiteY79" fmla="*/ 135689 h 437186"/>
              <a:gd name="connsiteX80" fmla="*/ 38228 w 678947"/>
              <a:gd name="connsiteY80" fmla="*/ 135425 h 437186"/>
              <a:gd name="connsiteX81" fmla="*/ 37402 w 678947"/>
              <a:gd name="connsiteY81" fmla="*/ 137963 h 437186"/>
              <a:gd name="connsiteX82" fmla="*/ 39462 w 678947"/>
              <a:gd name="connsiteY82" fmla="*/ 142454 h 437186"/>
              <a:gd name="connsiteX83" fmla="*/ 38232 w 678947"/>
              <a:gd name="connsiteY83" fmla="*/ 145610 h 437186"/>
              <a:gd name="connsiteX84" fmla="*/ 38899 w 678947"/>
              <a:gd name="connsiteY84" fmla="*/ 152907 h 437186"/>
              <a:gd name="connsiteX85" fmla="*/ 36477 w 678947"/>
              <a:gd name="connsiteY85" fmla="*/ 153657 h 437186"/>
              <a:gd name="connsiteX86" fmla="*/ 36245 w 678947"/>
              <a:gd name="connsiteY86" fmla="*/ 150788 h 437186"/>
              <a:gd name="connsiteX87" fmla="*/ 31786 w 678947"/>
              <a:gd name="connsiteY87" fmla="*/ 149712 h 437186"/>
              <a:gd name="connsiteX88" fmla="*/ 25694 w 678947"/>
              <a:gd name="connsiteY88" fmla="*/ 158312 h 437186"/>
              <a:gd name="connsiteX89" fmla="*/ 309 w 678947"/>
              <a:gd name="connsiteY89" fmla="*/ 179136 h 437186"/>
              <a:gd name="connsiteX90" fmla="*/ 8375 w 678947"/>
              <a:gd name="connsiteY90" fmla="*/ 183100 h 437186"/>
              <a:gd name="connsiteX91" fmla="*/ 27146 w 678947"/>
              <a:gd name="connsiteY91" fmla="*/ 186316 h 437186"/>
              <a:gd name="connsiteX92" fmla="*/ 34576 w 678947"/>
              <a:gd name="connsiteY92" fmla="*/ 198296 h 437186"/>
              <a:gd name="connsiteX93" fmla="*/ 49078 w 678947"/>
              <a:gd name="connsiteY93" fmla="*/ 197370 h 437186"/>
              <a:gd name="connsiteX94" fmla="*/ 50208 w 678947"/>
              <a:gd name="connsiteY94" fmla="*/ 198696 h 437186"/>
              <a:gd name="connsiteX95" fmla="*/ 51283 w 678947"/>
              <a:gd name="connsiteY95" fmla="*/ 202425 h 437186"/>
              <a:gd name="connsiteX96" fmla="*/ 54594 w 678947"/>
              <a:gd name="connsiteY96" fmla="*/ 208906 h 437186"/>
              <a:gd name="connsiteX97" fmla="*/ 57439 w 678947"/>
              <a:gd name="connsiteY97" fmla="*/ 214014 h 437186"/>
              <a:gd name="connsiteX98" fmla="*/ 57960 w 678947"/>
              <a:gd name="connsiteY98" fmla="*/ 215049 h 437186"/>
              <a:gd name="connsiteX99" fmla="*/ 57176 w 678947"/>
              <a:gd name="connsiteY99" fmla="*/ 220633 h 437186"/>
              <a:gd name="connsiteX100" fmla="*/ 56844 w 678947"/>
              <a:gd name="connsiteY100" fmla="*/ 222667 h 437186"/>
              <a:gd name="connsiteX101" fmla="*/ 58001 w 678947"/>
              <a:gd name="connsiteY101" fmla="*/ 228876 h 437186"/>
              <a:gd name="connsiteX102" fmla="*/ 58582 w 678947"/>
              <a:gd name="connsiteY102" fmla="*/ 231982 h 437186"/>
              <a:gd name="connsiteX103" fmla="*/ 64257 w 678947"/>
              <a:gd name="connsiteY103" fmla="*/ 234695 h 437186"/>
              <a:gd name="connsiteX104" fmla="*/ 68580 w 678947"/>
              <a:gd name="connsiteY104" fmla="*/ 239946 h 437186"/>
              <a:gd name="connsiteX105" fmla="*/ 69428 w 678947"/>
              <a:gd name="connsiteY105" fmla="*/ 242342 h 437186"/>
              <a:gd name="connsiteX106" fmla="*/ 71183 w 678947"/>
              <a:gd name="connsiteY106" fmla="*/ 255696 h 437186"/>
              <a:gd name="connsiteX107" fmla="*/ 73456 w 678947"/>
              <a:gd name="connsiteY107" fmla="*/ 256936 h 437186"/>
              <a:gd name="connsiteX108" fmla="*/ 75094 w 678947"/>
              <a:gd name="connsiteY108" fmla="*/ 270606 h 437186"/>
              <a:gd name="connsiteX109" fmla="*/ 75788 w 678947"/>
              <a:gd name="connsiteY109" fmla="*/ 274693 h 437186"/>
              <a:gd name="connsiteX110" fmla="*/ 79340 w 678947"/>
              <a:gd name="connsiteY110" fmla="*/ 279011 h 437186"/>
              <a:gd name="connsiteX111" fmla="*/ 79612 w 678947"/>
              <a:gd name="connsiteY111" fmla="*/ 280565 h 437186"/>
              <a:gd name="connsiteX112" fmla="*/ 81073 w 678947"/>
              <a:gd name="connsiteY112" fmla="*/ 284602 h 437186"/>
              <a:gd name="connsiteX113" fmla="*/ 82833 w 678947"/>
              <a:gd name="connsiteY113" fmla="*/ 286926 h 437186"/>
              <a:gd name="connsiteX114" fmla="*/ 83527 w 678947"/>
              <a:gd name="connsiteY114" fmla="*/ 289505 h 437186"/>
              <a:gd name="connsiteX115" fmla="*/ 82910 w 678947"/>
              <a:gd name="connsiteY115" fmla="*/ 293030 h 437186"/>
              <a:gd name="connsiteX116" fmla="*/ 83781 w 678947"/>
              <a:gd name="connsiteY116" fmla="*/ 300549 h 437186"/>
              <a:gd name="connsiteX117" fmla="*/ 91533 w 678947"/>
              <a:gd name="connsiteY117" fmla="*/ 305469 h 437186"/>
              <a:gd name="connsiteX118" fmla="*/ 90794 w 678947"/>
              <a:gd name="connsiteY118" fmla="*/ 319027 h 437186"/>
              <a:gd name="connsiteX119" fmla="*/ 93193 w 678947"/>
              <a:gd name="connsiteY119" fmla="*/ 324211 h 437186"/>
              <a:gd name="connsiteX120" fmla="*/ 103813 w 678947"/>
              <a:gd name="connsiteY120" fmla="*/ 341843 h 437186"/>
              <a:gd name="connsiteX121" fmla="*/ 109891 w 678947"/>
              <a:gd name="connsiteY121" fmla="*/ 347011 h 437186"/>
              <a:gd name="connsiteX122" fmla="*/ 125645 w 678947"/>
              <a:gd name="connsiteY122" fmla="*/ 350586 h 437186"/>
              <a:gd name="connsiteX123" fmla="*/ 131343 w 678947"/>
              <a:gd name="connsiteY123" fmla="*/ 369815 h 437186"/>
              <a:gd name="connsiteX124" fmla="*/ 145423 w 678947"/>
              <a:gd name="connsiteY124" fmla="*/ 373487 h 437186"/>
              <a:gd name="connsiteX125" fmla="*/ 159595 w 678947"/>
              <a:gd name="connsiteY125" fmla="*/ 376972 h 437186"/>
              <a:gd name="connsiteX126" fmla="*/ 163768 w 678947"/>
              <a:gd name="connsiteY126" fmla="*/ 374400 h 437186"/>
              <a:gd name="connsiteX127" fmla="*/ 193394 w 678947"/>
              <a:gd name="connsiteY127" fmla="*/ 375508 h 437186"/>
              <a:gd name="connsiteX128" fmla="*/ 196247 w 678947"/>
              <a:gd name="connsiteY128" fmla="*/ 377194 h 437186"/>
              <a:gd name="connsiteX129" fmla="*/ 212478 w 678947"/>
              <a:gd name="connsiteY129" fmla="*/ 376259 h 437186"/>
              <a:gd name="connsiteX130" fmla="*/ 233476 w 678947"/>
              <a:gd name="connsiteY130" fmla="*/ 385548 h 437186"/>
              <a:gd name="connsiteX131" fmla="*/ 255178 w 678947"/>
              <a:gd name="connsiteY131" fmla="*/ 368777 h 437186"/>
              <a:gd name="connsiteX132" fmla="*/ 264763 w 678947"/>
              <a:gd name="connsiteY132" fmla="*/ 370958 h 437186"/>
              <a:gd name="connsiteX133" fmla="*/ 269453 w 678947"/>
              <a:gd name="connsiteY133" fmla="*/ 383935 h 437186"/>
              <a:gd name="connsiteX134" fmla="*/ 297047 w 678947"/>
              <a:gd name="connsiteY134" fmla="*/ 394593 h 437186"/>
              <a:gd name="connsiteX135" fmla="*/ 300508 w 678947"/>
              <a:gd name="connsiteY135" fmla="*/ 396566 h 437186"/>
              <a:gd name="connsiteX136" fmla="*/ 303915 w 678947"/>
              <a:gd name="connsiteY136" fmla="*/ 398072 h 437186"/>
              <a:gd name="connsiteX137" fmla="*/ 314285 w 678947"/>
              <a:gd name="connsiteY137" fmla="*/ 401368 h 437186"/>
              <a:gd name="connsiteX138" fmla="*/ 319107 w 678947"/>
              <a:gd name="connsiteY138" fmla="*/ 407257 h 437186"/>
              <a:gd name="connsiteX139" fmla="*/ 323870 w 678947"/>
              <a:gd name="connsiteY139" fmla="*/ 413064 h 437186"/>
              <a:gd name="connsiteX140" fmla="*/ 325063 w 678947"/>
              <a:gd name="connsiteY140" fmla="*/ 414531 h 437186"/>
              <a:gd name="connsiteX141" fmla="*/ 328660 w 678947"/>
              <a:gd name="connsiteY141" fmla="*/ 418912 h 437186"/>
              <a:gd name="connsiteX142" fmla="*/ 338962 w 678947"/>
              <a:gd name="connsiteY142" fmla="*/ 431617 h 437186"/>
              <a:gd name="connsiteX143" fmla="*/ 347304 w 678947"/>
              <a:gd name="connsiteY143" fmla="*/ 436292 h 437186"/>
              <a:gd name="connsiteX144" fmla="*/ 359801 w 678947"/>
              <a:gd name="connsiteY144" fmla="*/ 437608 h 437186"/>
              <a:gd name="connsiteX145" fmla="*/ 366932 w 678947"/>
              <a:gd name="connsiteY145" fmla="*/ 435750 h 437186"/>
              <a:gd name="connsiteX146" fmla="*/ 369636 w 678947"/>
              <a:gd name="connsiteY146" fmla="*/ 431473 h 437186"/>
              <a:gd name="connsiteX147" fmla="*/ 373315 w 678947"/>
              <a:gd name="connsiteY147" fmla="*/ 431880 h 437186"/>
              <a:gd name="connsiteX148" fmla="*/ 373982 w 678947"/>
              <a:gd name="connsiteY148" fmla="*/ 428966 h 437186"/>
              <a:gd name="connsiteX149" fmla="*/ 379325 w 678947"/>
              <a:gd name="connsiteY149" fmla="*/ 422552 h 437186"/>
              <a:gd name="connsiteX150" fmla="*/ 383381 w 678947"/>
              <a:gd name="connsiteY150" fmla="*/ 420905 h 437186"/>
              <a:gd name="connsiteX151" fmla="*/ 383721 w 678947"/>
              <a:gd name="connsiteY151" fmla="*/ 418988 h 437186"/>
              <a:gd name="connsiteX152" fmla="*/ 385445 w 678947"/>
              <a:gd name="connsiteY152" fmla="*/ 417709 h 437186"/>
              <a:gd name="connsiteX153" fmla="*/ 385045 w 678947"/>
              <a:gd name="connsiteY153" fmla="*/ 415001 h 437186"/>
              <a:gd name="connsiteX154" fmla="*/ 387772 w 678947"/>
              <a:gd name="connsiteY154" fmla="*/ 414729 h 437186"/>
              <a:gd name="connsiteX155" fmla="*/ 388529 w 678947"/>
              <a:gd name="connsiteY155" fmla="*/ 412759 h 437186"/>
              <a:gd name="connsiteX156" fmla="*/ 391029 w 678947"/>
              <a:gd name="connsiteY156" fmla="*/ 408592 h 437186"/>
              <a:gd name="connsiteX157" fmla="*/ 391174 w 678947"/>
              <a:gd name="connsiteY157" fmla="*/ 406629 h 437186"/>
              <a:gd name="connsiteX158" fmla="*/ 393247 w 678947"/>
              <a:gd name="connsiteY158" fmla="*/ 402976 h 437186"/>
              <a:gd name="connsiteX159" fmla="*/ 396046 w 678947"/>
              <a:gd name="connsiteY159" fmla="*/ 402417 h 437186"/>
              <a:gd name="connsiteX160" fmla="*/ 395157 w 678947"/>
              <a:gd name="connsiteY160" fmla="*/ 399131 h 437186"/>
              <a:gd name="connsiteX161" fmla="*/ 406534 w 678947"/>
              <a:gd name="connsiteY161" fmla="*/ 389110 h 437186"/>
              <a:gd name="connsiteX162" fmla="*/ 410321 w 678947"/>
              <a:gd name="connsiteY162" fmla="*/ 384798 h 437186"/>
              <a:gd name="connsiteX163" fmla="*/ 411719 w 678947"/>
              <a:gd name="connsiteY163" fmla="*/ 381754 h 437186"/>
              <a:gd name="connsiteX164" fmla="*/ 417956 w 678947"/>
              <a:gd name="connsiteY164" fmla="*/ 377322 h 437186"/>
              <a:gd name="connsiteX165" fmla="*/ 420219 w 678947"/>
              <a:gd name="connsiteY165" fmla="*/ 375823 h 437186"/>
              <a:gd name="connsiteX166" fmla="*/ 421648 w 678947"/>
              <a:gd name="connsiteY166" fmla="*/ 368915 h 437186"/>
              <a:gd name="connsiteX167" fmla="*/ 425677 w 678947"/>
              <a:gd name="connsiteY167" fmla="*/ 368233 h 437186"/>
              <a:gd name="connsiteX168" fmla="*/ 433561 w 678947"/>
              <a:gd name="connsiteY168" fmla="*/ 365450 h 437186"/>
              <a:gd name="connsiteX169" fmla="*/ 440864 w 678947"/>
              <a:gd name="connsiteY169" fmla="*/ 358890 h 437186"/>
              <a:gd name="connsiteX170" fmla="*/ 442583 w 678947"/>
              <a:gd name="connsiteY170" fmla="*/ 353389 h 437186"/>
              <a:gd name="connsiteX171" fmla="*/ 460937 w 678947"/>
              <a:gd name="connsiteY171" fmla="*/ 341488 h 437186"/>
              <a:gd name="connsiteX172" fmla="*/ 461753 w 678947"/>
              <a:gd name="connsiteY172" fmla="*/ 340846 h 437186"/>
              <a:gd name="connsiteX173" fmla="*/ 467541 w 678947"/>
              <a:gd name="connsiteY173" fmla="*/ 329821 h 437186"/>
              <a:gd name="connsiteX174" fmla="*/ 468598 w 678947"/>
              <a:gd name="connsiteY174" fmla="*/ 327621 h 437186"/>
              <a:gd name="connsiteX175" fmla="*/ 475670 w 678947"/>
              <a:gd name="connsiteY175" fmla="*/ 317515 h 437186"/>
              <a:gd name="connsiteX176" fmla="*/ 476523 w 678947"/>
              <a:gd name="connsiteY176" fmla="*/ 307406 h 437186"/>
              <a:gd name="connsiteX177" fmla="*/ 477417 w 678947"/>
              <a:gd name="connsiteY177" fmla="*/ 305808 h 437186"/>
              <a:gd name="connsiteX178" fmla="*/ 477766 w 678947"/>
              <a:gd name="connsiteY178" fmla="*/ 304355 h 437186"/>
              <a:gd name="connsiteX179" fmla="*/ 479626 w 678947"/>
              <a:gd name="connsiteY179" fmla="*/ 301897 h 437186"/>
              <a:gd name="connsiteX180" fmla="*/ 479708 w 678947"/>
              <a:gd name="connsiteY180" fmla="*/ 297886 h 437186"/>
              <a:gd name="connsiteX181" fmla="*/ 478374 w 678947"/>
              <a:gd name="connsiteY181" fmla="*/ 294801 h 437186"/>
              <a:gd name="connsiteX182" fmla="*/ 479590 w 678947"/>
              <a:gd name="connsiteY182" fmla="*/ 289716 h 437186"/>
              <a:gd name="connsiteX183" fmla="*/ 477027 w 678947"/>
              <a:gd name="connsiteY183" fmla="*/ 285836 h 437186"/>
              <a:gd name="connsiteX184" fmla="*/ 475802 w 678947"/>
              <a:gd name="connsiteY184" fmla="*/ 281217 h 437186"/>
              <a:gd name="connsiteX185" fmla="*/ 477290 w 678947"/>
              <a:gd name="connsiteY185" fmla="*/ 277791 h 437186"/>
              <a:gd name="connsiteX186" fmla="*/ 478805 w 678947"/>
              <a:gd name="connsiteY186" fmla="*/ 265031 h 437186"/>
              <a:gd name="connsiteX187" fmla="*/ 478778 w 678947"/>
              <a:gd name="connsiteY187" fmla="*/ 263794 h 437186"/>
              <a:gd name="connsiteX188" fmla="*/ 480828 w 678947"/>
              <a:gd name="connsiteY188" fmla="*/ 255531 h 437186"/>
              <a:gd name="connsiteX189" fmla="*/ 483051 w 678947"/>
              <a:gd name="connsiteY189" fmla="*/ 250135 h 437186"/>
              <a:gd name="connsiteX190" fmla="*/ 491080 w 678947"/>
              <a:gd name="connsiteY190" fmla="*/ 229930 h 437186"/>
              <a:gd name="connsiteX191" fmla="*/ 487356 w 678947"/>
              <a:gd name="connsiteY191" fmla="*/ 226226 h 437186"/>
              <a:gd name="connsiteX192" fmla="*/ 492572 w 678947"/>
              <a:gd name="connsiteY192" fmla="*/ 221837 h 437186"/>
              <a:gd name="connsiteX193" fmla="*/ 496610 w 678947"/>
              <a:gd name="connsiteY193" fmla="*/ 216052 h 437186"/>
              <a:gd name="connsiteX194" fmla="*/ 505392 w 678947"/>
              <a:gd name="connsiteY194" fmla="*/ 208489 h 437186"/>
              <a:gd name="connsiteX195" fmla="*/ 506825 w 678947"/>
              <a:gd name="connsiteY195" fmla="*/ 207234 h 437186"/>
              <a:gd name="connsiteX196" fmla="*/ 524607 w 678947"/>
              <a:gd name="connsiteY196" fmla="*/ 202290 h 437186"/>
              <a:gd name="connsiteX197" fmla="*/ 533825 w 678947"/>
              <a:gd name="connsiteY197" fmla="*/ 202789 h 437186"/>
              <a:gd name="connsiteX198" fmla="*/ 554143 w 678947"/>
              <a:gd name="connsiteY198" fmla="*/ 222200 h 437186"/>
              <a:gd name="connsiteX199" fmla="*/ 576874 w 678947"/>
              <a:gd name="connsiteY199" fmla="*/ 231912 h 437186"/>
              <a:gd name="connsiteX200" fmla="*/ 591417 w 678947"/>
              <a:gd name="connsiteY200" fmla="*/ 217287 h 437186"/>
              <a:gd name="connsiteX201" fmla="*/ 600385 w 678947"/>
              <a:gd name="connsiteY201" fmla="*/ 216954 h 437186"/>
              <a:gd name="connsiteX202" fmla="*/ 611127 w 678947"/>
              <a:gd name="connsiteY202" fmla="*/ 216507 h 437186"/>
              <a:gd name="connsiteX203" fmla="*/ 620122 w 678947"/>
              <a:gd name="connsiteY203" fmla="*/ 202856 h 437186"/>
              <a:gd name="connsiteX204" fmla="*/ 623384 w 678947"/>
              <a:gd name="connsiteY204" fmla="*/ 197873 h 437186"/>
              <a:gd name="connsiteX205" fmla="*/ 628745 w 678947"/>
              <a:gd name="connsiteY205" fmla="*/ 190013 h 437186"/>
              <a:gd name="connsiteX206" fmla="*/ 633395 w 678947"/>
              <a:gd name="connsiteY206" fmla="*/ 181984 h 437186"/>
              <a:gd name="connsiteX207" fmla="*/ 639356 w 678947"/>
              <a:gd name="connsiteY207" fmla="*/ 173857 h 437186"/>
              <a:gd name="connsiteX208" fmla="*/ 658068 w 678947"/>
              <a:gd name="connsiteY208" fmla="*/ 145904 h 437186"/>
              <a:gd name="connsiteX209" fmla="*/ 664183 w 678947"/>
              <a:gd name="connsiteY209" fmla="*/ 132405 h 437186"/>
              <a:gd name="connsiteX210" fmla="*/ 674757 w 678947"/>
              <a:gd name="connsiteY210" fmla="*/ 109054 h 437186"/>
              <a:gd name="connsiteX211" fmla="*/ 679256 w 678947"/>
              <a:gd name="connsiteY211" fmla="*/ 99162 h 437186"/>
              <a:gd name="connsiteX212" fmla="*/ 622549 w 678947"/>
              <a:gd name="connsiteY212" fmla="*/ 86693 h 437186"/>
              <a:gd name="connsiteX213" fmla="*/ 610469 w 678947"/>
              <a:gd name="connsiteY213" fmla="*/ 83723 h 437186"/>
              <a:gd name="connsiteX214" fmla="*/ 591907 w 678947"/>
              <a:gd name="connsiteY214" fmla="*/ 79899 h 437186"/>
              <a:gd name="connsiteX215" fmla="*/ 591489 w 678947"/>
              <a:gd name="connsiteY215" fmla="*/ 79789 h 437186"/>
              <a:gd name="connsiteX216" fmla="*/ 584612 w 678947"/>
              <a:gd name="connsiteY216" fmla="*/ 77983 h 437186"/>
              <a:gd name="connsiteX217" fmla="*/ 583937 w 678947"/>
              <a:gd name="connsiteY217" fmla="*/ 71641 h 437186"/>
              <a:gd name="connsiteX218" fmla="*/ 571235 w 678947"/>
              <a:gd name="connsiteY218" fmla="*/ 71421 h 437186"/>
              <a:gd name="connsiteX219" fmla="*/ 556043 w 678947"/>
              <a:gd name="connsiteY219" fmla="*/ 71087 h 437186"/>
              <a:gd name="connsiteX220" fmla="*/ 551253 w 678947"/>
              <a:gd name="connsiteY220" fmla="*/ 69584 h 437186"/>
              <a:gd name="connsiteX221" fmla="*/ 548354 w 678947"/>
              <a:gd name="connsiteY221" fmla="*/ 60826 h 437186"/>
              <a:gd name="connsiteX222" fmla="*/ 531393 w 678947"/>
              <a:gd name="connsiteY222" fmla="*/ 64534 h 437186"/>
              <a:gd name="connsiteX223" fmla="*/ 520584 w 678947"/>
              <a:gd name="connsiteY223" fmla="*/ 66663 h 437186"/>
              <a:gd name="connsiteX224" fmla="*/ 501459 w 678947"/>
              <a:gd name="connsiteY224" fmla="*/ 70824 h 437186"/>
              <a:gd name="connsiteX225" fmla="*/ 466158 w 678947"/>
              <a:gd name="connsiteY225" fmla="*/ 78814 h 437186"/>
              <a:gd name="connsiteX226" fmla="*/ 450299 w 678947"/>
              <a:gd name="connsiteY226" fmla="*/ 82291 h 437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</a:cxnLst>
            <a:rect l="l" t="t" r="r" b="b"/>
            <a:pathLst>
              <a:path w="678947" h="437186">
                <a:moveTo>
                  <a:pt x="450299" y="82291"/>
                </a:moveTo>
                <a:lnTo>
                  <a:pt x="448857" y="81292"/>
                </a:lnTo>
                <a:lnTo>
                  <a:pt x="444996" y="78049"/>
                </a:lnTo>
                <a:lnTo>
                  <a:pt x="439494" y="74434"/>
                </a:lnTo>
                <a:lnTo>
                  <a:pt x="429546" y="70474"/>
                </a:lnTo>
                <a:lnTo>
                  <a:pt x="424189" y="68595"/>
                </a:lnTo>
                <a:lnTo>
                  <a:pt x="419471" y="67071"/>
                </a:lnTo>
                <a:lnTo>
                  <a:pt x="403023" y="57137"/>
                </a:lnTo>
                <a:lnTo>
                  <a:pt x="391178" y="45381"/>
                </a:lnTo>
                <a:lnTo>
                  <a:pt x="389886" y="43905"/>
                </a:lnTo>
                <a:lnTo>
                  <a:pt x="373805" y="47389"/>
                </a:lnTo>
                <a:lnTo>
                  <a:pt x="356168" y="46659"/>
                </a:lnTo>
                <a:lnTo>
                  <a:pt x="352797" y="45900"/>
                </a:lnTo>
                <a:lnTo>
                  <a:pt x="350126" y="45289"/>
                </a:lnTo>
                <a:lnTo>
                  <a:pt x="347454" y="44680"/>
                </a:lnTo>
                <a:lnTo>
                  <a:pt x="326664" y="39982"/>
                </a:lnTo>
                <a:lnTo>
                  <a:pt x="317542" y="22737"/>
                </a:lnTo>
                <a:lnTo>
                  <a:pt x="311858" y="11903"/>
                </a:lnTo>
                <a:lnTo>
                  <a:pt x="302218" y="15251"/>
                </a:lnTo>
                <a:lnTo>
                  <a:pt x="300363" y="15872"/>
                </a:lnTo>
                <a:lnTo>
                  <a:pt x="289630" y="9924"/>
                </a:lnTo>
                <a:lnTo>
                  <a:pt x="282917" y="5387"/>
                </a:lnTo>
                <a:lnTo>
                  <a:pt x="273001" y="6034"/>
                </a:lnTo>
                <a:lnTo>
                  <a:pt x="267004" y="6381"/>
                </a:lnTo>
                <a:lnTo>
                  <a:pt x="259596" y="7456"/>
                </a:lnTo>
                <a:lnTo>
                  <a:pt x="255491" y="8073"/>
                </a:lnTo>
                <a:lnTo>
                  <a:pt x="253504" y="8382"/>
                </a:lnTo>
                <a:lnTo>
                  <a:pt x="246454" y="7902"/>
                </a:lnTo>
                <a:lnTo>
                  <a:pt x="233712" y="7245"/>
                </a:lnTo>
                <a:lnTo>
                  <a:pt x="217758" y="6372"/>
                </a:lnTo>
                <a:lnTo>
                  <a:pt x="201260" y="421"/>
                </a:lnTo>
                <a:lnTo>
                  <a:pt x="191806" y="4812"/>
                </a:lnTo>
                <a:lnTo>
                  <a:pt x="199541" y="27321"/>
                </a:lnTo>
                <a:lnTo>
                  <a:pt x="175399" y="32185"/>
                </a:lnTo>
                <a:lnTo>
                  <a:pt x="166762" y="40853"/>
                </a:lnTo>
                <a:lnTo>
                  <a:pt x="157767" y="54227"/>
                </a:lnTo>
                <a:lnTo>
                  <a:pt x="164013" y="55662"/>
                </a:lnTo>
                <a:lnTo>
                  <a:pt x="164503" y="61006"/>
                </a:lnTo>
                <a:lnTo>
                  <a:pt x="165723" y="62347"/>
                </a:lnTo>
                <a:lnTo>
                  <a:pt x="168109" y="62604"/>
                </a:lnTo>
                <a:lnTo>
                  <a:pt x="172618" y="60407"/>
                </a:lnTo>
                <a:lnTo>
                  <a:pt x="176388" y="62870"/>
                </a:lnTo>
                <a:lnTo>
                  <a:pt x="175676" y="65240"/>
                </a:lnTo>
                <a:lnTo>
                  <a:pt x="172596" y="67932"/>
                </a:lnTo>
                <a:lnTo>
                  <a:pt x="169438" y="69026"/>
                </a:lnTo>
                <a:lnTo>
                  <a:pt x="166091" y="68426"/>
                </a:lnTo>
                <a:lnTo>
                  <a:pt x="162697" y="70214"/>
                </a:lnTo>
                <a:lnTo>
                  <a:pt x="154038" y="75039"/>
                </a:lnTo>
                <a:lnTo>
                  <a:pt x="145922" y="67891"/>
                </a:lnTo>
                <a:lnTo>
                  <a:pt x="139953" y="51082"/>
                </a:lnTo>
                <a:lnTo>
                  <a:pt x="136310" y="51288"/>
                </a:lnTo>
                <a:lnTo>
                  <a:pt x="129751" y="59568"/>
                </a:lnTo>
                <a:lnTo>
                  <a:pt x="126530" y="63494"/>
                </a:lnTo>
                <a:lnTo>
                  <a:pt x="112295" y="63441"/>
                </a:lnTo>
                <a:lnTo>
                  <a:pt x="103581" y="61961"/>
                </a:lnTo>
                <a:lnTo>
                  <a:pt x="99512" y="70463"/>
                </a:lnTo>
                <a:lnTo>
                  <a:pt x="96083" y="70931"/>
                </a:lnTo>
                <a:lnTo>
                  <a:pt x="87455" y="70195"/>
                </a:lnTo>
                <a:lnTo>
                  <a:pt x="84438" y="73646"/>
                </a:lnTo>
                <a:lnTo>
                  <a:pt x="83794" y="75254"/>
                </a:lnTo>
                <a:lnTo>
                  <a:pt x="84443" y="77764"/>
                </a:lnTo>
                <a:lnTo>
                  <a:pt x="91538" y="79113"/>
                </a:lnTo>
                <a:lnTo>
                  <a:pt x="96214" y="81524"/>
                </a:lnTo>
                <a:lnTo>
                  <a:pt x="94899" y="84985"/>
                </a:lnTo>
                <a:lnTo>
                  <a:pt x="85509" y="88875"/>
                </a:lnTo>
                <a:lnTo>
                  <a:pt x="90358" y="104721"/>
                </a:lnTo>
                <a:lnTo>
                  <a:pt x="75924" y="110148"/>
                </a:lnTo>
                <a:lnTo>
                  <a:pt x="73651" y="109097"/>
                </a:lnTo>
                <a:lnTo>
                  <a:pt x="70244" y="110109"/>
                </a:lnTo>
                <a:lnTo>
                  <a:pt x="66597" y="116384"/>
                </a:lnTo>
                <a:lnTo>
                  <a:pt x="63422" y="113871"/>
                </a:lnTo>
                <a:lnTo>
                  <a:pt x="61975" y="113126"/>
                </a:lnTo>
                <a:lnTo>
                  <a:pt x="56668" y="114866"/>
                </a:lnTo>
                <a:lnTo>
                  <a:pt x="50639" y="120417"/>
                </a:lnTo>
                <a:lnTo>
                  <a:pt x="43277" y="126858"/>
                </a:lnTo>
                <a:lnTo>
                  <a:pt x="40110" y="126444"/>
                </a:lnTo>
                <a:lnTo>
                  <a:pt x="39385" y="127115"/>
                </a:lnTo>
                <a:lnTo>
                  <a:pt x="39099" y="128027"/>
                </a:lnTo>
                <a:lnTo>
                  <a:pt x="42610" y="131877"/>
                </a:lnTo>
                <a:lnTo>
                  <a:pt x="40038" y="135689"/>
                </a:lnTo>
                <a:lnTo>
                  <a:pt x="38228" y="135425"/>
                </a:lnTo>
                <a:lnTo>
                  <a:pt x="37402" y="137963"/>
                </a:lnTo>
                <a:lnTo>
                  <a:pt x="39462" y="142454"/>
                </a:lnTo>
                <a:lnTo>
                  <a:pt x="38232" y="145610"/>
                </a:lnTo>
                <a:lnTo>
                  <a:pt x="38899" y="152907"/>
                </a:lnTo>
                <a:lnTo>
                  <a:pt x="36477" y="153657"/>
                </a:lnTo>
                <a:lnTo>
                  <a:pt x="36245" y="150788"/>
                </a:lnTo>
                <a:lnTo>
                  <a:pt x="31786" y="149712"/>
                </a:lnTo>
                <a:lnTo>
                  <a:pt x="25694" y="158312"/>
                </a:lnTo>
                <a:lnTo>
                  <a:pt x="309" y="179136"/>
                </a:lnTo>
                <a:lnTo>
                  <a:pt x="8375" y="183100"/>
                </a:lnTo>
                <a:lnTo>
                  <a:pt x="27146" y="186316"/>
                </a:lnTo>
                <a:lnTo>
                  <a:pt x="34576" y="198296"/>
                </a:lnTo>
                <a:lnTo>
                  <a:pt x="49078" y="197370"/>
                </a:lnTo>
                <a:lnTo>
                  <a:pt x="50208" y="198696"/>
                </a:lnTo>
                <a:lnTo>
                  <a:pt x="51283" y="202425"/>
                </a:lnTo>
                <a:lnTo>
                  <a:pt x="54594" y="208906"/>
                </a:lnTo>
                <a:lnTo>
                  <a:pt x="57439" y="214014"/>
                </a:lnTo>
                <a:lnTo>
                  <a:pt x="57960" y="215049"/>
                </a:lnTo>
                <a:lnTo>
                  <a:pt x="57176" y="220633"/>
                </a:lnTo>
                <a:lnTo>
                  <a:pt x="56844" y="222667"/>
                </a:lnTo>
                <a:lnTo>
                  <a:pt x="58001" y="228876"/>
                </a:lnTo>
                <a:lnTo>
                  <a:pt x="58582" y="231982"/>
                </a:lnTo>
                <a:lnTo>
                  <a:pt x="64257" y="234695"/>
                </a:lnTo>
                <a:lnTo>
                  <a:pt x="68580" y="239946"/>
                </a:lnTo>
                <a:lnTo>
                  <a:pt x="69428" y="242342"/>
                </a:lnTo>
                <a:lnTo>
                  <a:pt x="71183" y="255696"/>
                </a:lnTo>
                <a:lnTo>
                  <a:pt x="73456" y="256936"/>
                </a:lnTo>
                <a:lnTo>
                  <a:pt x="75094" y="270606"/>
                </a:lnTo>
                <a:lnTo>
                  <a:pt x="75788" y="274693"/>
                </a:lnTo>
                <a:lnTo>
                  <a:pt x="79340" y="279011"/>
                </a:lnTo>
                <a:lnTo>
                  <a:pt x="79612" y="280565"/>
                </a:lnTo>
                <a:lnTo>
                  <a:pt x="81073" y="284602"/>
                </a:lnTo>
                <a:lnTo>
                  <a:pt x="82833" y="286926"/>
                </a:lnTo>
                <a:lnTo>
                  <a:pt x="83527" y="289505"/>
                </a:lnTo>
                <a:lnTo>
                  <a:pt x="82910" y="293030"/>
                </a:lnTo>
                <a:lnTo>
                  <a:pt x="83781" y="300549"/>
                </a:lnTo>
                <a:lnTo>
                  <a:pt x="91533" y="305469"/>
                </a:lnTo>
                <a:lnTo>
                  <a:pt x="90794" y="319027"/>
                </a:lnTo>
                <a:lnTo>
                  <a:pt x="93193" y="324211"/>
                </a:lnTo>
                <a:lnTo>
                  <a:pt x="103813" y="341843"/>
                </a:lnTo>
                <a:lnTo>
                  <a:pt x="109891" y="347011"/>
                </a:lnTo>
                <a:lnTo>
                  <a:pt x="125645" y="350586"/>
                </a:lnTo>
                <a:lnTo>
                  <a:pt x="131343" y="369815"/>
                </a:lnTo>
                <a:lnTo>
                  <a:pt x="145423" y="373487"/>
                </a:lnTo>
                <a:lnTo>
                  <a:pt x="159595" y="376972"/>
                </a:lnTo>
                <a:lnTo>
                  <a:pt x="163768" y="374400"/>
                </a:lnTo>
                <a:lnTo>
                  <a:pt x="193394" y="375508"/>
                </a:lnTo>
                <a:lnTo>
                  <a:pt x="196247" y="377194"/>
                </a:lnTo>
                <a:lnTo>
                  <a:pt x="212478" y="376259"/>
                </a:lnTo>
                <a:lnTo>
                  <a:pt x="233476" y="385548"/>
                </a:lnTo>
                <a:lnTo>
                  <a:pt x="255178" y="368777"/>
                </a:lnTo>
                <a:lnTo>
                  <a:pt x="264763" y="370958"/>
                </a:lnTo>
                <a:lnTo>
                  <a:pt x="269453" y="383935"/>
                </a:lnTo>
                <a:lnTo>
                  <a:pt x="297047" y="394593"/>
                </a:lnTo>
                <a:lnTo>
                  <a:pt x="300508" y="396566"/>
                </a:lnTo>
                <a:lnTo>
                  <a:pt x="303915" y="398072"/>
                </a:lnTo>
                <a:lnTo>
                  <a:pt x="314285" y="401368"/>
                </a:lnTo>
                <a:lnTo>
                  <a:pt x="319107" y="407257"/>
                </a:lnTo>
                <a:lnTo>
                  <a:pt x="323870" y="413064"/>
                </a:lnTo>
                <a:lnTo>
                  <a:pt x="325063" y="414531"/>
                </a:lnTo>
                <a:lnTo>
                  <a:pt x="328660" y="418912"/>
                </a:lnTo>
                <a:lnTo>
                  <a:pt x="338962" y="431617"/>
                </a:lnTo>
                <a:lnTo>
                  <a:pt x="347304" y="436292"/>
                </a:lnTo>
                <a:lnTo>
                  <a:pt x="359801" y="437608"/>
                </a:lnTo>
                <a:lnTo>
                  <a:pt x="366932" y="435750"/>
                </a:lnTo>
                <a:lnTo>
                  <a:pt x="369636" y="431473"/>
                </a:lnTo>
                <a:lnTo>
                  <a:pt x="373315" y="431880"/>
                </a:lnTo>
                <a:lnTo>
                  <a:pt x="373982" y="428966"/>
                </a:lnTo>
                <a:lnTo>
                  <a:pt x="379325" y="422552"/>
                </a:lnTo>
                <a:lnTo>
                  <a:pt x="383381" y="420905"/>
                </a:lnTo>
                <a:lnTo>
                  <a:pt x="383721" y="418988"/>
                </a:lnTo>
                <a:lnTo>
                  <a:pt x="385445" y="417709"/>
                </a:lnTo>
                <a:lnTo>
                  <a:pt x="385045" y="415001"/>
                </a:lnTo>
                <a:lnTo>
                  <a:pt x="387772" y="414729"/>
                </a:lnTo>
                <a:lnTo>
                  <a:pt x="388529" y="412759"/>
                </a:lnTo>
                <a:lnTo>
                  <a:pt x="391029" y="408592"/>
                </a:lnTo>
                <a:lnTo>
                  <a:pt x="391174" y="406629"/>
                </a:lnTo>
                <a:lnTo>
                  <a:pt x="393247" y="402976"/>
                </a:lnTo>
                <a:lnTo>
                  <a:pt x="396046" y="402417"/>
                </a:lnTo>
                <a:lnTo>
                  <a:pt x="395157" y="399131"/>
                </a:lnTo>
                <a:lnTo>
                  <a:pt x="406534" y="389110"/>
                </a:lnTo>
                <a:lnTo>
                  <a:pt x="410321" y="384798"/>
                </a:lnTo>
                <a:lnTo>
                  <a:pt x="411719" y="381754"/>
                </a:lnTo>
                <a:lnTo>
                  <a:pt x="417956" y="377322"/>
                </a:lnTo>
                <a:lnTo>
                  <a:pt x="420219" y="375823"/>
                </a:lnTo>
                <a:lnTo>
                  <a:pt x="421648" y="368915"/>
                </a:lnTo>
                <a:lnTo>
                  <a:pt x="425677" y="368233"/>
                </a:lnTo>
                <a:lnTo>
                  <a:pt x="433561" y="365450"/>
                </a:lnTo>
                <a:lnTo>
                  <a:pt x="440864" y="358890"/>
                </a:lnTo>
                <a:lnTo>
                  <a:pt x="442583" y="353389"/>
                </a:lnTo>
                <a:lnTo>
                  <a:pt x="460937" y="341488"/>
                </a:lnTo>
                <a:lnTo>
                  <a:pt x="461753" y="340846"/>
                </a:lnTo>
                <a:lnTo>
                  <a:pt x="467541" y="329821"/>
                </a:lnTo>
                <a:lnTo>
                  <a:pt x="468598" y="327621"/>
                </a:lnTo>
                <a:lnTo>
                  <a:pt x="475670" y="317515"/>
                </a:lnTo>
                <a:lnTo>
                  <a:pt x="476523" y="307406"/>
                </a:lnTo>
                <a:lnTo>
                  <a:pt x="477417" y="305808"/>
                </a:lnTo>
                <a:lnTo>
                  <a:pt x="477766" y="304355"/>
                </a:lnTo>
                <a:lnTo>
                  <a:pt x="479626" y="301897"/>
                </a:lnTo>
                <a:lnTo>
                  <a:pt x="479708" y="297886"/>
                </a:lnTo>
                <a:lnTo>
                  <a:pt x="478374" y="294801"/>
                </a:lnTo>
                <a:lnTo>
                  <a:pt x="479590" y="289716"/>
                </a:lnTo>
                <a:lnTo>
                  <a:pt x="477027" y="285836"/>
                </a:lnTo>
                <a:lnTo>
                  <a:pt x="475802" y="281217"/>
                </a:lnTo>
                <a:lnTo>
                  <a:pt x="477290" y="277791"/>
                </a:lnTo>
                <a:lnTo>
                  <a:pt x="478805" y="265031"/>
                </a:lnTo>
                <a:lnTo>
                  <a:pt x="478778" y="263794"/>
                </a:lnTo>
                <a:lnTo>
                  <a:pt x="480828" y="255531"/>
                </a:lnTo>
                <a:lnTo>
                  <a:pt x="483051" y="250135"/>
                </a:lnTo>
                <a:lnTo>
                  <a:pt x="491080" y="229930"/>
                </a:lnTo>
                <a:lnTo>
                  <a:pt x="487356" y="226226"/>
                </a:lnTo>
                <a:lnTo>
                  <a:pt x="492572" y="221837"/>
                </a:lnTo>
                <a:lnTo>
                  <a:pt x="496610" y="216052"/>
                </a:lnTo>
                <a:lnTo>
                  <a:pt x="505392" y="208489"/>
                </a:lnTo>
                <a:lnTo>
                  <a:pt x="506825" y="207234"/>
                </a:lnTo>
                <a:lnTo>
                  <a:pt x="524607" y="202290"/>
                </a:lnTo>
                <a:lnTo>
                  <a:pt x="533825" y="202789"/>
                </a:lnTo>
                <a:lnTo>
                  <a:pt x="554143" y="222200"/>
                </a:lnTo>
                <a:lnTo>
                  <a:pt x="576874" y="231912"/>
                </a:lnTo>
                <a:lnTo>
                  <a:pt x="591417" y="217287"/>
                </a:lnTo>
                <a:lnTo>
                  <a:pt x="600385" y="216954"/>
                </a:lnTo>
                <a:lnTo>
                  <a:pt x="611127" y="216507"/>
                </a:lnTo>
                <a:lnTo>
                  <a:pt x="620122" y="202856"/>
                </a:lnTo>
                <a:lnTo>
                  <a:pt x="623384" y="197873"/>
                </a:lnTo>
                <a:lnTo>
                  <a:pt x="628745" y="190013"/>
                </a:lnTo>
                <a:lnTo>
                  <a:pt x="633395" y="181984"/>
                </a:lnTo>
                <a:lnTo>
                  <a:pt x="639356" y="173857"/>
                </a:lnTo>
                <a:lnTo>
                  <a:pt x="658068" y="145904"/>
                </a:lnTo>
                <a:lnTo>
                  <a:pt x="664183" y="132405"/>
                </a:lnTo>
                <a:lnTo>
                  <a:pt x="674757" y="109054"/>
                </a:lnTo>
                <a:lnTo>
                  <a:pt x="679256" y="99162"/>
                </a:lnTo>
                <a:lnTo>
                  <a:pt x="622549" y="86693"/>
                </a:lnTo>
                <a:lnTo>
                  <a:pt x="610469" y="83723"/>
                </a:lnTo>
                <a:lnTo>
                  <a:pt x="591907" y="79899"/>
                </a:lnTo>
                <a:lnTo>
                  <a:pt x="591489" y="79789"/>
                </a:lnTo>
                <a:lnTo>
                  <a:pt x="584612" y="77983"/>
                </a:lnTo>
                <a:lnTo>
                  <a:pt x="583937" y="71641"/>
                </a:lnTo>
                <a:lnTo>
                  <a:pt x="571235" y="71421"/>
                </a:lnTo>
                <a:lnTo>
                  <a:pt x="556043" y="71087"/>
                </a:lnTo>
                <a:lnTo>
                  <a:pt x="551253" y="69584"/>
                </a:lnTo>
                <a:lnTo>
                  <a:pt x="548354" y="60826"/>
                </a:lnTo>
                <a:lnTo>
                  <a:pt x="531393" y="64534"/>
                </a:lnTo>
                <a:lnTo>
                  <a:pt x="520584" y="66663"/>
                </a:lnTo>
                <a:lnTo>
                  <a:pt x="501459" y="70824"/>
                </a:lnTo>
                <a:lnTo>
                  <a:pt x="466158" y="78814"/>
                </a:lnTo>
                <a:lnTo>
                  <a:pt x="450299" y="82291"/>
                </a:lnTo>
                <a:close/>
              </a:path>
            </a:pathLst>
          </a:custGeom>
          <a:solidFill>
            <a:srgbClr val="00B05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EA15162D-EEB1-C33C-573F-5C616B1B3508}"/>
              </a:ext>
            </a:extLst>
          </p:cNvPr>
          <p:cNvSpPr>
            <a:spLocks/>
          </p:cNvSpPr>
          <p:nvPr/>
        </p:nvSpPr>
        <p:spPr>
          <a:xfrm flipV="1">
            <a:off x="6275154" y="3383436"/>
            <a:ext cx="567857" cy="408002"/>
          </a:xfrm>
          <a:custGeom>
            <a:avLst/>
            <a:gdLst>
              <a:gd name="connsiteX0" fmla="*/ 142544 w 386709"/>
              <a:gd name="connsiteY0" fmla="*/ 184584 h 277848"/>
              <a:gd name="connsiteX1" fmla="*/ 143451 w 386709"/>
              <a:gd name="connsiteY1" fmla="*/ 184891 h 277848"/>
              <a:gd name="connsiteX2" fmla="*/ 144336 w 386709"/>
              <a:gd name="connsiteY2" fmla="*/ 185846 h 277848"/>
              <a:gd name="connsiteX3" fmla="*/ 144645 w 386709"/>
              <a:gd name="connsiteY3" fmla="*/ 187384 h 277848"/>
              <a:gd name="connsiteX4" fmla="*/ 148491 w 386709"/>
              <a:gd name="connsiteY4" fmla="*/ 189194 h 277848"/>
              <a:gd name="connsiteX5" fmla="*/ 145697 w 386709"/>
              <a:gd name="connsiteY5" fmla="*/ 199518 h 277848"/>
              <a:gd name="connsiteX6" fmla="*/ 147389 w 386709"/>
              <a:gd name="connsiteY6" fmla="*/ 206876 h 277848"/>
              <a:gd name="connsiteX7" fmla="*/ 148219 w 386709"/>
              <a:gd name="connsiteY7" fmla="*/ 209403 h 277848"/>
              <a:gd name="connsiteX8" fmla="*/ 165352 w 386709"/>
              <a:gd name="connsiteY8" fmla="*/ 213754 h 277848"/>
              <a:gd name="connsiteX9" fmla="*/ 172697 w 386709"/>
              <a:gd name="connsiteY9" fmla="*/ 214223 h 277848"/>
              <a:gd name="connsiteX10" fmla="*/ 176380 w 386709"/>
              <a:gd name="connsiteY10" fmla="*/ 216568 h 277848"/>
              <a:gd name="connsiteX11" fmla="*/ 179338 w 386709"/>
              <a:gd name="connsiteY11" fmla="*/ 217170 h 277848"/>
              <a:gd name="connsiteX12" fmla="*/ 181352 w 386709"/>
              <a:gd name="connsiteY12" fmla="*/ 216726 h 277848"/>
              <a:gd name="connsiteX13" fmla="*/ 191558 w 386709"/>
              <a:gd name="connsiteY13" fmla="*/ 231305 h 277848"/>
              <a:gd name="connsiteX14" fmla="*/ 195364 w 386709"/>
              <a:gd name="connsiteY14" fmla="*/ 233560 h 277848"/>
              <a:gd name="connsiteX15" fmla="*/ 209953 w 386709"/>
              <a:gd name="connsiteY15" fmla="*/ 227285 h 277848"/>
              <a:gd name="connsiteX16" fmla="*/ 219320 w 386709"/>
              <a:gd name="connsiteY16" fmla="*/ 229991 h 277848"/>
              <a:gd name="connsiteX17" fmla="*/ 231763 w 386709"/>
              <a:gd name="connsiteY17" fmla="*/ 240026 h 277848"/>
              <a:gd name="connsiteX18" fmla="*/ 236100 w 386709"/>
              <a:gd name="connsiteY18" fmla="*/ 245886 h 277848"/>
              <a:gd name="connsiteX19" fmla="*/ 237860 w 386709"/>
              <a:gd name="connsiteY19" fmla="*/ 252588 h 277848"/>
              <a:gd name="connsiteX20" fmla="*/ 239048 w 386709"/>
              <a:gd name="connsiteY20" fmla="*/ 257604 h 277848"/>
              <a:gd name="connsiteX21" fmla="*/ 240908 w 386709"/>
              <a:gd name="connsiteY21" fmla="*/ 260984 h 277848"/>
              <a:gd name="connsiteX22" fmla="*/ 241906 w 386709"/>
              <a:gd name="connsiteY22" fmla="*/ 263941 h 277848"/>
              <a:gd name="connsiteX23" fmla="*/ 248697 w 386709"/>
              <a:gd name="connsiteY23" fmla="*/ 268063 h 277848"/>
              <a:gd name="connsiteX24" fmla="*/ 255043 w 386709"/>
              <a:gd name="connsiteY24" fmla="*/ 270877 h 277848"/>
              <a:gd name="connsiteX25" fmla="*/ 277302 w 386709"/>
              <a:gd name="connsiteY25" fmla="*/ 267045 h 277848"/>
              <a:gd name="connsiteX26" fmla="*/ 281335 w 386709"/>
              <a:gd name="connsiteY26" fmla="*/ 270176 h 277848"/>
              <a:gd name="connsiteX27" fmla="*/ 287618 w 386709"/>
              <a:gd name="connsiteY27" fmla="*/ 271471 h 277848"/>
              <a:gd name="connsiteX28" fmla="*/ 290743 w 386709"/>
              <a:gd name="connsiteY28" fmla="*/ 275354 h 277848"/>
              <a:gd name="connsiteX29" fmla="*/ 296096 w 386709"/>
              <a:gd name="connsiteY29" fmla="*/ 278254 h 277848"/>
              <a:gd name="connsiteX30" fmla="*/ 306692 w 386709"/>
              <a:gd name="connsiteY30" fmla="*/ 273234 h 277848"/>
              <a:gd name="connsiteX31" fmla="*/ 311446 w 386709"/>
              <a:gd name="connsiteY31" fmla="*/ 263995 h 277848"/>
              <a:gd name="connsiteX32" fmla="*/ 318845 w 386709"/>
              <a:gd name="connsiteY32" fmla="*/ 259770 h 277848"/>
              <a:gd name="connsiteX33" fmla="*/ 327115 w 386709"/>
              <a:gd name="connsiteY33" fmla="*/ 263130 h 277848"/>
              <a:gd name="connsiteX34" fmla="*/ 331723 w 386709"/>
              <a:gd name="connsiteY34" fmla="*/ 265979 h 277848"/>
              <a:gd name="connsiteX35" fmla="*/ 339898 w 386709"/>
              <a:gd name="connsiteY35" fmla="*/ 269023 h 277848"/>
              <a:gd name="connsiteX36" fmla="*/ 340133 w 386709"/>
              <a:gd name="connsiteY36" fmla="*/ 271786 h 277848"/>
              <a:gd name="connsiteX37" fmla="*/ 344398 w 386709"/>
              <a:gd name="connsiteY37" fmla="*/ 270231 h 277848"/>
              <a:gd name="connsiteX38" fmla="*/ 350449 w 386709"/>
              <a:gd name="connsiteY38" fmla="*/ 265046 h 277848"/>
              <a:gd name="connsiteX39" fmla="*/ 369619 w 386709"/>
              <a:gd name="connsiteY39" fmla="*/ 249552 h 277848"/>
              <a:gd name="connsiteX40" fmla="*/ 375394 w 386709"/>
              <a:gd name="connsiteY40" fmla="*/ 247222 h 277848"/>
              <a:gd name="connsiteX41" fmla="*/ 383926 w 386709"/>
              <a:gd name="connsiteY41" fmla="*/ 250535 h 277848"/>
              <a:gd name="connsiteX42" fmla="*/ 387065 w 386709"/>
              <a:gd name="connsiteY42" fmla="*/ 240835 h 277848"/>
              <a:gd name="connsiteX43" fmla="*/ 381368 w 386709"/>
              <a:gd name="connsiteY43" fmla="*/ 221606 h 277848"/>
              <a:gd name="connsiteX44" fmla="*/ 365614 w 386709"/>
              <a:gd name="connsiteY44" fmla="*/ 218030 h 277848"/>
              <a:gd name="connsiteX45" fmla="*/ 359535 w 386709"/>
              <a:gd name="connsiteY45" fmla="*/ 212863 h 277848"/>
              <a:gd name="connsiteX46" fmla="*/ 348916 w 386709"/>
              <a:gd name="connsiteY46" fmla="*/ 195231 h 277848"/>
              <a:gd name="connsiteX47" fmla="*/ 346516 w 386709"/>
              <a:gd name="connsiteY47" fmla="*/ 190046 h 277848"/>
              <a:gd name="connsiteX48" fmla="*/ 347255 w 386709"/>
              <a:gd name="connsiteY48" fmla="*/ 176489 h 277848"/>
              <a:gd name="connsiteX49" fmla="*/ 339503 w 386709"/>
              <a:gd name="connsiteY49" fmla="*/ 171569 h 277848"/>
              <a:gd name="connsiteX50" fmla="*/ 338632 w 386709"/>
              <a:gd name="connsiteY50" fmla="*/ 164050 h 277848"/>
              <a:gd name="connsiteX51" fmla="*/ 339249 w 386709"/>
              <a:gd name="connsiteY51" fmla="*/ 160524 h 277848"/>
              <a:gd name="connsiteX52" fmla="*/ 338555 w 386709"/>
              <a:gd name="connsiteY52" fmla="*/ 157945 h 277848"/>
              <a:gd name="connsiteX53" fmla="*/ 336795 w 386709"/>
              <a:gd name="connsiteY53" fmla="*/ 155621 h 277848"/>
              <a:gd name="connsiteX54" fmla="*/ 335334 w 386709"/>
              <a:gd name="connsiteY54" fmla="*/ 151585 h 277848"/>
              <a:gd name="connsiteX55" fmla="*/ 335062 w 386709"/>
              <a:gd name="connsiteY55" fmla="*/ 150031 h 277848"/>
              <a:gd name="connsiteX56" fmla="*/ 331510 w 386709"/>
              <a:gd name="connsiteY56" fmla="*/ 145713 h 277848"/>
              <a:gd name="connsiteX57" fmla="*/ 330816 w 386709"/>
              <a:gd name="connsiteY57" fmla="*/ 141626 h 277848"/>
              <a:gd name="connsiteX58" fmla="*/ 329179 w 386709"/>
              <a:gd name="connsiteY58" fmla="*/ 127956 h 277848"/>
              <a:gd name="connsiteX59" fmla="*/ 326906 w 386709"/>
              <a:gd name="connsiteY59" fmla="*/ 126716 h 277848"/>
              <a:gd name="connsiteX60" fmla="*/ 325150 w 386709"/>
              <a:gd name="connsiteY60" fmla="*/ 113362 h 277848"/>
              <a:gd name="connsiteX61" fmla="*/ 324302 w 386709"/>
              <a:gd name="connsiteY61" fmla="*/ 110966 h 277848"/>
              <a:gd name="connsiteX62" fmla="*/ 319979 w 386709"/>
              <a:gd name="connsiteY62" fmla="*/ 105715 h 277848"/>
              <a:gd name="connsiteX63" fmla="*/ 314304 w 386709"/>
              <a:gd name="connsiteY63" fmla="*/ 103001 h 277848"/>
              <a:gd name="connsiteX64" fmla="*/ 313724 w 386709"/>
              <a:gd name="connsiteY64" fmla="*/ 99896 h 277848"/>
              <a:gd name="connsiteX65" fmla="*/ 312567 w 386709"/>
              <a:gd name="connsiteY65" fmla="*/ 93687 h 277848"/>
              <a:gd name="connsiteX66" fmla="*/ 312898 w 386709"/>
              <a:gd name="connsiteY66" fmla="*/ 91652 h 277848"/>
              <a:gd name="connsiteX67" fmla="*/ 313683 w 386709"/>
              <a:gd name="connsiteY67" fmla="*/ 86068 h 277848"/>
              <a:gd name="connsiteX68" fmla="*/ 313161 w 386709"/>
              <a:gd name="connsiteY68" fmla="*/ 85033 h 277848"/>
              <a:gd name="connsiteX69" fmla="*/ 310317 w 386709"/>
              <a:gd name="connsiteY69" fmla="*/ 79926 h 277848"/>
              <a:gd name="connsiteX70" fmla="*/ 307005 w 386709"/>
              <a:gd name="connsiteY70" fmla="*/ 73445 h 277848"/>
              <a:gd name="connsiteX71" fmla="*/ 305930 w 386709"/>
              <a:gd name="connsiteY71" fmla="*/ 69716 h 277848"/>
              <a:gd name="connsiteX72" fmla="*/ 304801 w 386709"/>
              <a:gd name="connsiteY72" fmla="*/ 68390 h 277848"/>
              <a:gd name="connsiteX73" fmla="*/ 290298 w 386709"/>
              <a:gd name="connsiteY73" fmla="*/ 69316 h 277848"/>
              <a:gd name="connsiteX74" fmla="*/ 282868 w 386709"/>
              <a:gd name="connsiteY74" fmla="*/ 57336 h 277848"/>
              <a:gd name="connsiteX75" fmla="*/ 264097 w 386709"/>
              <a:gd name="connsiteY75" fmla="*/ 54120 h 277848"/>
              <a:gd name="connsiteX76" fmla="*/ 256032 w 386709"/>
              <a:gd name="connsiteY76" fmla="*/ 50156 h 277848"/>
              <a:gd name="connsiteX77" fmla="*/ 252575 w 386709"/>
              <a:gd name="connsiteY77" fmla="*/ 50528 h 277848"/>
              <a:gd name="connsiteX78" fmla="*/ 250597 w 386709"/>
              <a:gd name="connsiteY78" fmla="*/ 52435 h 277848"/>
              <a:gd name="connsiteX79" fmla="*/ 248039 w 386709"/>
              <a:gd name="connsiteY79" fmla="*/ 50604 h 277848"/>
              <a:gd name="connsiteX80" fmla="*/ 245140 w 386709"/>
              <a:gd name="connsiteY80" fmla="*/ 52035 h 277848"/>
              <a:gd name="connsiteX81" fmla="*/ 243539 w 386709"/>
              <a:gd name="connsiteY81" fmla="*/ 50037 h 277848"/>
              <a:gd name="connsiteX82" fmla="*/ 241756 w 386709"/>
              <a:gd name="connsiteY82" fmla="*/ 49970 h 277848"/>
              <a:gd name="connsiteX83" fmla="*/ 240214 w 386709"/>
              <a:gd name="connsiteY83" fmla="*/ 52490 h 277848"/>
              <a:gd name="connsiteX84" fmla="*/ 235433 w 386709"/>
              <a:gd name="connsiteY84" fmla="*/ 51818 h 277848"/>
              <a:gd name="connsiteX85" fmla="*/ 231509 w 386709"/>
              <a:gd name="connsiteY85" fmla="*/ 48937 h 277848"/>
              <a:gd name="connsiteX86" fmla="*/ 225340 w 386709"/>
              <a:gd name="connsiteY86" fmla="*/ 46613 h 277848"/>
              <a:gd name="connsiteX87" fmla="*/ 222427 w 386709"/>
              <a:gd name="connsiteY87" fmla="*/ 49409 h 277848"/>
              <a:gd name="connsiteX88" fmla="*/ 220459 w 386709"/>
              <a:gd name="connsiteY88" fmla="*/ 50576 h 277848"/>
              <a:gd name="connsiteX89" fmla="*/ 214630 w 386709"/>
              <a:gd name="connsiteY89" fmla="*/ 48862 h 277848"/>
              <a:gd name="connsiteX90" fmla="*/ 210987 w 386709"/>
              <a:gd name="connsiteY90" fmla="*/ 46563 h 277848"/>
              <a:gd name="connsiteX91" fmla="*/ 207889 w 386709"/>
              <a:gd name="connsiteY91" fmla="*/ 41384 h 277848"/>
              <a:gd name="connsiteX92" fmla="*/ 200962 w 386709"/>
              <a:gd name="connsiteY92" fmla="*/ 35696 h 277848"/>
              <a:gd name="connsiteX93" fmla="*/ 196988 w 386709"/>
              <a:gd name="connsiteY93" fmla="*/ 30942 h 277848"/>
              <a:gd name="connsiteX94" fmla="*/ 184981 w 386709"/>
              <a:gd name="connsiteY94" fmla="*/ 26448 h 277848"/>
              <a:gd name="connsiteX95" fmla="*/ 175786 w 386709"/>
              <a:gd name="connsiteY95" fmla="*/ 22178 h 277848"/>
              <a:gd name="connsiteX96" fmla="*/ 171222 w 386709"/>
              <a:gd name="connsiteY96" fmla="*/ 18780 h 277848"/>
              <a:gd name="connsiteX97" fmla="*/ 168655 w 386709"/>
              <a:gd name="connsiteY97" fmla="*/ 16824 h 277848"/>
              <a:gd name="connsiteX98" fmla="*/ 161710 w 386709"/>
              <a:gd name="connsiteY98" fmla="*/ 19025 h 277848"/>
              <a:gd name="connsiteX99" fmla="*/ 159664 w 386709"/>
              <a:gd name="connsiteY99" fmla="*/ 18610 h 277848"/>
              <a:gd name="connsiteX100" fmla="*/ 159501 w 386709"/>
              <a:gd name="connsiteY100" fmla="*/ 17267 h 277848"/>
              <a:gd name="connsiteX101" fmla="*/ 158290 w 386709"/>
              <a:gd name="connsiteY101" fmla="*/ 16376 h 277848"/>
              <a:gd name="connsiteX102" fmla="*/ 158757 w 386709"/>
              <a:gd name="connsiteY102" fmla="*/ 14857 h 277848"/>
              <a:gd name="connsiteX103" fmla="*/ 157582 w 386709"/>
              <a:gd name="connsiteY103" fmla="*/ 14470 h 277848"/>
              <a:gd name="connsiteX104" fmla="*/ 157264 w 386709"/>
              <a:gd name="connsiteY104" fmla="*/ 11835 h 277848"/>
              <a:gd name="connsiteX105" fmla="*/ 155051 w 386709"/>
              <a:gd name="connsiteY105" fmla="*/ 8006 h 277848"/>
              <a:gd name="connsiteX106" fmla="*/ 151363 w 386709"/>
              <a:gd name="connsiteY106" fmla="*/ 5807 h 277848"/>
              <a:gd name="connsiteX107" fmla="*/ 149829 w 386709"/>
              <a:gd name="connsiteY107" fmla="*/ 6231 h 277848"/>
              <a:gd name="connsiteX108" fmla="*/ 145647 w 386709"/>
              <a:gd name="connsiteY108" fmla="*/ 1957 h 277848"/>
              <a:gd name="connsiteX109" fmla="*/ 143778 w 386709"/>
              <a:gd name="connsiteY109" fmla="*/ 3243 h 277848"/>
              <a:gd name="connsiteX110" fmla="*/ 142517 w 386709"/>
              <a:gd name="connsiteY110" fmla="*/ 3251 h 277848"/>
              <a:gd name="connsiteX111" fmla="*/ 141492 w 386709"/>
              <a:gd name="connsiteY111" fmla="*/ 1611 h 277848"/>
              <a:gd name="connsiteX112" fmla="*/ 134987 w 386709"/>
              <a:gd name="connsiteY112" fmla="*/ 2281 h 277848"/>
              <a:gd name="connsiteX113" fmla="*/ 132007 w 386709"/>
              <a:gd name="connsiteY113" fmla="*/ 3697 h 277848"/>
              <a:gd name="connsiteX114" fmla="*/ 130120 w 386709"/>
              <a:gd name="connsiteY114" fmla="*/ 2889 h 277848"/>
              <a:gd name="connsiteX115" fmla="*/ 127870 w 386709"/>
              <a:gd name="connsiteY115" fmla="*/ 3690 h 277848"/>
              <a:gd name="connsiteX116" fmla="*/ 123959 w 386709"/>
              <a:gd name="connsiteY116" fmla="*/ 1839 h 277848"/>
              <a:gd name="connsiteX117" fmla="*/ 119355 w 386709"/>
              <a:gd name="connsiteY117" fmla="*/ 3635 h 277848"/>
              <a:gd name="connsiteX118" fmla="*/ 113617 w 386709"/>
              <a:gd name="connsiteY118" fmla="*/ 2371 h 277848"/>
              <a:gd name="connsiteX119" fmla="*/ 111321 w 386709"/>
              <a:gd name="connsiteY119" fmla="*/ 405 h 277848"/>
              <a:gd name="connsiteX120" fmla="*/ 98693 w 386709"/>
              <a:gd name="connsiteY120" fmla="*/ 5042 h 277848"/>
              <a:gd name="connsiteX121" fmla="*/ 91348 w 386709"/>
              <a:gd name="connsiteY121" fmla="*/ 12915 h 277848"/>
              <a:gd name="connsiteX122" fmla="*/ 80248 w 386709"/>
              <a:gd name="connsiteY122" fmla="*/ 9800 h 277848"/>
              <a:gd name="connsiteX123" fmla="*/ 74111 w 386709"/>
              <a:gd name="connsiteY123" fmla="*/ 16396 h 277848"/>
              <a:gd name="connsiteX124" fmla="*/ 65873 w 386709"/>
              <a:gd name="connsiteY124" fmla="*/ 27207 h 277848"/>
              <a:gd name="connsiteX125" fmla="*/ 63401 w 386709"/>
              <a:gd name="connsiteY125" fmla="*/ 31479 h 277848"/>
              <a:gd name="connsiteX126" fmla="*/ 51407 w 386709"/>
              <a:gd name="connsiteY126" fmla="*/ 36542 h 277848"/>
              <a:gd name="connsiteX127" fmla="*/ 50173 w 386709"/>
              <a:gd name="connsiteY127" fmla="*/ 37024 h 277848"/>
              <a:gd name="connsiteX128" fmla="*/ 46453 w 386709"/>
              <a:gd name="connsiteY128" fmla="*/ 40912 h 277848"/>
              <a:gd name="connsiteX129" fmla="*/ 46127 w 386709"/>
              <a:gd name="connsiteY129" fmla="*/ 41480 h 277848"/>
              <a:gd name="connsiteX130" fmla="*/ 45727 w 386709"/>
              <a:gd name="connsiteY130" fmla="*/ 43984 h 277848"/>
              <a:gd name="connsiteX131" fmla="*/ 46317 w 386709"/>
              <a:gd name="connsiteY131" fmla="*/ 44338 h 277848"/>
              <a:gd name="connsiteX132" fmla="*/ 43799 w 386709"/>
              <a:gd name="connsiteY132" fmla="*/ 46671 h 277848"/>
              <a:gd name="connsiteX133" fmla="*/ 40461 w 386709"/>
              <a:gd name="connsiteY133" fmla="*/ 48481 h 277848"/>
              <a:gd name="connsiteX134" fmla="*/ 34097 w 386709"/>
              <a:gd name="connsiteY134" fmla="*/ 49918 h 277848"/>
              <a:gd name="connsiteX135" fmla="*/ 29288 w 386709"/>
              <a:gd name="connsiteY135" fmla="*/ 55264 h 277848"/>
              <a:gd name="connsiteX136" fmla="*/ 25065 w 386709"/>
              <a:gd name="connsiteY136" fmla="*/ 55959 h 277848"/>
              <a:gd name="connsiteX137" fmla="*/ 22756 w 386709"/>
              <a:gd name="connsiteY137" fmla="*/ 57224 h 277848"/>
              <a:gd name="connsiteX138" fmla="*/ 14713 w 386709"/>
              <a:gd name="connsiteY138" fmla="*/ 69074 h 277848"/>
              <a:gd name="connsiteX139" fmla="*/ 14763 w 386709"/>
              <a:gd name="connsiteY139" fmla="*/ 72989 h 277848"/>
              <a:gd name="connsiteX140" fmla="*/ 10095 w 386709"/>
              <a:gd name="connsiteY140" fmla="*/ 87505 h 277848"/>
              <a:gd name="connsiteX141" fmla="*/ 2220 w 386709"/>
              <a:gd name="connsiteY141" fmla="*/ 96920 h 277848"/>
              <a:gd name="connsiteX142" fmla="*/ 787 w 386709"/>
              <a:gd name="connsiteY142" fmla="*/ 99239 h 277848"/>
              <a:gd name="connsiteX143" fmla="*/ 356 w 386709"/>
              <a:gd name="connsiteY143" fmla="*/ 99925 h 277848"/>
              <a:gd name="connsiteX144" fmla="*/ 6906 w 386709"/>
              <a:gd name="connsiteY144" fmla="*/ 113410 h 277848"/>
              <a:gd name="connsiteX145" fmla="*/ 8762 w 386709"/>
              <a:gd name="connsiteY145" fmla="*/ 117232 h 277848"/>
              <a:gd name="connsiteX146" fmla="*/ 9324 w 386709"/>
              <a:gd name="connsiteY146" fmla="*/ 118402 h 277848"/>
              <a:gd name="connsiteX147" fmla="*/ 11338 w 386709"/>
              <a:gd name="connsiteY147" fmla="*/ 122538 h 277848"/>
              <a:gd name="connsiteX148" fmla="*/ 13407 w 386709"/>
              <a:gd name="connsiteY148" fmla="*/ 126781 h 277848"/>
              <a:gd name="connsiteX149" fmla="*/ 14772 w 386709"/>
              <a:gd name="connsiteY149" fmla="*/ 129443 h 277848"/>
              <a:gd name="connsiteX150" fmla="*/ 16677 w 386709"/>
              <a:gd name="connsiteY150" fmla="*/ 133523 h 277848"/>
              <a:gd name="connsiteX151" fmla="*/ 19894 w 386709"/>
              <a:gd name="connsiteY151" fmla="*/ 140165 h 277848"/>
              <a:gd name="connsiteX152" fmla="*/ 20783 w 386709"/>
              <a:gd name="connsiteY152" fmla="*/ 141989 h 277848"/>
              <a:gd name="connsiteX153" fmla="*/ 21871 w 386709"/>
              <a:gd name="connsiteY153" fmla="*/ 144256 h 277848"/>
              <a:gd name="connsiteX154" fmla="*/ 25260 w 386709"/>
              <a:gd name="connsiteY154" fmla="*/ 151243 h 277848"/>
              <a:gd name="connsiteX155" fmla="*/ 30690 w 386709"/>
              <a:gd name="connsiteY155" fmla="*/ 155405 h 277848"/>
              <a:gd name="connsiteX156" fmla="*/ 32377 w 386709"/>
              <a:gd name="connsiteY156" fmla="*/ 156708 h 277848"/>
              <a:gd name="connsiteX157" fmla="*/ 42783 w 386709"/>
              <a:gd name="connsiteY157" fmla="*/ 164743 h 277848"/>
              <a:gd name="connsiteX158" fmla="*/ 46775 w 386709"/>
              <a:gd name="connsiteY158" fmla="*/ 167794 h 277848"/>
              <a:gd name="connsiteX159" fmla="*/ 47070 w 386709"/>
              <a:gd name="connsiteY159" fmla="*/ 172188 h 277848"/>
              <a:gd name="connsiteX160" fmla="*/ 47224 w 386709"/>
              <a:gd name="connsiteY160" fmla="*/ 173401 h 277848"/>
              <a:gd name="connsiteX161" fmla="*/ 47610 w 386709"/>
              <a:gd name="connsiteY161" fmla="*/ 178951 h 277848"/>
              <a:gd name="connsiteX162" fmla="*/ 48277 w 386709"/>
              <a:gd name="connsiteY162" fmla="*/ 186326 h 277848"/>
              <a:gd name="connsiteX163" fmla="*/ 48349 w 386709"/>
              <a:gd name="connsiteY163" fmla="*/ 187156 h 277848"/>
              <a:gd name="connsiteX164" fmla="*/ 48372 w 386709"/>
              <a:gd name="connsiteY164" fmla="*/ 188331 h 277848"/>
              <a:gd name="connsiteX165" fmla="*/ 48703 w 386709"/>
              <a:gd name="connsiteY165" fmla="*/ 192455 h 277848"/>
              <a:gd name="connsiteX166" fmla="*/ 48898 w 386709"/>
              <a:gd name="connsiteY166" fmla="*/ 194844 h 277848"/>
              <a:gd name="connsiteX167" fmla="*/ 53126 w 386709"/>
              <a:gd name="connsiteY167" fmla="*/ 196480 h 277848"/>
              <a:gd name="connsiteX168" fmla="*/ 57408 w 386709"/>
              <a:gd name="connsiteY168" fmla="*/ 193660 h 277848"/>
              <a:gd name="connsiteX169" fmla="*/ 59304 w 386709"/>
              <a:gd name="connsiteY169" fmla="*/ 190504 h 277848"/>
              <a:gd name="connsiteX170" fmla="*/ 61895 w 386709"/>
              <a:gd name="connsiteY170" fmla="*/ 190763 h 277848"/>
              <a:gd name="connsiteX171" fmla="*/ 65437 w 386709"/>
              <a:gd name="connsiteY171" fmla="*/ 188648 h 277848"/>
              <a:gd name="connsiteX172" fmla="*/ 77640 w 386709"/>
              <a:gd name="connsiteY172" fmla="*/ 180833 h 277848"/>
              <a:gd name="connsiteX173" fmla="*/ 80811 w 386709"/>
              <a:gd name="connsiteY173" fmla="*/ 178366 h 277848"/>
              <a:gd name="connsiteX174" fmla="*/ 87388 w 386709"/>
              <a:gd name="connsiteY174" fmla="*/ 175710 h 277848"/>
              <a:gd name="connsiteX175" fmla="*/ 105011 w 386709"/>
              <a:gd name="connsiteY175" fmla="*/ 178206 h 277848"/>
              <a:gd name="connsiteX176" fmla="*/ 108055 w 386709"/>
              <a:gd name="connsiteY176" fmla="*/ 178565 h 277848"/>
              <a:gd name="connsiteX177" fmla="*/ 108772 w 386709"/>
              <a:gd name="connsiteY177" fmla="*/ 178445 h 277848"/>
              <a:gd name="connsiteX178" fmla="*/ 113340 w 386709"/>
              <a:gd name="connsiteY178" fmla="*/ 177627 h 277848"/>
              <a:gd name="connsiteX179" fmla="*/ 116946 w 386709"/>
              <a:gd name="connsiteY179" fmla="*/ 177906 h 277848"/>
              <a:gd name="connsiteX180" fmla="*/ 121251 w 386709"/>
              <a:gd name="connsiteY180" fmla="*/ 178242 h 277848"/>
              <a:gd name="connsiteX181" fmla="*/ 129049 w 386709"/>
              <a:gd name="connsiteY181" fmla="*/ 181582 h 277848"/>
              <a:gd name="connsiteX182" fmla="*/ 137114 w 386709"/>
              <a:gd name="connsiteY182" fmla="*/ 182744 h 277848"/>
              <a:gd name="connsiteX183" fmla="*/ 142544 w 386709"/>
              <a:gd name="connsiteY183" fmla="*/ 184584 h 277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386709" h="277848">
                <a:moveTo>
                  <a:pt x="142544" y="184584"/>
                </a:moveTo>
                <a:lnTo>
                  <a:pt x="143451" y="184891"/>
                </a:lnTo>
                <a:lnTo>
                  <a:pt x="144336" y="185846"/>
                </a:lnTo>
                <a:lnTo>
                  <a:pt x="144645" y="187384"/>
                </a:lnTo>
                <a:lnTo>
                  <a:pt x="148491" y="189194"/>
                </a:lnTo>
                <a:lnTo>
                  <a:pt x="145697" y="199518"/>
                </a:lnTo>
                <a:lnTo>
                  <a:pt x="147389" y="206876"/>
                </a:lnTo>
                <a:lnTo>
                  <a:pt x="148219" y="209403"/>
                </a:lnTo>
                <a:lnTo>
                  <a:pt x="165352" y="213754"/>
                </a:lnTo>
                <a:lnTo>
                  <a:pt x="172697" y="214223"/>
                </a:lnTo>
                <a:lnTo>
                  <a:pt x="176380" y="216568"/>
                </a:lnTo>
                <a:lnTo>
                  <a:pt x="179338" y="217170"/>
                </a:lnTo>
                <a:lnTo>
                  <a:pt x="181352" y="216726"/>
                </a:lnTo>
                <a:lnTo>
                  <a:pt x="191558" y="231305"/>
                </a:lnTo>
                <a:lnTo>
                  <a:pt x="195364" y="233560"/>
                </a:lnTo>
                <a:lnTo>
                  <a:pt x="209953" y="227285"/>
                </a:lnTo>
                <a:lnTo>
                  <a:pt x="219320" y="229991"/>
                </a:lnTo>
                <a:lnTo>
                  <a:pt x="231763" y="240026"/>
                </a:lnTo>
                <a:lnTo>
                  <a:pt x="236100" y="245886"/>
                </a:lnTo>
                <a:lnTo>
                  <a:pt x="237860" y="252588"/>
                </a:lnTo>
                <a:lnTo>
                  <a:pt x="239048" y="257604"/>
                </a:lnTo>
                <a:lnTo>
                  <a:pt x="240908" y="260984"/>
                </a:lnTo>
                <a:lnTo>
                  <a:pt x="241906" y="263941"/>
                </a:lnTo>
                <a:lnTo>
                  <a:pt x="248697" y="268063"/>
                </a:lnTo>
                <a:lnTo>
                  <a:pt x="255043" y="270877"/>
                </a:lnTo>
                <a:lnTo>
                  <a:pt x="277302" y="267045"/>
                </a:lnTo>
                <a:lnTo>
                  <a:pt x="281335" y="270176"/>
                </a:lnTo>
                <a:lnTo>
                  <a:pt x="287618" y="271471"/>
                </a:lnTo>
                <a:lnTo>
                  <a:pt x="290743" y="275354"/>
                </a:lnTo>
                <a:lnTo>
                  <a:pt x="296096" y="278254"/>
                </a:lnTo>
                <a:lnTo>
                  <a:pt x="306692" y="273234"/>
                </a:lnTo>
                <a:lnTo>
                  <a:pt x="311446" y="263995"/>
                </a:lnTo>
                <a:lnTo>
                  <a:pt x="318845" y="259770"/>
                </a:lnTo>
                <a:lnTo>
                  <a:pt x="327115" y="263130"/>
                </a:lnTo>
                <a:lnTo>
                  <a:pt x="331723" y="265979"/>
                </a:lnTo>
                <a:lnTo>
                  <a:pt x="339898" y="269023"/>
                </a:lnTo>
                <a:lnTo>
                  <a:pt x="340133" y="271786"/>
                </a:lnTo>
                <a:lnTo>
                  <a:pt x="344398" y="270231"/>
                </a:lnTo>
                <a:lnTo>
                  <a:pt x="350449" y="265046"/>
                </a:lnTo>
                <a:lnTo>
                  <a:pt x="369619" y="249552"/>
                </a:lnTo>
                <a:lnTo>
                  <a:pt x="375394" y="247222"/>
                </a:lnTo>
                <a:lnTo>
                  <a:pt x="383926" y="250535"/>
                </a:lnTo>
                <a:lnTo>
                  <a:pt x="387065" y="240835"/>
                </a:lnTo>
                <a:lnTo>
                  <a:pt x="381368" y="221606"/>
                </a:lnTo>
                <a:lnTo>
                  <a:pt x="365614" y="218030"/>
                </a:lnTo>
                <a:lnTo>
                  <a:pt x="359535" y="212863"/>
                </a:lnTo>
                <a:lnTo>
                  <a:pt x="348916" y="195231"/>
                </a:lnTo>
                <a:lnTo>
                  <a:pt x="346516" y="190046"/>
                </a:lnTo>
                <a:lnTo>
                  <a:pt x="347255" y="176489"/>
                </a:lnTo>
                <a:lnTo>
                  <a:pt x="339503" y="171569"/>
                </a:lnTo>
                <a:lnTo>
                  <a:pt x="338632" y="164050"/>
                </a:lnTo>
                <a:lnTo>
                  <a:pt x="339249" y="160524"/>
                </a:lnTo>
                <a:lnTo>
                  <a:pt x="338555" y="157945"/>
                </a:lnTo>
                <a:lnTo>
                  <a:pt x="336795" y="155621"/>
                </a:lnTo>
                <a:lnTo>
                  <a:pt x="335334" y="151585"/>
                </a:lnTo>
                <a:lnTo>
                  <a:pt x="335062" y="150031"/>
                </a:lnTo>
                <a:lnTo>
                  <a:pt x="331510" y="145713"/>
                </a:lnTo>
                <a:lnTo>
                  <a:pt x="330816" y="141626"/>
                </a:lnTo>
                <a:lnTo>
                  <a:pt x="329179" y="127956"/>
                </a:lnTo>
                <a:lnTo>
                  <a:pt x="326906" y="126716"/>
                </a:lnTo>
                <a:lnTo>
                  <a:pt x="325150" y="113362"/>
                </a:lnTo>
                <a:lnTo>
                  <a:pt x="324302" y="110966"/>
                </a:lnTo>
                <a:lnTo>
                  <a:pt x="319979" y="105715"/>
                </a:lnTo>
                <a:lnTo>
                  <a:pt x="314304" y="103001"/>
                </a:lnTo>
                <a:lnTo>
                  <a:pt x="313724" y="99896"/>
                </a:lnTo>
                <a:lnTo>
                  <a:pt x="312567" y="93687"/>
                </a:lnTo>
                <a:lnTo>
                  <a:pt x="312898" y="91652"/>
                </a:lnTo>
                <a:lnTo>
                  <a:pt x="313683" y="86068"/>
                </a:lnTo>
                <a:lnTo>
                  <a:pt x="313161" y="85033"/>
                </a:lnTo>
                <a:lnTo>
                  <a:pt x="310317" y="79926"/>
                </a:lnTo>
                <a:lnTo>
                  <a:pt x="307005" y="73445"/>
                </a:lnTo>
                <a:lnTo>
                  <a:pt x="305930" y="69716"/>
                </a:lnTo>
                <a:lnTo>
                  <a:pt x="304801" y="68390"/>
                </a:lnTo>
                <a:lnTo>
                  <a:pt x="290298" y="69316"/>
                </a:lnTo>
                <a:lnTo>
                  <a:pt x="282868" y="57336"/>
                </a:lnTo>
                <a:lnTo>
                  <a:pt x="264097" y="54120"/>
                </a:lnTo>
                <a:lnTo>
                  <a:pt x="256032" y="50156"/>
                </a:lnTo>
                <a:lnTo>
                  <a:pt x="252575" y="50528"/>
                </a:lnTo>
                <a:lnTo>
                  <a:pt x="250597" y="52435"/>
                </a:lnTo>
                <a:lnTo>
                  <a:pt x="248039" y="50604"/>
                </a:lnTo>
                <a:lnTo>
                  <a:pt x="245140" y="52035"/>
                </a:lnTo>
                <a:lnTo>
                  <a:pt x="243539" y="50037"/>
                </a:lnTo>
                <a:lnTo>
                  <a:pt x="241756" y="49970"/>
                </a:lnTo>
                <a:lnTo>
                  <a:pt x="240214" y="52490"/>
                </a:lnTo>
                <a:lnTo>
                  <a:pt x="235433" y="51818"/>
                </a:lnTo>
                <a:lnTo>
                  <a:pt x="231509" y="48937"/>
                </a:lnTo>
                <a:lnTo>
                  <a:pt x="225340" y="46613"/>
                </a:lnTo>
                <a:lnTo>
                  <a:pt x="222427" y="49409"/>
                </a:lnTo>
                <a:lnTo>
                  <a:pt x="220459" y="50576"/>
                </a:lnTo>
                <a:lnTo>
                  <a:pt x="214630" y="48862"/>
                </a:lnTo>
                <a:lnTo>
                  <a:pt x="210987" y="46563"/>
                </a:lnTo>
                <a:lnTo>
                  <a:pt x="207889" y="41384"/>
                </a:lnTo>
                <a:lnTo>
                  <a:pt x="200962" y="35696"/>
                </a:lnTo>
                <a:lnTo>
                  <a:pt x="196988" y="30942"/>
                </a:lnTo>
                <a:lnTo>
                  <a:pt x="184981" y="26448"/>
                </a:lnTo>
                <a:lnTo>
                  <a:pt x="175786" y="22178"/>
                </a:lnTo>
                <a:lnTo>
                  <a:pt x="171222" y="18780"/>
                </a:lnTo>
                <a:lnTo>
                  <a:pt x="168655" y="16824"/>
                </a:lnTo>
                <a:lnTo>
                  <a:pt x="161710" y="19025"/>
                </a:lnTo>
                <a:lnTo>
                  <a:pt x="159664" y="18610"/>
                </a:lnTo>
                <a:lnTo>
                  <a:pt x="159501" y="17267"/>
                </a:lnTo>
                <a:lnTo>
                  <a:pt x="158290" y="16376"/>
                </a:lnTo>
                <a:lnTo>
                  <a:pt x="158757" y="14857"/>
                </a:lnTo>
                <a:lnTo>
                  <a:pt x="157582" y="14470"/>
                </a:lnTo>
                <a:lnTo>
                  <a:pt x="157264" y="11835"/>
                </a:lnTo>
                <a:lnTo>
                  <a:pt x="155051" y="8006"/>
                </a:lnTo>
                <a:lnTo>
                  <a:pt x="151363" y="5807"/>
                </a:lnTo>
                <a:lnTo>
                  <a:pt x="149829" y="6231"/>
                </a:lnTo>
                <a:lnTo>
                  <a:pt x="145647" y="1957"/>
                </a:lnTo>
                <a:lnTo>
                  <a:pt x="143778" y="3243"/>
                </a:lnTo>
                <a:lnTo>
                  <a:pt x="142517" y="3251"/>
                </a:lnTo>
                <a:lnTo>
                  <a:pt x="141492" y="1611"/>
                </a:lnTo>
                <a:lnTo>
                  <a:pt x="134987" y="2281"/>
                </a:lnTo>
                <a:lnTo>
                  <a:pt x="132007" y="3697"/>
                </a:lnTo>
                <a:lnTo>
                  <a:pt x="130120" y="2889"/>
                </a:lnTo>
                <a:lnTo>
                  <a:pt x="127870" y="3690"/>
                </a:lnTo>
                <a:lnTo>
                  <a:pt x="123959" y="1839"/>
                </a:lnTo>
                <a:lnTo>
                  <a:pt x="119355" y="3635"/>
                </a:lnTo>
                <a:lnTo>
                  <a:pt x="113617" y="2371"/>
                </a:lnTo>
                <a:lnTo>
                  <a:pt x="111321" y="405"/>
                </a:lnTo>
                <a:lnTo>
                  <a:pt x="98693" y="5042"/>
                </a:lnTo>
                <a:lnTo>
                  <a:pt x="91348" y="12915"/>
                </a:lnTo>
                <a:lnTo>
                  <a:pt x="80248" y="9800"/>
                </a:lnTo>
                <a:lnTo>
                  <a:pt x="74111" y="16396"/>
                </a:lnTo>
                <a:lnTo>
                  <a:pt x="65873" y="27207"/>
                </a:lnTo>
                <a:lnTo>
                  <a:pt x="63401" y="31479"/>
                </a:lnTo>
                <a:lnTo>
                  <a:pt x="51407" y="36542"/>
                </a:lnTo>
                <a:lnTo>
                  <a:pt x="50173" y="37024"/>
                </a:lnTo>
                <a:lnTo>
                  <a:pt x="46453" y="40912"/>
                </a:lnTo>
                <a:lnTo>
                  <a:pt x="46127" y="41480"/>
                </a:lnTo>
                <a:lnTo>
                  <a:pt x="45727" y="43984"/>
                </a:lnTo>
                <a:lnTo>
                  <a:pt x="46317" y="44338"/>
                </a:lnTo>
                <a:lnTo>
                  <a:pt x="43799" y="46671"/>
                </a:lnTo>
                <a:lnTo>
                  <a:pt x="40461" y="48481"/>
                </a:lnTo>
                <a:lnTo>
                  <a:pt x="34097" y="49918"/>
                </a:lnTo>
                <a:lnTo>
                  <a:pt x="29288" y="55264"/>
                </a:lnTo>
                <a:lnTo>
                  <a:pt x="25065" y="55959"/>
                </a:lnTo>
                <a:lnTo>
                  <a:pt x="22756" y="57224"/>
                </a:lnTo>
                <a:lnTo>
                  <a:pt x="14713" y="69074"/>
                </a:lnTo>
                <a:lnTo>
                  <a:pt x="14763" y="72989"/>
                </a:lnTo>
                <a:lnTo>
                  <a:pt x="10095" y="87505"/>
                </a:lnTo>
                <a:lnTo>
                  <a:pt x="2220" y="96920"/>
                </a:lnTo>
                <a:lnTo>
                  <a:pt x="787" y="99239"/>
                </a:lnTo>
                <a:lnTo>
                  <a:pt x="356" y="99925"/>
                </a:lnTo>
                <a:lnTo>
                  <a:pt x="6906" y="113410"/>
                </a:lnTo>
                <a:lnTo>
                  <a:pt x="8762" y="117232"/>
                </a:lnTo>
                <a:lnTo>
                  <a:pt x="9324" y="118402"/>
                </a:lnTo>
                <a:lnTo>
                  <a:pt x="11338" y="122538"/>
                </a:lnTo>
                <a:lnTo>
                  <a:pt x="13407" y="126781"/>
                </a:lnTo>
                <a:lnTo>
                  <a:pt x="14772" y="129443"/>
                </a:lnTo>
                <a:lnTo>
                  <a:pt x="16677" y="133523"/>
                </a:lnTo>
                <a:lnTo>
                  <a:pt x="19894" y="140165"/>
                </a:lnTo>
                <a:lnTo>
                  <a:pt x="20783" y="141989"/>
                </a:lnTo>
                <a:lnTo>
                  <a:pt x="21871" y="144256"/>
                </a:lnTo>
                <a:lnTo>
                  <a:pt x="25260" y="151243"/>
                </a:lnTo>
                <a:lnTo>
                  <a:pt x="30690" y="155405"/>
                </a:lnTo>
                <a:lnTo>
                  <a:pt x="32377" y="156708"/>
                </a:lnTo>
                <a:lnTo>
                  <a:pt x="42783" y="164743"/>
                </a:lnTo>
                <a:lnTo>
                  <a:pt x="46775" y="167794"/>
                </a:lnTo>
                <a:lnTo>
                  <a:pt x="47070" y="172188"/>
                </a:lnTo>
                <a:lnTo>
                  <a:pt x="47224" y="173401"/>
                </a:lnTo>
                <a:lnTo>
                  <a:pt x="47610" y="178951"/>
                </a:lnTo>
                <a:lnTo>
                  <a:pt x="48277" y="186326"/>
                </a:lnTo>
                <a:lnTo>
                  <a:pt x="48349" y="187156"/>
                </a:lnTo>
                <a:lnTo>
                  <a:pt x="48372" y="188331"/>
                </a:lnTo>
                <a:lnTo>
                  <a:pt x="48703" y="192455"/>
                </a:lnTo>
                <a:lnTo>
                  <a:pt x="48898" y="194844"/>
                </a:lnTo>
                <a:lnTo>
                  <a:pt x="53126" y="196480"/>
                </a:lnTo>
                <a:lnTo>
                  <a:pt x="57408" y="193660"/>
                </a:lnTo>
                <a:lnTo>
                  <a:pt x="59304" y="190504"/>
                </a:lnTo>
                <a:lnTo>
                  <a:pt x="61895" y="190763"/>
                </a:lnTo>
                <a:lnTo>
                  <a:pt x="65437" y="188648"/>
                </a:lnTo>
                <a:lnTo>
                  <a:pt x="77640" y="180833"/>
                </a:lnTo>
                <a:lnTo>
                  <a:pt x="80811" y="178366"/>
                </a:lnTo>
                <a:lnTo>
                  <a:pt x="87388" y="175710"/>
                </a:lnTo>
                <a:lnTo>
                  <a:pt x="105011" y="178206"/>
                </a:lnTo>
                <a:lnTo>
                  <a:pt x="108055" y="178565"/>
                </a:lnTo>
                <a:lnTo>
                  <a:pt x="108772" y="178445"/>
                </a:lnTo>
                <a:lnTo>
                  <a:pt x="113340" y="177627"/>
                </a:lnTo>
                <a:lnTo>
                  <a:pt x="116946" y="177906"/>
                </a:lnTo>
                <a:lnTo>
                  <a:pt x="121251" y="178242"/>
                </a:lnTo>
                <a:lnTo>
                  <a:pt x="129049" y="181582"/>
                </a:lnTo>
                <a:lnTo>
                  <a:pt x="137114" y="182744"/>
                </a:lnTo>
                <a:lnTo>
                  <a:pt x="142544" y="184584"/>
                </a:lnTo>
                <a:close/>
              </a:path>
            </a:pathLst>
          </a:custGeom>
          <a:solidFill>
            <a:srgbClr val="7030A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553164B6-110C-0C67-032A-AAF5544CF795}"/>
              </a:ext>
            </a:extLst>
          </p:cNvPr>
          <p:cNvSpPr>
            <a:spLocks/>
          </p:cNvSpPr>
          <p:nvPr/>
        </p:nvSpPr>
        <p:spPr>
          <a:xfrm flipV="1">
            <a:off x="6596796" y="4175727"/>
            <a:ext cx="224434" cy="384303"/>
          </a:xfrm>
          <a:custGeom>
            <a:avLst/>
            <a:gdLst>
              <a:gd name="connsiteX0" fmla="*/ 26650 w 152839"/>
              <a:gd name="connsiteY0" fmla="*/ 187522 h 261709"/>
              <a:gd name="connsiteX1" fmla="*/ 27249 w 152839"/>
              <a:gd name="connsiteY1" fmla="*/ 189120 h 261709"/>
              <a:gd name="connsiteX2" fmla="*/ 27285 w 152839"/>
              <a:gd name="connsiteY2" fmla="*/ 190767 h 261709"/>
              <a:gd name="connsiteX3" fmla="*/ 24413 w 152839"/>
              <a:gd name="connsiteY3" fmla="*/ 192478 h 261709"/>
              <a:gd name="connsiteX4" fmla="*/ 26164 w 152839"/>
              <a:gd name="connsiteY4" fmla="*/ 193971 h 261709"/>
              <a:gd name="connsiteX5" fmla="*/ 24581 w 152839"/>
              <a:gd name="connsiteY5" fmla="*/ 195391 h 261709"/>
              <a:gd name="connsiteX6" fmla="*/ 24531 w 152839"/>
              <a:gd name="connsiteY6" fmla="*/ 196784 h 261709"/>
              <a:gd name="connsiteX7" fmla="*/ 26872 w 152839"/>
              <a:gd name="connsiteY7" fmla="*/ 198023 h 261709"/>
              <a:gd name="connsiteX8" fmla="*/ 25960 w 152839"/>
              <a:gd name="connsiteY8" fmla="*/ 198631 h 261709"/>
              <a:gd name="connsiteX9" fmla="*/ 26164 w 152839"/>
              <a:gd name="connsiteY9" fmla="*/ 200900 h 261709"/>
              <a:gd name="connsiteX10" fmla="*/ 25048 w 152839"/>
              <a:gd name="connsiteY10" fmla="*/ 203754 h 261709"/>
              <a:gd name="connsiteX11" fmla="*/ 25212 w 152839"/>
              <a:gd name="connsiteY11" fmla="*/ 207189 h 261709"/>
              <a:gd name="connsiteX12" fmla="*/ 26468 w 152839"/>
              <a:gd name="connsiteY12" fmla="*/ 210139 h 261709"/>
              <a:gd name="connsiteX13" fmla="*/ 17668 w 152839"/>
              <a:gd name="connsiteY13" fmla="*/ 216024 h 261709"/>
              <a:gd name="connsiteX14" fmla="*/ 20680 w 152839"/>
              <a:gd name="connsiteY14" fmla="*/ 220735 h 261709"/>
              <a:gd name="connsiteX15" fmla="*/ 25434 w 152839"/>
              <a:gd name="connsiteY15" fmla="*/ 230160 h 261709"/>
              <a:gd name="connsiteX16" fmla="*/ 24686 w 152839"/>
              <a:gd name="connsiteY16" fmla="*/ 232138 h 261709"/>
              <a:gd name="connsiteX17" fmla="*/ 25266 w 152839"/>
              <a:gd name="connsiteY17" fmla="*/ 234130 h 261709"/>
              <a:gd name="connsiteX18" fmla="*/ 28097 w 152839"/>
              <a:gd name="connsiteY18" fmla="*/ 236259 h 261709"/>
              <a:gd name="connsiteX19" fmla="*/ 29394 w 152839"/>
              <a:gd name="connsiteY19" fmla="*/ 240193 h 261709"/>
              <a:gd name="connsiteX20" fmla="*/ 32701 w 152839"/>
              <a:gd name="connsiteY20" fmla="*/ 246078 h 261709"/>
              <a:gd name="connsiteX21" fmla="*/ 32628 w 152839"/>
              <a:gd name="connsiteY21" fmla="*/ 247916 h 261709"/>
              <a:gd name="connsiteX22" fmla="*/ 35191 w 152839"/>
              <a:gd name="connsiteY22" fmla="*/ 250040 h 261709"/>
              <a:gd name="connsiteX23" fmla="*/ 36008 w 152839"/>
              <a:gd name="connsiteY23" fmla="*/ 250770 h 261709"/>
              <a:gd name="connsiteX24" fmla="*/ 35219 w 152839"/>
              <a:gd name="connsiteY24" fmla="*/ 253661 h 261709"/>
              <a:gd name="connsiteX25" fmla="*/ 38049 w 152839"/>
              <a:gd name="connsiteY25" fmla="*/ 258893 h 261709"/>
              <a:gd name="connsiteX26" fmla="*/ 39623 w 152839"/>
              <a:gd name="connsiteY26" fmla="*/ 259025 h 261709"/>
              <a:gd name="connsiteX27" fmla="*/ 40467 w 152839"/>
              <a:gd name="connsiteY27" fmla="*/ 261657 h 261709"/>
              <a:gd name="connsiteX28" fmla="*/ 41683 w 152839"/>
              <a:gd name="connsiteY28" fmla="*/ 262287 h 261709"/>
              <a:gd name="connsiteX29" fmla="*/ 44114 w 152839"/>
              <a:gd name="connsiteY29" fmla="*/ 260382 h 261709"/>
              <a:gd name="connsiteX30" fmla="*/ 44010 w 152839"/>
              <a:gd name="connsiteY30" fmla="*/ 258344 h 261709"/>
              <a:gd name="connsiteX31" fmla="*/ 45788 w 152839"/>
              <a:gd name="connsiteY31" fmla="*/ 256506 h 261709"/>
              <a:gd name="connsiteX32" fmla="*/ 44459 w 152839"/>
              <a:gd name="connsiteY32" fmla="*/ 255408 h 261709"/>
              <a:gd name="connsiteX33" fmla="*/ 44259 w 152839"/>
              <a:gd name="connsiteY33" fmla="*/ 252186 h 261709"/>
              <a:gd name="connsiteX34" fmla="*/ 46632 w 152839"/>
              <a:gd name="connsiteY34" fmla="*/ 248379 h 261709"/>
              <a:gd name="connsiteX35" fmla="*/ 48070 w 152839"/>
              <a:gd name="connsiteY35" fmla="*/ 247068 h 261709"/>
              <a:gd name="connsiteX36" fmla="*/ 50184 w 152839"/>
              <a:gd name="connsiteY36" fmla="*/ 246124 h 261709"/>
              <a:gd name="connsiteX37" fmla="*/ 51971 w 152839"/>
              <a:gd name="connsiteY37" fmla="*/ 247281 h 261709"/>
              <a:gd name="connsiteX38" fmla="*/ 53069 w 152839"/>
              <a:gd name="connsiteY38" fmla="*/ 247703 h 261709"/>
              <a:gd name="connsiteX39" fmla="*/ 53454 w 152839"/>
              <a:gd name="connsiteY39" fmla="*/ 248924 h 261709"/>
              <a:gd name="connsiteX40" fmla="*/ 54933 w 152839"/>
              <a:gd name="connsiteY40" fmla="*/ 248220 h 261709"/>
              <a:gd name="connsiteX41" fmla="*/ 55287 w 152839"/>
              <a:gd name="connsiteY41" fmla="*/ 250294 h 261709"/>
              <a:gd name="connsiteX42" fmla="*/ 57473 w 152839"/>
              <a:gd name="connsiteY42" fmla="*/ 251506 h 261709"/>
              <a:gd name="connsiteX43" fmla="*/ 61574 w 152839"/>
              <a:gd name="connsiteY43" fmla="*/ 251279 h 261709"/>
              <a:gd name="connsiteX44" fmla="*/ 62132 w 152839"/>
              <a:gd name="connsiteY44" fmla="*/ 254401 h 261709"/>
              <a:gd name="connsiteX45" fmla="*/ 64559 w 152839"/>
              <a:gd name="connsiteY45" fmla="*/ 256152 h 261709"/>
              <a:gd name="connsiteX46" fmla="*/ 66133 w 152839"/>
              <a:gd name="connsiteY46" fmla="*/ 256012 h 261709"/>
              <a:gd name="connsiteX47" fmla="*/ 67653 w 152839"/>
              <a:gd name="connsiteY47" fmla="*/ 254219 h 261709"/>
              <a:gd name="connsiteX48" fmla="*/ 70873 w 152839"/>
              <a:gd name="connsiteY48" fmla="*/ 253085 h 261709"/>
              <a:gd name="connsiteX49" fmla="*/ 72475 w 152839"/>
              <a:gd name="connsiteY49" fmla="*/ 252427 h 261709"/>
              <a:gd name="connsiteX50" fmla="*/ 74952 w 152839"/>
              <a:gd name="connsiteY50" fmla="*/ 248842 h 261709"/>
              <a:gd name="connsiteX51" fmla="*/ 74711 w 152839"/>
              <a:gd name="connsiteY51" fmla="*/ 247934 h 261709"/>
              <a:gd name="connsiteX52" fmla="*/ 76830 w 152839"/>
              <a:gd name="connsiteY52" fmla="*/ 246450 h 261709"/>
              <a:gd name="connsiteX53" fmla="*/ 77351 w 152839"/>
              <a:gd name="connsiteY53" fmla="*/ 245148 h 261709"/>
              <a:gd name="connsiteX54" fmla="*/ 76344 w 152839"/>
              <a:gd name="connsiteY54" fmla="*/ 243560 h 261709"/>
              <a:gd name="connsiteX55" fmla="*/ 78767 w 152839"/>
              <a:gd name="connsiteY55" fmla="*/ 242017 h 261709"/>
              <a:gd name="connsiteX56" fmla="*/ 79356 w 152839"/>
              <a:gd name="connsiteY56" fmla="*/ 239748 h 261709"/>
              <a:gd name="connsiteX57" fmla="*/ 78630 w 152839"/>
              <a:gd name="connsiteY57" fmla="*/ 239004 h 261709"/>
              <a:gd name="connsiteX58" fmla="*/ 79701 w 152839"/>
              <a:gd name="connsiteY58" fmla="*/ 237175 h 261709"/>
              <a:gd name="connsiteX59" fmla="*/ 83743 w 152839"/>
              <a:gd name="connsiteY59" fmla="*/ 236830 h 261709"/>
              <a:gd name="connsiteX60" fmla="*/ 85734 w 152839"/>
              <a:gd name="connsiteY60" fmla="*/ 238255 h 261709"/>
              <a:gd name="connsiteX61" fmla="*/ 86914 w 152839"/>
              <a:gd name="connsiteY61" fmla="*/ 236894 h 261709"/>
              <a:gd name="connsiteX62" fmla="*/ 89712 w 152839"/>
              <a:gd name="connsiteY62" fmla="*/ 236236 h 261709"/>
              <a:gd name="connsiteX63" fmla="*/ 90143 w 152839"/>
              <a:gd name="connsiteY63" fmla="*/ 235496 h 261709"/>
              <a:gd name="connsiteX64" fmla="*/ 94045 w 152839"/>
              <a:gd name="connsiteY64" fmla="*/ 234389 h 261709"/>
              <a:gd name="connsiteX65" fmla="*/ 97070 w 152839"/>
              <a:gd name="connsiteY65" fmla="*/ 232038 h 261709"/>
              <a:gd name="connsiteX66" fmla="*/ 102278 w 152839"/>
              <a:gd name="connsiteY66" fmla="*/ 224274 h 261709"/>
              <a:gd name="connsiteX67" fmla="*/ 103199 w 152839"/>
              <a:gd name="connsiteY67" fmla="*/ 222105 h 261709"/>
              <a:gd name="connsiteX68" fmla="*/ 102781 w 152839"/>
              <a:gd name="connsiteY68" fmla="*/ 218570 h 261709"/>
              <a:gd name="connsiteX69" fmla="*/ 105902 w 152839"/>
              <a:gd name="connsiteY69" fmla="*/ 215289 h 261709"/>
              <a:gd name="connsiteX70" fmla="*/ 108756 w 152839"/>
              <a:gd name="connsiteY70" fmla="*/ 209095 h 261709"/>
              <a:gd name="connsiteX71" fmla="*/ 108560 w 152839"/>
              <a:gd name="connsiteY71" fmla="*/ 206295 h 261709"/>
              <a:gd name="connsiteX72" fmla="*/ 106007 w 152839"/>
              <a:gd name="connsiteY72" fmla="*/ 204081 h 261709"/>
              <a:gd name="connsiteX73" fmla="*/ 107717 w 152839"/>
              <a:gd name="connsiteY73" fmla="*/ 200750 h 261709"/>
              <a:gd name="connsiteX74" fmla="*/ 106274 w 152839"/>
              <a:gd name="connsiteY74" fmla="*/ 200296 h 261709"/>
              <a:gd name="connsiteX75" fmla="*/ 105594 w 152839"/>
              <a:gd name="connsiteY75" fmla="*/ 199352 h 261709"/>
              <a:gd name="connsiteX76" fmla="*/ 106061 w 152839"/>
              <a:gd name="connsiteY76" fmla="*/ 195768 h 261709"/>
              <a:gd name="connsiteX77" fmla="*/ 107336 w 152839"/>
              <a:gd name="connsiteY77" fmla="*/ 192773 h 261709"/>
              <a:gd name="connsiteX78" fmla="*/ 105607 w 152839"/>
              <a:gd name="connsiteY78" fmla="*/ 192632 h 261709"/>
              <a:gd name="connsiteX79" fmla="*/ 104805 w 152839"/>
              <a:gd name="connsiteY79" fmla="*/ 191321 h 261709"/>
              <a:gd name="connsiteX80" fmla="*/ 104206 w 152839"/>
              <a:gd name="connsiteY80" fmla="*/ 186388 h 261709"/>
              <a:gd name="connsiteX81" fmla="*/ 105639 w 152839"/>
              <a:gd name="connsiteY81" fmla="*/ 183593 h 261709"/>
              <a:gd name="connsiteX82" fmla="*/ 105880 w 152839"/>
              <a:gd name="connsiteY82" fmla="*/ 181877 h 261709"/>
              <a:gd name="connsiteX83" fmla="*/ 105920 w 152839"/>
              <a:gd name="connsiteY83" fmla="*/ 178832 h 261709"/>
              <a:gd name="connsiteX84" fmla="*/ 107327 w 152839"/>
              <a:gd name="connsiteY84" fmla="*/ 177857 h 261709"/>
              <a:gd name="connsiteX85" fmla="*/ 108719 w 152839"/>
              <a:gd name="connsiteY85" fmla="*/ 174381 h 261709"/>
              <a:gd name="connsiteX86" fmla="*/ 102378 w 152839"/>
              <a:gd name="connsiteY86" fmla="*/ 170869 h 261709"/>
              <a:gd name="connsiteX87" fmla="*/ 103689 w 152839"/>
              <a:gd name="connsiteY87" fmla="*/ 169181 h 261709"/>
              <a:gd name="connsiteX88" fmla="*/ 102491 w 152839"/>
              <a:gd name="connsiteY88" fmla="*/ 167787 h 261709"/>
              <a:gd name="connsiteX89" fmla="*/ 104188 w 152839"/>
              <a:gd name="connsiteY89" fmla="*/ 167052 h 261709"/>
              <a:gd name="connsiteX90" fmla="*/ 103779 w 152839"/>
              <a:gd name="connsiteY90" fmla="*/ 166272 h 261709"/>
              <a:gd name="connsiteX91" fmla="*/ 105526 w 152839"/>
              <a:gd name="connsiteY91" fmla="*/ 165741 h 261709"/>
              <a:gd name="connsiteX92" fmla="*/ 107091 w 152839"/>
              <a:gd name="connsiteY92" fmla="*/ 161639 h 261709"/>
              <a:gd name="connsiteX93" fmla="*/ 109214 w 152839"/>
              <a:gd name="connsiteY93" fmla="*/ 161262 h 261709"/>
              <a:gd name="connsiteX94" fmla="*/ 111042 w 152839"/>
              <a:gd name="connsiteY94" fmla="*/ 158548 h 261709"/>
              <a:gd name="connsiteX95" fmla="*/ 107871 w 152839"/>
              <a:gd name="connsiteY95" fmla="*/ 152985 h 261709"/>
              <a:gd name="connsiteX96" fmla="*/ 107449 w 152839"/>
              <a:gd name="connsiteY96" fmla="*/ 152899 h 261709"/>
              <a:gd name="connsiteX97" fmla="*/ 107386 w 152839"/>
              <a:gd name="connsiteY97" fmla="*/ 151764 h 261709"/>
              <a:gd name="connsiteX98" fmla="*/ 108520 w 152839"/>
              <a:gd name="connsiteY98" fmla="*/ 149405 h 261709"/>
              <a:gd name="connsiteX99" fmla="*/ 109985 w 152839"/>
              <a:gd name="connsiteY99" fmla="*/ 142916 h 261709"/>
              <a:gd name="connsiteX100" fmla="*/ 115247 w 152839"/>
              <a:gd name="connsiteY100" fmla="*/ 137066 h 261709"/>
              <a:gd name="connsiteX101" fmla="*/ 116549 w 152839"/>
              <a:gd name="connsiteY101" fmla="*/ 134652 h 261709"/>
              <a:gd name="connsiteX102" fmla="*/ 115823 w 152839"/>
              <a:gd name="connsiteY102" fmla="*/ 133078 h 261709"/>
              <a:gd name="connsiteX103" fmla="*/ 117211 w 152839"/>
              <a:gd name="connsiteY103" fmla="*/ 131449 h 261709"/>
              <a:gd name="connsiteX104" fmla="*/ 121920 w 152839"/>
              <a:gd name="connsiteY104" fmla="*/ 131716 h 261709"/>
              <a:gd name="connsiteX105" fmla="*/ 128103 w 152839"/>
              <a:gd name="connsiteY105" fmla="*/ 116841 h 261709"/>
              <a:gd name="connsiteX106" fmla="*/ 133233 w 152839"/>
              <a:gd name="connsiteY106" fmla="*/ 116179 h 261709"/>
              <a:gd name="connsiteX107" fmla="*/ 134540 w 152839"/>
              <a:gd name="connsiteY107" fmla="*/ 117118 h 261709"/>
              <a:gd name="connsiteX108" fmla="*/ 135574 w 152839"/>
              <a:gd name="connsiteY108" fmla="*/ 120213 h 261709"/>
              <a:gd name="connsiteX109" fmla="*/ 140196 w 152839"/>
              <a:gd name="connsiteY109" fmla="*/ 118933 h 261709"/>
              <a:gd name="connsiteX110" fmla="*/ 142405 w 152839"/>
              <a:gd name="connsiteY110" fmla="*/ 119909 h 261709"/>
              <a:gd name="connsiteX111" fmla="*/ 144887 w 152839"/>
              <a:gd name="connsiteY111" fmla="*/ 118021 h 261709"/>
              <a:gd name="connsiteX112" fmla="*/ 145504 w 152839"/>
              <a:gd name="connsiteY112" fmla="*/ 114287 h 261709"/>
              <a:gd name="connsiteX113" fmla="*/ 146447 w 152839"/>
              <a:gd name="connsiteY113" fmla="*/ 108655 h 261709"/>
              <a:gd name="connsiteX114" fmla="*/ 144800 w 152839"/>
              <a:gd name="connsiteY114" fmla="*/ 106568 h 261709"/>
              <a:gd name="connsiteX115" fmla="*/ 146665 w 152839"/>
              <a:gd name="connsiteY115" fmla="*/ 106064 h 261709"/>
              <a:gd name="connsiteX116" fmla="*/ 147078 w 152839"/>
              <a:gd name="connsiteY116" fmla="*/ 103949 h 261709"/>
              <a:gd name="connsiteX117" fmla="*/ 152893 w 152839"/>
              <a:gd name="connsiteY117" fmla="*/ 98486 h 261709"/>
              <a:gd name="connsiteX118" fmla="*/ 153183 w 152839"/>
              <a:gd name="connsiteY118" fmla="*/ 88684 h 261709"/>
              <a:gd name="connsiteX119" fmla="*/ 150784 w 152839"/>
              <a:gd name="connsiteY119" fmla="*/ 87858 h 261709"/>
              <a:gd name="connsiteX120" fmla="*/ 150557 w 152839"/>
              <a:gd name="connsiteY120" fmla="*/ 86125 h 261709"/>
              <a:gd name="connsiteX121" fmla="*/ 148683 w 152839"/>
              <a:gd name="connsiteY121" fmla="*/ 84555 h 261709"/>
              <a:gd name="connsiteX122" fmla="*/ 149046 w 152839"/>
              <a:gd name="connsiteY122" fmla="*/ 81832 h 261709"/>
              <a:gd name="connsiteX123" fmla="*/ 148253 w 152839"/>
              <a:gd name="connsiteY123" fmla="*/ 81020 h 261709"/>
              <a:gd name="connsiteX124" fmla="*/ 146492 w 152839"/>
              <a:gd name="connsiteY124" fmla="*/ 79114 h 261709"/>
              <a:gd name="connsiteX125" fmla="*/ 144977 w 152839"/>
              <a:gd name="connsiteY125" fmla="*/ 80144 h 261709"/>
              <a:gd name="connsiteX126" fmla="*/ 142791 w 152839"/>
              <a:gd name="connsiteY126" fmla="*/ 79277 h 261709"/>
              <a:gd name="connsiteX127" fmla="*/ 140668 w 152839"/>
              <a:gd name="connsiteY127" fmla="*/ 79844 h 261709"/>
              <a:gd name="connsiteX128" fmla="*/ 139724 w 152839"/>
              <a:gd name="connsiteY128" fmla="*/ 76087 h 261709"/>
              <a:gd name="connsiteX129" fmla="*/ 137756 w 152839"/>
              <a:gd name="connsiteY129" fmla="*/ 75030 h 261709"/>
              <a:gd name="connsiteX130" fmla="*/ 138472 w 152839"/>
              <a:gd name="connsiteY130" fmla="*/ 68995 h 261709"/>
              <a:gd name="connsiteX131" fmla="*/ 136785 w 152839"/>
              <a:gd name="connsiteY131" fmla="*/ 66603 h 261709"/>
              <a:gd name="connsiteX132" fmla="*/ 137161 w 152839"/>
              <a:gd name="connsiteY132" fmla="*/ 65060 h 261709"/>
              <a:gd name="connsiteX133" fmla="*/ 135737 w 152839"/>
              <a:gd name="connsiteY133" fmla="*/ 63908 h 261709"/>
              <a:gd name="connsiteX134" fmla="*/ 133882 w 152839"/>
              <a:gd name="connsiteY134" fmla="*/ 59851 h 261709"/>
              <a:gd name="connsiteX135" fmla="*/ 135002 w 152839"/>
              <a:gd name="connsiteY135" fmla="*/ 58639 h 261709"/>
              <a:gd name="connsiteX136" fmla="*/ 135379 w 152839"/>
              <a:gd name="connsiteY136" fmla="*/ 55449 h 261709"/>
              <a:gd name="connsiteX137" fmla="*/ 132798 w 152839"/>
              <a:gd name="connsiteY137" fmla="*/ 52486 h 261709"/>
              <a:gd name="connsiteX138" fmla="*/ 132911 w 152839"/>
              <a:gd name="connsiteY138" fmla="*/ 50430 h 261709"/>
              <a:gd name="connsiteX139" fmla="*/ 134295 w 152839"/>
              <a:gd name="connsiteY139" fmla="*/ 49432 h 261709"/>
              <a:gd name="connsiteX140" fmla="*/ 133301 w 152839"/>
              <a:gd name="connsiteY140" fmla="*/ 46973 h 261709"/>
              <a:gd name="connsiteX141" fmla="*/ 133814 w 152839"/>
              <a:gd name="connsiteY141" fmla="*/ 44350 h 261709"/>
              <a:gd name="connsiteX142" fmla="*/ 130076 w 152839"/>
              <a:gd name="connsiteY142" fmla="*/ 42997 h 261709"/>
              <a:gd name="connsiteX143" fmla="*/ 128438 w 152839"/>
              <a:gd name="connsiteY143" fmla="*/ 41495 h 261709"/>
              <a:gd name="connsiteX144" fmla="*/ 125435 w 152839"/>
              <a:gd name="connsiteY144" fmla="*/ 40248 h 261709"/>
              <a:gd name="connsiteX145" fmla="*/ 122664 w 152839"/>
              <a:gd name="connsiteY145" fmla="*/ 41582 h 261709"/>
              <a:gd name="connsiteX146" fmla="*/ 121325 w 152839"/>
              <a:gd name="connsiteY146" fmla="*/ 39698 h 261709"/>
              <a:gd name="connsiteX147" fmla="*/ 120187 w 152839"/>
              <a:gd name="connsiteY147" fmla="*/ 39866 h 261709"/>
              <a:gd name="connsiteX148" fmla="*/ 119370 w 152839"/>
              <a:gd name="connsiteY148" fmla="*/ 40375 h 261709"/>
              <a:gd name="connsiteX149" fmla="*/ 116145 w 152839"/>
              <a:gd name="connsiteY149" fmla="*/ 37833 h 261709"/>
              <a:gd name="connsiteX150" fmla="*/ 115583 w 152839"/>
              <a:gd name="connsiteY150" fmla="*/ 31576 h 261709"/>
              <a:gd name="connsiteX151" fmla="*/ 110098 w 152839"/>
              <a:gd name="connsiteY151" fmla="*/ 31594 h 261709"/>
              <a:gd name="connsiteX152" fmla="*/ 112811 w 152839"/>
              <a:gd name="connsiteY152" fmla="*/ 27977 h 261709"/>
              <a:gd name="connsiteX153" fmla="*/ 112575 w 152839"/>
              <a:gd name="connsiteY153" fmla="*/ 25999 h 261709"/>
              <a:gd name="connsiteX154" fmla="*/ 116190 w 152839"/>
              <a:gd name="connsiteY154" fmla="*/ 23331 h 261709"/>
              <a:gd name="connsiteX155" fmla="*/ 118917 w 152839"/>
              <a:gd name="connsiteY155" fmla="*/ 19346 h 261709"/>
              <a:gd name="connsiteX156" fmla="*/ 119048 w 152839"/>
              <a:gd name="connsiteY156" fmla="*/ 17046 h 261709"/>
              <a:gd name="connsiteX157" fmla="*/ 116966 w 152839"/>
              <a:gd name="connsiteY157" fmla="*/ 14042 h 261709"/>
              <a:gd name="connsiteX158" fmla="*/ 111545 w 152839"/>
              <a:gd name="connsiteY158" fmla="*/ 16088 h 261709"/>
              <a:gd name="connsiteX159" fmla="*/ 110588 w 152839"/>
              <a:gd name="connsiteY159" fmla="*/ 14936 h 261709"/>
              <a:gd name="connsiteX160" fmla="*/ 112035 w 152839"/>
              <a:gd name="connsiteY160" fmla="*/ 13093 h 261709"/>
              <a:gd name="connsiteX161" fmla="*/ 111192 w 152839"/>
              <a:gd name="connsiteY161" fmla="*/ 11455 h 261709"/>
              <a:gd name="connsiteX162" fmla="*/ 113555 w 152839"/>
              <a:gd name="connsiteY162" fmla="*/ 8664 h 261709"/>
              <a:gd name="connsiteX163" fmla="*/ 110139 w 152839"/>
              <a:gd name="connsiteY163" fmla="*/ 5134 h 261709"/>
              <a:gd name="connsiteX164" fmla="*/ 110280 w 152839"/>
              <a:gd name="connsiteY164" fmla="*/ 3037 h 261709"/>
              <a:gd name="connsiteX165" fmla="*/ 107907 w 152839"/>
              <a:gd name="connsiteY165" fmla="*/ 3886 h 261709"/>
              <a:gd name="connsiteX166" fmla="*/ 107209 w 152839"/>
              <a:gd name="connsiteY166" fmla="*/ 2021 h 261709"/>
              <a:gd name="connsiteX167" fmla="*/ 107966 w 152839"/>
              <a:gd name="connsiteY167" fmla="*/ 578 h 261709"/>
              <a:gd name="connsiteX168" fmla="*/ 100450 w 152839"/>
              <a:gd name="connsiteY168" fmla="*/ 1159 h 261709"/>
              <a:gd name="connsiteX169" fmla="*/ 93967 w 152839"/>
              <a:gd name="connsiteY169" fmla="*/ 3482 h 261709"/>
              <a:gd name="connsiteX170" fmla="*/ 92493 w 152839"/>
              <a:gd name="connsiteY170" fmla="*/ 2538 h 261709"/>
              <a:gd name="connsiteX171" fmla="*/ 90887 w 152839"/>
              <a:gd name="connsiteY171" fmla="*/ 2053 h 261709"/>
              <a:gd name="connsiteX172" fmla="*/ 88719 w 152839"/>
              <a:gd name="connsiteY172" fmla="*/ 14613 h 261709"/>
              <a:gd name="connsiteX173" fmla="*/ 79075 w 152839"/>
              <a:gd name="connsiteY173" fmla="*/ 19324 h 261709"/>
              <a:gd name="connsiteX174" fmla="*/ 72089 w 152839"/>
              <a:gd name="connsiteY174" fmla="*/ 22899 h 261709"/>
              <a:gd name="connsiteX175" fmla="*/ 60431 w 152839"/>
              <a:gd name="connsiteY175" fmla="*/ 23644 h 261709"/>
              <a:gd name="connsiteX176" fmla="*/ 60404 w 152839"/>
              <a:gd name="connsiteY176" fmla="*/ 23889 h 261709"/>
              <a:gd name="connsiteX177" fmla="*/ 51059 w 152839"/>
              <a:gd name="connsiteY177" fmla="*/ 24701 h 261709"/>
              <a:gd name="connsiteX178" fmla="*/ 16262 w 152839"/>
              <a:gd name="connsiteY178" fmla="*/ 57763 h 261709"/>
              <a:gd name="connsiteX179" fmla="*/ 14502 w 152839"/>
              <a:gd name="connsiteY179" fmla="*/ 73823 h 261709"/>
              <a:gd name="connsiteX180" fmla="*/ 13032 w 152839"/>
              <a:gd name="connsiteY180" fmla="*/ 87232 h 261709"/>
              <a:gd name="connsiteX181" fmla="*/ 8396 w 152839"/>
              <a:gd name="connsiteY181" fmla="*/ 99371 h 261709"/>
              <a:gd name="connsiteX182" fmla="*/ 344 w 152839"/>
              <a:gd name="connsiteY182" fmla="*/ 120068 h 261709"/>
              <a:gd name="connsiteX183" fmla="*/ 2603 w 152839"/>
              <a:gd name="connsiteY183" fmla="*/ 125708 h 261709"/>
              <a:gd name="connsiteX184" fmla="*/ 12819 w 152839"/>
              <a:gd name="connsiteY184" fmla="*/ 150689 h 261709"/>
              <a:gd name="connsiteX185" fmla="*/ 14915 w 152839"/>
              <a:gd name="connsiteY185" fmla="*/ 159188 h 261709"/>
              <a:gd name="connsiteX186" fmla="*/ 23905 w 152839"/>
              <a:gd name="connsiteY186" fmla="*/ 180475 h 261709"/>
              <a:gd name="connsiteX187" fmla="*/ 26650 w 152839"/>
              <a:gd name="connsiteY187" fmla="*/ 187522 h 261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152839" h="261709">
                <a:moveTo>
                  <a:pt x="26650" y="187522"/>
                </a:moveTo>
                <a:lnTo>
                  <a:pt x="27249" y="189120"/>
                </a:lnTo>
                <a:lnTo>
                  <a:pt x="27285" y="190767"/>
                </a:lnTo>
                <a:lnTo>
                  <a:pt x="24413" y="192478"/>
                </a:lnTo>
                <a:lnTo>
                  <a:pt x="26164" y="193971"/>
                </a:lnTo>
                <a:lnTo>
                  <a:pt x="24581" y="195391"/>
                </a:lnTo>
                <a:lnTo>
                  <a:pt x="24531" y="196784"/>
                </a:lnTo>
                <a:lnTo>
                  <a:pt x="26872" y="198023"/>
                </a:lnTo>
                <a:lnTo>
                  <a:pt x="25960" y="198631"/>
                </a:lnTo>
                <a:lnTo>
                  <a:pt x="26164" y="200900"/>
                </a:lnTo>
                <a:lnTo>
                  <a:pt x="25048" y="203754"/>
                </a:lnTo>
                <a:lnTo>
                  <a:pt x="25212" y="207189"/>
                </a:lnTo>
                <a:lnTo>
                  <a:pt x="26468" y="210139"/>
                </a:lnTo>
                <a:lnTo>
                  <a:pt x="17668" y="216024"/>
                </a:lnTo>
                <a:lnTo>
                  <a:pt x="20680" y="220735"/>
                </a:lnTo>
                <a:lnTo>
                  <a:pt x="25434" y="230160"/>
                </a:lnTo>
                <a:lnTo>
                  <a:pt x="24686" y="232138"/>
                </a:lnTo>
                <a:lnTo>
                  <a:pt x="25266" y="234130"/>
                </a:lnTo>
                <a:lnTo>
                  <a:pt x="28097" y="236259"/>
                </a:lnTo>
                <a:lnTo>
                  <a:pt x="29394" y="240193"/>
                </a:lnTo>
                <a:lnTo>
                  <a:pt x="32701" y="246078"/>
                </a:lnTo>
                <a:lnTo>
                  <a:pt x="32628" y="247916"/>
                </a:lnTo>
                <a:lnTo>
                  <a:pt x="35191" y="250040"/>
                </a:lnTo>
                <a:lnTo>
                  <a:pt x="36008" y="250770"/>
                </a:lnTo>
                <a:lnTo>
                  <a:pt x="35219" y="253661"/>
                </a:lnTo>
                <a:lnTo>
                  <a:pt x="38049" y="258893"/>
                </a:lnTo>
                <a:lnTo>
                  <a:pt x="39623" y="259025"/>
                </a:lnTo>
                <a:lnTo>
                  <a:pt x="40467" y="261657"/>
                </a:lnTo>
                <a:lnTo>
                  <a:pt x="41683" y="262287"/>
                </a:lnTo>
                <a:lnTo>
                  <a:pt x="44114" y="260382"/>
                </a:lnTo>
                <a:lnTo>
                  <a:pt x="44010" y="258344"/>
                </a:lnTo>
                <a:lnTo>
                  <a:pt x="45788" y="256506"/>
                </a:lnTo>
                <a:lnTo>
                  <a:pt x="44459" y="255408"/>
                </a:lnTo>
                <a:lnTo>
                  <a:pt x="44259" y="252186"/>
                </a:lnTo>
                <a:lnTo>
                  <a:pt x="46632" y="248379"/>
                </a:lnTo>
                <a:lnTo>
                  <a:pt x="48070" y="247068"/>
                </a:lnTo>
                <a:lnTo>
                  <a:pt x="50184" y="246124"/>
                </a:lnTo>
                <a:lnTo>
                  <a:pt x="51971" y="247281"/>
                </a:lnTo>
                <a:lnTo>
                  <a:pt x="53069" y="247703"/>
                </a:lnTo>
                <a:lnTo>
                  <a:pt x="53454" y="248924"/>
                </a:lnTo>
                <a:lnTo>
                  <a:pt x="54933" y="248220"/>
                </a:lnTo>
                <a:lnTo>
                  <a:pt x="55287" y="250294"/>
                </a:lnTo>
                <a:lnTo>
                  <a:pt x="57473" y="251506"/>
                </a:lnTo>
                <a:lnTo>
                  <a:pt x="61574" y="251279"/>
                </a:lnTo>
                <a:lnTo>
                  <a:pt x="62132" y="254401"/>
                </a:lnTo>
                <a:lnTo>
                  <a:pt x="64559" y="256152"/>
                </a:lnTo>
                <a:lnTo>
                  <a:pt x="66133" y="256012"/>
                </a:lnTo>
                <a:lnTo>
                  <a:pt x="67653" y="254219"/>
                </a:lnTo>
                <a:lnTo>
                  <a:pt x="70873" y="253085"/>
                </a:lnTo>
                <a:lnTo>
                  <a:pt x="72475" y="252427"/>
                </a:lnTo>
                <a:lnTo>
                  <a:pt x="74952" y="248842"/>
                </a:lnTo>
                <a:lnTo>
                  <a:pt x="74711" y="247934"/>
                </a:lnTo>
                <a:lnTo>
                  <a:pt x="76830" y="246450"/>
                </a:lnTo>
                <a:lnTo>
                  <a:pt x="77351" y="245148"/>
                </a:lnTo>
                <a:lnTo>
                  <a:pt x="76344" y="243560"/>
                </a:lnTo>
                <a:lnTo>
                  <a:pt x="78767" y="242017"/>
                </a:lnTo>
                <a:lnTo>
                  <a:pt x="79356" y="239748"/>
                </a:lnTo>
                <a:lnTo>
                  <a:pt x="78630" y="239004"/>
                </a:lnTo>
                <a:lnTo>
                  <a:pt x="79701" y="237175"/>
                </a:lnTo>
                <a:lnTo>
                  <a:pt x="83743" y="236830"/>
                </a:lnTo>
                <a:lnTo>
                  <a:pt x="85734" y="238255"/>
                </a:lnTo>
                <a:lnTo>
                  <a:pt x="86914" y="236894"/>
                </a:lnTo>
                <a:lnTo>
                  <a:pt x="89712" y="236236"/>
                </a:lnTo>
                <a:lnTo>
                  <a:pt x="90143" y="235496"/>
                </a:lnTo>
                <a:lnTo>
                  <a:pt x="94045" y="234389"/>
                </a:lnTo>
                <a:lnTo>
                  <a:pt x="97070" y="232038"/>
                </a:lnTo>
                <a:lnTo>
                  <a:pt x="102278" y="224274"/>
                </a:lnTo>
                <a:lnTo>
                  <a:pt x="103199" y="222105"/>
                </a:lnTo>
                <a:lnTo>
                  <a:pt x="102781" y="218570"/>
                </a:lnTo>
                <a:lnTo>
                  <a:pt x="105902" y="215289"/>
                </a:lnTo>
                <a:lnTo>
                  <a:pt x="108756" y="209095"/>
                </a:lnTo>
                <a:lnTo>
                  <a:pt x="108560" y="206295"/>
                </a:lnTo>
                <a:lnTo>
                  <a:pt x="106007" y="204081"/>
                </a:lnTo>
                <a:lnTo>
                  <a:pt x="107717" y="200750"/>
                </a:lnTo>
                <a:lnTo>
                  <a:pt x="106274" y="200296"/>
                </a:lnTo>
                <a:lnTo>
                  <a:pt x="105594" y="199352"/>
                </a:lnTo>
                <a:lnTo>
                  <a:pt x="106061" y="195768"/>
                </a:lnTo>
                <a:lnTo>
                  <a:pt x="107336" y="192773"/>
                </a:lnTo>
                <a:lnTo>
                  <a:pt x="105607" y="192632"/>
                </a:lnTo>
                <a:lnTo>
                  <a:pt x="104805" y="191321"/>
                </a:lnTo>
                <a:lnTo>
                  <a:pt x="104206" y="186388"/>
                </a:lnTo>
                <a:lnTo>
                  <a:pt x="105639" y="183593"/>
                </a:lnTo>
                <a:lnTo>
                  <a:pt x="105880" y="181877"/>
                </a:lnTo>
                <a:lnTo>
                  <a:pt x="105920" y="178832"/>
                </a:lnTo>
                <a:lnTo>
                  <a:pt x="107327" y="177857"/>
                </a:lnTo>
                <a:lnTo>
                  <a:pt x="108719" y="174381"/>
                </a:lnTo>
                <a:lnTo>
                  <a:pt x="102378" y="170869"/>
                </a:lnTo>
                <a:lnTo>
                  <a:pt x="103689" y="169181"/>
                </a:lnTo>
                <a:lnTo>
                  <a:pt x="102491" y="167787"/>
                </a:lnTo>
                <a:lnTo>
                  <a:pt x="104188" y="167052"/>
                </a:lnTo>
                <a:lnTo>
                  <a:pt x="103779" y="166272"/>
                </a:lnTo>
                <a:lnTo>
                  <a:pt x="105526" y="165741"/>
                </a:lnTo>
                <a:lnTo>
                  <a:pt x="107091" y="161639"/>
                </a:lnTo>
                <a:lnTo>
                  <a:pt x="109214" y="161262"/>
                </a:lnTo>
                <a:lnTo>
                  <a:pt x="111042" y="158548"/>
                </a:lnTo>
                <a:lnTo>
                  <a:pt x="107871" y="152985"/>
                </a:lnTo>
                <a:lnTo>
                  <a:pt x="107449" y="152899"/>
                </a:lnTo>
                <a:lnTo>
                  <a:pt x="107386" y="151764"/>
                </a:lnTo>
                <a:lnTo>
                  <a:pt x="108520" y="149405"/>
                </a:lnTo>
                <a:lnTo>
                  <a:pt x="109985" y="142916"/>
                </a:lnTo>
                <a:lnTo>
                  <a:pt x="115247" y="137066"/>
                </a:lnTo>
                <a:lnTo>
                  <a:pt x="116549" y="134652"/>
                </a:lnTo>
                <a:lnTo>
                  <a:pt x="115823" y="133078"/>
                </a:lnTo>
                <a:lnTo>
                  <a:pt x="117211" y="131449"/>
                </a:lnTo>
                <a:lnTo>
                  <a:pt x="121920" y="131716"/>
                </a:lnTo>
                <a:lnTo>
                  <a:pt x="128103" y="116841"/>
                </a:lnTo>
                <a:lnTo>
                  <a:pt x="133233" y="116179"/>
                </a:lnTo>
                <a:lnTo>
                  <a:pt x="134540" y="117118"/>
                </a:lnTo>
                <a:lnTo>
                  <a:pt x="135574" y="120213"/>
                </a:lnTo>
                <a:lnTo>
                  <a:pt x="140196" y="118933"/>
                </a:lnTo>
                <a:lnTo>
                  <a:pt x="142405" y="119909"/>
                </a:lnTo>
                <a:lnTo>
                  <a:pt x="144887" y="118021"/>
                </a:lnTo>
                <a:lnTo>
                  <a:pt x="145504" y="114287"/>
                </a:lnTo>
                <a:lnTo>
                  <a:pt x="146447" y="108655"/>
                </a:lnTo>
                <a:lnTo>
                  <a:pt x="144800" y="106568"/>
                </a:lnTo>
                <a:lnTo>
                  <a:pt x="146665" y="106064"/>
                </a:lnTo>
                <a:lnTo>
                  <a:pt x="147078" y="103949"/>
                </a:lnTo>
                <a:lnTo>
                  <a:pt x="152893" y="98486"/>
                </a:lnTo>
                <a:lnTo>
                  <a:pt x="153183" y="88684"/>
                </a:lnTo>
                <a:lnTo>
                  <a:pt x="150784" y="87858"/>
                </a:lnTo>
                <a:lnTo>
                  <a:pt x="150557" y="86125"/>
                </a:lnTo>
                <a:lnTo>
                  <a:pt x="148683" y="84555"/>
                </a:lnTo>
                <a:lnTo>
                  <a:pt x="149046" y="81832"/>
                </a:lnTo>
                <a:lnTo>
                  <a:pt x="148253" y="81020"/>
                </a:lnTo>
                <a:lnTo>
                  <a:pt x="146492" y="79114"/>
                </a:lnTo>
                <a:lnTo>
                  <a:pt x="144977" y="80144"/>
                </a:lnTo>
                <a:lnTo>
                  <a:pt x="142791" y="79277"/>
                </a:lnTo>
                <a:lnTo>
                  <a:pt x="140668" y="79844"/>
                </a:lnTo>
                <a:lnTo>
                  <a:pt x="139724" y="76087"/>
                </a:lnTo>
                <a:lnTo>
                  <a:pt x="137756" y="75030"/>
                </a:lnTo>
                <a:lnTo>
                  <a:pt x="138472" y="68995"/>
                </a:lnTo>
                <a:lnTo>
                  <a:pt x="136785" y="66603"/>
                </a:lnTo>
                <a:lnTo>
                  <a:pt x="137161" y="65060"/>
                </a:lnTo>
                <a:lnTo>
                  <a:pt x="135737" y="63908"/>
                </a:lnTo>
                <a:lnTo>
                  <a:pt x="133882" y="59851"/>
                </a:lnTo>
                <a:lnTo>
                  <a:pt x="135002" y="58639"/>
                </a:lnTo>
                <a:lnTo>
                  <a:pt x="135379" y="55449"/>
                </a:lnTo>
                <a:lnTo>
                  <a:pt x="132798" y="52486"/>
                </a:lnTo>
                <a:lnTo>
                  <a:pt x="132911" y="50430"/>
                </a:lnTo>
                <a:lnTo>
                  <a:pt x="134295" y="49432"/>
                </a:lnTo>
                <a:lnTo>
                  <a:pt x="133301" y="46973"/>
                </a:lnTo>
                <a:lnTo>
                  <a:pt x="133814" y="44350"/>
                </a:lnTo>
                <a:lnTo>
                  <a:pt x="130076" y="42997"/>
                </a:lnTo>
                <a:lnTo>
                  <a:pt x="128438" y="41495"/>
                </a:lnTo>
                <a:lnTo>
                  <a:pt x="125435" y="40248"/>
                </a:lnTo>
                <a:lnTo>
                  <a:pt x="122664" y="41582"/>
                </a:lnTo>
                <a:lnTo>
                  <a:pt x="121325" y="39698"/>
                </a:lnTo>
                <a:lnTo>
                  <a:pt x="120187" y="39866"/>
                </a:lnTo>
                <a:lnTo>
                  <a:pt x="119370" y="40375"/>
                </a:lnTo>
                <a:lnTo>
                  <a:pt x="116145" y="37833"/>
                </a:lnTo>
                <a:lnTo>
                  <a:pt x="115583" y="31576"/>
                </a:lnTo>
                <a:lnTo>
                  <a:pt x="110098" y="31594"/>
                </a:lnTo>
                <a:lnTo>
                  <a:pt x="112811" y="27977"/>
                </a:lnTo>
                <a:lnTo>
                  <a:pt x="112575" y="25999"/>
                </a:lnTo>
                <a:lnTo>
                  <a:pt x="116190" y="23331"/>
                </a:lnTo>
                <a:lnTo>
                  <a:pt x="118917" y="19346"/>
                </a:lnTo>
                <a:lnTo>
                  <a:pt x="119048" y="17046"/>
                </a:lnTo>
                <a:lnTo>
                  <a:pt x="116966" y="14042"/>
                </a:lnTo>
                <a:lnTo>
                  <a:pt x="111545" y="16088"/>
                </a:lnTo>
                <a:lnTo>
                  <a:pt x="110588" y="14936"/>
                </a:lnTo>
                <a:lnTo>
                  <a:pt x="112035" y="13093"/>
                </a:lnTo>
                <a:lnTo>
                  <a:pt x="111192" y="11455"/>
                </a:lnTo>
                <a:lnTo>
                  <a:pt x="113555" y="8664"/>
                </a:lnTo>
                <a:lnTo>
                  <a:pt x="110139" y="5134"/>
                </a:lnTo>
                <a:lnTo>
                  <a:pt x="110280" y="3037"/>
                </a:lnTo>
                <a:lnTo>
                  <a:pt x="107907" y="3886"/>
                </a:lnTo>
                <a:lnTo>
                  <a:pt x="107209" y="2021"/>
                </a:lnTo>
                <a:lnTo>
                  <a:pt x="107966" y="578"/>
                </a:lnTo>
                <a:lnTo>
                  <a:pt x="100450" y="1159"/>
                </a:lnTo>
                <a:lnTo>
                  <a:pt x="93967" y="3482"/>
                </a:lnTo>
                <a:lnTo>
                  <a:pt x="92493" y="2538"/>
                </a:lnTo>
                <a:lnTo>
                  <a:pt x="90887" y="2053"/>
                </a:lnTo>
                <a:lnTo>
                  <a:pt x="88719" y="14613"/>
                </a:lnTo>
                <a:lnTo>
                  <a:pt x="79075" y="19324"/>
                </a:lnTo>
                <a:lnTo>
                  <a:pt x="72089" y="22899"/>
                </a:lnTo>
                <a:lnTo>
                  <a:pt x="60431" y="23644"/>
                </a:lnTo>
                <a:lnTo>
                  <a:pt x="60404" y="23889"/>
                </a:lnTo>
                <a:lnTo>
                  <a:pt x="51059" y="24701"/>
                </a:lnTo>
                <a:lnTo>
                  <a:pt x="16262" y="57763"/>
                </a:lnTo>
                <a:lnTo>
                  <a:pt x="14502" y="73823"/>
                </a:lnTo>
                <a:lnTo>
                  <a:pt x="13032" y="87232"/>
                </a:lnTo>
                <a:lnTo>
                  <a:pt x="8396" y="99371"/>
                </a:lnTo>
                <a:lnTo>
                  <a:pt x="344" y="120068"/>
                </a:lnTo>
                <a:lnTo>
                  <a:pt x="2603" y="125708"/>
                </a:lnTo>
                <a:lnTo>
                  <a:pt x="12819" y="150689"/>
                </a:lnTo>
                <a:lnTo>
                  <a:pt x="14915" y="159188"/>
                </a:lnTo>
                <a:lnTo>
                  <a:pt x="23905" y="180475"/>
                </a:lnTo>
                <a:lnTo>
                  <a:pt x="26650" y="18752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3A76F674-0AD4-2E6F-52D6-5E7416A56B42}"/>
              </a:ext>
            </a:extLst>
          </p:cNvPr>
          <p:cNvSpPr>
            <a:spLocks/>
          </p:cNvSpPr>
          <p:nvPr/>
        </p:nvSpPr>
        <p:spPr>
          <a:xfrm flipV="1">
            <a:off x="5441393" y="3732508"/>
            <a:ext cx="381673" cy="437974"/>
          </a:xfrm>
          <a:custGeom>
            <a:avLst/>
            <a:gdLst>
              <a:gd name="connsiteX0" fmla="*/ 122970 w 259918"/>
              <a:gd name="connsiteY0" fmla="*/ 266625 h 298259"/>
              <a:gd name="connsiteX1" fmla="*/ 128423 w 259918"/>
              <a:gd name="connsiteY1" fmla="*/ 267717 h 298259"/>
              <a:gd name="connsiteX2" fmla="*/ 140035 w 259918"/>
              <a:gd name="connsiteY2" fmla="*/ 267037 h 298259"/>
              <a:gd name="connsiteX3" fmla="*/ 144033 w 259918"/>
              <a:gd name="connsiteY3" fmla="*/ 271906 h 298259"/>
              <a:gd name="connsiteX4" fmla="*/ 143444 w 259918"/>
              <a:gd name="connsiteY4" fmla="*/ 280888 h 298259"/>
              <a:gd name="connsiteX5" fmla="*/ 143222 w 259918"/>
              <a:gd name="connsiteY5" fmla="*/ 290314 h 298259"/>
              <a:gd name="connsiteX6" fmla="*/ 143141 w 259918"/>
              <a:gd name="connsiteY6" fmla="*/ 296316 h 298259"/>
              <a:gd name="connsiteX7" fmla="*/ 148549 w 259918"/>
              <a:gd name="connsiteY7" fmla="*/ 298746 h 298259"/>
              <a:gd name="connsiteX8" fmla="*/ 157394 w 259918"/>
              <a:gd name="connsiteY8" fmla="*/ 284444 h 298259"/>
              <a:gd name="connsiteX9" fmla="*/ 158110 w 259918"/>
              <a:gd name="connsiteY9" fmla="*/ 283423 h 298259"/>
              <a:gd name="connsiteX10" fmla="*/ 160106 w 259918"/>
              <a:gd name="connsiteY10" fmla="*/ 280559 h 298259"/>
              <a:gd name="connsiteX11" fmla="*/ 181726 w 259918"/>
              <a:gd name="connsiteY11" fmla="*/ 290274 h 298259"/>
              <a:gd name="connsiteX12" fmla="*/ 188341 w 259918"/>
              <a:gd name="connsiteY12" fmla="*/ 278615 h 298259"/>
              <a:gd name="connsiteX13" fmla="*/ 195177 w 259918"/>
              <a:gd name="connsiteY13" fmla="*/ 256927 h 298259"/>
              <a:gd name="connsiteX14" fmla="*/ 214619 w 259918"/>
              <a:gd name="connsiteY14" fmla="*/ 235654 h 298259"/>
              <a:gd name="connsiteX15" fmla="*/ 216881 w 259918"/>
              <a:gd name="connsiteY15" fmla="*/ 229372 h 298259"/>
              <a:gd name="connsiteX16" fmla="*/ 218987 w 259918"/>
              <a:gd name="connsiteY16" fmla="*/ 223783 h 298259"/>
              <a:gd name="connsiteX17" fmla="*/ 222346 w 259918"/>
              <a:gd name="connsiteY17" fmla="*/ 214339 h 298259"/>
              <a:gd name="connsiteX18" fmla="*/ 226342 w 259918"/>
              <a:gd name="connsiteY18" fmla="*/ 203316 h 298259"/>
              <a:gd name="connsiteX19" fmla="*/ 231667 w 259918"/>
              <a:gd name="connsiteY19" fmla="*/ 188692 h 298259"/>
              <a:gd name="connsiteX20" fmla="*/ 239434 w 259918"/>
              <a:gd name="connsiteY20" fmla="*/ 167312 h 298259"/>
              <a:gd name="connsiteX21" fmla="*/ 247226 w 259918"/>
              <a:gd name="connsiteY21" fmla="*/ 146195 h 298259"/>
              <a:gd name="connsiteX22" fmla="*/ 248365 w 259918"/>
              <a:gd name="connsiteY22" fmla="*/ 142766 h 298259"/>
              <a:gd name="connsiteX23" fmla="*/ 249663 w 259918"/>
              <a:gd name="connsiteY23" fmla="*/ 139438 h 298259"/>
              <a:gd name="connsiteX24" fmla="*/ 253911 w 259918"/>
              <a:gd name="connsiteY24" fmla="*/ 127655 h 298259"/>
              <a:gd name="connsiteX25" fmla="*/ 256847 w 259918"/>
              <a:gd name="connsiteY25" fmla="*/ 119522 h 298259"/>
              <a:gd name="connsiteX26" fmla="*/ 257754 w 259918"/>
              <a:gd name="connsiteY26" fmla="*/ 116934 h 298259"/>
              <a:gd name="connsiteX27" fmla="*/ 260348 w 259918"/>
              <a:gd name="connsiteY27" fmla="*/ 109815 h 298259"/>
              <a:gd name="connsiteX28" fmla="*/ 251186 w 259918"/>
              <a:gd name="connsiteY28" fmla="*/ 104089 h 298259"/>
              <a:gd name="connsiteX29" fmla="*/ 248298 w 259918"/>
              <a:gd name="connsiteY29" fmla="*/ 102318 h 298259"/>
              <a:gd name="connsiteX30" fmla="*/ 245373 w 259918"/>
              <a:gd name="connsiteY30" fmla="*/ 100499 h 298259"/>
              <a:gd name="connsiteX31" fmla="*/ 245196 w 259918"/>
              <a:gd name="connsiteY31" fmla="*/ 100373 h 298259"/>
              <a:gd name="connsiteX32" fmla="*/ 240849 w 259918"/>
              <a:gd name="connsiteY32" fmla="*/ 97674 h 298259"/>
              <a:gd name="connsiteX33" fmla="*/ 239943 w 259918"/>
              <a:gd name="connsiteY33" fmla="*/ 97119 h 298259"/>
              <a:gd name="connsiteX34" fmla="*/ 233617 w 259918"/>
              <a:gd name="connsiteY34" fmla="*/ 93167 h 298259"/>
              <a:gd name="connsiteX35" fmla="*/ 228670 w 259918"/>
              <a:gd name="connsiteY35" fmla="*/ 90102 h 298259"/>
              <a:gd name="connsiteX36" fmla="*/ 226149 w 259918"/>
              <a:gd name="connsiteY36" fmla="*/ 85130 h 298259"/>
              <a:gd name="connsiteX37" fmla="*/ 224888 w 259918"/>
              <a:gd name="connsiteY37" fmla="*/ 83610 h 298259"/>
              <a:gd name="connsiteX38" fmla="*/ 223004 w 259918"/>
              <a:gd name="connsiteY38" fmla="*/ 81391 h 298259"/>
              <a:gd name="connsiteX39" fmla="*/ 222115 w 259918"/>
              <a:gd name="connsiteY39" fmla="*/ 80347 h 298259"/>
              <a:gd name="connsiteX40" fmla="*/ 216202 w 259918"/>
              <a:gd name="connsiteY40" fmla="*/ 73300 h 298259"/>
              <a:gd name="connsiteX41" fmla="*/ 215328 w 259918"/>
              <a:gd name="connsiteY41" fmla="*/ 72233 h 298259"/>
              <a:gd name="connsiteX42" fmla="*/ 211864 w 259918"/>
              <a:gd name="connsiteY42" fmla="*/ 68154 h 298259"/>
              <a:gd name="connsiteX43" fmla="*/ 209488 w 259918"/>
              <a:gd name="connsiteY43" fmla="*/ 64701 h 298259"/>
              <a:gd name="connsiteX44" fmla="*/ 206269 w 259918"/>
              <a:gd name="connsiteY44" fmla="*/ 60058 h 298259"/>
              <a:gd name="connsiteX45" fmla="*/ 200368 w 259918"/>
              <a:gd name="connsiteY45" fmla="*/ 51500 h 298259"/>
              <a:gd name="connsiteX46" fmla="*/ 198194 w 259918"/>
              <a:gd name="connsiteY46" fmla="*/ 47979 h 298259"/>
              <a:gd name="connsiteX47" fmla="*/ 193041 w 259918"/>
              <a:gd name="connsiteY47" fmla="*/ 40895 h 298259"/>
              <a:gd name="connsiteX48" fmla="*/ 187549 w 259918"/>
              <a:gd name="connsiteY48" fmla="*/ 30544 h 298259"/>
              <a:gd name="connsiteX49" fmla="*/ 181581 w 259918"/>
              <a:gd name="connsiteY49" fmla="*/ 19363 h 298259"/>
              <a:gd name="connsiteX50" fmla="*/ 178614 w 259918"/>
              <a:gd name="connsiteY50" fmla="*/ 13804 h 298259"/>
              <a:gd name="connsiteX51" fmla="*/ 175677 w 259918"/>
              <a:gd name="connsiteY51" fmla="*/ 8291 h 298259"/>
              <a:gd name="connsiteX52" fmla="*/ 171526 w 259918"/>
              <a:gd name="connsiteY52" fmla="*/ 486 h 298259"/>
              <a:gd name="connsiteX53" fmla="*/ 134049 w 259918"/>
              <a:gd name="connsiteY53" fmla="*/ 15452 h 298259"/>
              <a:gd name="connsiteX54" fmla="*/ 119902 w 259918"/>
              <a:gd name="connsiteY54" fmla="*/ 20675 h 298259"/>
              <a:gd name="connsiteX55" fmla="*/ 110874 w 259918"/>
              <a:gd name="connsiteY55" fmla="*/ 24668 h 298259"/>
              <a:gd name="connsiteX56" fmla="*/ 109668 w 259918"/>
              <a:gd name="connsiteY56" fmla="*/ 25208 h 298259"/>
              <a:gd name="connsiteX57" fmla="*/ 103942 w 259918"/>
              <a:gd name="connsiteY57" fmla="*/ 27504 h 298259"/>
              <a:gd name="connsiteX58" fmla="*/ 96581 w 259918"/>
              <a:gd name="connsiteY58" fmla="*/ 30259 h 298259"/>
              <a:gd name="connsiteX59" fmla="*/ 93074 w 259918"/>
              <a:gd name="connsiteY59" fmla="*/ 31565 h 298259"/>
              <a:gd name="connsiteX60" fmla="*/ 78682 w 259918"/>
              <a:gd name="connsiteY60" fmla="*/ 37632 h 298259"/>
              <a:gd name="connsiteX61" fmla="*/ 47499 w 259918"/>
              <a:gd name="connsiteY61" fmla="*/ 50166 h 298259"/>
              <a:gd name="connsiteX62" fmla="*/ 42458 w 259918"/>
              <a:gd name="connsiteY62" fmla="*/ 60789 h 298259"/>
              <a:gd name="connsiteX63" fmla="*/ 42548 w 259918"/>
              <a:gd name="connsiteY63" fmla="*/ 66534 h 298259"/>
              <a:gd name="connsiteX64" fmla="*/ 43584 w 259918"/>
              <a:gd name="connsiteY64" fmla="*/ 71380 h 298259"/>
              <a:gd name="connsiteX65" fmla="*/ 42755 w 259918"/>
              <a:gd name="connsiteY65" fmla="*/ 78936 h 298259"/>
              <a:gd name="connsiteX66" fmla="*/ 40325 w 259918"/>
              <a:gd name="connsiteY66" fmla="*/ 82403 h 298259"/>
              <a:gd name="connsiteX67" fmla="*/ 34907 w 259918"/>
              <a:gd name="connsiteY67" fmla="*/ 90103 h 298259"/>
              <a:gd name="connsiteX68" fmla="*/ 13019 w 259918"/>
              <a:gd name="connsiteY68" fmla="*/ 90550 h 298259"/>
              <a:gd name="connsiteX69" fmla="*/ 5055 w 259918"/>
              <a:gd name="connsiteY69" fmla="*/ 150777 h 298259"/>
              <a:gd name="connsiteX70" fmla="*/ 7625 w 259918"/>
              <a:gd name="connsiteY70" fmla="*/ 165531 h 298259"/>
              <a:gd name="connsiteX71" fmla="*/ 7890 w 259918"/>
              <a:gd name="connsiteY71" fmla="*/ 176753 h 298259"/>
              <a:gd name="connsiteX72" fmla="*/ 8061 w 259918"/>
              <a:gd name="connsiteY72" fmla="*/ 183864 h 298259"/>
              <a:gd name="connsiteX73" fmla="*/ 8414 w 259918"/>
              <a:gd name="connsiteY73" fmla="*/ 198879 h 298259"/>
              <a:gd name="connsiteX74" fmla="*/ 4376 w 259918"/>
              <a:gd name="connsiteY74" fmla="*/ 203425 h 298259"/>
              <a:gd name="connsiteX75" fmla="*/ 429 w 259918"/>
              <a:gd name="connsiteY75" fmla="*/ 208318 h 298259"/>
              <a:gd name="connsiteX76" fmla="*/ 1146 w 259918"/>
              <a:gd name="connsiteY76" fmla="*/ 209207 h 298259"/>
              <a:gd name="connsiteX77" fmla="*/ 1907 w 259918"/>
              <a:gd name="connsiteY77" fmla="*/ 210368 h 298259"/>
              <a:gd name="connsiteX78" fmla="*/ 4930 w 259918"/>
              <a:gd name="connsiteY78" fmla="*/ 214515 h 298259"/>
              <a:gd name="connsiteX79" fmla="*/ 7304 w 259918"/>
              <a:gd name="connsiteY79" fmla="*/ 217772 h 298259"/>
              <a:gd name="connsiteX80" fmla="*/ 8768 w 259918"/>
              <a:gd name="connsiteY80" fmla="*/ 219601 h 298259"/>
              <a:gd name="connsiteX81" fmla="*/ 12816 w 259918"/>
              <a:gd name="connsiteY81" fmla="*/ 225376 h 298259"/>
              <a:gd name="connsiteX82" fmla="*/ 21889 w 259918"/>
              <a:gd name="connsiteY82" fmla="*/ 237868 h 298259"/>
              <a:gd name="connsiteX83" fmla="*/ 24948 w 259918"/>
              <a:gd name="connsiteY83" fmla="*/ 242994 h 298259"/>
              <a:gd name="connsiteX84" fmla="*/ 28832 w 259918"/>
              <a:gd name="connsiteY84" fmla="*/ 249160 h 298259"/>
              <a:gd name="connsiteX85" fmla="*/ 34849 w 259918"/>
              <a:gd name="connsiteY85" fmla="*/ 252926 h 298259"/>
              <a:gd name="connsiteX86" fmla="*/ 45744 w 259918"/>
              <a:gd name="connsiteY86" fmla="*/ 249206 h 298259"/>
              <a:gd name="connsiteX87" fmla="*/ 53593 w 259918"/>
              <a:gd name="connsiteY87" fmla="*/ 248328 h 298259"/>
              <a:gd name="connsiteX88" fmla="*/ 54897 w 259918"/>
              <a:gd name="connsiteY88" fmla="*/ 249704 h 298259"/>
              <a:gd name="connsiteX89" fmla="*/ 55502 w 259918"/>
              <a:gd name="connsiteY89" fmla="*/ 250902 h 298259"/>
              <a:gd name="connsiteX90" fmla="*/ 57469 w 259918"/>
              <a:gd name="connsiteY90" fmla="*/ 254418 h 298259"/>
              <a:gd name="connsiteX91" fmla="*/ 61186 w 259918"/>
              <a:gd name="connsiteY91" fmla="*/ 254811 h 298259"/>
              <a:gd name="connsiteX92" fmla="*/ 62112 w 259918"/>
              <a:gd name="connsiteY92" fmla="*/ 256472 h 298259"/>
              <a:gd name="connsiteX93" fmla="*/ 65051 w 259918"/>
              <a:gd name="connsiteY93" fmla="*/ 261725 h 298259"/>
              <a:gd name="connsiteX94" fmla="*/ 71965 w 259918"/>
              <a:gd name="connsiteY94" fmla="*/ 270897 h 298259"/>
              <a:gd name="connsiteX95" fmla="*/ 68841 w 259918"/>
              <a:gd name="connsiteY95" fmla="*/ 277872 h 298259"/>
              <a:gd name="connsiteX96" fmla="*/ 69297 w 259918"/>
              <a:gd name="connsiteY96" fmla="*/ 278183 h 298259"/>
              <a:gd name="connsiteX97" fmla="*/ 77999 w 259918"/>
              <a:gd name="connsiteY97" fmla="*/ 284143 h 298259"/>
              <a:gd name="connsiteX98" fmla="*/ 83918 w 259918"/>
              <a:gd name="connsiteY98" fmla="*/ 288842 h 298259"/>
              <a:gd name="connsiteX99" fmla="*/ 82184 w 259918"/>
              <a:gd name="connsiteY99" fmla="*/ 291263 h 298259"/>
              <a:gd name="connsiteX100" fmla="*/ 91158 w 259918"/>
              <a:gd name="connsiteY100" fmla="*/ 295704 h 298259"/>
              <a:gd name="connsiteX101" fmla="*/ 91407 w 259918"/>
              <a:gd name="connsiteY101" fmla="*/ 279081 h 298259"/>
              <a:gd name="connsiteX102" fmla="*/ 91571 w 259918"/>
              <a:gd name="connsiteY102" fmla="*/ 278655 h 298259"/>
              <a:gd name="connsiteX103" fmla="*/ 92325 w 259918"/>
              <a:gd name="connsiteY103" fmla="*/ 276705 h 298259"/>
              <a:gd name="connsiteX104" fmla="*/ 93378 w 259918"/>
              <a:gd name="connsiteY104" fmla="*/ 275940 h 298259"/>
              <a:gd name="connsiteX105" fmla="*/ 95015 w 259918"/>
              <a:gd name="connsiteY105" fmla="*/ 274121 h 298259"/>
              <a:gd name="connsiteX106" fmla="*/ 99042 w 259918"/>
              <a:gd name="connsiteY106" fmla="*/ 268982 h 298259"/>
              <a:gd name="connsiteX107" fmla="*/ 104862 w 259918"/>
              <a:gd name="connsiteY107" fmla="*/ 263146 h 298259"/>
              <a:gd name="connsiteX108" fmla="*/ 105816 w 259918"/>
              <a:gd name="connsiteY108" fmla="*/ 263327 h 298259"/>
              <a:gd name="connsiteX109" fmla="*/ 121117 w 259918"/>
              <a:gd name="connsiteY109" fmla="*/ 266255 h 298259"/>
              <a:gd name="connsiteX110" fmla="*/ 122970 w 259918"/>
              <a:gd name="connsiteY110" fmla="*/ 266625 h 298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259918" h="298259">
                <a:moveTo>
                  <a:pt x="122970" y="266625"/>
                </a:moveTo>
                <a:lnTo>
                  <a:pt x="128423" y="267717"/>
                </a:lnTo>
                <a:lnTo>
                  <a:pt x="140035" y="267037"/>
                </a:lnTo>
                <a:lnTo>
                  <a:pt x="144033" y="271906"/>
                </a:lnTo>
                <a:lnTo>
                  <a:pt x="143444" y="280888"/>
                </a:lnTo>
                <a:lnTo>
                  <a:pt x="143222" y="290314"/>
                </a:lnTo>
                <a:lnTo>
                  <a:pt x="143141" y="296316"/>
                </a:lnTo>
                <a:lnTo>
                  <a:pt x="148549" y="298746"/>
                </a:lnTo>
                <a:lnTo>
                  <a:pt x="157394" y="284444"/>
                </a:lnTo>
                <a:lnTo>
                  <a:pt x="158110" y="283423"/>
                </a:lnTo>
                <a:lnTo>
                  <a:pt x="160106" y="280559"/>
                </a:lnTo>
                <a:lnTo>
                  <a:pt x="181726" y="290274"/>
                </a:lnTo>
                <a:lnTo>
                  <a:pt x="188341" y="278615"/>
                </a:lnTo>
                <a:lnTo>
                  <a:pt x="195177" y="256927"/>
                </a:lnTo>
                <a:lnTo>
                  <a:pt x="214619" y="235654"/>
                </a:lnTo>
                <a:lnTo>
                  <a:pt x="216881" y="229372"/>
                </a:lnTo>
                <a:lnTo>
                  <a:pt x="218987" y="223783"/>
                </a:lnTo>
                <a:lnTo>
                  <a:pt x="222346" y="214339"/>
                </a:lnTo>
                <a:lnTo>
                  <a:pt x="226342" y="203316"/>
                </a:lnTo>
                <a:lnTo>
                  <a:pt x="231667" y="188692"/>
                </a:lnTo>
                <a:lnTo>
                  <a:pt x="239434" y="167312"/>
                </a:lnTo>
                <a:lnTo>
                  <a:pt x="247226" y="146195"/>
                </a:lnTo>
                <a:lnTo>
                  <a:pt x="248365" y="142766"/>
                </a:lnTo>
                <a:lnTo>
                  <a:pt x="249663" y="139438"/>
                </a:lnTo>
                <a:lnTo>
                  <a:pt x="253911" y="127655"/>
                </a:lnTo>
                <a:lnTo>
                  <a:pt x="256847" y="119522"/>
                </a:lnTo>
                <a:lnTo>
                  <a:pt x="257754" y="116934"/>
                </a:lnTo>
                <a:lnTo>
                  <a:pt x="260348" y="109815"/>
                </a:lnTo>
                <a:lnTo>
                  <a:pt x="251186" y="104089"/>
                </a:lnTo>
                <a:lnTo>
                  <a:pt x="248298" y="102318"/>
                </a:lnTo>
                <a:lnTo>
                  <a:pt x="245373" y="100499"/>
                </a:lnTo>
                <a:lnTo>
                  <a:pt x="245196" y="100373"/>
                </a:lnTo>
                <a:lnTo>
                  <a:pt x="240849" y="97674"/>
                </a:lnTo>
                <a:lnTo>
                  <a:pt x="239943" y="97119"/>
                </a:lnTo>
                <a:lnTo>
                  <a:pt x="233617" y="93167"/>
                </a:lnTo>
                <a:lnTo>
                  <a:pt x="228670" y="90102"/>
                </a:lnTo>
                <a:lnTo>
                  <a:pt x="226149" y="85130"/>
                </a:lnTo>
                <a:lnTo>
                  <a:pt x="224888" y="83610"/>
                </a:lnTo>
                <a:lnTo>
                  <a:pt x="223004" y="81391"/>
                </a:lnTo>
                <a:lnTo>
                  <a:pt x="222115" y="80347"/>
                </a:lnTo>
                <a:lnTo>
                  <a:pt x="216202" y="73300"/>
                </a:lnTo>
                <a:lnTo>
                  <a:pt x="215328" y="72233"/>
                </a:lnTo>
                <a:lnTo>
                  <a:pt x="211864" y="68154"/>
                </a:lnTo>
                <a:lnTo>
                  <a:pt x="209488" y="64701"/>
                </a:lnTo>
                <a:lnTo>
                  <a:pt x="206269" y="60058"/>
                </a:lnTo>
                <a:lnTo>
                  <a:pt x="200368" y="51500"/>
                </a:lnTo>
                <a:lnTo>
                  <a:pt x="198194" y="47979"/>
                </a:lnTo>
                <a:lnTo>
                  <a:pt x="193041" y="40895"/>
                </a:lnTo>
                <a:lnTo>
                  <a:pt x="187549" y="30544"/>
                </a:lnTo>
                <a:lnTo>
                  <a:pt x="181581" y="19363"/>
                </a:lnTo>
                <a:lnTo>
                  <a:pt x="178614" y="13804"/>
                </a:lnTo>
                <a:lnTo>
                  <a:pt x="175677" y="8291"/>
                </a:lnTo>
                <a:lnTo>
                  <a:pt x="171526" y="486"/>
                </a:lnTo>
                <a:lnTo>
                  <a:pt x="134049" y="15452"/>
                </a:lnTo>
                <a:lnTo>
                  <a:pt x="119902" y="20675"/>
                </a:lnTo>
                <a:lnTo>
                  <a:pt x="110874" y="24668"/>
                </a:lnTo>
                <a:lnTo>
                  <a:pt x="109668" y="25208"/>
                </a:lnTo>
                <a:lnTo>
                  <a:pt x="103942" y="27504"/>
                </a:lnTo>
                <a:lnTo>
                  <a:pt x="96581" y="30259"/>
                </a:lnTo>
                <a:lnTo>
                  <a:pt x="93074" y="31565"/>
                </a:lnTo>
                <a:lnTo>
                  <a:pt x="78682" y="37632"/>
                </a:lnTo>
                <a:lnTo>
                  <a:pt x="47499" y="50166"/>
                </a:lnTo>
                <a:lnTo>
                  <a:pt x="42458" y="60789"/>
                </a:lnTo>
                <a:lnTo>
                  <a:pt x="42548" y="66534"/>
                </a:lnTo>
                <a:lnTo>
                  <a:pt x="43584" y="71380"/>
                </a:lnTo>
                <a:lnTo>
                  <a:pt x="42755" y="78936"/>
                </a:lnTo>
                <a:lnTo>
                  <a:pt x="40325" y="82403"/>
                </a:lnTo>
                <a:lnTo>
                  <a:pt x="34907" y="90103"/>
                </a:lnTo>
                <a:lnTo>
                  <a:pt x="13019" y="90550"/>
                </a:lnTo>
                <a:lnTo>
                  <a:pt x="5055" y="150777"/>
                </a:lnTo>
                <a:lnTo>
                  <a:pt x="7625" y="165531"/>
                </a:lnTo>
                <a:lnTo>
                  <a:pt x="7890" y="176753"/>
                </a:lnTo>
                <a:lnTo>
                  <a:pt x="8061" y="183864"/>
                </a:lnTo>
                <a:lnTo>
                  <a:pt x="8414" y="198879"/>
                </a:lnTo>
                <a:lnTo>
                  <a:pt x="4376" y="203425"/>
                </a:lnTo>
                <a:lnTo>
                  <a:pt x="429" y="208318"/>
                </a:lnTo>
                <a:lnTo>
                  <a:pt x="1146" y="209207"/>
                </a:lnTo>
                <a:lnTo>
                  <a:pt x="1907" y="210368"/>
                </a:lnTo>
                <a:lnTo>
                  <a:pt x="4930" y="214515"/>
                </a:lnTo>
                <a:lnTo>
                  <a:pt x="7304" y="217772"/>
                </a:lnTo>
                <a:lnTo>
                  <a:pt x="8768" y="219601"/>
                </a:lnTo>
                <a:lnTo>
                  <a:pt x="12816" y="225376"/>
                </a:lnTo>
                <a:lnTo>
                  <a:pt x="21889" y="237868"/>
                </a:lnTo>
                <a:lnTo>
                  <a:pt x="24948" y="242994"/>
                </a:lnTo>
                <a:lnTo>
                  <a:pt x="28832" y="249160"/>
                </a:lnTo>
                <a:lnTo>
                  <a:pt x="34849" y="252926"/>
                </a:lnTo>
                <a:lnTo>
                  <a:pt x="45744" y="249206"/>
                </a:lnTo>
                <a:lnTo>
                  <a:pt x="53593" y="248328"/>
                </a:lnTo>
                <a:lnTo>
                  <a:pt x="54897" y="249704"/>
                </a:lnTo>
                <a:lnTo>
                  <a:pt x="55502" y="250902"/>
                </a:lnTo>
                <a:lnTo>
                  <a:pt x="57469" y="254418"/>
                </a:lnTo>
                <a:lnTo>
                  <a:pt x="61186" y="254811"/>
                </a:lnTo>
                <a:lnTo>
                  <a:pt x="62112" y="256472"/>
                </a:lnTo>
                <a:lnTo>
                  <a:pt x="65051" y="261725"/>
                </a:lnTo>
                <a:lnTo>
                  <a:pt x="71965" y="270897"/>
                </a:lnTo>
                <a:lnTo>
                  <a:pt x="68841" y="277872"/>
                </a:lnTo>
                <a:lnTo>
                  <a:pt x="69297" y="278183"/>
                </a:lnTo>
                <a:lnTo>
                  <a:pt x="77999" y="284143"/>
                </a:lnTo>
                <a:lnTo>
                  <a:pt x="83918" y="288842"/>
                </a:lnTo>
                <a:lnTo>
                  <a:pt x="82184" y="291263"/>
                </a:lnTo>
                <a:lnTo>
                  <a:pt x="91158" y="295704"/>
                </a:lnTo>
                <a:lnTo>
                  <a:pt x="91407" y="279081"/>
                </a:lnTo>
                <a:lnTo>
                  <a:pt x="91571" y="278655"/>
                </a:lnTo>
                <a:lnTo>
                  <a:pt x="92325" y="276705"/>
                </a:lnTo>
                <a:lnTo>
                  <a:pt x="93378" y="275940"/>
                </a:lnTo>
                <a:lnTo>
                  <a:pt x="95015" y="274121"/>
                </a:lnTo>
                <a:lnTo>
                  <a:pt x="99042" y="268982"/>
                </a:lnTo>
                <a:lnTo>
                  <a:pt x="104862" y="263146"/>
                </a:lnTo>
                <a:lnTo>
                  <a:pt x="105816" y="263327"/>
                </a:lnTo>
                <a:lnTo>
                  <a:pt x="121117" y="266255"/>
                </a:lnTo>
                <a:lnTo>
                  <a:pt x="122970" y="266625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B7BF60BF-295F-2BCB-FC5D-55111FD16E30}"/>
              </a:ext>
            </a:extLst>
          </p:cNvPr>
          <p:cNvSpPr>
            <a:spLocks/>
          </p:cNvSpPr>
          <p:nvPr/>
        </p:nvSpPr>
        <p:spPr>
          <a:xfrm flipV="1">
            <a:off x="6798576" y="4184896"/>
            <a:ext cx="618894" cy="560819"/>
          </a:xfrm>
          <a:custGeom>
            <a:avLst/>
            <a:gdLst>
              <a:gd name="connsiteX0" fmla="*/ 189288 w 421465"/>
              <a:gd name="connsiteY0" fmla="*/ 27686 h 381916"/>
              <a:gd name="connsiteX1" fmla="*/ 72285 w 421465"/>
              <a:gd name="connsiteY1" fmla="*/ 135645 h 381916"/>
              <a:gd name="connsiteX2" fmla="*/ 65743 w 421465"/>
              <a:gd name="connsiteY2" fmla="*/ 141403 h 381916"/>
              <a:gd name="connsiteX3" fmla="*/ 313 w 421465"/>
              <a:gd name="connsiteY3" fmla="*/ 201502 h 381916"/>
              <a:gd name="connsiteX4" fmla="*/ 2281 w 421465"/>
              <a:gd name="connsiteY4" fmla="*/ 202560 h 381916"/>
              <a:gd name="connsiteX5" fmla="*/ 3225 w 421465"/>
              <a:gd name="connsiteY5" fmla="*/ 206317 h 381916"/>
              <a:gd name="connsiteX6" fmla="*/ 5348 w 421465"/>
              <a:gd name="connsiteY6" fmla="*/ 205750 h 381916"/>
              <a:gd name="connsiteX7" fmla="*/ 7534 w 421465"/>
              <a:gd name="connsiteY7" fmla="*/ 206616 h 381916"/>
              <a:gd name="connsiteX8" fmla="*/ 9049 w 421465"/>
              <a:gd name="connsiteY8" fmla="*/ 205586 h 381916"/>
              <a:gd name="connsiteX9" fmla="*/ 10809 w 421465"/>
              <a:gd name="connsiteY9" fmla="*/ 207492 h 381916"/>
              <a:gd name="connsiteX10" fmla="*/ 11603 w 421465"/>
              <a:gd name="connsiteY10" fmla="*/ 208304 h 381916"/>
              <a:gd name="connsiteX11" fmla="*/ 11240 w 421465"/>
              <a:gd name="connsiteY11" fmla="*/ 211027 h 381916"/>
              <a:gd name="connsiteX12" fmla="*/ 13114 w 421465"/>
              <a:gd name="connsiteY12" fmla="*/ 212597 h 381916"/>
              <a:gd name="connsiteX13" fmla="*/ 13341 w 421465"/>
              <a:gd name="connsiteY13" fmla="*/ 214331 h 381916"/>
              <a:gd name="connsiteX14" fmla="*/ 15740 w 421465"/>
              <a:gd name="connsiteY14" fmla="*/ 215157 h 381916"/>
              <a:gd name="connsiteX15" fmla="*/ 15450 w 421465"/>
              <a:gd name="connsiteY15" fmla="*/ 224958 h 381916"/>
              <a:gd name="connsiteX16" fmla="*/ 9635 w 421465"/>
              <a:gd name="connsiteY16" fmla="*/ 230422 h 381916"/>
              <a:gd name="connsiteX17" fmla="*/ 9222 w 421465"/>
              <a:gd name="connsiteY17" fmla="*/ 232536 h 381916"/>
              <a:gd name="connsiteX18" fmla="*/ 7357 w 421465"/>
              <a:gd name="connsiteY18" fmla="*/ 233040 h 381916"/>
              <a:gd name="connsiteX19" fmla="*/ 9004 w 421465"/>
              <a:gd name="connsiteY19" fmla="*/ 235127 h 381916"/>
              <a:gd name="connsiteX20" fmla="*/ 8061 w 421465"/>
              <a:gd name="connsiteY20" fmla="*/ 240759 h 381916"/>
              <a:gd name="connsiteX21" fmla="*/ 17573 w 421465"/>
              <a:gd name="connsiteY21" fmla="*/ 242138 h 381916"/>
              <a:gd name="connsiteX22" fmla="*/ 33191 w 421465"/>
              <a:gd name="connsiteY22" fmla="*/ 246327 h 381916"/>
              <a:gd name="connsiteX23" fmla="*/ 37324 w 421465"/>
              <a:gd name="connsiteY23" fmla="*/ 251259 h 381916"/>
              <a:gd name="connsiteX24" fmla="*/ 55079 w 421465"/>
              <a:gd name="connsiteY24" fmla="*/ 254999 h 381916"/>
              <a:gd name="connsiteX25" fmla="*/ 61017 w 421465"/>
              <a:gd name="connsiteY25" fmla="*/ 255829 h 381916"/>
              <a:gd name="connsiteX26" fmla="*/ 68111 w 421465"/>
              <a:gd name="connsiteY26" fmla="*/ 269874 h 381916"/>
              <a:gd name="connsiteX27" fmla="*/ 72947 w 421465"/>
              <a:gd name="connsiteY27" fmla="*/ 275755 h 381916"/>
              <a:gd name="connsiteX28" fmla="*/ 75174 w 421465"/>
              <a:gd name="connsiteY28" fmla="*/ 276113 h 381916"/>
              <a:gd name="connsiteX29" fmla="*/ 84755 w 421465"/>
              <a:gd name="connsiteY29" fmla="*/ 280674 h 381916"/>
              <a:gd name="connsiteX30" fmla="*/ 86311 w 421465"/>
              <a:gd name="connsiteY30" fmla="*/ 281676 h 381916"/>
              <a:gd name="connsiteX31" fmla="*/ 102260 w 421465"/>
              <a:gd name="connsiteY31" fmla="*/ 278890 h 381916"/>
              <a:gd name="connsiteX32" fmla="*/ 105354 w 421465"/>
              <a:gd name="connsiteY32" fmla="*/ 279684 h 381916"/>
              <a:gd name="connsiteX33" fmla="*/ 107499 w 421465"/>
              <a:gd name="connsiteY33" fmla="*/ 281046 h 381916"/>
              <a:gd name="connsiteX34" fmla="*/ 113610 w 421465"/>
              <a:gd name="connsiteY34" fmla="*/ 286287 h 381916"/>
              <a:gd name="connsiteX35" fmla="*/ 121993 w 421465"/>
              <a:gd name="connsiteY35" fmla="*/ 294165 h 381916"/>
              <a:gd name="connsiteX36" fmla="*/ 123050 w 421465"/>
              <a:gd name="connsiteY36" fmla="*/ 301774 h 381916"/>
              <a:gd name="connsiteX37" fmla="*/ 135515 w 421465"/>
              <a:gd name="connsiteY37" fmla="*/ 305786 h 381916"/>
              <a:gd name="connsiteX38" fmla="*/ 154803 w 421465"/>
              <a:gd name="connsiteY38" fmla="*/ 312552 h 381916"/>
              <a:gd name="connsiteX39" fmla="*/ 166085 w 421465"/>
              <a:gd name="connsiteY39" fmla="*/ 315982 h 381916"/>
              <a:gd name="connsiteX40" fmla="*/ 169868 w 421465"/>
              <a:gd name="connsiteY40" fmla="*/ 314907 h 381916"/>
              <a:gd name="connsiteX41" fmla="*/ 178396 w 421465"/>
              <a:gd name="connsiteY41" fmla="*/ 314952 h 381916"/>
              <a:gd name="connsiteX42" fmla="*/ 187242 w 421465"/>
              <a:gd name="connsiteY42" fmla="*/ 319753 h 381916"/>
              <a:gd name="connsiteX43" fmla="*/ 203962 w 421465"/>
              <a:gd name="connsiteY43" fmla="*/ 327536 h 381916"/>
              <a:gd name="connsiteX44" fmla="*/ 207986 w 421465"/>
              <a:gd name="connsiteY44" fmla="*/ 336766 h 381916"/>
              <a:gd name="connsiteX45" fmla="*/ 211107 w 421465"/>
              <a:gd name="connsiteY45" fmla="*/ 337233 h 381916"/>
              <a:gd name="connsiteX46" fmla="*/ 217358 w 421465"/>
              <a:gd name="connsiteY46" fmla="*/ 341630 h 381916"/>
              <a:gd name="connsiteX47" fmla="*/ 220991 w 421465"/>
              <a:gd name="connsiteY47" fmla="*/ 337160 h 381916"/>
              <a:gd name="connsiteX48" fmla="*/ 226598 w 421465"/>
              <a:gd name="connsiteY48" fmla="*/ 340264 h 381916"/>
              <a:gd name="connsiteX49" fmla="*/ 230558 w 421465"/>
              <a:gd name="connsiteY49" fmla="*/ 339947 h 381916"/>
              <a:gd name="connsiteX50" fmla="*/ 241060 w 421465"/>
              <a:gd name="connsiteY50" fmla="*/ 334406 h 381916"/>
              <a:gd name="connsiteX51" fmla="*/ 248195 w 421465"/>
              <a:gd name="connsiteY51" fmla="*/ 333167 h 381916"/>
              <a:gd name="connsiteX52" fmla="*/ 254845 w 421465"/>
              <a:gd name="connsiteY52" fmla="*/ 333802 h 381916"/>
              <a:gd name="connsiteX53" fmla="*/ 260116 w 421465"/>
              <a:gd name="connsiteY53" fmla="*/ 333648 h 381916"/>
              <a:gd name="connsiteX54" fmla="*/ 272201 w 421465"/>
              <a:gd name="connsiteY54" fmla="*/ 332999 h 381916"/>
              <a:gd name="connsiteX55" fmla="*/ 275149 w 421465"/>
              <a:gd name="connsiteY55" fmla="*/ 331779 h 381916"/>
              <a:gd name="connsiteX56" fmla="*/ 277027 w 421465"/>
              <a:gd name="connsiteY56" fmla="*/ 332518 h 381916"/>
              <a:gd name="connsiteX57" fmla="*/ 286544 w 421465"/>
              <a:gd name="connsiteY57" fmla="*/ 325666 h 381916"/>
              <a:gd name="connsiteX58" fmla="*/ 292836 w 421465"/>
              <a:gd name="connsiteY58" fmla="*/ 326079 h 381916"/>
              <a:gd name="connsiteX59" fmla="*/ 301945 w 421465"/>
              <a:gd name="connsiteY59" fmla="*/ 332423 h 381916"/>
              <a:gd name="connsiteX60" fmla="*/ 305565 w 421465"/>
              <a:gd name="connsiteY60" fmla="*/ 332423 h 381916"/>
              <a:gd name="connsiteX61" fmla="*/ 307248 w 421465"/>
              <a:gd name="connsiteY61" fmla="*/ 336266 h 381916"/>
              <a:gd name="connsiteX62" fmla="*/ 311217 w 421465"/>
              <a:gd name="connsiteY62" fmla="*/ 335863 h 381916"/>
              <a:gd name="connsiteX63" fmla="*/ 313172 w 421465"/>
              <a:gd name="connsiteY63" fmla="*/ 336983 h 381916"/>
              <a:gd name="connsiteX64" fmla="*/ 317509 w 421465"/>
              <a:gd name="connsiteY64" fmla="*/ 336053 h 381916"/>
              <a:gd name="connsiteX65" fmla="*/ 318221 w 421465"/>
              <a:gd name="connsiteY65" fmla="*/ 338563 h 381916"/>
              <a:gd name="connsiteX66" fmla="*/ 324132 w 421465"/>
              <a:gd name="connsiteY66" fmla="*/ 342379 h 381916"/>
              <a:gd name="connsiteX67" fmla="*/ 328482 w 421465"/>
              <a:gd name="connsiteY67" fmla="*/ 339638 h 381916"/>
              <a:gd name="connsiteX68" fmla="*/ 335286 w 421465"/>
              <a:gd name="connsiteY68" fmla="*/ 343232 h 381916"/>
              <a:gd name="connsiteX69" fmla="*/ 343619 w 421465"/>
              <a:gd name="connsiteY69" fmla="*/ 348028 h 381916"/>
              <a:gd name="connsiteX70" fmla="*/ 344799 w 421465"/>
              <a:gd name="connsiteY70" fmla="*/ 352902 h 381916"/>
              <a:gd name="connsiteX71" fmla="*/ 332701 w 421465"/>
              <a:gd name="connsiteY71" fmla="*/ 379171 h 381916"/>
              <a:gd name="connsiteX72" fmla="*/ 347956 w 421465"/>
              <a:gd name="connsiteY72" fmla="*/ 382516 h 381916"/>
              <a:gd name="connsiteX73" fmla="*/ 366083 w 421465"/>
              <a:gd name="connsiteY73" fmla="*/ 377406 h 381916"/>
              <a:gd name="connsiteX74" fmla="*/ 374756 w 421465"/>
              <a:gd name="connsiteY74" fmla="*/ 351926 h 381916"/>
              <a:gd name="connsiteX75" fmla="*/ 357600 w 421465"/>
              <a:gd name="connsiteY75" fmla="*/ 340496 h 381916"/>
              <a:gd name="connsiteX76" fmla="*/ 360109 w 421465"/>
              <a:gd name="connsiteY76" fmla="*/ 329659 h 381916"/>
              <a:gd name="connsiteX77" fmla="*/ 359179 w 421465"/>
              <a:gd name="connsiteY77" fmla="*/ 324105 h 381916"/>
              <a:gd name="connsiteX78" fmla="*/ 362880 w 421465"/>
              <a:gd name="connsiteY78" fmla="*/ 314272 h 381916"/>
              <a:gd name="connsiteX79" fmla="*/ 359619 w 421465"/>
              <a:gd name="connsiteY79" fmla="*/ 307370 h 381916"/>
              <a:gd name="connsiteX80" fmla="*/ 354456 w 421465"/>
              <a:gd name="connsiteY80" fmla="*/ 300767 h 381916"/>
              <a:gd name="connsiteX81" fmla="*/ 350519 w 421465"/>
              <a:gd name="connsiteY81" fmla="*/ 296184 h 381916"/>
              <a:gd name="connsiteX82" fmla="*/ 340131 w 421465"/>
              <a:gd name="connsiteY82" fmla="*/ 283487 h 381916"/>
              <a:gd name="connsiteX83" fmla="*/ 341841 w 421465"/>
              <a:gd name="connsiteY83" fmla="*/ 274743 h 381916"/>
              <a:gd name="connsiteX84" fmla="*/ 341864 w 421465"/>
              <a:gd name="connsiteY84" fmla="*/ 268676 h 381916"/>
              <a:gd name="connsiteX85" fmla="*/ 346078 w 421465"/>
              <a:gd name="connsiteY85" fmla="*/ 258947 h 381916"/>
              <a:gd name="connsiteX86" fmla="*/ 326808 w 421465"/>
              <a:gd name="connsiteY86" fmla="*/ 229079 h 381916"/>
              <a:gd name="connsiteX87" fmla="*/ 334170 w 421465"/>
              <a:gd name="connsiteY87" fmla="*/ 212833 h 381916"/>
              <a:gd name="connsiteX88" fmla="*/ 359614 w 421465"/>
              <a:gd name="connsiteY88" fmla="*/ 176871 h 381916"/>
              <a:gd name="connsiteX89" fmla="*/ 379124 w 421465"/>
              <a:gd name="connsiteY89" fmla="*/ 173481 h 381916"/>
              <a:gd name="connsiteX90" fmla="*/ 392679 w 421465"/>
              <a:gd name="connsiteY90" fmla="*/ 182507 h 381916"/>
              <a:gd name="connsiteX91" fmla="*/ 397487 w 421465"/>
              <a:gd name="connsiteY91" fmla="*/ 182049 h 381916"/>
              <a:gd name="connsiteX92" fmla="*/ 403439 w 421465"/>
              <a:gd name="connsiteY92" fmla="*/ 175668 h 381916"/>
              <a:gd name="connsiteX93" fmla="*/ 406487 w 421465"/>
              <a:gd name="connsiteY93" fmla="*/ 171839 h 381916"/>
              <a:gd name="connsiteX94" fmla="*/ 406510 w 421465"/>
              <a:gd name="connsiteY94" fmla="*/ 170146 h 381916"/>
              <a:gd name="connsiteX95" fmla="*/ 421779 w 421465"/>
              <a:gd name="connsiteY95" fmla="*/ 150887 h 381916"/>
              <a:gd name="connsiteX96" fmla="*/ 420377 w 421465"/>
              <a:gd name="connsiteY96" fmla="*/ 138526 h 381916"/>
              <a:gd name="connsiteX97" fmla="*/ 407576 w 421465"/>
              <a:gd name="connsiteY97" fmla="*/ 131134 h 381916"/>
              <a:gd name="connsiteX98" fmla="*/ 403579 w 421465"/>
              <a:gd name="connsiteY98" fmla="*/ 109017 h 381916"/>
              <a:gd name="connsiteX99" fmla="*/ 404423 w 421465"/>
              <a:gd name="connsiteY99" fmla="*/ 98585 h 381916"/>
              <a:gd name="connsiteX100" fmla="*/ 399773 w 421465"/>
              <a:gd name="connsiteY100" fmla="*/ 85348 h 381916"/>
              <a:gd name="connsiteX101" fmla="*/ 399279 w 421465"/>
              <a:gd name="connsiteY101" fmla="*/ 75823 h 381916"/>
              <a:gd name="connsiteX102" fmla="*/ 372746 w 421465"/>
              <a:gd name="connsiteY102" fmla="*/ 61665 h 381916"/>
              <a:gd name="connsiteX103" fmla="*/ 314374 w 421465"/>
              <a:gd name="connsiteY103" fmla="*/ 33435 h 381916"/>
              <a:gd name="connsiteX104" fmla="*/ 299568 w 421465"/>
              <a:gd name="connsiteY104" fmla="*/ 27232 h 381916"/>
              <a:gd name="connsiteX105" fmla="*/ 275843 w 421465"/>
              <a:gd name="connsiteY105" fmla="*/ 14962 h 381916"/>
              <a:gd name="connsiteX106" fmla="*/ 217417 w 421465"/>
              <a:gd name="connsiteY106" fmla="*/ 600 h 381916"/>
              <a:gd name="connsiteX107" fmla="*/ 189288 w 421465"/>
              <a:gd name="connsiteY107" fmla="*/ 27686 h 38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421465" h="381916">
                <a:moveTo>
                  <a:pt x="189288" y="27686"/>
                </a:moveTo>
                <a:lnTo>
                  <a:pt x="72285" y="135645"/>
                </a:lnTo>
                <a:lnTo>
                  <a:pt x="65743" y="141403"/>
                </a:lnTo>
                <a:lnTo>
                  <a:pt x="313" y="201502"/>
                </a:lnTo>
                <a:lnTo>
                  <a:pt x="2281" y="202560"/>
                </a:lnTo>
                <a:lnTo>
                  <a:pt x="3225" y="206317"/>
                </a:lnTo>
                <a:lnTo>
                  <a:pt x="5348" y="205750"/>
                </a:lnTo>
                <a:lnTo>
                  <a:pt x="7534" y="206616"/>
                </a:lnTo>
                <a:lnTo>
                  <a:pt x="9049" y="205586"/>
                </a:lnTo>
                <a:lnTo>
                  <a:pt x="10809" y="207492"/>
                </a:lnTo>
                <a:lnTo>
                  <a:pt x="11603" y="208304"/>
                </a:lnTo>
                <a:lnTo>
                  <a:pt x="11240" y="211027"/>
                </a:lnTo>
                <a:lnTo>
                  <a:pt x="13114" y="212597"/>
                </a:lnTo>
                <a:lnTo>
                  <a:pt x="13341" y="214331"/>
                </a:lnTo>
                <a:lnTo>
                  <a:pt x="15740" y="215157"/>
                </a:lnTo>
                <a:lnTo>
                  <a:pt x="15450" y="224958"/>
                </a:lnTo>
                <a:lnTo>
                  <a:pt x="9635" y="230422"/>
                </a:lnTo>
                <a:lnTo>
                  <a:pt x="9222" y="232536"/>
                </a:lnTo>
                <a:lnTo>
                  <a:pt x="7357" y="233040"/>
                </a:lnTo>
                <a:lnTo>
                  <a:pt x="9004" y="235127"/>
                </a:lnTo>
                <a:lnTo>
                  <a:pt x="8061" y="240759"/>
                </a:lnTo>
                <a:lnTo>
                  <a:pt x="17573" y="242138"/>
                </a:lnTo>
                <a:lnTo>
                  <a:pt x="33191" y="246327"/>
                </a:lnTo>
                <a:lnTo>
                  <a:pt x="37324" y="251259"/>
                </a:lnTo>
                <a:lnTo>
                  <a:pt x="55079" y="254999"/>
                </a:lnTo>
                <a:lnTo>
                  <a:pt x="61017" y="255829"/>
                </a:lnTo>
                <a:lnTo>
                  <a:pt x="68111" y="269874"/>
                </a:lnTo>
                <a:lnTo>
                  <a:pt x="72947" y="275755"/>
                </a:lnTo>
                <a:lnTo>
                  <a:pt x="75174" y="276113"/>
                </a:lnTo>
                <a:lnTo>
                  <a:pt x="84755" y="280674"/>
                </a:lnTo>
                <a:lnTo>
                  <a:pt x="86311" y="281676"/>
                </a:lnTo>
                <a:lnTo>
                  <a:pt x="102260" y="278890"/>
                </a:lnTo>
                <a:lnTo>
                  <a:pt x="105354" y="279684"/>
                </a:lnTo>
                <a:lnTo>
                  <a:pt x="107499" y="281046"/>
                </a:lnTo>
                <a:lnTo>
                  <a:pt x="113610" y="286287"/>
                </a:lnTo>
                <a:lnTo>
                  <a:pt x="121993" y="294165"/>
                </a:lnTo>
                <a:lnTo>
                  <a:pt x="123050" y="301774"/>
                </a:lnTo>
                <a:lnTo>
                  <a:pt x="135515" y="305786"/>
                </a:lnTo>
                <a:lnTo>
                  <a:pt x="154803" y="312552"/>
                </a:lnTo>
                <a:lnTo>
                  <a:pt x="166085" y="315982"/>
                </a:lnTo>
                <a:lnTo>
                  <a:pt x="169868" y="314907"/>
                </a:lnTo>
                <a:lnTo>
                  <a:pt x="178396" y="314952"/>
                </a:lnTo>
                <a:lnTo>
                  <a:pt x="187242" y="319753"/>
                </a:lnTo>
                <a:lnTo>
                  <a:pt x="203962" y="327536"/>
                </a:lnTo>
                <a:lnTo>
                  <a:pt x="207986" y="336766"/>
                </a:lnTo>
                <a:lnTo>
                  <a:pt x="211107" y="337233"/>
                </a:lnTo>
                <a:lnTo>
                  <a:pt x="217358" y="341630"/>
                </a:lnTo>
                <a:lnTo>
                  <a:pt x="220991" y="337160"/>
                </a:lnTo>
                <a:lnTo>
                  <a:pt x="226598" y="340264"/>
                </a:lnTo>
                <a:lnTo>
                  <a:pt x="230558" y="339947"/>
                </a:lnTo>
                <a:lnTo>
                  <a:pt x="241060" y="334406"/>
                </a:lnTo>
                <a:lnTo>
                  <a:pt x="248195" y="333167"/>
                </a:lnTo>
                <a:lnTo>
                  <a:pt x="254845" y="333802"/>
                </a:lnTo>
                <a:lnTo>
                  <a:pt x="260116" y="333648"/>
                </a:lnTo>
                <a:lnTo>
                  <a:pt x="272201" y="332999"/>
                </a:lnTo>
                <a:lnTo>
                  <a:pt x="275149" y="331779"/>
                </a:lnTo>
                <a:lnTo>
                  <a:pt x="277027" y="332518"/>
                </a:lnTo>
                <a:lnTo>
                  <a:pt x="286544" y="325666"/>
                </a:lnTo>
                <a:lnTo>
                  <a:pt x="292836" y="326079"/>
                </a:lnTo>
                <a:lnTo>
                  <a:pt x="301945" y="332423"/>
                </a:lnTo>
                <a:lnTo>
                  <a:pt x="305565" y="332423"/>
                </a:lnTo>
                <a:lnTo>
                  <a:pt x="307248" y="336266"/>
                </a:lnTo>
                <a:lnTo>
                  <a:pt x="311217" y="335863"/>
                </a:lnTo>
                <a:lnTo>
                  <a:pt x="313172" y="336983"/>
                </a:lnTo>
                <a:lnTo>
                  <a:pt x="317509" y="336053"/>
                </a:lnTo>
                <a:lnTo>
                  <a:pt x="318221" y="338563"/>
                </a:lnTo>
                <a:lnTo>
                  <a:pt x="324132" y="342379"/>
                </a:lnTo>
                <a:lnTo>
                  <a:pt x="328482" y="339638"/>
                </a:lnTo>
                <a:lnTo>
                  <a:pt x="335286" y="343232"/>
                </a:lnTo>
                <a:lnTo>
                  <a:pt x="343619" y="348028"/>
                </a:lnTo>
                <a:lnTo>
                  <a:pt x="344799" y="352902"/>
                </a:lnTo>
                <a:lnTo>
                  <a:pt x="332701" y="379171"/>
                </a:lnTo>
                <a:lnTo>
                  <a:pt x="347956" y="382516"/>
                </a:lnTo>
                <a:lnTo>
                  <a:pt x="366083" y="377406"/>
                </a:lnTo>
                <a:lnTo>
                  <a:pt x="374756" y="351926"/>
                </a:lnTo>
                <a:lnTo>
                  <a:pt x="357600" y="340496"/>
                </a:lnTo>
                <a:lnTo>
                  <a:pt x="360109" y="329659"/>
                </a:lnTo>
                <a:lnTo>
                  <a:pt x="359179" y="324105"/>
                </a:lnTo>
                <a:lnTo>
                  <a:pt x="362880" y="314272"/>
                </a:lnTo>
                <a:lnTo>
                  <a:pt x="359619" y="307370"/>
                </a:lnTo>
                <a:lnTo>
                  <a:pt x="354456" y="300767"/>
                </a:lnTo>
                <a:lnTo>
                  <a:pt x="350519" y="296184"/>
                </a:lnTo>
                <a:lnTo>
                  <a:pt x="340131" y="283487"/>
                </a:lnTo>
                <a:lnTo>
                  <a:pt x="341841" y="274743"/>
                </a:lnTo>
                <a:lnTo>
                  <a:pt x="341864" y="268676"/>
                </a:lnTo>
                <a:lnTo>
                  <a:pt x="346078" y="258947"/>
                </a:lnTo>
                <a:lnTo>
                  <a:pt x="326808" y="229079"/>
                </a:lnTo>
                <a:lnTo>
                  <a:pt x="334170" y="212833"/>
                </a:lnTo>
                <a:lnTo>
                  <a:pt x="359614" y="176871"/>
                </a:lnTo>
                <a:lnTo>
                  <a:pt x="379124" y="173481"/>
                </a:lnTo>
                <a:lnTo>
                  <a:pt x="392679" y="182507"/>
                </a:lnTo>
                <a:lnTo>
                  <a:pt x="397487" y="182049"/>
                </a:lnTo>
                <a:lnTo>
                  <a:pt x="403439" y="175668"/>
                </a:lnTo>
                <a:lnTo>
                  <a:pt x="406487" y="171839"/>
                </a:lnTo>
                <a:lnTo>
                  <a:pt x="406510" y="170146"/>
                </a:lnTo>
                <a:lnTo>
                  <a:pt x="421779" y="150887"/>
                </a:lnTo>
                <a:lnTo>
                  <a:pt x="420377" y="138526"/>
                </a:lnTo>
                <a:lnTo>
                  <a:pt x="407576" y="131134"/>
                </a:lnTo>
                <a:lnTo>
                  <a:pt x="403579" y="109017"/>
                </a:lnTo>
                <a:lnTo>
                  <a:pt x="404423" y="98585"/>
                </a:lnTo>
                <a:lnTo>
                  <a:pt x="399773" y="85348"/>
                </a:lnTo>
                <a:lnTo>
                  <a:pt x="399279" y="75823"/>
                </a:lnTo>
                <a:lnTo>
                  <a:pt x="372746" y="61665"/>
                </a:lnTo>
                <a:lnTo>
                  <a:pt x="314374" y="33435"/>
                </a:lnTo>
                <a:lnTo>
                  <a:pt x="299568" y="27232"/>
                </a:lnTo>
                <a:lnTo>
                  <a:pt x="275843" y="14962"/>
                </a:lnTo>
                <a:lnTo>
                  <a:pt x="217417" y="600"/>
                </a:lnTo>
                <a:lnTo>
                  <a:pt x="189288" y="2768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C934A0F9-ACFB-9258-AB9D-448DBD7FF0DF}"/>
              </a:ext>
            </a:extLst>
          </p:cNvPr>
          <p:cNvSpPr>
            <a:spLocks/>
          </p:cNvSpPr>
          <p:nvPr/>
        </p:nvSpPr>
        <p:spPr>
          <a:xfrm flipV="1">
            <a:off x="6746624" y="4183564"/>
            <a:ext cx="250486" cy="209493"/>
          </a:xfrm>
          <a:custGeom>
            <a:avLst/>
            <a:gdLst>
              <a:gd name="connsiteX0" fmla="*/ 50334 w 170580"/>
              <a:gd name="connsiteY0" fmla="*/ 116660 h 142664"/>
              <a:gd name="connsiteX1" fmla="*/ 50969 w 170580"/>
              <a:gd name="connsiteY1" fmla="*/ 117060 h 142664"/>
              <a:gd name="connsiteX2" fmla="*/ 55310 w 170580"/>
              <a:gd name="connsiteY2" fmla="*/ 119773 h 142664"/>
              <a:gd name="connsiteX3" fmla="*/ 68847 w 170580"/>
              <a:gd name="connsiteY3" fmla="*/ 128223 h 142664"/>
              <a:gd name="connsiteX4" fmla="*/ 71872 w 170580"/>
              <a:gd name="connsiteY4" fmla="*/ 130124 h 142664"/>
              <a:gd name="connsiteX5" fmla="*/ 79098 w 170580"/>
              <a:gd name="connsiteY5" fmla="*/ 134644 h 142664"/>
              <a:gd name="connsiteX6" fmla="*/ 100010 w 170580"/>
              <a:gd name="connsiteY6" fmla="*/ 139454 h 142664"/>
              <a:gd name="connsiteX7" fmla="*/ 100732 w 170580"/>
              <a:gd name="connsiteY7" fmla="*/ 139622 h 142664"/>
              <a:gd name="connsiteX8" fmla="*/ 108883 w 170580"/>
              <a:gd name="connsiteY8" fmla="*/ 141709 h 142664"/>
              <a:gd name="connsiteX9" fmla="*/ 116541 w 170580"/>
              <a:gd name="connsiteY9" fmla="*/ 143225 h 142664"/>
              <a:gd name="connsiteX10" fmla="*/ 134917 w 170580"/>
              <a:gd name="connsiteY10" fmla="*/ 128731 h 142664"/>
              <a:gd name="connsiteX11" fmla="*/ 135570 w 170580"/>
              <a:gd name="connsiteY11" fmla="*/ 127057 h 142664"/>
              <a:gd name="connsiteX12" fmla="*/ 155620 w 170580"/>
              <a:gd name="connsiteY12" fmla="*/ 118707 h 142664"/>
              <a:gd name="connsiteX13" fmla="*/ 163931 w 170580"/>
              <a:gd name="connsiteY13" fmla="*/ 102058 h 142664"/>
              <a:gd name="connsiteX14" fmla="*/ 169038 w 170580"/>
              <a:gd name="connsiteY14" fmla="*/ 98427 h 142664"/>
              <a:gd name="connsiteX15" fmla="*/ 165954 w 170580"/>
              <a:gd name="connsiteY15" fmla="*/ 75276 h 142664"/>
              <a:gd name="connsiteX16" fmla="*/ 170912 w 170580"/>
              <a:gd name="connsiteY16" fmla="*/ 65587 h 142664"/>
              <a:gd name="connsiteX17" fmla="*/ 158446 w 170580"/>
              <a:gd name="connsiteY17" fmla="*/ 61576 h 142664"/>
              <a:gd name="connsiteX18" fmla="*/ 157389 w 170580"/>
              <a:gd name="connsiteY18" fmla="*/ 53966 h 142664"/>
              <a:gd name="connsiteX19" fmla="*/ 149006 w 170580"/>
              <a:gd name="connsiteY19" fmla="*/ 46088 h 142664"/>
              <a:gd name="connsiteX20" fmla="*/ 142896 w 170580"/>
              <a:gd name="connsiteY20" fmla="*/ 40847 h 142664"/>
              <a:gd name="connsiteX21" fmla="*/ 140750 w 170580"/>
              <a:gd name="connsiteY21" fmla="*/ 39486 h 142664"/>
              <a:gd name="connsiteX22" fmla="*/ 137657 w 170580"/>
              <a:gd name="connsiteY22" fmla="*/ 38692 h 142664"/>
              <a:gd name="connsiteX23" fmla="*/ 121707 w 170580"/>
              <a:gd name="connsiteY23" fmla="*/ 41478 h 142664"/>
              <a:gd name="connsiteX24" fmla="*/ 120151 w 170580"/>
              <a:gd name="connsiteY24" fmla="*/ 40475 h 142664"/>
              <a:gd name="connsiteX25" fmla="*/ 110571 w 170580"/>
              <a:gd name="connsiteY25" fmla="*/ 35914 h 142664"/>
              <a:gd name="connsiteX26" fmla="*/ 108344 w 170580"/>
              <a:gd name="connsiteY26" fmla="*/ 35556 h 142664"/>
              <a:gd name="connsiteX27" fmla="*/ 103508 w 170580"/>
              <a:gd name="connsiteY27" fmla="*/ 29675 h 142664"/>
              <a:gd name="connsiteX28" fmla="*/ 96413 w 170580"/>
              <a:gd name="connsiteY28" fmla="*/ 15630 h 142664"/>
              <a:gd name="connsiteX29" fmla="*/ 90475 w 170580"/>
              <a:gd name="connsiteY29" fmla="*/ 14800 h 142664"/>
              <a:gd name="connsiteX30" fmla="*/ 72720 w 170580"/>
              <a:gd name="connsiteY30" fmla="*/ 11061 h 142664"/>
              <a:gd name="connsiteX31" fmla="*/ 68588 w 170580"/>
              <a:gd name="connsiteY31" fmla="*/ 6128 h 142664"/>
              <a:gd name="connsiteX32" fmla="*/ 52970 w 170580"/>
              <a:gd name="connsiteY32" fmla="*/ 1940 h 142664"/>
              <a:gd name="connsiteX33" fmla="*/ 43457 w 170580"/>
              <a:gd name="connsiteY33" fmla="*/ 560 h 142664"/>
              <a:gd name="connsiteX34" fmla="*/ 42840 w 170580"/>
              <a:gd name="connsiteY34" fmla="*/ 4295 h 142664"/>
              <a:gd name="connsiteX35" fmla="*/ 40359 w 170580"/>
              <a:gd name="connsiteY35" fmla="*/ 6183 h 142664"/>
              <a:gd name="connsiteX36" fmla="*/ 38150 w 170580"/>
              <a:gd name="connsiteY36" fmla="*/ 5207 h 142664"/>
              <a:gd name="connsiteX37" fmla="*/ 33527 w 170580"/>
              <a:gd name="connsiteY37" fmla="*/ 6487 h 142664"/>
              <a:gd name="connsiteX38" fmla="*/ 32493 w 170580"/>
              <a:gd name="connsiteY38" fmla="*/ 3392 h 142664"/>
              <a:gd name="connsiteX39" fmla="*/ 31187 w 170580"/>
              <a:gd name="connsiteY39" fmla="*/ 2453 h 142664"/>
              <a:gd name="connsiteX40" fmla="*/ 26056 w 170580"/>
              <a:gd name="connsiteY40" fmla="*/ 3115 h 142664"/>
              <a:gd name="connsiteX41" fmla="*/ 19873 w 170580"/>
              <a:gd name="connsiteY41" fmla="*/ 17990 h 142664"/>
              <a:gd name="connsiteX42" fmla="*/ 15165 w 170580"/>
              <a:gd name="connsiteY42" fmla="*/ 17722 h 142664"/>
              <a:gd name="connsiteX43" fmla="*/ 13777 w 170580"/>
              <a:gd name="connsiteY43" fmla="*/ 19351 h 142664"/>
              <a:gd name="connsiteX44" fmla="*/ 14502 w 170580"/>
              <a:gd name="connsiteY44" fmla="*/ 20926 h 142664"/>
              <a:gd name="connsiteX45" fmla="*/ 13201 w 170580"/>
              <a:gd name="connsiteY45" fmla="*/ 23340 h 142664"/>
              <a:gd name="connsiteX46" fmla="*/ 7939 w 170580"/>
              <a:gd name="connsiteY46" fmla="*/ 29189 h 142664"/>
              <a:gd name="connsiteX47" fmla="*/ 6473 w 170580"/>
              <a:gd name="connsiteY47" fmla="*/ 35679 h 142664"/>
              <a:gd name="connsiteX48" fmla="*/ 5339 w 170580"/>
              <a:gd name="connsiteY48" fmla="*/ 38038 h 142664"/>
              <a:gd name="connsiteX49" fmla="*/ 5403 w 170580"/>
              <a:gd name="connsiteY49" fmla="*/ 39173 h 142664"/>
              <a:gd name="connsiteX50" fmla="*/ 5825 w 170580"/>
              <a:gd name="connsiteY50" fmla="*/ 39259 h 142664"/>
              <a:gd name="connsiteX51" fmla="*/ 8996 w 170580"/>
              <a:gd name="connsiteY51" fmla="*/ 44822 h 142664"/>
              <a:gd name="connsiteX52" fmla="*/ 7167 w 170580"/>
              <a:gd name="connsiteY52" fmla="*/ 47536 h 142664"/>
              <a:gd name="connsiteX53" fmla="*/ 5044 w 170580"/>
              <a:gd name="connsiteY53" fmla="*/ 47912 h 142664"/>
              <a:gd name="connsiteX54" fmla="*/ 3479 w 170580"/>
              <a:gd name="connsiteY54" fmla="*/ 52015 h 142664"/>
              <a:gd name="connsiteX55" fmla="*/ 1733 w 170580"/>
              <a:gd name="connsiteY55" fmla="*/ 52546 h 142664"/>
              <a:gd name="connsiteX56" fmla="*/ 2141 w 170580"/>
              <a:gd name="connsiteY56" fmla="*/ 53326 h 142664"/>
              <a:gd name="connsiteX57" fmla="*/ 445 w 170580"/>
              <a:gd name="connsiteY57" fmla="*/ 54061 h 142664"/>
              <a:gd name="connsiteX58" fmla="*/ 1642 w 170580"/>
              <a:gd name="connsiteY58" fmla="*/ 55454 h 142664"/>
              <a:gd name="connsiteX59" fmla="*/ 331 w 170580"/>
              <a:gd name="connsiteY59" fmla="*/ 57142 h 142664"/>
              <a:gd name="connsiteX60" fmla="*/ 6673 w 170580"/>
              <a:gd name="connsiteY60" fmla="*/ 60655 h 142664"/>
              <a:gd name="connsiteX61" fmla="*/ 5280 w 170580"/>
              <a:gd name="connsiteY61" fmla="*/ 64131 h 142664"/>
              <a:gd name="connsiteX62" fmla="*/ 3874 w 170580"/>
              <a:gd name="connsiteY62" fmla="*/ 65106 h 142664"/>
              <a:gd name="connsiteX63" fmla="*/ 3833 w 170580"/>
              <a:gd name="connsiteY63" fmla="*/ 68151 h 142664"/>
              <a:gd name="connsiteX64" fmla="*/ 3593 w 170580"/>
              <a:gd name="connsiteY64" fmla="*/ 69866 h 142664"/>
              <a:gd name="connsiteX65" fmla="*/ 2159 w 170580"/>
              <a:gd name="connsiteY65" fmla="*/ 72662 h 142664"/>
              <a:gd name="connsiteX66" fmla="*/ 2758 w 170580"/>
              <a:gd name="connsiteY66" fmla="*/ 77594 h 142664"/>
              <a:gd name="connsiteX67" fmla="*/ 3561 w 170580"/>
              <a:gd name="connsiteY67" fmla="*/ 78906 h 142664"/>
              <a:gd name="connsiteX68" fmla="*/ 5289 w 170580"/>
              <a:gd name="connsiteY68" fmla="*/ 79046 h 142664"/>
              <a:gd name="connsiteX69" fmla="*/ 4015 w 170580"/>
              <a:gd name="connsiteY69" fmla="*/ 82041 h 142664"/>
              <a:gd name="connsiteX70" fmla="*/ 3547 w 170580"/>
              <a:gd name="connsiteY70" fmla="*/ 85626 h 142664"/>
              <a:gd name="connsiteX71" fmla="*/ 4228 w 170580"/>
              <a:gd name="connsiteY71" fmla="*/ 86570 h 142664"/>
              <a:gd name="connsiteX72" fmla="*/ 5670 w 170580"/>
              <a:gd name="connsiteY72" fmla="*/ 87024 h 142664"/>
              <a:gd name="connsiteX73" fmla="*/ 23035 w 170580"/>
              <a:gd name="connsiteY73" fmla="*/ 109323 h 142664"/>
              <a:gd name="connsiteX74" fmla="*/ 23289 w 170580"/>
              <a:gd name="connsiteY74" fmla="*/ 109636 h 142664"/>
              <a:gd name="connsiteX75" fmla="*/ 33391 w 170580"/>
              <a:gd name="connsiteY75" fmla="*/ 112245 h 142664"/>
              <a:gd name="connsiteX76" fmla="*/ 50334 w 170580"/>
              <a:gd name="connsiteY76" fmla="*/ 116660 h 142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70580" h="142664">
                <a:moveTo>
                  <a:pt x="50334" y="116660"/>
                </a:moveTo>
                <a:lnTo>
                  <a:pt x="50969" y="117060"/>
                </a:lnTo>
                <a:lnTo>
                  <a:pt x="55310" y="119773"/>
                </a:lnTo>
                <a:lnTo>
                  <a:pt x="68847" y="128223"/>
                </a:lnTo>
                <a:lnTo>
                  <a:pt x="71872" y="130124"/>
                </a:lnTo>
                <a:lnTo>
                  <a:pt x="79098" y="134644"/>
                </a:lnTo>
                <a:lnTo>
                  <a:pt x="100010" y="139454"/>
                </a:lnTo>
                <a:lnTo>
                  <a:pt x="100732" y="139622"/>
                </a:lnTo>
                <a:lnTo>
                  <a:pt x="108883" y="141709"/>
                </a:lnTo>
                <a:lnTo>
                  <a:pt x="116541" y="143225"/>
                </a:lnTo>
                <a:lnTo>
                  <a:pt x="134917" y="128731"/>
                </a:lnTo>
                <a:lnTo>
                  <a:pt x="135570" y="127057"/>
                </a:lnTo>
                <a:lnTo>
                  <a:pt x="155620" y="118707"/>
                </a:lnTo>
                <a:lnTo>
                  <a:pt x="163931" y="102058"/>
                </a:lnTo>
                <a:lnTo>
                  <a:pt x="169038" y="98427"/>
                </a:lnTo>
                <a:lnTo>
                  <a:pt x="165954" y="75276"/>
                </a:lnTo>
                <a:lnTo>
                  <a:pt x="170912" y="65587"/>
                </a:lnTo>
                <a:lnTo>
                  <a:pt x="158446" y="61576"/>
                </a:lnTo>
                <a:lnTo>
                  <a:pt x="157389" y="53966"/>
                </a:lnTo>
                <a:lnTo>
                  <a:pt x="149006" y="46088"/>
                </a:lnTo>
                <a:lnTo>
                  <a:pt x="142896" y="40847"/>
                </a:lnTo>
                <a:lnTo>
                  <a:pt x="140750" y="39486"/>
                </a:lnTo>
                <a:lnTo>
                  <a:pt x="137657" y="38692"/>
                </a:lnTo>
                <a:lnTo>
                  <a:pt x="121707" y="41478"/>
                </a:lnTo>
                <a:lnTo>
                  <a:pt x="120151" y="40475"/>
                </a:lnTo>
                <a:lnTo>
                  <a:pt x="110571" y="35914"/>
                </a:lnTo>
                <a:lnTo>
                  <a:pt x="108344" y="35556"/>
                </a:lnTo>
                <a:lnTo>
                  <a:pt x="103508" y="29675"/>
                </a:lnTo>
                <a:lnTo>
                  <a:pt x="96413" y="15630"/>
                </a:lnTo>
                <a:lnTo>
                  <a:pt x="90475" y="14800"/>
                </a:lnTo>
                <a:lnTo>
                  <a:pt x="72720" y="11061"/>
                </a:lnTo>
                <a:lnTo>
                  <a:pt x="68588" y="6128"/>
                </a:lnTo>
                <a:lnTo>
                  <a:pt x="52970" y="1940"/>
                </a:lnTo>
                <a:lnTo>
                  <a:pt x="43457" y="560"/>
                </a:lnTo>
                <a:lnTo>
                  <a:pt x="42840" y="4295"/>
                </a:lnTo>
                <a:lnTo>
                  <a:pt x="40359" y="6183"/>
                </a:lnTo>
                <a:lnTo>
                  <a:pt x="38150" y="5207"/>
                </a:lnTo>
                <a:lnTo>
                  <a:pt x="33527" y="6487"/>
                </a:lnTo>
                <a:lnTo>
                  <a:pt x="32493" y="3392"/>
                </a:lnTo>
                <a:lnTo>
                  <a:pt x="31187" y="2453"/>
                </a:lnTo>
                <a:lnTo>
                  <a:pt x="26056" y="3115"/>
                </a:lnTo>
                <a:lnTo>
                  <a:pt x="19873" y="17990"/>
                </a:lnTo>
                <a:lnTo>
                  <a:pt x="15165" y="17722"/>
                </a:lnTo>
                <a:lnTo>
                  <a:pt x="13777" y="19351"/>
                </a:lnTo>
                <a:lnTo>
                  <a:pt x="14502" y="20926"/>
                </a:lnTo>
                <a:lnTo>
                  <a:pt x="13201" y="23340"/>
                </a:lnTo>
                <a:lnTo>
                  <a:pt x="7939" y="29189"/>
                </a:lnTo>
                <a:lnTo>
                  <a:pt x="6473" y="35679"/>
                </a:lnTo>
                <a:lnTo>
                  <a:pt x="5339" y="38038"/>
                </a:lnTo>
                <a:lnTo>
                  <a:pt x="5403" y="39173"/>
                </a:lnTo>
                <a:lnTo>
                  <a:pt x="5825" y="39259"/>
                </a:lnTo>
                <a:lnTo>
                  <a:pt x="8996" y="44822"/>
                </a:lnTo>
                <a:lnTo>
                  <a:pt x="7167" y="47536"/>
                </a:lnTo>
                <a:lnTo>
                  <a:pt x="5044" y="47912"/>
                </a:lnTo>
                <a:lnTo>
                  <a:pt x="3479" y="52015"/>
                </a:lnTo>
                <a:lnTo>
                  <a:pt x="1733" y="52546"/>
                </a:lnTo>
                <a:lnTo>
                  <a:pt x="2141" y="53326"/>
                </a:lnTo>
                <a:lnTo>
                  <a:pt x="445" y="54061"/>
                </a:lnTo>
                <a:lnTo>
                  <a:pt x="1642" y="55454"/>
                </a:lnTo>
                <a:lnTo>
                  <a:pt x="331" y="57142"/>
                </a:lnTo>
                <a:lnTo>
                  <a:pt x="6673" y="60655"/>
                </a:lnTo>
                <a:lnTo>
                  <a:pt x="5280" y="64131"/>
                </a:lnTo>
                <a:lnTo>
                  <a:pt x="3874" y="65106"/>
                </a:lnTo>
                <a:lnTo>
                  <a:pt x="3833" y="68151"/>
                </a:lnTo>
                <a:lnTo>
                  <a:pt x="3593" y="69866"/>
                </a:lnTo>
                <a:lnTo>
                  <a:pt x="2159" y="72662"/>
                </a:lnTo>
                <a:lnTo>
                  <a:pt x="2758" y="77594"/>
                </a:lnTo>
                <a:lnTo>
                  <a:pt x="3561" y="78906"/>
                </a:lnTo>
                <a:lnTo>
                  <a:pt x="5289" y="79046"/>
                </a:lnTo>
                <a:lnTo>
                  <a:pt x="4015" y="82041"/>
                </a:lnTo>
                <a:lnTo>
                  <a:pt x="3547" y="85626"/>
                </a:lnTo>
                <a:lnTo>
                  <a:pt x="4228" y="86570"/>
                </a:lnTo>
                <a:lnTo>
                  <a:pt x="5670" y="87024"/>
                </a:lnTo>
                <a:lnTo>
                  <a:pt x="23035" y="109323"/>
                </a:lnTo>
                <a:lnTo>
                  <a:pt x="23289" y="109636"/>
                </a:lnTo>
                <a:lnTo>
                  <a:pt x="33391" y="112245"/>
                </a:lnTo>
                <a:lnTo>
                  <a:pt x="50334" y="11666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643C184D-5B13-B9E9-B6B0-0B0C15321061}"/>
              </a:ext>
            </a:extLst>
          </p:cNvPr>
          <p:cNvSpPr>
            <a:spLocks/>
          </p:cNvSpPr>
          <p:nvPr/>
        </p:nvSpPr>
        <p:spPr>
          <a:xfrm flipV="1">
            <a:off x="6684770" y="4082705"/>
            <a:ext cx="171158" cy="183385"/>
          </a:xfrm>
          <a:custGeom>
            <a:avLst/>
            <a:gdLst>
              <a:gd name="connsiteX0" fmla="*/ 36684 w 116558"/>
              <a:gd name="connsiteY0" fmla="*/ 119421 h 124885"/>
              <a:gd name="connsiteX1" fmla="*/ 46001 w 116558"/>
              <a:gd name="connsiteY1" fmla="*/ 125420 h 124885"/>
              <a:gd name="connsiteX2" fmla="*/ 60014 w 116558"/>
              <a:gd name="connsiteY2" fmla="*/ 115809 h 124885"/>
              <a:gd name="connsiteX3" fmla="*/ 62322 w 116558"/>
              <a:gd name="connsiteY3" fmla="*/ 114221 h 124885"/>
              <a:gd name="connsiteX4" fmla="*/ 90973 w 116558"/>
              <a:gd name="connsiteY4" fmla="*/ 96578 h 124885"/>
              <a:gd name="connsiteX5" fmla="*/ 89458 w 116558"/>
              <a:gd name="connsiteY5" fmla="*/ 85569 h 124885"/>
              <a:gd name="connsiteX6" fmla="*/ 113804 w 116558"/>
              <a:gd name="connsiteY6" fmla="*/ 84693 h 124885"/>
              <a:gd name="connsiteX7" fmla="*/ 116898 w 116558"/>
              <a:gd name="connsiteY7" fmla="*/ 80668 h 124885"/>
              <a:gd name="connsiteX8" fmla="*/ 109186 w 116558"/>
              <a:gd name="connsiteY8" fmla="*/ 43912 h 124885"/>
              <a:gd name="connsiteX9" fmla="*/ 114004 w 116558"/>
              <a:gd name="connsiteY9" fmla="*/ 43635 h 124885"/>
              <a:gd name="connsiteX10" fmla="*/ 110978 w 116558"/>
              <a:gd name="connsiteY10" fmla="*/ 41734 h 124885"/>
              <a:gd name="connsiteX11" fmla="*/ 97442 w 116558"/>
              <a:gd name="connsiteY11" fmla="*/ 33285 h 124885"/>
              <a:gd name="connsiteX12" fmla="*/ 93101 w 116558"/>
              <a:gd name="connsiteY12" fmla="*/ 30571 h 124885"/>
              <a:gd name="connsiteX13" fmla="*/ 92466 w 116558"/>
              <a:gd name="connsiteY13" fmla="*/ 30172 h 124885"/>
              <a:gd name="connsiteX14" fmla="*/ 75523 w 116558"/>
              <a:gd name="connsiteY14" fmla="*/ 25756 h 124885"/>
              <a:gd name="connsiteX15" fmla="*/ 65421 w 116558"/>
              <a:gd name="connsiteY15" fmla="*/ 23147 h 124885"/>
              <a:gd name="connsiteX16" fmla="*/ 65167 w 116558"/>
              <a:gd name="connsiteY16" fmla="*/ 22834 h 124885"/>
              <a:gd name="connsiteX17" fmla="*/ 47802 w 116558"/>
              <a:gd name="connsiteY17" fmla="*/ 535 h 124885"/>
              <a:gd name="connsiteX18" fmla="*/ 46092 w 116558"/>
              <a:gd name="connsiteY18" fmla="*/ 3866 h 124885"/>
              <a:gd name="connsiteX19" fmla="*/ 48646 w 116558"/>
              <a:gd name="connsiteY19" fmla="*/ 6080 h 124885"/>
              <a:gd name="connsiteX20" fmla="*/ 48841 w 116558"/>
              <a:gd name="connsiteY20" fmla="*/ 8880 h 124885"/>
              <a:gd name="connsiteX21" fmla="*/ 45987 w 116558"/>
              <a:gd name="connsiteY21" fmla="*/ 15074 h 124885"/>
              <a:gd name="connsiteX22" fmla="*/ 42867 w 116558"/>
              <a:gd name="connsiteY22" fmla="*/ 18355 h 124885"/>
              <a:gd name="connsiteX23" fmla="*/ 43284 w 116558"/>
              <a:gd name="connsiteY23" fmla="*/ 21890 h 124885"/>
              <a:gd name="connsiteX24" fmla="*/ 42363 w 116558"/>
              <a:gd name="connsiteY24" fmla="*/ 24059 h 124885"/>
              <a:gd name="connsiteX25" fmla="*/ 37155 w 116558"/>
              <a:gd name="connsiteY25" fmla="*/ 31823 h 124885"/>
              <a:gd name="connsiteX26" fmla="*/ 34130 w 116558"/>
              <a:gd name="connsiteY26" fmla="*/ 34174 h 124885"/>
              <a:gd name="connsiteX27" fmla="*/ 30229 w 116558"/>
              <a:gd name="connsiteY27" fmla="*/ 35281 h 124885"/>
              <a:gd name="connsiteX28" fmla="*/ 29798 w 116558"/>
              <a:gd name="connsiteY28" fmla="*/ 36021 h 124885"/>
              <a:gd name="connsiteX29" fmla="*/ 26999 w 116558"/>
              <a:gd name="connsiteY29" fmla="*/ 36679 h 124885"/>
              <a:gd name="connsiteX30" fmla="*/ 25819 w 116558"/>
              <a:gd name="connsiteY30" fmla="*/ 38040 h 124885"/>
              <a:gd name="connsiteX31" fmla="*/ 23828 w 116558"/>
              <a:gd name="connsiteY31" fmla="*/ 36615 h 124885"/>
              <a:gd name="connsiteX32" fmla="*/ 19786 w 116558"/>
              <a:gd name="connsiteY32" fmla="*/ 36960 h 124885"/>
              <a:gd name="connsiteX33" fmla="*/ 18716 w 116558"/>
              <a:gd name="connsiteY33" fmla="*/ 38789 h 124885"/>
              <a:gd name="connsiteX34" fmla="*/ 19441 w 116558"/>
              <a:gd name="connsiteY34" fmla="*/ 39533 h 124885"/>
              <a:gd name="connsiteX35" fmla="*/ 18852 w 116558"/>
              <a:gd name="connsiteY35" fmla="*/ 41802 h 124885"/>
              <a:gd name="connsiteX36" fmla="*/ 16429 w 116558"/>
              <a:gd name="connsiteY36" fmla="*/ 43345 h 124885"/>
              <a:gd name="connsiteX37" fmla="*/ 17436 w 116558"/>
              <a:gd name="connsiteY37" fmla="*/ 44933 h 124885"/>
              <a:gd name="connsiteX38" fmla="*/ 16915 w 116558"/>
              <a:gd name="connsiteY38" fmla="*/ 46235 h 124885"/>
              <a:gd name="connsiteX39" fmla="*/ 14796 w 116558"/>
              <a:gd name="connsiteY39" fmla="*/ 47719 h 124885"/>
              <a:gd name="connsiteX40" fmla="*/ 15037 w 116558"/>
              <a:gd name="connsiteY40" fmla="*/ 48627 h 124885"/>
              <a:gd name="connsiteX41" fmla="*/ 12560 w 116558"/>
              <a:gd name="connsiteY41" fmla="*/ 52212 h 124885"/>
              <a:gd name="connsiteX42" fmla="*/ 10959 w 116558"/>
              <a:gd name="connsiteY42" fmla="*/ 52870 h 124885"/>
              <a:gd name="connsiteX43" fmla="*/ 7738 w 116558"/>
              <a:gd name="connsiteY43" fmla="*/ 54004 h 124885"/>
              <a:gd name="connsiteX44" fmla="*/ 6218 w 116558"/>
              <a:gd name="connsiteY44" fmla="*/ 55797 h 124885"/>
              <a:gd name="connsiteX45" fmla="*/ 339 w 116558"/>
              <a:gd name="connsiteY45" fmla="*/ 72296 h 124885"/>
              <a:gd name="connsiteX46" fmla="*/ 10854 w 116558"/>
              <a:gd name="connsiteY46" fmla="*/ 73966 h 124885"/>
              <a:gd name="connsiteX47" fmla="*/ 14043 w 116558"/>
              <a:gd name="connsiteY47" fmla="*/ 74556 h 124885"/>
              <a:gd name="connsiteX48" fmla="*/ 18262 w 116558"/>
              <a:gd name="connsiteY48" fmla="*/ 82511 h 124885"/>
              <a:gd name="connsiteX49" fmla="*/ 34030 w 116558"/>
              <a:gd name="connsiteY49" fmla="*/ 100903 h 124885"/>
              <a:gd name="connsiteX50" fmla="*/ 36461 w 116558"/>
              <a:gd name="connsiteY50" fmla="*/ 100295 h 124885"/>
              <a:gd name="connsiteX51" fmla="*/ 34760 w 116558"/>
              <a:gd name="connsiteY51" fmla="*/ 111562 h 124885"/>
              <a:gd name="connsiteX52" fmla="*/ 33858 w 116558"/>
              <a:gd name="connsiteY52" fmla="*/ 117665 h 124885"/>
              <a:gd name="connsiteX53" fmla="*/ 36684 w 116558"/>
              <a:gd name="connsiteY53" fmla="*/ 119421 h 124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16558" h="124885">
                <a:moveTo>
                  <a:pt x="36684" y="119421"/>
                </a:moveTo>
                <a:lnTo>
                  <a:pt x="46001" y="125420"/>
                </a:lnTo>
                <a:lnTo>
                  <a:pt x="60014" y="115809"/>
                </a:lnTo>
                <a:lnTo>
                  <a:pt x="62322" y="114221"/>
                </a:lnTo>
                <a:lnTo>
                  <a:pt x="90973" y="96578"/>
                </a:lnTo>
                <a:lnTo>
                  <a:pt x="89458" y="85569"/>
                </a:lnTo>
                <a:lnTo>
                  <a:pt x="113804" y="84693"/>
                </a:lnTo>
                <a:lnTo>
                  <a:pt x="116898" y="80668"/>
                </a:lnTo>
                <a:lnTo>
                  <a:pt x="109186" y="43912"/>
                </a:lnTo>
                <a:lnTo>
                  <a:pt x="114004" y="43635"/>
                </a:lnTo>
                <a:lnTo>
                  <a:pt x="110978" y="41734"/>
                </a:lnTo>
                <a:lnTo>
                  <a:pt x="97442" y="33285"/>
                </a:lnTo>
                <a:lnTo>
                  <a:pt x="93101" y="30571"/>
                </a:lnTo>
                <a:lnTo>
                  <a:pt x="92466" y="30172"/>
                </a:lnTo>
                <a:lnTo>
                  <a:pt x="75523" y="25756"/>
                </a:lnTo>
                <a:lnTo>
                  <a:pt x="65421" y="23147"/>
                </a:lnTo>
                <a:lnTo>
                  <a:pt x="65167" y="22834"/>
                </a:lnTo>
                <a:lnTo>
                  <a:pt x="47802" y="535"/>
                </a:lnTo>
                <a:lnTo>
                  <a:pt x="46092" y="3866"/>
                </a:lnTo>
                <a:lnTo>
                  <a:pt x="48646" y="6080"/>
                </a:lnTo>
                <a:lnTo>
                  <a:pt x="48841" y="8880"/>
                </a:lnTo>
                <a:lnTo>
                  <a:pt x="45987" y="15074"/>
                </a:lnTo>
                <a:lnTo>
                  <a:pt x="42867" y="18355"/>
                </a:lnTo>
                <a:lnTo>
                  <a:pt x="43284" y="21890"/>
                </a:lnTo>
                <a:lnTo>
                  <a:pt x="42363" y="24059"/>
                </a:lnTo>
                <a:lnTo>
                  <a:pt x="37155" y="31823"/>
                </a:lnTo>
                <a:lnTo>
                  <a:pt x="34130" y="34174"/>
                </a:lnTo>
                <a:lnTo>
                  <a:pt x="30229" y="35281"/>
                </a:lnTo>
                <a:lnTo>
                  <a:pt x="29798" y="36021"/>
                </a:lnTo>
                <a:lnTo>
                  <a:pt x="26999" y="36679"/>
                </a:lnTo>
                <a:lnTo>
                  <a:pt x="25819" y="38040"/>
                </a:lnTo>
                <a:lnTo>
                  <a:pt x="23828" y="36615"/>
                </a:lnTo>
                <a:lnTo>
                  <a:pt x="19786" y="36960"/>
                </a:lnTo>
                <a:lnTo>
                  <a:pt x="18716" y="38789"/>
                </a:lnTo>
                <a:lnTo>
                  <a:pt x="19441" y="39533"/>
                </a:lnTo>
                <a:lnTo>
                  <a:pt x="18852" y="41802"/>
                </a:lnTo>
                <a:lnTo>
                  <a:pt x="16429" y="43345"/>
                </a:lnTo>
                <a:lnTo>
                  <a:pt x="17436" y="44933"/>
                </a:lnTo>
                <a:lnTo>
                  <a:pt x="16915" y="46235"/>
                </a:lnTo>
                <a:lnTo>
                  <a:pt x="14796" y="47719"/>
                </a:lnTo>
                <a:lnTo>
                  <a:pt x="15037" y="48627"/>
                </a:lnTo>
                <a:lnTo>
                  <a:pt x="12560" y="52212"/>
                </a:lnTo>
                <a:lnTo>
                  <a:pt x="10959" y="52870"/>
                </a:lnTo>
                <a:lnTo>
                  <a:pt x="7738" y="54004"/>
                </a:lnTo>
                <a:lnTo>
                  <a:pt x="6218" y="55797"/>
                </a:lnTo>
                <a:lnTo>
                  <a:pt x="339" y="72296"/>
                </a:lnTo>
                <a:lnTo>
                  <a:pt x="10854" y="73966"/>
                </a:lnTo>
                <a:lnTo>
                  <a:pt x="14043" y="74556"/>
                </a:lnTo>
                <a:lnTo>
                  <a:pt x="18262" y="82511"/>
                </a:lnTo>
                <a:lnTo>
                  <a:pt x="34030" y="100903"/>
                </a:lnTo>
                <a:lnTo>
                  <a:pt x="36461" y="100295"/>
                </a:lnTo>
                <a:lnTo>
                  <a:pt x="34760" y="111562"/>
                </a:lnTo>
                <a:lnTo>
                  <a:pt x="33858" y="117665"/>
                </a:lnTo>
                <a:lnTo>
                  <a:pt x="36684" y="11942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231183C0-1E11-DED8-486A-6410B8A15B7E}"/>
              </a:ext>
            </a:extLst>
          </p:cNvPr>
          <p:cNvSpPr>
            <a:spLocks/>
          </p:cNvSpPr>
          <p:nvPr/>
        </p:nvSpPr>
        <p:spPr>
          <a:xfrm flipV="1">
            <a:off x="5707614" y="3664396"/>
            <a:ext cx="431751" cy="486448"/>
          </a:xfrm>
          <a:custGeom>
            <a:avLst/>
            <a:gdLst>
              <a:gd name="connsiteX0" fmla="*/ 104257 w 294021"/>
              <a:gd name="connsiteY0" fmla="*/ 64609 h 331270"/>
              <a:gd name="connsiteX1" fmla="*/ 88927 w 294021"/>
              <a:gd name="connsiteY1" fmla="*/ 84036 h 331270"/>
              <a:gd name="connsiteX2" fmla="*/ 84863 w 294021"/>
              <a:gd name="connsiteY2" fmla="*/ 89144 h 331270"/>
              <a:gd name="connsiteX3" fmla="*/ 83681 w 294021"/>
              <a:gd name="connsiteY3" fmla="*/ 90610 h 331270"/>
              <a:gd name="connsiteX4" fmla="*/ 79029 w 294021"/>
              <a:gd name="connsiteY4" fmla="*/ 96432 h 331270"/>
              <a:gd name="connsiteX5" fmla="*/ 76435 w 294021"/>
              <a:gd name="connsiteY5" fmla="*/ 103552 h 331270"/>
              <a:gd name="connsiteX6" fmla="*/ 75527 w 294021"/>
              <a:gd name="connsiteY6" fmla="*/ 106140 h 331270"/>
              <a:gd name="connsiteX7" fmla="*/ 72592 w 294021"/>
              <a:gd name="connsiteY7" fmla="*/ 114272 h 331270"/>
              <a:gd name="connsiteX8" fmla="*/ 68344 w 294021"/>
              <a:gd name="connsiteY8" fmla="*/ 126056 h 331270"/>
              <a:gd name="connsiteX9" fmla="*/ 67045 w 294021"/>
              <a:gd name="connsiteY9" fmla="*/ 129383 h 331270"/>
              <a:gd name="connsiteX10" fmla="*/ 65907 w 294021"/>
              <a:gd name="connsiteY10" fmla="*/ 132813 h 331270"/>
              <a:gd name="connsiteX11" fmla="*/ 58114 w 294021"/>
              <a:gd name="connsiteY11" fmla="*/ 153929 h 331270"/>
              <a:gd name="connsiteX12" fmla="*/ 50348 w 294021"/>
              <a:gd name="connsiteY12" fmla="*/ 175309 h 331270"/>
              <a:gd name="connsiteX13" fmla="*/ 45023 w 294021"/>
              <a:gd name="connsiteY13" fmla="*/ 189934 h 331270"/>
              <a:gd name="connsiteX14" fmla="*/ 41027 w 294021"/>
              <a:gd name="connsiteY14" fmla="*/ 200956 h 331270"/>
              <a:gd name="connsiteX15" fmla="*/ 37668 w 294021"/>
              <a:gd name="connsiteY15" fmla="*/ 210401 h 331270"/>
              <a:gd name="connsiteX16" fmla="*/ 35562 w 294021"/>
              <a:gd name="connsiteY16" fmla="*/ 215989 h 331270"/>
              <a:gd name="connsiteX17" fmla="*/ 33300 w 294021"/>
              <a:gd name="connsiteY17" fmla="*/ 222272 h 331270"/>
              <a:gd name="connsiteX18" fmla="*/ 13858 w 294021"/>
              <a:gd name="connsiteY18" fmla="*/ 243544 h 331270"/>
              <a:gd name="connsiteX19" fmla="*/ 7022 w 294021"/>
              <a:gd name="connsiteY19" fmla="*/ 265233 h 331270"/>
              <a:gd name="connsiteX20" fmla="*/ 406 w 294021"/>
              <a:gd name="connsiteY20" fmla="*/ 276891 h 331270"/>
              <a:gd name="connsiteX21" fmla="*/ 9269 w 294021"/>
              <a:gd name="connsiteY21" fmla="*/ 282393 h 331270"/>
              <a:gd name="connsiteX22" fmla="*/ 10519 w 294021"/>
              <a:gd name="connsiteY22" fmla="*/ 284799 h 331270"/>
              <a:gd name="connsiteX23" fmla="*/ 15732 w 294021"/>
              <a:gd name="connsiteY23" fmla="*/ 294751 h 331270"/>
              <a:gd name="connsiteX24" fmla="*/ 19051 w 294021"/>
              <a:gd name="connsiteY24" fmla="*/ 295230 h 331270"/>
              <a:gd name="connsiteX25" fmla="*/ 19938 w 294021"/>
              <a:gd name="connsiteY25" fmla="*/ 296249 h 331270"/>
              <a:gd name="connsiteX26" fmla="*/ 27605 w 294021"/>
              <a:gd name="connsiteY26" fmla="*/ 288318 h 331270"/>
              <a:gd name="connsiteX27" fmla="*/ 36148 w 294021"/>
              <a:gd name="connsiteY27" fmla="*/ 289977 h 331270"/>
              <a:gd name="connsiteX28" fmla="*/ 31457 w 294021"/>
              <a:gd name="connsiteY28" fmla="*/ 305548 h 331270"/>
              <a:gd name="connsiteX29" fmla="*/ 35212 w 294021"/>
              <a:gd name="connsiteY29" fmla="*/ 317153 h 331270"/>
              <a:gd name="connsiteX30" fmla="*/ 37609 w 294021"/>
              <a:gd name="connsiteY30" fmla="*/ 315433 h 331270"/>
              <a:gd name="connsiteX31" fmla="*/ 40145 w 294021"/>
              <a:gd name="connsiteY31" fmla="*/ 315823 h 331270"/>
              <a:gd name="connsiteX32" fmla="*/ 40306 w 294021"/>
              <a:gd name="connsiteY32" fmla="*/ 314857 h 331270"/>
              <a:gd name="connsiteX33" fmla="*/ 47522 w 294021"/>
              <a:gd name="connsiteY33" fmla="*/ 318041 h 331270"/>
              <a:gd name="connsiteX34" fmla="*/ 49314 w 294021"/>
              <a:gd name="connsiteY34" fmla="*/ 315776 h 331270"/>
              <a:gd name="connsiteX35" fmla="*/ 53063 w 294021"/>
              <a:gd name="connsiteY35" fmla="*/ 314101 h 331270"/>
              <a:gd name="connsiteX36" fmla="*/ 51216 w 294021"/>
              <a:gd name="connsiteY36" fmla="*/ 311156 h 331270"/>
              <a:gd name="connsiteX37" fmla="*/ 51594 w 294021"/>
              <a:gd name="connsiteY37" fmla="*/ 310787 h 331270"/>
              <a:gd name="connsiteX38" fmla="*/ 52381 w 294021"/>
              <a:gd name="connsiteY38" fmla="*/ 310572 h 331270"/>
              <a:gd name="connsiteX39" fmla="*/ 55107 w 294021"/>
              <a:gd name="connsiteY39" fmla="*/ 310972 h 331270"/>
              <a:gd name="connsiteX40" fmla="*/ 56249 w 294021"/>
              <a:gd name="connsiteY40" fmla="*/ 309447 h 331270"/>
              <a:gd name="connsiteX41" fmla="*/ 60441 w 294021"/>
              <a:gd name="connsiteY41" fmla="*/ 308502 h 331270"/>
              <a:gd name="connsiteX42" fmla="*/ 66360 w 294021"/>
              <a:gd name="connsiteY42" fmla="*/ 308799 h 331270"/>
              <a:gd name="connsiteX43" fmla="*/ 69005 w 294021"/>
              <a:gd name="connsiteY43" fmla="*/ 308884 h 331270"/>
              <a:gd name="connsiteX44" fmla="*/ 70307 w 294021"/>
              <a:gd name="connsiteY44" fmla="*/ 311035 h 331270"/>
              <a:gd name="connsiteX45" fmla="*/ 71801 w 294021"/>
              <a:gd name="connsiteY45" fmla="*/ 312793 h 331270"/>
              <a:gd name="connsiteX46" fmla="*/ 71930 w 294021"/>
              <a:gd name="connsiteY46" fmla="*/ 317012 h 331270"/>
              <a:gd name="connsiteX47" fmla="*/ 80723 w 294021"/>
              <a:gd name="connsiteY47" fmla="*/ 324564 h 331270"/>
              <a:gd name="connsiteX48" fmla="*/ 83297 w 294021"/>
              <a:gd name="connsiteY48" fmla="*/ 327385 h 331270"/>
              <a:gd name="connsiteX49" fmla="*/ 89597 w 294021"/>
              <a:gd name="connsiteY49" fmla="*/ 327868 h 331270"/>
              <a:gd name="connsiteX50" fmla="*/ 90836 w 294021"/>
              <a:gd name="connsiteY50" fmla="*/ 327965 h 331270"/>
              <a:gd name="connsiteX51" fmla="*/ 95243 w 294021"/>
              <a:gd name="connsiteY51" fmla="*/ 328719 h 331270"/>
              <a:gd name="connsiteX52" fmla="*/ 99929 w 294021"/>
              <a:gd name="connsiteY52" fmla="*/ 331568 h 331270"/>
              <a:gd name="connsiteX53" fmla="*/ 109951 w 294021"/>
              <a:gd name="connsiteY53" fmla="*/ 331686 h 331270"/>
              <a:gd name="connsiteX54" fmla="*/ 113654 w 294021"/>
              <a:gd name="connsiteY54" fmla="*/ 331747 h 331270"/>
              <a:gd name="connsiteX55" fmla="*/ 120053 w 294021"/>
              <a:gd name="connsiteY55" fmla="*/ 330637 h 331270"/>
              <a:gd name="connsiteX56" fmla="*/ 119384 w 294021"/>
              <a:gd name="connsiteY56" fmla="*/ 324516 h 331270"/>
              <a:gd name="connsiteX57" fmla="*/ 146639 w 294021"/>
              <a:gd name="connsiteY57" fmla="*/ 313487 h 331270"/>
              <a:gd name="connsiteX58" fmla="*/ 166345 w 294021"/>
              <a:gd name="connsiteY58" fmla="*/ 305524 h 331270"/>
              <a:gd name="connsiteX59" fmla="*/ 186211 w 294021"/>
              <a:gd name="connsiteY59" fmla="*/ 297451 h 331270"/>
              <a:gd name="connsiteX60" fmla="*/ 203947 w 294021"/>
              <a:gd name="connsiteY60" fmla="*/ 290337 h 331270"/>
              <a:gd name="connsiteX61" fmla="*/ 208295 w 294021"/>
              <a:gd name="connsiteY61" fmla="*/ 288590 h 331270"/>
              <a:gd name="connsiteX62" fmla="*/ 217623 w 294021"/>
              <a:gd name="connsiteY62" fmla="*/ 272129 h 331270"/>
              <a:gd name="connsiteX63" fmla="*/ 222096 w 294021"/>
              <a:gd name="connsiteY63" fmla="*/ 264218 h 331270"/>
              <a:gd name="connsiteX64" fmla="*/ 230803 w 294021"/>
              <a:gd name="connsiteY64" fmla="*/ 262573 h 331270"/>
              <a:gd name="connsiteX65" fmla="*/ 230816 w 294021"/>
              <a:gd name="connsiteY65" fmla="*/ 255622 h 331270"/>
              <a:gd name="connsiteX66" fmla="*/ 230821 w 294021"/>
              <a:gd name="connsiteY66" fmla="*/ 254009 h 331270"/>
              <a:gd name="connsiteX67" fmla="*/ 230835 w 294021"/>
              <a:gd name="connsiteY67" fmla="*/ 250409 h 331270"/>
              <a:gd name="connsiteX68" fmla="*/ 231247 w 294021"/>
              <a:gd name="connsiteY68" fmla="*/ 246333 h 331270"/>
              <a:gd name="connsiteX69" fmla="*/ 230844 w 294021"/>
              <a:gd name="connsiteY69" fmla="*/ 243906 h 331270"/>
              <a:gd name="connsiteX70" fmla="*/ 230848 w 294021"/>
              <a:gd name="connsiteY70" fmla="*/ 242292 h 331270"/>
              <a:gd name="connsiteX71" fmla="*/ 230857 w 294021"/>
              <a:gd name="connsiteY71" fmla="*/ 235665 h 331270"/>
              <a:gd name="connsiteX72" fmla="*/ 230862 w 294021"/>
              <a:gd name="connsiteY72" fmla="*/ 231818 h 331270"/>
              <a:gd name="connsiteX73" fmla="*/ 230671 w 294021"/>
              <a:gd name="connsiteY73" fmla="*/ 230295 h 331270"/>
              <a:gd name="connsiteX74" fmla="*/ 230776 w 294021"/>
              <a:gd name="connsiteY74" fmla="*/ 225013 h 331270"/>
              <a:gd name="connsiteX75" fmla="*/ 230063 w 294021"/>
              <a:gd name="connsiteY75" fmla="*/ 221256 h 331270"/>
              <a:gd name="connsiteX76" fmla="*/ 228290 w 294021"/>
              <a:gd name="connsiteY76" fmla="*/ 212013 h 331270"/>
              <a:gd name="connsiteX77" fmla="*/ 227755 w 294021"/>
              <a:gd name="connsiteY77" fmla="*/ 207968 h 331270"/>
              <a:gd name="connsiteX78" fmla="*/ 226856 w 294021"/>
              <a:gd name="connsiteY78" fmla="*/ 201126 h 331270"/>
              <a:gd name="connsiteX79" fmla="*/ 225341 w 294021"/>
              <a:gd name="connsiteY79" fmla="*/ 190063 h 331270"/>
              <a:gd name="connsiteX80" fmla="*/ 211505 w 294021"/>
              <a:gd name="connsiteY80" fmla="*/ 182715 h 331270"/>
              <a:gd name="connsiteX81" fmla="*/ 195910 w 294021"/>
              <a:gd name="connsiteY81" fmla="*/ 174423 h 331270"/>
              <a:gd name="connsiteX82" fmla="*/ 196336 w 294021"/>
              <a:gd name="connsiteY82" fmla="*/ 170645 h 331270"/>
              <a:gd name="connsiteX83" fmla="*/ 196382 w 294021"/>
              <a:gd name="connsiteY83" fmla="*/ 169432 h 331270"/>
              <a:gd name="connsiteX84" fmla="*/ 196393 w 294021"/>
              <a:gd name="connsiteY84" fmla="*/ 169160 h 331270"/>
              <a:gd name="connsiteX85" fmla="*/ 196394 w 294021"/>
              <a:gd name="connsiteY85" fmla="*/ 169135 h 331270"/>
              <a:gd name="connsiteX86" fmla="*/ 196421 w 294021"/>
              <a:gd name="connsiteY86" fmla="*/ 168417 h 331270"/>
              <a:gd name="connsiteX87" fmla="*/ 202807 w 294021"/>
              <a:gd name="connsiteY87" fmla="*/ 153277 h 331270"/>
              <a:gd name="connsiteX88" fmla="*/ 205773 w 294021"/>
              <a:gd name="connsiteY88" fmla="*/ 145738 h 331270"/>
              <a:gd name="connsiteX89" fmla="*/ 206862 w 294021"/>
              <a:gd name="connsiteY89" fmla="*/ 143701 h 331270"/>
              <a:gd name="connsiteX90" fmla="*/ 210072 w 294021"/>
              <a:gd name="connsiteY90" fmla="*/ 136076 h 331270"/>
              <a:gd name="connsiteX91" fmla="*/ 215230 w 294021"/>
              <a:gd name="connsiteY91" fmla="*/ 122339 h 331270"/>
              <a:gd name="connsiteX92" fmla="*/ 219861 w 294021"/>
              <a:gd name="connsiteY92" fmla="*/ 113617 h 331270"/>
              <a:gd name="connsiteX93" fmla="*/ 228612 w 294021"/>
              <a:gd name="connsiteY93" fmla="*/ 103577 h 331270"/>
              <a:gd name="connsiteX94" fmla="*/ 230971 w 294021"/>
              <a:gd name="connsiteY94" fmla="*/ 101009 h 331270"/>
              <a:gd name="connsiteX95" fmla="*/ 243708 w 294021"/>
              <a:gd name="connsiteY95" fmla="*/ 86942 h 331270"/>
              <a:gd name="connsiteX96" fmla="*/ 248712 w 294021"/>
              <a:gd name="connsiteY96" fmla="*/ 81414 h 331270"/>
              <a:gd name="connsiteX97" fmla="*/ 259762 w 294021"/>
              <a:gd name="connsiteY97" fmla="*/ 69210 h 331270"/>
              <a:gd name="connsiteX98" fmla="*/ 261745 w 294021"/>
              <a:gd name="connsiteY98" fmla="*/ 66193 h 331270"/>
              <a:gd name="connsiteX99" fmla="*/ 266630 w 294021"/>
              <a:gd name="connsiteY99" fmla="*/ 61641 h 331270"/>
              <a:gd name="connsiteX100" fmla="*/ 276964 w 294021"/>
              <a:gd name="connsiteY100" fmla="*/ 50229 h 331270"/>
              <a:gd name="connsiteX101" fmla="*/ 280833 w 294021"/>
              <a:gd name="connsiteY101" fmla="*/ 45959 h 331270"/>
              <a:gd name="connsiteX102" fmla="*/ 284054 w 294021"/>
              <a:gd name="connsiteY102" fmla="*/ 42397 h 331270"/>
              <a:gd name="connsiteX103" fmla="*/ 287302 w 294021"/>
              <a:gd name="connsiteY103" fmla="*/ 38816 h 331270"/>
              <a:gd name="connsiteX104" fmla="*/ 287787 w 294021"/>
              <a:gd name="connsiteY104" fmla="*/ 38249 h 331270"/>
              <a:gd name="connsiteX105" fmla="*/ 293099 w 294021"/>
              <a:gd name="connsiteY105" fmla="*/ 32431 h 331270"/>
              <a:gd name="connsiteX106" fmla="*/ 294428 w 294021"/>
              <a:gd name="connsiteY106" fmla="*/ 30975 h 331270"/>
              <a:gd name="connsiteX107" fmla="*/ 282334 w 294021"/>
              <a:gd name="connsiteY107" fmla="*/ 23111 h 331270"/>
              <a:gd name="connsiteX108" fmla="*/ 275603 w 294021"/>
              <a:gd name="connsiteY108" fmla="*/ 18745 h 331270"/>
              <a:gd name="connsiteX109" fmla="*/ 259758 w 294021"/>
              <a:gd name="connsiteY109" fmla="*/ 8454 h 331270"/>
              <a:gd name="connsiteX110" fmla="*/ 247460 w 294021"/>
              <a:gd name="connsiteY110" fmla="*/ 476 h 331270"/>
              <a:gd name="connsiteX111" fmla="*/ 226843 w 294021"/>
              <a:gd name="connsiteY111" fmla="*/ 1465 h 331270"/>
              <a:gd name="connsiteX112" fmla="*/ 218098 w 294021"/>
              <a:gd name="connsiteY112" fmla="*/ 1897 h 331270"/>
              <a:gd name="connsiteX113" fmla="*/ 205094 w 294021"/>
              <a:gd name="connsiteY113" fmla="*/ 2518 h 331270"/>
              <a:gd name="connsiteX114" fmla="*/ 124925 w 294021"/>
              <a:gd name="connsiteY114" fmla="*/ 42809 h 331270"/>
              <a:gd name="connsiteX115" fmla="*/ 118013 w 294021"/>
              <a:gd name="connsiteY115" fmla="*/ 47474 h 331270"/>
              <a:gd name="connsiteX116" fmla="*/ 116142 w 294021"/>
              <a:gd name="connsiteY116" fmla="*/ 49934 h 331270"/>
              <a:gd name="connsiteX117" fmla="*/ 111656 w 294021"/>
              <a:gd name="connsiteY117" fmla="*/ 55479 h 331270"/>
              <a:gd name="connsiteX118" fmla="*/ 106019 w 294021"/>
              <a:gd name="connsiteY118" fmla="*/ 62540 h 331270"/>
              <a:gd name="connsiteX119" fmla="*/ 104257 w 294021"/>
              <a:gd name="connsiteY119" fmla="*/ 64609 h 33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294021" h="331270">
                <a:moveTo>
                  <a:pt x="104257" y="64609"/>
                </a:moveTo>
                <a:lnTo>
                  <a:pt x="88927" y="84036"/>
                </a:lnTo>
                <a:lnTo>
                  <a:pt x="84863" y="89144"/>
                </a:lnTo>
                <a:lnTo>
                  <a:pt x="83681" y="90610"/>
                </a:lnTo>
                <a:lnTo>
                  <a:pt x="79029" y="96432"/>
                </a:lnTo>
                <a:lnTo>
                  <a:pt x="76435" y="103552"/>
                </a:lnTo>
                <a:lnTo>
                  <a:pt x="75527" y="106140"/>
                </a:lnTo>
                <a:lnTo>
                  <a:pt x="72592" y="114272"/>
                </a:lnTo>
                <a:lnTo>
                  <a:pt x="68344" y="126056"/>
                </a:lnTo>
                <a:lnTo>
                  <a:pt x="67045" y="129383"/>
                </a:lnTo>
                <a:lnTo>
                  <a:pt x="65907" y="132813"/>
                </a:lnTo>
                <a:lnTo>
                  <a:pt x="58114" y="153929"/>
                </a:lnTo>
                <a:lnTo>
                  <a:pt x="50348" y="175309"/>
                </a:lnTo>
                <a:lnTo>
                  <a:pt x="45023" y="189934"/>
                </a:lnTo>
                <a:lnTo>
                  <a:pt x="41027" y="200956"/>
                </a:lnTo>
                <a:lnTo>
                  <a:pt x="37668" y="210401"/>
                </a:lnTo>
                <a:lnTo>
                  <a:pt x="35562" y="215989"/>
                </a:lnTo>
                <a:lnTo>
                  <a:pt x="33300" y="222272"/>
                </a:lnTo>
                <a:lnTo>
                  <a:pt x="13858" y="243544"/>
                </a:lnTo>
                <a:lnTo>
                  <a:pt x="7022" y="265233"/>
                </a:lnTo>
                <a:lnTo>
                  <a:pt x="406" y="276891"/>
                </a:lnTo>
                <a:lnTo>
                  <a:pt x="9269" y="282393"/>
                </a:lnTo>
                <a:lnTo>
                  <a:pt x="10519" y="284799"/>
                </a:lnTo>
                <a:lnTo>
                  <a:pt x="15732" y="294751"/>
                </a:lnTo>
                <a:lnTo>
                  <a:pt x="19051" y="295230"/>
                </a:lnTo>
                <a:lnTo>
                  <a:pt x="19938" y="296249"/>
                </a:lnTo>
                <a:lnTo>
                  <a:pt x="27605" y="288318"/>
                </a:lnTo>
                <a:lnTo>
                  <a:pt x="36148" y="289977"/>
                </a:lnTo>
                <a:lnTo>
                  <a:pt x="31457" y="305548"/>
                </a:lnTo>
                <a:lnTo>
                  <a:pt x="35212" y="317153"/>
                </a:lnTo>
                <a:lnTo>
                  <a:pt x="37609" y="315433"/>
                </a:lnTo>
                <a:lnTo>
                  <a:pt x="40145" y="315823"/>
                </a:lnTo>
                <a:lnTo>
                  <a:pt x="40306" y="314857"/>
                </a:lnTo>
                <a:lnTo>
                  <a:pt x="47522" y="318041"/>
                </a:lnTo>
                <a:lnTo>
                  <a:pt x="49314" y="315776"/>
                </a:lnTo>
                <a:lnTo>
                  <a:pt x="53063" y="314101"/>
                </a:lnTo>
                <a:lnTo>
                  <a:pt x="51216" y="311156"/>
                </a:lnTo>
                <a:lnTo>
                  <a:pt x="51594" y="310787"/>
                </a:lnTo>
                <a:lnTo>
                  <a:pt x="52381" y="310572"/>
                </a:lnTo>
                <a:lnTo>
                  <a:pt x="55107" y="310972"/>
                </a:lnTo>
                <a:lnTo>
                  <a:pt x="56249" y="309447"/>
                </a:lnTo>
                <a:lnTo>
                  <a:pt x="60441" y="308502"/>
                </a:lnTo>
                <a:lnTo>
                  <a:pt x="66360" y="308799"/>
                </a:lnTo>
                <a:lnTo>
                  <a:pt x="69005" y="308884"/>
                </a:lnTo>
                <a:lnTo>
                  <a:pt x="70307" y="311035"/>
                </a:lnTo>
                <a:lnTo>
                  <a:pt x="71801" y="312793"/>
                </a:lnTo>
                <a:lnTo>
                  <a:pt x="71930" y="317012"/>
                </a:lnTo>
                <a:lnTo>
                  <a:pt x="80723" y="324564"/>
                </a:lnTo>
                <a:lnTo>
                  <a:pt x="83297" y="327385"/>
                </a:lnTo>
                <a:lnTo>
                  <a:pt x="89597" y="327868"/>
                </a:lnTo>
                <a:lnTo>
                  <a:pt x="90836" y="327965"/>
                </a:lnTo>
                <a:lnTo>
                  <a:pt x="95243" y="328719"/>
                </a:lnTo>
                <a:lnTo>
                  <a:pt x="99929" y="331568"/>
                </a:lnTo>
                <a:lnTo>
                  <a:pt x="109951" y="331686"/>
                </a:lnTo>
                <a:lnTo>
                  <a:pt x="113654" y="331747"/>
                </a:lnTo>
                <a:lnTo>
                  <a:pt x="120053" y="330637"/>
                </a:lnTo>
                <a:lnTo>
                  <a:pt x="119384" y="324516"/>
                </a:lnTo>
                <a:lnTo>
                  <a:pt x="146639" y="313487"/>
                </a:lnTo>
                <a:lnTo>
                  <a:pt x="166345" y="305524"/>
                </a:lnTo>
                <a:lnTo>
                  <a:pt x="186211" y="297451"/>
                </a:lnTo>
                <a:lnTo>
                  <a:pt x="203947" y="290337"/>
                </a:lnTo>
                <a:lnTo>
                  <a:pt x="208295" y="288590"/>
                </a:lnTo>
                <a:lnTo>
                  <a:pt x="217623" y="272129"/>
                </a:lnTo>
                <a:lnTo>
                  <a:pt x="222096" y="264218"/>
                </a:lnTo>
                <a:lnTo>
                  <a:pt x="230803" y="262573"/>
                </a:lnTo>
                <a:lnTo>
                  <a:pt x="230816" y="255622"/>
                </a:lnTo>
                <a:lnTo>
                  <a:pt x="230821" y="254009"/>
                </a:lnTo>
                <a:lnTo>
                  <a:pt x="230835" y="250409"/>
                </a:lnTo>
                <a:lnTo>
                  <a:pt x="231247" y="246333"/>
                </a:lnTo>
                <a:lnTo>
                  <a:pt x="230844" y="243906"/>
                </a:lnTo>
                <a:lnTo>
                  <a:pt x="230848" y="242292"/>
                </a:lnTo>
                <a:lnTo>
                  <a:pt x="230857" y="235665"/>
                </a:lnTo>
                <a:lnTo>
                  <a:pt x="230862" y="231818"/>
                </a:lnTo>
                <a:lnTo>
                  <a:pt x="230671" y="230295"/>
                </a:lnTo>
                <a:lnTo>
                  <a:pt x="230776" y="225013"/>
                </a:lnTo>
                <a:lnTo>
                  <a:pt x="230063" y="221256"/>
                </a:lnTo>
                <a:lnTo>
                  <a:pt x="228290" y="212013"/>
                </a:lnTo>
                <a:lnTo>
                  <a:pt x="227755" y="207968"/>
                </a:lnTo>
                <a:lnTo>
                  <a:pt x="226856" y="201126"/>
                </a:lnTo>
                <a:lnTo>
                  <a:pt x="225341" y="190063"/>
                </a:lnTo>
                <a:lnTo>
                  <a:pt x="211505" y="182715"/>
                </a:lnTo>
                <a:lnTo>
                  <a:pt x="195910" y="174423"/>
                </a:lnTo>
                <a:lnTo>
                  <a:pt x="196336" y="170645"/>
                </a:lnTo>
                <a:lnTo>
                  <a:pt x="196382" y="169432"/>
                </a:lnTo>
                <a:lnTo>
                  <a:pt x="196393" y="169160"/>
                </a:lnTo>
                <a:lnTo>
                  <a:pt x="196394" y="169135"/>
                </a:lnTo>
                <a:lnTo>
                  <a:pt x="196421" y="168417"/>
                </a:lnTo>
                <a:lnTo>
                  <a:pt x="202807" y="153277"/>
                </a:lnTo>
                <a:lnTo>
                  <a:pt x="205773" y="145738"/>
                </a:lnTo>
                <a:lnTo>
                  <a:pt x="206862" y="143701"/>
                </a:lnTo>
                <a:lnTo>
                  <a:pt x="210072" y="136076"/>
                </a:lnTo>
                <a:lnTo>
                  <a:pt x="215230" y="122339"/>
                </a:lnTo>
                <a:lnTo>
                  <a:pt x="219861" y="113617"/>
                </a:lnTo>
                <a:lnTo>
                  <a:pt x="228612" y="103577"/>
                </a:lnTo>
                <a:lnTo>
                  <a:pt x="230971" y="101009"/>
                </a:lnTo>
                <a:lnTo>
                  <a:pt x="243708" y="86942"/>
                </a:lnTo>
                <a:lnTo>
                  <a:pt x="248712" y="81414"/>
                </a:lnTo>
                <a:lnTo>
                  <a:pt x="259762" y="69210"/>
                </a:lnTo>
                <a:lnTo>
                  <a:pt x="261745" y="66193"/>
                </a:lnTo>
                <a:lnTo>
                  <a:pt x="266630" y="61641"/>
                </a:lnTo>
                <a:lnTo>
                  <a:pt x="276964" y="50229"/>
                </a:lnTo>
                <a:lnTo>
                  <a:pt x="280833" y="45959"/>
                </a:lnTo>
                <a:lnTo>
                  <a:pt x="284054" y="42397"/>
                </a:lnTo>
                <a:lnTo>
                  <a:pt x="287302" y="38816"/>
                </a:lnTo>
                <a:lnTo>
                  <a:pt x="287787" y="38249"/>
                </a:lnTo>
                <a:lnTo>
                  <a:pt x="293099" y="32431"/>
                </a:lnTo>
                <a:lnTo>
                  <a:pt x="294428" y="30975"/>
                </a:lnTo>
                <a:lnTo>
                  <a:pt x="282334" y="23111"/>
                </a:lnTo>
                <a:lnTo>
                  <a:pt x="275603" y="18745"/>
                </a:lnTo>
                <a:lnTo>
                  <a:pt x="259758" y="8454"/>
                </a:lnTo>
                <a:lnTo>
                  <a:pt x="247460" y="476"/>
                </a:lnTo>
                <a:lnTo>
                  <a:pt x="226843" y="1465"/>
                </a:lnTo>
                <a:lnTo>
                  <a:pt x="218098" y="1897"/>
                </a:lnTo>
                <a:lnTo>
                  <a:pt x="205094" y="2518"/>
                </a:lnTo>
                <a:lnTo>
                  <a:pt x="124925" y="42809"/>
                </a:lnTo>
                <a:lnTo>
                  <a:pt x="118013" y="47474"/>
                </a:lnTo>
                <a:lnTo>
                  <a:pt x="116142" y="49934"/>
                </a:lnTo>
                <a:lnTo>
                  <a:pt x="111656" y="55479"/>
                </a:lnTo>
                <a:lnTo>
                  <a:pt x="106019" y="62540"/>
                </a:lnTo>
                <a:lnTo>
                  <a:pt x="104257" y="6460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71C457D-09C7-4F09-5DFB-53D0F12E6268}"/>
              </a:ext>
            </a:extLst>
          </p:cNvPr>
          <p:cNvSpPr>
            <a:spLocks/>
          </p:cNvSpPr>
          <p:nvPr/>
        </p:nvSpPr>
        <p:spPr>
          <a:xfrm flipV="1">
            <a:off x="7379382" y="3255760"/>
            <a:ext cx="824997" cy="686659"/>
          </a:xfrm>
          <a:custGeom>
            <a:avLst/>
            <a:gdLst>
              <a:gd name="connsiteX0" fmla="*/ 243609 w 561821"/>
              <a:gd name="connsiteY0" fmla="*/ 410176 h 467613"/>
              <a:gd name="connsiteX1" fmla="*/ 249543 w 561821"/>
              <a:gd name="connsiteY1" fmla="*/ 379036 h 467613"/>
              <a:gd name="connsiteX2" fmla="*/ 264295 w 561821"/>
              <a:gd name="connsiteY2" fmla="*/ 335022 h 467613"/>
              <a:gd name="connsiteX3" fmla="*/ 266871 w 561821"/>
              <a:gd name="connsiteY3" fmla="*/ 327202 h 467613"/>
              <a:gd name="connsiteX4" fmla="*/ 296116 w 561821"/>
              <a:gd name="connsiteY4" fmla="*/ 320195 h 467613"/>
              <a:gd name="connsiteX5" fmla="*/ 311204 w 561821"/>
              <a:gd name="connsiteY5" fmla="*/ 307832 h 467613"/>
              <a:gd name="connsiteX6" fmla="*/ 315717 w 561821"/>
              <a:gd name="connsiteY6" fmla="*/ 283653 h 467613"/>
              <a:gd name="connsiteX7" fmla="*/ 313313 w 561821"/>
              <a:gd name="connsiteY7" fmla="*/ 271701 h 467613"/>
              <a:gd name="connsiteX8" fmla="*/ 332238 w 561821"/>
              <a:gd name="connsiteY8" fmla="*/ 255809 h 467613"/>
              <a:gd name="connsiteX9" fmla="*/ 339614 w 561821"/>
              <a:gd name="connsiteY9" fmla="*/ 241521 h 467613"/>
              <a:gd name="connsiteX10" fmla="*/ 337342 w 561821"/>
              <a:gd name="connsiteY10" fmla="*/ 237666 h 467613"/>
              <a:gd name="connsiteX11" fmla="*/ 344377 w 561821"/>
              <a:gd name="connsiteY11" fmla="*/ 217857 h 467613"/>
              <a:gd name="connsiteX12" fmla="*/ 347403 w 561821"/>
              <a:gd name="connsiteY12" fmla="*/ 202526 h 467613"/>
              <a:gd name="connsiteX13" fmla="*/ 350592 w 561821"/>
              <a:gd name="connsiteY13" fmla="*/ 186337 h 467613"/>
              <a:gd name="connsiteX14" fmla="*/ 351418 w 561821"/>
              <a:gd name="connsiteY14" fmla="*/ 181833 h 467613"/>
              <a:gd name="connsiteX15" fmla="*/ 357746 w 561821"/>
              <a:gd name="connsiteY15" fmla="*/ 149765 h 467613"/>
              <a:gd name="connsiteX16" fmla="*/ 398885 w 561821"/>
              <a:gd name="connsiteY16" fmla="*/ 148553 h 467613"/>
              <a:gd name="connsiteX17" fmla="*/ 421929 w 561821"/>
              <a:gd name="connsiteY17" fmla="*/ 144652 h 467613"/>
              <a:gd name="connsiteX18" fmla="*/ 431927 w 561821"/>
              <a:gd name="connsiteY18" fmla="*/ 112213 h 467613"/>
              <a:gd name="connsiteX19" fmla="*/ 562080 w 561821"/>
              <a:gd name="connsiteY19" fmla="*/ 107224 h 467613"/>
              <a:gd name="connsiteX20" fmla="*/ 483504 w 561821"/>
              <a:gd name="connsiteY20" fmla="*/ 80583 h 467613"/>
              <a:gd name="connsiteX21" fmla="*/ 426129 w 561821"/>
              <a:gd name="connsiteY21" fmla="*/ 63764 h 467613"/>
              <a:gd name="connsiteX22" fmla="*/ 413981 w 561821"/>
              <a:gd name="connsiteY22" fmla="*/ 60166 h 467613"/>
              <a:gd name="connsiteX23" fmla="*/ 369209 w 561821"/>
              <a:gd name="connsiteY23" fmla="*/ 46731 h 467613"/>
              <a:gd name="connsiteX24" fmla="*/ 292034 w 561821"/>
              <a:gd name="connsiteY24" fmla="*/ 22551 h 467613"/>
              <a:gd name="connsiteX25" fmla="*/ 232400 w 561821"/>
              <a:gd name="connsiteY25" fmla="*/ 4948 h 467613"/>
              <a:gd name="connsiteX26" fmla="*/ 216632 w 561821"/>
              <a:gd name="connsiteY26" fmla="*/ 408 h 467613"/>
              <a:gd name="connsiteX27" fmla="*/ 199372 w 561821"/>
              <a:gd name="connsiteY27" fmla="*/ 37667 h 467613"/>
              <a:gd name="connsiteX28" fmla="*/ 182906 w 561821"/>
              <a:gd name="connsiteY28" fmla="*/ 73002 h 467613"/>
              <a:gd name="connsiteX29" fmla="*/ 178406 w 561821"/>
              <a:gd name="connsiteY29" fmla="*/ 82894 h 467613"/>
              <a:gd name="connsiteX30" fmla="*/ 167832 w 561821"/>
              <a:gd name="connsiteY30" fmla="*/ 106245 h 467613"/>
              <a:gd name="connsiteX31" fmla="*/ 161717 w 561821"/>
              <a:gd name="connsiteY31" fmla="*/ 119744 h 467613"/>
              <a:gd name="connsiteX32" fmla="*/ 143005 w 561821"/>
              <a:gd name="connsiteY32" fmla="*/ 147697 h 467613"/>
              <a:gd name="connsiteX33" fmla="*/ 137044 w 561821"/>
              <a:gd name="connsiteY33" fmla="*/ 155824 h 467613"/>
              <a:gd name="connsiteX34" fmla="*/ 132395 w 561821"/>
              <a:gd name="connsiteY34" fmla="*/ 163853 h 467613"/>
              <a:gd name="connsiteX35" fmla="*/ 127033 w 561821"/>
              <a:gd name="connsiteY35" fmla="*/ 171713 h 467613"/>
              <a:gd name="connsiteX36" fmla="*/ 123771 w 561821"/>
              <a:gd name="connsiteY36" fmla="*/ 176696 h 467613"/>
              <a:gd name="connsiteX37" fmla="*/ 114776 w 561821"/>
              <a:gd name="connsiteY37" fmla="*/ 190347 h 467613"/>
              <a:gd name="connsiteX38" fmla="*/ 104034 w 561821"/>
              <a:gd name="connsiteY38" fmla="*/ 190794 h 467613"/>
              <a:gd name="connsiteX39" fmla="*/ 95066 w 561821"/>
              <a:gd name="connsiteY39" fmla="*/ 191127 h 467613"/>
              <a:gd name="connsiteX40" fmla="*/ 80523 w 561821"/>
              <a:gd name="connsiteY40" fmla="*/ 205752 h 467613"/>
              <a:gd name="connsiteX41" fmla="*/ 57792 w 561821"/>
              <a:gd name="connsiteY41" fmla="*/ 196040 h 467613"/>
              <a:gd name="connsiteX42" fmla="*/ 37474 w 561821"/>
              <a:gd name="connsiteY42" fmla="*/ 176629 h 467613"/>
              <a:gd name="connsiteX43" fmla="*/ 28256 w 561821"/>
              <a:gd name="connsiteY43" fmla="*/ 176130 h 467613"/>
              <a:gd name="connsiteX44" fmla="*/ 10474 w 561821"/>
              <a:gd name="connsiteY44" fmla="*/ 181074 h 467613"/>
              <a:gd name="connsiteX45" fmla="*/ 9041 w 561821"/>
              <a:gd name="connsiteY45" fmla="*/ 182329 h 467613"/>
              <a:gd name="connsiteX46" fmla="*/ 259 w 561821"/>
              <a:gd name="connsiteY46" fmla="*/ 189892 h 467613"/>
              <a:gd name="connsiteX47" fmla="*/ 5843 w 561821"/>
              <a:gd name="connsiteY47" fmla="*/ 198049 h 467613"/>
              <a:gd name="connsiteX48" fmla="*/ 14457 w 561821"/>
              <a:gd name="connsiteY48" fmla="*/ 195024 h 467613"/>
              <a:gd name="connsiteX49" fmla="*/ 18689 w 561821"/>
              <a:gd name="connsiteY49" fmla="*/ 197234 h 467613"/>
              <a:gd name="connsiteX50" fmla="*/ 17161 w 561821"/>
              <a:gd name="connsiteY50" fmla="*/ 203265 h 467613"/>
              <a:gd name="connsiteX51" fmla="*/ 18889 w 561821"/>
              <a:gd name="connsiteY51" fmla="*/ 206226 h 467613"/>
              <a:gd name="connsiteX52" fmla="*/ 14893 w 561821"/>
              <a:gd name="connsiteY52" fmla="*/ 212113 h 467613"/>
              <a:gd name="connsiteX53" fmla="*/ 25444 w 561821"/>
              <a:gd name="connsiteY53" fmla="*/ 228737 h 467613"/>
              <a:gd name="connsiteX54" fmla="*/ 30030 w 561821"/>
              <a:gd name="connsiteY54" fmla="*/ 244107 h 467613"/>
              <a:gd name="connsiteX55" fmla="*/ 32761 w 561821"/>
              <a:gd name="connsiteY55" fmla="*/ 256407 h 467613"/>
              <a:gd name="connsiteX56" fmla="*/ 36784 w 561821"/>
              <a:gd name="connsiteY56" fmla="*/ 264757 h 467613"/>
              <a:gd name="connsiteX57" fmla="*/ 31545 w 561821"/>
              <a:gd name="connsiteY57" fmla="*/ 295061 h 467613"/>
              <a:gd name="connsiteX58" fmla="*/ 46878 w 561821"/>
              <a:gd name="connsiteY58" fmla="*/ 294412 h 467613"/>
              <a:gd name="connsiteX59" fmla="*/ 70870 w 561821"/>
              <a:gd name="connsiteY59" fmla="*/ 291088 h 467613"/>
              <a:gd name="connsiteX60" fmla="*/ 68983 w 561821"/>
              <a:gd name="connsiteY60" fmla="*/ 294395 h 467613"/>
              <a:gd name="connsiteX61" fmla="*/ 72498 w 561821"/>
              <a:gd name="connsiteY61" fmla="*/ 300218 h 467613"/>
              <a:gd name="connsiteX62" fmla="*/ 75220 w 561821"/>
              <a:gd name="connsiteY62" fmla="*/ 299079 h 467613"/>
              <a:gd name="connsiteX63" fmla="*/ 78613 w 561821"/>
              <a:gd name="connsiteY63" fmla="*/ 294951 h 467613"/>
              <a:gd name="connsiteX64" fmla="*/ 82346 w 561821"/>
              <a:gd name="connsiteY64" fmla="*/ 294354 h 467613"/>
              <a:gd name="connsiteX65" fmla="*/ 85145 w 561821"/>
              <a:gd name="connsiteY65" fmla="*/ 298699 h 467613"/>
              <a:gd name="connsiteX66" fmla="*/ 88656 w 561821"/>
              <a:gd name="connsiteY66" fmla="*/ 298072 h 467613"/>
              <a:gd name="connsiteX67" fmla="*/ 92204 w 561821"/>
              <a:gd name="connsiteY67" fmla="*/ 300564 h 467613"/>
              <a:gd name="connsiteX68" fmla="*/ 95946 w 561821"/>
              <a:gd name="connsiteY68" fmla="*/ 303062 h 467613"/>
              <a:gd name="connsiteX69" fmla="*/ 95270 w 561821"/>
              <a:gd name="connsiteY69" fmla="*/ 303545 h 467613"/>
              <a:gd name="connsiteX70" fmla="*/ 94422 w 561821"/>
              <a:gd name="connsiteY70" fmla="*/ 304135 h 467613"/>
              <a:gd name="connsiteX71" fmla="*/ 92122 w 561821"/>
              <a:gd name="connsiteY71" fmla="*/ 303543 h 467613"/>
              <a:gd name="connsiteX72" fmla="*/ 91383 w 561821"/>
              <a:gd name="connsiteY72" fmla="*/ 304992 h 467613"/>
              <a:gd name="connsiteX73" fmla="*/ 84360 w 561821"/>
              <a:gd name="connsiteY73" fmla="*/ 309086 h 467613"/>
              <a:gd name="connsiteX74" fmla="*/ 79085 w 561821"/>
              <a:gd name="connsiteY74" fmla="*/ 310231 h 467613"/>
              <a:gd name="connsiteX75" fmla="*/ 79298 w 561821"/>
              <a:gd name="connsiteY75" fmla="*/ 319965 h 467613"/>
              <a:gd name="connsiteX76" fmla="*/ 78354 w 561821"/>
              <a:gd name="connsiteY76" fmla="*/ 336908 h 467613"/>
              <a:gd name="connsiteX77" fmla="*/ 70761 w 561821"/>
              <a:gd name="connsiteY77" fmla="*/ 338959 h 467613"/>
              <a:gd name="connsiteX78" fmla="*/ 70030 w 561821"/>
              <a:gd name="connsiteY78" fmla="*/ 338808 h 467613"/>
              <a:gd name="connsiteX79" fmla="*/ 63721 w 561821"/>
              <a:gd name="connsiteY79" fmla="*/ 335409 h 467613"/>
              <a:gd name="connsiteX80" fmla="*/ 60396 w 561821"/>
              <a:gd name="connsiteY80" fmla="*/ 340206 h 467613"/>
              <a:gd name="connsiteX81" fmla="*/ 50892 w 561821"/>
              <a:gd name="connsiteY81" fmla="*/ 340264 h 467613"/>
              <a:gd name="connsiteX82" fmla="*/ 52652 w 561821"/>
              <a:gd name="connsiteY82" fmla="*/ 345654 h 467613"/>
              <a:gd name="connsiteX83" fmla="*/ 51400 w 561821"/>
              <a:gd name="connsiteY83" fmla="*/ 346164 h 467613"/>
              <a:gd name="connsiteX84" fmla="*/ 50661 w 561821"/>
              <a:gd name="connsiteY84" fmla="*/ 351802 h 467613"/>
              <a:gd name="connsiteX85" fmla="*/ 44528 w 561821"/>
              <a:gd name="connsiteY85" fmla="*/ 353589 h 467613"/>
              <a:gd name="connsiteX86" fmla="*/ 44555 w 561821"/>
              <a:gd name="connsiteY86" fmla="*/ 369901 h 467613"/>
              <a:gd name="connsiteX87" fmla="*/ 41765 w 561821"/>
              <a:gd name="connsiteY87" fmla="*/ 376917 h 467613"/>
              <a:gd name="connsiteX88" fmla="*/ 37429 w 561821"/>
              <a:gd name="connsiteY88" fmla="*/ 375372 h 467613"/>
              <a:gd name="connsiteX89" fmla="*/ 37161 w 561821"/>
              <a:gd name="connsiteY89" fmla="*/ 370132 h 467613"/>
              <a:gd name="connsiteX90" fmla="*/ 34988 w 561821"/>
              <a:gd name="connsiteY90" fmla="*/ 368405 h 467613"/>
              <a:gd name="connsiteX91" fmla="*/ 31386 w 561821"/>
              <a:gd name="connsiteY91" fmla="*/ 369573 h 467613"/>
              <a:gd name="connsiteX92" fmla="*/ 25362 w 561821"/>
              <a:gd name="connsiteY92" fmla="*/ 379178 h 467613"/>
              <a:gd name="connsiteX93" fmla="*/ 16430 w 561821"/>
              <a:gd name="connsiteY93" fmla="*/ 379178 h 467613"/>
              <a:gd name="connsiteX94" fmla="*/ 15083 w 561821"/>
              <a:gd name="connsiteY94" fmla="*/ 388262 h 467613"/>
              <a:gd name="connsiteX95" fmla="*/ 12652 w 561821"/>
              <a:gd name="connsiteY95" fmla="*/ 402142 h 467613"/>
              <a:gd name="connsiteX96" fmla="*/ 14167 w 561821"/>
              <a:gd name="connsiteY96" fmla="*/ 409675 h 467613"/>
              <a:gd name="connsiteX97" fmla="*/ 14756 w 561821"/>
              <a:gd name="connsiteY97" fmla="*/ 409912 h 467613"/>
              <a:gd name="connsiteX98" fmla="*/ 20164 w 561821"/>
              <a:gd name="connsiteY98" fmla="*/ 419019 h 467613"/>
              <a:gd name="connsiteX99" fmla="*/ 31835 w 561821"/>
              <a:gd name="connsiteY99" fmla="*/ 438708 h 467613"/>
              <a:gd name="connsiteX100" fmla="*/ 40191 w 561821"/>
              <a:gd name="connsiteY100" fmla="*/ 452828 h 467613"/>
              <a:gd name="connsiteX101" fmla="*/ 52484 w 561821"/>
              <a:gd name="connsiteY101" fmla="*/ 453814 h 467613"/>
              <a:gd name="connsiteX102" fmla="*/ 87137 w 561821"/>
              <a:gd name="connsiteY102" fmla="*/ 456541 h 467613"/>
              <a:gd name="connsiteX103" fmla="*/ 106148 w 561821"/>
              <a:gd name="connsiteY103" fmla="*/ 457972 h 467613"/>
              <a:gd name="connsiteX104" fmla="*/ 124175 w 561821"/>
              <a:gd name="connsiteY104" fmla="*/ 459218 h 467613"/>
              <a:gd name="connsiteX105" fmla="*/ 143962 w 561821"/>
              <a:gd name="connsiteY105" fmla="*/ 460971 h 467613"/>
              <a:gd name="connsiteX106" fmla="*/ 219291 w 561821"/>
              <a:gd name="connsiteY106" fmla="*/ 466873 h 467613"/>
              <a:gd name="connsiteX107" fmla="*/ 232523 w 561821"/>
              <a:gd name="connsiteY107" fmla="*/ 468022 h 467613"/>
              <a:gd name="connsiteX108" fmla="*/ 243119 w 561821"/>
              <a:gd name="connsiteY108" fmla="*/ 411434 h 467613"/>
              <a:gd name="connsiteX109" fmla="*/ 243609 w 561821"/>
              <a:gd name="connsiteY109" fmla="*/ 410176 h 467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561821" h="467613">
                <a:moveTo>
                  <a:pt x="243609" y="410176"/>
                </a:moveTo>
                <a:lnTo>
                  <a:pt x="249543" y="379036"/>
                </a:lnTo>
                <a:lnTo>
                  <a:pt x="264295" y="335022"/>
                </a:lnTo>
                <a:lnTo>
                  <a:pt x="266871" y="327202"/>
                </a:lnTo>
                <a:lnTo>
                  <a:pt x="296116" y="320195"/>
                </a:lnTo>
                <a:lnTo>
                  <a:pt x="311204" y="307832"/>
                </a:lnTo>
                <a:lnTo>
                  <a:pt x="315717" y="283653"/>
                </a:lnTo>
                <a:lnTo>
                  <a:pt x="313313" y="271701"/>
                </a:lnTo>
                <a:lnTo>
                  <a:pt x="332238" y="255809"/>
                </a:lnTo>
                <a:lnTo>
                  <a:pt x="339614" y="241521"/>
                </a:lnTo>
                <a:lnTo>
                  <a:pt x="337342" y="237666"/>
                </a:lnTo>
                <a:lnTo>
                  <a:pt x="344377" y="217857"/>
                </a:lnTo>
                <a:lnTo>
                  <a:pt x="347403" y="202526"/>
                </a:lnTo>
                <a:lnTo>
                  <a:pt x="350592" y="186337"/>
                </a:lnTo>
                <a:lnTo>
                  <a:pt x="351418" y="181833"/>
                </a:lnTo>
                <a:lnTo>
                  <a:pt x="357746" y="149765"/>
                </a:lnTo>
                <a:lnTo>
                  <a:pt x="398885" y="148553"/>
                </a:lnTo>
                <a:lnTo>
                  <a:pt x="421929" y="144652"/>
                </a:lnTo>
                <a:lnTo>
                  <a:pt x="431927" y="112213"/>
                </a:lnTo>
                <a:lnTo>
                  <a:pt x="562080" y="107224"/>
                </a:lnTo>
                <a:lnTo>
                  <a:pt x="483504" y="80583"/>
                </a:lnTo>
                <a:lnTo>
                  <a:pt x="426129" y="63764"/>
                </a:lnTo>
                <a:lnTo>
                  <a:pt x="413981" y="60166"/>
                </a:lnTo>
                <a:lnTo>
                  <a:pt x="369209" y="46731"/>
                </a:lnTo>
                <a:lnTo>
                  <a:pt x="292034" y="22551"/>
                </a:lnTo>
                <a:lnTo>
                  <a:pt x="232400" y="4948"/>
                </a:lnTo>
                <a:lnTo>
                  <a:pt x="216632" y="408"/>
                </a:lnTo>
                <a:lnTo>
                  <a:pt x="199372" y="37667"/>
                </a:lnTo>
                <a:lnTo>
                  <a:pt x="182906" y="73002"/>
                </a:lnTo>
                <a:lnTo>
                  <a:pt x="178406" y="82894"/>
                </a:lnTo>
                <a:lnTo>
                  <a:pt x="167832" y="106245"/>
                </a:lnTo>
                <a:lnTo>
                  <a:pt x="161717" y="119744"/>
                </a:lnTo>
                <a:lnTo>
                  <a:pt x="143005" y="147697"/>
                </a:lnTo>
                <a:lnTo>
                  <a:pt x="137044" y="155824"/>
                </a:lnTo>
                <a:lnTo>
                  <a:pt x="132395" y="163853"/>
                </a:lnTo>
                <a:lnTo>
                  <a:pt x="127033" y="171713"/>
                </a:lnTo>
                <a:lnTo>
                  <a:pt x="123771" y="176696"/>
                </a:lnTo>
                <a:lnTo>
                  <a:pt x="114776" y="190347"/>
                </a:lnTo>
                <a:lnTo>
                  <a:pt x="104034" y="190794"/>
                </a:lnTo>
                <a:lnTo>
                  <a:pt x="95066" y="191127"/>
                </a:lnTo>
                <a:lnTo>
                  <a:pt x="80523" y="205752"/>
                </a:lnTo>
                <a:lnTo>
                  <a:pt x="57792" y="196040"/>
                </a:lnTo>
                <a:lnTo>
                  <a:pt x="37474" y="176629"/>
                </a:lnTo>
                <a:lnTo>
                  <a:pt x="28256" y="176130"/>
                </a:lnTo>
                <a:lnTo>
                  <a:pt x="10474" y="181074"/>
                </a:lnTo>
                <a:lnTo>
                  <a:pt x="9041" y="182329"/>
                </a:lnTo>
                <a:lnTo>
                  <a:pt x="259" y="189892"/>
                </a:lnTo>
                <a:lnTo>
                  <a:pt x="5843" y="198049"/>
                </a:lnTo>
                <a:lnTo>
                  <a:pt x="14457" y="195024"/>
                </a:lnTo>
                <a:lnTo>
                  <a:pt x="18689" y="197234"/>
                </a:lnTo>
                <a:lnTo>
                  <a:pt x="17161" y="203265"/>
                </a:lnTo>
                <a:lnTo>
                  <a:pt x="18889" y="206226"/>
                </a:lnTo>
                <a:lnTo>
                  <a:pt x="14893" y="212113"/>
                </a:lnTo>
                <a:lnTo>
                  <a:pt x="25444" y="228737"/>
                </a:lnTo>
                <a:lnTo>
                  <a:pt x="30030" y="244107"/>
                </a:lnTo>
                <a:lnTo>
                  <a:pt x="32761" y="256407"/>
                </a:lnTo>
                <a:lnTo>
                  <a:pt x="36784" y="264757"/>
                </a:lnTo>
                <a:lnTo>
                  <a:pt x="31545" y="295061"/>
                </a:lnTo>
                <a:lnTo>
                  <a:pt x="46878" y="294412"/>
                </a:lnTo>
                <a:lnTo>
                  <a:pt x="70870" y="291088"/>
                </a:lnTo>
                <a:lnTo>
                  <a:pt x="68983" y="294395"/>
                </a:lnTo>
                <a:lnTo>
                  <a:pt x="72498" y="300218"/>
                </a:lnTo>
                <a:lnTo>
                  <a:pt x="75220" y="299079"/>
                </a:lnTo>
                <a:lnTo>
                  <a:pt x="78613" y="294951"/>
                </a:lnTo>
                <a:lnTo>
                  <a:pt x="82346" y="294354"/>
                </a:lnTo>
                <a:lnTo>
                  <a:pt x="85145" y="298699"/>
                </a:lnTo>
                <a:lnTo>
                  <a:pt x="88656" y="298072"/>
                </a:lnTo>
                <a:lnTo>
                  <a:pt x="92204" y="300564"/>
                </a:lnTo>
                <a:lnTo>
                  <a:pt x="95946" y="303062"/>
                </a:lnTo>
                <a:lnTo>
                  <a:pt x="95270" y="303545"/>
                </a:lnTo>
                <a:lnTo>
                  <a:pt x="94422" y="304135"/>
                </a:lnTo>
                <a:lnTo>
                  <a:pt x="92122" y="303543"/>
                </a:lnTo>
                <a:lnTo>
                  <a:pt x="91383" y="304992"/>
                </a:lnTo>
                <a:lnTo>
                  <a:pt x="84360" y="309086"/>
                </a:lnTo>
                <a:lnTo>
                  <a:pt x="79085" y="310231"/>
                </a:lnTo>
                <a:lnTo>
                  <a:pt x="79298" y="319965"/>
                </a:lnTo>
                <a:lnTo>
                  <a:pt x="78354" y="336908"/>
                </a:lnTo>
                <a:lnTo>
                  <a:pt x="70761" y="338959"/>
                </a:lnTo>
                <a:lnTo>
                  <a:pt x="70030" y="338808"/>
                </a:lnTo>
                <a:lnTo>
                  <a:pt x="63721" y="335409"/>
                </a:lnTo>
                <a:lnTo>
                  <a:pt x="60396" y="340206"/>
                </a:lnTo>
                <a:lnTo>
                  <a:pt x="50892" y="340264"/>
                </a:lnTo>
                <a:lnTo>
                  <a:pt x="52652" y="345654"/>
                </a:lnTo>
                <a:lnTo>
                  <a:pt x="51400" y="346164"/>
                </a:lnTo>
                <a:lnTo>
                  <a:pt x="50661" y="351802"/>
                </a:lnTo>
                <a:lnTo>
                  <a:pt x="44528" y="353589"/>
                </a:lnTo>
                <a:lnTo>
                  <a:pt x="44555" y="369901"/>
                </a:lnTo>
                <a:lnTo>
                  <a:pt x="41765" y="376917"/>
                </a:lnTo>
                <a:lnTo>
                  <a:pt x="37429" y="375372"/>
                </a:lnTo>
                <a:lnTo>
                  <a:pt x="37161" y="370132"/>
                </a:lnTo>
                <a:lnTo>
                  <a:pt x="34988" y="368405"/>
                </a:lnTo>
                <a:lnTo>
                  <a:pt x="31386" y="369573"/>
                </a:lnTo>
                <a:lnTo>
                  <a:pt x="25362" y="379178"/>
                </a:lnTo>
                <a:lnTo>
                  <a:pt x="16430" y="379178"/>
                </a:lnTo>
                <a:lnTo>
                  <a:pt x="15083" y="388262"/>
                </a:lnTo>
                <a:lnTo>
                  <a:pt x="12652" y="402142"/>
                </a:lnTo>
                <a:lnTo>
                  <a:pt x="14167" y="409675"/>
                </a:lnTo>
                <a:lnTo>
                  <a:pt x="14756" y="409912"/>
                </a:lnTo>
                <a:lnTo>
                  <a:pt x="20164" y="419019"/>
                </a:lnTo>
                <a:lnTo>
                  <a:pt x="31835" y="438708"/>
                </a:lnTo>
                <a:lnTo>
                  <a:pt x="40191" y="452828"/>
                </a:lnTo>
                <a:lnTo>
                  <a:pt x="52484" y="453814"/>
                </a:lnTo>
                <a:lnTo>
                  <a:pt x="87137" y="456541"/>
                </a:lnTo>
                <a:lnTo>
                  <a:pt x="106148" y="457972"/>
                </a:lnTo>
                <a:lnTo>
                  <a:pt x="124175" y="459218"/>
                </a:lnTo>
                <a:lnTo>
                  <a:pt x="143962" y="460971"/>
                </a:lnTo>
                <a:lnTo>
                  <a:pt x="219291" y="466873"/>
                </a:lnTo>
                <a:lnTo>
                  <a:pt x="232523" y="468022"/>
                </a:lnTo>
                <a:lnTo>
                  <a:pt x="243119" y="411434"/>
                </a:lnTo>
                <a:lnTo>
                  <a:pt x="243609" y="41017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84A24875-3E97-1336-7714-6B607B02BA25}"/>
              </a:ext>
            </a:extLst>
          </p:cNvPr>
          <p:cNvSpPr>
            <a:spLocks/>
          </p:cNvSpPr>
          <p:nvPr/>
        </p:nvSpPr>
        <p:spPr>
          <a:xfrm flipV="1">
            <a:off x="6448864" y="1859720"/>
            <a:ext cx="501278" cy="332941"/>
          </a:xfrm>
          <a:custGeom>
            <a:avLst/>
            <a:gdLst>
              <a:gd name="connsiteX0" fmla="*/ 208540 w 341369"/>
              <a:gd name="connsiteY0" fmla="*/ 54228 h 226732"/>
              <a:gd name="connsiteX1" fmla="*/ 185963 w 341369"/>
              <a:gd name="connsiteY1" fmla="*/ 41640 h 226732"/>
              <a:gd name="connsiteX2" fmla="*/ 178837 w 341369"/>
              <a:gd name="connsiteY2" fmla="*/ 37887 h 226732"/>
              <a:gd name="connsiteX3" fmla="*/ 174654 w 341369"/>
              <a:gd name="connsiteY3" fmla="*/ 36962 h 226732"/>
              <a:gd name="connsiteX4" fmla="*/ 170281 w 341369"/>
              <a:gd name="connsiteY4" fmla="*/ 36331 h 226732"/>
              <a:gd name="connsiteX5" fmla="*/ 160905 w 341369"/>
              <a:gd name="connsiteY5" fmla="*/ 34230 h 226732"/>
              <a:gd name="connsiteX6" fmla="*/ 155620 w 341369"/>
              <a:gd name="connsiteY6" fmla="*/ 33413 h 226732"/>
              <a:gd name="connsiteX7" fmla="*/ 146266 w 341369"/>
              <a:gd name="connsiteY7" fmla="*/ 31335 h 226732"/>
              <a:gd name="connsiteX8" fmla="*/ 150544 w 341369"/>
              <a:gd name="connsiteY8" fmla="*/ 21533 h 226732"/>
              <a:gd name="connsiteX9" fmla="*/ 149419 w 341369"/>
              <a:gd name="connsiteY9" fmla="*/ 10987 h 226732"/>
              <a:gd name="connsiteX10" fmla="*/ 142456 w 341369"/>
              <a:gd name="connsiteY10" fmla="*/ 2724 h 226732"/>
              <a:gd name="connsiteX11" fmla="*/ 140179 w 341369"/>
              <a:gd name="connsiteY11" fmla="*/ 2138 h 226732"/>
              <a:gd name="connsiteX12" fmla="*/ 131959 w 341369"/>
              <a:gd name="connsiteY12" fmla="*/ 60 h 226732"/>
              <a:gd name="connsiteX13" fmla="*/ 121440 w 341369"/>
              <a:gd name="connsiteY13" fmla="*/ 8668 h 226732"/>
              <a:gd name="connsiteX14" fmla="*/ 115828 w 341369"/>
              <a:gd name="connsiteY14" fmla="*/ 14776 h 226732"/>
              <a:gd name="connsiteX15" fmla="*/ 108693 w 341369"/>
              <a:gd name="connsiteY15" fmla="*/ 22132 h 226732"/>
              <a:gd name="connsiteX16" fmla="*/ 103780 w 341369"/>
              <a:gd name="connsiteY16" fmla="*/ 27187 h 226732"/>
              <a:gd name="connsiteX17" fmla="*/ 98196 w 341369"/>
              <a:gd name="connsiteY17" fmla="*/ 24973 h 226732"/>
              <a:gd name="connsiteX18" fmla="*/ 95556 w 341369"/>
              <a:gd name="connsiteY18" fmla="*/ 22549 h 226732"/>
              <a:gd name="connsiteX19" fmla="*/ 85558 w 341369"/>
              <a:gd name="connsiteY19" fmla="*/ 13410 h 226732"/>
              <a:gd name="connsiteX20" fmla="*/ 78155 w 341369"/>
              <a:gd name="connsiteY20" fmla="*/ 7507 h 226732"/>
              <a:gd name="connsiteX21" fmla="*/ 69668 w 341369"/>
              <a:gd name="connsiteY21" fmla="*/ 3813 h 226732"/>
              <a:gd name="connsiteX22" fmla="*/ 66002 w 341369"/>
              <a:gd name="connsiteY22" fmla="*/ 4435 h 226732"/>
              <a:gd name="connsiteX23" fmla="*/ 59697 w 341369"/>
              <a:gd name="connsiteY23" fmla="*/ 5524 h 226732"/>
              <a:gd name="connsiteX24" fmla="*/ 56186 w 341369"/>
              <a:gd name="connsiteY24" fmla="*/ 10066 h 226732"/>
              <a:gd name="connsiteX25" fmla="*/ 55342 w 341369"/>
              <a:gd name="connsiteY25" fmla="*/ 11164 h 226732"/>
              <a:gd name="connsiteX26" fmla="*/ 53192 w 341369"/>
              <a:gd name="connsiteY26" fmla="*/ 14291 h 226732"/>
              <a:gd name="connsiteX27" fmla="*/ 53151 w 341369"/>
              <a:gd name="connsiteY27" fmla="*/ 14386 h 226732"/>
              <a:gd name="connsiteX28" fmla="*/ 47975 w 341369"/>
              <a:gd name="connsiteY28" fmla="*/ 24886 h 226732"/>
              <a:gd name="connsiteX29" fmla="*/ 43775 w 341369"/>
              <a:gd name="connsiteY29" fmla="*/ 32873 h 226732"/>
              <a:gd name="connsiteX30" fmla="*/ 345 w 341369"/>
              <a:gd name="connsiteY30" fmla="*/ 52966 h 226732"/>
              <a:gd name="connsiteX31" fmla="*/ 3312 w 341369"/>
              <a:gd name="connsiteY31" fmla="*/ 72842 h 226732"/>
              <a:gd name="connsiteX32" fmla="*/ 7167 w 341369"/>
              <a:gd name="connsiteY32" fmla="*/ 98558 h 226732"/>
              <a:gd name="connsiteX33" fmla="*/ 8478 w 341369"/>
              <a:gd name="connsiteY33" fmla="*/ 107370 h 226732"/>
              <a:gd name="connsiteX34" fmla="*/ 40055 w 341369"/>
              <a:gd name="connsiteY34" fmla="*/ 129370 h 226732"/>
              <a:gd name="connsiteX35" fmla="*/ 47989 w 341369"/>
              <a:gd name="connsiteY35" fmla="*/ 134869 h 226732"/>
              <a:gd name="connsiteX36" fmla="*/ 55991 w 341369"/>
              <a:gd name="connsiteY36" fmla="*/ 140460 h 226732"/>
              <a:gd name="connsiteX37" fmla="*/ 57583 w 341369"/>
              <a:gd name="connsiteY37" fmla="*/ 141572 h 226732"/>
              <a:gd name="connsiteX38" fmla="*/ 80972 w 341369"/>
              <a:gd name="connsiteY38" fmla="*/ 157840 h 226732"/>
              <a:gd name="connsiteX39" fmla="*/ 83431 w 341369"/>
              <a:gd name="connsiteY39" fmla="*/ 159551 h 226732"/>
              <a:gd name="connsiteX40" fmla="*/ 86297 w 341369"/>
              <a:gd name="connsiteY40" fmla="*/ 161547 h 226732"/>
              <a:gd name="connsiteX41" fmla="*/ 88457 w 341369"/>
              <a:gd name="connsiteY41" fmla="*/ 163031 h 226732"/>
              <a:gd name="connsiteX42" fmla="*/ 88856 w 341369"/>
              <a:gd name="connsiteY42" fmla="*/ 163308 h 226732"/>
              <a:gd name="connsiteX43" fmla="*/ 90611 w 341369"/>
              <a:gd name="connsiteY43" fmla="*/ 164547 h 226732"/>
              <a:gd name="connsiteX44" fmla="*/ 93506 w 341369"/>
              <a:gd name="connsiteY44" fmla="*/ 166553 h 226732"/>
              <a:gd name="connsiteX45" fmla="*/ 97679 w 341369"/>
              <a:gd name="connsiteY45" fmla="*/ 169511 h 226732"/>
              <a:gd name="connsiteX46" fmla="*/ 124388 w 341369"/>
              <a:gd name="connsiteY46" fmla="*/ 188030 h 226732"/>
              <a:gd name="connsiteX47" fmla="*/ 125481 w 341369"/>
              <a:gd name="connsiteY47" fmla="*/ 188779 h 226732"/>
              <a:gd name="connsiteX48" fmla="*/ 126928 w 341369"/>
              <a:gd name="connsiteY48" fmla="*/ 189777 h 226732"/>
              <a:gd name="connsiteX49" fmla="*/ 131578 w 341369"/>
              <a:gd name="connsiteY49" fmla="*/ 193017 h 226732"/>
              <a:gd name="connsiteX50" fmla="*/ 137498 w 341369"/>
              <a:gd name="connsiteY50" fmla="*/ 197110 h 226732"/>
              <a:gd name="connsiteX51" fmla="*/ 138764 w 341369"/>
              <a:gd name="connsiteY51" fmla="*/ 198027 h 226732"/>
              <a:gd name="connsiteX52" fmla="*/ 150081 w 341369"/>
              <a:gd name="connsiteY52" fmla="*/ 205895 h 226732"/>
              <a:gd name="connsiteX53" fmla="*/ 158473 w 341369"/>
              <a:gd name="connsiteY53" fmla="*/ 211722 h 226732"/>
              <a:gd name="connsiteX54" fmla="*/ 158591 w 341369"/>
              <a:gd name="connsiteY54" fmla="*/ 211822 h 226732"/>
              <a:gd name="connsiteX55" fmla="*/ 165967 w 341369"/>
              <a:gd name="connsiteY55" fmla="*/ 216927 h 226732"/>
              <a:gd name="connsiteX56" fmla="*/ 172277 w 341369"/>
              <a:gd name="connsiteY56" fmla="*/ 218969 h 226732"/>
              <a:gd name="connsiteX57" fmla="*/ 173829 w 341369"/>
              <a:gd name="connsiteY57" fmla="*/ 219509 h 226732"/>
              <a:gd name="connsiteX58" fmla="*/ 174296 w 341369"/>
              <a:gd name="connsiteY58" fmla="*/ 219659 h 226732"/>
              <a:gd name="connsiteX59" fmla="*/ 183191 w 341369"/>
              <a:gd name="connsiteY59" fmla="*/ 222567 h 226732"/>
              <a:gd name="connsiteX60" fmla="*/ 186589 w 341369"/>
              <a:gd name="connsiteY60" fmla="*/ 223702 h 226732"/>
              <a:gd name="connsiteX61" fmla="*/ 190567 w 341369"/>
              <a:gd name="connsiteY61" fmla="*/ 224224 h 226732"/>
              <a:gd name="connsiteX62" fmla="*/ 197952 w 341369"/>
              <a:gd name="connsiteY62" fmla="*/ 225186 h 226732"/>
              <a:gd name="connsiteX63" fmla="*/ 199368 w 341369"/>
              <a:gd name="connsiteY63" fmla="*/ 225376 h 226732"/>
              <a:gd name="connsiteX64" fmla="*/ 201241 w 341369"/>
              <a:gd name="connsiteY64" fmla="*/ 225590 h 226732"/>
              <a:gd name="connsiteX65" fmla="*/ 210572 w 341369"/>
              <a:gd name="connsiteY65" fmla="*/ 226792 h 226732"/>
              <a:gd name="connsiteX66" fmla="*/ 215666 w 341369"/>
              <a:gd name="connsiteY66" fmla="*/ 226429 h 226732"/>
              <a:gd name="connsiteX67" fmla="*/ 220511 w 341369"/>
              <a:gd name="connsiteY67" fmla="*/ 226166 h 226732"/>
              <a:gd name="connsiteX68" fmla="*/ 221019 w 341369"/>
              <a:gd name="connsiteY68" fmla="*/ 226130 h 226732"/>
              <a:gd name="connsiteX69" fmla="*/ 224997 w 341369"/>
              <a:gd name="connsiteY69" fmla="*/ 225907 h 226732"/>
              <a:gd name="connsiteX70" fmla="*/ 237889 w 341369"/>
              <a:gd name="connsiteY70" fmla="*/ 225149 h 226732"/>
              <a:gd name="connsiteX71" fmla="*/ 240021 w 341369"/>
              <a:gd name="connsiteY71" fmla="*/ 225018 h 226732"/>
              <a:gd name="connsiteX72" fmla="*/ 250759 w 341369"/>
              <a:gd name="connsiteY72" fmla="*/ 224442 h 226732"/>
              <a:gd name="connsiteX73" fmla="*/ 253367 w 341369"/>
              <a:gd name="connsiteY73" fmla="*/ 224301 h 226732"/>
              <a:gd name="connsiteX74" fmla="*/ 294111 w 341369"/>
              <a:gd name="connsiteY74" fmla="*/ 221932 h 226732"/>
              <a:gd name="connsiteX75" fmla="*/ 315232 w 341369"/>
              <a:gd name="connsiteY75" fmla="*/ 214404 h 226732"/>
              <a:gd name="connsiteX76" fmla="*/ 318054 w 341369"/>
              <a:gd name="connsiteY76" fmla="*/ 213750 h 226732"/>
              <a:gd name="connsiteX77" fmla="*/ 324005 w 341369"/>
              <a:gd name="connsiteY77" fmla="*/ 208759 h 226732"/>
              <a:gd name="connsiteX78" fmla="*/ 315137 w 341369"/>
              <a:gd name="connsiteY78" fmla="*/ 187894 h 226732"/>
              <a:gd name="connsiteX79" fmla="*/ 313037 w 341369"/>
              <a:gd name="connsiteY79" fmla="*/ 174825 h 226732"/>
              <a:gd name="connsiteX80" fmla="*/ 304263 w 341369"/>
              <a:gd name="connsiteY80" fmla="*/ 153302 h 226732"/>
              <a:gd name="connsiteX81" fmla="*/ 301428 w 341369"/>
              <a:gd name="connsiteY81" fmla="*/ 148601 h 226732"/>
              <a:gd name="connsiteX82" fmla="*/ 305225 w 341369"/>
              <a:gd name="connsiteY82" fmla="*/ 140265 h 226732"/>
              <a:gd name="connsiteX83" fmla="*/ 313613 w 341369"/>
              <a:gd name="connsiteY83" fmla="*/ 122799 h 226732"/>
              <a:gd name="connsiteX84" fmla="*/ 318076 w 341369"/>
              <a:gd name="connsiteY84" fmla="*/ 109176 h 226732"/>
              <a:gd name="connsiteX85" fmla="*/ 329512 w 341369"/>
              <a:gd name="connsiteY85" fmla="*/ 85090 h 226732"/>
              <a:gd name="connsiteX86" fmla="*/ 341715 w 341369"/>
              <a:gd name="connsiteY86" fmla="*/ 75374 h 226732"/>
              <a:gd name="connsiteX87" fmla="*/ 331481 w 341369"/>
              <a:gd name="connsiteY87" fmla="*/ 66276 h 226732"/>
              <a:gd name="connsiteX88" fmla="*/ 328501 w 341369"/>
              <a:gd name="connsiteY88" fmla="*/ 44218 h 226732"/>
              <a:gd name="connsiteX89" fmla="*/ 321156 w 341369"/>
              <a:gd name="connsiteY89" fmla="*/ 41953 h 226732"/>
              <a:gd name="connsiteX90" fmla="*/ 302363 w 341369"/>
              <a:gd name="connsiteY90" fmla="*/ 36258 h 226732"/>
              <a:gd name="connsiteX91" fmla="*/ 293767 w 341369"/>
              <a:gd name="connsiteY91" fmla="*/ 28630 h 226732"/>
              <a:gd name="connsiteX92" fmla="*/ 282716 w 341369"/>
              <a:gd name="connsiteY92" fmla="*/ 30808 h 226732"/>
              <a:gd name="connsiteX93" fmla="*/ 281564 w 341369"/>
              <a:gd name="connsiteY93" fmla="*/ 30976 h 226732"/>
              <a:gd name="connsiteX94" fmla="*/ 270727 w 341369"/>
              <a:gd name="connsiteY94" fmla="*/ 41354 h 226732"/>
              <a:gd name="connsiteX95" fmla="*/ 254918 w 341369"/>
              <a:gd name="connsiteY95" fmla="*/ 50080 h 226732"/>
              <a:gd name="connsiteX96" fmla="*/ 208540 w 341369"/>
              <a:gd name="connsiteY96" fmla="*/ 54228 h 22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41369" h="226732">
                <a:moveTo>
                  <a:pt x="208540" y="54228"/>
                </a:moveTo>
                <a:lnTo>
                  <a:pt x="185963" y="41640"/>
                </a:lnTo>
                <a:lnTo>
                  <a:pt x="178837" y="37887"/>
                </a:lnTo>
                <a:lnTo>
                  <a:pt x="174654" y="36962"/>
                </a:lnTo>
                <a:lnTo>
                  <a:pt x="170281" y="36331"/>
                </a:lnTo>
                <a:lnTo>
                  <a:pt x="160905" y="34230"/>
                </a:lnTo>
                <a:lnTo>
                  <a:pt x="155620" y="33413"/>
                </a:lnTo>
                <a:lnTo>
                  <a:pt x="146266" y="31335"/>
                </a:lnTo>
                <a:lnTo>
                  <a:pt x="150544" y="21533"/>
                </a:lnTo>
                <a:lnTo>
                  <a:pt x="149419" y="10987"/>
                </a:lnTo>
                <a:lnTo>
                  <a:pt x="142456" y="2724"/>
                </a:lnTo>
                <a:lnTo>
                  <a:pt x="140179" y="2138"/>
                </a:lnTo>
                <a:lnTo>
                  <a:pt x="131959" y="60"/>
                </a:lnTo>
                <a:lnTo>
                  <a:pt x="121440" y="8668"/>
                </a:lnTo>
                <a:lnTo>
                  <a:pt x="115828" y="14776"/>
                </a:lnTo>
                <a:lnTo>
                  <a:pt x="108693" y="22132"/>
                </a:lnTo>
                <a:lnTo>
                  <a:pt x="103780" y="27187"/>
                </a:lnTo>
                <a:lnTo>
                  <a:pt x="98196" y="24973"/>
                </a:lnTo>
                <a:lnTo>
                  <a:pt x="95556" y="22549"/>
                </a:lnTo>
                <a:lnTo>
                  <a:pt x="85558" y="13410"/>
                </a:lnTo>
                <a:lnTo>
                  <a:pt x="78155" y="7507"/>
                </a:lnTo>
                <a:lnTo>
                  <a:pt x="69668" y="3813"/>
                </a:lnTo>
                <a:lnTo>
                  <a:pt x="66002" y="4435"/>
                </a:lnTo>
                <a:lnTo>
                  <a:pt x="59697" y="5524"/>
                </a:lnTo>
                <a:lnTo>
                  <a:pt x="56186" y="10066"/>
                </a:lnTo>
                <a:lnTo>
                  <a:pt x="55342" y="11164"/>
                </a:lnTo>
                <a:lnTo>
                  <a:pt x="53192" y="14291"/>
                </a:lnTo>
                <a:lnTo>
                  <a:pt x="53151" y="14386"/>
                </a:lnTo>
                <a:lnTo>
                  <a:pt x="47975" y="24886"/>
                </a:lnTo>
                <a:lnTo>
                  <a:pt x="43775" y="32873"/>
                </a:lnTo>
                <a:lnTo>
                  <a:pt x="345" y="52966"/>
                </a:lnTo>
                <a:lnTo>
                  <a:pt x="3312" y="72842"/>
                </a:lnTo>
                <a:lnTo>
                  <a:pt x="7167" y="98558"/>
                </a:lnTo>
                <a:lnTo>
                  <a:pt x="8478" y="107370"/>
                </a:lnTo>
                <a:lnTo>
                  <a:pt x="40055" y="129370"/>
                </a:lnTo>
                <a:lnTo>
                  <a:pt x="47989" y="134869"/>
                </a:lnTo>
                <a:lnTo>
                  <a:pt x="55991" y="140460"/>
                </a:lnTo>
                <a:lnTo>
                  <a:pt x="57583" y="141572"/>
                </a:lnTo>
                <a:lnTo>
                  <a:pt x="80972" y="157840"/>
                </a:lnTo>
                <a:lnTo>
                  <a:pt x="83431" y="159551"/>
                </a:lnTo>
                <a:lnTo>
                  <a:pt x="86297" y="161547"/>
                </a:lnTo>
                <a:lnTo>
                  <a:pt x="88457" y="163031"/>
                </a:lnTo>
                <a:lnTo>
                  <a:pt x="88856" y="163308"/>
                </a:lnTo>
                <a:lnTo>
                  <a:pt x="90611" y="164547"/>
                </a:lnTo>
                <a:lnTo>
                  <a:pt x="93506" y="166553"/>
                </a:lnTo>
                <a:lnTo>
                  <a:pt x="97679" y="169511"/>
                </a:lnTo>
                <a:lnTo>
                  <a:pt x="124388" y="188030"/>
                </a:lnTo>
                <a:lnTo>
                  <a:pt x="125481" y="188779"/>
                </a:lnTo>
                <a:lnTo>
                  <a:pt x="126928" y="189777"/>
                </a:lnTo>
                <a:lnTo>
                  <a:pt x="131578" y="193017"/>
                </a:lnTo>
                <a:lnTo>
                  <a:pt x="137498" y="197110"/>
                </a:lnTo>
                <a:lnTo>
                  <a:pt x="138764" y="198027"/>
                </a:lnTo>
                <a:lnTo>
                  <a:pt x="150081" y="205895"/>
                </a:lnTo>
                <a:lnTo>
                  <a:pt x="158473" y="211722"/>
                </a:lnTo>
                <a:lnTo>
                  <a:pt x="158591" y="211822"/>
                </a:lnTo>
                <a:lnTo>
                  <a:pt x="165967" y="216927"/>
                </a:lnTo>
                <a:lnTo>
                  <a:pt x="172277" y="218969"/>
                </a:lnTo>
                <a:lnTo>
                  <a:pt x="173829" y="219509"/>
                </a:lnTo>
                <a:lnTo>
                  <a:pt x="174296" y="219659"/>
                </a:lnTo>
                <a:lnTo>
                  <a:pt x="183191" y="222567"/>
                </a:lnTo>
                <a:lnTo>
                  <a:pt x="186589" y="223702"/>
                </a:lnTo>
                <a:lnTo>
                  <a:pt x="190567" y="224224"/>
                </a:lnTo>
                <a:lnTo>
                  <a:pt x="197952" y="225186"/>
                </a:lnTo>
                <a:lnTo>
                  <a:pt x="199368" y="225376"/>
                </a:lnTo>
                <a:lnTo>
                  <a:pt x="201241" y="225590"/>
                </a:lnTo>
                <a:lnTo>
                  <a:pt x="210572" y="226792"/>
                </a:lnTo>
                <a:lnTo>
                  <a:pt x="215666" y="226429"/>
                </a:lnTo>
                <a:lnTo>
                  <a:pt x="220511" y="226166"/>
                </a:lnTo>
                <a:lnTo>
                  <a:pt x="221019" y="226130"/>
                </a:lnTo>
                <a:lnTo>
                  <a:pt x="224997" y="225907"/>
                </a:lnTo>
                <a:lnTo>
                  <a:pt x="237889" y="225149"/>
                </a:lnTo>
                <a:lnTo>
                  <a:pt x="240021" y="225018"/>
                </a:lnTo>
                <a:lnTo>
                  <a:pt x="250759" y="224442"/>
                </a:lnTo>
                <a:lnTo>
                  <a:pt x="253367" y="224301"/>
                </a:lnTo>
                <a:lnTo>
                  <a:pt x="294111" y="221932"/>
                </a:lnTo>
                <a:lnTo>
                  <a:pt x="315232" y="214404"/>
                </a:lnTo>
                <a:lnTo>
                  <a:pt x="318054" y="213750"/>
                </a:lnTo>
                <a:lnTo>
                  <a:pt x="324005" y="208759"/>
                </a:lnTo>
                <a:lnTo>
                  <a:pt x="315137" y="187894"/>
                </a:lnTo>
                <a:lnTo>
                  <a:pt x="313037" y="174825"/>
                </a:lnTo>
                <a:lnTo>
                  <a:pt x="304263" y="153302"/>
                </a:lnTo>
                <a:lnTo>
                  <a:pt x="301428" y="148601"/>
                </a:lnTo>
                <a:lnTo>
                  <a:pt x="305225" y="140265"/>
                </a:lnTo>
                <a:lnTo>
                  <a:pt x="313613" y="122799"/>
                </a:lnTo>
                <a:lnTo>
                  <a:pt x="318076" y="109176"/>
                </a:lnTo>
                <a:lnTo>
                  <a:pt x="329512" y="85090"/>
                </a:lnTo>
                <a:lnTo>
                  <a:pt x="341715" y="75374"/>
                </a:lnTo>
                <a:lnTo>
                  <a:pt x="331481" y="66276"/>
                </a:lnTo>
                <a:lnTo>
                  <a:pt x="328501" y="44218"/>
                </a:lnTo>
                <a:lnTo>
                  <a:pt x="321156" y="41953"/>
                </a:lnTo>
                <a:lnTo>
                  <a:pt x="302363" y="36258"/>
                </a:lnTo>
                <a:lnTo>
                  <a:pt x="293767" y="28630"/>
                </a:lnTo>
                <a:lnTo>
                  <a:pt x="282716" y="30808"/>
                </a:lnTo>
                <a:lnTo>
                  <a:pt x="281564" y="30976"/>
                </a:lnTo>
                <a:lnTo>
                  <a:pt x="270727" y="41354"/>
                </a:lnTo>
                <a:lnTo>
                  <a:pt x="254918" y="50080"/>
                </a:lnTo>
                <a:lnTo>
                  <a:pt x="208540" y="5422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AA9658AF-A8D5-E8B7-DEF4-17140A58F3BA}"/>
              </a:ext>
            </a:extLst>
          </p:cNvPr>
          <p:cNvSpPr>
            <a:spLocks/>
          </p:cNvSpPr>
          <p:nvPr/>
        </p:nvSpPr>
        <p:spPr>
          <a:xfrm flipV="1">
            <a:off x="6620170" y="4450703"/>
            <a:ext cx="1290559" cy="770532"/>
          </a:xfrm>
          <a:custGeom>
            <a:avLst/>
            <a:gdLst>
              <a:gd name="connsiteX0" fmla="*/ 541169 w 878867"/>
              <a:gd name="connsiteY0" fmla="*/ 19758 h 524730"/>
              <a:gd name="connsiteX1" fmla="*/ 515439 w 878867"/>
              <a:gd name="connsiteY1" fmla="*/ 14585 h 524730"/>
              <a:gd name="connsiteX2" fmla="*/ 463903 w 878867"/>
              <a:gd name="connsiteY2" fmla="*/ 4593 h 524730"/>
              <a:gd name="connsiteX3" fmla="*/ 443014 w 878867"/>
              <a:gd name="connsiteY3" fmla="*/ 681 h 524730"/>
              <a:gd name="connsiteX4" fmla="*/ 395506 w 878867"/>
              <a:gd name="connsiteY4" fmla="*/ 21968 h 524730"/>
              <a:gd name="connsiteX5" fmla="*/ 348828 w 878867"/>
              <a:gd name="connsiteY5" fmla="*/ 40024 h 524730"/>
              <a:gd name="connsiteX6" fmla="*/ 272084 w 878867"/>
              <a:gd name="connsiteY6" fmla="*/ 69888 h 524730"/>
              <a:gd name="connsiteX7" fmla="*/ 266482 w 878867"/>
              <a:gd name="connsiteY7" fmla="*/ 72066 h 524730"/>
              <a:gd name="connsiteX8" fmla="*/ 203138 w 878867"/>
              <a:gd name="connsiteY8" fmla="*/ 96888 h 524730"/>
              <a:gd name="connsiteX9" fmla="*/ 131416 w 878867"/>
              <a:gd name="connsiteY9" fmla="*/ 125181 h 524730"/>
              <a:gd name="connsiteX10" fmla="*/ 37157 w 878867"/>
              <a:gd name="connsiteY10" fmla="*/ 162618 h 524730"/>
              <a:gd name="connsiteX11" fmla="*/ 34708 w 878867"/>
              <a:gd name="connsiteY11" fmla="*/ 186097 h 524730"/>
              <a:gd name="connsiteX12" fmla="*/ 32866 w 878867"/>
              <a:gd name="connsiteY12" fmla="*/ 203708 h 524730"/>
              <a:gd name="connsiteX13" fmla="*/ 28856 w 878867"/>
              <a:gd name="connsiteY13" fmla="*/ 241885 h 524730"/>
              <a:gd name="connsiteX14" fmla="*/ 25603 w 878867"/>
              <a:gd name="connsiteY14" fmla="*/ 272733 h 524730"/>
              <a:gd name="connsiteX15" fmla="*/ 22333 w 878867"/>
              <a:gd name="connsiteY15" fmla="*/ 303594 h 524730"/>
              <a:gd name="connsiteX16" fmla="*/ 20763 w 878867"/>
              <a:gd name="connsiteY16" fmla="*/ 318369 h 524730"/>
              <a:gd name="connsiteX17" fmla="*/ 20060 w 878867"/>
              <a:gd name="connsiteY17" fmla="*/ 324958 h 524730"/>
              <a:gd name="connsiteX18" fmla="*/ 18404 w 878867"/>
              <a:gd name="connsiteY18" fmla="*/ 340496 h 524730"/>
              <a:gd name="connsiteX19" fmla="*/ 16463 w 878867"/>
              <a:gd name="connsiteY19" fmla="*/ 358656 h 524730"/>
              <a:gd name="connsiteX20" fmla="*/ 14957 w 878867"/>
              <a:gd name="connsiteY20" fmla="*/ 372705 h 524730"/>
              <a:gd name="connsiteX21" fmla="*/ 11065 w 878867"/>
              <a:gd name="connsiteY21" fmla="*/ 408899 h 524730"/>
              <a:gd name="connsiteX22" fmla="*/ 10112 w 878867"/>
              <a:gd name="connsiteY22" fmla="*/ 417757 h 524730"/>
              <a:gd name="connsiteX23" fmla="*/ 8592 w 878867"/>
              <a:gd name="connsiteY23" fmla="*/ 430222 h 524730"/>
              <a:gd name="connsiteX24" fmla="*/ 8343 w 878867"/>
              <a:gd name="connsiteY24" fmla="*/ 432155 h 524730"/>
              <a:gd name="connsiteX25" fmla="*/ 7449 w 878867"/>
              <a:gd name="connsiteY25" fmla="*/ 441866 h 524730"/>
              <a:gd name="connsiteX26" fmla="*/ 6070 w 878867"/>
              <a:gd name="connsiteY26" fmla="*/ 455121 h 524730"/>
              <a:gd name="connsiteX27" fmla="*/ 4950 w 878867"/>
              <a:gd name="connsiteY27" fmla="*/ 465431 h 524730"/>
              <a:gd name="connsiteX28" fmla="*/ 3766 w 878867"/>
              <a:gd name="connsiteY28" fmla="*/ 476326 h 524730"/>
              <a:gd name="connsiteX29" fmla="*/ 1956 w 878867"/>
              <a:gd name="connsiteY29" fmla="*/ 492948 h 524730"/>
              <a:gd name="connsiteX30" fmla="*/ 940 w 878867"/>
              <a:gd name="connsiteY30" fmla="*/ 502251 h 524730"/>
              <a:gd name="connsiteX31" fmla="*/ 300 w 878867"/>
              <a:gd name="connsiteY31" fmla="*/ 508146 h 524730"/>
              <a:gd name="connsiteX32" fmla="*/ 35098 w 878867"/>
              <a:gd name="connsiteY32" fmla="*/ 475083 h 524730"/>
              <a:gd name="connsiteX33" fmla="*/ 44442 w 878867"/>
              <a:gd name="connsiteY33" fmla="*/ 474271 h 524730"/>
              <a:gd name="connsiteX34" fmla="*/ 44470 w 878867"/>
              <a:gd name="connsiteY34" fmla="*/ 474026 h 524730"/>
              <a:gd name="connsiteX35" fmla="*/ 56128 w 878867"/>
              <a:gd name="connsiteY35" fmla="*/ 473281 h 524730"/>
              <a:gd name="connsiteX36" fmla="*/ 63113 w 878867"/>
              <a:gd name="connsiteY36" fmla="*/ 469706 h 524730"/>
              <a:gd name="connsiteX37" fmla="*/ 72757 w 878867"/>
              <a:gd name="connsiteY37" fmla="*/ 464995 h 524730"/>
              <a:gd name="connsiteX38" fmla="*/ 74926 w 878867"/>
              <a:gd name="connsiteY38" fmla="*/ 452435 h 524730"/>
              <a:gd name="connsiteX39" fmla="*/ 76532 w 878867"/>
              <a:gd name="connsiteY39" fmla="*/ 452920 h 524730"/>
              <a:gd name="connsiteX40" fmla="*/ 78006 w 878867"/>
              <a:gd name="connsiteY40" fmla="*/ 453864 h 524730"/>
              <a:gd name="connsiteX41" fmla="*/ 84488 w 878867"/>
              <a:gd name="connsiteY41" fmla="*/ 451541 h 524730"/>
              <a:gd name="connsiteX42" fmla="*/ 92005 w 878867"/>
              <a:gd name="connsiteY42" fmla="*/ 450960 h 524730"/>
              <a:gd name="connsiteX43" fmla="*/ 91247 w 878867"/>
              <a:gd name="connsiteY43" fmla="*/ 452403 h 524730"/>
              <a:gd name="connsiteX44" fmla="*/ 91946 w 878867"/>
              <a:gd name="connsiteY44" fmla="*/ 454268 h 524730"/>
              <a:gd name="connsiteX45" fmla="*/ 94318 w 878867"/>
              <a:gd name="connsiteY45" fmla="*/ 453419 h 524730"/>
              <a:gd name="connsiteX46" fmla="*/ 94178 w 878867"/>
              <a:gd name="connsiteY46" fmla="*/ 455516 h 524730"/>
              <a:gd name="connsiteX47" fmla="*/ 97593 w 878867"/>
              <a:gd name="connsiteY47" fmla="*/ 459046 h 524730"/>
              <a:gd name="connsiteX48" fmla="*/ 95230 w 878867"/>
              <a:gd name="connsiteY48" fmla="*/ 461837 h 524730"/>
              <a:gd name="connsiteX49" fmla="*/ 96074 w 878867"/>
              <a:gd name="connsiteY49" fmla="*/ 463475 h 524730"/>
              <a:gd name="connsiteX50" fmla="*/ 94627 w 878867"/>
              <a:gd name="connsiteY50" fmla="*/ 465318 h 524730"/>
              <a:gd name="connsiteX51" fmla="*/ 95584 w 878867"/>
              <a:gd name="connsiteY51" fmla="*/ 466470 h 524730"/>
              <a:gd name="connsiteX52" fmla="*/ 101005 w 878867"/>
              <a:gd name="connsiteY52" fmla="*/ 464424 h 524730"/>
              <a:gd name="connsiteX53" fmla="*/ 103087 w 878867"/>
              <a:gd name="connsiteY53" fmla="*/ 467428 h 524730"/>
              <a:gd name="connsiteX54" fmla="*/ 102955 w 878867"/>
              <a:gd name="connsiteY54" fmla="*/ 469728 h 524730"/>
              <a:gd name="connsiteX55" fmla="*/ 100229 w 878867"/>
              <a:gd name="connsiteY55" fmla="*/ 473713 h 524730"/>
              <a:gd name="connsiteX56" fmla="*/ 96614 w 878867"/>
              <a:gd name="connsiteY56" fmla="*/ 476381 h 524730"/>
              <a:gd name="connsiteX57" fmla="*/ 96849 w 878867"/>
              <a:gd name="connsiteY57" fmla="*/ 478359 h 524730"/>
              <a:gd name="connsiteX58" fmla="*/ 94137 w 878867"/>
              <a:gd name="connsiteY58" fmla="*/ 481976 h 524730"/>
              <a:gd name="connsiteX59" fmla="*/ 99621 w 878867"/>
              <a:gd name="connsiteY59" fmla="*/ 481958 h 524730"/>
              <a:gd name="connsiteX60" fmla="*/ 100184 w 878867"/>
              <a:gd name="connsiteY60" fmla="*/ 488215 h 524730"/>
              <a:gd name="connsiteX61" fmla="*/ 103409 w 878867"/>
              <a:gd name="connsiteY61" fmla="*/ 490757 h 524730"/>
              <a:gd name="connsiteX62" fmla="*/ 104225 w 878867"/>
              <a:gd name="connsiteY62" fmla="*/ 490248 h 524730"/>
              <a:gd name="connsiteX63" fmla="*/ 105364 w 878867"/>
              <a:gd name="connsiteY63" fmla="*/ 490080 h 524730"/>
              <a:gd name="connsiteX64" fmla="*/ 106702 w 878867"/>
              <a:gd name="connsiteY64" fmla="*/ 491964 h 524730"/>
              <a:gd name="connsiteX65" fmla="*/ 109474 w 878867"/>
              <a:gd name="connsiteY65" fmla="*/ 490630 h 524730"/>
              <a:gd name="connsiteX66" fmla="*/ 112477 w 878867"/>
              <a:gd name="connsiteY66" fmla="*/ 491877 h 524730"/>
              <a:gd name="connsiteX67" fmla="*/ 114114 w 878867"/>
              <a:gd name="connsiteY67" fmla="*/ 493379 h 524730"/>
              <a:gd name="connsiteX68" fmla="*/ 117852 w 878867"/>
              <a:gd name="connsiteY68" fmla="*/ 494732 h 524730"/>
              <a:gd name="connsiteX69" fmla="*/ 117340 w 878867"/>
              <a:gd name="connsiteY69" fmla="*/ 497355 h 524730"/>
              <a:gd name="connsiteX70" fmla="*/ 118333 w 878867"/>
              <a:gd name="connsiteY70" fmla="*/ 499814 h 524730"/>
              <a:gd name="connsiteX71" fmla="*/ 116949 w 878867"/>
              <a:gd name="connsiteY71" fmla="*/ 500812 h 524730"/>
              <a:gd name="connsiteX72" fmla="*/ 116836 w 878867"/>
              <a:gd name="connsiteY72" fmla="*/ 502868 h 524730"/>
              <a:gd name="connsiteX73" fmla="*/ 119417 w 878867"/>
              <a:gd name="connsiteY73" fmla="*/ 505831 h 524730"/>
              <a:gd name="connsiteX74" fmla="*/ 119041 w 878867"/>
              <a:gd name="connsiteY74" fmla="*/ 509021 h 524730"/>
              <a:gd name="connsiteX75" fmla="*/ 117920 w 878867"/>
              <a:gd name="connsiteY75" fmla="*/ 510233 h 524730"/>
              <a:gd name="connsiteX76" fmla="*/ 119776 w 878867"/>
              <a:gd name="connsiteY76" fmla="*/ 514290 h 524730"/>
              <a:gd name="connsiteX77" fmla="*/ 121200 w 878867"/>
              <a:gd name="connsiteY77" fmla="*/ 515442 h 524730"/>
              <a:gd name="connsiteX78" fmla="*/ 120823 w 878867"/>
              <a:gd name="connsiteY78" fmla="*/ 516985 h 524730"/>
              <a:gd name="connsiteX79" fmla="*/ 122511 w 878867"/>
              <a:gd name="connsiteY79" fmla="*/ 519377 h 524730"/>
              <a:gd name="connsiteX80" fmla="*/ 121794 w 878867"/>
              <a:gd name="connsiteY80" fmla="*/ 525412 h 524730"/>
              <a:gd name="connsiteX81" fmla="*/ 187225 w 878867"/>
              <a:gd name="connsiteY81" fmla="*/ 465313 h 524730"/>
              <a:gd name="connsiteX82" fmla="*/ 193766 w 878867"/>
              <a:gd name="connsiteY82" fmla="*/ 459555 h 524730"/>
              <a:gd name="connsiteX83" fmla="*/ 310769 w 878867"/>
              <a:gd name="connsiteY83" fmla="*/ 351595 h 524730"/>
              <a:gd name="connsiteX84" fmla="*/ 338898 w 878867"/>
              <a:gd name="connsiteY84" fmla="*/ 324509 h 524730"/>
              <a:gd name="connsiteX85" fmla="*/ 397325 w 878867"/>
              <a:gd name="connsiteY85" fmla="*/ 338871 h 524730"/>
              <a:gd name="connsiteX86" fmla="*/ 421049 w 878867"/>
              <a:gd name="connsiteY86" fmla="*/ 351142 h 524730"/>
              <a:gd name="connsiteX87" fmla="*/ 435856 w 878867"/>
              <a:gd name="connsiteY87" fmla="*/ 357345 h 524730"/>
              <a:gd name="connsiteX88" fmla="*/ 494228 w 878867"/>
              <a:gd name="connsiteY88" fmla="*/ 385575 h 524730"/>
              <a:gd name="connsiteX89" fmla="*/ 520760 w 878867"/>
              <a:gd name="connsiteY89" fmla="*/ 399733 h 524730"/>
              <a:gd name="connsiteX90" fmla="*/ 527823 w 878867"/>
              <a:gd name="connsiteY90" fmla="*/ 394115 h 524730"/>
              <a:gd name="connsiteX91" fmla="*/ 532246 w 878867"/>
              <a:gd name="connsiteY91" fmla="*/ 389672 h 524730"/>
              <a:gd name="connsiteX92" fmla="*/ 549951 w 878867"/>
              <a:gd name="connsiteY92" fmla="*/ 382185 h 524730"/>
              <a:gd name="connsiteX93" fmla="*/ 574547 w 878867"/>
              <a:gd name="connsiteY93" fmla="*/ 385525 h 524730"/>
              <a:gd name="connsiteX94" fmla="*/ 583424 w 878867"/>
              <a:gd name="connsiteY94" fmla="*/ 386750 h 524730"/>
              <a:gd name="connsiteX95" fmla="*/ 586908 w 878867"/>
              <a:gd name="connsiteY95" fmla="*/ 381468 h 524730"/>
              <a:gd name="connsiteX96" fmla="*/ 588391 w 878867"/>
              <a:gd name="connsiteY96" fmla="*/ 378114 h 524730"/>
              <a:gd name="connsiteX97" fmla="*/ 593608 w 878867"/>
              <a:gd name="connsiteY97" fmla="*/ 366293 h 524730"/>
              <a:gd name="connsiteX98" fmla="*/ 586903 w 878867"/>
              <a:gd name="connsiteY98" fmla="*/ 360213 h 524730"/>
              <a:gd name="connsiteX99" fmla="*/ 587978 w 878867"/>
              <a:gd name="connsiteY99" fmla="*/ 358180 h 524730"/>
              <a:gd name="connsiteX100" fmla="*/ 589757 w 878867"/>
              <a:gd name="connsiteY100" fmla="*/ 354967 h 524730"/>
              <a:gd name="connsiteX101" fmla="*/ 600625 w 878867"/>
              <a:gd name="connsiteY101" fmla="*/ 343604 h 524730"/>
              <a:gd name="connsiteX102" fmla="*/ 643651 w 878867"/>
              <a:gd name="connsiteY102" fmla="*/ 309666 h 524730"/>
              <a:gd name="connsiteX103" fmla="*/ 666224 w 878867"/>
              <a:gd name="connsiteY103" fmla="*/ 292086 h 524730"/>
              <a:gd name="connsiteX104" fmla="*/ 670343 w 878867"/>
              <a:gd name="connsiteY104" fmla="*/ 290031 h 524730"/>
              <a:gd name="connsiteX105" fmla="*/ 679011 w 878867"/>
              <a:gd name="connsiteY105" fmla="*/ 276422 h 524730"/>
              <a:gd name="connsiteX106" fmla="*/ 683076 w 878867"/>
              <a:gd name="connsiteY106" fmla="*/ 276363 h 524730"/>
              <a:gd name="connsiteX107" fmla="*/ 693296 w 878867"/>
              <a:gd name="connsiteY107" fmla="*/ 283397 h 524730"/>
              <a:gd name="connsiteX108" fmla="*/ 712312 w 878867"/>
              <a:gd name="connsiteY108" fmla="*/ 289582 h 524730"/>
              <a:gd name="connsiteX109" fmla="*/ 720132 w 878867"/>
              <a:gd name="connsiteY109" fmla="*/ 276286 h 524730"/>
              <a:gd name="connsiteX110" fmla="*/ 742070 w 878867"/>
              <a:gd name="connsiteY110" fmla="*/ 266525 h 524730"/>
              <a:gd name="connsiteX111" fmla="*/ 775184 w 878867"/>
              <a:gd name="connsiteY111" fmla="*/ 262749 h 524730"/>
              <a:gd name="connsiteX112" fmla="*/ 777933 w 878867"/>
              <a:gd name="connsiteY112" fmla="*/ 272619 h 524730"/>
              <a:gd name="connsiteX113" fmla="*/ 791065 w 878867"/>
              <a:gd name="connsiteY113" fmla="*/ 274961 h 524730"/>
              <a:gd name="connsiteX114" fmla="*/ 797049 w 878867"/>
              <a:gd name="connsiteY114" fmla="*/ 273953 h 524730"/>
              <a:gd name="connsiteX115" fmla="*/ 807473 w 878867"/>
              <a:gd name="connsiteY115" fmla="*/ 271167 h 524730"/>
              <a:gd name="connsiteX116" fmla="*/ 814794 w 878867"/>
              <a:gd name="connsiteY116" fmla="*/ 272420 h 524730"/>
              <a:gd name="connsiteX117" fmla="*/ 827972 w 878867"/>
              <a:gd name="connsiteY117" fmla="*/ 276522 h 524730"/>
              <a:gd name="connsiteX118" fmla="*/ 833026 w 878867"/>
              <a:gd name="connsiteY118" fmla="*/ 255022 h 524730"/>
              <a:gd name="connsiteX119" fmla="*/ 836401 w 878867"/>
              <a:gd name="connsiteY119" fmla="*/ 240501 h 524730"/>
              <a:gd name="connsiteX120" fmla="*/ 838038 w 878867"/>
              <a:gd name="connsiteY120" fmla="*/ 233444 h 524730"/>
              <a:gd name="connsiteX121" fmla="*/ 839122 w 878867"/>
              <a:gd name="connsiteY121" fmla="*/ 228761 h 524730"/>
              <a:gd name="connsiteX122" fmla="*/ 845700 w 878867"/>
              <a:gd name="connsiteY122" fmla="*/ 200305 h 524730"/>
              <a:gd name="connsiteX123" fmla="*/ 850345 w 878867"/>
              <a:gd name="connsiteY123" fmla="*/ 180152 h 524730"/>
              <a:gd name="connsiteX124" fmla="*/ 851366 w 878867"/>
              <a:gd name="connsiteY124" fmla="*/ 175714 h 524730"/>
              <a:gd name="connsiteX125" fmla="*/ 852264 w 878867"/>
              <a:gd name="connsiteY125" fmla="*/ 171803 h 524730"/>
              <a:gd name="connsiteX126" fmla="*/ 854486 w 878867"/>
              <a:gd name="connsiteY126" fmla="*/ 162114 h 524730"/>
              <a:gd name="connsiteX127" fmla="*/ 857934 w 878867"/>
              <a:gd name="connsiteY127" fmla="*/ 147053 h 524730"/>
              <a:gd name="connsiteX128" fmla="*/ 860434 w 878867"/>
              <a:gd name="connsiteY128" fmla="*/ 136117 h 524730"/>
              <a:gd name="connsiteX129" fmla="*/ 863060 w 878867"/>
              <a:gd name="connsiteY129" fmla="*/ 124609 h 524730"/>
              <a:gd name="connsiteX130" fmla="*/ 866204 w 878867"/>
              <a:gd name="connsiteY130" fmla="*/ 110823 h 524730"/>
              <a:gd name="connsiteX131" fmla="*/ 874623 w 878867"/>
              <a:gd name="connsiteY131" fmla="*/ 73700 h 524730"/>
              <a:gd name="connsiteX132" fmla="*/ 879168 w 878867"/>
              <a:gd name="connsiteY132" fmla="*/ 53574 h 524730"/>
              <a:gd name="connsiteX133" fmla="*/ 783989 w 878867"/>
              <a:gd name="connsiteY133" fmla="*/ 48642 h 524730"/>
              <a:gd name="connsiteX134" fmla="*/ 747150 w 878867"/>
              <a:gd name="connsiteY134" fmla="*/ 47457 h 524730"/>
              <a:gd name="connsiteX135" fmla="*/ 697968 w 878867"/>
              <a:gd name="connsiteY135" fmla="*/ 47049 h 524730"/>
              <a:gd name="connsiteX136" fmla="*/ 676317 w 878867"/>
              <a:gd name="connsiteY136" fmla="*/ 44576 h 524730"/>
              <a:gd name="connsiteX137" fmla="*/ 663316 w 878867"/>
              <a:gd name="connsiteY137" fmla="*/ 46001 h 524730"/>
              <a:gd name="connsiteX138" fmla="*/ 637718 w 878867"/>
              <a:gd name="connsiteY138" fmla="*/ 40269 h 524730"/>
              <a:gd name="connsiteX139" fmla="*/ 541169 w 878867"/>
              <a:gd name="connsiteY139" fmla="*/ 19758 h 524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878867" h="524730">
                <a:moveTo>
                  <a:pt x="541169" y="19758"/>
                </a:moveTo>
                <a:lnTo>
                  <a:pt x="515439" y="14585"/>
                </a:lnTo>
                <a:lnTo>
                  <a:pt x="463903" y="4593"/>
                </a:lnTo>
                <a:lnTo>
                  <a:pt x="443014" y="681"/>
                </a:lnTo>
                <a:lnTo>
                  <a:pt x="395506" y="21968"/>
                </a:lnTo>
                <a:lnTo>
                  <a:pt x="348828" y="40024"/>
                </a:lnTo>
                <a:lnTo>
                  <a:pt x="272084" y="69888"/>
                </a:lnTo>
                <a:lnTo>
                  <a:pt x="266482" y="72066"/>
                </a:lnTo>
                <a:lnTo>
                  <a:pt x="203138" y="96888"/>
                </a:lnTo>
                <a:lnTo>
                  <a:pt x="131416" y="125181"/>
                </a:lnTo>
                <a:lnTo>
                  <a:pt x="37157" y="162618"/>
                </a:lnTo>
                <a:lnTo>
                  <a:pt x="34708" y="186097"/>
                </a:lnTo>
                <a:lnTo>
                  <a:pt x="32866" y="203708"/>
                </a:lnTo>
                <a:lnTo>
                  <a:pt x="28856" y="241885"/>
                </a:lnTo>
                <a:lnTo>
                  <a:pt x="25603" y="272733"/>
                </a:lnTo>
                <a:lnTo>
                  <a:pt x="22333" y="303594"/>
                </a:lnTo>
                <a:lnTo>
                  <a:pt x="20763" y="318369"/>
                </a:lnTo>
                <a:lnTo>
                  <a:pt x="20060" y="324958"/>
                </a:lnTo>
                <a:lnTo>
                  <a:pt x="18404" y="340496"/>
                </a:lnTo>
                <a:lnTo>
                  <a:pt x="16463" y="358656"/>
                </a:lnTo>
                <a:lnTo>
                  <a:pt x="14957" y="372705"/>
                </a:lnTo>
                <a:lnTo>
                  <a:pt x="11065" y="408899"/>
                </a:lnTo>
                <a:lnTo>
                  <a:pt x="10112" y="417757"/>
                </a:lnTo>
                <a:lnTo>
                  <a:pt x="8592" y="430222"/>
                </a:lnTo>
                <a:lnTo>
                  <a:pt x="8343" y="432155"/>
                </a:lnTo>
                <a:lnTo>
                  <a:pt x="7449" y="441866"/>
                </a:lnTo>
                <a:lnTo>
                  <a:pt x="6070" y="455121"/>
                </a:lnTo>
                <a:lnTo>
                  <a:pt x="4950" y="465431"/>
                </a:lnTo>
                <a:lnTo>
                  <a:pt x="3766" y="476326"/>
                </a:lnTo>
                <a:lnTo>
                  <a:pt x="1956" y="492948"/>
                </a:lnTo>
                <a:lnTo>
                  <a:pt x="940" y="502251"/>
                </a:lnTo>
                <a:lnTo>
                  <a:pt x="300" y="508146"/>
                </a:lnTo>
                <a:lnTo>
                  <a:pt x="35098" y="475083"/>
                </a:lnTo>
                <a:lnTo>
                  <a:pt x="44442" y="474271"/>
                </a:lnTo>
                <a:lnTo>
                  <a:pt x="44470" y="474026"/>
                </a:lnTo>
                <a:lnTo>
                  <a:pt x="56128" y="473281"/>
                </a:lnTo>
                <a:lnTo>
                  <a:pt x="63113" y="469706"/>
                </a:lnTo>
                <a:lnTo>
                  <a:pt x="72757" y="464995"/>
                </a:lnTo>
                <a:lnTo>
                  <a:pt x="74926" y="452435"/>
                </a:lnTo>
                <a:lnTo>
                  <a:pt x="76532" y="452920"/>
                </a:lnTo>
                <a:lnTo>
                  <a:pt x="78006" y="453864"/>
                </a:lnTo>
                <a:lnTo>
                  <a:pt x="84488" y="451541"/>
                </a:lnTo>
                <a:lnTo>
                  <a:pt x="92005" y="450960"/>
                </a:lnTo>
                <a:lnTo>
                  <a:pt x="91247" y="452403"/>
                </a:lnTo>
                <a:lnTo>
                  <a:pt x="91946" y="454268"/>
                </a:lnTo>
                <a:lnTo>
                  <a:pt x="94318" y="453419"/>
                </a:lnTo>
                <a:lnTo>
                  <a:pt x="94178" y="455516"/>
                </a:lnTo>
                <a:lnTo>
                  <a:pt x="97593" y="459046"/>
                </a:lnTo>
                <a:lnTo>
                  <a:pt x="95230" y="461837"/>
                </a:lnTo>
                <a:lnTo>
                  <a:pt x="96074" y="463475"/>
                </a:lnTo>
                <a:lnTo>
                  <a:pt x="94627" y="465318"/>
                </a:lnTo>
                <a:lnTo>
                  <a:pt x="95584" y="466470"/>
                </a:lnTo>
                <a:lnTo>
                  <a:pt x="101005" y="464424"/>
                </a:lnTo>
                <a:lnTo>
                  <a:pt x="103087" y="467428"/>
                </a:lnTo>
                <a:lnTo>
                  <a:pt x="102955" y="469728"/>
                </a:lnTo>
                <a:lnTo>
                  <a:pt x="100229" y="473713"/>
                </a:lnTo>
                <a:lnTo>
                  <a:pt x="96614" y="476381"/>
                </a:lnTo>
                <a:lnTo>
                  <a:pt x="96849" y="478359"/>
                </a:lnTo>
                <a:lnTo>
                  <a:pt x="94137" y="481976"/>
                </a:lnTo>
                <a:lnTo>
                  <a:pt x="99621" y="481958"/>
                </a:lnTo>
                <a:lnTo>
                  <a:pt x="100184" y="488215"/>
                </a:lnTo>
                <a:lnTo>
                  <a:pt x="103409" y="490757"/>
                </a:lnTo>
                <a:lnTo>
                  <a:pt x="104225" y="490248"/>
                </a:lnTo>
                <a:lnTo>
                  <a:pt x="105364" y="490080"/>
                </a:lnTo>
                <a:lnTo>
                  <a:pt x="106702" y="491964"/>
                </a:lnTo>
                <a:lnTo>
                  <a:pt x="109474" y="490630"/>
                </a:lnTo>
                <a:lnTo>
                  <a:pt x="112477" y="491877"/>
                </a:lnTo>
                <a:lnTo>
                  <a:pt x="114114" y="493379"/>
                </a:lnTo>
                <a:lnTo>
                  <a:pt x="117852" y="494732"/>
                </a:lnTo>
                <a:lnTo>
                  <a:pt x="117340" y="497355"/>
                </a:lnTo>
                <a:lnTo>
                  <a:pt x="118333" y="499814"/>
                </a:lnTo>
                <a:lnTo>
                  <a:pt x="116949" y="500812"/>
                </a:lnTo>
                <a:lnTo>
                  <a:pt x="116836" y="502868"/>
                </a:lnTo>
                <a:lnTo>
                  <a:pt x="119417" y="505831"/>
                </a:lnTo>
                <a:lnTo>
                  <a:pt x="119041" y="509021"/>
                </a:lnTo>
                <a:lnTo>
                  <a:pt x="117920" y="510233"/>
                </a:lnTo>
                <a:lnTo>
                  <a:pt x="119776" y="514290"/>
                </a:lnTo>
                <a:lnTo>
                  <a:pt x="121200" y="515442"/>
                </a:lnTo>
                <a:lnTo>
                  <a:pt x="120823" y="516985"/>
                </a:lnTo>
                <a:lnTo>
                  <a:pt x="122511" y="519377"/>
                </a:lnTo>
                <a:lnTo>
                  <a:pt x="121794" y="525412"/>
                </a:lnTo>
                <a:lnTo>
                  <a:pt x="187225" y="465313"/>
                </a:lnTo>
                <a:lnTo>
                  <a:pt x="193766" y="459555"/>
                </a:lnTo>
                <a:lnTo>
                  <a:pt x="310769" y="351595"/>
                </a:lnTo>
                <a:lnTo>
                  <a:pt x="338898" y="324509"/>
                </a:lnTo>
                <a:lnTo>
                  <a:pt x="397325" y="338871"/>
                </a:lnTo>
                <a:lnTo>
                  <a:pt x="421049" y="351142"/>
                </a:lnTo>
                <a:lnTo>
                  <a:pt x="435856" y="357345"/>
                </a:lnTo>
                <a:lnTo>
                  <a:pt x="494228" y="385575"/>
                </a:lnTo>
                <a:lnTo>
                  <a:pt x="520760" y="399733"/>
                </a:lnTo>
                <a:lnTo>
                  <a:pt x="527823" y="394115"/>
                </a:lnTo>
                <a:lnTo>
                  <a:pt x="532246" y="389672"/>
                </a:lnTo>
                <a:lnTo>
                  <a:pt x="549951" y="382185"/>
                </a:lnTo>
                <a:lnTo>
                  <a:pt x="574547" y="385525"/>
                </a:lnTo>
                <a:lnTo>
                  <a:pt x="583424" y="386750"/>
                </a:lnTo>
                <a:lnTo>
                  <a:pt x="586908" y="381468"/>
                </a:lnTo>
                <a:lnTo>
                  <a:pt x="588391" y="378114"/>
                </a:lnTo>
                <a:lnTo>
                  <a:pt x="593608" y="366293"/>
                </a:lnTo>
                <a:lnTo>
                  <a:pt x="586903" y="360213"/>
                </a:lnTo>
                <a:lnTo>
                  <a:pt x="587978" y="358180"/>
                </a:lnTo>
                <a:lnTo>
                  <a:pt x="589757" y="354967"/>
                </a:lnTo>
                <a:lnTo>
                  <a:pt x="600625" y="343604"/>
                </a:lnTo>
                <a:lnTo>
                  <a:pt x="643651" y="309666"/>
                </a:lnTo>
                <a:lnTo>
                  <a:pt x="666224" y="292086"/>
                </a:lnTo>
                <a:lnTo>
                  <a:pt x="670343" y="290031"/>
                </a:lnTo>
                <a:lnTo>
                  <a:pt x="679011" y="276422"/>
                </a:lnTo>
                <a:lnTo>
                  <a:pt x="683076" y="276363"/>
                </a:lnTo>
                <a:lnTo>
                  <a:pt x="693296" y="283397"/>
                </a:lnTo>
                <a:lnTo>
                  <a:pt x="712312" y="289582"/>
                </a:lnTo>
                <a:lnTo>
                  <a:pt x="720132" y="276286"/>
                </a:lnTo>
                <a:lnTo>
                  <a:pt x="742070" y="266525"/>
                </a:lnTo>
                <a:lnTo>
                  <a:pt x="775184" y="262749"/>
                </a:lnTo>
                <a:lnTo>
                  <a:pt x="777933" y="272619"/>
                </a:lnTo>
                <a:lnTo>
                  <a:pt x="791065" y="274961"/>
                </a:lnTo>
                <a:lnTo>
                  <a:pt x="797049" y="273953"/>
                </a:lnTo>
                <a:lnTo>
                  <a:pt x="807473" y="271167"/>
                </a:lnTo>
                <a:lnTo>
                  <a:pt x="814794" y="272420"/>
                </a:lnTo>
                <a:lnTo>
                  <a:pt x="827972" y="276522"/>
                </a:lnTo>
                <a:lnTo>
                  <a:pt x="833026" y="255022"/>
                </a:lnTo>
                <a:lnTo>
                  <a:pt x="836401" y="240501"/>
                </a:lnTo>
                <a:lnTo>
                  <a:pt x="838038" y="233444"/>
                </a:lnTo>
                <a:lnTo>
                  <a:pt x="839122" y="228761"/>
                </a:lnTo>
                <a:lnTo>
                  <a:pt x="845700" y="200305"/>
                </a:lnTo>
                <a:lnTo>
                  <a:pt x="850345" y="180152"/>
                </a:lnTo>
                <a:lnTo>
                  <a:pt x="851366" y="175714"/>
                </a:lnTo>
                <a:lnTo>
                  <a:pt x="852264" y="171803"/>
                </a:lnTo>
                <a:lnTo>
                  <a:pt x="854486" y="162114"/>
                </a:lnTo>
                <a:lnTo>
                  <a:pt x="857934" y="147053"/>
                </a:lnTo>
                <a:lnTo>
                  <a:pt x="860434" y="136117"/>
                </a:lnTo>
                <a:lnTo>
                  <a:pt x="863060" y="124609"/>
                </a:lnTo>
                <a:lnTo>
                  <a:pt x="866204" y="110823"/>
                </a:lnTo>
                <a:lnTo>
                  <a:pt x="874623" y="73700"/>
                </a:lnTo>
                <a:lnTo>
                  <a:pt x="879168" y="53574"/>
                </a:lnTo>
                <a:lnTo>
                  <a:pt x="783989" y="48642"/>
                </a:lnTo>
                <a:lnTo>
                  <a:pt x="747150" y="47457"/>
                </a:lnTo>
                <a:lnTo>
                  <a:pt x="697968" y="47049"/>
                </a:lnTo>
                <a:lnTo>
                  <a:pt x="676317" y="44576"/>
                </a:lnTo>
                <a:lnTo>
                  <a:pt x="663316" y="46001"/>
                </a:lnTo>
                <a:lnTo>
                  <a:pt x="637718" y="40269"/>
                </a:lnTo>
                <a:lnTo>
                  <a:pt x="541169" y="1975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4F50921A-3ECF-ACB2-7D55-95CACF7CFC27}"/>
              </a:ext>
            </a:extLst>
          </p:cNvPr>
          <p:cNvSpPr>
            <a:spLocks/>
          </p:cNvSpPr>
          <p:nvPr/>
        </p:nvSpPr>
        <p:spPr>
          <a:xfrm flipV="1">
            <a:off x="4197998" y="2586292"/>
            <a:ext cx="996023" cy="656130"/>
          </a:xfrm>
          <a:custGeom>
            <a:avLst/>
            <a:gdLst>
              <a:gd name="connsiteX0" fmla="*/ 427415 w 678289"/>
              <a:gd name="connsiteY0" fmla="*/ 387413 h 446823"/>
              <a:gd name="connsiteX1" fmla="*/ 475705 w 678289"/>
              <a:gd name="connsiteY1" fmla="*/ 379934 h 446823"/>
              <a:gd name="connsiteX2" fmla="*/ 482168 w 678289"/>
              <a:gd name="connsiteY2" fmla="*/ 378900 h 446823"/>
              <a:gd name="connsiteX3" fmla="*/ 487371 w 678289"/>
              <a:gd name="connsiteY3" fmla="*/ 378142 h 446823"/>
              <a:gd name="connsiteX4" fmla="*/ 493562 w 678289"/>
              <a:gd name="connsiteY4" fmla="*/ 377271 h 446823"/>
              <a:gd name="connsiteX5" fmla="*/ 515175 w 678289"/>
              <a:gd name="connsiteY5" fmla="*/ 374226 h 446823"/>
              <a:gd name="connsiteX6" fmla="*/ 532877 w 678289"/>
              <a:gd name="connsiteY6" fmla="*/ 372551 h 446823"/>
              <a:gd name="connsiteX7" fmla="*/ 548686 w 678289"/>
              <a:gd name="connsiteY7" fmla="*/ 363054 h 446823"/>
              <a:gd name="connsiteX8" fmla="*/ 548807 w 678289"/>
              <a:gd name="connsiteY8" fmla="*/ 362963 h 446823"/>
              <a:gd name="connsiteX9" fmla="*/ 643599 w 678289"/>
              <a:gd name="connsiteY9" fmla="*/ 300130 h 446823"/>
              <a:gd name="connsiteX10" fmla="*/ 646580 w 678289"/>
              <a:gd name="connsiteY10" fmla="*/ 293030 h 446823"/>
              <a:gd name="connsiteX11" fmla="*/ 653213 w 678289"/>
              <a:gd name="connsiteY11" fmla="*/ 290894 h 446823"/>
              <a:gd name="connsiteX12" fmla="*/ 660037 w 678289"/>
              <a:gd name="connsiteY12" fmla="*/ 288677 h 446823"/>
              <a:gd name="connsiteX13" fmla="*/ 663516 w 678289"/>
              <a:gd name="connsiteY13" fmla="*/ 287543 h 446823"/>
              <a:gd name="connsiteX14" fmla="*/ 669642 w 678289"/>
              <a:gd name="connsiteY14" fmla="*/ 285586 h 446823"/>
              <a:gd name="connsiteX15" fmla="*/ 670547 w 678289"/>
              <a:gd name="connsiteY15" fmla="*/ 284876 h 446823"/>
              <a:gd name="connsiteX16" fmla="*/ 678793 w 678289"/>
              <a:gd name="connsiteY16" fmla="*/ 278441 h 446823"/>
              <a:gd name="connsiteX17" fmla="*/ 674836 w 678289"/>
              <a:gd name="connsiteY17" fmla="*/ 272163 h 446823"/>
              <a:gd name="connsiteX18" fmla="*/ 671750 w 678289"/>
              <a:gd name="connsiteY18" fmla="*/ 267279 h 446823"/>
              <a:gd name="connsiteX19" fmla="*/ 665704 w 678289"/>
              <a:gd name="connsiteY19" fmla="*/ 257757 h 446823"/>
              <a:gd name="connsiteX20" fmla="*/ 664956 w 678289"/>
              <a:gd name="connsiteY20" fmla="*/ 256553 h 446823"/>
              <a:gd name="connsiteX21" fmla="*/ 659853 w 678289"/>
              <a:gd name="connsiteY21" fmla="*/ 248496 h 446823"/>
              <a:gd name="connsiteX22" fmla="*/ 655083 w 678289"/>
              <a:gd name="connsiteY22" fmla="*/ 240936 h 446823"/>
              <a:gd name="connsiteX23" fmla="*/ 648914 w 678289"/>
              <a:gd name="connsiteY23" fmla="*/ 231193 h 446823"/>
              <a:gd name="connsiteX24" fmla="*/ 644498 w 678289"/>
              <a:gd name="connsiteY24" fmla="*/ 224031 h 446823"/>
              <a:gd name="connsiteX25" fmla="*/ 641096 w 678289"/>
              <a:gd name="connsiteY25" fmla="*/ 219071 h 446823"/>
              <a:gd name="connsiteX26" fmla="*/ 635404 w 678289"/>
              <a:gd name="connsiteY26" fmla="*/ 209795 h 446823"/>
              <a:gd name="connsiteX27" fmla="*/ 632840 w 678289"/>
              <a:gd name="connsiteY27" fmla="*/ 205755 h 446823"/>
              <a:gd name="connsiteX28" fmla="*/ 632296 w 678289"/>
              <a:gd name="connsiteY28" fmla="*/ 204910 h 446823"/>
              <a:gd name="connsiteX29" fmla="*/ 629297 w 678289"/>
              <a:gd name="connsiteY29" fmla="*/ 200116 h 446823"/>
              <a:gd name="connsiteX30" fmla="*/ 628337 w 678289"/>
              <a:gd name="connsiteY30" fmla="*/ 198815 h 446823"/>
              <a:gd name="connsiteX31" fmla="*/ 627528 w 678289"/>
              <a:gd name="connsiteY31" fmla="*/ 197347 h 446823"/>
              <a:gd name="connsiteX32" fmla="*/ 622448 w 678289"/>
              <a:gd name="connsiteY32" fmla="*/ 189296 h 446823"/>
              <a:gd name="connsiteX33" fmla="*/ 622027 w 678289"/>
              <a:gd name="connsiteY33" fmla="*/ 188639 h 446823"/>
              <a:gd name="connsiteX34" fmla="*/ 621372 w 678289"/>
              <a:gd name="connsiteY34" fmla="*/ 187657 h 446823"/>
              <a:gd name="connsiteX35" fmla="*/ 613283 w 678289"/>
              <a:gd name="connsiteY35" fmla="*/ 174776 h 446823"/>
              <a:gd name="connsiteX36" fmla="*/ 621197 w 678289"/>
              <a:gd name="connsiteY36" fmla="*/ 174225 h 446823"/>
              <a:gd name="connsiteX37" fmla="*/ 630380 w 678289"/>
              <a:gd name="connsiteY37" fmla="*/ 173585 h 446823"/>
              <a:gd name="connsiteX38" fmla="*/ 658215 w 678289"/>
              <a:gd name="connsiteY38" fmla="*/ 171644 h 446823"/>
              <a:gd name="connsiteX39" fmla="*/ 657240 w 678289"/>
              <a:gd name="connsiteY39" fmla="*/ 161271 h 446823"/>
              <a:gd name="connsiteX40" fmla="*/ 656545 w 678289"/>
              <a:gd name="connsiteY40" fmla="*/ 153695 h 446823"/>
              <a:gd name="connsiteX41" fmla="*/ 656267 w 678289"/>
              <a:gd name="connsiteY41" fmla="*/ 150899 h 446823"/>
              <a:gd name="connsiteX42" fmla="*/ 654857 w 678289"/>
              <a:gd name="connsiteY42" fmla="*/ 135024 h 446823"/>
              <a:gd name="connsiteX43" fmla="*/ 654254 w 678289"/>
              <a:gd name="connsiteY43" fmla="*/ 128413 h 446823"/>
              <a:gd name="connsiteX44" fmla="*/ 650329 w 678289"/>
              <a:gd name="connsiteY44" fmla="*/ 130532 h 446823"/>
              <a:gd name="connsiteX45" fmla="*/ 627160 w 678289"/>
              <a:gd name="connsiteY45" fmla="*/ 141645 h 446823"/>
              <a:gd name="connsiteX46" fmla="*/ 618288 w 678289"/>
              <a:gd name="connsiteY46" fmla="*/ 146025 h 446823"/>
              <a:gd name="connsiteX47" fmla="*/ 617474 w 678289"/>
              <a:gd name="connsiteY47" fmla="*/ 138110 h 446823"/>
              <a:gd name="connsiteX48" fmla="*/ 616626 w 678289"/>
              <a:gd name="connsiteY48" fmla="*/ 129873 h 446823"/>
              <a:gd name="connsiteX49" fmla="*/ 606603 w 678289"/>
              <a:gd name="connsiteY49" fmla="*/ 132396 h 446823"/>
              <a:gd name="connsiteX50" fmla="*/ 604328 w 678289"/>
              <a:gd name="connsiteY50" fmla="*/ 132987 h 446823"/>
              <a:gd name="connsiteX51" fmla="*/ 593857 w 678289"/>
              <a:gd name="connsiteY51" fmla="*/ 135615 h 446823"/>
              <a:gd name="connsiteX52" fmla="*/ 589311 w 678289"/>
              <a:gd name="connsiteY52" fmla="*/ 136789 h 446823"/>
              <a:gd name="connsiteX53" fmla="*/ 589208 w 678289"/>
              <a:gd name="connsiteY53" fmla="*/ 135850 h 446823"/>
              <a:gd name="connsiteX54" fmla="*/ 588756 w 678289"/>
              <a:gd name="connsiteY54" fmla="*/ 131722 h 446823"/>
              <a:gd name="connsiteX55" fmla="*/ 588341 w 678289"/>
              <a:gd name="connsiteY55" fmla="*/ 127940 h 446823"/>
              <a:gd name="connsiteX56" fmla="*/ 588173 w 678289"/>
              <a:gd name="connsiteY56" fmla="*/ 126407 h 446823"/>
              <a:gd name="connsiteX57" fmla="*/ 587937 w 678289"/>
              <a:gd name="connsiteY57" fmla="*/ 124256 h 446823"/>
              <a:gd name="connsiteX58" fmla="*/ 587653 w 678289"/>
              <a:gd name="connsiteY58" fmla="*/ 121661 h 446823"/>
              <a:gd name="connsiteX59" fmla="*/ 586838 w 678289"/>
              <a:gd name="connsiteY59" fmla="*/ 114220 h 446823"/>
              <a:gd name="connsiteX60" fmla="*/ 586535 w 678289"/>
              <a:gd name="connsiteY60" fmla="*/ 111452 h 446823"/>
              <a:gd name="connsiteX61" fmla="*/ 586503 w 678289"/>
              <a:gd name="connsiteY61" fmla="*/ 111155 h 446823"/>
              <a:gd name="connsiteX62" fmla="*/ 586357 w 678289"/>
              <a:gd name="connsiteY62" fmla="*/ 109820 h 446823"/>
              <a:gd name="connsiteX63" fmla="*/ 585713 w 678289"/>
              <a:gd name="connsiteY63" fmla="*/ 103937 h 446823"/>
              <a:gd name="connsiteX64" fmla="*/ 585576 w 678289"/>
              <a:gd name="connsiteY64" fmla="*/ 102676 h 446823"/>
              <a:gd name="connsiteX65" fmla="*/ 570031 w 678289"/>
              <a:gd name="connsiteY65" fmla="*/ 99186 h 446823"/>
              <a:gd name="connsiteX66" fmla="*/ 566395 w 678289"/>
              <a:gd name="connsiteY66" fmla="*/ 98350 h 446823"/>
              <a:gd name="connsiteX67" fmla="*/ 563243 w 678289"/>
              <a:gd name="connsiteY67" fmla="*/ 97636 h 446823"/>
              <a:gd name="connsiteX68" fmla="*/ 554575 w 678289"/>
              <a:gd name="connsiteY68" fmla="*/ 95691 h 446823"/>
              <a:gd name="connsiteX69" fmla="*/ 554229 w 678289"/>
              <a:gd name="connsiteY69" fmla="*/ 92727 h 446823"/>
              <a:gd name="connsiteX70" fmla="*/ 554137 w 678289"/>
              <a:gd name="connsiteY70" fmla="*/ 91936 h 446823"/>
              <a:gd name="connsiteX71" fmla="*/ 553758 w 678289"/>
              <a:gd name="connsiteY71" fmla="*/ 88675 h 446823"/>
              <a:gd name="connsiteX72" fmla="*/ 553706 w 678289"/>
              <a:gd name="connsiteY72" fmla="*/ 88231 h 446823"/>
              <a:gd name="connsiteX73" fmla="*/ 553597 w 678289"/>
              <a:gd name="connsiteY73" fmla="*/ 87292 h 446823"/>
              <a:gd name="connsiteX74" fmla="*/ 553585 w 678289"/>
              <a:gd name="connsiteY74" fmla="*/ 87193 h 446823"/>
              <a:gd name="connsiteX75" fmla="*/ 566699 w 678289"/>
              <a:gd name="connsiteY75" fmla="*/ 68357 h 446823"/>
              <a:gd name="connsiteX76" fmla="*/ 560599 w 678289"/>
              <a:gd name="connsiteY76" fmla="*/ 64073 h 446823"/>
              <a:gd name="connsiteX77" fmla="*/ 557490 w 678289"/>
              <a:gd name="connsiteY77" fmla="*/ 61879 h 446823"/>
              <a:gd name="connsiteX78" fmla="*/ 554537 w 678289"/>
              <a:gd name="connsiteY78" fmla="*/ 59818 h 446823"/>
              <a:gd name="connsiteX79" fmla="*/ 574234 w 678289"/>
              <a:gd name="connsiteY79" fmla="*/ 24031 h 446823"/>
              <a:gd name="connsiteX80" fmla="*/ 568366 w 678289"/>
              <a:gd name="connsiteY80" fmla="*/ 19454 h 446823"/>
              <a:gd name="connsiteX81" fmla="*/ 562056 w 678289"/>
              <a:gd name="connsiteY81" fmla="*/ 15210 h 446823"/>
              <a:gd name="connsiteX82" fmla="*/ 556845 w 678289"/>
              <a:gd name="connsiteY82" fmla="*/ 11699 h 446823"/>
              <a:gd name="connsiteX83" fmla="*/ 555450 w 678289"/>
              <a:gd name="connsiteY83" fmla="*/ 10732 h 446823"/>
              <a:gd name="connsiteX84" fmla="*/ 547039 w 678289"/>
              <a:gd name="connsiteY84" fmla="*/ 5096 h 446823"/>
              <a:gd name="connsiteX85" fmla="*/ 542935 w 678289"/>
              <a:gd name="connsiteY85" fmla="*/ 2321 h 446823"/>
              <a:gd name="connsiteX86" fmla="*/ 539843 w 678289"/>
              <a:gd name="connsiteY86" fmla="*/ 256 h 446823"/>
              <a:gd name="connsiteX87" fmla="*/ 536164 w 678289"/>
              <a:gd name="connsiteY87" fmla="*/ 5749 h 446823"/>
              <a:gd name="connsiteX88" fmla="*/ 530239 w 678289"/>
              <a:gd name="connsiteY88" fmla="*/ 14723 h 446823"/>
              <a:gd name="connsiteX89" fmla="*/ 508905 w 678289"/>
              <a:gd name="connsiteY89" fmla="*/ 47280 h 446823"/>
              <a:gd name="connsiteX90" fmla="*/ 501079 w 678289"/>
              <a:gd name="connsiteY90" fmla="*/ 43792 h 446823"/>
              <a:gd name="connsiteX91" fmla="*/ 488985 w 678289"/>
              <a:gd name="connsiteY91" fmla="*/ 38393 h 446823"/>
              <a:gd name="connsiteX92" fmla="*/ 478017 w 678289"/>
              <a:gd name="connsiteY92" fmla="*/ 33525 h 446823"/>
              <a:gd name="connsiteX93" fmla="*/ 467816 w 678289"/>
              <a:gd name="connsiteY93" fmla="*/ 28478 h 446823"/>
              <a:gd name="connsiteX94" fmla="*/ 461730 w 678289"/>
              <a:gd name="connsiteY94" fmla="*/ 26299 h 446823"/>
              <a:gd name="connsiteX95" fmla="*/ 454885 w 678289"/>
              <a:gd name="connsiteY95" fmla="*/ 23228 h 446823"/>
              <a:gd name="connsiteX96" fmla="*/ 446280 w 678289"/>
              <a:gd name="connsiteY96" fmla="*/ 19410 h 446823"/>
              <a:gd name="connsiteX97" fmla="*/ 439538 w 678289"/>
              <a:gd name="connsiteY97" fmla="*/ 20365 h 446823"/>
              <a:gd name="connsiteX98" fmla="*/ 430221 w 678289"/>
              <a:gd name="connsiteY98" fmla="*/ 21705 h 446823"/>
              <a:gd name="connsiteX99" fmla="*/ 430141 w 678289"/>
              <a:gd name="connsiteY99" fmla="*/ 21717 h 446823"/>
              <a:gd name="connsiteX100" fmla="*/ 413065 w 678289"/>
              <a:gd name="connsiteY100" fmla="*/ 24228 h 446823"/>
              <a:gd name="connsiteX101" fmla="*/ 403582 w 678289"/>
              <a:gd name="connsiteY101" fmla="*/ 25653 h 446823"/>
              <a:gd name="connsiteX102" fmla="*/ 400517 w 678289"/>
              <a:gd name="connsiteY102" fmla="*/ 26119 h 446823"/>
              <a:gd name="connsiteX103" fmla="*/ 394594 w 678289"/>
              <a:gd name="connsiteY103" fmla="*/ 27025 h 446823"/>
              <a:gd name="connsiteX104" fmla="*/ 392746 w 678289"/>
              <a:gd name="connsiteY104" fmla="*/ 27310 h 446823"/>
              <a:gd name="connsiteX105" fmla="*/ 389209 w 678289"/>
              <a:gd name="connsiteY105" fmla="*/ 27857 h 446823"/>
              <a:gd name="connsiteX106" fmla="*/ 381946 w 678289"/>
              <a:gd name="connsiteY106" fmla="*/ 28989 h 446823"/>
              <a:gd name="connsiteX107" fmla="*/ 375159 w 678289"/>
              <a:gd name="connsiteY107" fmla="*/ 30060 h 446823"/>
              <a:gd name="connsiteX108" fmla="*/ 374575 w 678289"/>
              <a:gd name="connsiteY108" fmla="*/ 30153 h 446823"/>
              <a:gd name="connsiteX109" fmla="*/ 364289 w 678289"/>
              <a:gd name="connsiteY109" fmla="*/ 31798 h 446823"/>
              <a:gd name="connsiteX110" fmla="*/ 362838 w 678289"/>
              <a:gd name="connsiteY110" fmla="*/ 32032 h 446823"/>
              <a:gd name="connsiteX111" fmla="*/ 359069 w 678289"/>
              <a:gd name="connsiteY111" fmla="*/ 32643 h 446823"/>
              <a:gd name="connsiteX112" fmla="*/ 355568 w 678289"/>
              <a:gd name="connsiteY112" fmla="*/ 33214 h 446823"/>
              <a:gd name="connsiteX113" fmla="*/ 354764 w 678289"/>
              <a:gd name="connsiteY113" fmla="*/ 33345 h 446823"/>
              <a:gd name="connsiteX114" fmla="*/ 353392 w 678289"/>
              <a:gd name="connsiteY114" fmla="*/ 33570 h 446823"/>
              <a:gd name="connsiteX115" fmla="*/ 348206 w 678289"/>
              <a:gd name="connsiteY115" fmla="*/ 34424 h 446823"/>
              <a:gd name="connsiteX116" fmla="*/ 346772 w 678289"/>
              <a:gd name="connsiteY116" fmla="*/ 34661 h 446823"/>
              <a:gd name="connsiteX117" fmla="*/ 346476 w 678289"/>
              <a:gd name="connsiteY117" fmla="*/ 34634 h 446823"/>
              <a:gd name="connsiteX118" fmla="*/ 340480 w 678289"/>
              <a:gd name="connsiteY118" fmla="*/ 34118 h 446823"/>
              <a:gd name="connsiteX119" fmla="*/ 337092 w 678289"/>
              <a:gd name="connsiteY119" fmla="*/ 33802 h 446823"/>
              <a:gd name="connsiteX120" fmla="*/ 336534 w 678289"/>
              <a:gd name="connsiteY120" fmla="*/ 33745 h 446823"/>
              <a:gd name="connsiteX121" fmla="*/ 332379 w 678289"/>
              <a:gd name="connsiteY121" fmla="*/ 33410 h 446823"/>
              <a:gd name="connsiteX122" fmla="*/ 324812 w 678289"/>
              <a:gd name="connsiteY122" fmla="*/ 32752 h 446823"/>
              <a:gd name="connsiteX123" fmla="*/ 316665 w 678289"/>
              <a:gd name="connsiteY123" fmla="*/ 32081 h 446823"/>
              <a:gd name="connsiteX124" fmla="*/ 287515 w 678289"/>
              <a:gd name="connsiteY124" fmla="*/ 29737 h 446823"/>
              <a:gd name="connsiteX125" fmla="*/ 285438 w 678289"/>
              <a:gd name="connsiteY125" fmla="*/ 29327 h 446823"/>
              <a:gd name="connsiteX126" fmla="*/ 283419 w 678289"/>
              <a:gd name="connsiteY126" fmla="*/ 29134 h 446823"/>
              <a:gd name="connsiteX127" fmla="*/ 277154 w 678289"/>
              <a:gd name="connsiteY127" fmla="*/ 28702 h 446823"/>
              <a:gd name="connsiteX128" fmla="*/ 272024 w 678289"/>
              <a:gd name="connsiteY128" fmla="*/ 28172 h 446823"/>
              <a:gd name="connsiteX129" fmla="*/ 255920 w 678289"/>
              <a:gd name="connsiteY129" fmla="*/ 26776 h 446823"/>
              <a:gd name="connsiteX130" fmla="*/ 238551 w 678289"/>
              <a:gd name="connsiteY130" fmla="*/ 25273 h 446823"/>
              <a:gd name="connsiteX131" fmla="*/ 227691 w 678289"/>
              <a:gd name="connsiteY131" fmla="*/ 24322 h 446823"/>
              <a:gd name="connsiteX132" fmla="*/ 218097 w 678289"/>
              <a:gd name="connsiteY132" fmla="*/ 23479 h 446823"/>
              <a:gd name="connsiteX133" fmla="*/ 217734 w 678289"/>
              <a:gd name="connsiteY133" fmla="*/ 23474 h 446823"/>
              <a:gd name="connsiteX134" fmla="*/ 207963 w 678289"/>
              <a:gd name="connsiteY134" fmla="*/ 22611 h 446823"/>
              <a:gd name="connsiteX135" fmla="*/ 200769 w 678289"/>
              <a:gd name="connsiteY135" fmla="*/ 21964 h 446823"/>
              <a:gd name="connsiteX136" fmla="*/ 172680 w 678289"/>
              <a:gd name="connsiteY136" fmla="*/ 19497 h 446823"/>
              <a:gd name="connsiteX137" fmla="*/ 172458 w 678289"/>
              <a:gd name="connsiteY137" fmla="*/ 19543 h 446823"/>
              <a:gd name="connsiteX138" fmla="*/ 164787 w 678289"/>
              <a:gd name="connsiteY138" fmla="*/ 21724 h 446823"/>
              <a:gd name="connsiteX139" fmla="*/ 132630 w 678289"/>
              <a:gd name="connsiteY139" fmla="*/ 30844 h 446823"/>
              <a:gd name="connsiteX140" fmla="*/ 124156 w 678289"/>
              <a:gd name="connsiteY140" fmla="*/ 33306 h 446823"/>
              <a:gd name="connsiteX141" fmla="*/ 123158 w 678289"/>
              <a:gd name="connsiteY141" fmla="*/ 33576 h 446823"/>
              <a:gd name="connsiteX142" fmla="*/ 122233 w 678289"/>
              <a:gd name="connsiteY142" fmla="*/ 33856 h 446823"/>
              <a:gd name="connsiteX143" fmla="*/ 59964 w 678289"/>
              <a:gd name="connsiteY143" fmla="*/ 52049 h 446823"/>
              <a:gd name="connsiteX144" fmla="*/ 503 w 678289"/>
              <a:gd name="connsiteY144" fmla="*/ 68672 h 446823"/>
              <a:gd name="connsiteX145" fmla="*/ 9444 w 678289"/>
              <a:gd name="connsiteY145" fmla="*/ 105003 h 446823"/>
              <a:gd name="connsiteX146" fmla="*/ 11086 w 678289"/>
              <a:gd name="connsiteY146" fmla="*/ 111663 h 446823"/>
              <a:gd name="connsiteX147" fmla="*/ 14829 w 678289"/>
              <a:gd name="connsiteY147" fmla="*/ 126800 h 446823"/>
              <a:gd name="connsiteX148" fmla="*/ 17346 w 678289"/>
              <a:gd name="connsiteY148" fmla="*/ 136971 h 446823"/>
              <a:gd name="connsiteX149" fmla="*/ 23643 w 678289"/>
              <a:gd name="connsiteY149" fmla="*/ 162350 h 446823"/>
              <a:gd name="connsiteX150" fmla="*/ 25638 w 678289"/>
              <a:gd name="connsiteY150" fmla="*/ 170390 h 446823"/>
              <a:gd name="connsiteX151" fmla="*/ 31068 w 678289"/>
              <a:gd name="connsiteY151" fmla="*/ 192182 h 446823"/>
              <a:gd name="connsiteX152" fmla="*/ 52125 w 678289"/>
              <a:gd name="connsiteY152" fmla="*/ 203773 h 446823"/>
              <a:gd name="connsiteX153" fmla="*/ 59542 w 678289"/>
              <a:gd name="connsiteY153" fmla="*/ 207177 h 446823"/>
              <a:gd name="connsiteX154" fmla="*/ 59706 w 678289"/>
              <a:gd name="connsiteY154" fmla="*/ 207241 h 446823"/>
              <a:gd name="connsiteX155" fmla="*/ 59833 w 678289"/>
              <a:gd name="connsiteY155" fmla="*/ 207312 h 446823"/>
              <a:gd name="connsiteX156" fmla="*/ 63734 w 678289"/>
              <a:gd name="connsiteY156" fmla="*/ 209356 h 446823"/>
              <a:gd name="connsiteX157" fmla="*/ 64587 w 678289"/>
              <a:gd name="connsiteY157" fmla="*/ 209788 h 446823"/>
              <a:gd name="connsiteX158" fmla="*/ 69599 w 678289"/>
              <a:gd name="connsiteY158" fmla="*/ 212437 h 446823"/>
              <a:gd name="connsiteX159" fmla="*/ 81865 w 678289"/>
              <a:gd name="connsiteY159" fmla="*/ 218874 h 446823"/>
              <a:gd name="connsiteX160" fmla="*/ 100101 w 678289"/>
              <a:gd name="connsiteY160" fmla="*/ 212245 h 446823"/>
              <a:gd name="connsiteX161" fmla="*/ 112371 w 678289"/>
              <a:gd name="connsiteY161" fmla="*/ 215503 h 446823"/>
              <a:gd name="connsiteX162" fmla="*/ 145209 w 678289"/>
              <a:gd name="connsiteY162" fmla="*/ 223528 h 446823"/>
              <a:gd name="connsiteX163" fmla="*/ 146116 w 678289"/>
              <a:gd name="connsiteY163" fmla="*/ 223758 h 446823"/>
              <a:gd name="connsiteX164" fmla="*/ 153102 w 678289"/>
              <a:gd name="connsiteY164" fmla="*/ 225455 h 446823"/>
              <a:gd name="connsiteX165" fmla="*/ 153161 w 678289"/>
              <a:gd name="connsiteY165" fmla="*/ 232726 h 446823"/>
              <a:gd name="connsiteX166" fmla="*/ 153456 w 678289"/>
              <a:gd name="connsiteY166" fmla="*/ 250606 h 446823"/>
              <a:gd name="connsiteX167" fmla="*/ 153465 w 678289"/>
              <a:gd name="connsiteY167" fmla="*/ 251269 h 446823"/>
              <a:gd name="connsiteX168" fmla="*/ 153479 w 678289"/>
              <a:gd name="connsiteY168" fmla="*/ 251675 h 446823"/>
              <a:gd name="connsiteX169" fmla="*/ 153542 w 678289"/>
              <a:gd name="connsiteY169" fmla="*/ 256417 h 446823"/>
              <a:gd name="connsiteX170" fmla="*/ 170789 w 678289"/>
              <a:gd name="connsiteY170" fmla="*/ 265453 h 446823"/>
              <a:gd name="connsiteX171" fmla="*/ 171369 w 678289"/>
              <a:gd name="connsiteY171" fmla="*/ 265758 h 446823"/>
              <a:gd name="connsiteX172" fmla="*/ 172617 w 678289"/>
              <a:gd name="connsiteY172" fmla="*/ 266323 h 446823"/>
              <a:gd name="connsiteX173" fmla="*/ 181141 w 678289"/>
              <a:gd name="connsiteY173" fmla="*/ 270874 h 446823"/>
              <a:gd name="connsiteX174" fmla="*/ 181630 w 678289"/>
              <a:gd name="connsiteY174" fmla="*/ 271124 h 446823"/>
              <a:gd name="connsiteX175" fmla="*/ 182084 w 678289"/>
              <a:gd name="connsiteY175" fmla="*/ 271356 h 446823"/>
              <a:gd name="connsiteX176" fmla="*/ 193007 w 678289"/>
              <a:gd name="connsiteY176" fmla="*/ 277058 h 446823"/>
              <a:gd name="connsiteX177" fmla="*/ 194590 w 678289"/>
              <a:gd name="connsiteY177" fmla="*/ 284369 h 446823"/>
              <a:gd name="connsiteX178" fmla="*/ 197199 w 678289"/>
              <a:gd name="connsiteY178" fmla="*/ 296382 h 446823"/>
              <a:gd name="connsiteX179" fmla="*/ 197217 w 678289"/>
              <a:gd name="connsiteY179" fmla="*/ 296455 h 446823"/>
              <a:gd name="connsiteX180" fmla="*/ 197231 w 678289"/>
              <a:gd name="connsiteY180" fmla="*/ 296529 h 446823"/>
              <a:gd name="connsiteX181" fmla="*/ 199444 w 678289"/>
              <a:gd name="connsiteY181" fmla="*/ 306714 h 446823"/>
              <a:gd name="connsiteX182" fmla="*/ 200719 w 678289"/>
              <a:gd name="connsiteY182" fmla="*/ 312562 h 446823"/>
              <a:gd name="connsiteX183" fmla="*/ 201000 w 678289"/>
              <a:gd name="connsiteY183" fmla="*/ 313854 h 446823"/>
              <a:gd name="connsiteX184" fmla="*/ 202220 w 678289"/>
              <a:gd name="connsiteY184" fmla="*/ 319458 h 446823"/>
              <a:gd name="connsiteX185" fmla="*/ 204792 w 678289"/>
              <a:gd name="connsiteY185" fmla="*/ 331275 h 446823"/>
              <a:gd name="connsiteX186" fmla="*/ 206680 w 678289"/>
              <a:gd name="connsiteY186" fmla="*/ 339924 h 446823"/>
              <a:gd name="connsiteX187" fmla="*/ 206947 w 678289"/>
              <a:gd name="connsiteY187" fmla="*/ 341143 h 446823"/>
              <a:gd name="connsiteX188" fmla="*/ 207346 w 678289"/>
              <a:gd name="connsiteY188" fmla="*/ 342970 h 446823"/>
              <a:gd name="connsiteX189" fmla="*/ 209097 w 678289"/>
              <a:gd name="connsiteY189" fmla="*/ 350985 h 446823"/>
              <a:gd name="connsiteX190" fmla="*/ 209256 w 678289"/>
              <a:gd name="connsiteY190" fmla="*/ 351716 h 446823"/>
              <a:gd name="connsiteX191" fmla="*/ 209456 w 678289"/>
              <a:gd name="connsiteY191" fmla="*/ 352618 h 446823"/>
              <a:gd name="connsiteX192" fmla="*/ 209492 w 678289"/>
              <a:gd name="connsiteY192" fmla="*/ 352788 h 446823"/>
              <a:gd name="connsiteX193" fmla="*/ 210517 w 678289"/>
              <a:gd name="connsiteY193" fmla="*/ 357466 h 446823"/>
              <a:gd name="connsiteX194" fmla="*/ 211021 w 678289"/>
              <a:gd name="connsiteY194" fmla="*/ 359780 h 446823"/>
              <a:gd name="connsiteX195" fmla="*/ 211098 w 678289"/>
              <a:gd name="connsiteY195" fmla="*/ 360121 h 446823"/>
              <a:gd name="connsiteX196" fmla="*/ 211170 w 678289"/>
              <a:gd name="connsiteY196" fmla="*/ 360462 h 446823"/>
              <a:gd name="connsiteX197" fmla="*/ 213076 w 678289"/>
              <a:gd name="connsiteY197" fmla="*/ 369161 h 446823"/>
              <a:gd name="connsiteX198" fmla="*/ 214613 w 678289"/>
              <a:gd name="connsiteY198" fmla="*/ 376177 h 446823"/>
              <a:gd name="connsiteX199" fmla="*/ 214935 w 678289"/>
              <a:gd name="connsiteY199" fmla="*/ 377638 h 446823"/>
              <a:gd name="connsiteX200" fmla="*/ 215248 w 678289"/>
              <a:gd name="connsiteY200" fmla="*/ 379077 h 446823"/>
              <a:gd name="connsiteX201" fmla="*/ 218528 w 678289"/>
              <a:gd name="connsiteY201" fmla="*/ 394006 h 446823"/>
              <a:gd name="connsiteX202" fmla="*/ 218782 w 678289"/>
              <a:gd name="connsiteY202" fmla="*/ 395177 h 446823"/>
              <a:gd name="connsiteX203" fmla="*/ 219009 w 678289"/>
              <a:gd name="connsiteY203" fmla="*/ 396198 h 446823"/>
              <a:gd name="connsiteX204" fmla="*/ 220393 w 678289"/>
              <a:gd name="connsiteY204" fmla="*/ 402483 h 446823"/>
              <a:gd name="connsiteX205" fmla="*/ 220456 w 678289"/>
              <a:gd name="connsiteY205" fmla="*/ 402778 h 446823"/>
              <a:gd name="connsiteX206" fmla="*/ 220465 w 678289"/>
              <a:gd name="connsiteY206" fmla="*/ 402823 h 446823"/>
              <a:gd name="connsiteX207" fmla="*/ 221191 w 678289"/>
              <a:gd name="connsiteY207" fmla="*/ 406113 h 446823"/>
              <a:gd name="connsiteX208" fmla="*/ 237181 w 678289"/>
              <a:gd name="connsiteY208" fmla="*/ 401761 h 446823"/>
              <a:gd name="connsiteX209" fmla="*/ 254850 w 678289"/>
              <a:gd name="connsiteY209" fmla="*/ 396774 h 446823"/>
              <a:gd name="connsiteX210" fmla="*/ 271189 w 678289"/>
              <a:gd name="connsiteY210" fmla="*/ 392481 h 446823"/>
              <a:gd name="connsiteX211" fmla="*/ 273231 w 678289"/>
              <a:gd name="connsiteY211" fmla="*/ 394841 h 446823"/>
              <a:gd name="connsiteX212" fmla="*/ 274192 w 678289"/>
              <a:gd name="connsiteY212" fmla="*/ 396016 h 446823"/>
              <a:gd name="connsiteX213" fmla="*/ 275893 w 678289"/>
              <a:gd name="connsiteY213" fmla="*/ 397682 h 446823"/>
              <a:gd name="connsiteX214" fmla="*/ 277799 w 678289"/>
              <a:gd name="connsiteY214" fmla="*/ 399610 h 446823"/>
              <a:gd name="connsiteX215" fmla="*/ 278960 w 678289"/>
              <a:gd name="connsiteY215" fmla="*/ 400749 h 446823"/>
              <a:gd name="connsiteX216" fmla="*/ 280298 w 678289"/>
              <a:gd name="connsiteY216" fmla="*/ 402106 h 446823"/>
              <a:gd name="connsiteX217" fmla="*/ 281654 w 678289"/>
              <a:gd name="connsiteY217" fmla="*/ 402619 h 446823"/>
              <a:gd name="connsiteX218" fmla="*/ 282938 w 678289"/>
              <a:gd name="connsiteY218" fmla="*/ 403349 h 446823"/>
              <a:gd name="connsiteX219" fmla="*/ 295082 w 678289"/>
              <a:gd name="connsiteY219" fmla="*/ 399397 h 446823"/>
              <a:gd name="connsiteX220" fmla="*/ 300262 w 678289"/>
              <a:gd name="connsiteY220" fmla="*/ 394001 h 446823"/>
              <a:gd name="connsiteX221" fmla="*/ 316860 w 678289"/>
              <a:gd name="connsiteY221" fmla="*/ 376672 h 446823"/>
              <a:gd name="connsiteX222" fmla="*/ 324821 w 678289"/>
              <a:gd name="connsiteY222" fmla="*/ 374525 h 446823"/>
              <a:gd name="connsiteX223" fmla="*/ 326132 w 678289"/>
              <a:gd name="connsiteY223" fmla="*/ 387771 h 446823"/>
              <a:gd name="connsiteX224" fmla="*/ 326568 w 678289"/>
              <a:gd name="connsiteY224" fmla="*/ 392227 h 446823"/>
              <a:gd name="connsiteX225" fmla="*/ 326677 w 678289"/>
              <a:gd name="connsiteY225" fmla="*/ 393679 h 446823"/>
              <a:gd name="connsiteX226" fmla="*/ 326931 w 678289"/>
              <a:gd name="connsiteY226" fmla="*/ 396016 h 446823"/>
              <a:gd name="connsiteX227" fmla="*/ 326944 w 678289"/>
              <a:gd name="connsiteY227" fmla="*/ 396697 h 446823"/>
              <a:gd name="connsiteX228" fmla="*/ 329507 w 678289"/>
              <a:gd name="connsiteY228" fmla="*/ 424745 h 446823"/>
              <a:gd name="connsiteX229" fmla="*/ 330274 w 678289"/>
              <a:gd name="connsiteY229" fmla="*/ 432795 h 446823"/>
              <a:gd name="connsiteX230" fmla="*/ 332125 w 678289"/>
              <a:gd name="connsiteY230" fmla="*/ 447080 h 446823"/>
              <a:gd name="connsiteX231" fmla="*/ 338929 w 678289"/>
              <a:gd name="connsiteY231" fmla="*/ 445787 h 446823"/>
              <a:gd name="connsiteX232" fmla="*/ 348286 w 678289"/>
              <a:gd name="connsiteY232" fmla="*/ 444026 h 446823"/>
              <a:gd name="connsiteX233" fmla="*/ 368099 w 678289"/>
              <a:gd name="connsiteY233" fmla="*/ 440387 h 446823"/>
              <a:gd name="connsiteX234" fmla="*/ 374551 w 678289"/>
              <a:gd name="connsiteY234" fmla="*/ 416450 h 446823"/>
              <a:gd name="connsiteX235" fmla="*/ 378028 w 678289"/>
              <a:gd name="connsiteY235" fmla="*/ 406426 h 446823"/>
              <a:gd name="connsiteX236" fmla="*/ 381791 w 678289"/>
              <a:gd name="connsiteY236" fmla="*/ 393498 h 446823"/>
              <a:gd name="connsiteX237" fmla="*/ 383167 w 678289"/>
              <a:gd name="connsiteY237" fmla="*/ 393312 h 446823"/>
              <a:gd name="connsiteX238" fmla="*/ 390791 w 678289"/>
              <a:gd name="connsiteY238" fmla="*/ 392318 h 446823"/>
              <a:gd name="connsiteX239" fmla="*/ 406465 w 678289"/>
              <a:gd name="connsiteY239" fmla="*/ 390235 h 446823"/>
              <a:gd name="connsiteX240" fmla="*/ 408029 w 678289"/>
              <a:gd name="connsiteY240" fmla="*/ 390022 h 446823"/>
              <a:gd name="connsiteX241" fmla="*/ 412644 w 678289"/>
              <a:gd name="connsiteY241" fmla="*/ 389382 h 446823"/>
              <a:gd name="connsiteX242" fmla="*/ 416810 w 678289"/>
              <a:gd name="connsiteY242" fmla="*/ 388792 h 446823"/>
              <a:gd name="connsiteX243" fmla="*/ 420894 w 678289"/>
              <a:gd name="connsiteY243" fmla="*/ 388248 h 446823"/>
              <a:gd name="connsiteX244" fmla="*/ 427415 w 678289"/>
              <a:gd name="connsiteY244" fmla="*/ 387413 h 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678289" h="446823">
                <a:moveTo>
                  <a:pt x="427415" y="387413"/>
                </a:moveTo>
                <a:lnTo>
                  <a:pt x="475705" y="379934"/>
                </a:lnTo>
                <a:lnTo>
                  <a:pt x="482168" y="378900"/>
                </a:lnTo>
                <a:lnTo>
                  <a:pt x="487371" y="378142"/>
                </a:lnTo>
                <a:lnTo>
                  <a:pt x="493562" y="377271"/>
                </a:lnTo>
                <a:lnTo>
                  <a:pt x="515175" y="374226"/>
                </a:lnTo>
                <a:lnTo>
                  <a:pt x="532877" y="372551"/>
                </a:lnTo>
                <a:lnTo>
                  <a:pt x="548686" y="363054"/>
                </a:lnTo>
                <a:lnTo>
                  <a:pt x="548807" y="362963"/>
                </a:lnTo>
                <a:lnTo>
                  <a:pt x="643599" y="300130"/>
                </a:lnTo>
                <a:lnTo>
                  <a:pt x="646580" y="293030"/>
                </a:lnTo>
                <a:lnTo>
                  <a:pt x="653213" y="290894"/>
                </a:lnTo>
                <a:lnTo>
                  <a:pt x="660037" y="288677"/>
                </a:lnTo>
                <a:lnTo>
                  <a:pt x="663516" y="287543"/>
                </a:lnTo>
                <a:lnTo>
                  <a:pt x="669642" y="285586"/>
                </a:lnTo>
                <a:lnTo>
                  <a:pt x="670547" y="284876"/>
                </a:lnTo>
                <a:lnTo>
                  <a:pt x="678793" y="278441"/>
                </a:lnTo>
                <a:lnTo>
                  <a:pt x="674836" y="272163"/>
                </a:lnTo>
                <a:lnTo>
                  <a:pt x="671750" y="267279"/>
                </a:lnTo>
                <a:lnTo>
                  <a:pt x="665704" y="257757"/>
                </a:lnTo>
                <a:lnTo>
                  <a:pt x="664956" y="256553"/>
                </a:lnTo>
                <a:lnTo>
                  <a:pt x="659853" y="248496"/>
                </a:lnTo>
                <a:lnTo>
                  <a:pt x="655083" y="240936"/>
                </a:lnTo>
                <a:lnTo>
                  <a:pt x="648914" y="231193"/>
                </a:lnTo>
                <a:lnTo>
                  <a:pt x="644498" y="224031"/>
                </a:lnTo>
                <a:lnTo>
                  <a:pt x="641096" y="219071"/>
                </a:lnTo>
                <a:lnTo>
                  <a:pt x="635404" y="209795"/>
                </a:lnTo>
                <a:lnTo>
                  <a:pt x="632840" y="205755"/>
                </a:lnTo>
                <a:lnTo>
                  <a:pt x="632296" y="204910"/>
                </a:lnTo>
                <a:lnTo>
                  <a:pt x="629297" y="200116"/>
                </a:lnTo>
                <a:lnTo>
                  <a:pt x="628337" y="198815"/>
                </a:lnTo>
                <a:lnTo>
                  <a:pt x="627528" y="197347"/>
                </a:lnTo>
                <a:lnTo>
                  <a:pt x="622448" y="189296"/>
                </a:lnTo>
                <a:lnTo>
                  <a:pt x="622027" y="188639"/>
                </a:lnTo>
                <a:lnTo>
                  <a:pt x="621372" y="187657"/>
                </a:lnTo>
                <a:lnTo>
                  <a:pt x="613283" y="174776"/>
                </a:lnTo>
                <a:lnTo>
                  <a:pt x="621197" y="174225"/>
                </a:lnTo>
                <a:lnTo>
                  <a:pt x="630380" y="173585"/>
                </a:lnTo>
                <a:lnTo>
                  <a:pt x="658215" y="171644"/>
                </a:lnTo>
                <a:lnTo>
                  <a:pt x="657240" y="161271"/>
                </a:lnTo>
                <a:lnTo>
                  <a:pt x="656545" y="153695"/>
                </a:lnTo>
                <a:lnTo>
                  <a:pt x="656267" y="150899"/>
                </a:lnTo>
                <a:lnTo>
                  <a:pt x="654857" y="135024"/>
                </a:lnTo>
                <a:lnTo>
                  <a:pt x="654254" y="128413"/>
                </a:lnTo>
                <a:lnTo>
                  <a:pt x="650329" y="130532"/>
                </a:lnTo>
                <a:lnTo>
                  <a:pt x="627160" y="141645"/>
                </a:lnTo>
                <a:lnTo>
                  <a:pt x="618288" y="146025"/>
                </a:lnTo>
                <a:lnTo>
                  <a:pt x="617474" y="138110"/>
                </a:lnTo>
                <a:lnTo>
                  <a:pt x="616626" y="129873"/>
                </a:lnTo>
                <a:lnTo>
                  <a:pt x="606603" y="132396"/>
                </a:lnTo>
                <a:lnTo>
                  <a:pt x="604328" y="132987"/>
                </a:lnTo>
                <a:lnTo>
                  <a:pt x="593857" y="135615"/>
                </a:lnTo>
                <a:lnTo>
                  <a:pt x="589311" y="136789"/>
                </a:lnTo>
                <a:lnTo>
                  <a:pt x="589208" y="135850"/>
                </a:lnTo>
                <a:lnTo>
                  <a:pt x="588756" y="131722"/>
                </a:lnTo>
                <a:lnTo>
                  <a:pt x="588341" y="127940"/>
                </a:lnTo>
                <a:lnTo>
                  <a:pt x="588173" y="126407"/>
                </a:lnTo>
                <a:lnTo>
                  <a:pt x="587937" y="124256"/>
                </a:lnTo>
                <a:lnTo>
                  <a:pt x="587653" y="121661"/>
                </a:lnTo>
                <a:lnTo>
                  <a:pt x="586838" y="114220"/>
                </a:lnTo>
                <a:lnTo>
                  <a:pt x="586535" y="111452"/>
                </a:lnTo>
                <a:lnTo>
                  <a:pt x="586503" y="111155"/>
                </a:lnTo>
                <a:lnTo>
                  <a:pt x="586357" y="109820"/>
                </a:lnTo>
                <a:lnTo>
                  <a:pt x="585713" y="103937"/>
                </a:lnTo>
                <a:lnTo>
                  <a:pt x="585576" y="102676"/>
                </a:lnTo>
                <a:lnTo>
                  <a:pt x="570031" y="99186"/>
                </a:lnTo>
                <a:lnTo>
                  <a:pt x="566395" y="98350"/>
                </a:lnTo>
                <a:lnTo>
                  <a:pt x="563243" y="97636"/>
                </a:lnTo>
                <a:lnTo>
                  <a:pt x="554575" y="95691"/>
                </a:lnTo>
                <a:lnTo>
                  <a:pt x="554229" y="92727"/>
                </a:lnTo>
                <a:lnTo>
                  <a:pt x="554137" y="91936"/>
                </a:lnTo>
                <a:lnTo>
                  <a:pt x="553758" y="88675"/>
                </a:lnTo>
                <a:lnTo>
                  <a:pt x="553706" y="88231"/>
                </a:lnTo>
                <a:lnTo>
                  <a:pt x="553597" y="87292"/>
                </a:lnTo>
                <a:lnTo>
                  <a:pt x="553585" y="87193"/>
                </a:lnTo>
                <a:lnTo>
                  <a:pt x="566699" y="68357"/>
                </a:lnTo>
                <a:lnTo>
                  <a:pt x="560599" y="64073"/>
                </a:lnTo>
                <a:lnTo>
                  <a:pt x="557490" y="61879"/>
                </a:lnTo>
                <a:lnTo>
                  <a:pt x="554537" y="59818"/>
                </a:lnTo>
                <a:lnTo>
                  <a:pt x="574234" y="24031"/>
                </a:lnTo>
                <a:lnTo>
                  <a:pt x="568366" y="19454"/>
                </a:lnTo>
                <a:lnTo>
                  <a:pt x="562056" y="15210"/>
                </a:lnTo>
                <a:lnTo>
                  <a:pt x="556845" y="11699"/>
                </a:lnTo>
                <a:lnTo>
                  <a:pt x="555450" y="10732"/>
                </a:lnTo>
                <a:lnTo>
                  <a:pt x="547039" y="5096"/>
                </a:lnTo>
                <a:lnTo>
                  <a:pt x="542935" y="2321"/>
                </a:lnTo>
                <a:lnTo>
                  <a:pt x="539843" y="256"/>
                </a:lnTo>
                <a:lnTo>
                  <a:pt x="536164" y="5749"/>
                </a:lnTo>
                <a:lnTo>
                  <a:pt x="530239" y="14723"/>
                </a:lnTo>
                <a:lnTo>
                  <a:pt x="508905" y="47280"/>
                </a:lnTo>
                <a:lnTo>
                  <a:pt x="501079" y="43792"/>
                </a:lnTo>
                <a:lnTo>
                  <a:pt x="488985" y="38393"/>
                </a:lnTo>
                <a:lnTo>
                  <a:pt x="478017" y="33525"/>
                </a:lnTo>
                <a:lnTo>
                  <a:pt x="467816" y="28478"/>
                </a:lnTo>
                <a:lnTo>
                  <a:pt x="461730" y="26299"/>
                </a:lnTo>
                <a:lnTo>
                  <a:pt x="454885" y="23228"/>
                </a:lnTo>
                <a:lnTo>
                  <a:pt x="446280" y="19410"/>
                </a:lnTo>
                <a:lnTo>
                  <a:pt x="439538" y="20365"/>
                </a:lnTo>
                <a:lnTo>
                  <a:pt x="430221" y="21705"/>
                </a:lnTo>
                <a:lnTo>
                  <a:pt x="430141" y="21717"/>
                </a:lnTo>
                <a:lnTo>
                  <a:pt x="413065" y="24228"/>
                </a:lnTo>
                <a:lnTo>
                  <a:pt x="403582" y="25653"/>
                </a:lnTo>
                <a:lnTo>
                  <a:pt x="400517" y="26119"/>
                </a:lnTo>
                <a:lnTo>
                  <a:pt x="394594" y="27025"/>
                </a:lnTo>
                <a:lnTo>
                  <a:pt x="392746" y="27310"/>
                </a:lnTo>
                <a:lnTo>
                  <a:pt x="389209" y="27857"/>
                </a:lnTo>
                <a:lnTo>
                  <a:pt x="381946" y="28989"/>
                </a:lnTo>
                <a:lnTo>
                  <a:pt x="375159" y="30060"/>
                </a:lnTo>
                <a:lnTo>
                  <a:pt x="374575" y="30153"/>
                </a:lnTo>
                <a:lnTo>
                  <a:pt x="364289" y="31798"/>
                </a:lnTo>
                <a:lnTo>
                  <a:pt x="362838" y="32032"/>
                </a:lnTo>
                <a:lnTo>
                  <a:pt x="359069" y="32643"/>
                </a:lnTo>
                <a:lnTo>
                  <a:pt x="355568" y="33214"/>
                </a:lnTo>
                <a:lnTo>
                  <a:pt x="354764" y="33345"/>
                </a:lnTo>
                <a:lnTo>
                  <a:pt x="353392" y="33570"/>
                </a:lnTo>
                <a:lnTo>
                  <a:pt x="348206" y="34424"/>
                </a:lnTo>
                <a:lnTo>
                  <a:pt x="346772" y="34661"/>
                </a:lnTo>
                <a:lnTo>
                  <a:pt x="346476" y="34634"/>
                </a:lnTo>
                <a:lnTo>
                  <a:pt x="340480" y="34118"/>
                </a:lnTo>
                <a:lnTo>
                  <a:pt x="337092" y="33802"/>
                </a:lnTo>
                <a:lnTo>
                  <a:pt x="336534" y="33745"/>
                </a:lnTo>
                <a:lnTo>
                  <a:pt x="332379" y="33410"/>
                </a:lnTo>
                <a:lnTo>
                  <a:pt x="324812" y="32752"/>
                </a:lnTo>
                <a:lnTo>
                  <a:pt x="316665" y="32081"/>
                </a:lnTo>
                <a:lnTo>
                  <a:pt x="287515" y="29737"/>
                </a:lnTo>
                <a:lnTo>
                  <a:pt x="285438" y="29327"/>
                </a:lnTo>
                <a:lnTo>
                  <a:pt x="283419" y="29134"/>
                </a:lnTo>
                <a:lnTo>
                  <a:pt x="277154" y="28702"/>
                </a:lnTo>
                <a:lnTo>
                  <a:pt x="272024" y="28172"/>
                </a:lnTo>
                <a:lnTo>
                  <a:pt x="255920" y="26776"/>
                </a:lnTo>
                <a:lnTo>
                  <a:pt x="238551" y="25273"/>
                </a:lnTo>
                <a:lnTo>
                  <a:pt x="227691" y="24322"/>
                </a:lnTo>
                <a:lnTo>
                  <a:pt x="218097" y="23479"/>
                </a:lnTo>
                <a:lnTo>
                  <a:pt x="217734" y="23474"/>
                </a:lnTo>
                <a:lnTo>
                  <a:pt x="207963" y="22611"/>
                </a:lnTo>
                <a:lnTo>
                  <a:pt x="200769" y="21964"/>
                </a:lnTo>
                <a:lnTo>
                  <a:pt x="172680" y="19497"/>
                </a:lnTo>
                <a:lnTo>
                  <a:pt x="172458" y="19543"/>
                </a:lnTo>
                <a:lnTo>
                  <a:pt x="164787" y="21724"/>
                </a:lnTo>
                <a:lnTo>
                  <a:pt x="132630" y="30844"/>
                </a:lnTo>
                <a:lnTo>
                  <a:pt x="124156" y="33306"/>
                </a:lnTo>
                <a:lnTo>
                  <a:pt x="123158" y="33576"/>
                </a:lnTo>
                <a:lnTo>
                  <a:pt x="122233" y="33856"/>
                </a:lnTo>
                <a:lnTo>
                  <a:pt x="59964" y="52049"/>
                </a:lnTo>
                <a:lnTo>
                  <a:pt x="503" y="68672"/>
                </a:lnTo>
                <a:lnTo>
                  <a:pt x="9444" y="105003"/>
                </a:lnTo>
                <a:lnTo>
                  <a:pt x="11086" y="111663"/>
                </a:lnTo>
                <a:lnTo>
                  <a:pt x="14829" y="126800"/>
                </a:lnTo>
                <a:lnTo>
                  <a:pt x="17346" y="136971"/>
                </a:lnTo>
                <a:lnTo>
                  <a:pt x="23643" y="162350"/>
                </a:lnTo>
                <a:lnTo>
                  <a:pt x="25638" y="170390"/>
                </a:lnTo>
                <a:lnTo>
                  <a:pt x="31068" y="192182"/>
                </a:lnTo>
                <a:lnTo>
                  <a:pt x="52125" y="203773"/>
                </a:lnTo>
                <a:lnTo>
                  <a:pt x="59542" y="207177"/>
                </a:lnTo>
                <a:lnTo>
                  <a:pt x="59706" y="207241"/>
                </a:lnTo>
                <a:lnTo>
                  <a:pt x="59833" y="207312"/>
                </a:lnTo>
                <a:lnTo>
                  <a:pt x="63734" y="209356"/>
                </a:lnTo>
                <a:lnTo>
                  <a:pt x="64587" y="209788"/>
                </a:lnTo>
                <a:lnTo>
                  <a:pt x="69599" y="212437"/>
                </a:lnTo>
                <a:lnTo>
                  <a:pt x="81865" y="218874"/>
                </a:lnTo>
                <a:lnTo>
                  <a:pt x="100101" y="212245"/>
                </a:lnTo>
                <a:lnTo>
                  <a:pt x="112371" y="215503"/>
                </a:lnTo>
                <a:lnTo>
                  <a:pt x="145209" y="223528"/>
                </a:lnTo>
                <a:lnTo>
                  <a:pt x="146116" y="223758"/>
                </a:lnTo>
                <a:lnTo>
                  <a:pt x="153102" y="225455"/>
                </a:lnTo>
                <a:lnTo>
                  <a:pt x="153161" y="232726"/>
                </a:lnTo>
                <a:lnTo>
                  <a:pt x="153456" y="250606"/>
                </a:lnTo>
                <a:lnTo>
                  <a:pt x="153465" y="251269"/>
                </a:lnTo>
                <a:lnTo>
                  <a:pt x="153479" y="251675"/>
                </a:lnTo>
                <a:lnTo>
                  <a:pt x="153542" y="256417"/>
                </a:lnTo>
                <a:lnTo>
                  <a:pt x="170789" y="265453"/>
                </a:lnTo>
                <a:lnTo>
                  <a:pt x="171369" y="265758"/>
                </a:lnTo>
                <a:lnTo>
                  <a:pt x="172617" y="266323"/>
                </a:lnTo>
                <a:lnTo>
                  <a:pt x="181141" y="270874"/>
                </a:lnTo>
                <a:lnTo>
                  <a:pt x="181630" y="271124"/>
                </a:lnTo>
                <a:lnTo>
                  <a:pt x="182084" y="271356"/>
                </a:lnTo>
                <a:lnTo>
                  <a:pt x="193007" y="277058"/>
                </a:lnTo>
                <a:lnTo>
                  <a:pt x="194590" y="284369"/>
                </a:lnTo>
                <a:lnTo>
                  <a:pt x="197199" y="296382"/>
                </a:lnTo>
                <a:lnTo>
                  <a:pt x="197217" y="296455"/>
                </a:lnTo>
                <a:lnTo>
                  <a:pt x="197231" y="296529"/>
                </a:lnTo>
                <a:lnTo>
                  <a:pt x="199444" y="306714"/>
                </a:lnTo>
                <a:lnTo>
                  <a:pt x="200719" y="312562"/>
                </a:lnTo>
                <a:lnTo>
                  <a:pt x="201000" y="313854"/>
                </a:lnTo>
                <a:lnTo>
                  <a:pt x="202220" y="319458"/>
                </a:lnTo>
                <a:lnTo>
                  <a:pt x="204792" y="331275"/>
                </a:lnTo>
                <a:lnTo>
                  <a:pt x="206680" y="339924"/>
                </a:lnTo>
                <a:lnTo>
                  <a:pt x="206947" y="341143"/>
                </a:lnTo>
                <a:lnTo>
                  <a:pt x="207346" y="342970"/>
                </a:lnTo>
                <a:lnTo>
                  <a:pt x="209097" y="350985"/>
                </a:lnTo>
                <a:lnTo>
                  <a:pt x="209256" y="351716"/>
                </a:lnTo>
                <a:lnTo>
                  <a:pt x="209456" y="352618"/>
                </a:lnTo>
                <a:lnTo>
                  <a:pt x="209492" y="352788"/>
                </a:lnTo>
                <a:lnTo>
                  <a:pt x="210517" y="357466"/>
                </a:lnTo>
                <a:lnTo>
                  <a:pt x="211021" y="359780"/>
                </a:lnTo>
                <a:lnTo>
                  <a:pt x="211098" y="360121"/>
                </a:lnTo>
                <a:lnTo>
                  <a:pt x="211170" y="360462"/>
                </a:lnTo>
                <a:lnTo>
                  <a:pt x="213076" y="369161"/>
                </a:lnTo>
                <a:lnTo>
                  <a:pt x="214613" y="376177"/>
                </a:lnTo>
                <a:lnTo>
                  <a:pt x="214935" y="377638"/>
                </a:lnTo>
                <a:lnTo>
                  <a:pt x="215248" y="379077"/>
                </a:lnTo>
                <a:lnTo>
                  <a:pt x="218528" y="394006"/>
                </a:lnTo>
                <a:lnTo>
                  <a:pt x="218782" y="395177"/>
                </a:lnTo>
                <a:lnTo>
                  <a:pt x="219009" y="396198"/>
                </a:lnTo>
                <a:lnTo>
                  <a:pt x="220393" y="402483"/>
                </a:lnTo>
                <a:lnTo>
                  <a:pt x="220456" y="402778"/>
                </a:lnTo>
                <a:lnTo>
                  <a:pt x="220465" y="402823"/>
                </a:lnTo>
                <a:lnTo>
                  <a:pt x="221191" y="406113"/>
                </a:lnTo>
                <a:lnTo>
                  <a:pt x="237181" y="401761"/>
                </a:lnTo>
                <a:lnTo>
                  <a:pt x="254850" y="396774"/>
                </a:lnTo>
                <a:lnTo>
                  <a:pt x="271189" y="392481"/>
                </a:lnTo>
                <a:lnTo>
                  <a:pt x="273231" y="394841"/>
                </a:lnTo>
                <a:lnTo>
                  <a:pt x="274192" y="396016"/>
                </a:lnTo>
                <a:lnTo>
                  <a:pt x="275893" y="397682"/>
                </a:lnTo>
                <a:lnTo>
                  <a:pt x="277799" y="399610"/>
                </a:lnTo>
                <a:lnTo>
                  <a:pt x="278960" y="400749"/>
                </a:lnTo>
                <a:lnTo>
                  <a:pt x="280298" y="402106"/>
                </a:lnTo>
                <a:lnTo>
                  <a:pt x="281654" y="402619"/>
                </a:lnTo>
                <a:lnTo>
                  <a:pt x="282938" y="403349"/>
                </a:lnTo>
                <a:lnTo>
                  <a:pt x="295082" y="399397"/>
                </a:lnTo>
                <a:lnTo>
                  <a:pt x="300262" y="394001"/>
                </a:lnTo>
                <a:lnTo>
                  <a:pt x="316860" y="376672"/>
                </a:lnTo>
                <a:lnTo>
                  <a:pt x="324821" y="374525"/>
                </a:lnTo>
                <a:lnTo>
                  <a:pt x="326132" y="387771"/>
                </a:lnTo>
                <a:lnTo>
                  <a:pt x="326568" y="392227"/>
                </a:lnTo>
                <a:lnTo>
                  <a:pt x="326677" y="393679"/>
                </a:lnTo>
                <a:lnTo>
                  <a:pt x="326931" y="396016"/>
                </a:lnTo>
                <a:lnTo>
                  <a:pt x="326944" y="396697"/>
                </a:lnTo>
                <a:lnTo>
                  <a:pt x="329507" y="424745"/>
                </a:lnTo>
                <a:lnTo>
                  <a:pt x="330274" y="432795"/>
                </a:lnTo>
                <a:lnTo>
                  <a:pt x="332125" y="447080"/>
                </a:lnTo>
                <a:lnTo>
                  <a:pt x="338929" y="445787"/>
                </a:lnTo>
                <a:lnTo>
                  <a:pt x="348286" y="444026"/>
                </a:lnTo>
                <a:lnTo>
                  <a:pt x="368099" y="440387"/>
                </a:lnTo>
                <a:lnTo>
                  <a:pt x="374551" y="416450"/>
                </a:lnTo>
                <a:lnTo>
                  <a:pt x="378028" y="406426"/>
                </a:lnTo>
                <a:lnTo>
                  <a:pt x="381791" y="393498"/>
                </a:lnTo>
                <a:lnTo>
                  <a:pt x="383167" y="393312"/>
                </a:lnTo>
                <a:lnTo>
                  <a:pt x="390791" y="392318"/>
                </a:lnTo>
                <a:lnTo>
                  <a:pt x="406465" y="390235"/>
                </a:lnTo>
                <a:lnTo>
                  <a:pt x="408029" y="390022"/>
                </a:lnTo>
                <a:lnTo>
                  <a:pt x="412644" y="389382"/>
                </a:lnTo>
                <a:lnTo>
                  <a:pt x="416810" y="388792"/>
                </a:lnTo>
                <a:lnTo>
                  <a:pt x="420894" y="388248"/>
                </a:lnTo>
                <a:lnTo>
                  <a:pt x="427415" y="387413"/>
                </a:lnTo>
                <a:close/>
              </a:path>
            </a:pathLst>
          </a:custGeom>
          <a:solidFill>
            <a:srgbClr val="92D05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CC1B1D54-E1C7-7690-E022-7717256DB3A3}"/>
              </a:ext>
            </a:extLst>
          </p:cNvPr>
          <p:cNvSpPr>
            <a:spLocks/>
          </p:cNvSpPr>
          <p:nvPr/>
        </p:nvSpPr>
        <p:spPr>
          <a:xfrm flipV="1">
            <a:off x="5059048" y="1493181"/>
            <a:ext cx="545923" cy="856191"/>
          </a:xfrm>
          <a:custGeom>
            <a:avLst/>
            <a:gdLst>
              <a:gd name="connsiteX0" fmla="*/ 317030 w 371772"/>
              <a:gd name="connsiteY0" fmla="*/ 87603 h 583064"/>
              <a:gd name="connsiteX1" fmla="*/ 314536 w 371772"/>
              <a:gd name="connsiteY1" fmla="*/ 84195 h 583064"/>
              <a:gd name="connsiteX2" fmla="*/ 299956 w 371772"/>
              <a:gd name="connsiteY2" fmla="*/ 64360 h 583064"/>
              <a:gd name="connsiteX3" fmla="*/ 293726 w 371772"/>
              <a:gd name="connsiteY3" fmla="*/ 55711 h 583064"/>
              <a:gd name="connsiteX4" fmla="*/ 289550 w 371772"/>
              <a:gd name="connsiteY4" fmla="*/ 50307 h 583064"/>
              <a:gd name="connsiteX5" fmla="*/ 272561 w 371772"/>
              <a:gd name="connsiteY5" fmla="*/ 27522 h 583064"/>
              <a:gd name="connsiteX6" fmla="*/ 274363 w 371772"/>
              <a:gd name="connsiteY6" fmla="*/ 21437 h 583064"/>
              <a:gd name="connsiteX7" fmla="*/ 279575 w 371772"/>
              <a:gd name="connsiteY7" fmla="*/ 37 h 583064"/>
              <a:gd name="connsiteX8" fmla="*/ 275113 w 371772"/>
              <a:gd name="connsiteY8" fmla="*/ 255 h 583064"/>
              <a:gd name="connsiteX9" fmla="*/ 252863 w 371772"/>
              <a:gd name="connsiteY9" fmla="*/ 1425 h 583064"/>
              <a:gd name="connsiteX10" fmla="*/ 251236 w 371772"/>
              <a:gd name="connsiteY10" fmla="*/ 1516 h 583064"/>
              <a:gd name="connsiteX11" fmla="*/ 241640 w 371772"/>
              <a:gd name="connsiteY11" fmla="*/ 2070 h 583064"/>
              <a:gd name="connsiteX12" fmla="*/ 237777 w 371772"/>
              <a:gd name="connsiteY12" fmla="*/ 2301 h 583064"/>
              <a:gd name="connsiteX13" fmla="*/ 233346 w 371772"/>
              <a:gd name="connsiteY13" fmla="*/ 2574 h 583064"/>
              <a:gd name="connsiteX14" fmla="*/ 232329 w 371772"/>
              <a:gd name="connsiteY14" fmla="*/ 2632 h 583064"/>
              <a:gd name="connsiteX15" fmla="*/ 228833 w 371772"/>
              <a:gd name="connsiteY15" fmla="*/ 2850 h 583064"/>
              <a:gd name="connsiteX16" fmla="*/ 212617 w 371772"/>
              <a:gd name="connsiteY16" fmla="*/ 3908 h 583064"/>
              <a:gd name="connsiteX17" fmla="*/ 207809 w 371772"/>
              <a:gd name="connsiteY17" fmla="*/ 4239 h 583064"/>
              <a:gd name="connsiteX18" fmla="*/ 204085 w 371772"/>
              <a:gd name="connsiteY18" fmla="*/ 4498 h 583064"/>
              <a:gd name="connsiteX19" fmla="*/ 182059 w 371772"/>
              <a:gd name="connsiteY19" fmla="*/ 36017 h 583064"/>
              <a:gd name="connsiteX20" fmla="*/ 166356 w 371772"/>
              <a:gd name="connsiteY20" fmla="*/ 58511 h 583064"/>
              <a:gd name="connsiteX21" fmla="*/ 162664 w 371772"/>
              <a:gd name="connsiteY21" fmla="*/ 63603 h 583064"/>
              <a:gd name="connsiteX22" fmla="*/ 143814 w 371772"/>
              <a:gd name="connsiteY22" fmla="*/ 90757 h 583064"/>
              <a:gd name="connsiteX23" fmla="*/ 142888 w 371772"/>
              <a:gd name="connsiteY23" fmla="*/ 92086 h 583064"/>
              <a:gd name="connsiteX24" fmla="*/ 124968 w 371772"/>
              <a:gd name="connsiteY24" fmla="*/ 116700 h 583064"/>
              <a:gd name="connsiteX25" fmla="*/ 118519 w 371772"/>
              <a:gd name="connsiteY25" fmla="*/ 128412 h 583064"/>
              <a:gd name="connsiteX26" fmla="*/ 111333 w 371772"/>
              <a:gd name="connsiteY26" fmla="*/ 137224 h 583064"/>
              <a:gd name="connsiteX27" fmla="*/ 101847 w 371772"/>
              <a:gd name="connsiteY27" fmla="*/ 149590 h 583064"/>
              <a:gd name="connsiteX28" fmla="*/ 83952 w 371772"/>
              <a:gd name="connsiteY28" fmla="*/ 176413 h 583064"/>
              <a:gd name="connsiteX29" fmla="*/ 67355 w 371772"/>
              <a:gd name="connsiteY29" fmla="*/ 200136 h 583064"/>
              <a:gd name="connsiteX30" fmla="*/ 63800 w 371772"/>
              <a:gd name="connsiteY30" fmla="*/ 204838 h 583064"/>
              <a:gd name="connsiteX31" fmla="*/ 25745 w 371772"/>
              <a:gd name="connsiteY31" fmla="*/ 259650 h 583064"/>
              <a:gd name="connsiteX32" fmla="*/ 1013 w 371772"/>
              <a:gd name="connsiteY32" fmla="*/ 294986 h 583064"/>
              <a:gd name="connsiteX33" fmla="*/ 453 w 371772"/>
              <a:gd name="connsiteY33" fmla="*/ 295794 h 583064"/>
              <a:gd name="connsiteX34" fmla="*/ 13762 w 371772"/>
              <a:gd name="connsiteY34" fmla="*/ 384272 h 583064"/>
              <a:gd name="connsiteX35" fmla="*/ 16631 w 371772"/>
              <a:gd name="connsiteY35" fmla="*/ 403235 h 583064"/>
              <a:gd name="connsiteX36" fmla="*/ 20461 w 371772"/>
              <a:gd name="connsiteY36" fmla="*/ 428488 h 583064"/>
              <a:gd name="connsiteX37" fmla="*/ 20846 w 371772"/>
              <a:gd name="connsiteY37" fmla="*/ 431016 h 583064"/>
              <a:gd name="connsiteX38" fmla="*/ 27190 w 371772"/>
              <a:gd name="connsiteY38" fmla="*/ 472682 h 583064"/>
              <a:gd name="connsiteX39" fmla="*/ 33949 w 371772"/>
              <a:gd name="connsiteY39" fmla="*/ 516862 h 583064"/>
              <a:gd name="connsiteX40" fmla="*/ 40737 w 371772"/>
              <a:gd name="connsiteY40" fmla="*/ 561024 h 583064"/>
              <a:gd name="connsiteX41" fmla="*/ 40964 w 371772"/>
              <a:gd name="connsiteY41" fmla="*/ 562499 h 583064"/>
              <a:gd name="connsiteX42" fmla="*/ 44142 w 371772"/>
              <a:gd name="connsiteY42" fmla="*/ 583101 h 583064"/>
              <a:gd name="connsiteX43" fmla="*/ 54529 w 371772"/>
              <a:gd name="connsiteY43" fmla="*/ 580596 h 583064"/>
              <a:gd name="connsiteX44" fmla="*/ 84432 w 371772"/>
              <a:gd name="connsiteY44" fmla="*/ 574198 h 583064"/>
              <a:gd name="connsiteX45" fmla="*/ 116390 w 371772"/>
              <a:gd name="connsiteY45" fmla="*/ 567087 h 583064"/>
              <a:gd name="connsiteX46" fmla="*/ 159262 w 371772"/>
              <a:gd name="connsiteY46" fmla="*/ 557503 h 583064"/>
              <a:gd name="connsiteX47" fmla="*/ 206771 w 371772"/>
              <a:gd name="connsiteY47" fmla="*/ 548496 h 583064"/>
              <a:gd name="connsiteX48" fmla="*/ 251513 w 371772"/>
              <a:gd name="connsiteY48" fmla="*/ 500667 h 583064"/>
              <a:gd name="connsiteX49" fmla="*/ 256581 w 371772"/>
              <a:gd name="connsiteY49" fmla="*/ 492404 h 583064"/>
              <a:gd name="connsiteX50" fmla="*/ 306526 w 371772"/>
              <a:gd name="connsiteY50" fmla="*/ 446095 h 583064"/>
              <a:gd name="connsiteX51" fmla="*/ 353047 w 371772"/>
              <a:gd name="connsiteY51" fmla="*/ 402941 h 583064"/>
              <a:gd name="connsiteX52" fmla="*/ 347582 w 371772"/>
              <a:gd name="connsiteY52" fmla="*/ 384880 h 583064"/>
              <a:gd name="connsiteX53" fmla="*/ 348197 w 371772"/>
              <a:gd name="connsiteY53" fmla="*/ 381881 h 583064"/>
              <a:gd name="connsiteX54" fmla="*/ 350674 w 371772"/>
              <a:gd name="connsiteY54" fmla="*/ 369892 h 583064"/>
              <a:gd name="connsiteX55" fmla="*/ 347355 w 371772"/>
              <a:gd name="connsiteY55" fmla="*/ 357712 h 583064"/>
              <a:gd name="connsiteX56" fmla="*/ 346538 w 371772"/>
              <a:gd name="connsiteY56" fmla="*/ 355135 h 583064"/>
              <a:gd name="connsiteX57" fmla="*/ 321115 w 371772"/>
              <a:gd name="connsiteY57" fmla="*/ 326778 h 583064"/>
              <a:gd name="connsiteX58" fmla="*/ 320622 w 371772"/>
              <a:gd name="connsiteY58" fmla="*/ 315374 h 583064"/>
              <a:gd name="connsiteX59" fmla="*/ 319924 w 371772"/>
              <a:gd name="connsiteY59" fmla="*/ 299211 h 583064"/>
              <a:gd name="connsiteX60" fmla="*/ 332767 w 371772"/>
              <a:gd name="connsiteY60" fmla="*/ 293724 h 583064"/>
              <a:gd name="connsiteX61" fmla="*/ 358332 w 371772"/>
              <a:gd name="connsiteY61" fmla="*/ 291701 h 583064"/>
              <a:gd name="connsiteX62" fmla="*/ 372226 w 371772"/>
              <a:gd name="connsiteY62" fmla="*/ 287312 h 583064"/>
              <a:gd name="connsiteX63" fmla="*/ 371373 w 371772"/>
              <a:gd name="connsiteY63" fmla="*/ 252208 h 583064"/>
              <a:gd name="connsiteX64" fmla="*/ 370834 w 371772"/>
              <a:gd name="connsiteY64" fmla="*/ 228883 h 583064"/>
              <a:gd name="connsiteX65" fmla="*/ 357137 w 371772"/>
              <a:gd name="connsiteY65" fmla="*/ 222757 h 583064"/>
              <a:gd name="connsiteX66" fmla="*/ 333949 w 371772"/>
              <a:gd name="connsiteY66" fmla="*/ 212543 h 583064"/>
              <a:gd name="connsiteX67" fmla="*/ 333483 w 371772"/>
              <a:gd name="connsiteY67" fmla="*/ 199937 h 583064"/>
              <a:gd name="connsiteX68" fmla="*/ 333370 w 371772"/>
              <a:gd name="connsiteY68" fmla="*/ 196887 h 583064"/>
              <a:gd name="connsiteX69" fmla="*/ 333040 w 371772"/>
              <a:gd name="connsiteY69" fmla="*/ 187930 h 583064"/>
              <a:gd name="connsiteX70" fmla="*/ 332757 w 371772"/>
              <a:gd name="connsiteY70" fmla="*/ 180261 h 583064"/>
              <a:gd name="connsiteX71" fmla="*/ 332388 w 371772"/>
              <a:gd name="connsiteY71" fmla="*/ 170237 h 583064"/>
              <a:gd name="connsiteX72" fmla="*/ 332212 w 371772"/>
              <a:gd name="connsiteY72" fmla="*/ 165449 h 583064"/>
              <a:gd name="connsiteX73" fmla="*/ 331781 w 371772"/>
              <a:gd name="connsiteY73" fmla="*/ 153737 h 583064"/>
              <a:gd name="connsiteX74" fmla="*/ 341462 w 371772"/>
              <a:gd name="connsiteY74" fmla="*/ 141807 h 583064"/>
              <a:gd name="connsiteX75" fmla="*/ 349305 w 371772"/>
              <a:gd name="connsiteY75" fmla="*/ 132223 h 583064"/>
              <a:gd name="connsiteX76" fmla="*/ 324130 w 371772"/>
              <a:gd name="connsiteY76" fmla="*/ 97178 h 583064"/>
              <a:gd name="connsiteX77" fmla="*/ 317030 w 371772"/>
              <a:gd name="connsiteY77" fmla="*/ 87603 h 583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371772" h="583064">
                <a:moveTo>
                  <a:pt x="317030" y="87603"/>
                </a:moveTo>
                <a:lnTo>
                  <a:pt x="314536" y="84195"/>
                </a:lnTo>
                <a:lnTo>
                  <a:pt x="299956" y="64360"/>
                </a:lnTo>
                <a:lnTo>
                  <a:pt x="293726" y="55711"/>
                </a:lnTo>
                <a:lnTo>
                  <a:pt x="289550" y="50307"/>
                </a:lnTo>
                <a:lnTo>
                  <a:pt x="272561" y="27522"/>
                </a:lnTo>
                <a:lnTo>
                  <a:pt x="274363" y="21437"/>
                </a:lnTo>
                <a:lnTo>
                  <a:pt x="279575" y="37"/>
                </a:lnTo>
                <a:lnTo>
                  <a:pt x="275113" y="255"/>
                </a:lnTo>
                <a:lnTo>
                  <a:pt x="252863" y="1425"/>
                </a:lnTo>
                <a:lnTo>
                  <a:pt x="251236" y="1516"/>
                </a:lnTo>
                <a:lnTo>
                  <a:pt x="241640" y="2070"/>
                </a:lnTo>
                <a:lnTo>
                  <a:pt x="237777" y="2301"/>
                </a:lnTo>
                <a:lnTo>
                  <a:pt x="233346" y="2574"/>
                </a:lnTo>
                <a:lnTo>
                  <a:pt x="232329" y="2632"/>
                </a:lnTo>
                <a:lnTo>
                  <a:pt x="228833" y="2850"/>
                </a:lnTo>
                <a:lnTo>
                  <a:pt x="212617" y="3908"/>
                </a:lnTo>
                <a:lnTo>
                  <a:pt x="207809" y="4239"/>
                </a:lnTo>
                <a:lnTo>
                  <a:pt x="204085" y="4498"/>
                </a:lnTo>
                <a:lnTo>
                  <a:pt x="182059" y="36017"/>
                </a:lnTo>
                <a:lnTo>
                  <a:pt x="166356" y="58511"/>
                </a:lnTo>
                <a:lnTo>
                  <a:pt x="162664" y="63603"/>
                </a:lnTo>
                <a:lnTo>
                  <a:pt x="143814" y="90757"/>
                </a:lnTo>
                <a:lnTo>
                  <a:pt x="142888" y="92086"/>
                </a:lnTo>
                <a:lnTo>
                  <a:pt x="124968" y="116700"/>
                </a:lnTo>
                <a:lnTo>
                  <a:pt x="118519" y="128412"/>
                </a:lnTo>
                <a:lnTo>
                  <a:pt x="111333" y="137224"/>
                </a:lnTo>
                <a:lnTo>
                  <a:pt x="101847" y="149590"/>
                </a:lnTo>
                <a:lnTo>
                  <a:pt x="83952" y="176413"/>
                </a:lnTo>
                <a:lnTo>
                  <a:pt x="67355" y="200136"/>
                </a:lnTo>
                <a:lnTo>
                  <a:pt x="63800" y="204838"/>
                </a:lnTo>
                <a:lnTo>
                  <a:pt x="25745" y="259650"/>
                </a:lnTo>
                <a:lnTo>
                  <a:pt x="1013" y="294986"/>
                </a:lnTo>
                <a:lnTo>
                  <a:pt x="453" y="295794"/>
                </a:lnTo>
                <a:lnTo>
                  <a:pt x="13762" y="384272"/>
                </a:lnTo>
                <a:lnTo>
                  <a:pt x="16631" y="403235"/>
                </a:lnTo>
                <a:lnTo>
                  <a:pt x="20461" y="428488"/>
                </a:lnTo>
                <a:lnTo>
                  <a:pt x="20846" y="431016"/>
                </a:lnTo>
                <a:lnTo>
                  <a:pt x="27190" y="472682"/>
                </a:lnTo>
                <a:lnTo>
                  <a:pt x="33949" y="516862"/>
                </a:lnTo>
                <a:lnTo>
                  <a:pt x="40737" y="561024"/>
                </a:lnTo>
                <a:lnTo>
                  <a:pt x="40964" y="562499"/>
                </a:lnTo>
                <a:lnTo>
                  <a:pt x="44142" y="583101"/>
                </a:lnTo>
                <a:lnTo>
                  <a:pt x="54529" y="580596"/>
                </a:lnTo>
                <a:lnTo>
                  <a:pt x="84432" y="574198"/>
                </a:lnTo>
                <a:lnTo>
                  <a:pt x="116390" y="567087"/>
                </a:lnTo>
                <a:lnTo>
                  <a:pt x="159262" y="557503"/>
                </a:lnTo>
                <a:lnTo>
                  <a:pt x="206771" y="548496"/>
                </a:lnTo>
                <a:lnTo>
                  <a:pt x="251513" y="500667"/>
                </a:lnTo>
                <a:lnTo>
                  <a:pt x="256581" y="492404"/>
                </a:lnTo>
                <a:lnTo>
                  <a:pt x="306526" y="446095"/>
                </a:lnTo>
                <a:lnTo>
                  <a:pt x="353047" y="402941"/>
                </a:lnTo>
                <a:lnTo>
                  <a:pt x="347582" y="384880"/>
                </a:lnTo>
                <a:lnTo>
                  <a:pt x="348197" y="381881"/>
                </a:lnTo>
                <a:lnTo>
                  <a:pt x="350674" y="369892"/>
                </a:lnTo>
                <a:lnTo>
                  <a:pt x="347355" y="357712"/>
                </a:lnTo>
                <a:lnTo>
                  <a:pt x="346538" y="355135"/>
                </a:lnTo>
                <a:lnTo>
                  <a:pt x="321115" y="326778"/>
                </a:lnTo>
                <a:lnTo>
                  <a:pt x="320622" y="315374"/>
                </a:lnTo>
                <a:lnTo>
                  <a:pt x="319924" y="299211"/>
                </a:lnTo>
                <a:lnTo>
                  <a:pt x="332767" y="293724"/>
                </a:lnTo>
                <a:lnTo>
                  <a:pt x="358332" y="291701"/>
                </a:lnTo>
                <a:lnTo>
                  <a:pt x="372226" y="287312"/>
                </a:lnTo>
                <a:lnTo>
                  <a:pt x="371373" y="252208"/>
                </a:lnTo>
                <a:lnTo>
                  <a:pt x="370834" y="228883"/>
                </a:lnTo>
                <a:lnTo>
                  <a:pt x="357137" y="222757"/>
                </a:lnTo>
                <a:lnTo>
                  <a:pt x="333949" y="212543"/>
                </a:lnTo>
                <a:lnTo>
                  <a:pt x="333483" y="199937"/>
                </a:lnTo>
                <a:lnTo>
                  <a:pt x="333370" y="196887"/>
                </a:lnTo>
                <a:lnTo>
                  <a:pt x="333040" y="187930"/>
                </a:lnTo>
                <a:lnTo>
                  <a:pt x="332757" y="180261"/>
                </a:lnTo>
                <a:lnTo>
                  <a:pt x="332388" y="170237"/>
                </a:lnTo>
                <a:lnTo>
                  <a:pt x="332212" y="165449"/>
                </a:lnTo>
                <a:lnTo>
                  <a:pt x="331781" y="153737"/>
                </a:lnTo>
                <a:lnTo>
                  <a:pt x="341462" y="141807"/>
                </a:lnTo>
                <a:lnTo>
                  <a:pt x="349305" y="132223"/>
                </a:lnTo>
                <a:lnTo>
                  <a:pt x="324130" y="97178"/>
                </a:lnTo>
                <a:lnTo>
                  <a:pt x="317030" y="8760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40A43C3B-BFC2-4975-9B78-779266ADB450}"/>
              </a:ext>
            </a:extLst>
          </p:cNvPr>
          <p:cNvSpPr>
            <a:spLocks/>
          </p:cNvSpPr>
          <p:nvPr/>
        </p:nvSpPr>
        <p:spPr>
          <a:xfrm flipV="1">
            <a:off x="5458621" y="1697156"/>
            <a:ext cx="437479" cy="655060"/>
          </a:xfrm>
          <a:custGeom>
            <a:avLst/>
            <a:gdLst>
              <a:gd name="connsiteX0" fmla="*/ 270843 w 297922"/>
              <a:gd name="connsiteY0" fmla="*/ 257749 h 446094"/>
              <a:gd name="connsiteX1" fmla="*/ 268589 w 297922"/>
              <a:gd name="connsiteY1" fmla="*/ 257681 h 446094"/>
              <a:gd name="connsiteX2" fmla="*/ 267274 w 297922"/>
              <a:gd name="connsiteY2" fmla="*/ 257667 h 446094"/>
              <a:gd name="connsiteX3" fmla="*/ 266360 w 297922"/>
              <a:gd name="connsiteY3" fmla="*/ 258039 h 446094"/>
              <a:gd name="connsiteX4" fmla="*/ 262634 w 297922"/>
              <a:gd name="connsiteY4" fmla="*/ 256846 h 446094"/>
              <a:gd name="connsiteX5" fmla="*/ 258998 w 297922"/>
              <a:gd name="connsiteY5" fmla="*/ 252281 h 446094"/>
              <a:gd name="connsiteX6" fmla="*/ 263332 w 297922"/>
              <a:gd name="connsiteY6" fmla="*/ 248696 h 446094"/>
              <a:gd name="connsiteX7" fmla="*/ 263100 w 297922"/>
              <a:gd name="connsiteY7" fmla="*/ 240469 h 446094"/>
              <a:gd name="connsiteX8" fmla="*/ 260784 w 297922"/>
              <a:gd name="connsiteY8" fmla="*/ 236262 h 446094"/>
              <a:gd name="connsiteX9" fmla="*/ 257076 w 297922"/>
              <a:gd name="connsiteY9" fmla="*/ 235223 h 446094"/>
              <a:gd name="connsiteX10" fmla="*/ 248259 w 297922"/>
              <a:gd name="connsiteY10" fmla="*/ 232804 h 446094"/>
              <a:gd name="connsiteX11" fmla="*/ 245045 w 297922"/>
              <a:gd name="connsiteY11" fmla="*/ 222308 h 446094"/>
              <a:gd name="connsiteX12" fmla="*/ 253705 w 297922"/>
              <a:gd name="connsiteY12" fmla="*/ 171866 h 446094"/>
              <a:gd name="connsiteX13" fmla="*/ 253525 w 297922"/>
              <a:gd name="connsiteY13" fmla="*/ 168708 h 446094"/>
              <a:gd name="connsiteX14" fmla="*/ 244277 w 297922"/>
              <a:gd name="connsiteY14" fmla="*/ 167015 h 446094"/>
              <a:gd name="connsiteX15" fmla="*/ 238434 w 297922"/>
              <a:gd name="connsiteY15" fmla="*/ 187063 h 446094"/>
              <a:gd name="connsiteX16" fmla="*/ 233566 w 297922"/>
              <a:gd name="connsiteY16" fmla="*/ 185484 h 446094"/>
              <a:gd name="connsiteX17" fmla="*/ 227858 w 297922"/>
              <a:gd name="connsiteY17" fmla="*/ 178564 h 446094"/>
              <a:gd name="connsiteX18" fmla="*/ 221021 w 297922"/>
              <a:gd name="connsiteY18" fmla="*/ 173173 h 446094"/>
              <a:gd name="connsiteX19" fmla="*/ 214631 w 297922"/>
              <a:gd name="connsiteY19" fmla="*/ 170387 h 446094"/>
              <a:gd name="connsiteX20" fmla="*/ 209522 w 297922"/>
              <a:gd name="connsiteY20" fmla="*/ 168567 h 446094"/>
              <a:gd name="connsiteX21" fmla="*/ 205835 w 297922"/>
              <a:gd name="connsiteY21" fmla="*/ 167242 h 446094"/>
              <a:gd name="connsiteX22" fmla="*/ 204473 w 297922"/>
              <a:gd name="connsiteY22" fmla="*/ 159510 h 446094"/>
              <a:gd name="connsiteX23" fmla="*/ 203874 w 297922"/>
              <a:gd name="connsiteY23" fmla="*/ 155557 h 446094"/>
              <a:gd name="connsiteX24" fmla="*/ 202797 w 297922"/>
              <a:gd name="connsiteY24" fmla="*/ 149762 h 446094"/>
              <a:gd name="connsiteX25" fmla="*/ 200969 w 297922"/>
              <a:gd name="connsiteY25" fmla="*/ 139593 h 446094"/>
              <a:gd name="connsiteX26" fmla="*/ 199645 w 297922"/>
              <a:gd name="connsiteY26" fmla="*/ 132133 h 446094"/>
              <a:gd name="connsiteX27" fmla="*/ 186331 w 297922"/>
              <a:gd name="connsiteY27" fmla="*/ 120071 h 446094"/>
              <a:gd name="connsiteX28" fmla="*/ 183196 w 297922"/>
              <a:gd name="connsiteY28" fmla="*/ 117258 h 446094"/>
              <a:gd name="connsiteX29" fmla="*/ 182857 w 297922"/>
              <a:gd name="connsiteY29" fmla="*/ 116936 h 446094"/>
              <a:gd name="connsiteX30" fmla="*/ 182255 w 297922"/>
              <a:gd name="connsiteY30" fmla="*/ 116387 h 446094"/>
              <a:gd name="connsiteX31" fmla="*/ 176923 w 297922"/>
              <a:gd name="connsiteY31" fmla="*/ 111586 h 446094"/>
              <a:gd name="connsiteX32" fmla="*/ 176648 w 297922"/>
              <a:gd name="connsiteY32" fmla="*/ 111313 h 446094"/>
              <a:gd name="connsiteX33" fmla="*/ 170075 w 297922"/>
              <a:gd name="connsiteY33" fmla="*/ 105337 h 446094"/>
              <a:gd name="connsiteX34" fmla="*/ 169443 w 297922"/>
              <a:gd name="connsiteY34" fmla="*/ 104765 h 446094"/>
              <a:gd name="connsiteX35" fmla="*/ 166040 w 297922"/>
              <a:gd name="connsiteY35" fmla="*/ 101720 h 446094"/>
              <a:gd name="connsiteX36" fmla="*/ 157970 w 297922"/>
              <a:gd name="connsiteY36" fmla="*/ 94428 h 446094"/>
              <a:gd name="connsiteX37" fmla="*/ 156737 w 297922"/>
              <a:gd name="connsiteY37" fmla="*/ 93267 h 446094"/>
              <a:gd name="connsiteX38" fmla="*/ 153589 w 297922"/>
              <a:gd name="connsiteY38" fmla="*/ 90403 h 446094"/>
              <a:gd name="connsiteX39" fmla="*/ 152260 w 297922"/>
              <a:gd name="connsiteY39" fmla="*/ 89246 h 446094"/>
              <a:gd name="connsiteX40" fmla="*/ 150290 w 297922"/>
              <a:gd name="connsiteY40" fmla="*/ 87449 h 446094"/>
              <a:gd name="connsiteX41" fmla="*/ 149451 w 297922"/>
              <a:gd name="connsiteY41" fmla="*/ 86687 h 446094"/>
              <a:gd name="connsiteX42" fmla="*/ 139337 w 297922"/>
              <a:gd name="connsiteY42" fmla="*/ 77538 h 446094"/>
              <a:gd name="connsiteX43" fmla="*/ 137420 w 297922"/>
              <a:gd name="connsiteY43" fmla="*/ 75796 h 446094"/>
              <a:gd name="connsiteX44" fmla="*/ 130755 w 297922"/>
              <a:gd name="connsiteY44" fmla="*/ 69770 h 446094"/>
              <a:gd name="connsiteX45" fmla="*/ 118720 w 297922"/>
              <a:gd name="connsiteY45" fmla="*/ 58847 h 446094"/>
              <a:gd name="connsiteX46" fmla="*/ 118666 w 297922"/>
              <a:gd name="connsiteY46" fmla="*/ 58797 h 446094"/>
              <a:gd name="connsiteX47" fmla="*/ 118028 w 297922"/>
              <a:gd name="connsiteY47" fmla="*/ 58185 h 446094"/>
              <a:gd name="connsiteX48" fmla="*/ 115939 w 297922"/>
              <a:gd name="connsiteY48" fmla="*/ 56311 h 446094"/>
              <a:gd name="connsiteX49" fmla="*/ 115355 w 297922"/>
              <a:gd name="connsiteY49" fmla="*/ 55775 h 446094"/>
              <a:gd name="connsiteX50" fmla="*/ 111985 w 297922"/>
              <a:gd name="connsiteY50" fmla="*/ 52730 h 446094"/>
              <a:gd name="connsiteX51" fmla="*/ 107503 w 297922"/>
              <a:gd name="connsiteY51" fmla="*/ 48669 h 446094"/>
              <a:gd name="connsiteX52" fmla="*/ 107107 w 297922"/>
              <a:gd name="connsiteY52" fmla="*/ 48301 h 446094"/>
              <a:gd name="connsiteX53" fmla="*/ 103858 w 297922"/>
              <a:gd name="connsiteY53" fmla="*/ 45338 h 446094"/>
              <a:gd name="connsiteX54" fmla="*/ 81554 w 297922"/>
              <a:gd name="connsiteY54" fmla="*/ 25127 h 446094"/>
              <a:gd name="connsiteX55" fmla="*/ 73997 w 297922"/>
              <a:gd name="connsiteY55" fmla="*/ 18256 h 446094"/>
              <a:gd name="connsiteX56" fmla="*/ 68417 w 297922"/>
              <a:gd name="connsiteY56" fmla="*/ 13183 h 446094"/>
              <a:gd name="connsiteX57" fmla="*/ 59391 w 297922"/>
              <a:gd name="connsiteY57" fmla="*/ 4997 h 446094"/>
              <a:gd name="connsiteX58" fmla="*/ 53975 w 297922"/>
              <a:gd name="connsiteY58" fmla="*/ 60 h 446094"/>
              <a:gd name="connsiteX59" fmla="*/ 51831 w 297922"/>
              <a:gd name="connsiteY59" fmla="*/ 137 h 446094"/>
              <a:gd name="connsiteX60" fmla="*/ 46159 w 297922"/>
              <a:gd name="connsiteY60" fmla="*/ 341 h 446094"/>
              <a:gd name="connsiteX61" fmla="*/ 40650 w 297922"/>
              <a:gd name="connsiteY61" fmla="*/ 550 h 446094"/>
              <a:gd name="connsiteX62" fmla="*/ 26390 w 297922"/>
              <a:gd name="connsiteY62" fmla="*/ 1131 h 446094"/>
              <a:gd name="connsiteX63" fmla="*/ 21330 w 297922"/>
              <a:gd name="connsiteY63" fmla="*/ 1353 h 446094"/>
              <a:gd name="connsiteX64" fmla="*/ 20923 w 297922"/>
              <a:gd name="connsiteY64" fmla="*/ 1371 h 446094"/>
              <a:gd name="connsiteX65" fmla="*/ 19960 w 297922"/>
              <a:gd name="connsiteY65" fmla="*/ 1412 h 446094"/>
              <a:gd name="connsiteX66" fmla="*/ 16175 w 297922"/>
              <a:gd name="connsiteY66" fmla="*/ 1584 h 446094"/>
              <a:gd name="connsiteX67" fmla="*/ 14791 w 297922"/>
              <a:gd name="connsiteY67" fmla="*/ 1648 h 446094"/>
              <a:gd name="connsiteX68" fmla="*/ 7915 w 297922"/>
              <a:gd name="connsiteY68" fmla="*/ 1975 h 446094"/>
              <a:gd name="connsiteX69" fmla="*/ 7440 w 297922"/>
              <a:gd name="connsiteY69" fmla="*/ 1997 h 446094"/>
              <a:gd name="connsiteX70" fmla="*/ 2227 w 297922"/>
              <a:gd name="connsiteY70" fmla="*/ 23398 h 446094"/>
              <a:gd name="connsiteX71" fmla="*/ 426 w 297922"/>
              <a:gd name="connsiteY71" fmla="*/ 29483 h 446094"/>
              <a:gd name="connsiteX72" fmla="*/ 17415 w 297922"/>
              <a:gd name="connsiteY72" fmla="*/ 52267 h 446094"/>
              <a:gd name="connsiteX73" fmla="*/ 21591 w 297922"/>
              <a:gd name="connsiteY73" fmla="*/ 57672 h 446094"/>
              <a:gd name="connsiteX74" fmla="*/ 27821 w 297922"/>
              <a:gd name="connsiteY74" fmla="*/ 66321 h 446094"/>
              <a:gd name="connsiteX75" fmla="*/ 42401 w 297922"/>
              <a:gd name="connsiteY75" fmla="*/ 86156 h 446094"/>
              <a:gd name="connsiteX76" fmla="*/ 44895 w 297922"/>
              <a:gd name="connsiteY76" fmla="*/ 89564 h 446094"/>
              <a:gd name="connsiteX77" fmla="*/ 51995 w 297922"/>
              <a:gd name="connsiteY77" fmla="*/ 99138 h 446094"/>
              <a:gd name="connsiteX78" fmla="*/ 77170 w 297922"/>
              <a:gd name="connsiteY78" fmla="*/ 134184 h 446094"/>
              <a:gd name="connsiteX79" fmla="*/ 69327 w 297922"/>
              <a:gd name="connsiteY79" fmla="*/ 143768 h 446094"/>
              <a:gd name="connsiteX80" fmla="*/ 59646 w 297922"/>
              <a:gd name="connsiteY80" fmla="*/ 155698 h 446094"/>
              <a:gd name="connsiteX81" fmla="*/ 60077 w 297922"/>
              <a:gd name="connsiteY81" fmla="*/ 167410 h 446094"/>
              <a:gd name="connsiteX82" fmla="*/ 60253 w 297922"/>
              <a:gd name="connsiteY82" fmla="*/ 172197 h 446094"/>
              <a:gd name="connsiteX83" fmla="*/ 60622 w 297922"/>
              <a:gd name="connsiteY83" fmla="*/ 182221 h 446094"/>
              <a:gd name="connsiteX84" fmla="*/ 60905 w 297922"/>
              <a:gd name="connsiteY84" fmla="*/ 189890 h 446094"/>
              <a:gd name="connsiteX85" fmla="*/ 61235 w 297922"/>
              <a:gd name="connsiteY85" fmla="*/ 198848 h 446094"/>
              <a:gd name="connsiteX86" fmla="*/ 61348 w 297922"/>
              <a:gd name="connsiteY86" fmla="*/ 201897 h 446094"/>
              <a:gd name="connsiteX87" fmla="*/ 61814 w 297922"/>
              <a:gd name="connsiteY87" fmla="*/ 214503 h 446094"/>
              <a:gd name="connsiteX88" fmla="*/ 85002 w 297922"/>
              <a:gd name="connsiteY88" fmla="*/ 224718 h 446094"/>
              <a:gd name="connsiteX89" fmla="*/ 98699 w 297922"/>
              <a:gd name="connsiteY89" fmla="*/ 230844 h 446094"/>
              <a:gd name="connsiteX90" fmla="*/ 99238 w 297922"/>
              <a:gd name="connsiteY90" fmla="*/ 254168 h 446094"/>
              <a:gd name="connsiteX91" fmla="*/ 100091 w 297922"/>
              <a:gd name="connsiteY91" fmla="*/ 289273 h 446094"/>
              <a:gd name="connsiteX92" fmla="*/ 86197 w 297922"/>
              <a:gd name="connsiteY92" fmla="*/ 293661 h 446094"/>
              <a:gd name="connsiteX93" fmla="*/ 60631 w 297922"/>
              <a:gd name="connsiteY93" fmla="*/ 295685 h 446094"/>
              <a:gd name="connsiteX94" fmla="*/ 47789 w 297922"/>
              <a:gd name="connsiteY94" fmla="*/ 301171 h 446094"/>
              <a:gd name="connsiteX95" fmla="*/ 48487 w 297922"/>
              <a:gd name="connsiteY95" fmla="*/ 317335 h 446094"/>
              <a:gd name="connsiteX96" fmla="*/ 48980 w 297922"/>
              <a:gd name="connsiteY96" fmla="*/ 328738 h 446094"/>
              <a:gd name="connsiteX97" fmla="*/ 74403 w 297922"/>
              <a:gd name="connsiteY97" fmla="*/ 357095 h 446094"/>
              <a:gd name="connsiteX98" fmla="*/ 75220 w 297922"/>
              <a:gd name="connsiteY98" fmla="*/ 359673 h 446094"/>
              <a:gd name="connsiteX99" fmla="*/ 78539 w 297922"/>
              <a:gd name="connsiteY99" fmla="*/ 371852 h 446094"/>
              <a:gd name="connsiteX100" fmla="*/ 76062 w 297922"/>
              <a:gd name="connsiteY100" fmla="*/ 383841 h 446094"/>
              <a:gd name="connsiteX101" fmla="*/ 75447 w 297922"/>
              <a:gd name="connsiteY101" fmla="*/ 386841 h 446094"/>
              <a:gd name="connsiteX102" fmla="*/ 80912 w 297922"/>
              <a:gd name="connsiteY102" fmla="*/ 404901 h 446094"/>
              <a:gd name="connsiteX103" fmla="*/ 109505 w 297922"/>
              <a:gd name="connsiteY103" fmla="*/ 436348 h 446094"/>
              <a:gd name="connsiteX104" fmla="*/ 126500 w 297922"/>
              <a:gd name="connsiteY104" fmla="*/ 445093 h 446094"/>
              <a:gd name="connsiteX105" fmla="*/ 129858 w 297922"/>
              <a:gd name="connsiteY105" fmla="*/ 445038 h 446094"/>
              <a:gd name="connsiteX106" fmla="*/ 131091 w 297922"/>
              <a:gd name="connsiteY106" fmla="*/ 445020 h 446094"/>
              <a:gd name="connsiteX107" fmla="*/ 139534 w 297922"/>
              <a:gd name="connsiteY107" fmla="*/ 444906 h 446094"/>
              <a:gd name="connsiteX108" fmla="*/ 173321 w 297922"/>
              <a:gd name="connsiteY108" fmla="*/ 444680 h 446094"/>
              <a:gd name="connsiteX109" fmla="*/ 187015 w 297922"/>
              <a:gd name="connsiteY109" fmla="*/ 444698 h 446094"/>
              <a:gd name="connsiteX110" fmla="*/ 200427 w 297922"/>
              <a:gd name="connsiteY110" fmla="*/ 444779 h 446094"/>
              <a:gd name="connsiteX111" fmla="*/ 201543 w 297922"/>
              <a:gd name="connsiteY111" fmla="*/ 444788 h 446094"/>
              <a:gd name="connsiteX112" fmla="*/ 208812 w 297922"/>
              <a:gd name="connsiteY112" fmla="*/ 444857 h 446094"/>
              <a:gd name="connsiteX113" fmla="*/ 226825 w 297922"/>
              <a:gd name="connsiteY113" fmla="*/ 445111 h 446094"/>
              <a:gd name="connsiteX114" fmla="*/ 227659 w 297922"/>
              <a:gd name="connsiteY114" fmla="*/ 445124 h 446094"/>
              <a:gd name="connsiteX115" fmla="*/ 228317 w 297922"/>
              <a:gd name="connsiteY115" fmla="*/ 445138 h 446094"/>
              <a:gd name="connsiteX116" fmla="*/ 235362 w 297922"/>
              <a:gd name="connsiteY116" fmla="*/ 445270 h 446094"/>
              <a:gd name="connsiteX117" fmla="*/ 235691 w 297922"/>
              <a:gd name="connsiteY117" fmla="*/ 445274 h 446094"/>
              <a:gd name="connsiteX118" fmla="*/ 243874 w 297922"/>
              <a:gd name="connsiteY118" fmla="*/ 445451 h 446094"/>
              <a:gd name="connsiteX119" fmla="*/ 246668 w 297922"/>
              <a:gd name="connsiteY119" fmla="*/ 445515 h 446094"/>
              <a:gd name="connsiteX120" fmla="*/ 260111 w 297922"/>
              <a:gd name="connsiteY120" fmla="*/ 445864 h 446094"/>
              <a:gd name="connsiteX121" fmla="*/ 269877 w 297922"/>
              <a:gd name="connsiteY121" fmla="*/ 446154 h 446094"/>
              <a:gd name="connsiteX122" fmla="*/ 286879 w 297922"/>
              <a:gd name="connsiteY122" fmla="*/ 408032 h 446094"/>
              <a:gd name="connsiteX123" fmla="*/ 290736 w 297922"/>
              <a:gd name="connsiteY123" fmla="*/ 402197 h 446094"/>
              <a:gd name="connsiteX124" fmla="*/ 292443 w 297922"/>
              <a:gd name="connsiteY124" fmla="*/ 399578 h 446094"/>
              <a:gd name="connsiteX125" fmla="*/ 298349 w 297922"/>
              <a:gd name="connsiteY125" fmla="*/ 390602 h 446094"/>
              <a:gd name="connsiteX126" fmla="*/ 294228 w 297922"/>
              <a:gd name="connsiteY126" fmla="*/ 371203 h 446094"/>
              <a:gd name="connsiteX127" fmla="*/ 292895 w 297922"/>
              <a:gd name="connsiteY127" fmla="*/ 362935 h 446094"/>
              <a:gd name="connsiteX128" fmla="*/ 288061 w 297922"/>
              <a:gd name="connsiteY128" fmla="*/ 362436 h 446094"/>
              <a:gd name="connsiteX129" fmla="*/ 284058 w 297922"/>
              <a:gd name="connsiteY129" fmla="*/ 362019 h 446094"/>
              <a:gd name="connsiteX130" fmla="*/ 273830 w 297922"/>
              <a:gd name="connsiteY130" fmla="*/ 356959 h 446094"/>
              <a:gd name="connsiteX131" fmla="*/ 276441 w 297922"/>
              <a:gd name="connsiteY131" fmla="*/ 349798 h 446094"/>
              <a:gd name="connsiteX132" fmla="*/ 279199 w 297922"/>
              <a:gd name="connsiteY132" fmla="*/ 342243 h 446094"/>
              <a:gd name="connsiteX133" fmla="*/ 281514 w 297922"/>
              <a:gd name="connsiteY133" fmla="*/ 333435 h 446094"/>
              <a:gd name="connsiteX134" fmla="*/ 286888 w 297922"/>
              <a:gd name="connsiteY134" fmla="*/ 325430 h 446094"/>
              <a:gd name="connsiteX135" fmla="*/ 291562 w 297922"/>
              <a:gd name="connsiteY135" fmla="*/ 314027 h 446094"/>
              <a:gd name="connsiteX136" fmla="*/ 290990 w 297922"/>
              <a:gd name="connsiteY136" fmla="*/ 302065 h 446094"/>
              <a:gd name="connsiteX137" fmla="*/ 287580 w 297922"/>
              <a:gd name="connsiteY137" fmla="*/ 295435 h 446094"/>
              <a:gd name="connsiteX138" fmla="*/ 287428 w 297922"/>
              <a:gd name="connsiteY138" fmla="*/ 294859 h 446094"/>
              <a:gd name="connsiteX139" fmla="*/ 289511 w 297922"/>
              <a:gd name="connsiteY139" fmla="*/ 284009 h 446094"/>
              <a:gd name="connsiteX140" fmla="*/ 288217 w 297922"/>
              <a:gd name="connsiteY140" fmla="*/ 277007 h 446094"/>
              <a:gd name="connsiteX141" fmla="*/ 283667 w 297922"/>
              <a:gd name="connsiteY141" fmla="*/ 269052 h 446094"/>
              <a:gd name="connsiteX142" fmla="*/ 273915 w 297922"/>
              <a:gd name="connsiteY142" fmla="*/ 258511 h 446094"/>
              <a:gd name="connsiteX143" fmla="*/ 272049 w 297922"/>
              <a:gd name="connsiteY143" fmla="*/ 258057 h 446094"/>
              <a:gd name="connsiteX144" fmla="*/ 270843 w 297922"/>
              <a:gd name="connsiteY144" fmla="*/ 257749 h 446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297922" h="446094">
                <a:moveTo>
                  <a:pt x="270843" y="257749"/>
                </a:moveTo>
                <a:lnTo>
                  <a:pt x="268589" y="257681"/>
                </a:lnTo>
                <a:lnTo>
                  <a:pt x="267274" y="257667"/>
                </a:lnTo>
                <a:lnTo>
                  <a:pt x="266360" y="258039"/>
                </a:lnTo>
                <a:lnTo>
                  <a:pt x="262634" y="256846"/>
                </a:lnTo>
                <a:lnTo>
                  <a:pt x="258998" y="252281"/>
                </a:lnTo>
                <a:lnTo>
                  <a:pt x="263332" y="248696"/>
                </a:lnTo>
                <a:lnTo>
                  <a:pt x="263100" y="240469"/>
                </a:lnTo>
                <a:lnTo>
                  <a:pt x="260784" y="236262"/>
                </a:lnTo>
                <a:lnTo>
                  <a:pt x="257076" y="235223"/>
                </a:lnTo>
                <a:lnTo>
                  <a:pt x="248259" y="232804"/>
                </a:lnTo>
                <a:lnTo>
                  <a:pt x="245045" y="222308"/>
                </a:lnTo>
                <a:lnTo>
                  <a:pt x="253705" y="171866"/>
                </a:lnTo>
                <a:lnTo>
                  <a:pt x="253525" y="168708"/>
                </a:lnTo>
                <a:lnTo>
                  <a:pt x="244277" y="167015"/>
                </a:lnTo>
                <a:lnTo>
                  <a:pt x="238434" y="187063"/>
                </a:lnTo>
                <a:lnTo>
                  <a:pt x="233566" y="185484"/>
                </a:lnTo>
                <a:lnTo>
                  <a:pt x="227858" y="178564"/>
                </a:lnTo>
                <a:lnTo>
                  <a:pt x="221021" y="173173"/>
                </a:lnTo>
                <a:lnTo>
                  <a:pt x="214631" y="170387"/>
                </a:lnTo>
                <a:lnTo>
                  <a:pt x="209522" y="168567"/>
                </a:lnTo>
                <a:lnTo>
                  <a:pt x="205835" y="167242"/>
                </a:lnTo>
                <a:lnTo>
                  <a:pt x="204473" y="159510"/>
                </a:lnTo>
                <a:lnTo>
                  <a:pt x="203874" y="155557"/>
                </a:lnTo>
                <a:lnTo>
                  <a:pt x="202797" y="149762"/>
                </a:lnTo>
                <a:lnTo>
                  <a:pt x="200969" y="139593"/>
                </a:lnTo>
                <a:lnTo>
                  <a:pt x="199645" y="132133"/>
                </a:lnTo>
                <a:lnTo>
                  <a:pt x="186331" y="120071"/>
                </a:lnTo>
                <a:lnTo>
                  <a:pt x="183196" y="117258"/>
                </a:lnTo>
                <a:lnTo>
                  <a:pt x="182857" y="116936"/>
                </a:lnTo>
                <a:lnTo>
                  <a:pt x="182255" y="116387"/>
                </a:lnTo>
                <a:lnTo>
                  <a:pt x="176923" y="111586"/>
                </a:lnTo>
                <a:lnTo>
                  <a:pt x="176648" y="111313"/>
                </a:lnTo>
                <a:lnTo>
                  <a:pt x="170075" y="105337"/>
                </a:lnTo>
                <a:lnTo>
                  <a:pt x="169443" y="104765"/>
                </a:lnTo>
                <a:lnTo>
                  <a:pt x="166040" y="101720"/>
                </a:lnTo>
                <a:lnTo>
                  <a:pt x="157970" y="94428"/>
                </a:lnTo>
                <a:lnTo>
                  <a:pt x="156737" y="93267"/>
                </a:lnTo>
                <a:lnTo>
                  <a:pt x="153589" y="90403"/>
                </a:lnTo>
                <a:lnTo>
                  <a:pt x="152260" y="89246"/>
                </a:lnTo>
                <a:lnTo>
                  <a:pt x="150290" y="87449"/>
                </a:lnTo>
                <a:lnTo>
                  <a:pt x="149451" y="86687"/>
                </a:lnTo>
                <a:lnTo>
                  <a:pt x="139337" y="77538"/>
                </a:lnTo>
                <a:lnTo>
                  <a:pt x="137420" y="75796"/>
                </a:lnTo>
                <a:lnTo>
                  <a:pt x="130755" y="69770"/>
                </a:lnTo>
                <a:lnTo>
                  <a:pt x="118720" y="58847"/>
                </a:lnTo>
                <a:lnTo>
                  <a:pt x="118666" y="58797"/>
                </a:lnTo>
                <a:lnTo>
                  <a:pt x="118028" y="58185"/>
                </a:lnTo>
                <a:lnTo>
                  <a:pt x="115939" y="56311"/>
                </a:lnTo>
                <a:lnTo>
                  <a:pt x="115355" y="55775"/>
                </a:lnTo>
                <a:lnTo>
                  <a:pt x="111985" y="52730"/>
                </a:lnTo>
                <a:lnTo>
                  <a:pt x="107503" y="48669"/>
                </a:lnTo>
                <a:lnTo>
                  <a:pt x="107107" y="48301"/>
                </a:lnTo>
                <a:lnTo>
                  <a:pt x="103858" y="45338"/>
                </a:lnTo>
                <a:lnTo>
                  <a:pt x="81554" y="25127"/>
                </a:lnTo>
                <a:lnTo>
                  <a:pt x="73997" y="18256"/>
                </a:lnTo>
                <a:lnTo>
                  <a:pt x="68417" y="13183"/>
                </a:lnTo>
                <a:lnTo>
                  <a:pt x="59391" y="4997"/>
                </a:lnTo>
                <a:lnTo>
                  <a:pt x="53975" y="60"/>
                </a:lnTo>
                <a:lnTo>
                  <a:pt x="51831" y="137"/>
                </a:lnTo>
                <a:lnTo>
                  <a:pt x="46159" y="341"/>
                </a:lnTo>
                <a:lnTo>
                  <a:pt x="40650" y="550"/>
                </a:lnTo>
                <a:lnTo>
                  <a:pt x="26390" y="1131"/>
                </a:lnTo>
                <a:lnTo>
                  <a:pt x="21330" y="1353"/>
                </a:lnTo>
                <a:lnTo>
                  <a:pt x="20923" y="1371"/>
                </a:lnTo>
                <a:lnTo>
                  <a:pt x="19960" y="1412"/>
                </a:lnTo>
                <a:lnTo>
                  <a:pt x="16175" y="1584"/>
                </a:lnTo>
                <a:lnTo>
                  <a:pt x="14791" y="1648"/>
                </a:lnTo>
                <a:lnTo>
                  <a:pt x="7915" y="1975"/>
                </a:lnTo>
                <a:lnTo>
                  <a:pt x="7440" y="1997"/>
                </a:lnTo>
                <a:lnTo>
                  <a:pt x="2227" y="23398"/>
                </a:lnTo>
                <a:lnTo>
                  <a:pt x="426" y="29483"/>
                </a:lnTo>
                <a:lnTo>
                  <a:pt x="17415" y="52267"/>
                </a:lnTo>
                <a:lnTo>
                  <a:pt x="21591" y="57672"/>
                </a:lnTo>
                <a:lnTo>
                  <a:pt x="27821" y="66321"/>
                </a:lnTo>
                <a:lnTo>
                  <a:pt x="42401" y="86156"/>
                </a:lnTo>
                <a:lnTo>
                  <a:pt x="44895" y="89564"/>
                </a:lnTo>
                <a:lnTo>
                  <a:pt x="51995" y="99138"/>
                </a:lnTo>
                <a:lnTo>
                  <a:pt x="77170" y="134184"/>
                </a:lnTo>
                <a:lnTo>
                  <a:pt x="69327" y="143768"/>
                </a:lnTo>
                <a:lnTo>
                  <a:pt x="59646" y="155698"/>
                </a:lnTo>
                <a:lnTo>
                  <a:pt x="60077" y="167410"/>
                </a:lnTo>
                <a:lnTo>
                  <a:pt x="60253" y="172197"/>
                </a:lnTo>
                <a:lnTo>
                  <a:pt x="60622" y="182221"/>
                </a:lnTo>
                <a:lnTo>
                  <a:pt x="60905" y="189890"/>
                </a:lnTo>
                <a:lnTo>
                  <a:pt x="61235" y="198848"/>
                </a:lnTo>
                <a:lnTo>
                  <a:pt x="61348" y="201897"/>
                </a:lnTo>
                <a:lnTo>
                  <a:pt x="61814" y="214503"/>
                </a:lnTo>
                <a:lnTo>
                  <a:pt x="85002" y="224718"/>
                </a:lnTo>
                <a:lnTo>
                  <a:pt x="98699" y="230844"/>
                </a:lnTo>
                <a:lnTo>
                  <a:pt x="99238" y="254168"/>
                </a:lnTo>
                <a:lnTo>
                  <a:pt x="100091" y="289273"/>
                </a:lnTo>
                <a:lnTo>
                  <a:pt x="86197" y="293661"/>
                </a:lnTo>
                <a:lnTo>
                  <a:pt x="60631" y="295685"/>
                </a:lnTo>
                <a:lnTo>
                  <a:pt x="47789" y="301171"/>
                </a:lnTo>
                <a:lnTo>
                  <a:pt x="48487" y="317335"/>
                </a:lnTo>
                <a:lnTo>
                  <a:pt x="48980" y="328738"/>
                </a:lnTo>
                <a:lnTo>
                  <a:pt x="74403" y="357095"/>
                </a:lnTo>
                <a:lnTo>
                  <a:pt x="75220" y="359673"/>
                </a:lnTo>
                <a:lnTo>
                  <a:pt x="78539" y="371852"/>
                </a:lnTo>
                <a:lnTo>
                  <a:pt x="76062" y="383841"/>
                </a:lnTo>
                <a:lnTo>
                  <a:pt x="75447" y="386841"/>
                </a:lnTo>
                <a:lnTo>
                  <a:pt x="80912" y="404901"/>
                </a:lnTo>
                <a:lnTo>
                  <a:pt x="109505" y="436348"/>
                </a:lnTo>
                <a:lnTo>
                  <a:pt x="126500" y="445093"/>
                </a:lnTo>
                <a:lnTo>
                  <a:pt x="129858" y="445038"/>
                </a:lnTo>
                <a:lnTo>
                  <a:pt x="131091" y="445020"/>
                </a:lnTo>
                <a:lnTo>
                  <a:pt x="139534" y="444906"/>
                </a:lnTo>
                <a:lnTo>
                  <a:pt x="173321" y="444680"/>
                </a:lnTo>
                <a:lnTo>
                  <a:pt x="187015" y="444698"/>
                </a:lnTo>
                <a:lnTo>
                  <a:pt x="200427" y="444779"/>
                </a:lnTo>
                <a:lnTo>
                  <a:pt x="201543" y="444788"/>
                </a:lnTo>
                <a:lnTo>
                  <a:pt x="208812" y="444857"/>
                </a:lnTo>
                <a:lnTo>
                  <a:pt x="226825" y="445111"/>
                </a:lnTo>
                <a:lnTo>
                  <a:pt x="227659" y="445124"/>
                </a:lnTo>
                <a:lnTo>
                  <a:pt x="228317" y="445138"/>
                </a:lnTo>
                <a:lnTo>
                  <a:pt x="235362" y="445270"/>
                </a:lnTo>
                <a:lnTo>
                  <a:pt x="235691" y="445274"/>
                </a:lnTo>
                <a:lnTo>
                  <a:pt x="243874" y="445451"/>
                </a:lnTo>
                <a:lnTo>
                  <a:pt x="246668" y="445515"/>
                </a:lnTo>
                <a:lnTo>
                  <a:pt x="260111" y="445864"/>
                </a:lnTo>
                <a:lnTo>
                  <a:pt x="269877" y="446154"/>
                </a:lnTo>
                <a:lnTo>
                  <a:pt x="286879" y="408032"/>
                </a:lnTo>
                <a:lnTo>
                  <a:pt x="290736" y="402197"/>
                </a:lnTo>
                <a:lnTo>
                  <a:pt x="292443" y="399578"/>
                </a:lnTo>
                <a:lnTo>
                  <a:pt x="298349" y="390602"/>
                </a:lnTo>
                <a:lnTo>
                  <a:pt x="294228" y="371203"/>
                </a:lnTo>
                <a:lnTo>
                  <a:pt x="292895" y="362935"/>
                </a:lnTo>
                <a:lnTo>
                  <a:pt x="288061" y="362436"/>
                </a:lnTo>
                <a:lnTo>
                  <a:pt x="284058" y="362019"/>
                </a:lnTo>
                <a:lnTo>
                  <a:pt x="273830" y="356959"/>
                </a:lnTo>
                <a:lnTo>
                  <a:pt x="276441" y="349798"/>
                </a:lnTo>
                <a:lnTo>
                  <a:pt x="279199" y="342243"/>
                </a:lnTo>
                <a:lnTo>
                  <a:pt x="281514" y="333435"/>
                </a:lnTo>
                <a:lnTo>
                  <a:pt x="286888" y="325430"/>
                </a:lnTo>
                <a:lnTo>
                  <a:pt x="291562" y="314027"/>
                </a:lnTo>
                <a:lnTo>
                  <a:pt x="290990" y="302065"/>
                </a:lnTo>
                <a:lnTo>
                  <a:pt x="287580" y="295435"/>
                </a:lnTo>
                <a:lnTo>
                  <a:pt x="287428" y="294859"/>
                </a:lnTo>
                <a:lnTo>
                  <a:pt x="289511" y="284009"/>
                </a:lnTo>
                <a:lnTo>
                  <a:pt x="288217" y="277007"/>
                </a:lnTo>
                <a:lnTo>
                  <a:pt x="283667" y="269052"/>
                </a:lnTo>
                <a:lnTo>
                  <a:pt x="273915" y="258511"/>
                </a:lnTo>
                <a:lnTo>
                  <a:pt x="272049" y="258057"/>
                </a:lnTo>
                <a:lnTo>
                  <a:pt x="270843" y="25774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solidFill>
                <a:srgbClr val="00FFCC"/>
              </a:solidFill>
            </a:endParaRPr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33FC7F25-EBBE-E825-B271-F2505BF708F9}"/>
              </a:ext>
            </a:extLst>
          </p:cNvPr>
          <p:cNvSpPr>
            <a:spLocks/>
          </p:cNvSpPr>
          <p:nvPr/>
        </p:nvSpPr>
        <p:spPr>
          <a:xfrm flipV="1">
            <a:off x="8649783" y="1478311"/>
            <a:ext cx="486312" cy="643020"/>
          </a:xfrm>
          <a:custGeom>
            <a:avLst/>
            <a:gdLst>
              <a:gd name="connsiteX0" fmla="*/ 137241 w 331177"/>
              <a:gd name="connsiteY0" fmla="*/ 433076 h 437895"/>
              <a:gd name="connsiteX1" fmla="*/ 136903 w 331177"/>
              <a:gd name="connsiteY1" fmla="*/ 420881 h 437895"/>
              <a:gd name="connsiteX2" fmla="*/ 174632 w 331177"/>
              <a:gd name="connsiteY2" fmla="*/ 421421 h 437895"/>
              <a:gd name="connsiteX3" fmla="*/ 184642 w 331177"/>
              <a:gd name="connsiteY3" fmla="*/ 421556 h 437895"/>
              <a:gd name="connsiteX4" fmla="*/ 190281 w 331177"/>
              <a:gd name="connsiteY4" fmla="*/ 403453 h 437895"/>
              <a:gd name="connsiteX5" fmla="*/ 192298 w 331177"/>
              <a:gd name="connsiteY5" fmla="*/ 397032 h 437895"/>
              <a:gd name="connsiteX6" fmla="*/ 192276 w 331177"/>
              <a:gd name="connsiteY6" fmla="*/ 395521 h 437895"/>
              <a:gd name="connsiteX7" fmla="*/ 192268 w 331177"/>
              <a:gd name="connsiteY7" fmla="*/ 395144 h 437895"/>
              <a:gd name="connsiteX8" fmla="*/ 192217 w 331177"/>
              <a:gd name="connsiteY8" fmla="*/ 391804 h 437895"/>
              <a:gd name="connsiteX9" fmla="*/ 192055 w 331177"/>
              <a:gd name="connsiteY9" fmla="*/ 381351 h 437895"/>
              <a:gd name="connsiteX10" fmla="*/ 191805 w 331177"/>
              <a:gd name="connsiteY10" fmla="*/ 365235 h 437895"/>
              <a:gd name="connsiteX11" fmla="*/ 191651 w 331177"/>
              <a:gd name="connsiteY11" fmla="*/ 355217 h 437895"/>
              <a:gd name="connsiteX12" fmla="*/ 191614 w 331177"/>
              <a:gd name="connsiteY12" fmla="*/ 352807 h 437895"/>
              <a:gd name="connsiteX13" fmla="*/ 194072 w 331177"/>
              <a:gd name="connsiteY13" fmla="*/ 337754 h 437895"/>
              <a:gd name="connsiteX14" fmla="*/ 211017 w 331177"/>
              <a:gd name="connsiteY14" fmla="*/ 337531 h 437895"/>
              <a:gd name="connsiteX15" fmla="*/ 233965 w 331177"/>
              <a:gd name="connsiteY15" fmla="*/ 337324 h 437895"/>
              <a:gd name="connsiteX16" fmla="*/ 238204 w 331177"/>
              <a:gd name="connsiteY16" fmla="*/ 337298 h 437895"/>
              <a:gd name="connsiteX17" fmla="*/ 261387 w 331177"/>
              <a:gd name="connsiteY17" fmla="*/ 337222 h 437895"/>
              <a:gd name="connsiteX18" fmla="*/ 269461 w 331177"/>
              <a:gd name="connsiteY18" fmla="*/ 337250 h 437895"/>
              <a:gd name="connsiteX19" fmla="*/ 290939 w 331177"/>
              <a:gd name="connsiteY19" fmla="*/ 337345 h 437895"/>
              <a:gd name="connsiteX20" fmla="*/ 297830 w 331177"/>
              <a:gd name="connsiteY20" fmla="*/ 337329 h 437895"/>
              <a:gd name="connsiteX21" fmla="*/ 300299 w 331177"/>
              <a:gd name="connsiteY21" fmla="*/ 325324 h 437895"/>
              <a:gd name="connsiteX22" fmla="*/ 304016 w 331177"/>
              <a:gd name="connsiteY22" fmla="*/ 307116 h 437895"/>
              <a:gd name="connsiteX23" fmla="*/ 307568 w 331177"/>
              <a:gd name="connsiteY23" fmla="*/ 289723 h 437895"/>
              <a:gd name="connsiteX24" fmla="*/ 312252 w 331177"/>
              <a:gd name="connsiteY24" fmla="*/ 266798 h 437895"/>
              <a:gd name="connsiteX25" fmla="*/ 303142 w 331177"/>
              <a:gd name="connsiteY25" fmla="*/ 254147 h 437895"/>
              <a:gd name="connsiteX26" fmla="*/ 301199 w 331177"/>
              <a:gd name="connsiteY26" fmla="*/ 251461 h 437895"/>
              <a:gd name="connsiteX27" fmla="*/ 300339 w 331177"/>
              <a:gd name="connsiteY27" fmla="*/ 250235 h 437895"/>
              <a:gd name="connsiteX28" fmla="*/ 298565 w 331177"/>
              <a:gd name="connsiteY28" fmla="*/ 246913 h 437895"/>
              <a:gd name="connsiteX29" fmla="*/ 295799 w 331177"/>
              <a:gd name="connsiteY29" fmla="*/ 241815 h 437895"/>
              <a:gd name="connsiteX30" fmla="*/ 286285 w 331177"/>
              <a:gd name="connsiteY30" fmla="*/ 224114 h 437895"/>
              <a:gd name="connsiteX31" fmla="*/ 284937 w 331177"/>
              <a:gd name="connsiteY31" fmla="*/ 221612 h 437895"/>
              <a:gd name="connsiteX32" fmla="*/ 290910 w 331177"/>
              <a:gd name="connsiteY32" fmla="*/ 211130 h 437895"/>
              <a:gd name="connsiteX33" fmla="*/ 297441 w 331177"/>
              <a:gd name="connsiteY33" fmla="*/ 199643 h 437895"/>
              <a:gd name="connsiteX34" fmla="*/ 331431 w 331177"/>
              <a:gd name="connsiteY34" fmla="*/ 139946 h 437895"/>
              <a:gd name="connsiteX35" fmla="*/ 322886 w 331177"/>
              <a:gd name="connsiteY35" fmla="*/ 130756 h 437895"/>
              <a:gd name="connsiteX36" fmla="*/ 311187 w 331177"/>
              <a:gd name="connsiteY36" fmla="*/ 117953 h 437895"/>
              <a:gd name="connsiteX37" fmla="*/ 310566 w 331177"/>
              <a:gd name="connsiteY37" fmla="*/ 117309 h 437895"/>
              <a:gd name="connsiteX38" fmla="*/ 305835 w 331177"/>
              <a:gd name="connsiteY38" fmla="*/ 112190 h 437895"/>
              <a:gd name="connsiteX39" fmla="*/ 298440 w 331177"/>
              <a:gd name="connsiteY39" fmla="*/ 105084 h 437895"/>
              <a:gd name="connsiteX40" fmla="*/ 286277 w 331177"/>
              <a:gd name="connsiteY40" fmla="*/ 97155 h 437895"/>
              <a:gd name="connsiteX41" fmla="*/ 283269 w 331177"/>
              <a:gd name="connsiteY41" fmla="*/ 95200 h 437895"/>
              <a:gd name="connsiteX42" fmla="*/ 272242 w 331177"/>
              <a:gd name="connsiteY42" fmla="*/ 88006 h 437895"/>
              <a:gd name="connsiteX43" fmla="*/ 256262 w 331177"/>
              <a:gd name="connsiteY43" fmla="*/ 77563 h 437895"/>
              <a:gd name="connsiteX44" fmla="*/ 250139 w 331177"/>
              <a:gd name="connsiteY44" fmla="*/ 73603 h 437895"/>
              <a:gd name="connsiteX45" fmla="*/ 243879 w 331177"/>
              <a:gd name="connsiteY45" fmla="*/ 61932 h 437895"/>
              <a:gd name="connsiteX46" fmla="*/ 239552 w 331177"/>
              <a:gd name="connsiteY46" fmla="*/ 53886 h 437895"/>
              <a:gd name="connsiteX47" fmla="*/ 238075 w 331177"/>
              <a:gd name="connsiteY47" fmla="*/ 51079 h 437895"/>
              <a:gd name="connsiteX48" fmla="*/ 234340 w 331177"/>
              <a:gd name="connsiteY48" fmla="*/ 44137 h 437895"/>
              <a:gd name="connsiteX49" fmla="*/ 234328 w 331177"/>
              <a:gd name="connsiteY49" fmla="*/ 42542 h 437895"/>
              <a:gd name="connsiteX50" fmla="*/ 234299 w 331177"/>
              <a:gd name="connsiteY50" fmla="*/ 37754 h 437895"/>
              <a:gd name="connsiteX51" fmla="*/ 234284 w 331177"/>
              <a:gd name="connsiteY51" fmla="*/ 35173 h 437895"/>
              <a:gd name="connsiteX52" fmla="*/ 234255 w 331177"/>
              <a:gd name="connsiteY52" fmla="*/ 30095 h 437895"/>
              <a:gd name="connsiteX53" fmla="*/ 234237 w 331177"/>
              <a:gd name="connsiteY53" fmla="*/ 26875 h 437895"/>
              <a:gd name="connsiteX54" fmla="*/ 234193 w 331177"/>
              <a:gd name="connsiteY54" fmla="*/ 19739 h 437895"/>
              <a:gd name="connsiteX55" fmla="*/ 234112 w 331177"/>
              <a:gd name="connsiteY55" fmla="*/ 6424 h 437895"/>
              <a:gd name="connsiteX56" fmla="*/ 227959 w 331177"/>
              <a:gd name="connsiteY56" fmla="*/ 6465 h 437895"/>
              <a:gd name="connsiteX57" fmla="*/ 218639 w 331177"/>
              <a:gd name="connsiteY57" fmla="*/ 6541 h 437895"/>
              <a:gd name="connsiteX58" fmla="*/ 208442 w 331177"/>
              <a:gd name="connsiteY58" fmla="*/ 6644 h 437895"/>
              <a:gd name="connsiteX59" fmla="*/ 203204 w 331177"/>
              <a:gd name="connsiteY59" fmla="*/ 6762 h 437895"/>
              <a:gd name="connsiteX60" fmla="*/ 187475 w 331177"/>
              <a:gd name="connsiteY60" fmla="*/ 6919 h 437895"/>
              <a:gd name="connsiteX61" fmla="*/ 173343 w 331177"/>
              <a:gd name="connsiteY61" fmla="*/ 7384 h 437895"/>
              <a:gd name="connsiteX62" fmla="*/ 153059 w 331177"/>
              <a:gd name="connsiteY62" fmla="*/ 7873 h 437895"/>
              <a:gd name="connsiteX63" fmla="*/ 148246 w 331177"/>
              <a:gd name="connsiteY63" fmla="*/ 8010 h 437895"/>
              <a:gd name="connsiteX64" fmla="*/ 140606 w 331177"/>
              <a:gd name="connsiteY64" fmla="*/ 5955 h 437895"/>
              <a:gd name="connsiteX65" fmla="*/ 123264 w 331177"/>
              <a:gd name="connsiteY65" fmla="*/ 1325 h 437895"/>
              <a:gd name="connsiteX66" fmla="*/ 95982 w 331177"/>
              <a:gd name="connsiteY66" fmla="*/ 407 h 437895"/>
              <a:gd name="connsiteX67" fmla="*/ 101275 w 331177"/>
              <a:gd name="connsiteY67" fmla="*/ 12339 h 437895"/>
              <a:gd name="connsiteX68" fmla="*/ 102068 w 331177"/>
              <a:gd name="connsiteY68" fmla="*/ 14143 h 437895"/>
              <a:gd name="connsiteX69" fmla="*/ 108449 w 331177"/>
              <a:gd name="connsiteY69" fmla="*/ 25642 h 437895"/>
              <a:gd name="connsiteX70" fmla="*/ 108008 w 331177"/>
              <a:gd name="connsiteY70" fmla="*/ 36773 h 437895"/>
              <a:gd name="connsiteX71" fmla="*/ 112798 w 331177"/>
              <a:gd name="connsiteY71" fmla="*/ 44058 h 437895"/>
              <a:gd name="connsiteX72" fmla="*/ 112883 w 331177"/>
              <a:gd name="connsiteY72" fmla="*/ 45594 h 437895"/>
              <a:gd name="connsiteX73" fmla="*/ 124998 w 331177"/>
              <a:gd name="connsiteY73" fmla="*/ 65711 h 437895"/>
              <a:gd name="connsiteX74" fmla="*/ 128998 w 331177"/>
              <a:gd name="connsiteY74" fmla="*/ 71698 h 437895"/>
              <a:gd name="connsiteX75" fmla="*/ 138468 w 331177"/>
              <a:gd name="connsiteY75" fmla="*/ 86257 h 437895"/>
              <a:gd name="connsiteX76" fmla="*/ 143049 w 331177"/>
              <a:gd name="connsiteY76" fmla="*/ 92153 h 437895"/>
              <a:gd name="connsiteX77" fmla="*/ 136341 w 331177"/>
              <a:gd name="connsiteY77" fmla="*/ 93771 h 437895"/>
              <a:gd name="connsiteX78" fmla="*/ 132668 w 331177"/>
              <a:gd name="connsiteY78" fmla="*/ 95115 h 437895"/>
              <a:gd name="connsiteX79" fmla="*/ 128296 w 331177"/>
              <a:gd name="connsiteY79" fmla="*/ 97293 h 437895"/>
              <a:gd name="connsiteX80" fmla="*/ 116909 w 331177"/>
              <a:gd name="connsiteY80" fmla="*/ 100489 h 437895"/>
              <a:gd name="connsiteX81" fmla="*/ 108893 w 331177"/>
              <a:gd name="connsiteY81" fmla="*/ 101108 h 437895"/>
              <a:gd name="connsiteX82" fmla="*/ 99839 w 331177"/>
              <a:gd name="connsiteY82" fmla="*/ 104475 h 437895"/>
              <a:gd name="connsiteX83" fmla="*/ 83639 w 331177"/>
              <a:gd name="connsiteY83" fmla="*/ 109186 h 437895"/>
              <a:gd name="connsiteX84" fmla="*/ 70896 w 331177"/>
              <a:gd name="connsiteY84" fmla="*/ 112944 h 437895"/>
              <a:gd name="connsiteX85" fmla="*/ 62800 w 331177"/>
              <a:gd name="connsiteY85" fmla="*/ 115442 h 437895"/>
              <a:gd name="connsiteX86" fmla="*/ 40539 w 331177"/>
              <a:gd name="connsiteY86" fmla="*/ 121182 h 437895"/>
              <a:gd name="connsiteX87" fmla="*/ 38787 w 331177"/>
              <a:gd name="connsiteY87" fmla="*/ 124602 h 437895"/>
              <a:gd name="connsiteX88" fmla="*/ 38019 w 331177"/>
              <a:gd name="connsiteY88" fmla="*/ 127803 h 437895"/>
              <a:gd name="connsiteX89" fmla="*/ 31220 w 331177"/>
              <a:gd name="connsiteY89" fmla="*/ 144070 h 437895"/>
              <a:gd name="connsiteX90" fmla="*/ 30291 w 331177"/>
              <a:gd name="connsiteY90" fmla="*/ 146496 h 437895"/>
              <a:gd name="connsiteX91" fmla="*/ 23271 w 331177"/>
              <a:gd name="connsiteY91" fmla="*/ 165578 h 437895"/>
              <a:gd name="connsiteX92" fmla="*/ 23234 w 331177"/>
              <a:gd name="connsiteY92" fmla="*/ 165666 h 437895"/>
              <a:gd name="connsiteX93" fmla="*/ 29188 w 331177"/>
              <a:gd name="connsiteY93" fmla="*/ 183545 h 437895"/>
              <a:gd name="connsiteX94" fmla="*/ 18569 w 331177"/>
              <a:gd name="connsiteY94" fmla="*/ 190894 h 437895"/>
              <a:gd name="connsiteX95" fmla="*/ 9492 w 331177"/>
              <a:gd name="connsiteY95" fmla="*/ 197752 h 437895"/>
              <a:gd name="connsiteX96" fmla="*/ 9683 w 331177"/>
              <a:gd name="connsiteY96" fmla="*/ 199661 h 437895"/>
              <a:gd name="connsiteX97" fmla="*/ 10447 w 331177"/>
              <a:gd name="connsiteY97" fmla="*/ 207616 h 437895"/>
              <a:gd name="connsiteX98" fmla="*/ 11424 w 331177"/>
              <a:gd name="connsiteY98" fmla="*/ 218003 h 437895"/>
              <a:gd name="connsiteX99" fmla="*/ 11769 w 331177"/>
              <a:gd name="connsiteY99" fmla="*/ 221445 h 437895"/>
              <a:gd name="connsiteX100" fmla="*/ 12460 w 331177"/>
              <a:gd name="connsiteY100" fmla="*/ 228766 h 437895"/>
              <a:gd name="connsiteX101" fmla="*/ 12530 w 331177"/>
              <a:gd name="connsiteY101" fmla="*/ 229431 h 437895"/>
              <a:gd name="connsiteX102" fmla="*/ 12735 w 331177"/>
              <a:gd name="connsiteY102" fmla="*/ 231630 h 437895"/>
              <a:gd name="connsiteX103" fmla="*/ 18253 w 331177"/>
              <a:gd name="connsiteY103" fmla="*/ 238064 h 437895"/>
              <a:gd name="connsiteX104" fmla="*/ 22319 w 331177"/>
              <a:gd name="connsiteY104" fmla="*/ 242832 h 437895"/>
              <a:gd name="connsiteX105" fmla="*/ 22338 w 331177"/>
              <a:gd name="connsiteY105" fmla="*/ 242831 h 437895"/>
              <a:gd name="connsiteX106" fmla="*/ 26650 w 331177"/>
              <a:gd name="connsiteY106" fmla="*/ 247823 h 437895"/>
              <a:gd name="connsiteX107" fmla="*/ 21247 w 331177"/>
              <a:gd name="connsiteY107" fmla="*/ 255620 h 437895"/>
              <a:gd name="connsiteX108" fmla="*/ 14657 w 331177"/>
              <a:gd name="connsiteY108" fmla="*/ 256566 h 437895"/>
              <a:gd name="connsiteX109" fmla="*/ 12853 w 331177"/>
              <a:gd name="connsiteY109" fmla="*/ 263987 h 437895"/>
              <a:gd name="connsiteX110" fmla="*/ 15101 w 331177"/>
              <a:gd name="connsiteY110" fmla="*/ 265266 h 437895"/>
              <a:gd name="connsiteX111" fmla="*/ 16023 w 331177"/>
              <a:gd name="connsiteY111" fmla="*/ 266323 h 437895"/>
              <a:gd name="connsiteX112" fmla="*/ 16438 w 331177"/>
              <a:gd name="connsiteY112" fmla="*/ 267175 h 437895"/>
              <a:gd name="connsiteX113" fmla="*/ 18330 w 331177"/>
              <a:gd name="connsiteY113" fmla="*/ 269491 h 437895"/>
              <a:gd name="connsiteX114" fmla="*/ 14264 w 331177"/>
              <a:gd name="connsiteY114" fmla="*/ 270543 h 437895"/>
              <a:gd name="connsiteX115" fmla="*/ 13654 w 331177"/>
              <a:gd name="connsiteY115" fmla="*/ 270924 h 437895"/>
              <a:gd name="connsiteX116" fmla="*/ 12184 w 331177"/>
              <a:gd name="connsiteY116" fmla="*/ 272164 h 437895"/>
              <a:gd name="connsiteX117" fmla="*/ 9499 w 331177"/>
              <a:gd name="connsiteY117" fmla="*/ 276637 h 437895"/>
              <a:gd name="connsiteX118" fmla="*/ 9279 w 331177"/>
              <a:gd name="connsiteY118" fmla="*/ 277347 h 437895"/>
              <a:gd name="connsiteX119" fmla="*/ 5407 w 331177"/>
              <a:gd name="connsiteY119" fmla="*/ 280898 h 437895"/>
              <a:gd name="connsiteX120" fmla="*/ 2751 w 331177"/>
              <a:gd name="connsiteY120" fmla="*/ 283368 h 437895"/>
              <a:gd name="connsiteX121" fmla="*/ 2116 w 331177"/>
              <a:gd name="connsiteY121" fmla="*/ 284217 h 437895"/>
              <a:gd name="connsiteX122" fmla="*/ 5991 w 331177"/>
              <a:gd name="connsiteY122" fmla="*/ 293285 h 437895"/>
              <a:gd name="connsiteX123" fmla="*/ 6329 w 331177"/>
              <a:gd name="connsiteY123" fmla="*/ 294808 h 437895"/>
              <a:gd name="connsiteX124" fmla="*/ 5965 w 331177"/>
              <a:gd name="connsiteY124" fmla="*/ 297242 h 437895"/>
              <a:gd name="connsiteX125" fmla="*/ 5572 w 331177"/>
              <a:gd name="connsiteY125" fmla="*/ 299880 h 437895"/>
              <a:gd name="connsiteX126" fmla="*/ 5352 w 331177"/>
              <a:gd name="connsiteY126" fmla="*/ 301289 h 437895"/>
              <a:gd name="connsiteX127" fmla="*/ 2880 w 331177"/>
              <a:gd name="connsiteY127" fmla="*/ 318002 h 437895"/>
              <a:gd name="connsiteX128" fmla="*/ 2773 w 331177"/>
              <a:gd name="connsiteY128" fmla="*/ 318677 h 437895"/>
              <a:gd name="connsiteX129" fmla="*/ 2090 w 331177"/>
              <a:gd name="connsiteY129" fmla="*/ 323601 h 437895"/>
              <a:gd name="connsiteX130" fmla="*/ 1278 w 331177"/>
              <a:gd name="connsiteY130" fmla="*/ 328823 h 437895"/>
              <a:gd name="connsiteX131" fmla="*/ 992 w 331177"/>
              <a:gd name="connsiteY131" fmla="*/ 330904 h 437895"/>
              <a:gd name="connsiteX132" fmla="*/ 639 w 331177"/>
              <a:gd name="connsiteY132" fmla="*/ 333164 h 437895"/>
              <a:gd name="connsiteX133" fmla="*/ 253 w 331177"/>
              <a:gd name="connsiteY133" fmla="*/ 335716 h 437895"/>
              <a:gd name="connsiteX134" fmla="*/ 5021 w 331177"/>
              <a:gd name="connsiteY134" fmla="*/ 342580 h 437895"/>
              <a:gd name="connsiteX135" fmla="*/ 5319 w 331177"/>
              <a:gd name="connsiteY135" fmla="*/ 343001 h 437895"/>
              <a:gd name="connsiteX136" fmla="*/ 6204 w 331177"/>
              <a:gd name="connsiteY136" fmla="*/ 344261 h 437895"/>
              <a:gd name="connsiteX137" fmla="*/ 8180 w 331177"/>
              <a:gd name="connsiteY137" fmla="*/ 379701 h 437895"/>
              <a:gd name="connsiteX138" fmla="*/ 7795 w 331177"/>
              <a:gd name="connsiteY138" fmla="*/ 382573 h 437895"/>
              <a:gd name="connsiteX139" fmla="*/ 33038 w 331177"/>
              <a:gd name="connsiteY139" fmla="*/ 394671 h 437895"/>
              <a:gd name="connsiteX140" fmla="*/ 31238 w 331177"/>
              <a:gd name="connsiteY140" fmla="*/ 398977 h 437895"/>
              <a:gd name="connsiteX141" fmla="*/ 34864 w 331177"/>
              <a:gd name="connsiteY141" fmla="*/ 398507 h 437895"/>
              <a:gd name="connsiteX142" fmla="*/ 39441 w 331177"/>
              <a:gd name="connsiteY142" fmla="*/ 398605 h 437895"/>
              <a:gd name="connsiteX143" fmla="*/ 45021 w 331177"/>
              <a:gd name="connsiteY143" fmla="*/ 401015 h 437895"/>
              <a:gd name="connsiteX144" fmla="*/ 46644 w 331177"/>
              <a:gd name="connsiteY144" fmla="*/ 401550 h 437895"/>
              <a:gd name="connsiteX145" fmla="*/ 49708 w 331177"/>
              <a:gd name="connsiteY145" fmla="*/ 402484 h 437895"/>
              <a:gd name="connsiteX146" fmla="*/ 53701 w 331177"/>
              <a:gd name="connsiteY146" fmla="*/ 402943 h 437895"/>
              <a:gd name="connsiteX147" fmla="*/ 57459 w 331177"/>
              <a:gd name="connsiteY147" fmla="*/ 403386 h 437895"/>
              <a:gd name="connsiteX148" fmla="*/ 58318 w 331177"/>
              <a:gd name="connsiteY148" fmla="*/ 404540 h 437895"/>
              <a:gd name="connsiteX149" fmla="*/ 63755 w 331177"/>
              <a:gd name="connsiteY149" fmla="*/ 401919 h 437895"/>
              <a:gd name="connsiteX150" fmla="*/ 74345 w 331177"/>
              <a:gd name="connsiteY150" fmla="*/ 428454 h 437895"/>
              <a:gd name="connsiteX151" fmla="*/ 77049 w 331177"/>
              <a:gd name="connsiteY151" fmla="*/ 435699 h 437895"/>
              <a:gd name="connsiteX152" fmla="*/ 90244 w 331177"/>
              <a:gd name="connsiteY152" fmla="*/ 436057 h 437895"/>
              <a:gd name="connsiteX153" fmla="*/ 106836 w 331177"/>
              <a:gd name="connsiteY153" fmla="*/ 436887 h 437895"/>
              <a:gd name="connsiteX154" fmla="*/ 113114 w 331177"/>
              <a:gd name="connsiteY154" fmla="*/ 437085 h 437895"/>
              <a:gd name="connsiteX155" fmla="*/ 117739 w 331177"/>
              <a:gd name="connsiteY155" fmla="*/ 437314 h 437895"/>
              <a:gd name="connsiteX156" fmla="*/ 137384 w 331177"/>
              <a:gd name="connsiteY156" fmla="*/ 438302 h 437895"/>
              <a:gd name="connsiteX157" fmla="*/ 137241 w 331177"/>
              <a:gd name="connsiteY157" fmla="*/ 433076 h 437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331177" h="437895">
                <a:moveTo>
                  <a:pt x="137241" y="433076"/>
                </a:moveTo>
                <a:lnTo>
                  <a:pt x="136903" y="420881"/>
                </a:lnTo>
                <a:lnTo>
                  <a:pt x="174632" y="421421"/>
                </a:lnTo>
                <a:lnTo>
                  <a:pt x="184642" y="421556"/>
                </a:lnTo>
                <a:lnTo>
                  <a:pt x="190281" y="403453"/>
                </a:lnTo>
                <a:lnTo>
                  <a:pt x="192298" y="397032"/>
                </a:lnTo>
                <a:lnTo>
                  <a:pt x="192276" y="395521"/>
                </a:lnTo>
                <a:lnTo>
                  <a:pt x="192268" y="395144"/>
                </a:lnTo>
                <a:lnTo>
                  <a:pt x="192217" y="391804"/>
                </a:lnTo>
                <a:lnTo>
                  <a:pt x="192055" y="381351"/>
                </a:lnTo>
                <a:lnTo>
                  <a:pt x="191805" y="365235"/>
                </a:lnTo>
                <a:lnTo>
                  <a:pt x="191651" y="355217"/>
                </a:lnTo>
                <a:lnTo>
                  <a:pt x="191614" y="352807"/>
                </a:lnTo>
                <a:lnTo>
                  <a:pt x="194072" y="337754"/>
                </a:lnTo>
                <a:lnTo>
                  <a:pt x="211017" y="337531"/>
                </a:lnTo>
                <a:lnTo>
                  <a:pt x="233965" y="337324"/>
                </a:lnTo>
                <a:lnTo>
                  <a:pt x="238204" y="337298"/>
                </a:lnTo>
                <a:lnTo>
                  <a:pt x="261387" y="337222"/>
                </a:lnTo>
                <a:lnTo>
                  <a:pt x="269461" y="337250"/>
                </a:lnTo>
                <a:lnTo>
                  <a:pt x="290939" y="337345"/>
                </a:lnTo>
                <a:lnTo>
                  <a:pt x="297830" y="337329"/>
                </a:lnTo>
                <a:lnTo>
                  <a:pt x="300299" y="325324"/>
                </a:lnTo>
                <a:lnTo>
                  <a:pt x="304016" y="307116"/>
                </a:lnTo>
                <a:lnTo>
                  <a:pt x="307568" y="289723"/>
                </a:lnTo>
                <a:lnTo>
                  <a:pt x="312252" y="266798"/>
                </a:lnTo>
                <a:lnTo>
                  <a:pt x="303142" y="254147"/>
                </a:lnTo>
                <a:lnTo>
                  <a:pt x="301199" y="251461"/>
                </a:lnTo>
                <a:lnTo>
                  <a:pt x="300339" y="250235"/>
                </a:lnTo>
                <a:lnTo>
                  <a:pt x="298565" y="246913"/>
                </a:lnTo>
                <a:lnTo>
                  <a:pt x="295799" y="241815"/>
                </a:lnTo>
                <a:lnTo>
                  <a:pt x="286285" y="224114"/>
                </a:lnTo>
                <a:lnTo>
                  <a:pt x="284937" y="221612"/>
                </a:lnTo>
                <a:lnTo>
                  <a:pt x="290910" y="211130"/>
                </a:lnTo>
                <a:lnTo>
                  <a:pt x="297441" y="199643"/>
                </a:lnTo>
                <a:lnTo>
                  <a:pt x="331431" y="139946"/>
                </a:lnTo>
                <a:lnTo>
                  <a:pt x="322886" y="130756"/>
                </a:lnTo>
                <a:lnTo>
                  <a:pt x="311187" y="117953"/>
                </a:lnTo>
                <a:lnTo>
                  <a:pt x="310566" y="117309"/>
                </a:lnTo>
                <a:lnTo>
                  <a:pt x="305835" y="112190"/>
                </a:lnTo>
                <a:lnTo>
                  <a:pt x="298440" y="105084"/>
                </a:lnTo>
                <a:lnTo>
                  <a:pt x="286277" y="97155"/>
                </a:lnTo>
                <a:lnTo>
                  <a:pt x="283269" y="95200"/>
                </a:lnTo>
                <a:lnTo>
                  <a:pt x="272242" y="88006"/>
                </a:lnTo>
                <a:lnTo>
                  <a:pt x="256262" y="77563"/>
                </a:lnTo>
                <a:lnTo>
                  <a:pt x="250139" y="73603"/>
                </a:lnTo>
                <a:lnTo>
                  <a:pt x="243879" y="61932"/>
                </a:lnTo>
                <a:lnTo>
                  <a:pt x="239552" y="53886"/>
                </a:lnTo>
                <a:lnTo>
                  <a:pt x="238075" y="51079"/>
                </a:lnTo>
                <a:lnTo>
                  <a:pt x="234340" y="44137"/>
                </a:lnTo>
                <a:lnTo>
                  <a:pt x="234328" y="42542"/>
                </a:lnTo>
                <a:lnTo>
                  <a:pt x="234299" y="37754"/>
                </a:lnTo>
                <a:lnTo>
                  <a:pt x="234284" y="35173"/>
                </a:lnTo>
                <a:lnTo>
                  <a:pt x="234255" y="30095"/>
                </a:lnTo>
                <a:lnTo>
                  <a:pt x="234237" y="26875"/>
                </a:lnTo>
                <a:lnTo>
                  <a:pt x="234193" y="19739"/>
                </a:lnTo>
                <a:lnTo>
                  <a:pt x="234112" y="6424"/>
                </a:lnTo>
                <a:lnTo>
                  <a:pt x="227959" y="6465"/>
                </a:lnTo>
                <a:lnTo>
                  <a:pt x="218639" y="6541"/>
                </a:lnTo>
                <a:lnTo>
                  <a:pt x="208442" y="6644"/>
                </a:lnTo>
                <a:lnTo>
                  <a:pt x="203204" y="6762"/>
                </a:lnTo>
                <a:lnTo>
                  <a:pt x="187475" y="6919"/>
                </a:lnTo>
                <a:lnTo>
                  <a:pt x="173343" y="7384"/>
                </a:lnTo>
                <a:lnTo>
                  <a:pt x="153059" y="7873"/>
                </a:lnTo>
                <a:lnTo>
                  <a:pt x="148246" y="8010"/>
                </a:lnTo>
                <a:lnTo>
                  <a:pt x="140606" y="5955"/>
                </a:lnTo>
                <a:lnTo>
                  <a:pt x="123264" y="1325"/>
                </a:lnTo>
                <a:lnTo>
                  <a:pt x="95982" y="407"/>
                </a:lnTo>
                <a:lnTo>
                  <a:pt x="101275" y="12339"/>
                </a:lnTo>
                <a:lnTo>
                  <a:pt x="102068" y="14143"/>
                </a:lnTo>
                <a:lnTo>
                  <a:pt x="108449" y="25642"/>
                </a:lnTo>
                <a:lnTo>
                  <a:pt x="108008" y="36773"/>
                </a:lnTo>
                <a:lnTo>
                  <a:pt x="112798" y="44058"/>
                </a:lnTo>
                <a:lnTo>
                  <a:pt x="112883" y="45594"/>
                </a:lnTo>
                <a:lnTo>
                  <a:pt x="124998" y="65711"/>
                </a:lnTo>
                <a:lnTo>
                  <a:pt x="128998" y="71698"/>
                </a:lnTo>
                <a:lnTo>
                  <a:pt x="138468" y="86257"/>
                </a:lnTo>
                <a:lnTo>
                  <a:pt x="143049" y="92153"/>
                </a:lnTo>
                <a:lnTo>
                  <a:pt x="136341" y="93771"/>
                </a:lnTo>
                <a:lnTo>
                  <a:pt x="132668" y="95115"/>
                </a:lnTo>
                <a:lnTo>
                  <a:pt x="128296" y="97293"/>
                </a:lnTo>
                <a:lnTo>
                  <a:pt x="116909" y="100489"/>
                </a:lnTo>
                <a:lnTo>
                  <a:pt x="108893" y="101108"/>
                </a:lnTo>
                <a:lnTo>
                  <a:pt x="99839" y="104475"/>
                </a:lnTo>
                <a:lnTo>
                  <a:pt x="83639" y="109186"/>
                </a:lnTo>
                <a:lnTo>
                  <a:pt x="70896" y="112944"/>
                </a:lnTo>
                <a:lnTo>
                  <a:pt x="62800" y="115442"/>
                </a:lnTo>
                <a:lnTo>
                  <a:pt x="40539" y="121182"/>
                </a:lnTo>
                <a:lnTo>
                  <a:pt x="38787" y="124602"/>
                </a:lnTo>
                <a:lnTo>
                  <a:pt x="38019" y="127803"/>
                </a:lnTo>
                <a:lnTo>
                  <a:pt x="31220" y="144070"/>
                </a:lnTo>
                <a:lnTo>
                  <a:pt x="30291" y="146496"/>
                </a:lnTo>
                <a:lnTo>
                  <a:pt x="23271" y="165578"/>
                </a:lnTo>
                <a:lnTo>
                  <a:pt x="23234" y="165666"/>
                </a:lnTo>
                <a:lnTo>
                  <a:pt x="29188" y="183545"/>
                </a:lnTo>
                <a:lnTo>
                  <a:pt x="18569" y="190894"/>
                </a:lnTo>
                <a:lnTo>
                  <a:pt x="9492" y="197752"/>
                </a:lnTo>
                <a:lnTo>
                  <a:pt x="9683" y="199661"/>
                </a:lnTo>
                <a:lnTo>
                  <a:pt x="10447" y="207616"/>
                </a:lnTo>
                <a:lnTo>
                  <a:pt x="11424" y="218003"/>
                </a:lnTo>
                <a:lnTo>
                  <a:pt x="11769" y="221445"/>
                </a:lnTo>
                <a:lnTo>
                  <a:pt x="12460" y="228766"/>
                </a:lnTo>
                <a:lnTo>
                  <a:pt x="12530" y="229431"/>
                </a:lnTo>
                <a:lnTo>
                  <a:pt x="12735" y="231630"/>
                </a:lnTo>
                <a:lnTo>
                  <a:pt x="18253" y="238064"/>
                </a:lnTo>
                <a:lnTo>
                  <a:pt x="22319" y="242832"/>
                </a:lnTo>
                <a:lnTo>
                  <a:pt x="22338" y="242831"/>
                </a:lnTo>
                <a:lnTo>
                  <a:pt x="26650" y="247823"/>
                </a:lnTo>
                <a:lnTo>
                  <a:pt x="21247" y="255620"/>
                </a:lnTo>
                <a:lnTo>
                  <a:pt x="14657" y="256566"/>
                </a:lnTo>
                <a:lnTo>
                  <a:pt x="12853" y="263987"/>
                </a:lnTo>
                <a:lnTo>
                  <a:pt x="15101" y="265266"/>
                </a:lnTo>
                <a:lnTo>
                  <a:pt x="16023" y="266323"/>
                </a:lnTo>
                <a:lnTo>
                  <a:pt x="16438" y="267175"/>
                </a:lnTo>
                <a:lnTo>
                  <a:pt x="18330" y="269491"/>
                </a:lnTo>
                <a:lnTo>
                  <a:pt x="14264" y="270543"/>
                </a:lnTo>
                <a:lnTo>
                  <a:pt x="13654" y="270924"/>
                </a:lnTo>
                <a:lnTo>
                  <a:pt x="12184" y="272164"/>
                </a:lnTo>
                <a:lnTo>
                  <a:pt x="9499" y="276637"/>
                </a:lnTo>
                <a:lnTo>
                  <a:pt x="9279" y="277347"/>
                </a:lnTo>
                <a:lnTo>
                  <a:pt x="5407" y="280898"/>
                </a:lnTo>
                <a:lnTo>
                  <a:pt x="2751" y="283368"/>
                </a:lnTo>
                <a:lnTo>
                  <a:pt x="2116" y="284217"/>
                </a:lnTo>
                <a:lnTo>
                  <a:pt x="5991" y="293285"/>
                </a:lnTo>
                <a:lnTo>
                  <a:pt x="6329" y="294808"/>
                </a:lnTo>
                <a:lnTo>
                  <a:pt x="5965" y="297242"/>
                </a:lnTo>
                <a:lnTo>
                  <a:pt x="5572" y="299880"/>
                </a:lnTo>
                <a:lnTo>
                  <a:pt x="5352" y="301289"/>
                </a:lnTo>
                <a:lnTo>
                  <a:pt x="2880" y="318002"/>
                </a:lnTo>
                <a:lnTo>
                  <a:pt x="2773" y="318677"/>
                </a:lnTo>
                <a:lnTo>
                  <a:pt x="2090" y="323601"/>
                </a:lnTo>
                <a:lnTo>
                  <a:pt x="1278" y="328823"/>
                </a:lnTo>
                <a:lnTo>
                  <a:pt x="992" y="330904"/>
                </a:lnTo>
                <a:lnTo>
                  <a:pt x="639" y="333164"/>
                </a:lnTo>
                <a:lnTo>
                  <a:pt x="253" y="335716"/>
                </a:lnTo>
                <a:lnTo>
                  <a:pt x="5021" y="342580"/>
                </a:lnTo>
                <a:lnTo>
                  <a:pt x="5319" y="343001"/>
                </a:lnTo>
                <a:lnTo>
                  <a:pt x="6204" y="344261"/>
                </a:lnTo>
                <a:lnTo>
                  <a:pt x="8180" y="379701"/>
                </a:lnTo>
                <a:lnTo>
                  <a:pt x="7795" y="382573"/>
                </a:lnTo>
                <a:lnTo>
                  <a:pt x="33038" y="394671"/>
                </a:lnTo>
                <a:lnTo>
                  <a:pt x="31238" y="398977"/>
                </a:lnTo>
                <a:lnTo>
                  <a:pt x="34864" y="398507"/>
                </a:lnTo>
                <a:lnTo>
                  <a:pt x="39441" y="398605"/>
                </a:lnTo>
                <a:lnTo>
                  <a:pt x="45021" y="401015"/>
                </a:lnTo>
                <a:lnTo>
                  <a:pt x="46644" y="401550"/>
                </a:lnTo>
                <a:lnTo>
                  <a:pt x="49708" y="402484"/>
                </a:lnTo>
                <a:lnTo>
                  <a:pt x="53701" y="402943"/>
                </a:lnTo>
                <a:lnTo>
                  <a:pt x="57459" y="403386"/>
                </a:lnTo>
                <a:lnTo>
                  <a:pt x="58318" y="404540"/>
                </a:lnTo>
                <a:lnTo>
                  <a:pt x="63755" y="401919"/>
                </a:lnTo>
                <a:lnTo>
                  <a:pt x="74345" y="428454"/>
                </a:lnTo>
                <a:lnTo>
                  <a:pt x="77049" y="435699"/>
                </a:lnTo>
                <a:lnTo>
                  <a:pt x="90244" y="436057"/>
                </a:lnTo>
                <a:lnTo>
                  <a:pt x="106836" y="436887"/>
                </a:lnTo>
                <a:lnTo>
                  <a:pt x="113114" y="437085"/>
                </a:lnTo>
                <a:lnTo>
                  <a:pt x="117739" y="437314"/>
                </a:lnTo>
                <a:lnTo>
                  <a:pt x="137384" y="438302"/>
                </a:lnTo>
                <a:lnTo>
                  <a:pt x="137241" y="433076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AE4E5690-510F-4DA3-6997-3873914043CD}"/>
              </a:ext>
            </a:extLst>
          </p:cNvPr>
          <p:cNvSpPr>
            <a:spLocks/>
          </p:cNvSpPr>
          <p:nvPr/>
        </p:nvSpPr>
        <p:spPr>
          <a:xfrm flipV="1">
            <a:off x="8992941" y="1547840"/>
            <a:ext cx="529039" cy="778784"/>
          </a:xfrm>
          <a:custGeom>
            <a:avLst/>
            <a:gdLst>
              <a:gd name="connsiteX0" fmla="*/ 62068 w 360274"/>
              <a:gd name="connsiteY0" fmla="*/ 381654 h 530350"/>
              <a:gd name="connsiteX1" fmla="*/ 64834 w 360274"/>
              <a:gd name="connsiteY1" fmla="*/ 386752 h 530350"/>
              <a:gd name="connsiteX2" fmla="*/ 66608 w 360274"/>
              <a:gd name="connsiteY2" fmla="*/ 390074 h 530350"/>
              <a:gd name="connsiteX3" fmla="*/ 67468 w 360274"/>
              <a:gd name="connsiteY3" fmla="*/ 391300 h 530350"/>
              <a:gd name="connsiteX4" fmla="*/ 69411 w 360274"/>
              <a:gd name="connsiteY4" fmla="*/ 393986 h 530350"/>
              <a:gd name="connsiteX5" fmla="*/ 78521 w 360274"/>
              <a:gd name="connsiteY5" fmla="*/ 406637 h 530350"/>
              <a:gd name="connsiteX6" fmla="*/ 73837 w 360274"/>
              <a:gd name="connsiteY6" fmla="*/ 429562 h 530350"/>
              <a:gd name="connsiteX7" fmla="*/ 70285 w 360274"/>
              <a:gd name="connsiteY7" fmla="*/ 446955 h 530350"/>
              <a:gd name="connsiteX8" fmla="*/ 66568 w 360274"/>
              <a:gd name="connsiteY8" fmla="*/ 465163 h 530350"/>
              <a:gd name="connsiteX9" fmla="*/ 64099 w 360274"/>
              <a:gd name="connsiteY9" fmla="*/ 477167 h 530350"/>
              <a:gd name="connsiteX10" fmla="*/ 57208 w 360274"/>
              <a:gd name="connsiteY10" fmla="*/ 477184 h 530350"/>
              <a:gd name="connsiteX11" fmla="*/ 70498 w 360274"/>
              <a:gd name="connsiteY11" fmla="*/ 493274 h 530350"/>
              <a:gd name="connsiteX12" fmla="*/ 73885 w 360274"/>
              <a:gd name="connsiteY12" fmla="*/ 497340 h 530350"/>
              <a:gd name="connsiteX13" fmla="*/ 77430 w 360274"/>
              <a:gd name="connsiteY13" fmla="*/ 501670 h 530350"/>
              <a:gd name="connsiteX14" fmla="*/ 95756 w 360274"/>
              <a:gd name="connsiteY14" fmla="*/ 518030 h 530350"/>
              <a:gd name="connsiteX15" fmla="*/ 97145 w 360274"/>
              <a:gd name="connsiteY15" fmla="*/ 519269 h 530350"/>
              <a:gd name="connsiteX16" fmla="*/ 105715 w 360274"/>
              <a:gd name="connsiteY16" fmla="*/ 526888 h 530350"/>
              <a:gd name="connsiteX17" fmla="*/ 110060 w 360274"/>
              <a:gd name="connsiteY17" fmla="*/ 530792 h 530350"/>
              <a:gd name="connsiteX18" fmla="*/ 123174 w 360274"/>
              <a:gd name="connsiteY18" fmla="*/ 518508 h 530350"/>
              <a:gd name="connsiteX19" fmla="*/ 167857 w 360274"/>
              <a:gd name="connsiteY19" fmla="*/ 524608 h 530350"/>
              <a:gd name="connsiteX20" fmla="*/ 178371 w 360274"/>
              <a:gd name="connsiteY20" fmla="*/ 526056 h 530350"/>
              <a:gd name="connsiteX21" fmla="*/ 190632 w 360274"/>
              <a:gd name="connsiteY21" fmla="*/ 512852 h 530350"/>
              <a:gd name="connsiteX22" fmla="*/ 196036 w 360274"/>
              <a:gd name="connsiteY22" fmla="*/ 507021 h 530350"/>
              <a:gd name="connsiteX23" fmla="*/ 205568 w 360274"/>
              <a:gd name="connsiteY23" fmla="*/ 500705 h 530350"/>
              <a:gd name="connsiteX24" fmla="*/ 216350 w 360274"/>
              <a:gd name="connsiteY24" fmla="*/ 493583 h 530350"/>
              <a:gd name="connsiteX25" fmla="*/ 233934 w 360274"/>
              <a:gd name="connsiteY25" fmla="*/ 499646 h 530350"/>
              <a:gd name="connsiteX26" fmla="*/ 235653 w 360274"/>
              <a:gd name="connsiteY26" fmla="*/ 499719 h 530350"/>
              <a:gd name="connsiteX27" fmla="*/ 243617 w 360274"/>
              <a:gd name="connsiteY27" fmla="*/ 500067 h 530350"/>
              <a:gd name="connsiteX28" fmla="*/ 249241 w 360274"/>
              <a:gd name="connsiteY28" fmla="*/ 500350 h 530350"/>
              <a:gd name="connsiteX29" fmla="*/ 276270 w 360274"/>
              <a:gd name="connsiteY29" fmla="*/ 501634 h 530350"/>
              <a:gd name="connsiteX30" fmla="*/ 277445 w 360274"/>
              <a:gd name="connsiteY30" fmla="*/ 502073 h 530350"/>
              <a:gd name="connsiteX31" fmla="*/ 296055 w 360274"/>
              <a:gd name="connsiteY31" fmla="*/ 509210 h 530350"/>
              <a:gd name="connsiteX32" fmla="*/ 301995 w 360274"/>
              <a:gd name="connsiteY32" fmla="*/ 511203 h 530350"/>
              <a:gd name="connsiteX33" fmla="*/ 337619 w 360274"/>
              <a:gd name="connsiteY33" fmla="*/ 525099 h 530350"/>
              <a:gd name="connsiteX34" fmla="*/ 337762 w 360274"/>
              <a:gd name="connsiteY34" fmla="*/ 525137 h 530350"/>
              <a:gd name="connsiteX35" fmla="*/ 340073 w 360274"/>
              <a:gd name="connsiteY35" fmla="*/ 513177 h 530350"/>
              <a:gd name="connsiteX36" fmla="*/ 345094 w 360274"/>
              <a:gd name="connsiteY36" fmla="*/ 506024 h 530350"/>
              <a:gd name="connsiteX37" fmla="*/ 346523 w 360274"/>
              <a:gd name="connsiteY37" fmla="*/ 504722 h 530350"/>
              <a:gd name="connsiteX38" fmla="*/ 347442 w 360274"/>
              <a:gd name="connsiteY38" fmla="*/ 503996 h 530350"/>
              <a:gd name="connsiteX39" fmla="*/ 352573 w 360274"/>
              <a:gd name="connsiteY39" fmla="*/ 503263 h 530350"/>
              <a:gd name="connsiteX40" fmla="*/ 354862 w 360274"/>
              <a:gd name="connsiteY40" fmla="*/ 501671 h 530350"/>
              <a:gd name="connsiteX41" fmla="*/ 356074 w 360274"/>
              <a:gd name="connsiteY41" fmla="*/ 499337 h 530350"/>
              <a:gd name="connsiteX42" fmla="*/ 355843 w 360274"/>
              <a:gd name="connsiteY42" fmla="*/ 495769 h 530350"/>
              <a:gd name="connsiteX43" fmla="*/ 360486 w 360274"/>
              <a:gd name="connsiteY43" fmla="*/ 474715 h 530350"/>
              <a:gd name="connsiteX44" fmla="*/ 359759 w 360274"/>
              <a:gd name="connsiteY44" fmla="*/ 465785 h 530350"/>
              <a:gd name="connsiteX45" fmla="*/ 355843 w 360274"/>
              <a:gd name="connsiteY45" fmla="*/ 452126 h 530350"/>
              <a:gd name="connsiteX46" fmla="*/ 351942 w 360274"/>
              <a:gd name="connsiteY46" fmla="*/ 452855 h 530350"/>
              <a:gd name="connsiteX47" fmla="*/ 343177 w 360274"/>
              <a:gd name="connsiteY47" fmla="*/ 452192 h 530350"/>
              <a:gd name="connsiteX48" fmla="*/ 333556 w 360274"/>
              <a:gd name="connsiteY48" fmla="*/ 447272 h 530350"/>
              <a:gd name="connsiteX49" fmla="*/ 321460 w 360274"/>
              <a:gd name="connsiteY49" fmla="*/ 440738 h 530350"/>
              <a:gd name="connsiteX50" fmla="*/ 318099 w 360274"/>
              <a:gd name="connsiteY50" fmla="*/ 438501 h 530350"/>
              <a:gd name="connsiteX51" fmla="*/ 281560 w 360274"/>
              <a:gd name="connsiteY51" fmla="*/ 420856 h 530350"/>
              <a:gd name="connsiteX52" fmla="*/ 272475 w 360274"/>
              <a:gd name="connsiteY52" fmla="*/ 418448 h 530350"/>
              <a:gd name="connsiteX53" fmla="*/ 232241 w 360274"/>
              <a:gd name="connsiteY53" fmla="*/ 396217 h 530350"/>
              <a:gd name="connsiteX54" fmla="*/ 225930 w 360274"/>
              <a:gd name="connsiteY54" fmla="*/ 391399 h 530350"/>
              <a:gd name="connsiteX55" fmla="*/ 215369 w 360274"/>
              <a:gd name="connsiteY55" fmla="*/ 386342 h 530350"/>
              <a:gd name="connsiteX56" fmla="*/ 207721 w 360274"/>
              <a:gd name="connsiteY56" fmla="*/ 381847 h 530350"/>
              <a:gd name="connsiteX57" fmla="*/ 205032 w 360274"/>
              <a:gd name="connsiteY57" fmla="*/ 380182 h 530350"/>
              <a:gd name="connsiteX58" fmla="*/ 198126 w 360274"/>
              <a:gd name="connsiteY58" fmla="*/ 376195 h 530350"/>
              <a:gd name="connsiteX59" fmla="*/ 195026 w 360274"/>
              <a:gd name="connsiteY59" fmla="*/ 374435 h 530350"/>
              <a:gd name="connsiteX60" fmla="*/ 191205 w 360274"/>
              <a:gd name="connsiteY60" fmla="*/ 370707 h 530350"/>
              <a:gd name="connsiteX61" fmla="*/ 189405 w 360274"/>
              <a:gd name="connsiteY61" fmla="*/ 365333 h 530350"/>
              <a:gd name="connsiteX62" fmla="*/ 188693 w 360274"/>
              <a:gd name="connsiteY62" fmla="*/ 360111 h 530350"/>
              <a:gd name="connsiteX63" fmla="*/ 189152 w 360274"/>
              <a:gd name="connsiteY63" fmla="*/ 357947 h 530350"/>
              <a:gd name="connsiteX64" fmla="*/ 189967 w 360274"/>
              <a:gd name="connsiteY64" fmla="*/ 354052 h 530350"/>
              <a:gd name="connsiteX65" fmla="*/ 190008 w 360274"/>
              <a:gd name="connsiteY65" fmla="*/ 353879 h 530350"/>
              <a:gd name="connsiteX66" fmla="*/ 192322 w 360274"/>
              <a:gd name="connsiteY66" fmla="*/ 342887 h 530350"/>
              <a:gd name="connsiteX67" fmla="*/ 192520 w 360274"/>
              <a:gd name="connsiteY67" fmla="*/ 341964 h 530350"/>
              <a:gd name="connsiteX68" fmla="*/ 197289 w 360274"/>
              <a:gd name="connsiteY68" fmla="*/ 319262 h 530350"/>
              <a:gd name="connsiteX69" fmla="*/ 199360 w 360274"/>
              <a:gd name="connsiteY69" fmla="*/ 309514 h 530350"/>
              <a:gd name="connsiteX70" fmla="*/ 199460 w 360274"/>
              <a:gd name="connsiteY70" fmla="*/ 309401 h 530350"/>
              <a:gd name="connsiteX71" fmla="*/ 204059 w 360274"/>
              <a:gd name="connsiteY71" fmla="*/ 305491 h 530350"/>
              <a:gd name="connsiteX72" fmla="*/ 206924 w 360274"/>
              <a:gd name="connsiteY72" fmla="*/ 302745 h 530350"/>
              <a:gd name="connsiteX73" fmla="*/ 210619 w 360274"/>
              <a:gd name="connsiteY73" fmla="*/ 299594 h 530350"/>
              <a:gd name="connsiteX74" fmla="*/ 227517 w 360274"/>
              <a:gd name="connsiteY74" fmla="*/ 283263 h 530350"/>
              <a:gd name="connsiteX75" fmla="*/ 245630 w 360274"/>
              <a:gd name="connsiteY75" fmla="*/ 266311 h 530350"/>
              <a:gd name="connsiteX76" fmla="*/ 247809 w 360274"/>
              <a:gd name="connsiteY76" fmla="*/ 264284 h 530350"/>
              <a:gd name="connsiteX77" fmla="*/ 252228 w 360274"/>
              <a:gd name="connsiteY77" fmla="*/ 260147 h 530350"/>
              <a:gd name="connsiteX78" fmla="*/ 261025 w 360274"/>
              <a:gd name="connsiteY78" fmla="*/ 251852 h 530350"/>
              <a:gd name="connsiteX79" fmla="*/ 292921 w 360274"/>
              <a:gd name="connsiteY79" fmla="*/ 222161 h 530350"/>
              <a:gd name="connsiteX80" fmla="*/ 279811 w 360274"/>
              <a:gd name="connsiteY80" fmla="*/ 203024 h 530350"/>
              <a:gd name="connsiteX81" fmla="*/ 274745 w 360274"/>
              <a:gd name="connsiteY81" fmla="*/ 195604 h 530350"/>
              <a:gd name="connsiteX82" fmla="*/ 263755 w 360274"/>
              <a:gd name="connsiteY82" fmla="*/ 179582 h 530350"/>
              <a:gd name="connsiteX83" fmla="*/ 262028 w 360274"/>
              <a:gd name="connsiteY83" fmla="*/ 177064 h 530350"/>
              <a:gd name="connsiteX84" fmla="*/ 258729 w 360274"/>
              <a:gd name="connsiteY84" fmla="*/ 172009 h 530350"/>
              <a:gd name="connsiteX85" fmla="*/ 253587 w 360274"/>
              <a:gd name="connsiteY85" fmla="*/ 164494 h 530350"/>
              <a:gd name="connsiteX86" fmla="*/ 252580 w 360274"/>
              <a:gd name="connsiteY86" fmla="*/ 163957 h 530350"/>
              <a:gd name="connsiteX87" fmla="*/ 247768 w 360274"/>
              <a:gd name="connsiteY87" fmla="*/ 160820 h 530350"/>
              <a:gd name="connsiteX88" fmla="*/ 232909 w 360274"/>
              <a:gd name="connsiteY88" fmla="*/ 160392 h 530350"/>
              <a:gd name="connsiteX89" fmla="*/ 219968 w 360274"/>
              <a:gd name="connsiteY89" fmla="*/ 160019 h 530350"/>
              <a:gd name="connsiteX90" fmla="*/ 218568 w 360274"/>
              <a:gd name="connsiteY90" fmla="*/ 157993 h 530350"/>
              <a:gd name="connsiteX91" fmla="*/ 220078 w 360274"/>
              <a:gd name="connsiteY91" fmla="*/ 152591 h 530350"/>
              <a:gd name="connsiteX92" fmla="*/ 221481 w 360274"/>
              <a:gd name="connsiteY92" fmla="*/ 147620 h 530350"/>
              <a:gd name="connsiteX93" fmla="*/ 207831 w 360274"/>
              <a:gd name="connsiteY93" fmla="*/ 137238 h 530350"/>
              <a:gd name="connsiteX94" fmla="*/ 207464 w 360274"/>
              <a:gd name="connsiteY94" fmla="*/ 137167 h 530350"/>
              <a:gd name="connsiteX95" fmla="*/ 204000 w 360274"/>
              <a:gd name="connsiteY95" fmla="*/ 136557 h 530350"/>
              <a:gd name="connsiteX96" fmla="*/ 216471 w 360274"/>
              <a:gd name="connsiteY96" fmla="*/ 126160 h 530350"/>
              <a:gd name="connsiteX97" fmla="*/ 224655 w 360274"/>
              <a:gd name="connsiteY97" fmla="*/ 115690 h 530350"/>
              <a:gd name="connsiteX98" fmla="*/ 226092 w 360274"/>
              <a:gd name="connsiteY98" fmla="*/ 113827 h 530350"/>
              <a:gd name="connsiteX99" fmla="*/ 230073 w 360274"/>
              <a:gd name="connsiteY99" fmla="*/ 108753 h 530350"/>
              <a:gd name="connsiteX100" fmla="*/ 225423 w 360274"/>
              <a:gd name="connsiteY100" fmla="*/ 106371 h 530350"/>
              <a:gd name="connsiteX101" fmla="*/ 219531 w 360274"/>
              <a:gd name="connsiteY101" fmla="*/ 103399 h 530350"/>
              <a:gd name="connsiteX102" fmla="*/ 213984 w 360274"/>
              <a:gd name="connsiteY102" fmla="*/ 100588 h 530350"/>
              <a:gd name="connsiteX103" fmla="*/ 209087 w 360274"/>
              <a:gd name="connsiteY103" fmla="*/ 98100 h 530350"/>
              <a:gd name="connsiteX104" fmla="*/ 205697 w 360274"/>
              <a:gd name="connsiteY104" fmla="*/ 97346 h 530350"/>
              <a:gd name="connsiteX105" fmla="*/ 189464 w 360274"/>
              <a:gd name="connsiteY105" fmla="*/ 93727 h 530350"/>
              <a:gd name="connsiteX106" fmla="*/ 187242 w 360274"/>
              <a:gd name="connsiteY106" fmla="*/ 93194 h 530350"/>
              <a:gd name="connsiteX107" fmla="*/ 184726 w 360274"/>
              <a:gd name="connsiteY107" fmla="*/ 92658 h 530350"/>
              <a:gd name="connsiteX108" fmla="*/ 177471 w 360274"/>
              <a:gd name="connsiteY108" fmla="*/ 91026 h 530350"/>
              <a:gd name="connsiteX109" fmla="*/ 173985 w 360274"/>
              <a:gd name="connsiteY109" fmla="*/ 82431 h 530350"/>
              <a:gd name="connsiteX110" fmla="*/ 169397 w 360274"/>
              <a:gd name="connsiteY110" fmla="*/ 71139 h 530350"/>
              <a:gd name="connsiteX111" fmla="*/ 168471 w 360274"/>
              <a:gd name="connsiteY111" fmla="*/ 62441 h 530350"/>
              <a:gd name="connsiteX112" fmla="*/ 167924 w 360274"/>
              <a:gd name="connsiteY112" fmla="*/ 57465 h 530350"/>
              <a:gd name="connsiteX113" fmla="*/ 164599 w 360274"/>
              <a:gd name="connsiteY113" fmla="*/ 27708 h 530350"/>
              <a:gd name="connsiteX114" fmla="*/ 164452 w 360274"/>
              <a:gd name="connsiteY114" fmla="*/ 26312 h 530350"/>
              <a:gd name="connsiteX115" fmla="*/ 156973 w 360274"/>
              <a:gd name="connsiteY115" fmla="*/ 27609 h 530350"/>
              <a:gd name="connsiteX116" fmla="*/ 152646 w 360274"/>
              <a:gd name="connsiteY116" fmla="*/ 27539 h 530350"/>
              <a:gd name="connsiteX117" fmla="*/ 140931 w 360274"/>
              <a:gd name="connsiteY117" fmla="*/ 27399 h 530350"/>
              <a:gd name="connsiteX118" fmla="*/ 135454 w 360274"/>
              <a:gd name="connsiteY118" fmla="*/ 24070 h 530350"/>
              <a:gd name="connsiteX119" fmla="*/ 130304 w 360274"/>
              <a:gd name="connsiteY119" fmla="*/ 23192 h 530350"/>
              <a:gd name="connsiteX120" fmla="*/ 128857 w 360274"/>
              <a:gd name="connsiteY120" fmla="*/ 23078 h 530350"/>
              <a:gd name="connsiteX121" fmla="*/ 121492 w 360274"/>
              <a:gd name="connsiteY121" fmla="*/ 22512 h 530350"/>
              <a:gd name="connsiteX122" fmla="*/ 118483 w 360274"/>
              <a:gd name="connsiteY122" fmla="*/ 19216 h 530350"/>
              <a:gd name="connsiteX123" fmla="*/ 108205 w 360274"/>
              <a:gd name="connsiteY123" fmla="*/ 10389 h 530350"/>
              <a:gd name="connsiteX124" fmla="*/ 108055 w 360274"/>
              <a:gd name="connsiteY124" fmla="*/ 5458 h 530350"/>
              <a:gd name="connsiteX125" fmla="*/ 106310 w 360274"/>
              <a:gd name="connsiteY125" fmla="*/ 3404 h 530350"/>
              <a:gd name="connsiteX126" fmla="*/ 104789 w 360274"/>
              <a:gd name="connsiteY126" fmla="*/ 887 h 530350"/>
              <a:gd name="connsiteX127" fmla="*/ 101696 w 360274"/>
              <a:gd name="connsiteY127" fmla="*/ 787 h 530350"/>
              <a:gd name="connsiteX128" fmla="*/ 94779 w 360274"/>
              <a:gd name="connsiteY128" fmla="*/ 442 h 530350"/>
              <a:gd name="connsiteX129" fmla="*/ 89879 w 360274"/>
              <a:gd name="connsiteY129" fmla="*/ 1544 h 530350"/>
              <a:gd name="connsiteX130" fmla="*/ 88545 w 360274"/>
              <a:gd name="connsiteY130" fmla="*/ 3330 h 530350"/>
              <a:gd name="connsiteX131" fmla="*/ 85357 w 360274"/>
              <a:gd name="connsiteY131" fmla="*/ 2860 h 530350"/>
              <a:gd name="connsiteX132" fmla="*/ 84439 w 360274"/>
              <a:gd name="connsiteY132" fmla="*/ 3113 h 530350"/>
              <a:gd name="connsiteX133" fmla="*/ 83994 w 360274"/>
              <a:gd name="connsiteY133" fmla="*/ 3543 h 530350"/>
              <a:gd name="connsiteX134" fmla="*/ 86154 w 360274"/>
              <a:gd name="connsiteY134" fmla="*/ 6986 h 530350"/>
              <a:gd name="connsiteX135" fmla="*/ 81772 w 360274"/>
              <a:gd name="connsiteY135" fmla="*/ 8941 h 530350"/>
              <a:gd name="connsiteX136" fmla="*/ 79678 w 360274"/>
              <a:gd name="connsiteY136" fmla="*/ 11591 h 530350"/>
              <a:gd name="connsiteX137" fmla="*/ 71244 w 360274"/>
              <a:gd name="connsiteY137" fmla="*/ 7868 h 530350"/>
              <a:gd name="connsiteX138" fmla="*/ 71056 w 360274"/>
              <a:gd name="connsiteY138" fmla="*/ 8996 h 530350"/>
              <a:gd name="connsiteX139" fmla="*/ 68092 w 360274"/>
              <a:gd name="connsiteY139" fmla="*/ 8541 h 530350"/>
              <a:gd name="connsiteX140" fmla="*/ 65293 w 360274"/>
              <a:gd name="connsiteY140" fmla="*/ 10555 h 530350"/>
              <a:gd name="connsiteX141" fmla="*/ 66828 w 360274"/>
              <a:gd name="connsiteY141" fmla="*/ 19146 h 530350"/>
              <a:gd name="connsiteX142" fmla="*/ 59684 w 360274"/>
              <a:gd name="connsiteY142" fmla="*/ 24526 h 530350"/>
              <a:gd name="connsiteX143" fmla="*/ 45582 w 360274"/>
              <a:gd name="connsiteY143" fmla="*/ 33514 h 530350"/>
              <a:gd name="connsiteX144" fmla="*/ 41927 w 360274"/>
              <a:gd name="connsiteY144" fmla="*/ 35884 h 530350"/>
              <a:gd name="connsiteX145" fmla="*/ 37283 w 360274"/>
              <a:gd name="connsiteY145" fmla="*/ 42892 h 530350"/>
              <a:gd name="connsiteX146" fmla="*/ 30594 w 360274"/>
              <a:gd name="connsiteY146" fmla="*/ 53243 h 530350"/>
              <a:gd name="connsiteX147" fmla="*/ 26491 w 360274"/>
              <a:gd name="connsiteY147" fmla="*/ 59508 h 530350"/>
              <a:gd name="connsiteX148" fmla="*/ 26293 w 360274"/>
              <a:gd name="connsiteY148" fmla="*/ 59799 h 530350"/>
              <a:gd name="connsiteX149" fmla="*/ 12947 w 360274"/>
              <a:gd name="connsiteY149" fmla="*/ 80101 h 530350"/>
              <a:gd name="connsiteX150" fmla="*/ 12988 w 360274"/>
              <a:gd name="connsiteY150" fmla="*/ 80127 h 530350"/>
              <a:gd name="connsiteX151" fmla="*/ 17774 w 360274"/>
              <a:gd name="connsiteY151" fmla="*/ 83882 h 530350"/>
              <a:gd name="connsiteX152" fmla="*/ 29426 w 360274"/>
              <a:gd name="connsiteY152" fmla="*/ 93205 h 530350"/>
              <a:gd name="connsiteX153" fmla="*/ 29904 w 360274"/>
              <a:gd name="connsiteY153" fmla="*/ 109763 h 530350"/>
              <a:gd name="connsiteX154" fmla="*/ 25154 w 360274"/>
              <a:gd name="connsiteY154" fmla="*/ 109477 h 530350"/>
              <a:gd name="connsiteX155" fmla="*/ 20283 w 360274"/>
              <a:gd name="connsiteY155" fmla="*/ 118130 h 530350"/>
              <a:gd name="connsiteX156" fmla="*/ 212 w 360274"/>
              <a:gd name="connsiteY156" fmla="*/ 117373 h 530350"/>
              <a:gd name="connsiteX157" fmla="*/ 252 w 360274"/>
              <a:gd name="connsiteY157" fmla="*/ 124362 h 530350"/>
              <a:gd name="connsiteX158" fmla="*/ 263 w 360274"/>
              <a:gd name="connsiteY158" fmla="*/ 126074 h 530350"/>
              <a:gd name="connsiteX159" fmla="*/ 300 w 360274"/>
              <a:gd name="connsiteY159" fmla="*/ 132542 h 530350"/>
              <a:gd name="connsiteX160" fmla="*/ 381 w 360274"/>
              <a:gd name="connsiteY160" fmla="*/ 146263 h 530350"/>
              <a:gd name="connsiteX161" fmla="*/ 461 w 360274"/>
              <a:gd name="connsiteY161" fmla="*/ 159578 h 530350"/>
              <a:gd name="connsiteX162" fmla="*/ 505 w 360274"/>
              <a:gd name="connsiteY162" fmla="*/ 166714 h 530350"/>
              <a:gd name="connsiteX163" fmla="*/ 524 w 360274"/>
              <a:gd name="connsiteY163" fmla="*/ 169934 h 530350"/>
              <a:gd name="connsiteX164" fmla="*/ 553 w 360274"/>
              <a:gd name="connsiteY164" fmla="*/ 175012 h 530350"/>
              <a:gd name="connsiteX165" fmla="*/ 568 w 360274"/>
              <a:gd name="connsiteY165" fmla="*/ 177593 h 530350"/>
              <a:gd name="connsiteX166" fmla="*/ 597 w 360274"/>
              <a:gd name="connsiteY166" fmla="*/ 182381 h 530350"/>
              <a:gd name="connsiteX167" fmla="*/ 608 w 360274"/>
              <a:gd name="connsiteY167" fmla="*/ 183976 h 530350"/>
              <a:gd name="connsiteX168" fmla="*/ 4344 w 360274"/>
              <a:gd name="connsiteY168" fmla="*/ 190918 h 530350"/>
              <a:gd name="connsiteX169" fmla="*/ 5821 w 360274"/>
              <a:gd name="connsiteY169" fmla="*/ 193725 h 530350"/>
              <a:gd name="connsiteX170" fmla="*/ 10148 w 360274"/>
              <a:gd name="connsiteY170" fmla="*/ 201771 h 530350"/>
              <a:gd name="connsiteX171" fmla="*/ 16408 w 360274"/>
              <a:gd name="connsiteY171" fmla="*/ 213442 h 530350"/>
              <a:gd name="connsiteX172" fmla="*/ 22531 w 360274"/>
              <a:gd name="connsiteY172" fmla="*/ 217402 h 530350"/>
              <a:gd name="connsiteX173" fmla="*/ 38510 w 360274"/>
              <a:gd name="connsiteY173" fmla="*/ 227844 h 530350"/>
              <a:gd name="connsiteX174" fmla="*/ 49538 w 360274"/>
              <a:gd name="connsiteY174" fmla="*/ 235039 h 530350"/>
              <a:gd name="connsiteX175" fmla="*/ 52546 w 360274"/>
              <a:gd name="connsiteY175" fmla="*/ 236994 h 530350"/>
              <a:gd name="connsiteX176" fmla="*/ 64709 w 360274"/>
              <a:gd name="connsiteY176" fmla="*/ 244923 h 530350"/>
              <a:gd name="connsiteX177" fmla="*/ 72103 w 360274"/>
              <a:gd name="connsiteY177" fmla="*/ 252029 h 530350"/>
              <a:gd name="connsiteX178" fmla="*/ 76835 w 360274"/>
              <a:gd name="connsiteY178" fmla="*/ 257148 h 530350"/>
              <a:gd name="connsiteX179" fmla="*/ 77455 w 360274"/>
              <a:gd name="connsiteY179" fmla="*/ 257792 h 530350"/>
              <a:gd name="connsiteX180" fmla="*/ 89155 w 360274"/>
              <a:gd name="connsiteY180" fmla="*/ 270595 h 530350"/>
              <a:gd name="connsiteX181" fmla="*/ 97700 w 360274"/>
              <a:gd name="connsiteY181" fmla="*/ 279785 h 530350"/>
              <a:gd name="connsiteX182" fmla="*/ 63710 w 360274"/>
              <a:gd name="connsiteY182" fmla="*/ 339482 h 530350"/>
              <a:gd name="connsiteX183" fmla="*/ 57178 w 360274"/>
              <a:gd name="connsiteY183" fmla="*/ 350969 h 530350"/>
              <a:gd name="connsiteX184" fmla="*/ 51205 w 360274"/>
              <a:gd name="connsiteY184" fmla="*/ 361450 h 530350"/>
              <a:gd name="connsiteX185" fmla="*/ 52554 w 360274"/>
              <a:gd name="connsiteY185" fmla="*/ 363953 h 530350"/>
              <a:gd name="connsiteX186" fmla="*/ 62068 w 360274"/>
              <a:gd name="connsiteY186" fmla="*/ 381654 h 53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360274" h="530350">
                <a:moveTo>
                  <a:pt x="62068" y="381654"/>
                </a:moveTo>
                <a:lnTo>
                  <a:pt x="64834" y="386752"/>
                </a:lnTo>
                <a:lnTo>
                  <a:pt x="66608" y="390074"/>
                </a:lnTo>
                <a:lnTo>
                  <a:pt x="67468" y="391300"/>
                </a:lnTo>
                <a:lnTo>
                  <a:pt x="69411" y="393986"/>
                </a:lnTo>
                <a:lnTo>
                  <a:pt x="78521" y="406637"/>
                </a:lnTo>
                <a:lnTo>
                  <a:pt x="73837" y="429562"/>
                </a:lnTo>
                <a:lnTo>
                  <a:pt x="70285" y="446955"/>
                </a:lnTo>
                <a:lnTo>
                  <a:pt x="66568" y="465163"/>
                </a:lnTo>
                <a:lnTo>
                  <a:pt x="64099" y="477167"/>
                </a:lnTo>
                <a:lnTo>
                  <a:pt x="57208" y="477184"/>
                </a:lnTo>
                <a:lnTo>
                  <a:pt x="70498" y="493274"/>
                </a:lnTo>
                <a:lnTo>
                  <a:pt x="73885" y="497340"/>
                </a:lnTo>
                <a:lnTo>
                  <a:pt x="77430" y="501670"/>
                </a:lnTo>
                <a:lnTo>
                  <a:pt x="95756" y="518030"/>
                </a:lnTo>
                <a:lnTo>
                  <a:pt x="97145" y="519269"/>
                </a:lnTo>
                <a:lnTo>
                  <a:pt x="105715" y="526888"/>
                </a:lnTo>
                <a:lnTo>
                  <a:pt x="110060" y="530792"/>
                </a:lnTo>
                <a:lnTo>
                  <a:pt x="123174" y="518508"/>
                </a:lnTo>
                <a:lnTo>
                  <a:pt x="167857" y="524608"/>
                </a:lnTo>
                <a:lnTo>
                  <a:pt x="178371" y="526056"/>
                </a:lnTo>
                <a:lnTo>
                  <a:pt x="190632" y="512852"/>
                </a:lnTo>
                <a:lnTo>
                  <a:pt x="196036" y="507021"/>
                </a:lnTo>
                <a:lnTo>
                  <a:pt x="205568" y="500705"/>
                </a:lnTo>
                <a:lnTo>
                  <a:pt x="216350" y="493583"/>
                </a:lnTo>
                <a:lnTo>
                  <a:pt x="233934" y="499646"/>
                </a:lnTo>
                <a:lnTo>
                  <a:pt x="235653" y="499719"/>
                </a:lnTo>
                <a:lnTo>
                  <a:pt x="243617" y="500067"/>
                </a:lnTo>
                <a:lnTo>
                  <a:pt x="249241" y="500350"/>
                </a:lnTo>
                <a:lnTo>
                  <a:pt x="276270" y="501634"/>
                </a:lnTo>
                <a:lnTo>
                  <a:pt x="277445" y="502073"/>
                </a:lnTo>
                <a:lnTo>
                  <a:pt x="296055" y="509210"/>
                </a:lnTo>
                <a:lnTo>
                  <a:pt x="301995" y="511203"/>
                </a:lnTo>
                <a:lnTo>
                  <a:pt x="337619" y="525099"/>
                </a:lnTo>
                <a:lnTo>
                  <a:pt x="337762" y="525137"/>
                </a:lnTo>
                <a:lnTo>
                  <a:pt x="340073" y="513177"/>
                </a:lnTo>
                <a:lnTo>
                  <a:pt x="345094" y="506024"/>
                </a:lnTo>
                <a:lnTo>
                  <a:pt x="346523" y="504722"/>
                </a:lnTo>
                <a:lnTo>
                  <a:pt x="347442" y="503996"/>
                </a:lnTo>
                <a:lnTo>
                  <a:pt x="352573" y="503263"/>
                </a:lnTo>
                <a:lnTo>
                  <a:pt x="354862" y="501671"/>
                </a:lnTo>
                <a:lnTo>
                  <a:pt x="356074" y="499337"/>
                </a:lnTo>
                <a:lnTo>
                  <a:pt x="355843" y="495769"/>
                </a:lnTo>
                <a:lnTo>
                  <a:pt x="360486" y="474715"/>
                </a:lnTo>
                <a:lnTo>
                  <a:pt x="359759" y="465785"/>
                </a:lnTo>
                <a:lnTo>
                  <a:pt x="355843" y="452126"/>
                </a:lnTo>
                <a:lnTo>
                  <a:pt x="351942" y="452855"/>
                </a:lnTo>
                <a:lnTo>
                  <a:pt x="343177" y="452192"/>
                </a:lnTo>
                <a:lnTo>
                  <a:pt x="333556" y="447272"/>
                </a:lnTo>
                <a:lnTo>
                  <a:pt x="321460" y="440738"/>
                </a:lnTo>
                <a:lnTo>
                  <a:pt x="318099" y="438501"/>
                </a:lnTo>
                <a:lnTo>
                  <a:pt x="281560" y="420856"/>
                </a:lnTo>
                <a:lnTo>
                  <a:pt x="272475" y="418448"/>
                </a:lnTo>
                <a:lnTo>
                  <a:pt x="232241" y="396217"/>
                </a:lnTo>
                <a:lnTo>
                  <a:pt x="225930" y="391399"/>
                </a:lnTo>
                <a:lnTo>
                  <a:pt x="215369" y="386342"/>
                </a:lnTo>
                <a:lnTo>
                  <a:pt x="207721" y="381847"/>
                </a:lnTo>
                <a:lnTo>
                  <a:pt x="205032" y="380182"/>
                </a:lnTo>
                <a:lnTo>
                  <a:pt x="198126" y="376195"/>
                </a:lnTo>
                <a:lnTo>
                  <a:pt x="195026" y="374435"/>
                </a:lnTo>
                <a:lnTo>
                  <a:pt x="191205" y="370707"/>
                </a:lnTo>
                <a:lnTo>
                  <a:pt x="189405" y="365333"/>
                </a:lnTo>
                <a:lnTo>
                  <a:pt x="188693" y="360111"/>
                </a:lnTo>
                <a:lnTo>
                  <a:pt x="189152" y="357947"/>
                </a:lnTo>
                <a:lnTo>
                  <a:pt x="189967" y="354052"/>
                </a:lnTo>
                <a:lnTo>
                  <a:pt x="190008" y="353879"/>
                </a:lnTo>
                <a:lnTo>
                  <a:pt x="192322" y="342887"/>
                </a:lnTo>
                <a:lnTo>
                  <a:pt x="192520" y="341964"/>
                </a:lnTo>
                <a:lnTo>
                  <a:pt x="197289" y="319262"/>
                </a:lnTo>
                <a:lnTo>
                  <a:pt x="199360" y="309514"/>
                </a:lnTo>
                <a:lnTo>
                  <a:pt x="199460" y="309401"/>
                </a:lnTo>
                <a:lnTo>
                  <a:pt x="204059" y="305491"/>
                </a:lnTo>
                <a:lnTo>
                  <a:pt x="206924" y="302745"/>
                </a:lnTo>
                <a:lnTo>
                  <a:pt x="210619" y="299594"/>
                </a:lnTo>
                <a:lnTo>
                  <a:pt x="227517" y="283263"/>
                </a:lnTo>
                <a:lnTo>
                  <a:pt x="245630" y="266311"/>
                </a:lnTo>
                <a:lnTo>
                  <a:pt x="247809" y="264284"/>
                </a:lnTo>
                <a:lnTo>
                  <a:pt x="252228" y="260147"/>
                </a:lnTo>
                <a:lnTo>
                  <a:pt x="261025" y="251852"/>
                </a:lnTo>
                <a:lnTo>
                  <a:pt x="292921" y="222161"/>
                </a:lnTo>
                <a:lnTo>
                  <a:pt x="279811" y="203024"/>
                </a:lnTo>
                <a:lnTo>
                  <a:pt x="274745" y="195604"/>
                </a:lnTo>
                <a:lnTo>
                  <a:pt x="263755" y="179582"/>
                </a:lnTo>
                <a:lnTo>
                  <a:pt x="262028" y="177064"/>
                </a:lnTo>
                <a:lnTo>
                  <a:pt x="258729" y="172009"/>
                </a:lnTo>
                <a:lnTo>
                  <a:pt x="253587" y="164494"/>
                </a:lnTo>
                <a:lnTo>
                  <a:pt x="252580" y="163957"/>
                </a:lnTo>
                <a:lnTo>
                  <a:pt x="247768" y="160820"/>
                </a:lnTo>
                <a:lnTo>
                  <a:pt x="232909" y="160392"/>
                </a:lnTo>
                <a:lnTo>
                  <a:pt x="219968" y="160019"/>
                </a:lnTo>
                <a:lnTo>
                  <a:pt x="218568" y="157993"/>
                </a:lnTo>
                <a:lnTo>
                  <a:pt x="220078" y="152591"/>
                </a:lnTo>
                <a:lnTo>
                  <a:pt x="221481" y="147620"/>
                </a:lnTo>
                <a:lnTo>
                  <a:pt x="207831" y="137238"/>
                </a:lnTo>
                <a:lnTo>
                  <a:pt x="207464" y="137167"/>
                </a:lnTo>
                <a:lnTo>
                  <a:pt x="204000" y="136557"/>
                </a:lnTo>
                <a:lnTo>
                  <a:pt x="216471" y="126160"/>
                </a:lnTo>
                <a:lnTo>
                  <a:pt x="224655" y="115690"/>
                </a:lnTo>
                <a:lnTo>
                  <a:pt x="226092" y="113827"/>
                </a:lnTo>
                <a:lnTo>
                  <a:pt x="230073" y="108753"/>
                </a:lnTo>
                <a:lnTo>
                  <a:pt x="225423" y="106371"/>
                </a:lnTo>
                <a:lnTo>
                  <a:pt x="219531" y="103399"/>
                </a:lnTo>
                <a:lnTo>
                  <a:pt x="213984" y="100588"/>
                </a:lnTo>
                <a:lnTo>
                  <a:pt x="209087" y="98100"/>
                </a:lnTo>
                <a:lnTo>
                  <a:pt x="205697" y="97346"/>
                </a:lnTo>
                <a:lnTo>
                  <a:pt x="189464" y="93727"/>
                </a:lnTo>
                <a:lnTo>
                  <a:pt x="187242" y="93194"/>
                </a:lnTo>
                <a:lnTo>
                  <a:pt x="184726" y="92658"/>
                </a:lnTo>
                <a:lnTo>
                  <a:pt x="177471" y="91026"/>
                </a:lnTo>
                <a:lnTo>
                  <a:pt x="173985" y="82431"/>
                </a:lnTo>
                <a:lnTo>
                  <a:pt x="169397" y="71139"/>
                </a:lnTo>
                <a:lnTo>
                  <a:pt x="168471" y="62441"/>
                </a:lnTo>
                <a:lnTo>
                  <a:pt x="167924" y="57465"/>
                </a:lnTo>
                <a:lnTo>
                  <a:pt x="164599" y="27708"/>
                </a:lnTo>
                <a:lnTo>
                  <a:pt x="164452" y="26312"/>
                </a:lnTo>
                <a:lnTo>
                  <a:pt x="156973" y="27609"/>
                </a:lnTo>
                <a:lnTo>
                  <a:pt x="152646" y="27539"/>
                </a:lnTo>
                <a:lnTo>
                  <a:pt x="140931" y="27399"/>
                </a:lnTo>
                <a:lnTo>
                  <a:pt x="135454" y="24070"/>
                </a:lnTo>
                <a:lnTo>
                  <a:pt x="130304" y="23192"/>
                </a:lnTo>
                <a:lnTo>
                  <a:pt x="128857" y="23078"/>
                </a:lnTo>
                <a:lnTo>
                  <a:pt x="121492" y="22512"/>
                </a:lnTo>
                <a:lnTo>
                  <a:pt x="118483" y="19216"/>
                </a:lnTo>
                <a:lnTo>
                  <a:pt x="108205" y="10389"/>
                </a:lnTo>
                <a:lnTo>
                  <a:pt x="108055" y="5458"/>
                </a:lnTo>
                <a:lnTo>
                  <a:pt x="106310" y="3404"/>
                </a:lnTo>
                <a:lnTo>
                  <a:pt x="104789" y="887"/>
                </a:lnTo>
                <a:lnTo>
                  <a:pt x="101696" y="787"/>
                </a:lnTo>
                <a:lnTo>
                  <a:pt x="94779" y="442"/>
                </a:lnTo>
                <a:lnTo>
                  <a:pt x="89879" y="1544"/>
                </a:lnTo>
                <a:lnTo>
                  <a:pt x="88545" y="3330"/>
                </a:lnTo>
                <a:lnTo>
                  <a:pt x="85357" y="2860"/>
                </a:lnTo>
                <a:lnTo>
                  <a:pt x="84439" y="3113"/>
                </a:lnTo>
                <a:lnTo>
                  <a:pt x="83994" y="3543"/>
                </a:lnTo>
                <a:lnTo>
                  <a:pt x="86154" y="6986"/>
                </a:lnTo>
                <a:lnTo>
                  <a:pt x="81772" y="8941"/>
                </a:lnTo>
                <a:lnTo>
                  <a:pt x="79678" y="11591"/>
                </a:lnTo>
                <a:lnTo>
                  <a:pt x="71244" y="7868"/>
                </a:lnTo>
                <a:lnTo>
                  <a:pt x="71056" y="8996"/>
                </a:lnTo>
                <a:lnTo>
                  <a:pt x="68092" y="8541"/>
                </a:lnTo>
                <a:lnTo>
                  <a:pt x="65293" y="10555"/>
                </a:lnTo>
                <a:lnTo>
                  <a:pt x="66828" y="19146"/>
                </a:lnTo>
                <a:lnTo>
                  <a:pt x="59684" y="24526"/>
                </a:lnTo>
                <a:lnTo>
                  <a:pt x="45582" y="33514"/>
                </a:lnTo>
                <a:lnTo>
                  <a:pt x="41927" y="35884"/>
                </a:lnTo>
                <a:lnTo>
                  <a:pt x="37283" y="42892"/>
                </a:lnTo>
                <a:lnTo>
                  <a:pt x="30594" y="53243"/>
                </a:lnTo>
                <a:lnTo>
                  <a:pt x="26491" y="59508"/>
                </a:lnTo>
                <a:lnTo>
                  <a:pt x="26293" y="59799"/>
                </a:lnTo>
                <a:lnTo>
                  <a:pt x="12947" y="80101"/>
                </a:lnTo>
                <a:lnTo>
                  <a:pt x="12988" y="80127"/>
                </a:lnTo>
                <a:lnTo>
                  <a:pt x="17774" y="83882"/>
                </a:lnTo>
                <a:lnTo>
                  <a:pt x="29426" y="93205"/>
                </a:lnTo>
                <a:lnTo>
                  <a:pt x="29904" y="109763"/>
                </a:lnTo>
                <a:lnTo>
                  <a:pt x="25154" y="109477"/>
                </a:lnTo>
                <a:lnTo>
                  <a:pt x="20283" y="118130"/>
                </a:lnTo>
                <a:lnTo>
                  <a:pt x="212" y="117373"/>
                </a:lnTo>
                <a:lnTo>
                  <a:pt x="252" y="124362"/>
                </a:lnTo>
                <a:lnTo>
                  <a:pt x="263" y="126074"/>
                </a:lnTo>
                <a:lnTo>
                  <a:pt x="300" y="132542"/>
                </a:lnTo>
                <a:lnTo>
                  <a:pt x="381" y="146263"/>
                </a:lnTo>
                <a:lnTo>
                  <a:pt x="461" y="159578"/>
                </a:lnTo>
                <a:lnTo>
                  <a:pt x="505" y="166714"/>
                </a:lnTo>
                <a:lnTo>
                  <a:pt x="524" y="169934"/>
                </a:lnTo>
                <a:lnTo>
                  <a:pt x="553" y="175012"/>
                </a:lnTo>
                <a:lnTo>
                  <a:pt x="568" y="177593"/>
                </a:lnTo>
                <a:lnTo>
                  <a:pt x="597" y="182381"/>
                </a:lnTo>
                <a:lnTo>
                  <a:pt x="608" y="183976"/>
                </a:lnTo>
                <a:lnTo>
                  <a:pt x="4344" y="190918"/>
                </a:lnTo>
                <a:lnTo>
                  <a:pt x="5821" y="193725"/>
                </a:lnTo>
                <a:lnTo>
                  <a:pt x="10148" y="201771"/>
                </a:lnTo>
                <a:lnTo>
                  <a:pt x="16408" y="213442"/>
                </a:lnTo>
                <a:lnTo>
                  <a:pt x="22531" y="217402"/>
                </a:lnTo>
                <a:lnTo>
                  <a:pt x="38510" y="227844"/>
                </a:lnTo>
                <a:lnTo>
                  <a:pt x="49538" y="235039"/>
                </a:lnTo>
                <a:lnTo>
                  <a:pt x="52546" y="236994"/>
                </a:lnTo>
                <a:lnTo>
                  <a:pt x="64709" y="244923"/>
                </a:lnTo>
                <a:lnTo>
                  <a:pt x="72103" y="252029"/>
                </a:lnTo>
                <a:lnTo>
                  <a:pt x="76835" y="257148"/>
                </a:lnTo>
                <a:lnTo>
                  <a:pt x="77455" y="257792"/>
                </a:lnTo>
                <a:lnTo>
                  <a:pt x="89155" y="270595"/>
                </a:lnTo>
                <a:lnTo>
                  <a:pt x="97700" y="279785"/>
                </a:lnTo>
                <a:lnTo>
                  <a:pt x="63710" y="339482"/>
                </a:lnTo>
                <a:lnTo>
                  <a:pt x="57178" y="350969"/>
                </a:lnTo>
                <a:lnTo>
                  <a:pt x="51205" y="361450"/>
                </a:lnTo>
                <a:lnTo>
                  <a:pt x="52554" y="363953"/>
                </a:lnTo>
                <a:lnTo>
                  <a:pt x="62068" y="381654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BC91706-70FA-DBC0-0007-FEF9069F67D0}"/>
              </a:ext>
            </a:extLst>
          </p:cNvPr>
          <p:cNvSpPr>
            <a:spLocks/>
          </p:cNvSpPr>
          <p:nvPr/>
        </p:nvSpPr>
        <p:spPr>
          <a:xfrm flipV="1">
            <a:off x="8720387" y="1051333"/>
            <a:ext cx="768532" cy="575408"/>
          </a:xfrm>
          <a:custGeom>
            <a:avLst/>
            <a:gdLst>
              <a:gd name="connsiteX0" fmla="*/ 317679 w 523368"/>
              <a:gd name="connsiteY0" fmla="*/ 311149 h 391851"/>
              <a:gd name="connsiteX1" fmla="*/ 319938 w 523368"/>
              <a:gd name="connsiteY1" fmla="*/ 310533 h 391851"/>
              <a:gd name="connsiteX2" fmla="*/ 324662 w 523368"/>
              <a:gd name="connsiteY2" fmla="*/ 309221 h 391851"/>
              <a:gd name="connsiteX3" fmla="*/ 333364 w 523368"/>
              <a:gd name="connsiteY3" fmla="*/ 306767 h 391851"/>
              <a:gd name="connsiteX4" fmla="*/ 334547 w 523368"/>
              <a:gd name="connsiteY4" fmla="*/ 310925 h 391851"/>
              <a:gd name="connsiteX5" fmla="*/ 339341 w 523368"/>
              <a:gd name="connsiteY5" fmla="*/ 327850 h 391851"/>
              <a:gd name="connsiteX6" fmla="*/ 343191 w 523368"/>
              <a:gd name="connsiteY6" fmla="*/ 331765 h 391851"/>
              <a:gd name="connsiteX7" fmla="*/ 356202 w 523368"/>
              <a:gd name="connsiteY7" fmla="*/ 344944 h 391851"/>
              <a:gd name="connsiteX8" fmla="*/ 369639 w 523368"/>
              <a:gd name="connsiteY8" fmla="*/ 358557 h 391851"/>
              <a:gd name="connsiteX9" fmla="*/ 374488 w 523368"/>
              <a:gd name="connsiteY9" fmla="*/ 363496 h 391851"/>
              <a:gd name="connsiteX10" fmla="*/ 385108 w 523368"/>
              <a:gd name="connsiteY10" fmla="*/ 374241 h 391851"/>
              <a:gd name="connsiteX11" fmla="*/ 386088 w 523368"/>
              <a:gd name="connsiteY11" fmla="*/ 375267 h 391851"/>
              <a:gd name="connsiteX12" fmla="*/ 389148 w 523368"/>
              <a:gd name="connsiteY12" fmla="*/ 378352 h 391851"/>
              <a:gd name="connsiteX13" fmla="*/ 393498 w 523368"/>
              <a:gd name="connsiteY13" fmla="*/ 378526 h 391851"/>
              <a:gd name="connsiteX14" fmla="*/ 398178 w 523368"/>
              <a:gd name="connsiteY14" fmla="*/ 378718 h 391851"/>
              <a:gd name="connsiteX15" fmla="*/ 421419 w 523368"/>
              <a:gd name="connsiteY15" fmla="*/ 379749 h 391851"/>
              <a:gd name="connsiteX16" fmla="*/ 431932 w 523368"/>
              <a:gd name="connsiteY16" fmla="*/ 380256 h 391851"/>
              <a:gd name="connsiteX17" fmla="*/ 437949 w 523368"/>
              <a:gd name="connsiteY17" fmla="*/ 380558 h 391851"/>
              <a:gd name="connsiteX18" fmla="*/ 443316 w 523368"/>
              <a:gd name="connsiteY18" fmla="*/ 380833 h 391851"/>
              <a:gd name="connsiteX19" fmla="*/ 443966 w 523368"/>
              <a:gd name="connsiteY19" fmla="*/ 380866 h 391851"/>
              <a:gd name="connsiteX20" fmla="*/ 479481 w 523368"/>
              <a:gd name="connsiteY20" fmla="*/ 356669 h 391851"/>
              <a:gd name="connsiteX21" fmla="*/ 479113 w 523368"/>
              <a:gd name="connsiteY21" fmla="*/ 335196 h 391851"/>
              <a:gd name="connsiteX22" fmla="*/ 478911 w 523368"/>
              <a:gd name="connsiteY22" fmla="*/ 321708 h 391851"/>
              <a:gd name="connsiteX23" fmla="*/ 478683 w 523368"/>
              <a:gd name="connsiteY23" fmla="*/ 304232 h 391851"/>
              <a:gd name="connsiteX24" fmla="*/ 477166 w 523368"/>
              <a:gd name="connsiteY24" fmla="*/ 292093 h 391851"/>
              <a:gd name="connsiteX25" fmla="*/ 477930 w 523368"/>
              <a:gd name="connsiteY25" fmla="*/ 282970 h 391851"/>
              <a:gd name="connsiteX26" fmla="*/ 478232 w 523368"/>
              <a:gd name="connsiteY26" fmla="*/ 279350 h 391851"/>
              <a:gd name="connsiteX27" fmla="*/ 478669 w 523368"/>
              <a:gd name="connsiteY27" fmla="*/ 271372 h 391851"/>
              <a:gd name="connsiteX28" fmla="*/ 482203 w 523368"/>
              <a:gd name="connsiteY28" fmla="*/ 261771 h 391851"/>
              <a:gd name="connsiteX29" fmla="*/ 483231 w 523368"/>
              <a:gd name="connsiteY29" fmla="*/ 259562 h 391851"/>
              <a:gd name="connsiteX30" fmla="*/ 482860 w 523368"/>
              <a:gd name="connsiteY30" fmla="*/ 253952 h 391851"/>
              <a:gd name="connsiteX31" fmla="*/ 485281 w 523368"/>
              <a:gd name="connsiteY31" fmla="*/ 249904 h 391851"/>
              <a:gd name="connsiteX32" fmla="*/ 486901 w 523368"/>
              <a:gd name="connsiteY32" fmla="*/ 235681 h 391851"/>
              <a:gd name="connsiteX33" fmla="*/ 491636 w 523368"/>
              <a:gd name="connsiteY33" fmla="*/ 222372 h 391851"/>
              <a:gd name="connsiteX34" fmla="*/ 492786 w 523368"/>
              <a:gd name="connsiteY34" fmla="*/ 220347 h 391851"/>
              <a:gd name="connsiteX35" fmla="*/ 493671 w 523368"/>
              <a:gd name="connsiteY35" fmla="*/ 217810 h 391851"/>
              <a:gd name="connsiteX36" fmla="*/ 493623 w 523368"/>
              <a:gd name="connsiteY36" fmla="*/ 211782 h 391851"/>
              <a:gd name="connsiteX37" fmla="*/ 492216 w 523368"/>
              <a:gd name="connsiteY37" fmla="*/ 201421 h 391851"/>
              <a:gd name="connsiteX38" fmla="*/ 489520 w 523368"/>
              <a:gd name="connsiteY38" fmla="*/ 200095 h 391851"/>
              <a:gd name="connsiteX39" fmla="*/ 480013 w 523368"/>
              <a:gd name="connsiteY39" fmla="*/ 172240 h 391851"/>
              <a:gd name="connsiteX40" fmla="*/ 484616 w 523368"/>
              <a:gd name="connsiteY40" fmla="*/ 162961 h 391851"/>
              <a:gd name="connsiteX41" fmla="*/ 484880 w 523368"/>
              <a:gd name="connsiteY41" fmla="*/ 162685 h 391851"/>
              <a:gd name="connsiteX42" fmla="*/ 486559 w 523368"/>
              <a:gd name="connsiteY42" fmla="*/ 161124 h 391851"/>
              <a:gd name="connsiteX43" fmla="*/ 487426 w 523368"/>
              <a:gd name="connsiteY43" fmla="*/ 160156 h 391851"/>
              <a:gd name="connsiteX44" fmla="*/ 488341 w 523368"/>
              <a:gd name="connsiteY44" fmla="*/ 159279 h 391851"/>
              <a:gd name="connsiteX45" fmla="*/ 489046 w 523368"/>
              <a:gd name="connsiteY45" fmla="*/ 158680 h 391851"/>
              <a:gd name="connsiteX46" fmla="*/ 490082 w 523368"/>
              <a:gd name="connsiteY46" fmla="*/ 157897 h 391851"/>
              <a:gd name="connsiteX47" fmla="*/ 491518 w 523368"/>
              <a:gd name="connsiteY47" fmla="*/ 157459 h 391851"/>
              <a:gd name="connsiteX48" fmla="*/ 492855 w 523368"/>
              <a:gd name="connsiteY48" fmla="*/ 156956 h 391851"/>
              <a:gd name="connsiteX49" fmla="*/ 493722 w 523368"/>
              <a:gd name="connsiteY49" fmla="*/ 156339 h 391851"/>
              <a:gd name="connsiteX50" fmla="*/ 494622 w 523368"/>
              <a:gd name="connsiteY50" fmla="*/ 155462 h 391851"/>
              <a:gd name="connsiteX51" fmla="*/ 495574 w 523368"/>
              <a:gd name="connsiteY51" fmla="*/ 154588 h 391851"/>
              <a:gd name="connsiteX52" fmla="*/ 496290 w 523368"/>
              <a:gd name="connsiteY52" fmla="*/ 153554 h 391851"/>
              <a:gd name="connsiteX53" fmla="*/ 496937 w 523368"/>
              <a:gd name="connsiteY53" fmla="*/ 152808 h 391851"/>
              <a:gd name="connsiteX54" fmla="*/ 497168 w 523368"/>
              <a:gd name="connsiteY54" fmla="*/ 152240 h 391851"/>
              <a:gd name="connsiteX55" fmla="*/ 497693 w 523368"/>
              <a:gd name="connsiteY55" fmla="*/ 151748 h 391851"/>
              <a:gd name="connsiteX56" fmla="*/ 498237 w 523368"/>
              <a:gd name="connsiteY56" fmla="*/ 150908 h 391851"/>
              <a:gd name="connsiteX57" fmla="*/ 499030 w 523368"/>
              <a:gd name="connsiteY57" fmla="*/ 149821 h 391851"/>
              <a:gd name="connsiteX58" fmla="*/ 499897 w 523368"/>
              <a:gd name="connsiteY58" fmla="*/ 149233 h 391851"/>
              <a:gd name="connsiteX59" fmla="*/ 500918 w 523368"/>
              <a:gd name="connsiteY59" fmla="*/ 148423 h 391851"/>
              <a:gd name="connsiteX60" fmla="*/ 501605 w 523368"/>
              <a:gd name="connsiteY60" fmla="*/ 147330 h 391851"/>
              <a:gd name="connsiteX61" fmla="*/ 502590 w 523368"/>
              <a:gd name="connsiteY61" fmla="*/ 146576 h 391851"/>
              <a:gd name="connsiteX62" fmla="*/ 503523 w 523368"/>
              <a:gd name="connsiteY62" fmla="*/ 146052 h 391851"/>
              <a:gd name="connsiteX63" fmla="*/ 504867 w 523368"/>
              <a:gd name="connsiteY63" fmla="*/ 145524 h 391851"/>
              <a:gd name="connsiteX64" fmla="*/ 505095 w 523368"/>
              <a:gd name="connsiteY64" fmla="*/ 144985 h 391851"/>
              <a:gd name="connsiteX65" fmla="*/ 506190 w 523368"/>
              <a:gd name="connsiteY65" fmla="*/ 144995 h 391851"/>
              <a:gd name="connsiteX66" fmla="*/ 507417 w 523368"/>
              <a:gd name="connsiteY66" fmla="*/ 144373 h 391851"/>
              <a:gd name="connsiteX67" fmla="*/ 508236 w 523368"/>
              <a:gd name="connsiteY67" fmla="*/ 143726 h 391851"/>
              <a:gd name="connsiteX68" fmla="*/ 509327 w 523368"/>
              <a:gd name="connsiteY68" fmla="*/ 143009 h 391851"/>
              <a:gd name="connsiteX69" fmla="*/ 510282 w 523368"/>
              <a:gd name="connsiteY69" fmla="*/ 142167 h 391851"/>
              <a:gd name="connsiteX70" fmla="*/ 511072 w 523368"/>
              <a:gd name="connsiteY70" fmla="*/ 141169 h 391851"/>
              <a:gd name="connsiteX71" fmla="*/ 511641 w 523368"/>
              <a:gd name="connsiteY71" fmla="*/ 140303 h 391851"/>
              <a:gd name="connsiteX72" fmla="*/ 512614 w 523368"/>
              <a:gd name="connsiteY72" fmla="*/ 139492 h 391851"/>
              <a:gd name="connsiteX73" fmla="*/ 512629 w 523368"/>
              <a:gd name="connsiteY73" fmla="*/ 138154 h 391851"/>
              <a:gd name="connsiteX74" fmla="*/ 511917 w 523368"/>
              <a:gd name="connsiteY74" fmla="*/ 137118 h 391851"/>
              <a:gd name="connsiteX75" fmla="*/ 511590 w 523368"/>
              <a:gd name="connsiteY75" fmla="*/ 136108 h 391851"/>
              <a:gd name="connsiteX76" fmla="*/ 511108 w 523368"/>
              <a:gd name="connsiteY76" fmla="*/ 134738 h 391851"/>
              <a:gd name="connsiteX77" fmla="*/ 511277 w 523368"/>
              <a:gd name="connsiteY77" fmla="*/ 133206 h 391851"/>
              <a:gd name="connsiteX78" fmla="*/ 512122 w 523368"/>
              <a:gd name="connsiteY78" fmla="*/ 132240 h 391851"/>
              <a:gd name="connsiteX79" fmla="*/ 512941 w 523368"/>
              <a:gd name="connsiteY79" fmla="*/ 131623 h 391851"/>
              <a:gd name="connsiteX80" fmla="*/ 512820 w 523368"/>
              <a:gd name="connsiteY80" fmla="*/ 130218 h 391851"/>
              <a:gd name="connsiteX81" fmla="*/ 512148 w 523368"/>
              <a:gd name="connsiteY81" fmla="*/ 129040 h 391851"/>
              <a:gd name="connsiteX82" fmla="*/ 511494 w 523368"/>
              <a:gd name="connsiteY82" fmla="*/ 127863 h 391851"/>
              <a:gd name="connsiteX83" fmla="*/ 511006 w 523368"/>
              <a:gd name="connsiteY83" fmla="*/ 126900 h 391851"/>
              <a:gd name="connsiteX84" fmla="*/ 510410 w 523368"/>
              <a:gd name="connsiteY84" fmla="*/ 125640 h 391851"/>
              <a:gd name="connsiteX85" fmla="*/ 509507 w 523368"/>
              <a:gd name="connsiteY85" fmla="*/ 124739 h 391851"/>
              <a:gd name="connsiteX86" fmla="*/ 508298 w 523368"/>
              <a:gd name="connsiteY86" fmla="*/ 124197 h 391851"/>
              <a:gd name="connsiteX87" fmla="*/ 507597 w 523368"/>
              <a:gd name="connsiteY87" fmla="*/ 123455 h 391851"/>
              <a:gd name="connsiteX88" fmla="*/ 507376 w 523368"/>
              <a:gd name="connsiteY88" fmla="*/ 121869 h 391851"/>
              <a:gd name="connsiteX89" fmla="*/ 507170 w 523368"/>
              <a:gd name="connsiteY89" fmla="*/ 120604 h 391851"/>
              <a:gd name="connsiteX90" fmla="*/ 507677 w 523368"/>
              <a:gd name="connsiteY90" fmla="*/ 119355 h 391851"/>
              <a:gd name="connsiteX91" fmla="*/ 508298 w 523368"/>
              <a:gd name="connsiteY91" fmla="*/ 118550 h 391851"/>
              <a:gd name="connsiteX92" fmla="*/ 508633 w 523368"/>
              <a:gd name="connsiteY92" fmla="*/ 117173 h 391851"/>
              <a:gd name="connsiteX93" fmla="*/ 508904 w 523368"/>
              <a:gd name="connsiteY93" fmla="*/ 115706 h 391851"/>
              <a:gd name="connsiteX94" fmla="*/ 509459 w 523368"/>
              <a:gd name="connsiteY94" fmla="*/ 114518 h 391851"/>
              <a:gd name="connsiteX95" fmla="*/ 509705 w 523368"/>
              <a:gd name="connsiteY95" fmla="*/ 113457 h 391851"/>
              <a:gd name="connsiteX96" fmla="*/ 510546 w 523368"/>
              <a:gd name="connsiteY96" fmla="*/ 112520 h 391851"/>
              <a:gd name="connsiteX97" fmla="*/ 511072 w 523368"/>
              <a:gd name="connsiteY97" fmla="*/ 111272 h 391851"/>
              <a:gd name="connsiteX98" fmla="*/ 510693 w 523368"/>
              <a:gd name="connsiteY98" fmla="*/ 109938 h 391851"/>
              <a:gd name="connsiteX99" fmla="*/ 511127 w 523368"/>
              <a:gd name="connsiteY99" fmla="*/ 108976 h 391851"/>
              <a:gd name="connsiteX100" fmla="*/ 511920 w 523368"/>
              <a:gd name="connsiteY100" fmla="*/ 107978 h 391851"/>
              <a:gd name="connsiteX101" fmla="*/ 513136 w 523368"/>
              <a:gd name="connsiteY101" fmla="*/ 107706 h 391851"/>
              <a:gd name="connsiteX102" fmla="*/ 514282 w 523368"/>
              <a:gd name="connsiteY102" fmla="*/ 107080 h 391851"/>
              <a:gd name="connsiteX103" fmla="*/ 515476 w 523368"/>
              <a:gd name="connsiteY103" fmla="*/ 106778 h 391851"/>
              <a:gd name="connsiteX104" fmla="*/ 517048 w 523368"/>
              <a:gd name="connsiteY104" fmla="*/ 106529 h 391851"/>
              <a:gd name="connsiteX105" fmla="*/ 518297 w 523368"/>
              <a:gd name="connsiteY105" fmla="*/ 106260 h 391851"/>
              <a:gd name="connsiteX106" fmla="*/ 519278 w 523368"/>
              <a:gd name="connsiteY106" fmla="*/ 105450 h 391851"/>
              <a:gd name="connsiteX107" fmla="*/ 519715 w 523368"/>
              <a:gd name="connsiteY107" fmla="*/ 104460 h 391851"/>
              <a:gd name="connsiteX108" fmla="*/ 519682 w 523368"/>
              <a:gd name="connsiteY108" fmla="*/ 103613 h 391851"/>
              <a:gd name="connsiteX109" fmla="*/ 519781 w 523368"/>
              <a:gd name="connsiteY109" fmla="*/ 102921 h 391851"/>
              <a:gd name="connsiteX110" fmla="*/ 519436 w 523368"/>
              <a:gd name="connsiteY110" fmla="*/ 101356 h 391851"/>
              <a:gd name="connsiteX111" fmla="*/ 518701 w 523368"/>
              <a:gd name="connsiteY111" fmla="*/ 100260 h 391851"/>
              <a:gd name="connsiteX112" fmla="*/ 519036 w 523368"/>
              <a:gd name="connsiteY112" fmla="*/ 99263 h 391851"/>
              <a:gd name="connsiteX113" fmla="*/ 519711 w 523368"/>
              <a:gd name="connsiteY113" fmla="*/ 98171 h 391851"/>
              <a:gd name="connsiteX114" fmla="*/ 519719 w 523368"/>
              <a:gd name="connsiteY114" fmla="*/ 96716 h 391851"/>
              <a:gd name="connsiteX115" fmla="*/ 518925 w 523368"/>
              <a:gd name="connsiteY115" fmla="*/ 95675 h 391851"/>
              <a:gd name="connsiteX116" fmla="*/ 518492 w 523368"/>
              <a:gd name="connsiteY116" fmla="*/ 94628 h 391851"/>
              <a:gd name="connsiteX117" fmla="*/ 518220 w 523368"/>
              <a:gd name="connsiteY117" fmla="*/ 94145 h 391851"/>
              <a:gd name="connsiteX118" fmla="*/ 523598 w 523368"/>
              <a:gd name="connsiteY118" fmla="*/ 86080 h 391851"/>
              <a:gd name="connsiteX119" fmla="*/ 519480 w 523368"/>
              <a:gd name="connsiteY119" fmla="*/ 69539 h 391851"/>
              <a:gd name="connsiteX120" fmla="*/ 517239 w 523368"/>
              <a:gd name="connsiteY120" fmla="*/ 62089 h 391851"/>
              <a:gd name="connsiteX121" fmla="*/ 516383 w 523368"/>
              <a:gd name="connsiteY121" fmla="*/ 58542 h 391851"/>
              <a:gd name="connsiteX122" fmla="*/ 519950 w 523368"/>
              <a:gd name="connsiteY122" fmla="*/ 53529 h 391851"/>
              <a:gd name="connsiteX123" fmla="*/ 523388 w 523368"/>
              <a:gd name="connsiteY123" fmla="*/ 48365 h 391851"/>
              <a:gd name="connsiteX124" fmla="*/ 523245 w 523368"/>
              <a:gd name="connsiteY124" fmla="*/ 48327 h 391851"/>
              <a:gd name="connsiteX125" fmla="*/ 487621 w 523368"/>
              <a:gd name="connsiteY125" fmla="*/ 34431 h 391851"/>
              <a:gd name="connsiteX126" fmla="*/ 481681 w 523368"/>
              <a:gd name="connsiteY126" fmla="*/ 32438 h 391851"/>
              <a:gd name="connsiteX127" fmla="*/ 463072 w 523368"/>
              <a:gd name="connsiteY127" fmla="*/ 25301 h 391851"/>
              <a:gd name="connsiteX128" fmla="*/ 461896 w 523368"/>
              <a:gd name="connsiteY128" fmla="*/ 24862 h 391851"/>
              <a:gd name="connsiteX129" fmla="*/ 434867 w 523368"/>
              <a:gd name="connsiteY129" fmla="*/ 23578 h 391851"/>
              <a:gd name="connsiteX130" fmla="*/ 429243 w 523368"/>
              <a:gd name="connsiteY130" fmla="*/ 23295 h 391851"/>
              <a:gd name="connsiteX131" fmla="*/ 421280 w 523368"/>
              <a:gd name="connsiteY131" fmla="*/ 22947 h 391851"/>
              <a:gd name="connsiteX132" fmla="*/ 419560 w 523368"/>
              <a:gd name="connsiteY132" fmla="*/ 22874 h 391851"/>
              <a:gd name="connsiteX133" fmla="*/ 401976 w 523368"/>
              <a:gd name="connsiteY133" fmla="*/ 16811 h 391851"/>
              <a:gd name="connsiteX134" fmla="*/ 391195 w 523368"/>
              <a:gd name="connsiteY134" fmla="*/ 23933 h 391851"/>
              <a:gd name="connsiteX135" fmla="*/ 381662 w 523368"/>
              <a:gd name="connsiteY135" fmla="*/ 30249 h 391851"/>
              <a:gd name="connsiteX136" fmla="*/ 376259 w 523368"/>
              <a:gd name="connsiteY136" fmla="*/ 36080 h 391851"/>
              <a:gd name="connsiteX137" fmla="*/ 363997 w 523368"/>
              <a:gd name="connsiteY137" fmla="*/ 49284 h 391851"/>
              <a:gd name="connsiteX138" fmla="*/ 353484 w 523368"/>
              <a:gd name="connsiteY138" fmla="*/ 47836 h 391851"/>
              <a:gd name="connsiteX139" fmla="*/ 308801 w 523368"/>
              <a:gd name="connsiteY139" fmla="*/ 41736 h 391851"/>
              <a:gd name="connsiteX140" fmla="*/ 295687 w 523368"/>
              <a:gd name="connsiteY140" fmla="*/ 54020 h 391851"/>
              <a:gd name="connsiteX141" fmla="*/ 291341 w 523368"/>
              <a:gd name="connsiteY141" fmla="*/ 50116 h 391851"/>
              <a:gd name="connsiteX142" fmla="*/ 282771 w 523368"/>
              <a:gd name="connsiteY142" fmla="*/ 42497 h 391851"/>
              <a:gd name="connsiteX143" fmla="*/ 281382 w 523368"/>
              <a:gd name="connsiteY143" fmla="*/ 41258 h 391851"/>
              <a:gd name="connsiteX144" fmla="*/ 263056 w 523368"/>
              <a:gd name="connsiteY144" fmla="*/ 24898 h 391851"/>
              <a:gd name="connsiteX145" fmla="*/ 259511 w 523368"/>
              <a:gd name="connsiteY145" fmla="*/ 20568 h 391851"/>
              <a:gd name="connsiteX146" fmla="*/ 256124 w 523368"/>
              <a:gd name="connsiteY146" fmla="*/ 16502 h 391851"/>
              <a:gd name="connsiteX147" fmla="*/ 242834 w 523368"/>
              <a:gd name="connsiteY147" fmla="*/ 412 h 391851"/>
              <a:gd name="connsiteX148" fmla="*/ 221356 w 523368"/>
              <a:gd name="connsiteY148" fmla="*/ 317 h 391851"/>
              <a:gd name="connsiteX149" fmla="*/ 213282 w 523368"/>
              <a:gd name="connsiteY149" fmla="*/ 289 h 391851"/>
              <a:gd name="connsiteX150" fmla="*/ 190099 w 523368"/>
              <a:gd name="connsiteY150" fmla="*/ 365 h 391851"/>
              <a:gd name="connsiteX151" fmla="*/ 185860 w 523368"/>
              <a:gd name="connsiteY151" fmla="*/ 391 h 391851"/>
              <a:gd name="connsiteX152" fmla="*/ 162912 w 523368"/>
              <a:gd name="connsiteY152" fmla="*/ 598 h 391851"/>
              <a:gd name="connsiteX153" fmla="*/ 145967 w 523368"/>
              <a:gd name="connsiteY153" fmla="*/ 821 h 391851"/>
              <a:gd name="connsiteX154" fmla="*/ 143509 w 523368"/>
              <a:gd name="connsiteY154" fmla="*/ 15874 h 391851"/>
              <a:gd name="connsiteX155" fmla="*/ 143546 w 523368"/>
              <a:gd name="connsiteY155" fmla="*/ 18284 h 391851"/>
              <a:gd name="connsiteX156" fmla="*/ 143700 w 523368"/>
              <a:gd name="connsiteY156" fmla="*/ 28302 h 391851"/>
              <a:gd name="connsiteX157" fmla="*/ 143950 w 523368"/>
              <a:gd name="connsiteY157" fmla="*/ 44418 h 391851"/>
              <a:gd name="connsiteX158" fmla="*/ 144112 w 523368"/>
              <a:gd name="connsiteY158" fmla="*/ 54871 h 391851"/>
              <a:gd name="connsiteX159" fmla="*/ 144163 w 523368"/>
              <a:gd name="connsiteY159" fmla="*/ 58211 h 391851"/>
              <a:gd name="connsiteX160" fmla="*/ 144171 w 523368"/>
              <a:gd name="connsiteY160" fmla="*/ 58588 h 391851"/>
              <a:gd name="connsiteX161" fmla="*/ 144193 w 523368"/>
              <a:gd name="connsiteY161" fmla="*/ 60099 h 391851"/>
              <a:gd name="connsiteX162" fmla="*/ 142176 w 523368"/>
              <a:gd name="connsiteY162" fmla="*/ 66520 h 391851"/>
              <a:gd name="connsiteX163" fmla="*/ 136537 w 523368"/>
              <a:gd name="connsiteY163" fmla="*/ 84623 h 391851"/>
              <a:gd name="connsiteX164" fmla="*/ 126527 w 523368"/>
              <a:gd name="connsiteY164" fmla="*/ 84488 h 391851"/>
              <a:gd name="connsiteX165" fmla="*/ 88798 w 523368"/>
              <a:gd name="connsiteY165" fmla="*/ 83948 h 391851"/>
              <a:gd name="connsiteX166" fmla="*/ 89136 w 523368"/>
              <a:gd name="connsiteY166" fmla="*/ 96143 h 391851"/>
              <a:gd name="connsiteX167" fmla="*/ 89279 w 523368"/>
              <a:gd name="connsiteY167" fmla="*/ 101369 h 391851"/>
              <a:gd name="connsiteX168" fmla="*/ 69634 w 523368"/>
              <a:gd name="connsiteY168" fmla="*/ 100381 h 391851"/>
              <a:gd name="connsiteX169" fmla="*/ 65009 w 523368"/>
              <a:gd name="connsiteY169" fmla="*/ 100152 h 391851"/>
              <a:gd name="connsiteX170" fmla="*/ 58731 w 523368"/>
              <a:gd name="connsiteY170" fmla="*/ 99954 h 391851"/>
              <a:gd name="connsiteX171" fmla="*/ 42139 w 523368"/>
              <a:gd name="connsiteY171" fmla="*/ 99124 h 391851"/>
              <a:gd name="connsiteX172" fmla="*/ 28944 w 523368"/>
              <a:gd name="connsiteY172" fmla="*/ 98766 h 391851"/>
              <a:gd name="connsiteX173" fmla="*/ 27067 w 523368"/>
              <a:gd name="connsiteY173" fmla="*/ 103407 h 391851"/>
              <a:gd name="connsiteX174" fmla="*/ 28169 w 523368"/>
              <a:gd name="connsiteY174" fmla="*/ 108566 h 391851"/>
              <a:gd name="connsiteX175" fmla="*/ 29616 w 523368"/>
              <a:gd name="connsiteY175" fmla="*/ 115309 h 391851"/>
              <a:gd name="connsiteX176" fmla="*/ 29947 w 523368"/>
              <a:gd name="connsiteY176" fmla="*/ 119075 h 391851"/>
              <a:gd name="connsiteX177" fmla="*/ 29917 w 523368"/>
              <a:gd name="connsiteY177" fmla="*/ 124019 h 391851"/>
              <a:gd name="connsiteX178" fmla="*/ 30546 w 523368"/>
              <a:gd name="connsiteY178" fmla="*/ 129517 h 391851"/>
              <a:gd name="connsiteX179" fmla="*/ 30542 w 523368"/>
              <a:gd name="connsiteY179" fmla="*/ 142454 h 391851"/>
              <a:gd name="connsiteX180" fmla="*/ 30759 w 523368"/>
              <a:gd name="connsiteY180" fmla="*/ 145585 h 391851"/>
              <a:gd name="connsiteX181" fmla="*/ 31155 w 523368"/>
              <a:gd name="connsiteY181" fmla="*/ 148825 h 391851"/>
              <a:gd name="connsiteX182" fmla="*/ 32731 w 523368"/>
              <a:gd name="connsiteY182" fmla="*/ 157338 h 391851"/>
              <a:gd name="connsiteX183" fmla="*/ 39002 w 523368"/>
              <a:gd name="connsiteY183" fmla="*/ 173079 h 391851"/>
              <a:gd name="connsiteX184" fmla="*/ 40930 w 523368"/>
              <a:gd name="connsiteY184" fmla="*/ 177946 h 391851"/>
              <a:gd name="connsiteX185" fmla="*/ 40956 w 523368"/>
              <a:gd name="connsiteY185" fmla="*/ 185416 h 391851"/>
              <a:gd name="connsiteX186" fmla="*/ 41224 w 523368"/>
              <a:gd name="connsiteY186" fmla="*/ 186888 h 391851"/>
              <a:gd name="connsiteX187" fmla="*/ 41511 w 523368"/>
              <a:gd name="connsiteY187" fmla="*/ 189291 h 391851"/>
              <a:gd name="connsiteX188" fmla="*/ 42859 w 523368"/>
              <a:gd name="connsiteY188" fmla="*/ 200198 h 391851"/>
              <a:gd name="connsiteX189" fmla="*/ 42084 w 523368"/>
              <a:gd name="connsiteY189" fmla="*/ 207554 h 391851"/>
              <a:gd name="connsiteX190" fmla="*/ 41628 w 523368"/>
              <a:gd name="connsiteY190" fmla="*/ 209316 h 391851"/>
              <a:gd name="connsiteX191" fmla="*/ 33925 w 523368"/>
              <a:gd name="connsiteY191" fmla="*/ 210377 h 391851"/>
              <a:gd name="connsiteX192" fmla="*/ 31273 w 523368"/>
              <a:gd name="connsiteY192" fmla="*/ 211473 h 391851"/>
              <a:gd name="connsiteX193" fmla="*/ 29396 w 523368"/>
              <a:gd name="connsiteY193" fmla="*/ 213615 h 391851"/>
              <a:gd name="connsiteX194" fmla="*/ 25039 w 523368"/>
              <a:gd name="connsiteY194" fmla="*/ 215048 h 391851"/>
              <a:gd name="connsiteX195" fmla="*/ 26913 w 523368"/>
              <a:gd name="connsiteY195" fmla="*/ 220261 h 391851"/>
              <a:gd name="connsiteX196" fmla="*/ 24573 w 523368"/>
              <a:gd name="connsiteY196" fmla="*/ 224837 h 391851"/>
              <a:gd name="connsiteX197" fmla="*/ 21898 w 523368"/>
              <a:gd name="connsiteY197" fmla="*/ 228384 h 391851"/>
              <a:gd name="connsiteX198" fmla="*/ 19055 w 523368"/>
              <a:gd name="connsiteY198" fmla="*/ 230747 h 391851"/>
              <a:gd name="connsiteX199" fmla="*/ 14441 w 523368"/>
              <a:gd name="connsiteY199" fmla="*/ 231824 h 391851"/>
              <a:gd name="connsiteX200" fmla="*/ 8476 w 523368"/>
              <a:gd name="connsiteY200" fmla="*/ 235790 h 391851"/>
              <a:gd name="connsiteX201" fmla="*/ 6316 w 523368"/>
              <a:gd name="connsiteY201" fmla="*/ 238101 h 391851"/>
              <a:gd name="connsiteX202" fmla="*/ 229 w 523368"/>
              <a:gd name="connsiteY202" fmla="*/ 249501 h 391851"/>
              <a:gd name="connsiteX203" fmla="*/ 431 w 523368"/>
              <a:gd name="connsiteY203" fmla="*/ 253680 h 391851"/>
              <a:gd name="connsiteX204" fmla="*/ 574 w 523368"/>
              <a:gd name="connsiteY204" fmla="*/ 256610 h 391851"/>
              <a:gd name="connsiteX205" fmla="*/ 619 w 523368"/>
              <a:gd name="connsiteY205" fmla="*/ 257510 h 391851"/>
              <a:gd name="connsiteX206" fmla="*/ 861 w 523368"/>
              <a:gd name="connsiteY206" fmla="*/ 262443 h 391851"/>
              <a:gd name="connsiteX207" fmla="*/ 1081 w 523368"/>
              <a:gd name="connsiteY207" fmla="*/ 266911 h 391851"/>
              <a:gd name="connsiteX208" fmla="*/ 1327 w 523368"/>
              <a:gd name="connsiteY208" fmla="*/ 271960 h 391851"/>
              <a:gd name="connsiteX209" fmla="*/ 1552 w 523368"/>
              <a:gd name="connsiteY209" fmla="*/ 276487 h 391851"/>
              <a:gd name="connsiteX210" fmla="*/ 1934 w 523368"/>
              <a:gd name="connsiteY210" fmla="*/ 284321 h 391851"/>
              <a:gd name="connsiteX211" fmla="*/ 2874 w 523368"/>
              <a:gd name="connsiteY211" fmla="*/ 303473 h 391851"/>
              <a:gd name="connsiteX212" fmla="*/ 3219 w 523368"/>
              <a:gd name="connsiteY212" fmla="*/ 310437 h 391851"/>
              <a:gd name="connsiteX213" fmla="*/ 4505 w 523368"/>
              <a:gd name="connsiteY213" fmla="*/ 336552 h 391851"/>
              <a:gd name="connsiteX214" fmla="*/ 5365 w 523368"/>
              <a:gd name="connsiteY214" fmla="*/ 353961 h 391851"/>
              <a:gd name="connsiteX215" fmla="*/ 6874 w 523368"/>
              <a:gd name="connsiteY215" fmla="*/ 384427 h 391851"/>
              <a:gd name="connsiteX216" fmla="*/ 7091 w 523368"/>
              <a:gd name="connsiteY216" fmla="*/ 388782 h 391851"/>
              <a:gd name="connsiteX217" fmla="*/ 14012 w 523368"/>
              <a:gd name="connsiteY217" fmla="*/ 388451 h 391851"/>
              <a:gd name="connsiteX218" fmla="*/ 16499 w 523368"/>
              <a:gd name="connsiteY218" fmla="*/ 388333 h 391851"/>
              <a:gd name="connsiteX219" fmla="*/ 26259 w 523368"/>
              <a:gd name="connsiteY219" fmla="*/ 387892 h 391851"/>
              <a:gd name="connsiteX220" fmla="*/ 46433 w 523368"/>
              <a:gd name="connsiteY220" fmla="*/ 387047 h 391851"/>
              <a:gd name="connsiteX221" fmla="*/ 52141 w 523368"/>
              <a:gd name="connsiteY221" fmla="*/ 386827 h 391851"/>
              <a:gd name="connsiteX222" fmla="*/ 59367 w 523368"/>
              <a:gd name="connsiteY222" fmla="*/ 386558 h 391851"/>
              <a:gd name="connsiteX223" fmla="*/ 62056 w 523368"/>
              <a:gd name="connsiteY223" fmla="*/ 386459 h 391851"/>
              <a:gd name="connsiteX224" fmla="*/ 74409 w 523368"/>
              <a:gd name="connsiteY224" fmla="*/ 386033 h 391851"/>
              <a:gd name="connsiteX225" fmla="*/ 74909 w 523368"/>
              <a:gd name="connsiteY225" fmla="*/ 386018 h 391851"/>
              <a:gd name="connsiteX226" fmla="*/ 75611 w 523368"/>
              <a:gd name="connsiteY226" fmla="*/ 385996 h 391851"/>
              <a:gd name="connsiteX227" fmla="*/ 76478 w 523368"/>
              <a:gd name="connsiteY227" fmla="*/ 385967 h 391851"/>
              <a:gd name="connsiteX228" fmla="*/ 79016 w 523368"/>
              <a:gd name="connsiteY228" fmla="*/ 385886 h 391851"/>
              <a:gd name="connsiteX229" fmla="*/ 79468 w 523368"/>
              <a:gd name="connsiteY229" fmla="*/ 385871 h 391851"/>
              <a:gd name="connsiteX230" fmla="*/ 80133 w 523368"/>
              <a:gd name="connsiteY230" fmla="*/ 385849 h 391851"/>
              <a:gd name="connsiteX231" fmla="*/ 80518 w 523368"/>
              <a:gd name="connsiteY231" fmla="*/ 385838 h 391851"/>
              <a:gd name="connsiteX232" fmla="*/ 85779 w 523368"/>
              <a:gd name="connsiteY232" fmla="*/ 385673 h 391851"/>
              <a:gd name="connsiteX233" fmla="*/ 86745 w 523368"/>
              <a:gd name="connsiteY233" fmla="*/ 385643 h 391851"/>
              <a:gd name="connsiteX234" fmla="*/ 89768 w 523368"/>
              <a:gd name="connsiteY234" fmla="*/ 385555 h 391851"/>
              <a:gd name="connsiteX235" fmla="*/ 94440 w 523368"/>
              <a:gd name="connsiteY235" fmla="*/ 385419 h 391851"/>
              <a:gd name="connsiteX236" fmla="*/ 97214 w 523368"/>
              <a:gd name="connsiteY236" fmla="*/ 385342 h 391851"/>
              <a:gd name="connsiteX237" fmla="*/ 101629 w 523368"/>
              <a:gd name="connsiteY237" fmla="*/ 386760 h 391851"/>
              <a:gd name="connsiteX238" fmla="*/ 103903 w 523368"/>
              <a:gd name="connsiteY238" fmla="*/ 387484 h 391851"/>
              <a:gd name="connsiteX239" fmla="*/ 111327 w 523368"/>
              <a:gd name="connsiteY239" fmla="*/ 389855 h 391851"/>
              <a:gd name="connsiteX240" fmla="*/ 117417 w 523368"/>
              <a:gd name="connsiteY240" fmla="*/ 391802 h 391851"/>
              <a:gd name="connsiteX241" fmla="*/ 120940 w 523368"/>
              <a:gd name="connsiteY241" fmla="*/ 391982 h 391851"/>
              <a:gd name="connsiteX242" fmla="*/ 122376 w 523368"/>
              <a:gd name="connsiteY242" fmla="*/ 391427 h 391851"/>
              <a:gd name="connsiteX243" fmla="*/ 124345 w 523368"/>
              <a:gd name="connsiteY243" fmla="*/ 392140 h 391851"/>
              <a:gd name="connsiteX244" fmla="*/ 124882 w 523368"/>
              <a:gd name="connsiteY244" fmla="*/ 391460 h 391851"/>
              <a:gd name="connsiteX245" fmla="*/ 126814 w 523368"/>
              <a:gd name="connsiteY245" fmla="*/ 388980 h 391851"/>
              <a:gd name="connsiteX246" fmla="*/ 128195 w 523368"/>
              <a:gd name="connsiteY246" fmla="*/ 387179 h 391851"/>
              <a:gd name="connsiteX247" fmla="*/ 130928 w 523368"/>
              <a:gd name="connsiteY247" fmla="*/ 383666 h 391851"/>
              <a:gd name="connsiteX248" fmla="*/ 137125 w 523368"/>
              <a:gd name="connsiteY248" fmla="*/ 375703 h 391851"/>
              <a:gd name="connsiteX249" fmla="*/ 144090 w 523368"/>
              <a:gd name="connsiteY249" fmla="*/ 373808 h 391851"/>
              <a:gd name="connsiteX250" fmla="*/ 157285 w 523368"/>
              <a:gd name="connsiteY250" fmla="*/ 372443 h 391851"/>
              <a:gd name="connsiteX251" fmla="*/ 158357 w 523368"/>
              <a:gd name="connsiteY251" fmla="*/ 373619 h 391851"/>
              <a:gd name="connsiteX252" fmla="*/ 168841 w 523368"/>
              <a:gd name="connsiteY252" fmla="*/ 369161 h 391851"/>
              <a:gd name="connsiteX253" fmla="*/ 170703 w 523368"/>
              <a:gd name="connsiteY253" fmla="*/ 369577 h 391851"/>
              <a:gd name="connsiteX254" fmla="*/ 171273 w 523368"/>
              <a:gd name="connsiteY254" fmla="*/ 366405 h 391851"/>
              <a:gd name="connsiteX255" fmla="*/ 174197 w 523368"/>
              <a:gd name="connsiteY255" fmla="*/ 366897 h 391851"/>
              <a:gd name="connsiteX256" fmla="*/ 176346 w 523368"/>
              <a:gd name="connsiteY256" fmla="*/ 363507 h 391851"/>
              <a:gd name="connsiteX257" fmla="*/ 188292 w 523368"/>
              <a:gd name="connsiteY257" fmla="*/ 368087 h 391851"/>
              <a:gd name="connsiteX258" fmla="*/ 201696 w 523368"/>
              <a:gd name="connsiteY258" fmla="*/ 365230 h 391851"/>
              <a:gd name="connsiteX259" fmla="*/ 202401 w 523368"/>
              <a:gd name="connsiteY259" fmla="*/ 365343 h 391851"/>
              <a:gd name="connsiteX260" fmla="*/ 202452 w 523368"/>
              <a:gd name="connsiteY260" fmla="*/ 365372 h 391851"/>
              <a:gd name="connsiteX261" fmla="*/ 208576 w 523368"/>
              <a:gd name="connsiteY261" fmla="*/ 366576 h 391851"/>
              <a:gd name="connsiteX262" fmla="*/ 210673 w 523368"/>
              <a:gd name="connsiteY262" fmla="*/ 367007 h 391851"/>
              <a:gd name="connsiteX263" fmla="*/ 211026 w 523368"/>
              <a:gd name="connsiteY263" fmla="*/ 367065 h 391851"/>
              <a:gd name="connsiteX264" fmla="*/ 215148 w 523368"/>
              <a:gd name="connsiteY264" fmla="*/ 363662 h 391851"/>
              <a:gd name="connsiteX265" fmla="*/ 217466 w 523368"/>
              <a:gd name="connsiteY265" fmla="*/ 361774 h 391851"/>
              <a:gd name="connsiteX266" fmla="*/ 220709 w 523368"/>
              <a:gd name="connsiteY266" fmla="*/ 359103 h 391851"/>
              <a:gd name="connsiteX267" fmla="*/ 226543 w 523368"/>
              <a:gd name="connsiteY267" fmla="*/ 357165 h 391851"/>
              <a:gd name="connsiteX268" fmla="*/ 227553 w 523368"/>
              <a:gd name="connsiteY268" fmla="*/ 356819 h 391851"/>
              <a:gd name="connsiteX269" fmla="*/ 229555 w 523368"/>
              <a:gd name="connsiteY269" fmla="*/ 355923 h 391851"/>
              <a:gd name="connsiteX270" fmla="*/ 234033 w 523368"/>
              <a:gd name="connsiteY270" fmla="*/ 353963 h 391851"/>
              <a:gd name="connsiteX271" fmla="*/ 237658 w 523368"/>
              <a:gd name="connsiteY271" fmla="*/ 352352 h 391851"/>
              <a:gd name="connsiteX272" fmla="*/ 239781 w 523368"/>
              <a:gd name="connsiteY272" fmla="*/ 351461 h 391851"/>
              <a:gd name="connsiteX273" fmla="*/ 247786 w 523368"/>
              <a:gd name="connsiteY273" fmla="*/ 348053 h 391851"/>
              <a:gd name="connsiteX274" fmla="*/ 252840 w 523368"/>
              <a:gd name="connsiteY274" fmla="*/ 347946 h 391851"/>
              <a:gd name="connsiteX275" fmla="*/ 257895 w 523368"/>
              <a:gd name="connsiteY275" fmla="*/ 347844 h 391851"/>
              <a:gd name="connsiteX276" fmla="*/ 269077 w 523368"/>
              <a:gd name="connsiteY276" fmla="*/ 342588 h 391851"/>
              <a:gd name="connsiteX277" fmla="*/ 271108 w 523368"/>
              <a:gd name="connsiteY277" fmla="*/ 341886 h 391851"/>
              <a:gd name="connsiteX278" fmla="*/ 274590 w 523368"/>
              <a:gd name="connsiteY278" fmla="*/ 340013 h 391851"/>
              <a:gd name="connsiteX279" fmla="*/ 277224 w 523368"/>
              <a:gd name="connsiteY279" fmla="*/ 338770 h 391851"/>
              <a:gd name="connsiteX280" fmla="*/ 279777 w 523368"/>
              <a:gd name="connsiteY280" fmla="*/ 336220 h 391851"/>
              <a:gd name="connsiteX281" fmla="*/ 286889 w 523368"/>
              <a:gd name="connsiteY281" fmla="*/ 332172 h 391851"/>
              <a:gd name="connsiteX282" fmla="*/ 289471 w 523368"/>
              <a:gd name="connsiteY282" fmla="*/ 330412 h 391851"/>
              <a:gd name="connsiteX283" fmla="*/ 291095 w 523368"/>
              <a:gd name="connsiteY283" fmla="*/ 329306 h 391851"/>
              <a:gd name="connsiteX284" fmla="*/ 296135 w 523368"/>
              <a:gd name="connsiteY284" fmla="*/ 325878 h 391851"/>
              <a:gd name="connsiteX285" fmla="*/ 306699 w 523368"/>
              <a:gd name="connsiteY285" fmla="*/ 318642 h 391851"/>
              <a:gd name="connsiteX286" fmla="*/ 309987 w 523368"/>
              <a:gd name="connsiteY286" fmla="*/ 316415 h 391851"/>
              <a:gd name="connsiteX287" fmla="*/ 317679 w 523368"/>
              <a:gd name="connsiteY287" fmla="*/ 311149 h 39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</a:cxnLst>
            <a:rect l="l" t="t" r="r" b="b"/>
            <a:pathLst>
              <a:path w="523368" h="391851">
                <a:moveTo>
                  <a:pt x="317679" y="311149"/>
                </a:moveTo>
                <a:lnTo>
                  <a:pt x="319938" y="310533"/>
                </a:lnTo>
                <a:lnTo>
                  <a:pt x="324662" y="309221"/>
                </a:lnTo>
                <a:lnTo>
                  <a:pt x="333364" y="306767"/>
                </a:lnTo>
                <a:lnTo>
                  <a:pt x="334547" y="310925"/>
                </a:lnTo>
                <a:lnTo>
                  <a:pt x="339341" y="327850"/>
                </a:lnTo>
                <a:lnTo>
                  <a:pt x="343191" y="331765"/>
                </a:lnTo>
                <a:lnTo>
                  <a:pt x="356202" y="344944"/>
                </a:lnTo>
                <a:lnTo>
                  <a:pt x="369639" y="358557"/>
                </a:lnTo>
                <a:lnTo>
                  <a:pt x="374488" y="363496"/>
                </a:lnTo>
                <a:lnTo>
                  <a:pt x="385108" y="374241"/>
                </a:lnTo>
                <a:lnTo>
                  <a:pt x="386088" y="375267"/>
                </a:lnTo>
                <a:lnTo>
                  <a:pt x="389148" y="378352"/>
                </a:lnTo>
                <a:lnTo>
                  <a:pt x="393498" y="378526"/>
                </a:lnTo>
                <a:lnTo>
                  <a:pt x="398178" y="378718"/>
                </a:lnTo>
                <a:lnTo>
                  <a:pt x="421419" y="379749"/>
                </a:lnTo>
                <a:lnTo>
                  <a:pt x="431932" y="380256"/>
                </a:lnTo>
                <a:lnTo>
                  <a:pt x="437949" y="380558"/>
                </a:lnTo>
                <a:lnTo>
                  <a:pt x="443316" y="380833"/>
                </a:lnTo>
                <a:lnTo>
                  <a:pt x="443966" y="380866"/>
                </a:lnTo>
                <a:lnTo>
                  <a:pt x="479481" y="356669"/>
                </a:lnTo>
                <a:lnTo>
                  <a:pt x="479113" y="335196"/>
                </a:lnTo>
                <a:lnTo>
                  <a:pt x="478911" y="321708"/>
                </a:lnTo>
                <a:lnTo>
                  <a:pt x="478683" y="304232"/>
                </a:lnTo>
                <a:lnTo>
                  <a:pt x="477166" y="292093"/>
                </a:lnTo>
                <a:lnTo>
                  <a:pt x="477930" y="282970"/>
                </a:lnTo>
                <a:lnTo>
                  <a:pt x="478232" y="279350"/>
                </a:lnTo>
                <a:lnTo>
                  <a:pt x="478669" y="271372"/>
                </a:lnTo>
                <a:lnTo>
                  <a:pt x="482203" y="261771"/>
                </a:lnTo>
                <a:lnTo>
                  <a:pt x="483231" y="259562"/>
                </a:lnTo>
                <a:lnTo>
                  <a:pt x="482860" y="253952"/>
                </a:lnTo>
                <a:lnTo>
                  <a:pt x="485281" y="249904"/>
                </a:lnTo>
                <a:lnTo>
                  <a:pt x="486901" y="235681"/>
                </a:lnTo>
                <a:lnTo>
                  <a:pt x="491636" y="222372"/>
                </a:lnTo>
                <a:lnTo>
                  <a:pt x="492786" y="220347"/>
                </a:lnTo>
                <a:lnTo>
                  <a:pt x="493671" y="217810"/>
                </a:lnTo>
                <a:lnTo>
                  <a:pt x="493623" y="211782"/>
                </a:lnTo>
                <a:lnTo>
                  <a:pt x="492216" y="201421"/>
                </a:lnTo>
                <a:lnTo>
                  <a:pt x="489520" y="200095"/>
                </a:lnTo>
                <a:lnTo>
                  <a:pt x="480013" y="172240"/>
                </a:lnTo>
                <a:lnTo>
                  <a:pt x="484616" y="162961"/>
                </a:lnTo>
                <a:lnTo>
                  <a:pt x="484880" y="162685"/>
                </a:lnTo>
                <a:lnTo>
                  <a:pt x="486559" y="161124"/>
                </a:lnTo>
                <a:lnTo>
                  <a:pt x="487426" y="160156"/>
                </a:lnTo>
                <a:lnTo>
                  <a:pt x="488341" y="159279"/>
                </a:lnTo>
                <a:lnTo>
                  <a:pt x="489046" y="158680"/>
                </a:lnTo>
                <a:lnTo>
                  <a:pt x="490082" y="157897"/>
                </a:lnTo>
                <a:lnTo>
                  <a:pt x="491518" y="157459"/>
                </a:lnTo>
                <a:lnTo>
                  <a:pt x="492855" y="156956"/>
                </a:lnTo>
                <a:lnTo>
                  <a:pt x="493722" y="156339"/>
                </a:lnTo>
                <a:lnTo>
                  <a:pt x="494622" y="155462"/>
                </a:lnTo>
                <a:lnTo>
                  <a:pt x="495574" y="154588"/>
                </a:lnTo>
                <a:lnTo>
                  <a:pt x="496290" y="153554"/>
                </a:lnTo>
                <a:lnTo>
                  <a:pt x="496937" y="152808"/>
                </a:lnTo>
                <a:lnTo>
                  <a:pt x="497168" y="152240"/>
                </a:lnTo>
                <a:lnTo>
                  <a:pt x="497693" y="151748"/>
                </a:lnTo>
                <a:lnTo>
                  <a:pt x="498237" y="150908"/>
                </a:lnTo>
                <a:lnTo>
                  <a:pt x="499030" y="149821"/>
                </a:lnTo>
                <a:lnTo>
                  <a:pt x="499897" y="149233"/>
                </a:lnTo>
                <a:lnTo>
                  <a:pt x="500918" y="148423"/>
                </a:lnTo>
                <a:lnTo>
                  <a:pt x="501605" y="147330"/>
                </a:lnTo>
                <a:lnTo>
                  <a:pt x="502590" y="146576"/>
                </a:lnTo>
                <a:lnTo>
                  <a:pt x="503523" y="146052"/>
                </a:lnTo>
                <a:lnTo>
                  <a:pt x="504867" y="145524"/>
                </a:lnTo>
                <a:lnTo>
                  <a:pt x="505095" y="144985"/>
                </a:lnTo>
                <a:lnTo>
                  <a:pt x="506190" y="144995"/>
                </a:lnTo>
                <a:lnTo>
                  <a:pt x="507417" y="144373"/>
                </a:lnTo>
                <a:lnTo>
                  <a:pt x="508236" y="143726"/>
                </a:lnTo>
                <a:lnTo>
                  <a:pt x="509327" y="143009"/>
                </a:lnTo>
                <a:lnTo>
                  <a:pt x="510282" y="142167"/>
                </a:lnTo>
                <a:lnTo>
                  <a:pt x="511072" y="141169"/>
                </a:lnTo>
                <a:lnTo>
                  <a:pt x="511641" y="140303"/>
                </a:lnTo>
                <a:lnTo>
                  <a:pt x="512614" y="139492"/>
                </a:lnTo>
                <a:lnTo>
                  <a:pt x="512629" y="138154"/>
                </a:lnTo>
                <a:lnTo>
                  <a:pt x="511917" y="137118"/>
                </a:lnTo>
                <a:lnTo>
                  <a:pt x="511590" y="136108"/>
                </a:lnTo>
                <a:lnTo>
                  <a:pt x="511108" y="134738"/>
                </a:lnTo>
                <a:lnTo>
                  <a:pt x="511277" y="133206"/>
                </a:lnTo>
                <a:lnTo>
                  <a:pt x="512122" y="132240"/>
                </a:lnTo>
                <a:lnTo>
                  <a:pt x="512941" y="131623"/>
                </a:lnTo>
                <a:lnTo>
                  <a:pt x="512820" y="130218"/>
                </a:lnTo>
                <a:lnTo>
                  <a:pt x="512148" y="129040"/>
                </a:lnTo>
                <a:lnTo>
                  <a:pt x="511494" y="127863"/>
                </a:lnTo>
                <a:lnTo>
                  <a:pt x="511006" y="126900"/>
                </a:lnTo>
                <a:lnTo>
                  <a:pt x="510410" y="125640"/>
                </a:lnTo>
                <a:lnTo>
                  <a:pt x="509507" y="124739"/>
                </a:lnTo>
                <a:lnTo>
                  <a:pt x="508298" y="124197"/>
                </a:lnTo>
                <a:lnTo>
                  <a:pt x="507597" y="123455"/>
                </a:lnTo>
                <a:lnTo>
                  <a:pt x="507376" y="121869"/>
                </a:lnTo>
                <a:lnTo>
                  <a:pt x="507170" y="120604"/>
                </a:lnTo>
                <a:lnTo>
                  <a:pt x="507677" y="119355"/>
                </a:lnTo>
                <a:lnTo>
                  <a:pt x="508298" y="118550"/>
                </a:lnTo>
                <a:lnTo>
                  <a:pt x="508633" y="117173"/>
                </a:lnTo>
                <a:lnTo>
                  <a:pt x="508904" y="115706"/>
                </a:lnTo>
                <a:lnTo>
                  <a:pt x="509459" y="114518"/>
                </a:lnTo>
                <a:lnTo>
                  <a:pt x="509705" y="113457"/>
                </a:lnTo>
                <a:lnTo>
                  <a:pt x="510546" y="112520"/>
                </a:lnTo>
                <a:lnTo>
                  <a:pt x="511072" y="111272"/>
                </a:lnTo>
                <a:lnTo>
                  <a:pt x="510693" y="109938"/>
                </a:lnTo>
                <a:lnTo>
                  <a:pt x="511127" y="108976"/>
                </a:lnTo>
                <a:lnTo>
                  <a:pt x="511920" y="107978"/>
                </a:lnTo>
                <a:lnTo>
                  <a:pt x="513136" y="107706"/>
                </a:lnTo>
                <a:lnTo>
                  <a:pt x="514282" y="107080"/>
                </a:lnTo>
                <a:lnTo>
                  <a:pt x="515476" y="106778"/>
                </a:lnTo>
                <a:lnTo>
                  <a:pt x="517048" y="106529"/>
                </a:lnTo>
                <a:lnTo>
                  <a:pt x="518297" y="106260"/>
                </a:lnTo>
                <a:lnTo>
                  <a:pt x="519278" y="105450"/>
                </a:lnTo>
                <a:lnTo>
                  <a:pt x="519715" y="104460"/>
                </a:lnTo>
                <a:lnTo>
                  <a:pt x="519682" y="103613"/>
                </a:lnTo>
                <a:lnTo>
                  <a:pt x="519781" y="102921"/>
                </a:lnTo>
                <a:lnTo>
                  <a:pt x="519436" y="101356"/>
                </a:lnTo>
                <a:lnTo>
                  <a:pt x="518701" y="100260"/>
                </a:lnTo>
                <a:lnTo>
                  <a:pt x="519036" y="99263"/>
                </a:lnTo>
                <a:lnTo>
                  <a:pt x="519711" y="98171"/>
                </a:lnTo>
                <a:lnTo>
                  <a:pt x="519719" y="96716"/>
                </a:lnTo>
                <a:lnTo>
                  <a:pt x="518925" y="95675"/>
                </a:lnTo>
                <a:lnTo>
                  <a:pt x="518492" y="94628"/>
                </a:lnTo>
                <a:lnTo>
                  <a:pt x="518220" y="94145"/>
                </a:lnTo>
                <a:lnTo>
                  <a:pt x="523598" y="86080"/>
                </a:lnTo>
                <a:lnTo>
                  <a:pt x="519480" y="69539"/>
                </a:lnTo>
                <a:lnTo>
                  <a:pt x="517239" y="62089"/>
                </a:lnTo>
                <a:lnTo>
                  <a:pt x="516383" y="58542"/>
                </a:lnTo>
                <a:lnTo>
                  <a:pt x="519950" y="53529"/>
                </a:lnTo>
                <a:lnTo>
                  <a:pt x="523388" y="48365"/>
                </a:lnTo>
                <a:lnTo>
                  <a:pt x="523245" y="48327"/>
                </a:lnTo>
                <a:lnTo>
                  <a:pt x="487621" y="34431"/>
                </a:lnTo>
                <a:lnTo>
                  <a:pt x="481681" y="32438"/>
                </a:lnTo>
                <a:lnTo>
                  <a:pt x="463072" y="25301"/>
                </a:lnTo>
                <a:lnTo>
                  <a:pt x="461896" y="24862"/>
                </a:lnTo>
                <a:lnTo>
                  <a:pt x="434867" y="23578"/>
                </a:lnTo>
                <a:lnTo>
                  <a:pt x="429243" y="23295"/>
                </a:lnTo>
                <a:lnTo>
                  <a:pt x="421280" y="22947"/>
                </a:lnTo>
                <a:lnTo>
                  <a:pt x="419560" y="22874"/>
                </a:lnTo>
                <a:lnTo>
                  <a:pt x="401976" y="16811"/>
                </a:lnTo>
                <a:lnTo>
                  <a:pt x="391195" y="23933"/>
                </a:lnTo>
                <a:lnTo>
                  <a:pt x="381662" y="30249"/>
                </a:lnTo>
                <a:lnTo>
                  <a:pt x="376259" y="36080"/>
                </a:lnTo>
                <a:lnTo>
                  <a:pt x="363997" y="49284"/>
                </a:lnTo>
                <a:lnTo>
                  <a:pt x="353484" y="47836"/>
                </a:lnTo>
                <a:lnTo>
                  <a:pt x="308801" y="41736"/>
                </a:lnTo>
                <a:lnTo>
                  <a:pt x="295687" y="54020"/>
                </a:lnTo>
                <a:lnTo>
                  <a:pt x="291341" y="50116"/>
                </a:lnTo>
                <a:lnTo>
                  <a:pt x="282771" y="42497"/>
                </a:lnTo>
                <a:lnTo>
                  <a:pt x="281382" y="41258"/>
                </a:lnTo>
                <a:lnTo>
                  <a:pt x="263056" y="24898"/>
                </a:lnTo>
                <a:lnTo>
                  <a:pt x="259511" y="20568"/>
                </a:lnTo>
                <a:lnTo>
                  <a:pt x="256124" y="16502"/>
                </a:lnTo>
                <a:lnTo>
                  <a:pt x="242834" y="412"/>
                </a:lnTo>
                <a:lnTo>
                  <a:pt x="221356" y="317"/>
                </a:lnTo>
                <a:lnTo>
                  <a:pt x="213282" y="289"/>
                </a:lnTo>
                <a:lnTo>
                  <a:pt x="190099" y="365"/>
                </a:lnTo>
                <a:lnTo>
                  <a:pt x="185860" y="391"/>
                </a:lnTo>
                <a:lnTo>
                  <a:pt x="162912" y="598"/>
                </a:lnTo>
                <a:lnTo>
                  <a:pt x="145967" y="821"/>
                </a:lnTo>
                <a:lnTo>
                  <a:pt x="143509" y="15874"/>
                </a:lnTo>
                <a:lnTo>
                  <a:pt x="143546" y="18284"/>
                </a:lnTo>
                <a:lnTo>
                  <a:pt x="143700" y="28302"/>
                </a:lnTo>
                <a:lnTo>
                  <a:pt x="143950" y="44418"/>
                </a:lnTo>
                <a:lnTo>
                  <a:pt x="144112" y="54871"/>
                </a:lnTo>
                <a:lnTo>
                  <a:pt x="144163" y="58211"/>
                </a:lnTo>
                <a:lnTo>
                  <a:pt x="144171" y="58588"/>
                </a:lnTo>
                <a:lnTo>
                  <a:pt x="144193" y="60099"/>
                </a:lnTo>
                <a:lnTo>
                  <a:pt x="142176" y="66520"/>
                </a:lnTo>
                <a:lnTo>
                  <a:pt x="136537" y="84623"/>
                </a:lnTo>
                <a:lnTo>
                  <a:pt x="126527" y="84488"/>
                </a:lnTo>
                <a:lnTo>
                  <a:pt x="88798" y="83948"/>
                </a:lnTo>
                <a:lnTo>
                  <a:pt x="89136" y="96143"/>
                </a:lnTo>
                <a:lnTo>
                  <a:pt x="89279" y="101369"/>
                </a:lnTo>
                <a:lnTo>
                  <a:pt x="69634" y="100381"/>
                </a:lnTo>
                <a:lnTo>
                  <a:pt x="65009" y="100152"/>
                </a:lnTo>
                <a:lnTo>
                  <a:pt x="58731" y="99954"/>
                </a:lnTo>
                <a:lnTo>
                  <a:pt x="42139" y="99124"/>
                </a:lnTo>
                <a:lnTo>
                  <a:pt x="28944" y="98766"/>
                </a:lnTo>
                <a:lnTo>
                  <a:pt x="27067" y="103407"/>
                </a:lnTo>
                <a:lnTo>
                  <a:pt x="28169" y="108566"/>
                </a:lnTo>
                <a:lnTo>
                  <a:pt x="29616" y="115309"/>
                </a:lnTo>
                <a:lnTo>
                  <a:pt x="29947" y="119075"/>
                </a:lnTo>
                <a:lnTo>
                  <a:pt x="29917" y="124019"/>
                </a:lnTo>
                <a:lnTo>
                  <a:pt x="30546" y="129517"/>
                </a:lnTo>
                <a:lnTo>
                  <a:pt x="30542" y="142454"/>
                </a:lnTo>
                <a:lnTo>
                  <a:pt x="30759" y="145585"/>
                </a:lnTo>
                <a:lnTo>
                  <a:pt x="31155" y="148825"/>
                </a:lnTo>
                <a:lnTo>
                  <a:pt x="32731" y="157338"/>
                </a:lnTo>
                <a:lnTo>
                  <a:pt x="39002" y="173079"/>
                </a:lnTo>
                <a:lnTo>
                  <a:pt x="40930" y="177946"/>
                </a:lnTo>
                <a:lnTo>
                  <a:pt x="40956" y="185416"/>
                </a:lnTo>
                <a:lnTo>
                  <a:pt x="41224" y="186888"/>
                </a:lnTo>
                <a:lnTo>
                  <a:pt x="41511" y="189291"/>
                </a:lnTo>
                <a:lnTo>
                  <a:pt x="42859" y="200198"/>
                </a:lnTo>
                <a:lnTo>
                  <a:pt x="42084" y="207554"/>
                </a:lnTo>
                <a:lnTo>
                  <a:pt x="41628" y="209316"/>
                </a:lnTo>
                <a:lnTo>
                  <a:pt x="33925" y="210377"/>
                </a:lnTo>
                <a:lnTo>
                  <a:pt x="31273" y="211473"/>
                </a:lnTo>
                <a:lnTo>
                  <a:pt x="29396" y="213615"/>
                </a:lnTo>
                <a:lnTo>
                  <a:pt x="25039" y="215048"/>
                </a:lnTo>
                <a:lnTo>
                  <a:pt x="26913" y="220261"/>
                </a:lnTo>
                <a:lnTo>
                  <a:pt x="24573" y="224837"/>
                </a:lnTo>
                <a:lnTo>
                  <a:pt x="21898" y="228384"/>
                </a:lnTo>
                <a:lnTo>
                  <a:pt x="19055" y="230747"/>
                </a:lnTo>
                <a:lnTo>
                  <a:pt x="14441" y="231824"/>
                </a:lnTo>
                <a:lnTo>
                  <a:pt x="8476" y="235790"/>
                </a:lnTo>
                <a:lnTo>
                  <a:pt x="6316" y="238101"/>
                </a:lnTo>
                <a:lnTo>
                  <a:pt x="229" y="249501"/>
                </a:lnTo>
                <a:lnTo>
                  <a:pt x="431" y="253680"/>
                </a:lnTo>
                <a:lnTo>
                  <a:pt x="574" y="256610"/>
                </a:lnTo>
                <a:lnTo>
                  <a:pt x="619" y="257510"/>
                </a:lnTo>
                <a:lnTo>
                  <a:pt x="861" y="262443"/>
                </a:lnTo>
                <a:lnTo>
                  <a:pt x="1081" y="266911"/>
                </a:lnTo>
                <a:lnTo>
                  <a:pt x="1327" y="271960"/>
                </a:lnTo>
                <a:lnTo>
                  <a:pt x="1552" y="276487"/>
                </a:lnTo>
                <a:lnTo>
                  <a:pt x="1934" y="284321"/>
                </a:lnTo>
                <a:lnTo>
                  <a:pt x="2874" y="303473"/>
                </a:lnTo>
                <a:lnTo>
                  <a:pt x="3219" y="310437"/>
                </a:lnTo>
                <a:lnTo>
                  <a:pt x="4505" y="336552"/>
                </a:lnTo>
                <a:lnTo>
                  <a:pt x="5365" y="353961"/>
                </a:lnTo>
                <a:lnTo>
                  <a:pt x="6874" y="384427"/>
                </a:lnTo>
                <a:lnTo>
                  <a:pt x="7091" y="388782"/>
                </a:lnTo>
                <a:lnTo>
                  <a:pt x="14012" y="388451"/>
                </a:lnTo>
                <a:lnTo>
                  <a:pt x="16499" y="388333"/>
                </a:lnTo>
                <a:lnTo>
                  <a:pt x="26259" y="387892"/>
                </a:lnTo>
                <a:lnTo>
                  <a:pt x="46433" y="387047"/>
                </a:lnTo>
                <a:lnTo>
                  <a:pt x="52141" y="386827"/>
                </a:lnTo>
                <a:lnTo>
                  <a:pt x="59367" y="386558"/>
                </a:lnTo>
                <a:lnTo>
                  <a:pt x="62056" y="386459"/>
                </a:lnTo>
                <a:lnTo>
                  <a:pt x="74409" y="386033"/>
                </a:lnTo>
                <a:lnTo>
                  <a:pt x="74909" y="386018"/>
                </a:lnTo>
                <a:lnTo>
                  <a:pt x="75611" y="385996"/>
                </a:lnTo>
                <a:lnTo>
                  <a:pt x="76478" y="385967"/>
                </a:lnTo>
                <a:lnTo>
                  <a:pt x="79016" y="385886"/>
                </a:lnTo>
                <a:lnTo>
                  <a:pt x="79468" y="385871"/>
                </a:lnTo>
                <a:lnTo>
                  <a:pt x="80133" y="385849"/>
                </a:lnTo>
                <a:lnTo>
                  <a:pt x="80518" y="385838"/>
                </a:lnTo>
                <a:lnTo>
                  <a:pt x="85779" y="385673"/>
                </a:lnTo>
                <a:lnTo>
                  <a:pt x="86745" y="385643"/>
                </a:lnTo>
                <a:lnTo>
                  <a:pt x="89768" y="385555"/>
                </a:lnTo>
                <a:lnTo>
                  <a:pt x="94440" y="385419"/>
                </a:lnTo>
                <a:lnTo>
                  <a:pt x="97214" y="385342"/>
                </a:lnTo>
                <a:lnTo>
                  <a:pt x="101629" y="386760"/>
                </a:lnTo>
                <a:lnTo>
                  <a:pt x="103903" y="387484"/>
                </a:lnTo>
                <a:lnTo>
                  <a:pt x="111327" y="389855"/>
                </a:lnTo>
                <a:lnTo>
                  <a:pt x="117417" y="391802"/>
                </a:lnTo>
                <a:lnTo>
                  <a:pt x="120940" y="391982"/>
                </a:lnTo>
                <a:lnTo>
                  <a:pt x="122376" y="391427"/>
                </a:lnTo>
                <a:lnTo>
                  <a:pt x="124345" y="392140"/>
                </a:lnTo>
                <a:lnTo>
                  <a:pt x="124882" y="391460"/>
                </a:lnTo>
                <a:lnTo>
                  <a:pt x="126814" y="388980"/>
                </a:lnTo>
                <a:lnTo>
                  <a:pt x="128195" y="387179"/>
                </a:lnTo>
                <a:lnTo>
                  <a:pt x="130928" y="383666"/>
                </a:lnTo>
                <a:lnTo>
                  <a:pt x="137125" y="375703"/>
                </a:lnTo>
                <a:lnTo>
                  <a:pt x="144090" y="373808"/>
                </a:lnTo>
                <a:lnTo>
                  <a:pt x="157285" y="372443"/>
                </a:lnTo>
                <a:lnTo>
                  <a:pt x="158357" y="373619"/>
                </a:lnTo>
                <a:lnTo>
                  <a:pt x="168841" y="369161"/>
                </a:lnTo>
                <a:lnTo>
                  <a:pt x="170703" y="369577"/>
                </a:lnTo>
                <a:lnTo>
                  <a:pt x="171273" y="366405"/>
                </a:lnTo>
                <a:lnTo>
                  <a:pt x="174197" y="366897"/>
                </a:lnTo>
                <a:lnTo>
                  <a:pt x="176346" y="363507"/>
                </a:lnTo>
                <a:lnTo>
                  <a:pt x="188292" y="368087"/>
                </a:lnTo>
                <a:lnTo>
                  <a:pt x="201696" y="365230"/>
                </a:lnTo>
                <a:lnTo>
                  <a:pt x="202401" y="365343"/>
                </a:lnTo>
                <a:lnTo>
                  <a:pt x="202452" y="365372"/>
                </a:lnTo>
                <a:lnTo>
                  <a:pt x="208576" y="366576"/>
                </a:lnTo>
                <a:lnTo>
                  <a:pt x="210673" y="367007"/>
                </a:lnTo>
                <a:lnTo>
                  <a:pt x="211026" y="367065"/>
                </a:lnTo>
                <a:lnTo>
                  <a:pt x="215148" y="363662"/>
                </a:lnTo>
                <a:lnTo>
                  <a:pt x="217466" y="361774"/>
                </a:lnTo>
                <a:lnTo>
                  <a:pt x="220709" y="359103"/>
                </a:lnTo>
                <a:lnTo>
                  <a:pt x="226543" y="357165"/>
                </a:lnTo>
                <a:lnTo>
                  <a:pt x="227553" y="356819"/>
                </a:lnTo>
                <a:lnTo>
                  <a:pt x="229555" y="355923"/>
                </a:lnTo>
                <a:lnTo>
                  <a:pt x="234033" y="353963"/>
                </a:lnTo>
                <a:lnTo>
                  <a:pt x="237658" y="352352"/>
                </a:lnTo>
                <a:lnTo>
                  <a:pt x="239781" y="351461"/>
                </a:lnTo>
                <a:lnTo>
                  <a:pt x="247786" y="348053"/>
                </a:lnTo>
                <a:lnTo>
                  <a:pt x="252840" y="347946"/>
                </a:lnTo>
                <a:lnTo>
                  <a:pt x="257895" y="347844"/>
                </a:lnTo>
                <a:lnTo>
                  <a:pt x="269077" y="342588"/>
                </a:lnTo>
                <a:lnTo>
                  <a:pt x="271108" y="341886"/>
                </a:lnTo>
                <a:lnTo>
                  <a:pt x="274590" y="340013"/>
                </a:lnTo>
                <a:lnTo>
                  <a:pt x="277224" y="338770"/>
                </a:lnTo>
                <a:lnTo>
                  <a:pt x="279777" y="336220"/>
                </a:lnTo>
                <a:lnTo>
                  <a:pt x="286889" y="332172"/>
                </a:lnTo>
                <a:lnTo>
                  <a:pt x="289471" y="330412"/>
                </a:lnTo>
                <a:lnTo>
                  <a:pt x="291095" y="329306"/>
                </a:lnTo>
                <a:lnTo>
                  <a:pt x="296135" y="325878"/>
                </a:lnTo>
                <a:lnTo>
                  <a:pt x="306699" y="318642"/>
                </a:lnTo>
                <a:lnTo>
                  <a:pt x="309987" y="316415"/>
                </a:lnTo>
                <a:lnTo>
                  <a:pt x="317679" y="31114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7B8433A-1EEA-057E-E287-49B681C69B08}"/>
              </a:ext>
            </a:extLst>
          </p:cNvPr>
          <p:cNvSpPr>
            <a:spLocks/>
          </p:cNvSpPr>
          <p:nvPr/>
        </p:nvSpPr>
        <p:spPr>
          <a:xfrm flipV="1">
            <a:off x="8316049" y="1048466"/>
            <a:ext cx="466936" cy="580484"/>
          </a:xfrm>
          <a:custGeom>
            <a:avLst/>
            <a:gdLst>
              <a:gd name="connsiteX0" fmla="*/ 275848 w 317982"/>
              <a:gd name="connsiteY0" fmla="*/ 255185 h 395308"/>
              <a:gd name="connsiteX1" fmla="*/ 275646 w 317982"/>
              <a:gd name="connsiteY1" fmla="*/ 251007 h 395308"/>
              <a:gd name="connsiteX2" fmla="*/ 281732 w 317982"/>
              <a:gd name="connsiteY2" fmla="*/ 239607 h 395308"/>
              <a:gd name="connsiteX3" fmla="*/ 283892 w 317982"/>
              <a:gd name="connsiteY3" fmla="*/ 237296 h 395308"/>
              <a:gd name="connsiteX4" fmla="*/ 289858 w 317982"/>
              <a:gd name="connsiteY4" fmla="*/ 233330 h 395308"/>
              <a:gd name="connsiteX5" fmla="*/ 294472 w 317982"/>
              <a:gd name="connsiteY5" fmla="*/ 232252 h 395308"/>
              <a:gd name="connsiteX6" fmla="*/ 297315 w 317982"/>
              <a:gd name="connsiteY6" fmla="*/ 229889 h 395308"/>
              <a:gd name="connsiteX7" fmla="*/ 299989 w 317982"/>
              <a:gd name="connsiteY7" fmla="*/ 226343 h 395308"/>
              <a:gd name="connsiteX8" fmla="*/ 302329 w 317982"/>
              <a:gd name="connsiteY8" fmla="*/ 221766 h 395308"/>
              <a:gd name="connsiteX9" fmla="*/ 300456 w 317982"/>
              <a:gd name="connsiteY9" fmla="*/ 216554 h 395308"/>
              <a:gd name="connsiteX10" fmla="*/ 304812 w 317982"/>
              <a:gd name="connsiteY10" fmla="*/ 215120 h 395308"/>
              <a:gd name="connsiteX11" fmla="*/ 306689 w 317982"/>
              <a:gd name="connsiteY11" fmla="*/ 212979 h 395308"/>
              <a:gd name="connsiteX12" fmla="*/ 309342 w 317982"/>
              <a:gd name="connsiteY12" fmla="*/ 211882 h 395308"/>
              <a:gd name="connsiteX13" fmla="*/ 317045 w 317982"/>
              <a:gd name="connsiteY13" fmla="*/ 210821 h 395308"/>
              <a:gd name="connsiteX14" fmla="*/ 317500 w 317982"/>
              <a:gd name="connsiteY14" fmla="*/ 209059 h 395308"/>
              <a:gd name="connsiteX15" fmla="*/ 318275 w 317982"/>
              <a:gd name="connsiteY15" fmla="*/ 201704 h 395308"/>
              <a:gd name="connsiteX16" fmla="*/ 316927 w 317982"/>
              <a:gd name="connsiteY16" fmla="*/ 190796 h 395308"/>
              <a:gd name="connsiteX17" fmla="*/ 316641 w 317982"/>
              <a:gd name="connsiteY17" fmla="*/ 188394 h 395308"/>
              <a:gd name="connsiteX18" fmla="*/ 316372 w 317982"/>
              <a:gd name="connsiteY18" fmla="*/ 186922 h 395308"/>
              <a:gd name="connsiteX19" fmla="*/ 316347 w 317982"/>
              <a:gd name="connsiteY19" fmla="*/ 179452 h 395308"/>
              <a:gd name="connsiteX20" fmla="*/ 314418 w 317982"/>
              <a:gd name="connsiteY20" fmla="*/ 174585 h 395308"/>
              <a:gd name="connsiteX21" fmla="*/ 308148 w 317982"/>
              <a:gd name="connsiteY21" fmla="*/ 158843 h 395308"/>
              <a:gd name="connsiteX22" fmla="*/ 306572 w 317982"/>
              <a:gd name="connsiteY22" fmla="*/ 150331 h 395308"/>
              <a:gd name="connsiteX23" fmla="*/ 306175 w 317982"/>
              <a:gd name="connsiteY23" fmla="*/ 147090 h 395308"/>
              <a:gd name="connsiteX24" fmla="*/ 305958 w 317982"/>
              <a:gd name="connsiteY24" fmla="*/ 143959 h 395308"/>
              <a:gd name="connsiteX25" fmla="*/ 305962 w 317982"/>
              <a:gd name="connsiteY25" fmla="*/ 131022 h 395308"/>
              <a:gd name="connsiteX26" fmla="*/ 305334 w 317982"/>
              <a:gd name="connsiteY26" fmla="*/ 125524 h 395308"/>
              <a:gd name="connsiteX27" fmla="*/ 305363 w 317982"/>
              <a:gd name="connsiteY27" fmla="*/ 120581 h 395308"/>
              <a:gd name="connsiteX28" fmla="*/ 305033 w 317982"/>
              <a:gd name="connsiteY28" fmla="*/ 116815 h 395308"/>
              <a:gd name="connsiteX29" fmla="*/ 303585 w 317982"/>
              <a:gd name="connsiteY29" fmla="*/ 110071 h 395308"/>
              <a:gd name="connsiteX30" fmla="*/ 302483 w 317982"/>
              <a:gd name="connsiteY30" fmla="*/ 104912 h 395308"/>
              <a:gd name="connsiteX31" fmla="*/ 304360 w 317982"/>
              <a:gd name="connsiteY31" fmla="*/ 100272 h 395308"/>
              <a:gd name="connsiteX32" fmla="*/ 301657 w 317982"/>
              <a:gd name="connsiteY32" fmla="*/ 93027 h 395308"/>
              <a:gd name="connsiteX33" fmla="*/ 291066 w 317982"/>
              <a:gd name="connsiteY33" fmla="*/ 66492 h 395308"/>
              <a:gd name="connsiteX34" fmla="*/ 285630 w 317982"/>
              <a:gd name="connsiteY34" fmla="*/ 69112 h 395308"/>
              <a:gd name="connsiteX35" fmla="*/ 284770 w 317982"/>
              <a:gd name="connsiteY35" fmla="*/ 67958 h 395308"/>
              <a:gd name="connsiteX36" fmla="*/ 281012 w 317982"/>
              <a:gd name="connsiteY36" fmla="*/ 67515 h 395308"/>
              <a:gd name="connsiteX37" fmla="*/ 277019 w 317982"/>
              <a:gd name="connsiteY37" fmla="*/ 67057 h 395308"/>
              <a:gd name="connsiteX38" fmla="*/ 273956 w 317982"/>
              <a:gd name="connsiteY38" fmla="*/ 66123 h 395308"/>
              <a:gd name="connsiteX39" fmla="*/ 272332 w 317982"/>
              <a:gd name="connsiteY39" fmla="*/ 65588 h 395308"/>
              <a:gd name="connsiteX40" fmla="*/ 266752 w 317982"/>
              <a:gd name="connsiteY40" fmla="*/ 63177 h 395308"/>
              <a:gd name="connsiteX41" fmla="*/ 262175 w 317982"/>
              <a:gd name="connsiteY41" fmla="*/ 63079 h 395308"/>
              <a:gd name="connsiteX42" fmla="*/ 258550 w 317982"/>
              <a:gd name="connsiteY42" fmla="*/ 63549 h 395308"/>
              <a:gd name="connsiteX43" fmla="*/ 260350 w 317982"/>
              <a:gd name="connsiteY43" fmla="*/ 59243 h 395308"/>
              <a:gd name="connsiteX44" fmla="*/ 235106 w 317982"/>
              <a:gd name="connsiteY44" fmla="*/ 47145 h 395308"/>
              <a:gd name="connsiteX45" fmla="*/ 235492 w 317982"/>
              <a:gd name="connsiteY45" fmla="*/ 44273 h 395308"/>
              <a:gd name="connsiteX46" fmla="*/ 233516 w 317982"/>
              <a:gd name="connsiteY46" fmla="*/ 8834 h 395308"/>
              <a:gd name="connsiteX47" fmla="*/ 232630 w 317982"/>
              <a:gd name="connsiteY47" fmla="*/ 7573 h 395308"/>
              <a:gd name="connsiteX48" fmla="*/ 232333 w 317982"/>
              <a:gd name="connsiteY48" fmla="*/ 7153 h 395308"/>
              <a:gd name="connsiteX49" fmla="*/ 227565 w 317982"/>
              <a:gd name="connsiteY49" fmla="*/ 288 h 395308"/>
              <a:gd name="connsiteX50" fmla="*/ 214671 w 317982"/>
              <a:gd name="connsiteY50" fmla="*/ 1312 h 395308"/>
              <a:gd name="connsiteX51" fmla="*/ 213962 w 317982"/>
              <a:gd name="connsiteY51" fmla="*/ 1383 h 395308"/>
              <a:gd name="connsiteX52" fmla="*/ 213790 w 317982"/>
              <a:gd name="connsiteY52" fmla="*/ 2207 h 395308"/>
              <a:gd name="connsiteX53" fmla="*/ 203875 w 317982"/>
              <a:gd name="connsiteY53" fmla="*/ 2360 h 395308"/>
              <a:gd name="connsiteX54" fmla="*/ 201719 w 317982"/>
              <a:gd name="connsiteY54" fmla="*/ 2549 h 395308"/>
              <a:gd name="connsiteX55" fmla="*/ 201190 w 317982"/>
              <a:gd name="connsiteY55" fmla="*/ 4066 h 395308"/>
              <a:gd name="connsiteX56" fmla="*/ 198240 w 317982"/>
              <a:gd name="connsiteY56" fmla="*/ 6517 h 395308"/>
              <a:gd name="connsiteX57" fmla="*/ 194879 w 317982"/>
              <a:gd name="connsiteY57" fmla="*/ 4979 h 395308"/>
              <a:gd name="connsiteX58" fmla="*/ 193006 w 317982"/>
              <a:gd name="connsiteY58" fmla="*/ 4136 h 395308"/>
              <a:gd name="connsiteX59" fmla="*/ 192910 w 317982"/>
              <a:gd name="connsiteY59" fmla="*/ 4113 h 395308"/>
              <a:gd name="connsiteX60" fmla="*/ 192840 w 317982"/>
              <a:gd name="connsiteY60" fmla="*/ 4117 h 395308"/>
              <a:gd name="connsiteX61" fmla="*/ 190625 w 317982"/>
              <a:gd name="connsiteY61" fmla="*/ 4606 h 395308"/>
              <a:gd name="connsiteX62" fmla="*/ 187466 w 317982"/>
              <a:gd name="connsiteY62" fmla="*/ 4574 h 395308"/>
              <a:gd name="connsiteX63" fmla="*/ 183653 w 317982"/>
              <a:gd name="connsiteY63" fmla="*/ 4557 h 395308"/>
              <a:gd name="connsiteX64" fmla="*/ 183616 w 317982"/>
              <a:gd name="connsiteY64" fmla="*/ 4531 h 395308"/>
              <a:gd name="connsiteX65" fmla="*/ 180939 w 317982"/>
              <a:gd name="connsiteY65" fmla="*/ 9624 h 395308"/>
              <a:gd name="connsiteX66" fmla="*/ 174495 w 317982"/>
              <a:gd name="connsiteY66" fmla="*/ 12787 h 395308"/>
              <a:gd name="connsiteX67" fmla="*/ 173125 w 317982"/>
              <a:gd name="connsiteY67" fmla="*/ 21205 h 395308"/>
              <a:gd name="connsiteX68" fmla="*/ 173015 w 317982"/>
              <a:gd name="connsiteY68" fmla="*/ 21999 h 395308"/>
              <a:gd name="connsiteX69" fmla="*/ 172427 w 317982"/>
              <a:gd name="connsiteY69" fmla="*/ 25678 h 395308"/>
              <a:gd name="connsiteX70" fmla="*/ 170778 w 317982"/>
              <a:gd name="connsiteY70" fmla="*/ 29254 h 395308"/>
              <a:gd name="connsiteX71" fmla="*/ 167949 w 317982"/>
              <a:gd name="connsiteY71" fmla="*/ 27729 h 395308"/>
              <a:gd name="connsiteX72" fmla="*/ 166675 w 317982"/>
              <a:gd name="connsiteY72" fmla="*/ 27670 h 395308"/>
              <a:gd name="connsiteX73" fmla="*/ 164225 w 317982"/>
              <a:gd name="connsiteY73" fmla="*/ 24549 h 395308"/>
              <a:gd name="connsiteX74" fmla="*/ 160250 w 317982"/>
              <a:gd name="connsiteY74" fmla="*/ 21739 h 395308"/>
              <a:gd name="connsiteX75" fmla="*/ 155588 w 317982"/>
              <a:gd name="connsiteY75" fmla="*/ 22446 h 395308"/>
              <a:gd name="connsiteX76" fmla="*/ 154446 w 317982"/>
              <a:gd name="connsiteY76" fmla="*/ 30973 h 395308"/>
              <a:gd name="connsiteX77" fmla="*/ 154277 w 317982"/>
              <a:gd name="connsiteY77" fmla="*/ 32150 h 395308"/>
              <a:gd name="connsiteX78" fmla="*/ 145880 w 317982"/>
              <a:gd name="connsiteY78" fmla="*/ 24018 h 395308"/>
              <a:gd name="connsiteX79" fmla="*/ 142658 w 317982"/>
              <a:gd name="connsiteY79" fmla="*/ 24778 h 395308"/>
              <a:gd name="connsiteX80" fmla="*/ 139224 w 317982"/>
              <a:gd name="connsiteY80" fmla="*/ 25266 h 395308"/>
              <a:gd name="connsiteX81" fmla="*/ 137357 w 317982"/>
              <a:gd name="connsiteY81" fmla="*/ 24881 h 395308"/>
              <a:gd name="connsiteX82" fmla="*/ 136109 w 317982"/>
              <a:gd name="connsiteY82" fmla="*/ 24741 h 395308"/>
              <a:gd name="connsiteX83" fmla="*/ 136858 w 317982"/>
              <a:gd name="connsiteY83" fmla="*/ 28414 h 395308"/>
              <a:gd name="connsiteX84" fmla="*/ 135422 w 317982"/>
              <a:gd name="connsiteY84" fmla="*/ 28930 h 395308"/>
              <a:gd name="connsiteX85" fmla="*/ 134492 w 317982"/>
              <a:gd name="connsiteY85" fmla="*/ 28417 h 395308"/>
              <a:gd name="connsiteX86" fmla="*/ 125081 w 317982"/>
              <a:gd name="connsiteY86" fmla="*/ 23542 h 395308"/>
              <a:gd name="connsiteX87" fmla="*/ 122770 w 317982"/>
              <a:gd name="connsiteY87" fmla="*/ 21682 h 395308"/>
              <a:gd name="connsiteX88" fmla="*/ 123266 w 317982"/>
              <a:gd name="connsiteY88" fmla="*/ 20536 h 395308"/>
              <a:gd name="connsiteX89" fmla="*/ 123700 w 317982"/>
              <a:gd name="connsiteY89" fmla="*/ 19570 h 395308"/>
              <a:gd name="connsiteX90" fmla="*/ 122881 w 317982"/>
              <a:gd name="connsiteY90" fmla="*/ 19546 h 395308"/>
              <a:gd name="connsiteX91" fmla="*/ 122719 w 317982"/>
              <a:gd name="connsiteY91" fmla="*/ 19588 h 395308"/>
              <a:gd name="connsiteX92" fmla="*/ 119141 w 317982"/>
              <a:gd name="connsiteY92" fmla="*/ 20450 h 395308"/>
              <a:gd name="connsiteX93" fmla="*/ 116551 w 317982"/>
              <a:gd name="connsiteY93" fmla="*/ 18789 h 395308"/>
              <a:gd name="connsiteX94" fmla="*/ 115196 w 317982"/>
              <a:gd name="connsiteY94" fmla="*/ 17294 h 395308"/>
              <a:gd name="connsiteX95" fmla="*/ 113605 w 317982"/>
              <a:gd name="connsiteY95" fmla="*/ 15642 h 395308"/>
              <a:gd name="connsiteX96" fmla="*/ 110241 w 317982"/>
              <a:gd name="connsiteY96" fmla="*/ 12326 h 395308"/>
              <a:gd name="connsiteX97" fmla="*/ 107144 w 317982"/>
              <a:gd name="connsiteY97" fmla="*/ 10827 h 395308"/>
              <a:gd name="connsiteX98" fmla="*/ 106935 w 317982"/>
              <a:gd name="connsiteY98" fmla="*/ 10931 h 395308"/>
              <a:gd name="connsiteX99" fmla="*/ 105572 w 317982"/>
              <a:gd name="connsiteY99" fmla="*/ 11683 h 395308"/>
              <a:gd name="connsiteX100" fmla="*/ 99231 w 317982"/>
              <a:gd name="connsiteY100" fmla="*/ 14535 h 395308"/>
              <a:gd name="connsiteX101" fmla="*/ 92557 w 317982"/>
              <a:gd name="connsiteY101" fmla="*/ 17657 h 395308"/>
              <a:gd name="connsiteX102" fmla="*/ 92208 w 317982"/>
              <a:gd name="connsiteY102" fmla="*/ 17861 h 395308"/>
              <a:gd name="connsiteX103" fmla="*/ 81386 w 317982"/>
              <a:gd name="connsiteY103" fmla="*/ 22692 h 395308"/>
              <a:gd name="connsiteX104" fmla="*/ 72019 w 317982"/>
              <a:gd name="connsiteY104" fmla="*/ 27071 h 395308"/>
              <a:gd name="connsiteX105" fmla="*/ 62953 w 317982"/>
              <a:gd name="connsiteY105" fmla="*/ 31414 h 395308"/>
              <a:gd name="connsiteX106" fmla="*/ 62435 w 317982"/>
              <a:gd name="connsiteY106" fmla="*/ 31723 h 395308"/>
              <a:gd name="connsiteX107" fmla="*/ 48179 w 317982"/>
              <a:gd name="connsiteY107" fmla="*/ 38000 h 395308"/>
              <a:gd name="connsiteX108" fmla="*/ 43591 w 317982"/>
              <a:gd name="connsiteY108" fmla="*/ 40476 h 395308"/>
              <a:gd name="connsiteX109" fmla="*/ 16511 w 317982"/>
              <a:gd name="connsiteY109" fmla="*/ 53466 h 395308"/>
              <a:gd name="connsiteX110" fmla="*/ 20276 w 317982"/>
              <a:gd name="connsiteY110" fmla="*/ 90797 h 395308"/>
              <a:gd name="connsiteX111" fmla="*/ 20474 w 317982"/>
              <a:gd name="connsiteY111" fmla="*/ 92589 h 395308"/>
              <a:gd name="connsiteX112" fmla="*/ 293 w 317982"/>
              <a:gd name="connsiteY112" fmla="*/ 92189 h 395308"/>
              <a:gd name="connsiteX113" fmla="*/ 9748 w 317982"/>
              <a:gd name="connsiteY113" fmla="*/ 107244 h 395308"/>
              <a:gd name="connsiteX114" fmla="*/ 10512 w 317982"/>
              <a:gd name="connsiteY114" fmla="*/ 108392 h 395308"/>
              <a:gd name="connsiteX115" fmla="*/ 11004 w 317982"/>
              <a:gd name="connsiteY115" fmla="*/ 109160 h 395308"/>
              <a:gd name="connsiteX116" fmla="*/ 16940 w 317982"/>
              <a:gd name="connsiteY116" fmla="*/ 118570 h 395308"/>
              <a:gd name="connsiteX117" fmla="*/ 17888 w 317982"/>
              <a:gd name="connsiteY117" fmla="*/ 120285 h 395308"/>
              <a:gd name="connsiteX118" fmla="*/ 19008 w 317982"/>
              <a:gd name="connsiteY118" fmla="*/ 121807 h 395308"/>
              <a:gd name="connsiteX119" fmla="*/ 22513 w 317982"/>
              <a:gd name="connsiteY119" fmla="*/ 127410 h 395308"/>
              <a:gd name="connsiteX120" fmla="*/ 23152 w 317982"/>
              <a:gd name="connsiteY120" fmla="*/ 128397 h 395308"/>
              <a:gd name="connsiteX121" fmla="*/ 26146 w 317982"/>
              <a:gd name="connsiteY121" fmla="*/ 133119 h 395308"/>
              <a:gd name="connsiteX122" fmla="*/ 32798 w 317982"/>
              <a:gd name="connsiteY122" fmla="*/ 143961 h 395308"/>
              <a:gd name="connsiteX123" fmla="*/ 36777 w 317982"/>
              <a:gd name="connsiteY123" fmla="*/ 149758 h 395308"/>
              <a:gd name="connsiteX124" fmla="*/ 41938 w 317982"/>
              <a:gd name="connsiteY124" fmla="*/ 158129 h 395308"/>
              <a:gd name="connsiteX125" fmla="*/ 17267 w 317982"/>
              <a:gd name="connsiteY125" fmla="*/ 166051 h 395308"/>
              <a:gd name="connsiteX126" fmla="*/ 18652 w 317982"/>
              <a:gd name="connsiteY126" fmla="*/ 179351 h 395308"/>
              <a:gd name="connsiteX127" fmla="*/ 19424 w 317982"/>
              <a:gd name="connsiteY127" fmla="*/ 186753 h 395308"/>
              <a:gd name="connsiteX128" fmla="*/ 20386 w 317982"/>
              <a:gd name="connsiteY128" fmla="*/ 195976 h 395308"/>
              <a:gd name="connsiteX129" fmla="*/ 20397 w 317982"/>
              <a:gd name="connsiteY129" fmla="*/ 196063 h 395308"/>
              <a:gd name="connsiteX130" fmla="*/ 20404 w 317982"/>
              <a:gd name="connsiteY130" fmla="*/ 196149 h 395308"/>
              <a:gd name="connsiteX131" fmla="*/ 22032 w 317982"/>
              <a:gd name="connsiteY131" fmla="*/ 211704 h 395308"/>
              <a:gd name="connsiteX132" fmla="*/ 22039 w 317982"/>
              <a:gd name="connsiteY132" fmla="*/ 211791 h 395308"/>
              <a:gd name="connsiteX133" fmla="*/ 22046 w 317982"/>
              <a:gd name="connsiteY133" fmla="*/ 211878 h 395308"/>
              <a:gd name="connsiteX134" fmla="*/ 22968 w 317982"/>
              <a:gd name="connsiteY134" fmla="*/ 220667 h 395308"/>
              <a:gd name="connsiteX135" fmla="*/ 23093 w 317982"/>
              <a:gd name="connsiteY135" fmla="*/ 221852 h 395308"/>
              <a:gd name="connsiteX136" fmla="*/ 24485 w 317982"/>
              <a:gd name="connsiteY136" fmla="*/ 235152 h 395308"/>
              <a:gd name="connsiteX137" fmla="*/ 39208 w 317982"/>
              <a:gd name="connsiteY137" fmla="*/ 230403 h 395308"/>
              <a:gd name="connsiteX138" fmla="*/ 46963 w 317982"/>
              <a:gd name="connsiteY138" fmla="*/ 227908 h 395308"/>
              <a:gd name="connsiteX139" fmla="*/ 54938 w 317982"/>
              <a:gd name="connsiteY139" fmla="*/ 225317 h 395308"/>
              <a:gd name="connsiteX140" fmla="*/ 59004 w 317982"/>
              <a:gd name="connsiteY140" fmla="*/ 223990 h 395308"/>
              <a:gd name="connsiteX141" fmla="*/ 58795 w 317982"/>
              <a:gd name="connsiteY141" fmla="*/ 227047 h 395308"/>
              <a:gd name="connsiteX142" fmla="*/ 56411 w 317982"/>
              <a:gd name="connsiteY142" fmla="*/ 240389 h 395308"/>
              <a:gd name="connsiteX143" fmla="*/ 57483 w 317982"/>
              <a:gd name="connsiteY143" fmla="*/ 255413 h 395308"/>
              <a:gd name="connsiteX144" fmla="*/ 57296 w 317982"/>
              <a:gd name="connsiteY144" fmla="*/ 271465 h 395308"/>
              <a:gd name="connsiteX145" fmla="*/ 70627 w 317982"/>
              <a:gd name="connsiteY145" fmla="*/ 265280 h 395308"/>
              <a:gd name="connsiteX146" fmla="*/ 90276 w 317982"/>
              <a:gd name="connsiteY146" fmla="*/ 257282 h 395308"/>
              <a:gd name="connsiteX147" fmla="*/ 101737 w 317982"/>
              <a:gd name="connsiteY147" fmla="*/ 252621 h 395308"/>
              <a:gd name="connsiteX148" fmla="*/ 118774 w 317982"/>
              <a:gd name="connsiteY148" fmla="*/ 279516 h 395308"/>
              <a:gd name="connsiteX149" fmla="*/ 120618 w 317982"/>
              <a:gd name="connsiteY149" fmla="*/ 282132 h 395308"/>
              <a:gd name="connsiteX150" fmla="*/ 128923 w 317982"/>
              <a:gd name="connsiteY150" fmla="*/ 295501 h 395308"/>
              <a:gd name="connsiteX151" fmla="*/ 135671 w 317982"/>
              <a:gd name="connsiteY151" fmla="*/ 306032 h 395308"/>
              <a:gd name="connsiteX152" fmla="*/ 160628 w 317982"/>
              <a:gd name="connsiteY152" fmla="*/ 345471 h 395308"/>
              <a:gd name="connsiteX153" fmla="*/ 192488 w 317982"/>
              <a:gd name="connsiteY153" fmla="*/ 395597 h 395308"/>
              <a:gd name="connsiteX154" fmla="*/ 196837 w 317982"/>
              <a:gd name="connsiteY154" fmla="*/ 395299 h 395308"/>
              <a:gd name="connsiteX155" fmla="*/ 204764 w 317982"/>
              <a:gd name="connsiteY155" fmla="*/ 394763 h 395308"/>
              <a:gd name="connsiteX156" fmla="*/ 209363 w 317982"/>
              <a:gd name="connsiteY156" fmla="*/ 394458 h 395308"/>
              <a:gd name="connsiteX157" fmla="*/ 226481 w 317982"/>
              <a:gd name="connsiteY157" fmla="*/ 393370 h 395308"/>
              <a:gd name="connsiteX158" fmla="*/ 243515 w 317982"/>
              <a:gd name="connsiteY158" fmla="*/ 392356 h 395308"/>
              <a:gd name="connsiteX159" fmla="*/ 244018 w 317982"/>
              <a:gd name="connsiteY159" fmla="*/ 392326 h 395308"/>
              <a:gd name="connsiteX160" fmla="*/ 244517 w 317982"/>
              <a:gd name="connsiteY160" fmla="*/ 392297 h 395308"/>
              <a:gd name="connsiteX161" fmla="*/ 246633 w 317982"/>
              <a:gd name="connsiteY161" fmla="*/ 392176 h 395308"/>
              <a:gd name="connsiteX162" fmla="*/ 248485 w 317982"/>
              <a:gd name="connsiteY162" fmla="*/ 392073 h 395308"/>
              <a:gd name="connsiteX163" fmla="*/ 251603 w 317982"/>
              <a:gd name="connsiteY163" fmla="*/ 391896 h 395308"/>
              <a:gd name="connsiteX164" fmla="*/ 254920 w 317982"/>
              <a:gd name="connsiteY164" fmla="*/ 391713 h 395308"/>
              <a:gd name="connsiteX165" fmla="*/ 261356 w 317982"/>
              <a:gd name="connsiteY165" fmla="*/ 391364 h 395308"/>
              <a:gd name="connsiteX166" fmla="*/ 273500 w 317982"/>
              <a:gd name="connsiteY166" fmla="*/ 390732 h 395308"/>
              <a:gd name="connsiteX167" fmla="*/ 277750 w 317982"/>
              <a:gd name="connsiteY167" fmla="*/ 390518 h 395308"/>
              <a:gd name="connsiteX168" fmla="*/ 282507 w 317982"/>
              <a:gd name="connsiteY168" fmla="*/ 390287 h 395308"/>
              <a:gd name="connsiteX169" fmla="*/ 282291 w 317982"/>
              <a:gd name="connsiteY169" fmla="*/ 385932 h 395308"/>
              <a:gd name="connsiteX170" fmla="*/ 280781 w 317982"/>
              <a:gd name="connsiteY170" fmla="*/ 355467 h 395308"/>
              <a:gd name="connsiteX171" fmla="*/ 279921 w 317982"/>
              <a:gd name="connsiteY171" fmla="*/ 338057 h 395308"/>
              <a:gd name="connsiteX172" fmla="*/ 278636 w 317982"/>
              <a:gd name="connsiteY172" fmla="*/ 311942 h 395308"/>
              <a:gd name="connsiteX173" fmla="*/ 278290 w 317982"/>
              <a:gd name="connsiteY173" fmla="*/ 304978 h 395308"/>
              <a:gd name="connsiteX174" fmla="*/ 277350 w 317982"/>
              <a:gd name="connsiteY174" fmla="*/ 285827 h 395308"/>
              <a:gd name="connsiteX175" fmla="*/ 276968 w 317982"/>
              <a:gd name="connsiteY175" fmla="*/ 277992 h 395308"/>
              <a:gd name="connsiteX176" fmla="*/ 276744 w 317982"/>
              <a:gd name="connsiteY176" fmla="*/ 273466 h 395308"/>
              <a:gd name="connsiteX177" fmla="*/ 276498 w 317982"/>
              <a:gd name="connsiteY177" fmla="*/ 268417 h 395308"/>
              <a:gd name="connsiteX178" fmla="*/ 276277 w 317982"/>
              <a:gd name="connsiteY178" fmla="*/ 263948 h 395308"/>
              <a:gd name="connsiteX179" fmla="*/ 276035 w 317982"/>
              <a:gd name="connsiteY179" fmla="*/ 259015 h 395308"/>
              <a:gd name="connsiteX180" fmla="*/ 275991 w 317982"/>
              <a:gd name="connsiteY180" fmla="*/ 258116 h 395308"/>
              <a:gd name="connsiteX181" fmla="*/ 275848 w 317982"/>
              <a:gd name="connsiteY181" fmla="*/ 255185 h 39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</a:cxnLst>
            <a:rect l="l" t="t" r="r" b="b"/>
            <a:pathLst>
              <a:path w="317982" h="395308">
                <a:moveTo>
                  <a:pt x="275848" y="255185"/>
                </a:moveTo>
                <a:lnTo>
                  <a:pt x="275646" y="251007"/>
                </a:lnTo>
                <a:lnTo>
                  <a:pt x="281732" y="239607"/>
                </a:lnTo>
                <a:lnTo>
                  <a:pt x="283892" y="237296"/>
                </a:lnTo>
                <a:lnTo>
                  <a:pt x="289858" y="233330"/>
                </a:lnTo>
                <a:lnTo>
                  <a:pt x="294472" y="232252"/>
                </a:lnTo>
                <a:lnTo>
                  <a:pt x="297315" y="229889"/>
                </a:lnTo>
                <a:lnTo>
                  <a:pt x="299989" y="226343"/>
                </a:lnTo>
                <a:lnTo>
                  <a:pt x="302329" y="221766"/>
                </a:lnTo>
                <a:lnTo>
                  <a:pt x="300456" y="216554"/>
                </a:lnTo>
                <a:lnTo>
                  <a:pt x="304812" y="215120"/>
                </a:lnTo>
                <a:lnTo>
                  <a:pt x="306689" y="212979"/>
                </a:lnTo>
                <a:lnTo>
                  <a:pt x="309342" y="211882"/>
                </a:lnTo>
                <a:lnTo>
                  <a:pt x="317045" y="210821"/>
                </a:lnTo>
                <a:lnTo>
                  <a:pt x="317500" y="209059"/>
                </a:lnTo>
                <a:lnTo>
                  <a:pt x="318275" y="201704"/>
                </a:lnTo>
                <a:lnTo>
                  <a:pt x="316927" y="190796"/>
                </a:lnTo>
                <a:lnTo>
                  <a:pt x="316641" y="188394"/>
                </a:lnTo>
                <a:lnTo>
                  <a:pt x="316372" y="186922"/>
                </a:lnTo>
                <a:lnTo>
                  <a:pt x="316347" y="179452"/>
                </a:lnTo>
                <a:lnTo>
                  <a:pt x="314418" y="174585"/>
                </a:lnTo>
                <a:lnTo>
                  <a:pt x="308148" y="158843"/>
                </a:lnTo>
                <a:lnTo>
                  <a:pt x="306572" y="150331"/>
                </a:lnTo>
                <a:lnTo>
                  <a:pt x="306175" y="147090"/>
                </a:lnTo>
                <a:lnTo>
                  <a:pt x="305958" y="143959"/>
                </a:lnTo>
                <a:lnTo>
                  <a:pt x="305962" y="131022"/>
                </a:lnTo>
                <a:lnTo>
                  <a:pt x="305334" y="125524"/>
                </a:lnTo>
                <a:lnTo>
                  <a:pt x="305363" y="120581"/>
                </a:lnTo>
                <a:lnTo>
                  <a:pt x="305033" y="116815"/>
                </a:lnTo>
                <a:lnTo>
                  <a:pt x="303585" y="110071"/>
                </a:lnTo>
                <a:lnTo>
                  <a:pt x="302483" y="104912"/>
                </a:lnTo>
                <a:lnTo>
                  <a:pt x="304360" y="100272"/>
                </a:lnTo>
                <a:lnTo>
                  <a:pt x="301657" y="93027"/>
                </a:lnTo>
                <a:lnTo>
                  <a:pt x="291066" y="66492"/>
                </a:lnTo>
                <a:lnTo>
                  <a:pt x="285630" y="69112"/>
                </a:lnTo>
                <a:lnTo>
                  <a:pt x="284770" y="67958"/>
                </a:lnTo>
                <a:lnTo>
                  <a:pt x="281012" y="67515"/>
                </a:lnTo>
                <a:lnTo>
                  <a:pt x="277019" y="67057"/>
                </a:lnTo>
                <a:lnTo>
                  <a:pt x="273956" y="66123"/>
                </a:lnTo>
                <a:lnTo>
                  <a:pt x="272332" y="65588"/>
                </a:lnTo>
                <a:lnTo>
                  <a:pt x="266752" y="63177"/>
                </a:lnTo>
                <a:lnTo>
                  <a:pt x="262175" y="63079"/>
                </a:lnTo>
                <a:lnTo>
                  <a:pt x="258550" y="63549"/>
                </a:lnTo>
                <a:lnTo>
                  <a:pt x="260350" y="59243"/>
                </a:lnTo>
                <a:lnTo>
                  <a:pt x="235106" y="47145"/>
                </a:lnTo>
                <a:lnTo>
                  <a:pt x="235492" y="44273"/>
                </a:lnTo>
                <a:lnTo>
                  <a:pt x="233516" y="8834"/>
                </a:lnTo>
                <a:lnTo>
                  <a:pt x="232630" y="7573"/>
                </a:lnTo>
                <a:lnTo>
                  <a:pt x="232333" y="7153"/>
                </a:lnTo>
                <a:lnTo>
                  <a:pt x="227565" y="288"/>
                </a:lnTo>
                <a:lnTo>
                  <a:pt x="214671" y="1312"/>
                </a:lnTo>
                <a:lnTo>
                  <a:pt x="213962" y="1383"/>
                </a:lnTo>
                <a:lnTo>
                  <a:pt x="213790" y="2207"/>
                </a:lnTo>
                <a:lnTo>
                  <a:pt x="203875" y="2360"/>
                </a:lnTo>
                <a:lnTo>
                  <a:pt x="201719" y="2549"/>
                </a:lnTo>
                <a:lnTo>
                  <a:pt x="201190" y="4066"/>
                </a:lnTo>
                <a:lnTo>
                  <a:pt x="198240" y="6517"/>
                </a:lnTo>
                <a:lnTo>
                  <a:pt x="194879" y="4979"/>
                </a:lnTo>
                <a:lnTo>
                  <a:pt x="193006" y="4136"/>
                </a:lnTo>
                <a:lnTo>
                  <a:pt x="192910" y="4113"/>
                </a:lnTo>
                <a:lnTo>
                  <a:pt x="192840" y="4117"/>
                </a:lnTo>
                <a:lnTo>
                  <a:pt x="190625" y="4606"/>
                </a:lnTo>
                <a:lnTo>
                  <a:pt x="187466" y="4574"/>
                </a:lnTo>
                <a:lnTo>
                  <a:pt x="183653" y="4557"/>
                </a:lnTo>
                <a:lnTo>
                  <a:pt x="183616" y="4531"/>
                </a:lnTo>
                <a:lnTo>
                  <a:pt x="180939" y="9624"/>
                </a:lnTo>
                <a:lnTo>
                  <a:pt x="174495" y="12787"/>
                </a:lnTo>
                <a:lnTo>
                  <a:pt x="173125" y="21205"/>
                </a:lnTo>
                <a:lnTo>
                  <a:pt x="173015" y="21999"/>
                </a:lnTo>
                <a:lnTo>
                  <a:pt x="172427" y="25678"/>
                </a:lnTo>
                <a:lnTo>
                  <a:pt x="170778" y="29254"/>
                </a:lnTo>
                <a:lnTo>
                  <a:pt x="167949" y="27729"/>
                </a:lnTo>
                <a:lnTo>
                  <a:pt x="166675" y="27670"/>
                </a:lnTo>
                <a:lnTo>
                  <a:pt x="164225" y="24549"/>
                </a:lnTo>
                <a:lnTo>
                  <a:pt x="160250" y="21739"/>
                </a:lnTo>
                <a:lnTo>
                  <a:pt x="155588" y="22446"/>
                </a:lnTo>
                <a:lnTo>
                  <a:pt x="154446" y="30973"/>
                </a:lnTo>
                <a:lnTo>
                  <a:pt x="154277" y="32150"/>
                </a:lnTo>
                <a:lnTo>
                  <a:pt x="145880" y="24018"/>
                </a:lnTo>
                <a:lnTo>
                  <a:pt x="142658" y="24778"/>
                </a:lnTo>
                <a:lnTo>
                  <a:pt x="139224" y="25266"/>
                </a:lnTo>
                <a:lnTo>
                  <a:pt x="137357" y="24881"/>
                </a:lnTo>
                <a:lnTo>
                  <a:pt x="136109" y="24741"/>
                </a:lnTo>
                <a:lnTo>
                  <a:pt x="136858" y="28414"/>
                </a:lnTo>
                <a:lnTo>
                  <a:pt x="135422" y="28930"/>
                </a:lnTo>
                <a:lnTo>
                  <a:pt x="134492" y="28417"/>
                </a:lnTo>
                <a:lnTo>
                  <a:pt x="125081" y="23542"/>
                </a:lnTo>
                <a:lnTo>
                  <a:pt x="122770" y="21682"/>
                </a:lnTo>
                <a:lnTo>
                  <a:pt x="123266" y="20536"/>
                </a:lnTo>
                <a:lnTo>
                  <a:pt x="123700" y="19570"/>
                </a:lnTo>
                <a:lnTo>
                  <a:pt x="122881" y="19546"/>
                </a:lnTo>
                <a:lnTo>
                  <a:pt x="122719" y="19588"/>
                </a:lnTo>
                <a:lnTo>
                  <a:pt x="119141" y="20450"/>
                </a:lnTo>
                <a:lnTo>
                  <a:pt x="116551" y="18789"/>
                </a:lnTo>
                <a:lnTo>
                  <a:pt x="115196" y="17294"/>
                </a:lnTo>
                <a:lnTo>
                  <a:pt x="113605" y="15642"/>
                </a:lnTo>
                <a:lnTo>
                  <a:pt x="110241" y="12326"/>
                </a:lnTo>
                <a:lnTo>
                  <a:pt x="107144" y="10827"/>
                </a:lnTo>
                <a:lnTo>
                  <a:pt x="106935" y="10931"/>
                </a:lnTo>
                <a:lnTo>
                  <a:pt x="105572" y="11683"/>
                </a:lnTo>
                <a:lnTo>
                  <a:pt x="99231" y="14535"/>
                </a:lnTo>
                <a:lnTo>
                  <a:pt x="92557" y="17657"/>
                </a:lnTo>
                <a:lnTo>
                  <a:pt x="92208" y="17861"/>
                </a:lnTo>
                <a:lnTo>
                  <a:pt x="81386" y="22692"/>
                </a:lnTo>
                <a:lnTo>
                  <a:pt x="72019" y="27071"/>
                </a:lnTo>
                <a:lnTo>
                  <a:pt x="62953" y="31414"/>
                </a:lnTo>
                <a:lnTo>
                  <a:pt x="62435" y="31723"/>
                </a:lnTo>
                <a:lnTo>
                  <a:pt x="48179" y="38000"/>
                </a:lnTo>
                <a:lnTo>
                  <a:pt x="43591" y="40476"/>
                </a:lnTo>
                <a:lnTo>
                  <a:pt x="16511" y="53466"/>
                </a:lnTo>
                <a:lnTo>
                  <a:pt x="20276" y="90797"/>
                </a:lnTo>
                <a:lnTo>
                  <a:pt x="20474" y="92589"/>
                </a:lnTo>
                <a:lnTo>
                  <a:pt x="293" y="92189"/>
                </a:lnTo>
                <a:lnTo>
                  <a:pt x="9748" y="107244"/>
                </a:lnTo>
                <a:lnTo>
                  <a:pt x="10512" y="108392"/>
                </a:lnTo>
                <a:lnTo>
                  <a:pt x="11004" y="109160"/>
                </a:lnTo>
                <a:lnTo>
                  <a:pt x="16940" y="118570"/>
                </a:lnTo>
                <a:lnTo>
                  <a:pt x="17888" y="120285"/>
                </a:lnTo>
                <a:lnTo>
                  <a:pt x="19008" y="121807"/>
                </a:lnTo>
                <a:lnTo>
                  <a:pt x="22513" y="127410"/>
                </a:lnTo>
                <a:lnTo>
                  <a:pt x="23152" y="128397"/>
                </a:lnTo>
                <a:lnTo>
                  <a:pt x="26146" y="133119"/>
                </a:lnTo>
                <a:lnTo>
                  <a:pt x="32798" y="143961"/>
                </a:lnTo>
                <a:lnTo>
                  <a:pt x="36777" y="149758"/>
                </a:lnTo>
                <a:lnTo>
                  <a:pt x="41938" y="158129"/>
                </a:lnTo>
                <a:lnTo>
                  <a:pt x="17267" y="166051"/>
                </a:lnTo>
                <a:lnTo>
                  <a:pt x="18652" y="179351"/>
                </a:lnTo>
                <a:lnTo>
                  <a:pt x="19424" y="186753"/>
                </a:lnTo>
                <a:lnTo>
                  <a:pt x="20386" y="195976"/>
                </a:lnTo>
                <a:lnTo>
                  <a:pt x="20397" y="196063"/>
                </a:lnTo>
                <a:lnTo>
                  <a:pt x="20404" y="196149"/>
                </a:lnTo>
                <a:lnTo>
                  <a:pt x="22032" y="211704"/>
                </a:lnTo>
                <a:lnTo>
                  <a:pt x="22039" y="211791"/>
                </a:lnTo>
                <a:lnTo>
                  <a:pt x="22046" y="211878"/>
                </a:lnTo>
                <a:lnTo>
                  <a:pt x="22968" y="220667"/>
                </a:lnTo>
                <a:lnTo>
                  <a:pt x="23093" y="221852"/>
                </a:lnTo>
                <a:lnTo>
                  <a:pt x="24485" y="235152"/>
                </a:lnTo>
                <a:lnTo>
                  <a:pt x="39208" y="230403"/>
                </a:lnTo>
                <a:lnTo>
                  <a:pt x="46963" y="227908"/>
                </a:lnTo>
                <a:lnTo>
                  <a:pt x="54938" y="225317"/>
                </a:lnTo>
                <a:lnTo>
                  <a:pt x="59004" y="223990"/>
                </a:lnTo>
                <a:lnTo>
                  <a:pt x="58795" y="227047"/>
                </a:lnTo>
                <a:lnTo>
                  <a:pt x="56411" y="240389"/>
                </a:lnTo>
                <a:lnTo>
                  <a:pt x="57483" y="255413"/>
                </a:lnTo>
                <a:lnTo>
                  <a:pt x="57296" y="271465"/>
                </a:lnTo>
                <a:lnTo>
                  <a:pt x="70627" y="265280"/>
                </a:lnTo>
                <a:lnTo>
                  <a:pt x="90276" y="257282"/>
                </a:lnTo>
                <a:lnTo>
                  <a:pt x="101737" y="252621"/>
                </a:lnTo>
                <a:lnTo>
                  <a:pt x="118774" y="279516"/>
                </a:lnTo>
                <a:lnTo>
                  <a:pt x="120618" y="282132"/>
                </a:lnTo>
                <a:lnTo>
                  <a:pt x="128923" y="295501"/>
                </a:lnTo>
                <a:lnTo>
                  <a:pt x="135671" y="306032"/>
                </a:lnTo>
                <a:lnTo>
                  <a:pt x="160628" y="345471"/>
                </a:lnTo>
                <a:lnTo>
                  <a:pt x="192488" y="395597"/>
                </a:lnTo>
                <a:lnTo>
                  <a:pt x="196837" y="395299"/>
                </a:lnTo>
                <a:lnTo>
                  <a:pt x="204764" y="394763"/>
                </a:lnTo>
                <a:lnTo>
                  <a:pt x="209363" y="394458"/>
                </a:lnTo>
                <a:lnTo>
                  <a:pt x="226481" y="393370"/>
                </a:lnTo>
                <a:lnTo>
                  <a:pt x="243515" y="392356"/>
                </a:lnTo>
                <a:lnTo>
                  <a:pt x="244018" y="392326"/>
                </a:lnTo>
                <a:lnTo>
                  <a:pt x="244517" y="392297"/>
                </a:lnTo>
                <a:lnTo>
                  <a:pt x="246633" y="392176"/>
                </a:lnTo>
                <a:lnTo>
                  <a:pt x="248485" y="392073"/>
                </a:lnTo>
                <a:lnTo>
                  <a:pt x="251603" y="391896"/>
                </a:lnTo>
                <a:lnTo>
                  <a:pt x="254920" y="391713"/>
                </a:lnTo>
                <a:lnTo>
                  <a:pt x="261356" y="391364"/>
                </a:lnTo>
                <a:lnTo>
                  <a:pt x="273500" y="390732"/>
                </a:lnTo>
                <a:lnTo>
                  <a:pt x="277750" y="390518"/>
                </a:lnTo>
                <a:lnTo>
                  <a:pt x="282507" y="390287"/>
                </a:lnTo>
                <a:lnTo>
                  <a:pt x="282291" y="385932"/>
                </a:lnTo>
                <a:lnTo>
                  <a:pt x="280781" y="355467"/>
                </a:lnTo>
                <a:lnTo>
                  <a:pt x="279921" y="338057"/>
                </a:lnTo>
                <a:lnTo>
                  <a:pt x="278636" y="311942"/>
                </a:lnTo>
                <a:lnTo>
                  <a:pt x="278290" y="304978"/>
                </a:lnTo>
                <a:lnTo>
                  <a:pt x="277350" y="285827"/>
                </a:lnTo>
                <a:lnTo>
                  <a:pt x="276968" y="277992"/>
                </a:lnTo>
                <a:lnTo>
                  <a:pt x="276744" y="273466"/>
                </a:lnTo>
                <a:lnTo>
                  <a:pt x="276498" y="268417"/>
                </a:lnTo>
                <a:lnTo>
                  <a:pt x="276277" y="263948"/>
                </a:lnTo>
                <a:lnTo>
                  <a:pt x="276035" y="259015"/>
                </a:lnTo>
                <a:lnTo>
                  <a:pt x="275991" y="258116"/>
                </a:lnTo>
                <a:lnTo>
                  <a:pt x="275848" y="255185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5416020F-443B-075A-1FB5-0914C0C2161E}"/>
              </a:ext>
            </a:extLst>
          </p:cNvPr>
          <p:cNvSpPr>
            <a:spLocks/>
          </p:cNvSpPr>
          <p:nvPr/>
        </p:nvSpPr>
        <p:spPr>
          <a:xfrm flipV="1">
            <a:off x="7488163" y="1017861"/>
            <a:ext cx="211531" cy="311207"/>
          </a:xfrm>
          <a:custGeom>
            <a:avLst/>
            <a:gdLst>
              <a:gd name="connsiteX0" fmla="*/ 91779 w 144052"/>
              <a:gd name="connsiteY0" fmla="*/ 93879 h 211931"/>
              <a:gd name="connsiteX1" fmla="*/ 103067 w 144052"/>
              <a:gd name="connsiteY1" fmla="*/ 77898 h 211931"/>
              <a:gd name="connsiteX2" fmla="*/ 116394 w 144052"/>
              <a:gd name="connsiteY2" fmla="*/ 58945 h 211931"/>
              <a:gd name="connsiteX3" fmla="*/ 121951 w 144052"/>
              <a:gd name="connsiteY3" fmla="*/ 51229 h 211931"/>
              <a:gd name="connsiteX4" fmla="*/ 132433 w 144052"/>
              <a:gd name="connsiteY4" fmla="*/ 36259 h 211931"/>
              <a:gd name="connsiteX5" fmla="*/ 125939 w 144052"/>
              <a:gd name="connsiteY5" fmla="*/ 31590 h 211931"/>
              <a:gd name="connsiteX6" fmla="*/ 125357 w 144052"/>
              <a:gd name="connsiteY6" fmla="*/ 31205 h 211931"/>
              <a:gd name="connsiteX7" fmla="*/ 124594 w 144052"/>
              <a:gd name="connsiteY7" fmla="*/ 30649 h 211931"/>
              <a:gd name="connsiteX8" fmla="*/ 118277 w 144052"/>
              <a:gd name="connsiteY8" fmla="*/ 26129 h 211931"/>
              <a:gd name="connsiteX9" fmla="*/ 86749 w 144052"/>
              <a:gd name="connsiteY9" fmla="*/ 70842 h 211931"/>
              <a:gd name="connsiteX10" fmla="*/ 83739 w 144052"/>
              <a:gd name="connsiteY10" fmla="*/ 57030 h 211931"/>
              <a:gd name="connsiteX11" fmla="*/ 82312 w 144052"/>
              <a:gd name="connsiteY11" fmla="*/ 50480 h 211931"/>
              <a:gd name="connsiteX12" fmla="*/ 81984 w 144052"/>
              <a:gd name="connsiteY12" fmla="*/ 48971 h 211931"/>
              <a:gd name="connsiteX13" fmla="*/ 80497 w 144052"/>
              <a:gd name="connsiteY13" fmla="*/ 42135 h 211931"/>
              <a:gd name="connsiteX14" fmla="*/ 77909 w 144052"/>
              <a:gd name="connsiteY14" fmla="*/ 30231 h 211931"/>
              <a:gd name="connsiteX15" fmla="*/ 77891 w 144052"/>
              <a:gd name="connsiteY15" fmla="*/ 30145 h 211931"/>
              <a:gd name="connsiteX16" fmla="*/ 77872 w 144052"/>
              <a:gd name="connsiteY16" fmla="*/ 30060 h 211931"/>
              <a:gd name="connsiteX17" fmla="*/ 74825 w 144052"/>
              <a:gd name="connsiteY17" fmla="*/ 16018 h 211931"/>
              <a:gd name="connsiteX18" fmla="*/ 72972 w 144052"/>
              <a:gd name="connsiteY18" fmla="*/ 7474 h 211931"/>
              <a:gd name="connsiteX19" fmla="*/ 60208 w 144052"/>
              <a:gd name="connsiteY19" fmla="*/ 809 h 211931"/>
              <a:gd name="connsiteX20" fmla="*/ 59676 w 144052"/>
              <a:gd name="connsiteY20" fmla="*/ 538 h 211931"/>
              <a:gd name="connsiteX21" fmla="*/ 59103 w 144052"/>
              <a:gd name="connsiteY21" fmla="*/ 246 h 211931"/>
              <a:gd name="connsiteX22" fmla="*/ 58394 w 144052"/>
              <a:gd name="connsiteY22" fmla="*/ 17744 h 211931"/>
              <a:gd name="connsiteX23" fmla="*/ 29933 w 144052"/>
              <a:gd name="connsiteY23" fmla="*/ 37867 h 211931"/>
              <a:gd name="connsiteX24" fmla="*/ 9561 w 144052"/>
              <a:gd name="connsiteY24" fmla="*/ 52942 h 211931"/>
              <a:gd name="connsiteX25" fmla="*/ 402 w 144052"/>
              <a:gd name="connsiteY25" fmla="*/ 70473 h 211931"/>
              <a:gd name="connsiteX26" fmla="*/ 4139 w 144052"/>
              <a:gd name="connsiteY26" fmla="*/ 85922 h 211931"/>
              <a:gd name="connsiteX27" fmla="*/ 5304 w 144052"/>
              <a:gd name="connsiteY27" fmla="*/ 90831 h 211931"/>
              <a:gd name="connsiteX28" fmla="*/ 17107 w 144052"/>
              <a:gd name="connsiteY28" fmla="*/ 140399 h 211931"/>
              <a:gd name="connsiteX29" fmla="*/ 33197 w 144052"/>
              <a:gd name="connsiteY29" fmla="*/ 207569 h 211931"/>
              <a:gd name="connsiteX30" fmla="*/ 37075 w 144052"/>
              <a:gd name="connsiteY30" fmla="*/ 210693 h 211931"/>
              <a:gd name="connsiteX31" fmla="*/ 38652 w 144052"/>
              <a:gd name="connsiteY31" fmla="*/ 212177 h 211931"/>
              <a:gd name="connsiteX32" fmla="*/ 44856 w 144052"/>
              <a:gd name="connsiteY32" fmla="*/ 208400 h 211931"/>
              <a:gd name="connsiteX33" fmla="*/ 58125 w 144052"/>
              <a:gd name="connsiteY33" fmla="*/ 200319 h 211931"/>
              <a:gd name="connsiteX34" fmla="*/ 65844 w 144052"/>
              <a:gd name="connsiteY34" fmla="*/ 195660 h 211931"/>
              <a:gd name="connsiteX35" fmla="*/ 69480 w 144052"/>
              <a:gd name="connsiteY35" fmla="*/ 193330 h 211931"/>
              <a:gd name="connsiteX36" fmla="*/ 77081 w 144052"/>
              <a:gd name="connsiteY36" fmla="*/ 188843 h 211931"/>
              <a:gd name="connsiteX37" fmla="*/ 78562 w 144052"/>
              <a:gd name="connsiteY37" fmla="*/ 187910 h 211931"/>
              <a:gd name="connsiteX38" fmla="*/ 94997 w 144052"/>
              <a:gd name="connsiteY38" fmla="*/ 177944 h 211931"/>
              <a:gd name="connsiteX39" fmla="*/ 108437 w 144052"/>
              <a:gd name="connsiteY39" fmla="*/ 169785 h 211931"/>
              <a:gd name="connsiteX40" fmla="*/ 105911 w 144052"/>
              <a:gd name="connsiteY40" fmla="*/ 158312 h 211931"/>
              <a:gd name="connsiteX41" fmla="*/ 124602 w 144052"/>
              <a:gd name="connsiteY41" fmla="*/ 153225 h 211931"/>
              <a:gd name="connsiteX42" fmla="*/ 118183 w 144052"/>
              <a:gd name="connsiteY42" fmla="*/ 150549 h 211931"/>
              <a:gd name="connsiteX43" fmla="*/ 144454 w 144052"/>
              <a:gd name="connsiteY43" fmla="*/ 143605 h 211931"/>
              <a:gd name="connsiteX44" fmla="*/ 142896 w 144052"/>
              <a:gd name="connsiteY44" fmla="*/ 136191 h 211931"/>
              <a:gd name="connsiteX45" fmla="*/ 142638 w 144052"/>
              <a:gd name="connsiteY45" fmla="*/ 134964 h 211931"/>
              <a:gd name="connsiteX46" fmla="*/ 142237 w 144052"/>
              <a:gd name="connsiteY46" fmla="*/ 133054 h 211931"/>
              <a:gd name="connsiteX47" fmla="*/ 137567 w 144052"/>
              <a:gd name="connsiteY47" fmla="*/ 116435 h 211931"/>
              <a:gd name="connsiteX48" fmla="*/ 137207 w 144052"/>
              <a:gd name="connsiteY48" fmla="*/ 114724 h 211931"/>
              <a:gd name="connsiteX49" fmla="*/ 136848 w 144052"/>
              <a:gd name="connsiteY49" fmla="*/ 113013 h 211931"/>
              <a:gd name="connsiteX50" fmla="*/ 136788 w 144052"/>
              <a:gd name="connsiteY50" fmla="*/ 112728 h 211931"/>
              <a:gd name="connsiteX51" fmla="*/ 135418 w 144052"/>
              <a:gd name="connsiteY51" fmla="*/ 106197 h 211931"/>
              <a:gd name="connsiteX52" fmla="*/ 135352 w 144052"/>
              <a:gd name="connsiteY52" fmla="*/ 105883 h 211931"/>
              <a:gd name="connsiteX53" fmla="*/ 132929 w 144052"/>
              <a:gd name="connsiteY53" fmla="*/ 94660 h 211931"/>
              <a:gd name="connsiteX54" fmla="*/ 132713 w 144052"/>
              <a:gd name="connsiteY54" fmla="*/ 93633 h 211931"/>
              <a:gd name="connsiteX55" fmla="*/ 131017 w 144052"/>
              <a:gd name="connsiteY55" fmla="*/ 85533 h 211931"/>
              <a:gd name="connsiteX56" fmla="*/ 122484 w 144052"/>
              <a:gd name="connsiteY56" fmla="*/ 87800 h 211931"/>
              <a:gd name="connsiteX57" fmla="*/ 110089 w 144052"/>
              <a:gd name="connsiteY57" fmla="*/ 91028 h 211931"/>
              <a:gd name="connsiteX58" fmla="*/ 92197 w 144052"/>
              <a:gd name="connsiteY58" fmla="*/ 95787 h 211931"/>
              <a:gd name="connsiteX59" fmla="*/ 91966 w 144052"/>
              <a:gd name="connsiteY59" fmla="*/ 94734 h 211931"/>
              <a:gd name="connsiteX60" fmla="*/ 91779 w 144052"/>
              <a:gd name="connsiteY60" fmla="*/ 93879 h 21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052" h="211931">
                <a:moveTo>
                  <a:pt x="91779" y="93879"/>
                </a:moveTo>
                <a:lnTo>
                  <a:pt x="103067" y="77898"/>
                </a:lnTo>
                <a:lnTo>
                  <a:pt x="116394" y="58945"/>
                </a:lnTo>
                <a:lnTo>
                  <a:pt x="121951" y="51229"/>
                </a:lnTo>
                <a:lnTo>
                  <a:pt x="132433" y="36259"/>
                </a:lnTo>
                <a:lnTo>
                  <a:pt x="125939" y="31590"/>
                </a:lnTo>
                <a:lnTo>
                  <a:pt x="125357" y="31205"/>
                </a:lnTo>
                <a:lnTo>
                  <a:pt x="124594" y="30649"/>
                </a:lnTo>
                <a:lnTo>
                  <a:pt x="118277" y="26129"/>
                </a:lnTo>
                <a:lnTo>
                  <a:pt x="86749" y="70842"/>
                </a:lnTo>
                <a:lnTo>
                  <a:pt x="83739" y="57030"/>
                </a:lnTo>
                <a:lnTo>
                  <a:pt x="82312" y="50480"/>
                </a:lnTo>
                <a:lnTo>
                  <a:pt x="81984" y="48971"/>
                </a:lnTo>
                <a:lnTo>
                  <a:pt x="80497" y="42135"/>
                </a:lnTo>
                <a:lnTo>
                  <a:pt x="77909" y="30231"/>
                </a:lnTo>
                <a:lnTo>
                  <a:pt x="77891" y="30145"/>
                </a:lnTo>
                <a:lnTo>
                  <a:pt x="77872" y="30060"/>
                </a:lnTo>
                <a:lnTo>
                  <a:pt x="74825" y="16018"/>
                </a:lnTo>
                <a:lnTo>
                  <a:pt x="72972" y="7474"/>
                </a:lnTo>
                <a:lnTo>
                  <a:pt x="60208" y="809"/>
                </a:lnTo>
                <a:lnTo>
                  <a:pt x="59676" y="538"/>
                </a:lnTo>
                <a:lnTo>
                  <a:pt x="59103" y="246"/>
                </a:lnTo>
                <a:lnTo>
                  <a:pt x="58394" y="17744"/>
                </a:lnTo>
                <a:lnTo>
                  <a:pt x="29933" y="37867"/>
                </a:lnTo>
                <a:lnTo>
                  <a:pt x="9561" y="52942"/>
                </a:lnTo>
                <a:lnTo>
                  <a:pt x="402" y="70473"/>
                </a:lnTo>
                <a:lnTo>
                  <a:pt x="4139" y="85922"/>
                </a:lnTo>
                <a:lnTo>
                  <a:pt x="5304" y="90831"/>
                </a:lnTo>
                <a:lnTo>
                  <a:pt x="17107" y="140399"/>
                </a:lnTo>
                <a:lnTo>
                  <a:pt x="33197" y="207569"/>
                </a:lnTo>
                <a:lnTo>
                  <a:pt x="37075" y="210693"/>
                </a:lnTo>
                <a:lnTo>
                  <a:pt x="38652" y="212177"/>
                </a:lnTo>
                <a:lnTo>
                  <a:pt x="44856" y="208400"/>
                </a:lnTo>
                <a:lnTo>
                  <a:pt x="58125" y="200319"/>
                </a:lnTo>
                <a:lnTo>
                  <a:pt x="65844" y="195660"/>
                </a:lnTo>
                <a:lnTo>
                  <a:pt x="69480" y="193330"/>
                </a:lnTo>
                <a:lnTo>
                  <a:pt x="77081" y="188843"/>
                </a:lnTo>
                <a:lnTo>
                  <a:pt x="78562" y="187910"/>
                </a:lnTo>
                <a:lnTo>
                  <a:pt x="94997" y="177944"/>
                </a:lnTo>
                <a:lnTo>
                  <a:pt x="108437" y="169785"/>
                </a:lnTo>
                <a:lnTo>
                  <a:pt x="105911" y="158312"/>
                </a:lnTo>
                <a:lnTo>
                  <a:pt x="124602" y="153225"/>
                </a:lnTo>
                <a:lnTo>
                  <a:pt x="118183" y="150549"/>
                </a:lnTo>
                <a:lnTo>
                  <a:pt x="144454" y="143605"/>
                </a:lnTo>
                <a:lnTo>
                  <a:pt x="142896" y="136191"/>
                </a:lnTo>
                <a:lnTo>
                  <a:pt x="142638" y="134964"/>
                </a:lnTo>
                <a:lnTo>
                  <a:pt x="142237" y="133054"/>
                </a:lnTo>
                <a:lnTo>
                  <a:pt x="137567" y="116435"/>
                </a:lnTo>
                <a:lnTo>
                  <a:pt x="137207" y="114724"/>
                </a:lnTo>
                <a:lnTo>
                  <a:pt x="136848" y="113013"/>
                </a:lnTo>
                <a:lnTo>
                  <a:pt x="136788" y="112728"/>
                </a:lnTo>
                <a:lnTo>
                  <a:pt x="135418" y="106197"/>
                </a:lnTo>
                <a:lnTo>
                  <a:pt x="135352" y="105883"/>
                </a:lnTo>
                <a:lnTo>
                  <a:pt x="132929" y="94660"/>
                </a:lnTo>
                <a:lnTo>
                  <a:pt x="132713" y="93633"/>
                </a:lnTo>
                <a:lnTo>
                  <a:pt x="131017" y="85533"/>
                </a:lnTo>
                <a:lnTo>
                  <a:pt x="122484" y="87800"/>
                </a:lnTo>
                <a:lnTo>
                  <a:pt x="110089" y="91028"/>
                </a:lnTo>
                <a:lnTo>
                  <a:pt x="92197" y="95787"/>
                </a:lnTo>
                <a:lnTo>
                  <a:pt x="91966" y="94734"/>
                </a:lnTo>
                <a:lnTo>
                  <a:pt x="91779" y="9387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0900706D-4323-8B2F-A837-5B88AF3A8795}"/>
              </a:ext>
            </a:extLst>
          </p:cNvPr>
          <p:cNvSpPr>
            <a:spLocks/>
          </p:cNvSpPr>
          <p:nvPr/>
        </p:nvSpPr>
        <p:spPr>
          <a:xfrm flipV="1">
            <a:off x="7895900" y="1326999"/>
            <a:ext cx="449783" cy="364304"/>
          </a:xfrm>
          <a:custGeom>
            <a:avLst/>
            <a:gdLst>
              <a:gd name="connsiteX0" fmla="*/ 120237 w 306301"/>
              <a:gd name="connsiteY0" fmla="*/ 57589 h 248090"/>
              <a:gd name="connsiteX1" fmla="*/ 116090 w 306301"/>
              <a:gd name="connsiteY1" fmla="*/ 64419 h 248090"/>
              <a:gd name="connsiteX2" fmla="*/ 111763 w 306301"/>
              <a:gd name="connsiteY2" fmla="*/ 71574 h 248090"/>
              <a:gd name="connsiteX3" fmla="*/ 78023 w 306301"/>
              <a:gd name="connsiteY3" fmla="*/ 47105 h 248090"/>
              <a:gd name="connsiteX4" fmla="*/ 60196 w 306301"/>
              <a:gd name="connsiteY4" fmla="*/ 55730 h 248090"/>
              <a:gd name="connsiteX5" fmla="*/ 57922 w 306301"/>
              <a:gd name="connsiteY5" fmla="*/ 64517 h 248090"/>
              <a:gd name="connsiteX6" fmla="*/ 52768 w 306301"/>
              <a:gd name="connsiteY6" fmla="*/ 84460 h 248090"/>
              <a:gd name="connsiteX7" fmla="*/ 49124 w 306301"/>
              <a:gd name="connsiteY7" fmla="*/ 86170 h 248090"/>
              <a:gd name="connsiteX8" fmla="*/ 36759 w 306301"/>
              <a:gd name="connsiteY8" fmla="*/ 91483 h 248090"/>
              <a:gd name="connsiteX9" fmla="*/ 38534 w 306301"/>
              <a:gd name="connsiteY9" fmla="*/ 95533 h 248090"/>
              <a:gd name="connsiteX10" fmla="*/ 39294 w 306301"/>
              <a:gd name="connsiteY10" fmla="*/ 100773 h 248090"/>
              <a:gd name="connsiteX11" fmla="*/ 39834 w 306301"/>
              <a:gd name="connsiteY11" fmla="*/ 104223 h 248090"/>
              <a:gd name="connsiteX12" fmla="*/ 40943 w 306301"/>
              <a:gd name="connsiteY12" fmla="*/ 111351 h 248090"/>
              <a:gd name="connsiteX13" fmla="*/ 41421 w 306301"/>
              <a:gd name="connsiteY13" fmla="*/ 114280 h 248090"/>
              <a:gd name="connsiteX14" fmla="*/ 41884 w 306301"/>
              <a:gd name="connsiteY14" fmla="*/ 117359 h 248090"/>
              <a:gd name="connsiteX15" fmla="*/ 42556 w 306301"/>
              <a:gd name="connsiteY15" fmla="*/ 121670 h 248090"/>
              <a:gd name="connsiteX16" fmla="*/ 43610 w 306301"/>
              <a:gd name="connsiteY16" fmla="*/ 128750 h 248090"/>
              <a:gd name="connsiteX17" fmla="*/ 39639 w 306301"/>
              <a:gd name="connsiteY17" fmla="*/ 130230 h 248090"/>
              <a:gd name="connsiteX18" fmla="*/ 38905 w 306301"/>
              <a:gd name="connsiteY18" fmla="*/ 135060 h 248090"/>
              <a:gd name="connsiteX19" fmla="*/ 38592 w 306301"/>
              <a:gd name="connsiteY19" fmla="*/ 137142 h 248090"/>
              <a:gd name="connsiteX20" fmla="*/ 30261 w 306301"/>
              <a:gd name="connsiteY20" fmla="*/ 140387 h 248090"/>
              <a:gd name="connsiteX21" fmla="*/ 29703 w 306301"/>
              <a:gd name="connsiteY21" fmla="*/ 143041 h 248090"/>
              <a:gd name="connsiteX22" fmla="*/ 27466 w 306301"/>
              <a:gd name="connsiteY22" fmla="*/ 147970 h 248090"/>
              <a:gd name="connsiteX23" fmla="*/ 26709 w 306301"/>
              <a:gd name="connsiteY23" fmla="*/ 149714 h 248090"/>
              <a:gd name="connsiteX24" fmla="*/ 25067 w 306301"/>
              <a:gd name="connsiteY24" fmla="*/ 153517 h 248090"/>
              <a:gd name="connsiteX25" fmla="*/ 20321 w 306301"/>
              <a:gd name="connsiteY25" fmla="*/ 164256 h 248090"/>
              <a:gd name="connsiteX26" fmla="*/ 15667 w 306301"/>
              <a:gd name="connsiteY26" fmla="*/ 174724 h 248090"/>
              <a:gd name="connsiteX27" fmla="*/ 6836 w 306301"/>
              <a:gd name="connsiteY27" fmla="*/ 194369 h 248090"/>
              <a:gd name="connsiteX28" fmla="*/ 6432 w 306301"/>
              <a:gd name="connsiteY28" fmla="*/ 195293 h 248090"/>
              <a:gd name="connsiteX29" fmla="*/ 771 w 306301"/>
              <a:gd name="connsiteY29" fmla="*/ 208057 h 248090"/>
              <a:gd name="connsiteX30" fmla="*/ 342 w 306301"/>
              <a:gd name="connsiteY30" fmla="*/ 209251 h 248090"/>
              <a:gd name="connsiteX31" fmla="*/ 2549 w 306301"/>
              <a:gd name="connsiteY31" fmla="*/ 210884 h 248090"/>
              <a:gd name="connsiteX32" fmla="*/ 3284 w 306301"/>
              <a:gd name="connsiteY32" fmla="*/ 209166 h 248090"/>
              <a:gd name="connsiteX33" fmla="*/ 5150 w 306301"/>
              <a:gd name="connsiteY33" fmla="*/ 206134 h 248090"/>
              <a:gd name="connsiteX34" fmla="*/ 21890 w 306301"/>
              <a:gd name="connsiteY34" fmla="*/ 204815 h 248090"/>
              <a:gd name="connsiteX35" fmla="*/ 22959 w 306301"/>
              <a:gd name="connsiteY35" fmla="*/ 202574 h 248090"/>
              <a:gd name="connsiteX36" fmla="*/ 23524 w 306301"/>
              <a:gd name="connsiteY36" fmla="*/ 201390 h 248090"/>
              <a:gd name="connsiteX37" fmla="*/ 29203 w 306301"/>
              <a:gd name="connsiteY37" fmla="*/ 199751 h 248090"/>
              <a:gd name="connsiteX38" fmla="*/ 28436 w 306301"/>
              <a:gd name="connsiteY38" fmla="*/ 204978 h 248090"/>
              <a:gd name="connsiteX39" fmla="*/ 27976 w 306301"/>
              <a:gd name="connsiteY39" fmla="*/ 208002 h 248090"/>
              <a:gd name="connsiteX40" fmla="*/ 23381 w 306301"/>
              <a:gd name="connsiteY40" fmla="*/ 217901 h 248090"/>
              <a:gd name="connsiteX41" fmla="*/ 32623 w 306301"/>
              <a:gd name="connsiteY41" fmla="*/ 221927 h 248090"/>
              <a:gd name="connsiteX42" fmla="*/ 45447 w 306301"/>
              <a:gd name="connsiteY42" fmla="*/ 227630 h 248090"/>
              <a:gd name="connsiteX43" fmla="*/ 49381 w 306301"/>
              <a:gd name="connsiteY43" fmla="*/ 229387 h 248090"/>
              <a:gd name="connsiteX44" fmla="*/ 51919 w 306301"/>
              <a:gd name="connsiteY44" fmla="*/ 230602 h 248090"/>
              <a:gd name="connsiteX45" fmla="*/ 57363 w 306301"/>
              <a:gd name="connsiteY45" fmla="*/ 232919 h 248090"/>
              <a:gd name="connsiteX46" fmla="*/ 66881 w 306301"/>
              <a:gd name="connsiteY46" fmla="*/ 236427 h 248090"/>
              <a:gd name="connsiteX47" fmla="*/ 89068 w 306301"/>
              <a:gd name="connsiteY47" fmla="*/ 245106 h 248090"/>
              <a:gd name="connsiteX48" fmla="*/ 97109 w 306301"/>
              <a:gd name="connsiteY48" fmla="*/ 248423 h 248090"/>
              <a:gd name="connsiteX49" fmla="*/ 113654 w 306301"/>
              <a:gd name="connsiteY49" fmla="*/ 208131 h 248090"/>
              <a:gd name="connsiteX50" fmla="*/ 131584 w 306301"/>
              <a:gd name="connsiteY50" fmla="*/ 205624 h 248090"/>
              <a:gd name="connsiteX51" fmla="*/ 137829 w 306301"/>
              <a:gd name="connsiteY51" fmla="*/ 204746 h 248090"/>
              <a:gd name="connsiteX52" fmla="*/ 144577 w 306301"/>
              <a:gd name="connsiteY52" fmla="*/ 203486 h 248090"/>
              <a:gd name="connsiteX53" fmla="*/ 143280 w 306301"/>
              <a:gd name="connsiteY53" fmla="*/ 194886 h 248090"/>
              <a:gd name="connsiteX54" fmla="*/ 142773 w 306301"/>
              <a:gd name="connsiteY54" fmla="*/ 193546 h 248090"/>
              <a:gd name="connsiteX55" fmla="*/ 139868 w 306301"/>
              <a:gd name="connsiteY55" fmla="*/ 186050 h 248090"/>
              <a:gd name="connsiteX56" fmla="*/ 136481 w 306301"/>
              <a:gd name="connsiteY56" fmla="*/ 177711 h 248090"/>
              <a:gd name="connsiteX57" fmla="*/ 138927 w 306301"/>
              <a:gd name="connsiteY57" fmla="*/ 177312 h 248090"/>
              <a:gd name="connsiteX58" fmla="*/ 144716 w 306301"/>
              <a:gd name="connsiteY58" fmla="*/ 176514 h 248090"/>
              <a:gd name="connsiteX59" fmla="*/ 147402 w 306301"/>
              <a:gd name="connsiteY59" fmla="*/ 176146 h 248090"/>
              <a:gd name="connsiteX60" fmla="*/ 152963 w 306301"/>
              <a:gd name="connsiteY60" fmla="*/ 175390 h 248090"/>
              <a:gd name="connsiteX61" fmla="*/ 168123 w 306301"/>
              <a:gd name="connsiteY61" fmla="*/ 173392 h 248090"/>
              <a:gd name="connsiteX62" fmla="*/ 173582 w 306301"/>
              <a:gd name="connsiteY62" fmla="*/ 172645 h 248090"/>
              <a:gd name="connsiteX63" fmla="*/ 183261 w 306301"/>
              <a:gd name="connsiteY63" fmla="*/ 172620 h 248090"/>
              <a:gd name="connsiteX64" fmla="*/ 190428 w 306301"/>
              <a:gd name="connsiteY64" fmla="*/ 172758 h 248090"/>
              <a:gd name="connsiteX65" fmla="*/ 199960 w 306301"/>
              <a:gd name="connsiteY65" fmla="*/ 181607 h 248090"/>
              <a:gd name="connsiteX66" fmla="*/ 200934 w 306301"/>
              <a:gd name="connsiteY66" fmla="*/ 182804 h 248090"/>
              <a:gd name="connsiteX67" fmla="*/ 203208 w 306301"/>
              <a:gd name="connsiteY67" fmla="*/ 184952 h 248090"/>
              <a:gd name="connsiteX68" fmla="*/ 204809 w 306301"/>
              <a:gd name="connsiteY68" fmla="*/ 186452 h 248090"/>
              <a:gd name="connsiteX69" fmla="*/ 212928 w 306301"/>
              <a:gd name="connsiteY69" fmla="*/ 193094 h 248090"/>
              <a:gd name="connsiteX70" fmla="*/ 232617 w 306301"/>
              <a:gd name="connsiteY70" fmla="*/ 188403 h 248090"/>
              <a:gd name="connsiteX71" fmla="*/ 235442 w 306301"/>
              <a:gd name="connsiteY71" fmla="*/ 189768 h 248090"/>
              <a:gd name="connsiteX72" fmla="*/ 250745 w 306301"/>
              <a:gd name="connsiteY72" fmla="*/ 189217 h 248090"/>
              <a:gd name="connsiteX73" fmla="*/ 261016 w 306301"/>
              <a:gd name="connsiteY73" fmla="*/ 160905 h 248090"/>
              <a:gd name="connsiteX74" fmla="*/ 295994 w 306301"/>
              <a:gd name="connsiteY74" fmla="*/ 159649 h 248090"/>
              <a:gd name="connsiteX75" fmla="*/ 303109 w 306301"/>
              <a:gd name="connsiteY75" fmla="*/ 161076 h 248090"/>
              <a:gd name="connsiteX76" fmla="*/ 297173 w 306301"/>
              <a:gd name="connsiteY76" fmla="*/ 151665 h 248090"/>
              <a:gd name="connsiteX77" fmla="*/ 296681 w 306301"/>
              <a:gd name="connsiteY77" fmla="*/ 150898 h 248090"/>
              <a:gd name="connsiteX78" fmla="*/ 295917 w 306301"/>
              <a:gd name="connsiteY78" fmla="*/ 149750 h 248090"/>
              <a:gd name="connsiteX79" fmla="*/ 286461 w 306301"/>
              <a:gd name="connsiteY79" fmla="*/ 134694 h 248090"/>
              <a:gd name="connsiteX80" fmla="*/ 306643 w 306301"/>
              <a:gd name="connsiteY80" fmla="*/ 135095 h 248090"/>
              <a:gd name="connsiteX81" fmla="*/ 306444 w 306301"/>
              <a:gd name="connsiteY81" fmla="*/ 133303 h 248090"/>
              <a:gd name="connsiteX82" fmla="*/ 302679 w 306301"/>
              <a:gd name="connsiteY82" fmla="*/ 95972 h 248090"/>
              <a:gd name="connsiteX83" fmla="*/ 292309 w 306301"/>
              <a:gd name="connsiteY83" fmla="*/ 101091 h 248090"/>
              <a:gd name="connsiteX84" fmla="*/ 291358 w 306301"/>
              <a:gd name="connsiteY84" fmla="*/ 91840 h 248090"/>
              <a:gd name="connsiteX85" fmla="*/ 290370 w 306301"/>
              <a:gd name="connsiteY85" fmla="*/ 82212 h 248090"/>
              <a:gd name="connsiteX86" fmla="*/ 278652 w 306301"/>
              <a:gd name="connsiteY86" fmla="*/ 85161 h 248090"/>
              <a:gd name="connsiteX87" fmla="*/ 275992 w 306301"/>
              <a:gd name="connsiteY87" fmla="*/ 85852 h 248090"/>
              <a:gd name="connsiteX88" fmla="*/ 263756 w 306301"/>
              <a:gd name="connsiteY88" fmla="*/ 88924 h 248090"/>
              <a:gd name="connsiteX89" fmla="*/ 258444 w 306301"/>
              <a:gd name="connsiteY89" fmla="*/ 90296 h 248090"/>
              <a:gd name="connsiteX90" fmla="*/ 258323 w 306301"/>
              <a:gd name="connsiteY90" fmla="*/ 89198 h 248090"/>
              <a:gd name="connsiteX91" fmla="*/ 257794 w 306301"/>
              <a:gd name="connsiteY91" fmla="*/ 84373 h 248090"/>
              <a:gd name="connsiteX92" fmla="*/ 257309 w 306301"/>
              <a:gd name="connsiteY92" fmla="*/ 79953 h 248090"/>
              <a:gd name="connsiteX93" fmla="*/ 257111 w 306301"/>
              <a:gd name="connsiteY93" fmla="*/ 78161 h 248090"/>
              <a:gd name="connsiteX94" fmla="*/ 232220 w 306301"/>
              <a:gd name="connsiteY94" fmla="*/ 83604 h 248090"/>
              <a:gd name="connsiteX95" fmla="*/ 226442 w 306301"/>
              <a:gd name="connsiteY95" fmla="*/ 84802 h 248090"/>
              <a:gd name="connsiteX96" fmla="*/ 225417 w 306301"/>
              <a:gd name="connsiteY96" fmla="*/ 79449 h 248090"/>
              <a:gd name="connsiteX97" fmla="*/ 224686 w 306301"/>
              <a:gd name="connsiteY97" fmla="*/ 75671 h 248090"/>
              <a:gd name="connsiteX98" fmla="*/ 223143 w 306301"/>
              <a:gd name="connsiteY98" fmla="*/ 68857 h 248090"/>
              <a:gd name="connsiteX99" fmla="*/ 222989 w 306301"/>
              <a:gd name="connsiteY99" fmla="*/ 66885 h 248090"/>
              <a:gd name="connsiteX100" fmla="*/ 217842 w 306301"/>
              <a:gd name="connsiteY100" fmla="*/ 42260 h 248090"/>
              <a:gd name="connsiteX101" fmla="*/ 217438 w 306301"/>
              <a:gd name="connsiteY101" fmla="*/ 38796 h 248090"/>
              <a:gd name="connsiteX102" fmla="*/ 217332 w 306301"/>
              <a:gd name="connsiteY102" fmla="*/ 37872 h 248090"/>
              <a:gd name="connsiteX103" fmla="*/ 216887 w 306301"/>
              <a:gd name="connsiteY103" fmla="*/ 34061 h 248090"/>
              <a:gd name="connsiteX104" fmla="*/ 216829 w 306301"/>
              <a:gd name="connsiteY104" fmla="*/ 33541 h 248090"/>
              <a:gd name="connsiteX105" fmla="*/ 216700 w 306301"/>
              <a:gd name="connsiteY105" fmla="*/ 32444 h 248090"/>
              <a:gd name="connsiteX106" fmla="*/ 216685 w 306301"/>
              <a:gd name="connsiteY106" fmla="*/ 32329 h 248090"/>
              <a:gd name="connsiteX107" fmla="*/ 232014 w 306301"/>
              <a:gd name="connsiteY107" fmla="*/ 10313 h 248090"/>
              <a:gd name="connsiteX108" fmla="*/ 224884 w 306301"/>
              <a:gd name="connsiteY108" fmla="*/ 5306 h 248090"/>
              <a:gd name="connsiteX109" fmla="*/ 221251 w 306301"/>
              <a:gd name="connsiteY109" fmla="*/ 2741 h 248090"/>
              <a:gd name="connsiteX110" fmla="*/ 217798 w 306301"/>
              <a:gd name="connsiteY110" fmla="*/ 332 h 248090"/>
              <a:gd name="connsiteX111" fmla="*/ 212972 w 306301"/>
              <a:gd name="connsiteY111" fmla="*/ 7246 h 248090"/>
              <a:gd name="connsiteX112" fmla="*/ 213813 w 306301"/>
              <a:gd name="connsiteY112" fmla="*/ 7616 h 248090"/>
              <a:gd name="connsiteX113" fmla="*/ 213174 w 306301"/>
              <a:gd name="connsiteY113" fmla="*/ 8978 h 248090"/>
              <a:gd name="connsiteX114" fmla="*/ 192044 w 306301"/>
              <a:gd name="connsiteY114" fmla="*/ 37454 h 248090"/>
              <a:gd name="connsiteX115" fmla="*/ 188782 w 306301"/>
              <a:gd name="connsiteY115" fmla="*/ 40374 h 248090"/>
              <a:gd name="connsiteX116" fmla="*/ 183133 w 306301"/>
              <a:gd name="connsiteY116" fmla="*/ 22357 h 248090"/>
              <a:gd name="connsiteX117" fmla="*/ 181028 w 306301"/>
              <a:gd name="connsiteY117" fmla="*/ 15647 h 248090"/>
              <a:gd name="connsiteX118" fmla="*/ 153411 w 306301"/>
              <a:gd name="connsiteY118" fmla="*/ 3655 h 248090"/>
              <a:gd name="connsiteX119" fmla="*/ 140801 w 306301"/>
              <a:gd name="connsiteY119" fmla="*/ 24194 h 248090"/>
              <a:gd name="connsiteX120" fmla="*/ 132892 w 306301"/>
              <a:gd name="connsiteY120" fmla="*/ 37076 h 248090"/>
              <a:gd name="connsiteX121" fmla="*/ 128638 w 306301"/>
              <a:gd name="connsiteY121" fmla="*/ 43991 h 248090"/>
              <a:gd name="connsiteX122" fmla="*/ 127536 w 306301"/>
              <a:gd name="connsiteY122" fmla="*/ 45814 h 248090"/>
              <a:gd name="connsiteX123" fmla="*/ 123330 w 306301"/>
              <a:gd name="connsiteY123" fmla="*/ 52671 h 248090"/>
              <a:gd name="connsiteX124" fmla="*/ 120237 w 306301"/>
              <a:gd name="connsiteY124" fmla="*/ 57589 h 24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306301" h="248090">
                <a:moveTo>
                  <a:pt x="120237" y="57589"/>
                </a:moveTo>
                <a:lnTo>
                  <a:pt x="116090" y="64419"/>
                </a:lnTo>
                <a:lnTo>
                  <a:pt x="111763" y="71574"/>
                </a:lnTo>
                <a:lnTo>
                  <a:pt x="78023" y="47105"/>
                </a:lnTo>
                <a:lnTo>
                  <a:pt x="60196" y="55730"/>
                </a:lnTo>
                <a:lnTo>
                  <a:pt x="57922" y="64517"/>
                </a:lnTo>
                <a:lnTo>
                  <a:pt x="52768" y="84460"/>
                </a:lnTo>
                <a:lnTo>
                  <a:pt x="49124" y="86170"/>
                </a:lnTo>
                <a:lnTo>
                  <a:pt x="36759" y="91483"/>
                </a:lnTo>
                <a:lnTo>
                  <a:pt x="38534" y="95533"/>
                </a:lnTo>
                <a:lnTo>
                  <a:pt x="39294" y="100773"/>
                </a:lnTo>
                <a:lnTo>
                  <a:pt x="39834" y="104223"/>
                </a:lnTo>
                <a:lnTo>
                  <a:pt x="40943" y="111351"/>
                </a:lnTo>
                <a:lnTo>
                  <a:pt x="41421" y="114280"/>
                </a:lnTo>
                <a:lnTo>
                  <a:pt x="41884" y="117359"/>
                </a:lnTo>
                <a:lnTo>
                  <a:pt x="42556" y="121670"/>
                </a:lnTo>
                <a:lnTo>
                  <a:pt x="43610" y="128750"/>
                </a:lnTo>
                <a:lnTo>
                  <a:pt x="39639" y="130230"/>
                </a:lnTo>
                <a:lnTo>
                  <a:pt x="38905" y="135060"/>
                </a:lnTo>
                <a:lnTo>
                  <a:pt x="38592" y="137142"/>
                </a:lnTo>
                <a:lnTo>
                  <a:pt x="30261" y="140387"/>
                </a:lnTo>
                <a:lnTo>
                  <a:pt x="29703" y="143041"/>
                </a:lnTo>
                <a:lnTo>
                  <a:pt x="27466" y="147970"/>
                </a:lnTo>
                <a:lnTo>
                  <a:pt x="26709" y="149714"/>
                </a:lnTo>
                <a:lnTo>
                  <a:pt x="25067" y="153517"/>
                </a:lnTo>
                <a:lnTo>
                  <a:pt x="20321" y="164256"/>
                </a:lnTo>
                <a:lnTo>
                  <a:pt x="15667" y="174724"/>
                </a:lnTo>
                <a:lnTo>
                  <a:pt x="6836" y="194369"/>
                </a:lnTo>
                <a:lnTo>
                  <a:pt x="6432" y="195293"/>
                </a:lnTo>
                <a:lnTo>
                  <a:pt x="771" y="208057"/>
                </a:lnTo>
                <a:lnTo>
                  <a:pt x="342" y="209251"/>
                </a:lnTo>
                <a:lnTo>
                  <a:pt x="2549" y="210884"/>
                </a:lnTo>
                <a:lnTo>
                  <a:pt x="3284" y="209166"/>
                </a:lnTo>
                <a:lnTo>
                  <a:pt x="5150" y="206134"/>
                </a:lnTo>
                <a:lnTo>
                  <a:pt x="21890" y="204815"/>
                </a:lnTo>
                <a:lnTo>
                  <a:pt x="22959" y="202574"/>
                </a:lnTo>
                <a:lnTo>
                  <a:pt x="23524" y="201390"/>
                </a:lnTo>
                <a:lnTo>
                  <a:pt x="29203" y="199751"/>
                </a:lnTo>
                <a:lnTo>
                  <a:pt x="28436" y="204978"/>
                </a:lnTo>
                <a:lnTo>
                  <a:pt x="27976" y="208002"/>
                </a:lnTo>
                <a:lnTo>
                  <a:pt x="23381" y="217901"/>
                </a:lnTo>
                <a:lnTo>
                  <a:pt x="32623" y="221927"/>
                </a:lnTo>
                <a:lnTo>
                  <a:pt x="45447" y="227630"/>
                </a:lnTo>
                <a:lnTo>
                  <a:pt x="49381" y="229387"/>
                </a:lnTo>
                <a:lnTo>
                  <a:pt x="51919" y="230602"/>
                </a:lnTo>
                <a:lnTo>
                  <a:pt x="57363" y="232919"/>
                </a:lnTo>
                <a:lnTo>
                  <a:pt x="66881" y="236427"/>
                </a:lnTo>
                <a:lnTo>
                  <a:pt x="89068" y="245106"/>
                </a:lnTo>
                <a:lnTo>
                  <a:pt x="97109" y="248423"/>
                </a:lnTo>
                <a:lnTo>
                  <a:pt x="113654" y="208131"/>
                </a:lnTo>
                <a:lnTo>
                  <a:pt x="131584" y="205624"/>
                </a:lnTo>
                <a:lnTo>
                  <a:pt x="137829" y="204746"/>
                </a:lnTo>
                <a:lnTo>
                  <a:pt x="144577" y="203486"/>
                </a:lnTo>
                <a:lnTo>
                  <a:pt x="143280" y="194886"/>
                </a:lnTo>
                <a:lnTo>
                  <a:pt x="142773" y="193546"/>
                </a:lnTo>
                <a:lnTo>
                  <a:pt x="139868" y="186050"/>
                </a:lnTo>
                <a:lnTo>
                  <a:pt x="136481" y="177711"/>
                </a:lnTo>
                <a:lnTo>
                  <a:pt x="138927" y="177312"/>
                </a:lnTo>
                <a:lnTo>
                  <a:pt x="144716" y="176514"/>
                </a:lnTo>
                <a:lnTo>
                  <a:pt x="147402" y="176146"/>
                </a:lnTo>
                <a:lnTo>
                  <a:pt x="152963" y="175390"/>
                </a:lnTo>
                <a:lnTo>
                  <a:pt x="168123" y="173392"/>
                </a:lnTo>
                <a:lnTo>
                  <a:pt x="173582" y="172645"/>
                </a:lnTo>
                <a:lnTo>
                  <a:pt x="183261" y="172620"/>
                </a:lnTo>
                <a:lnTo>
                  <a:pt x="190428" y="172758"/>
                </a:lnTo>
                <a:lnTo>
                  <a:pt x="199960" y="181607"/>
                </a:lnTo>
                <a:lnTo>
                  <a:pt x="200934" y="182804"/>
                </a:lnTo>
                <a:lnTo>
                  <a:pt x="203208" y="184952"/>
                </a:lnTo>
                <a:lnTo>
                  <a:pt x="204809" y="186452"/>
                </a:lnTo>
                <a:lnTo>
                  <a:pt x="212928" y="193094"/>
                </a:lnTo>
                <a:lnTo>
                  <a:pt x="232617" y="188403"/>
                </a:lnTo>
                <a:lnTo>
                  <a:pt x="235442" y="189768"/>
                </a:lnTo>
                <a:lnTo>
                  <a:pt x="250745" y="189217"/>
                </a:lnTo>
                <a:lnTo>
                  <a:pt x="261016" y="160905"/>
                </a:lnTo>
                <a:lnTo>
                  <a:pt x="295994" y="159649"/>
                </a:lnTo>
                <a:lnTo>
                  <a:pt x="303109" y="161076"/>
                </a:lnTo>
                <a:lnTo>
                  <a:pt x="297173" y="151665"/>
                </a:lnTo>
                <a:lnTo>
                  <a:pt x="296681" y="150898"/>
                </a:lnTo>
                <a:lnTo>
                  <a:pt x="295917" y="149750"/>
                </a:lnTo>
                <a:lnTo>
                  <a:pt x="286461" y="134694"/>
                </a:lnTo>
                <a:lnTo>
                  <a:pt x="306643" y="135095"/>
                </a:lnTo>
                <a:lnTo>
                  <a:pt x="306444" y="133303"/>
                </a:lnTo>
                <a:lnTo>
                  <a:pt x="302679" y="95972"/>
                </a:lnTo>
                <a:lnTo>
                  <a:pt x="292309" y="101091"/>
                </a:lnTo>
                <a:lnTo>
                  <a:pt x="291358" y="91840"/>
                </a:lnTo>
                <a:lnTo>
                  <a:pt x="290370" y="82212"/>
                </a:lnTo>
                <a:lnTo>
                  <a:pt x="278652" y="85161"/>
                </a:lnTo>
                <a:lnTo>
                  <a:pt x="275992" y="85852"/>
                </a:lnTo>
                <a:lnTo>
                  <a:pt x="263756" y="88924"/>
                </a:lnTo>
                <a:lnTo>
                  <a:pt x="258444" y="90296"/>
                </a:lnTo>
                <a:lnTo>
                  <a:pt x="258323" y="89198"/>
                </a:lnTo>
                <a:lnTo>
                  <a:pt x="257794" y="84373"/>
                </a:lnTo>
                <a:lnTo>
                  <a:pt x="257309" y="79953"/>
                </a:lnTo>
                <a:lnTo>
                  <a:pt x="257111" y="78161"/>
                </a:lnTo>
                <a:lnTo>
                  <a:pt x="232220" y="83604"/>
                </a:lnTo>
                <a:lnTo>
                  <a:pt x="226442" y="84802"/>
                </a:lnTo>
                <a:lnTo>
                  <a:pt x="225417" y="79449"/>
                </a:lnTo>
                <a:lnTo>
                  <a:pt x="224686" y="75671"/>
                </a:lnTo>
                <a:lnTo>
                  <a:pt x="223143" y="68857"/>
                </a:lnTo>
                <a:lnTo>
                  <a:pt x="222989" y="66885"/>
                </a:lnTo>
                <a:lnTo>
                  <a:pt x="217842" y="42260"/>
                </a:lnTo>
                <a:lnTo>
                  <a:pt x="217438" y="38796"/>
                </a:lnTo>
                <a:lnTo>
                  <a:pt x="217332" y="37872"/>
                </a:lnTo>
                <a:lnTo>
                  <a:pt x="216887" y="34061"/>
                </a:lnTo>
                <a:lnTo>
                  <a:pt x="216829" y="33541"/>
                </a:lnTo>
                <a:lnTo>
                  <a:pt x="216700" y="32444"/>
                </a:lnTo>
                <a:lnTo>
                  <a:pt x="216685" y="32329"/>
                </a:lnTo>
                <a:lnTo>
                  <a:pt x="232014" y="10313"/>
                </a:lnTo>
                <a:lnTo>
                  <a:pt x="224884" y="5306"/>
                </a:lnTo>
                <a:lnTo>
                  <a:pt x="221251" y="2741"/>
                </a:lnTo>
                <a:lnTo>
                  <a:pt x="217798" y="332"/>
                </a:lnTo>
                <a:lnTo>
                  <a:pt x="212972" y="7246"/>
                </a:lnTo>
                <a:lnTo>
                  <a:pt x="213813" y="7616"/>
                </a:lnTo>
                <a:lnTo>
                  <a:pt x="213174" y="8978"/>
                </a:lnTo>
                <a:lnTo>
                  <a:pt x="192044" y="37454"/>
                </a:lnTo>
                <a:lnTo>
                  <a:pt x="188782" y="40374"/>
                </a:lnTo>
                <a:lnTo>
                  <a:pt x="183133" y="22357"/>
                </a:lnTo>
                <a:lnTo>
                  <a:pt x="181028" y="15647"/>
                </a:lnTo>
                <a:lnTo>
                  <a:pt x="153411" y="3655"/>
                </a:lnTo>
                <a:lnTo>
                  <a:pt x="140801" y="24194"/>
                </a:lnTo>
                <a:lnTo>
                  <a:pt x="132892" y="37076"/>
                </a:lnTo>
                <a:lnTo>
                  <a:pt x="128638" y="43991"/>
                </a:lnTo>
                <a:lnTo>
                  <a:pt x="127536" y="45814"/>
                </a:lnTo>
                <a:lnTo>
                  <a:pt x="123330" y="52671"/>
                </a:lnTo>
                <a:lnTo>
                  <a:pt x="120237" y="5758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96BE9161-C28D-057A-B67B-A56F960B43DA}"/>
              </a:ext>
            </a:extLst>
          </p:cNvPr>
          <p:cNvSpPr>
            <a:spLocks/>
          </p:cNvSpPr>
          <p:nvPr/>
        </p:nvSpPr>
        <p:spPr>
          <a:xfrm flipV="1">
            <a:off x="8268495" y="1543346"/>
            <a:ext cx="425395" cy="363461"/>
          </a:xfrm>
          <a:custGeom>
            <a:avLst/>
            <a:gdLst>
              <a:gd name="connsiteX0" fmla="*/ 153726 w 289693"/>
              <a:gd name="connsiteY0" fmla="*/ 60498 h 247516"/>
              <a:gd name="connsiteX1" fmla="*/ 145979 w 289693"/>
              <a:gd name="connsiteY1" fmla="*/ 62312 h 247516"/>
              <a:gd name="connsiteX2" fmla="*/ 131598 w 289693"/>
              <a:gd name="connsiteY2" fmla="*/ 65392 h 247516"/>
              <a:gd name="connsiteX3" fmla="*/ 131301 w 289693"/>
              <a:gd name="connsiteY3" fmla="*/ 65445 h 247516"/>
              <a:gd name="connsiteX4" fmla="*/ 134173 w 289693"/>
              <a:gd name="connsiteY4" fmla="*/ 82872 h 247516"/>
              <a:gd name="connsiteX5" fmla="*/ 135462 w 289693"/>
              <a:gd name="connsiteY5" fmla="*/ 90723 h 247516"/>
              <a:gd name="connsiteX6" fmla="*/ 132109 w 289693"/>
              <a:gd name="connsiteY6" fmla="*/ 98539 h 247516"/>
              <a:gd name="connsiteX7" fmla="*/ 130312 w 289693"/>
              <a:gd name="connsiteY7" fmla="*/ 100578 h 247516"/>
              <a:gd name="connsiteX8" fmla="*/ 122653 w 289693"/>
              <a:gd name="connsiteY8" fmla="*/ 102631 h 247516"/>
              <a:gd name="connsiteX9" fmla="*/ 119612 w 289693"/>
              <a:gd name="connsiteY9" fmla="*/ 103466 h 247516"/>
              <a:gd name="connsiteX10" fmla="*/ 116096 w 289693"/>
              <a:gd name="connsiteY10" fmla="*/ 104459 h 247516"/>
              <a:gd name="connsiteX11" fmla="*/ 110392 w 289693"/>
              <a:gd name="connsiteY11" fmla="*/ 104853 h 247516"/>
              <a:gd name="connsiteX12" fmla="*/ 102920 w 289693"/>
              <a:gd name="connsiteY12" fmla="*/ 105757 h 247516"/>
              <a:gd name="connsiteX13" fmla="*/ 102435 w 289693"/>
              <a:gd name="connsiteY13" fmla="*/ 106615 h 247516"/>
              <a:gd name="connsiteX14" fmla="*/ 103030 w 289693"/>
              <a:gd name="connsiteY14" fmla="*/ 113562 h 247516"/>
              <a:gd name="connsiteX15" fmla="*/ 101947 w 289693"/>
              <a:gd name="connsiteY15" fmla="*/ 117359 h 247516"/>
              <a:gd name="connsiteX16" fmla="*/ 101326 w 289693"/>
              <a:gd name="connsiteY16" fmla="*/ 119659 h 247516"/>
              <a:gd name="connsiteX17" fmla="*/ 99243 w 289693"/>
              <a:gd name="connsiteY17" fmla="*/ 120948 h 247516"/>
              <a:gd name="connsiteX18" fmla="*/ 96286 w 289693"/>
              <a:gd name="connsiteY18" fmla="*/ 122609 h 247516"/>
              <a:gd name="connsiteX19" fmla="*/ 93737 w 289693"/>
              <a:gd name="connsiteY19" fmla="*/ 125926 h 247516"/>
              <a:gd name="connsiteX20" fmla="*/ 91885 w 289693"/>
              <a:gd name="connsiteY20" fmla="*/ 125333 h 247516"/>
              <a:gd name="connsiteX21" fmla="*/ 84491 w 289693"/>
              <a:gd name="connsiteY21" fmla="*/ 123432 h 247516"/>
              <a:gd name="connsiteX22" fmla="*/ 83682 w 289693"/>
              <a:gd name="connsiteY22" fmla="*/ 125605 h 247516"/>
              <a:gd name="connsiteX23" fmla="*/ 79300 w 289693"/>
              <a:gd name="connsiteY23" fmla="*/ 134379 h 247516"/>
              <a:gd name="connsiteX24" fmla="*/ 78503 w 289693"/>
              <a:gd name="connsiteY24" fmla="*/ 136028 h 247516"/>
              <a:gd name="connsiteX25" fmla="*/ 76034 w 289693"/>
              <a:gd name="connsiteY25" fmla="*/ 143434 h 247516"/>
              <a:gd name="connsiteX26" fmla="*/ 72247 w 289693"/>
              <a:gd name="connsiteY26" fmla="*/ 154848 h 247516"/>
              <a:gd name="connsiteX27" fmla="*/ 55401 w 289693"/>
              <a:gd name="connsiteY27" fmla="*/ 146827 h 247516"/>
              <a:gd name="connsiteX28" fmla="*/ 54935 w 289693"/>
              <a:gd name="connsiteY28" fmla="*/ 147748 h 247516"/>
              <a:gd name="connsiteX29" fmla="*/ 39565 w 289693"/>
              <a:gd name="connsiteY29" fmla="*/ 160660 h 247516"/>
              <a:gd name="connsiteX30" fmla="*/ 39492 w 289693"/>
              <a:gd name="connsiteY30" fmla="*/ 161777 h 247516"/>
              <a:gd name="connsiteX31" fmla="*/ 37886 w 289693"/>
              <a:gd name="connsiteY31" fmla="*/ 182444 h 247516"/>
              <a:gd name="connsiteX32" fmla="*/ 35888 w 289693"/>
              <a:gd name="connsiteY32" fmla="*/ 189950 h 247516"/>
              <a:gd name="connsiteX33" fmla="*/ 16136 w 289693"/>
              <a:gd name="connsiteY33" fmla="*/ 193914 h 247516"/>
              <a:gd name="connsiteX34" fmla="*/ 300 w 289693"/>
              <a:gd name="connsiteY34" fmla="*/ 197238 h 247516"/>
              <a:gd name="connsiteX35" fmla="*/ 462 w 289693"/>
              <a:gd name="connsiteY35" fmla="*/ 198712 h 247516"/>
              <a:gd name="connsiteX36" fmla="*/ 1211 w 289693"/>
              <a:gd name="connsiteY36" fmla="*/ 205588 h 247516"/>
              <a:gd name="connsiteX37" fmla="*/ 1384 w 289693"/>
              <a:gd name="connsiteY37" fmla="*/ 207148 h 247516"/>
              <a:gd name="connsiteX38" fmla="*/ 1421 w 289693"/>
              <a:gd name="connsiteY38" fmla="*/ 207495 h 247516"/>
              <a:gd name="connsiteX39" fmla="*/ 1777 w 289693"/>
              <a:gd name="connsiteY39" fmla="*/ 210731 h 247516"/>
              <a:gd name="connsiteX40" fmla="*/ 2728 w 289693"/>
              <a:gd name="connsiteY40" fmla="*/ 219427 h 247516"/>
              <a:gd name="connsiteX41" fmla="*/ 3059 w 289693"/>
              <a:gd name="connsiteY41" fmla="*/ 222461 h 247516"/>
              <a:gd name="connsiteX42" fmla="*/ 3335 w 289693"/>
              <a:gd name="connsiteY42" fmla="*/ 224975 h 247516"/>
              <a:gd name="connsiteX43" fmla="*/ 3533 w 289693"/>
              <a:gd name="connsiteY43" fmla="*/ 226766 h 247516"/>
              <a:gd name="connsiteX44" fmla="*/ 4018 w 289693"/>
              <a:gd name="connsiteY44" fmla="*/ 231187 h 247516"/>
              <a:gd name="connsiteX45" fmla="*/ 4547 w 289693"/>
              <a:gd name="connsiteY45" fmla="*/ 236012 h 247516"/>
              <a:gd name="connsiteX46" fmla="*/ 4668 w 289693"/>
              <a:gd name="connsiteY46" fmla="*/ 237110 h 247516"/>
              <a:gd name="connsiteX47" fmla="*/ 9980 w 289693"/>
              <a:gd name="connsiteY47" fmla="*/ 235738 h 247516"/>
              <a:gd name="connsiteX48" fmla="*/ 22216 w 289693"/>
              <a:gd name="connsiteY48" fmla="*/ 232666 h 247516"/>
              <a:gd name="connsiteX49" fmla="*/ 24875 w 289693"/>
              <a:gd name="connsiteY49" fmla="*/ 231974 h 247516"/>
              <a:gd name="connsiteX50" fmla="*/ 36593 w 289693"/>
              <a:gd name="connsiteY50" fmla="*/ 229026 h 247516"/>
              <a:gd name="connsiteX51" fmla="*/ 37582 w 289693"/>
              <a:gd name="connsiteY51" fmla="*/ 238653 h 247516"/>
              <a:gd name="connsiteX52" fmla="*/ 38533 w 289693"/>
              <a:gd name="connsiteY52" fmla="*/ 247904 h 247516"/>
              <a:gd name="connsiteX53" fmla="*/ 48903 w 289693"/>
              <a:gd name="connsiteY53" fmla="*/ 242785 h 247516"/>
              <a:gd name="connsiteX54" fmla="*/ 75983 w 289693"/>
              <a:gd name="connsiteY54" fmla="*/ 229796 h 247516"/>
              <a:gd name="connsiteX55" fmla="*/ 80571 w 289693"/>
              <a:gd name="connsiteY55" fmla="*/ 227319 h 247516"/>
              <a:gd name="connsiteX56" fmla="*/ 94827 w 289693"/>
              <a:gd name="connsiteY56" fmla="*/ 221042 h 247516"/>
              <a:gd name="connsiteX57" fmla="*/ 95345 w 289693"/>
              <a:gd name="connsiteY57" fmla="*/ 220733 h 247516"/>
              <a:gd name="connsiteX58" fmla="*/ 104411 w 289693"/>
              <a:gd name="connsiteY58" fmla="*/ 216390 h 247516"/>
              <a:gd name="connsiteX59" fmla="*/ 113778 w 289693"/>
              <a:gd name="connsiteY59" fmla="*/ 212011 h 247516"/>
              <a:gd name="connsiteX60" fmla="*/ 124600 w 289693"/>
              <a:gd name="connsiteY60" fmla="*/ 207180 h 247516"/>
              <a:gd name="connsiteX61" fmla="*/ 124949 w 289693"/>
              <a:gd name="connsiteY61" fmla="*/ 206976 h 247516"/>
              <a:gd name="connsiteX62" fmla="*/ 131624 w 289693"/>
              <a:gd name="connsiteY62" fmla="*/ 203854 h 247516"/>
              <a:gd name="connsiteX63" fmla="*/ 137964 w 289693"/>
              <a:gd name="connsiteY63" fmla="*/ 201003 h 247516"/>
              <a:gd name="connsiteX64" fmla="*/ 139327 w 289693"/>
              <a:gd name="connsiteY64" fmla="*/ 200251 h 247516"/>
              <a:gd name="connsiteX65" fmla="*/ 139536 w 289693"/>
              <a:gd name="connsiteY65" fmla="*/ 200146 h 247516"/>
              <a:gd name="connsiteX66" fmla="*/ 142633 w 289693"/>
              <a:gd name="connsiteY66" fmla="*/ 201646 h 247516"/>
              <a:gd name="connsiteX67" fmla="*/ 145998 w 289693"/>
              <a:gd name="connsiteY67" fmla="*/ 204961 h 247516"/>
              <a:gd name="connsiteX68" fmla="*/ 147588 w 289693"/>
              <a:gd name="connsiteY68" fmla="*/ 206613 h 247516"/>
              <a:gd name="connsiteX69" fmla="*/ 148944 w 289693"/>
              <a:gd name="connsiteY69" fmla="*/ 208108 h 247516"/>
              <a:gd name="connsiteX70" fmla="*/ 151533 w 289693"/>
              <a:gd name="connsiteY70" fmla="*/ 209769 h 247516"/>
              <a:gd name="connsiteX71" fmla="*/ 155111 w 289693"/>
              <a:gd name="connsiteY71" fmla="*/ 208907 h 247516"/>
              <a:gd name="connsiteX72" fmla="*/ 155273 w 289693"/>
              <a:gd name="connsiteY72" fmla="*/ 208865 h 247516"/>
              <a:gd name="connsiteX73" fmla="*/ 156092 w 289693"/>
              <a:gd name="connsiteY73" fmla="*/ 208889 h 247516"/>
              <a:gd name="connsiteX74" fmla="*/ 155659 w 289693"/>
              <a:gd name="connsiteY74" fmla="*/ 209855 h 247516"/>
              <a:gd name="connsiteX75" fmla="*/ 155163 w 289693"/>
              <a:gd name="connsiteY75" fmla="*/ 211001 h 247516"/>
              <a:gd name="connsiteX76" fmla="*/ 157473 w 289693"/>
              <a:gd name="connsiteY76" fmla="*/ 212861 h 247516"/>
              <a:gd name="connsiteX77" fmla="*/ 166885 w 289693"/>
              <a:gd name="connsiteY77" fmla="*/ 217736 h 247516"/>
              <a:gd name="connsiteX78" fmla="*/ 167814 w 289693"/>
              <a:gd name="connsiteY78" fmla="*/ 218249 h 247516"/>
              <a:gd name="connsiteX79" fmla="*/ 169250 w 289693"/>
              <a:gd name="connsiteY79" fmla="*/ 217733 h 247516"/>
              <a:gd name="connsiteX80" fmla="*/ 168501 w 289693"/>
              <a:gd name="connsiteY80" fmla="*/ 214060 h 247516"/>
              <a:gd name="connsiteX81" fmla="*/ 169750 w 289693"/>
              <a:gd name="connsiteY81" fmla="*/ 214200 h 247516"/>
              <a:gd name="connsiteX82" fmla="*/ 171616 w 289693"/>
              <a:gd name="connsiteY82" fmla="*/ 214585 h 247516"/>
              <a:gd name="connsiteX83" fmla="*/ 175050 w 289693"/>
              <a:gd name="connsiteY83" fmla="*/ 214098 h 247516"/>
              <a:gd name="connsiteX84" fmla="*/ 178272 w 289693"/>
              <a:gd name="connsiteY84" fmla="*/ 213337 h 247516"/>
              <a:gd name="connsiteX85" fmla="*/ 186669 w 289693"/>
              <a:gd name="connsiteY85" fmla="*/ 221469 h 247516"/>
              <a:gd name="connsiteX86" fmla="*/ 186838 w 289693"/>
              <a:gd name="connsiteY86" fmla="*/ 220292 h 247516"/>
              <a:gd name="connsiteX87" fmla="*/ 187981 w 289693"/>
              <a:gd name="connsiteY87" fmla="*/ 211765 h 247516"/>
              <a:gd name="connsiteX88" fmla="*/ 192642 w 289693"/>
              <a:gd name="connsiteY88" fmla="*/ 211058 h 247516"/>
              <a:gd name="connsiteX89" fmla="*/ 196617 w 289693"/>
              <a:gd name="connsiteY89" fmla="*/ 213868 h 247516"/>
              <a:gd name="connsiteX90" fmla="*/ 199067 w 289693"/>
              <a:gd name="connsiteY90" fmla="*/ 216990 h 247516"/>
              <a:gd name="connsiteX91" fmla="*/ 200342 w 289693"/>
              <a:gd name="connsiteY91" fmla="*/ 217048 h 247516"/>
              <a:gd name="connsiteX92" fmla="*/ 203170 w 289693"/>
              <a:gd name="connsiteY92" fmla="*/ 218573 h 247516"/>
              <a:gd name="connsiteX93" fmla="*/ 204820 w 289693"/>
              <a:gd name="connsiteY93" fmla="*/ 214997 h 247516"/>
              <a:gd name="connsiteX94" fmla="*/ 205407 w 289693"/>
              <a:gd name="connsiteY94" fmla="*/ 211318 h 247516"/>
              <a:gd name="connsiteX95" fmla="*/ 205517 w 289693"/>
              <a:gd name="connsiteY95" fmla="*/ 210524 h 247516"/>
              <a:gd name="connsiteX96" fmla="*/ 206888 w 289693"/>
              <a:gd name="connsiteY96" fmla="*/ 202106 h 247516"/>
              <a:gd name="connsiteX97" fmla="*/ 213331 w 289693"/>
              <a:gd name="connsiteY97" fmla="*/ 198944 h 247516"/>
              <a:gd name="connsiteX98" fmla="*/ 216009 w 289693"/>
              <a:gd name="connsiteY98" fmla="*/ 193850 h 247516"/>
              <a:gd name="connsiteX99" fmla="*/ 216045 w 289693"/>
              <a:gd name="connsiteY99" fmla="*/ 193877 h 247516"/>
              <a:gd name="connsiteX100" fmla="*/ 219858 w 289693"/>
              <a:gd name="connsiteY100" fmla="*/ 193893 h 247516"/>
              <a:gd name="connsiteX101" fmla="*/ 223018 w 289693"/>
              <a:gd name="connsiteY101" fmla="*/ 193925 h 247516"/>
              <a:gd name="connsiteX102" fmla="*/ 225233 w 289693"/>
              <a:gd name="connsiteY102" fmla="*/ 193436 h 247516"/>
              <a:gd name="connsiteX103" fmla="*/ 225302 w 289693"/>
              <a:gd name="connsiteY103" fmla="*/ 193432 h 247516"/>
              <a:gd name="connsiteX104" fmla="*/ 225398 w 289693"/>
              <a:gd name="connsiteY104" fmla="*/ 193455 h 247516"/>
              <a:gd name="connsiteX105" fmla="*/ 227271 w 289693"/>
              <a:gd name="connsiteY105" fmla="*/ 194298 h 247516"/>
              <a:gd name="connsiteX106" fmla="*/ 230632 w 289693"/>
              <a:gd name="connsiteY106" fmla="*/ 195836 h 247516"/>
              <a:gd name="connsiteX107" fmla="*/ 233582 w 289693"/>
              <a:gd name="connsiteY107" fmla="*/ 193385 h 247516"/>
              <a:gd name="connsiteX108" fmla="*/ 234111 w 289693"/>
              <a:gd name="connsiteY108" fmla="*/ 191868 h 247516"/>
              <a:gd name="connsiteX109" fmla="*/ 236267 w 289693"/>
              <a:gd name="connsiteY109" fmla="*/ 191679 h 247516"/>
              <a:gd name="connsiteX110" fmla="*/ 246182 w 289693"/>
              <a:gd name="connsiteY110" fmla="*/ 191526 h 247516"/>
              <a:gd name="connsiteX111" fmla="*/ 246354 w 289693"/>
              <a:gd name="connsiteY111" fmla="*/ 190702 h 247516"/>
              <a:gd name="connsiteX112" fmla="*/ 247063 w 289693"/>
              <a:gd name="connsiteY112" fmla="*/ 190631 h 247516"/>
              <a:gd name="connsiteX113" fmla="*/ 259957 w 289693"/>
              <a:gd name="connsiteY113" fmla="*/ 189608 h 247516"/>
              <a:gd name="connsiteX114" fmla="*/ 260343 w 289693"/>
              <a:gd name="connsiteY114" fmla="*/ 187055 h 247516"/>
              <a:gd name="connsiteX115" fmla="*/ 260695 w 289693"/>
              <a:gd name="connsiteY115" fmla="*/ 184796 h 247516"/>
              <a:gd name="connsiteX116" fmla="*/ 260982 w 289693"/>
              <a:gd name="connsiteY116" fmla="*/ 182715 h 247516"/>
              <a:gd name="connsiteX117" fmla="*/ 261794 w 289693"/>
              <a:gd name="connsiteY117" fmla="*/ 177493 h 247516"/>
              <a:gd name="connsiteX118" fmla="*/ 262477 w 289693"/>
              <a:gd name="connsiteY118" fmla="*/ 172568 h 247516"/>
              <a:gd name="connsiteX119" fmla="*/ 262583 w 289693"/>
              <a:gd name="connsiteY119" fmla="*/ 171893 h 247516"/>
              <a:gd name="connsiteX120" fmla="*/ 265056 w 289693"/>
              <a:gd name="connsiteY120" fmla="*/ 155180 h 247516"/>
              <a:gd name="connsiteX121" fmla="*/ 265276 w 289693"/>
              <a:gd name="connsiteY121" fmla="*/ 153772 h 247516"/>
              <a:gd name="connsiteX122" fmla="*/ 265669 w 289693"/>
              <a:gd name="connsiteY122" fmla="*/ 151134 h 247516"/>
              <a:gd name="connsiteX123" fmla="*/ 266033 w 289693"/>
              <a:gd name="connsiteY123" fmla="*/ 148700 h 247516"/>
              <a:gd name="connsiteX124" fmla="*/ 265695 w 289693"/>
              <a:gd name="connsiteY124" fmla="*/ 147176 h 247516"/>
              <a:gd name="connsiteX125" fmla="*/ 261819 w 289693"/>
              <a:gd name="connsiteY125" fmla="*/ 138108 h 247516"/>
              <a:gd name="connsiteX126" fmla="*/ 262455 w 289693"/>
              <a:gd name="connsiteY126" fmla="*/ 137259 h 247516"/>
              <a:gd name="connsiteX127" fmla="*/ 265111 w 289693"/>
              <a:gd name="connsiteY127" fmla="*/ 134789 h 247516"/>
              <a:gd name="connsiteX128" fmla="*/ 268983 w 289693"/>
              <a:gd name="connsiteY128" fmla="*/ 131239 h 247516"/>
              <a:gd name="connsiteX129" fmla="*/ 269203 w 289693"/>
              <a:gd name="connsiteY129" fmla="*/ 130529 h 247516"/>
              <a:gd name="connsiteX130" fmla="*/ 271888 w 289693"/>
              <a:gd name="connsiteY130" fmla="*/ 126055 h 247516"/>
              <a:gd name="connsiteX131" fmla="*/ 273358 w 289693"/>
              <a:gd name="connsiteY131" fmla="*/ 124816 h 247516"/>
              <a:gd name="connsiteX132" fmla="*/ 273967 w 289693"/>
              <a:gd name="connsiteY132" fmla="*/ 124435 h 247516"/>
              <a:gd name="connsiteX133" fmla="*/ 278034 w 289693"/>
              <a:gd name="connsiteY133" fmla="*/ 123383 h 247516"/>
              <a:gd name="connsiteX134" fmla="*/ 276142 w 289693"/>
              <a:gd name="connsiteY134" fmla="*/ 121066 h 247516"/>
              <a:gd name="connsiteX135" fmla="*/ 275727 w 289693"/>
              <a:gd name="connsiteY135" fmla="*/ 120215 h 247516"/>
              <a:gd name="connsiteX136" fmla="*/ 274805 w 289693"/>
              <a:gd name="connsiteY136" fmla="*/ 119158 h 247516"/>
              <a:gd name="connsiteX137" fmla="*/ 272557 w 289693"/>
              <a:gd name="connsiteY137" fmla="*/ 117878 h 247516"/>
              <a:gd name="connsiteX138" fmla="*/ 274360 w 289693"/>
              <a:gd name="connsiteY138" fmla="*/ 110457 h 247516"/>
              <a:gd name="connsiteX139" fmla="*/ 280950 w 289693"/>
              <a:gd name="connsiteY139" fmla="*/ 109512 h 247516"/>
              <a:gd name="connsiteX140" fmla="*/ 286354 w 289693"/>
              <a:gd name="connsiteY140" fmla="*/ 101714 h 247516"/>
              <a:gd name="connsiteX141" fmla="*/ 282041 w 289693"/>
              <a:gd name="connsiteY141" fmla="*/ 96723 h 247516"/>
              <a:gd name="connsiteX142" fmla="*/ 282023 w 289693"/>
              <a:gd name="connsiteY142" fmla="*/ 96724 h 247516"/>
              <a:gd name="connsiteX143" fmla="*/ 277957 w 289693"/>
              <a:gd name="connsiteY143" fmla="*/ 91956 h 247516"/>
              <a:gd name="connsiteX144" fmla="*/ 272439 w 289693"/>
              <a:gd name="connsiteY144" fmla="*/ 85521 h 247516"/>
              <a:gd name="connsiteX145" fmla="*/ 272234 w 289693"/>
              <a:gd name="connsiteY145" fmla="*/ 83322 h 247516"/>
              <a:gd name="connsiteX146" fmla="*/ 272164 w 289693"/>
              <a:gd name="connsiteY146" fmla="*/ 82657 h 247516"/>
              <a:gd name="connsiteX147" fmla="*/ 271473 w 289693"/>
              <a:gd name="connsiteY147" fmla="*/ 75337 h 247516"/>
              <a:gd name="connsiteX148" fmla="*/ 271128 w 289693"/>
              <a:gd name="connsiteY148" fmla="*/ 71895 h 247516"/>
              <a:gd name="connsiteX149" fmla="*/ 270151 w 289693"/>
              <a:gd name="connsiteY149" fmla="*/ 61508 h 247516"/>
              <a:gd name="connsiteX150" fmla="*/ 269387 w 289693"/>
              <a:gd name="connsiteY150" fmla="*/ 53552 h 247516"/>
              <a:gd name="connsiteX151" fmla="*/ 269196 w 289693"/>
              <a:gd name="connsiteY151" fmla="*/ 51643 h 247516"/>
              <a:gd name="connsiteX152" fmla="*/ 278272 w 289693"/>
              <a:gd name="connsiteY152" fmla="*/ 44786 h 247516"/>
              <a:gd name="connsiteX153" fmla="*/ 288892 w 289693"/>
              <a:gd name="connsiteY153" fmla="*/ 37437 h 247516"/>
              <a:gd name="connsiteX154" fmla="*/ 282938 w 289693"/>
              <a:gd name="connsiteY154" fmla="*/ 19558 h 247516"/>
              <a:gd name="connsiteX155" fmla="*/ 282974 w 289693"/>
              <a:gd name="connsiteY155" fmla="*/ 19469 h 247516"/>
              <a:gd name="connsiteX156" fmla="*/ 289994 w 289693"/>
              <a:gd name="connsiteY156" fmla="*/ 388 h 247516"/>
              <a:gd name="connsiteX157" fmla="*/ 284760 w 289693"/>
              <a:gd name="connsiteY157" fmla="*/ 1799 h 247516"/>
              <a:gd name="connsiteX158" fmla="*/ 280227 w 289693"/>
              <a:gd name="connsiteY158" fmla="*/ 2019 h 247516"/>
              <a:gd name="connsiteX159" fmla="*/ 279657 w 289693"/>
              <a:gd name="connsiteY159" fmla="*/ 2047 h 247516"/>
              <a:gd name="connsiteX160" fmla="*/ 276763 w 289693"/>
              <a:gd name="connsiteY160" fmla="*/ 2103 h 247516"/>
              <a:gd name="connsiteX161" fmla="*/ 268545 w 289693"/>
              <a:gd name="connsiteY161" fmla="*/ 6966 h 247516"/>
              <a:gd name="connsiteX162" fmla="*/ 267271 w 289693"/>
              <a:gd name="connsiteY162" fmla="*/ 6479 h 247516"/>
              <a:gd name="connsiteX163" fmla="*/ 265724 w 289693"/>
              <a:gd name="connsiteY163" fmla="*/ 5862 h 247516"/>
              <a:gd name="connsiteX164" fmla="*/ 264567 w 289693"/>
              <a:gd name="connsiteY164" fmla="*/ 5428 h 247516"/>
              <a:gd name="connsiteX165" fmla="*/ 260897 w 289693"/>
              <a:gd name="connsiteY165" fmla="*/ 4022 h 247516"/>
              <a:gd name="connsiteX166" fmla="*/ 256805 w 289693"/>
              <a:gd name="connsiteY166" fmla="*/ 3223 h 247516"/>
              <a:gd name="connsiteX167" fmla="*/ 252967 w 289693"/>
              <a:gd name="connsiteY167" fmla="*/ 2268 h 247516"/>
              <a:gd name="connsiteX168" fmla="*/ 245737 w 289693"/>
              <a:gd name="connsiteY168" fmla="*/ 8278 h 247516"/>
              <a:gd name="connsiteX169" fmla="*/ 242916 w 289693"/>
              <a:gd name="connsiteY169" fmla="*/ 10618 h 247516"/>
              <a:gd name="connsiteX170" fmla="*/ 242141 w 289693"/>
              <a:gd name="connsiteY170" fmla="*/ 12029 h 247516"/>
              <a:gd name="connsiteX171" fmla="*/ 241520 w 289693"/>
              <a:gd name="connsiteY171" fmla="*/ 12064 h 247516"/>
              <a:gd name="connsiteX172" fmla="*/ 241010 w 289693"/>
              <a:gd name="connsiteY172" fmla="*/ 12762 h 247516"/>
              <a:gd name="connsiteX173" fmla="*/ 236859 w 289693"/>
              <a:gd name="connsiteY173" fmla="*/ 12244 h 247516"/>
              <a:gd name="connsiteX174" fmla="*/ 236477 w 289693"/>
              <a:gd name="connsiteY174" fmla="*/ 12208 h 247516"/>
              <a:gd name="connsiteX175" fmla="*/ 224535 w 289693"/>
              <a:gd name="connsiteY175" fmla="*/ 11431 h 247516"/>
              <a:gd name="connsiteX176" fmla="*/ 215127 w 289693"/>
              <a:gd name="connsiteY176" fmla="*/ 11105 h 247516"/>
              <a:gd name="connsiteX177" fmla="*/ 216244 w 289693"/>
              <a:gd name="connsiteY177" fmla="*/ 13887 h 247516"/>
              <a:gd name="connsiteX178" fmla="*/ 215759 w 289693"/>
              <a:gd name="connsiteY178" fmla="*/ 16186 h 247516"/>
              <a:gd name="connsiteX179" fmla="*/ 214506 w 289693"/>
              <a:gd name="connsiteY179" fmla="*/ 19755 h 247516"/>
              <a:gd name="connsiteX180" fmla="*/ 212082 w 289693"/>
              <a:gd name="connsiteY180" fmla="*/ 21536 h 247516"/>
              <a:gd name="connsiteX181" fmla="*/ 211347 w 289693"/>
              <a:gd name="connsiteY181" fmla="*/ 22484 h 247516"/>
              <a:gd name="connsiteX182" fmla="*/ 207718 w 289693"/>
              <a:gd name="connsiteY182" fmla="*/ 25129 h 247516"/>
              <a:gd name="connsiteX183" fmla="*/ 206238 w 289693"/>
              <a:gd name="connsiteY183" fmla="*/ 28250 h 247516"/>
              <a:gd name="connsiteX184" fmla="*/ 204423 w 289693"/>
              <a:gd name="connsiteY184" fmla="*/ 30025 h 247516"/>
              <a:gd name="connsiteX185" fmla="*/ 197859 w 289693"/>
              <a:gd name="connsiteY185" fmla="*/ 32927 h 247516"/>
              <a:gd name="connsiteX186" fmla="*/ 195089 w 289693"/>
              <a:gd name="connsiteY186" fmla="*/ 34944 h 247516"/>
              <a:gd name="connsiteX187" fmla="*/ 194725 w 289693"/>
              <a:gd name="connsiteY187" fmla="*/ 35172 h 247516"/>
              <a:gd name="connsiteX188" fmla="*/ 186600 w 289693"/>
              <a:gd name="connsiteY188" fmla="*/ 42414 h 247516"/>
              <a:gd name="connsiteX189" fmla="*/ 183323 w 289693"/>
              <a:gd name="connsiteY189" fmla="*/ 42639 h 247516"/>
              <a:gd name="connsiteX190" fmla="*/ 177853 w 289693"/>
              <a:gd name="connsiteY190" fmla="*/ 43020 h 247516"/>
              <a:gd name="connsiteX191" fmla="*/ 178261 w 289693"/>
              <a:gd name="connsiteY191" fmla="*/ 49483 h 247516"/>
              <a:gd name="connsiteX192" fmla="*/ 179734 w 289693"/>
              <a:gd name="connsiteY192" fmla="*/ 62101 h 247516"/>
              <a:gd name="connsiteX193" fmla="*/ 159519 w 289693"/>
              <a:gd name="connsiteY193" fmla="*/ 62686 h 247516"/>
              <a:gd name="connsiteX194" fmla="*/ 157337 w 289693"/>
              <a:gd name="connsiteY194" fmla="*/ 61858 h 247516"/>
              <a:gd name="connsiteX195" fmla="*/ 153726 w 289693"/>
              <a:gd name="connsiteY195" fmla="*/ 60498 h 24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289693" h="247516">
                <a:moveTo>
                  <a:pt x="153726" y="60498"/>
                </a:moveTo>
                <a:lnTo>
                  <a:pt x="145979" y="62312"/>
                </a:lnTo>
                <a:lnTo>
                  <a:pt x="131598" y="65392"/>
                </a:lnTo>
                <a:lnTo>
                  <a:pt x="131301" y="65445"/>
                </a:lnTo>
                <a:lnTo>
                  <a:pt x="134173" y="82872"/>
                </a:lnTo>
                <a:lnTo>
                  <a:pt x="135462" y="90723"/>
                </a:lnTo>
                <a:lnTo>
                  <a:pt x="132109" y="98539"/>
                </a:lnTo>
                <a:lnTo>
                  <a:pt x="130312" y="100578"/>
                </a:lnTo>
                <a:lnTo>
                  <a:pt x="122653" y="102631"/>
                </a:lnTo>
                <a:lnTo>
                  <a:pt x="119612" y="103466"/>
                </a:lnTo>
                <a:lnTo>
                  <a:pt x="116096" y="104459"/>
                </a:lnTo>
                <a:lnTo>
                  <a:pt x="110392" y="104853"/>
                </a:lnTo>
                <a:lnTo>
                  <a:pt x="102920" y="105757"/>
                </a:lnTo>
                <a:lnTo>
                  <a:pt x="102435" y="106615"/>
                </a:lnTo>
                <a:lnTo>
                  <a:pt x="103030" y="113562"/>
                </a:lnTo>
                <a:lnTo>
                  <a:pt x="101947" y="117359"/>
                </a:lnTo>
                <a:lnTo>
                  <a:pt x="101326" y="119659"/>
                </a:lnTo>
                <a:lnTo>
                  <a:pt x="99243" y="120948"/>
                </a:lnTo>
                <a:lnTo>
                  <a:pt x="96286" y="122609"/>
                </a:lnTo>
                <a:lnTo>
                  <a:pt x="93737" y="125926"/>
                </a:lnTo>
                <a:lnTo>
                  <a:pt x="91885" y="125333"/>
                </a:lnTo>
                <a:lnTo>
                  <a:pt x="84491" y="123432"/>
                </a:lnTo>
                <a:lnTo>
                  <a:pt x="83682" y="125605"/>
                </a:lnTo>
                <a:lnTo>
                  <a:pt x="79300" y="134379"/>
                </a:lnTo>
                <a:lnTo>
                  <a:pt x="78503" y="136028"/>
                </a:lnTo>
                <a:lnTo>
                  <a:pt x="76034" y="143434"/>
                </a:lnTo>
                <a:lnTo>
                  <a:pt x="72247" y="154848"/>
                </a:lnTo>
                <a:lnTo>
                  <a:pt x="55401" y="146827"/>
                </a:lnTo>
                <a:lnTo>
                  <a:pt x="54935" y="147748"/>
                </a:lnTo>
                <a:lnTo>
                  <a:pt x="39565" y="160660"/>
                </a:lnTo>
                <a:lnTo>
                  <a:pt x="39492" y="161777"/>
                </a:lnTo>
                <a:lnTo>
                  <a:pt x="37886" y="182444"/>
                </a:lnTo>
                <a:lnTo>
                  <a:pt x="35888" y="189950"/>
                </a:lnTo>
                <a:lnTo>
                  <a:pt x="16136" y="193914"/>
                </a:lnTo>
                <a:lnTo>
                  <a:pt x="300" y="197238"/>
                </a:lnTo>
                <a:lnTo>
                  <a:pt x="462" y="198712"/>
                </a:lnTo>
                <a:lnTo>
                  <a:pt x="1211" y="205588"/>
                </a:lnTo>
                <a:lnTo>
                  <a:pt x="1384" y="207148"/>
                </a:lnTo>
                <a:lnTo>
                  <a:pt x="1421" y="207495"/>
                </a:lnTo>
                <a:lnTo>
                  <a:pt x="1777" y="210731"/>
                </a:lnTo>
                <a:lnTo>
                  <a:pt x="2728" y="219427"/>
                </a:lnTo>
                <a:lnTo>
                  <a:pt x="3059" y="222461"/>
                </a:lnTo>
                <a:lnTo>
                  <a:pt x="3335" y="224975"/>
                </a:lnTo>
                <a:lnTo>
                  <a:pt x="3533" y="226766"/>
                </a:lnTo>
                <a:lnTo>
                  <a:pt x="4018" y="231187"/>
                </a:lnTo>
                <a:lnTo>
                  <a:pt x="4547" y="236012"/>
                </a:lnTo>
                <a:lnTo>
                  <a:pt x="4668" y="237110"/>
                </a:lnTo>
                <a:lnTo>
                  <a:pt x="9980" y="235738"/>
                </a:lnTo>
                <a:lnTo>
                  <a:pt x="22216" y="232666"/>
                </a:lnTo>
                <a:lnTo>
                  <a:pt x="24875" y="231974"/>
                </a:lnTo>
                <a:lnTo>
                  <a:pt x="36593" y="229026"/>
                </a:lnTo>
                <a:lnTo>
                  <a:pt x="37582" y="238653"/>
                </a:lnTo>
                <a:lnTo>
                  <a:pt x="38533" y="247904"/>
                </a:lnTo>
                <a:lnTo>
                  <a:pt x="48903" y="242785"/>
                </a:lnTo>
                <a:lnTo>
                  <a:pt x="75983" y="229796"/>
                </a:lnTo>
                <a:lnTo>
                  <a:pt x="80571" y="227319"/>
                </a:lnTo>
                <a:lnTo>
                  <a:pt x="94827" y="221042"/>
                </a:lnTo>
                <a:lnTo>
                  <a:pt x="95345" y="220733"/>
                </a:lnTo>
                <a:lnTo>
                  <a:pt x="104411" y="216390"/>
                </a:lnTo>
                <a:lnTo>
                  <a:pt x="113778" y="212011"/>
                </a:lnTo>
                <a:lnTo>
                  <a:pt x="124600" y="207180"/>
                </a:lnTo>
                <a:lnTo>
                  <a:pt x="124949" y="206976"/>
                </a:lnTo>
                <a:lnTo>
                  <a:pt x="131624" y="203854"/>
                </a:lnTo>
                <a:lnTo>
                  <a:pt x="137964" y="201003"/>
                </a:lnTo>
                <a:lnTo>
                  <a:pt x="139327" y="200251"/>
                </a:lnTo>
                <a:lnTo>
                  <a:pt x="139536" y="200146"/>
                </a:lnTo>
                <a:lnTo>
                  <a:pt x="142633" y="201646"/>
                </a:lnTo>
                <a:lnTo>
                  <a:pt x="145998" y="204961"/>
                </a:lnTo>
                <a:lnTo>
                  <a:pt x="147588" y="206613"/>
                </a:lnTo>
                <a:lnTo>
                  <a:pt x="148944" y="208108"/>
                </a:lnTo>
                <a:lnTo>
                  <a:pt x="151533" y="209769"/>
                </a:lnTo>
                <a:lnTo>
                  <a:pt x="155111" y="208907"/>
                </a:lnTo>
                <a:lnTo>
                  <a:pt x="155273" y="208865"/>
                </a:lnTo>
                <a:lnTo>
                  <a:pt x="156092" y="208889"/>
                </a:lnTo>
                <a:lnTo>
                  <a:pt x="155659" y="209855"/>
                </a:lnTo>
                <a:lnTo>
                  <a:pt x="155163" y="211001"/>
                </a:lnTo>
                <a:lnTo>
                  <a:pt x="157473" y="212861"/>
                </a:lnTo>
                <a:lnTo>
                  <a:pt x="166885" y="217736"/>
                </a:lnTo>
                <a:lnTo>
                  <a:pt x="167814" y="218249"/>
                </a:lnTo>
                <a:lnTo>
                  <a:pt x="169250" y="217733"/>
                </a:lnTo>
                <a:lnTo>
                  <a:pt x="168501" y="214060"/>
                </a:lnTo>
                <a:lnTo>
                  <a:pt x="169750" y="214200"/>
                </a:lnTo>
                <a:lnTo>
                  <a:pt x="171616" y="214585"/>
                </a:lnTo>
                <a:lnTo>
                  <a:pt x="175050" y="214098"/>
                </a:lnTo>
                <a:lnTo>
                  <a:pt x="178272" y="213337"/>
                </a:lnTo>
                <a:lnTo>
                  <a:pt x="186669" y="221469"/>
                </a:lnTo>
                <a:lnTo>
                  <a:pt x="186838" y="220292"/>
                </a:lnTo>
                <a:lnTo>
                  <a:pt x="187981" y="211765"/>
                </a:lnTo>
                <a:lnTo>
                  <a:pt x="192642" y="211058"/>
                </a:lnTo>
                <a:lnTo>
                  <a:pt x="196617" y="213868"/>
                </a:lnTo>
                <a:lnTo>
                  <a:pt x="199067" y="216990"/>
                </a:lnTo>
                <a:lnTo>
                  <a:pt x="200342" y="217048"/>
                </a:lnTo>
                <a:lnTo>
                  <a:pt x="203170" y="218573"/>
                </a:lnTo>
                <a:lnTo>
                  <a:pt x="204820" y="214997"/>
                </a:lnTo>
                <a:lnTo>
                  <a:pt x="205407" y="211318"/>
                </a:lnTo>
                <a:lnTo>
                  <a:pt x="205517" y="210524"/>
                </a:lnTo>
                <a:lnTo>
                  <a:pt x="206888" y="202106"/>
                </a:lnTo>
                <a:lnTo>
                  <a:pt x="213331" y="198944"/>
                </a:lnTo>
                <a:lnTo>
                  <a:pt x="216009" y="193850"/>
                </a:lnTo>
                <a:lnTo>
                  <a:pt x="216045" y="193877"/>
                </a:lnTo>
                <a:lnTo>
                  <a:pt x="219858" y="193893"/>
                </a:lnTo>
                <a:lnTo>
                  <a:pt x="223018" y="193925"/>
                </a:lnTo>
                <a:lnTo>
                  <a:pt x="225233" y="193436"/>
                </a:lnTo>
                <a:lnTo>
                  <a:pt x="225302" y="193432"/>
                </a:lnTo>
                <a:lnTo>
                  <a:pt x="225398" y="193455"/>
                </a:lnTo>
                <a:lnTo>
                  <a:pt x="227271" y="194298"/>
                </a:lnTo>
                <a:lnTo>
                  <a:pt x="230632" y="195836"/>
                </a:lnTo>
                <a:lnTo>
                  <a:pt x="233582" y="193385"/>
                </a:lnTo>
                <a:lnTo>
                  <a:pt x="234111" y="191868"/>
                </a:lnTo>
                <a:lnTo>
                  <a:pt x="236267" y="191679"/>
                </a:lnTo>
                <a:lnTo>
                  <a:pt x="246182" y="191526"/>
                </a:lnTo>
                <a:lnTo>
                  <a:pt x="246354" y="190702"/>
                </a:lnTo>
                <a:lnTo>
                  <a:pt x="247063" y="190631"/>
                </a:lnTo>
                <a:lnTo>
                  <a:pt x="259957" y="189608"/>
                </a:lnTo>
                <a:lnTo>
                  <a:pt x="260343" y="187055"/>
                </a:lnTo>
                <a:lnTo>
                  <a:pt x="260695" y="184796"/>
                </a:lnTo>
                <a:lnTo>
                  <a:pt x="260982" y="182715"/>
                </a:lnTo>
                <a:lnTo>
                  <a:pt x="261794" y="177493"/>
                </a:lnTo>
                <a:lnTo>
                  <a:pt x="262477" y="172568"/>
                </a:lnTo>
                <a:lnTo>
                  <a:pt x="262583" y="171893"/>
                </a:lnTo>
                <a:lnTo>
                  <a:pt x="265056" y="155180"/>
                </a:lnTo>
                <a:lnTo>
                  <a:pt x="265276" y="153772"/>
                </a:lnTo>
                <a:lnTo>
                  <a:pt x="265669" y="151134"/>
                </a:lnTo>
                <a:lnTo>
                  <a:pt x="266033" y="148700"/>
                </a:lnTo>
                <a:lnTo>
                  <a:pt x="265695" y="147176"/>
                </a:lnTo>
                <a:lnTo>
                  <a:pt x="261819" y="138108"/>
                </a:lnTo>
                <a:lnTo>
                  <a:pt x="262455" y="137259"/>
                </a:lnTo>
                <a:lnTo>
                  <a:pt x="265111" y="134789"/>
                </a:lnTo>
                <a:lnTo>
                  <a:pt x="268983" y="131239"/>
                </a:lnTo>
                <a:lnTo>
                  <a:pt x="269203" y="130529"/>
                </a:lnTo>
                <a:lnTo>
                  <a:pt x="271888" y="126055"/>
                </a:lnTo>
                <a:lnTo>
                  <a:pt x="273358" y="124816"/>
                </a:lnTo>
                <a:lnTo>
                  <a:pt x="273967" y="124435"/>
                </a:lnTo>
                <a:lnTo>
                  <a:pt x="278034" y="123383"/>
                </a:lnTo>
                <a:lnTo>
                  <a:pt x="276142" y="121066"/>
                </a:lnTo>
                <a:lnTo>
                  <a:pt x="275727" y="120215"/>
                </a:lnTo>
                <a:lnTo>
                  <a:pt x="274805" y="119158"/>
                </a:lnTo>
                <a:lnTo>
                  <a:pt x="272557" y="117878"/>
                </a:lnTo>
                <a:lnTo>
                  <a:pt x="274360" y="110457"/>
                </a:lnTo>
                <a:lnTo>
                  <a:pt x="280950" y="109512"/>
                </a:lnTo>
                <a:lnTo>
                  <a:pt x="286354" y="101714"/>
                </a:lnTo>
                <a:lnTo>
                  <a:pt x="282041" y="96723"/>
                </a:lnTo>
                <a:lnTo>
                  <a:pt x="282023" y="96724"/>
                </a:lnTo>
                <a:lnTo>
                  <a:pt x="277957" y="91956"/>
                </a:lnTo>
                <a:lnTo>
                  <a:pt x="272439" y="85521"/>
                </a:lnTo>
                <a:lnTo>
                  <a:pt x="272234" y="83322"/>
                </a:lnTo>
                <a:lnTo>
                  <a:pt x="272164" y="82657"/>
                </a:lnTo>
                <a:lnTo>
                  <a:pt x="271473" y="75337"/>
                </a:lnTo>
                <a:lnTo>
                  <a:pt x="271128" y="71895"/>
                </a:lnTo>
                <a:lnTo>
                  <a:pt x="270151" y="61508"/>
                </a:lnTo>
                <a:lnTo>
                  <a:pt x="269387" y="53552"/>
                </a:lnTo>
                <a:lnTo>
                  <a:pt x="269196" y="51643"/>
                </a:lnTo>
                <a:lnTo>
                  <a:pt x="278272" y="44786"/>
                </a:lnTo>
                <a:lnTo>
                  <a:pt x="288892" y="37437"/>
                </a:lnTo>
                <a:lnTo>
                  <a:pt x="282938" y="19558"/>
                </a:lnTo>
                <a:lnTo>
                  <a:pt x="282974" y="19469"/>
                </a:lnTo>
                <a:lnTo>
                  <a:pt x="289994" y="388"/>
                </a:lnTo>
                <a:lnTo>
                  <a:pt x="284760" y="1799"/>
                </a:lnTo>
                <a:lnTo>
                  <a:pt x="280227" y="2019"/>
                </a:lnTo>
                <a:lnTo>
                  <a:pt x="279657" y="2047"/>
                </a:lnTo>
                <a:lnTo>
                  <a:pt x="276763" y="2103"/>
                </a:lnTo>
                <a:lnTo>
                  <a:pt x="268545" y="6966"/>
                </a:lnTo>
                <a:lnTo>
                  <a:pt x="267271" y="6479"/>
                </a:lnTo>
                <a:lnTo>
                  <a:pt x="265724" y="5862"/>
                </a:lnTo>
                <a:lnTo>
                  <a:pt x="264567" y="5428"/>
                </a:lnTo>
                <a:lnTo>
                  <a:pt x="260897" y="4022"/>
                </a:lnTo>
                <a:lnTo>
                  <a:pt x="256805" y="3223"/>
                </a:lnTo>
                <a:lnTo>
                  <a:pt x="252967" y="2268"/>
                </a:lnTo>
                <a:lnTo>
                  <a:pt x="245737" y="8278"/>
                </a:lnTo>
                <a:lnTo>
                  <a:pt x="242916" y="10618"/>
                </a:lnTo>
                <a:lnTo>
                  <a:pt x="242141" y="12029"/>
                </a:lnTo>
                <a:lnTo>
                  <a:pt x="241520" y="12064"/>
                </a:lnTo>
                <a:lnTo>
                  <a:pt x="241010" y="12762"/>
                </a:lnTo>
                <a:lnTo>
                  <a:pt x="236859" y="12244"/>
                </a:lnTo>
                <a:lnTo>
                  <a:pt x="236477" y="12208"/>
                </a:lnTo>
                <a:lnTo>
                  <a:pt x="224535" y="11431"/>
                </a:lnTo>
                <a:lnTo>
                  <a:pt x="215127" y="11105"/>
                </a:lnTo>
                <a:lnTo>
                  <a:pt x="216244" y="13887"/>
                </a:lnTo>
                <a:lnTo>
                  <a:pt x="215759" y="16186"/>
                </a:lnTo>
                <a:lnTo>
                  <a:pt x="214506" y="19755"/>
                </a:lnTo>
                <a:lnTo>
                  <a:pt x="212082" y="21536"/>
                </a:lnTo>
                <a:lnTo>
                  <a:pt x="211347" y="22484"/>
                </a:lnTo>
                <a:lnTo>
                  <a:pt x="207718" y="25129"/>
                </a:lnTo>
                <a:lnTo>
                  <a:pt x="206238" y="28250"/>
                </a:lnTo>
                <a:lnTo>
                  <a:pt x="204423" y="30025"/>
                </a:lnTo>
                <a:lnTo>
                  <a:pt x="197859" y="32927"/>
                </a:lnTo>
                <a:lnTo>
                  <a:pt x="195089" y="34944"/>
                </a:lnTo>
                <a:lnTo>
                  <a:pt x="194725" y="35172"/>
                </a:lnTo>
                <a:lnTo>
                  <a:pt x="186600" y="42414"/>
                </a:lnTo>
                <a:lnTo>
                  <a:pt x="183323" y="42639"/>
                </a:lnTo>
                <a:lnTo>
                  <a:pt x="177853" y="43020"/>
                </a:lnTo>
                <a:lnTo>
                  <a:pt x="178261" y="49483"/>
                </a:lnTo>
                <a:lnTo>
                  <a:pt x="179734" y="62101"/>
                </a:lnTo>
                <a:lnTo>
                  <a:pt x="159519" y="62686"/>
                </a:lnTo>
                <a:lnTo>
                  <a:pt x="157337" y="61858"/>
                </a:lnTo>
                <a:lnTo>
                  <a:pt x="153726" y="60498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359A8BD-BA98-B867-A17B-2BF070340E42}"/>
              </a:ext>
            </a:extLst>
          </p:cNvPr>
          <p:cNvSpPr>
            <a:spLocks/>
          </p:cNvSpPr>
          <p:nvPr/>
        </p:nvSpPr>
        <p:spPr>
          <a:xfrm flipV="1">
            <a:off x="4885669" y="5055638"/>
            <a:ext cx="533785" cy="302245"/>
          </a:xfrm>
          <a:custGeom>
            <a:avLst/>
            <a:gdLst>
              <a:gd name="connsiteX0" fmla="*/ 276334 w 363506"/>
              <a:gd name="connsiteY0" fmla="*/ 197667 h 205828"/>
              <a:gd name="connsiteX1" fmla="*/ 293405 w 363506"/>
              <a:gd name="connsiteY1" fmla="*/ 196237 h 205828"/>
              <a:gd name="connsiteX2" fmla="*/ 310034 w 363506"/>
              <a:gd name="connsiteY2" fmla="*/ 194896 h 205828"/>
              <a:gd name="connsiteX3" fmla="*/ 339913 w 363506"/>
              <a:gd name="connsiteY3" fmla="*/ 192596 h 205828"/>
              <a:gd name="connsiteX4" fmla="*/ 363845 w 363506"/>
              <a:gd name="connsiteY4" fmla="*/ 190861 h 205828"/>
              <a:gd name="connsiteX5" fmla="*/ 363118 w 363506"/>
              <a:gd name="connsiteY5" fmla="*/ 179576 h 205828"/>
              <a:gd name="connsiteX6" fmla="*/ 362391 w 363506"/>
              <a:gd name="connsiteY6" fmla="*/ 168288 h 205828"/>
              <a:gd name="connsiteX7" fmla="*/ 361708 w 363506"/>
              <a:gd name="connsiteY7" fmla="*/ 157723 h 205828"/>
              <a:gd name="connsiteX8" fmla="*/ 360940 w 363506"/>
              <a:gd name="connsiteY8" fmla="*/ 145751 h 205828"/>
              <a:gd name="connsiteX9" fmla="*/ 360716 w 363506"/>
              <a:gd name="connsiteY9" fmla="*/ 142267 h 205828"/>
              <a:gd name="connsiteX10" fmla="*/ 360220 w 363506"/>
              <a:gd name="connsiteY10" fmla="*/ 134554 h 205828"/>
              <a:gd name="connsiteX11" fmla="*/ 358626 w 363506"/>
              <a:gd name="connsiteY11" fmla="*/ 109695 h 205828"/>
              <a:gd name="connsiteX12" fmla="*/ 357167 w 363506"/>
              <a:gd name="connsiteY12" fmla="*/ 108064 h 205828"/>
              <a:gd name="connsiteX13" fmla="*/ 265002 w 363506"/>
              <a:gd name="connsiteY13" fmla="*/ 71512 h 205828"/>
              <a:gd name="connsiteX14" fmla="*/ 243755 w 363506"/>
              <a:gd name="connsiteY14" fmla="*/ 63372 h 205828"/>
              <a:gd name="connsiteX15" fmla="*/ 229646 w 363506"/>
              <a:gd name="connsiteY15" fmla="*/ 57717 h 205828"/>
              <a:gd name="connsiteX16" fmla="*/ 209986 w 363506"/>
              <a:gd name="connsiteY16" fmla="*/ 49831 h 205828"/>
              <a:gd name="connsiteX17" fmla="*/ 152692 w 363506"/>
              <a:gd name="connsiteY17" fmla="*/ 26927 h 205828"/>
              <a:gd name="connsiteX18" fmla="*/ 149048 w 363506"/>
              <a:gd name="connsiteY18" fmla="*/ 25446 h 205828"/>
              <a:gd name="connsiteX19" fmla="*/ 123210 w 363506"/>
              <a:gd name="connsiteY19" fmla="*/ 15153 h 205828"/>
              <a:gd name="connsiteX20" fmla="*/ 87203 w 363506"/>
              <a:gd name="connsiteY20" fmla="*/ 815 h 205828"/>
              <a:gd name="connsiteX21" fmla="*/ 60527 w 363506"/>
              <a:gd name="connsiteY21" fmla="*/ 22139 h 205828"/>
              <a:gd name="connsiteX22" fmla="*/ 55351 w 363506"/>
              <a:gd name="connsiteY22" fmla="*/ 22745 h 205828"/>
              <a:gd name="connsiteX23" fmla="*/ 1687 w 363506"/>
              <a:gd name="connsiteY23" fmla="*/ 8576 h 205828"/>
              <a:gd name="connsiteX24" fmla="*/ 7417 w 363506"/>
              <a:gd name="connsiteY24" fmla="*/ 17259 h 205828"/>
              <a:gd name="connsiteX25" fmla="*/ 8681 w 363506"/>
              <a:gd name="connsiteY25" fmla="*/ 28426 h 205828"/>
              <a:gd name="connsiteX26" fmla="*/ 12101 w 363506"/>
              <a:gd name="connsiteY26" fmla="*/ 58636 h 205828"/>
              <a:gd name="connsiteX27" fmla="*/ 12325 w 363506"/>
              <a:gd name="connsiteY27" fmla="*/ 60613 h 205828"/>
              <a:gd name="connsiteX28" fmla="*/ 12380 w 363506"/>
              <a:gd name="connsiteY28" fmla="*/ 61098 h 205828"/>
              <a:gd name="connsiteX29" fmla="*/ 12578 w 363506"/>
              <a:gd name="connsiteY29" fmla="*/ 62817 h 205828"/>
              <a:gd name="connsiteX30" fmla="*/ 14007 w 363506"/>
              <a:gd name="connsiteY30" fmla="*/ 75422 h 205828"/>
              <a:gd name="connsiteX31" fmla="*/ 14852 w 363506"/>
              <a:gd name="connsiteY31" fmla="*/ 82841 h 205828"/>
              <a:gd name="connsiteX32" fmla="*/ 15212 w 363506"/>
              <a:gd name="connsiteY32" fmla="*/ 85990 h 205828"/>
              <a:gd name="connsiteX33" fmla="*/ 15708 w 363506"/>
              <a:gd name="connsiteY33" fmla="*/ 90344 h 205828"/>
              <a:gd name="connsiteX34" fmla="*/ 16189 w 363506"/>
              <a:gd name="connsiteY34" fmla="*/ 94585 h 205828"/>
              <a:gd name="connsiteX35" fmla="*/ 12957 w 363506"/>
              <a:gd name="connsiteY35" fmla="*/ 103540 h 205828"/>
              <a:gd name="connsiteX36" fmla="*/ 11800 w 363506"/>
              <a:gd name="connsiteY36" fmla="*/ 106737 h 205828"/>
              <a:gd name="connsiteX37" fmla="*/ 4721 w 363506"/>
              <a:gd name="connsiteY37" fmla="*/ 126249 h 205828"/>
              <a:gd name="connsiteX38" fmla="*/ 2355 w 363506"/>
              <a:gd name="connsiteY38" fmla="*/ 132981 h 205828"/>
              <a:gd name="connsiteX39" fmla="*/ 339 w 363506"/>
              <a:gd name="connsiteY39" fmla="*/ 138391 h 205828"/>
              <a:gd name="connsiteX40" fmla="*/ 32613 w 363506"/>
              <a:gd name="connsiteY40" fmla="*/ 133893 h 205828"/>
              <a:gd name="connsiteX41" fmla="*/ 95769 w 363506"/>
              <a:gd name="connsiteY41" fmla="*/ 132632 h 205828"/>
              <a:gd name="connsiteX42" fmla="*/ 121178 w 363506"/>
              <a:gd name="connsiteY42" fmla="*/ 155334 h 205828"/>
              <a:gd name="connsiteX43" fmla="*/ 127724 w 363506"/>
              <a:gd name="connsiteY43" fmla="*/ 160714 h 205828"/>
              <a:gd name="connsiteX44" fmla="*/ 135501 w 363506"/>
              <a:gd name="connsiteY44" fmla="*/ 167531 h 205828"/>
              <a:gd name="connsiteX45" fmla="*/ 143241 w 363506"/>
              <a:gd name="connsiteY45" fmla="*/ 174362 h 205828"/>
              <a:gd name="connsiteX46" fmla="*/ 149195 w 363506"/>
              <a:gd name="connsiteY46" fmla="*/ 179591 h 205828"/>
              <a:gd name="connsiteX47" fmla="*/ 156880 w 363506"/>
              <a:gd name="connsiteY47" fmla="*/ 186356 h 205828"/>
              <a:gd name="connsiteX48" fmla="*/ 158074 w 363506"/>
              <a:gd name="connsiteY48" fmla="*/ 187594 h 205828"/>
              <a:gd name="connsiteX49" fmla="*/ 170956 w 363506"/>
              <a:gd name="connsiteY49" fmla="*/ 198740 h 205828"/>
              <a:gd name="connsiteX50" fmla="*/ 174321 w 363506"/>
              <a:gd name="connsiteY50" fmla="*/ 202223 h 205828"/>
              <a:gd name="connsiteX51" fmla="*/ 179930 w 363506"/>
              <a:gd name="connsiteY51" fmla="*/ 206644 h 205828"/>
              <a:gd name="connsiteX52" fmla="*/ 182671 w 363506"/>
              <a:gd name="connsiteY52" fmla="*/ 206368 h 205828"/>
              <a:gd name="connsiteX53" fmla="*/ 193808 w 363506"/>
              <a:gd name="connsiteY53" fmla="*/ 205255 h 205828"/>
              <a:gd name="connsiteX54" fmla="*/ 207315 w 363506"/>
              <a:gd name="connsiteY54" fmla="*/ 203936 h 205828"/>
              <a:gd name="connsiteX55" fmla="*/ 224187 w 363506"/>
              <a:gd name="connsiteY55" fmla="*/ 202330 h 205828"/>
              <a:gd name="connsiteX56" fmla="*/ 233033 w 363506"/>
              <a:gd name="connsiteY56" fmla="*/ 201507 h 205828"/>
              <a:gd name="connsiteX57" fmla="*/ 242212 w 363506"/>
              <a:gd name="connsiteY57" fmla="*/ 200665 h 205828"/>
              <a:gd name="connsiteX58" fmla="*/ 276334 w 363506"/>
              <a:gd name="connsiteY58" fmla="*/ 197667 h 20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63506" h="205828">
                <a:moveTo>
                  <a:pt x="276334" y="197667"/>
                </a:moveTo>
                <a:lnTo>
                  <a:pt x="293405" y="196237"/>
                </a:lnTo>
                <a:lnTo>
                  <a:pt x="310034" y="194896"/>
                </a:lnTo>
                <a:lnTo>
                  <a:pt x="339913" y="192596"/>
                </a:lnTo>
                <a:lnTo>
                  <a:pt x="363845" y="190861"/>
                </a:lnTo>
                <a:lnTo>
                  <a:pt x="363118" y="179576"/>
                </a:lnTo>
                <a:lnTo>
                  <a:pt x="362391" y="168288"/>
                </a:lnTo>
                <a:lnTo>
                  <a:pt x="361708" y="157723"/>
                </a:lnTo>
                <a:lnTo>
                  <a:pt x="360940" y="145751"/>
                </a:lnTo>
                <a:lnTo>
                  <a:pt x="360716" y="142267"/>
                </a:lnTo>
                <a:lnTo>
                  <a:pt x="360220" y="134554"/>
                </a:lnTo>
                <a:lnTo>
                  <a:pt x="358626" y="109695"/>
                </a:lnTo>
                <a:lnTo>
                  <a:pt x="357167" y="108064"/>
                </a:lnTo>
                <a:lnTo>
                  <a:pt x="265002" y="71512"/>
                </a:lnTo>
                <a:lnTo>
                  <a:pt x="243755" y="63372"/>
                </a:lnTo>
                <a:lnTo>
                  <a:pt x="229646" y="57717"/>
                </a:lnTo>
                <a:lnTo>
                  <a:pt x="209986" y="49831"/>
                </a:lnTo>
                <a:lnTo>
                  <a:pt x="152692" y="26927"/>
                </a:lnTo>
                <a:lnTo>
                  <a:pt x="149048" y="25446"/>
                </a:lnTo>
                <a:lnTo>
                  <a:pt x="123210" y="15153"/>
                </a:lnTo>
                <a:lnTo>
                  <a:pt x="87203" y="815"/>
                </a:lnTo>
                <a:lnTo>
                  <a:pt x="60527" y="22139"/>
                </a:lnTo>
                <a:lnTo>
                  <a:pt x="55351" y="22745"/>
                </a:lnTo>
                <a:lnTo>
                  <a:pt x="1687" y="8576"/>
                </a:lnTo>
                <a:lnTo>
                  <a:pt x="7417" y="17259"/>
                </a:lnTo>
                <a:lnTo>
                  <a:pt x="8681" y="28426"/>
                </a:lnTo>
                <a:lnTo>
                  <a:pt x="12101" y="58636"/>
                </a:lnTo>
                <a:lnTo>
                  <a:pt x="12325" y="60613"/>
                </a:lnTo>
                <a:lnTo>
                  <a:pt x="12380" y="61098"/>
                </a:lnTo>
                <a:lnTo>
                  <a:pt x="12578" y="62817"/>
                </a:lnTo>
                <a:lnTo>
                  <a:pt x="14007" y="75422"/>
                </a:lnTo>
                <a:lnTo>
                  <a:pt x="14852" y="82841"/>
                </a:lnTo>
                <a:lnTo>
                  <a:pt x="15212" y="85990"/>
                </a:lnTo>
                <a:lnTo>
                  <a:pt x="15708" y="90344"/>
                </a:lnTo>
                <a:lnTo>
                  <a:pt x="16189" y="94585"/>
                </a:lnTo>
                <a:lnTo>
                  <a:pt x="12957" y="103540"/>
                </a:lnTo>
                <a:lnTo>
                  <a:pt x="11800" y="106737"/>
                </a:lnTo>
                <a:lnTo>
                  <a:pt x="4721" y="126249"/>
                </a:lnTo>
                <a:lnTo>
                  <a:pt x="2355" y="132981"/>
                </a:lnTo>
                <a:lnTo>
                  <a:pt x="339" y="138391"/>
                </a:lnTo>
                <a:lnTo>
                  <a:pt x="32613" y="133893"/>
                </a:lnTo>
                <a:lnTo>
                  <a:pt x="95769" y="132632"/>
                </a:lnTo>
                <a:lnTo>
                  <a:pt x="121178" y="155334"/>
                </a:lnTo>
                <a:lnTo>
                  <a:pt x="127724" y="160714"/>
                </a:lnTo>
                <a:lnTo>
                  <a:pt x="135501" y="167531"/>
                </a:lnTo>
                <a:lnTo>
                  <a:pt x="143241" y="174362"/>
                </a:lnTo>
                <a:lnTo>
                  <a:pt x="149195" y="179591"/>
                </a:lnTo>
                <a:lnTo>
                  <a:pt x="156880" y="186356"/>
                </a:lnTo>
                <a:lnTo>
                  <a:pt x="158074" y="187594"/>
                </a:lnTo>
                <a:lnTo>
                  <a:pt x="170956" y="198740"/>
                </a:lnTo>
                <a:lnTo>
                  <a:pt x="174321" y="202223"/>
                </a:lnTo>
                <a:lnTo>
                  <a:pt x="179930" y="206644"/>
                </a:lnTo>
                <a:lnTo>
                  <a:pt x="182671" y="206368"/>
                </a:lnTo>
                <a:lnTo>
                  <a:pt x="193808" y="205255"/>
                </a:lnTo>
                <a:lnTo>
                  <a:pt x="207315" y="203936"/>
                </a:lnTo>
                <a:lnTo>
                  <a:pt x="224187" y="202330"/>
                </a:lnTo>
                <a:lnTo>
                  <a:pt x="233033" y="201507"/>
                </a:lnTo>
                <a:lnTo>
                  <a:pt x="242212" y="200665"/>
                </a:lnTo>
                <a:lnTo>
                  <a:pt x="276334" y="197667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35FF67BE-69EB-B95F-9B87-0640FB477CC9}"/>
              </a:ext>
            </a:extLst>
          </p:cNvPr>
          <p:cNvSpPr txBox="1"/>
          <p:nvPr/>
        </p:nvSpPr>
        <p:spPr>
          <a:xfrm>
            <a:off x="508000" y="279400"/>
            <a:ext cx="44763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>
                    <a:lumMod val="50000"/>
                  </a:schemeClr>
                </a:solidFill>
              </a:rPr>
              <a:t>Optimum ACC pairing – TOP 10</a:t>
            </a:r>
          </a:p>
          <a:p>
            <a:r>
              <a:rPr lang="en-US" b="1" dirty="0">
                <a:solidFill>
                  <a:schemeClr val="accent1">
                    <a:lumMod val="50000"/>
                  </a:schemeClr>
                </a:solidFill>
              </a:rPr>
              <a:t>(based on avg. savings across 12 scenarios)</a:t>
            </a:r>
            <a:endParaRPr lang="en-BE" b="1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0230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60FE7F6-5034-D58A-4E79-2A6DCA0B95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Content</a:t>
            </a:r>
            <a:endParaRPr lang="en-BE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4D72EE7-068D-4DC9-D30C-5455CD8B56B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Why scheduling/rostering matters?</a:t>
            </a:r>
          </a:p>
          <a:p>
            <a:r>
              <a:rPr lang="en-US" dirty="0"/>
              <a:t>Capacity management in ANSPs</a:t>
            </a:r>
          </a:p>
          <a:p>
            <a:r>
              <a:rPr lang="en-US" dirty="0"/>
              <a:t>Rostering flexibility in time</a:t>
            </a:r>
          </a:p>
          <a:p>
            <a:r>
              <a:rPr lang="en-US" dirty="0"/>
              <a:t>Rostering flexibility in space</a:t>
            </a:r>
          </a:p>
          <a:p>
            <a:r>
              <a:rPr lang="en-US" dirty="0"/>
              <a:t>Summary of results</a:t>
            </a:r>
          </a:p>
          <a:p>
            <a:endParaRPr lang="en-BE" dirty="0"/>
          </a:p>
        </p:txBody>
      </p:sp>
    </p:spTree>
    <p:extLst>
      <p:ext uri="{BB962C8B-B14F-4D97-AF65-F5344CB8AC3E}">
        <p14:creationId xmlns:p14="http://schemas.microsoft.com/office/powerpoint/2010/main" val="1427584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E01C0E7-FE6B-CA9A-D68A-10D429033D8D}"/>
              </a:ext>
            </a:extLst>
          </p:cNvPr>
          <p:cNvSpPr>
            <a:spLocks/>
          </p:cNvSpPr>
          <p:nvPr/>
        </p:nvSpPr>
        <p:spPr>
          <a:xfrm flipV="1">
            <a:off x="5273528" y="3630967"/>
            <a:ext cx="281771" cy="320216"/>
          </a:xfrm>
          <a:custGeom>
            <a:avLst/>
            <a:gdLst>
              <a:gd name="connsiteX0" fmla="*/ 60806 w 191885"/>
              <a:gd name="connsiteY0" fmla="*/ 99067 h 218066"/>
              <a:gd name="connsiteX1" fmla="*/ 58190 w 191885"/>
              <a:gd name="connsiteY1" fmla="*/ 100594 h 218066"/>
              <a:gd name="connsiteX2" fmla="*/ 57042 w 191885"/>
              <a:gd name="connsiteY2" fmla="*/ 101251 h 218066"/>
              <a:gd name="connsiteX3" fmla="*/ 49706 w 191885"/>
              <a:gd name="connsiteY3" fmla="*/ 104102 h 218066"/>
              <a:gd name="connsiteX4" fmla="*/ 49321 w 191885"/>
              <a:gd name="connsiteY4" fmla="*/ 104372 h 218066"/>
              <a:gd name="connsiteX5" fmla="*/ 47631 w 191885"/>
              <a:gd name="connsiteY5" fmla="*/ 106227 h 218066"/>
              <a:gd name="connsiteX6" fmla="*/ 40534 w 191885"/>
              <a:gd name="connsiteY6" fmla="*/ 113279 h 218066"/>
              <a:gd name="connsiteX7" fmla="*/ 34962 w 191885"/>
              <a:gd name="connsiteY7" fmla="*/ 121844 h 218066"/>
              <a:gd name="connsiteX8" fmla="*/ 28881 w 191885"/>
              <a:gd name="connsiteY8" fmla="*/ 124436 h 218066"/>
              <a:gd name="connsiteX9" fmla="*/ 27191 w 191885"/>
              <a:gd name="connsiteY9" fmla="*/ 124835 h 218066"/>
              <a:gd name="connsiteX10" fmla="*/ 25996 w 191885"/>
              <a:gd name="connsiteY10" fmla="*/ 125105 h 218066"/>
              <a:gd name="connsiteX11" fmla="*/ 12651 w 191885"/>
              <a:gd name="connsiteY11" fmla="*/ 130645 h 218066"/>
              <a:gd name="connsiteX12" fmla="*/ 446 w 191885"/>
              <a:gd name="connsiteY12" fmla="*/ 134411 h 218066"/>
              <a:gd name="connsiteX13" fmla="*/ 772 w 191885"/>
              <a:gd name="connsiteY13" fmla="*/ 142593 h 218066"/>
              <a:gd name="connsiteX14" fmla="*/ 2318 w 191885"/>
              <a:gd name="connsiteY14" fmla="*/ 147711 h 218066"/>
              <a:gd name="connsiteX15" fmla="*/ 2461 w 191885"/>
              <a:gd name="connsiteY15" fmla="*/ 148621 h 218066"/>
              <a:gd name="connsiteX16" fmla="*/ 3998 w 191885"/>
              <a:gd name="connsiteY16" fmla="*/ 158042 h 218066"/>
              <a:gd name="connsiteX17" fmla="*/ 6141 w 191885"/>
              <a:gd name="connsiteY17" fmla="*/ 175801 h 218066"/>
              <a:gd name="connsiteX18" fmla="*/ 15348 w 191885"/>
              <a:gd name="connsiteY18" fmla="*/ 175212 h 218066"/>
              <a:gd name="connsiteX19" fmla="*/ 30696 w 191885"/>
              <a:gd name="connsiteY19" fmla="*/ 174271 h 218066"/>
              <a:gd name="connsiteX20" fmla="*/ 43488 w 191885"/>
              <a:gd name="connsiteY20" fmla="*/ 188783 h 218066"/>
              <a:gd name="connsiteX21" fmla="*/ 45336 w 191885"/>
              <a:gd name="connsiteY21" fmla="*/ 190442 h 218066"/>
              <a:gd name="connsiteX22" fmla="*/ 49214 w 191885"/>
              <a:gd name="connsiteY22" fmla="*/ 194076 h 218066"/>
              <a:gd name="connsiteX23" fmla="*/ 52372 w 191885"/>
              <a:gd name="connsiteY23" fmla="*/ 196758 h 218066"/>
              <a:gd name="connsiteX24" fmla="*/ 54545 w 191885"/>
              <a:gd name="connsiteY24" fmla="*/ 198254 h 218066"/>
              <a:gd name="connsiteX25" fmla="*/ 57620 w 191885"/>
              <a:gd name="connsiteY25" fmla="*/ 199453 h 218066"/>
              <a:gd name="connsiteX26" fmla="*/ 68621 w 191885"/>
              <a:gd name="connsiteY26" fmla="*/ 202425 h 218066"/>
              <a:gd name="connsiteX27" fmla="*/ 76232 w 191885"/>
              <a:gd name="connsiteY27" fmla="*/ 204448 h 218066"/>
              <a:gd name="connsiteX28" fmla="*/ 100185 w 191885"/>
              <a:gd name="connsiteY28" fmla="*/ 203363 h 218066"/>
              <a:gd name="connsiteX29" fmla="*/ 101663 w 191885"/>
              <a:gd name="connsiteY29" fmla="*/ 202180 h 218066"/>
              <a:gd name="connsiteX30" fmla="*/ 108064 w 191885"/>
              <a:gd name="connsiteY30" fmla="*/ 209053 h 218066"/>
              <a:gd name="connsiteX31" fmla="*/ 116853 w 191885"/>
              <a:gd name="connsiteY31" fmla="*/ 218517 h 218066"/>
              <a:gd name="connsiteX32" fmla="*/ 136528 w 191885"/>
              <a:gd name="connsiteY32" fmla="*/ 191982 h 218066"/>
              <a:gd name="connsiteX33" fmla="*/ 136963 w 191885"/>
              <a:gd name="connsiteY33" fmla="*/ 191767 h 218066"/>
              <a:gd name="connsiteX34" fmla="*/ 143642 w 191885"/>
              <a:gd name="connsiteY34" fmla="*/ 182395 h 218066"/>
              <a:gd name="connsiteX35" fmla="*/ 166583 w 191885"/>
              <a:gd name="connsiteY35" fmla="*/ 151206 h 218066"/>
              <a:gd name="connsiteX36" fmla="*/ 178251 w 191885"/>
              <a:gd name="connsiteY36" fmla="*/ 151273 h 218066"/>
              <a:gd name="connsiteX37" fmla="*/ 192332 w 191885"/>
              <a:gd name="connsiteY37" fmla="*/ 134765 h 218066"/>
              <a:gd name="connsiteX38" fmla="*/ 183630 w 191885"/>
              <a:gd name="connsiteY38" fmla="*/ 128805 h 218066"/>
              <a:gd name="connsiteX39" fmla="*/ 183175 w 191885"/>
              <a:gd name="connsiteY39" fmla="*/ 128494 h 218066"/>
              <a:gd name="connsiteX40" fmla="*/ 186298 w 191885"/>
              <a:gd name="connsiteY40" fmla="*/ 121519 h 218066"/>
              <a:gd name="connsiteX41" fmla="*/ 179385 w 191885"/>
              <a:gd name="connsiteY41" fmla="*/ 112348 h 218066"/>
              <a:gd name="connsiteX42" fmla="*/ 176446 w 191885"/>
              <a:gd name="connsiteY42" fmla="*/ 107094 h 218066"/>
              <a:gd name="connsiteX43" fmla="*/ 175519 w 191885"/>
              <a:gd name="connsiteY43" fmla="*/ 105433 h 218066"/>
              <a:gd name="connsiteX44" fmla="*/ 171802 w 191885"/>
              <a:gd name="connsiteY44" fmla="*/ 105040 h 218066"/>
              <a:gd name="connsiteX45" fmla="*/ 169835 w 191885"/>
              <a:gd name="connsiteY45" fmla="*/ 101524 h 218066"/>
              <a:gd name="connsiteX46" fmla="*/ 169231 w 191885"/>
              <a:gd name="connsiteY46" fmla="*/ 100326 h 218066"/>
              <a:gd name="connsiteX47" fmla="*/ 167926 w 191885"/>
              <a:gd name="connsiteY47" fmla="*/ 98950 h 218066"/>
              <a:gd name="connsiteX48" fmla="*/ 160078 w 191885"/>
              <a:gd name="connsiteY48" fmla="*/ 99829 h 218066"/>
              <a:gd name="connsiteX49" fmla="*/ 149182 w 191885"/>
              <a:gd name="connsiteY49" fmla="*/ 103549 h 218066"/>
              <a:gd name="connsiteX50" fmla="*/ 143165 w 191885"/>
              <a:gd name="connsiteY50" fmla="*/ 99782 h 218066"/>
              <a:gd name="connsiteX51" fmla="*/ 139281 w 191885"/>
              <a:gd name="connsiteY51" fmla="*/ 93616 h 218066"/>
              <a:gd name="connsiteX52" fmla="*/ 136223 w 191885"/>
              <a:gd name="connsiteY52" fmla="*/ 88490 h 218066"/>
              <a:gd name="connsiteX53" fmla="*/ 127149 w 191885"/>
              <a:gd name="connsiteY53" fmla="*/ 75998 h 218066"/>
              <a:gd name="connsiteX54" fmla="*/ 123102 w 191885"/>
              <a:gd name="connsiteY54" fmla="*/ 70223 h 218066"/>
              <a:gd name="connsiteX55" fmla="*/ 121638 w 191885"/>
              <a:gd name="connsiteY55" fmla="*/ 68394 h 218066"/>
              <a:gd name="connsiteX56" fmla="*/ 119264 w 191885"/>
              <a:gd name="connsiteY56" fmla="*/ 65137 h 218066"/>
              <a:gd name="connsiteX57" fmla="*/ 116240 w 191885"/>
              <a:gd name="connsiteY57" fmla="*/ 60990 h 218066"/>
              <a:gd name="connsiteX58" fmla="*/ 115479 w 191885"/>
              <a:gd name="connsiteY58" fmla="*/ 59830 h 218066"/>
              <a:gd name="connsiteX59" fmla="*/ 114763 w 191885"/>
              <a:gd name="connsiteY59" fmla="*/ 58941 h 218066"/>
              <a:gd name="connsiteX60" fmla="*/ 118710 w 191885"/>
              <a:gd name="connsiteY60" fmla="*/ 54047 h 218066"/>
              <a:gd name="connsiteX61" fmla="*/ 122747 w 191885"/>
              <a:gd name="connsiteY61" fmla="*/ 49501 h 218066"/>
              <a:gd name="connsiteX62" fmla="*/ 122394 w 191885"/>
              <a:gd name="connsiteY62" fmla="*/ 34486 h 218066"/>
              <a:gd name="connsiteX63" fmla="*/ 122224 w 191885"/>
              <a:gd name="connsiteY63" fmla="*/ 27375 h 218066"/>
              <a:gd name="connsiteX64" fmla="*/ 121958 w 191885"/>
              <a:gd name="connsiteY64" fmla="*/ 16153 h 218066"/>
              <a:gd name="connsiteX65" fmla="*/ 119389 w 191885"/>
              <a:gd name="connsiteY65" fmla="*/ 1400 h 218066"/>
              <a:gd name="connsiteX66" fmla="*/ 111989 w 191885"/>
              <a:gd name="connsiteY66" fmla="*/ 450 h 218066"/>
              <a:gd name="connsiteX67" fmla="*/ 101647 w 191885"/>
              <a:gd name="connsiteY67" fmla="*/ 876 h 218066"/>
              <a:gd name="connsiteX68" fmla="*/ 97864 w 191885"/>
              <a:gd name="connsiteY68" fmla="*/ 1037 h 218066"/>
              <a:gd name="connsiteX69" fmla="*/ 96344 w 191885"/>
              <a:gd name="connsiteY69" fmla="*/ 1102 h 218066"/>
              <a:gd name="connsiteX70" fmla="*/ 90436 w 191885"/>
              <a:gd name="connsiteY70" fmla="*/ 18351 h 218066"/>
              <a:gd name="connsiteX71" fmla="*/ 86569 w 191885"/>
              <a:gd name="connsiteY71" fmla="*/ 29663 h 218066"/>
              <a:gd name="connsiteX72" fmla="*/ 79122 w 191885"/>
              <a:gd name="connsiteY72" fmla="*/ 51519 h 218066"/>
              <a:gd name="connsiteX73" fmla="*/ 78052 w 191885"/>
              <a:gd name="connsiteY73" fmla="*/ 54597 h 218066"/>
              <a:gd name="connsiteX74" fmla="*/ 74836 w 191885"/>
              <a:gd name="connsiteY74" fmla="*/ 64604 h 218066"/>
              <a:gd name="connsiteX75" fmla="*/ 72044 w 191885"/>
              <a:gd name="connsiteY75" fmla="*/ 72186 h 218066"/>
              <a:gd name="connsiteX76" fmla="*/ 60806 w 191885"/>
              <a:gd name="connsiteY76" fmla="*/ 99067 h 218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91885" h="218066">
                <a:moveTo>
                  <a:pt x="60806" y="99067"/>
                </a:moveTo>
                <a:lnTo>
                  <a:pt x="58190" y="100594"/>
                </a:lnTo>
                <a:lnTo>
                  <a:pt x="57042" y="101251"/>
                </a:lnTo>
                <a:lnTo>
                  <a:pt x="49706" y="104102"/>
                </a:lnTo>
                <a:lnTo>
                  <a:pt x="49321" y="104372"/>
                </a:lnTo>
                <a:lnTo>
                  <a:pt x="47631" y="106227"/>
                </a:lnTo>
                <a:lnTo>
                  <a:pt x="40534" y="113279"/>
                </a:lnTo>
                <a:lnTo>
                  <a:pt x="34962" y="121844"/>
                </a:lnTo>
                <a:lnTo>
                  <a:pt x="28881" y="124436"/>
                </a:lnTo>
                <a:lnTo>
                  <a:pt x="27191" y="124835"/>
                </a:lnTo>
                <a:lnTo>
                  <a:pt x="25996" y="125105"/>
                </a:lnTo>
                <a:lnTo>
                  <a:pt x="12651" y="130645"/>
                </a:lnTo>
                <a:lnTo>
                  <a:pt x="446" y="134411"/>
                </a:lnTo>
                <a:lnTo>
                  <a:pt x="772" y="142593"/>
                </a:lnTo>
                <a:lnTo>
                  <a:pt x="2318" y="147711"/>
                </a:lnTo>
                <a:lnTo>
                  <a:pt x="2461" y="148621"/>
                </a:lnTo>
                <a:lnTo>
                  <a:pt x="3998" y="158042"/>
                </a:lnTo>
                <a:lnTo>
                  <a:pt x="6141" y="175801"/>
                </a:lnTo>
                <a:lnTo>
                  <a:pt x="15348" y="175212"/>
                </a:lnTo>
                <a:lnTo>
                  <a:pt x="30696" y="174271"/>
                </a:lnTo>
                <a:lnTo>
                  <a:pt x="43488" y="188783"/>
                </a:lnTo>
                <a:lnTo>
                  <a:pt x="45336" y="190442"/>
                </a:lnTo>
                <a:lnTo>
                  <a:pt x="49214" y="194076"/>
                </a:lnTo>
                <a:lnTo>
                  <a:pt x="52372" y="196758"/>
                </a:lnTo>
                <a:lnTo>
                  <a:pt x="54545" y="198254"/>
                </a:lnTo>
                <a:lnTo>
                  <a:pt x="57620" y="199453"/>
                </a:lnTo>
                <a:lnTo>
                  <a:pt x="68621" y="202425"/>
                </a:lnTo>
                <a:lnTo>
                  <a:pt x="76232" y="204448"/>
                </a:lnTo>
                <a:lnTo>
                  <a:pt x="100185" y="203363"/>
                </a:lnTo>
                <a:lnTo>
                  <a:pt x="101663" y="202180"/>
                </a:lnTo>
                <a:lnTo>
                  <a:pt x="108064" y="209053"/>
                </a:lnTo>
                <a:lnTo>
                  <a:pt x="116853" y="218517"/>
                </a:lnTo>
                <a:lnTo>
                  <a:pt x="136528" y="191982"/>
                </a:lnTo>
                <a:lnTo>
                  <a:pt x="136963" y="191767"/>
                </a:lnTo>
                <a:lnTo>
                  <a:pt x="143642" y="182395"/>
                </a:lnTo>
                <a:lnTo>
                  <a:pt x="166583" y="151206"/>
                </a:lnTo>
                <a:lnTo>
                  <a:pt x="178251" y="151273"/>
                </a:lnTo>
                <a:lnTo>
                  <a:pt x="192332" y="134765"/>
                </a:lnTo>
                <a:lnTo>
                  <a:pt x="183630" y="128805"/>
                </a:lnTo>
                <a:lnTo>
                  <a:pt x="183175" y="128494"/>
                </a:lnTo>
                <a:lnTo>
                  <a:pt x="186298" y="121519"/>
                </a:lnTo>
                <a:lnTo>
                  <a:pt x="179385" y="112348"/>
                </a:lnTo>
                <a:lnTo>
                  <a:pt x="176446" y="107094"/>
                </a:lnTo>
                <a:lnTo>
                  <a:pt x="175519" y="105433"/>
                </a:lnTo>
                <a:lnTo>
                  <a:pt x="171802" y="105040"/>
                </a:lnTo>
                <a:lnTo>
                  <a:pt x="169835" y="101524"/>
                </a:lnTo>
                <a:lnTo>
                  <a:pt x="169231" y="100326"/>
                </a:lnTo>
                <a:lnTo>
                  <a:pt x="167926" y="98950"/>
                </a:lnTo>
                <a:lnTo>
                  <a:pt x="160078" y="99829"/>
                </a:lnTo>
                <a:lnTo>
                  <a:pt x="149182" y="103549"/>
                </a:lnTo>
                <a:lnTo>
                  <a:pt x="143165" y="99782"/>
                </a:lnTo>
                <a:lnTo>
                  <a:pt x="139281" y="93616"/>
                </a:lnTo>
                <a:lnTo>
                  <a:pt x="136223" y="88490"/>
                </a:lnTo>
                <a:lnTo>
                  <a:pt x="127149" y="75998"/>
                </a:lnTo>
                <a:lnTo>
                  <a:pt x="123102" y="70223"/>
                </a:lnTo>
                <a:lnTo>
                  <a:pt x="121638" y="68394"/>
                </a:lnTo>
                <a:lnTo>
                  <a:pt x="119264" y="65137"/>
                </a:lnTo>
                <a:lnTo>
                  <a:pt x="116240" y="60990"/>
                </a:lnTo>
                <a:lnTo>
                  <a:pt x="115479" y="59830"/>
                </a:lnTo>
                <a:lnTo>
                  <a:pt x="114763" y="58941"/>
                </a:lnTo>
                <a:lnTo>
                  <a:pt x="118710" y="54047"/>
                </a:lnTo>
                <a:lnTo>
                  <a:pt x="122747" y="49501"/>
                </a:lnTo>
                <a:lnTo>
                  <a:pt x="122394" y="34486"/>
                </a:lnTo>
                <a:lnTo>
                  <a:pt x="122224" y="27375"/>
                </a:lnTo>
                <a:lnTo>
                  <a:pt x="121958" y="16153"/>
                </a:lnTo>
                <a:lnTo>
                  <a:pt x="119389" y="1400"/>
                </a:lnTo>
                <a:lnTo>
                  <a:pt x="111989" y="450"/>
                </a:lnTo>
                <a:lnTo>
                  <a:pt x="101647" y="876"/>
                </a:lnTo>
                <a:lnTo>
                  <a:pt x="97864" y="1037"/>
                </a:lnTo>
                <a:lnTo>
                  <a:pt x="96344" y="1102"/>
                </a:lnTo>
                <a:lnTo>
                  <a:pt x="90436" y="18351"/>
                </a:lnTo>
                <a:lnTo>
                  <a:pt x="86569" y="29663"/>
                </a:lnTo>
                <a:lnTo>
                  <a:pt x="79122" y="51519"/>
                </a:lnTo>
                <a:lnTo>
                  <a:pt x="78052" y="54597"/>
                </a:lnTo>
                <a:lnTo>
                  <a:pt x="74836" y="64604"/>
                </a:lnTo>
                <a:lnTo>
                  <a:pt x="72044" y="72186"/>
                </a:lnTo>
                <a:lnTo>
                  <a:pt x="60806" y="99067"/>
                </a:lnTo>
                <a:close/>
              </a:path>
            </a:pathLst>
          </a:custGeom>
          <a:solidFill>
            <a:srgbClr val="FF0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50A91401-0E08-C9F5-58E4-EFB517BC450B}"/>
              </a:ext>
            </a:extLst>
          </p:cNvPr>
          <p:cNvSpPr>
            <a:spLocks/>
          </p:cNvSpPr>
          <p:nvPr/>
        </p:nvSpPr>
        <p:spPr>
          <a:xfrm flipV="1">
            <a:off x="7278013" y="3687584"/>
            <a:ext cx="1970950" cy="1148819"/>
          </a:xfrm>
          <a:custGeom>
            <a:avLst/>
            <a:gdLst>
              <a:gd name="connsiteX0" fmla="*/ 1072387 w 1342212"/>
              <a:gd name="connsiteY0" fmla="*/ 782898 h 782343"/>
              <a:gd name="connsiteX1" fmla="*/ 1081387 w 1342212"/>
              <a:gd name="connsiteY1" fmla="*/ 780097 h 782343"/>
              <a:gd name="connsiteX2" fmla="*/ 1099038 w 1342212"/>
              <a:gd name="connsiteY2" fmla="*/ 776163 h 782343"/>
              <a:gd name="connsiteX3" fmla="*/ 1096375 w 1342212"/>
              <a:gd name="connsiteY3" fmla="*/ 769886 h 782343"/>
              <a:gd name="connsiteX4" fmla="*/ 1100970 w 1342212"/>
              <a:gd name="connsiteY4" fmla="*/ 771468 h 782343"/>
              <a:gd name="connsiteX5" fmla="*/ 1105257 w 1342212"/>
              <a:gd name="connsiteY5" fmla="*/ 766471 h 782343"/>
              <a:gd name="connsiteX6" fmla="*/ 1113186 w 1342212"/>
              <a:gd name="connsiteY6" fmla="*/ 772928 h 782343"/>
              <a:gd name="connsiteX7" fmla="*/ 1117827 w 1342212"/>
              <a:gd name="connsiteY7" fmla="*/ 772913 h 782343"/>
              <a:gd name="connsiteX8" fmla="*/ 1121211 w 1342212"/>
              <a:gd name="connsiteY8" fmla="*/ 769954 h 782343"/>
              <a:gd name="connsiteX9" fmla="*/ 1121664 w 1342212"/>
              <a:gd name="connsiteY9" fmla="*/ 766037 h 782343"/>
              <a:gd name="connsiteX10" fmla="*/ 1124087 w 1342212"/>
              <a:gd name="connsiteY10" fmla="*/ 763997 h 782343"/>
              <a:gd name="connsiteX11" fmla="*/ 1125302 w 1342212"/>
              <a:gd name="connsiteY11" fmla="*/ 761369 h 782343"/>
              <a:gd name="connsiteX12" fmla="*/ 1134493 w 1342212"/>
              <a:gd name="connsiteY12" fmla="*/ 761669 h 782343"/>
              <a:gd name="connsiteX13" fmla="*/ 1140717 w 1342212"/>
              <a:gd name="connsiteY13" fmla="*/ 759468 h 782343"/>
              <a:gd name="connsiteX14" fmla="*/ 1144173 w 1342212"/>
              <a:gd name="connsiteY14" fmla="*/ 752296 h 782343"/>
              <a:gd name="connsiteX15" fmla="*/ 1144867 w 1342212"/>
              <a:gd name="connsiteY15" fmla="*/ 752193 h 782343"/>
              <a:gd name="connsiteX16" fmla="*/ 1147584 w 1342212"/>
              <a:gd name="connsiteY16" fmla="*/ 750720 h 782343"/>
              <a:gd name="connsiteX17" fmla="*/ 1152452 w 1342212"/>
              <a:gd name="connsiteY17" fmla="*/ 745522 h 782343"/>
              <a:gd name="connsiteX18" fmla="*/ 1152706 w 1342212"/>
              <a:gd name="connsiteY18" fmla="*/ 742812 h 782343"/>
              <a:gd name="connsiteX19" fmla="*/ 1154425 w 1342212"/>
              <a:gd name="connsiteY19" fmla="*/ 741015 h 782343"/>
              <a:gd name="connsiteX20" fmla="*/ 1154008 w 1342212"/>
              <a:gd name="connsiteY20" fmla="*/ 731411 h 782343"/>
              <a:gd name="connsiteX21" fmla="*/ 1152529 w 1342212"/>
              <a:gd name="connsiteY21" fmla="*/ 728490 h 782343"/>
              <a:gd name="connsiteX22" fmla="*/ 1152470 w 1342212"/>
              <a:gd name="connsiteY22" fmla="*/ 728155 h 782343"/>
              <a:gd name="connsiteX23" fmla="*/ 1153717 w 1342212"/>
              <a:gd name="connsiteY23" fmla="*/ 725266 h 782343"/>
              <a:gd name="connsiteX24" fmla="*/ 1152429 w 1342212"/>
              <a:gd name="connsiteY24" fmla="*/ 725551 h 782343"/>
              <a:gd name="connsiteX25" fmla="*/ 1153246 w 1342212"/>
              <a:gd name="connsiteY25" fmla="*/ 724368 h 782343"/>
              <a:gd name="connsiteX26" fmla="*/ 1152352 w 1342212"/>
              <a:gd name="connsiteY26" fmla="*/ 724542 h 782343"/>
              <a:gd name="connsiteX27" fmla="*/ 1150601 w 1342212"/>
              <a:gd name="connsiteY27" fmla="*/ 721628 h 782343"/>
              <a:gd name="connsiteX28" fmla="*/ 1149444 w 1342212"/>
              <a:gd name="connsiteY28" fmla="*/ 718176 h 782343"/>
              <a:gd name="connsiteX29" fmla="*/ 1150714 w 1342212"/>
              <a:gd name="connsiteY29" fmla="*/ 716743 h 782343"/>
              <a:gd name="connsiteX30" fmla="*/ 1156022 w 1342212"/>
              <a:gd name="connsiteY30" fmla="*/ 715450 h 782343"/>
              <a:gd name="connsiteX31" fmla="*/ 1156498 w 1342212"/>
              <a:gd name="connsiteY31" fmla="*/ 712436 h 782343"/>
              <a:gd name="connsiteX32" fmla="*/ 1156879 w 1342212"/>
              <a:gd name="connsiteY32" fmla="*/ 708595 h 782343"/>
              <a:gd name="connsiteX33" fmla="*/ 1162359 w 1342212"/>
              <a:gd name="connsiteY33" fmla="*/ 703863 h 782343"/>
              <a:gd name="connsiteX34" fmla="*/ 1165453 w 1342212"/>
              <a:gd name="connsiteY34" fmla="*/ 703965 h 782343"/>
              <a:gd name="connsiteX35" fmla="*/ 1166641 w 1342212"/>
              <a:gd name="connsiteY35" fmla="*/ 701298 h 782343"/>
              <a:gd name="connsiteX36" fmla="*/ 1165344 w 1342212"/>
              <a:gd name="connsiteY36" fmla="*/ 700301 h 782343"/>
              <a:gd name="connsiteX37" fmla="*/ 1168070 w 1342212"/>
              <a:gd name="connsiteY37" fmla="*/ 694389 h 782343"/>
              <a:gd name="connsiteX38" fmla="*/ 1169435 w 1342212"/>
              <a:gd name="connsiteY38" fmla="*/ 691782 h 782343"/>
              <a:gd name="connsiteX39" fmla="*/ 1174022 w 1342212"/>
              <a:gd name="connsiteY39" fmla="*/ 690448 h 782343"/>
              <a:gd name="connsiteX40" fmla="*/ 1177142 w 1342212"/>
              <a:gd name="connsiteY40" fmla="*/ 691953 h 782343"/>
              <a:gd name="connsiteX41" fmla="*/ 1187630 w 1342212"/>
              <a:gd name="connsiteY41" fmla="*/ 691005 h 782343"/>
              <a:gd name="connsiteX42" fmla="*/ 1199833 w 1342212"/>
              <a:gd name="connsiteY42" fmla="*/ 698307 h 782343"/>
              <a:gd name="connsiteX43" fmla="*/ 1203825 w 1342212"/>
              <a:gd name="connsiteY43" fmla="*/ 699182 h 782343"/>
              <a:gd name="connsiteX44" fmla="*/ 1204904 w 1342212"/>
              <a:gd name="connsiteY44" fmla="*/ 701253 h 782343"/>
              <a:gd name="connsiteX45" fmla="*/ 1209468 w 1342212"/>
              <a:gd name="connsiteY45" fmla="*/ 704564 h 782343"/>
              <a:gd name="connsiteX46" fmla="*/ 1211178 w 1342212"/>
              <a:gd name="connsiteY46" fmla="*/ 704054 h 782343"/>
              <a:gd name="connsiteX47" fmla="*/ 1213777 w 1342212"/>
              <a:gd name="connsiteY47" fmla="*/ 705051 h 782343"/>
              <a:gd name="connsiteX48" fmla="*/ 1216993 w 1342212"/>
              <a:gd name="connsiteY48" fmla="*/ 703792 h 782343"/>
              <a:gd name="connsiteX49" fmla="*/ 1219652 w 1342212"/>
              <a:gd name="connsiteY49" fmla="*/ 705128 h 782343"/>
              <a:gd name="connsiteX50" fmla="*/ 1225172 w 1342212"/>
              <a:gd name="connsiteY50" fmla="*/ 704334 h 782343"/>
              <a:gd name="connsiteX51" fmla="*/ 1231577 w 1342212"/>
              <a:gd name="connsiteY51" fmla="*/ 701449 h 782343"/>
              <a:gd name="connsiteX52" fmla="*/ 1232961 w 1342212"/>
              <a:gd name="connsiteY52" fmla="*/ 699493 h 782343"/>
              <a:gd name="connsiteX53" fmla="*/ 1235909 w 1342212"/>
              <a:gd name="connsiteY53" fmla="*/ 698302 h 782343"/>
              <a:gd name="connsiteX54" fmla="*/ 1237102 w 1342212"/>
              <a:gd name="connsiteY54" fmla="*/ 696392 h 782343"/>
              <a:gd name="connsiteX55" fmla="*/ 1238463 w 1342212"/>
              <a:gd name="connsiteY55" fmla="*/ 697358 h 782343"/>
              <a:gd name="connsiteX56" fmla="*/ 1238672 w 1342212"/>
              <a:gd name="connsiteY56" fmla="*/ 696179 h 782343"/>
              <a:gd name="connsiteX57" fmla="*/ 1242968 w 1342212"/>
              <a:gd name="connsiteY57" fmla="*/ 695562 h 782343"/>
              <a:gd name="connsiteX58" fmla="*/ 1244147 w 1342212"/>
              <a:gd name="connsiteY58" fmla="*/ 696746 h 782343"/>
              <a:gd name="connsiteX59" fmla="*/ 1245250 w 1342212"/>
              <a:gd name="connsiteY59" fmla="*/ 694678 h 782343"/>
              <a:gd name="connsiteX60" fmla="*/ 1246275 w 1342212"/>
              <a:gd name="connsiteY60" fmla="*/ 695225 h 782343"/>
              <a:gd name="connsiteX61" fmla="*/ 1247676 w 1342212"/>
              <a:gd name="connsiteY61" fmla="*/ 693700 h 782343"/>
              <a:gd name="connsiteX62" fmla="*/ 1251569 w 1342212"/>
              <a:gd name="connsiteY62" fmla="*/ 692463 h 782343"/>
              <a:gd name="connsiteX63" fmla="*/ 1257833 w 1342212"/>
              <a:gd name="connsiteY63" fmla="*/ 685887 h 782343"/>
              <a:gd name="connsiteX64" fmla="*/ 1248747 w 1342212"/>
              <a:gd name="connsiteY64" fmla="*/ 690385 h 782343"/>
              <a:gd name="connsiteX65" fmla="*/ 1243812 w 1342212"/>
              <a:gd name="connsiteY65" fmla="*/ 690454 h 782343"/>
              <a:gd name="connsiteX66" fmla="*/ 1240713 w 1342212"/>
              <a:gd name="connsiteY66" fmla="*/ 693244 h 782343"/>
              <a:gd name="connsiteX67" fmla="*/ 1238250 w 1342212"/>
              <a:gd name="connsiteY67" fmla="*/ 692613 h 782343"/>
              <a:gd name="connsiteX68" fmla="*/ 1238241 w 1342212"/>
              <a:gd name="connsiteY68" fmla="*/ 689479 h 782343"/>
              <a:gd name="connsiteX69" fmla="*/ 1243771 w 1342212"/>
              <a:gd name="connsiteY69" fmla="*/ 655313 h 782343"/>
              <a:gd name="connsiteX70" fmla="*/ 1223503 w 1342212"/>
              <a:gd name="connsiteY70" fmla="*/ 639186 h 782343"/>
              <a:gd name="connsiteX71" fmla="*/ 1245726 w 1342212"/>
              <a:gd name="connsiteY71" fmla="*/ 608819 h 782343"/>
              <a:gd name="connsiteX72" fmla="*/ 1285032 w 1342212"/>
              <a:gd name="connsiteY72" fmla="*/ 569605 h 782343"/>
              <a:gd name="connsiteX73" fmla="*/ 1283145 w 1342212"/>
              <a:gd name="connsiteY73" fmla="*/ 549114 h 782343"/>
              <a:gd name="connsiteX74" fmla="*/ 1281857 w 1342212"/>
              <a:gd name="connsiteY74" fmla="*/ 540668 h 782343"/>
              <a:gd name="connsiteX75" fmla="*/ 1283172 w 1342212"/>
              <a:gd name="connsiteY75" fmla="*/ 526165 h 782343"/>
              <a:gd name="connsiteX76" fmla="*/ 1314486 w 1342212"/>
              <a:gd name="connsiteY76" fmla="*/ 522894 h 782343"/>
              <a:gd name="connsiteX77" fmla="*/ 1325382 w 1342212"/>
              <a:gd name="connsiteY77" fmla="*/ 500749 h 782343"/>
              <a:gd name="connsiteX78" fmla="*/ 1342434 w 1342212"/>
              <a:gd name="connsiteY78" fmla="*/ 493062 h 782343"/>
              <a:gd name="connsiteX79" fmla="*/ 1339975 w 1342212"/>
              <a:gd name="connsiteY79" fmla="*/ 482171 h 782343"/>
              <a:gd name="connsiteX80" fmla="*/ 1335425 w 1342212"/>
              <a:gd name="connsiteY80" fmla="*/ 480356 h 782343"/>
              <a:gd name="connsiteX81" fmla="*/ 1338165 w 1342212"/>
              <a:gd name="connsiteY81" fmla="*/ 474734 h 782343"/>
              <a:gd name="connsiteX82" fmla="*/ 1318419 w 1342212"/>
              <a:gd name="connsiteY82" fmla="*/ 448265 h 782343"/>
              <a:gd name="connsiteX83" fmla="*/ 1299403 w 1342212"/>
              <a:gd name="connsiteY83" fmla="*/ 475151 h 782343"/>
              <a:gd name="connsiteX84" fmla="*/ 1287015 w 1342212"/>
              <a:gd name="connsiteY84" fmla="*/ 465885 h 782343"/>
              <a:gd name="connsiteX85" fmla="*/ 1286824 w 1342212"/>
              <a:gd name="connsiteY85" fmla="*/ 462504 h 782343"/>
              <a:gd name="connsiteX86" fmla="*/ 1268548 w 1342212"/>
              <a:gd name="connsiteY86" fmla="*/ 452049 h 782343"/>
              <a:gd name="connsiteX87" fmla="*/ 1237107 w 1342212"/>
              <a:gd name="connsiteY87" fmla="*/ 449372 h 782343"/>
              <a:gd name="connsiteX88" fmla="*/ 1229904 w 1342212"/>
              <a:gd name="connsiteY88" fmla="*/ 448560 h 782343"/>
              <a:gd name="connsiteX89" fmla="*/ 1213333 w 1342212"/>
              <a:gd name="connsiteY89" fmla="*/ 433735 h 782343"/>
              <a:gd name="connsiteX90" fmla="*/ 1204006 w 1342212"/>
              <a:gd name="connsiteY90" fmla="*/ 423779 h 782343"/>
              <a:gd name="connsiteX91" fmla="*/ 1189005 w 1342212"/>
              <a:gd name="connsiteY91" fmla="*/ 400522 h 782343"/>
              <a:gd name="connsiteX92" fmla="*/ 1177596 w 1342212"/>
              <a:gd name="connsiteY92" fmla="*/ 413296 h 782343"/>
              <a:gd name="connsiteX93" fmla="*/ 1153137 w 1342212"/>
              <a:gd name="connsiteY93" fmla="*/ 386124 h 782343"/>
              <a:gd name="connsiteX94" fmla="*/ 1137482 w 1342212"/>
              <a:gd name="connsiteY94" fmla="*/ 368980 h 782343"/>
              <a:gd name="connsiteX95" fmla="*/ 1117568 w 1342212"/>
              <a:gd name="connsiteY95" fmla="*/ 367183 h 782343"/>
              <a:gd name="connsiteX96" fmla="*/ 1110501 w 1342212"/>
              <a:gd name="connsiteY96" fmla="*/ 366094 h 782343"/>
              <a:gd name="connsiteX97" fmla="*/ 1092818 w 1342212"/>
              <a:gd name="connsiteY97" fmla="*/ 352530 h 782343"/>
              <a:gd name="connsiteX98" fmla="*/ 1004929 w 1342212"/>
              <a:gd name="connsiteY98" fmla="*/ 279862 h 782343"/>
              <a:gd name="connsiteX99" fmla="*/ 983386 w 1342212"/>
              <a:gd name="connsiteY99" fmla="*/ 275111 h 782343"/>
              <a:gd name="connsiteX100" fmla="*/ 966049 w 1342212"/>
              <a:gd name="connsiteY100" fmla="*/ 264088 h 782343"/>
              <a:gd name="connsiteX101" fmla="*/ 933715 w 1342212"/>
              <a:gd name="connsiteY101" fmla="*/ 273595 h 782343"/>
              <a:gd name="connsiteX102" fmla="*/ 908180 w 1342212"/>
              <a:gd name="connsiteY102" fmla="*/ 254368 h 782343"/>
              <a:gd name="connsiteX103" fmla="*/ 874902 w 1342212"/>
              <a:gd name="connsiteY103" fmla="*/ 226833 h 782343"/>
              <a:gd name="connsiteX104" fmla="*/ 853364 w 1342212"/>
              <a:gd name="connsiteY104" fmla="*/ 218824 h 782343"/>
              <a:gd name="connsiteX105" fmla="*/ 821588 w 1342212"/>
              <a:gd name="connsiteY105" fmla="*/ 224437 h 782343"/>
              <a:gd name="connsiteX106" fmla="*/ 821207 w 1342212"/>
              <a:gd name="connsiteY106" fmla="*/ 219659 h 782343"/>
              <a:gd name="connsiteX107" fmla="*/ 825231 w 1342212"/>
              <a:gd name="connsiteY107" fmla="*/ 194165 h 782343"/>
              <a:gd name="connsiteX108" fmla="*/ 840037 w 1342212"/>
              <a:gd name="connsiteY108" fmla="*/ 174326 h 782343"/>
              <a:gd name="connsiteX109" fmla="*/ 819125 w 1342212"/>
              <a:gd name="connsiteY109" fmla="*/ 160372 h 782343"/>
              <a:gd name="connsiteX110" fmla="*/ 814511 w 1342212"/>
              <a:gd name="connsiteY110" fmla="*/ 130345 h 782343"/>
              <a:gd name="connsiteX111" fmla="*/ 803788 w 1342212"/>
              <a:gd name="connsiteY111" fmla="*/ 128076 h 782343"/>
              <a:gd name="connsiteX112" fmla="*/ 777763 w 1342212"/>
              <a:gd name="connsiteY112" fmla="*/ 121996 h 782343"/>
              <a:gd name="connsiteX113" fmla="*/ 708686 w 1342212"/>
              <a:gd name="connsiteY113" fmla="*/ 98490 h 782343"/>
              <a:gd name="connsiteX114" fmla="*/ 672164 w 1342212"/>
              <a:gd name="connsiteY114" fmla="*/ 86142 h 782343"/>
              <a:gd name="connsiteX115" fmla="*/ 663967 w 1342212"/>
              <a:gd name="connsiteY115" fmla="*/ 83401 h 782343"/>
              <a:gd name="connsiteX116" fmla="*/ 631602 w 1342212"/>
              <a:gd name="connsiteY116" fmla="*/ 72837 h 782343"/>
              <a:gd name="connsiteX117" fmla="*/ 623935 w 1342212"/>
              <a:gd name="connsiteY117" fmla="*/ 71118 h 782343"/>
              <a:gd name="connsiteX118" fmla="*/ 615099 w 1342212"/>
              <a:gd name="connsiteY118" fmla="*/ 68935 h 782343"/>
              <a:gd name="connsiteX119" fmla="*/ 612704 w 1342212"/>
              <a:gd name="connsiteY119" fmla="*/ 68490 h 782343"/>
              <a:gd name="connsiteX120" fmla="*/ 592649 w 1342212"/>
              <a:gd name="connsiteY120" fmla="*/ 63644 h 782343"/>
              <a:gd name="connsiteX121" fmla="*/ 565241 w 1342212"/>
              <a:gd name="connsiteY121" fmla="*/ 57196 h 782343"/>
              <a:gd name="connsiteX122" fmla="*/ 516690 w 1342212"/>
              <a:gd name="connsiteY122" fmla="*/ 45570 h 782343"/>
              <a:gd name="connsiteX123" fmla="*/ 491591 w 1342212"/>
              <a:gd name="connsiteY123" fmla="*/ 39852 h 782343"/>
              <a:gd name="connsiteX124" fmla="*/ 438707 w 1342212"/>
              <a:gd name="connsiteY124" fmla="*/ 26711 h 782343"/>
              <a:gd name="connsiteX125" fmla="*/ 430107 w 1342212"/>
              <a:gd name="connsiteY125" fmla="*/ 24768 h 782343"/>
              <a:gd name="connsiteX126" fmla="*/ 379904 w 1342212"/>
              <a:gd name="connsiteY126" fmla="*/ 14327 h 782343"/>
              <a:gd name="connsiteX127" fmla="*/ 366726 w 1342212"/>
              <a:gd name="connsiteY127" fmla="*/ 10225 h 782343"/>
              <a:gd name="connsiteX128" fmla="*/ 359405 w 1342212"/>
              <a:gd name="connsiteY128" fmla="*/ 8972 h 782343"/>
              <a:gd name="connsiteX129" fmla="*/ 348981 w 1342212"/>
              <a:gd name="connsiteY129" fmla="*/ 11758 h 782343"/>
              <a:gd name="connsiteX130" fmla="*/ 342997 w 1342212"/>
              <a:gd name="connsiteY130" fmla="*/ 12766 h 782343"/>
              <a:gd name="connsiteX131" fmla="*/ 329865 w 1342212"/>
              <a:gd name="connsiteY131" fmla="*/ 10424 h 782343"/>
              <a:gd name="connsiteX132" fmla="*/ 327116 w 1342212"/>
              <a:gd name="connsiteY132" fmla="*/ 555 h 782343"/>
              <a:gd name="connsiteX133" fmla="*/ 294001 w 1342212"/>
              <a:gd name="connsiteY133" fmla="*/ 4330 h 782343"/>
              <a:gd name="connsiteX134" fmla="*/ 272064 w 1342212"/>
              <a:gd name="connsiteY134" fmla="*/ 14091 h 782343"/>
              <a:gd name="connsiteX135" fmla="*/ 264244 w 1342212"/>
              <a:gd name="connsiteY135" fmla="*/ 27387 h 782343"/>
              <a:gd name="connsiteX136" fmla="*/ 245228 w 1342212"/>
              <a:gd name="connsiteY136" fmla="*/ 21202 h 782343"/>
              <a:gd name="connsiteX137" fmla="*/ 235008 w 1342212"/>
              <a:gd name="connsiteY137" fmla="*/ 14168 h 782343"/>
              <a:gd name="connsiteX138" fmla="*/ 230943 w 1342212"/>
              <a:gd name="connsiteY138" fmla="*/ 14227 h 782343"/>
              <a:gd name="connsiteX139" fmla="*/ 222274 w 1342212"/>
              <a:gd name="connsiteY139" fmla="*/ 27836 h 782343"/>
              <a:gd name="connsiteX140" fmla="*/ 218156 w 1342212"/>
              <a:gd name="connsiteY140" fmla="*/ 29892 h 782343"/>
              <a:gd name="connsiteX141" fmla="*/ 195583 w 1342212"/>
              <a:gd name="connsiteY141" fmla="*/ 47471 h 782343"/>
              <a:gd name="connsiteX142" fmla="*/ 152557 w 1342212"/>
              <a:gd name="connsiteY142" fmla="*/ 81409 h 782343"/>
              <a:gd name="connsiteX143" fmla="*/ 141688 w 1342212"/>
              <a:gd name="connsiteY143" fmla="*/ 92772 h 782343"/>
              <a:gd name="connsiteX144" fmla="*/ 139910 w 1342212"/>
              <a:gd name="connsiteY144" fmla="*/ 95985 h 782343"/>
              <a:gd name="connsiteX145" fmla="*/ 138835 w 1342212"/>
              <a:gd name="connsiteY145" fmla="*/ 98018 h 782343"/>
              <a:gd name="connsiteX146" fmla="*/ 145540 w 1342212"/>
              <a:gd name="connsiteY146" fmla="*/ 104098 h 782343"/>
              <a:gd name="connsiteX147" fmla="*/ 140323 w 1342212"/>
              <a:gd name="connsiteY147" fmla="*/ 115919 h 782343"/>
              <a:gd name="connsiteX148" fmla="*/ 138840 w 1342212"/>
              <a:gd name="connsiteY148" fmla="*/ 119273 h 782343"/>
              <a:gd name="connsiteX149" fmla="*/ 135356 w 1342212"/>
              <a:gd name="connsiteY149" fmla="*/ 124555 h 782343"/>
              <a:gd name="connsiteX150" fmla="*/ 126478 w 1342212"/>
              <a:gd name="connsiteY150" fmla="*/ 123330 h 782343"/>
              <a:gd name="connsiteX151" fmla="*/ 101883 w 1342212"/>
              <a:gd name="connsiteY151" fmla="*/ 119990 h 782343"/>
              <a:gd name="connsiteX152" fmla="*/ 84178 w 1342212"/>
              <a:gd name="connsiteY152" fmla="*/ 127477 h 782343"/>
              <a:gd name="connsiteX153" fmla="*/ 79755 w 1342212"/>
              <a:gd name="connsiteY153" fmla="*/ 131920 h 782343"/>
              <a:gd name="connsiteX154" fmla="*/ 72692 w 1342212"/>
              <a:gd name="connsiteY154" fmla="*/ 137538 h 782343"/>
              <a:gd name="connsiteX155" fmla="*/ 73187 w 1342212"/>
              <a:gd name="connsiteY155" fmla="*/ 147063 h 782343"/>
              <a:gd name="connsiteX156" fmla="*/ 77836 w 1342212"/>
              <a:gd name="connsiteY156" fmla="*/ 160299 h 782343"/>
              <a:gd name="connsiteX157" fmla="*/ 76992 w 1342212"/>
              <a:gd name="connsiteY157" fmla="*/ 170732 h 782343"/>
              <a:gd name="connsiteX158" fmla="*/ 80989 w 1342212"/>
              <a:gd name="connsiteY158" fmla="*/ 192849 h 782343"/>
              <a:gd name="connsiteX159" fmla="*/ 93790 w 1342212"/>
              <a:gd name="connsiteY159" fmla="*/ 200241 h 782343"/>
              <a:gd name="connsiteX160" fmla="*/ 95192 w 1342212"/>
              <a:gd name="connsiteY160" fmla="*/ 212602 h 782343"/>
              <a:gd name="connsiteX161" fmla="*/ 79923 w 1342212"/>
              <a:gd name="connsiteY161" fmla="*/ 231861 h 782343"/>
              <a:gd name="connsiteX162" fmla="*/ 79900 w 1342212"/>
              <a:gd name="connsiteY162" fmla="*/ 233553 h 782343"/>
              <a:gd name="connsiteX163" fmla="*/ 76852 w 1342212"/>
              <a:gd name="connsiteY163" fmla="*/ 237383 h 782343"/>
              <a:gd name="connsiteX164" fmla="*/ 70900 w 1342212"/>
              <a:gd name="connsiteY164" fmla="*/ 243763 h 782343"/>
              <a:gd name="connsiteX165" fmla="*/ 66092 w 1342212"/>
              <a:gd name="connsiteY165" fmla="*/ 244222 h 782343"/>
              <a:gd name="connsiteX166" fmla="*/ 52538 w 1342212"/>
              <a:gd name="connsiteY166" fmla="*/ 235196 h 782343"/>
              <a:gd name="connsiteX167" fmla="*/ 33027 w 1342212"/>
              <a:gd name="connsiteY167" fmla="*/ 238586 h 782343"/>
              <a:gd name="connsiteX168" fmla="*/ 7584 w 1342212"/>
              <a:gd name="connsiteY168" fmla="*/ 274548 h 782343"/>
              <a:gd name="connsiteX169" fmla="*/ 221 w 1342212"/>
              <a:gd name="connsiteY169" fmla="*/ 290793 h 782343"/>
              <a:gd name="connsiteX170" fmla="*/ 19491 w 1342212"/>
              <a:gd name="connsiteY170" fmla="*/ 320661 h 782343"/>
              <a:gd name="connsiteX171" fmla="*/ 15277 w 1342212"/>
              <a:gd name="connsiteY171" fmla="*/ 330390 h 782343"/>
              <a:gd name="connsiteX172" fmla="*/ 15254 w 1342212"/>
              <a:gd name="connsiteY172" fmla="*/ 336457 h 782343"/>
              <a:gd name="connsiteX173" fmla="*/ 13544 w 1342212"/>
              <a:gd name="connsiteY173" fmla="*/ 345202 h 782343"/>
              <a:gd name="connsiteX174" fmla="*/ 23932 w 1342212"/>
              <a:gd name="connsiteY174" fmla="*/ 357899 h 782343"/>
              <a:gd name="connsiteX175" fmla="*/ 27870 w 1342212"/>
              <a:gd name="connsiteY175" fmla="*/ 362482 h 782343"/>
              <a:gd name="connsiteX176" fmla="*/ 33032 w 1342212"/>
              <a:gd name="connsiteY176" fmla="*/ 369084 h 782343"/>
              <a:gd name="connsiteX177" fmla="*/ 36293 w 1342212"/>
              <a:gd name="connsiteY177" fmla="*/ 375986 h 782343"/>
              <a:gd name="connsiteX178" fmla="*/ 32592 w 1342212"/>
              <a:gd name="connsiteY178" fmla="*/ 385820 h 782343"/>
              <a:gd name="connsiteX179" fmla="*/ 33522 w 1342212"/>
              <a:gd name="connsiteY179" fmla="*/ 391374 h 782343"/>
              <a:gd name="connsiteX180" fmla="*/ 31013 w 1342212"/>
              <a:gd name="connsiteY180" fmla="*/ 402210 h 782343"/>
              <a:gd name="connsiteX181" fmla="*/ 48169 w 1342212"/>
              <a:gd name="connsiteY181" fmla="*/ 413641 h 782343"/>
              <a:gd name="connsiteX182" fmla="*/ 39496 w 1342212"/>
              <a:gd name="connsiteY182" fmla="*/ 439121 h 782343"/>
              <a:gd name="connsiteX183" fmla="*/ 21369 w 1342212"/>
              <a:gd name="connsiteY183" fmla="*/ 444231 h 782343"/>
              <a:gd name="connsiteX184" fmla="*/ 36398 w 1342212"/>
              <a:gd name="connsiteY184" fmla="*/ 460222 h 782343"/>
              <a:gd name="connsiteX185" fmla="*/ 37523 w 1342212"/>
              <a:gd name="connsiteY185" fmla="*/ 470691 h 782343"/>
              <a:gd name="connsiteX186" fmla="*/ 47475 w 1342212"/>
              <a:gd name="connsiteY186" fmla="*/ 471825 h 782343"/>
              <a:gd name="connsiteX187" fmla="*/ 61900 w 1342212"/>
              <a:gd name="connsiteY187" fmla="*/ 481518 h 782343"/>
              <a:gd name="connsiteX188" fmla="*/ 69208 w 1342212"/>
              <a:gd name="connsiteY188" fmla="*/ 487104 h 782343"/>
              <a:gd name="connsiteX189" fmla="*/ 74906 w 1342212"/>
              <a:gd name="connsiteY189" fmla="*/ 486804 h 782343"/>
              <a:gd name="connsiteX190" fmla="*/ 79238 w 1342212"/>
              <a:gd name="connsiteY190" fmla="*/ 487925 h 782343"/>
              <a:gd name="connsiteX191" fmla="*/ 89463 w 1342212"/>
              <a:gd name="connsiteY191" fmla="*/ 483174 h 782343"/>
              <a:gd name="connsiteX192" fmla="*/ 100917 w 1342212"/>
              <a:gd name="connsiteY192" fmla="*/ 477947 h 782343"/>
              <a:gd name="connsiteX193" fmla="*/ 113119 w 1342212"/>
              <a:gd name="connsiteY193" fmla="*/ 486822 h 782343"/>
              <a:gd name="connsiteX194" fmla="*/ 117356 w 1342212"/>
              <a:gd name="connsiteY194" fmla="*/ 490607 h 782343"/>
              <a:gd name="connsiteX195" fmla="*/ 127327 w 1342212"/>
              <a:gd name="connsiteY195" fmla="*/ 491714 h 782343"/>
              <a:gd name="connsiteX196" fmla="*/ 147703 w 1342212"/>
              <a:gd name="connsiteY196" fmla="*/ 496860 h 782343"/>
              <a:gd name="connsiteX197" fmla="*/ 157796 w 1342212"/>
              <a:gd name="connsiteY197" fmla="*/ 502460 h 782343"/>
              <a:gd name="connsiteX198" fmla="*/ 171024 w 1342212"/>
              <a:gd name="connsiteY198" fmla="*/ 509607 h 782343"/>
              <a:gd name="connsiteX199" fmla="*/ 174694 w 1342212"/>
              <a:gd name="connsiteY199" fmla="*/ 512797 h 782343"/>
              <a:gd name="connsiteX200" fmla="*/ 189033 w 1342212"/>
              <a:gd name="connsiteY200" fmla="*/ 519676 h 782343"/>
              <a:gd name="connsiteX201" fmla="*/ 197085 w 1342212"/>
              <a:gd name="connsiteY201" fmla="*/ 526751 h 782343"/>
              <a:gd name="connsiteX202" fmla="*/ 204102 w 1342212"/>
              <a:gd name="connsiteY202" fmla="*/ 532242 h 782343"/>
              <a:gd name="connsiteX203" fmla="*/ 211251 w 1342212"/>
              <a:gd name="connsiteY203" fmla="*/ 540142 h 782343"/>
              <a:gd name="connsiteX204" fmla="*/ 219203 w 1342212"/>
              <a:gd name="connsiteY204" fmla="*/ 547556 h 782343"/>
              <a:gd name="connsiteX205" fmla="*/ 223812 w 1342212"/>
              <a:gd name="connsiteY205" fmla="*/ 551725 h 782343"/>
              <a:gd name="connsiteX206" fmla="*/ 237398 w 1342212"/>
              <a:gd name="connsiteY206" fmla="*/ 564461 h 782343"/>
              <a:gd name="connsiteX207" fmla="*/ 245514 w 1342212"/>
              <a:gd name="connsiteY207" fmla="*/ 571782 h 782343"/>
              <a:gd name="connsiteX208" fmla="*/ 248557 w 1342212"/>
              <a:gd name="connsiteY208" fmla="*/ 574836 h 782343"/>
              <a:gd name="connsiteX209" fmla="*/ 259177 w 1342212"/>
              <a:gd name="connsiteY209" fmla="*/ 584277 h 782343"/>
              <a:gd name="connsiteX210" fmla="*/ 277299 w 1342212"/>
              <a:gd name="connsiteY210" fmla="*/ 601298 h 782343"/>
              <a:gd name="connsiteX211" fmla="*/ 285628 w 1342212"/>
              <a:gd name="connsiteY211" fmla="*/ 609356 h 782343"/>
              <a:gd name="connsiteX212" fmla="*/ 301396 w 1342212"/>
              <a:gd name="connsiteY212" fmla="*/ 613896 h 782343"/>
              <a:gd name="connsiteX213" fmla="*/ 361029 w 1342212"/>
              <a:gd name="connsiteY213" fmla="*/ 631499 h 782343"/>
              <a:gd name="connsiteX214" fmla="*/ 438204 w 1342212"/>
              <a:gd name="connsiteY214" fmla="*/ 655680 h 782343"/>
              <a:gd name="connsiteX215" fmla="*/ 482976 w 1342212"/>
              <a:gd name="connsiteY215" fmla="*/ 669115 h 782343"/>
              <a:gd name="connsiteX216" fmla="*/ 495124 w 1342212"/>
              <a:gd name="connsiteY216" fmla="*/ 672713 h 782343"/>
              <a:gd name="connsiteX217" fmla="*/ 552499 w 1342212"/>
              <a:gd name="connsiteY217" fmla="*/ 689531 h 782343"/>
              <a:gd name="connsiteX218" fmla="*/ 631075 w 1342212"/>
              <a:gd name="connsiteY218" fmla="*/ 716172 h 782343"/>
              <a:gd name="connsiteX219" fmla="*/ 645632 w 1342212"/>
              <a:gd name="connsiteY219" fmla="*/ 720902 h 782343"/>
              <a:gd name="connsiteX220" fmla="*/ 652935 w 1342212"/>
              <a:gd name="connsiteY220" fmla="*/ 723163 h 782343"/>
              <a:gd name="connsiteX221" fmla="*/ 671529 w 1342212"/>
              <a:gd name="connsiteY221" fmla="*/ 729135 h 782343"/>
              <a:gd name="connsiteX222" fmla="*/ 684258 w 1342212"/>
              <a:gd name="connsiteY222" fmla="*/ 733471 h 782343"/>
              <a:gd name="connsiteX223" fmla="*/ 718248 w 1342212"/>
              <a:gd name="connsiteY223" fmla="*/ 744753 h 782343"/>
              <a:gd name="connsiteX224" fmla="*/ 721060 w 1342212"/>
              <a:gd name="connsiteY224" fmla="*/ 745752 h 782343"/>
              <a:gd name="connsiteX225" fmla="*/ 727797 w 1342212"/>
              <a:gd name="connsiteY225" fmla="*/ 745622 h 782343"/>
              <a:gd name="connsiteX226" fmla="*/ 839561 w 1342212"/>
              <a:gd name="connsiteY226" fmla="*/ 745695 h 782343"/>
              <a:gd name="connsiteX227" fmla="*/ 905322 w 1342212"/>
              <a:gd name="connsiteY227" fmla="*/ 746121 h 782343"/>
              <a:gd name="connsiteX228" fmla="*/ 928271 w 1342212"/>
              <a:gd name="connsiteY228" fmla="*/ 746294 h 782343"/>
              <a:gd name="connsiteX229" fmla="*/ 951220 w 1342212"/>
              <a:gd name="connsiteY229" fmla="*/ 746486 h 782343"/>
              <a:gd name="connsiteX230" fmla="*/ 972903 w 1342212"/>
              <a:gd name="connsiteY230" fmla="*/ 746618 h 782343"/>
              <a:gd name="connsiteX231" fmla="*/ 984811 w 1342212"/>
              <a:gd name="connsiteY231" fmla="*/ 746969 h 782343"/>
              <a:gd name="connsiteX232" fmla="*/ 988902 w 1342212"/>
              <a:gd name="connsiteY232" fmla="*/ 747459 h 782343"/>
              <a:gd name="connsiteX233" fmla="*/ 991901 w 1342212"/>
              <a:gd name="connsiteY233" fmla="*/ 747015 h 782343"/>
              <a:gd name="connsiteX234" fmla="*/ 999476 w 1342212"/>
              <a:gd name="connsiteY234" fmla="*/ 747210 h 782343"/>
              <a:gd name="connsiteX235" fmla="*/ 1002275 w 1342212"/>
              <a:gd name="connsiteY235" fmla="*/ 749863 h 782343"/>
              <a:gd name="connsiteX236" fmla="*/ 1003314 w 1342212"/>
              <a:gd name="connsiteY236" fmla="*/ 749570 h 782343"/>
              <a:gd name="connsiteX237" fmla="*/ 1003477 w 1342212"/>
              <a:gd name="connsiteY237" fmla="*/ 748191 h 782343"/>
              <a:gd name="connsiteX238" fmla="*/ 1007823 w 1342212"/>
              <a:gd name="connsiteY238" fmla="*/ 749114 h 782343"/>
              <a:gd name="connsiteX239" fmla="*/ 1011352 w 1342212"/>
              <a:gd name="connsiteY239" fmla="*/ 747827 h 782343"/>
              <a:gd name="connsiteX240" fmla="*/ 1013829 w 1342212"/>
              <a:gd name="connsiteY240" fmla="*/ 751551 h 782343"/>
              <a:gd name="connsiteX241" fmla="*/ 1014242 w 1342212"/>
              <a:gd name="connsiteY241" fmla="*/ 755615 h 782343"/>
              <a:gd name="connsiteX242" fmla="*/ 1016900 w 1342212"/>
              <a:gd name="connsiteY242" fmla="*/ 759264 h 782343"/>
              <a:gd name="connsiteX243" fmla="*/ 1017562 w 1342212"/>
              <a:gd name="connsiteY243" fmla="*/ 759652 h 782343"/>
              <a:gd name="connsiteX244" fmla="*/ 1019150 w 1342212"/>
              <a:gd name="connsiteY244" fmla="*/ 758518 h 782343"/>
              <a:gd name="connsiteX245" fmla="*/ 1022947 w 1342212"/>
              <a:gd name="connsiteY245" fmla="*/ 759069 h 782343"/>
              <a:gd name="connsiteX246" fmla="*/ 1024680 w 1342212"/>
              <a:gd name="connsiteY246" fmla="*/ 761608 h 782343"/>
              <a:gd name="connsiteX247" fmla="*/ 1030454 w 1342212"/>
              <a:gd name="connsiteY247" fmla="*/ 764545 h 782343"/>
              <a:gd name="connsiteX248" fmla="*/ 1032396 w 1342212"/>
              <a:gd name="connsiteY248" fmla="*/ 763387 h 782343"/>
              <a:gd name="connsiteX249" fmla="*/ 1037495 w 1342212"/>
              <a:gd name="connsiteY249" fmla="*/ 765826 h 782343"/>
              <a:gd name="connsiteX250" fmla="*/ 1041006 w 1342212"/>
              <a:gd name="connsiteY250" fmla="*/ 765209 h 782343"/>
              <a:gd name="connsiteX251" fmla="*/ 1045628 w 1342212"/>
              <a:gd name="connsiteY251" fmla="*/ 766913 h 782343"/>
              <a:gd name="connsiteX252" fmla="*/ 1048345 w 1342212"/>
              <a:gd name="connsiteY252" fmla="*/ 765847 h 782343"/>
              <a:gd name="connsiteX253" fmla="*/ 1050382 w 1342212"/>
              <a:gd name="connsiteY253" fmla="*/ 766448 h 782343"/>
              <a:gd name="connsiteX254" fmla="*/ 1053353 w 1342212"/>
              <a:gd name="connsiteY254" fmla="*/ 767933 h 782343"/>
              <a:gd name="connsiteX255" fmla="*/ 1051761 w 1342212"/>
              <a:gd name="connsiteY255" fmla="*/ 769998 h 782343"/>
              <a:gd name="connsiteX256" fmla="*/ 1053857 w 1342212"/>
              <a:gd name="connsiteY256" fmla="*/ 775185 h 782343"/>
              <a:gd name="connsiteX257" fmla="*/ 1052573 w 1342212"/>
              <a:gd name="connsiteY257" fmla="*/ 779660 h 782343"/>
              <a:gd name="connsiteX258" fmla="*/ 1067320 w 1342212"/>
              <a:gd name="connsiteY258" fmla="*/ 782193 h 782343"/>
              <a:gd name="connsiteX259" fmla="*/ 1068922 w 1342212"/>
              <a:gd name="connsiteY259" fmla="*/ 780550 h 782343"/>
              <a:gd name="connsiteX260" fmla="*/ 1072156 w 1342212"/>
              <a:gd name="connsiteY260" fmla="*/ 780131 h 782343"/>
              <a:gd name="connsiteX261" fmla="*/ 1072387 w 1342212"/>
              <a:gd name="connsiteY261" fmla="*/ 782898 h 782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</a:cxnLst>
            <a:rect l="l" t="t" r="r" b="b"/>
            <a:pathLst>
              <a:path w="1342212" h="782343">
                <a:moveTo>
                  <a:pt x="1072387" y="782898"/>
                </a:moveTo>
                <a:lnTo>
                  <a:pt x="1081387" y="780097"/>
                </a:lnTo>
                <a:lnTo>
                  <a:pt x="1099038" y="776163"/>
                </a:lnTo>
                <a:lnTo>
                  <a:pt x="1096375" y="769886"/>
                </a:lnTo>
                <a:lnTo>
                  <a:pt x="1100970" y="771468"/>
                </a:lnTo>
                <a:lnTo>
                  <a:pt x="1105257" y="766471"/>
                </a:lnTo>
                <a:lnTo>
                  <a:pt x="1113186" y="772928"/>
                </a:lnTo>
                <a:lnTo>
                  <a:pt x="1117827" y="772913"/>
                </a:lnTo>
                <a:lnTo>
                  <a:pt x="1121211" y="769954"/>
                </a:lnTo>
                <a:lnTo>
                  <a:pt x="1121664" y="766037"/>
                </a:lnTo>
                <a:lnTo>
                  <a:pt x="1124087" y="763997"/>
                </a:lnTo>
                <a:lnTo>
                  <a:pt x="1125302" y="761369"/>
                </a:lnTo>
                <a:lnTo>
                  <a:pt x="1134493" y="761669"/>
                </a:lnTo>
                <a:lnTo>
                  <a:pt x="1140717" y="759468"/>
                </a:lnTo>
                <a:lnTo>
                  <a:pt x="1144173" y="752296"/>
                </a:lnTo>
                <a:lnTo>
                  <a:pt x="1144867" y="752193"/>
                </a:lnTo>
                <a:lnTo>
                  <a:pt x="1147584" y="750720"/>
                </a:lnTo>
                <a:lnTo>
                  <a:pt x="1152452" y="745522"/>
                </a:lnTo>
                <a:lnTo>
                  <a:pt x="1152706" y="742812"/>
                </a:lnTo>
                <a:lnTo>
                  <a:pt x="1154425" y="741015"/>
                </a:lnTo>
                <a:lnTo>
                  <a:pt x="1154008" y="731411"/>
                </a:lnTo>
                <a:lnTo>
                  <a:pt x="1152529" y="728490"/>
                </a:lnTo>
                <a:lnTo>
                  <a:pt x="1152470" y="728155"/>
                </a:lnTo>
                <a:lnTo>
                  <a:pt x="1153717" y="725266"/>
                </a:lnTo>
                <a:lnTo>
                  <a:pt x="1152429" y="725551"/>
                </a:lnTo>
                <a:lnTo>
                  <a:pt x="1153246" y="724368"/>
                </a:lnTo>
                <a:lnTo>
                  <a:pt x="1152352" y="724542"/>
                </a:lnTo>
                <a:lnTo>
                  <a:pt x="1150601" y="721628"/>
                </a:lnTo>
                <a:lnTo>
                  <a:pt x="1149444" y="718176"/>
                </a:lnTo>
                <a:lnTo>
                  <a:pt x="1150714" y="716743"/>
                </a:lnTo>
                <a:lnTo>
                  <a:pt x="1156022" y="715450"/>
                </a:lnTo>
                <a:lnTo>
                  <a:pt x="1156498" y="712436"/>
                </a:lnTo>
                <a:lnTo>
                  <a:pt x="1156879" y="708595"/>
                </a:lnTo>
                <a:lnTo>
                  <a:pt x="1162359" y="703863"/>
                </a:lnTo>
                <a:lnTo>
                  <a:pt x="1165453" y="703965"/>
                </a:lnTo>
                <a:lnTo>
                  <a:pt x="1166641" y="701298"/>
                </a:lnTo>
                <a:lnTo>
                  <a:pt x="1165344" y="700301"/>
                </a:lnTo>
                <a:lnTo>
                  <a:pt x="1168070" y="694389"/>
                </a:lnTo>
                <a:lnTo>
                  <a:pt x="1169435" y="691782"/>
                </a:lnTo>
                <a:lnTo>
                  <a:pt x="1174022" y="690448"/>
                </a:lnTo>
                <a:lnTo>
                  <a:pt x="1177142" y="691953"/>
                </a:lnTo>
                <a:lnTo>
                  <a:pt x="1187630" y="691005"/>
                </a:lnTo>
                <a:lnTo>
                  <a:pt x="1199833" y="698307"/>
                </a:lnTo>
                <a:lnTo>
                  <a:pt x="1203825" y="699182"/>
                </a:lnTo>
                <a:lnTo>
                  <a:pt x="1204904" y="701253"/>
                </a:lnTo>
                <a:lnTo>
                  <a:pt x="1209468" y="704564"/>
                </a:lnTo>
                <a:lnTo>
                  <a:pt x="1211178" y="704054"/>
                </a:lnTo>
                <a:lnTo>
                  <a:pt x="1213777" y="705051"/>
                </a:lnTo>
                <a:lnTo>
                  <a:pt x="1216993" y="703792"/>
                </a:lnTo>
                <a:lnTo>
                  <a:pt x="1219652" y="705128"/>
                </a:lnTo>
                <a:lnTo>
                  <a:pt x="1225172" y="704334"/>
                </a:lnTo>
                <a:lnTo>
                  <a:pt x="1231577" y="701449"/>
                </a:lnTo>
                <a:lnTo>
                  <a:pt x="1232961" y="699493"/>
                </a:lnTo>
                <a:lnTo>
                  <a:pt x="1235909" y="698302"/>
                </a:lnTo>
                <a:lnTo>
                  <a:pt x="1237102" y="696392"/>
                </a:lnTo>
                <a:lnTo>
                  <a:pt x="1238463" y="697358"/>
                </a:lnTo>
                <a:lnTo>
                  <a:pt x="1238672" y="696179"/>
                </a:lnTo>
                <a:lnTo>
                  <a:pt x="1242968" y="695562"/>
                </a:lnTo>
                <a:lnTo>
                  <a:pt x="1244147" y="696746"/>
                </a:lnTo>
                <a:lnTo>
                  <a:pt x="1245250" y="694678"/>
                </a:lnTo>
                <a:lnTo>
                  <a:pt x="1246275" y="695225"/>
                </a:lnTo>
                <a:lnTo>
                  <a:pt x="1247676" y="693700"/>
                </a:lnTo>
                <a:lnTo>
                  <a:pt x="1251569" y="692463"/>
                </a:lnTo>
                <a:lnTo>
                  <a:pt x="1257833" y="685887"/>
                </a:lnTo>
                <a:lnTo>
                  <a:pt x="1248747" y="690385"/>
                </a:lnTo>
                <a:lnTo>
                  <a:pt x="1243812" y="690454"/>
                </a:lnTo>
                <a:lnTo>
                  <a:pt x="1240713" y="693244"/>
                </a:lnTo>
                <a:lnTo>
                  <a:pt x="1238250" y="692613"/>
                </a:lnTo>
                <a:lnTo>
                  <a:pt x="1238241" y="689479"/>
                </a:lnTo>
                <a:lnTo>
                  <a:pt x="1243771" y="655313"/>
                </a:lnTo>
                <a:lnTo>
                  <a:pt x="1223503" y="639186"/>
                </a:lnTo>
                <a:lnTo>
                  <a:pt x="1245726" y="608819"/>
                </a:lnTo>
                <a:lnTo>
                  <a:pt x="1285032" y="569605"/>
                </a:lnTo>
                <a:lnTo>
                  <a:pt x="1283145" y="549114"/>
                </a:lnTo>
                <a:lnTo>
                  <a:pt x="1281857" y="540668"/>
                </a:lnTo>
                <a:lnTo>
                  <a:pt x="1283172" y="526165"/>
                </a:lnTo>
                <a:lnTo>
                  <a:pt x="1314486" y="522894"/>
                </a:lnTo>
                <a:lnTo>
                  <a:pt x="1325382" y="500749"/>
                </a:lnTo>
                <a:lnTo>
                  <a:pt x="1342434" y="493062"/>
                </a:lnTo>
                <a:lnTo>
                  <a:pt x="1339975" y="482171"/>
                </a:lnTo>
                <a:lnTo>
                  <a:pt x="1335425" y="480356"/>
                </a:lnTo>
                <a:lnTo>
                  <a:pt x="1338165" y="474734"/>
                </a:lnTo>
                <a:lnTo>
                  <a:pt x="1318419" y="448265"/>
                </a:lnTo>
                <a:lnTo>
                  <a:pt x="1299403" y="475151"/>
                </a:lnTo>
                <a:lnTo>
                  <a:pt x="1287015" y="465885"/>
                </a:lnTo>
                <a:lnTo>
                  <a:pt x="1286824" y="462504"/>
                </a:lnTo>
                <a:lnTo>
                  <a:pt x="1268548" y="452049"/>
                </a:lnTo>
                <a:lnTo>
                  <a:pt x="1237107" y="449372"/>
                </a:lnTo>
                <a:lnTo>
                  <a:pt x="1229904" y="448560"/>
                </a:lnTo>
                <a:lnTo>
                  <a:pt x="1213333" y="433735"/>
                </a:lnTo>
                <a:lnTo>
                  <a:pt x="1204006" y="423779"/>
                </a:lnTo>
                <a:lnTo>
                  <a:pt x="1189005" y="400522"/>
                </a:lnTo>
                <a:lnTo>
                  <a:pt x="1177596" y="413296"/>
                </a:lnTo>
                <a:lnTo>
                  <a:pt x="1153137" y="386124"/>
                </a:lnTo>
                <a:lnTo>
                  <a:pt x="1137482" y="368980"/>
                </a:lnTo>
                <a:lnTo>
                  <a:pt x="1117568" y="367183"/>
                </a:lnTo>
                <a:lnTo>
                  <a:pt x="1110501" y="366094"/>
                </a:lnTo>
                <a:lnTo>
                  <a:pt x="1092818" y="352530"/>
                </a:lnTo>
                <a:lnTo>
                  <a:pt x="1004929" y="279862"/>
                </a:lnTo>
                <a:lnTo>
                  <a:pt x="983386" y="275111"/>
                </a:lnTo>
                <a:lnTo>
                  <a:pt x="966049" y="264088"/>
                </a:lnTo>
                <a:lnTo>
                  <a:pt x="933715" y="273595"/>
                </a:lnTo>
                <a:lnTo>
                  <a:pt x="908180" y="254368"/>
                </a:lnTo>
                <a:lnTo>
                  <a:pt x="874902" y="226833"/>
                </a:lnTo>
                <a:lnTo>
                  <a:pt x="853364" y="218824"/>
                </a:lnTo>
                <a:lnTo>
                  <a:pt x="821588" y="224437"/>
                </a:lnTo>
                <a:lnTo>
                  <a:pt x="821207" y="219659"/>
                </a:lnTo>
                <a:lnTo>
                  <a:pt x="825231" y="194165"/>
                </a:lnTo>
                <a:lnTo>
                  <a:pt x="840037" y="174326"/>
                </a:lnTo>
                <a:lnTo>
                  <a:pt x="819125" y="160372"/>
                </a:lnTo>
                <a:lnTo>
                  <a:pt x="814511" y="130345"/>
                </a:lnTo>
                <a:lnTo>
                  <a:pt x="803788" y="128076"/>
                </a:lnTo>
                <a:lnTo>
                  <a:pt x="777763" y="121996"/>
                </a:lnTo>
                <a:lnTo>
                  <a:pt x="708686" y="98490"/>
                </a:lnTo>
                <a:lnTo>
                  <a:pt x="672164" y="86142"/>
                </a:lnTo>
                <a:lnTo>
                  <a:pt x="663967" y="83401"/>
                </a:lnTo>
                <a:lnTo>
                  <a:pt x="631602" y="72837"/>
                </a:lnTo>
                <a:lnTo>
                  <a:pt x="623935" y="71118"/>
                </a:lnTo>
                <a:lnTo>
                  <a:pt x="615099" y="68935"/>
                </a:lnTo>
                <a:lnTo>
                  <a:pt x="612704" y="68490"/>
                </a:lnTo>
                <a:lnTo>
                  <a:pt x="592649" y="63644"/>
                </a:lnTo>
                <a:lnTo>
                  <a:pt x="565241" y="57196"/>
                </a:lnTo>
                <a:lnTo>
                  <a:pt x="516690" y="45570"/>
                </a:lnTo>
                <a:lnTo>
                  <a:pt x="491591" y="39852"/>
                </a:lnTo>
                <a:lnTo>
                  <a:pt x="438707" y="26711"/>
                </a:lnTo>
                <a:lnTo>
                  <a:pt x="430107" y="24768"/>
                </a:lnTo>
                <a:lnTo>
                  <a:pt x="379904" y="14327"/>
                </a:lnTo>
                <a:lnTo>
                  <a:pt x="366726" y="10225"/>
                </a:lnTo>
                <a:lnTo>
                  <a:pt x="359405" y="8972"/>
                </a:lnTo>
                <a:lnTo>
                  <a:pt x="348981" y="11758"/>
                </a:lnTo>
                <a:lnTo>
                  <a:pt x="342997" y="12766"/>
                </a:lnTo>
                <a:lnTo>
                  <a:pt x="329865" y="10424"/>
                </a:lnTo>
                <a:lnTo>
                  <a:pt x="327116" y="555"/>
                </a:lnTo>
                <a:lnTo>
                  <a:pt x="294001" y="4330"/>
                </a:lnTo>
                <a:lnTo>
                  <a:pt x="272064" y="14091"/>
                </a:lnTo>
                <a:lnTo>
                  <a:pt x="264244" y="27387"/>
                </a:lnTo>
                <a:lnTo>
                  <a:pt x="245228" y="21202"/>
                </a:lnTo>
                <a:lnTo>
                  <a:pt x="235008" y="14168"/>
                </a:lnTo>
                <a:lnTo>
                  <a:pt x="230943" y="14227"/>
                </a:lnTo>
                <a:lnTo>
                  <a:pt x="222274" y="27836"/>
                </a:lnTo>
                <a:lnTo>
                  <a:pt x="218156" y="29892"/>
                </a:lnTo>
                <a:lnTo>
                  <a:pt x="195583" y="47471"/>
                </a:lnTo>
                <a:lnTo>
                  <a:pt x="152557" y="81409"/>
                </a:lnTo>
                <a:lnTo>
                  <a:pt x="141688" y="92772"/>
                </a:lnTo>
                <a:lnTo>
                  <a:pt x="139910" y="95985"/>
                </a:lnTo>
                <a:lnTo>
                  <a:pt x="138835" y="98018"/>
                </a:lnTo>
                <a:lnTo>
                  <a:pt x="145540" y="104098"/>
                </a:lnTo>
                <a:lnTo>
                  <a:pt x="140323" y="115919"/>
                </a:lnTo>
                <a:lnTo>
                  <a:pt x="138840" y="119273"/>
                </a:lnTo>
                <a:lnTo>
                  <a:pt x="135356" y="124555"/>
                </a:lnTo>
                <a:lnTo>
                  <a:pt x="126478" y="123330"/>
                </a:lnTo>
                <a:lnTo>
                  <a:pt x="101883" y="119990"/>
                </a:lnTo>
                <a:lnTo>
                  <a:pt x="84178" y="127477"/>
                </a:lnTo>
                <a:lnTo>
                  <a:pt x="79755" y="131920"/>
                </a:lnTo>
                <a:lnTo>
                  <a:pt x="72692" y="137538"/>
                </a:lnTo>
                <a:lnTo>
                  <a:pt x="73187" y="147063"/>
                </a:lnTo>
                <a:lnTo>
                  <a:pt x="77836" y="160299"/>
                </a:lnTo>
                <a:lnTo>
                  <a:pt x="76992" y="170732"/>
                </a:lnTo>
                <a:lnTo>
                  <a:pt x="80989" y="192849"/>
                </a:lnTo>
                <a:lnTo>
                  <a:pt x="93790" y="200241"/>
                </a:lnTo>
                <a:lnTo>
                  <a:pt x="95192" y="212602"/>
                </a:lnTo>
                <a:lnTo>
                  <a:pt x="79923" y="231861"/>
                </a:lnTo>
                <a:lnTo>
                  <a:pt x="79900" y="233553"/>
                </a:lnTo>
                <a:lnTo>
                  <a:pt x="76852" y="237383"/>
                </a:lnTo>
                <a:lnTo>
                  <a:pt x="70900" y="243763"/>
                </a:lnTo>
                <a:lnTo>
                  <a:pt x="66092" y="244222"/>
                </a:lnTo>
                <a:lnTo>
                  <a:pt x="52538" y="235196"/>
                </a:lnTo>
                <a:lnTo>
                  <a:pt x="33027" y="238586"/>
                </a:lnTo>
                <a:lnTo>
                  <a:pt x="7584" y="274548"/>
                </a:lnTo>
                <a:lnTo>
                  <a:pt x="221" y="290793"/>
                </a:lnTo>
                <a:lnTo>
                  <a:pt x="19491" y="320661"/>
                </a:lnTo>
                <a:lnTo>
                  <a:pt x="15277" y="330390"/>
                </a:lnTo>
                <a:lnTo>
                  <a:pt x="15254" y="336457"/>
                </a:lnTo>
                <a:lnTo>
                  <a:pt x="13544" y="345202"/>
                </a:lnTo>
                <a:lnTo>
                  <a:pt x="23932" y="357899"/>
                </a:lnTo>
                <a:lnTo>
                  <a:pt x="27870" y="362482"/>
                </a:lnTo>
                <a:lnTo>
                  <a:pt x="33032" y="369084"/>
                </a:lnTo>
                <a:lnTo>
                  <a:pt x="36293" y="375986"/>
                </a:lnTo>
                <a:lnTo>
                  <a:pt x="32592" y="385820"/>
                </a:lnTo>
                <a:lnTo>
                  <a:pt x="33522" y="391374"/>
                </a:lnTo>
                <a:lnTo>
                  <a:pt x="31013" y="402210"/>
                </a:lnTo>
                <a:lnTo>
                  <a:pt x="48169" y="413641"/>
                </a:lnTo>
                <a:lnTo>
                  <a:pt x="39496" y="439121"/>
                </a:lnTo>
                <a:lnTo>
                  <a:pt x="21369" y="444231"/>
                </a:lnTo>
                <a:lnTo>
                  <a:pt x="36398" y="460222"/>
                </a:lnTo>
                <a:lnTo>
                  <a:pt x="37523" y="470691"/>
                </a:lnTo>
                <a:lnTo>
                  <a:pt x="47475" y="471825"/>
                </a:lnTo>
                <a:lnTo>
                  <a:pt x="61900" y="481518"/>
                </a:lnTo>
                <a:lnTo>
                  <a:pt x="69208" y="487104"/>
                </a:lnTo>
                <a:lnTo>
                  <a:pt x="74906" y="486804"/>
                </a:lnTo>
                <a:lnTo>
                  <a:pt x="79238" y="487925"/>
                </a:lnTo>
                <a:lnTo>
                  <a:pt x="89463" y="483174"/>
                </a:lnTo>
                <a:lnTo>
                  <a:pt x="100917" y="477947"/>
                </a:lnTo>
                <a:lnTo>
                  <a:pt x="113119" y="486822"/>
                </a:lnTo>
                <a:lnTo>
                  <a:pt x="117356" y="490607"/>
                </a:lnTo>
                <a:lnTo>
                  <a:pt x="127327" y="491714"/>
                </a:lnTo>
                <a:lnTo>
                  <a:pt x="147703" y="496860"/>
                </a:lnTo>
                <a:lnTo>
                  <a:pt x="157796" y="502460"/>
                </a:lnTo>
                <a:lnTo>
                  <a:pt x="171024" y="509607"/>
                </a:lnTo>
                <a:lnTo>
                  <a:pt x="174694" y="512797"/>
                </a:lnTo>
                <a:lnTo>
                  <a:pt x="189033" y="519676"/>
                </a:lnTo>
                <a:lnTo>
                  <a:pt x="197085" y="526751"/>
                </a:lnTo>
                <a:lnTo>
                  <a:pt x="204102" y="532242"/>
                </a:lnTo>
                <a:lnTo>
                  <a:pt x="211251" y="540142"/>
                </a:lnTo>
                <a:lnTo>
                  <a:pt x="219203" y="547556"/>
                </a:lnTo>
                <a:lnTo>
                  <a:pt x="223812" y="551725"/>
                </a:lnTo>
                <a:lnTo>
                  <a:pt x="237398" y="564461"/>
                </a:lnTo>
                <a:lnTo>
                  <a:pt x="245514" y="571782"/>
                </a:lnTo>
                <a:lnTo>
                  <a:pt x="248557" y="574836"/>
                </a:lnTo>
                <a:lnTo>
                  <a:pt x="259177" y="584277"/>
                </a:lnTo>
                <a:lnTo>
                  <a:pt x="277299" y="601298"/>
                </a:lnTo>
                <a:lnTo>
                  <a:pt x="285628" y="609356"/>
                </a:lnTo>
                <a:lnTo>
                  <a:pt x="301396" y="613896"/>
                </a:lnTo>
                <a:lnTo>
                  <a:pt x="361029" y="631499"/>
                </a:lnTo>
                <a:lnTo>
                  <a:pt x="438204" y="655680"/>
                </a:lnTo>
                <a:lnTo>
                  <a:pt x="482976" y="669115"/>
                </a:lnTo>
                <a:lnTo>
                  <a:pt x="495124" y="672713"/>
                </a:lnTo>
                <a:lnTo>
                  <a:pt x="552499" y="689531"/>
                </a:lnTo>
                <a:lnTo>
                  <a:pt x="631075" y="716172"/>
                </a:lnTo>
                <a:lnTo>
                  <a:pt x="645632" y="720902"/>
                </a:lnTo>
                <a:lnTo>
                  <a:pt x="652935" y="723163"/>
                </a:lnTo>
                <a:lnTo>
                  <a:pt x="671529" y="729135"/>
                </a:lnTo>
                <a:lnTo>
                  <a:pt x="684258" y="733471"/>
                </a:lnTo>
                <a:lnTo>
                  <a:pt x="718248" y="744753"/>
                </a:lnTo>
                <a:lnTo>
                  <a:pt x="721060" y="745752"/>
                </a:lnTo>
                <a:lnTo>
                  <a:pt x="727797" y="745622"/>
                </a:lnTo>
                <a:lnTo>
                  <a:pt x="839561" y="745695"/>
                </a:lnTo>
                <a:lnTo>
                  <a:pt x="905322" y="746121"/>
                </a:lnTo>
                <a:lnTo>
                  <a:pt x="928271" y="746294"/>
                </a:lnTo>
                <a:lnTo>
                  <a:pt x="951220" y="746486"/>
                </a:lnTo>
                <a:lnTo>
                  <a:pt x="972903" y="746618"/>
                </a:lnTo>
                <a:lnTo>
                  <a:pt x="984811" y="746969"/>
                </a:lnTo>
                <a:lnTo>
                  <a:pt x="988902" y="747459"/>
                </a:lnTo>
                <a:lnTo>
                  <a:pt x="991901" y="747015"/>
                </a:lnTo>
                <a:lnTo>
                  <a:pt x="999476" y="747210"/>
                </a:lnTo>
                <a:lnTo>
                  <a:pt x="1002275" y="749863"/>
                </a:lnTo>
                <a:lnTo>
                  <a:pt x="1003314" y="749570"/>
                </a:lnTo>
                <a:lnTo>
                  <a:pt x="1003477" y="748191"/>
                </a:lnTo>
                <a:lnTo>
                  <a:pt x="1007823" y="749114"/>
                </a:lnTo>
                <a:lnTo>
                  <a:pt x="1011352" y="747827"/>
                </a:lnTo>
                <a:lnTo>
                  <a:pt x="1013829" y="751551"/>
                </a:lnTo>
                <a:lnTo>
                  <a:pt x="1014242" y="755615"/>
                </a:lnTo>
                <a:lnTo>
                  <a:pt x="1016900" y="759264"/>
                </a:lnTo>
                <a:lnTo>
                  <a:pt x="1017562" y="759652"/>
                </a:lnTo>
                <a:lnTo>
                  <a:pt x="1019150" y="758518"/>
                </a:lnTo>
                <a:lnTo>
                  <a:pt x="1022947" y="759069"/>
                </a:lnTo>
                <a:lnTo>
                  <a:pt x="1024680" y="761608"/>
                </a:lnTo>
                <a:lnTo>
                  <a:pt x="1030454" y="764545"/>
                </a:lnTo>
                <a:lnTo>
                  <a:pt x="1032396" y="763387"/>
                </a:lnTo>
                <a:lnTo>
                  <a:pt x="1037495" y="765826"/>
                </a:lnTo>
                <a:lnTo>
                  <a:pt x="1041006" y="765209"/>
                </a:lnTo>
                <a:lnTo>
                  <a:pt x="1045628" y="766913"/>
                </a:lnTo>
                <a:lnTo>
                  <a:pt x="1048345" y="765847"/>
                </a:lnTo>
                <a:lnTo>
                  <a:pt x="1050382" y="766448"/>
                </a:lnTo>
                <a:lnTo>
                  <a:pt x="1053353" y="767933"/>
                </a:lnTo>
                <a:lnTo>
                  <a:pt x="1051761" y="769998"/>
                </a:lnTo>
                <a:lnTo>
                  <a:pt x="1053857" y="775185"/>
                </a:lnTo>
                <a:lnTo>
                  <a:pt x="1052573" y="779660"/>
                </a:lnTo>
                <a:lnTo>
                  <a:pt x="1067320" y="782193"/>
                </a:lnTo>
                <a:lnTo>
                  <a:pt x="1068922" y="780550"/>
                </a:lnTo>
                <a:lnTo>
                  <a:pt x="1072156" y="780131"/>
                </a:lnTo>
                <a:lnTo>
                  <a:pt x="1072387" y="782898"/>
                </a:lnTo>
                <a:close/>
              </a:path>
            </a:pathLst>
          </a:custGeom>
          <a:solidFill>
            <a:schemeClr val="accent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05B0B17-A0C8-E309-D700-C1EF625033F0}"/>
              </a:ext>
            </a:extLst>
          </p:cNvPr>
          <p:cNvSpPr>
            <a:spLocks/>
          </p:cNvSpPr>
          <p:nvPr/>
        </p:nvSpPr>
        <p:spPr>
          <a:xfrm flipV="1">
            <a:off x="5876424" y="4922690"/>
            <a:ext cx="1324079" cy="396157"/>
          </a:xfrm>
          <a:custGeom>
            <a:avLst/>
            <a:gdLst>
              <a:gd name="connsiteX0" fmla="*/ 2738 w 901694"/>
              <a:gd name="connsiteY0" fmla="*/ 63729 h 269782"/>
              <a:gd name="connsiteX1" fmla="*/ 1822 w 901694"/>
              <a:gd name="connsiteY1" fmla="*/ 117503 h 269782"/>
              <a:gd name="connsiteX2" fmla="*/ 1568 w 901694"/>
              <a:gd name="connsiteY2" fmla="*/ 132368 h 269782"/>
              <a:gd name="connsiteX3" fmla="*/ 541 w 901694"/>
              <a:gd name="connsiteY3" fmla="*/ 192023 h 269782"/>
              <a:gd name="connsiteX4" fmla="*/ 376 w 901694"/>
              <a:gd name="connsiteY4" fmla="*/ 201575 h 269782"/>
              <a:gd name="connsiteX5" fmla="*/ 358 w 901694"/>
              <a:gd name="connsiteY5" fmla="*/ 202632 h 269782"/>
              <a:gd name="connsiteX6" fmla="*/ 7778 w 901694"/>
              <a:gd name="connsiteY6" fmla="*/ 206662 h 269782"/>
              <a:gd name="connsiteX7" fmla="*/ 33759 w 901694"/>
              <a:gd name="connsiteY7" fmla="*/ 220611 h 269782"/>
              <a:gd name="connsiteX8" fmla="*/ 52305 w 901694"/>
              <a:gd name="connsiteY8" fmla="*/ 235477 h 269782"/>
              <a:gd name="connsiteX9" fmla="*/ 75014 w 901694"/>
              <a:gd name="connsiteY9" fmla="*/ 253397 h 269782"/>
              <a:gd name="connsiteX10" fmla="*/ 95101 w 901694"/>
              <a:gd name="connsiteY10" fmla="*/ 263402 h 269782"/>
              <a:gd name="connsiteX11" fmla="*/ 108664 w 901694"/>
              <a:gd name="connsiteY11" fmla="*/ 270046 h 269782"/>
              <a:gd name="connsiteX12" fmla="*/ 120537 w 901694"/>
              <a:gd name="connsiteY12" fmla="*/ 270527 h 269782"/>
              <a:gd name="connsiteX13" fmla="*/ 154508 w 901694"/>
              <a:gd name="connsiteY13" fmla="*/ 252380 h 269782"/>
              <a:gd name="connsiteX14" fmla="*/ 178569 w 901694"/>
              <a:gd name="connsiteY14" fmla="*/ 243409 h 269782"/>
              <a:gd name="connsiteX15" fmla="*/ 194727 w 901694"/>
              <a:gd name="connsiteY15" fmla="*/ 237305 h 269782"/>
              <a:gd name="connsiteX16" fmla="*/ 198406 w 901694"/>
              <a:gd name="connsiteY16" fmla="*/ 234823 h 269782"/>
              <a:gd name="connsiteX17" fmla="*/ 203885 w 901694"/>
              <a:gd name="connsiteY17" fmla="*/ 233285 h 269782"/>
              <a:gd name="connsiteX18" fmla="*/ 208866 w 901694"/>
              <a:gd name="connsiteY18" fmla="*/ 232114 h 269782"/>
              <a:gd name="connsiteX19" fmla="*/ 217939 w 901694"/>
              <a:gd name="connsiteY19" fmla="*/ 230031 h 269782"/>
              <a:gd name="connsiteX20" fmla="*/ 217812 w 901694"/>
              <a:gd name="connsiteY20" fmla="*/ 228670 h 269782"/>
              <a:gd name="connsiteX21" fmla="*/ 215044 w 901694"/>
              <a:gd name="connsiteY21" fmla="*/ 200322 h 269782"/>
              <a:gd name="connsiteX22" fmla="*/ 215893 w 901694"/>
              <a:gd name="connsiteY22" fmla="*/ 200372 h 269782"/>
              <a:gd name="connsiteX23" fmla="*/ 223123 w 901694"/>
              <a:gd name="connsiteY23" fmla="*/ 200799 h 269782"/>
              <a:gd name="connsiteX24" fmla="*/ 242434 w 901694"/>
              <a:gd name="connsiteY24" fmla="*/ 201979 h 269782"/>
              <a:gd name="connsiteX25" fmla="*/ 254514 w 901694"/>
              <a:gd name="connsiteY25" fmla="*/ 202755 h 269782"/>
              <a:gd name="connsiteX26" fmla="*/ 274964 w 901694"/>
              <a:gd name="connsiteY26" fmla="*/ 204120 h 269782"/>
              <a:gd name="connsiteX27" fmla="*/ 290741 w 901694"/>
              <a:gd name="connsiteY27" fmla="*/ 205228 h 269782"/>
              <a:gd name="connsiteX28" fmla="*/ 299192 w 901694"/>
              <a:gd name="connsiteY28" fmla="*/ 205840 h 269782"/>
              <a:gd name="connsiteX29" fmla="*/ 326949 w 901694"/>
              <a:gd name="connsiteY29" fmla="*/ 207941 h 269782"/>
              <a:gd name="connsiteX30" fmla="*/ 359619 w 901694"/>
              <a:gd name="connsiteY30" fmla="*/ 210591 h 269782"/>
              <a:gd name="connsiteX31" fmla="*/ 388973 w 901694"/>
              <a:gd name="connsiteY31" fmla="*/ 213137 h 269782"/>
              <a:gd name="connsiteX32" fmla="*/ 408941 w 901694"/>
              <a:gd name="connsiteY32" fmla="*/ 214961 h 269782"/>
              <a:gd name="connsiteX33" fmla="*/ 430080 w 901694"/>
              <a:gd name="connsiteY33" fmla="*/ 216967 h 269782"/>
              <a:gd name="connsiteX34" fmla="*/ 447481 w 901694"/>
              <a:gd name="connsiteY34" fmla="*/ 218682 h 269782"/>
              <a:gd name="connsiteX35" fmla="*/ 455165 w 901694"/>
              <a:gd name="connsiteY35" fmla="*/ 219454 h 269782"/>
              <a:gd name="connsiteX36" fmla="*/ 495615 w 901694"/>
              <a:gd name="connsiteY36" fmla="*/ 223710 h 269782"/>
              <a:gd name="connsiteX37" fmla="*/ 543704 w 901694"/>
              <a:gd name="connsiteY37" fmla="*/ 229156 h 269782"/>
              <a:gd name="connsiteX38" fmla="*/ 637962 w 901694"/>
              <a:gd name="connsiteY38" fmla="*/ 191719 h 269782"/>
              <a:gd name="connsiteX39" fmla="*/ 709684 w 901694"/>
              <a:gd name="connsiteY39" fmla="*/ 163425 h 269782"/>
              <a:gd name="connsiteX40" fmla="*/ 773028 w 901694"/>
              <a:gd name="connsiteY40" fmla="*/ 138603 h 269782"/>
              <a:gd name="connsiteX41" fmla="*/ 778631 w 901694"/>
              <a:gd name="connsiteY41" fmla="*/ 136425 h 269782"/>
              <a:gd name="connsiteX42" fmla="*/ 855375 w 901694"/>
              <a:gd name="connsiteY42" fmla="*/ 106562 h 269782"/>
              <a:gd name="connsiteX43" fmla="*/ 902052 w 901694"/>
              <a:gd name="connsiteY43" fmla="*/ 88506 h 269782"/>
              <a:gd name="connsiteX44" fmla="*/ 901585 w 901694"/>
              <a:gd name="connsiteY44" fmla="*/ 88420 h 269782"/>
              <a:gd name="connsiteX45" fmla="*/ 745961 w 901694"/>
              <a:gd name="connsiteY45" fmla="*/ 62990 h 269782"/>
              <a:gd name="connsiteX46" fmla="*/ 673150 w 901694"/>
              <a:gd name="connsiteY46" fmla="*/ 52589 h 269782"/>
              <a:gd name="connsiteX47" fmla="*/ 565995 w 901694"/>
              <a:gd name="connsiteY47" fmla="*/ 39012 h 269782"/>
              <a:gd name="connsiteX48" fmla="*/ 498645 w 901694"/>
              <a:gd name="connsiteY48" fmla="*/ 31515 h 269782"/>
              <a:gd name="connsiteX49" fmla="*/ 420985 w 901694"/>
              <a:gd name="connsiteY49" fmla="*/ 23865 h 269782"/>
              <a:gd name="connsiteX50" fmla="*/ 410642 w 901694"/>
              <a:gd name="connsiteY50" fmla="*/ 22925 h 269782"/>
              <a:gd name="connsiteX51" fmla="*/ 367530 w 901694"/>
              <a:gd name="connsiteY51" fmla="*/ 19213 h 269782"/>
              <a:gd name="connsiteX52" fmla="*/ 277799 w 901694"/>
              <a:gd name="connsiteY52" fmla="*/ 12525 h 269782"/>
              <a:gd name="connsiteX53" fmla="*/ 243047 w 901694"/>
              <a:gd name="connsiteY53" fmla="*/ 10315 h 269782"/>
              <a:gd name="connsiteX54" fmla="*/ 170571 w 901694"/>
              <a:gd name="connsiteY54" fmla="*/ 6371 h 269782"/>
              <a:gd name="connsiteX55" fmla="*/ 139267 w 901694"/>
              <a:gd name="connsiteY55" fmla="*/ 4946 h 269782"/>
              <a:gd name="connsiteX56" fmla="*/ 134390 w 901694"/>
              <a:gd name="connsiteY56" fmla="*/ 4742 h 269782"/>
              <a:gd name="connsiteX57" fmla="*/ 106233 w 901694"/>
              <a:gd name="connsiteY57" fmla="*/ 3631 h 269782"/>
              <a:gd name="connsiteX58" fmla="*/ 88892 w 901694"/>
              <a:gd name="connsiteY58" fmla="*/ 3018 h 269782"/>
              <a:gd name="connsiteX59" fmla="*/ 3802 w 901694"/>
              <a:gd name="connsiteY59" fmla="*/ 744 h 269782"/>
              <a:gd name="connsiteX60" fmla="*/ 3520 w 901694"/>
              <a:gd name="connsiteY60" fmla="*/ 17521 h 269782"/>
              <a:gd name="connsiteX61" fmla="*/ 2738 w 901694"/>
              <a:gd name="connsiteY61" fmla="*/ 63729 h 269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1694" h="269782">
                <a:moveTo>
                  <a:pt x="2738" y="63729"/>
                </a:moveTo>
                <a:lnTo>
                  <a:pt x="1822" y="117503"/>
                </a:lnTo>
                <a:lnTo>
                  <a:pt x="1568" y="132368"/>
                </a:lnTo>
                <a:lnTo>
                  <a:pt x="541" y="192023"/>
                </a:lnTo>
                <a:lnTo>
                  <a:pt x="376" y="201575"/>
                </a:lnTo>
                <a:lnTo>
                  <a:pt x="358" y="202632"/>
                </a:lnTo>
                <a:lnTo>
                  <a:pt x="7778" y="206662"/>
                </a:lnTo>
                <a:lnTo>
                  <a:pt x="33759" y="220611"/>
                </a:lnTo>
                <a:lnTo>
                  <a:pt x="52305" y="235477"/>
                </a:lnTo>
                <a:lnTo>
                  <a:pt x="75014" y="253397"/>
                </a:lnTo>
                <a:lnTo>
                  <a:pt x="95101" y="263402"/>
                </a:lnTo>
                <a:lnTo>
                  <a:pt x="108664" y="270046"/>
                </a:lnTo>
                <a:lnTo>
                  <a:pt x="120537" y="270527"/>
                </a:lnTo>
                <a:lnTo>
                  <a:pt x="154508" y="252380"/>
                </a:lnTo>
                <a:lnTo>
                  <a:pt x="178569" y="243409"/>
                </a:lnTo>
                <a:lnTo>
                  <a:pt x="194727" y="237305"/>
                </a:lnTo>
                <a:lnTo>
                  <a:pt x="198406" y="234823"/>
                </a:lnTo>
                <a:lnTo>
                  <a:pt x="203885" y="233285"/>
                </a:lnTo>
                <a:lnTo>
                  <a:pt x="208866" y="232114"/>
                </a:lnTo>
                <a:lnTo>
                  <a:pt x="217939" y="230031"/>
                </a:lnTo>
                <a:lnTo>
                  <a:pt x="217812" y="228670"/>
                </a:lnTo>
                <a:lnTo>
                  <a:pt x="215044" y="200322"/>
                </a:lnTo>
                <a:lnTo>
                  <a:pt x="215893" y="200372"/>
                </a:lnTo>
                <a:lnTo>
                  <a:pt x="223123" y="200799"/>
                </a:lnTo>
                <a:lnTo>
                  <a:pt x="242434" y="201979"/>
                </a:lnTo>
                <a:lnTo>
                  <a:pt x="254514" y="202755"/>
                </a:lnTo>
                <a:lnTo>
                  <a:pt x="274964" y="204120"/>
                </a:lnTo>
                <a:lnTo>
                  <a:pt x="290741" y="205228"/>
                </a:lnTo>
                <a:lnTo>
                  <a:pt x="299192" y="205840"/>
                </a:lnTo>
                <a:lnTo>
                  <a:pt x="326949" y="207941"/>
                </a:lnTo>
                <a:lnTo>
                  <a:pt x="359619" y="210591"/>
                </a:lnTo>
                <a:lnTo>
                  <a:pt x="388973" y="213137"/>
                </a:lnTo>
                <a:lnTo>
                  <a:pt x="408941" y="214961"/>
                </a:lnTo>
                <a:lnTo>
                  <a:pt x="430080" y="216967"/>
                </a:lnTo>
                <a:lnTo>
                  <a:pt x="447481" y="218682"/>
                </a:lnTo>
                <a:lnTo>
                  <a:pt x="455165" y="219454"/>
                </a:lnTo>
                <a:lnTo>
                  <a:pt x="495615" y="223710"/>
                </a:lnTo>
                <a:lnTo>
                  <a:pt x="543704" y="229156"/>
                </a:lnTo>
                <a:lnTo>
                  <a:pt x="637962" y="191719"/>
                </a:lnTo>
                <a:lnTo>
                  <a:pt x="709684" y="163425"/>
                </a:lnTo>
                <a:lnTo>
                  <a:pt x="773028" y="138603"/>
                </a:lnTo>
                <a:lnTo>
                  <a:pt x="778631" y="136425"/>
                </a:lnTo>
                <a:lnTo>
                  <a:pt x="855375" y="106562"/>
                </a:lnTo>
                <a:lnTo>
                  <a:pt x="902052" y="88506"/>
                </a:lnTo>
                <a:lnTo>
                  <a:pt x="901585" y="88420"/>
                </a:lnTo>
                <a:lnTo>
                  <a:pt x="745961" y="62990"/>
                </a:lnTo>
                <a:lnTo>
                  <a:pt x="673150" y="52589"/>
                </a:lnTo>
                <a:lnTo>
                  <a:pt x="565995" y="39012"/>
                </a:lnTo>
                <a:lnTo>
                  <a:pt x="498645" y="31515"/>
                </a:lnTo>
                <a:lnTo>
                  <a:pt x="420985" y="23865"/>
                </a:lnTo>
                <a:lnTo>
                  <a:pt x="410642" y="22925"/>
                </a:lnTo>
                <a:lnTo>
                  <a:pt x="367530" y="19213"/>
                </a:lnTo>
                <a:lnTo>
                  <a:pt x="277799" y="12525"/>
                </a:lnTo>
                <a:lnTo>
                  <a:pt x="243047" y="10315"/>
                </a:lnTo>
                <a:lnTo>
                  <a:pt x="170571" y="6371"/>
                </a:lnTo>
                <a:lnTo>
                  <a:pt x="139267" y="4946"/>
                </a:lnTo>
                <a:lnTo>
                  <a:pt x="134390" y="4742"/>
                </a:lnTo>
                <a:lnTo>
                  <a:pt x="106233" y="3631"/>
                </a:lnTo>
                <a:lnTo>
                  <a:pt x="88892" y="3018"/>
                </a:lnTo>
                <a:lnTo>
                  <a:pt x="3802" y="744"/>
                </a:lnTo>
                <a:lnTo>
                  <a:pt x="3520" y="17521"/>
                </a:lnTo>
                <a:lnTo>
                  <a:pt x="2738" y="6372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3D6EF0D-1DC0-BAD4-4F03-752A487BA8ED}"/>
              </a:ext>
            </a:extLst>
          </p:cNvPr>
          <p:cNvSpPr>
            <a:spLocks/>
          </p:cNvSpPr>
          <p:nvPr/>
        </p:nvSpPr>
        <p:spPr>
          <a:xfrm flipV="1">
            <a:off x="7160137" y="3292653"/>
            <a:ext cx="359755" cy="371521"/>
          </a:xfrm>
          <a:custGeom>
            <a:avLst/>
            <a:gdLst>
              <a:gd name="connsiteX0" fmla="*/ 128661 w 244992"/>
              <a:gd name="connsiteY0" fmla="*/ 101844 h 253005"/>
              <a:gd name="connsiteX1" fmla="*/ 121589 w 244992"/>
              <a:gd name="connsiteY1" fmla="*/ 111950 h 253005"/>
              <a:gd name="connsiteX2" fmla="*/ 120532 w 244992"/>
              <a:gd name="connsiteY2" fmla="*/ 114150 h 253005"/>
              <a:gd name="connsiteX3" fmla="*/ 114744 w 244992"/>
              <a:gd name="connsiteY3" fmla="*/ 125175 h 253005"/>
              <a:gd name="connsiteX4" fmla="*/ 113927 w 244992"/>
              <a:gd name="connsiteY4" fmla="*/ 125817 h 253005"/>
              <a:gd name="connsiteX5" fmla="*/ 95573 w 244992"/>
              <a:gd name="connsiteY5" fmla="*/ 137718 h 253005"/>
              <a:gd name="connsiteX6" fmla="*/ 93854 w 244992"/>
              <a:gd name="connsiteY6" fmla="*/ 143219 h 253005"/>
              <a:gd name="connsiteX7" fmla="*/ 86551 w 244992"/>
              <a:gd name="connsiteY7" fmla="*/ 149779 h 253005"/>
              <a:gd name="connsiteX8" fmla="*/ 78667 w 244992"/>
              <a:gd name="connsiteY8" fmla="*/ 152562 h 253005"/>
              <a:gd name="connsiteX9" fmla="*/ 74639 w 244992"/>
              <a:gd name="connsiteY9" fmla="*/ 153244 h 253005"/>
              <a:gd name="connsiteX10" fmla="*/ 73210 w 244992"/>
              <a:gd name="connsiteY10" fmla="*/ 160152 h 253005"/>
              <a:gd name="connsiteX11" fmla="*/ 70946 w 244992"/>
              <a:gd name="connsiteY11" fmla="*/ 161651 h 253005"/>
              <a:gd name="connsiteX12" fmla="*/ 64709 w 244992"/>
              <a:gd name="connsiteY12" fmla="*/ 166083 h 253005"/>
              <a:gd name="connsiteX13" fmla="*/ 63312 w 244992"/>
              <a:gd name="connsiteY13" fmla="*/ 169127 h 253005"/>
              <a:gd name="connsiteX14" fmla="*/ 59524 w 244992"/>
              <a:gd name="connsiteY14" fmla="*/ 173439 h 253005"/>
              <a:gd name="connsiteX15" fmla="*/ 48147 w 244992"/>
              <a:gd name="connsiteY15" fmla="*/ 183460 h 253005"/>
              <a:gd name="connsiteX16" fmla="*/ 49036 w 244992"/>
              <a:gd name="connsiteY16" fmla="*/ 186746 h 253005"/>
              <a:gd name="connsiteX17" fmla="*/ 46237 w 244992"/>
              <a:gd name="connsiteY17" fmla="*/ 187305 h 253005"/>
              <a:gd name="connsiteX18" fmla="*/ 44164 w 244992"/>
              <a:gd name="connsiteY18" fmla="*/ 190958 h 253005"/>
              <a:gd name="connsiteX19" fmla="*/ 44019 w 244992"/>
              <a:gd name="connsiteY19" fmla="*/ 192921 h 253005"/>
              <a:gd name="connsiteX20" fmla="*/ 41520 w 244992"/>
              <a:gd name="connsiteY20" fmla="*/ 197088 h 253005"/>
              <a:gd name="connsiteX21" fmla="*/ 40762 w 244992"/>
              <a:gd name="connsiteY21" fmla="*/ 199058 h 253005"/>
              <a:gd name="connsiteX22" fmla="*/ 38036 w 244992"/>
              <a:gd name="connsiteY22" fmla="*/ 199330 h 253005"/>
              <a:gd name="connsiteX23" fmla="*/ 38435 w 244992"/>
              <a:gd name="connsiteY23" fmla="*/ 202038 h 253005"/>
              <a:gd name="connsiteX24" fmla="*/ 36711 w 244992"/>
              <a:gd name="connsiteY24" fmla="*/ 203317 h 253005"/>
              <a:gd name="connsiteX25" fmla="*/ 36371 w 244992"/>
              <a:gd name="connsiteY25" fmla="*/ 205234 h 253005"/>
              <a:gd name="connsiteX26" fmla="*/ 32316 w 244992"/>
              <a:gd name="connsiteY26" fmla="*/ 206881 h 253005"/>
              <a:gd name="connsiteX27" fmla="*/ 26972 w 244992"/>
              <a:gd name="connsiteY27" fmla="*/ 213295 h 253005"/>
              <a:gd name="connsiteX28" fmla="*/ 26305 w 244992"/>
              <a:gd name="connsiteY28" fmla="*/ 216210 h 253005"/>
              <a:gd name="connsiteX29" fmla="*/ 22626 w 244992"/>
              <a:gd name="connsiteY29" fmla="*/ 215802 h 253005"/>
              <a:gd name="connsiteX30" fmla="*/ 19923 w 244992"/>
              <a:gd name="connsiteY30" fmla="*/ 220079 h 253005"/>
              <a:gd name="connsiteX31" fmla="*/ 12792 w 244992"/>
              <a:gd name="connsiteY31" fmla="*/ 221937 h 253005"/>
              <a:gd name="connsiteX32" fmla="*/ 294 w 244992"/>
              <a:gd name="connsiteY32" fmla="*/ 220622 h 253005"/>
              <a:gd name="connsiteX33" fmla="*/ 3855 w 244992"/>
              <a:gd name="connsiteY33" fmla="*/ 228093 h 253005"/>
              <a:gd name="connsiteX34" fmla="*/ 8015 w 244992"/>
              <a:gd name="connsiteY34" fmla="*/ 237528 h 253005"/>
              <a:gd name="connsiteX35" fmla="*/ 36298 w 244992"/>
              <a:gd name="connsiteY35" fmla="*/ 244543 h 253005"/>
              <a:gd name="connsiteX36" fmla="*/ 59628 w 244992"/>
              <a:gd name="connsiteY36" fmla="*/ 253387 h 253005"/>
              <a:gd name="connsiteX37" fmla="*/ 66387 w 244992"/>
              <a:gd name="connsiteY37" fmla="*/ 252236 h 253005"/>
              <a:gd name="connsiteX38" fmla="*/ 67090 w 244992"/>
              <a:gd name="connsiteY38" fmla="*/ 251845 h 253005"/>
              <a:gd name="connsiteX39" fmla="*/ 124714 w 244992"/>
              <a:gd name="connsiteY39" fmla="*/ 239634 h 253005"/>
              <a:gd name="connsiteX40" fmla="*/ 151378 w 244992"/>
              <a:gd name="connsiteY40" fmla="*/ 234437 h 253005"/>
              <a:gd name="connsiteX41" fmla="*/ 159008 w 244992"/>
              <a:gd name="connsiteY41" fmla="*/ 226596 h 253005"/>
              <a:gd name="connsiteX42" fmla="*/ 163508 w 244992"/>
              <a:gd name="connsiteY42" fmla="*/ 220164 h 253005"/>
              <a:gd name="connsiteX43" fmla="*/ 161993 w 244992"/>
              <a:gd name="connsiteY43" fmla="*/ 212631 h 253005"/>
              <a:gd name="connsiteX44" fmla="*/ 164424 w 244992"/>
              <a:gd name="connsiteY44" fmla="*/ 198751 h 253005"/>
              <a:gd name="connsiteX45" fmla="*/ 165772 w 244992"/>
              <a:gd name="connsiteY45" fmla="*/ 189667 h 253005"/>
              <a:gd name="connsiteX46" fmla="*/ 174703 w 244992"/>
              <a:gd name="connsiteY46" fmla="*/ 189667 h 253005"/>
              <a:gd name="connsiteX47" fmla="*/ 180728 w 244992"/>
              <a:gd name="connsiteY47" fmla="*/ 180062 h 253005"/>
              <a:gd name="connsiteX48" fmla="*/ 184329 w 244992"/>
              <a:gd name="connsiteY48" fmla="*/ 178894 h 253005"/>
              <a:gd name="connsiteX49" fmla="*/ 186502 w 244992"/>
              <a:gd name="connsiteY49" fmla="*/ 180621 h 253005"/>
              <a:gd name="connsiteX50" fmla="*/ 186770 w 244992"/>
              <a:gd name="connsiteY50" fmla="*/ 185861 h 253005"/>
              <a:gd name="connsiteX51" fmla="*/ 191106 w 244992"/>
              <a:gd name="connsiteY51" fmla="*/ 187406 h 253005"/>
              <a:gd name="connsiteX52" fmla="*/ 193896 w 244992"/>
              <a:gd name="connsiteY52" fmla="*/ 180390 h 253005"/>
              <a:gd name="connsiteX53" fmla="*/ 193869 w 244992"/>
              <a:gd name="connsiteY53" fmla="*/ 164078 h 253005"/>
              <a:gd name="connsiteX54" fmla="*/ 200002 w 244992"/>
              <a:gd name="connsiteY54" fmla="*/ 162291 h 253005"/>
              <a:gd name="connsiteX55" fmla="*/ 200741 w 244992"/>
              <a:gd name="connsiteY55" fmla="*/ 156653 h 253005"/>
              <a:gd name="connsiteX56" fmla="*/ 201993 w 244992"/>
              <a:gd name="connsiteY56" fmla="*/ 156143 h 253005"/>
              <a:gd name="connsiteX57" fmla="*/ 200233 w 244992"/>
              <a:gd name="connsiteY57" fmla="*/ 150753 h 253005"/>
              <a:gd name="connsiteX58" fmla="*/ 209737 w 244992"/>
              <a:gd name="connsiteY58" fmla="*/ 150695 h 253005"/>
              <a:gd name="connsiteX59" fmla="*/ 213062 w 244992"/>
              <a:gd name="connsiteY59" fmla="*/ 145898 h 253005"/>
              <a:gd name="connsiteX60" fmla="*/ 219372 w 244992"/>
              <a:gd name="connsiteY60" fmla="*/ 149297 h 253005"/>
              <a:gd name="connsiteX61" fmla="*/ 220102 w 244992"/>
              <a:gd name="connsiteY61" fmla="*/ 149449 h 253005"/>
              <a:gd name="connsiteX62" fmla="*/ 227696 w 244992"/>
              <a:gd name="connsiteY62" fmla="*/ 147397 h 253005"/>
              <a:gd name="connsiteX63" fmla="*/ 228639 w 244992"/>
              <a:gd name="connsiteY63" fmla="*/ 130454 h 253005"/>
              <a:gd name="connsiteX64" fmla="*/ 228426 w 244992"/>
              <a:gd name="connsiteY64" fmla="*/ 120721 h 253005"/>
              <a:gd name="connsiteX65" fmla="*/ 233702 w 244992"/>
              <a:gd name="connsiteY65" fmla="*/ 119575 h 253005"/>
              <a:gd name="connsiteX66" fmla="*/ 240724 w 244992"/>
              <a:gd name="connsiteY66" fmla="*/ 115481 h 253005"/>
              <a:gd name="connsiteX67" fmla="*/ 241463 w 244992"/>
              <a:gd name="connsiteY67" fmla="*/ 114032 h 253005"/>
              <a:gd name="connsiteX68" fmla="*/ 243763 w 244992"/>
              <a:gd name="connsiteY68" fmla="*/ 114624 h 253005"/>
              <a:gd name="connsiteX69" fmla="*/ 244611 w 244992"/>
              <a:gd name="connsiteY69" fmla="*/ 114034 h 253005"/>
              <a:gd name="connsiteX70" fmla="*/ 245287 w 244992"/>
              <a:gd name="connsiteY70" fmla="*/ 113551 h 253005"/>
              <a:gd name="connsiteX71" fmla="*/ 241545 w 244992"/>
              <a:gd name="connsiteY71" fmla="*/ 111053 h 253005"/>
              <a:gd name="connsiteX72" fmla="*/ 237997 w 244992"/>
              <a:gd name="connsiteY72" fmla="*/ 108561 h 253005"/>
              <a:gd name="connsiteX73" fmla="*/ 234486 w 244992"/>
              <a:gd name="connsiteY73" fmla="*/ 109188 h 253005"/>
              <a:gd name="connsiteX74" fmla="*/ 231688 w 244992"/>
              <a:gd name="connsiteY74" fmla="*/ 104843 h 253005"/>
              <a:gd name="connsiteX75" fmla="*/ 227954 w 244992"/>
              <a:gd name="connsiteY75" fmla="*/ 105440 h 253005"/>
              <a:gd name="connsiteX76" fmla="*/ 224561 w 244992"/>
              <a:gd name="connsiteY76" fmla="*/ 109568 h 253005"/>
              <a:gd name="connsiteX77" fmla="*/ 221839 w 244992"/>
              <a:gd name="connsiteY77" fmla="*/ 110707 h 253005"/>
              <a:gd name="connsiteX78" fmla="*/ 218324 w 244992"/>
              <a:gd name="connsiteY78" fmla="*/ 104884 h 253005"/>
              <a:gd name="connsiteX79" fmla="*/ 220211 w 244992"/>
              <a:gd name="connsiteY79" fmla="*/ 101577 h 253005"/>
              <a:gd name="connsiteX80" fmla="*/ 196219 w 244992"/>
              <a:gd name="connsiteY80" fmla="*/ 104901 h 253005"/>
              <a:gd name="connsiteX81" fmla="*/ 180886 w 244992"/>
              <a:gd name="connsiteY81" fmla="*/ 105550 h 253005"/>
              <a:gd name="connsiteX82" fmla="*/ 186126 w 244992"/>
              <a:gd name="connsiteY82" fmla="*/ 75246 h 253005"/>
              <a:gd name="connsiteX83" fmla="*/ 182102 w 244992"/>
              <a:gd name="connsiteY83" fmla="*/ 66896 h 253005"/>
              <a:gd name="connsiteX84" fmla="*/ 179371 w 244992"/>
              <a:gd name="connsiteY84" fmla="*/ 54596 h 253005"/>
              <a:gd name="connsiteX85" fmla="*/ 174785 w 244992"/>
              <a:gd name="connsiteY85" fmla="*/ 39226 h 253005"/>
              <a:gd name="connsiteX86" fmla="*/ 164234 w 244992"/>
              <a:gd name="connsiteY86" fmla="*/ 22602 h 253005"/>
              <a:gd name="connsiteX87" fmla="*/ 168230 w 244992"/>
              <a:gd name="connsiteY87" fmla="*/ 16715 h 253005"/>
              <a:gd name="connsiteX88" fmla="*/ 166502 w 244992"/>
              <a:gd name="connsiteY88" fmla="*/ 13754 h 253005"/>
              <a:gd name="connsiteX89" fmla="*/ 168031 w 244992"/>
              <a:gd name="connsiteY89" fmla="*/ 7723 h 253005"/>
              <a:gd name="connsiteX90" fmla="*/ 163798 w 244992"/>
              <a:gd name="connsiteY90" fmla="*/ 5514 h 253005"/>
              <a:gd name="connsiteX91" fmla="*/ 155184 w 244992"/>
              <a:gd name="connsiteY91" fmla="*/ 8538 h 253005"/>
              <a:gd name="connsiteX92" fmla="*/ 149600 w 244992"/>
              <a:gd name="connsiteY92" fmla="*/ 381 h 253005"/>
              <a:gd name="connsiteX93" fmla="*/ 145563 w 244992"/>
              <a:gd name="connsiteY93" fmla="*/ 6166 h 253005"/>
              <a:gd name="connsiteX94" fmla="*/ 140346 w 244992"/>
              <a:gd name="connsiteY94" fmla="*/ 10555 h 253005"/>
              <a:gd name="connsiteX95" fmla="*/ 144070 w 244992"/>
              <a:gd name="connsiteY95" fmla="*/ 14259 h 253005"/>
              <a:gd name="connsiteX96" fmla="*/ 136041 w 244992"/>
              <a:gd name="connsiteY96" fmla="*/ 34464 h 253005"/>
              <a:gd name="connsiteX97" fmla="*/ 133818 w 244992"/>
              <a:gd name="connsiteY97" fmla="*/ 39860 h 253005"/>
              <a:gd name="connsiteX98" fmla="*/ 131768 w 244992"/>
              <a:gd name="connsiteY98" fmla="*/ 48123 h 253005"/>
              <a:gd name="connsiteX99" fmla="*/ 131795 w 244992"/>
              <a:gd name="connsiteY99" fmla="*/ 49360 h 253005"/>
              <a:gd name="connsiteX100" fmla="*/ 130280 w 244992"/>
              <a:gd name="connsiteY100" fmla="*/ 62120 h 253005"/>
              <a:gd name="connsiteX101" fmla="*/ 128792 w 244992"/>
              <a:gd name="connsiteY101" fmla="*/ 65546 h 253005"/>
              <a:gd name="connsiteX102" fmla="*/ 130017 w 244992"/>
              <a:gd name="connsiteY102" fmla="*/ 70166 h 253005"/>
              <a:gd name="connsiteX103" fmla="*/ 132580 w 244992"/>
              <a:gd name="connsiteY103" fmla="*/ 74045 h 253005"/>
              <a:gd name="connsiteX104" fmla="*/ 131364 w 244992"/>
              <a:gd name="connsiteY104" fmla="*/ 79130 h 253005"/>
              <a:gd name="connsiteX105" fmla="*/ 132698 w 244992"/>
              <a:gd name="connsiteY105" fmla="*/ 82215 h 253005"/>
              <a:gd name="connsiteX106" fmla="*/ 132616 w 244992"/>
              <a:gd name="connsiteY106" fmla="*/ 86226 h 253005"/>
              <a:gd name="connsiteX107" fmla="*/ 130756 w 244992"/>
              <a:gd name="connsiteY107" fmla="*/ 88684 h 253005"/>
              <a:gd name="connsiteX108" fmla="*/ 130407 w 244992"/>
              <a:gd name="connsiteY108" fmla="*/ 90137 h 253005"/>
              <a:gd name="connsiteX109" fmla="*/ 129514 w 244992"/>
              <a:gd name="connsiteY109" fmla="*/ 91735 h 253005"/>
              <a:gd name="connsiteX110" fmla="*/ 128661 w 244992"/>
              <a:gd name="connsiteY110" fmla="*/ 101844 h 253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244992" h="253005">
                <a:moveTo>
                  <a:pt x="128661" y="101844"/>
                </a:moveTo>
                <a:lnTo>
                  <a:pt x="121589" y="111950"/>
                </a:lnTo>
                <a:lnTo>
                  <a:pt x="120532" y="114150"/>
                </a:lnTo>
                <a:lnTo>
                  <a:pt x="114744" y="125175"/>
                </a:lnTo>
                <a:lnTo>
                  <a:pt x="113927" y="125817"/>
                </a:lnTo>
                <a:lnTo>
                  <a:pt x="95573" y="137718"/>
                </a:lnTo>
                <a:lnTo>
                  <a:pt x="93854" y="143219"/>
                </a:lnTo>
                <a:lnTo>
                  <a:pt x="86551" y="149779"/>
                </a:lnTo>
                <a:lnTo>
                  <a:pt x="78667" y="152562"/>
                </a:lnTo>
                <a:lnTo>
                  <a:pt x="74639" y="153244"/>
                </a:lnTo>
                <a:lnTo>
                  <a:pt x="73210" y="160152"/>
                </a:lnTo>
                <a:lnTo>
                  <a:pt x="70946" y="161651"/>
                </a:lnTo>
                <a:lnTo>
                  <a:pt x="64709" y="166083"/>
                </a:lnTo>
                <a:lnTo>
                  <a:pt x="63312" y="169127"/>
                </a:lnTo>
                <a:lnTo>
                  <a:pt x="59524" y="173439"/>
                </a:lnTo>
                <a:lnTo>
                  <a:pt x="48147" y="183460"/>
                </a:lnTo>
                <a:lnTo>
                  <a:pt x="49036" y="186746"/>
                </a:lnTo>
                <a:lnTo>
                  <a:pt x="46237" y="187305"/>
                </a:lnTo>
                <a:lnTo>
                  <a:pt x="44164" y="190958"/>
                </a:lnTo>
                <a:lnTo>
                  <a:pt x="44019" y="192921"/>
                </a:lnTo>
                <a:lnTo>
                  <a:pt x="41520" y="197088"/>
                </a:lnTo>
                <a:lnTo>
                  <a:pt x="40762" y="199058"/>
                </a:lnTo>
                <a:lnTo>
                  <a:pt x="38036" y="199330"/>
                </a:lnTo>
                <a:lnTo>
                  <a:pt x="38435" y="202038"/>
                </a:lnTo>
                <a:lnTo>
                  <a:pt x="36711" y="203317"/>
                </a:lnTo>
                <a:lnTo>
                  <a:pt x="36371" y="205234"/>
                </a:lnTo>
                <a:lnTo>
                  <a:pt x="32316" y="206881"/>
                </a:lnTo>
                <a:lnTo>
                  <a:pt x="26972" y="213295"/>
                </a:lnTo>
                <a:lnTo>
                  <a:pt x="26305" y="216210"/>
                </a:lnTo>
                <a:lnTo>
                  <a:pt x="22626" y="215802"/>
                </a:lnTo>
                <a:lnTo>
                  <a:pt x="19923" y="220079"/>
                </a:lnTo>
                <a:lnTo>
                  <a:pt x="12792" y="221937"/>
                </a:lnTo>
                <a:lnTo>
                  <a:pt x="294" y="220622"/>
                </a:lnTo>
                <a:lnTo>
                  <a:pt x="3855" y="228093"/>
                </a:lnTo>
                <a:lnTo>
                  <a:pt x="8015" y="237528"/>
                </a:lnTo>
                <a:lnTo>
                  <a:pt x="36298" y="244543"/>
                </a:lnTo>
                <a:lnTo>
                  <a:pt x="59628" y="253387"/>
                </a:lnTo>
                <a:lnTo>
                  <a:pt x="66387" y="252236"/>
                </a:lnTo>
                <a:lnTo>
                  <a:pt x="67090" y="251845"/>
                </a:lnTo>
                <a:lnTo>
                  <a:pt x="124714" y="239634"/>
                </a:lnTo>
                <a:lnTo>
                  <a:pt x="151378" y="234437"/>
                </a:lnTo>
                <a:lnTo>
                  <a:pt x="159008" y="226596"/>
                </a:lnTo>
                <a:lnTo>
                  <a:pt x="163508" y="220164"/>
                </a:lnTo>
                <a:lnTo>
                  <a:pt x="161993" y="212631"/>
                </a:lnTo>
                <a:lnTo>
                  <a:pt x="164424" y="198751"/>
                </a:lnTo>
                <a:lnTo>
                  <a:pt x="165772" y="189667"/>
                </a:lnTo>
                <a:lnTo>
                  <a:pt x="174703" y="189667"/>
                </a:lnTo>
                <a:lnTo>
                  <a:pt x="180728" y="180062"/>
                </a:lnTo>
                <a:lnTo>
                  <a:pt x="184329" y="178894"/>
                </a:lnTo>
                <a:lnTo>
                  <a:pt x="186502" y="180621"/>
                </a:lnTo>
                <a:lnTo>
                  <a:pt x="186770" y="185861"/>
                </a:lnTo>
                <a:lnTo>
                  <a:pt x="191106" y="187406"/>
                </a:lnTo>
                <a:lnTo>
                  <a:pt x="193896" y="180390"/>
                </a:lnTo>
                <a:lnTo>
                  <a:pt x="193869" y="164078"/>
                </a:lnTo>
                <a:lnTo>
                  <a:pt x="200002" y="162291"/>
                </a:lnTo>
                <a:lnTo>
                  <a:pt x="200741" y="156653"/>
                </a:lnTo>
                <a:lnTo>
                  <a:pt x="201993" y="156143"/>
                </a:lnTo>
                <a:lnTo>
                  <a:pt x="200233" y="150753"/>
                </a:lnTo>
                <a:lnTo>
                  <a:pt x="209737" y="150695"/>
                </a:lnTo>
                <a:lnTo>
                  <a:pt x="213062" y="145898"/>
                </a:lnTo>
                <a:lnTo>
                  <a:pt x="219372" y="149297"/>
                </a:lnTo>
                <a:lnTo>
                  <a:pt x="220102" y="149449"/>
                </a:lnTo>
                <a:lnTo>
                  <a:pt x="227696" y="147397"/>
                </a:lnTo>
                <a:lnTo>
                  <a:pt x="228639" y="130454"/>
                </a:lnTo>
                <a:lnTo>
                  <a:pt x="228426" y="120721"/>
                </a:lnTo>
                <a:lnTo>
                  <a:pt x="233702" y="119575"/>
                </a:lnTo>
                <a:lnTo>
                  <a:pt x="240724" y="115481"/>
                </a:lnTo>
                <a:lnTo>
                  <a:pt x="241463" y="114032"/>
                </a:lnTo>
                <a:lnTo>
                  <a:pt x="243763" y="114624"/>
                </a:lnTo>
                <a:lnTo>
                  <a:pt x="244611" y="114034"/>
                </a:lnTo>
                <a:lnTo>
                  <a:pt x="245287" y="113551"/>
                </a:lnTo>
                <a:lnTo>
                  <a:pt x="241545" y="111053"/>
                </a:lnTo>
                <a:lnTo>
                  <a:pt x="237997" y="108561"/>
                </a:lnTo>
                <a:lnTo>
                  <a:pt x="234486" y="109188"/>
                </a:lnTo>
                <a:lnTo>
                  <a:pt x="231688" y="104843"/>
                </a:lnTo>
                <a:lnTo>
                  <a:pt x="227954" y="105440"/>
                </a:lnTo>
                <a:lnTo>
                  <a:pt x="224561" y="109568"/>
                </a:lnTo>
                <a:lnTo>
                  <a:pt x="221839" y="110707"/>
                </a:lnTo>
                <a:lnTo>
                  <a:pt x="218324" y="104884"/>
                </a:lnTo>
                <a:lnTo>
                  <a:pt x="220211" y="101577"/>
                </a:lnTo>
                <a:lnTo>
                  <a:pt x="196219" y="104901"/>
                </a:lnTo>
                <a:lnTo>
                  <a:pt x="180886" y="105550"/>
                </a:lnTo>
                <a:lnTo>
                  <a:pt x="186126" y="75246"/>
                </a:lnTo>
                <a:lnTo>
                  <a:pt x="182102" y="66896"/>
                </a:lnTo>
                <a:lnTo>
                  <a:pt x="179371" y="54596"/>
                </a:lnTo>
                <a:lnTo>
                  <a:pt x="174785" y="39226"/>
                </a:lnTo>
                <a:lnTo>
                  <a:pt x="164234" y="22602"/>
                </a:lnTo>
                <a:lnTo>
                  <a:pt x="168230" y="16715"/>
                </a:lnTo>
                <a:lnTo>
                  <a:pt x="166502" y="13754"/>
                </a:lnTo>
                <a:lnTo>
                  <a:pt x="168031" y="7723"/>
                </a:lnTo>
                <a:lnTo>
                  <a:pt x="163798" y="5514"/>
                </a:lnTo>
                <a:lnTo>
                  <a:pt x="155184" y="8538"/>
                </a:lnTo>
                <a:lnTo>
                  <a:pt x="149600" y="381"/>
                </a:lnTo>
                <a:lnTo>
                  <a:pt x="145563" y="6166"/>
                </a:lnTo>
                <a:lnTo>
                  <a:pt x="140346" y="10555"/>
                </a:lnTo>
                <a:lnTo>
                  <a:pt x="144070" y="14259"/>
                </a:lnTo>
                <a:lnTo>
                  <a:pt x="136041" y="34464"/>
                </a:lnTo>
                <a:lnTo>
                  <a:pt x="133818" y="39860"/>
                </a:lnTo>
                <a:lnTo>
                  <a:pt x="131768" y="48123"/>
                </a:lnTo>
                <a:lnTo>
                  <a:pt x="131795" y="49360"/>
                </a:lnTo>
                <a:lnTo>
                  <a:pt x="130280" y="62120"/>
                </a:lnTo>
                <a:lnTo>
                  <a:pt x="128792" y="65546"/>
                </a:lnTo>
                <a:lnTo>
                  <a:pt x="130017" y="70166"/>
                </a:lnTo>
                <a:lnTo>
                  <a:pt x="132580" y="74045"/>
                </a:lnTo>
                <a:lnTo>
                  <a:pt x="131364" y="79130"/>
                </a:lnTo>
                <a:lnTo>
                  <a:pt x="132698" y="82215"/>
                </a:lnTo>
                <a:lnTo>
                  <a:pt x="132616" y="86226"/>
                </a:lnTo>
                <a:lnTo>
                  <a:pt x="130756" y="88684"/>
                </a:lnTo>
                <a:lnTo>
                  <a:pt x="130407" y="90137"/>
                </a:lnTo>
                <a:lnTo>
                  <a:pt x="129514" y="91735"/>
                </a:lnTo>
                <a:lnTo>
                  <a:pt x="128661" y="10184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893C3DF9-0BBC-8CAC-4103-23D64DE8527B}"/>
              </a:ext>
            </a:extLst>
          </p:cNvPr>
          <p:cNvSpPr>
            <a:spLocks/>
          </p:cNvSpPr>
          <p:nvPr/>
        </p:nvSpPr>
        <p:spPr>
          <a:xfrm flipV="1">
            <a:off x="5835721" y="738435"/>
            <a:ext cx="651831" cy="1408227"/>
          </a:xfrm>
          <a:custGeom>
            <a:avLst/>
            <a:gdLst>
              <a:gd name="connsiteX0" fmla="*/ 323869 w 443895"/>
              <a:gd name="connsiteY0" fmla="*/ 296618 h 958999"/>
              <a:gd name="connsiteX1" fmla="*/ 324109 w 443895"/>
              <a:gd name="connsiteY1" fmla="*/ 274723 h 958999"/>
              <a:gd name="connsiteX2" fmla="*/ 323592 w 443895"/>
              <a:gd name="connsiteY2" fmla="*/ 247791 h 958999"/>
              <a:gd name="connsiteX3" fmla="*/ 323678 w 443895"/>
              <a:gd name="connsiteY3" fmla="*/ 241965 h 958999"/>
              <a:gd name="connsiteX4" fmla="*/ 324676 w 443895"/>
              <a:gd name="connsiteY4" fmla="*/ 214883 h 958999"/>
              <a:gd name="connsiteX5" fmla="*/ 324794 w 443895"/>
              <a:gd name="connsiteY5" fmla="*/ 200766 h 958999"/>
              <a:gd name="connsiteX6" fmla="*/ 324817 w 443895"/>
              <a:gd name="connsiteY6" fmla="*/ 196732 h 958999"/>
              <a:gd name="connsiteX7" fmla="*/ 324822 w 443895"/>
              <a:gd name="connsiteY7" fmla="*/ 194177 h 958999"/>
              <a:gd name="connsiteX8" fmla="*/ 324903 w 443895"/>
              <a:gd name="connsiteY8" fmla="*/ 185918 h 958999"/>
              <a:gd name="connsiteX9" fmla="*/ 324899 w 443895"/>
              <a:gd name="connsiteY9" fmla="*/ 185319 h 958999"/>
              <a:gd name="connsiteX10" fmla="*/ 325030 w 443895"/>
              <a:gd name="connsiteY10" fmla="*/ 184257 h 958999"/>
              <a:gd name="connsiteX11" fmla="*/ 324944 w 443895"/>
              <a:gd name="connsiteY11" fmla="*/ 179057 h 958999"/>
              <a:gd name="connsiteX12" fmla="*/ 324640 w 443895"/>
              <a:gd name="connsiteY12" fmla="*/ 174632 h 958999"/>
              <a:gd name="connsiteX13" fmla="*/ 324255 w 443895"/>
              <a:gd name="connsiteY13" fmla="*/ 169123 h 958999"/>
              <a:gd name="connsiteX14" fmla="*/ 324763 w 443895"/>
              <a:gd name="connsiteY14" fmla="*/ 168588 h 958999"/>
              <a:gd name="connsiteX15" fmla="*/ 326781 w 443895"/>
              <a:gd name="connsiteY15" fmla="*/ 166469 h 958999"/>
              <a:gd name="connsiteX16" fmla="*/ 330492 w 443895"/>
              <a:gd name="connsiteY16" fmla="*/ 162439 h 958999"/>
              <a:gd name="connsiteX17" fmla="*/ 333858 w 443895"/>
              <a:gd name="connsiteY17" fmla="*/ 159072 h 958999"/>
              <a:gd name="connsiteX18" fmla="*/ 335586 w 443895"/>
              <a:gd name="connsiteY18" fmla="*/ 157321 h 958999"/>
              <a:gd name="connsiteX19" fmla="*/ 340408 w 443895"/>
              <a:gd name="connsiteY19" fmla="*/ 152270 h 958999"/>
              <a:gd name="connsiteX20" fmla="*/ 340952 w 443895"/>
              <a:gd name="connsiteY20" fmla="*/ 151716 h 958999"/>
              <a:gd name="connsiteX21" fmla="*/ 341234 w 443895"/>
              <a:gd name="connsiteY21" fmla="*/ 151426 h 958999"/>
              <a:gd name="connsiteX22" fmla="*/ 344119 w 443895"/>
              <a:gd name="connsiteY22" fmla="*/ 148404 h 958999"/>
              <a:gd name="connsiteX23" fmla="*/ 352656 w 443895"/>
              <a:gd name="connsiteY23" fmla="*/ 139501 h 958999"/>
              <a:gd name="connsiteX24" fmla="*/ 354992 w 443895"/>
              <a:gd name="connsiteY24" fmla="*/ 136914 h 958999"/>
              <a:gd name="connsiteX25" fmla="*/ 358149 w 443895"/>
              <a:gd name="connsiteY25" fmla="*/ 133760 h 958999"/>
              <a:gd name="connsiteX26" fmla="*/ 362209 w 443895"/>
              <a:gd name="connsiteY26" fmla="*/ 129354 h 958999"/>
              <a:gd name="connsiteX27" fmla="*/ 366441 w 443895"/>
              <a:gd name="connsiteY27" fmla="*/ 124898 h 958999"/>
              <a:gd name="connsiteX28" fmla="*/ 368778 w 443895"/>
              <a:gd name="connsiteY28" fmla="*/ 122438 h 958999"/>
              <a:gd name="connsiteX29" fmla="*/ 372212 w 443895"/>
              <a:gd name="connsiteY29" fmla="*/ 118831 h 958999"/>
              <a:gd name="connsiteX30" fmla="*/ 314434 w 443895"/>
              <a:gd name="connsiteY30" fmla="*/ 74288 h 958999"/>
              <a:gd name="connsiteX31" fmla="*/ 309403 w 443895"/>
              <a:gd name="connsiteY31" fmla="*/ 70426 h 958999"/>
              <a:gd name="connsiteX32" fmla="*/ 294823 w 443895"/>
              <a:gd name="connsiteY32" fmla="*/ 59304 h 958999"/>
              <a:gd name="connsiteX33" fmla="*/ 276833 w 443895"/>
              <a:gd name="connsiteY33" fmla="*/ 78558 h 958999"/>
              <a:gd name="connsiteX34" fmla="*/ 233634 w 443895"/>
              <a:gd name="connsiteY34" fmla="*/ 77183 h 958999"/>
              <a:gd name="connsiteX35" fmla="*/ 225718 w 443895"/>
              <a:gd name="connsiteY35" fmla="*/ 65221 h 958999"/>
              <a:gd name="connsiteX36" fmla="*/ 207084 w 443895"/>
              <a:gd name="connsiteY36" fmla="*/ 36338 h 958999"/>
              <a:gd name="connsiteX37" fmla="*/ 178537 w 443895"/>
              <a:gd name="connsiteY37" fmla="*/ -69 h 958999"/>
              <a:gd name="connsiteX38" fmla="*/ 161086 w 443895"/>
              <a:gd name="connsiteY38" fmla="*/ 14089 h 958999"/>
              <a:gd name="connsiteX39" fmla="*/ 160283 w 443895"/>
              <a:gd name="connsiteY39" fmla="*/ 14751 h 958999"/>
              <a:gd name="connsiteX40" fmla="*/ 151388 w 443895"/>
              <a:gd name="connsiteY40" fmla="*/ 22112 h 958999"/>
              <a:gd name="connsiteX41" fmla="*/ 142197 w 443895"/>
              <a:gd name="connsiteY41" fmla="*/ 28823 h 958999"/>
              <a:gd name="connsiteX42" fmla="*/ 133577 w 443895"/>
              <a:gd name="connsiteY42" fmla="*/ 35072 h 958999"/>
              <a:gd name="connsiteX43" fmla="*/ 118818 w 443895"/>
              <a:gd name="connsiteY43" fmla="*/ 45613 h 958999"/>
              <a:gd name="connsiteX44" fmla="*/ 88600 w 443895"/>
              <a:gd name="connsiteY44" fmla="*/ 67740 h 958999"/>
              <a:gd name="connsiteX45" fmla="*/ 63889 w 443895"/>
              <a:gd name="connsiteY45" fmla="*/ 85659 h 958999"/>
              <a:gd name="connsiteX46" fmla="*/ 24490 w 443895"/>
              <a:gd name="connsiteY46" fmla="*/ 105372 h 958999"/>
              <a:gd name="connsiteX47" fmla="*/ 17386 w 443895"/>
              <a:gd name="connsiteY47" fmla="*/ 117637 h 958999"/>
              <a:gd name="connsiteX48" fmla="*/ 17073 w 443895"/>
              <a:gd name="connsiteY48" fmla="*/ 118400 h 958999"/>
              <a:gd name="connsiteX49" fmla="*/ 26825 w 443895"/>
              <a:gd name="connsiteY49" fmla="*/ 128941 h 958999"/>
              <a:gd name="connsiteX50" fmla="*/ 31375 w 443895"/>
              <a:gd name="connsiteY50" fmla="*/ 136896 h 958999"/>
              <a:gd name="connsiteX51" fmla="*/ 32669 w 443895"/>
              <a:gd name="connsiteY51" fmla="*/ 143898 h 958999"/>
              <a:gd name="connsiteX52" fmla="*/ 30586 w 443895"/>
              <a:gd name="connsiteY52" fmla="*/ 154748 h 958999"/>
              <a:gd name="connsiteX53" fmla="*/ 30738 w 443895"/>
              <a:gd name="connsiteY53" fmla="*/ 155324 h 958999"/>
              <a:gd name="connsiteX54" fmla="*/ 34148 w 443895"/>
              <a:gd name="connsiteY54" fmla="*/ 161954 h 958999"/>
              <a:gd name="connsiteX55" fmla="*/ 34720 w 443895"/>
              <a:gd name="connsiteY55" fmla="*/ 173915 h 958999"/>
              <a:gd name="connsiteX56" fmla="*/ 30046 w 443895"/>
              <a:gd name="connsiteY56" fmla="*/ 185319 h 958999"/>
              <a:gd name="connsiteX57" fmla="*/ 24672 w 443895"/>
              <a:gd name="connsiteY57" fmla="*/ 193324 h 958999"/>
              <a:gd name="connsiteX58" fmla="*/ 22357 w 443895"/>
              <a:gd name="connsiteY58" fmla="*/ 202132 h 958999"/>
              <a:gd name="connsiteX59" fmla="*/ 19599 w 443895"/>
              <a:gd name="connsiteY59" fmla="*/ 209687 h 958999"/>
              <a:gd name="connsiteX60" fmla="*/ 16988 w 443895"/>
              <a:gd name="connsiteY60" fmla="*/ 216848 h 958999"/>
              <a:gd name="connsiteX61" fmla="*/ 27216 w 443895"/>
              <a:gd name="connsiteY61" fmla="*/ 221907 h 958999"/>
              <a:gd name="connsiteX62" fmla="*/ 31219 w 443895"/>
              <a:gd name="connsiteY62" fmla="*/ 222325 h 958999"/>
              <a:gd name="connsiteX63" fmla="*/ 36053 w 443895"/>
              <a:gd name="connsiteY63" fmla="*/ 222824 h 958999"/>
              <a:gd name="connsiteX64" fmla="*/ 37385 w 443895"/>
              <a:gd name="connsiteY64" fmla="*/ 231092 h 958999"/>
              <a:gd name="connsiteX65" fmla="*/ 41507 w 443895"/>
              <a:gd name="connsiteY65" fmla="*/ 250491 h 958999"/>
              <a:gd name="connsiteX66" fmla="*/ 35601 w 443895"/>
              <a:gd name="connsiteY66" fmla="*/ 259467 h 958999"/>
              <a:gd name="connsiteX67" fmla="*/ 33894 w 443895"/>
              <a:gd name="connsiteY67" fmla="*/ 262085 h 958999"/>
              <a:gd name="connsiteX68" fmla="*/ 30037 w 443895"/>
              <a:gd name="connsiteY68" fmla="*/ 267921 h 958999"/>
              <a:gd name="connsiteX69" fmla="*/ 13034 w 443895"/>
              <a:gd name="connsiteY69" fmla="*/ 306043 h 958999"/>
              <a:gd name="connsiteX70" fmla="*/ 14150 w 443895"/>
              <a:gd name="connsiteY70" fmla="*/ 315005 h 958999"/>
              <a:gd name="connsiteX71" fmla="*/ 16190 w 443895"/>
              <a:gd name="connsiteY71" fmla="*/ 329953 h 958999"/>
              <a:gd name="connsiteX72" fmla="*/ 13980 w 443895"/>
              <a:gd name="connsiteY72" fmla="*/ 334618 h 958999"/>
              <a:gd name="connsiteX73" fmla="*/ 12660 w 443895"/>
              <a:gd name="connsiteY73" fmla="*/ 338198 h 958999"/>
              <a:gd name="connsiteX74" fmla="*/ 12455 w 443895"/>
              <a:gd name="connsiteY74" fmla="*/ 338761 h 958999"/>
              <a:gd name="connsiteX75" fmla="*/ 10260 w 443895"/>
              <a:gd name="connsiteY75" fmla="*/ 344714 h 958999"/>
              <a:gd name="connsiteX76" fmla="*/ 9626 w 443895"/>
              <a:gd name="connsiteY76" fmla="*/ 350573 h 958999"/>
              <a:gd name="connsiteX77" fmla="*/ 4138 w 443895"/>
              <a:gd name="connsiteY77" fmla="*/ 365284 h 958999"/>
              <a:gd name="connsiteX78" fmla="*/ 4807 w 443895"/>
              <a:gd name="connsiteY78" fmla="*/ 387610 h 958999"/>
              <a:gd name="connsiteX79" fmla="*/ 6467 w 443895"/>
              <a:gd name="connsiteY79" fmla="*/ 389498 h 958999"/>
              <a:gd name="connsiteX80" fmla="*/ 11386 w 443895"/>
              <a:gd name="connsiteY80" fmla="*/ 395252 h 958999"/>
              <a:gd name="connsiteX81" fmla="*/ 387 w 443895"/>
              <a:gd name="connsiteY81" fmla="*/ 420196 h 958999"/>
              <a:gd name="connsiteX82" fmla="*/ 2381 w 443895"/>
              <a:gd name="connsiteY82" fmla="*/ 424489 h 958999"/>
              <a:gd name="connsiteX83" fmla="*/ 3574 w 443895"/>
              <a:gd name="connsiteY83" fmla="*/ 426236 h 958999"/>
              <a:gd name="connsiteX84" fmla="*/ 8192 w 443895"/>
              <a:gd name="connsiteY84" fmla="*/ 433910 h 958999"/>
              <a:gd name="connsiteX85" fmla="*/ 9951 w 443895"/>
              <a:gd name="connsiteY85" fmla="*/ 436841 h 958999"/>
              <a:gd name="connsiteX86" fmla="*/ 6200 w 443895"/>
              <a:gd name="connsiteY86" fmla="*/ 448612 h 958999"/>
              <a:gd name="connsiteX87" fmla="*/ 30627 w 443895"/>
              <a:gd name="connsiteY87" fmla="*/ 481716 h 958999"/>
              <a:gd name="connsiteX88" fmla="*/ 36955 w 443895"/>
              <a:gd name="connsiteY88" fmla="*/ 490401 h 958999"/>
              <a:gd name="connsiteX89" fmla="*/ 37666 w 443895"/>
              <a:gd name="connsiteY89" fmla="*/ 491399 h 958999"/>
              <a:gd name="connsiteX90" fmla="*/ 45201 w 443895"/>
              <a:gd name="connsiteY90" fmla="*/ 492325 h 958999"/>
              <a:gd name="connsiteX91" fmla="*/ 52428 w 443895"/>
              <a:gd name="connsiteY91" fmla="*/ 493237 h 958999"/>
              <a:gd name="connsiteX92" fmla="*/ 64077 w 443895"/>
              <a:gd name="connsiteY92" fmla="*/ 536283 h 958999"/>
              <a:gd name="connsiteX93" fmla="*/ 61238 w 443895"/>
              <a:gd name="connsiteY93" fmla="*/ 540099 h 958999"/>
              <a:gd name="connsiteX94" fmla="*/ 62648 w 443895"/>
              <a:gd name="connsiteY94" fmla="*/ 544038 h 958999"/>
              <a:gd name="connsiteX95" fmla="*/ 62966 w 443895"/>
              <a:gd name="connsiteY95" fmla="*/ 544678 h 958999"/>
              <a:gd name="connsiteX96" fmla="*/ 63997 w 443895"/>
              <a:gd name="connsiteY96" fmla="*/ 546910 h 958999"/>
              <a:gd name="connsiteX97" fmla="*/ 71119 w 443895"/>
              <a:gd name="connsiteY97" fmla="*/ 562275 h 958999"/>
              <a:gd name="connsiteX98" fmla="*/ 71590 w 443895"/>
              <a:gd name="connsiteY98" fmla="*/ 563986 h 958999"/>
              <a:gd name="connsiteX99" fmla="*/ 74133 w 443895"/>
              <a:gd name="connsiteY99" fmla="*/ 573230 h 958999"/>
              <a:gd name="connsiteX100" fmla="*/ 76618 w 443895"/>
              <a:gd name="connsiteY100" fmla="*/ 582346 h 958999"/>
              <a:gd name="connsiteX101" fmla="*/ 81210 w 443895"/>
              <a:gd name="connsiteY101" fmla="*/ 599227 h 958999"/>
              <a:gd name="connsiteX102" fmla="*/ 86679 w 443895"/>
              <a:gd name="connsiteY102" fmla="*/ 619620 h 958999"/>
              <a:gd name="connsiteX103" fmla="*/ 87679 w 443895"/>
              <a:gd name="connsiteY103" fmla="*/ 623350 h 958999"/>
              <a:gd name="connsiteX104" fmla="*/ 87768 w 443895"/>
              <a:gd name="connsiteY104" fmla="*/ 627098 h 958999"/>
              <a:gd name="connsiteX105" fmla="*/ 87820 w 443895"/>
              <a:gd name="connsiteY105" fmla="*/ 629458 h 958999"/>
              <a:gd name="connsiteX106" fmla="*/ 88100 w 443895"/>
              <a:gd name="connsiteY106" fmla="*/ 639958 h 958999"/>
              <a:gd name="connsiteX107" fmla="*/ 89337 w 443895"/>
              <a:gd name="connsiteY107" fmla="*/ 644351 h 958999"/>
              <a:gd name="connsiteX108" fmla="*/ 89633 w 443895"/>
              <a:gd name="connsiteY108" fmla="*/ 648830 h 958999"/>
              <a:gd name="connsiteX109" fmla="*/ 85055 w 443895"/>
              <a:gd name="connsiteY109" fmla="*/ 678257 h 958999"/>
              <a:gd name="connsiteX110" fmla="*/ 87493 w 443895"/>
              <a:gd name="connsiteY110" fmla="*/ 678639 h 958999"/>
              <a:gd name="connsiteX111" fmla="*/ 103227 w 443895"/>
              <a:gd name="connsiteY111" fmla="*/ 681293 h 958999"/>
              <a:gd name="connsiteX112" fmla="*/ 103236 w 443895"/>
              <a:gd name="connsiteY112" fmla="*/ 681321 h 958999"/>
              <a:gd name="connsiteX113" fmla="*/ 120821 w 443895"/>
              <a:gd name="connsiteY113" fmla="*/ 676610 h 958999"/>
              <a:gd name="connsiteX114" fmla="*/ 145073 w 443895"/>
              <a:gd name="connsiteY114" fmla="*/ 760324 h 958999"/>
              <a:gd name="connsiteX115" fmla="*/ 170463 w 443895"/>
              <a:gd name="connsiteY115" fmla="*/ 859761 h 958999"/>
              <a:gd name="connsiteX116" fmla="*/ 177439 w 443895"/>
              <a:gd name="connsiteY116" fmla="*/ 857324 h 958999"/>
              <a:gd name="connsiteX117" fmla="*/ 187247 w 443895"/>
              <a:gd name="connsiteY117" fmla="*/ 851280 h 958999"/>
              <a:gd name="connsiteX118" fmla="*/ 193234 w 443895"/>
              <a:gd name="connsiteY118" fmla="*/ 873157 h 958999"/>
              <a:gd name="connsiteX119" fmla="*/ 188843 w 443895"/>
              <a:gd name="connsiteY119" fmla="*/ 891104 h 958999"/>
              <a:gd name="connsiteX120" fmla="*/ 188839 w 443895"/>
              <a:gd name="connsiteY120" fmla="*/ 892420 h 958999"/>
              <a:gd name="connsiteX121" fmla="*/ 188213 w 443895"/>
              <a:gd name="connsiteY121" fmla="*/ 902362 h 958999"/>
              <a:gd name="connsiteX122" fmla="*/ 197258 w 443895"/>
              <a:gd name="connsiteY122" fmla="*/ 907481 h 958999"/>
              <a:gd name="connsiteX123" fmla="*/ 205047 w 443895"/>
              <a:gd name="connsiteY123" fmla="*/ 901586 h 958999"/>
              <a:gd name="connsiteX124" fmla="*/ 220733 w 443895"/>
              <a:gd name="connsiteY124" fmla="*/ 902820 h 958999"/>
              <a:gd name="connsiteX125" fmla="*/ 223205 w 443895"/>
              <a:gd name="connsiteY125" fmla="*/ 902004 h 958999"/>
              <a:gd name="connsiteX126" fmla="*/ 236769 w 443895"/>
              <a:gd name="connsiteY126" fmla="*/ 898056 h 958999"/>
              <a:gd name="connsiteX127" fmla="*/ 249502 w 443895"/>
              <a:gd name="connsiteY127" fmla="*/ 894430 h 958999"/>
              <a:gd name="connsiteX128" fmla="*/ 251108 w 443895"/>
              <a:gd name="connsiteY128" fmla="*/ 893867 h 958999"/>
              <a:gd name="connsiteX129" fmla="*/ 258965 w 443895"/>
              <a:gd name="connsiteY129" fmla="*/ 907463 h 958999"/>
              <a:gd name="connsiteX130" fmla="*/ 248640 w 443895"/>
              <a:gd name="connsiteY130" fmla="*/ 912373 h 958999"/>
              <a:gd name="connsiteX131" fmla="*/ 256569 w 443895"/>
              <a:gd name="connsiteY131" fmla="*/ 932248 h 958999"/>
              <a:gd name="connsiteX132" fmla="*/ 256692 w 443895"/>
              <a:gd name="connsiteY132" fmla="*/ 934263 h 958999"/>
              <a:gd name="connsiteX133" fmla="*/ 255612 w 443895"/>
              <a:gd name="connsiteY133" fmla="*/ 942390 h 958999"/>
              <a:gd name="connsiteX134" fmla="*/ 255077 w 443895"/>
              <a:gd name="connsiteY134" fmla="*/ 946479 h 958999"/>
              <a:gd name="connsiteX135" fmla="*/ 259890 w 443895"/>
              <a:gd name="connsiteY135" fmla="*/ 958931 h 958999"/>
              <a:gd name="connsiteX136" fmla="*/ 283456 w 443895"/>
              <a:gd name="connsiteY136" fmla="*/ 942263 h 958999"/>
              <a:gd name="connsiteX137" fmla="*/ 291408 w 443895"/>
              <a:gd name="connsiteY137" fmla="*/ 937898 h 958999"/>
              <a:gd name="connsiteX138" fmla="*/ 333018 w 443895"/>
              <a:gd name="connsiteY138" fmla="*/ 915599 h 958999"/>
              <a:gd name="connsiteX139" fmla="*/ 356348 w 443895"/>
              <a:gd name="connsiteY139" fmla="*/ 903133 h 958999"/>
              <a:gd name="connsiteX140" fmla="*/ 365607 w 443895"/>
              <a:gd name="connsiteY140" fmla="*/ 894530 h 958999"/>
              <a:gd name="connsiteX141" fmla="*/ 366382 w 443895"/>
              <a:gd name="connsiteY141" fmla="*/ 893672 h 958999"/>
              <a:gd name="connsiteX142" fmla="*/ 373523 w 443895"/>
              <a:gd name="connsiteY142" fmla="*/ 885372 h 958999"/>
              <a:gd name="connsiteX143" fmla="*/ 379111 w 443895"/>
              <a:gd name="connsiteY143" fmla="*/ 881416 h 958999"/>
              <a:gd name="connsiteX144" fmla="*/ 378789 w 443895"/>
              <a:gd name="connsiteY144" fmla="*/ 874913 h 958999"/>
              <a:gd name="connsiteX145" fmla="*/ 379932 w 443895"/>
              <a:gd name="connsiteY145" fmla="*/ 856412 h 958999"/>
              <a:gd name="connsiteX146" fmla="*/ 394856 w 443895"/>
              <a:gd name="connsiteY146" fmla="*/ 835112 h 958999"/>
              <a:gd name="connsiteX147" fmla="*/ 396000 w 443895"/>
              <a:gd name="connsiteY147" fmla="*/ 827057 h 958999"/>
              <a:gd name="connsiteX148" fmla="*/ 393037 w 443895"/>
              <a:gd name="connsiteY148" fmla="*/ 815771 h 958999"/>
              <a:gd name="connsiteX149" fmla="*/ 400037 w 443895"/>
              <a:gd name="connsiteY149" fmla="*/ 800806 h 958999"/>
              <a:gd name="connsiteX150" fmla="*/ 406093 w 443895"/>
              <a:gd name="connsiteY150" fmla="*/ 792806 h 958999"/>
              <a:gd name="connsiteX151" fmla="*/ 411808 w 443895"/>
              <a:gd name="connsiteY151" fmla="*/ 785268 h 958999"/>
              <a:gd name="connsiteX152" fmla="*/ 413863 w 443895"/>
              <a:gd name="connsiteY152" fmla="*/ 782555 h 958999"/>
              <a:gd name="connsiteX153" fmla="*/ 411908 w 443895"/>
              <a:gd name="connsiteY153" fmla="*/ 775957 h 958999"/>
              <a:gd name="connsiteX154" fmla="*/ 411795 w 443895"/>
              <a:gd name="connsiteY154" fmla="*/ 761490 h 958999"/>
              <a:gd name="connsiteX155" fmla="*/ 411781 w 443895"/>
              <a:gd name="connsiteY155" fmla="*/ 756380 h 958999"/>
              <a:gd name="connsiteX156" fmla="*/ 411736 w 443895"/>
              <a:gd name="connsiteY156" fmla="*/ 751947 h 958999"/>
              <a:gd name="connsiteX157" fmla="*/ 411654 w 443895"/>
              <a:gd name="connsiteY157" fmla="*/ 743838 h 958999"/>
              <a:gd name="connsiteX158" fmla="*/ 411586 w 443895"/>
              <a:gd name="connsiteY158" fmla="*/ 737880 h 958999"/>
              <a:gd name="connsiteX159" fmla="*/ 414330 w 443895"/>
              <a:gd name="connsiteY159" fmla="*/ 734436 h 958999"/>
              <a:gd name="connsiteX160" fmla="*/ 414834 w 443895"/>
              <a:gd name="connsiteY160" fmla="*/ 733832 h 958999"/>
              <a:gd name="connsiteX161" fmla="*/ 419007 w 443895"/>
              <a:gd name="connsiteY161" fmla="*/ 728650 h 958999"/>
              <a:gd name="connsiteX162" fmla="*/ 420191 w 443895"/>
              <a:gd name="connsiteY162" fmla="*/ 726590 h 958999"/>
              <a:gd name="connsiteX163" fmla="*/ 426134 w 443895"/>
              <a:gd name="connsiteY163" fmla="*/ 720078 h 958999"/>
              <a:gd name="connsiteX164" fmla="*/ 433950 w 443895"/>
              <a:gd name="connsiteY164" fmla="*/ 708062 h 958999"/>
              <a:gd name="connsiteX165" fmla="*/ 439008 w 443895"/>
              <a:gd name="connsiteY165" fmla="*/ 694893 h 958999"/>
              <a:gd name="connsiteX166" fmla="*/ 439611 w 443895"/>
              <a:gd name="connsiteY166" fmla="*/ 693323 h 958999"/>
              <a:gd name="connsiteX167" fmla="*/ 443557 w 443895"/>
              <a:gd name="connsiteY167" fmla="*/ 678330 h 958999"/>
              <a:gd name="connsiteX168" fmla="*/ 444283 w 443895"/>
              <a:gd name="connsiteY168" fmla="*/ 672753 h 958999"/>
              <a:gd name="connsiteX169" fmla="*/ 441843 w 443895"/>
              <a:gd name="connsiteY169" fmla="*/ 665892 h 958999"/>
              <a:gd name="connsiteX170" fmla="*/ 441834 w 443895"/>
              <a:gd name="connsiteY170" fmla="*/ 665887 h 958999"/>
              <a:gd name="connsiteX171" fmla="*/ 441661 w 443895"/>
              <a:gd name="connsiteY171" fmla="*/ 665425 h 958999"/>
              <a:gd name="connsiteX172" fmla="*/ 440269 w 443895"/>
              <a:gd name="connsiteY172" fmla="*/ 661490 h 958999"/>
              <a:gd name="connsiteX173" fmla="*/ 438867 w 443895"/>
              <a:gd name="connsiteY173" fmla="*/ 657456 h 958999"/>
              <a:gd name="connsiteX174" fmla="*/ 435805 w 443895"/>
              <a:gd name="connsiteY174" fmla="*/ 649016 h 958999"/>
              <a:gd name="connsiteX175" fmla="*/ 434499 w 443895"/>
              <a:gd name="connsiteY175" fmla="*/ 645386 h 958999"/>
              <a:gd name="connsiteX176" fmla="*/ 430792 w 443895"/>
              <a:gd name="connsiteY176" fmla="*/ 634527 h 958999"/>
              <a:gd name="connsiteX177" fmla="*/ 428905 w 443895"/>
              <a:gd name="connsiteY177" fmla="*/ 629726 h 958999"/>
              <a:gd name="connsiteX178" fmla="*/ 426079 w 443895"/>
              <a:gd name="connsiteY178" fmla="*/ 621158 h 958999"/>
              <a:gd name="connsiteX179" fmla="*/ 421112 w 443895"/>
              <a:gd name="connsiteY179" fmla="*/ 607835 h 958999"/>
              <a:gd name="connsiteX180" fmla="*/ 417592 w 443895"/>
              <a:gd name="connsiteY180" fmla="*/ 598092 h 958999"/>
              <a:gd name="connsiteX181" fmla="*/ 414879 w 443895"/>
              <a:gd name="connsiteY181" fmla="*/ 589675 h 958999"/>
              <a:gd name="connsiteX182" fmla="*/ 412262 w 443895"/>
              <a:gd name="connsiteY182" fmla="*/ 583177 h 958999"/>
              <a:gd name="connsiteX183" fmla="*/ 411681 w 443895"/>
              <a:gd name="connsiteY183" fmla="*/ 581507 h 958999"/>
              <a:gd name="connsiteX184" fmla="*/ 410139 w 443895"/>
              <a:gd name="connsiteY184" fmla="*/ 577205 h 958999"/>
              <a:gd name="connsiteX185" fmla="*/ 409336 w 443895"/>
              <a:gd name="connsiteY185" fmla="*/ 574963 h 958999"/>
              <a:gd name="connsiteX186" fmla="*/ 406410 w 443895"/>
              <a:gd name="connsiteY186" fmla="*/ 566754 h 958999"/>
              <a:gd name="connsiteX187" fmla="*/ 398227 w 443895"/>
              <a:gd name="connsiteY187" fmla="*/ 543793 h 958999"/>
              <a:gd name="connsiteX188" fmla="*/ 395033 w 443895"/>
              <a:gd name="connsiteY188" fmla="*/ 534908 h 958999"/>
              <a:gd name="connsiteX189" fmla="*/ 394035 w 443895"/>
              <a:gd name="connsiteY189" fmla="*/ 532085 h 958999"/>
              <a:gd name="connsiteX190" fmla="*/ 393264 w 443895"/>
              <a:gd name="connsiteY190" fmla="*/ 529934 h 958999"/>
              <a:gd name="connsiteX191" fmla="*/ 391867 w 443895"/>
              <a:gd name="connsiteY191" fmla="*/ 525991 h 958999"/>
              <a:gd name="connsiteX192" fmla="*/ 390107 w 443895"/>
              <a:gd name="connsiteY192" fmla="*/ 521049 h 958999"/>
              <a:gd name="connsiteX193" fmla="*/ 389544 w 443895"/>
              <a:gd name="connsiteY193" fmla="*/ 519643 h 958999"/>
              <a:gd name="connsiteX194" fmla="*/ 386972 w 443895"/>
              <a:gd name="connsiteY194" fmla="*/ 512246 h 958999"/>
              <a:gd name="connsiteX195" fmla="*/ 386256 w 443895"/>
              <a:gd name="connsiteY195" fmla="*/ 510236 h 958999"/>
              <a:gd name="connsiteX196" fmla="*/ 386147 w 443895"/>
              <a:gd name="connsiteY196" fmla="*/ 509968 h 958999"/>
              <a:gd name="connsiteX197" fmla="*/ 383443 w 443895"/>
              <a:gd name="connsiteY197" fmla="*/ 502331 h 958999"/>
              <a:gd name="connsiteX198" fmla="*/ 382940 w 443895"/>
              <a:gd name="connsiteY198" fmla="*/ 500960 h 958999"/>
              <a:gd name="connsiteX199" fmla="*/ 379955 w 443895"/>
              <a:gd name="connsiteY199" fmla="*/ 492606 h 958999"/>
              <a:gd name="connsiteX200" fmla="*/ 379569 w 443895"/>
              <a:gd name="connsiteY200" fmla="*/ 491563 h 958999"/>
              <a:gd name="connsiteX201" fmla="*/ 377773 w 443895"/>
              <a:gd name="connsiteY201" fmla="*/ 486507 h 958999"/>
              <a:gd name="connsiteX202" fmla="*/ 375305 w 443895"/>
              <a:gd name="connsiteY202" fmla="*/ 485092 h 958999"/>
              <a:gd name="connsiteX203" fmla="*/ 370755 w 443895"/>
              <a:gd name="connsiteY203" fmla="*/ 482482 h 958999"/>
              <a:gd name="connsiteX204" fmla="*/ 366255 w 443895"/>
              <a:gd name="connsiteY204" fmla="*/ 479864 h 958999"/>
              <a:gd name="connsiteX205" fmla="*/ 365548 w 443895"/>
              <a:gd name="connsiteY205" fmla="*/ 479524 h 958999"/>
              <a:gd name="connsiteX206" fmla="*/ 360662 w 443895"/>
              <a:gd name="connsiteY206" fmla="*/ 476656 h 958999"/>
              <a:gd name="connsiteX207" fmla="*/ 355001 w 443895"/>
              <a:gd name="connsiteY207" fmla="*/ 473398 h 958999"/>
              <a:gd name="connsiteX208" fmla="*/ 333014 w 443895"/>
              <a:gd name="connsiteY208" fmla="*/ 347169 h 958999"/>
              <a:gd name="connsiteX209" fmla="*/ 323864 w 443895"/>
              <a:gd name="connsiteY209" fmla="*/ 297970 h 958999"/>
              <a:gd name="connsiteX210" fmla="*/ 323869 w 443895"/>
              <a:gd name="connsiteY210" fmla="*/ 296618 h 95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443895" h="958999">
                <a:moveTo>
                  <a:pt x="323869" y="296618"/>
                </a:moveTo>
                <a:lnTo>
                  <a:pt x="324109" y="274723"/>
                </a:lnTo>
                <a:lnTo>
                  <a:pt x="323592" y="247791"/>
                </a:lnTo>
                <a:lnTo>
                  <a:pt x="323678" y="241965"/>
                </a:lnTo>
                <a:lnTo>
                  <a:pt x="324676" y="214883"/>
                </a:lnTo>
                <a:lnTo>
                  <a:pt x="324794" y="200766"/>
                </a:lnTo>
                <a:lnTo>
                  <a:pt x="324817" y="196732"/>
                </a:lnTo>
                <a:lnTo>
                  <a:pt x="324822" y="194177"/>
                </a:lnTo>
                <a:lnTo>
                  <a:pt x="324903" y="185918"/>
                </a:lnTo>
                <a:lnTo>
                  <a:pt x="324899" y="185319"/>
                </a:lnTo>
                <a:lnTo>
                  <a:pt x="325030" y="184257"/>
                </a:lnTo>
                <a:lnTo>
                  <a:pt x="324944" y="179057"/>
                </a:lnTo>
                <a:lnTo>
                  <a:pt x="324640" y="174632"/>
                </a:lnTo>
                <a:lnTo>
                  <a:pt x="324255" y="169123"/>
                </a:lnTo>
                <a:lnTo>
                  <a:pt x="324763" y="168588"/>
                </a:lnTo>
                <a:lnTo>
                  <a:pt x="326781" y="166469"/>
                </a:lnTo>
                <a:lnTo>
                  <a:pt x="330492" y="162439"/>
                </a:lnTo>
                <a:lnTo>
                  <a:pt x="333858" y="159072"/>
                </a:lnTo>
                <a:lnTo>
                  <a:pt x="335586" y="157321"/>
                </a:lnTo>
                <a:lnTo>
                  <a:pt x="340408" y="152270"/>
                </a:lnTo>
                <a:lnTo>
                  <a:pt x="340952" y="151716"/>
                </a:lnTo>
                <a:lnTo>
                  <a:pt x="341234" y="151426"/>
                </a:lnTo>
                <a:lnTo>
                  <a:pt x="344119" y="148404"/>
                </a:lnTo>
                <a:lnTo>
                  <a:pt x="352656" y="139501"/>
                </a:lnTo>
                <a:lnTo>
                  <a:pt x="354992" y="136914"/>
                </a:lnTo>
                <a:lnTo>
                  <a:pt x="358149" y="133760"/>
                </a:lnTo>
                <a:lnTo>
                  <a:pt x="362209" y="129354"/>
                </a:lnTo>
                <a:lnTo>
                  <a:pt x="366441" y="124898"/>
                </a:lnTo>
                <a:lnTo>
                  <a:pt x="368778" y="122438"/>
                </a:lnTo>
                <a:lnTo>
                  <a:pt x="372212" y="118831"/>
                </a:lnTo>
                <a:lnTo>
                  <a:pt x="314434" y="74288"/>
                </a:lnTo>
                <a:lnTo>
                  <a:pt x="309403" y="70426"/>
                </a:lnTo>
                <a:lnTo>
                  <a:pt x="294823" y="59304"/>
                </a:lnTo>
                <a:lnTo>
                  <a:pt x="276833" y="78558"/>
                </a:lnTo>
                <a:lnTo>
                  <a:pt x="233634" y="77183"/>
                </a:lnTo>
                <a:lnTo>
                  <a:pt x="225718" y="65221"/>
                </a:lnTo>
                <a:lnTo>
                  <a:pt x="207084" y="36338"/>
                </a:lnTo>
                <a:lnTo>
                  <a:pt x="178537" y="-69"/>
                </a:lnTo>
                <a:lnTo>
                  <a:pt x="161086" y="14089"/>
                </a:lnTo>
                <a:lnTo>
                  <a:pt x="160283" y="14751"/>
                </a:lnTo>
                <a:lnTo>
                  <a:pt x="151388" y="22112"/>
                </a:lnTo>
                <a:lnTo>
                  <a:pt x="142197" y="28823"/>
                </a:lnTo>
                <a:lnTo>
                  <a:pt x="133577" y="35072"/>
                </a:lnTo>
                <a:lnTo>
                  <a:pt x="118818" y="45613"/>
                </a:lnTo>
                <a:lnTo>
                  <a:pt x="88600" y="67740"/>
                </a:lnTo>
                <a:lnTo>
                  <a:pt x="63889" y="85659"/>
                </a:lnTo>
                <a:lnTo>
                  <a:pt x="24490" y="105372"/>
                </a:lnTo>
                <a:lnTo>
                  <a:pt x="17386" y="117637"/>
                </a:lnTo>
                <a:lnTo>
                  <a:pt x="17073" y="118400"/>
                </a:lnTo>
                <a:lnTo>
                  <a:pt x="26825" y="128941"/>
                </a:lnTo>
                <a:lnTo>
                  <a:pt x="31375" y="136896"/>
                </a:lnTo>
                <a:lnTo>
                  <a:pt x="32669" y="143898"/>
                </a:lnTo>
                <a:lnTo>
                  <a:pt x="30586" y="154748"/>
                </a:lnTo>
                <a:lnTo>
                  <a:pt x="30738" y="155324"/>
                </a:lnTo>
                <a:lnTo>
                  <a:pt x="34148" y="161954"/>
                </a:lnTo>
                <a:lnTo>
                  <a:pt x="34720" y="173915"/>
                </a:lnTo>
                <a:lnTo>
                  <a:pt x="30046" y="185319"/>
                </a:lnTo>
                <a:lnTo>
                  <a:pt x="24672" y="193324"/>
                </a:lnTo>
                <a:lnTo>
                  <a:pt x="22357" y="202132"/>
                </a:lnTo>
                <a:lnTo>
                  <a:pt x="19599" y="209687"/>
                </a:lnTo>
                <a:lnTo>
                  <a:pt x="16988" y="216848"/>
                </a:lnTo>
                <a:lnTo>
                  <a:pt x="27216" y="221907"/>
                </a:lnTo>
                <a:lnTo>
                  <a:pt x="31219" y="222325"/>
                </a:lnTo>
                <a:lnTo>
                  <a:pt x="36053" y="222824"/>
                </a:lnTo>
                <a:lnTo>
                  <a:pt x="37385" y="231092"/>
                </a:lnTo>
                <a:lnTo>
                  <a:pt x="41507" y="250491"/>
                </a:lnTo>
                <a:lnTo>
                  <a:pt x="35601" y="259467"/>
                </a:lnTo>
                <a:lnTo>
                  <a:pt x="33894" y="262085"/>
                </a:lnTo>
                <a:lnTo>
                  <a:pt x="30037" y="267921"/>
                </a:lnTo>
                <a:lnTo>
                  <a:pt x="13034" y="306043"/>
                </a:lnTo>
                <a:lnTo>
                  <a:pt x="14150" y="315005"/>
                </a:lnTo>
                <a:lnTo>
                  <a:pt x="16190" y="329953"/>
                </a:lnTo>
                <a:lnTo>
                  <a:pt x="13980" y="334618"/>
                </a:lnTo>
                <a:lnTo>
                  <a:pt x="12660" y="338198"/>
                </a:lnTo>
                <a:lnTo>
                  <a:pt x="12455" y="338761"/>
                </a:lnTo>
                <a:lnTo>
                  <a:pt x="10260" y="344714"/>
                </a:lnTo>
                <a:lnTo>
                  <a:pt x="9626" y="350573"/>
                </a:lnTo>
                <a:lnTo>
                  <a:pt x="4138" y="365284"/>
                </a:lnTo>
                <a:lnTo>
                  <a:pt x="4807" y="387610"/>
                </a:lnTo>
                <a:lnTo>
                  <a:pt x="6467" y="389498"/>
                </a:lnTo>
                <a:lnTo>
                  <a:pt x="11386" y="395252"/>
                </a:lnTo>
                <a:lnTo>
                  <a:pt x="387" y="420196"/>
                </a:lnTo>
                <a:lnTo>
                  <a:pt x="2381" y="424489"/>
                </a:lnTo>
                <a:lnTo>
                  <a:pt x="3574" y="426236"/>
                </a:lnTo>
                <a:lnTo>
                  <a:pt x="8192" y="433910"/>
                </a:lnTo>
                <a:lnTo>
                  <a:pt x="9951" y="436841"/>
                </a:lnTo>
                <a:lnTo>
                  <a:pt x="6200" y="448612"/>
                </a:lnTo>
                <a:lnTo>
                  <a:pt x="30627" y="481716"/>
                </a:lnTo>
                <a:lnTo>
                  <a:pt x="36955" y="490401"/>
                </a:lnTo>
                <a:lnTo>
                  <a:pt x="37666" y="491399"/>
                </a:lnTo>
                <a:lnTo>
                  <a:pt x="45201" y="492325"/>
                </a:lnTo>
                <a:lnTo>
                  <a:pt x="52428" y="493237"/>
                </a:lnTo>
                <a:lnTo>
                  <a:pt x="64077" y="536283"/>
                </a:lnTo>
                <a:lnTo>
                  <a:pt x="61238" y="540099"/>
                </a:lnTo>
                <a:lnTo>
                  <a:pt x="62648" y="544038"/>
                </a:lnTo>
                <a:lnTo>
                  <a:pt x="62966" y="544678"/>
                </a:lnTo>
                <a:lnTo>
                  <a:pt x="63997" y="546910"/>
                </a:lnTo>
                <a:lnTo>
                  <a:pt x="71119" y="562275"/>
                </a:lnTo>
                <a:lnTo>
                  <a:pt x="71590" y="563986"/>
                </a:lnTo>
                <a:lnTo>
                  <a:pt x="74133" y="573230"/>
                </a:lnTo>
                <a:lnTo>
                  <a:pt x="76618" y="582346"/>
                </a:lnTo>
                <a:lnTo>
                  <a:pt x="81210" y="599227"/>
                </a:lnTo>
                <a:lnTo>
                  <a:pt x="86679" y="619620"/>
                </a:lnTo>
                <a:lnTo>
                  <a:pt x="87679" y="623350"/>
                </a:lnTo>
                <a:lnTo>
                  <a:pt x="87768" y="627098"/>
                </a:lnTo>
                <a:lnTo>
                  <a:pt x="87820" y="629458"/>
                </a:lnTo>
                <a:lnTo>
                  <a:pt x="88100" y="639958"/>
                </a:lnTo>
                <a:lnTo>
                  <a:pt x="89337" y="644351"/>
                </a:lnTo>
                <a:lnTo>
                  <a:pt x="89633" y="648830"/>
                </a:lnTo>
                <a:lnTo>
                  <a:pt x="85055" y="678257"/>
                </a:lnTo>
                <a:lnTo>
                  <a:pt x="87493" y="678639"/>
                </a:lnTo>
                <a:lnTo>
                  <a:pt x="103227" y="681293"/>
                </a:lnTo>
                <a:lnTo>
                  <a:pt x="103236" y="681321"/>
                </a:lnTo>
                <a:lnTo>
                  <a:pt x="120821" y="676610"/>
                </a:lnTo>
                <a:lnTo>
                  <a:pt x="145073" y="760324"/>
                </a:lnTo>
                <a:lnTo>
                  <a:pt x="170463" y="859761"/>
                </a:lnTo>
                <a:lnTo>
                  <a:pt x="177439" y="857324"/>
                </a:lnTo>
                <a:lnTo>
                  <a:pt x="187247" y="851280"/>
                </a:lnTo>
                <a:lnTo>
                  <a:pt x="193234" y="873157"/>
                </a:lnTo>
                <a:lnTo>
                  <a:pt x="188843" y="891104"/>
                </a:lnTo>
                <a:lnTo>
                  <a:pt x="188839" y="892420"/>
                </a:lnTo>
                <a:lnTo>
                  <a:pt x="188213" y="902362"/>
                </a:lnTo>
                <a:lnTo>
                  <a:pt x="197258" y="907481"/>
                </a:lnTo>
                <a:lnTo>
                  <a:pt x="205047" y="901586"/>
                </a:lnTo>
                <a:lnTo>
                  <a:pt x="220733" y="902820"/>
                </a:lnTo>
                <a:lnTo>
                  <a:pt x="223205" y="902004"/>
                </a:lnTo>
                <a:lnTo>
                  <a:pt x="236769" y="898056"/>
                </a:lnTo>
                <a:lnTo>
                  <a:pt x="249502" y="894430"/>
                </a:lnTo>
                <a:lnTo>
                  <a:pt x="251108" y="893867"/>
                </a:lnTo>
                <a:lnTo>
                  <a:pt x="258965" y="907463"/>
                </a:lnTo>
                <a:lnTo>
                  <a:pt x="248640" y="912373"/>
                </a:lnTo>
                <a:lnTo>
                  <a:pt x="256569" y="932248"/>
                </a:lnTo>
                <a:lnTo>
                  <a:pt x="256692" y="934263"/>
                </a:lnTo>
                <a:lnTo>
                  <a:pt x="255612" y="942390"/>
                </a:lnTo>
                <a:lnTo>
                  <a:pt x="255077" y="946479"/>
                </a:lnTo>
                <a:lnTo>
                  <a:pt x="259890" y="958931"/>
                </a:lnTo>
                <a:lnTo>
                  <a:pt x="283456" y="942263"/>
                </a:lnTo>
                <a:lnTo>
                  <a:pt x="291408" y="937898"/>
                </a:lnTo>
                <a:lnTo>
                  <a:pt x="333018" y="915599"/>
                </a:lnTo>
                <a:lnTo>
                  <a:pt x="356348" y="903133"/>
                </a:lnTo>
                <a:lnTo>
                  <a:pt x="365607" y="894530"/>
                </a:lnTo>
                <a:lnTo>
                  <a:pt x="366382" y="893672"/>
                </a:lnTo>
                <a:lnTo>
                  <a:pt x="373523" y="885372"/>
                </a:lnTo>
                <a:lnTo>
                  <a:pt x="379111" y="881416"/>
                </a:lnTo>
                <a:lnTo>
                  <a:pt x="378789" y="874913"/>
                </a:lnTo>
                <a:lnTo>
                  <a:pt x="379932" y="856412"/>
                </a:lnTo>
                <a:lnTo>
                  <a:pt x="394856" y="835112"/>
                </a:lnTo>
                <a:lnTo>
                  <a:pt x="396000" y="827057"/>
                </a:lnTo>
                <a:lnTo>
                  <a:pt x="393037" y="815771"/>
                </a:lnTo>
                <a:lnTo>
                  <a:pt x="400037" y="800806"/>
                </a:lnTo>
                <a:lnTo>
                  <a:pt x="406093" y="792806"/>
                </a:lnTo>
                <a:lnTo>
                  <a:pt x="411808" y="785268"/>
                </a:lnTo>
                <a:lnTo>
                  <a:pt x="413863" y="782555"/>
                </a:lnTo>
                <a:lnTo>
                  <a:pt x="411908" y="775957"/>
                </a:lnTo>
                <a:lnTo>
                  <a:pt x="411795" y="761490"/>
                </a:lnTo>
                <a:lnTo>
                  <a:pt x="411781" y="756380"/>
                </a:lnTo>
                <a:lnTo>
                  <a:pt x="411736" y="751947"/>
                </a:lnTo>
                <a:lnTo>
                  <a:pt x="411654" y="743838"/>
                </a:lnTo>
                <a:lnTo>
                  <a:pt x="411586" y="737880"/>
                </a:lnTo>
                <a:lnTo>
                  <a:pt x="414330" y="734436"/>
                </a:lnTo>
                <a:lnTo>
                  <a:pt x="414834" y="733832"/>
                </a:lnTo>
                <a:lnTo>
                  <a:pt x="419007" y="728650"/>
                </a:lnTo>
                <a:lnTo>
                  <a:pt x="420191" y="726590"/>
                </a:lnTo>
                <a:lnTo>
                  <a:pt x="426134" y="720078"/>
                </a:lnTo>
                <a:lnTo>
                  <a:pt x="433950" y="708062"/>
                </a:lnTo>
                <a:lnTo>
                  <a:pt x="439008" y="694893"/>
                </a:lnTo>
                <a:lnTo>
                  <a:pt x="439611" y="693323"/>
                </a:lnTo>
                <a:lnTo>
                  <a:pt x="443557" y="678330"/>
                </a:lnTo>
                <a:lnTo>
                  <a:pt x="444283" y="672753"/>
                </a:lnTo>
                <a:lnTo>
                  <a:pt x="441843" y="665892"/>
                </a:lnTo>
                <a:lnTo>
                  <a:pt x="441834" y="665887"/>
                </a:lnTo>
                <a:lnTo>
                  <a:pt x="441661" y="665425"/>
                </a:lnTo>
                <a:lnTo>
                  <a:pt x="440269" y="661490"/>
                </a:lnTo>
                <a:lnTo>
                  <a:pt x="438867" y="657456"/>
                </a:lnTo>
                <a:lnTo>
                  <a:pt x="435805" y="649016"/>
                </a:lnTo>
                <a:lnTo>
                  <a:pt x="434499" y="645386"/>
                </a:lnTo>
                <a:lnTo>
                  <a:pt x="430792" y="634527"/>
                </a:lnTo>
                <a:lnTo>
                  <a:pt x="428905" y="629726"/>
                </a:lnTo>
                <a:lnTo>
                  <a:pt x="426079" y="621158"/>
                </a:lnTo>
                <a:lnTo>
                  <a:pt x="421112" y="607835"/>
                </a:lnTo>
                <a:lnTo>
                  <a:pt x="417592" y="598092"/>
                </a:lnTo>
                <a:lnTo>
                  <a:pt x="414879" y="589675"/>
                </a:lnTo>
                <a:lnTo>
                  <a:pt x="412262" y="583177"/>
                </a:lnTo>
                <a:lnTo>
                  <a:pt x="411681" y="581507"/>
                </a:lnTo>
                <a:lnTo>
                  <a:pt x="410139" y="577205"/>
                </a:lnTo>
                <a:lnTo>
                  <a:pt x="409336" y="574963"/>
                </a:lnTo>
                <a:lnTo>
                  <a:pt x="406410" y="566754"/>
                </a:lnTo>
                <a:lnTo>
                  <a:pt x="398227" y="543793"/>
                </a:lnTo>
                <a:lnTo>
                  <a:pt x="395033" y="534908"/>
                </a:lnTo>
                <a:lnTo>
                  <a:pt x="394035" y="532085"/>
                </a:lnTo>
                <a:lnTo>
                  <a:pt x="393264" y="529934"/>
                </a:lnTo>
                <a:lnTo>
                  <a:pt x="391867" y="525991"/>
                </a:lnTo>
                <a:lnTo>
                  <a:pt x="390107" y="521049"/>
                </a:lnTo>
                <a:lnTo>
                  <a:pt x="389544" y="519643"/>
                </a:lnTo>
                <a:lnTo>
                  <a:pt x="386972" y="512246"/>
                </a:lnTo>
                <a:lnTo>
                  <a:pt x="386256" y="510236"/>
                </a:lnTo>
                <a:lnTo>
                  <a:pt x="386147" y="509968"/>
                </a:lnTo>
                <a:lnTo>
                  <a:pt x="383443" y="502331"/>
                </a:lnTo>
                <a:lnTo>
                  <a:pt x="382940" y="500960"/>
                </a:lnTo>
                <a:lnTo>
                  <a:pt x="379955" y="492606"/>
                </a:lnTo>
                <a:lnTo>
                  <a:pt x="379569" y="491563"/>
                </a:lnTo>
                <a:lnTo>
                  <a:pt x="377773" y="486507"/>
                </a:lnTo>
                <a:lnTo>
                  <a:pt x="375305" y="485092"/>
                </a:lnTo>
                <a:lnTo>
                  <a:pt x="370755" y="482482"/>
                </a:lnTo>
                <a:lnTo>
                  <a:pt x="366255" y="479864"/>
                </a:lnTo>
                <a:lnTo>
                  <a:pt x="365548" y="479524"/>
                </a:lnTo>
                <a:lnTo>
                  <a:pt x="360662" y="476656"/>
                </a:lnTo>
                <a:lnTo>
                  <a:pt x="355001" y="473398"/>
                </a:lnTo>
                <a:lnTo>
                  <a:pt x="333014" y="347169"/>
                </a:lnTo>
                <a:lnTo>
                  <a:pt x="323864" y="297970"/>
                </a:lnTo>
                <a:lnTo>
                  <a:pt x="323869" y="29661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7354F12A-54BC-4E85-964A-EFC5C0067038}"/>
              </a:ext>
            </a:extLst>
          </p:cNvPr>
          <p:cNvSpPr>
            <a:spLocks/>
          </p:cNvSpPr>
          <p:nvPr/>
        </p:nvSpPr>
        <p:spPr>
          <a:xfrm flipV="1">
            <a:off x="5057139" y="2604963"/>
            <a:ext cx="805172" cy="816921"/>
          </a:xfrm>
          <a:custGeom>
            <a:avLst/>
            <a:gdLst>
              <a:gd name="connsiteX0" fmla="*/ 344344 w 548320"/>
              <a:gd name="connsiteY0" fmla="*/ 549181 h 556321"/>
              <a:gd name="connsiteX1" fmla="*/ 346716 w 548320"/>
              <a:gd name="connsiteY1" fmla="*/ 549113 h 556321"/>
              <a:gd name="connsiteX2" fmla="*/ 350494 w 548320"/>
              <a:gd name="connsiteY2" fmla="*/ 550329 h 556321"/>
              <a:gd name="connsiteX3" fmla="*/ 352440 w 548320"/>
              <a:gd name="connsiteY3" fmla="*/ 550950 h 556321"/>
              <a:gd name="connsiteX4" fmla="*/ 358792 w 548320"/>
              <a:gd name="connsiteY4" fmla="*/ 552974 h 556321"/>
              <a:gd name="connsiteX5" fmla="*/ 364000 w 548320"/>
              <a:gd name="connsiteY5" fmla="*/ 554640 h 556321"/>
              <a:gd name="connsiteX6" fmla="*/ 367015 w 548320"/>
              <a:gd name="connsiteY6" fmla="*/ 554799 h 556321"/>
              <a:gd name="connsiteX7" fmla="*/ 368246 w 548320"/>
              <a:gd name="connsiteY7" fmla="*/ 554322 h 556321"/>
              <a:gd name="connsiteX8" fmla="*/ 369929 w 548320"/>
              <a:gd name="connsiteY8" fmla="*/ 554930 h 556321"/>
              <a:gd name="connsiteX9" fmla="*/ 370387 w 548320"/>
              <a:gd name="connsiteY9" fmla="*/ 554349 h 556321"/>
              <a:gd name="connsiteX10" fmla="*/ 372040 w 548320"/>
              <a:gd name="connsiteY10" fmla="*/ 552226 h 556321"/>
              <a:gd name="connsiteX11" fmla="*/ 373221 w 548320"/>
              <a:gd name="connsiteY11" fmla="*/ 550687 h 556321"/>
              <a:gd name="connsiteX12" fmla="*/ 375560 w 548320"/>
              <a:gd name="connsiteY12" fmla="*/ 547679 h 556321"/>
              <a:gd name="connsiteX13" fmla="*/ 380865 w 548320"/>
              <a:gd name="connsiteY13" fmla="*/ 540867 h 556321"/>
              <a:gd name="connsiteX14" fmla="*/ 380640 w 548320"/>
              <a:gd name="connsiteY14" fmla="*/ 528942 h 556321"/>
              <a:gd name="connsiteX15" fmla="*/ 380499 w 548320"/>
              <a:gd name="connsiteY15" fmla="*/ 521486 h 556321"/>
              <a:gd name="connsiteX16" fmla="*/ 384712 w 548320"/>
              <a:gd name="connsiteY16" fmla="*/ 515447 h 556321"/>
              <a:gd name="connsiteX17" fmla="*/ 385102 w 548320"/>
              <a:gd name="connsiteY17" fmla="*/ 515465 h 556321"/>
              <a:gd name="connsiteX18" fmla="*/ 386357 w 548320"/>
              <a:gd name="connsiteY18" fmla="*/ 515469 h 556321"/>
              <a:gd name="connsiteX19" fmla="*/ 395517 w 548320"/>
              <a:gd name="connsiteY19" fmla="*/ 515673 h 556321"/>
              <a:gd name="connsiteX20" fmla="*/ 408382 w 548320"/>
              <a:gd name="connsiteY20" fmla="*/ 515905 h 556321"/>
              <a:gd name="connsiteX21" fmla="*/ 422067 w 548320"/>
              <a:gd name="connsiteY21" fmla="*/ 516177 h 556321"/>
              <a:gd name="connsiteX22" fmla="*/ 427646 w 548320"/>
              <a:gd name="connsiteY22" fmla="*/ 516291 h 556321"/>
              <a:gd name="connsiteX23" fmla="*/ 444974 w 548320"/>
              <a:gd name="connsiteY23" fmla="*/ 516626 h 556321"/>
              <a:gd name="connsiteX24" fmla="*/ 452166 w 548320"/>
              <a:gd name="connsiteY24" fmla="*/ 516776 h 556321"/>
              <a:gd name="connsiteX25" fmla="*/ 475542 w 548320"/>
              <a:gd name="connsiteY25" fmla="*/ 517212 h 556321"/>
              <a:gd name="connsiteX26" fmla="*/ 479866 w 548320"/>
              <a:gd name="connsiteY26" fmla="*/ 517121 h 556321"/>
              <a:gd name="connsiteX27" fmla="*/ 484191 w 548320"/>
              <a:gd name="connsiteY27" fmla="*/ 517030 h 556321"/>
              <a:gd name="connsiteX28" fmla="*/ 493758 w 548320"/>
              <a:gd name="connsiteY28" fmla="*/ 512533 h 556321"/>
              <a:gd name="connsiteX29" fmla="*/ 495497 w 548320"/>
              <a:gd name="connsiteY29" fmla="*/ 511934 h 556321"/>
              <a:gd name="connsiteX30" fmla="*/ 498477 w 548320"/>
              <a:gd name="connsiteY30" fmla="*/ 510332 h 556321"/>
              <a:gd name="connsiteX31" fmla="*/ 500730 w 548320"/>
              <a:gd name="connsiteY31" fmla="*/ 509271 h 556321"/>
              <a:gd name="connsiteX32" fmla="*/ 502914 w 548320"/>
              <a:gd name="connsiteY32" fmla="*/ 507088 h 556321"/>
              <a:gd name="connsiteX33" fmla="*/ 508997 w 548320"/>
              <a:gd name="connsiteY33" fmla="*/ 503626 h 556321"/>
              <a:gd name="connsiteX34" fmla="*/ 511207 w 548320"/>
              <a:gd name="connsiteY34" fmla="*/ 502119 h 556321"/>
              <a:gd name="connsiteX35" fmla="*/ 512598 w 548320"/>
              <a:gd name="connsiteY35" fmla="*/ 501171 h 556321"/>
              <a:gd name="connsiteX36" fmla="*/ 516908 w 548320"/>
              <a:gd name="connsiteY36" fmla="*/ 498239 h 556321"/>
              <a:gd name="connsiteX37" fmla="*/ 525947 w 548320"/>
              <a:gd name="connsiteY37" fmla="*/ 492050 h 556321"/>
              <a:gd name="connsiteX38" fmla="*/ 528760 w 548320"/>
              <a:gd name="connsiteY38" fmla="*/ 490144 h 556321"/>
              <a:gd name="connsiteX39" fmla="*/ 535342 w 548320"/>
              <a:gd name="connsiteY39" fmla="*/ 485637 h 556321"/>
              <a:gd name="connsiteX40" fmla="*/ 537274 w 548320"/>
              <a:gd name="connsiteY40" fmla="*/ 485109 h 556321"/>
              <a:gd name="connsiteX41" fmla="*/ 541316 w 548320"/>
              <a:gd name="connsiteY41" fmla="*/ 483987 h 556321"/>
              <a:gd name="connsiteX42" fmla="*/ 548763 w 548320"/>
              <a:gd name="connsiteY42" fmla="*/ 481888 h 556321"/>
              <a:gd name="connsiteX43" fmla="*/ 530501 w 548320"/>
              <a:gd name="connsiteY43" fmla="*/ 417892 h 556321"/>
              <a:gd name="connsiteX44" fmla="*/ 526795 w 548320"/>
              <a:gd name="connsiteY44" fmla="*/ 404915 h 556321"/>
              <a:gd name="connsiteX45" fmla="*/ 525992 w 548320"/>
              <a:gd name="connsiteY45" fmla="*/ 401220 h 556321"/>
              <a:gd name="connsiteX46" fmla="*/ 521826 w 548320"/>
              <a:gd name="connsiteY46" fmla="*/ 387072 h 556321"/>
              <a:gd name="connsiteX47" fmla="*/ 513738 w 548320"/>
              <a:gd name="connsiteY47" fmla="*/ 358969 h 556321"/>
              <a:gd name="connsiteX48" fmla="*/ 509712 w 548320"/>
              <a:gd name="connsiteY48" fmla="*/ 345111 h 556321"/>
              <a:gd name="connsiteX49" fmla="*/ 509385 w 548320"/>
              <a:gd name="connsiteY49" fmla="*/ 337849 h 556321"/>
              <a:gd name="connsiteX50" fmla="*/ 508691 w 548320"/>
              <a:gd name="connsiteY50" fmla="*/ 322629 h 556321"/>
              <a:gd name="connsiteX51" fmla="*/ 508179 w 548320"/>
              <a:gd name="connsiteY51" fmla="*/ 313152 h 556321"/>
              <a:gd name="connsiteX52" fmla="*/ 508850 w 548320"/>
              <a:gd name="connsiteY52" fmla="*/ 305831 h 556321"/>
              <a:gd name="connsiteX53" fmla="*/ 509572 w 548320"/>
              <a:gd name="connsiteY53" fmla="*/ 298386 h 556321"/>
              <a:gd name="connsiteX54" fmla="*/ 511453 w 548320"/>
              <a:gd name="connsiteY54" fmla="*/ 277291 h 556321"/>
              <a:gd name="connsiteX55" fmla="*/ 511770 w 548320"/>
              <a:gd name="connsiteY55" fmla="*/ 273668 h 556321"/>
              <a:gd name="connsiteX56" fmla="*/ 511956 w 548320"/>
              <a:gd name="connsiteY56" fmla="*/ 271583 h 556321"/>
              <a:gd name="connsiteX57" fmla="*/ 516526 w 548320"/>
              <a:gd name="connsiteY57" fmla="*/ 265642 h 556321"/>
              <a:gd name="connsiteX58" fmla="*/ 512808 w 548320"/>
              <a:gd name="connsiteY58" fmla="*/ 262302 h 556321"/>
              <a:gd name="connsiteX59" fmla="*/ 505475 w 548320"/>
              <a:gd name="connsiteY59" fmla="*/ 255783 h 556321"/>
              <a:gd name="connsiteX60" fmla="*/ 504286 w 548320"/>
              <a:gd name="connsiteY60" fmla="*/ 254723 h 556321"/>
              <a:gd name="connsiteX61" fmla="*/ 488608 w 548320"/>
              <a:gd name="connsiteY61" fmla="*/ 240726 h 556321"/>
              <a:gd name="connsiteX62" fmla="*/ 485575 w 548320"/>
              <a:gd name="connsiteY62" fmla="*/ 237021 h 556321"/>
              <a:gd name="connsiteX63" fmla="*/ 482675 w 548320"/>
              <a:gd name="connsiteY63" fmla="*/ 233542 h 556321"/>
              <a:gd name="connsiteX64" fmla="*/ 471304 w 548320"/>
              <a:gd name="connsiteY64" fmla="*/ 219776 h 556321"/>
              <a:gd name="connsiteX65" fmla="*/ 452930 w 548320"/>
              <a:gd name="connsiteY65" fmla="*/ 219695 h 556321"/>
              <a:gd name="connsiteX66" fmla="*/ 446023 w 548320"/>
              <a:gd name="connsiteY66" fmla="*/ 219670 h 556321"/>
              <a:gd name="connsiteX67" fmla="*/ 426186 w 548320"/>
              <a:gd name="connsiteY67" fmla="*/ 219736 h 556321"/>
              <a:gd name="connsiteX68" fmla="*/ 422561 w 548320"/>
              <a:gd name="connsiteY68" fmla="*/ 219758 h 556321"/>
              <a:gd name="connsiteX69" fmla="*/ 419676 w 548320"/>
              <a:gd name="connsiteY69" fmla="*/ 206039 h 556321"/>
              <a:gd name="connsiteX70" fmla="*/ 418043 w 548320"/>
              <a:gd name="connsiteY70" fmla="*/ 198647 h 556321"/>
              <a:gd name="connsiteX71" fmla="*/ 417691 w 548320"/>
              <a:gd name="connsiteY71" fmla="*/ 197631 h 556321"/>
              <a:gd name="connsiteX72" fmla="*/ 407102 w 548320"/>
              <a:gd name="connsiteY72" fmla="*/ 197727 h 556321"/>
              <a:gd name="connsiteX73" fmla="*/ 388207 w 548320"/>
              <a:gd name="connsiteY73" fmla="*/ 197965 h 556321"/>
              <a:gd name="connsiteX74" fmla="*/ 371563 w 548320"/>
              <a:gd name="connsiteY74" fmla="*/ 198048 h 556321"/>
              <a:gd name="connsiteX75" fmla="*/ 364858 w 548320"/>
              <a:gd name="connsiteY75" fmla="*/ 208295 h 556321"/>
              <a:gd name="connsiteX76" fmla="*/ 360492 w 548320"/>
              <a:gd name="connsiteY76" fmla="*/ 214973 h 556321"/>
              <a:gd name="connsiteX77" fmla="*/ 357535 w 548320"/>
              <a:gd name="connsiteY77" fmla="*/ 213746 h 556321"/>
              <a:gd name="connsiteX78" fmla="*/ 349378 w 548320"/>
              <a:gd name="connsiteY78" fmla="*/ 210384 h 556321"/>
              <a:gd name="connsiteX79" fmla="*/ 347045 w 548320"/>
              <a:gd name="connsiteY79" fmla="*/ 209398 h 556321"/>
              <a:gd name="connsiteX80" fmla="*/ 340079 w 548320"/>
              <a:gd name="connsiteY80" fmla="*/ 204507 h 556321"/>
              <a:gd name="connsiteX81" fmla="*/ 334214 w 548320"/>
              <a:gd name="connsiteY81" fmla="*/ 200418 h 556321"/>
              <a:gd name="connsiteX82" fmla="*/ 318675 w 548320"/>
              <a:gd name="connsiteY82" fmla="*/ 185894 h 556321"/>
              <a:gd name="connsiteX83" fmla="*/ 325561 w 548320"/>
              <a:gd name="connsiteY83" fmla="*/ 167139 h 556321"/>
              <a:gd name="connsiteX84" fmla="*/ 320626 w 548320"/>
              <a:gd name="connsiteY84" fmla="*/ 165649 h 556321"/>
              <a:gd name="connsiteX85" fmla="*/ 316280 w 548320"/>
              <a:gd name="connsiteY85" fmla="*/ 164941 h 556321"/>
              <a:gd name="connsiteX86" fmla="*/ 313307 w 548320"/>
              <a:gd name="connsiteY86" fmla="*/ 163770 h 556321"/>
              <a:gd name="connsiteX87" fmla="*/ 309332 w 548320"/>
              <a:gd name="connsiteY87" fmla="*/ 162908 h 556321"/>
              <a:gd name="connsiteX88" fmla="*/ 300521 w 548320"/>
              <a:gd name="connsiteY88" fmla="*/ 161127 h 556321"/>
              <a:gd name="connsiteX89" fmla="*/ 291836 w 548320"/>
              <a:gd name="connsiteY89" fmla="*/ 159160 h 556321"/>
              <a:gd name="connsiteX90" fmla="*/ 291215 w 548320"/>
              <a:gd name="connsiteY90" fmla="*/ 159010 h 556321"/>
              <a:gd name="connsiteX91" fmla="*/ 287593 w 548320"/>
              <a:gd name="connsiteY91" fmla="*/ 158155 h 556321"/>
              <a:gd name="connsiteX92" fmla="*/ 286300 w 548320"/>
              <a:gd name="connsiteY92" fmla="*/ 157857 h 556321"/>
              <a:gd name="connsiteX93" fmla="*/ 282053 w 548320"/>
              <a:gd name="connsiteY93" fmla="*/ 156832 h 556321"/>
              <a:gd name="connsiteX94" fmla="*/ 278890 w 548320"/>
              <a:gd name="connsiteY94" fmla="*/ 156090 h 556321"/>
              <a:gd name="connsiteX95" fmla="*/ 274622 w 548320"/>
              <a:gd name="connsiteY95" fmla="*/ 153533 h 556321"/>
              <a:gd name="connsiteX96" fmla="*/ 272948 w 548320"/>
              <a:gd name="connsiteY96" fmla="*/ 152484 h 556321"/>
              <a:gd name="connsiteX97" fmla="*/ 268088 w 548320"/>
              <a:gd name="connsiteY97" fmla="*/ 149610 h 556321"/>
              <a:gd name="connsiteX98" fmla="*/ 264051 w 548320"/>
              <a:gd name="connsiteY98" fmla="*/ 147201 h 556321"/>
              <a:gd name="connsiteX99" fmla="*/ 257267 w 548320"/>
              <a:gd name="connsiteY99" fmla="*/ 143131 h 556321"/>
              <a:gd name="connsiteX100" fmla="*/ 257668 w 548320"/>
              <a:gd name="connsiteY100" fmla="*/ 131996 h 556321"/>
              <a:gd name="connsiteX101" fmla="*/ 257787 w 548320"/>
              <a:gd name="connsiteY101" fmla="*/ 129355 h 556321"/>
              <a:gd name="connsiteX102" fmla="*/ 255681 w 548320"/>
              <a:gd name="connsiteY102" fmla="*/ 111074 h 556321"/>
              <a:gd name="connsiteX103" fmla="*/ 255306 w 548320"/>
              <a:gd name="connsiteY103" fmla="*/ 109499 h 556321"/>
              <a:gd name="connsiteX104" fmla="*/ 253998 w 548320"/>
              <a:gd name="connsiteY104" fmla="*/ 99091 h 556321"/>
              <a:gd name="connsiteX105" fmla="*/ 247711 w 548320"/>
              <a:gd name="connsiteY105" fmla="*/ 90259 h 556321"/>
              <a:gd name="connsiteX106" fmla="*/ 247408 w 548320"/>
              <a:gd name="connsiteY106" fmla="*/ 88260 h 556321"/>
              <a:gd name="connsiteX107" fmla="*/ 248945 w 548320"/>
              <a:gd name="connsiteY107" fmla="*/ 84308 h 556321"/>
              <a:gd name="connsiteX108" fmla="*/ 247983 w 548320"/>
              <a:gd name="connsiteY108" fmla="*/ 80946 h 556321"/>
              <a:gd name="connsiteX109" fmla="*/ 244483 w 548320"/>
              <a:gd name="connsiteY109" fmla="*/ 77807 h 556321"/>
              <a:gd name="connsiteX110" fmla="*/ 242735 w 548320"/>
              <a:gd name="connsiteY110" fmla="*/ 75653 h 556321"/>
              <a:gd name="connsiteX111" fmla="*/ 242133 w 548320"/>
              <a:gd name="connsiteY111" fmla="*/ 73196 h 556321"/>
              <a:gd name="connsiteX112" fmla="*/ 242264 w 548320"/>
              <a:gd name="connsiteY112" fmla="*/ 72891 h 556321"/>
              <a:gd name="connsiteX113" fmla="*/ 242292 w 548320"/>
              <a:gd name="connsiteY113" fmla="*/ 72815 h 556321"/>
              <a:gd name="connsiteX114" fmla="*/ 248301 w 548320"/>
              <a:gd name="connsiteY114" fmla="*/ 56489 h 556321"/>
              <a:gd name="connsiteX115" fmla="*/ 249096 w 548320"/>
              <a:gd name="connsiteY115" fmla="*/ 54413 h 556321"/>
              <a:gd name="connsiteX116" fmla="*/ 254912 w 548320"/>
              <a:gd name="connsiteY116" fmla="*/ 40496 h 556321"/>
              <a:gd name="connsiteX117" fmla="*/ 255571 w 548320"/>
              <a:gd name="connsiteY117" fmla="*/ 37756 h 556321"/>
              <a:gd name="connsiteX118" fmla="*/ 257069 w 548320"/>
              <a:gd name="connsiteY118" fmla="*/ 34830 h 556321"/>
              <a:gd name="connsiteX119" fmla="*/ 250227 w 548320"/>
              <a:gd name="connsiteY119" fmla="*/ 27560 h 556321"/>
              <a:gd name="connsiteX120" fmla="*/ 229869 w 548320"/>
              <a:gd name="connsiteY120" fmla="*/ 278 h 556321"/>
              <a:gd name="connsiteX121" fmla="*/ 227160 w 548320"/>
              <a:gd name="connsiteY121" fmla="*/ 590 h 556321"/>
              <a:gd name="connsiteX122" fmla="*/ 210784 w 548320"/>
              <a:gd name="connsiteY122" fmla="*/ 2629 h 556321"/>
              <a:gd name="connsiteX123" fmla="*/ 206224 w 548320"/>
              <a:gd name="connsiteY123" fmla="*/ 49024 h 556321"/>
              <a:gd name="connsiteX124" fmla="*/ 206016 w 548320"/>
              <a:gd name="connsiteY124" fmla="*/ 51126 h 556321"/>
              <a:gd name="connsiteX125" fmla="*/ 205507 w 548320"/>
              <a:gd name="connsiteY125" fmla="*/ 56528 h 556321"/>
              <a:gd name="connsiteX126" fmla="*/ 205670 w 548320"/>
              <a:gd name="connsiteY126" fmla="*/ 58559 h 556321"/>
              <a:gd name="connsiteX127" fmla="*/ 206390 w 548320"/>
              <a:gd name="connsiteY127" fmla="*/ 67076 h 556321"/>
              <a:gd name="connsiteX128" fmla="*/ 202838 w 548320"/>
              <a:gd name="connsiteY128" fmla="*/ 66633 h 556321"/>
              <a:gd name="connsiteX129" fmla="*/ 202512 w 548320"/>
              <a:gd name="connsiteY129" fmla="*/ 66602 h 556321"/>
              <a:gd name="connsiteX130" fmla="*/ 192293 w 548320"/>
              <a:gd name="connsiteY130" fmla="*/ 65938 h 556321"/>
              <a:gd name="connsiteX131" fmla="*/ 184246 w 548320"/>
              <a:gd name="connsiteY131" fmla="*/ 65659 h 556321"/>
              <a:gd name="connsiteX132" fmla="*/ 185200 w 548320"/>
              <a:gd name="connsiteY132" fmla="*/ 68039 h 556321"/>
              <a:gd name="connsiteX133" fmla="*/ 184787 w 548320"/>
              <a:gd name="connsiteY133" fmla="*/ 70006 h 556321"/>
              <a:gd name="connsiteX134" fmla="*/ 183712 w 548320"/>
              <a:gd name="connsiteY134" fmla="*/ 73059 h 556321"/>
              <a:gd name="connsiteX135" fmla="*/ 181640 w 548320"/>
              <a:gd name="connsiteY135" fmla="*/ 74583 h 556321"/>
              <a:gd name="connsiteX136" fmla="*/ 181012 w 548320"/>
              <a:gd name="connsiteY136" fmla="*/ 75394 h 556321"/>
              <a:gd name="connsiteX137" fmla="*/ 177906 w 548320"/>
              <a:gd name="connsiteY137" fmla="*/ 77657 h 556321"/>
              <a:gd name="connsiteX138" fmla="*/ 176638 w 548320"/>
              <a:gd name="connsiteY138" fmla="*/ 80328 h 556321"/>
              <a:gd name="connsiteX139" fmla="*/ 175088 w 548320"/>
              <a:gd name="connsiteY139" fmla="*/ 81846 h 556321"/>
              <a:gd name="connsiteX140" fmla="*/ 169471 w 548320"/>
              <a:gd name="connsiteY140" fmla="*/ 84329 h 556321"/>
              <a:gd name="connsiteX141" fmla="*/ 167100 w 548320"/>
              <a:gd name="connsiteY141" fmla="*/ 86055 h 556321"/>
              <a:gd name="connsiteX142" fmla="*/ 166791 w 548320"/>
              <a:gd name="connsiteY142" fmla="*/ 86249 h 556321"/>
              <a:gd name="connsiteX143" fmla="*/ 159838 w 548320"/>
              <a:gd name="connsiteY143" fmla="*/ 92446 h 556321"/>
              <a:gd name="connsiteX144" fmla="*/ 157033 w 548320"/>
              <a:gd name="connsiteY144" fmla="*/ 92639 h 556321"/>
              <a:gd name="connsiteX145" fmla="*/ 152352 w 548320"/>
              <a:gd name="connsiteY145" fmla="*/ 92965 h 556321"/>
              <a:gd name="connsiteX146" fmla="*/ 152702 w 548320"/>
              <a:gd name="connsiteY146" fmla="*/ 98494 h 556321"/>
              <a:gd name="connsiteX147" fmla="*/ 153964 w 548320"/>
              <a:gd name="connsiteY147" fmla="*/ 109290 h 556321"/>
              <a:gd name="connsiteX148" fmla="*/ 136667 w 548320"/>
              <a:gd name="connsiteY148" fmla="*/ 109791 h 556321"/>
              <a:gd name="connsiteX149" fmla="*/ 134801 w 548320"/>
              <a:gd name="connsiteY149" fmla="*/ 109082 h 556321"/>
              <a:gd name="connsiteX150" fmla="*/ 131712 w 548320"/>
              <a:gd name="connsiteY150" fmla="*/ 107919 h 556321"/>
              <a:gd name="connsiteX151" fmla="*/ 125083 w 548320"/>
              <a:gd name="connsiteY151" fmla="*/ 109470 h 556321"/>
              <a:gd name="connsiteX152" fmla="*/ 112779 w 548320"/>
              <a:gd name="connsiteY152" fmla="*/ 112106 h 556321"/>
              <a:gd name="connsiteX153" fmla="*/ 112525 w 548320"/>
              <a:gd name="connsiteY153" fmla="*/ 112151 h 556321"/>
              <a:gd name="connsiteX154" fmla="*/ 114982 w 548320"/>
              <a:gd name="connsiteY154" fmla="*/ 127061 h 556321"/>
              <a:gd name="connsiteX155" fmla="*/ 116087 w 548320"/>
              <a:gd name="connsiteY155" fmla="*/ 133778 h 556321"/>
              <a:gd name="connsiteX156" fmla="*/ 113216 w 548320"/>
              <a:gd name="connsiteY156" fmla="*/ 140465 h 556321"/>
              <a:gd name="connsiteX157" fmla="*/ 111680 w 548320"/>
              <a:gd name="connsiteY157" fmla="*/ 142210 h 556321"/>
              <a:gd name="connsiteX158" fmla="*/ 105126 w 548320"/>
              <a:gd name="connsiteY158" fmla="*/ 143967 h 556321"/>
              <a:gd name="connsiteX159" fmla="*/ 102522 w 548320"/>
              <a:gd name="connsiteY159" fmla="*/ 144681 h 556321"/>
              <a:gd name="connsiteX160" fmla="*/ 99516 w 548320"/>
              <a:gd name="connsiteY160" fmla="*/ 145531 h 556321"/>
              <a:gd name="connsiteX161" fmla="*/ 94635 w 548320"/>
              <a:gd name="connsiteY161" fmla="*/ 145868 h 556321"/>
              <a:gd name="connsiteX162" fmla="*/ 88244 w 548320"/>
              <a:gd name="connsiteY162" fmla="*/ 146641 h 556321"/>
              <a:gd name="connsiteX163" fmla="*/ 87829 w 548320"/>
              <a:gd name="connsiteY163" fmla="*/ 147376 h 556321"/>
              <a:gd name="connsiteX164" fmla="*/ 88338 w 548320"/>
              <a:gd name="connsiteY164" fmla="*/ 153319 h 556321"/>
              <a:gd name="connsiteX165" fmla="*/ 87408 w 548320"/>
              <a:gd name="connsiteY165" fmla="*/ 156568 h 556321"/>
              <a:gd name="connsiteX166" fmla="*/ 86878 w 548320"/>
              <a:gd name="connsiteY166" fmla="*/ 158535 h 556321"/>
              <a:gd name="connsiteX167" fmla="*/ 85098 w 548320"/>
              <a:gd name="connsiteY167" fmla="*/ 159639 h 556321"/>
              <a:gd name="connsiteX168" fmla="*/ 82567 w 548320"/>
              <a:gd name="connsiteY168" fmla="*/ 161059 h 556321"/>
              <a:gd name="connsiteX169" fmla="*/ 80385 w 548320"/>
              <a:gd name="connsiteY169" fmla="*/ 163897 h 556321"/>
              <a:gd name="connsiteX170" fmla="*/ 78800 w 548320"/>
              <a:gd name="connsiteY170" fmla="*/ 163390 h 556321"/>
              <a:gd name="connsiteX171" fmla="*/ 72474 w 548320"/>
              <a:gd name="connsiteY171" fmla="*/ 161763 h 556321"/>
              <a:gd name="connsiteX172" fmla="*/ 71783 w 548320"/>
              <a:gd name="connsiteY172" fmla="*/ 163623 h 556321"/>
              <a:gd name="connsiteX173" fmla="*/ 68033 w 548320"/>
              <a:gd name="connsiteY173" fmla="*/ 171130 h 556321"/>
              <a:gd name="connsiteX174" fmla="*/ 67353 w 548320"/>
              <a:gd name="connsiteY174" fmla="*/ 172541 h 556321"/>
              <a:gd name="connsiteX175" fmla="*/ 65240 w 548320"/>
              <a:gd name="connsiteY175" fmla="*/ 178877 h 556321"/>
              <a:gd name="connsiteX176" fmla="*/ 62000 w 548320"/>
              <a:gd name="connsiteY176" fmla="*/ 188642 h 556321"/>
              <a:gd name="connsiteX177" fmla="*/ 47587 w 548320"/>
              <a:gd name="connsiteY177" fmla="*/ 181780 h 556321"/>
              <a:gd name="connsiteX178" fmla="*/ 47188 w 548320"/>
              <a:gd name="connsiteY178" fmla="*/ 182568 h 556321"/>
              <a:gd name="connsiteX179" fmla="*/ 34037 w 548320"/>
              <a:gd name="connsiteY179" fmla="*/ 193615 h 556321"/>
              <a:gd name="connsiteX180" fmla="*/ 33975 w 548320"/>
              <a:gd name="connsiteY180" fmla="*/ 194571 h 556321"/>
              <a:gd name="connsiteX181" fmla="*/ 32600 w 548320"/>
              <a:gd name="connsiteY181" fmla="*/ 212253 h 556321"/>
              <a:gd name="connsiteX182" fmla="*/ 30892 w 548320"/>
              <a:gd name="connsiteY182" fmla="*/ 218676 h 556321"/>
              <a:gd name="connsiteX183" fmla="*/ 13994 w 548320"/>
              <a:gd name="connsiteY183" fmla="*/ 222067 h 556321"/>
              <a:gd name="connsiteX184" fmla="*/ 443 w 548320"/>
              <a:gd name="connsiteY184" fmla="*/ 224911 h 556321"/>
              <a:gd name="connsiteX185" fmla="*/ 580 w 548320"/>
              <a:gd name="connsiteY185" fmla="*/ 226172 h 556321"/>
              <a:gd name="connsiteX186" fmla="*/ 1224 w 548320"/>
              <a:gd name="connsiteY186" fmla="*/ 232054 h 556321"/>
              <a:gd name="connsiteX187" fmla="*/ 1370 w 548320"/>
              <a:gd name="connsiteY187" fmla="*/ 233389 h 556321"/>
              <a:gd name="connsiteX188" fmla="*/ 1402 w 548320"/>
              <a:gd name="connsiteY188" fmla="*/ 233686 h 556321"/>
              <a:gd name="connsiteX189" fmla="*/ 1705 w 548320"/>
              <a:gd name="connsiteY189" fmla="*/ 236455 h 556321"/>
              <a:gd name="connsiteX190" fmla="*/ 2520 w 548320"/>
              <a:gd name="connsiteY190" fmla="*/ 243895 h 556321"/>
              <a:gd name="connsiteX191" fmla="*/ 2804 w 548320"/>
              <a:gd name="connsiteY191" fmla="*/ 246491 h 556321"/>
              <a:gd name="connsiteX192" fmla="*/ 3040 w 548320"/>
              <a:gd name="connsiteY192" fmla="*/ 248642 h 556321"/>
              <a:gd name="connsiteX193" fmla="*/ 3208 w 548320"/>
              <a:gd name="connsiteY193" fmla="*/ 250174 h 556321"/>
              <a:gd name="connsiteX194" fmla="*/ 3623 w 548320"/>
              <a:gd name="connsiteY194" fmla="*/ 253956 h 556321"/>
              <a:gd name="connsiteX195" fmla="*/ 4075 w 548320"/>
              <a:gd name="connsiteY195" fmla="*/ 258085 h 556321"/>
              <a:gd name="connsiteX196" fmla="*/ 4178 w 548320"/>
              <a:gd name="connsiteY196" fmla="*/ 259024 h 556321"/>
              <a:gd name="connsiteX197" fmla="*/ 8725 w 548320"/>
              <a:gd name="connsiteY197" fmla="*/ 257850 h 556321"/>
              <a:gd name="connsiteX198" fmla="*/ 19195 w 548320"/>
              <a:gd name="connsiteY198" fmla="*/ 255222 h 556321"/>
              <a:gd name="connsiteX199" fmla="*/ 21470 w 548320"/>
              <a:gd name="connsiteY199" fmla="*/ 254631 h 556321"/>
              <a:gd name="connsiteX200" fmla="*/ 31493 w 548320"/>
              <a:gd name="connsiteY200" fmla="*/ 252108 h 556321"/>
              <a:gd name="connsiteX201" fmla="*/ 32341 w 548320"/>
              <a:gd name="connsiteY201" fmla="*/ 260345 h 556321"/>
              <a:gd name="connsiteX202" fmla="*/ 33155 w 548320"/>
              <a:gd name="connsiteY202" fmla="*/ 268260 h 556321"/>
              <a:gd name="connsiteX203" fmla="*/ 42027 w 548320"/>
              <a:gd name="connsiteY203" fmla="*/ 263880 h 556321"/>
              <a:gd name="connsiteX204" fmla="*/ 65196 w 548320"/>
              <a:gd name="connsiteY204" fmla="*/ 252766 h 556321"/>
              <a:gd name="connsiteX205" fmla="*/ 69121 w 548320"/>
              <a:gd name="connsiteY205" fmla="*/ 250648 h 556321"/>
              <a:gd name="connsiteX206" fmla="*/ 69724 w 548320"/>
              <a:gd name="connsiteY206" fmla="*/ 257258 h 556321"/>
              <a:gd name="connsiteX207" fmla="*/ 71134 w 548320"/>
              <a:gd name="connsiteY207" fmla="*/ 273133 h 556321"/>
              <a:gd name="connsiteX208" fmla="*/ 71412 w 548320"/>
              <a:gd name="connsiteY208" fmla="*/ 275929 h 556321"/>
              <a:gd name="connsiteX209" fmla="*/ 72108 w 548320"/>
              <a:gd name="connsiteY209" fmla="*/ 283506 h 556321"/>
              <a:gd name="connsiteX210" fmla="*/ 73082 w 548320"/>
              <a:gd name="connsiteY210" fmla="*/ 293879 h 556321"/>
              <a:gd name="connsiteX211" fmla="*/ 45247 w 548320"/>
              <a:gd name="connsiteY211" fmla="*/ 295820 h 556321"/>
              <a:gd name="connsiteX212" fmla="*/ 36064 w 548320"/>
              <a:gd name="connsiteY212" fmla="*/ 296459 h 556321"/>
              <a:gd name="connsiteX213" fmla="*/ 28150 w 548320"/>
              <a:gd name="connsiteY213" fmla="*/ 297011 h 556321"/>
              <a:gd name="connsiteX214" fmla="*/ 36239 w 548320"/>
              <a:gd name="connsiteY214" fmla="*/ 309892 h 556321"/>
              <a:gd name="connsiteX215" fmla="*/ 36894 w 548320"/>
              <a:gd name="connsiteY215" fmla="*/ 310874 h 556321"/>
              <a:gd name="connsiteX216" fmla="*/ 37315 w 548320"/>
              <a:gd name="connsiteY216" fmla="*/ 311530 h 556321"/>
              <a:gd name="connsiteX217" fmla="*/ 42395 w 548320"/>
              <a:gd name="connsiteY217" fmla="*/ 319582 h 556321"/>
              <a:gd name="connsiteX218" fmla="*/ 43204 w 548320"/>
              <a:gd name="connsiteY218" fmla="*/ 321049 h 556321"/>
              <a:gd name="connsiteX219" fmla="*/ 44164 w 548320"/>
              <a:gd name="connsiteY219" fmla="*/ 322351 h 556321"/>
              <a:gd name="connsiteX220" fmla="*/ 47163 w 548320"/>
              <a:gd name="connsiteY220" fmla="*/ 327145 h 556321"/>
              <a:gd name="connsiteX221" fmla="*/ 47708 w 548320"/>
              <a:gd name="connsiteY221" fmla="*/ 327989 h 556321"/>
              <a:gd name="connsiteX222" fmla="*/ 50272 w 548320"/>
              <a:gd name="connsiteY222" fmla="*/ 332029 h 556321"/>
              <a:gd name="connsiteX223" fmla="*/ 55963 w 548320"/>
              <a:gd name="connsiteY223" fmla="*/ 341306 h 556321"/>
              <a:gd name="connsiteX224" fmla="*/ 59365 w 548320"/>
              <a:gd name="connsiteY224" fmla="*/ 346266 h 556321"/>
              <a:gd name="connsiteX225" fmla="*/ 63781 w 548320"/>
              <a:gd name="connsiteY225" fmla="*/ 353427 h 556321"/>
              <a:gd name="connsiteX226" fmla="*/ 69950 w 548320"/>
              <a:gd name="connsiteY226" fmla="*/ 363171 h 556321"/>
              <a:gd name="connsiteX227" fmla="*/ 74720 w 548320"/>
              <a:gd name="connsiteY227" fmla="*/ 370731 h 556321"/>
              <a:gd name="connsiteX228" fmla="*/ 79823 w 548320"/>
              <a:gd name="connsiteY228" fmla="*/ 378788 h 556321"/>
              <a:gd name="connsiteX229" fmla="*/ 80571 w 548320"/>
              <a:gd name="connsiteY229" fmla="*/ 379991 h 556321"/>
              <a:gd name="connsiteX230" fmla="*/ 86618 w 548320"/>
              <a:gd name="connsiteY230" fmla="*/ 389514 h 556321"/>
              <a:gd name="connsiteX231" fmla="*/ 89703 w 548320"/>
              <a:gd name="connsiteY231" fmla="*/ 394397 h 556321"/>
              <a:gd name="connsiteX232" fmla="*/ 93660 w 548320"/>
              <a:gd name="connsiteY232" fmla="*/ 400675 h 556321"/>
              <a:gd name="connsiteX233" fmla="*/ 97670 w 548320"/>
              <a:gd name="connsiteY233" fmla="*/ 407001 h 556321"/>
              <a:gd name="connsiteX234" fmla="*/ 105930 w 548320"/>
              <a:gd name="connsiteY234" fmla="*/ 420040 h 556321"/>
              <a:gd name="connsiteX235" fmla="*/ 109312 w 548320"/>
              <a:gd name="connsiteY235" fmla="*/ 425382 h 556321"/>
              <a:gd name="connsiteX236" fmla="*/ 111196 w 548320"/>
              <a:gd name="connsiteY236" fmla="*/ 428336 h 556321"/>
              <a:gd name="connsiteX237" fmla="*/ 114944 w 548320"/>
              <a:gd name="connsiteY237" fmla="*/ 434273 h 556321"/>
              <a:gd name="connsiteX238" fmla="*/ 129522 w 548320"/>
              <a:gd name="connsiteY238" fmla="*/ 457284 h 556321"/>
              <a:gd name="connsiteX239" fmla="*/ 131097 w 548320"/>
              <a:gd name="connsiteY239" fmla="*/ 459523 h 556321"/>
              <a:gd name="connsiteX240" fmla="*/ 138205 w 548320"/>
              <a:gd name="connsiteY240" fmla="*/ 470960 h 556321"/>
              <a:gd name="connsiteX241" fmla="*/ 143978 w 548320"/>
              <a:gd name="connsiteY241" fmla="*/ 479970 h 556321"/>
              <a:gd name="connsiteX242" fmla="*/ 165331 w 548320"/>
              <a:gd name="connsiteY242" fmla="*/ 513713 h 556321"/>
              <a:gd name="connsiteX243" fmla="*/ 192589 w 548320"/>
              <a:gd name="connsiteY243" fmla="*/ 556600 h 556321"/>
              <a:gd name="connsiteX244" fmla="*/ 196309 w 548320"/>
              <a:gd name="connsiteY244" fmla="*/ 556346 h 556321"/>
              <a:gd name="connsiteX245" fmla="*/ 203094 w 548320"/>
              <a:gd name="connsiteY245" fmla="*/ 555888 h 556321"/>
              <a:gd name="connsiteX246" fmla="*/ 207029 w 548320"/>
              <a:gd name="connsiteY246" fmla="*/ 555629 h 556321"/>
              <a:gd name="connsiteX247" fmla="*/ 221672 w 548320"/>
              <a:gd name="connsiteY247" fmla="*/ 554694 h 556321"/>
              <a:gd name="connsiteX248" fmla="*/ 236248 w 548320"/>
              <a:gd name="connsiteY248" fmla="*/ 553827 h 556321"/>
              <a:gd name="connsiteX249" fmla="*/ 236676 w 548320"/>
              <a:gd name="connsiteY249" fmla="*/ 553805 h 556321"/>
              <a:gd name="connsiteX250" fmla="*/ 237104 w 548320"/>
              <a:gd name="connsiteY250" fmla="*/ 553778 h 556321"/>
              <a:gd name="connsiteX251" fmla="*/ 238915 w 548320"/>
              <a:gd name="connsiteY251" fmla="*/ 553673 h 556321"/>
              <a:gd name="connsiteX252" fmla="*/ 240499 w 548320"/>
              <a:gd name="connsiteY252" fmla="*/ 553587 h 556321"/>
              <a:gd name="connsiteX253" fmla="*/ 243166 w 548320"/>
              <a:gd name="connsiteY253" fmla="*/ 553437 h 556321"/>
              <a:gd name="connsiteX254" fmla="*/ 246005 w 548320"/>
              <a:gd name="connsiteY254" fmla="*/ 553278 h 556321"/>
              <a:gd name="connsiteX255" fmla="*/ 251513 w 548320"/>
              <a:gd name="connsiteY255" fmla="*/ 552979 h 556321"/>
              <a:gd name="connsiteX256" fmla="*/ 261901 w 548320"/>
              <a:gd name="connsiteY256" fmla="*/ 552439 h 556321"/>
              <a:gd name="connsiteX257" fmla="*/ 265540 w 548320"/>
              <a:gd name="connsiteY257" fmla="*/ 552257 h 556321"/>
              <a:gd name="connsiteX258" fmla="*/ 269607 w 548320"/>
              <a:gd name="connsiteY258" fmla="*/ 552058 h 556321"/>
              <a:gd name="connsiteX259" fmla="*/ 275530 w 548320"/>
              <a:gd name="connsiteY259" fmla="*/ 551772 h 556321"/>
              <a:gd name="connsiteX260" fmla="*/ 277657 w 548320"/>
              <a:gd name="connsiteY260" fmla="*/ 551672 h 556321"/>
              <a:gd name="connsiteX261" fmla="*/ 286008 w 548320"/>
              <a:gd name="connsiteY261" fmla="*/ 551295 h 556321"/>
              <a:gd name="connsiteX262" fmla="*/ 303269 w 548320"/>
              <a:gd name="connsiteY262" fmla="*/ 550574 h 556321"/>
              <a:gd name="connsiteX263" fmla="*/ 308153 w 548320"/>
              <a:gd name="connsiteY263" fmla="*/ 550383 h 556321"/>
              <a:gd name="connsiteX264" fmla="*/ 314336 w 548320"/>
              <a:gd name="connsiteY264" fmla="*/ 550152 h 556321"/>
              <a:gd name="connsiteX265" fmla="*/ 316635 w 548320"/>
              <a:gd name="connsiteY265" fmla="*/ 550070 h 556321"/>
              <a:gd name="connsiteX266" fmla="*/ 327204 w 548320"/>
              <a:gd name="connsiteY266" fmla="*/ 549707 h 556321"/>
              <a:gd name="connsiteX267" fmla="*/ 327632 w 548320"/>
              <a:gd name="connsiteY267" fmla="*/ 549693 h 556321"/>
              <a:gd name="connsiteX268" fmla="*/ 328232 w 548320"/>
              <a:gd name="connsiteY268" fmla="*/ 549675 h 556321"/>
              <a:gd name="connsiteX269" fmla="*/ 328975 w 548320"/>
              <a:gd name="connsiteY269" fmla="*/ 549648 h 556321"/>
              <a:gd name="connsiteX270" fmla="*/ 331146 w 548320"/>
              <a:gd name="connsiteY270" fmla="*/ 549580 h 556321"/>
              <a:gd name="connsiteX271" fmla="*/ 331532 w 548320"/>
              <a:gd name="connsiteY271" fmla="*/ 549566 h 556321"/>
              <a:gd name="connsiteX272" fmla="*/ 332103 w 548320"/>
              <a:gd name="connsiteY272" fmla="*/ 549548 h 556321"/>
              <a:gd name="connsiteX273" fmla="*/ 332431 w 548320"/>
              <a:gd name="connsiteY273" fmla="*/ 549539 h 556321"/>
              <a:gd name="connsiteX274" fmla="*/ 336931 w 548320"/>
              <a:gd name="connsiteY274" fmla="*/ 549399 h 556321"/>
              <a:gd name="connsiteX275" fmla="*/ 337759 w 548320"/>
              <a:gd name="connsiteY275" fmla="*/ 549376 h 556321"/>
              <a:gd name="connsiteX276" fmla="*/ 340345 w 548320"/>
              <a:gd name="connsiteY276" fmla="*/ 549299 h 556321"/>
              <a:gd name="connsiteX277" fmla="*/ 344344 w 548320"/>
              <a:gd name="connsiteY277" fmla="*/ 549181 h 556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</a:cxnLst>
            <a:rect l="l" t="t" r="r" b="b"/>
            <a:pathLst>
              <a:path w="548320" h="556321">
                <a:moveTo>
                  <a:pt x="344344" y="549181"/>
                </a:moveTo>
                <a:lnTo>
                  <a:pt x="346716" y="549113"/>
                </a:lnTo>
                <a:lnTo>
                  <a:pt x="350494" y="550329"/>
                </a:lnTo>
                <a:lnTo>
                  <a:pt x="352440" y="550950"/>
                </a:lnTo>
                <a:lnTo>
                  <a:pt x="358792" y="552974"/>
                </a:lnTo>
                <a:lnTo>
                  <a:pt x="364000" y="554640"/>
                </a:lnTo>
                <a:lnTo>
                  <a:pt x="367015" y="554799"/>
                </a:lnTo>
                <a:lnTo>
                  <a:pt x="368246" y="554322"/>
                </a:lnTo>
                <a:lnTo>
                  <a:pt x="369929" y="554930"/>
                </a:lnTo>
                <a:lnTo>
                  <a:pt x="370387" y="554349"/>
                </a:lnTo>
                <a:lnTo>
                  <a:pt x="372040" y="552226"/>
                </a:lnTo>
                <a:lnTo>
                  <a:pt x="373221" y="550687"/>
                </a:lnTo>
                <a:lnTo>
                  <a:pt x="375560" y="547679"/>
                </a:lnTo>
                <a:lnTo>
                  <a:pt x="380865" y="540867"/>
                </a:lnTo>
                <a:lnTo>
                  <a:pt x="380640" y="528942"/>
                </a:lnTo>
                <a:lnTo>
                  <a:pt x="380499" y="521486"/>
                </a:lnTo>
                <a:lnTo>
                  <a:pt x="384712" y="515447"/>
                </a:lnTo>
                <a:lnTo>
                  <a:pt x="385102" y="515465"/>
                </a:lnTo>
                <a:lnTo>
                  <a:pt x="386357" y="515469"/>
                </a:lnTo>
                <a:lnTo>
                  <a:pt x="395517" y="515673"/>
                </a:lnTo>
                <a:lnTo>
                  <a:pt x="408382" y="515905"/>
                </a:lnTo>
                <a:lnTo>
                  <a:pt x="422067" y="516177"/>
                </a:lnTo>
                <a:lnTo>
                  <a:pt x="427646" y="516291"/>
                </a:lnTo>
                <a:lnTo>
                  <a:pt x="444974" y="516626"/>
                </a:lnTo>
                <a:lnTo>
                  <a:pt x="452166" y="516776"/>
                </a:lnTo>
                <a:lnTo>
                  <a:pt x="475542" y="517212"/>
                </a:lnTo>
                <a:lnTo>
                  <a:pt x="479866" y="517121"/>
                </a:lnTo>
                <a:lnTo>
                  <a:pt x="484191" y="517030"/>
                </a:lnTo>
                <a:lnTo>
                  <a:pt x="493758" y="512533"/>
                </a:lnTo>
                <a:lnTo>
                  <a:pt x="495497" y="511934"/>
                </a:lnTo>
                <a:lnTo>
                  <a:pt x="498477" y="510332"/>
                </a:lnTo>
                <a:lnTo>
                  <a:pt x="500730" y="509271"/>
                </a:lnTo>
                <a:lnTo>
                  <a:pt x="502914" y="507088"/>
                </a:lnTo>
                <a:lnTo>
                  <a:pt x="508997" y="503626"/>
                </a:lnTo>
                <a:lnTo>
                  <a:pt x="511207" y="502119"/>
                </a:lnTo>
                <a:lnTo>
                  <a:pt x="512598" y="501171"/>
                </a:lnTo>
                <a:lnTo>
                  <a:pt x="516908" y="498239"/>
                </a:lnTo>
                <a:lnTo>
                  <a:pt x="525947" y="492050"/>
                </a:lnTo>
                <a:lnTo>
                  <a:pt x="528760" y="490144"/>
                </a:lnTo>
                <a:lnTo>
                  <a:pt x="535342" y="485637"/>
                </a:lnTo>
                <a:lnTo>
                  <a:pt x="537274" y="485109"/>
                </a:lnTo>
                <a:lnTo>
                  <a:pt x="541316" y="483987"/>
                </a:lnTo>
                <a:lnTo>
                  <a:pt x="548763" y="481888"/>
                </a:lnTo>
                <a:lnTo>
                  <a:pt x="530501" y="417892"/>
                </a:lnTo>
                <a:lnTo>
                  <a:pt x="526795" y="404915"/>
                </a:lnTo>
                <a:lnTo>
                  <a:pt x="525992" y="401220"/>
                </a:lnTo>
                <a:lnTo>
                  <a:pt x="521826" y="387072"/>
                </a:lnTo>
                <a:lnTo>
                  <a:pt x="513738" y="358969"/>
                </a:lnTo>
                <a:lnTo>
                  <a:pt x="509712" y="345111"/>
                </a:lnTo>
                <a:lnTo>
                  <a:pt x="509385" y="337849"/>
                </a:lnTo>
                <a:lnTo>
                  <a:pt x="508691" y="322629"/>
                </a:lnTo>
                <a:lnTo>
                  <a:pt x="508179" y="313152"/>
                </a:lnTo>
                <a:lnTo>
                  <a:pt x="508850" y="305831"/>
                </a:lnTo>
                <a:lnTo>
                  <a:pt x="509572" y="298386"/>
                </a:lnTo>
                <a:lnTo>
                  <a:pt x="511453" y="277291"/>
                </a:lnTo>
                <a:lnTo>
                  <a:pt x="511770" y="273668"/>
                </a:lnTo>
                <a:lnTo>
                  <a:pt x="511956" y="271583"/>
                </a:lnTo>
                <a:lnTo>
                  <a:pt x="516526" y="265642"/>
                </a:lnTo>
                <a:lnTo>
                  <a:pt x="512808" y="262302"/>
                </a:lnTo>
                <a:lnTo>
                  <a:pt x="505475" y="255783"/>
                </a:lnTo>
                <a:lnTo>
                  <a:pt x="504286" y="254723"/>
                </a:lnTo>
                <a:lnTo>
                  <a:pt x="488608" y="240726"/>
                </a:lnTo>
                <a:lnTo>
                  <a:pt x="485575" y="237021"/>
                </a:lnTo>
                <a:lnTo>
                  <a:pt x="482675" y="233542"/>
                </a:lnTo>
                <a:lnTo>
                  <a:pt x="471304" y="219776"/>
                </a:lnTo>
                <a:lnTo>
                  <a:pt x="452930" y="219695"/>
                </a:lnTo>
                <a:lnTo>
                  <a:pt x="446023" y="219670"/>
                </a:lnTo>
                <a:lnTo>
                  <a:pt x="426186" y="219736"/>
                </a:lnTo>
                <a:lnTo>
                  <a:pt x="422561" y="219758"/>
                </a:lnTo>
                <a:lnTo>
                  <a:pt x="419676" y="206039"/>
                </a:lnTo>
                <a:lnTo>
                  <a:pt x="418043" y="198647"/>
                </a:lnTo>
                <a:lnTo>
                  <a:pt x="417691" y="197631"/>
                </a:lnTo>
                <a:lnTo>
                  <a:pt x="407102" y="197727"/>
                </a:lnTo>
                <a:lnTo>
                  <a:pt x="388207" y="197965"/>
                </a:lnTo>
                <a:lnTo>
                  <a:pt x="371563" y="198048"/>
                </a:lnTo>
                <a:lnTo>
                  <a:pt x="364858" y="208295"/>
                </a:lnTo>
                <a:lnTo>
                  <a:pt x="360492" y="214973"/>
                </a:lnTo>
                <a:lnTo>
                  <a:pt x="357535" y="213746"/>
                </a:lnTo>
                <a:lnTo>
                  <a:pt x="349378" y="210384"/>
                </a:lnTo>
                <a:lnTo>
                  <a:pt x="347045" y="209398"/>
                </a:lnTo>
                <a:lnTo>
                  <a:pt x="340079" y="204507"/>
                </a:lnTo>
                <a:lnTo>
                  <a:pt x="334214" y="200418"/>
                </a:lnTo>
                <a:lnTo>
                  <a:pt x="318675" y="185894"/>
                </a:lnTo>
                <a:lnTo>
                  <a:pt x="325561" y="167139"/>
                </a:lnTo>
                <a:lnTo>
                  <a:pt x="320626" y="165649"/>
                </a:lnTo>
                <a:lnTo>
                  <a:pt x="316280" y="164941"/>
                </a:lnTo>
                <a:lnTo>
                  <a:pt x="313307" y="163770"/>
                </a:lnTo>
                <a:lnTo>
                  <a:pt x="309332" y="162908"/>
                </a:lnTo>
                <a:lnTo>
                  <a:pt x="300521" y="161127"/>
                </a:lnTo>
                <a:lnTo>
                  <a:pt x="291836" y="159160"/>
                </a:lnTo>
                <a:lnTo>
                  <a:pt x="291215" y="159010"/>
                </a:lnTo>
                <a:lnTo>
                  <a:pt x="287593" y="158155"/>
                </a:lnTo>
                <a:lnTo>
                  <a:pt x="286300" y="157857"/>
                </a:lnTo>
                <a:lnTo>
                  <a:pt x="282053" y="156832"/>
                </a:lnTo>
                <a:lnTo>
                  <a:pt x="278890" y="156090"/>
                </a:lnTo>
                <a:lnTo>
                  <a:pt x="274622" y="153533"/>
                </a:lnTo>
                <a:lnTo>
                  <a:pt x="272948" y="152484"/>
                </a:lnTo>
                <a:lnTo>
                  <a:pt x="268088" y="149610"/>
                </a:lnTo>
                <a:lnTo>
                  <a:pt x="264051" y="147201"/>
                </a:lnTo>
                <a:lnTo>
                  <a:pt x="257267" y="143131"/>
                </a:lnTo>
                <a:lnTo>
                  <a:pt x="257668" y="131996"/>
                </a:lnTo>
                <a:lnTo>
                  <a:pt x="257787" y="129355"/>
                </a:lnTo>
                <a:lnTo>
                  <a:pt x="255681" y="111074"/>
                </a:lnTo>
                <a:lnTo>
                  <a:pt x="255306" y="109499"/>
                </a:lnTo>
                <a:lnTo>
                  <a:pt x="253998" y="99091"/>
                </a:lnTo>
                <a:lnTo>
                  <a:pt x="247711" y="90259"/>
                </a:lnTo>
                <a:lnTo>
                  <a:pt x="247408" y="88260"/>
                </a:lnTo>
                <a:lnTo>
                  <a:pt x="248945" y="84308"/>
                </a:lnTo>
                <a:lnTo>
                  <a:pt x="247983" y="80946"/>
                </a:lnTo>
                <a:lnTo>
                  <a:pt x="244483" y="77807"/>
                </a:lnTo>
                <a:lnTo>
                  <a:pt x="242735" y="75653"/>
                </a:lnTo>
                <a:lnTo>
                  <a:pt x="242133" y="73196"/>
                </a:lnTo>
                <a:lnTo>
                  <a:pt x="242264" y="72891"/>
                </a:lnTo>
                <a:lnTo>
                  <a:pt x="242292" y="72815"/>
                </a:lnTo>
                <a:lnTo>
                  <a:pt x="248301" y="56489"/>
                </a:lnTo>
                <a:lnTo>
                  <a:pt x="249096" y="54413"/>
                </a:lnTo>
                <a:lnTo>
                  <a:pt x="254912" y="40496"/>
                </a:lnTo>
                <a:lnTo>
                  <a:pt x="255571" y="37756"/>
                </a:lnTo>
                <a:lnTo>
                  <a:pt x="257069" y="34830"/>
                </a:lnTo>
                <a:lnTo>
                  <a:pt x="250227" y="27560"/>
                </a:lnTo>
                <a:lnTo>
                  <a:pt x="229869" y="278"/>
                </a:lnTo>
                <a:lnTo>
                  <a:pt x="227160" y="590"/>
                </a:lnTo>
                <a:lnTo>
                  <a:pt x="210784" y="2629"/>
                </a:lnTo>
                <a:lnTo>
                  <a:pt x="206224" y="49024"/>
                </a:lnTo>
                <a:lnTo>
                  <a:pt x="206016" y="51126"/>
                </a:lnTo>
                <a:lnTo>
                  <a:pt x="205507" y="56528"/>
                </a:lnTo>
                <a:lnTo>
                  <a:pt x="205670" y="58559"/>
                </a:lnTo>
                <a:lnTo>
                  <a:pt x="206390" y="67076"/>
                </a:lnTo>
                <a:lnTo>
                  <a:pt x="202838" y="66633"/>
                </a:lnTo>
                <a:lnTo>
                  <a:pt x="202512" y="66602"/>
                </a:lnTo>
                <a:lnTo>
                  <a:pt x="192293" y="65938"/>
                </a:lnTo>
                <a:lnTo>
                  <a:pt x="184246" y="65659"/>
                </a:lnTo>
                <a:lnTo>
                  <a:pt x="185200" y="68039"/>
                </a:lnTo>
                <a:lnTo>
                  <a:pt x="184787" y="70006"/>
                </a:lnTo>
                <a:lnTo>
                  <a:pt x="183712" y="73059"/>
                </a:lnTo>
                <a:lnTo>
                  <a:pt x="181640" y="74583"/>
                </a:lnTo>
                <a:lnTo>
                  <a:pt x="181012" y="75394"/>
                </a:lnTo>
                <a:lnTo>
                  <a:pt x="177906" y="77657"/>
                </a:lnTo>
                <a:lnTo>
                  <a:pt x="176638" y="80328"/>
                </a:lnTo>
                <a:lnTo>
                  <a:pt x="175088" y="81846"/>
                </a:lnTo>
                <a:lnTo>
                  <a:pt x="169471" y="84329"/>
                </a:lnTo>
                <a:lnTo>
                  <a:pt x="167100" y="86055"/>
                </a:lnTo>
                <a:lnTo>
                  <a:pt x="166791" y="86249"/>
                </a:lnTo>
                <a:lnTo>
                  <a:pt x="159838" y="92446"/>
                </a:lnTo>
                <a:lnTo>
                  <a:pt x="157033" y="92639"/>
                </a:lnTo>
                <a:lnTo>
                  <a:pt x="152352" y="92965"/>
                </a:lnTo>
                <a:lnTo>
                  <a:pt x="152702" y="98494"/>
                </a:lnTo>
                <a:lnTo>
                  <a:pt x="153964" y="109290"/>
                </a:lnTo>
                <a:lnTo>
                  <a:pt x="136667" y="109791"/>
                </a:lnTo>
                <a:lnTo>
                  <a:pt x="134801" y="109082"/>
                </a:lnTo>
                <a:lnTo>
                  <a:pt x="131712" y="107919"/>
                </a:lnTo>
                <a:lnTo>
                  <a:pt x="125083" y="109470"/>
                </a:lnTo>
                <a:lnTo>
                  <a:pt x="112779" y="112106"/>
                </a:lnTo>
                <a:lnTo>
                  <a:pt x="112525" y="112151"/>
                </a:lnTo>
                <a:lnTo>
                  <a:pt x="114982" y="127061"/>
                </a:lnTo>
                <a:lnTo>
                  <a:pt x="116087" y="133778"/>
                </a:lnTo>
                <a:lnTo>
                  <a:pt x="113216" y="140465"/>
                </a:lnTo>
                <a:lnTo>
                  <a:pt x="111680" y="142210"/>
                </a:lnTo>
                <a:lnTo>
                  <a:pt x="105126" y="143967"/>
                </a:lnTo>
                <a:lnTo>
                  <a:pt x="102522" y="144681"/>
                </a:lnTo>
                <a:lnTo>
                  <a:pt x="99516" y="145531"/>
                </a:lnTo>
                <a:lnTo>
                  <a:pt x="94635" y="145868"/>
                </a:lnTo>
                <a:lnTo>
                  <a:pt x="88244" y="146641"/>
                </a:lnTo>
                <a:lnTo>
                  <a:pt x="87829" y="147376"/>
                </a:lnTo>
                <a:lnTo>
                  <a:pt x="88338" y="153319"/>
                </a:lnTo>
                <a:lnTo>
                  <a:pt x="87408" y="156568"/>
                </a:lnTo>
                <a:lnTo>
                  <a:pt x="86878" y="158535"/>
                </a:lnTo>
                <a:lnTo>
                  <a:pt x="85098" y="159639"/>
                </a:lnTo>
                <a:lnTo>
                  <a:pt x="82567" y="161059"/>
                </a:lnTo>
                <a:lnTo>
                  <a:pt x="80385" y="163897"/>
                </a:lnTo>
                <a:lnTo>
                  <a:pt x="78800" y="163390"/>
                </a:lnTo>
                <a:lnTo>
                  <a:pt x="72474" y="161763"/>
                </a:lnTo>
                <a:lnTo>
                  <a:pt x="71783" y="163623"/>
                </a:lnTo>
                <a:lnTo>
                  <a:pt x="68033" y="171130"/>
                </a:lnTo>
                <a:lnTo>
                  <a:pt x="67353" y="172541"/>
                </a:lnTo>
                <a:lnTo>
                  <a:pt x="65240" y="178877"/>
                </a:lnTo>
                <a:lnTo>
                  <a:pt x="62000" y="188642"/>
                </a:lnTo>
                <a:lnTo>
                  <a:pt x="47587" y="181780"/>
                </a:lnTo>
                <a:lnTo>
                  <a:pt x="47188" y="182568"/>
                </a:lnTo>
                <a:lnTo>
                  <a:pt x="34037" y="193615"/>
                </a:lnTo>
                <a:lnTo>
                  <a:pt x="33975" y="194571"/>
                </a:lnTo>
                <a:lnTo>
                  <a:pt x="32600" y="212253"/>
                </a:lnTo>
                <a:lnTo>
                  <a:pt x="30892" y="218676"/>
                </a:lnTo>
                <a:lnTo>
                  <a:pt x="13994" y="222067"/>
                </a:lnTo>
                <a:lnTo>
                  <a:pt x="443" y="224911"/>
                </a:lnTo>
                <a:lnTo>
                  <a:pt x="580" y="226172"/>
                </a:lnTo>
                <a:lnTo>
                  <a:pt x="1224" y="232054"/>
                </a:lnTo>
                <a:lnTo>
                  <a:pt x="1370" y="233389"/>
                </a:lnTo>
                <a:lnTo>
                  <a:pt x="1402" y="233686"/>
                </a:lnTo>
                <a:lnTo>
                  <a:pt x="1705" y="236455"/>
                </a:lnTo>
                <a:lnTo>
                  <a:pt x="2520" y="243895"/>
                </a:lnTo>
                <a:lnTo>
                  <a:pt x="2804" y="246491"/>
                </a:lnTo>
                <a:lnTo>
                  <a:pt x="3040" y="248642"/>
                </a:lnTo>
                <a:lnTo>
                  <a:pt x="3208" y="250174"/>
                </a:lnTo>
                <a:lnTo>
                  <a:pt x="3623" y="253956"/>
                </a:lnTo>
                <a:lnTo>
                  <a:pt x="4075" y="258085"/>
                </a:lnTo>
                <a:lnTo>
                  <a:pt x="4178" y="259024"/>
                </a:lnTo>
                <a:lnTo>
                  <a:pt x="8725" y="257850"/>
                </a:lnTo>
                <a:lnTo>
                  <a:pt x="19195" y="255222"/>
                </a:lnTo>
                <a:lnTo>
                  <a:pt x="21470" y="254631"/>
                </a:lnTo>
                <a:lnTo>
                  <a:pt x="31493" y="252108"/>
                </a:lnTo>
                <a:lnTo>
                  <a:pt x="32341" y="260345"/>
                </a:lnTo>
                <a:lnTo>
                  <a:pt x="33155" y="268260"/>
                </a:lnTo>
                <a:lnTo>
                  <a:pt x="42027" y="263880"/>
                </a:lnTo>
                <a:lnTo>
                  <a:pt x="65196" y="252766"/>
                </a:lnTo>
                <a:lnTo>
                  <a:pt x="69121" y="250648"/>
                </a:lnTo>
                <a:lnTo>
                  <a:pt x="69724" y="257258"/>
                </a:lnTo>
                <a:lnTo>
                  <a:pt x="71134" y="273133"/>
                </a:lnTo>
                <a:lnTo>
                  <a:pt x="71412" y="275929"/>
                </a:lnTo>
                <a:lnTo>
                  <a:pt x="72108" y="283506"/>
                </a:lnTo>
                <a:lnTo>
                  <a:pt x="73082" y="293879"/>
                </a:lnTo>
                <a:lnTo>
                  <a:pt x="45247" y="295820"/>
                </a:lnTo>
                <a:lnTo>
                  <a:pt x="36064" y="296459"/>
                </a:lnTo>
                <a:lnTo>
                  <a:pt x="28150" y="297011"/>
                </a:lnTo>
                <a:lnTo>
                  <a:pt x="36239" y="309892"/>
                </a:lnTo>
                <a:lnTo>
                  <a:pt x="36894" y="310874"/>
                </a:lnTo>
                <a:lnTo>
                  <a:pt x="37315" y="311530"/>
                </a:lnTo>
                <a:lnTo>
                  <a:pt x="42395" y="319582"/>
                </a:lnTo>
                <a:lnTo>
                  <a:pt x="43204" y="321049"/>
                </a:lnTo>
                <a:lnTo>
                  <a:pt x="44164" y="322351"/>
                </a:lnTo>
                <a:lnTo>
                  <a:pt x="47163" y="327145"/>
                </a:lnTo>
                <a:lnTo>
                  <a:pt x="47708" y="327989"/>
                </a:lnTo>
                <a:lnTo>
                  <a:pt x="50272" y="332029"/>
                </a:lnTo>
                <a:lnTo>
                  <a:pt x="55963" y="341306"/>
                </a:lnTo>
                <a:lnTo>
                  <a:pt x="59365" y="346266"/>
                </a:lnTo>
                <a:lnTo>
                  <a:pt x="63781" y="353427"/>
                </a:lnTo>
                <a:lnTo>
                  <a:pt x="69950" y="363171"/>
                </a:lnTo>
                <a:lnTo>
                  <a:pt x="74720" y="370731"/>
                </a:lnTo>
                <a:lnTo>
                  <a:pt x="79823" y="378788"/>
                </a:lnTo>
                <a:lnTo>
                  <a:pt x="80571" y="379991"/>
                </a:lnTo>
                <a:lnTo>
                  <a:pt x="86618" y="389514"/>
                </a:lnTo>
                <a:lnTo>
                  <a:pt x="89703" y="394397"/>
                </a:lnTo>
                <a:lnTo>
                  <a:pt x="93660" y="400675"/>
                </a:lnTo>
                <a:lnTo>
                  <a:pt x="97670" y="407001"/>
                </a:lnTo>
                <a:lnTo>
                  <a:pt x="105930" y="420040"/>
                </a:lnTo>
                <a:lnTo>
                  <a:pt x="109312" y="425382"/>
                </a:lnTo>
                <a:lnTo>
                  <a:pt x="111196" y="428336"/>
                </a:lnTo>
                <a:lnTo>
                  <a:pt x="114944" y="434273"/>
                </a:lnTo>
                <a:lnTo>
                  <a:pt x="129522" y="457284"/>
                </a:lnTo>
                <a:lnTo>
                  <a:pt x="131097" y="459523"/>
                </a:lnTo>
                <a:lnTo>
                  <a:pt x="138205" y="470960"/>
                </a:lnTo>
                <a:lnTo>
                  <a:pt x="143978" y="479970"/>
                </a:lnTo>
                <a:lnTo>
                  <a:pt x="165331" y="513713"/>
                </a:lnTo>
                <a:lnTo>
                  <a:pt x="192589" y="556600"/>
                </a:lnTo>
                <a:lnTo>
                  <a:pt x="196309" y="556346"/>
                </a:lnTo>
                <a:lnTo>
                  <a:pt x="203094" y="555888"/>
                </a:lnTo>
                <a:lnTo>
                  <a:pt x="207029" y="555629"/>
                </a:lnTo>
                <a:lnTo>
                  <a:pt x="221672" y="554694"/>
                </a:lnTo>
                <a:lnTo>
                  <a:pt x="236248" y="553827"/>
                </a:lnTo>
                <a:lnTo>
                  <a:pt x="236676" y="553805"/>
                </a:lnTo>
                <a:lnTo>
                  <a:pt x="237104" y="553778"/>
                </a:lnTo>
                <a:lnTo>
                  <a:pt x="238915" y="553673"/>
                </a:lnTo>
                <a:lnTo>
                  <a:pt x="240499" y="553587"/>
                </a:lnTo>
                <a:lnTo>
                  <a:pt x="243166" y="553437"/>
                </a:lnTo>
                <a:lnTo>
                  <a:pt x="246005" y="553278"/>
                </a:lnTo>
                <a:lnTo>
                  <a:pt x="251513" y="552979"/>
                </a:lnTo>
                <a:lnTo>
                  <a:pt x="261901" y="552439"/>
                </a:lnTo>
                <a:lnTo>
                  <a:pt x="265540" y="552257"/>
                </a:lnTo>
                <a:lnTo>
                  <a:pt x="269607" y="552058"/>
                </a:lnTo>
                <a:lnTo>
                  <a:pt x="275530" y="551772"/>
                </a:lnTo>
                <a:lnTo>
                  <a:pt x="277657" y="551672"/>
                </a:lnTo>
                <a:lnTo>
                  <a:pt x="286008" y="551295"/>
                </a:lnTo>
                <a:lnTo>
                  <a:pt x="303269" y="550574"/>
                </a:lnTo>
                <a:lnTo>
                  <a:pt x="308153" y="550383"/>
                </a:lnTo>
                <a:lnTo>
                  <a:pt x="314336" y="550152"/>
                </a:lnTo>
                <a:lnTo>
                  <a:pt x="316635" y="550070"/>
                </a:lnTo>
                <a:lnTo>
                  <a:pt x="327204" y="549707"/>
                </a:lnTo>
                <a:lnTo>
                  <a:pt x="327632" y="549693"/>
                </a:lnTo>
                <a:lnTo>
                  <a:pt x="328232" y="549675"/>
                </a:lnTo>
                <a:lnTo>
                  <a:pt x="328975" y="549648"/>
                </a:lnTo>
                <a:lnTo>
                  <a:pt x="331146" y="549580"/>
                </a:lnTo>
                <a:lnTo>
                  <a:pt x="331532" y="549566"/>
                </a:lnTo>
                <a:lnTo>
                  <a:pt x="332103" y="549548"/>
                </a:lnTo>
                <a:lnTo>
                  <a:pt x="332431" y="549539"/>
                </a:lnTo>
                <a:lnTo>
                  <a:pt x="336931" y="549399"/>
                </a:lnTo>
                <a:lnTo>
                  <a:pt x="337759" y="549376"/>
                </a:lnTo>
                <a:lnTo>
                  <a:pt x="340345" y="549299"/>
                </a:lnTo>
                <a:lnTo>
                  <a:pt x="344344" y="54918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A7260C91-A01F-1397-6722-AFAC805DBE78}"/>
              </a:ext>
            </a:extLst>
          </p:cNvPr>
          <p:cNvSpPr>
            <a:spLocks/>
          </p:cNvSpPr>
          <p:nvPr/>
        </p:nvSpPr>
        <p:spPr>
          <a:xfrm flipV="1">
            <a:off x="8505072" y="3443005"/>
            <a:ext cx="697664" cy="298584"/>
          </a:xfrm>
          <a:custGeom>
            <a:avLst/>
            <a:gdLst>
              <a:gd name="connsiteX0" fmla="*/ 383019 w 475107"/>
              <a:gd name="connsiteY0" fmla="*/ 107201 h 203335"/>
              <a:gd name="connsiteX1" fmla="*/ 382339 w 475107"/>
              <a:gd name="connsiteY1" fmla="*/ 106423 h 203335"/>
              <a:gd name="connsiteX2" fmla="*/ 380642 w 475107"/>
              <a:gd name="connsiteY2" fmla="*/ 105030 h 203335"/>
              <a:gd name="connsiteX3" fmla="*/ 380583 w 475107"/>
              <a:gd name="connsiteY3" fmla="*/ 102633 h 203335"/>
              <a:gd name="connsiteX4" fmla="*/ 377426 w 475107"/>
              <a:gd name="connsiteY4" fmla="*/ 97891 h 203335"/>
              <a:gd name="connsiteX5" fmla="*/ 373906 w 475107"/>
              <a:gd name="connsiteY5" fmla="*/ 91361 h 203335"/>
              <a:gd name="connsiteX6" fmla="*/ 371347 w 475107"/>
              <a:gd name="connsiteY6" fmla="*/ 84244 h 203335"/>
              <a:gd name="connsiteX7" fmla="*/ 369125 w 475107"/>
              <a:gd name="connsiteY7" fmla="*/ 78515 h 203335"/>
              <a:gd name="connsiteX8" fmla="*/ 365564 w 475107"/>
              <a:gd name="connsiteY8" fmla="*/ 77889 h 203335"/>
              <a:gd name="connsiteX9" fmla="*/ 360901 w 475107"/>
              <a:gd name="connsiteY9" fmla="*/ 74289 h 203335"/>
              <a:gd name="connsiteX10" fmla="*/ 356464 w 475107"/>
              <a:gd name="connsiteY10" fmla="*/ 68426 h 203335"/>
              <a:gd name="connsiteX11" fmla="*/ 350948 w 475107"/>
              <a:gd name="connsiteY11" fmla="*/ 62811 h 203335"/>
              <a:gd name="connsiteX12" fmla="*/ 350358 w 475107"/>
              <a:gd name="connsiteY12" fmla="*/ 61811 h 203335"/>
              <a:gd name="connsiteX13" fmla="*/ 349519 w 475107"/>
              <a:gd name="connsiteY13" fmla="*/ 63179 h 203335"/>
              <a:gd name="connsiteX14" fmla="*/ 345559 w 475107"/>
              <a:gd name="connsiteY14" fmla="*/ 59936 h 203335"/>
              <a:gd name="connsiteX15" fmla="*/ 341907 w 475107"/>
              <a:gd name="connsiteY15" fmla="*/ 57638 h 203335"/>
              <a:gd name="connsiteX16" fmla="*/ 334373 w 475107"/>
              <a:gd name="connsiteY16" fmla="*/ 55933 h 203335"/>
              <a:gd name="connsiteX17" fmla="*/ 329455 w 475107"/>
              <a:gd name="connsiteY17" fmla="*/ 54327 h 203335"/>
              <a:gd name="connsiteX18" fmla="*/ 325286 w 475107"/>
              <a:gd name="connsiteY18" fmla="*/ 52512 h 203335"/>
              <a:gd name="connsiteX19" fmla="*/ 324883 w 475107"/>
              <a:gd name="connsiteY19" fmla="*/ 49658 h 203335"/>
              <a:gd name="connsiteX20" fmla="*/ 321553 w 475107"/>
              <a:gd name="connsiteY20" fmla="*/ 47684 h 203335"/>
              <a:gd name="connsiteX21" fmla="*/ 318967 w 475107"/>
              <a:gd name="connsiteY21" fmla="*/ 46365 h 203335"/>
              <a:gd name="connsiteX22" fmla="*/ 315329 w 475107"/>
              <a:gd name="connsiteY22" fmla="*/ 41205 h 203335"/>
              <a:gd name="connsiteX23" fmla="*/ 306756 w 475107"/>
              <a:gd name="connsiteY23" fmla="*/ 37285 h 203335"/>
              <a:gd name="connsiteX24" fmla="*/ 304760 w 475107"/>
              <a:gd name="connsiteY24" fmla="*/ 33820 h 203335"/>
              <a:gd name="connsiteX25" fmla="*/ 303091 w 475107"/>
              <a:gd name="connsiteY25" fmla="*/ 30713 h 203335"/>
              <a:gd name="connsiteX26" fmla="*/ 297979 w 475107"/>
              <a:gd name="connsiteY26" fmla="*/ 30809 h 203335"/>
              <a:gd name="connsiteX27" fmla="*/ 294658 w 475107"/>
              <a:gd name="connsiteY27" fmla="*/ 27953 h 203335"/>
              <a:gd name="connsiteX28" fmla="*/ 290888 w 475107"/>
              <a:gd name="connsiteY28" fmla="*/ 28412 h 203335"/>
              <a:gd name="connsiteX29" fmla="*/ 285540 w 475107"/>
              <a:gd name="connsiteY29" fmla="*/ 24240 h 203335"/>
              <a:gd name="connsiteX30" fmla="*/ 282156 w 475107"/>
              <a:gd name="connsiteY30" fmla="*/ 27199 h 203335"/>
              <a:gd name="connsiteX31" fmla="*/ 277515 w 475107"/>
              <a:gd name="connsiteY31" fmla="*/ 27214 h 203335"/>
              <a:gd name="connsiteX32" fmla="*/ 269586 w 475107"/>
              <a:gd name="connsiteY32" fmla="*/ 20757 h 203335"/>
              <a:gd name="connsiteX33" fmla="*/ 265299 w 475107"/>
              <a:gd name="connsiteY33" fmla="*/ 25754 h 203335"/>
              <a:gd name="connsiteX34" fmla="*/ 260704 w 475107"/>
              <a:gd name="connsiteY34" fmla="*/ 24171 h 203335"/>
              <a:gd name="connsiteX35" fmla="*/ 263367 w 475107"/>
              <a:gd name="connsiteY35" fmla="*/ 30449 h 203335"/>
              <a:gd name="connsiteX36" fmla="*/ 245716 w 475107"/>
              <a:gd name="connsiteY36" fmla="*/ 34383 h 203335"/>
              <a:gd name="connsiteX37" fmla="*/ 236717 w 475107"/>
              <a:gd name="connsiteY37" fmla="*/ 37184 h 203335"/>
              <a:gd name="connsiteX38" fmla="*/ 236485 w 475107"/>
              <a:gd name="connsiteY38" fmla="*/ 34417 h 203335"/>
              <a:gd name="connsiteX39" fmla="*/ 233251 w 475107"/>
              <a:gd name="connsiteY39" fmla="*/ 34836 h 203335"/>
              <a:gd name="connsiteX40" fmla="*/ 231650 w 475107"/>
              <a:gd name="connsiteY40" fmla="*/ 36478 h 203335"/>
              <a:gd name="connsiteX41" fmla="*/ 216902 w 475107"/>
              <a:gd name="connsiteY41" fmla="*/ 33945 h 203335"/>
              <a:gd name="connsiteX42" fmla="*/ 218186 w 475107"/>
              <a:gd name="connsiteY42" fmla="*/ 29471 h 203335"/>
              <a:gd name="connsiteX43" fmla="*/ 216090 w 475107"/>
              <a:gd name="connsiteY43" fmla="*/ 24284 h 203335"/>
              <a:gd name="connsiteX44" fmla="*/ 217682 w 475107"/>
              <a:gd name="connsiteY44" fmla="*/ 22219 h 203335"/>
              <a:gd name="connsiteX45" fmla="*/ 214711 w 475107"/>
              <a:gd name="connsiteY45" fmla="*/ 20734 h 203335"/>
              <a:gd name="connsiteX46" fmla="*/ 212674 w 475107"/>
              <a:gd name="connsiteY46" fmla="*/ 20132 h 203335"/>
              <a:gd name="connsiteX47" fmla="*/ 209957 w 475107"/>
              <a:gd name="connsiteY47" fmla="*/ 21199 h 203335"/>
              <a:gd name="connsiteX48" fmla="*/ 205335 w 475107"/>
              <a:gd name="connsiteY48" fmla="*/ 19495 h 203335"/>
              <a:gd name="connsiteX49" fmla="*/ 201824 w 475107"/>
              <a:gd name="connsiteY49" fmla="*/ 20112 h 203335"/>
              <a:gd name="connsiteX50" fmla="*/ 196725 w 475107"/>
              <a:gd name="connsiteY50" fmla="*/ 17672 h 203335"/>
              <a:gd name="connsiteX51" fmla="*/ 194784 w 475107"/>
              <a:gd name="connsiteY51" fmla="*/ 18830 h 203335"/>
              <a:gd name="connsiteX52" fmla="*/ 189009 w 475107"/>
              <a:gd name="connsiteY52" fmla="*/ 15894 h 203335"/>
              <a:gd name="connsiteX53" fmla="*/ 187276 w 475107"/>
              <a:gd name="connsiteY53" fmla="*/ 13355 h 203335"/>
              <a:gd name="connsiteX54" fmla="*/ 183479 w 475107"/>
              <a:gd name="connsiteY54" fmla="*/ 12804 h 203335"/>
              <a:gd name="connsiteX55" fmla="*/ 181892 w 475107"/>
              <a:gd name="connsiteY55" fmla="*/ 13938 h 203335"/>
              <a:gd name="connsiteX56" fmla="*/ 181229 w 475107"/>
              <a:gd name="connsiteY56" fmla="*/ 13550 h 203335"/>
              <a:gd name="connsiteX57" fmla="*/ 178571 w 475107"/>
              <a:gd name="connsiteY57" fmla="*/ 9901 h 203335"/>
              <a:gd name="connsiteX58" fmla="*/ 178158 w 475107"/>
              <a:gd name="connsiteY58" fmla="*/ 5836 h 203335"/>
              <a:gd name="connsiteX59" fmla="*/ 175682 w 475107"/>
              <a:gd name="connsiteY59" fmla="*/ 2113 h 203335"/>
              <a:gd name="connsiteX60" fmla="*/ 172152 w 475107"/>
              <a:gd name="connsiteY60" fmla="*/ 3400 h 203335"/>
              <a:gd name="connsiteX61" fmla="*/ 167807 w 475107"/>
              <a:gd name="connsiteY61" fmla="*/ 2477 h 203335"/>
              <a:gd name="connsiteX62" fmla="*/ 167643 w 475107"/>
              <a:gd name="connsiteY62" fmla="*/ 3856 h 203335"/>
              <a:gd name="connsiteX63" fmla="*/ 166605 w 475107"/>
              <a:gd name="connsiteY63" fmla="*/ 4148 h 203335"/>
              <a:gd name="connsiteX64" fmla="*/ 163806 w 475107"/>
              <a:gd name="connsiteY64" fmla="*/ 1496 h 203335"/>
              <a:gd name="connsiteX65" fmla="*/ 156230 w 475107"/>
              <a:gd name="connsiteY65" fmla="*/ 1300 h 203335"/>
              <a:gd name="connsiteX66" fmla="*/ 153232 w 475107"/>
              <a:gd name="connsiteY66" fmla="*/ 1745 h 203335"/>
              <a:gd name="connsiteX67" fmla="*/ 149140 w 475107"/>
              <a:gd name="connsiteY67" fmla="*/ 1255 h 203335"/>
              <a:gd name="connsiteX68" fmla="*/ 137232 w 475107"/>
              <a:gd name="connsiteY68" fmla="*/ 904 h 203335"/>
              <a:gd name="connsiteX69" fmla="*/ 115549 w 475107"/>
              <a:gd name="connsiteY69" fmla="*/ 772 h 203335"/>
              <a:gd name="connsiteX70" fmla="*/ 92600 w 475107"/>
              <a:gd name="connsiteY70" fmla="*/ 580 h 203335"/>
              <a:gd name="connsiteX71" fmla="*/ 69652 w 475107"/>
              <a:gd name="connsiteY71" fmla="*/ 406 h 203335"/>
              <a:gd name="connsiteX72" fmla="*/ 38964 w 475107"/>
              <a:gd name="connsiteY72" fmla="*/ 44887 h 203335"/>
              <a:gd name="connsiteX73" fmla="*/ 12958 w 475107"/>
              <a:gd name="connsiteY73" fmla="*/ 82544 h 203335"/>
              <a:gd name="connsiteX74" fmla="*/ 2320 w 475107"/>
              <a:gd name="connsiteY74" fmla="*/ 97239 h 203335"/>
              <a:gd name="connsiteX75" fmla="*/ 1880 w 475107"/>
              <a:gd name="connsiteY75" fmla="*/ 116314 h 203335"/>
              <a:gd name="connsiteX76" fmla="*/ 175 w 475107"/>
              <a:gd name="connsiteY76" fmla="*/ 119714 h 203335"/>
              <a:gd name="connsiteX77" fmla="*/ 515 w 475107"/>
              <a:gd name="connsiteY77" fmla="*/ 127894 h 203335"/>
              <a:gd name="connsiteX78" fmla="*/ 1558 w 475107"/>
              <a:gd name="connsiteY78" fmla="*/ 130119 h 203335"/>
              <a:gd name="connsiteX79" fmla="*/ 955 w 475107"/>
              <a:gd name="connsiteY79" fmla="*/ 133888 h 203335"/>
              <a:gd name="connsiteX80" fmla="*/ 9524 w 475107"/>
              <a:gd name="connsiteY80" fmla="*/ 139559 h 203335"/>
              <a:gd name="connsiteX81" fmla="*/ 15063 w 475107"/>
              <a:gd name="connsiteY81" fmla="*/ 138711 h 203335"/>
              <a:gd name="connsiteX82" fmla="*/ 20601 w 475107"/>
              <a:gd name="connsiteY82" fmla="*/ 140380 h 203335"/>
              <a:gd name="connsiteX83" fmla="*/ 21491 w 475107"/>
              <a:gd name="connsiteY83" fmla="*/ 141727 h 203335"/>
              <a:gd name="connsiteX84" fmla="*/ 29873 w 475107"/>
              <a:gd name="connsiteY84" fmla="*/ 141603 h 203335"/>
              <a:gd name="connsiteX85" fmla="*/ 33616 w 475107"/>
              <a:gd name="connsiteY85" fmla="*/ 147499 h 203335"/>
              <a:gd name="connsiteX86" fmla="*/ 37299 w 475107"/>
              <a:gd name="connsiteY86" fmla="*/ 146594 h 203335"/>
              <a:gd name="connsiteX87" fmla="*/ 46667 w 475107"/>
              <a:gd name="connsiteY87" fmla="*/ 146035 h 203335"/>
              <a:gd name="connsiteX88" fmla="*/ 49479 w 475107"/>
              <a:gd name="connsiteY88" fmla="*/ 147294 h 203335"/>
              <a:gd name="connsiteX89" fmla="*/ 54841 w 475107"/>
              <a:gd name="connsiteY89" fmla="*/ 143779 h 203335"/>
              <a:gd name="connsiteX90" fmla="*/ 58189 w 475107"/>
              <a:gd name="connsiteY90" fmla="*/ 145830 h 203335"/>
              <a:gd name="connsiteX91" fmla="*/ 60761 w 475107"/>
              <a:gd name="connsiteY91" fmla="*/ 145453 h 203335"/>
              <a:gd name="connsiteX92" fmla="*/ 63705 w 475107"/>
              <a:gd name="connsiteY92" fmla="*/ 143516 h 203335"/>
              <a:gd name="connsiteX93" fmla="*/ 66254 w 475107"/>
              <a:gd name="connsiteY93" fmla="*/ 144201 h 203335"/>
              <a:gd name="connsiteX94" fmla="*/ 66739 w 475107"/>
              <a:gd name="connsiteY94" fmla="*/ 146093 h 203335"/>
              <a:gd name="connsiteX95" fmla="*/ 67946 w 475107"/>
              <a:gd name="connsiteY95" fmla="*/ 146609 h 203335"/>
              <a:gd name="connsiteX96" fmla="*/ 78416 w 475107"/>
              <a:gd name="connsiteY96" fmla="*/ 147047 h 203335"/>
              <a:gd name="connsiteX97" fmla="*/ 80117 w 475107"/>
              <a:gd name="connsiteY97" fmla="*/ 146173 h 203335"/>
              <a:gd name="connsiteX98" fmla="*/ 81709 w 475107"/>
              <a:gd name="connsiteY98" fmla="*/ 147447 h 203335"/>
              <a:gd name="connsiteX99" fmla="*/ 82521 w 475107"/>
              <a:gd name="connsiteY99" fmla="*/ 149988 h 203335"/>
              <a:gd name="connsiteX100" fmla="*/ 84812 w 475107"/>
              <a:gd name="connsiteY100" fmla="*/ 151032 h 203335"/>
              <a:gd name="connsiteX101" fmla="*/ 85842 w 475107"/>
              <a:gd name="connsiteY101" fmla="*/ 150651 h 203335"/>
              <a:gd name="connsiteX102" fmla="*/ 87778 w 475107"/>
              <a:gd name="connsiteY102" fmla="*/ 146863 h 203335"/>
              <a:gd name="connsiteX103" fmla="*/ 91226 w 475107"/>
              <a:gd name="connsiteY103" fmla="*/ 147559 h 203335"/>
              <a:gd name="connsiteX104" fmla="*/ 97304 w 475107"/>
              <a:gd name="connsiteY104" fmla="*/ 145615 h 203335"/>
              <a:gd name="connsiteX105" fmla="*/ 102231 w 475107"/>
              <a:gd name="connsiteY105" fmla="*/ 145431 h 203335"/>
              <a:gd name="connsiteX106" fmla="*/ 104041 w 475107"/>
              <a:gd name="connsiteY106" fmla="*/ 146841 h 203335"/>
              <a:gd name="connsiteX107" fmla="*/ 107520 w 475107"/>
              <a:gd name="connsiteY107" fmla="*/ 146958 h 203335"/>
              <a:gd name="connsiteX108" fmla="*/ 108586 w 475107"/>
              <a:gd name="connsiteY108" fmla="*/ 149213 h 203335"/>
              <a:gd name="connsiteX109" fmla="*/ 114515 w 475107"/>
              <a:gd name="connsiteY109" fmla="*/ 149065 h 203335"/>
              <a:gd name="connsiteX110" fmla="*/ 116638 w 475107"/>
              <a:gd name="connsiteY110" fmla="*/ 151262 h 203335"/>
              <a:gd name="connsiteX111" fmla="*/ 115794 w 475107"/>
              <a:gd name="connsiteY111" fmla="*/ 152939 h 203335"/>
              <a:gd name="connsiteX112" fmla="*/ 116098 w 475107"/>
              <a:gd name="connsiteY112" fmla="*/ 154072 h 203335"/>
              <a:gd name="connsiteX113" fmla="*/ 121034 w 475107"/>
              <a:gd name="connsiteY113" fmla="*/ 154215 h 203335"/>
              <a:gd name="connsiteX114" fmla="*/ 122499 w 475107"/>
              <a:gd name="connsiteY114" fmla="*/ 153380 h 203335"/>
              <a:gd name="connsiteX115" fmla="*/ 125783 w 475107"/>
              <a:gd name="connsiteY115" fmla="*/ 155354 h 203335"/>
              <a:gd name="connsiteX116" fmla="*/ 128858 w 475107"/>
              <a:gd name="connsiteY116" fmla="*/ 154777 h 203335"/>
              <a:gd name="connsiteX117" fmla="*/ 135944 w 475107"/>
              <a:gd name="connsiteY117" fmla="*/ 160502 h 203335"/>
              <a:gd name="connsiteX118" fmla="*/ 140471 w 475107"/>
              <a:gd name="connsiteY118" fmla="*/ 161803 h 203335"/>
              <a:gd name="connsiteX119" fmla="*/ 143801 w 475107"/>
              <a:gd name="connsiteY119" fmla="*/ 163815 h 203335"/>
              <a:gd name="connsiteX120" fmla="*/ 145806 w 475107"/>
              <a:gd name="connsiteY120" fmla="*/ 167723 h 203335"/>
              <a:gd name="connsiteX121" fmla="*/ 149879 w 475107"/>
              <a:gd name="connsiteY121" fmla="*/ 170485 h 203335"/>
              <a:gd name="connsiteX122" fmla="*/ 151676 w 475107"/>
              <a:gd name="connsiteY122" fmla="*/ 169898 h 203335"/>
              <a:gd name="connsiteX123" fmla="*/ 153576 w 475107"/>
              <a:gd name="connsiteY123" fmla="*/ 167699 h 203335"/>
              <a:gd name="connsiteX124" fmla="*/ 167471 w 475107"/>
              <a:gd name="connsiteY124" fmla="*/ 167368 h 203335"/>
              <a:gd name="connsiteX125" fmla="*/ 166015 w 475107"/>
              <a:gd name="connsiteY125" fmla="*/ 170331 h 203335"/>
              <a:gd name="connsiteX126" fmla="*/ 168392 w 475107"/>
              <a:gd name="connsiteY126" fmla="*/ 170776 h 203335"/>
              <a:gd name="connsiteX127" fmla="*/ 178186 w 475107"/>
              <a:gd name="connsiteY127" fmla="*/ 176761 h 203335"/>
              <a:gd name="connsiteX128" fmla="*/ 181955 w 475107"/>
              <a:gd name="connsiteY128" fmla="*/ 174412 h 203335"/>
              <a:gd name="connsiteX129" fmla="*/ 182441 w 475107"/>
              <a:gd name="connsiteY129" fmla="*/ 172396 h 203335"/>
              <a:gd name="connsiteX130" fmla="*/ 189984 w 475107"/>
              <a:gd name="connsiteY130" fmla="*/ 173517 h 203335"/>
              <a:gd name="connsiteX131" fmla="*/ 189962 w 475107"/>
              <a:gd name="connsiteY131" fmla="*/ 171142 h 203335"/>
              <a:gd name="connsiteX132" fmla="*/ 191685 w 475107"/>
              <a:gd name="connsiteY132" fmla="*/ 169170 h 203335"/>
              <a:gd name="connsiteX133" fmla="*/ 204555 w 475107"/>
              <a:gd name="connsiteY133" fmla="*/ 165048 h 203335"/>
              <a:gd name="connsiteX134" fmla="*/ 210493 w 475107"/>
              <a:gd name="connsiteY134" fmla="*/ 166302 h 203335"/>
              <a:gd name="connsiteX135" fmla="*/ 214997 w 475107"/>
              <a:gd name="connsiteY135" fmla="*/ 165611 h 203335"/>
              <a:gd name="connsiteX136" fmla="*/ 217501 w 475107"/>
              <a:gd name="connsiteY136" fmla="*/ 167421 h 203335"/>
              <a:gd name="connsiteX137" fmla="*/ 222092 w 475107"/>
              <a:gd name="connsiteY137" fmla="*/ 169230 h 203335"/>
              <a:gd name="connsiteX138" fmla="*/ 228638 w 475107"/>
              <a:gd name="connsiteY138" fmla="*/ 169974 h 203335"/>
              <a:gd name="connsiteX139" fmla="*/ 231999 w 475107"/>
              <a:gd name="connsiteY139" fmla="*/ 169262 h 203335"/>
              <a:gd name="connsiteX140" fmla="*/ 235905 w 475107"/>
              <a:gd name="connsiteY140" fmla="*/ 166924 h 203335"/>
              <a:gd name="connsiteX141" fmla="*/ 238617 w 475107"/>
              <a:gd name="connsiteY141" fmla="*/ 167904 h 203335"/>
              <a:gd name="connsiteX142" fmla="*/ 246338 w 475107"/>
              <a:gd name="connsiteY142" fmla="*/ 166988 h 203335"/>
              <a:gd name="connsiteX143" fmla="*/ 248184 w 475107"/>
              <a:gd name="connsiteY143" fmla="*/ 164805 h 203335"/>
              <a:gd name="connsiteX144" fmla="*/ 248021 w 475107"/>
              <a:gd name="connsiteY144" fmla="*/ 159248 h 203335"/>
              <a:gd name="connsiteX145" fmla="*/ 246891 w 475107"/>
              <a:gd name="connsiteY145" fmla="*/ 156480 h 203335"/>
              <a:gd name="connsiteX146" fmla="*/ 247286 w 475107"/>
              <a:gd name="connsiteY146" fmla="*/ 155226 h 203335"/>
              <a:gd name="connsiteX147" fmla="*/ 251019 w 475107"/>
              <a:gd name="connsiteY147" fmla="*/ 153000 h 203335"/>
              <a:gd name="connsiteX148" fmla="*/ 253256 w 475107"/>
              <a:gd name="connsiteY148" fmla="*/ 154756 h 203335"/>
              <a:gd name="connsiteX149" fmla="*/ 255161 w 475107"/>
              <a:gd name="connsiteY149" fmla="*/ 154139 h 203335"/>
              <a:gd name="connsiteX150" fmla="*/ 256213 w 475107"/>
              <a:gd name="connsiteY150" fmla="*/ 155529 h 203335"/>
              <a:gd name="connsiteX151" fmla="*/ 262505 w 475107"/>
              <a:gd name="connsiteY151" fmla="*/ 155818 h 203335"/>
              <a:gd name="connsiteX152" fmla="*/ 263789 w 475107"/>
              <a:gd name="connsiteY152" fmla="*/ 156738 h 203335"/>
              <a:gd name="connsiteX153" fmla="*/ 265848 w 475107"/>
              <a:gd name="connsiteY153" fmla="*/ 162218 h 203335"/>
              <a:gd name="connsiteX154" fmla="*/ 273859 w 475107"/>
              <a:gd name="connsiteY154" fmla="*/ 168908 h 203335"/>
              <a:gd name="connsiteX155" fmla="*/ 275769 w 475107"/>
              <a:gd name="connsiteY155" fmla="*/ 175646 h 203335"/>
              <a:gd name="connsiteX156" fmla="*/ 277588 w 475107"/>
              <a:gd name="connsiteY156" fmla="*/ 178391 h 203335"/>
              <a:gd name="connsiteX157" fmla="*/ 280709 w 475107"/>
              <a:gd name="connsiteY157" fmla="*/ 180898 h 203335"/>
              <a:gd name="connsiteX158" fmla="*/ 289627 w 475107"/>
              <a:gd name="connsiteY158" fmla="*/ 183948 h 203335"/>
              <a:gd name="connsiteX159" fmla="*/ 287781 w 475107"/>
              <a:gd name="connsiteY159" fmla="*/ 186209 h 203335"/>
              <a:gd name="connsiteX160" fmla="*/ 288003 w 475107"/>
              <a:gd name="connsiteY160" fmla="*/ 188036 h 203335"/>
              <a:gd name="connsiteX161" fmla="*/ 298668 w 475107"/>
              <a:gd name="connsiteY161" fmla="*/ 193045 h 203335"/>
              <a:gd name="connsiteX162" fmla="*/ 301294 w 475107"/>
              <a:gd name="connsiteY162" fmla="*/ 192483 h 203335"/>
              <a:gd name="connsiteX163" fmla="*/ 305931 w 475107"/>
              <a:gd name="connsiteY163" fmla="*/ 186478 h 203335"/>
              <a:gd name="connsiteX164" fmla="*/ 308484 w 475107"/>
              <a:gd name="connsiteY164" fmla="*/ 185823 h 203335"/>
              <a:gd name="connsiteX165" fmla="*/ 309423 w 475107"/>
              <a:gd name="connsiteY165" fmla="*/ 187039 h 203335"/>
              <a:gd name="connsiteX166" fmla="*/ 308738 w 475107"/>
              <a:gd name="connsiteY166" fmla="*/ 193810 h 203335"/>
              <a:gd name="connsiteX167" fmla="*/ 309687 w 475107"/>
              <a:gd name="connsiteY167" fmla="*/ 198837 h 203335"/>
              <a:gd name="connsiteX168" fmla="*/ 314014 w 475107"/>
              <a:gd name="connsiteY168" fmla="*/ 201247 h 203335"/>
              <a:gd name="connsiteX169" fmla="*/ 320465 w 475107"/>
              <a:gd name="connsiteY169" fmla="*/ 199772 h 203335"/>
              <a:gd name="connsiteX170" fmla="*/ 328258 w 475107"/>
              <a:gd name="connsiteY170" fmla="*/ 203495 h 203335"/>
              <a:gd name="connsiteX171" fmla="*/ 344057 w 475107"/>
              <a:gd name="connsiteY171" fmla="*/ 194983 h 203335"/>
              <a:gd name="connsiteX172" fmla="*/ 351270 w 475107"/>
              <a:gd name="connsiteY172" fmla="*/ 201069 h 203335"/>
              <a:gd name="connsiteX173" fmla="*/ 366938 w 475107"/>
              <a:gd name="connsiteY173" fmla="*/ 202198 h 203335"/>
              <a:gd name="connsiteX174" fmla="*/ 371170 w 475107"/>
              <a:gd name="connsiteY174" fmla="*/ 203742 h 203335"/>
              <a:gd name="connsiteX175" fmla="*/ 373225 w 475107"/>
              <a:gd name="connsiteY175" fmla="*/ 200638 h 203335"/>
              <a:gd name="connsiteX176" fmla="*/ 373525 w 475107"/>
              <a:gd name="connsiteY176" fmla="*/ 199493 h 203335"/>
              <a:gd name="connsiteX177" fmla="*/ 373067 w 475107"/>
              <a:gd name="connsiteY177" fmla="*/ 194032 h 203335"/>
              <a:gd name="connsiteX178" fmla="*/ 374595 w 475107"/>
              <a:gd name="connsiteY178" fmla="*/ 190676 h 203335"/>
              <a:gd name="connsiteX179" fmla="*/ 376646 w 475107"/>
              <a:gd name="connsiteY179" fmla="*/ 189188 h 203335"/>
              <a:gd name="connsiteX180" fmla="*/ 373389 w 475107"/>
              <a:gd name="connsiteY180" fmla="*/ 185075 h 203335"/>
              <a:gd name="connsiteX181" fmla="*/ 371311 w 475107"/>
              <a:gd name="connsiteY181" fmla="*/ 184653 h 203335"/>
              <a:gd name="connsiteX182" fmla="*/ 372345 w 475107"/>
              <a:gd name="connsiteY182" fmla="*/ 177610 h 203335"/>
              <a:gd name="connsiteX183" fmla="*/ 381427 w 475107"/>
              <a:gd name="connsiteY183" fmla="*/ 176620 h 203335"/>
              <a:gd name="connsiteX184" fmla="*/ 384956 w 475107"/>
              <a:gd name="connsiteY184" fmla="*/ 175180 h 203335"/>
              <a:gd name="connsiteX185" fmla="*/ 392627 w 475107"/>
              <a:gd name="connsiteY185" fmla="*/ 176916 h 203335"/>
              <a:gd name="connsiteX186" fmla="*/ 394482 w 475107"/>
              <a:gd name="connsiteY186" fmla="*/ 176374 h 203335"/>
              <a:gd name="connsiteX187" fmla="*/ 395598 w 475107"/>
              <a:gd name="connsiteY187" fmla="*/ 174360 h 203335"/>
              <a:gd name="connsiteX188" fmla="*/ 398823 w 475107"/>
              <a:gd name="connsiteY188" fmla="*/ 172424 h 203335"/>
              <a:gd name="connsiteX189" fmla="*/ 402557 w 475107"/>
              <a:gd name="connsiteY189" fmla="*/ 175988 h 203335"/>
              <a:gd name="connsiteX190" fmla="*/ 404221 w 475107"/>
              <a:gd name="connsiteY190" fmla="*/ 174920 h 203335"/>
              <a:gd name="connsiteX191" fmla="*/ 405233 w 475107"/>
              <a:gd name="connsiteY191" fmla="*/ 177310 h 203335"/>
              <a:gd name="connsiteX192" fmla="*/ 409701 w 475107"/>
              <a:gd name="connsiteY192" fmla="*/ 174654 h 203335"/>
              <a:gd name="connsiteX193" fmla="*/ 409697 w 475107"/>
              <a:gd name="connsiteY193" fmla="*/ 177467 h 203335"/>
              <a:gd name="connsiteX194" fmla="*/ 413353 w 475107"/>
              <a:gd name="connsiteY194" fmla="*/ 176395 h 203335"/>
              <a:gd name="connsiteX195" fmla="*/ 417254 w 475107"/>
              <a:gd name="connsiteY195" fmla="*/ 179867 h 203335"/>
              <a:gd name="connsiteX196" fmla="*/ 421654 w 475107"/>
              <a:gd name="connsiteY196" fmla="*/ 177411 h 203335"/>
              <a:gd name="connsiteX197" fmla="*/ 423723 w 475107"/>
              <a:gd name="connsiteY197" fmla="*/ 176738 h 203335"/>
              <a:gd name="connsiteX198" fmla="*/ 424807 w 475107"/>
              <a:gd name="connsiteY198" fmla="*/ 177495 h 203335"/>
              <a:gd name="connsiteX199" fmla="*/ 424548 w 475107"/>
              <a:gd name="connsiteY199" fmla="*/ 179092 h 203335"/>
              <a:gd name="connsiteX200" fmla="*/ 426286 w 475107"/>
              <a:gd name="connsiteY200" fmla="*/ 178897 h 203335"/>
              <a:gd name="connsiteX201" fmla="*/ 427084 w 475107"/>
              <a:gd name="connsiteY201" fmla="*/ 180838 h 203335"/>
              <a:gd name="connsiteX202" fmla="*/ 429175 w 475107"/>
              <a:gd name="connsiteY202" fmla="*/ 177874 h 203335"/>
              <a:gd name="connsiteX203" fmla="*/ 431276 w 475107"/>
              <a:gd name="connsiteY203" fmla="*/ 177563 h 203335"/>
              <a:gd name="connsiteX204" fmla="*/ 432645 w 475107"/>
              <a:gd name="connsiteY204" fmla="*/ 168394 h 203335"/>
              <a:gd name="connsiteX205" fmla="*/ 431775 w 475107"/>
              <a:gd name="connsiteY205" fmla="*/ 166128 h 203335"/>
              <a:gd name="connsiteX206" fmla="*/ 429030 w 475107"/>
              <a:gd name="connsiteY206" fmla="*/ 164328 h 203335"/>
              <a:gd name="connsiteX207" fmla="*/ 428908 w 475107"/>
              <a:gd name="connsiteY207" fmla="*/ 162668 h 203335"/>
              <a:gd name="connsiteX208" fmla="*/ 431258 w 475107"/>
              <a:gd name="connsiteY208" fmla="*/ 151454 h 203335"/>
              <a:gd name="connsiteX209" fmla="*/ 433970 w 475107"/>
              <a:gd name="connsiteY209" fmla="*/ 149875 h 203335"/>
              <a:gd name="connsiteX210" fmla="*/ 434056 w 475107"/>
              <a:gd name="connsiteY210" fmla="*/ 148530 h 203335"/>
              <a:gd name="connsiteX211" fmla="*/ 436737 w 475107"/>
              <a:gd name="connsiteY211" fmla="*/ 148472 h 203335"/>
              <a:gd name="connsiteX212" fmla="*/ 437309 w 475107"/>
              <a:gd name="connsiteY212" fmla="*/ 146932 h 203335"/>
              <a:gd name="connsiteX213" fmla="*/ 441337 w 475107"/>
              <a:gd name="connsiteY213" fmla="*/ 144306 h 203335"/>
              <a:gd name="connsiteX214" fmla="*/ 442689 w 475107"/>
              <a:gd name="connsiteY214" fmla="*/ 142078 h 203335"/>
              <a:gd name="connsiteX215" fmla="*/ 447683 w 475107"/>
              <a:gd name="connsiteY215" fmla="*/ 142282 h 203335"/>
              <a:gd name="connsiteX216" fmla="*/ 448318 w 475107"/>
              <a:gd name="connsiteY216" fmla="*/ 141290 h 203335"/>
              <a:gd name="connsiteX217" fmla="*/ 450350 w 475107"/>
              <a:gd name="connsiteY217" fmla="*/ 141880 h 203335"/>
              <a:gd name="connsiteX218" fmla="*/ 454206 w 475107"/>
              <a:gd name="connsiteY218" fmla="*/ 140587 h 203335"/>
              <a:gd name="connsiteX219" fmla="*/ 461950 w 475107"/>
              <a:gd name="connsiteY219" fmla="*/ 141020 h 203335"/>
              <a:gd name="connsiteX220" fmla="*/ 474424 w 475107"/>
              <a:gd name="connsiteY220" fmla="*/ 138638 h 203335"/>
              <a:gd name="connsiteX221" fmla="*/ 472315 w 475107"/>
              <a:gd name="connsiteY221" fmla="*/ 127929 h 203335"/>
              <a:gd name="connsiteX222" fmla="*/ 473635 w 475107"/>
              <a:gd name="connsiteY222" fmla="*/ 126628 h 203335"/>
              <a:gd name="connsiteX223" fmla="*/ 475282 w 475107"/>
              <a:gd name="connsiteY223" fmla="*/ 119150 h 203335"/>
              <a:gd name="connsiteX224" fmla="*/ 470791 w 475107"/>
              <a:gd name="connsiteY224" fmla="*/ 118296 h 203335"/>
              <a:gd name="connsiteX225" fmla="*/ 469235 w 475107"/>
              <a:gd name="connsiteY225" fmla="*/ 110816 h 203335"/>
              <a:gd name="connsiteX226" fmla="*/ 464653 w 475107"/>
              <a:gd name="connsiteY226" fmla="*/ 113221 h 203335"/>
              <a:gd name="connsiteX227" fmla="*/ 458498 w 475107"/>
              <a:gd name="connsiteY227" fmla="*/ 109772 h 203335"/>
              <a:gd name="connsiteX228" fmla="*/ 451965 w 475107"/>
              <a:gd name="connsiteY228" fmla="*/ 111019 h 203335"/>
              <a:gd name="connsiteX229" fmla="*/ 449992 w 475107"/>
              <a:gd name="connsiteY229" fmla="*/ 113022 h 203335"/>
              <a:gd name="connsiteX230" fmla="*/ 443786 w 475107"/>
              <a:gd name="connsiteY230" fmla="*/ 110306 h 203335"/>
              <a:gd name="connsiteX231" fmla="*/ 441101 w 475107"/>
              <a:gd name="connsiteY231" fmla="*/ 111165 h 203335"/>
              <a:gd name="connsiteX232" fmla="*/ 440167 w 475107"/>
              <a:gd name="connsiteY232" fmla="*/ 110237 h 203335"/>
              <a:gd name="connsiteX233" fmla="*/ 439894 w 475107"/>
              <a:gd name="connsiteY233" fmla="*/ 107509 h 203335"/>
              <a:gd name="connsiteX234" fmla="*/ 431543 w 475107"/>
              <a:gd name="connsiteY234" fmla="*/ 103499 h 203335"/>
              <a:gd name="connsiteX235" fmla="*/ 426082 w 475107"/>
              <a:gd name="connsiteY235" fmla="*/ 104186 h 203335"/>
              <a:gd name="connsiteX236" fmla="*/ 420457 w 475107"/>
              <a:gd name="connsiteY236" fmla="*/ 102641 h 203335"/>
              <a:gd name="connsiteX237" fmla="*/ 414945 w 475107"/>
              <a:gd name="connsiteY237" fmla="*/ 103314 h 203335"/>
              <a:gd name="connsiteX238" fmla="*/ 410840 w 475107"/>
              <a:gd name="connsiteY238" fmla="*/ 105723 h 203335"/>
              <a:gd name="connsiteX239" fmla="*/ 411384 w 475107"/>
              <a:gd name="connsiteY239" fmla="*/ 109121 h 203335"/>
              <a:gd name="connsiteX240" fmla="*/ 413026 w 475107"/>
              <a:gd name="connsiteY240" fmla="*/ 110672 h 203335"/>
              <a:gd name="connsiteX241" fmla="*/ 410940 w 475107"/>
              <a:gd name="connsiteY241" fmla="*/ 111603 h 203335"/>
              <a:gd name="connsiteX242" fmla="*/ 409720 w 475107"/>
              <a:gd name="connsiteY242" fmla="*/ 109968 h 203335"/>
              <a:gd name="connsiteX243" fmla="*/ 405814 w 475107"/>
              <a:gd name="connsiteY243" fmla="*/ 109683 h 203335"/>
              <a:gd name="connsiteX244" fmla="*/ 403323 w 475107"/>
              <a:gd name="connsiteY244" fmla="*/ 108059 h 203335"/>
              <a:gd name="connsiteX245" fmla="*/ 401763 w 475107"/>
              <a:gd name="connsiteY245" fmla="*/ 108339 h 203335"/>
              <a:gd name="connsiteX246" fmla="*/ 400416 w 475107"/>
              <a:gd name="connsiteY246" fmla="*/ 109973 h 203335"/>
              <a:gd name="connsiteX247" fmla="*/ 395929 w 475107"/>
              <a:gd name="connsiteY247" fmla="*/ 109225 h 203335"/>
              <a:gd name="connsiteX248" fmla="*/ 392681 w 475107"/>
              <a:gd name="connsiteY248" fmla="*/ 110172 h 203335"/>
              <a:gd name="connsiteX249" fmla="*/ 391402 w 475107"/>
              <a:gd name="connsiteY249" fmla="*/ 109672 h 203335"/>
              <a:gd name="connsiteX250" fmla="*/ 389642 w 475107"/>
              <a:gd name="connsiteY250" fmla="*/ 106348 h 203335"/>
              <a:gd name="connsiteX251" fmla="*/ 383019 w 475107"/>
              <a:gd name="connsiteY251" fmla="*/ 107201 h 203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</a:cxnLst>
            <a:rect l="l" t="t" r="r" b="b"/>
            <a:pathLst>
              <a:path w="475107" h="203335">
                <a:moveTo>
                  <a:pt x="383019" y="107201"/>
                </a:moveTo>
                <a:lnTo>
                  <a:pt x="382339" y="106423"/>
                </a:lnTo>
                <a:lnTo>
                  <a:pt x="380642" y="105030"/>
                </a:lnTo>
                <a:lnTo>
                  <a:pt x="380583" y="102633"/>
                </a:lnTo>
                <a:lnTo>
                  <a:pt x="377426" y="97891"/>
                </a:lnTo>
                <a:lnTo>
                  <a:pt x="373906" y="91361"/>
                </a:lnTo>
                <a:lnTo>
                  <a:pt x="371347" y="84244"/>
                </a:lnTo>
                <a:lnTo>
                  <a:pt x="369125" y="78515"/>
                </a:lnTo>
                <a:lnTo>
                  <a:pt x="365564" y="77889"/>
                </a:lnTo>
                <a:lnTo>
                  <a:pt x="360901" y="74289"/>
                </a:lnTo>
                <a:lnTo>
                  <a:pt x="356464" y="68426"/>
                </a:lnTo>
                <a:lnTo>
                  <a:pt x="350948" y="62811"/>
                </a:lnTo>
                <a:lnTo>
                  <a:pt x="350358" y="61811"/>
                </a:lnTo>
                <a:lnTo>
                  <a:pt x="349519" y="63179"/>
                </a:lnTo>
                <a:lnTo>
                  <a:pt x="345559" y="59936"/>
                </a:lnTo>
                <a:lnTo>
                  <a:pt x="341907" y="57638"/>
                </a:lnTo>
                <a:lnTo>
                  <a:pt x="334373" y="55933"/>
                </a:lnTo>
                <a:lnTo>
                  <a:pt x="329455" y="54327"/>
                </a:lnTo>
                <a:lnTo>
                  <a:pt x="325286" y="52512"/>
                </a:lnTo>
                <a:lnTo>
                  <a:pt x="324883" y="49658"/>
                </a:lnTo>
                <a:lnTo>
                  <a:pt x="321553" y="47684"/>
                </a:lnTo>
                <a:lnTo>
                  <a:pt x="318967" y="46365"/>
                </a:lnTo>
                <a:lnTo>
                  <a:pt x="315329" y="41205"/>
                </a:lnTo>
                <a:lnTo>
                  <a:pt x="306756" y="37285"/>
                </a:lnTo>
                <a:lnTo>
                  <a:pt x="304760" y="33820"/>
                </a:lnTo>
                <a:lnTo>
                  <a:pt x="303091" y="30713"/>
                </a:lnTo>
                <a:lnTo>
                  <a:pt x="297979" y="30809"/>
                </a:lnTo>
                <a:lnTo>
                  <a:pt x="294658" y="27953"/>
                </a:lnTo>
                <a:lnTo>
                  <a:pt x="290888" y="28412"/>
                </a:lnTo>
                <a:lnTo>
                  <a:pt x="285540" y="24240"/>
                </a:lnTo>
                <a:lnTo>
                  <a:pt x="282156" y="27199"/>
                </a:lnTo>
                <a:lnTo>
                  <a:pt x="277515" y="27214"/>
                </a:lnTo>
                <a:lnTo>
                  <a:pt x="269586" y="20757"/>
                </a:lnTo>
                <a:lnTo>
                  <a:pt x="265299" y="25754"/>
                </a:lnTo>
                <a:lnTo>
                  <a:pt x="260704" y="24171"/>
                </a:lnTo>
                <a:lnTo>
                  <a:pt x="263367" y="30449"/>
                </a:lnTo>
                <a:lnTo>
                  <a:pt x="245716" y="34383"/>
                </a:lnTo>
                <a:lnTo>
                  <a:pt x="236717" y="37184"/>
                </a:lnTo>
                <a:lnTo>
                  <a:pt x="236485" y="34417"/>
                </a:lnTo>
                <a:lnTo>
                  <a:pt x="233251" y="34836"/>
                </a:lnTo>
                <a:lnTo>
                  <a:pt x="231650" y="36478"/>
                </a:lnTo>
                <a:lnTo>
                  <a:pt x="216902" y="33945"/>
                </a:lnTo>
                <a:lnTo>
                  <a:pt x="218186" y="29471"/>
                </a:lnTo>
                <a:lnTo>
                  <a:pt x="216090" y="24284"/>
                </a:lnTo>
                <a:lnTo>
                  <a:pt x="217682" y="22219"/>
                </a:lnTo>
                <a:lnTo>
                  <a:pt x="214711" y="20734"/>
                </a:lnTo>
                <a:lnTo>
                  <a:pt x="212674" y="20132"/>
                </a:lnTo>
                <a:lnTo>
                  <a:pt x="209957" y="21199"/>
                </a:lnTo>
                <a:lnTo>
                  <a:pt x="205335" y="19495"/>
                </a:lnTo>
                <a:lnTo>
                  <a:pt x="201824" y="20112"/>
                </a:lnTo>
                <a:lnTo>
                  <a:pt x="196725" y="17672"/>
                </a:lnTo>
                <a:lnTo>
                  <a:pt x="194784" y="18830"/>
                </a:lnTo>
                <a:lnTo>
                  <a:pt x="189009" y="15894"/>
                </a:lnTo>
                <a:lnTo>
                  <a:pt x="187276" y="13355"/>
                </a:lnTo>
                <a:lnTo>
                  <a:pt x="183479" y="12804"/>
                </a:lnTo>
                <a:lnTo>
                  <a:pt x="181892" y="13938"/>
                </a:lnTo>
                <a:lnTo>
                  <a:pt x="181229" y="13550"/>
                </a:lnTo>
                <a:lnTo>
                  <a:pt x="178571" y="9901"/>
                </a:lnTo>
                <a:lnTo>
                  <a:pt x="178158" y="5836"/>
                </a:lnTo>
                <a:lnTo>
                  <a:pt x="175682" y="2113"/>
                </a:lnTo>
                <a:lnTo>
                  <a:pt x="172152" y="3400"/>
                </a:lnTo>
                <a:lnTo>
                  <a:pt x="167807" y="2477"/>
                </a:lnTo>
                <a:lnTo>
                  <a:pt x="167643" y="3856"/>
                </a:lnTo>
                <a:lnTo>
                  <a:pt x="166605" y="4148"/>
                </a:lnTo>
                <a:lnTo>
                  <a:pt x="163806" y="1496"/>
                </a:lnTo>
                <a:lnTo>
                  <a:pt x="156230" y="1300"/>
                </a:lnTo>
                <a:lnTo>
                  <a:pt x="153232" y="1745"/>
                </a:lnTo>
                <a:lnTo>
                  <a:pt x="149140" y="1255"/>
                </a:lnTo>
                <a:lnTo>
                  <a:pt x="137232" y="904"/>
                </a:lnTo>
                <a:lnTo>
                  <a:pt x="115549" y="772"/>
                </a:lnTo>
                <a:lnTo>
                  <a:pt x="92600" y="580"/>
                </a:lnTo>
                <a:lnTo>
                  <a:pt x="69652" y="406"/>
                </a:lnTo>
                <a:lnTo>
                  <a:pt x="38964" y="44887"/>
                </a:lnTo>
                <a:lnTo>
                  <a:pt x="12958" y="82544"/>
                </a:lnTo>
                <a:lnTo>
                  <a:pt x="2320" y="97239"/>
                </a:lnTo>
                <a:lnTo>
                  <a:pt x="1880" y="116314"/>
                </a:lnTo>
                <a:lnTo>
                  <a:pt x="175" y="119714"/>
                </a:lnTo>
                <a:lnTo>
                  <a:pt x="515" y="127894"/>
                </a:lnTo>
                <a:lnTo>
                  <a:pt x="1558" y="130119"/>
                </a:lnTo>
                <a:lnTo>
                  <a:pt x="955" y="133888"/>
                </a:lnTo>
                <a:lnTo>
                  <a:pt x="9524" y="139559"/>
                </a:lnTo>
                <a:lnTo>
                  <a:pt x="15063" y="138711"/>
                </a:lnTo>
                <a:lnTo>
                  <a:pt x="20601" y="140380"/>
                </a:lnTo>
                <a:lnTo>
                  <a:pt x="21491" y="141727"/>
                </a:lnTo>
                <a:lnTo>
                  <a:pt x="29873" y="141603"/>
                </a:lnTo>
                <a:lnTo>
                  <a:pt x="33616" y="147499"/>
                </a:lnTo>
                <a:lnTo>
                  <a:pt x="37299" y="146594"/>
                </a:lnTo>
                <a:lnTo>
                  <a:pt x="46667" y="146035"/>
                </a:lnTo>
                <a:lnTo>
                  <a:pt x="49479" y="147294"/>
                </a:lnTo>
                <a:lnTo>
                  <a:pt x="54841" y="143779"/>
                </a:lnTo>
                <a:lnTo>
                  <a:pt x="58189" y="145830"/>
                </a:lnTo>
                <a:lnTo>
                  <a:pt x="60761" y="145453"/>
                </a:lnTo>
                <a:lnTo>
                  <a:pt x="63705" y="143516"/>
                </a:lnTo>
                <a:lnTo>
                  <a:pt x="66254" y="144201"/>
                </a:lnTo>
                <a:lnTo>
                  <a:pt x="66739" y="146093"/>
                </a:lnTo>
                <a:lnTo>
                  <a:pt x="67946" y="146609"/>
                </a:lnTo>
                <a:lnTo>
                  <a:pt x="78416" y="147047"/>
                </a:lnTo>
                <a:lnTo>
                  <a:pt x="80117" y="146173"/>
                </a:lnTo>
                <a:lnTo>
                  <a:pt x="81709" y="147447"/>
                </a:lnTo>
                <a:lnTo>
                  <a:pt x="82521" y="149988"/>
                </a:lnTo>
                <a:lnTo>
                  <a:pt x="84812" y="151032"/>
                </a:lnTo>
                <a:lnTo>
                  <a:pt x="85842" y="150651"/>
                </a:lnTo>
                <a:lnTo>
                  <a:pt x="87778" y="146863"/>
                </a:lnTo>
                <a:lnTo>
                  <a:pt x="91226" y="147559"/>
                </a:lnTo>
                <a:lnTo>
                  <a:pt x="97304" y="145615"/>
                </a:lnTo>
                <a:lnTo>
                  <a:pt x="102231" y="145431"/>
                </a:lnTo>
                <a:lnTo>
                  <a:pt x="104041" y="146841"/>
                </a:lnTo>
                <a:lnTo>
                  <a:pt x="107520" y="146958"/>
                </a:lnTo>
                <a:lnTo>
                  <a:pt x="108586" y="149213"/>
                </a:lnTo>
                <a:lnTo>
                  <a:pt x="114515" y="149065"/>
                </a:lnTo>
                <a:lnTo>
                  <a:pt x="116638" y="151262"/>
                </a:lnTo>
                <a:lnTo>
                  <a:pt x="115794" y="152939"/>
                </a:lnTo>
                <a:lnTo>
                  <a:pt x="116098" y="154072"/>
                </a:lnTo>
                <a:lnTo>
                  <a:pt x="121034" y="154215"/>
                </a:lnTo>
                <a:lnTo>
                  <a:pt x="122499" y="153380"/>
                </a:lnTo>
                <a:lnTo>
                  <a:pt x="125783" y="155354"/>
                </a:lnTo>
                <a:lnTo>
                  <a:pt x="128858" y="154777"/>
                </a:lnTo>
                <a:lnTo>
                  <a:pt x="135944" y="160502"/>
                </a:lnTo>
                <a:lnTo>
                  <a:pt x="140471" y="161803"/>
                </a:lnTo>
                <a:lnTo>
                  <a:pt x="143801" y="163815"/>
                </a:lnTo>
                <a:lnTo>
                  <a:pt x="145806" y="167723"/>
                </a:lnTo>
                <a:lnTo>
                  <a:pt x="149879" y="170485"/>
                </a:lnTo>
                <a:lnTo>
                  <a:pt x="151676" y="169898"/>
                </a:lnTo>
                <a:lnTo>
                  <a:pt x="153576" y="167699"/>
                </a:lnTo>
                <a:lnTo>
                  <a:pt x="167471" y="167368"/>
                </a:lnTo>
                <a:lnTo>
                  <a:pt x="166015" y="170331"/>
                </a:lnTo>
                <a:lnTo>
                  <a:pt x="168392" y="170776"/>
                </a:lnTo>
                <a:lnTo>
                  <a:pt x="178186" y="176761"/>
                </a:lnTo>
                <a:lnTo>
                  <a:pt x="181955" y="174412"/>
                </a:lnTo>
                <a:lnTo>
                  <a:pt x="182441" y="172396"/>
                </a:lnTo>
                <a:lnTo>
                  <a:pt x="189984" y="173517"/>
                </a:lnTo>
                <a:lnTo>
                  <a:pt x="189962" y="171142"/>
                </a:lnTo>
                <a:lnTo>
                  <a:pt x="191685" y="169170"/>
                </a:lnTo>
                <a:lnTo>
                  <a:pt x="204555" y="165048"/>
                </a:lnTo>
                <a:lnTo>
                  <a:pt x="210493" y="166302"/>
                </a:lnTo>
                <a:lnTo>
                  <a:pt x="214997" y="165611"/>
                </a:lnTo>
                <a:lnTo>
                  <a:pt x="217501" y="167421"/>
                </a:lnTo>
                <a:lnTo>
                  <a:pt x="222092" y="169230"/>
                </a:lnTo>
                <a:lnTo>
                  <a:pt x="228638" y="169974"/>
                </a:lnTo>
                <a:lnTo>
                  <a:pt x="231999" y="169262"/>
                </a:lnTo>
                <a:lnTo>
                  <a:pt x="235905" y="166924"/>
                </a:lnTo>
                <a:lnTo>
                  <a:pt x="238617" y="167904"/>
                </a:lnTo>
                <a:lnTo>
                  <a:pt x="246338" y="166988"/>
                </a:lnTo>
                <a:lnTo>
                  <a:pt x="248184" y="164805"/>
                </a:lnTo>
                <a:lnTo>
                  <a:pt x="248021" y="159248"/>
                </a:lnTo>
                <a:lnTo>
                  <a:pt x="246891" y="156480"/>
                </a:lnTo>
                <a:lnTo>
                  <a:pt x="247286" y="155226"/>
                </a:lnTo>
                <a:lnTo>
                  <a:pt x="251019" y="153000"/>
                </a:lnTo>
                <a:lnTo>
                  <a:pt x="253256" y="154756"/>
                </a:lnTo>
                <a:lnTo>
                  <a:pt x="255161" y="154139"/>
                </a:lnTo>
                <a:lnTo>
                  <a:pt x="256213" y="155529"/>
                </a:lnTo>
                <a:lnTo>
                  <a:pt x="262505" y="155818"/>
                </a:lnTo>
                <a:lnTo>
                  <a:pt x="263789" y="156738"/>
                </a:lnTo>
                <a:lnTo>
                  <a:pt x="265848" y="162218"/>
                </a:lnTo>
                <a:lnTo>
                  <a:pt x="273859" y="168908"/>
                </a:lnTo>
                <a:lnTo>
                  <a:pt x="275769" y="175646"/>
                </a:lnTo>
                <a:lnTo>
                  <a:pt x="277588" y="178391"/>
                </a:lnTo>
                <a:lnTo>
                  <a:pt x="280709" y="180898"/>
                </a:lnTo>
                <a:lnTo>
                  <a:pt x="289627" y="183948"/>
                </a:lnTo>
                <a:lnTo>
                  <a:pt x="287781" y="186209"/>
                </a:lnTo>
                <a:lnTo>
                  <a:pt x="288003" y="188036"/>
                </a:lnTo>
                <a:lnTo>
                  <a:pt x="298668" y="193045"/>
                </a:lnTo>
                <a:lnTo>
                  <a:pt x="301294" y="192483"/>
                </a:lnTo>
                <a:lnTo>
                  <a:pt x="305931" y="186478"/>
                </a:lnTo>
                <a:lnTo>
                  <a:pt x="308484" y="185823"/>
                </a:lnTo>
                <a:lnTo>
                  <a:pt x="309423" y="187039"/>
                </a:lnTo>
                <a:lnTo>
                  <a:pt x="308738" y="193810"/>
                </a:lnTo>
                <a:lnTo>
                  <a:pt x="309687" y="198837"/>
                </a:lnTo>
                <a:lnTo>
                  <a:pt x="314014" y="201247"/>
                </a:lnTo>
                <a:lnTo>
                  <a:pt x="320465" y="199772"/>
                </a:lnTo>
                <a:lnTo>
                  <a:pt x="328258" y="203495"/>
                </a:lnTo>
                <a:lnTo>
                  <a:pt x="344057" y="194983"/>
                </a:lnTo>
                <a:lnTo>
                  <a:pt x="351270" y="201069"/>
                </a:lnTo>
                <a:lnTo>
                  <a:pt x="366938" y="202198"/>
                </a:lnTo>
                <a:lnTo>
                  <a:pt x="371170" y="203742"/>
                </a:lnTo>
                <a:lnTo>
                  <a:pt x="373225" y="200638"/>
                </a:lnTo>
                <a:lnTo>
                  <a:pt x="373525" y="199493"/>
                </a:lnTo>
                <a:lnTo>
                  <a:pt x="373067" y="194032"/>
                </a:lnTo>
                <a:lnTo>
                  <a:pt x="374595" y="190676"/>
                </a:lnTo>
                <a:lnTo>
                  <a:pt x="376646" y="189188"/>
                </a:lnTo>
                <a:lnTo>
                  <a:pt x="373389" y="185075"/>
                </a:lnTo>
                <a:lnTo>
                  <a:pt x="371311" y="184653"/>
                </a:lnTo>
                <a:lnTo>
                  <a:pt x="372345" y="177610"/>
                </a:lnTo>
                <a:lnTo>
                  <a:pt x="381427" y="176620"/>
                </a:lnTo>
                <a:lnTo>
                  <a:pt x="384956" y="175180"/>
                </a:lnTo>
                <a:lnTo>
                  <a:pt x="392627" y="176916"/>
                </a:lnTo>
                <a:lnTo>
                  <a:pt x="394482" y="176374"/>
                </a:lnTo>
                <a:lnTo>
                  <a:pt x="395598" y="174360"/>
                </a:lnTo>
                <a:lnTo>
                  <a:pt x="398823" y="172424"/>
                </a:lnTo>
                <a:lnTo>
                  <a:pt x="402557" y="175988"/>
                </a:lnTo>
                <a:lnTo>
                  <a:pt x="404221" y="174920"/>
                </a:lnTo>
                <a:lnTo>
                  <a:pt x="405233" y="177310"/>
                </a:lnTo>
                <a:lnTo>
                  <a:pt x="409701" y="174654"/>
                </a:lnTo>
                <a:lnTo>
                  <a:pt x="409697" y="177467"/>
                </a:lnTo>
                <a:lnTo>
                  <a:pt x="413353" y="176395"/>
                </a:lnTo>
                <a:lnTo>
                  <a:pt x="417254" y="179867"/>
                </a:lnTo>
                <a:lnTo>
                  <a:pt x="421654" y="177411"/>
                </a:lnTo>
                <a:lnTo>
                  <a:pt x="423723" y="176738"/>
                </a:lnTo>
                <a:lnTo>
                  <a:pt x="424807" y="177495"/>
                </a:lnTo>
                <a:lnTo>
                  <a:pt x="424548" y="179092"/>
                </a:lnTo>
                <a:lnTo>
                  <a:pt x="426286" y="178897"/>
                </a:lnTo>
                <a:lnTo>
                  <a:pt x="427084" y="180838"/>
                </a:lnTo>
                <a:lnTo>
                  <a:pt x="429175" y="177874"/>
                </a:lnTo>
                <a:lnTo>
                  <a:pt x="431276" y="177563"/>
                </a:lnTo>
                <a:lnTo>
                  <a:pt x="432645" y="168394"/>
                </a:lnTo>
                <a:lnTo>
                  <a:pt x="431775" y="166128"/>
                </a:lnTo>
                <a:lnTo>
                  <a:pt x="429030" y="164328"/>
                </a:lnTo>
                <a:lnTo>
                  <a:pt x="428908" y="162668"/>
                </a:lnTo>
                <a:lnTo>
                  <a:pt x="431258" y="151454"/>
                </a:lnTo>
                <a:lnTo>
                  <a:pt x="433970" y="149875"/>
                </a:lnTo>
                <a:lnTo>
                  <a:pt x="434056" y="148530"/>
                </a:lnTo>
                <a:lnTo>
                  <a:pt x="436737" y="148472"/>
                </a:lnTo>
                <a:lnTo>
                  <a:pt x="437309" y="146932"/>
                </a:lnTo>
                <a:lnTo>
                  <a:pt x="441337" y="144306"/>
                </a:lnTo>
                <a:lnTo>
                  <a:pt x="442689" y="142078"/>
                </a:lnTo>
                <a:lnTo>
                  <a:pt x="447683" y="142282"/>
                </a:lnTo>
                <a:lnTo>
                  <a:pt x="448318" y="141290"/>
                </a:lnTo>
                <a:lnTo>
                  <a:pt x="450350" y="141880"/>
                </a:lnTo>
                <a:lnTo>
                  <a:pt x="454206" y="140587"/>
                </a:lnTo>
                <a:lnTo>
                  <a:pt x="461950" y="141020"/>
                </a:lnTo>
                <a:lnTo>
                  <a:pt x="474424" y="138638"/>
                </a:lnTo>
                <a:lnTo>
                  <a:pt x="472315" y="127929"/>
                </a:lnTo>
                <a:lnTo>
                  <a:pt x="473635" y="126628"/>
                </a:lnTo>
                <a:lnTo>
                  <a:pt x="475282" y="119150"/>
                </a:lnTo>
                <a:lnTo>
                  <a:pt x="470791" y="118296"/>
                </a:lnTo>
                <a:lnTo>
                  <a:pt x="469235" y="110816"/>
                </a:lnTo>
                <a:lnTo>
                  <a:pt x="464653" y="113221"/>
                </a:lnTo>
                <a:lnTo>
                  <a:pt x="458498" y="109772"/>
                </a:lnTo>
                <a:lnTo>
                  <a:pt x="451965" y="111019"/>
                </a:lnTo>
                <a:lnTo>
                  <a:pt x="449992" y="113022"/>
                </a:lnTo>
                <a:lnTo>
                  <a:pt x="443786" y="110306"/>
                </a:lnTo>
                <a:lnTo>
                  <a:pt x="441101" y="111165"/>
                </a:lnTo>
                <a:lnTo>
                  <a:pt x="440167" y="110237"/>
                </a:lnTo>
                <a:lnTo>
                  <a:pt x="439894" y="107509"/>
                </a:lnTo>
                <a:lnTo>
                  <a:pt x="431543" y="103499"/>
                </a:lnTo>
                <a:lnTo>
                  <a:pt x="426082" y="104186"/>
                </a:lnTo>
                <a:lnTo>
                  <a:pt x="420457" y="102641"/>
                </a:lnTo>
                <a:lnTo>
                  <a:pt x="414945" y="103314"/>
                </a:lnTo>
                <a:lnTo>
                  <a:pt x="410840" y="105723"/>
                </a:lnTo>
                <a:lnTo>
                  <a:pt x="411384" y="109121"/>
                </a:lnTo>
                <a:lnTo>
                  <a:pt x="413026" y="110672"/>
                </a:lnTo>
                <a:lnTo>
                  <a:pt x="410940" y="111603"/>
                </a:lnTo>
                <a:lnTo>
                  <a:pt x="409720" y="109968"/>
                </a:lnTo>
                <a:lnTo>
                  <a:pt x="405814" y="109683"/>
                </a:lnTo>
                <a:lnTo>
                  <a:pt x="403323" y="108059"/>
                </a:lnTo>
                <a:lnTo>
                  <a:pt x="401763" y="108339"/>
                </a:lnTo>
                <a:lnTo>
                  <a:pt x="400416" y="109973"/>
                </a:lnTo>
                <a:lnTo>
                  <a:pt x="395929" y="109225"/>
                </a:lnTo>
                <a:lnTo>
                  <a:pt x="392681" y="110172"/>
                </a:lnTo>
                <a:lnTo>
                  <a:pt x="391402" y="109672"/>
                </a:lnTo>
                <a:lnTo>
                  <a:pt x="389642" y="106348"/>
                </a:lnTo>
                <a:lnTo>
                  <a:pt x="383019" y="10720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9A94C58-806D-0621-67DE-52C17281149A}"/>
              </a:ext>
            </a:extLst>
          </p:cNvPr>
          <p:cNvSpPr>
            <a:spLocks/>
          </p:cNvSpPr>
          <p:nvPr/>
        </p:nvSpPr>
        <p:spPr>
          <a:xfrm flipV="1">
            <a:off x="3001680" y="4937604"/>
            <a:ext cx="1483740" cy="980878"/>
          </a:xfrm>
          <a:custGeom>
            <a:avLst/>
            <a:gdLst>
              <a:gd name="connsiteX0" fmla="*/ 884386 w 1010423"/>
              <a:gd name="connsiteY0" fmla="*/ 623583 h 667975"/>
              <a:gd name="connsiteX1" fmla="*/ 897791 w 1010423"/>
              <a:gd name="connsiteY1" fmla="*/ 621264 h 667975"/>
              <a:gd name="connsiteX2" fmla="*/ 924033 w 1010423"/>
              <a:gd name="connsiteY2" fmla="*/ 616830 h 667975"/>
              <a:gd name="connsiteX3" fmla="*/ 965204 w 1010423"/>
              <a:gd name="connsiteY3" fmla="*/ 610132 h 667975"/>
              <a:gd name="connsiteX4" fmla="*/ 966406 w 1010423"/>
              <a:gd name="connsiteY4" fmla="*/ 609937 h 667975"/>
              <a:gd name="connsiteX5" fmla="*/ 945335 w 1010423"/>
              <a:gd name="connsiteY5" fmla="*/ 538684 h 667975"/>
              <a:gd name="connsiteX6" fmla="*/ 973505 w 1010423"/>
              <a:gd name="connsiteY6" fmla="*/ 520715 h 667975"/>
              <a:gd name="connsiteX7" fmla="*/ 978164 w 1010423"/>
              <a:gd name="connsiteY7" fmla="*/ 434351 h 667975"/>
              <a:gd name="connsiteX8" fmla="*/ 968302 w 1010423"/>
              <a:gd name="connsiteY8" fmla="*/ 381699 h 667975"/>
              <a:gd name="connsiteX9" fmla="*/ 973986 w 1010423"/>
              <a:gd name="connsiteY9" fmla="*/ 351867 h 667975"/>
              <a:gd name="connsiteX10" fmla="*/ 1011002 w 1010423"/>
              <a:gd name="connsiteY10" fmla="*/ 308018 h 667975"/>
              <a:gd name="connsiteX11" fmla="*/ 989105 w 1010423"/>
              <a:gd name="connsiteY11" fmla="*/ 293484 h 667975"/>
              <a:gd name="connsiteX12" fmla="*/ 990140 w 1010423"/>
              <a:gd name="connsiteY12" fmla="*/ 274447 h 667975"/>
              <a:gd name="connsiteX13" fmla="*/ 857378 w 1010423"/>
              <a:gd name="connsiteY13" fmla="*/ 292508 h 667975"/>
              <a:gd name="connsiteX14" fmla="*/ 875858 w 1010423"/>
              <a:gd name="connsiteY14" fmla="*/ 267160 h 667975"/>
              <a:gd name="connsiteX15" fmla="*/ 797989 w 1010423"/>
              <a:gd name="connsiteY15" fmla="*/ 238757 h 667975"/>
              <a:gd name="connsiteX16" fmla="*/ 752618 w 1010423"/>
              <a:gd name="connsiteY16" fmla="*/ 214199 h 667975"/>
              <a:gd name="connsiteX17" fmla="*/ 627123 w 1010423"/>
              <a:gd name="connsiteY17" fmla="*/ 177347 h 667975"/>
              <a:gd name="connsiteX18" fmla="*/ 458693 w 1010423"/>
              <a:gd name="connsiteY18" fmla="*/ 118342 h 667975"/>
              <a:gd name="connsiteX19" fmla="*/ 368131 w 1010423"/>
              <a:gd name="connsiteY19" fmla="*/ 86741 h 667975"/>
              <a:gd name="connsiteX20" fmla="*/ 351424 w 1010423"/>
              <a:gd name="connsiteY20" fmla="*/ 812 h 667975"/>
              <a:gd name="connsiteX21" fmla="*/ 314114 w 1010423"/>
              <a:gd name="connsiteY21" fmla="*/ 9929 h 667975"/>
              <a:gd name="connsiteX22" fmla="*/ 206464 w 1010423"/>
              <a:gd name="connsiteY22" fmla="*/ 37596 h 667975"/>
              <a:gd name="connsiteX23" fmla="*/ 150569 w 1010423"/>
              <a:gd name="connsiteY23" fmla="*/ 52770 h 667975"/>
              <a:gd name="connsiteX24" fmla="*/ 44784 w 1010423"/>
              <a:gd name="connsiteY24" fmla="*/ 83033 h 667975"/>
              <a:gd name="connsiteX25" fmla="*/ 578 w 1010423"/>
              <a:gd name="connsiteY25" fmla="*/ 96284 h 667975"/>
              <a:gd name="connsiteX26" fmla="*/ 25419 w 1010423"/>
              <a:gd name="connsiteY26" fmla="*/ 142102 h 667975"/>
              <a:gd name="connsiteX27" fmla="*/ 53004 w 1010423"/>
              <a:gd name="connsiteY27" fmla="*/ 193838 h 667975"/>
              <a:gd name="connsiteX28" fmla="*/ 67538 w 1010423"/>
              <a:gd name="connsiteY28" fmla="*/ 220792 h 667975"/>
              <a:gd name="connsiteX29" fmla="*/ 88155 w 1010423"/>
              <a:gd name="connsiteY29" fmla="*/ 258914 h 667975"/>
              <a:gd name="connsiteX30" fmla="*/ 99632 w 1010423"/>
              <a:gd name="connsiteY30" fmla="*/ 280120 h 667975"/>
              <a:gd name="connsiteX31" fmla="*/ 248252 w 1010423"/>
              <a:gd name="connsiteY31" fmla="*/ 390225 h 667975"/>
              <a:gd name="connsiteX32" fmla="*/ 364838 w 1010423"/>
              <a:gd name="connsiteY32" fmla="*/ 476852 h 667975"/>
              <a:gd name="connsiteX33" fmla="*/ 376836 w 1010423"/>
              <a:gd name="connsiteY33" fmla="*/ 478667 h 667975"/>
              <a:gd name="connsiteX34" fmla="*/ 386639 w 1010423"/>
              <a:gd name="connsiteY34" fmla="*/ 480142 h 667975"/>
              <a:gd name="connsiteX35" fmla="*/ 392663 w 1010423"/>
              <a:gd name="connsiteY35" fmla="*/ 501556 h 667975"/>
              <a:gd name="connsiteX36" fmla="*/ 653569 w 1010423"/>
              <a:gd name="connsiteY36" fmla="*/ 668788 h 667975"/>
              <a:gd name="connsiteX37" fmla="*/ 662642 w 1010423"/>
              <a:gd name="connsiteY37" fmla="*/ 666819 h 667975"/>
              <a:gd name="connsiteX38" fmla="*/ 668698 w 1010423"/>
              <a:gd name="connsiteY38" fmla="*/ 665512 h 667975"/>
              <a:gd name="connsiteX39" fmla="*/ 683781 w 1010423"/>
              <a:gd name="connsiteY39" fmla="*/ 662290 h 667975"/>
              <a:gd name="connsiteX40" fmla="*/ 689065 w 1010423"/>
              <a:gd name="connsiteY40" fmla="*/ 661174 h 667975"/>
              <a:gd name="connsiteX41" fmla="*/ 707283 w 1010423"/>
              <a:gd name="connsiteY41" fmla="*/ 657362 h 667975"/>
              <a:gd name="connsiteX42" fmla="*/ 709669 w 1010423"/>
              <a:gd name="connsiteY42" fmla="*/ 656863 h 667975"/>
              <a:gd name="connsiteX43" fmla="*/ 747161 w 1010423"/>
              <a:gd name="connsiteY43" fmla="*/ 649235 h 667975"/>
              <a:gd name="connsiteX44" fmla="*/ 748916 w 1010423"/>
              <a:gd name="connsiteY44" fmla="*/ 648881 h 667975"/>
              <a:gd name="connsiteX45" fmla="*/ 763868 w 1010423"/>
              <a:gd name="connsiteY45" fmla="*/ 645918 h 667975"/>
              <a:gd name="connsiteX46" fmla="*/ 764643 w 1010423"/>
              <a:gd name="connsiteY46" fmla="*/ 645768 h 667975"/>
              <a:gd name="connsiteX47" fmla="*/ 802662 w 1010423"/>
              <a:gd name="connsiteY47" fmla="*/ 638430 h 667975"/>
              <a:gd name="connsiteX48" fmla="*/ 825878 w 1010423"/>
              <a:gd name="connsiteY48" fmla="*/ 634083 h 667975"/>
              <a:gd name="connsiteX49" fmla="*/ 829335 w 1010423"/>
              <a:gd name="connsiteY49" fmla="*/ 633443 h 667975"/>
              <a:gd name="connsiteX50" fmla="*/ 832333 w 1010423"/>
              <a:gd name="connsiteY50" fmla="*/ 632894 h 667975"/>
              <a:gd name="connsiteX51" fmla="*/ 850696 w 1010423"/>
              <a:gd name="connsiteY51" fmla="*/ 629550 h 667975"/>
              <a:gd name="connsiteX52" fmla="*/ 865343 w 1010423"/>
              <a:gd name="connsiteY52" fmla="*/ 626927 h 667975"/>
              <a:gd name="connsiteX53" fmla="*/ 869607 w 1010423"/>
              <a:gd name="connsiteY53" fmla="*/ 626174 h 667975"/>
              <a:gd name="connsiteX54" fmla="*/ 870147 w 1010423"/>
              <a:gd name="connsiteY54" fmla="*/ 626078 h 667975"/>
              <a:gd name="connsiteX55" fmla="*/ 882363 w 1010423"/>
              <a:gd name="connsiteY55" fmla="*/ 623932 h 667975"/>
              <a:gd name="connsiteX56" fmla="*/ 884386 w 1010423"/>
              <a:gd name="connsiteY56" fmla="*/ 623583 h 667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010423" h="667975">
                <a:moveTo>
                  <a:pt x="884386" y="623583"/>
                </a:moveTo>
                <a:lnTo>
                  <a:pt x="897791" y="621264"/>
                </a:lnTo>
                <a:lnTo>
                  <a:pt x="924033" y="616830"/>
                </a:lnTo>
                <a:lnTo>
                  <a:pt x="965204" y="610132"/>
                </a:lnTo>
                <a:lnTo>
                  <a:pt x="966406" y="609937"/>
                </a:lnTo>
                <a:lnTo>
                  <a:pt x="945335" y="538684"/>
                </a:lnTo>
                <a:lnTo>
                  <a:pt x="973505" y="520715"/>
                </a:lnTo>
                <a:lnTo>
                  <a:pt x="978164" y="434351"/>
                </a:lnTo>
                <a:lnTo>
                  <a:pt x="968302" y="381699"/>
                </a:lnTo>
                <a:lnTo>
                  <a:pt x="973986" y="351867"/>
                </a:lnTo>
                <a:lnTo>
                  <a:pt x="1011002" y="308018"/>
                </a:lnTo>
                <a:lnTo>
                  <a:pt x="989105" y="293484"/>
                </a:lnTo>
                <a:lnTo>
                  <a:pt x="990140" y="274447"/>
                </a:lnTo>
                <a:lnTo>
                  <a:pt x="857378" y="292508"/>
                </a:lnTo>
                <a:lnTo>
                  <a:pt x="875858" y="267160"/>
                </a:lnTo>
                <a:lnTo>
                  <a:pt x="797989" y="238757"/>
                </a:lnTo>
                <a:lnTo>
                  <a:pt x="752618" y="214199"/>
                </a:lnTo>
                <a:lnTo>
                  <a:pt x="627123" y="177347"/>
                </a:lnTo>
                <a:lnTo>
                  <a:pt x="458693" y="118342"/>
                </a:lnTo>
                <a:lnTo>
                  <a:pt x="368131" y="86741"/>
                </a:lnTo>
                <a:lnTo>
                  <a:pt x="351424" y="812"/>
                </a:lnTo>
                <a:lnTo>
                  <a:pt x="314114" y="9929"/>
                </a:lnTo>
                <a:lnTo>
                  <a:pt x="206464" y="37596"/>
                </a:lnTo>
                <a:lnTo>
                  <a:pt x="150569" y="52770"/>
                </a:lnTo>
                <a:lnTo>
                  <a:pt x="44784" y="83033"/>
                </a:lnTo>
                <a:lnTo>
                  <a:pt x="578" y="96284"/>
                </a:lnTo>
                <a:lnTo>
                  <a:pt x="25419" y="142102"/>
                </a:lnTo>
                <a:lnTo>
                  <a:pt x="53004" y="193838"/>
                </a:lnTo>
                <a:lnTo>
                  <a:pt x="67538" y="220792"/>
                </a:lnTo>
                <a:lnTo>
                  <a:pt x="88155" y="258914"/>
                </a:lnTo>
                <a:lnTo>
                  <a:pt x="99632" y="280120"/>
                </a:lnTo>
                <a:lnTo>
                  <a:pt x="248252" y="390225"/>
                </a:lnTo>
                <a:lnTo>
                  <a:pt x="364838" y="476852"/>
                </a:lnTo>
                <a:lnTo>
                  <a:pt x="376836" y="478667"/>
                </a:lnTo>
                <a:lnTo>
                  <a:pt x="386639" y="480142"/>
                </a:lnTo>
                <a:lnTo>
                  <a:pt x="392663" y="501556"/>
                </a:lnTo>
                <a:lnTo>
                  <a:pt x="653569" y="668788"/>
                </a:lnTo>
                <a:lnTo>
                  <a:pt x="662642" y="666819"/>
                </a:lnTo>
                <a:lnTo>
                  <a:pt x="668698" y="665512"/>
                </a:lnTo>
                <a:lnTo>
                  <a:pt x="683781" y="662290"/>
                </a:lnTo>
                <a:lnTo>
                  <a:pt x="689065" y="661174"/>
                </a:lnTo>
                <a:lnTo>
                  <a:pt x="707283" y="657362"/>
                </a:lnTo>
                <a:lnTo>
                  <a:pt x="709669" y="656863"/>
                </a:lnTo>
                <a:lnTo>
                  <a:pt x="747161" y="649235"/>
                </a:lnTo>
                <a:lnTo>
                  <a:pt x="748916" y="648881"/>
                </a:lnTo>
                <a:lnTo>
                  <a:pt x="763868" y="645918"/>
                </a:lnTo>
                <a:lnTo>
                  <a:pt x="764643" y="645768"/>
                </a:lnTo>
                <a:lnTo>
                  <a:pt x="802662" y="638430"/>
                </a:lnTo>
                <a:lnTo>
                  <a:pt x="825878" y="634083"/>
                </a:lnTo>
                <a:lnTo>
                  <a:pt x="829335" y="633443"/>
                </a:lnTo>
                <a:lnTo>
                  <a:pt x="832333" y="632894"/>
                </a:lnTo>
                <a:lnTo>
                  <a:pt x="850696" y="629550"/>
                </a:lnTo>
                <a:lnTo>
                  <a:pt x="865343" y="626927"/>
                </a:lnTo>
                <a:lnTo>
                  <a:pt x="869607" y="626174"/>
                </a:lnTo>
                <a:lnTo>
                  <a:pt x="870147" y="626078"/>
                </a:lnTo>
                <a:lnTo>
                  <a:pt x="882363" y="623932"/>
                </a:lnTo>
                <a:lnTo>
                  <a:pt x="884386" y="62358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6961BCA-4CB6-FF6D-E6B5-477B58DDDB51}"/>
              </a:ext>
            </a:extLst>
          </p:cNvPr>
          <p:cNvSpPr>
            <a:spLocks/>
          </p:cNvSpPr>
          <p:nvPr/>
        </p:nvSpPr>
        <p:spPr>
          <a:xfrm flipV="1">
            <a:off x="6887635" y="3835821"/>
            <a:ext cx="809477" cy="461748"/>
          </a:xfrm>
          <a:custGeom>
            <a:avLst/>
            <a:gdLst>
              <a:gd name="connsiteX0" fmla="*/ 369960 w 551252"/>
              <a:gd name="connsiteY0" fmla="*/ 280334 h 314449"/>
              <a:gd name="connsiteX1" fmla="*/ 386921 w 551252"/>
              <a:gd name="connsiteY1" fmla="*/ 276625 h 314449"/>
              <a:gd name="connsiteX2" fmla="*/ 389820 w 551252"/>
              <a:gd name="connsiteY2" fmla="*/ 285384 h 314449"/>
              <a:gd name="connsiteX3" fmla="*/ 394610 w 551252"/>
              <a:gd name="connsiteY3" fmla="*/ 286886 h 314449"/>
              <a:gd name="connsiteX4" fmla="*/ 409802 w 551252"/>
              <a:gd name="connsiteY4" fmla="*/ 287221 h 314449"/>
              <a:gd name="connsiteX5" fmla="*/ 422503 w 551252"/>
              <a:gd name="connsiteY5" fmla="*/ 287440 h 314449"/>
              <a:gd name="connsiteX6" fmla="*/ 423179 w 551252"/>
              <a:gd name="connsiteY6" fmla="*/ 293782 h 314449"/>
              <a:gd name="connsiteX7" fmla="*/ 430056 w 551252"/>
              <a:gd name="connsiteY7" fmla="*/ 295588 h 314449"/>
              <a:gd name="connsiteX8" fmla="*/ 430474 w 551252"/>
              <a:gd name="connsiteY8" fmla="*/ 295698 h 314449"/>
              <a:gd name="connsiteX9" fmla="*/ 449036 w 551252"/>
              <a:gd name="connsiteY9" fmla="*/ 299523 h 314449"/>
              <a:gd name="connsiteX10" fmla="*/ 461116 w 551252"/>
              <a:gd name="connsiteY10" fmla="*/ 302492 h 314449"/>
              <a:gd name="connsiteX11" fmla="*/ 517823 w 551252"/>
              <a:gd name="connsiteY11" fmla="*/ 314961 h 314449"/>
              <a:gd name="connsiteX12" fmla="*/ 534290 w 551252"/>
              <a:gd name="connsiteY12" fmla="*/ 279626 h 314449"/>
              <a:gd name="connsiteX13" fmla="*/ 551550 w 551252"/>
              <a:gd name="connsiteY13" fmla="*/ 242367 h 314449"/>
              <a:gd name="connsiteX14" fmla="*/ 543222 w 551252"/>
              <a:gd name="connsiteY14" fmla="*/ 234309 h 314449"/>
              <a:gd name="connsiteX15" fmla="*/ 525099 w 551252"/>
              <a:gd name="connsiteY15" fmla="*/ 217288 h 314449"/>
              <a:gd name="connsiteX16" fmla="*/ 514480 w 551252"/>
              <a:gd name="connsiteY16" fmla="*/ 207846 h 314449"/>
              <a:gd name="connsiteX17" fmla="*/ 511436 w 551252"/>
              <a:gd name="connsiteY17" fmla="*/ 204793 h 314449"/>
              <a:gd name="connsiteX18" fmla="*/ 503321 w 551252"/>
              <a:gd name="connsiteY18" fmla="*/ 197472 h 314449"/>
              <a:gd name="connsiteX19" fmla="*/ 489735 w 551252"/>
              <a:gd name="connsiteY19" fmla="*/ 184735 h 314449"/>
              <a:gd name="connsiteX20" fmla="*/ 485126 w 551252"/>
              <a:gd name="connsiteY20" fmla="*/ 180567 h 314449"/>
              <a:gd name="connsiteX21" fmla="*/ 477174 w 551252"/>
              <a:gd name="connsiteY21" fmla="*/ 173153 h 314449"/>
              <a:gd name="connsiteX22" fmla="*/ 470025 w 551252"/>
              <a:gd name="connsiteY22" fmla="*/ 165252 h 314449"/>
              <a:gd name="connsiteX23" fmla="*/ 463007 w 551252"/>
              <a:gd name="connsiteY23" fmla="*/ 159761 h 314449"/>
              <a:gd name="connsiteX24" fmla="*/ 454956 w 551252"/>
              <a:gd name="connsiteY24" fmla="*/ 152687 h 314449"/>
              <a:gd name="connsiteX25" fmla="*/ 440617 w 551252"/>
              <a:gd name="connsiteY25" fmla="*/ 145808 h 314449"/>
              <a:gd name="connsiteX26" fmla="*/ 436947 w 551252"/>
              <a:gd name="connsiteY26" fmla="*/ 142618 h 314449"/>
              <a:gd name="connsiteX27" fmla="*/ 423719 w 551252"/>
              <a:gd name="connsiteY27" fmla="*/ 135471 h 314449"/>
              <a:gd name="connsiteX28" fmla="*/ 413626 w 551252"/>
              <a:gd name="connsiteY28" fmla="*/ 129871 h 314449"/>
              <a:gd name="connsiteX29" fmla="*/ 393249 w 551252"/>
              <a:gd name="connsiteY29" fmla="*/ 124725 h 314449"/>
              <a:gd name="connsiteX30" fmla="*/ 383279 w 551252"/>
              <a:gd name="connsiteY30" fmla="*/ 123618 h 314449"/>
              <a:gd name="connsiteX31" fmla="*/ 379042 w 551252"/>
              <a:gd name="connsiteY31" fmla="*/ 119833 h 314449"/>
              <a:gd name="connsiteX32" fmla="*/ 366839 w 551252"/>
              <a:gd name="connsiteY32" fmla="*/ 110957 h 314449"/>
              <a:gd name="connsiteX33" fmla="*/ 355385 w 551252"/>
              <a:gd name="connsiteY33" fmla="*/ 116185 h 314449"/>
              <a:gd name="connsiteX34" fmla="*/ 345161 w 551252"/>
              <a:gd name="connsiteY34" fmla="*/ 120936 h 314449"/>
              <a:gd name="connsiteX35" fmla="*/ 340829 w 551252"/>
              <a:gd name="connsiteY35" fmla="*/ 119815 h 314449"/>
              <a:gd name="connsiteX36" fmla="*/ 335131 w 551252"/>
              <a:gd name="connsiteY36" fmla="*/ 120115 h 314449"/>
              <a:gd name="connsiteX37" fmla="*/ 327823 w 551252"/>
              <a:gd name="connsiteY37" fmla="*/ 114528 h 314449"/>
              <a:gd name="connsiteX38" fmla="*/ 313398 w 551252"/>
              <a:gd name="connsiteY38" fmla="*/ 104836 h 314449"/>
              <a:gd name="connsiteX39" fmla="*/ 303445 w 551252"/>
              <a:gd name="connsiteY39" fmla="*/ 103701 h 314449"/>
              <a:gd name="connsiteX40" fmla="*/ 302321 w 551252"/>
              <a:gd name="connsiteY40" fmla="*/ 93233 h 314449"/>
              <a:gd name="connsiteX41" fmla="*/ 287292 w 551252"/>
              <a:gd name="connsiteY41" fmla="*/ 77241 h 314449"/>
              <a:gd name="connsiteX42" fmla="*/ 272037 w 551252"/>
              <a:gd name="connsiteY42" fmla="*/ 73897 h 314449"/>
              <a:gd name="connsiteX43" fmla="*/ 284135 w 551252"/>
              <a:gd name="connsiteY43" fmla="*/ 47627 h 314449"/>
              <a:gd name="connsiteX44" fmla="*/ 282955 w 551252"/>
              <a:gd name="connsiteY44" fmla="*/ 42754 h 314449"/>
              <a:gd name="connsiteX45" fmla="*/ 274622 w 551252"/>
              <a:gd name="connsiteY45" fmla="*/ 37957 h 314449"/>
              <a:gd name="connsiteX46" fmla="*/ 267818 w 551252"/>
              <a:gd name="connsiteY46" fmla="*/ 34363 h 314449"/>
              <a:gd name="connsiteX47" fmla="*/ 263468 w 551252"/>
              <a:gd name="connsiteY47" fmla="*/ 37104 h 314449"/>
              <a:gd name="connsiteX48" fmla="*/ 257557 w 551252"/>
              <a:gd name="connsiteY48" fmla="*/ 33288 h 314449"/>
              <a:gd name="connsiteX49" fmla="*/ 256845 w 551252"/>
              <a:gd name="connsiteY49" fmla="*/ 30779 h 314449"/>
              <a:gd name="connsiteX50" fmla="*/ 252508 w 551252"/>
              <a:gd name="connsiteY50" fmla="*/ 31709 h 314449"/>
              <a:gd name="connsiteX51" fmla="*/ 250553 w 551252"/>
              <a:gd name="connsiteY51" fmla="*/ 30588 h 314449"/>
              <a:gd name="connsiteX52" fmla="*/ 246584 w 551252"/>
              <a:gd name="connsiteY52" fmla="*/ 30992 h 314449"/>
              <a:gd name="connsiteX53" fmla="*/ 244901 w 551252"/>
              <a:gd name="connsiteY53" fmla="*/ 27148 h 314449"/>
              <a:gd name="connsiteX54" fmla="*/ 241281 w 551252"/>
              <a:gd name="connsiteY54" fmla="*/ 27148 h 314449"/>
              <a:gd name="connsiteX55" fmla="*/ 232172 w 551252"/>
              <a:gd name="connsiteY55" fmla="*/ 20804 h 314449"/>
              <a:gd name="connsiteX56" fmla="*/ 225880 w 551252"/>
              <a:gd name="connsiteY56" fmla="*/ 20392 h 314449"/>
              <a:gd name="connsiteX57" fmla="*/ 216363 w 551252"/>
              <a:gd name="connsiteY57" fmla="*/ 27244 h 314449"/>
              <a:gd name="connsiteX58" fmla="*/ 214485 w 551252"/>
              <a:gd name="connsiteY58" fmla="*/ 26504 h 314449"/>
              <a:gd name="connsiteX59" fmla="*/ 211537 w 551252"/>
              <a:gd name="connsiteY59" fmla="*/ 27725 h 314449"/>
              <a:gd name="connsiteX60" fmla="*/ 199452 w 551252"/>
              <a:gd name="connsiteY60" fmla="*/ 28374 h 314449"/>
              <a:gd name="connsiteX61" fmla="*/ 194181 w 551252"/>
              <a:gd name="connsiteY61" fmla="*/ 28528 h 314449"/>
              <a:gd name="connsiteX62" fmla="*/ 187531 w 551252"/>
              <a:gd name="connsiteY62" fmla="*/ 27893 h 314449"/>
              <a:gd name="connsiteX63" fmla="*/ 180396 w 551252"/>
              <a:gd name="connsiteY63" fmla="*/ 29131 h 314449"/>
              <a:gd name="connsiteX64" fmla="*/ 169894 w 551252"/>
              <a:gd name="connsiteY64" fmla="*/ 34672 h 314449"/>
              <a:gd name="connsiteX65" fmla="*/ 165934 w 551252"/>
              <a:gd name="connsiteY65" fmla="*/ 34990 h 314449"/>
              <a:gd name="connsiteX66" fmla="*/ 160327 w 551252"/>
              <a:gd name="connsiteY66" fmla="*/ 31886 h 314449"/>
              <a:gd name="connsiteX67" fmla="*/ 156694 w 551252"/>
              <a:gd name="connsiteY67" fmla="*/ 36356 h 314449"/>
              <a:gd name="connsiteX68" fmla="*/ 150443 w 551252"/>
              <a:gd name="connsiteY68" fmla="*/ 31958 h 314449"/>
              <a:gd name="connsiteX69" fmla="*/ 147322 w 551252"/>
              <a:gd name="connsiteY69" fmla="*/ 31491 h 314449"/>
              <a:gd name="connsiteX70" fmla="*/ 143298 w 551252"/>
              <a:gd name="connsiteY70" fmla="*/ 22261 h 314449"/>
              <a:gd name="connsiteX71" fmla="*/ 126578 w 551252"/>
              <a:gd name="connsiteY71" fmla="*/ 14479 h 314449"/>
              <a:gd name="connsiteX72" fmla="*/ 117732 w 551252"/>
              <a:gd name="connsiteY72" fmla="*/ 9678 h 314449"/>
              <a:gd name="connsiteX73" fmla="*/ 109204 w 551252"/>
              <a:gd name="connsiteY73" fmla="*/ 9632 h 314449"/>
              <a:gd name="connsiteX74" fmla="*/ 105421 w 551252"/>
              <a:gd name="connsiteY74" fmla="*/ 10708 h 314449"/>
              <a:gd name="connsiteX75" fmla="*/ 94139 w 551252"/>
              <a:gd name="connsiteY75" fmla="*/ 7277 h 314449"/>
              <a:gd name="connsiteX76" fmla="*/ 74851 w 551252"/>
              <a:gd name="connsiteY76" fmla="*/ 511 h 314449"/>
              <a:gd name="connsiteX77" fmla="*/ 69893 w 551252"/>
              <a:gd name="connsiteY77" fmla="*/ 10200 h 314449"/>
              <a:gd name="connsiteX78" fmla="*/ 72978 w 551252"/>
              <a:gd name="connsiteY78" fmla="*/ 33352 h 314449"/>
              <a:gd name="connsiteX79" fmla="*/ 67870 w 551252"/>
              <a:gd name="connsiteY79" fmla="*/ 36982 h 314449"/>
              <a:gd name="connsiteX80" fmla="*/ 59559 w 551252"/>
              <a:gd name="connsiteY80" fmla="*/ 53631 h 314449"/>
              <a:gd name="connsiteX81" fmla="*/ 39509 w 551252"/>
              <a:gd name="connsiteY81" fmla="*/ 61981 h 314449"/>
              <a:gd name="connsiteX82" fmla="*/ 38856 w 551252"/>
              <a:gd name="connsiteY82" fmla="*/ 63655 h 314449"/>
              <a:gd name="connsiteX83" fmla="*/ 20480 w 551252"/>
              <a:gd name="connsiteY83" fmla="*/ 78149 h 314449"/>
              <a:gd name="connsiteX84" fmla="*/ 31444 w 551252"/>
              <a:gd name="connsiteY84" fmla="*/ 89525 h 314449"/>
              <a:gd name="connsiteX85" fmla="*/ 30936 w 551252"/>
              <a:gd name="connsiteY85" fmla="*/ 94539 h 314449"/>
              <a:gd name="connsiteX86" fmla="*/ 23941 w 551252"/>
              <a:gd name="connsiteY86" fmla="*/ 101827 h 314449"/>
              <a:gd name="connsiteX87" fmla="*/ 22294 w 551252"/>
              <a:gd name="connsiteY87" fmla="*/ 104414 h 314449"/>
              <a:gd name="connsiteX88" fmla="*/ 19287 w 551252"/>
              <a:gd name="connsiteY88" fmla="*/ 122175 h 314449"/>
              <a:gd name="connsiteX89" fmla="*/ 21804 w 551252"/>
              <a:gd name="connsiteY89" fmla="*/ 126767 h 314449"/>
              <a:gd name="connsiteX90" fmla="*/ 24676 w 551252"/>
              <a:gd name="connsiteY90" fmla="*/ 129086 h 314449"/>
              <a:gd name="connsiteX91" fmla="*/ 27606 w 551252"/>
              <a:gd name="connsiteY91" fmla="*/ 132072 h 314449"/>
              <a:gd name="connsiteX92" fmla="*/ 30995 w 551252"/>
              <a:gd name="connsiteY92" fmla="*/ 131114 h 314449"/>
              <a:gd name="connsiteX93" fmla="*/ 37881 w 551252"/>
              <a:gd name="connsiteY93" fmla="*/ 133596 h 314449"/>
              <a:gd name="connsiteX94" fmla="*/ 39759 w 551252"/>
              <a:gd name="connsiteY94" fmla="*/ 141265 h 314449"/>
              <a:gd name="connsiteX95" fmla="*/ 45034 w 551252"/>
              <a:gd name="connsiteY95" fmla="*/ 147786 h 314449"/>
              <a:gd name="connsiteX96" fmla="*/ 46037 w 551252"/>
              <a:gd name="connsiteY96" fmla="*/ 152061 h 314449"/>
              <a:gd name="connsiteX97" fmla="*/ 49761 w 551252"/>
              <a:gd name="connsiteY97" fmla="*/ 155682 h 314449"/>
              <a:gd name="connsiteX98" fmla="*/ 49952 w 551252"/>
              <a:gd name="connsiteY98" fmla="*/ 156975 h 314449"/>
              <a:gd name="connsiteX99" fmla="*/ 50033 w 551252"/>
              <a:gd name="connsiteY99" fmla="*/ 159630 h 314449"/>
              <a:gd name="connsiteX100" fmla="*/ 50056 w 551252"/>
              <a:gd name="connsiteY100" fmla="*/ 160619 h 314449"/>
              <a:gd name="connsiteX101" fmla="*/ 36729 w 551252"/>
              <a:gd name="connsiteY101" fmla="*/ 172585 h 314449"/>
              <a:gd name="connsiteX102" fmla="*/ 32510 w 551252"/>
              <a:gd name="connsiteY102" fmla="*/ 174296 h 314449"/>
              <a:gd name="connsiteX103" fmla="*/ 32183 w 551252"/>
              <a:gd name="connsiteY103" fmla="*/ 176305 h 314449"/>
              <a:gd name="connsiteX104" fmla="*/ 24821 w 551252"/>
              <a:gd name="connsiteY104" fmla="*/ 180399 h 314449"/>
              <a:gd name="connsiteX105" fmla="*/ 14683 w 551252"/>
              <a:gd name="connsiteY105" fmla="*/ 184509 h 314449"/>
              <a:gd name="connsiteX106" fmla="*/ 11516 w 551252"/>
              <a:gd name="connsiteY106" fmla="*/ 190210 h 314449"/>
              <a:gd name="connsiteX107" fmla="*/ 11335 w 551252"/>
              <a:gd name="connsiteY107" fmla="*/ 196214 h 314449"/>
              <a:gd name="connsiteX108" fmla="*/ 5347 w 551252"/>
              <a:gd name="connsiteY108" fmla="*/ 199959 h 314449"/>
              <a:gd name="connsiteX109" fmla="*/ 375 w 551252"/>
              <a:gd name="connsiteY109" fmla="*/ 209335 h 314449"/>
              <a:gd name="connsiteX110" fmla="*/ 298 w 551252"/>
              <a:gd name="connsiteY110" fmla="*/ 212264 h 314449"/>
              <a:gd name="connsiteX111" fmla="*/ 575 w 551252"/>
              <a:gd name="connsiteY111" fmla="*/ 219652 h 314449"/>
              <a:gd name="connsiteX112" fmla="*/ 1972 w 551252"/>
              <a:gd name="connsiteY112" fmla="*/ 227833 h 314449"/>
              <a:gd name="connsiteX113" fmla="*/ 12451 w 551252"/>
              <a:gd name="connsiteY113" fmla="*/ 237155 h 314449"/>
              <a:gd name="connsiteX114" fmla="*/ 13966 w 551252"/>
              <a:gd name="connsiteY114" fmla="*/ 247984 h 314449"/>
              <a:gd name="connsiteX115" fmla="*/ 38108 w 551252"/>
              <a:gd name="connsiteY115" fmla="*/ 243120 h 314449"/>
              <a:gd name="connsiteX116" fmla="*/ 30373 w 551252"/>
              <a:gd name="connsiteY116" fmla="*/ 220611 h 314449"/>
              <a:gd name="connsiteX117" fmla="*/ 39827 w 551252"/>
              <a:gd name="connsiteY117" fmla="*/ 216221 h 314449"/>
              <a:gd name="connsiteX118" fmla="*/ 56325 w 551252"/>
              <a:gd name="connsiteY118" fmla="*/ 222171 h 314449"/>
              <a:gd name="connsiteX119" fmla="*/ 72279 w 551252"/>
              <a:gd name="connsiteY119" fmla="*/ 223045 h 314449"/>
              <a:gd name="connsiteX120" fmla="*/ 85021 w 551252"/>
              <a:gd name="connsiteY120" fmla="*/ 223701 h 314449"/>
              <a:gd name="connsiteX121" fmla="*/ 92071 w 551252"/>
              <a:gd name="connsiteY121" fmla="*/ 224181 h 314449"/>
              <a:gd name="connsiteX122" fmla="*/ 94058 w 551252"/>
              <a:gd name="connsiteY122" fmla="*/ 223872 h 314449"/>
              <a:gd name="connsiteX123" fmla="*/ 98163 w 551252"/>
              <a:gd name="connsiteY123" fmla="*/ 223255 h 314449"/>
              <a:gd name="connsiteX124" fmla="*/ 105570 w 551252"/>
              <a:gd name="connsiteY124" fmla="*/ 222180 h 314449"/>
              <a:gd name="connsiteX125" fmla="*/ 111567 w 551252"/>
              <a:gd name="connsiteY125" fmla="*/ 221833 h 314449"/>
              <a:gd name="connsiteX126" fmla="*/ 121484 w 551252"/>
              <a:gd name="connsiteY126" fmla="*/ 221186 h 314449"/>
              <a:gd name="connsiteX127" fmla="*/ 128197 w 551252"/>
              <a:gd name="connsiteY127" fmla="*/ 225723 h 314449"/>
              <a:gd name="connsiteX128" fmla="*/ 138930 w 551252"/>
              <a:gd name="connsiteY128" fmla="*/ 231671 h 314449"/>
              <a:gd name="connsiteX129" fmla="*/ 140785 w 551252"/>
              <a:gd name="connsiteY129" fmla="*/ 231050 h 314449"/>
              <a:gd name="connsiteX130" fmla="*/ 150425 w 551252"/>
              <a:gd name="connsiteY130" fmla="*/ 227703 h 314449"/>
              <a:gd name="connsiteX131" fmla="*/ 156109 w 551252"/>
              <a:gd name="connsiteY131" fmla="*/ 238536 h 314449"/>
              <a:gd name="connsiteX132" fmla="*/ 165231 w 551252"/>
              <a:gd name="connsiteY132" fmla="*/ 255781 h 314449"/>
              <a:gd name="connsiteX133" fmla="*/ 186021 w 551252"/>
              <a:gd name="connsiteY133" fmla="*/ 260479 h 314449"/>
              <a:gd name="connsiteX134" fmla="*/ 188692 w 551252"/>
              <a:gd name="connsiteY134" fmla="*/ 261088 h 314449"/>
              <a:gd name="connsiteX135" fmla="*/ 191364 w 551252"/>
              <a:gd name="connsiteY135" fmla="*/ 261699 h 314449"/>
              <a:gd name="connsiteX136" fmla="*/ 194735 w 551252"/>
              <a:gd name="connsiteY136" fmla="*/ 262459 h 314449"/>
              <a:gd name="connsiteX137" fmla="*/ 212372 w 551252"/>
              <a:gd name="connsiteY137" fmla="*/ 263188 h 314449"/>
              <a:gd name="connsiteX138" fmla="*/ 228452 w 551252"/>
              <a:gd name="connsiteY138" fmla="*/ 259705 h 314449"/>
              <a:gd name="connsiteX139" fmla="*/ 229745 w 551252"/>
              <a:gd name="connsiteY139" fmla="*/ 261180 h 314449"/>
              <a:gd name="connsiteX140" fmla="*/ 241589 w 551252"/>
              <a:gd name="connsiteY140" fmla="*/ 272936 h 314449"/>
              <a:gd name="connsiteX141" fmla="*/ 258038 w 551252"/>
              <a:gd name="connsiteY141" fmla="*/ 282870 h 314449"/>
              <a:gd name="connsiteX142" fmla="*/ 262755 w 551252"/>
              <a:gd name="connsiteY142" fmla="*/ 284394 h 314449"/>
              <a:gd name="connsiteX143" fmla="*/ 268113 w 551252"/>
              <a:gd name="connsiteY143" fmla="*/ 286273 h 314449"/>
              <a:gd name="connsiteX144" fmla="*/ 278061 w 551252"/>
              <a:gd name="connsiteY144" fmla="*/ 290233 h 314449"/>
              <a:gd name="connsiteX145" fmla="*/ 283563 w 551252"/>
              <a:gd name="connsiteY145" fmla="*/ 293849 h 314449"/>
              <a:gd name="connsiteX146" fmla="*/ 287423 w 551252"/>
              <a:gd name="connsiteY146" fmla="*/ 297091 h 314449"/>
              <a:gd name="connsiteX147" fmla="*/ 288866 w 551252"/>
              <a:gd name="connsiteY147" fmla="*/ 298090 h 314449"/>
              <a:gd name="connsiteX148" fmla="*/ 304725 w 551252"/>
              <a:gd name="connsiteY148" fmla="*/ 294613 h 314449"/>
              <a:gd name="connsiteX149" fmla="*/ 340026 w 551252"/>
              <a:gd name="connsiteY149" fmla="*/ 286623 h 314449"/>
              <a:gd name="connsiteX150" fmla="*/ 359150 w 551252"/>
              <a:gd name="connsiteY150" fmla="*/ 282462 h 314449"/>
              <a:gd name="connsiteX151" fmla="*/ 369960 w 551252"/>
              <a:gd name="connsiteY151" fmla="*/ 280334 h 314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551252" h="314449">
                <a:moveTo>
                  <a:pt x="369960" y="280334"/>
                </a:moveTo>
                <a:lnTo>
                  <a:pt x="386921" y="276625"/>
                </a:lnTo>
                <a:lnTo>
                  <a:pt x="389820" y="285384"/>
                </a:lnTo>
                <a:lnTo>
                  <a:pt x="394610" y="286886"/>
                </a:lnTo>
                <a:lnTo>
                  <a:pt x="409802" y="287221"/>
                </a:lnTo>
                <a:lnTo>
                  <a:pt x="422503" y="287440"/>
                </a:lnTo>
                <a:lnTo>
                  <a:pt x="423179" y="293782"/>
                </a:lnTo>
                <a:lnTo>
                  <a:pt x="430056" y="295588"/>
                </a:lnTo>
                <a:lnTo>
                  <a:pt x="430474" y="295698"/>
                </a:lnTo>
                <a:lnTo>
                  <a:pt x="449036" y="299523"/>
                </a:lnTo>
                <a:lnTo>
                  <a:pt x="461116" y="302492"/>
                </a:lnTo>
                <a:lnTo>
                  <a:pt x="517823" y="314961"/>
                </a:lnTo>
                <a:lnTo>
                  <a:pt x="534290" y="279626"/>
                </a:lnTo>
                <a:lnTo>
                  <a:pt x="551550" y="242367"/>
                </a:lnTo>
                <a:lnTo>
                  <a:pt x="543222" y="234309"/>
                </a:lnTo>
                <a:lnTo>
                  <a:pt x="525099" y="217288"/>
                </a:lnTo>
                <a:lnTo>
                  <a:pt x="514480" y="207846"/>
                </a:lnTo>
                <a:lnTo>
                  <a:pt x="511436" y="204793"/>
                </a:lnTo>
                <a:lnTo>
                  <a:pt x="503321" y="197472"/>
                </a:lnTo>
                <a:lnTo>
                  <a:pt x="489735" y="184735"/>
                </a:lnTo>
                <a:lnTo>
                  <a:pt x="485126" y="180567"/>
                </a:lnTo>
                <a:lnTo>
                  <a:pt x="477174" y="173153"/>
                </a:lnTo>
                <a:lnTo>
                  <a:pt x="470025" y="165252"/>
                </a:lnTo>
                <a:lnTo>
                  <a:pt x="463007" y="159761"/>
                </a:lnTo>
                <a:lnTo>
                  <a:pt x="454956" y="152687"/>
                </a:lnTo>
                <a:lnTo>
                  <a:pt x="440617" y="145808"/>
                </a:lnTo>
                <a:lnTo>
                  <a:pt x="436947" y="142618"/>
                </a:lnTo>
                <a:lnTo>
                  <a:pt x="423719" y="135471"/>
                </a:lnTo>
                <a:lnTo>
                  <a:pt x="413626" y="129871"/>
                </a:lnTo>
                <a:lnTo>
                  <a:pt x="393249" y="124725"/>
                </a:lnTo>
                <a:lnTo>
                  <a:pt x="383279" y="123618"/>
                </a:lnTo>
                <a:lnTo>
                  <a:pt x="379042" y="119833"/>
                </a:lnTo>
                <a:lnTo>
                  <a:pt x="366839" y="110957"/>
                </a:lnTo>
                <a:lnTo>
                  <a:pt x="355385" y="116185"/>
                </a:lnTo>
                <a:lnTo>
                  <a:pt x="345161" y="120936"/>
                </a:lnTo>
                <a:lnTo>
                  <a:pt x="340829" y="119815"/>
                </a:lnTo>
                <a:lnTo>
                  <a:pt x="335131" y="120115"/>
                </a:lnTo>
                <a:lnTo>
                  <a:pt x="327823" y="114528"/>
                </a:lnTo>
                <a:lnTo>
                  <a:pt x="313398" y="104836"/>
                </a:lnTo>
                <a:lnTo>
                  <a:pt x="303445" y="103701"/>
                </a:lnTo>
                <a:lnTo>
                  <a:pt x="302321" y="93233"/>
                </a:lnTo>
                <a:lnTo>
                  <a:pt x="287292" y="77241"/>
                </a:lnTo>
                <a:lnTo>
                  <a:pt x="272037" y="73897"/>
                </a:lnTo>
                <a:lnTo>
                  <a:pt x="284135" y="47627"/>
                </a:lnTo>
                <a:lnTo>
                  <a:pt x="282955" y="42754"/>
                </a:lnTo>
                <a:lnTo>
                  <a:pt x="274622" y="37957"/>
                </a:lnTo>
                <a:lnTo>
                  <a:pt x="267818" y="34363"/>
                </a:lnTo>
                <a:lnTo>
                  <a:pt x="263468" y="37104"/>
                </a:lnTo>
                <a:lnTo>
                  <a:pt x="257557" y="33288"/>
                </a:lnTo>
                <a:lnTo>
                  <a:pt x="256845" y="30779"/>
                </a:lnTo>
                <a:lnTo>
                  <a:pt x="252508" y="31709"/>
                </a:lnTo>
                <a:lnTo>
                  <a:pt x="250553" y="30588"/>
                </a:lnTo>
                <a:lnTo>
                  <a:pt x="246584" y="30992"/>
                </a:lnTo>
                <a:lnTo>
                  <a:pt x="244901" y="27148"/>
                </a:lnTo>
                <a:lnTo>
                  <a:pt x="241281" y="27148"/>
                </a:lnTo>
                <a:lnTo>
                  <a:pt x="232172" y="20804"/>
                </a:lnTo>
                <a:lnTo>
                  <a:pt x="225880" y="20392"/>
                </a:lnTo>
                <a:lnTo>
                  <a:pt x="216363" y="27244"/>
                </a:lnTo>
                <a:lnTo>
                  <a:pt x="214485" y="26504"/>
                </a:lnTo>
                <a:lnTo>
                  <a:pt x="211537" y="27725"/>
                </a:lnTo>
                <a:lnTo>
                  <a:pt x="199452" y="28374"/>
                </a:lnTo>
                <a:lnTo>
                  <a:pt x="194181" y="28528"/>
                </a:lnTo>
                <a:lnTo>
                  <a:pt x="187531" y="27893"/>
                </a:lnTo>
                <a:lnTo>
                  <a:pt x="180396" y="29131"/>
                </a:lnTo>
                <a:lnTo>
                  <a:pt x="169894" y="34672"/>
                </a:lnTo>
                <a:lnTo>
                  <a:pt x="165934" y="34990"/>
                </a:lnTo>
                <a:lnTo>
                  <a:pt x="160327" y="31886"/>
                </a:lnTo>
                <a:lnTo>
                  <a:pt x="156694" y="36356"/>
                </a:lnTo>
                <a:lnTo>
                  <a:pt x="150443" y="31958"/>
                </a:lnTo>
                <a:lnTo>
                  <a:pt x="147322" y="31491"/>
                </a:lnTo>
                <a:lnTo>
                  <a:pt x="143298" y="22261"/>
                </a:lnTo>
                <a:lnTo>
                  <a:pt x="126578" y="14479"/>
                </a:lnTo>
                <a:lnTo>
                  <a:pt x="117732" y="9678"/>
                </a:lnTo>
                <a:lnTo>
                  <a:pt x="109204" y="9632"/>
                </a:lnTo>
                <a:lnTo>
                  <a:pt x="105421" y="10708"/>
                </a:lnTo>
                <a:lnTo>
                  <a:pt x="94139" y="7277"/>
                </a:lnTo>
                <a:lnTo>
                  <a:pt x="74851" y="511"/>
                </a:lnTo>
                <a:lnTo>
                  <a:pt x="69893" y="10200"/>
                </a:lnTo>
                <a:lnTo>
                  <a:pt x="72978" y="33352"/>
                </a:lnTo>
                <a:lnTo>
                  <a:pt x="67870" y="36982"/>
                </a:lnTo>
                <a:lnTo>
                  <a:pt x="59559" y="53631"/>
                </a:lnTo>
                <a:lnTo>
                  <a:pt x="39509" y="61981"/>
                </a:lnTo>
                <a:lnTo>
                  <a:pt x="38856" y="63655"/>
                </a:lnTo>
                <a:lnTo>
                  <a:pt x="20480" y="78149"/>
                </a:lnTo>
                <a:lnTo>
                  <a:pt x="31444" y="89525"/>
                </a:lnTo>
                <a:lnTo>
                  <a:pt x="30936" y="94539"/>
                </a:lnTo>
                <a:lnTo>
                  <a:pt x="23941" y="101827"/>
                </a:lnTo>
                <a:lnTo>
                  <a:pt x="22294" y="104414"/>
                </a:lnTo>
                <a:lnTo>
                  <a:pt x="19287" y="122175"/>
                </a:lnTo>
                <a:lnTo>
                  <a:pt x="21804" y="126767"/>
                </a:lnTo>
                <a:lnTo>
                  <a:pt x="24676" y="129086"/>
                </a:lnTo>
                <a:lnTo>
                  <a:pt x="27606" y="132072"/>
                </a:lnTo>
                <a:lnTo>
                  <a:pt x="30995" y="131114"/>
                </a:lnTo>
                <a:lnTo>
                  <a:pt x="37881" y="133596"/>
                </a:lnTo>
                <a:lnTo>
                  <a:pt x="39759" y="141265"/>
                </a:lnTo>
                <a:lnTo>
                  <a:pt x="45034" y="147786"/>
                </a:lnTo>
                <a:lnTo>
                  <a:pt x="46037" y="152061"/>
                </a:lnTo>
                <a:lnTo>
                  <a:pt x="49761" y="155682"/>
                </a:lnTo>
                <a:lnTo>
                  <a:pt x="49952" y="156975"/>
                </a:lnTo>
                <a:lnTo>
                  <a:pt x="50033" y="159630"/>
                </a:lnTo>
                <a:lnTo>
                  <a:pt x="50056" y="160619"/>
                </a:lnTo>
                <a:lnTo>
                  <a:pt x="36729" y="172585"/>
                </a:lnTo>
                <a:lnTo>
                  <a:pt x="32510" y="174296"/>
                </a:lnTo>
                <a:lnTo>
                  <a:pt x="32183" y="176305"/>
                </a:lnTo>
                <a:lnTo>
                  <a:pt x="24821" y="180399"/>
                </a:lnTo>
                <a:lnTo>
                  <a:pt x="14683" y="184509"/>
                </a:lnTo>
                <a:lnTo>
                  <a:pt x="11516" y="190210"/>
                </a:lnTo>
                <a:lnTo>
                  <a:pt x="11335" y="196214"/>
                </a:lnTo>
                <a:lnTo>
                  <a:pt x="5347" y="199959"/>
                </a:lnTo>
                <a:lnTo>
                  <a:pt x="375" y="209335"/>
                </a:lnTo>
                <a:lnTo>
                  <a:pt x="298" y="212264"/>
                </a:lnTo>
                <a:lnTo>
                  <a:pt x="575" y="219652"/>
                </a:lnTo>
                <a:lnTo>
                  <a:pt x="1972" y="227833"/>
                </a:lnTo>
                <a:lnTo>
                  <a:pt x="12451" y="237155"/>
                </a:lnTo>
                <a:lnTo>
                  <a:pt x="13966" y="247984"/>
                </a:lnTo>
                <a:lnTo>
                  <a:pt x="38108" y="243120"/>
                </a:lnTo>
                <a:lnTo>
                  <a:pt x="30373" y="220611"/>
                </a:lnTo>
                <a:lnTo>
                  <a:pt x="39827" y="216221"/>
                </a:lnTo>
                <a:lnTo>
                  <a:pt x="56325" y="222171"/>
                </a:lnTo>
                <a:lnTo>
                  <a:pt x="72279" y="223045"/>
                </a:lnTo>
                <a:lnTo>
                  <a:pt x="85021" y="223701"/>
                </a:lnTo>
                <a:lnTo>
                  <a:pt x="92071" y="224181"/>
                </a:lnTo>
                <a:lnTo>
                  <a:pt x="94058" y="223872"/>
                </a:lnTo>
                <a:lnTo>
                  <a:pt x="98163" y="223255"/>
                </a:lnTo>
                <a:lnTo>
                  <a:pt x="105570" y="222180"/>
                </a:lnTo>
                <a:lnTo>
                  <a:pt x="111567" y="221833"/>
                </a:lnTo>
                <a:lnTo>
                  <a:pt x="121484" y="221186"/>
                </a:lnTo>
                <a:lnTo>
                  <a:pt x="128197" y="225723"/>
                </a:lnTo>
                <a:lnTo>
                  <a:pt x="138930" y="231671"/>
                </a:lnTo>
                <a:lnTo>
                  <a:pt x="140785" y="231050"/>
                </a:lnTo>
                <a:lnTo>
                  <a:pt x="150425" y="227703"/>
                </a:lnTo>
                <a:lnTo>
                  <a:pt x="156109" y="238536"/>
                </a:lnTo>
                <a:lnTo>
                  <a:pt x="165231" y="255781"/>
                </a:lnTo>
                <a:lnTo>
                  <a:pt x="186021" y="260479"/>
                </a:lnTo>
                <a:lnTo>
                  <a:pt x="188692" y="261088"/>
                </a:lnTo>
                <a:lnTo>
                  <a:pt x="191364" y="261699"/>
                </a:lnTo>
                <a:lnTo>
                  <a:pt x="194735" y="262459"/>
                </a:lnTo>
                <a:lnTo>
                  <a:pt x="212372" y="263188"/>
                </a:lnTo>
                <a:lnTo>
                  <a:pt x="228452" y="259705"/>
                </a:lnTo>
                <a:lnTo>
                  <a:pt x="229745" y="261180"/>
                </a:lnTo>
                <a:lnTo>
                  <a:pt x="241589" y="272936"/>
                </a:lnTo>
                <a:lnTo>
                  <a:pt x="258038" y="282870"/>
                </a:lnTo>
                <a:lnTo>
                  <a:pt x="262755" y="284394"/>
                </a:lnTo>
                <a:lnTo>
                  <a:pt x="268113" y="286273"/>
                </a:lnTo>
                <a:lnTo>
                  <a:pt x="278061" y="290233"/>
                </a:lnTo>
                <a:lnTo>
                  <a:pt x="283563" y="293849"/>
                </a:lnTo>
                <a:lnTo>
                  <a:pt x="287423" y="297091"/>
                </a:lnTo>
                <a:lnTo>
                  <a:pt x="288866" y="298090"/>
                </a:lnTo>
                <a:lnTo>
                  <a:pt x="304725" y="294613"/>
                </a:lnTo>
                <a:lnTo>
                  <a:pt x="340026" y="286623"/>
                </a:lnTo>
                <a:lnTo>
                  <a:pt x="359150" y="282462"/>
                </a:lnTo>
                <a:lnTo>
                  <a:pt x="369960" y="280334"/>
                </a:lnTo>
                <a:close/>
              </a:path>
            </a:pathLst>
          </a:custGeom>
          <a:solidFill>
            <a:srgbClr val="FFFF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F98C34C1-E6A4-420C-58A4-3539BADA6618}"/>
              </a:ext>
            </a:extLst>
          </p:cNvPr>
          <p:cNvSpPr>
            <a:spLocks/>
          </p:cNvSpPr>
          <p:nvPr/>
        </p:nvSpPr>
        <p:spPr>
          <a:xfrm flipV="1">
            <a:off x="6012886" y="3689925"/>
            <a:ext cx="240519" cy="182525"/>
          </a:xfrm>
          <a:custGeom>
            <a:avLst/>
            <a:gdLst>
              <a:gd name="connsiteX0" fmla="*/ 154099 w 163793"/>
              <a:gd name="connsiteY0" fmla="*/ 51738 h 124299"/>
              <a:gd name="connsiteX1" fmla="*/ 153287 w 163793"/>
              <a:gd name="connsiteY1" fmla="*/ 49537 h 124299"/>
              <a:gd name="connsiteX2" fmla="*/ 151827 w 163793"/>
              <a:gd name="connsiteY2" fmla="*/ 49252 h 124299"/>
              <a:gd name="connsiteX3" fmla="*/ 144891 w 163793"/>
              <a:gd name="connsiteY3" fmla="*/ 47435 h 124299"/>
              <a:gd name="connsiteX4" fmla="*/ 141820 w 163793"/>
              <a:gd name="connsiteY4" fmla="*/ 45566 h 124299"/>
              <a:gd name="connsiteX5" fmla="*/ 137937 w 163793"/>
              <a:gd name="connsiteY5" fmla="*/ 44112 h 124299"/>
              <a:gd name="connsiteX6" fmla="*/ 133441 w 163793"/>
              <a:gd name="connsiteY6" fmla="*/ 41871 h 124299"/>
              <a:gd name="connsiteX7" fmla="*/ 131151 w 163793"/>
              <a:gd name="connsiteY7" fmla="*/ 36611 h 124299"/>
              <a:gd name="connsiteX8" fmla="*/ 130815 w 163793"/>
              <a:gd name="connsiteY8" fmla="*/ 35170 h 124299"/>
              <a:gd name="connsiteX9" fmla="*/ 131663 w 163793"/>
              <a:gd name="connsiteY9" fmla="*/ 33739 h 124299"/>
              <a:gd name="connsiteX10" fmla="*/ 135755 w 163793"/>
              <a:gd name="connsiteY10" fmla="*/ 34605 h 124299"/>
              <a:gd name="connsiteX11" fmla="*/ 137433 w 163793"/>
              <a:gd name="connsiteY11" fmla="*/ 33584 h 124299"/>
              <a:gd name="connsiteX12" fmla="*/ 137052 w 163793"/>
              <a:gd name="connsiteY12" fmla="*/ 30474 h 124299"/>
              <a:gd name="connsiteX13" fmla="*/ 136549 w 163793"/>
              <a:gd name="connsiteY13" fmla="*/ 29939 h 124299"/>
              <a:gd name="connsiteX14" fmla="*/ 133237 w 163793"/>
              <a:gd name="connsiteY14" fmla="*/ 29576 h 124299"/>
              <a:gd name="connsiteX15" fmla="*/ 131931 w 163793"/>
              <a:gd name="connsiteY15" fmla="*/ 26227 h 124299"/>
              <a:gd name="connsiteX16" fmla="*/ 131191 w 163793"/>
              <a:gd name="connsiteY16" fmla="*/ 23962 h 124299"/>
              <a:gd name="connsiteX17" fmla="*/ 113428 w 163793"/>
              <a:gd name="connsiteY17" fmla="*/ 15598 h 124299"/>
              <a:gd name="connsiteX18" fmla="*/ 108547 w 163793"/>
              <a:gd name="connsiteY18" fmla="*/ 18378 h 124299"/>
              <a:gd name="connsiteX19" fmla="*/ 106864 w 163793"/>
              <a:gd name="connsiteY19" fmla="*/ 13372 h 124299"/>
              <a:gd name="connsiteX20" fmla="*/ 104822 w 163793"/>
              <a:gd name="connsiteY20" fmla="*/ 12419 h 124299"/>
              <a:gd name="connsiteX21" fmla="*/ 96453 w 163793"/>
              <a:gd name="connsiteY21" fmla="*/ 17020 h 124299"/>
              <a:gd name="connsiteX22" fmla="*/ 91254 w 163793"/>
              <a:gd name="connsiteY22" fmla="*/ 15326 h 124299"/>
              <a:gd name="connsiteX23" fmla="*/ 88011 w 163793"/>
              <a:gd name="connsiteY23" fmla="*/ 14254 h 124299"/>
              <a:gd name="connsiteX24" fmla="*/ 83475 w 163793"/>
              <a:gd name="connsiteY24" fmla="*/ 12784 h 124299"/>
              <a:gd name="connsiteX25" fmla="*/ 78499 w 163793"/>
              <a:gd name="connsiteY25" fmla="*/ 11069 h 124299"/>
              <a:gd name="connsiteX26" fmla="*/ 77741 w 163793"/>
              <a:gd name="connsiteY26" fmla="*/ 11147 h 124299"/>
              <a:gd name="connsiteX27" fmla="*/ 72352 w 163793"/>
              <a:gd name="connsiteY27" fmla="*/ 12046 h 124299"/>
              <a:gd name="connsiteX28" fmla="*/ 71449 w 163793"/>
              <a:gd name="connsiteY28" fmla="*/ 11596 h 124299"/>
              <a:gd name="connsiteX29" fmla="*/ 69131 w 163793"/>
              <a:gd name="connsiteY29" fmla="*/ 12678 h 124299"/>
              <a:gd name="connsiteX30" fmla="*/ 67575 w 163793"/>
              <a:gd name="connsiteY30" fmla="*/ 12365 h 124299"/>
              <a:gd name="connsiteX31" fmla="*/ 67072 w 163793"/>
              <a:gd name="connsiteY31" fmla="*/ 11591 h 124299"/>
              <a:gd name="connsiteX32" fmla="*/ 66278 w 163793"/>
              <a:gd name="connsiteY32" fmla="*/ 13631 h 124299"/>
              <a:gd name="connsiteX33" fmla="*/ 65226 w 163793"/>
              <a:gd name="connsiteY33" fmla="*/ 13720 h 124299"/>
              <a:gd name="connsiteX34" fmla="*/ 64241 w 163793"/>
              <a:gd name="connsiteY34" fmla="*/ 13143 h 124299"/>
              <a:gd name="connsiteX35" fmla="*/ 63139 w 163793"/>
              <a:gd name="connsiteY35" fmla="*/ 10275 h 124299"/>
              <a:gd name="connsiteX36" fmla="*/ 58698 w 163793"/>
              <a:gd name="connsiteY36" fmla="*/ 10498 h 124299"/>
              <a:gd name="connsiteX37" fmla="*/ 27144 w 163793"/>
              <a:gd name="connsiteY37" fmla="*/ 1258 h 124299"/>
              <a:gd name="connsiteX38" fmla="*/ 26427 w 163793"/>
              <a:gd name="connsiteY38" fmla="*/ 1174 h 124299"/>
              <a:gd name="connsiteX39" fmla="*/ 17436 w 163793"/>
              <a:gd name="connsiteY39" fmla="*/ 448 h 124299"/>
              <a:gd name="connsiteX40" fmla="*/ 18951 w 163793"/>
              <a:gd name="connsiteY40" fmla="*/ 11512 h 124299"/>
              <a:gd name="connsiteX41" fmla="*/ 19850 w 163793"/>
              <a:gd name="connsiteY41" fmla="*/ 18354 h 124299"/>
              <a:gd name="connsiteX42" fmla="*/ 20385 w 163793"/>
              <a:gd name="connsiteY42" fmla="*/ 22399 h 124299"/>
              <a:gd name="connsiteX43" fmla="*/ 22159 w 163793"/>
              <a:gd name="connsiteY43" fmla="*/ 31642 h 124299"/>
              <a:gd name="connsiteX44" fmla="*/ 22871 w 163793"/>
              <a:gd name="connsiteY44" fmla="*/ 35399 h 124299"/>
              <a:gd name="connsiteX45" fmla="*/ 22766 w 163793"/>
              <a:gd name="connsiteY45" fmla="*/ 40680 h 124299"/>
              <a:gd name="connsiteX46" fmla="*/ 22957 w 163793"/>
              <a:gd name="connsiteY46" fmla="*/ 42204 h 124299"/>
              <a:gd name="connsiteX47" fmla="*/ 22952 w 163793"/>
              <a:gd name="connsiteY47" fmla="*/ 46051 h 124299"/>
              <a:gd name="connsiteX48" fmla="*/ 22943 w 163793"/>
              <a:gd name="connsiteY48" fmla="*/ 52678 h 124299"/>
              <a:gd name="connsiteX49" fmla="*/ 22939 w 163793"/>
              <a:gd name="connsiteY49" fmla="*/ 54291 h 124299"/>
              <a:gd name="connsiteX50" fmla="*/ 23343 w 163793"/>
              <a:gd name="connsiteY50" fmla="*/ 56719 h 124299"/>
              <a:gd name="connsiteX51" fmla="*/ 22930 w 163793"/>
              <a:gd name="connsiteY51" fmla="*/ 60795 h 124299"/>
              <a:gd name="connsiteX52" fmla="*/ 22916 w 163793"/>
              <a:gd name="connsiteY52" fmla="*/ 64394 h 124299"/>
              <a:gd name="connsiteX53" fmla="*/ 22912 w 163793"/>
              <a:gd name="connsiteY53" fmla="*/ 66007 h 124299"/>
              <a:gd name="connsiteX54" fmla="*/ 22898 w 163793"/>
              <a:gd name="connsiteY54" fmla="*/ 72958 h 124299"/>
              <a:gd name="connsiteX55" fmla="*/ 14191 w 163793"/>
              <a:gd name="connsiteY55" fmla="*/ 74603 h 124299"/>
              <a:gd name="connsiteX56" fmla="*/ 9718 w 163793"/>
              <a:gd name="connsiteY56" fmla="*/ 82514 h 124299"/>
              <a:gd name="connsiteX57" fmla="*/ 390 w 163793"/>
              <a:gd name="connsiteY57" fmla="*/ 98976 h 124299"/>
              <a:gd name="connsiteX58" fmla="*/ 5967 w 163793"/>
              <a:gd name="connsiteY58" fmla="*/ 104141 h 124299"/>
              <a:gd name="connsiteX59" fmla="*/ 7056 w 163793"/>
              <a:gd name="connsiteY59" fmla="*/ 105134 h 124299"/>
              <a:gd name="connsiteX60" fmla="*/ 8077 w 163793"/>
              <a:gd name="connsiteY60" fmla="*/ 106099 h 124299"/>
              <a:gd name="connsiteX61" fmla="*/ 34928 w 163793"/>
              <a:gd name="connsiteY61" fmla="*/ 108227 h 124299"/>
              <a:gd name="connsiteX62" fmla="*/ 38258 w 163793"/>
              <a:gd name="connsiteY62" fmla="*/ 108500 h 124299"/>
              <a:gd name="connsiteX63" fmla="*/ 45357 w 163793"/>
              <a:gd name="connsiteY63" fmla="*/ 109126 h 124299"/>
              <a:gd name="connsiteX64" fmla="*/ 79710 w 163793"/>
              <a:gd name="connsiteY64" fmla="*/ 112080 h 124299"/>
              <a:gd name="connsiteX65" fmla="*/ 93777 w 163793"/>
              <a:gd name="connsiteY65" fmla="*/ 118685 h 124299"/>
              <a:gd name="connsiteX66" fmla="*/ 106487 w 163793"/>
              <a:gd name="connsiteY66" fmla="*/ 124748 h 124299"/>
              <a:gd name="connsiteX67" fmla="*/ 111799 w 163793"/>
              <a:gd name="connsiteY67" fmla="*/ 123892 h 124299"/>
              <a:gd name="connsiteX68" fmla="*/ 120731 w 163793"/>
              <a:gd name="connsiteY68" fmla="*/ 122476 h 124299"/>
              <a:gd name="connsiteX69" fmla="*/ 125235 w 163793"/>
              <a:gd name="connsiteY69" fmla="*/ 121751 h 124299"/>
              <a:gd name="connsiteX70" fmla="*/ 127377 w 163793"/>
              <a:gd name="connsiteY70" fmla="*/ 120015 h 124299"/>
              <a:gd name="connsiteX71" fmla="*/ 132375 w 163793"/>
              <a:gd name="connsiteY71" fmla="*/ 115951 h 124299"/>
              <a:gd name="connsiteX72" fmla="*/ 139026 w 163793"/>
              <a:gd name="connsiteY72" fmla="*/ 110547 h 124299"/>
              <a:gd name="connsiteX73" fmla="*/ 140223 w 163793"/>
              <a:gd name="connsiteY73" fmla="*/ 109690 h 124299"/>
              <a:gd name="connsiteX74" fmla="*/ 150452 w 163793"/>
              <a:gd name="connsiteY74" fmla="*/ 101285 h 124299"/>
              <a:gd name="connsiteX75" fmla="*/ 156876 w 163793"/>
              <a:gd name="connsiteY75" fmla="*/ 96907 h 124299"/>
              <a:gd name="connsiteX76" fmla="*/ 164183 w 163793"/>
              <a:gd name="connsiteY76" fmla="*/ 90192 h 124299"/>
              <a:gd name="connsiteX77" fmla="*/ 163984 w 163793"/>
              <a:gd name="connsiteY77" fmla="*/ 90077 h 124299"/>
              <a:gd name="connsiteX78" fmla="*/ 161988 w 163793"/>
              <a:gd name="connsiteY78" fmla="*/ 89097 h 124299"/>
              <a:gd name="connsiteX79" fmla="*/ 159634 w 163793"/>
              <a:gd name="connsiteY79" fmla="*/ 87991 h 124299"/>
              <a:gd name="connsiteX80" fmla="*/ 158831 w 163793"/>
              <a:gd name="connsiteY80" fmla="*/ 84917 h 124299"/>
              <a:gd name="connsiteX81" fmla="*/ 156907 w 163793"/>
              <a:gd name="connsiteY81" fmla="*/ 84269 h 124299"/>
              <a:gd name="connsiteX82" fmla="*/ 148193 w 163793"/>
              <a:gd name="connsiteY82" fmla="*/ 81285 h 124299"/>
              <a:gd name="connsiteX83" fmla="*/ 147921 w 163793"/>
              <a:gd name="connsiteY83" fmla="*/ 78603 h 124299"/>
              <a:gd name="connsiteX84" fmla="*/ 147227 w 163793"/>
              <a:gd name="connsiteY84" fmla="*/ 74794 h 124299"/>
              <a:gd name="connsiteX85" fmla="*/ 148307 w 163793"/>
              <a:gd name="connsiteY85" fmla="*/ 72364 h 124299"/>
              <a:gd name="connsiteX86" fmla="*/ 154812 w 163793"/>
              <a:gd name="connsiteY86" fmla="*/ 68235 h 124299"/>
              <a:gd name="connsiteX87" fmla="*/ 153954 w 163793"/>
              <a:gd name="connsiteY87" fmla="*/ 61279 h 124299"/>
              <a:gd name="connsiteX88" fmla="*/ 154535 w 163793"/>
              <a:gd name="connsiteY88" fmla="*/ 59283 h 124299"/>
              <a:gd name="connsiteX89" fmla="*/ 153773 w 163793"/>
              <a:gd name="connsiteY89" fmla="*/ 54996 h 124299"/>
              <a:gd name="connsiteX90" fmla="*/ 154099 w 163793"/>
              <a:gd name="connsiteY90" fmla="*/ 51738 h 124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63793" h="124299">
                <a:moveTo>
                  <a:pt x="154099" y="51738"/>
                </a:moveTo>
                <a:lnTo>
                  <a:pt x="153287" y="49537"/>
                </a:lnTo>
                <a:lnTo>
                  <a:pt x="151827" y="49252"/>
                </a:lnTo>
                <a:lnTo>
                  <a:pt x="144891" y="47435"/>
                </a:lnTo>
                <a:lnTo>
                  <a:pt x="141820" y="45566"/>
                </a:lnTo>
                <a:lnTo>
                  <a:pt x="137937" y="44112"/>
                </a:lnTo>
                <a:lnTo>
                  <a:pt x="133441" y="41871"/>
                </a:lnTo>
                <a:lnTo>
                  <a:pt x="131151" y="36611"/>
                </a:lnTo>
                <a:lnTo>
                  <a:pt x="130815" y="35170"/>
                </a:lnTo>
                <a:lnTo>
                  <a:pt x="131663" y="33739"/>
                </a:lnTo>
                <a:lnTo>
                  <a:pt x="135755" y="34605"/>
                </a:lnTo>
                <a:lnTo>
                  <a:pt x="137433" y="33584"/>
                </a:lnTo>
                <a:lnTo>
                  <a:pt x="137052" y="30474"/>
                </a:lnTo>
                <a:lnTo>
                  <a:pt x="136549" y="29939"/>
                </a:lnTo>
                <a:lnTo>
                  <a:pt x="133237" y="29576"/>
                </a:lnTo>
                <a:lnTo>
                  <a:pt x="131931" y="26227"/>
                </a:lnTo>
                <a:lnTo>
                  <a:pt x="131191" y="23962"/>
                </a:lnTo>
                <a:lnTo>
                  <a:pt x="113428" y="15598"/>
                </a:lnTo>
                <a:lnTo>
                  <a:pt x="108547" y="18378"/>
                </a:lnTo>
                <a:lnTo>
                  <a:pt x="106864" y="13372"/>
                </a:lnTo>
                <a:lnTo>
                  <a:pt x="104822" y="12419"/>
                </a:lnTo>
                <a:lnTo>
                  <a:pt x="96453" y="17020"/>
                </a:lnTo>
                <a:lnTo>
                  <a:pt x="91254" y="15326"/>
                </a:lnTo>
                <a:lnTo>
                  <a:pt x="88011" y="14254"/>
                </a:lnTo>
                <a:lnTo>
                  <a:pt x="83475" y="12784"/>
                </a:lnTo>
                <a:lnTo>
                  <a:pt x="78499" y="11069"/>
                </a:lnTo>
                <a:lnTo>
                  <a:pt x="77741" y="11147"/>
                </a:lnTo>
                <a:lnTo>
                  <a:pt x="72352" y="12046"/>
                </a:lnTo>
                <a:lnTo>
                  <a:pt x="71449" y="11596"/>
                </a:lnTo>
                <a:lnTo>
                  <a:pt x="69131" y="12678"/>
                </a:lnTo>
                <a:lnTo>
                  <a:pt x="67575" y="12365"/>
                </a:lnTo>
                <a:lnTo>
                  <a:pt x="67072" y="11591"/>
                </a:lnTo>
                <a:lnTo>
                  <a:pt x="66278" y="13631"/>
                </a:lnTo>
                <a:lnTo>
                  <a:pt x="65226" y="13720"/>
                </a:lnTo>
                <a:lnTo>
                  <a:pt x="64241" y="13143"/>
                </a:lnTo>
                <a:lnTo>
                  <a:pt x="63139" y="10275"/>
                </a:lnTo>
                <a:lnTo>
                  <a:pt x="58698" y="10498"/>
                </a:lnTo>
                <a:lnTo>
                  <a:pt x="27144" y="1258"/>
                </a:lnTo>
                <a:lnTo>
                  <a:pt x="26427" y="1174"/>
                </a:lnTo>
                <a:lnTo>
                  <a:pt x="17436" y="448"/>
                </a:lnTo>
                <a:lnTo>
                  <a:pt x="18951" y="11512"/>
                </a:lnTo>
                <a:lnTo>
                  <a:pt x="19850" y="18354"/>
                </a:lnTo>
                <a:lnTo>
                  <a:pt x="20385" y="22399"/>
                </a:lnTo>
                <a:lnTo>
                  <a:pt x="22159" y="31642"/>
                </a:lnTo>
                <a:lnTo>
                  <a:pt x="22871" y="35399"/>
                </a:lnTo>
                <a:lnTo>
                  <a:pt x="22766" y="40680"/>
                </a:lnTo>
                <a:lnTo>
                  <a:pt x="22957" y="42204"/>
                </a:lnTo>
                <a:lnTo>
                  <a:pt x="22952" y="46051"/>
                </a:lnTo>
                <a:lnTo>
                  <a:pt x="22943" y="52678"/>
                </a:lnTo>
                <a:lnTo>
                  <a:pt x="22939" y="54291"/>
                </a:lnTo>
                <a:lnTo>
                  <a:pt x="23343" y="56719"/>
                </a:lnTo>
                <a:lnTo>
                  <a:pt x="22930" y="60795"/>
                </a:lnTo>
                <a:lnTo>
                  <a:pt x="22916" y="64394"/>
                </a:lnTo>
                <a:lnTo>
                  <a:pt x="22912" y="66007"/>
                </a:lnTo>
                <a:lnTo>
                  <a:pt x="22898" y="72958"/>
                </a:lnTo>
                <a:lnTo>
                  <a:pt x="14191" y="74603"/>
                </a:lnTo>
                <a:lnTo>
                  <a:pt x="9718" y="82514"/>
                </a:lnTo>
                <a:lnTo>
                  <a:pt x="390" y="98976"/>
                </a:lnTo>
                <a:lnTo>
                  <a:pt x="5967" y="104141"/>
                </a:lnTo>
                <a:lnTo>
                  <a:pt x="7056" y="105134"/>
                </a:lnTo>
                <a:lnTo>
                  <a:pt x="8077" y="106099"/>
                </a:lnTo>
                <a:lnTo>
                  <a:pt x="34928" y="108227"/>
                </a:lnTo>
                <a:lnTo>
                  <a:pt x="38258" y="108500"/>
                </a:lnTo>
                <a:lnTo>
                  <a:pt x="45357" y="109126"/>
                </a:lnTo>
                <a:lnTo>
                  <a:pt x="79710" y="112080"/>
                </a:lnTo>
                <a:lnTo>
                  <a:pt x="93777" y="118685"/>
                </a:lnTo>
                <a:lnTo>
                  <a:pt x="106487" y="124748"/>
                </a:lnTo>
                <a:lnTo>
                  <a:pt x="111799" y="123892"/>
                </a:lnTo>
                <a:lnTo>
                  <a:pt x="120731" y="122476"/>
                </a:lnTo>
                <a:lnTo>
                  <a:pt x="125235" y="121751"/>
                </a:lnTo>
                <a:lnTo>
                  <a:pt x="127377" y="120015"/>
                </a:lnTo>
                <a:lnTo>
                  <a:pt x="132375" y="115951"/>
                </a:lnTo>
                <a:lnTo>
                  <a:pt x="139026" y="110547"/>
                </a:lnTo>
                <a:lnTo>
                  <a:pt x="140223" y="109690"/>
                </a:lnTo>
                <a:lnTo>
                  <a:pt x="150452" y="101285"/>
                </a:lnTo>
                <a:lnTo>
                  <a:pt x="156876" y="96907"/>
                </a:lnTo>
                <a:lnTo>
                  <a:pt x="164183" y="90192"/>
                </a:lnTo>
                <a:lnTo>
                  <a:pt x="163984" y="90077"/>
                </a:lnTo>
                <a:lnTo>
                  <a:pt x="161988" y="89097"/>
                </a:lnTo>
                <a:lnTo>
                  <a:pt x="159634" y="87991"/>
                </a:lnTo>
                <a:lnTo>
                  <a:pt x="158831" y="84917"/>
                </a:lnTo>
                <a:lnTo>
                  <a:pt x="156907" y="84269"/>
                </a:lnTo>
                <a:lnTo>
                  <a:pt x="148193" y="81285"/>
                </a:lnTo>
                <a:lnTo>
                  <a:pt x="147921" y="78603"/>
                </a:lnTo>
                <a:lnTo>
                  <a:pt x="147227" y="74794"/>
                </a:lnTo>
                <a:lnTo>
                  <a:pt x="148307" y="72364"/>
                </a:lnTo>
                <a:lnTo>
                  <a:pt x="154812" y="68235"/>
                </a:lnTo>
                <a:lnTo>
                  <a:pt x="153954" y="61279"/>
                </a:lnTo>
                <a:lnTo>
                  <a:pt x="154535" y="59283"/>
                </a:lnTo>
                <a:lnTo>
                  <a:pt x="153773" y="54996"/>
                </a:lnTo>
                <a:lnTo>
                  <a:pt x="154099" y="5173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2A0A0B1-1880-1C13-736C-52AF1CF30670}"/>
              </a:ext>
            </a:extLst>
          </p:cNvPr>
          <p:cNvSpPr>
            <a:spLocks/>
          </p:cNvSpPr>
          <p:nvPr/>
        </p:nvSpPr>
        <p:spPr>
          <a:xfrm flipV="1">
            <a:off x="3989937" y="3166371"/>
            <a:ext cx="1119534" cy="844099"/>
          </a:xfrm>
          <a:custGeom>
            <a:avLst/>
            <a:gdLst>
              <a:gd name="connsiteX0" fmla="*/ 701777 w 762400"/>
              <a:gd name="connsiteY0" fmla="*/ 492565 h 574829"/>
              <a:gd name="connsiteX1" fmla="*/ 721534 w 762400"/>
              <a:gd name="connsiteY1" fmla="*/ 461203 h 574829"/>
              <a:gd name="connsiteX2" fmla="*/ 728301 w 762400"/>
              <a:gd name="connsiteY2" fmla="*/ 450169 h 574829"/>
              <a:gd name="connsiteX3" fmla="*/ 733721 w 762400"/>
              <a:gd name="connsiteY3" fmla="*/ 441487 h 574829"/>
              <a:gd name="connsiteX4" fmla="*/ 738093 w 762400"/>
              <a:gd name="connsiteY4" fmla="*/ 434244 h 574829"/>
              <a:gd name="connsiteX5" fmla="*/ 762915 w 762400"/>
              <a:gd name="connsiteY5" fmla="*/ 394354 h 574829"/>
              <a:gd name="connsiteX6" fmla="*/ 748104 w 762400"/>
              <a:gd name="connsiteY6" fmla="*/ 378890 h 574829"/>
              <a:gd name="connsiteX7" fmla="*/ 735016 w 762400"/>
              <a:gd name="connsiteY7" fmla="*/ 356653 h 574829"/>
              <a:gd name="connsiteX8" fmla="*/ 685776 w 762400"/>
              <a:gd name="connsiteY8" fmla="*/ 361884 h 574829"/>
              <a:gd name="connsiteX9" fmla="*/ 684612 w 762400"/>
              <a:gd name="connsiteY9" fmla="*/ 359939 h 574829"/>
              <a:gd name="connsiteX10" fmla="*/ 683888 w 762400"/>
              <a:gd name="connsiteY10" fmla="*/ 357596 h 574829"/>
              <a:gd name="connsiteX11" fmla="*/ 683445 w 762400"/>
              <a:gd name="connsiteY11" fmla="*/ 356296 h 574829"/>
              <a:gd name="connsiteX12" fmla="*/ 683191 w 762400"/>
              <a:gd name="connsiteY12" fmla="*/ 355499 h 574829"/>
              <a:gd name="connsiteX13" fmla="*/ 681365 w 762400"/>
              <a:gd name="connsiteY13" fmla="*/ 350280 h 574829"/>
              <a:gd name="connsiteX14" fmla="*/ 680047 w 762400"/>
              <a:gd name="connsiteY14" fmla="*/ 346354 h 574829"/>
              <a:gd name="connsiteX15" fmla="*/ 679196 w 762400"/>
              <a:gd name="connsiteY15" fmla="*/ 343026 h 574829"/>
              <a:gd name="connsiteX16" fmla="*/ 677390 w 762400"/>
              <a:gd name="connsiteY16" fmla="*/ 335581 h 574829"/>
              <a:gd name="connsiteX17" fmla="*/ 676051 w 762400"/>
              <a:gd name="connsiteY17" fmla="*/ 330583 h 574829"/>
              <a:gd name="connsiteX18" fmla="*/ 673600 w 762400"/>
              <a:gd name="connsiteY18" fmla="*/ 320538 h 574829"/>
              <a:gd name="connsiteX19" fmla="*/ 671207 w 762400"/>
              <a:gd name="connsiteY19" fmla="*/ 311061 h 574829"/>
              <a:gd name="connsiteX20" fmla="*/ 657374 w 762400"/>
              <a:gd name="connsiteY20" fmla="*/ 278130 h 574829"/>
              <a:gd name="connsiteX21" fmla="*/ 626634 w 762400"/>
              <a:gd name="connsiteY21" fmla="*/ 267164 h 574829"/>
              <a:gd name="connsiteX22" fmla="*/ 595108 w 762400"/>
              <a:gd name="connsiteY22" fmla="*/ 278098 h 574829"/>
              <a:gd name="connsiteX23" fmla="*/ 552197 w 762400"/>
              <a:gd name="connsiteY23" fmla="*/ 280544 h 574829"/>
              <a:gd name="connsiteX24" fmla="*/ 547223 w 762400"/>
              <a:gd name="connsiteY24" fmla="*/ 243447 h 574829"/>
              <a:gd name="connsiteX25" fmla="*/ 545733 w 762400"/>
              <a:gd name="connsiteY25" fmla="*/ 232297 h 574829"/>
              <a:gd name="connsiteX26" fmla="*/ 514491 w 762400"/>
              <a:gd name="connsiteY26" fmla="*/ 219140 h 574829"/>
              <a:gd name="connsiteX27" fmla="*/ 499883 w 762400"/>
              <a:gd name="connsiteY27" fmla="*/ 213008 h 574829"/>
              <a:gd name="connsiteX28" fmla="*/ 496941 w 762400"/>
              <a:gd name="connsiteY28" fmla="*/ 212141 h 574829"/>
              <a:gd name="connsiteX29" fmla="*/ 489927 w 762400"/>
              <a:gd name="connsiteY29" fmla="*/ 210079 h 574829"/>
              <a:gd name="connsiteX30" fmla="*/ 452373 w 762400"/>
              <a:gd name="connsiteY30" fmla="*/ 199330 h 574829"/>
              <a:gd name="connsiteX31" fmla="*/ 446054 w 762400"/>
              <a:gd name="connsiteY31" fmla="*/ 162295 h 574829"/>
              <a:gd name="connsiteX32" fmla="*/ 433539 w 762400"/>
              <a:gd name="connsiteY32" fmla="*/ 96933 h 574829"/>
              <a:gd name="connsiteX33" fmla="*/ 422956 w 762400"/>
              <a:gd name="connsiteY33" fmla="*/ 42851 h 574829"/>
              <a:gd name="connsiteX34" fmla="*/ 420665 w 762400"/>
              <a:gd name="connsiteY34" fmla="*/ 31162 h 574829"/>
              <a:gd name="connsiteX35" fmla="*/ 396410 w 762400"/>
              <a:gd name="connsiteY35" fmla="*/ 406 h 574829"/>
              <a:gd name="connsiteX36" fmla="*/ 390554 w 762400"/>
              <a:gd name="connsiteY36" fmla="*/ 4629 h 574829"/>
              <a:gd name="connsiteX37" fmla="*/ 369623 w 762400"/>
              <a:gd name="connsiteY37" fmla="*/ 18929 h 574829"/>
              <a:gd name="connsiteX38" fmla="*/ 363096 w 762400"/>
              <a:gd name="connsiteY38" fmla="*/ 23510 h 574829"/>
              <a:gd name="connsiteX39" fmla="*/ 357294 w 762400"/>
              <a:gd name="connsiteY39" fmla="*/ 27550 h 574829"/>
              <a:gd name="connsiteX40" fmla="*/ 356727 w 762400"/>
              <a:gd name="connsiteY40" fmla="*/ 27951 h 574829"/>
              <a:gd name="connsiteX41" fmla="*/ 350753 w 762400"/>
              <a:gd name="connsiteY41" fmla="*/ 32105 h 574829"/>
              <a:gd name="connsiteX42" fmla="*/ 346520 w 762400"/>
              <a:gd name="connsiteY42" fmla="*/ 35109 h 574829"/>
              <a:gd name="connsiteX43" fmla="*/ 332562 w 762400"/>
              <a:gd name="connsiteY43" fmla="*/ 44625 h 574829"/>
              <a:gd name="connsiteX44" fmla="*/ 289423 w 762400"/>
              <a:gd name="connsiteY44" fmla="*/ 74863 h 574829"/>
              <a:gd name="connsiteX45" fmla="*/ 283884 w 762400"/>
              <a:gd name="connsiteY45" fmla="*/ 78791 h 574829"/>
              <a:gd name="connsiteX46" fmla="*/ 269287 w 762400"/>
              <a:gd name="connsiteY46" fmla="*/ 85862 h 574829"/>
              <a:gd name="connsiteX47" fmla="*/ 257016 w 762400"/>
              <a:gd name="connsiteY47" fmla="*/ 91593 h 574829"/>
              <a:gd name="connsiteX48" fmla="*/ 246800 w 762400"/>
              <a:gd name="connsiteY48" fmla="*/ 96421 h 574829"/>
              <a:gd name="connsiteX49" fmla="*/ 226496 w 762400"/>
              <a:gd name="connsiteY49" fmla="*/ 106156 h 574829"/>
              <a:gd name="connsiteX50" fmla="*/ 215151 w 762400"/>
              <a:gd name="connsiteY50" fmla="*/ 112031 h 574829"/>
              <a:gd name="connsiteX51" fmla="*/ 190465 w 762400"/>
              <a:gd name="connsiteY51" fmla="*/ 123189 h 574829"/>
              <a:gd name="connsiteX52" fmla="*/ 186201 w 762400"/>
              <a:gd name="connsiteY52" fmla="*/ 125240 h 574829"/>
              <a:gd name="connsiteX53" fmla="*/ 173672 w 762400"/>
              <a:gd name="connsiteY53" fmla="*/ 131287 h 574829"/>
              <a:gd name="connsiteX54" fmla="*/ 109938 w 762400"/>
              <a:gd name="connsiteY54" fmla="*/ 161699 h 574829"/>
              <a:gd name="connsiteX55" fmla="*/ 109761 w 762400"/>
              <a:gd name="connsiteY55" fmla="*/ 161791 h 574829"/>
              <a:gd name="connsiteX56" fmla="*/ 81260 w 762400"/>
              <a:gd name="connsiteY56" fmla="*/ 175429 h 574829"/>
              <a:gd name="connsiteX57" fmla="*/ 46476 w 762400"/>
              <a:gd name="connsiteY57" fmla="*/ 192141 h 574829"/>
              <a:gd name="connsiteX58" fmla="*/ 515 w 762400"/>
              <a:gd name="connsiteY58" fmla="*/ 203786 h 574829"/>
              <a:gd name="connsiteX59" fmla="*/ 8054 w 762400"/>
              <a:gd name="connsiteY59" fmla="*/ 234683 h 574829"/>
              <a:gd name="connsiteX60" fmla="*/ 16178 w 762400"/>
              <a:gd name="connsiteY60" fmla="*/ 267854 h 574829"/>
              <a:gd name="connsiteX61" fmla="*/ 21826 w 762400"/>
              <a:gd name="connsiteY61" fmla="*/ 290822 h 574829"/>
              <a:gd name="connsiteX62" fmla="*/ 27124 w 762400"/>
              <a:gd name="connsiteY62" fmla="*/ 312316 h 574829"/>
              <a:gd name="connsiteX63" fmla="*/ 32572 w 762400"/>
              <a:gd name="connsiteY63" fmla="*/ 334341 h 574829"/>
              <a:gd name="connsiteX64" fmla="*/ 38202 w 762400"/>
              <a:gd name="connsiteY64" fmla="*/ 357044 h 574829"/>
              <a:gd name="connsiteX65" fmla="*/ 39408 w 762400"/>
              <a:gd name="connsiteY65" fmla="*/ 361904 h 574829"/>
              <a:gd name="connsiteX66" fmla="*/ 43378 w 762400"/>
              <a:gd name="connsiteY66" fmla="*/ 377861 h 574829"/>
              <a:gd name="connsiteX67" fmla="*/ 48807 w 762400"/>
              <a:gd name="connsiteY67" fmla="*/ 399621 h 574829"/>
              <a:gd name="connsiteX68" fmla="*/ 54246 w 762400"/>
              <a:gd name="connsiteY68" fmla="*/ 421380 h 574829"/>
              <a:gd name="connsiteX69" fmla="*/ 59581 w 762400"/>
              <a:gd name="connsiteY69" fmla="*/ 442656 h 574829"/>
              <a:gd name="connsiteX70" fmla="*/ 65174 w 762400"/>
              <a:gd name="connsiteY70" fmla="*/ 464898 h 574829"/>
              <a:gd name="connsiteX71" fmla="*/ 70532 w 762400"/>
              <a:gd name="connsiteY71" fmla="*/ 486148 h 574829"/>
              <a:gd name="connsiteX72" fmla="*/ 76161 w 762400"/>
              <a:gd name="connsiteY72" fmla="*/ 508414 h 574829"/>
              <a:gd name="connsiteX73" fmla="*/ 77046 w 762400"/>
              <a:gd name="connsiteY73" fmla="*/ 511895 h 574829"/>
              <a:gd name="connsiteX74" fmla="*/ 77780 w 762400"/>
              <a:gd name="connsiteY74" fmla="*/ 514796 h 574829"/>
              <a:gd name="connsiteX75" fmla="*/ 89688 w 762400"/>
              <a:gd name="connsiteY75" fmla="*/ 509734 h 574829"/>
              <a:gd name="connsiteX76" fmla="*/ 119137 w 762400"/>
              <a:gd name="connsiteY76" fmla="*/ 497386 h 574829"/>
              <a:gd name="connsiteX77" fmla="*/ 152451 w 762400"/>
              <a:gd name="connsiteY77" fmla="*/ 528725 h 574829"/>
              <a:gd name="connsiteX78" fmla="*/ 158398 w 762400"/>
              <a:gd name="connsiteY78" fmla="*/ 534379 h 574829"/>
              <a:gd name="connsiteX79" fmla="*/ 172869 w 762400"/>
              <a:gd name="connsiteY79" fmla="*/ 547822 h 574829"/>
              <a:gd name="connsiteX80" fmla="*/ 177124 w 762400"/>
              <a:gd name="connsiteY80" fmla="*/ 551642 h 574829"/>
              <a:gd name="connsiteX81" fmla="*/ 187444 w 762400"/>
              <a:gd name="connsiteY81" fmla="*/ 561779 h 574829"/>
              <a:gd name="connsiteX82" fmla="*/ 195038 w 762400"/>
              <a:gd name="connsiteY82" fmla="*/ 568940 h 574829"/>
              <a:gd name="connsiteX83" fmla="*/ 201665 w 762400"/>
              <a:gd name="connsiteY83" fmla="*/ 575235 h 574829"/>
              <a:gd name="connsiteX84" fmla="*/ 263934 w 762400"/>
              <a:gd name="connsiteY84" fmla="*/ 557042 h 574829"/>
              <a:gd name="connsiteX85" fmla="*/ 264859 w 762400"/>
              <a:gd name="connsiteY85" fmla="*/ 556762 h 574829"/>
              <a:gd name="connsiteX86" fmla="*/ 265857 w 762400"/>
              <a:gd name="connsiteY86" fmla="*/ 556492 h 574829"/>
              <a:gd name="connsiteX87" fmla="*/ 274331 w 762400"/>
              <a:gd name="connsiteY87" fmla="*/ 554030 h 574829"/>
              <a:gd name="connsiteX88" fmla="*/ 306488 w 762400"/>
              <a:gd name="connsiteY88" fmla="*/ 544910 h 574829"/>
              <a:gd name="connsiteX89" fmla="*/ 314159 w 762400"/>
              <a:gd name="connsiteY89" fmla="*/ 542729 h 574829"/>
              <a:gd name="connsiteX90" fmla="*/ 314381 w 762400"/>
              <a:gd name="connsiteY90" fmla="*/ 542683 h 574829"/>
              <a:gd name="connsiteX91" fmla="*/ 342470 w 762400"/>
              <a:gd name="connsiteY91" fmla="*/ 545150 h 574829"/>
              <a:gd name="connsiteX92" fmla="*/ 349664 w 762400"/>
              <a:gd name="connsiteY92" fmla="*/ 545797 h 574829"/>
              <a:gd name="connsiteX93" fmla="*/ 359435 w 762400"/>
              <a:gd name="connsiteY93" fmla="*/ 546660 h 574829"/>
              <a:gd name="connsiteX94" fmla="*/ 359798 w 762400"/>
              <a:gd name="connsiteY94" fmla="*/ 546665 h 574829"/>
              <a:gd name="connsiteX95" fmla="*/ 369392 w 762400"/>
              <a:gd name="connsiteY95" fmla="*/ 547508 h 574829"/>
              <a:gd name="connsiteX96" fmla="*/ 380252 w 762400"/>
              <a:gd name="connsiteY96" fmla="*/ 548460 h 574829"/>
              <a:gd name="connsiteX97" fmla="*/ 397621 w 762400"/>
              <a:gd name="connsiteY97" fmla="*/ 549962 h 574829"/>
              <a:gd name="connsiteX98" fmla="*/ 413725 w 762400"/>
              <a:gd name="connsiteY98" fmla="*/ 551358 h 574829"/>
              <a:gd name="connsiteX99" fmla="*/ 418855 w 762400"/>
              <a:gd name="connsiteY99" fmla="*/ 551888 h 574829"/>
              <a:gd name="connsiteX100" fmla="*/ 425120 w 762400"/>
              <a:gd name="connsiteY100" fmla="*/ 552320 h 574829"/>
              <a:gd name="connsiteX101" fmla="*/ 427138 w 762400"/>
              <a:gd name="connsiteY101" fmla="*/ 552513 h 574829"/>
              <a:gd name="connsiteX102" fmla="*/ 429216 w 762400"/>
              <a:gd name="connsiteY102" fmla="*/ 552923 h 574829"/>
              <a:gd name="connsiteX103" fmla="*/ 458366 w 762400"/>
              <a:gd name="connsiteY103" fmla="*/ 555267 h 574829"/>
              <a:gd name="connsiteX104" fmla="*/ 466513 w 762400"/>
              <a:gd name="connsiteY104" fmla="*/ 555938 h 574829"/>
              <a:gd name="connsiteX105" fmla="*/ 474079 w 762400"/>
              <a:gd name="connsiteY105" fmla="*/ 556596 h 574829"/>
              <a:gd name="connsiteX106" fmla="*/ 478235 w 762400"/>
              <a:gd name="connsiteY106" fmla="*/ 556931 h 574829"/>
              <a:gd name="connsiteX107" fmla="*/ 478792 w 762400"/>
              <a:gd name="connsiteY107" fmla="*/ 556988 h 574829"/>
              <a:gd name="connsiteX108" fmla="*/ 482181 w 762400"/>
              <a:gd name="connsiteY108" fmla="*/ 557304 h 574829"/>
              <a:gd name="connsiteX109" fmla="*/ 488177 w 762400"/>
              <a:gd name="connsiteY109" fmla="*/ 557820 h 574829"/>
              <a:gd name="connsiteX110" fmla="*/ 488472 w 762400"/>
              <a:gd name="connsiteY110" fmla="*/ 557847 h 574829"/>
              <a:gd name="connsiteX111" fmla="*/ 489907 w 762400"/>
              <a:gd name="connsiteY111" fmla="*/ 557610 h 574829"/>
              <a:gd name="connsiteX112" fmla="*/ 495093 w 762400"/>
              <a:gd name="connsiteY112" fmla="*/ 556756 h 574829"/>
              <a:gd name="connsiteX113" fmla="*/ 496465 w 762400"/>
              <a:gd name="connsiteY113" fmla="*/ 556531 h 574829"/>
              <a:gd name="connsiteX114" fmla="*/ 497269 w 762400"/>
              <a:gd name="connsiteY114" fmla="*/ 556400 h 574829"/>
              <a:gd name="connsiteX115" fmla="*/ 500770 w 762400"/>
              <a:gd name="connsiteY115" fmla="*/ 555829 h 574829"/>
              <a:gd name="connsiteX116" fmla="*/ 504539 w 762400"/>
              <a:gd name="connsiteY116" fmla="*/ 555218 h 574829"/>
              <a:gd name="connsiteX117" fmla="*/ 505990 w 762400"/>
              <a:gd name="connsiteY117" fmla="*/ 554984 h 574829"/>
              <a:gd name="connsiteX118" fmla="*/ 516276 w 762400"/>
              <a:gd name="connsiteY118" fmla="*/ 553339 h 574829"/>
              <a:gd name="connsiteX119" fmla="*/ 516860 w 762400"/>
              <a:gd name="connsiteY119" fmla="*/ 553246 h 574829"/>
              <a:gd name="connsiteX120" fmla="*/ 523647 w 762400"/>
              <a:gd name="connsiteY120" fmla="*/ 552176 h 574829"/>
              <a:gd name="connsiteX121" fmla="*/ 530910 w 762400"/>
              <a:gd name="connsiteY121" fmla="*/ 551043 h 574829"/>
              <a:gd name="connsiteX122" fmla="*/ 534447 w 762400"/>
              <a:gd name="connsiteY122" fmla="*/ 550496 h 574829"/>
              <a:gd name="connsiteX123" fmla="*/ 536295 w 762400"/>
              <a:gd name="connsiteY123" fmla="*/ 550211 h 574829"/>
              <a:gd name="connsiteX124" fmla="*/ 542218 w 762400"/>
              <a:gd name="connsiteY124" fmla="*/ 549305 h 574829"/>
              <a:gd name="connsiteX125" fmla="*/ 545283 w 762400"/>
              <a:gd name="connsiteY125" fmla="*/ 548839 h 574829"/>
              <a:gd name="connsiteX126" fmla="*/ 554765 w 762400"/>
              <a:gd name="connsiteY126" fmla="*/ 547414 h 574829"/>
              <a:gd name="connsiteX127" fmla="*/ 571842 w 762400"/>
              <a:gd name="connsiteY127" fmla="*/ 544903 h 574829"/>
              <a:gd name="connsiteX128" fmla="*/ 571921 w 762400"/>
              <a:gd name="connsiteY128" fmla="*/ 544891 h 574829"/>
              <a:gd name="connsiteX129" fmla="*/ 581239 w 762400"/>
              <a:gd name="connsiteY129" fmla="*/ 543551 h 574829"/>
              <a:gd name="connsiteX130" fmla="*/ 587981 w 762400"/>
              <a:gd name="connsiteY130" fmla="*/ 542596 h 574829"/>
              <a:gd name="connsiteX131" fmla="*/ 596586 w 762400"/>
              <a:gd name="connsiteY131" fmla="*/ 546414 h 574829"/>
              <a:gd name="connsiteX132" fmla="*/ 603431 w 762400"/>
              <a:gd name="connsiteY132" fmla="*/ 549485 h 574829"/>
              <a:gd name="connsiteX133" fmla="*/ 609517 w 762400"/>
              <a:gd name="connsiteY133" fmla="*/ 551664 h 574829"/>
              <a:gd name="connsiteX134" fmla="*/ 619718 w 762400"/>
              <a:gd name="connsiteY134" fmla="*/ 556712 h 574829"/>
              <a:gd name="connsiteX135" fmla="*/ 630686 w 762400"/>
              <a:gd name="connsiteY135" fmla="*/ 561579 h 574829"/>
              <a:gd name="connsiteX136" fmla="*/ 642780 w 762400"/>
              <a:gd name="connsiteY136" fmla="*/ 566978 h 574829"/>
              <a:gd name="connsiteX137" fmla="*/ 650606 w 762400"/>
              <a:gd name="connsiteY137" fmla="*/ 570466 h 574829"/>
              <a:gd name="connsiteX138" fmla="*/ 671939 w 762400"/>
              <a:gd name="connsiteY138" fmla="*/ 537909 h 574829"/>
              <a:gd name="connsiteX139" fmla="*/ 677865 w 762400"/>
              <a:gd name="connsiteY139" fmla="*/ 528935 h 574829"/>
              <a:gd name="connsiteX140" fmla="*/ 681544 w 762400"/>
              <a:gd name="connsiteY140" fmla="*/ 523443 h 574829"/>
              <a:gd name="connsiteX141" fmla="*/ 687180 w 762400"/>
              <a:gd name="connsiteY141" fmla="*/ 514798 h 574829"/>
              <a:gd name="connsiteX142" fmla="*/ 691905 w 762400"/>
              <a:gd name="connsiteY142" fmla="*/ 507595 h 574829"/>
              <a:gd name="connsiteX143" fmla="*/ 698514 w 762400"/>
              <a:gd name="connsiteY143" fmla="*/ 497510 h 574829"/>
              <a:gd name="connsiteX144" fmla="*/ 701777 w 762400"/>
              <a:gd name="connsiteY144" fmla="*/ 492565 h 574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762400" h="574829">
                <a:moveTo>
                  <a:pt x="701777" y="492565"/>
                </a:moveTo>
                <a:lnTo>
                  <a:pt x="721534" y="461203"/>
                </a:lnTo>
                <a:lnTo>
                  <a:pt x="728301" y="450169"/>
                </a:lnTo>
                <a:lnTo>
                  <a:pt x="733721" y="441487"/>
                </a:lnTo>
                <a:lnTo>
                  <a:pt x="738093" y="434244"/>
                </a:lnTo>
                <a:lnTo>
                  <a:pt x="762915" y="394354"/>
                </a:lnTo>
                <a:lnTo>
                  <a:pt x="748104" y="378890"/>
                </a:lnTo>
                <a:lnTo>
                  <a:pt x="735016" y="356653"/>
                </a:lnTo>
                <a:lnTo>
                  <a:pt x="685776" y="361884"/>
                </a:lnTo>
                <a:lnTo>
                  <a:pt x="684612" y="359939"/>
                </a:lnTo>
                <a:lnTo>
                  <a:pt x="683888" y="357596"/>
                </a:lnTo>
                <a:lnTo>
                  <a:pt x="683445" y="356296"/>
                </a:lnTo>
                <a:lnTo>
                  <a:pt x="683191" y="355499"/>
                </a:lnTo>
                <a:lnTo>
                  <a:pt x="681365" y="350280"/>
                </a:lnTo>
                <a:lnTo>
                  <a:pt x="680047" y="346354"/>
                </a:lnTo>
                <a:lnTo>
                  <a:pt x="679196" y="343026"/>
                </a:lnTo>
                <a:lnTo>
                  <a:pt x="677390" y="335581"/>
                </a:lnTo>
                <a:lnTo>
                  <a:pt x="676051" y="330583"/>
                </a:lnTo>
                <a:lnTo>
                  <a:pt x="673600" y="320538"/>
                </a:lnTo>
                <a:lnTo>
                  <a:pt x="671207" y="311061"/>
                </a:lnTo>
                <a:lnTo>
                  <a:pt x="657374" y="278130"/>
                </a:lnTo>
                <a:lnTo>
                  <a:pt x="626634" y="267164"/>
                </a:lnTo>
                <a:lnTo>
                  <a:pt x="595108" y="278098"/>
                </a:lnTo>
                <a:lnTo>
                  <a:pt x="552197" y="280544"/>
                </a:lnTo>
                <a:lnTo>
                  <a:pt x="547223" y="243447"/>
                </a:lnTo>
                <a:lnTo>
                  <a:pt x="545733" y="232297"/>
                </a:lnTo>
                <a:lnTo>
                  <a:pt x="514491" y="219140"/>
                </a:lnTo>
                <a:lnTo>
                  <a:pt x="499883" y="213008"/>
                </a:lnTo>
                <a:lnTo>
                  <a:pt x="496941" y="212141"/>
                </a:lnTo>
                <a:lnTo>
                  <a:pt x="489927" y="210079"/>
                </a:lnTo>
                <a:lnTo>
                  <a:pt x="452373" y="199330"/>
                </a:lnTo>
                <a:lnTo>
                  <a:pt x="446054" y="162295"/>
                </a:lnTo>
                <a:lnTo>
                  <a:pt x="433539" y="96933"/>
                </a:lnTo>
                <a:lnTo>
                  <a:pt x="422956" y="42851"/>
                </a:lnTo>
                <a:lnTo>
                  <a:pt x="420665" y="31162"/>
                </a:lnTo>
                <a:lnTo>
                  <a:pt x="396410" y="406"/>
                </a:lnTo>
                <a:lnTo>
                  <a:pt x="390554" y="4629"/>
                </a:lnTo>
                <a:lnTo>
                  <a:pt x="369623" y="18929"/>
                </a:lnTo>
                <a:lnTo>
                  <a:pt x="363096" y="23510"/>
                </a:lnTo>
                <a:lnTo>
                  <a:pt x="357294" y="27550"/>
                </a:lnTo>
                <a:lnTo>
                  <a:pt x="356727" y="27951"/>
                </a:lnTo>
                <a:lnTo>
                  <a:pt x="350753" y="32105"/>
                </a:lnTo>
                <a:lnTo>
                  <a:pt x="346520" y="35109"/>
                </a:lnTo>
                <a:lnTo>
                  <a:pt x="332562" y="44625"/>
                </a:lnTo>
                <a:lnTo>
                  <a:pt x="289423" y="74863"/>
                </a:lnTo>
                <a:lnTo>
                  <a:pt x="283884" y="78791"/>
                </a:lnTo>
                <a:lnTo>
                  <a:pt x="269287" y="85862"/>
                </a:lnTo>
                <a:lnTo>
                  <a:pt x="257016" y="91593"/>
                </a:lnTo>
                <a:lnTo>
                  <a:pt x="246800" y="96421"/>
                </a:lnTo>
                <a:lnTo>
                  <a:pt x="226496" y="106156"/>
                </a:lnTo>
                <a:lnTo>
                  <a:pt x="215151" y="112031"/>
                </a:lnTo>
                <a:lnTo>
                  <a:pt x="190465" y="123189"/>
                </a:lnTo>
                <a:lnTo>
                  <a:pt x="186201" y="125240"/>
                </a:lnTo>
                <a:lnTo>
                  <a:pt x="173672" y="131287"/>
                </a:lnTo>
                <a:lnTo>
                  <a:pt x="109938" y="161699"/>
                </a:lnTo>
                <a:lnTo>
                  <a:pt x="109761" y="161791"/>
                </a:lnTo>
                <a:lnTo>
                  <a:pt x="81260" y="175429"/>
                </a:lnTo>
                <a:lnTo>
                  <a:pt x="46476" y="192141"/>
                </a:lnTo>
                <a:lnTo>
                  <a:pt x="515" y="203786"/>
                </a:lnTo>
                <a:lnTo>
                  <a:pt x="8054" y="234683"/>
                </a:lnTo>
                <a:lnTo>
                  <a:pt x="16178" y="267854"/>
                </a:lnTo>
                <a:lnTo>
                  <a:pt x="21826" y="290822"/>
                </a:lnTo>
                <a:lnTo>
                  <a:pt x="27124" y="312316"/>
                </a:lnTo>
                <a:lnTo>
                  <a:pt x="32572" y="334341"/>
                </a:lnTo>
                <a:lnTo>
                  <a:pt x="38202" y="357044"/>
                </a:lnTo>
                <a:lnTo>
                  <a:pt x="39408" y="361904"/>
                </a:lnTo>
                <a:lnTo>
                  <a:pt x="43378" y="377861"/>
                </a:lnTo>
                <a:lnTo>
                  <a:pt x="48807" y="399621"/>
                </a:lnTo>
                <a:lnTo>
                  <a:pt x="54246" y="421380"/>
                </a:lnTo>
                <a:lnTo>
                  <a:pt x="59581" y="442656"/>
                </a:lnTo>
                <a:lnTo>
                  <a:pt x="65174" y="464898"/>
                </a:lnTo>
                <a:lnTo>
                  <a:pt x="70532" y="486148"/>
                </a:lnTo>
                <a:lnTo>
                  <a:pt x="76161" y="508414"/>
                </a:lnTo>
                <a:lnTo>
                  <a:pt x="77046" y="511895"/>
                </a:lnTo>
                <a:lnTo>
                  <a:pt x="77780" y="514796"/>
                </a:lnTo>
                <a:lnTo>
                  <a:pt x="89688" y="509734"/>
                </a:lnTo>
                <a:lnTo>
                  <a:pt x="119137" y="497386"/>
                </a:lnTo>
                <a:lnTo>
                  <a:pt x="152451" y="528725"/>
                </a:lnTo>
                <a:lnTo>
                  <a:pt x="158398" y="534379"/>
                </a:lnTo>
                <a:lnTo>
                  <a:pt x="172869" y="547822"/>
                </a:lnTo>
                <a:lnTo>
                  <a:pt x="177124" y="551642"/>
                </a:lnTo>
                <a:lnTo>
                  <a:pt x="187444" y="561779"/>
                </a:lnTo>
                <a:lnTo>
                  <a:pt x="195038" y="568940"/>
                </a:lnTo>
                <a:lnTo>
                  <a:pt x="201665" y="575235"/>
                </a:lnTo>
                <a:lnTo>
                  <a:pt x="263934" y="557042"/>
                </a:lnTo>
                <a:lnTo>
                  <a:pt x="264859" y="556762"/>
                </a:lnTo>
                <a:lnTo>
                  <a:pt x="265857" y="556492"/>
                </a:lnTo>
                <a:lnTo>
                  <a:pt x="274331" y="554030"/>
                </a:lnTo>
                <a:lnTo>
                  <a:pt x="306488" y="544910"/>
                </a:lnTo>
                <a:lnTo>
                  <a:pt x="314159" y="542729"/>
                </a:lnTo>
                <a:lnTo>
                  <a:pt x="314381" y="542683"/>
                </a:lnTo>
                <a:lnTo>
                  <a:pt x="342470" y="545150"/>
                </a:lnTo>
                <a:lnTo>
                  <a:pt x="349664" y="545797"/>
                </a:lnTo>
                <a:lnTo>
                  <a:pt x="359435" y="546660"/>
                </a:lnTo>
                <a:lnTo>
                  <a:pt x="359798" y="546665"/>
                </a:lnTo>
                <a:lnTo>
                  <a:pt x="369392" y="547508"/>
                </a:lnTo>
                <a:lnTo>
                  <a:pt x="380252" y="548460"/>
                </a:lnTo>
                <a:lnTo>
                  <a:pt x="397621" y="549962"/>
                </a:lnTo>
                <a:lnTo>
                  <a:pt x="413725" y="551358"/>
                </a:lnTo>
                <a:lnTo>
                  <a:pt x="418855" y="551888"/>
                </a:lnTo>
                <a:lnTo>
                  <a:pt x="425120" y="552320"/>
                </a:lnTo>
                <a:lnTo>
                  <a:pt x="427138" y="552513"/>
                </a:lnTo>
                <a:lnTo>
                  <a:pt x="429216" y="552923"/>
                </a:lnTo>
                <a:lnTo>
                  <a:pt x="458366" y="555267"/>
                </a:lnTo>
                <a:lnTo>
                  <a:pt x="466513" y="555938"/>
                </a:lnTo>
                <a:lnTo>
                  <a:pt x="474079" y="556596"/>
                </a:lnTo>
                <a:lnTo>
                  <a:pt x="478235" y="556931"/>
                </a:lnTo>
                <a:lnTo>
                  <a:pt x="478792" y="556988"/>
                </a:lnTo>
                <a:lnTo>
                  <a:pt x="482181" y="557304"/>
                </a:lnTo>
                <a:lnTo>
                  <a:pt x="488177" y="557820"/>
                </a:lnTo>
                <a:lnTo>
                  <a:pt x="488472" y="557847"/>
                </a:lnTo>
                <a:lnTo>
                  <a:pt x="489907" y="557610"/>
                </a:lnTo>
                <a:lnTo>
                  <a:pt x="495093" y="556756"/>
                </a:lnTo>
                <a:lnTo>
                  <a:pt x="496465" y="556531"/>
                </a:lnTo>
                <a:lnTo>
                  <a:pt x="497269" y="556400"/>
                </a:lnTo>
                <a:lnTo>
                  <a:pt x="500770" y="555829"/>
                </a:lnTo>
                <a:lnTo>
                  <a:pt x="504539" y="555218"/>
                </a:lnTo>
                <a:lnTo>
                  <a:pt x="505990" y="554984"/>
                </a:lnTo>
                <a:lnTo>
                  <a:pt x="516276" y="553339"/>
                </a:lnTo>
                <a:lnTo>
                  <a:pt x="516860" y="553246"/>
                </a:lnTo>
                <a:lnTo>
                  <a:pt x="523647" y="552176"/>
                </a:lnTo>
                <a:lnTo>
                  <a:pt x="530910" y="551043"/>
                </a:lnTo>
                <a:lnTo>
                  <a:pt x="534447" y="550496"/>
                </a:lnTo>
                <a:lnTo>
                  <a:pt x="536295" y="550211"/>
                </a:lnTo>
                <a:lnTo>
                  <a:pt x="542218" y="549305"/>
                </a:lnTo>
                <a:lnTo>
                  <a:pt x="545283" y="548839"/>
                </a:lnTo>
                <a:lnTo>
                  <a:pt x="554765" y="547414"/>
                </a:lnTo>
                <a:lnTo>
                  <a:pt x="571842" y="544903"/>
                </a:lnTo>
                <a:lnTo>
                  <a:pt x="571921" y="544891"/>
                </a:lnTo>
                <a:lnTo>
                  <a:pt x="581239" y="543551"/>
                </a:lnTo>
                <a:lnTo>
                  <a:pt x="587981" y="542596"/>
                </a:lnTo>
                <a:lnTo>
                  <a:pt x="596586" y="546414"/>
                </a:lnTo>
                <a:lnTo>
                  <a:pt x="603431" y="549485"/>
                </a:lnTo>
                <a:lnTo>
                  <a:pt x="609517" y="551664"/>
                </a:lnTo>
                <a:lnTo>
                  <a:pt x="619718" y="556712"/>
                </a:lnTo>
                <a:lnTo>
                  <a:pt x="630686" y="561579"/>
                </a:lnTo>
                <a:lnTo>
                  <a:pt x="642780" y="566978"/>
                </a:lnTo>
                <a:lnTo>
                  <a:pt x="650606" y="570466"/>
                </a:lnTo>
                <a:lnTo>
                  <a:pt x="671939" y="537909"/>
                </a:lnTo>
                <a:lnTo>
                  <a:pt x="677865" y="528935"/>
                </a:lnTo>
                <a:lnTo>
                  <a:pt x="681544" y="523443"/>
                </a:lnTo>
                <a:lnTo>
                  <a:pt x="687180" y="514798"/>
                </a:lnTo>
                <a:lnTo>
                  <a:pt x="691905" y="507595"/>
                </a:lnTo>
                <a:lnTo>
                  <a:pt x="698514" y="497510"/>
                </a:lnTo>
                <a:lnTo>
                  <a:pt x="701777" y="49256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DB63B96-DDD7-7E3A-DCD3-7B2DE0A71657}"/>
              </a:ext>
            </a:extLst>
          </p:cNvPr>
          <p:cNvSpPr>
            <a:spLocks/>
          </p:cNvSpPr>
          <p:nvPr/>
        </p:nvSpPr>
        <p:spPr>
          <a:xfrm flipV="1">
            <a:off x="6027281" y="4106060"/>
            <a:ext cx="647010" cy="877381"/>
          </a:xfrm>
          <a:custGeom>
            <a:avLst/>
            <a:gdLst>
              <a:gd name="connsiteX0" fmla="*/ 169182 w 440612"/>
              <a:gd name="connsiteY0" fmla="*/ 326682 h 597494"/>
              <a:gd name="connsiteX1" fmla="*/ 162269 w 440612"/>
              <a:gd name="connsiteY1" fmla="*/ 339746 h 597494"/>
              <a:gd name="connsiteX2" fmla="*/ 158228 w 440612"/>
              <a:gd name="connsiteY2" fmla="*/ 347129 h 597494"/>
              <a:gd name="connsiteX3" fmla="*/ 143430 w 440612"/>
              <a:gd name="connsiteY3" fmla="*/ 361582 h 597494"/>
              <a:gd name="connsiteX4" fmla="*/ 141412 w 440612"/>
              <a:gd name="connsiteY4" fmla="*/ 363547 h 597494"/>
              <a:gd name="connsiteX5" fmla="*/ 131505 w 440612"/>
              <a:gd name="connsiteY5" fmla="*/ 373249 h 597494"/>
              <a:gd name="connsiteX6" fmla="*/ 118467 w 440612"/>
              <a:gd name="connsiteY6" fmla="*/ 386009 h 597494"/>
              <a:gd name="connsiteX7" fmla="*/ 112652 w 440612"/>
              <a:gd name="connsiteY7" fmla="*/ 392294 h 597494"/>
              <a:gd name="connsiteX8" fmla="*/ 102690 w 440612"/>
              <a:gd name="connsiteY8" fmla="*/ 403035 h 597494"/>
              <a:gd name="connsiteX9" fmla="*/ 94276 w 440612"/>
              <a:gd name="connsiteY9" fmla="*/ 412152 h 597494"/>
              <a:gd name="connsiteX10" fmla="*/ 39160 w 440612"/>
              <a:gd name="connsiteY10" fmla="*/ 471397 h 597494"/>
              <a:gd name="connsiteX11" fmla="*/ 37736 w 440612"/>
              <a:gd name="connsiteY11" fmla="*/ 473331 h 597494"/>
              <a:gd name="connsiteX12" fmla="*/ 28092 w 440612"/>
              <a:gd name="connsiteY12" fmla="*/ 486504 h 597494"/>
              <a:gd name="connsiteX13" fmla="*/ 27661 w 440612"/>
              <a:gd name="connsiteY13" fmla="*/ 487098 h 597494"/>
              <a:gd name="connsiteX14" fmla="*/ 17976 w 440612"/>
              <a:gd name="connsiteY14" fmla="*/ 513431 h 597494"/>
              <a:gd name="connsiteX15" fmla="*/ 17863 w 440612"/>
              <a:gd name="connsiteY15" fmla="*/ 516522 h 597494"/>
              <a:gd name="connsiteX16" fmla="*/ 7257 w 440612"/>
              <a:gd name="connsiteY16" fmla="*/ 551304 h 597494"/>
              <a:gd name="connsiteX17" fmla="*/ 372 w 440612"/>
              <a:gd name="connsiteY17" fmla="*/ 569033 h 597494"/>
              <a:gd name="connsiteX18" fmla="*/ 9117 w 440612"/>
              <a:gd name="connsiteY18" fmla="*/ 568602 h 597494"/>
              <a:gd name="connsiteX19" fmla="*/ 29734 w 440612"/>
              <a:gd name="connsiteY19" fmla="*/ 567613 h 597494"/>
              <a:gd name="connsiteX20" fmla="*/ 42032 w 440612"/>
              <a:gd name="connsiteY20" fmla="*/ 575590 h 597494"/>
              <a:gd name="connsiteX21" fmla="*/ 57877 w 440612"/>
              <a:gd name="connsiteY21" fmla="*/ 585882 h 597494"/>
              <a:gd name="connsiteX22" fmla="*/ 64609 w 440612"/>
              <a:gd name="connsiteY22" fmla="*/ 590247 h 597494"/>
              <a:gd name="connsiteX23" fmla="*/ 76702 w 440612"/>
              <a:gd name="connsiteY23" fmla="*/ 598111 h 597494"/>
              <a:gd name="connsiteX24" fmla="*/ 80626 w 440612"/>
              <a:gd name="connsiteY24" fmla="*/ 594027 h 597494"/>
              <a:gd name="connsiteX25" fmla="*/ 81914 w 440612"/>
              <a:gd name="connsiteY25" fmla="*/ 592693 h 597494"/>
              <a:gd name="connsiteX26" fmla="*/ 91069 w 440612"/>
              <a:gd name="connsiteY26" fmla="*/ 585787 h 597494"/>
              <a:gd name="connsiteX27" fmla="*/ 102282 w 440612"/>
              <a:gd name="connsiteY27" fmla="*/ 577142 h 597494"/>
              <a:gd name="connsiteX28" fmla="*/ 123212 w 440612"/>
              <a:gd name="connsiteY28" fmla="*/ 561337 h 597494"/>
              <a:gd name="connsiteX29" fmla="*/ 123979 w 440612"/>
              <a:gd name="connsiteY29" fmla="*/ 560743 h 597494"/>
              <a:gd name="connsiteX30" fmla="*/ 130357 w 440612"/>
              <a:gd name="connsiteY30" fmla="*/ 556173 h 597494"/>
              <a:gd name="connsiteX31" fmla="*/ 136259 w 440612"/>
              <a:gd name="connsiteY31" fmla="*/ 551499 h 597494"/>
              <a:gd name="connsiteX32" fmla="*/ 146438 w 440612"/>
              <a:gd name="connsiteY32" fmla="*/ 544066 h 597494"/>
              <a:gd name="connsiteX33" fmla="*/ 148466 w 440612"/>
              <a:gd name="connsiteY33" fmla="*/ 542255 h 597494"/>
              <a:gd name="connsiteX34" fmla="*/ 152525 w 440612"/>
              <a:gd name="connsiteY34" fmla="*/ 539202 h 597494"/>
              <a:gd name="connsiteX35" fmla="*/ 158609 w 440612"/>
              <a:gd name="connsiteY35" fmla="*/ 534813 h 597494"/>
              <a:gd name="connsiteX36" fmla="*/ 168130 w 440612"/>
              <a:gd name="connsiteY36" fmla="*/ 527498 h 597494"/>
              <a:gd name="connsiteX37" fmla="*/ 173397 w 440612"/>
              <a:gd name="connsiteY37" fmla="*/ 523587 h 597494"/>
              <a:gd name="connsiteX38" fmla="*/ 181290 w 440612"/>
              <a:gd name="connsiteY38" fmla="*/ 517602 h 597494"/>
              <a:gd name="connsiteX39" fmla="*/ 189219 w 440612"/>
              <a:gd name="connsiteY39" fmla="*/ 511634 h 597494"/>
              <a:gd name="connsiteX40" fmla="*/ 194649 w 440612"/>
              <a:gd name="connsiteY40" fmla="*/ 505549 h 597494"/>
              <a:gd name="connsiteX41" fmla="*/ 193125 w 440612"/>
              <a:gd name="connsiteY41" fmla="*/ 500512 h 597494"/>
              <a:gd name="connsiteX42" fmla="*/ 198618 w 440612"/>
              <a:gd name="connsiteY42" fmla="*/ 496614 h 597494"/>
              <a:gd name="connsiteX43" fmla="*/ 210480 w 440612"/>
              <a:gd name="connsiteY43" fmla="*/ 499019 h 597494"/>
              <a:gd name="connsiteX44" fmla="*/ 252944 w 440612"/>
              <a:gd name="connsiteY44" fmla="*/ 477455 h 597494"/>
              <a:gd name="connsiteX45" fmla="*/ 272967 w 440612"/>
              <a:gd name="connsiteY45" fmla="*/ 467254 h 597494"/>
              <a:gd name="connsiteX46" fmla="*/ 298910 w 440612"/>
              <a:gd name="connsiteY46" fmla="*/ 454167 h 597494"/>
              <a:gd name="connsiteX47" fmla="*/ 306998 w 440612"/>
              <a:gd name="connsiteY47" fmla="*/ 469782 h 597494"/>
              <a:gd name="connsiteX48" fmla="*/ 335848 w 440612"/>
              <a:gd name="connsiteY48" fmla="*/ 474116 h 597494"/>
              <a:gd name="connsiteX49" fmla="*/ 355272 w 440612"/>
              <a:gd name="connsiteY49" fmla="*/ 471919 h 597494"/>
              <a:gd name="connsiteX50" fmla="*/ 362757 w 440612"/>
              <a:gd name="connsiteY50" fmla="*/ 471102 h 597494"/>
              <a:gd name="connsiteX51" fmla="*/ 366105 w 440612"/>
              <a:gd name="connsiteY51" fmla="*/ 460012 h 597494"/>
              <a:gd name="connsiteX52" fmla="*/ 366722 w 440612"/>
              <a:gd name="connsiteY52" fmla="*/ 458065 h 597494"/>
              <a:gd name="connsiteX53" fmla="*/ 345529 w 440612"/>
              <a:gd name="connsiteY53" fmla="*/ 430380 h 597494"/>
              <a:gd name="connsiteX54" fmla="*/ 365855 w 440612"/>
              <a:gd name="connsiteY54" fmla="*/ 419993 h 597494"/>
              <a:gd name="connsiteX55" fmla="*/ 370369 w 440612"/>
              <a:gd name="connsiteY55" fmla="*/ 417647 h 597494"/>
              <a:gd name="connsiteX56" fmla="*/ 388210 w 440612"/>
              <a:gd name="connsiteY56" fmla="*/ 408449 h 597494"/>
              <a:gd name="connsiteX57" fmla="*/ 396262 w 440612"/>
              <a:gd name="connsiteY57" fmla="*/ 387752 h 597494"/>
              <a:gd name="connsiteX58" fmla="*/ 400898 w 440612"/>
              <a:gd name="connsiteY58" fmla="*/ 375613 h 597494"/>
              <a:gd name="connsiteX59" fmla="*/ 402368 w 440612"/>
              <a:gd name="connsiteY59" fmla="*/ 362204 h 597494"/>
              <a:gd name="connsiteX60" fmla="*/ 404128 w 440612"/>
              <a:gd name="connsiteY60" fmla="*/ 346145 h 597494"/>
              <a:gd name="connsiteX61" fmla="*/ 404767 w 440612"/>
              <a:gd name="connsiteY61" fmla="*/ 340250 h 597494"/>
              <a:gd name="connsiteX62" fmla="*/ 405783 w 440612"/>
              <a:gd name="connsiteY62" fmla="*/ 330947 h 597494"/>
              <a:gd name="connsiteX63" fmla="*/ 407593 w 440612"/>
              <a:gd name="connsiteY63" fmla="*/ 314325 h 597494"/>
              <a:gd name="connsiteX64" fmla="*/ 408777 w 440612"/>
              <a:gd name="connsiteY64" fmla="*/ 303430 h 597494"/>
              <a:gd name="connsiteX65" fmla="*/ 409898 w 440612"/>
              <a:gd name="connsiteY65" fmla="*/ 293120 h 597494"/>
              <a:gd name="connsiteX66" fmla="*/ 411277 w 440612"/>
              <a:gd name="connsiteY66" fmla="*/ 279865 h 597494"/>
              <a:gd name="connsiteX67" fmla="*/ 412170 w 440612"/>
              <a:gd name="connsiteY67" fmla="*/ 270154 h 597494"/>
              <a:gd name="connsiteX68" fmla="*/ 412420 w 440612"/>
              <a:gd name="connsiteY68" fmla="*/ 268221 h 597494"/>
              <a:gd name="connsiteX69" fmla="*/ 413940 w 440612"/>
              <a:gd name="connsiteY69" fmla="*/ 255756 h 597494"/>
              <a:gd name="connsiteX70" fmla="*/ 414892 w 440612"/>
              <a:gd name="connsiteY70" fmla="*/ 246898 h 597494"/>
              <a:gd name="connsiteX71" fmla="*/ 418784 w 440612"/>
              <a:gd name="connsiteY71" fmla="*/ 210704 h 597494"/>
              <a:gd name="connsiteX72" fmla="*/ 420290 w 440612"/>
              <a:gd name="connsiteY72" fmla="*/ 196655 h 597494"/>
              <a:gd name="connsiteX73" fmla="*/ 422232 w 440612"/>
              <a:gd name="connsiteY73" fmla="*/ 178495 h 597494"/>
              <a:gd name="connsiteX74" fmla="*/ 423887 w 440612"/>
              <a:gd name="connsiteY74" fmla="*/ 162957 h 597494"/>
              <a:gd name="connsiteX75" fmla="*/ 424591 w 440612"/>
              <a:gd name="connsiteY75" fmla="*/ 156369 h 597494"/>
              <a:gd name="connsiteX76" fmla="*/ 426160 w 440612"/>
              <a:gd name="connsiteY76" fmla="*/ 141593 h 597494"/>
              <a:gd name="connsiteX77" fmla="*/ 429431 w 440612"/>
              <a:gd name="connsiteY77" fmla="*/ 110732 h 597494"/>
              <a:gd name="connsiteX78" fmla="*/ 432683 w 440612"/>
              <a:gd name="connsiteY78" fmla="*/ 79884 h 597494"/>
              <a:gd name="connsiteX79" fmla="*/ 436693 w 440612"/>
              <a:gd name="connsiteY79" fmla="*/ 41707 h 597494"/>
              <a:gd name="connsiteX80" fmla="*/ 438535 w 440612"/>
              <a:gd name="connsiteY80" fmla="*/ 24096 h 597494"/>
              <a:gd name="connsiteX81" fmla="*/ 440984 w 440612"/>
              <a:gd name="connsiteY81" fmla="*/ 617 h 597494"/>
              <a:gd name="connsiteX82" fmla="*/ 417387 w 440612"/>
              <a:gd name="connsiteY82" fmla="*/ 38331 h 597494"/>
              <a:gd name="connsiteX83" fmla="*/ 343061 w 440612"/>
              <a:gd name="connsiteY83" fmla="*/ 78658 h 597494"/>
              <a:gd name="connsiteX84" fmla="*/ 325279 w 440612"/>
              <a:gd name="connsiteY84" fmla="*/ 97631 h 597494"/>
              <a:gd name="connsiteX85" fmla="*/ 267446 w 440612"/>
              <a:gd name="connsiteY85" fmla="*/ 172510 h 597494"/>
              <a:gd name="connsiteX86" fmla="*/ 253788 w 440612"/>
              <a:gd name="connsiteY86" fmla="*/ 190280 h 597494"/>
              <a:gd name="connsiteX87" fmla="*/ 244856 w 440612"/>
              <a:gd name="connsiteY87" fmla="*/ 201851 h 597494"/>
              <a:gd name="connsiteX88" fmla="*/ 238954 w 440612"/>
              <a:gd name="connsiteY88" fmla="*/ 207805 h 597494"/>
              <a:gd name="connsiteX89" fmla="*/ 237430 w 440612"/>
              <a:gd name="connsiteY89" fmla="*/ 209384 h 597494"/>
              <a:gd name="connsiteX90" fmla="*/ 233062 w 440612"/>
              <a:gd name="connsiteY90" fmla="*/ 213813 h 597494"/>
              <a:gd name="connsiteX91" fmla="*/ 230363 w 440612"/>
              <a:gd name="connsiteY91" fmla="*/ 216558 h 597494"/>
              <a:gd name="connsiteX92" fmla="*/ 224597 w 440612"/>
              <a:gd name="connsiteY92" fmla="*/ 222412 h 597494"/>
              <a:gd name="connsiteX93" fmla="*/ 215874 w 440612"/>
              <a:gd name="connsiteY93" fmla="*/ 238771 h 597494"/>
              <a:gd name="connsiteX94" fmla="*/ 207491 w 440612"/>
              <a:gd name="connsiteY94" fmla="*/ 255025 h 597494"/>
              <a:gd name="connsiteX95" fmla="*/ 199897 w 440612"/>
              <a:gd name="connsiteY95" fmla="*/ 268802 h 597494"/>
              <a:gd name="connsiteX96" fmla="*/ 188983 w 440612"/>
              <a:gd name="connsiteY96" fmla="*/ 289313 h 597494"/>
              <a:gd name="connsiteX97" fmla="*/ 183644 w 440612"/>
              <a:gd name="connsiteY97" fmla="*/ 299346 h 597494"/>
              <a:gd name="connsiteX98" fmla="*/ 177411 w 440612"/>
              <a:gd name="connsiteY98" fmla="*/ 311203 h 597494"/>
              <a:gd name="connsiteX99" fmla="*/ 174023 w 440612"/>
              <a:gd name="connsiteY99" fmla="*/ 317438 h 597494"/>
              <a:gd name="connsiteX100" fmla="*/ 169182 w 440612"/>
              <a:gd name="connsiteY100" fmla="*/ 326682 h 59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440612" h="597494">
                <a:moveTo>
                  <a:pt x="169182" y="326682"/>
                </a:moveTo>
                <a:lnTo>
                  <a:pt x="162269" y="339746"/>
                </a:lnTo>
                <a:lnTo>
                  <a:pt x="158228" y="347129"/>
                </a:lnTo>
                <a:lnTo>
                  <a:pt x="143430" y="361582"/>
                </a:lnTo>
                <a:lnTo>
                  <a:pt x="141412" y="363547"/>
                </a:lnTo>
                <a:lnTo>
                  <a:pt x="131505" y="373249"/>
                </a:lnTo>
                <a:lnTo>
                  <a:pt x="118467" y="386009"/>
                </a:lnTo>
                <a:lnTo>
                  <a:pt x="112652" y="392294"/>
                </a:lnTo>
                <a:lnTo>
                  <a:pt x="102690" y="403035"/>
                </a:lnTo>
                <a:lnTo>
                  <a:pt x="94276" y="412152"/>
                </a:lnTo>
                <a:lnTo>
                  <a:pt x="39160" y="471397"/>
                </a:lnTo>
                <a:lnTo>
                  <a:pt x="37736" y="473331"/>
                </a:lnTo>
                <a:lnTo>
                  <a:pt x="28092" y="486504"/>
                </a:lnTo>
                <a:lnTo>
                  <a:pt x="27661" y="487098"/>
                </a:lnTo>
                <a:lnTo>
                  <a:pt x="17976" y="513431"/>
                </a:lnTo>
                <a:lnTo>
                  <a:pt x="17863" y="516522"/>
                </a:lnTo>
                <a:lnTo>
                  <a:pt x="7257" y="551304"/>
                </a:lnTo>
                <a:lnTo>
                  <a:pt x="372" y="569033"/>
                </a:lnTo>
                <a:lnTo>
                  <a:pt x="9117" y="568602"/>
                </a:lnTo>
                <a:lnTo>
                  <a:pt x="29734" y="567613"/>
                </a:lnTo>
                <a:lnTo>
                  <a:pt x="42032" y="575590"/>
                </a:lnTo>
                <a:lnTo>
                  <a:pt x="57877" y="585882"/>
                </a:lnTo>
                <a:lnTo>
                  <a:pt x="64609" y="590247"/>
                </a:lnTo>
                <a:lnTo>
                  <a:pt x="76702" y="598111"/>
                </a:lnTo>
                <a:lnTo>
                  <a:pt x="80626" y="594027"/>
                </a:lnTo>
                <a:lnTo>
                  <a:pt x="81914" y="592693"/>
                </a:lnTo>
                <a:lnTo>
                  <a:pt x="91069" y="585787"/>
                </a:lnTo>
                <a:lnTo>
                  <a:pt x="102282" y="577142"/>
                </a:lnTo>
                <a:lnTo>
                  <a:pt x="123212" y="561337"/>
                </a:lnTo>
                <a:lnTo>
                  <a:pt x="123979" y="560743"/>
                </a:lnTo>
                <a:lnTo>
                  <a:pt x="130357" y="556173"/>
                </a:lnTo>
                <a:lnTo>
                  <a:pt x="136259" y="551499"/>
                </a:lnTo>
                <a:lnTo>
                  <a:pt x="146438" y="544066"/>
                </a:lnTo>
                <a:lnTo>
                  <a:pt x="148466" y="542255"/>
                </a:lnTo>
                <a:lnTo>
                  <a:pt x="152525" y="539202"/>
                </a:lnTo>
                <a:lnTo>
                  <a:pt x="158609" y="534813"/>
                </a:lnTo>
                <a:lnTo>
                  <a:pt x="168130" y="527498"/>
                </a:lnTo>
                <a:lnTo>
                  <a:pt x="173397" y="523587"/>
                </a:lnTo>
                <a:lnTo>
                  <a:pt x="181290" y="517602"/>
                </a:lnTo>
                <a:lnTo>
                  <a:pt x="189219" y="511634"/>
                </a:lnTo>
                <a:lnTo>
                  <a:pt x="194649" y="505549"/>
                </a:lnTo>
                <a:lnTo>
                  <a:pt x="193125" y="500512"/>
                </a:lnTo>
                <a:lnTo>
                  <a:pt x="198618" y="496614"/>
                </a:lnTo>
                <a:lnTo>
                  <a:pt x="210480" y="499019"/>
                </a:lnTo>
                <a:lnTo>
                  <a:pt x="252944" y="477455"/>
                </a:lnTo>
                <a:lnTo>
                  <a:pt x="272967" y="467254"/>
                </a:lnTo>
                <a:lnTo>
                  <a:pt x="298910" y="454167"/>
                </a:lnTo>
                <a:lnTo>
                  <a:pt x="306998" y="469782"/>
                </a:lnTo>
                <a:lnTo>
                  <a:pt x="335848" y="474116"/>
                </a:lnTo>
                <a:lnTo>
                  <a:pt x="355272" y="471919"/>
                </a:lnTo>
                <a:lnTo>
                  <a:pt x="362757" y="471102"/>
                </a:lnTo>
                <a:lnTo>
                  <a:pt x="366105" y="460012"/>
                </a:lnTo>
                <a:lnTo>
                  <a:pt x="366722" y="458065"/>
                </a:lnTo>
                <a:lnTo>
                  <a:pt x="345529" y="430380"/>
                </a:lnTo>
                <a:lnTo>
                  <a:pt x="365855" y="419993"/>
                </a:lnTo>
                <a:lnTo>
                  <a:pt x="370369" y="417647"/>
                </a:lnTo>
                <a:lnTo>
                  <a:pt x="388210" y="408449"/>
                </a:lnTo>
                <a:lnTo>
                  <a:pt x="396262" y="387752"/>
                </a:lnTo>
                <a:lnTo>
                  <a:pt x="400898" y="375613"/>
                </a:lnTo>
                <a:lnTo>
                  <a:pt x="402368" y="362204"/>
                </a:lnTo>
                <a:lnTo>
                  <a:pt x="404128" y="346145"/>
                </a:lnTo>
                <a:lnTo>
                  <a:pt x="404767" y="340250"/>
                </a:lnTo>
                <a:lnTo>
                  <a:pt x="405783" y="330947"/>
                </a:lnTo>
                <a:lnTo>
                  <a:pt x="407593" y="314325"/>
                </a:lnTo>
                <a:lnTo>
                  <a:pt x="408777" y="303430"/>
                </a:lnTo>
                <a:lnTo>
                  <a:pt x="409898" y="293120"/>
                </a:lnTo>
                <a:lnTo>
                  <a:pt x="411277" y="279865"/>
                </a:lnTo>
                <a:lnTo>
                  <a:pt x="412170" y="270154"/>
                </a:lnTo>
                <a:lnTo>
                  <a:pt x="412420" y="268221"/>
                </a:lnTo>
                <a:lnTo>
                  <a:pt x="413940" y="255756"/>
                </a:lnTo>
                <a:lnTo>
                  <a:pt x="414892" y="246898"/>
                </a:lnTo>
                <a:lnTo>
                  <a:pt x="418784" y="210704"/>
                </a:lnTo>
                <a:lnTo>
                  <a:pt x="420290" y="196655"/>
                </a:lnTo>
                <a:lnTo>
                  <a:pt x="422232" y="178495"/>
                </a:lnTo>
                <a:lnTo>
                  <a:pt x="423887" y="162957"/>
                </a:lnTo>
                <a:lnTo>
                  <a:pt x="424591" y="156369"/>
                </a:lnTo>
                <a:lnTo>
                  <a:pt x="426160" y="141593"/>
                </a:lnTo>
                <a:lnTo>
                  <a:pt x="429431" y="110732"/>
                </a:lnTo>
                <a:lnTo>
                  <a:pt x="432683" y="79884"/>
                </a:lnTo>
                <a:lnTo>
                  <a:pt x="436693" y="41707"/>
                </a:lnTo>
                <a:lnTo>
                  <a:pt x="438535" y="24096"/>
                </a:lnTo>
                <a:lnTo>
                  <a:pt x="440984" y="617"/>
                </a:lnTo>
                <a:lnTo>
                  <a:pt x="417387" y="38331"/>
                </a:lnTo>
                <a:lnTo>
                  <a:pt x="343061" y="78658"/>
                </a:lnTo>
                <a:lnTo>
                  <a:pt x="325279" y="97631"/>
                </a:lnTo>
                <a:lnTo>
                  <a:pt x="267446" y="172510"/>
                </a:lnTo>
                <a:lnTo>
                  <a:pt x="253788" y="190280"/>
                </a:lnTo>
                <a:lnTo>
                  <a:pt x="244856" y="201851"/>
                </a:lnTo>
                <a:lnTo>
                  <a:pt x="238954" y="207805"/>
                </a:lnTo>
                <a:lnTo>
                  <a:pt x="237430" y="209384"/>
                </a:lnTo>
                <a:lnTo>
                  <a:pt x="233062" y="213813"/>
                </a:lnTo>
                <a:lnTo>
                  <a:pt x="230363" y="216558"/>
                </a:lnTo>
                <a:lnTo>
                  <a:pt x="224597" y="222412"/>
                </a:lnTo>
                <a:lnTo>
                  <a:pt x="215874" y="238771"/>
                </a:lnTo>
                <a:lnTo>
                  <a:pt x="207491" y="255025"/>
                </a:lnTo>
                <a:lnTo>
                  <a:pt x="199897" y="268802"/>
                </a:lnTo>
                <a:lnTo>
                  <a:pt x="188983" y="289313"/>
                </a:lnTo>
                <a:lnTo>
                  <a:pt x="183644" y="299346"/>
                </a:lnTo>
                <a:lnTo>
                  <a:pt x="177411" y="311203"/>
                </a:lnTo>
                <a:lnTo>
                  <a:pt x="174023" y="317438"/>
                </a:lnTo>
                <a:lnTo>
                  <a:pt x="169182" y="32668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C3AE4A5-673F-3D68-C89F-34278761B7B0}"/>
              </a:ext>
            </a:extLst>
          </p:cNvPr>
          <p:cNvSpPr>
            <a:spLocks/>
          </p:cNvSpPr>
          <p:nvPr/>
        </p:nvSpPr>
        <p:spPr>
          <a:xfrm flipV="1">
            <a:off x="4571283" y="3479663"/>
            <a:ext cx="635810" cy="757154"/>
          </a:xfrm>
          <a:custGeom>
            <a:avLst/>
            <a:gdLst>
              <a:gd name="connsiteX0" fmla="*/ 231420 w 432985"/>
              <a:gd name="connsiteY0" fmla="*/ 15948 h 515620"/>
              <a:gd name="connsiteX1" fmla="*/ 229837 w 432985"/>
              <a:gd name="connsiteY1" fmla="*/ 17096 h 515620"/>
              <a:gd name="connsiteX2" fmla="*/ 227963 w 432985"/>
              <a:gd name="connsiteY2" fmla="*/ 14365 h 515620"/>
              <a:gd name="connsiteX3" fmla="*/ 221187 w 432985"/>
              <a:gd name="connsiteY3" fmla="*/ 12386 h 515620"/>
              <a:gd name="connsiteX4" fmla="*/ 218759 w 432985"/>
              <a:gd name="connsiteY4" fmla="*/ 12186 h 515620"/>
              <a:gd name="connsiteX5" fmla="*/ 215648 w 432985"/>
              <a:gd name="connsiteY5" fmla="*/ 13062 h 515620"/>
              <a:gd name="connsiteX6" fmla="*/ 214180 w 432985"/>
              <a:gd name="connsiteY6" fmla="*/ 16493 h 515620"/>
              <a:gd name="connsiteX7" fmla="*/ 213833 w 432985"/>
              <a:gd name="connsiteY7" fmla="*/ 17232 h 515620"/>
              <a:gd name="connsiteX8" fmla="*/ 216325 w 432985"/>
              <a:gd name="connsiteY8" fmla="*/ 19787 h 515620"/>
              <a:gd name="connsiteX9" fmla="*/ 215469 w 432985"/>
              <a:gd name="connsiteY9" fmla="*/ 22002 h 515620"/>
              <a:gd name="connsiteX10" fmla="*/ 213914 w 432985"/>
              <a:gd name="connsiteY10" fmla="*/ 22328 h 515620"/>
              <a:gd name="connsiteX11" fmla="*/ 214567 w 432985"/>
              <a:gd name="connsiteY11" fmla="*/ 26712 h 515620"/>
              <a:gd name="connsiteX12" fmla="*/ 215597 w 432985"/>
              <a:gd name="connsiteY12" fmla="*/ 27892 h 515620"/>
              <a:gd name="connsiteX13" fmla="*/ 212149 w 432985"/>
              <a:gd name="connsiteY13" fmla="*/ 36182 h 515620"/>
              <a:gd name="connsiteX14" fmla="*/ 202896 w 432985"/>
              <a:gd name="connsiteY14" fmla="*/ 39953 h 515620"/>
              <a:gd name="connsiteX15" fmla="*/ 195825 w 432985"/>
              <a:gd name="connsiteY15" fmla="*/ 45349 h 515620"/>
              <a:gd name="connsiteX16" fmla="*/ 188185 w 432985"/>
              <a:gd name="connsiteY16" fmla="*/ 46211 h 515620"/>
              <a:gd name="connsiteX17" fmla="*/ 179749 w 432985"/>
              <a:gd name="connsiteY17" fmla="*/ 50926 h 515620"/>
              <a:gd name="connsiteX18" fmla="*/ 172732 w 432985"/>
              <a:gd name="connsiteY18" fmla="*/ 54434 h 515620"/>
              <a:gd name="connsiteX19" fmla="*/ 171692 w 432985"/>
              <a:gd name="connsiteY19" fmla="*/ 54987 h 515620"/>
              <a:gd name="connsiteX20" fmla="*/ 158625 w 432985"/>
              <a:gd name="connsiteY20" fmla="*/ 42526 h 515620"/>
              <a:gd name="connsiteX21" fmla="*/ 149424 w 432985"/>
              <a:gd name="connsiteY21" fmla="*/ 44323 h 515620"/>
              <a:gd name="connsiteX22" fmla="*/ 146152 w 432985"/>
              <a:gd name="connsiteY22" fmla="*/ 44741 h 515620"/>
              <a:gd name="connsiteX23" fmla="*/ 132399 w 432985"/>
              <a:gd name="connsiteY23" fmla="*/ 49433 h 515620"/>
              <a:gd name="connsiteX24" fmla="*/ 117806 w 432985"/>
              <a:gd name="connsiteY24" fmla="*/ 48484 h 515620"/>
              <a:gd name="connsiteX25" fmla="*/ 110595 w 432985"/>
              <a:gd name="connsiteY25" fmla="*/ 58159 h 515620"/>
              <a:gd name="connsiteX26" fmla="*/ 110207 w 432985"/>
              <a:gd name="connsiteY26" fmla="*/ 58436 h 515620"/>
              <a:gd name="connsiteX27" fmla="*/ 105858 w 432985"/>
              <a:gd name="connsiteY27" fmla="*/ 62633 h 515620"/>
              <a:gd name="connsiteX28" fmla="*/ 104549 w 432985"/>
              <a:gd name="connsiteY28" fmla="*/ 63486 h 515620"/>
              <a:gd name="connsiteX29" fmla="*/ 94833 w 432985"/>
              <a:gd name="connsiteY29" fmla="*/ 61086 h 515620"/>
              <a:gd name="connsiteX30" fmla="*/ 91194 w 432985"/>
              <a:gd name="connsiteY30" fmla="*/ 63300 h 515620"/>
              <a:gd name="connsiteX31" fmla="*/ 81296 w 432985"/>
              <a:gd name="connsiteY31" fmla="*/ 69308 h 515620"/>
              <a:gd name="connsiteX32" fmla="*/ 80829 w 432985"/>
              <a:gd name="connsiteY32" fmla="*/ 69821 h 515620"/>
              <a:gd name="connsiteX33" fmla="*/ 75930 w 432985"/>
              <a:gd name="connsiteY33" fmla="*/ 75330 h 515620"/>
              <a:gd name="connsiteX34" fmla="*/ 71067 w 432985"/>
              <a:gd name="connsiteY34" fmla="*/ 77640 h 515620"/>
              <a:gd name="connsiteX35" fmla="*/ 61518 w 432985"/>
              <a:gd name="connsiteY35" fmla="*/ 81039 h 515620"/>
              <a:gd name="connsiteX36" fmla="*/ 57164 w 432985"/>
              <a:gd name="connsiteY36" fmla="*/ 83639 h 515620"/>
              <a:gd name="connsiteX37" fmla="*/ 53585 w 432985"/>
              <a:gd name="connsiteY37" fmla="*/ 85445 h 515620"/>
              <a:gd name="connsiteX38" fmla="*/ 39481 w 432985"/>
              <a:gd name="connsiteY38" fmla="*/ 91258 h 515620"/>
              <a:gd name="connsiteX39" fmla="*/ 31974 w 432985"/>
              <a:gd name="connsiteY39" fmla="*/ 93159 h 515620"/>
              <a:gd name="connsiteX40" fmla="*/ 31298 w 432985"/>
              <a:gd name="connsiteY40" fmla="*/ 94865 h 515620"/>
              <a:gd name="connsiteX41" fmla="*/ 32650 w 432985"/>
              <a:gd name="connsiteY41" fmla="*/ 106918 h 515620"/>
              <a:gd name="connsiteX42" fmla="*/ 33226 w 432985"/>
              <a:gd name="connsiteY42" fmla="*/ 112173 h 515620"/>
              <a:gd name="connsiteX43" fmla="*/ 32223 w 432985"/>
              <a:gd name="connsiteY43" fmla="*/ 113480 h 515620"/>
              <a:gd name="connsiteX44" fmla="*/ 26775 w 432985"/>
              <a:gd name="connsiteY44" fmla="*/ 112822 h 515620"/>
              <a:gd name="connsiteX45" fmla="*/ 23881 w 432985"/>
              <a:gd name="connsiteY45" fmla="*/ 112468 h 515620"/>
              <a:gd name="connsiteX46" fmla="*/ 17789 w 432985"/>
              <a:gd name="connsiteY46" fmla="*/ 118444 h 515620"/>
              <a:gd name="connsiteX47" fmla="*/ 17091 w 432985"/>
              <a:gd name="connsiteY47" fmla="*/ 122269 h 515620"/>
              <a:gd name="connsiteX48" fmla="*/ 14754 w 432985"/>
              <a:gd name="connsiteY48" fmla="*/ 124420 h 515620"/>
              <a:gd name="connsiteX49" fmla="*/ 14691 w 432985"/>
              <a:gd name="connsiteY49" fmla="*/ 125210 h 515620"/>
              <a:gd name="connsiteX50" fmla="*/ 16301 w 432985"/>
              <a:gd name="connsiteY50" fmla="*/ 136045 h 515620"/>
              <a:gd name="connsiteX51" fmla="*/ 17313 w 432985"/>
              <a:gd name="connsiteY51" fmla="*/ 142862 h 515620"/>
              <a:gd name="connsiteX52" fmla="*/ 6662 w 432985"/>
              <a:gd name="connsiteY52" fmla="*/ 150266 h 515620"/>
              <a:gd name="connsiteX53" fmla="*/ 3518 w 432985"/>
              <a:gd name="connsiteY53" fmla="*/ 152483 h 515620"/>
              <a:gd name="connsiteX54" fmla="*/ 488 w 432985"/>
              <a:gd name="connsiteY54" fmla="*/ 154608 h 515620"/>
              <a:gd name="connsiteX55" fmla="*/ 24743 w 432985"/>
              <a:gd name="connsiteY55" fmla="*/ 185364 h 515620"/>
              <a:gd name="connsiteX56" fmla="*/ 27034 w 432985"/>
              <a:gd name="connsiteY56" fmla="*/ 197053 h 515620"/>
              <a:gd name="connsiteX57" fmla="*/ 37617 w 432985"/>
              <a:gd name="connsiteY57" fmla="*/ 251135 h 515620"/>
              <a:gd name="connsiteX58" fmla="*/ 50132 w 432985"/>
              <a:gd name="connsiteY58" fmla="*/ 316498 h 515620"/>
              <a:gd name="connsiteX59" fmla="*/ 56451 w 432985"/>
              <a:gd name="connsiteY59" fmla="*/ 353532 h 515620"/>
              <a:gd name="connsiteX60" fmla="*/ 94005 w 432985"/>
              <a:gd name="connsiteY60" fmla="*/ 364282 h 515620"/>
              <a:gd name="connsiteX61" fmla="*/ 101019 w 432985"/>
              <a:gd name="connsiteY61" fmla="*/ 366343 h 515620"/>
              <a:gd name="connsiteX62" fmla="*/ 103961 w 432985"/>
              <a:gd name="connsiteY62" fmla="*/ 367210 h 515620"/>
              <a:gd name="connsiteX63" fmla="*/ 118569 w 432985"/>
              <a:gd name="connsiteY63" fmla="*/ 373343 h 515620"/>
              <a:gd name="connsiteX64" fmla="*/ 149811 w 432985"/>
              <a:gd name="connsiteY64" fmla="*/ 386499 h 515620"/>
              <a:gd name="connsiteX65" fmla="*/ 151301 w 432985"/>
              <a:gd name="connsiteY65" fmla="*/ 397649 h 515620"/>
              <a:gd name="connsiteX66" fmla="*/ 156275 w 432985"/>
              <a:gd name="connsiteY66" fmla="*/ 434746 h 515620"/>
              <a:gd name="connsiteX67" fmla="*/ 199186 w 432985"/>
              <a:gd name="connsiteY67" fmla="*/ 432301 h 515620"/>
              <a:gd name="connsiteX68" fmla="*/ 230712 w 432985"/>
              <a:gd name="connsiteY68" fmla="*/ 421366 h 515620"/>
              <a:gd name="connsiteX69" fmla="*/ 261452 w 432985"/>
              <a:gd name="connsiteY69" fmla="*/ 432332 h 515620"/>
              <a:gd name="connsiteX70" fmla="*/ 275285 w 432985"/>
              <a:gd name="connsiteY70" fmla="*/ 465264 h 515620"/>
              <a:gd name="connsiteX71" fmla="*/ 277678 w 432985"/>
              <a:gd name="connsiteY71" fmla="*/ 474740 h 515620"/>
              <a:gd name="connsiteX72" fmla="*/ 280129 w 432985"/>
              <a:gd name="connsiteY72" fmla="*/ 484786 h 515620"/>
              <a:gd name="connsiteX73" fmla="*/ 281468 w 432985"/>
              <a:gd name="connsiteY73" fmla="*/ 489783 h 515620"/>
              <a:gd name="connsiteX74" fmla="*/ 283274 w 432985"/>
              <a:gd name="connsiteY74" fmla="*/ 497228 h 515620"/>
              <a:gd name="connsiteX75" fmla="*/ 284125 w 432985"/>
              <a:gd name="connsiteY75" fmla="*/ 500557 h 515620"/>
              <a:gd name="connsiteX76" fmla="*/ 285443 w 432985"/>
              <a:gd name="connsiteY76" fmla="*/ 504483 h 515620"/>
              <a:gd name="connsiteX77" fmla="*/ 287269 w 432985"/>
              <a:gd name="connsiteY77" fmla="*/ 509702 h 515620"/>
              <a:gd name="connsiteX78" fmla="*/ 287523 w 432985"/>
              <a:gd name="connsiteY78" fmla="*/ 510498 h 515620"/>
              <a:gd name="connsiteX79" fmla="*/ 287966 w 432985"/>
              <a:gd name="connsiteY79" fmla="*/ 511798 h 515620"/>
              <a:gd name="connsiteX80" fmla="*/ 288690 w 432985"/>
              <a:gd name="connsiteY80" fmla="*/ 514142 h 515620"/>
              <a:gd name="connsiteX81" fmla="*/ 289854 w 432985"/>
              <a:gd name="connsiteY81" fmla="*/ 516086 h 515620"/>
              <a:gd name="connsiteX82" fmla="*/ 339094 w 432985"/>
              <a:gd name="connsiteY82" fmla="*/ 510855 h 515620"/>
              <a:gd name="connsiteX83" fmla="*/ 348975 w 432985"/>
              <a:gd name="connsiteY83" fmla="*/ 474017 h 515620"/>
              <a:gd name="connsiteX84" fmla="*/ 359501 w 432985"/>
              <a:gd name="connsiteY84" fmla="*/ 435273 h 515620"/>
              <a:gd name="connsiteX85" fmla="*/ 380186 w 432985"/>
              <a:gd name="connsiteY85" fmla="*/ 366354 h 515620"/>
              <a:gd name="connsiteX86" fmla="*/ 371861 w 432985"/>
              <a:gd name="connsiteY86" fmla="*/ 363282 h 515620"/>
              <a:gd name="connsiteX87" fmla="*/ 382699 w 432985"/>
              <a:gd name="connsiteY87" fmla="*/ 306299 h 515620"/>
              <a:gd name="connsiteX88" fmla="*/ 384806 w 432985"/>
              <a:gd name="connsiteY88" fmla="*/ 295241 h 515620"/>
              <a:gd name="connsiteX89" fmla="*/ 419174 w 432985"/>
              <a:gd name="connsiteY89" fmla="*/ 284528 h 515620"/>
              <a:gd name="connsiteX90" fmla="*/ 433473 w 432985"/>
              <a:gd name="connsiteY90" fmla="*/ 253804 h 515620"/>
              <a:gd name="connsiteX91" fmla="*/ 359181 w 432985"/>
              <a:gd name="connsiteY91" fmla="*/ 215149 h 515620"/>
              <a:gd name="connsiteX92" fmla="*/ 413744 w 432985"/>
              <a:gd name="connsiteY92" fmla="*/ 172383 h 515620"/>
              <a:gd name="connsiteX93" fmla="*/ 408186 w 432985"/>
              <a:gd name="connsiteY93" fmla="*/ 141805 h 515620"/>
              <a:gd name="connsiteX94" fmla="*/ 400527 w 432985"/>
              <a:gd name="connsiteY94" fmla="*/ 130329 h 515620"/>
              <a:gd name="connsiteX95" fmla="*/ 393464 w 432985"/>
              <a:gd name="connsiteY95" fmla="*/ 117850 h 515620"/>
              <a:gd name="connsiteX96" fmla="*/ 383676 w 432985"/>
              <a:gd name="connsiteY96" fmla="*/ 100651 h 515620"/>
              <a:gd name="connsiteX97" fmla="*/ 330069 w 432985"/>
              <a:gd name="connsiteY97" fmla="*/ 465 h 515620"/>
              <a:gd name="connsiteX98" fmla="*/ 328468 w 432985"/>
              <a:gd name="connsiteY98" fmla="*/ 760 h 515620"/>
              <a:gd name="connsiteX99" fmla="*/ 327830 w 432985"/>
              <a:gd name="connsiteY99" fmla="*/ 869 h 515620"/>
              <a:gd name="connsiteX100" fmla="*/ 325290 w 432985"/>
              <a:gd name="connsiteY100" fmla="*/ 1001 h 515620"/>
              <a:gd name="connsiteX101" fmla="*/ 324036 w 432985"/>
              <a:gd name="connsiteY101" fmla="*/ 1690 h 515620"/>
              <a:gd name="connsiteX102" fmla="*/ 322078 w 432985"/>
              <a:gd name="connsiteY102" fmla="*/ 2789 h 515620"/>
              <a:gd name="connsiteX103" fmla="*/ 316068 w 432985"/>
              <a:gd name="connsiteY103" fmla="*/ 6156 h 515620"/>
              <a:gd name="connsiteX104" fmla="*/ 310971 w 432985"/>
              <a:gd name="connsiteY104" fmla="*/ 5339 h 515620"/>
              <a:gd name="connsiteX105" fmla="*/ 305891 w 432985"/>
              <a:gd name="connsiteY105" fmla="*/ 4531 h 515620"/>
              <a:gd name="connsiteX106" fmla="*/ 304437 w 432985"/>
              <a:gd name="connsiteY106" fmla="*/ 4200 h 515620"/>
              <a:gd name="connsiteX107" fmla="*/ 296337 w 432985"/>
              <a:gd name="connsiteY107" fmla="*/ 2348 h 515620"/>
              <a:gd name="connsiteX108" fmla="*/ 285749 w 432985"/>
              <a:gd name="connsiteY108" fmla="*/ 1899 h 515620"/>
              <a:gd name="connsiteX109" fmla="*/ 275870 w 432985"/>
              <a:gd name="connsiteY109" fmla="*/ 4309 h 515620"/>
              <a:gd name="connsiteX110" fmla="*/ 265585 w 432985"/>
              <a:gd name="connsiteY110" fmla="*/ 6859 h 515620"/>
              <a:gd name="connsiteX111" fmla="*/ 265116 w 432985"/>
              <a:gd name="connsiteY111" fmla="*/ 6982 h 515620"/>
              <a:gd name="connsiteX112" fmla="*/ 261406 w 432985"/>
              <a:gd name="connsiteY112" fmla="*/ 2888 h 515620"/>
              <a:gd name="connsiteX113" fmla="*/ 257311 w 432985"/>
              <a:gd name="connsiteY113" fmla="*/ 3242 h 515620"/>
              <a:gd name="connsiteX114" fmla="*/ 257010 w 432985"/>
              <a:gd name="connsiteY114" fmla="*/ 3202 h 515620"/>
              <a:gd name="connsiteX115" fmla="*/ 254086 w 432985"/>
              <a:gd name="connsiteY115" fmla="*/ 1718 h 515620"/>
              <a:gd name="connsiteX116" fmla="*/ 250814 w 432985"/>
              <a:gd name="connsiteY116" fmla="*/ 2539 h 515620"/>
              <a:gd name="connsiteX117" fmla="*/ 233572 w 432985"/>
              <a:gd name="connsiteY117" fmla="*/ 16729 h 515620"/>
              <a:gd name="connsiteX118" fmla="*/ 231420 w 432985"/>
              <a:gd name="connsiteY118" fmla="*/ 15948 h 51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432985" h="515620">
                <a:moveTo>
                  <a:pt x="231420" y="15948"/>
                </a:moveTo>
                <a:lnTo>
                  <a:pt x="229837" y="17096"/>
                </a:lnTo>
                <a:lnTo>
                  <a:pt x="227963" y="14365"/>
                </a:lnTo>
                <a:lnTo>
                  <a:pt x="221187" y="12386"/>
                </a:lnTo>
                <a:lnTo>
                  <a:pt x="218759" y="12186"/>
                </a:lnTo>
                <a:lnTo>
                  <a:pt x="215648" y="13062"/>
                </a:lnTo>
                <a:lnTo>
                  <a:pt x="214180" y="16493"/>
                </a:lnTo>
                <a:lnTo>
                  <a:pt x="213833" y="17232"/>
                </a:lnTo>
                <a:lnTo>
                  <a:pt x="216325" y="19787"/>
                </a:lnTo>
                <a:lnTo>
                  <a:pt x="215469" y="22002"/>
                </a:lnTo>
                <a:lnTo>
                  <a:pt x="213914" y="22328"/>
                </a:lnTo>
                <a:lnTo>
                  <a:pt x="214567" y="26712"/>
                </a:lnTo>
                <a:lnTo>
                  <a:pt x="215597" y="27892"/>
                </a:lnTo>
                <a:lnTo>
                  <a:pt x="212149" y="36182"/>
                </a:lnTo>
                <a:lnTo>
                  <a:pt x="202896" y="39953"/>
                </a:lnTo>
                <a:lnTo>
                  <a:pt x="195825" y="45349"/>
                </a:lnTo>
                <a:lnTo>
                  <a:pt x="188185" y="46211"/>
                </a:lnTo>
                <a:lnTo>
                  <a:pt x="179749" y="50926"/>
                </a:lnTo>
                <a:lnTo>
                  <a:pt x="172732" y="54434"/>
                </a:lnTo>
                <a:lnTo>
                  <a:pt x="171692" y="54987"/>
                </a:lnTo>
                <a:lnTo>
                  <a:pt x="158625" y="42526"/>
                </a:lnTo>
                <a:lnTo>
                  <a:pt x="149424" y="44323"/>
                </a:lnTo>
                <a:lnTo>
                  <a:pt x="146152" y="44741"/>
                </a:lnTo>
                <a:lnTo>
                  <a:pt x="132399" y="49433"/>
                </a:lnTo>
                <a:lnTo>
                  <a:pt x="117806" y="48484"/>
                </a:lnTo>
                <a:lnTo>
                  <a:pt x="110595" y="58159"/>
                </a:lnTo>
                <a:lnTo>
                  <a:pt x="110207" y="58436"/>
                </a:lnTo>
                <a:lnTo>
                  <a:pt x="105858" y="62633"/>
                </a:lnTo>
                <a:lnTo>
                  <a:pt x="104549" y="63486"/>
                </a:lnTo>
                <a:lnTo>
                  <a:pt x="94833" y="61086"/>
                </a:lnTo>
                <a:lnTo>
                  <a:pt x="91194" y="63300"/>
                </a:lnTo>
                <a:lnTo>
                  <a:pt x="81296" y="69308"/>
                </a:lnTo>
                <a:lnTo>
                  <a:pt x="80829" y="69821"/>
                </a:lnTo>
                <a:lnTo>
                  <a:pt x="75930" y="75330"/>
                </a:lnTo>
                <a:lnTo>
                  <a:pt x="71067" y="77640"/>
                </a:lnTo>
                <a:lnTo>
                  <a:pt x="61518" y="81039"/>
                </a:lnTo>
                <a:lnTo>
                  <a:pt x="57164" y="83639"/>
                </a:lnTo>
                <a:lnTo>
                  <a:pt x="53585" y="85445"/>
                </a:lnTo>
                <a:lnTo>
                  <a:pt x="39481" y="91258"/>
                </a:lnTo>
                <a:lnTo>
                  <a:pt x="31974" y="93159"/>
                </a:lnTo>
                <a:lnTo>
                  <a:pt x="31298" y="94865"/>
                </a:lnTo>
                <a:lnTo>
                  <a:pt x="32650" y="106918"/>
                </a:lnTo>
                <a:lnTo>
                  <a:pt x="33226" y="112173"/>
                </a:lnTo>
                <a:lnTo>
                  <a:pt x="32223" y="113480"/>
                </a:lnTo>
                <a:lnTo>
                  <a:pt x="26775" y="112822"/>
                </a:lnTo>
                <a:lnTo>
                  <a:pt x="23881" y="112468"/>
                </a:lnTo>
                <a:lnTo>
                  <a:pt x="17789" y="118444"/>
                </a:lnTo>
                <a:lnTo>
                  <a:pt x="17091" y="122269"/>
                </a:lnTo>
                <a:lnTo>
                  <a:pt x="14754" y="124420"/>
                </a:lnTo>
                <a:lnTo>
                  <a:pt x="14691" y="125210"/>
                </a:lnTo>
                <a:lnTo>
                  <a:pt x="16301" y="136045"/>
                </a:lnTo>
                <a:lnTo>
                  <a:pt x="17313" y="142862"/>
                </a:lnTo>
                <a:lnTo>
                  <a:pt x="6662" y="150266"/>
                </a:lnTo>
                <a:lnTo>
                  <a:pt x="3518" y="152483"/>
                </a:lnTo>
                <a:lnTo>
                  <a:pt x="488" y="154608"/>
                </a:lnTo>
                <a:lnTo>
                  <a:pt x="24743" y="185364"/>
                </a:lnTo>
                <a:lnTo>
                  <a:pt x="27034" y="197053"/>
                </a:lnTo>
                <a:lnTo>
                  <a:pt x="37617" y="251135"/>
                </a:lnTo>
                <a:lnTo>
                  <a:pt x="50132" y="316498"/>
                </a:lnTo>
                <a:lnTo>
                  <a:pt x="56451" y="353532"/>
                </a:lnTo>
                <a:lnTo>
                  <a:pt x="94005" y="364282"/>
                </a:lnTo>
                <a:lnTo>
                  <a:pt x="101019" y="366343"/>
                </a:lnTo>
                <a:lnTo>
                  <a:pt x="103961" y="367210"/>
                </a:lnTo>
                <a:lnTo>
                  <a:pt x="118569" y="373343"/>
                </a:lnTo>
                <a:lnTo>
                  <a:pt x="149811" y="386499"/>
                </a:lnTo>
                <a:lnTo>
                  <a:pt x="151301" y="397649"/>
                </a:lnTo>
                <a:lnTo>
                  <a:pt x="156275" y="434746"/>
                </a:lnTo>
                <a:lnTo>
                  <a:pt x="199186" y="432301"/>
                </a:lnTo>
                <a:lnTo>
                  <a:pt x="230712" y="421366"/>
                </a:lnTo>
                <a:lnTo>
                  <a:pt x="261452" y="432332"/>
                </a:lnTo>
                <a:lnTo>
                  <a:pt x="275285" y="465264"/>
                </a:lnTo>
                <a:lnTo>
                  <a:pt x="277678" y="474740"/>
                </a:lnTo>
                <a:lnTo>
                  <a:pt x="280129" y="484786"/>
                </a:lnTo>
                <a:lnTo>
                  <a:pt x="281468" y="489783"/>
                </a:lnTo>
                <a:lnTo>
                  <a:pt x="283274" y="497228"/>
                </a:lnTo>
                <a:lnTo>
                  <a:pt x="284125" y="500557"/>
                </a:lnTo>
                <a:lnTo>
                  <a:pt x="285443" y="504483"/>
                </a:lnTo>
                <a:lnTo>
                  <a:pt x="287269" y="509702"/>
                </a:lnTo>
                <a:lnTo>
                  <a:pt x="287523" y="510498"/>
                </a:lnTo>
                <a:lnTo>
                  <a:pt x="287966" y="511798"/>
                </a:lnTo>
                <a:lnTo>
                  <a:pt x="288690" y="514142"/>
                </a:lnTo>
                <a:lnTo>
                  <a:pt x="289854" y="516086"/>
                </a:lnTo>
                <a:lnTo>
                  <a:pt x="339094" y="510855"/>
                </a:lnTo>
                <a:lnTo>
                  <a:pt x="348975" y="474017"/>
                </a:lnTo>
                <a:lnTo>
                  <a:pt x="359501" y="435273"/>
                </a:lnTo>
                <a:lnTo>
                  <a:pt x="380186" y="366354"/>
                </a:lnTo>
                <a:lnTo>
                  <a:pt x="371861" y="363282"/>
                </a:lnTo>
                <a:lnTo>
                  <a:pt x="382699" y="306299"/>
                </a:lnTo>
                <a:lnTo>
                  <a:pt x="384806" y="295241"/>
                </a:lnTo>
                <a:lnTo>
                  <a:pt x="419174" y="284528"/>
                </a:lnTo>
                <a:lnTo>
                  <a:pt x="433473" y="253804"/>
                </a:lnTo>
                <a:lnTo>
                  <a:pt x="359181" y="215149"/>
                </a:lnTo>
                <a:lnTo>
                  <a:pt x="413744" y="172383"/>
                </a:lnTo>
                <a:lnTo>
                  <a:pt x="408186" y="141805"/>
                </a:lnTo>
                <a:lnTo>
                  <a:pt x="400527" y="130329"/>
                </a:lnTo>
                <a:lnTo>
                  <a:pt x="393464" y="117850"/>
                </a:lnTo>
                <a:lnTo>
                  <a:pt x="383676" y="100651"/>
                </a:lnTo>
                <a:lnTo>
                  <a:pt x="330069" y="465"/>
                </a:lnTo>
                <a:lnTo>
                  <a:pt x="328468" y="760"/>
                </a:lnTo>
                <a:lnTo>
                  <a:pt x="327830" y="869"/>
                </a:lnTo>
                <a:lnTo>
                  <a:pt x="325290" y="1001"/>
                </a:lnTo>
                <a:lnTo>
                  <a:pt x="324036" y="1690"/>
                </a:lnTo>
                <a:lnTo>
                  <a:pt x="322078" y="2789"/>
                </a:lnTo>
                <a:lnTo>
                  <a:pt x="316068" y="6156"/>
                </a:lnTo>
                <a:lnTo>
                  <a:pt x="310971" y="5339"/>
                </a:lnTo>
                <a:lnTo>
                  <a:pt x="305891" y="4531"/>
                </a:lnTo>
                <a:lnTo>
                  <a:pt x="304437" y="4200"/>
                </a:lnTo>
                <a:lnTo>
                  <a:pt x="296337" y="2348"/>
                </a:lnTo>
                <a:lnTo>
                  <a:pt x="285749" y="1899"/>
                </a:lnTo>
                <a:lnTo>
                  <a:pt x="275870" y="4309"/>
                </a:lnTo>
                <a:lnTo>
                  <a:pt x="265585" y="6859"/>
                </a:lnTo>
                <a:lnTo>
                  <a:pt x="265116" y="6982"/>
                </a:lnTo>
                <a:lnTo>
                  <a:pt x="261406" y="2888"/>
                </a:lnTo>
                <a:lnTo>
                  <a:pt x="257311" y="3242"/>
                </a:lnTo>
                <a:lnTo>
                  <a:pt x="257010" y="3202"/>
                </a:lnTo>
                <a:lnTo>
                  <a:pt x="254086" y="1718"/>
                </a:lnTo>
                <a:lnTo>
                  <a:pt x="250814" y="2539"/>
                </a:lnTo>
                <a:lnTo>
                  <a:pt x="233572" y="16729"/>
                </a:lnTo>
                <a:lnTo>
                  <a:pt x="231420" y="15948"/>
                </a:lnTo>
                <a:close/>
              </a:path>
            </a:pathLst>
          </a:custGeom>
          <a:solidFill>
            <a:srgbClr val="00B05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D0CB88B-E4B8-D5FC-1B7C-A7BBCC2B0FC0}"/>
              </a:ext>
            </a:extLst>
          </p:cNvPr>
          <p:cNvSpPr>
            <a:spLocks/>
          </p:cNvSpPr>
          <p:nvPr/>
        </p:nvSpPr>
        <p:spPr>
          <a:xfrm flipV="1">
            <a:off x="1537124" y="4984961"/>
            <a:ext cx="1684807" cy="1632927"/>
          </a:xfrm>
          <a:custGeom>
            <a:avLst/>
            <a:gdLst>
              <a:gd name="connsiteX0" fmla="*/ 1055188 w 1147349"/>
              <a:gd name="connsiteY0" fmla="*/ 797359 h 1112019"/>
              <a:gd name="connsiteX1" fmla="*/ 1082914 w 1147349"/>
              <a:gd name="connsiteY1" fmla="*/ 770287 h 1112019"/>
              <a:gd name="connsiteX2" fmla="*/ 1097098 w 1147349"/>
              <a:gd name="connsiteY2" fmla="*/ 756496 h 1112019"/>
              <a:gd name="connsiteX3" fmla="*/ 1085622 w 1147349"/>
              <a:gd name="connsiteY3" fmla="*/ 735291 h 1112019"/>
              <a:gd name="connsiteX4" fmla="*/ 1065005 w 1147349"/>
              <a:gd name="connsiteY4" fmla="*/ 697169 h 1112019"/>
              <a:gd name="connsiteX5" fmla="*/ 1050470 w 1147349"/>
              <a:gd name="connsiteY5" fmla="*/ 670214 h 1112019"/>
              <a:gd name="connsiteX6" fmla="*/ 1022886 w 1147349"/>
              <a:gd name="connsiteY6" fmla="*/ 618478 h 1112019"/>
              <a:gd name="connsiteX7" fmla="*/ 998045 w 1147349"/>
              <a:gd name="connsiteY7" fmla="*/ 572660 h 1112019"/>
              <a:gd name="connsiteX8" fmla="*/ 1042251 w 1147349"/>
              <a:gd name="connsiteY8" fmla="*/ 559410 h 1112019"/>
              <a:gd name="connsiteX9" fmla="*/ 1148036 w 1147349"/>
              <a:gd name="connsiteY9" fmla="*/ 529147 h 1112019"/>
              <a:gd name="connsiteX10" fmla="*/ 1056345 w 1147349"/>
              <a:gd name="connsiteY10" fmla="*/ 403826 h 1112019"/>
              <a:gd name="connsiteX11" fmla="*/ 1003321 w 1147349"/>
              <a:gd name="connsiteY11" fmla="*/ 328521 h 1112019"/>
              <a:gd name="connsiteX12" fmla="*/ 934053 w 1147349"/>
              <a:gd name="connsiteY12" fmla="*/ 231230 h 1112019"/>
              <a:gd name="connsiteX13" fmla="*/ 808925 w 1147349"/>
              <a:gd name="connsiteY13" fmla="*/ 55299 h 1112019"/>
              <a:gd name="connsiteX14" fmla="*/ 724057 w 1147349"/>
              <a:gd name="connsiteY14" fmla="*/ 81963 h 1112019"/>
              <a:gd name="connsiteX15" fmla="*/ 638209 w 1147349"/>
              <a:gd name="connsiteY15" fmla="*/ 110197 h 1112019"/>
              <a:gd name="connsiteX16" fmla="*/ 571721 w 1147349"/>
              <a:gd name="connsiteY16" fmla="*/ 132955 h 1112019"/>
              <a:gd name="connsiteX17" fmla="*/ 566305 w 1147349"/>
              <a:gd name="connsiteY17" fmla="*/ 134842 h 1112019"/>
              <a:gd name="connsiteX18" fmla="*/ 549121 w 1147349"/>
              <a:gd name="connsiteY18" fmla="*/ 102597 h 1112019"/>
              <a:gd name="connsiteX19" fmla="*/ 546128 w 1147349"/>
              <a:gd name="connsiteY19" fmla="*/ 90159 h 1112019"/>
              <a:gd name="connsiteX20" fmla="*/ 474764 w 1147349"/>
              <a:gd name="connsiteY20" fmla="*/ 60667 h 1112019"/>
              <a:gd name="connsiteX21" fmla="*/ 346923 w 1147349"/>
              <a:gd name="connsiteY21" fmla="*/ 895 h 1112019"/>
              <a:gd name="connsiteX22" fmla="*/ 299796 w 1147349"/>
              <a:gd name="connsiteY22" fmla="*/ 72456 h 1112019"/>
              <a:gd name="connsiteX23" fmla="*/ 283974 w 1147349"/>
              <a:gd name="connsiteY23" fmla="*/ 101675 h 1112019"/>
              <a:gd name="connsiteX24" fmla="*/ 239886 w 1147349"/>
              <a:gd name="connsiteY24" fmla="*/ 168427 h 1112019"/>
              <a:gd name="connsiteX25" fmla="*/ 162839 w 1147349"/>
              <a:gd name="connsiteY25" fmla="*/ 293348 h 1112019"/>
              <a:gd name="connsiteX26" fmla="*/ 76845 w 1147349"/>
              <a:gd name="connsiteY26" fmla="*/ 478115 h 1112019"/>
              <a:gd name="connsiteX27" fmla="*/ 33383 w 1147349"/>
              <a:gd name="connsiteY27" fmla="*/ 563494 h 1112019"/>
              <a:gd name="connsiteX28" fmla="*/ 686 w 1147349"/>
              <a:gd name="connsiteY28" fmla="*/ 617480 h 1112019"/>
              <a:gd name="connsiteX29" fmla="*/ 30045 w 1147349"/>
              <a:gd name="connsiteY29" fmla="*/ 700041 h 1112019"/>
              <a:gd name="connsiteX30" fmla="*/ 59911 w 1147349"/>
              <a:gd name="connsiteY30" fmla="*/ 782616 h 1112019"/>
              <a:gd name="connsiteX31" fmla="*/ 90282 w 1147349"/>
              <a:gd name="connsiteY31" fmla="*/ 865195 h 1112019"/>
              <a:gd name="connsiteX32" fmla="*/ 121146 w 1147349"/>
              <a:gd name="connsiteY32" fmla="*/ 947774 h 1112019"/>
              <a:gd name="connsiteX33" fmla="*/ 152510 w 1147349"/>
              <a:gd name="connsiteY33" fmla="*/ 1030349 h 1112019"/>
              <a:gd name="connsiteX34" fmla="*/ 184363 w 1147349"/>
              <a:gd name="connsiteY34" fmla="*/ 1112914 h 1112019"/>
              <a:gd name="connsiteX35" fmla="*/ 254879 w 1147349"/>
              <a:gd name="connsiteY35" fmla="*/ 1078822 h 1112019"/>
              <a:gd name="connsiteX36" fmla="*/ 325880 w 1147349"/>
              <a:gd name="connsiteY36" fmla="*/ 1045691 h 1112019"/>
              <a:gd name="connsiteX37" fmla="*/ 397353 w 1147349"/>
              <a:gd name="connsiteY37" fmla="*/ 1013527 h 1112019"/>
              <a:gd name="connsiteX38" fmla="*/ 469284 w 1147349"/>
              <a:gd name="connsiteY38" fmla="*/ 982330 h 1112019"/>
              <a:gd name="connsiteX39" fmla="*/ 513258 w 1147349"/>
              <a:gd name="connsiteY39" fmla="*/ 963824 h 1112019"/>
              <a:gd name="connsiteX40" fmla="*/ 541659 w 1147349"/>
              <a:gd name="connsiteY40" fmla="*/ 952103 h 1112019"/>
              <a:gd name="connsiteX41" fmla="*/ 770667 w 1147349"/>
              <a:gd name="connsiteY41" fmla="*/ 1021895 h 1112019"/>
              <a:gd name="connsiteX42" fmla="*/ 772712 w 1147349"/>
              <a:gd name="connsiteY42" fmla="*/ 1018020 h 1112019"/>
              <a:gd name="connsiteX43" fmla="*/ 799408 w 1147349"/>
              <a:gd name="connsiteY43" fmla="*/ 994291 h 1112019"/>
              <a:gd name="connsiteX44" fmla="*/ 802860 w 1147349"/>
              <a:gd name="connsiteY44" fmla="*/ 991206 h 1112019"/>
              <a:gd name="connsiteX45" fmla="*/ 812214 w 1147349"/>
              <a:gd name="connsiteY45" fmla="*/ 984703 h 1112019"/>
              <a:gd name="connsiteX46" fmla="*/ 828785 w 1147349"/>
              <a:gd name="connsiteY46" fmla="*/ 974688 h 1112019"/>
              <a:gd name="connsiteX47" fmla="*/ 867288 w 1147349"/>
              <a:gd name="connsiteY47" fmla="*/ 962381 h 1112019"/>
              <a:gd name="connsiteX48" fmla="*/ 889811 w 1147349"/>
              <a:gd name="connsiteY48" fmla="*/ 961869 h 1112019"/>
              <a:gd name="connsiteX49" fmla="*/ 917790 w 1147349"/>
              <a:gd name="connsiteY49" fmla="*/ 933693 h 1112019"/>
              <a:gd name="connsiteX50" fmla="*/ 945693 w 1147349"/>
              <a:gd name="connsiteY50" fmla="*/ 905713 h 1112019"/>
              <a:gd name="connsiteX51" fmla="*/ 973654 w 1147349"/>
              <a:gd name="connsiteY51" fmla="*/ 877846 h 1112019"/>
              <a:gd name="connsiteX52" fmla="*/ 997061 w 1147349"/>
              <a:gd name="connsiteY52" fmla="*/ 854572 h 1112019"/>
              <a:gd name="connsiteX53" fmla="*/ 1000563 w 1147349"/>
              <a:gd name="connsiteY53" fmla="*/ 851141 h 1112019"/>
              <a:gd name="connsiteX54" fmla="*/ 1009780 w 1147349"/>
              <a:gd name="connsiteY54" fmla="*/ 841993 h 1112019"/>
              <a:gd name="connsiteX55" fmla="*/ 1027513 w 1147349"/>
              <a:gd name="connsiteY55" fmla="*/ 824563 h 1112019"/>
              <a:gd name="connsiteX56" fmla="*/ 1043893 w 1147349"/>
              <a:gd name="connsiteY56" fmla="*/ 808459 h 1112019"/>
              <a:gd name="connsiteX57" fmla="*/ 1055188 w 1147349"/>
              <a:gd name="connsiteY57" fmla="*/ 797359 h 111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147349" h="1112019">
                <a:moveTo>
                  <a:pt x="1055188" y="797359"/>
                </a:moveTo>
                <a:lnTo>
                  <a:pt x="1082914" y="770287"/>
                </a:lnTo>
                <a:lnTo>
                  <a:pt x="1097098" y="756496"/>
                </a:lnTo>
                <a:lnTo>
                  <a:pt x="1085622" y="735291"/>
                </a:lnTo>
                <a:lnTo>
                  <a:pt x="1065005" y="697169"/>
                </a:lnTo>
                <a:lnTo>
                  <a:pt x="1050470" y="670214"/>
                </a:lnTo>
                <a:lnTo>
                  <a:pt x="1022886" y="618478"/>
                </a:lnTo>
                <a:lnTo>
                  <a:pt x="998045" y="572660"/>
                </a:lnTo>
                <a:lnTo>
                  <a:pt x="1042251" y="559410"/>
                </a:lnTo>
                <a:lnTo>
                  <a:pt x="1148036" y="529147"/>
                </a:lnTo>
                <a:lnTo>
                  <a:pt x="1056345" y="403826"/>
                </a:lnTo>
                <a:lnTo>
                  <a:pt x="1003321" y="328521"/>
                </a:lnTo>
                <a:lnTo>
                  <a:pt x="934053" y="231230"/>
                </a:lnTo>
                <a:lnTo>
                  <a:pt x="808925" y="55299"/>
                </a:lnTo>
                <a:lnTo>
                  <a:pt x="724057" y="81963"/>
                </a:lnTo>
                <a:lnTo>
                  <a:pt x="638209" y="110197"/>
                </a:lnTo>
                <a:lnTo>
                  <a:pt x="571721" y="132955"/>
                </a:lnTo>
                <a:lnTo>
                  <a:pt x="566305" y="134842"/>
                </a:lnTo>
                <a:lnTo>
                  <a:pt x="549121" y="102597"/>
                </a:lnTo>
                <a:lnTo>
                  <a:pt x="546128" y="90159"/>
                </a:lnTo>
                <a:lnTo>
                  <a:pt x="474764" y="60667"/>
                </a:lnTo>
                <a:lnTo>
                  <a:pt x="346923" y="895"/>
                </a:lnTo>
                <a:lnTo>
                  <a:pt x="299796" y="72456"/>
                </a:lnTo>
                <a:lnTo>
                  <a:pt x="283974" y="101675"/>
                </a:lnTo>
                <a:lnTo>
                  <a:pt x="239886" y="168427"/>
                </a:lnTo>
                <a:lnTo>
                  <a:pt x="162839" y="293348"/>
                </a:lnTo>
                <a:lnTo>
                  <a:pt x="76845" y="478115"/>
                </a:lnTo>
                <a:lnTo>
                  <a:pt x="33383" y="563494"/>
                </a:lnTo>
                <a:lnTo>
                  <a:pt x="686" y="617480"/>
                </a:lnTo>
                <a:lnTo>
                  <a:pt x="30045" y="700041"/>
                </a:lnTo>
                <a:lnTo>
                  <a:pt x="59911" y="782616"/>
                </a:lnTo>
                <a:lnTo>
                  <a:pt x="90282" y="865195"/>
                </a:lnTo>
                <a:lnTo>
                  <a:pt x="121146" y="947774"/>
                </a:lnTo>
                <a:lnTo>
                  <a:pt x="152510" y="1030349"/>
                </a:lnTo>
                <a:lnTo>
                  <a:pt x="184363" y="1112914"/>
                </a:lnTo>
                <a:lnTo>
                  <a:pt x="254879" y="1078822"/>
                </a:lnTo>
                <a:lnTo>
                  <a:pt x="325880" y="1045691"/>
                </a:lnTo>
                <a:lnTo>
                  <a:pt x="397353" y="1013527"/>
                </a:lnTo>
                <a:lnTo>
                  <a:pt x="469284" y="982330"/>
                </a:lnTo>
                <a:lnTo>
                  <a:pt x="513258" y="963824"/>
                </a:lnTo>
                <a:lnTo>
                  <a:pt x="541659" y="952103"/>
                </a:lnTo>
                <a:lnTo>
                  <a:pt x="770667" y="1021895"/>
                </a:lnTo>
                <a:lnTo>
                  <a:pt x="772712" y="1018020"/>
                </a:lnTo>
                <a:lnTo>
                  <a:pt x="799408" y="994291"/>
                </a:lnTo>
                <a:lnTo>
                  <a:pt x="802860" y="991206"/>
                </a:lnTo>
                <a:lnTo>
                  <a:pt x="812214" y="984703"/>
                </a:lnTo>
                <a:lnTo>
                  <a:pt x="828785" y="974688"/>
                </a:lnTo>
                <a:lnTo>
                  <a:pt x="867288" y="962381"/>
                </a:lnTo>
                <a:lnTo>
                  <a:pt x="889811" y="961869"/>
                </a:lnTo>
                <a:lnTo>
                  <a:pt x="917790" y="933693"/>
                </a:lnTo>
                <a:lnTo>
                  <a:pt x="945693" y="905713"/>
                </a:lnTo>
                <a:lnTo>
                  <a:pt x="973654" y="877846"/>
                </a:lnTo>
                <a:lnTo>
                  <a:pt x="997061" y="854572"/>
                </a:lnTo>
                <a:lnTo>
                  <a:pt x="1000563" y="851141"/>
                </a:lnTo>
                <a:lnTo>
                  <a:pt x="1009780" y="841993"/>
                </a:lnTo>
                <a:lnTo>
                  <a:pt x="1027513" y="824563"/>
                </a:lnTo>
                <a:lnTo>
                  <a:pt x="1043893" y="808459"/>
                </a:lnTo>
                <a:lnTo>
                  <a:pt x="1055188" y="79735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B3E0815-8270-2C80-9B55-C6A878294326}"/>
              </a:ext>
            </a:extLst>
          </p:cNvPr>
          <p:cNvSpPr>
            <a:spLocks/>
          </p:cNvSpPr>
          <p:nvPr/>
        </p:nvSpPr>
        <p:spPr>
          <a:xfrm flipV="1">
            <a:off x="3536299" y="3601936"/>
            <a:ext cx="1207259" cy="1025008"/>
          </a:xfrm>
          <a:custGeom>
            <a:avLst/>
            <a:gdLst>
              <a:gd name="connsiteX0" fmla="*/ 768373 w 822140"/>
              <a:gd name="connsiteY0" fmla="*/ 179348 h 698028"/>
              <a:gd name="connsiteX1" fmla="*/ 753154 w 822140"/>
              <a:gd name="connsiteY1" fmla="*/ 144439 h 698028"/>
              <a:gd name="connsiteX2" fmla="*/ 737263 w 822140"/>
              <a:gd name="connsiteY2" fmla="*/ 104188 h 698028"/>
              <a:gd name="connsiteX3" fmla="*/ 732473 w 822140"/>
              <a:gd name="connsiteY3" fmla="*/ 92054 h 698028"/>
              <a:gd name="connsiteX4" fmla="*/ 729493 w 822140"/>
              <a:gd name="connsiteY4" fmla="*/ 84576 h 698028"/>
              <a:gd name="connsiteX5" fmla="*/ 725687 w 822140"/>
              <a:gd name="connsiteY5" fmla="*/ 77197 h 698028"/>
              <a:gd name="connsiteX6" fmla="*/ 702311 w 822140"/>
              <a:gd name="connsiteY6" fmla="*/ 12229 h 698028"/>
              <a:gd name="connsiteX7" fmla="*/ 690540 w 822140"/>
              <a:gd name="connsiteY7" fmla="*/ 522 h 698028"/>
              <a:gd name="connsiteX8" fmla="*/ 684430 w 822140"/>
              <a:gd name="connsiteY8" fmla="*/ 1448 h 698028"/>
              <a:gd name="connsiteX9" fmla="*/ 585549 w 822140"/>
              <a:gd name="connsiteY9" fmla="*/ 17457 h 698028"/>
              <a:gd name="connsiteX10" fmla="*/ 580264 w 822140"/>
              <a:gd name="connsiteY10" fmla="*/ 18369 h 698028"/>
              <a:gd name="connsiteX11" fmla="*/ 577012 w 822140"/>
              <a:gd name="connsiteY11" fmla="*/ 18932 h 698028"/>
              <a:gd name="connsiteX12" fmla="*/ 576535 w 822140"/>
              <a:gd name="connsiteY12" fmla="*/ 19013 h 698028"/>
              <a:gd name="connsiteX13" fmla="*/ 572802 w 822140"/>
              <a:gd name="connsiteY13" fmla="*/ 19662 h 698028"/>
              <a:gd name="connsiteX14" fmla="*/ 565667 w 822140"/>
              <a:gd name="connsiteY14" fmla="*/ 20910 h 698028"/>
              <a:gd name="connsiteX15" fmla="*/ 550996 w 822140"/>
              <a:gd name="connsiteY15" fmla="*/ 23510 h 698028"/>
              <a:gd name="connsiteX16" fmla="*/ 542355 w 822140"/>
              <a:gd name="connsiteY16" fmla="*/ 25058 h 698028"/>
              <a:gd name="connsiteX17" fmla="*/ 534634 w 822140"/>
              <a:gd name="connsiteY17" fmla="*/ 26456 h 698028"/>
              <a:gd name="connsiteX18" fmla="*/ 531005 w 822140"/>
              <a:gd name="connsiteY18" fmla="*/ 27118 h 698028"/>
              <a:gd name="connsiteX19" fmla="*/ 517179 w 822140"/>
              <a:gd name="connsiteY19" fmla="*/ 29659 h 698028"/>
              <a:gd name="connsiteX20" fmla="*/ 505303 w 822140"/>
              <a:gd name="connsiteY20" fmla="*/ 31874 h 698028"/>
              <a:gd name="connsiteX21" fmla="*/ 492556 w 822140"/>
              <a:gd name="connsiteY21" fmla="*/ 34283 h 698028"/>
              <a:gd name="connsiteX22" fmla="*/ 492366 w 822140"/>
              <a:gd name="connsiteY22" fmla="*/ 34320 h 698028"/>
              <a:gd name="connsiteX23" fmla="*/ 478979 w 822140"/>
              <a:gd name="connsiteY23" fmla="*/ 36883 h 698028"/>
              <a:gd name="connsiteX24" fmla="*/ 471458 w 822140"/>
              <a:gd name="connsiteY24" fmla="*/ 38390 h 698028"/>
              <a:gd name="connsiteX25" fmla="*/ 449258 w 822140"/>
              <a:gd name="connsiteY25" fmla="*/ 42710 h 698028"/>
              <a:gd name="connsiteX26" fmla="*/ 444862 w 822140"/>
              <a:gd name="connsiteY26" fmla="*/ 43586 h 698028"/>
              <a:gd name="connsiteX27" fmla="*/ 431975 w 822140"/>
              <a:gd name="connsiteY27" fmla="*/ 46177 h 698028"/>
              <a:gd name="connsiteX28" fmla="*/ 418257 w 822140"/>
              <a:gd name="connsiteY28" fmla="*/ 48945 h 698028"/>
              <a:gd name="connsiteX29" fmla="*/ 388772 w 822140"/>
              <a:gd name="connsiteY29" fmla="*/ 55112 h 698028"/>
              <a:gd name="connsiteX30" fmla="*/ 358483 w 822140"/>
              <a:gd name="connsiteY30" fmla="*/ 61601 h 698028"/>
              <a:gd name="connsiteX31" fmla="*/ 307423 w 822140"/>
              <a:gd name="connsiteY31" fmla="*/ 72973 h 698028"/>
              <a:gd name="connsiteX32" fmla="*/ 302338 w 822140"/>
              <a:gd name="connsiteY32" fmla="*/ 74134 h 698028"/>
              <a:gd name="connsiteX33" fmla="*/ 305650 w 822140"/>
              <a:gd name="connsiteY33" fmla="*/ 83314 h 698028"/>
              <a:gd name="connsiteX34" fmla="*/ 306580 w 822140"/>
              <a:gd name="connsiteY34" fmla="*/ 83814 h 698028"/>
              <a:gd name="connsiteX35" fmla="*/ 329365 w 822140"/>
              <a:gd name="connsiteY35" fmla="*/ 89064 h 698028"/>
              <a:gd name="connsiteX36" fmla="*/ 348236 w 822140"/>
              <a:gd name="connsiteY36" fmla="*/ 93856 h 698028"/>
              <a:gd name="connsiteX37" fmla="*/ 353244 w 822140"/>
              <a:gd name="connsiteY37" fmla="*/ 110519 h 698028"/>
              <a:gd name="connsiteX38" fmla="*/ 357462 w 822140"/>
              <a:gd name="connsiteY38" fmla="*/ 124323 h 698028"/>
              <a:gd name="connsiteX39" fmla="*/ 360375 w 822140"/>
              <a:gd name="connsiteY39" fmla="*/ 134220 h 698028"/>
              <a:gd name="connsiteX40" fmla="*/ 361872 w 822140"/>
              <a:gd name="connsiteY40" fmla="*/ 139179 h 698028"/>
              <a:gd name="connsiteX41" fmla="*/ 365950 w 822140"/>
              <a:gd name="connsiteY41" fmla="*/ 152693 h 698028"/>
              <a:gd name="connsiteX42" fmla="*/ 380584 w 822140"/>
              <a:gd name="connsiteY42" fmla="*/ 201084 h 698028"/>
              <a:gd name="connsiteX43" fmla="*/ 385977 w 822140"/>
              <a:gd name="connsiteY43" fmla="*/ 224431 h 698028"/>
              <a:gd name="connsiteX44" fmla="*/ 388640 w 822140"/>
              <a:gd name="connsiteY44" fmla="*/ 236470 h 698028"/>
              <a:gd name="connsiteX45" fmla="*/ 392269 w 822140"/>
              <a:gd name="connsiteY45" fmla="*/ 252334 h 698028"/>
              <a:gd name="connsiteX46" fmla="*/ 394927 w 822140"/>
              <a:gd name="connsiteY46" fmla="*/ 264001 h 698028"/>
              <a:gd name="connsiteX47" fmla="*/ 397876 w 822140"/>
              <a:gd name="connsiteY47" fmla="*/ 279380 h 698028"/>
              <a:gd name="connsiteX48" fmla="*/ 388608 w 822140"/>
              <a:gd name="connsiteY48" fmla="*/ 291355 h 698028"/>
              <a:gd name="connsiteX49" fmla="*/ 379377 w 822140"/>
              <a:gd name="connsiteY49" fmla="*/ 303380 h 698028"/>
              <a:gd name="connsiteX50" fmla="*/ 356451 w 822140"/>
              <a:gd name="connsiteY50" fmla="*/ 311349 h 698028"/>
              <a:gd name="connsiteX51" fmla="*/ 340257 w 822140"/>
              <a:gd name="connsiteY51" fmla="*/ 316989 h 698028"/>
              <a:gd name="connsiteX52" fmla="*/ 322792 w 822140"/>
              <a:gd name="connsiteY52" fmla="*/ 323047 h 698028"/>
              <a:gd name="connsiteX53" fmla="*/ 308857 w 822140"/>
              <a:gd name="connsiteY53" fmla="*/ 327944 h 698028"/>
              <a:gd name="connsiteX54" fmla="*/ 305137 w 822140"/>
              <a:gd name="connsiteY54" fmla="*/ 329250 h 698028"/>
              <a:gd name="connsiteX55" fmla="*/ 286570 w 822140"/>
              <a:gd name="connsiteY55" fmla="*/ 335744 h 698028"/>
              <a:gd name="connsiteX56" fmla="*/ 279067 w 822140"/>
              <a:gd name="connsiteY56" fmla="*/ 338390 h 698028"/>
              <a:gd name="connsiteX57" fmla="*/ 253828 w 822140"/>
              <a:gd name="connsiteY57" fmla="*/ 347252 h 698028"/>
              <a:gd name="connsiteX58" fmla="*/ 238268 w 822140"/>
              <a:gd name="connsiteY58" fmla="*/ 352738 h 698028"/>
              <a:gd name="connsiteX59" fmla="*/ 233011 w 822140"/>
              <a:gd name="connsiteY59" fmla="*/ 354581 h 698028"/>
              <a:gd name="connsiteX60" fmla="*/ 227826 w 822140"/>
              <a:gd name="connsiteY60" fmla="*/ 356872 h 698028"/>
              <a:gd name="connsiteX61" fmla="*/ 226188 w 822140"/>
              <a:gd name="connsiteY61" fmla="*/ 357580 h 698028"/>
              <a:gd name="connsiteX62" fmla="*/ 206039 w 822140"/>
              <a:gd name="connsiteY62" fmla="*/ 366510 h 698028"/>
              <a:gd name="connsiteX63" fmla="*/ 203752 w 822140"/>
              <a:gd name="connsiteY63" fmla="*/ 367836 h 698028"/>
              <a:gd name="connsiteX64" fmla="*/ 166619 w 822140"/>
              <a:gd name="connsiteY64" fmla="*/ 384022 h 698028"/>
              <a:gd name="connsiteX65" fmla="*/ 162772 w 822140"/>
              <a:gd name="connsiteY65" fmla="*/ 387294 h 698028"/>
              <a:gd name="connsiteX66" fmla="*/ 144296 w 822140"/>
              <a:gd name="connsiteY66" fmla="*/ 403041 h 698028"/>
              <a:gd name="connsiteX67" fmla="*/ 120771 w 822140"/>
              <a:gd name="connsiteY67" fmla="*/ 423157 h 698028"/>
              <a:gd name="connsiteX68" fmla="*/ 55159 w 822140"/>
              <a:gd name="connsiteY68" fmla="*/ 479476 h 698028"/>
              <a:gd name="connsiteX69" fmla="*/ 27574 w 822140"/>
              <a:gd name="connsiteY69" fmla="*/ 502456 h 698028"/>
              <a:gd name="connsiteX70" fmla="*/ 547 w 822140"/>
              <a:gd name="connsiteY70" fmla="*/ 526659 h 698028"/>
              <a:gd name="connsiteX71" fmla="*/ 7574 w 822140"/>
              <a:gd name="connsiteY71" fmla="*/ 550487 h 698028"/>
              <a:gd name="connsiteX72" fmla="*/ 13240 w 822140"/>
              <a:gd name="connsiteY72" fmla="*/ 569635 h 698028"/>
              <a:gd name="connsiteX73" fmla="*/ 26009 w 822140"/>
              <a:gd name="connsiteY73" fmla="*/ 612609 h 698028"/>
              <a:gd name="connsiteX74" fmla="*/ 33829 w 822140"/>
              <a:gd name="connsiteY74" fmla="*/ 638799 h 698028"/>
              <a:gd name="connsiteX75" fmla="*/ 38851 w 822140"/>
              <a:gd name="connsiteY75" fmla="*/ 655581 h 698028"/>
              <a:gd name="connsiteX76" fmla="*/ 42376 w 822140"/>
              <a:gd name="connsiteY76" fmla="*/ 667326 h 698028"/>
              <a:gd name="connsiteX77" fmla="*/ 47456 w 822140"/>
              <a:gd name="connsiteY77" fmla="*/ 684228 h 698028"/>
              <a:gd name="connsiteX78" fmla="*/ 49611 w 822140"/>
              <a:gd name="connsiteY78" fmla="*/ 691390 h 698028"/>
              <a:gd name="connsiteX79" fmla="*/ 51770 w 822140"/>
              <a:gd name="connsiteY79" fmla="*/ 698551 h 698028"/>
              <a:gd name="connsiteX80" fmla="*/ 56774 w 822140"/>
              <a:gd name="connsiteY80" fmla="*/ 696940 h 698028"/>
              <a:gd name="connsiteX81" fmla="*/ 76810 w 822140"/>
              <a:gd name="connsiteY81" fmla="*/ 690553 h 698028"/>
              <a:gd name="connsiteX82" fmla="*/ 81827 w 822140"/>
              <a:gd name="connsiteY82" fmla="*/ 688970 h 698028"/>
              <a:gd name="connsiteX83" fmla="*/ 94874 w 822140"/>
              <a:gd name="connsiteY83" fmla="*/ 684883 h 698028"/>
              <a:gd name="connsiteX84" fmla="*/ 111957 w 822140"/>
              <a:gd name="connsiteY84" fmla="*/ 679596 h 698028"/>
              <a:gd name="connsiteX85" fmla="*/ 138213 w 822140"/>
              <a:gd name="connsiteY85" fmla="*/ 671614 h 698028"/>
              <a:gd name="connsiteX86" fmla="*/ 142159 w 822140"/>
              <a:gd name="connsiteY86" fmla="*/ 670429 h 698028"/>
              <a:gd name="connsiteX87" fmla="*/ 172430 w 822140"/>
              <a:gd name="connsiteY87" fmla="*/ 661470 h 698028"/>
              <a:gd name="connsiteX88" fmla="*/ 202768 w 822140"/>
              <a:gd name="connsiteY88" fmla="*/ 652717 h 698028"/>
              <a:gd name="connsiteX89" fmla="*/ 233174 w 822140"/>
              <a:gd name="connsiteY89" fmla="*/ 644173 h 698028"/>
              <a:gd name="connsiteX90" fmla="*/ 243122 w 822140"/>
              <a:gd name="connsiteY90" fmla="*/ 641426 h 698028"/>
              <a:gd name="connsiteX91" fmla="*/ 252349 w 822140"/>
              <a:gd name="connsiteY91" fmla="*/ 638901 h 698028"/>
              <a:gd name="connsiteX92" fmla="*/ 263649 w 822140"/>
              <a:gd name="connsiteY92" fmla="*/ 635836 h 698028"/>
              <a:gd name="connsiteX93" fmla="*/ 286239 w 822140"/>
              <a:gd name="connsiteY93" fmla="*/ 629801 h 698028"/>
              <a:gd name="connsiteX94" fmla="*/ 294182 w 822140"/>
              <a:gd name="connsiteY94" fmla="*/ 627707 h 698028"/>
              <a:gd name="connsiteX95" fmla="*/ 309474 w 822140"/>
              <a:gd name="connsiteY95" fmla="*/ 623721 h 698028"/>
              <a:gd name="connsiteX96" fmla="*/ 355435 w 822140"/>
              <a:gd name="connsiteY96" fmla="*/ 612076 h 698028"/>
              <a:gd name="connsiteX97" fmla="*/ 390219 w 822140"/>
              <a:gd name="connsiteY97" fmla="*/ 595364 h 698028"/>
              <a:gd name="connsiteX98" fmla="*/ 418720 w 822140"/>
              <a:gd name="connsiteY98" fmla="*/ 581726 h 698028"/>
              <a:gd name="connsiteX99" fmla="*/ 418897 w 822140"/>
              <a:gd name="connsiteY99" fmla="*/ 581633 h 698028"/>
              <a:gd name="connsiteX100" fmla="*/ 482631 w 822140"/>
              <a:gd name="connsiteY100" fmla="*/ 551222 h 698028"/>
              <a:gd name="connsiteX101" fmla="*/ 495160 w 822140"/>
              <a:gd name="connsiteY101" fmla="*/ 545175 h 698028"/>
              <a:gd name="connsiteX102" fmla="*/ 499424 w 822140"/>
              <a:gd name="connsiteY102" fmla="*/ 543124 h 698028"/>
              <a:gd name="connsiteX103" fmla="*/ 524110 w 822140"/>
              <a:gd name="connsiteY103" fmla="*/ 531966 h 698028"/>
              <a:gd name="connsiteX104" fmla="*/ 535455 w 822140"/>
              <a:gd name="connsiteY104" fmla="*/ 526091 h 698028"/>
              <a:gd name="connsiteX105" fmla="*/ 555759 w 822140"/>
              <a:gd name="connsiteY105" fmla="*/ 516356 h 698028"/>
              <a:gd name="connsiteX106" fmla="*/ 565975 w 822140"/>
              <a:gd name="connsiteY106" fmla="*/ 511528 h 698028"/>
              <a:gd name="connsiteX107" fmla="*/ 578246 w 822140"/>
              <a:gd name="connsiteY107" fmla="*/ 505797 h 698028"/>
              <a:gd name="connsiteX108" fmla="*/ 592843 w 822140"/>
              <a:gd name="connsiteY108" fmla="*/ 498726 h 698028"/>
              <a:gd name="connsiteX109" fmla="*/ 598382 w 822140"/>
              <a:gd name="connsiteY109" fmla="*/ 494797 h 698028"/>
              <a:gd name="connsiteX110" fmla="*/ 641521 w 822140"/>
              <a:gd name="connsiteY110" fmla="*/ 464560 h 698028"/>
              <a:gd name="connsiteX111" fmla="*/ 655479 w 822140"/>
              <a:gd name="connsiteY111" fmla="*/ 455043 h 698028"/>
              <a:gd name="connsiteX112" fmla="*/ 659712 w 822140"/>
              <a:gd name="connsiteY112" fmla="*/ 452040 h 698028"/>
              <a:gd name="connsiteX113" fmla="*/ 665686 w 822140"/>
              <a:gd name="connsiteY113" fmla="*/ 447885 h 698028"/>
              <a:gd name="connsiteX114" fmla="*/ 666253 w 822140"/>
              <a:gd name="connsiteY114" fmla="*/ 447485 h 698028"/>
              <a:gd name="connsiteX115" fmla="*/ 672055 w 822140"/>
              <a:gd name="connsiteY115" fmla="*/ 443445 h 698028"/>
              <a:gd name="connsiteX116" fmla="*/ 678582 w 822140"/>
              <a:gd name="connsiteY116" fmla="*/ 438864 h 698028"/>
              <a:gd name="connsiteX117" fmla="*/ 699513 w 822140"/>
              <a:gd name="connsiteY117" fmla="*/ 424564 h 698028"/>
              <a:gd name="connsiteX118" fmla="*/ 705369 w 822140"/>
              <a:gd name="connsiteY118" fmla="*/ 420340 h 698028"/>
              <a:gd name="connsiteX119" fmla="*/ 708399 w 822140"/>
              <a:gd name="connsiteY119" fmla="*/ 418215 h 698028"/>
              <a:gd name="connsiteX120" fmla="*/ 711543 w 822140"/>
              <a:gd name="connsiteY120" fmla="*/ 415999 h 698028"/>
              <a:gd name="connsiteX121" fmla="*/ 722194 w 822140"/>
              <a:gd name="connsiteY121" fmla="*/ 408594 h 698028"/>
              <a:gd name="connsiteX122" fmla="*/ 721182 w 822140"/>
              <a:gd name="connsiteY122" fmla="*/ 401777 h 698028"/>
              <a:gd name="connsiteX123" fmla="*/ 719572 w 822140"/>
              <a:gd name="connsiteY123" fmla="*/ 390942 h 698028"/>
              <a:gd name="connsiteX124" fmla="*/ 719635 w 822140"/>
              <a:gd name="connsiteY124" fmla="*/ 390152 h 698028"/>
              <a:gd name="connsiteX125" fmla="*/ 721972 w 822140"/>
              <a:gd name="connsiteY125" fmla="*/ 388002 h 698028"/>
              <a:gd name="connsiteX126" fmla="*/ 722670 w 822140"/>
              <a:gd name="connsiteY126" fmla="*/ 384176 h 698028"/>
              <a:gd name="connsiteX127" fmla="*/ 728762 w 822140"/>
              <a:gd name="connsiteY127" fmla="*/ 378200 h 698028"/>
              <a:gd name="connsiteX128" fmla="*/ 731656 w 822140"/>
              <a:gd name="connsiteY128" fmla="*/ 378554 h 698028"/>
              <a:gd name="connsiteX129" fmla="*/ 737104 w 822140"/>
              <a:gd name="connsiteY129" fmla="*/ 379212 h 698028"/>
              <a:gd name="connsiteX130" fmla="*/ 738107 w 822140"/>
              <a:gd name="connsiteY130" fmla="*/ 377905 h 698028"/>
              <a:gd name="connsiteX131" fmla="*/ 737531 w 822140"/>
              <a:gd name="connsiteY131" fmla="*/ 372650 h 698028"/>
              <a:gd name="connsiteX132" fmla="*/ 736179 w 822140"/>
              <a:gd name="connsiteY132" fmla="*/ 360598 h 698028"/>
              <a:gd name="connsiteX133" fmla="*/ 736855 w 822140"/>
              <a:gd name="connsiteY133" fmla="*/ 358891 h 698028"/>
              <a:gd name="connsiteX134" fmla="*/ 744362 w 822140"/>
              <a:gd name="connsiteY134" fmla="*/ 356990 h 698028"/>
              <a:gd name="connsiteX135" fmla="*/ 758466 w 822140"/>
              <a:gd name="connsiteY135" fmla="*/ 351177 h 698028"/>
              <a:gd name="connsiteX136" fmla="*/ 762045 w 822140"/>
              <a:gd name="connsiteY136" fmla="*/ 349371 h 698028"/>
              <a:gd name="connsiteX137" fmla="*/ 766399 w 822140"/>
              <a:gd name="connsiteY137" fmla="*/ 346771 h 698028"/>
              <a:gd name="connsiteX138" fmla="*/ 775948 w 822140"/>
              <a:gd name="connsiteY138" fmla="*/ 343372 h 698028"/>
              <a:gd name="connsiteX139" fmla="*/ 780811 w 822140"/>
              <a:gd name="connsiteY139" fmla="*/ 341062 h 698028"/>
              <a:gd name="connsiteX140" fmla="*/ 785710 w 822140"/>
              <a:gd name="connsiteY140" fmla="*/ 335553 h 698028"/>
              <a:gd name="connsiteX141" fmla="*/ 786177 w 822140"/>
              <a:gd name="connsiteY141" fmla="*/ 335041 h 698028"/>
              <a:gd name="connsiteX142" fmla="*/ 796075 w 822140"/>
              <a:gd name="connsiteY142" fmla="*/ 329033 h 698028"/>
              <a:gd name="connsiteX143" fmla="*/ 799714 w 822140"/>
              <a:gd name="connsiteY143" fmla="*/ 326818 h 698028"/>
              <a:gd name="connsiteX144" fmla="*/ 809430 w 822140"/>
              <a:gd name="connsiteY144" fmla="*/ 329219 h 698028"/>
              <a:gd name="connsiteX145" fmla="*/ 810739 w 822140"/>
              <a:gd name="connsiteY145" fmla="*/ 328366 h 698028"/>
              <a:gd name="connsiteX146" fmla="*/ 815088 w 822140"/>
              <a:gd name="connsiteY146" fmla="*/ 324168 h 698028"/>
              <a:gd name="connsiteX147" fmla="*/ 815476 w 822140"/>
              <a:gd name="connsiteY147" fmla="*/ 323891 h 698028"/>
              <a:gd name="connsiteX148" fmla="*/ 822687 w 822140"/>
              <a:gd name="connsiteY148" fmla="*/ 314217 h 698028"/>
              <a:gd name="connsiteX149" fmla="*/ 801188 w 822140"/>
              <a:gd name="connsiteY149" fmla="*/ 263184 h 698028"/>
              <a:gd name="connsiteX150" fmla="*/ 790990 w 822140"/>
              <a:gd name="connsiteY150" fmla="*/ 236116 h 698028"/>
              <a:gd name="connsiteX151" fmla="*/ 768373 w 822140"/>
              <a:gd name="connsiteY151" fmla="*/ 179348 h 698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822140" h="698028">
                <a:moveTo>
                  <a:pt x="768373" y="179348"/>
                </a:moveTo>
                <a:lnTo>
                  <a:pt x="753154" y="144439"/>
                </a:lnTo>
                <a:lnTo>
                  <a:pt x="737263" y="104188"/>
                </a:lnTo>
                <a:lnTo>
                  <a:pt x="732473" y="92054"/>
                </a:lnTo>
                <a:lnTo>
                  <a:pt x="729493" y="84576"/>
                </a:lnTo>
                <a:lnTo>
                  <a:pt x="725687" y="77197"/>
                </a:lnTo>
                <a:lnTo>
                  <a:pt x="702311" y="12229"/>
                </a:lnTo>
                <a:lnTo>
                  <a:pt x="690540" y="522"/>
                </a:lnTo>
                <a:lnTo>
                  <a:pt x="684430" y="1448"/>
                </a:lnTo>
                <a:lnTo>
                  <a:pt x="585549" y="17457"/>
                </a:lnTo>
                <a:lnTo>
                  <a:pt x="580264" y="18369"/>
                </a:lnTo>
                <a:lnTo>
                  <a:pt x="577012" y="18932"/>
                </a:lnTo>
                <a:lnTo>
                  <a:pt x="576535" y="19013"/>
                </a:lnTo>
                <a:lnTo>
                  <a:pt x="572802" y="19662"/>
                </a:lnTo>
                <a:lnTo>
                  <a:pt x="565667" y="20910"/>
                </a:lnTo>
                <a:lnTo>
                  <a:pt x="550996" y="23510"/>
                </a:lnTo>
                <a:lnTo>
                  <a:pt x="542355" y="25058"/>
                </a:lnTo>
                <a:lnTo>
                  <a:pt x="534634" y="26456"/>
                </a:lnTo>
                <a:lnTo>
                  <a:pt x="531005" y="27118"/>
                </a:lnTo>
                <a:lnTo>
                  <a:pt x="517179" y="29659"/>
                </a:lnTo>
                <a:lnTo>
                  <a:pt x="505303" y="31874"/>
                </a:lnTo>
                <a:lnTo>
                  <a:pt x="492556" y="34283"/>
                </a:lnTo>
                <a:lnTo>
                  <a:pt x="492366" y="34320"/>
                </a:lnTo>
                <a:lnTo>
                  <a:pt x="478979" y="36883"/>
                </a:lnTo>
                <a:lnTo>
                  <a:pt x="471458" y="38390"/>
                </a:lnTo>
                <a:lnTo>
                  <a:pt x="449258" y="42710"/>
                </a:lnTo>
                <a:lnTo>
                  <a:pt x="444862" y="43586"/>
                </a:lnTo>
                <a:lnTo>
                  <a:pt x="431975" y="46177"/>
                </a:lnTo>
                <a:lnTo>
                  <a:pt x="418257" y="48945"/>
                </a:lnTo>
                <a:lnTo>
                  <a:pt x="388772" y="55112"/>
                </a:lnTo>
                <a:lnTo>
                  <a:pt x="358483" y="61601"/>
                </a:lnTo>
                <a:lnTo>
                  <a:pt x="307423" y="72973"/>
                </a:lnTo>
                <a:lnTo>
                  <a:pt x="302338" y="74134"/>
                </a:lnTo>
                <a:lnTo>
                  <a:pt x="305650" y="83314"/>
                </a:lnTo>
                <a:lnTo>
                  <a:pt x="306580" y="83814"/>
                </a:lnTo>
                <a:lnTo>
                  <a:pt x="329365" y="89064"/>
                </a:lnTo>
                <a:lnTo>
                  <a:pt x="348236" y="93856"/>
                </a:lnTo>
                <a:lnTo>
                  <a:pt x="353244" y="110519"/>
                </a:lnTo>
                <a:lnTo>
                  <a:pt x="357462" y="124323"/>
                </a:lnTo>
                <a:lnTo>
                  <a:pt x="360375" y="134220"/>
                </a:lnTo>
                <a:lnTo>
                  <a:pt x="361872" y="139179"/>
                </a:lnTo>
                <a:lnTo>
                  <a:pt x="365950" y="152693"/>
                </a:lnTo>
                <a:lnTo>
                  <a:pt x="380584" y="201084"/>
                </a:lnTo>
                <a:lnTo>
                  <a:pt x="385977" y="224431"/>
                </a:lnTo>
                <a:lnTo>
                  <a:pt x="388640" y="236470"/>
                </a:lnTo>
                <a:lnTo>
                  <a:pt x="392269" y="252334"/>
                </a:lnTo>
                <a:lnTo>
                  <a:pt x="394927" y="264001"/>
                </a:lnTo>
                <a:lnTo>
                  <a:pt x="397876" y="279380"/>
                </a:lnTo>
                <a:lnTo>
                  <a:pt x="388608" y="291355"/>
                </a:lnTo>
                <a:lnTo>
                  <a:pt x="379377" y="303380"/>
                </a:lnTo>
                <a:lnTo>
                  <a:pt x="356451" y="311349"/>
                </a:lnTo>
                <a:lnTo>
                  <a:pt x="340257" y="316989"/>
                </a:lnTo>
                <a:lnTo>
                  <a:pt x="322792" y="323047"/>
                </a:lnTo>
                <a:lnTo>
                  <a:pt x="308857" y="327944"/>
                </a:lnTo>
                <a:lnTo>
                  <a:pt x="305137" y="329250"/>
                </a:lnTo>
                <a:lnTo>
                  <a:pt x="286570" y="335744"/>
                </a:lnTo>
                <a:lnTo>
                  <a:pt x="279067" y="338390"/>
                </a:lnTo>
                <a:lnTo>
                  <a:pt x="253828" y="347252"/>
                </a:lnTo>
                <a:lnTo>
                  <a:pt x="238268" y="352738"/>
                </a:lnTo>
                <a:lnTo>
                  <a:pt x="233011" y="354581"/>
                </a:lnTo>
                <a:lnTo>
                  <a:pt x="227826" y="356872"/>
                </a:lnTo>
                <a:lnTo>
                  <a:pt x="226188" y="357580"/>
                </a:lnTo>
                <a:lnTo>
                  <a:pt x="206039" y="366510"/>
                </a:lnTo>
                <a:lnTo>
                  <a:pt x="203752" y="367836"/>
                </a:lnTo>
                <a:lnTo>
                  <a:pt x="166619" y="384022"/>
                </a:lnTo>
                <a:lnTo>
                  <a:pt x="162772" y="387294"/>
                </a:lnTo>
                <a:lnTo>
                  <a:pt x="144296" y="403041"/>
                </a:lnTo>
                <a:lnTo>
                  <a:pt x="120771" y="423157"/>
                </a:lnTo>
                <a:lnTo>
                  <a:pt x="55159" y="479476"/>
                </a:lnTo>
                <a:lnTo>
                  <a:pt x="27574" y="502456"/>
                </a:lnTo>
                <a:lnTo>
                  <a:pt x="547" y="526659"/>
                </a:lnTo>
                <a:lnTo>
                  <a:pt x="7574" y="550487"/>
                </a:lnTo>
                <a:lnTo>
                  <a:pt x="13240" y="569635"/>
                </a:lnTo>
                <a:lnTo>
                  <a:pt x="26009" y="612609"/>
                </a:lnTo>
                <a:lnTo>
                  <a:pt x="33829" y="638799"/>
                </a:lnTo>
                <a:lnTo>
                  <a:pt x="38851" y="655581"/>
                </a:lnTo>
                <a:lnTo>
                  <a:pt x="42376" y="667326"/>
                </a:lnTo>
                <a:lnTo>
                  <a:pt x="47456" y="684228"/>
                </a:lnTo>
                <a:lnTo>
                  <a:pt x="49611" y="691390"/>
                </a:lnTo>
                <a:lnTo>
                  <a:pt x="51770" y="698551"/>
                </a:lnTo>
                <a:lnTo>
                  <a:pt x="56774" y="696940"/>
                </a:lnTo>
                <a:lnTo>
                  <a:pt x="76810" y="690553"/>
                </a:lnTo>
                <a:lnTo>
                  <a:pt x="81827" y="688970"/>
                </a:lnTo>
                <a:lnTo>
                  <a:pt x="94874" y="684883"/>
                </a:lnTo>
                <a:lnTo>
                  <a:pt x="111957" y="679596"/>
                </a:lnTo>
                <a:lnTo>
                  <a:pt x="138213" y="671614"/>
                </a:lnTo>
                <a:lnTo>
                  <a:pt x="142159" y="670429"/>
                </a:lnTo>
                <a:lnTo>
                  <a:pt x="172430" y="661470"/>
                </a:lnTo>
                <a:lnTo>
                  <a:pt x="202768" y="652717"/>
                </a:lnTo>
                <a:lnTo>
                  <a:pt x="233174" y="644173"/>
                </a:lnTo>
                <a:lnTo>
                  <a:pt x="243122" y="641426"/>
                </a:lnTo>
                <a:lnTo>
                  <a:pt x="252349" y="638901"/>
                </a:lnTo>
                <a:lnTo>
                  <a:pt x="263649" y="635836"/>
                </a:lnTo>
                <a:lnTo>
                  <a:pt x="286239" y="629801"/>
                </a:lnTo>
                <a:lnTo>
                  <a:pt x="294182" y="627707"/>
                </a:lnTo>
                <a:lnTo>
                  <a:pt x="309474" y="623721"/>
                </a:lnTo>
                <a:lnTo>
                  <a:pt x="355435" y="612076"/>
                </a:lnTo>
                <a:lnTo>
                  <a:pt x="390219" y="595364"/>
                </a:lnTo>
                <a:lnTo>
                  <a:pt x="418720" y="581726"/>
                </a:lnTo>
                <a:lnTo>
                  <a:pt x="418897" y="581633"/>
                </a:lnTo>
                <a:lnTo>
                  <a:pt x="482631" y="551222"/>
                </a:lnTo>
                <a:lnTo>
                  <a:pt x="495160" y="545175"/>
                </a:lnTo>
                <a:lnTo>
                  <a:pt x="499424" y="543124"/>
                </a:lnTo>
                <a:lnTo>
                  <a:pt x="524110" y="531966"/>
                </a:lnTo>
                <a:lnTo>
                  <a:pt x="535455" y="526091"/>
                </a:lnTo>
                <a:lnTo>
                  <a:pt x="555759" y="516356"/>
                </a:lnTo>
                <a:lnTo>
                  <a:pt x="565975" y="511528"/>
                </a:lnTo>
                <a:lnTo>
                  <a:pt x="578246" y="505797"/>
                </a:lnTo>
                <a:lnTo>
                  <a:pt x="592843" y="498726"/>
                </a:lnTo>
                <a:lnTo>
                  <a:pt x="598382" y="494797"/>
                </a:lnTo>
                <a:lnTo>
                  <a:pt x="641521" y="464560"/>
                </a:lnTo>
                <a:lnTo>
                  <a:pt x="655479" y="455043"/>
                </a:lnTo>
                <a:lnTo>
                  <a:pt x="659712" y="452040"/>
                </a:lnTo>
                <a:lnTo>
                  <a:pt x="665686" y="447885"/>
                </a:lnTo>
                <a:lnTo>
                  <a:pt x="666253" y="447485"/>
                </a:lnTo>
                <a:lnTo>
                  <a:pt x="672055" y="443445"/>
                </a:lnTo>
                <a:lnTo>
                  <a:pt x="678582" y="438864"/>
                </a:lnTo>
                <a:lnTo>
                  <a:pt x="699513" y="424564"/>
                </a:lnTo>
                <a:lnTo>
                  <a:pt x="705369" y="420340"/>
                </a:lnTo>
                <a:lnTo>
                  <a:pt x="708399" y="418215"/>
                </a:lnTo>
                <a:lnTo>
                  <a:pt x="711543" y="415999"/>
                </a:lnTo>
                <a:lnTo>
                  <a:pt x="722194" y="408594"/>
                </a:lnTo>
                <a:lnTo>
                  <a:pt x="721182" y="401777"/>
                </a:lnTo>
                <a:lnTo>
                  <a:pt x="719572" y="390942"/>
                </a:lnTo>
                <a:lnTo>
                  <a:pt x="719635" y="390152"/>
                </a:lnTo>
                <a:lnTo>
                  <a:pt x="721972" y="388002"/>
                </a:lnTo>
                <a:lnTo>
                  <a:pt x="722670" y="384176"/>
                </a:lnTo>
                <a:lnTo>
                  <a:pt x="728762" y="378200"/>
                </a:lnTo>
                <a:lnTo>
                  <a:pt x="731656" y="378554"/>
                </a:lnTo>
                <a:lnTo>
                  <a:pt x="737104" y="379212"/>
                </a:lnTo>
                <a:lnTo>
                  <a:pt x="738107" y="377905"/>
                </a:lnTo>
                <a:lnTo>
                  <a:pt x="737531" y="372650"/>
                </a:lnTo>
                <a:lnTo>
                  <a:pt x="736179" y="360598"/>
                </a:lnTo>
                <a:lnTo>
                  <a:pt x="736855" y="358891"/>
                </a:lnTo>
                <a:lnTo>
                  <a:pt x="744362" y="356990"/>
                </a:lnTo>
                <a:lnTo>
                  <a:pt x="758466" y="351177"/>
                </a:lnTo>
                <a:lnTo>
                  <a:pt x="762045" y="349371"/>
                </a:lnTo>
                <a:lnTo>
                  <a:pt x="766399" y="346771"/>
                </a:lnTo>
                <a:lnTo>
                  <a:pt x="775948" y="343372"/>
                </a:lnTo>
                <a:lnTo>
                  <a:pt x="780811" y="341062"/>
                </a:lnTo>
                <a:lnTo>
                  <a:pt x="785710" y="335553"/>
                </a:lnTo>
                <a:lnTo>
                  <a:pt x="786177" y="335041"/>
                </a:lnTo>
                <a:lnTo>
                  <a:pt x="796075" y="329033"/>
                </a:lnTo>
                <a:lnTo>
                  <a:pt x="799714" y="326818"/>
                </a:lnTo>
                <a:lnTo>
                  <a:pt x="809430" y="329219"/>
                </a:lnTo>
                <a:lnTo>
                  <a:pt x="810739" y="328366"/>
                </a:lnTo>
                <a:lnTo>
                  <a:pt x="815088" y="324168"/>
                </a:lnTo>
                <a:lnTo>
                  <a:pt x="815476" y="323891"/>
                </a:lnTo>
                <a:lnTo>
                  <a:pt x="822687" y="314217"/>
                </a:lnTo>
                <a:lnTo>
                  <a:pt x="801188" y="263184"/>
                </a:lnTo>
                <a:lnTo>
                  <a:pt x="790990" y="236116"/>
                </a:lnTo>
                <a:lnTo>
                  <a:pt x="768373" y="17934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B15EA233-1CB9-949B-0074-9E6B53ABB09C}"/>
              </a:ext>
            </a:extLst>
          </p:cNvPr>
          <p:cNvSpPr>
            <a:spLocks/>
          </p:cNvSpPr>
          <p:nvPr/>
        </p:nvSpPr>
        <p:spPr>
          <a:xfrm flipV="1">
            <a:off x="2842746" y="4772656"/>
            <a:ext cx="1117809" cy="735681"/>
          </a:xfrm>
          <a:custGeom>
            <a:avLst/>
            <a:gdLst>
              <a:gd name="connsiteX0" fmla="*/ 168891 w 761225"/>
              <a:gd name="connsiteY0" fmla="*/ 307224 h 500997"/>
              <a:gd name="connsiteX1" fmla="*/ 227122 w 761225"/>
              <a:gd name="connsiteY1" fmla="*/ 363842 h 500997"/>
              <a:gd name="connsiteX2" fmla="*/ 300618 w 761225"/>
              <a:gd name="connsiteY2" fmla="*/ 433765 h 500997"/>
              <a:gd name="connsiteX3" fmla="*/ 340963 w 761225"/>
              <a:gd name="connsiteY3" fmla="*/ 472155 h 500997"/>
              <a:gd name="connsiteX4" fmla="*/ 372182 w 761225"/>
              <a:gd name="connsiteY4" fmla="*/ 501746 h 500997"/>
              <a:gd name="connsiteX5" fmla="*/ 410753 w 761225"/>
              <a:gd name="connsiteY5" fmla="*/ 490443 h 500997"/>
              <a:gd name="connsiteX6" fmla="*/ 422566 w 761225"/>
              <a:gd name="connsiteY6" fmla="*/ 487048 h 500997"/>
              <a:gd name="connsiteX7" fmla="*/ 446694 w 761225"/>
              <a:gd name="connsiteY7" fmla="*/ 480196 h 500997"/>
              <a:gd name="connsiteX8" fmla="*/ 460888 w 761225"/>
              <a:gd name="connsiteY8" fmla="*/ 476221 h 500997"/>
              <a:gd name="connsiteX9" fmla="*/ 496715 w 761225"/>
              <a:gd name="connsiteY9" fmla="*/ 466370 h 500997"/>
              <a:gd name="connsiteX10" fmla="*/ 510814 w 761225"/>
              <a:gd name="connsiteY10" fmla="*/ 462567 h 500997"/>
              <a:gd name="connsiteX11" fmla="*/ 538571 w 761225"/>
              <a:gd name="connsiteY11" fmla="*/ 455198 h 500997"/>
              <a:gd name="connsiteX12" fmla="*/ 542567 w 761225"/>
              <a:gd name="connsiteY12" fmla="*/ 454149 h 500997"/>
              <a:gd name="connsiteX13" fmla="*/ 544509 w 761225"/>
              <a:gd name="connsiteY13" fmla="*/ 453641 h 500997"/>
              <a:gd name="connsiteX14" fmla="*/ 556739 w 761225"/>
              <a:gd name="connsiteY14" fmla="*/ 450456 h 500997"/>
              <a:gd name="connsiteX15" fmla="*/ 565348 w 761225"/>
              <a:gd name="connsiteY15" fmla="*/ 448232 h 500997"/>
              <a:gd name="connsiteX16" fmla="*/ 586551 w 761225"/>
              <a:gd name="connsiteY16" fmla="*/ 442823 h 500997"/>
              <a:gd name="connsiteX17" fmla="*/ 631559 w 761225"/>
              <a:gd name="connsiteY17" fmla="*/ 431633 h 500997"/>
              <a:gd name="connsiteX18" fmla="*/ 653837 w 761225"/>
              <a:gd name="connsiteY18" fmla="*/ 426246 h 500997"/>
              <a:gd name="connsiteX19" fmla="*/ 662120 w 761225"/>
              <a:gd name="connsiteY19" fmla="*/ 424268 h 500997"/>
              <a:gd name="connsiteX20" fmla="*/ 681054 w 761225"/>
              <a:gd name="connsiteY20" fmla="*/ 419793 h 500997"/>
              <a:gd name="connsiteX21" fmla="*/ 697638 w 761225"/>
              <a:gd name="connsiteY21" fmla="*/ 415936 h 500997"/>
              <a:gd name="connsiteX22" fmla="*/ 695302 w 761225"/>
              <a:gd name="connsiteY22" fmla="*/ 404351 h 500997"/>
              <a:gd name="connsiteX23" fmla="*/ 722629 w 761225"/>
              <a:gd name="connsiteY23" fmla="*/ 398112 h 500997"/>
              <a:gd name="connsiteX24" fmla="*/ 736700 w 761225"/>
              <a:gd name="connsiteY24" fmla="*/ 394958 h 500997"/>
              <a:gd name="connsiteX25" fmla="*/ 740465 w 761225"/>
              <a:gd name="connsiteY25" fmla="*/ 394119 h 500997"/>
              <a:gd name="connsiteX26" fmla="*/ 742788 w 761225"/>
              <a:gd name="connsiteY26" fmla="*/ 393606 h 500997"/>
              <a:gd name="connsiteX27" fmla="*/ 748875 w 761225"/>
              <a:gd name="connsiteY27" fmla="*/ 392258 h 500997"/>
              <a:gd name="connsiteX28" fmla="*/ 761831 w 761225"/>
              <a:gd name="connsiteY28" fmla="*/ 389417 h 500997"/>
              <a:gd name="connsiteX29" fmla="*/ 500925 w 761225"/>
              <a:gd name="connsiteY29" fmla="*/ 222185 h 500997"/>
              <a:gd name="connsiteX30" fmla="*/ 494901 w 761225"/>
              <a:gd name="connsiteY30" fmla="*/ 200771 h 500997"/>
              <a:gd name="connsiteX31" fmla="*/ 485098 w 761225"/>
              <a:gd name="connsiteY31" fmla="*/ 199296 h 500997"/>
              <a:gd name="connsiteX32" fmla="*/ 473100 w 761225"/>
              <a:gd name="connsiteY32" fmla="*/ 197481 h 500997"/>
              <a:gd name="connsiteX33" fmla="*/ 356514 w 761225"/>
              <a:gd name="connsiteY33" fmla="*/ 110854 h 500997"/>
              <a:gd name="connsiteX34" fmla="*/ 207893 w 761225"/>
              <a:gd name="connsiteY34" fmla="*/ 749 h 500997"/>
              <a:gd name="connsiteX35" fmla="*/ 193708 w 761225"/>
              <a:gd name="connsiteY35" fmla="*/ 14539 h 500997"/>
              <a:gd name="connsiteX36" fmla="*/ 165983 w 761225"/>
              <a:gd name="connsiteY36" fmla="*/ 41612 h 500997"/>
              <a:gd name="connsiteX37" fmla="*/ 154688 w 761225"/>
              <a:gd name="connsiteY37" fmla="*/ 52711 h 500997"/>
              <a:gd name="connsiteX38" fmla="*/ 138307 w 761225"/>
              <a:gd name="connsiteY38" fmla="*/ 68816 h 500997"/>
              <a:gd name="connsiteX39" fmla="*/ 120575 w 761225"/>
              <a:gd name="connsiteY39" fmla="*/ 86246 h 500997"/>
              <a:gd name="connsiteX40" fmla="*/ 111357 w 761225"/>
              <a:gd name="connsiteY40" fmla="*/ 95394 h 500997"/>
              <a:gd name="connsiteX41" fmla="*/ 107856 w 761225"/>
              <a:gd name="connsiteY41" fmla="*/ 98825 h 500997"/>
              <a:gd name="connsiteX42" fmla="*/ 84449 w 761225"/>
              <a:gd name="connsiteY42" fmla="*/ 122099 h 500997"/>
              <a:gd name="connsiteX43" fmla="*/ 56487 w 761225"/>
              <a:gd name="connsiteY43" fmla="*/ 149966 h 500997"/>
              <a:gd name="connsiteX44" fmla="*/ 28585 w 761225"/>
              <a:gd name="connsiteY44" fmla="*/ 177946 h 500997"/>
              <a:gd name="connsiteX45" fmla="*/ 605 w 761225"/>
              <a:gd name="connsiteY45" fmla="*/ 206121 h 500997"/>
              <a:gd name="connsiteX46" fmla="*/ 81663 w 761225"/>
              <a:gd name="connsiteY46" fmla="*/ 225162 h 500997"/>
              <a:gd name="connsiteX47" fmla="*/ 100942 w 761225"/>
              <a:gd name="connsiteY47" fmla="*/ 242015 h 500997"/>
              <a:gd name="connsiteX48" fmla="*/ 154139 w 761225"/>
              <a:gd name="connsiteY48" fmla="*/ 294314 h 500997"/>
              <a:gd name="connsiteX49" fmla="*/ 168891 w 761225"/>
              <a:gd name="connsiteY49" fmla="*/ 307224 h 50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761225" h="500997">
                <a:moveTo>
                  <a:pt x="168891" y="307224"/>
                </a:moveTo>
                <a:lnTo>
                  <a:pt x="227122" y="363842"/>
                </a:lnTo>
                <a:lnTo>
                  <a:pt x="300618" y="433765"/>
                </a:lnTo>
                <a:lnTo>
                  <a:pt x="340963" y="472155"/>
                </a:lnTo>
                <a:lnTo>
                  <a:pt x="372182" y="501746"/>
                </a:lnTo>
                <a:lnTo>
                  <a:pt x="410753" y="490443"/>
                </a:lnTo>
                <a:lnTo>
                  <a:pt x="422566" y="487048"/>
                </a:lnTo>
                <a:lnTo>
                  <a:pt x="446694" y="480196"/>
                </a:lnTo>
                <a:lnTo>
                  <a:pt x="460888" y="476221"/>
                </a:lnTo>
                <a:lnTo>
                  <a:pt x="496715" y="466370"/>
                </a:lnTo>
                <a:lnTo>
                  <a:pt x="510814" y="462567"/>
                </a:lnTo>
                <a:lnTo>
                  <a:pt x="538571" y="455198"/>
                </a:lnTo>
                <a:lnTo>
                  <a:pt x="542567" y="454149"/>
                </a:lnTo>
                <a:lnTo>
                  <a:pt x="544509" y="453641"/>
                </a:lnTo>
                <a:lnTo>
                  <a:pt x="556739" y="450456"/>
                </a:lnTo>
                <a:lnTo>
                  <a:pt x="565348" y="448232"/>
                </a:lnTo>
                <a:lnTo>
                  <a:pt x="586551" y="442823"/>
                </a:lnTo>
                <a:lnTo>
                  <a:pt x="631559" y="431633"/>
                </a:lnTo>
                <a:lnTo>
                  <a:pt x="653837" y="426246"/>
                </a:lnTo>
                <a:lnTo>
                  <a:pt x="662120" y="424268"/>
                </a:lnTo>
                <a:lnTo>
                  <a:pt x="681054" y="419793"/>
                </a:lnTo>
                <a:lnTo>
                  <a:pt x="697638" y="415936"/>
                </a:lnTo>
                <a:lnTo>
                  <a:pt x="695302" y="404351"/>
                </a:lnTo>
                <a:lnTo>
                  <a:pt x="722629" y="398112"/>
                </a:lnTo>
                <a:lnTo>
                  <a:pt x="736700" y="394958"/>
                </a:lnTo>
                <a:lnTo>
                  <a:pt x="740465" y="394119"/>
                </a:lnTo>
                <a:lnTo>
                  <a:pt x="742788" y="393606"/>
                </a:lnTo>
                <a:lnTo>
                  <a:pt x="748875" y="392258"/>
                </a:lnTo>
                <a:lnTo>
                  <a:pt x="761831" y="389417"/>
                </a:lnTo>
                <a:lnTo>
                  <a:pt x="500925" y="222185"/>
                </a:lnTo>
                <a:lnTo>
                  <a:pt x="494901" y="200771"/>
                </a:lnTo>
                <a:lnTo>
                  <a:pt x="485098" y="199296"/>
                </a:lnTo>
                <a:lnTo>
                  <a:pt x="473100" y="197481"/>
                </a:lnTo>
                <a:lnTo>
                  <a:pt x="356514" y="110854"/>
                </a:lnTo>
                <a:lnTo>
                  <a:pt x="207893" y="749"/>
                </a:lnTo>
                <a:lnTo>
                  <a:pt x="193708" y="14539"/>
                </a:lnTo>
                <a:lnTo>
                  <a:pt x="165983" y="41612"/>
                </a:lnTo>
                <a:lnTo>
                  <a:pt x="154688" y="52711"/>
                </a:lnTo>
                <a:lnTo>
                  <a:pt x="138307" y="68816"/>
                </a:lnTo>
                <a:lnTo>
                  <a:pt x="120575" y="86246"/>
                </a:lnTo>
                <a:lnTo>
                  <a:pt x="111357" y="95394"/>
                </a:lnTo>
                <a:lnTo>
                  <a:pt x="107856" y="98825"/>
                </a:lnTo>
                <a:lnTo>
                  <a:pt x="84449" y="122099"/>
                </a:lnTo>
                <a:lnTo>
                  <a:pt x="56487" y="149966"/>
                </a:lnTo>
                <a:lnTo>
                  <a:pt x="28585" y="177946"/>
                </a:lnTo>
                <a:lnTo>
                  <a:pt x="605" y="206121"/>
                </a:lnTo>
                <a:lnTo>
                  <a:pt x="81663" y="225162"/>
                </a:lnTo>
                <a:lnTo>
                  <a:pt x="100942" y="242015"/>
                </a:lnTo>
                <a:lnTo>
                  <a:pt x="154139" y="294314"/>
                </a:lnTo>
                <a:lnTo>
                  <a:pt x="168891" y="30722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55E734B7-01C6-4214-BBE6-0C24EF0E3B93}"/>
              </a:ext>
            </a:extLst>
          </p:cNvPr>
          <p:cNvSpPr>
            <a:spLocks/>
          </p:cNvSpPr>
          <p:nvPr/>
        </p:nvSpPr>
        <p:spPr>
          <a:xfrm flipV="1">
            <a:off x="6350000" y="3869274"/>
            <a:ext cx="244371" cy="330342"/>
          </a:xfrm>
          <a:custGeom>
            <a:avLst/>
            <a:gdLst>
              <a:gd name="connsiteX0" fmla="*/ 91582 w 166416"/>
              <a:gd name="connsiteY0" fmla="*/ 23638 h 224962"/>
              <a:gd name="connsiteX1" fmla="*/ 71287 w 166416"/>
              <a:gd name="connsiteY1" fmla="*/ 34810 h 224962"/>
              <a:gd name="connsiteX2" fmla="*/ 55070 w 166416"/>
              <a:gd name="connsiteY2" fmla="*/ 45592 h 224962"/>
              <a:gd name="connsiteX3" fmla="*/ 46419 w 166416"/>
              <a:gd name="connsiteY3" fmla="*/ 50112 h 224962"/>
              <a:gd name="connsiteX4" fmla="*/ 44754 w 166416"/>
              <a:gd name="connsiteY4" fmla="*/ 55770 h 224962"/>
              <a:gd name="connsiteX5" fmla="*/ 43675 w 166416"/>
              <a:gd name="connsiteY5" fmla="*/ 59818 h 224962"/>
              <a:gd name="connsiteX6" fmla="*/ 43643 w 166416"/>
              <a:gd name="connsiteY6" fmla="*/ 69293 h 224962"/>
              <a:gd name="connsiteX7" fmla="*/ 42940 w 166416"/>
              <a:gd name="connsiteY7" fmla="*/ 70246 h 224962"/>
              <a:gd name="connsiteX8" fmla="*/ 40454 w 166416"/>
              <a:gd name="connsiteY8" fmla="*/ 71399 h 224962"/>
              <a:gd name="connsiteX9" fmla="*/ 38499 w 166416"/>
              <a:gd name="connsiteY9" fmla="*/ 72302 h 224962"/>
              <a:gd name="connsiteX10" fmla="*/ 37465 w 166416"/>
              <a:gd name="connsiteY10" fmla="*/ 72129 h 224962"/>
              <a:gd name="connsiteX11" fmla="*/ 32470 w 166416"/>
              <a:gd name="connsiteY11" fmla="*/ 73540 h 224962"/>
              <a:gd name="connsiteX12" fmla="*/ 26632 w 166416"/>
              <a:gd name="connsiteY12" fmla="*/ 76717 h 224962"/>
              <a:gd name="connsiteX13" fmla="*/ 20005 w 166416"/>
              <a:gd name="connsiteY13" fmla="*/ 82788 h 224962"/>
              <a:gd name="connsiteX14" fmla="*/ 11200 w 166416"/>
              <a:gd name="connsiteY14" fmla="*/ 91229 h 224962"/>
              <a:gd name="connsiteX15" fmla="*/ 5847 w 166416"/>
              <a:gd name="connsiteY15" fmla="*/ 96561 h 224962"/>
              <a:gd name="connsiteX16" fmla="*/ 4033 w 166416"/>
              <a:gd name="connsiteY16" fmla="*/ 98385 h 224962"/>
              <a:gd name="connsiteX17" fmla="*/ 363 w 166416"/>
              <a:gd name="connsiteY17" fmla="*/ 102732 h 224962"/>
              <a:gd name="connsiteX18" fmla="*/ 6450 w 166416"/>
              <a:gd name="connsiteY18" fmla="*/ 141562 h 224962"/>
              <a:gd name="connsiteX19" fmla="*/ 9980 w 166416"/>
              <a:gd name="connsiteY19" fmla="*/ 163810 h 224962"/>
              <a:gd name="connsiteX20" fmla="*/ 10279 w 166416"/>
              <a:gd name="connsiteY20" fmla="*/ 165679 h 224962"/>
              <a:gd name="connsiteX21" fmla="*/ 10578 w 166416"/>
              <a:gd name="connsiteY21" fmla="*/ 167549 h 224962"/>
              <a:gd name="connsiteX22" fmla="*/ 12094 w 166416"/>
              <a:gd name="connsiteY22" fmla="*/ 177024 h 224962"/>
              <a:gd name="connsiteX23" fmla="*/ 12320 w 166416"/>
              <a:gd name="connsiteY23" fmla="*/ 178488 h 224962"/>
              <a:gd name="connsiteX24" fmla="*/ 14167 w 166416"/>
              <a:gd name="connsiteY24" fmla="*/ 190063 h 224962"/>
              <a:gd name="connsiteX25" fmla="*/ 15432 w 166416"/>
              <a:gd name="connsiteY25" fmla="*/ 195909 h 224962"/>
              <a:gd name="connsiteX26" fmla="*/ 15763 w 166416"/>
              <a:gd name="connsiteY26" fmla="*/ 197384 h 224962"/>
              <a:gd name="connsiteX27" fmla="*/ 16716 w 166416"/>
              <a:gd name="connsiteY27" fmla="*/ 201757 h 224962"/>
              <a:gd name="connsiteX28" fmla="*/ 19320 w 166416"/>
              <a:gd name="connsiteY28" fmla="*/ 210697 h 224962"/>
              <a:gd name="connsiteX29" fmla="*/ 21266 w 166416"/>
              <a:gd name="connsiteY29" fmla="*/ 217409 h 224962"/>
              <a:gd name="connsiteX30" fmla="*/ 21778 w 166416"/>
              <a:gd name="connsiteY30" fmla="*/ 219152 h 224962"/>
              <a:gd name="connsiteX31" fmla="*/ 22867 w 166416"/>
              <a:gd name="connsiteY31" fmla="*/ 218634 h 224962"/>
              <a:gd name="connsiteX32" fmla="*/ 26142 w 166416"/>
              <a:gd name="connsiteY32" fmla="*/ 218504 h 224962"/>
              <a:gd name="connsiteX33" fmla="*/ 27417 w 166416"/>
              <a:gd name="connsiteY33" fmla="*/ 219649 h 224962"/>
              <a:gd name="connsiteX34" fmla="*/ 29885 w 166416"/>
              <a:gd name="connsiteY34" fmla="*/ 221759 h 224962"/>
              <a:gd name="connsiteX35" fmla="*/ 34044 w 166416"/>
              <a:gd name="connsiteY35" fmla="*/ 219180 h 224962"/>
              <a:gd name="connsiteX36" fmla="*/ 34720 w 166416"/>
              <a:gd name="connsiteY36" fmla="*/ 218749 h 224962"/>
              <a:gd name="connsiteX37" fmla="*/ 36762 w 166416"/>
              <a:gd name="connsiteY37" fmla="*/ 218977 h 224962"/>
              <a:gd name="connsiteX38" fmla="*/ 37360 w 166416"/>
              <a:gd name="connsiteY38" fmla="*/ 218987 h 224962"/>
              <a:gd name="connsiteX39" fmla="*/ 39819 w 166416"/>
              <a:gd name="connsiteY39" fmla="*/ 221351 h 224962"/>
              <a:gd name="connsiteX40" fmla="*/ 40359 w 166416"/>
              <a:gd name="connsiteY40" fmla="*/ 218838 h 224962"/>
              <a:gd name="connsiteX41" fmla="*/ 42178 w 166416"/>
              <a:gd name="connsiteY41" fmla="*/ 219768 h 224962"/>
              <a:gd name="connsiteX42" fmla="*/ 43017 w 166416"/>
              <a:gd name="connsiteY42" fmla="*/ 217660 h 224962"/>
              <a:gd name="connsiteX43" fmla="*/ 44432 w 166416"/>
              <a:gd name="connsiteY43" fmla="*/ 216906 h 224962"/>
              <a:gd name="connsiteX44" fmla="*/ 46469 w 166416"/>
              <a:gd name="connsiteY44" fmla="*/ 218309 h 224962"/>
              <a:gd name="connsiteX45" fmla="*/ 53500 w 166416"/>
              <a:gd name="connsiteY45" fmla="*/ 219029 h 224962"/>
              <a:gd name="connsiteX46" fmla="*/ 65267 w 166416"/>
              <a:gd name="connsiteY46" fmla="*/ 213775 h 224962"/>
              <a:gd name="connsiteX47" fmla="*/ 66664 w 166416"/>
              <a:gd name="connsiteY47" fmla="*/ 213948 h 224962"/>
              <a:gd name="connsiteX48" fmla="*/ 68406 w 166416"/>
              <a:gd name="connsiteY48" fmla="*/ 215629 h 224962"/>
              <a:gd name="connsiteX49" fmla="*/ 72194 w 166416"/>
              <a:gd name="connsiteY49" fmla="*/ 220796 h 224962"/>
              <a:gd name="connsiteX50" fmla="*/ 72543 w 166416"/>
              <a:gd name="connsiteY50" fmla="*/ 220834 h 224962"/>
              <a:gd name="connsiteX51" fmla="*/ 77365 w 166416"/>
              <a:gd name="connsiteY51" fmla="*/ 223648 h 224962"/>
              <a:gd name="connsiteX52" fmla="*/ 78649 w 166416"/>
              <a:gd name="connsiteY52" fmla="*/ 223189 h 224962"/>
              <a:gd name="connsiteX53" fmla="*/ 83063 w 166416"/>
              <a:gd name="connsiteY53" fmla="*/ 218956 h 224962"/>
              <a:gd name="connsiteX54" fmla="*/ 88511 w 166416"/>
              <a:gd name="connsiteY54" fmla="*/ 220653 h 224962"/>
              <a:gd name="connsiteX55" fmla="*/ 88348 w 166416"/>
              <a:gd name="connsiteY55" fmla="*/ 222706 h 224962"/>
              <a:gd name="connsiteX56" fmla="*/ 88275 w 166416"/>
              <a:gd name="connsiteY56" fmla="*/ 224046 h 224962"/>
              <a:gd name="connsiteX57" fmla="*/ 89840 w 166416"/>
              <a:gd name="connsiteY57" fmla="*/ 225467 h 224962"/>
              <a:gd name="connsiteX58" fmla="*/ 95651 w 166416"/>
              <a:gd name="connsiteY58" fmla="*/ 222547 h 224962"/>
              <a:gd name="connsiteX59" fmla="*/ 98876 w 166416"/>
              <a:gd name="connsiteY59" fmla="*/ 222611 h 224962"/>
              <a:gd name="connsiteX60" fmla="*/ 116985 w 166416"/>
              <a:gd name="connsiteY60" fmla="*/ 223020 h 224962"/>
              <a:gd name="connsiteX61" fmla="*/ 121644 w 166416"/>
              <a:gd name="connsiteY61" fmla="*/ 216001 h 224962"/>
              <a:gd name="connsiteX62" fmla="*/ 129804 w 166416"/>
              <a:gd name="connsiteY62" fmla="*/ 203557 h 224962"/>
              <a:gd name="connsiteX63" fmla="*/ 139494 w 166416"/>
              <a:gd name="connsiteY63" fmla="*/ 204796 h 224962"/>
              <a:gd name="connsiteX64" fmla="*/ 140723 w 166416"/>
              <a:gd name="connsiteY64" fmla="*/ 206793 h 224962"/>
              <a:gd name="connsiteX65" fmla="*/ 142429 w 166416"/>
              <a:gd name="connsiteY65" fmla="*/ 205078 h 224962"/>
              <a:gd name="connsiteX66" fmla="*/ 162923 w 166416"/>
              <a:gd name="connsiteY66" fmla="*/ 210843 h 224962"/>
              <a:gd name="connsiteX67" fmla="*/ 161172 w 166416"/>
              <a:gd name="connsiteY67" fmla="*/ 195077 h 224962"/>
              <a:gd name="connsiteX68" fmla="*/ 160900 w 166416"/>
              <a:gd name="connsiteY68" fmla="*/ 192718 h 224962"/>
              <a:gd name="connsiteX69" fmla="*/ 156128 w 166416"/>
              <a:gd name="connsiteY69" fmla="*/ 188700 h 224962"/>
              <a:gd name="connsiteX70" fmla="*/ 149564 w 166416"/>
              <a:gd name="connsiteY70" fmla="*/ 183144 h 224962"/>
              <a:gd name="connsiteX71" fmla="*/ 151891 w 166416"/>
              <a:gd name="connsiteY71" fmla="*/ 161525 h 224962"/>
              <a:gd name="connsiteX72" fmla="*/ 153515 w 166416"/>
              <a:gd name="connsiteY72" fmla="*/ 158677 h 224962"/>
              <a:gd name="connsiteX73" fmla="*/ 159095 w 166416"/>
              <a:gd name="connsiteY73" fmla="*/ 142981 h 224962"/>
              <a:gd name="connsiteX74" fmla="*/ 166779 w 166416"/>
              <a:gd name="connsiteY74" fmla="*/ 111272 h 224962"/>
              <a:gd name="connsiteX75" fmla="*/ 162996 w 166416"/>
              <a:gd name="connsiteY75" fmla="*/ 89087 h 224962"/>
              <a:gd name="connsiteX76" fmla="*/ 150204 w 166416"/>
              <a:gd name="connsiteY76" fmla="*/ 86237 h 224962"/>
              <a:gd name="connsiteX77" fmla="*/ 140455 w 166416"/>
              <a:gd name="connsiteY77" fmla="*/ 81486 h 224962"/>
              <a:gd name="connsiteX78" fmla="*/ 135969 w 166416"/>
              <a:gd name="connsiteY78" fmla="*/ 69416 h 224962"/>
              <a:gd name="connsiteX79" fmla="*/ 128811 w 166416"/>
              <a:gd name="connsiteY79" fmla="*/ 50116 h 224962"/>
              <a:gd name="connsiteX80" fmla="*/ 126311 w 166416"/>
              <a:gd name="connsiteY80" fmla="*/ 36621 h 224962"/>
              <a:gd name="connsiteX81" fmla="*/ 133783 w 166416"/>
              <a:gd name="connsiteY81" fmla="*/ 504 h 224962"/>
              <a:gd name="connsiteX82" fmla="*/ 104048 w 166416"/>
              <a:gd name="connsiteY82" fmla="*/ 16813 h 224962"/>
              <a:gd name="connsiteX83" fmla="*/ 91582 w 166416"/>
              <a:gd name="connsiteY83" fmla="*/ 23638 h 22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66416" h="224962">
                <a:moveTo>
                  <a:pt x="91582" y="23638"/>
                </a:moveTo>
                <a:lnTo>
                  <a:pt x="71287" y="34810"/>
                </a:lnTo>
                <a:lnTo>
                  <a:pt x="55070" y="45592"/>
                </a:lnTo>
                <a:lnTo>
                  <a:pt x="46419" y="50112"/>
                </a:lnTo>
                <a:lnTo>
                  <a:pt x="44754" y="55770"/>
                </a:lnTo>
                <a:lnTo>
                  <a:pt x="43675" y="59818"/>
                </a:lnTo>
                <a:lnTo>
                  <a:pt x="43643" y="69293"/>
                </a:lnTo>
                <a:lnTo>
                  <a:pt x="42940" y="70246"/>
                </a:lnTo>
                <a:lnTo>
                  <a:pt x="40454" y="71399"/>
                </a:lnTo>
                <a:lnTo>
                  <a:pt x="38499" y="72302"/>
                </a:lnTo>
                <a:lnTo>
                  <a:pt x="37465" y="72129"/>
                </a:lnTo>
                <a:lnTo>
                  <a:pt x="32470" y="73540"/>
                </a:lnTo>
                <a:lnTo>
                  <a:pt x="26632" y="76717"/>
                </a:lnTo>
                <a:lnTo>
                  <a:pt x="20005" y="82788"/>
                </a:lnTo>
                <a:lnTo>
                  <a:pt x="11200" y="91229"/>
                </a:lnTo>
                <a:lnTo>
                  <a:pt x="5847" y="96561"/>
                </a:lnTo>
                <a:lnTo>
                  <a:pt x="4033" y="98385"/>
                </a:lnTo>
                <a:lnTo>
                  <a:pt x="363" y="102732"/>
                </a:lnTo>
                <a:lnTo>
                  <a:pt x="6450" y="141562"/>
                </a:lnTo>
                <a:lnTo>
                  <a:pt x="9980" y="163810"/>
                </a:lnTo>
                <a:lnTo>
                  <a:pt x="10279" y="165679"/>
                </a:lnTo>
                <a:lnTo>
                  <a:pt x="10578" y="167549"/>
                </a:lnTo>
                <a:lnTo>
                  <a:pt x="12094" y="177024"/>
                </a:lnTo>
                <a:lnTo>
                  <a:pt x="12320" y="178488"/>
                </a:lnTo>
                <a:lnTo>
                  <a:pt x="14167" y="190063"/>
                </a:lnTo>
                <a:lnTo>
                  <a:pt x="15432" y="195909"/>
                </a:lnTo>
                <a:lnTo>
                  <a:pt x="15763" y="197384"/>
                </a:lnTo>
                <a:lnTo>
                  <a:pt x="16716" y="201757"/>
                </a:lnTo>
                <a:lnTo>
                  <a:pt x="19320" y="210697"/>
                </a:lnTo>
                <a:lnTo>
                  <a:pt x="21266" y="217409"/>
                </a:lnTo>
                <a:lnTo>
                  <a:pt x="21778" y="219152"/>
                </a:lnTo>
                <a:lnTo>
                  <a:pt x="22867" y="218634"/>
                </a:lnTo>
                <a:lnTo>
                  <a:pt x="26142" y="218504"/>
                </a:lnTo>
                <a:lnTo>
                  <a:pt x="27417" y="219649"/>
                </a:lnTo>
                <a:lnTo>
                  <a:pt x="29885" y="221759"/>
                </a:lnTo>
                <a:lnTo>
                  <a:pt x="34044" y="219180"/>
                </a:lnTo>
                <a:lnTo>
                  <a:pt x="34720" y="218749"/>
                </a:lnTo>
                <a:lnTo>
                  <a:pt x="36762" y="218977"/>
                </a:lnTo>
                <a:lnTo>
                  <a:pt x="37360" y="218987"/>
                </a:lnTo>
                <a:lnTo>
                  <a:pt x="39819" y="221351"/>
                </a:lnTo>
                <a:lnTo>
                  <a:pt x="40359" y="218838"/>
                </a:lnTo>
                <a:lnTo>
                  <a:pt x="42178" y="219768"/>
                </a:lnTo>
                <a:lnTo>
                  <a:pt x="43017" y="217660"/>
                </a:lnTo>
                <a:lnTo>
                  <a:pt x="44432" y="216906"/>
                </a:lnTo>
                <a:lnTo>
                  <a:pt x="46469" y="218309"/>
                </a:lnTo>
                <a:lnTo>
                  <a:pt x="53500" y="219029"/>
                </a:lnTo>
                <a:lnTo>
                  <a:pt x="65267" y="213775"/>
                </a:lnTo>
                <a:lnTo>
                  <a:pt x="66664" y="213948"/>
                </a:lnTo>
                <a:lnTo>
                  <a:pt x="68406" y="215629"/>
                </a:lnTo>
                <a:lnTo>
                  <a:pt x="72194" y="220796"/>
                </a:lnTo>
                <a:lnTo>
                  <a:pt x="72543" y="220834"/>
                </a:lnTo>
                <a:lnTo>
                  <a:pt x="77365" y="223648"/>
                </a:lnTo>
                <a:lnTo>
                  <a:pt x="78649" y="223189"/>
                </a:lnTo>
                <a:lnTo>
                  <a:pt x="83063" y="218956"/>
                </a:lnTo>
                <a:lnTo>
                  <a:pt x="88511" y="220653"/>
                </a:lnTo>
                <a:lnTo>
                  <a:pt x="88348" y="222706"/>
                </a:lnTo>
                <a:lnTo>
                  <a:pt x="88275" y="224046"/>
                </a:lnTo>
                <a:lnTo>
                  <a:pt x="89840" y="225467"/>
                </a:lnTo>
                <a:lnTo>
                  <a:pt x="95651" y="222547"/>
                </a:lnTo>
                <a:lnTo>
                  <a:pt x="98876" y="222611"/>
                </a:lnTo>
                <a:lnTo>
                  <a:pt x="116985" y="223020"/>
                </a:lnTo>
                <a:lnTo>
                  <a:pt x="121644" y="216001"/>
                </a:lnTo>
                <a:lnTo>
                  <a:pt x="129804" y="203557"/>
                </a:lnTo>
                <a:lnTo>
                  <a:pt x="139494" y="204796"/>
                </a:lnTo>
                <a:lnTo>
                  <a:pt x="140723" y="206793"/>
                </a:lnTo>
                <a:lnTo>
                  <a:pt x="142429" y="205078"/>
                </a:lnTo>
                <a:lnTo>
                  <a:pt x="162923" y="210843"/>
                </a:lnTo>
                <a:lnTo>
                  <a:pt x="161172" y="195077"/>
                </a:lnTo>
                <a:lnTo>
                  <a:pt x="160900" y="192718"/>
                </a:lnTo>
                <a:lnTo>
                  <a:pt x="156128" y="188700"/>
                </a:lnTo>
                <a:lnTo>
                  <a:pt x="149564" y="183144"/>
                </a:lnTo>
                <a:lnTo>
                  <a:pt x="151891" y="161525"/>
                </a:lnTo>
                <a:lnTo>
                  <a:pt x="153515" y="158677"/>
                </a:lnTo>
                <a:lnTo>
                  <a:pt x="159095" y="142981"/>
                </a:lnTo>
                <a:lnTo>
                  <a:pt x="166779" y="111272"/>
                </a:lnTo>
                <a:lnTo>
                  <a:pt x="162996" y="89087"/>
                </a:lnTo>
                <a:lnTo>
                  <a:pt x="150204" y="86237"/>
                </a:lnTo>
                <a:lnTo>
                  <a:pt x="140455" y="81486"/>
                </a:lnTo>
                <a:lnTo>
                  <a:pt x="135969" y="69416"/>
                </a:lnTo>
                <a:lnTo>
                  <a:pt x="128811" y="50116"/>
                </a:lnTo>
                <a:lnTo>
                  <a:pt x="126311" y="36621"/>
                </a:lnTo>
                <a:lnTo>
                  <a:pt x="133783" y="504"/>
                </a:lnTo>
                <a:lnTo>
                  <a:pt x="104048" y="16813"/>
                </a:lnTo>
                <a:lnTo>
                  <a:pt x="91582" y="2363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FEBF9B9-8742-A2A3-1C53-5B67BDEFD873}"/>
              </a:ext>
            </a:extLst>
          </p:cNvPr>
          <p:cNvSpPr>
            <a:spLocks/>
          </p:cNvSpPr>
          <p:nvPr/>
        </p:nvSpPr>
        <p:spPr>
          <a:xfrm flipV="1">
            <a:off x="5882326" y="3398166"/>
            <a:ext cx="464109" cy="342501"/>
          </a:xfrm>
          <a:custGeom>
            <a:avLst/>
            <a:gdLst>
              <a:gd name="connsiteX0" fmla="*/ 200711 w 316057"/>
              <a:gd name="connsiteY0" fmla="*/ 34101 h 233242"/>
              <a:gd name="connsiteX1" fmla="*/ 195399 w 316057"/>
              <a:gd name="connsiteY1" fmla="*/ 34957 h 233242"/>
              <a:gd name="connsiteX2" fmla="*/ 182689 w 316057"/>
              <a:gd name="connsiteY2" fmla="*/ 28894 h 233242"/>
              <a:gd name="connsiteX3" fmla="*/ 168622 w 316057"/>
              <a:gd name="connsiteY3" fmla="*/ 22289 h 233242"/>
              <a:gd name="connsiteX4" fmla="*/ 134269 w 316057"/>
              <a:gd name="connsiteY4" fmla="*/ 19335 h 233242"/>
              <a:gd name="connsiteX5" fmla="*/ 127170 w 316057"/>
              <a:gd name="connsiteY5" fmla="*/ 18709 h 233242"/>
              <a:gd name="connsiteX6" fmla="*/ 123840 w 316057"/>
              <a:gd name="connsiteY6" fmla="*/ 18436 h 233242"/>
              <a:gd name="connsiteX7" fmla="*/ 96989 w 316057"/>
              <a:gd name="connsiteY7" fmla="*/ 16308 h 233242"/>
              <a:gd name="connsiteX8" fmla="*/ 95968 w 316057"/>
              <a:gd name="connsiteY8" fmla="*/ 15343 h 233242"/>
              <a:gd name="connsiteX9" fmla="*/ 94880 w 316057"/>
              <a:gd name="connsiteY9" fmla="*/ 14350 h 233242"/>
              <a:gd name="connsiteX10" fmla="*/ 89302 w 316057"/>
              <a:gd name="connsiteY10" fmla="*/ 9185 h 233242"/>
              <a:gd name="connsiteX11" fmla="*/ 84955 w 316057"/>
              <a:gd name="connsiteY11" fmla="*/ 10932 h 233242"/>
              <a:gd name="connsiteX12" fmla="*/ 67218 w 316057"/>
              <a:gd name="connsiteY12" fmla="*/ 18046 h 233242"/>
              <a:gd name="connsiteX13" fmla="*/ 47352 w 316057"/>
              <a:gd name="connsiteY13" fmla="*/ 26119 h 233242"/>
              <a:gd name="connsiteX14" fmla="*/ 27646 w 316057"/>
              <a:gd name="connsiteY14" fmla="*/ 34082 h 233242"/>
              <a:gd name="connsiteX15" fmla="*/ 391 w 316057"/>
              <a:gd name="connsiteY15" fmla="*/ 45111 h 233242"/>
              <a:gd name="connsiteX16" fmla="*/ 1060 w 316057"/>
              <a:gd name="connsiteY16" fmla="*/ 51232 h 233242"/>
              <a:gd name="connsiteX17" fmla="*/ 1184 w 316057"/>
              <a:gd name="connsiteY17" fmla="*/ 52426 h 233242"/>
              <a:gd name="connsiteX18" fmla="*/ 4031 w 316057"/>
              <a:gd name="connsiteY18" fmla="*/ 77885 h 233242"/>
              <a:gd name="connsiteX19" fmla="*/ 4499 w 316057"/>
              <a:gd name="connsiteY19" fmla="*/ 82142 h 233242"/>
              <a:gd name="connsiteX20" fmla="*/ 5289 w 316057"/>
              <a:gd name="connsiteY20" fmla="*/ 89584 h 233242"/>
              <a:gd name="connsiteX21" fmla="*/ 9216 w 316057"/>
              <a:gd name="connsiteY21" fmla="*/ 99245 h 233242"/>
              <a:gd name="connsiteX22" fmla="*/ 12197 w 316057"/>
              <a:gd name="connsiteY22" fmla="*/ 106600 h 233242"/>
              <a:gd name="connsiteX23" fmla="*/ 18406 w 316057"/>
              <a:gd name="connsiteY23" fmla="*/ 107993 h 233242"/>
              <a:gd name="connsiteX24" fmla="*/ 20559 w 316057"/>
              <a:gd name="connsiteY24" fmla="*/ 108455 h 233242"/>
              <a:gd name="connsiteX25" fmla="*/ 22460 w 316057"/>
              <a:gd name="connsiteY25" fmla="*/ 108909 h 233242"/>
              <a:gd name="connsiteX26" fmla="*/ 36349 w 316057"/>
              <a:gd name="connsiteY26" fmla="*/ 112006 h 233242"/>
              <a:gd name="connsiteX27" fmla="*/ 39248 w 316057"/>
              <a:gd name="connsiteY27" fmla="*/ 112650 h 233242"/>
              <a:gd name="connsiteX28" fmla="*/ 43438 w 316057"/>
              <a:gd name="connsiteY28" fmla="*/ 114781 h 233242"/>
              <a:gd name="connsiteX29" fmla="*/ 48185 w 316057"/>
              <a:gd name="connsiteY29" fmla="*/ 117184 h 233242"/>
              <a:gd name="connsiteX30" fmla="*/ 53224 w 316057"/>
              <a:gd name="connsiteY30" fmla="*/ 119728 h 233242"/>
              <a:gd name="connsiteX31" fmla="*/ 57204 w 316057"/>
              <a:gd name="connsiteY31" fmla="*/ 121765 h 233242"/>
              <a:gd name="connsiteX32" fmla="*/ 53797 w 316057"/>
              <a:gd name="connsiteY32" fmla="*/ 126107 h 233242"/>
              <a:gd name="connsiteX33" fmla="*/ 52568 w 316057"/>
              <a:gd name="connsiteY33" fmla="*/ 127700 h 233242"/>
              <a:gd name="connsiteX34" fmla="*/ 53774 w 316057"/>
              <a:gd name="connsiteY34" fmla="*/ 144162 h 233242"/>
              <a:gd name="connsiteX35" fmla="*/ 57085 w 316057"/>
              <a:gd name="connsiteY35" fmla="*/ 156832 h 233242"/>
              <a:gd name="connsiteX36" fmla="*/ 59630 w 316057"/>
              <a:gd name="connsiteY36" fmla="*/ 165948 h 233242"/>
              <a:gd name="connsiteX37" fmla="*/ 72342 w 316057"/>
              <a:gd name="connsiteY37" fmla="*/ 166313 h 233242"/>
              <a:gd name="connsiteX38" fmla="*/ 76461 w 316057"/>
              <a:gd name="connsiteY38" fmla="*/ 168998 h 233242"/>
              <a:gd name="connsiteX39" fmla="*/ 77321 w 316057"/>
              <a:gd name="connsiteY39" fmla="*/ 169457 h 233242"/>
              <a:gd name="connsiteX40" fmla="*/ 81720 w 316057"/>
              <a:gd name="connsiteY40" fmla="*/ 175886 h 233242"/>
              <a:gd name="connsiteX41" fmla="*/ 84545 w 316057"/>
              <a:gd name="connsiteY41" fmla="*/ 180212 h 233242"/>
              <a:gd name="connsiteX42" fmla="*/ 86022 w 316057"/>
              <a:gd name="connsiteY42" fmla="*/ 182366 h 233242"/>
              <a:gd name="connsiteX43" fmla="*/ 95425 w 316057"/>
              <a:gd name="connsiteY43" fmla="*/ 196075 h 233242"/>
              <a:gd name="connsiteX44" fmla="*/ 99758 w 316057"/>
              <a:gd name="connsiteY44" fmla="*/ 202423 h 233242"/>
              <a:gd name="connsiteX45" fmla="*/ 110975 w 316057"/>
              <a:gd name="connsiteY45" fmla="*/ 218796 h 233242"/>
              <a:gd name="connsiteX46" fmla="*/ 142756 w 316057"/>
              <a:gd name="connsiteY46" fmla="*/ 231146 h 233242"/>
              <a:gd name="connsiteX47" fmla="*/ 149175 w 316057"/>
              <a:gd name="connsiteY47" fmla="*/ 233644 h 233242"/>
              <a:gd name="connsiteX48" fmla="*/ 180670 w 316057"/>
              <a:gd name="connsiteY48" fmla="*/ 225509 h 233242"/>
              <a:gd name="connsiteX49" fmla="*/ 188899 w 316057"/>
              <a:gd name="connsiteY49" fmla="*/ 229608 h 233242"/>
              <a:gd name="connsiteX50" fmla="*/ 196325 w 316057"/>
              <a:gd name="connsiteY50" fmla="*/ 229908 h 233242"/>
              <a:gd name="connsiteX51" fmla="*/ 204848 w 316057"/>
              <a:gd name="connsiteY51" fmla="*/ 230275 h 233242"/>
              <a:gd name="connsiteX52" fmla="*/ 218312 w 316057"/>
              <a:gd name="connsiteY52" fmla="*/ 230860 h 233242"/>
              <a:gd name="connsiteX53" fmla="*/ 231281 w 316057"/>
              <a:gd name="connsiteY53" fmla="*/ 230675 h 233242"/>
              <a:gd name="connsiteX54" fmla="*/ 244581 w 316057"/>
              <a:gd name="connsiteY54" fmla="*/ 221783 h 233242"/>
              <a:gd name="connsiteX55" fmla="*/ 247775 w 316057"/>
              <a:gd name="connsiteY55" fmla="*/ 220577 h 233242"/>
              <a:gd name="connsiteX56" fmla="*/ 253790 w 316057"/>
              <a:gd name="connsiteY56" fmla="*/ 223100 h 233242"/>
              <a:gd name="connsiteX57" fmla="*/ 258988 w 316057"/>
              <a:gd name="connsiteY57" fmla="*/ 223766 h 233242"/>
              <a:gd name="connsiteX58" fmla="*/ 278158 w 316057"/>
              <a:gd name="connsiteY58" fmla="*/ 226574 h 233242"/>
              <a:gd name="connsiteX59" fmla="*/ 288487 w 316057"/>
              <a:gd name="connsiteY59" fmla="*/ 222504 h 233242"/>
              <a:gd name="connsiteX60" fmla="*/ 295274 w 316057"/>
              <a:gd name="connsiteY60" fmla="*/ 222064 h 233242"/>
              <a:gd name="connsiteX61" fmla="*/ 298345 w 316057"/>
              <a:gd name="connsiteY61" fmla="*/ 213247 h 233242"/>
              <a:gd name="connsiteX62" fmla="*/ 296553 w 316057"/>
              <a:gd name="connsiteY62" fmla="*/ 206466 h 233242"/>
              <a:gd name="connsiteX63" fmla="*/ 294380 w 316057"/>
              <a:gd name="connsiteY63" fmla="*/ 198005 h 233242"/>
              <a:gd name="connsiteX64" fmla="*/ 294874 w 316057"/>
              <a:gd name="connsiteY64" fmla="*/ 196031 h 233242"/>
              <a:gd name="connsiteX65" fmla="*/ 293935 w 316057"/>
              <a:gd name="connsiteY65" fmla="*/ 191927 h 233242"/>
              <a:gd name="connsiteX66" fmla="*/ 294430 w 316057"/>
              <a:gd name="connsiteY66" fmla="*/ 191225 h 233242"/>
              <a:gd name="connsiteX67" fmla="*/ 298939 w 316057"/>
              <a:gd name="connsiteY67" fmla="*/ 185485 h 233242"/>
              <a:gd name="connsiteX68" fmla="*/ 300318 w 316057"/>
              <a:gd name="connsiteY68" fmla="*/ 182422 h 233242"/>
              <a:gd name="connsiteX69" fmla="*/ 301583 w 316057"/>
              <a:gd name="connsiteY69" fmla="*/ 180047 h 233242"/>
              <a:gd name="connsiteX70" fmla="*/ 302659 w 316057"/>
              <a:gd name="connsiteY70" fmla="*/ 177778 h 233242"/>
              <a:gd name="connsiteX71" fmla="*/ 303516 w 316057"/>
              <a:gd name="connsiteY71" fmla="*/ 175564 h 233242"/>
              <a:gd name="connsiteX72" fmla="*/ 303788 w 316057"/>
              <a:gd name="connsiteY72" fmla="*/ 174567 h 233242"/>
              <a:gd name="connsiteX73" fmla="*/ 303997 w 316057"/>
              <a:gd name="connsiteY73" fmla="*/ 173963 h 233242"/>
              <a:gd name="connsiteX74" fmla="*/ 306333 w 316057"/>
              <a:gd name="connsiteY74" fmla="*/ 170119 h 233242"/>
              <a:gd name="connsiteX75" fmla="*/ 311141 w 316057"/>
              <a:gd name="connsiteY75" fmla="*/ 168859 h 233242"/>
              <a:gd name="connsiteX76" fmla="*/ 311595 w 316057"/>
              <a:gd name="connsiteY76" fmla="*/ 165284 h 233242"/>
              <a:gd name="connsiteX77" fmla="*/ 311563 w 316057"/>
              <a:gd name="connsiteY77" fmla="*/ 161489 h 233242"/>
              <a:gd name="connsiteX78" fmla="*/ 316449 w 316057"/>
              <a:gd name="connsiteY78" fmla="*/ 160265 h 233242"/>
              <a:gd name="connsiteX79" fmla="*/ 316254 w 316057"/>
              <a:gd name="connsiteY79" fmla="*/ 157876 h 233242"/>
              <a:gd name="connsiteX80" fmla="*/ 315922 w 316057"/>
              <a:gd name="connsiteY80" fmla="*/ 153752 h 233242"/>
              <a:gd name="connsiteX81" fmla="*/ 315900 w 316057"/>
              <a:gd name="connsiteY81" fmla="*/ 152577 h 233242"/>
              <a:gd name="connsiteX82" fmla="*/ 315827 w 316057"/>
              <a:gd name="connsiteY82" fmla="*/ 151747 h 233242"/>
              <a:gd name="connsiteX83" fmla="*/ 315160 w 316057"/>
              <a:gd name="connsiteY83" fmla="*/ 144372 h 233242"/>
              <a:gd name="connsiteX84" fmla="*/ 314775 w 316057"/>
              <a:gd name="connsiteY84" fmla="*/ 138822 h 233242"/>
              <a:gd name="connsiteX85" fmla="*/ 314621 w 316057"/>
              <a:gd name="connsiteY85" fmla="*/ 137609 h 233242"/>
              <a:gd name="connsiteX86" fmla="*/ 314326 w 316057"/>
              <a:gd name="connsiteY86" fmla="*/ 133215 h 233242"/>
              <a:gd name="connsiteX87" fmla="*/ 310334 w 316057"/>
              <a:gd name="connsiteY87" fmla="*/ 130164 h 233242"/>
              <a:gd name="connsiteX88" fmla="*/ 299928 w 316057"/>
              <a:gd name="connsiteY88" fmla="*/ 122129 h 233242"/>
              <a:gd name="connsiteX89" fmla="*/ 298240 w 316057"/>
              <a:gd name="connsiteY89" fmla="*/ 120826 h 233242"/>
              <a:gd name="connsiteX90" fmla="*/ 292810 w 316057"/>
              <a:gd name="connsiteY90" fmla="*/ 116664 h 233242"/>
              <a:gd name="connsiteX91" fmla="*/ 289422 w 316057"/>
              <a:gd name="connsiteY91" fmla="*/ 109677 h 233242"/>
              <a:gd name="connsiteX92" fmla="*/ 288333 w 316057"/>
              <a:gd name="connsiteY92" fmla="*/ 107410 h 233242"/>
              <a:gd name="connsiteX93" fmla="*/ 287444 w 316057"/>
              <a:gd name="connsiteY93" fmla="*/ 105586 h 233242"/>
              <a:gd name="connsiteX94" fmla="*/ 284228 w 316057"/>
              <a:gd name="connsiteY94" fmla="*/ 98944 h 233242"/>
              <a:gd name="connsiteX95" fmla="*/ 282323 w 316057"/>
              <a:gd name="connsiteY95" fmla="*/ 94864 h 233242"/>
              <a:gd name="connsiteX96" fmla="*/ 280957 w 316057"/>
              <a:gd name="connsiteY96" fmla="*/ 92202 h 233242"/>
              <a:gd name="connsiteX97" fmla="*/ 278889 w 316057"/>
              <a:gd name="connsiteY97" fmla="*/ 87959 h 233242"/>
              <a:gd name="connsiteX98" fmla="*/ 276875 w 316057"/>
              <a:gd name="connsiteY98" fmla="*/ 83823 h 233242"/>
              <a:gd name="connsiteX99" fmla="*/ 276312 w 316057"/>
              <a:gd name="connsiteY99" fmla="*/ 82653 h 233242"/>
              <a:gd name="connsiteX100" fmla="*/ 274457 w 316057"/>
              <a:gd name="connsiteY100" fmla="*/ 78831 h 233242"/>
              <a:gd name="connsiteX101" fmla="*/ 267906 w 316057"/>
              <a:gd name="connsiteY101" fmla="*/ 65346 h 233242"/>
              <a:gd name="connsiteX102" fmla="*/ 268337 w 316057"/>
              <a:gd name="connsiteY102" fmla="*/ 64660 h 233242"/>
              <a:gd name="connsiteX103" fmla="*/ 269771 w 316057"/>
              <a:gd name="connsiteY103" fmla="*/ 62341 h 233242"/>
              <a:gd name="connsiteX104" fmla="*/ 277646 w 316057"/>
              <a:gd name="connsiteY104" fmla="*/ 52926 h 233242"/>
              <a:gd name="connsiteX105" fmla="*/ 282314 w 316057"/>
              <a:gd name="connsiteY105" fmla="*/ 38410 h 233242"/>
              <a:gd name="connsiteX106" fmla="*/ 282264 w 316057"/>
              <a:gd name="connsiteY106" fmla="*/ 34495 h 233242"/>
              <a:gd name="connsiteX107" fmla="*/ 290306 w 316057"/>
              <a:gd name="connsiteY107" fmla="*/ 22645 h 233242"/>
              <a:gd name="connsiteX108" fmla="*/ 279814 w 316057"/>
              <a:gd name="connsiteY108" fmla="*/ 28007 h 233242"/>
              <a:gd name="connsiteX109" fmla="*/ 272361 w 316057"/>
              <a:gd name="connsiteY109" fmla="*/ 21396 h 233242"/>
              <a:gd name="connsiteX110" fmla="*/ 275736 w 316057"/>
              <a:gd name="connsiteY110" fmla="*/ 12270 h 233242"/>
              <a:gd name="connsiteX111" fmla="*/ 275418 w 316057"/>
              <a:gd name="connsiteY111" fmla="*/ 10450 h 233242"/>
              <a:gd name="connsiteX112" fmla="*/ 270619 w 316057"/>
              <a:gd name="connsiteY112" fmla="*/ 10121 h 233242"/>
              <a:gd name="connsiteX113" fmla="*/ 261805 w 316057"/>
              <a:gd name="connsiteY113" fmla="*/ 11981 h 233242"/>
              <a:gd name="connsiteX114" fmla="*/ 261134 w 316057"/>
              <a:gd name="connsiteY114" fmla="*/ 8416 h 233242"/>
              <a:gd name="connsiteX115" fmla="*/ 260331 w 316057"/>
              <a:gd name="connsiteY115" fmla="*/ 4368 h 233242"/>
              <a:gd name="connsiteX116" fmla="*/ 257518 w 316057"/>
              <a:gd name="connsiteY116" fmla="*/ 2821 h 233242"/>
              <a:gd name="connsiteX117" fmla="*/ 254584 w 316057"/>
              <a:gd name="connsiteY117" fmla="*/ 545 h 233242"/>
              <a:gd name="connsiteX118" fmla="*/ 253096 w 316057"/>
              <a:gd name="connsiteY118" fmla="*/ 401 h 233242"/>
              <a:gd name="connsiteX119" fmla="*/ 245788 w 316057"/>
              <a:gd name="connsiteY119" fmla="*/ 7116 h 233242"/>
              <a:gd name="connsiteX120" fmla="*/ 239364 w 316057"/>
              <a:gd name="connsiteY120" fmla="*/ 11495 h 233242"/>
              <a:gd name="connsiteX121" fmla="*/ 229135 w 316057"/>
              <a:gd name="connsiteY121" fmla="*/ 19899 h 233242"/>
              <a:gd name="connsiteX122" fmla="*/ 227938 w 316057"/>
              <a:gd name="connsiteY122" fmla="*/ 20756 h 233242"/>
              <a:gd name="connsiteX123" fmla="*/ 221288 w 316057"/>
              <a:gd name="connsiteY123" fmla="*/ 26160 h 233242"/>
              <a:gd name="connsiteX124" fmla="*/ 216289 w 316057"/>
              <a:gd name="connsiteY124" fmla="*/ 30224 h 233242"/>
              <a:gd name="connsiteX125" fmla="*/ 214148 w 316057"/>
              <a:gd name="connsiteY125" fmla="*/ 31961 h 233242"/>
              <a:gd name="connsiteX126" fmla="*/ 209643 w 316057"/>
              <a:gd name="connsiteY126" fmla="*/ 32685 h 233242"/>
              <a:gd name="connsiteX127" fmla="*/ 200711 w 316057"/>
              <a:gd name="connsiteY127" fmla="*/ 34101 h 23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316057" h="233242">
                <a:moveTo>
                  <a:pt x="200711" y="34101"/>
                </a:moveTo>
                <a:lnTo>
                  <a:pt x="195399" y="34957"/>
                </a:lnTo>
                <a:lnTo>
                  <a:pt x="182689" y="28894"/>
                </a:lnTo>
                <a:lnTo>
                  <a:pt x="168622" y="22289"/>
                </a:lnTo>
                <a:lnTo>
                  <a:pt x="134269" y="19335"/>
                </a:lnTo>
                <a:lnTo>
                  <a:pt x="127170" y="18709"/>
                </a:lnTo>
                <a:lnTo>
                  <a:pt x="123840" y="18436"/>
                </a:lnTo>
                <a:lnTo>
                  <a:pt x="96989" y="16308"/>
                </a:lnTo>
                <a:lnTo>
                  <a:pt x="95968" y="15343"/>
                </a:lnTo>
                <a:lnTo>
                  <a:pt x="94880" y="14350"/>
                </a:lnTo>
                <a:lnTo>
                  <a:pt x="89302" y="9185"/>
                </a:lnTo>
                <a:lnTo>
                  <a:pt x="84955" y="10932"/>
                </a:lnTo>
                <a:lnTo>
                  <a:pt x="67218" y="18046"/>
                </a:lnTo>
                <a:lnTo>
                  <a:pt x="47352" y="26119"/>
                </a:lnTo>
                <a:lnTo>
                  <a:pt x="27646" y="34082"/>
                </a:lnTo>
                <a:lnTo>
                  <a:pt x="391" y="45111"/>
                </a:lnTo>
                <a:lnTo>
                  <a:pt x="1060" y="51232"/>
                </a:lnTo>
                <a:lnTo>
                  <a:pt x="1184" y="52426"/>
                </a:lnTo>
                <a:lnTo>
                  <a:pt x="4031" y="77885"/>
                </a:lnTo>
                <a:lnTo>
                  <a:pt x="4499" y="82142"/>
                </a:lnTo>
                <a:lnTo>
                  <a:pt x="5289" y="89584"/>
                </a:lnTo>
                <a:lnTo>
                  <a:pt x="9216" y="99245"/>
                </a:lnTo>
                <a:lnTo>
                  <a:pt x="12197" y="106600"/>
                </a:lnTo>
                <a:lnTo>
                  <a:pt x="18406" y="107993"/>
                </a:lnTo>
                <a:lnTo>
                  <a:pt x="20559" y="108455"/>
                </a:lnTo>
                <a:lnTo>
                  <a:pt x="22460" y="108909"/>
                </a:lnTo>
                <a:lnTo>
                  <a:pt x="36349" y="112006"/>
                </a:lnTo>
                <a:lnTo>
                  <a:pt x="39248" y="112650"/>
                </a:lnTo>
                <a:lnTo>
                  <a:pt x="43438" y="114781"/>
                </a:lnTo>
                <a:lnTo>
                  <a:pt x="48185" y="117184"/>
                </a:lnTo>
                <a:lnTo>
                  <a:pt x="53224" y="119728"/>
                </a:lnTo>
                <a:lnTo>
                  <a:pt x="57204" y="121765"/>
                </a:lnTo>
                <a:lnTo>
                  <a:pt x="53797" y="126107"/>
                </a:lnTo>
                <a:lnTo>
                  <a:pt x="52568" y="127700"/>
                </a:lnTo>
                <a:lnTo>
                  <a:pt x="53774" y="144162"/>
                </a:lnTo>
                <a:lnTo>
                  <a:pt x="57085" y="156832"/>
                </a:lnTo>
                <a:lnTo>
                  <a:pt x="59630" y="165948"/>
                </a:lnTo>
                <a:lnTo>
                  <a:pt x="72342" y="166313"/>
                </a:lnTo>
                <a:lnTo>
                  <a:pt x="76461" y="168998"/>
                </a:lnTo>
                <a:lnTo>
                  <a:pt x="77321" y="169457"/>
                </a:lnTo>
                <a:lnTo>
                  <a:pt x="81720" y="175886"/>
                </a:lnTo>
                <a:lnTo>
                  <a:pt x="84545" y="180212"/>
                </a:lnTo>
                <a:lnTo>
                  <a:pt x="86022" y="182366"/>
                </a:lnTo>
                <a:lnTo>
                  <a:pt x="95425" y="196075"/>
                </a:lnTo>
                <a:lnTo>
                  <a:pt x="99758" y="202423"/>
                </a:lnTo>
                <a:lnTo>
                  <a:pt x="110975" y="218796"/>
                </a:lnTo>
                <a:lnTo>
                  <a:pt x="142756" y="231146"/>
                </a:lnTo>
                <a:lnTo>
                  <a:pt x="149175" y="233644"/>
                </a:lnTo>
                <a:lnTo>
                  <a:pt x="180670" y="225509"/>
                </a:lnTo>
                <a:lnTo>
                  <a:pt x="188899" y="229608"/>
                </a:lnTo>
                <a:lnTo>
                  <a:pt x="196325" y="229908"/>
                </a:lnTo>
                <a:lnTo>
                  <a:pt x="204848" y="230275"/>
                </a:lnTo>
                <a:lnTo>
                  <a:pt x="218312" y="230860"/>
                </a:lnTo>
                <a:lnTo>
                  <a:pt x="231281" y="230675"/>
                </a:lnTo>
                <a:lnTo>
                  <a:pt x="244581" y="221783"/>
                </a:lnTo>
                <a:lnTo>
                  <a:pt x="247775" y="220577"/>
                </a:lnTo>
                <a:lnTo>
                  <a:pt x="253790" y="223100"/>
                </a:lnTo>
                <a:lnTo>
                  <a:pt x="258988" y="223766"/>
                </a:lnTo>
                <a:lnTo>
                  <a:pt x="278158" y="226574"/>
                </a:lnTo>
                <a:lnTo>
                  <a:pt x="288487" y="222504"/>
                </a:lnTo>
                <a:lnTo>
                  <a:pt x="295274" y="222064"/>
                </a:lnTo>
                <a:lnTo>
                  <a:pt x="298345" y="213247"/>
                </a:lnTo>
                <a:lnTo>
                  <a:pt x="296553" y="206466"/>
                </a:lnTo>
                <a:lnTo>
                  <a:pt x="294380" y="198005"/>
                </a:lnTo>
                <a:lnTo>
                  <a:pt x="294874" y="196031"/>
                </a:lnTo>
                <a:lnTo>
                  <a:pt x="293935" y="191927"/>
                </a:lnTo>
                <a:lnTo>
                  <a:pt x="294430" y="191225"/>
                </a:lnTo>
                <a:lnTo>
                  <a:pt x="298939" y="185485"/>
                </a:lnTo>
                <a:lnTo>
                  <a:pt x="300318" y="182422"/>
                </a:lnTo>
                <a:lnTo>
                  <a:pt x="301583" y="180047"/>
                </a:lnTo>
                <a:lnTo>
                  <a:pt x="302659" y="177778"/>
                </a:lnTo>
                <a:lnTo>
                  <a:pt x="303516" y="175564"/>
                </a:lnTo>
                <a:lnTo>
                  <a:pt x="303788" y="174567"/>
                </a:lnTo>
                <a:lnTo>
                  <a:pt x="303997" y="173963"/>
                </a:lnTo>
                <a:lnTo>
                  <a:pt x="306333" y="170119"/>
                </a:lnTo>
                <a:lnTo>
                  <a:pt x="311141" y="168859"/>
                </a:lnTo>
                <a:lnTo>
                  <a:pt x="311595" y="165284"/>
                </a:lnTo>
                <a:lnTo>
                  <a:pt x="311563" y="161489"/>
                </a:lnTo>
                <a:lnTo>
                  <a:pt x="316449" y="160265"/>
                </a:lnTo>
                <a:lnTo>
                  <a:pt x="316254" y="157876"/>
                </a:lnTo>
                <a:lnTo>
                  <a:pt x="315922" y="153752"/>
                </a:lnTo>
                <a:lnTo>
                  <a:pt x="315900" y="152577"/>
                </a:lnTo>
                <a:lnTo>
                  <a:pt x="315827" y="151747"/>
                </a:lnTo>
                <a:lnTo>
                  <a:pt x="315160" y="144372"/>
                </a:lnTo>
                <a:lnTo>
                  <a:pt x="314775" y="138822"/>
                </a:lnTo>
                <a:lnTo>
                  <a:pt x="314621" y="137609"/>
                </a:lnTo>
                <a:lnTo>
                  <a:pt x="314326" y="133215"/>
                </a:lnTo>
                <a:lnTo>
                  <a:pt x="310334" y="130164"/>
                </a:lnTo>
                <a:lnTo>
                  <a:pt x="299928" y="122129"/>
                </a:lnTo>
                <a:lnTo>
                  <a:pt x="298240" y="120826"/>
                </a:lnTo>
                <a:lnTo>
                  <a:pt x="292810" y="116664"/>
                </a:lnTo>
                <a:lnTo>
                  <a:pt x="289422" y="109677"/>
                </a:lnTo>
                <a:lnTo>
                  <a:pt x="288333" y="107410"/>
                </a:lnTo>
                <a:lnTo>
                  <a:pt x="287444" y="105586"/>
                </a:lnTo>
                <a:lnTo>
                  <a:pt x="284228" y="98944"/>
                </a:lnTo>
                <a:lnTo>
                  <a:pt x="282323" y="94864"/>
                </a:lnTo>
                <a:lnTo>
                  <a:pt x="280957" y="92202"/>
                </a:lnTo>
                <a:lnTo>
                  <a:pt x="278889" y="87959"/>
                </a:lnTo>
                <a:lnTo>
                  <a:pt x="276875" y="83823"/>
                </a:lnTo>
                <a:lnTo>
                  <a:pt x="276312" y="82653"/>
                </a:lnTo>
                <a:lnTo>
                  <a:pt x="274457" y="78831"/>
                </a:lnTo>
                <a:lnTo>
                  <a:pt x="267906" y="65346"/>
                </a:lnTo>
                <a:lnTo>
                  <a:pt x="268337" y="64660"/>
                </a:lnTo>
                <a:lnTo>
                  <a:pt x="269771" y="62341"/>
                </a:lnTo>
                <a:lnTo>
                  <a:pt x="277646" y="52926"/>
                </a:lnTo>
                <a:lnTo>
                  <a:pt x="282314" y="38410"/>
                </a:lnTo>
                <a:lnTo>
                  <a:pt x="282264" y="34495"/>
                </a:lnTo>
                <a:lnTo>
                  <a:pt x="290306" y="22645"/>
                </a:lnTo>
                <a:lnTo>
                  <a:pt x="279814" y="28007"/>
                </a:lnTo>
                <a:lnTo>
                  <a:pt x="272361" y="21396"/>
                </a:lnTo>
                <a:lnTo>
                  <a:pt x="275736" y="12270"/>
                </a:lnTo>
                <a:lnTo>
                  <a:pt x="275418" y="10450"/>
                </a:lnTo>
                <a:lnTo>
                  <a:pt x="270619" y="10121"/>
                </a:lnTo>
                <a:lnTo>
                  <a:pt x="261805" y="11981"/>
                </a:lnTo>
                <a:lnTo>
                  <a:pt x="261134" y="8416"/>
                </a:lnTo>
                <a:lnTo>
                  <a:pt x="260331" y="4368"/>
                </a:lnTo>
                <a:lnTo>
                  <a:pt x="257518" y="2821"/>
                </a:lnTo>
                <a:lnTo>
                  <a:pt x="254584" y="545"/>
                </a:lnTo>
                <a:lnTo>
                  <a:pt x="253096" y="401"/>
                </a:lnTo>
                <a:lnTo>
                  <a:pt x="245788" y="7116"/>
                </a:lnTo>
                <a:lnTo>
                  <a:pt x="239364" y="11495"/>
                </a:lnTo>
                <a:lnTo>
                  <a:pt x="229135" y="19899"/>
                </a:lnTo>
                <a:lnTo>
                  <a:pt x="227938" y="20756"/>
                </a:lnTo>
                <a:lnTo>
                  <a:pt x="221288" y="26160"/>
                </a:lnTo>
                <a:lnTo>
                  <a:pt x="216289" y="30224"/>
                </a:lnTo>
                <a:lnTo>
                  <a:pt x="214148" y="31961"/>
                </a:lnTo>
                <a:lnTo>
                  <a:pt x="209643" y="32685"/>
                </a:lnTo>
                <a:lnTo>
                  <a:pt x="200711" y="3410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53BEC0-9D63-BDF0-8E4E-478D9C019463}"/>
              </a:ext>
            </a:extLst>
          </p:cNvPr>
          <p:cNvSpPr>
            <a:spLocks/>
          </p:cNvSpPr>
          <p:nvPr/>
        </p:nvSpPr>
        <p:spPr>
          <a:xfrm flipV="1">
            <a:off x="2619876" y="3854347"/>
            <a:ext cx="1499872" cy="1352414"/>
          </a:xfrm>
          <a:custGeom>
            <a:avLst/>
            <a:gdLst>
              <a:gd name="connsiteX0" fmla="*/ 981605 w 1021409"/>
              <a:gd name="connsiteY0" fmla="*/ 519268 h 920990"/>
              <a:gd name="connsiteX1" fmla="*/ 977386 w 1021409"/>
              <a:gd name="connsiteY1" fmla="*/ 505464 h 920990"/>
              <a:gd name="connsiteX2" fmla="*/ 972378 w 1021409"/>
              <a:gd name="connsiteY2" fmla="*/ 488801 h 920990"/>
              <a:gd name="connsiteX3" fmla="*/ 953507 w 1021409"/>
              <a:gd name="connsiteY3" fmla="*/ 484009 h 920990"/>
              <a:gd name="connsiteX4" fmla="*/ 930722 w 1021409"/>
              <a:gd name="connsiteY4" fmla="*/ 478759 h 920990"/>
              <a:gd name="connsiteX5" fmla="*/ 929792 w 1021409"/>
              <a:gd name="connsiteY5" fmla="*/ 478260 h 920990"/>
              <a:gd name="connsiteX6" fmla="*/ 926480 w 1021409"/>
              <a:gd name="connsiteY6" fmla="*/ 469080 h 920990"/>
              <a:gd name="connsiteX7" fmla="*/ 921881 w 1021409"/>
              <a:gd name="connsiteY7" fmla="*/ 455961 h 920990"/>
              <a:gd name="connsiteX8" fmla="*/ 913525 w 1021409"/>
              <a:gd name="connsiteY8" fmla="*/ 433195 h 920990"/>
              <a:gd name="connsiteX9" fmla="*/ 906630 w 1021409"/>
              <a:gd name="connsiteY9" fmla="*/ 413973 h 920990"/>
              <a:gd name="connsiteX10" fmla="*/ 897303 w 1021409"/>
              <a:gd name="connsiteY10" fmla="*/ 387976 h 920990"/>
              <a:gd name="connsiteX11" fmla="*/ 896128 w 1021409"/>
              <a:gd name="connsiteY11" fmla="*/ 384776 h 920990"/>
              <a:gd name="connsiteX12" fmla="*/ 893026 w 1021409"/>
              <a:gd name="connsiteY12" fmla="*/ 376018 h 920990"/>
              <a:gd name="connsiteX13" fmla="*/ 890100 w 1021409"/>
              <a:gd name="connsiteY13" fmla="*/ 367855 h 920990"/>
              <a:gd name="connsiteX14" fmla="*/ 869945 w 1021409"/>
              <a:gd name="connsiteY14" fmla="*/ 311477 h 920990"/>
              <a:gd name="connsiteX15" fmla="*/ 869006 w 1021409"/>
              <a:gd name="connsiteY15" fmla="*/ 306885 h 920990"/>
              <a:gd name="connsiteX16" fmla="*/ 868303 w 1021409"/>
              <a:gd name="connsiteY16" fmla="*/ 303454 h 920990"/>
              <a:gd name="connsiteX17" fmla="*/ 866171 w 1021409"/>
              <a:gd name="connsiteY17" fmla="*/ 293017 h 920990"/>
              <a:gd name="connsiteX18" fmla="*/ 864692 w 1021409"/>
              <a:gd name="connsiteY18" fmla="*/ 285770 h 920990"/>
              <a:gd name="connsiteX19" fmla="*/ 863513 w 1021409"/>
              <a:gd name="connsiteY19" fmla="*/ 279971 h 920990"/>
              <a:gd name="connsiteX20" fmla="*/ 861739 w 1021409"/>
              <a:gd name="connsiteY20" fmla="*/ 271277 h 920990"/>
              <a:gd name="connsiteX21" fmla="*/ 850467 w 1021409"/>
              <a:gd name="connsiteY21" fmla="*/ 215643 h 920990"/>
              <a:gd name="connsiteX22" fmla="*/ 849414 w 1021409"/>
              <a:gd name="connsiteY22" fmla="*/ 210429 h 920990"/>
              <a:gd name="connsiteX23" fmla="*/ 832830 w 1021409"/>
              <a:gd name="connsiteY23" fmla="*/ 214286 h 920990"/>
              <a:gd name="connsiteX24" fmla="*/ 813896 w 1021409"/>
              <a:gd name="connsiteY24" fmla="*/ 218760 h 920990"/>
              <a:gd name="connsiteX25" fmla="*/ 805612 w 1021409"/>
              <a:gd name="connsiteY25" fmla="*/ 220739 h 920990"/>
              <a:gd name="connsiteX26" fmla="*/ 783335 w 1021409"/>
              <a:gd name="connsiteY26" fmla="*/ 226125 h 920990"/>
              <a:gd name="connsiteX27" fmla="*/ 738326 w 1021409"/>
              <a:gd name="connsiteY27" fmla="*/ 237315 h 920990"/>
              <a:gd name="connsiteX28" fmla="*/ 717124 w 1021409"/>
              <a:gd name="connsiteY28" fmla="*/ 242725 h 920990"/>
              <a:gd name="connsiteX29" fmla="*/ 708514 w 1021409"/>
              <a:gd name="connsiteY29" fmla="*/ 244948 h 920990"/>
              <a:gd name="connsiteX30" fmla="*/ 696285 w 1021409"/>
              <a:gd name="connsiteY30" fmla="*/ 248134 h 920990"/>
              <a:gd name="connsiteX31" fmla="*/ 694343 w 1021409"/>
              <a:gd name="connsiteY31" fmla="*/ 248642 h 920990"/>
              <a:gd name="connsiteX32" fmla="*/ 690347 w 1021409"/>
              <a:gd name="connsiteY32" fmla="*/ 249690 h 920990"/>
              <a:gd name="connsiteX33" fmla="*/ 662590 w 1021409"/>
              <a:gd name="connsiteY33" fmla="*/ 257060 h 920990"/>
              <a:gd name="connsiteX34" fmla="*/ 648491 w 1021409"/>
              <a:gd name="connsiteY34" fmla="*/ 260862 h 920990"/>
              <a:gd name="connsiteX35" fmla="*/ 612664 w 1021409"/>
              <a:gd name="connsiteY35" fmla="*/ 270714 h 920990"/>
              <a:gd name="connsiteX36" fmla="*/ 598470 w 1021409"/>
              <a:gd name="connsiteY36" fmla="*/ 274689 h 920990"/>
              <a:gd name="connsiteX37" fmla="*/ 574342 w 1021409"/>
              <a:gd name="connsiteY37" fmla="*/ 281541 h 920990"/>
              <a:gd name="connsiteX38" fmla="*/ 562529 w 1021409"/>
              <a:gd name="connsiteY38" fmla="*/ 284935 h 920990"/>
              <a:gd name="connsiteX39" fmla="*/ 523958 w 1021409"/>
              <a:gd name="connsiteY39" fmla="*/ 296239 h 920990"/>
              <a:gd name="connsiteX40" fmla="*/ 492739 w 1021409"/>
              <a:gd name="connsiteY40" fmla="*/ 266648 h 920990"/>
              <a:gd name="connsiteX41" fmla="*/ 452394 w 1021409"/>
              <a:gd name="connsiteY41" fmla="*/ 228258 h 920990"/>
              <a:gd name="connsiteX42" fmla="*/ 378898 w 1021409"/>
              <a:gd name="connsiteY42" fmla="*/ 158335 h 920990"/>
              <a:gd name="connsiteX43" fmla="*/ 320666 w 1021409"/>
              <a:gd name="connsiteY43" fmla="*/ 101716 h 920990"/>
              <a:gd name="connsiteX44" fmla="*/ 305915 w 1021409"/>
              <a:gd name="connsiteY44" fmla="*/ 88806 h 920990"/>
              <a:gd name="connsiteX45" fmla="*/ 252718 w 1021409"/>
              <a:gd name="connsiteY45" fmla="*/ 36508 h 920990"/>
              <a:gd name="connsiteX46" fmla="*/ 233439 w 1021409"/>
              <a:gd name="connsiteY46" fmla="*/ 19655 h 920990"/>
              <a:gd name="connsiteX47" fmla="*/ 152381 w 1021409"/>
              <a:gd name="connsiteY47" fmla="*/ 614 h 920990"/>
              <a:gd name="connsiteX48" fmla="*/ 129859 w 1021409"/>
              <a:gd name="connsiteY48" fmla="*/ 1127 h 920990"/>
              <a:gd name="connsiteX49" fmla="*/ 91355 w 1021409"/>
              <a:gd name="connsiteY49" fmla="*/ 13433 h 920990"/>
              <a:gd name="connsiteX50" fmla="*/ 74784 w 1021409"/>
              <a:gd name="connsiteY50" fmla="*/ 23448 h 920990"/>
              <a:gd name="connsiteX51" fmla="*/ 65431 w 1021409"/>
              <a:gd name="connsiteY51" fmla="*/ 29951 h 920990"/>
              <a:gd name="connsiteX52" fmla="*/ 61979 w 1021409"/>
              <a:gd name="connsiteY52" fmla="*/ 33037 h 920990"/>
              <a:gd name="connsiteX53" fmla="*/ 35283 w 1021409"/>
              <a:gd name="connsiteY53" fmla="*/ 56765 h 920990"/>
              <a:gd name="connsiteX54" fmla="*/ 33237 w 1021409"/>
              <a:gd name="connsiteY54" fmla="*/ 60640 h 920990"/>
              <a:gd name="connsiteX55" fmla="*/ 18463 w 1021409"/>
              <a:gd name="connsiteY55" fmla="*/ 80357 h 920990"/>
              <a:gd name="connsiteX56" fmla="*/ 2073 w 1021409"/>
              <a:gd name="connsiteY56" fmla="*/ 133667 h 920990"/>
              <a:gd name="connsiteX57" fmla="*/ 608 w 1021409"/>
              <a:gd name="connsiteY57" fmla="*/ 196117 h 920990"/>
              <a:gd name="connsiteX58" fmla="*/ 49545 w 1021409"/>
              <a:gd name="connsiteY58" fmla="*/ 266639 h 920990"/>
              <a:gd name="connsiteX59" fmla="*/ 74884 w 1021409"/>
              <a:gd name="connsiteY59" fmla="*/ 279867 h 920990"/>
              <a:gd name="connsiteX60" fmla="*/ 219409 w 1021409"/>
              <a:gd name="connsiteY60" fmla="*/ 354455 h 920990"/>
              <a:gd name="connsiteX61" fmla="*/ 294833 w 1021409"/>
              <a:gd name="connsiteY61" fmla="*/ 391302 h 920990"/>
              <a:gd name="connsiteX62" fmla="*/ 329308 w 1021409"/>
              <a:gd name="connsiteY62" fmla="*/ 408146 h 920990"/>
              <a:gd name="connsiteX63" fmla="*/ 342000 w 1021409"/>
              <a:gd name="connsiteY63" fmla="*/ 450820 h 920990"/>
              <a:gd name="connsiteX64" fmla="*/ 367639 w 1021409"/>
              <a:gd name="connsiteY64" fmla="*/ 536185 h 920990"/>
              <a:gd name="connsiteX65" fmla="*/ 380585 w 1021409"/>
              <a:gd name="connsiteY65" fmla="*/ 578873 h 920990"/>
              <a:gd name="connsiteX66" fmla="*/ 393618 w 1021409"/>
              <a:gd name="connsiteY66" fmla="*/ 621564 h 920990"/>
              <a:gd name="connsiteX67" fmla="*/ 406732 w 1021409"/>
              <a:gd name="connsiteY67" fmla="*/ 664261 h 920990"/>
              <a:gd name="connsiteX68" fmla="*/ 419933 w 1021409"/>
              <a:gd name="connsiteY68" fmla="*/ 706961 h 920990"/>
              <a:gd name="connsiteX69" fmla="*/ 446579 w 1021409"/>
              <a:gd name="connsiteY69" fmla="*/ 792359 h 920990"/>
              <a:gd name="connsiteX70" fmla="*/ 473556 w 1021409"/>
              <a:gd name="connsiteY70" fmla="*/ 877759 h 920990"/>
              <a:gd name="connsiteX71" fmla="*/ 549460 w 1021409"/>
              <a:gd name="connsiteY71" fmla="*/ 899115 h 920990"/>
              <a:gd name="connsiteX72" fmla="*/ 624689 w 1021409"/>
              <a:gd name="connsiteY72" fmla="*/ 921605 h 920990"/>
              <a:gd name="connsiteX73" fmla="*/ 651716 w 1021409"/>
              <a:gd name="connsiteY73" fmla="*/ 897402 h 920990"/>
              <a:gd name="connsiteX74" fmla="*/ 679301 w 1021409"/>
              <a:gd name="connsiteY74" fmla="*/ 874422 h 920990"/>
              <a:gd name="connsiteX75" fmla="*/ 744913 w 1021409"/>
              <a:gd name="connsiteY75" fmla="*/ 818103 h 920990"/>
              <a:gd name="connsiteX76" fmla="*/ 768438 w 1021409"/>
              <a:gd name="connsiteY76" fmla="*/ 797987 h 920990"/>
              <a:gd name="connsiteX77" fmla="*/ 786914 w 1021409"/>
              <a:gd name="connsiteY77" fmla="*/ 782239 h 920990"/>
              <a:gd name="connsiteX78" fmla="*/ 790761 w 1021409"/>
              <a:gd name="connsiteY78" fmla="*/ 778968 h 920990"/>
              <a:gd name="connsiteX79" fmla="*/ 827894 w 1021409"/>
              <a:gd name="connsiteY79" fmla="*/ 762781 h 920990"/>
              <a:gd name="connsiteX80" fmla="*/ 830181 w 1021409"/>
              <a:gd name="connsiteY80" fmla="*/ 761456 h 920990"/>
              <a:gd name="connsiteX81" fmla="*/ 850331 w 1021409"/>
              <a:gd name="connsiteY81" fmla="*/ 752526 h 920990"/>
              <a:gd name="connsiteX82" fmla="*/ 851968 w 1021409"/>
              <a:gd name="connsiteY82" fmla="*/ 751818 h 920990"/>
              <a:gd name="connsiteX83" fmla="*/ 857153 w 1021409"/>
              <a:gd name="connsiteY83" fmla="*/ 749526 h 920990"/>
              <a:gd name="connsiteX84" fmla="*/ 862411 w 1021409"/>
              <a:gd name="connsiteY84" fmla="*/ 747684 h 920990"/>
              <a:gd name="connsiteX85" fmla="*/ 877970 w 1021409"/>
              <a:gd name="connsiteY85" fmla="*/ 742198 h 920990"/>
              <a:gd name="connsiteX86" fmla="*/ 903209 w 1021409"/>
              <a:gd name="connsiteY86" fmla="*/ 733335 h 920990"/>
              <a:gd name="connsiteX87" fmla="*/ 910712 w 1021409"/>
              <a:gd name="connsiteY87" fmla="*/ 730690 h 920990"/>
              <a:gd name="connsiteX88" fmla="*/ 929279 w 1021409"/>
              <a:gd name="connsiteY88" fmla="*/ 724196 h 920990"/>
              <a:gd name="connsiteX89" fmla="*/ 932999 w 1021409"/>
              <a:gd name="connsiteY89" fmla="*/ 722889 h 920990"/>
              <a:gd name="connsiteX90" fmla="*/ 946934 w 1021409"/>
              <a:gd name="connsiteY90" fmla="*/ 717993 h 920990"/>
              <a:gd name="connsiteX91" fmla="*/ 964399 w 1021409"/>
              <a:gd name="connsiteY91" fmla="*/ 711935 h 920990"/>
              <a:gd name="connsiteX92" fmla="*/ 980593 w 1021409"/>
              <a:gd name="connsiteY92" fmla="*/ 706294 h 920990"/>
              <a:gd name="connsiteX93" fmla="*/ 1003519 w 1021409"/>
              <a:gd name="connsiteY93" fmla="*/ 698326 h 920990"/>
              <a:gd name="connsiteX94" fmla="*/ 1012750 w 1021409"/>
              <a:gd name="connsiteY94" fmla="*/ 686301 h 920990"/>
              <a:gd name="connsiteX95" fmla="*/ 1022018 w 1021409"/>
              <a:gd name="connsiteY95" fmla="*/ 674325 h 920990"/>
              <a:gd name="connsiteX96" fmla="*/ 1019069 w 1021409"/>
              <a:gd name="connsiteY96" fmla="*/ 658947 h 920990"/>
              <a:gd name="connsiteX97" fmla="*/ 1016411 w 1021409"/>
              <a:gd name="connsiteY97" fmla="*/ 647280 h 920990"/>
              <a:gd name="connsiteX98" fmla="*/ 1012782 w 1021409"/>
              <a:gd name="connsiteY98" fmla="*/ 631416 h 920990"/>
              <a:gd name="connsiteX99" fmla="*/ 1010119 w 1021409"/>
              <a:gd name="connsiteY99" fmla="*/ 619377 h 920990"/>
              <a:gd name="connsiteX100" fmla="*/ 1004726 w 1021409"/>
              <a:gd name="connsiteY100" fmla="*/ 596030 h 920990"/>
              <a:gd name="connsiteX101" fmla="*/ 990092 w 1021409"/>
              <a:gd name="connsiteY101" fmla="*/ 547639 h 920990"/>
              <a:gd name="connsiteX102" fmla="*/ 986014 w 1021409"/>
              <a:gd name="connsiteY102" fmla="*/ 534125 h 920990"/>
              <a:gd name="connsiteX103" fmla="*/ 984517 w 1021409"/>
              <a:gd name="connsiteY103" fmla="*/ 529165 h 920990"/>
              <a:gd name="connsiteX104" fmla="*/ 981605 w 1021409"/>
              <a:gd name="connsiteY104" fmla="*/ 519268 h 920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021409" h="920990">
                <a:moveTo>
                  <a:pt x="981605" y="519268"/>
                </a:moveTo>
                <a:lnTo>
                  <a:pt x="977386" y="505464"/>
                </a:lnTo>
                <a:lnTo>
                  <a:pt x="972378" y="488801"/>
                </a:lnTo>
                <a:lnTo>
                  <a:pt x="953507" y="484009"/>
                </a:lnTo>
                <a:lnTo>
                  <a:pt x="930722" y="478759"/>
                </a:lnTo>
                <a:lnTo>
                  <a:pt x="929792" y="478260"/>
                </a:lnTo>
                <a:lnTo>
                  <a:pt x="926480" y="469080"/>
                </a:lnTo>
                <a:lnTo>
                  <a:pt x="921881" y="455961"/>
                </a:lnTo>
                <a:lnTo>
                  <a:pt x="913525" y="433195"/>
                </a:lnTo>
                <a:lnTo>
                  <a:pt x="906630" y="413973"/>
                </a:lnTo>
                <a:lnTo>
                  <a:pt x="897303" y="387976"/>
                </a:lnTo>
                <a:lnTo>
                  <a:pt x="896128" y="384776"/>
                </a:lnTo>
                <a:lnTo>
                  <a:pt x="893026" y="376018"/>
                </a:lnTo>
                <a:lnTo>
                  <a:pt x="890100" y="367855"/>
                </a:lnTo>
                <a:lnTo>
                  <a:pt x="869945" y="311477"/>
                </a:lnTo>
                <a:lnTo>
                  <a:pt x="869006" y="306885"/>
                </a:lnTo>
                <a:lnTo>
                  <a:pt x="868303" y="303454"/>
                </a:lnTo>
                <a:lnTo>
                  <a:pt x="866171" y="293017"/>
                </a:lnTo>
                <a:lnTo>
                  <a:pt x="864692" y="285770"/>
                </a:lnTo>
                <a:lnTo>
                  <a:pt x="863513" y="279971"/>
                </a:lnTo>
                <a:lnTo>
                  <a:pt x="861739" y="271277"/>
                </a:lnTo>
                <a:lnTo>
                  <a:pt x="850467" y="215643"/>
                </a:lnTo>
                <a:lnTo>
                  <a:pt x="849414" y="210429"/>
                </a:lnTo>
                <a:lnTo>
                  <a:pt x="832830" y="214286"/>
                </a:lnTo>
                <a:lnTo>
                  <a:pt x="813896" y="218760"/>
                </a:lnTo>
                <a:lnTo>
                  <a:pt x="805612" y="220739"/>
                </a:lnTo>
                <a:lnTo>
                  <a:pt x="783335" y="226125"/>
                </a:lnTo>
                <a:lnTo>
                  <a:pt x="738326" y="237315"/>
                </a:lnTo>
                <a:lnTo>
                  <a:pt x="717124" y="242725"/>
                </a:lnTo>
                <a:lnTo>
                  <a:pt x="708514" y="244948"/>
                </a:lnTo>
                <a:lnTo>
                  <a:pt x="696285" y="248134"/>
                </a:lnTo>
                <a:lnTo>
                  <a:pt x="694343" y="248642"/>
                </a:lnTo>
                <a:lnTo>
                  <a:pt x="690347" y="249690"/>
                </a:lnTo>
                <a:lnTo>
                  <a:pt x="662590" y="257060"/>
                </a:lnTo>
                <a:lnTo>
                  <a:pt x="648491" y="260862"/>
                </a:lnTo>
                <a:lnTo>
                  <a:pt x="612664" y="270714"/>
                </a:lnTo>
                <a:lnTo>
                  <a:pt x="598470" y="274689"/>
                </a:lnTo>
                <a:lnTo>
                  <a:pt x="574342" y="281541"/>
                </a:lnTo>
                <a:lnTo>
                  <a:pt x="562529" y="284935"/>
                </a:lnTo>
                <a:lnTo>
                  <a:pt x="523958" y="296239"/>
                </a:lnTo>
                <a:lnTo>
                  <a:pt x="492739" y="266648"/>
                </a:lnTo>
                <a:lnTo>
                  <a:pt x="452394" y="228258"/>
                </a:lnTo>
                <a:lnTo>
                  <a:pt x="378898" y="158335"/>
                </a:lnTo>
                <a:lnTo>
                  <a:pt x="320666" y="101716"/>
                </a:lnTo>
                <a:lnTo>
                  <a:pt x="305915" y="88806"/>
                </a:lnTo>
                <a:lnTo>
                  <a:pt x="252718" y="36508"/>
                </a:lnTo>
                <a:lnTo>
                  <a:pt x="233439" y="19655"/>
                </a:lnTo>
                <a:lnTo>
                  <a:pt x="152381" y="614"/>
                </a:lnTo>
                <a:lnTo>
                  <a:pt x="129859" y="1127"/>
                </a:lnTo>
                <a:lnTo>
                  <a:pt x="91355" y="13433"/>
                </a:lnTo>
                <a:lnTo>
                  <a:pt x="74784" y="23448"/>
                </a:lnTo>
                <a:lnTo>
                  <a:pt x="65431" y="29951"/>
                </a:lnTo>
                <a:lnTo>
                  <a:pt x="61979" y="33037"/>
                </a:lnTo>
                <a:lnTo>
                  <a:pt x="35283" y="56765"/>
                </a:lnTo>
                <a:lnTo>
                  <a:pt x="33237" y="60640"/>
                </a:lnTo>
                <a:lnTo>
                  <a:pt x="18463" y="80357"/>
                </a:lnTo>
                <a:lnTo>
                  <a:pt x="2073" y="133667"/>
                </a:lnTo>
                <a:lnTo>
                  <a:pt x="608" y="196117"/>
                </a:lnTo>
                <a:lnTo>
                  <a:pt x="49545" y="266639"/>
                </a:lnTo>
                <a:lnTo>
                  <a:pt x="74884" y="279867"/>
                </a:lnTo>
                <a:lnTo>
                  <a:pt x="219409" y="354455"/>
                </a:lnTo>
                <a:lnTo>
                  <a:pt x="294833" y="391302"/>
                </a:lnTo>
                <a:lnTo>
                  <a:pt x="329308" y="408146"/>
                </a:lnTo>
                <a:lnTo>
                  <a:pt x="342000" y="450820"/>
                </a:lnTo>
                <a:lnTo>
                  <a:pt x="367639" y="536185"/>
                </a:lnTo>
                <a:lnTo>
                  <a:pt x="380585" y="578873"/>
                </a:lnTo>
                <a:lnTo>
                  <a:pt x="393618" y="621564"/>
                </a:lnTo>
                <a:lnTo>
                  <a:pt x="406732" y="664261"/>
                </a:lnTo>
                <a:lnTo>
                  <a:pt x="419933" y="706961"/>
                </a:lnTo>
                <a:lnTo>
                  <a:pt x="446579" y="792359"/>
                </a:lnTo>
                <a:lnTo>
                  <a:pt x="473556" y="877759"/>
                </a:lnTo>
                <a:lnTo>
                  <a:pt x="549460" y="899115"/>
                </a:lnTo>
                <a:lnTo>
                  <a:pt x="624689" y="921605"/>
                </a:lnTo>
                <a:lnTo>
                  <a:pt x="651716" y="897402"/>
                </a:lnTo>
                <a:lnTo>
                  <a:pt x="679301" y="874422"/>
                </a:lnTo>
                <a:lnTo>
                  <a:pt x="744913" y="818103"/>
                </a:lnTo>
                <a:lnTo>
                  <a:pt x="768438" y="797987"/>
                </a:lnTo>
                <a:lnTo>
                  <a:pt x="786914" y="782239"/>
                </a:lnTo>
                <a:lnTo>
                  <a:pt x="790761" y="778968"/>
                </a:lnTo>
                <a:lnTo>
                  <a:pt x="827894" y="762781"/>
                </a:lnTo>
                <a:lnTo>
                  <a:pt x="830181" y="761456"/>
                </a:lnTo>
                <a:lnTo>
                  <a:pt x="850331" y="752526"/>
                </a:lnTo>
                <a:lnTo>
                  <a:pt x="851968" y="751818"/>
                </a:lnTo>
                <a:lnTo>
                  <a:pt x="857153" y="749526"/>
                </a:lnTo>
                <a:lnTo>
                  <a:pt x="862411" y="747684"/>
                </a:lnTo>
                <a:lnTo>
                  <a:pt x="877970" y="742198"/>
                </a:lnTo>
                <a:lnTo>
                  <a:pt x="903209" y="733335"/>
                </a:lnTo>
                <a:lnTo>
                  <a:pt x="910712" y="730690"/>
                </a:lnTo>
                <a:lnTo>
                  <a:pt x="929279" y="724196"/>
                </a:lnTo>
                <a:lnTo>
                  <a:pt x="932999" y="722889"/>
                </a:lnTo>
                <a:lnTo>
                  <a:pt x="946934" y="717993"/>
                </a:lnTo>
                <a:lnTo>
                  <a:pt x="964399" y="711935"/>
                </a:lnTo>
                <a:lnTo>
                  <a:pt x="980593" y="706294"/>
                </a:lnTo>
                <a:lnTo>
                  <a:pt x="1003519" y="698326"/>
                </a:lnTo>
                <a:lnTo>
                  <a:pt x="1012750" y="686301"/>
                </a:lnTo>
                <a:lnTo>
                  <a:pt x="1022018" y="674325"/>
                </a:lnTo>
                <a:lnTo>
                  <a:pt x="1019069" y="658947"/>
                </a:lnTo>
                <a:lnTo>
                  <a:pt x="1016411" y="647280"/>
                </a:lnTo>
                <a:lnTo>
                  <a:pt x="1012782" y="631416"/>
                </a:lnTo>
                <a:lnTo>
                  <a:pt x="1010119" y="619377"/>
                </a:lnTo>
                <a:lnTo>
                  <a:pt x="1004726" y="596030"/>
                </a:lnTo>
                <a:lnTo>
                  <a:pt x="990092" y="547639"/>
                </a:lnTo>
                <a:lnTo>
                  <a:pt x="986014" y="534125"/>
                </a:lnTo>
                <a:lnTo>
                  <a:pt x="984517" y="529165"/>
                </a:lnTo>
                <a:lnTo>
                  <a:pt x="981605" y="519268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4956DBB5-7A3B-71E8-605E-FBD23B2EE0C8}"/>
              </a:ext>
            </a:extLst>
          </p:cNvPr>
          <p:cNvSpPr>
            <a:spLocks/>
          </p:cNvSpPr>
          <p:nvPr/>
        </p:nvSpPr>
        <p:spPr>
          <a:xfrm flipV="1">
            <a:off x="5055252" y="3699534"/>
            <a:ext cx="637386" cy="1012170"/>
          </a:xfrm>
          <a:custGeom>
            <a:avLst/>
            <a:gdLst>
              <a:gd name="connsiteX0" fmla="*/ 338315 w 434058"/>
              <a:gd name="connsiteY0" fmla="*/ 207172 h 689285"/>
              <a:gd name="connsiteX1" fmla="*/ 334844 w 434058"/>
              <a:gd name="connsiteY1" fmla="*/ 202802 h 689285"/>
              <a:gd name="connsiteX2" fmla="*/ 326360 w 434058"/>
              <a:gd name="connsiteY2" fmla="*/ 192206 h 689285"/>
              <a:gd name="connsiteX3" fmla="*/ 315081 w 434058"/>
              <a:gd name="connsiteY3" fmla="*/ 178089 h 689285"/>
              <a:gd name="connsiteX4" fmla="*/ 314901 w 434058"/>
              <a:gd name="connsiteY4" fmla="*/ 170683 h 689285"/>
              <a:gd name="connsiteX5" fmla="*/ 314783 w 434058"/>
              <a:gd name="connsiteY5" fmla="*/ 165846 h 689285"/>
              <a:gd name="connsiteX6" fmla="*/ 314530 w 434058"/>
              <a:gd name="connsiteY6" fmla="*/ 155431 h 689285"/>
              <a:gd name="connsiteX7" fmla="*/ 314235 w 434058"/>
              <a:gd name="connsiteY7" fmla="*/ 143265 h 689285"/>
              <a:gd name="connsiteX8" fmla="*/ 313841 w 434058"/>
              <a:gd name="connsiteY8" fmla="*/ 126984 h 689285"/>
              <a:gd name="connsiteX9" fmla="*/ 313680 w 434058"/>
              <a:gd name="connsiteY9" fmla="*/ 120345 h 689285"/>
              <a:gd name="connsiteX10" fmla="*/ 312931 w 434058"/>
              <a:gd name="connsiteY10" fmla="*/ 89270 h 689285"/>
              <a:gd name="connsiteX11" fmla="*/ 312288 w 434058"/>
              <a:gd name="connsiteY11" fmla="*/ 62515 h 689285"/>
              <a:gd name="connsiteX12" fmla="*/ 311251 w 434058"/>
              <a:gd name="connsiteY12" fmla="*/ 19115 h 689285"/>
              <a:gd name="connsiteX13" fmla="*/ 311125 w 434058"/>
              <a:gd name="connsiteY13" fmla="*/ 13842 h 689285"/>
              <a:gd name="connsiteX14" fmla="*/ 310808 w 434058"/>
              <a:gd name="connsiteY14" fmla="*/ 542 h 689285"/>
              <a:gd name="connsiteX15" fmla="*/ 308144 w 434058"/>
              <a:gd name="connsiteY15" fmla="*/ 610 h 689285"/>
              <a:gd name="connsiteX16" fmla="*/ 285135 w 434058"/>
              <a:gd name="connsiteY16" fmla="*/ 1277 h 689285"/>
              <a:gd name="connsiteX17" fmla="*/ 280467 w 434058"/>
              <a:gd name="connsiteY17" fmla="*/ 1422 h 689285"/>
              <a:gd name="connsiteX18" fmla="*/ 263977 w 434058"/>
              <a:gd name="connsiteY18" fmla="*/ 1976 h 689285"/>
              <a:gd name="connsiteX19" fmla="*/ 243133 w 434058"/>
              <a:gd name="connsiteY19" fmla="*/ 2747 h 689285"/>
              <a:gd name="connsiteX20" fmla="*/ 220971 w 434058"/>
              <a:gd name="connsiteY20" fmla="*/ 3655 h 689285"/>
              <a:gd name="connsiteX21" fmla="*/ 188320 w 434058"/>
              <a:gd name="connsiteY21" fmla="*/ 5162 h 689285"/>
              <a:gd name="connsiteX22" fmla="*/ 177011 w 434058"/>
              <a:gd name="connsiteY22" fmla="*/ 5729 h 689285"/>
              <a:gd name="connsiteX23" fmla="*/ 127110 w 434058"/>
              <a:gd name="connsiteY23" fmla="*/ 8524 h 689285"/>
              <a:gd name="connsiteX24" fmla="*/ 100919 w 434058"/>
              <a:gd name="connsiteY24" fmla="*/ 10180 h 689285"/>
              <a:gd name="connsiteX25" fmla="*/ 78910 w 434058"/>
              <a:gd name="connsiteY25" fmla="*/ 11673 h 689285"/>
              <a:gd name="connsiteX26" fmla="*/ 80933 w 434058"/>
              <a:gd name="connsiteY26" fmla="*/ 63631 h 689285"/>
              <a:gd name="connsiteX27" fmla="*/ 81676 w 434058"/>
              <a:gd name="connsiteY27" fmla="*/ 75248 h 689285"/>
              <a:gd name="connsiteX28" fmla="*/ 83040 w 434058"/>
              <a:gd name="connsiteY28" fmla="*/ 96517 h 689285"/>
              <a:gd name="connsiteX29" fmla="*/ 83465 w 434058"/>
              <a:gd name="connsiteY29" fmla="*/ 103119 h 689285"/>
              <a:gd name="connsiteX30" fmla="*/ 83656 w 434058"/>
              <a:gd name="connsiteY30" fmla="*/ 106096 h 689285"/>
              <a:gd name="connsiteX31" fmla="*/ 84315 w 434058"/>
              <a:gd name="connsiteY31" fmla="*/ 116343 h 689285"/>
              <a:gd name="connsiteX32" fmla="*/ 84898 w 434058"/>
              <a:gd name="connsiteY32" fmla="*/ 125382 h 689285"/>
              <a:gd name="connsiteX33" fmla="*/ 85520 w 434058"/>
              <a:gd name="connsiteY33" fmla="*/ 135038 h 689285"/>
              <a:gd name="connsiteX34" fmla="*/ 86144 w 434058"/>
              <a:gd name="connsiteY34" fmla="*/ 144695 h 689285"/>
              <a:gd name="connsiteX35" fmla="*/ 86443 w 434058"/>
              <a:gd name="connsiteY35" fmla="*/ 149323 h 689285"/>
              <a:gd name="connsiteX36" fmla="*/ 88195 w 434058"/>
              <a:gd name="connsiteY36" fmla="*/ 176355 h 689285"/>
              <a:gd name="connsiteX37" fmla="*/ 88871 w 434058"/>
              <a:gd name="connsiteY37" fmla="*/ 186756 h 689285"/>
              <a:gd name="connsiteX38" fmla="*/ 89352 w 434058"/>
              <a:gd name="connsiteY38" fmla="*/ 194148 h 689285"/>
              <a:gd name="connsiteX39" fmla="*/ 89833 w 434058"/>
              <a:gd name="connsiteY39" fmla="*/ 201545 h 689285"/>
              <a:gd name="connsiteX40" fmla="*/ 91430 w 434058"/>
              <a:gd name="connsiteY40" fmla="*/ 226026 h 689285"/>
              <a:gd name="connsiteX41" fmla="*/ 93270 w 434058"/>
              <a:gd name="connsiteY41" fmla="*/ 254138 h 689285"/>
              <a:gd name="connsiteX42" fmla="*/ 94826 w 434058"/>
              <a:gd name="connsiteY42" fmla="*/ 277821 h 689285"/>
              <a:gd name="connsiteX43" fmla="*/ 79792 w 434058"/>
              <a:gd name="connsiteY43" fmla="*/ 285054 h 689285"/>
              <a:gd name="connsiteX44" fmla="*/ 78546 w 434058"/>
              <a:gd name="connsiteY44" fmla="*/ 286116 h 689285"/>
              <a:gd name="connsiteX45" fmla="*/ 73230 w 434058"/>
              <a:gd name="connsiteY45" fmla="*/ 288199 h 689285"/>
              <a:gd name="connsiteX46" fmla="*/ 59224 w 434058"/>
              <a:gd name="connsiteY46" fmla="*/ 295845 h 689285"/>
              <a:gd name="connsiteX47" fmla="*/ 54204 w 434058"/>
              <a:gd name="connsiteY47" fmla="*/ 298472 h 689285"/>
              <a:gd name="connsiteX48" fmla="*/ 51813 w 434058"/>
              <a:gd name="connsiteY48" fmla="*/ 299729 h 689285"/>
              <a:gd name="connsiteX49" fmla="*/ 46685 w 434058"/>
              <a:gd name="connsiteY49" fmla="*/ 300837 h 689285"/>
              <a:gd name="connsiteX50" fmla="*/ 40769 w 434058"/>
              <a:gd name="connsiteY50" fmla="*/ 305193 h 689285"/>
              <a:gd name="connsiteX51" fmla="*/ 19513 w 434058"/>
              <a:gd name="connsiteY51" fmla="*/ 313511 h 689285"/>
              <a:gd name="connsiteX52" fmla="*/ 11580 w 434058"/>
              <a:gd name="connsiteY52" fmla="*/ 317903 h 689285"/>
              <a:gd name="connsiteX53" fmla="*/ 450 w 434058"/>
              <a:gd name="connsiteY53" fmla="*/ 323939 h 689285"/>
              <a:gd name="connsiteX54" fmla="*/ 54056 w 434058"/>
              <a:gd name="connsiteY54" fmla="*/ 424125 h 689285"/>
              <a:gd name="connsiteX55" fmla="*/ 63844 w 434058"/>
              <a:gd name="connsiteY55" fmla="*/ 441323 h 689285"/>
              <a:gd name="connsiteX56" fmla="*/ 70907 w 434058"/>
              <a:gd name="connsiteY56" fmla="*/ 453802 h 689285"/>
              <a:gd name="connsiteX57" fmla="*/ 78567 w 434058"/>
              <a:gd name="connsiteY57" fmla="*/ 465279 h 689285"/>
              <a:gd name="connsiteX58" fmla="*/ 84124 w 434058"/>
              <a:gd name="connsiteY58" fmla="*/ 495857 h 689285"/>
              <a:gd name="connsiteX59" fmla="*/ 29561 w 434058"/>
              <a:gd name="connsiteY59" fmla="*/ 538623 h 689285"/>
              <a:gd name="connsiteX60" fmla="*/ 103854 w 434058"/>
              <a:gd name="connsiteY60" fmla="*/ 577278 h 689285"/>
              <a:gd name="connsiteX61" fmla="*/ 89554 w 434058"/>
              <a:gd name="connsiteY61" fmla="*/ 608002 h 689285"/>
              <a:gd name="connsiteX62" fmla="*/ 55187 w 434058"/>
              <a:gd name="connsiteY62" fmla="*/ 618714 h 689285"/>
              <a:gd name="connsiteX63" fmla="*/ 53079 w 434058"/>
              <a:gd name="connsiteY63" fmla="*/ 629773 h 689285"/>
              <a:gd name="connsiteX64" fmla="*/ 42241 w 434058"/>
              <a:gd name="connsiteY64" fmla="*/ 686756 h 689285"/>
              <a:gd name="connsiteX65" fmla="*/ 50566 w 434058"/>
              <a:gd name="connsiteY65" fmla="*/ 689828 h 689285"/>
              <a:gd name="connsiteX66" fmla="*/ 59759 w 434058"/>
              <a:gd name="connsiteY66" fmla="*/ 663632 h 689285"/>
              <a:gd name="connsiteX67" fmla="*/ 82406 w 434058"/>
              <a:gd name="connsiteY67" fmla="*/ 661756 h 689285"/>
              <a:gd name="connsiteX68" fmla="*/ 110214 w 434058"/>
              <a:gd name="connsiteY68" fmla="*/ 659609 h 689285"/>
              <a:gd name="connsiteX69" fmla="*/ 116344 w 434058"/>
              <a:gd name="connsiteY69" fmla="*/ 658412 h 689285"/>
              <a:gd name="connsiteX70" fmla="*/ 149095 w 434058"/>
              <a:gd name="connsiteY70" fmla="*/ 652416 h 689285"/>
              <a:gd name="connsiteX71" fmla="*/ 161299 w 434058"/>
              <a:gd name="connsiteY71" fmla="*/ 648649 h 689285"/>
              <a:gd name="connsiteX72" fmla="*/ 174645 w 434058"/>
              <a:gd name="connsiteY72" fmla="*/ 643109 h 689285"/>
              <a:gd name="connsiteX73" fmla="*/ 175840 w 434058"/>
              <a:gd name="connsiteY73" fmla="*/ 642839 h 689285"/>
              <a:gd name="connsiteX74" fmla="*/ 177529 w 434058"/>
              <a:gd name="connsiteY74" fmla="*/ 642441 h 689285"/>
              <a:gd name="connsiteX75" fmla="*/ 183610 w 434058"/>
              <a:gd name="connsiteY75" fmla="*/ 639849 h 689285"/>
              <a:gd name="connsiteX76" fmla="*/ 189182 w 434058"/>
              <a:gd name="connsiteY76" fmla="*/ 631283 h 689285"/>
              <a:gd name="connsiteX77" fmla="*/ 196279 w 434058"/>
              <a:gd name="connsiteY77" fmla="*/ 624232 h 689285"/>
              <a:gd name="connsiteX78" fmla="*/ 197969 w 434058"/>
              <a:gd name="connsiteY78" fmla="*/ 622376 h 689285"/>
              <a:gd name="connsiteX79" fmla="*/ 198354 w 434058"/>
              <a:gd name="connsiteY79" fmla="*/ 622107 h 689285"/>
              <a:gd name="connsiteX80" fmla="*/ 205690 w 434058"/>
              <a:gd name="connsiteY80" fmla="*/ 619255 h 689285"/>
              <a:gd name="connsiteX81" fmla="*/ 206838 w 434058"/>
              <a:gd name="connsiteY81" fmla="*/ 618599 h 689285"/>
              <a:gd name="connsiteX82" fmla="*/ 209454 w 434058"/>
              <a:gd name="connsiteY82" fmla="*/ 617072 h 689285"/>
              <a:gd name="connsiteX83" fmla="*/ 220693 w 434058"/>
              <a:gd name="connsiteY83" fmla="*/ 590190 h 689285"/>
              <a:gd name="connsiteX84" fmla="*/ 223484 w 434058"/>
              <a:gd name="connsiteY84" fmla="*/ 582608 h 689285"/>
              <a:gd name="connsiteX85" fmla="*/ 226701 w 434058"/>
              <a:gd name="connsiteY85" fmla="*/ 572602 h 689285"/>
              <a:gd name="connsiteX86" fmla="*/ 227770 w 434058"/>
              <a:gd name="connsiteY86" fmla="*/ 569524 h 689285"/>
              <a:gd name="connsiteX87" fmla="*/ 235217 w 434058"/>
              <a:gd name="connsiteY87" fmla="*/ 547667 h 689285"/>
              <a:gd name="connsiteX88" fmla="*/ 239085 w 434058"/>
              <a:gd name="connsiteY88" fmla="*/ 536355 h 689285"/>
              <a:gd name="connsiteX89" fmla="*/ 244992 w 434058"/>
              <a:gd name="connsiteY89" fmla="*/ 519107 h 689285"/>
              <a:gd name="connsiteX90" fmla="*/ 246512 w 434058"/>
              <a:gd name="connsiteY90" fmla="*/ 519041 h 689285"/>
              <a:gd name="connsiteX91" fmla="*/ 250295 w 434058"/>
              <a:gd name="connsiteY91" fmla="*/ 518880 h 689285"/>
              <a:gd name="connsiteX92" fmla="*/ 260637 w 434058"/>
              <a:gd name="connsiteY92" fmla="*/ 518455 h 689285"/>
              <a:gd name="connsiteX93" fmla="*/ 268037 w 434058"/>
              <a:gd name="connsiteY93" fmla="*/ 519404 h 689285"/>
              <a:gd name="connsiteX94" fmla="*/ 276000 w 434058"/>
              <a:gd name="connsiteY94" fmla="*/ 459177 h 689285"/>
              <a:gd name="connsiteX95" fmla="*/ 297889 w 434058"/>
              <a:gd name="connsiteY95" fmla="*/ 458730 h 689285"/>
              <a:gd name="connsiteX96" fmla="*/ 303307 w 434058"/>
              <a:gd name="connsiteY96" fmla="*/ 451029 h 689285"/>
              <a:gd name="connsiteX97" fmla="*/ 305737 w 434058"/>
              <a:gd name="connsiteY97" fmla="*/ 447562 h 689285"/>
              <a:gd name="connsiteX98" fmla="*/ 306566 w 434058"/>
              <a:gd name="connsiteY98" fmla="*/ 440007 h 689285"/>
              <a:gd name="connsiteX99" fmla="*/ 305530 w 434058"/>
              <a:gd name="connsiteY99" fmla="*/ 435161 h 689285"/>
              <a:gd name="connsiteX100" fmla="*/ 305440 w 434058"/>
              <a:gd name="connsiteY100" fmla="*/ 429416 h 689285"/>
              <a:gd name="connsiteX101" fmla="*/ 310481 w 434058"/>
              <a:gd name="connsiteY101" fmla="*/ 418793 h 689285"/>
              <a:gd name="connsiteX102" fmla="*/ 341664 w 434058"/>
              <a:gd name="connsiteY102" fmla="*/ 406259 h 689285"/>
              <a:gd name="connsiteX103" fmla="*/ 356055 w 434058"/>
              <a:gd name="connsiteY103" fmla="*/ 400192 h 689285"/>
              <a:gd name="connsiteX104" fmla="*/ 359562 w 434058"/>
              <a:gd name="connsiteY104" fmla="*/ 398885 h 689285"/>
              <a:gd name="connsiteX105" fmla="*/ 366924 w 434058"/>
              <a:gd name="connsiteY105" fmla="*/ 396131 h 689285"/>
              <a:gd name="connsiteX106" fmla="*/ 372650 w 434058"/>
              <a:gd name="connsiteY106" fmla="*/ 393835 h 689285"/>
              <a:gd name="connsiteX107" fmla="*/ 373856 w 434058"/>
              <a:gd name="connsiteY107" fmla="*/ 393295 h 689285"/>
              <a:gd name="connsiteX108" fmla="*/ 382884 w 434058"/>
              <a:gd name="connsiteY108" fmla="*/ 389301 h 689285"/>
              <a:gd name="connsiteX109" fmla="*/ 397031 w 434058"/>
              <a:gd name="connsiteY109" fmla="*/ 384078 h 689285"/>
              <a:gd name="connsiteX110" fmla="*/ 434508 w 434058"/>
              <a:gd name="connsiteY110" fmla="*/ 369113 h 689285"/>
              <a:gd name="connsiteX111" fmla="*/ 434449 w 434058"/>
              <a:gd name="connsiteY111" fmla="*/ 350163 h 689285"/>
              <a:gd name="connsiteX112" fmla="*/ 434413 w 434058"/>
              <a:gd name="connsiteY112" fmla="*/ 338487 h 689285"/>
              <a:gd name="connsiteX113" fmla="*/ 434357 w 434058"/>
              <a:gd name="connsiteY113" fmla="*/ 320558 h 689285"/>
              <a:gd name="connsiteX114" fmla="*/ 434324 w 434058"/>
              <a:gd name="connsiteY114" fmla="*/ 309826 h 689285"/>
              <a:gd name="connsiteX115" fmla="*/ 434300 w 434058"/>
              <a:gd name="connsiteY115" fmla="*/ 301889 h 689285"/>
              <a:gd name="connsiteX116" fmla="*/ 434276 w 434058"/>
              <a:gd name="connsiteY116" fmla="*/ 294252 h 689285"/>
              <a:gd name="connsiteX117" fmla="*/ 434168 w 434058"/>
              <a:gd name="connsiteY117" fmla="*/ 259325 h 689285"/>
              <a:gd name="connsiteX118" fmla="*/ 434129 w 434058"/>
              <a:gd name="connsiteY118" fmla="*/ 246623 h 689285"/>
              <a:gd name="connsiteX119" fmla="*/ 434118 w 434058"/>
              <a:gd name="connsiteY119" fmla="*/ 243016 h 689285"/>
              <a:gd name="connsiteX120" fmla="*/ 434114 w 434058"/>
              <a:gd name="connsiteY120" fmla="*/ 241532 h 689285"/>
              <a:gd name="connsiteX121" fmla="*/ 434095 w 434058"/>
              <a:gd name="connsiteY121" fmla="*/ 235601 h 689285"/>
              <a:gd name="connsiteX122" fmla="*/ 434004 w 434058"/>
              <a:gd name="connsiteY122" fmla="*/ 205960 h 689285"/>
              <a:gd name="connsiteX123" fmla="*/ 424998 w 434058"/>
              <a:gd name="connsiteY123" fmla="*/ 205996 h 689285"/>
              <a:gd name="connsiteX124" fmla="*/ 417116 w 434058"/>
              <a:gd name="connsiteY124" fmla="*/ 206042 h 689285"/>
              <a:gd name="connsiteX125" fmla="*/ 404732 w 434058"/>
              <a:gd name="connsiteY125" fmla="*/ 206141 h 689285"/>
              <a:gd name="connsiteX126" fmla="*/ 401467 w 434058"/>
              <a:gd name="connsiteY126" fmla="*/ 206169 h 689285"/>
              <a:gd name="connsiteX127" fmla="*/ 390528 w 434058"/>
              <a:gd name="connsiteY127" fmla="*/ 206287 h 689285"/>
              <a:gd name="connsiteX128" fmla="*/ 385837 w 434058"/>
              <a:gd name="connsiteY128" fmla="*/ 206346 h 689285"/>
              <a:gd name="connsiteX129" fmla="*/ 370658 w 434058"/>
              <a:gd name="connsiteY129" fmla="*/ 206559 h 689285"/>
              <a:gd name="connsiteX130" fmla="*/ 362459 w 434058"/>
              <a:gd name="connsiteY130" fmla="*/ 206695 h 689285"/>
              <a:gd name="connsiteX131" fmla="*/ 354298 w 434058"/>
              <a:gd name="connsiteY131" fmla="*/ 206845 h 689285"/>
              <a:gd name="connsiteX132" fmla="*/ 345781 w 434058"/>
              <a:gd name="connsiteY132" fmla="*/ 207013 h 689285"/>
              <a:gd name="connsiteX133" fmla="*/ 338315 w 434058"/>
              <a:gd name="connsiteY133" fmla="*/ 207172 h 68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434058" h="689285">
                <a:moveTo>
                  <a:pt x="338315" y="207172"/>
                </a:moveTo>
                <a:lnTo>
                  <a:pt x="334844" y="202802"/>
                </a:lnTo>
                <a:lnTo>
                  <a:pt x="326360" y="192206"/>
                </a:lnTo>
                <a:lnTo>
                  <a:pt x="315081" y="178089"/>
                </a:lnTo>
                <a:lnTo>
                  <a:pt x="314901" y="170683"/>
                </a:lnTo>
                <a:lnTo>
                  <a:pt x="314783" y="165846"/>
                </a:lnTo>
                <a:lnTo>
                  <a:pt x="314530" y="155431"/>
                </a:lnTo>
                <a:lnTo>
                  <a:pt x="314235" y="143265"/>
                </a:lnTo>
                <a:lnTo>
                  <a:pt x="313841" y="126984"/>
                </a:lnTo>
                <a:lnTo>
                  <a:pt x="313680" y="120345"/>
                </a:lnTo>
                <a:lnTo>
                  <a:pt x="312931" y="89270"/>
                </a:lnTo>
                <a:lnTo>
                  <a:pt x="312288" y="62515"/>
                </a:lnTo>
                <a:lnTo>
                  <a:pt x="311251" y="19115"/>
                </a:lnTo>
                <a:lnTo>
                  <a:pt x="311125" y="13842"/>
                </a:lnTo>
                <a:lnTo>
                  <a:pt x="310808" y="542"/>
                </a:lnTo>
                <a:lnTo>
                  <a:pt x="308144" y="610"/>
                </a:lnTo>
                <a:lnTo>
                  <a:pt x="285135" y="1277"/>
                </a:lnTo>
                <a:lnTo>
                  <a:pt x="280467" y="1422"/>
                </a:lnTo>
                <a:lnTo>
                  <a:pt x="263977" y="1976"/>
                </a:lnTo>
                <a:lnTo>
                  <a:pt x="243133" y="2747"/>
                </a:lnTo>
                <a:lnTo>
                  <a:pt x="220971" y="3655"/>
                </a:lnTo>
                <a:lnTo>
                  <a:pt x="188320" y="5162"/>
                </a:lnTo>
                <a:lnTo>
                  <a:pt x="177011" y="5729"/>
                </a:lnTo>
                <a:lnTo>
                  <a:pt x="127110" y="8524"/>
                </a:lnTo>
                <a:lnTo>
                  <a:pt x="100919" y="10180"/>
                </a:lnTo>
                <a:lnTo>
                  <a:pt x="78910" y="11673"/>
                </a:lnTo>
                <a:lnTo>
                  <a:pt x="80933" y="63631"/>
                </a:lnTo>
                <a:lnTo>
                  <a:pt x="81676" y="75248"/>
                </a:lnTo>
                <a:lnTo>
                  <a:pt x="83040" y="96517"/>
                </a:lnTo>
                <a:lnTo>
                  <a:pt x="83465" y="103119"/>
                </a:lnTo>
                <a:lnTo>
                  <a:pt x="83656" y="106096"/>
                </a:lnTo>
                <a:lnTo>
                  <a:pt x="84315" y="116343"/>
                </a:lnTo>
                <a:lnTo>
                  <a:pt x="84898" y="125382"/>
                </a:lnTo>
                <a:lnTo>
                  <a:pt x="85520" y="135038"/>
                </a:lnTo>
                <a:lnTo>
                  <a:pt x="86144" y="144695"/>
                </a:lnTo>
                <a:lnTo>
                  <a:pt x="86443" y="149323"/>
                </a:lnTo>
                <a:lnTo>
                  <a:pt x="88195" y="176355"/>
                </a:lnTo>
                <a:lnTo>
                  <a:pt x="88871" y="186756"/>
                </a:lnTo>
                <a:lnTo>
                  <a:pt x="89352" y="194148"/>
                </a:lnTo>
                <a:lnTo>
                  <a:pt x="89833" y="201545"/>
                </a:lnTo>
                <a:lnTo>
                  <a:pt x="91430" y="226026"/>
                </a:lnTo>
                <a:lnTo>
                  <a:pt x="93270" y="254138"/>
                </a:lnTo>
                <a:lnTo>
                  <a:pt x="94826" y="277821"/>
                </a:lnTo>
                <a:lnTo>
                  <a:pt x="79792" y="285054"/>
                </a:lnTo>
                <a:lnTo>
                  <a:pt x="78546" y="286116"/>
                </a:lnTo>
                <a:lnTo>
                  <a:pt x="73230" y="288199"/>
                </a:lnTo>
                <a:lnTo>
                  <a:pt x="59224" y="295845"/>
                </a:lnTo>
                <a:lnTo>
                  <a:pt x="54204" y="298472"/>
                </a:lnTo>
                <a:lnTo>
                  <a:pt x="51813" y="299729"/>
                </a:lnTo>
                <a:lnTo>
                  <a:pt x="46685" y="300837"/>
                </a:lnTo>
                <a:lnTo>
                  <a:pt x="40769" y="305193"/>
                </a:lnTo>
                <a:lnTo>
                  <a:pt x="19513" y="313511"/>
                </a:lnTo>
                <a:lnTo>
                  <a:pt x="11580" y="317903"/>
                </a:lnTo>
                <a:lnTo>
                  <a:pt x="450" y="323939"/>
                </a:lnTo>
                <a:lnTo>
                  <a:pt x="54056" y="424125"/>
                </a:lnTo>
                <a:lnTo>
                  <a:pt x="63844" y="441323"/>
                </a:lnTo>
                <a:lnTo>
                  <a:pt x="70907" y="453802"/>
                </a:lnTo>
                <a:lnTo>
                  <a:pt x="78567" y="465279"/>
                </a:lnTo>
                <a:lnTo>
                  <a:pt x="84124" y="495857"/>
                </a:lnTo>
                <a:lnTo>
                  <a:pt x="29561" y="538623"/>
                </a:lnTo>
                <a:lnTo>
                  <a:pt x="103854" y="577278"/>
                </a:lnTo>
                <a:lnTo>
                  <a:pt x="89554" y="608002"/>
                </a:lnTo>
                <a:lnTo>
                  <a:pt x="55187" y="618714"/>
                </a:lnTo>
                <a:lnTo>
                  <a:pt x="53079" y="629773"/>
                </a:lnTo>
                <a:lnTo>
                  <a:pt x="42241" y="686756"/>
                </a:lnTo>
                <a:lnTo>
                  <a:pt x="50566" y="689828"/>
                </a:lnTo>
                <a:lnTo>
                  <a:pt x="59759" y="663632"/>
                </a:lnTo>
                <a:lnTo>
                  <a:pt x="82406" y="661756"/>
                </a:lnTo>
                <a:lnTo>
                  <a:pt x="110214" y="659609"/>
                </a:lnTo>
                <a:lnTo>
                  <a:pt x="116344" y="658412"/>
                </a:lnTo>
                <a:lnTo>
                  <a:pt x="149095" y="652416"/>
                </a:lnTo>
                <a:lnTo>
                  <a:pt x="161299" y="648649"/>
                </a:lnTo>
                <a:lnTo>
                  <a:pt x="174645" y="643109"/>
                </a:lnTo>
                <a:lnTo>
                  <a:pt x="175840" y="642839"/>
                </a:lnTo>
                <a:lnTo>
                  <a:pt x="177529" y="642441"/>
                </a:lnTo>
                <a:lnTo>
                  <a:pt x="183610" y="639849"/>
                </a:lnTo>
                <a:lnTo>
                  <a:pt x="189182" y="631283"/>
                </a:lnTo>
                <a:lnTo>
                  <a:pt x="196279" y="624232"/>
                </a:lnTo>
                <a:lnTo>
                  <a:pt x="197969" y="622376"/>
                </a:lnTo>
                <a:lnTo>
                  <a:pt x="198354" y="622107"/>
                </a:lnTo>
                <a:lnTo>
                  <a:pt x="205690" y="619255"/>
                </a:lnTo>
                <a:lnTo>
                  <a:pt x="206838" y="618599"/>
                </a:lnTo>
                <a:lnTo>
                  <a:pt x="209454" y="617072"/>
                </a:lnTo>
                <a:lnTo>
                  <a:pt x="220693" y="590190"/>
                </a:lnTo>
                <a:lnTo>
                  <a:pt x="223484" y="582608"/>
                </a:lnTo>
                <a:lnTo>
                  <a:pt x="226701" y="572602"/>
                </a:lnTo>
                <a:lnTo>
                  <a:pt x="227770" y="569524"/>
                </a:lnTo>
                <a:lnTo>
                  <a:pt x="235217" y="547667"/>
                </a:lnTo>
                <a:lnTo>
                  <a:pt x="239085" y="536355"/>
                </a:lnTo>
                <a:lnTo>
                  <a:pt x="244992" y="519107"/>
                </a:lnTo>
                <a:lnTo>
                  <a:pt x="246512" y="519041"/>
                </a:lnTo>
                <a:lnTo>
                  <a:pt x="250295" y="518880"/>
                </a:lnTo>
                <a:lnTo>
                  <a:pt x="260637" y="518455"/>
                </a:lnTo>
                <a:lnTo>
                  <a:pt x="268037" y="519404"/>
                </a:lnTo>
                <a:lnTo>
                  <a:pt x="276000" y="459177"/>
                </a:lnTo>
                <a:lnTo>
                  <a:pt x="297889" y="458730"/>
                </a:lnTo>
                <a:lnTo>
                  <a:pt x="303307" y="451029"/>
                </a:lnTo>
                <a:lnTo>
                  <a:pt x="305737" y="447562"/>
                </a:lnTo>
                <a:lnTo>
                  <a:pt x="306566" y="440007"/>
                </a:lnTo>
                <a:lnTo>
                  <a:pt x="305530" y="435161"/>
                </a:lnTo>
                <a:lnTo>
                  <a:pt x="305440" y="429416"/>
                </a:lnTo>
                <a:lnTo>
                  <a:pt x="310481" y="418793"/>
                </a:lnTo>
                <a:lnTo>
                  <a:pt x="341664" y="406259"/>
                </a:lnTo>
                <a:lnTo>
                  <a:pt x="356055" y="400192"/>
                </a:lnTo>
                <a:lnTo>
                  <a:pt x="359562" y="398885"/>
                </a:lnTo>
                <a:lnTo>
                  <a:pt x="366924" y="396131"/>
                </a:lnTo>
                <a:lnTo>
                  <a:pt x="372650" y="393835"/>
                </a:lnTo>
                <a:lnTo>
                  <a:pt x="373856" y="393295"/>
                </a:lnTo>
                <a:lnTo>
                  <a:pt x="382884" y="389301"/>
                </a:lnTo>
                <a:lnTo>
                  <a:pt x="397031" y="384078"/>
                </a:lnTo>
                <a:lnTo>
                  <a:pt x="434508" y="369113"/>
                </a:lnTo>
                <a:lnTo>
                  <a:pt x="434449" y="350163"/>
                </a:lnTo>
                <a:lnTo>
                  <a:pt x="434413" y="338487"/>
                </a:lnTo>
                <a:lnTo>
                  <a:pt x="434357" y="320558"/>
                </a:lnTo>
                <a:lnTo>
                  <a:pt x="434324" y="309826"/>
                </a:lnTo>
                <a:lnTo>
                  <a:pt x="434300" y="301889"/>
                </a:lnTo>
                <a:lnTo>
                  <a:pt x="434276" y="294252"/>
                </a:lnTo>
                <a:lnTo>
                  <a:pt x="434168" y="259325"/>
                </a:lnTo>
                <a:lnTo>
                  <a:pt x="434129" y="246623"/>
                </a:lnTo>
                <a:lnTo>
                  <a:pt x="434118" y="243016"/>
                </a:lnTo>
                <a:lnTo>
                  <a:pt x="434114" y="241532"/>
                </a:lnTo>
                <a:lnTo>
                  <a:pt x="434095" y="235601"/>
                </a:lnTo>
                <a:lnTo>
                  <a:pt x="434004" y="205960"/>
                </a:lnTo>
                <a:lnTo>
                  <a:pt x="424998" y="205996"/>
                </a:lnTo>
                <a:lnTo>
                  <a:pt x="417116" y="206042"/>
                </a:lnTo>
                <a:lnTo>
                  <a:pt x="404732" y="206141"/>
                </a:lnTo>
                <a:lnTo>
                  <a:pt x="401467" y="206169"/>
                </a:lnTo>
                <a:lnTo>
                  <a:pt x="390528" y="206287"/>
                </a:lnTo>
                <a:lnTo>
                  <a:pt x="385837" y="206346"/>
                </a:lnTo>
                <a:lnTo>
                  <a:pt x="370658" y="206559"/>
                </a:lnTo>
                <a:lnTo>
                  <a:pt x="362459" y="206695"/>
                </a:lnTo>
                <a:lnTo>
                  <a:pt x="354298" y="206845"/>
                </a:lnTo>
                <a:lnTo>
                  <a:pt x="345781" y="207013"/>
                </a:lnTo>
                <a:lnTo>
                  <a:pt x="338315" y="207172"/>
                </a:lnTo>
                <a:close/>
              </a:path>
            </a:pathLst>
          </a:custGeom>
          <a:solidFill>
            <a:srgbClr val="7030A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001D27D-FEF6-06C8-1F44-32FEDD91207C}"/>
              </a:ext>
            </a:extLst>
          </p:cNvPr>
          <p:cNvSpPr>
            <a:spLocks/>
          </p:cNvSpPr>
          <p:nvPr/>
        </p:nvSpPr>
        <p:spPr>
          <a:xfrm flipV="1">
            <a:off x="5236752" y="2158277"/>
            <a:ext cx="695643" cy="556397"/>
          </a:xfrm>
          <a:custGeom>
            <a:avLst/>
            <a:gdLst>
              <a:gd name="connsiteX0" fmla="*/ 472777 w 473731"/>
              <a:gd name="connsiteY0" fmla="*/ 90446 h 378905"/>
              <a:gd name="connsiteX1" fmla="*/ 473149 w 473731"/>
              <a:gd name="connsiteY1" fmla="*/ 82995 h 378905"/>
              <a:gd name="connsiteX2" fmla="*/ 474164 w 473731"/>
              <a:gd name="connsiteY2" fmla="*/ 61400 h 378905"/>
              <a:gd name="connsiteX3" fmla="*/ 471546 w 473731"/>
              <a:gd name="connsiteY3" fmla="*/ 58758 h 378905"/>
              <a:gd name="connsiteX4" fmla="*/ 470706 w 473731"/>
              <a:gd name="connsiteY4" fmla="*/ 57878 h 378905"/>
              <a:gd name="connsiteX5" fmla="*/ 461620 w 473731"/>
              <a:gd name="connsiteY5" fmla="*/ 48689 h 378905"/>
              <a:gd name="connsiteX6" fmla="*/ 457472 w 473731"/>
              <a:gd name="connsiteY6" fmla="*/ 44460 h 378905"/>
              <a:gd name="connsiteX7" fmla="*/ 445975 w 473731"/>
              <a:gd name="connsiteY7" fmla="*/ 32816 h 378905"/>
              <a:gd name="connsiteX8" fmla="*/ 434842 w 473731"/>
              <a:gd name="connsiteY8" fmla="*/ 21539 h 378905"/>
              <a:gd name="connsiteX9" fmla="*/ 431549 w 473731"/>
              <a:gd name="connsiteY9" fmla="*/ 18190 h 378905"/>
              <a:gd name="connsiteX10" fmla="*/ 427448 w 473731"/>
              <a:gd name="connsiteY10" fmla="*/ 3708 h 378905"/>
              <a:gd name="connsiteX11" fmla="*/ 426437 w 473731"/>
              <a:gd name="connsiteY11" fmla="*/ 151 h 378905"/>
              <a:gd name="connsiteX12" fmla="*/ 418989 w 473731"/>
              <a:gd name="connsiteY12" fmla="*/ 2250 h 378905"/>
              <a:gd name="connsiteX13" fmla="*/ 414948 w 473731"/>
              <a:gd name="connsiteY13" fmla="*/ 3373 h 378905"/>
              <a:gd name="connsiteX14" fmla="*/ 413016 w 473731"/>
              <a:gd name="connsiteY14" fmla="*/ 3900 h 378905"/>
              <a:gd name="connsiteX15" fmla="*/ 406434 w 473731"/>
              <a:gd name="connsiteY15" fmla="*/ 8407 h 378905"/>
              <a:gd name="connsiteX16" fmla="*/ 403621 w 473731"/>
              <a:gd name="connsiteY16" fmla="*/ 10313 h 378905"/>
              <a:gd name="connsiteX17" fmla="*/ 394582 w 473731"/>
              <a:gd name="connsiteY17" fmla="*/ 16502 h 378905"/>
              <a:gd name="connsiteX18" fmla="*/ 390272 w 473731"/>
              <a:gd name="connsiteY18" fmla="*/ 19434 h 378905"/>
              <a:gd name="connsiteX19" fmla="*/ 388881 w 473731"/>
              <a:gd name="connsiteY19" fmla="*/ 20382 h 378905"/>
              <a:gd name="connsiteX20" fmla="*/ 386671 w 473731"/>
              <a:gd name="connsiteY20" fmla="*/ 21889 h 378905"/>
              <a:gd name="connsiteX21" fmla="*/ 380588 w 473731"/>
              <a:gd name="connsiteY21" fmla="*/ 25351 h 378905"/>
              <a:gd name="connsiteX22" fmla="*/ 378404 w 473731"/>
              <a:gd name="connsiteY22" fmla="*/ 27534 h 378905"/>
              <a:gd name="connsiteX23" fmla="*/ 376151 w 473731"/>
              <a:gd name="connsiteY23" fmla="*/ 28596 h 378905"/>
              <a:gd name="connsiteX24" fmla="*/ 373171 w 473731"/>
              <a:gd name="connsiteY24" fmla="*/ 30197 h 378905"/>
              <a:gd name="connsiteX25" fmla="*/ 371432 w 473731"/>
              <a:gd name="connsiteY25" fmla="*/ 30796 h 378905"/>
              <a:gd name="connsiteX26" fmla="*/ 361865 w 473731"/>
              <a:gd name="connsiteY26" fmla="*/ 35293 h 378905"/>
              <a:gd name="connsiteX27" fmla="*/ 357540 w 473731"/>
              <a:gd name="connsiteY27" fmla="*/ 35384 h 378905"/>
              <a:gd name="connsiteX28" fmla="*/ 353215 w 473731"/>
              <a:gd name="connsiteY28" fmla="*/ 35475 h 378905"/>
              <a:gd name="connsiteX29" fmla="*/ 329840 w 473731"/>
              <a:gd name="connsiteY29" fmla="*/ 35039 h 378905"/>
              <a:gd name="connsiteX30" fmla="*/ 322648 w 473731"/>
              <a:gd name="connsiteY30" fmla="*/ 34890 h 378905"/>
              <a:gd name="connsiteX31" fmla="*/ 305320 w 473731"/>
              <a:gd name="connsiteY31" fmla="*/ 34554 h 378905"/>
              <a:gd name="connsiteX32" fmla="*/ 299740 w 473731"/>
              <a:gd name="connsiteY32" fmla="*/ 34440 h 378905"/>
              <a:gd name="connsiteX33" fmla="*/ 286056 w 473731"/>
              <a:gd name="connsiteY33" fmla="*/ 34168 h 378905"/>
              <a:gd name="connsiteX34" fmla="*/ 273191 w 473731"/>
              <a:gd name="connsiteY34" fmla="*/ 33937 h 378905"/>
              <a:gd name="connsiteX35" fmla="*/ 264030 w 473731"/>
              <a:gd name="connsiteY35" fmla="*/ 33732 h 378905"/>
              <a:gd name="connsiteX36" fmla="*/ 262776 w 473731"/>
              <a:gd name="connsiteY36" fmla="*/ 33728 h 378905"/>
              <a:gd name="connsiteX37" fmla="*/ 262386 w 473731"/>
              <a:gd name="connsiteY37" fmla="*/ 33710 h 378905"/>
              <a:gd name="connsiteX38" fmla="*/ 258173 w 473731"/>
              <a:gd name="connsiteY38" fmla="*/ 39750 h 378905"/>
              <a:gd name="connsiteX39" fmla="*/ 258313 w 473731"/>
              <a:gd name="connsiteY39" fmla="*/ 47205 h 378905"/>
              <a:gd name="connsiteX40" fmla="*/ 258538 w 473731"/>
              <a:gd name="connsiteY40" fmla="*/ 59131 h 378905"/>
              <a:gd name="connsiteX41" fmla="*/ 253234 w 473731"/>
              <a:gd name="connsiteY41" fmla="*/ 65942 h 378905"/>
              <a:gd name="connsiteX42" fmla="*/ 250895 w 473731"/>
              <a:gd name="connsiteY42" fmla="*/ 68950 h 378905"/>
              <a:gd name="connsiteX43" fmla="*/ 249714 w 473731"/>
              <a:gd name="connsiteY43" fmla="*/ 70489 h 378905"/>
              <a:gd name="connsiteX44" fmla="*/ 248061 w 473731"/>
              <a:gd name="connsiteY44" fmla="*/ 72612 h 378905"/>
              <a:gd name="connsiteX45" fmla="*/ 247603 w 473731"/>
              <a:gd name="connsiteY45" fmla="*/ 73193 h 378905"/>
              <a:gd name="connsiteX46" fmla="*/ 245919 w 473731"/>
              <a:gd name="connsiteY46" fmla="*/ 72585 h 378905"/>
              <a:gd name="connsiteX47" fmla="*/ 244689 w 473731"/>
              <a:gd name="connsiteY47" fmla="*/ 73062 h 378905"/>
              <a:gd name="connsiteX48" fmla="*/ 241674 w 473731"/>
              <a:gd name="connsiteY48" fmla="*/ 72903 h 378905"/>
              <a:gd name="connsiteX49" fmla="*/ 236466 w 473731"/>
              <a:gd name="connsiteY49" fmla="*/ 71237 h 378905"/>
              <a:gd name="connsiteX50" fmla="*/ 230114 w 473731"/>
              <a:gd name="connsiteY50" fmla="*/ 69214 h 378905"/>
              <a:gd name="connsiteX51" fmla="*/ 228168 w 473731"/>
              <a:gd name="connsiteY51" fmla="*/ 68592 h 378905"/>
              <a:gd name="connsiteX52" fmla="*/ 224390 w 473731"/>
              <a:gd name="connsiteY52" fmla="*/ 67376 h 378905"/>
              <a:gd name="connsiteX53" fmla="*/ 222018 w 473731"/>
              <a:gd name="connsiteY53" fmla="*/ 67444 h 378905"/>
              <a:gd name="connsiteX54" fmla="*/ 218018 w 473731"/>
              <a:gd name="connsiteY54" fmla="*/ 67562 h 378905"/>
              <a:gd name="connsiteX55" fmla="*/ 215433 w 473731"/>
              <a:gd name="connsiteY55" fmla="*/ 67639 h 378905"/>
              <a:gd name="connsiteX56" fmla="*/ 214604 w 473731"/>
              <a:gd name="connsiteY56" fmla="*/ 67662 h 378905"/>
              <a:gd name="connsiteX57" fmla="*/ 210105 w 473731"/>
              <a:gd name="connsiteY57" fmla="*/ 67802 h 378905"/>
              <a:gd name="connsiteX58" fmla="*/ 209777 w 473731"/>
              <a:gd name="connsiteY58" fmla="*/ 67811 h 378905"/>
              <a:gd name="connsiteX59" fmla="*/ 209205 w 473731"/>
              <a:gd name="connsiteY59" fmla="*/ 67830 h 378905"/>
              <a:gd name="connsiteX60" fmla="*/ 208819 w 473731"/>
              <a:gd name="connsiteY60" fmla="*/ 67843 h 378905"/>
              <a:gd name="connsiteX61" fmla="*/ 206648 w 473731"/>
              <a:gd name="connsiteY61" fmla="*/ 67911 h 378905"/>
              <a:gd name="connsiteX62" fmla="*/ 205906 w 473731"/>
              <a:gd name="connsiteY62" fmla="*/ 67939 h 378905"/>
              <a:gd name="connsiteX63" fmla="*/ 205306 w 473731"/>
              <a:gd name="connsiteY63" fmla="*/ 67957 h 378905"/>
              <a:gd name="connsiteX64" fmla="*/ 204877 w 473731"/>
              <a:gd name="connsiteY64" fmla="*/ 67970 h 378905"/>
              <a:gd name="connsiteX65" fmla="*/ 194309 w 473731"/>
              <a:gd name="connsiteY65" fmla="*/ 68333 h 378905"/>
              <a:gd name="connsiteX66" fmla="*/ 192009 w 473731"/>
              <a:gd name="connsiteY66" fmla="*/ 68415 h 378905"/>
              <a:gd name="connsiteX67" fmla="*/ 185827 w 473731"/>
              <a:gd name="connsiteY67" fmla="*/ 68646 h 378905"/>
              <a:gd name="connsiteX68" fmla="*/ 180943 w 473731"/>
              <a:gd name="connsiteY68" fmla="*/ 68837 h 378905"/>
              <a:gd name="connsiteX69" fmla="*/ 163682 w 473731"/>
              <a:gd name="connsiteY69" fmla="*/ 69559 h 378905"/>
              <a:gd name="connsiteX70" fmla="*/ 155331 w 473731"/>
              <a:gd name="connsiteY70" fmla="*/ 69935 h 378905"/>
              <a:gd name="connsiteX71" fmla="*/ 153204 w 473731"/>
              <a:gd name="connsiteY71" fmla="*/ 70035 h 378905"/>
              <a:gd name="connsiteX72" fmla="*/ 147281 w 473731"/>
              <a:gd name="connsiteY72" fmla="*/ 70321 h 378905"/>
              <a:gd name="connsiteX73" fmla="*/ 143214 w 473731"/>
              <a:gd name="connsiteY73" fmla="*/ 70521 h 378905"/>
              <a:gd name="connsiteX74" fmla="*/ 139575 w 473731"/>
              <a:gd name="connsiteY74" fmla="*/ 70702 h 378905"/>
              <a:gd name="connsiteX75" fmla="*/ 129186 w 473731"/>
              <a:gd name="connsiteY75" fmla="*/ 71242 h 378905"/>
              <a:gd name="connsiteX76" fmla="*/ 123679 w 473731"/>
              <a:gd name="connsiteY76" fmla="*/ 71542 h 378905"/>
              <a:gd name="connsiteX77" fmla="*/ 120840 w 473731"/>
              <a:gd name="connsiteY77" fmla="*/ 71700 h 378905"/>
              <a:gd name="connsiteX78" fmla="*/ 118173 w 473731"/>
              <a:gd name="connsiteY78" fmla="*/ 71850 h 378905"/>
              <a:gd name="connsiteX79" fmla="*/ 116589 w 473731"/>
              <a:gd name="connsiteY79" fmla="*/ 71936 h 378905"/>
              <a:gd name="connsiteX80" fmla="*/ 114778 w 473731"/>
              <a:gd name="connsiteY80" fmla="*/ 72041 h 378905"/>
              <a:gd name="connsiteX81" fmla="*/ 114350 w 473731"/>
              <a:gd name="connsiteY81" fmla="*/ 72068 h 378905"/>
              <a:gd name="connsiteX82" fmla="*/ 113922 w 473731"/>
              <a:gd name="connsiteY82" fmla="*/ 72091 h 378905"/>
              <a:gd name="connsiteX83" fmla="*/ 99346 w 473731"/>
              <a:gd name="connsiteY83" fmla="*/ 72957 h 378905"/>
              <a:gd name="connsiteX84" fmla="*/ 84702 w 473731"/>
              <a:gd name="connsiteY84" fmla="*/ 73892 h 378905"/>
              <a:gd name="connsiteX85" fmla="*/ 80768 w 473731"/>
              <a:gd name="connsiteY85" fmla="*/ 74151 h 378905"/>
              <a:gd name="connsiteX86" fmla="*/ 73983 w 473731"/>
              <a:gd name="connsiteY86" fmla="*/ 74609 h 378905"/>
              <a:gd name="connsiteX87" fmla="*/ 70263 w 473731"/>
              <a:gd name="connsiteY87" fmla="*/ 74863 h 378905"/>
              <a:gd name="connsiteX88" fmla="*/ 43005 w 473731"/>
              <a:gd name="connsiteY88" fmla="*/ 31976 h 378905"/>
              <a:gd name="connsiteX89" fmla="*/ 36590 w 473731"/>
              <a:gd name="connsiteY89" fmla="*/ 41297 h 378905"/>
              <a:gd name="connsiteX90" fmla="*/ 33544 w 473731"/>
              <a:gd name="connsiteY90" fmla="*/ 45726 h 378905"/>
              <a:gd name="connsiteX91" fmla="*/ 25839 w 473731"/>
              <a:gd name="connsiteY91" fmla="*/ 65996 h 378905"/>
              <a:gd name="connsiteX92" fmla="*/ 21037 w 473731"/>
              <a:gd name="connsiteY92" fmla="*/ 78616 h 378905"/>
              <a:gd name="connsiteX93" fmla="*/ 19365 w 473731"/>
              <a:gd name="connsiteY93" fmla="*/ 83045 h 378905"/>
              <a:gd name="connsiteX94" fmla="*/ 17242 w 473731"/>
              <a:gd name="connsiteY94" fmla="*/ 91331 h 378905"/>
              <a:gd name="connsiteX95" fmla="*/ 14064 w 473731"/>
              <a:gd name="connsiteY95" fmla="*/ 103706 h 378905"/>
              <a:gd name="connsiteX96" fmla="*/ 10402 w 473731"/>
              <a:gd name="connsiteY96" fmla="*/ 118122 h 378905"/>
              <a:gd name="connsiteX97" fmla="*/ 8519 w 473731"/>
              <a:gd name="connsiteY97" fmla="*/ 125446 h 378905"/>
              <a:gd name="connsiteX98" fmla="*/ 5252 w 473731"/>
              <a:gd name="connsiteY98" fmla="*/ 138415 h 378905"/>
              <a:gd name="connsiteX99" fmla="*/ 433 w 473731"/>
              <a:gd name="connsiteY99" fmla="*/ 157175 h 378905"/>
              <a:gd name="connsiteX100" fmla="*/ 721 w 473731"/>
              <a:gd name="connsiteY100" fmla="*/ 160269 h 378905"/>
              <a:gd name="connsiteX101" fmla="*/ 940 w 473731"/>
              <a:gd name="connsiteY101" fmla="*/ 162620 h 378905"/>
              <a:gd name="connsiteX102" fmla="*/ 1761 w 473731"/>
              <a:gd name="connsiteY102" fmla="*/ 171433 h 378905"/>
              <a:gd name="connsiteX103" fmla="*/ 2057 w 473731"/>
              <a:gd name="connsiteY103" fmla="*/ 174604 h 378905"/>
              <a:gd name="connsiteX104" fmla="*/ 2969 w 473731"/>
              <a:gd name="connsiteY104" fmla="*/ 184383 h 378905"/>
              <a:gd name="connsiteX105" fmla="*/ 3094 w 473731"/>
              <a:gd name="connsiteY105" fmla="*/ 185718 h 378905"/>
              <a:gd name="connsiteX106" fmla="*/ 5886 w 473731"/>
              <a:gd name="connsiteY106" fmla="*/ 215572 h 378905"/>
              <a:gd name="connsiteX107" fmla="*/ 11847 w 473731"/>
              <a:gd name="connsiteY107" fmla="*/ 223173 h 378905"/>
              <a:gd name="connsiteX108" fmla="*/ 15948 w 473731"/>
              <a:gd name="connsiteY108" fmla="*/ 228273 h 378905"/>
              <a:gd name="connsiteX109" fmla="*/ 18937 w 473731"/>
              <a:gd name="connsiteY109" fmla="*/ 231981 h 378905"/>
              <a:gd name="connsiteX110" fmla="*/ 31585 w 473731"/>
              <a:gd name="connsiteY110" fmla="*/ 247908 h 378905"/>
              <a:gd name="connsiteX111" fmla="*/ 61023 w 473731"/>
              <a:gd name="connsiteY111" fmla="*/ 284901 h 378905"/>
              <a:gd name="connsiteX112" fmla="*/ 83049 w 473731"/>
              <a:gd name="connsiteY112" fmla="*/ 253381 h 378905"/>
              <a:gd name="connsiteX113" fmla="*/ 86773 w 473731"/>
              <a:gd name="connsiteY113" fmla="*/ 253122 h 378905"/>
              <a:gd name="connsiteX114" fmla="*/ 91581 w 473731"/>
              <a:gd name="connsiteY114" fmla="*/ 252791 h 378905"/>
              <a:gd name="connsiteX115" fmla="*/ 107798 w 473731"/>
              <a:gd name="connsiteY115" fmla="*/ 251734 h 378905"/>
              <a:gd name="connsiteX116" fmla="*/ 111294 w 473731"/>
              <a:gd name="connsiteY116" fmla="*/ 251516 h 378905"/>
              <a:gd name="connsiteX117" fmla="*/ 112310 w 473731"/>
              <a:gd name="connsiteY117" fmla="*/ 251457 h 378905"/>
              <a:gd name="connsiteX118" fmla="*/ 116741 w 473731"/>
              <a:gd name="connsiteY118" fmla="*/ 251185 h 378905"/>
              <a:gd name="connsiteX119" fmla="*/ 120604 w 473731"/>
              <a:gd name="connsiteY119" fmla="*/ 250953 h 378905"/>
              <a:gd name="connsiteX120" fmla="*/ 130201 w 473731"/>
              <a:gd name="connsiteY120" fmla="*/ 250400 h 378905"/>
              <a:gd name="connsiteX121" fmla="*/ 131827 w 473731"/>
              <a:gd name="connsiteY121" fmla="*/ 250309 h 378905"/>
              <a:gd name="connsiteX122" fmla="*/ 154077 w 473731"/>
              <a:gd name="connsiteY122" fmla="*/ 249138 h 378905"/>
              <a:gd name="connsiteX123" fmla="*/ 158539 w 473731"/>
              <a:gd name="connsiteY123" fmla="*/ 248920 h 378905"/>
              <a:gd name="connsiteX124" fmla="*/ 159014 w 473731"/>
              <a:gd name="connsiteY124" fmla="*/ 248898 h 378905"/>
              <a:gd name="connsiteX125" fmla="*/ 165891 w 473731"/>
              <a:gd name="connsiteY125" fmla="*/ 248571 h 378905"/>
              <a:gd name="connsiteX126" fmla="*/ 167274 w 473731"/>
              <a:gd name="connsiteY126" fmla="*/ 248507 h 378905"/>
              <a:gd name="connsiteX127" fmla="*/ 171059 w 473731"/>
              <a:gd name="connsiteY127" fmla="*/ 248335 h 378905"/>
              <a:gd name="connsiteX128" fmla="*/ 172022 w 473731"/>
              <a:gd name="connsiteY128" fmla="*/ 248294 h 378905"/>
              <a:gd name="connsiteX129" fmla="*/ 172429 w 473731"/>
              <a:gd name="connsiteY129" fmla="*/ 248276 h 378905"/>
              <a:gd name="connsiteX130" fmla="*/ 177489 w 473731"/>
              <a:gd name="connsiteY130" fmla="*/ 248054 h 378905"/>
              <a:gd name="connsiteX131" fmla="*/ 191749 w 473731"/>
              <a:gd name="connsiteY131" fmla="*/ 247473 h 378905"/>
              <a:gd name="connsiteX132" fmla="*/ 197258 w 473731"/>
              <a:gd name="connsiteY132" fmla="*/ 247264 h 378905"/>
              <a:gd name="connsiteX133" fmla="*/ 202930 w 473731"/>
              <a:gd name="connsiteY133" fmla="*/ 247060 h 378905"/>
              <a:gd name="connsiteX134" fmla="*/ 205075 w 473731"/>
              <a:gd name="connsiteY134" fmla="*/ 246983 h 378905"/>
              <a:gd name="connsiteX135" fmla="*/ 210491 w 473731"/>
              <a:gd name="connsiteY135" fmla="*/ 251920 h 378905"/>
              <a:gd name="connsiteX136" fmla="*/ 219516 w 473731"/>
              <a:gd name="connsiteY136" fmla="*/ 260106 h 378905"/>
              <a:gd name="connsiteX137" fmla="*/ 225097 w 473731"/>
              <a:gd name="connsiteY137" fmla="*/ 265179 h 378905"/>
              <a:gd name="connsiteX138" fmla="*/ 232654 w 473731"/>
              <a:gd name="connsiteY138" fmla="*/ 272050 h 378905"/>
              <a:gd name="connsiteX139" fmla="*/ 254957 w 473731"/>
              <a:gd name="connsiteY139" fmla="*/ 292261 h 378905"/>
              <a:gd name="connsiteX140" fmla="*/ 258207 w 473731"/>
              <a:gd name="connsiteY140" fmla="*/ 295224 h 378905"/>
              <a:gd name="connsiteX141" fmla="*/ 258603 w 473731"/>
              <a:gd name="connsiteY141" fmla="*/ 295592 h 378905"/>
              <a:gd name="connsiteX142" fmla="*/ 263084 w 473731"/>
              <a:gd name="connsiteY142" fmla="*/ 299653 h 378905"/>
              <a:gd name="connsiteX143" fmla="*/ 266455 w 473731"/>
              <a:gd name="connsiteY143" fmla="*/ 302698 h 378905"/>
              <a:gd name="connsiteX144" fmla="*/ 267038 w 473731"/>
              <a:gd name="connsiteY144" fmla="*/ 303233 h 378905"/>
              <a:gd name="connsiteX145" fmla="*/ 269127 w 473731"/>
              <a:gd name="connsiteY145" fmla="*/ 305108 h 378905"/>
              <a:gd name="connsiteX146" fmla="*/ 269765 w 473731"/>
              <a:gd name="connsiteY146" fmla="*/ 305720 h 378905"/>
              <a:gd name="connsiteX147" fmla="*/ 269819 w 473731"/>
              <a:gd name="connsiteY147" fmla="*/ 305770 h 378905"/>
              <a:gd name="connsiteX148" fmla="*/ 281855 w 473731"/>
              <a:gd name="connsiteY148" fmla="*/ 316693 h 378905"/>
              <a:gd name="connsiteX149" fmla="*/ 288520 w 473731"/>
              <a:gd name="connsiteY149" fmla="*/ 322719 h 378905"/>
              <a:gd name="connsiteX150" fmla="*/ 290437 w 473731"/>
              <a:gd name="connsiteY150" fmla="*/ 324461 h 378905"/>
              <a:gd name="connsiteX151" fmla="*/ 300550 w 473731"/>
              <a:gd name="connsiteY151" fmla="*/ 333610 h 378905"/>
              <a:gd name="connsiteX152" fmla="*/ 301389 w 473731"/>
              <a:gd name="connsiteY152" fmla="*/ 334372 h 378905"/>
              <a:gd name="connsiteX153" fmla="*/ 303359 w 473731"/>
              <a:gd name="connsiteY153" fmla="*/ 336169 h 378905"/>
              <a:gd name="connsiteX154" fmla="*/ 304689 w 473731"/>
              <a:gd name="connsiteY154" fmla="*/ 337326 h 378905"/>
              <a:gd name="connsiteX155" fmla="*/ 307836 w 473731"/>
              <a:gd name="connsiteY155" fmla="*/ 340189 h 378905"/>
              <a:gd name="connsiteX156" fmla="*/ 309070 w 473731"/>
              <a:gd name="connsiteY156" fmla="*/ 341351 h 378905"/>
              <a:gd name="connsiteX157" fmla="*/ 317140 w 473731"/>
              <a:gd name="connsiteY157" fmla="*/ 348643 h 378905"/>
              <a:gd name="connsiteX158" fmla="*/ 320542 w 473731"/>
              <a:gd name="connsiteY158" fmla="*/ 351688 h 378905"/>
              <a:gd name="connsiteX159" fmla="*/ 321174 w 473731"/>
              <a:gd name="connsiteY159" fmla="*/ 352260 h 378905"/>
              <a:gd name="connsiteX160" fmla="*/ 327747 w 473731"/>
              <a:gd name="connsiteY160" fmla="*/ 358236 h 378905"/>
              <a:gd name="connsiteX161" fmla="*/ 328023 w 473731"/>
              <a:gd name="connsiteY161" fmla="*/ 358509 h 378905"/>
              <a:gd name="connsiteX162" fmla="*/ 333354 w 473731"/>
              <a:gd name="connsiteY162" fmla="*/ 363310 h 378905"/>
              <a:gd name="connsiteX163" fmla="*/ 333956 w 473731"/>
              <a:gd name="connsiteY163" fmla="*/ 363859 h 378905"/>
              <a:gd name="connsiteX164" fmla="*/ 334296 w 473731"/>
              <a:gd name="connsiteY164" fmla="*/ 364181 h 378905"/>
              <a:gd name="connsiteX165" fmla="*/ 337431 w 473731"/>
              <a:gd name="connsiteY165" fmla="*/ 366994 h 378905"/>
              <a:gd name="connsiteX166" fmla="*/ 350744 w 473731"/>
              <a:gd name="connsiteY166" fmla="*/ 379056 h 378905"/>
              <a:gd name="connsiteX167" fmla="*/ 353904 w 473731"/>
              <a:gd name="connsiteY167" fmla="*/ 372326 h 378905"/>
              <a:gd name="connsiteX168" fmla="*/ 369521 w 473731"/>
              <a:gd name="connsiteY168" fmla="*/ 338955 h 378905"/>
              <a:gd name="connsiteX169" fmla="*/ 371548 w 473731"/>
              <a:gd name="connsiteY169" fmla="*/ 334562 h 378905"/>
              <a:gd name="connsiteX170" fmla="*/ 371970 w 473731"/>
              <a:gd name="connsiteY170" fmla="*/ 333723 h 378905"/>
              <a:gd name="connsiteX171" fmla="*/ 372992 w 473731"/>
              <a:gd name="connsiteY171" fmla="*/ 331549 h 378905"/>
              <a:gd name="connsiteX172" fmla="*/ 381924 w 473731"/>
              <a:gd name="connsiteY172" fmla="*/ 312481 h 378905"/>
              <a:gd name="connsiteX173" fmla="*/ 382035 w 473731"/>
              <a:gd name="connsiteY173" fmla="*/ 312259 h 378905"/>
              <a:gd name="connsiteX174" fmla="*/ 385951 w 473731"/>
              <a:gd name="connsiteY174" fmla="*/ 303878 h 378905"/>
              <a:gd name="connsiteX175" fmla="*/ 391982 w 473731"/>
              <a:gd name="connsiteY175" fmla="*/ 290990 h 378905"/>
              <a:gd name="connsiteX176" fmla="*/ 395274 w 473731"/>
              <a:gd name="connsiteY176" fmla="*/ 283948 h 378905"/>
              <a:gd name="connsiteX177" fmla="*/ 399047 w 473731"/>
              <a:gd name="connsiteY177" fmla="*/ 275852 h 378905"/>
              <a:gd name="connsiteX178" fmla="*/ 399894 w 473731"/>
              <a:gd name="connsiteY178" fmla="*/ 274055 h 378905"/>
              <a:gd name="connsiteX179" fmla="*/ 403358 w 473731"/>
              <a:gd name="connsiteY179" fmla="*/ 268043 h 378905"/>
              <a:gd name="connsiteX180" fmla="*/ 407346 w 473731"/>
              <a:gd name="connsiteY180" fmla="*/ 258091 h 378905"/>
              <a:gd name="connsiteX181" fmla="*/ 413645 w 473731"/>
              <a:gd name="connsiteY181" fmla="*/ 244623 h 378905"/>
              <a:gd name="connsiteX182" fmla="*/ 424086 w 473731"/>
              <a:gd name="connsiteY182" fmla="*/ 203538 h 378905"/>
              <a:gd name="connsiteX183" fmla="*/ 425637 w 473731"/>
              <a:gd name="connsiteY183" fmla="*/ 197393 h 378905"/>
              <a:gd name="connsiteX184" fmla="*/ 427314 w 473731"/>
              <a:gd name="connsiteY184" fmla="*/ 190850 h 378905"/>
              <a:gd name="connsiteX185" fmla="*/ 428096 w 473731"/>
              <a:gd name="connsiteY185" fmla="*/ 187714 h 378905"/>
              <a:gd name="connsiteX186" fmla="*/ 430020 w 473731"/>
              <a:gd name="connsiteY186" fmla="*/ 180141 h 378905"/>
              <a:gd name="connsiteX187" fmla="*/ 434177 w 473731"/>
              <a:gd name="connsiteY187" fmla="*/ 163782 h 378905"/>
              <a:gd name="connsiteX188" fmla="*/ 438881 w 473731"/>
              <a:gd name="connsiteY188" fmla="*/ 157656 h 378905"/>
              <a:gd name="connsiteX189" fmla="*/ 443122 w 473731"/>
              <a:gd name="connsiteY189" fmla="*/ 152097 h 378905"/>
              <a:gd name="connsiteX190" fmla="*/ 445692 w 473731"/>
              <a:gd name="connsiteY190" fmla="*/ 148748 h 378905"/>
              <a:gd name="connsiteX191" fmla="*/ 449307 w 473731"/>
              <a:gd name="connsiteY191" fmla="*/ 144069 h 378905"/>
              <a:gd name="connsiteX192" fmla="*/ 454226 w 473731"/>
              <a:gd name="connsiteY192" fmla="*/ 137703 h 378905"/>
              <a:gd name="connsiteX193" fmla="*/ 456389 w 473731"/>
              <a:gd name="connsiteY193" fmla="*/ 134917 h 378905"/>
              <a:gd name="connsiteX194" fmla="*/ 458205 w 473731"/>
              <a:gd name="connsiteY194" fmla="*/ 132121 h 378905"/>
              <a:gd name="connsiteX195" fmla="*/ 459950 w 473731"/>
              <a:gd name="connsiteY195" fmla="*/ 130170 h 378905"/>
              <a:gd name="connsiteX196" fmla="*/ 463960 w 473731"/>
              <a:gd name="connsiteY196" fmla="*/ 124947 h 378905"/>
              <a:gd name="connsiteX197" fmla="*/ 468112 w 473731"/>
              <a:gd name="connsiteY197" fmla="*/ 119288 h 378905"/>
              <a:gd name="connsiteX198" fmla="*/ 469229 w 473731"/>
              <a:gd name="connsiteY198" fmla="*/ 118163 h 378905"/>
              <a:gd name="connsiteX199" fmla="*/ 469496 w 473731"/>
              <a:gd name="connsiteY199" fmla="*/ 117473 h 378905"/>
              <a:gd name="connsiteX200" fmla="*/ 471597 w 473731"/>
              <a:gd name="connsiteY200" fmla="*/ 115046 h 378905"/>
              <a:gd name="connsiteX201" fmla="*/ 471949 w 473731"/>
              <a:gd name="connsiteY201" fmla="*/ 107771 h 378905"/>
              <a:gd name="connsiteX202" fmla="*/ 472777 w 473731"/>
              <a:gd name="connsiteY202" fmla="*/ 90446 h 378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</a:cxnLst>
            <a:rect l="l" t="t" r="r" b="b"/>
            <a:pathLst>
              <a:path w="473731" h="378905">
                <a:moveTo>
                  <a:pt x="472777" y="90446"/>
                </a:moveTo>
                <a:lnTo>
                  <a:pt x="473149" y="82995"/>
                </a:lnTo>
                <a:lnTo>
                  <a:pt x="474164" y="61400"/>
                </a:lnTo>
                <a:lnTo>
                  <a:pt x="471546" y="58758"/>
                </a:lnTo>
                <a:lnTo>
                  <a:pt x="470706" y="57878"/>
                </a:lnTo>
                <a:lnTo>
                  <a:pt x="461620" y="48689"/>
                </a:lnTo>
                <a:lnTo>
                  <a:pt x="457472" y="44460"/>
                </a:lnTo>
                <a:lnTo>
                  <a:pt x="445975" y="32816"/>
                </a:lnTo>
                <a:lnTo>
                  <a:pt x="434842" y="21539"/>
                </a:lnTo>
                <a:lnTo>
                  <a:pt x="431549" y="18190"/>
                </a:lnTo>
                <a:lnTo>
                  <a:pt x="427448" y="3708"/>
                </a:lnTo>
                <a:lnTo>
                  <a:pt x="426437" y="151"/>
                </a:lnTo>
                <a:lnTo>
                  <a:pt x="418989" y="2250"/>
                </a:lnTo>
                <a:lnTo>
                  <a:pt x="414948" y="3373"/>
                </a:lnTo>
                <a:lnTo>
                  <a:pt x="413016" y="3900"/>
                </a:lnTo>
                <a:lnTo>
                  <a:pt x="406434" y="8407"/>
                </a:lnTo>
                <a:lnTo>
                  <a:pt x="403621" y="10313"/>
                </a:lnTo>
                <a:lnTo>
                  <a:pt x="394582" y="16502"/>
                </a:lnTo>
                <a:lnTo>
                  <a:pt x="390272" y="19434"/>
                </a:lnTo>
                <a:lnTo>
                  <a:pt x="388881" y="20382"/>
                </a:lnTo>
                <a:lnTo>
                  <a:pt x="386671" y="21889"/>
                </a:lnTo>
                <a:lnTo>
                  <a:pt x="380588" y="25351"/>
                </a:lnTo>
                <a:lnTo>
                  <a:pt x="378404" y="27534"/>
                </a:lnTo>
                <a:lnTo>
                  <a:pt x="376151" y="28596"/>
                </a:lnTo>
                <a:lnTo>
                  <a:pt x="373171" y="30197"/>
                </a:lnTo>
                <a:lnTo>
                  <a:pt x="371432" y="30796"/>
                </a:lnTo>
                <a:lnTo>
                  <a:pt x="361865" y="35293"/>
                </a:lnTo>
                <a:lnTo>
                  <a:pt x="357540" y="35384"/>
                </a:lnTo>
                <a:lnTo>
                  <a:pt x="353215" y="35475"/>
                </a:lnTo>
                <a:lnTo>
                  <a:pt x="329840" y="35039"/>
                </a:lnTo>
                <a:lnTo>
                  <a:pt x="322648" y="34890"/>
                </a:lnTo>
                <a:lnTo>
                  <a:pt x="305320" y="34554"/>
                </a:lnTo>
                <a:lnTo>
                  <a:pt x="299740" y="34440"/>
                </a:lnTo>
                <a:lnTo>
                  <a:pt x="286056" y="34168"/>
                </a:lnTo>
                <a:lnTo>
                  <a:pt x="273191" y="33937"/>
                </a:lnTo>
                <a:lnTo>
                  <a:pt x="264030" y="33732"/>
                </a:lnTo>
                <a:lnTo>
                  <a:pt x="262776" y="33728"/>
                </a:lnTo>
                <a:lnTo>
                  <a:pt x="262386" y="33710"/>
                </a:lnTo>
                <a:lnTo>
                  <a:pt x="258173" y="39750"/>
                </a:lnTo>
                <a:lnTo>
                  <a:pt x="258313" y="47205"/>
                </a:lnTo>
                <a:lnTo>
                  <a:pt x="258538" y="59131"/>
                </a:lnTo>
                <a:lnTo>
                  <a:pt x="253234" y="65942"/>
                </a:lnTo>
                <a:lnTo>
                  <a:pt x="250895" y="68950"/>
                </a:lnTo>
                <a:lnTo>
                  <a:pt x="249714" y="70489"/>
                </a:lnTo>
                <a:lnTo>
                  <a:pt x="248061" y="72612"/>
                </a:lnTo>
                <a:lnTo>
                  <a:pt x="247603" y="73193"/>
                </a:lnTo>
                <a:lnTo>
                  <a:pt x="245919" y="72585"/>
                </a:lnTo>
                <a:lnTo>
                  <a:pt x="244689" y="73062"/>
                </a:lnTo>
                <a:lnTo>
                  <a:pt x="241674" y="72903"/>
                </a:lnTo>
                <a:lnTo>
                  <a:pt x="236466" y="71237"/>
                </a:lnTo>
                <a:lnTo>
                  <a:pt x="230114" y="69214"/>
                </a:lnTo>
                <a:lnTo>
                  <a:pt x="228168" y="68592"/>
                </a:lnTo>
                <a:lnTo>
                  <a:pt x="224390" y="67376"/>
                </a:lnTo>
                <a:lnTo>
                  <a:pt x="222018" y="67444"/>
                </a:lnTo>
                <a:lnTo>
                  <a:pt x="218018" y="67562"/>
                </a:lnTo>
                <a:lnTo>
                  <a:pt x="215433" y="67639"/>
                </a:lnTo>
                <a:lnTo>
                  <a:pt x="214604" y="67662"/>
                </a:lnTo>
                <a:lnTo>
                  <a:pt x="210105" y="67802"/>
                </a:lnTo>
                <a:lnTo>
                  <a:pt x="209777" y="67811"/>
                </a:lnTo>
                <a:lnTo>
                  <a:pt x="209205" y="67830"/>
                </a:lnTo>
                <a:lnTo>
                  <a:pt x="208819" y="67843"/>
                </a:lnTo>
                <a:lnTo>
                  <a:pt x="206648" y="67911"/>
                </a:lnTo>
                <a:lnTo>
                  <a:pt x="205906" y="67939"/>
                </a:lnTo>
                <a:lnTo>
                  <a:pt x="205306" y="67957"/>
                </a:lnTo>
                <a:lnTo>
                  <a:pt x="204877" y="67970"/>
                </a:lnTo>
                <a:lnTo>
                  <a:pt x="194309" y="68333"/>
                </a:lnTo>
                <a:lnTo>
                  <a:pt x="192009" y="68415"/>
                </a:lnTo>
                <a:lnTo>
                  <a:pt x="185827" y="68646"/>
                </a:lnTo>
                <a:lnTo>
                  <a:pt x="180943" y="68837"/>
                </a:lnTo>
                <a:lnTo>
                  <a:pt x="163682" y="69559"/>
                </a:lnTo>
                <a:lnTo>
                  <a:pt x="155331" y="69935"/>
                </a:lnTo>
                <a:lnTo>
                  <a:pt x="153204" y="70035"/>
                </a:lnTo>
                <a:lnTo>
                  <a:pt x="147281" y="70321"/>
                </a:lnTo>
                <a:lnTo>
                  <a:pt x="143214" y="70521"/>
                </a:lnTo>
                <a:lnTo>
                  <a:pt x="139575" y="70702"/>
                </a:lnTo>
                <a:lnTo>
                  <a:pt x="129186" y="71242"/>
                </a:lnTo>
                <a:lnTo>
                  <a:pt x="123679" y="71542"/>
                </a:lnTo>
                <a:lnTo>
                  <a:pt x="120840" y="71700"/>
                </a:lnTo>
                <a:lnTo>
                  <a:pt x="118173" y="71850"/>
                </a:lnTo>
                <a:lnTo>
                  <a:pt x="116589" y="71936"/>
                </a:lnTo>
                <a:lnTo>
                  <a:pt x="114778" y="72041"/>
                </a:lnTo>
                <a:lnTo>
                  <a:pt x="114350" y="72068"/>
                </a:lnTo>
                <a:lnTo>
                  <a:pt x="113922" y="72091"/>
                </a:lnTo>
                <a:lnTo>
                  <a:pt x="99346" y="72957"/>
                </a:lnTo>
                <a:lnTo>
                  <a:pt x="84702" y="73892"/>
                </a:lnTo>
                <a:lnTo>
                  <a:pt x="80768" y="74151"/>
                </a:lnTo>
                <a:lnTo>
                  <a:pt x="73983" y="74609"/>
                </a:lnTo>
                <a:lnTo>
                  <a:pt x="70263" y="74863"/>
                </a:lnTo>
                <a:lnTo>
                  <a:pt x="43005" y="31976"/>
                </a:lnTo>
                <a:lnTo>
                  <a:pt x="36590" y="41297"/>
                </a:lnTo>
                <a:lnTo>
                  <a:pt x="33544" y="45726"/>
                </a:lnTo>
                <a:lnTo>
                  <a:pt x="25839" y="65996"/>
                </a:lnTo>
                <a:lnTo>
                  <a:pt x="21037" y="78616"/>
                </a:lnTo>
                <a:lnTo>
                  <a:pt x="19365" y="83045"/>
                </a:lnTo>
                <a:lnTo>
                  <a:pt x="17242" y="91331"/>
                </a:lnTo>
                <a:lnTo>
                  <a:pt x="14064" y="103706"/>
                </a:lnTo>
                <a:lnTo>
                  <a:pt x="10402" y="118122"/>
                </a:lnTo>
                <a:lnTo>
                  <a:pt x="8519" y="125446"/>
                </a:lnTo>
                <a:lnTo>
                  <a:pt x="5252" y="138415"/>
                </a:lnTo>
                <a:lnTo>
                  <a:pt x="433" y="157175"/>
                </a:lnTo>
                <a:lnTo>
                  <a:pt x="721" y="160269"/>
                </a:lnTo>
                <a:lnTo>
                  <a:pt x="940" y="162620"/>
                </a:lnTo>
                <a:lnTo>
                  <a:pt x="1761" y="171433"/>
                </a:lnTo>
                <a:lnTo>
                  <a:pt x="2057" y="174604"/>
                </a:lnTo>
                <a:lnTo>
                  <a:pt x="2969" y="184383"/>
                </a:lnTo>
                <a:lnTo>
                  <a:pt x="3094" y="185718"/>
                </a:lnTo>
                <a:lnTo>
                  <a:pt x="5886" y="215572"/>
                </a:lnTo>
                <a:lnTo>
                  <a:pt x="11847" y="223173"/>
                </a:lnTo>
                <a:lnTo>
                  <a:pt x="15948" y="228273"/>
                </a:lnTo>
                <a:lnTo>
                  <a:pt x="18937" y="231981"/>
                </a:lnTo>
                <a:lnTo>
                  <a:pt x="31585" y="247908"/>
                </a:lnTo>
                <a:lnTo>
                  <a:pt x="61023" y="284901"/>
                </a:lnTo>
                <a:lnTo>
                  <a:pt x="83049" y="253381"/>
                </a:lnTo>
                <a:lnTo>
                  <a:pt x="86773" y="253122"/>
                </a:lnTo>
                <a:lnTo>
                  <a:pt x="91581" y="252791"/>
                </a:lnTo>
                <a:lnTo>
                  <a:pt x="107798" y="251734"/>
                </a:lnTo>
                <a:lnTo>
                  <a:pt x="111294" y="251516"/>
                </a:lnTo>
                <a:lnTo>
                  <a:pt x="112310" y="251457"/>
                </a:lnTo>
                <a:lnTo>
                  <a:pt x="116741" y="251185"/>
                </a:lnTo>
                <a:lnTo>
                  <a:pt x="120604" y="250953"/>
                </a:lnTo>
                <a:lnTo>
                  <a:pt x="130201" y="250400"/>
                </a:lnTo>
                <a:lnTo>
                  <a:pt x="131827" y="250309"/>
                </a:lnTo>
                <a:lnTo>
                  <a:pt x="154077" y="249138"/>
                </a:lnTo>
                <a:lnTo>
                  <a:pt x="158539" y="248920"/>
                </a:lnTo>
                <a:lnTo>
                  <a:pt x="159014" y="248898"/>
                </a:lnTo>
                <a:lnTo>
                  <a:pt x="165891" y="248571"/>
                </a:lnTo>
                <a:lnTo>
                  <a:pt x="167274" y="248507"/>
                </a:lnTo>
                <a:lnTo>
                  <a:pt x="171059" y="248335"/>
                </a:lnTo>
                <a:lnTo>
                  <a:pt x="172022" y="248294"/>
                </a:lnTo>
                <a:lnTo>
                  <a:pt x="172429" y="248276"/>
                </a:lnTo>
                <a:lnTo>
                  <a:pt x="177489" y="248054"/>
                </a:lnTo>
                <a:lnTo>
                  <a:pt x="191749" y="247473"/>
                </a:lnTo>
                <a:lnTo>
                  <a:pt x="197258" y="247264"/>
                </a:lnTo>
                <a:lnTo>
                  <a:pt x="202930" y="247060"/>
                </a:lnTo>
                <a:lnTo>
                  <a:pt x="205075" y="246983"/>
                </a:lnTo>
                <a:lnTo>
                  <a:pt x="210491" y="251920"/>
                </a:lnTo>
                <a:lnTo>
                  <a:pt x="219516" y="260106"/>
                </a:lnTo>
                <a:lnTo>
                  <a:pt x="225097" y="265179"/>
                </a:lnTo>
                <a:lnTo>
                  <a:pt x="232654" y="272050"/>
                </a:lnTo>
                <a:lnTo>
                  <a:pt x="254957" y="292261"/>
                </a:lnTo>
                <a:lnTo>
                  <a:pt x="258207" y="295224"/>
                </a:lnTo>
                <a:lnTo>
                  <a:pt x="258603" y="295592"/>
                </a:lnTo>
                <a:lnTo>
                  <a:pt x="263084" y="299653"/>
                </a:lnTo>
                <a:lnTo>
                  <a:pt x="266455" y="302698"/>
                </a:lnTo>
                <a:lnTo>
                  <a:pt x="267038" y="303233"/>
                </a:lnTo>
                <a:lnTo>
                  <a:pt x="269127" y="305108"/>
                </a:lnTo>
                <a:lnTo>
                  <a:pt x="269765" y="305720"/>
                </a:lnTo>
                <a:lnTo>
                  <a:pt x="269819" y="305770"/>
                </a:lnTo>
                <a:lnTo>
                  <a:pt x="281855" y="316693"/>
                </a:lnTo>
                <a:lnTo>
                  <a:pt x="288520" y="322719"/>
                </a:lnTo>
                <a:lnTo>
                  <a:pt x="290437" y="324461"/>
                </a:lnTo>
                <a:lnTo>
                  <a:pt x="300550" y="333610"/>
                </a:lnTo>
                <a:lnTo>
                  <a:pt x="301389" y="334372"/>
                </a:lnTo>
                <a:lnTo>
                  <a:pt x="303359" y="336169"/>
                </a:lnTo>
                <a:lnTo>
                  <a:pt x="304689" y="337326"/>
                </a:lnTo>
                <a:lnTo>
                  <a:pt x="307836" y="340189"/>
                </a:lnTo>
                <a:lnTo>
                  <a:pt x="309070" y="341351"/>
                </a:lnTo>
                <a:lnTo>
                  <a:pt x="317140" y="348643"/>
                </a:lnTo>
                <a:lnTo>
                  <a:pt x="320542" y="351688"/>
                </a:lnTo>
                <a:lnTo>
                  <a:pt x="321174" y="352260"/>
                </a:lnTo>
                <a:lnTo>
                  <a:pt x="327747" y="358236"/>
                </a:lnTo>
                <a:lnTo>
                  <a:pt x="328023" y="358509"/>
                </a:lnTo>
                <a:lnTo>
                  <a:pt x="333354" y="363310"/>
                </a:lnTo>
                <a:lnTo>
                  <a:pt x="333956" y="363859"/>
                </a:lnTo>
                <a:lnTo>
                  <a:pt x="334296" y="364181"/>
                </a:lnTo>
                <a:lnTo>
                  <a:pt x="337431" y="366994"/>
                </a:lnTo>
                <a:lnTo>
                  <a:pt x="350744" y="379056"/>
                </a:lnTo>
                <a:lnTo>
                  <a:pt x="353904" y="372326"/>
                </a:lnTo>
                <a:lnTo>
                  <a:pt x="369521" y="338955"/>
                </a:lnTo>
                <a:lnTo>
                  <a:pt x="371548" y="334562"/>
                </a:lnTo>
                <a:lnTo>
                  <a:pt x="371970" y="333723"/>
                </a:lnTo>
                <a:lnTo>
                  <a:pt x="372992" y="331549"/>
                </a:lnTo>
                <a:lnTo>
                  <a:pt x="381924" y="312481"/>
                </a:lnTo>
                <a:lnTo>
                  <a:pt x="382035" y="312259"/>
                </a:lnTo>
                <a:lnTo>
                  <a:pt x="385951" y="303878"/>
                </a:lnTo>
                <a:lnTo>
                  <a:pt x="391982" y="290990"/>
                </a:lnTo>
                <a:lnTo>
                  <a:pt x="395274" y="283948"/>
                </a:lnTo>
                <a:lnTo>
                  <a:pt x="399047" y="275852"/>
                </a:lnTo>
                <a:lnTo>
                  <a:pt x="399894" y="274055"/>
                </a:lnTo>
                <a:lnTo>
                  <a:pt x="403358" y="268043"/>
                </a:lnTo>
                <a:lnTo>
                  <a:pt x="407346" y="258091"/>
                </a:lnTo>
                <a:lnTo>
                  <a:pt x="413645" y="244623"/>
                </a:lnTo>
                <a:lnTo>
                  <a:pt x="424086" y="203538"/>
                </a:lnTo>
                <a:lnTo>
                  <a:pt x="425637" y="197393"/>
                </a:lnTo>
                <a:lnTo>
                  <a:pt x="427314" y="190850"/>
                </a:lnTo>
                <a:lnTo>
                  <a:pt x="428096" y="187714"/>
                </a:lnTo>
                <a:lnTo>
                  <a:pt x="430020" y="180141"/>
                </a:lnTo>
                <a:lnTo>
                  <a:pt x="434177" y="163782"/>
                </a:lnTo>
                <a:lnTo>
                  <a:pt x="438881" y="157656"/>
                </a:lnTo>
                <a:lnTo>
                  <a:pt x="443122" y="152097"/>
                </a:lnTo>
                <a:lnTo>
                  <a:pt x="445692" y="148748"/>
                </a:lnTo>
                <a:lnTo>
                  <a:pt x="449307" y="144069"/>
                </a:lnTo>
                <a:lnTo>
                  <a:pt x="454226" y="137703"/>
                </a:lnTo>
                <a:lnTo>
                  <a:pt x="456389" y="134917"/>
                </a:lnTo>
                <a:lnTo>
                  <a:pt x="458205" y="132121"/>
                </a:lnTo>
                <a:lnTo>
                  <a:pt x="459950" y="130170"/>
                </a:lnTo>
                <a:lnTo>
                  <a:pt x="463960" y="124947"/>
                </a:lnTo>
                <a:lnTo>
                  <a:pt x="468112" y="119288"/>
                </a:lnTo>
                <a:lnTo>
                  <a:pt x="469229" y="118163"/>
                </a:lnTo>
                <a:lnTo>
                  <a:pt x="469496" y="117473"/>
                </a:lnTo>
                <a:lnTo>
                  <a:pt x="471597" y="115046"/>
                </a:lnTo>
                <a:lnTo>
                  <a:pt x="471949" y="107771"/>
                </a:lnTo>
                <a:lnTo>
                  <a:pt x="472777" y="9044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F60281B-E4DD-6A58-4C28-C436423AD7D6}"/>
              </a:ext>
            </a:extLst>
          </p:cNvPr>
          <p:cNvSpPr>
            <a:spLocks/>
          </p:cNvSpPr>
          <p:nvPr/>
        </p:nvSpPr>
        <p:spPr>
          <a:xfrm flipV="1">
            <a:off x="4476842" y="4156756"/>
            <a:ext cx="716994" cy="804629"/>
          </a:xfrm>
          <a:custGeom>
            <a:avLst/>
            <a:gdLst>
              <a:gd name="connsiteX0" fmla="*/ 478254 w 488271"/>
              <a:gd name="connsiteY0" fmla="*/ 286453 h 547950"/>
              <a:gd name="connsiteX1" fmla="*/ 477595 w 488271"/>
              <a:gd name="connsiteY1" fmla="*/ 276206 h 547950"/>
              <a:gd name="connsiteX2" fmla="*/ 477403 w 488271"/>
              <a:gd name="connsiteY2" fmla="*/ 273230 h 547950"/>
              <a:gd name="connsiteX3" fmla="*/ 476979 w 488271"/>
              <a:gd name="connsiteY3" fmla="*/ 266627 h 547950"/>
              <a:gd name="connsiteX4" fmla="*/ 475615 w 488271"/>
              <a:gd name="connsiteY4" fmla="*/ 245358 h 547950"/>
              <a:gd name="connsiteX5" fmla="*/ 474872 w 488271"/>
              <a:gd name="connsiteY5" fmla="*/ 233742 h 547950"/>
              <a:gd name="connsiteX6" fmla="*/ 472848 w 488271"/>
              <a:gd name="connsiteY6" fmla="*/ 181784 h 547950"/>
              <a:gd name="connsiteX7" fmla="*/ 418200 w 488271"/>
              <a:gd name="connsiteY7" fmla="*/ 139632 h 547950"/>
              <a:gd name="connsiteX8" fmla="*/ 403191 w 488271"/>
              <a:gd name="connsiteY8" fmla="*/ 127770 h 547950"/>
              <a:gd name="connsiteX9" fmla="*/ 388606 w 488271"/>
              <a:gd name="connsiteY9" fmla="*/ 122511 h 547950"/>
              <a:gd name="connsiteX10" fmla="*/ 379250 w 488271"/>
              <a:gd name="connsiteY10" fmla="*/ 119112 h 547950"/>
              <a:gd name="connsiteX11" fmla="*/ 363147 w 488271"/>
              <a:gd name="connsiteY11" fmla="*/ 113281 h 547950"/>
              <a:gd name="connsiteX12" fmla="*/ 359441 w 488271"/>
              <a:gd name="connsiteY12" fmla="*/ 111928 h 547950"/>
              <a:gd name="connsiteX13" fmla="*/ 318126 w 488271"/>
              <a:gd name="connsiteY13" fmla="*/ 97049 h 547950"/>
              <a:gd name="connsiteX14" fmla="*/ 298888 w 488271"/>
              <a:gd name="connsiteY14" fmla="*/ 90142 h 547950"/>
              <a:gd name="connsiteX15" fmla="*/ 283726 w 488271"/>
              <a:gd name="connsiteY15" fmla="*/ 83944 h 547950"/>
              <a:gd name="connsiteX16" fmla="*/ 237024 w 488271"/>
              <a:gd name="connsiteY16" fmla="*/ 64948 h 547950"/>
              <a:gd name="connsiteX17" fmla="*/ 205162 w 488271"/>
              <a:gd name="connsiteY17" fmla="*/ 56699 h 547950"/>
              <a:gd name="connsiteX18" fmla="*/ 182914 w 488271"/>
              <a:gd name="connsiteY18" fmla="*/ 48517 h 547950"/>
              <a:gd name="connsiteX19" fmla="*/ 132097 w 488271"/>
              <a:gd name="connsiteY19" fmla="*/ 30270 h 547950"/>
              <a:gd name="connsiteX20" fmla="*/ 122789 w 488271"/>
              <a:gd name="connsiteY20" fmla="*/ 27416 h 547950"/>
              <a:gd name="connsiteX21" fmla="*/ 46589 w 488271"/>
              <a:gd name="connsiteY21" fmla="*/ 620 h 547950"/>
              <a:gd name="connsiteX22" fmla="*/ 14614 w 488271"/>
              <a:gd name="connsiteY22" fmla="*/ 21830 h 547950"/>
              <a:gd name="connsiteX23" fmla="*/ 6974 w 488271"/>
              <a:gd name="connsiteY23" fmla="*/ 44991 h 547950"/>
              <a:gd name="connsiteX24" fmla="*/ 4076 w 488271"/>
              <a:gd name="connsiteY24" fmla="*/ 53826 h 547950"/>
              <a:gd name="connsiteX25" fmla="*/ 1694 w 488271"/>
              <a:gd name="connsiteY25" fmla="*/ 61940 h 547950"/>
              <a:gd name="connsiteX26" fmla="*/ 492 w 488271"/>
              <a:gd name="connsiteY26" fmla="*/ 64517 h 547950"/>
              <a:gd name="connsiteX27" fmla="*/ 6131 w 488271"/>
              <a:gd name="connsiteY27" fmla="*/ 80186 h 547950"/>
              <a:gd name="connsiteX28" fmla="*/ 24707 w 488271"/>
              <a:gd name="connsiteY28" fmla="*/ 131908 h 547950"/>
              <a:gd name="connsiteX29" fmla="*/ 25510 w 488271"/>
              <a:gd name="connsiteY29" fmla="*/ 134005 h 547950"/>
              <a:gd name="connsiteX30" fmla="*/ 28490 w 488271"/>
              <a:gd name="connsiteY30" fmla="*/ 142001 h 547950"/>
              <a:gd name="connsiteX31" fmla="*/ 36941 w 488271"/>
              <a:gd name="connsiteY31" fmla="*/ 164998 h 547950"/>
              <a:gd name="connsiteX32" fmla="*/ 48957 w 488271"/>
              <a:gd name="connsiteY32" fmla="*/ 202785 h 547950"/>
              <a:gd name="connsiteX33" fmla="*/ 52219 w 488271"/>
              <a:gd name="connsiteY33" fmla="*/ 213067 h 547950"/>
              <a:gd name="connsiteX34" fmla="*/ 56900 w 488271"/>
              <a:gd name="connsiteY34" fmla="*/ 227806 h 547950"/>
              <a:gd name="connsiteX35" fmla="*/ 49978 w 488271"/>
              <a:gd name="connsiteY35" fmla="*/ 228373 h 547950"/>
              <a:gd name="connsiteX36" fmla="*/ 61750 w 488271"/>
              <a:gd name="connsiteY36" fmla="*/ 240081 h 547950"/>
              <a:gd name="connsiteX37" fmla="*/ 85125 w 488271"/>
              <a:gd name="connsiteY37" fmla="*/ 305049 h 547950"/>
              <a:gd name="connsiteX38" fmla="*/ 88931 w 488271"/>
              <a:gd name="connsiteY38" fmla="*/ 312427 h 547950"/>
              <a:gd name="connsiteX39" fmla="*/ 91911 w 488271"/>
              <a:gd name="connsiteY39" fmla="*/ 319906 h 547950"/>
              <a:gd name="connsiteX40" fmla="*/ 96701 w 488271"/>
              <a:gd name="connsiteY40" fmla="*/ 332040 h 547950"/>
              <a:gd name="connsiteX41" fmla="*/ 112592 w 488271"/>
              <a:gd name="connsiteY41" fmla="*/ 372290 h 547950"/>
              <a:gd name="connsiteX42" fmla="*/ 127811 w 488271"/>
              <a:gd name="connsiteY42" fmla="*/ 407200 h 547950"/>
              <a:gd name="connsiteX43" fmla="*/ 150428 w 488271"/>
              <a:gd name="connsiteY43" fmla="*/ 463968 h 547950"/>
              <a:gd name="connsiteX44" fmla="*/ 160626 w 488271"/>
              <a:gd name="connsiteY44" fmla="*/ 491036 h 547950"/>
              <a:gd name="connsiteX45" fmla="*/ 182125 w 488271"/>
              <a:gd name="connsiteY45" fmla="*/ 542068 h 547950"/>
              <a:gd name="connsiteX46" fmla="*/ 196718 w 488271"/>
              <a:gd name="connsiteY46" fmla="*/ 543016 h 547950"/>
              <a:gd name="connsiteX47" fmla="*/ 210471 w 488271"/>
              <a:gd name="connsiteY47" fmla="*/ 538324 h 547950"/>
              <a:gd name="connsiteX48" fmla="*/ 213743 w 488271"/>
              <a:gd name="connsiteY48" fmla="*/ 537907 h 547950"/>
              <a:gd name="connsiteX49" fmla="*/ 222944 w 488271"/>
              <a:gd name="connsiteY49" fmla="*/ 536110 h 547950"/>
              <a:gd name="connsiteX50" fmla="*/ 236011 w 488271"/>
              <a:gd name="connsiteY50" fmla="*/ 548571 h 547950"/>
              <a:gd name="connsiteX51" fmla="*/ 237051 w 488271"/>
              <a:gd name="connsiteY51" fmla="*/ 548017 h 547950"/>
              <a:gd name="connsiteX52" fmla="*/ 244068 w 488271"/>
              <a:gd name="connsiteY52" fmla="*/ 544509 h 547950"/>
              <a:gd name="connsiteX53" fmla="*/ 252504 w 488271"/>
              <a:gd name="connsiteY53" fmla="*/ 539795 h 547950"/>
              <a:gd name="connsiteX54" fmla="*/ 260144 w 488271"/>
              <a:gd name="connsiteY54" fmla="*/ 538932 h 547950"/>
              <a:gd name="connsiteX55" fmla="*/ 267215 w 488271"/>
              <a:gd name="connsiteY55" fmla="*/ 533537 h 547950"/>
              <a:gd name="connsiteX56" fmla="*/ 276468 w 488271"/>
              <a:gd name="connsiteY56" fmla="*/ 529766 h 547950"/>
              <a:gd name="connsiteX57" fmla="*/ 279916 w 488271"/>
              <a:gd name="connsiteY57" fmla="*/ 521475 h 547950"/>
              <a:gd name="connsiteX58" fmla="*/ 278886 w 488271"/>
              <a:gd name="connsiteY58" fmla="*/ 520296 h 547950"/>
              <a:gd name="connsiteX59" fmla="*/ 278233 w 488271"/>
              <a:gd name="connsiteY59" fmla="*/ 515912 h 547950"/>
              <a:gd name="connsiteX60" fmla="*/ 279788 w 488271"/>
              <a:gd name="connsiteY60" fmla="*/ 515585 h 547950"/>
              <a:gd name="connsiteX61" fmla="*/ 280644 w 488271"/>
              <a:gd name="connsiteY61" fmla="*/ 513371 h 547950"/>
              <a:gd name="connsiteX62" fmla="*/ 278152 w 488271"/>
              <a:gd name="connsiteY62" fmla="*/ 510816 h 547950"/>
              <a:gd name="connsiteX63" fmla="*/ 278499 w 488271"/>
              <a:gd name="connsiteY63" fmla="*/ 510076 h 547950"/>
              <a:gd name="connsiteX64" fmla="*/ 279967 w 488271"/>
              <a:gd name="connsiteY64" fmla="*/ 506646 h 547950"/>
              <a:gd name="connsiteX65" fmla="*/ 283078 w 488271"/>
              <a:gd name="connsiteY65" fmla="*/ 505770 h 547950"/>
              <a:gd name="connsiteX66" fmla="*/ 285506 w 488271"/>
              <a:gd name="connsiteY66" fmla="*/ 505970 h 547950"/>
              <a:gd name="connsiteX67" fmla="*/ 292282 w 488271"/>
              <a:gd name="connsiteY67" fmla="*/ 507948 h 547950"/>
              <a:gd name="connsiteX68" fmla="*/ 294156 w 488271"/>
              <a:gd name="connsiteY68" fmla="*/ 510680 h 547950"/>
              <a:gd name="connsiteX69" fmla="*/ 295739 w 488271"/>
              <a:gd name="connsiteY69" fmla="*/ 509532 h 547950"/>
              <a:gd name="connsiteX70" fmla="*/ 297891 w 488271"/>
              <a:gd name="connsiteY70" fmla="*/ 510312 h 547950"/>
              <a:gd name="connsiteX71" fmla="*/ 315133 w 488271"/>
              <a:gd name="connsiteY71" fmla="*/ 496123 h 547950"/>
              <a:gd name="connsiteX72" fmla="*/ 318405 w 488271"/>
              <a:gd name="connsiteY72" fmla="*/ 495301 h 547950"/>
              <a:gd name="connsiteX73" fmla="*/ 321329 w 488271"/>
              <a:gd name="connsiteY73" fmla="*/ 496785 h 547950"/>
              <a:gd name="connsiteX74" fmla="*/ 321630 w 488271"/>
              <a:gd name="connsiteY74" fmla="*/ 496826 h 547950"/>
              <a:gd name="connsiteX75" fmla="*/ 325725 w 488271"/>
              <a:gd name="connsiteY75" fmla="*/ 496472 h 547950"/>
              <a:gd name="connsiteX76" fmla="*/ 329435 w 488271"/>
              <a:gd name="connsiteY76" fmla="*/ 500565 h 547950"/>
              <a:gd name="connsiteX77" fmla="*/ 329904 w 488271"/>
              <a:gd name="connsiteY77" fmla="*/ 500443 h 547950"/>
              <a:gd name="connsiteX78" fmla="*/ 340189 w 488271"/>
              <a:gd name="connsiteY78" fmla="*/ 497892 h 547950"/>
              <a:gd name="connsiteX79" fmla="*/ 350068 w 488271"/>
              <a:gd name="connsiteY79" fmla="*/ 495483 h 547950"/>
              <a:gd name="connsiteX80" fmla="*/ 360656 w 488271"/>
              <a:gd name="connsiteY80" fmla="*/ 495932 h 547950"/>
              <a:gd name="connsiteX81" fmla="*/ 368756 w 488271"/>
              <a:gd name="connsiteY81" fmla="*/ 497783 h 547950"/>
              <a:gd name="connsiteX82" fmla="*/ 370210 w 488271"/>
              <a:gd name="connsiteY82" fmla="*/ 498115 h 547950"/>
              <a:gd name="connsiteX83" fmla="*/ 375290 w 488271"/>
              <a:gd name="connsiteY83" fmla="*/ 498922 h 547950"/>
              <a:gd name="connsiteX84" fmla="*/ 380387 w 488271"/>
              <a:gd name="connsiteY84" fmla="*/ 499739 h 547950"/>
              <a:gd name="connsiteX85" fmla="*/ 386397 w 488271"/>
              <a:gd name="connsiteY85" fmla="*/ 496372 h 547950"/>
              <a:gd name="connsiteX86" fmla="*/ 388355 w 488271"/>
              <a:gd name="connsiteY86" fmla="*/ 495274 h 547950"/>
              <a:gd name="connsiteX87" fmla="*/ 389609 w 488271"/>
              <a:gd name="connsiteY87" fmla="*/ 494584 h 547950"/>
              <a:gd name="connsiteX88" fmla="*/ 392149 w 488271"/>
              <a:gd name="connsiteY88" fmla="*/ 494453 h 547950"/>
              <a:gd name="connsiteX89" fmla="*/ 392787 w 488271"/>
              <a:gd name="connsiteY89" fmla="*/ 494344 h 547950"/>
              <a:gd name="connsiteX90" fmla="*/ 394388 w 488271"/>
              <a:gd name="connsiteY90" fmla="*/ 494049 h 547950"/>
              <a:gd name="connsiteX91" fmla="*/ 405518 w 488271"/>
              <a:gd name="connsiteY91" fmla="*/ 488014 h 547950"/>
              <a:gd name="connsiteX92" fmla="*/ 413451 w 488271"/>
              <a:gd name="connsiteY92" fmla="*/ 483621 h 547950"/>
              <a:gd name="connsiteX93" fmla="*/ 434708 w 488271"/>
              <a:gd name="connsiteY93" fmla="*/ 475303 h 547950"/>
              <a:gd name="connsiteX94" fmla="*/ 440624 w 488271"/>
              <a:gd name="connsiteY94" fmla="*/ 470947 h 547950"/>
              <a:gd name="connsiteX95" fmla="*/ 445752 w 488271"/>
              <a:gd name="connsiteY95" fmla="*/ 469840 h 547950"/>
              <a:gd name="connsiteX96" fmla="*/ 448143 w 488271"/>
              <a:gd name="connsiteY96" fmla="*/ 468583 h 547950"/>
              <a:gd name="connsiteX97" fmla="*/ 453163 w 488271"/>
              <a:gd name="connsiteY97" fmla="*/ 465955 h 547950"/>
              <a:gd name="connsiteX98" fmla="*/ 467169 w 488271"/>
              <a:gd name="connsiteY98" fmla="*/ 458309 h 547950"/>
              <a:gd name="connsiteX99" fmla="*/ 472485 w 488271"/>
              <a:gd name="connsiteY99" fmla="*/ 456226 h 547950"/>
              <a:gd name="connsiteX100" fmla="*/ 473731 w 488271"/>
              <a:gd name="connsiteY100" fmla="*/ 455164 h 547950"/>
              <a:gd name="connsiteX101" fmla="*/ 488764 w 488271"/>
              <a:gd name="connsiteY101" fmla="*/ 447931 h 547950"/>
              <a:gd name="connsiteX102" fmla="*/ 487209 w 488271"/>
              <a:gd name="connsiteY102" fmla="*/ 424248 h 547950"/>
              <a:gd name="connsiteX103" fmla="*/ 485368 w 488271"/>
              <a:gd name="connsiteY103" fmla="*/ 396136 h 547950"/>
              <a:gd name="connsiteX104" fmla="*/ 483772 w 488271"/>
              <a:gd name="connsiteY104" fmla="*/ 371655 h 547950"/>
              <a:gd name="connsiteX105" fmla="*/ 483290 w 488271"/>
              <a:gd name="connsiteY105" fmla="*/ 364258 h 547950"/>
              <a:gd name="connsiteX106" fmla="*/ 482809 w 488271"/>
              <a:gd name="connsiteY106" fmla="*/ 356866 h 547950"/>
              <a:gd name="connsiteX107" fmla="*/ 482134 w 488271"/>
              <a:gd name="connsiteY107" fmla="*/ 346465 h 547950"/>
              <a:gd name="connsiteX108" fmla="*/ 480382 w 488271"/>
              <a:gd name="connsiteY108" fmla="*/ 319434 h 547950"/>
              <a:gd name="connsiteX109" fmla="*/ 480083 w 488271"/>
              <a:gd name="connsiteY109" fmla="*/ 314805 h 547950"/>
              <a:gd name="connsiteX110" fmla="*/ 479459 w 488271"/>
              <a:gd name="connsiteY110" fmla="*/ 305149 h 547950"/>
              <a:gd name="connsiteX111" fmla="*/ 478836 w 488271"/>
              <a:gd name="connsiteY111" fmla="*/ 295492 h 547950"/>
              <a:gd name="connsiteX112" fmla="*/ 478254 w 488271"/>
              <a:gd name="connsiteY112" fmla="*/ 286453 h 54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488271" h="547950">
                <a:moveTo>
                  <a:pt x="478254" y="286453"/>
                </a:moveTo>
                <a:lnTo>
                  <a:pt x="477595" y="276206"/>
                </a:lnTo>
                <a:lnTo>
                  <a:pt x="477403" y="273230"/>
                </a:lnTo>
                <a:lnTo>
                  <a:pt x="476979" y="266627"/>
                </a:lnTo>
                <a:lnTo>
                  <a:pt x="475615" y="245358"/>
                </a:lnTo>
                <a:lnTo>
                  <a:pt x="474872" y="233742"/>
                </a:lnTo>
                <a:lnTo>
                  <a:pt x="472848" y="181784"/>
                </a:lnTo>
                <a:lnTo>
                  <a:pt x="418200" y="139632"/>
                </a:lnTo>
                <a:lnTo>
                  <a:pt x="403191" y="127770"/>
                </a:lnTo>
                <a:lnTo>
                  <a:pt x="388606" y="122511"/>
                </a:lnTo>
                <a:lnTo>
                  <a:pt x="379250" y="119112"/>
                </a:lnTo>
                <a:lnTo>
                  <a:pt x="363147" y="113281"/>
                </a:lnTo>
                <a:lnTo>
                  <a:pt x="359441" y="111928"/>
                </a:lnTo>
                <a:lnTo>
                  <a:pt x="318126" y="97049"/>
                </a:lnTo>
                <a:lnTo>
                  <a:pt x="298888" y="90142"/>
                </a:lnTo>
                <a:lnTo>
                  <a:pt x="283726" y="83944"/>
                </a:lnTo>
                <a:lnTo>
                  <a:pt x="237024" y="64948"/>
                </a:lnTo>
                <a:lnTo>
                  <a:pt x="205162" y="56699"/>
                </a:lnTo>
                <a:lnTo>
                  <a:pt x="182914" y="48517"/>
                </a:lnTo>
                <a:lnTo>
                  <a:pt x="132097" y="30270"/>
                </a:lnTo>
                <a:lnTo>
                  <a:pt x="122789" y="27416"/>
                </a:lnTo>
                <a:lnTo>
                  <a:pt x="46589" y="620"/>
                </a:lnTo>
                <a:lnTo>
                  <a:pt x="14614" y="21830"/>
                </a:lnTo>
                <a:lnTo>
                  <a:pt x="6974" y="44991"/>
                </a:lnTo>
                <a:lnTo>
                  <a:pt x="4076" y="53826"/>
                </a:lnTo>
                <a:lnTo>
                  <a:pt x="1694" y="61940"/>
                </a:lnTo>
                <a:lnTo>
                  <a:pt x="492" y="64517"/>
                </a:lnTo>
                <a:lnTo>
                  <a:pt x="6131" y="80186"/>
                </a:lnTo>
                <a:lnTo>
                  <a:pt x="24707" y="131908"/>
                </a:lnTo>
                <a:lnTo>
                  <a:pt x="25510" y="134005"/>
                </a:lnTo>
                <a:lnTo>
                  <a:pt x="28490" y="142001"/>
                </a:lnTo>
                <a:lnTo>
                  <a:pt x="36941" y="164998"/>
                </a:lnTo>
                <a:lnTo>
                  <a:pt x="48957" y="202785"/>
                </a:lnTo>
                <a:lnTo>
                  <a:pt x="52219" y="213067"/>
                </a:lnTo>
                <a:lnTo>
                  <a:pt x="56900" y="227806"/>
                </a:lnTo>
                <a:lnTo>
                  <a:pt x="49978" y="228373"/>
                </a:lnTo>
                <a:lnTo>
                  <a:pt x="61750" y="240081"/>
                </a:lnTo>
                <a:lnTo>
                  <a:pt x="85125" y="305049"/>
                </a:lnTo>
                <a:lnTo>
                  <a:pt x="88931" y="312427"/>
                </a:lnTo>
                <a:lnTo>
                  <a:pt x="91911" y="319906"/>
                </a:lnTo>
                <a:lnTo>
                  <a:pt x="96701" y="332040"/>
                </a:lnTo>
                <a:lnTo>
                  <a:pt x="112592" y="372290"/>
                </a:lnTo>
                <a:lnTo>
                  <a:pt x="127811" y="407200"/>
                </a:lnTo>
                <a:lnTo>
                  <a:pt x="150428" y="463968"/>
                </a:lnTo>
                <a:lnTo>
                  <a:pt x="160626" y="491036"/>
                </a:lnTo>
                <a:lnTo>
                  <a:pt x="182125" y="542068"/>
                </a:lnTo>
                <a:lnTo>
                  <a:pt x="196718" y="543016"/>
                </a:lnTo>
                <a:lnTo>
                  <a:pt x="210471" y="538324"/>
                </a:lnTo>
                <a:lnTo>
                  <a:pt x="213743" y="537907"/>
                </a:lnTo>
                <a:lnTo>
                  <a:pt x="222944" y="536110"/>
                </a:lnTo>
                <a:lnTo>
                  <a:pt x="236011" y="548571"/>
                </a:lnTo>
                <a:lnTo>
                  <a:pt x="237051" y="548017"/>
                </a:lnTo>
                <a:lnTo>
                  <a:pt x="244068" y="544509"/>
                </a:lnTo>
                <a:lnTo>
                  <a:pt x="252504" y="539795"/>
                </a:lnTo>
                <a:lnTo>
                  <a:pt x="260144" y="538932"/>
                </a:lnTo>
                <a:lnTo>
                  <a:pt x="267215" y="533537"/>
                </a:lnTo>
                <a:lnTo>
                  <a:pt x="276468" y="529766"/>
                </a:lnTo>
                <a:lnTo>
                  <a:pt x="279916" y="521475"/>
                </a:lnTo>
                <a:lnTo>
                  <a:pt x="278886" y="520296"/>
                </a:lnTo>
                <a:lnTo>
                  <a:pt x="278233" y="515912"/>
                </a:lnTo>
                <a:lnTo>
                  <a:pt x="279788" y="515585"/>
                </a:lnTo>
                <a:lnTo>
                  <a:pt x="280644" y="513371"/>
                </a:lnTo>
                <a:lnTo>
                  <a:pt x="278152" y="510816"/>
                </a:lnTo>
                <a:lnTo>
                  <a:pt x="278499" y="510076"/>
                </a:lnTo>
                <a:lnTo>
                  <a:pt x="279967" y="506646"/>
                </a:lnTo>
                <a:lnTo>
                  <a:pt x="283078" y="505770"/>
                </a:lnTo>
                <a:lnTo>
                  <a:pt x="285506" y="505970"/>
                </a:lnTo>
                <a:lnTo>
                  <a:pt x="292282" y="507948"/>
                </a:lnTo>
                <a:lnTo>
                  <a:pt x="294156" y="510680"/>
                </a:lnTo>
                <a:lnTo>
                  <a:pt x="295739" y="509532"/>
                </a:lnTo>
                <a:lnTo>
                  <a:pt x="297891" y="510312"/>
                </a:lnTo>
                <a:lnTo>
                  <a:pt x="315133" y="496123"/>
                </a:lnTo>
                <a:lnTo>
                  <a:pt x="318405" y="495301"/>
                </a:lnTo>
                <a:lnTo>
                  <a:pt x="321329" y="496785"/>
                </a:lnTo>
                <a:lnTo>
                  <a:pt x="321630" y="496826"/>
                </a:lnTo>
                <a:lnTo>
                  <a:pt x="325725" y="496472"/>
                </a:lnTo>
                <a:lnTo>
                  <a:pt x="329435" y="500565"/>
                </a:lnTo>
                <a:lnTo>
                  <a:pt x="329904" y="500443"/>
                </a:lnTo>
                <a:lnTo>
                  <a:pt x="340189" y="497892"/>
                </a:lnTo>
                <a:lnTo>
                  <a:pt x="350068" y="495483"/>
                </a:lnTo>
                <a:lnTo>
                  <a:pt x="360656" y="495932"/>
                </a:lnTo>
                <a:lnTo>
                  <a:pt x="368756" y="497783"/>
                </a:lnTo>
                <a:lnTo>
                  <a:pt x="370210" y="498115"/>
                </a:lnTo>
                <a:lnTo>
                  <a:pt x="375290" y="498922"/>
                </a:lnTo>
                <a:lnTo>
                  <a:pt x="380387" y="499739"/>
                </a:lnTo>
                <a:lnTo>
                  <a:pt x="386397" y="496372"/>
                </a:lnTo>
                <a:lnTo>
                  <a:pt x="388355" y="495274"/>
                </a:lnTo>
                <a:lnTo>
                  <a:pt x="389609" y="494584"/>
                </a:lnTo>
                <a:lnTo>
                  <a:pt x="392149" y="494453"/>
                </a:lnTo>
                <a:lnTo>
                  <a:pt x="392787" y="494344"/>
                </a:lnTo>
                <a:lnTo>
                  <a:pt x="394388" y="494049"/>
                </a:lnTo>
                <a:lnTo>
                  <a:pt x="405518" y="488014"/>
                </a:lnTo>
                <a:lnTo>
                  <a:pt x="413451" y="483621"/>
                </a:lnTo>
                <a:lnTo>
                  <a:pt x="434708" y="475303"/>
                </a:lnTo>
                <a:lnTo>
                  <a:pt x="440624" y="470947"/>
                </a:lnTo>
                <a:lnTo>
                  <a:pt x="445752" y="469840"/>
                </a:lnTo>
                <a:lnTo>
                  <a:pt x="448143" y="468583"/>
                </a:lnTo>
                <a:lnTo>
                  <a:pt x="453163" y="465955"/>
                </a:lnTo>
                <a:lnTo>
                  <a:pt x="467169" y="458309"/>
                </a:lnTo>
                <a:lnTo>
                  <a:pt x="472485" y="456226"/>
                </a:lnTo>
                <a:lnTo>
                  <a:pt x="473731" y="455164"/>
                </a:lnTo>
                <a:lnTo>
                  <a:pt x="488764" y="447931"/>
                </a:lnTo>
                <a:lnTo>
                  <a:pt x="487209" y="424248"/>
                </a:lnTo>
                <a:lnTo>
                  <a:pt x="485368" y="396136"/>
                </a:lnTo>
                <a:lnTo>
                  <a:pt x="483772" y="371655"/>
                </a:lnTo>
                <a:lnTo>
                  <a:pt x="483290" y="364258"/>
                </a:lnTo>
                <a:lnTo>
                  <a:pt x="482809" y="356866"/>
                </a:lnTo>
                <a:lnTo>
                  <a:pt x="482134" y="346465"/>
                </a:lnTo>
                <a:lnTo>
                  <a:pt x="480382" y="319434"/>
                </a:lnTo>
                <a:lnTo>
                  <a:pt x="480083" y="314805"/>
                </a:lnTo>
                <a:lnTo>
                  <a:pt x="479459" y="305149"/>
                </a:lnTo>
                <a:lnTo>
                  <a:pt x="478836" y="295492"/>
                </a:lnTo>
                <a:lnTo>
                  <a:pt x="478254" y="28645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5249958-F76B-3B2B-59D7-E3FFE9666031}"/>
              </a:ext>
            </a:extLst>
          </p:cNvPr>
          <p:cNvSpPr>
            <a:spLocks/>
          </p:cNvSpPr>
          <p:nvPr/>
        </p:nvSpPr>
        <p:spPr>
          <a:xfrm flipV="1">
            <a:off x="6263065" y="577551"/>
            <a:ext cx="726699" cy="1457530"/>
          </a:xfrm>
          <a:custGeom>
            <a:avLst/>
            <a:gdLst>
              <a:gd name="connsiteX0" fmla="*/ 82466 w 494880"/>
              <a:gd name="connsiteY0" fmla="*/ 809357 h 992574"/>
              <a:gd name="connsiteX1" fmla="*/ 75326 w 494880"/>
              <a:gd name="connsiteY1" fmla="*/ 817656 h 992574"/>
              <a:gd name="connsiteX2" fmla="*/ 74550 w 494880"/>
              <a:gd name="connsiteY2" fmla="*/ 818514 h 992574"/>
              <a:gd name="connsiteX3" fmla="*/ 65291 w 494880"/>
              <a:gd name="connsiteY3" fmla="*/ 827118 h 992574"/>
              <a:gd name="connsiteX4" fmla="*/ 41962 w 494880"/>
              <a:gd name="connsiteY4" fmla="*/ 839583 h 992574"/>
              <a:gd name="connsiteX5" fmla="*/ 351 w 494880"/>
              <a:gd name="connsiteY5" fmla="*/ 861882 h 992574"/>
              <a:gd name="connsiteX6" fmla="*/ 12961 w 494880"/>
              <a:gd name="connsiteY6" fmla="*/ 890810 h 992574"/>
              <a:gd name="connsiteX7" fmla="*/ 32581 w 494880"/>
              <a:gd name="connsiteY7" fmla="*/ 864228 h 992574"/>
              <a:gd name="connsiteX8" fmla="*/ 52241 w 494880"/>
              <a:gd name="connsiteY8" fmla="*/ 863969 h 992574"/>
              <a:gd name="connsiteX9" fmla="*/ 64416 w 494880"/>
              <a:gd name="connsiteY9" fmla="*/ 864137 h 992574"/>
              <a:gd name="connsiteX10" fmla="*/ 71883 w 494880"/>
              <a:gd name="connsiteY10" fmla="*/ 873540 h 992574"/>
              <a:gd name="connsiteX11" fmla="*/ 78365 w 494880"/>
              <a:gd name="connsiteY11" fmla="*/ 882121 h 992574"/>
              <a:gd name="connsiteX12" fmla="*/ 83958 w 494880"/>
              <a:gd name="connsiteY12" fmla="*/ 879638 h 992574"/>
              <a:gd name="connsiteX13" fmla="*/ 106449 w 494880"/>
              <a:gd name="connsiteY13" fmla="*/ 869882 h 992574"/>
              <a:gd name="connsiteX14" fmla="*/ 117150 w 494880"/>
              <a:gd name="connsiteY14" fmla="*/ 865331 h 992574"/>
              <a:gd name="connsiteX15" fmla="*/ 120956 w 494880"/>
              <a:gd name="connsiteY15" fmla="*/ 888492 h 992574"/>
              <a:gd name="connsiteX16" fmla="*/ 127932 w 494880"/>
              <a:gd name="connsiteY16" fmla="*/ 900231 h 992574"/>
              <a:gd name="connsiteX17" fmla="*/ 130436 w 494880"/>
              <a:gd name="connsiteY17" fmla="*/ 908685 h 992574"/>
              <a:gd name="connsiteX18" fmla="*/ 127828 w 494880"/>
              <a:gd name="connsiteY18" fmla="*/ 938340 h 992574"/>
              <a:gd name="connsiteX19" fmla="*/ 125823 w 494880"/>
              <a:gd name="connsiteY19" fmla="*/ 962145 h 992574"/>
              <a:gd name="connsiteX20" fmla="*/ 125283 w 494880"/>
              <a:gd name="connsiteY20" fmla="*/ 968475 h 992574"/>
              <a:gd name="connsiteX21" fmla="*/ 126698 w 494880"/>
              <a:gd name="connsiteY21" fmla="*/ 971302 h 992574"/>
              <a:gd name="connsiteX22" fmla="*/ 151362 w 494880"/>
              <a:gd name="connsiteY22" fmla="*/ 976602 h 992574"/>
              <a:gd name="connsiteX23" fmla="*/ 192460 w 494880"/>
              <a:gd name="connsiteY23" fmla="*/ 985515 h 992574"/>
              <a:gd name="connsiteX24" fmla="*/ 199414 w 494880"/>
              <a:gd name="connsiteY24" fmla="*/ 987012 h 992574"/>
              <a:gd name="connsiteX25" fmla="*/ 200208 w 494880"/>
              <a:gd name="connsiteY25" fmla="*/ 987180 h 992574"/>
              <a:gd name="connsiteX26" fmla="*/ 201632 w 494880"/>
              <a:gd name="connsiteY26" fmla="*/ 987470 h 992574"/>
              <a:gd name="connsiteX27" fmla="*/ 209389 w 494880"/>
              <a:gd name="connsiteY27" fmla="*/ 989145 h 992574"/>
              <a:gd name="connsiteX28" fmla="*/ 210800 w 494880"/>
              <a:gd name="connsiteY28" fmla="*/ 989440 h 992574"/>
              <a:gd name="connsiteX29" fmla="*/ 219560 w 494880"/>
              <a:gd name="connsiteY29" fmla="*/ 991337 h 992574"/>
              <a:gd name="connsiteX30" fmla="*/ 224949 w 494880"/>
              <a:gd name="connsiteY30" fmla="*/ 992476 h 992574"/>
              <a:gd name="connsiteX31" fmla="*/ 228519 w 494880"/>
              <a:gd name="connsiteY31" fmla="*/ 987185 h 992574"/>
              <a:gd name="connsiteX32" fmla="*/ 229993 w 494880"/>
              <a:gd name="connsiteY32" fmla="*/ 985288 h 992574"/>
              <a:gd name="connsiteX33" fmla="*/ 233908 w 494880"/>
              <a:gd name="connsiteY33" fmla="*/ 980283 h 992574"/>
              <a:gd name="connsiteX34" fmla="*/ 231000 w 494880"/>
              <a:gd name="connsiteY34" fmla="*/ 970399 h 992574"/>
              <a:gd name="connsiteX35" fmla="*/ 230102 w 494880"/>
              <a:gd name="connsiteY35" fmla="*/ 967354 h 992574"/>
              <a:gd name="connsiteX36" fmla="*/ 229861 w 494880"/>
              <a:gd name="connsiteY36" fmla="*/ 965970 h 992574"/>
              <a:gd name="connsiteX37" fmla="*/ 227335 w 494880"/>
              <a:gd name="connsiteY37" fmla="*/ 958075 h 992574"/>
              <a:gd name="connsiteX38" fmla="*/ 225865 w 494880"/>
              <a:gd name="connsiteY38" fmla="*/ 953196 h 992574"/>
              <a:gd name="connsiteX39" fmla="*/ 226868 w 494880"/>
              <a:gd name="connsiteY39" fmla="*/ 950002 h 992574"/>
              <a:gd name="connsiteX40" fmla="*/ 227058 w 494880"/>
              <a:gd name="connsiteY40" fmla="*/ 949385 h 992574"/>
              <a:gd name="connsiteX41" fmla="*/ 228224 w 494880"/>
              <a:gd name="connsiteY41" fmla="*/ 945668 h 992574"/>
              <a:gd name="connsiteX42" fmla="*/ 228981 w 494880"/>
              <a:gd name="connsiteY42" fmla="*/ 943254 h 992574"/>
              <a:gd name="connsiteX43" fmla="*/ 231735 w 494880"/>
              <a:gd name="connsiteY43" fmla="*/ 941639 h 992574"/>
              <a:gd name="connsiteX44" fmla="*/ 237931 w 494880"/>
              <a:gd name="connsiteY44" fmla="*/ 938063 h 992574"/>
              <a:gd name="connsiteX45" fmla="*/ 225049 w 494880"/>
              <a:gd name="connsiteY45" fmla="*/ 927385 h 992574"/>
              <a:gd name="connsiteX46" fmla="*/ 220866 w 494880"/>
              <a:gd name="connsiteY46" fmla="*/ 923986 h 992574"/>
              <a:gd name="connsiteX47" fmla="*/ 234048 w 494880"/>
              <a:gd name="connsiteY47" fmla="*/ 923805 h 992574"/>
              <a:gd name="connsiteX48" fmla="*/ 232964 w 494880"/>
              <a:gd name="connsiteY48" fmla="*/ 889032 h 992574"/>
              <a:gd name="connsiteX49" fmla="*/ 271722 w 494880"/>
              <a:gd name="connsiteY49" fmla="*/ 862554 h 992574"/>
              <a:gd name="connsiteX50" fmla="*/ 304396 w 494880"/>
              <a:gd name="connsiteY50" fmla="*/ 834896 h 992574"/>
              <a:gd name="connsiteX51" fmla="*/ 298272 w 494880"/>
              <a:gd name="connsiteY51" fmla="*/ 786786 h 992574"/>
              <a:gd name="connsiteX52" fmla="*/ 293954 w 494880"/>
              <a:gd name="connsiteY52" fmla="*/ 763452 h 992574"/>
              <a:gd name="connsiteX53" fmla="*/ 319248 w 494880"/>
              <a:gd name="connsiteY53" fmla="*/ 745918 h 992574"/>
              <a:gd name="connsiteX54" fmla="*/ 332394 w 494880"/>
              <a:gd name="connsiteY54" fmla="*/ 721514 h 992574"/>
              <a:gd name="connsiteX55" fmla="*/ 342473 w 494880"/>
              <a:gd name="connsiteY55" fmla="*/ 702958 h 992574"/>
              <a:gd name="connsiteX56" fmla="*/ 349509 w 494880"/>
              <a:gd name="connsiteY56" fmla="*/ 691519 h 992574"/>
              <a:gd name="connsiteX57" fmla="*/ 366810 w 494880"/>
              <a:gd name="connsiteY57" fmla="*/ 663452 h 992574"/>
              <a:gd name="connsiteX58" fmla="*/ 356640 w 494880"/>
              <a:gd name="connsiteY58" fmla="*/ 652652 h 992574"/>
              <a:gd name="connsiteX59" fmla="*/ 364120 w 494880"/>
              <a:gd name="connsiteY59" fmla="*/ 605582 h 992574"/>
              <a:gd name="connsiteX60" fmla="*/ 367101 w 494880"/>
              <a:gd name="connsiteY60" fmla="*/ 594954 h 992574"/>
              <a:gd name="connsiteX61" fmla="*/ 390512 w 494880"/>
              <a:gd name="connsiteY61" fmla="*/ 580043 h 992574"/>
              <a:gd name="connsiteX62" fmla="*/ 418836 w 494880"/>
              <a:gd name="connsiteY62" fmla="*/ 544843 h 992574"/>
              <a:gd name="connsiteX63" fmla="*/ 414423 w 494880"/>
              <a:gd name="connsiteY63" fmla="*/ 496642 h 992574"/>
              <a:gd name="connsiteX64" fmla="*/ 472368 w 494880"/>
              <a:gd name="connsiteY64" fmla="*/ 468122 h 992574"/>
              <a:gd name="connsiteX65" fmla="*/ 478556 w 494880"/>
              <a:gd name="connsiteY65" fmla="*/ 461175 h 992574"/>
              <a:gd name="connsiteX66" fmla="*/ 491847 w 494880"/>
              <a:gd name="connsiteY66" fmla="*/ 451563 h 992574"/>
              <a:gd name="connsiteX67" fmla="*/ 495231 w 494880"/>
              <a:gd name="connsiteY67" fmla="*/ 447929 h 992574"/>
              <a:gd name="connsiteX68" fmla="*/ 493090 w 494880"/>
              <a:gd name="connsiteY68" fmla="*/ 397423 h 992574"/>
              <a:gd name="connsiteX69" fmla="*/ 473879 w 494880"/>
              <a:gd name="connsiteY69" fmla="*/ 344330 h 992574"/>
              <a:gd name="connsiteX70" fmla="*/ 469202 w 494880"/>
              <a:gd name="connsiteY70" fmla="*/ 331742 h 992574"/>
              <a:gd name="connsiteX71" fmla="*/ 465782 w 494880"/>
              <a:gd name="connsiteY71" fmla="*/ 323393 h 992574"/>
              <a:gd name="connsiteX72" fmla="*/ 458252 w 494880"/>
              <a:gd name="connsiteY72" fmla="*/ 305237 h 992574"/>
              <a:gd name="connsiteX73" fmla="*/ 453012 w 494880"/>
              <a:gd name="connsiteY73" fmla="*/ 292722 h 992574"/>
              <a:gd name="connsiteX74" fmla="*/ 449397 w 494880"/>
              <a:gd name="connsiteY74" fmla="*/ 285107 h 992574"/>
              <a:gd name="connsiteX75" fmla="*/ 443745 w 494880"/>
              <a:gd name="connsiteY75" fmla="*/ 273300 h 992574"/>
              <a:gd name="connsiteX76" fmla="*/ 433384 w 494880"/>
              <a:gd name="connsiteY76" fmla="*/ 253883 h 992574"/>
              <a:gd name="connsiteX77" fmla="*/ 430807 w 494880"/>
              <a:gd name="connsiteY77" fmla="*/ 248882 h 992574"/>
              <a:gd name="connsiteX78" fmla="*/ 421200 w 494880"/>
              <a:gd name="connsiteY78" fmla="*/ 230340 h 992574"/>
              <a:gd name="connsiteX79" fmla="*/ 416582 w 494880"/>
              <a:gd name="connsiteY79" fmla="*/ 219046 h 992574"/>
              <a:gd name="connsiteX80" fmla="*/ 404797 w 494880"/>
              <a:gd name="connsiteY80" fmla="*/ 180265 h 992574"/>
              <a:gd name="connsiteX81" fmla="*/ 404162 w 494880"/>
              <a:gd name="connsiteY81" fmla="*/ 178223 h 992574"/>
              <a:gd name="connsiteX82" fmla="*/ 403554 w 494880"/>
              <a:gd name="connsiteY82" fmla="*/ 176830 h 992574"/>
              <a:gd name="connsiteX83" fmla="*/ 399253 w 494880"/>
              <a:gd name="connsiteY83" fmla="*/ 166625 h 992574"/>
              <a:gd name="connsiteX84" fmla="*/ 398696 w 494880"/>
              <a:gd name="connsiteY84" fmla="*/ 165558 h 992574"/>
              <a:gd name="connsiteX85" fmla="*/ 392172 w 494880"/>
              <a:gd name="connsiteY85" fmla="*/ 161778 h 992574"/>
              <a:gd name="connsiteX86" fmla="*/ 389215 w 494880"/>
              <a:gd name="connsiteY86" fmla="*/ 160444 h 992574"/>
              <a:gd name="connsiteX87" fmla="*/ 377852 w 494880"/>
              <a:gd name="connsiteY87" fmla="*/ 155580 h 992574"/>
              <a:gd name="connsiteX88" fmla="*/ 373420 w 494880"/>
              <a:gd name="connsiteY88" fmla="*/ 153542 h 992574"/>
              <a:gd name="connsiteX89" fmla="*/ 370163 w 494880"/>
              <a:gd name="connsiteY89" fmla="*/ 151931 h 992574"/>
              <a:gd name="connsiteX90" fmla="*/ 368412 w 494880"/>
              <a:gd name="connsiteY90" fmla="*/ 151251 h 992574"/>
              <a:gd name="connsiteX91" fmla="*/ 366125 w 494880"/>
              <a:gd name="connsiteY91" fmla="*/ 150184 h 992574"/>
              <a:gd name="connsiteX92" fmla="*/ 361539 w 494880"/>
              <a:gd name="connsiteY92" fmla="*/ 148083 h 992574"/>
              <a:gd name="connsiteX93" fmla="*/ 355851 w 494880"/>
              <a:gd name="connsiteY93" fmla="*/ 141449 h 992574"/>
              <a:gd name="connsiteX94" fmla="*/ 355288 w 494880"/>
              <a:gd name="connsiteY94" fmla="*/ 140777 h 992574"/>
              <a:gd name="connsiteX95" fmla="*/ 343163 w 494880"/>
              <a:gd name="connsiteY95" fmla="*/ 126447 h 992574"/>
              <a:gd name="connsiteX96" fmla="*/ 337107 w 494880"/>
              <a:gd name="connsiteY96" fmla="*/ 119323 h 992574"/>
              <a:gd name="connsiteX97" fmla="*/ 327776 w 494880"/>
              <a:gd name="connsiteY97" fmla="*/ 118120 h 992574"/>
              <a:gd name="connsiteX98" fmla="*/ 325903 w 494880"/>
              <a:gd name="connsiteY98" fmla="*/ 117907 h 992574"/>
              <a:gd name="connsiteX99" fmla="*/ 324487 w 494880"/>
              <a:gd name="connsiteY99" fmla="*/ 117716 h 992574"/>
              <a:gd name="connsiteX100" fmla="*/ 317102 w 494880"/>
              <a:gd name="connsiteY100" fmla="*/ 116754 h 992574"/>
              <a:gd name="connsiteX101" fmla="*/ 313124 w 494880"/>
              <a:gd name="connsiteY101" fmla="*/ 116232 h 992574"/>
              <a:gd name="connsiteX102" fmla="*/ 309726 w 494880"/>
              <a:gd name="connsiteY102" fmla="*/ 115098 h 992574"/>
              <a:gd name="connsiteX103" fmla="*/ 300831 w 494880"/>
              <a:gd name="connsiteY103" fmla="*/ 112189 h 992574"/>
              <a:gd name="connsiteX104" fmla="*/ 300364 w 494880"/>
              <a:gd name="connsiteY104" fmla="*/ 112039 h 992574"/>
              <a:gd name="connsiteX105" fmla="*/ 298812 w 494880"/>
              <a:gd name="connsiteY105" fmla="*/ 111499 h 992574"/>
              <a:gd name="connsiteX106" fmla="*/ 292502 w 494880"/>
              <a:gd name="connsiteY106" fmla="*/ 109457 h 992574"/>
              <a:gd name="connsiteX107" fmla="*/ 285126 w 494880"/>
              <a:gd name="connsiteY107" fmla="*/ 104352 h 992574"/>
              <a:gd name="connsiteX108" fmla="*/ 285008 w 494880"/>
              <a:gd name="connsiteY108" fmla="*/ 104252 h 992574"/>
              <a:gd name="connsiteX109" fmla="*/ 276616 w 494880"/>
              <a:gd name="connsiteY109" fmla="*/ 98426 h 992574"/>
              <a:gd name="connsiteX110" fmla="*/ 265299 w 494880"/>
              <a:gd name="connsiteY110" fmla="*/ 90557 h 992574"/>
              <a:gd name="connsiteX111" fmla="*/ 264033 w 494880"/>
              <a:gd name="connsiteY111" fmla="*/ 89641 h 992574"/>
              <a:gd name="connsiteX112" fmla="*/ 258113 w 494880"/>
              <a:gd name="connsiteY112" fmla="*/ 85548 h 992574"/>
              <a:gd name="connsiteX113" fmla="*/ 253463 w 494880"/>
              <a:gd name="connsiteY113" fmla="*/ 82308 h 992574"/>
              <a:gd name="connsiteX114" fmla="*/ 252016 w 494880"/>
              <a:gd name="connsiteY114" fmla="*/ 81309 h 992574"/>
              <a:gd name="connsiteX115" fmla="*/ 250923 w 494880"/>
              <a:gd name="connsiteY115" fmla="*/ 80561 h 992574"/>
              <a:gd name="connsiteX116" fmla="*/ 224214 w 494880"/>
              <a:gd name="connsiteY116" fmla="*/ 62042 h 992574"/>
              <a:gd name="connsiteX117" fmla="*/ 220041 w 494880"/>
              <a:gd name="connsiteY117" fmla="*/ 59083 h 992574"/>
              <a:gd name="connsiteX118" fmla="*/ 217146 w 494880"/>
              <a:gd name="connsiteY118" fmla="*/ 57077 h 992574"/>
              <a:gd name="connsiteX119" fmla="*/ 215391 w 494880"/>
              <a:gd name="connsiteY119" fmla="*/ 55839 h 992574"/>
              <a:gd name="connsiteX120" fmla="*/ 214992 w 494880"/>
              <a:gd name="connsiteY120" fmla="*/ 55562 h 992574"/>
              <a:gd name="connsiteX121" fmla="*/ 212832 w 494880"/>
              <a:gd name="connsiteY121" fmla="*/ 54078 h 992574"/>
              <a:gd name="connsiteX122" fmla="*/ 209965 w 494880"/>
              <a:gd name="connsiteY122" fmla="*/ 52081 h 992574"/>
              <a:gd name="connsiteX123" fmla="*/ 207507 w 494880"/>
              <a:gd name="connsiteY123" fmla="*/ 50370 h 992574"/>
              <a:gd name="connsiteX124" fmla="*/ 184118 w 494880"/>
              <a:gd name="connsiteY124" fmla="*/ 34102 h 992574"/>
              <a:gd name="connsiteX125" fmla="*/ 182526 w 494880"/>
              <a:gd name="connsiteY125" fmla="*/ 32991 h 992574"/>
              <a:gd name="connsiteX126" fmla="*/ 174524 w 494880"/>
              <a:gd name="connsiteY126" fmla="*/ 27400 h 992574"/>
              <a:gd name="connsiteX127" fmla="*/ 166590 w 494880"/>
              <a:gd name="connsiteY127" fmla="*/ 21900 h 992574"/>
              <a:gd name="connsiteX128" fmla="*/ 135013 w 494880"/>
              <a:gd name="connsiteY128" fmla="*/ -99 h 992574"/>
              <a:gd name="connsiteX129" fmla="*/ 132251 w 494880"/>
              <a:gd name="connsiteY129" fmla="*/ 2115 h 992574"/>
              <a:gd name="connsiteX130" fmla="*/ 130491 w 494880"/>
              <a:gd name="connsiteY130" fmla="*/ 3527 h 992574"/>
              <a:gd name="connsiteX131" fmla="*/ 125247 w 494880"/>
              <a:gd name="connsiteY131" fmla="*/ 7729 h 992574"/>
              <a:gd name="connsiteX132" fmla="*/ 124712 w 494880"/>
              <a:gd name="connsiteY132" fmla="*/ 8151 h 992574"/>
              <a:gd name="connsiteX133" fmla="*/ 123940 w 494880"/>
              <a:gd name="connsiteY133" fmla="*/ 8759 h 992574"/>
              <a:gd name="connsiteX134" fmla="*/ 123196 w 494880"/>
              <a:gd name="connsiteY134" fmla="*/ 9353 h 992574"/>
              <a:gd name="connsiteX135" fmla="*/ 121160 w 494880"/>
              <a:gd name="connsiteY135" fmla="*/ 11005 h 992574"/>
              <a:gd name="connsiteX136" fmla="*/ 120393 w 494880"/>
              <a:gd name="connsiteY136" fmla="*/ 11613 h 992574"/>
              <a:gd name="connsiteX137" fmla="*/ 118238 w 494880"/>
              <a:gd name="connsiteY137" fmla="*/ 13351 h 992574"/>
              <a:gd name="connsiteX138" fmla="*/ 117667 w 494880"/>
              <a:gd name="connsiteY138" fmla="*/ 13791 h 992574"/>
              <a:gd name="connsiteX139" fmla="*/ 110645 w 494880"/>
              <a:gd name="connsiteY139" fmla="*/ 19423 h 992574"/>
              <a:gd name="connsiteX140" fmla="*/ 104693 w 494880"/>
              <a:gd name="connsiteY140" fmla="*/ 24146 h 992574"/>
              <a:gd name="connsiteX141" fmla="*/ 101654 w 494880"/>
              <a:gd name="connsiteY141" fmla="*/ 26561 h 992574"/>
              <a:gd name="connsiteX142" fmla="*/ 96301 w 494880"/>
              <a:gd name="connsiteY142" fmla="*/ 30803 h 992574"/>
              <a:gd name="connsiteX143" fmla="*/ 89742 w 494880"/>
              <a:gd name="connsiteY143" fmla="*/ 36008 h 992574"/>
              <a:gd name="connsiteX144" fmla="*/ 89365 w 494880"/>
              <a:gd name="connsiteY144" fmla="*/ 36303 h 992574"/>
              <a:gd name="connsiteX145" fmla="*/ 88680 w 494880"/>
              <a:gd name="connsiteY145" fmla="*/ 36861 h 992574"/>
              <a:gd name="connsiteX146" fmla="*/ 83273 w 494880"/>
              <a:gd name="connsiteY146" fmla="*/ 41109 h 992574"/>
              <a:gd name="connsiteX147" fmla="*/ 82833 w 494880"/>
              <a:gd name="connsiteY147" fmla="*/ 41472 h 992574"/>
              <a:gd name="connsiteX148" fmla="*/ 82574 w 494880"/>
              <a:gd name="connsiteY148" fmla="*/ 41690 h 992574"/>
              <a:gd name="connsiteX149" fmla="*/ 81962 w 494880"/>
              <a:gd name="connsiteY149" fmla="*/ 42180 h 992574"/>
              <a:gd name="connsiteX150" fmla="*/ 81155 w 494880"/>
              <a:gd name="connsiteY150" fmla="*/ 42815 h 992574"/>
              <a:gd name="connsiteX151" fmla="*/ 77721 w 494880"/>
              <a:gd name="connsiteY151" fmla="*/ 46423 h 992574"/>
              <a:gd name="connsiteX152" fmla="*/ 75385 w 494880"/>
              <a:gd name="connsiteY152" fmla="*/ 48882 h 992574"/>
              <a:gd name="connsiteX153" fmla="*/ 71152 w 494880"/>
              <a:gd name="connsiteY153" fmla="*/ 53338 h 992574"/>
              <a:gd name="connsiteX154" fmla="*/ 67092 w 494880"/>
              <a:gd name="connsiteY154" fmla="*/ 57744 h 992574"/>
              <a:gd name="connsiteX155" fmla="*/ 63935 w 494880"/>
              <a:gd name="connsiteY155" fmla="*/ 60898 h 992574"/>
              <a:gd name="connsiteX156" fmla="*/ 61599 w 494880"/>
              <a:gd name="connsiteY156" fmla="*/ 63485 h 992574"/>
              <a:gd name="connsiteX157" fmla="*/ 53062 w 494880"/>
              <a:gd name="connsiteY157" fmla="*/ 72388 h 992574"/>
              <a:gd name="connsiteX158" fmla="*/ 50177 w 494880"/>
              <a:gd name="connsiteY158" fmla="*/ 75410 h 992574"/>
              <a:gd name="connsiteX159" fmla="*/ 49895 w 494880"/>
              <a:gd name="connsiteY159" fmla="*/ 75701 h 992574"/>
              <a:gd name="connsiteX160" fmla="*/ 49351 w 494880"/>
              <a:gd name="connsiteY160" fmla="*/ 76254 h 992574"/>
              <a:gd name="connsiteX161" fmla="*/ 44529 w 494880"/>
              <a:gd name="connsiteY161" fmla="*/ 81305 h 992574"/>
              <a:gd name="connsiteX162" fmla="*/ 42801 w 494880"/>
              <a:gd name="connsiteY162" fmla="*/ 83056 h 992574"/>
              <a:gd name="connsiteX163" fmla="*/ 39435 w 494880"/>
              <a:gd name="connsiteY163" fmla="*/ 86423 h 992574"/>
              <a:gd name="connsiteX164" fmla="*/ 35724 w 494880"/>
              <a:gd name="connsiteY164" fmla="*/ 90453 h 992574"/>
              <a:gd name="connsiteX165" fmla="*/ 33706 w 494880"/>
              <a:gd name="connsiteY165" fmla="*/ 92572 h 992574"/>
              <a:gd name="connsiteX166" fmla="*/ 33198 w 494880"/>
              <a:gd name="connsiteY166" fmla="*/ 93108 h 992574"/>
              <a:gd name="connsiteX167" fmla="*/ 33583 w 494880"/>
              <a:gd name="connsiteY167" fmla="*/ 98616 h 992574"/>
              <a:gd name="connsiteX168" fmla="*/ 33887 w 494880"/>
              <a:gd name="connsiteY168" fmla="*/ 103041 h 992574"/>
              <a:gd name="connsiteX169" fmla="*/ 33973 w 494880"/>
              <a:gd name="connsiteY169" fmla="*/ 108241 h 992574"/>
              <a:gd name="connsiteX170" fmla="*/ 33842 w 494880"/>
              <a:gd name="connsiteY170" fmla="*/ 109303 h 992574"/>
              <a:gd name="connsiteX171" fmla="*/ 33846 w 494880"/>
              <a:gd name="connsiteY171" fmla="*/ 109902 h 992574"/>
              <a:gd name="connsiteX172" fmla="*/ 33765 w 494880"/>
              <a:gd name="connsiteY172" fmla="*/ 118161 h 992574"/>
              <a:gd name="connsiteX173" fmla="*/ 33760 w 494880"/>
              <a:gd name="connsiteY173" fmla="*/ 120716 h 992574"/>
              <a:gd name="connsiteX174" fmla="*/ 33737 w 494880"/>
              <a:gd name="connsiteY174" fmla="*/ 124750 h 992574"/>
              <a:gd name="connsiteX175" fmla="*/ 33619 w 494880"/>
              <a:gd name="connsiteY175" fmla="*/ 138867 h 992574"/>
              <a:gd name="connsiteX176" fmla="*/ 32621 w 494880"/>
              <a:gd name="connsiteY176" fmla="*/ 165949 h 992574"/>
              <a:gd name="connsiteX177" fmla="*/ 32535 w 494880"/>
              <a:gd name="connsiteY177" fmla="*/ 171775 h 992574"/>
              <a:gd name="connsiteX178" fmla="*/ 33052 w 494880"/>
              <a:gd name="connsiteY178" fmla="*/ 198707 h 992574"/>
              <a:gd name="connsiteX179" fmla="*/ 32812 w 494880"/>
              <a:gd name="connsiteY179" fmla="*/ 220602 h 992574"/>
              <a:gd name="connsiteX180" fmla="*/ 32807 w 494880"/>
              <a:gd name="connsiteY180" fmla="*/ 221954 h 992574"/>
              <a:gd name="connsiteX181" fmla="*/ 41957 w 494880"/>
              <a:gd name="connsiteY181" fmla="*/ 271153 h 992574"/>
              <a:gd name="connsiteX182" fmla="*/ 63944 w 494880"/>
              <a:gd name="connsiteY182" fmla="*/ 397382 h 992574"/>
              <a:gd name="connsiteX183" fmla="*/ 69605 w 494880"/>
              <a:gd name="connsiteY183" fmla="*/ 400640 h 992574"/>
              <a:gd name="connsiteX184" fmla="*/ 74491 w 494880"/>
              <a:gd name="connsiteY184" fmla="*/ 403508 h 992574"/>
              <a:gd name="connsiteX185" fmla="*/ 75199 w 494880"/>
              <a:gd name="connsiteY185" fmla="*/ 403848 h 992574"/>
              <a:gd name="connsiteX186" fmla="*/ 79699 w 494880"/>
              <a:gd name="connsiteY186" fmla="*/ 406467 h 992574"/>
              <a:gd name="connsiteX187" fmla="*/ 84248 w 494880"/>
              <a:gd name="connsiteY187" fmla="*/ 409076 h 992574"/>
              <a:gd name="connsiteX188" fmla="*/ 86716 w 494880"/>
              <a:gd name="connsiteY188" fmla="*/ 410492 h 992574"/>
              <a:gd name="connsiteX189" fmla="*/ 88512 w 494880"/>
              <a:gd name="connsiteY189" fmla="*/ 415547 h 992574"/>
              <a:gd name="connsiteX190" fmla="*/ 88898 w 494880"/>
              <a:gd name="connsiteY190" fmla="*/ 416590 h 992574"/>
              <a:gd name="connsiteX191" fmla="*/ 91883 w 494880"/>
              <a:gd name="connsiteY191" fmla="*/ 424945 h 992574"/>
              <a:gd name="connsiteX192" fmla="*/ 92386 w 494880"/>
              <a:gd name="connsiteY192" fmla="*/ 426315 h 992574"/>
              <a:gd name="connsiteX193" fmla="*/ 95090 w 494880"/>
              <a:gd name="connsiteY193" fmla="*/ 433952 h 992574"/>
              <a:gd name="connsiteX194" fmla="*/ 95199 w 494880"/>
              <a:gd name="connsiteY194" fmla="*/ 434220 h 992574"/>
              <a:gd name="connsiteX195" fmla="*/ 95916 w 494880"/>
              <a:gd name="connsiteY195" fmla="*/ 436230 h 992574"/>
              <a:gd name="connsiteX196" fmla="*/ 98488 w 494880"/>
              <a:gd name="connsiteY196" fmla="*/ 443627 h 992574"/>
              <a:gd name="connsiteX197" fmla="*/ 99050 w 494880"/>
              <a:gd name="connsiteY197" fmla="*/ 445034 h 992574"/>
              <a:gd name="connsiteX198" fmla="*/ 100810 w 494880"/>
              <a:gd name="connsiteY198" fmla="*/ 449975 h 992574"/>
              <a:gd name="connsiteX199" fmla="*/ 102207 w 494880"/>
              <a:gd name="connsiteY199" fmla="*/ 453919 h 992574"/>
              <a:gd name="connsiteX200" fmla="*/ 102978 w 494880"/>
              <a:gd name="connsiteY200" fmla="*/ 456070 h 992574"/>
              <a:gd name="connsiteX201" fmla="*/ 103976 w 494880"/>
              <a:gd name="connsiteY201" fmla="*/ 458892 h 992574"/>
              <a:gd name="connsiteX202" fmla="*/ 107170 w 494880"/>
              <a:gd name="connsiteY202" fmla="*/ 467777 h 992574"/>
              <a:gd name="connsiteX203" fmla="*/ 115353 w 494880"/>
              <a:gd name="connsiteY203" fmla="*/ 490738 h 992574"/>
              <a:gd name="connsiteX204" fmla="*/ 118279 w 494880"/>
              <a:gd name="connsiteY204" fmla="*/ 498947 h 992574"/>
              <a:gd name="connsiteX205" fmla="*/ 119082 w 494880"/>
              <a:gd name="connsiteY205" fmla="*/ 501189 h 992574"/>
              <a:gd name="connsiteX206" fmla="*/ 120624 w 494880"/>
              <a:gd name="connsiteY206" fmla="*/ 505491 h 992574"/>
              <a:gd name="connsiteX207" fmla="*/ 121205 w 494880"/>
              <a:gd name="connsiteY207" fmla="*/ 507161 h 992574"/>
              <a:gd name="connsiteX208" fmla="*/ 123822 w 494880"/>
              <a:gd name="connsiteY208" fmla="*/ 513659 h 992574"/>
              <a:gd name="connsiteX209" fmla="*/ 126535 w 494880"/>
              <a:gd name="connsiteY209" fmla="*/ 522077 h 992574"/>
              <a:gd name="connsiteX210" fmla="*/ 130055 w 494880"/>
              <a:gd name="connsiteY210" fmla="*/ 531819 h 992574"/>
              <a:gd name="connsiteX211" fmla="*/ 135022 w 494880"/>
              <a:gd name="connsiteY211" fmla="*/ 545142 h 992574"/>
              <a:gd name="connsiteX212" fmla="*/ 137848 w 494880"/>
              <a:gd name="connsiteY212" fmla="*/ 553710 h 992574"/>
              <a:gd name="connsiteX213" fmla="*/ 139736 w 494880"/>
              <a:gd name="connsiteY213" fmla="*/ 558511 h 992574"/>
              <a:gd name="connsiteX214" fmla="*/ 143442 w 494880"/>
              <a:gd name="connsiteY214" fmla="*/ 569370 h 992574"/>
              <a:gd name="connsiteX215" fmla="*/ 144748 w 494880"/>
              <a:gd name="connsiteY215" fmla="*/ 573000 h 992574"/>
              <a:gd name="connsiteX216" fmla="*/ 147810 w 494880"/>
              <a:gd name="connsiteY216" fmla="*/ 581440 h 992574"/>
              <a:gd name="connsiteX217" fmla="*/ 149212 w 494880"/>
              <a:gd name="connsiteY217" fmla="*/ 585474 h 992574"/>
              <a:gd name="connsiteX218" fmla="*/ 150604 w 494880"/>
              <a:gd name="connsiteY218" fmla="*/ 589409 h 992574"/>
              <a:gd name="connsiteX219" fmla="*/ 150777 w 494880"/>
              <a:gd name="connsiteY219" fmla="*/ 589872 h 992574"/>
              <a:gd name="connsiteX220" fmla="*/ 150786 w 494880"/>
              <a:gd name="connsiteY220" fmla="*/ 589876 h 992574"/>
              <a:gd name="connsiteX221" fmla="*/ 153226 w 494880"/>
              <a:gd name="connsiteY221" fmla="*/ 596737 h 992574"/>
              <a:gd name="connsiteX222" fmla="*/ 152500 w 494880"/>
              <a:gd name="connsiteY222" fmla="*/ 602314 h 992574"/>
              <a:gd name="connsiteX223" fmla="*/ 148554 w 494880"/>
              <a:gd name="connsiteY223" fmla="*/ 617307 h 992574"/>
              <a:gd name="connsiteX224" fmla="*/ 147951 w 494880"/>
              <a:gd name="connsiteY224" fmla="*/ 618877 h 992574"/>
              <a:gd name="connsiteX225" fmla="*/ 142893 w 494880"/>
              <a:gd name="connsiteY225" fmla="*/ 632046 h 992574"/>
              <a:gd name="connsiteX226" fmla="*/ 135077 w 494880"/>
              <a:gd name="connsiteY226" fmla="*/ 644062 h 992574"/>
              <a:gd name="connsiteX227" fmla="*/ 129134 w 494880"/>
              <a:gd name="connsiteY227" fmla="*/ 650574 h 992574"/>
              <a:gd name="connsiteX228" fmla="*/ 127950 w 494880"/>
              <a:gd name="connsiteY228" fmla="*/ 652634 h 992574"/>
              <a:gd name="connsiteX229" fmla="*/ 123777 w 494880"/>
              <a:gd name="connsiteY229" fmla="*/ 657816 h 992574"/>
              <a:gd name="connsiteX230" fmla="*/ 123274 w 494880"/>
              <a:gd name="connsiteY230" fmla="*/ 658420 h 992574"/>
              <a:gd name="connsiteX231" fmla="*/ 120529 w 494880"/>
              <a:gd name="connsiteY231" fmla="*/ 661864 h 992574"/>
              <a:gd name="connsiteX232" fmla="*/ 120597 w 494880"/>
              <a:gd name="connsiteY232" fmla="*/ 667822 h 992574"/>
              <a:gd name="connsiteX233" fmla="*/ 120679 w 494880"/>
              <a:gd name="connsiteY233" fmla="*/ 675931 h 992574"/>
              <a:gd name="connsiteX234" fmla="*/ 120724 w 494880"/>
              <a:gd name="connsiteY234" fmla="*/ 680365 h 992574"/>
              <a:gd name="connsiteX235" fmla="*/ 120738 w 494880"/>
              <a:gd name="connsiteY235" fmla="*/ 685474 h 992574"/>
              <a:gd name="connsiteX236" fmla="*/ 120851 w 494880"/>
              <a:gd name="connsiteY236" fmla="*/ 699941 h 992574"/>
              <a:gd name="connsiteX237" fmla="*/ 122806 w 494880"/>
              <a:gd name="connsiteY237" fmla="*/ 706539 h 992574"/>
              <a:gd name="connsiteX238" fmla="*/ 120751 w 494880"/>
              <a:gd name="connsiteY238" fmla="*/ 709252 h 992574"/>
              <a:gd name="connsiteX239" fmla="*/ 115036 w 494880"/>
              <a:gd name="connsiteY239" fmla="*/ 716790 h 992574"/>
              <a:gd name="connsiteX240" fmla="*/ 108980 w 494880"/>
              <a:gd name="connsiteY240" fmla="*/ 724790 h 992574"/>
              <a:gd name="connsiteX241" fmla="*/ 101980 w 494880"/>
              <a:gd name="connsiteY241" fmla="*/ 739756 h 992574"/>
              <a:gd name="connsiteX242" fmla="*/ 104943 w 494880"/>
              <a:gd name="connsiteY242" fmla="*/ 751041 h 992574"/>
              <a:gd name="connsiteX243" fmla="*/ 103800 w 494880"/>
              <a:gd name="connsiteY243" fmla="*/ 759096 h 992574"/>
              <a:gd name="connsiteX244" fmla="*/ 88875 w 494880"/>
              <a:gd name="connsiteY244" fmla="*/ 780396 h 992574"/>
              <a:gd name="connsiteX245" fmla="*/ 87732 w 494880"/>
              <a:gd name="connsiteY245" fmla="*/ 798897 h 992574"/>
              <a:gd name="connsiteX246" fmla="*/ 88054 w 494880"/>
              <a:gd name="connsiteY246" fmla="*/ 805400 h 992574"/>
              <a:gd name="connsiteX247" fmla="*/ 82466 w 494880"/>
              <a:gd name="connsiteY247" fmla="*/ 809357 h 99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494880" h="992574">
                <a:moveTo>
                  <a:pt x="82466" y="809357"/>
                </a:moveTo>
                <a:lnTo>
                  <a:pt x="75326" y="817656"/>
                </a:lnTo>
                <a:lnTo>
                  <a:pt x="74550" y="818514"/>
                </a:lnTo>
                <a:lnTo>
                  <a:pt x="65291" y="827118"/>
                </a:lnTo>
                <a:lnTo>
                  <a:pt x="41962" y="839583"/>
                </a:lnTo>
                <a:lnTo>
                  <a:pt x="351" y="861882"/>
                </a:lnTo>
                <a:lnTo>
                  <a:pt x="12961" y="890810"/>
                </a:lnTo>
                <a:lnTo>
                  <a:pt x="32581" y="864228"/>
                </a:lnTo>
                <a:lnTo>
                  <a:pt x="52241" y="863969"/>
                </a:lnTo>
                <a:lnTo>
                  <a:pt x="64416" y="864137"/>
                </a:lnTo>
                <a:lnTo>
                  <a:pt x="71883" y="873540"/>
                </a:lnTo>
                <a:lnTo>
                  <a:pt x="78365" y="882121"/>
                </a:lnTo>
                <a:lnTo>
                  <a:pt x="83958" y="879638"/>
                </a:lnTo>
                <a:lnTo>
                  <a:pt x="106449" y="869882"/>
                </a:lnTo>
                <a:lnTo>
                  <a:pt x="117150" y="865331"/>
                </a:lnTo>
                <a:lnTo>
                  <a:pt x="120956" y="888492"/>
                </a:lnTo>
                <a:lnTo>
                  <a:pt x="127932" y="900231"/>
                </a:lnTo>
                <a:lnTo>
                  <a:pt x="130436" y="908685"/>
                </a:lnTo>
                <a:lnTo>
                  <a:pt x="127828" y="938340"/>
                </a:lnTo>
                <a:lnTo>
                  <a:pt x="125823" y="962145"/>
                </a:lnTo>
                <a:lnTo>
                  <a:pt x="125283" y="968475"/>
                </a:lnTo>
                <a:lnTo>
                  <a:pt x="126698" y="971302"/>
                </a:lnTo>
                <a:lnTo>
                  <a:pt x="151362" y="976602"/>
                </a:lnTo>
                <a:lnTo>
                  <a:pt x="192460" y="985515"/>
                </a:lnTo>
                <a:lnTo>
                  <a:pt x="199414" y="987012"/>
                </a:lnTo>
                <a:lnTo>
                  <a:pt x="200208" y="987180"/>
                </a:lnTo>
                <a:lnTo>
                  <a:pt x="201632" y="987470"/>
                </a:lnTo>
                <a:lnTo>
                  <a:pt x="209389" y="989145"/>
                </a:lnTo>
                <a:lnTo>
                  <a:pt x="210800" y="989440"/>
                </a:lnTo>
                <a:lnTo>
                  <a:pt x="219560" y="991337"/>
                </a:lnTo>
                <a:lnTo>
                  <a:pt x="224949" y="992476"/>
                </a:lnTo>
                <a:lnTo>
                  <a:pt x="228519" y="987185"/>
                </a:lnTo>
                <a:lnTo>
                  <a:pt x="229993" y="985288"/>
                </a:lnTo>
                <a:lnTo>
                  <a:pt x="233908" y="980283"/>
                </a:lnTo>
                <a:lnTo>
                  <a:pt x="231000" y="970399"/>
                </a:lnTo>
                <a:lnTo>
                  <a:pt x="230102" y="967354"/>
                </a:lnTo>
                <a:lnTo>
                  <a:pt x="229861" y="965970"/>
                </a:lnTo>
                <a:lnTo>
                  <a:pt x="227335" y="958075"/>
                </a:lnTo>
                <a:lnTo>
                  <a:pt x="225865" y="953196"/>
                </a:lnTo>
                <a:lnTo>
                  <a:pt x="226868" y="950002"/>
                </a:lnTo>
                <a:lnTo>
                  <a:pt x="227058" y="949385"/>
                </a:lnTo>
                <a:lnTo>
                  <a:pt x="228224" y="945668"/>
                </a:lnTo>
                <a:lnTo>
                  <a:pt x="228981" y="943254"/>
                </a:lnTo>
                <a:lnTo>
                  <a:pt x="231735" y="941639"/>
                </a:lnTo>
                <a:lnTo>
                  <a:pt x="237931" y="938063"/>
                </a:lnTo>
                <a:lnTo>
                  <a:pt x="225049" y="927385"/>
                </a:lnTo>
                <a:lnTo>
                  <a:pt x="220866" y="923986"/>
                </a:lnTo>
                <a:lnTo>
                  <a:pt x="234048" y="923805"/>
                </a:lnTo>
                <a:lnTo>
                  <a:pt x="232964" y="889032"/>
                </a:lnTo>
                <a:lnTo>
                  <a:pt x="271722" y="862554"/>
                </a:lnTo>
                <a:lnTo>
                  <a:pt x="304396" y="834896"/>
                </a:lnTo>
                <a:lnTo>
                  <a:pt x="298272" y="786786"/>
                </a:lnTo>
                <a:lnTo>
                  <a:pt x="293954" y="763452"/>
                </a:lnTo>
                <a:lnTo>
                  <a:pt x="319248" y="745918"/>
                </a:lnTo>
                <a:lnTo>
                  <a:pt x="332394" y="721514"/>
                </a:lnTo>
                <a:lnTo>
                  <a:pt x="342473" y="702958"/>
                </a:lnTo>
                <a:lnTo>
                  <a:pt x="349509" y="691519"/>
                </a:lnTo>
                <a:lnTo>
                  <a:pt x="366810" y="663452"/>
                </a:lnTo>
                <a:lnTo>
                  <a:pt x="356640" y="652652"/>
                </a:lnTo>
                <a:lnTo>
                  <a:pt x="364120" y="605582"/>
                </a:lnTo>
                <a:lnTo>
                  <a:pt x="367101" y="594954"/>
                </a:lnTo>
                <a:lnTo>
                  <a:pt x="390512" y="580043"/>
                </a:lnTo>
                <a:lnTo>
                  <a:pt x="418836" y="544843"/>
                </a:lnTo>
                <a:lnTo>
                  <a:pt x="414423" y="496642"/>
                </a:lnTo>
                <a:lnTo>
                  <a:pt x="472368" y="468122"/>
                </a:lnTo>
                <a:lnTo>
                  <a:pt x="478556" y="461175"/>
                </a:lnTo>
                <a:lnTo>
                  <a:pt x="491847" y="451563"/>
                </a:lnTo>
                <a:lnTo>
                  <a:pt x="495231" y="447929"/>
                </a:lnTo>
                <a:lnTo>
                  <a:pt x="493090" y="397423"/>
                </a:lnTo>
                <a:lnTo>
                  <a:pt x="473879" y="344330"/>
                </a:lnTo>
                <a:lnTo>
                  <a:pt x="469202" y="331742"/>
                </a:lnTo>
                <a:lnTo>
                  <a:pt x="465782" y="323393"/>
                </a:lnTo>
                <a:lnTo>
                  <a:pt x="458252" y="305237"/>
                </a:lnTo>
                <a:lnTo>
                  <a:pt x="453012" y="292722"/>
                </a:lnTo>
                <a:lnTo>
                  <a:pt x="449397" y="285107"/>
                </a:lnTo>
                <a:lnTo>
                  <a:pt x="443745" y="273300"/>
                </a:lnTo>
                <a:lnTo>
                  <a:pt x="433384" y="253883"/>
                </a:lnTo>
                <a:lnTo>
                  <a:pt x="430807" y="248882"/>
                </a:lnTo>
                <a:lnTo>
                  <a:pt x="421200" y="230340"/>
                </a:lnTo>
                <a:lnTo>
                  <a:pt x="416582" y="219046"/>
                </a:lnTo>
                <a:lnTo>
                  <a:pt x="404797" y="180265"/>
                </a:lnTo>
                <a:lnTo>
                  <a:pt x="404162" y="178223"/>
                </a:lnTo>
                <a:lnTo>
                  <a:pt x="403554" y="176830"/>
                </a:lnTo>
                <a:lnTo>
                  <a:pt x="399253" y="166625"/>
                </a:lnTo>
                <a:lnTo>
                  <a:pt x="398696" y="165558"/>
                </a:lnTo>
                <a:lnTo>
                  <a:pt x="392172" y="161778"/>
                </a:lnTo>
                <a:lnTo>
                  <a:pt x="389215" y="160444"/>
                </a:lnTo>
                <a:lnTo>
                  <a:pt x="377852" y="155580"/>
                </a:lnTo>
                <a:lnTo>
                  <a:pt x="373420" y="153542"/>
                </a:lnTo>
                <a:lnTo>
                  <a:pt x="370163" y="151931"/>
                </a:lnTo>
                <a:lnTo>
                  <a:pt x="368412" y="151251"/>
                </a:lnTo>
                <a:lnTo>
                  <a:pt x="366125" y="150184"/>
                </a:lnTo>
                <a:lnTo>
                  <a:pt x="361539" y="148083"/>
                </a:lnTo>
                <a:lnTo>
                  <a:pt x="355851" y="141449"/>
                </a:lnTo>
                <a:lnTo>
                  <a:pt x="355288" y="140777"/>
                </a:lnTo>
                <a:lnTo>
                  <a:pt x="343163" y="126447"/>
                </a:lnTo>
                <a:lnTo>
                  <a:pt x="337107" y="119323"/>
                </a:lnTo>
                <a:lnTo>
                  <a:pt x="327776" y="118120"/>
                </a:lnTo>
                <a:lnTo>
                  <a:pt x="325903" y="117907"/>
                </a:lnTo>
                <a:lnTo>
                  <a:pt x="324487" y="117716"/>
                </a:lnTo>
                <a:lnTo>
                  <a:pt x="317102" y="116754"/>
                </a:lnTo>
                <a:lnTo>
                  <a:pt x="313124" y="116232"/>
                </a:lnTo>
                <a:lnTo>
                  <a:pt x="309726" y="115098"/>
                </a:lnTo>
                <a:lnTo>
                  <a:pt x="300831" y="112189"/>
                </a:lnTo>
                <a:lnTo>
                  <a:pt x="300364" y="112039"/>
                </a:lnTo>
                <a:lnTo>
                  <a:pt x="298812" y="111499"/>
                </a:lnTo>
                <a:lnTo>
                  <a:pt x="292502" y="109457"/>
                </a:lnTo>
                <a:lnTo>
                  <a:pt x="285126" y="104352"/>
                </a:lnTo>
                <a:lnTo>
                  <a:pt x="285008" y="104252"/>
                </a:lnTo>
                <a:lnTo>
                  <a:pt x="276616" y="98426"/>
                </a:lnTo>
                <a:lnTo>
                  <a:pt x="265299" y="90557"/>
                </a:lnTo>
                <a:lnTo>
                  <a:pt x="264033" y="89641"/>
                </a:lnTo>
                <a:lnTo>
                  <a:pt x="258113" y="85548"/>
                </a:lnTo>
                <a:lnTo>
                  <a:pt x="253463" y="82308"/>
                </a:lnTo>
                <a:lnTo>
                  <a:pt x="252016" y="81309"/>
                </a:lnTo>
                <a:lnTo>
                  <a:pt x="250923" y="80561"/>
                </a:lnTo>
                <a:lnTo>
                  <a:pt x="224214" y="62042"/>
                </a:lnTo>
                <a:lnTo>
                  <a:pt x="220041" y="59083"/>
                </a:lnTo>
                <a:lnTo>
                  <a:pt x="217146" y="57077"/>
                </a:lnTo>
                <a:lnTo>
                  <a:pt x="215391" y="55839"/>
                </a:lnTo>
                <a:lnTo>
                  <a:pt x="214992" y="55562"/>
                </a:lnTo>
                <a:lnTo>
                  <a:pt x="212832" y="54078"/>
                </a:lnTo>
                <a:lnTo>
                  <a:pt x="209965" y="52081"/>
                </a:lnTo>
                <a:lnTo>
                  <a:pt x="207507" y="50370"/>
                </a:lnTo>
                <a:lnTo>
                  <a:pt x="184118" y="34102"/>
                </a:lnTo>
                <a:lnTo>
                  <a:pt x="182526" y="32991"/>
                </a:lnTo>
                <a:lnTo>
                  <a:pt x="174524" y="27400"/>
                </a:lnTo>
                <a:lnTo>
                  <a:pt x="166590" y="21900"/>
                </a:lnTo>
                <a:lnTo>
                  <a:pt x="135013" y="-99"/>
                </a:lnTo>
                <a:lnTo>
                  <a:pt x="132251" y="2115"/>
                </a:lnTo>
                <a:lnTo>
                  <a:pt x="130491" y="3527"/>
                </a:lnTo>
                <a:lnTo>
                  <a:pt x="125247" y="7729"/>
                </a:lnTo>
                <a:lnTo>
                  <a:pt x="124712" y="8151"/>
                </a:lnTo>
                <a:lnTo>
                  <a:pt x="123940" y="8759"/>
                </a:lnTo>
                <a:lnTo>
                  <a:pt x="123196" y="9353"/>
                </a:lnTo>
                <a:lnTo>
                  <a:pt x="121160" y="11005"/>
                </a:lnTo>
                <a:lnTo>
                  <a:pt x="120393" y="11613"/>
                </a:lnTo>
                <a:lnTo>
                  <a:pt x="118238" y="13351"/>
                </a:lnTo>
                <a:lnTo>
                  <a:pt x="117667" y="13791"/>
                </a:lnTo>
                <a:lnTo>
                  <a:pt x="110645" y="19423"/>
                </a:lnTo>
                <a:lnTo>
                  <a:pt x="104693" y="24146"/>
                </a:lnTo>
                <a:lnTo>
                  <a:pt x="101654" y="26561"/>
                </a:lnTo>
                <a:lnTo>
                  <a:pt x="96301" y="30803"/>
                </a:lnTo>
                <a:lnTo>
                  <a:pt x="89742" y="36008"/>
                </a:lnTo>
                <a:lnTo>
                  <a:pt x="89365" y="36303"/>
                </a:lnTo>
                <a:lnTo>
                  <a:pt x="88680" y="36861"/>
                </a:lnTo>
                <a:lnTo>
                  <a:pt x="83273" y="41109"/>
                </a:lnTo>
                <a:lnTo>
                  <a:pt x="82833" y="41472"/>
                </a:lnTo>
                <a:lnTo>
                  <a:pt x="82574" y="41690"/>
                </a:lnTo>
                <a:lnTo>
                  <a:pt x="81962" y="42180"/>
                </a:lnTo>
                <a:lnTo>
                  <a:pt x="81155" y="42815"/>
                </a:lnTo>
                <a:lnTo>
                  <a:pt x="77721" y="46423"/>
                </a:lnTo>
                <a:lnTo>
                  <a:pt x="75385" y="48882"/>
                </a:lnTo>
                <a:lnTo>
                  <a:pt x="71152" y="53338"/>
                </a:lnTo>
                <a:lnTo>
                  <a:pt x="67092" y="57744"/>
                </a:lnTo>
                <a:lnTo>
                  <a:pt x="63935" y="60898"/>
                </a:lnTo>
                <a:lnTo>
                  <a:pt x="61599" y="63485"/>
                </a:lnTo>
                <a:lnTo>
                  <a:pt x="53062" y="72388"/>
                </a:lnTo>
                <a:lnTo>
                  <a:pt x="50177" y="75410"/>
                </a:lnTo>
                <a:lnTo>
                  <a:pt x="49895" y="75701"/>
                </a:lnTo>
                <a:lnTo>
                  <a:pt x="49351" y="76254"/>
                </a:lnTo>
                <a:lnTo>
                  <a:pt x="44529" y="81305"/>
                </a:lnTo>
                <a:lnTo>
                  <a:pt x="42801" y="83056"/>
                </a:lnTo>
                <a:lnTo>
                  <a:pt x="39435" y="86423"/>
                </a:lnTo>
                <a:lnTo>
                  <a:pt x="35724" y="90453"/>
                </a:lnTo>
                <a:lnTo>
                  <a:pt x="33706" y="92572"/>
                </a:lnTo>
                <a:lnTo>
                  <a:pt x="33198" y="93108"/>
                </a:lnTo>
                <a:lnTo>
                  <a:pt x="33583" y="98616"/>
                </a:lnTo>
                <a:lnTo>
                  <a:pt x="33887" y="103041"/>
                </a:lnTo>
                <a:lnTo>
                  <a:pt x="33973" y="108241"/>
                </a:lnTo>
                <a:lnTo>
                  <a:pt x="33842" y="109303"/>
                </a:lnTo>
                <a:lnTo>
                  <a:pt x="33846" y="109902"/>
                </a:lnTo>
                <a:lnTo>
                  <a:pt x="33765" y="118161"/>
                </a:lnTo>
                <a:lnTo>
                  <a:pt x="33760" y="120716"/>
                </a:lnTo>
                <a:lnTo>
                  <a:pt x="33737" y="124750"/>
                </a:lnTo>
                <a:lnTo>
                  <a:pt x="33619" y="138867"/>
                </a:lnTo>
                <a:lnTo>
                  <a:pt x="32621" y="165949"/>
                </a:lnTo>
                <a:lnTo>
                  <a:pt x="32535" y="171775"/>
                </a:lnTo>
                <a:lnTo>
                  <a:pt x="33052" y="198707"/>
                </a:lnTo>
                <a:lnTo>
                  <a:pt x="32812" y="220602"/>
                </a:lnTo>
                <a:lnTo>
                  <a:pt x="32807" y="221954"/>
                </a:lnTo>
                <a:lnTo>
                  <a:pt x="41957" y="271153"/>
                </a:lnTo>
                <a:lnTo>
                  <a:pt x="63944" y="397382"/>
                </a:lnTo>
                <a:lnTo>
                  <a:pt x="69605" y="400640"/>
                </a:lnTo>
                <a:lnTo>
                  <a:pt x="74491" y="403508"/>
                </a:lnTo>
                <a:lnTo>
                  <a:pt x="75199" y="403848"/>
                </a:lnTo>
                <a:lnTo>
                  <a:pt x="79699" y="406467"/>
                </a:lnTo>
                <a:lnTo>
                  <a:pt x="84248" y="409076"/>
                </a:lnTo>
                <a:lnTo>
                  <a:pt x="86716" y="410492"/>
                </a:lnTo>
                <a:lnTo>
                  <a:pt x="88512" y="415547"/>
                </a:lnTo>
                <a:lnTo>
                  <a:pt x="88898" y="416590"/>
                </a:lnTo>
                <a:lnTo>
                  <a:pt x="91883" y="424945"/>
                </a:lnTo>
                <a:lnTo>
                  <a:pt x="92386" y="426315"/>
                </a:lnTo>
                <a:lnTo>
                  <a:pt x="95090" y="433952"/>
                </a:lnTo>
                <a:lnTo>
                  <a:pt x="95199" y="434220"/>
                </a:lnTo>
                <a:lnTo>
                  <a:pt x="95916" y="436230"/>
                </a:lnTo>
                <a:lnTo>
                  <a:pt x="98488" y="443627"/>
                </a:lnTo>
                <a:lnTo>
                  <a:pt x="99050" y="445034"/>
                </a:lnTo>
                <a:lnTo>
                  <a:pt x="100810" y="449975"/>
                </a:lnTo>
                <a:lnTo>
                  <a:pt x="102207" y="453919"/>
                </a:lnTo>
                <a:lnTo>
                  <a:pt x="102978" y="456070"/>
                </a:lnTo>
                <a:lnTo>
                  <a:pt x="103976" y="458892"/>
                </a:lnTo>
                <a:lnTo>
                  <a:pt x="107170" y="467777"/>
                </a:lnTo>
                <a:lnTo>
                  <a:pt x="115353" y="490738"/>
                </a:lnTo>
                <a:lnTo>
                  <a:pt x="118279" y="498947"/>
                </a:lnTo>
                <a:lnTo>
                  <a:pt x="119082" y="501189"/>
                </a:lnTo>
                <a:lnTo>
                  <a:pt x="120624" y="505491"/>
                </a:lnTo>
                <a:lnTo>
                  <a:pt x="121205" y="507161"/>
                </a:lnTo>
                <a:lnTo>
                  <a:pt x="123822" y="513659"/>
                </a:lnTo>
                <a:lnTo>
                  <a:pt x="126535" y="522077"/>
                </a:lnTo>
                <a:lnTo>
                  <a:pt x="130055" y="531819"/>
                </a:lnTo>
                <a:lnTo>
                  <a:pt x="135022" y="545142"/>
                </a:lnTo>
                <a:lnTo>
                  <a:pt x="137848" y="553710"/>
                </a:lnTo>
                <a:lnTo>
                  <a:pt x="139736" y="558511"/>
                </a:lnTo>
                <a:lnTo>
                  <a:pt x="143442" y="569370"/>
                </a:lnTo>
                <a:lnTo>
                  <a:pt x="144748" y="573000"/>
                </a:lnTo>
                <a:lnTo>
                  <a:pt x="147810" y="581440"/>
                </a:lnTo>
                <a:lnTo>
                  <a:pt x="149212" y="585474"/>
                </a:lnTo>
                <a:lnTo>
                  <a:pt x="150604" y="589409"/>
                </a:lnTo>
                <a:lnTo>
                  <a:pt x="150777" y="589872"/>
                </a:lnTo>
                <a:lnTo>
                  <a:pt x="150786" y="589876"/>
                </a:lnTo>
                <a:lnTo>
                  <a:pt x="153226" y="596737"/>
                </a:lnTo>
                <a:lnTo>
                  <a:pt x="152500" y="602314"/>
                </a:lnTo>
                <a:lnTo>
                  <a:pt x="148554" y="617307"/>
                </a:lnTo>
                <a:lnTo>
                  <a:pt x="147951" y="618877"/>
                </a:lnTo>
                <a:lnTo>
                  <a:pt x="142893" y="632046"/>
                </a:lnTo>
                <a:lnTo>
                  <a:pt x="135077" y="644062"/>
                </a:lnTo>
                <a:lnTo>
                  <a:pt x="129134" y="650574"/>
                </a:lnTo>
                <a:lnTo>
                  <a:pt x="127950" y="652634"/>
                </a:lnTo>
                <a:lnTo>
                  <a:pt x="123777" y="657816"/>
                </a:lnTo>
                <a:lnTo>
                  <a:pt x="123274" y="658420"/>
                </a:lnTo>
                <a:lnTo>
                  <a:pt x="120529" y="661864"/>
                </a:lnTo>
                <a:lnTo>
                  <a:pt x="120597" y="667822"/>
                </a:lnTo>
                <a:lnTo>
                  <a:pt x="120679" y="675931"/>
                </a:lnTo>
                <a:lnTo>
                  <a:pt x="120724" y="680365"/>
                </a:lnTo>
                <a:lnTo>
                  <a:pt x="120738" y="685474"/>
                </a:lnTo>
                <a:lnTo>
                  <a:pt x="120851" y="699941"/>
                </a:lnTo>
                <a:lnTo>
                  <a:pt x="122806" y="706539"/>
                </a:lnTo>
                <a:lnTo>
                  <a:pt x="120751" y="709252"/>
                </a:lnTo>
                <a:lnTo>
                  <a:pt x="115036" y="716790"/>
                </a:lnTo>
                <a:lnTo>
                  <a:pt x="108980" y="724790"/>
                </a:lnTo>
                <a:lnTo>
                  <a:pt x="101980" y="739756"/>
                </a:lnTo>
                <a:lnTo>
                  <a:pt x="104943" y="751041"/>
                </a:lnTo>
                <a:lnTo>
                  <a:pt x="103800" y="759096"/>
                </a:lnTo>
                <a:lnTo>
                  <a:pt x="88875" y="780396"/>
                </a:lnTo>
                <a:lnTo>
                  <a:pt x="87732" y="798897"/>
                </a:lnTo>
                <a:lnTo>
                  <a:pt x="88054" y="805400"/>
                </a:lnTo>
                <a:lnTo>
                  <a:pt x="82466" y="80935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934A1BA-DC4F-B188-07D5-86A7164E4AF4}"/>
              </a:ext>
            </a:extLst>
          </p:cNvPr>
          <p:cNvSpPr>
            <a:spLocks/>
          </p:cNvSpPr>
          <p:nvPr/>
        </p:nvSpPr>
        <p:spPr>
          <a:xfrm flipV="1">
            <a:off x="4217869" y="1692199"/>
            <a:ext cx="1107856" cy="1141728"/>
          </a:xfrm>
          <a:custGeom>
            <a:avLst/>
            <a:gdLst>
              <a:gd name="connsiteX0" fmla="*/ 649979 w 754447"/>
              <a:gd name="connsiteY0" fmla="*/ 9214 h 777514"/>
              <a:gd name="connsiteX1" fmla="*/ 646500 w 754447"/>
              <a:gd name="connsiteY1" fmla="*/ 10349 h 777514"/>
              <a:gd name="connsiteX2" fmla="*/ 639675 w 754447"/>
              <a:gd name="connsiteY2" fmla="*/ 12566 h 777514"/>
              <a:gd name="connsiteX3" fmla="*/ 633042 w 754447"/>
              <a:gd name="connsiteY3" fmla="*/ 14701 h 777514"/>
              <a:gd name="connsiteX4" fmla="*/ 630061 w 754447"/>
              <a:gd name="connsiteY4" fmla="*/ 21802 h 777514"/>
              <a:gd name="connsiteX5" fmla="*/ 535269 w 754447"/>
              <a:gd name="connsiteY5" fmla="*/ 84635 h 777514"/>
              <a:gd name="connsiteX6" fmla="*/ 535148 w 754447"/>
              <a:gd name="connsiteY6" fmla="*/ 84725 h 777514"/>
              <a:gd name="connsiteX7" fmla="*/ 519339 w 754447"/>
              <a:gd name="connsiteY7" fmla="*/ 94223 h 777514"/>
              <a:gd name="connsiteX8" fmla="*/ 501637 w 754447"/>
              <a:gd name="connsiteY8" fmla="*/ 95898 h 777514"/>
              <a:gd name="connsiteX9" fmla="*/ 480025 w 754447"/>
              <a:gd name="connsiteY9" fmla="*/ 98942 h 777514"/>
              <a:gd name="connsiteX10" fmla="*/ 473834 w 754447"/>
              <a:gd name="connsiteY10" fmla="*/ 99814 h 777514"/>
              <a:gd name="connsiteX11" fmla="*/ 468630 w 754447"/>
              <a:gd name="connsiteY11" fmla="*/ 100572 h 777514"/>
              <a:gd name="connsiteX12" fmla="*/ 462168 w 754447"/>
              <a:gd name="connsiteY12" fmla="*/ 101606 h 777514"/>
              <a:gd name="connsiteX13" fmla="*/ 413878 w 754447"/>
              <a:gd name="connsiteY13" fmla="*/ 109084 h 777514"/>
              <a:gd name="connsiteX14" fmla="*/ 407356 w 754447"/>
              <a:gd name="connsiteY14" fmla="*/ 109919 h 777514"/>
              <a:gd name="connsiteX15" fmla="*/ 403272 w 754447"/>
              <a:gd name="connsiteY15" fmla="*/ 110464 h 777514"/>
              <a:gd name="connsiteX16" fmla="*/ 399106 w 754447"/>
              <a:gd name="connsiteY16" fmla="*/ 111054 h 777514"/>
              <a:gd name="connsiteX17" fmla="*/ 394491 w 754447"/>
              <a:gd name="connsiteY17" fmla="*/ 111694 h 777514"/>
              <a:gd name="connsiteX18" fmla="*/ 392928 w 754447"/>
              <a:gd name="connsiteY18" fmla="*/ 111907 h 777514"/>
              <a:gd name="connsiteX19" fmla="*/ 377254 w 754447"/>
              <a:gd name="connsiteY19" fmla="*/ 113990 h 777514"/>
              <a:gd name="connsiteX20" fmla="*/ 369629 w 754447"/>
              <a:gd name="connsiteY20" fmla="*/ 114984 h 777514"/>
              <a:gd name="connsiteX21" fmla="*/ 368254 w 754447"/>
              <a:gd name="connsiteY21" fmla="*/ 115170 h 777514"/>
              <a:gd name="connsiteX22" fmla="*/ 364490 w 754447"/>
              <a:gd name="connsiteY22" fmla="*/ 128098 h 777514"/>
              <a:gd name="connsiteX23" fmla="*/ 361013 w 754447"/>
              <a:gd name="connsiteY23" fmla="*/ 138122 h 777514"/>
              <a:gd name="connsiteX24" fmla="*/ 354561 w 754447"/>
              <a:gd name="connsiteY24" fmla="*/ 162059 h 777514"/>
              <a:gd name="connsiteX25" fmla="*/ 334749 w 754447"/>
              <a:gd name="connsiteY25" fmla="*/ 165698 h 777514"/>
              <a:gd name="connsiteX26" fmla="*/ 325391 w 754447"/>
              <a:gd name="connsiteY26" fmla="*/ 167459 h 777514"/>
              <a:gd name="connsiteX27" fmla="*/ 318587 w 754447"/>
              <a:gd name="connsiteY27" fmla="*/ 168752 h 777514"/>
              <a:gd name="connsiteX28" fmla="*/ 316736 w 754447"/>
              <a:gd name="connsiteY28" fmla="*/ 154467 h 777514"/>
              <a:gd name="connsiteX29" fmla="*/ 315970 w 754447"/>
              <a:gd name="connsiteY29" fmla="*/ 146417 h 777514"/>
              <a:gd name="connsiteX30" fmla="*/ 313407 w 754447"/>
              <a:gd name="connsiteY30" fmla="*/ 118369 h 777514"/>
              <a:gd name="connsiteX31" fmla="*/ 313393 w 754447"/>
              <a:gd name="connsiteY31" fmla="*/ 117688 h 777514"/>
              <a:gd name="connsiteX32" fmla="*/ 313139 w 754447"/>
              <a:gd name="connsiteY32" fmla="*/ 115351 h 777514"/>
              <a:gd name="connsiteX33" fmla="*/ 313030 w 754447"/>
              <a:gd name="connsiteY33" fmla="*/ 113899 h 777514"/>
              <a:gd name="connsiteX34" fmla="*/ 312595 w 754447"/>
              <a:gd name="connsiteY34" fmla="*/ 109443 h 777514"/>
              <a:gd name="connsiteX35" fmla="*/ 311284 w 754447"/>
              <a:gd name="connsiteY35" fmla="*/ 96197 h 777514"/>
              <a:gd name="connsiteX36" fmla="*/ 303323 w 754447"/>
              <a:gd name="connsiteY36" fmla="*/ 98343 h 777514"/>
              <a:gd name="connsiteX37" fmla="*/ 286724 w 754447"/>
              <a:gd name="connsiteY37" fmla="*/ 115673 h 777514"/>
              <a:gd name="connsiteX38" fmla="*/ 281544 w 754447"/>
              <a:gd name="connsiteY38" fmla="*/ 121069 h 777514"/>
              <a:gd name="connsiteX39" fmla="*/ 269401 w 754447"/>
              <a:gd name="connsiteY39" fmla="*/ 125021 h 777514"/>
              <a:gd name="connsiteX40" fmla="*/ 268117 w 754447"/>
              <a:gd name="connsiteY40" fmla="*/ 124291 h 777514"/>
              <a:gd name="connsiteX41" fmla="*/ 266760 w 754447"/>
              <a:gd name="connsiteY41" fmla="*/ 123778 h 777514"/>
              <a:gd name="connsiteX42" fmla="*/ 265422 w 754447"/>
              <a:gd name="connsiteY42" fmla="*/ 122421 h 777514"/>
              <a:gd name="connsiteX43" fmla="*/ 264261 w 754447"/>
              <a:gd name="connsiteY43" fmla="*/ 121282 h 777514"/>
              <a:gd name="connsiteX44" fmla="*/ 262356 w 754447"/>
              <a:gd name="connsiteY44" fmla="*/ 119354 h 777514"/>
              <a:gd name="connsiteX45" fmla="*/ 260655 w 754447"/>
              <a:gd name="connsiteY45" fmla="*/ 117688 h 777514"/>
              <a:gd name="connsiteX46" fmla="*/ 259693 w 754447"/>
              <a:gd name="connsiteY46" fmla="*/ 116513 h 777514"/>
              <a:gd name="connsiteX47" fmla="*/ 257652 w 754447"/>
              <a:gd name="connsiteY47" fmla="*/ 114153 h 777514"/>
              <a:gd name="connsiteX48" fmla="*/ 241312 w 754447"/>
              <a:gd name="connsiteY48" fmla="*/ 118446 h 777514"/>
              <a:gd name="connsiteX49" fmla="*/ 223644 w 754447"/>
              <a:gd name="connsiteY49" fmla="*/ 123433 h 777514"/>
              <a:gd name="connsiteX50" fmla="*/ 207653 w 754447"/>
              <a:gd name="connsiteY50" fmla="*/ 127785 h 777514"/>
              <a:gd name="connsiteX51" fmla="*/ 209813 w 754447"/>
              <a:gd name="connsiteY51" fmla="*/ 137600 h 777514"/>
              <a:gd name="connsiteX52" fmla="*/ 198313 w 754447"/>
              <a:gd name="connsiteY52" fmla="*/ 144579 h 777514"/>
              <a:gd name="connsiteX53" fmla="*/ 184251 w 754447"/>
              <a:gd name="connsiteY53" fmla="*/ 153106 h 777514"/>
              <a:gd name="connsiteX54" fmla="*/ 182985 w 754447"/>
              <a:gd name="connsiteY54" fmla="*/ 153909 h 777514"/>
              <a:gd name="connsiteX55" fmla="*/ 176480 w 754447"/>
              <a:gd name="connsiteY55" fmla="*/ 157743 h 777514"/>
              <a:gd name="connsiteX56" fmla="*/ 173368 w 754447"/>
              <a:gd name="connsiteY56" fmla="*/ 159740 h 777514"/>
              <a:gd name="connsiteX57" fmla="*/ 166768 w 754447"/>
              <a:gd name="connsiteY57" fmla="*/ 163724 h 777514"/>
              <a:gd name="connsiteX58" fmla="*/ 155414 w 754447"/>
              <a:gd name="connsiteY58" fmla="*/ 170640 h 777514"/>
              <a:gd name="connsiteX59" fmla="*/ 150107 w 754447"/>
              <a:gd name="connsiteY59" fmla="*/ 173871 h 777514"/>
              <a:gd name="connsiteX60" fmla="*/ 146850 w 754447"/>
              <a:gd name="connsiteY60" fmla="*/ 175799 h 777514"/>
              <a:gd name="connsiteX61" fmla="*/ 143434 w 754447"/>
              <a:gd name="connsiteY61" fmla="*/ 177923 h 777514"/>
              <a:gd name="connsiteX62" fmla="*/ 133277 w 754447"/>
              <a:gd name="connsiteY62" fmla="*/ 184099 h 777514"/>
              <a:gd name="connsiteX63" fmla="*/ 120694 w 754447"/>
              <a:gd name="connsiteY63" fmla="*/ 191759 h 777514"/>
              <a:gd name="connsiteX64" fmla="*/ 106377 w 754447"/>
              <a:gd name="connsiteY64" fmla="*/ 200453 h 777514"/>
              <a:gd name="connsiteX65" fmla="*/ 97423 w 754447"/>
              <a:gd name="connsiteY65" fmla="*/ 205862 h 777514"/>
              <a:gd name="connsiteX66" fmla="*/ 93426 w 754447"/>
              <a:gd name="connsiteY66" fmla="*/ 208354 h 777514"/>
              <a:gd name="connsiteX67" fmla="*/ 87484 w 754447"/>
              <a:gd name="connsiteY67" fmla="*/ 211943 h 777514"/>
              <a:gd name="connsiteX68" fmla="*/ 84721 w 754447"/>
              <a:gd name="connsiteY68" fmla="*/ 213636 h 777514"/>
              <a:gd name="connsiteX69" fmla="*/ 73680 w 754447"/>
              <a:gd name="connsiteY69" fmla="*/ 219844 h 777514"/>
              <a:gd name="connsiteX70" fmla="*/ 45469 w 754447"/>
              <a:gd name="connsiteY70" fmla="*/ 237496 h 777514"/>
              <a:gd name="connsiteX71" fmla="*/ 20792 w 754447"/>
              <a:gd name="connsiteY71" fmla="*/ 252552 h 777514"/>
              <a:gd name="connsiteX72" fmla="*/ 497 w 754447"/>
              <a:gd name="connsiteY72" fmla="*/ 264909 h 777514"/>
              <a:gd name="connsiteX73" fmla="*/ 1250 w 754447"/>
              <a:gd name="connsiteY73" fmla="*/ 267504 h 777514"/>
              <a:gd name="connsiteX74" fmla="*/ 4861 w 754447"/>
              <a:gd name="connsiteY74" fmla="*/ 279965 h 777514"/>
              <a:gd name="connsiteX75" fmla="*/ 7515 w 754447"/>
              <a:gd name="connsiteY75" fmla="*/ 289113 h 777514"/>
              <a:gd name="connsiteX76" fmla="*/ 10445 w 754447"/>
              <a:gd name="connsiteY76" fmla="*/ 299196 h 777514"/>
              <a:gd name="connsiteX77" fmla="*/ 13530 w 754447"/>
              <a:gd name="connsiteY77" fmla="*/ 309806 h 777514"/>
              <a:gd name="connsiteX78" fmla="*/ 20094 w 754447"/>
              <a:gd name="connsiteY78" fmla="*/ 332322 h 777514"/>
              <a:gd name="connsiteX79" fmla="*/ 24299 w 754447"/>
              <a:gd name="connsiteY79" fmla="*/ 346721 h 777514"/>
              <a:gd name="connsiteX80" fmla="*/ 24340 w 754447"/>
              <a:gd name="connsiteY80" fmla="*/ 346862 h 777514"/>
              <a:gd name="connsiteX81" fmla="*/ 26404 w 754447"/>
              <a:gd name="connsiteY81" fmla="*/ 353918 h 777514"/>
              <a:gd name="connsiteX82" fmla="*/ 26517 w 754447"/>
              <a:gd name="connsiteY82" fmla="*/ 354299 h 777514"/>
              <a:gd name="connsiteX83" fmla="*/ 26866 w 754447"/>
              <a:gd name="connsiteY83" fmla="*/ 355502 h 777514"/>
              <a:gd name="connsiteX84" fmla="*/ 28250 w 754447"/>
              <a:gd name="connsiteY84" fmla="*/ 360225 h 777514"/>
              <a:gd name="connsiteX85" fmla="*/ 32732 w 754447"/>
              <a:gd name="connsiteY85" fmla="*/ 375509 h 777514"/>
              <a:gd name="connsiteX86" fmla="*/ 34406 w 754447"/>
              <a:gd name="connsiteY86" fmla="*/ 381217 h 777514"/>
              <a:gd name="connsiteX87" fmla="*/ 35054 w 754447"/>
              <a:gd name="connsiteY87" fmla="*/ 383427 h 777514"/>
              <a:gd name="connsiteX88" fmla="*/ 36111 w 754447"/>
              <a:gd name="connsiteY88" fmla="*/ 387026 h 777514"/>
              <a:gd name="connsiteX89" fmla="*/ 39073 w 754447"/>
              <a:gd name="connsiteY89" fmla="*/ 397100 h 777514"/>
              <a:gd name="connsiteX90" fmla="*/ 39436 w 754447"/>
              <a:gd name="connsiteY90" fmla="*/ 398348 h 777514"/>
              <a:gd name="connsiteX91" fmla="*/ 41187 w 754447"/>
              <a:gd name="connsiteY91" fmla="*/ 404292 h 777514"/>
              <a:gd name="connsiteX92" fmla="*/ 41233 w 754447"/>
              <a:gd name="connsiteY92" fmla="*/ 404437 h 777514"/>
              <a:gd name="connsiteX93" fmla="*/ 43941 w 754447"/>
              <a:gd name="connsiteY93" fmla="*/ 413645 h 777514"/>
              <a:gd name="connsiteX94" fmla="*/ 45429 w 754447"/>
              <a:gd name="connsiteY94" fmla="*/ 418682 h 777514"/>
              <a:gd name="connsiteX95" fmla="*/ 47592 w 754447"/>
              <a:gd name="connsiteY95" fmla="*/ 426019 h 777514"/>
              <a:gd name="connsiteX96" fmla="*/ 47710 w 754447"/>
              <a:gd name="connsiteY96" fmla="*/ 426428 h 777514"/>
              <a:gd name="connsiteX97" fmla="*/ 49248 w 754447"/>
              <a:gd name="connsiteY97" fmla="*/ 431628 h 777514"/>
              <a:gd name="connsiteX98" fmla="*/ 49674 w 754447"/>
              <a:gd name="connsiteY98" fmla="*/ 433066 h 777514"/>
              <a:gd name="connsiteX99" fmla="*/ 49715 w 754447"/>
              <a:gd name="connsiteY99" fmla="*/ 433212 h 777514"/>
              <a:gd name="connsiteX100" fmla="*/ 52138 w 754447"/>
              <a:gd name="connsiteY100" fmla="*/ 441412 h 777514"/>
              <a:gd name="connsiteX101" fmla="*/ 58184 w 754447"/>
              <a:gd name="connsiteY101" fmla="*/ 461836 h 777514"/>
              <a:gd name="connsiteX102" fmla="*/ 58248 w 754447"/>
              <a:gd name="connsiteY102" fmla="*/ 462050 h 777514"/>
              <a:gd name="connsiteX103" fmla="*/ 58674 w 754447"/>
              <a:gd name="connsiteY103" fmla="*/ 463488 h 777514"/>
              <a:gd name="connsiteX104" fmla="*/ 64585 w 754447"/>
              <a:gd name="connsiteY104" fmla="*/ 483404 h 777514"/>
              <a:gd name="connsiteX105" fmla="*/ 64644 w 754447"/>
              <a:gd name="connsiteY105" fmla="*/ 483595 h 777514"/>
              <a:gd name="connsiteX106" fmla="*/ 65175 w 754447"/>
              <a:gd name="connsiteY106" fmla="*/ 485392 h 777514"/>
              <a:gd name="connsiteX107" fmla="*/ 66722 w 754447"/>
              <a:gd name="connsiteY107" fmla="*/ 490592 h 777514"/>
              <a:gd name="connsiteX108" fmla="*/ 68432 w 754447"/>
              <a:gd name="connsiteY108" fmla="*/ 496342 h 777514"/>
              <a:gd name="connsiteX109" fmla="*/ 70146 w 754447"/>
              <a:gd name="connsiteY109" fmla="*/ 502091 h 777514"/>
              <a:gd name="connsiteX110" fmla="*/ 70999 w 754447"/>
              <a:gd name="connsiteY110" fmla="*/ 504968 h 777514"/>
              <a:gd name="connsiteX111" fmla="*/ 72292 w 754447"/>
              <a:gd name="connsiteY111" fmla="*/ 509306 h 777514"/>
              <a:gd name="connsiteX112" fmla="*/ 77459 w 754447"/>
              <a:gd name="connsiteY112" fmla="*/ 526623 h 777514"/>
              <a:gd name="connsiteX113" fmla="*/ 77890 w 754447"/>
              <a:gd name="connsiteY113" fmla="*/ 528061 h 777514"/>
              <a:gd name="connsiteX114" fmla="*/ 78906 w 754447"/>
              <a:gd name="connsiteY114" fmla="*/ 531460 h 777514"/>
              <a:gd name="connsiteX115" fmla="*/ 83456 w 754447"/>
              <a:gd name="connsiteY115" fmla="*/ 546666 h 777514"/>
              <a:gd name="connsiteX116" fmla="*/ 83878 w 754447"/>
              <a:gd name="connsiteY116" fmla="*/ 548082 h 777514"/>
              <a:gd name="connsiteX117" fmla="*/ 86436 w 754447"/>
              <a:gd name="connsiteY117" fmla="*/ 556631 h 777514"/>
              <a:gd name="connsiteX118" fmla="*/ 90396 w 754447"/>
              <a:gd name="connsiteY118" fmla="*/ 569823 h 777514"/>
              <a:gd name="connsiteX119" fmla="*/ 96370 w 754447"/>
              <a:gd name="connsiteY119" fmla="*/ 589712 h 777514"/>
              <a:gd name="connsiteX120" fmla="*/ 96810 w 754447"/>
              <a:gd name="connsiteY120" fmla="*/ 591173 h 777514"/>
              <a:gd name="connsiteX121" fmla="*/ 100648 w 754447"/>
              <a:gd name="connsiteY121" fmla="*/ 603902 h 777514"/>
              <a:gd name="connsiteX122" fmla="*/ 101138 w 754447"/>
              <a:gd name="connsiteY122" fmla="*/ 605531 h 777514"/>
              <a:gd name="connsiteX123" fmla="*/ 108881 w 754447"/>
              <a:gd name="connsiteY123" fmla="*/ 631178 h 777514"/>
              <a:gd name="connsiteX124" fmla="*/ 109154 w 754447"/>
              <a:gd name="connsiteY124" fmla="*/ 632086 h 777514"/>
              <a:gd name="connsiteX125" fmla="*/ 109344 w 754447"/>
              <a:gd name="connsiteY125" fmla="*/ 632708 h 777514"/>
              <a:gd name="connsiteX126" fmla="*/ 109807 w 754447"/>
              <a:gd name="connsiteY126" fmla="*/ 634242 h 777514"/>
              <a:gd name="connsiteX127" fmla="*/ 114148 w 754447"/>
              <a:gd name="connsiteY127" fmla="*/ 648590 h 777514"/>
              <a:gd name="connsiteX128" fmla="*/ 118498 w 754447"/>
              <a:gd name="connsiteY128" fmla="*/ 662939 h 777514"/>
              <a:gd name="connsiteX129" fmla="*/ 121878 w 754447"/>
              <a:gd name="connsiteY129" fmla="*/ 674056 h 777514"/>
              <a:gd name="connsiteX130" fmla="*/ 122422 w 754447"/>
              <a:gd name="connsiteY130" fmla="*/ 675853 h 777514"/>
              <a:gd name="connsiteX131" fmla="*/ 122858 w 754447"/>
              <a:gd name="connsiteY131" fmla="*/ 677287 h 777514"/>
              <a:gd name="connsiteX132" fmla="*/ 135473 w 754447"/>
              <a:gd name="connsiteY132" fmla="*/ 718681 h 777514"/>
              <a:gd name="connsiteX133" fmla="*/ 135967 w 754447"/>
              <a:gd name="connsiteY133" fmla="*/ 720306 h 777514"/>
              <a:gd name="connsiteX134" fmla="*/ 148587 w 754447"/>
              <a:gd name="connsiteY134" fmla="*/ 761514 h 777514"/>
              <a:gd name="connsiteX135" fmla="*/ 149136 w 754447"/>
              <a:gd name="connsiteY135" fmla="*/ 763302 h 777514"/>
              <a:gd name="connsiteX136" fmla="*/ 149208 w 754447"/>
              <a:gd name="connsiteY136" fmla="*/ 763542 h 777514"/>
              <a:gd name="connsiteX137" fmla="*/ 153541 w 754447"/>
              <a:gd name="connsiteY137" fmla="*/ 777627 h 777514"/>
              <a:gd name="connsiteX138" fmla="*/ 287963 w 754447"/>
              <a:gd name="connsiteY138" fmla="*/ 772345 h 777514"/>
              <a:gd name="connsiteX139" fmla="*/ 309759 w 754447"/>
              <a:gd name="connsiteY139" fmla="*/ 767045 h 777514"/>
              <a:gd name="connsiteX140" fmla="*/ 327029 w 754447"/>
              <a:gd name="connsiteY140" fmla="*/ 762970 h 777514"/>
              <a:gd name="connsiteX141" fmla="*/ 330191 w 754447"/>
              <a:gd name="connsiteY141" fmla="*/ 762235 h 777514"/>
              <a:gd name="connsiteX142" fmla="*/ 351367 w 754447"/>
              <a:gd name="connsiteY142" fmla="*/ 757407 h 777514"/>
              <a:gd name="connsiteX143" fmla="*/ 366367 w 754447"/>
              <a:gd name="connsiteY143" fmla="*/ 754085 h 777514"/>
              <a:gd name="connsiteX144" fmla="*/ 379663 w 754447"/>
              <a:gd name="connsiteY144" fmla="*/ 751208 h 777514"/>
              <a:gd name="connsiteX145" fmla="*/ 415129 w 754447"/>
              <a:gd name="connsiteY145" fmla="*/ 743834 h 777514"/>
              <a:gd name="connsiteX146" fmla="*/ 457818 w 754447"/>
              <a:gd name="connsiteY146" fmla="*/ 735544 h 777514"/>
              <a:gd name="connsiteX147" fmla="*/ 479214 w 754447"/>
              <a:gd name="connsiteY147" fmla="*/ 731628 h 777514"/>
              <a:gd name="connsiteX148" fmla="*/ 500642 w 754447"/>
              <a:gd name="connsiteY148" fmla="*/ 727861 h 777514"/>
              <a:gd name="connsiteX149" fmla="*/ 586647 w 754447"/>
              <a:gd name="connsiteY149" fmla="*/ 714329 h 777514"/>
              <a:gd name="connsiteX150" fmla="*/ 573339 w 754447"/>
              <a:gd name="connsiteY150" fmla="*/ 625851 h 777514"/>
              <a:gd name="connsiteX151" fmla="*/ 573898 w 754447"/>
              <a:gd name="connsiteY151" fmla="*/ 625043 h 777514"/>
              <a:gd name="connsiteX152" fmla="*/ 598631 w 754447"/>
              <a:gd name="connsiteY152" fmla="*/ 589707 h 777514"/>
              <a:gd name="connsiteX153" fmla="*/ 636685 w 754447"/>
              <a:gd name="connsiteY153" fmla="*/ 534895 h 777514"/>
              <a:gd name="connsiteX154" fmla="*/ 640241 w 754447"/>
              <a:gd name="connsiteY154" fmla="*/ 530194 h 777514"/>
              <a:gd name="connsiteX155" fmla="*/ 656838 w 754447"/>
              <a:gd name="connsiteY155" fmla="*/ 506470 h 777514"/>
              <a:gd name="connsiteX156" fmla="*/ 674733 w 754447"/>
              <a:gd name="connsiteY156" fmla="*/ 479647 h 777514"/>
              <a:gd name="connsiteX157" fmla="*/ 684218 w 754447"/>
              <a:gd name="connsiteY157" fmla="*/ 467282 h 777514"/>
              <a:gd name="connsiteX158" fmla="*/ 691405 w 754447"/>
              <a:gd name="connsiteY158" fmla="*/ 458469 h 777514"/>
              <a:gd name="connsiteX159" fmla="*/ 697854 w 754447"/>
              <a:gd name="connsiteY159" fmla="*/ 446757 h 777514"/>
              <a:gd name="connsiteX160" fmla="*/ 715774 w 754447"/>
              <a:gd name="connsiteY160" fmla="*/ 422144 h 777514"/>
              <a:gd name="connsiteX161" fmla="*/ 716699 w 754447"/>
              <a:gd name="connsiteY161" fmla="*/ 420814 h 777514"/>
              <a:gd name="connsiteX162" fmla="*/ 735550 w 754447"/>
              <a:gd name="connsiteY162" fmla="*/ 393660 h 777514"/>
              <a:gd name="connsiteX163" fmla="*/ 739241 w 754447"/>
              <a:gd name="connsiteY163" fmla="*/ 388569 h 777514"/>
              <a:gd name="connsiteX164" fmla="*/ 754945 w 754447"/>
              <a:gd name="connsiteY164" fmla="*/ 366075 h 777514"/>
              <a:gd name="connsiteX165" fmla="*/ 725507 w 754447"/>
              <a:gd name="connsiteY165" fmla="*/ 329082 h 777514"/>
              <a:gd name="connsiteX166" fmla="*/ 712858 w 754447"/>
              <a:gd name="connsiteY166" fmla="*/ 313155 h 777514"/>
              <a:gd name="connsiteX167" fmla="*/ 709869 w 754447"/>
              <a:gd name="connsiteY167" fmla="*/ 309447 h 777514"/>
              <a:gd name="connsiteX168" fmla="*/ 705768 w 754447"/>
              <a:gd name="connsiteY168" fmla="*/ 304347 h 777514"/>
              <a:gd name="connsiteX169" fmla="*/ 699808 w 754447"/>
              <a:gd name="connsiteY169" fmla="*/ 296746 h 777514"/>
              <a:gd name="connsiteX170" fmla="*/ 697015 w 754447"/>
              <a:gd name="connsiteY170" fmla="*/ 266892 h 777514"/>
              <a:gd name="connsiteX171" fmla="*/ 696891 w 754447"/>
              <a:gd name="connsiteY171" fmla="*/ 265557 h 777514"/>
              <a:gd name="connsiteX172" fmla="*/ 695978 w 754447"/>
              <a:gd name="connsiteY172" fmla="*/ 255778 h 777514"/>
              <a:gd name="connsiteX173" fmla="*/ 695683 w 754447"/>
              <a:gd name="connsiteY173" fmla="*/ 252607 h 777514"/>
              <a:gd name="connsiteX174" fmla="*/ 694862 w 754447"/>
              <a:gd name="connsiteY174" fmla="*/ 243794 h 777514"/>
              <a:gd name="connsiteX175" fmla="*/ 694642 w 754447"/>
              <a:gd name="connsiteY175" fmla="*/ 241444 h 777514"/>
              <a:gd name="connsiteX176" fmla="*/ 694354 w 754447"/>
              <a:gd name="connsiteY176" fmla="*/ 238349 h 777514"/>
              <a:gd name="connsiteX177" fmla="*/ 699173 w 754447"/>
              <a:gd name="connsiteY177" fmla="*/ 219589 h 777514"/>
              <a:gd name="connsiteX178" fmla="*/ 702440 w 754447"/>
              <a:gd name="connsiteY178" fmla="*/ 206620 h 777514"/>
              <a:gd name="connsiteX179" fmla="*/ 704323 w 754447"/>
              <a:gd name="connsiteY179" fmla="*/ 199296 h 777514"/>
              <a:gd name="connsiteX180" fmla="*/ 707985 w 754447"/>
              <a:gd name="connsiteY180" fmla="*/ 184880 h 777514"/>
              <a:gd name="connsiteX181" fmla="*/ 711163 w 754447"/>
              <a:gd name="connsiteY181" fmla="*/ 172505 h 777514"/>
              <a:gd name="connsiteX182" fmla="*/ 713286 w 754447"/>
              <a:gd name="connsiteY182" fmla="*/ 164219 h 777514"/>
              <a:gd name="connsiteX183" fmla="*/ 714958 w 754447"/>
              <a:gd name="connsiteY183" fmla="*/ 159790 h 777514"/>
              <a:gd name="connsiteX184" fmla="*/ 719760 w 754447"/>
              <a:gd name="connsiteY184" fmla="*/ 147170 h 777514"/>
              <a:gd name="connsiteX185" fmla="*/ 727466 w 754447"/>
              <a:gd name="connsiteY185" fmla="*/ 126900 h 777514"/>
              <a:gd name="connsiteX186" fmla="*/ 730512 w 754447"/>
              <a:gd name="connsiteY186" fmla="*/ 122471 h 777514"/>
              <a:gd name="connsiteX187" fmla="*/ 736926 w 754447"/>
              <a:gd name="connsiteY187" fmla="*/ 113150 h 777514"/>
              <a:gd name="connsiteX188" fmla="*/ 715573 w 754447"/>
              <a:gd name="connsiteY188" fmla="*/ 79408 h 777514"/>
              <a:gd name="connsiteX189" fmla="*/ 709800 w 754447"/>
              <a:gd name="connsiteY189" fmla="*/ 70397 h 777514"/>
              <a:gd name="connsiteX190" fmla="*/ 702692 w 754447"/>
              <a:gd name="connsiteY190" fmla="*/ 58960 h 777514"/>
              <a:gd name="connsiteX191" fmla="*/ 701117 w 754447"/>
              <a:gd name="connsiteY191" fmla="*/ 56721 h 777514"/>
              <a:gd name="connsiteX192" fmla="*/ 686539 w 754447"/>
              <a:gd name="connsiteY192" fmla="*/ 33710 h 777514"/>
              <a:gd name="connsiteX193" fmla="*/ 682791 w 754447"/>
              <a:gd name="connsiteY193" fmla="*/ 27773 h 777514"/>
              <a:gd name="connsiteX194" fmla="*/ 680907 w 754447"/>
              <a:gd name="connsiteY194" fmla="*/ 24819 h 777514"/>
              <a:gd name="connsiteX195" fmla="*/ 677525 w 754447"/>
              <a:gd name="connsiteY195" fmla="*/ 19477 h 777514"/>
              <a:gd name="connsiteX196" fmla="*/ 669265 w 754447"/>
              <a:gd name="connsiteY196" fmla="*/ 6439 h 777514"/>
              <a:gd name="connsiteX197" fmla="*/ 665255 w 754447"/>
              <a:gd name="connsiteY197" fmla="*/ 112 h 777514"/>
              <a:gd name="connsiteX198" fmla="*/ 657009 w 754447"/>
              <a:gd name="connsiteY198" fmla="*/ 6548 h 777514"/>
              <a:gd name="connsiteX199" fmla="*/ 656104 w 754447"/>
              <a:gd name="connsiteY199" fmla="*/ 7258 h 777514"/>
              <a:gd name="connsiteX200" fmla="*/ 649979 w 754447"/>
              <a:gd name="connsiteY200" fmla="*/ 9214 h 777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754447" h="777514">
                <a:moveTo>
                  <a:pt x="649979" y="9214"/>
                </a:moveTo>
                <a:lnTo>
                  <a:pt x="646500" y="10349"/>
                </a:lnTo>
                <a:lnTo>
                  <a:pt x="639675" y="12566"/>
                </a:lnTo>
                <a:lnTo>
                  <a:pt x="633042" y="14701"/>
                </a:lnTo>
                <a:lnTo>
                  <a:pt x="630061" y="21802"/>
                </a:lnTo>
                <a:lnTo>
                  <a:pt x="535269" y="84635"/>
                </a:lnTo>
                <a:lnTo>
                  <a:pt x="535148" y="84725"/>
                </a:lnTo>
                <a:lnTo>
                  <a:pt x="519339" y="94223"/>
                </a:lnTo>
                <a:lnTo>
                  <a:pt x="501637" y="95898"/>
                </a:lnTo>
                <a:lnTo>
                  <a:pt x="480025" y="98942"/>
                </a:lnTo>
                <a:lnTo>
                  <a:pt x="473834" y="99814"/>
                </a:lnTo>
                <a:lnTo>
                  <a:pt x="468630" y="100572"/>
                </a:lnTo>
                <a:lnTo>
                  <a:pt x="462168" y="101606"/>
                </a:lnTo>
                <a:lnTo>
                  <a:pt x="413878" y="109084"/>
                </a:lnTo>
                <a:lnTo>
                  <a:pt x="407356" y="109919"/>
                </a:lnTo>
                <a:lnTo>
                  <a:pt x="403272" y="110464"/>
                </a:lnTo>
                <a:lnTo>
                  <a:pt x="399106" y="111054"/>
                </a:lnTo>
                <a:lnTo>
                  <a:pt x="394491" y="111694"/>
                </a:lnTo>
                <a:lnTo>
                  <a:pt x="392928" y="111907"/>
                </a:lnTo>
                <a:lnTo>
                  <a:pt x="377254" y="113990"/>
                </a:lnTo>
                <a:lnTo>
                  <a:pt x="369629" y="114984"/>
                </a:lnTo>
                <a:lnTo>
                  <a:pt x="368254" y="115170"/>
                </a:lnTo>
                <a:lnTo>
                  <a:pt x="364490" y="128098"/>
                </a:lnTo>
                <a:lnTo>
                  <a:pt x="361013" y="138122"/>
                </a:lnTo>
                <a:lnTo>
                  <a:pt x="354561" y="162059"/>
                </a:lnTo>
                <a:lnTo>
                  <a:pt x="334749" y="165698"/>
                </a:lnTo>
                <a:lnTo>
                  <a:pt x="325391" y="167459"/>
                </a:lnTo>
                <a:lnTo>
                  <a:pt x="318587" y="168752"/>
                </a:lnTo>
                <a:lnTo>
                  <a:pt x="316736" y="154467"/>
                </a:lnTo>
                <a:lnTo>
                  <a:pt x="315970" y="146417"/>
                </a:lnTo>
                <a:lnTo>
                  <a:pt x="313407" y="118369"/>
                </a:lnTo>
                <a:lnTo>
                  <a:pt x="313393" y="117688"/>
                </a:lnTo>
                <a:lnTo>
                  <a:pt x="313139" y="115351"/>
                </a:lnTo>
                <a:lnTo>
                  <a:pt x="313030" y="113899"/>
                </a:lnTo>
                <a:lnTo>
                  <a:pt x="312595" y="109443"/>
                </a:lnTo>
                <a:lnTo>
                  <a:pt x="311284" y="96197"/>
                </a:lnTo>
                <a:lnTo>
                  <a:pt x="303323" y="98343"/>
                </a:lnTo>
                <a:lnTo>
                  <a:pt x="286724" y="115673"/>
                </a:lnTo>
                <a:lnTo>
                  <a:pt x="281544" y="121069"/>
                </a:lnTo>
                <a:lnTo>
                  <a:pt x="269401" y="125021"/>
                </a:lnTo>
                <a:lnTo>
                  <a:pt x="268117" y="124291"/>
                </a:lnTo>
                <a:lnTo>
                  <a:pt x="266760" y="123778"/>
                </a:lnTo>
                <a:lnTo>
                  <a:pt x="265422" y="122421"/>
                </a:lnTo>
                <a:lnTo>
                  <a:pt x="264261" y="121282"/>
                </a:lnTo>
                <a:lnTo>
                  <a:pt x="262356" y="119354"/>
                </a:lnTo>
                <a:lnTo>
                  <a:pt x="260655" y="117688"/>
                </a:lnTo>
                <a:lnTo>
                  <a:pt x="259693" y="116513"/>
                </a:lnTo>
                <a:lnTo>
                  <a:pt x="257652" y="114153"/>
                </a:lnTo>
                <a:lnTo>
                  <a:pt x="241312" y="118446"/>
                </a:lnTo>
                <a:lnTo>
                  <a:pt x="223644" y="123433"/>
                </a:lnTo>
                <a:lnTo>
                  <a:pt x="207653" y="127785"/>
                </a:lnTo>
                <a:lnTo>
                  <a:pt x="209813" y="137600"/>
                </a:lnTo>
                <a:lnTo>
                  <a:pt x="198313" y="144579"/>
                </a:lnTo>
                <a:lnTo>
                  <a:pt x="184251" y="153106"/>
                </a:lnTo>
                <a:lnTo>
                  <a:pt x="182985" y="153909"/>
                </a:lnTo>
                <a:lnTo>
                  <a:pt x="176480" y="157743"/>
                </a:lnTo>
                <a:lnTo>
                  <a:pt x="173368" y="159740"/>
                </a:lnTo>
                <a:lnTo>
                  <a:pt x="166768" y="163724"/>
                </a:lnTo>
                <a:lnTo>
                  <a:pt x="155414" y="170640"/>
                </a:lnTo>
                <a:lnTo>
                  <a:pt x="150107" y="173871"/>
                </a:lnTo>
                <a:lnTo>
                  <a:pt x="146850" y="175799"/>
                </a:lnTo>
                <a:lnTo>
                  <a:pt x="143434" y="177923"/>
                </a:lnTo>
                <a:lnTo>
                  <a:pt x="133277" y="184099"/>
                </a:lnTo>
                <a:lnTo>
                  <a:pt x="120694" y="191759"/>
                </a:lnTo>
                <a:lnTo>
                  <a:pt x="106377" y="200453"/>
                </a:lnTo>
                <a:lnTo>
                  <a:pt x="97423" y="205862"/>
                </a:lnTo>
                <a:lnTo>
                  <a:pt x="93426" y="208354"/>
                </a:lnTo>
                <a:lnTo>
                  <a:pt x="87484" y="211943"/>
                </a:lnTo>
                <a:lnTo>
                  <a:pt x="84721" y="213636"/>
                </a:lnTo>
                <a:lnTo>
                  <a:pt x="73680" y="219844"/>
                </a:lnTo>
                <a:lnTo>
                  <a:pt x="45469" y="237496"/>
                </a:lnTo>
                <a:lnTo>
                  <a:pt x="20792" y="252552"/>
                </a:lnTo>
                <a:lnTo>
                  <a:pt x="497" y="264909"/>
                </a:lnTo>
                <a:lnTo>
                  <a:pt x="1250" y="267504"/>
                </a:lnTo>
                <a:lnTo>
                  <a:pt x="4861" y="279965"/>
                </a:lnTo>
                <a:lnTo>
                  <a:pt x="7515" y="289113"/>
                </a:lnTo>
                <a:lnTo>
                  <a:pt x="10445" y="299196"/>
                </a:lnTo>
                <a:lnTo>
                  <a:pt x="13530" y="309806"/>
                </a:lnTo>
                <a:lnTo>
                  <a:pt x="20094" y="332322"/>
                </a:lnTo>
                <a:lnTo>
                  <a:pt x="24299" y="346721"/>
                </a:lnTo>
                <a:lnTo>
                  <a:pt x="24340" y="346862"/>
                </a:lnTo>
                <a:lnTo>
                  <a:pt x="26404" y="353918"/>
                </a:lnTo>
                <a:lnTo>
                  <a:pt x="26517" y="354299"/>
                </a:lnTo>
                <a:lnTo>
                  <a:pt x="26866" y="355502"/>
                </a:lnTo>
                <a:lnTo>
                  <a:pt x="28250" y="360225"/>
                </a:lnTo>
                <a:lnTo>
                  <a:pt x="32732" y="375509"/>
                </a:lnTo>
                <a:lnTo>
                  <a:pt x="34406" y="381217"/>
                </a:lnTo>
                <a:lnTo>
                  <a:pt x="35054" y="383427"/>
                </a:lnTo>
                <a:lnTo>
                  <a:pt x="36111" y="387026"/>
                </a:lnTo>
                <a:lnTo>
                  <a:pt x="39073" y="397100"/>
                </a:lnTo>
                <a:lnTo>
                  <a:pt x="39436" y="398348"/>
                </a:lnTo>
                <a:lnTo>
                  <a:pt x="41187" y="404292"/>
                </a:lnTo>
                <a:lnTo>
                  <a:pt x="41233" y="404437"/>
                </a:lnTo>
                <a:lnTo>
                  <a:pt x="43941" y="413645"/>
                </a:lnTo>
                <a:lnTo>
                  <a:pt x="45429" y="418682"/>
                </a:lnTo>
                <a:lnTo>
                  <a:pt x="47592" y="426019"/>
                </a:lnTo>
                <a:lnTo>
                  <a:pt x="47710" y="426428"/>
                </a:lnTo>
                <a:lnTo>
                  <a:pt x="49248" y="431628"/>
                </a:lnTo>
                <a:lnTo>
                  <a:pt x="49674" y="433066"/>
                </a:lnTo>
                <a:lnTo>
                  <a:pt x="49715" y="433212"/>
                </a:lnTo>
                <a:lnTo>
                  <a:pt x="52138" y="441412"/>
                </a:lnTo>
                <a:lnTo>
                  <a:pt x="58184" y="461836"/>
                </a:lnTo>
                <a:lnTo>
                  <a:pt x="58248" y="462050"/>
                </a:lnTo>
                <a:lnTo>
                  <a:pt x="58674" y="463488"/>
                </a:lnTo>
                <a:lnTo>
                  <a:pt x="64585" y="483404"/>
                </a:lnTo>
                <a:lnTo>
                  <a:pt x="64644" y="483595"/>
                </a:lnTo>
                <a:lnTo>
                  <a:pt x="65175" y="485392"/>
                </a:lnTo>
                <a:lnTo>
                  <a:pt x="66722" y="490592"/>
                </a:lnTo>
                <a:lnTo>
                  <a:pt x="68432" y="496342"/>
                </a:lnTo>
                <a:lnTo>
                  <a:pt x="70146" y="502091"/>
                </a:lnTo>
                <a:lnTo>
                  <a:pt x="70999" y="504968"/>
                </a:lnTo>
                <a:lnTo>
                  <a:pt x="72292" y="509306"/>
                </a:lnTo>
                <a:lnTo>
                  <a:pt x="77459" y="526623"/>
                </a:lnTo>
                <a:lnTo>
                  <a:pt x="77890" y="528061"/>
                </a:lnTo>
                <a:lnTo>
                  <a:pt x="78906" y="531460"/>
                </a:lnTo>
                <a:lnTo>
                  <a:pt x="83456" y="546666"/>
                </a:lnTo>
                <a:lnTo>
                  <a:pt x="83878" y="548082"/>
                </a:lnTo>
                <a:lnTo>
                  <a:pt x="86436" y="556631"/>
                </a:lnTo>
                <a:lnTo>
                  <a:pt x="90396" y="569823"/>
                </a:lnTo>
                <a:lnTo>
                  <a:pt x="96370" y="589712"/>
                </a:lnTo>
                <a:lnTo>
                  <a:pt x="96810" y="591173"/>
                </a:lnTo>
                <a:lnTo>
                  <a:pt x="100648" y="603902"/>
                </a:lnTo>
                <a:lnTo>
                  <a:pt x="101138" y="605531"/>
                </a:lnTo>
                <a:lnTo>
                  <a:pt x="108881" y="631178"/>
                </a:lnTo>
                <a:lnTo>
                  <a:pt x="109154" y="632086"/>
                </a:lnTo>
                <a:lnTo>
                  <a:pt x="109344" y="632708"/>
                </a:lnTo>
                <a:lnTo>
                  <a:pt x="109807" y="634242"/>
                </a:lnTo>
                <a:lnTo>
                  <a:pt x="114148" y="648590"/>
                </a:lnTo>
                <a:lnTo>
                  <a:pt x="118498" y="662939"/>
                </a:lnTo>
                <a:lnTo>
                  <a:pt x="121878" y="674056"/>
                </a:lnTo>
                <a:lnTo>
                  <a:pt x="122422" y="675853"/>
                </a:lnTo>
                <a:lnTo>
                  <a:pt x="122858" y="677287"/>
                </a:lnTo>
                <a:lnTo>
                  <a:pt x="135473" y="718681"/>
                </a:lnTo>
                <a:lnTo>
                  <a:pt x="135967" y="720306"/>
                </a:lnTo>
                <a:lnTo>
                  <a:pt x="148587" y="761514"/>
                </a:lnTo>
                <a:lnTo>
                  <a:pt x="149136" y="763302"/>
                </a:lnTo>
                <a:lnTo>
                  <a:pt x="149208" y="763542"/>
                </a:lnTo>
                <a:lnTo>
                  <a:pt x="153541" y="777627"/>
                </a:lnTo>
                <a:lnTo>
                  <a:pt x="287963" y="772345"/>
                </a:lnTo>
                <a:lnTo>
                  <a:pt x="309759" y="767045"/>
                </a:lnTo>
                <a:lnTo>
                  <a:pt x="327029" y="762970"/>
                </a:lnTo>
                <a:lnTo>
                  <a:pt x="330191" y="762235"/>
                </a:lnTo>
                <a:lnTo>
                  <a:pt x="351367" y="757407"/>
                </a:lnTo>
                <a:lnTo>
                  <a:pt x="366367" y="754085"/>
                </a:lnTo>
                <a:lnTo>
                  <a:pt x="379663" y="751208"/>
                </a:lnTo>
                <a:lnTo>
                  <a:pt x="415129" y="743834"/>
                </a:lnTo>
                <a:lnTo>
                  <a:pt x="457818" y="735544"/>
                </a:lnTo>
                <a:lnTo>
                  <a:pt x="479214" y="731628"/>
                </a:lnTo>
                <a:lnTo>
                  <a:pt x="500642" y="727861"/>
                </a:lnTo>
                <a:lnTo>
                  <a:pt x="586647" y="714329"/>
                </a:lnTo>
                <a:lnTo>
                  <a:pt x="573339" y="625851"/>
                </a:lnTo>
                <a:lnTo>
                  <a:pt x="573898" y="625043"/>
                </a:lnTo>
                <a:lnTo>
                  <a:pt x="598631" y="589707"/>
                </a:lnTo>
                <a:lnTo>
                  <a:pt x="636685" y="534895"/>
                </a:lnTo>
                <a:lnTo>
                  <a:pt x="640241" y="530194"/>
                </a:lnTo>
                <a:lnTo>
                  <a:pt x="656838" y="506470"/>
                </a:lnTo>
                <a:lnTo>
                  <a:pt x="674733" y="479647"/>
                </a:lnTo>
                <a:lnTo>
                  <a:pt x="684218" y="467282"/>
                </a:lnTo>
                <a:lnTo>
                  <a:pt x="691405" y="458469"/>
                </a:lnTo>
                <a:lnTo>
                  <a:pt x="697854" y="446757"/>
                </a:lnTo>
                <a:lnTo>
                  <a:pt x="715774" y="422144"/>
                </a:lnTo>
                <a:lnTo>
                  <a:pt x="716699" y="420814"/>
                </a:lnTo>
                <a:lnTo>
                  <a:pt x="735550" y="393660"/>
                </a:lnTo>
                <a:lnTo>
                  <a:pt x="739241" y="388569"/>
                </a:lnTo>
                <a:lnTo>
                  <a:pt x="754945" y="366075"/>
                </a:lnTo>
                <a:lnTo>
                  <a:pt x="725507" y="329082"/>
                </a:lnTo>
                <a:lnTo>
                  <a:pt x="712858" y="313155"/>
                </a:lnTo>
                <a:lnTo>
                  <a:pt x="709869" y="309447"/>
                </a:lnTo>
                <a:lnTo>
                  <a:pt x="705768" y="304347"/>
                </a:lnTo>
                <a:lnTo>
                  <a:pt x="699808" y="296746"/>
                </a:lnTo>
                <a:lnTo>
                  <a:pt x="697015" y="266892"/>
                </a:lnTo>
                <a:lnTo>
                  <a:pt x="696891" y="265557"/>
                </a:lnTo>
                <a:lnTo>
                  <a:pt x="695978" y="255778"/>
                </a:lnTo>
                <a:lnTo>
                  <a:pt x="695683" y="252607"/>
                </a:lnTo>
                <a:lnTo>
                  <a:pt x="694862" y="243794"/>
                </a:lnTo>
                <a:lnTo>
                  <a:pt x="694642" y="241444"/>
                </a:lnTo>
                <a:lnTo>
                  <a:pt x="694354" y="238349"/>
                </a:lnTo>
                <a:lnTo>
                  <a:pt x="699173" y="219589"/>
                </a:lnTo>
                <a:lnTo>
                  <a:pt x="702440" y="206620"/>
                </a:lnTo>
                <a:lnTo>
                  <a:pt x="704323" y="199296"/>
                </a:lnTo>
                <a:lnTo>
                  <a:pt x="707985" y="184880"/>
                </a:lnTo>
                <a:lnTo>
                  <a:pt x="711163" y="172505"/>
                </a:lnTo>
                <a:lnTo>
                  <a:pt x="713286" y="164219"/>
                </a:lnTo>
                <a:lnTo>
                  <a:pt x="714958" y="159790"/>
                </a:lnTo>
                <a:lnTo>
                  <a:pt x="719760" y="147170"/>
                </a:lnTo>
                <a:lnTo>
                  <a:pt x="727466" y="126900"/>
                </a:lnTo>
                <a:lnTo>
                  <a:pt x="730512" y="122471"/>
                </a:lnTo>
                <a:lnTo>
                  <a:pt x="736926" y="113150"/>
                </a:lnTo>
                <a:lnTo>
                  <a:pt x="715573" y="79408"/>
                </a:lnTo>
                <a:lnTo>
                  <a:pt x="709800" y="70397"/>
                </a:lnTo>
                <a:lnTo>
                  <a:pt x="702692" y="58960"/>
                </a:lnTo>
                <a:lnTo>
                  <a:pt x="701117" y="56721"/>
                </a:lnTo>
                <a:lnTo>
                  <a:pt x="686539" y="33710"/>
                </a:lnTo>
                <a:lnTo>
                  <a:pt x="682791" y="27773"/>
                </a:lnTo>
                <a:lnTo>
                  <a:pt x="680907" y="24819"/>
                </a:lnTo>
                <a:lnTo>
                  <a:pt x="677525" y="19477"/>
                </a:lnTo>
                <a:lnTo>
                  <a:pt x="669265" y="6439"/>
                </a:lnTo>
                <a:lnTo>
                  <a:pt x="665255" y="112"/>
                </a:lnTo>
                <a:lnTo>
                  <a:pt x="657009" y="6548"/>
                </a:lnTo>
                <a:lnTo>
                  <a:pt x="656104" y="7258"/>
                </a:lnTo>
                <a:lnTo>
                  <a:pt x="649979" y="9214"/>
                </a:lnTo>
                <a:close/>
              </a:path>
            </a:pathLst>
          </a:custGeom>
          <a:solidFill>
            <a:srgbClr val="92D05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7390A17-A8F5-1019-F95B-172134F78877}"/>
              </a:ext>
            </a:extLst>
          </p:cNvPr>
          <p:cNvSpPr>
            <a:spLocks/>
          </p:cNvSpPr>
          <p:nvPr/>
        </p:nvSpPr>
        <p:spPr>
          <a:xfrm flipV="1">
            <a:off x="8379209" y="4978178"/>
            <a:ext cx="196331" cy="513641"/>
          </a:xfrm>
          <a:custGeom>
            <a:avLst/>
            <a:gdLst>
              <a:gd name="connsiteX0" fmla="*/ 119426 w 133701"/>
              <a:gd name="connsiteY0" fmla="*/ 317219 h 349788"/>
              <a:gd name="connsiteX1" fmla="*/ 114418 w 133701"/>
              <a:gd name="connsiteY1" fmla="*/ 298296 h 349788"/>
              <a:gd name="connsiteX2" fmla="*/ 101721 w 133701"/>
              <a:gd name="connsiteY2" fmla="*/ 282977 h 349788"/>
              <a:gd name="connsiteX3" fmla="*/ 116273 w 133701"/>
              <a:gd name="connsiteY3" fmla="*/ 232035 h 349788"/>
              <a:gd name="connsiteX4" fmla="*/ 116727 w 133701"/>
              <a:gd name="connsiteY4" fmla="*/ 225864 h 349788"/>
              <a:gd name="connsiteX5" fmla="*/ 118378 w 133701"/>
              <a:gd name="connsiteY5" fmla="*/ 216475 h 349788"/>
              <a:gd name="connsiteX6" fmla="*/ 122315 w 133701"/>
              <a:gd name="connsiteY6" fmla="*/ 206111 h 349788"/>
              <a:gd name="connsiteX7" fmla="*/ 130934 w 133701"/>
              <a:gd name="connsiteY7" fmla="*/ 137512 h 349788"/>
              <a:gd name="connsiteX8" fmla="*/ 132780 w 133701"/>
              <a:gd name="connsiteY8" fmla="*/ 56444 h 349788"/>
              <a:gd name="connsiteX9" fmla="*/ 133348 w 133701"/>
              <a:gd name="connsiteY9" fmla="*/ 25342 h 349788"/>
              <a:gd name="connsiteX10" fmla="*/ 133906 w 133701"/>
              <a:gd name="connsiteY10" fmla="*/ 13181 h 349788"/>
              <a:gd name="connsiteX11" fmla="*/ 132359 w 133701"/>
              <a:gd name="connsiteY11" fmla="*/ 8806 h 349788"/>
              <a:gd name="connsiteX12" fmla="*/ 132817 w 133701"/>
              <a:gd name="connsiteY12" fmla="*/ 2018 h 349788"/>
              <a:gd name="connsiteX13" fmla="*/ 129065 w 133701"/>
              <a:gd name="connsiteY13" fmla="*/ 770 h 349788"/>
              <a:gd name="connsiteX14" fmla="*/ 126298 w 133701"/>
              <a:gd name="connsiteY14" fmla="*/ 6025 h 349788"/>
              <a:gd name="connsiteX15" fmla="*/ 105246 w 133701"/>
              <a:gd name="connsiteY15" fmla="*/ 38048 h 349788"/>
              <a:gd name="connsiteX16" fmla="*/ 42142 w 133701"/>
              <a:gd name="connsiteY16" fmla="*/ 134309 h 349788"/>
              <a:gd name="connsiteX17" fmla="*/ 36562 w 133701"/>
              <a:gd name="connsiteY17" fmla="*/ 140221 h 349788"/>
              <a:gd name="connsiteX18" fmla="*/ 8860 w 133701"/>
              <a:gd name="connsiteY18" fmla="*/ 179927 h 349788"/>
              <a:gd name="connsiteX19" fmla="*/ 8529 w 133701"/>
              <a:gd name="connsiteY19" fmla="*/ 180590 h 349788"/>
              <a:gd name="connsiteX20" fmla="*/ 5412 w 133701"/>
              <a:gd name="connsiteY20" fmla="*/ 187315 h 349788"/>
              <a:gd name="connsiteX21" fmla="*/ 4786 w 133701"/>
              <a:gd name="connsiteY21" fmla="*/ 189661 h 349788"/>
              <a:gd name="connsiteX22" fmla="*/ 322 w 133701"/>
              <a:gd name="connsiteY22" fmla="*/ 209106 h 349788"/>
              <a:gd name="connsiteX23" fmla="*/ 204 w 133701"/>
              <a:gd name="connsiteY23" fmla="*/ 219220 h 349788"/>
              <a:gd name="connsiteX24" fmla="*/ 1098 w 133701"/>
              <a:gd name="connsiteY24" fmla="*/ 224711 h 349788"/>
              <a:gd name="connsiteX25" fmla="*/ 1906 w 133701"/>
              <a:gd name="connsiteY25" fmla="*/ 228736 h 349788"/>
              <a:gd name="connsiteX26" fmla="*/ 3334 w 133701"/>
              <a:gd name="connsiteY26" fmla="*/ 234095 h 349788"/>
              <a:gd name="connsiteX27" fmla="*/ 5911 w 133701"/>
              <a:gd name="connsiteY27" fmla="*/ 240861 h 349788"/>
              <a:gd name="connsiteX28" fmla="*/ 8973 w 133701"/>
              <a:gd name="connsiteY28" fmla="*/ 246606 h 349788"/>
              <a:gd name="connsiteX29" fmla="*/ 15560 w 133701"/>
              <a:gd name="connsiteY29" fmla="*/ 256267 h 349788"/>
              <a:gd name="connsiteX30" fmla="*/ 20064 w 133701"/>
              <a:gd name="connsiteY30" fmla="*/ 262988 h 349788"/>
              <a:gd name="connsiteX31" fmla="*/ 26859 w 133701"/>
              <a:gd name="connsiteY31" fmla="*/ 268587 h 349788"/>
              <a:gd name="connsiteX32" fmla="*/ 26088 w 133701"/>
              <a:gd name="connsiteY32" fmla="*/ 274382 h 349788"/>
              <a:gd name="connsiteX33" fmla="*/ 21402 w 133701"/>
              <a:gd name="connsiteY33" fmla="*/ 302476 h 349788"/>
              <a:gd name="connsiteX34" fmla="*/ 30969 w 133701"/>
              <a:gd name="connsiteY34" fmla="*/ 305657 h 349788"/>
              <a:gd name="connsiteX35" fmla="*/ 41729 w 133701"/>
              <a:gd name="connsiteY35" fmla="*/ 309255 h 349788"/>
              <a:gd name="connsiteX36" fmla="*/ 47703 w 133701"/>
              <a:gd name="connsiteY36" fmla="*/ 311265 h 349788"/>
              <a:gd name="connsiteX37" fmla="*/ 58450 w 133701"/>
              <a:gd name="connsiteY37" fmla="*/ 314896 h 349788"/>
              <a:gd name="connsiteX38" fmla="*/ 75152 w 133701"/>
              <a:gd name="connsiteY38" fmla="*/ 320591 h 349788"/>
              <a:gd name="connsiteX39" fmla="*/ 75964 w 133701"/>
              <a:gd name="connsiteY39" fmla="*/ 317755 h 349788"/>
              <a:gd name="connsiteX40" fmla="*/ 83562 w 133701"/>
              <a:gd name="connsiteY40" fmla="*/ 314129 h 349788"/>
              <a:gd name="connsiteX41" fmla="*/ 88629 w 133701"/>
              <a:gd name="connsiteY41" fmla="*/ 328350 h 349788"/>
              <a:gd name="connsiteX42" fmla="*/ 88493 w 133701"/>
              <a:gd name="connsiteY42" fmla="*/ 342349 h 349788"/>
              <a:gd name="connsiteX43" fmla="*/ 103095 w 133701"/>
              <a:gd name="connsiteY43" fmla="*/ 350558 h 349788"/>
              <a:gd name="connsiteX44" fmla="*/ 119426 w 133701"/>
              <a:gd name="connsiteY44" fmla="*/ 317219 h 3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3701" h="349788">
                <a:moveTo>
                  <a:pt x="119426" y="317219"/>
                </a:moveTo>
                <a:lnTo>
                  <a:pt x="114418" y="298296"/>
                </a:lnTo>
                <a:lnTo>
                  <a:pt x="101721" y="282977"/>
                </a:lnTo>
                <a:lnTo>
                  <a:pt x="116273" y="232035"/>
                </a:lnTo>
                <a:lnTo>
                  <a:pt x="116727" y="225864"/>
                </a:lnTo>
                <a:lnTo>
                  <a:pt x="118378" y="216475"/>
                </a:lnTo>
                <a:lnTo>
                  <a:pt x="122315" y="206111"/>
                </a:lnTo>
                <a:lnTo>
                  <a:pt x="130934" y="137512"/>
                </a:lnTo>
                <a:lnTo>
                  <a:pt x="132780" y="56444"/>
                </a:lnTo>
                <a:lnTo>
                  <a:pt x="133348" y="25342"/>
                </a:lnTo>
                <a:lnTo>
                  <a:pt x="133906" y="13181"/>
                </a:lnTo>
                <a:lnTo>
                  <a:pt x="132359" y="8806"/>
                </a:lnTo>
                <a:lnTo>
                  <a:pt x="132817" y="2018"/>
                </a:lnTo>
                <a:lnTo>
                  <a:pt x="129065" y="770"/>
                </a:lnTo>
                <a:lnTo>
                  <a:pt x="126298" y="6025"/>
                </a:lnTo>
                <a:lnTo>
                  <a:pt x="105246" y="38048"/>
                </a:lnTo>
                <a:lnTo>
                  <a:pt x="42142" y="134309"/>
                </a:lnTo>
                <a:lnTo>
                  <a:pt x="36562" y="140221"/>
                </a:lnTo>
                <a:lnTo>
                  <a:pt x="8860" y="179927"/>
                </a:lnTo>
                <a:lnTo>
                  <a:pt x="8529" y="180590"/>
                </a:lnTo>
                <a:lnTo>
                  <a:pt x="5412" y="187315"/>
                </a:lnTo>
                <a:lnTo>
                  <a:pt x="4786" y="189661"/>
                </a:lnTo>
                <a:lnTo>
                  <a:pt x="322" y="209106"/>
                </a:lnTo>
                <a:lnTo>
                  <a:pt x="204" y="219220"/>
                </a:lnTo>
                <a:lnTo>
                  <a:pt x="1098" y="224711"/>
                </a:lnTo>
                <a:lnTo>
                  <a:pt x="1906" y="228736"/>
                </a:lnTo>
                <a:lnTo>
                  <a:pt x="3334" y="234095"/>
                </a:lnTo>
                <a:lnTo>
                  <a:pt x="5911" y="240861"/>
                </a:lnTo>
                <a:lnTo>
                  <a:pt x="8973" y="246606"/>
                </a:lnTo>
                <a:lnTo>
                  <a:pt x="15560" y="256267"/>
                </a:lnTo>
                <a:lnTo>
                  <a:pt x="20064" y="262988"/>
                </a:lnTo>
                <a:lnTo>
                  <a:pt x="26859" y="268587"/>
                </a:lnTo>
                <a:lnTo>
                  <a:pt x="26088" y="274382"/>
                </a:lnTo>
                <a:lnTo>
                  <a:pt x="21402" y="302476"/>
                </a:lnTo>
                <a:lnTo>
                  <a:pt x="30969" y="305657"/>
                </a:lnTo>
                <a:lnTo>
                  <a:pt x="41729" y="309255"/>
                </a:lnTo>
                <a:lnTo>
                  <a:pt x="47703" y="311265"/>
                </a:lnTo>
                <a:lnTo>
                  <a:pt x="58450" y="314896"/>
                </a:lnTo>
                <a:lnTo>
                  <a:pt x="75152" y="320591"/>
                </a:lnTo>
                <a:lnTo>
                  <a:pt x="75964" y="317755"/>
                </a:lnTo>
                <a:lnTo>
                  <a:pt x="83562" y="314129"/>
                </a:lnTo>
                <a:lnTo>
                  <a:pt x="88629" y="328350"/>
                </a:lnTo>
                <a:lnTo>
                  <a:pt x="88493" y="342349"/>
                </a:lnTo>
                <a:lnTo>
                  <a:pt x="103095" y="350558"/>
                </a:lnTo>
                <a:lnTo>
                  <a:pt x="119426" y="31721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7FAB34DA-67C2-D7AF-2098-FADDF36E0EDE}"/>
              </a:ext>
            </a:extLst>
          </p:cNvPr>
          <p:cNvSpPr>
            <a:spLocks/>
          </p:cNvSpPr>
          <p:nvPr/>
        </p:nvSpPr>
        <p:spPr>
          <a:xfrm flipV="1">
            <a:off x="7652251" y="2773592"/>
            <a:ext cx="611767" cy="1011975"/>
          </a:xfrm>
          <a:custGeom>
            <a:avLst/>
            <a:gdLst>
              <a:gd name="connsiteX0" fmla="*/ 114073 w 416612"/>
              <a:gd name="connsiteY0" fmla="*/ 636232 h 689152"/>
              <a:gd name="connsiteX1" fmla="*/ 117326 w 416612"/>
              <a:gd name="connsiteY1" fmla="*/ 635839 h 689152"/>
              <a:gd name="connsiteX2" fmla="*/ 149946 w 416612"/>
              <a:gd name="connsiteY2" fmla="*/ 644894 h 689152"/>
              <a:gd name="connsiteX3" fmla="*/ 156183 w 416612"/>
              <a:gd name="connsiteY3" fmla="*/ 646827 h 689152"/>
              <a:gd name="connsiteX4" fmla="*/ 160347 w 416612"/>
              <a:gd name="connsiteY4" fmla="*/ 648105 h 689152"/>
              <a:gd name="connsiteX5" fmla="*/ 178401 w 416612"/>
              <a:gd name="connsiteY5" fmla="*/ 655428 h 689152"/>
              <a:gd name="connsiteX6" fmla="*/ 208245 w 416612"/>
              <a:gd name="connsiteY6" fmla="*/ 678575 h 689152"/>
              <a:gd name="connsiteX7" fmla="*/ 221659 w 416612"/>
              <a:gd name="connsiteY7" fmla="*/ 671160 h 689152"/>
              <a:gd name="connsiteX8" fmla="*/ 221732 w 416612"/>
              <a:gd name="connsiteY8" fmla="*/ 671108 h 689152"/>
              <a:gd name="connsiteX9" fmla="*/ 234868 w 416612"/>
              <a:gd name="connsiteY9" fmla="*/ 656078 h 689152"/>
              <a:gd name="connsiteX10" fmla="*/ 255862 w 416612"/>
              <a:gd name="connsiteY10" fmla="*/ 646762 h 689152"/>
              <a:gd name="connsiteX11" fmla="*/ 260634 w 416612"/>
              <a:gd name="connsiteY11" fmla="*/ 650840 h 689152"/>
              <a:gd name="connsiteX12" fmla="*/ 261664 w 416612"/>
              <a:gd name="connsiteY12" fmla="*/ 653192 h 689152"/>
              <a:gd name="connsiteX13" fmla="*/ 258525 w 416612"/>
              <a:gd name="connsiteY13" fmla="*/ 663241 h 689152"/>
              <a:gd name="connsiteX14" fmla="*/ 260026 w 416612"/>
              <a:gd name="connsiteY14" fmla="*/ 664731 h 689152"/>
              <a:gd name="connsiteX15" fmla="*/ 338358 w 416612"/>
              <a:gd name="connsiteY15" fmla="*/ 665241 h 689152"/>
              <a:gd name="connsiteX16" fmla="*/ 377107 w 416612"/>
              <a:gd name="connsiteY16" fmla="*/ 669545 h 689152"/>
              <a:gd name="connsiteX17" fmla="*/ 381793 w 416612"/>
              <a:gd name="connsiteY17" fmla="*/ 666740 h 689152"/>
              <a:gd name="connsiteX18" fmla="*/ 375669 w 416612"/>
              <a:gd name="connsiteY18" fmla="*/ 660933 h 689152"/>
              <a:gd name="connsiteX19" fmla="*/ 386601 w 416612"/>
              <a:gd name="connsiteY19" fmla="*/ 649443 h 689152"/>
              <a:gd name="connsiteX20" fmla="*/ 400178 w 416612"/>
              <a:gd name="connsiteY20" fmla="*/ 571618 h 689152"/>
              <a:gd name="connsiteX21" fmla="*/ 415714 w 416612"/>
              <a:gd name="connsiteY21" fmla="*/ 546544 h 689152"/>
              <a:gd name="connsiteX22" fmla="*/ 415229 w 416612"/>
              <a:gd name="connsiteY22" fmla="*/ 539753 h 689152"/>
              <a:gd name="connsiteX23" fmla="*/ 416858 w 416612"/>
              <a:gd name="connsiteY23" fmla="*/ 522886 h 689152"/>
              <a:gd name="connsiteX24" fmla="*/ 413592 w 416612"/>
              <a:gd name="connsiteY24" fmla="*/ 509972 h 689152"/>
              <a:gd name="connsiteX25" fmla="*/ 387817 w 416612"/>
              <a:gd name="connsiteY25" fmla="*/ 501163 h 689152"/>
              <a:gd name="connsiteX26" fmla="*/ 372611 w 416612"/>
              <a:gd name="connsiteY26" fmla="*/ 490790 h 689152"/>
              <a:gd name="connsiteX27" fmla="*/ 347957 w 416612"/>
              <a:gd name="connsiteY27" fmla="*/ 454953 h 689152"/>
              <a:gd name="connsiteX28" fmla="*/ 357360 w 416612"/>
              <a:gd name="connsiteY28" fmla="*/ 415603 h 689152"/>
              <a:gd name="connsiteX29" fmla="*/ 367685 w 416612"/>
              <a:gd name="connsiteY29" fmla="*/ 407331 h 689152"/>
              <a:gd name="connsiteX30" fmla="*/ 327131 w 416612"/>
              <a:gd name="connsiteY30" fmla="*/ 371532 h 689152"/>
              <a:gd name="connsiteX31" fmla="*/ 326618 w 416612"/>
              <a:gd name="connsiteY31" fmla="*/ 359219 h 689152"/>
              <a:gd name="connsiteX32" fmla="*/ 326246 w 416612"/>
              <a:gd name="connsiteY32" fmla="*/ 350842 h 689152"/>
              <a:gd name="connsiteX33" fmla="*/ 322159 w 416612"/>
              <a:gd name="connsiteY33" fmla="*/ 258953 h 689152"/>
              <a:gd name="connsiteX34" fmla="*/ 321520 w 416612"/>
              <a:gd name="connsiteY34" fmla="*/ 245812 h 689152"/>
              <a:gd name="connsiteX35" fmla="*/ 321247 w 416612"/>
              <a:gd name="connsiteY35" fmla="*/ 240467 h 689152"/>
              <a:gd name="connsiteX36" fmla="*/ 323407 w 416612"/>
              <a:gd name="connsiteY36" fmla="*/ 234391 h 689152"/>
              <a:gd name="connsiteX37" fmla="*/ 322114 w 416612"/>
              <a:gd name="connsiteY37" fmla="*/ 231172 h 689152"/>
              <a:gd name="connsiteX38" fmla="*/ 320100 w 416612"/>
              <a:gd name="connsiteY38" fmla="*/ 226238 h 689152"/>
              <a:gd name="connsiteX39" fmla="*/ 322241 w 416612"/>
              <a:gd name="connsiteY39" fmla="*/ 221118 h 689152"/>
              <a:gd name="connsiteX40" fmla="*/ 319818 w 416612"/>
              <a:gd name="connsiteY40" fmla="*/ 216354 h 689152"/>
              <a:gd name="connsiteX41" fmla="*/ 321810 w 416612"/>
              <a:gd name="connsiteY41" fmla="*/ 212700 h 689152"/>
              <a:gd name="connsiteX42" fmla="*/ 322046 w 416612"/>
              <a:gd name="connsiteY42" fmla="*/ 212230 h 689152"/>
              <a:gd name="connsiteX43" fmla="*/ 326056 w 416612"/>
              <a:gd name="connsiteY43" fmla="*/ 205894 h 689152"/>
              <a:gd name="connsiteX44" fmla="*/ 329372 w 416612"/>
              <a:gd name="connsiteY44" fmla="*/ 200261 h 689152"/>
              <a:gd name="connsiteX45" fmla="*/ 332343 w 416612"/>
              <a:gd name="connsiteY45" fmla="*/ 195298 h 689152"/>
              <a:gd name="connsiteX46" fmla="*/ 336403 w 416612"/>
              <a:gd name="connsiteY46" fmla="*/ 186502 h 689152"/>
              <a:gd name="connsiteX47" fmla="*/ 348220 w 416612"/>
              <a:gd name="connsiteY47" fmla="*/ 160942 h 689152"/>
              <a:gd name="connsiteX48" fmla="*/ 351191 w 416612"/>
              <a:gd name="connsiteY48" fmla="*/ 146051 h 689152"/>
              <a:gd name="connsiteX49" fmla="*/ 355981 w 416612"/>
              <a:gd name="connsiteY49" fmla="*/ 117767 h 689152"/>
              <a:gd name="connsiteX50" fmla="*/ 360654 w 416612"/>
              <a:gd name="connsiteY50" fmla="*/ 91215 h 689152"/>
              <a:gd name="connsiteX51" fmla="*/ 368438 w 416612"/>
              <a:gd name="connsiteY51" fmla="*/ 46999 h 689152"/>
              <a:gd name="connsiteX52" fmla="*/ 376245 w 416612"/>
              <a:gd name="connsiteY52" fmla="*/ 337 h 689152"/>
              <a:gd name="connsiteX53" fmla="*/ 246091 w 416612"/>
              <a:gd name="connsiteY53" fmla="*/ 5327 h 689152"/>
              <a:gd name="connsiteX54" fmla="*/ 236093 w 416612"/>
              <a:gd name="connsiteY54" fmla="*/ 37765 h 689152"/>
              <a:gd name="connsiteX55" fmla="*/ 213049 w 416612"/>
              <a:gd name="connsiteY55" fmla="*/ 41667 h 689152"/>
              <a:gd name="connsiteX56" fmla="*/ 171910 w 416612"/>
              <a:gd name="connsiteY56" fmla="*/ 42878 h 689152"/>
              <a:gd name="connsiteX57" fmla="*/ 165582 w 416612"/>
              <a:gd name="connsiteY57" fmla="*/ 74947 h 689152"/>
              <a:gd name="connsiteX58" fmla="*/ 164756 w 416612"/>
              <a:gd name="connsiteY58" fmla="*/ 79451 h 689152"/>
              <a:gd name="connsiteX59" fmla="*/ 161567 w 416612"/>
              <a:gd name="connsiteY59" fmla="*/ 95640 h 689152"/>
              <a:gd name="connsiteX60" fmla="*/ 158542 w 416612"/>
              <a:gd name="connsiteY60" fmla="*/ 110971 h 689152"/>
              <a:gd name="connsiteX61" fmla="*/ 151506 w 416612"/>
              <a:gd name="connsiteY61" fmla="*/ 130780 h 689152"/>
              <a:gd name="connsiteX62" fmla="*/ 153779 w 416612"/>
              <a:gd name="connsiteY62" fmla="*/ 134634 h 689152"/>
              <a:gd name="connsiteX63" fmla="*/ 146403 w 416612"/>
              <a:gd name="connsiteY63" fmla="*/ 148922 h 689152"/>
              <a:gd name="connsiteX64" fmla="*/ 127478 w 416612"/>
              <a:gd name="connsiteY64" fmla="*/ 164815 h 689152"/>
              <a:gd name="connsiteX65" fmla="*/ 129882 w 416612"/>
              <a:gd name="connsiteY65" fmla="*/ 176767 h 689152"/>
              <a:gd name="connsiteX66" fmla="*/ 125368 w 416612"/>
              <a:gd name="connsiteY66" fmla="*/ 200946 h 689152"/>
              <a:gd name="connsiteX67" fmla="*/ 110281 w 416612"/>
              <a:gd name="connsiteY67" fmla="*/ 213309 h 689152"/>
              <a:gd name="connsiteX68" fmla="*/ 81036 w 416612"/>
              <a:gd name="connsiteY68" fmla="*/ 220316 h 689152"/>
              <a:gd name="connsiteX69" fmla="*/ 78459 w 416612"/>
              <a:gd name="connsiteY69" fmla="*/ 228136 h 689152"/>
              <a:gd name="connsiteX70" fmla="*/ 63707 w 416612"/>
              <a:gd name="connsiteY70" fmla="*/ 272150 h 689152"/>
              <a:gd name="connsiteX71" fmla="*/ 57774 w 416612"/>
              <a:gd name="connsiteY71" fmla="*/ 303290 h 689152"/>
              <a:gd name="connsiteX72" fmla="*/ 57284 w 416612"/>
              <a:gd name="connsiteY72" fmla="*/ 304547 h 689152"/>
              <a:gd name="connsiteX73" fmla="*/ 46687 w 416612"/>
              <a:gd name="connsiteY73" fmla="*/ 361135 h 689152"/>
              <a:gd name="connsiteX74" fmla="*/ 33455 w 416612"/>
              <a:gd name="connsiteY74" fmla="*/ 359987 h 689152"/>
              <a:gd name="connsiteX75" fmla="*/ 28878 w 416612"/>
              <a:gd name="connsiteY75" fmla="*/ 383080 h 689152"/>
              <a:gd name="connsiteX76" fmla="*/ 27218 w 416612"/>
              <a:gd name="connsiteY76" fmla="*/ 391209 h 689152"/>
              <a:gd name="connsiteX77" fmla="*/ 8692 w 416612"/>
              <a:gd name="connsiteY77" fmla="*/ 407855 h 689152"/>
              <a:gd name="connsiteX78" fmla="*/ 6719 w 416612"/>
              <a:gd name="connsiteY78" fmla="*/ 409635 h 689152"/>
              <a:gd name="connsiteX79" fmla="*/ 245 w 416612"/>
              <a:gd name="connsiteY79" fmla="*/ 420887 h 689152"/>
              <a:gd name="connsiteX80" fmla="*/ 1910 w 416612"/>
              <a:gd name="connsiteY80" fmla="*/ 429086 h 689152"/>
              <a:gd name="connsiteX81" fmla="*/ 3766 w 416612"/>
              <a:gd name="connsiteY81" fmla="*/ 437508 h 689152"/>
              <a:gd name="connsiteX82" fmla="*/ 31486 w 416612"/>
              <a:gd name="connsiteY82" fmla="*/ 471380 h 689152"/>
              <a:gd name="connsiteX83" fmla="*/ 35233 w 416612"/>
              <a:gd name="connsiteY83" fmla="*/ 507134 h 689152"/>
              <a:gd name="connsiteX84" fmla="*/ 29178 w 416612"/>
              <a:gd name="connsiteY84" fmla="*/ 553680 h 689152"/>
              <a:gd name="connsiteX85" fmla="*/ 24514 w 416612"/>
              <a:gd name="connsiteY85" fmla="*/ 589054 h 689152"/>
              <a:gd name="connsiteX86" fmla="*/ 24514 w 416612"/>
              <a:gd name="connsiteY86" fmla="*/ 601677 h 689152"/>
              <a:gd name="connsiteX87" fmla="*/ 24514 w 416612"/>
              <a:gd name="connsiteY87" fmla="*/ 616979 h 689152"/>
              <a:gd name="connsiteX88" fmla="*/ 24473 w 416612"/>
              <a:gd name="connsiteY88" fmla="*/ 630025 h 689152"/>
              <a:gd name="connsiteX89" fmla="*/ 24537 w 416612"/>
              <a:gd name="connsiteY89" fmla="*/ 647755 h 689152"/>
              <a:gd name="connsiteX90" fmla="*/ 25018 w 416612"/>
              <a:gd name="connsiteY90" fmla="*/ 686617 h 689152"/>
              <a:gd name="connsiteX91" fmla="*/ 76023 w 416612"/>
              <a:gd name="connsiteY91" fmla="*/ 689490 h 689152"/>
              <a:gd name="connsiteX92" fmla="*/ 88198 w 416612"/>
              <a:gd name="connsiteY92" fmla="*/ 672663 h 689152"/>
              <a:gd name="connsiteX93" fmla="*/ 90045 w 416612"/>
              <a:gd name="connsiteY93" fmla="*/ 670058 h 689152"/>
              <a:gd name="connsiteX94" fmla="*/ 114073 w 416612"/>
              <a:gd name="connsiteY94" fmla="*/ 636232 h 68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416612" h="689152">
                <a:moveTo>
                  <a:pt x="114073" y="636232"/>
                </a:moveTo>
                <a:lnTo>
                  <a:pt x="117326" y="635839"/>
                </a:lnTo>
                <a:lnTo>
                  <a:pt x="149946" y="644894"/>
                </a:lnTo>
                <a:lnTo>
                  <a:pt x="156183" y="646827"/>
                </a:lnTo>
                <a:lnTo>
                  <a:pt x="160347" y="648105"/>
                </a:lnTo>
                <a:lnTo>
                  <a:pt x="178401" y="655428"/>
                </a:lnTo>
                <a:lnTo>
                  <a:pt x="208245" y="678575"/>
                </a:lnTo>
                <a:lnTo>
                  <a:pt x="221659" y="671160"/>
                </a:lnTo>
                <a:lnTo>
                  <a:pt x="221732" y="671108"/>
                </a:lnTo>
                <a:lnTo>
                  <a:pt x="234868" y="656078"/>
                </a:lnTo>
                <a:lnTo>
                  <a:pt x="255862" y="646762"/>
                </a:lnTo>
                <a:lnTo>
                  <a:pt x="260634" y="650840"/>
                </a:lnTo>
                <a:lnTo>
                  <a:pt x="261664" y="653192"/>
                </a:lnTo>
                <a:lnTo>
                  <a:pt x="258525" y="663241"/>
                </a:lnTo>
                <a:lnTo>
                  <a:pt x="260026" y="664731"/>
                </a:lnTo>
                <a:lnTo>
                  <a:pt x="338358" y="665241"/>
                </a:lnTo>
                <a:lnTo>
                  <a:pt x="377107" y="669545"/>
                </a:lnTo>
                <a:lnTo>
                  <a:pt x="381793" y="666740"/>
                </a:lnTo>
                <a:lnTo>
                  <a:pt x="375669" y="660933"/>
                </a:lnTo>
                <a:lnTo>
                  <a:pt x="386601" y="649443"/>
                </a:lnTo>
                <a:lnTo>
                  <a:pt x="400178" y="571618"/>
                </a:lnTo>
                <a:lnTo>
                  <a:pt x="415714" y="546544"/>
                </a:lnTo>
                <a:lnTo>
                  <a:pt x="415229" y="539753"/>
                </a:lnTo>
                <a:lnTo>
                  <a:pt x="416858" y="522886"/>
                </a:lnTo>
                <a:lnTo>
                  <a:pt x="413592" y="509972"/>
                </a:lnTo>
                <a:lnTo>
                  <a:pt x="387817" y="501163"/>
                </a:lnTo>
                <a:lnTo>
                  <a:pt x="372611" y="490790"/>
                </a:lnTo>
                <a:lnTo>
                  <a:pt x="347957" y="454953"/>
                </a:lnTo>
                <a:lnTo>
                  <a:pt x="357360" y="415603"/>
                </a:lnTo>
                <a:lnTo>
                  <a:pt x="367685" y="407331"/>
                </a:lnTo>
                <a:lnTo>
                  <a:pt x="327131" y="371532"/>
                </a:lnTo>
                <a:lnTo>
                  <a:pt x="326618" y="359219"/>
                </a:lnTo>
                <a:lnTo>
                  <a:pt x="326246" y="350842"/>
                </a:lnTo>
                <a:lnTo>
                  <a:pt x="322159" y="258953"/>
                </a:lnTo>
                <a:lnTo>
                  <a:pt x="321520" y="245812"/>
                </a:lnTo>
                <a:lnTo>
                  <a:pt x="321247" y="240467"/>
                </a:lnTo>
                <a:lnTo>
                  <a:pt x="323407" y="234391"/>
                </a:lnTo>
                <a:lnTo>
                  <a:pt x="322114" y="231172"/>
                </a:lnTo>
                <a:lnTo>
                  <a:pt x="320100" y="226238"/>
                </a:lnTo>
                <a:lnTo>
                  <a:pt x="322241" y="221118"/>
                </a:lnTo>
                <a:lnTo>
                  <a:pt x="319818" y="216354"/>
                </a:lnTo>
                <a:lnTo>
                  <a:pt x="321810" y="212700"/>
                </a:lnTo>
                <a:lnTo>
                  <a:pt x="322046" y="212230"/>
                </a:lnTo>
                <a:lnTo>
                  <a:pt x="326056" y="205894"/>
                </a:lnTo>
                <a:lnTo>
                  <a:pt x="329372" y="200261"/>
                </a:lnTo>
                <a:lnTo>
                  <a:pt x="332343" y="195298"/>
                </a:lnTo>
                <a:lnTo>
                  <a:pt x="336403" y="186502"/>
                </a:lnTo>
                <a:lnTo>
                  <a:pt x="348220" y="160942"/>
                </a:lnTo>
                <a:lnTo>
                  <a:pt x="351191" y="146051"/>
                </a:lnTo>
                <a:lnTo>
                  <a:pt x="355981" y="117767"/>
                </a:lnTo>
                <a:lnTo>
                  <a:pt x="360654" y="91215"/>
                </a:lnTo>
                <a:lnTo>
                  <a:pt x="368438" y="46999"/>
                </a:lnTo>
                <a:lnTo>
                  <a:pt x="376245" y="337"/>
                </a:lnTo>
                <a:lnTo>
                  <a:pt x="246091" y="5327"/>
                </a:lnTo>
                <a:lnTo>
                  <a:pt x="236093" y="37765"/>
                </a:lnTo>
                <a:lnTo>
                  <a:pt x="213049" y="41667"/>
                </a:lnTo>
                <a:lnTo>
                  <a:pt x="171910" y="42878"/>
                </a:lnTo>
                <a:lnTo>
                  <a:pt x="165582" y="74947"/>
                </a:lnTo>
                <a:lnTo>
                  <a:pt x="164756" y="79451"/>
                </a:lnTo>
                <a:lnTo>
                  <a:pt x="161567" y="95640"/>
                </a:lnTo>
                <a:lnTo>
                  <a:pt x="158542" y="110971"/>
                </a:lnTo>
                <a:lnTo>
                  <a:pt x="151506" y="130780"/>
                </a:lnTo>
                <a:lnTo>
                  <a:pt x="153779" y="134634"/>
                </a:lnTo>
                <a:lnTo>
                  <a:pt x="146403" y="148922"/>
                </a:lnTo>
                <a:lnTo>
                  <a:pt x="127478" y="164815"/>
                </a:lnTo>
                <a:lnTo>
                  <a:pt x="129882" y="176767"/>
                </a:lnTo>
                <a:lnTo>
                  <a:pt x="125368" y="200946"/>
                </a:lnTo>
                <a:lnTo>
                  <a:pt x="110281" y="213309"/>
                </a:lnTo>
                <a:lnTo>
                  <a:pt x="81036" y="220316"/>
                </a:lnTo>
                <a:lnTo>
                  <a:pt x="78459" y="228136"/>
                </a:lnTo>
                <a:lnTo>
                  <a:pt x="63707" y="272150"/>
                </a:lnTo>
                <a:lnTo>
                  <a:pt x="57774" y="303290"/>
                </a:lnTo>
                <a:lnTo>
                  <a:pt x="57284" y="304547"/>
                </a:lnTo>
                <a:lnTo>
                  <a:pt x="46687" y="361135"/>
                </a:lnTo>
                <a:lnTo>
                  <a:pt x="33455" y="359987"/>
                </a:lnTo>
                <a:lnTo>
                  <a:pt x="28878" y="383080"/>
                </a:lnTo>
                <a:lnTo>
                  <a:pt x="27218" y="391209"/>
                </a:lnTo>
                <a:lnTo>
                  <a:pt x="8692" y="407855"/>
                </a:lnTo>
                <a:lnTo>
                  <a:pt x="6719" y="409635"/>
                </a:lnTo>
                <a:lnTo>
                  <a:pt x="245" y="420887"/>
                </a:lnTo>
                <a:lnTo>
                  <a:pt x="1910" y="429086"/>
                </a:lnTo>
                <a:lnTo>
                  <a:pt x="3766" y="437508"/>
                </a:lnTo>
                <a:lnTo>
                  <a:pt x="31486" y="471380"/>
                </a:lnTo>
                <a:lnTo>
                  <a:pt x="35233" y="507134"/>
                </a:lnTo>
                <a:lnTo>
                  <a:pt x="29178" y="553680"/>
                </a:lnTo>
                <a:lnTo>
                  <a:pt x="24514" y="589054"/>
                </a:lnTo>
                <a:lnTo>
                  <a:pt x="24514" y="601677"/>
                </a:lnTo>
                <a:lnTo>
                  <a:pt x="24514" y="616979"/>
                </a:lnTo>
                <a:lnTo>
                  <a:pt x="24473" y="630025"/>
                </a:lnTo>
                <a:lnTo>
                  <a:pt x="24537" y="647755"/>
                </a:lnTo>
                <a:lnTo>
                  <a:pt x="25018" y="686617"/>
                </a:lnTo>
                <a:lnTo>
                  <a:pt x="76023" y="689490"/>
                </a:lnTo>
                <a:lnTo>
                  <a:pt x="88198" y="672663"/>
                </a:lnTo>
                <a:lnTo>
                  <a:pt x="90045" y="670058"/>
                </a:lnTo>
                <a:lnTo>
                  <a:pt x="114073" y="63623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C47ED839-DCE3-A005-1120-A7EEAB7E69E8}"/>
              </a:ext>
            </a:extLst>
          </p:cNvPr>
          <p:cNvSpPr>
            <a:spLocks/>
          </p:cNvSpPr>
          <p:nvPr/>
        </p:nvSpPr>
        <p:spPr>
          <a:xfrm flipV="1">
            <a:off x="5751161" y="1972065"/>
            <a:ext cx="709646" cy="729277"/>
          </a:xfrm>
          <a:custGeom>
            <a:avLst/>
            <a:gdLst>
              <a:gd name="connsiteX0" fmla="*/ 201097 w 483267"/>
              <a:gd name="connsiteY0" fmla="*/ 33745 h 496636"/>
              <a:gd name="connsiteX1" fmla="*/ 170713 w 483267"/>
              <a:gd name="connsiteY1" fmla="*/ 54451 h 496636"/>
              <a:gd name="connsiteX2" fmla="*/ 170155 w 483267"/>
              <a:gd name="connsiteY2" fmla="*/ 54419 h 496636"/>
              <a:gd name="connsiteX3" fmla="*/ 165565 w 483267"/>
              <a:gd name="connsiteY3" fmla="*/ 54183 h 496636"/>
              <a:gd name="connsiteX4" fmla="*/ 160417 w 483267"/>
              <a:gd name="connsiteY4" fmla="*/ 53925 h 496636"/>
              <a:gd name="connsiteX5" fmla="*/ 151421 w 483267"/>
              <a:gd name="connsiteY5" fmla="*/ 53493 h 496636"/>
              <a:gd name="connsiteX6" fmla="*/ 131537 w 483267"/>
              <a:gd name="connsiteY6" fmla="*/ 52613 h 496636"/>
              <a:gd name="connsiteX7" fmla="*/ 127532 w 483267"/>
              <a:gd name="connsiteY7" fmla="*/ 52445 h 496636"/>
              <a:gd name="connsiteX8" fmla="*/ 123812 w 483267"/>
              <a:gd name="connsiteY8" fmla="*/ 52300 h 496636"/>
              <a:gd name="connsiteX9" fmla="*/ 122797 w 483267"/>
              <a:gd name="connsiteY9" fmla="*/ 73895 h 496636"/>
              <a:gd name="connsiteX10" fmla="*/ 122425 w 483267"/>
              <a:gd name="connsiteY10" fmla="*/ 81347 h 496636"/>
              <a:gd name="connsiteX11" fmla="*/ 121596 w 483267"/>
              <a:gd name="connsiteY11" fmla="*/ 98672 h 496636"/>
              <a:gd name="connsiteX12" fmla="*/ 121245 w 483267"/>
              <a:gd name="connsiteY12" fmla="*/ 105946 h 496636"/>
              <a:gd name="connsiteX13" fmla="*/ 119144 w 483267"/>
              <a:gd name="connsiteY13" fmla="*/ 108374 h 496636"/>
              <a:gd name="connsiteX14" fmla="*/ 118876 w 483267"/>
              <a:gd name="connsiteY14" fmla="*/ 109064 h 496636"/>
              <a:gd name="connsiteX15" fmla="*/ 117760 w 483267"/>
              <a:gd name="connsiteY15" fmla="*/ 110189 h 496636"/>
              <a:gd name="connsiteX16" fmla="*/ 113608 w 483267"/>
              <a:gd name="connsiteY16" fmla="*/ 115848 h 496636"/>
              <a:gd name="connsiteX17" fmla="*/ 109598 w 483267"/>
              <a:gd name="connsiteY17" fmla="*/ 121071 h 496636"/>
              <a:gd name="connsiteX18" fmla="*/ 107852 w 483267"/>
              <a:gd name="connsiteY18" fmla="*/ 123022 h 496636"/>
              <a:gd name="connsiteX19" fmla="*/ 106037 w 483267"/>
              <a:gd name="connsiteY19" fmla="*/ 125817 h 496636"/>
              <a:gd name="connsiteX20" fmla="*/ 103874 w 483267"/>
              <a:gd name="connsiteY20" fmla="*/ 128603 h 496636"/>
              <a:gd name="connsiteX21" fmla="*/ 98955 w 483267"/>
              <a:gd name="connsiteY21" fmla="*/ 134970 h 496636"/>
              <a:gd name="connsiteX22" fmla="*/ 95340 w 483267"/>
              <a:gd name="connsiteY22" fmla="*/ 139648 h 496636"/>
              <a:gd name="connsiteX23" fmla="*/ 92769 w 483267"/>
              <a:gd name="connsiteY23" fmla="*/ 142997 h 496636"/>
              <a:gd name="connsiteX24" fmla="*/ 88529 w 483267"/>
              <a:gd name="connsiteY24" fmla="*/ 148556 h 496636"/>
              <a:gd name="connsiteX25" fmla="*/ 83825 w 483267"/>
              <a:gd name="connsiteY25" fmla="*/ 154682 h 496636"/>
              <a:gd name="connsiteX26" fmla="*/ 79667 w 483267"/>
              <a:gd name="connsiteY26" fmla="*/ 171041 h 496636"/>
              <a:gd name="connsiteX27" fmla="*/ 77744 w 483267"/>
              <a:gd name="connsiteY27" fmla="*/ 178615 h 496636"/>
              <a:gd name="connsiteX28" fmla="*/ 76962 w 483267"/>
              <a:gd name="connsiteY28" fmla="*/ 181750 h 496636"/>
              <a:gd name="connsiteX29" fmla="*/ 75285 w 483267"/>
              <a:gd name="connsiteY29" fmla="*/ 188294 h 496636"/>
              <a:gd name="connsiteX30" fmla="*/ 73734 w 483267"/>
              <a:gd name="connsiteY30" fmla="*/ 194438 h 496636"/>
              <a:gd name="connsiteX31" fmla="*/ 63293 w 483267"/>
              <a:gd name="connsiteY31" fmla="*/ 235523 h 496636"/>
              <a:gd name="connsiteX32" fmla="*/ 56994 w 483267"/>
              <a:gd name="connsiteY32" fmla="*/ 248992 h 496636"/>
              <a:gd name="connsiteX33" fmla="*/ 53005 w 483267"/>
              <a:gd name="connsiteY33" fmla="*/ 258943 h 496636"/>
              <a:gd name="connsiteX34" fmla="*/ 49542 w 483267"/>
              <a:gd name="connsiteY34" fmla="*/ 264956 h 496636"/>
              <a:gd name="connsiteX35" fmla="*/ 48695 w 483267"/>
              <a:gd name="connsiteY35" fmla="*/ 266753 h 496636"/>
              <a:gd name="connsiteX36" fmla="*/ 44922 w 483267"/>
              <a:gd name="connsiteY36" fmla="*/ 274848 h 496636"/>
              <a:gd name="connsiteX37" fmla="*/ 41629 w 483267"/>
              <a:gd name="connsiteY37" fmla="*/ 281891 h 496636"/>
              <a:gd name="connsiteX38" fmla="*/ 35598 w 483267"/>
              <a:gd name="connsiteY38" fmla="*/ 294778 h 496636"/>
              <a:gd name="connsiteX39" fmla="*/ 31682 w 483267"/>
              <a:gd name="connsiteY39" fmla="*/ 303160 h 496636"/>
              <a:gd name="connsiteX40" fmla="*/ 31572 w 483267"/>
              <a:gd name="connsiteY40" fmla="*/ 303382 h 496636"/>
              <a:gd name="connsiteX41" fmla="*/ 22640 w 483267"/>
              <a:gd name="connsiteY41" fmla="*/ 322450 h 496636"/>
              <a:gd name="connsiteX42" fmla="*/ 21617 w 483267"/>
              <a:gd name="connsiteY42" fmla="*/ 324624 h 496636"/>
              <a:gd name="connsiteX43" fmla="*/ 21196 w 483267"/>
              <a:gd name="connsiteY43" fmla="*/ 325463 h 496636"/>
              <a:gd name="connsiteX44" fmla="*/ 19169 w 483267"/>
              <a:gd name="connsiteY44" fmla="*/ 329856 h 496636"/>
              <a:gd name="connsiteX45" fmla="*/ 3551 w 483267"/>
              <a:gd name="connsiteY45" fmla="*/ 363227 h 496636"/>
              <a:gd name="connsiteX46" fmla="*/ 392 w 483267"/>
              <a:gd name="connsiteY46" fmla="*/ 369956 h 496636"/>
              <a:gd name="connsiteX47" fmla="*/ 1716 w 483267"/>
              <a:gd name="connsiteY47" fmla="*/ 377416 h 496636"/>
              <a:gd name="connsiteX48" fmla="*/ 3544 w 483267"/>
              <a:gd name="connsiteY48" fmla="*/ 387586 h 496636"/>
              <a:gd name="connsiteX49" fmla="*/ 4621 w 483267"/>
              <a:gd name="connsiteY49" fmla="*/ 393381 h 496636"/>
              <a:gd name="connsiteX50" fmla="*/ 5220 w 483267"/>
              <a:gd name="connsiteY50" fmla="*/ 397333 h 496636"/>
              <a:gd name="connsiteX51" fmla="*/ 6582 w 483267"/>
              <a:gd name="connsiteY51" fmla="*/ 405065 h 496636"/>
              <a:gd name="connsiteX52" fmla="*/ 10269 w 483267"/>
              <a:gd name="connsiteY52" fmla="*/ 406390 h 496636"/>
              <a:gd name="connsiteX53" fmla="*/ 15378 w 483267"/>
              <a:gd name="connsiteY53" fmla="*/ 408210 h 496636"/>
              <a:gd name="connsiteX54" fmla="*/ 21768 w 483267"/>
              <a:gd name="connsiteY54" fmla="*/ 410996 h 496636"/>
              <a:gd name="connsiteX55" fmla="*/ 28605 w 483267"/>
              <a:gd name="connsiteY55" fmla="*/ 416387 h 496636"/>
              <a:gd name="connsiteX56" fmla="*/ 34313 w 483267"/>
              <a:gd name="connsiteY56" fmla="*/ 423307 h 496636"/>
              <a:gd name="connsiteX57" fmla="*/ 39181 w 483267"/>
              <a:gd name="connsiteY57" fmla="*/ 424887 h 496636"/>
              <a:gd name="connsiteX58" fmla="*/ 45024 w 483267"/>
              <a:gd name="connsiteY58" fmla="*/ 404839 h 496636"/>
              <a:gd name="connsiteX59" fmla="*/ 54272 w 483267"/>
              <a:gd name="connsiteY59" fmla="*/ 406531 h 496636"/>
              <a:gd name="connsiteX60" fmla="*/ 54452 w 483267"/>
              <a:gd name="connsiteY60" fmla="*/ 409689 h 496636"/>
              <a:gd name="connsiteX61" fmla="*/ 45792 w 483267"/>
              <a:gd name="connsiteY61" fmla="*/ 460132 h 496636"/>
              <a:gd name="connsiteX62" fmla="*/ 49006 w 483267"/>
              <a:gd name="connsiteY62" fmla="*/ 470628 h 496636"/>
              <a:gd name="connsiteX63" fmla="*/ 57823 w 483267"/>
              <a:gd name="connsiteY63" fmla="*/ 473046 h 496636"/>
              <a:gd name="connsiteX64" fmla="*/ 61531 w 483267"/>
              <a:gd name="connsiteY64" fmla="*/ 474086 h 496636"/>
              <a:gd name="connsiteX65" fmla="*/ 63847 w 483267"/>
              <a:gd name="connsiteY65" fmla="*/ 478292 h 496636"/>
              <a:gd name="connsiteX66" fmla="*/ 64079 w 483267"/>
              <a:gd name="connsiteY66" fmla="*/ 486519 h 496636"/>
              <a:gd name="connsiteX67" fmla="*/ 59745 w 483267"/>
              <a:gd name="connsiteY67" fmla="*/ 490104 h 496636"/>
              <a:gd name="connsiteX68" fmla="*/ 63381 w 483267"/>
              <a:gd name="connsiteY68" fmla="*/ 494669 h 496636"/>
              <a:gd name="connsiteX69" fmla="*/ 67107 w 483267"/>
              <a:gd name="connsiteY69" fmla="*/ 495863 h 496636"/>
              <a:gd name="connsiteX70" fmla="*/ 68021 w 483267"/>
              <a:gd name="connsiteY70" fmla="*/ 495490 h 496636"/>
              <a:gd name="connsiteX71" fmla="*/ 69336 w 483267"/>
              <a:gd name="connsiteY71" fmla="*/ 495504 h 496636"/>
              <a:gd name="connsiteX72" fmla="*/ 71590 w 483267"/>
              <a:gd name="connsiteY72" fmla="*/ 495572 h 496636"/>
              <a:gd name="connsiteX73" fmla="*/ 72796 w 483267"/>
              <a:gd name="connsiteY73" fmla="*/ 495881 h 496636"/>
              <a:gd name="connsiteX74" fmla="*/ 74662 w 483267"/>
              <a:gd name="connsiteY74" fmla="*/ 496334 h 496636"/>
              <a:gd name="connsiteX75" fmla="*/ 74975 w 483267"/>
              <a:gd name="connsiteY75" fmla="*/ 495572 h 496636"/>
              <a:gd name="connsiteX76" fmla="*/ 82079 w 483267"/>
              <a:gd name="connsiteY76" fmla="*/ 483306 h 496636"/>
              <a:gd name="connsiteX77" fmla="*/ 121478 w 483267"/>
              <a:gd name="connsiteY77" fmla="*/ 463594 h 496636"/>
              <a:gd name="connsiteX78" fmla="*/ 146190 w 483267"/>
              <a:gd name="connsiteY78" fmla="*/ 445674 h 496636"/>
              <a:gd name="connsiteX79" fmla="*/ 176407 w 483267"/>
              <a:gd name="connsiteY79" fmla="*/ 423548 h 496636"/>
              <a:gd name="connsiteX80" fmla="*/ 191166 w 483267"/>
              <a:gd name="connsiteY80" fmla="*/ 413007 h 496636"/>
              <a:gd name="connsiteX81" fmla="*/ 199786 w 483267"/>
              <a:gd name="connsiteY81" fmla="*/ 406758 h 496636"/>
              <a:gd name="connsiteX82" fmla="*/ 208977 w 483267"/>
              <a:gd name="connsiteY82" fmla="*/ 400047 h 496636"/>
              <a:gd name="connsiteX83" fmla="*/ 217872 w 483267"/>
              <a:gd name="connsiteY83" fmla="*/ 392686 h 496636"/>
              <a:gd name="connsiteX84" fmla="*/ 218675 w 483267"/>
              <a:gd name="connsiteY84" fmla="*/ 392024 h 496636"/>
              <a:gd name="connsiteX85" fmla="*/ 236126 w 483267"/>
              <a:gd name="connsiteY85" fmla="*/ 377866 h 496636"/>
              <a:gd name="connsiteX86" fmla="*/ 264673 w 483267"/>
              <a:gd name="connsiteY86" fmla="*/ 414273 h 496636"/>
              <a:gd name="connsiteX87" fmla="*/ 283308 w 483267"/>
              <a:gd name="connsiteY87" fmla="*/ 443156 h 496636"/>
              <a:gd name="connsiteX88" fmla="*/ 291223 w 483267"/>
              <a:gd name="connsiteY88" fmla="*/ 455118 h 496636"/>
              <a:gd name="connsiteX89" fmla="*/ 334422 w 483267"/>
              <a:gd name="connsiteY89" fmla="*/ 456492 h 496636"/>
              <a:gd name="connsiteX90" fmla="*/ 352413 w 483267"/>
              <a:gd name="connsiteY90" fmla="*/ 437239 h 496636"/>
              <a:gd name="connsiteX91" fmla="*/ 366992 w 483267"/>
              <a:gd name="connsiteY91" fmla="*/ 448361 h 496636"/>
              <a:gd name="connsiteX92" fmla="*/ 372023 w 483267"/>
              <a:gd name="connsiteY92" fmla="*/ 452222 h 496636"/>
              <a:gd name="connsiteX93" fmla="*/ 429801 w 483267"/>
              <a:gd name="connsiteY93" fmla="*/ 496766 h 496636"/>
              <a:gd name="connsiteX94" fmla="*/ 430608 w 483267"/>
              <a:gd name="connsiteY94" fmla="*/ 496130 h 496636"/>
              <a:gd name="connsiteX95" fmla="*/ 431221 w 483267"/>
              <a:gd name="connsiteY95" fmla="*/ 495640 h 496636"/>
              <a:gd name="connsiteX96" fmla="*/ 431479 w 483267"/>
              <a:gd name="connsiteY96" fmla="*/ 495422 h 496636"/>
              <a:gd name="connsiteX97" fmla="*/ 431919 w 483267"/>
              <a:gd name="connsiteY97" fmla="*/ 495059 h 496636"/>
              <a:gd name="connsiteX98" fmla="*/ 437326 w 483267"/>
              <a:gd name="connsiteY98" fmla="*/ 490812 h 496636"/>
              <a:gd name="connsiteX99" fmla="*/ 438011 w 483267"/>
              <a:gd name="connsiteY99" fmla="*/ 490254 h 496636"/>
              <a:gd name="connsiteX100" fmla="*/ 438388 w 483267"/>
              <a:gd name="connsiteY100" fmla="*/ 489959 h 496636"/>
              <a:gd name="connsiteX101" fmla="*/ 444947 w 483267"/>
              <a:gd name="connsiteY101" fmla="*/ 484754 h 496636"/>
              <a:gd name="connsiteX102" fmla="*/ 450300 w 483267"/>
              <a:gd name="connsiteY102" fmla="*/ 480511 h 496636"/>
              <a:gd name="connsiteX103" fmla="*/ 453339 w 483267"/>
              <a:gd name="connsiteY103" fmla="*/ 478097 h 496636"/>
              <a:gd name="connsiteX104" fmla="*/ 459291 w 483267"/>
              <a:gd name="connsiteY104" fmla="*/ 473373 h 496636"/>
              <a:gd name="connsiteX105" fmla="*/ 466313 w 483267"/>
              <a:gd name="connsiteY105" fmla="*/ 467742 h 496636"/>
              <a:gd name="connsiteX106" fmla="*/ 466884 w 483267"/>
              <a:gd name="connsiteY106" fmla="*/ 467302 h 496636"/>
              <a:gd name="connsiteX107" fmla="*/ 469039 w 483267"/>
              <a:gd name="connsiteY107" fmla="*/ 465564 h 496636"/>
              <a:gd name="connsiteX108" fmla="*/ 469806 w 483267"/>
              <a:gd name="connsiteY108" fmla="*/ 464956 h 496636"/>
              <a:gd name="connsiteX109" fmla="*/ 471843 w 483267"/>
              <a:gd name="connsiteY109" fmla="*/ 463304 h 496636"/>
              <a:gd name="connsiteX110" fmla="*/ 472586 w 483267"/>
              <a:gd name="connsiteY110" fmla="*/ 462709 h 496636"/>
              <a:gd name="connsiteX111" fmla="*/ 473358 w 483267"/>
              <a:gd name="connsiteY111" fmla="*/ 462101 h 496636"/>
              <a:gd name="connsiteX112" fmla="*/ 473893 w 483267"/>
              <a:gd name="connsiteY112" fmla="*/ 461679 h 496636"/>
              <a:gd name="connsiteX113" fmla="*/ 479137 w 483267"/>
              <a:gd name="connsiteY113" fmla="*/ 457477 h 496636"/>
              <a:gd name="connsiteX114" fmla="*/ 480897 w 483267"/>
              <a:gd name="connsiteY114" fmla="*/ 456066 h 496636"/>
              <a:gd name="connsiteX115" fmla="*/ 483659 w 483267"/>
              <a:gd name="connsiteY115" fmla="*/ 453851 h 496636"/>
              <a:gd name="connsiteX116" fmla="*/ 482348 w 483267"/>
              <a:gd name="connsiteY116" fmla="*/ 445039 h 496636"/>
              <a:gd name="connsiteX117" fmla="*/ 478493 w 483267"/>
              <a:gd name="connsiteY117" fmla="*/ 419323 h 496636"/>
              <a:gd name="connsiteX118" fmla="*/ 475526 w 483267"/>
              <a:gd name="connsiteY118" fmla="*/ 399448 h 496636"/>
              <a:gd name="connsiteX119" fmla="*/ 474047 w 483267"/>
              <a:gd name="connsiteY119" fmla="*/ 389360 h 496636"/>
              <a:gd name="connsiteX120" fmla="*/ 472106 w 483267"/>
              <a:gd name="connsiteY120" fmla="*/ 376645 h 496636"/>
              <a:gd name="connsiteX121" fmla="*/ 470160 w 483267"/>
              <a:gd name="connsiteY121" fmla="*/ 363758 h 496636"/>
              <a:gd name="connsiteX122" fmla="*/ 466839 w 483267"/>
              <a:gd name="connsiteY122" fmla="*/ 341196 h 496636"/>
              <a:gd name="connsiteX123" fmla="*/ 461495 w 483267"/>
              <a:gd name="connsiteY123" fmla="*/ 307198 h 496636"/>
              <a:gd name="connsiteX124" fmla="*/ 455925 w 483267"/>
              <a:gd name="connsiteY124" fmla="*/ 268708 h 496636"/>
              <a:gd name="connsiteX125" fmla="*/ 444612 w 483267"/>
              <a:gd name="connsiteY125" fmla="*/ 255535 h 496636"/>
              <a:gd name="connsiteX126" fmla="*/ 423550 w 483267"/>
              <a:gd name="connsiteY126" fmla="*/ 230845 h 496636"/>
              <a:gd name="connsiteX127" fmla="*/ 414967 w 483267"/>
              <a:gd name="connsiteY127" fmla="*/ 221016 h 496636"/>
              <a:gd name="connsiteX128" fmla="*/ 407251 w 483267"/>
              <a:gd name="connsiteY128" fmla="*/ 211691 h 496636"/>
              <a:gd name="connsiteX129" fmla="*/ 398832 w 483267"/>
              <a:gd name="connsiteY129" fmla="*/ 202234 h 496636"/>
              <a:gd name="connsiteX130" fmla="*/ 389170 w 483267"/>
              <a:gd name="connsiteY130" fmla="*/ 190599 h 496636"/>
              <a:gd name="connsiteX131" fmla="*/ 379322 w 483267"/>
              <a:gd name="connsiteY131" fmla="*/ 179536 h 496636"/>
              <a:gd name="connsiteX132" fmla="*/ 377326 w 483267"/>
              <a:gd name="connsiteY132" fmla="*/ 177208 h 496636"/>
              <a:gd name="connsiteX133" fmla="*/ 363182 w 483267"/>
              <a:gd name="connsiteY133" fmla="*/ 160913 h 496636"/>
              <a:gd name="connsiteX134" fmla="*/ 356395 w 483267"/>
              <a:gd name="connsiteY134" fmla="*/ 152840 h 496636"/>
              <a:gd name="connsiteX135" fmla="*/ 369691 w 483267"/>
              <a:gd name="connsiteY135" fmla="*/ 140529 h 496636"/>
              <a:gd name="connsiteX136" fmla="*/ 378723 w 483267"/>
              <a:gd name="connsiteY136" fmla="*/ 132265 h 496636"/>
              <a:gd name="connsiteX137" fmla="*/ 379544 w 483267"/>
              <a:gd name="connsiteY137" fmla="*/ 131430 h 496636"/>
              <a:gd name="connsiteX138" fmla="*/ 391438 w 483267"/>
              <a:gd name="connsiteY138" fmla="*/ 120531 h 496636"/>
              <a:gd name="connsiteX139" fmla="*/ 404166 w 483267"/>
              <a:gd name="connsiteY139" fmla="*/ 108778 h 496636"/>
              <a:gd name="connsiteX140" fmla="*/ 375175 w 483267"/>
              <a:gd name="connsiteY140" fmla="*/ 99820 h 496636"/>
              <a:gd name="connsiteX141" fmla="*/ 360283 w 483267"/>
              <a:gd name="connsiteY141" fmla="*/ 95577 h 496636"/>
              <a:gd name="connsiteX142" fmla="*/ 338373 w 483267"/>
              <a:gd name="connsiteY142" fmla="*/ 91979 h 496636"/>
              <a:gd name="connsiteX143" fmla="*/ 319126 w 483267"/>
              <a:gd name="connsiteY143" fmla="*/ 87958 h 496636"/>
              <a:gd name="connsiteX144" fmla="*/ 296113 w 483267"/>
              <a:gd name="connsiteY144" fmla="*/ 82590 h 496636"/>
              <a:gd name="connsiteX145" fmla="*/ 288579 w 483267"/>
              <a:gd name="connsiteY145" fmla="*/ 72988 h 496636"/>
              <a:gd name="connsiteX146" fmla="*/ 285208 w 483267"/>
              <a:gd name="connsiteY146" fmla="*/ 69684 h 496636"/>
              <a:gd name="connsiteX147" fmla="*/ 278898 w 483267"/>
              <a:gd name="connsiteY147" fmla="*/ 61657 h 496636"/>
              <a:gd name="connsiteX148" fmla="*/ 274253 w 483267"/>
              <a:gd name="connsiteY148" fmla="*/ 44617 h 496636"/>
              <a:gd name="connsiteX149" fmla="*/ 273092 w 483267"/>
              <a:gd name="connsiteY149" fmla="*/ 40411 h 496636"/>
              <a:gd name="connsiteX150" fmla="*/ 272130 w 483267"/>
              <a:gd name="connsiteY150" fmla="*/ 38564 h 496636"/>
              <a:gd name="connsiteX151" fmla="*/ 269245 w 483267"/>
              <a:gd name="connsiteY151" fmla="*/ 33051 h 496636"/>
              <a:gd name="connsiteX152" fmla="*/ 268919 w 483267"/>
              <a:gd name="connsiteY152" fmla="*/ 32424 h 496636"/>
              <a:gd name="connsiteX153" fmla="*/ 265598 w 483267"/>
              <a:gd name="connsiteY153" fmla="*/ 26058 h 496636"/>
              <a:gd name="connsiteX154" fmla="*/ 258490 w 483267"/>
              <a:gd name="connsiteY154" fmla="*/ 12453 h 496636"/>
              <a:gd name="connsiteX155" fmla="*/ 258440 w 483267"/>
              <a:gd name="connsiteY155" fmla="*/ 12372 h 496636"/>
              <a:gd name="connsiteX156" fmla="*/ 241502 w 483267"/>
              <a:gd name="connsiteY156" fmla="*/ 129 h 496636"/>
              <a:gd name="connsiteX157" fmla="*/ 200608 w 483267"/>
              <a:gd name="connsiteY157" fmla="*/ 3836 h 496636"/>
              <a:gd name="connsiteX158" fmla="*/ 200784 w 483267"/>
              <a:gd name="connsiteY158" fmla="*/ 15376 h 496636"/>
              <a:gd name="connsiteX159" fmla="*/ 201097 w 483267"/>
              <a:gd name="connsiteY159" fmla="*/ 33745 h 496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483267" h="496636">
                <a:moveTo>
                  <a:pt x="201097" y="33745"/>
                </a:moveTo>
                <a:lnTo>
                  <a:pt x="170713" y="54451"/>
                </a:lnTo>
                <a:lnTo>
                  <a:pt x="170155" y="54419"/>
                </a:lnTo>
                <a:lnTo>
                  <a:pt x="165565" y="54183"/>
                </a:lnTo>
                <a:lnTo>
                  <a:pt x="160417" y="53925"/>
                </a:lnTo>
                <a:lnTo>
                  <a:pt x="151421" y="53493"/>
                </a:lnTo>
                <a:lnTo>
                  <a:pt x="131537" y="52613"/>
                </a:lnTo>
                <a:lnTo>
                  <a:pt x="127532" y="52445"/>
                </a:lnTo>
                <a:lnTo>
                  <a:pt x="123812" y="52300"/>
                </a:lnTo>
                <a:lnTo>
                  <a:pt x="122797" y="73895"/>
                </a:lnTo>
                <a:lnTo>
                  <a:pt x="122425" y="81347"/>
                </a:lnTo>
                <a:lnTo>
                  <a:pt x="121596" y="98672"/>
                </a:lnTo>
                <a:lnTo>
                  <a:pt x="121245" y="105946"/>
                </a:lnTo>
                <a:lnTo>
                  <a:pt x="119144" y="108374"/>
                </a:lnTo>
                <a:lnTo>
                  <a:pt x="118876" y="109064"/>
                </a:lnTo>
                <a:lnTo>
                  <a:pt x="117760" y="110189"/>
                </a:lnTo>
                <a:lnTo>
                  <a:pt x="113608" y="115848"/>
                </a:lnTo>
                <a:lnTo>
                  <a:pt x="109598" y="121071"/>
                </a:lnTo>
                <a:lnTo>
                  <a:pt x="107852" y="123022"/>
                </a:lnTo>
                <a:lnTo>
                  <a:pt x="106037" y="125817"/>
                </a:lnTo>
                <a:lnTo>
                  <a:pt x="103874" y="128603"/>
                </a:lnTo>
                <a:lnTo>
                  <a:pt x="98955" y="134970"/>
                </a:lnTo>
                <a:lnTo>
                  <a:pt x="95340" y="139648"/>
                </a:lnTo>
                <a:lnTo>
                  <a:pt x="92769" y="142997"/>
                </a:lnTo>
                <a:lnTo>
                  <a:pt x="88529" y="148556"/>
                </a:lnTo>
                <a:lnTo>
                  <a:pt x="83825" y="154682"/>
                </a:lnTo>
                <a:lnTo>
                  <a:pt x="79667" y="171041"/>
                </a:lnTo>
                <a:lnTo>
                  <a:pt x="77744" y="178615"/>
                </a:lnTo>
                <a:lnTo>
                  <a:pt x="76962" y="181750"/>
                </a:lnTo>
                <a:lnTo>
                  <a:pt x="75285" y="188294"/>
                </a:lnTo>
                <a:lnTo>
                  <a:pt x="73734" y="194438"/>
                </a:lnTo>
                <a:lnTo>
                  <a:pt x="63293" y="235523"/>
                </a:lnTo>
                <a:lnTo>
                  <a:pt x="56994" y="248992"/>
                </a:lnTo>
                <a:lnTo>
                  <a:pt x="53005" y="258943"/>
                </a:lnTo>
                <a:lnTo>
                  <a:pt x="49542" y="264956"/>
                </a:lnTo>
                <a:lnTo>
                  <a:pt x="48695" y="266753"/>
                </a:lnTo>
                <a:lnTo>
                  <a:pt x="44922" y="274848"/>
                </a:lnTo>
                <a:lnTo>
                  <a:pt x="41629" y="281891"/>
                </a:lnTo>
                <a:lnTo>
                  <a:pt x="35598" y="294778"/>
                </a:lnTo>
                <a:lnTo>
                  <a:pt x="31682" y="303160"/>
                </a:lnTo>
                <a:lnTo>
                  <a:pt x="31572" y="303382"/>
                </a:lnTo>
                <a:lnTo>
                  <a:pt x="22640" y="322450"/>
                </a:lnTo>
                <a:lnTo>
                  <a:pt x="21617" y="324624"/>
                </a:lnTo>
                <a:lnTo>
                  <a:pt x="21196" y="325463"/>
                </a:lnTo>
                <a:lnTo>
                  <a:pt x="19169" y="329856"/>
                </a:lnTo>
                <a:lnTo>
                  <a:pt x="3551" y="363227"/>
                </a:lnTo>
                <a:lnTo>
                  <a:pt x="392" y="369956"/>
                </a:lnTo>
                <a:lnTo>
                  <a:pt x="1716" y="377416"/>
                </a:lnTo>
                <a:lnTo>
                  <a:pt x="3544" y="387586"/>
                </a:lnTo>
                <a:lnTo>
                  <a:pt x="4621" y="393381"/>
                </a:lnTo>
                <a:lnTo>
                  <a:pt x="5220" y="397333"/>
                </a:lnTo>
                <a:lnTo>
                  <a:pt x="6582" y="405065"/>
                </a:lnTo>
                <a:lnTo>
                  <a:pt x="10269" y="406390"/>
                </a:lnTo>
                <a:lnTo>
                  <a:pt x="15378" y="408210"/>
                </a:lnTo>
                <a:lnTo>
                  <a:pt x="21768" y="410996"/>
                </a:lnTo>
                <a:lnTo>
                  <a:pt x="28605" y="416387"/>
                </a:lnTo>
                <a:lnTo>
                  <a:pt x="34313" y="423307"/>
                </a:lnTo>
                <a:lnTo>
                  <a:pt x="39181" y="424887"/>
                </a:lnTo>
                <a:lnTo>
                  <a:pt x="45024" y="404839"/>
                </a:lnTo>
                <a:lnTo>
                  <a:pt x="54272" y="406531"/>
                </a:lnTo>
                <a:lnTo>
                  <a:pt x="54452" y="409689"/>
                </a:lnTo>
                <a:lnTo>
                  <a:pt x="45792" y="460132"/>
                </a:lnTo>
                <a:lnTo>
                  <a:pt x="49006" y="470628"/>
                </a:lnTo>
                <a:lnTo>
                  <a:pt x="57823" y="473046"/>
                </a:lnTo>
                <a:lnTo>
                  <a:pt x="61531" y="474086"/>
                </a:lnTo>
                <a:lnTo>
                  <a:pt x="63847" y="478292"/>
                </a:lnTo>
                <a:lnTo>
                  <a:pt x="64079" y="486519"/>
                </a:lnTo>
                <a:lnTo>
                  <a:pt x="59745" y="490104"/>
                </a:lnTo>
                <a:lnTo>
                  <a:pt x="63381" y="494669"/>
                </a:lnTo>
                <a:lnTo>
                  <a:pt x="67107" y="495863"/>
                </a:lnTo>
                <a:lnTo>
                  <a:pt x="68021" y="495490"/>
                </a:lnTo>
                <a:lnTo>
                  <a:pt x="69336" y="495504"/>
                </a:lnTo>
                <a:lnTo>
                  <a:pt x="71590" y="495572"/>
                </a:lnTo>
                <a:lnTo>
                  <a:pt x="72796" y="495881"/>
                </a:lnTo>
                <a:lnTo>
                  <a:pt x="74662" y="496334"/>
                </a:lnTo>
                <a:lnTo>
                  <a:pt x="74975" y="495572"/>
                </a:lnTo>
                <a:lnTo>
                  <a:pt x="82079" y="483306"/>
                </a:lnTo>
                <a:lnTo>
                  <a:pt x="121478" y="463594"/>
                </a:lnTo>
                <a:lnTo>
                  <a:pt x="146190" y="445674"/>
                </a:lnTo>
                <a:lnTo>
                  <a:pt x="176407" y="423548"/>
                </a:lnTo>
                <a:lnTo>
                  <a:pt x="191166" y="413007"/>
                </a:lnTo>
                <a:lnTo>
                  <a:pt x="199786" y="406758"/>
                </a:lnTo>
                <a:lnTo>
                  <a:pt x="208977" y="400047"/>
                </a:lnTo>
                <a:lnTo>
                  <a:pt x="217872" y="392686"/>
                </a:lnTo>
                <a:lnTo>
                  <a:pt x="218675" y="392024"/>
                </a:lnTo>
                <a:lnTo>
                  <a:pt x="236126" y="377866"/>
                </a:lnTo>
                <a:lnTo>
                  <a:pt x="264673" y="414273"/>
                </a:lnTo>
                <a:lnTo>
                  <a:pt x="283308" y="443156"/>
                </a:lnTo>
                <a:lnTo>
                  <a:pt x="291223" y="455118"/>
                </a:lnTo>
                <a:lnTo>
                  <a:pt x="334422" y="456492"/>
                </a:lnTo>
                <a:lnTo>
                  <a:pt x="352413" y="437239"/>
                </a:lnTo>
                <a:lnTo>
                  <a:pt x="366992" y="448361"/>
                </a:lnTo>
                <a:lnTo>
                  <a:pt x="372023" y="452222"/>
                </a:lnTo>
                <a:lnTo>
                  <a:pt x="429801" y="496766"/>
                </a:lnTo>
                <a:lnTo>
                  <a:pt x="430608" y="496130"/>
                </a:lnTo>
                <a:lnTo>
                  <a:pt x="431221" y="495640"/>
                </a:lnTo>
                <a:lnTo>
                  <a:pt x="431479" y="495422"/>
                </a:lnTo>
                <a:lnTo>
                  <a:pt x="431919" y="495059"/>
                </a:lnTo>
                <a:lnTo>
                  <a:pt x="437326" y="490812"/>
                </a:lnTo>
                <a:lnTo>
                  <a:pt x="438011" y="490254"/>
                </a:lnTo>
                <a:lnTo>
                  <a:pt x="438388" y="489959"/>
                </a:lnTo>
                <a:lnTo>
                  <a:pt x="444947" y="484754"/>
                </a:lnTo>
                <a:lnTo>
                  <a:pt x="450300" y="480511"/>
                </a:lnTo>
                <a:lnTo>
                  <a:pt x="453339" y="478097"/>
                </a:lnTo>
                <a:lnTo>
                  <a:pt x="459291" y="473373"/>
                </a:lnTo>
                <a:lnTo>
                  <a:pt x="466313" y="467742"/>
                </a:lnTo>
                <a:lnTo>
                  <a:pt x="466884" y="467302"/>
                </a:lnTo>
                <a:lnTo>
                  <a:pt x="469039" y="465564"/>
                </a:lnTo>
                <a:lnTo>
                  <a:pt x="469806" y="464956"/>
                </a:lnTo>
                <a:lnTo>
                  <a:pt x="471843" y="463304"/>
                </a:lnTo>
                <a:lnTo>
                  <a:pt x="472586" y="462709"/>
                </a:lnTo>
                <a:lnTo>
                  <a:pt x="473358" y="462101"/>
                </a:lnTo>
                <a:lnTo>
                  <a:pt x="473893" y="461679"/>
                </a:lnTo>
                <a:lnTo>
                  <a:pt x="479137" y="457477"/>
                </a:lnTo>
                <a:lnTo>
                  <a:pt x="480897" y="456066"/>
                </a:lnTo>
                <a:lnTo>
                  <a:pt x="483659" y="453851"/>
                </a:lnTo>
                <a:lnTo>
                  <a:pt x="482348" y="445039"/>
                </a:lnTo>
                <a:lnTo>
                  <a:pt x="478493" y="419323"/>
                </a:lnTo>
                <a:lnTo>
                  <a:pt x="475526" y="399448"/>
                </a:lnTo>
                <a:lnTo>
                  <a:pt x="474047" y="389360"/>
                </a:lnTo>
                <a:lnTo>
                  <a:pt x="472106" y="376645"/>
                </a:lnTo>
                <a:lnTo>
                  <a:pt x="470160" y="363758"/>
                </a:lnTo>
                <a:lnTo>
                  <a:pt x="466839" y="341196"/>
                </a:lnTo>
                <a:lnTo>
                  <a:pt x="461495" y="307198"/>
                </a:lnTo>
                <a:lnTo>
                  <a:pt x="455925" y="268708"/>
                </a:lnTo>
                <a:lnTo>
                  <a:pt x="444612" y="255535"/>
                </a:lnTo>
                <a:lnTo>
                  <a:pt x="423550" y="230845"/>
                </a:lnTo>
                <a:lnTo>
                  <a:pt x="414967" y="221016"/>
                </a:lnTo>
                <a:lnTo>
                  <a:pt x="407251" y="211691"/>
                </a:lnTo>
                <a:lnTo>
                  <a:pt x="398832" y="202234"/>
                </a:lnTo>
                <a:lnTo>
                  <a:pt x="389170" y="190599"/>
                </a:lnTo>
                <a:lnTo>
                  <a:pt x="379322" y="179536"/>
                </a:lnTo>
                <a:lnTo>
                  <a:pt x="377326" y="177208"/>
                </a:lnTo>
                <a:lnTo>
                  <a:pt x="363182" y="160913"/>
                </a:lnTo>
                <a:lnTo>
                  <a:pt x="356395" y="152840"/>
                </a:lnTo>
                <a:lnTo>
                  <a:pt x="369691" y="140529"/>
                </a:lnTo>
                <a:lnTo>
                  <a:pt x="378723" y="132265"/>
                </a:lnTo>
                <a:lnTo>
                  <a:pt x="379544" y="131430"/>
                </a:lnTo>
                <a:lnTo>
                  <a:pt x="391438" y="120531"/>
                </a:lnTo>
                <a:lnTo>
                  <a:pt x="404166" y="108778"/>
                </a:lnTo>
                <a:lnTo>
                  <a:pt x="375175" y="99820"/>
                </a:lnTo>
                <a:lnTo>
                  <a:pt x="360283" y="95577"/>
                </a:lnTo>
                <a:lnTo>
                  <a:pt x="338373" y="91979"/>
                </a:lnTo>
                <a:lnTo>
                  <a:pt x="319126" y="87958"/>
                </a:lnTo>
                <a:lnTo>
                  <a:pt x="296113" y="82590"/>
                </a:lnTo>
                <a:lnTo>
                  <a:pt x="288579" y="72988"/>
                </a:lnTo>
                <a:lnTo>
                  <a:pt x="285208" y="69684"/>
                </a:lnTo>
                <a:lnTo>
                  <a:pt x="278898" y="61657"/>
                </a:lnTo>
                <a:lnTo>
                  <a:pt x="274253" y="44617"/>
                </a:lnTo>
                <a:lnTo>
                  <a:pt x="273092" y="40411"/>
                </a:lnTo>
                <a:lnTo>
                  <a:pt x="272130" y="38564"/>
                </a:lnTo>
                <a:lnTo>
                  <a:pt x="269245" y="33051"/>
                </a:lnTo>
                <a:lnTo>
                  <a:pt x="268919" y="32424"/>
                </a:lnTo>
                <a:lnTo>
                  <a:pt x="265598" y="26058"/>
                </a:lnTo>
                <a:lnTo>
                  <a:pt x="258490" y="12453"/>
                </a:lnTo>
                <a:lnTo>
                  <a:pt x="258440" y="12372"/>
                </a:lnTo>
                <a:lnTo>
                  <a:pt x="241502" y="129"/>
                </a:lnTo>
                <a:lnTo>
                  <a:pt x="200608" y="3836"/>
                </a:lnTo>
                <a:lnTo>
                  <a:pt x="200784" y="15376"/>
                </a:lnTo>
                <a:lnTo>
                  <a:pt x="201097" y="33745"/>
                </a:lnTo>
                <a:close/>
              </a:path>
            </a:pathLst>
          </a:custGeom>
          <a:solidFill>
            <a:srgbClr val="FF0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EE81FD12-F7F8-C126-4E7B-28186C4CAE57}"/>
              </a:ext>
            </a:extLst>
          </p:cNvPr>
          <p:cNvSpPr>
            <a:spLocks/>
          </p:cNvSpPr>
          <p:nvPr/>
        </p:nvSpPr>
        <p:spPr>
          <a:xfrm flipV="1">
            <a:off x="9050115" y="3219343"/>
            <a:ext cx="767652" cy="656624"/>
          </a:xfrm>
          <a:custGeom>
            <a:avLst/>
            <a:gdLst>
              <a:gd name="connsiteX0" fmla="*/ 241557 w 522769"/>
              <a:gd name="connsiteY0" fmla="*/ 145131 h 447159"/>
              <a:gd name="connsiteX1" fmla="*/ 239447 w 522769"/>
              <a:gd name="connsiteY1" fmla="*/ 141288 h 447159"/>
              <a:gd name="connsiteX2" fmla="*/ 235677 w 522769"/>
              <a:gd name="connsiteY2" fmla="*/ 134868 h 447159"/>
              <a:gd name="connsiteX3" fmla="*/ 230397 w 522769"/>
              <a:gd name="connsiteY3" fmla="*/ 131394 h 447159"/>
              <a:gd name="connsiteX4" fmla="*/ 211567 w 522769"/>
              <a:gd name="connsiteY4" fmla="*/ 91645 h 447159"/>
              <a:gd name="connsiteX5" fmla="*/ 202073 w 522769"/>
              <a:gd name="connsiteY5" fmla="*/ 75142 h 447159"/>
              <a:gd name="connsiteX6" fmla="*/ 202304 w 522769"/>
              <a:gd name="connsiteY6" fmla="*/ 66958 h 447159"/>
              <a:gd name="connsiteX7" fmla="*/ 199184 w 522769"/>
              <a:gd name="connsiteY7" fmla="*/ 60922 h 447159"/>
              <a:gd name="connsiteX8" fmla="*/ 196575 w 522769"/>
              <a:gd name="connsiteY8" fmla="*/ 61741 h 447159"/>
              <a:gd name="connsiteX9" fmla="*/ 192792 w 522769"/>
              <a:gd name="connsiteY9" fmla="*/ 57856 h 447159"/>
              <a:gd name="connsiteX10" fmla="*/ 184295 w 522769"/>
              <a:gd name="connsiteY10" fmla="*/ 26216 h 447159"/>
              <a:gd name="connsiteX11" fmla="*/ 182662 w 522769"/>
              <a:gd name="connsiteY11" fmla="*/ 28733 h 447159"/>
              <a:gd name="connsiteX12" fmla="*/ 179424 w 522769"/>
              <a:gd name="connsiteY12" fmla="*/ 31205 h 447159"/>
              <a:gd name="connsiteX13" fmla="*/ 178625 w 522769"/>
              <a:gd name="connsiteY13" fmla="*/ 34569 h 447159"/>
              <a:gd name="connsiteX14" fmla="*/ 177913 w 522769"/>
              <a:gd name="connsiteY14" fmla="*/ 40756 h 447159"/>
              <a:gd name="connsiteX15" fmla="*/ 175767 w 522769"/>
              <a:gd name="connsiteY15" fmla="*/ 40732 h 447159"/>
              <a:gd name="connsiteX16" fmla="*/ 175831 w 522769"/>
              <a:gd name="connsiteY16" fmla="*/ 42864 h 447159"/>
              <a:gd name="connsiteX17" fmla="*/ 171363 w 522769"/>
              <a:gd name="connsiteY17" fmla="*/ 44985 h 447159"/>
              <a:gd name="connsiteX18" fmla="*/ 171113 w 522769"/>
              <a:gd name="connsiteY18" fmla="*/ 46749 h 447159"/>
              <a:gd name="connsiteX19" fmla="*/ 167738 w 522769"/>
              <a:gd name="connsiteY19" fmla="*/ 45695 h 447159"/>
              <a:gd name="connsiteX20" fmla="*/ 165747 w 522769"/>
              <a:gd name="connsiteY20" fmla="*/ 48532 h 447159"/>
              <a:gd name="connsiteX21" fmla="*/ 166400 w 522769"/>
              <a:gd name="connsiteY21" fmla="*/ 49620 h 447159"/>
              <a:gd name="connsiteX22" fmla="*/ 169217 w 522769"/>
              <a:gd name="connsiteY22" fmla="*/ 50146 h 447159"/>
              <a:gd name="connsiteX23" fmla="*/ 170179 w 522769"/>
              <a:gd name="connsiteY23" fmla="*/ 52846 h 447159"/>
              <a:gd name="connsiteX24" fmla="*/ 172878 w 522769"/>
              <a:gd name="connsiteY24" fmla="*/ 49769 h 447159"/>
              <a:gd name="connsiteX25" fmla="*/ 173726 w 522769"/>
              <a:gd name="connsiteY25" fmla="*/ 54112 h 447159"/>
              <a:gd name="connsiteX26" fmla="*/ 176157 w 522769"/>
              <a:gd name="connsiteY26" fmla="*/ 57271 h 447159"/>
              <a:gd name="connsiteX27" fmla="*/ 173604 w 522769"/>
              <a:gd name="connsiteY27" fmla="*/ 56596 h 447159"/>
              <a:gd name="connsiteX28" fmla="*/ 171975 w 522769"/>
              <a:gd name="connsiteY28" fmla="*/ 57870 h 447159"/>
              <a:gd name="connsiteX29" fmla="*/ 169988 w 522769"/>
              <a:gd name="connsiteY29" fmla="*/ 57562 h 447159"/>
              <a:gd name="connsiteX30" fmla="*/ 167484 w 522769"/>
              <a:gd name="connsiteY30" fmla="*/ 59810 h 447159"/>
              <a:gd name="connsiteX31" fmla="*/ 166894 w 522769"/>
              <a:gd name="connsiteY31" fmla="*/ 61758 h 447159"/>
              <a:gd name="connsiteX32" fmla="*/ 163923 w 522769"/>
              <a:gd name="connsiteY32" fmla="*/ 63299 h 447159"/>
              <a:gd name="connsiteX33" fmla="*/ 162776 w 522769"/>
              <a:gd name="connsiteY33" fmla="*/ 61150 h 447159"/>
              <a:gd name="connsiteX34" fmla="*/ 158942 w 522769"/>
              <a:gd name="connsiteY34" fmla="*/ 61692 h 447159"/>
              <a:gd name="connsiteX35" fmla="*/ 153635 w 522769"/>
              <a:gd name="connsiteY35" fmla="*/ 66002 h 447159"/>
              <a:gd name="connsiteX36" fmla="*/ 153812 w 522769"/>
              <a:gd name="connsiteY36" fmla="*/ 69155 h 447159"/>
              <a:gd name="connsiteX37" fmla="*/ 157237 w 522769"/>
              <a:gd name="connsiteY37" fmla="*/ 70378 h 447159"/>
              <a:gd name="connsiteX38" fmla="*/ 158203 w 522769"/>
              <a:gd name="connsiteY38" fmla="*/ 74442 h 447159"/>
              <a:gd name="connsiteX39" fmla="*/ 161873 w 522769"/>
              <a:gd name="connsiteY39" fmla="*/ 74694 h 447159"/>
              <a:gd name="connsiteX40" fmla="*/ 157437 w 522769"/>
              <a:gd name="connsiteY40" fmla="*/ 77119 h 447159"/>
              <a:gd name="connsiteX41" fmla="*/ 158748 w 522769"/>
              <a:gd name="connsiteY41" fmla="*/ 80748 h 447159"/>
              <a:gd name="connsiteX42" fmla="*/ 160358 w 522769"/>
              <a:gd name="connsiteY42" fmla="*/ 81932 h 447159"/>
              <a:gd name="connsiteX43" fmla="*/ 158897 w 522769"/>
              <a:gd name="connsiteY43" fmla="*/ 83352 h 447159"/>
              <a:gd name="connsiteX44" fmla="*/ 156089 w 522769"/>
              <a:gd name="connsiteY44" fmla="*/ 83876 h 447159"/>
              <a:gd name="connsiteX45" fmla="*/ 150995 w 522769"/>
              <a:gd name="connsiteY45" fmla="*/ 79765 h 447159"/>
              <a:gd name="connsiteX46" fmla="*/ 149734 w 522769"/>
              <a:gd name="connsiteY46" fmla="*/ 80758 h 447159"/>
              <a:gd name="connsiteX47" fmla="*/ 148795 w 522769"/>
              <a:gd name="connsiteY47" fmla="*/ 83313 h 447159"/>
              <a:gd name="connsiteX48" fmla="*/ 147334 w 522769"/>
              <a:gd name="connsiteY48" fmla="*/ 81536 h 447159"/>
              <a:gd name="connsiteX49" fmla="*/ 144422 w 522769"/>
              <a:gd name="connsiteY49" fmla="*/ 82831 h 447159"/>
              <a:gd name="connsiteX50" fmla="*/ 139246 w 522769"/>
              <a:gd name="connsiteY50" fmla="*/ 76512 h 447159"/>
              <a:gd name="connsiteX51" fmla="*/ 135930 w 522769"/>
              <a:gd name="connsiteY51" fmla="*/ 74935 h 447159"/>
              <a:gd name="connsiteX52" fmla="*/ 135068 w 522769"/>
              <a:gd name="connsiteY52" fmla="*/ 72268 h 447159"/>
              <a:gd name="connsiteX53" fmla="*/ 132274 w 522769"/>
              <a:gd name="connsiteY53" fmla="*/ 76405 h 447159"/>
              <a:gd name="connsiteX54" fmla="*/ 127048 w 522769"/>
              <a:gd name="connsiteY54" fmla="*/ 77604 h 447159"/>
              <a:gd name="connsiteX55" fmla="*/ 124531 w 522769"/>
              <a:gd name="connsiteY55" fmla="*/ 76940 h 447159"/>
              <a:gd name="connsiteX56" fmla="*/ 124054 w 522769"/>
              <a:gd name="connsiteY56" fmla="*/ 78694 h 447159"/>
              <a:gd name="connsiteX57" fmla="*/ 121541 w 522769"/>
              <a:gd name="connsiteY57" fmla="*/ 78883 h 447159"/>
              <a:gd name="connsiteX58" fmla="*/ 116656 w 522769"/>
              <a:gd name="connsiteY58" fmla="*/ 82221 h 447159"/>
              <a:gd name="connsiteX59" fmla="*/ 104753 w 522769"/>
              <a:gd name="connsiteY59" fmla="*/ 81279 h 447159"/>
              <a:gd name="connsiteX60" fmla="*/ 99450 w 522769"/>
              <a:gd name="connsiteY60" fmla="*/ 88609 h 447159"/>
              <a:gd name="connsiteX61" fmla="*/ 86635 w 522769"/>
              <a:gd name="connsiteY61" fmla="*/ 86684 h 447159"/>
              <a:gd name="connsiteX62" fmla="*/ 84027 w 522769"/>
              <a:gd name="connsiteY62" fmla="*/ 87515 h 447159"/>
              <a:gd name="connsiteX63" fmla="*/ 83251 w 522769"/>
              <a:gd name="connsiteY63" fmla="*/ 88123 h 447159"/>
              <a:gd name="connsiteX64" fmla="*/ 83464 w 522769"/>
              <a:gd name="connsiteY64" fmla="*/ 89615 h 447159"/>
              <a:gd name="connsiteX65" fmla="*/ 84925 w 522769"/>
              <a:gd name="connsiteY65" fmla="*/ 92016 h 447159"/>
              <a:gd name="connsiteX66" fmla="*/ 91938 w 522769"/>
              <a:gd name="connsiteY66" fmla="*/ 95086 h 447159"/>
              <a:gd name="connsiteX67" fmla="*/ 96955 w 522769"/>
              <a:gd name="connsiteY67" fmla="*/ 94402 h 447159"/>
              <a:gd name="connsiteX68" fmla="*/ 100371 w 522769"/>
              <a:gd name="connsiteY68" fmla="*/ 98920 h 447159"/>
              <a:gd name="connsiteX69" fmla="*/ 98429 w 522769"/>
              <a:gd name="connsiteY69" fmla="*/ 105744 h 447159"/>
              <a:gd name="connsiteX70" fmla="*/ 100824 w 522769"/>
              <a:gd name="connsiteY70" fmla="*/ 110011 h 447159"/>
              <a:gd name="connsiteX71" fmla="*/ 99114 w 522769"/>
              <a:gd name="connsiteY71" fmla="*/ 117074 h 447159"/>
              <a:gd name="connsiteX72" fmla="*/ 96238 w 522769"/>
              <a:gd name="connsiteY72" fmla="*/ 118572 h 447159"/>
              <a:gd name="connsiteX73" fmla="*/ 93167 w 522769"/>
              <a:gd name="connsiteY73" fmla="*/ 118664 h 447159"/>
              <a:gd name="connsiteX74" fmla="*/ 95807 w 522769"/>
              <a:gd name="connsiteY74" fmla="*/ 120717 h 447159"/>
              <a:gd name="connsiteX75" fmla="*/ 92015 w 522769"/>
              <a:gd name="connsiteY75" fmla="*/ 122009 h 447159"/>
              <a:gd name="connsiteX76" fmla="*/ 88214 w 522769"/>
              <a:gd name="connsiteY76" fmla="*/ 119910 h 447159"/>
              <a:gd name="connsiteX77" fmla="*/ 82806 w 522769"/>
              <a:gd name="connsiteY77" fmla="*/ 120720 h 447159"/>
              <a:gd name="connsiteX78" fmla="*/ 80557 w 522769"/>
              <a:gd name="connsiteY78" fmla="*/ 121058 h 447159"/>
              <a:gd name="connsiteX79" fmla="*/ 73226 w 522769"/>
              <a:gd name="connsiteY79" fmla="*/ 119396 h 447159"/>
              <a:gd name="connsiteX80" fmla="*/ 72301 w 522769"/>
              <a:gd name="connsiteY80" fmla="*/ 121053 h 447159"/>
              <a:gd name="connsiteX81" fmla="*/ 65868 w 522769"/>
              <a:gd name="connsiteY81" fmla="*/ 122496 h 447159"/>
              <a:gd name="connsiteX82" fmla="*/ 63600 w 522769"/>
              <a:gd name="connsiteY82" fmla="*/ 124380 h 447159"/>
              <a:gd name="connsiteX83" fmla="*/ 59313 w 522769"/>
              <a:gd name="connsiteY83" fmla="*/ 123599 h 447159"/>
              <a:gd name="connsiteX84" fmla="*/ 55321 w 522769"/>
              <a:gd name="connsiteY84" fmla="*/ 124611 h 447159"/>
              <a:gd name="connsiteX85" fmla="*/ 53634 w 522769"/>
              <a:gd name="connsiteY85" fmla="*/ 130774 h 447159"/>
              <a:gd name="connsiteX86" fmla="*/ 50209 w 522769"/>
              <a:gd name="connsiteY86" fmla="*/ 131913 h 447159"/>
              <a:gd name="connsiteX87" fmla="*/ 47977 w 522769"/>
              <a:gd name="connsiteY87" fmla="*/ 130975 h 447159"/>
              <a:gd name="connsiteX88" fmla="*/ 47025 w 522769"/>
              <a:gd name="connsiteY88" fmla="*/ 132167 h 447159"/>
              <a:gd name="connsiteX89" fmla="*/ 44829 w 522769"/>
              <a:gd name="connsiteY89" fmla="*/ 134713 h 447159"/>
              <a:gd name="connsiteX90" fmla="*/ 45487 w 522769"/>
              <a:gd name="connsiteY90" fmla="*/ 142408 h 447159"/>
              <a:gd name="connsiteX91" fmla="*/ 49733 w 522769"/>
              <a:gd name="connsiteY91" fmla="*/ 147535 h 447159"/>
              <a:gd name="connsiteX92" fmla="*/ 51933 w 522769"/>
              <a:gd name="connsiteY92" fmla="*/ 155349 h 447159"/>
              <a:gd name="connsiteX93" fmla="*/ 51561 w 522769"/>
              <a:gd name="connsiteY93" fmla="*/ 158568 h 447159"/>
              <a:gd name="connsiteX94" fmla="*/ 50404 w 522769"/>
              <a:gd name="connsiteY94" fmla="*/ 160445 h 447159"/>
              <a:gd name="connsiteX95" fmla="*/ 43192 w 522769"/>
              <a:gd name="connsiteY95" fmla="*/ 160100 h 447159"/>
              <a:gd name="connsiteX96" fmla="*/ 42783 w 522769"/>
              <a:gd name="connsiteY96" fmla="*/ 161436 h 447159"/>
              <a:gd name="connsiteX97" fmla="*/ 41368 w 522769"/>
              <a:gd name="connsiteY97" fmla="*/ 161568 h 447159"/>
              <a:gd name="connsiteX98" fmla="*/ 39590 w 522769"/>
              <a:gd name="connsiteY98" fmla="*/ 163514 h 447159"/>
              <a:gd name="connsiteX99" fmla="*/ 36564 w 522769"/>
              <a:gd name="connsiteY99" fmla="*/ 161310 h 447159"/>
              <a:gd name="connsiteX100" fmla="*/ 35321 w 522769"/>
              <a:gd name="connsiteY100" fmla="*/ 166553 h 447159"/>
              <a:gd name="connsiteX101" fmla="*/ 30944 w 522769"/>
              <a:gd name="connsiteY101" fmla="*/ 161417 h 447159"/>
              <a:gd name="connsiteX102" fmla="*/ 29968 w 522769"/>
              <a:gd name="connsiteY102" fmla="*/ 160994 h 447159"/>
              <a:gd name="connsiteX103" fmla="*/ 27228 w 522769"/>
              <a:gd name="connsiteY103" fmla="*/ 163087 h 447159"/>
              <a:gd name="connsiteX104" fmla="*/ 23618 w 522769"/>
              <a:gd name="connsiteY104" fmla="*/ 159124 h 447159"/>
              <a:gd name="connsiteX105" fmla="*/ 20746 w 522769"/>
              <a:gd name="connsiteY105" fmla="*/ 160702 h 447159"/>
              <a:gd name="connsiteX106" fmla="*/ 19027 w 522769"/>
              <a:gd name="connsiteY106" fmla="*/ 160174 h 447159"/>
              <a:gd name="connsiteX107" fmla="*/ 16373 w 522769"/>
              <a:gd name="connsiteY107" fmla="*/ 163387 h 447159"/>
              <a:gd name="connsiteX108" fmla="*/ 14645 w 522769"/>
              <a:gd name="connsiteY108" fmla="*/ 162069 h 447159"/>
              <a:gd name="connsiteX109" fmla="*/ 16092 w 522769"/>
              <a:gd name="connsiteY109" fmla="*/ 161271 h 447159"/>
              <a:gd name="connsiteX110" fmla="*/ 16169 w 522769"/>
              <a:gd name="connsiteY110" fmla="*/ 159622 h 447159"/>
              <a:gd name="connsiteX111" fmla="*/ 13506 w 522769"/>
              <a:gd name="connsiteY111" fmla="*/ 156980 h 447159"/>
              <a:gd name="connsiteX112" fmla="*/ 11365 w 522769"/>
              <a:gd name="connsiteY112" fmla="*/ 161328 h 447159"/>
              <a:gd name="connsiteX113" fmla="*/ 11633 w 522769"/>
              <a:gd name="connsiteY113" fmla="*/ 162621 h 447159"/>
              <a:gd name="connsiteX114" fmla="*/ 16233 w 522769"/>
              <a:gd name="connsiteY114" fmla="*/ 166381 h 447159"/>
              <a:gd name="connsiteX115" fmla="*/ 17807 w 522769"/>
              <a:gd name="connsiteY115" fmla="*/ 169593 h 447159"/>
              <a:gd name="connsiteX116" fmla="*/ 15062 w 522769"/>
              <a:gd name="connsiteY116" fmla="*/ 169348 h 447159"/>
              <a:gd name="connsiteX117" fmla="*/ 10449 w 522769"/>
              <a:gd name="connsiteY117" fmla="*/ 171938 h 447159"/>
              <a:gd name="connsiteX118" fmla="*/ 8739 w 522769"/>
              <a:gd name="connsiteY118" fmla="*/ 169197 h 447159"/>
              <a:gd name="connsiteX119" fmla="*/ 4924 w 522769"/>
              <a:gd name="connsiteY119" fmla="*/ 167365 h 447159"/>
              <a:gd name="connsiteX120" fmla="*/ 4003 w 522769"/>
              <a:gd name="connsiteY120" fmla="*/ 168352 h 447159"/>
              <a:gd name="connsiteX121" fmla="*/ 5028 w 522769"/>
              <a:gd name="connsiteY121" fmla="*/ 170401 h 447159"/>
              <a:gd name="connsiteX122" fmla="*/ 4720 w 522769"/>
              <a:gd name="connsiteY122" fmla="*/ 172518 h 447159"/>
              <a:gd name="connsiteX123" fmla="*/ 129 w 522769"/>
              <a:gd name="connsiteY123" fmla="*/ 175745 h 447159"/>
              <a:gd name="connsiteX124" fmla="*/ 2687 w 522769"/>
              <a:gd name="connsiteY124" fmla="*/ 182862 h 447159"/>
              <a:gd name="connsiteX125" fmla="*/ 6208 w 522769"/>
              <a:gd name="connsiteY125" fmla="*/ 189393 h 447159"/>
              <a:gd name="connsiteX126" fmla="*/ 9365 w 522769"/>
              <a:gd name="connsiteY126" fmla="*/ 194134 h 447159"/>
              <a:gd name="connsiteX127" fmla="*/ 9424 w 522769"/>
              <a:gd name="connsiteY127" fmla="*/ 196531 h 447159"/>
              <a:gd name="connsiteX128" fmla="*/ 11120 w 522769"/>
              <a:gd name="connsiteY128" fmla="*/ 197925 h 447159"/>
              <a:gd name="connsiteX129" fmla="*/ 11801 w 522769"/>
              <a:gd name="connsiteY129" fmla="*/ 198702 h 447159"/>
              <a:gd name="connsiteX130" fmla="*/ 18424 w 522769"/>
              <a:gd name="connsiteY130" fmla="*/ 197849 h 447159"/>
              <a:gd name="connsiteX131" fmla="*/ 20184 w 522769"/>
              <a:gd name="connsiteY131" fmla="*/ 201173 h 447159"/>
              <a:gd name="connsiteX132" fmla="*/ 21463 w 522769"/>
              <a:gd name="connsiteY132" fmla="*/ 201673 h 447159"/>
              <a:gd name="connsiteX133" fmla="*/ 24711 w 522769"/>
              <a:gd name="connsiteY133" fmla="*/ 200726 h 447159"/>
              <a:gd name="connsiteX134" fmla="*/ 29197 w 522769"/>
              <a:gd name="connsiteY134" fmla="*/ 201474 h 447159"/>
              <a:gd name="connsiteX135" fmla="*/ 30544 w 522769"/>
              <a:gd name="connsiteY135" fmla="*/ 199840 h 447159"/>
              <a:gd name="connsiteX136" fmla="*/ 32105 w 522769"/>
              <a:gd name="connsiteY136" fmla="*/ 199560 h 447159"/>
              <a:gd name="connsiteX137" fmla="*/ 34595 w 522769"/>
              <a:gd name="connsiteY137" fmla="*/ 201184 h 447159"/>
              <a:gd name="connsiteX138" fmla="*/ 38501 w 522769"/>
              <a:gd name="connsiteY138" fmla="*/ 201469 h 447159"/>
              <a:gd name="connsiteX139" fmla="*/ 39721 w 522769"/>
              <a:gd name="connsiteY139" fmla="*/ 203104 h 447159"/>
              <a:gd name="connsiteX140" fmla="*/ 41808 w 522769"/>
              <a:gd name="connsiteY140" fmla="*/ 202173 h 447159"/>
              <a:gd name="connsiteX141" fmla="*/ 40166 w 522769"/>
              <a:gd name="connsiteY141" fmla="*/ 200622 h 447159"/>
              <a:gd name="connsiteX142" fmla="*/ 39621 w 522769"/>
              <a:gd name="connsiteY142" fmla="*/ 197224 h 447159"/>
              <a:gd name="connsiteX143" fmla="*/ 43727 w 522769"/>
              <a:gd name="connsiteY143" fmla="*/ 194815 h 447159"/>
              <a:gd name="connsiteX144" fmla="*/ 49238 w 522769"/>
              <a:gd name="connsiteY144" fmla="*/ 194142 h 447159"/>
              <a:gd name="connsiteX145" fmla="*/ 54863 w 522769"/>
              <a:gd name="connsiteY145" fmla="*/ 195687 h 447159"/>
              <a:gd name="connsiteX146" fmla="*/ 60325 w 522769"/>
              <a:gd name="connsiteY146" fmla="*/ 195000 h 447159"/>
              <a:gd name="connsiteX147" fmla="*/ 68676 w 522769"/>
              <a:gd name="connsiteY147" fmla="*/ 199010 h 447159"/>
              <a:gd name="connsiteX148" fmla="*/ 68948 w 522769"/>
              <a:gd name="connsiteY148" fmla="*/ 201738 h 447159"/>
              <a:gd name="connsiteX149" fmla="*/ 69883 w 522769"/>
              <a:gd name="connsiteY149" fmla="*/ 202666 h 447159"/>
              <a:gd name="connsiteX150" fmla="*/ 72568 w 522769"/>
              <a:gd name="connsiteY150" fmla="*/ 201808 h 447159"/>
              <a:gd name="connsiteX151" fmla="*/ 78774 w 522769"/>
              <a:gd name="connsiteY151" fmla="*/ 204523 h 447159"/>
              <a:gd name="connsiteX152" fmla="*/ 80747 w 522769"/>
              <a:gd name="connsiteY152" fmla="*/ 202520 h 447159"/>
              <a:gd name="connsiteX153" fmla="*/ 87279 w 522769"/>
              <a:gd name="connsiteY153" fmla="*/ 201273 h 447159"/>
              <a:gd name="connsiteX154" fmla="*/ 93435 w 522769"/>
              <a:gd name="connsiteY154" fmla="*/ 204722 h 447159"/>
              <a:gd name="connsiteX155" fmla="*/ 98016 w 522769"/>
              <a:gd name="connsiteY155" fmla="*/ 202317 h 447159"/>
              <a:gd name="connsiteX156" fmla="*/ 99572 w 522769"/>
              <a:gd name="connsiteY156" fmla="*/ 209797 h 447159"/>
              <a:gd name="connsiteX157" fmla="*/ 104063 w 522769"/>
              <a:gd name="connsiteY157" fmla="*/ 210651 h 447159"/>
              <a:gd name="connsiteX158" fmla="*/ 102416 w 522769"/>
              <a:gd name="connsiteY158" fmla="*/ 218129 h 447159"/>
              <a:gd name="connsiteX159" fmla="*/ 101096 w 522769"/>
              <a:gd name="connsiteY159" fmla="*/ 219430 h 447159"/>
              <a:gd name="connsiteX160" fmla="*/ 103206 w 522769"/>
              <a:gd name="connsiteY160" fmla="*/ 230139 h 447159"/>
              <a:gd name="connsiteX161" fmla="*/ 90731 w 522769"/>
              <a:gd name="connsiteY161" fmla="*/ 232521 h 447159"/>
              <a:gd name="connsiteX162" fmla="*/ 82988 w 522769"/>
              <a:gd name="connsiteY162" fmla="*/ 232088 h 447159"/>
              <a:gd name="connsiteX163" fmla="*/ 79132 w 522769"/>
              <a:gd name="connsiteY163" fmla="*/ 233381 h 447159"/>
              <a:gd name="connsiteX164" fmla="*/ 77100 w 522769"/>
              <a:gd name="connsiteY164" fmla="*/ 232791 h 447159"/>
              <a:gd name="connsiteX165" fmla="*/ 76465 w 522769"/>
              <a:gd name="connsiteY165" fmla="*/ 233783 h 447159"/>
              <a:gd name="connsiteX166" fmla="*/ 71470 w 522769"/>
              <a:gd name="connsiteY166" fmla="*/ 233579 h 447159"/>
              <a:gd name="connsiteX167" fmla="*/ 70119 w 522769"/>
              <a:gd name="connsiteY167" fmla="*/ 235807 h 447159"/>
              <a:gd name="connsiteX168" fmla="*/ 66090 w 522769"/>
              <a:gd name="connsiteY168" fmla="*/ 238433 h 447159"/>
              <a:gd name="connsiteX169" fmla="*/ 65519 w 522769"/>
              <a:gd name="connsiteY169" fmla="*/ 239973 h 447159"/>
              <a:gd name="connsiteX170" fmla="*/ 62838 w 522769"/>
              <a:gd name="connsiteY170" fmla="*/ 240031 h 447159"/>
              <a:gd name="connsiteX171" fmla="*/ 62752 w 522769"/>
              <a:gd name="connsiteY171" fmla="*/ 241376 h 447159"/>
              <a:gd name="connsiteX172" fmla="*/ 60039 w 522769"/>
              <a:gd name="connsiteY172" fmla="*/ 242955 h 447159"/>
              <a:gd name="connsiteX173" fmla="*/ 57689 w 522769"/>
              <a:gd name="connsiteY173" fmla="*/ 254169 h 447159"/>
              <a:gd name="connsiteX174" fmla="*/ 57812 w 522769"/>
              <a:gd name="connsiteY174" fmla="*/ 255829 h 447159"/>
              <a:gd name="connsiteX175" fmla="*/ 60556 w 522769"/>
              <a:gd name="connsiteY175" fmla="*/ 257629 h 447159"/>
              <a:gd name="connsiteX176" fmla="*/ 61427 w 522769"/>
              <a:gd name="connsiteY176" fmla="*/ 259895 h 447159"/>
              <a:gd name="connsiteX177" fmla="*/ 60057 w 522769"/>
              <a:gd name="connsiteY177" fmla="*/ 269064 h 447159"/>
              <a:gd name="connsiteX178" fmla="*/ 67746 w 522769"/>
              <a:gd name="connsiteY178" fmla="*/ 270516 h 447159"/>
              <a:gd name="connsiteX179" fmla="*/ 72078 w 522769"/>
              <a:gd name="connsiteY179" fmla="*/ 265582 h 447159"/>
              <a:gd name="connsiteX180" fmla="*/ 81332 w 522769"/>
              <a:gd name="connsiteY180" fmla="*/ 276078 h 447159"/>
              <a:gd name="connsiteX181" fmla="*/ 91802 w 522769"/>
              <a:gd name="connsiteY181" fmla="*/ 268471 h 447159"/>
              <a:gd name="connsiteX182" fmla="*/ 95149 w 522769"/>
              <a:gd name="connsiteY182" fmla="*/ 270119 h 447159"/>
              <a:gd name="connsiteX183" fmla="*/ 101981 w 522769"/>
              <a:gd name="connsiteY183" fmla="*/ 264659 h 447159"/>
              <a:gd name="connsiteX184" fmla="*/ 104589 w 522769"/>
              <a:gd name="connsiteY184" fmla="*/ 265188 h 447159"/>
              <a:gd name="connsiteX185" fmla="*/ 105338 w 522769"/>
              <a:gd name="connsiteY185" fmla="*/ 264403 h 447159"/>
              <a:gd name="connsiteX186" fmla="*/ 105352 w 522769"/>
              <a:gd name="connsiteY186" fmla="*/ 262063 h 447159"/>
              <a:gd name="connsiteX187" fmla="*/ 108141 w 522769"/>
              <a:gd name="connsiteY187" fmla="*/ 259575 h 447159"/>
              <a:gd name="connsiteX188" fmla="*/ 111022 w 522769"/>
              <a:gd name="connsiteY188" fmla="*/ 261115 h 447159"/>
              <a:gd name="connsiteX189" fmla="*/ 111181 w 522769"/>
              <a:gd name="connsiteY189" fmla="*/ 263436 h 447159"/>
              <a:gd name="connsiteX190" fmla="*/ 113294 w 522769"/>
              <a:gd name="connsiteY190" fmla="*/ 265155 h 447159"/>
              <a:gd name="connsiteX191" fmla="*/ 114927 w 522769"/>
              <a:gd name="connsiteY191" fmla="*/ 263028 h 447159"/>
              <a:gd name="connsiteX192" fmla="*/ 118488 w 522769"/>
              <a:gd name="connsiteY192" fmla="*/ 261917 h 447159"/>
              <a:gd name="connsiteX193" fmla="*/ 119486 w 522769"/>
              <a:gd name="connsiteY193" fmla="*/ 259580 h 447159"/>
              <a:gd name="connsiteX194" fmla="*/ 125329 w 522769"/>
              <a:gd name="connsiteY194" fmla="*/ 257337 h 447159"/>
              <a:gd name="connsiteX195" fmla="*/ 132759 w 522769"/>
              <a:gd name="connsiteY195" fmla="*/ 248761 h 447159"/>
              <a:gd name="connsiteX196" fmla="*/ 147352 w 522769"/>
              <a:gd name="connsiteY196" fmla="*/ 251462 h 447159"/>
              <a:gd name="connsiteX197" fmla="*/ 152587 w 522769"/>
              <a:gd name="connsiteY197" fmla="*/ 248379 h 447159"/>
              <a:gd name="connsiteX198" fmla="*/ 155114 w 522769"/>
              <a:gd name="connsiteY198" fmla="*/ 250955 h 447159"/>
              <a:gd name="connsiteX199" fmla="*/ 156579 w 522769"/>
              <a:gd name="connsiteY199" fmla="*/ 253765 h 447159"/>
              <a:gd name="connsiteX200" fmla="*/ 161020 w 522769"/>
              <a:gd name="connsiteY200" fmla="*/ 254812 h 447159"/>
              <a:gd name="connsiteX201" fmla="*/ 165965 w 522769"/>
              <a:gd name="connsiteY201" fmla="*/ 254019 h 447159"/>
              <a:gd name="connsiteX202" fmla="*/ 167539 w 522769"/>
              <a:gd name="connsiteY202" fmla="*/ 257763 h 447159"/>
              <a:gd name="connsiteX203" fmla="*/ 171032 w 522769"/>
              <a:gd name="connsiteY203" fmla="*/ 260097 h 447159"/>
              <a:gd name="connsiteX204" fmla="*/ 171685 w 522769"/>
              <a:gd name="connsiteY204" fmla="*/ 288297 h 447159"/>
              <a:gd name="connsiteX205" fmla="*/ 181383 w 522769"/>
              <a:gd name="connsiteY205" fmla="*/ 297961 h 447159"/>
              <a:gd name="connsiteX206" fmla="*/ 186391 w 522769"/>
              <a:gd name="connsiteY206" fmla="*/ 316504 h 447159"/>
              <a:gd name="connsiteX207" fmla="*/ 187371 w 522769"/>
              <a:gd name="connsiteY207" fmla="*/ 325251 h 447159"/>
              <a:gd name="connsiteX208" fmla="*/ 187961 w 522769"/>
              <a:gd name="connsiteY208" fmla="*/ 334477 h 447159"/>
              <a:gd name="connsiteX209" fmla="*/ 198721 w 522769"/>
              <a:gd name="connsiteY209" fmla="*/ 360536 h 447159"/>
              <a:gd name="connsiteX210" fmla="*/ 210551 w 522769"/>
              <a:gd name="connsiteY210" fmla="*/ 389136 h 447159"/>
              <a:gd name="connsiteX211" fmla="*/ 214970 w 522769"/>
              <a:gd name="connsiteY211" fmla="*/ 399698 h 447159"/>
              <a:gd name="connsiteX212" fmla="*/ 219283 w 522769"/>
              <a:gd name="connsiteY212" fmla="*/ 410397 h 447159"/>
              <a:gd name="connsiteX213" fmla="*/ 233550 w 522769"/>
              <a:gd name="connsiteY213" fmla="*/ 445403 h 447159"/>
              <a:gd name="connsiteX214" fmla="*/ 268112 w 522769"/>
              <a:gd name="connsiteY214" fmla="*/ 445900 h 447159"/>
              <a:gd name="connsiteX215" fmla="*/ 312816 w 522769"/>
              <a:gd name="connsiteY215" fmla="*/ 446858 h 447159"/>
              <a:gd name="connsiteX216" fmla="*/ 341417 w 522769"/>
              <a:gd name="connsiteY216" fmla="*/ 447506 h 447159"/>
              <a:gd name="connsiteX217" fmla="*/ 344275 w 522769"/>
              <a:gd name="connsiteY217" fmla="*/ 447556 h 447159"/>
              <a:gd name="connsiteX218" fmla="*/ 372499 w 522769"/>
              <a:gd name="connsiteY218" fmla="*/ 396975 h 447159"/>
              <a:gd name="connsiteX219" fmla="*/ 400302 w 522769"/>
              <a:gd name="connsiteY219" fmla="*/ 346727 h 447159"/>
              <a:gd name="connsiteX220" fmla="*/ 411552 w 522769"/>
              <a:gd name="connsiteY220" fmla="*/ 326267 h 447159"/>
              <a:gd name="connsiteX221" fmla="*/ 413797 w 522769"/>
              <a:gd name="connsiteY221" fmla="*/ 322174 h 447159"/>
              <a:gd name="connsiteX222" fmla="*/ 420062 w 522769"/>
              <a:gd name="connsiteY222" fmla="*/ 310783 h 447159"/>
              <a:gd name="connsiteX223" fmla="*/ 421105 w 522769"/>
              <a:gd name="connsiteY223" fmla="*/ 308836 h 447159"/>
              <a:gd name="connsiteX224" fmla="*/ 432151 w 522769"/>
              <a:gd name="connsiteY224" fmla="*/ 288622 h 447159"/>
              <a:gd name="connsiteX225" fmla="*/ 446898 w 522769"/>
              <a:gd name="connsiteY225" fmla="*/ 261522 h 447159"/>
              <a:gd name="connsiteX226" fmla="*/ 522898 w 522769"/>
              <a:gd name="connsiteY226" fmla="*/ 119810 h 447159"/>
              <a:gd name="connsiteX227" fmla="*/ 488577 w 522769"/>
              <a:gd name="connsiteY227" fmla="*/ 112371 h 447159"/>
              <a:gd name="connsiteX228" fmla="*/ 435204 w 522769"/>
              <a:gd name="connsiteY228" fmla="*/ 97200 h 447159"/>
              <a:gd name="connsiteX229" fmla="*/ 401949 w 522769"/>
              <a:gd name="connsiteY229" fmla="*/ 87631 h 447159"/>
              <a:gd name="connsiteX230" fmla="*/ 342265 w 522769"/>
              <a:gd name="connsiteY230" fmla="*/ 70439 h 447159"/>
              <a:gd name="connsiteX231" fmla="*/ 337076 w 522769"/>
              <a:gd name="connsiteY231" fmla="*/ 67678 h 447159"/>
              <a:gd name="connsiteX232" fmla="*/ 332172 w 522769"/>
              <a:gd name="connsiteY232" fmla="*/ 59907 h 447159"/>
              <a:gd name="connsiteX233" fmla="*/ 326638 w 522769"/>
              <a:gd name="connsiteY233" fmla="*/ 59156 h 447159"/>
              <a:gd name="connsiteX234" fmla="*/ 315683 w 522769"/>
              <a:gd name="connsiteY234" fmla="*/ 65965 h 447159"/>
              <a:gd name="connsiteX235" fmla="*/ 310031 w 522769"/>
              <a:gd name="connsiteY235" fmla="*/ 68956 h 447159"/>
              <a:gd name="connsiteX236" fmla="*/ 305086 w 522769"/>
              <a:gd name="connsiteY236" fmla="*/ 64709 h 447159"/>
              <a:gd name="connsiteX237" fmla="*/ 296191 w 522769"/>
              <a:gd name="connsiteY237" fmla="*/ 66631 h 447159"/>
              <a:gd name="connsiteX238" fmla="*/ 293347 w 522769"/>
              <a:gd name="connsiteY238" fmla="*/ 71152 h 447159"/>
              <a:gd name="connsiteX239" fmla="*/ 274793 w 522769"/>
              <a:gd name="connsiteY239" fmla="*/ 73050 h 447159"/>
              <a:gd name="connsiteX240" fmla="*/ 272253 w 522769"/>
              <a:gd name="connsiteY240" fmla="*/ 78290 h 447159"/>
              <a:gd name="connsiteX241" fmla="*/ 286415 w 522769"/>
              <a:gd name="connsiteY241" fmla="*/ 92390 h 447159"/>
              <a:gd name="connsiteX242" fmla="*/ 289196 w 522769"/>
              <a:gd name="connsiteY242" fmla="*/ 97664 h 447159"/>
              <a:gd name="connsiteX243" fmla="*/ 288216 w 522769"/>
              <a:gd name="connsiteY243" fmla="*/ 100180 h 447159"/>
              <a:gd name="connsiteX244" fmla="*/ 281190 w 522769"/>
              <a:gd name="connsiteY244" fmla="*/ 104321 h 447159"/>
              <a:gd name="connsiteX245" fmla="*/ 267862 w 522769"/>
              <a:gd name="connsiteY245" fmla="*/ 106531 h 447159"/>
              <a:gd name="connsiteX246" fmla="*/ 264977 w 522769"/>
              <a:gd name="connsiteY246" fmla="*/ 111554 h 447159"/>
              <a:gd name="connsiteX247" fmla="*/ 275202 w 522769"/>
              <a:gd name="connsiteY247" fmla="*/ 128052 h 447159"/>
              <a:gd name="connsiteX248" fmla="*/ 247372 w 522769"/>
              <a:gd name="connsiteY248" fmla="*/ 138962 h 447159"/>
              <a:gd name="connsiteX249" fmla="*/ 241557 w 522769"/>
              <a:gd name="connsiteY249" fmla="*/ 145131 h 447159"/>
              <a:gd name="connsiteX250" fmla="*/ 60021 w 522769"/>
              <a:gd name="connsiteY250" fmla="*/ 53351 h 447159"/>
              <a:gd name="connsiteX251" fmla="*/ 62307 w 522769"/>
              <a:gd name="connsiteY251" fmla="*/ 53910 h 447159"/>
              <a:gd name="connsiteX252" fmla="*/ 70649 w 522769"/>
              <a:gd name="connsiteY252" fmla="*/ 49567 h 447159"/>
              <a:gd name="connsiteX253" fmla="*/ 73834 w 522769"/>
              <a:gd name="connsiteY253" fmla="*/ 42512 h 447159"/>
              <a:gd name="connsiteX254" fmla="*/ 75385 w 522769"/>
              <a:gd name="connsiteY254" fmla="*/ 41182 h 447159"/>
              <a:gd name="connsiteX255" fmla="*/ 77150 w 522769"/>
              <a:gd name="connsiteY255" fmla="*/ 41812 h 447159"/>
              <a:gd name="connsiteX256" fmla="*/ 77594 w 522769"/>
              <a:gd name="connsiteY256" fmla="*/ 44680 h 447159"/>
              <a:gd name="connsiteX257" fmla="*/ 79831 w 522769"/>
              <a:gd name="connsiteY257" fmla="*/ 45923 h 447159"/>
              <a:gd name="connsiteX258" fmla="*/ 85192 w 522769"/>
              <a:gd name="connsiteY258" fmla="*/ 42970 h 447159"/>
              <a:gd name="connsiteX259" fmla="*/ 91629 w 522769"/>
              <a:gd name="connsiteY259" fmla="*/ 44264 h 447159"/>
              <a:gd name="connsiteX260" fmla="*/ 93104 w 522769"/>
              <a:gd name="connsiteY260" fmla="*/ 42755 h 447159"/>
              <a:gd name="connsiteX261" fmla="*/ 94138 w 522769"/>
              <a:gd name="connsiteY261" fmla="*/ 42591 h 447159"/>
              <a:gd name="connsiteX262" fmla="*/ 96728 w 522769"/>
              <a:gd name="connsiteY262" fmla="*/ 44081 h 447159"/>
              <a:gd name="connsiteX263" fmla="*/ 98211 w 522769"/>
              <a:gd name="connsiteY263" fmla="*/ 48482 h 447159"/>
              <a:gd name="connsiteX264" fmla="*/ 103582 w 522769"/>
              <a:gd name="connsiteY264" fmla="*/ 54390 h 447159"/>
              <a:gd name="connsiteX265" fmla="*/ 105129 w 522769"/>
              <a:gd name="connsiteY265" fmla="*/ 58752 h 447159"/>
              <a:gd name="connsiteX266" fmla="*/ 111140 w 522769"/>
              <a:gd name="connsiteY266" fmla="*/ 59433 h 447159"/>
              <a:gd name="connsiteX267" fmla="*/ 115204 w 522769"/>
              <a:gd name="connsiteY267" fmla="*/ 57037 h 447159"/>
              <a:gd name="connsiteX268" fmla="*/ 116737 w 522769"/>
              <a:gd name="connsiteY268" fmla="*/ 53589 h 447159"/>
              <a:gd name="connsiteX269" fmla="*/ 118747 w 522769"/>
              <a:gd name="connsiteY269" fmla="*/ 52082 h 447159"/>
              <a:gd name="connsiteX270" fmla="*/ 119128 w 522769"/>
              <a:gd name="connsiteY270" fmla="*/ 43658 h 447159"/>
              <a:gd name="connsiteX271" fmla="*/ 120947 w 522769"/>
              <a:gd name="connsiteY271" fmla="*/ 42615 h 447159"/>
              <a:gd name="connsiteX272" fmla="*/ 125955 w 522769"/>
              <a:gd name="connsiteY272" fmla="*/ 43877 h 447159"/>
              <a:gd name="connsiteX273" fmla="*/ 134969 w 522769"/>
              <a:gd name="connsiteY273" fmla="*/ 43005 h 447159"/>
              <a:gd name="connsiteX274" fmla="*/ 137844 w 522769"/>
              <a:gd name="connsiteY274" fmla="*/ 36176 h 447159"/>
              <a:gd name="connsiteX275" fmla="*/ 139119 w 522769"/>
              <a:gd name="connsiteY275" fmla="*/ 33945 h 447159"/>
              <a:gd name="connsiteX276" fmla="*/ 140380 w 522769"/>
              <a:gd name="connsiteY276" fmla="*/ 33485 h 447159"/>
              <a:gd name="connsiteX277" fmla="*/ 140925 w 522769"/>
              <a:gd name="connsiteY277" fmla="*/ 31516 h 447159"/>
              <a:gd name="connsiteX278" fmla="*/ 142852 w 522769"/>
              <a:gd name="connsiteY278" fmla="*/ 30479 h 447159"/>
              <a:gd name="connsiteX279" fmla="*/ 144930 w 522769"/>
              <a:gd name="connsiteY279" fmla="*/ 27039 h 447159"/>
              <a:gd name="connsiteX280" fmla="*/ 147915 w 522769"/>
              <a:gd name="connsiteY280" fmla="*/ 26647 h 447159"/>
              <a:gd name="connsiteX281" fmla="*/ 151403 w 522769"/>
              <a:gd name="connsiteY281" fmla="*/ 23871 h 447159"/>
              <a:gd name="connsiteX282" fmla="*/ 154529 w 522769"/>
              <a:gd name="connsiteY282" fmla="*/ 19210 h 447159"/>
              <a:gd name="connsiteX283" fmla="*/ 159578 w 522769"/>
              <a:gd name="connsiteY283" fmla="*/ 14274 h 447159"/>
              <a:gd name="connsiteX284" fmla="*/ 160689 w 522769"/>
              <a:gd name="connsiteY284" fmla="*/ 9672 h 447159"/>
              <a:gd name="connsiteX285" fmla="*/ 114619 w 522769"/>
              <a:gd name="connsiteY285" fmla="*/ 397 h 447159"/>
              <a:gd name="connsiteX286" fmla="*/ 71874 w 522769"/>
              <a:gd name="connsiteY286" fmla="*/ 19808 h 447159"/>
              <a:gd name="connsiteX287" fmla="*/ 50944 w 522769"/>
              <a:gd name="connsiteY287" fmla="*/ 31674 h 447159"/>
              <a:gd name="connsiteX288" fmla="*/ 44679 w 522769"/>
              <a:gd name="connsiteY288" fmla="*/ 38250 h 447159"/>
              <a:gd name="connsiteX289" fmla="*/ 55153 w 522769"/>
              <a:gd name="connsiteY289" fmla="*/ 45247 h 447159"/>
              <a:gd name="connsiteX290" fmla="*/ 57471 w 522769"/>
              <a:gd name="connsiteY290" fmla="*/ 47836 h 447159"/>
              <a:gd name="connsiteX291" fmla="*/ 57689 w 522769"/>
              <a:gd name="connsiteY291" fmla="*/ 49070 h 447159"/>
              <a:gd name="connsiteX292" fmla="*/ 60021 w 522769"/>
              <a:gd name="connsiteY292" fmla="*/ 53351 h 447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</a:cxnLst>
            <a:rect l="l" t="t" r="r" b="b"/>
            <a:pathLst>
              <a:path w="522769" h="447159">
                <a:moveTo>
                  <a:pt x="241557" y="145131"/>
                </a:moveTo>
                <a:lnTo>
                  <a:pt x="239447" y="141288"/>
                </a:lnTo>
                <a:lnTo>
                  <a:pt x="235677" y="134868"/>
                </a:lnTo>
                <a:lnTo>
                  <a:pt x="230397" y="131394"/>
                </a:lnTo>
                <a:lnTo>
                  <a:pt x="211567" y="91645"/>
                </a:lnTo>
                <a:lnTo>
                  <a:pt x="202073" y="75142"/>
                </a:lnTo>
                <a:lnTo>
                  <a:pt x="202304" y="66958"/>
                </a:lnTo>
                <a:lnTo>
                  <a:pt x="199184" y="60922"/>
                </a:lnTo>
                <a:lnTo>
                  <a:pt x="196575" y="61741"/>
                </a:lnTo>
                <a:lnTo>
                  <a:pt x="192792" y="57856"/>
                </a:lnTo>
                <a:lnTo>
                  <a:pt x="184295" y="26216"/>
                </a:lnTo>
                <a:lnTo>
                  <a:pt x="182662" y="28733"/>
                </a:lnTo>
                <a:lnTo>
                  <a:pt x="179424" y="31205"/>
                </a:lnTo>
                <a:lnTo>
                  <a:pt x="178625" y="34569"/>
                </a:lnTo>
                <a:lnTo>
                  <a:pt x="177913" y="40756"/>
                </a:lnTo>
                <a:lnTo>
                  <a:pt x="175767" y="40732"/>
                </a:lnTo>
                <a:lnTo>
                  <a:pt x="175831" y="42864"/>
                </a:lnTo>
                <a:lnTo>
                  <a:pt x="171363" y="44985"/>
                </a:lnTo>
                <a:lnTo>
                  <a:pt x="171113" y="46749"/>
                </a:lnTo>
                <a:lnTo>
                  <a:pt x="167738" y="45695"/>
                </a:lnTo>
                <a:lnTo>
                  <a:pt x="165747" y="48532"/>
                </a:lnTo>
                <a:lnTo>
                  <a:pt x="166400" y="49620"/>
                </a:lnTo>
                <a:lnTo>
                  <a:pt x="169217" y="50146"/>
                </a:lnTo>
                <a:lnTo>
                  <a:pt x="170179" y="52846"/>
                </a:lnTo>
                <a:lnTo>
                  <a:pt x="172878" y="49769"/>
                </a:lnTo>
                <a:lnTo>
                  <a:pt x="173726" y="54112"/>
                </a:lnTo>
                <a:lnTo>
                  <a:pt x="176157" y="57271"/>
                </a:lnTo>
                <a:lnTo>
                  <a:pt x="173604" y="56596"/>
                </a:lnTo>
                <a:lnTo>
                  <a:pt x="171975" y="57870"/>
                </a:lnTo>
                <a:lnTo>
                  <a:pt x="169988" y="57562"/>
                </a:lnTo>
                <a:lnTo>
                  <a:pt x="167484" y="59810"/>
                </a:lnTo>
                <a:lnTo>
                  <a:pt x="166894" y="61758"/>
                </a:lnTo>
                <a:lnTo>
                  <a:pt x="163923" y="63299"/>
                </a:lnTo>
                <a:lnTo>
                  <a:pt x="162776" y="61150"/>
                </a:lnTo>
                <a:lnTo>
                  <a:pt x="158942" y="61692"/>
                </a:lnTo>
                <a:lnTo>
                  <a:pt x="153635" y="66002"/>
                </a:lnTo>
                <a:lnTo>
                  <a:pt x="153812" y="69155"/>
                </a:lnTo>
                <a:lnTo>
                  <a:pt x="157237" y="70378"/>
                </a:lnTo>
                <a:lnTo>
                  <a:pt x="158203" y="74442"/>
                </a:lnTo>
                <a:lnTo>
                  <a:pt x="161873" y="74694"/>
                </a:lnTo>
                <a:lnTo>
                  <a:pt x="157437" y="77119"/>
                </a:lnTo>
                <a:lnTo>
                  <a:pt x="158748" y="80748"/>
                </a:lnTo>
                <a:lnTo>
                  <a:pt x="160358" y="81932"/>
                </a:lnTo>
                <a:lnTo>
                  <a:pt x="158897" y="83352"/>
                </a:lnTo>
                <a:lnTo>
                  <a:pt x="156089" y="83876"/>
                </a:lnTo>
                <a:lnTo>
                  <a:pt x="150995" y="79765"/>
                </a:lnTo>
                <a:lnTo>
                  <a:pt x="149734" y="80758"/>
                </a:lnTo>
                <a:lnTo>
                  <a:pt x="148795" y="83313"/>
                </a:lnTo>
                <a:lnTo>
                  <a:pt x="147334" y="81536"/>
                </a:lnTo>
                <a:lnTo>
                  <a:pt x="144422" y="82831"/>
                </a:lnTo>
                <a:lnTo>
                  <a:pt x="139246" y="76512"/>
                </a:lnTo>
                <a:lnTo>
                  <a:pt x="135930" y="74935"/>
                </a:lnTo>
                <a:lnTo>
                  <a:pt x="135068" y="72268"/>
                </a:lnTo>
                <a:lnTo>
                  <a:pt x="132274" y="76405"/>
                </a:lnTo>
                <a:lnTo>
                  <a:pt x="127048" y="77604"/>
                </a:lnTo>
                <a:lnTo>
                  <a:pt x="124531" y="76940"/>
                </a:lnTo>
                <a:lnTo>
                  <a:pt x="124054" y="78694"/>
                </a:lnTo>
                <a:lnTo>
                  <a:pt x="121541" y="78883"/>
                </a:lnTo>
                <a:lnTo>
                  <a:pt x="116656" y="82221"/>
                </a:lnTo>
                <a:lnTo>
                  <a:pt x="104753" y="81279"/>
                </a:lnTo>
                <a:lnTo>
                  <a:pt x="99450" y="88609"/>
                </a:lnTo>
                <a:lnTo>
                  <a:pt x="86635" y="86684"/>
                </a:lnTo>
                <a:lnTo>
                  <a:pt x="84027" y="87515"/>
                </a:lnTo>
                <a:lnTo>
                  <a:pt x="83251" y="88123"/>
                </a:lnTo>
                <a:lnTo>
                  <a:pt x="83464" y="89615"/>
                </a:lnTo>
                <a:lnTo>
                  <a:pt x="84925" y="92016"/>
                </a:lnTo>
                <a:lnTo>
                  <a:pt x="91938" y="95086"/>
                </a:lnTo>
                <a:lnTo>
                  <a:pt x="96955" y="94402"/>
                </a:lnTo>
                <a:lnTo>
                  <a:pt x="100371" y="98920"/>
                </a:lnTo>
                <a:lnTo>
                  <a:pt x="98429" y="105744"/>
                </a:lnTo>
                <a:lnTo>
                  <a:pt x="100824" y="110011"/>
                </a:lnTo>
                <a:lnTo>
                  <a:pt x="99114" y="117074"/>
                </a:lnTo>
                <a:lnTo>
                  <a:pt x="96238" y="118572"/>
                </a:lnTo>
                <a:lnTo>
                  <a:pt x="93167" y="118664"/>
                </a:lnTo>
                <a:lnTo>
                  <a:pt x="95807" y="120717"/>
                </a:lnTo>
                <a:lnTo>
                  <a:pt x="92015" y="122009"/>
                </a:lnTo>
                <a:lnTo>
                  <a:pt x="88214" y="119910"/>
                </a:lnTo>
                <a:lnTo>
                  <a:pt x="82806" y="120720"/>
                </a:lnTo>
                <a:lnTo>
                  <a:pt x="80557" y="121058"/>
                </a:lnTo>
                <a:lnTo>
                  <a:pt x="73226" y="119396"/>
                </a:lnTo>
                <a:lnTo>
                  <a:pt x="72301" y="121053"/>
                </a:lnTo>
                <a:lnTo>
                  <a:pt x="65868" y="122496"/>
                </a:lnTo>
                <a:lnTo>
                  <a:pt x="63600" y="124380"/>
                </a:lnTo>
                <a:lnTo>
                  <a:pt x="59313" y="123599"/>
                </a:lnTo>
                <a:lnTo>
                  <a:pt x="55321" y="124611"/>
                </a:lnTo>
                <a:lnTo>
                  <a:pt x="53634" y="130774"/>
                </a:lnTo>
                <a:lnTo>
                  <a:pt x="50209" y="131913"/>
                </a:lnTo>
                <a:lnTo>
                  <a:pt x="47977" y="130975"/>
                </a:lnTo>
                <a:lnTo>
                  <a:pt x="47025" y="132167"/>
                </a:lnTo>
                <a:lnTo>
                  <a:pt x="44829" y="134713"/>
                </a:lnTo>
                <a:lnTo>
                  <a:pt x="45487" y="142408"/>
                </a:lnTo>
                <a:lnTo>
                  <a:pt x="49733" y="147535"/>
                </a:lnTo>
                <a:lnTo>
                  <a:pt x="51933" y="155349"/>
                </a:lnTo>
                <a:lnTo>
                  <a:pt x="51561" y="158568"/>
                </a:lnTo>
                <a:lnTo>
                  <a:pt x="50404" y="160445"/>
                </a:lnTo>
                <a:lnTo>
                  <a:pt x="43192" y="160100"/>
                </a:lnTo>
                <a:lnTo>
                  <a:pt x="42783" y="161436"/>
                </a:lnTo>
                <a:lnTo>
                  <a:pt x="41368" y="161568"/>
                </a:lnTo>
                <a:lnTo>
                  <a:pt x="39590" y="163514"/>
                </a:lnTo>
                <a:lnTo>
                  <a:pt x="36564" y="161310"/>
                </a:lnTo>
                <a:lnTo>
                  <a:pt x="35321" y="166553"/>
                </a:lnTo>
                <a:lnTo>
                  <a:pt x="30944" y="161417"/>
                </a:lnTo>
                <a:lnTo>
                  <a:pt x="29968" y="160994"/>
                </a:lnTo>
                <a:lnTo>
                  <a:pt x="27228" y="163087"/>
                </a:lnTo>
                <a:lnTo>
                  <a:pt x="23618" y="159124"/>
                </a:lnTo>
                <a:lnTo>
                  <a:pt x="20746" y="160702"/>
                </a:lnTo>
                <a:lnTo>
                  <a:pt x="19027" y="160174"/>
                </a:lnTo>
                <a:lnTo>
                  <a:pt x="16373" y="163387"/>
                </a:lnTo>
                <a:lnTo>
                  <a:pt x="14645" y="162069"/>
                </a:lnTo>
                <a:lnTo>
                  <a:pt x="16092" y="161271"/>
                </a:lnTo>
                <a:lnTo>
                  <a:pt x="16169" y="159622"/>
                </a:lnTo>
                <a:lnTo>
                  <a:pt x="13506" y="156980"/>
                </a:lnTo>
                <a:lnTo>
                  <a:pt x="11365" y="161328"/>
                </a:lnTo>
                <a:lnTo>
                  <a:pt x="11633" y="162621"/>
                </a:lnTo>
                <a:lnTo>
                  <a:pt x="16233" y="166381"/>
                </a:lnTo>
                <a:lnTo>
                  <a:pt x="17807" y="169593"/>
                </a:lnTo>
                <a:lnTo>
                  <a:pt x="15062" y="169348"/>
                </a:lnTo>
                <a:lnTo>
                  <a:pt x="10449" y="171938"/>
                </a:lnTo>
                <a:lnTo>
                  <a:pt x="8739" y="169197"/>
                </a:lnTo>
                <a:lnTo>
                  <a:pt x="4924" y="167365"/>
                </a:lnTo>
                <a:lnTo>
                  <a:pt x="4003" y="168352"/>
                </a:lnTo>
                <a:lnTo>
                  <a:pt x="5028" y="170401"/>
                </a:lnTo>
                <a:lnTo>
                  <a:pt x="4720" y="172518"/>
                </a:lnTo>
                <a:lnTo>
                  <a:pt x="129" y="175745"/>
                </a:lnTo>
                <a:lnTo>
                  <a:pt x="2687" y="182862"/>
                </a:lnTo>
                <a:lnTo>
                  <a:pt x="6208" y="189393"/>
                </a:lnTo>
                <a:lnTo>
                  <a:pt x="9365" y="194134"/>
                </a:lnTo>
                <a:lnTo>
                  <a:pt x="9424" y="196531"/>
                </a:lnTo>
                <a:lnTo>
                  <a:pt x="11120" y="197925"/>
                </a:lnTo>
                <a:lnTo>
                  <a:pt x="11801" y="198702"/>
                </a:lnTo>
                <a:lnTo>
                  <a:pt x="18424" y="197849"/>
                </a:lnTo>
                <a:lnTo>
                  <a:pt x="20184" y="201173"/>
                </a:lnTo>
                <a:lnTo>
                  <a:pt x="21463" y="201673"/>
                </a:lnTo>
                <a:lnTo>
                  <a:pt x="24711" y="200726"/>
                </a:lnTo>
                <a:lnTo>
                  <a:pt x="29197" y="201474"/>
                </a:lnTo>
                <a:lnTo>
                  <a:pt x="30544" y="199840"/>
                </a:lnTo>
                <a:lnTo>
                  <a:pt x="32105" y="199560"/>
                </a:lnTo>
                <a:lnTo>
                  <a:pt x="34595" y="201184"/>
                </a:lnTo>
                <a:lnTo>
                  <a:pt x="38501" y="201469"/>
                </a:lnTo>
                <a:lnTo>
                  <a:pt x="39721" y="203104"/>
                </a:lnTo>
                <a:lnTo>
                  <a:pt x="41808" y="202173"/>
                </a:lnTo>
                <a:lnTo>
                  <a:pt x="40166" y="200622"/>
                </a:lnTo>
                <a:lnTo>
                  <a:pt x="39621" y="197224"/>
                </a:lnTo>
                <a:lnTo>
                  <a:pt x="43727" y="194815"/>
                </a:lnTo>
                <a:lnTo>
                  <a:pt x="49238" y="194142"/>
                </a:lnTo>
                <a:lnTo>
                  <a:pt x="54863" y="195687"/>
                </a:lnTo>
                <a:lnTo>
                  <a:pt x="60325" y="195000"/>
                </a:lnTo>
                <a:lnTo>
                  <a:pt x="68676" y="199010"/>
                </a:lnTo>
                <a:lnTo>
                  <a:pt x="68948" y="201738"/>
                </a:lnTo>
                <a:lnTo>
                  <a:pt x="69883" y="202666"/>
                </a:lnTo>
                <a:lnTo>
                  <a:pt x="72568" y="201808"/>
                </a:lnTo>
                <a:lnTo>
                  <a:pt x="78774" y="204523"/>
                </a:lnTo>
                <a:lnTo>
                  <a:pt x="80747" y="202520"/>
                </a:lnTo>
                <a:lnTo>
                  <a:pt x="87279" y="201273"/>
                </a:lnTo>
                <a:lnTo>
                  <a:pt x="93435" y="204722"/>
                </a:lnTo>
                <a:lnTo>
                  <a:pt x="98016" y="202317"/>
                </a:lnTo>
                <a:lnTo>
                  <a:pt x="99572" y="209797"/>
                </a:lnTo>
                <a:lnTo>
                  <a:pt x="104063" y="210651"/>
                </a:lnTo>
                <a:lnTo>
                  <a:pt x="102416" y="218129"/>
                </a:lnTo>
                <a:lnTo>
                  <a:pt x="101096" y="219430"/>
                </a:lnTo>
                <a:lnTo>
                  <a:pt x="103206" y="230139"/>
                </a:lnTo>
                <a:lnTo>
                  <a:pt x="90731" y="232521"/>
                </a:lnTo>
                <a:lnTo>
                  <a:pt x="82988" y="232088"/>
                </a:lnTo>
                <a:lnTo>
                  <a:pt x="79132" y="233381"/>
                </a:lnTo>
                <a:lnTo>
                  <a:pt x="77100" y="232791"/>
                </a:lnTo>
                <a:lnTo>
                  <a:pt x="76465" y="233783"/>
                </a:lnTo>
                <a:lnTo>
                  <a:pt x="71470" y="233579"/>
                </a:lnTo>
                <a:lnTo>
                  <a:pt x="70119" y="235807"/>
                </a:lnTo>
                <a:lnTo>
                  <a:pt x="66090" y="238433"/>
                </a:lnTo>
                <a:lnTo>
                  <a:pt x="65519" y="239973"/>
                </a:lnTo>
                <a:lnTo>
                  <a:pt x="62838" y="240031"/>
                </a:lnTo>
                <a:lnTo>
                  <a:pt x="62752" y="241376"/>
                </a:lnTo>
                <a:lnTo>
                  <a:pt x="60039" y="242955"/>
                </a:lnTo>
                <a:lnTo>
                  <a:pt x="57689" y="254169"/>
                </a:lnTo>
                <a:lnTo>
                  <a:pt x="57812" y="255829"/>
                </a:lnTo>
                <a:lnTo>
                  <a:pt x="60556" y="257629"/>
                </a:lnTo>
                <a:lnTo>
                  <a:pt x="61427" y="259895"/>
                </a:lnTo>
                <a:lnTo>
                  <a:pt x="60057" y="269064"/>
                </a:lnTo>
                <a:lnTo>
                  <a:pt x="67746" y="270516"/>
                </a:lnTo>
                <a:lnTo>
                  <a:pt x="72078" y="265582"/>
                </a:lnTo>
                <a:lnTo>
                  <a:pt x="81332" y="276078"/>
                </a:lnTo>
                <a:lnTo>
                  <a:pt x="91802" y="268471"/>
                </a:lnTo>
                <a:lnTo>
                  <a:pt x="95149" y="270119"/>
                </a:lnTo>
                <a:lnTo>
                  <a:pt x="101981" y="264659"/>
                </a:lnTo>
                <a:lnTo>
                  <a:pt x="104589" y="265188"/>
                </a:lnTo>
                <a:lnTo>
                  <a:pt x="105338" y="264403"/>
                </a:lnTo>
                <a:lnTo>
                  <a:pt x="105352" y="262063"/>
                </a:lnTo>
                <a:lnTo>
                  <a:pt x="108141" y="259575"/>
                </a:lnTo>
                <a:lnTo>
                  <a:pt x="111022" y="261115"/>
                </a:lnTo>
                <a:lnTo>
                  <a:pt x="111181" y="263436"/>
                </a:lnTo>
                <a:lnTo>
                  <a:pt x="113294" y="265155"/>
                </a:lnTo>
                <a:lnTo>
                  <a:pt x="114927" y="263028"/>
                </a:lnTo>
                <a:lnTo>
                  <a:pt x="118488" y="261917"/>
                </a:lnTo>
                <a:lnTo>
                  <a:pt x="119486" y="259580"/>
                </a:lnTo>
                <a:lnTo>
                  <a:pt x="125329" y="257337"/>
                </a:lnTo>
                <a:lnTo>
                  <a:pt x="132759" y="248761"/>
                </a:lnTo>
                <a:lnTo>
                  <a:pt x="147352" y="251462"/>
                </a:lnTo>
                <a:lnTo>
                  <a:pt x="152587" y="248379"/>
                </a:lnTo>
                <a:lnTo>
                  <a:pt x="155114" y="250955"/>
                </a:lnTo>
                <a:lnTo>
                  <a:pt x="156579" y="253765"/>
                </a:lnTo>
                <a:lnTo>
                  <a:pt x="161020" y="254812"/>
                </a:lnTo>
                <a:lnTo>
                  <a:pt x="165965" y="254019"/>
                </a:lnTo>
                <a:lnTo>
                  <a:pt x="167539" y="257763"/>
                </a:lnTo>
                <a:lnTo>
                  <a:pt x="171032" y="260097"/>
                </a:lnTo>
                <a:lnTo>
                  <a:pt x="171685" y="288297"/>
                </a:lnTo>
                <a:lnTo>
                  <a:pt x="181383" y="297961"/>
                </a:lnTo>
                <a:lnTo>
                  <a:pt x="186391" y="316504"/>
                </a:lnTo>
                <a:lnTo>
                  <a:pt x="187371" y="325251"/>
                </a:lnTo>
                <a:lnTo>
                  <a:pt x="187961" y="334477"/>
                </a:lnTo>
                <a:lnTo>
                  <a:pt x="198721" y="360536"/>
                </a:lnTo>
                <a:lnTo>
                  <a:pt x="210551" y="389136"/>
                </a:lnTo>
                <a:lnTo>
                  <a:pt x="214970" y="399698"/>
                </a:lnTo>
                <a:lnTo>
                  <a:pt x="219283" y="410397"/>
                </a:lnTo>
                <a:lnTo>
                  <a:pt x="233550" y="445403"/>
                </a:lnTo>
                <a:lnTo>
                  <a:pt x="268112" y="445900"/>
                </a:lnTo>
                <a:lnTo>
                  <a:pt x="312816" y="446858"/>
                </a:lnTo>
                <a:lnTo>
                  <a:pt x="341417" y="447506"/>
                </a:lnTo>
                <a:lnTo>
                  <a:pt x="344275" y="447556"/>
                </a:lnTo>
                <a:lnTo>
                  <a:pt x="372499" y="396975"/>
                </a:lnTo>
                <a:lnTo>
                  <a:pt x="400302" y="346727"/>
                </a:lnTo>
                <a:lnTo>
                  <a:pt x="411552" y="326267"/>
                </a:lnTo>
                <a:lnTo>
                  <a:pt x="413797" y="322174"/>
                </a:lnTo>
                <a:lnTo>
                  <a:pt x="420062" y="310783"/>
                </a:lnTo>
                <a:lnTo>
                  <a:pt x="421105" y="308836"/>
                </a:lnTo>
                <a:lnTo>
                  <a:pt x="432151" y="288622"/>
                </a:lnTo>
                <a:lnTo>
                  <a:pt x="446898" y="261522"/>
                </a:lnTo>
                <a:lnTo>
                  <a:pt x="522898" y="119810"/>
                </a:lnTo>
                <a:lnTo>
                  <a:pt x="488577" y="112371"/>
                </a:lnTo>
                <a:lnTo>
                  <a:pt x="435204" y="97200"/>
                </a:lnTo>
                <a:lnTo>
                  <a:pt x="401949" y="87631"/>
                </a:lnTo>
                <a:lnTo>
                  <a:pt x="342265" y="70439"/>
                </a:lnTo>
                <a:lnTo>
                  <a:pt x="337076" y="67678"/>
                </a:lnTo>
                <a:lnTo>
                  <a:pt x="332172" y="59907"/>
                </a:lnTo>
                <a:lnTo>
                  <a:pt x="326638" y="59156"/>
                </a:lnTo>
                <a:lnTo>
                  <a:pt x="315683" y="65965"/>
                </a:lnTo>
                <a:lnTo>
                  <a:pt x="310031" y="68956"/>
                </a:lnTo>
                <a:lnTo>
                  <a:pt x="305086" y="64709"/>
                </a:lnTo>
                <a:lnTo>
                  <a:pt x="296191" y="66631"/>
                </a:lnTo>
                <a:lnTo>
                  <a:pt x="293347" y="71152"/>
                </a:lnTo>
                <a:lnTo>
                  <a:pt x="274793" y="73050"/>
                </a:lnTo>
                <a:lnTo>
                  <a:pt x="272253" y="78290"/>
                </a:lnTo>
                <a:lnTo>
                  <a:pt x="286415" y="92390"/>
                </a:lnTo>
                <a:lnTo>
                  <a:pt x="289196" y="97664"/>
                </a:lnTo>
                <a:lnTo>
                  <a:pt x="288216" y="100180"/>
                </a:lnTo>
                <a:lnTo>
                  <a:pt x="281190" y="104321"/>
                </a:lnTo>
                <a:lnTo>
                  <a:pt x="267862" y="106531"/>
                </a:lnTo>
                <a:lnTo>
                  <a:pt x="264977" y="111554"/>
                </a:lnTo>
                <a:lnTo>
                  <a:pt x="275202" y="128052"/>
                </a:lnTo>
                <a:lnTo>
                  <a:pt x="247372" y="138962"/>
                </a:lnTo>
                <a:lnTo>
                  <a:pt x="241557" y="145131"/>
                </a:lnTo>
                <a:close/>
                <a:moveTo>
                  <a:pt x="60021" y="53351"/>
                </a:moveTo>
                <a:lnTo>
                  <a:pt x="62307" y="53910"/>
                </a:lnTo>
                <a:lnTo>
                  <a:pt x="70649" y="49567"/>
                </a:lnTo>
                <a:lnTo>
                  <a:pt x="73834" y="42512"/>
                </a:lnTo>
                <a:lnTo>
                  <a:pt x="75385" y="41182"/>
                </a:lnTo>
                <a:lnTo>
                  <a:pt x="77150" y="41812"/>
                </a:lnTo>
                <a:lnTo>
                  <a:pt x="77594" y="44680"/>
                </a:lnTo>
                <a:lnTo>
                  <a:pt x="79831" y="45923"/>
                </a:lnTo>
                <a:lnTo>
                  <a:pt x="85192" y="42970"/>
                </a:lnTo>
                <a:lnTo>
                  <a:pt x="91629" y="44264"/>
                </a:lnTo>
                <a:lnTo>
                  <a:pt x="93104" y="42755"/>
                </a:lnTo>
                <a:lnTo>
                  <a:pt x="94138" y="42591"/>
                </a:lnTo>
                <a:lnTo>
                  <a:pt x="96728" y="44081"/>
                </a:lnTo>
                <a:lnTo>
                  <a:pt x="98211" y="48482"/>
                </a:lnTo>
                <a:lnTo>
                  <a:pt x="103582" y="54390"/>
                </a:lnTo>
                <a:lnTo>
                  <a:pt x="105129" y="58752"/>
                </a:lnTo>
                <a:lnTo>
                  <a:pt x="111140" y="59433"/>
                </a:lnTo>
                <a:lnTo>
                  <a:pt x="115204" y="57037"/>
                </a:lnTo>
                <a:lnTo>
                  <a:pt x="116737" y="53589"/>
                </a:lnTo>
                <a:lnTo>
                  <a:pt x="118747" y="52082"/>
                </a:lnTo>
                <a:lnTo>
                  <a:pt x="119128" y="43658"/>
                </a:lnTo>
                <a:lnTo>
                  <a:pt x="120947" y="42615"/>
                </a:lnTo>
                <a:lnTo>
                  <a:pt x="125955" y="43877"/>
                </a:lnTo>
                <a:lnTo>
                  <a:pt x="134969" y="43005"/>
                </a:lnTo>
                <a:lnTo>
                  <a:pt x="137844" y="36176"/>
                </a:lnTo>
                <a:lnTo>
                  <a:pt x="139119" y="33945"/>
                </a:lnTo>
                <a:lnTo>
                  <a:pt x="140380" y="33485"/>
                </a:lnTo>
                <a:lnTo>
                  <a:pt x="140925" y="31516"/>
                </a:lnTo>
                <a:lnTo>
                  <a:pt x="142852" y="30479"/>
                </a:lnTo>
                <a:lnTo>
                  <a:pt x="144930" y="27039"/>
                </a:lnTo>
                <a:lnTo>
                  <a:pt x="147915" y="26647"/>
                </a:lnTo>
                <a:lnTo>
                  <a:pt x="151403" y="23871"/>
                </a:lnTo>
                <a:lnTo>
                  <a:pt x="154529" y="19210"/>
                </a:lnTo>
                <a:lnTo>
                  <a:pt x="159578" y="14274"/>
                </a:lnTo>
                <a:lnTo>
                  <a:pt x="160689" y="9672"/>
                </a:lnTo>
                <a:lnTo>
                  <a:pt x="114619" y="397"/>
                </a:lnTo>
                <a:lnTo>
                  <a:pt x="71874" y="19808"/>
                </a:lnTo>
                <a:lnTo>
                  <a:pt x="50944" y="31674"/>
                </a:lnTo>
                <a:lnTo>
                  <a:pt x="44679" y="38250"/>
                </a:lnTo>
                <a:lnTo>
                  <a:pt x="55153" y="45247"/>
                </a:lnTo>
                <a:lnTo>
                  <a:pt x="57471" y="47836"/>
                </a:lnTo>
                <a:lnTo>
                  <a:pt x="57689" y="49070"/>
                </a:lnTo>
                <a:lnTo>
                  <a:pt x="60021" y="5335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8143765B-E425-8E03-9FDD-2C00DB38BD83}"/>
              </a:ext>
            </a:extLst>
          </p:cNvPr>
          <p:cNvSpPr>
            <a:spLocks/>
          </p:cNvSpPr>
          <p:nvPr/>
        </p:nvSpPr>
        <p:spPr>
          <a:xfrm flipV="1">
            <a:off x="6304664" y="2315535"/>
            <a:ext cx="664330" cy="345700"/>
          </a:xfrm>
          <a:custGeom>
            <a:avLst/>
            <a:gdLst>
              <a:gd name="connsiteX0" fmla="*/ 407336 w 452407"/>
              <a:gd name="connsiteY0" fmla="*/ 105839 h 235421"/>
              <a:gd name="connsiteX1" fmla="*/ 407586 w 452407"/>
              <a:gd name="connsiteY1" fmla="*/ 103316 h 235421"/>
              <a:gd name="connsiteX2" fmla="*/ 406579 w 452407"/>
              <a:gd name="connsiteY2" fmla="*/ 100253 h 235421"/>
              <a:gd name="connsiteX3" fmla="*/ 408874 w 452407"/>
              <a:gd name="connsiteY3" fmla="*/ 93405 h 235421"/>
              <a:gd name="connsiteX4" fmla="*/ 408534 w 452407"/>
              <a:gd name="connsiteY4" fmla="*/ 88985 h 235421"/>
              <a:gd name="connsiteX5" fmla="*/ 411641 w 452407"/>
              <a:gd name="connsiteY5" fmla="*/ 82342 h 235421"/>
              <a:gd name="connsiteX6" fmla="*/ 409527 w 452407"/>
              <a:gd name="connsiteY6" fmla="*/ 79288 h 235421"/>
              <a:gd name="connsiteX7" fmla="*/ 406433 w 452407"/>
              <a:gd name="connsiteY7" fmla="*/ 69967 h 235421"/>
              <a:gd name="connsiteX8" fmla="*/ 408547 w 452407"/>
              <a:gd name="connsiteY8" fmla="*/ 65865 h 235421"/>
              <a:gd name="connsiteX9" fmla="*/ 407354 w 452407"/>
              <a:gd name="connsiteY9" fmla="*/ 64704 h 235421"/>
              <a:gd name="connsiteX10" fmla="*/ 406687 w 452407"/>
              <a:gd name="connsiteY10" fmla="*/ 62389 h 235421"/>
              <a:gd name="connsiteX11" fmla="*/ 406288 w 452407"/>
              <a:gd name="connsiteY11" fmla="*/ 59721 h 235421"/>
              <a:gd name="connsiteX12" fmla="*/ 406302 w 452407"/>
              <a:gd name="connsiteY12" fmla="*/ 57194 h 235421"/>
              <a:gd name="connsiteX13" fmla="*/ 408479 w 452407"/>
              <a:gd name="connsiteY13" fmla="*/ 56141 h 235421"/>
              <a:gd name="connsiteX14" fmla="*/ 413338 w 452407"/>
              <a:gd name="connsiteY14" fmla="*/ 57625 h 235421"/>
              <a:gd name="connsiteX15" fmla="*/ 416005 w 452407"/>
              <a:gd name="connsiteY15" fmla="*/ 54412 h 235421"/>
              <a:gd name="connsiteX16" fmla="*/ 420650 w 452407"/>
              <a:gd name="connsiteY16" fmla="*/ 52506 h 235421"/>
              <a:gd name="connsiteX17" fmla="*/ 419493 w 452407"/>
              <a:gd name="connsiteY17" fmla="*/ 50509 h 235421"/>
              <a:gd name="connsiteX18" fmla="*/ 420918 w 452407"/>
              <a:gd name="connsiteY18" fmla="*/ 48631 h 235421"/>
              <a:gd name="connsiteX19" fmla="*/ 421467 w 452407"/>
              <a:gd name="connsiteY19" fmla="*/ 45459 h 235421"/>
              <a:gd name="connsiteX20" fmla="*/ 418854 w 452407"/>
              <a:gd name="connsiteY20" fmla="*/ 45028 h 235421"/>
              <a:gd name="connsiteX21" fmla="*/ 414948 w 452407"/>
              <a:gd name="connsiteY21" fmla="*/ 41375 h 235421"/>
              <a:gd name="connsiteX22" fmla="*/ 408838 w 452407"/>
              <a:gd name="connsiteY22" fmla="*/ 41742 h 235421"/>
              <a:gd name="connsiteX23" fmla="*/ 407418 w 452407"/>
              <a:gd name="connsiteY23" fmla="*/ 43648 h 235421"/>
              <a:gd name="connsiteX24" fmla="*/ 409690 w 452407"/>
              <a:gd name="connsiteY24" fmla="*/ 46217 h 235421"/>
              <a:gd name="connsiteX25" fmla="*/ 409305 w 452407"/>
              <a:gd name="connsiteY25" fmla="*/ 50219 h 235421"/>
              <a:gd name="connsiteX26" fmla="*/ 404333 w 452407"/>
              <a:gd name="connsiteY26" fmla="*/ 55433 h 235421"/>
              <a:gd name="connsiteX27" fmla="*/ 403530 w 452407"/>
              <a:gd name="connsiteY27" fmla="*/ 53699 h 235421"/>
              <a:gd name="connsiteX28" fmla="*/ 401353 w 452407"/>
              <a:gd name="connsiteY28" fmla="*/ 53150 h 235421"/>
              <a:gd name="connsiteX29" fmla="*/ 397978 w 452407"/>
              <a:gd name="connsiteY29" fmla="*/ 50142 h 235421"/>
              <a:gd name="connsiteX30" fmla="*/ 391450 w 452407"/>
              <a:gd name="connsiteY30" fmla="*/ 47687 h 235421"/>
              <a:gd name="connsiteX31" fmla="*/ 390062 w 452407"/>
              <a:gd name="connsiteY31" fmla="*/ 42668 h 235421"/>
              <a:gd name="connsiteX32" fmla="*/ 388706 w 452407"/>
              <a:gd name="connsiteY32" fmla="*/ 40131 h 235421"/>
              <a:gd name="connsiteX33" fmla="*/ 384347 w 452407"/>
              <a:gd name="connsiteY33" fmla="*/ 34282 h 235421"/>
              <a:gd name="connsiteX34" fmla="*/ 378649 w 452407"/>
              <a:gd name="connsiteY34" fmla="*/ 35625 h 235421"/>
              <a:gd name="connsiteX35" fmla="*/ 372997 w 452407"/>
              <a:gd name="connsiteY35" fmla="*/ 31355 h 235421"/>
              <a:gd name="connsiteX36" fmla="*/ 372589 w 452407"/>
              <a:gd name="connsiteY36" fmla="*/ 26586 h 235421"/>
              <a:gd name="connsiteX37" fmla="*/ 374861 w 452407"/>
              <a:gd name="connsiteY37" fmla="*/ 23927 h 235421"/>
              <a:gd name="connsiteX38" fmla="*/ 375551 w 452407"/>
              <a:gd name="connsiteY38" fmla="*/ 21853 h 235421"/>
              <a:gd name="connsiteX39" fmla="*/ 374757 w 452407"/>
              <a:gd name="connsiteY39" fmla="*/ 18046 h 235421"/>
              <a:gd name="connsiteX40" fmla="*/ 372484 w 452407"/>
              <a:gd name="connsiteY40" fmla="*/ 15228 h 235421"/>
              <a:gd name="connsiteX41" fmla="*/ 370252 w 452407"/>
              <a:gd name="connsiteY41" fmla="*/ 15682 h 235421"/>
              <a:gd name="connsiteX42" fmla="*/ 370094 w 452407"/>
              <a:gd name="connsiteY42" fmla="*/ 14529 h 235421"/>
              <a:gd name="connsiteX43" fmla="*/ 369232 w 452407"/>
              <a:gd name="connsiteY43" fmla="*/ 14656 h 235421"/>
              <a:gd name="connsiteX44" fmla="*/ 369386 w 452407"/>
              <a:gd name="connsiteY44" fmla="*/ 19044 h 235421"/>
              <a:gd name="connsiteX45" fmla="*/ 368619 w 452407"/>
              <a:gd name="connsiteY45" fmla="*/ 20156 h 235421"/>
              <a:gd name="connsiteX46" fmla="*/ 367363 w 452407"/>
              <a:gd name="connsiteY46" fmla="*/ 19974 h 235421"/>
              <a:gd name="connsiteX47" fmla="*/ 361910 w 452407"/>
              <a:gd name="connsiteY47" fmla="*/ 15287 h 235421"/>
              <a:gd name="connsiteX48" fmla="*/ 356526 w 452407"/>
              <a:gd name="connsiteY48" fmla="*/ 7799 h 235421"/>
              <a:gd name="connsiteX49" fmla="*/ 354108 w 452407"/>
              <a:gd name="connsiteY49" fmla="*/ 6983 h 235421"/>
              <a:gd name="connsiteX50" fmla="*/ 346709 w 452407"/>
              <a:gd name="connsiteY50" fmla="*/ 6738 h 235421"/>
              <a:gd name="connsiteX51" fmla="*/ 341243 w 452407"/>
              <a:gd name="connsiteY51" fmla="*/ 9533 h 235421"/>
              <a:gd name="connsiteX52" fmla="*/ 333482 w 452407"/>
              <a:gd name="connsiteY52" fmla="*/ 5989 h 235421"/>
              <a:gd name="connsiteX53" fmla="*/ 329830 w 452407"/>
              <a:gd name="connsiteY53" fmla="*/ 7736 h 235421"/>
              <a:gd name="connsiteX54" fmla="*/ 328932 w 452407"/>
              <a:gd name="connsiteY54" fmla="*/ 7536 h 235421"/>
              <a:gd name="connsiteX55" fmla="*/ 329227 w 452407"/>
              <a:gd name="connsiteY55" fmla="*/ 6656 h 235421"/>
              <a:gd name="connsiteX56" fmla="*/ 328560 w 452407"/>
              <a:gd name="connsiteY56" fmla="*/ 5939 h 235421"/>
              <a:gd name="connsiteX57" fmla="*/ 328242 w 452407"/>
              <a:gd name="connsiteY57" fmla="*/ 5748 h 235421"/>
              <a:gd name="connsiteX58" fmla="*/ 325380 w 452407"/>
              <a:gd name="connsiteY58" fmla="*/ 5980 h 235421"/>
              <a:gd name="connsiteX59" fmla="*/ 323443 w 452407"/>
              <a:gd name="connsiteY59" fmla="*/ 3393 h 235421"/>
              <a:gd name="connsiteX60" fmla="*/ 325044 w 452407"/>
              <a:gd name="connsiteY60" fmla="*/ 2082 h 235421"/>
              <a:gd name="connsiteX61" fmla="*/ 324241 w 452407"/>
              <a:gd name="connsiteY61" fmla="*/ 680 h 235421"/>
              <a:gd name="connsiteX62" fmla="*/ 320377 w 452407"/>
              <a:gd name="connsiteY62" fmla="*/ 2853 h 235421"/>
              <a:gd name="connsiteX63" fmla="*/ 314030 w 452407"/>
              <a:gd name="connsiteY63" fmla="*/ 162 h 235421"/>
              <a:gd name="connsiteX64" fmla="*/ 308460 w 452407"/>
              <a:gd name="connsiteY64" fmla="*/ 2095 h 235421"/>
              <a:gd name="connsiteX65" fmla="*/ 303856 w 452407"/>
              <a:gd name="connsiteY65" fmla="*/ 18695 h 235421"/>
              <a:gd name="connsiteX66" fmla="*/ 303606 w 452407"/>
              <a:gd name="connsiteY66" fmla="*/ 19611 h 235421"/>
              <a:gd name="connsiteX67" fmla="*/ 298689 w 452407"/>
              <a:gd name="connsiteY67" fmla="*/ 22565 h 235421"/>
              <a:gd name="connsiteX68" fmla="*/ 284073 w 452407"/>
              <a:gd name="connsiteY68" fmla="*/ 30203 h 235421"/>
              <a:gd name="connsiteX69" fmla="*/ 278947 w 452407"/>
              <a:gd name="connsiteY69" fmla="*/ 29209 h 235421"/>
              <a:gd name="connsiteX70" fmla="*/ 274887 w 452407"/>
              <a:gd name="connsiteY70" fmla="*/ 33964 h 235421"/>
              <a:gd name="connsiteX71" fmla="*/ 267607 w 452407"/>
              <a:gd name="connsiteY71" fmla="*/ 37554 h 235421"/>
              <a:gd name="connsiteX72" fmla="*/ 264331 w 452407"/>
              <a:gd name="connsiteY72" fmla="*/ 31646 h 235421"/>
              <a:gd name="connsiteX73" fmla="*/ 261737 w 452407"/>
              <a:gd name="connsiteY73" fmla="*/ 36369 h 235421"/>
              <a:gd name="connsiteX74" fmla="*/ 256525 w 452407"/>
              <a:gd name="connsiteY74" fmla="*/ 45867 h 235421"/>
              <a:gd name="connsiteX75" fmla="*/ 257817 w 452407"/>
              <a:gd name="connsiteY75" fmla="*/ 56749 h 235421"/>
              <a:gd name="connsiteX76" fmla="*/ 267588 w 452407"/>
              <a:gd name="connsiteY76" fmla="*/ 73584 h 235421"/>
              <a:gd name="connsiteX77" fmla="*/ 252138 w 452407"/>
              <a:gd name="connsiteY77" fmla="*/ 82129 h 235421"/>
              <a:gd name="connsiteX78" fmla="*/ 243220 w 452407"/>
              <a:gd name="connsiteY78" fmla="*/ 90792 h 235421"/>
              <a:gd name="connsiteX79" fmla="*/ 205197 w 452407"/>
              <a:gd name="connsiteY79" fmla="*/ 90851 h 235421"/>
              <a:gd name="connsiteX80" fmla="*/ 197603 w 452407"/>
              <a:gd name="connsiteY80" fmla="*/ 90910 h 235421"/>
              <a:gd name="connsiteX81" fmla="*/ 182167 w 452407"/>
              <a:gd name="connsiteY81" fmla="*/ 96977 h 235421"/>
              <a:gd name="connsiteX82" fmla="*/ 156886 w 452407"/>
              <a:gd name="connsiteY82" fmla="*/ 97367 h 235421"/>
              <a:gd name="connsiteX83" fmla="*/ 154976 w 452407"/>
              <a:gd name="connsiteY83" fmla="*/ 98583 h 235421"/>
              <a:gd name="connsiteX84" fmla="*/ 121372 w 452407"/>
              <a:gd name="connsiteY84" fmla="*/ 109342 h 235421"/>
              <a:gd name="connsiteX85" fmla="*/ 121181 w 452407"/>
              <a:gd name="connsiteY85" fmla="*/ 109365 h 235421"/>
              <a:gd name="connsiteX86" fmla="*/ 96777 w 452407"/>
              <a:gd name="connsiteY86" fmla="*/ 117610 h 235421"/>
              <a:gd name="connsiteX87" fmla="*/ 84166 w 452407"/>
              <a:gd name="connsiteY87" fmla="*/ 121817 h 235421"/>
              <a:gd name="connsiteX88" fmla="*/ 72222 w 452407"/>
              <a:gd name="connsiteY88" fmla="*/ 125851 h 235421"/>
              <a:gd name="connsiteX89" fmla="*/ 69564 w 452407"/>
              <a:gd name="connsiteY89" fmla="*/ 126708 h 235421"/>
              <a:gd name="connsiteX90" fmla="*/ 56894 w 452407"/>
              <a:gd name="connsiteY90" fmla="*/ 130997 h 235421"/>
              <a:gd name="connsiteX91" fmla="*/ 350 w 452407"/>
              <a:gd name="connsiteY91" fmla="*/ 149928 h 235421"/>
              <a:gd name="connsiteX92" fmla="*/ 2346 w 452407"/>
              <a:gd name="connsiteY92" fmla="*/ 152256 h 235421"/>
              <a:gd name="connsiteX93" fmla="*/ 60110 w 452407"/>
              <a:gd name="connsiteY93" fmla="*/ 171370 h 235421"/>
              <a:gd name="connsiteX94" fmla="*/ 61367 w 452407"/>
              <a:gd name="connsiteY94" fmla="*/ 171256 h 235421"/>
              <a:gd name="connsiteX95" fmla="*/ 76050 w 452407"/>
              <a:gd name="connsiteY95" fmla="*/ 169863 h 235421"/>
              <a:gd name="connsiteX96" fmla="*/ 102030 w 452407"/>
              <a:gd name="connsiteY96" fmla="*/ 167417 h 235421"/>
              <a:gd name="connsiteX97" fmla="*/ 107301 w 452407"/>
              <a:gd name="connsiteY97" fmla="*/ 166936 h 235421"/>
              <a:gd name="connsiteX98" fmla="*/ 109433 w 452407"/>
              <a:gd name="connsiteY98" fmla="*/ 166714 h 235421"/>
              <a:gd name="connsiteX99" fmla="*/ 123196 w 452407"/>
              <a:gd name="connsiteY99" fmla="*/ 165425 h 235421"/>
              <a:gd name="connsiteX100" fmla="*/ 131973 w 452407"/>
              <a:gd name="connsiteY100" fmla="*/ 164590 h 235421"/>
              <a:gd name="connsiteX101" fmla="*/ 135974 w 452407"/>
              <a:gd name="connsiteY101" fmla="*/ 165244 h 235421"/>
              <a:gd name="connsiteX102" fmla="*/ 147433 w 452407"/>
              <a:gd name="connsiteY102" fmla="*/ 167118 h 235421"/>
              <a:gd name="connsiteX103" fmla="*/ 151597 w 452407"/>
              <a:gd name="connsiteY103" fmla="*/ 167816 h 235421"/>
              <a:gd name="connsiteX104" fmla="*/ 152971 w 452407"/>
              <a:gd name="connsiteY104" fmla="*/ 168456 h 235421"/>
              <a:gd name="connsiteX105" fmla="*/ 158442 w 452407"/>
              <a:gd name="connsiteY105" fmla="*/ 170022 h 235421"/>
              <a:gd name="connsiteX106" fmla="*/ 158447 w 452407"/>
              <a:gd name="connsiteY106" fmla="*/ 176602 h 235421"/>
              <a:gd name="connsiteX107" fmla="*/ 160610 w 452407"/>
              <a:gd name="connsiteY107" fmla="*/ 179261 h 235421"/>
              <a:gd name="connsiteX108" fmla="*/ 161858 w 452407"/>
              <a:gd name="connsiteY108" fmla="*/ 181856 h 235421"/>
              <a:gd name="connsiteX109" fmla="*/ 167360 w 452407"/>
              <a:gd name="connsiteY109" fmla="*/ 185963 h 235421"/>
              <a:gd name="connsiteX110" fmla="*/ 172450 w 452407"/>
              <a:gd name="connsiteY110" fmla="*/ 192743 h 235421"/>
              <a:gd name="connsiteX111" fmla="*/ 174636 w 452407"/>
              <a:gd name="connsiteY111" fmla="*/ 194712 h 235421"/>
              <a:gd name="connsiteX112" fmla="*/ 185759 w 452407"/>
              <a:gd name="connsiteY112" fmla="*/ 200616 h 235421"/>
              <a:gd name="connsiteX113" fmla="*/ 190341 w 452407"/>
              <a:gd name="connsiteY113" fmla="*/ 201841 h 235421"/>
              <a:gd name="connsiteX114" fmla="*/ 192459 w 452407"/>
              <a:gd name="connsiteY114" fmla="*/ 205834 h 235421"/>
              <a:gd name="connsiteX115" fmla="*/ 192496 w 452407"/>
              <a:gd name="connsiteY115" fmla="*/ 205866 h 235421"/>
              <a:gd name="connsiteX116" fmla="*/ 200243 w 452407"/>
              <a:gd name="connsiteY116" fmla="*/ 207867 h 235421"/>
              <a:gd name="connsiteX117" fmla="*/ 210155 w 452407"/>
              <a:gd name="connsiteY117" fmla="*/ 207055 h 235421"/>
              <a:gd name="connsiteX118" fmla="*/ 222875 w 452407"/>
              <a:gd name="connsiteY118" fmla="*/ 208212 h 235421"/>
              <a:gd name="connsiteX119" fmla="*/ 231716 w 452407"/>
              <a:gd name="connsiteY119" fmla="*/ 208457 h 235421"/>
              <a:gd name="connsiteX120" fmla="*/ 238729 w 452407"/>
              <a:gd name="connsiteY120" fmla="*/ 207300 h 235421"/>
              <a:gd name="connsiteX121" fmla="*/ 248006 w 452407"/>
              <a:gd name="connsiteY121" fmla="*/ 205793 h 235421"/>
              <a:gd name="connsiteX122" fmla="*/ 254615 w 452407"/>
              <a:gd name="connsiteY122" fmla="*/ 213054 h 235421"/>
              <a:gd name="connsiteX123" fmla="*/ 261469 w 452407"/>
              <a:gd name="connsiteY123" fmla="*/ 214524 h 235421"/>
              <a:gd name="connsiteX124" fmla="*/ 262862 w 452407"/>
              <a:gd name="connsiteY124" fmla="*/ 213775 h 235421"/>
              <a:gd name="connsiteX125" fmla="*/ 278738 w 452407"/>
              <a:gd name="connsiteY125" fmla="*/ 217592 h 235421"/>
              <a:gd name="connsiteX126" fmla="*/ 283515 w 452407"/>
              <a:gd name="connsiteY126" fmla="*/ 215609 h 235421"/>
              <a:gd name="connsiteX127" fmla="*/ 293459 w 452407"/>
              <a:gd name="connsiteY127" fmla="*/ 213862 h 235421"/>
              <a:gd name="connsiteX128" fmla="*/ 295459 w 452407"/>
              <a:gd name="connsiteY128" fmla="*/ 212405 h 235421"/>
              <a:gd name="connsiteX129" fmla="*/ 306750 w 452407"/>
              <a:gd name="connsiteY129" fmla="*/ 217397 h 235421"/>
              <a:gd name="connsiteX130" fmla="*/ 316924 w 452407"/>
              <a:gd name="connsiteY130" fmla="*/ 216575 h 235421"/>
              <a:gd name="connsiteX131" fmla="*/ 317387 w 452407"/>
              <a:gd name="connsiteY131" fmla="*/ 217002 h 235421"/>
              <a:gd name="connsiteX132" fmla="*/ 321270 w 452407"/>
              <a:gd name="connsiteY132" fmla="*/ 225923 h 235421"/>
              <a:gd name="connsiteX133" fmla="*/ 332593 w 452407"/>
              <a:gd name="connsiteY133" fmla="*/ 235584 h 235421"/>
              <a:gd name="connsiteX134" fmla="*/ 337174 w 452407"/>
              <a:gd name="connsiteY134" fmla="*/ 229317 h 235421"/>
              <a:gd name="connsiteX135" fmla="*/ 344922 w 452407"/>
              <a:gd name="connsiteY135" fmla="*/ 219221 h 235421"/>
              <a:gd name="connsiteX136" fmla="*/ 350615 w 452407"/>
              <a:gd name="connsiteY136" fmla="*/ 214370 h 235421"/>
              <a:gd name="connsiteX137" fmla="*/ 361008 w 452407"/>
              <a:gd name="connsiteY137" fmla="*/ 214710 h 235421"/>
              <a:gd name="connsiteX138" fmla="*/ 371405 w 452407"/>
              <a:gd name="connsiteY138" fmla="*/ 215568 h 235421"/>
              <a:gd name="connsiteX139" fmla="*/ 388561 w 452407"/>
              <a:gd name="connsiteY139" fmla="*/ 206624 h 235421"/>
              <a:gd name="connsiteX140" fmla="*/ 392856 w 452407"/>
              <a:gd name="connsiteY140" fmla="*/ 206166 h 235421"/>
              <a:gd name="connsiteX141" fmla="*/ 397515 w 452407"/>
              <a:gd name="connsiteY141" fmla="*/ 204845 h 235421"/>
              <a:gd name="connsiteX142" fmla="*/ 406002 w 452407"/>
              <a:gd name="connsiteY142" fmla="*/ 198424 h 235421"/>
              <a:gd name="connsiteX143" fmla="*/ 414322 w 452407"/>
              <a:gd name="connsiteY143" fmla="*/ 194122 h 235421"/>
              <a:gd name="connsiteX144" fmla="*/ 432490 w 452407"/>
              <a:gd name="connsiteY144" fmla="*/ 187338 h 235421"/>
              <a:gd name="connsiteX145" fmla="*/ 432090 w 452407"/>
              <a:gd name="connsiteY145" fmla="*/ 186680 h 235421"/>
              <a:gd name="connsiteX146" fmla="*/ 433025 w 452407"/>
              <a:gd name="connsiteY146" fmla="*/ 185364 h 235421"/>
              <a:gd name="connsiteX147" fmla="*/ 434481 w 452407"/>
              <a:gd name="connsiteY147" fmla="*/ 178603 h 235421"/>
              <a:gd name="connsiteX148" fmla="*/ 432780 w 452407"/>
              <a:gd name="connsiteY148" fmla="*/ 173920 h 235421"/>
              <a:gd name="connsiteX149" fmla="*/ 430176 w 452407"/>
              <a:gd name="connsiteY149" fmla="*/ 172304 h 235421"/>
              <a:gd name="connsiteX150" fmla="*/ 432535 w 452407"/>
              <a:gd name="connsiteY150" fmla="*/ 169759 h 235421"/>
              <a:gd name="connsiteX151" fmla="*/ 433233 w 452407"/>
              <a:gd name="connsiteY151" fmla="*/ 167077 h 235421"/>
              <a:gd name="connsiteX152" fmla="*/ 435057 w 452407"/>
              <a:gd name="connsiteY152" fmla="*/ 161150 h 235421"/>
              <a:gd name="connsiteX153" fmla="*/ 432172 w 452407"/>
              <a:gd name="connsiteY153" fmla="*/ 156422 h 235421"/>
              <a:gd name="connsiteX154" fmla="*/ 438164 w 452407"/>
              <a:gd name="connsiteY154" fmla="*/ 155705 h 235421"/>
              <a:gd name="connsiteX155" fmla="*/ 441258 w 452407"/>
              <a:gd name="connsiteY155" fmla="*/ 158464 h 235421"/>
              <a:gd name="connsiteX156" fmla="*/ 444819 w 452407"/>
              <a:gd name="connsiteY156" fmla="*/ 157488 h 235421"/>
              <a:gd name="connsiteX157" fmla="*/ 447695 w 452407"/>
              <a:gd name="connsiteY157" fmla="*/ 158328 h 235421"/>
              <a:gd name="connsiteX158" fmla="*/ 450943 w 452407"/>
              <a:gd name="connsiteY158" fmla="*/ 157461 h 235421"/>
              <a:gd name="connsiteX159" fmla="*/ 452757 w 452407"/>
              <a:gd name="connsiteY159" fmla="*/ 155614 h 235421"/>
              <a:gd name="connsiteX160" fmla="*/ 446996 w 452407"/>
              <a:gd name="connsiteY160" fmla="*/ 151616 h 235421"/>
              <a:gd name="connsiteX161" fmla="*/ 447074 w 452407"/>
              <a:gd name="connsiteY161" fmla="*/ 147610 h 235421"/>
              <a:gd name="connsiteX162" fmla="*/ 444828 w 452407"/>
              <a:gd name="connsiteY162" fmla="*/ 145690 h 235421"/>
              <a:gd name="connsiteX163" fmla="*/ 438183 w 452407"/>
              <a:gd name="connsiteY163" fmla="*/ 140658 h 235421"/>
              <a:gd name="connsiteX164" fmla="*/ 436985 w 452407"/>
              <a:gd name="connsiteY164" fmla="*/ 139814 h 235421"/>
              <a:gd name="connsiteX165" fmla="*/ 436146 w 452407"/>
              <a:gd name="connsiteY165" fmla="*/ 138003 h 235421"/>
              <a:gd name="connsiteX166" fmla="*/ 430757 w 452407"/>
              <a:gd name="connsiteY166" fmla="*/ 138230 h 235421"/>
              <a:gd name="connsiteX167" fmla="*/ 428679 w 452407"/>
              <a:gd name="connsiteY167" fmla="*/ 136723 h 235421"/>
              <a:gd name="connsiteX168" fmla="*/ 426161 w 452407"/>
              <a:gd name="connsiteY168" fmla="*/ 133170 h 235421"/>
              <a:gd name="connsiteX169" fmla="*/ 427300 w 452407"/>
              <a:gd name="connsiteY169" fmla="*/ 130615 h 235421"/>
              <a:gd name="connsiteX170" fmla="*/ 426338 w 452407"/>
              <a:gd name="connsiteY170" fmla="*/ 123355 h 235421"/>
              <a:gd name="connsiteX171" fmla="*/ 421090 w 452407"/>
              <a:gd name="connsiteY171" fmla="*/ 118772 h 235421"/>
              <a:gd name="connsiteX172" fmla="*/ 419979 w 452407"/>
              <a:gd name="connsiteY172" fmla="*/ 115931 h 235421"/>
              <a:gd name="connsiteX173" fmla="*/ 418337 w 452407"/>
              <a:gd name="connsiteY173" fmla="*/ 115559 h 235421"/>
              <a:gd name="connsiteX174" fmla="*/ 415338 w 452407"/>
              <a:gd name="connsiteY174" fmla="*/ 116825 h 235421"/>
              <a:gd name="connsiteX175" fmla="*/ 410235 w 452407"/>
              <a:gd name="connsiteY175" fmla="*/ 112346 h 235421"/>
              <a:gd name="connsiteX176" fmla="*/ 410162 w 452407"/>
              <a:gd name="connsiteY176" fmla="*/ 109465 h 235421"/>
              <a:gd name="connsiteX177" fmla="*/ 407336 w 452407"/>
              <a:gd name="connsiteY177" fmla="*/ 105839 h 235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452407" h="235421">
                <a:moveTo>
                  <a:pt x="407336" y="105839"/>
                </a:moveTo>
                <a:lnTo>
                  <a:pt x="407586" y="103316"/>
                </a:lnTo>
                <a:lnTo>
                  <a:pt x="406579" y="100253"/>
                </a:lnTo>
                <a:lnTo>
                  <a:pt x="408874" y="93405"/>
                </a:lnTo>
                <a:lnTo>
                  <a:pt x="408534" y="88985"/>
                </a:lnTo>
                <a:lnTo>
                  <a:pt x="411641" y="82342"/>
                </a:lnTo>
                <a:lnTo>
                  <a:pt x="409527" y="79288"/>
                </a:lnTo>
                <a:lnTo>
                  <a:pt x="406433" y="69967"/>
                </a:lnTo>
                <a:lnTo>
                  <a:pt x="408547" y="65865"/>
                </a:lnTo>
                <a:lnTo>
                  <a:pt x="407354" y="64704"/>
                </a:lnTo>
                <a:lnTo>
                  <a:pt x="406687" y="62389"/>
                </a:lnTo>
                <a:lnTo>
                  <a:pt x="406288" y="59721"/>
                </a:lnTo>
                <a:lnTo>
                  <a:pt x="406302" y="57194"/>
                </a:lnTo>
                <a:lnTo>
                  <a:pt x="408479" y="56141"/>
                </a:lnTo>
                <a:lnTo>
                  <a:pt x="413338" y="57625"/>
                </a:lnTo>
                <a:lnTo>
                  <a:pt x="416005" y="54412"/>
                </a:lnTo>
                <a:lnTo>
                  <a:pt x="420650" y="52506"/>
                </a:lnTo>
                <a:lnTo>
                  <a:pt x="419493" y="50509"/>
                </a:lnTo>
                <a:lnTo>
                  <a:pt x="420918" y="48631"/>
                </a:lnTo>
                <a:lnTo>
                  <a:pt x="421467" y="45459"/>
                </a:lnTo>
                <a:lnTo>
                  <a:pt x="418854" y="45028"/>
                </a:lnTo>
                <a:lnTo>
                  <a:pt x="414948" y="41375"/>
                </a:lnTo>
                <a:lnTo>
                  <a:pt x="408838" y="41742"/>
                </a:lnTo>
                <a:lnTo>
                  <a:pt x="407418" y="43648"/>
                </a:lnTo>
                <a:lnTo>
                  <a:pt x="409690" y="46217"/>
                </a:lnTo>
                <a:lnTo>
                  <a:pt x="409305" y="50219"/>
                </a:lnTo>
                <a:lnTo>
                  <a:pt x="404333" y="55433"/>
                </a:lnTo>
                <a:lnTo>
                  <a:pt x="403530" y="53699"/>
                </a:lnTo>
                <a:lnTo>
                  <a:pt x="401353" y="53150"/>
                </a:lnTo>
                <a:lnTo>
                  <a:pt x="397978" y="50142"/>
                </a:lnTo>
                <a:lnTo>
                  <a:pt x="391450" y="47687"/>
                </a:lnTo>
                <a:lnTo>
                  <a:pt x="390062" y="42668"/>
                </a:lnTo>
                <a:lnTo>
                  <a:pt x="388706" y="40131"/>
                </a:lnTo>
                <a:lnTo>
                  <a:pt x="384347" y="34282"/>
                </a:lnTo>
                <a:lnTo>
                  <a:pt x="378649" y="35625"/>
                </a:lnTo>
                <a:lnTo>
                  <a:pt x="372997" y="31355"/>
                </a:lnTo>
                <a:lnTo>
                  <a:pt x="372589" y="26586"/>
                </a:lnTo>
                <a:lnTo>
                  <a:pt x="374861" y="23927"/>
                </a:lnTo>
                <a:lnTo>
                  <a:pt x="375551" y="21853"/>
                </a:lnTo>
                <a:lnTo>
                  <a:pt x="374757" y="18046"/>
                </a:lnTo>
                <a:lnTo>
                  <a:pt x="372484" y="15228"/>
                </a:lnTo>
                <a:lnTo>
                  <a:pt x="370252" y="15682"/>
                </a:lnTo>
                <a:lnTo>
                  <a:pt x="370094" y="14529"/>
                </a:lnTo>
                <a:lnTo>
                  <a:pt x="369232" y="14656"/>
                </a:lnTo>
                <a:lnTo>
                  <a:pt x="369386" y="19044"/>
                </a:lnTo>
                <a:lnTo>
                  <a:pt x="368619" y="20156"/>
                </a:lnTo>
                <a:lnTo>
                  <a:pt x="367363" y="19974"/>
                </a:lnTo>
                <a:lnTo>
                  <a:pt x="361910" y="15287"/>
                </a:lnTo>
                <a:lnTo>
                  <a:pt x="356526" y="7799"/>
                </a:lnTo>
                <a:lnTo>
                  <a:pt x="354108" y="6983"/>
                </a:lnTo>
                <a:lnTo>
                  <a:pt x="346709" y="6738"/>
                </a:lnTo>
                <a:lnTo>
                  <a:pt x="341243" y="9533"/>
                </a:lnTo>
                <a:lnTo>
                  <a:pt x="333482" y="5989"/>
                </a:lnTo>
                <a:lnTo>
                  <a:pt x="329830" y="7736"/>
                </a:lnTo>
                <a:lnTo>
                  <a:pt x="328932" y="7536"/>
                </a:lnTo>
                <a:lnTo>
                  <a:pt x="329227" y="6656"/>
                </a:lnTo>
                <a:lnTo>
                  <a:pt x="328560" y="5939"/>
                </a:lnTo>
                <a:lnTo>
                  <a:pt x="328242" y="5748"/>
                </a:lnTo>
                <a:lnTo>
                  <a:pt x="325380" y="5980"/>
                </a:lnTo>
                <a:lnTo>
                  <a:pt x="323443" y="3393"/>
                </a:lnTo>
                <a:lnTo>
                  <a:pt x="325044" y="2082"/>
                </a:lnTo>
                <a:lnTo>
                  <a:pt x="324241" y="680"/>
                </a:lnTo>
                <a:lnTo>
                  <a:pt x="320377" y="2853"/>
                </a:lnTo>
                <a:lnTo>
                  <a:pt x="314030" y="162"/>
                </a:lnTo>
                <a:lnTo>
                  <a:pt x="308460" y="2095"/>
                </a:lnTo>
                <a:lnTo>
                  <a:pt x="303856" y="18695"/>
                </a:lnTo>
                <a:lnTo>
                  <a:pt x="303606" y="19611"/>
                </a:lnTo>
                <a:lnTo>
                  <a:pt x="298689" y="22565"/>
                </a:lnTo>
                <a:lnTo>
                  <a:pt x="284073" y="30203"/>
                </a:lnTo>
                <a:lnTo>
                  <a:pt x="278947" y="29209"/>
                </a:lnTo>
                <a:lnTo>
                  <a:pt x="274887" y="33964"/>
                </a:lnTo>
                <a:lnTo>
                  <a:pt x="267607" y="37554"/>
                </a:lnTo>
                <a:lnTo>
                  <a:pt x="264331" y="31646"/>
                </a:lnTo>
                <a:lnTo>
                  <a:pt x="261737" y="36369"/>
                </a:lnTo>
                <a:lnTo>
                  <a:pt x="256525" y="45867"/>
                </a:lnTo>
                <a:lnTo>
                  <a:pt x="257817" y="56749"/>
                </a:lnTo>
                <a:lnTo>
                  <a:pt x="267588" y="73584"/>
                </a:lnTo>
                <a:lnTo>
                  <a:pt x="252138" y="82129"/>
                </a:lnTo>
                <a:lnTo>
                  <a:pt x="243220" y="90792"/>
                </a:lnTo>
                <a:lnTo>
                  <a:pt x="205197" y="90851"/>
                </a:lnTo>
                <a:lnTo>
                  <a:pt x="197603" y="90910"/>
                </a:lnTo>
                <a:lnTo>
                  <a:pt x="182167" y="96977"/>
                </a:lnTo>
                <a:lnTo>
                  <a:pt x="156886" y="97367"/>
                </a:lnTo>
                <a:lnTo>
                  <a:pt x="154976" y="98583"/>
                </a:lnTo>
                <a:lnTo>
                  <a:pt x="121372" y="109342"/>
                </a:lnTo>
                <a:lnTo>
                  <a:pt x="121181" y="109365"/>
                </a:lnTo>
                <a:lnTo>
                  <a:pt x="96777" y="117610"/>
                </a:lnTo>
                <a:lnTo>
                  <a:pt x="84166" y="121817"/>
                </a:lnTo>
                <a:lnTo>
                  <a:pt x="72222" y="125851"/>
                </a:lnTo>
                <a:lnTo>
                  <a:pt x="69564" y="126708"/>
                </a:lnTo>
                <a:lnTo>
                  <a:pt x="56894" y="130997"/>
                </a:lnTo>
                <a:lnTo>
                  <a:pt x="350" y="149928"/>
                </a:lnTo>
                <a:lnTo>
                  <a:pt x="2346" y="152256"/>
                </a:lnTo>
                <a:lnTo>
                  <a:pt x="60110" y="171370"/>
                </a:lnTo>
                <a:lnTo>
                  <a:pt x="61367" y="171256"/>
                </a:lnTo>
                <a:lnTo>
                  <a:pt x="76050" y="169863"/>
                </a:lnTo>
                <a:lnTo>
                  <a:pt x="102030" y="167417"/>
                </a:lnTo>
                <a:lnTo>
                  <a:pt x="107301" y="166936"/>
                </a:lnTo>
                <a:lnTo>
                  <a:pt x="109433" y="166714"/>
                </a:lnTo>
                <a:lnTo>
                  <a:pt x="123196" y="165425"/>
                </a:lnTo>
                <a:lnTo>
                  <a:pt x="131973" y="164590"/>
                </a:lnTo>
                <a:lnTo>
                  <a:pt x="135974" y="165244"/>
                </a:lnTo>
                <a:lnTo>
                  <a:pt x="147433" y="167118"/>
                </a:lnTo>
                <a:lnTo>
                  <a:pt x="151597" y="167816"/>
                </a:lnTo>
                <a:lnTo>
                  <a:pt x="152971" y="168456"/>
                </a:lnTo>
                <a:lnTo>
                  <a:pt x="158442" y="170022"/>
                </a:lnTo>
                <a:lnTo>
                  <a:pt x="158447" y="176602"/>
                </a:lnTo>
                <a:lnTo>
                  <a:pt x="160610" y="179261"/>
                </a:lnTo>
                <a:lnTo>
                  <a:pt x="161858" y="181856"/>
                </a:lnTo>
                <a:lnTo>
                  <a:pt x="167360" y="185963"/>
                </a:lnTo>
                <a:lnTo>
                  <a:pt x="172450" y="192743"/>
                </a:lnTo>
                <a:lnTo>
                  <a:pt x="174636" y="194712"/>
                </a:lnTo>
                <a:lnTo>
                  <a:pt x="185759" y="200616"/>
                </a:lnTo>
                <a:lnTo>
                  <a:pt x="190341" y="201841"/>
                </a:lnTo>
                <a:lnTo>
                  <a:pt x="192459" y="205834"/>
                </a:lnTo>
                <a:lnTo>
                  <a:pt x="192496" y="205866"/>
                </a:lnTo>
                <a:lnTo>
                  <a:pt x="200243" y="207867"/>
                </a:lnTo>
                <a:lnTo>
                  <a:pt x="210155" y="207055"/>
                </a:lnTo>
                <a:lnTo>
                  <a:pt x="222875" y="208212"/>
                </a:lnTo>
                <a:lnTo>
                  <a:pt x="231716" y="208457"/>
                </a:lnTo>
                <a:lnTo>
                  <a:pt x="238729" y="207300"/>
                </a:lnTo>
                <a:lnTo>
                  <a:pt x="248006" y="205793"/>
                </a:lnTo>
                <a:lnTo>
                  <a:pt x="254615" y="213054"/>
                </a:lnTo>
                <a:lnTo>
                  <a:pt x="261469" y="214524"/>
                </a:lnTo>
                <a:lnTo>
                  <a:pt x="262862" y="213775"/>
                </a:lnTo>
                <a:lnTo>
                  <a:pt x="278738" y="217592"/>
                </a:lnTo>
                <a:lnTo>
                  <a:pt x="283515" y="215609"/>
                </a:lnTo>
                <a:lnTo>
                  <a:pt x="293459" y="213862"/>
                </a:lnTo>
                <a:lnTo>
                  <a:pt x="295459" y="212405"/>
                </a:lnTo>
                <a:lnTo>
                  <a:pt x="306750" y="217397"/>
                </a:lnTo>
                <a:lnTo>
                  <a:pt x="316924" y="216575"/>
                </a:lnTo>
                <a:lnTo>
                  <a:pt x="317387" y="217002"/>
                </a:lnTo>
                <a:lnTo>
                  <a:pt x="321270" y="225923"/>
                </a:lnTo>
                <a:lnTo>
                  <a:pt x="332593" y="235584"/>
                </a:lnTo>
                <a:lnTo>
                  <a:pt x="337174" y="229317"/>
                </a:lnTo>
                <a:lnTo>
                  <a:pt x="344922" y="219221"/>
                </a:lnTo>
                <a:lnTo>
                  <a:pt x="350615" y="214370"/>
                </a:lnTo>
                <a:lnTo>
                  <a:pt x="361008" y="214710"/>
                </a:lnTo>
                <a:lnTo>
                  <a:pt x="371405" y="215568"/>
                </a:lnTo>
                <a:lnTo>
                  <a:pt x="388561" y="206624"/>
                </a:lnTo>
                <a:lnTo>
                  <a:pt x="392856" y="206166"/>
                </a:lnTo>
                <a:lnTo>
                  <a:pt x="397515" y="204845"/>
                </a:lnTo>
                <a:lnTo>
                  <a:pt x="406002" y="198424"/>
                </a:lnTo>
                <a:lnTo>
                  <a:pt x="414322" y="194122"/>
                </a:lnTo>
                <a:lnTo>
                  <a:pt x="432490" y="187338"/>
                </a:lnTo>
                <a:lnTo>
                  <a:pt x="432090" y="186680"/>
                </a:lnTo>
                <a:lnTo>
                  <a:pt x="433025" y="185364"/>
                </a:lnTo>
                <a:lnTo>
                  <a:pt x="434481" y="178603"/>
                </a:lnTo>
                <a:lnTo>
                  <a:pt x="432780" y="173920"/>
                </a:lnTo>
                <a:lnTo>
                  <a:pt x="430176" y="172304"/>
                </a:lnTo>
                <a:lnTo>
                  <a:pt x="432535" y="169759"/>
                </a:lnTo>
                <a:lnTo>
                  <a:pt x="433233" y="167077"/>
                </a:lnTo>
                <a:lnTo>
                  <a:pt x="435057" y="161150"/>
                </a:lnTo>
                <a:lnTo>
                  <a:pt x="432172" y="156422"/>
                </a:lnTo>
                <a:lnTo>
                  <a:pt x="438164" y="155705"/>
                </a:lnTo>
                <a:lnTo>
                  <a:pt x="441258" y="158464"/>
                </a:lnTo>
                <a:lnTo>
                  <a:pt x="444819" y="157488"/>
                </a:lnTo>
                <a:lnTo>
                  <a:pt x="447695" y="158328"/>
                </a:lnTo>
                <a:lnTo>
                  <a:pt x="450943" y="157461"/>
                </a:lnTo>
                <a:lnTo>
                  <a:pt x="452757" y="155614"/>
                </a:lnTo>
                <a:lnTo>
                  <a:pt x="446996" y="151616"/>
                </a:lnTo>
                <a:lnTo>
                  <a:pt x="447074" y="147610"/>
                </a:lnTo>
                <a:lnTo>
                  <a:pt x="444828" y="145690"/>
                </a:lnTo>
                <a:lnTo>
                  <a:pt x="438183" y="140658"/>
                </a:lnTo>
                <a:lnTo>
                  <a:pt x="436985" y="139814"/>
                </a:lnTo>
                <a:lnTo>
                  <a:pt x="436146" y="138003"/>
                </a:lnTo>
                <a:lnTo>
                  <a:pt x="430757" y="138230"/>
                </a:lnTo>
                <a:lnTo>
                  <a:pt x="428679" y="136723"/>
                </a:lnTo>
                <a:lnTo>
                  <a:pt x="426161" y="133170"/>
                </a:lnTo>
                <a:lnTo>
                  <a:pt x="427300" y="130615"/>
                </a:lnTo>
                <a:lnTo>
                  <a:pt x="426338" y="123355"/>
                </a:lnTo>
                <a:lnTo>
                  <a:pt x="421090" y="118772"/>
                </a:lnTo>
                <a:lnTo>
                  <a:pt x="419979" y="115931"/>
                </a:lnTo>
                <a:lnTo>
                  <a:pt x="418337" y="115559"/>
                </a:lnTo>
                <a:lnTo>
                  <a:pt x="415338" y="116825"/>
                </a:lnTo>
                <a:lnTo>
                  <a:pt x="410235" y="112346"/>
                </a:lnTo>
                <a:lnTo>
                  <a:pt x="410162" y="109465"/>
                </a:lnTo>
                <a:lnTo>
                  <a:pt x="407336" y="10583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B7183581-87AF-B95F-2B71-AEB1AB061F33}"/>
              </a:ext>
            </a:extLst>
          </p:cNvPr>
          <p:cNvSpPr>
            <a:spLocks/>
          </p:cNvSpPr>
          <p:nvPr/>
        </p:nvSpPr>
        <p:spPr>
          <a:xfrm flipV="1">
            <a:off x="5444464" y="3531883"/>
            <a:ext cx="316194" cy="252900"/>
          </a:xfrm>
          <a:custGeom>
            <a:avLst/>
            <a:gdLst>
              <a:gd name="connsiteX0" fmla="*/ 119028 w 215327"/>
              <a:gd name="connsiteY0" fmla="*/ 3530 h 172224"/>
              <a:gd name="connsiteX1" fmla="*/ 103727 w 215327"/>
              <a:gd name="connsiteY1" fmla="*/ 603 h 172224"/>
              <a:gd name="connsiteX2" fmla="*/ 102774 w 215327"/>
              <a:gd name="connsiteY2" fmla="*/ 421 h 172224"/>
              <a:gd name="connsiteX3" fmla="*/ 96954 w 215327"/>
              <a:gd name="connsiteY3" fmla="*/ 6258 h 172224"/>
              <a:gd name="connsiteX4" fmla="*/ 92927 w 215327"/>
              <a:gd name="connsiteY4" fmla="*/ 11396 h 172224"/>
              <a:gd name="connsiteX5" fmla="*/ 91290 w 215327"/>
              <a:gd name="connsiteY5" fmla="*/ 13215 h 172224"/>
              <a:gd name="connsiteX6" fmla="*/ 90236 w 215327"/>
              <a:gd name="connsiteY6" fmla="*/ 13980 h 172224"/>
              <a:gd name="connsiteX7" fmla="*/ 89482 w 215327"/>
              <a:gd name="connsiteY7" fmla="*/ 15931 h 172224"/>
              <a:gd name="connsiteX8" fmla="*/ 89319 w 215327"/>
              <a:gd name="connsiteY8" fmla="*/ 16356 h 172224"/>
              <a:gd name="connsiteX9" fmla="*/ 89070 w 215327"/>
              <a:gd name="connsiteY9" fmla="*/ 32979 h 172224"/>
              <a:gd name="connsiteX10" fmla="*/ 80096 w 215327"/>
              <a:gd name="connsiteY10" fmla="*/ 28538 h 172224"/>
              <a:gd name="connsiteX11" fmla="*/ 81830 w 215327"/>
              <a:gd name="connsiteY11" fmla="*/ 26118 h 172224"/>
              <a:gd name="connsiteX12" fmla="*/ 75910 w 215327"/>
              <a:gd name="connsiteY12" fmla="*/ 21418 h 172224"/>
              <a:gd name="connsiteX13" fmla="*/ 61829 w 215327"/>
              <a:gd name="connsiteY13" fmla="*/ 37926 h 172224"/>
              <a:gd name="connsiteX14" fmla="*/ 50161 w 215327"/>
              <a:gd name="connsiteY14" fmla="*/ 37859 h 172224"/>
              <a:gd name="connsiteX15" fmla="*/ 27220 w 215327"/>
              <a:gd name="connsiteY15" fmla="*/ 69048 h 172224"/>
              <a:gd name="connsiteX16" fmla="*/ 20542 w 215327"/>
              <a:gd name="connsiteY16" fmla="*/ 78420 h 172224"/>
              <a:gd name="connsiteX17" fmla="*/ 20107 w 215327"/>
              <a:gd name="connsiteY17" fmla="*/ 78635 h 172224"/>
              <a:gd name="connsiteX18" fmla="*/ 432 w 215327"/>
              <a:gd name="connsiteY18" fmla="*/ 105170 h 172224"/>
              <a:gd name="connsiteX19" fmla="*/ 3838 w 215327"/>
              <a:gd name="connsiteY19" fmla="*/ 112207 h 172224"/>
              <a:gd name="connsiteX20" fmla="*/ 7351 w 215327"/>
              <a:gd name="connsiteY20" fmla="*/ 113904 h 172224"/>
              <a:gd name="connsiteX21" fmla="*/ 16118 w 215327"/>
              <a:gd name="connsiteY21" fmla="*/ 120840 h 172224"/>
              <a:gd name="connsiteX22" fmla="*/ 26912 w 215327"/>
              <a:gd name="connsiteY22" fmla="*/ 119402 h 172224"/>
              <a:gd name="connsiteX23" fmla="*/ 34764 w 215327"/>
              <a:gd name="connsiteY23" fmla="*/ 138696 h 172224"/>
              <a:gd name="connsiteX24" fmla="*/ 36972 w 215327"/>
              <a:gd name="connsiteY24" fmla="*/ 143612 h 172224"/>
              <a:gd name="connsiteX25" fmla="*/ 37129 w 215327"/>
              <a:gd name="connsiteY25" fmla="*/ 152074 h 172224"/>
              <a:gd name="connsiteX26" fmla="*/ 39020 w 215327"/>
              <a:gd name="connsiteY26" fmla="*/ 156754 h 172224"/>
              <a:gd name="connsiteX27" fmla="*/ 40578 w 215327"/>
              <a:gd name="connsiteY27" fmla="*/ 163134 h 172224"/>
              <a:gd name="connsiteX28" fmla="*/ 41314 w 215327"/>
              <a:gd name="connsiteY28" fmla="*/ 172646 h 172224"/>
              <a:gd name="connsiteX29" fmla="*/ 42838 w 215327"/>
              <a:gd name="connsiteY29" fmla="*/ 171255 h 172224"/>
              <a:gd name="connsiteX30" fmla="*/ 57888 w 215327"/>
              <a:gd name="connsiteY30" fmla="*/ 163893 h 172224"/>
              <a:gd name="connsiteX31" fmla="*/ 58514 w 215327"/>
              <a:gd name="connsiteY31" fmla="*/ 163577 h 172224"/>
              <a:gd name="connsiteX32" fmla="*/ 83240 w 215327"/>
              <a:gd name="connsiteY32" fmla="*/ 155241 h 172224"/>
              <a:gd name="connsiteX33" fmla="*/ 102549 w 215327"/>
              <a:gd name="connsiteY33" fmla="*/ 154838 h 172224"/>
              <a:gd name="connsiteX34" fmla="*/ 117096 w 215327"/>
              <a:gd name="connsiteY34" fmla="*/ 154589 h 172224"/>
              <a:gd name="connsiteX35" fmla="*/ 133924 w 215327"/>
              <a:gd name="connsiteY35" fmla="*/ 159449 h 172224"/>
              <a:gd name="connsiteX36" fmla="*/ 158762 w 215327"/>
              <a:gd name="connsiteY36" fmla="*/ 159203 h 172224"/>
              <a:gd name="connsiteX37" fmla="*/ 158758 w 215327"/>
              <a:gd name="connsiteY37" fmla="*/ 158608 h 172224"/>
              <a:gd name="connsiteX38" fmla="*/ 158732 w 215327"/>
              <a:gd name="connsiteY38" fmla="*/ 154141 h 172224"/>
              <a:gd name="connsiteX39" fmla="*/ 158714 w 215327"/>
              <a:gd name="connsiteY39" fmla="*/ 151163 h 172224"/>
              <a:gd name="connsiteX40" fmla="*/ 169658 w 215327"/>
              <a:gd name="connsiteY40" fmla="*/ 127314 h 172224"/>
              <a:gd name="connsiteX41" fmla="*/ 181078 w 215327"/>
              <a:gd name="connsiteY41" fmla="*/ 109944 h 172224"/>
              <a:gd name="connsiteX42" fmla="*/ 181247 w 215327"/>
              <a:gd name="connsiteY42" fmla="*/ 109696 h 172224"/>
              <a:gd name="connsiteX43" fmla="*/ 184758 w 215327"/>
              <a:gd name="connsiteY43" fmla="*/ 104335 h 172224"/>
              <a:gd name="connsiteX44" fmla="*/ 190480 w 215327"/>
              <a:gd name="connsiteY44" fmla="*/ 95481 h 172224"/>
              <a:gd name="connsiteX45" fmla="*/ 194454 w 215327"/>
              <a:gd name="connsiteY45" fmla="*/ 89483 h 172224"/>
              <a:gd name="connsiteX46" fmla="*/ 197579 w 215327"/>
              <a:gd name="connsiteY46" fmla="*/ 87456 h 172224"/>
              <a:gd name="connsiteX47" fmla="*/ 209647 w 215327"/>
              <a:gd name="connsiteY47" fmla="*/ 79764 h 172224"/>
              <a:gd name="connsiteX48" fmla="*/ 215759 w 215327"/>
              <a:gd name="connsiteY48" fmla="*/ 75162 h 172224"/>
              <a:gd name="connsiteX49" fmla="*/ 214443 w 215327"/>
              <a:gd name="connsiteY49" fmla="*/ 67811 h 172224"/>
              <a:gd name="connsiteX50" fmla="*/ 210688 w 215327"/>
              <a:gd name="connsiteY50" fmla="*/ 56206 h 172224"/>
              <a:gd name="connsiteX51" fmla="*/ 215379 w 215327"/>
              <a:gd name="connsiteY51" fmla="*/ 40635 h 172224"/>
              <a:gd name="connsiteX52" fmla="*/ 206836 w 215327"/>
              <a:gd name="connsiteY52" fmla="*/ 38976 h 172224"/>
              <a:gd name="connsiteX53" fmla="*/ 199169 w 215327"/>
              <a:gd name="connsiteY53" fmla="*/ 46907 h 172224"/>
              <a:gd name="connsiteX54" fmla="*/ 198282 w 215327"/>
              <a:gd name="connsiteY54" fmla="*/ 45888 h 172224"/>
              <a:gd name="connsiteX55" fmla="*/ 194963 w 215327"/>
              <a:gd name="connsiteY55" fmla="*/ 45409 h 172224"/>
              <a:gd name="connsiteX56" fmla="*/ 189750 w 215327"/>
              <a:gd name="connsiteY56" fmla="*/ 35457 h 172224"/>
              <a:gd name="connsiteX57" fmla="*/ 188500 w 215327"/>
              <a:gd name="connsiteY57" fmla="*/ 33051 h 172224"/>
              <a:gd name="connsiteX58" fmla="*/ 179637 w 215327"/>
              <a:gd name="connsiteY58" fmla="*/ 27549 h 172224"/>
              <a:gd name="connsiteX59" fmla="*/ 158018 w 215327"/>
              <a:gd name="connsiteY59" fmla="*/ 17834 h 172224"/>
              <a:gd name="connsiteX60" fmla="*/ 156022 w 215327"/>
              <a:gd name="connsiteY60" fmla="*/ 20699 h 172224"/>
              <a:gd name="connsiteX61" fmla="*/ 155305 w 215327"/>
              <a:gd name="connsiteY61" fmla="*/ 21720 h 172224"/>
              <a:gd name="connsiteX62" fmla="*/ 146461 w 215327"/>
              <a:gd name="connsiteY62" fmla="*/ 36021 h 172224"/>
              <a:gd name="connsiteX63" fmla="*/ 141053 w 215327"/>
              <a:gd name="connsiteY63" fmla="*/ 33591 h 172224"/>
              <a:gd name="connsiteX64" fmla="*/ 141133 w 215327"/>
              <a:gd name="connsiteY64" fmla="*/ 27589 h 172224"/>
              <a:gd name="connsiteX65" fmla="*/ 141355 w 215327"/>
              <a:gd name="connsiteY65" fmla="*/ 18163 h 172224"/>
              <a:gd name="connsiteX66" fmla="*/ 141945 w 215327"/>
              <a:gd name="connsiteY66" fmla="*/ 9182 h 172224"/>
              <a:gd name="connsiteX67" fmla="*/ 137946 w 215327"/>
              <a:gd name="connsiteY67" fmla="*/ 4312 h 172224"/>
              <a:gd name="connsiteX68" fmla="*/ 126334 w 215327"/>
              <a:gd name="connsiteY68" fmla="*/ 4992 h 172224"/>
              <a:gd name="connsiteX69" fmla="*/ 120881 w 215327"/>
              <a:gd name="connsiteY69" fmla="*/ 3901 h 172224"/>
              <a:gd name="connsiteX70" fmla="*/ 119028 w 215327"/>
              <a:gd name="connsiteY70" fmla="*/ 3530 h 172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15327" h="172224">
                <a:moveTo>
                  <a:pt x="119028" y="3530"/>
                </a:moveTo>
                <a:lnTo>
                  <a:pt x="103727" y="603"/>
                </a:lnTo>
                <a:lnTo>
                  <a:pt x="102774" y="421"/>
                </a:lnTo>
                <a:lnTo>
                  <a:pt x="96954" y="6258"/>
                </a:lnTo>
                <a:lnTo>
                  <a:pt x="92927" y="11396"/>
                </a:lnTo>
                <a:lnTo>
                  <a:pt x="91290" y="13215"/>
                </a:lnTo>
                <a:lnTo>
                  <a:pt x="90236" y="13980"/>
                </a:lnTo>
                <a:lnTo>
                  <a:pt x="89482" y="15931"/>
                </a:lnTo>
                <a:lnTo>
                  <a:pt x="89319" y="16356"/>
                </a:lnTo>
                <a:lnTo>
                  <a:pt x="89070" y="32979"/>
                </a:lnTo>
                <a:lnTo>
                  <a:pt x="80096" y="28538"/>
                </a:lnTo>
                <a:lnTo>
                  <a:pt x="81830" y="26118"/>
                </a:lnTo>
                <a:lnTo>
                  <a:pt x="75910" y="21418"/>
                </a:lnTo>
                <a:lnTo>
                  <a:pt x="61829" y="37926"/>
                </a:lnTo>
                <a:lnTo>
                  <a:pt x="50161" y="37859"/>
                </a:lnTo>
                <a:lnTo>
                  <a:pt x="27220" y="69048"/>
                </a:lnTo>
                <a:lnTo>
                  <a:pt x="20542" y="78420"/>
                </a:lnTo>
                <a:lnTo>
                  <a:pt x="20107" y="78635"/>
                </a:lnTo>
                <a:lnTo>
                  <a:pt x="432" y="105170"/>
                </a:lnTo>
                <a:lnTo>
                  <a:pt x="3838" y="112207"/>
                </a:lnTo>
                <a:lnTo>
                  <a:pt x="7351" y="113904"/>
                </a:lnTo>
                <a:lnTo>
                  <a:pt x="16118" y="120840"/>
                </a:lnTo>
                <a:lnTo>
                  <a:pt x="26912" y="119402"/>
                </a:lnTo>
                <a:lnTo>
                  <a:pt x="34764" y="138696"/>
                </a:lnTo>
                <a:lnTo>
                  <a:pt x="36972" y="143612"/>
                </a:lnTo>
                <a:lnTo>
                  <a:pt x="37129" y="152074"/>
                </a:lnTo>
                <a:lnTo>
                  <a:pt x="39020" y="156754"/>
                </a:lnTo>
                <a:lnTo>
                  <a:pt x="40578" y="163134"/>
                </a:lnTo>
                <a:lnTo>
                  <a:pt x="41314" y="172646"/>
                </a:lnTo>
                <a:lnTo>
                  <a:pt x="42838" y="171255"/>
                </a:lnTo>
                <a:lnTo>
                  <a:pt x="57888" y="163893"/>
                </a:lnTo>
                <a:lnTo>
                  <a:pt x="58514" y="163577"/>
                </a:lnTo>
                <a:lnTo>
                  <a:pt x="83240" y="155241"/>
                </a:lnTo>
                <a:lnTo>
                  <a:pt x="102549" y="154838"/>
                </a:lnTo>
                <a:lnTo>
                  <a:pt x="117096" y="154589"/>
                </a:lnTo>
                <a:lnTo>
                  <a:pt x="133924" y="159449"/>
                </a:lnTo>
                <a:lnTo>
                  <a:pt x="158762" y="159203"/>
                </a:lnTo>
                <a:lnTo>
                  <a:pt x="158758" y="158608"/>
                </a:lnTo>
                <a:lnTo>
                  <a:pt x="158732" y="154141"/>
                </a:lnTo>
                <a:lnTo>
                  <a:pt x="158714" y="151163"/>
                </a:lnTo>
                <a:lnTo>
                  <a:pt x="169658" y="127314"/>
                </a:lnTo>
                <a:lnTo>
                  <a:pt x="181078" y="109944"/>
                </a:lnTo>
                <a:lnTo>
                  <a:pt x="181247" y="109696"/>
                </a:lnTo>
                <a:lnTo>
                  <a:pt x="184758" y="104335"/>
                </a:lnTo>
                <a:lnTo>
                  <a:pt x="190480" y="95481"/>
                </a:lnTo>
                <a:lnTo>
                  <a:pt x="194454" y="89483"/>
                </a:lnTo>
                <a:lnTo>
                  <a:pt x="197579" y="87456"/>
                </a:lnTo>
                <a:lnTo>
                  <a:pt x="209647" y="79764"/>
                </a:lnTo>
                <a:lnTo>
                  <a:pt x="215759" y="75162"/>
                </a:lnTo>
                <a:lnTo>
                  <a:pt x="214443" y="67811"/>
                </a:lnTo>
                <a:lnTo>
                  <a:pt x="210688" y="56206"/>
                </a:lnTo>
                <a:lnTo>
                  <a:pt x="215379" y="40635"/>
                </a:lnTo>
                <a:lnTo>
                  <a:pt x="206836" y="38976"/>
                </a:lnTo>
                <a:lnTo>
                  <a:pt x="199169" y="46907"/>
                </a:lnTo>
                <a:lnTo>
                  <a:pt x="198282" y="45888"/>
                </a:lnTo>
                <a:lnTo>
                  <a:pt x="194963" y="45409"/>
                </a:lnTo>
                <a:lnTo>
                  <a:pt x="189750" y="35457"/>
                </a:lnTo>
                <a:lnTo>
                  <a:pt x="188500" y="33051"/>
                </a:lnTo>
                <a:lnTo>
                  <a:pt x="179637" y="27549"/>
                </a:lnTo>
                <a:lnTo>
                  <a:pt x="158018" y="17834"/>
                </a:lnTo>
                <a:lnTo>
                  <a:pt x="156022" y="20699"/>
                </a:lnTo>
                <a:lnTo>
                  <a:pt x="155305" y="21720"/>
                </a:lnTo>
                <a:lnTo>
                  <a:pt x="146461" y="36021"/>
                </a:lnTo>
                <a:lnTo>
                  <a:pt x="141053" y="33591"/>
                </a:lnTo>
                <a:lnTo>
                  <a:pt x="141133" y="27589"/>
                </a:lnTo>
                <a:lnTo>
                  <a:pt x="141355" y="18163"/>
                </a:lnTo>
                <a:lnTo>
                  <a:pt x="141945" y="9182"/>
                </a:lnTo>
                <a:lnTo>
                  <a:pt x="137946" y="4312"/>
                </a:lnTo>
                <a:lnTo>
                  <a:pt x="126334" y="4992"/>
                </a:lnTo>
                <a:lnTo>
                  <a:pt x="120881" y="3901"/>
                </a:lnTo>
                <a:lnTo>
                  <a:pt x="119028" y="353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3FF822B1-E86B-8F0A-FA22-F6B6B04257AB}"/>
              </a:ext>
            </a:extLst>
          </p:cNvPr>
          <p:cNvSpPr>
            <a:spLocks/>
          </p:cNvSpPr>
          <p:nvPr/>
        </p:nvSpPr>
        <p:spPr>
          <a:xfrm flipV="1">
            <a:off x="4989983" y="3092028"/>
            <a:ext cx="572780" cy="568694"/>
          </a:xfrm>
          <a:custGeom>
            <a:avLst/>
            <a:gdLst>
              <a:gd name="connsiteX0" fmla="*/ 210763 w 390062"/>
              <a:gd name="connsiteY0" fmla="*/ 73697 h 387279"/>
              <a:gd name="connsiteX1" fmla="*/ 194540 w 390062"/>
              <a:gd name="connsiteY1" fmla="*/ 62351 h 387279"/>
              <a:gd name="connsiteX2" fmla="*/ 178932 w 390062"/>
              <a:gd name="connsiteY2" fmla="*/ 51338 h 387279"/>
              <a:gd name="connsiteX3" fmla="*/ 160799 w 390062"/>
              <a:gd name="connsiteY3" fmla="*/ 38720 h 387279"/>
              <a:gd name="connsiteX4" fmla="*/ 135320 w 390062"/>
              <a:gd name="connsiteY4" fmla="*/ 33374 h 387279"/>
              <a:gd name="connsiteX5" fmla="*/ 119215 w 390062"/>
              <a:gd name="connsiteY5" fmla="*/ 46726 h 387279"/>
              <a:gd name="connsiteX6" fmla="*/ 104012 w 390062"/>
              <a:gd name="connsiteY6" fmla="*/ 59319 h 387279"/>
              <a:gd name="connsiteX7" fmla="*/ 96096 w 390062"/>
              <a:gd name="connsiteY7" fmla="*/ 84051 h 387279"/>
              <a:gd name="connsiteX8" fmla="*/ 95015 w 390062"/>
              <a:gd name="connsiteY8" fmla="*/ 87415 h 387279"/>
              <a:gd name="connsiteX9" fmla="*/ 93114 w 390062"/>
              <a:gd name="connsiteY9" fmla="*/ 93446 h 387279"/>
              <a:gd name="connsiteX10" fmla="*/ 92580 w 390062"/>
              <a:gd name="connsiteY10" fmla="*/ 95165 h 387279"/>
              <a:gd name="connsiteX11" fmla="*/ 90068 w 390062"/>
              <a:gd name="connsiteY11" fmla="*/ 102876 h 387279"/>
              <a:gd name="connsiteX12" fmla="*/ 85143 w 390062"/>
              <a:gd name="connsiteY12" fmla="*/ 110913 h 387279"/>
              <a:gd name="connsiteX13" fmla="*/ 84664 w 390062"/>
              <a:gd name="connsiteY13" fmla="*/ 111707 h 387279"/>
              <a:gd name="connsiteX14" fmla="*/ 82353 w 390062"/>
              <a:gd name="connsiteY14" fmla="*/ 115465 h 387279"/>
              <a:gd name="connsiteX15" fmla="*/ 79324 w 390062"/>
              <a:gd name="connsiteY15" fmla="*/ 120441 h 387279"/>
              <a:gd name="connsiteX16" fmla="*/ 74209 w 390062"/>
              <a:gd name="connsiteY16" fmla="*/ 128838 h 387279"/>
              <a:gd name="connsiteX17" fmla="*/ 73534 w 390062"/>
              <a:gd name="connsiteY17" fmla="*/ 129976 h 387279"/>
              <a:gd name="connsiteX18" fmla="*/ 67017 w 390062"/>
              <a:gd name="connsiteY18" fmla="*/ 140667 h 387279"/>
              <a:gd name="connsiteX19" fmla="*/ 81829 w 390062"/>
              <a:gd name="connsiteY19" fmla="*/ 156130 h 387279"/>
              <a:gd name="connsiteX20" fmla="*/ 57007 w 390062"/>
              <a:gd name="connsiteY20" fmla="*/ 196021 h 387279"/>
              <a:gd name="connsiteX21" fmla="*/ 52634 w 390062"/>
              <a:gd name="connsiteY21" fmla="*/ 203263 h 387279"/>
              <a:gd name="connsiteX22" fmla="*/ 47215 w 390062"/>
              <a:gd name="connsiteY22" fmla="*/ 211945 h 387279"/>
              <a:gd name="connsiteX23" fmla="*/ 40448 w 390062"/>
              <a:gd name="connsiteY23" fmla="*/ 222980 h 387279"/>
              <a:gd name="connsiteX24" fmla="*/ 20691 w 390062"/>
              <a:gd name="connsiteY24" fmla="*/ 254341 h 387279"/>
              <a:gd name="connsiteX25" fmla="*/ 17428 w 390062"/>
              <a:gd name="connsiteY25" fmla="*/ 259286 h 387279"/>
              <a:gd name="connsiteX26" fmla="*/ 10819 w 390062"/>
              <a:gd name="connsiteY26" fmla="*/ 269371 h 387279"/>
              <a:gd name="connsiteX27" fmla="*/ 6094 w 390062"/>
              <a:gd name="connsiteY27" fmla="*/ 276574 h 387279"/>
              <a:gd name="connsiteX28" fmla="*/ 457 w 390062"/>
              <a:gd name="connsiteY28" fmla="*/ 285219 h 387279"/>
              <a:gd name="connsiteX29" fmla="*/ 3549 w 390062"/>
              <a:gd name="connsiteY29" fmla="*/ 287283 h 387279"/>
              <a:gd name="connsiteX30" fmla="*/ 7654 w 390062"/>
              <a:gd name="connsiteY30" fmla="*/ 290058 h 387279"/>
              <a:gd name="connsiteX31" fmla="*/ 16065 w 390062"/>
              <a:gd name="connsiteY31" fmla="*/ 295694 h 387279"/>
              <a:gd name="connsiteX32" fmla="*/ 17459 w 390062"/>
              <a:gd name="connsiteY32" fmla="*/ 296661 h 387279"/>
              <a:gd name="connsiteX33" fmla="*/ 22671 w 390062"/>
              <a:gd name="connsiteY33" fmla="*/ 300172 h 387279"/>
              <a:gd name="connsiteX34" fmla="*/ 28980 w 390062"/>
              <a:gd name="connsiteY34" fmla="*/ 304416 h 387279"/>
              <a:gd name="connsiteX35" fmla="*/ 34848 w 390062"/>
              <a:gd name="connsiteY35" fmla="*/ 308993 h 387279"/>
              <a:gd name="connsiteX36" fmla="*/ 15152 w 390062"/>
              <a:gd name="connsiteY36" fmla="*/ 344780 h 387279"/>
              <a:gd name="connsiteX37" fmla="*/ 18105 w 390062"/>
              <a:gd name="connsiteY37" fmla="*/ 346841 h 387279"/>
              <a:gd name="connsiteX38" fmla="*/ 21213 w 390062"/>
              <a:gd name="connsiteY38" fmla="*/ 349035 h 387279"/>
              <a:gd name="connsiteX39" fmla="*/ 27313 w 390062"/>
              <a:gd name="connsiteY39" fmla="*/ 353319 h 387279"/>
              <a:gd name="connsiteX40" fmla="*/ 14200 w 390062"/>
              <a:gd name="connsiteY40" fmla="*/ 372156 h 387279"/>
              <a:gd name="connsiteX41" fmla="*/ 14211 w 390062"/>
              <a:gd name="connsiteY41" fmla="*/ 372255 h 387279"/>
              <a:gd name="connsiteX42" fmla="*/ 14321 w 390062"/>
              <a:gd name="connsiteY42" fmla="*/ 373193 h 387279"/>
              <a:gd name="connsiteX43" fmla="*/ 14372 w 390062"/>
              <a:gd name="connsiteY43" fmla="*/ 373638 h 387279"/>
              <a:gd name="connsiteX44" fmla="*/ 14752 w 390062"/>
              <a:gd name="connsiteY44" fmla="*/ 376899 h 387279"/>
              <a:gd name="connsiteX45" fmla="*/ 14844 w 390062"/>
              <a:gd name="connsiteY45" fmla="*/ 377689 h 387279"/>
              <a:gd name="connsiteX46" fmla="*/ 15189 w 390062"/>
              <a:gd name="connsiteY46" fmla="*/ 380653 h 387279"/>
              <a:gd name="connsiteX47" fmla="*/ 23858 w 390062"/>
              <a:gd name="connsiteY47" fmla="*/ 382599 h 387279"/>
              <a:gd name="connsiteX48" fmla="*/ 27009 w 390062"/>
              <a:gd name="connsiteY48" fmla="*/ 383312 h 387279"/>
              <a:gd name="connsiteX49" fmla="*/ 30646 w 390062"/>
              <a:gd name="connsiteY49" fmla="*/ 384149 h 387279"/>
              <a:gd name="connsiteX50" fmla="*/ 46190 w 390062"/>
              <a:gd name="connsiteY50" fmla="*/ 387638 h 387279"/>
              <a:gd name="connsiteX51" fmla="*/ 59741 w 390062"/>
              <a:gd name="connsiteY51" fmla="*/ 384794 h 387279"/>
              <a:gd name="connsiteX52" fmla="*/ 76640 w 390062"/>
              <a:gd name="connsiteY52" fmla="*/ 381403 h 387279"/>
              <a:gd name="connsiteX53" fmla="*/ 78347 w 390062"/>
              <a:gd name="connsiteY53" fmla="*/ 374981 h 387279"/>
              <a:gd name="connsiteX54" fmla="*/ 79722 w 390062"/>
              <a:gd name="connsiteY54" fmla="*/ 357299 h 387279"/>
              <a:gd name="connsiteX55" fmla="*/ 79784 w 390062"/>
              <a:gd name="connsiteY55" fmla="*/ 356343 h 387279"/>
              <a:gd name="connsiteX56" fmla="*/ 92935 w 390062"/>
              <a:gd name="connsiteY56" fmla="*/ 345296 h 387279"/>
              <a:gd name="connsiteX57" fmla="*/ 93334 w 390062"/>
              <a:gd name="connsiteY57" fmla="*/ 344508 h 387279"/>
              <a:gd name="connsiteX58" fmla="*/ 107747 w 390062"/>
              <a:gd name="connsiteY58" fmla="*/ 351370 h 387279"/>
              <a:gd name="connsiteX59" fmla="*/ 110988 w 390062"/>
              <a:gd name="connsiteY59" fmla="*/ 341605 h 387279"/>
              <a:gd name="connsiteX60" fmla="*/ 113101 w 390062"/>
              <a:gd name="connsiteY60" fmla="*/ 335268 h 387279"/>
              <a:gd name="connsiteX61" fmla="*/ 113781 w 390062"/>
              <a:gd name="connsiteY61" fmla="*/ 333857 h 387279"/>
              <a:gd name="connsiteX62" fmla="*/ 117530 w 390062"/>
              <a:gd name="connsiteY62" fmla="*/ 326350 h 387279"/>
              <a:gd name="connsiteX63" fmla="*/ 118221 w 390062"/>
              <a:gd name="connsiteY63" fmla="*/ 324491 h 387279"/>
              <a:gd name="connsiteX64" fmla="*/ 124547 w 390062"/>
              <a:gd name="connsiteY64" fmla="*/ 326118 h 387279"/>
              <a:gd name="connsiteX65" fmla="*/ 126133 w 390062"/>
              <a:gd name="connsiteY65" fmla="*/ 326625 h 387279"/>
              <a:gd name="connsiteX66" fmla="*/ 128315 w 390062"/>
              <a:gd name="connsiteY66" fmla="*/ 323787 h 387279"/>
              <a:gd name="connsiteX67" fmla="*/ 130845 w 390062"/>
              <a:gd name="connsiteY67" fmla="*/ 322366 h 387279"/>
              <a:gd name="connsiteX68" fmla="*/ 132625 w 390062"/>
              <a:gd name="connsiteY68" fmla="*/ 321263 h 387279"/>
              <a:gd name="connsiteX69" fmla="*/ 133156 w 390062"/>
              <a:gd name="connsiteY69" fmla="*/ 319296 h 387279"/>
              <a:gd name="connsiteX70" fmla="*/ 134086 w 390062"/>
              <a:gd name="connsiteY70" fmla="*/ 316046 h 387279"/>
              <a:gd name="connsiteX71" fmla="*/ 133576 w 390062"/>
              <a:gd name="connsiteY71" fmla="*/ 310103 h 387279"/>
              <a:gd name="connsiteX72" fmla="*/ 133991 w 390062"/>
              <a:gd name="connsiteY72" fmla="*/ 309369 h 387279"/>
              <a:gd name="connsiteX73" fmla="*/ 140382 w 390062"/>
              <a:gd name="connsiteY73" fmla="*/ 308596 h 387279"/>
              <a:gd name="connsiteX74" fmla="*/ 145263 w 390062"/>
              <a:gd name="connsiteY74" fmla="*/ 308258 h 387279"/>
              <a:gd name="connsiteX75" fmla="*/ 148270 w 390062"/>
              <a:gd name="connsiteY75" fmla="*/ 307409 h 387279"/>
              <a:gd name="connsiteX76" fmla="*/ 150873 w 390062"/>
              <a:gd name="connsiteY76" fmla="*/ 306694 h 387279"/>
              <a:gd name="connsiteX77" fmla="*/ 157428 w 390062"/>
              <a:gd name="connsiteY77" fmla="*/ 304937 h 387279"/>
              <a:gd name="connsiteX78" fmla="*/ 158963 w 390062"/>
              <a:gd name="connsiteY78" fmla="*/ 303193 h 387279"/>
              <a:gd name="connsiteX79" fmla="*/ 161834 w 390062"/>
              <a:gd name="connsiteY79" fmla="*/ 296506 h 387279"/>
              <a:gd name="connsiteX80" fmla="*/ 160730 w 390062"/>
              <a:gd name="connsiteY80" fmla="*/ 289789 h 387279"/>
              <a:gd name="connsiteX81" fmla="*/ 158272 w 390062"/>
              <a:gd name="connsiteY81" fmla="*/ 274878 h 387279"/>
              <a:gd name="connsiteX82" fmla="*/ 158526 w 390062"/>
              <a:gd name="connsiteY82" fmla="*/ 274834 h 387279"/>
              <a:gd name="connsiteX83" fmla="*/ 170831 w 390062"/>
              <a:gd name="connsiteY83" fmla="*/ 272198 h 387279"/>
              <a:gd name="connsiteX84" fmla="*/ 177459 w 390062"/>
              <a:gd name="connsiteY84" fmla="*/ 270646 h 387279"/>
              <a:gd name="connsiteX85" fmla="*/ 180549 w 390062"/>
              <a:gd name="connsiteY85" fmla="*/ 271810 h 387279"/>
              <a:gd name="connsiteX86" fmla="*/ 182414 w 390062"/>
              <a:gd name="connsiteY86" fmla="*/ 272518 h 387279"/>
              <a:gd name="connsiteX87" fmla="*/ 199711 w 390062"/>
              <a:gd name="connsiteY87" fmla="*/ 272017 h 387279"/>
              <a:gd name="connsiteX88" fmla="*/ 198450 w 390062"/>
              <a:gd name="connsiteY88" fmla="*/ 261222 h 387279"/>
              <a:gd name="connsiteX89" fmla="*/ 198100 w 390062"/>
              <a:gd name="connsiteY89" fmla="*/ 255693 h 387279"/>
              <a:gd name="connsiteX90" fmla="*/ 202781 w 390062"/>
              <a:gd name="connsiteY90" fmla="*/ 255366 h 387279"/>
              <a:gd name="connsiteX91" fmla="*/ 205586 w 390062"/>
              <a:gd name="connsiteY91" fmla="*/ 255173 h 387279"/>
              <a:gd name="connsiteX92" fmla="*/ 212538 w 390062"/>
              <a:gd name="connsiteY92" fmla="*/ 248977 h 387279"/>
              <a:gd name="connsiteX93" fmla="*/ 212848 w 390062"/>
              <a:gd name="connsiteY93" fmla="*/ 248782 h 387279"/>
              <a:gd name="connsiteX94" fmla="*/ 215219 w 390062"/>
              <a:gd name="connsiteY94" fmla="*/ 247057 h 387279"/>
              <a:gd name="connsiteX95" fmla="*/ 220835 w 390062"/>
              <a:gd name="connsiteY95" fmla="*/ 244574 h 387279"/>
              <a:gd name="connsiteX96" fmla="*/ 222385 w 390062"/>
              <a:gd name="connsiteY96" fmla="*/ 243055 h 387279"/>
              <a:gd name="connsiteX97" fmla="*/ 223654 w 390062"/>
              <a:gd name="connsiteY97" fmla="*/ 240385 h 387279"/>
              <a:gd name="connsiteX98" fmla="*/ 226759 w 390062"/>
              <a:gd name="connsiteY98" fmla="*/ 238122 h 387279"/>
              <a:gd name="connsiteX99" fmla="*/ 227388 w 390062"/>
              <a:gd name="connsiteY99" fmla="*/ 237311 h 387279"/>
              <a:gd name="connsiteX100" fmla="*/ 229460 w 390062"/>
              <a:gd name="connsiteY100" fmla="*/ 235787 h 387279"/>
              <a:gd name="connsiteX101" fmla="*/ 230534 w 390062"/>
              <a:gd name="connsiteY101" fmla="*/ 232733 h 387279"/>
              <a:gd name="connsiteX102" fmla="*/ 230948 w 390062"/>
              <a:gd name="connsiteY102" fmla="*/ 230766 h 387279"/>
              <a:gd name="connsiteX103" fmla="*/ 229993 w 390062"/>
              <a:gd name="connsiteY103" fmla="*/ 228387 h 387279"/>
              <a:gd name="connsiteX104" fmla="*/ 238041 w 390062"/>
              <a:gd name="connsiteY104" fmla="*/ 228665 h 387279"/>
              <a:gd name="connsiteX105" fmla="*/ 248260 w 390062"/>
              <a:gd name="connsiteY105" fmla="*/ 229330 h 387279"/>
              <a:gd name="connsiteX106" fmla="*/ 248585 w 390062"/>
              <a:gd name="connsiteY106" fmla="*/ 229361 h 387279"/>
              <a:gd name="connsiteX107" fmla="*/ 252137 w 390062"/>
              <a:gd name="connsiteY107" fmla="*/ 229804 h 387279"/>
              <a:gd name="connsiteX108" fmla="*/ 251417 w 390062"/>
              <a:gd name="connsiteY108" fmla="*/ 221287 h 387279"/>
              <a:gd name="connsiteX109" fmla="*/ 251254 w 390062"/>
              <a:gd name="connsiteY109" fmla="*/ 219256 h 387279"/>
              <a:gd name="connsiteX110" fmla="*/ 251763 w 390062"/>
              <a:gd name="connsiteY110" fmla="*/ 213853 h 387279"/>
              <a:gd name="connsiteX111" fmla="*/ 251971 w 390062"/>
              <a:gd name="connsiteY111" fmla="*/ 211752 h 387279"/>
              <a:gd name="connsiteX112" fmla="*/ 256532 w 390062"/>
              <a:gd name="connsiteY112" fmla="*/ 165357 h 387279"/>
              <a:gd name="connsiteX113" fmla="*/ 272907 w 390062"/>
              <a:gd name="connsiteY113" fmla="*/ 163318 h 387279"/>
              <a:gd name="connsiteX114" fmla="*/ 275617 w 390062"/>
              <a:gd name="connsiteY114" fmla="*/ 163006 h 387279"/>
              <a:gd name="connsiteX115" fmla="*/ 295974 w 390062"/>
              <a:gd name="connsiteY115" fmla="*/ 190287 h 387279"/>
              <a:gd name="connsiteX116" fmla="*/ 302817 w 390062"/>
              <a:gd name="connsiteY116" fmla="*/ 197558 h 387279"/>
              <a:gd name="connsiteX117" fmla="*/ 321863 w 390062"/>
              <a:gd name="connsiteY117" fmla="*/ 192647 h 387279"/>
              <a:gd name="connsiteX118" fmla="*/ 328788 w 390062"/>
              <a:gd name="connsiteY118" fmla="*/ 190510 h 387279"/>
              <a:gd name="connsiteX119" fmla="*/ 339691 w 390062"/>
              <a:gd name="connsiteY119" fmla="*/ 187295 h 387279"/>
              <a:gd name="connsiteX120" fmla="*/ 353553 w 390062"/>
              <a:gd name="connsiteY120" fmla="*/ 183265 h 387279"/>
              <a:gd name="connsiteX121" fmla="*/ 361298 w 390062"/>
              <a:gd name="connsiteY121" fmla="*/ 180384 h 387279"/>
              <a:gd name="connsiteX122" fmla="*/ 368157 w 390062"/>
              <a:gd name="connsiteY122" fmla="*/ 179854 h 387279"/>
              <a:gd name="connsiteX123" fmla="*/ 377898 w 390062"/>
              <a:gd name="connsiteY123" fmla="*/ 177119 h 387279"/>
              <a:gd name="connsiteX124" fmla="*/ 381640 w 390062"/>
              <a:gd name="connsiteY124" fmla="*/ 175256 h 387279"/>
              <a:gd name="connsiteX125" fmla="*/ 384782 w 390062"/>
              <a:gd name="connsiteY125" fmla="*/ 174106 h 387279"/>
              <a:gd name="connsiteX126" fmla="*/ 390520 w 390062"/>
              <a:gd name="connsiteY126" fmla="*/ 172722 h 387279"/>
              <a:gd name="connsiteX127" fmla="*/ 386602 w 390062"/>
              <a:gd name="connsiteY127" fmla="*/ 167677 h 387279"/>
              <a:gd name="connsiteX128" fmla="*/ 378498 w 390062"/>
              <a:gd name="connsiteY128" fmla="*/ 155221 h 387279"/>
              <a:gd name="connsiteX129" fmla="*/ 375076 w 390062"/>
              <a:gd name="connsiteY129" fmla="*/ 150099 h 387279"/>
              <a:gd name="connsiteX130" fmla="*/ 364711 w 390062"/>
              <a:gd name="connsiteY130" fmla="*/ 132887 h 387279"/>
              <a:gd name="connsiteX131" fmla="*/ 364639 w 390062"/>
              <a:gd name="connsiteY131" fmla="*/ 131573 h 387279"/>
              <a:gd name="connsiteX132" fmla="*/ 360539 w 390062"/>
              <a:gd name="connsiteY132" fmla="*/ 125339 h 387279"/>
              <a:gd name="connsiteX133" fmla="*/ 360917 w 390062"/>
              <a:gd name="connsiteY133" fmla="*/ 115816 h 387279"/>
              <a:gd name="connsiteX134" fmla="*/ 355460 w 390062"/>
              <a:gd name="connsiteY134" fmla="*/ 105978 h 387279"/>
              <a:gd name="connsiteX135" fmla="*/ 354781 w 390062"/>
              <a:gd name="connsiteY135" fmla="*/ 104435 h 387279"/>
              <a:gd name="connsiteX136" fmla="*/ 350252 w 390062"/>
              <a:gd name="connsiteY136" fmla="*/ 94225 h 387279"/>
              <a:gd name="connsiteX137" fmla="*/ 350840 w 390062"/>
              <a:gd name="connsiteY137" fmla="*/ 88097 h 387279"/>
              <a:gd name="connsiteX138" fmla="*/ 350104 w 390062"/>
              <a:gd name="connsiteY138" fmla="*/ 78586 h 387279"/>
              <a:gd name="connsiteX139" fmla="*/ 348546 w 390062"/>
              <a:gd name="connsiteY139" fmla="*/ 72205 h 387279"/>
              <a:gd name="connsiteX140" fmla="*/ 346654 w 390062"/>
              <a:gd name="connsiteY140" fmla="*/ 67526 h 387279"/>
              <a:gd name="connsiteX141" fmla="*/ 346498 w 390062"/>
              <a:gd name="connsiteY141" fmla="*/ 59064 h 387279"/>
              <a:gd name="connsiteX142" fmla="*/ 344289 w 390062"/>
              <a:gd name="connsiteY142" fmla="*/ 54147 h 387279"/>
              <a:gd name="connsiteX143" fmla="*/ 336438 w 390062"/>
              <a:gd name="connsiteY143" fmla="*/ 34854 h 387279"/>
              <a:gd name="connsiteX144" fmla="*/ 325644 w 390062"/>
              <a:gd name="connsiteY144" fmla="*/ 36292 h 387279"/>
              <a:gd name="connsiteX145" fmla="*/ 316877 w 390062"/>
              <a:gd name="connsiteY145" fmla="*/ 29356 h 387279"/>
              <a:gd name="connsiteX146" fmla="*/ 313364 w 390062"/>
              <a:gd name="connsiteY146" fmla="*/ 27659 h 387279"/>
              <a:gd name="connsiteX147" fmla="*/ 309957 w 390062"/>
              <a:gd name="connsiteY147" fmla="*/ 20621 h 387279"/>
              <a:gd name="connsiteX148" fmla="*/ 301168 w 390062"/>
              <a:gd name="connsiteY148" fmla="*/ 11158 h 387279"/>
              <a:gd name="connsiteX149" fmla="*/ 294767 w 390062"/>
              <a:gd name="connsiteY149" fmla="*/ 4285 h 387279"/>
              <a:gd name="connsiteX150" fmla="*/ 293289 w 390062"/>
              <a:gd name="connsiteY150" fmla="*/ 5468 h 387279"/>
              <a:gd name="connsiteX151" fmla="*/ 269336 w 390062"/>
              <a:gd name="connsiteY151" fmla="*/ 6552 h 387279"/>
              <a:gd name="connsiteX152" fmla="*/ 261725 w 390062"/>
              <a:gd name="connsiteY152" fmla="*/ 4529 h 387279"/>
              <a:gd name="connsiteX153" fmla="*/ 250724 w 390062"/>
              <a:gd name="connsiteY153" fmla="*/ 1558 h 387279"/>
              <a:gd name="connsiteX154" fmla="*/ 247649 w 390062"/>
              <a:gd name="connsiteY154" fmla="*/ 359 h 387279"/>
              <a:gd name="connsiteX155" fmla="*/ 239845 w 390062"/>
              <a:gd name="connsiteY155" fmla="*/ 44037 h 387279"/>
              <a:gd name="connsiteX156" fmla="*/ 226318 w 390062"/>
              <a:gd name="connsiteY156" fmla="*/ 57908 h 387279"/>
              <a:gd name="connsiteX157" fmla="*/ 213881 w 390062"/>
              <a:gd name="connsiteY157" fmla="*/ 70688 h 387279"/>
              <a:gd name="connsiteX158" fmla="*/ 210763 w 390062"/>
              <a:gd name="connsiteY158" fmla="*/ 73697 h 387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390062" h="387279">
                <a:moveTo>
                  <a:pt x="210763" y="73697"/>
                </a:moveTo>
                <a:lnTo>
                  <a:pt x="194540" y="62351"/>
                </a:lnTo>
                <a:lnTo>
                  <a:pt x="178932" y="51338"/>
                </a:lnTo>
                <a:lnTo>
                  <a:pt x="160799" y="38720"/>
                </a:lnTo>
                <a:lnTo>
                  <a:pt x="135320" y="33374"/>
                </a:lnTo>
                <a:lnTo>
                  <a:pt x="119215" y="46726"/>
                </a:lnTo>
                <a:lnTo>
                  <a:pt x="104012" y="59319"/>
                </a:lnTo>
                <a:lnTo>
                  <a:pt x="96096" y="84051"/>
                </a:lnTo>
                <a:lnTo>
                  <a:pt x="95015" y="87415"/>
                </a:lnTo>
                <a:lnTo>
                  <a:pt x="93114" y="93446"/>
                </a:lnTo>
                <a:lnTo>
                  <a:pt x="92580" y="95165"/>
                </a:lnTo>
                <a:lnTo>
                  <a:pt x="90068" y="102876"/>
                </a:lnTo>
                <a:lnTo>
                  <a:pt x="85143" y="110913"/>
                </a:lnTo>
                <a:lnTo>
                  <a:pt x="84664" y="111707"/>
                </a:lnTo>
                <a:lnTo>
                  <a:pt x="82353" y="115465"/>
                </a:lnTo>
                <a:lnTo>
                  <a:pt x="79324" y="120441"/>
                </a:lnTo>
                <a:lnTo>
                  <a:pt x="74209" y="128838"/>
                </a:lnTo>
                <a:lnTo>
                  <a:pt x="73534" y="129976"/>
                </a:lnTo>
                <a:lnTo>
                  <a:pt x="67017" y="140667"/>
                </a:lnTo>
                <a:lnTo>
                  <a:pt x="81829" y="156130"/>
                </a:lnTo>
                <a:lnTo>
                  <a:pt x="57007" y="196021"/>
                </a:lnTo>
                <a:lnTo>
                  <a:pt x="52634" y="203263"/>
                </a:lnTo>
                <a:lnTo>
                  <a:pt x="47215" y="211945"/>
                </a:lnTo>
                <a:lnTo>
                  <a:pt x="40448" y="222980"/>
                </a:lnTo>
                <a:lnTo>
                  <a:pt x="20691" y="254341"/>
                </a:lnTo>
                <a:lnTo>
                  <a:pt x="17428" y="259286"/>
                </a:lnTo>
                <a:lnTo>
                  <a:pt x="10819" y="269371"/>
                </a:lnTo>
                <a:lnTo>
                  <a:pt x="6094" y="276574"/>
                </a:lnTo>
                <a:lnTo>
                  <a:pt x="457" y="285219"/>
                </a:lnTo>
                <a:lnTo>
                  <a:pt x="3549" y="287283"/>
                </a:lnTo>
                <a:lnTo>
                  <a:pt x="7654" y="290058"/>
                </a:lnTo>
                <a:lnTo>
                  <a:pt x="16065" y="295694"/>
                </a:lnTo>
                <a:lnTo>
                  <a:pt x="17459" y="296661"/>
                </a:lnTo>
                <a:lnTo>
                  <a:pt x="22671" y="300172"/>
                </a:lnTo>
                <a:lnTo>
                  <a:pt x="28980" y="304416"/>
                </a:lnTo>
                <a:lnTo>
                  <a:pt x="34848" y="308993"/>
                </a:lnTo>
                <a:lnTo>
                  <a:pt x="15152" y="344780"/>
                </a:lnTo>
                <a:lnTo>
                  <a:pt x="18105" y="346841"/>
                </a:lnTo>
                <a:lnTo>
                  <a:pt x="21213" y="349035"/>
                </a:lnTo>
                <a:lnTo>
                  <a:pt x="27313" y="353319"/>
                </a:lnTo>
                <a:lnTo>
                  <a:pt x="14200" y="372156"/>
                </a:lnTo>
                <a:lnTo>
                  <a:pt x="14211" y="372255"/>
                </a:lnTo>
                <a:lnTo>
                  <a:pt x="14321" y="373193"/>
                </a:lnTo>
                <a:lnTo>
                  <a:pt x="14372" y="373638"/>
                </a:lnTo>
                <a:lnTo>
                  <a:pt x="14752" y="376899"/>
                </a:lnTo>
                <a:lnTo>
                  <a:pt x="14844" y="377689"/>
                </a:lnTo>
                <a:lnTo>
                  <a:pt x="15189" y="380653"/>
                </a:lnTo>
                <a:lnTo>
                  <a:pt x="23858" y="382599"/>
                </a:lnTo>
                <a:lnTo>
                  <a:pt x="27009" y="383312"/>
                </a:lnTo>
                <a:lnTo>
                  <a:pt x="30646" y="384149"/>
                </a:lnTo>
                <a:lnTo>
                  <a:pt x="46190" y="387638"/>
                </a:lnTo>
                <a:lnTo>
                  <a:pt x="59741" y="384794"/>
                </a:lnTo>
                <a:lnTo>
                  <a:pt x="76640" y="381403"/>
                </a:lnTo>
                <a:lnTo>
                  <a:pt x="78347" y="374981"/>
                </a:lnTo>
                <a:lnTo>
                  <a:pt x="79722" y="357299"/>
                </a:lnTo>
                <a:lnTo>
                  <a:pt x="79784" y="356343"/>
                </a:lnTo>
                <a:lnTo>
                  <a:pt x="92935" y="345296"/>
                </a:lnTo>
                <a:lnTo>
                  <a:pt x="93334" y="344508"/>
                </a:lnTo>
                <a:lnTo>
                  <a:pt x="107747" y="351370"/>
                </a:lnTo>
                <a:lnTo>
                  <a:pt x="110988" y="341605"/>
                </a:lnTo>
                <a:lnTo>
                  <a:pt x="113101" y="335268"/>
                </a:lnTo>
                <a:lnTo>
                  <a:pt x="113781" y="333857"/>
                </a:lnTo>
                <a:lnTo>
                  <a:pt x="117530" y="326350"/>
                </a:lnTo>
                <a:lnTo>
                  <a:pt x="118221" y="324491"/>
                </a:lnTo>
                <a:lnTo>
                  <a:pt x="124547" y="326118"/>
                </a:lnTo>
                <a:lnTo>
                  <a:pt x="126133" y="326625"/>
                </a:lnTo>
                <a:lnTo>
                  <a:pt x="128315" y="323787"/>
                </a:lnTo>
                <a:lnTo>
                  <a:pt x="130845" y="322366"/>
                </a:lnTo>
                <a:lnTo>
                  <a:pt x="132625" y="321263"/>
                </a:lnTo>
                <a:lnTo>
                  <a:pt x="133156" y="319296"/>
                </a:lnTo>
                <a:lnTo>
                  <a:pt x="134086" y="316046"/>
                </a:lnTo>
                <a:lnTo>
                  <a:pt x="133576" y="310103"/>
                </a:lnTo>
                <a:lnTo>
                  <a:pt x="133991" y="309369"/>
                </a:lnTo>
                <a:lnTo>
                  <a:pt x="140382" y="308596"/>
                </a:lnTo>
                <a:lnTo>
                  <a:pt x="145263" y="308258"/>
                </a:lnTo>
                <a:lnTo>
                  <a:pt x="148270" y="307409"/>
                </a:lnTo>
                <a:lnTo>
                  <a:pt x="150873" y="306694"/>
                </a:lnTo>
                <a:lnTo>
                  <a:pt x="157428" y="304937"/>
                </a:lnTo>
                <a:lnTo>
                  <a:pt x="158963" y="303193"/>
                </a:lnTo>
                <a:lnTo>
                  <a:pt x="161834" y="296506"/>
                </a:lnTo>
                <a:lnTo>
                  <a:pt x="160730" y="289789"/>
                </a:lnTo>
                <a:lnTo>
                  <a:pt x="158272" y="274878"/>
                </a:lnTo>
                <a:lnTo>
                  <a:pt x="158526" y="274834"/>
                </a:lnTo>
                <a:lnTo>
                  <a:pt x="170831" y="272198"/>
                </a:lnTo>
                <a:lnTo>
                  <a:pt x="177459" y="270646"/>
                </a:lnTo>
                <a:lnTo>
                  <a:pt x="180549" y="271810"/>
                </a:lnTo>
                <a:lnTo>
                  <a:pt x="182414" y="272518"/>
                </a:lnTo>
                <a:lnTo>
                  <a:pt x="199711" y="272017"/>
                </a:lnTo>
                <a:lnTo>
                  <a:pt x="198450" y="261222"/>
                </a:lnTo>
                <a:lnTo>
                  <a:pt x="198100" y="255693"/>
                </a:lnTo>
                <a:lnTo>
                  <a:pt x="202781" y="255366"/>
                </a:lnTo>
                <a:lnTo>
                  <a:pt x="205586" y="255173"/>
                </a:lnTo>
                <a:lnTo>
                  <a:pt x="212538" y="248977"/>
                </a:lnTo>
                <a:lnTo>
                  <a:pt x="212848" y="248782"/>
                </a:lnTo>
                <a:lnTo>
                  <a:pt x="215219" y="247057"/>
                </a:lnTo>
                <a:lnTo>
                  <a:pt x="220835" y="244574"/>
                </a:lnTo>
                <a:lnTo>
                  <a:pt x="222385" y="243055"/>
                </a:lnTo>
                <a:lnTo>
                  <a:pt x="223654" y="240385"/>
                </a:lnTo>
                <a:lnTo>
                  <a:pt x="226759" y="238122"/>
                </a:lnTo>
                <a:lnTo>
                  <a:pt x="227388" y="237311"/>
                </a:lnTo>
                <a:lnTo>
                  <a:pt x="229460" y="235787"/>
                </a:lnTo>
                <a:lnTo>
                  <a:pt x="230534" y="232733"/>
                </a:lnTo>
                <a:lnTo>
                  <a:pt x="230948" y="230766"/>
                </a:lnTo>
                <a:lnTo>
                  <a:pt x="229993" y="228387"/>
                </a:lnTo>
                <a:lnTo>
                  <a:pt x="238041" y="228665"/>
                </a:lnTo>
                <a:lnTo>
                  <a:pt x="248260" y="229330"/>
                </a:lnTo>
                <a:lnTo>
                  <a:pt x="248585" y="229361"/>
                </a:lnTo>
                <a:lnTo>
                  <a:pt x="252137" y="229804"/>
                </a:lnTo>
                <a:lnTo>
                  <a:pt x="251417" y="221287"/>
                </a:lnTo>
                <a:lnTo>
                  <a:pt x="251254" y="219256"/>
                </a:lnTo>
                <a:lnTo>
                  <a:pt x="251763" y="213853"/>
                </a:lnTo>
                <a:lnTo>
                  <a:pt x="251971" y="211752"/>
                </a:lnTo>
                <a:lnTo>
                  <a:pt x="256532" y="165357"/>
                </a:lnTo>
                <a:lnTo>
                  <a:pt x="272907" y="163318"/>
                </a:lnTo>
                <a:lnTo>
                  <a:pt x="275617" y="163006"/>
                </a:lnTo>
                <a:lnTo>
                  <a:pt x="295974" y="190287"/>
                </a:lnTo>
                <a:lnTo>
                  <a:pt x="302817" y="197558"/>
                </a:lnTo>
                <a:lnTo>
                  <a:pt x="321863" y="192647"/>
                </a:lnTo>
                <a:lnTo>
                  <a:pt x="328788" y="190510"/>
                </a:lnTo>
                <a:lnTo>
                  <a:pt x="339691" y="187295"/>
                </a:lnTo>
                <a:lnTo>
                  <a:pt x="353553" y="183265"/>
                </a:lnTo>
                <a:lnTo>
                  <a:pt x="361298" y="180384"/>
                </a:lnTo>
                <a:lnTo>
                  <a:pt x="368157" y="179854"/>
                </a:lnTo>
                <a:lnTo>
                  <a:pt x="377898" y="177119"/>
                </a:lnTo>
                <a:lnTo>
                  <a:pt x="381640" y="175256"/>
                </a:lnTo>
                <a:lnTo>
                  <a:pt x="384782" y="174106"/>
                </a:lnTo>
                <a:lnTo>
                  <a:pt x="390520" y="172722"/>
                </a:lnTo>
                <a:lnTo>
                  <a:pt x="386602" y="167677"/>
                </a:lnTo>
                <a:lnTo>
                  <a:pt x="378498" y="155221"/>
                </a:lnTo>
                <a:lnTo>
                  <a:pt x="375076" y="150099"/>
                </a:lnTo>
                <a:lnTo>
                  <a:pt x="364711" y="132887"/>
                </a:lnTo>
                <a:lnTo>
                  <a:pt x="364639" y="131573"/>
                </a:lnTo>
                <a:lnTo>
                  <a:pt x="360539" y="125339"/>
                </a:lnTo>
                <a:lnTo>
                  <a:pt x="360917" y="115816"/>
                </a:lnTo>
                <a:lnTo>
                  <a:pt x="355460" y="105978"/>
                </a:lnTo>
                <a:lnTo>
                  <a:pt x="354781" y="104435"/>
                </a:lnTo>
                <a:lnTo>
                  <a:pt x="350252" y="94225"/>
                </a:lnTo>
                <a:lnTo>
                  <a:pt x="350840" y="88097"/>
                </a:lnTo>
                <a:lnTo>
                  <a:pt x="350104" y="78586"/>
                </a:lnTo>
                <a:lnTo>
                  <a:pt x="348546" y="72205"/>
                </a:lnTo>
                <a:lnTo>
                  <a:pt x="346654" y="67526"/>
                </a:lnTo>
                <a:lnTo>
                  <a:pt x="346498" y="59064"/>
                </a:lnTo>
                <a:lnTo>
                  <a:pt x="344289" y="54147"/>
                </a:lnTo>
                <a:lnTo>
                  <a:pt x="336438" y="34854"/>
                </a:lnTo>
                <a:lnTo>
                  <a:pt x="325644" y="36292"/>
                </a:lnTo>
                <a:lnTo>
                  <a:pt x="316877" y="29356"/>
                </a:lnTo>
                <a:lnTo>
                  <a:pt x="313364" y="27659"/>
                </a:lnTo>
                <a:lnTo>
                  <a:pt x="309957" y="20621"/>
                </a:lnTo>
                <a:lnTo>
                  <a:pt x="301168" y="11158"/>
                </a:lnTo>
                <a:lnTo>
                  <a:pt x="294767" y="4285"/>
                </a:lnTo>
                <a:lnTo>
                  <a:pt x="293289" y="5468"/>
                </a:lnTo>
                <a:lnTo>
                  <a:pt x="269336" y="6552"/>
                </a:lnTo>
                <a:lnTo>
                  <a:pt x="261725" y="4529"/>
                </a:lnTo>
                <a:lnTo>
                  <a:pt x="250724" y="1558"/>
                </a:lnTo>
                <a:lnTo>
                  <a:pt x="247649" y="359"/>
                </a:lnTo>
                <a:lnTo>
                  <a:pt x="239845" y="44037"/>
                </a:lnTo>
                <a:lnTo>
                  <a:pt x="226318" y="57908"/>
                </a:lnTo>
                <a:lnTo>
                  <a:pt x="213881" y="70688"/>
                </a:lnTo>
                <a:lnTo>
                  <a:pt x="210763" y="73697"/>
                </a:lnTo>
                <a:close/>
              </a:path>
            </a:pathLst>
          </a:custGeom>
          <a:solidFill>
            <a:schemeClr val="accent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AEAAADA-74B7-1318-E710-BE5A25CA3C71}"/>
              </a:ext>
            </a:extLst>
          </p:cNvPr>
          <p:cNvSpPr>
            <a:spLocks/>
          </p:cNvSpPr>
          <p:nvPr/>
        </p:nvSpPr>
        <p:spPr>
          <a:xfrm flipV="1">
            <a:off x="6307595" y="2113118"/>
            <a:ext cx="724241" cy="324778"/>
          </a:xfrm>
          <a:custGeom>
            <a:avLst/>
            <a:gdLst>
              <a:gd name="connsiteX0" fmla="*/ 252616 w 493206"/>
              <a:gd name="connsiteY0" fmla="*/ 60913 h 221173"/>
              <a:gd name="connsiteX1" fmla="*/ 246007 w 493206"/>
              <a:gd name="connsiteY1" fmla="*/ 53652 h 221173"/>
              <a:gd name="connsiteX2" fmla="*/ 236730 w 493206"/>
              <a:gd name="connsiteY2" fmla="*/ 55159 h 221173"/>
              <a:gd name="connsiteX3" fmla="*/ 229717 w 493206"/>
              <a:gd name="connsiteY3" fmla="*/ 56316 h 221173"/>
              <a:gd name="connsiteX4" fmla="*/ 220876 w 493206"/>
              <a:gd name="connsiteY4" fmla="*/ 56071 h 221173"/>
              <a:gd name="connsiteX5" fmla="*/ 208157 w 493206"/>
              <a:gd name="connsiteY5" fmla="*/ 54914 h 221173"/>
              <a:gd name="connsiteX6" fmla="*/ 198245 w 493206"/>
              <a:gd name="connsiteY6" fmla="*/ 55726 h 221173"/>
              <a:gd name="connsiteX7" fmla="*/ 190497 w 493206"/>
              <a:gd name="connsiteY7" fmla="*/ 53725 h 221173"/>
              <a:gd name="connsiteX8" fmla="*/ 190461 w 493206"/>
              <a:gd name="connsiteY8" fmla="*/ 53693 h 221173"/>
              <a:gd name="connsiteX9" fmla="*/ 188342 w 493206"/>
              <a:gd name="connsiteY9" fmla="*/ 49700 h 221173"/>
              <a:gd name="connsiteX10" fmla="*/ 183761 w 493206"/>
              <a:gd name="connsiteY10" fmla="*/ 48475 h 221173"/>
              <a:gd name="connsiteX11" fmla="*/ 172638 w 493206"/>
              <a:gd name="connsiteY11" fmla="*/ 42571 h 221173"/>
              <a:gd name="connsiteX12" fmla="*/ 170451 w 493206"/>
              <a:gd name="connsiteY12" fmla="*/ 40602 h 221173"/>
              <a:gd name="connsiteX13" fmla="*/ 165362 w 493206"/>
              <a:gd name="connsiteY13" fmla="*/ 33822 h 221173"/>
              <a:gd name="connsiteX14" fmla="*/ 159859 w 493206"/>
              <a:gd name="connsiteY14" fmla="*/ 29715 h 221173"/>
              <a:gd name="connsiteX15" fmla="*/ 158612 w 493206"/>
              <a:gd name="connsiteY15" fmla="*/ 27120 h 221173"/>
              <a:gd name="connsiteX16" fmla="*/ 156448 w 493206"/>
              <a:gd name="connsiteY16" fmla="*/ 24461 h 221173"/>
              <a:gd name="connsiteX17" fmla="*/ 156444 w 493206"/>
              <a:gd name="connsiteY17" fmla="*/ 17881 h 221173"/>
              <a:gd name="connsiteX18" fmla="*/ 150973 w 493206"/>
              <a:gd name="connsiteY18" fmla="*/ 16315 h 221173"/>
              <a:gd name="connsiteX19" fmla="*/ 149598 w 493206"/>
              <a:gd name="connsiteY19" fmla="*/ 15675 h 221173"/>
              <a:gd name="connsiteX20" fmla="*/ 145434 w 493206"/>
              <a:gd name="connsiteY20" fmla="*/ 14977 h 221173"/>
              <a:gd name="connsiteX21" fmla="*/ 133976 w 493206"/>
              <a:gd name="connsiteY21" fmla="*/ 13102 h 221173"/>
              <a:gd name="connsiteX22" fmla="*/ 129975 w 493206"/>
              <a:gd name="connsiteY22" fmla="*/ 12449 h 221173"/>
              <a:gd name="connsiteX23" fmla="*/ 121197 w 493206"/>
              <a:gd name="connsiteY23" fmla="*/ 13284 h 221173"/>
              <a:gd name="connsiteX24" fmla="*/ 107434 w 493206"/>
              <a:gd name="connsiteY24" fmla="*/ 14573 h 221173"/>
              <a:gd name="connsiteX25" fmla="*/ 105302 w 493206"/>
              <a:gd name="connsiteY25" fmla="*/ 14795 h 221173"/>
              <a:gd name="connsiteX26" fmla="*/ 100031 w 493206"/>
              <a:gd name="connsiteY26" fmla="*/ 15276 h 221173"/>
              <a:gd name="connsiteX27" fmla="*/ 74052 w 493206"/>
              <a:gd name="connsiteY27" fmla="*/ 17722 h 221173"/>
              <a:gd name="connsiteX28" fmla="*/ 59368 w 493206"/>
              <a:gd name="connsiteY28" fmla="*/ 19115 h 221173"/>
              <a:gd name="connsiteX29" fmla="*/ 58112 w 493206"/>
              <a:gd name="connsiteY29" fmla="*/ 19228 h 221173"/>
              <a:gd name="connsiteX30" fmla="*/ 347 w 493206"/>
              <a:gd name="connsiteY30" fmla="*/ 115 h 221173"/>
              <a:gd name="connsiteX31" fmla="*/ 10195 w 493206"/>
              <a:gd name="connsiteY31" fmla="*/ 11178 h 221173"/>
              <a:gd name="connsiteX32" fmla="*/ 19858 w 493206"/>
              <a:gd name="connsiteY32" fmla="*/ 22813 h 221173"/>
              <a:gd name="connsiteX33" fmla="*/ 28277 w 493206"/>
              <a:gd name="connsiteY33" fmla="*/ 32270 h 221173"/>
              <a:gd name="connsiteX34" fmla="*/ 35993 w 493206"/>
              <a:gd name="connsiteY34" fmla="*/ 41595 h 221173"/>
              <a:gd name="connsiteX35" fmla="*/ 44576 w 493206"/>
              <a:gd name="connsiteY35" fmla="*/ 51424 h 221173"/>
              <a:gd name="connsiteX36" fmla="*/ 65637 w 493206"/>
              <a:gd name="connsiteY36" fmla="*/ 76114 h 221173"/>
              <a:gd name="connsiteX37" fmla="*/ 76951 w 493206"/>
              <a:gd name="connsiteY37" fmla="*/ 89288 h 221173"/>
              <a:gd name="connsiteX38" fmla="*/ 82521 w 493206"/>
              <a:gd name="connsiteY38" fmla="*/ 127778 h 221173"/>
              <a:gd name="connsiteX39" fmla="*/ 87865 w 493206"/>
              <a:gd name="connsiteY39" fmla="*/ 161775 h 221173"/>
              <a:gd name="connsiteX40" fmla="*/ 91185 w 493206"/>
              <a:gd name="connsiteY40" fmla="*/ 184337 h 221173"/>
              <a:gd name="connsiteX41" fmla="*/ 93131 w 493206"/>
              <a:gd name="connsiteY41" fmla="*/ 197224 h 221173"/>
              <a:gd name="connsiteX42" fmla="*/ 95073 w 493206"/>
              <a:gd name="connsiteY42" fmla="*/ 209939 h 221173"/>
              <a:gd name="connsiteX43" fmla="*/ 96552 w 493206"/>
              <a:gd name="connsiteY43" fmla="*/ 220027 h 221173"/>
              <a:gd name="connsiteX44" fmla="*/ 139982 w 493206"/>
              <a:gd name="connsiteY44" fmla="*/ 199933 h 221173"/>
              <a:gd name="connsiteX45" fmla="*/ 144182 w 493206"/>
              <a:gd name="connsiteY45" fmla="*/ 191947 h 221173"/>
              <a:gd name="connsiteX46" fmla="*/ 149358 w 493206"/>
              <a:gd name="connsiteY46" fmla="*/ 181446 h 221173"/>
              <a:gd name="connsiteX47" fmla="*/ 149399 w 493206"/>
              <a:gd name="connsiteY47" fmla="*/ 181351 h 221173"/>
              <a:gd name="connsiteX48" fmla="*/ 151549 w 493206"/>
              <a:gd name="connsiteY48" fmla="*/ 178225 h 221173"/>
              <a:gd name="connsiteX49" fmla="*/ 152393 w 493206"/>
              <a:gd name="connsiteY49" fmla="*/ 177126 h 221173"/>
              <a:gd name="connsiteX50" fmla="*/ 155904 w 493206"/>
              <a:gd name="connsiteY50" fmla="*/ 172584 h 221173"/>
              <a:gd name="connsiteX51" fmla="*/ 162209 w 493206"/>
              <a:gd name="connsiteY51" fmla="*/ 171495 h 221173"/>
              <a:gd name="connsiteX52" fmla="*/ 165874 w 493206"/>
              <a:gd name="connsiteY52" fmla="*/ 170873 h 221173"/>
              <a:gd name="connsiteX53" fmla="*/ 174362 w 493206"/>
              <a:gd name="connsiteY53" fmla="*/ 174567 h 221173"/>
              <a:gd name="connsiteX54" fmla="*/ 181765 w 493206"/>
              <a:gd name="connsiteY54" fmla="*/ 180471 h 221173"/>
              <a:gd name="connsiteX55" fmla="*/ 191763 w 493206"/>
              <a:gd name="connsiteY55" fmla="*/ 189610 h 221173"/>
              <a:gd name="connsiteX56" fmla="*/ 194403 w 493206"/>
              <a:gd name="connsiteY56" fmla="*/ 192033 h 221173"/>
              <a:gd name="connsiteX57" fmla="*/ 199987 w 493206"/>
              <a:gd name="connsiteY57" fmla="*/ 194247 h 221173"/>
              <a:gd name="connsiteX58" fmla="*/ 204900 w 493206"/>
              <a:gd name="connsiteY58" fmla="*/ 189192 h 221173"/>
              <a:gd name="connsiteX59" fmla="*/ 212035 w 493206"/>
              <a:gd name="connsiteY59" fmla="*/ 181837 h 221173"/>
              <a:gd name="connsiteX60" fmla="*/ 217646 w 493206"/>
              <a:gd name="connsiteY60" fmla="*/ 175729 h 221173"/>
              <a:gd name="connsiteX61" fmla="*/ 228166 w 493206"/>
              <a:gd name="connsiteY61" fmla="*/ 167120 h 221173"/>
              <a:gd name="connsiteX62" fmla="*/ 236386 w 493206"/>
              <a:gd name="connsiteY62" fmla="*/ 169199 h 221173"/>
              <a:gd name="connsiteX63" fmla="*/ 238663 w 493206"/>
              <a:gd name="connsiteY63" fmla="*/ 169784 h 221173"/>
              <a:gd name="connsiteX64" fmla="*/ 245626 w 493206"/>
              <a:gd name="connsiteY64" fmla="*/ 178048 h 221173"/>
              <a:gd name="connsiteX65" fmla="*/ 246751 w 493206"/>
              <a:gd name="connsiteY65" fmla="*/ 188593 h 221173"/>
              <a:gd name="connsiteX66" fmla="*/ 242473 w 493206"/>
              <a:gd name="connsiteY66" fmla="*/ 198395 h 221173"/>
              <a:gd name="connsiteX67" fmla="*/ 251827 w 493206"/>
              <a:gd name="connsiteY67" fmla="*/ 200473 h 221173"/>
              <a:gd name="connsiteX68" fmla="*/ 257112 w 493206"/>
              <a:gd name="connsiteY68" fmla="*/ 201290 h 221173"/>
              <a:gd name="connsiteX69" fmla="*/ 266488 w 493206"/>
              <a:gd name="connsiteY69" fmla="*/ 203391 h 221173"/>
              <a:gd name="connsiteX70" fmla="*/ 270861 w 493206"/>
              <a:gd name="connsiteY70" fmla="*/ 204022 h 221173"/>
              <a:gd name="connsiteX71" fmla="*/ 275043 w 493206"/>
              <a:gd name="connsiteY71" fmla="*/ 204948 h 221173"/>
              <a:gd name="connsiteX72" fmla="*/ 282170 w 493206"/>
              <a:gd name="connsiteY72" fmla="*/ 208700 h 221173"/>
              <a:gd name="connsiteX73" fmla="*/ 304747 w 493206"/>
              <a:gd name="connsiteY73" fmla="*/ 221288 h 221173"/>
              <a:gd name="connsiteX74" fmla="*/ 351125 w 493206"/>
              <a:gd name="connsiteY74" fmla="*/ 217141 h 221173"/>
              <a:gd name="connsiteX75" fmla="*/ 366934 w 493206"/>
              <a:gd name="connsiteY75" fmla="*/ 208415 h 221173"/>
              <a:gd name="connsiteX76" fmla="*/ 377771 w 493206"/>
              <a:gd name="connsiteY76" fmla="*/ 198037 h 221173"/>
              <a:gd name="connsiteX77" fmla="*/ 378923 w 493206"/>
              <a:gd name="connsiteY77" fmla="*/ 197869 h 221173"/>
              <a:gd name="connsiteX78" fmla="*/ 389973 w 493206"/>
              <a:gd name="connsiteY78" fmla="*/ 195691 h 221173"/>
              <a:gd name="connsiteX79" fmla="*/ 398570 w 493206"/>
              <a:gd name="connsiteY79" fmla="*/ 203319 h 221173"/>
              <a:gd name="connsiteX80" fmla="*/ 417363 w 493206"/>
              <a:gd name="connsiteY80" fmla="*/ 209014 h 221173"/>
              <a:gd name="connsiteX81" fmla="*/ 424707 w 493206"/>
              <a:gd name="connsiteY81" fmla="*/ 211278 h 221173"/>
              <a:gd name="connsiteX82" fmla="*/ 440548 w 493206"/>
              <a:gd name="connsiteY82" fmla="*/ 210638 h 221173"/>
              <a:gd name="connsiteX83" fmla="*/ 443750 w 493206"/>
              <a:gd name="connsiteY83" fmla="*/ 195718 h 221173"/>
              <a:gd name="connsiteX84" fmla="*/ 468251 w 493206"/>
              <a:gd name="connsiteY84" fmla="*/ 143660 h 221173"/>
              <a:gd name="connsiteX85" fmla="*/ 484704 w 493206"/>
              <a:gd name="connsiteY85" fmla="*/ 125014 h 221173"/>
              <a:gd name="connsiteX86" fmla="*/ 491481 w 493206"/>
              <a:gd name="connsiteY86" fmla="*/ 113306 h 221173"/>
              <a:gd name="connsiteX87" fmla="*/ 493554 w 493206"/>
              <a:gd name="connsiteY87" fmla="*/ 95886 h 221173"/>
              <a:gd name="connsiteX88" fmla="*/ 480625 w 493206"/>
              <a:gd name="connsiteY88" fmla="*/ 80693 h 221173"/>
              <a:gd name="connsiteX89" fmla="*/ 473957 w 493206"/>
              <a:gd name="connsiteY89" fmla="*/ 55440 h 221173"/>
              <a:gd name="connsiteX90" fmla="*/ 444667 w 493206"/>
              <a:gd name="connsiteY90" fmla="*/ 50812 h 221173"/>
              <a:gd name="connsiteX91" fmla="*/ 430491 w 493206"/>
              <a:gd name="connsiteY91" fmla="*/ 35197 h 221173"/>
              <a:gd name="connsiteX92" fmla="*/ 412323 w 493206"/>
              <a:gd name="connsiteY92" fmla="*/ 41981 h 221173"/>
              <a:gd name="connsiteX93" fmla="*/ 404004 w 493206"/>
              <a:gd name="connsiteY93" fmla="*/ 46283 h 221173"/>
              <a:gd name="connsiteX94" fmla="*/ 395517 w 493206"/>
              <a:gd name="connsiteY94" fmla="*/ 52704 h 221173"/>
              <a:gd name="connsiteX95" fmla="*/ 390858 w 493206"/>
              <a:gd name="connsiteY95" fmla="*/ 54024 h 221173"/>
              <a:gd name="connsiteX96" fmla="*/ 386562 w 493206"/>
              <a:gd name="connsiteY96" fmla="*/ 54483 h 221173"/>
              <a:gd name="connsiteX97" fmla="*/ 369406 w 493206"/>
              <a:gd name="connsiteY97" fmla="*/ 63427 h 221173"/>
              <a:gd name="connsiteX98" fmla="*/ 359009 w 493206"/>
              <a:gd name="connsiteY98" fmla="*/ 62569 h 221173"/>
              <a:gd name="connsiteX99" fmla="*/ 348617 w 493206"/>
              <a:gd name="connsiteY99" fmla="*/ 62229 h 221173"/>
              <a:gd name="connsiteX100" fmla="*/ 342924 w 493206"/>
              <a:gd name="connsiteY100" fmla="*/ 67080 h 221173"/>
              <a:gd name="connsiteX101" fmla="*/ 335176 w 493206"/>
              <a:gd name="connsiteY101" fmla="*/ 77176 h 221173"/>
              <a:gd name="connsiteX102" fmla="*/ 330594 w 493206"/>
              <a:gd name="connsiteY102" fmla="*/ 83443 h 221173"/>
              <a:gd name="connsiteX103" fmla="*/ 319272 w 493206"/>
              <a:gd name="connsiteY103" fmla="*/ 73782 h 221173"/>
              <a:gd name="connsiteX104" fmla="*/ 315389 w 493206"/>
              <a:gd name="connsiteY104" fmla="*/ 64861 h 221173"/>
              <a:gd name="connsiteX105" fmla="*/ 314926 w 493206"/>
              <a:gd name="connsiteY105" fmla="*/ 64434 h 221173"/>
              <a:gd name="connsiteX106" fmla="*/ 304751 w 493206"/>
              <a:gd name="connsiteY106" fmla="*/ 65256 h 221173"/>
              <a:gd name="connsiteX107" fmla="*/ 293461 w 493206"/>
              <a:gd name="connsiteY107" fmla="*/ 60264 h 221173"/>
              <a:gd name="connsiteX108" fmla="*/ 291460 w 493206"/>
              <a:gd name="connsiteY108" fmla="*/ 61721 h 221173"/>
              <a:gd name="connsiteX109" fmla="*/ 281517 w 493206"/>
              <a:gd name="connsiteY109" fmla="*/ 63468 h 221173"/>
              <a:gd name="connsiteX110" fmla="*/ 276740 w 493206"/>
              <a:gd name="connsiteY110" fmla="*/ 65451 h 221173"/>
              <a:gd name="connsiteX111" fmla="*/ 260863 w 493206"/>
              <a:gd name="connsiteY111" fmla="*/ 61634 h 221173"/>
              <a:gd name="connsiteX112" fmla="*/ 259470 w 493206"/>
              <a:gd name="connsiteY112" fmla="*/ 62383 h 221173"/>
              <a:gd name="connsiteX113" fmla="*/ 252616 w 493206"/>
              <a:gd name="connsiteY113" fmla="*/ 60913 h 22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493206" h="221173">
                <a:moveTo>
                  <a:pt x="252616" y="60913"/>
                </a:moveTo>
                <a:lnTo>
                  <a:pt x="246007" y="53652"/>
                </a:lnTo>
                <a:lnTo>
                  <a:pt x="236730" y="55159"/>
                </a:lnTo>
                <a:lnTo>
                  <a:pt x="229717" y="56316"/>
                </a:lnTo>
                <a:lnTo>
                  <a:pt x="220876" y="56071"/>
                </a:lnTo>
                <a:lnTo>
                  <a:pt x="208157" y="54914"/>
                </a:lnTo>
                <a:lnTo>
                  <a:pt x="198245" y="55726"/>
                </a:lnTo>
                <a:lnTo>
                  <a:pt x="190497" y="53725"/>
                </a:lnTo>
                <a:lnTo>
                  <a:pt x="190461" y="53693"/>
                </a:lnTo>
                <a:lnTo>
                  <a:pt x="188342" y="49700"/>
                </a:lnTo>
                <a:lnTo>
                  <a:pt x="183761" y="48475"/>
                </a:lnTo>
                <a:lnTo>
                  <a:pt x="172638" y="42571"/>
                </a:lnTo>
                <a:lnTo>
                  <a:pt x="170451" y="40602"/>
                </a:lnTo>
                <a:lnTo>
                  <a:pt x="165362" y="33822"/>
                </a:lnTo>
                <a:lnTo>
                  <a:pt x="159859" y="29715"/>
                </a:lnTo>
                <a:lnTo>
                  <a:pt x="158612" y="27120"/>
                </a:lnTo>
                <a:lnTo>
                  <a:pt x="156448" y="24461"/>
                </a:lnTo>
                <a:lnTo>
                  <a:pt x="156444" y="17881"/>
                </a:lnTo>
                <a:lnTo>
                  <a:pt x="150973" y="16315"/>
                </a:lnTo>
                <a:lnTo>
                  <a:pt x="149598" y="15675"/>
                </a:lnTo>
                <a:lnTo>
                  <a:pt x="145434" y="14977"/>
                </a:lnTo>
                <a:lnTo>
                  <a:pt x="133976" y="13102"/>
                </a:lnTo>
                <a:lnTo>
                  <a:pt x="129975" y="12449"/>
                </a:lnTo>
                <a:lnTo>
                  <a:pt x="121197" y="13284"/>
                </a:lnTo>
                <a:lnTo>
                  <a:pt x="107434" y="14573"/>
                </a:lnTo>
                <a:lnTo>
                  <a:pt x="105302" y="14795"/>
                </a:lnTo>
                <a:lnTo>
                  <a:pt x="100031" y="15276"/>
                </a:lnTo>
                <a:lnTo>
                  <a:pt x="74052" y="17722"/>
                </a:lnTo>
                <a:lnTo>
                  <a:pt x="59368" y="19115"/>
                </a:lnTo>
                <a:lnTo>
                  <a:pt x="58112" y="19228"/>
                </a:lnTo>
                <a:lnTo>
                  <a:pt x="347" y="115"/>
                </a:lnTo>
                <a:lnTo>
                  <a:pt x="10195" y="11178"/>
                </a:lnTo>
                <a:lnTo>
                  <a:pt x="19858" y="22813"/>
                </a:lnTo>
                <a:lnTo>
                  <a:pt x="28277" y="32270"/>
                </a:lnTo>
                <a:lnTo>
                  <a:pt x="35993" y="41595"/>
                </a:lnTo>
                <a:lnTo>
                  <a:pt x="44576" y="51424"/>
                </a:lnTo>
                <a:lnTo>
                  <a:pt x="65637" y="76114"/>
                </a:lnTo>
                <a:lnTo>
                  <a:pt x="76951" y="89288"/>
                </a:lnTo>
                <a:lnTo>
                  <a:pt x="82521" y="127778"/>
                </a:lnTo>
                <a:lnTo>
                  <a:pt x="87865" y="161775"/>
                </a:lnTo>
                <a:lnTo>
                  <a:pt x="91185" y="184337"/>
                </a:lnTo>
                <a:lnTo>
                  <a:pt x="93131" y="197224"/>
                </a:lnTo>
                <a:lnTo>
                  <a:pt x="95073" y="209939"/>
                </a:lnTo>
                <a:lnTo>
                  <a:pt x="96552" y="220027"/>
                </a:lnTo>
                <a:lnTo>
                  <a:pt x="139982" y="199933"/>
                </a:lnTo>
                <a:lnTo>
                  <a:pt x="144182" y="191947"/>
                </a:lnTo>
                <a:lnTo>
                  <a:pt x="149358" y="181446"/>
                </a:lnTo>
                <a:lnTo>
                  <a:pt x="149399" y="181351"/>
                </a:lnTo>
                <a:lnTo>
                  <a:pt x="151549" y="178225"/>
                </a:lnTo>
                <a:lnTo>
                  <a:pt x="152393" y="177126"/>
                </a:lnTo>
                <a:lnTo>
                  <a:pt x="155904" y="172584"/>
                </a:lnTo>
                <a:lnTo>
                  <a:pt x="162209" y="171495"/>
                </a:lnTo>
                <a:lnTo>
                  <a:pt x="165874" y="170873"/>
                </a:lnTo>
                <a:lnTo>
                  <a:pt x="174362" y="174567"/>
                </a:lnTo>
                <a:lnTo>
                  <a:pt x="181765" y="180471"/>
                </a:lnTo>
                <a:lnTo>
                  <a:pt x="191763" y="189610"/>
                </a:lnTo>
                <a:lnTo>
                  <a:pt x="194403" y="192033"/>
                </a:lnTo>
                <a:lnTo>
                  <a:pt x="199987" y="194247"/>
                </a:lnTo>
                <a:lnTo>
                  <a:pt x="204900" y="189192"/>
                </a:lnTo>
                <a:lnTo>
                  <a:pt x="212035" y="181837"/>
                </a:lnTo>
                <a:lnTo>
                  <a:pt x="217646" y="175729"/>
                </a:lnTo>
                <a:lnTo>
                  <a:pt x="228166" y="167120"/>
                </a:lnTo>
                <a:lnTo>
                  <a:pt x="236386" y="169199"/>
                </a:lnTo>
                <a:lnTo>
                  <a:pt x="238663" y="169784"/>
                </a:lnTo>
                <a:lnTo>
                  <a:pt x="245626" y="178048"/>
                </a:lnTo>
                <a:lnTo>
                  <a:pt x="246751" y="188593"/>
                </a:lnTo>
                <a:lnTo>
                  <a:pt x="242473" y="198395"/>
                </a:lnTo>
                <a:lnTo>
                  <a:pt x="251827" y="200473"/>
                </a:lnTo>
                <a:lnTo>
                  <a:pt x="257112" y="201290"/>
                </a:lnTo>
                <a:lnTo>
                  <a:pt x="266488" y="203391"/>
                </a:lnTo>
                <a:lnTo>
                  <a:pt x="270861" y="204022"/>
                </a:lnTo>
                <a:lnTo>
                  <a:pt x="275043" y="204948"/>
                </a:lnTo>
                <a:lnTo>
                  <a:pt x="282170" y="208700"/>
                </a:lnTo>
                <a:lnTo>
                  <a:pt x="304747" y="221288"/>
                </a:lnTo>
                <a:lnTo>
                  <a:pt x="351125" y="217141"/>
                </a:lnTo>
                <a:lnTo>
                  <a:pt x="366934" y="208415"/>
                </a:lnTo>
                <a:lnTo>
                  <a:pt x="377771" y="198037"/>
                </a:lnTo>
                <a:lnTo>
                  <a:pt x="378923" y="197869"/>
                </a:lnTo>
                <a:lnTo>
                  <a:pt x="389973" y="195691"/>
                </a:lnTo>
                <a:lnTo>
                  <a:pt x="398570" y="203319"/>
                </a:lnTo>
                <a:lnTo>
                  <a:pt x="417363" y="209014"/>
                </a:lnTo>
                <a:lnTo>
                  <a:pt x="424707" y="211278"/>
                </a:lnTo>
                <a:lnTo>
                  <a:pt x="440548" y="210638"/>
                </a:lnTo>
                <a:lnTo>
                  <a:pt x="443750" y="195718"/>
                </a:lnTo>
                <a:lnTo>
                  <a:pt x="468251" y="143660"/>
                </a:lnTo>
                <a:lnTo>
                  <a:pt x="484704" y="125014"/>
                </a:lnTo>
                <a:lnTo>
                  <a:pt x="491481" y="113306"/>
                </a:lnTo>
                <a:lnTo>
                  <a:pt x="493554" y="95886"/>
                </a:lnTo>
                <a:lnTo>
                  <a:pt x="480625" y="80693"/>
                </a:lnTo>
                <a:lnTo>
                  <a:pt x="473957" y="55440"/>
                </a:lnTo>
                <a:lnTo>
                  <a:pt x="444667" y="50812"/>
                </a:lnTo>
                <a:lnTo>
                  <a:pt x="430491" y="35197"/>
                </a:lnTo>
                <a:lnTo>
                  <a:pt x="412323" y="41981"/>
                </a:lnTo>
                <a:lnTo>
                  <a:pt x="404004" y="46283"/>
                </a:lnTo>
                <a:lnTo>
                  <a:pt x="395517" y="52704"/>
                </a:lnTo>
                <a:lnTo>
                  <a:pt x="390858" y="54024"/>
                </a:lnTo>
                <a:lnTo>
                  <a:pt x="386562" y="54483"/>
                </a:lnTo>
                <a:lnTo>
                  <a:pt x="369406" y="63427"/>
                </a:lnTo>
                <a:lnTo>
                  <a:pt x="359009" y="62569"/>
                </a:lnTo>
                <a:lnTo>
                  <a:pt x="348617" y="62229"/>
                </a:lnTo>
                <a:lnTo>
                  <a:pt x="342924" y="67080"/>
                </a:lnTo>
                <a:lnTo>
                  <a:pt x="335176" y="77176"/>
                </a:lnTo>
                <a:lnTo>
                  <a:pt x="330594" y="83443"/>
                </a:lnTo>
                <a:lnTo>
                  <a:pt x="319272" y="73782"/>
                </a:lnTo>
                <a:lnTo>
                  <a:pt x="315389" y="64861"/>
                </a:lnTo>
                <a:lnTo>
                  <a:pt x="314926" y="64434"/>
                </a:lnTo>
                <a:lnTo>
                  <a:pt x="304751" y="65256"/>
                </a:lnTo>
                <a:lnTo>
                  <a:pt x="293461" y="60264"/>
                </a:lnTo>
                <a:lnTo>
                  <a:pt x="291460" y="61721"/>
                </a:lnTo>
                <a:lnTo>
                  <a:pt x="281517" y="63468"/>
                </a:lnTo>
                <a:lnTo>
                  <a:pt x="276740" y="65451"/>
                </a:lnTo>
                <a:lnTo>
                  <a:pt x="260863" y="61634"/>
                </a:lnTo>
                <a:lnTo>
                  <a:pt x="259470" y="62383"/>
                </a:lnTo>
                <a:lnTo>
                  <a:pt x="252616" y="609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AA36F2CE-6793-DA39-2DB5-AECDE718BE64}"/>
              </a:ext>
            </a:extLst>
          </p:cNvPr>
          <p:cNvSpPr>
            <a:spLocks/>
          </p:cNvSpPr>
          <p:nvPr/>
        </p:nvSpPr>
        <p:spPr>
          <a:xfrm flipV="1">
            <a:off x="8924112" y="3618481"/>
            <a:ext cx="396438" cy="243867"/>
          </a:xfrm>
          <a:custGeom>
            <a:avLst/>
            <a:gdLst>
              <a:gd name="connsiteX0" fmla="*/ 130511 w 269973"/>
              <a:gd name="connsiteY0" fmla="*/ 29017 h 166073"/>
              <a:gd name="connsiteX1" fmla="*/ 126619 w 269973"/>
              <a:gd name="connsiteY1" fmla="*/ 30254 h 166073"/>
              <a:gd name="connsiteX2" fmla="*/ 125217 w 269973"/>
              <a:gd name="connsiteY2" fmla="*/ 31780 h 166073"/>
              <a:gd name="connsiteX3" fmla="*/ 124192 w 269973"/>
              <a:gd name="connsiteY3" fmla="*/ 31232 h 166073"/>
              <a:gd name="connsiteX4" fmla="*/ 123090 w 269973"/>
              <a:gd name="connsiteY4" fmla="*/ 33301 h 166073"/>
              <a:gd name="connsiteX5" fmla="*/ 121911 w 269973"/>
              <a:gd name="connsiteY5" fmla="*/ 32116 h 166073"/>
              <a:gd name="connsiteX6" fmla="*/ 117615 w 269973"/>
              <a:gd name="connsiteY6" fmla="*/ 32733 h 166073"/>
              <a:gd name="connsiteX7" fmla="*/ 117406 w 269973"/>
              <a:gd name="connsiteY7" fmla="*/ 33912 h 166073"/>
              <a:gd name="connsiteX8" fmla="*/ 116045 w 269973"/>
              <a:gd name="connsiteY8" fmla="*/ 32946 h 166073"/>
              <a:gd name="connsiteX9" fmla="*/ 114852 w 269973"/>
              <a:gd name="connsiteY9" fmla="*/ 34856 h 166073"/>
              <a:gd name="connsiteX10" fmla="*/ 111903 w 269973"/>
              <a:gd name="connsiteY10" fmla="*/ 36047 h 166073"/>
              <a:gd name="connsiteX11" fmla="*/ 110520 w 269973"/>
              <a:gd name="connsiteY11" fmla="*/ 38004 h 166073"/>
              <a:gd name="connsiteX12" fmla="*/ 104115 w 269973"/>
              <a:gd name="connsiteY12" fmla="*/ 40888 h 166073"/>
              <a:gd name="connsiteX13" fmla="*/ 98594 w 269973"/>
              <a:gd name="connsiteY13" fmla="*/ 41682 h 166073"/>
              <a:gd name="connsiteX14" fmla="*/ 95936 w 269973"/>
              <a:gd name="connsiteY14" fmla="*/ 40346 h 166073"/>
              <a:gd name="connsiteX15" fmla="*/ 92720 w 269973"/>
              <a:gd name="connsiteY15" fmla="*/ 41605 h 166073"/>
              <a:gd name="connsiteX16" fmla="*/ 90120 w 269973"/>
              <a:gd name="connsiteY16" fmla="*/ 40608 h 166073"/>
              <a:gd name="connsiteX17" fmla="*/ 88410 w 269973"/>
              <a:gd name="connsiteY17" fmla="*/ 41118 h 166073"/>
              <a:gd name="connsiteX18" fmla="*/ 83847 w 269973"/>
              <a:gd name="connsiteY18" fmla="*/ 37807 h 166073"/>
              <a:gd name="connsiteX19" fmla="*/ 82767 w 269973"/>
              <a:gd name="connsiteY19" fmla="*/ 35736 h 166073"/>
              <a:gd name="connsiteX20" fmla="*/ 78775 w 269973"/>
              <a:gd name="connsiteY20" fmla="*/ 34861 h 166073"/>
              <a:gd name="connsiteX21" fmla="*/ 66573 w 269973"/>
              <a:gd name="connsiteY21" fmla="*/ 27559 h 166073"/>
              <a:gd name="connsiteX22" fmla="*/ 56085 w 269973"/>
              <a:gd name="connsiteY22" fmla="*/ 28507 h 166073"/>
              <a:gd name="connsiteX23" fmla="*/ 52964 w 269973"/>
              <a:gd name="connsiteY23" fmla="*/ 27003 h 166073"/>
              <a:gd name="connsiteX24" fmla="*/ 48378 w 269973"/>
              <a:gd name="connsiteY24" fmla="*/ 28336 h 166073"/>
              <a:gd name="connsiteX25" fmla="*/ 47013 w 269973"/>
              <a:gd name="connsiteY25" fmla="*/ 30943 h 166073"/>
              <a:gd name="connsiteX26" fmla="*/ 44287 w 269973"/>
              <a:gd name="connsiteY26" fmla="*/ 36856 h 166073"/>
              <a:gd name="connsiteX27" fmla="*/ 45584 w 269973"/>
              <a:gd name="connsiteY27" fmla="*/ 37852 h 166073"/>
              <a:gd name="connsiteX28" fmla="*/ 44395 w 269973"/>
              <a:gd name="connsiteY28" fmla="*/ 40519 h 166073"/>
              <a:gd name="connsiteX29" fmla="*/ 41302 w 269973"/>
              <a:gd name="connsiteY29" fmla="*/ 40417 h 166073"/>
              <a:gd name="connsiteX30" fmla="*/ 35822 w 269973"/>
              <a:gd name="connsiteY30" fmla="*/ 45149 h 166073"/>
              <a:gd name="connsiteX31" fmla="*/ 35441 w 269973"/>
              <a:gd name="connsiteY31" fmla="*/ 48990 h 166073"/>
              <a:gd name="connsiteX32" fmla="*/ 34964 w 269973"/>
              <a:gd name="connsiteY32" fmla="*/ 52005 h 166073"/>
              <a:gd name="connsiteX33" fmla="*/ 29657 w 269973"/>
              <a:gd name="connsiteY33" fmla="*/ 53297 h 166073"/>
              <a:gd name="connsiteX34" fmla="*/ 28387 w 269973"/>
              <a:gd name="connsiteY34" fmla="*/ 54731 h 166073"/>
              <a:gd name="connsiteX35" fmla="*/ 29544 w 269973"/>
              <a:gd name="connsiteY35" fmla="*/ 58182 h 166073"/>
              <a:gd name="connsiteX36" fmla="*/ 31295 w 269973"/>
              <a:gd name="connsiteY36" fmla="*/ 61096 h 166073"/>
              <a:gd name="connsiteX37" fmla="*/ 32188 w 269973"/>
              <a:gd name="connsiteY37" fmla="*/ 60922 h 166073"/>
              <a:gd name="connsiteX38" fmla="*/ 31372 w 269973"/>
              <a:gd name="connsiteY38" fmla="*/ 62105 h 166073"/>
              <a:gd name="connsiteX39" fmla="*/ 32660 w 269973"/>
              <a:gd name="connsiteY39" fmla="*/ 61820 h 166073"/>
              <a:gd name="connsiteX40" fmla="*/ 31413 w 269973"/>
              <a:gd name="connsiteY40" fmla="*/ 64710 h 166073"/>
              <a:gd name="connsiteX41" fmla="*/ 31472 w 269973"/>
              <a:gd name="connsiteY41" fmla="*/ 65045 h 166073"/>
              <a:gd name="connsiteX42" fmla="*/ 32950 w 269973"/>
              <a:gd name="connsiteY42" fmla="*/ 67966 h 166073"/>
              <a:gd name="connsiteX43" fmla="*/ 33368 w 269973"/>
              <a:gd name="connsiteY43" fmla="*/ 77569 h 166073"/>
              <a:gd name="connsiteX44" fmla="*/ 31649 w 269973"/>
              <a:gd name="connsiteY44" fmla="*/ 79366 h 166073"/>
              <a:gd name="connsiteX45" fmla="*/ 31394 w 269973"/>
              <a:gd name="connsiteY45" fmla="*/ 82076 h 166073"/>
              <a:gd name="connsiteX46" fmla="*/ 26527 w 269973"/>
              <a:gd name="connsiteY46" fmla="*/ 87274 h 166073"/>
              <a:gd name="connsiteX47" fmla="*/ 23810 w 269973"/>
              <a:gd name="connsiteY47" fmla="*/ 88747 h 166073"/>
              <a:gd name="connsiteX48" fmla="*/ 23116 w 269973"/>
              <a:gd name="connsiteY48" fmla="*/ 88850 h 166073"/>
              <a:gd name="connsiteX49" fmla="*/ 19659 w 269973"/>
              <a:gd name="connsiteY49" fmla="*/ 96022 h 166073"/>
              <a:gd name="connsiteX50" fmla="*/ 13436 w 269973"/>
              <a:gd name="connsiteY50" fmla="*/ 98224 h 166073"/>
              <a:gd name="connsiteX51" fmla="*/ 4245 w 269973"/>
              <a:gd name="connsiteY51" fmla="*/ 97923 h 166073"/>
              <a:gd name="connsiteX52" fmla="*/ 3029 w 269973"/>
              <a:gd name="connsiteY52" fmla="*/ 100552 h 166073"/>
              <a:gd name="connsiteX53" fmla="*/ 607 w 269973"/>
              <a:gd name="connsiteY53" fmla="*/ 102591 h 166073"/>
              <a:gd name="connsiteX54" fmla="*/ 154 w 269973"/>
              <a:gd name="connsiteY54" fmla="*/ 106508 h 166073"/>
              <a:gd name="connsiteX55" fmla="*/ 5502 w 269973"/>
              <a:gd name="connsiteY55" fmla="*/ 110681 h 166073"/>
              <a:gd name="connsiteX56" fmla="*/ 9271 w 269973"/>
              <a:gd name="connsiteY56" fmla="*/ 110221 h 166073"/>
              <a:gd name="connsiteX57" fmla="*/ 12592 w 269973"/>
              <a:gd name="connsiteY57" fmla="*/ 113078 h 166073"/>
              <a:gd name="connsiteX58" fmla="*/ 17704 w 269973"/>
              <a:gd name="connsiteY58" fmla="*/ 112981 h 166073"/>
              <a:gd name="connsiteX59" fmla="*/ 19374 w 269973"/>
              <a:gd name="connsiteY59" fmla="*/ 116088 h 166073"/>
              <a:gd name="connsiteX60" fmla="*/ 21369 w 269973"/>
              <a:gd name="connsiteY60" fmla="*/ 119554 h 166073"/>
              <a:gd name="connsiteX61" fmla="*/ 29943 w 269973"/>
              <a:gd name="connsiteY61" fmla="*/ 123473 h 166073"/>
              <a:gd name="connsiteX62" fmla="*/ 33581 w 269973"/>
              <a:gd name="connsiteY62" fmla="*/ 128633 h 166073"/>
              <a:gd name="connsiteX63" fmla="*/ 36167 w 269973"/>
              <a:gd name="connsiteY63" fmla="*/ 129952 h 166073"/>
              <a:gd name="connsiteX64" fmla="*/ 39496 w 269973"/>
              <a:gd name="connsiteY64" fmla="*/ 131926 h 166073"/>
              <a:gd name="connsiteX65" fmla="*/ 39900 w 269973"/>
              <a:gd name="connsiteY65" fmla="*/ 134781 h 166073"/>
              <a:gd name="connsiteX66" fmla="*/ 44069 w 269973"/>
              <a:gd name="connsiteY66" fmla="*/ 136595 h 166073"/>
              <a:gd name="connsiteX67" fmla="*/ 48986 w 269973"/>
              <a:gd name="connsiteY67" fmla="*/ 138201 h 166073"/>
              <a:gd name="connsiteX68" fmla="*/ 56521 w 269973"/>
              <a:gd name="connsiteY68" fmla="*/ 139907 h 166073"/>
              <a:gd name="connsiteX69" fmla="*/ 60172 w 269973"/>
              <a:gd name="connsiteY69" fmla="*/ 142204 h 166073"/>
              <a:gd name="connsiteX70" fmla="*/ 64133 w 269973"/>
              <a:gd name="connsiteY70" fmla="*/ 145447 h 166073"/>
              <a:gd name="connsiteX71" fmla="*/ 64972 w 269973"/>
              <a:gd name="connsiteY71" fmla="*/ 144079 h 166073"/>
              <a:gd name="connsiteX72" fmla="*/ 65561 w 269973"/>
              <a:gd name="connsiteY72" fmla="*/ 145080 h 166073"/>
              <a:gd name="connsiteX73" fmla="*/ 71077 w 269973"/>
              <a:gd name="connsiteY73" fmla="*/ 150695 h 166073"/>
              <a:gd name="connsiteX74" fmla="*/ 75514 w 269973"/>
              <a:gd name="connsiteY74" fmla="*/ 156557 h 166073"/>
              <a:gd name="connsiteX75" fmla="*/ 80177 w 269973"/>
              <a:gd name="connsiteY75" fmla="*/ 160158 h 166073"/>
              <a:gd name="connsiteX76" fmla="*/ 83738 w 269973"/>
              <a:gd name="connsiteY76" fmla="*/ 160784 h 166073"/>
              <a:gd name="connsiteX77" fmla="*/ 85961 w 269973"/>
              <a:gd name="connsiteY77" fmla="*/ 166512 h 166073"/>
              <a:gd name="connsiteX78" fmla="*/ 90551 w 269973"/>
              <a:gd name="connsiteY78" fmla="*/ 163285 h 166073"/>
              <a:gd name="connsiteX79" fmla="*/ 90860 w 269973"/>
              <a:gd name="connsiteY79" fmla="*/ 161168 h 166073"/>
              <a:gd name="connsiteX80" fmla="*/ 89835 w 269973"/>
              <a:gd name="connsiteY80" fmla="*/ 159120 h 166073"/>
              <a:gd name="connsiteX81" fmla="*/ 90756 w 269973"/>
              <a:gd name="connsiteY81" fmla="*/ 158132 h 166073"/>
              <a:gd name="connsiteX82" fmla="*/ 94571 w 269973"/>
              <a:gd name="connsiteY82" fmla="*/ 159964 h 166073"/>
              <a:gd name="connsiteX83" fmla="*/ 96281 w 269973"/>
              <a:gd name="connsiteY83" fmla="*/ 162706 h 166073"/>
              <a:gd name="connsiteX84" fmla="*/ 100894 w 269973"/>
              <a:gd name="connsiteY84" fmla="*/ 160115 h 166073"/>
              <a:gd name="connsiteX85" fmla="*/ 103639 w 269973"/>
              <a:gd name="connsiteY85" fmla="*/ 160360 h 166073"/>
              <a:gd name="connsiteX86" fmla="*/ 102065 w 269973"/>
              <a:gd name="connsiteY86" fmla="*/ 157149 h 166073"/>
              <a:gd name="connsiteX87" fmla="*/ 97465 w 269973"/>
              <a:gd name="connsiteY87" fmla="*/ 153388 h 166073"/>
              <a:gd name="connsiteX88" fmla="*/ 97197 w 269973"/>
              <a:gd name="connsiteY88" fmla="*/ 152095 h 166073"/>
              <a:gd name="connsiteX89" fmla="*/ 99338 w 269973"/>
              <a:gd name="connsiteY89" fmla="*/ 147747 h 166073"/>
              <a:gd name="connsiteX90" fmla="*/ 102001 w 269973"/>
              <a:gd name="connsiteY90" fmla="*/ 150390 h 166073"/>
              <a:gd name="connsiteX91" fmla="*/ 101924 w 269973"/>
              <a:gd name="connsiteY91" fmla="*/ 152038 h 166073"/>
              <a:gd name="connsiteX92" fmla="*/ 100477 w 269973"/>
              <a:gd name="connsiteY92" fmla="*/ 152836 h 166073"/>
              <a:gd name="connsiteX93" fmla="*/ 102205 w 269973"/>
              <a:gd name="connsiteY93" fmla="*/ 154154 h 166073"/>
              <a:gd name="connsiteX94" fmla="*/ 104859 w 269973"/>
              <a:gd name="connsiteY94" fmla="*/ 150942 h 166073"/>
              <a:gd name="connsiteX95" fmla="*/ 106578 w 269973"/>
              <a:gd name="connsiteY95" fmla="*/ 151470 h 166073"/>
              <a:gd name="connsiteX96" fmla="*/ 109449 w 269973"/>
              <a:gd name="connsiteY96" fmla="*/ 149891 h 166073"/>
              <a:gd name="connsiteX97" fmla="*/ 113060 w 269973"/>
              <a:gd name="connsiteY97" fmla="*/ 153855 h 166073"/>
              <a:gd name="connsiteX98" fmla="*/ 115800 w 269973"/>
              <a:gd name="connsiteY98" fmla="*/ 151761 h 166073"/>
              <a:gd name="connsiteX99" fmla="*/ 116775 w 269973"/>
              <a:gd name="connsiteY99" fmla="*/ 152184 h 166073"/>
              <a:gd name="connsiteX100" fmla="*/ 121153 w 269973"/>
              <a:gd name="connsiteY100" fmla="*/ 157321 h 166073"/>
              <a:gd name="connsiteX101" fmla="*/ 122396 w 269973"/>
              <a:gd name="connsiteY101" fmla="*/ 152077 h 166073"/>
              <a:gd name="connsiteX102" fmla="*/ 125422 w 269973"/>
              <a:gd name="connsiteY102" fmla="*/ 154282 h 166073"/>
              <a:gd name="connsiteX103" fmla="*/ 127200 w 269973"/>
              <a:gd name="connsiteY103" fmla="*/ 152336 h 166073"/>
              <a:gd name="connsiteX104" fmla="*/ 128615 w 269973"/>
              <a:gd name="connsiteY104" fmla="*/ 152203 h 166073"/>
              <a:gd name="connsiteX105" fmla="*/ 129023 w 269973"/>
              <a:gd name="connsiteY105" fmla="*/ 150867 h 166073"/>
              <a:gd name="connsiteX106" fmla="*/ 136236 w 269973"/>
              <a:gd name="connsiteY106" fmla="*/ 151212 h 166073"/>
              <a:gd name="connsiteX107" fmla="*/ 137393 w 269973"/>
              <a:gd name="connsiteY107" fmla="*/ 149335 h 166073"/>
              <a:gd name="connsiteX108" fmla="*/ 137765 w 269973"/>
              <a:gd name="connsiteY108" fmla="*/ 146117 h 166073"/>
              <a:gd name="connsiteX109" fmla="*/ 135564 w 269973"/>
              <a:gd name="connsiteY109" fmla="*/ 138303 h 166073"/>
              <a:gd name="connsiteX110" fmla="*/ 131319 w 269973"/>
              <a:gd name="connsiteY110" fmla="*/ 133175 h 166073"/>
              <a:gd name="connsiteX111" fmla="*/ 130661 w 269973"/>
              <a:gd name="connsiteY111" fmla="*/ 125480 h 166073"/>
              <a:gd name="connsiteX112" fmla="*/ 132856 w 269973"/>
              <a:gd name="connsiteY112" fmla="*/ 122934 h 166073"/>
              <a:gd name="connsiteX113" fmla="*/ 133809 w 269973"/>
              <a:gd name="connsiteY113" fmla="*/ 121743 h 166073"/>
              <a:gd name="connsiteX114" fmla="*/ 136041 w 269973"/>
              <a:gd name="connsiteY114" fmla="*/ 122681 h 166073"/>
              <a:gd name="connsiteX115" fmla="*/ 139466 w 269973"/>
              <a:gd name="connsiteY115" fmla="*/ 121541 h 166073"/>
              <a:gd name="connsiteX116" fmla="*/ 141153 w 269973"/>
              <a:gd name="connsiteY116" fmla="*/ 115378 h 166073"/>
              <a:gd name="connsiteX117" fmla="*/ 145145 w 269973"/>
              <a:gd name="connsiteY117" fmla="*/ 114366 h 166073"/>
              <a:gd name="connsiteX118" fmla="*/ 149432 w 269973"/>
              <a:gd name="connsiteY118" fmla="*/ 115147 h 166073"/>
              <a:gd name="connsiteX119" fmla="*/ 151700 w 269973"/>
              <a:gd name="connsiteY119" fmla="*/ 113264 h 166073"/>
              <a:gd name="connsiteX120" fmla="*/ 158132 w 269973"/>
              <a:gd name="connsiteY120" fmla="*/ 111820 h 166073"/>
              <a:gd name="connsiteX121" fmla="*/ 159058 w 269973"/>
              <a:gd name="connsiteY121" fmla="*/ 110163 h 166073"/>
              <a:gd name="connsiteX122" fmla="*/ 166388 w 269973"/>
              <a:gd name="connsiteY122" fmla="*/ 111825 h 166073"/>
              <a:gd name="connsiteX123" fmla="*/ 168638 w 269973"/>
              <a:gd name="connsiteY123" fmla="*/ 111487 h 166073"/>
              <a:gd name="connsiteX124" fmla="*/ 174045 w 269973"/>
              <a:gd name="connsiteY124" fmla="*/ 110677 h 166073"/>
              <a:gd name="connsiteX125" fmla="*/ 177847 w 269973"/>
              <a:gd name="connsiteY125" fmla="*/ 112776 h 166073"/>
              <a:gd name="connsiteX126" fmla="*/ 181639 w 269973"/>
              <a:gd name="connsiteY126" fmla="*/ 111484 h 166073"/>
              <a:gd name="connsiteX127" fmla="*/ 178999 w 269973"/>
              <a:gd name="connsiteY127" fmla="*/ 109432 h 166073"/>
              <a:gd name="connsiteX128" fmla="*/ 182070 w 269973"/>
              <a:gd name="connsiteY128" fmla="*/ 109339 h 166073"/>
              <a:gd name="connsiteX129" fmla="*/ 184946 w 269973"/>
              <a:gd name="connsiteY129" fmla="*/ 107842 h 166073"/>
              <a:gd name="connsiteX130" fmla="*/ 186656 w 269973"/>
              <a:gd name="connsiteY130" fmla="*/ 100778 h 166073"/>
              <a:gd name="connsiteX131" fmla="*/ 184261 w 269973"/>
              <a:gd name="connsiteY131" fmla="*/ 96512 h 166073"/>
              <a:gd name="connsiteX132" fmla="*/ 186202 w 269973"/>
              <a:gd name="connsiteY132" fmla="*/ 89687 h 166073"/>
              <a:gd name="connsiteX133" fmla="*/ 182787 w 269973"/>
              <a:gd name="connsiteY133" fmla="*/ 85170 h 166073"/>
              <a:gd name="connsiteX134" fmla="*/ 177770 w 269973"/>
              <a:gd name="connsiteY134" fmla="*/ 85853 h 166073"/>
              <a:gd name="connsiteX135" fmla="*/ 170756 w 269973"/>
              <a:gd name="connsiteY135" fmla="*/ 82783 h 166073"/>
              <a:gd name="connsiteX136" fmla="*/ 169296 w 269973"/>
              <a:gd name="connsiteY136" fmla="*/ 80382 h 166073"/>
              <a:gd name="connsiteX137" fmla="*/ 169083 w 269973"/>
              <a:gd name="connsiteY137" fmla="*/ 78890 h 166073"/>
              <a:gd name="connsiteX138" fmla="*/ 169858 w 269973"/>
              <a:gd name="connsiteY138" fmla="*/ 78283 h 166073"/>
              <a:gd name="connsiteX139" fmla="*/ 172467 w 269973"/>
              <a:gd name="connsiteY139" fmla="*/ 77451 h 166073"/>
              <a:gd name="connsiteX140" fmla="*/ 185282 w 269973"/>
              <a:gd name="connsiteY140" fmla="*/ 79376 h 166073"/>
              <a:gd name="connsiteX141" fmla="*/ 190584 w 269973"/>
              <a:gd name="connsiteY141" fmla="*/ 72046 h 166073"/>
              <a:gd name="connsiteX142" fmla="*/ 202488 w 269973"/>
              <a:gd name="connsiteY142" fmla="*/ 72988 h 166073"/>
              <a:gd name="connsiteX143" fmla="*/ 207373 w 269973"/>
              <a:gd name="connsiteY143" fmla="*/ 69650 h 166073"/>
              <a:gd name="connsiteX144" fmla="*/ 209886 w 269973"/>
              <a:gd name="connsiteY144" fmla="*/ 69462 h 166073"/>
              <a:gd name="connsiteX145" fmla="*/ 210362 w 269973"/>
              <a:gd name="connsiteY145" fmla="*/ 67708 h 166073"/>
              <a:gd name="connsiteX146" fmla="*/ 212880 w 269973"/>
              <a:gd name="connsiteY146" fmla="*/ 68371 h 166073"/>
              <a:gd name="connsiteX147" fmla="*/ 218106 w 269973"/>
              <a:gd name="connsiteY147" fmla="*/ 67172 h 166073"/>
              <a:gd name="connsiteX148" fmla="*/ 220900 w 269973"/>
              <a:gd name="connsiteY148" fmla="*/ 63035 h 166073"/>
              <a:gd name="connsiteX149" fmla="*/ 221762 w 269973"/>
              <a:gd name="connsiteY149" fmla="*/ 65703 h 166073"/>
              <a:gd name="connsiteX150" fmla="*/ 225078 w 269973"/>
              <a:gd name="connsiteY150" fmla="*/ 67279 h 166073"/>
              <a:gd name="connsiteX151" fmla="*/ 230254 w 269973"/>
              <a:gd name="connsiteY151" fmla="*/ 73599 h 166073"/>
              <a:gd name="connsiteX152" fmla="*/ 233166 w 269973"/>
              <a:gd name="connsiteY152" fmla="*/ 72303 h 166073"/>
              <a:gd name="connsiteX153" fmla="*/ 234627 w 269973"/>
              <a:gd name="connsiteY153" fmla="*/ 74081 h 166073"/>
              <a:gd name="connsiteX154" fmla="*/ 235566 w 269973"/>
              <a:gd name="connsiteY154" fmla="*/ 71525 h 166073"/>
              <a:gd name="connsiteX155" fmla="*/ 236827 w 269973"/>
              <a:gd name="connsiteY155" fmla="*/ 70533 h 166073"/>
              <a:gd name="connsiteX156" fmla="*/ 241921 w 269973"/>
              <a:gd name="connsiteY156" fmla="*/ 74643 h 166073"/>
              <a:gd name="connsiteX157" fmla="*/ 244729 w 269973"/>
              <a:gd name="connsiteY157" fmla="*/ 74120 h 166073"/>
              <a:gd name="connsiteX158" fmla="*/ 246190 w 269973"/>
              <a:gd name="connsiteY158" fmla="*/ 72699 h 166073"/>
              <a:gd name="connsiteX159" fmla="*/ 244579 w 269973"/>
              <a:gd name="connsiteY159" fmla="*/ 71515 h 166073"/>
              <a:gd name="connsiteX160" fmla="*/ 243268 w 269973"/>
              <a:gd name="connsiteY160" fmla="*/ 67886 h 166073"/>
              <a:gd name="connsiteX161" fmla="*/ 247705 w 269973"/>
              <a:gd name="connsiteY161" fmla="*/ 65462 h 166073"/>
              <a:gd name="connsiteX162" fmla="*/ 244035 w 269973"/>
              <a:gd name="connsiteY162" fmla="*/ 65209 h 166073"/>
              <a:gd name="connsiteX163" fmla="*/ 243069 w 269973"/>
              <a:gd name="connsiteY163" fmla="*/ 61145 h 166073"/>
              <a:gd name="connsiteX164" fmla="*/ 239644 w 269973"/>
              <a:gd name="connsiteY164" fmla="*/ 59923 h 166073"/>
              <a:gd name="connsiteX165" fmla="*/ 239467 w 269973"/>
              <a:gd name="connsiteY165" fmla="*/ 56770 h 166073"/>
              <a:gd name="connsiteX166" fmla="*/ 244774 w 269973"/>
              <a:gd name="connsiteY166" fmla="*/ 52459 h 166073"/>
              <a:gd name="connsiteX167" fmla="*/ 248608 w 269973"/>
              <a:gd name="connsiteY167" fmla="*/ 51917 h 166073"/>
              <a:gd name="connsiteX168" fmla="*/ 249755 w 269973"/>
              <a:gd name="connsiteY168" fmla="*/ 54067 h 166073"/>
              <a:gd name="connsiteX169" fmla="*/ 252726 w 269973"/>
              <a:gd name="connsiteY169" fmla="*/ 52526 h 166073"/>
              <a:gd name="connsiteX170" fmla="*/ 253316 w 269973"/>
              <a:gd name="connsiteY170" fmla="*/ 50577 h 166073"/>
              <a:gd name="connsiteX171" fmla="*/ 255820 w 269973"/>
              <a:gd name="connsiteY171" fmla="*/ 48329 h 166073"/>
              <a:gd name="connsiteX172" fmla="*/ 257807 w 269973"/>
              <a:gd name="connsiteY172" fmla="*/ 48638 h 166073"/>
              <a:gd name="connsiteX173" fmla="*/ 259435 w 269973"/>
              <a:gd name="connsiteY173" fmla="*/ 47363 h 166073"/>
              <a:gd name="connsiteX174" fmla="*/ 261989 w 269973"/>
              <a:gd name="connsiteY174" fmla="*/ 48038 h 166073"/>
              <a:gd name="connsiteX175" fmla="*/ 259558 w 269973"/>
              <a:gd name="connsiteY175" fmla="*/ 44879 h 166073"/>
              <a:gd name="connsiteX176" fmla="*/ 258710 w 269973"/>
              <a:gd name="connsiteY176" fmla="*/ 40536 h 166073"/>
              <a:gd name="connsiteX177" fmla="*/ 256010 w 269973"/>
              <a:gd name="connsiteY177" fmla="*/ 43614 h 166073"/>
              <a:gd name="connsiteX178" fmla="*/ 255049 w 269973"/>
              <a:gd name="connsiteY178" fmla="*/ 40914 h 166073"/>
              <a:gd name="connsiteX179" fmla="*/ 252232 w 269973"/>
              <a:gd name="connsiteY179" fmla="*/ 40388 h 166073"/>
              <a:gd name="connsiteX180" fmla="*/ 251579 w 269973"/>
              <a:gd name="connsiteY180" fmla="*/ 39299 h 166073"/>
              <a:gd name="connsiteX181" fmla="*/ 253570 w 269973"/>
              <a:gd name="connsiteY181" fmla="*/ 36463 h 166073"/>
              <a:gd name="connsiteX182" fmla="*/ 256945 w 269973"/>
              <a:gd name="connsiteY182" fmla="*/ 37516 h 166073"/>
              <a:gd name="connsiteX183" fmla="*/ 257195 w 269973"/>
              <a:gd name="connsiteY183" fmla="*/ 35752 h 166073"/>
              <a:gd name="connsiteX184" fmla="*/ 261663 w 269973"/>
              <a:gd name="connsiteY184" fmla="*/ 33631 h 166073"/>
              <a:gd name="connsiteX185" fmla="*/ 261599 w 269973"/>
              <a:gd name="connsiteY185" fmla="*/ 31499 h 166073"/>
              <a:gd name="connsiteX186" fmla="*/ 263745 w 269973"/>
              <a:gd name="connsiteY186" fmla="*/ 31524 h 166073"/>
              <a:gd name="connsiteX187" fmla="*/ 264457 w 269973"/>
              <a:gd name="connsiteY187" fmla="*/ 25337 h 166073"/>
              <a:gd name="connsiteX188" fmla="*/ 265255 w 269973"/>
              <a:gd name="connsiteY188" fmla="*/ 21972 h 166073"/>
              <a:gd name="connsiteX189" fmla="*/ 268494 w 269973"/>
              <a:gd name="connsiteY189" fmla="*/ 19501 h 166073"/>
              <a:gd name="connsiteX190" fmla="*/ 270127 w 269973"/>
              <a:gd name="connsiteY190" fmla="*/ 16983 h 166073"/>
              <a:gd name="connsiteX191" fmla="*/ 269637 w 269973"/>
              <a:gd name="connsiteY191" fmla="*/ 15896 h 166073"/>
              <a:gd name="connsiteX192" fmla="*/ 267923 w 269973"/>
              <a:gd name="connsiteY192" fmla="*/ 16897 h 166073"/>
              <a:gd name="connsiteX193" fmla="*/ 266004 w 269973"/>
              <a:gd name="connsiteY193" fmla="*/ 15411 h 166073"/>
              <a:gd name="connsiteX194" fmla="*/ 263758 w 269973"/>
              <a:gd name="connsiteY194" fmla="*/ 15364 h 166073"/>
              <a:gd name="connsiteX195" fmla="*/ 262221 w 269973"/>
              <a:gd name="connsiteY195" fmla="*/ 13236 h 166073"/>
              <a:gd name="connsiteX196" fmla="*/ 259009 w 269973"/>
              <a:gd name="connsiteY196" fmla="*/ 14001 h 166073"/>
              <a:gd name="connsiteX197" fmla="*/ 256587 w 269973"/>
              <a:gd name="connsiteY197" fmla="*/ 13099 h 166073"/>
              <a:gd name="connsiteX198" fmla="*/ 253461 w 269973"/>
              <a:gd name="connsiteY198" fmla="*/ 10043 h 166073"/>
              <a:gd name="connsiteX199" fmla="*/ 249410 w 269973"/>
              <a:gd name="connsiteY199" fmla="*/ 1666 h 166073"/>
              <a:gd name="connsiteX200" fmla="*/ 246521 w 269973"/>
              <a:gd name="connsiteY200" fmla="*/ 439 h 166073"/>
              <a:gd name="connsiteX201" fmla="*/ 245409 w 269973"/>
              <a:gd name="connsiteY201" fmla="*/ 5041 h 166073"/>
              <a:gd name="connsiteX202" fmla="*/ 240361 w 269973"/>
              <a:gd name="connsiteY202" fmla="*/ 9977 h 166073"/>
              <a:gd name="connsiteX203" fmla="*/ 237235 w 269973"/>
              <a:gd name="connsiteY203" fmla="*/ 14638 h 166073"/>
              <a:gd name="connsiteX204" fmla="*/ 233747 w 269973"/>
              <a:gd name="connsiteY204" fmla="*/ 17414 h 166073"/>
              <a:gd name="connsiteX205" fmla="*/ 230762 w 269973"/>
              <a:gd name="connsiteY205" fmla="*/ 17806 h 166073"/>
              <a:gd name="connsiteX206" fmla="*/ 228684 w 269973"/>
              <a:gd name="connsiteY206" fmla="*/ 21246 h 166073"/>
              <a:gd name="connsiteX207" fmla="*/ 226756 w 269973"/>
              <a:gd name="connsiteY207" fmla="*/ 22283 h 166073"/>
              <a:gd name="connsiteX208" fmla="*/ 226212 w 269973"/>
              <a:gd name="connsiteY208" fmla="*/ 24253 h 166073"/>
              <a:gd name="connsiteX209" fmla="*/ 224951 w 269973"/>
              <a:gd name="connsiteY209" fmla="*/ 24712 h 166073"/>
              <a:gd name="connsiteX210" fmla="*/ 223676 w 269973"/>
              <a:gd name="connsiteY210" fmla="*/ 26943 h 166073"/>
              <a:gd name="connsiteX211" fmla="*/ 220800 w 269973"/>
              <a:gd name="connsiteY211" fmla="*/ 33772 h 166073"/>
              <a:gd name="connsiteX212" fmla="*/ 211787 w 269973"/>
              <a:gd name="connsiteY212" fmla="*/ 34644 h 166073"/>
              <a:gd name="connsiteX213" fmla="*/ 206779 w 269973"/>
              <a:gd name="connsiteY213" fmla="*/ 33383 h 166073"/>
              <a:gd name="connsiteX214" fmla="*/ 204960 w 269973"/>
              <a:gd name="connsiteY214" fmla="*/ 34426 h 166073"/>
              <a:gd name="connsiteX215" fmla="*/ 204579 w 269973"/>
              <a:gd name="connsiteY215" fmla="*/ 42850 h 166073"/>
              <a:gd name="connsiteX216" fmla="*/ 202569 w 269973"/>
              <a:gd name="connsiteY216" fmla="*/ 44356 h 166073"/>
              <a:gd name="connsiteX217" fmla="*/ 201036 w 269973"/>
              <a:gd name="connsiteY217" fmla="*/ 47804 h 166073"/>
              <a:gd name="connsiteX218" fmla="*/ 196972 w 269973"/>
              <a:gd name="connsiteY218" fmla="*/ 50200 h 166073"/>
              <a:gd name="connsiteX219" fmla="*/ 190961 w 269973"/>
              <a:gd name="connsiteY219" fmla="*/ 49519 h 166073"/>
              <a:gd name="connsiteX220" fmla="*/ 189414 w 269973"/>
              <a:gd name="connsiteY220" fmla="*/ 45158 h 166073"/>
              <a:gd name="connsiteX221" fmla="*/ 184043 w 269973"/>
              <a:gd name="connsiteY221" fmla="*/ 39250 h 166073"/>
              <a:gd name="connsiteX222" fmla="*/ 182560 w 269973"/>
              <a:gd name="connsiteY222" fmla="*/ 34849 h 166073"/>
              <a:gd name="connsiteX223" fmla="*/ 179970 w 269973"/>
              <a:gd name="connsiteY223" fmla="*/ 33358 h 166073"/>
              <a:gd name="connsiteX224" fmla="*/ 178935 w 269973"/>
              <a:gd name="connsiteY224" fmla="*/ 33522 h 166073"/>
              <a:gd name="connsiteX225" fmla="*/ 177461 w 269973"/>
              <a:gd name="connsiteY225" fmla="*/ 35031 h 166073"/>
              <a:gd name="connsiteX226" fmla="*/ 171024 w 269973"/>
              <a:gd name="connsiteY226" fmla="*/ 33737 h 166073"/>
              <a:gd name="connsiteX227" fmla="*/ 165662 w 269973"/>
              <a:gd name="connsiteY227" fmla="*/ 36690 h 166073"/>
              <a:gd name="connsiteX228" fmla="*/ 163426 w 269973"/>
              <a:gd name="connsiteY228" fmla="*/ 35448 h 166073"/>
              <a:gd name="connsiteX229" fmla="*/ 162981 w 269973"/>
              <a:gd name="connsiteY229" fmla="*/ 32579 h 166073"/>
              <a:gd name="connsiteX230" fmla="*/ 161217 w 269973"/>
              <a:gd name="connsiteY230" fmla="*/ 31949 h 166073"/>
              <a:gd name="connsiteX231" fmla="*/ 159666 w 269973"/>
              <a:gd name="connsiteY231" fmla="*/ 33279 h 166073"/>
              <a:gd name="connsiteX232" fmla="*/ 156481 w 269973"/>
              <a:gd name="connsiteY232" fmla="*/ 40334 h 166073"/>
              <a:gd name="connsiteX233" fmla="*/ 148139 w 269973"/>
              <a:gd name="connsiteY233" fmla="*/ 44677 h 166073"/>
              <a:gd name="connsiteX234" fmla="*/ 145853 w 269973"/>
              <a:gd name="connsiteY234" fmla="*/ 44118 h 166073"/>
              <a:gd name="connsiteX235" fmla="*/ 143521 w 269973"/>
              <a:gd name="connsiteY235" fmla="*/ 39837 h 166073"/>
              <a:gd name="connsiteX236" fmla="*/ 143303 w 269973"/>
              <a:gd name="connsiteY236" fmla="*/ 38604 h 166073"/>
              <a:gd name="connsiteX237" fmla="*/ 140985 w 269973"/>
              <a:gd name="connsiteY237" fmla="*/ 36014 h 166073"/>
              <a:gd name="connsiteX238" fmla="*/ 130511 w 269973"/>
              <a:gd name="connsiteY238" fmla="*/ 29017 h 166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</a:cxnLst>
            <a:rect l="l" t="t" r="r" b="b"/>
            <a:pathLst>
              <a:path w="269973" h="166073">
                <a:moveTo>
                  <a:pt x="130511" y="29017"/>
                </a:moveTo>
                <a:lnTo>
                  <a:pt x="126619" y="30254"/>
                </a:lnTo>
                <a:lnTo>
                  <a:pt x="125217" y="31780"/>
                </a:lnTo>
                <a:lnTo>
                  <a:pt x="124192" y="31232"/>
                </a:lnTo>
                <a:lnTo>
                  <a:pt x="123090" y="33301"/>
                </a:lnTo>
                <a:lnTo>
                  <a:pt x="121911" y="32116"/>
                </a:lnTo>
                <a:lnTo>
                  <a:pt x="117615" y="32733"/>
                </a:lnTo>
                <a:lnTo>
                  <a:pt x="117406" y="33912"/>
                </a:lnTo>
                <a:lnTo>
                  <a:pt x="116045" y="32946"/>
                </a:lnTo>
                <a:lnTo>
                  <a:pt x="114852" y="34856"/>
                </a:lnTo>
                <a:lnTo>
                  <a:pt x="111903" y="36047"/>
                </a:lnTo>
                <a:lnTo>
                  <a:pt x="110520" y="38004"/>
                </a:lnTo>
                <a:lnTo>
                  <a:pt x="104115" y="40888"/>
                </a:lnTo>
                <a:lnTo>
                  <a:pt x="98594" y="41682"/>
                </a:lnTo>
                <a:lnTo>
                  <a:pt x="95936" y="40346"/>
                </a:lnTo>
                <a:lnTo>
                  <a:pt x="92720" y="41605"/>
                </a:lnTo>
                <a:lnTo>
                  <a:pt x="90120" y="40608"/>
                </a:lnTo>
                <a:lnTo>
                  <a:pt x="88410" y="41118"/>
                </a:lnTo>
                <a:lnTo>
                  <a:pt x="83847" y="37807"/>
                </a:lnTo>
                <a:lnTo>
                  <a:pt x="82767" y="35736"/>
                </a:lnTo>
                <a:lnTo>
                  <a:pt x="78775" y="34861"/>
                </a:lnTo>
                <a:lnTo>
                  <a:pt x="66573" y="27559"/>
                </a:lnTo>
                <a:lnTo>
                  <a:pt x="56085" y="28507"/>
                </a:lnTo>
                <a:lnTo>
                  <a:pt x="52964" y="27003"/>
                </a:lnTo>
                <a:lnTo>
                  <a:pt x="48378" y="28336"/>
                </a:lnTo>
                <a:lnTo>
                  <a:pt x="47013" y="30943"/>
                </a:lnTo>
                <a:lnTo>
                  <a:pt x="44287" y="36856"/>
                </a:lnTo>
                <a:lnTo>
                  <a:pt x="45584" y="37852"/>
                </a:lnTo>
                <a:lnTo>
                  <a:pt x="44395" y="40519"/>
                </a:lnTo>
                <a:lnTo>
                  <a:pt x="41302" y="40417"/>
                </a:lnTo>
                <a:lnTo>
                  <a:pt x="35822" y="45149"/>
                </a:lnTo>
                <a:lnTo>
                  <a:pt x="35441" y="48990"/>
                </a:lnTo>
                <a:lnTo>
                  <a:pt x="34964" y="52005"/>
                </a:lnTo>
                <a:lnTo>
                  <a:pt x="29657" y="53297"/>
                </a:lnTo>
                <a:lnTo>
                  <a:pt x="28387" y="54731"/>
                </a:lnTo>
                <a:lnTo>
                  <a:pt x="29544" y="58182"/>
                </a:lnTo>
                <a:lnTo>
                  <a:pt x="31295" y="61096"/>
                </a:lnTo>
                <a:lnTo>
                  <a:pt x="32188" y="60922"/>
                </a:lnTo>
                <a:lnTo>
                  <a:pt x="31372" y="62105"/>
                </a:lnTo>
                <a:lnTo>
                  <a:pt x="32660" y="61820"/>
                </a:lnTo>
                <a:lnTo>
                  <a:pt x="31413" y="64710"/>
                </a:lnTo>
                <a:lnTo>
                  <a:pt x="31472" y="65045"/>
                </a:lnTo>
                <a:lnTo>
                  <a:pt x="32950" y="67966"/>
                </a:lnTo>
                <a:lnTo>
                  <a:pt x="33368" y="77569"/>
                </a:lnTo>
                <a:lnTo>
                  <a:pt x="31649" y="79366"/>
                </a:lnTo>
                <a:lnTo>
                  <a:pt x="31394" y="82076"/>
                </a:lnTo>
                <a:lnTo>
                  <a:pt x="26527" y="87274"/>
                </a:lnTo>
                <a:lnTo>
                  <a:pt x="23810" y="88747"/>
                </a:lnTo>
                <a:lnTo>
                  <a:pt x="23116" y="88850"/>
                </a:lnTo>
                <a:lnTo>
                  <a:pt x="19659" y="96022"/>
                </a:lnTo>
                <a:lnTo>
                  <a:pt x="13436" y="98224"/>
                </a:lnTo>
                <a:lnTo>
                  <a:pt x="4245" y="97923"/>
                </a:lnTo>
                <a:lnTo>
                  <a:pt x="3029" y="100552"/>
                </a:lnTo>
                <a:lnTo>
                  <a:pt x="607" y="102591"/>
                </a:lnTo>
                <a:lnTo>
                  <a:pt x="154" y="106508"/>
                </a:lnTo>
                <a:lnTo>
                  <a:pt x="5502" y="110681"/>
                </a:lnTo>
                <a:lnTo>
                  <a:pt x="9271" y="110221"/>
                </a:lnTo>
                <a:lnTo>
                  <a:pt x="12592" y="113078"/>
                </a:lnTo>
                <a:lnTo>
                  <a:pt x="17704" y="112981"/>
                </a:lnTo>
                <a:lnTo>
                  <a:pt x="19374" y="116088"/>
                </a:lnTo>
                <a:lnTo>
                  <a:pt x="21369" y="119554"/>
                </a:lnTo>
                <a:lnTo>
                  <a:pt x="29943" y="123473"/>
                </a:lnTo>
                <a:lnTo>
                  <a:pt x="33581" y="128633"/>
                </a:lnTo>
                <a:lnTo>
                  <a:pt x="36167" y="129952"/>
                </a:lnTo>
                <a:lnTo>
                  <a:pt x="39496" y="131926"/>
                </a:lnTo>
                <a:lnTo>
                  <a:pt x="39900" y="134781"/>
                </a:lnTo>
                <a:lnTo>
                  <a:pt x="44069" y="136595"/>
                </a:lnTo>
                <a:lnTo>
                  <a:pt x="48986" y="138201"/>
                </a:lnTo>
                <a:lnTo>
                  <a:pt x="56521" y="139907"/>
                </a:lnTo>
                <a:lnTo>
                  <a:pt x="60172" y="142204"/>
                </a:lnTo>
                <a:lnTo>
                  <a:pt x="64133" y="145447"/>
                </a:lnTo>
                <a:lnTo>
                  <a:pt x="64972" y="144079"/>
                </a:lnTo>
                <a:lnTo>
                  <a:pt x="65561" y="145080"/>
                </a:lnTo>
                <a:lnTo>
                  <a:pt x="71077" y="150695"/>
                </a:lnTo>
                <a:lnTo>
                  <a:pt x="75514" y="156557"/>
                </a:lnTo>
                <a:lnTo>
                  <a:pt x="80177" y="160158"/>
                </a:lnTo>
                <a:lnTo>
                  <a:pt x="83738" y="160784"/>
                </a:lnTo>
                <a:lnTo>
                  <a:pt x="85961" y="166512"/>
                </a:lnTo>
                <a:lnTo>
                  <a:pt x="90551" y="163285"/>
                </a:lnTo>
                <a:lnTo>
                  <a:pt x="90860" y="161168"/>
                </a:lnTo>
                <a:lnTo>
                  <a:pt x="89835" y="159120"/>
                </a:lnTo>
                <a:lnTo>
                  <a:pt x="90756" y="158132"/>
                </a:lnTo>
                <a:lnTo>
                  <a:pt x="94571" y="159964"/>
                </a:lnTo>
                <a:lnTo>
                  <a:pt x="96281" y="162706"/>
                </a:lnTo>
                <a:lnTo>
                  <a:pt x="100894" y="160115"/>
                </a:lnTo>
                <a:lnTo>
                  <a:pt x="103639" y="160360"/>
                </a:lnTo>
                <a:lnTo>
                  <a:pt x="102065" y="157149"/>
                </a:lnTo>
                <a:lnTo>
                  <a:pt x="97465" y="153388"/>
                </a:lnTo>
                <a:lnTo>
                  <a:pt x="97197" y="152095"/>
                </a:lnTo>
                <a:lnTo>
                  <a:pt x="99338" y="147747"/>
                </a:lnTo>
                <a:lnTo>
                  <a:pt x="102001" y="150390"/>
                </a:lnTo>
                <a:lnTo>
                  <a:pt x="101924" y="152038"/>
                </a:lnTo>
                <a:lnTo>
                  <a:pt x="100477" y="152836"/>
                </a:lnTo>
                <a:lnTo>
                  <a:pt x="102205" y="154154"/>
                </a:lnTo>
                <a:lnTo>
                  <a:pt x="104859" y="150942"/>
                </a:lnTo>
                <a:lnTo>
                  <a:pt x="106578" y="151470"/>
                </a:lnTo>
                <a:lnTo>
                  <a:pt x="109449" y="149891"/>
                </a:lnTo>
                <a:lnTo>
                  <a:pt x="113060" y="153855"/>
                </a:lnTo>
                <a:lnTo>
                  <a:pt x="115800" y="151761"/>
                </a:lnTo>
                <a:lnTo>
                  <a:pt x="116775" y="152184"/>
                </a:lnTo>
                <a:lnTo>
                  <a:pt x="121153" y="157321"/>
                </a:lnTo>
                <a:lnTo>
                  <a:pt x="122396" y="152077"/>
                </a:lnTo>
                <a:lnTo>
                  <a:pt x="125422" y="154282"/>
                </a:lnTo>
                <a:lnTo>
                  <a:pt x="127200" y="152336"/>
                </a:lnTo>
                <a:lnTo>
                  <a:pt x="128615" y="152203"/>
                </a:lnTo>
                <a:lnTo>
                  <a:pt x="129023" y="150867"/>
                </a:lnTo>
                <a:lnTo>
                  <a:pt x="136236" y="151212"/>
                </a:lnTo>
                <a:lnTo>
                  <a:pt x="137393" y="149335"/>
                </a:lnTo>
                <a:lnTo>
                  <a:pt x="137765" y="146117"/>
                </a:lnTo>
                <a:lnTo>
                  <a:pt x="135564" y="138303"/>
                </a:lnTo>
                <a:lnTo>
                  <a:pt x="131319" y="133175"/>
                </a:lnTo>
                <a:lnTo>
                  <a:pt x="130661" y="125480"/>
                </a:lnTo>
                <a:lnTo>
                  <a:pt x="132856" y="122934"/>
                </a:lnTo>
                <a:lnTo>
                  <a:pt x="133809" y="121743"/>
                </a:lnTo>
                <a:lnTo>
                  <a:pt x="136041" y="122681"/>
                </a:lnTo>
                <a:lnTo>
                  <a:pt x="139466" y="121541"/>
                </a:lnTo>
                <a:lnTo>
                  <a:pt x="141153" y="115378"/>
                </a:lnTo>
                <a:lnTo>
                  <a:pt x="145145" y="114366"/>
                </a:lnTo>
                <a:lnTo>
                  <a:pt x="149432" y="115147"/>
                </a:lnTo>
                <a:lnTo>
                  <a:pt x="151700" y="113264"/>
                </a:lnTo>
                <a:lnTo>
                  <a:pt x="158132" y="111820"/>
                </a:lnTo>
                <a:lnTo>
                  <a:pt x="159058" y="110163"/>
                </a:lnTo>
                <a:lnTo>
                  <a:pt x="166388" y="111825"/>
                </a:lnTo>
                <a:lnTo>
                  <a:pt x="168638" y="111487"/>
                </a:lnTo>
                <a:lnTo>
                  <a:pt x="174045" y="110677"/>
                </a:lnTo>
                <a:lnTo>
                  <a:pt x="177847" y="112776"/>
                </a:lnTo>
                <a:lnTo>
                  <a:pt x="181639" y="111484"/>
                </a:lnTo>
                <a:lnTo>
                  <a:pt x="178999" y="109432"/>
                </a:lnTo>
                <a:lnTo>
                  <a:pt x="182070" y="109339"/>
                </a:lnTo>
                <a:lnTo>
                  <a:pt x="184946" y="107842"/>
                </a:lnTo>
                <a:lnTo>
                  <a:pt x="186656" y="100778"/>
                </a:lnTo>
                <a:lnTo>
                  <a:pt x="184261" y="96512"/>
                </a:lnTo>
                <a:lnTo>
                  <a:pt x="186202" y="89687"/>
                </a:lnTo>
                <a:lnTo>
                  <a:pt x="182787" y="85170"/>
                </a:lnTo>
                <a:lnTo>
                  <a:pt x="177770" y="85853"/>
                </a:lnTo>
                <a:lnTo>
                  <a:pt x="170756" y="82783"/>
                </a:lnTo>
                <a:lnTo>
                  <a:pt x="169296" y="80382"/>
                </a:lnTo>
                <a:lnTo>
                  <a:pt x="169083" y="78890"/>
                </a:lnTo>
                <a:lnTo>
                  <a:pt x="169858" y="78283"/>
                </a:lnTo>
                <a:lnTo>
                  <a:pt x="172467" y="77451"/>
                </a:lnTo>
                <a:lnTo>
                  <a:pt x="185282" y="79376"/>
                </a:lnTo>
                <a:lnTo>
                  <a:pt x="190584" y="72046"/>
                </a:lnTo>
                <a:lnTo>
                  <a:pt x="202488" y="72988"/>
                </a:lnTo>
                <a:lnTo>
                  <a:pt x="207373" y="69650"/>
                </a:lnTo>
                <a:lnTo>
                  <a:pt x="209886" y="69462"/>
                </a:lnTo>
                <a:lnTo>
                  <a:pt x="210362" y="67708"/>
                </a:lnTo>
                <a:lnTo>
                  <a:pt x="212880" y="68371"/>
                </a:lnTo>
                <a:lnTo>
                  <a:pt x="218106" y="67172"/>
                </a:lnTo>
                <a:lnTo>
                  <a:pt x="220900" y="63035"/>
                </a:lnTo>
                <a:lnTo>
                  <a:pt x="221762" y="65703"/>
                </a:lnTo>
                <a:lnTo>
                  <a:pt x="225078" y="67279"/>
                </a:lnTo>
                <a:lnTo>
                  <a:pt x="230254" y="73599"/>
                </a:lnTo>
                <a:lnTo>
                  <a:pt x="233166" y="72303"/>
                </a:lnTo>
                <a:lnTo>
                  <a:pt x="234627" y="74081"/>
                </a:lnTo>
                <a:lnTo>
                  <a:pt x="235566" y="71525"/>
                </a:lnTo>
                <a:lnTo>
                  <a:pt x="236827" y="70533"/>
                </a:lnTo>
                <a:lnTo>
                  <a:pt x="241921" y="74643"/>
                </a:lnTo>
                <a:lnTo>
                  <a:pt x="244729" y="74120"/>
                </a:lnTo>
                <a:lnTo>
                  <a:pt x="246190" y="72699"/>
                </a:lnTo>
                <a:lnTo>
                  <a:pt x="244579" y="71515"/>
                </a:lnTo>
                <a:lnTo>
                  <a:pt x="243268" y="67886"/>
                </a:lnTo>
                <a:lnTo>
                  <a:pt x="247705" y="65462"/>
                </a:lnTo>
                <a:lnTo>
                  <a:pt x="244035" y="65209"/>
                </a:lnTo>
                <a:lnTo>
                  <a:pt x="243069" y="61145"/>
                </a:lnTo>
                <a:lnTo>
                  <a:pt x="239644" y="59923"/>
                </a:lnTo>
                <a:lnTo>
                  <a:pt x="239467" y="56770"/>
                </a:lnTo>
                <a:lnTo>
                  <a:pt x="244774" y="52459"/>
                </a:lnTo>
                <a:lnTo>
                  <a:pt x="248608" y="51917"/>
                </a:lnTo>
                <a:lnTo>
                  <a:pt x="249755" y="54067"/>
                </a:lnTo>
                <a:lnTo>
                  <a:pt x="252726" y="52526"/>
                </a:lnTo>
                <a:lnTo>
                  <a:pt x="253316" y="50577"/>
                </a:lnTo>
                <a:lnTo>
                  <a:pt x="255820" y="48329"/>
                </a:lnTo>
                <a:lnTo>
                  <a:pt x="257807" y="48638"/>
                </a:lnTo>
                <a:lnTo>
                  <a:pt x="259435" y="47363"/>
                </a:lnTo>
                <a:lnTo>
                  <a:pt x="261989" y="48038"/>
                </a:lnTo>
                <a:lnTo>
                  <a:pt x="259558" y="44879"/>
                </a:lnTo>
                <a:lnTo>
                  <a:pt x="258710" y="40536"/>
                </a:lnTo>
                <a:lnTo>
                  <a:pt x="256010" y="43614"/>
                </a:lnTo>
                <a:lnTo>
                  <a:pt x="255049" y="40914"/>
                </a:lnTo>
                <a:lnTo>
                  <a:pt x="252232" y="40388"/>
                </a:lnTo>
                <a:lnTo>
                  <a:pt x="251579" y="39299"/>
                </a:lnTo>
                <a:lnTo>
                  <a:pt x="253570" y="36463"/>
                </a:lnTo>
                <a:lnTo>
                  <a:pt x="256945" y="37516"/>
                </a:lnTo>
                <a:lnTo>
                  <a:pt x="257195" y="35752"/>
                </a:lnTo>
                <a:lnTo>
                  <a:pt x="261663" y="33631"/>
                </a:lnTo>
                <a:lnTo>
                  <a:pt x="261599" y="31499"/>
                </a:lnTo>
                <a:lnTo>
                  <a:pt x="263745" y="31524"/>
                </a:lnTo>
                <a:lnTo>
                  <a:pt x="264457" y="25337"/>
                </a:lnTo>
                <a:lnTo>
                  <a:pt x="265255" y="21972"/>
                </a:lnTo>
                <a:lnTo>
                  <a:pt x="268494" y="19501"/>
                </a:lnTo>
                <a:lnTo>
                  <a:pt x="270127" y="16983"/>
                </a:lnTo>
                <a:lnTo>
                  <a:pt x="269637" y="15896"/>
                </a:lnTo>
                <a:lnTo>
                  <a:pt x="267923" y="16897"/>
                </a:lnTo>
                <a:lnTo>
                  <a:pt x="266004" y="15411"/>
                </a:lnTo>
                <a:lnTo>
                  <a:pt x="263758" y="15364"/>
                </a:lnTo>
                <a:lnTo>
                  <a:pt x="262221" y="13236"/>
                </a:lnTo>
                <a:lnTo>
                  <a:pt x="259009" y="14001"/>
                </a:lnTo>
                <a:lnTo>
                  <a:pt x="256587" y="13099"/>
                </a:lnTo>
                <a:lnTo>
                  <a:pt x="253461" y="10043"/>
                </a:lnTo>
                <a:lnTo>
                  <a:pt x="249410" y="1666"/>
                </a:lnTo>
                <a:lnTo>
                  <a:pt x="246521" y="439"/>
                </a:lnTo>
                <a:lnTo>
                  <a:pt x="245409" y="5041"/>
                </a:lnTo>
                <a:lnTo>
                  <a:pt x="240361" y="9977"/>
                </a:lnTo>
                <a:lnTo>
                  <a:pt x="237235" y="14638"/>
                </a:lnTo>
                <a:lnTo>
                  <a:pt x="233747" y="17414"/>
                </a:lnTo>
                <a:lnTo>
                  <a:pt x="230762" y="17806"/>
                </a:lnTo>
                <a:lnTo>
                  <a:pt x="228684" y="21246"/>
                </a:lnTo>
                <a:lnTo>
                  <a:pt x="226756" y="22283"/>
                </a:lnTo>
                <a:lnTo>
                  <a:pt x="226212" y="24253"/>
                </a:lnTo>
                <a:lnTo>
                  <a:pt x="224951" y="24712"/>
                </a:lnTo>
                <a:lnTo>
                  <a:pt x="223676" y="26943"/>
                </a:lnTo>
                <a:lnTo>
                  <a:pt x="220800" y="33772"/>
                </a:lnTo>
                <a:lnTo>
                  <a:pt x="211787" y="34644"/>
                </a:lnTo>
                <a:lnTo>
                  <a:pt x="206779" y="33383"/>
                </a:lnTo>
                <a:lnTo>
                  <a:pt x="204960" y="34426"/>
                </a:lnTo>
                <a:lnTo>
                  <a:pt x="204579" y="42850"/>
                </a:lnTo>
                <a:lnTo>
                  <a:pt x="202569" y="44356"/>
                </a:lnTo>
                <a:lnTo>
                  <a:pt x="201036" y="47804"/>
                </a:lnTo>
                <a:lnTo>
                  <a:pt x="196972" y="50200"/>
                </a:lnTo>
                <a:lnTo>
                  <a:pt x="190961" y="49519"/>
                </a:lnTo>
                <a:lnTo>
                  <a:pt x="189414" y="45158"/>
                </a:lnTo>
                <a:lnTo>
                  <a:pt x="184043" y="39250"/>
                </a:lnTo>
                <a:lnTo>
                  <a:pt x="182560" y="34849"/>
                </a:lnTo>
                <a:lnTo>
                  <a:pt x="179970" y="33358"/>
                </a:lnTo>
                <a:lnTo>
                  <a:pt x="178935" y="33522"/>
                </a:lnTo>
                <a:lnTo>
                  <a:pt x="177461" y="35031"/>
                </a:lnTo>
                <a:lnTo>
                  <a:pt x="171024" y="33737"/>
                </a:lnTo>
                <a:lnTo>
                  <a:pt x="165662" y="36690"/>
                </a:lnTo>
                <a:lnTo>
                  <a:pt x="163426" y="35448"/>
                </a:lnTo>
                <a:lnTo>
                  <a:pt x="162981" y="32579"/>
                </a:lnTo>
                <a:lnTo>
                  <a:pt x="161217" y="31949"/>
                </a:lnTo>
                <a:lnTo>
                  <a:pt x="159666" y="33279"/>
                </a:lnTo>
                <a:lnTo>
                  <a:pt x="156481" y="40334"/>
                </a:lnTo>
                <a:lnTo>
                  <a:pt x="148139" y="44677"/>
                </a:lnTo>
                <a:lnTo>
                  <a:pt x="145853" y="44118"/>
                </a:lnTo>
                <a:lnTo>
                  <a:pt x="143521" y="39837"/>
                </a:lnTo>
                <a:lnTo>
                  <a:pt x="143303" y="38604"/>
                </a:lnTo>
                <a:lnTo>
                  <a:pt x="140985" y="36014"/>
                </a:lnTo>
                <a:lnTo>
                  <a:pt x="130511" y="2901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ADFD1118-9ABF-D50B-496B-60DD447ACD43}"/>
              </a:ext>
            </a:extLst>
          </p:cNvPr>
          <p:cNvSpPr>
            <a:spLocks/>
          </p:cNvSpPr>
          <p:nvPr/>
        </p:nvSpPr>
        <p:spPr>
          <a:xfrm flipV="1">
            <a:off x="3862861" y="4518850"/>
            <a:ext cx="696810" cy="506843"/>
          </a:xfrm>
          <a:custGeom>
            <a:avLst/>
            <a:gdLst>
              <a:gd name="connsiteX0" fmla="*/ 282908 w 474526"/>
              <a:gd name="connsiteY0" fmla="*/ 303567 h 345159"/>
              <a:gd name="connsiteX1" fmla="*/ 294784 w 474526"/>
              <a:gd name="connsiteY1" fmla="*/ 301352 h 345159"/>
              <a:gd name="connsiteX2" fmla="*/ 308611 w 474526"/>
              <a:gd name="connsiteY2" fmla="*/ 298811 h 345159"/>
              <a:gd name="connsiteX3" fmla="*/ 312240 w 474526"/>
              <a:gd name="connsiteY3" fmla="*/ 298149 h 345159"/>
              <a:gd name="connsiteX4" fmla="*/ 319960 w 474526"/>
              <a:gd name="connsiteY4" fmla="*/ 296751 h 345159"/>
              <a:gd name="connsiteX5" fmla="*/ 328602 w 474526"/>
              <a:gd name="connsiteY5" fmla="*/ 295203 h 345159"/>
              <a:gd name="connsiteX6" fmla="*/ 343272 w 474526"/>
              <a:gd name="connsiteY6" fmla="*/ 292603 h 345159"/>
              <a:gd name="connsiteX7" fmla="*/ 350408 w 474526"/>
              <a:gd name="connsiteY7" fmla="*/ 291355 h 345159"/>
              <a:gd name="connsiteX8" fmla="*/ 354141 w 474526"/>
              <a:gd name="connsiteY8" fmla="*/ 290707 h 345159"/>
              <a:gd name="connsiteX9" fmla="*/ 354617 w 474526"/>
              <a:gd name="connsiteY9" fmla="*/ 290625 h 345159"/>
              <a:gd name="connsiteX10" fmla="*/ 357870 w 474526"/>
              <a:gd name="connsiteY10" fmla="*/ 290062 h 345159"/>
              <a:gd name="connsiteX11" fmla="*/ 363154 w 474526"/>
              <a:gd name="connsiteY11" fmla="*/ 289150 h 345159"/>
              <a:gd name="connsiteX12" fmla="*/ 462035 w 474526"/>
              <a:gd name="connsiteY12" fmla="*/ 273141 h 345159"/>
              <a:gd name="connsiteX13" fmla="*/ 468145 w 474526"/>
              <a:gd name="connsiteY13" fmla="*/ 272215 h 345159"/>
              <a:gd name="connsiteX14" fmla="*/ 475068 w 474526"/>
              <a:gd name="connsiteY14" fmla="*/ 271648 h 345159"/>
              <a:gd name="connsiteX15" fmla="*/ 470386 w 474526"/>
              <a:gd name="connsiteY15" fmla="*/ 256909 h 345159"/>
              <a:gd name="connsiteX16" fmla="*/ 467125 w 474526"/>
              <a:gd name="connsiteY16" fmla="*/ 246626 h 345159"/>
              <a:gd name="connsiteX17" fmla="*/ 455108 w 474526"/>
              <a:gd name="connsiteY17" fmla="*/ 208840 h 345159"/>
              <a:gd name="connsiteX18" fmla="*/ 446657 w 474526"/>
              <a:gd name="connsiteY18" fmla="*/ 185842 h 345159"/>
              <a:gd name="connsiteX19" fmla="*/ 443677 w 474526"/>
              <a:gd name="connsiteY19" fmla="*/ 177846 h 345159"/>
              <a:gd name="connsiteX20" fmla="*/ 442874 w 474526"/>
              <a:gd name="connsiteY20" fmla="*/ 175750 h 345159"/>
              <a:gd name="connsiteX21" fmla="*/ 424298 w 474526"/>
              <a:gd name="connsiteY21" fmla="*/ 124028 h 345159"/>
              <a:gd name="connsiteX22" fmla="*/ 418660 w 474526"/>
              <a:gd name="connsiteY22" fmla="*/ 108359 h 345159"/>
              <a:gd name="connsiteX23" fmla="*/ 419862 w 474526"/>
              <a:gd name="connsiteY23" fmla="*/ 105781 h 345159"/>
              <a:gd name="connsiteX24" fmla="*/ 422243 w 474526"/>
              <a:gd name="connsiteY24" fmla="*/ 97668 h 345159"/>
              <a:gd name="connsiteX25" fmla="*/ 425142 w 474526"/>
              <a:gd name="connsiteY25" fmla="*/ 88833 h 345159"/>
              <a:gd name="connsiteX26" fmla="*/ 432781 w 474526"/>
              <a:gd name="connsiteY26" fmla="*/ 65672 h 345159"/>
              <a:gd name="connsiteX27" fmla="*/ 464757 w 474526"/>
              <a:gd name="connsiteY27" fmla="*/ 44462 h 345159"/>
              <a:gd name="connsiteX28" fmla="*/ 456006 w 474526"/>
              <a:gd name="connsiteY28" fmla="*/ 41385 h 345159"/>
              <a:gd name="connsiteX29" fmla="*/ 428553 w 474526"/>
              <a:gd name="connsiteY29" fmla="*/ 31788 h 345159"/>
              <a:gd name="connsiteX30" fmla="*/ 428168 w 474526"/>
              <a:gd name="connsiteY30" fmla="*/ 31647 h 345159"/>
              <a:gd name="connsiteX31" fmla="*/ 387142 w 474526"/>
              <a:gd name="connsiteY31" fmla="*/ 667 h 345159"/>
              <a:gd name="connsiteX32" fmla="*/ 379907 w 474526"/>
              <a:gd name="connsiteY32" fmla="*/ 1806 h 345159"/>
              <a:gd name="connsiteX33" fmla="*/ 378705 w 474526"/>
              <a:gd name="connsiteY33" fmla="*/ 2002 h 345159"/>
              <a:gd name="connsiteX34" fmla="*/ 337534 w 474526"/>
              <a:gd name="connsiteY34" fmla="*/ 8699 h 345159"/>
              <a:gd name="connsiteX35" fmla="*/ 311292 w 474526"/>
              <a:gd name="connsiteY35" fmla="*/ 13133 h 345159"/>
              <a:gd name="connsiteX36" fmla="*/ 297887 w 474526"/>
              <a:gd name="connsiteY36" fmla="*/ 15452 h 345159"/>
              <a:gd name="connsiteX37" fmla="*/ 295864 w 474526"/>
              <a:gd name="connsiteY37" fmla="*/ 15801 h 345159"/>
              <a:gd name="connsiteX38" fmla="*/ 283648 w 474526"/>
              <a:gd name="connsiteY38" fmla="*/ 17947 h 345159"/>
              <a:gd name="connsiteX39" fmla="*/ 283108 w 474526"/>
              <a:gd name="connsiteY39" fmla="*/ 18043 h 345159"/>
              <a:gd name="connsiteX40" fmla="*/ 278844 w 474526"/>
              <a:gd name="connsiteY40" fmla="*/ 18796 h 345159"/>
              <a:gd name="connsiteX41" fmla="*/ 264196 w 474526"/>
              <a:gd name="connsiteY41" fmla="*/ 21419 h 345159"/>
              <a:gd name="connsiteX42" fmla="*/ 245834 w 474526"/>
              <a:gd name="connsiteY42" fmla="*/ 24763 h 345159"/>
              <a:gd name="connsiteX43" fmla="*/ 242835 w 474526"/>
              <a:gd name="connsiteY43" fmla="*/ 25312 h 345159"/>
              <a:gd name="connsiteX44" fmla="*/ 239379 w 474526"/>
              <a:gd name="connsiteY44" fmla="*/ 25952 h 345159"/>
              <a:gd name="connsiteX45" fmla="*/ 216162 w 474526"/>
              <a:gd name="connsiteY45" fmla="*/ 30299 h 345159"/>
              <a:gd name="connsiteX46" fmla="*/ 178144 w 474526"/>
              <a:gd name="connsiteY46" fmla="*/ 37637 h 345159"/>
              <a:gd name="connsiteX47" fmla="*/ 177368 w 474526"/>
              <a:gd name="connsiteY47" fmla="*/ 37787 h 345159"/>
              <a:gd name="connsiteX48" fmla="*/ 162417 w 474526"/>
              <a:gd name="connsiteY48" fmla="*/ 40750 h 345159"/>
              <a:gd name="connsiteX49" fmla="*/ 160661 w 474526"/>
              <a:gd name="connsiteY49" fmla="*/ 41104 h 345159"/>
              <a:gd name="connsiteX50" fmla="*/ 123169 w 474526"/>
              <a:gd name="connsiteY50" fmla="*/ 48732 h 345159"/>
              <a:gd name="connsiteX51" fmla="*/ 120783 w 474526"/>
              <a:gd name="connsiteY51" fmla="*/ 49231 h 345159"/>
              <a:gd name="connsiteX52" fmla="*/ 102566 w 474526"/>
              <a:gd name="connsiteY52" fmla="*/ 53043 h 345159"/>
              <a:gd name="connsiteX53" fmla="*/ 97281 w 474526"/>
              <a:gd name="connsiteY53" fmla="*/ 54159 h 345159"/>
              <a:gd name="connsiteX54" fmla="*/ 82198 w 474526"/>
              <a:gd name="connsiteY54" fmla="*/ 57381 h 345159"/>
              <a:gd name="connsiteX55" fmla="*/ 76142 w 474526"/>
              <a:gd name="connsiteY55" fmla="*/ 58688 h 345159"/>
              <a:gd name="connsiteX56" fmla="*/ 67070 w 474526"/>
              <a:gd name="connsiteY56" fmla="*/ 60657 h 345159"/>
              <a:gd name="connsiteX57" fmla="*/ 54114 w 474526"/>
              <a:gd name="connsiteY57" fmla="*/ 63498 h 345159"/>
              <a:gd name="connsiteX58" fmla="*/ 48027 w 474526"/>
              <a:gd name="connsiteY58" fmla="*/ 64846 h 345159"/>
              <a:gd name="connsiteX59" fmla="*/ 45704 w 474526"/>
              <a:gd name="connsiteY59" fmla="*/ 65359 h 345159"/>
              <a:gd name="connsiteX60" fmla="*/ 41939 w 474526"/>
              <a:gd name="connsiteY60" fmla="*/ 66198 h 345159"/>
              <a:gd name="connsiteX61" fmla="*/ 27868 w 474526"/>
              <a:gd name="connsiteY61" fmla="*/ 69352 h 345159"/>
              <a:gd name="connsiteX62" fmla="*/ 541 w 474526"/>
              <a:gd name="connsiteY62" fmla="*/ 75591 h 345159"/>
              <a:gd name="connsiteX63" fmla="*/ 2878 w 474526"/>
              <a:gd name="connsiteY63" fmla="*/ 87176 h 345159"/>
              <a:gd name="connsiteX64" fmla="*/ 3930 w 474526"/>
              <a:gd name="connsiteY64" fmla="*/ 92390 h 345159"/>
              <a:gd name="connsiteX65" fmla="*/ 15203 w 474526"/>
              <a:gd name="connsiteY65" fmla="*/ 148024 h 345159"/>
              <a:gd name="connsiteX66" fmla="*/ 16976 w 474526"/>
              <a:gd name="connsiteY66" fmla="*/ 156718 h 345159"/>
              <a:gd name="connsiteX67" fmla="*/ 18156 w 474526"/>
              <a:gd name="connsiteY67" fmla="*/ 162518 h 345159"/>
              <a:gd name="connsiteX68" fmla="*/ 19634 w 474526"/>
              <a:gd name="connsiteY68" fmla="*/ 169765 h 345159"/>
              <a:gd name="connsiteX69" fmla="*/ 21767 w 474526"/>
              <a:gd name="connsiteY69" fmla="*/ 180202 h 345159"/>
              <a:gd name="connsiteX70" fmla="*/ 22470 w 474526"/>
              <a:gd name="connsiteY70" fmla="*/ 183632 h 345159"/>
              <a:gd name="connsiteX71" fmla="*/ 23409 w 474526"/>
              <a:gd name="connsiteY71" fmla="*/ 188224 h 345159"/>
              <a:gd name="connsiteX72" fmla="*/ 43563 w 474526"/>
              <a:gd name="connsiteY72" fmla="*/ 244602 h 345159"/>
              <a:gd name="connsiteX73" fmla="*/ 46489 w 474526"/>
              <a:gd name="connsiteY73" fmla="*/ 252766 h 345159"/>
              <a:gd name="connsiteX74" fmla="*/ 49592 w 474526"/>
              <a:gd name="connsiteY74" fmla="*/ 261524 h 345159"/>
              <a:gd name="connsiteX75" fmla="*/ 50767 w 474526"/>
              <a:gd name="connsiteY75" fmla="*/ 264723 h 345159"/>
              <a:gd name="connsiteX76" fmla="*/ 60093 w 474526"/>
              <a:gd name="connsiteY76" fmla="*/ 290720 h 345159"/>
              <a:gd name="connsiteX77" fmla="*/ 66988 w 474526"/>
              <a:gd name="connsiteY77" fmla="*/ 309942 h 345159"/>
              <a:gd name="connsiteX78" fmla="*/ 75344 w 474526"/>
              <a:gd name="connsiteY78" fmla="*/ 332709 h 345159"/>
              <a:gd name="connsiteX79" fmla="*/ 79944 w 474526"/>
              <a:gd name="connsiteY79" fmla="*/ 345827 h 345159"/>
              <a:gd name="connsiteX80" fmla="*/ 85029 w 474526"/>
              <a:gd name="connsiteY80" fmla="*/ 344666 h 345159"/>
              <a:gd name="connsiteX81" fmla="*/ 136089 w 474526"/>
              <a:gd name="connsiteY81" fmla="*/ 333294 h 345159"/>
              <a:gd name="connsiteX82" fmla="*/ 166377 w 474526"/>
              <a:gd name="connsiteY82" fmla="*/ 326805 h 345159"/>
              <a:gd name="connsiteX83" fmla="*/ 195863 w 474526"/>
              <a:gd name="connsiteY83" fmla="*/ 320638 h 345159"/>
              <a:gd name="connsiteX84" fmla="*/ 209580 w 474526"/>
              <a:gd name="connsiteY84" fmla="*/ 317870 h 345159"/>
              <a:gd name="connsiteX85" fmla="*/ 222468 w 474526"/>
              <a:gd name="connsiteY85" fmla="*/ 315279 h 345159"/>
              <a:gd name="connsiteX86" fmla="*/ 226863 w 474526"/>
              <a:gd name="connsiteY86" fmla="*/ 314403 h 345159"/>
              <a:gd name="connsiteX87" fmla="*/ 249064 w 474526"/>
              <a:gd name="connsiteY87" fmla="*/ 310083 h 345159"/>
              <a:gd name="connsiteX88" fmla="*/ 256585 w 474526"/>
              <a:gd name="connsiteY88" fmla="*/ 308576 h 345159"/>
              <a:gd name="connsiteX89" fmla="*/ 269971 w 474526"/>
              <a:gd name="connsiteY89" fmla="*/ 306013 h 345159"/>
              <a:gd name="connsiteX90" fmla="*/ 270162 w 474526"/>
              <a:gd name="connsiteY90" fmla="*/ 305976 h 345159"/>
              <a:gd name="connsiteX91" fmla="*/ 282908 w 474526"/>
              <a:gd name="connsiteY91" fmla="*/ 303567 h 34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74526" h="345159">
                <a:moveTo>
                  <a:pt x="282908" y="303567"/>
                </a:moveTo>
                <a:lnTo>
                  <a:pt x="294784" y="301352"/>
                </a:lnTo>
                <a:lnTo>
                  <a:pt x="308611" y="298811"/>
                </a:lnTo>
                <a:lnTo>
                  <a:pt x="312240" y="298149"/>
                </a:lnTo>
                <a:lnTo>
                  <a:pt x="319960" y="296751"/>
                </a:lnTo>
                <a:lnTo>
                  <a:pt x="328602" y="295203"/>
                </a:lnTo>
                <a:lnTo>
                  <a:pt x="343272" y="292603"/>
                </a:lnTo>
                <a:lnTo>
                  <a:pt x="350408" y="291355"/>
                </a:lnTo>
                <a:lnTo>
                  <a:pt x="354141" y="290707"/>
                </a:lnTo>
                <a:lnTo>
                  <a:pt x="354617" y="290625"/>
                </a:lnTo>
                <a:lnTo>
                  <a:pt x="357870" y="290062"/>
                </a:lnTo>
                <a:lnTo>
                  <a:pt x="363154" y="289150"/>
                </a:lnTo>
                <a:lnTo>
                  <a:pt x="462035" y="273141"/>
                </a:lnTo>
                <a:lnTo>
                  <a:pt x="468145" y="272215"/>
                </a:lnTo>
                <a:lnTo>
                  <a:pt x="475068" y="271648"/>
                </a:lnTo>
                <a:lnTo>
                  <a:pt x="470386" y="256909"/>
                </a:lnTo>
                <a:lnTo>
                  <a:pt x="467125" y="246626"/>
                </a:lnTo>
                <a:lnTo>
                  <a:pt x="455108" y="208840"/>
                </a:lnTo>
                <a:lnTo>
                  <a:pt x="446657" y="185842"/>
                </a:lnTo>
                <a:lnTo>
                  <a:pt x="443677" y="177846"/>
                </a:lnTo>
                <a:lnTo>
                  <a:pt x="442874" y="175750"/>
                </a:lnTo>
                <a:lnTo>
                  <a:pt x="424298" y="124028"/>
                </a:lnTo>
                <a:lnTo>
                  <a:pt x="418660" y="108359"/>
                </a:lnTo>
                <a:lnTo>
                  <a:pt x="419862" y="105781"/>
                </a:lnTo>
                <a:lnTo>
                  <a:pt x="422243" y="97668"/>
                </a:lnTo>
                <a:lnTo>
                  <a:pt x="425142" y="88833"/>
                </a:lnTo>
                <a:lnTo>
                  <a:pt x="432781" y="65672"/>
                </a:lnTo>
                <a:lnTo>
                  <a:pt x="464757" y="44462"/>
                </a:lnTo>
                <a:lnTo>
                  <a:pt x="456006" y="41385"/>
                </a:lnTo>
                <a:lnTo>
                  <a:pt x="428553" y="31788"/>
                </a:lnTo>
                <a:lnTo>
                  <a:pt x="428168" y="31647"/>
                </a:lnTo>
                <a:lnTo>
                  <a:pt x="387142" y="667"/>
                </a:lnTo>
                <a:lnTo>
                  <a:pt x="379907" y="1806"/>
                </a:lnTo>
                <a:lnTo>
                  <a:pt x="378705" y="2002"/>
                </a:lnTo>
                <a:lnTo>
                  <a:pt x="337534" y="8699"/>
                </a:lnTo>
                <a:lnTo>
                  <a:pt x="311292" y="13133"/>
                </a:lnTo>
                <a:lnTo>
                  <a:pt x="297887" y="15452"/>
                </a:lnTo>
                <a:lnTo>
                  <a:pt x="295864" y="15801"/>
                </a:lnTo>
                <a:lnTo>
                  <a:pt x="283648" y="17947"/>
                </a:lnTo>
                <a:lnTo>
                  <a:pt x="283108" y="18043"/>
                </a:lnTo>
                <a:lnTo>
                  <a:pt x="278844" y="18796"/>
                </a:lnTo>
                <a:lnTo>
                  <a:pt x="264196" y="21419"/>
                </a:lnTo>
                <a:lnTo>
                  <a:pt x="245834" y="24763"/>
                </a:lnTo>
                <a:lnTo>
                  <a:pt x="242835" y="25312"/>
                </a:lnTo>
                <a:lnTo>
                  <a:pt x="239379" y="25952"/>
                </a:lnTo>
                <a:lnTo>
                  <a:pt x="216162" y="30299"/>
                </a:lnTo>
                <a:lnTo>
                  <a:pt x="178144" y="37637"/>
                </a:lnTo>
                <a:lnTo>
                  <a:pt x="177368" y="37787"/>
                </a:lnTo>
                <a:lnTo>
                  <a:pt x="162417" y="40750"/>
                </a:lnTo>
                <a:lnTo>
                  <a:pt x="160661" y="41104"/>
                </a:lnTo>
                <a:lnTo>
                  <a:pt x="123169" y="48732"/>
                </a:lnTo>
                <a:lnTo>
                  <a:pt x="120783" y="49231"/>
                </a:lnTo>
                <a:lnTo>
                  <a:pt x="102566" y="53043"/>
                </a:lnTo>
                <a:lnTo>
                  <a:pt x="97281" y="54159"/>
                </a:lnTo>
                <a:lnTo>
                  <a:pt x="82198" y="57381"/>
                </a:lnTo>
                <a:lnTo>
                  <a:pt x="76142" y="58688"/>
                </a:lnTo>
                <a:lnTo>
                  <a:pt x="67070" y="60657"/>
                </a:lnTo>
                <a:lnTo>
                  <a:pt x="54114" y="63498"/>
                </a:lnTo>
                <a:lnTo>
                  <a:pt x="48027" y="64846"/>
                </a:lnTo>
                <a:lnTo>
                  <a:pt x="45704" y="65359"/>
                </a:lnTo>
                <a:lnTo>
                  <a:pt x="41939" y="66198"/>
                </a:lnTo>
                <a:lnTo>
                  <a:pt x="27868" y="69352"/>
                </a:lnTo>
                <a:lnTo>
                  <a:pt x="541" y="75591"/>
                </a:lnTo>
                <a:lnTo>
                  <a:pt x="2878" y="87176"/>
                </a:lnTo>
                <a:lnTo>
                  <a:pt x="3930" y="92390"/>
                </a:lnTo>
                <a:lnTo>
                  <a:pt x="15203" y="148024"/>
                </a:lnTo>
                <a:lnTo>
                  <a:pt x="16976" y="156718"/>
                </a:lnTo>
                <a:lnTo>
                  <a:pt x="18156" y="162518"/>
                </a:lnTo>
                <a:lnTo>
                  <a:pt x="19634" y="169765"/>
                </a:lnTo>
                <a:lnTo>
                  <a:pt x="21767" y="180202"/>
                </a:lnTo>
                <a:lnTo>
                  <a:pt x="22470" y="183632"/>
                </a:lnTo>
                <a:lnTo>
                  <a:pt x="23409" y="188224"/>
                </a:lnTo>
                <a:lnTo>
                  <a:pt x="43563" y="244602"/>
                </a:lnTo>
                <a:lnTo>
                  <a:pt x="46489" y="252766"/>
                </a:lnTo>
                <a:lnTo>
                  <a:pt x="49592" y="261524"/>
                </a:lnTo>
                <a:lnTo>
                  <a:pt x="50767" y="264723"/>
                </a:lnTo>
                <a:lnTo>
                  <a:pt x="60093" y="290720"/>
                </a:lnTo>
                <a:lnTo>
                  <a:pt x="66988" y="309942"/>
                </a:lnTo>
                <a:lnTo>
                  <a:pt x="75344" y="332709"/>
                </a:lnTo>
                <a:lnTo>
                  <a:pt x="79944" y="345827"/>
                </a:lnTo>
                <a:lnTo>
                  <a:pt x="85029" y="344666"/>
                </a:lnTo>
                <a:lnTo>
                  <a:pt x="136089" y="333294"/>
                </a:lnTo>
                <a:lnTo>
                  <a:pt x="166377" y="326805"/>
                </a:lnTo>
                <a:lnTo>
                  <a:pt x="195863" y="320638"/>
                </a:lnTo>
                <a:lnTo>
                  <a:pt x="209580" y="317870"/>
                </a:lnTo>
                <a:lnTo>
                  <a:pt x="222468" y="315279"/>
                </a:lnTo>
                <a:lnTo>
                  <a:pt x="226863" y="314403"/>
                </a:lnTo>
                <a:lnTo>
                  <a:pt x="249064" y="310083"/>
                </a:lnTo>
                <a:lnTo>
                  <a:pt x="256585" y="308576"/>
                </a:lnTo>
                <a:lnTo>
                  <a:pt x="269971" y="306013"/>
                </a:lnTo>
                <a:lnTo>
                  <a:pt x="270162" y="305976"/>
                </a:lnTo>
                <a:lnTo>
                  <a:pt x="282908" y="30356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F07A4414-C0D0-2350-0953-A0BC2A9E5813}"/>
              </a:ext>
            </a:extLst>
          </p:cNvPr>
          <p:cNvSpPr>
            <a:spLocks/>
          </p:cNvSpPr>
          <p:nvPr/>
        </p:nvSpPr>
        <p:spPr>
          <a:xfrm flipV="1">
            <a:off x="5510993" y="4009941"/>
            <a:ext cx="1163298" cy="1015841"/>
          </a:xfrm>
          <a:custGeom>
            <a:avLst/>
            <a:gdLst>
              <a:gd name="connsiteX0" fmla="*/ 301198 w 792203"/>
              <a:gd name="connsiteY0" fmla="*/ 35766 h 691785"/>
              <a:gd name="connsiteX1" fmla="*/ 282652 w 792203"/>
              <a:gd name="connsiteY1" fmla="*/ 20900 h 691785"/>
              <a:gd name="connsiteX2" fmla="*/ 256671 w 792203"/>
              <a:gd name="connsiteY2" fmla="*/ 6950 h 691785"/>
              <a:gd name="connsiteX3" fmla="*/ 249250 w 792203"/>
              <a:gd name="connsiteY3" fmla="*/ 2921 h 691785"/>
              <a:gd name="connsiteX4" fmla="*/ 248913 w 792203"/>
              <a:gd name="connsiteY4" fmla="*/ 22352 h 691785"/>
              <a:gd name="connsiteX5" fmla="*/ 248376 w 792203"/>
              <a:gd name="connsiteY5" fmla="*/ 53268 h 691785"/>
              <a:gd name="connsiteX6" fmla="*/ 247895 w 792203"/>
              <a:gd name="connsiteY6" fmla="*/ 80781 h 691785"/>
              <a:gd name="connsiteX7" fmla="*/ 233032 w 792203"/>
              <a:gd name="connsiteY7" fmla="*/ 88726 h 691785"/>
              <a:gd name="connsiteX8" fmla="*/ 226238 w 792203"/>
              <a:gd name="connsiteY8" fmla="*/ 92947 h 691785"/>
              <a:gd name="connsiteX9" fmla="*/ 220047 w 792203"/>
              <a:gd name="connsiteY9" fmla="*/ 95678 h 691785"/>
              <a:gd name="connsiteX10" fmla="*/ 219044 w 792203"/>
              <a:gd name="connsiteY10" fmla="*/ 96527 h 691785"/>
              <a:gd name="connsiteX11" fmla="*/ 208927 w 792203"/>
              <a:gd name="connsiteY11" fmla="*/ 101655 h 691785"/>
              <a:gd name="connsiteX12" fmla="*/ 205294 w 792203"/>
              <a:gd name="connsiteY12" fmla="*/ 103974 h 691785"/>
              <a:gd name="connsiteX13" fmla="*/ 196555 w 792203"/>
              <a:gd name="connsiteY13" fmla="*/ 108307 h 691785"/>
              <a:gd name="connsiteX14" fmla="*/ 185243 w 792203"/>
              <a:gd name="connsiteY14" fmla="*/ 114379 h 691785"/>
              <a:gd name="connsiteX15" fmla="*/ 160828 w 792203"/>
              <a:gd name="connsiteY15" fmla="*/ 127498 h 691785"/>
              <a:gd name="connsiteX16" fmla="*/ 125406 w 792203"/>
              <a:gd name="connsiteY16" fmla="*/ 146602 h 691785"/>
              <a:gd name="connsiteX17" fmla="*/ 102052 w 792203"/>
              <a:gd name="connsiteY17" fmla="*/ 159176 h 691785"/>
              <a:gd name="connsiteX18" fmla="*/ 71165 w 792203"/>
              <a:gd name="connsiteY18" fmla="*/ 176157 h 691785"/>
              <a:gd name="connsiteX19" fmla="*/ 61722 w 792203"/>
              <a:gd name="connsiteY19" fmla="*/ 171337 h 691785"/>
              <a:gd name="connsiteX20" fmla="*/ 58569 w 792203"/>
              <a:gd name="connsiteY20" fmla="*/ 182909 h 691785"/>
              <a:gd name="connsiteX21" fmla="*/ 54047 w 792203"/>
              <a:gd name="connsiteY21" fmla="*/ 185346 h 691785"/>
              <a:gd name="connsiteX22" fmla="*/ 35045 w 792203"/>
              <a:gd name="connsiteY22" fmla="*/ 195515 h 691785"/>
              <a:gd name="connsiteX23" fmla="*/ 393 w 792203"/>
              <a:gd name="connsiteY23" fmla="*/ 214497 h 691785"/>
              <a:gd name="connsiteX24" fmla="*/ 709 w 792203"/>
              <a:gd name="connsiteY24" fmla="*/ 227797 h 691785"/>
              <a:gd name="connsiteX25" fmla="*/ 835 w 792203"/>
              <a:gd name="connsiteY25" fmla="*/ 233070 h 691785"/>
              <a:gd name="connsiteX26" fmla="*/ 1873 w 792203"/>
              <a:gd name="connsiteY26" fmla="*/ 276470 h 691785"/>
              <a:gd name="connsiteX27" fmla="*/ 2515 w 792203"/>
              <a:gd name="connsiteY27" fmla="*/ 303225 h 691785"/>
              <a:gd name="connsiteX28" fmla="*/ 3265 w 792203"/>
              <a:gd name="connsiteY28" fmla="*/ 334300 h 691785"/>
              <a:gd name="connsiteX29" fmla="*/ 3425 w 792203"/>
              <a:gd name="connsiteY29" fmla="*/ 340938 h 691785"/>
              <a:gd name="connsiteX30" fmla="*/ 3820 w 792203"/>
              <a:gd name="connsiteY30" fmla="*/ 357220 h 691785"/>
              <a:gd name="connsiteX31" fmla="*/ 4115 w 792203"/>
              <a:gd name="connsiteY31" fmla="*/ 369386 h 691785"/>
              <a:gd name="connsiteX32" fmla="*/ 4368 w 792203"/>
              <a:gd name="connsiteY32" fmla="*/ 379800 h 691785"/>
              <a:gd name="connsiteX33" fmla="*/ 4485 w 792203"/>
              <a:gd name="connsiteY33" fmla="*/ 384638 h 691785"/>
              <a:gd name="connsiteX34" fmla="*/ 4666 w 792203"/>
              <a:gd name="connsiteY34" fmla="*/ 392043 h 691785"/>
              <a:gd name="connsiteX35" fmla="*/ 15945 w 792203"/>
              <a:gd name="connsiteY35" fmla="*/ 406160 h 691785"/>
              <a:gd name="connsiteX36" fmla="*/ 24429 w 792203"/>
              <a:gd name="connsiteY36" fmla="*/ 416756 h 691785"/>
              <a:gd name="connsiteX37" fmla="*/ 27899 w 792203"/>
              <a:gd name="connsiteY37" fmla="*/ 421126 h 691785"/>
              <a:gd name="connsiteX38" fmla="*/ 35365 w 792203"/>
              <a:gd name="connsiteY38" fmla="*/ 420967 h 691785"/>
              <a:gd name="connsiteX39" fmla="*/ 43883 w 792203"/>
              <a:gd name="connsiteY39" fmla="*/ 420799 h 691785"/>
              <a:gd name="connsiteX40" fmla="*/ 52044 w 792203"/>
              <a:gd name="connsiteY40" fmla="*/ 420650 h 691785"/>
              <a:gd name="connsiteX41" fmla="*/ 60243 w 792203"/>
              <a:gd name="connsiteY41" fmla="*/ 420514 h 691785"/>
              <a:gd name="connsiteX42" fmla="*/ 75422 w 792203"/>
              <a:gd name="connsiteY42" fmla="*/ 420300 h 691785"/>
              <a:gd name="connsiteX43" fmla="*/ 80113 w 792203"/>
              <a:gd name="connsiteY43" fmla="*/ 420241 h 691785"/>
              <a:gd name="connsiteX44" fmla="*/ 91052 w 792203"/>
              <a:gd name="connsiteY44" fmla="*/ 420123 h 691785"/>
              <a:gd name="connsiteX45" fmla="*/ 94316 w 792203"/>
              <a:gd name="connsiteY45" fmla="*/ 420096 h 691785"/>
              <a:gd name="connsiteX46" fmla="*/ 106701 w 792203"/>
              <a:gd name="connsiteY46" fmla="*/ 419996 h 691785"/>
              <a:gd name="connsiteX47" fmla="*/ 114582 w 792203"/>
              <a:gd name="connsiteY47" fmla="*/ 419951 h 691785"/>
              <a:gd name="connsiteX48" fmla="*/ 123589 w 792203"/>
              <a:gd name="connsiteY48" fmla="*/ 419915 h 691785"/>
              <a:gd name="connsiteX49" fmla="*/ 123680 w 792203"/>
              <a:gd name="connsiteY49" fmla="*/ 449556 h 691785"/>
              <a:gd name="connsiteX50" fmla="*/ 123698 w 792203"/>
              <a:gd name="connsiteY50" fmla="*/ 455486 h 691785"/>
              <a:gd name="connsiteX51" fmla="*/ 123703 w 792203"/>
              <a:gd name="connsiteY51" fmla="*/ 456970 h 691785"/>
              <a:gd name="connsiteX52" fmla="*/ 123714 w 792203"/>
              <a:gd name="connsiteY52" fmla="*/ 460578 h 691785"/>
              <a:gd name="connsiteX53" fmla="*/ 123753 w 792203"/>
              <a:gd name="connsiteY53" fmla="*/ 473279 h 691785"/>
              <a:gd name="connsiteX54" fmla="*/ 123861 w 792203"/>
              <a:gd name="connsiteY54" fmla="*/ 508207 h 691785"/>
              <a:gd name="connsiteX55" fmla="*/ 123884 w 792203"/>
              <a:gd name="connsiteY55" fmla="*/ 515844 h 691785"/>
              <a:gd name="connsiteX56" fmla="*/ 123909 w 792203"/>
              <a:gd name="connsiteY56" fmla="*/ 523781 h 691785"/>
              <a:gd name="connsiteX57" fmla="*/ 123942 w 792203"/>
              <a:gd name="connsiteY57" fmla="*/ 534513 h 691785"/>
              <a:gd name="connsiteX58" fmla="*/ 123998 w 792203"/>
              <a:gd name="connsiteY58" fmla="*/ 552441 h 691785"/>
              <a:gd name="connsiteX59" fmla="*/ 124034 w 792203"/>
              <a:gd name="connsiteY59" fmla="*/ 564117 h 691785"/>
              <a:gd name="connsiteX60" fmla="*/ 124093 w 792203"/>
              <a:gd name="connsiteY60" fmla="*/ 583067 h 691785"/>
              <a:gd name="connsiteX61" fmla="*/ 128243 w 792203"/>
              <a:gd name="connsiteY61" fmla="*/ 590872 h 691785"/>
              <a:gd name="connsiteX62" fmla="*/ 131180 w 792203"/>
              <a:gd name="connsiteY62" fmla="*/ 596386 h 691785"/>
              <a:gd name="connsiteX63" fmla="*/ 134147 w 792203"/>
              <a:gd name="connsiteY63" fmla="*/ 601945 h 691785"/>
              <a:gd name="connsiteX64" fmla="*/ 140115 w 792203"/>
              <a:gd name="connsiteY64" fmla="*/ 613126 h 691785"/>
              <a:gd name="connsiteX65" fmla="*/ 145608 w 792203"/>
              <a:gd name="connsiteY65" fmla="*/ 623476 h 691785"/>
              <a:gd name="connsiteX66" fmla="*/ 150760 w 792203"/>
              <a:gd name="connsiteY66" fmla="*/ 630560 h 691785"/>
              <a:gd name="connsiteX67" fmla="*/ 152934 w 792203"/>
              <a:gd name="connsiteY67" fmla="*/ 634081 h 691785"/>
              <a:gd name="connsiteX68" fmla="*/ 158835 w 792203"/>
              <a:gd name="connsiteY68" fmla="*/ 642640 h 691785"/>
              <a:gd name="connsiteX69" fmla="*/ 162055 w 792203"/>
              <a:gd name="connsiteY69" fmla="*/ 647282 h 691785"/>
              <a:gd name="connsiteX70" fmla="*/ 164430 w 792203"/>
              <a:gd name="connsiteY70" fmla="*/ 650735 h 691785"/>
              <a:gd name="connsiteX71" fmla="*/ 167895 w 792203"/>
              <a:gd name="connsiteY71" fmla="*/ 654815 h 691785"/>
              <a:gd name="connsiteX72" fmla="*/ 168768 w 792203"/>
              <a:gd name="connsiteY72" fmla="*/ 655881 h 691785"/>
              <a:gd name="connsiteX73" fmla="*/ 174681 w 792203"/>
              <a:gd name="connsiteY73" fmla="*/ 662928 h 691785"/>
              <a:gd name="connsiteX74" fmla="*/ 175570 w 792203"/>
              <a:gd name="connsiteY74" fmla="*/ 663972 h 691785"/>
              <a:gd name="connsiteX75" fmla="*/ 177454 w 792203"/>
              <a:gd name="connsiteY75" fmla="*/ 666191 h 691785"/>
              <a:gd name="connsiteX76" fmla="*/ 178715 w 792203"/>
              <a:gd name="connsiteY76" fmla="*/ 667711 h 691785"/>
              <a:gd name="connsiteX77" fmla="*/ 181237 w 792203"/>
              <a:gd name="connsiteY77" fmla="*/ 672683 h 691785"/>
              <a:gd name="connsiteX78" fmla="*/ 186183 w 792203"/>
              <a:gd name="connsiteY78" fmla="*/ 675748 h 691785"/>
              <a:gd name="connsiteX79" fmla="*/ 192509 w 792203"/>
              <a:gd name="connsiteY79" fmla="*/ 679700 h 691785"/>
              <a:gd name="connsiteX80" fmla="*/ 193415 w 792203"/>
              <a:gd name="connsiteY80" fmla="*/ 680255 h 691785"/>
              <a:gd name="connsiteX81" fmla="*/ 197762 w 792203"/>
              <a:gd name="connsiteY81" fmla="*/ 682955 h 691785"/>
              <a:gd name="connsiteX82" fmla="*/ 197939 w 792203"/>
              <a:gd name="connsiteY82" fmla="*/ 683080 h 691785"/>
              <a:gd name="connsiteX83" fmla="*/ 200864 w 792203"/>
              <a:gd name="connsiteY83" fmla="*/ 684899 h 691785"/>
              <a:gd name="connsiteX84" fmla="*/ 203752 w 792203"/>
              <a:gd name="connsiteY84" fmla="*/ 686670 h 691785"/>
              <a:gd name="connsiteX85" fmla="*/ 212914 w 792203"/>
              <a:gd name="connsiteY85" fmla="*/ 692396 h 691785"/>
              <a:gd name="connsiteX86" fmla="*/ 217566 w 792203"/>
              <a:gd name="connsiteY86" fmla="*/ 686574 h 691785"/>
              <a:gd name="connsiteX87" fmla="*/ 218749 w 792203"/>
              <a:gd name="connsiteY87" fmla="*/ 685108 h 691785"/>
              <a:gd name="connsiteX88" fmla="*/ 222813 w 792203"/>
              <a:gd name="connsiteY88" fmla="*/ 680000 h 691785"/>
              <a:gd name="connsiteX89" fmla="*/ 238143 w 792203"/>
              <a:gd name="connsiteY89" fmla="*/ 660573 h 691785"/>
              <a:gd name="connsiteX90" fmla="*/ 239905 w 792203"/>
              <a:gd name="connsiteY90" fmla="*/ 658504 h 691785"/>
              <a:gd name="connsiteX91" fmla="*/ 245542 w 792203"/>
              <a:gd name="connsiteY91" fmla="*/ 651443 h 691785"/>
              <a:gd name="connsiteX92" fmla="*/ 250028 w 792203"/>
              <a:gd name="connsiteY92" fmla="*/ 645898 h 691785"/>
              <a:gd name="connsiteX93" fmla="*/ 251898 w 792203"/>
              <a:gd name="connsiteY93" fmla="*/ 643438 h 691785"/>
              <a:gd name="connsiteX94" fmla="*/ 258811 w 792203"/>
              <a:gd name="connsiteY94" fmla="*/ 638773 h 691785"/>
              <a:gd name="connsiteX95" fmla="*/ 338980 w 792203"/>
              <a:gd name="connsiteY95" fmla="*/ 598482 h 691785"/>
              <a:gd name="connsiteX96" fmla="*/ 351984 w 792203"/>
              <a:gd name="connsiteY96" fmla="*/ 597860 h 691785"/>
              <a:gd name="connsiteX97" fmla="*/ 358869 w 792203"/>
              <a:gd name="connsiteY97" fmla="*/ 580131 h 691785"/>
              <a:gd name="connsiteX98" fmla="*/ 369474 w 792203"/>
              <a:gd name="connsiteY98" fmla="*/ 545349 h 691785"/>
              <a:gd name="connsiteX99" fmla="*/ 369588 w 792203"/>
              <a:gd name="connsiteY99" fmla="*/ 542259 h 691785"/>
              <a:gd name="connsiteX100" fmla="*/ 379273 w 792203"/>
              <a:gd name="connsiteY100" fmla="*/ 515926 h 691785"/>
              <a:gd name="connsiteX101" fmla="*/ 379704 w 792203"/>
              <a:gd name="connsiteY101" fmla="*/ 515331 h 691785"/>
              <a:gd name="connsiteX102" fmla="*/ 389348 w 792203"/>
              <a:gd name="connsiteY102" fmla="*/ 502158 h 691785"/>
              <a:gd name="connsiteX103" fmla="*/ 390772 w 792203"/>
              <a:gd name="connsiteY103" fmla="*/ 500225 h 691785"/>
              <a:gd name="connsiteX104" fmla="*/ 445887 w 792203"/>
              <a:gd name="connsiteY104" fmla="*/ 440979 h 691785"/>
              <a:gd name="connsiteX105" fmla="*/ 454302 w 792203"/>
              <a:gd name="connsiteY105" fmla="*/ 431863 h 691785"/>
              <a:gd name="connsiteX106" fmla="*/ 464264 w 792203"/>
              <a:gd name="connsiteY106" fmla="*/ 421122 h 691785"/>
              <a:gd name="connsiteX107" fmla="*/ 470079 w 792203"/>
              <a:gd name="connsiteY107" fmla="*/ 414837 h 691785"/>
              <a:gd name="connsiteX108" fmla="*/ 483116 w 792203"/>
              <a:gd name="connsiteY108" fmla="*/ 402076 h 691785"/>
              <a:gd name="connsiteX109" fmla="*/ 493023 w 792203"/>
              <a:gd name="connsiteY109" fmla="*/ 392375 h 691785"/>
              <a:gd name="connsiteX110" fmla="*/ 495042 w 792203"/>
              <a:gd name="connsiteY110" fmla="*/ 390410 h 691785"/>
              <a:gd name="connsiteX111" fmla="*/ 509839 w 792203"/>
              <a:gd name="connsiteY111" fmla="*/ 375957 h 691785"/>
              <a:gd name="connsiteX112" fmla="*/ 513881 w 792203"/>
              <a:gd name="connsiteY112" fmla="*/ 368574 h 691785"/>
              <a:gd name="connsiteX113" fmla="*/ 520794 w 792203"/>
              <a:gd name="connsiteY113" fmla="*/ 355509 h 691785"/>
              <a:gd name="connsiteX114" fmla="*/ 525634 w 792203"/>
              <a:gd name="connsiteY114" fmla="*/ 346266 h 691785"/>
              <a:gd name="connsiteX115" fmla="*/ 529023 w 792203"/>
              <a:gd name="connsiteY115" fmla="*/ 340031 h 691785"/>
              <a:gd name="connsiteX116" fmla="*/ 535256 w 792203"/>
              <a:gd name="connsiteY116" fmla="*/ 328173 h 691785"/>
              <a:gd name="connsiteX117" fmla="*/ 540595 w 792203"/>
              <a:gd name="connsiteY117" fmla="*/ 318140 h 691785"/>
              <a:gd name="connsiteX118" fmla="*/ 551509 w 792203"/>
              <a:gd name="connsiteY118" fmla="*/ 297629 h 691785"/>
              <a:gd name="connsiteX119" fmla="*/ 559103 w 792203"/>
              <a:gd name="connsiteY119" fmla="*/ 283853 h 691785"/>
              <a:gd name="connsiteX120" fmla="*/ 567485 w 792203"/>
              <a:gd name="connsiteY120" fmla="*/ 267598 h 691785"/>
              <a:gd name="connsiteX121" fmla="*/ 576209 w 792203"/>
              <a:gd name="connsiteY121" fmla="*/ 251239 h 691785"/>
              <a:gd name="connsiteX122" fmla="*/ 581974 w 792203"/>
              <a:gd name="connsiteY122" fmla="*/ 245386 h 691785"/>
              <a:gd name="connsiteX123" fmla="*/ 584673 w 792203"/>
              <a:gd name="connsiteY123" fmla="*/ 242640 h 691785"/>
              <a:gd name="connsiteX124" fmla="*/ 589042 w 792203"/>
              <a:gd name="connsiteY124" fmla="*/ 238211 h 691785"/>
              <a:gd name="connsiteX125" fmla="*/ 590566 w 792203"/>
              <a:gd name="connsiteY125" fmla="*/ 236632 h 691785"/>
              <a:gd name="connsiteX126" fmla="*/ 596468 w 792203"/>
              <a:gd name="connsiteY126" fmla="*/ 230678 h 691785"/>
              <a:gd name="connsiteX127" fmla="*/ 605399 w 792203"/>
              <a:gd name="connsiteY127" fmla="*/ 219107 h 691785"/>
              <a:gd name="connsiteX128" fmla="*/ 619058 w 792203"/>
              <a:gd name="connsiteY128" fmla="*/ 201337 h 691785"/>
              <a:gd name="connsiteX129" fmla="*/ 676890 w 792203"/>
              <a:gd name="connsiteY129" fmla="*/ 126458 h 691785"/>
              <a:gd name="connsiteX130" fmla="*/ 694672 w 792203"/>
              <a:gd name="connsiteY130" fmla="*/ 107486 h 691785"/>
              <a:gd name="connsiteX131" fmla="*/ 768999 w 792203"/>
              <a:gd name="connsiteY131" fmla="*/ 67158 h 691785"/>
              <a:gd name="connsiteX132" fmla="*/ 792596 w 792203"/>
              <a:gd name="connsiteY132" fmla="*/ 29444 h 691785"/>
              <a:gd name="connsiteX133" fmla="*/ 744507 w 792203"/>
              <a:gd name="connsiteY133" fmla="*/ 23999 h 691785"/>
              <a:gd name="connsiteX134" fmla="*/ 704058 w 792203"/>
              <a:gd name="connsiteY134" fmla="*/ 19743 h 691785"/>
              <a:gd name="connsiteX135" fmla="*/ 696374 w 792203"/>
              <a:gd name="connsiteY135" fmla="*/ 18971 h 691785"/>
              <a:gd name="connsiteX136" fmla="*/ 678973 w 792203"/>
              <a:gd name="connsiteY136" fmla="*/ 17256 h 691785"/>
              <a:gd name="connsiteX137" fmla="*/ 657834 w 792203"/>
              <a:gd name="connsiteY137" fmla="*/ 15250 h 691785"/>
              <a:gd name="connsiteX138" fmla="*/ 637865 w 792203"/>
              <a:gd name="connsiteY138" fmla="*/ 13426 h 691785"/>
              <a:gd name="connsiteX139" fmla="*/ 608511 w 792203"/>
              <a:gd name="connsiteY139" fmla="*/ 10880 h 691785"/>
              <a:gd name="connsiteX140" fmla="*/ 575841 w 792203"/>
              <a:gd name="connsiteY140" fmla="*/ 8230 h 691785"/>
              <a:gd name="connsiteX141" fmla="*/ 548084 w 792203"/>
              <a:gd name="connsiteY141" fmla="*/ 6129 h 691785"/>
              <a:gd name="connsiteX142" fmla="*/ 539633 w 792203"/>
              <a:gd name="connsiteY142" fmla="*/ 5517 h 691785"/>
              <a:gd name="connsiteX143" fmla="*/ 523856 w 792203"/>
              <a:gd name="connsiteY143" fmla="*/ 4409 h 691785"/>
              <a:gd name="connsiteX144" fmla="*/ 503407 w 792203"/>
              <a:gd name="connsiteY144" fmla="*/ 3043 h 691785"/>
              <a:gd name="connsiteX145" fmla="*/ 491327 w 792203"/>
              <a:gd name="connsiteY145" fmla="*/ 2267 h 691785"/>
              <a:gd name="connsiteX146" fmla="*/ 472016 w 792203"/>
              <a:gd name="connsiteY146" fmla="*/ 1088 h 691785"/>
              <a:gd name="connsiteX147" fmla="*/ 464785 w 792203"/>
              <a:gd name="connsiteY147" fmla="*/ 661 h 691785"/>
              <a:gd name="connsiteX148" fmla="*/ 463937 w 792203"/>
              <a:gd name="connsiteY148" fmla="*/ 611 h 691785"/>
              <a:gd name="connsiteX149" fmla="*/ 466704 w 792203"/>
              <a:gd name="connsiteY149" fmla="*/ 28959 h 691785"/>
              <a:gd name="connsiteX150" fmla="*/ 466831 w 792203"/>
              <a:gd name="connsiteY150" fmla="*/ 30320 h 691785"/>
              <a:gd name="connsiteX151" fmla="*/ 457759 w 792203"/>
              <a:gd name="connsiteY151" fmla="*/ 32403 h 691785"/>
              <a:gd name="connsiteX152" fmla="*/ 452778 w 792203"/>
              <a:gd name="connsiteY152" fmla="*/ 33574 h 691785"/>
              <a:gd name="connsiteX153" fmla="*/ 447298 w 792203"/>
              <a:gd name="connsiteY153" fmla="*/ 35112 h 691785"/>
              <a:gd name="connsiteX154" fmla="*/ 443619 w 792203"/>
              <a:gd name="connsiteY154" fmla="*/ 37594 h 691785"/>
              <a:gd name="connsiteX155" fmla="*/ 427461 w 792203"/>
              <a:gd name="connsiteY155" fmla="*/ 43698 h 691785"/>
              <a:gd name="connsiteX156" fmla="*/ 403401 w 792203"/>
              <a:gd name="connsiteY156" fmla="*/ 52669 h 691785"/>
              <a:gd name="connsiteX157" fmla="*/ 369429 w 792203"/>
              <a:gd name="connsiteY157" fmla="*/ 70816 h 691785"/>
              <a:gd name="connsiteX158" fmla="*/ 357557 w 792203"/>
              <a:gd name="connsiteY158" fmla="*/ 70335 h 691785"/>
              <a:gd name="connsiteX159" fmla="*/ 343993 w 792203"/>
              <a:gd name="connsiteY159" fmla="*/ 63691 h 691785"/>
              <a:gd name="connsiteX160" fmla="*/ 323906 w 792203"/>
              <a:gd name="connsiteY160" fmla="*/ 53685 h 691785"/>
              <a:gd name="connsiteX161" fmla="*/ 301198 w 792203"/>
              <a:gd name="connsiteY161" fmla="*/ 35766 h 691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792203" h="691785">
                <a:moveTo>
                  <a:pt x="301198" y="35766"/>
                </a:moveTo>
                <a:lnTo>
                  <a:pt x="282652" y="20900"/>
                </a:lnTo>
                <a:lnTo>
                  <a:pt x="256671" y="6950"/>
                </a:lnTo>
                <a:lnTo>
                  <a:pt x="249250" y="2921"/>
                </a:lnTo>
                <a:lnTo>
                  <a:pt x="248913" y="22352"/>
                </a:lnTo>
                <a:lnTo>
                  <a:pt x="248376" y="53268"/>
                </a:lnTo>
                <a:lnTo>
                  <a:pt x="247895" y="80781"/>
                </a:lnTo>
                <a:lnTo>
                  <a:pt x="233032" y="88726"/>
                </a:lnTo>
                <a:lnTo>
                  <a:pt x="226238" y="92947"/>
                </a:lnTo>
                <a:lnTo>
                  <a:pt x="220047" y="95678"/>
                </a:lnTo>
                <a:lnTo>
                  <a:pt x="219044" y="96527"/>
                </a:lnTo>
                <a:lnTo>
                  <a:pt x="208927" y="101655"/>
                </a:lnTo>
                <a:lnTo>
                  <a:pt x="205294" y="103974"/>
                </a:lnTo>
                <a:lnTo>
                  <a:pt x="196555" y="108307"/>
                </a:lnTo>
                <a:lnTo>
                  <a:pt x="185243" y="114379"/>
                </a:lnTo>
                <a:lnTo>
                  <a:pt x="160828" y="127498"/>
                </a:lnTo>
                <a:lnTo>
                  <a:pt x="125406" y="146602"/>
                </a:lnTo>
                <a:lnTo>
                  <a:pt x="102052" y="159176"/>
                </a:lnTo>
                <a:lnTo>
                  <a:pt x="71165" y="176157"/>
                </a:lnTo>
                <a:lnTo>
                  <a:pt x="61722" y="171337"/>
                </a:lnTo>
                <a:lnTo>
                  <a:pt x="58569" y="182909"/>
                </a:lnTo>
                <a:lnTo>
                  <a:pt x="54047" y="185346"/>
                </a:lnTo>
                <a:lnTo>
                  <a:pt x="35045" y="195515"/>
                </a:lnTo>
                <a:lnTo>
                  <a:pt x="393" y="214497"/>
                </a:lnTo>
                <a:lnTo>
                  <a:pt x="709" y="227797"/>
                </a:lnTo>
                <a:lnTo>
                  <a:pt x="835" y="233070"/>
                </a:lnTo>
                <a:lnTo>
                  <a:pt x="1873" y="276470"/>
                </a:lnTo>
                <a:lnTo>
                  <a:pt x="2515" y="303225"/>
                </a:lnTo>
                <a:lnTo>
                  <a:pt x="3265" y="334300"/>
                </a:lnTo>
                <a:lnTo>
                  <a:pt x="3425" y="340938"/>
                </a:lnTo>
                <a:lnTo>
                  <a:pt x="3820" y="357220"/>
                </a:lnTo>
                <a:lnTo>
                  <a:pt x="4115" y="369386"/>
                </a:lnTo>
                <a:lnTo>
                  <a:pt x="4368" y="379800"/>
                </a:lnTo>
                <a:lnTo>
                  <a:pt x="4485" y="384638"/>
                </a:lnTo>
                <a:lnTo>
                  <a:pt x="4666" y="392043"/>
                </a:lnTo>
                <a:lnTo>
                  <a:pt x="15945" y="406160"/>
                </a:lnTo>
                <a:lnTo>
                  <a:pt x="24429" y="416756"/>
                </a:lnTo>
                <a:lnTo>
                  <a:pt x="27899" y="421126"/>
                </a:lnTo>
                <a:lnTo>
                  <a:pt x="35365" y="420967"/>
                </a:lnTo>
                <a:lnTo>
                  <a:pt x="43883" y="420799"/>
                </a:lnTo>
                <a:lnTo>
                  <a:pt x="52044" y="420650"/>
                </a:lnTo>
                <a:lnTo>
                  <a:pt x="60243" y="420514"/>
                </a:lnTo>
                <a:lnTo>
                  <a:pt x="75422" y="420300"/>
                </a:lnTo>
                <a:lnTo>
                  <a:pt x="80113" y="420241"/>
                </a:lnTo>
                <a:lnTo>
                  <a:pt x="91052" y="420123"/>
                </a:lnTo>
                <a:lnTo>
                  <a:pt x="94316" y="420096"/>
                </a:lnTo>
                <a:lnTo>
                  <a:pt x="106701" y="419996"/>
                </a:lnTo>
                <a:lnTo>
                  <a:pt x="114582" y="419951"/>
                </a:lnTo>
                <a:lnTo>
                  <a:pt x="123589" y="419915"/>
                </a:lnTo>
                <a:lnTo>
                  <a:pt x="123680" y="449556"/>
                </a:lnTo>
                <a:lnTo>
                  <a:pt x="123698" y="455486"/>
                </a:lnTo>
                <a:lnTo>
                  <a:pt x="123703" y="456970"/>
                </a:lnTo>
                <a:lnTo>
                  <a:pt x="123714" y="460578"/>
                </a:lnTo>
                <a:lnTo>
                  <a:pt x="123753" y="473279"/>
                </a:lnTo>
                <a:lnTo>
                  <a:pt x="123861" y="508207"/>
                </a:lnTo>
                <a:lnTo>
                  <a:pt x="123884" y="515844"/>
                </a:lnTo>
                <a:lnTo>
                  <a:pt x="123909" y="523781"/>
                </a:lnTo>
                <a:lnTo>
                  <a:pt x="123942" y="534513"/>
                </a:lnTo>
                <a:lnTo>
                  <a:pt x="123998" y="552441"/>
                </a:lnTo>
                <a:lnTo>
                  <a:pt x="124034" y="564117"/>
                </a:lnTo>
                <a:lnTo>
                  <a:pt x="124093" y="583067"/>
                </a:lnTo>
                <a:lnTo>
                  <a:pt x="128243" y="590872"/>
                </a:lnTo>
                <a:lnTo>
                  <a:pt x="131180" y="596386"/>
                </a:lnTo>
                <a:lnTo>
                  <a:pt x="134147" y="601945"/>
                </a:lnTo>
                <a:lnTo>
                  <a:pt x="140115" y="613126"/>
                </a:lnTo>
                <a:lnTo>
                  <a:pt x="145608" y="623476"/>
                </a:lnTo>
                <a:lnTo>
                  <a:pt x="150760" y="630560"/>
                </a:lnTo>
                <a:lnTo>
                  <a:pt x="152934" y="634081"/>
                </a:lnTo>
                <a:lnTo>
                  <a:pt x="158835" y="642640"/>
                </a:lnTo>
                <a:lnTo>
                  <a:pt x="162055" y="647282"/>
                </a:lnTo>
                <a:lnTo>
                  <a:pt x="164430" y="650735"/>
                </a:lnTo>
                <a:lnTo>
                  <a:pt x="167895" y="654815"/>
                </a:lnTo>
                <a:lnTo>
                  <a:pt x="168768" y="655881"/>
                </a:lnTo>
                <a:lnTo>
                  <a:pt x="174681" y="662928"/>
                </a:lnTo>
                <a:lnTo>
                  <a:pt x="175570" y="663972"/>
                </a:lnTo>
                <a:lnTo>
                  <a:pt x="177454" y="666191"/>
                </a:lnTo>
                <a:lnTo>
                  <a:pt x="178715" y="667711"/>
                </a:lnTo>
                <a:lnTo>
                  <a:pt x="181237" y="672683"/>
                </a:lnTo>
                <a:lnTo>
                  <a:pt x="186183" y="675748"/>
                </a:lnTo>
                <a:lnTo>
                  <a:pt x="192509" y="679700"/>
                </a:lnTo>
                <a:lnTo>
                  <a:pt x="193415" y="680255"/>
                </a:lnTo>
                <a:lnTo>
                  <a:pt x="197762" y="682955"/>
                </a:lnTo>
                <a:lnTo>
                  <a:pt x="197939" y="683080"/>
                </a:lnTo>
                <a:lnTo>
                  <a:pt x="200864" y="684899"/>
                </a:lnTo>
                <a:lnTo>
                  <a:pt x="203752" y="686670"/>
                </a:lnTo>
                <a:lnTo>
                  <a:pt x="212914" y="692396"/>
                </a:lnTo>
                <a:lnTo>
                  <a:pt x="217566" y="686574"/>
                </a:lnTo>
                <a:lnTo>
                  <a:pt x="218749" y="685108"/>
                </a:lnTo>
                <a:lnTo>
                  <a:pt x="222813" y="680000"/>
                </a:lnTo>
                <a:lnTo>
                  <a:pt x="238143" y="660573"/>
                </a:lnTo>
                <a:lnTo>
                  <a:pt x="239905" y="658504"/>
                </a:lnTo>
                <a:lnTo>
                  <a:pt x="245542" y="651443"/>
                </a:lnTo>
                <a:lnTo>
                  <a:pt x="250028" y="645898"/>
                </a:lnTo>
                <a:lnTo>
                  <a:pt x="251898" y="643438"/>
                </a:lnTo>
                <a:lnTo>
                  <a:pt x="258811" y="638773"/>
                </a:lnTo>
                <a:lnTo>
                  <a:pt x="338980" y="598482"/>
                </a:lnTo>
                <a:lnTo>
                  <a:pt x="351984" y="597860"/>
                </a:lnTo>
                <a:lnTo>
                  <a:pt x="358869" y="580131"/>
                </a:lnTo>
                <a:lnTo>
                  <a:pt x="369474" y="545349"/>
                </a:lnTo>
                <a:lnTo>
                  <a:pt x="369588" y="542259"/>
                </a:lnTo>
                <a:lnTo>
                  <a:pt x="379273" y="515926"/>
                </a:lnTo>
                <a:lnTo>
                  <a:pt x="379704" y="515331"/>
                </a:lnTo>
                <a:lnTo>
                  <a:pt x="389348" y="502158"/>
                </a:lnTo>
                <a:lnTo>
                  <a:pt x="390772" y="500225"/>
                </a:lnTo>
                <a:lnTo>
                  <a:pt x="445887" y="440979"/>
                </a:lnTo>
                <a:lnTo>
                  <a:pt x="454302" y="431863"/>
                </a:lnTo>
                <a:lnTo>
                  <a:pt x="464264" y="421122"/>
                </a:lnTo>
                <a:lnTo>
                  <a:pt x="470079" y="414837"/>
                </a:lnTo>
                <a:lnTo>
                  <a:pt x="483116" y="402076"/>
                </a:lnTo>
                <a:lnTo>
                  <a:pt x="493023" y="392375"/>
                </a:lnTo>
                <a:lnTo>
                  <a:pt x="495042" y="390410"/>
                </a:lnTo>
                <a:lnTo>
                  <a:pt x="509839" y="375957"/>
                </a:lnTo>
                <a:lnTo>
                  <a:pt x="513881" y="368574"/>
                </a:lnTo>
                <a:lnTo>
                  <a:pt x="520794" y="355509"/>
                </a:lnTo>
                <a:lnTo>
                  <a:pt x="525634" y="346266"/>
                </a:lnTo>
                <a:lnTo>
                  <a:pt x="529023" y="340031"/>
                </a:lnTo>
                <a:lnTo>
                  <a:pt x="535256" y="328173"/>
                </a:lnTo>
                <a:lnTo>
                  <a:pt x="540595" y="318140"/>
                </a:lnTo>
                <a:lnTo>
                  <a:pt x="551509" y="297629"/>
                </a:lnTo>
                <a:lnTo>
                  <a:pt x="559103" y="283853"/>
                </a:lnTo>
                <a:lnTo>
                  <a:pt x="567485" y="267598"/>
                </a:lnTo>
                <a:lnTo>
                  <a:pt x="576209" y="251239"/>
                </a:lnTo>
                <a:lnTo>
                  <a:pt x="581974" y="245386"/>
                </a:lnTo>
                <a:lnTo>
                  <a:pt x="584673" y="242640"/>
                </a:lnTo>
                <a:lnTo>
                  <a:pt x="589042" y="238211"/>
                </a:lnTo>
                <a:lnTo>
                  <a:pt x="590566" y="236632"/>
                </a:lnTo>
                <a:lnTo>
                  <a:pt x="596468" y="230678"/>
                </a:lnTo>
                <a:lnTo>
                  <a:pt x="605399" y="219107"/>
                </a:lnTo>
                <a:lnTo>
                  <a:pt x="619058" y="201337"/>
                </a:lnTo>
                <a:lnTo>
                  <a:pt x="676890" y="126458"/>
                </a:lnTo>
                <a:lnTo>
                  <a:pt x="694672" y="107486"/>
                </a:lnTo>
                <a:lnTo>
                  <a:pt x="768999" y="67158"/>
                </a:lnTo>
                <a:lnTo>
                  <a:pt x="792596" y="29444"/>
                </a:lnTo>
                <a:lnTo>
                  <a:pt x="744507" y="23999"/>
                </a:lnTo>
                <a:lnTo>
                  <a:pt x="704058" y="19743"/>
                </a:lnTo>
                <a:lnTo>
                  <a:pt x="696374" y="18971"/>
                </a:lnTo>
                <a:lnTo>
                  <a:pt x="678973" y="17256"/>
                </a:lnTo>
                <a:lnTo>
                  <a:pt x="657834" y="15250"/>
                </a:lnTo>
                <a:lnTo>
                  <a:pt x="637865" y="13426"/>
                </a:lnTo>
                <a:lnTo>
                  <a:pt x="608511" y="10880"/>
                </a:lnTo>
                <a:lnTo>
                  <a:pt x="575841" y="8230"/>
                </a:lnTo>
                <a:lnTo>
                  <a:pt x="548084" y="6129"/>
                </a:lnTo>
                <a:lnTo>
                  <a:pt x="539633" y="5517"/>
                </a:lnTo>
                <a:lnTo>
                  <a:pt x="523856" y="4409"/>
                </a:lnTo>
                <a:lnTo>
                  <a:pt x="503407" y="3043"/>
                </a:lnTo>
                <a:lnTo>
                  <a:pt x="491327" y="2267"/>
                </a:lnTo>
                <a:lnTo>
                  <a:pt x="472016" y="1088"/>
                </a:lnTo>
                <a:lnTo>
                  <a:pt x="464785" y="661"/>
                </a:lnTo>
                <a:lnTo>
                  <a:pt x="463937" y="611"/>
                </a:lnTo>
                <a:lnTo>
                  <a:pt x="466704" y="28959"/>
                </a:lnTo>
                <a:lnTo>
                  <a:pt x="466831" y="30320"/>
                </a:lnTo>
                <a:lnTo>
                  <a:pt x="457759" y="32403"/>
                </a:lnTo>
                <a:lnTo>
                  <a:pt x="452778" y="33574"/>
                </a:lnTo>
                <a:lnTo>
                  <a:pt x="447298" y="35112"/>
                </a:lnTo>
                <a:lnTo>
                  <a:pt x="443619" y="37594"/>
                </a:lnTo>
                <a:lnTo>
                  <a:pt x="427461" y="43698"/>
                </a:lnTo>
                <a:lnTo>
                  <a:pt x="403401" y="52669"/>
                </a:lnTo>
                <a:lnTo>
                  <a:pt x="369429" y="70816"/>
                </a:lnTo>
                <a:lnTo>
                  <a:pt x="357557" y="70335"/>
                </a:lnTo>
                <a:lnTo>
                  <a:pt x="343993" y="63691"/>
                </a:lnTo>
                <a:lnTo>
                  <a:pt x="323906" y="53685"/>
                </a:lnTo>
                <a:lnTo>
                  <a:pt x="301198" y="35766"/>
                </a:lnTo>
                <a:close/>
              </a:path>
            </a:pathLst>
          </a:custGeom>
          <a:solidFill>
            <a:srgbClr val="FFFF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6171022-C72F-5A32-7235-D2E251FFF589}"/>
              </a:ext>
            </a:extLst>
          </p:cNvPr>
          <p:cNvSpPr>
            <a:spLocks/>
          </p:cNvSpPr>
          <p:nvPr/>
        </p:nvSpPr>
        <p:spPr>
          <a:xfrm flipV="1">
            <a:off x="6042973" y="2541800"/>
            <a:ext cx="843022" cy="781824"/>
          </a:xfrm>
          <a:custGeom>
            <a:avLst/>
            <a:gdLst>
              <a:gd name="connsiteX0" fmla="*/ 243415 w 574096"/>
              <a:gd name="connsiteY0" fmla="*/ 61599 h 532420"/>
              <a:gd name="connsiteX1" fmla="*/ 237899 w 574096"/>
              <a:gd name="connsiteY1" fmla="*/ 63391 h 532420"/>
              <a:gd name="connsiteX2" fmla="*/ 223183 w 574096"/>
              <a:gd name="connsiteY2" fmla="*/ 63578 h 532420"/>
              <a:gd name="connsiteX3" fmla="*/ 220516 w 574096"/>
              <a:gd name="connsiteY3" fmla="*/ 65420 h 532420"/>
              <a:gd name="connsiteX4" fmla="*/ 218806 w 574096"/>
              <a:gd name="connsiteY4" fmla="*/ 66589 h 532420"/>
              <a:gd name="connsiteX5" fmla="*/ 214061 w 574096"/>
              <a:gd name="connsiteY5" fmla="*/ 69842 h 532420"/>
              <a:gd name="connsiteX6" fmla="*/ 213335 w 574096"/>
              <a:gd name="connsiteY6" fmla="*/ 70341 h 532420"/>
              <a:gd name="connsiteX7" fmla="*/ 204299 w 574096"/>
              <a:gd name="connsiteY7" fmla="*/ 77981 h 532420"/>
              <a:gd name="connsiteX8" fmla="*/ 198261 w 574096"/>
              <a:gd name="connsiteY8" fmla="*/ 81616 h 532420"/>
              <a:gd name="connsiteX9" fmla="*/ 188994 w 574096"/>
              <a:gd name="connsiteY9" fmla="*/ 87237 h 532420"/>
              <a:gd name="connsiteX10" fmla="*/ 171643 w 574096"/>
              <a:gd name="connsiteY10" fmla="*/ 92127 h 532420"/>
              <a:gd name="connsiteX11" fmla="*/ 176732 w 574096"/>
              <a:gd name="connsiteY11" fmla="*/ 80027 h 532420"/>
              <a:gd name="connsiteX12" fmla="*/ 145400 w 574096"/>
              <a:gd name="connsiteY12" fmla="*/ 78700 h 532420"/>
              <a:gd name="connsiteX13" fmla="*/ 138142 w 574096"/>
              <a:gd name="connsiteY13" fmla="*/ 83231 h 532420"/>
              <a:gd name="connsiteX14" fmla="*/ 131628 w 574096"/>
              <a:gd name="connsiteY14" fmla="*/ 87388 h 532420"/>
              <a:gd name="connsiteX15" fmla="*/ 142946 w 574096"/>
              <a:gd name="connsiteY15" fmla="*/ 100913 h 532420"/>
              <a:gd name="connsiteX16" fmla="*/ 144217 w 574096"/>
              <a:gd name="connsiteY16" fmla="*/ 102149 h 532420"/>
              <a:gd name="connsiteX17" fmla="*/ 129483 w 574096"/>
              <a:gd name="connsiteY17" fmla="*/ 104266 h 532420"/>
              <a:gd name="connsiteX18" fmla="*/ 123599 w 574096"/>
              <a:gd name="connsiteY18" fmla="*/ 106042 h 532420"/>
              <a:gd name="connsiteX19" fmla="*/ 99594 w 574096"/>
              <a:gd name="connsiteY19" fmla="*/ 113408 h 532420"/>
              <a:gd name="connsiteX20" fmla="*/ 90966 w 574096"/>
              <a:gd name="connsiteY20" fmla="*/ 115139 h 532420"/>
              <a:gd name="connsiteX21" fmla="*/ 81988 w 574096"/>
              <a:gd name="connsiteY21" fmla="*/ 115765 h 532420"/>
              <a:gd name="connsiteX22" fmla="*/ 82283 w 574096"/>
              <a:gd name="connsiteY22" fmla="*/ 116908 h 532420"/>
              <a:gd name="connsiteX23" fmla="*/ 82283 w 574096"/>
              <a:gd name="connsiteY23" fmla="*/ 116933 h 532420"/>
              <a:gd name="connsiteX24" fmla="*/ 76804 w 574096"/>
              <a:gd name="connsiteY24" fmla="*/ 129540 h 532420"/>
              <a:gd name="connsiteX25" fmla="*/ 73515 w 574096"/>
              <a:gd name="connsiteY25" fmla="*/ 133339 h 532420"/>
              <a:gd name="connsiteX26" fmla="*/ 65241 w 574096"/>
              <a:gd name="connsiteY26" fmla="*/ 134173 h 532420"/>
              <a:gd name="connsiteX27" fmla="*/ 59997 w 574096"/>
              <a:gd name="connsiteY27" fmla="*/ 132565 h 532420"/>
              <a:gd name="connsiteX28" fmla="*/ 58568 w 574096"/>
              <a:gd name="connsiteY28" fmla="*/ 132119 h 532420"/>
              <a:gd name="connsiteX29" fmla="*/ 55383 w 574096"/>
              <a:gd name="connsiteY29" fmla="*/ 131404 h 532420"/>
              <a:gd name="connsiteX30" fmla="*/ 58736 w 574096"/>
              <a:gd name="connsiteY30" fmla="*/ 143090 h 532420"/>
              <a:gd name="connsiteX31" fmla="*/ 59353 w 574096"/>
              <a:gd name="connsiteY31" fmla="*/ 150731 h 532420"/>
              <a:gd name="connsiteX32" fmla="*/ 55383 w 574096"/>
              <a:gd name="connsiteY32" fmla="*/ 168744 h 532420"/>
              <a:gd name="connsiteX33" fmla="*/ 55579 w 574096"/>
              <a:gd name="connsiteY33" fmla="*/ 171797 h 532420"/>
              <a:gd name="connsiteX34" fmla="*/ 54544 w 574096"/>
              <a:gd name="connsiteY34" fmla="*/ 173794 h 532420"/>
              <a:gd name="connsiteX35" fmla="*/ 52585 w 574096"/>
              <a:gd name="connsiteY35" fmla="*/ 175156 h 532420"/>
              <a:gd name="connsiteX36" fmla="*/ 48194 w 574096"/>
              <a:gd name="connsiteY36" fmla="*/ 175783 h 532420"/>
              <a:gd name="connsiteX37" fmla="*/ 47409 w 574096"/>
              <a:gd name="connsiteY37" fmla="*/ 176404 h 532420"/>
              <a:gd name="connsiteX38" fmla="*/ 46184 w 574096"/>
              <a:gd name="connsiteY38" fmla="*/ 177519 h 532420"/>
              <a:gd name="connsiteX39" fmla="*/ 41893 w 574096"/>
              <a:gd name="connsiteY39" fmla="*/ 183638 h 532420"/>
              <a:gd name="connsiteX40" fmla="*/ 39910 w 574096"/>
              <a:gd name="connsiteY40" fmla="*/ 193871 h 532420"/>
              <a:gd name="connsiteX41" fmla="*/ 36971 w 574096"/>
              <a:gd name="connsiteY41" fmla="*/ 198290 h 532420"/>
              <a:gd name="connsiteX42" fmla="*/ 33918 w 574096"/>
              <a:gd name="connsiteY42" fmla="*/ 202578 h 532420"/>
              <a:gd name="connsiteX43" fmla="*/ 34653 w 574096"/>
              <a:gd name="connsiteY43" fmla="*/ 205613 h 532420"/>
              <a:gd name="connsiteX44" fmla="*/ 36567 w 574096"/>
              <a:gd name="connsiteY44" fmla="*/ 211987 h 532420"/>
              <a:gd name="connsiteX45" fmla="*/ 40092 w 574096"/>
              <a:gd name="connsiteY45" fmla="*/ 226139 h 532420"/>
              <a:gd name="connsiteX46" fmla="*/ 35492 w 574096"/>
              <a:gd name="connsiteY46" fmla="*/ 233039 h 532420"/>
              <a:gd name="connsiteX47" fmla="*/ 35723 w 574096"/>
              <a:gd name="connsiteY47" fmla="*/ 233453 h 532420"/>
              <a:gd name="connsiteX48" fmla="*/ 36095 w 574096"/>
              <a:gd name="connsiteY48" fmla="*/ 234348 h 532420"/>
              <a:gd name="connsiteX49" fmla="*/ 36771 w 574096"/>
              <a:gd name="connsiteY49" fmla="*/ 235239 h 532420"/>
              <a:gd name="connsiteX50" fmla="*/ 36767 w 574096"/>
              <a:gd name="connsiteY50" fmla="*/ 236484 h 532420"/>
              <a:gd name="connsiteX51" fmla="*/ 36186 w 574096"/>
              <a:gd name="connsiteY51" fmla="*/ 237418 h 532420"/>
              <a:gd name="connsiteX52" fmla="*/ 35905 w 574096"/>
              <a:gd name="connsiteY52" fmla="*/ 238271 h 532420"/>
              <a:gd name="connsiteX53" fmla="*/ 36531 w 574096"/>
              <a:gd name="connsiteY53" fmla="*/ 239209 h 532420"/>
              <a:gd name="connsiteX54" fmla="*/ 36826 w 574096"/>
              <a:gd name="connsiteY54" fmla="*/ 240548 h 532420"/>
              <a:gd name="connsiteX55" fmla="*/ 36740 w 574096"/>
              <a:gd name="connsiteY55" fmla="*/ 241140 h 532420"/>
              <a:gd name="connsiteX56" fmla="*/ 36771 w 574096"/>
              <a:gd name="connsiteY56" fmla="*/ 241864 h 532420"/>
              <a:gd name="connsiteX57" fmla="*/ 36395 w 574096"/>
              <a:gd name="connsiteY57" fmla="*/ 242712 h 532420"/>
              <a:gd name="connsiteX58" fmla="*/ 35556 w 574096"/>
              <a:gd name="connsiteY58" fmla="*/ 243405 h 532420"/>
              <a:gd name="connsiteX59" fmla="*/ 34485 w 574096"/>
              <a:gd name="connsiteY59" fmla="*/ 243635 h 532420"/>
              <a:gd name="connsiteX60" fmla="*/ 33147 w 574096"/>
              <a:gd name="connsiteY60" fmla="*/ 243848 h 532420"/>
              <a:gd name="connsiteX61" fmla="*/ 32122 w 574096"/>
              <a:gd name="connsiteY61" fmla="*/ 244106 h 532420"/>
              <a:gd name="connsiteX62" fmla="*/ 31142 w 574096"/>
              <a:gd name="connsiteY62" fmla="*/ 244642 h 532420"/>
              <a:gd name="connsiteX63" fmla="*/ 30103 w 574096"/>
              <a:gd name="connsiteY63" fmla="*/ 244875 h 532420"/>
              <a:gd name="connsiteX64" fmla="*/ 29423 w 574096"/>
              <a:gd name="connsiteY64" fmla="*/ 245728 h 532420"/>
              <a:gd name="connsiteX65" fmla="*/ 29051 w 574096"/>
              <a:gd name="connsiteY65" fmla="*/ 246552 h 532420"/>
              <a:gd name="connsiteX66" fmla="*/ 29373 w 574096"/>
              <a:gd name="connsiteY66" fmla="*/ 247693 h 532420"/>
              <a:gd name="connsiteX67" fmla="*/ 28924 w 574096"/>
              <a:gd name="connsiteY67" fmla="*/ 248761 h 532420"/>
              <a:gd name="connsiteX68" fmla="*/ 28202 w 574096"/>
              <a:gd name="connsiteY68" fmla="*/ 249562 h 532420"/>
              <a:gd name="connsiteX69" fmla="*/ 27994 w 574096"/>
              <a:gd name="connsiteY69" fmla="*/ 250470 h 532420"/>
              <a:gd name="connsiteX70" fmla="*/ 27517 w 574096"/>
              <a:gd name="connsiteY70" fmla="*/ 251486 h 532420"/>
              <a:gd name="connsiteX71" fmla="*/ 27286 w 574096"/>
              <a:gd name="connsiteY71" fmla="*/ 252742 h 532420"/>
              <a:gd name="connsiteX72" fmla="*/ 27000 w 574096"/>
              <a:gd name="connsiteY72" fmla="*/ 253920 h 532420"/>
              <a:gd name="connsiteX73" fmla="*/ 26469 w 574096"/>
              <a:gd name="connsiteY73" fmla="*/ 254608 h 532420"/>
              <a:gd name="connsiteX74" fmla="*/ 26039 w 574096"/>
              <a:gd name="connsiteY74" fmla="*/ 255678 h 532420"/>
              <a:gd name="connsiteX75" fmla="*/ 26215 w 574096"/>
              <a:gd name="connsiteY75" fmla="*/ 256759 h 532420"/>
              <a:gd name="connsiteX76" fmla="*/ 26401 w 574096"/>
              <a:gd name="connsiteY76" fmla="*/ 258116 h 532420"/>
              <a:gd name="connsiteX77" fmla="*/ 27000 w 574096"/>
              <a:gd name="connsiteY77" fmla="*/ 258751 h 532420"/>
              <a:gd name="connsiteX78" fmla="*/ 28035 w 574096"/>
              <a:gd name="connsiteY78" fmla="*/ 259215 h 532420"/>
              <a:gd name="connsiteX79" fmla="*/ 28810 w 574096"/>
              <a:gd name="connsiteY79" fmla="*/ 259986 h 532420"/>
              <a:gd name="connsiteX80" fmla="*/ 29318 w 574096"/>
              <a:gd name="connsiteY80" fmla="*/ 261064 h 532420"/>
              <a:gd name="connsiteX81" fmla="*/ 29736 w 574096"/>
              <a:gd name="connsiteY81" fmla="*/ 261888 h 532420"/>
              <a:gd name="connsiteX82" fmla="*/ 30294 w 574096"/>
              <a:gd name="connsiteY82" fmla="*/ 262895 h 532420"/>
              <a:gd name="connsiteX83" fmla="*/ 30870 w 574096"/>
              <a:gd name="connsiteY83" fmla="*/ 263903 h 532420"/>
              <a:gd name="connsiteX84" fmla="*/ 30974 w 574096"/>
              <a:gd name="connsiteY84" fmla="*/ 265105 h 532420"/>
              <a:gd name="connsiteX85" fmla="*/ 30271 w 574096"/>
              <a:gd name="connsiteY85" fmla="*/ 265633 h 532420"/>
              <a:gd name="connsiteX86" fmla="*/ 29554 w 574096"/>
              <a:gd name="connsiteY86" fmla="*/ 266459 h 532420"/>
              <a:gd name="connsiteX87" fmla="*/ 29409 w 574096"/>
              <a:gd name="connsiteY87" fmla="*/ 267770 h 532420"/>
              <a:gd name="connsiteX88" fmla="*/ 29817 w 574096"/>
              <a:gd name="connsiteY88" fmla="*/ 268942 h 532420"/>
              <a:gd name="connsiteX89" fmla="*/ 30098 w 574096"/>
              <a:gd name="connsiteY89" fmla="*/ 269807 h 532420"/>
              <a:gd name="connsiteX90" fmla="*/ 30706 w 574096"/>
              <a:gd name="connsiteY90" fmla="*/ 270692 h 532420"/>
              <a:gd name="connsiteX91" fmla="*/ 30693 w 574096"/>
              <a:gd name="connsiteY91" fmla="*/ 271837 h 532420"/>
              <a:gd name="connsiteX92" fmla="*/ 29863 w 574096"/>
              <a:gd name="connsiteY92" fmla="*/ 272531 h 532420"/>
              <a:gd name="connsiteX93" fmla="*/ 29377 w 574096"/>
              <a:gd name="connsiteY93" fmla="*/ 273272 h 532420"/>
              <a:gd name="connsiteX94" fmla="*/ 28701 w 574096"/>
              <a:gd name="connsiteY94" fmla="*/ 274126 h 532420"/>
              <a:gd name="connsiteX95" fmla="*/ 27880 w 574096"/>
              <a:gd name="connsiteY95" fmla="*/ 274847 h 532420"/>
              <a:gd name="connsiteX96" fmla="*/ 26950 w 574096"/>
              <a:gd name="connsiteY96" fmla="*/ 275460 h 532420"/>
              <a:gd name="connsiteX97" fmla="*/ 26247 w 574096"/>
              <a:gd name="connsiteY97" fmla="*/ 276014 h 532420"/>
              <a:gd name="connsiteX98" fmla="*/ 25199 w 574096"/>
              <a:gd name="connsiteY98" fmla="*/ 276546 h 532420"/>
              <a:gd name="connsiteX99" fmla="*/ 24260 w 574096"/>
              <a:gd name="connsiteY99" fmla="*/ 276537 h 532420"/>
              <a:gd name="connsiteX100" fmla="*/ 24065 w 574096"/>
              <a:gd name="connsiteY100" fmla="*/ 276998 h 532420"/>
              <a:gd name="connsiteX101" fmla="*/ 22918 w 574096"/>
              <a:gd name="connsiteY101" fmla="*/ 277450 h 532420"/>
              <a:gd name="connsiteX102" fmla="*/ 22119 w 574096"/>
              <a:gd name="connsiteY102" fmla="*/ 277898 h 532420"/>
              <a:gd name="connsiteX103" fmla="*/ 21276 w 574096"/>
              <a:gd name="connsiteY103" fmla="*/ 278544 h 532420"/>
              <a:gd name="connsiteX104" fmla="*/ 20686 w 574096"/>
              <a:gd name="connsiteY104" fmla="*/ 279479 h 532420"/>
              <a:gd name="connsiteX105" fmla="*/ 19815 w 574096"/>
              <a:gd name="connsiteY105" fmla="*/ 280172 h 532420"/>
              <a:gd name="connsiteX106" fmla="*/ 19071 w 574096"/>
              <a:gd name="connsiteY106" fmla="*/ 280675 h 532420"/>
              <a:gd name="connsiteX107" fmla="*/ 18395 w 574096"/>
              <a:gd name="connsiteY107" fmla="*/ 281604 h 532420"/>
              <a:gd name="connsiteX108" fmla="*/ 17928 w 574096"/>
              <a:gd name="connsiteY108" fmla="*/ 282323 h 532420"/>
              <a:gd name="connsiteX109" fmla="*/ 17479 w 574096"/>
              <a:gd name="connsiteY109" fmla="*/ 282744 h 532420"/>
              <a:gd name="connsiteX110" fmla="*/ 17284 w 574096"/>
              <a:gd name="connsiteY110" fmla="*/ 283230 h 532420"/>
              <a:gd name="connsiteX111" fmla="*/ 16730 w 574096"/>
              <a:gd name="connsiteY111" fmla="*/ 283869 h 532420"/>
              <a:gd name="connsiteX112" fmla="*/ 16118 w 574096"/>
              <a:gd name="connsiteY112" fmla="*/ 284754 h 532420"/>
              <a:gd name="connsiteX113" fmla="*/ 15301 w 574096"/>
              <a:gd name="connsiteY113" fmla="*/ 285501 h 532420"/>
              <a:gd name="connsiteX114" fmla="*/ 14530 w 574096"/>
              <a:gd name="connsiteY114" fmla="*/ 286252 h 532420"/>
              <a:gd name="connsiteX115" fmla="*/ 13791 w 574096"/>
              <a:gd name="connsiteY115" fmla="*/ 286780 h 532420"/>
              <a:gd name="connsiteX116" fmla="*/ 12648 w 574096"/>
              <a:gd name="connsiteY116" fmla="*/ 287210 h 532420"/>
              <a:gd name="connsiteX117" fmla="*/ 11418 w 574096"/>
              <a:gd name="connsiteY117" fmla="*/ 287585 h 532420"/>
              <a:gd name="connsiteX118" fmla="*/ 10534 w 574096"/>
              <a:gd name="connsiteY118" fmla="*/ 288255 h 532420"/>
              <a:gd name="connsiteX119" fmla="*/ 9926 w 574096"/>
              <a:gd name="connsiteY119" fmla="*/ 288767 h 532420"/>
              <a:gd name="connsiteX120" fmla="*/ 9146 w 574096"/>
              <a:gd name="connsiteY120" fmla="*/ 289517 h 532420"/>
              <a:gd name="connsiteX121" fmla="*/ 8402 w 574096"/>
              <a:gd name="connsiteY121" fmla="*/ 290345 h 532420"/>
              <a:gd name="connsiteX122" fmla="*/ 6964 w 574096"/>
              <a:gd name="connsiteY122" fmla="*/ 291681 h 532420"/>
              <a:gd name="connsiteX123" fmla="*/ 6741 w 574096"/>
              <a:gd name="connsiteY123" fmla="*/ 291917 h 532420"/>
              <a:gd name="connsiteX124" fmla="*/ 2799 w 574096"/>
              <a:gd name="connsiteY124" fmla="*/ 299856 h 532420"/>
              <a:gd name="connsiteX125" fmla="*/ 10933 w 574096"/>
              <a:gd name="connsiteY125" fmla="*/ 323688 h 532420"/>
              <a:gd name="connsiteX126" fmla="*/ 13242 w 574096"/>
              <a:gd name="connsiteY126" fmla="*/ 324823 h 532420"/>
              <a:gd name="connsiteX127" fmla="*/ 14448 w 574096"/>
              <a:gd name="connsiteY127" fmla="*/ 333687 h 532420"/>
              <a:gd name="connsiteX128" fmla="*/ 14489 w 574096"/>
              <a:gd name="connsiteY128" fmla="*/ 338845 h 532420"/>
              <a:gd name="connsiteX129" fmla="*/ 13727 w 574096"/>
              <a:gd name="connsiteY129" fmla="*/ 341015 h 532420"/>
              <a:gd name="connsiteX130" fmla="*/ 12743 w 574096"/>
              <a:gd name="connsiteY130" fmla="*/ 342749 h 532420"/>
              <a:gd name="connsiteX131" fmla="*/ 8692 w 574096"/>
              <a:gd name="connsiteY131" fmla="*/ 354135 h 532420"/>
              <a:gd name="connsiteX132" fmla="*/ 7308 w 574096"/>
              <a:gd name="connsiteY132" fmla="*/ 366304 h 532420"/>
              <a:gd name="connsiteX133" fmla="*/ 5235 w 574096"/>
              <a:gd name="connsiteY133" fmla="*/ 369767 h 532420"/>
              <a:gd name="connsiteX134" fmla="*/ 5553 w 574096"/>
              <a:gd name="connsiteY134" fmla="*/ 374567 h 532420"/>
              <a:gd name="connsiteX135" fmla="*/ 4673 w 574096"/>
              <a:gd name="connsiteY135" fmla="*/ 376457 h 532420"/>
              <a:gd name="connsiteX136" fmla="*/ 1652 w 574096"/>
              <a:gd name="connsiteY136" fmla="*/ 384671 h 532420"/>
              <a:gd name="connsiteX137" fmla="*/ 1275 w 574096"/>
              <a:gd name="connsiteY137" fmla="*/ 391497 h 532420"/>
              <a:gd name="connsiteX138" fmla="*/ 1021 w 574096"/>
              <a:gd name="connsiteY138" fmla="*/ 394595 h 532420"/>
              <a:gd name="connsiteX139" fmla="*/ 363 w 574096"/>
              <a:gd name="connsiteY139" fmla="*/ 402400 h 532420"/>
              <a:gd name="connsiteX140" fmla="*/ 1661 w 574096"/>
              <a:gd name="connsiteY140" fmla="*/ 412785 h 532420"/>
              <a:gd name="connsiteX141" fmla="*/ 1856 w 574096"/>
              <a:gd name="connsiteY141" fmla="*/ 427740 h 532420"/>
              <a:gd name="connsiteX142" fmla="*/ 42750 w 574096"/>
              <a:gd name="connsiteY142" fmla="*/ 424032 h 532420"/>
              <a:gd name="connsiteX143" fmla="*/ 59688 w 574096"/>
              <a:gd name="connsiteY143" fmla="*/ 436275 h 532420"/>
              <a:gd name="connsiteX144" fmla="*/ 59738 w 574096"/>
              <a:gd name="connsiteY144" fmla="*/ 436357 h 532420"/>
              <a:gd name="connsiteX145" fmla="*/ 66847 w 574096"/>
              <a:gd name="connsiteY145" fmla="*/ 449961 h 532420"/>
              <a:gd name="connsiteX146" fmla="*/ 70167 w 574096"/>
              <a:gd name="connsiteY146" fmla="*/ 456328 h 532420"/>
              <a:gd name="connsiteX147" fmla="*/ 70494 w 574096"/>
              <a:gd name="connsiteY147" fmla="*/ 456954 h 532420"/>
              <a:gd name="connsiteX148" fmla="*/ 73379 w 574096"/>
              <a:gd name="connsiteY148" fmla="*/ 462468 h 532420"/>
              <a:gd name="connsiteX149" fmla="*/ 74340 w 574096"/>
              <a:gd name="connsiteY149" fmla="*/ 464315 h 532420"/>
              <a:gd name="connsiteX150" fmla="*/ 75502 w 574096"/>
              <a:gd name="connsiteY150" fmla="*/ 468521 h 532420"/>
              <a:gd name="connsiteX151" fmla="*/ 80147 w 574096"/>
              <a:gd name="connsiteY151" fmla="*/ 485561 h 532420"/>
              <a:gd name="connsiteX152" fmla="*/ 86457 w 574096"/>
              <a:gd name="connsiteY152" fmla="*/ 493588 h 532420"/>
              <a:gd name="connsiteX153" fmla="*/ 89827 w 574096"/>
              <a:gd name="connsiteY153" fmla="*/ 496892 h 532420"/>
              <a:gd name="connsiteX154" fmla="*/ 97362 w 574096"/>
              <a:gd name="connsiteY154" fmla="*/ 506494 h 532420"/>
              <a:gd name="connsiteX155" fmla="*/ 120374 w 574096"/>
              <a:gd name="connsiteY155" fmla="*/ 511862 h 532420"/>
              <a:gd name="connsiteX156" fmla="*/ 139621 w 574096"/>
              <a:gd name="connsiteY156" fmla="*/ 515882 h 532420"/>
              <a:gd name="connsiteX157" fmla="*/ 161531 w 574096"/>
              <a:gd name="connsiteY157" fmla="*/ 519481 h 532420"/>
              <a:gd name="connsiteX158" fmla="*/ 176424 w 574096"/>
              <a:gd name="connsiteY158" fmla="*/ 523724 h 532420"/>
              <a:gd name="connsiteX159" fmla="*/ 205415 w 574096"/>
              <a:gd name="connsiteY159" fmla="*/ 532681 h 532420"/>
              <a:gd name="connsiteX160" fmla="*/ 205642 w 574096"/>
              <a:gd name="connsiteY160" fmla="*/ 532205 h 532420"/>
              <a:gd name="connsiteX161" fmla="*/ 206186 w 574096"/>
              <a:gd name="connsiteY161" fmla="*/ 531719 h 532420"/>
              <a:gd name="connsiteX162" fmla="*/ 208903 w 574096"/>
              <a:gd name="connsiteY162" fmla="*/ 529183 h 532420"/>
              <a:gd name="connsiteX163" fmla="*/ 235544 w 574096"/>
              <a:gd name="connsiteY163" fmla="*/ 504216 h 532420"/>
              <a:gd name="connsiteX164" fmla="*/ 238529 w 574096"/>
              <a:gd name="connsiteY164" fmla="*/ 501706 h 532420"/>
              <a:gd name="connsiteX165" fmla="*/ 238688 w 574096"/>
              <a:gd name="connsiteY165" fmla="*/ 501602 h 532420"/>
              <a:gd name="connsiteX166" fmla="*/ 240729 w 574096"/>
              <a:gd name="connsiteY166" fmla="*/ 500200 h 532420"/>
              <a:gd name="connsiteX167" fmla="*/ 241600 w 574096"/>
              <a:gd name="connsiteY167" fmla="*/ 498557 h 532420"/>
              <a:gd name="connsiteX168" fmla="*/ 252841 w 574096"/>
              <a:gd name="connsiteY168" fmla="*/ 488696 h 532420"/>
              <a:gd name="connsiteX169" fmla="*/ 256375 w 574096"/>
              <a:gd name="connsiteY169" fmla="*/ 485039 h 532420"/>
              <a:gd name="connsiteX170" fmla="*/ 258589 w 574096"/>
              <a:gd name="connsiteY170" fmla="*/ 482666 h 532420"/>
              <a:gd name="connsiteX171" fmla="*/ 262222 w 574096"/>
              <a:gd name="connsiteY171" fmla="*/ 479775 h 532420"/>
              <a:gd name="connsiteX172" fmla="*/ 265162 w 574096"/>
              <a:gd name="connsiteY172" fmla="*/ 477020 h 532420"/>
              <a:gd name="connsiteX173" fmla="*/ 268051 w 574096"/>
              <a:gd name="connsiteY173" fmla="*/ 474665 h 532420"/>
              <a:gd name="connsiteX174" fmla="*/ 275237 w 574096"/>
              <a:gd name="connsiteY174" fmla="*/ 468816 h 532420"/>
              <a:gd name="connsiteX175" fmla="*/ 279877 w 574096"/>
              <a:gd name="connsiteY175" fmla="*/ 464945 h 532420"/>
              <a:gd name="connsiteX176" fmla="*/ 290991 w 574096"/>
              <a:gd name="connsiteY176" fmla="*/ 465980 h 532420"/>
              <a:gd name="connsiteX177" fmla="*/ 297986 w 574096"/>
              <a:gd name="connsiteY177" fmla="*/ 465494 h 532420"/>
              <a:gd name="connsiteX178" fmla="*/ 312801 w 574096"/>
              <a:gd name="connsiteY178" fmla="*/ 465177 h 532420"/>
              <a:gd name="connsiteX179" fmla="*/ 324554 w 574096"/>
              <a:gd name="connsiteY179" fmla="*/ 463893 h 532420"/>
              <a:gd name="connsiteX180" fmla="*/ 334766 w 574096"/>
              <a:gd name="connsiteY180" fmla="*/ 465553 h 532420"/>
              <a:gd name="connsiteX181" fmla="*/ 374866 w 574096"/>
              <a:gd name="connsiteY181" fmla="*/ 468594 h 532420"/>
              <a:gd name="connsiteX182" fmla="*/ 411333 w 574096"/>
              <a:gd name="connsiteY182" fmla="*/ 474634 h 532420"/>
              <a:gd name="connsiteX183" fmla="*/ 442556 w 574096"/>
              <a:gd name="connsiteY183" fmla="*/ 482829 h 532420"/>
              <a:gd name="connsiteX184" fmla="*/ 445831 w 574096"/>
              <a:gd name="connsiteY184" fmla="*/ 488737 h 532420"/>
              <a:gd name="connsiteX185" fmla="*/ 453111 w 574096"/>
              <a:gd name="connsiteY185" fmla="*/ 485148 h 532420"/>
              <a:gd name="connsiteX186" fmla="*/ 457171 w 574096"/>
              <a:gd name="connsiteY186" fmla="*/ 480392 h 532420"/>
              <a:gd name="connsiteX187" fmla="*/ 462297 w 574096"/>
              <a:gd name="connsiteY187" fmla="*/ 481386 h 532420"/>
              <a:gd name="connsiteX188" fmla="*/ 476913 w 574096"/>
              <a:gd name="connsiteY188" fmla="*/ 473749 h 532420"/>
              <a:gd name="connsiteX189" fmla="*/ 481830 w 574096"/>
              <a:gd name="connsiteY189" fmla="*/ 470795 h 532420"/>
              <a:gd name="connsiteX190" fmla="*/ 482080 w 574096"/>
              <a:gd name="connsiteY190" fmla="*/ 469878 h 532420"/>
              <a:gd name="connsiteX191" fmla="*/ 486684 w 574096"/>
              <a:gd name="connsiteY191" fmla="*/ 453279 h 532420"/>
              <a:gd name="connsiteX192" fmla="*/ 490599 w 574096"/>
              <a:gd name="connsiteY192" fmla="*/ 443037 h 532420"/>
              <a:gd name="connsiteX193" fmla="*/ 498596 w 574096"/>
              <a:gd name="connsiteY193" fmla="*/ 422921 h 532420"/>
              <a:gd name="connsiteX194" fmla="*/ 509383 w 574096"/>
              <a:gd name="connsiteY194" fmla="*/ 405658 h 532420"/>
              <a:gd name="connsiteX195" fmla="*/ 519526 w 574096"/>
              <a:gd name="connsiteY195" fmla="*/ 389069 h 532420"/>
              <a:gd name="connsiteX196" fmla="*/ 519531 w 574096"/>
              <a:gd name="connsiteY196" fmla="*/ 389044 h 532420"/>
              <a:gd name="connsiteX197" fmla="*/ 527297 w 574096"/>
              <a:gd name="connsiteY197" fmla="*/ 374309 h 532420"/>
              <a:gd name="connsiteX198" fmla="*/ 526612 w 574096"/>
              <a:gd name="connsiteY198" fmla="*/ 360590 h 532420"/>
              <a:gd name="connsiteX199" fmla="*/ 526616 w 574096"/>
              <a:gd name="connsiteY199" fmla="*/ 360566 h 532420"/>
              <a:gd name="connsiteX200" fmla="*/ 527619 w 574096"/>
              <a:gd name="connsiteY200" fmla="*/ 358629 h 532420"/>
              <a:gd name="connsiteX201" fmla="*/ 528386 w 574096"/>
              <a:gd name="connsiteY201" fmla="*/ 354715 h 532420"/>
              <a:gd name="connsiteX202" fmla="*/ 496423 w 574096"/>
              <a:gd name="connsiteY202" fmla="*/ 299217 h 532420"/>
              <a:gd name="connsiteX203" fmla="*/ 498905 w 574096"/>
              <a:gd name="connsiteY203" fmla="*/ 298407 h 532420"/>
              <a:gd name="connsiteX204" fmla="*/ 498923 w 574096"/>
              <a:gd name="connsiteY204" fmla="*/ 298410 h 532420"/>
              <a:gd name="connsiteX205" fmla="*/ 510105 w 574096"/>
              <a:gd name="connsiteY205" fmla="*/ 296862 h 532420"/>
              <a:gd name="connsiteX206" fmla="*/ 519245 w 574096"/>
              <a:gd name="connsiteY206" fmla="*/ 292015 h 532420"/>
              <a:gd name="connsiteX207" fmla="*/ 526997 w 574096"/>
              <a:gd name="connsiteY207" fmla="*/ 284383 h 532420"/>
              <a:gd name="connsiteX208" fmla="*/ 525278 w 574096"/>
              <a:gd name="connsiteY208" fmla="*/ 257279 h 532420"/>
              <a:gd name="connsiteX209" fmla="*/ 527102 w 574096"/>
              <a:gd name="connsiteY209" fmla="*/ 252478 h 532420"/>
              <a:gd name="connsiteX210" fmla="*/ 532985 w 574096"/>
              <a:gd name="connsiteY210" fmla="*/ 238379 h 532420"/>
              <a:gd name="connsiteX211" fmla="*/ 533684 w 574096"/>
              <a:gd name="connsiteY211" fmla="*/ 235925 h 532420"/>
              <a:gd name="connsiteX212" fmla="*/ 537853 w 574096"/>
              <a:gd name="connsiteY212" fmla="*/ 221300 h 532420"/>
              <a:gd name="connsiteX213" fmla="*/ 548132 w 574096"/>
              <a:gd name="connsiteY213" fmla="*/ 209796 h 532420"/>
              <a:gd name="connsiteX214" fmla="*/ 570799 w 574096"/>
              <a:gd name="connsiteY214" fmla="*/ 184783 h 532420"/>
              <a:gd name="connsiteX215" fmla="*/ 570854 w 574096"/>
              <a:gd name="connsiteY215" fmla="*/ 169666 h 532420"/>
              <a:gd name="connsiteX216" fmla="*/ 572836 w 574096"/>
              <a:gd name="connsiteY216" fmla="*/ 161779 h 532420"/>
              <a:gd name="connsiteX217" fmla="*/ 574460 w 574096"/>
              <a:gd name="connsiteY217" fmla="*/ 155346 h 532420"/>
              <a:gd name="connsiteX218" fmla="*/ 562743 w 574096"/>
              <a:gd name="connsiteY218" fmla="*/ 144020 h 532420"/>
              <a:gd name="connsiteX219" fmla="*/ 546657 w 574096"/>
              <a:gd name="connsiteY219" fmla="*/ 124271 h 532420"/>
              <a:gd name="connsiteX220" fmla="*/ 534441 w 574096"/>
              <a:gd name="connsiteY220" fmla="*/ 103834 h 532420"/>
              <a:gd name="connsiteX221" fmla="*/ 531157 w 574096"/>
              <a:gd name="connsiteY221" fmla="*/ 98149 h 532420"/>
              <a:gd name="connsiteX222" fmla="*/ 527841 w 574096"/>
              <a:gd name="connsiteY222" fmla="*/ 90489 h 532420"/>
              <a:gd name="connsiteX223" fmla="*/ 524911 w 574096"/>
              <a:gd name="connsiteY223" fmla="*/ 86092 h 532420"/>
              <a:gd name="connsiteX224" fmla="*/ 522361 w 574096"/>
              <a:gd name="connsiteY224" fmla="*/ 82271 h 532420"/>
              <a:gd name="connsiteX225" fmla="*/ 509778 w 574096"/>
              <a:gd name="connsiteY225" fmla="*/ 58108 h 532420"/>
              <a:gd name="connsiteX226" fmla="*/ 510821 w 574096"/>
              <a:gd name="connsiteY226" fmla="*/ 52556 h 532420"/>
              <a:gd name="connsiteX227" fmla="*/ 519903 w 574096"/>
              <a:gd name="connsiteY227" fmla="*/ 27341 h 532420"/>
              <a:gd name="connsiteX228" fmla="*/ 520048 w 574096"/>
              <a:gd name="connsiteY228" fmla="*/ 26962 h 532420"/>
              <a:gd name="connsiteX229" fmla="*/ 527310 w 574096"/>
              <a:gd name="connsiteY229" fmla="*/ 17630 h 532420"/>
              <a:gd name="connsiteX230" fmla="*/ 524811 w 574096"/>
              <a:gd name="connsiteY230" fmla="*/ 9103 h 532420"/>
              <a:gd name="connsiteX231" fmla="*/ 511928 w 574096"/>
              <a:gd name="connsiteY231" fmla="*/ 14912 h 532420"/>
              <a:gd name="connsiteX232" fmla="*/ 494668 w 574096"/>
              <a:gd name="connsiteY232" fmla="*/ 16831 h 532420"/>
              <a:gd name="connsiteX233" fmla="*/ 472771 w 574096"/>
              <a:gd name="connsiteY233" fmla="*/ 30810 h 532420"/>
              <a:gd name="connsiteX234" fmla="*/ 471034 w 574096"/>
              <a:gd name="connsiteY234" fmla="*/ 31936 h 532420"/>
              <a:gd name="connsiteX235" fmla="*/ 442324 w 574096"/>
              <a:gd name="connsiteY235" fmla="*/ 32839 h 532420"/>
              <a:gd name="connsiteX236" fmla="*/ 435751 w 574096"/>
              <a:gd name="connsiteY236" fmla="*/ 35058 h 532420"/>
              <a:gd name="connsiteX237" fmla="*/ 430022 w 574096"/>
              <a:gd name="connsiteY237" fmla="*/ 31526 h 532420"/>
              <a:gd name="connsiteX238" fmla="*/ 428543 w 574096"/>
              <a:gd name="connsiteY238" fmla="*/ 30291 h 532420"/>
              <a:gd name="connsiteX239" fmla="*/ 423150 w 574096"/>
              <a:gd name="connsiteY239" fmla="*/ 25765 h 532420"/>
              <a:gd name="connsiteX240" fmla="*/ 418645 w 574096"/>
              <a:gd name="connsiteY240" fmla="*/ 22263 h 532420"/>
              <a:gd name="connsiteX241" fmla="*/ 414767 w 574096"/>
              <a:gd name="connsiteY241" fmla="*/ 17655 h 532420"/>
              <a:gd name="connsiteX242" fmla="*/ 399838 w 574096"/>
              <a:gd name="connsiteY242" fmla="*/ 26801 h 532420"/>
              <a:gd name="connsiteX243" fmla="*/ 397851 w 574096"/>
              <a:gd name="connsiteY243" fmla="*/ 25253 h 532420"/>
              <a:gd name="connsiteX244" fmla="*/ 391305 w 574096"/>
              <a:gd name="connsiteY244" fmla="*/ 22892 h 532420"/>
              <a:gd name="connsiteX245" fmla="*/ 378849 w 574096"/>
              <a:gd name="connsiteY245" fmla="*/ 18469 h 532420"/>
              <a:gd name="connsiteX246" fmla="*/ 374902 w 574096"/>
              <a:gd name="connsiteY246" fmla="*/ 17083 h 532420"/>
              <a:gd name="connsiteX247" fmla="*/ 370720 w 574096"/>
              <a:gd name="connsiteY247" fmla="*/ 13232 h 532420"/>
              <a:gd name="connsiteX248" fmla="*/ 367494 w 574096"/>
              <a:gd name="connsiteY248" fmla="*/ 4324 h 532420"/>
              <a:gd name="connsiteX249" fmla="*/ 361674 w 574096"/>
              <a:gd name="connsiteY249" fmla="*/ 3722 h 532420"/>
              <a:gd name="connsiteX250" fmla="*/ 353382 w 574096"/>
              <a:gd name="connsiteY250" fmla="*/ 261 h 532420"/>
              <a:gd name="connsiteX251" fmla="*/ 349118 w 574096"/>
              <a:gd name="connsiteY251" fmla="*/ 9370 h 532420"/>
              <a:gd name="connsiteX252" fmla="*/ 347803 w 574096"/>
              <a:gd name="connsiteY252" fmla="*/ 15766 h 532420"/>
              <a:gd name="connsiteX253" fmla="*/ 346179 w 574096"/>
              <a:gd name="connsiteY253" fmla="*/ 16326 h 532420"/>
              <a:gd name="connsiteX254" fmla="*/ 338222 w 574096"/>
              <a:gd name="connsiteY254" fmla="*/ 19130 h 532420"/>
              <a:gd name="connsiteX255" fmla="*/ 338517 w 574096"/>
              <a:gd name="connsiteY255" fmla="*/ 21627 h 532420"/>
              <a:gd name="connsiteX256" fmla="*/ 334693 w 574096"/>
              <a:gd name="connsiteY256" fmla="*/ 25612 h 532420"/>
              <a:gd name="connsiteX257" fmla="*/ 326519 w 574096"/>
              <a:gd name="connsiteY257" fmla="*/ 34198 h 532420"/>
              <a:gd name="connsiteX258" fmla="*/ 315337 w 574096"/>
              <a:gd name="connsiteY258" fmla="*/ 25392 h 532420"/>
              <a:gd name="connsiteX259" fmla="*/ 313187 w 574096"/>
              <a:gd name="connsiteY259" fmla="*/ 14620 h 532420"/>
              <a:gd name="connsiteX260" fmla="*/ 300780 w 574096"/>
              <a:gd name="connsiteY260" fmla="*/ 10971 h 532420"/>
              <a:gd name="connsiteX261" fmla="*/ 299941 w 574096"/>
              <a:gd name="connsiteY261" fmla="*/ 15777 h 532420"/>
              <a:gd name="connsiteX262" fmla="*/ 298380 w 574096"/>
              <a:gd name="connsiteY262" fmla="*/ 21571 h 532420"/>
              <a:gd name="connsiteX263" fmla="*/ 291907 w 574096"/>
              <a:gd name="connsiteY263" fmla="*/ 21307 h 532420"/>
              <a:gd name="connsiteX264" fmla="*/ 287761 w 574096"/>
              <a:gd name="connsiteY264" fmla="*/ 34178 h 532420"/>
              <a:gd name="connsiteX265" fmla="*/ 281859 w 574096"/>
              <a:gd name="connsiteY265" fmla="*/ 36123 h 532420"/>
              <a:gd name="connsiteX266" fmla="*/ 276978 w 574096"/>
              <a:gd name="connsiteY266" fmla="*/ 37846 h 532420"/>
              <a:gd name="connsiteX267" fmla="*/ 272460 w 574096"/>
              <a:gd name="connsiteY267" fmla="*/ 48779 h 532420"/>
              <a:gd name="connsiteX268" fmla="*/ 271694 w 574096"/>
              <a:gd name="connsiteY268" fmla="*/ 51642 h 532420"/>
              <a:gd name="connsiteX269" fmla="*/ 265874 w 574096"/>
              <a:gd name="connsiteY269" fmla="*/ 53716 h 532420"/>
              <a:gd name="connsiteX270" fmla="*/ 262590 w 574096"/>
              <a:gd name="connsiteY270" fmla="*/ 55363 h 532420"/>
              <a:gd name="connsiteX271" fmla="*/ 258747 w 574096"/>
              <a:gd name="connsiteY271" fmla="*/ 54571 h 532420"/>
              <a:gd name="connsiteX272" fmla="*/ 257164 w 574096"/>
              <a:gd name="connsiteY272" fmla="*/ 53315 h 532420"/>
              <a:gd name="connsiteX273" fmla="*/ 254996 w 574096"/>
              <a:gd name="connsiteY273" fmla="*/ 54544 h 532420"/>
              <a:gd name="connsiteX274" fmla="*/ 254234 w 574096"/>
              <a:gd name="connsiteY274" fmla="*/ 57010 h 532420"/>
              <a:gd name="connsiteX275" fmla="*/ 250959 w 574096"/>
              <a:gd name="connsiteY275" fmla="*/ 57215 h 532420"/>
              <a:gd name="connsiteX276" fmla="*/ 250287 w 574096"/>
              <a:gd name="connsiteY276" fmla="*/ 59240 h 532420"/>
              <a:gd name="connsiteX277" fmla="*/ 249666 w 574096"/>
              <a:gd name="connsiteY277" fmla="*/ 60046 h 532420"/>
              <a:gd name="connsiteX278" fmla="*/ 249271 w 574096"/>
              <a:gd name="connsiteY278" fmla="*/ 60102 h 532420"/>
              <a:gd name="connsiteX279" fmla="*/ 248455 w 574096"/>
              <a:gd name="connsiteY279" fmla="*/ 60060 h 532420"/>
              <a:gd name="connsiteX280" fmla="*/ 247534 w 574096"/>
              <a:gd name="connsiteY280" fmla="*/ 58081 h 532420"/>
              <a:gd name="connsiteX281" fmla="*/ 244939 w 574096"/>
              <a:gd name="connsiteY281" fmla="*/ 58967 h 532420"/>
              <a:gd name="connsiteX282" fmla="*/ 243415 w 574096"/>
              <a:gd name="connsiteY282" fmla="*/ 61599 h 532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</a:cxnLst>
            <a:rect l="l" t="t" r="r" b="b"/>
            <a:pathLst>
              <a:path w="574096" h="532420">
                <a:moveTo>
                  <a:pt x="243415" y="61599"/>
                </a:moveTo>
                <a:lnTo>
                  <a:pt x="237899" y="63391"/>
                </a:lnTo>
                <a:lnTo>
                  <a:pt x="223183" y="63578"/>
                </a:lnTo>
                <a:lnTo>
                  <a:pt x="220516" y="65420"/>
                </a:lnTo>
                <a:lnTo>
                  <a:pt x="218806" y="66589"/>
                </a:lnTo>
                <a:lnTo>
                  <a:pt x="214061" y="69842"/>
                </a:lnTo>
                <a:lnTo>
                  <a:pt x="213335" y="70341"/>
                </a:lnTo>
                <a:lnTo>
                  <a:pt x="204299" y="77981"/>
                </a:lnTo>
                <a:lnTo>
                  <a:pt x="198261" y="81616"/>
                </a:lnTo>
                <a:lnTo>
                  <a:pt x="188994" y="87237"/>
                </a:lnTo>
                <a:lnTo>
                  <a:pt x="171643" y="92127"/>
                </a:lnTo>
                <a:lnTo>
                  <a:pt x="176732" y="80027"/>
                </a:lnTo>
                <a:lnTo>
                  <a:pt x="145400" y="78700"/>
                </a:lnTo>
                <a:lnTo>
                  <a:pt x="138142" y="83231"/>
                </a:lnTo>
                <a:lnTo>
                  <a:pt x="131628" y="87388"/>
                </a:lnTo>
                <a:lnTo>
                  <a:pt x="142946" y="100913"/>
                </a:lnTo>
                <a:lnTo>
                  <a:pt x="144217" y="102149"/>
                </a:lnTo>
                <a:lnTo>
                  <a:pt x="129483" y="104266"/>
                </a:lnTo>
                <a:lnTo>
                  <a:pt x="123599" y="106042"/>
                </a:lnTo>
                <a:lnTo>
                  <a:pt x="99594" y="113408"/>
                </a:lnTo>
                <a:lnTo>
                  <a:pt x="90966" y="115139"/>
                </a:lnTo>
                <a:lnTo>
                  <a:pt x="81988" y="115765"/>
                </a:lnTo>
                <a:lnTo>
                  <a:pt x="82283" y="116908"/>
                </a:lnTo>
                <a:lnTo>
                  <a:pt x="82283" y="116933"/>
                </a:lnTo>
                <a:lnTo>
                  <a:pt x="76804" y="129540"/>
                </a:lnTo>
                <a:lnTo>
                  <a:pt x="73515" y="133339"/>
                </a:lnTo>
                <a:lnTo>
                  <a:pt x="65241" y="134173"/>
                </a:lnTo>
                <a:lnTo>
                  <a:pt x="59997" y="132565"/>
                </a:lnTo>
                <a:lnTo>
                  <a:pt x="58568" y="132119"/>
                </a:lnTo>
                <a:lnTo>
                  <a:pt x="55383" y="131404"/>
                </a:lnTo>
                <a:lnTo>
                  <a:pt x="58736" y="143090"/>
                </a:lnTo>
                <a:lnTo>
                  <a:pt x="59353" y="150731"/>
                </a:lnTo>
                <a:lnTo>
                  <a:pt x="55383" y="168744"/>
                </a:lnTo>
                <a:lnTo>
                  <a:pt x="55579" y="171797"/>
                </a:lnTo>
                <a:lnTo>
                  <a:pt x="54544" y="173794"/>
                </a:lnTo>
                <a:lnTo>
                  <a:pt x="52585" y="175156"/>
                </a:lnTo>
                <a:lnTo>
                  <a:pt x="48194" y="175783"/>
                </a:lnTo>
                <a:lnTo>
                  <a:pt x="47409" y="176404"/>
                </a:lnTo>
                <a:lnTo>
                  <a:pt x="46184" y="177519"/>
                </a:lnTo>
                <a:lnTo>
                  <a:pt x="41893" y="183638"/>
                </a:lnTo>
                <a:lnTo>
                  <a:pt x="39910" y="193871"/>
                </a:lnTo>
                <a:lnTo>
                  <a:pt x="36971" y="198290"/>
                </a:lnTo>
                <a:lnTo>
                  <a:pt x="33918" y="202578"/>
                </a:lnTo>
                <a:lnTo>
                  <a:pt x="34653" y="205613"/>
                </a:lnTo>
                <a:lnTo>
                  <a:pt x="36567" y="211987"/>
                </a:lnTo>
                <a:lnTo>
                  <a:pt x="40092" y="226139"/>
                </a:lnTo>
                <a:lnTo>
                  <a:pt x="35492" y="233039"/>
                </a:lnTo>
                <a:lnTo>
                  <a:pt x="35723" y="233453"/>
                </a:lnTo>
                <a:lnTo>
                  <a:pt x="36095" y="234348"/>
                </a:lnTo>
                <a:lnTo>
                  <a:pt x="36771" y="235239"/>
                </a:lnTo>
                <a:lnTo>
                  <a:pt x="36767" y="236484"/>
                </a:lnTo>
                <a:lnTo>
                  <a:pt x="36186" y="237418"/>
                </a:lnTo>
                <a:lnTo>
                  <a:pt x="35905" y="238271"/>
                </a:lnTo>
                <a:lnTo>
                  <a:pt x="36531" y="239209"/>
                </a:lnTo>
                <a:lnTo>
                  <a:pt x="36826" y="240548"/>
                </a:lnTo>
                <a:lnTo>
                  <a:pt x="36740" y="241140"/>
                </a:lnTo>
                <a:lnTo>
                  <a:pt x="36771" y="241864"/>
                </a:lnTo>
                <a:lnTo>
                  <a:pt x="36395" y="242712"/>
                </a:lnTo>
                <a:lnTo>
                  <a:pt x="35556" y="243405"/>
                </a:lnTo>
                <a:lnTo>
                  <a:pt x="34485" y="243635"/>
                </a:lnTo>
                <a:lnTo>
                  <a:pt x="33147" y="243848"/>
                </a:lnTo>
                <a:lnTo>
                  <a:pt x="32122" y="244106"/>
                </a:lnTo>
                <a:lnTo>
                  <a:pt x="31142" y="244642"/>
                </a:lnTo>
                <a:lnTo>
                  <a:pt x="30103" y="244875"/>
                </a:lnTo>
                <a:lnTo>
                  <a:pt x="29423" y="245728"/>
                </a:lnTo>
                <a:lnTo>
                  <a:pt x="29051" y="246552"/>
                </a:lnTo>
                <a:lnTo>
                  <a:pt x="29373" y="247693"/>
                </a:lnTo>
                <a:lnTo>
                  <a:pt x="28924" y="248761"/>
                </a:lnTo>
                <a:lnTo>
                  <a:pt x="28202" y="249562"/>
                </a:lnTo>
                <a:lnTo>
                  <a:pt x="27994" y="250470"/>
                </a:lnTo>
                <a:lnTo>
                  <a:pt x="27517" y="251486"/>
                </a:lnTo>
                <a:lnTo>
                  <a:pt x="27286" y="252742"/>
                </a:lnTo>
                <a:lnTo>
                  <a:pt x="27000" y="253920"/>
                </a:lnTo>
                <a:lnTo>
                  <a:pt x="26469" y="254608"/>
                </a:lnTo>
                <a:lnTo>
                  <a:pt x="26039" y="255678"/>
                </a:lnTo>
                <a:lnTo>
                  <a:pt x="26215" y="256759"/>
                </a:lnTo>
                <a:lnTo>
                  <a:pt x="26401" y="258116"/>
                </a:lnTo>
                <a:lnTo>
                  <a:pt x="27000" y="258751"/>
                </a:lnTo>
                <a:lnTo>
                  <a:pt x="28035" y="259215"/>
                </a:lnTo>
                <a:lnTo>
                  <a:pt x="28810" y="259986"/>
                </a:lnTo>
                <a:lnTo>
                  <a:pt x="29318" y="261064"/>
                </a:lnTo>
                <a:lnTo>
                  <a:pt x="29736" y="261888"/>
                </a:lnTo>
                <a:lnTo>
                  <a:pt x="30294" y="262895"/>
                </a:lnTo>
                <a:lnTo>
                  <a:pt x="30870" y="263903"/>
                </a:lnTo>
                <a:lnTo>
                  <a:pt x="30974" y="265105"/>
                </a:lnTo>
                <a:lnTo>
                  <a:pt x="30271" y="265633"/>
                </a:lnTo>
                <a:lnTo>
                  <a:pt x="29554" y="266459"/>
                </a:lnTo>
                <a:lnTo>
                  <a:pt x="29409" y="267770"/>
                </a:lnTo>
                <a:lnTo>
                  <a:pt x="29817" y="268942"/>
                </a:lnTo>
                <a:lnTo>
                  <a:pt x="30098" y="269807"/>
                </a:lnTo>
                <a:lnTo>
                  <a:pt x="30706" y="270692"/>
                </a:lnTo>
                <a:lnTo>
                  <a:pt x="30693" y="271837"/>
                </a:lnTo>
                <a:lnTo>
                  <a:pt x="29863" y="272531"/>
                </a:lnTo>
                <a:lnTo>
                  <a:pt x="29377" y="273272"/>
                </a:lnTo>
                <a:lnTo>
                  <a:pt x="28701" y="274126"/>
                </a:lnTo>
                <a:lnTo>
                  <a:pt x="27880" y="274847"/>
                </a:lnTo>
                <a:lnTo>
                  <a:pt x="26950" y="275460"/>
                </a:lnTo>
                <a:lnTo>
                  <a:pt x="26247" y="276014"/>
                </a:lnTo>
                <a:lnTo>
                  <a:pt x="25199" y="276546"/>
                </a:lnTo>
                <a:lnTo>
                  <a:pt x="24260" y="276537"/>
                </a:lnTo>
                <a:lnTo>
                  <a:pt x="24065" y="276998"/>
                </a:lnTo>
                <a:lnTo>
                  <a:pt x="22918" y="277450"/>
                </a:lnTo>
                <a:lnTo>
                  <a:pt x="22119" y="277898"/>
                </a:lnTo>
                <a:lnTo>
                  <a:pt x="21276" y="278544"/>
                </a:lnTo>
                <a:lnTo>
                  <a:pt x="20686" y="279479"/>
                </a:lnTo>
                <a:lnTo>
                  <a:pt x="19815" y="280172"/>
                </a:lnTo>
                <a:lnTo>
                  <a:pt x="19071" y="280675"/>
                </a:lnTo>
                <a:lnTo>
                  <a:pt x="18395" y="281604"/>
                </a:lnTo>
                <a:lnTo>
                  <a:pt x="17928" y="282323"/>
                </a:lnTo>
                <a:lnTo>
                  <a:pt x="17479" y="282744"/>
                </a:lnTo>
                <a:lnTo>
                  <a:pt x="17284" y="283230"/>
                </a:lnTo>
                <a:lnTo>
                  <a:pt x="16730" y="283869"/>
                </a:lnTo>
                <a:lnTo>
                  <a:pt x="16118" y="284754"/>
                </a:lnTo>
                <a:lnTo>
                  <a:pt x="15301" y="285501"/>
                </a:lnTo>
                <a:lnTo>
                  <a:pt x="14530" y="286252"/>
                </a:lnTo>
                <a:lnTo>
                  <a:pt x="13791" y="286780"/>
                </a:lnTo>
                <a:lnTo>
                  <a:pt x="12648" y="287210"/>
                </a:lnTo>
                <a:lnTo>
                  <a:pt x="11418" y="287585"/>
                </a:lnTo>
                <a:lnTo>
                  <a:pt x="10534" y="288255"/>
                </a:lnTo>
                <a:lnTo>
                  <a:pt x="9926" y="288767"/>
                </a:lnTo>
                <a:lnTo>
                  <a:pt x="9146" y="289517"/>
                </a:lnTo>
                <a:lnTo>
                  <a:pt x="8402" y="290345"/>
                </a:lnTo>
                <a:lnTo>
                  <a:pt x="6964" y="291681"/>
                </a:lnTo>
                <a:lnTo>
                  <a:pt x="6741" y="291917"/>
                </a:lnTo>
                <a:lnTo>
                  <a:pt x="2799" y="299856"/>
                </a:lnTo>
                <a:lnTo>
                  <a:pt x="10933" y="323688"/>
                </a:lnTo>
                <a:lnTo>
                  <a:pt x="13242" y="324823"/>
                </a:lnTo>
                <a:lnTo>
                  <a:pt x="14448" y="333687"/>
                </a:lnTo>
                <a:lnTo>
                  <a:pt x="14489" y="338845"/>
                </a:lnTo>
                <a:lnTo>
                  <a:pt x="13727" y="341015"/>
                </a:lnTo>
                <a:lnTo>
                  <a:pt x="12743" y="342749"/>
                </a:lnTo>
                <a:lnTo>
                  <a:pt x="8692" y="354135"/>
                </a:lnTo>
                <a:lnTo>
                  <a:pt x="7308" y="366304"/>
                </a:lnTo>
                <a:lnTo>
                  <a:pt x="5235" y="369767"/>
                </a:lnTo>
                <a:lnTo>
                  <a:pt x="5553" y="374567"/>
                </a:lnTo>
                <a:lnTo>
                  <a:pt x="4673" y="376457"/>
                </a:lnTo>
                <a:lnTo>
                  <a:pt x="1652" y="384671"/>
                </a:lnTo>
                <a:lnTo>
                  <a:pt x="1275" y="391497"/>
                </a:lnTo>
                <a:lnTo>
                  <a:pt x="1021" y="394595"/>
                </a:lnTo>
                <a:lnTo>
                  <a:pt x="363" y="402400"/>
                </a:lnTo>
                <a:lnTo>
                  <a:pt x="1661" y="412785"/>
                </a:lnTo>
                <a:lnTo>
                  <a:pt x="1856" y="427740"/>
                </a:lnTo>
                <a:lnTo>
                  <a:pt x="42750" y="424032"/>
                </a:lnTo>
                <a:lnTo>
                  <a:pt x="59688" y="436275"/>
                </a:lnTo>
                <a:lnTo>
                  <a:pt x="59738" y="436357"/>
                </a:lnTo>
                <a:lnTo>
                  <a:pt x="66847" y="449961"/>
                </a:lnTo>
                <a:lnTo>
                  <a:pt x="70167" y="456328"/>
                </a:lnTo>
                <a:lnTo>
                  <a:pt x="70494" y="456954"/>
                </a:lnTo>
                <a:lnTo>
                  <a:pt x="73379" y="462468"/>
                </a:lnTo>
                <a:lnTo>
                  <a:pt x="74340" y="464315"/>
                </a:lnTo>
                <a:lnTo>
                  <a:pt x="75502" y="468521"/>
                </a:lnTo>
                <a:lnTo>
                  <a:pt x="80147" y="485561"/>
                </a:lnTo>
                <a:lnTo>
                  <a:pt x="86457" y="493588"/>
                </a:lnTo>
                <a:lnTo>
                  <a:pt x="89827" y="496892"/>
                </a:lnTo>
                <a:lnTo>
                  <a:pt x="97362" y="506494"/>
                </a:lnTo>
                <a:lnTo>
                  <a:pt x="120374" y="511862"/>
                </a:lnTo>
                <a:lnTo>
                  <a:pt x="139621" y="515882"/>
                </a:lnTo>
                <a:lnTo>
                  <a:pt x="161531" y="519481"/>
                </a:lnTo>
                <a:lnTo>
                  <a:pt x="176424" y="523724"/>
                </a:lnTo>
                <a:lnTo>
                  <a:pt x="205415" y="532681"/>
                </a:lnTo>
                <a:lnTo>
                  <a:pt x="205642" y="532205"/>
                </a:lnTo>
                <a:lnTo>
                  <a:pt x="206186" y="531719"/>
                </a:lnTo>
                <a:lnTo>
                  <a:pt x="208903" y="529183"/>
                </a:lnTo>
                <a:lnTo>
                  <a:pt x="235544" y="504216"/>
                </a:lnTo>
                <a:lnTo>
                  <a:pt x="238529" y="501706"/>
                </a:lnTo>
                <a:lnTo>
                  <a:pt x="238688" y="501602"/>
                </a:lnTo>
                <a:lnTo>
                  <a:pt x="240729" y="500200"/>
                </a:lnTo>
                <a:lnTo>
                  <a:pt x="241600" y="498557"/>
                </a:lnTo>
                <a:lnTo>
                  <a:pt x="252841" y="488696"/>
                </a:lnTo>
                <a:lnTo>
                  <a:pt x="256375" y="485039"/>
                </a:lnTo>
                <a:lnTo>
                  <a:pt x="258589" y="482666"/>
                </a:lnTo>
                <a:lnTo>
                  <a:pt x="262222" y="479775"/>
                </a:lnTo>
                <a:lnTo>
                  <a:pt x="265162" y="477020"/>
                </a:lnTo>
                <a:lnTo>
                  <a:pt x="268051" y="474665"/>
                </a:lnTo>
                <a:lnTo>
                  <a:pt x="275237" y="468816"/>
                </a:lnTo>
                <a:lnTo>
                  <a:pt x="279877" y="464945"/>
                </a:lnTo>
                <a:lnTo>
                  <a:pt x="290991" y="465980"/>
                </a:lnTo>
                <a:lnTo>
                  <a:pt x="297986" y="465494"/>
                </a:lnTo>
                <a:lnTo>
                  <a:pt x="312801" y="465177"/>
                </a:lnTo>
                <a:lnTo>
                  <a:pt x="324554" y="463893"/>
                </a:lnTo>
                <a:lnTo>
                  <a:pt x="334766" y="465553"/>
                </a:lnTo>
                <a:lnTo>
                  <a:pt x="374866" y="468594"/>
                </a:lnTo>
                <a:lnTo>
                  <a:pt x="411333" y="474634"/>
                </a:lnTo>
                <a:lnTo>
                  <a:pt x="442556" y="482829"/>
                </a:lnTo>
                <a:lnTo>
                  <a:pt x="445831" y="488737"/>
                </a:lnTo>
                <a:lnTo>
                  <a:pt x="453111" y="485148"/>
                </a:lnTo>
                <a:lnTo>
                  <a:pt x="457171" y="480392"/>
                </a:lnTo>
                <a:lnTo>
                  <a:pt x="462297" y="481386"/>
                </a:lnTo>
                <a:lnTo>
                  <a:pt x="476913" y="473749"/>
                </a:lnTo>
                <a:lnTo>
                  <a:pt x="481830" y="470795"/>
                </a:lnTo>
                <a:lnTo>
                  <a:pt x="482080" y="469878"/>
                </a:lnTo>
                <a:lnTo>
                  <a:pt x="486684" y="453279"/>
                </a:lnTo>
                <a:lnTo>
                  <a:pt x="490599" y="443037"/>
                </a:lnTo>
                <a:lnTo>
                  <a:pt x="498596" y="422921"/>
                </a:lnTo>
                <a:lnTo>
                  <a:pt x="509383" y="405658"/>
                </a:lnTo>
                <a:lnTo>
                  <a:pt x="519526" y="389069"/>
                </a:lnTo>
                <a:lnTo>
                  <a:pt x="519531" y="389044"/>
                </a:lnTo>
                <a:lnTo>
                  <a:pt x="527297" y="374309"/>
                </a:lnTo>
                <a:lnTo>
                  <a:pt x="526612" y="360590"/>
                </a:lnTo>
                <a:lnTo>
                  <a:pt x="526616" y="360566"/>
                </a:lnTo>
                <a:lnTo>
                  <a:pt x="527619" y="358629"/>
                </a:lnTo>
                <a:lnTo>
                  <a:pt x="528386" y="354715"/>
                </a:lnTo>
                <a:lnTo>
                  <a:pt x="496423" y="299217"/>
                </a:lnTo>
                <a:lnTo>
                  <a:pt x="498905" y="298407"/>
                </a:lnTo>
                <a:lnTo>
                  <a:pt x="498923" y="298410"/>
                </a:lnTo>
                <a:lnTo>
                  <a:pt x="510105" y="296862"/>
                </a:lnTo>
                <a:lnTo>
                  <a:pt x="519245" y="292015"/>
                </a:lnTo>
                <a:lnTo>
                  <a:pt x="526997" y="284383"/>
                </a:lnTo>
                <a:lnTo>
                  <a:pt x="525278" y="257279"/>
                </a:lnTo>
                <a:lnTo>
                  <a:pt x="527102" y="252478"/>
                </a:lnTo>
                <a:lnTo>
                  <a:pt x="532985" y="238379"/>
                </a:lnTo>
                <a:lnTo>
                  <a:pt x="533684" y="235925"/>
                </a:lnTo>
                <a:lnTo>
                  <a:pt x="537853" y="221300"/>
                </a:lnTo>
                <a:lnTo>
                  <a:pt x="548132" y="209796"/>
                </a:lnTo>
                <a:lnTo>
                  <a:pt x="570799" y="184783"/>
                </a:lnTo>
                <a:lnTo>
                  <a:pt x="570854" y="169666"/>
                </a:lnTo>
                <a:lnTo>
                  <a:pt x="572836" y="161779"/>
                </a:lnTo>
                <a:lnTo>
                  <a:pt x="574460" y="155346"/>
                </a:lnTo>
                <a:lnTo>
                  <a:pt x="562743" y="144020"/>
                </a:lnTo>
                <a:lnTo>
                  <a:pt x="546657" y="124271"/>
                </a:lnTo>
                <a:lnTo>
                  <a:pt x="534441" y="103834"/>
                </a:lnTo>
                <a:lnTo>
                  <a:pt x="531157" y="98149"/>
                </a:lnTo>
                <a:lnTo>
                  <a:pt x="527841" y="90489"/>
                </a:lnTo>
                <a:lnTo>
                  <a:pt x="524911" y="86092"/>
                </a:lnTo>
                <a:lnTo>
                  <a:pt x="522361" y="82271"/>
                </a:lnTo>
                <a:lnTo>
                  <a:pt x="509778" y="58108"/>
                </a:lnTo>
                <a:lnTo>
                  <a:pt x="510821" y="52556"/>
                </a:lnTo>
                <a:lnTo>
                  <a:pt x="519903" y="27341"/>
                </a:lnTo>
                <a:lnTo>
                  <a:pt x="520048" y="26962"/>
                </a:lnTo>
                <a:lnTo>
                  <a:pt x="527310" y="17630"/>
                </a:lnTo>
                <a:lnTo>
                  <a:pt x="524811" y="9103"/>
                </a:lnTo>
                <a:lnTo>
                  <a:pt x="511928" y="14912"/>
                </a:lnTo>
                <a:lnTo>
                  <a:pt x="494668" y="16831"/>
                </a:lnTo>
                <a:lnTo>
                  <a:pt x="472771" y="30810"/>
                </a:lnTo>
                <a:lnTo>
                  <a:pt x="471034" y="31936"/>
                </a:lnTo>
                <a:lnTo>
                  <a:pt x="442324" y="32839"/>
                </a:lnTo>
                <a:lnTo>
                  <a:pt x="435751" y="35058"/>
                </a:lnTo>
                <a:lnTo>
                  <a:pt x="430022" y="31526"/>
                </a:lnTo>
                <a:lnTo>
                  <a:pt x="428543" y="30291"/>
                </a:lnTo>
                <a:lnTo>
                  <a:pt x="423150" y="25765"/>
                </a:lnTo>
                <a:lnTo>
                  <a:pt x="418645" y="22263"/>
                </a:lnTo>
                <a:lnTo>
                  <a:pt x="414767" y="17655"/>
                </a:lnTo>
                <a:lnTo>
                  <a:pt x="399838" y="26801"/>
                </a:lnTo>
                <a:lnTo>
                  <a:pt x="397851" y="25253"/>
                </a:lnTo>
                <a:lnTo>
                  <a:pt x="391305" y="22892"/>
                </a:lnTo>
                <a:lnTo>
                  <a:pt x="378849" y="18469"/>
                </a:lnTo>
                <a:lnTo>
                  <a:pt x="374902" y="17083"/>
                </a:lnTo>
                <a:lnTo>
                  <a:pt x="370720" y="13232"/>
                </a:lnTo>
                <a:lnTo>
                  <a:pt x="367494" y="4324"/>
                </a:lnTo>
                <a:lnTo>
                  <a:pt x="361674" y="3722"/>
                </a:lnTo>
                <a:lnTo>
                  <a:pt x="353382" y="261"/>
                </a:lnTo>
                <a:lnTo>
                  <a:pt x="349118" y="9370"/>
                </a:lnTo>
                <a:lnTo>
                  <a:pt x="347803" y="15766"/>
                </a:lnTo>
                <a:lnTo>
                  <a:pt x="346179" y="16326"/>
                </a:lnTo>
                <a:lnTo>
                  <a:pt x="338222" y="19130"/>
                </a:lnTo>
                <a:lnTo>
                  <a:pt x="338517" y="21627"/>
                </a:lnTo>
                <a:lnTo>
                  <a:pt x="334693" y="25612"/>
                </a:lnTo>
                <a:lnTo>
                  <a:pt x="326519" y="34198"/>
                </a:lnTo>
                <a:lnTo>
                  <a:pt x="315337" y="25392"/>
                </a:lnTo>
                <a:lnTo>
                  <a:pt x="313187" y="14620"/>
                </a:lnTo>
                <a:lnTo>
                  <a:pt x="300780" y="10971"/>
                </a:lnTo>
                <a:lnTo>
                  <a:pt x="299941" y="15777"/>
                </a:lnTo>
                <a:lnTo>
                  <a:pt x="298380" y="21571"/>
                </a:lnTo>
                <a:lnTo>
                  <a:pt x="291907" y="21307"/>
                </a:lnTo>
                <a:lnTo>
                  <a:pt x="287761" y="34178"/>
                </a:lnTo>
                <a:lnTo>
                  <a:pt x="281859" y="36123"/>
                </a:lnTo>
                <a:lnTo>
                  <a:pt x="276978" y="37846"/>
                </a:lnTo>
                <a:lnTo>
                  <a:pt x="272460" y="48779"/>
                </a:lnTo>
                <a:lnTo>
                  <a:pt x="271694" y="51642"/>
                </a:lnTo>
                <a:lnTo>
                  <a:pt x="265874" y="53716"/>
                </a:lnTo>
                <a:lnTo>
                  <a:pt x="262590" y="55363"/>
                </a:lnTo>
                <a:lnTo>
                  <a:pt x="258747" y="54571"/>
                </a:lnTo>
                <a:lnTo>
                  <a:pt x="257164" y="53315"/>
                </a:lnTo>
                <a:lnTo>
                  <a:pt x="254996" y="54544"/>
                </a:lnTo>
                <a:lnTo>
                  <a:pt x="254234" y="57010"/>
                </a:lnTo>
                <a:lnTo>
                  <a:pt x="250959" y="57215"/>
                </a:lnTo>
                <a:lnTo>
                  <a:pt x="250287" y="59240"/>
                </a:lnTo>
                <a:lnTo>
                  <a:pt x="249666" y="60046"/>
                </a:lnTo>
                <a:lnTo>
                  <a:pt x="249271" y="60102"/>
                </a:lnTo>
                <a:lnTo>
                  <a:pt x="248455" y="60060"/>
                </a:lnTo>
                <a:lnTo>
                  <a:pt x="247534" y="58081"/>
                </a:lnTo>
                <a:lnTo>
                  <a:pt x="244939" y="58967"/>
                </a:lnTo>
                <a:lnTo>
                  <a:pt x="243415" y="6159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F7E5FCD1-4251-003B-7018-FE6C477F3671}"/>
              </a:ext>
            </a:extLst>
          </p:cNvPr>
          <p:cNvSpPr>
            <a:spLocks/>
          </p:cNvSpPr>
          <p:nvPr/>
        </p:nvSpPr>
        <p:spPr>
          <a:xfrm flipV="1">
            <a:off x="5412045" y="2621576"/>
            <a:ext cx="717549" cy="1076954"/>
          </a:xfrm>
          <a:custGeom>
            <a:avLst/>
            <a:gdLst>
              <a:gd name="connsiteX0" fmla="*/ 347506 w 488649"/>
              <a:gd name="connsiteY0" fmla="*/ 320293 h 733403"/>
              <a:gd name="connsiteX1" fmla="*/ 344237 w 488649"/>
              <a:gd name="connsiteY1" fmla="*/ 317104 h 733403"/>
              <a:gd name="connsiteX2" fmla="*/ 342695 w 488649"/>
              <a:gd name="connsiteY2" fmla="*/ 312505 h 733403"/>
              <a:gd name="connsiteX3" fmla="*/ 342087 w 488649"/>
              <a:gd name="connsiteY3" fmla="*/ 308037 h 733403"/>
              <a:gd name="connsiteX4" fmla="*/ 342481 w 488649"/>
              <a:gd name="connsiteY4" fmla="*/ 306186 h 733403"/>
              <a:gd name="connsiteX5" fmla="*/ 343177 w 488649"/>
              <a:gd name="connsiteY5" fmla="*/ 302853 h 733403"/>
              <a:gd name="connsiteX6" fmla="*/ 343214 w 488649"/>
              <a:gd name="connsiteY6" fmla="*/ 302706 h 733403"/>
              <a:gd name="connsiteX7" fmla="*/ 345193 w 488649"/>
              <a:gd name="connsiteY7" fmla="*/ 293301 h 733403"/>
              <a:gd name="connsiteX8" fmla="*/ 345362 w 488649"/>
              <a:gd name="connsiteY8" fmla="*/ 292511 h 733403"/>
              <a:gd name="connsiteX9" fmla="*/ 349443 w 488649"/>
              <a:gd name="connsiteY9" fmla="*/ 273087 h 733403"/>
              <a:gd name="connsiteX10" fmla="*/ 351216 w 488649"/>
              <a:gd name="connsiteY10" fmla="*/ 264747 h 733403"/>
              <a:gd name="connsiteX11" fmla="*/ 351299 w 488649"/>
              <a:gd name="connsiteY11" fmla="*/ 264651 h 733403"/>
              <a:gd name="connsiteX12" fmla="*/ 355232 w 488649"/>
              <a:gd name="connsiteY12" fmla="*/ 261306 h 733403"/>
              <a:gd name="connsiteX13" fmla="*/ 357684 w 488649"/>
              <a:gd name="connsiteY13" fmla="*/ 258956 h 733403"/>
              <a:gd name="connsiteX14" fmla="*/ 360846 w 488649"/>
              <a:gd name="connsiteY14" fmla="*/ 256260 h 733403"/>
              <a:gd name="connsiteX15" fmla="*/ 375304 w 488649"/>
              <a:gd name="connsiteY15" fmla="*/ 242288 h 733403"/>
              <a:gd name="connsiteX16" fmla="*/ 390803 w 488649"/>
              <a:gd name="connsiteY16" fmla="*/ 227784 h 733403"/>
              <a:gd name="connsiteX17" fmla="*/ 392665 w 488649"/>
              <a:gd name="connsiteY17" fmla="*/ 226049 h 733403"/>
              <a:gd name="connsiteX18" fmla="*/ 396445 w 488649"/>
              <a:gd name="connsiteY18" fmla="*/ 222510 h 733403"/>
              <a:gd name="connsiteX19" fmla="*/ 403975 w 488649"/>
              <a:gd name="connsiteY19" fmla="*/ 215413 h 733403"/>
              <a:gd name="connsiteX20" fmla="*/ 431263 w 488649"/>
              <a:gd name="connsiteY20" fmla="*/ 190010 h 733403"/>
              <a:gd name="connsiteX21" fmla="*/ 420045 w 488649"/>
              <a:gd name="connsiteY21" fmla="*/ 173637 h 733403"/>
              <a:gd name="connsiteX22" fmla="*/ 415713 w 488649"/>
              <a:gd name="connsiteY22" fmla="*/ 167289 h 733403"/>
              <a:gd name="connsiteX23" fmla="*/ 406309 w 488649"/>
              <a:gd name="connsiteY23" fmla="*/ 153580 h 733403"/>
              <a:gd name="connsiteX24" fmla="*/ 404832 w 488649"/>
              <a:gd name="connsiteY24" fmla="*/ 151426 h 733403"/>
              <a:gd name="connsiteX25" fmla="*/ 402008 w 488649"/>
              <a:gd name="connsiteY25" fmla="*/ 147101 h 733403"/>
              <a:gd name="connsiteX26" fmla="*/ 397608 w 488649"/>
              <a:gd name="connsiteY26" fmla="*/ 140671 h 733403"/>
              <a:gd name="connsiteX27" fmla="*/ 396748 w 488649"/>
              <a:gd name="connsiteY27" fmla="*/ 140212 h 733403"/>
              <a:gd name="connsiteX28" fmla="*/ 392629 w 488649"/>
              <a:gd name="connsiteY28" fmla="*/ 137528 h 733403"/>
              <a:gd name="connsiteX29" fmla="*/ 379917 w 488649"/>
              <a:gd name="connsiteY29" fmla="*/ 137162 h 733403"/>
              <a:gd name="connsiteX30" fmla="*/ 377372 w 488649"/>
              <a:gd name="connsiteY30" fmla="*/ 128046 h 733403"/>
              <a:gd name="connsiteX31" fmla="*/ 374061 w 488649"/>
              <a:gd name="connsiteY31" fmla="*/ 115376 h 733403"/>
              <a:gd name="connsiteX32" fmla="*/ 372855 w 488649"/>
              <a:gd name="connsiteY32" fmla="*/ 98914 h 733403"/>
              <a:gd name="connsiteX33" fmla="*/ 374084 w 488649"/>
              <a:gd name="connsiteY33" fmla="*/ 97321 h 733403"/>
              <a:gd name="connsiteX34" fmla="*/ 377492 w 488649"/>
              <a:gd name="connsiteY34" fmla="*/ 92979 h 733403"/>
              <a:gd name="connsiteX35" fmla="*/ 373511 w 488649"/>
              <a:gd name="connsiteY35" fmla="*/ 90942 h 733403"/>
              <a:gd name="connsiteX36" fmla="*/ 368472 w 488649"/>
              <a:gd name="connsiteY36" fmla="*/ 88398 h 733403"/>
              <a:gd name="connsiteX37" fmla="*/ 363725 w 488649"/>
              <a:gd name="connsiteY37" fmla="*/ 85995 h 733403"/>
              <a:gd name="connsiteX38" fmla="*/ 359535 w 488649"/>
              <a:gd name="connsiteY38" fmla="*/ 83864 h 733403"/>
              <a:gd name="connsiteX39" fmla="*/ 356636 w 488649"/>
              <a:gd name="connsiteY39" fmla="*/ 83220 h 733403"/>
              <a:gd name="connsiteX40" fmla="*/ 342748 w 488649"/>
              <a:gd name="connsiteY40" fmla="*/ 80123 h 733403"/>
              <a:gd name="connsiteX41" fmla="*/ 340847 w 488649"/>
              <a:gd name="connsiteY41" fmla="*/ 79669 h 733403"/>
              <a:gd name="connsiteX42" fmla="*/ 338694 w 488649"/>
              <a:gd name="connsiteY42" fmla="*/ 79208 h 733403"/>
              <a:gd name="connsiteX43" fmla="*/ 332484 w 488649"/>
              <a:gd name="connsiteY43" fmla="*/ 77814 h 733403"/>
              <a:gd name="connsiteX44" fmla="*/ 329503 w 488649"/>
              <a:gd name="connsiteY44" fmla="*/ 70459 h 733403"/>
              <a:gd name="connsiteX45" fmla="*/ 325577 w 488649"/>
              <a:gd name="connsiteY45" fmla="*/ 60798 h 733403"/>
              <a:gd name="connsiteX46" fmla="*/ 324786 w 488649"/>
              <a:gd name="connsiteY46" fmla="*/ 53356 h 733403"/>
              <a:gd name="connsiteX47" fmla="*/ 324319 w 488649"/>
              <a:gd name="connsiteY47" fmla="*/ 49100 h 733403"/>
              <a:gd name="connsiteX48" fmla="*/ 321471 w 488649"/>
              <a:gd name="connsiteY48" fmla="*/ 23640 h 733403"/>
              <a:gd name="connsiteX49" fmla="*/ 321348 w 488649"/>
              <a:gd name="connsiteY49" fmla="*/ 22446 h 733403"/>
              <a:gd name="connsiteX50" fmla="*/ 314949 w 488649"/>
              <a:gd name="connsiteY50" fmla="*/ 23556 h 733403"/>
              <a:gd name="connsiteX51" fmla="*/ 311246 w 488649"/>
              <a:gd name="connsiteY51" fmla="*/ 23495 h 733403"/>
              <a:gd name="connsiteX52" fmla="*/ 301224 w 488649"/>
              <a:gd name="connsiteY52" fmla="*/ 23377 h 733403"/>
              <a:gd name="connsiteX53" fmla="*/ 296538 w 488649"/>
              <a:gd name="connsiteY53" fmla="*/ 20528 h 733403"/>
              <a:gd name="connsiteX54" fmla="*/ 292131 w 488649"/>
              <a:gd name="connsiteY54" fmla="*/ 19774 h 733403"/>
              <a:gd name="connsiteX55" fmla="*/ 290892 w 488649"/>
              <a:gd name="connsiteY55" fmla="*/ 19677 h 733403"/>
              <a:gd name="connsiteX56" fmla="*/ 284592 w 488649"/>
              <a:gd name="connsiteY56" fmla="*/ 19194 h 733403"/>
              <a:gd name="connsiteX57" fmla="*/ 282018 w 488649"/>
              <a:gd name="connsiteY57" fmla="*/ 16373 h 733403"/>
              <a:gd name="connsiteX58" fmla="*/ 273225 w 488649"/>
              <a:gd name="connsiteY58" fmla="*/ 8821 h 733403"/>
              <a:gd name="connsiteX59" fmla="*/ 273096 w 488649"/>
              <a:gd name="connsiteY59" fmla="*/ 4602 h 733403"/>
              <a:gd name="connsiteX60" fmla="*/ 271601 w 488649"/>
              <a:gd name="connsiteY60" fmla="*/ 2844 h 733403"/>
              <a:gd name="connsiteX61" fmla="*/ 270299 w 488649"/>
              <a:gd name="connsiteY61" fmla="*/ 693 h 733403"/>
              <a:gd name="connsiteX62" fmla="*/ 267655 w 488649"/>
              <a:gd name="connsiteY62" fmla="*/ 608 h 733403"/>
              <a:gd name="connsiteX63" fmla="*/ 261735 w 488649"/>
              <a:gd name="connsiteY63" fmla="*/ 311 h 733403"/>
              <a:gd name="connsiteX64" fmla="*/ 257544 w 488649"/>
              <a:gd name="connsiteY64" fmla="*/ 1256 h 733403"/>
              <a:gd name="connsiteX65" fmla="*/ 256401 w 488649"/>
              <a:gd name="connsiteY65" fmla="*/ 2781 h 733403"/>
              <a:gd name="connsiteX66" fmla="*/ 253676 w 488649"/>
              <a:gd name="connsiteY66" fmla="*/ 2381 h 733403"/>
              <a:gd name="connsiteX67" fmla="*/ 252889 w 488649"/>
              <a:gd name="connsiteY67" fmla="*/ 2596 h 733403"/>
              <a:gd name="connsiteX68" fmla="*/ 252510 w 488649"/>
              <a:gd name="connsiteY68" fmla="*/ 2965 h 733403"/>
              <a:gd name="connsiteX69" fmla="*/ 254357 w 488649"/>
              <a:gd name="connsiteY69" fmla="*/ 5910 h 733403"/>
              <a:gd name="connsiteX70" fmla="*/ 250609 w 488649"/>
              <a:gd name="connsiteY70" fmla="*/ 7584 h 733403"/>
              <a:gd name="connsiteX71" fmla="*/ 248817 w 488649"/>
              <a:gd name="connsiteY71" fmla="*/ 9850 h 733403"/>
              <a:gd name="connsiteX72" fmla="*/ 241600 w 488649"/>
              <a:gd name="connsiteY72" fmla="*/ 6666 h 733403"/>
              <a:gd name="connsiteX73" fmla="*/ 241440 w 488649"/>
              <a:gd name="connsiteY73" fmla="*/ 7632 h 733403"/>
              <a:gd name="connsiteX74" fmla="*/ 238903 w 488649"/>
              <a:gd name="connsiteY74" fmla="*/ 7242 h 733403"/>
              <a:gd name="connsiteX75" fmla="*/ 236507 w 488649"/>
              <a:gd name="connsiteY75" fmla="*/ 8962 h 733403"/>
              <a:gd name="connsiteX76" fmla="*/ 237823 w 488649"/>
              <a:gd name="connsiteY76" fmla="*/ 16313 h 733403"/>
              <a:gd name="connsiteX77" fmla="*/ 231710 w 488649"/>
              <a:gd name="connsiteY77" fmla="*/ 20915 h 733403"/>
              <a:gd name="connsiteX78" fmla="*/ 219643 w 488649"/>
              <a:gd name="connsiteY78" fmla="*/ 28607 h 733403"/>
              <a:gd name="connsiteX79" fmla="*/ 216518 w 488649"/>
              <a:gd name="connsiteY79" fmla="*/ 30634 h 733403"/>
              <a:gd name="connsiteX80" fmla="*/ 212543 w 488649"/>
              <a:gd name="connsiteY80" fmla="*/ 36632 h 733403"/>
              <a:gd name="connsiteX81" fmla="*/ 206821 w 488649"/>
              <a:gd name="connsiteY81" fmla="*/ 45486 h 733403"/>
              <a:gd name="connsiteX82" fmla="*/ 203310 w 488649"/>
              <a:gd name="connsiteY82" fmla="*/ 50847 h 733403"/>
              <a:gd name="connsiteX83" fmla="*/ 203142 w 488649"/>
              <a:gd name="connsiteY83" fmla="*/ 51095 h 733403"/>
              <a:gd name="connsiteX84" fmla="*/ 191722 w 488649"/>
              <a:gd name="connsiteY84" fmla="*/ 68465 h 733403"/>
              <a:gd name="connsiteX85" fmla="*/ 180778 w 488649"/>
              <a:gd name="connsiteY85" fmla="*/ 92314 h 733403"/>
              <a:gd name="connsiteX86" fmla="*/ 180796 w 488649"/>
              <a:gd name="connsiteY86" fmla="*/ 95292 h 733403"/>
              <a:gd name="connsiteX87" fmla="*/ 180822 w 488649"/>
              <a:gd name="connsiteY87" fmla="*/ 99759 h 733403"/>
              <a:gd name="connsiteX88" fmla="*/ 180826 w 488649"/>
              <a:gd name="connsiteY88" fmla="*/ 100354 h 733403"/>
              <a:gd name="connsiteX89" fmla="*/ 155988 w 488649"/>
              <a:gd name="connsiteY89" fmla="*/ 100600 h 733403"/>
              <a:gd name="connsiteX90" fmla="*/ 139159 w 488649"/>
              <a:gd name="connsiteY90" fmla="*/ 95740 h 733403"/>
              <a:gd name="connsiteX91" fmla="*/ 124613 w 488649"/>
              <a:gd name="connsiteY91" fmla="*/ 95989 h 733403"/>
              <a:gd name="connsiteX92" fmla="*/ 105303 w 488649"/>
              <a:gd name="connsiteY92" fmla="*/ 96392 h 733403"/>
              <a:gd name="connsiteX93" fmla="*/ 80577 w 488649"/>
              <a:gd name="connsiteY93" fmla="*/ 104728 h 733403"/>
              <a:gd name="connsiteX94" fmla="*/ 79951 w 488649"/>
              <a:gd name="connsiteY94" fmla="*/ 105044 h 733403"/>
              <a:gd name="connsiteX95" fmla="*/ 64901 w 488649"/>
              <a:gd name="connsiteY95" fmla="*/ 112406 h 733403"/>
              <a:gd name="connsiteX96" fmla="*/ 63378 w 488649"/>
              <a:gd name="connsiteY96" fmla="*/ 113797 h 733403"/>
              <a:gd name="connsiteX97" fmla="*/ 62790 w 488649"/>
              <a:gd name="connsiteY97" fmla="*/ 119924 h 733403"/>
              <a:gd name="connsiteX98" fmla="*/ 67319 w 488649"/>
              <a:gd name="connsiteY98" fmla="*/ 130134 h 733403"/>
              <a:gd name="connsiteX99" fmla="*/ 67998 w 488649"/>
              <a:gd name="connsiteY99" fmla="*/ 131677 h 733403"/>
              <a:gd name="connsiteX100" fmla="*/ 73455 w 488649"/>
              <a:gd name="connsiteY100" fmla="*/ 141515 h 733403"/>
              <a:gd name="connsiteX101" fmla="*/ 73077 w 488649"/>
              <a:gd name="connsiteY101" fmla="*/ 151038 h 733403"/>
              <a:gd name="connsiteX102" fmla="*/ 77177 w 488649"/>
              <a:gd name="connsiteY102" fmla="*/ 157273 h 733403"/>
              <a:gd name="connsiteX103" fmla="*/ 77248 w 488649"/>
              <a:gd name="connsiteY103" fmla="*/ 158587 h 733403"/>
              <a:gd name="connsiteX104" fmla="*/ 87614 w 488649"/>
              <a:gd name="connsiteY104" fmla="*/ 175798 h 733403"/>
              <a:gd name="connsiteX105" fmla="*/ 91036 w 488649"/>
              <a:gd name="connsiteY105" fmla="*/ 180921 h 733403"/>
              <a:gd name="connsiteX106" fmla="*/ 99140 w 488649"/>
              <a:gd name="connsiteY106" fmla="*/ 193377 h 733403"/>
              <a:gd name="connsiteX107" fmla="*/ 103058 w 488649"/>
              <a:gd name="connsiteY107" fmla="*/ 198421 h 733403"/>
              <a:gd name="connsiteX108" fmla="*/ 97320 w 488649"/>
              <a:gd name="connsiteY108" fmla="*/ 199806 h 733403"/>
              <a:gd name="connsiteX109" fmla="*/ 94178 w 488649"/>
              <a:gd name="connsiteY109" fmla="*/ 200955 h 733403"/>
              <a:gd name="connsiteX110" fmla="*/ 90436 w 488649"/>
              <a:gd name="connsiteY110" fmla="*/ 202818 h 733403"/>
              <a:gd name="connsiteX111" fmla="*/ 80695 w 488649"/>
              <a:gd name="connsiteY111" fmla="*/ 205553 h 733403"/>
              <a:gd name="connsiteX112" fmla="*/ 73836 w 488649"/>
              <a:gd name="connsiteY112" fmla="*/ 206083 h 733403"/>
              <a:gd name="connsiteX113" fmla="*/ 66091 w 488649"/>
              <a:gd name="connsiteY113" fmla="*/ 208964 h 733403"/>
              <a:gd name="connsiteX114" fmla="*/ 52229 w 488649"/>
              <a:gd name="connsiteY114" fmla="*/ 212994 h 733403"/>
              <a:gd name="connsiteX115" fmla="*/ 41325 w 488649"/>
              <a:gd name="connsiteY115" fmla="*/ 216210 h 733403"/>
              <a:gd name="connsiteX116" fmla="*/ 34401 w 488649"/>
              <a:gd name="connsiteY116" fmla="*/ 218347 h 733403"/>
              <a:gd name="connsiteX117" fmla="*/ 15355 w 488649"/>
              <a:gd name="connsiteY117" fmla="*/ 223257 h 733403"/>
              <a:gd name="connsiteX118" fmla="*/ 13856 w 488649"/>
              <a:gd name="connsiteY118" fmla="*/ 226183 h 733403"/>
              <a:gd name="connsiteX119" fmla="*/ 13197 w 488649"/>
              <a:gd name="connsiteY119" fmla="*/ 228923 h 733403"/>
              <a:gd name="connsiteX120" fmla="*/ 7381 w 488649"/>
              <a:gd name="connsiteY120" fmla="*/ 242840 h 733403"/>
              <a:gd name="connsiteX121" fmla="*/ 6586 w 488649"/>
              <a:gd name="connsiteY121" fmla="*/ 244916 h 733403"/>
              <a:gd name="connsiteX122" fmla="*/ 578 w 488649"/>
              <a:gd name="connsiteY122" fmla="*/ 261242 h 733403"/>
              <a:gd name="connsiteX123" fmla="*/ 549 w 488649"/>
              <a:gd name="connsiteY123" fmla="*/ 261318 h 733403"/>
              <a:gd name="connsiteX124" fmla="*/ 418 w 488649"/>
              <a:gd name="connsiteY124" fmla="*/ 261623 h 733403"/>
              <a:gd name="connsiteX125" fmla="*/ 1020 w 488649"/>
              <a:gd name="connsiteY125" fmla="*/ 264080 h 733403"/>
              <a:gd name="connsiteX126" fmla="*/ 2768 w 488649"/>
              <a:gd name="connsiteY126" fmla="*/ 266234 h 733403"/>
              <a:gd name="connsiteX127" fmla="*/ 6269 w 488649"/>
              <a:gd name="connsiteY127" fmla="*/ 269373 h 733403"/>
              <a:gd name="connsiteX128" fmla="*/ 7231 w 488649"/>
              <a:gd name="connsiteY128" fmla="*/ 272735 h 733403"/>
              <a:gd name="connsiteX129" fmla="*/ 5694 w 488649"/>
              <a:gd name="connsiteY129" fmla="*/ 276687 h 733403"/>
              <a:gd name="connsiteX130" fmla="*/ 5997 w 488649"/>
              <a:gd name="connsiteY130" fmla="*/ 278686 h 733403"/>
              <a:gd name="connsiteX131" fmla="*/ 12284 w 488649"/>
              <a:gd name="connsiteY131" fmla="*/ 287518 h 733403"/>
              <a:gd name="connsiteX132" fmla="*/ 13591 w 488649"/>
              <a:gd name="connsiteY132" fmla="*/ 297926 h 733403"/>
              <a:gd name="connsiteX133" fmla="*/ 13967 w 488649"/>
              <a:gd name="connsiteY133" fmla="*/ 299500 h 733403"/>
              <a:gd name="connsiteX134" fmla="*/ 16072 w 488649"/>
              <a:gd name="connsiteY134" fmla="*/ 317782 h 733403"/>
              <a:gd name="connsiteX135" fmla="*/ 15953 w 488649"/>
              <a:gd name="connsiteY135" fmla="*/ 320423 h 733403"/>
              <a:gd name="connsiteX136" fmla="*/ 15552 w 488649"/>
              <a:gd name="connsiteY136" fmla="*/ 331558 h 733403"/>
              <a:gd name="connsiteX137" fmla="*/ 22336 w 488649"/>
              <a:gd name="connsiteY137" fmla="*/ 335628 h 733403"/>
              <a:gd name="connsiteX138" fmla="*/ 26373 w 488649"/>
              <a:gd name="connsiteY138" fmla="*/ 338037 h 733403"/>
              <a:gd name="connsiteX139" fmla="*/ 31233 w 488649"/>
              <a:gd name="connsiteY139" fmla="*/ 340911 h 733403"/>
              <a:gd name="connsiteX140" fmla="*/ 32908 w 488649"/>
              <a:gd name="connsiteY140" fmla="*/ 341959 h 733403"/>
              <a:gd name="connsiteX141" fmla="*/ 37176 w 488649"/>
              <a:gd name="connsiteY141" fmla="*/ 344517 h 733403"/>
              <a:gd name="connsiteX142" fmla="*/ 40338 w 488649"/>
              <a:gd name="connsiteY142" fmla="*/ 345259 h 733403"/>
              <a:gd name="connsiteX143" fmla="*/ 44586 w 488649"/>
              <a:gd name="connsiteY143" fmla="*/ 346284 h 733403"/>
              <a:gd name="connsiteX144" fmla="*/ 45878 w 488649"/>
              <a:gd name="connsiteY144" fmla="*/ 346582 h 733403"/>
              <a:gd name="connsiteX145" fmla="*/ 49500 w 488649"/>
              <a:gd name="connsiteY145" fmla="*/ 347437 h 733403"/>
              <a:gd name="connsiteX146" fmla="*/ 50122 w 488649"/>
              <a:gd name="connsiteY146" fmla="*/ 347587 h 733403"/>
              <a:gd name="connsiteX147" fmla="*/ 58806 w 488649"/>
              <a:gd name="connsiteY147" fmla="*/ 349554 h 733403"/>
              <a:gd name="connsiteX148" fmla="*/ 67617 w 488649"/>
              <a:gd name="connsiteY148" fmla="*/ 351335 h 733403"/>
              <a:gd name="connsiteX149" fmla="*/ 71593 w 488649"/>
              <a:gd name="connsiteY149" fmla="*/ 352197 h 733403"/>
              <a:gd name="connsiteX150" fmla="*/ 74566 w 488649"/>
              <a:gd name="connsiteY150" fmla="*/ 353368 h 733403"/>
              <a:gd name="connsiteX151" fmla="*/ 78911 w 488649"/>
              <a:gd name="connsiteY151" fmla="*/ 354076 h 733403"/>
              <a:gd name="connsiteX152" fmla="*/ 83846 w 488649"/>
              <a:gd name="connsiteY152" fmla="*/ 355566 h 733403"/>
              <a:gd name="connsiteX153" fmla="*/ 76961 w 488649"/>
              <a:gd name="connsiteY153" fmla="*/ 374321 h 733403"/>
              <a:gd name="connsiteX154" fmla="*/ 92500 w 488649"/>
              <a:gd name="connsiteY154" fmla="*/ 388845 h 733403"/>
              <a:gd name="connsiteX155" fmla="*/ 98364 w 488649"/>
              <a:gd name="connsiteY155" fmla="*/ 392934 h 733403"/>
              <a:gd name="connsiteX156" fmla="*/ 105330 w 488649"/>
              <a:gd name="connsiteY156" fmla="*/ 397825 h 733403"/>
              <a:gd name="connsiteX157" fmla="*/ 107663 w 488649"/>
              <a:gd name="connsiteY157" fmla="*/ 398811 h 733403"/>
              <a:gd name="connsiteX158" fmla="*/ 115820 w 488649"/>
              <a:gd name="connsiteY158" fmla="*/ 402173 h 733403"/>
              <a:gd name="connsiteX159" fmla="*/ 118777 w 488649"/>
              <a:gd name="connsiteY159" fmla="*/ 403400 h 733403"/>
              <a:gd name="connsiteX160" fmla="*/ 123143 w 488649"/>
              <a:gd name="connsiteY160" fmla="*/ 396722 h 733403"/>
              <a:gd name="connsiteX161" fmla="*/ 129848 w 488649"/>
              <a:gd name="connsiteY161" fmla="*/ 386475 h 733403"/>
              <a:gd name="connsiteX162" fmla="*/ 146493 w 488649"/>
              <a:gd name="connsiteY162" fmla="*/ 386392 h 733403"/>
              <a:gd name="connsiteX163" fmla="*/ 165387 w 488649"/>
              <a:gd name="connsiteY163" fmla="*/ 386154 h 733403"/>
              <a:gd name="connsiteX164" fmla="*/ 175976 w 488649"/>
              <a:gd name="connsiteY164" fmla="*/ 386058 h 733403"/>
              <a:gd name="connsiteX165" fmla="*/ 176328 w 488649"/>
              <a:gd name="connsiteY165" fmla="*/ 387074 h 733403"/>
              <a:gd name="connsiteX166" fmla="*/ 177961 w 488649"/>
              <a:gd name="connsiteY166" fmla="*/ 394466 h 733403"/>
              <a:gd name="connsiteX167" fmla="*/ 180846 w 488649"/>
              <a:gd name="connsiteY167" fmla="*/ 408185 h 733403"/>
              <a:gd name="connsiteX168" fmla="*/ 184471 w 488649"/>
              <a:gd name="connsiteY168" fmla="*/ 408163 h 733403"/>
              <a:gd name="connsiteX169" fmla="*/ 204308 w 488649"/>
              <a:gd name="connsiteY169" fmla="*/ 408097 h 733403"/>
              <a:gd name="connsiteX170" fmla="*/ 211216 w 488649"/>
              <a:gd name="connsiteY170" fmla="*/ 408122 h 733403"/>
              <a:gd name="connsiteX171" fmla="*/ 229590 w 488649"/>
              <a:gd name="connsiteY171" fmla="*/ 408203 h 733403"/>
              <a:gd name="connsiteX172" fmla="*/ 240961 w 488649"/>
              <a:gd name="connsiteY172" fmla="*/ 421969 h 733403"/>
              <a:gd name="connsiteX173" fmla="*/ 243861 w 488649"/>
              <a:gd name="connsiteY173" fmla="*/ 425448 h 733403"/>
              <a:gd name="connsiteX174" fmla="*/ 246893 w 488649"/>
              <a:gd name="connsiteY174" fmla="*/ 429153 h 733403"/>
              <a:gd name="connsiteX175" fmla="*/ 262572 w 488649"/>
              <a:gd name="connsiteY175" fmla="*/ 443150 h 733403"/>
              <a:gd name="connsiteX176" fmla="*/ 263761 w 488649"/>
              <a:gd name="connsiteY176" fmla="*/ 444210 h 733403"/>
              <a:gd name="connsiteX177" fmla="*/ 271093 w 488649"/>
              <a:gd name="connsiteY177" fmla="*/ 450729 h 733403"/>
              <a:gd name="connsiteX178" fmla="*/ 274811 w 488649"/>
              <a:gd name="connsiteY178" fmla="*/ 454069 h 733403"/>
              <a:gd name="connsiteX179" fmla="*/ 270241 w 488649"/>
              <a:gd name="connsiteY179" fmla="*/ 460010 h 733403"/>
              <a:gd name="connsiteX180" fmla="*/ 270056 w 488649"/>
              <a:gd name="connsiteY180" fmla="*/ 462095 h 733403"/>
              <a:gd name="connsiteX181" fmla="*/ 269738 w 488649"/>
              <a:gd name="connsiteY181" fmla="*/ 465718 h 733403"/>
              <a:gd name="connsiteX182" fmla="*/ 267857 w 488649"/>
              <a:gd name="connsiteY182" fmla="*/ 486813 h 733403"/>
              <a:gd name="connsiteX183" fmla="*/ 267136 w 488649"/>
              <a:gd name="connsiteY183" fmla="*/ 494258 h 733403"/>
              <a:gd name="connsiteX184" fmla="*/ 266464 w 488649"/>
              <a:gd name="connsiteY184" fmla="*/ 501579 h 733403"/>
              <a:gd name="connsiteX185" fmla="*/ 266976 w 488649"/>
              <a:gd name="connsiteY185" fmla="*/ 511056 h 733403"/>
              <a:gd name="connsiteX186" fmla="*/ 267670 w 488649"/>
              <a:gd name="connsiteY186" fmla="*/ 526276 h 733403"/>
              <a:gd name="connsiteX187" fmla="*/ 267997 w 488649"/>
              <a:gd name="connsiteY187" fmla="*/ 533538 h 733403"/>
              <a:gd name="connsiteX188" fmla="*/ 272023 w 488649"/>
              <a:gd name="connsiteY188" fmla="*/ 547396 h 733403"/>
              <a:gd name="connsiteX189" fmla="*/ 280111 w 488649"/>
              <a:gd name="connsiteY189" fmla="*/ 575499 h 733403"/>
              <a:gd name="connsiteX190" fmla="*/ 284277 w 488649"/>
              <a:gd name="connsiteY190" fmla="*/ 589647 h 733403"/>
              <a:gd name="connsiteX191" fmla="*/ 285080 w 488649"/>
              <a:gd name="connsiteY191" fmla="*/ 593342 h 733403"/>
              <a:gd name="connsiteX192" fmla="*/ 288786 w 488649"/>
              <a:gd name="connsiteY192" fmla="*/ 606319 h 733403"/>
              <a:gd name="connsiteX193" fmla="*/ 307048 w 488649"/>
              <a:gd name="connsiteY193" fmla="*/ 670315 h 733403"/>
              <a:gd name="connsiteX194" fmla="*/ 308059 w 488649"/>
              <a:gd name="connsiteY194" fmla="*/ 673872 h 733403"/>
              <a:gd name="connsiteX195" fmla="*/ 312161 w 488649"/>
              <a:gd name="connsiteY195" fmla="*/ 688354 h 733403"/>
              <a:gd name="connsiteX196" fmla="*/ 315454 w 488649"/>
              <a:gd name="connsiteY196" fmla="*/ 691703 h 733403"/>
              <a:gd name="connsiteX197" fmla="*/ 326587 w 488649"/>
              <a:gd name="connsiteY197" fmla="*/ 702980 h 733403"/>
              <a:gd name="connsiteX198" fmla="*/ 338083 w 488649"/>
              <a:gd name="connsiteY198" fmla="*/ 714624 h 733403"/>
              <a:gd name="connsiteX199" fmla="*/ 342232 w 488649"/>
              <a:gd name="connsiteY199" fmla="*/ 718853 h 733403"/>
              <a:gd name="connsiteX200" fmla="*/ 351317 w 488649"/>
              <a:gd name="connsiteY200" fmla="*/ 728042 h 733403"/>
              <a:gd name="connsiteX201" fmla="*/ 352157 w 488649"/>
              <a:gd name="connsiteY201" fmla="*/ 728922 h 733403"/>
              <a:gd name="connsiteX202" fmla="*/ 354776 w 488649"/>
              <a:gd name="connsiteY202" fmla="*/ 731563 h 733403"/>
              <a:gd name="connsiteX203" fmla="*/ 358495 w 488649"/>
              <a:gd name="connsiteY203" fmla="*/ 731708 h 733403"/>
              <a:gd name="connsiteX204" fmla="*/ 362501 w 488649"/>
              <a:gd name="connsiteY204" fmla="*/ 731876 h 733403"/>
              <a:gd name="connsiteX205" fmla="*/ 382385 w 488649"/>
              <a:gd name="connsiteY205" fmla="*/ 732757 h 733403"/>
              <a:gd name="connsiteX206" fmla="*/ 391381 w 488649"/>
              <a:gd name="connsiteY206" fmla="*/ 733188 h 733403"/>
              <a:gd name="connsiteX207" fmla="*/ 396529 w 488649"/>
              <a:gd name="connsiteY207" fmla="*/ 733446 h 733403"/>
              <a:gd name="connsiteX208" fmla="*/ 401119 w 488649"/>
              <a:gd name="connsiteY208" fmla="*/ 733682 h 733403"/>
              <a:gd name="connsiteX209" fmla="*/ 401677 w 488649"/>
              <a:gd name="connsiteY209" fmla="*/ 733714 h 733403"/>
              <a:gd name="connsiteX210" fmla="*/ 432061 w 488649"/>
              <a:gd name="connsiteY210" fmla="*/ 713008 h 733403"/>
              <a:gd name="connsiteX211" fmla="*/ 431748 w 488649"/>
              <a:gd name="connsiteY211" fmla="*/ 694639 h 733403"/>
              <a:gd name="connsiteX212" fmla="*/ 431571 w 488649"/>
              <a:gd name="connsiteY212" fmla="*/ 683099 h 733403"/>
              <a:gd name="connsiteX213" fmla="*/ 431376 w 488649"/>
              <a:gd name="connsiteY213" fmla="*/ 668145 h 733403"/>
              <a:gd name="connsiteX214" fmla="*/ 430079 w 488649"/>
              <a:gd name="connsiteY214" fmla="*/ 657760 h 733403"/>
              <a:gd name="connsiteX215" fmla="*/ 430737 w 488649"/>
              <a:gd name="connsiteY215" fmla="*/ 649954 h 733403"/>
              <a:gd name="connsiteX216" fmla="*/ 430991 w 488649"/>
              <a:gd name="connsiteY216" fmla="*/ 646857 h 733403"/>
              <a:gd name="connsiteX217" fmla="*/ 431367 w 488649"/>
              <a:gd name="connsiteY217" fmla="*/ 640031 h 733403"/>
              <a:gd name="connsiteX218" fmla="*/ 434388 w 488649"/>
              <a:gd name="connsiteY218" fmla="*/ 631817 h 733403"/>
              <a:gd name="connsiteX219" fmla="*/ 435268 w 488649"/>
              <a:gd name="connsiteY219" fmla="*/ 629927 h 733403"/>
              <a:gd name="connsiteX220" fmla="*/ 434951 w 488649"/>
              <a:gd name="connsiteY220" fmla="*/ 625126 h 733403"/>
              <a:gd name="connsiteX221" fmla="*/ 437024 w 488649"/>
              <a:gd name="connsiteY221" fmla="*/ 621664 h 733403"/>
              <a:gd name="connsiteX222" fmla="*/ 438407 w 488649"/>
              <a:gd name="connsiteY222" fmla="*/ 609494 h 733403"/>
              <a:gd name="connsiteX223" fmla="*/ 442458 w 488649"/>
              <a:gd name="connsiteY223" fmla="*/ 598108 h 733403"/>
              <a:gd name="connsiteX224" fmla="*/ 443443 w 488649"/>
              <a:gd name="connsiteY224" fmla="*/ 596375 h 733403"/>
              <a:gd name="connsiteX225" fmla="*/ 444205 w 488649"/>
              <a:gd name="connsiteY225" fmla="*/ 594204 h 733403"/>
              <a:gd name="connsiteX226" fmla="*/ 444164 w 488649"/>
              <a:gd name="connsiteY226" fmla="*/ 589047 h 733403"/>
              <a:gd name="connsiteX227" fmla="*/ 442957 w 488649"/>
              <a:gd name="connsiteY227" fmla="*/ 580183 h 733403"/>
              <a:gd name="connsiteX228" fmla="*/ 440648 w 488649"/>
              <a:gd name="connsiteY228" fmla="*/ 579048 h 733403"/>
              <a:gd name="connsiteX229" fmla="*/ 432515 w 488649"/>
              <a:gd name="connsiteY229" fmla="*/ 555216 h 733403"/>
              <a:gd name="connsiteX230" fmla="*/ 436457 w 488649"/>
              <a:gd name="connsiteY230" fmla="*/ 547276 h 733403"/>
              <a:gd name="connsiteX231" fmla="*/ 436679 w 488649"/>
              <a:gd name="connsiteY231" fmla="*/ 547040 h 733403"/>
              <a:gd name="connsiteX232" fmla="*/ 438117 w 488649"/>
              <a:gd name="connsiteY232" fmla="*/ 545705 h 733403"/>
              <a:gd name="connsiteX233" fmla="*/ 438861 w 488649"/>
              <a:gd name="connsiteY233" fmla="*/ 544877 h 733403"/>
              <a:gd name="connsiteX234" fmla="*/ 439641 w 488649"/>
              <a:gd name="connsiteY234" fmla="*/ 544126 h 733403"/>
              <a:gd name="connsiteX235" fmla="*/ 440249 w 488649"/>
              <a:gd name="connsiteY235" fmla="*/ 543614 h 733403"/>
              <a:gd name="connsiteX236" fmla="*/ 441134 w 488649"/>
              <a:gd name="connsiteY236" fmla="*/ 542944 h 733403"/>
              <a:gd name="connsiteX237" fmla="*/ 442363 w 488649"/>
              <a:gd name="connsiteY237" fmla="*/ 542569 h 733403"/>
              <a:gd name="connsiteX238" fmla="*/ 443506 w 488649"/>
              <a:gd name="connsiteY238" fmla="*/ 542139 h 733403"/>
              <a:gd name="connsiteX239" fmla="*/ 444246 w 488649"/>
              <a:gd name="connsiteY239" fmla="*/ 541611 h 733403"/>
              <a:gd name="connsiteX240" fmla="*/ 445017 w 488649"/>
              <a:gd name="connsiteY240" fmla="*/ 540861 h 733403"/>
              <a:gd name="connsiteX241" fmla="*/ 445833 w 488649"/>
              <a:gd name="connsiteY241" fmla="*/ 540113 h 733403"/>
              <a:gd name="connsiteX242" fmla="*/ 446446 w 488649"/>
              <a:gd name="connsiteY242" fmla="*/ 539229 h 733403"/>
              <a:gd name="connsiteX243" fmla="*/ 446999 w 488649"/>
              <a:gd name="connsiteY243" fmla="*/ 538590 h 733403"/>
              <a:gd name="connsiteX244" fmla="*/ 447194 w 488649"/>
              <a:gd name="connsiteY244" fmla="*/ 538104 h 733403"/>
              <a:gd name="connsiteX245" fmla="*/ 447643 w 488649"/>
              <a:gd name="connsiteY245" fmla="*/ 537683 h 733403"/>
              <a:gd name="connsiteX246" fmla="*/ 448110 w 488649"/>
              <a:gd name="connsiteY246" fmla="*/ 536964 h 733403"/>
              <a:gd name="connsiteX247" fmla="*/ 448786 w 488649"/>
              <a:gd name="connsiteY247" fmla="*/ 536034 h 733403"/>
              <a:gd name="connsiteX248" fmla="*/ 449530 w 488649"/>
              <a:gd name="connsiteY248" fmla="*/ 535532 h 733403"/>
              <a:gd name="connsiteX249" fmla="*/ 450401 w 488649"/>
              <a:gd name="connsiteY249" fmla="*/ 534838 h 733403"/>
              <a:gd name="connsiteX250" fmla="*/ 450991 w 488649"/>
              <a:gd name="connsiteY250" fmla="*/ 533903 h 733403"/>
              <a:gd name="connsiteX251" fmla="*/ 451835 w 488649"/>
              <a:gd name="connsiteY251" fmla="*/ 533258 h 733403"/>
              <a:gd name="connsiteX252" fmla="*/ 452633 w 488649"/>
              <a:gd name="connsiteY252" fmla="*/ 532809 h 733403"/>
              <a:gd name="connsiteX253" fmla="*/ 453781 w 488649"/>
              <a:gd name="connsiteY253" fmla="*/ 532358 h 733403"/>
              <a:gd name="connsiteX254" fmla="*/ 453976 w 488649"/>
              <a:gd name="connsiteY254" fmla="*/ 531897 h 733403"/>
              <a:gd name="connsiteX255" fmla="*/ 454915 w 488649"/>
              <a:gd name="connsiteY255" fmla="*/ 531905 h 733403"/>
              <a:gd name="connsiteX256" fmla="*/ 455963 w 488649"/>
              <a:gd name="connsiteY256" fmla="*/ 531373 h 733403"/>
              <a:gd name="connsiteX257" fmla="*/ 456666 w 488649"/>
              <a:gd name="connsiteY257" fmla="*/ 530820 h 733403"/>
              <a:gd name="connsiteX258" fmla="*/ 457596 w 488649"/>
              <a:gd name="connsiteY258" fmla="*/ 530206 h 733403"/>
              <a:gd name="connsiteX259" fmla="*/ 458417 w 488649"/>
              <a:gd name="connsiteY259" fmla="*/ 529486 h 733403"/>
              <a:gd name="connsiteX260" fmla="*/ 459093 w 488649"/>
              <a:gd name="connsiteY260" fmla="*/ 528632 h 733403"/>
              <a:gd name="connsiteX261" fmla="*/ 459578 w 488649"/>
              <a:gd name="connsiteY261" fmla="*/ 527891 h 733403"/>
              <a:gd name="connsiteX262" fmla="*/ 460408 w 488649"/>
              <a:gd name="connsiteY262" fmla="*/ 527197 h 733403"/>
              <a:gd name="connsiteX263" fmla="*/ 460422 w 488649"/>
              <a:gd name="connsiteY263" fmla="*/ 526052 h 733403"/>
              <a:gd name="connsiteX264" fmla="*/ 459814 w 488649"/>
              <a:gd name="connsiteY264" fmla="*/ 525166 h 733403"/>
              <a:gd name="connsiteX265" fmla="*/ 459533 w 488649"/>
              <a:gd name="connsiteY265" fmla="*/ 524302 h 733403"/>
              <a:gd name="connsiteX266" fmla="*/ 459124 w 488649"/>
              <a:gd name="connsiteY266" fmla="*/ 523130 h 733403"/>
              <a:gd name="connsiteX267" fmla="*/ 459270 w 488649"/>
              <a:gd name="connsiteY267" fmla="*/ 521819 h 733403"/>
              <a:gd name="connsiteX268" fmla="*/ 459986 w 488649"/>
              <a:gd name="connsiteY268" fmla="*/ 520993 h 733403"/>
              <a:gd name="connsiteX269" fmla="*/ 460689 w 488649"/>
              <a:gd name="connsiteY269" fmla="*/ 520464 h 733403"/>
              <a:gd name="connsiteX270" fmla="*/ 460585 w 488649"/>
              <a:gd name="connsiteY270" fmla="*/ 519262 h 733403"/>
              <a:gd name="connsiteX271" fmla="*/ 460009 w 488649"/>
              <a:gd name="connsiteY271" fmla="*/ 518254 h 733403"/>
              <a:gd name="connsiteX272" fmla="*/ 459451 w 488649"/>
              <a:gd name="connsiteY272" fmla="*/ 517248 h 733403"/>
              <a:gd name="connsiteX273" fmla="*/ 459034 w 488649"/>
              <a:gd name="connsiteY273" fmla="*/ 516424 h 733403"/>
              <a:gd name="connsiteX274" fmla="*/ 458526 w 488649"/>
              <a:gd name="connsiteY274" fmla="*/ 515345 h 733403"/>
              <a:gd name="connsiteX275" fmla="*/ 457750 w 488649"/>
              <a:gd name="connsiteY275" fmla="*/ 514574 h 733403"/>
              <a:gd name="connsiteX276" fmla="*/ 456716 w 488649"/>
              <a:gd name="connsiteY276" fmla="*/ 514111 h 733403"/>
              <a:gd name="connsiteX277" fmla="*/ 456117 w 488649"/>
              <a:gd name="connsiteY277" fmla="*/ 513476 h 733403"/>
              <a:gd name="connsiteX278" fmla="*/ 455931 w 488649"/>
              <a:gd name="connsiteY278" fmla="*/ 512119 h 733403"/>
              <a:gd name="connsiteX279" fmla="*/ 455754 w 488649"/>
              <a:gd name="connsiteY279" fmla="*/ 511037 h 733403"/>
              <a:gd name="connsiteX280" fmla="*/ 456185 w 488649"/>
              <a:gd name="connsiteY280" fmla="*/ 509968 h 733403"/>
              <a:gd name="connsiteX281" fmla="*/ 456716 w 488649"/>
              <a:gd name="connsiteY281" fmla="*/ 509279 h 733403"/>
              <a:gd name="connsiteX282" fmla="*/ 457001 w 488649"/>
              <a:gd name="connsiteY282" fmla="*/ 508102 h 733403"/>
              <a:gd name="connsiteX283" fmla="*/ 457233 w 488649"/>
              <a:gd name="connsiteY283" fmla="*/ 506846 h 733403"/>
              <a:gd name="connsiteX284" fmla="*/ 457709 w 488649"/>
              <a:gd name="connsiteY284" fmla="*/ 505830 h 733403"/>
              <a:gd name="connsiteX285" fmla="*/ 457918 w 488649"/>
              <a:gd name="connsiteY285" fmla="*/ 504922 h 733403"/>
              <a:gd name="connsiteX286" fmla="*/ 458639 w 488649"/>
              <a:gd name="connsiteY286" fmla="*/ 504120 h 733403"/>
              <a:gd name="connsiteX287" fmla="*/ 459088 w 488649"/>
              <a:gd name="connsiteY287" fmla="*/ 503052 h 733403"/>
              <a:gd name="connsiteX288" fmla="*/ 458766 w 488649"/>
              <a:gd name="connsiteY288" fmla="*/ 501911 h 733403"/>
              <a:gd name="connsiteX289" fmla="*/ 459138 w 488649"/>
              <a:gd name="connsiteY289" fmla="*/ 501088 h 733403"/>
              <a:gd name="connsiteX290" fmla="*/ 459818 w 488649"/>
              <a:gd name="connsiteY290" fmla="*/ 500234 h 733403"/>
              <a:gd name="connsiteX291" fmla="*/ 460857 w 488649"/>
              <a:gd name="connsiteY291" fmla="*/ 500001 h 733403"/>
              <a:gd name="connsiteX292" fmla="*/ 461837 w 488649"/>
              <a:gd name="connsiteY292" fmla="*/ 499466 h 733403"/>
              <a:gd name="connsiteX293" fmla="*/ 462862 w 488649"/>
              <a:gd name="connsiteY293" fmla="*/ 499207 h 733403"/>
              <a:gd name="connsiteX294" fmla="*/ 464200 w 488649"/>
              <a:gd name="connsiteY294" fmla="*/ 498995 h 733403"/>
              <a:gd name="connsiteX295" fmla="*/ 465271 w 488649"/>
              <a:gd name="connsiteY295" fmla="*/ 498765 h 733403"/>
              <a:gd name="connsiteX296" fmla="*/ 466110 w 488649"/>
              <a:gd name="connsiteY296" fmla="*/ 498072 h 733403"/>
              <a:gd name="connsiteX297" fmla="*/ 466487 w 488649"/>
              <a:gd name="connsiteY297" fmla="*/ 497224 h 733403"/>
              <a:gd name="connsiteX298" fmla="*/ 466455 w 488649"/>
              <a:gd name="connsiteY298" fmla="*/ 496500 h 733403"/>
              <a:gd name="connsiteX299" fmla="*/ 466541 w 488649"/>
              <a:gd name="connsiteY299" fmla="*/ 495908 h 733403"/>
              <a:gd name="connsiteX300" fmla="*/ 466246 w 488649"/>
              <a:gd name="connsiteY300" fmla="*/ 494569 h 733403"/>
              <a:gd name="connsiteX301" fmla="*/ 465620 w 488649"/>
              <a:gd name="connsiteY301" fmla="*/ 493631 h 733403"/>
              <a:gd name="connsiteX302" fmla="*/ 465901 w 488649"/>
              <a:gd name="connsiteY302" fmla="*/ 492777 h 733403"/>
              <a:gd name="connsiteX303" fmla="*/ 466482 w 488649"/>
              <a:gd name="connsiteY303" fmla="*/ 491844 h 733403"/>
              <a:gd name="connsiteX304" fmla="*/ 466487 w 488649"/>
              <a:gd name="connsiteY304" fmla="*/ 490598 h 733403"/>
              <a:gd name="connsiteX305" fmla="*/ 465811 w 488649"/>
              <a:gd name="connsiteY305" fmla="*/ 489708 h 733403"/>
              <a:gd name="connsiteX306" fmla="*/ 465439 w 488649"/>
              <a:gd name="connsiteY306" fmla="*/ 488812 h 733403"/>
              <a:gd name="connsiteX307" fmla="*/ 465207 w 488649"/>
              <a:gd name="connsiteY307" fmla="*/ 488398 h 733403"/>
              <a:gd name="connsiteX308" fmla="*/ 469807 w 488649"/>
              <a:gd name="connsiteY308" fmla="*/ 481499 h 733403"/>
              <a:gd name="connsiteX309" fmla="*/ 466283 w 488649"/>
              <a:gd name="connsiteY309" fmla="*/ 467347 h 733403"/>
              <a:gd name="connsiteX310" fmla="*/ 464368 w 488649"/>
              <a:gd name="connsiteY310" fmla="*/ 460972 h 733403"/>
              <a:gd name="connsiteX311" fmla="*/ 463633 w 488649"/>
              <a:gd name="connsiteY311" fmla="*/ 457937 h 733403"/>
              <a:gd name="connsiteX312" fmla="*/ 466686 w 488649"/>
              <a:gd name="connsiteY312" fmla="*/ 453649 h 733403"/>
              <a:gd name="connsiteX313" fmla="*/ 469626 w 488649"/>
              <a:gd name="connsiteY313" fmla="*/ 449231 h 733403"/>
              <a:gd name="connsiteX314" fmla="*/ 471608 w 488649"/>
              <a:gd name="connsiteY314" fmla="*/ 438998 h 733403"/>
              <a:gd name="connsiteX315" fmla="*/ 475899 w 488649"/>
              <a:gd name="connsiteY315" fmla="*/ 432878 h 733403"/>
              <a:gd name="connsiteX316" fmla="*/ 477124 w 488649"/>
              <a:gd name="connsiteY316" fmla="*/ 431763 h 733403"/>
              <a:gd name="connsiteX317" fmla="*/ 477909 w 488649"/>
              <a:gd name="connsiteY317" fmla="*/ 431143 h 733403"/>
              <a:gd name="connsiteX318" fmla="*/ 482300 w 488649"/>
              <a:gd name="connsiteY318" fmla="*/ 430516 h 733403"/>
              <a:gd name="connsiteX319" fmla="*/ 484260 w 488649"/>
              <a:gd name="connsiteY319" fmla="*/ 429154 h 733403"/>
              <a:gd name="connsiteX320" fmla="*/ 485294 w 488649"/>
              <a:gd name="connsiteY320" fmla="*/ 427156 h 733403"/>
              <a:gd name="connsiteX321" fmla="*/ 485099 w 488649"/>
              <a:gd name="connsiteY321" fmla="*/ 424104 h 733403"/>
              <a:gd name="connsiteX322" fmla="*/ 489068 w 488649"/>
              <a:gd name="connsiteY322" fmla="*/ 406091 h 733403"/>
              <a:gd name="connsiteX323" fmla="*/ 488451 w 488649"/>
              <a:gd name="connsiteY323" fmla="*/ 398450 h 733403"/>
              <a:gd name="connsiteX324" fmla="*/ 485099 w 488649"/>
              <a:gd name="connsiteY324" fmla="*/ 386764 h 733403"/>
              <a:gd name="connsiteX325" fmla="*/ 481760 w 488649"/>
              <a:gd name="connsiteY325" fmla="*/ 387387 h 733403"/>
              <a:gd name="connsiteX326" fmla="*/ 474257 w 488649"/>
              <a:gd name="connsiteY326" fmla="*/ 386820 h 733403"/>
              <a:gd name="connsiteX327" fmla="*/ 466028 w 488649"/>
              <a:gd name="connsiteY327" fmla="*/ 382610 h 733403"/>
              <a:gd name="connsiteX328" fmla="*/ 455681 w 488649"/>
              <a:gd name="connsiteY328" fmla="*/ 377021 h 733403"/>
              <a:gd name="connsiteX329" fmla="*/ 452805 w 488649"/>
              <a:gd name="connsiteY329" fmla="*/ 375106 h 733403"/>
              <a:gd name="connsiteX330" fmla="*/ 421542 w 488649"/>
              <a:gd name="connsiteY330" fmla="*/ 360010 h 733403"/>
              <a:gd name="connsiteX331" fmla="*/ 413770 w 488649"/>
              <a:gd name="connsiteY331" fmla="*/ 357950 h 733403"/>
              <a:gd name="connsiteX332" fmla="*/ 379346 w 488649"/>
              <a:gd name="connsiteY332" fmla="*/ 338929 h 733403"/>
              <a:gd name="connsiteX333" fmla="*/ 373948 w 488649"/>
              <a:gd name="connsiteY333" fmla="*/ 334807 h 733403"/>
              <a:gd name="connsiteX334" fmla="*/ 364912 w 488649"/>
              <a:gd name="connsiteY334" fmla="*/ 330480 h 733403"/>
              <a:gd name="connsiteX335" fmla="*/ 358367 w 488649"/>
              <a:gd name="connsiteY335" fmla="*/ 326635 h 733403"/>
              <a:gd name="connsiteX336" fmla="*/ 356066 w 488649"/>
              <a:gd name="connsiteY336" fmla="*/ 325210 h 733403"/>
              <a:gd name="connsiteX337" fmla="*/ 350159 w 488649"/>
              <a:gd name="connsiteY337" fmla="*/ 321799 h 733403"/>
              <a:gd name="connsiteX338" fmla="*/ 347506 w 488649"/>
              <a:gd name="connsiteY338" fmla="*/ 320293 h 733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</a:cxnLst>
            <a:rect l="l" t="t" r="r" b="b"/>
            <a:pathLst>
              <a:path w="488649" h="733403">
                <a:moveTo>
                  <a:pt x="347506" y="320293"/>
                </a:moveTo>
                <a:lnTo>
                  <a:pt x="344237" y="317104"/>
                </a:lnTo>
                <a:lnTo>
                  <a:pt x="342695" y="312505"/>
                </a:lnTo>
                <a:lnTo>
                  <a:pt x="342087" y="308037"/>
                </a:lnTo>
                <a:lnTo>
                  <a:pt x="342481" y="306186"/>
                </a:lnTo>
                <a:lnTo>
                  <a:pt x="343177" y="302853"/>
                </a:lnTo>
                <a:lnTo>
                  <a:pt x="343214" y="302706"/>
                </a:lnTo>
                <a:lnTo>
                  <a:pt x="345193" y="293301"/>
                </a:lnTo>
                <a:lnTo>
                  <a:pt x="345362" y="292511"/>
                </a:lnTo>
                <a:lnTo>
                  <a:pt x="349443" y="273087"/>
                </a:lnTo>
                <a:lnTo>
                  <a:pt x="351216" y="264747"/>
                </a:lnTo>
                <a:lnTo>
                  <a:pt x="351299" y="264651"/>
                </a:lnTo>
                <a:lnTo>
                  <a:pt x="355232" y="261306"/>
                </a:lnTo>
                <a:lnTo>
                  <a:pt x="357684" y="258956"/>
                </a:lnTo>
                <a:lnTo>
                  <a:pt x="360846" y="256260"/>
                </a:lnTo>
                <a:lnTo>
                  <a:pt x="375304" y="242288"/>
                </a:lnTo>
                <a:lnTo>
                  <a:pt x="390803" y="227784"/>
                </a:lnTo>
                <a:lnTo>
                  <a:pt x="392665" y="226049"/>
                </a:lnTo>
                <a:lnTo>
                  <a:pt x="396445" y="222510"/>
                </a:lnTo>
                <a:lnTo>
                  <a:pt x="403975" y="215413"/>
                </a:lnTo>
                <a:lnTo>
                  <a:pt x="431263" y="190010"/>
                </a:lnTo>
                <a:lnTo>
                  <a:pt x="420045" y="173637"/>
                </a:lnTo>
                <a:lnTo>
                  <a:pt x="415713" y="167289"/>
                </a:lnTo>
                <a:lnTo>
                  <a:pt x="406309" y="153580"/>
                </a:lnTo>
                <a:lnTo>
                  <a:pt x="404832" y="151426"/>
                </a:lnTo>
                <a:lnTo>
                  <a:pt x="402008" y="147101"/>
                </a:lnTo>
                <a:lnTo>
                  <a:pt x="397608" y="140671"/>
                </a:lnTo>
                <a:lnTo>
                  <a:pt x="396748" y="140212"/>
                </a:lnTo>
                <a:lnTo>
                  <a:pt x="392629" y="137528"/>
                </a:lnTo>
                <a:lnTo>
                  <a:pt x="379917" y="137162"/>
                </a:lnTo>
                <a:lnTo>
                  <a:pt x="377372" y="128046"/>
                </a:lnTo>
                <a:lnTo>
                  <a:pt x="374061" y="115376"/>
                </a:lnTo>
                <a:lnTo>
                  <a:pt x="372855" y="98914"/>
                </a:lnTo>
                <a:lnTo>
                  <a:pt x="374084" y="97321"/>
                </a:lnTo>
                <a:lnTo>
                  <a:pt x="377492" y="92979"/>
                </a:lnTo>
                <a:lnTo>
                  <a:pt x="373511" y="90942"/>
                </a:lnTo>
                <a:lnTo>
                  <a:pt x="368472" y="88398"/>
                </a:lnTo>
                <a:lnTo>
                  <a:pt x="363725" y="85995"/>
                </a:lnTo>
                <a:lnTo>
                  <a:pt x="359535" y="83864"/>
                </a:lnTo>
                <a:lnTo>
                  <a:pt x="356636" y="83220"/>
                </a:lnTo>
                <a:lnTo>
                  <a:pt x="342748" y="80123"/>
                </a:lnTo>
                <a:lnTo>
                  <a:pt x="340847" y="79669"/>
                </a:lnTo>
                <a:lnTo>
                  <a:pt x="338694" y="79208"/>
                </a:lnTo>
                <a:lnTo>
                  <a:pt x="332484" y="77814"/>
                </a:lnTo>
                <a:lnTo>
                  <a:pt x="329503" y="70459"/>
                </a:lnTo>
                <a:lnTo>
                  <a:pt x="325577" y="60798"/>
                </a:lnTo>
                <a:lnTo>
                  <a:pt x="324786" y="53356"/>
                </a:lnTo>
                <a:lnTo>
                  <a:pt x="324319" y="49100"/>
                </a:lnTo>
                <a:lnTo>
                  <a:pt x="321471" y="23640"/>
                </a:lnTo>
                <a:lnTo>
                  <a:pt x="321348" y="22446"/>
                </a:lnTo>
                <a:lnTo>
                  <a:pt x="314949" y="23556"/>
                </a:lnTo>
                <a:lnTo>
                  <a:pt x="311246" y="23495"/>
                </a:lnTo>
                <a:lnTo>
                  <a:pt x="301224" y="23377"/>
                </a:lnTo>
                <a:lnTo>
                  <a:pt x="296538" y="20528"/>
                </a:lnTo>
                <a:lnTo>
                  <a:pt x="292131" y="19774"/>
                </a:lnTo>
                <a:lnTo>
                  <a:pt x="290892" y="19677"/>
                </a:lnTo>
                <a:lnTo>
                  <a:pt x="284592" y="19194"/>
                </a:lnTo>
                <a:lnTo>
                  <a:pt x="282018" y="16373"/>
                </a:lnTo>
                <a:lnTo>
                  <a:pt x="273225" y="8821"/>
                </a:lnTo>
                <a:lnTo>
                  <a:pt x="273096" y="4602"/>
                </a:lnTo>
                <a:lnTo>
                  <a:pt x="271601" y="2844"/>
                </a:lnTo>
                <a:lnTo>
                  <a:pt x="270299" y="693"/>
                </a:lnTo>
                <a:lnTo>
                  <a:pt x="267655" y="608"/>
                </a:lnTo>
                <a:lnTo>
                  <a:pt x="261735" y="311"/>
                </a:lnTo>
                <a:lnTo>
                  <a:pt x="257544" y="1256"/>
                </a:lnTo>
                <a:lnTo>
                  <a:pt x="256401" y="2781"/>
                </a:lnTo>
                <a:lnTo>
                  <a:pt x="253676" y="2381"/>
                </a:lnTo>
                <a:lnTo>
                  <a:pt x="252889" y="2596"/>
                </a:lnTo>
                <a:lnTo>
                  <a:pt x="252510" y="2965"/>
                </a:lnTo>
                <a:lnTo>
                  <a:pt x="254357" y="5910"/>
                </a:lnTo>
                <a:lnTo>
                  <a:pt x="250609" y="7584"/>
                </a:lnTo>
                <a:lnTo>
                  <a:pt x="248817" y="9850"/>
                </a:lnTo>
                <a:lnTo>
                  <a:pt x="241600" y="6666"/>
                </a:lnTo>
                <a:lnTo>
                  <a:pt x="241440" y="7632"/>
                </a:lnTo>
                <a:lnTo>
                  <a:pt x="238903" y="7242"/>
                </a:lnTo>
                <a:lnTo>
                  <a:pt x="236507" y="8962"/>
                </a:lnTo>
                <a:lnTo>
                  <a:pt x="237823" y="16313"/>
                </a:lnTo>
                <a:lnTo>
                  <a:pt x="231710" y="20915"/>
                </a:lnTo>
                <a:lnTo>
                  <a:pt x="219643" y="28607"/>
                </a:lnTo>
                <a:lnTo>
                  <a:pt x="216518" y="30634"/>
                </a:lnTo>
                <a:lnTo>
                  <a:pt x="212543" y="36632"/>
                </a:lnTo>
                <a:lnTo>
                  <a:pt x="206821" y="45486"/>
                </a:lnTo>
                <a:lnTo>
                  <a:pt x="203310" y="50847"/>
                </a:lnTo>
                <a:lnTo>
                  <a:pt x="203142" y="51095"/>
                </a:lnTo>
                <a:lnTo>
                  <a:pt x="191722" y="68465"/>
                </a:lnTo>
                <a:lnTo>
                  <a:pt x="180778" y="92314"/>
                </a:lnTo>
                <a:lnTo>
                  <a:pt x="180796" y="95292"/>
                </a:lnTo>
                <a:lnTo>
                  <a:pt x="180822" y="99759"/>
                </a:lnTo>
                <a:lnTo>
                  <a:pt x="180826" y="100354"/>
                </a:lnTo>
                <a:lnTo>
                  <a:pt x="155988" y="100600"/>
                </a:lnTo>
                <a:lnTo>
                  <a:pt x="139159" y="95740"/>
                </a:lnTo>
                <a:lnTo>
                  <a:pt x="124613" y="95989"/>
                </a:lnTo>
                <a:lnTo>
                  <a:pt x="105303" y="96392"/>
                </a:lnTo>
                <a:lnTo>
                  <a:pt x="80577" y="104728"/>
                </a:lnTo>
                <a:lnTo>
                  <a:pt x="79951" y="105044"/>
                </a:lnTo>
                <a:lnTo>
                  <a:pt x="64901" y="112406"/>
                </a:lnTo>
                <a:lnTo>
                  <a:pt x="63378" y="113797"/>
                </a:lnTo>
                <a:lnTo>
                  <a:pt x="62790" y="119924"/>
                </a:lnTo>
                <a:lnTo>
                  <a:pt x="67319" y="130134"/>
                </a:lnTo>
                <a:lnTo>
                  <a:pt x="67998" y="131677"/>
                </a:lnTo>
                <a:lnTo>
                  <a:pt x="73455" y="141515"/>
                </a:lnTo>
                <a:lnTo>
                  <a:pt x="73077" y="151038"/>
                </a:lnTo>
                <a:lnTo>
                  <a:pt x="77177" y="157273"/>
                </a:lnTo>
                <a:lnTo>
                  <a:pt x="77248" y="158587"/>
                </a:lnTo>
                <a:lnTo>
                  <a:pt x="87614" y="175798"/>
                </a:lnTo>
                <a:lnTo>
                  <a:pt x="91036" y="180921"/>
                </a:lnTo>
                <a:lnTo>
                  <a:pt x="99140" y="193377"/>
                </a:lnTo>
                <a:lnTo>
                  <a:pt x="103058" y="198421"/>
                </a:lnTo>
                <a:lnTo>
                  <a:pt x="97320" y="199806"/>
                </a:lnTo>
                <a:lnTo>
                  <a:pt x="94178" y="200955"/>
                </a:lnTo>
                <a:lnTo>
                  <a:pt x="90436" y="202818"/>
                </a:lnTo>
                <a:lnTo>
                  <a:pt x="80695" y="205553"/>
                </a:lnTo>
                <a:lnTo>
                  <a:pt x="73836" y="206083"/>
                </a:lnTo>
                <a:lnTo>
                  <a:pt x="66091" y="208964"/>
                </a:lnTo>
                <a:lnTo>
                  <a:pt x="52229" y="212994"/>
                </a:lnTo>
                <a:lnTo>
                  <a:pt x="41325" y="216210"/>
                </a:lnTo>
                <a:lnTo>
                  <a:pt x="34401" y="218347"/>
                </a:lnTo>
                <a:lnTo>
                  <a:pt x="15355" y="223257"/>
                </a:lnTo>
                <a:lnTo>
                  <a:pt x="13856" y="226183"/>
                </a:lnTo>
                <a:lnTo>
                  <a:pt x="13197" y="228923"/>
                </a:lnTo>
                <a:lnTo>
                  <a:pt x="7381" y="242840"/>
                </a:lnTo>
                <a:lnTo>
                  <a:pt x="6586" y="244916"/>
                </a:lnTo>
                <a:lnTo>
                  <a:pt x="578" y="261242"/>
                </a:lnTo>
                <a:lnTo>
                  <a:pt x="549" y="261318"/>
                </a:lnTo>
                <a:lnTo>
                  <a:pt x="418" y="261623"/>
                </a:lnTo>
                <a:lnTo>
                  <a:pt x="1020" y="264080"/>
                </a:lnTo>
                <a:lnTo>
                  <a:pt x="2768" y="266234"/>
                </a:lnTo>
                <a:lnTo>
                  <a:pt x="6269" y="269373"/>
                </a:lnTo>
                <a:lnTo>
                  <a:pt x="7231" y="272735"/>
                </a:lnTo>
                <a:lnTo>
                  <a:pt x="5694" y="276687"/>
                </a:lnTo>
                <a:lnTo>
                  <a:pt x="5997" y="278686"/>
                </a:lnTo>
                <a:lnTo>
                  <a:pt x="12284" y="287518"/>
                </a:lnTo>
                <a:lnTo>
                  <a:pt x="13591" y="297926"/>
                </a:lnTo>
                <a:lnTo>
                  <a:pt x="13967" y="299500"/>
                </a:lnTo>
                <a:lnTo>
                  <a:pt x="16072" y="317782"/>
                </a:lnTo>
                <a:lnTo>
                  <a:pt x="15953" y="320423"/>
                </a:lnTo>
                <a:lnTo>
                  <a:pt x="15552" y="331558"/>
                </a:lnTo>
                <a:lnTo>
                  <a:pt x="22336" y="335628"/>
                </a:lnTo>
                <a:lnTo>
                  <a:pt x="26373" y="338037"/>
                </a:lnTo>
                <a:lnTo>
                  <a:pt x="31233" y="340911"/>
                </a:lnTo>
                <a:lnTo>
                  <a:pt x="32908" y="341959"/>
                </a:lnTo>
                <a:lnTo>
                  <a:pt x="37176" y="344517"/>
                </a:lnTo>
                <a:lnTo>
                  <a:pt x="40338" y="345259"/>
                </a:lnTo>
                <a:lnTo>
                  <a:pt x="44586" y="346284"/>
                </a:lnTo>
                <a:lnTo>
                  <a:pt x="45878" y="346582"/>
                </a:lnTo>
                <a:lnTo>
                  <a:pt x="49500" y="347437"/>
                </a:lnTo>
                <a:lnTo>
                  <a:pt x="50122" y="347587"/>
                </a:lnTo>
                <a:lnTo>
                  <a:pt x="58806" y="349554"/>
                </a:lnTo>
                <a:lnTo>
                  <a:pt x="67617" y="351335"/>
                </a:lnTo>
                <a:lnTo>
                  <a:pt x="71593" y="352197"/>
                </a:lnTo>
                <a:lnTo>
                  <a:pt x="74566" y="353368"/>
                </a:lnTo>
                <a:lnTo>
                  <a:pt x="78911" y="354076"/>
                </a:lnTo>
                <a:lnTo>
                  <a:pt x="83846" y="355566"/>
                </a:lnTo>
                <a:lnTo>
                  <a:pt x="76961" y="374321"/>
                </a:lnTo>
                <a:lnTo>
                  <a:pt x="92500" y="388845"/>
                </a:lnTo>
                <a:lnTo>
                  <a:pt x="98364" y="392934"/>
                </a:lnTo>
                <a:lnTo>
                  <a:pt x="105330" y="397825"/>
                </a:lnTo>
                <a:lnTo>
                  <a:pt x="107663" y="398811"/>
                </a:lnTo>
                <a:lnTo>
                  <a:pt x="115820" y="402173"/>
                </a:lnTo>
                <a:lnTo>
                  <a:pt x="118777" y="403400"/>
                </a:lnTo>
                <a:lnTo>
                  <a:pt x="123143" y="396722"/>
                </a:lnTo>
                <a:lnTo>
                  <a:pt x="129848" y="386475"/>
                </a:lnTo>
                <a:lnTo>
                  <a:pt x="146493" y="386392"/>
                </a:lnTo>
                <a:lnTo>
                  <a:pt x="165387" y="386154"/>
                </a:lnTo>
                <a:lnTo>
                  <a:pt x="175976" y="386058"/>
                </a:lnTo>
                <a:lnTo>
                  <a:pt x="176328" y="387074"/>
                </a:lnTo>
                <a:lnTo>
                  <a:pt x="177961" y="394466"/>
                </a:lnTo>
                <a:lnTo>
                  <a:pt x="180846" y="408185"/>
                </a:lnTo>
                <a:lnTo>
                  <a:pt x="184471" y="408163"/>
                </a:lnTo>
                <a:lnTo>
                  <a:pt x="204308" y="408097"/>
                </a:lnTo>
                <a:lnTo>
                  <a:pt x="211216" y="408122"/>
                </a:lnTo>
                <a:lnTo>
                  <a:pt x="229590" y="408203"/>
                </a:lnTo>
                <a:lnTo>
                  <a:pt x="240961" y="421969"/>
                </a:lnTo>
                <a:lnTo>
                  <a:pt x="243861" y="425448"/>
                </a:lnTo>
                <a:lnTo>
                  <a:pt x="246893" y="429153"/>
                </a:lnTo>
                <a:lnTo>
                  <a:pt x="262572" y="443150"/>
                </a:lnTo>
                <a:lnTo>
                  <a:pt x="263761" y="444210"/>
                </a:lnTo>
                <a:lnTo>
                  <a:pt x="271093" y="450729"/>
                </a:lnTo>
                <a:lnTo>
                  <a:pt x="274811" y="454069"/>
                </a:lnTo>
                <a:lnTo>
                  <a:pt x="270241" y="460010"/>
                </a:lnTo>
                <a:lnTo>
                  <a:pt x="270056" y="462095"/>
                </a:lnTo>
                <a:lnTo>
                  <a:pt x="269738" y="465718"/>
                </a:lnTo>
                <a:lnTo>
                  <a:pt x="267857" y="486813"/>
                </a:lnTo>
                <a:lnTo>
                  <a:pt x="267136" y="494258"/>
                </a:lnTo>
                <a:lnTo>
                  <a:pt x="266464" y="501579"/>
                </a:lnTo>
                <a:lnTo>
                  <a:pt x="266976" y="511056"/>
                </a:lnTo>
                <a:lnTo>
                  <a:pt x="267670" y="526276"/>
                </a:lnTo>
                <a:lnTo>
                  <a:pt x="267997" y="533538"/>
                </a:lnTo>
                <a:lnTo>
                  <a:pt x="272023" y="547396"/>
                </a:lnTo>
                <a:lnTo>
                  <a:pt x="280111" y="575499"/>
                </a:lnTo>
                <a:lnTo>
                  <a:pt x="284277" y="589647"/>
                </a:lnTo>
                <a:lnTo>
                  <a:pt x="285080" y="593342"/>
                </a:lnTo>
                <a:lnTo>
                  <a:pt x="288786" y="606319"/>
                </a:lnTo>
                <a:lnTo>
                  <a:pt x="307048" y="670315"/>
                </a:lnTo>
                <a:lnTo>
                  <a:pt x="308059" y="673872"/>
                </a:lnTo>
                <a:lnTo>
                  <a:pt x="312161" y="688354"/>
                </a:lnTo>
                <a:lnTo>
                  <a:pt x="315454" y="691703"/>
                </a:lnTo>
                <a:lnTo>
                  <a:pt x="326587" y="702980"/>
                </a:lnTo>
                <a:lnTo>
                  <a:pt x="338083" y="714624"/>
                </a:lnTo>
                <a:lnTo>
                  <a:pt x="342232" y="718853"/>
                </a:lnTo>
                <a:lnTo>
                  <a:pt x="351317" y="728042"/>
                </a:lnTo>
                <a:lnTo>
                  <a:pt x="352157" y="728922"/>
                </a:lnTo>
                <a:lnTo>
                  <a:pt x="354776" y="731563"/>
                </a:lnTo>
                <a:lnTo>
                  <a:pt x="358495" y="731708"/>
                </a:lnTo>
                <a:lnTo>
                  <a:pt x="362501" y="731876"/>
                </a:lnTo>
                <a:lnTo>
                  <a:pt x="382385" y="732757"/>
                </a:lnTo>
                <a:lnTo>
                  <a:pt x="391381" y="733188"/>
                </a:lnTo>
                <a:lnTo>
                  <a:pt x="396529" y="733446"/>
                </a:lnTo>
                <a:lnTo>
                  <a:pt x="401119" y="733682"/>
                </a:lnTo>
                <a:lnTo>
                  <a:pt x="401677" y="733714"/>
                </a:lnTo>
                <a:lnTo>
                  <a:pt x="432061" y="713008"/>
                </a:lnTo>
                <a:lnTo>
                  <a:pt x="431748" y="694639"/>
                </a:lnTo>
                <a:lnTo>
                  <a:pt x="431571" y="683099"/>
                </a:lnTo>
                <a:lnTo>
                  <a:pt x="431376" y="668145"/>
                </a:lnTo>
                <a:lnTo>
                  <a:pt x="430079" y="657760"/>
                </a:lnTo>
                <a:lnTo>
                  <a:pt x="430737" y="649954"/>
                </a:lnTo>
                <a:lnTo>
                  <a:pt x="430991" y="646857"/>
                </a:lnTo>
                <a:lnTo>
                  <a:pt x="431367" y="640031"/>
                </a:lnTo>
                <a:lnTo>
                  <a:pt x="434388" y="631817"/>
                </a:lnTo>
                <a:lnTo>
                  <a:pt x="435268" y="629927"/>
                </a:lnTo>
                <a:lnTo>
                  <a:pt x="434951" y="625126"/>
                </a:lnTo>
                <a:lnTo>
                  <a:pt x="437024" y="621664"/>
                </a:lnTo>
                <a:lnTo>
                  <a:pt x="438407" y="609494"/>
                </a:lnTo>
                <a:lnTo>
                  <a:pt x="442458" y="598108"/>
                </a:lnTo>
                <a:lnTo>
                  <a:pt x="443443" y="596375"/>
                </a:lnTo>
                <a:lnTo>
                  <a:pt x="444205" y="594204"/>
                </a:lnTo>
                <a:lnTo>
                  <a:pt x="444164" y="589047"/>
                </a:lnTo>
                <a:lnTo>
                  <a:pt x="442957" y="580183"/>
                </a:lnTo>
                <a:lnTo>
                  <a:pt x="440648" y="579048"/>
                </a:lnTo>
                <a:lnTo>
                  <a:pt x="432515" y="555216"/>
                </a:lnTo>
                <a:lnTo>
                  <a:pt x="436457" y="547276"/>
                </a:lnTo>
                <a:lnTo>
                  <a:pt x="436679" y="547040"/>
                </a:lnTo>
                <a:lnTo>
                  <a:pt x="438117" y="545705"/>
                </a:lnTo>
                <a:lnTo>
                  <a:pt x="438861" y="544877"/>
                </a:lnTo>
                <a:lnTo>
                  <a:pt x="439641" y="544126"/>
                </a:lnTo>
                <a:lnTo>
                  <a:pt x="440249" y="543614"/>
                </a:lnTo>
                <a:lnTo>
                  <a:pt x="441134" y="542944"/>
                </a:lnTo>
                <a:lnTo>
                  <a:pt x="442363" y="542569"/>
                </a:lnTo>
                <a:lnTo>
                  <a:pt x="443506" y="542139"/>
                </a:lnTo>
                <a:lnTo>
                  <a:pt x="444246" y="541611"/>
                </a:lnTo>
                <a:lnTo>
                  <a:pt x="445017" y="540861"/>
                </a:lnTo>
                <a:lnTo>
                  <a:pt x="445833" y="540113"/>
                </a:lnTo>
                <a:lnTo>
                  <a:pt x="446446" y="539229"/>
                </a:lnTo>
                <a:lnTo>
                  <a:pt x="446999" y="538590"/>
                </a:lnTo>
                <a:lnTo>
                  <a:pt x="447194" y="538104"/>
                </a:lnTo>
                <a:lnTo>
                  <a:pt x="447643" y="537683"/>
                </a:lnTo>
                <a:lnTo>
                  <a:pt x="448110" y="536964"/>
                </a:lnTo>
                <a:lnTo>
                  <a:pt x="448786" y="536034"/>
                </a:lnTo>
                <a:lnTo>
                  <a:pt x="449530" y="535532"/>
                </a:lnTo>
                <a:lnTo>
                  <a:pt x="450401" y="534838"/>
                </a:lnTo>
                <a:lnTo>
                  <a:pt x="450991" y="533903"/>
                </a:lnTo>
                <a:lnTo>
                  <a:pt x="451835" y="533258"/>
                </a:lnTo>
                <a:lnTo>
                  <a:pt x="452633" y="532809"/>
                </a:lnTo>
                <a:lnTo>
                  <a:pt x="453781" y="532358"/>
                </a:lnTo>
                <a:lnTo>
                  <a:pt x="453976" y="531897"/>
                </a:lnTo>
                <a:lnTo>
                  <a:pt x="454915" y="531905"/>
                </a:lnTo>
                <a:lnTo>
                  <a:pt x="455963" y="531373"/>
                </a:lnTo>
                <a:lnTo>
                  <a:pt x="456666" y="530820"/>
                </a:lnTo>
                <a:lnTo>
                  <a:pt x="457596" y="530206"/>
                </a:lnTo>
                <a:lnTo>
                  <a:pt x="458417" y="529486"/>
                </a:lnTo>
                <a:lnTo>
                  <a:pt x="459093" y="528632"/>
                </a:lnTo>
                <a:lnTo>
                  <a:pt x="459578" y="527891"/>
                </a:lnTo>
                <a:lnTo>
                  <a:pt x="460408" y="527197"/>
                </a:lnTo>
                <a:lnTo>
                  <a:pt x="460422" y="526052"/>
                </a:lnTo>
                <a:lnTo>
                  <a:pt x="459814" y="525166"/>
                </a:lnTo>
                <a:lnTo>
                  <a:pt x="459533" y="524302"/>
                </a:lnTo>
                <a:lnTo>
                  <a:pt x="459124" y="523130"/>
                </a:lnTo>
                <a:lnTo>
                  <a:pt x="459270" y="521819"/>
                </a:lnTo>
                <a:lnTo>
                  <a:pt x="459986" y="520993"/>
                </a:lnTo>
                <a:lnTo>
                  <a:pt x="460689" y="520464"/>
                </a:lnTo>
                <a:lnTo>
                  <a:pt x="460585" y="519262"/>
                </a:lnTo>
                <a:lnTo>
                  <a:pt x="460009" y="518254"/>
                </a:lnTo>
                <a:lnTo>
                  <a:pt x="459451" y="517248"/>
                </a:lnTo>
                <a:lnTo>
                  <a:pt x="459034" y="516424"/>
                </a:lnTo>
                <a:lnTo>
                  <a:pt x="458526" y="515345"/>
                </a:lnTo>
                <a:lnTo>
                  <a:pt x="457750" y="514574"/>
                </a:lnTo>
                <a:lnTo>
                  <a:pt x="456716" y="514111"/>
                </a:lnTo>
                <a:lnTo>
                  <a:pt x="456117" y="513476"/>
                </a:lnTo>
                <a:lnTo>
                  <a:pt x="455931" y="512119"/>
                </a:lnTo>
                <a:lnTo>
                  <a:pt x="455754" y="511037"/>
                </a:lnTo>
                <a:lnTo>
                  <a:pt x="456185" y="509968"/>
                </a:lnTo>
                <a:lnTo>
                  <a:pt x="456716" y="509279"/>
                </a:lnTo>
                <a:lnTo>
                  <a:pt x="457001" y="508102"/>
                </a:lnTo>
                <a:lnTo>
                  <a:pt x="457233" y="506846"/>
                </a:lnTo>
                <a:lnTo>
                  <a:pt x="457709" y="505830"/>
                </a:lnTo>
                <a:lnTo>
                  <a:pt x="457918" y="504922"/>
                </a:lnTo>
                <a:lnTo>
                  <a:pt x="458639" y="504120"/>
                </a:lnTo>
                <a:lnTo>
                  <a:pt x="459088" y="503052"/>
                </a:lnTo>
                <a:lnTo>
                  <a:pt x="458766" y="501911"/>
                </a:lnTo>
                <a:lnTo>
                  <a:pt x="459138" y="501088"/>
                </a:lnTo>
                <a:lnTo>
                  <a:pt x="459818" y="500234"/>
                </a:lnTo>
                <a:lnTo>
                  <a:pt x="460857" y="500001"/>
                </a:lnTo>
                <a:lnTo>
                  <a:pt x="461837" y="499466"/>
                </a:lnTo>
                <a:lnTo>
                  <a:pt x="462862" y="499207"/>
                </a:lnTo>
                <a:lnTo>
                  <a:pt x="464200" y="498995"/>
                </a:lnTo>
                <a:lnTo>
                  <a:pt x="465271" y="498765"/>
                </a:lnTo>
                <a:lnTo>
                  <a:pt x="466110" y="498072"/>
                </a:lnTo>
                <a:lnTo>
                  <a:pt x="466487" y="497224"/>
                </a:lnTo>
                <a:lnTo>
                  <a:pt x="466455" y="496500"/>
                </a:lnTo>
                <a:lnTo>
                  <a:pt x="466541" y="495908"/>
                </a:lnTo>
                <a:lnTo>
                  <a:pt x="466246" y="494569"/>
                </a:lnTo>
                <a:lnTo>
                  <a:pt x="465620" y="493631"/>
                </a:lnTo>
                <a:lnTo>
                  <a:pt x="465901" y="492777"/>
                </a:lnTo>
                <a:lnTo>
                  <a:pt x="466482" y="491844"/>
                </a:lnTo>
                <a:lnTo>
                  <a:pt x="466487" y="490598"/>
                </a:lnTo>
                <a:lnTo>
                  <a:pt x="465811" y="489708"/>
                </a:lnTo>
                <a:lnTo>
                  <a:pt x="465439" y="488812"/>
                </a:lnTo>
                <a:lnTo>
                  <a:pt x="465207" y="488398"/>
                </a:lnTo>
                <a:lnTo>
                  <a:pt x="469807" y="481499"/>
                </a:lnTo>
                <a:lnTo>
                  <a:pt x="466283" y="467347"/>
                </a:lnTo>
                <a:lnTo>
                  <a:pt x="464368" y="460972"/>
                </a:lnTo>
                <a:lnTo>
                  <a:pt x="463633" y="457937"/>
                </a:lnTo>
                <a:lnTo>
                  <a:pt x="466686" y="453649"/>
                </a:lnTo>
                <a:lnTo>
                  <a:pt x="469626" y="449231"/>
                </a:lnTo>
                <a:lnTo>
                  <a:pt x="471608" y="438998"/>
                </a:lnTo>
                <a:lnTo>
                  <a:pt x="475899" y="432878"/>
                </a:lnTo>
                <a:lnTo>
                  <a:pt x="477124" y="431763"/>
                </a:lnTo>
                <a:lnTo>
                  <a:pt x="477909" y="431143"/>
                </a:lnTo>
                <a:lnTo>
                  <a:pt x="482300" y="430516"/>
                </a:lnTo>
                <a:lnTo>
                  <a:pt x="484260" y="429154"/>
                </a:lnTo>
                <a:lnTo>
                  <a:pt x="485294" y="427156"/>
                </a:lnTo>
                <a:lnTo>
                  <a:pt x="485099" y="424104"/>
                </a:lnTo>
                <a:lnTo>
                  <a:pt x="489068" y="406091"/>
                </a:lnTo>
                <a:lnTo>
                  <a:pt x="488451" y="398450"/>
                </a:lnTo>
                <a:lnTo>
                  <a:pt x="485099" y="386764"/>
                </a:lnTo>
                <a:lnTo>
                  <a:pt x="481760" y="387387"/>
                </a:lnTo>
                <a:lnTo>
                  <a:pt x="474257" y="386820"/>
                </a:lnTo>
                <a:lnTo>
                  <a:pt x="466028" y="382610"/>
                </a:lnTo>
                <a:lnTo>
                  <a:pt x="455681" y="377021"/>
                </a:lnTo>
                <a:lnTo>
                  <a:pt x="452805" y="375106"/>
                </a:lnTo>
                <a:lnTo>
                  <a:pt x="421542" y="360010"/>
                </a:lnTo>
                <a:lnTo>
                  <a:pt x="413770" y="357950"/>
                </a:lnTo>
                <a:lnTo>
                  <a:pt x="379346" y="338929"/>
                </a:lnTo>
                <a:lnTo>
                  <a:pt x="373948" y="334807"/>
                </a:lnTo>
                <a:lnTo>
                  <a:pt x="364912" y="330480"/>
                </a:lnTo>
                <a:lnTo>
                  <a:pt x="358367" y="326635"/>
                </a:lnTo>
                <a:lnTo>
                  <a:pt x="356066" y="325210"/>
                </a:lnTo>
                <a:lnTo>
                  <a:pt x="350159" y="321799"/>
                </a:lnTo>
                <a:lnTo>
                  <a:pt x="347506" y="32029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95BADAE6-12A7-838D-9FA9-E978C62DD5F6}"/>
              </a:ext>
            </a:extLst>
          </p:cNvPr>
          <p:cNvSpPr>
            <a:spLocks/>
          </p:cNvSpPr>
          <p:nvPr/>
        </p:nvSpPr>
        <p:spPr>
          <a:xfrm flipV="1">
            <a:off x="5362014" y="380398"/>
            <a:ext cx="1309427" cy="1377336"/>
          </a:xfrm>
          <a:custGeom>
            <a:avLst/>
            <a:gdLst>
              <a:gd name="connsiteX0" fmla="*/ 582495 w 891716"/>
              <a:gd name="connsiteY0" fmla="*/ 693989 h 937962"/>
              <a:gd name="connsiteX1" fmla="*/ 577682 w 891716"/>
              <a:gd name="connsiteY1" fmla="*/ 681537 h 937962"/>
              <a:gd name="connsiteX2" fmla="*/ 578217 w 891716"/>
              <a:gd name="connsiteY2" fmla="*/ 677449 h 937962"/>
              <a:gd name="connsiteX3" fmla="*/ 579296 w 891716"/>
              <a:gd name="connsiteY3" fmla="*/ 669322 h 937962"/>
              <a:gd name="connsiteX4" fmla="*/ 579174 w 891716"/>
              <a:gd name="connsiteY4" fmla="*/ 667307 h 937962"/>
              <a:gd name="connsiteX5" fmla="*/ 571245 w 891716"/>
              <a:gd name="connsiteY5" fmla="*/ 647431 h 937962"/>
              <a:gd name="connsiteX6" fmla="*/ 581569 w 891716"/>
              <a:gd name="connsiteY6" fmla="*/ 642521 h 937962"/>
              <a:gd name="connsiteX7" fmla="*/ 573712 w 891716"/>
              <a:gd name="connsiteY7" fmla="*/ 628926 h 937962"/>
              <a:gd name="connsiteX8" fmla="*/ 572107 w 891716"/>
              <a:gd name="connsiteY8" fmla="*/ 629489 h 937962"/>
              <a:gd name="connsiteX9" fmla="*/ 559373 w 891716"/>
              <a:gd name="connsiteY9" fmla="*/ 633114 h 937962"/>
              <a:gd name="connsiteX10" fmla="*/ 545810 w 891716"/>
              <a:gd name="connsiteY10" fmla="*/ 637062 h 937962"/>
              <a:gd name="connsiteX11" fmla="*/ 543338 w 891716"/>
              <a:gd name="connsiteY11" fmla="*/ 637879 h 937962"/>
              <a:gd name="connsiteX12" fmla="*/ 527651 w 891716"/>
              <a:gd name="connsiteY12" fmla="*/ 636645 h 937962"/>
              <a:gd name="connsiteX13" fmla="*/ 519863 w 891716"/>
              <a:gd name="connsiteY13" fmla="*/ 642539 h 937962"/>
              <a:gd name="connsiteX14" fmla="*/ 510817 w 891716"/>
              <a:gd name="connsiteY14" fmla="*/ 637421 h 937962"/>
              <a:gd name="connsiteX15" fmla="*/ 511443 w 891716"/>
              <a:gd name="connsiteY15" fmla="*/ 627478 h 937962"/>
              <a:gd name="connsiteX16" fmla="*/ 511448 w 891716"/>
              <a:gd name="connsiteY16" fmla="*/ 626162 h 937962"/>
              <a:gd name="connsiteX17" fmla="*/ 515839 w 891716"/>
              <a:gd name="connsiteY17" fmla="*/ 608215 h 937962"/>
              <a:gd name="connsiteX18" fmla="*/ 509851 w 891716"/>
              <a:gd name="connsiteY18" fmla="*/ 586338 h 937962"/>
              <a:gd name="connsiteX19" fmla="*/ 500044 w 891716"/>
              <a:gd name="connsiteY19" fmla="*/ 592383 h 937962"/>
              <a:gd name="connsiteX20" fmla="*/ 493067 w 891716"/>
              <a:gd name="connsiteY20" fmla="*/ 594820 h 937962"/>
              <a:gd name="connsiteX21" fmla="*/ 467678 w 891716"/>
              <a:gd name="connsiteY21" fmla="*/ 495383 h 937962"/>
              <a:gd name="connsiteX22" fmla="*/ 443425 w 891716"/>
              <a:gd name="connsiteY22" fmla="*/ 411669 h 937962"/>
              <a:gd name="connsiteX23" fmla="*/ 425840 w 891716"/>
              <a:gd name="connsiteY23" fmla="*/ 416379 h 937962"/>
              <a:gd name="connsiteX24" fmla="*/ 425832 w 891716"/>
              <a:gd name="connsiteY24" fmla="*/ 416352 h 937962"/>
              <a:gd name="connsiteX25" fmla="*/ 410097 w 891716"/>
              <a:gd name="connsiteY25" fmla="*/ 413697 h 937962"/>
              <a:gd name="connsiteX26" fmla="*/ 407660 w 891716"/>
              <a:gd name="connsiteY26" fmla="*/ 413316 h 937962"/>
              <a:gd name="connsiteX27" fmla="*/ 412237 w 891716"/>
              <a:gd name="connsiteY27" fmla="*/ 383888 h 937962"/>
              <a:gd name="connsiteX28" fmla="*/ 411941 w 891716"/>
              <a:gd name="connsiteY28" fmla="*/ 379410 h 937962"/>
              <a:gd name="connsiteX29" fmla="*/ 410705 w 891716"/>
              <a:gd name="connsiteY29" fmla="*/ 375017 h 937962"/>
              <a:gd name="connsiteX30" fmla="*/ 410425 w 891716"/>
              <a:gd name="connsiteY30" fmla="*/ 364516 h 937962"/>
              <a:gd name="connsiteX31" fmla="*/ 410373 w 891716"/>
              <a:gd name="connsiteY31" fmla="*/ 362157 h 937962"/>
              <a:gd name="connsiteX32" fmla="*/ 410284 w 891716"/>
              <a:gd name="connsiteY32" fmla="*/ 358409 h 937962"/>
              <a:gd name="connsiteX33" fmla="*/ 409284 w 891716"/>
              <a:gd name="connsiteY33" fmla="*/ 354678 h 937962"/>
              <a:gd name="connsiteX34" fmla="*/ 403815 w 891716"/>
              <a:gd name="connsiteY34" fmla="*/ 334285 h 937962"/>
              <a:gd name="connsiteX35" fmla="*/ 399223 w 891716"/>
              <a:gd name="connsiteY35" fmla="*/ 317405 h 937962"/>
              <a:gd name="connsiteX36" fmla="*/ 396738 w 891716"/>
              <a:gd name="connsiteY36" fmla="*/ 308288 h 937962"/>
              <a:gd name="connsiteX37" fmla="*/ 394195 w 891716"/>
              <a:gd name="connsiteY37" fmla="*/ 299045 h 937962"/>
              <a:gd name="connsiteX38" fmla="*/ 393724 w 891716"/>
              <a:gd name="connsiteY38" fmla="*/ 297334 h 937962"/>
              <a:gd name="connsiteX39" fmla="*/ 386601 w 891716"/>
              <a:gd name="connsiteY39" fmla="*/ 281969 h 937962"/>
              <a:gd name="connsiteX40" fmla="*/ 385570 w 891716"/>
              <a:gd name="connsiteY40" fmla="*/ 279736 h 937962"/>
              <a:gd name="connsiteX41" fmla="*/ 385252 w 891716"/>
              <a:gd name="connsiteY41" fmla="*/ 279097 h 937962"/>
              <a:gd name="connsiteX42" fmla="*/ 383842 w 891716"/>
              <a:gd name="connsiteY42" fmla="*/ 275158 h 937962"/>
              <a:gd name="connsiteX43" fmla="*/ 386681 w 891716"/>
              <a:gd name="connsiteY43" fmla="*/ 271341 h 937962"/>
              <a:gd name="connsiteX44" fmla="*/ 375032 w 891716"/>
              <a:gd name="connsiteY44" fmla="*/ 228296 h 937962"/>
              <a:gd name="connsiteX45" fmla="*/ 367806 w 891716"/>
              <a:gd name="connsiteY45" fmla="*/ 227384 h 937962"/>
              <a:gd name="connsiteX46" fmla="*/ 360270 w 891716"/>
              <a:gd name="connsiteY46" fmla="*/ 226458 h 937962"/>
              <a:gd name="connsiteX47" fmla="*/ 359560 w 891716"/>
              <a:gd name="connsiteY47" fmla="*/ 225460 h 937962"/>
              <a:gd name="connsiteX48" fmla="*/ 353232 w 891716"/>
              <a:gd name="connsiteY48" fmla="*/ 216774 h 937962"/>
              <a:gd name="connsiteX49" fmla="*/ 328805 w 891716"/>
              <a:gd name="connsiteY49" fmla="*/ 183671 h 937962"/>
              <a:gd name="connsiteX50" fmla="*/ 332555 w 891716"/>
              <a:gd name="connsiteY50" fmla="*/ 171900 h 937962"/>
              <a:gd name="connsiteX51" fmla="*/ 330796 w 891716"/>
              <a:gd name="connsiteY51" fmla="*/ 168968 h 937962"/>
              <a:gd name="connsiteX52" fmla="*/ 326178 w 891716"/>
              <a:gd name="connsiteY52" fmla="*/ 161295 h 937962"/>
              <a:gd name="connsiteX53" fmla="*/ 324986 w 891716"/>
              <a:gd name="connsiteY53" fmla="*/ 159548 h 937962"/>
              <a:gd name="connsiteX54" fmla="*/ 322992 w 891716"/>
              <a:gd name="connsiteY54" fmla="*/ 155255 h 937962"/>
              <a:gd name="connsiteX55" fmla="*/ 333991 w 891716"/>
              <a:gd name="connsiteY55" fmla="*/ 130311 h 937962"/>
              <a:gd name="connsiteX56" fmla="*/ 329072 w 891716"/>
              <a:gd name="connsiteY56" fmla="*/ 124557 h 937962"/>
              <a:gd name="connsiteX57" fmla="*/ 327412 w 891716"/>
              <a:gd name="connsiteY57" fmla="*/ 122669 h 937962"/>
              <a:gd name="connsiteX58" fmla="*/ 326742 w 891716"/>
              <a:gd name="connsiteY58" fmla="*/ 100343 h 937962"/>
              <a:gd name="connsiteX59" fmla="*/ 332231 w 891716"/>
              <a:gd name="connsiteY59" fmla="*/ 85631 h 937962"/>
              <a:gd name="connsiteX60" fmla="*/ 332865 w 891716"/>
              <a:gd name="connsiteY60" fmla="*/ 79773 h 937962"/>
              <a:gd name="connsiteX61" fmla="*/ 335060 w 891716"/>
              <a:gd name="connsiteY61" fmla="*/ 73819 h 937962"/>
              <a:gd name="connsiteX62" fmla="*/ 335265 w 891716"/>
              <a:gd name="connsiteY62" fmla="*/ 73257 h 937962"/>
              <a:gd name="connsiteX63" fmla="*/ 336584 w 891716"/>
              <a:gd name="connsiteY63" fmla="*/ 69676 h 937962"/>
              <a:gd name="connsiteX64" fmla="*/ 338795 w 891716"/>
              <a:gd name="connsiteY64" fmla="*/ 65011 h 937962"/>
              <a:gd name="connsiteX65" fmla="*/ 336755 w 891716"/>
              <a:gd name="connsiteY65" fmla="*/ 50064 h 937962"/>
              <a:gd name="connsiteX66" fmla="*/ 335639 w 891716"/>
              <a:gd name="connsiteY66" fmla="*/ 41102 h 937962"/>
              <a:gd name="connsiteX67" fmla="*/ 325873 w 891716"/>
              <a:gd name="connsiteY67" fmla="*/ 40811 h 937962"/>
              <a:gd name="connsiteX68" fmla="*/ 312431 w 891716"/>
              <a:gd name="connsiteY68" fmla="*/ 40462 h 937962"/>
              <a:gd name="connsiteX69" fmla="*/ 309637 w 891716"/>
              <a:gd name="connsiteY69" fmla="*/ 40398 h 937962"/>
              <a:gd name="connsiteX70" fmla="*/ 301453 w 891716"/>
              <a:gd name="connsiteY70" fmla="*/ 40221 h 937962"/>
              <a:gd name="connsiteX71" fmla="*/ 301124 w 891716"/>
              <a:gd name="connsiteY71" fmla="*/ 40217 h 937962"/>
              <a:gd name="connsiteX72" fmla="*/ 294079 w 891716"/>
              <a:gd name="connsiteY72" fmla="*/ 40085 h 937962"/>
              <a:gd name="connsiteX73" fmla="*/ 293422 w 891716"/>
              <a:gd name="connsiteY73" fmla="*/ 40072 h 937962"/>
              <a:gd name="connsiteX74" fmla="*/ 292588 w 891716"/>
              <a:gd name="connsiteY74" fmla="*/ 40058 h 937962"/>
              <a:gd name="connsiteX75" fmla="*/ 274575 w 891716"/>
              <a:gd name="connsiteY75" fmla="*/ 39804 h 937962"/>
              <a:gd name="connsiteX76" fmla="*/ 267305 w 891716"/>
              <a:gd name="connsiteY76" fmla="*/ 39736 h 937962"/>
              <a:gd name="connsiteX77" fmla="*/ 266189 w 891716"/>
              <a:gd name="connsiteY77" fmla="*/ 39727 h 937962"/>
              <a:gd name="connsiteX78" fmla="*/ 252778 w 891716"/>
              <a:gd name="connsiteY78" fmla="*/ 39645 h 937962"/>
              <a:gd name="connsiteX79" fmla="*/ 239084 w 891716"/>
              <a:gd name="connsiteY79" fmla="*/ 39627 h 937962"/>
              <a:gd name="connsiteX80" fmla="*/ 205297 w 891716"/>
              <a:gd name="connsiteY80" fmla="*/ 39854 h 937962"/>
              <a:gd name="connsiteX81" fmla="*/ 196853 w 891716"/>
              <a:gd name="connsiteY81" fmla="*/ 39967 h 937962"/>
              <a:gd name="connsiteX82" fmla="*/ 195621 w 891716"/>
              <a:gd name="connsiteY82" fmla="*/ 39985 h 937962"/>
              <a:gd name="connsiteX83" fmla="*/ 192262 w 891716"/>
              <a:gd name="connsiteY83" fmla="*/ 40040 h 937962"/>
              <a:gd name="connsiteX84" fmla="*/ 175267 w 891716"/>
              <a:gd name="connsiteY84" fmla="*/ 31295 h 937962"/>
              <a:gd name="connsiteX85" fmla="*/ 146674 w 891716"/>
              <a:gd name="connsiteY85" fmla="*/ -152 h 937962"/>
              <a:gd name="connsiteX86" fmla="*/ 100154 w 891716"/>
              <a:gd name="connsiteY86" fmla="*/ 43003 h 937962"/>
              <a:gd name="connsiteX87" fmla="*/ 50208 w 891716"/>
              <a:gd name="connsiteY87" fmla="*/ 89311 h 937962"/>
              <a:gd name="connsiteX88" fmla="*/ 45141 w 891716"/>
              <a:gd name="connsiteY88" fmla="*/ 97575 h 937962"/>
              <a:gd name="connsiteX89" fmla="*/ 399 w 891716"/>
              <a:gd name="connsiteY89" fmla="*/ 145403 h 937962"/>
              <a:gd name="connsiteX90" fmla="*/ 1934 w 891716"/>
              <a:gd name="connsiteY90" fmla="*/ 148535 h 937962"/>
              <a:gd name="connsiteX91" fmla="*/ 6752 w 891716"/>
              <a:gd name="connsiteY91" fmla="*/ 157084 h 937962"/>
              <a:gd name="connsiteX92" fmla="*/ 8126 w 891716"/>
              <a:gd name="connsiteY92" fmla="*/ 159557 h 937962"/>
              <a:gd name="connsiteX93" fmla="*/ 14051 w 891716"/>
              <a:gd name="connsiteY93" fmla="*/ 170089 h 937962"/>
              <a:gd name="connsiteX94" fmla="*/ 23442 w 891716"/>
              <a:gd name="connsiteY94" fmla="*/ 186838 h 937962"/>
              <a:gd name="connsiteX95" fmla="*/ 23916 w 891716"/>
              <a:gd name="connsiteY95" fmla="*/ 187823 h 937962"/>
              <a:gd name="connsiteX96" fmla="*/ 31250 w 891716"/>
              <a:gd name="connsiteY96" fmla="*/ 200701 h 937962"/>
              <a:gd name="connsiteX97" fmla="*/ 35086 w 891716"/>
              <a:gd name="connsiteY97" fmla="*/ 207467 h 937962"/>
              <a:gd name="connsiteX98" fmla="*/ 44385 w 891716"/>
              <a:gd name="connsiteY98" fmla="*/ 225042 h 937962"/>
              <a:gd name="connsiteX99" fmla="*/ 48561 w 891716"/>
              <a:gd name="connsiteY99" fmla="*/ 231300 h 937962"/>
              <a:gd name="connsiteX100" fmla="*/ 57860 w 891716"/>
              <a:gd name="connsiteY100" fmla="*/ 247831 h 937962"/>
              <a:gd name="connsiteX101" fmla="*/ 63659 w 891716"/>
              <a:gd name="connsiteY101" fmla="*/ 258241 h 937962"/>
              <a:gd name="connsiteX102" fmla="*/ 65912 w 891716"/>
              <a:gd name="connsiteY102" fmla="*/ 261862 h 937962"/>
              <a:gd name="connsiteX103" fmla="*/ 69854 w 891716"/>
              <a:gd name="connsiteY103" fmla="*/ 269200 h 937962"/>
              <a:gd name="connsiteX104" fmla="*/ 80111 w 891716"/>
              <a:gd name="connsiteY104" fmla="*/ 287215 h 937962"/>
              <a:gd name="connsiteX105" fmla="*/ 100033 w 891716"/>
              <a:gd name="connsiteY105" fmla="*/ 322306 h 937962"/>
              <a:gd name="connsiteX106" fmla="*/ 100216 w 891716"/>
              <a:gd name="connsiteY106" fmla="*/ 322719 h 937962"/>
              <a:gd name="connsiteX107" fmla="*/ 101778 w 891716"/>
              <a:gd name="connsiteY107" fmla="*/ 325437 h 937962"/>
              <a:gd name="connsiteX108" fmla="*/ 121241 w 891716"/>
              <a:gd name="connsiteY108" fmla="*/ 358808 h 937962"/>
              <a:gd name="connsiteX109" fmla="*/ 124115 w 891716"/>
              <a:gd name="connsiteY109" fmla="*/ 364766 h 937962"/>
              <a:gd name="connsiteX110" fmla="*/ 126023 w 891716"/>
              <a:gd name="connsiteY110" fmla="*/ 368142 h 937962"/>
              <a:gd name="connsiteX111" fmla="*/ 130608 w 891716"/>
              <a:gd name="connsiteY111" fmla="*/ 376206 h 937962"/>
              <a:gd name="connsiteX112" fmla="*/ 148005 w 891716"/>
              <a:gd name="connsiteY112" fmla="*/ 401309 h 937962"/>
              <a:gd name="connsiteX113" fmla="*/ 158329 w 891716"/>
              <a:gd name="connsiteY113" fmla="*/ 416202 h 937962"/>
              <a:gd name="connsiteX114" fmla="*/ 168461 w 891716"/>
              <a:gd name="connsiteY114" fmla="*/ 430914 h 937962"/>
              <a:gd name="connsiteX115" fmla="*/ 173582 w 891716"/>
              <a:gd name="connsiteY115" fmla="*/ 438161 h 937962"/>
              <a:gd name="connsiteX116" fmla="*/ 192208 w 891716"/>
              <a:gd name="connsiteY116" fmla="*/ 464916 h 937962"/>
              <a:gd name="connsiteX117" fmla="*/ 208725 w 891716"/>
              <a:gd name="connsiteY117" fmla="*/ 488639 h 937962"/>
              <a:gd name="connsiteX118" fmla="*/ 213053 w 891716"/>
              <a:gd name="connsiteY118" fmla="*/ 494829 h 937962"/>
              <a:gd name="connsiteX119" fmla="*/ 221668 w 891716"/>
              <a:gd name="connsiteY119" fmla="*/ 507253 h 937962"/>
              <a:gd name="connsiteX120" fmla="*/ 232356 w 891716"/>
              <a:gd name="connsiteY120" fmla="*/ 522487 h 937962"/>
              <a:gd name="connsiteX121" fmla="*/ 252403 w 891716"/>
              <a:gd name="connsiteY121" fmla="*/ 551157 h 937962"/>
              <a:gd name="connsiteX122" fmla="*/ 261567 w 891716"/>
              <a:gd name="connsiteY122" fmla="*/ 564262 h 937962"/>
              <a:gd name="connsiteX123" fmla="*/ 274444 w 891716"/>
              <a:gd name="connsiteY123" fmla="*/ 582631 h 937962"/>
              <a:gd name="connsiteX124" fmla="*/ 281587 w 891716"/>
              <a:gd name="connsiteY124" fmla="*/ 591861 h 937962"/>
              <a:gd name="connsiteX125" fmla="*/ 299714 w 891716"/>
              <a:gd name="connsiteY125" fmla="*/ 618725 h 937962"/>
              <a:gd name="connsiteX126" fmla="*/ 302598 w 891716"/>
              <a:gd name="connsiteY126" fmla="*/ 622745 h 937962"/>
              <a:gd name="connsiteX127" fmla="*/ 333117 w 891716"/>
              <a:gd name="connsiteY127" fmla="*/ 666100 h 937962"/>
              <a:gd name="connsiteX128" fmla="*/ 352147 w 891716"/>
              <a:gd name="connsiteY128" fmla="*/ 693073 h 937962"/>
              <a:gd name="connsiteX129" fmla="*/ 363506 w 891716"/>
              <a:gd name="connsiteY129" fmla="*/ 709159 h 937962"/>
              <a:gd name="connsiteX130" fmla="*/ 369873 w 891716"/>
              <a:gd name="connsiteY130" fmla="*/ 718180 h 937962"/>
              <a:gd name="connsiteX131" fmla="*/ 378304 w 891716"/>
              <a:gd name="connsiteY131" fmla="*/ 730165 h 937962"/>
              <a:gd name="connsiteX132" fmla="*/ 397185 w 891716"/>
              <a:gd name="connsiteY132" fmla="*/ 756761 h 937962"/>
              <a:gd name="connsiteX133" fmla="*/ 433008 w 891716"/>
              <a:gd name="connsiteY133" fmla="*/ 777676 h 937962"/>
              <a:gd name="connsiteX134" fmla="*/ 435343 w 891716"/>
              <a:gd name="connsiteY134" fmla="*/ 779028 h 937962"/>
              <a:gd name="connsiteX135" fmla="*/ 463096 w 891716"/>
              <a:gd name="connsiteY135" fmla="*/ 795187 h 937962"/>
              <a:gd name="connsiteX136" fmla="*/ 484525 w 891716"/>
              <a:gd name="connsiteY136" fmla="*/ 806604 h 937962"/>
              <a:gd name="connsiteX137" fmla="*/ 499835 w 891716"/>
              <a:gd name="connsiteY137" fmla="*/ 816524 h 937962"/>
              <a:gd name="connsiteX138" fmla="*/ 512940 w 891716"/>
              <a:gd name="connsiteY138" fmla="*/ 824052 h 937962"/>
              <a:gd name="connsiteX139" fmla="*/ 574951 w 891716"/>
              <a:gd name="connsiteY139" fmla="*/ 859787 h 937962"/>
              <a:gd name="connsiteX140" fmla="*/ 620499 w 891716"/>
              <a:gd name="connsiteY140" fmla="*/ 885884 h 937962"/>
              <a:gd name="connsiteX141" fmla="*/ 635768 w 891716"/>
              <a:gd name="connsiteY141" fmla="*/ 892560 h 937962"/>
              <a:gd name="connsiteX142" fmla="*/ 649000 w 891716"/>
              <a:gd name="connsiteY142" fmla="*/ 900228 h 937962"/>
              <a:gd name="connsiteX143" fmla="*/ 665426 w 891716"/>
              <a:gd name="connsiteY143" fmla="*/ 911509 h 937962"/>
              <a:gd name="connsiteX144" fmla="*/ 674888 w 891716"/>
              <a:gd name="connsiteY144" fmla="*/ 916891 h 937962"/>
              <a:gd name="connsiteX145" fmla="*/ 712784 w 891716"/>
              <a:gd name="connsiteY145" fmla="*/ 925794 h 937962"/>
              <a:gd name="connsiteX146" fmla="*/ 727427 w 891716"/>
              <a:gd name="connsiteY146" fmla="*/ 929447 h 937962"/>
              <a:gd name="connsiteX147" fmla="*/ 741122 w 891716"/>
              <a:gd name="connsiteY147" fmla="*/ 932978 h 937962"/>
              <a:gd name="connsiteX148" fmla="*/ 747999 w 891716"/>
              <a:gd name="connsiteY148" fmla="*/ 934788 h 937962"/>
              <a:gd name="connsiteX149" fmla="*/ 759253 w 891716"/>
              <a:gd name="connsiteY149" fmla="*/ 937811 h 937962"/>
              <a:gd name="connsiteX150" fmla="*/ 814441 w 891716"/>
              <a:gd name="connsiteY150" fmla="*/ 927555 h 937962"/>
              <a:gd name="connsiteX151" fmla="*/ 823899 w 891716"/>
              <a:gd name="connsiteY151" fmla="*/ 925776 h 937962"/>
              <a:gd name="connsiteX152" fmla="*/ 824425 w 891716"/>
              <a:gd name="connsiteY152" fmla="*/ 925677 h 937962"/>
              <a:gd name="connsiteX153" fmla="*/ 859717 w 891716"/>
              <a:gd name="connsiteY153" fmla="*/ 906005 h 937962"/>
              <a:gd name="connsiteX154" fmla="*/ 892115 w 891716"/>
              <a:gd name="connsiteY154" fmla="*/ 887867 h 937962"/>
              <a:gd name="connsiteX155" fmla="*/ 890441 w 891716"/>
              <a:gd name="connsiteY155" fmla="*/ 877172 h 937962"/>
              <a:gd name="connsiteX156" fmla="*/ 887456 w 891716"/>
              <a:gd name="connsiteY156" fmla="*/ 858362 h 937962"/>
              <a:gd name="connsiteX157" fmla="*/ 886381 w 891716"/>
              <a:gd name="connsiteY157" fmla="*/ 851524 h 937962"/>
              <a:gd name="connsiteX158" fmla="*/ 883229 w 891716"/>
              <a:gd name="connsiteY158" fmla="*/ 831263 h 937962"/>
              <a:gd name="connsiteX159" fmla="*/ 891398 w 891716"/>
              <a:gd name="connsiteY159" fmla="*/ 809345 h 937962"/>
              <a:gd name="connsiteX160" fmla="*/ 883147 w 891716"/>
              <a:gd name="connsiteY160" fmla="*/ 807534 h 937962"/>
              <a:gd name="connsiteX161" fmla="*/ 866377 w 891716"/>
              <a:gd name="connsiteY161" fmla="*/ 814568 h 937962"/>
              <a:gd name="connsiteX162" fmla="*/ 865274 w 891716"/>
              <a:gd name="connsiteY162" fmla="*/ 812934 h 937962"/>
              <a:gd name="connsiteX163" fmla="*/ 870337 w 891716"/>
              <a:gd name="connsiteY163" fmla="*/ 792405 h 937962"/>
              <a:gd name="connsiteX164" fmla="*/ 857794 w 891716"/>
              <a:gd name="connsiteY164" fmla="*/ 780394 h 937962"/>
              <a:gd name="connsiteX165" fmla="*/ 857300 w 891716"/>
              <a:gd name="connsiteY165" fmla="*/ 777921 h 937962"/>
              <a:gd name="connsiteX166" fmla="*/ 851593 w 891716"/>
              <a:gd name="connsiteY166" fmla="*/ 749137 h 937962"/>
              <a:gd name="connsiteX167" fmla="*/ 845396 w 891716"/>
              <a:gd name="connsiteY167" fmla="*/ 752713 h 937962"/>
              <a:gd name="connsiteX168" fmla="*/ 842643 w 891716"/>
              <a:gd name="connsiteY168" fmla="*/ 754329 h 937962"/>
              <a:gd name="connsiteX169" fmla="*/ 841885 w 891716"/>
              <a:gd name="connsiteY169" fmla="*/ 756743 h 937962"/>
              <a:gd name="connsiteX170" fmla="*/ 840720 w 891716"/>
              <a:gd name="connsiteY170" fmla="*/ 760459 h 937962"/>
              <a:gd name="connsiteX171" fmla="*/ 840529 w 891716"/>
              <a:gd name="connsiteY171" fmla="*/ 761076 h 937962"/>
              <a:gd name="connsiteX172" fmla="*/ 839527 w 891716"/>
              <a:gd name="connsiteY172" fmla="*/ 764271 h 937962"/>
              <a:gd name="connsiteX173" fmla="*/ 840996 w 891716"/>
              <a:gd name="connsiteY173" fmla="*/ 769149 h 937962"/>
              <a:gd name="connsiteX174" fmla="*/ 843523 w 891716"/>
              <a:gd name="connsiteY174" fmla="*/ 777045 h 937962"/>
              <a:gd name="connsiteX175" fmla="*/ 843763 w 891716"/>
              <a:gd name="connsiteY175" fmla="*/ 778429 h 937962"/>
              <a:gd name="connsiteX176" fmla="*/ 844662 w 891716"/>
              <a:gd name="connsiteY176" fmla="*/ 781474 h 937962"/>
              <a:gd name="connsiteX177" fmla="*/ 847569 w 891716"/>
              <a:gd name="connsiteY177" fmla="*/ 791357 h 937962"/>
              <a:gd name="connsiteX178" fmla="*/ 843655 w 891716"/>
              <a:gd name="connsiteY178" fmla="*/ 796362 h 937962"/>
              <a:gd name="connsiteX179" fmla="*/ 842180 w 891716"/>
              <a:gd name="connsiteY179" fmla="*/ 798259 h 937962"/>
              <a:gd name="connsiteX180" fmla="*/ 838610 w 891716"/>
              <a:gd name="connsiteY180" fmla="*/ 803550 h 937962"/>
              <a:gd name="connsiteX181" fmla="*/ 833221 w 891716"/>
              <a:gd name="connsiteY181" fmla="*/ 802411 h 937962"/>
              <a:gd name="connsiteX182" fmla="*/ 824462 w 891716"/>
              <a:gd name="connsiteY182" fmla="*/ 800514 h 937962"/>
              <a:gd name="connsiteX183" fmla="*/ 823051 w 891716"/>
              <a:gd name="connsiteY183" fmla="*/ 800219 h 937962"/>
              <a:gd name="connsiteX184" fmla="*/ 815294 w 891716"/>
              <a:gd name="connsiteY184" fmla="*/ 798545 h 937962"/>
              <a:gd name="connsiteX185" fmla="*/ 813870 w 891716"/>
              <a:gd name="connsiteY185" fmla="*/ 798255 h 937962"/>
              <a:gd name="connsiteX186" fmla="*/ 813076 w 891716"/>
              <a:gd name="connsiteY186" fmla="*/ 798087 h 937962"/>
              <a:gd name="connsiteX187" fmla="*/ 806122 w 891716"/>
              <a:gd name="connsiteY187" fmla="*/ 796589 h 937962"/>
              <a:gd name="connsiteX188" fmla="*/ 765023 w 891716"/>
              <a:gd name="connsiteY188" fmla="*/ 787677 h 937962"/>
              <a:gd name="connsiteX189" fmla="*/ 740360 w 891716"/>
              <a:gd name="connsiteY189" fmla="*/ 782377 h 937962"/>
              <a:gd name="connsiteX190" fmla="*/ 738945 w 891716"/>
              <a:gd name="connsiteY190" fmla="*/ 779550 h 937962"/>
              <a:gd name="connsiteX191" fmla="*/ 739484 w 891716"/>
              <a:gd name="connsiteY191" fmla="*/ 773219 h 937962"/>
              <a:gd name="connsiteX192" fmla="*/ 741489 w 891716"/>
              <a:gd name="connsiteY192" fmla="*/ 749414 h 937962"/>
              <a:gd name="connsiteX193" fmla="*/ 744098 w 891716"/>
              <a:gd name="connsiteY193" fmla="*/ 719759 h 937962"/>
              <a:gd name="connsiteX194" fmla="*/ 741594 w 891716"/>
              <a:gd name="connsiteY194" fmla="*/ 711305 h 937962"/>
              <a:gd name="connsiteX195" fmla="*/ 734617 w 891716"/>
              <a:gd name="connsiteY195" fmla="*/ 699566 h 937962"/>
              <a:gd name="connsiteX196" fmla="*/ 730811 w 891716"/>
              <a:gd name="connsiteY196" fmla="*/ 676405 h 937962"/>
              <a:gd name="connsiteX197" fmla="*/ 720110 w 891716"/>
              <a:gd name="connsiteY197" fmla="*/ 680957 h 937962"/>
              <a:gd name="connsiteX198" fmla="*/ 697620 w 891716"/>
              <a:gd name="connsiteY198" fmla="*/ 690713 h 937962"/>
              <a:gd name="connsiteX199" fmla="*/ 692026 w 891716"/>
              <a:gd name="connsiteY199" fmla="*/ 693195 h 937962"/>
              <a:gd name="connsiteX200" fmla="*/ 685544 w 891716"/>
              <a:gd name="connsiteY200" fmla="*/ 684614 h 937962"/>
              <a:gd name="connsiteX201" fmla="*/ 678077 w 891716"/>
              <a:gd name="connsiteY201" fmla="*/ 675212 h 937962"/>
              <a:gd name="connsiteX202" fmla="*/ 665902 w 891716"/>
              <a:gd name="connsiteY202" fmla="*/ 675044 h 937962"/>
              <a:gd name="connsiteX203" fmla="*/ 646242 w 891716"/>
              <a:gd name="connsiteY203" fmla="*/ 675302 h 937962"/>
              <a:gd name="connsiteX204" fmla="*/ 626623 w 891716"/>
              <a:gd name="connsiteY204" fmla="*/ 701885 h 937962"/>
              <a:gd name="connsiteX205" fmla="*/ 614012 w 891716"/>
              <a:gd name="connsiteY205" fmla="*/ 672956 h 937962"/>
              <a:gd name="connsiteX206" fmla="*/ 606060 w 891716"/>
              <a:gd name="connsiteY206" fmla="*/ 677322 h 937962"/>
              <a:gd name="connsiteX207" fmla="*/ 582495 w 891716"/>
              <a:gd name="connsiteY207" fmla="*/ 693989 h 93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891716" h="937962">
                <a:moveTo>
                  <a:pt x="582495" y="693989"/>
                </a:moveTo>
                <a:lnTo>
                  <a:pt x="577682" y="681537"/>
                </a:lnTo>
                <a:lnTo>
                  <a:pt x="578217" y="677449"/>
                </a:lnTo>
                <a:lnTo>
                  <a:pt x="579296" y="669322"/>
                </a:lnTo>
                <a:lnTo>
                  <a:pt x="579174" y="667307"/>
                </a:lnTo>
                <a:lnTo>
                  <a:pt x="571245" y="647431"/>
                </a:lnTo>
                <a:lnTo>
                  <a:pt x="581569" y="642521"/>
                </a:lnTo>
                <a:lnTo>
                  <a:pt x="573712" y="628926"/>
                </a:lnTo>
                <a:lnTo>
                  <a:pt x="572107" y="629489"/>
                </a:lnTo>
                <a:lnTo>
                  <a:pt x="559373" y="633114"/>
                </a:lnTo>
                <a:lnTo>
                  <a:pt x="545810" y="637062"/>
                </a:lnTo>
                <a:lnTo>
                  <a:pt x="543338" y="637879"/>
                </a:lnTo>
                <a:lnTo>
                  <a:pt x="527651" y="636645"/>
                </a:lnTo>
                <a:lnTo>
                  <a:pt x="519863" y="642539"/>
                </a:lnTo>
                <a:lnTo>
                  <a:pt x="510817" y="637421"/>
                </a:lnTo>
                <a:lnTo>
                  <a:pt x="511443" y="627478"/>
                </a:lnTo>
                <a:lnTo>
                  <a:pt x="511448" y="626162"/>
                </a:lnTo>
                <a:lnTo>
                  <a:pt x="515839" y="608215"/>
                </a:lnTo>
                <a:lnTo>
                  <a:pt x="509851" y="586338"/>
                </a:lnTo>
                <a:lnTo>
                  <a:pt x="500044" y="592383"/>
                </a:lnTo>
                <a:lnTo>
                  <a:pt x="493067" y="594820"/>
                </a:lnTo>
                <a:lnTo>
                  <a:pt x="467678" y="495383"/>
                </a:lnTo>
                <a:lnTo>
                  <a:pt x="443425" y="411669"/>
                </a:lnTo>
                <a:lnTo>
                  <a:pt x="425840" y="416379"/>
                </a:lnTo>
                <a:lnTo>
                  <a:pt x="425832" y="416352"/>
                </a:lnTo>
                <a:lnTo>
                  <a:pt x="410097" y="413697"/>
                </a:lnTo>
                <a:lnTo>
                  <a:pt x="407660" y="413316"/>
                </a:lnTo>
                <a:lnTo>
                  <a:pt x="412237" y="383888"/>
                </a:lnTo>
                <a:lnTo>
                  <a:pt x="411941" y="379410"/>
                </a:lnTo>
                <a:lnTo>
                  <a:pt x="410705" y="375017"/>
                </a:lnTo>
                <a:lnTo>
                  <a:pt x="410425" y="364516"/>
                </a:lnTo>
                <a:lnTo>
                  <a:pt x="410373" y="362157"/>
                </a:lnTo>
                <a:lnTo>
                  <a:pt x="410284" y="358409"/>
                </a:lnTo>
                <a:lnTo>
                  <a:pt x="409284" y="354678"/>
                </a:lnTo>
                <a:lnTo>
                  <a:pt x="403815" y="334285"/>
                </a:lnTo>
                <a:lnTo>
                  <a:pt x="399223" y="317405"/>
                </a:lnTo>
                <a:lnTo>
                  <a:pt x="396738" y="308288"/>
                </a:lnTo>
                <a:lnTo>
                  <a:pt x="394195" y="299045"/>
                </a:lnTo>
                <a:lnTo>
                  <a:pt x="393724" y="297334"/>
                </a:lnTo>
                <a:lnTo>
                  <a:pt x="386601" y="281969"/>
                </a:lnTo>
                <a:lnTo>
                  <a:pt x="385570" y="279736"/>
                </a:lnTo>
                <a:lnTo>
                  <a:pt x="385252" y="279097"/>
                </a:lnTo>
                <a:lnTo>
                  <a:pt x="383842" y="275158"/>
                </a:lnTo>
                <a:lnTo>
                  <a:pt x="386681" y="271341"/>
                </a:lnTo>
                <a:lnTo>
                  <a:pt x="375032" y="228296"/>
                </a:lnTo>
                <a:lnTo>
                  <a:pt x="367806" y="227384"/>
                </a:lnTo>
                <a:lnTo>
                  <a:pt x="360270" y="226458"/>
                </a:lnTo>
                <a:lnTo>
                  <a:pt x="359560" y="225460"/>
                </a:lnTo>
                <a:lnTo>
                  <a:pt x="353232" y="216774"/>
                </a:lnTo>
                <a:lnTo>
                  <a:pt x="328805" y="183671"/>
                </a:lnTo>
                <a:lnTo>
                  <a:pt x="332555" y="171900"/>
                </a:lnTo>
                <a:lnTo>
                  <a:pt x="330796" y="168968"/>
                </a:lnTo>
                <a:lnTo>
                  <a:pt x="326178" y="161295"/>
                </a:lnTo>
                <a:lnTo>
                  <a:pt x="324986" y="159548"/>
                </a:lnTo>
                <a:lnTo>
                  <a:pt x="322992" y="155255"/>
                </a:lnTo>
                <a:lnTo>
                  <a:pt x="333991" y="130311"/>
                </a:lnTo>
                <a:lnTo>
                  <a:pt x="329072" y="124557"/>
                </a:lnTo>
                <a:lnTo>
                  <a:pt x="327412" y="122669"/>
                </a:lnTo>
                <a:lnTo>
                  <a:pt x="326742" y="100343"/>
                </a:lnTo>
                <a:lnTo>
                  <a:pt x="332231" y="85631"/>
                </a:lnTo>
                <a:lnTo>
                  <a:pt x="332865" y="79773"/>
                </a:lnTo>
                <a:lnTo>
                  <a:pt x="335060" y="73819"/>
                </a:lnTo>
                <a:lnTo>
                  <a:pt x="335265" y="73257"/>
                </a:lnTo>
                <a:lnTo>
                  <a:pt x="336584" y="69676"/>
                </a:lnTo>
                <a:lnTo>
                  <a:pt x="338795" y="65011"/>
                </a:lnTo>
                <a:lnTo>
                  <a:pt x="336755" y="50064"/>
                </a:lnTo>
                <a:lnTo>
                  <a:pt x="335639" y="41102"/>
                </a:lnTo>
                <a:lnTo>
                  <a:pt x="325873" y="40811"/>
                </a:lnTo>
                <a:lnTo>
                  <a:pt x="312431" y="40462"/>
                </a:lnTo>
                <a:lnTo>
                  <a:pt x="309637" y="40398"/>
                </a:lnTo>
                <a:lnTo>
                  <a:pt x="301453" y="40221"/>
                </a:lnTo>
                <a:lnTo>
                  <a:pt x="301124" y="40217"/>
                </a:lnTo>
                <a:lnTo>
                  <a:pt x="294079" y="40085"/>
                </a:lnTo>
                <a:lnTo>
                  <a:pt x="293422" y="40072"/>
                </a:lnTo>
                <a:lnTo>
                  <a:pt x="292588" y="40058"/>
                </a:lnTo>
                <a:lnTo>
                  <a:pt x="274575" y="39804"/>
                </a:lnTo>
                <a:lnTo>
                  <a:pt x="267305" y="39736"/>
                </a:lnTo>
                <a:lnTo>
                  <a:pt x="266189" y="39727"/>
                </a:lnTo>
                <a:lnTo>
                  <a:pt x="252778" y="39645"/>
                </a:lnTo>
                <a:lnTo>
                  <a:pt x="239084" y="39627"/>
                </a:lnTo>
                <a:lnTo>
                  <a:pt x="205297" y="39854"/>
                </a:lnTo>
                <a:lnTo>
                  <a:pt x="196853" y="39967"/>
                </a:lnTo>
                <a:lnTo>
                  <a:pt x="195621" y="39985"/>
                </a:lnTo>
                <a:lnTo>
                  <a:pt x="192262" y="40040"/>
                </a:lnTo>
                <a:lnTo>
                  <a:pt x="175267" y="31295"/>
                </a:lnTo>
                <a:lnTo>
                  <a:pt x="146674" y="-152"/>
                </a:lnTo>
                <a:lnTo>
                  <a:pt x="100154" y="43003"/>
                </a:lnTo>
                <a:lnTo>
                  <a:pt x="50208" y="89311"/>
                </a:lnTo>
                <a:lnTo>
                  <a:pt x="45141" y="97575"/>
                </a:lnTo>
                <a:lnTo>
                  <a:pt x="399" y="145403"/>
                </a:lnTo>
                <a:lnTo>
                  <a:pt x="1934" y="148535"/>
                </a:lnTo>
                <a:lnTo>
                  <a:pt x="6752" y="157084"/>
                </a:lnTo>
                <a:lnTo>
                  <a:pt x="8126" y="159557"/>
                </a:lnTo>
                <a:lnTo>
                  <a:pt x="14051" y="170089"/>
                </a:lnTo>
                <a:lnTo>
                  <a:pt x="23442" y="186838"/>
                </a:lnTo>
                <a:lnTo>
                  <a:pt x="23916" y="187823"/>
                </a:lnTo>
                <a:lnTo>
                  <a:pt x="31250" y="200701"/>
                </a:lnTo>
                <a:lnTo>
                  <a:pt x="35086" y="207467"/>
                </a:lnTo>
                <a:lnTo>
                  <a:pt x="44385" y="225042"/>
                </a:lnTo>
                <a:lnTo>
                  <a:pt x="48561" y="231300"/>
                </a:lnTo>
                <a:lnTo>
                  <a:pt x="57860" y="247831"/>
                </a:lnTo>
                <a:lnTo>
                  <a:pt x="63659" y="258241"/>
                </a:lnTo>
                <a:lnTo>
                  <a:pt x="65912" y="261862"/>
                </a:lnTo>
                <a:lnTo>
                  <a:pt x="69854" y="269200"/>
                </a:lnTo>
                <a:lnTo>
                  <a:pt x="80111" y="287215"/>
                </a:lnTo>
                <a:lnTo>
                  <a:pt x="100033" y="322306"/>
                </a:lnTo>
                <a:lnTo>
                  <a:pt x="100216" y="322719"/>
                </a:lnTo>
                <a:lnTo>
                  <a:pt x="101778" y="325437"/>
                </a:lnTo>
                <a:lnTo>
                  <a:pt x="121241" y="358808"/>
                </a:lnTo>
                <a:lnTo>
                  <a:pt x="124115" y="364766"/>
                </a:lnTo>
                <a:lnTo>
                  <a:pt x="126023" y="368142"/>
                </a:lnTo>
                <a:lnTo>
                  <a:pt x="130608" y="376206"/>
                </a:lnTo>
                <a:lnTo>
                  <a:pt x="148005" y="401309"/>
                </a:lnTo>
                <a:lnTo>
                  <a:pt x="158329" y="416202"/>
                </a:lnTo>
                <a:lnTo>
                  <a:pt x="168461" y="430914"/>
                </a:lnTo>
                <a:lnTo>
                  <a:pt x="173582" y="438161"/>
                </a:lnTo>
                <a:lnTo>
                  <a:pt x="192208" y="464916"/>
                </a:lnTo>
                <a:lnTo>
                  <a:pt x="208725" y="488639"/>
                </a:lnTo>
                <a:lnTo>
                  <a:pt x="213053" y="494829"/>
                </a:lnTo>
                <a:lnTo>
                  <a:pt x="221668" y="507253"/>
                </a:lnTo>
                <a:lnTo>
                  <a:pt x="232356" y="522487"/>
                </a:lnTo>
                <a:lnTo>
                  <a:pt x="252403" y="551157"/>
                </a:lnTo>
                <a:lnTo>
                  <a:pt x="261567" y="564262"/>
                </a:lnTo>
                <a:lnTo>
                  <a:pt x="274444" y="582631"/>
                </a:lnTo>
                <a:lnTo>
                  <a:pt x="281587" y="591861"/>
                </a:lnTo>
                <a:lnTo>
                  <a:pt x="299714" y="618725"/>
                </a:lnTo>
                <a:lnTo>
                  <a:pt x="302598" y="622745"/>
                </a:lnTo>
                <a:lnTo>
                  <a:pt x="333117" y="666100"/>
                </a:lnTo>
                <a:lnTo>
                  <a:pt x="352147" y="693073"/>
                </a:lnTo>
                <a:lnTo>
                  <a:pt x="363506" y="709159"/>
                </a:lnTo>
                <a:lnTo>
                  <a:pt x="369873" y="718180"/>
                </a:lnTo>
                <a:lnTo>
                  <a:pt x="378304" y="730165"/>
                </a:lnTo>
                <a:lnTo>
                  <a:pt x="397185" y="756761"/>
                </a:lnTo>
                <a:lnTo>
                  <a:pt x="433008" y="777676"/>
                </a:lnTo>
                <a:lnTo>
                  <a:pt x="435343" y="779028"/>
                </a:lnTo>
                <a:lnTo>
                  <a:pt x="463096" y="795187"/>
                </a:lnTo>
                <a:lnTo>
                  <a:pt x="484525" y="806604"/>
                </a:lnTo>
                <a:lnTo>
                  <a:pt x="499835" y="816524"/>
                </a:lnTo>
                <a:lnTo>
                  <a:pt x="512940" y="824052"/>
                </a:lnTo>
                <a:lnTo>
                  <a:pt x="574951" y="859787"/>
                </a:lnTo>
                <a:lnTo>
                  <a:pt x="620499" y="885884"/>
                </a:lnTo>
                <a:lnTo>
                  <a:pt x="635768" y="892560"/>
                </a:lnTo>
                <a:lnTo>
                  <a:pt x="649000" y="900228"/>
                </a:lnTo>
                <a:lnTo>
                  <a:pt x="665426" y="911509"/>
                </a:lnTo>
                <a:lnTo>
                  <a:pt x="674888" y="916891"/>
                </a:lnTo>
                <a:lnTo>
                  <a:pt x="712784" y="925794"/>
                </a:lnTo>
                <a:lnTo>
                  <a:pt x="727427" y="929447"/>
                </a:lnTo>
                <a:lnTo>
                  <a:pt x="741122" y="932978"/>
                </a:lnTo>
                <a:lnTo>
                  <a:pt x="747999" y="934788"/>
                </a:lnTo>
                <a:lnTo>
                  <a:pt x="759253" y="937811"/>
                </a:lnTo>
                <a:lnTo>
                  <a:pt x="814441" y="927555"/>
                </a:lnTo>
                <a:lnTo>
                  <a:pt x="823899" y="925776"/>
                </a:lnTo>
                <a:lnTo>
                  <a:pt x="824425" y="925677"/>
                </a:lnTo>
                <a:lnTo>
                  <a:pt x="859717" y="906005"/>
                </a:lnTo>
                <a:lnTo>
                  <a:pt x="892115" y="887867"/>
                </a:lnTo>
                <a:lnTo>
                  <a:pt x="890441" y="877172"/>
                </a:lnTo>
                <a:lnTo>
                  <a:pt x="887456" y="858362"/>
                </a:lnTo>
                <a:lnTo>
                  <a:pt x="886381" y="851524"/>
                </a:lnTo>
                <a:lnTo>
                  <a:pt x="883229" y="831263"/>
                </a:lnTo>
                <a:lnTo>
                  <a:pt x="891398" y="809345"/>
                </a:lnTo>
                <a:lnTo>
                  <a:pt x="883147" y="807534"/>
                </a:lnTo>
                <a:lnTo>
                  <a:pt x="866377" y="814568"/>
                </a:lnTo>
                <a:lnTo>
                  <a:pt x="865274" y="812934"/>
                </a:lnTo>
                <a:lnTo>
                  <a:pt x="870337" y="792405"/>
                </a:lnTo>
                <a:lnTo>
                  <a:pt x="857794" y="780394"/>
                </a:lnTo>
                <a:lnTo>
                  <a:pt x="857300" y="777921"/>
                </a:lnTo>
                <a:lnTo>
                  <a:pt x="851593" y="749137"/>
                </a:lnTo>
                <a:lnTo>
                  <a:pt x="845396" y="752713"/>
                </a:lnTo>
                <a:lnTo>
                  <a:pt x="842643" y="754329"/>
                </a:lnTo>
                <a:lnTo>
                  <a:pt x="841885" y="756743"/>
                </a:lnTo>
                <a:lnTo>
                  <a:pt x="840720" y="760459"/>
                </a:lnTo>
                <a:lnTo>
                  <a:pt x="840529" y="761076"/>
                </a:lnTo>
                <a:lnTo>
                  <a:pt x="839527" y="764271"/>
                </a:lnTo>
                <a:lnTo>
                  <a:pt x="840996" y="769149"/>
                </a:lnTo>
                <a:lnTo>
                  <a:pt x="843523" y="777045"/>
                </a:lnTo>
                <a:lnTo>
                  <a:pt x="843763" y="778429"/>
                </a:lnTo>
                <a:lnTo>
                  <a:pt x="844662" y="781474"/>
                </a:lnTo>
                <a:lnTo>
                  <a:pt x="847569" y="791357"/>
                </a:lnTo>
                <a:lnTo>
                  <a:pt x="843655" y="796362"/>
                </a:lnTo>
                <a:lnTo>
                  <a:pt x="842180" y="798259"/>
                </a:lnTo>
                <a:lnTo>
                  <a:pt x="838610" y="803550"/>
                </a:lnTo>
                <a:lnTo>
                  <a:pt x="833221" y="802411"/>
                </a:lnTo>
                <a:lnTo>
                  <a:pt x="824462" y="800514"/>
                </a:lnTo>
                <a:lnTo>
                  <a:pt x="823051" y="800219"/>
                </a:lnTo>
                <a:lnTo>
                  <a:pt x="815294" y="798545"/>
                </a:lnTo>
                <a:lnTo>
                  <a:pt x="813870" y="798255"/>
                </a:lnTo>
                <a:lnTo>
                  <a:pt x="813076" y="798087"/>
                </a:lnTo>
                <a:lnTo>
                  <a:pt x="806122" y="796589"/>
                </a:lnTo>
                <a:lnTo>
                  <a:pt x="765023" y="787677"/>
                </a:lnTo>
                <a:lnTo>
                  <a:pt x="740360" y="782377"/>
                </a:lnTo>
                <a:lnTo>
                  <a:pt x="738945" y="779550"/>
                </a:lnTo>
                <a:lnTo>
                  <a:pt x="739484" y="773219"/>
                </a:lnTo>
                <a:lnTo>
                  <a:pt x="741489" y="749414"/>
                </a:lnTo>
                <a:lnTo>
                  <a:pt x="744098" y="719759"/>
                </a:lnTo>
                <a:lnTo>
                  <a:pt x="741594" y="711305"/>
                </a:lnTo>
                <a:lnTo>
                  <a:pt x="734617" y="699566"/>
                </a:lnTo>
                <a:lnTo>
                  <a:pt x="730811" y="676405"/>
                </a:lnTo>
                <a:lnTo>
                  <a:pt x="720110" y="680957"/>
                </a:lnTo>
                <a:lnTo>
                  <a:pt x="697620" y="690713"/>
                </a:lnTo>
                <a:lnTo>
                  <a:pt x="692026" y="693195"/>
                </a:lnTo>
                <a:lnTo>
                  <a:pt x="685544" y="684614"/>
                </a:lnTo>
                <a:lnTo>
                  <a:pt x="678077" y="675212"/>
                </a:lnTo>
                <a:lnTo>
                  <a:pt x="665902" y="675044"/>
                </a:lnTo>
                <a:lnTo>
                  <a:pt x="646242" y="675302"/>
                </a:lnTo>
                <a:lnTo>
                  <a:pt x="626623" y="701885"/>
                </a:lnTo>
                <a:lnTo>
                  <a:pt x="614012" y="672956"/>
                </a:lnTo>
                <a:lnTo>
                  <a:pt x="606060" y="677322"/>
                </a:lnTo>
                <a:lnTo>
                  <a:pt x="582495" y="69398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B67361F1-60F4-97C2-7709-C5D98A0FC8DC}"/>
              </a:ext>
            </a:extLst>
          </p:cNvPr>
          <p:cNvSpPr>
            <a:spLocks/>
          </p:cNvSpPr>
          <p:nvPr/>
        </p:nvSpPr>
        <p:spPr>
          <a:xfrm flipV="1">
            <a:off x="5913764" y="3126983"/>
            <a:ext cx="557322" cy="301133"/>
          </a:xfrm>
          <a:custGeom>
            <a:avLst/>
            <a:gdLst>
              <a:gd name="connsiteX0" fmla="*/ 237573 w 379535"/>
              <a:gd name="connsiteY0" fmla="*/ 10856 h 205071"/>
              <a:gd name="connsiteX1" fmla="*/ 232375 w 379535"/>
              <a:gd name="connsiteY1" fmla="*/ 10190 h 205071"/>
              <a:gd name="connsiteX2" fmla="*/ 226360 w 379535"/>
              <a:gd name="connsiteY2" fmla="*/ 7667 h 205071"/>
              <a:gd name="connsiteX3" fmla="*/ 223166 w 379535"/>
              <a:gd name="connsiteY3" fmla="*/ 8873 h 205071"/>
              <a:gd name="connsiteX4" fmla="*/ 209866 w 379535"/>
              <a:gd name="connsiteY4" fmla="*/ 17765 h 205071"/>
              <a:gd name="connsiteX5" fmla="*/ 196897 w 379535"/>
              <a:gd name="connsiteY5" fmla="*/ 17950 h 205071"/>
              <a:gd name="connsiteX6" fmla="*/ 183433 w 379535"/>
              <a:gd name="connsiteY6" fmla="*/ 17365 h 205071"/>
              <a:gd name="connsiteX7" fmla="*/ 174910 w 379535"/>
              <a:gd name="connsiteY7" fmla="*/ 16997 h 205071"/>
              <a:gd name="connsiteX8" fmla="*/ 167484 w 379535"/>
              <a:gd name="connsiteY8" fmla="*/ 16698 h 205071"/>
              <a:gd name="connsiteX9" fmla="*/ 159255 w 379535"/>
              <a:gd name="connsiteY9" fmla="*/ 12599 h 205071"/>
              <a:gd name="connsiteX10" fmla="*/ 127760 w 379535"/>
              <a:gd name="connsiteY10" fmla="*/ 20734 h 205071"/>
              <a:gd name="connsiteX11" fmla="*/ 121341 w 379535"/>
              <a:gd name="connsiteY11" fmla="*/ 18235 h 205071"/>
              <a:gd name="connsiteX12" fmla="*/ 89561 w 379535"/>
              <a:gd name="connsiteY12" fmla="*/ 5886 h 205071"/>
              <a:gd name="connsiteX13" fmla="*/ 62273 w 379535"/>
              <a:gd name="connsiteY13" fmla="*/ 31289 h 205071"/>
              <a:gd name="connsiteX14" fmla="*/ 54743 w 379535"/>
              <a:gd name="connsiteY14" fmla="*/ 38385 h 205071"/>
              <a:gd name="connsiteX15" fmla="*/ 50963 w 379535"/>
              <a:gd name="connsiteY15" fmla="*/ 41925 h 205071"/>
              <a:gd name="connsiteX16" fmla="*/ 49100 w 379535"/>
              <a:gd name="connsiteY16" fmla="*/ 43660 h 205071"/>
              <a:gd name="connsiteX17" fmla="*/ 33602 w 379535"/>
              <a:gd name="connsiteY17" fmla="*/ 58164 h 205071"/>
              <a:gd name="connsiteX18" fmla="*/ 19143 w 379535"/>
              <a:gd name="connsiteY18" fmla="*/ 72136 h 205071"/>
              <a:gd name="connsiteX19" fmla="*/ 15982 w 379535"/>
              <a:gd name="connsiteY19" fmla="*/ 74832 h 205071"/>
              <a:gd name="connsiteX20" fmla="*/ 13530 w 379535"/>
              <a:gd name="connsiteY20" fmla="*/ 77182 h 205071"/>
              <a:gd name="connsiteX21" fmla="*/ 9597 w 379535"/>
              <a:gd name="connsiteY21" fmla="*/ 80526 h 205071"/>
              <a:gd name="connsiteX22" fmla="*/ 9513 w 379535"/>
              <a:gd name="connsiteY22" fmla="*/ 80623 h 205071"/>
              <a:gd name="connsiteX23" fmla="*/ 7741 w 379535"/>
              <a:gd name="connsiteY23" fmla="*/ 88963 h 205071"/>
              <a:gd name="connsiteX24" fmla="*/ 3660 w 379535"/>
              <a:gd name="connsiteY24" fmla="*/ 108387 h 205071"/>
              <a:gd name="connsiteX25" fmla="*/ 3490 w 379535"/>
              <a:gd name="connsiteY25" fmla="*/ 109177 h 205071"/>
              <a:gd name="connsiteX26" fmla="*/ 1511 w 379535"/>
              <a:gd name="connsiteY26" fmla="*/ 118581 h 205071"/>
              <a:gd name="connsiteX27" fmla="*/ 1475 w 379535"/>
              <a:gd name="connsiteY27" fmla="*/ 118729 h 205071"/>
              <a:gd name="connsiteX28" fmla="*/ 779 w 379535"/>
              <a:gd name="connsiteY28" fmla="*/ 122062 h 205071"/>
              <a:gd name="connsiteX29" fmla="*/ 385 w 379535"/>
              <a:gd name="connsiteY29" fmla="*/ 123913 h 205071"/>
              <a:gd name="connsiteX30" fmla="*/ 993 w 379535"/>
              <a:gd name="connsiteY30" fmla="*/ 128381 h 205071"/>
              <a:gd name="connsiteX31" fmla="*/ 2534 w 379535"/>
              <a:gd name="connsiteY31" fmla="*/ 132979 h 205071"/>
              <a:gd name="connsiteX32" fmla="*/ 5803 w 379535"/>
              <a:gd name="connsiteY32" fmla="*/ 136169 h 205071"/>
              <a:gd name="connsiteX33" fmla="*/ 8457 w 379535"/>
              <a:gd name="connsiteY33" fmla="*/ 137675 h 205071"/>
              <a:gd name="connsiteX34" fmla="*/ 14364 w 379535"/>
              <a:gd name="connsiteY34" fmla="*/ 141086 h 205071"/>
              <a:gd name="connsiteX35" fmla="*/ 16665 w 379535"/>
              <a:gd name="connsiteY35" fmla="*/ 142511 h 205071"/>
              <a:gd name="connsiteX36" fmla="*/ 23209 w 379535"/>
              <a:gd name="connsiteY36" fmla="*/ 146355 h 205071"/>
              <a:gd name="connsiteX37" fmla="*/ 32245 w 379535"/>
              <a:gd name="connsiteY37" fmla="*/ 150683 h 205071"/>
              <a:gd name="connsiteX38" fmla="*/ 37644 w 379535"/>
              <a:gd name="connsiteY38" fmla="*/ 154805 h 205071"/>
              <a:gd name="connsiteX39" fmla="*/ 72068 w 379535"/>
              <a:gd name="connsiteY39" fmla="*/ 173826 h 205071"/>
              <a:gd name="connsiteX40" fmla="*/ 79839 w 379535"/>
              <a:gd name="connsiteY40" fmla="*/ 175885 h 205071"/>
              <a:gd name="connsiteX41" fmla="*/ 111103 w 379535"/>
              <a:gd name="connsiteY41" fmla="*/ 190982 h 205071"/>
              <a:gd name="connsiteX42" fmla="*/ 113979 w 379535"/>
              <a:gd name="connsiteY42" fmla="*/ 192897 h 205071"/>
              <a:gd name="connsiteX43" fmla="*/ 124326 w 379535"/>
              <a:gd name="connsiteY43" fmla="*/ 198486 h 205071"/>
              <a:gd name="connsiteX44" fmla="*/ 132555 w 379535"/>
              <a:gd name="connsiteY44" fmla="*/ 202696 h 205071"/>
              <a:gd name="connsiteX45" fmla="*/ 140058 w 379535"/>
              <a:gd name="connsiteY45" fmla="*/ 203263 h 205071"/>
              <a:gd name="connsiteX46" fmla="*/ 143397 w 379535"/>
              <a:gd name="connsiteY46" fmla="*/ 202640 h 205071"/>
              <a:gd name="connsiteX47" fmla="*/ 146581 w 379535"/>
              <a:gd name="connsiteY47" fmla="*/ 203354 h 205071"/>
              <a:gd name="connsiteX48" fmla="*/ 148010 w 379535"/>
              <a:gd name="connsiteY48" fmla="*/ 203800 h 205071"/>
              <a:gd name="connsiteX49" fmla="*/ 153254 w 379535"/>
              <a:gd name="connsiteY49" fmla="*/ 205409 h 205071"/>
              <a:gd name="connsiteX50" fmla="*/ 161528 w 379535"/>
              <a:gd name="connsiteY50" fmla="*/ 204574 h 205071"/>
              <a:gd name="connsiteX51" fmla="*/ 164817 w 379535"/>
              <a:gd name="connsiteY51" fmla="*/ 200775 h 205071"/>
              <a:gd name="connsiteX52" fmla="*/ 170296 w 379535"/>
              <a:gd name="connsiteY52" fmla="*/ 188168 h 205071"/>
              <a:gd name="connsiteX53" fmla="*/ 170296 w 379535"/>
              <a:gd name="connsiteY53" fmla="*/ 188143 h 205071"/>
              <a:gd name="connsiteX54" fmla="*/ 170002 w 379535"/>
              <a:gd name="connsiteY54" fmla="*/ 187000 h 205071"/>
              <a:gd name="connsiteX55" fmla="*/ 178979 w 379535"/>
              <a:gd name="connsiteY55" fmla="*/ 186374 h 205071"/>
              <a:gd name="connsiteX56" fmla="*/ 187607 w 379535"/>
              <a:gd name="connsiteY56" fmla="*/ 184643 h 205071"/>
              <a:gd name="connsiteX57" fmla="*/ 211612 w 379535"/>
              <a:gd name="connsiteY57" fmla="*/ 177277 h 205071"/>
              <a:gd name="connsiteX58" fmla="*/ 217496 w 379535"/>
              <a:gd name="connsiteY58" fmla="*/ 175502 h 205071"/>
              <a:gd name="connsiteX59" fmla="*/ 232230 w 379535"/>
              <a:gd name="connsiteY59" fmla="*/ 173384 h 205071"/>
              <a:gd name="connsiteX60" fmla="*/ 230959 w 379535"/>
              <a:gd name="connsiteY60" fmla="*/ 172149 h 205071"/>
              <a:gd name="connsiteX61" fmla="*/ 219642 w 379535"/>
              <a:gd name="connsiteY61" fmla="*/ 158623 h 205071"/>
              <a:gd name="connsiteX62" fmla="*/ 226156 w 379535"/>
              <a:gd name="connsiteY62" fmla="*/ 154466 h 205071"/>
              <a:gd name="connsiteX63" fmla="*/ 233414 w 379535"/>
              <a:gd name="connsiteY63" fmla="*/ 149935 h 205071"/>
              <a:gd name="connsiteX64" fmla="*/ 264745 w 379535"/>
              <a:gd name="connsiteY64" fmla="*/ 151263 h 205071"/>
              <a:gd name="connsiteX65" fmla="*/ 259656 w 379535"/>
              <a:gd name="connsiteY65" fmla="*/ 163362 h 205071"/>
              <a:gd name="connsiteX66" fmla="*/ 277007 w 379535"/>
              <a:gd name="connsiteY66" fmla="*/ 158472 h 205071"/>
              <a:gd name="connsiteX67" fmla="*/ 286274 w 379535"/>
              <a:gd name="connsiteY67" fmla="*/ 152851 h 205071"/>
              <a:gd name="connsiteX68" fmla="*/ 292312 w 379535"/>
              <a:gd name="connsiteY68" fmla="*/ 149216 h 205071"/>
              <a:gd name="connsiteX69" fmla="*/ 301348 w 379535"/>
              <a:gd name="connsiteY69" fmla="*/ 141576 h 205071"/>
              <a:gd name="connsiteX70" fmla="*/ 302074 w 379535"/>
              <a:gd name="connsiteY70" fmla="*/ 141077 h 205071"/>
              <a:gd name="connsiteX71" fmla="*/ 306819 w 379535"/>
              <a:gd name="connsiteY71" fmla="*/ 137825 h 205071"/>
              <a:gd name="connsiteX72" fmla="*/ 308529 w 379535"/>
              <a:gd name="connsiteY72" fmla="*/ 136655 h 205071"/>
              <a:gd name="connsiteX73" fmla="*/ 311196 w 379535"/>
              <a:gd name="connsiteY73" fmla="*/ 134813 h 205071"/>
              <a:gd name="connsiteX74" fmla="*/ 325912 w 379535"/>
              <a:gd name="connsiteY74" fmla="*/ 134627 h 205071"/>
              <a:gd name="connsiteX75" fmla="*/ 331428 w 379535"/>
              <a:gd name="connsiteY75" fmla="*/ 132835 h 205071"/>
              <a:gd name="connsiteX76" fmla="*/ 332952 w 379535"/>
              <a:gd name="connsiteY76" fmla="*/ 130203 h 205071"/>
              <a:gd name="connsiteX77" fmla="*/ 335547 w 379535"/>
              <a:gd name="connsiteY77" fmla="*/ 129316 h 205071"/>
              <a:gd name="connsiteX78" fmla="*/ 336468 w 379535"/>
              <a:gd name="connsiteY78" fmla="*/ 131296 h 205071"/>
              <a:gd name="connsiteX79" fmla="*/ 337284 w 379535"/>
              <a:gd name="connsiteY79" fmla="*/ 131338 h 205071"/>
              <a:gd name="connsiteX80" fmla="*/ 337679 w 379535"/>
              <a:gd name="connsiteY80" fmla="*/ 131281 h 205071"/>
              <a:gd name="connsiteX81" fmla="*/ 338300 w 379535"/>
              <a:gd name="connsiteY81" fmla="*/ 130476 h 205071"/>
              <a:gd name="connsiteX82" fmla="*/ 338972 w 379535"/>
              <a:gd name="connsiteY82" fmla="*/ 128450 h 205071"/>
              <a:gd name="connsiteX83" fmla="*/ 342247 w 379535"/>
              <a:gd name="connsiteY83" fmla="*/ 128245 h 205071"/>
              <a:gd name="connsiteX84" fmla="*/ 343009 w 379535"/>
              <a:gd name="connsiteY84" fmla="*/ 125779 h 205071"/>
              <a:gd name="connsiteX85" fmla="*/ 345177 w 379535"/>
              <a:gd name="connsiteY85" fmla="*/ 124550 h 205071"/>
              <a:gd name="connsiteX86" fmla="*/ 346760 w 379535"/>
              <a:gd name="connsiteY86" fmla="*/ 125807 h 205071"/>
              <a:gd name="connsiteX87" fmla="*/ 350603 w 379535"/>
              <a:gd name="connsiteY87" fmla="*/ 126599 h 205071"/>
              <a:gd name="connsiteX88" fmla="*/ 353887 w 379535"/>
              <a:gd name="connsiteY88" fmla="*/ 124951 h 205071"/>
              <a:gd name="connsiteX89" fmla="*/ 359707 w 379535"/>
              <a:gd name="connsiteY89" fmla="*/ 122878 h 205071"/>
              <a:gd name="connsiteX90" fmla="*/ 360473 w 379535"/>
              <a:gd name="connsiteY90" fmla="*/ 120014 h 205071"/>
              <a:gd name="connsiteX91" fmla="*/ 364992 w 379535"/>
              <a:gd name="connsiteY91" fmla="*/ 109082 h 205071"/>
              <a:gd name="connsiteX92" fmla="*/ 369873 w 379535"/>
              <a:gd name="connsiteY92" fmla="*/ 107359 h 205071"/>
              <a:gd name="connsiteX93" fmla="*/ 375774 w 379535"/>
              <a:gd name="connsiteY93" fmla="*/ 105413 h 205071"/>
              <a:gd name="connsiteX94" fmla="*/ 379920 w 379535"/>
              <a:gd name="connsiteY94" fmla="*/ 92542 h 205071"/>
              <a:gd name="connsiteX95" fmla="*/ 371433 w 379535"/>
              <a:gd name="connsiteY95" fmla="*/ 89744 h 205071"/>
              <a:gd name="connsiteX96" fmla="*/ 363504 w 379535"/>
              <a:gd name="connsiteY96" fmla="*/ 89659 h 205071"/>
              <a:gd name="connsiteX97" fmla="*/ 363141 w 379535"/>
              <a:gd name="connsiteY97" fmla="*/ 83059 h 205071"/>
              <a:gd name="connsiteX98" fmla="*/ 357856 w 379535"/>
              <a:gd name="connsiteY98" fmla="*/ 78816 h 205071"/>
              <a:gd name="connsiteX99" fmla="*/ 356228 w 379535"/>
              <a:gd name="connsiteY99" fmla="*/ 78953 h 205071"/>
              <a:gd name="connsiteX100" fmla="*/ 354100 w 379535"/>
              <a:gd name="connsiteY100" fmla="*/ 72354 h 205071"/>
              <a:gd name="connsiteX101" fmla="*/ 349074 w 379535"/>
              <a:gd name="connsiteY101" fmla="*/ 69730 h 205071"/>
              <a:gd name="connsiteX102" fmla="*/ 343680 w 379535"/>
              <a:gd name="connsiteY102" fmla="*/ 67548 h 205071"/>
              <a:gd name="connsiteX103" fmla="*/ 342995 w 379535"/>
              <a:gd name="connsiteY103" fmla="*/ 63845 h 205071"/>
              <a:gd name="connsiteX104" fmla="*/ 342197 w 379535"/>
              <a:gd name="connsiteY104" fmla="*/ 62606 h 205071"/>
              <a:gd name="connsiteX105" fmla="*/ 342487 w 379535"/>
              <a:gd name="connsiteY105" fmla="*/ 61138 h 205071"/>
              <a:gd name="connsiteX106" fmla="*/ 342161 w 379535"/>
              <a:gd name="connsiteY106" fmla="*/ 59501 h 205071"/>
              <a:gd name="connsiteX107" fmla="*/ 340968 w 379535"/>
              <a:gd name="connsiteY107" fmla="*/ 57243 h 205071"/>
              <a:gd name="connsiteX108" fmla="*/ 341417 w 379535"/>
              <a:gd name="connsiteY108" fmla="*/ 55367 h 205071"/>
              <a:gd name="connsiteX109" fmla="*/ 340945 w 379535"/>
              <a:gd name="connsiteY109" fmla="*/ 52915 h 205071"/>
              <a:gd name="connsiteX110" fmla="*/ 340387 w 379535"/>
              <a:gd name="connsiteY110" fmla="*/ 47352 h 205071"/>
              <a:gd name="connsiteX111" fmla="*/ 339257 w 379535"/>
              <a:gd name="connsiteY111" fmla="*/ 44427 h 205071"/>
              <a:gd name="connsiteX112" fmla="*/ 333764 w 379535"/>
              <a:gd name="connsiteY112" fmla="*/ 42875 h 205071"/>
              <a:gd name="connsiteX113" fmla="*/ 332557 w 379535"/>
              <a:gd name="connsiteY113" fmla="*/ 42770 h 205071"/>
              <a:gd name="connsiteX114" fmla="*/ 330716 w 379535"/>
              <a:gd name="connsiteY114" fmla="*/ 40645 h 205071"/>
              <a:gd name="connsiteX115" fmla="*/ 330217 w 379535"/>
              <a:gd name="connsiteY115" fmla="*/ 37742 h 205071"/>
              <a:gd name="connsiteX116" fmla="*/ 319951 w 379535"/>
              <a:gd name="connsiteY116" fmla="*/ 27078 h 205071"/>
              <a:gd name="connsiteX117" fmla="*/ 318178 w 379535"/>
              <a:gd name="connsiteY117" fmla="*/ 26242 h 205071"/>
              <a:gd name="connsiteX118" fmla="*/ 318069 w 379535"/>
              <a:gd name="connsiteY118" fmla="*/ 26206 h 205071"/>
              <a:gd name="connsiteX119" fmla="*/ 314063 w 379535"/>
              <a:gd name="connsiteY119" fmla="*/ 24290 h 205071"/>
              <a:gd name="connsiteX120" fmla="*/ 310266 w 379535"/>
              <a:gd name="connsiteY120" fmla="*/ 22124 h 205071"/>
              <a:gd name="connsiteX121" fmla="*/ 302863 w 379535"/>
              <a:gd name="connsiteY121" fmla="*/ 21195 h 205071"/>
              <a:gd name="connsiteX122" fmla="*/ 300296 w 379535"/>
              <a:gd name="connsiteY122" fmla="*/ 20536 h 205071"/>
              <a:gd name="connsiteX123" fmla="*/ 288674 w 379535"/>
              <a:gd name="connsiteY123" fmla="*/ 23279 h 205071"/>
              <a:gd name="connsiteX124" fmla="*/ 288293 w 379535"/>
              <a:gd name="connsiteY124" fmla="*/ 22792 h 205071"/>
              <a:gd name="connsiteX125" fmla="*/ 283684 w 379535"/>
              <a:gd name="connsiteY125" fmla="*/ 16005 h 205071"/>
              <a:gd name="connsiteX126" fmla="*/ 276930 w 379535"/>
              <a:gd name="connsiteY126" fmla="*/ 337 h 205071"/>
              <a:gd name="connsiteX127" fmla="*/ 273859 w 379535"/>
              <a:gd name="connsiteY127" fmla="*/ 9154 h 205071"/>
              <a:gd name="connsiteX128" fmla="*/ 267072 w 379535"/>
              <a:gd name="connsiteY128" fmla="*/ 9594 h 205071"/>
              <a:gd name="connsiteX129" fmla="*/ 256743 w 379535"/>
              <a:gd name="connsiteY129" fmla="*/ 13664 h 205071"/>
              <a:gd name="connsiteX130" fmla="*/ 237573 w 379535"/>
              <a:gd name="connsiteY130" fmla="*/ 10856 h 205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379535" h="205071">
                <a:moveTo>
                  <a:pt x="237573" y="10856"/>
                </a:moveTo>
                <a:lnTo>
                  <a:pt x="232375" y="10190"/>
                </a:lnTo>
                <a:lnTo>
                  <a:pt x="226360" y="7667"/>
                </a:lnTo>
                <a:lnTo>
                  <a:pt x="223166" y="8873"/>
                </a:lnTo>
                <a:lnTo>
                  <a:pt x="209866" y="17765"/>
                </a:lnTo>
                <a:lnTo>
                  <a:pt x="196897" y="17950"/>
                </a:lnTo>
                <a:lnTo>
                  <a:pt x="183433" y="17365"/>
                </a:lnTo>
                <a:lnTo>
                  <a:pt x="174910" y="16997"/>
                </a:lnTo>
                <a:lnTo>
                  <a:pt x="167484" y="16698"/>
                </a:lnTo>
                <a:lnTo>
                  <a:pt x="159255" y="12599"/>
                </a:lnTo>
                <a:lnTo>
                  <a:pt x="127760" y="20734"/>
                </a:lnTo>
                <a:lnTo>
                  <a:pt x="121341" y="18235"/>
                </a:lnTo>
                <a:lnTo>
                  <a:pt x="89561" y="5886"/>
                </a:lnTo>
                <a:lnTo>
                  <a:pt x="62273" y="31289"/>
                </a:lnTo>
                <a:lnTo>
                  <a:pt x="54743" y="38385"/>
                </a:lnTo>
                <a:lnTo>
                  <a:pt x="50963" y="41925"/>
                </a:lnTo>
                <a:lnTo>
                  <a:pt x="49100" y="43660"/>
                </a:lnTo>
                <a:lnTo>
                  <a:pt x="33602" y="58164"/>
                </a:lnTo>
                <a:lnTo>
                  <a:pt x="19143" y="72136"/>
                </a:lnTo>
                <a:lnTo>
                  <a:pt x="15982" y="74832"/>
                </a:lnTo>
                <a:lnTo>
                  <a:pt x="13530" y="77182"/>
                </a:lnTo>
                <a:lnTo>
                  <a:pt x="9597" y="80526"/>
                </a:lnTo>
                <a:lnTo>
                  <a:pt x="9513" y="80623"/>
                </a:lnTo>
                <a:lnTo>
                  <a:pt x="7741" y="88963"/>
                </a:lnTo>
                <a:lnTo>
                  <a:pt x="3660" y="108387"/>
                </a:lnTo>
                <a:lnTo>
                  <a:pt x="3490" y="109177"/>
                </a:lnTo>
                <a:lnTo>
                  <a:pt x="1511" y="118581"/>
                </a:lnTo>
                <a:lnTo>
                  <a:pt x="1475" y="118729"/>
                </a:lnTo>
                <a:lnTo>
                  <a:pt x="779" y="122062"/>
                </a:lnTo>
                <a:lnTo>
                  <a:pt x="385" y="123913"/>
                </a:lnTo>
                <a:lnTo>
                  <a:pt x="993" y="128381"/>
                </a:lnTo>
                <a:lnTo>
                  <a:pt x="2534" y="132979"/>
                </a:lnTo>
                <a:lnTo>
                  <a:pt x="5803" y="136169"/>
                </a:lnTo>
                <a:lnTo>
                  <a:pt x="8457" y="137675"/>
                </a:lnTo>
                <a:lnTo>
                  <a:pt x="14364" y="141086"/>
                </a:lnTo>
                <a:lnTo>
                  <a:pt x="16665" y="142511"/>
                </a:lnTo>
                <a:lnTo>
                  <a:pt x="23209" y="146355"/>
                </a:lnTo>
                <a:lnTo>
                  <a:pt x="32245" y="150683"/>
                </a:lnTo>
                <a:lnTo>
                  <a:pt x="37644" y="154805"/>
                </a:lnTo>
                <a:lnTo>
                  <a:pt x="72068" y="173826"/>
                </a:lnTo>
                <a:lnTo>
                  <a:pt x="79839" y="175885"/>
                </a:lnTo>
                <a:lnTo>
                  <a:pt x="111103" y="190982"/>
                </a:lnTo>
                <a:lnTo>
                  <a:pt x="113979" y="192897"/>
                </a:lnTo>
                <a:lnTo>
                  <a:pt x="124326" y="198486"/>
                </a:lnTo>
                <a:lnTo>
                  <a:pt x="132555" y="202696"/>
                </a:lnTo>
                <a:lnTo>
                  <a:pt x="140058" y="203263"/>
                </a:lnTo>
                <a:lnTo>
                  <a:pt x="143397" y="202640"/>
                </a:lnTo>
                <a:lnTo>
                  <a:pt x="146581" y="203354"/>
                </a:lnTo>
                <a:lnTo>
                  <a:pt x="148010" y="203800"/>
                </a:lnTo>
                <a:lnTo>
                  <a:pt x="153254" y="205409"/>
                </a:lnTo>
                <a:lnTo>
                  <a:pt x="161528" y="204574"/>
                </a:lnTo>
                <a:lnTo>
                  <a:pt x="164817" y="200775"/>
                </a:lnTo>
                <a:lnTo>
                  <a:pt x="170296" y="188168"/>
                </a:lnTo>
                <a:lnTo>
                  <a:pt x="170296" y="188143"/>
                </a:lnTo>
                <a:lnTo>
                  <a:pt x="170002" y="187000"/>
                </a:lnTo>
                <a:lnTo>
                  <a:pt x="178979" y="186374"/>
                </a:lnTo>
                <a:lnTo>
                  <a:pt x="187607" y="184643"/>
                </a:lnTo>
                <a:lnTo>
                  <a:pt x="211612" y="177277"/>
                </a:lnTo>
                <a:lnTo>
                  <a:pt x="217496" y="175502"/>
                </a:lnTo>
                <a:lnTo>
                  <a:pt x="232230" y="173384"/>
                </a:lnTo>
                <a:lnTo>
                  <a:pt x="230959" y="172149"/>
                </a:lnTo>
                <a:lnTo>
                  <a:pt x="219642" y="158623"/>
                </a:lnTo>
                <a:lnTo>
                  <a:pt x="226156" y="154466"/>
                </a:lnTo>
                <a:lnTo>
                  <a:pt x="233414" y="149935"/>
                </a:lnTo>
                <a:lnTo>
                  <a:pt x="264745" y="151263"/>
                </a:lnTo>
                <a:lnTo>
                  <a:pt x="259656" y="163362"/>
                </a:lnTo>
                <a:lnTo>
                  <a:pt x="277007" y="158472"/>
                </a:lnTo>
                <a:lnTo>
                  <a:pt x="286274" y="152851"/>
                </a:lnTo>
                <a:lnTo>
                  <a:pt x="292312" y="149216"/>
                </a:lnTo>
                <a:lnTo>
                  <a:pt x="301348" y="141576"/>
                </a:lnTo>
                <a:lnTo>
                  <a:pt x="302074" y="141077"/>
                </a:lnTo>
                <a:lnTo>
                  <a:pt x="306819" y="137825"/>
                </a:lnTo>
                <a:lnTo>
                  <a:pt x="308529" y="136655"/>
                </a:lnTo>
                <a:lnTo>
                  <a:pt x="311196" y="134813"/>
                </a:lnTo>
                <a:lnTo>
                  <a:pt x="325912" y="134627"/>
                </a:lnTo>
                <a:lnTo>
                  <a:pt x="331428" y="132835"/>
                </a:lnTo>
                <a:lnTo>
                  <a:pt x="332952" y="130203"/>
                </a:lnTo>
                <a:lnTo>
                  <a:pt x="335547" y="129316"/>
                </a:lnTo>
                <a:lnTo>
                  <a:pt x="336468" y="131296"/>
                </a:lnTo>
                <a:lnTo>
                  <a:pt x="337284" y="131338"/>
                </a:lnTo>
                <a:lnTo>
                  <a:pt x="337679" y="131281"/>
                </a:lnTo>
                <a:lnTo>
                  <a:pt x="338300" y="130476"/>
                </a:lnTo>
                <a:lnTo>
                  <a:pt x="338972" y="128450"/>
                </a:lnTo>
                <a:lnTo>
                  <a:pt x="342247" y="128245"/>
                </a:lnTo>
                <a:lnTo>
                  <a:pt x="343009" y="125779"/>
                </a:lnTo>
                <a:lnTo>
                  <a:pt x="345177" y="124550"/>
                </a:lnTo>
                <a:lnTo>
                  <a:pt x="346760" y="125807"/>
                </a:lnTo>
                <a:lnTo>
                  <a:pt x="350603" y="126599"/>
                </a:lnTo>
                <a:lnTo>
                  <a:pt x="353887" y="124951"/>
                </a:lnTo>
                <a:lnTo>
                  <a:pt x="359707" y="122878"/>
                </a:lnTo>
                <a:lnTo>
                  <a:pt x="360473" y="120014"/>
                </a:lnTo>
                <a:lnTo>
                  <a:pt x="364992" y="109082"/>
                </a:lnTo>
                <a:lnTo>
                  <a:pt x="369873" y="107359"/>
                </a:lnTo>
                <a:lnTo>
                  <a:pt x="375774" y="105413"/>
                </a:lnTo>
                <a:lnTo>
                  <a:pt x="379920" y="92542"/>
                </a:lnTo>
                <a:lnTo>
                  <a:pt x="371433" y="89744"/>
                </a:lnTo>
                <a:lnTo>
                  <a:pt x="363504" y="89659"/>
                </a:lnTo>
                <a:lnTo>
                  <a:pt x="363141" y="83059"/>
                </a:lnTo>
                <a:lnTo>
                  <a:pt x="357856" y="78816"/>
                </a:lnTo>
                <a:lnTo>
                  <a:pt x="356228" y="78953"/>
                </a:lnTo>
                <a:lnTo>
                  <a:pt x="354100" y="72354"/>
                </a:lnTo>
                <a:lnTo>
                  <a:pt x="349074" y="69730"/>
                </a:lnTo>
                <a:lnTo>
                  <a:pt x="343680" y="67548"/>
                </a:lnTo>
                <a:lnTo>
                  <a:pt x="342995" y="63845"/>
                </a:lnTo>
                <a:lnTo>
                  <a:pt x="342197" y="62606"/>
                </a:lnTo>
                <a:lnTo>
                  <a:pt x="342487" y="61138"/>
                </a:lnTo>
                <a:lnTo>
                  <a:pt x="342161" y="59501"/>
                </a:lnTo>
                <a:lnTo>
                  <a:pt x="340968" y="57243"/>
                </a:lnTo>
                <a:lnTo>
                  <a:pt x="341417" y="55367"/>
                </a:lnTo>
                <a:lnTo>
                  <a:pt x="340945" y="52915"/>
                </a:lnTo>
                <a:lnTo>
                  <a:pt x="340387" y="47352"/>
                </a:lnTo>
                <a:lnTo>
                  <a:pt x="339257" y="44427"/>
                </a:lnTo>
                <a:lnTo>
                  <a:pt x="333764" y="42875"/>
                </a:lnTo>
                <a:lnTo>
                  <a:pt x="332557" y="42770"/>
                </a:lnTo>
                <a:lnTo>
                  <a:pt x="330716" y="40645"/>
                </a:lnTo>
                <a:lnTo>
                  <a:pt x="330217" y="37742"/>
                </a:lnTo>
                <a:lnTo>
                  <a:pt x="319951" y="27078"/>
                </a:lnTo>
                <a:lnTo>
                  <a:pt x="318178" y="26242"/>
                </a:lnTo>
                <a:lnTo>
                  <a:pt x="318069" y="26206"/>
                </a:lnTo>
                <a:lnTo>
                  <a:pt x="314063" y="24290"/>
                </a:lnTo>
                <a:lnTo>
                  <a:pt x="310266" y="22124"/>
                </a:lnTo>
                <a:lnTo>
                  <a:pt x="302863" y="21195"/>
                </a:lnTo>
                <a:lnTo>
                  <a:pt x="300296" y="20536"/>
                </a:lnTo>
                <a:lnTo>
                  <a:pt x="288674" y="23279"/>
                </a:lnTo>
                <a:lnTo>
                  <a:pt x="288293" y="22792"/>
                </a:lnTo>
                <a:lnTo>
                  <a:pt x="283684" y="16005"/>
                </a:lnTo>
                <a:lnTo>
                  <a:pt x="276930" y="337"/>
                </a:lnTo>
                <a:lnTo>
                  <a:pt x="273859" y="9154"/>
                </a:lnTo>
                <a:lnTo>
                  <a:pt x="267072" y="9594"/>
                </a:lnTo>
                <a:lnTo>
                  <a:pt x="256743" y="13664"/>
                </a:lnTo>
                <a:lnTo>
                  <a:pt x="237573" y="10856"/>
                </a:lnTo>
                <a:close/>
              </a:path>
            </a:pathLst>
          </a:custGeom>
          <a:solidFill>
            <a:srgbClr val="FFC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FB47C01A-7447-3276-0102-E03FBA710425}"/>
              </a:ext>
            </a:extLst>
          </p:cNvPr>
          <p:cNvSpPr>
            <a:spLocks/>
          </p:cNvSpPr>
          <p:nvPr/>
        </p:nvSpPr>
        <p:spPr>
          <a:xfrm flipV="1">
            <a:off x="3604962" y="2044625"/>
            <a:ext cx="920272" cy="1236062"/>
          </a:xfrm>
          <a:custGeom>
            <a:avLst/>
            <a:gdLst>
              <a:gd name="connsiteX0" fmla="*/ 216868 w 626703"/>
              <a:gd name="connsiteY0" fmla="*/ 70113 h 841755"/>
              <a:gd name="connsiteX1" fmla="*/ 172435 w 626703"/>
              <a:gd name="connsiteY1" fmla="*/ 89010 h 841755"/>
              <a:gd name="connsiteX2" fmla="*/ 162501 w 626703"/>
              <a:gd name="connsiteY2" fmla="*/ 93321 h 841755"/>
              <a:gd name="connsiteX3" fmla="*/ 161567 w 626703"/>
              <a:gd name="connsiteY3" fmla="*/ 93612 h 841755"/>
              <a:gd name="connsiteX4" fmla="*/ 136146 w 626703"/>
              <a:gd name="connsiteY4" fmla="*/ 104437 h 841755"/>
              <a:gd name="connsiteX5" fmla="*/ 108338 w 626703"/>
              <a:gd name="connsiteY5" fmla="*/ 116525 h 841755"/>
              <a:gd name="connsiteX6" fmla="*/ 553 w 626703"/>
              <a:gd name="connsiteY6" fmla="*/ 162889 h 841755"/>
              <a:gd name="connsiteX7" fmla="*/ 15278 w 626703"/>
              <a:gd name="connsiteY7" fmla="*/ 205470 h 841755"/>
              <a:gd name="connsiteX8" fmla="*/ 22672 w 626703"/>
              <a:gd name="connsiteY8" fmla="*/ 226755 h 841755"/>
              <a:gd name="connsiteX9" fmla="*/ 30084 w 626703"/>
              <a:gd name="connsiteY9" fmla="*/ 248037 h 841755"/>
              <a:gd name="connsiteX10" fmla="*/ 37514 w 626703"/>
              <a:gd name="connsiteY10" fmla="*/ 269314 h 841755"/>
              <a:gd name="connsiteX11" fmla="*/ 44963 w 626703"/>
              <a:gd name="connsiteY11" fmla="*/ 290588 h 841755"/>
              <a:gd name="connsiteX12" fmla="*/ 46922 w 626703"/>
              <a:gd name="connsiteY12" fmla="*/ 296166 h 841755"/>
              <a:gd name="connsiteX13" fmla="*/ 52434 w 626703"/>
              <a:gd name="connsiteY13" fmla="*/ 311858 h 841755"/>
              <a:gd name="connsiteX14" fmla="*/ 55999 w 626703"/>
              <a:gd name="connsiteY14" fmla="*/ 321995 h 841755"/>
              <a:gd name="connsiteX15" fmla="*/ 56027 w 626703"/>
              <a:gd name="connsiteY15" fmla="*/ 322065 h 841755"/>
              <a:gd name="connsiteX16" fmla="*/ 59923 w 626703"/>
              <a:gd name="connsiteY16" fmla="*/ 333123 h 841755"/>
              <a:gd name="connsiteX17" fmla="*/ 61774 w 626703"/>
              <a:gd name="connsiteY17" fmla="*/ 338368 h 841755"/>
              <a:gd name="connsiteX18" fmla="*/ 67431 w 626703"/>
              <a:gd name="connsiteY18" fmla="*/ 354384 h 841755"/>
              <a:gd name="connsiteX19" fmla="*/ 71368 w 626703"/>
              <a:gd name="connsiteY19" fmla="*/ 365509 h 841755"/>
              <a:gd name="connsiteX20" fmla="*/ 71586 w 626703"/>
              <a:gd name="connsiteY20" fmla="*/ 366123 h 841755"/>
              <a:gd name="connsiteX21" fmla="*/ 74956 w 626703"/>
              <a:gd name="connsiteY21" fmla="*/ 375641 h 841755"/>
              <a:gd name="connsiteX22" fmla="*/ 82505 w 626703"/>
              <a:gd name="connsiteY22" fmla="*/ 396891 h 841755"/>
              <a:gd name="connsiteX23" fmla="*/ 86501 w 626703"/>
              <a:gd name="connsiteY23" fmla="*/ 408132 h 841755"/>
              <a:gd name="connsiteX24" fmla="*/ 90066 w 626703"/>
              <a:gd name="connsiteY24" fmla="*/ 418142 h 841755"/>
              <a:gd name="connsiteX25" fmla="*/ 92090 w 626703"/>
              <a:gd name="connsiteY25" fmla="*/ 423805 h 841755"/>
              <a:gd name="connsiteX26" fmla="*/ 97651 w 626703"/>
              <a:gd name="connsiteY26" fmla="*/ 439383 h 841755"/>
              <a:gd name="connsiteX27" fmla="*/ 105254 w 626703"/>
              <a:gd name="connsiteY27" fmla="*/ 460620 h 841755"/>
              <a:gd name="connsiteX28" fmla="*/ 112875 w 626703"/>
              <a:gd name="connsiteY28" fmla="*/ 481853 h 841755"/>
              <a:gd name="connsiteX29" fmla="*/ 120514 w 626703"/>
              <a:gd name="connsiteY29" fmla="*/ 503081 h 841755"/>
              <a:gd name="connsiteX30" fmla="*/ 128175 w 626703"/>
              <a:gd name="connsiteY30" fmla="*/ 524304 h 841755"/>
              <a:gd name="connsiteX31" fmla="*/ 135851 w 626703"/>
              <a:gd name="connsiteY31" fmla="*/ 545523 h 841755"/>
              <a:gd name="connsiteX32" fmla="*/ 141820 w 626703"/>
              <a:gd name="connsiteY32" fmla="*/ 561973 h 841755"/>
              <a:gd name="connsiteX33" fmla="*/ 143549 w 626703"/>
              <a:gd name="connsiteY33" fmla="*/ 566737 h 841755"/>
              <a:gd name="connsiteX34" fmla="*/ 151265 w 626703"/>
              <a:gd name="connsiteY34" fmla="*/ 587943 h 841755"/>
              <a:gd name="connsiteX35" fmla="*/ 158999 w 626703"/>
              <a:gd name="connsiteY35" fmla="*/ 609143 h 841755"/>
              <a:gd name="connsiteX36" fmla="*/ 162347 w 626703"/>
              <a:gd name="connsiteY36" fmla="*/ 618305 h 841755"/>
              <a:gd name="connsiteX37" fmla="*/ 166747 w 626703"/>
              <a:gd name="connsiteY37" fmla="*/ 630339 h 841755"/>
              <a:gd name="connsiteX38" fmla="*/ 167196 w 626703"/>
              <a:gd name="connsiteY38" fmla="*/ 631565 h 841755"/>
              <a:gd name="connsiteX39" fmla="*/ 174522 w 626703"/>
              <a:gd name="connsiteY39" fmla="*/ 651526 h 841755"/>
              <a:gd name="connsiteX40" fmla="*/ 181462 w 626703"/>
              <a:gd name="connsiteY40" fmla="*/ 670404 h 841755"/>
              <a:gd name="connsiteX41" fmla="*/ 182311 w 626703"/>
              <a:gd name="connsiteY41" fmla="*/ 672713 h 841755"/>
              <a:gd name="connsiteX42" fmla="*/ 183386 w 626703"/>
              <a:gd name="connsiteY42" fmla="*/ 675631 h 841755"/>
              <a:gd name="connsiteX43" fmla="*/ 190118 w 626703"/>
              <a:gd name="connsiteY43" fmla="*/ 693892 h 841755"/>
              <a:gd name="connsiteX44" fmla="*/ 193574 w 626703"/>
              <a:gd name="connsiteY44" fmla="*/ 703253 h 841755"/>
              <a:gd name="connsiteX45" fmla="*/ 197915 w 626703"/>
              <a:gd name="connsiteY45" fmla="*/ 714992 h 841755"/>
              <a:gd name="connsiteX46" fmla="*/ 197943 w 626703"/>
              <a:gd name="connsiteY46" fmla="*/ 715060 h 841755"/>
              <a:gd name="connsiteX47" fmla="*/ 205786 w 626703"/>
              <a:gd name="connsiteY47" fmla="*/ 736225 h 841755"/>
              <a:gd name="connsiteX48" fmla="*/ 213652 w 626703"/>
              <a:gd name="connsiteY48" fmla="*/ 757385 h 841755"/>
              <a:gd name="connsiteX49" fmla="*/ 221531 w 626703"/>
              <a:gd name="connsiteY49" fmla="*/ 778535 h 841755"/>
              <a:gd name="connsiteX50" fmla="*/ 229433 w 626703"/>
              <a:gd name="connsiteY50" fmla="*/ 799682 h 841755"/>
              <a:gd name="connsiteX51" fmla="*/ 236056 w 626703"/>
              <a:gd name="connsiteY51" fmla="*/ 817370 h 841755"/>
              <a:gd name="connsiteX52" fmla="*/ 237349 w 626703"/>
              <a:gd name="connsiteY52" fmla="*/ 820823 h 841755"/>
              <a:gd name="connsiteX53" fmla="*/ 245287 w 626703"/>
              <a:gd name="connsiteY53" fmla="*/ 841956 h 841755"/>
              <a:gd name="connsiteX54" fmla="*/ 253439 w 626703"/>
              <a:gd name="connsiteY54" fmla="*/ 838952 h 841755"/>
              <a:gd name="connsiteX55" fmla="*/ 259685 w 626703"/>
              <a:gd name="connsiteY55" fmla="*/ 836669 h 841755"/>
              <a:gd name="connsiteX56" fmla="*/ 265056 w 626703"/>
              <a:gd name="connsiteY56" fmla="*/ 834714 h 841755"/>
              <a:gd name="connsiteX57" fmla="*/ 277504 w 626703"/>
              <a:gd name="connsiteY57" fmla="*/ 830230 h 841755"/>
              <a:gd name="connsiteX58" fmla="*/ 299010 w 626703"/>
              <a:gd name="connsiteY58" fmla="*/ 822616 h 841755"/>
              <a:gd name="connsiteX59" fmla="*/ 299023 w 626703"/>
              <a:gd name="connsiteY59" fmla="*/ 822611 h 841755"/>
              <a:gd name="connsiteX60" fmla="*/ 300357 w 626703"/>
              <a:gd name="connsiteY60" fmla="*/ 822144 h 841755"/>
              <a:gd name="connsiteX61" fmla="*/ 308940 w 626703"/>
              <a:gd name="connsiteY61" fmla="*/ 819153 h 841755"/>
              <a:gd name="connsiteX62" fmla="*/ 309906 w 626703"/>
              <a:gd name="connsiteY62" fmla="*/ 818818 h 841755"/>
              <a:gd name="connsiteX63" fmla="*/ 316270 w 626703"/>
              <a:gd name="connsiteY63" fmla="*/ 816621 h 841755"/>
              <a:gd name="connsiteX64" fmla="*/ 336670 w 626703"/>
              <a:gd name="connsiteY64" fmla="*/ 809669 h 841755"/>
              <a:gd name="connsiteX65" fmla="*/ 337931 w 626703"/>
              <a:gd name="connsiteY65" fmla="*/ 809243 h 841755"/>
              <a:gd name="connsiteX66" fmla="*/ 340743 w 626703"/>
              <a:gd name="connsiteY66" fmla="*/ 808299 h 841755"/>
              <a:gd name="connsiteX67" fmla="*/ 340780 w 626703"/>
              <a:gd name="connsiteY67" fmla="*/ 808290 h 841755"/>
              <a:gd name="connsiteX68" fmla="*/ 351961 w 626703"/>
              <a:gd name="connsiteY68" fmla="*/ 804555 h 841755"/>
              <a:gd name="connsiteX69" fmla="*/ 354343 w 626703"/>
              <a:gd name="connsiteY69" fmla="*/ 803770 h 841755"/>
              <a:gd name="connsiteX70" fmla="*/ 367258 w 626703"/>
              <a:gd name="connsiteY70" fmla="*/ 799523 h 841755"/>
              <a:gd name="connsiteX71" fmla="*/ 370347 w 626703"/>
              <a:gd name="connsiteY71" fmla="*/ 798520 h 841755"/>
              <a:gd name="connsiteX72" fmla="*/ 373899 w 626703"/>
              <a:gd name="connsiteY72" fmla="*/ 797367 h 841755"/>
              <a:gd name="connsiteX73" fmla="*/ 382749 w 626703"/>
              <a:gd name="connsiteY73" fmla="*/ 794508 h 841755"/>
              <a:gd name="connsiteX74" fmla="*/ 405879 w 626703"/>
              <a:gd name="connsiteY74" fmla="*/ 787175 h 841755"/>
              <a:gd name="connsiteX75" fmla="*/ 424958 w 626703"/>
              <a:gd name="connsiteY75" fmla="*/ 781267 h 841755"/>
              <a:gd name="connsiteX76" fmla="*/ 424995 w 626703"/>
              <a:gd name="connsiteY76" fmla="*/ 781254 h 841755"/>
              <a:gd name="connsiteX77" fmla="*/ 425099 w 626703"/>
              <a:gd name="connsiteY77" fmla="*/ 781222 h 841755"/>
              <a:gd name="connsiteX78" fmla="*/ 467440 w 626703"/>
              <a:gd name="connsiteY78" fmla="*/ 768548 h 841755"/>
              <a:gd name="connsiteX79" fmla="*/ 475628 w 626703"/>
              <a:gd name="connsiteY79" fmla="*/ 766165 h 841755"/>
              <a:gd name="connsiteX80" fmla="*/ 469581 w 626703"/>
              <a:gd name="connsiteY80" fmla="*/ 745741 h 841755"/>
              <a:gd name="connsiteX81" fmla="*/ 467159 w 626703"/>
              <a:gd name="connsiteY81" fmla="*/ 737541 h 841755"/>
              <a:gd name="connsiteX82" fmla="*/ 467118 w 626703"/>
              <a:gd name="connsiteY82" fmla="*/ 737396 h 841755"/>
              <a:gd name="connsiteX83" fmla="*/ 466692 w 626703"/>
              <a:gd name="connsiteY83" fmla="*/ 735957 h 841755"/>
              <a:gd name="connsiteX84" fmla="*/ 465154 w 626703"/>
              <a:gd name="connsiteY84" fmla="*/ 730757 h 841755"/>
              <a:gd name="connsiteX85" fmla="*/ 465036 w 626703"/>
              <a:gd name="connsiteY85" fmla="*/ 730348 h 841755"/>
              <a:gd name="connsiteX86" fmla="*/ 462872 w 626703"/>
              <a:gd name="connsiteY86" fmla="*/ 723011 h 841755"/>
              <a:gd name="connsiteX87" fmla="*/ 461384 w 626703"/>
              <a:gd name="connsiteY87" fmla="*/ 717974 h 841755"/>
              <a:gd name="connsiteX88" fmla="*/ 458676 w 626703"/>
              <a:gd name="connsiteY88" fmla="*/ 708766 h 841755"/>
              <a:gd name="connsiteX89" fmla="*/ 458631 w 626703"/>
              <a:gd name="connsiteY89" fmla="*/ 708621 h 841755"/>
              <a:gd name="connsiteX90" fmla="*/ 456880 w 626703"/>
              <a:gd name="connsiteY90" fmla="*/ 702677 h 841755"/>
              <a:gd name="connsiteX91" fmla="*/ 456517 w 626703"/>
              <a:gd name="connsiteY91" fmla="*/ 701429 h 841755"/>
              <a:gd name="connsiteX92" fmla="*/ 453555 w 626703"/>
              <a:gd name="connsiteY92" fmla="*/ 691355 h 841755"/>
              <a:gd name="connsiteX93" fmla="*/ 452498 w 626703"/>
              <a:gd name="connsiteY93" fmla="*/ 687756 h 841755"/>
              <a:gd name="connsiteX94" fmla="*/ 451849 w 626703"/>
              <a:gd name="connsiteY94" fmla="*/ 685546 h 841755"/>
              <a:gd name="connsiteX95" fmla="*/ 450175 w 626703"/>
              <a:gd name="connsiteY95" fmla="*/ 679838 h 841755"/>
              <a:gd name="connsiteX96" fmla="*/ 445694 w 626703"/>
              <a:gd name="connsiteY96" fmla="*/ 664554 h 841755"/>
              <a:gd name="connsiteX97" fmla="*/ 444310 w 626703"/>
              <a:gd name="connsiteY97" fmla="*/ 659831 h 841755"/>
              <a:gd name="connsiteX98" fmla="*/ 443961 w 626703"/>
              <a:gd name="connsiteY98" fmla="*/ 658628 h 841755"/>
              <a:gd name="connsiteX99" fmla="*/ 443847 w 626703"/>
              <a:gd name="connsiteY99" fmla="*/ 658247 h 841755"/>
              <a:gd name="connsiteX100" fmla="*/ 441783 w 626703"/>
              <a:gd name="connsiteY100" fmla="*/ 651191 h 841755"/>
              <a:gd name="connsiteX101" fmla="*/ 441742 w 626703"/>
              <a:gd name="connsiteY101" fmla="*/ 651050 h 841755"/>
              <a:gd name="connsiteX102" fmla="*/ 437537 w 626703"/>
              <a:gd name="connsiteY102" fmla="*/ 636651 h 841755"/>
              <a:gd name="connsiteX103" fmla="*/ 430973 w 626703"/>
              <a:gd name="connsiteY103" fmla="*/ 614135 h 841755"/>
              <a:gd name="connsiteX104" fmla="*/ 427889 w 626703"/>
              <a:gd name="connsiteY104" fmla="*/ 603525 h 841755"/>
              <a:gd name="connsiteX105" fmla="*/ 424958 w 626703"/>
              <a:gd name="connsiteY105" fmla="*/ 593442 h 841755"/>
              <a:gd name="connsiteX106" fmla="*/ 422305 w 626703"/>
              <a:gd name="connsiteY106" fmla="*/ 584294 h 841755"/>
              <a:gd name="connsiteX107" fmla="*/ 418694 w 626703"/>
              <a:gd name="connsiteY107" fmla="*/ 571833 h 841755"/>
              <a:gd name="connsiteX108" fmla="*/ 417941 w 626703"/>
              <a:gd name="connsiteY108" fmla="*/ 569238 h 841755"/>
              <a:gd name="connsiteX109" fmla="*/ 438236 w 626703"/>
              <a:gd name="connsiteY109" fmla="*/ 556881 h 841755"/>
              <a:gd name="connsiteX110" fmla="*/ 462913 w 626703"/>
              <a:gd name="connsiteY110" fmla="*/ 541825 h 841755"/>
              <a:gd name="connsiteX111" fmla="*/ 491124 w 626703"/>
              <a:gd name="connsiteY111" fmla="*/ 524173 h 841755"/>
              <a:gd name="connsiteX112" fmla="*/ 502165 w 626703"/>
              <a:gd name="connsiteY112" fmla="*/ 517965 h 841755"/>
              <a:gd name="connsiteX113" fmla="*/ 504928 w 626703"/>
              <a:gd name="connsiteY113" fmla="*/ 516272 h 841755"/>
              <a:gd name="connsiteX114" fmla="*/ 510870 w 626703"/>
              <a:gd name="connsiteY114" fmla="*/ 512683 h 841755"/>
              <a:gd name="connsiteX115" fmla="*/ 514867 w 626703"/>
              <a:gd name="connsiteY115" fmla="*/ 510192 h 841755"/>
              <a:gd name="connsiteX116" fmla="*/ 523821 w 626703"/>
              <a:gd name="connsiteY116" fmla="*/ 504782 h 841755"/>
              <a:gd name="connsiteX117" fmla="*/ 538137 w 626703"/>
              <a:gd name="connsiteY117" fmla="*/ 496088 h 841755"/>
              <a:gd name="connsiteX118" fmla="*/ 550721 w 626703"/>
              <a:gd name="connsiteY118" fmla="*/ 488428 h 841755"/>
              <a:gd name="connsiteX119" fmla="*/ 560878 w 626703"/>
              <a:gd name="connsiteY119" fmla="*/ 482252 h 841755"/>
              <a:gd name="connsiteX120" fmla="*/ 564293 w 626703"/>
              <a:gd name="connsiteY120" fmla="*/ 480129 h 841755"/>
              <a:gd name="connsiteX121" fmla="*/ 567550 w 626703"/>
              <a:gd name="connsiteY121" fmla="*/ 478200 h 841755"/>
              <a:gd name="connsiteX122" fmla="*/ 572858 w 626703"/>
              <a:gd name="connsiteY122" fmla="*/ 474969 h 841755"/>
              <a:gd name="connsiteX123" fmla="*/ 584212 w 626703"/>
              <a:gd name="connsiteY123" fmla="*/ 468053 h 841755"/>
              <a:gd name="connsiteX124" fmla="*/ 590812 w 626703"/>
              <a:gd name="connsiteY124" fmla="*/ 464069 h 841755"/>
              <a:gd name="connsiteX125" fmla="*/ 593924 w 626703"/>
              <a:gd name="connsiteY125" fmla="*/ 462073 h 841755"/>
              <a:gd name="connsiteX126" fmla="*/ 600429 w 626703"/>
              <a:gd name="connsiteY126" fmla="*/ 458238 h 841755"/>
              <a:gd name="connsiteX127" fmla="*/ 601695 w 626703"/>
              <a:gd name="connsiteY127" fmla="*/ 457435 h 841755"/>
              <a:gd name="connsiteX128" fmla="*/ 615757 w 626703"/>
              <a:gd name="connsiteY128" fmla="*/ 448908 h 841755"/>
              <a:gd name="connsiteX129" fmla="*/ 627256 w 626703"/>
              <a:gd name="connsiteY129" fmla="*/ 441929 h 841755"/>
              <a:gd name="connsiteX130" fmla="*/ 625097 w 626703"/>
              <a:gd name="connsiteY130" fmla="*/ 432114 h 841755"/>
              <a:gd name="connsiteX131" fmla="*/ 624371 w 626703"/>
              <a:gd name="connsiteY131" fmla="*/ 428824 h 841755"/>
              <a:gd name="connsiteX132" fmla="*/ 624362 w 626703"/>
              <a:gd name="connsiteY132" fmla="*/ 428779 h 841755"/>
              <a:gd name="connsiteX133" fmla="*/ 624299 w 626703"/>
              <a:gd name="connsiteY133" fmla="*/ 428484 h 841755"/>
              <a:gd name="connsiteX134" fmla="*/ 622915 w 626703"/>
              <a:gd name="connsiteY134" fmla="*/ 422199 h 841755"/>
              <a:gd name="connsiteX135" fmla="*/ 622688 w 626703"/>
              <a:gd name="connsiteY135" fmla="*/ 421178 h 841755"/>
              <a:gd name="connsiteX136" fmla="*/ 622434 w 626703"/>
              <a:gd name="connsiteY136" fmla="*/ 420007 h 841755"/>
              <a:gd name="connsiteX137" fmla="*/ 619155 w 626703"/>
              <a:gd name="connsiteY137" fmla="*/ 405078 h 841755"/>
              <a:gd name="connsiteX138" fmla="*/ 618842 w 626703"/>
              <a:gd name="connsiteY138" fmla="*/ 403639 h 841755"/>
              <a:gd name="connsiteX139" fmla="*/ 618520 w 626703"/>
              <a:gd name="connsiteY139" fmla="*/ 402178 h 841755"/>
              <a:gd name="connsiteX140" fmla="*/ 616982 w 626703"/>
              <a:gd name="connsiteY140" fmla="*/ 395162 h 841755"/>
              <a:gd name="connsiteX141" fmla="*/ 615076 w 626703"/>
              <a:gd name="connsiteY141" fmla="*/ 386463 h 841755"/>
              <a:gd name="connsiteX142" fmla="*/ 615004 w 626703"/>
              <a:gd name="connsiteY142" fmla="*/ 386122 h 841755"/>
              <a:gd name="connsiteX143" fmla="*/ 614927 w 626703"/>
              <a:gd name="connsiteY143" fmla="*/ 385781 h 841755"/>
              <a:gd name="connsiteX144" fmla="*/ 614423 w 626703"/>
              <a:gd name="connsiteY144" fmla="*/ 383467 h 841755"/>
              <a:gd name="connsiteX145" fmla="*/ 613398 w 626703"/>
              <a:gd name="connsiteY145" fmla="*/ 378789 h 841755"/>
              <a:gd name="connsiteX146" fmla="*/ 613362 w 626703"/>
              <a:gd name="connsiteY146" fmla="*/ 378618 h 841755"/>
              <a:gd name="connsiteX147" fmla="*/ 613162 w 626703"/>
              <a:gd name="connsiteY147" fmla="*/ 377717 h 841755"/>
              <a:gd name="connsiteX148" fmla="*/ 613003 w 626703"/>
              <a:gd name="connsiteY148" fmla="*/ 376986 h 841755"/>
              <a:gd name="connsiteX149" fmla="*/ 611252 w 626703"/>
              <a:gd name="connsiteY149" fmla="*/ 368971 h 841755"/>
              <a:gd name="connsiteX150" fmla="*/ 610853 w 626703"/>
              <a:gd name="connsiteY150" fmla="*/ 367144 h 841755"/>
              <a:gd name="connsiteX151" fmla="*/ 610586 w 626703"/>
              <a:gd name="connsiteY151" fmla="*/ 365925 h 841755"/>
              <a:gd name="connsiteX152" fmla="*/ 608699 w 626703"/>
              <a:gd name="connsiteY152" fmla="*/ 357276 h 841755"/>
              <a:gd name="connsiteX153" fmla="*/ 606127 w 626703"/>
              <a:gd name="connsiteY153" fmla="*/ 345459 h 841755"/>
              <a:gd name="connsiteX154" fmla="*/ 604906 w 626703"/>
              <a:gd name="connsiteY154" fmla="*/ 339855 h 841755"/>
              <a:gd name="connsiteX155" fmla="*/ 604625 w 626703"/>
              <a:gd name="connsiteY155" fmla="*/ 338563 h 841755"/>
              <a:gd name="connsiteX156" fmla="*/ 603350 w 626703"/>
              <a:gd name="connsiteY156" fmla="*/ 332715 h 841755"/>
              <a:gd name="connsiteX157" fmla="*/ 601137 w 626703"/>
              <a:gd name="connsiteY157" fmla="*/ 322530 h 841755"/>
              <a:gd name="connsiteX158" fmla="*/ 601123 w 626703"/>
              <a:gd name="connsiteY158" fmla="*/ 322456 h 841755"/>
              <a:gd name="connsiteX159" fmla="*/ 601105 w 626703"/>
              <a:gd name="connsiteY159" fmla="*/ 322383 h 841755"/>
              <a:gd name="connsiteX160" fmla="*/ 598497 w 626703"/>
              <a:gd name="connsiteY160" fmla="*/ 310370 h 841755"/>
              <a:gd name="connsiteX161" fmla="*/ 596913 w 626703"/>
              <a:gd name="connsiteY161" fmla="*/ 303059 h 841755"/>
              <a:gd name="connsiteX162" fmla="*/ 585990 w 626703"/>
              <a:gd name="connsiteY162" fmla="*/ 297357 h 841755"/>
              <a:gd name="connsiteX163" fmla="*/ 585537 w 626703"/>
              <a:gd name="connsiteY163" fmla="*/ 297125 h 841755"/>
              <a:gd name="connsiteX164" fmla="*/ 585047 w 626703"/>
              <a:gd name="connsiteY164" fmla="*/ 296875 h 841755"/>
              <a:gd name="connsiteX165" fmla="*/ 576523 w 626703"/>
              <a:gd name="connsiteY165" fmla="*/ 292324 h 841755"/>
              <a:gd name="connsiteX166" fmla="*/ 575276 w 626703"/>
              <a:gd name="connsiteY166" fmla="*/ 291759 h 841755"/>
              <a:gd name="connsiteX167" fmla="*/ 574695 w 626703"/>
              <a:gd name="connsiteY167" fmla="*/ 291454 h 841755"/>
              <a:gd name="connsiteX168" fmla="*/ 557448 w 626703"/>
              <a:gd name="connsiteY168" fmla="*/ 282418 h 841755"/>
              <a:gd name="connsiteX169" fmla="*/ 557385 w 626703"/>
              <a:gd name="connsiteY169" fmla="*/ 277676 h 841755"/>
              <a:gd name="connsiteX170" fmla="*/ 557371 w 626703"/>
              <a:gd name="connsiteY170" fmla="*/ 277270 h 841755"/>
              <a:gd name="connsiteX171" fmla="*/ 557362 w 626703"/>
              <a:gd name="connsiteY171" fmla="*/ 276607 h 841755"/>
              <a:gd name="connsiteX172" fmla="*/ 557067 w 626703"/>
              <a:gd name="connsiteY172" fmla="*/ 258727 h 841755"/>
              <a:gd name="connsiteX173" fmla="*/ 557008 w 626703"/>
              <a:gd name="connsiteY173" fmla="*/ 251456 h 841755"/>
              <a:gd name="connsiteX174" fmla="*/ 550022 w 626703"/>
              <a:gd name="connsiteY174" fmla="*/ 249759 h 841755"/>
              <a:gd name="connsiteX175" fmla="*/ 549115 w 626703"/>
              <a:gd name="connsiteY175" fmla="*/ 249528 h 841755"/>
              <a:gd name="connsiteX176" fmla="*/ 516277 w 626703"/>
              <a:gd name="connsiteY176" fmla="*/ 241504 h 841755"/>
              <a:gd name="connsiteX177" fmla="*/ 504007 w 626703"/>
              <a:gd name="connsiteY177" fmla="*/ 238246 h 841755"/>
              <a:gd name="connsiteX178" fmla="*/ 485771 w 626703"/>
              <a:gd name="connsiteY178" fmla="*/ 244874 h 841755"/>
              <a:gd name="connsiteX179" fmla="*/ 473505 w 626703"/>
              <a:gd name="connsiteY179" fmla="*/ 238438 h 841755"/>
              <a:gd name="connsiteX180" fmla="*/ 468493 w 626703"/>
              <a:gd name="connsiteY180" fmla="*/ 235789 h 841755"/>
              <a:gd name="connsiteX181" fmla="*/ 467640 w 626703"/>
              <a:gd name="connsiteY181" fmla="*/ 235357 h 841755"/>
              <a:gd name="connsiteX182" fmla="*/ 463739 w 626703"/>
              <a:gd name="connsiteY182" fmla="*/ 233313 h 841755"/>
              <a:gd name="connsiteX183" fmla="*/ 463612 w 626703"/>
              <a:gd name="connsiteY183" fmla="*/ 233242 h 841755"/>
              <a:gd name="connsiteX184" fmla="*/ 463448 w 626703"/>
              <a:gd name="connsiteY184" fmla="*/ 233178 h 841755"/>
              <a:gd name="connsiteX185" fmla="*/ 456032 w 626703"/>
              <a:gd name="connsiteY185" fmla="*/ 229774 h 841755"/>
              <a:gd name="connsiteX186" fmla="*/ 434974 w 626703"/>
              <a:gd name="connsiteY186" fmla="*/ 218183 h 841755"/>
              <a:gd name="connsiteX187" fmla="*/ 429545 w 626703"/>
              <a:gd name="connsiteY187" fmla="*/ 196391 h 841755"/>
              <a:gd name="connsiteX188" fmla="*/ 427549 w 626703"/>
              <a:gd name="connsiteY188" fmla="*/ 188351 h 841755"/>
              <a:gd name="connsiteX189" fmla="*/ 421252 w 626703"/>
              <a:gd name="connsiteY189" fmla="*/ 162972 h 841755"/>
              <a:gd name="connsiteX190" fmla="*/ 418735 w 626703"/>
              <a:gd name="connsiteY190" fmla="*/ 152801 h 841755"/>
              <a:gd name="connsiteX191" fmla="*/ 414992 w 626703"/>
              <a:gd name="connsiteY191" fmla="*/ 137664 h 841755"/>
              <a:gd name="connsiteX192" fmla="*/ 413350 w 626703"/>
              <a:gd name="connsiteY192" fmla="*/ 131004 h 841755"/>
              <a:gd name="connsiteX193" fmla="*/ 404409 w 626703"/>
              <a:gd name="connsiteY193" fmla="*/ 94673 h 841755"/>
              <a:gd name="connsiteX194" fmla="*/ 463870 w 626703"/>
              <a:gd name="connsiteY194" fmla="*/ 78050 h 841755"/>
              <a:gd name="connsiteX195" fmla="*/ 457243 w 626703"/>
              <a:gd name="connsiteY195" fmla="*/ 71755 h 841755"/>
              <a:gd name="connsiteX196" fmla="*/ 449649 w 626703"/>
              <a:gd name="connsiteY196" fmla="*/ 64594 h 841755"/>
              <a:gd name="connsiteX197" fmla="*/ 439329 w 626703"/>
              <a:gd name="connsiteY197" fmla="*/ 54457 h 841755"/>
              <a:gd name="connsiteX198" fmla="*/ 435074 w 626703"/>
              <a:gd name="connsiteY198" fmla="*/ 50637 h 841755"/>
              <a:gd name="connsiteX199" fmla="*/ 420604 w 626703"/>
              <a:gd name="connsiteY199" fmla="*/ 37194 h 841755"/>
              <a:gd name="connsiteX200" fmla="*/ 414657 w 626703"/>
              <a:gd name="connsiteY200" fmla="*/ 31539 h 841755"/>
              <a:gd name="connsiteX201" fmla="*/ 381343 w 626703"/>
              <a:gd name="connsiteY201" fmla="*/ 201 h 841755"/>
              <a:gd name="connsiteX202" fmla="*/ 351893 w 626703"/>
              <a:gd name="connsiteY202" fmla="*/ 12549 h 841755"/>
              <a:gd name="connsiteX203" fmla="*/ 339986 w 626703"/>
              <a:gd name="connsiteY203" fmla="*/ 17611 h 841755"/>
              <a:gd name="connsiteX204" fmla="*/ 326268 w 626703"/>
              <a:gd name="connsiteY204" fmla="*/ 23554 h 841755"/>
              <a:gd name="connsiteX205" fmla="*/ 298688 w 626703"/>
              <a:gd name="connsiteY205" fmla="*/ 35257 h 841755"/>
              <a:gd name="connsiteX206" fmla="*/ 268241 w 626703"/>
              <a:gd name="connsiteY206" fmla="*/ 48012 h 841755"/>
              <a:gd name="connsiteX207" fmla="*/ 244285 w 626703"/>
              <a:gd name="connsiteY207" fmla="*/ 58428 h 841755"/>
              <a:gd name="connsiteX208" fmla="*/ 236242 w 626703"/>
              <a:gd name="connsiteY208" fmla="*/ 62005 h 841755"/>
              <a:gd name="connsiteX209" fmla="*/ 216868 w 626703"/>
              <a:gd name="connsiteY209" fmla="*/ 70113 h 84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626703" h="841755">
                <a:moveTo>
                  <a:pt x="216868" y="70113"/>
                </a:moveTo>
                <a:lnTo>
                  <a:pt x="172435" y="89010"/>
                </a:lnTo>
                <a:lnTo>
                  <a:pt x="162501" y="93321"/>
                </a:lnTo>
                <a:lnTo>
                  <a:pt x="161567" y="93612"/>
                </a:lnTo>
                <a:lnTo>
                  <a:pt x="136146" y="104437"/>
                </a:lnTo>
                <a:lnTo>
                  <a:pt x="108338" y="116525"/>
                </a:lnTo>
                <a:lnTo>
                  <a:pt x="553" y="162889"/>
                </a:lnTo>
                <a:lnTo>
                  <a:pt x="15278" y="205470"/>
                </a:lnTo>
                <a:lnTo>
                  <a:pt x="22672" y="226755"/>
                </a:lnTo>
                <a:lnTo>
                  <a:pt x="30084" y="248037"/>
                </a:lnTo>
                <a:lnTo>
                  <a:pt x="37514" y="269314"/>
                </a:lnTo>
                <a:lnTo>
                  <a:pt x="44963" y="290588"/>
                </a:lnTo>
                <a:lnTo>
                  <a:pt x="46922" y="296166"/>
                </a:lnTo>
                <a:lnTo>
                  <a:pt x="52434" y="311858"/>
                </a:lnTo>
                <a:lnTo>
                  <a:pt x="55999" y="321995"/>
                </a:lnTo>
                <a:lnTo>
                  <a:pt x="56027" y="322065"/>
                </a:lnTo>
                <a:lnTo>
                  <a:pt x="59923" y="333123"/>
                </a:lnTo>
                <a:lnTo>
                  <a:pt x="61774" y="338368"/>
                </a:lnTo>
                <a:lnTo>
                  <a:pt x="67431" y="354384"/>
                </a:lnTo>
                <a:lnTo>
                  <a:pt x="71368" y="365509"/>
                </a:lnTo>
                <a:lnTo>
                  <a:pt x="71586" y="366123"/>
                </a:lnTo>
                <a:lnTo>
                  <a:pt x="74956" y="375641"/>
                </a:lnTo>
                <a:lnTo>
                  <a:pt x="82505" y="396891"/>
                </a:lnTo>
                <a:lnTo>
                  <a:pt x="86501" y="408132"/>
                </a:lnTo>
                <a:lnTo>
                  <a:pt x="90066" y="418142"/>
                </a:lnTo>
                <a:lnTo>
                  <a:pt x="92090" y="423805"/>
                </a:lnTo>
                <a:lnTo>
                  <a:pt x="97651" y="439383"/>
                </a:lnTo>
                <a:lnTo>
                  <a:pt x="105254" y="460620"/>
                </a:lnTo>
                <a:lnTo>
                  <a:pt x="112875" y="481853"/>
                </a:lnTo>
                <a:lnTo>
                  <a:pt x="120514" y="503081"/>
                </a:lnTo>
                <a:lnTo>
                  <a:pt x="128175" y="524304"/>
                </a:lnTo>
                <a:lnTo>
                  <a:pt x="135851" y="545523"/>
                </a:lnTo>
                <a:lnTo>
                  <a:pt x="141820" y="561973"/>
                </a:lnTo>
                <a:lnTo>
                  <a:pt x="143549" y="566737"/>
                </a:lnTo>
                <a:lnTo>
                  <a:pt x="151265" y="587943"/>
                </a:lnTo>
                <a:lnTo>
                  <a:pt x="158999" y="609143"/>
                </a:lnTo>
                <a:lnTo>
                  <a:pt x="162347" y="618305"/>
                </a:lnTo>
                <a:lnTo>
                  <a:pt x="166747" y="630339"/>
                </a:lnTo>
                <a:lnTo>
                  <a:pt x="167196" y="631565"/>
                </a:lnTo>
                <a:lnTo>
                  <a:pt x="174522" y="651526"/>
                </a:lnTo>
                <a:lnTo>
                  <a:pt x="181462" y="670404"/>
                </a:lnTo>
                <a:lnTo>
                  <a:pt x="182311" y="672713"/>
                </a:lnTo>
                <a:lnTo>
                  <a:pt x="183386" y="675631"/>
                </a:lnTo>
                <a:lnTo>
                  <a:pt x="190118" y="693892"/>
                </a:lnTo>
                <a:lnTo>
                  <a:pt x="193574" y="703253"/>
                </a:lnTo>
                <a:lnTo>
                  <a:pt x="197915" y="714992"/>
                </a:lnTo>
                <a:lnTo>
                  <a:pt x="197943" y="715060"/>
                </a:lnTo>
                <a:lnTo>
                  <a:pt x="205786" y="736225"/>
                </a:lnTo>
                <a:lnTo>
                  <a:pt x="213652" y="757385"/>
                </a:lnTo>
                <a:lnTo>
                  <a:pt x="221531" y="778535"/>
                </a:lnTo>
                <a:lnTo>
                  <a:pt x="229433" y="799682"/>
                </a:lnTo>
                <a:lnTo>
                  <a:pt x="236056" y="817370"/>
                </a:lnTo>
                <a:lnTo>
                  <a:pt x="237349" y="820823"/>
                </a:lnTo>
                <a:lnTo>
                  <a:pt x="245287" y="841956"/>
                </a:lnTo>
                <a:lnTo>
                  <a:pt x="253439" y="838952"/>
                </a:lnTo>
                <a:lnTo>
                  <a:pt x="259685" y="836669"/>
                </a:lnTo>
                <a:lnTo>
                  <a:pt x="265056" y="834714"/>
                </a:lnTo>
                <a:lnTo>
                  <a:pt x="277504" y="830230"/>
                </a:lnTo>
                <a:lnTo>
                  <a:pt x="299010" y="822616"/>
                </a:lnTo>
                <a:lnTo>
                  <a:pt x="299023" y="822611"/>
                </a:lnTo>
                <a:lnTo>
                  <a:pt x="300357" y="822144"/>
                </a:lnTo>
                <a:lnTo>
                  <a:pt x="308940" y="819153"/>
                </a:lnTo>
                <a:lnTo>
                  <a:pt x="309906" y="818818"/>
                </a:lnTo>
                <a:lnTo>
                  <a:pt x="316270" y="816621"/>
                </a:lnTo>
                <a:lnTo>
                  <a:pt x="336670" y="809669"/>
                </a:lnTo>
                <a:lnTo>
                  <a:pt x="337931" y="809243"/>
                </a:lnTo>
                <a:lnTo>
                  <a:pt x="340743" y="808299"/>
                </a:lnTo>
                <a:lnTo>
                  <a:pt x="340780" y="808290"/>
                </a:lnTo>
                <a:lnTo>
                  <a:pt x="351961" y="804555"/>
                </a:lnTo>
                <a:lnTo>
                  <a:pt x="354343" y="803770"/>
                </a:lnTo>
                <a:lnTo>
                  <a:pt x="367258" y="799523"/>
                </a:lnTo>
                <a:lnTo>
                  <a:pt x="370347" y="798520"/>
                </a:lnTo>
                <a:lnTo>
                  <a:pt x="373899" y="797367"/>
                </a:lnTo>
                <a:lnTo>
                  <a:pt x="382749" y="794508"/>
                </a:lnTo>
                <a:lnTo>
                  <a:pt x="405879" y="787175"/>
                </a:lnTo>
                <a:lnTo>
                  <a:pt x="424958" y="781267"/>
                </a:lnTo>
                <a:lnTo>
                  <a:pt x="424995" y="781254"/>
                </a:lnTo>
                <a:lnTo>
                  <a:pt x="425099" y="781222"/>
                </a:lnTo>
                <a:lnTo>
                  <a:pt x="467440" y="768548"/>
                </a:lnTo>
                <a:lnTo>
                  <a:pt x="475628" y="766165"/>
                </a:lnTo>
                <a:lnTo>
                  <a:pt x="469581" y="745741"/>
                </a:lnTo>
                <a:lnTo>
                  <a:pt x="467159" y="737541"/>
                </a:lnTo>
                <a:lnTo>
                  <a:pt x="467118" y="737396"/>
                </a:lnTo>
                <a:lnTo>
                  <a:pt x="466692" y="735957"/>
                </a:lnTo>
                <a:lnTo>
                  <a:pt x="465154" y="730757"/>
                </a:lnTo>
                <a:lnTo>
                  <a:pt x="465036" y="730348"/>
                </a:lnTo>
                <a:lnTo>
                  <a:pt x="462872" y="723011"/>
                </a:lnTo>
                <a:lnTo>
                  <a:pt x="461384" y="717974"/>
                </a:lnTo>
                <a:lnTo>
                  <a:pt x="458676" y="708766"/>
                </a:lnTo>
                <a:lnTo>
                  <a:pt x="458631" y="708621"/>
                </a:lnTo>
                <a:lnTo>
                  <a:pt x="456880" y="702677"/>
                </a:lnTo>
                <a:lnTo>
                  <a:pt x="456517" y="701429"/>
                </a:lnTo>
                <a:lnTo>
                  <a:pt x="453555" y="691355"/>
                </a:lnTo>
                <a:lnTo>
                  <a:pt x="452498" y="687756"/>
                </a:lnTo>
                <a:lnTo>
                  <a:pt x="451849" y="685546"/>
                </a:lnTo>
                <a:lnTo>
                  <a:pt x="450175" y="679838"/>
                </a:lnTo>
                <a:lnTo>
                  <a:pt x="445694" y="664554"/>
                </a:lnTo>
                <a:lnTo>
                  <a:pt x="444310" y="659831"/>
                </a:lnTo>
                <a:lnTo>
                  <a:pt x="443961" y="658628"/>
                </a:lnTo>
                <a:lnTo>
                  <a:pt x="443847" y="658247"/>
                </a:lnTo>
                <a:lnTo>
                  <a:pt x="441783" y="651191"/>
                </a:lnTo>
                <a:lnTo>
                  <a:pt x="441742" y="651050"/>
                </a:lnTo>
                <a:lnTo>
                  <a:pt x="437537" y="636651"/>
                </a:lnTo>
                <a:lnTo>
                  <a:pt x="430973" y="614135"/>
                </a:lnTo>
                <a:lnTo>
                  <a:pt x="427889" y="603525"/>
                </a:lnTo>
                <a:lnTo>
                  <a:pt x="424958" y="593442"/>
                </a:lnTo>
                <a:lnTo>
                  <a:pt x="422305" y="584294"/>
                </a:lnTo>
                <a:lnTo>
                  <a:pt x="418694" y="571833"/>
                </a:lnTo>
                <a:lnTo>
                  <a:pt x="417941" y="569238"/>
                </a:lnTo>
                <a:lnTo>
                  <a:pt x="438236" y="556881"/>
                </a:lnTo>
                <a:lnTo>
                  <a:pt x="462913" y="541825"/>
                </a:lnTo>
                <a:lnTo>
                  <a:pt x="491124" y="524173"/>
                </a:lnTo>
                <a:lnTo>
                  <a:pt x="502165" y="517965"/>
                </a:lnTo>
                <a:lnTo>
                  <a:pt x="504928" y="516272"/>
                </a:lnTo>
                <a:lnTo>
                  <a:pt x="510870" y="512683"/>
                </a:lnTo>
                <a:lnTo>
                  <a:pt x="514867" y="510192"/>
                </a:lnTo>
                <a:lnTo>
                  <a:pt x="523821" y="504782"/>
                </a:lnTo>
                <a:lnTo>
                  <a:pt x="538137" y="496088"/>
                </a:lnTo>
                <a:lnTo>
                  <a:pt x="550721" y="488428"/>
                </a:lnTo>
                <a:lnTo>
                  <a:pt x="560878" y="482252"/>
                </a:lnTo>
                <a:lnTo>
                  <a:pt x="564293" y="480129"/>
                </a:lnTo>
                <a:lnTo>
                  <a:pt x="567550" y="478200"/>
                </a:lnTo>
                <a:lnTo>
                  <a:pt x="572858" y="474969"/>
                </a:lnTo>
                <a:lnTo>
                  <a:pt x="584212" y="468053"/>
                </a:lnTo>
                <a:lnTo>
                  <a:pt x="590812" y="464069"/>
                </a:lnTo>
                <a:lnTo>
                  <a:pt x="593924" y="462073"/>
                </a:lnTo>
                <a:lnTo>
                  <a:pt x="600429" y="458238"/>
                </a:lnTo>
                <a:lnTo>
                  <a:pt x="601695" y="457435"/>
                </a:lnTo>
                <a:lnTo>
                  <a:pt x="615757" y="448908"/>
                </a:lnTo>
                <a:lnTo>
                  <a:pt x="627256" y="441929"/>
                </a:lnTo>
                <a:lnTo>
                  <a:pt x="625097" y="432114"/>
                </a:lnTo>
                <a:lnTo>
                  <a:pt x="624371" y="428824"/>
                </a:lnTo>
                <a:lnTo>
                  <a:pt x="624362" y="428779"/>
                </a:lnTo>
                <a:lnTo>
                  <a:pt x="624299" y="428484"/>
                </a:lnTo>
                <a:lnTo>
                  <a:pt x="622915" y="422199"/>
                </a:lnTo>
                <a:lnTo>
                  <a:pt x="622688" y="421178"/>
                </a:lnTo>
                <a:lnTo>
                  <a:pt x="622434" y="420007"/>
                </a:lnTo>
                <a:lnTo>
                  <a:pt x="619155" y="405078"/>
                </a:lnTo>
                <a:lnTo>
                  <a:pt x="618842" y="403639"/>
                </a:lnTo>
                <a:lnTo>
                  <a:pt x="618520" y="402178"/>
                </a:lnTo>
                <a:lnTo>
                  <a:pt x="616982" y="395162"/>
                </a:lnTo>
                <a:lnTo>
                  <a:pt x="615076" y="386463"/>
                </a:lnTo>
                <a:lnTo>
                  <a:pt x="615004" y="386122"/>
                </a:lnTo>
                <a:lnTo>
                  <a:pt x="614927" y="385781"/>
                </a:lnTo>
                <a:lnTo>
                  <a:pt x="614423" y="383467"/>
                </a:lnTo>
                <a:lnTo>
                  <a:pt x="613398" y="378789"/>
                </a:lnTo>
                <a:lnTo>
                  <a:pt x="613362" y="378618"/>
                </a:lnTo>
                <a:lnTo>
                  <a:pt x="613162" y="377717"/>
                </a:lnTo>
                <a:lnTo>
                  <a:pt x="613003" y="376986"/>
                </a:lnTo>
                <a:lnTo>
                  <a:pt x="611252" y="368971"/>
                </a:lnTo>
                <a:lnTo>
                  <a:pt x="610853" y="367144"/>
                </a:lnTo>
                <a:lnTo>
                  <a:pt x="610586" y="365925"/>
                </a:lnTo>
                <a:lnTo>
                  <a:pt x="608699" y="357276"/>
                </a:lnTo>
                <a:lnTo>
                  <a:pt x="606127" y="345459"/>
                </a:lnTo>
                <a:lnTo>
                  <a:pt x="604906" y="339855"/>
                </a:lnTo>
                <a:lnTo>
                  <a:pt x="604625" y="338563"/>
                </a:lnTo>
                <a:lnTo>
                  <a:pt x="603350" y="332715"/>
                </a:lnTo>
                <a:lnTo>
                  <a:pt x="601137" y="322530"/>
                </a:lnTo>
                <a:lnTo>
                  <a:pt x="601123" y="322456"/>
                </a:lnTo>
                <a:lnTo>
                  <a:pt x="601105" y="322383"/>
                </a:lnTo>
                <a:lnTo>
                  <a:pt x="598497" y="310370"/>
                </a:lnTo>
                <a:lnTo>
                  <a:pt x="596913" y="303059"/>
                </a:lnTo>
                <a:lnTo>
                  <a:pt x="585990" y="297357"/>
                </a:lnTo>
                <a:lnTo>
                  <a:pt x="585537" y="297125"/>
                </a:lnTo>
                <a:lnTo>
                  <a:pt x="585047" y="296875"/>
                </a:lnTo>
                <a:lnTo>
                  <a:pt x="576523" y="292324"/>
                </a:lnTo>
                <a:lnTo>
                  <a:pt x="575276" y="291759"/>
                </a:lnTo>
                <a:lnTo>
                  <a:pt x="574695" y="291454"/>
                </a:lnTo>
                <a:lnTo>
                  <a:pt x="557448" y="282418"/>
                </a:lnTo>
                <a:lnTo>
                  <a:pt x="557385" y="277676"/>
                </a:lnTo>
                <a:lnTo>
                  <a:pt x="557371" y="277270"/>
                </a:lnTo>
                <a:lnTo>
                  <a:pt x="557362" y="276607"/>
                </a:lnTo>
                <a:lnTo>
                  <a:pt x="557067" y="258727"/>
                </a:lnTo>
                <a:lnTo>
                  <a:pt x="557008" y="251456"/>
                </a:lnTo>
                <a:lnTo>
                  <a:pt x="550022" y="249759"/>
                </a:lnTo>
                <a:lnTo>
                  <a:pt x="549115" y="249528"/>
                </a:lnTo>
                <a:lnTo>
                  <a:pt x="516277" y="241504"/>
                </a:lnTo>
                <a:lnTo>
                  <a:pt x="504007" y="238246"/>
                </a:lnTo>
                <a:lnTo>
                  <a:pt x="485771" y="244874"/>
                </a:lnTo>
                <a:lnTo>
                  <a:pt x="473505" y="238438"/>
                </a:lnTo>
                <a:lnTo>
                  <a:pt x="468493" y="235789"/>
                </a:lnTo>
                <a:lnTo>
                  <a:pt x="467640" y="235357"/>
                </a:lnTo>
                <a:lnTo>
                  <a:pt x="463739" y="233313"/>
                </a:lnTo>
                <a:lnTo>
                  <a:pt x="463612" y="233242"/>
                </a:lnTo>
                <a:lnTo>
                  <a:pt x="463448" y="233178"/>
                </a:lnTo>
                <a:lnTo>
                  <a:pt x="456032" y="229774"/>
                </a:lnTo>
                <a:lnTo>
                  <a:pt x="434974" y="218183"/>
                </a:lnTo>
                <a:lnTo>
                  <a:pt x="429545" y="196391"/>
                </a:lnTo>
                <a:lnTo>
                  <a:pt x="427549" y="188351"/>
                </a:lnTo>
                <a:lnTo>
                  <a:pt x="421252" y="162972"/>
                </a:lnTo>
                <a:lnTo>
                  <a:pt x="418735" y="152801"/>
                </a:lnTo>
                <a:lnTo>
                  <a:pt x="414992" y="137664"/>
                </a:lnTo>
                <a:lnTo>
                  <a:pt x="413350" y="131004"/>
                </a:lnTo>
                <a:lnTo>
                  <a:pt x="404409" y="94673"/>
                </a:lnTo>
                <a:lnTo>
                  <a:pt x="463870" y="78050"/>
                </a:lnTo>
                <a:lnTo>
                  <a:pt x="457243" y="71755"/>
                </a:lnTo>
                <a:lnTo>
                  <a:pt x="449649" y="64594"/>
                </a:lnTo>
                <a:lnTo>
                  <a:pt x="439329" y="54457"/>
                </a:lnTo>
                <a:lnTo>
                  <a:pt x="435074" y="50637"/>
                </a:lnTo>
                <a:lnTo>
                  <a:pt x="420604" y="37194"/>
                </a:lnTo>
                <a:lnTo>
                  <a:pt x="414657" y="31539"/>
                </a:lnTo>
                <a:lnTo>
                  <a:pt x="381343" y="201"/>
                </a:lnTo>
                <a:lnTo>
                  <a:pt x="351893" y="12549"/>
                </a:lnTo>
                <a:lnTo>
                  <a:pt x="339986" y="17611"/>
                </a:lnTo>
                <a:lnTo>
                  <a:pt x="326268" y="23554"/>
                </a:lnTo>
                <a:lnTo>
                  <a:pt x="298688" y="35257"/>
                </a:lnTo>
                <a:lnTo>
                  <a:pt x="268241" y="48012"/>
                </a:lnTo>
                <a:lnTo>
                  <a:pt x="244285" y="58428"/>
                </a:lnTo>
                <a:lnTo>
                  <a:pt x="236242" y="62005"/>
                </a:lnTo>
                <a:lnTo>
                  <a:pt x="216868" y="701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6D208EAF-5F06-2734-239B-F80E8F34B7F0}"/>
              </a:ext>
            </a:extLst>
          </p:cNvPr>
          <p:cNvSpPr>
            <a:spLocks/>
          </p:cNvSpPr>
          <p:nvPr/>
        </p:nvSpPr>
        <p:spPr>
          <a:xfrm flipV="1">
            <a:off x="5068503" y="3454689"/>
            <a:ext cx="284462" cy="299781"/>
          </a:xfrm>
          <a:custGeom>
            <a:avLst/>
            <a:gdLst>
              <a:gd name="connsiteX0" fmla="*/ 73394 w 193718"/>
              <a:gd name="connsiteY0" fmla="*/ 9750 h 204150"/>
              <a:gd name="connsiteX1" fmla="*/ 50747 w 193718"/>
              <a:gd name="connsiteY1" fmla="*/ 11625 h 204150"/>
              <a:gd name="connsiteX2" fmla="*/ 41554 w 193718"/>
              <a:gd name="connsiteY2" fmla="*/ 37821 h 204150"/>
              <a:gd name="connsiteX3" fmla="*/ 20870 w 193718"/>
              <a:gd name="connsiteY3" fmla="*/ 106740 h 204150"/>
              <a:gd name="connsiteX4" fmla="*/ 10344 w 193718"/>
              <a:gd name="connsiteY4" fmla="*/ 145484 h 204150"/>
              <a:gd name="connsiteX5" fmla="*/ 463 w 193718"/>
              <a:gd name="connsiteY5" fmla="*/ 182322 h 204150"/>
              <a:gd name="connsiteX6" fmla="*/ 13550 w 193718"/>
              <a:gd name="connsiteY6" fmla="*/ 204560 h 204150"/>
              <a:gd name="connsiteX7" fmla="*/ 20066 w 193718"/>
              <a:gd name="connsiteY7" fmla="*/ 193869 h 204150"/>
              <a:gd name="connsiteX8" fmla="*/ 20742 w 193718"/>
              <a:gd name="connsiteY8" fmla="*/ 192731 h 204150"/>
              <a:gd name="connsiteX9" fmla="*/ 25857 w 193718"/>
              <a:gd name="connsiteY9" fmla="*/ 184334 h 204150"/>
              <a:gd name="connsiteX10" fmla="*/ 28885 w 193718"/>
              <a:gd name="connsiteY10" fmla="*/ 179358 h 204150"/>
              <a:gd name="connsiteX11" fmla="*/ 31196 w 193718"/>
              <a:gd name="connsiteY11" fmla="*/ 175600 h 204150"/>
              <a:gd name="connsiteX12" fmla="*/ 31675 w 193718"/>
              <a:gd name="connsiteY12" fmla="*/ 174807 h 204150"/>
              <a:gd name="connsiteX13" fmla="*/ 36601 w 193718"/>
              <a:gd name="connsiteY13" fmla="*/ 166769 h 204150"/>
              <a:gd name="connsiteX14" fmla="*/ 39112 w 193718"/>
              <a:gd name="connsiteY14" fmla="*/ 159058 h 204150"/>
              <a:gd name="connsiteX15" fmla="*/ 39647 w 193718"/>
              <a:gd name="connsiteY15" fmla="*/ 157339 h 204150"/>
              <a:gd name="connsiteX16" fmla="*/ 41547 w 193718"/>
              <a:gd name="connsiteY16" fmla="*/ 151308 h 204150"/>
              <a:gd name="connsiteX17" fmla="*/ 42629 w 193718"/>
              <a:gd name="connsiteY17" fmla="*/ 147944 h 204150"/>
              <a:gd name="connsiteX18" fmla="*/ 50544 w 193718"/>
              <a:gd name="connsiteY18" fmla="*/ 123212 h 204150"/>
              <a:gd name="connsiteX19" fmla="*/ 65747 w 193718"/>
              <a:gd name="connsiteY19" fmla="*/ 110619 h 204150"/>
              <a:gd name="connsiteX20" fmla="*/ 81853 w 193718"/>
              <a:gd name="connsiteY20" fmla="*/ 97267 h 204150"/>
              <a:gd name="connsiteX21" fmla="*/ 107332 w 193718"/>
              <a:gd name="connsiteY21" fmla="*/ 102613 h 204150"/>
              <a:gd name="connsiteX22" fmla="*/ 125465 w 193718"/>
              <a:gd name="connsiteY22" fmla="*/ 115231 h 204150"/>
              <a:gd name="connsiteX23" fmla="*/ 141072 w 193718"/>
              <a:gd name="connsiteY23" fmla="*/ 126244 h 204150"/>
              <a:gd name="connsiteX24" fmla="*/ 157296 w 193718"/>
              <a:gd name="connsiteY24" fmla="*/ 137590 h 204150"/>
              <a:gd name="connsiteX25" fmla="*/ 160414 w 193718"/>
              <a:gd name="connsiteY25" fmla="*/ 134581 h 204150"/>
              <a:gd name="connsiteX26" fmla="*/ 172851 w 193718"/>
              <a:gd name="connsiteY26" fmla="*/ 121801 h 204150"/>
              <a:gd name="connsiteX27" fmla="*/ 186377 w 193718"/>
              <a:gd name="connsiteY27" fmla="*/ 107930 h 204150"/>
              <a:gd name="connsiteX28" fmla="*/ 194181 w 193718"/>
              <a:gd name="connsiteY28" fmla="*/ 64252 h 204150"/>
              <a:gd name="connsiteX29" fmla="*/ 192008 w 193718"/>
              <a:gd name="connsiteY29" fmla="*/ 62756 h 204150"/>
              <a:gd name="connsiteX30" fmla="*/ 188850 w 193718"/>
              <a:gd name="connsiteY30" fmla="*/ 60074 h 204150"/>
              <a:gd name="connsiteX31" fmla="*/ 184972 w 193718"/>
              <a:gd name="connsiteY31" fmla="*/ 56440 h 204150"/>
              <a:gd name="connsiteX32" fmla="*/ 183125 w 193718"/>
              <a:gd name="connsiteY32" fmla="*/ 54781 h 204150"/>
              <a:gd name="connsiteX33" fmla="*/ 170332 w 193718"/>
              <a:gd name="connsiteY33" fmla="*/ 40268 h 204150"/>
              <a:gd name="connsiteX34" fmla="*/ 154984 w 193718"/>
              <a:gd name="connsiteY34" fmla="*/ 41210 h 204150"/>
              <a:gd name="connsiteX35" fmla="*/ 145777 w 193718"/>
              <a:gd name="connsiteY35" fmla="*/ 41799 h 204150"/>
              <a:gd name="connsiteX36" fmla="*/ 143635 w 193718"/>
              <a:gd name="connsiteY36" fmla="*/ 24039 h 204150"/>
              <a:gd name="connsiteX37" fmla="*/ 142097 w 193718"/>
              <a:gd name="connsiteY37" fmla="*/ 14619 h 204150"/>
              <a:gd name="connsiteX38" fmla="*/ 141954 w 193718"/>
              <a:gd name="connsiteY38" fmla="*/ 13709 h 204150"/>
              <a:gd name="connsiteX39" fmla="*/ 140409 w 193718"/>
              <a:gd name="connsiteY39" fmla="*/ 8590 h 204150"/>
              <a:gd name="connsiteX40" fmla="*/ 140083 w 193718"/>
              <a:gd name="connsiteY40" fmla="*/ 409 h 204150"/>
              <a:gd name="connsiteX41" fmla="*/ 107332 w 193718"/>
              <a:gd name="connsiteY41" fmla="*/ 6405 h 204150"/>
              <a:gd name="connsiteX42" fmla="*/ 101202 w 193718"/>
              <a:gd name="connsiteY42" fmla="*/ 7602 h 204150"/>
              <a:gd name="connsiteX43" fmla="*/ 73394 w 193718"/>
              <a:gd name="connsiteY43" fmla="*/ 9750 h 20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3718" h="204150">
                <a:moveTo>
                  <a:pt x="73394" y="9750"/>
                </a:moveTo>
                <a:lnTo>
                  <a:pt x="50747" y="11625"/>
                </a:lnTo>
                <a:lnTo>
                  <a:pt x="41554" y="37821"/>
                </a:lnTo>
                <a:lnTo>
                  <a:pt x="20870" y="106740"/>
                </a:lnTo>
                <a:lnTo>
                  <a:pt x="10344" y="145484"/>
                </a:lnTo>
                <a:lnTo>
                  <a:pt x="463" y="182322"/>
                </a:lnTo>
                <a:lnTo>
                  <a:pt x="13550" y="204560"/>
                </a:lnTo>
                <a:lnTo>
                  <a:pt x="20066" y="193869"/>
                </a:lnTo>
                <a:lnTo>
                  <a:pt x="20742" y="192731"/>
                </a:lnTo>
                <a:lnTo>
                  <a:pt x="25857" y="184334"/>
                </a:lnTo>
                <a:lnTo>
                  <a:pt x="28885" y="179358"/>
                </a:lnTo>
                <a:lnTo>
                  <a:pt x="31196" y="175600"/>
                </a:lnTo>
                <a:lnTo>
                  <a:pt x="31675" y="174807"/>
                </a:lnTo>
                <a:lnTo>
                  <a:pt x="36601" y="166769"/>
                </a:lnTo>
                <a:lnTo>
                  <a:pt x="39112" y="159058"/>
                </a:lnTo>
                <a:lnTo>
                  <a:pt x="39647" y="157339"/>
                </a:lnTo>
                <a:lnTo>
                  <a:pt x="41547" y="151308"/>
                </a:lnTo>
                <a:lnTo>
                  <a:pt x="42629" y="147944"/>
                </a:lnTo>
                <a:lnTo>
                  <a:pt x="50544" y="123212"/>
                </a:lnTo>
                <a:lnTo>
                  <a:pt x="65747" y="110619"/>
                </a:lnTo>
                <a:lnTo>
                  <a:pt x="81853" y="97267"/>
                </a:lnTo>
                <a:lnTo>
                  <a:pt x="107332" y="102613"/>
                </a:lnTo>
                <a:lnTo>
                  <a:pt x="125465" y="115231"/>
                </a:lnTo>
                <a:lnTo>
                  <a:pt x="141072" y="126244"/>
                </a:lnTo>
                <a:lnTo>
                  <a:pt x="157296" y="137590"/>
                </a:lnTo>
                <a:lnTo>
                  <a:pt x="160414" y="134581"/>
                </a:lnTo>
                <a:lnTo>
                  <a:pt x="172851" y="121801"/>
                </a:lnTo>
                <a:lnTo>
                  <a:pt x="186377" y="107930"/>
                </a:lnTo>
                <a:lnTo>
                  <a:pt x="194181" y="64252"/>
                </a:lnTo>
                <a:lnTo>
                  <a:pt x="192008" y="62756"/>
                </a:lnTo>
                <a:lnTo>
                  <a:pt x="188850" y="60074"/>
                </a:lnTo>
                <a:lnTo>
                  <a:pt x="184972" y="56440"/>
                </a:lnTo>
                <a:lnTo>
                  <a:pt x="183125" y="54781"/>
                </a:lnTo>
                <a:lnTo>
                  <a:pt x="170332" y="40268"/>
                </a:lnTo>
                <a:lnTo>
                  <a:pt x="154984" y="41210"/>
                </a:lnTo>
                <a:lnTo>
                  <a:pt x="145777" y="41799"/>
                </a:lnTo>
                <a:lnTo>
                  <a:pt x="143635" y="24039"/>
                </a:lnTo>
                <a:lnTo>
                  <a:pt x="142097" y="14619"/>
                </a:lnTo>
                <a:lnTo>
                  <a:pt x="141954" y="13709"/>
                </a:lnTo>
                <a:lnTo>
                  <a:pt x="140409" y="8590"/>
                </a:lnTo>
                <a:lnTo>
                  <a:pt x="140083" y="409"/>
                </a:lnTo>
                <a:lnTo>
                  <a:pt x="107332" y="6405"/>
                </a:lnTo>
                <a:lnTo>
                  <a:pt x="101202" y="7602"/>
                </a:lnTo>
                <a:lnTo>
                  <a:pt x="73394" y="9750"/>
                </a:lnTo>
                <a:close/>
              </a:path>
            </a:pathLst>
          </a:custGeom>
          <a:solidFill>
            <a:srgbClr val="FFC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6B4BF291-9DE3-AFDA-0EC7-72345640DAF9}"/>
              </a:ext>
            </a:extLst>
          </p:cNvPr>
          <p:cNvSpPr>
            <a:spLocks/>
          </p:cNvSpPr>
          <p:nvPr/>
        </p:nvSpPr>
        <p:spPr>
          <a:xfrm flipV="1">
            <a:off x="7138567" y="2656213"/>
            <a:ext cx="565059" cy="685226"/>
          </a:xfrm>
          <a:custGeom>
            <a:avLst/>
            <a:gdLst>
              <a:gd name="connsiteX0" fmla="*/ 184187 w 384804"/>
              <a:gd name="connsiteY0" fmla="*/ 9620 h 466637"/>
              <a:gd name="connsiteX1" fmla="*/ 178780 w 384804"/>
              <a:gd name="connsiteY1" fmla="*/ 512 h 466637"/>
              <a:gd name="connsiteX2" fmla="*/ 178190 w 384804"/>
              <a:gd name="connsiteY2" fmla="*/ 275 h 466637"/>
              <a:gd name="connsiteX3" fmla="*/ 173690 w 384804"/>
              <a:gd name="connsiteY3" fmla="*/ 6708 h 466637"/>
              <a:gd name="connsiteX4" fmla="*/ 166060 w 384804"/>
              <a:gd name="connsiteY4" fmla="*/ 14549 h 466637"/>
              <a:gd name="connsiteX5" fmla="*/ 139396 w 384804"/>
              <a:gd name="connsiteY5" fmla="*/ 19745 h 466637"/>
              <a:gd name="connsiteX6" fmla="*/ 81772 w 384804"/>
              <a:gd name="connsiteY6" fmla="*/ 31957 h 466637"/>
              <a:gd name="connsiteX7" fmla="*/ 78084 w 384804"/>
              <a:gd name="connsiteY7" fmla="*/ 47504 h 466637"/>
              <a:gd name="connsiteX8" fmla="*/ 70318 w 384804"/>
              <a:gd name="connsiteY8" fmla="*/ 80382 h 466637"/>
              <a:gd name="connsiteX9" fmla="*/ 68445 w 384804"/>
              <a:gd name="connsiteY9" fmla="*/ 87315 h 466637"/>
              <a:gd name="connsiteX10" fmla="*/ 66708 w 384804"/>
              <a:gd name="connsiteY10" fmla="*/ 96133 h 466637"/>
              <a:gd name="connsiteX11" fmla="*/ 61722 w 384804"/>
              <a:gd name="connsiteY11" fmla="*/ 117171 h 466637"/>
              <a:gd name="connsiteX12" fmla="*/ 54020 w 384804"/>
              <a:gd name="connsiteY12" fmla="*/ 149563 h 466637"/>
              <a:gd name="connsiteX13" fmla="*/ 29878 w 384804"/>
              <a:gd name="connsiteY13" fmla="*/ 161113 h 466637"/>
              <a:gd name="connsiteX14" fmla="*/ 288 w 384804"/>
              <a:gd name="connsiteY14" fmla="*/ 175282 h 466637"/>
              <a:gd name="connsiteX15" fmla="*/ 3540 w 384804"/>
              <a:gd name="connsiteY15" fmla="*/ 202271 h 466637"/>
              <a:gd name="connsiteX16" fmla="*/ 4575 w 384804"/>
              <a:gd name="connsiteY16" fmla="*/ 209526 h 466637"/>
              <a:gd name="connsiteX17" fmla="*/ 6303 w 384804"/>
              <a:gd name="connsiteY17" fmla="*/ 225217 h 466637"/>
              <a:gd name="connsiteX18" fmla="*/ 7936 w 384804"/>
              <a:gd name="connsiteY18" fmla="*/ 238839 h 466637"/>
              <a:gd name="connsiteX19" fmla="*/ 13742 w 384804"/>
              <a:gd name="connsiteY19" fmla="*/ 288955 h 466637"/>
              <a:gd name="connsiteX20" fmla="*/ 13811 w 384804"/>
              <a:gd name="connsiteY20" fmla="*/ 289642 h 466637"/>
              <a:gd name="connsiteX21" fmla="*/ 13429 w 384804"/>
              <a:gd name="connsiteY21" fmla="*/ 292221 h 466637"/>
              <a:gd name="connsiteX22" fmla="*/ 12441 w 384804"/>
              <a:gd name="connsiteY22" fmla="*/ 297453 h 466637"/>
              <a:gd name="connsiteX23" fmla="*/ 48753 w 384804"/>
              <a:gd name="connsiteY23" fmla="*/ 314020 h 466637"/>
              <a:gd name="connsiteX24" fmla="*/ 59853 w 384804"/>
              <a:gd name="connsiteY24" fmla="*/ 318300 h 466637"/>
              <a:gd name="connsiteX25" fmla="*/ 62530 w 384804"/>
              <a:gd name="connsiteY25" fmla="*/ 307775 h 466637"/>
              <a:gd name="connsiteX26" fmla="*/ 65651 w 384804"/>
              <a:gd name="connsiteY26" fmla="*/ 310072 h 466637"/>
              <a:gd name="connsiteX27" fmla="*/ 68785 w 384804"/>
              <a:gd name="connsiteY27" fmla="*/ 307131 h 466637"/>
              <a:gd name="connsiteX28" fmla="*/ 67197 w 384804"/>
              <a:gd name="connsiteY28" fmla="*/ 313917 h 466637"/>
              <a:gd name="connsiteX29" fmla="*/ 68313 w 384804"/>
              <a:gd name="connsiteY29" fmla="*/ 319977 h 466637"/>
              <a:gd name="connsiteX30" fmla="*/ 71688 w 384804"/>
              <a:gd name="connsiteY30" fmla="*/ 323849 h 466637"/>
              <a:gd name="connsiteX31" fmla="*/ 78057 w 384804"/>
              <a:gd name="connsiteY31" fmla="*/ 325790 h 466637"/>
              <a:gd name="connsiteX32" fmla="*/ 79114 w 384804"/>
              <a:gd name="connsiteY32" fmla="*/ 332930 h 466637"/>
              <a:gd name="connsiteX33" fmla="*/ 94805 w 384804"/>
              <a:gd name="connsiteY33" fmla="*/ 327882 h 466637"/>
              <a:gd name="connsiteX34" fmla="*/ 101587 w 384804"/>
              <a:gd name="connsiteY34" fmla="*/ 314203 h 466637"/>
              <a:gd name="connsiteX35" fmla="*/ 110723 w 384804"/>
              <a:gd name="connsiteY35" fmla="*/ 322918 h 466637"/>
              <a:gd name="connsiteX36" fmla="*/ 129176 w 384804"/>
              <a:gd name="connsiteY36" fmla="*/ 327336 h 466637"/>
              <a:gd name="connsiteX37" fmla="*/ 146554 w 384804"/>
              <a:gd name="connsiteY37" fmla="*/ 333983 h 466637"/>
              <a:gd name="connsiteX38" fmla="*/ 156679 w 384804"/>
              <a:gd name="connsiteY38" fmla="*/ 322316 h 466637"/>
              <a:gd name="connsiteX39" fmla="*/ 167639 w 384804"/>
              <a:gd name="connsiteY39" fmla="*/ 320038 h 466637"/>
              <a:gd name="connsiteX40" fmla="*/ 168882 w 384804"/>
              <a:gd name="connsiteY40" fmla="*/ 325687 h 466637"/>
              <a:gd name="connsiteX41" fmla="*/ 162300 w 384804"/>
              <a:gd name="connsiteY41" fmla="*/ 341832 h 466637"/>
              <a:gd name="connsiteX42" fmla="*/ 158099 w 384804"/>
              <a:gd name="connsiteY42" fmla="*/ 353180 h 466637"/>
              <a:gd name="connsiteX43" fmla="*/ 160276 w 384804"/>
              <a:gd name="connsiteY43" fmla="*/ 360460 h 466637"/>
              <a:gd name="connsiteX44" fmla="*/ 171191 w 384804"/>
              <a:gd name="connsiteY44" fmla="*/ 398148 h 466637"/>
              <a:gd name="connsiteX45" fmla="*/ 190678 w 384804"/>
              <a:gd name="connsiteY45" fmla="*/ 409413 h 466637"/>
              <a:gd name="connsiteX46" fmla="*/ 204863 w 384804"/>
              <a:gd name="connsiteY46" fmla="*/ 413135 h 466637"/>
              <a:gd name="connsiteX47" fmla="*/ 210084 w 384804"/>
              <a:gd name="connsiteY47" fmla="*/ 414759 h 466637"/>
              <a:gd name="connsiteX48" fmla="*/ 211005 w 384804"/>
              <a:gd name="connsiteY48" fmla="*/ 413318 h 466637"/>
              <a:gd name="connsiteX49" fmla="*/ 220236 w 384804"/>
              <a:gd name="connsiteY49" fmla="*/ 413040 h 466637"/>
              <a:gd name="connsiteX50" fmla="*/ 235310 w 384804"/>
              <a:gd name="connsiteY50" fmla="*/ 419576 h 466637"/>
              <a:gd name="connsiteX51" fmla="*/ 234212 w 384804"/>
              <a:gd name="connsiteY51" fmla="*/ 438138 h 466637"/>
              <a:gd name="connsiteX52" fmla="*/ 252512 w 384804"/>
              <a:gd name="connsiteY52" fmla="*/ 441691 h 466637"/>
              <a:gd name="connsiteX53" fmla="*/ 283294 w 384804"/>
              <a:gd name="connsiteY53" fmla="*/ 459008 h 466637"/>
              <a:gd name="connsiteX54" fmla="*/ 314377 w 384804"/>
              <a:gd name="connsiteY54" fmla="*/ 466913 h 466637"/>
              <a:gd name="connsiteX55" fmla="*/ 335017 w 384804"/>
              <a:gd name="connsiteY55" fmla="*/ 443375 h 466637"/>
              <a:gd name="connsiteX56" fmla="*/ 338578 w 384804"/>
              <a:gd name="connsiteY56" fmla="*/ 441433 h 466637"/>
              <a:gd name="connsiteX57" fmla="*/ 363713 w 384804"/>
              <a:gd name="connsiteY57" fmla="*/ 424790 h 466637"/>
              <a:gd name="connsiteX58" fmla="*/ 343499 w 384804"/>
              <a:gd name="connsiteY58" fmla="*/ 412913 h 466637"/>
              <a:gd name="connsiteX59" fmla="*/ 374877 w 384804"/>
              <a:gd name="connsiteY59" fmla="*/ 384104 h 466637"/>
              <a:gd name="connsiteX60" fmla="*/ 374396 w 384804"/>
              <a:gd name="connsiteY60" fmla="*/ 345242 h 466637"/>
              <a:gd name="connsiteX61" fmla="*/ 374332 w 384804"/>
              <a:gd name="connsiteY61" fmla="*/ 327512 h 466637"/>
              <a:gd name="connsiteX62" fmla="*/ 374373 w 384804"/>
              <a:gd name="connsiteY62" fmla="*/ 314466 h 466637"/>
              <a:gd name="connsiteX63" fmla="*/ 374373 w 384804"/>
              <a:gd name="connsiteY63" fmla="*/ 299163 h 466637"/>
              <a:gd name="connsiteX64" fmla="*/ 374373 w 384804"/>
              <a:gd name="connsiteY64" fmla="*/ 286541 h 466637"/>
              <a:gd name="connsiteX65" fmla="*/ 379036 w 384804"/>
              <a:gd name="connsiteY65" fmla="*/ 251167 h 466637"/>
              <a:gd name="connsiteX66" fmla="*/ 385092 w 384804"/>
              <a:gd name="connsiteY66" fmla="*/ 204621 h 466637"/>
              <a:gd name="connsiteX67" fmla="*/ 381345 w 384804"/>
              <a:gd name="connsiteY67" fmla="*/ 168867 h 466637"/>
              <a:gd name="connsiteX68" fmla="*/ 353624 w 384804"/>
              <a:gd name="connsiteY68" fmla="*/ 134995 h 466637"/>
              <a:gd name="connsiteX69" fmla="*/ 351769 w 384804"/>
              <a:gd name="connsiteY69" fmla="*/ 126573 h 466637"/>
              <a:gd name="connsiteX70" fmla="*/ 350104 w 384804"/>
              <a:gd name="connsiteY70" fmla="*/ 118374 h 466637"/>
              <a:gd name="connsiteX71" fmla="*/ 356577 w 384804"/>
              <a:gd name="connsiteY71" fmla="*/ 107122 h 466637"/>
              <a:gd name="connsiteX72" fmla="*/ 358551 w 384804"/>
              <a:gd name="connsiteY72" fmla="*/ 105342 h 466637"/>
              <a:gd name="connsiteX73" fmla="*/ 377077 w 384804"/>
              <a:gd name="connsiteY73" fmla="*/ 88696 h 466637"/>
              <a:gd name="connsiteX74" fmla="*/ 378737 w 384804"/>
              <a:gd name="connsiteY74" fmla="*/ 80567 h 466637"/>
              <a:gd name="connsiteX75" fmla="*/ 383314 w 384804"/>
              <a:gd name="connsiteY75" fmla="*/ 57474 h 466637"/>
              <a:gd name="connsiteX76" fmla="*/ 307985 w 384804"/>
              <a:gd name="connsiteY76" fmla="*/ 51572 h 466637"/>
              <a:gd name="connsiteX77" fmla="*/ 288198 w 384804"/>
              <a:gd name="connsiteY77" fmla="*/ 49819 h 466637"/>
              <a:gd name="connsiteX78" fmla="*/ 270171 w 384804"/>
              <a:gd name="connsiteY78" fmla="*/ 48573 h 466637"/>
              <a:gd name="connsiteX79" fmla="*/ 251160 w 384804"/>
              <a:gd name="connsiteY79" fmla="*/ 47141 h 466637"/>
              <a:gd name="connsiteX80" fmla="*/ 216508 w 384804"/>
              <a:gd name="connsiteY80" fmla="*/ 44415 h 466637"/>
              <a:gd name="connsiteX81" fmla="*/ 204214 w 384804"/>
              <a:gd name="connsiteY81" fmla="*/ 43429 h 466637"/>
              <a:gd name="connsiteX82" fmla="*/ 195859 w 384804"/>
              <a:gd name="connsiteY82" fmla="*/ 29309 h 466637"/>
              <a:gd name="connsiteX83" fmla="*/ 184187 w 384804"/>
              <a:gd name="connsiteY83" fmla="*/ 9620 h 466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84804" h="466637">
                <a:moveTo>
                  <a:pt x="184187" y="9620"/>
                </a:moveTo>
                <a:lnTo>
                  <a:pt x="178780" y="512"/>
                </a:lnTo>
                <a:lnTo>
                  <a:pt x="178190" y="275"/>
                </a:lnTo>
                <a:lnTo>
                  <a:pt x="173690" y="6708"/>
                </a:lnTo>
                <a:lnTo>
                  <a:pt x="166060" y="14549"/>
                </a:lnTo>
                <a:lnTo>
                  <a:pt x="139396" y="19745"/>
                </a:lnTo>
                <a:lnTo>
                  <a:pt x="81772" y="31957"/>
                </a:lnTo>
                <a:lnTo>
                  <a:pt x="78084" y="47504"/>
                </a:lnTo>
                <a:lnTo>
                  <a:pt x="70318" y="80382"/>
                </a:lnTo>
                <a:lnTo>
                  <a:pt x="68445" y="87315"/>
                </a:lnTo>
                <a:lnTo>
                  <a:pt x="66708" y="96133"/>
                </a:lnTo>
                <a:lnTo>
                  <a:pt x="61722" y="117171"/>
                </a:lnTo>
                <a:lnTo>
                  <a:pt x="54020" y="149563"/>
                </a:lnTo>
                <a:lnTo>
                  <a:pt x="29878" y="161113"/>
                </a:lnTo>
                <a:lnTo>
                  <a:pt x="288" y="175282"/>
                </a:lnTo>
                <a:lnTo>
                  <a:pt x="3540" y="202271"/>
                </a:lnTo>
                <a:lnTo>
                  <a:pt x="4575" y="209526"/>
                </a:lnTo>
                <a:lnTo>
                  <a:pt x="6303" y="225217"/>
                </a:lnTo>
                <a:lnTo>
                  <a:pt x="7936" y="238839"/>
                </a:lnTo>
                <a:lnTo>
                  <a:pt x="13742" y="288955"/>
                </a:lnTo>
                <a:lnTo>
                  <a:pt x="13811" y="289642"/>
                </a:lnTo>
                <a:lnTo>
                  <a:pt x="13429" y="292221"/>
                </a:lnTo>
                <a:lnTo>
                  <a:pt x="12441" y="297453"/>
                </a:lnTo>
                <a:lnTo>
                  <a:pt x="48753" y="314020"/>
                </a:lnTo>
                <a:lnTo>
                  <a:pt x="59853" y="318300"/>
                </a:lnTo>
                <a:lnTo>
                  <a:pt x="62530" y="307775"/>
                </a:lnTo>
                <a:lnTo>
                  <a:pt x="65651" y="310072"/>
                </a:lnTo>
                <a:lnTo>
                  <a:pt x="68785" y="307131"/>
                </a:lnTo>
                <a:lnTo>
                  <a:pt x="67197" y="313917"/>
                </a:lnTo>
                <a:lnTo>
                  <a:pt x="68313" y="319977"/>
                </a:lnTo>
                <a:lnTo>
                  <a:pt x="71688" y="323849"/>
                </a:lnTo>
                <a:lnTo>
                  <a:pt x="78057" y="325790"/>
                </a:lnTo>
                <a:lnTo>
                  <a:pt x="79114" y="332930"/>
                </a:lnTo>
                <a:lnTo>
                  <a:pt x="94805" y="327882"/>
                </a:lnTo>
                <a:lnTo>
                  <a:pt x="101587" y="314203"/>
                </a:lnTo>
                <a:lnTo>
                  <a:pt x="110723" y="322918"/>
                </a:lnTo>
                <a:lnTo>
                  <a:pt x="129176" y="327336"/>
                </a:lnTo>
                <a:lnTo>
                  <a:pt x="146554" y="333983"/>
                </a:lnTo>
                <a:lnTo>
                  <a:pt x="156679" y="322316"/>
                </a:lnTo>
                <a:lnTo>
                  <a:pt x="167639" y="320038"/>
                </a:lnTo>
                <a:lnTo>
                  <a:pt x="168882" y="325687"/>
                </a:lnTo>
                <a:lnTo>
                  <a:pt x="162300" y="341832"/>
                </a:lnTo>
                <a:lnTo>
                  <a:pt x="158099" y="353180"/>
                </a:lnTo>
                <a:lnTo>
                  <a:pt x="160276" y="360460"/>
                </a:lnTo>
                <a:lnTo>
                  <a:pt x="171191" y="398148"/>
                </a:lnTo>
                <a:lnTo>
                  <a:pt x="190678" y="409413"/>
                </a:lnTo>
                <a:lnTo>
                  <a:pt x="204863" y="413135"/>
                </a:lnTo>
                <a:lnTo>
                  <a:pt x="210084" y="414759"/>
                </a:lnTo>
                <a:lnTo>
                  <a:pt x="211005" y="413318"/>
                </a:lnTo>
                <a:lnTo>
                  <a:pt x="220236" y="413040"/>
                </a:lnTo>
                <a:lnTo>
                  <a:pt x="235310" y="419576"/>
                </a:lnTo>
                <a:lnTo>
                  <a:pt x="234212" y="438138"/>
                </a:lnTo>
                <a:lnTo>
                  <a:pt x="252512" y="441691"/>
                </a:lnTo>
                <a:lnTo>
                  <a:pt x="283294" y="459008"/>
                </a:lnTo>
                <a:lnTo>
                  <a:pt x="314377" y="466913"/>
                </a:lnTo>
                <a:lnTo>
                  <a:pt x="335017" y="443375"/>
                </a:lnTo>
                <a:lnTo>
                  <a:pt x="338578" y="441433"/>
                </a:lnTo>
                <a:lnTo>
                  <a:pt x="363713" y="424790"/>
                </a:lnTo>
                <a:lnTo>
                  <a:pt x="343499" y="412913"/>
                </a:lnTo>
                <a:lnTo>
                  <a:pt x="374877" y="384104"/>
                </a:lnTo>
                <a:lnTo>
                  <a:pt x="374396" y="345242"/>
                </a:lnTo>
                <a:lnTo>
                  <a:pt x="374332" y="327512"/>
                </a:lnTo>
                <a:lnTo>
                  <a:pt x="374373" y="314466"/>
                </a:lnTo>
                <a:lnTo>
                  <a:pt x="374373" y="299163"/>
                </a:lnTo>
                <a:lnTo>
                  <a:pt x="374373" y="286541"/>
                </a:lnTo>
                <a:lnTo>
                  <a:pt x="379036" y="251167"/>
                </a:lnTo>
                <a:lnTo>
                  <a:pt x="385092" y="204621"/>
                </a:lnTo>
                <a:lnTo>
                  <a:pt x="381345" y="168867"/>
                </a:lnTo>
                <a:lnTo>
                  <a:pt x="353624" y="134995"/>
                </a:lnTo>
                <a:lnTo>
                  <a:pt x="351769" y="126573"/>
                </a:lnTo>
                <a:lnTo>
                  <a:pt x="350104" y="118374"/>
                </a:lnTo>
                <a:lnTo>
                  <a:pt x="356577" y="107122"/>
                </a:lnTo>
                <a:lnTo>
                  <a:pt x="358551" y="105342"/>
                </a:lnTo>
                <a:lnTo>
                  <a:pt x="377077" y="88696"/>
                </a:lnTo>
                <a:lnTo>
                  <a:pt x="378737" y="80567"/>
                </a:lnTo>
                <a:lnTo>
                  <a:pt x="383314" y="57474"/>
                </a:lnTo>
                <a:lnTo>
                  <a:pt x="307985" y="51572"/>
                </a:lnTo>
                <a:lnTo>
                  <a:pt x="288198" y="49819"/>
                </a:lnTo>
                <a:lnTo>
                  <a:pt x="270171" y="48573"/>
                </a:lnTo>
                <a:lnTo>
                  <a:pt x="251160" y="47141"/>
                </a:lnTo>
                <a:lnTo>
                  <a:pt x="216508" y="44415"/>
                </a:lnTo>
                <a:lnTo>
                  <a:pt x="204214" y="43429"/>
                </a:lnTo>
                <a:lnTo>
                  <a:pt x="195859" y="29309"/>
                </a:lnTo>
                <a:lnTo>
                  <a:pt x="184187" y="962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A0D9BB69-F42F-2C7A-BB37-439E0DB6EC44}"/>
              </a:ext>
            </a:extLst>
          </p:cNvPr>
          <p:cNvSpPr>
            <a:spLocks/>
          </p:cNvSpPr>
          <p:nvPr/>
        </p:nvSpPr>
        <p:spPr>
          <a:xfrm flipV="1">
            <a:off x="6771271" y="2881791"/>
            <a:ext cx="486950" cy="558115"/>
          </a:xfrm>
          <a:custGeom>
            <a:avLst/>
            <a:gdLst>
              <a:gd name="connsiteX0" fmla="*/ 268697 w 331612"/>
              <a:gd name="connsiteY0" fmla="*/ 75297 h 380075"/>
              <a:gd name="connsiteX1" fmla="*/ 265136 w 331612"/>
              <a:gd name="connsiteY1" fmla="*/ 67826 h 380075"/>
              <a:gd name="connsiteX2" fmla="*/ 256794 w 331612"/>
              <a:gd name="connsiteY2" fmla="*/ 63151 h 380075"/>
              <a:gd name="connsiteX3" fmla="*/ 246492 w 331612"/>
              <a:gd name="connsiteY3" fmla="*/ 50446 h 380075"/>
              <a:gd name="connsiteX4" fmla="*/ 242895 w 331612"/>
              <a:gd name="connsiteY4" fmla="*/ 46064 h 380075"/>
              <a:gd name="connsiteX5" fmla="*/ 241702 w 331612"/>
              <a:gd name="connsiteY5" fmla="*/ 44598 h 380075"/>
              <a:gd name="connsiteX6" fmla="*/ 236939 w 331612"/>
              <a:gd name="connsiteY6" fmla="*/ 38790 h 380075"/>
              <a:gd name="connsiteX7" fmla="*/ 232117 w 331612"/>
              <a:gd name="connsiteY7" fmla="*/ 32901 h 380075"/>
              <a:gd name="connsiteX8" fmla="*/ 221747 w 331612"/>
              <a:gd name="connsiteY8" fmla="*/ 29606 h 380075"/>
              <a:gd name="connsiteX9" fmla="*/ 218341 w 331612"/>
              <a:gd name="connsiteY9" fmla="*/ 28100 h 380075"/>
              <a:gd name="connsiteX10" fmla="*/ 214879 w 331612"/>
              <a:gd name="connsiteY10" fmla="*/ 26126 h 380075"/>
              <a:gd name="connsiteX11" fmla="*/ 187285 w 331612"/>
              <a:gd name="connsiteY11" fmla="*/ 15469 h 380075"/>
              <a:gd name="connsiteX12" fmla="*/ 182595 w 331612"/>
              <a:gd name="connsiteY12" fmla="*/ 2491 h 380075"/>
              <a:gd name="connsiteX13" fmla="*/ 173010 w 331612"/>
              <a:gd name="connsiteY13" fmla="*/ 311 h 380075"/>
              <a:gd name="connsiteX14" fmla="*/ 151309 w 331612"/>
              <a:gd name="connsiteY14" fmla="*/ 17082 h 380075"/>
              <a:gd name="connsiteX15" fmla="*/ 130310 w 331612"/>
              <a:gd name="connsiteY15" fmla="*/ 7793 h 380075"/>
              <a:gd name="connsiteX16" fmla="*/ 114080 w 331612"/>
              <a:gd name="connsiteY16" fmla="*/ 8728 h 380075"/>
              <a:gd name="connsiteX17" fmla="*/ 111226 w 331612"/>
              <a:gd name="connsiteY17" fmla="*/ 7041 h 380075"/>
              <a:gd name="connsiteX18" fmla="*/ 81600 w 331612"/>
              <a:gd name="connsiteY18" fmla="*/ 5934 h 380075"/>
              <a:gd name="connsiteX19" fmla="*/ 77427 w 331612"/>
              <a:gd name="connsiteY19" fmla="*/ 8506 h 380075"/>
              <a:gd name="connsiteX20" fmla="*/ 63256 w 331612"/>
              <a:gd name="connsiteY20" fmla="*/ 5021 h 380075"/>
              <a:gd name="connsiteX21" fmla="*/ 49175 w 331612"/>
              <a:gd name="connsiteY21" fmla="*/ 1349 h 380075"/>
              <a:gd name="connsiteX22" fmla="*/ 46036 w 331612"/>
              <a:gd name="connsiteY22" fmla="*/ 11049 h 380075"/>
              <a:gd name="connsiteX23" fmla="*/ 37504 w 331612"/>
              <a:gd name="connsiteY23" fmla="*/ 7736 h 380075"/>
              <a:gd name="connsiteX24" fmla="*/ 31729 w 331612"/>
              <a:gd name="connsiteY24" fmla="*/ 10066 h 380075"/>
              <a:gd name="connsiteX25" fmla="*/ 12559 w 331612"/>
              <a:gd name="connsiteY25" fmla="*/ 25560 h 380075"/>
              <a:gd name="connsiteX26" fmla="*/ 6507 w 331612"/>
              <a:gd name="connsiteY26" fmla="*/ 30745 h 380075"/>
              <a:gd name="connsiteX27" fmla="*/ 2243 w 331612"/>
              <a:gd name="connsiteY27" fmla="*/ 32300 h 380075"/>
              <a:gd name="connsiteX28" fmla="*/ 660 w 331612"/>
              <a:gd name="connsiteY28" fmla="*/ 34835 h 380075"/>
              <a:gd name="connsiteX29" fmla="*/ 787 w 331612"/>
              <a:gd name="connsiteY29" fmla="*/ 35083 h 380075"/>
              <a:gd name="connsiteX30" fmla="*/ 320 w 331612"/>
              <a:gd name="connsiteY30" fmla="*/ 41662 h 380075"/>
              <a:gd name="connsiteX31" fmla="*/ 3967 w 331612"/>
              <a:gd name="connsiteY31" fmla="*/ 50874 h 380075"/>
              <a:gd name="connsiteX32" fmla="*/ 4629 w 331612"/>
              <a:gd name="connsiteY32" fmla="*/ 52524 h 380075"/>
              <a:gd name="connsiteX33" fmla="*/ 8072 w 331612"/>
              <a:gd name="connsiteY33" fmla="*/ 64005 h 380075"/>
              <a:gd name="connsiteX34" fmla="*/ 8730 w 331612"/>
              <a:gd name="connsiteY34" fmla="*/ 68861 h 380075"/>
              <a:gd name="connsiteX35" fmla="*/ 11139 w 331612"/>
              <a:gd name="connsiteY35" fmla="*/ 80756 h 380075"/>
              <a:gd name="connsiteX36" fmla="*/ 15875 w 331612"/>
              <a:gd name="connsiteY36" fmla="*/ 94093 h 380075"/>
              <a:gd name="connsiteX37" fmla="*/ 15916 w 331612"/>
              <a:gd name="connsiteY37" fmla="*/ 94151 h 380075"/>
              <a:gd name="connsiteX38" fmla="*/ 28798 w 331612"/>
              <a:gd name="connsiteY38" fmla="*/ 88342 h 380075"/>
              <a:gd name="connsiteX39" fmla="*/ 31298 w 331612"/>
              <a:gd name="connsiteY39" fmla="*/ 96868 h 380075"/>
              <a:gd name="connsiteX40" fmla="*/ 24035 w 331612"/>
              <a:gd name="connsiteY40" fmla="*/ 106201 h 380075"/>
              <a:gd name="connsiteX41" fmla="*/ 23890 w 331612"/>
              <a:gd name="connsiteY41" fmla="*/ 106579 h 380075"/>
              <a:gd name="connsiteX42" fmla="*/ 14809 w 331612"/>
              <a:gd name="connsiteY42" fmla="*/ 131794 h 380075"/>
              <a:gd name="connsiteX43" fmla="*/ 13765 w 331612"/>
              <a:gd name="connsiteY43" fmla="*/ 137346 h 380075"/>
              <a:gd name="connsiteX44" fmla="*/ 26349 w 331612"/>
              <a:gd name="connsiteY44" fmla="*/ 161509 h 380075"/>
              <a:gd name="connsiteX45" fmla="*/ 28898 w 331612"/>
              <a:gd name="connsiteY45" fmla="*/ 165330 h 380075"/>
              <a:gd name="connsiteX46" fmla="*/ 31829 w 331612"/>
              <a:gd name="connsiteY46" fmla="*/ 169728 h 380075"/>
              <a:gd name="connsiteX47" fmla="*/ 35145 w 331612"/>
              <a:gd name="connsiteY47" fmla="*/ 177387 h 380075"/>
              <a:gd name="connsiteX48" fmla="*/ 38429 w 331612"/>
              <a:gd name="connsiteY48" fmla="*/ 183072 h 380075"/>
              <a:gd name="connsiteX49" fmla="*/ 50645 w 331612"/>
              <a:gd name="connsiteY49" fmla="*/ 203510 h 380075"/>
              <a:gd name="connsiteX50" fmla="*/ 66730 w 331612"/>
              <a:gd name="connsiteY50" fmla="*/ 223259 h 380075"/>
              <a:gd name="connsiteX51" fmla="*/ 78448 w 331612"/>
              <a:gd name="connsiteY51" fmla="*/ 234584 h 380075"/>
              <a:gd name="connsiteX52" fmla="*/ 76824 w 331612"/>
              <a:gd name="connsiteY52" fmla="*/ 241018 h 380075"/>
              <a:gd name="connsiteX53" fmla="*/ 74841 w 331612"/>
              <a:gd name="connsiteY53" fmla="*/ 248904 h 380075"/>
              <a:gd name="connsiteX54" fmla="*/ 74787 w 331612"/>
              <a:gd name="connsiteY54" fmla="*/ 264022 h 380075"/>
              <a:gd name="connsiteX55" fmla="*/ 52119 w 331612"/>
              <a:gd name="connsiteY55" fmla="*/ 289035 h 380075"/>
              <a:gd name="connsiteX56" fmla="*/ 41840 w 331612"/>
              <a:gd name="connsiteY56" fmla="*/ 300539 h 380075"/>
              <a:gd name="connsiteX57" fmla="*/ 37671 w 331612"/>
              <a:gd name="connsiteY57" fmla="*/ 315163 h 380075"/>
              <a:gd name="connsiteX58" fmla="*/ 36973 w 331612"/>
              <a:gd name="connsiteY58" fmla="*/ 317617 h 380075"/>
              <a:gd name="connsiteX59" fmla="*/ 88278 w 331612"/>
              <a:gd name="connsiteY59" fmla="*/ 364449 h 380075"/>
              <a:gd name="connsiteX60" fmla="*/ 103651 w 331612"/>
              <a:gd name="connsiteY60" fmla="*/ 365982 h 380075"/>
              <a:gd name="connsiteX61" fmla="*/ 124604 w 331612"/>
              <a:gd name="connsiteY61" fmla="*/ 374611 h 380075"/>
              <a:gd name="connsiteX62" fmla="*/ 152524 w 331612"/>
              <a:gd name="connsiteY62" fmla="*/ 379886 h 380075"/>
              <a:gd name="connsiteX63" fmla="*/ 165679 w 331612"/>
              <a:gd name="connsiteY63" fmla="*/ 380387 h 380075"/>
              <a:gd name="connsiteX64" fmla="*/ 181352 w 331612"/>
              <a:gd name="connsiteY64" fmla="*/ 379717 h 380075"/>
              <a:gd name="connsiteX65" fmla="*/ 204623 w 331612"/>
              <a:gd name="connsiteY65" fmla="*/ 377718 h 380075"/>
              <a:gd name="connsiteX66" fmla="*/ 259171 w 331612"/>
              <a:gd name="connsiteY66" fmla="*/ 364461 h 380075"/>
              <a:gd name="connsiteX67" fmla="*/ 262600 w 331612"/>
              <a:gd name="connsiteY67" fmla="*/ 364546 h 380075"/>
              <a:gd name="connsiteX68" fmla="*/ 263589 w 331612"/>
              <a:gd name="connsiteY68" fmla="*/ 359314 h 380075"/>
              <a:gd name="connsiteX69" fmla="*/ 263970 w 331612"/>
              <a:gd name="connsiteY69" fmla="*/ 356735 h 380075"/>
              <a:gd name="connsiteX70" fmla="*/ 263902 w 331612"/>
              <a:gd name="connsiteY70" fmla="*/ 356048 h 380075"/>
              <a:gd name="connsiteX71" fmla="*/ 258096 w 331612"/>
              <a:gd name="connsiteY71" fmla="*/ 305932 h 380075"/>
              <a:gd name="connsiteX72" fmla="*/ 256463 w 331612"/>
              <a:gd name="connsiteY72" fmla="*/ 292310 h 380075"/>
              <a:gd name="connsiteX73" fmla="*/ 254735 w 331612"/>
              <a:gd name="connsiteY73" fmla="*/ 276619 h 380075"/>
              <a:gd name="connsiteX74" fmla="*/ 253700 w 331612"/>
              <a:gd name="connsiteY74" fmla="*/ 269364 h 380075"/>
              <a:gd name="connsiteX75" fmla="*/ 250448 w 331612"/>
              <a:gd name="connsiteY75" fmla="*/ 242375 h 380075"/>
              <a:gd name="connsiteX76" fmla="*/ 280038 w 331612"/>
              <a:gd name="connsiteY76" fmla="*/ 228206 h 380075"/>
              <a:gd name="connsiteX77" fmla="*/ 304180 w 331612"/>
              <a:gd name="connsiteY77" fmla="*/ 216656 h 380075"/>
              <a:gd name="connsiteX78" fmla="*/ 311882 w 331612"/>
              <a:gd name="connsiteY78" fmla="*/ 184264 h 380075"/>
              <a:gd name="connsiteX79" fmla="*/ 316867 w 331612"/>
              <a:gd name="connsiteY79" fmla="*/ 163226 h 380075"/>
              <a:gd name="connsiteX80" fmla="*/ 318605 w 331612"/>
              <a:gd name="connsiteY80" fmla="*/ 154408 h 380075"/>
              <a:gd name="connsiteX81" fmla="*/ 320478 w 331612"/>
              <a:gd name="connsiteY81" fmla="*/ 147475 h 380075"/>
              <a:gd name="connsiteX82" fmla="*/ 328244 w 331612"/>
              <a:gd name="connsiteY82" fmla="*/ 114597 h 380075"/>
              <a:gd name="connsiteX83" fmla="*/ 331932 w 331612"/>
              <a:gd name="connsiteY83" fmla="*/ 99050 h 380075"/>
              <a:gd name="connsiteX84" fmla="*/ 331229 w 331612"/>
              <a:gd name="connsiteY84" fmla="*/ 99440 h 380075"/>
              <a:gd name="connsiteX85" fmla="*/ 324470 w 331612"/>
              <a:gd name="connsiteY85" fmla="*/ 100591 h 380075"/>
              <a:gd name="connsiteX86" fmla="*/ 301140 w 331612"/>
              <a:gd name="connsiteY86" fmla="*/ 91747 h 380075"/>
              <a:gd name="connsiteX87" fmla="*/ 272857 w 331612"/>
              <a:gd name="connsiteY87" fmla="*/ 84733 h 380075"/>
              <a:gd name="connsiteX88" fmla="*/ 268697 w 331612"/>
              <a:gd name="connsiteY88" fmla="*/ 75297 h 3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331612" h="380075">
                <a:moveTo>
                  <a:pt x="268697" y="75297"/>
                </a:moveTo>
                <a:lnTo>
                  <a:pt x="265136" y="67826"/>
                </a:lnTo>
                <a:lnTo>
                  <a:pt x="256794" y="63151"/>
                </a:lnTo>
                <a:lnTo>
                  <a:pt x="246492" y="50446"/>
                </a:lnTo>
                <a:lnTo>
                  <a:pt x="242895" y="46064"/>
                </a:lnTo>
                <a:lnTo>
                  <a:pt x="241702" y="44598"/>
                </a:lnTo>
                <a:lnTo>
                  <a:pt x="236939" y="38790"/>
                </a:lnTo>
                <a:lnTo>
                  <a:pt x="232117" y="32901"/>
                </a:lnTo>
                <a:lnTo>
                  <a:pt x="221747" y="29606"/>
                </a:lnTo>
                <a:lnTo>
                  <a:pt x="218341" y="28100"/>
                </a:lnTo>
                <a:lnTo>
                  <a:pt x="214879" y="26126"/>
                </a:lnTo>
                <a:lnTo>
                  <a:pt x="187285" y="15469"/>
                </a:lnTo>
                <a:lnTo>
                  <a:pt x="182595" y="2491"/>
                </a:lnTo>
                <a:lnTo>
                  <a:pt x="173010" y="311"/>
                </a:lnTo>
                <a:lnTo>
                  <a:pt x="151309" y="17082"/>
                </a:lnTo>
                <a:lnTo>
                  <a:pt x="130310" y="7793"/>
                </a:lnTo>
                <a:lnTo>
                  <a:pt x="114080" y="8728"/>
                </a:lnTo>
                <a:lnTo>
                  <a:pt x="111226" y="7041"/>
                </a:lnTo>
                <a:lnTo>
                  <a:pt x="81600" y="5934"/>
                </a:lnTo>
                <a:lnTo>
                  <a:pt x="77427" y="8506"/>
                </a:lnTo>
                <a:lnTo>
                  <a:pt x="63256" y="5021"/>
                </a:lnTo>
                <a:lnTo>
                  <a:pt x="49175" y="1349"/>
                </a:lnTo>
                <a:lnTo>
                  <a:pt x="46036" y="11049"/>
                </a:lnTo>
                <a:lnTo>
                  <a:pt x="37504" y="7736"/>
                </a:lnTo>
                <a:lnTo>
                  <a:pt x="31729" y="10066"/>
                </a:lnTo>
                <a:lnTo>
                  <a:pt x="12559" y="25560"/>
                </a:lnTo>
                <a:lnTo>
                  <a:pt x="6507" y="30745"/>
                </a:lnTo>
                <a:lnTo>
                  <a:pt x="2243" y="32300"/>
                </a:lnTo>
                <a:lnTo>
                  <a:pt x="660" y="34835"/>
                </a:lnTo>
                <a:lnTo>
                  <a:pt x="787" y="35083"/>
                </a:lnTo>
                <a:lnTo>
                  <a:pt x="320" y="41662"/>
                </a:lnTo>
                <a:lnTo>
                  <a:pt x="3967" y="50874"/>
                </a:lnTo>
                <a:lnTo>
                  <a:pt x="4629" y="52524"/>
                </a:lnTo>
                <a:lnTo>
                  <a:pt x="8072" y="64005"/>
                </a:lnTo>
                <a:lnTo>
                  <a:pt x="8730" y="68861"/>
                </a:lnTo>
                <a:lnTo>
                  <a:pt x="11139" y="80756"/>
                </a:lnTo>
                <a:lnTo>
                  <a:pt x="15875" y="94093"/>
                </a:lnTo>
                <a:lnTo>
                  <a:pt x="15916" y="94151"/>
                </a:lnTo>
                <a:lnTo>
                  <a:pt x="28798" y="88342"/>
                </a:lnTo>
                <a:lnTo>
                  <a:pt x="31298" y="96868"/>
                </a:lnTo>
                <a:lnTo>
                  <a:pt x="24035" y="106201"/>
                </a:lnTo>
                <a:lnTo>
                  <a:pt x="23890" y="106579"/>
                </a:lnTo>
                <a:lnTo>
                  <a:pt x="14809" y="131794"/>
                </a:lnTo>
                <a:lnTo>
                  <a:pt x="13765" y="137346"/>
                </a:lnTo>
                <a:lnTo>
                  <a:pt x="26349" y="161509"/>
                </a:lnTo>
                <a:lnTo>
                  <a:pt x="28898" y="165330"/>
                </a:lnTo>
                <a:lnTo>
                  <a:pt x="31829" y="169728"/>
                </a:lnTo>
                <a:lnTo>
                  <a:pt x="35145" y="177387"/>
                </a:lnTo>
                <a:lnTo>
                  <a:pt x="38429" y="183072"/>
                </a:lnTo>
                <a:lnTo>
                  <a:pt x="50645" y="203510"/>
                </a:lnTo>
                <a:lnTo>
                  <a:pt x="66730" y="223259"/>
                </a:lnTo>
                <a:lnTo>
                  <a:pt x="78448" y="234584"/>
                </a:lnTo>
                <a:lnTo>
                  <a:pt x="76824" y="241018"/>
                </a:lnTo>
                <a:lnTo>
                  <a:pt x="74841" y="248904"/>
                </a:lnTo>
                <a:lnTo>
                  <a:pt x="74787" y="264022"/>
                </a:lnTo>
                <a:lnTo>
                  <a:pt x="52119" y="289035"/>
                </a:lnTo>
                <a:lnTo>
                  <a:pt x="41840" y="300539"/>
                </a:lnTo>
                <a:lnTo>
                  <a:pt x="37671" y="315163"/>
                </a:lnTo>
                <a:lnTo>
                  <a:pt x="36973" y="317617"/>
                </a:lnTo>
                <a:lnTo>
                  <a:pt x="88278" y="364449"/>
                </a:lnTo>
                <a:lnTo>
                  <a:pt x="103651" y="365982"/>
                </a:lnTo>
                <a:lnTo>
                  <a:pt x="124604" y="374611"/>
                </a:lnTo>
                <a:lnTo>
                  <a:pt x="152524" y="379886"/>
                </a:lnTo>
                <a:lnTo>
                  <a:pt x="165679" y="380387"/>
                </a:lnTo>
                <a:lnTo>
                  <a:pt x="181352" y="379717"/>
                </a:lnTo>
                <a:lnTo>
                  <a:pt x="204623" y="377718"/>
                </a:lnTo>
                <a:lnTo>
                  <a:pt x="259171" y="364461"/>
                </a:lnTo>
                <a:lnTo>
                  <a:pt x="262600" y="364546"/>
                </a:lnTo>
                <a:lnTo>
                  <a:pt x="263589" y="359314"/>
                </a:lnTo>
                <a:lnTo>
                  <a:pt x="263970" y="356735"/>
                </a:lnTo>
                <a:lnTo>
                  <a:pt x="263902" y="356048"/>
                </a:lnTo>
                <a:lnTo>
                  <a:pt x="258096" y="305932"/>
                </a:lnTo>
                <a:lnTo>
                  <a:pt x="256463" y="292310"/>
                </a:lnTo>
                <a:lnTo>
                  <a:pt x="254735" y="276619"/>
                </a:lnTo>
                <a:lnTo>
                  <a:pt x="253700" y="269364"/>
                </a:lnTo>
                <a:lnTo>
                  <a:pt x="250448" y="242375"/>
                </a:lnTo>
                <a:lnTo>
                  <a:pt x="280038" y="228206"/>
                </a:lnTo>
                <a:lnTo>
                  <a:pt x="304180" y="216656"/>
                </a:lnTo>
                <a:lnTo>
                  <a:pt x="311882" y="184264"/>
                </a:lnTo>
                <a:lnTo>
                  <a:pt x="316867" y="163226"/>
                </a:lnTo>
                <a:lnTo>
                  <a:pt x="318605" y="154408"/>
                </a:lnTo>
                <a:lnTo>
                  <a:pt x="320478" y="147475"/>
                </a:lnTo>
                <a:lnTo>
                  <a:pt x="328244" y="114597"/>
                </a:lnTo>
                <a:lnTo>
                  <a:pt x="331932" y="99050"/>
                </a:lnTo>
                <a:lnTo>
                  <a:pt x="331229" y="99440"/>
                </a:lnTo>
                <a:lnTo>
                  <a:pt x="324470" y="100591"/>
                </a:lnTo>
                <a:lnTo>
                  <a:pt x="301140" y="91747"/>
                </a:lnTo>
                <a:lnTo>
                  <a:pt x="272857" y="84733"/>
                </a:lnTo>
                <a:lnTo>
                  <a:pt x="268697" y="7529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F163AC9F-0E62-D826-055D-31D448412344}"/>
              </a:ext>
            </a:extLst>
          </p:cNvPr>
          <p:cNvSpPr>
            <a:spLocks/>
          </p:cNvSpPr>
          <p:nvPr/>
        </p:nvSpPr>
        <p:spPr>
          <a:xfrm flipV="1">
            <a:off x="6522290" y="3714956"/>
            <a:ext cx="438410" cy="669612"/>
          </a:xfrm>
          <a:custGeom>
            <a:avLst/>
            <a:gdLst>
              <a:gd name="connsiteX0" fmla="*/ 199705 w 298556"/>
              <a:gd name="connsiteY0" fmla="*/ 338482 h 456004"/>
              <a:gd name="connsiteX1" fmla="*/ 213939 w 298556"/>
              <a:gd name="connsiteY1" fmla="*/ 338535 h 456004"/>
              <a:gd name="connsiteX2" fmla="*/ 217160 w 298556"/>
              <a:gd name="connsiteY2" fmla="*/ 334609 h 456004"/>
              <a:gd name="connsiteX3" fmla="*/ 223719 w 298556"/>
              <a:gd name="connsiteY3" fmla="*/ 326329 h 456004"/>
              <a:gd name="connsiteX4" fmla="*/ 227362 w 298556"/>
              <a:gd name="connsiteY4" fmla="*/ 326123 h 456004"/>
              <a:gd name="connsiteX5" fmla="*/ 233332 w 298556"/>
              <a:gd name="connsiteY5" fmla="*/ 342932 h 456004"/>
              <a:gd name="connsiteX6" fmla="*/ 241447 w 298556"/>
              <a:gd name="connsiteY6" fmla="*/ 350080 h 456004"/>
              <a:gd name="connsiteX7" fmla="*/ 250107 w 298556"/>
              <a:gd name="connsiteY7" fmla="*/ 345256 h 456004"/>
              <a:gd name="connsiteX8" fmla="*/ 253500 w 298556"/>
              <a:gd name="connsiteY8" fmla="*/ 343468 h 456004"/>
              <a:gd name="connsiteX9" fmla="*/ 256847 w 298556"/>
              <a:gd name="connsiteY9" fmla="*/ 344067 h 456004"/>
              <a:gd name="connsiteX10" fmla="*/ 260005 w 298556"/>
              <a:gd name="connsiteY10" fmla="*/ 342974 h 456004"/>
              <a:gd name="connsiteX11" fmla="*/ 263085 w 298556"/>
              <a:gd name="connsiteY11" fmla="*/ 340282 h 456004"/>
              <a:gd name="connsiteX12" fmla="*/ 263797 w 298556"/>
              <a:gd name="connsiteY12" fmla="*/ 337912 h 456004"/>
              <a:gd name="connsiteX13" fmla="*/ 260027 w 298556"/>
              <a:gd name="connsiteY13" fmla="*/ 335448 h 456004"/>
              <a:gd name="connsiteX14" fmla="*/ 255518 w 298556"/>
              <a:gd name="connsiteY14" fmla="*/ 337645 h 456004"/>
              <a:gd name="connsiteX15" fmla="*/ 253132 w 298556"/>
              <a:gd name="connsiteY15" fmla="*/ 337388 h 456004"/>
              <a:gd name="connsiteX16" fmla="*/ 251912 w 298556"/>
              <a:gd name="connsiteY16" fmla="*/ 336047 h 456004"/>
              <a:gd name="connsiteX17" fmla="*/ 251422 w 298556"/>
              <a:gd name="connsiteY17" fmla="*/ 330703 h 456004"/>
              <a:gd name="connsiteX18" fmla="*/ 245176 w 298556"/>
              <a:gd name="connsiteY18" fmla="*/ 329268 h 456004"/>
              <a:gd name="connsiteX19" fmla="*/ 254171 w 298556"/>
              <a:gd name="connsiteY19" fmla="*/ 315895 h 456004"/>
              <a:gd name="connsiteX20" fmla="*/ 262808 w 298556"/>
              <a:gd name="connsiteY20" fmla="*/ 307226 h 456004"/>
              <a:gd name="connsiteX21" fmla="*/ 261293 w 298556"/>
              <a:gd name="connsiteY21" fmla="*/ 296397 h 456004"/>
              <a:gd name="connsiteX22" fmla="*/ 250814 w 298556"/>
              <a:gd name="connsiteY22" fmla="*/ 287075 h 456004"/>
              <a:gd name="connsiteX23" fmla="*/ 249417 w 298556"/>
              <a:gd name="connsiteY23" fmla="*/ 278894 h 456004"/>
              <a:gd name="connsiteX24" fmla="*/ 249140 w 298556"/>
              <a:gd name="connsiteY24" fmla="*/ 271506 h 456004"/>
              <a:gd name="connsiteX25" fmla="*/ 249217 w 298556"/>
              <a:gd name="connsiteY25" fmla="*/ 268577 h 456004"/>
              <a:gd name="connsiteX26" fmla="*/ 254189 w 298556"/>
              <a:gd name="connsiteY26" fmla="*/ 259201 h 456004"/>
              <a:gd name="connsiteX27" fmla="*/ 260177 w 298556"/>
              <a:gd name="connsiteY27" fmla="*/ 255456 h 456004"/>
              <a:gd name="connsiteX28" fmla="*/ 260359 w 298556"/>
              <a:gd name="connsiteY28" fmla="*/ 249452 h 456004"/>
              <a:gd name="connsiteX29" fmla="*/ 263525 w 298556"/>
              <a:gd name="connsiteY29" fmla="*/ 243751 h 456004"/>
              <a:gd name="connsiteX30" fmla="*/ 273663 w 298556"/>
              <a:gd name="connsiteY30" fmla="*/ 239641 h 456004"/>
              <a:gd name="connsiteX31" fmla="*/ 281026 w 298556"/>
              <a:gd name="connsiteY31" fmla="*/ 235547 h 456004"/>
              <a:gd name="connsiteX32" fmla="*/ 281352 w 298556"/>
              <a:gd name="connsiteY32" fmla="*/ 233538 h 456004"/>
              <a:gd name="connsiteX33" fmla="*/ 285571 w 298556"/>
              <a:gd name="connsiteY33" fmla="*/ 231827 h 456004"/>
              <a:gd name="connsiteX34" fmla="*/ 298898 w 298556"/>
              <a:gd name="connsiteY34" fmla="*/ 219861 h 456004"/>
              <a:gd name="connsiteX35" fmla="*/ 298876 w 298556"/>
              <a:gd name="connsiteY35" fmla="*/ 218872 h 456004"/>
              <a:gd name="connsiteX36" fmla="*/ 298794 w 298556"/>
              <a:gd name="connsiteY36" fmla="*/ 216217 h 456004"/>
              <a:gd name="connsiteX37" fmla="*/ 298604 w 298556"/>
              <a:gd name="connsiteY37" fmla="*/ 214924 h 456004"/>
              <a:gd name="connsiteX38" fmla="*/ 294879 w 298556"/>
              <a:gd name="connsiteY38" fmla="*/ 211303 h 456004"/>
              <a:gd name="connsiteX39" fmla="*/ 293877 w 298556"/>
              <a:gd name="connsiteY39" fmla="*/ 207028 h 456004"/>
              <a:gd name="connsiteX40" fmla="*/ 288601 w 298556"/>
              <a:gd name="connsiteY40" fmla="*/ 200507 h 456004"/>
              <a:gd name="connsiteX41" fmla="*/ 286723 w 298556"/>
              <a:gd name="connsiteY41" fmla="*/ 192838 h 456004"/>
              <a:gd name="connsiteX42" fmla="*/ 279837 w 298556"/>
              <a:gd name="connsiteY42" fmla="*/ 190356 h 456004"/>
              <a:gd name="connsiteX43" fmla="*/ 276449 w 298556"/>
              <a:gd name="connsiteY43" fmla="*/ 191314 h 456004"/>
              <a:gd name="connsiteX44" fmla="*/ 273518 w 298556"/>
              <a:gd name="connsiteY44" fmla="*/ 188328 h 456004"/>
              <a:gd name="connsiteX45" fmla="*/ 270647 w 298556"/>
              <a:gd name="connsiteY45" fmla="*/ 186009 h 456004"/>
              <a:gd name="connsiteX46" fmla="*/ 268129 w 298556"/>
              <a:gd name="connsiteY46" fmla="*/ 181417 h 456004"/>
              <a:gd name="connsiteX47" fmla="*/ 271137 w 298556"/>
              <a:gd name="connsiteY47" fmla="*/ 163656 h 456004"/>
              <a:gd name="connsiteX48" fmla="*/ 272783 w 298556"/>
              <a:gd name="connsiteY48" fmla="*/ 161069 h 456004"/>
              <a:gd name="connsiteX49" fmla="*/ 279778 w 298556"/>
              <a:gd name="connsiteY49" fmla="*/ 153781 h 456004"/>
              <a:gd name="connsiteX50" fmla="*/ 280286 w 298556"/>
              <a:gd name="connsiteY50" fmla="*/ 148767 h 456004"/>
              <a:gd name="connsiteX51" fmla="*/ 269322 w 298556"/>
              <a:gd name="connsiteY51" fmla="*/ 137391 h 456004"/>
              <a:gd name="connsiteX52" fmla="*/ 261665 w 298556"/>
              <a:gd name="connsiteY52" fmla="*/ 135875 h 456004"/>
              <a:gd name="connsiteX53" fmla="*/ 253513 w 298556"/>
              <a:gd name="connsiteY53" fmla="*/ 133788 h 456004"/>
              <a:gd name="connsiteX54" fmla="*/ 252792 w 298556"/>
              <a:gd name="connsiteY54" fmla="*/ 133620 h 456004"/>
              <a:gd name="connsiteX55" fmla="*/ 231880 w 298556"/>
              <a:gd name="connsiteY55" fmla="*/ 128810 h 456004"/>
              <a:gd name="connsiteX56" fmla="*/ 224654 w 298556"/>
              <a:gd name="connsiteY56" fmla="*/ 124290 h 456004"/>
              <a:gd name="connsiteX57" fmla="*/ 219836 w 298556"/>
              <a:gd name="connsiteY57" fmla="*/ 124567 h 456004"/>
              <a:gd name="connsiteX58" fmla="*/ 227548 w 298556"/>
              <a:gd name="connsiteY58" fmla="*/ 161323 h 456004"/>
              <a:gd name="connsiteX59" fmla="*/ 224454 w 298556"/>
              <a:gd name="connsiteY59" fmla="*/ 165348 h 456004"/>
              <a:gd name="connsiteX60" fmla="*/ 200108 w 298556"/>
              <a:gd name="connsiteY60" fmla="*/ 166224 h 456004"/>
              <a:gd name="connsiteX61" fmla="*/ 201623 w 298556"/>
              <a:gd name="connsiteY61" fmla="*/ 177233 h 456004"/>
              <a:gd name="connsiteX62" fmla="*/ 172972 w 298556"/>
              <a:gd name="connsiteY62" fmla="*/ 194876 h 456004"/>
              <a:gd name="connsiteX63" fmla="*/ 170664 w 298556"/>
              <a:gd name="connsiteY63" fmla="*/ 196464 h 456004"/>
              <a:gd name="connsiteX64" fmla="*/ 156651 w 298556"/>
              <a:gd name="connsiteY64" fmla="*/ 206075 h 456004"/>
              <a:gd name="connsiteX65" fmla="*/ 147334 w 298556"/>
              <a:gd name="connsiteY65" fmla="*/ 200076 h 456004"/>
              <a:gd name="connsiteX66" fmla="*/ 144508 w 298556"/>
              <a:gd name="connsiteY66" fmla="*/ 198320 h 456004"/>
              <a:gd name="connsiteX67" fmla="*/ 145410 w 298556"/>
              <a:gd name="connsiteY67" fmla="*/ 192217 h 456004"/>
              <a:gd name="connsiteX68" fmla="*/ 147111 w 298556"/>
              <a:gd name="connsiteY68" fmla="*/ 180949 h 456004"/>
              <a:gd name="connsiteX69" fmla="*/ 144680 w 298556"/>
              <a:gd name="connsiteY69" fmla="*/ 181557 h 456004"/>
              <a:gd name="connsiteX70" fmla="*/ 128912 w 298556"/>
              <a:gd name="connsiteY70" fmla="*/ 163166 h 456004"/>
              <a:gd name="connsiteX71" fmla="*/ 124693 w 298556"/>
              <a:gd name="connsiteY71" fmla="*/ 155211 h 456004"/>
              <a:gd name="connsiteX72" fmla="*/ 121504 w 298556"/>
              <a:gd name="connsiteY72" fmla="*/ 154621 h 456004"/>
              <a:gd name="connsiteX73" fmla="*/ 110989 w 298556"/>
              <a:gd name="connsiteY73" fmla="*/ 152951 h 456004"/>
              <a:gd name="connsiteX74" fmla="*/ 116868 w 298556"/>
              <a:gd name="connsiteY74" fmla="*/ 136452 h 456004"/>
              <a:gd name="connsiteX75" fmla="*/ 115294 w 298556"/>
              <a:gd name="connsiteY75" fmla="*/ 136592 h 456004"/>
              <a:gd name="connsiteX76" fmla="*/ 112867 w 298556"/>
              <a:gd name="connsiteY76" fmla="*/ 134841 h 456004"/>
              <a:gd name="connsiteX77" fmla="*/ 112309 w 298556"/>
              <a:gd name="connsiteY77" fmla="*/ 131719 h 456004"/>
              <a:gd name="connsiteX78" fmla="*/ 108209 w 298556"/>
              <a:gd name="connsiteY78" fmla="*/ 131945 h 456004"/>
              <a:gd name="connsiteX79" fmla="*/ 106022 w 298556"/>
              <a:gd name="connsiteY79" fmla="*/ 130734 h 456004"/>
              <a:gd name="connsiteX80" fmla="*/ 105668 w 298556"/>
              <a:gd name="connsiteY80" fmla="*/ 128660 h 456004"/>
              <a:gd name="connsiteX81" fmla="*/ 104190 w 298556"/>
              <a:gd name="connsiteY81" fmla="*/ 129363 h 456004"/>
              <a:gd name="connsiteX82" fmla="*/ 103804 w 298556"/>
              <a:gd name="connsiteY82" fmla="*/ 128143 h 456004"/>
              <a:gd name="connsiteX83" fmla="*/ 102706 w 298556"/>
              <a:gd name="connsiteY83" fmla="*/ 127721 h 456004"/>
              <a:gd name="connsiteX84" fmla="*/ 100919 w 298556"/>
              <a:gd name="connsiteY84" fmla="*/ 126564 h 456004"/>
              <a:gd name="connsiteX85" fmla="*/ 98805 w 298556"/>
              <a:gd name="connsiteY85" fmla="*/ 127508 h 456004"/>
              <a:gd name="connsiteX86" fmla="*/ 97367 w 298556"/>
              <a:gd name="connsiteY86" fmla="*/ 128819 h 456004"/>
              <a:gd name="connsiteX87" fmla="*/ 94995 w 298556"/>
              <a:gd name="connsiteY87" fmla="*/ 132626 h 456004"/>
              <a:gd name="connsiteX88" fmla="*/ 95194 w 298556"/>
              <a:gd name="connsiteY88" fmla="*/ 135848 h 456004"/>
              <a:gd name="connsiteX89" fmla="*/ 96523 w 298556"/>
              <a:gd name="connsiteY89" fmla="*/ 136946 h 456004"/>
              <a:gd name="connsiteX90" fmla="*/ 94745 w 298556"/>
              <a:gd name="connsiteY90" fmla="*/ 138784 h 456004"/>
              <a:gd name="connsiteX91" fmla="*/ 94849 w 298556"/>
              <a:gd name="connsiteY91" fmla="*/ 140821 h 456004"/>
              <a:gd name="connsiteX92" fmla="*/ 92418 w 298556"/>
              <a:gd name="connsiteY92" fmla="*/ 142727 h 456004"/>
              <a:gd name="connsiteX93" fmla="*/ 91202 w 298556"/>
              <a:gd name="connsiteY93" fmla="*/ 142097 h 456004"/>
              <a:gd name="connsiteX94" fmla="*/ 90359 w 298556"/>
              <a:gd name="connsiteY94" fmla="*/ 139465 h 456004"/>
              <a:gd name="connsiteX95" fmla="*/ 88785 w 298556"/>
              <a:gd name="connsiteY95" fmla="*/ 139333 h 456004"/>
              <a:gd name="connsiteX96" fmla="*/ 85954 w 298556"/>
              <a:gd name="connsiteY96" fmla="*/ 134101 h 456004"/>
              <a:gd name="connsiteX97" fmla="*/ 86743 w 298556"/>
              <a:gd name="connsiteY97" fmla="*/ 131210 h 456004"/>
              <a:gd name="connsiteX98" fmla="*/ 85927 w 298556"/>
              <a:gd name="connsiteY98" fmla="*/ 130480 h 456004"/>
              <a:gd name="connsiteX99" fmla="*/ 83364 w 298556"/>
              <a:gd name="connsiteY99" fmla="*/ 128356 h 456004"/>
              <a:gd name="connsiteX100" fmla="*/ 83436 w 298556"/>
              <a:gd name="connsiteY100" fmla="*/ 126518 h 456004"/>
              <a:gd name="connsiteX101" fmla="*/ 80129 w 298556"/>
              <a:gd name="connsiteY101" fmla="*/ 120633 h 456004"/>
              <a:gd name="connsiteX102" fmla="*/ 78832 w 298556"/>
              <a:gd name="connsiteY102" fmla="*/ 116698 h 456004"/>
              <a:gd name="connsiteX103" fmla="*/ 76001 w 298556"/>
              <a:gd name="connsiteY103" fmla="*/ 114570 h 456004"/>
              <a:gd name="connsiteX104" fmla="*/ 75421 w 298556"/>
              <a:gd name="connsiteY104" fmla="*/ 112578 h 456004"/>
              <a:gd name="connsiteX105" fmla="*/ 76169 w 298556"/>
              <a:gd name="connsiteY105" fmla="*/ 110600 h 456004"/>
              <a:gd name="connsiteX106" fmla="*/ 71415 w 298556"/>
              <a:gd name="connsiteY106" fmla="*/ 101175 h 456004"/>
              <a:gd name="connsiteX107" fmla="*/ 68403 w 298556"/>
              <a:gd name="connsiteY107" fmla="*/ 96464 h 456004"/>
              <a:gd name="connsiteX108" fmla="*/ 77204 w 298556"/>
              <a:gd name="connsiteY108" fmla="*/ 90579 h 456004"/>
              <a:gd name="connsiteX109" fmla="*/ 75947 w 298556"/>
              <a:gd name="connsiteY109" fmla="*/ 87629 h 456004"/>
              <a:gd name="connsiteX110" fmla="*/ 75784 w 298556"/>
              <a:gd name="connsiteY110" fmla="*/ 84194 h 456004"/>
              <a:gd name="connsiteX111" fmla="*/ 76900 w 298556"/>
              <a:gd name="connsiteY111" fmla="*/ 81340 h 456004"/>
              <a:gd name="connsiteX112" fmla="*/ 76695 w 298556"/>
              <a:gd name="connsiteY112" fmla="*/ 79071 h 456004"/>
              <a:gd name="connsiteX113" fmla="*/ 77607 w 298556"/>
              <a:gd name="connsiteY113" fmla="*/ 78463 h 456004"/>
              <a:gd name="connsiteX114" fmla="*/ 75267 w 298556"/>
              <a:gd name="connsiteY114" fmla="*/ 77224 h 456004"/>
              <a:gd name="connsiteX115" fmla="*/ 75316 w 298556"/>
              <a:gd name="connsiteY115" fmla="*/ 75831 h 456004"/>
              <a:gd name="connsiteX116" fmla="*/ 76900 w 298556"/>
              <a:gd name="connsiteY116" fmla="*/ 74411 h 456004"/>
              <a:gd name="connsiteX117" fmla="*/ 75149 w 298556"/>
              <a:gd name="connsiteY117" fmla="*/ 72918 h 456004"/>
              <a:gd name="connsiteX118" fmla="*/ 78020 w 298556"/>
              <a:gd name="connsiteY118" fmla="*/ 71207 h 456004"/>
              <a:gd name="connsiteX119" fmla="*/ 77984 w 298556"/>
              <a:gd name="connsiteY119" fmla="*/ 69560 h 456004"/>
              <a:gd name="connsiteX120" fmla="*/ 77385 w 298556"/>
              <a:gd name="connsiteY120" fmla="*/ 67962 h 456004"/>
              <a:gd name="connsiteX121" fmla="*/ 74641 w 298556"/>
              <a:gd name="connsiteY121" fmla="*/ 60915 h 456004"/>
              <a:gd name="connsiteX122" fmla="*/ 65650 w 298556"/>
              <a:gd name="connsiteY122" fmla="*/ 39628 h 456004"/>
              <a:gd name="connsiteX123" fmla="*/ 63554 w 298556"/>
              <a:gd name="connsiteY123" fmla="*/ 31129 h 456004"/>
              <a:gd name="connsiteX124" fmla="*/ 53338 w 298556"/>
              <a:gd name="connsiteY124" fmla="*/ 6148 h 456004"/>
              <a:gd name="connsiteX125" fmla="*/ 51079 w 298556"/>
              <a:gd name="connsiteY125" fmla="*/ 508 h 456004"/>
              <a:gd name="connsiteX126" fmla="*/ 33238 w 298556"/>
              <a:gd name="connsiteY126" fmla="*/ 9706 h 456004"/>
              <a:gd name="connsiteX127" fmla="*/ 28725 w 298556"/>
              <a:gd name="connsiteY127" fmla="*/ 12052 h 456004"/>
              <a:gd name="connsiteX128" fmla="*/ 8398 w 298556"/>
              <a:gd name="connsiteY128" fmla="*/ 22439 h 456004"/>
              <a:gd name="connsiteX129" fmla="*/ 29591 w 298556"/>
              <a:gd name="connsiteY129" fmla="*/ 50124 h 456004"/>
              <a:gd name="connsiteX130" fmla="*/ 28974 w 298556"/>
              <a:gd name="connsiteY130" fmla="*/ 52071 h 456004"/>
              <a:gd name="connsiteX131" fmla="*/ 25627 w 298556"/>
              <a:gd name="connsiteY131" fmla="*/ 63161 h 456004"/>
              <a:gd name="connsiteX132" fmla="*/ 29936 w 298556"/>
              <a:gd name="connsiteY132" fmla="*/ 69183 h 456004"/>
              <a:gd name="connsiteX133" fmla="*/ 20047 w 298556"/>
              <a:gd name="connsiteY133" fmla="*/ 75844 h 456004"/>
              <a:gd name="connsiteX134" fmla="*/ 21186 w 298556"/>
              <a:gd name="connsiteY134" fmla="*/ 82869 h 456004"/>
              <a:gd name="connsiteX135" fmla="*/ 23141 w 298556"/>
              <a:gd name="connsiteY135" fmla="*/ 92857 h 456004"/>
              <a:gd name="connsiteX136" fmla="*/ 22283 w 298556"/>
              <a:gd name="connsiteY136" fmla="*/ 94450 h 456004"/>
              <a:gd name="connsiteX137" fmla="*/ 19054 w 298556"/>
              <a:gd name="connsiteY137" fmla="*/ 104737 h 456004"/>
              <a:gd name="connsiteX138" fmla="*/ 18958 w 298556"/>
              <a:gd name="connsiteY138" fmla="*/ 105476 h 456004"/>
              <a:gd name="connsiteX139" fmla="*/ 18877 w 298556"/>
              <a:gd name="connsiteY139" fmla="*/ 106212 h 456004"/>
              <a:gd name="connsiteX140" fmla="*/ 16359 w 298556"/>
              <a:gd name="connsiteY140" fmla="*/ 108290 h 456004"/>
              <a:gd name="connsiteX141" fmla="*/ 17352 w 298556"/>
              <a:gd name="connsiteY141" fmla="*/ 109252 h 456004"/>
              <a:gd name="connsiteX142" fmla="*/ 18133 w 298556"/>
              <a:gd name="connsiteY142" fmla="*/ 111158 h 456004"/>
              <a:gd name="connsiteX143" fmla="*/ 12875 w 298556"/>
              <a:gd name="connsiteY143" fmla="*/ 114121 h 456004"/>
              <a:gd name="connsiteX144" fmla="*/ 10435 w 298556"/>
              <a:gd name="connsiteY144" fmla="*/ 118305 h 456004"/>
              <a:gd name="connsiteX145" fmla="*/ 9296 w 298556"/>
              <a:gd name="connsiteY145" fmla="*/ 121763 h 456004"/>
              <a:gd name="connsiteX146" fmla="*/ 9278 w 298556"/>
              <a:gd name="connsiteY146" fmla="*/ 123156 h 456004"/>
              <a:gd name="connsiteX147" fmla="*/ 16432 w 298556"/>
              <a:gd name="connsiteY147" fmla="*/ 126459 h 456004"/>
              <a:gd name="connsiteX148" fmla="*/ 8960 w 298556"/>
              <a:gd name="connsiteY148" fmla="*/ 162576 h 456004"/>
              <a:gd name="connsiteX149" fmla="*/ 11460 w 298556"/>
              <a:gd name="connsiteY149" fmla="*/ 176071 h 456004"/>
              <a:gd name="connsiteX150" fmla="*/ 18618 w 298556"/>
              <a:gd name="connsiteY150" fmla="*/ 195371 h 456004"/>
              <a:gd name="connsiteX151" fmla="*/ 23104 w 298556"/>
              <a:gd name="connsiteY151" fmla="*/ 207441 h 456004"/>
              <a:gd name="connsiteX152" fmla="*/ 32853 w 298556"/>
              <a:gd name="connsiteY152" fmla="*/ 212192 h 456004"/>
              <a:gd name="connsiteX153" fmla="*/ 45645 w 298556"/>
              <a:gd name="connsiteY153" fmla="*/ 215042 h 456004"/>
              <a:gd name="connsiteX154" fmla="*/ 49428 w 298556"/>
              <a:gd name="connsiteY154" fmla="*/ 237227 h 456004"/>
              <a:gd name="connsiteX155" fmla="*/ 41744 w 298556"/>
              <a:gd name="connsiteY155" fmla="*/ 268936 h 456004"/>
              <a:gd name="connsiteX156" fmla="*/ 36164 w 298556"/>
              <a:gd name="connsiteY156" fmla="*/ 284632 h 456004"/>
              <a:gd name="connsiteX157" fmla="*/ 34540 w 298556"/>
              <a:gd name="connsiteY157" fmla="*/ 287480 h 456004"/>
              <a:gd name="connsiteX158" fmla="*/ 32213 w 298556"/>
              <a:gd name="connsiteY158" fmla="*/ 309099 h 456004"/>
              <a:gd name="connsiteX159" fmla="*/ 38777 w 298556"/>
              <a:gd name="connsiteY159" fmla="*/ 314655 h 456004"/>
              <a:gd name="connsiteX160" fmla="*/ 43549 w 298556"/>
              <a:gd name="connsiteY160" fmla="*/ 318674 h 456004"/>
              <a:gd name="connsiteX161" fmla="*/ 43821 w 298556"/>
              <a:gd name="connsiteY161" fmla="*/ 321032 h 456004"/>
              <a:gd name="connsiteX162" fmla="*/ 45572 w 298556"/>
              <a:gd name="connsiteY162" fmla="*/ 336798 h 456004"/>
              <a:gd name="connsiteX163" fmla="*/ 25078 w 298556"/>
              <a:gd name="connsiteY163" fmla="*/ 331033 h 456004"/>
              <a:gd name="connsiteX164" fmla="*/ 23372 w 298556"/>
              <a:gd name="connsiteY164" fmla="*/ 332748 h 456004"/>
              <a:gd name="connsiteX165" fmla="*/ 24597 w 298556"/>
              <a:gd name="connsiteY165" fmla="*/ 336445 h 456004"/>
              <a:gd name="connsiteX166" fmla="*/ 27450 w 298556"/>
              <a:gd name="connsiteY166" fmla="*/ 335594 h 456004"/>
              <a:gd name="connsiteX167" fmla="*/ 28076 w 298556"/>
              <a:gd name="connsiteY167" fmla="*/ 337844 h 456004"/>
              <a:gd name="connsiteX168" fmla="*/ 31814 w 298556"/>
              <a:gd name="connsiteY168" fmla="*/ 341103 h 456004"/>
              <a:gd name="connsiteX169" fmla="*/ 30571 w 298556"/>
              <a:gd name="connsiteY169" fmla="*/ 343373 h 456004"/>
              <a:gd name="connsiteX170" fmla="*/ 28729 w 298556"/>
              <a:gd name="connsiteY170" fmla="*/ 342272 h 456004"/>
              <a:gd name="connsiteX171" fmla="*/ 26761 w 298556"/>
              <a:gd name="connsiteY171" fmla="*/ 342905 h 456004"/>
              <a:gd name="connsiteX172" fmla="*/ 27418 w 298556"/>
              <a:gd name="connsiteY172" fmla="*/ 345184 h 456004"/>
              <a:gd name="connsiteX173" fmla="*/ 25223 w 298556"/>
              <a:gd name="connsiteY173" fmla="*/ 350637 h 456004"/>
              <a:gd name="connsiteX174" fmla="*/ 24828 w 298556"/>
              <a:gd name="connsiteY174" fmla="*/ 354036 h 456004"/>
              <a:gd name="connsiteX175" fmla="*/ 25019 w 298556"/>
              <a:gd name="connsiteY175" fmla="*/ 355909 h 456004"/>
              <a:gd name="connsiteX176" fmla="*/ 26947 w 298556"/>
              <a:gd name="connsiteY176" fmla="*/ 357095 h 456004"/>
              <a:gd name="connsiteX177" fmla="*/ 35266 w 298556"/>
              <a:gd name="connsiteY177" fmla="*/ 359775 h 456004"/>
              <a:gd name="connsiteX178" fmla="*/ 37670 w 298556"/>
              <a:gd name="connsiteY178" fmla="*/ 364525 h 456004"/>
              <a:gd name="connsiteX179" fmla="*/ 39299 w 298556"/>
              <a:gd name="connsiteY179" fmla="*/ 364955 h 456004"/>
              <a:gd name="connsiteX180" fmla="*/ 40932 w 298556"/>
              <a:gd name="connsiteY180" fmla="*/ 362236 h 456004"/>
              <a:gd name="connsiteX181" fmla="*/ 41662 w 298556"/>
              <a:gd name="connsiteY181" fmla="*/ 362778 h 456004"/>
              <a:gd name="connsiteX182" fmla="*/ 42896 w 298556"/>
              <a:gd name="connsiteY182" fmla="*/ 361909 h 456004"/>
              <a:gd name="connsiteX183" fmla="*/ 47419 w 298556"/>
              <a:gd name="connsiteY183" fmla="*/ 362558 h 456004"/>
              <a:gd name="connsiteX184" fmla="*/ 47763 w 298556"/>
              <a:gd name="connsiteY184" fmla="*/ 363803 h 456004"/>
              <a:gd name="connsiteX185" fmla="*/ 45491 w 298556"/>
              <a:gd name="connsiteY185" fmla="*/ 367964 h 456004"/>
              <a:gd name="connsiteX186" fmla="*/ 45405 w 298556"/>
              <a:gd name="connsiteY186" fmla="*/ 367953 h 456004"/>
              <a:gd name="connsiteX187" fmla="*/ 44202 w 298556"/>
              <a:gd name="connsiteY187" fmla="*/ 367800 h 456004"/>
              <a:gd name="connsiteX188" fmla="*/ 42034 w 298556"/>
              <a:gd name="connsiteY188" fmla="*/ 367625 h 456004"/>
              <a:gd name="connsiteX189" fmla="*/ 33973 w 298556"/>
              <a:gd name="connsiteY189" fmla="*/ 370213 h 456004"/>
              <a:gd name="connsiteX190" fmla="*/ 17861 w 298556"/>
              <a:gd name="connsiteY190" fmla="*/ 375126 h 456004"/>
              <a:gd name="connsiteX191" fmla="*/ 18142 w 298556"/>
              <a:gd name="connsiteY191" fmla="*/ 379708 h 456004"/>
              <a:gd name="connsiteX192" fmla="*/ 22247 w 298556"/>
              <a:gd name="connsiteY192" fmla="*/ 388108 h 456004"/>
              <a:gd name="connsiteX193" fmla="*/ 24552 w 298556"/>
              <a:gd name="connsiteY193" fmla="*/ 390191 h 456004"/>
              <a:gd name="connsiteX194" fmla="*/ 19702 w 298556"/>
              <a:gd name="connsiteY194" fmla="*/ 391844 h 456004"/>
              <a:gd name="connsiteX195" fmla="*/ 11424 w 298556"/>
              <a:gd name="connsiteY195" fmla="*/ 392837 h 456004"/>
              <a:gd name="connsiteX196" fmla="*/ 11365 w 298556"/>
              <a:gd name="connsiteY196" fmla="*/ 393655 h 456004"/>
              <a:gd name="connsiteX197" fmla="*/ 9278 w 298556"/>
              <a:gd name="connsiteY197" fmla="*/ 393929 h 456004"/>
              <a:gd name="connsiteX198" fmla="*/ 9242 w 298556"/>
              <a:gd name="connsiteY198" fmla="*/ 394873 h 456004"/>
              <a:gd name="connsiteX199" fmla="*/ 11306 w 298556"/>
              <a:gd name="connsiteY199" fmla="*/ 397347 h 456004"/>
              <a:gd name="connsiteX200" fmla="*/ 9745 w 298556"/>
              <a:gd name="connsiteY200" fmla="*/ 397508 h 456004"/>
              <a:gd name="connsiteX201" fmla="*/ 10013 w 298556"/>
              <a:gd name="connsiteY201" fmla="*/ 398365 h 456004"/>
              <a:gd name="connsiteX202" fmla="*/ 12004 w 298556"/>
              <a:gd name="connsiteY202" fmla="*/ 399205 h 456004"/>
              <a:gd name="connsiteX203" fmla="*/ 10780 w 298556"/>
              <a:gd name="connsiteY203" fmla="*/ 400557 h 456004"/>
              <a:gd name="connsiteX204" fmla="*/ 13447 w 298556"/>
              <a:gd name="connsiteY204" fmla="*/ 402204 h 456004"/>
              <a:gd name="connsiteX205" fmla="*/ 12154 w 298556"/>
              <a:gd name="connsiteY205" fmla="*/ 403372 h 456004"/>
              <a:gd name="connsiteX206" fmla="*/ 8924 w 298556"/>
              <a:gd name="connsiteY206" fmla="*/ 416027 h 456004"/>
              <a:gd name="connsiteX207" fmla="*/ 342 w 298556"/>
              <a:gd name="connsiteY207" fmla="*/ 420846 h 456004"/>
              <a:gd name="connsiteX208" fmla="*/ 2909 w 298556"/>
              <a:gd name="connsiteY208" fmla="*/ 422802 h 456004"/>
              <a:gd name="connsiteX209" fmla="*/ 7473 w 298556"/>
              <a:gd name="connsiteY209" fmla="*/ 426199 h 456004"/>
              <a:gd name="connsiteX210" fmla="*/ 16668 w 298556"/>
              <a:gd name="connsiteY210" fmla="*/ 430470 h 456004"/>
              <a:gd name="connsiteX211" fmla="*/ 28675 w 298556"/>
              <a:gd name="connsiteY211" fmla="*/ 434964 h 456004"/>
              <a:gd name="connsiteX212" fmla="*/ 32649 w 298556"/>
              <a:gd name="connsiteY212" fmla="*/ 439718 h 456004"/>
              <a:gd name="connsiteX213" fmla="*/ 39575 w 298556"/>
              <a:gd name="connsiteY213" fmla="*/ 445405 h 456004"/>
              <a:gd name="connsiteX214" fmla="*/ 42674 w 298556"/>
              <a:gd name="connsiteY214" fmla="*/ 450584 h 456004"/>
              <a:gd name="connsiteX215" fmla="*/ 46316 w 298556"/>
              <a:gd name="connsiteY215" fmla="*/ 452884 h 456004"/>
              <a:gd name="connsiteX216" fmla="*/ 52145 w 298556"/>
              <a:gd name="connsiteY216" fmla="*/ 454598 h 456004"/>
              <a:gd name="connsiteX217" fmla="*/ 54114 w 298556"/>
              <a:gd name="connsiteY217" fmla="*/ 453430 h 456004"/>
              <a:gd name="connsiteX218" fmla="*/ 57026 w 298556"/>
              <a:gd name="connsiteY218" fmla="*/ 450635 h 456004"/>
              <a:gd name="connsiteX219" fmla="*/ 63196 w 298556"/>
              <a:gd name="connsiteY219" fmla="*/ 452959 h 456004"/>
              <a:gd name="connsiteX220" fmla="*/ 67120 w 298556"/>
              <a:gd name="connsiteY220" fmla="*/ 455840 h 456004"/>
              <a:gd name="connsiteX221" fmla="*/ 71901 w 298556"/>
              <a:gd name="connsiteY221" fmla="*/ 456512 h 456004"/>
              <a:gd name="connsiteX222" fmla="*/ 73443 w 298556"/>
              <a:gd name="connsiteY222" fmla="*/ 453991 h 456004"/>
              <a:gd name="connsiteX223" fmla="*/ 75226 w 298556"/>
              <a:gd name="connsiteY223" fmla="*/ 454059 h 456004"/>
              <a:gd name="connsiteX224" fmla="*/ 76827 w 298556"/>
              <a:gd name="connsiteY224" fmla="*/ 456056 h 456004"/>
              <a:gd name="connsiteX225" fmla="*/ 79726 w 298556"/>
              <a:gd name="connsiteY225" fmla="*/ 454626 h 456004"/>
              <a:gd name="connsiteX226" fmla="*/ 82284 w 298556"/>
              <a:gd name="connsiteY226" fmla="*/ 456457 h 456004"/>
              <a:gd name="connsiteX227" fmla="*/ 84262 w 298556"/>
              <a:gd name="connsiteY227" fmla="*/ 454549 h 456004"/>
              <a:gd name="connsiteX228" fmla="*/ 87719 w 298556"/>
              <a:gd name="connsiteY228" fmla="*/ 454178 h 456004"/>
              <a:gd name="connsiteX229" fmla="*/ 113103 w 298556"/>
              <a:gd name="connsiteY229" fmla="*/ 433353 h 456004"/>
              <a:gd name="connsiteX230" fmla="*/ 119195 w 298556"/>
              <a:gd name="connsiteY230" fmla="*/ 424754 h 456004"/>
              <a:gd name="connsiteX231" fmla="*/ 123655 w 298556"/>
              <a:gd name="connsiteY231" fmla="*/ 425830 h 456004"/>
              <a:gd name="connsiteX232" fmla="*/ 123886 w 298556"/>
              <a:gd name="connsiteY232" fmla="*/ 428698 h 456004"/>
              <a:gd name="connsiteX233" fmla="*/ 126308 w 298556"/>
              <a:gd name="connsiteY233" fmla="*/ 427949 h 456004"/>
              <a:gd name="connsiteX234" fmla="*/ 125641 w 298556"/>
              <a:gd name="connsiteY234" fmla="*/ 420651 h 456004"/>
              <a:gd name="connsiteX235" fmla="*/ 126871 w 298556"/>
              <a:gd name="connsiteY235" fmla="*/ 417495 h 456004"/>
              <a:gd name="connsiteX236" fmla="*/ 124811 w 298556"/>
              <a:gd name="connsiteY236" fmla="*/ 413004 h 456004"/>
              <a:gd name="connsiteX237" fmla="*/ 125637 w 298556"/>
              <a:gd name="connsiteY237" fmla="*/ 410466 h 456004"/>
              <a:gd name="connsiteX238" fmla="*/ 127447 w 298556"/>
              <a:gd name="connsiteY238" fmla="*/ 410730 h 456004"/>
              <a:gd name="connsiteX239" fmla="*/ 130019 w 298556"/>
              <a:gd name="connsiteY239" fmla="*/ 406919 h 456004"/>
              <a:gd name="connsiteX240" fmla="*/ 126508 w 298556"/>
              <a:gd name="connsiteY240" fmla="*/ 403068 h 456004"/>
              <a:gd name="connsiteX241" fmla="*/ 126794 w 298556"/>
              <a:gd name="connsiteY241" fmla="*/ 402157 h 456004"/>
              <a:gd name="connsiteX242" fmla="*/ 127519 w 298556"/>
              <a:gd name="connsiteY242" fmla="*/ 401485 h 456004"/>
              <a:gd name="connsiteX243" fmla="*/ 130686 w 298556"/>
              <a:gd name="connsiteY243" fmla="*/ 401899 h 456004"/>
              <a:gd name="connsiteX244" fmla="*/ 138048 w 298556"/>
              <a:gd name="connsiteY244" fmla="*/ 395458 h 456004"/>
              <a:gd name="connsiteX245" fmla="*/ 144077 w 298556"/>
              <a:gd name="connsiteY245" fmla="*/ 389907 h 456004"/>
              <a:gd name="connsiteX246" fmla="*/ 149384 w 298556"/>
              <a:gd name="connsiteY246" fmla="*/ 388167 h 456004"/>
              <a:gd name="connsiteX247" fmla="*/ 150831 w 298556"/>
              <a:gd name="connsiteY247" fmla="*/ 388912 h 456004"/>
              <a:gd name="connsiteX248" fmla="*/ 154007 w 298556"/>
              <a:gd name="connsiteY248" fmla="*/ 391425 h 456004"/>
              <a:gd name="connsiteX249" fmla="*/ 157654 w 298556"/>
              <a:gd name="connsiteY249" fmla="*/ 385151 h 456004"/>
              <a:gd name="connsiteX250" fmla="*/ 161060 w 298556"/>
              <a:gd name="connsiteY250" fmla="*/ 384138 h 456004"/>
              <a:gd name="connsiteX251" fmla="*/ 163333 w 298556"/>
              <a:gd name="connsiteY251" fmla="*/ 385189 h 456004"/>
              <a:gd name="connsiteX252" fmla="*/ 177767 w 298556"/>
              <a:gd name="connsiteY252" fmla="*/ 379762 h 456004"/>
              <a:gd name="connsiteX253" fmla="*/ 172918 w 298556"/>
              <a:gd name="connsiteY253" fmla="*/ 363916 h 456004"/>
              <a:gd name="connsiteX254" fmla="*/ 182308 w 298556"/>
              <a:gd name="connsiteY254" fmla="*/ 360027 h 456004"/>
              <a:gd name="connsiteX255" fmla="*/ 183624 w 298556"/>
              <a:gd name="connsiteY255" fmla="*/ 356566 h 456004"/>
              <a:gd name="connsiteX256" fmla="*/ 178947 w 298556"/>
              <a:gd name="connsiteY256" fmla="*/ 354154 h 456004"/>
              <a:gd name="connsiteX257" fmla="*/ 171852 w 298556"/>
              <a:gd name="connsiteY257" fmla="*/ 352806 h 456004"/>
              <a:gd name="connsiteX258" fmla="*/ 171203 w 298556"/>
              <a:gd name="connsiteY258" fmla="*/ 350295 h 456004"/>
              <a:gd name="connsiteX259" fmla="*/ 171848 w 298556"/>
              <a:gd name="connsiteY259" fmla="*/ 348688 h 456004"/>
              <a:gd name="connsiteX260" fmla="*/ 174864 w 298556"/>
              <a:gd name="connsiteY260" fmla="*/ 345237 h 456004"/>
              <a:gd name="connsiteX261" fmla="*/ 183492 w 298556"/>
              <a:gd name="connsiteY261" fmla="*/ 345973 h 456004"/>
              <a:gd name="connsiteX262" fmla="*/ 186921 w 298556"/>
              <a:gd name="connsiteY262" fmla="*/ 345505 h 456004"/>
              <a:gd name="connsiteX263" fmla="*/ 190990 w 298556"/>
              <a:gd name="connsiteY263" fmla="*/ 337002 h 456004"/>
              <a:gd name="connsiteX264" fmla="*/ 199705 w 298556"/>
              <a:gd name="connsiteY264" fmla="*/ 338482 h 456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298556" h="456004">
                <a:moveTo>
                  <a:pt x="199705" y="338482"/>
                </a:moveTo>
                <a:lnTo>
                  <a:pt x="213939" y="338535"/>
                </a:lnTo>
                <a:lnTo>
                  <a:pt x="217160" y="334609"/>
                </a:lnTo>
                <a:lnTo>
                  <a:pt x="223719" y="326329"/>
                </a:lnTo>
                <a:lnTo>
                  <a:pt x="227362" y="326123"/>
                </a:lnTo>
                <a:lnTo>
                  <a:pt x="233332" y="342932"/>
                </a:lnTo>
                <a:lnTo>
                  <a:pt x="241447" y="350080"/>
                </a:lnTo>
                <a:lnTo>
                  <a:pt x="250107" y="345256"/>
                </a:lnTo>
                <a:lnTo>
                  <a:pt x="253500" y="343468"/>
                </a:lnTo>
                <a:lnTo>
                  <a:pt x="256847" y="344067"/>
                </a:lnTo>
                <a:lnTo>
                  <a:pt x="260005" y="342974"/>
                </a:lnTo>
                <a:lnTo>
                  <a:pt x="263085" y="340282"/>
                </a:lnTo>
                <a:lnTo>
                  <a:pt x="263797" y="337912"/>
                </a:lnTo>
                <a:lnTo>
                  <a:pt x="260027" y="335448"/>
                </a:lnTo>
                <a:lnTo>
                  <a:pt x="255518" y="337645"/>
                </a:lnTo>
                <a:lnTo>
                  <a:pt x="253132" y="337388"/>
                </a:lnTo>
                <a:lnTo>
                  <a:pt x="251912" y="336047"/>
                </a:lnTo>
                <a:lnTo>
                  <a:pt x="251422" y="330703"/>
                </a:lnTo>
                <a:lnTo>
                  <a:pt x="245176" y="329268"/>
                </a:lnTo>
                <a:lnTo>
                  <a:pt x="254171" y="315895"/>
                </a:lnTo>
                <a:lnTo>
                  <a:pt x="262808" y="307226"/>
                </a:lnTo>
                <a:lnTo>
                  <a:pt x="261293" y="296397"/>
                </a:lnTo>
                <a:lnTo>
                  <a:pt x="250814" y="287075"/>
                </a:lnTo>
                <a:lnTo>
                  <a:pt x="249417" y="278894"/>
                </a:lnTo>
                <a:lnTo>
                  <a:pt x="249140" y="271506"/>
                </a:lnTo>
                <a:lnTo>
                  <a:pt x="249217" y="268577"/>
                </a:lnTo>
                <a:lnTo>
                  <a:pt x="254189" y="259201"/>
                </a:lnTo>
                <a:lnTo>
                  <a:pt x="260177" y="255456"/>
                </a:lnTo>
                <a:lnTo>
                  <a:pt x="260359" y="249452"/>
                </a:lnTo>
                <a:lnTo>
                  <a:pt x="263525" y="243751"/>
                </a:lnTo>
                <a:lnTo>
                  <a:pt x="273663" y="239641"/>
                </a:lnTo>
                <a:lnTo>
                  <a:pt x="281026" y="235547"/>
                </a:lnTo>
                <a:lnTo>
                  <a:pt x="281352" y="233538"/>
                </a:lnTo>
                <a:lnTo>
                  <a:pt x="285571" y="231827"/>
                </a:lnTo>
                <a:lnTo>
                  <a:pt x="298898" y="219861"/>
                </a:lnTo>
                <a:lnTo>
                  <a:pt x="298876" y="218872"/>
                </a:lnTo>
                <a:lnTo>
                  <a:pt x="298794" y="216217"/>
                </a:lnTo>
                <a:lnTo>
                  <a:pt x="298604" y="214924"/>
                </a:lnTo>
                <a:lnTo>
                  <a:pt x="294879" y="211303"/>
                </a:lnTo>
                <a:lnTo>
                  <a:pt x="293877" y="207028"/>
                </a:lnTo>
                <a:lnTo>
                  <a:pt x="288601" y="200507"/>
                </a:lnTo>
                <a:lnTo>
                  <a:pt x="286723" y="192838"/>
                </a:lnTo>
                <a:lnTo>
                  <a:pt x="279837" y="190356"/>
                </a:lnTo>
                <a:lnTo>
                  <a:pt x="276449" y="191314"/>
                </a:lnTo>
                <a:lnTo>
                  <a:pt x="273518" y="188328"/>
                </a:lnTo>
                <a:lnTo>
                  <a:pt x="270647" y="186009"/>
                </a:lnTo>
                <a:lnTo>
                  <a:pt x="268129" y="181417"/>
                </a:lnTo>
                <a:lnTo>
                  <a:pt x="271137" y="163656"/>
                </a:lnTo>
                <a:lnTo>
                  <a:pt x="272783" y="161069"/>
                </a:lnTo>
                <a:lnTo>
                  <a:pt x="279778" y="153781"/>
                </a:lnTo>
                <a:lnTo>
                  <a:pt x="280286" y="148767"/>
                </a:lnTo>
                <a:lnTo>
                  <a:pt x="269322" y="137391"/>
                </a:lnTo>
                <a:lnTo>
                  <a:pt x="261665" y="135875"/>
                </a:lnTo>
                <a:lnTo>
                  <a:pt x="253513" y="133788"/>
                </a:lnTo>
                <a:lnTo>
                  <a:pt x="252792" y="133620"/>
                </a:lnTo>
                <a:lnTo>
                  <a:pt x="231880" y="128810"/>
                </a:lnTo>
                <a:lnTo>
                  <a:pt x="224654" y="124290"/>
                </a:lnTo>
                <a:lnTo>
                  <a:pt x="219836" y="124567"/>
                </a:lnTo>
                <a:lnTo>
                  <a:pt x="227548" y="161323"/>
                </a:lnTo>
                <a:lnTo>
                  <a:pt x="224454" y="165348"/>
                </a:lnTo>
                <a:lnTo>
                  <a:pt x="200108" y="166224"/>
                </a:lnTo>
                <a:lnTo>
                  <a:pt x="201623" y="177233"/>
                </a:lnTo>
                <a:lnTo>
                  <a:pt x="172972" y="194876"/>
                </a:lnTo>
                <a:lnTo>
                  <a:pt x="170664" y="196464"/>
                </a:lnTo>
                <a:lnTo>
                  <a:pt x="156651" y="206075"/>
                </a:lnTo>
                <a:lnTo>
                  <a:pt x="147334" y="200076"/>
                </a:lnTo>
                <a:lnTo>
                  <a:pt x="144508" y="198320"/>
                </a:lnTo>
                <a:lnTo>
                  <a:pt x="145410" y="192217"/>
                </a:lnTo>
                <a:lnTo>
                  <a:pt x="147111" y="180949"/>
                </a:lnTo>
                <a:lnTo>
                  <a:pt x="144680" y="181557"/>
                </a:lnTo>
                <a:lnTo>
                  <a:pt x="128912" y="163166"/>
                </a:lnTo>
                <a:lnTo>
                  <a:pt x="124693" y="155211"/>
                </a:lnTo>
                <a:lnTo>
                  <a:pt x="121504" y="154621"/>
                </a:lnTo>
                <a:lnTo>
                  <a:pt x="110989" y="152951"/>
                </a:lnTo>
                <a:lnTo>
                  <a:pt x="116868" y="136452"/>
                </a:lnTo>
                <a:lnTo>
                  <a:pt x="115294" y="136592"/>
                </a:lnTo>
                <a:lnTo>
                  <a:pt x="112867" y="134841"/>
                </a:lnTo>
                <a:lnTo>
                  <a:pt x="112309" y="131719"/>
                </a:lnTo>
                <a:lnTo>
                  <a:pt x="108209" y="131945"/>
                </a:lnTo>
                <a:lnTo>
                  <a:pt x="106022" y="130734"/>
                </a:lnTo>
                <a:lnTo>
                  <a:pt x="105668" y="128660"/>
                </a:lnTo>
                <a:lnTo>
                  <a:pt x="104190" y="129363"/>
                </a:lnTo>
                <a:lnTo>
                  <a:pt x="103804" y="128143"/>
                </a:lnTo>
                <a:lnTo>
                  <a:pt x="102706" y="127721"/>
                </a:lnTo>
                <a:lnTo>
                  <a:pt x="100919" y="126564"/>
                </a:lnTo>
                <a:lnTo>
                  <a:pt x="98805" y="127508"/>
                </a:lnTo>
                <a:lnTo>
                  <a:pt x="97367" y="128819"/>
                </a:lnTo>
                <a:lnTo>
                  <a:pt x="94995" y="132626"/>
                </a:lnTo>
                <a:lnTo>
                  <a:pt x="95194" y="135848"/>
                </a:lnTo>
                <a:lnTo>
                  <a:pt x="96523" y="136946"/>
                </a:lnTo>
                <a:lnTo>
                  <a:pt x="94745" y="138784"/>
                </a:lnTo>
                <a:lnTo>
                  <a:pt x="94849" y="140821"/>
                </a:lnTo>
                <a:lnTo>
                  <a:pt x="92418" y="142727"/>
                </a:lnTo>
                <a:lnTo>
                  <a:pt x="91202" y="142097"/>
                </a:lnTo>
                <a:lnTo>
                  <a:pt x="90359" y="139465"/>
                </a:lnTo>
                <a:lnTo>
                  <a:pt x="88785" y="139333"/>
                </a:lnTo>
                <a:lnTo>
                  <a:pt x="85954" y="134101"/>
                </a:lnTo>
                <a:lnTo>
                  <a:pt x="86743" y="131210"/>
                </a:lnTo>
                <a:lnTo>
                  <a:pt x="85927" y="130480"/>
                </a:lnTo>
                <a:lnTo>
                  <a:pt x="83364" y="128356"/>
                </a:lnTo>
                <a:lnTo>
                  <a:pt x="83436" y="126518"/>
                </a:lnTo>
                <a:lnTo>
                  <a:pt x="80129" y="120633"/>
                </a:lnTo>
                <a:lnTo>
                  <a:pt x="78832" y="116698"/>
                </a:lnTo>
                <a:lnTo>
                  <a:pt x="76001" y="114570"/>
                </a:lnTo>
                <a:lnTo>
                  <a:pt x="75421" y="112578"/>
                </a:lnTo>
                <a:lnTo>
                  <a:pt x="76169" y="110600"/>
                </a:lnTo>
                <a:lnTo>
                  <a:pt x="71415" y="101175"/>
                </a:lnTo>
                <a:lnTo>
                  <a:pt x="68403" y="96464"/>
                </a:lnTo>
                <a:lnTo>
                  <a:pt x="77204" y="90579"/>
                </a:lnTo>
                <a:lnTo>
                  <a:pt x="75947" y="87629"/>
                </a:lnTo>
                <a:lnTo>
                  <a:pt x="75784" y="84194"/>
                </a:lnTo>
                <a:lnTo>
                  <a:pt x="76900" y="81340"/>
                </a:lnTo>
                <a:lnTo>
                  <a:pt x="76695" y="79071"/>
                </a:lnTo>
                <a:lnTo>
                  <a:pt x="77607" y="78463"/>
                </a:lnTo>
                <a:lnTo>
                  <a:pt x="75267" y="77224"/>
                </a:lnTo>
                <a:lnTo>
                  <a:pt x="75316" y="75831"/>
                </a:lnTo>
                <a:lnTo>
                  <a:pt x="76900" y="74411"/>
                </a:lnTo>
                <a:lnTo>
                  <a:pt x="75149" y="72918"/>
                </a:lnTo>
                <a:lnTo>
                  <a:pt x="78020" y="71207"/>
                </a:lnTo>
                <a:lnTo>
                  <a:pt x="77984" y="69560"/>
                </a:lnTo>
                <a:lnTo>
                  <a:pt x="77385" y="67962"/>
                </a:lnTo>
                <a:lnTo>
                  <a:pt x="74641" y="60915"/>
                </a:lnTo>
                <a:lnTo>
                  <a:pt x="65650" y="39628"/>
                </a:lnTo>
                <a:lnTo>
                  <a:pt x="63554" y="31129"/>
                </a:lnTo>
                <a:lnTo>
                  <a:pt x="53338" y="6148"/>
                </a:lnTo>
                <a:lnTo>
                  <a:pt x="51079" y="508"/>
                </a:lnTo>
                <a:lnTo>
                  <a:pt x="33238" y="9706"/>
                </a:lnTo>
                <a:lnTo>
                  <a:pt x="28725" y="12052"/>
                </a:lnTo>
                <a:lnTo>
                  <a:pt x="8398" y="22439"/>
                </a:lnTo>
                <a:lnTo>
                  <a:pt x="29591" y="50124"/>
                </a:lnTo>
                <a:lnTo>
                  <a:pt x="28974" y="52071"/>
                </a:lnTo>
                <a:lnTo>
                  <a:pt x="25627" y="63161"/>
                </a:lnTo>
                <a:lnTo>
                  <a:pt x="29936" y="69183"/>
                </a:lnTo>
                <a:lnTo>
                  <a:pt x="20047" y="75844"/>
                </a:lnTo>
                <a:lnTo>
                  <a:pt x="21186" y="82869"/>
                </a:lnTo>
                <a:lnTo>
                  <a:pt x="23141" y="92857"/>
                </a:lnTo>
                <a:lnTo>
                  <a:pt x="22283" y="94450"/>
                </a:lnTo>
                <a:lnTo>
                  <a:pt x="19054" y="104737"/>
                </a:lnTo>
                <a:lnTo>
                  <a:pt x="18958" y="105476"/>
                </a:lnTo>
                <a:lnTo>
                  <a:pt x="18877" y="106212"/>
                </a:lnTo>
                <a:lnTo>
                  <a:pt x="16359" y="108290"/>
                </a:lnTo>
                <a:lnTo>
                  <a:pt x="17352" y="109252"/>
                </a:lnTo>
                <a:lnTo>
                  <a:pt x="18133" y="111158"/>
                </a:lnTo>
                <a:lnTo>
                  <a:pt x="12875" y="114121"/>
                </a:lnTo>
                <a:lnTo>
                  <a:pt x="10435" y="118305"/>
                </a:lnTo>
                <a:lnTo>
                  <a:pt x="9296" y="121763"/>
                </a:lnTo>
                <a:lnTo>
                  <a:pt x="9278" y="123156"/>
                </a:lnTo>
                <a:lnTo>
                  <a:pt x="16432" y="126459"/>
                </a:lnTo>
                <a:lnTo>
                  <a:pt x="8960" y="162576"/>
                </a:lnTo>
                <a:lnTo>
                  <a:pt x="11460" y="176071"/>
                </a:lnTo>
                <a:lnTo>
                  <a:pt x="18618" y="195371"/>
                </a:lnTo>
                <a:lnTo>
                  <a:pt x="23104" y="207441"/>
                </a:lnTo>
                <a:lnTo>
                  <a:pt x="32853" y="212192"/>
                </a:lnTo>
                <a:lnTo>
                  <a:pt x="45645" y="215042"/>
                </a:lnTo>
                <a:lnTo>
                  <a:pt x="49428" y="237227"/>
                </a:lnTo>
                <a:lnTo>
                  <a:pt x="41744" y="268936"/>
                </a:lnTo>
                <a:lnTo>
                  <a:pt x="36164" y="284632"/>
                </a:lnTo>
                <a:lnTo>
                  <a:pt x="34540" y="287480"/>
                </a:lnTo>
                <a:lnTo>
                  <a:pt x="32213" y="309099"/>
                </a:lnTo>
                <a:lnTo>
                  <a:pt x="38777" y="314655"/>
                </a:lnTo>
                <a:lnTo>
                  <a:pt x="43549" y="318674"/>
                </a:lnTo>
                <a:lnTo>
                  <a:pt x="43821" y="321032"/>
                </a:lnTo>
                <a:lnTo>
                  <a:pt x="45572" y="336798"/>
                </a:lnTo>
                <a:lnTo>
                  <a:pt x="25078" y="331033"/>
                </a:lnTo>
                <a:lnTo>
                  <a:pt x="23372" y="332748"/>
                </a:lnTo>
                <a:lnTo>
                  <a:pt x="24597" y="336445"/>
                </a:lnTo>
                <a:lnTo>
                  <a:pt x="27450" y="335594"/>
                </a:lnTo>
                <a:lnTo>
                  <a:pt x="28076" y="337844"/>
                </a:lnTo>
                <a:lnTo>
                  <a:pt x="31814" y="341103"/>
                </a:lnTo>
                <a:lnTo>
                  <a:pt x="30571" y="343373"/>
                </a:lnTo>
                <a:lnTo>
                  <a:pt x="28729" y="342272"/>
                </a:lnTo>
                <a:lnTo>
                  <a:pt x="26761" y="342905"/>
                </a:lnTo>
                <a:lnTo>
                  <a:pt x="27418" y="345184"/>
                </a:lnTo>
                <a:lnTo>
                  <a:pt x="25223" y="350637"/>
                </a:lnTo>
                <a:lnTo>
                  <a:pt x="24828" y="354036"/>
                </a:lnTo>
                <a:lnTo>
                  <a:pt x="25019" y="355909"/>
                </a:lnTo>
                <a:lnTo>
                  <a:pt x="26947" y="357095"/>
                </a:lnTo>
                <a:lnTo>
                  <a:pt x="35266" y="359775"/>
                </a:lnTo>
                <a:lnTo>
                  <a:pt x="37670" y="364525"/>
                </a:lnTo>
                <a:lnTo>
                  <a:pt x="39299" y="364955"/>
                </a:lnTo>
                <a:lnTo>
                  <a:pt x="40932" y="362236"/>
                </a:lnTo>
                <a:lnTo>
                  <a:pt x="41662" y="362778"/>
                </a:lnTo>
                <a:lnTo>
                  <a:pt x="42896" y="361909"/>
                </a:lnTo>
                <a:lnTo>
                  <a:pt x="47419" y="362558"/>
                </a:lnTo>
                <a:lnTo>
                  <a:pt x="47763" y="363803"/>
                </a:lnTo>
                <a:lnTo>
                  <a:pt x="45491" y="367964"/>
                </a:lnTo>
                <a:lnTo>
                  <a:pt x="45405" y="367953"/>
                </a:lnTo>
                <a:lnTo>
                  <a:pt x="44202" y="367800"/>
                </a:lnTo>
                <a:lnTo>
                  <a:pt x="42034" y="367625"/>
                </a:lnTo>
                <a:lnTo>
                  <a:pt x="33973" y="370213"/>
                </a:lnTo>
                <a:lnTo>
                  <a:pt x="17861" y="375126"/>
                </a:lnTo>
                <a:lnTo>
                  <a:pt x="18142" y="379708"/>
                </a:lnTo>
                <a:lnTo>
                  <a:pt x="22247" y="388108"/>
                </a:lnTo>
                <a:lnTo>
                  <a:pt x="24552" y="390191"/>
                </a:lnTo>
                <a:lnTo>
                  <a:pt x="19702" y="391844"/>
                </a:lnTo>
                <a:lnTo>
                  <a:pt x="11424" y="392837"/>
                </a:lnTo>
                <a:lnTo>
                  <a:pt x="11365" y="393655"/>
                </a:lnTo>
                <a:lnTo>
                  <a:pt x="9278" y="393929"/>
                </a:lnTo>
                <a:lnTo>
                  <a:pt x="9242" y="394873"/>
                </a:lnTo>
                <a:lnTo>
                  <a:pt x="11306" y="397347"/>
                </a:lnTo>
                <a:lnTo>
                  <a:pt x="9745" y="397508"/>
                </a:lnTo>
                <a:lnTo>
                  <a:pt x="10013" y="398365"/>
                </a:lnTo>
                <a:lnTo>
                  <a:pt x="12004" y="399205"/>
                </a:lnTo>
                <a:lnTo>
                  <a:pt x="10780" y="400557"/>
                </a:lnTo>
                <a:lnTo>
                  <a:pt x="13447" y="402204"/>
                </a:lnTo>
                <a:lnTo>
                  <a:pt x="12154" y="403372"/>
                </a:lnTo>
                <a:lnTo>
                  <a:pt x="8924" y="416027"/>
                </a:lnTo>
                <a:lnTo>
                  <a:pt x="342" y="420846"/>
                </a:lnTo>
                <a:lnTo>
                  <a:pt x="2909" y="422802"/>
                </a:lnTo>
                <a:lnTo>
                  <a:pt x="7473" y="426199"/>
                </a:lnTo>
                <a:lnTo>
                  <a:pt x="16668" y="430470"/>
                </a:lnTo>
                <a:lnTo>
                  <a:pt x="28675" y="434964"/>
                </a:lnTo>
                <a:lnTo>
                  <a:pt x="32649" y="439718"/>
                </a:lnTo>
                <a:lnTo>
                  <a:pt x="39575" y="445405"/>
                </a:lnTo>
                <a:lnTo>
                  <a:pt x="42674" y="450584"/>
                </a:lnTo>
                <a:lnTo>
                  <a:pt x="46316" y="452884"/>
                </a:lnTo>
                <a:lnTo>
                  <a:pt x="52145" y="454598"/>
                </a:lnTo>
                <a:lnTo>
                  <a:pt x="54114" y="453430"/>
                </a:lnTo>
                <a:lnTo>
                  <a:pt x="57026" y="450635"/>
                </a:lnTo>
                <a:lnTo>
                  <a:pt x="63196" y="452959"/>
                </a:lnTo>
                <a:lnTo>
                  <a:pt x="67120" y="455840"/>
                </a:lnTo>
                <a:lnTo>
                  <a:pt x="71901" y="456512"/>
                </a:lnTo>
                <a:lnTo>
                  <a:pt x="73443" y="453991"/>
                </a:lnTo>
                <a:lnTo>
                  <a:pt x="75226" y="454059"/>
                </a:lnTo>
                <a:lnTo>
                  <a:pt x="76827" y="456056"/>
                </a:lnTo>
                <a:lnTo>
                  <a:pt x="79726" y="454626"/>
                </a:lnTo>
                <a:lnTo>
                  <a:pt x="82284" y="456457"/>
                </a:lnTo>
                <a:lnTo>
                  <a:pt x="84262" y="454549"/>
                </a:lnTo>
                <a:lnTo>
                  <a:pt x="87719" y="454178"/>
                </a:lnTo>
                <a:lnTo>
                  <a:pt x="113103" y="433353"/>
                </a:lnTo>
                <a:lnTo>
                  <a:pt x="119195" y="424754"/>
                </a:lnTo>
                <a:lnTo>
                  <a:pt x="123655" y="425830"/>
                </a:lnTo>
                <a:lnTo>
                  <a:pt x="123886" y="428698"/>
                </a:lnTo>
                <a:lnTo>
                  <a:pt x="126308" y="427949"/>
                </a:lnTo>
                <a:lnTo>
                  <a:pt x="125641" y="420651"/>
                </a:lnTo>
                <a:lnTo>
                  <a:pt x="126871" y="417495"/>
                </a:lnTo>
                <a:lnTo>
                  <a:pt x="124811" y="413004"/>
                </a:lnTo>
                <a:lnTo>
                  <a:pt x="125637" y="410466"/>
                </a:lnTo>
                <a:lnTo>
                  <a:pt x="127447" y="410730"/>
                </a:lnTo>
                <a:lnTo>
                  <a:pt x="130019" y="406919"/>
                </a:lnTo>
                <a:lnTo>
                  <a:pt x="126508" y="403068"/>
                </a:lnTo>
                <a:lnTo>
                  <a:pt x="126794" y="402157"/>
                </a:lnTo>
                <a:lnTo>
                  <a:pt x="127519" y="401485"/>
                </a:lnTo>
                <a:lnTo>
                  <a:pt x="130686" y="401899"/>
                </a:lnTo>
                <a:lnTo>
                  <a:pt x="138048" y="395458"/>
                </a:lnTo>
                <a:lnTo>
                  <a:pt x="144077" y="389907"/>
                </a:lnTo>
                <a:lnTo>
                  <a:pt x="149384" y="388167"/>
                </a:lnTo>
                <a:lnTo>
                  <a:pt x="150831" y="388912"/>
                </a:lnTo>
                <a:lnTo>
                  <a:pt x="154007" y="391425"/>
                </a:lnTo>
                <a:lnTo>
                  <a:pt x="157654" y="385151"/>
                </a:lnTo>
                <a:lnTo>
                  <a:pt x="161060" y="384138"/>
                </a:lnTo>
                <a:lnTo>
                  <a:pt x="163333" y="385189"/>
                </a:lnTo>
                <a:lnTo>
                  <a:pt x="177767" y="379762"/>
                </a:lnTo>
                <a:lnTo>
                  <a:pt x="172918" y="363916"/>
                </a:lnTo>
                <a:lnTo>
                  <a:pt x="182308" y="360027"/>
                </a:lnTo>
                <a:lnTo>
                  <a:pt x="183624" y="356566"/>
                </a:lnTo>
                <a:lnTo>
                  <a:pt x="178947" y="354154"/>
                </a:lnTo>
                <a:lnTo>
                  <a:pt x="171852" y="352806"/>
                </a:lnTo>
                <a:lnTo>
                  <a:pt x="171203" y="350295"/>
                </a:lnTo>
                <a:lnTo>
                  <a:pt x="171848" y="348688"/>
                </a:lnTo>
                <a:lnTo>
                  <a:pt x="174864" y="345237"/>
                </a:lnTo>
                <a:lnTo>
                  <a:pt x="183492" y="345973"/>
                </a:lnTo>
                <a:lnTo>
                  <a:pt x="186921" y="345505"/>
                </a:lnTo>
                <a:lnTo>
                  <a:pt x="190990" y="337002"/>
                </a:lnTo>
                <a:lnTo>
                  <a:pt x="199705" y="338482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0BCCF6A0-3333-B76A-0FA4-A70104EFCAB3}"/>
              </a:ext>
            </a:extLst>
          </p:cNvPr>
          <p:cNvSpPr>
            <a:spLocks/>
          </p:cNvSpPr>
          <p:nvPr/>
        </p:nvSpPr>
        <p:spPr>
          <a:xfrm flipV="1">
            <a:off x="6313376" y="3272528"/>
            <a:ext cx="480795" cy="261487"/>
          </a:xfrm>
          <a:custGeom>
            <a:avLst/>
            <a:gdLst>
              <a:gd name="connsiteX0" fmla="*/ 280664 w 327420"/>
              <a:gd name="connsiteY0" fmla="*/ 97888 h 178072"/>
              <a:gd name="connsiteX1" fmla="*/ 270067 w 327420"/>
              <a:gd name="connsiteY1" fmla="*/ 102909 h 178072"/>
              <a:gd name="connsiteX2" fmla="*/ 264714 w 327420"/>
              <a:gd name="connsiteY2" fmla="*/ 100008 h 178072"/>
              <a:gd name="connsiteX3" fmla="*/ 261589 w 327420"/>
              <a:gd name="connsiteY3" fmla="*/ 96126 h 178072"/>
              <a:gd name="connsiteX4" fmla="*/ 255306 w 327420"/>
              <a:gd name="connsiteY4" fmla="*/ 94831 h 178072"/>
              <a:gd name="connsiteX5" fmla="*/ 251274 w 327420"/>
              <a:gd name="connsiteY5" fmla="*/ 91700 h 178072"/>
              <a:gd name="connsiteX6" fmla="*/ 229014 w 327420"/>
              <a:gd name="connsiteY6" fmla="*/ 95532 h 178072"/>
              <a:gd name="connsiteX7" fmla="*/ 222668 w 327420"/>
              <a:gd name="connsiteY7" fmla="*/ 92718 h 178072"/>
              <a:gd name="connsiteX8" fmla="*/ 215877 w 327420"/>
              <a:gd name="connsiteY8" fmla="*/ 88596 h 178072"/>
              <a:gd name="connsiteX9" fmla="*/ 214879 w 327420"/>
              <a:gd name="connsiteY9" fmla="*/ 85639 h 178072"/>
              <a:gd name="connsiteX10" fmla="*/ 213020 w 327420"/>
              <a:gd name="connsiteY10" fmla="*/ 82259 h 178072"/>
              <a:gd name="connsiteX11" fmla="*/ 211831 w 327420"/>
              <a:gd name="connsiteY11" fmla="*/ 77243 h 178072"/>
              <a:gd name="connsiteX12" fmla="*/ 210071 w 327420"/>
              <a:gd name="connsiteY12" fmla="*/ 70541 h 178072"/>
              <a:gd name="connsiteX13" fmla="*/ 205734 w 327420"/>
              <a:gd name="connsiteY13" fmla="*/ 64681 h 178072"/>
              <a:gd name="connsiteX14" fmla="*/ 193291 w 327420"/>
              <a:gd name="connsiteY14" fmla="*/ 54646 h 178072"/>
              <a:gd name="connsiteX15" fmla="*/ 183924 w 327420"/>
              <a:gd name="connsiteY15" fmla="*/ 51940 h 178072"/>
              <a:gd name="connsiteX16" fmla="*/ 169336 w 327420"/>
              <a:gd name="connsiteY16" fmla="*/ 58215 h 178072"/>
              <a:gd name="connsiteX17" fmla="*/ 165530 w 327420"/>
              <a:gd name="connsiteY17" fmla="*/ 55960 h 178072"/>
              <a:gd name="connsiteX18" fmla="*/ 155323 w 327420"/>
              <a:gd name="connsiteY18" fmla="*/ 41381 h 178072"/>
              <a:gd name="connsiteX19" fmla="*/ 153309 w 327420"/>
              <a:gd name="connsiteY19" fmla="*/ 41825 h 178072"/>
              <a:gd name="connsiteX20" fmla="*/ 150351 w 327420"/>
              <a:gd name="connsiteY20" fmla="*/ 41223 h 178072"/>
              <a:gd name="connsiteX21" fmla="*/ 146668 w 327420"/>
              <a:gd name="connsiteY21" fmla="*/ 38878 h 178072"/>
              <a:gd name="connsiteX22" fmla="*/ 139324 w 327420"/>
              <a:gd name="connsiteY22" fmla="*/ 38408 h 178072"/>
              <a:gd name="connsiteX23" fmla="*/ 122191 w 327420"/>
              <a:gd name="connsiteY23" fmla="*/ 34058 h 178072"/>
              <a:gd name="connsiteX24" fmla="*/ 121360 w 327420"/>
              <a:gd name="connsiteY24" fmla="*/ 31531 h 178072"/>
              <a:gd name="connsiteX25" fmla="*/ 119668 w 327420"/>
              <a:gd name="connsiteY25" fmla="*/ 24173 h 178072"/>
              <a:gd name="connsiteX26" fmla="*/ 122463 w 327420"/>
              <a:gd name="connsiteY26" fmla="*/ 13849 h 178072"/>
              <a:gd name="connsiteX27" fmla="*/ 118616 w 327420"/>
              <a:gd name="connsiteY27" fmla="*/ 12039 h 178072"/>
              <a:gd name="connsiteX28" fmla="*/ 118308 w 327420"/>
              <a:gd name="connsiteY28" fmla="*/ 10501 h 178072"/>
              <a:gd name="connsiteX29" fmla="*/ 117423 w 327420"/>
              <a:gd name="connsiteY29" fmla="*/ 9546 h 178072"/>
              <a:gd name="connsiteX30" fmla="*/ 116516 w 327420"/>
              <a:gd name="connsiteY30" fmla="*/ 9238 h 178072"/>
              <a:gd name="connsiteX31" fmla="*/ 111086 w 327420"/>
              <a:gd name="connsiteY31" fmla="*/ 7399 h 178072"/>
              <a:gd name="connsiteX32" fmla="*/ 103020 w 327420"/>
              <a:gd name="connsiteY32" fmla="*/ 6237 h 178072"/>
              <a:gd name="connsiteX33" fmla="*/ 95223 w 327420"/>
              <a:gd name="connsiteY33" fmla="*/ 2897 h 178072"/>
              <a:gd name="connsiteX34" fmla="*/ 90918 w 327420"/>
              <a:gd name="connsiteY34" fmla="*/ 2560 h 178072"/>
              <a:gd name="connsiteX35" fmla="*/ 87311 w 327420"/>
              <a:gd name="connsiteY35" fmla="*/ 2282 h 178072"/>
              <a:gd name="connsiteX36" fmla="*/ 82744 w 327420"/>
              <a:gd name="connsiteY36" fmla="*/ 3100 h 178072"/>
              <a:gd name="connsiteX37" fmla="*/ 82027 w 327420"/>
              <a:gd name="connsiteY37" fmla="*/ 3220 h 178072"/>
              <a:gd name="connsiteX38" fmla="*/ 78983 w 327420"/>
              <a:gd name="connsiteY38" fmla="*/ 2860 h 178072"/>
              <a:gd name="connsiteX39" fmla="*/ 61360 w 327420"/>
              <a:gd name="connsiteY39" fmla="*/ 365 h 178072"/>
              <a:gd name="connsiteX40" fmla="*/ 54782 w 327420"/>
              <a:gd name="connsiteY40" fmla="*/ 3021 h 178072"/>
              <a:gd name="connsiteX41" fmla="*/ 51611 w 327420"/>
              <a:gd name="connsiteY41" fmla="*/ 5488 h 178072"/>
              <a:gd name="connsiteX42" fmla="*/ 39409 w 327420"/>
              <a:gd name="connsiteY42" fmla="*/ 13302 h 178072"/>
              <a:gd name="connsiteX43" fmla="*/ 35866 w 327420"/>
              <a:gd name="connsiteY43" fmla="*/ 15417 h 178072"/>
              <a:gd name="connsiteX44" fmla="*/ 33276 w 327420"/>
              <a:gd name="connsiteY44" fmla="*/ 15159 h 178072"/>
              <a:gd name="connsiteX45" fmla="*/ 31380 w 327420"/>
              <a:gd name="connsiteY45" fmla="*/ 18314 h 178072"/>
              <a:gd name="connsiteX46" fmla="*/ 27097 w 327420"/>
              <a:gd name="connsiteY46" fmla="*/ 21135 h 178072"/>
              <a:gd name="connsiteX47" fmla="*/ 22870 w 327420"/>
              <a:gd name="connsiteY47" fmla="*/ 19499 h 178072"/>
              <a:gd name="connsiteX48" fmla="*/ 17984 w 327420"/>
              <a:gd name="connsiteY48" fmla="*/ 20723 h 178072"/>
              <a:gd name="connsiteX49" fmla="*/ 18016 w 327420"/>
              <a:gd name="connsiteY49" fmla="*/ 24518 h 178072"/>
              <a:gd name="connsiteX50" fmla="*/ 17562 w 327420"/>
              <a:gd name="connsiteY50" fmla="*/ 28092 h 178072"/>
              <a:gd name="connsiteX51" fmla="*/ 12754 w 327420"/>
              <a:gd name="connsiteY51" fmla="*/ 29353 h 178072"/>
              <a:gd name="connsiteX52" fmla="*/ 10418 w 327420"/>
              <a:gd name="connsiteY52" fmla="*/ 33197 h 178072"/>
              <a:gd name="connsiteX53" fmla="*/ 10209 w 327420"/>
              <a:gd name="connsiteY53" fmla="*/ 33801 h 178072"/>
              <a:gd name="connsiteX54" fmla="*/ 9937 w 327420"/>
              <a:gd name="connsiteY54" fmla="*/ 34798 h 178072"/>
              <a:gd name="connsiteX55" fmla="*/ 9080 w 327420"/>
              <a:gd name="connsiteY55" fmla="*/ 37012 h 178072"/>
              <a:gd name="connsiteX56" fmla="*/ 8004 w 327420"/>
              <a:gd name="connsiteY56" fmla="*/ 39280 h 178072"/>
              <a:gd name="connsiteX57" fmla="*/ 6739 w 327420"/>
              <a:gd name="connsiteY57" fmla="*/ 41656 h 178072"/>
              <a:gd name="connsiteX58" fmla="*/ 5360 w 327420"/>
              <a:gd name="connsiteY58" fmla="*/ 44719 h 178072"/>
              <a:gd name="connsiteX59" fmla="*/ 851 w 327420"/>
              <a:gd name="connsiteY59" fmla="*/ 50458 h 178072"/>
              <a:gd name="connsiteX60" fmla="*/ 356 w 327420"/>
              <a:gd name="connsiteY60" fmla="*/ 51161 h 178072"/>
              <a:gd name="connsiteX61" fmla="*/ 1295 w 327420"/>
              <a:gd name="connsiteY61" fmla="*/ 55264 h 178072"/>
              <a:gd name="connsiteX62" fmla="*/ 801 w 327420"/>
              <a:gd name="connsiteY62" fmla="*/ 57239 h 178072"/>
              <a:gd name="connsiteX63" fmla="*/ 2974 w 327420"/>
              <a:gd name="connsiteY63" fmla="*/ 65700 h 178072"/>
              <a:gd name="connsiteX64" fmla="*/ 4766 w 327420"/>
              <a:gd name="connsiteY64" fmla="*/ 72481 h 178072"/>
              <a:gd name="connsiteX65" fmla="*/ 11520 w 327420"/>
              <a:gd name="connsiteY65" fmla="*/ 88148 h 178072"/>
              <a:gd name="connsiteX66" fmla="*/ 16129 w 327420"/>
              <a:gd name="connsiteY66" fmla="*/ 94936 h 178072"/>
              <a:gd name="connsiteX67" fmla="*/ 16510 w 327420"/>
              <a:gd name="connsiteY67" fmla="*/ 95422 h 178072"/>
              <a:gd name="connsiteX68" fmla="*/ 28132 w 327420"/>
              <a:gd name="connsiteY68" fmla="*/ 92680 h 178072"/>
              <a:gd name="connsiteX69" fmla="*/ 30699 w 327420"/>
              <a:gd name="connsiteY69" fmla="*/ 93338 h 178072"/>
              <a:gd name="connsiteX70" fmla="*/ 38102 w 327420"/>
              <a:gd name="connsiteY70" fmla="*/ 94268 h 178072"/>
              <a:gd name="connsiteX71" fmla="*/ 41899 w 327420"/>
              <a:gd name="connsiteY71" fmla="*/ 96433 h 178072"/>
              <a:gd name="connsiteX72" fmla="*/ 45905 w 327420"/>
              <a:gd name="connsiteY72" fmla="*/ 98350 h 178072"/>
              <a:gd name="connsiteX73" fmla="*/ 46014 w 327420"/>
              <a:gd name="connsiteY73" fmla="*/ 98386 h 178072"/>
              <a:gd name="connsiteX74" fmla="*/ 47787 w 327420"/>
              <a:gd name="connsiteY74" fmla="*/ 99222 h 178072"/>
              <a:gd name="connsiteX75" fmla="*/ 58053 w 327420"/>
              <a:gd name="connsiteY75" fmla="*/ 109886 h 178072"/>
              <a:gd name="connsiteX76" fmla="*/ 58552 w 327420"/>
              <a:gd name="connsiteY76" fmla="*/ 112789 h 178072"/>
              <a:gd name="connsiteX77" fmla="*/ 60393 w 327420"/>
              <a:gd name="connsiteY77" fmla="*/ 114914 h 178072"/>
              <a:gd name="connsiteX78" fmla="*/ 61600 w 327420"/>
              <a:gd name="connsiteY78" fmla="*/ 115019 h 178072"/>
              <a:gd name="connsiteX79" fmla="*/ 67093 w 327420"/>
              <a:gd name="connsiteY79" fmla="*/ 116571 h 178072"/>
              <a:gd name="connsiteX80" fmla="*/ 68223 w 327420"/>
              <a:gd name="connsiteY80" fmla="*/ 119496 h 178072"/>
              <a:gd name="connsiteX81" fmla="*/ 68781 w 327420"/>
              <a:gd name="connsiteY81" fmla="*/ 125058 h 178072"/>
              <a:gd name="connsiteX82" fmla="*/ 69253 w 327420"/>
              <a:gd name="connsiteY82" fmla="*/ 127511 h 178072"/>
              <a:gd name="connsiteX83" fmla="*/ 68804 w 327420"/>
              <a:gd name="connsiteY83" fmla="*/ 129386 h 178072"/>
              <a:gd name="connsiteX84" fmla="*/ 69997 w 327420"/>
              <a:gd name="connsiteY84" fmla="*/ 131645 h 178072"/>
              <a:gd name="connsiteX85" fmla="*/ 70323 w 327420"/>
              <a:gd name="connsiteY85" fmla="*/ 133282 h 178072"/>
              <a:gd name="connsiteX86" fmla="*/ 70033 w 327420"/>
              <a:gd name="connsiteY86" fmla="*/ 134749 h 178072"/>
              <a:gd name="connsiteX87" fmla="*/ 70831 w 327420"/>
              <a:gd name="connsiteY87" fmla="*/ 135989 h 178072"/>
              <a:gd name="connsiteX88" fmla="*/ 71516 w 327420"/>
              <a:gd name="connsiteY88" fmla="*/ 139692 h 178072"/>
              <a:gd name="connsiteX89" fmla="*/ 76910 w 327420"/>
              <a:gd name="connsiteY89" fmla="*/ 141874 h 178072"/>
              <a:gd name="connsiteX90" fmla="*/ 81936 w 327420"/>
              <a:gd name="connsiteY90" fmla="*/ 144498 h 178072"/>
              <a:gd name="connsiteX91" fmla="*/ 84064 w 327420"/>
              <a:gd name="connsiteY91" fmla="*/ 151097 h 178072"/>
              <a:gd name="connsiteX92" fmla="*/ 85692 w 327420"/>
              <a:gd name="connsiteY92" fmla="*/ 150960 h 178072"/>
              <a:gd name="connsiteX93" fmla="*/ 90977 w 327420"/>
              <a:gd name="connsiteY93" fmla="*/ 155203 h 178072"/>
              <a:gd name="connsiteX94" fmla="*/ 91340 w 327420"/>
              <a:gd name="connsiteY94" fmla="*/ 161802 h 178072"/>
              <a:gd name="connsiteX95" fmla="*/ 99269 w 327420"/>
              <a:gd name="connsiteY95" fmla="*/ 161888 h 178072"/>
              <a:gd name="connsiteX96" fmla="*/ 107756 w 327420"/>
              <a:gd name="connsiteY96" fmla="*/ 164686 h 178072"/>
              <a:gd name="connsiteX97" fmla="*/ 114229 w 327420"/>
              <a:gd name="connsiteY97" fmla="*/ 164950 h 178072"/>
              <a:gd name="connsiteX98" fmla="*/ 115790 w 327420"/>
              <a:gd name="connsiteY98" fmla="*/ 159156 h 178072"/>
              <a:gd name="connsiteX99" fmla="*/ 116629 w 327420"/>
              <a:gd name="connsiteY99" fmla="*/ 154350 h 178072"/>
              <a:gd name="connsiteX100" fmla="*/ 129036 w 327420"/>
              <a:gd name="connsiteY100" fmla="*/ 157999 h 178072"/>
              <a:gd name="connsiteX101" fmla="*/ 131186 w 327420"/>
              <a:gd name="connsiteY101" fmla="*/ 168771 h 178072"/>
              <a:gd name="connsiteX102" fmla="*/ 142368 w 327420"/>
              <a:gd name="connsiteY102" fmla="*/ 177577 h 178072"/>
              <a:gd name="connsiteX103" fmla="*/ 150542 w 327420"/>
              <a:gd name="connsiteY103" fmla="*/ 168991 h 178072"/>
              <a:gd name="connsiteX104" fmla="*/ 154366 w 327420"/>
              <a:gd name="connsiteY104" fmla="*/ 165007 h 178072"/>
              <a:gd name="connsiteX105" fmla="*/ 154071 w 327420"/>
              <a:gd name="connsiteY105" fmla="*/ 162509 h 178072"/>
              <a:gd name="connsiteX106" fmla="*/ 162028 w 327420"/>
              <a:gd name="connsiteY106" fmla="*/ 159705 h 178072"/>
              <a:gd name="connsiteX107" fmla="*/ 163652 w 327420"/>
              <a:gd name="connsiteY107" fmla="*/ 159145 h 178072"/>
              <a:gd name="connsiteX108" fmla="*/ 164967 w 327420"/>
              <a:gd name="connsiteY108" fmla="*/ 152749 h 178072"/>
              <a:gd name="connsiteX109" fmla="*/ 169231 w 327420"/>
              <a:gd name="connsiteY109" fmla="*/ 143640 h 178072"/>
              <a:gd name="connsiteX110" fmla="*/ 177524 w 327420"/>
              <a:gd name="connsiteY110" fmla="*/ 147102 h 178072"/>
              <a:gd name="connsiteX111" fmla="*/ 183343 w 327420"/>
              <a:gd name="connsiteY111" fmla="*/ 147703 h 178072"/>
              <a:gd name="connsiteX112" fmla="*/ 186569 w 327420"/>
              <a:gd name="connsiteY112" fmla="*/ 156612 h 178072"/>
              <a:gd name="connsiteX113" fmla="*/ 190751 w 327420"/>
              <a:gd name="connsiteY113" fmla="*/ 160462 h 178072"/>
              <a:gd name="connsiteX114" fmla="*/ 194698 w 327420"/>
              <a:gd name="connsiteY114" fmla="*/ 161848 h 178072"/>
              <a:gd name="connsiteX115" fmla="*/ 207154 w 327420"/>
              <a:gd name="connsiteY115" fmla="*/ 166271 h 178072"/>
              <a:gd name="connsiteX116" fmla="*/ 213700 w 327420"/>
              <a:gd name="connsiteY116" fmla="*/ 168632 h 178072"/>
              <a:gd name="connsiteX117" fmla="*/ 215687 w 327420"/>
              <a:gd name="connsiteY117" fmla="*/ 170180 h 178072"/>
              <a:gd name="connsiteX118" fmla="*/ 230616 w 327420"/>
              <a:gd name="connsiteY118" fmla="*/ 161034 h 178072"/>
              <a:gd name="connsiteX119" fmla="*/ 234494 w 327420"/>
              <a:gd name="connsiteY119" fmla="*/ 165642 h 178072"/>
              <a:gd name="connsiteX120" fmla="*/ 238999 w 327420"/>
              <a:gd name="connsiteY120" fmla="*/ 169144 h 178072"/>
              <a:gd name="connsiteX121" fmla="*/ 244392 w 327420"/>
              <a:gd name="connsiteY121" fmla="*/ 173670 h 178072"/>
              <a:gd name="connsiteX122" fmla="*/ 245871 w 327420"/>
              <a:gd name="connsiteY122" fmla="*/ 174905 h 178072"/>
              <a:gd name="connsiteX123" fmla="*/ 251600 w 327420"/>
              <a:gd name="connsiteY123" fmla="*/ 178437 h 178072"/>
              <a:gd name="connsiteX124" fmla="*/ 258173 w 327420"/>
              <a:gd name="connsiteY124" fmla="*/ 176218 h 178072"/>
              <a:gd name="connsiteX125" fmla="*/ 286883 w 327420"/>
              <a:gd name="connsiteY125" fmla="*/ 175316 h 178072"/>
              <a:gd name="connsiteX126" fmla="*/ 288620 w 327420"/>
              <a:gd name="connsiteY126" fmla="*/ 174189 h 178072"/>
              <a:gd name="connsiteX127" fmla="*/ 310517 w 327420"/>
              <a:gd name="connsiteY127" fmla="*/ 160211 h 178072"/>
              <a:gd name="connsiteX128" fmla="*/ 327777 w 327420"/>
              <a:gd name="connsiteY128" fmla="*/ 158292 h 178072"/>
              <a:gd name="connsiteX129" fmla="*/ 327736 w 327420"/>
              <a:gd name="connsiteY129" fmla="*/ 158234 h 178072"/>
              <a:gd name="connsiteX130" fmla="*/ 323001 w 327420"/>
              <a:gd name="connsiteY130" fmla="*/ 144897 h 178072"/>
              <a:gd name="connsiteX131" fmla="*/ 320592 w 327420"/>
              <a:gd name="connsiteY131" fmla="*/ 133001 h 178072"/>
              <a:gd name="connsiteX132" fmla="*/ 319934 w 327420"/>
              <a:gd name="connsiteY132" fmla="*/ 128146 h 178072"/>
              <a:gd name="connsiteX133" fmla="*/ 316491 w 327420"/>
              <a:gd name="connsiteY133" fmla="*/ 116664 h 178072"/>
              <a:gd name="connsiteX134" fmla="*/ 315829 w 327420"/>
              <a:gd name="connsiteY134" fmla="*/ 115014 h 178072"/>
              <a:gd name="connsiteX135" fmla="*/ 312182 w 327420"/>
              <a:gd name="connsiteY135" fmla="*/ 105803 h 178072"/>
              <a:gd name="connsiteX136" fmla="*/ 312649 w 327420"/>
              <a:gd name="connsiteY136" fmla="*/ 99224 h 178072"/>
              <a:gd name="connsiteX137" fmla="*/ 312522 w 327420"/>
              <a:gd name="connsiteY137" fmla="*/ 98976 h 178072"/>
              <a:gd name="connsiteX138" fmla="*/ 314105 w 327420"/>
              <a:gd name="connsiteY138" fmla="*/ 96441 h 178072"/>
              <a:gd name="connsiteX139" fmla="*/ 313869 w 327420"/>
              <a:gd name="connsiteY139" fmla="*/ 93678 h 178072"/>
              <a:gd name="connsiteX140" fmla="*/ 305695 w 327420"/>
              <a:gd name="connsiteY140" fmla="*/ 90634 h 178072"/>
              <a:gd name="connsiteX141" fmla="*/ 301086 w 327420"/>
              <a:gd name="connsiteY141" fmla="*/ 87785 h 178072"/>
              <a:gd name="connsiteX142" fmla="*/ 292816 w 327420"/>
              <a:gd name="connsiteY142" fmla="*/ 84425 h 178072"/>
              <a:gd name="connsiteX143" fmla="*/ 285418 w 327420"/>
              <a:gd name="connsiteY143" fmla="*/ 88650 h 178072"/>
              <a:gd name="connsiteX144" fmla="*/ 280664 w 327420"/>
              <a:gd name="connsiteY144" fmla="*/ 97888 h 178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327420" h="178072">
                <a:moveTo>
                  <a:pt x="280664" y="97888"/>
                </a:moveTo>
                <a:lnTo>
                  <a:pt x="270067" y="102909"/>
                </a:lnTo>
                <a:lnTo>
                  <a:pt x="264714" y="100008"/>
                </a:lnTo>
                <a:lnTo>
                  <a:pt x="261589" y="96126"/>
                </a:lnTo>
                <a:lnTo>
                  <a:pt x="255306" y="94831"/>
                </a:lnTo>
                <a:lnTo>
                  <a:pt x="251274" y="91700"/>
                </a:lnTo>
                <a:lnTo>
                  <a:pt x="229014" y="95532"/>
                </a:lnTo>
                <a:lnTo>
                  <a:pt x="222668" y="92718"/>
                </a:lnTo>
                <a:lnTo>
                  <a:pt x="215877" y="88596"/>
                </a:lnTo>
                <a:lnTo>
                  <a:pt x="214879" y="85639"/>
                </a:lnTo>
                <a:lnTo>
                  <a:pt x="213020" y="82259"/>
                </a:lnTo>
                <a:lnTo>
                  <a:pt x="211831" y="77243"/>
                </a:lnTo>
                <a:lnTo>
                  <a:pt x="210071" y="70541"/>
                </a:lnTo>
                <a:lnTo>
                  <a:pt x="205734" y="64681"/>
                </a:lnTo>
                <a:lnTo>
                  <a:pt x="193291" y="54646"/>
                </a:lnTo>
                <a:lnTo>
                  <a:pt x="183924" y="51940"/>
                </a:lnTo>
                <a:lnTo>
                  <a:pt x="169336" y="58215"/>
                </a:lnTo>
                <a:lnTo>
                  <a:pt x="165530" y="55960"/>
                </a:lnTo>
                <a:lnTo>
                  <a:pt x="155323" y="41381"/>
                </a:lnTo>
                <a:lnTo>
                  <a:pt x="153309" y="41825"/>
                </a:lnTo>
                <a:lnTo>
                  <a:pt x="150351" y="41223"/>
                </a:lnTo>
                <a:lnTo>
                  <a:pt x="146668" y="38878"/>
                </a:lnTo>
                <a:lnTo>
                  <a:pt x="139324" y="38408"/>
                </a:lnTo>
                <a:lnTo>
                  <a:pt x="122191" y="34058"/>
                </a:lnTo>
                <a:lnTo>
                  <a:pt x="121360" y="31531"/>
                </a:lnTo>
                <a:lnTo>
                  <a:pt x="119668" y="24173"/>
                </a:lnTo>
                <a:lnTo>
                  <a:pt x="122463" y="13849"/>
                </a:lnTo>
                <a:lnTo>
                  <a:pt x="118616" y="12039"/>
                </a:lnTo>
                <a:lnTo>
                  <a:pt x="118308" y="10501"/>
                </a:lnTo>
                <a:lnTo>
                  <a:pt x="117423" y="9546"/>
                </a:lnTo>
                <a:lnTo>
                  <a:pt x="116516" y="9238"/>
                </a:lnTo>
                <a:lnTo>
                  <a:pt x="111086" y="7399"/>
                </a:lnTo>
                <a:lnTo>
                  <a:pt x="103020" y="6237"/>
                </a:lnTo>
                <a:lnTo>
                  <a:pt x="95223" y="2897"/>
                </a:lnTo>
                <a:lnTo>
                  <a:pt x="90918" y="2560"/>
                </a:lnTo>
                <a:lnTo>
                  <a:pt x="87311" y="2282"/>
                </a:lnTo>
                <a:lnTo>
                  <a:pt x="82744" y="3100"/>
                </a:lnTo>
                <a:lnTo>
                  <a:pt x="82027" y="3220"/>
                </a:lnTo>
                <a:lnTo>
                  <a:pt x="78983" y="2860"/>
                </a:lnTo>
                <a:lnTo>
                  <a:pt x="61360" y="365"/>
                </a:lnTo>
                <a:lnTo>
                  <a:pt x="54782" y="3021"/>
                </a:lnTo>
                <a:lnTo>
                  <a:pt x="51611" y="5488"/>
                </a:lnTo>
                <a:lnTo>
                  <a:pt x="39409" y="13302"/>
                </a:lnTo>
                <a:lnTo>
                  <a:pt x="35866" y="15417"/>
                </a:lnTo>
                <a:lnTo>
                  <a:pt x="33276" y="15159"/>
                </a:lnTo>
                <a:lnTo>
                  <a:pt x="31380" y="18314"/>
                </a:lnTo>
                <a:lnTo>
                  <a:pt x="27097" y="21135"/>
                </a:lnTo>
                <a:lnTo>
                  <a:pt x="22870" y="19499"/>
                </a:lnTo>
                <a:lnTo>
                  <a:pt x="17984" y="20723"/>
                </a:lnTo>
                <a:lnTo>
                  <a:pt x="18016" y="24518"/>
                </a:lnTo>
                <a:lnTo>
                  <a:pt x="17562" y="28092"/>
                </a:lnTo>
                <a:lnTo>
                  <a:pt x="12754" y="29353"/>
                </a:lnTo>
                <a:lnTo>
                  <a:pt x="10418" y="33197"/>
                </a:lnTo>
                <a:lnTo>
                  <a:pt x="10209" y="33801"/>
                </a:lnTo>
                <a:lnTo>
                  <a:pt x="9937" y="34798"/>
                </a:lnTo>
                <a:lnTo>
                  <a:pt x="9080" y="37012"/>
                </a:lnTo>
                <a:lnTo>
                  <a:pt x="8004" y="39280"/>
                </a:lnTo>
                <a:lnTo>
                  <a:pt x="6739" y="41656"/>
                </a:lnTo>
                <a:lnTo>
                  <a:pt x="5360" y="44719"/>
                </a:lnTo>
                <a:lnTo>
                  <a:pt x="851" y="50458"/>
                </a:lnTo>
                <a:lnTo>
                  <a:pt x="356" y="51161"/>
                </a:lnTo>
                <a:lnTo>
                  <a:pt x="1295" y="55264"/>
                </a:lnTo>
                <a:lnTo>
                  <a:pt x="801" y="57239"/>
                </a:lnTo>
                <a:lnTo>
                  <a:pt x="2974" y="65700"/>
                </a:lnTo>
                <a:lnTo>
                  <a:pt x="4766" y="72481"/>
                </a:lnTo>
                <a:lnTo>
                  <a:pt x="11520" y="88148"/>
                </a:lnTo>
                <a:lnTo>
                  <a:pt x="16129" y="94936"/>
                </a:lnTo>
                <a:lnTo>
                  <a:pt x="16510" y="95422"/>
                </a:lnTo>
                <a:lnTo>
                  <a:pt x="28132" y="92680"/>
                </a:lnTo>
                <a:lnTo>
                  <a:pt x="30699" y="93338"/>
                </a:lnTo>
                <a:lnTo>
                  <a:pt x="38102" y="94268"/>
                </a:lnTo>
                <a:lnTo>
                  <a:pt x="41899" y="96433"/>
                </a:lnTo>
                <a:lnTo>
                  <a:pt x="45905" y="98350"/>
                </a:lnTo>
                <a:lnTo>
                  <a:pt x="46014" y="98386"/>
                </a:lnTo>
                <a:lnTo>
                  <a:pt x="47787" y="99222"/>
                </a:lnTo>
                <a:lnTo>
                  <a:pt x="58053" y="109886"/>
                </a:lnTo>
                <a:lnTo>
                  <a:pt x="58552" y="112789"/>
                </a:lnTo>
                <a:lnTo>
                  <a:pt x="60393" y="114914"/>
                </a:lnTo>
                <a:lnTo>
                  <a:pt x="61600" y="115019"/>
                </a:lnTo>
                <a:lnTo>
                  <a:pt x="67093" y="116571"/>
                </a:lnTo>
                <a:lnTo>
                  <a:pt x="68223" y="119496"/>
                </a:lnTo>
                <a:lnTo>
                  <a:pt x="68781" y="125058"/>
                </a:lnTo>
                <a:lnTo>
                  <a:pt x="69253" y="127511"/>
                </a:lnTo>
                <a:lnTo>
                  <a:pt x="68804" y="129386"/>
                </a:lnTo>
                <a:lnTo>
                  <a:pt x="69997" y="131645"/>
                </a:lnTo>
                <a:lnTo>
                  <a:pt x="70323" y="133282"/>
                </a:lnTo>
                <a:lnTo>
                  <a:pt x="70033" y="134749"/>
                </a:lnTo>
                <a:lnTo>
                  <a:pt x="70831" y="135989"/>
                </a:lnTo>
                <a:lnTo>
                  <a:pt x="71516" y="139692"/>
                </a:lnTo>
                <a:lnTo>
                  <a:pt x="76910" y="141874"/>
                </a:lnTo>
                <a:lnTo>
                  <a:pt x="81936" y="144498"/>
                </a:lnTo>
                <a:lnTo>
                  <a:pt x="84064" y="151097"/>
                </a:lnTo>
                <a:lnTo>
                  <a:pt x="85692" y="150960"/>
                </a:lnTo>
                <a:lnTo>
                  <a:pt x="90977" y="155203"/>
                </a:lnTo>
                <a:lnTo>
                  <a:pt x="91340" y="161802"/>
                </a:lnTo>
                <a:lnTo>
                  <a:pt x="99269" y="161888"/>
                </a:lnTo>
                <a:lnTo>
                  <a:pt x="107756" y="164686"/>
                </a:lnTo>
                <a:lnTo>
                  <a:pt x="114229" y="164950"/>
                </a:lnTo>
                <a:lnTo>
                  <a:pt x="115790" y="159156"/>
                </a:lnTo>
                <a:lnTo>
                  <a:pt x="116629" y="154350"/>
                </a:lnTo>
                <a:lnTo>
                  <a:pt x="129036" y="157999"/>
                </a:lnTo>
                <a:lnTo>
                  <a:pt x="131186" y="168771"/>
                </a:lnTo>
                <a:lnTo>
                  <a:pt x="142368" y="177577"/>
                </a:lnTo>
                <a:lnTo>
                  <a:pt x="150542" y="168991"/>
                </a:lnTo>
                <a:lnTo>
                  <a:pt x="154366" y="165007"/>
                </a:lnTo>
                <a:lnTo>
                  <a:pt x="154071" y="162509"/>
                </a:lnTo>
                <a:lnTo>
                  <a:pt x="162028" y="159705"/>
                </a:lnTo>
                <a:lnTo>
                  <a:pt x="163652" y="159145"/>
                </a:lnTo>
                <a:lnTo>
                  <a:pt x="164967" y="152749"/>
                </a:lnTo>
                <a:lnTo>
                  <a:pt x="169231" y="143640"/>
                </a:lnTo>
                <a:lnTo>
                  <a:pt x="177524" y="147102"/>
                </a:lnTo>
                <a:lnTo>
                  <a:pt x="183343" y="147703"/>
                </a:lnTo>
                <a:lnTo>
                  <a:pt x="186569" y="156612"/>
                </a:lnTo>
                <a:lnTo>
                  <a:pt x="190751" y="160462"/>
                </a:lnTo>
                <a:lnTo>
                  <a:pt x="194698" y="161848"/>
                </a:lnTo>
                <a:lnTo>
                  <a:pt x="207154" y="166271"/>
                </a:lnTo>
                <a:lnTo>
                  <a:pt x="213700" y="168632"/>
                </a:lnTo>
                <a:lnTo>
                  <a:pt x="215687" y="170180"/>
                </a:lnTo>
                <a:lnTo>
                  <a:pt x="230616" y="161034"/>
                </a:lnTo>
                <a:lnTo>
                  <a:pt x="234494" y="165642"/>
                </a:lnTo>
                <a:lnTo>
                  <a:pt x="238999" y="169144"/>
                </a:lnTo>
                <a:lnTo>
                  <a:pt x="244392" y="173670"/>
                </a:lnTo>
                <a:lnTo>
                  <a:pt x="245871" y="174905"/>
                </a:lnTo>
                <a:lnTo>
                  <a:pt x="251600" y="178437"/>
                </a:lnTo>
                <a:lnTo>
                  <a:pt x="258173" y="176218"/>
                </a:lnTo>
                <a:lnTo>
                  <a:pt x="286883" y="175316"/>
                </a:lnTo>
                <a:lnTo>
                  <a:pt x="288620" y="174189"/>
                </a:lnTo>
                <a:lnTo>
                  <a:pt x="310517" y="160211"/>
                </a:lnTo>
                <a:lnTo>
                  <a:pt x="327777" y="158292"/>
                </a:lnTo>
                <a:lnTo>
                  <a:pt x="327736" y="158234"/>
                </a:lnTo>
                <a:lnTo>
                  <a:pt x="323001" y="144897"/>
                </a:lnTo>
                <a:lnTo>
                  <a:pt x="320592" y="133001"/>
                </a:lnTo>
                <a:lnTo>
                  <a:pt x="319934" y="128146"/>
                </a:lnTo>
                <a:lnTo>
                  <a:pt x="316491" y="116664"/>
                </a:lnTo>
                <a:lnTo>
                  <a:pt x="315829" y="115014"/>
                </a:lnTo>
                <a:lnTo>
                  <a:pt x="312182" y="105803"/>
                </a:lnTo>
                <a:lnTo>
                  <a:pt x="312649" y="99224"/>
                </a:lnTo>
                <a:lnTo>
                  <a:pt x="312522" y="98976"/>
                </a:lnTo>
                <a:lnTo>
                  <a:pt x="314105" y="96441"/>
                </a:lnTo>
                <a:lnTo>
                  <a:pt x="313869" y="93678"/>
                </a:lnTo>
                <a:lnTo>
                  <a:pt x="305695" y="90634"/>
                </a:lnTo>
                <a:lnTo>
                  <a:pt x="301086" y="87785"/>
                </a:lnTo>
                <a:lnTo>
                  <a:pt x="292816" y="84425"/>
                </a:lnTo>
                <a:lnTo>
                  <a:pt x="285418" y="88650"/>
                </a:lnTo>
                <a:lnTo>
                  <a:pt x="280664" y="9788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E3514263-FD1A-8106-D5C7-8EB41A3D711F}"/>
              </a:ext>
            </a:extLst>
          </p:cNvPr>
          <p:cNvSpPr>
            <a:spLocks/>
          </p:cNvSpPr>
          <p:nvPr/>
        </p:nvSpPr>
        <p:spPr>
          <a:xfrm flipV="1">
            <a:off x="5994699" y="3700131"/>
            <a:ext cx="597227" cy="617302"/>
          </a:xfrm>
          <a:custGeom>
            <a:avLst/>
            <a:gdLst>
              <a:gd name="connsiteX0" fmla="*/ 145405 w 406710"/>
              <a:gd name="connsiteY0" fmla="*/ 107668 h 420381"/>
              <a:gd name="connsiteX1" fmla="*/ 124475 w 406710"/>
              <a:gd name="connsiteY1" fmla="*/ 123473 h 420381"/>
              <a:gd name="connsiteX2" fmla="*/ 113262 w 406710"/>
              <a:gd name="connsiteY2" fmla="*/ 132118 h 420381"/>
              <a:gd name="connsiteX3" fmla="*/ 104107 w 406710"/>
              <a:gd name="connsiteY3" fmla="*/ 139024 h 420381"/>
              <a:gd name="connsiteX4" fmla="*/ 102819 w 406710"/>
              <a:gd name="connsiteY4" fmla="*/ 140359 h 420381"/>
              <a:gd name="connsiteX5" fmla="*/ 98895 w 406710"/>
              <a:gd name="connsiteY5" fmla="*/ 144443 h 420381"/>
              <a:gd name="connsiteX6" fmla="*/ 97566 w 406710"/>
              <a:gd name="connsiteY6" fmla="*/ 145899 h 420381"/>
              <a:gd name="connsiteX7" fmla="*/ 92254 w 406710"/>
              <a:gd name="connsiteY7" fmla="*/ 151717 h 420381"/>
              <a:gd name="connsiteX8" fmla="*/ 91769 w 406710"/>
              <a:gd name="connsiteY8" fmla="*/ 152284 h 420381"/>
              <a:gd name="connsiteX9" fmla="*/ 88521 w 406710"/>
              <a:gd name="connsiteY9" fmla="*/ 155864 h 420381"/>
              <a:gd name="connsiteX10" fmla="*/ 85300 w 406710"/>
              <a:gd name="connsiteY10" fmla="*/ 159426 h 420381"/>
              <a:gd name="connsiteX11" fmla="*/ 81431 w 406710"/>
              <a:gd name="connsiteY11" fmla="*/ 163697 h 420381"/>
              <a:gd name="connsiteX12" fmla="*/ 71097 w 406710"/>
              <a:gd name="connsiteY12" fmla="*/ 175109 h 420381"/>
              <a:gd name="connsiteX13" fmla="*/ 66212 w 406710"/>
              <a:gd name="connsiteY13" fmla="*/ 179661 h 420381"/>
              <a:gd name="connsiteX14" fmla="*/ 64229 w 406710"/>
              <a:gd name="connsiteY14" fmla="*/ 182678 h 420381"/>
              <a:gd name="connsiteX15" fmla="*/ 53179 w 406710"/>
              <a:gd name="connsiteY15" fmla="*/ 194882 h 420381"/>
              <a:gd name="connsiteX16" fmla="*/ 48176 w 406710"/>
              <a:gd name="connsiteY16" fmla="*/ 200410 h 420381"/>
              <a:gd name="connsiteX17" fmla="*/ 35438 w 406710"/>
              <a:gd name="connsiteY17" fmla="*/ 214477 h 420381"/>
              <a:gd name="connsiteX18" fmla="*/ 33079 w 406710"/>
              <a:gd name="connsiteY18" fmla="*/ 217045 h 420381"/>
              <a:gd name="connsiteX19" fmla="*/ 24329 w 406710"/>
              <a:gd name="connsiteY19" fmla="*/ 227085 h 420381"/>
              <a:gd name="connsiteX20" fmla="*/ 19697 w 406710"/>
              <a:gd name="connsiteY20" fmla="*/ 235807 h 420381"/>
              <a:gd name="connsiteX21" fmla="*/ 14540 w 406710"/>
              <a:gd name="connsiteY21" fmla="*/ 249543 h 420381"/>
              <a:gd name="connsiteX22" fmla="*/ 11329 w 406710"/>
              <a:gd name="connsiteY22" fmla="*/ 257169 h 420381"/>
              <a:gd name="connsiteX23" fmla="*/ 10240 w 406710"/>
              <a:gd name="connsiteY23" fmla="*/ 259206 h 420381"/>
              <a:gd name="connsiteX24" fmla="*/ 7274 w 406710"/>
              <a:gd name="connsiteY24" fmla="*/ 266745 h 420381"/>
              <a:gd name="connsiteX25" fmla="*/ 888 w 406710"/>
              <a:gd name="connsiteY25" fmla="*/ 281884 h 420381"/>
              <a:gd name="connsiteX26" fmla="*/ 861 w 406710"/>
              <a:gd name="connsiteY26" fmla="*/ 282603 h 420381"/>
              <a:gd name="connsiteX27" fmla="*/ 860 w 406710"/>
              <a:gd name="connsiteY27" fmla="*/ 282627 h 420381"/>
              <a:gd name="connsiteX28" fmla="*/ 849 w 406710"/>
              <a:gd name="connsiteY28" fmla="*/ 282900 h 420381"/>
              <a:gd name="connsiteX29" fmla="*/ 803 w 406710"/>
              <a:gd name="connsiteY29" fmla="*/ 284113 h 420381"/>
              <a:gd name="connsiteX30" fmla="*/ 377 w 406710"/>
              <a:gd name="connsiteY30" fmla="*/ 287891 h 420381"/>
              <a:gd name="connsiteX31" fmla="*/ 15972 w 406710"/>
              <a:gd name="connsiteY31" fmla="*/ 296183 h 420381"/>
              <a:gd name="connsiteX32" fmla="*/ 29809 w 406710"/>
              <a:gd name="connsiteY32" fmla="*/ 303530 h 420381"/>
              <a:gd name="connsiteX33" fmla="*/ 38799 w 406710"/>
              <a:gd name="connsiteY33" fmla="*/ 304256 h 420381"/>
              <a:gd name="connsiteX34" fmla="*/ 39516 w 406710"/>
              <a:gd name="connsiteY34" fmla="*/ 304340 h 420381"/>
              <a:gd name="connsiteX35" fmla="*/ 71070 w 406710"/>
              <a:gd name="connsiteY35" fmla="*/ 313580 h 420381"/>
              <a:gd name="connsiteX36" fmla="*/ 75511 w 406710"/>
              <a:gd name="connsiteY36" fmla="*/ 313357 h 420381"/>
              <a:gd name="connsiteX37" fmla="*/ 76613 w 406710"/>
              <a:gd name="connsiteY37" fmla="*/ 316225 h 420381"/>
              <a:gd name="connsiteX38" fmla="*/ 77598 w 406710"/>
              <a:gd name="connsiteY38" fmla="*/ 316802 h 420381"/>
              <a:gd name="connsiteX39" fmla="*/ 78650 w 406710"/>
              <a:gd name="connsiteY39" fmla="*/ 316714 h 420381"/>
              <a:gd name="connsiteX40" fmla="*/ 79444 w 406710"/>
              <a:gd name="connsiteY40" fmla="*/ 314673 h 420381"/>
              <a:gd name="connsiteX41" fmla="*/ 79948 w 406710"/>
              <a:gd name="connsiteY41" fmla="*/ 315447 h 420381"/>
              <a:gd name="connsiteX42" fmla="*/ 81503 w 406710"/>
              <a:gd name="connsiteY42" fmla="*/ 315760 h 420381"/>
              <a:gd name="connsiteX43" fmla="*/ 83821 w 406710"/>
              <a:gd name="connsiteY43" fmla="*/ 314678 h 420381"/>
              <a:gd name="connsiteX44" fmla="*/ 84724 w 406710"/>
              <a:gd name="connsiteY44" fmla="*/ 315128 h 420381"/>
              <a:gd name="connsiteX45" fmla="*/ 90113 w 406710"/>
              <a:gd name="connsiteY45" fmla="*/ 314230 h 420381"/>
              <a:gd name="connsiteX46" fmla="*/ 90871 w 406710"/>
              <a:gd name="connsiteY46" fmla="*/ 314151 h 420381"/>
              <a:gd name="connsiteX47" fmla="*/ 95847 w 406710"/>
              <a:gd name="connsiteY47" fmla="*/ 315866 h 420381"/>
              <a:gd name="connsiteX48" fmla="*/ 100383 w 406710"/>
              <a:gd name="connsiteY48" fmla="*/ 317337 h 420381"/>
              <a:gd name="connsiteX49" fmla="*/ 103627 w 406710"/>
              <a:gd name="connsiteY49" fmla="*/ 318408 h 420381"/>
              <a:gd name="connsiteX50" fmla="*/ 108825 w 406710"/>
              <a:gd name="connsiteY50" fmla="*/ 320102 h 420381"/>
              <a:gd name="connsiteX51" fmla="*/ 117195 w 406710"/>
              <a:gd name="connsiteY51" fmla="*/ 315501 h 420381"/>
              <a:gd name="connsiteX52" fmla="*/ 119236 w 406710"/>
              <a:gd name="connsiteY52" fmla="*/ 316454 h 420381"/>
              <a:gd name="connsiteX53" fmla="*/ 120919 w 406710"/>
              <a:gd name="connsiteY53" fmla="*/ 321460 h 420381"/>
              <a:gd name="connsiteX54" fmla="*/ 125800 w 406710"/>
              <a:gd name="connsiteY54" fmla="*/ 318680 h 420381"/>
              <a:gd name="connsiteX55" fmla="*/ 143564 w 406710"/>
              <a:gd name="connsiteY55" fmla="*/ 327044 h 420381"/>
              <a:gd name="connsiteX56" fmla="*/ 144303 w 406710"/>
              <a:gd name="connsiteY56" fmla="*/ 329309 h 420381"/>
              <a:gd name="connsiteX57" fmla="*/ 145609 w 406710"/>
              <a:gd name="connsiteY57" fmla="*/ 332659 h 420381"/>
              <a:gd name="connsiteX58" fmla="*/ 148921 w 406710"/>
              <a:gd name="connsiteY58" fmla="*/ 333022 h 420381"/>
              <a:gd name="connsiteX59" fmla="*/ 149424 w 406710"/>
              <a:gd name="connsiteY59" fmla="*/ 333556 h 420381"/>
              <a:gd name="connsiteX60" fmla="*/ 149806 w 406710"/>
              <a:gd name="connsiteY60" fmla="*/ 336666 h 420381"/>
              <a:gd name="connsiteX61" fmla="*/ 148127 w 406710"/>
              <a:gd name="connsiteY61" fmla="*/ 337687 h 420381"/>
              <a:gd name="connsiteX62" fmla="*/ 144035 w 406710"/>
              <a:gd name="connsiteY62" fmla="*/ 336821 h 420381"/>
              <a:gd name="connsiteX63" fmla="*/ 143187 w 406710"/>
              <a:gd name="connsiteY63" fmla="*/ 338252 h 420381"/>
              <a:gd name="connsiteX64" fmla="*/ 143523 w 406710"/>
              <a:gd name="connsiteY64" fmla="*/ 339693 h 420381"/>
              <a:gd name="connsiteX65" fmla="*/ 145814 w 406710"/>
              <a:gd name="connsiteY65" fmla="*/ 344953 h 420381"/>
              <a:gd name="connsiteX66" fmla="*/ 150309 w 406710"/>
              <a:gd name="connsiteY66" fmla="*/ 347194 h 420381"/>
              <a:gd name="connsiteX67" fmla="*/ 154192 w 406710"/>
              <a:gd name="connsiteY67" fmla="*/ 348648 h 420381"/>
              <a:gd name="connsiteX68" fmla="*/ 157263 w 406710"/>
              <a:gd name="connsiteY68" fmla="*/ 350518 h 420381"/>
              <a:gd name="connsiteX69" fmla="*/ 164199 w 406710"/>
              <a:gd name="connsiteY69" fmla="*/ 352334 h 420381"/>
              <a:gd name="connsiteX70" fmla="*/ 165660 w 406710"/>
              <a:gd name="connsiteY70" fmla="*/ 352619 h 420381"/>
              <a:gd name="connsiteX71" fmla="*/ 166472 w 406710"/>
              <a:gd name="connsiteY71" fmla="*/ 354820 h 420381"/>
              <a:gd name="connsiteX72" fmla="*/ 166145 w 406710"/>
              <a:gd name="connsiteY72" fmla="*/ 358079 h 420381"/>
              <a:gd name="connsiteX73" fmla="*/ 166907 w 406710"/>
              <a:gd name="connsiteY73" fmla="*/ 362365 h 420381"/>
              <a:gd name="connsiteX74" fmla="*/ 166326 w 406710"/>
              <a:gd name="connsiteY74" fmla="*/ 364361 h 420381"/>
              <a:gd name="connsiteX75" fmla="*/ 167184 w 406710"/>
              <a:gd name="connsiteY75" fmla="*/ 371317 h 420381"/>
              <a:gd name="connsiteX76" fmla="*/ 160679 w 406710"/>
              <a:gd name="connsiteY76" fmla="*/ 375446 h 420381"/>
              <a:gd name="connsiteX77" fmla="*/ 159599 w 406710"/>
              <a:gd name="connsiteY77" fmla="*/ 377877 h 420381"/>
              <a:gd name="connsiteX78" fmla="*/ 160293 w 406710"/>
              <a:gd name="connsiteY78" fmla="*/ 381685 h 420381"/>
              <a:gd name="connsiteX79" fmla="*/ 160565 w 406710"/>
              <a:gd name="connsiteY79" fmla="*/ 384367 h 420381"/>
              <a:gd name="connsiteX80" fmla="*/ 169280 w 406710"/>
              <a:gd name="connsiteY80" fmla="*/ 387352 h 420381"/>
              <a:gd name="connsiteX81" fmla="*/ 171203 w 406710"/>
              <a:gd name="connsiteY81" fmla="*/ 387999 h 420381"/>
              <a:gd name="connsiteX82" fmla="*/ 172006 w 406710"/>
              <a:gd name="connsiteY82" fmla="*/ 391073 h 420381"/>
              <a:gd name="connsiteX83" fmla="*/ 174360 w 406710"/>
              <a:gd name="connsiteY83" fmla="*/ 392179 h 420381"/>
              <a:gd name="connsiteX84" fmla="*/ 176356 w 406710"/>
              <a:gd name="connsiteY84" fmla="*/ 393159 h 420381"/>
              <a:gd name="connsiteX85" fmla="*/ 176556 w 406710"/>
              <a:gd name="connsiteY85" fmla="*/ 393274 h 420381"/>
              <a:gd name="connsiteX86" fmla="*/ 178044 w 406710"/>
              <a:gd name="connsiteY86" fmla="*/ 393418 h 420381"/>
              <a:gd name="connsiteX87" fmla="*/ 180979 w 406710"/>
              <a:gd name="connsiteY87" fmla="*/ 395694 h 420381"/>
              <a:gd name="connsiteX88" fmla="*/ 183791 w 406710"/>
              <a:gd name="connsiteY88" fmla="*/ 397241 h 420381"/>
              <a:gd name="connsiteX89" fmla="*/ 184594 w 406710"/>
              <a:gd name="connsiteY89" fmla="*/ 401289 h 420381"/>
              <a:gd name="connsiteX90" fmla="*/ 185265 w 406710"/>
              <a:gd name="connsiteY90" fmla="*/ 404853 h 420381"/>
              <a:gd name="connsiteX91" fmla="*/ 194079 w 406710"/>
              <a:gd name="connsiteY91" fmla="*/ 402994 h 420381"/>
              <a:gd name="connsiteX92" fmla="*/ 198878 w 406710"/>
              <a:gd name="connsiteY92" fmla="*/ 403323 h 420381"/>
              <a:gd name="connsiteX93" fmla="*/ 199196 w 406710"/>
              <a:gd name="connsiteY93" fmla="*/ 405143 h 420381"/>
              <a:gd name="connsiteX94" fmla="*/ 195821 w 406710"/>
              <a:gd name="connsiteY94" fmla="*/ 414269 h 420381"/>
              <a:gd name="connsiteX95" fmla="*/ 203274 w 406710"/>
              <a:gd name="connsiteY95" fmla="*/ 420880 h 420381"/>
              <a:gd name="connsiteX96" fmla="*/ 213766 w 406710"/>
              <a:gd name="connsiteY96" fmla="*/ 415518 h 420381"/>
              <a:gd name="connsiteX97" fmla="*/ 216075 w 406710"/>
              <a:gd name="connsiteY97" fmla="*/ 414253 h 420381"/>
              <a:gd name="connsiteX98" fmla="*/ 220299 w 406710"/>
              <a:gd name="connsiteY98" fmla="*/ 413558 h 420381"/>
              <a:gd name="connsiteX99" fmla="*/ 225107 w 406710"/>
              <a:gd name="connsiteY99" fmla="*/ 408212 h 420381"/>
              <a:gd name="connsiteX100" fmla="*/ 231471 w 406710"/>
              <a:gd name="connsiteY100" fmla="*/ 406775 h 420381"/>
              <a:gd name="connsiteX101" fmla="*/ 234810 w 406710"/>
              <a:gd name="connsiteY101" fmla="*/ 404965 h 420381"/>
              <a:gd name="connsiteX102" fmla="*/ 237328 w 406710"/>
              <a:gd name="connsiteY102" fmla="*/ 402632 h 420381"/>
              <a:gd name="connsiteX103" fmla="*/ 236738 w 406710"/>
              <a:gd name="connsiteY103" fmla="*/ 402278 h 420381"/>
              <a:gd name="connsiteX104" fmla="*/ 237137 w 406710"/>
              <a:gd name="connsiteY104" fmla="*/ 399774 h 420381"/>
              <a:gd name="connsiteX105" fmla="*/ 237464 w 406710"/>
              <a:gd name="connsiteY105" fmla="*/ 399206 h 420381"/>
              <a:gd name="connsiteX106" fmla="*/ 241183 w 406710"/>
              <a:gd name="connsiteY106" fmla="*/ 395318 h 420381"/>
              <a:gd name="connsiteX107" fmla="*/ 242417 w 406710"/>
              <a:gd name="connsiteY107" fmla="*/ 394836 h 420381"/>
              <a:gd name="connsiteX108" fmla="*/ 254411 w 406710"/>
              <a:gd name="connsiteY108" fmla="*/ 389773 h 420381"/>
              <a:gd name="connsiteX109" fmla="*/ 256883 w 406710"/>
              <a:gd name="connsiteY109" fmla="*/ 385501 h 420381"/>
              <a:gd name="connsiteX110" fmla="*/ 265121 w 406710"/>
              <a:gd name="connsiteY110" fmla="*/ 374690 h 420381"/>
              <a:gd name="connsiteX111" fmla="*/ 271259 w 406710"/>
              <a:gd name="connsiteY111" fmla="*/ 368094 h 420381"/>
              <a:gd name="connsiteX112" fmla="*/ 282359 w 406710"/>
              <a:gd name="connsiteY112" fmla="*/ 371209 h 420381"/>
              <a:gd name="connsiteX113" fmla="*/ 289703 w 406710"/>
              <a:gd name="connsiteY113" fmla="*/ 363336 h 420381"/>
              <a:gd name="connsiteX114" fmla="*/ 302332 w 406710"/>
              <a:gd name="connsiteY114" fmla="*/ 358699 h 420381"/>
              <a:gd name="connsiteX115" fmla="*/ 304627 w 406710"/>
              <a:gd name="connsiteY115" fmla="*/ 360665 h 420381"/>
              <a:gd name="connsiteX116" fmla="*/ 310365 w 406710"/>
              <a:gd name="connsiteY116" fmla="*/ 361929 h 420381"/>
              <a:gd name="connsiteX117" fmla="*/ 314970 w 406710"/>
              <a:gd name="connsiteY117" fmla="*/ 360133 h 420381"/>
              <a:gd name="connsiteX118" fmla="*/ 318880 w 406710"/>
              <a:gd name="connsiteY118" fmla="*/ 361984 h 420381"/>
              <a:gd name="connsiteX119" fmla="*/ 321130 w 406710"/>
              <a:gd name="connsiteY119" fmla="*/ 361183 h 420381"/>
              <a:gd name="connsiteX120" fmla="*/ 323017 w 406710"/>
              <a:gd name="connsiteY120" fmla="*/ 361991 h 420381"/>
              <a:gd name="connsiteX121" fmla="*/ 325997 w 406710"/>
              <a:gd name="connsiteY121" fmla="*/ 360575 h 420381"/>
              <a:gd name="connsiteX122" fmla="*/ 332502 w 406710"/>
              <a:gd name="connsiteY122" fmla="*/ 359905 h 420381"/>
              <a:gd name="connsiteX123" fmla="*/ 333528 w 406710"/>
              <a:gd name="connsiteY123" fmla="*/ 361544 h 420381"/>
              <a:gd name="connsiteX124" fmla="*/ 334789 w 406710"/>
              <a:gd name="connsiteY124" fmla="*/ 361537 h 420381"/>
              <a:gd name="connsiteX125" fmla="*/ 336658 w 406710"/>
              <a:gd name="connsiteY125" fmla="*/ 360251 h 420381"/>
              <a:gd name="connsiteX126" fmla="*/ 340840 w 406710"/>
              <a:gd name="connsiteY126" fmla="*/ 364524 h 420381"/>
              <a:gd name="connsiteX127" fmla="*/ 342373 w 406710"/>
              <a:gd name="connsiteY127" fmla="*/ 364101 h 420381"/>
              <a:gd name="connsiteX128" fmla="*/ 346061 w 406710"/>
              <a:gd name="connsiteY128" fmla="*/ 366300 h 420381"/>
              <a:gd name="connsiteX129" fmla="*/ 348275 w 406710"/>
              <a:gd name="connsiteY129" fmla="*/ 370129 h 420381"/>
              <a:gd name="connsiteX130" fmla="*/ 348592 w 406710"/>
              <a:gd name="connsiteY130" fmla="*/ 372764 h 420381"/>
              <a:gd name="connsiteX131" fmla="*/ 349767 w 406710"/>
              <a:gd name="connsiteY131" fmla="*/ 373151 h 420381"/>
              <a:gd name="connsiteX132" fmla="*/ 349300 w 406710"/>
              <a:gd name="connsiteY132" fmla="*/ 374670 h 420381"/>
              <a:gd name="connsiteX133" fmla="*/ 350511 w 406710"/>
              <a:gd name="connsiteY133" fmla="*/ 375561 h 420381"/>
              <a:gd name="connsiteX134" fmla="*/ 350674 w 406710"/>
              <a:gd name="connsiteY134" fmla="*/ 376904 h 420381"/>
              <a:gd name="connsiteX135" fmla="*/ 352720 w 406710"/>
              <a:gd name="connsiteY135" fmla="*/ 377319 h 420381"/>
              <a:gd name="connsiteX136" fmla="*/ 359665 w 406710"/>
              <a:gd name="connsiteY136" fmla="*/ 375118 h 420381"/>
              <a:gd name="connsiteX137" fmla="*/ 368248 w 406710"/>
              <a:gd name="connsiteY137" fmla="*/ 370300 h 420381"/>
              <a:gd name="connsiteX138" fmla="*/ 371478 w 406710"/>
              <a:gd name="connsiteY138" fmla="*/ 357644 h 420381"/>
              <a:gd name="connsiteX139" fmla="*/ 372770 w 406710"/>
              <a:gd name="connsiteY139" fmla="*/ 356476 h 420381"/>
              <a:gd name="connsiteX140" fmla="*/ 370103 w 406710"/>
              <a:gd name="connsiteY140" fmla="*/ 354829 h 420381"/>
              <a:gd name="connsiteX141" fmla="*/ 371328 w 406710"/>
              <a:gd name="connsiteY141" fmla="*/ 353478 h 420381"/>
              <a:gd name="connsiteX142" fmla="*/ 369337 w 406710"/>
              <a:gd name="connsiteY142" fmla="*/ 352638 h 420381"/>
              <a:gd name="connsiteX143" fmla="*/ 369069 w 406710"/>
              <a:gd name="connsiteY143" fmla="*/ 351780 h 420381"/>
              <a:gd name="connsiteX144" fmla="*/ 370629 w 406710"/>
              <a:gd name="connsiteY144" fmla="*/ 351619 h 420381"/>
              <a:gd name="connsiteX145" fmla="*/ 368565 w 406710"/>
              <a:gd name="connsiteY145" fmla="*/ 349146 h 420381"/>
              <a:gd name="connsiteX146" fmla="*/ 368602 w 406710"/>
              <a:gd name="connsiteY146" fmla="*/ 348201 h 420381"/>
              <a:gd name="connsiteX147" fmla="*/ 370688 w 406710"/>
              <a:gd name="connsiteY147" fmla="*/ 347927 h 420381"/>
              <a:gd name="connsiteX148" fmla="*/ 370747 w 406710"/>
              <a:gd name="connsiteY148" fmla="*/ 347110 h 420381"/>
              <a:gd name="connsiteX149" fmla="*/ 379026 w 406710"/>
              <a:gd name="connsiteY149" fmla="*/ 346117 h 420381"/>
              <a:gd name="connsiteX150" fmla="*/ 383875 w 406710"/>
              <a:gd name="connsiteY150" fmla="*/ 344463 h 420381"/>
              <a:gd name="connsiteX151" fmla="*/ 381571 w 406710"/>
              <a:gd name="connsiteY151" fmla="*/ 342380 h 420381"/>
              <a:gd name="connsiteX152" fmla="*/ 377465 w 406710"/>
              <a:gd name="connsiteY152" fmla="*/ 333980 h 420381"/>
              <a:gd name="connsiteX153" fmla="*/ 377184 w 406710"/>
              <a:gd name="connsiteY153" fmla="*/ 329398 h 420381"/>
              <a:gd name="connsiteX154" fmla="*/ 393297 w 406710"/>
              <a:gd name="connsiteY154" fmla="*/ 324485 h 420381"/>
              <a:gd name="connsiteX155" fmla="*/ 401358 w 406710"/>
              <a:gd name="connsiteY155" fmla="*/ 321898 h 420381"/>
              <a:gd name="connsiteX156" fmla="*/ 403526 w 406710"/>
              <a:gd name="connsiteY156" fmla="*/ 322073 h 420381"/>
              <a:gd name="connsiteX157" fmla="*/ 404728 w 406710"/>
              <a:gd name="connsiteY157" fmla="*/ 322225 h 420381"/>
              <a:gd name="connsiteX158" fmla="*/ 404814 w 406710"/>
              <a:gd name="connsiteY158" fmla="*/ 322237 h 420381"/>
              <a:gd name="connsiteX159" fmla="*/ 407087 w 406710"/>
              <a:gd name="connsiteY159" fmla="*/ 318075 h 420381"/>
              <a:gd name="connsiteX160" fmla="*/ 406742 w 406710"/>
              <a:gd name="connsiteY160" fmla="*/ 316831 h 420381"/>
              <a:gd name="connsiteX161" fmla="*/ 402220 w 406710"/>
              <a:gd name="connsiteY161" fmla="*/ 316181 h 420381"/>
              <a:gd name="connsiteX162" fmla="*/ 400986 w 406710"/>
              <a:gd name="connsiteY162" fmla="*/ 317050 h 420381"/>
              <a:gd name="connsiteX163" fmla="*/ 400255 w 406710"/>
              <a:gd name="connsiteY163" fmla="*/ 316508 h 420381"/>
              <a:gd name="connsiteX164" fmla="*/ 398622 w 406710"/>
              <a:gd name="connsiteY164" fmla="*/ 319228 h 420381"/>
              <a:gd name="connsiteX165" fmla="*/ 396994 w 406710"/>
              <a:gd name="connsiteY165" fmla="*/ 318798 h 420381"/>
              <a:gd name="connsiteX166" fmla="*/ 394590 w 406710"/>
              <a:gd name="connsiteY166" fmla="*/ 314047 h 420381"/>
              <a:gd name="connsiteX167" fmla="*/ 386270 w 406710"/>
              <a:gd name="connsiteY167" fmla="*/ 311368 h 420381"/>
              <a:gd name="connsiteX168" fmla="*/ 384342 w 406710"/>
              <a:gd name="connsiteY168" fmla="*/ 310181 h 420381"/>
              <a:gd name="connsiteX169" fmla="*/ 384152 w 406710"/>
              <a:gd name="connsiteY169" fmla="*/ 308309 h 420381"/>
              <a:gd name="connsiteX170" fmla="*/ 384546 w 406710"/>
              <a:gd name="connsiteY170" fmla="*/ 304909 h 420381"/>
              <a:gd name="connsiteX171" fmla="*/ 386742 w 406710"/>
              <a:gd name="connsiteY171" fmla="*/ 299456 h 420381"/>
              <a:gd name="connsiteX172" fmla="*/ 386084 w 406710"/>
              <a:gd name="connsiteY172" fmla="*/ 297177 h 420381"/>
              <a:gd name="connsiteX173" fmla="*/ 388053 w 406710"/>
              <a:gd name="connsiteY173" fmla="*/ 296544 h 420381"/>
              <a:gd name="connsiteX174" fmla="*/ 389895 w 406710"/>
              <a:gd name="connsiteY174" fmla="*/ 297645 h 420381"/>
              <a:gd name="connsiteX175" fmla="*/ 391138 w 406710"/>
              <a:gd name="connsiteY175" fmla="*/ 295375 h 420381"/>
              <a:gd name="connsiteX176" fmla="*/ 387400 w 406710"/>
              <a:gd name="connsiteY176" fmla="*/ 292116 h 420381"/>
              <a:gd name="connsiteX177" fmla="*/ 386774 w 406710"/>
              <a:gd name="connsiteY177" fmla="*/ 289866 h 420381"/>
              <a:gd name="connsiteX178" fmla="*/ 383920 w 406710"/>
              <a:gd name="connsiteY178" fmla="*/ 290717 h 420381"/>
              <a:gd name="connsiteX179" fmla="*/ 382696 w 406710"/>
              <a:gd name="connsiteY179" fmla="*/ 287021 h 420381"/>
              <a:gd name="connsiteX180" fmla="*/ 381466 w 406710"/>
              <a:gd name="connsiteY180" fmla="*/ 285023 h 420381"/>
              <a:gd name="connsiteX181" fmla="*/ 371777 w 406710"/>
              <a:gd name="connsiteY181" fmla="*/ 283785 h 420381"/>
              <a:gd name="connsiteX182" fmla="*/ 363616 w 406710"/>
              <a:gd name="connsiteY182" fmla="*/ 296228 h 420381"/>
              <a:gd name="connsiteX183" fmla="*/ 358958 w 406710"/>
              <a:gd name="connsiteY183" fmla="*/ 303247 h 420381"/>
              <a:gd name="connsiteX184" fmla="*/ 340849 w 406710"/>
              <a:gd name="connsiteY184" fmla="*/ 302839 h 420381"/>
              <a:gd name="connsiteX185" fmla="*/ 337624 w 406710"/>
              <a:gd name="connsiteY185" fmla="*/ 302775 h 420381"/>
              <a:gd name="connsiteX186" fmla="*/ 331813 w 406710"/>
              <a:gd name="connsiteY186" fmla="*/ 305694 h 420381"/>
              <a:gd name="connsiteX187" fmla="*/ 330248 w 406710"/>
              <a:gd name="connsiteY187" fmla="*/ 304273 h 420381"/>
              <a:gd name="connsiteX188" fmla="*/ 330320 w 406710"/>
              <a:gd name="connsiteY188" fmla="*/ 302934 h 420381"/>
              <a:gd name="connsiteX189" fmla="*/ 330484 w 406710"/>
              <a:gd name="connsiteY189" fmla="*/ 300881 h 420381"/>
              <a:gd name="connsiteX190" fmla="*/ 325036 w 406710"/>
              <a:gd name="connsiteY190" fmla="*/ 299184 h 420381"/>
              <a:gd name="connsiteX191" fmla="*/ 320622 w 406710"/>
              <a:gd name="connsiteY191" fmla="*/ 303416 h 420381"/>
              <a:gd name="connsiteX192" fmla="*/ 319338 w 406710"/>
              <a:gd name="connsiteY192" fmla="*/ 303876 h 420381"/>
              <a:gd name="connsiteX193" fmla="*/ 314516 w 406710"/>
              <a:gd name="connsiteY193" fmla="*/ 301061 h 420381"/>
              <a:gd name="connsiteX194" fmla="*/ 314167 w 406710"/>
              <a:gd name="connsiteY194" fmla="*/ 301024 h 420381"/>
              <a:gd name="connsiteX195" fmla="*/ 310379 w 406710"/>
              <a:gd name="connsiteY195" fmla="*/ 295856 h 420381"/>
              <a:gd name="connsiteX196" fmla="*/ 308637 w 406710"/>
              <a:gd name="connsiteY196" fmla="*/ 294176 h 420381"/>
              <a:gd name="connsiteX197" fmla="*/ 307240 w 406710"/>
              <a:gd name="connsiteY197" fmla="*/ 294003 h 420381"/>
              <a:gd name="connsiteX198" fmla="*/ 295473 w 406710"/>
              <a:gd name="connsiteY198" fmla="*/ 299257 h 420381"/>
              <a:gd name="connsiteX199" fmla="*/ 288442 w 406710"/>
              <a:gd name="connsiteY199" fmla="*/ 298536 h 420381"/>
              <a:gd name="connsiteX200" fmla="*/ 286405 w 406710"/>
              <a:gd name="connsiteY200" fmla="*/ 297133 h 420381"/>
              <a:gd name="connsiteX201" fmla="*/ 284990 w 406710"/>
              <a:gd name="connsiteY201" fmla="*/ 297888 h 420381"/>
              <a:gd name="connsiteX202" fmla="*/ 284151 w 406710"/>
              <a:gd name="connsiteY202" fmla="*/ 299996 h 420381"/>
              <a:gd name="connsiteX203" fmla="*/ 282332 w 406710"/>
              <a:gd name="connsiteY203" fmla="*/ 299066 h 420381"/>
              <a:gd name="connsiteX204" fmla="*/ 281792 w 406710"/>
              <a:gd name="connsiteY204" fmla="*/ 301578 h 420381"/>
              <a:gd name="connsiteX205" fmla="*/ 279333 w 406710"/>
              <a:gd name="connsiteY205" fmla="*/ 299214 h 420381"/>
              <a:gd name="connsiteX206" fmla="*/ 278734 w 406710"/>
              <a:gd name="connsiteY206" fmla="*/ 299204 h 420381"/>
              <a:gd name="connsiteX207" fmla="*/ 276693 w 406710"/>
              <a:gd name="connsiteY207" fmla="*/ 298976 h 420381"/>
              <a:gd name="connsiteX208" fmla="*/ 276017 w 406710"/>
              <a:gd name="connsiteY208" fmla="*/ 299407 h 420381"/>
              <a:gd name="connsiteX209" fmla="*/ 271857 w 406710"/>
              <a:gd name="connsiteY209" fmla="*/ 301987 h 420381"/>
              <a:gd name="connsiteX210" fmla="*/ 269390 w 406710"/>
              <a:gd name="connsiteY210" fmla="*/ 299876 h 420381"/>
              <a:gd name="connsiteX211" fmla="*/ 268115 w 406710"/>
              <a:gd name="connsiteY211" fmla="*/ 298732 h 420381"/>
              <a:gd name="connsiteX212" fmla="*/ 264840 w 406710"/>
              <a:gd name="connsiteY212" fmla="*/ 298862 h 420381"/>
              <a:gd name="connsiteX213" fmla="*/ 263751 w 406710"/>
              <a:gd name="connsiteY213" fmla="*/ 299380 h 420381"/>
              <a:gd name="connsiteX214" fmla="*/ 263239 w 406710"/>
              <a:gd name="connsiteY214" fmla="*/ 297637 h 420381"/>
              <a:gd name="connsiteX215" fmla="*/ 261293 w 406710"/>
              <a:gd name="connsiteY215" fmla="*/ 290924 h 420381"/>
              <a:gd name="connsiteX216" fmla="*/ 258689 w 406710"/>
              <a:gd name="connsiteY216" fmla="*/ 281985 h 420381"/>
              <a:gd name="connsiteX217" fmla="*/ 257736 w 406710"/>
              <a:gd name="connsiteY217" fmla="*/ 277612 h 420381"/>
              <a:gd name="connsiteX218" fmla="*/ 257405 w 406710"/>
              <a:gd name="connsiteY218" fmla="*/ 276137 h 420381"/>
              <a:gd name="connsiteX219" fmla="*/ 256139 w 406710"/>
              <a:gd name="connsiteY219" fmla="*/ 270291 h 420381"/>
              <a:gd name="connsiteX220" fmla="*/ 254293 w 406710"/>
              <a:gd name="connsiteY220" fmla="*/ 258716 h 420381"/>
              <a:gd name="connsiteX221" fmla="*/ 254066 w 406710"/>
              <a:gd name="connsiteY221" fmla="*/ 257251 h 420381"/>
              <a:gd name="connsiteX222" fmla="*/ 252551 w 406710"/>
              <a:gd name="connsiteY222" fmla="*/ 247776 h 420381"/>
              <a:gd name="connsiteX223" fmla="*/ 252252 w 406710"/>
              <a:gd name="connsiteY223" fmla="*/ 245906 h 420381"/>
              <a:gd name="connsiteX224" fmla="*/ 251952 w 406710"/>
              <a:gd name="connsiteY224" fmla="*/ 244037 h 420381"/>
              <a:gd name="connsiteX225" fmla="*/ 248423 w 406710"/>
              <a:gd name="connsiteY225" fmla="*/ 221790 h 420381"/>
              <a:gd name="connsiteX226" fmla="*/ 242336 w 406710"/>
              <a:gd name="connsiteY226" fmla="*/ 182960 h 420381"/>
              <a:gd name="connsiteX227" fmla="*/ 246005 w 406710"/>
              <a:gd name="connsiteY227" fmla="*/ 178612 h 420381"/>
              <a:gd name="connsiteX228" fmla="*/ 247820 w 406710"/>
              <a:gd name="connsiteY228" fmla="*/ 176788 h 420381"/>
              <a:gd name="connsiteX229" fmla="*/ 253173 w 406710"/>
              <a:gd name="connsiteY229" fmla="*/ 171456 h 420381"/>
              <a:gd name="connsiteX230" fmla="*/ 261978 w 406710"/>
              <a:gd name="connsiteY230" fmla="*/ 163016 h 420381"/>
              <a:gd name="connsiteX231" fmla="*/ 268605 w 406710"/>
              <a:gd name="connsiteY231" fmla="*/ 156944 h 420381"/>
              <a:gd name="connsiteX232" fmla="*/ 274443 w 406710"/>
              <a:gd name="connsiteY232" fmla="*/ 153768 h 420381"/>
              <a:gd name="connsiteX233" fmla="*/ 279437 w 406710"/>
              <a:gd name="connsiteY233" fmla="*/ 152357 h 420381"/>
              <a:gd name="connsiteX234" fmla="*/ 280472 w 406710"/>
              <a:gd name="connsiteY234" fmla="*/ 152529 h 420381"/>
              <a:gd name="connsiteX235" fmla="*/ 282427 w 406710"/>
              <a:gd name="connsiteY235" fmla="*/ 151626 h 420381"/>
              <a:gd name="connsiteX236" fmla="*/ 284913 w 406710"/>
              <a:gd name="connsiteY236" fmla="*/ 150473 h 420381"/>
              <a:gd name="connsiteX237" fmla="*/ 285616 w 406710"/>
              <a:gd name="connsiteY237" fmla="*/ 149520 h 420381"/>
              <a:gd name="connsiteX238" fmla="*/ 285648 w 406710"/>
              <a:gd name="connsiteY238" fmla="*/ 140045 h 420381"/>
              <a:gd name="connsiteX239" fmla="*/ 286727 w 406710"/>
              <a:gd name="connsiteY239" fmla="*/ 135998 h 420381"/>
              <a:gd name="connsiteX240" fmla="*/ 288392 w 406710"/>
              <a:gd name="connsiteY240" fmla="*/ 130339 h 420381"/>
              <a:gd name="connsiteX241" fmla="*/ 297043 w 406710"/>
              <a:gd name="connsiteY241" fmla="*/ 125819 h 420381"/>
              <a:gd name="connsiteX242" fmla="*/ 313260 w 406710"/>
              <a:gd name="connsiteY242" fmla="*/ 115038 h 420381"/>
              <a:gd name="connsiteX243" fmla="*/ 333555 w 406710"/>
              <a:gd name="connsiteY243" fmla="*/ 103865 h 420381"/>
              <a:gd name="connsiteX244" fmla="*/ 346020 w 406710"/>
              <a:gd name="connsiteY244" fmla="*/ 97041 h 420381"/>
              <a:gd name="connsiteX245" fmla="*/ 375755 w 406710"/>
              <a:gd name="connsiteY245" fmla="*/ 80732 h 420381"/>
              <a:gd name="connsiteX246" fmla="*/ 368602 w 406710"/>
              <a:gd name="connsiteY246" fmla="*/ 77428 h 420381"/>
              <a:gd name="connsiteX247" fmla="*/ 368620 w 406710"/>
              <a:gd name="connsiteY247" fmla="*/ 76035 h 420381"/>
              <a:gd name="connsiteX248" fmla="*/ 369758 w 406710"/>
              <a:gd name="connsiteY248" fmla="*/ 72577 h 420381"/>
              <a:gd name="connsiteX249" fmla="*/ 372199 w 406710"/>
              <a:gd name="connsiteY249" fmla="*/ 68393 h 420381"/>
              <a:gd name="connsiteX250" fmla="*/ 377456 w 406710"/>
              <a:gd name="connsiteY250" fmla="*/ 65430 h 420381"/>
              <a:gd name="connsiteX251" fmla="*/ 376676 w 406710"/>
              <a:gd name="connsiteY251" fmla="*/ 63524 h 420381"/>
              <a:gd name="connsiteX252" fmla="*/ 375683 w 406710"/>
              <a:gd name="connsiteY252" fmla="*/ 62562 h 420381"/>
              <a:gd name="connsiteX253" fmla="*/ 378200 w 406710"/>
              <a:gd name="connsiteY253" fmla="*/ 60484 h 420381"/>
              <a:gd name="connsiteX254" fmla="*/ 378282 w 406710"/>
              <a:gd name="connsiteY254" fmla="*/ 59749 h 420381"/>
              <a:gd name="connsiteX255" fmla="*/ 378377 w 406710"/>
              <a:gd name="connsiteY255" fmla="*/ 59009 h 420381"/>
              <a:gd name="connsiteX256" fmla="*/ 381607 w 406710"/>
              <a:gd name="connsiteY256" fmla="*/ 48722 h 420381"/>
              <a:gd name="connsiteX257" fmla="*/ 382464 w 406710"/>
              <a:gd name="connsiteY257" fmla="*/ 47129 h 420381"/>
              <a:gd name="connsiteX258" fmla="*/ 380509 w 406710"/>
              <a:gd name="connsiteY258" fmla="*/ 37141 h 420381"/>
              <a:gd name="connsiteX259" fmla="*/ 379371 w 406710"/>
              <a:gd name="connsiteY259" fmla="*/ 30117 h 420381"/>
              <a:gd name="connsiteX260" fmla="*/ 389260 w 406710"/>
              <a:gd name="connsiteY260" fmla="*/ 23455 h 420381"/>
              <a:gd name="connsiteX261" fmla="*/ 384950 w 406710"/>
              <a:gd name="connsiteY261" fmla="*/ 17434 h 420381"/>
              <a:gd name="connsiteX262" fmla="*/ 377465 w 406710"/>
              <a:gd name="connsiteY262" fmla="*/ 18250 h 420381"/>
              <a:gd name="connsiteX263" fmla="*/ 358041 w 406710"/>
              <a:gd name="connsiteY263" fmla="*/ 20447 h 420381"/>
              <a:gd name="connsiteX264" fmla="*/ 329191 w 406710"/>
              <a:gd name="connsiteY264" fmla="*/ 16113 h 420381"/>
              <a:gd name="connsiteX265" fmla="*/ 321103 w 406710"/>
              <a:gd name="connsiteY265" fmla="*/ 499 h 420381"/>
              <a:gd name="connsiteX266" fmla="*/ 295160 w 406710"/>
              <a:gd name="connsiteY266" fmla="*/ 13586 h 420381"/>
              <a:gd name="connsiteX267" fmla="*/ 275137 w 406710"/>
              <a:gd name="connsiteY267" fmla="*/ 23787 h 420381"/>
              <a:gd name="connsiteX268" fmla="*/ 232673 w 406710"/>
              <a:gd name="connsiteY268" fmla="*/ 45350 h 420381"/>
              <a:gd name="connsiteX269" fmla="*/ 220811 w 406710"/>
              <a:gd name="connsiteY269" fmla="*/ 42945 h 420381"/>
              <a:gd name="connsiteX270" fmla="*/ 215318 w 406710"/>
              <a:gd name="connsiteY270" fmla="*/ 46843 h 420381"/>
              <a:gd name="connsiteX271" fmla="*/ 216842 w 406710"/>
              <a:gd name="connsiteY271" fmla="*/ 51880 h 420381"/>
              <a:gd name="connsiteX272" fmla="*/ 211412 w 406710"/>
              <a:gd name="connsiteY272" fmla="*/ 57965 h 420381"/>
              <a:gd name="connsiteX273" fmla="*/ 203483 w 406710"/>
              <a:gd name="connsiteY273" fmla="*/ 63933 h 420381"/>
              <a:gd name="connsiteX274" fmla="*/ 195590 w 406710"/>
              <a:gd name="connsiteY274" fmla="*/ 69918 h 420381"/>
              <a:gd name="connsiteX275" fmla="*/ 190323 w 406710"/>
              <a:gd name="connsiteY275" fmla="*/ 73830 h 420381"/>
              <a:gd name="connsiteX276" fmla="*/ 180802 w 406710"/>
              <a:gd name="connsiteY276" fmla="*/ 81145 h 420381"/>
              <a:gd name="connsiteX277" fmla="*/ 174719 w 406710"/>
              <a:gd name="connsiteY277" fmla="*/ 85533 h 420381"/>
              <a:gd name="connsiteX278" fmla="*/ 170659 w 406710"/>
              <a:gd name="connsiteY278" fmla="*/ 88587 h 420381"/>
              <a:gd name="connsiteX279" fmla="*/ 168631 w 406710"/>
              <a:gd name="connsiteY279" fmla="*/ 90397 h 420381"/>
              <a:gd name="connsiteX280" fmla="*/ 158452 w 406710"/>
              <a:gd name="connsiteY280" fmla="*/ 97830 h 420381"/>
              <a:gd name="connsiteX281" fmla="*/ 152550 w 406710"/>
              <a:gd name="connsiteY281" fmla="*/ 102504 h 420381"/>
              <a:gd name="connsiteX282" fmla="*/ 146172 w 406710"/>
              <a:gd name="connsiteY282" fmla="*/ 107074 h 420381"/>
              <a:gd name="connsiteX283" fmla="*/ 145405 w 406710"/>
              <a:gd name="connsiteY283" fmla="*/ 107668 h 420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</a:cxnLst>
            <a:rect l="l" t="t" r="r" b="b"/>
            <a:pathLst>
              <a:path w="406710" h="420381">
                <a:moveTo>
                  <a:pt x="145405" y="107668"/>
                </a:moveTo>
                <a:lnTo>
                  <a:pt x="124475" y="123473"/>
                </a:lnTo>
                <a:lnTo>
                  <a:pt x="113262" y="132118"/>
                </a:lnTo>
                <a:lnTo>
                  <a:pt x="104107" y="139024"/>
                </a:lnTo>
                <a:lnTo>
                  <a:pt x="102819" y="140359"/>
                </a:lnTo>
                <a:lnTo>
                  <a:pt x="98895" y="144443"/>
                </a:lnTo>
                <a:lnTo>
                  <a:pt x="97566" y="145899"/>
                </a:lnTo>
                <a:lnTo>
                  <a:pt x="92254" y="151717"/>
                </a:lnTo>
                <a:lnTo>
                  <a:pt x="91769" y="152284"/>
                </a:lnTo>
                <a:lnTo>
                  <a:pt x="88521" y="155864"/>
                </a:lnTo>
                <a:lnTo>
                  <a:pt x="85300" y="159426"/>
                </a:lnTo>
                <a:lnTo>
                  <a:pt x="81431" y="163697"/>
                </a:lnTo>
                <a:lnTo>
                  <a:pt x="71097" y="175109"/>
                </a:lnTo>
                <a:lnTo>
                  <a:pt x="66212" y="179661"/>
                </a:lnTo>
                <a:lnTo>
                  <a:pt x="64229" y="182678"/>
                </a:lnTo>
                <a:lnTo>
                  <a:pt x="53179" y="194882"/>
                </a:lnTo>
                <a:lnTo>
                  <a:pt x="48176" y="200410"/>
                </a:lnTo>
                <a:lnTo>
                  <a:pt x="35438" y="214477"/>
                </a:lnTo>
                <a:lnTo>
                  <a:pt x="33079" y="217045"/>
                </a:lnTo>
                <a:lnTo>
                  <a:pt x="24329" y="227085"/>
                </a:lnTo>
                <a:lnTo>
                  <a:pt x="19697" y="235807"/>
                </a:lnTo>
                <a:lnTo>
                  <a:pt x="14540" y="249543"/>
                </a:lnTo>
                <a:lnTo>
                  <a:pt x="11329" y="257169"/>
                </a:lnTo>
                <a:lnTo>
                  <a:pt x="10240" y="259206"/>
                </a:lnTo>
                <a:lnTo>
                  <a:pt x="7274" y="266745"/>
                </a:lnTo>
                <a:lnTo>
                  <a:pt x="888" y="281884"/>
                </a:lnTo>
                <a:lnTo>
                  <a:pt x="861" y="282603"/>
                </a:lnTo>
                <a:lnTo>
                  <a:pt x="860" y="282627"/>
                </a:lnTo>
                <a:lnTo>
                  <a:pt x="849" y="282900"/>
                </a:lnTo>
                <a:lnTo>
                  <a:pt x="803" y="284113"/>
                </a:lnTo>
                <a:lnTo>
                  <a:pt x="377" y="287891"/>
                </a:lnTo>
                <a:lnTo>
                  <a:pt x="15972" y="296183"/>
                </a:lnTo>
                <a:lnTo>
                  <a:pt x="29809" y="303530"/>
                </a:lnTo>
                <a:lnTo>
                  <a:pt x="38799" y="304256"/>
                </a:lnTo>
                <a:lnTo>
                  <a:pt x="39516" y="304340"/>
                </a:lnTo>
                <a:lnTo>
                  <a:pt x="71070" y="313580"/>
                </a:lnTo>
                <a:lnTo>
                  <a:pt x="75511" y="313357"/>
                </a:lnTo>
                <a:lnTo>
                  <a:pt x="76613" y="316225"/>
                </a:lnTo>
                <a:lnTo>
                  <a:pt x="77598" y="316802"/>
                </a:lnTo>
                <a:lnTo>
                  <a:pt x="78650" y="316714"/>
                </a:lnTo>
                <a:lnTo>
                  <a:pt x="79444" y="314673"/>
                </a:lnTo>
                <a:lnTo>
                  <a:pt x="79948" y="315447"/>
                </a:lnTo>
                <a:lnTo>
                  <a:pt x="81503" y="315760"/>
                </a:lnTo>
                <a:lnTo>
                  <a:pt x="83821" y="314678"/>
                </a:lnTo>
                <a:lnTo>
                  <a:pt x="84724" y="315128"/>
                </a:lnTo>
                <a:lnTo>
                  <a:pt x="90113" y="314230"/>
                </a:lnTo>
                <a:lnTo>
                  <a:pt x="90871" y="314151"/>
                </a:lnTo>
                <a:lnTo>
                  <a:pt x="95847" y="315866"/>
                </a:lnTo>
                <a:lnTo>
                  <a:pt x="100383" y="317337"/>
                </a:lnTo>
                <a:lnTo>
                  <a:pt x="103627" y="318408"/>
                </a:lnTo>
                <a:lnTo>
                  <a:pt x="108825" y="320102"/>
                </a:lnTo>
                <a:lnTo>
                  <a:pt x="117195" y="315501"/>
                </a:lnTo>
                <a:lnTo>
                  <a:pt x="119236" y="316454"/>
                </a:lnTo>
                <a:lnTo>
                  <a:pt x="120919" y="321460"/>
                </a:lnTo>
                <a:lnTo>
                  <a:pt x="125800" y="318680"/>
                </a:lnTo>
                <a:lnTo>
                  <a:pt x="143564" y="327044"/>
                </a:lnTo>
                <a:lnTo>
                  <a:pt x="144303" y="329309"/>
                </a:lnTo>
                <a:lnTo>
                  <a:pt x="145609" y="332659"/>
                </a:lnTo>
                <a:lnTo>
                  <a:pt x="148921" y="333022"/>
                </a:lnTo>
                <a:lnTo>
                  <a:pt x="149424" y="333556"/>
                </a:lnTo>
                <a:lnTo>
                  <a:pt x="149806" y="336666"/>
                </a:lnTo>
                <a:lnTo>
                  <a:pt x="148127" y="337687"/>
                </a:lnTo>
                <a:lnTo>
                  <a:pt x="144035" y="336821"/>
                </a:lnTo>
                <a:lnTo>
                  <a:pt x="143187" y="338252"/>
                </a:lnTo>
                <a:lnTo>
                  <a:pt x="143523" y="339693"/>
                </a:lnTo>
                <a:lnTo>
                  <a:pt x="145814" y="344953"/>
                </a:lnTo>
                <a:lnTo>
                  <a:pt x="150309" y="347194"/>
                </a:lnTo>
                <a:lnTo>
                  <a:pt x="154192" y="348648"/>
                </a:lnTo>
                <a:lnTo>
                  <a:pt x="157263" y="350518"/>
                </a:lnTo>
                <a:lnTo>
                  <a:pt x="164199" y="352334"/>
                </a:lnTo>
                <a:lnTo>
                  <a:pt x="165660" y="352619"/>
                </a:lnTo>
                <a:lnTo>
                  <a:pt x="166472" y="354820"/>
                </a:lnTo>
                <a:lnTo>
                  <a:pt x="166145" y="358079"/>
                </a:lnTo>
                <a:lnTo>
                  <a:pt x="166907" y="362365"/>
                </a:lnTo>
                <a:lnTo>
                  <a:pt x="166326" y="364361"/>
                </a:lnTo>
                <a:lnTo>
                  <a:pt x="167184" y="371317"/>
                </a:lnTo>
                <a:lnTo>
                  <a:pt x="160679" y="375446"/>
                </a:lnTo>
                <a:lnTo>
                  <a:pt x="159599" y="377877"/>
                </a:lnTo>
                <a:lnTo>
                  <a:pt x="160293" y="381685"/>
                </a:lnTo>
                <a:lnTo>
                  <a:pt x="160565" y="384367"/>
                </a:lnTo>
                <a:lnTo>
                  <a:pt x="169280" y="387352"/>
                </a:lnTo>
                <a:lnTo>
                  <a:pt x="171203" y="387999"/>
                </a:lnTo>
                <a:lnTo>
                  <a:pt x="172006" y="391073"/>
                </a:lnTo>
                <a:lnTo>
                  <a:pt x="174360" y="392179"/>
                </a:lnTo>
                <a:lnTo>
                  <a:pt x="176356" y="393159"/>
                </a:lnTo>
                <a:lnTo>
                  <a:pt x="176556" y="393274"/>
                </a:lnTo>
                <a:lnTo>
                  <a:pt x="178044" y="393418"/>
                </a:lnTo>
                <a:lnTo>
                  <a:pt x="180979" y="395694"/>
                </a:lnTo>
                <a:lnTo>
                  <a:pt x="183791" y="397241"/>
                </a:lnTo>
                <a:lnTo>
                  <a:pt x="184594" y="401289"/>
                </a:lnTo>
                <a:lnTo>
                  <a:pt x="185265" y="404853"/>
                </a:lnTo>
                <a:lnTo>
                  <a:pt x="194079" y="402994"/>
                </a:lnTo>
                <a:lnTo>
                  <a:pt x="198878" y="403323"/>
                </a:lnTo>
                <a:lnTo>
                  <a:pt x="199196" y="405143"/>
                </a:lnTo>
                <a:lnTo>
                  <a:pt x="195821" y="414269"/>
                </a:lnTo>
                <a:lnTo>
                  <a:pt x="203274" y="420880"/>
                </a:lnTo>
                <a:lnTo>
                  <a:pt x="213766" y="415518"/>
                </a:lnTo>
                <a:lnTo>
                  <a:pt x="216075" y="414253"/>
                </a:lnTo>
                <a:lnTo>
                  <a:pt x="220299" y="413558"/>
                </a:lnTo>
                <a:lnTo>
                  <a:pt x="225107" y="408212"/>
                </a:lnTo>
                <a:lnTo>
                  <a:pt x="231471" y="406775"/>
                </a:lnTo>
                <a:lnTo>
                  <a:pt x="234810" y="404965"/>
                </a:lnTo>
                <a:lnTo>
                  <a:pt x="237328" y="402632"/>
                </a:lnTo>
                <a:lnTo>
                  <a:pt x="236738" y="402278"/>
                </a:lnTo>
                <a:lnTo>
                  <a:pt x="237137" y="399774"/>
                </a:lnTo>
                <a:lnTo>
                  <a:pt x="237464" y="399206"/>
                </a:lnTo>
                <a:lnTo>
                  <a:pt x="241183" y="395318"/>
                </a:lnTo>
                <a:lnTo>
                  <a:pt x="242417" y="394836"/>
                </a:lnTo>
                <a:lnTo>
                  <a:pt x="254411" y="389773"/>
                </a:lnTo>
                <a:lnTo>
                  <a:pt x="256883" y="385501"/>
                </a:lnTo>
                <a:lnTo>
                  <a:pt x="265121" y="374690"/>
                </a:lnTo>
                <a:lnTo>
                  <a:pt x="271259" y="368094"/>
                </a:lnTo>
                <a:lnTo>
                  <a:pt x="282359" y="371209"/>
                </a:lnTo>
                <a:lnTo>
                  <a:pt x="289703" y="363336"/>
                </a:lnTo>
                <a:lnTo>
                  <a:pt x="302332" y="358699"/>
                </a:lnTo>
                <a:lnTo>
                  <a:pt x="304627" y="360665"/>
                </a:lnTo>
                <a:lnTo>
                  <a:pt x="310365" y="361929"/>
                </a:lnTo>
                <a:lnTo>
                  <a:pt x="314970" y="360133"/>
                </a:lnTo>
                <a:lnTo>
                  <a:pt x="318880" y="361984"/>
                </a:lnTo>
                <a:lnTo>
                  <a:pt x="321130" y="361183"/>
                </a:lnTo>
                <a:lnTo>
                  <a:pt x="323017" y="361991"/>
                </a:lnTo>
                <a:lnTo>
                  <a:pt x="325997" y="360575"/>
                </a:lnTo>
                <a:lnTo>
                  <a:pt x="332502" y="359905"/>
                </a:lnTo>
                <a:lnTo>
                  <a:pt x="333528" y="361544"/>
                </a:lnTo>
                <a:lnTo>
                  <a:pt x="334789" y="361537"/>
                </a:lnTo>
                <a:lnTo>
                  <a:pt x="336658" y="360251"/>
                </a:lnTo>
                <a:lnTo>
                  <a:pt x="340840" y="364524"/>
                </a:lnTo>
                <a:lnTo>
                  <a:pt x="342373" y="364101"/>
                </a:lnTo>
                <a:lnTo>
                  <a:pt x="346061" y="366300"/>
                </a:lnTo>
                <a:lnTo>
                  <a:pt x="348275" y="370129"/>
                </a:lnTo>
                <a:lnTo>
                  <a:pt x="348592" y="372764"/>
                </a:lnTo>
                <a:lnTo>
                  <a:pt x="349767" y="373151"/>
                </a:lnTo>
                <a:lnTo>
                  <a:pt x="349300" y="374670"/>
                </a:lnTo>
                <a:lnTo>
                  <a:pt x="350511" y="375561"/>
                </a:lnTo>
                <a:lnTo>
                  <a:pt x="350674" y="376904"/>
                </a:lnTo>
                <a:lnTo>
                  <a:pt x="352720" y="377319"/>
                </a:lnTo>
                <a:lnTo>
                  <a:pt x="359665" y="375118"/>
                </a:lnTo>
                <a:lnTo>
                  <a:pt x="368248" y="370300"/>
                </a:lnTo>
                <a:lnTo>
                  <a:pt x="371478" y="357644"/>
                </a:lnTo>
                <a:lnTo>
                  <a:pt x="372770" y="356476"/>
                </a:lnTo>
                <a:lnTo>
                  <a:pt x="370103" y="354829"/>
                </a:lnTo>
                <a:lnTo>
                  <a:pt x="371328" y="353478"/>
                </a:lnTo>
                <a:lnTo>
                  <a:pt x="369337" y="352638"/>
                </a:lnTo>
                <a:lnTo>
                  <a:pt x="369069" y="351780"/>
                </a:lnTo>
                <a:lnTo>
                  <a:pt x="370629" y="351619"/>
                </a:lnTo>
                <a:lnTo>
                  <a:pt x="368565" y="349146"/>
                </a:lnTo>
                <a:lnTo>
                  <a:pt x="368602" y="348201"/>
                </a:lnTo>
                <a:lnTo>
                  <a:pt x="370688" y="347927"/>
                </a:lnTo>
                <a:lnTo>
                  <a:pt x="370747" y="347110"/>
                </a:lnTo>
                <a:lnTo>
                  <a:pt x="379026" y="346117"/>
                </a:lnTo>
                <a:lnTo>
                  <a:pt x="383875" y="344463"/>
                </a:lnTo>
                <a:lnTo>
                  <a:pt x="381571" y="342380"/>
                </a:lnTo>
                <a:lnTo>
                  <a:pt x="377465" y="333980"/>
                </a:lnTo>
                <a:lnTo>
                  <a:pt x="377184" y="329398"/>
                </a:lnTo>
                <a:lnTo>
                  <a:pt x="393297" y="324485"/>
                </a:lnTo>
                <a:lnTo>
                  <a:pt x="401358" y="321898"/>
                </a:lnTo>
                <a:lnTo>
                  <a:pt x="403526" y="322073"/>
                </a:lnTo>
                <a:lnTo>
                  <a:pt x="404728" y="322225"/>
                </a:lnTo>
                <a:lnTo>
                  <a:pt x="404814" y="322237"/>
                </a:lnTo>
                <a:lnTo>
                  <a:pt x="407087" y="318075"/>
                </a:lnTo>
                <a:lnTo>
                  <a:pt x="406742" y="316831"/>
                </a:lnTo>
                <a:lnTo>
                  <a:pt x="402220" y="316181"/>
                </a:lnTo>
                <a:lnTo>
                  <a:pt x="400986" y="317050"/>
                </a:lnTo>
                <a:lnTo>
                  <a:pt x="400255" y="316508"/>
                </a:lnTo>
                <a:lnTo>
                  <a:pt x="398622" y="319228"/>
                </a:lnTo>
                <a:lnTo>
                  <a:pt x="396994" y="318798"/>
                </a:lnTo>
                <a:lnTo>
                  <a:pt x="394590" y="314047"/>
                </a:lnTo>
                <a:lnTo>
                  <a:pt x="386270" y="311368"/>
                </a:lnTo>
                <a:lnTo>
                  <a:pt x="384342" y="310181"/>
                </a:lnTo>
                <a:lnTo>
                  <a:pt x="384152" y="308309"/>
                </a:lnTo>
                <a:lnTo>
                  <a:pt x="384546" y="304909"/>
                </a:lnTo>
                <a:lnTo>
                  <a:pt x="386742" y="299456"/>
                </a:lnTo>
                <a:lnTo>
                  <a:pt x="386084" y="297177"/>
                </a:lnTo>
                <a:lnTo>
                  <a:pt x="388053" y="296544"/>
                </a:lnTo>
                <a:lnTo>
                  <a:pt x="389895" y="297645"/>
                </a:lnTo>
                <a:lnTo>
                  <a:pt x="391138" y="295375"/>
                </a:lnTo>
                <a:lnTo>
                  <a:pt x="387400" y="292116"/>
                </a:lnTo>
                <a:lnTo>
                  <a:pt x="386774" y="289866"/>
                </a:lnTo>
                <a:lnTo>
                  <a:pt x="383920" y="290717"/>
                </a:lnTo>
                <a:lnTo>
                  <a:pt x="382696" y="287021"/>
                </a:lnTo>
                <a:lnTo>
                  <a:pt x="381466" y="285023"/>
                </a:lnTo>
                <a:lnTo>
                  <a:pt x="371777" y="283785"/>
                </a:lnTo>
                <a:lnTo>
                  <a:pt x="363616" y="296228"/>
                </a:lnTo>
                <a:lnTo>
                  <a:pt x="358958" y="303247"/>
                </a:lnTo>
                <a:lnTo>
                  <a:pt x="340849" y="302839"/>
                </a:lnTo>
                <a:lnTo>
                  <a:pt x="337624" y="302775"/>
                </a:lnTo>
                <a:lnTo>
                  <a:pt x="331813" y="305694"/>
                </a:lnTo>
                <a:lnTo>
                  <a:pt x="330248" y="304273"/>
                </a:lnTo>
                <a:lnTo>
                  <a:pt x="330320" y="302934"/>
                </a:lnTo>
                <a:lnTo>
                  <a:pt x="330484" y="300881"/>
                </a:lnTo>
                <a:lnTo>
                  <a:pt x="325036" y="299184"/>
                </a:lnTo>
                <a:lnTo>
                  <a:pt x="320622" y="303416"/>
                </a:lnTo>
                <a:lnTo>
                  <a:pt x="319338" y="303876"/>
                </a:lnTo>
                <a:lnTo>
                  <a:pt x="314516" y="301061"/>
                </a:lnTo>
                <a:lnTo>
                  <a:pt x="314167" y="301024"/>
                </a:lnTo>
                <a:lnTo>
                  <a:pt x="310379" y="295856"/>
                </a:lnTo>
                <a:lnTo>
                  <a:pt x="308637" y="294176"/>
                </a:lnTo>
                <a:lnTo>
                  <a:pt x="307240" y="294003"/>
                </a:lnTo>
                <a:lnTo>
                  <a:pt x="295473" y="299257"/>
                </a:lnTo>
                <a:lnTo>
                  <a:pt x="288442" y="298536"/>
                </a:lnTo>
                <a:lnTo>
                  <a:pt x="286405" y="297133"/>
                </a:lnTo>
                <a:lnTo>
                  <a:pt x="284990" y="297888"/>
                </a:lnTo>
                <a:lnTo>
                  <a:pt x="284151" y="299996"/>
                </a:lnTo>
                <a:lnTo>
                  <a:pt x="282332" y="299066"/>
                </a:lnTo>
                <a:lnTo>
                  <a:pt x="281792" y="301578"/>
                </a:lnTo>
                <a:lnTo>
                  <a:pt x="279333" y="299214"/>
                </a:lnTo>
                <a:lnTo>
                  <a:pt x="278734" y="299204"/>
                </a:lnTo>
                <a:lnTo>
                  <a:pt x="276693" y="298976"/>
                </a:lnTo>
                <a:lnTo>
                  <a:pt x="276017" y="299407"/>
                </a:lnTo>
                <a:lnTo>
                  <a:pt x="271857" y="301987"/>
                </a:lnTo>
                <a:lnTo>
                  <a:pt x="269390" y="299876"/>
                </a:lnTo>
                <a:lnTo>
                  <a:pt x="268115" y="298732"/>
                </a:lnTo>
                <a:lnTo>
                  <a:pt x="264840" y="298862"/>
                </a:lnTo>
                <a:lnTo>
                  <a:pt x="263751" y="299380"/>
                </a:lnTo>
                <a:lnTo>
                  <a:pt x="263239" y="297637"/>
                </a:lnTo>
                <a:lnTo>
                  <a:pt x="261293" y="290924"/>
                </a:lnTo>
                <a:lnTo>
                  <a:pt x="258689" y="281985"/>
                </a:lnTo>
                <a:lnTo>
                  <a:pt x="257736" y="277612"/>
                </a:lnTo>
                <a:lnTo>
                  <a:pt x="257405" y="276137"/>
                </a:lnTo>
                <a:lnTo>
                  <a:pt x="256139" y="270291"/>
                </a:lnTo>
                <a:lnTo>
                  <a:pt x="254293" y="258716"/>
                </a:lnTo>
                <a:lnTo>
                  <a:pt x="254066" y="257251"/>
                </a:lnTo>
                <a:lnTo>
                  <a:pt x="252551" y="247776"/>
                </a:lnTo>
                <a:lnTo>
                  <a:pt x="252252" y="245906"/>
                </a:lnTo>
                <a:lnTo>
                  <a:pt x="251952" y="244037"/>
                </a:lnTo>
                <a:lnTo>
                  <a:pt x="248423" y="221790"/>
                </a:lnTo>
                <a:lnTo>
                  <a:pt x="242336" y="182960"/>
                </a:lnTo>
                <a:lnTo>
                  <a:pt x="246005" y="178612"/>
                </a:lnTo>
                <a:lnTo>
                  <a:pt x="247820" y="176788"/>
                </a:lnTo>
                <a:lnTo>
                  <a:pt x="253173" y="171456"/>
                </a:lnTo>
                <a:lnTo>
                  <a:pt x="261978" y="163016"/>
                </a:lnTo>
                <a:lnTo>
                  <a:pt x="268605" y="156944"/>
                </a:lnTo>
                <a:lnTo>
                  <a:pt x="274443" y="153768"/>
                </a:lnTo>
                <a:lnTo>
                  <a:pt x="279437" y="152357"/>
                </a:lnTo>
                <a:lnTo>
                  <a:pt x="280472" y="152529"/>
                </a:lnTo>
                <a:lnTo>
                  <a:pt x="282427" y="151626"/>
                </a:lnTo>
                <a:lnTo>
                  <a:pt x="284913" y="150473"/>
                </a:lnTo>
                <a:lnTo>
                  <a:pt x="285616" y="149520"/>
                </a:lnTo>
                <a:lnTo>
                  <a:pt x="285648" y="140045"/>
                </a:lnTo>
                <a:lnTo>
                  <a:pt x="286727" y="135998"/>
                </a:lnTo>
                <a:lnTo>
                  <a:pt x="288392" y="130339"/>
                </a:lnTo>
                <a:lnTo>
                  <a:pt x="297043" y="125819"/>
                </a:lnTo>
                <a:lnTo>
                  <a:pt x="313260" y="115038"/>
                </a:lnTo>
                <a:lnTo>
                  <a:pt x="333555" y="103865"/>
                </a:lnTo>
                <a:lnTo>
                  <a:pt x="346020" y="97041"/>
                </a:lnTo>
                <a:lnTo>
                  <a:pt x="375755" y="80732"/>
                </a:lnTo>
                <a:lnTo>
                  <a:pt x="368602" y="77428"/>
                </a:lnTo>
                <a:lnTo>
                  <a:pt x="368620" y="76035"/>
                </a:lnTo>
                <a:lnTo>
                  <a:pt x="369758" y="72577"/>
                </a:lnTo>
                <a:lnTo>
                  <a:pt x="372199" y="68393"/>
                </a:lnTo>
                <a:lnTo>
                  <a:pt x="377456" y="65430"/>
                </a:lnTo>
                <a:lnTo>
                  <a:pt x="376676" y="63524"/>
                </a:lnTo>
                <a:lnTo>
                  <a:pt x="375683" y="62562"/>
                </a:lnTo>
                <a:lnTo>
                  <a:pt x="378200" y="60484"/>
                </a:lnTo>
                <a:lnTo>
                  <a:pt x="378282" y="59749"/>
                </a:lnTo>
                <a:lnTo>
                  <a:pt x="378377" y="59009"/>
                </a:lnTo>
                <a:lnTo>
                  <a:pt x="381607" y="48722"/>
                </a:lnTo>
                <a:lnTo>
                  <a:pt x="382464" y="47129"/>
                </a:lnTo>
                <a:lnTo>
                  <a:pt x="380509" y="37141"/>
                </a:lnTo>
                <a:lnTo>
                  <a:pt x="379371" y="30117"/>
                </a:lnTo>
                <a:lnTo>
                  <a:pt x="389260" y="23455"/>
                </a:lnTo>
                <a:lnTo>
                  <a:pt x="384950" y="17434"/>
                </a:lnTo>
                <a:lnTo>
                  <a:pt x="377465" y="18250"/>
                </a:lnTo>
                <a:lnTo>
                  <a:pt x="358041" y="20447"/>
                </a:lnTo>
                <a:lnTo>
                  <a:pt x="329191" y="16113"/>
                </a:lnTo>
                <a:lnTo>
                  <a:pt x="321103" y="499"/>
                </a:lnTo>
                <a:lnTo>
                  <a:pt x="295160" y="13586"/>
                </a:lnTo>
                <a:lnTo>
                  <a:pt x="275137" y="23787"/>
                </a:lnTo>
                <a:lnTo>
                  <a:pt x="232673" y="45350"/>
                </a:lnTo>
                <a:lnTo>
                  <a:pt x="220811" y="42945"/>
                </a:lnTo>
                <a:lnTo>
                  <a:pt x="215318" y="46843"/>
                </a:lnTo>
                <a:lnTo>
                  <a:pt x="216842" y="51880"/>
                </a:lnTo>
                <a:lnTo>
                  <a:pt x="211412" y="57965"/>
                </a:lnTo>
                <a:lnTo>
                  <a:pt x="203483" y="63933"/>
                </a:lnTo>
                <a:lnTo>
                  <a:pt x="195590" y="69918"/>
                </a:lnTo>
                <a:lnTo>
                  <a:pt x="190323" y="73830"/>
                </a:lnTo>
                <a:lnTo>
                  <a:pt x="180802" y="81145"/>
                </a:lnTo>
                <a:lnTo>
                  <a:pt x="174719" y="85533"/>
                </a:lnTo>
                <a:lnTo>
                  <a:pt x="170659" y="88587"/>
                </a:lnTo>
                <a:lnTo>
                  <a:pt x="168631" y="90397"/>
                </a:lnTo>
                <a:lnTo>
                  <a:pt x="158452" y="97830"/>
                </a:lnTo>
                <a:lnTo>
                  <a:pt x="152550" y="102504"/>
                </a:lnTo>
                <a:lnTo>
                  <a:pt x="146172" y="107074"/>
                </a:lnTo>
                <a:lnTo>
                  <a:pt x="145405" y="10766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4EC3634-CA02-6AA2-BC65-309B86B51B76}"/>
              </a:ext>
            </a:extLst>
          </p:cNvPr>
          <p:cNvSpPr>
            <a:spLocks/>
          </p:cNvSpPr>
          <p:nvPr/>
        </p:nvSpPr>
        <p:spPr>
          <a:xfrm flipV="1">
            <a:off x="7835552" y="4658077"/>
            <a:ext cx="642762" cy="570660"/>
          </a:xfrm>
          <a:custGeom>
            <a:avLst/>
            <a:gdLst>
              <a:gd name="connsiteX0" fmla="*/ 212975 w 437719"/>
              <a:gd name="connsiteY0" fmla="*/ 330972 h 388618"/>
              <a:gd name="connsiteX1" fmla="*/ 233029 w 437719"/>
              <a:gd name="connsiteY1" fmla="*/ 335819 h 388618"/>
              <a:gd name="connsiteX2" fmla="*/ 235424 w 437719"/>
              <a:gd name="connsiteY2" fmla="*/ 336263 h 388618"/>
              <a:gd name="connsiteX3" fmla="*/ 244261 w 437719"/>
              <a:gd name="connsiteY3" fmla="*/ 338446 h 388618"/>
              <a:gd name="connsiteX4" fmla="*/ 251927 w 437719"/>
              <a:gd name="connsiteY4" fmla="*/ 340166 h 388618"/>
              <a:gd name="connsiteX5" fmla="*/ 284293 w 437719"/>
              <a:gd name="connsiteY5" fmla="*/ 350730 h 388618"/>
              <a:gd name="connsiteX6" fmla="*/ 292490 w 437719"/>
              <a:gd name="connsiteY6" fmla="*/ 353471 h 388618"/>
              <a:gd name="connsiteX7" fmla="*/ 329011 w 437719"/>
              <a:gd name="connsiteY7" fmla="*/ 365818 h 388618"/>
              <a:gd name="connsiteX8" fmla="*/ 398089 w 437719"/>
              <a:gd name="connsiteY8" fmla="*/ 389324 h 388618"/>
              <a:gd name="connsiteX9" fmla="*/ 398298 w 437719"/>
              <a:gd name="connsiteY9" fmla="*/ 354877 h 388618"/>
              <a:gd name="connsiteX10" fmla="*/ 420095 w 437719"/>
              <a:gd name="connsiteY10" fmla="*/ 328948 h 388618"/>
              <a:gd name="connsiteX11" fmla="*/ 437949 w 437719"/>
              <a:gd name="connsiteY11" fmla="*/ 277848 h 388618"/>
              <a:gd name="connsiteX12" fmla="*/ 406617 w 437719"/>
              <a:gd name="connsiteY12" fmla="*/ 262737 h 388618"/>
              <a:gd name="connsiteX13" fmla="*/ 391358 w 437719"/>
              <a:gd name="connsiteY13" fmla="*/ 252363 h 388618"/>
              <a:gd name="connsiteX14" fmla="*/ 381863 w 437719"/>
              <a:gd name="connsiteY14" fmla="*/ 238224 h 388618"/>
              <a:gd name="connsiteX15" fmla="*/ 375812 w 437719"/>
              <a:gd name="connsiteY15" fmla="*/ 224810 h 388618"/>
              <a:gd name="connsiteX16" fmla="*/ 372673 w 437719"/>
              <a:gd name="connsiteY16" fmla="*/ 211614 h 388618"/>
              <a:gd name="connsiteX17" fmla="*/ 372106 w 437719"/>
              <a:gd name="connsiteY17" fmla="*/ 203646 h 388618"/>
              <a:gd name="connsiteX18" fmla="*/ 374201 w 437719"/>
              <a:gd name="connsiteY18" fmla="*/ 185703 h 388618"/>
              <a:gd name="connsiteX19" fmla="*/ 382126 w 437719"/>
              <a:gd name="connsiteY19" fmla="*/ 171259 h 388618"/>
              <a:gd name="connsiteX20" fmla="*/ 415159 w 437719"/>
              <a:gd name="connsiteY20" fmla="*/ 137321 h 388618"/>
              <a:gd name="connsiteX21" fmla="*/ 411984 w 437719"/>
              <a:gd name="connsiteY21" fmla="*/ 130033 h 388618"/>
              <a:gd name="connsiteX22" fmla="*/ 401224 w 437719"/>
              <a:gd name="connsiteY22" fmla="*/ 126435 h 388618"/>
              <a:gd name="connsiteX23" fmla="*/ 391657 w 437719"/>
              <a:gd name="connsiteY23" fmla="*/ 123254 h 388618"/>
              <a:gd name="connsiteX24" fmla="*/ 396343 w 437719"/>
              <a:gd name="connsiteY24" fmla="*/ 95160 h 388618"/>
              <a:gd name="connsiteX25" fmla="*/ 397114 w 437719"/>
              <a:gd name="connsiteY25" fmla="*/ 89365 h 388618"/>
              <a:gd name="connsiteX26" fmla="*/ 390319 w 437719"/>
              <a:gd name="connsiteY26" fmla="*/ 83765 h 388618"/>
              <a:gd name="connsiteX27" fmla="*/ 385814 w 437719"/>
              <a:gd name="connsiteY27" fmla="*/ 77045 h 388618"/>
              <a:gd name="connsiteX28" fmla="*/ 379228 w 437719"/>
              <a:gd name="connsiteY28" fmla="*/ 67384 h 388618"/>
              <a:gd name="connsiteX29" fmla="*/ 376166 w 437719"/>
              <a:gd name="connsiteY29" fmla="*/ 61639 h 388618"/>
              <a:gd name="connsiteX30" fmla="*/ 373589 w 437719"/>
              <a:gd name="connsiteY30" fmla="*/ 54873 h 388618"/>
              <a:gd name="connsiteX31" fmla="*/ 372160 w 437719"/>
              <a:gd name="connsiteY31" fmla="*/ 49514 h 388618"/>
              <a:gd name="connsiteX32" fmla="*/ 371353 w 437719"/>
              <a:gd name="connsiteY32" fmla="*/ 45489 h 388618"/>
              <a:gd name="connsiteX33" fmla="*/ 370459 w 437719"/>
              <a:gd name="connsiteY33" fmla="*/ 39998 h 388618"/>
              <a:gd name="connsiteX34" fmla="*/ 370577 w 437719"/>
              <a:gd name="connsiteY34" fmla="*/ 29883 h 388618"/>
              <a:gd name="connsiteX35" fmla="*/ 375041 w 437719"/>
              <a:gd name="connsiteY35" fmla="*/ 10439 h 388618"/>
              <a:gd name="connsiteX36" fmla="*/ 375667 w 437719"/>
              <a:gd name="connsiteY36" fmla="*/ 8093 h 388618"/>
              <a:gd name="connsiteX37" fmla="*/ 378783 w 437719"/>
              <a:gd name="connsiteY37" fmla="*/ 1368 h 388618"/>
              <a:gd name="connsiteX38" fmla="*/ 379114 w 437719"/>
              <a:gd name="connsiteY38" fmla="*/ 705 h 388618"/>
              <a:gd name="connsiteX39" fmla="*/ 304357 w 437719"/>
              <a:gd name="connsiteY39" fmla="*/ 13393 h 388618"/>
              <a:gd name="connsiteX40" fmla="*/ 221036 w 437719"/>
              <a:gd name="connsiteY40" fmla="*/ 26693 h 388618"/>
              <a:gd name="connsiteX41" fmla="*/ 186574 w 437719"/>
              <a:gd name="connsiteY41" fmla="*/ 32770 h 388618"/>
              <a:gd name="connsiteX42" fmla="*/ 128623 w 437719"/>
              <a:gd name="connsiteY42" fmla="*/ 43088 h 388618"/>
              <a:gd name="connsiteX43" fmla="*/ 51426 w 437719"/>
              <a:gd name="connsiteY43" fmla="*/ 58708 h 388618"/>
              <a:gd name="connsiteX44" fmla="*/ 46881 w 437719"/>
              <a:gd name="connsiteY44" fmla="*/ 78833 h 388618"/>
              <a:gd name="connsiteX45" fmla="*/ 38461 w 437719"/>
              <a:gd name="connsiteY45" fmla="*/ 115957 h 388618"/>
              <a:gd name="connsiteX46" fmla="*/ 35318 w 437719"/>
              <a:gd name="connsiteY46" fmla="*/ 129743 h 388618"/>
              <a:gd name="connsiteX47" fmla="*/ 32691 w 437719"/>
              <a:gd name="connsiteY47" fmla="*/ 141251 h 388618"/>
              <a:gd name="connsiteX48" fmla="*/ 30192 w 437719"/>
              <a:gd name="connsiteY48" fmla="*/ 152187 h 388618"/>
              <a:gd name="connsiteX49" fmla="*/ 26744 w 437719"/>
              <a:gd name="connsiteY49" fmla="*/ 167248 h 388618"/>
              <a:gd name="connsiteX50" fmla="*/ 24521 w 437719"/>
              <a:gd name="connsiteY50" fmla="*/ 176936 h 388618"/>
              <a:gd name="connsiteX51" fmla="*/ 23623 w 437719"/>
              <a:gd name="connsiteY51" fmla="*/ 180848 h 388618"/>
              <a:gd name="connsiteX52" fmla="*/ 22603 w 437719"/>
              <a:gd name="connsiteY52" fmla="*/ 185285 h 388618"/>
              <a:gd name="connsiteX53" fmla="*/ 17957 w 437719"/>
              <a:gd name="connsiteY53" fmla="*/ 205438 h 388618"/>
              <a:gd name="connsiteX54" fmla="*/ 11380 w 437719"/>
              <a:gd name="connsiteY54" fmla="*/ 233895 h 388618"/>
              <a:gd name="connsiteX55" fmla="*/ 10296 w 437719"/>
              <a:gd name="connsiteY55" fmla="*/ 238578 h 388618"/>
              <a:gd name="connsiteX56" fmla="*/ 8658 w 437719"/>
              <a:gd name="connsiteY56" fmla="*/ 245634 h 388618"/>
              <a:gd name="connsiteX57" fmla="*/ 5283 w 437719"/>
              <a:gd name="connsiteY57" fmla="*/ 260155 h 388618"/>
              <a:gd name="connsiteX58" fmla="*/ 230 w 437719"/>
              <a:gd name="connsiteY58" fmla="*/ 281655 h 388618"/>
              <a:gd name="connsiteX59" fmla="*/ 50432 w 437719"/>
              <a:gd name="connsiteY59" fmla="*/ 292097 h 388618"/>
              <a:gd name="connsiteX60" fmla="*/ 59033 w 437719"/>
              <a:gd name="connsiteY60" fmla="*/ 294039 h 388618"/>
              <a:gd name="connsiteX61" fmla="*/ 111916 w 437719"/>
              <a:gd name="connsiteY61" fmla="*/ 307180 h 388618"/>
              <a:gd name="connsiteX62" fmla="*/ 137015 w 437719"/>
              <a:gd name="connsiteY62" fmla="*/ 312898 h 388618"/>
              <a:gd name="connsiteX63" fmla="*/ 185567 w 437719"/>
              <a:gd name="connsiteY63" fmla="*/ 324524 h 388618"/>
              <a:gd name="connsiteX64" fmla="*/ 212975 w 437719"/>
              <a:gd name="connsiteY64" fmla="*/ 330972 h 3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37719" h="388618">
                <a:moveTo>
                  <a:pt x="212975" y="330972"/>
                </a:moveTo>
                <a:lnTo>
                  <a:pt x="233029" y="335819"/>
                </a:lnTo>
                <a:lnTo>
                  <a:pt x="235424" y="336263"/>
                </a:lnTo>
                <a:lnTo>
                  <a:pt x="244261" y="338446"/>
                </a:lnTo>
                <a:lnTo>
                  <a:pt x="251927" y="340166"/>
                </a:lnTo>
                <a:lnTo>
                  <a:pt x="284293" y="350730"/>
                </a:lnTo>
                <a:lnTo>
                  <a:pt x="292490" y="353471"/>
                </a:lnTo>
                <a:lnTo>
                  <a:pt x="329011" y="365818"/>
                </a:lnTo>
                <a:lnTo>
                  <a:pt x="398089" y="389324"/>
                </a:lnTo>
                <a:lnTo>
                  <a:pt x="398298" y="354877"/>
                </a:lnTo>
                <a:lnTo>
                  <a:pt x="420095" y="328948"/>
                </a:lnTo>
                <a:lnTo>
                  <a:pt x="437949" y="277848"/>
                </a:lnTo>
                <a:lnTo>
                  <a:pt x="406617" y="262737"/>
                </a:lnTo>
                <a:lnTo>
                  <a:pt x="391358" y="252363"/>
                </a:lnTo>
                <a:lnTo>
                  <a:pt x="381863" y="238224"/>
                </a:lnTo>
                <a:lnTo>
                  <a:pt x="375812" y="224810"/>
                </a:lnTo>
                <a:lnTo>
                  <a:pt x="372673" y="211614"/>
                </a:lnTo>
                <a:lnTo>
                  <a:pt x="372106" y="203646"/>
                </a:lnTo>
                <a:lnTo>
                  <a:pt x="374201" y="185703"/>
                </a:lnTo>
                <a:lnTo>
                  <a:pt x="382126" y="171259"/>
                </a:lnTo>
                <a:lnTo>
                  <a:pt x="415159" y="137321"/>
                </a:lnTo>
                <a:lnTo>
                  <a:pt x="411984" y="130033"/>
                </a:lnTo>
                <a:lnTo>
                  <a:pt x="401224" y="126435"/>
                </a:lnTo>
                <a:lnTo>
                  <a:pt x="391657" y="123254"/>
                </a:lnTo>
                <a:lnTo>
                  <a:pt x="396343" y="95160"/>
                </a:lnTo>
                <a:lnTo>
                  <a:pt x="397114" y="89365"/>
                </a:lnTo>
                <a:lnTo>
                  <a:pt x="390319" y="83765"/>
                </a:lnTo>
                <a:lnTo>
                  <a:pt x="385814" y="77045"/>
                </a:lnTo>
                <a:lnTo>
                  <a:pt x="379228" y="67384"/>
                </a:lnTo>
                <a:lnTo>
                  <a:pt x="376166" y="61639"/>
                </a:lnTo>
                <a:lnTo>
                  <a:pt x="373589" y="54873"/>
                </a:lnTo>
                <a:lnTo>
                  <a:pt x="372160" y="49514"/>
                </a:lnTo>
                <a:lnTo>
                  <a:pt x="371353" y="45489"/>
                </a:lnTo>
                <a:lnTo>
                  <a:pt x="370459" y="39998"/>
                </a:lnTo>
                <a:lnTo>
                  <a:pt x="370577" y="29883"/>
                </a:lnTo>
                <a:lnTo>
                  <a:pt x="375041" y="10439"/>
                </a:lnTo>
                <a:lnTo>
                  <a:pt x="375667" y="8093"/>
                </a:lnTo>
                <a:lnTo>
                  <a:pt x="378783" y="1368"/>
                </a:lnTo>
                <a:lnTo>
                  <a:pt x="379114" y="705"/>
                </a:lnTo>
                <a:lnTo>
                  <a:pt x="304357" y="13393"/>
                </a:lnTo>
                <a:lnTo>
                  <a:pt x="221036" y="26693"/>
                </a:lnTo>
                <a:lnTo>
                  <a:pt x="186574" y="32770"/>
                </a:lnTo>
                <a:lnTo>
                  <a:pt x="128623" y="43088"/>
                </a:lnTo>
                <a:lnTo>
                  <a:pt x="51426" y="58708"/>
                </a:lnTo>
                <a:lnTo>
                  <a:pt x="46881" y="78833"/>
                </a:lnTo>
                <a:lnTo>
                  <a:pt x="38461" y="115957"/>
                </a:lnTo>
                <a:lnTo>
                  <a:pt x="35318" y="129743"/>
                </a:lnTo>
                <a:lnTo>
                  <a:pt x="32691" y="141251"/>
                </a:lnTo>
                <a:lnTo>
                  <a:pt x="30192" y="152187"/>
                </a:lnTo>
                <a:lnTo>
                  <a:pt x="26744" y="167248"/>
                </a:lnTo>
                <a:lnTo>
                  <a:pt x="24521" y="176936"/>
                </a:lnTo>
                <a:lnTo>
                  <a:pt x="23623" y="180848"/>
                </a:lnTo>
                <a:lnTo>
                  <a:pt x="22603" y="185285"/>
                </a:lnTo>
                <a:lnTo>
                  <a:pt x="17957" y="205438"/>
                </a:lnTo>
                <a:lnTo>
                  <a:pt x="11380" y="233895"/>
                </a:lnTo>
                <a:lnTo>
                  <a:pt x="10296" y="238578"/>
                </a:lnTo>
                <a:lnTo>
                  <a:pt x="8658" y="245634"/>
                </a:lnTo>
                <a:lnTo>
                  <a:pt x="5283" y="260155"/>
                </a:lnTo>
                <a:lnTo>
                  <a:pt x="230" y="281655"/>
                </a:lnTo>
                <a:lnTo>
                  <a:pt x="50432" y="292097"/>
                </a:lnTo>
                <a:lnTo>
                  <a:pt x="59033" y="294039"/>
                </a:lnTo>
                <a:lnTo>
                  <a:pt x="111916" y="307180"/>
                </a:lnTo>
                <a:lnTo>
                  <a:pt x="137015" y="312898"/>
                </a:lnTo>
                <a:lnTo>
                  <a:pt x="185567" y="324524"/>
                </a:lnTo>
                <a:lnTo>
                  <a:pt x="212975" y="33097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CBB381F-6A2F-7F35-3CC0-CF16A76C4C5D}"/>
              </a:ext>
            </a:extLst>
          </p:cNvPr>
          <p:cNvSpPr>
            <a:spLocks/>
          </p:cNvSpPr>
          <p:nvPr/>
        </p:nvSpPr>
        <p:spPr>
          <a:xfrm flipV="1">
            <a:off x="6650598" y="3338834"/>
            <a:ext cx="996989" cy="641979"/>
          </a:xfrm>
          <a:custGeom>
            <a:avLst/>
            <a:gdLst>
              <a:gd name="connsiteX0" fmla="*/ 450299 w 678947"/>
              <a:gd name="connsiteY0" fmla="*/ 82291 h 437186"/>
              <a:gd name="connsiteX1" fmla="*/ 448857 w 678947"/>
              <a:gd name="connsiteY1" fmla="*/ 81292 h 437186"/>
              <a:gd name="connsiteX2" fmla="*/ 444996 w 678947"/>
              <a:gd name="connsiteY2" fmla="*/ 78049 h 437186"/>
              <a:gd name="connsiteX3" fmla="*/ 439494 w 678947"/>
              <a:gd name="connsiteY3" fmla="*/ 74434 h 437186"/>
              <a:gd name="connsiteX4" fmla="*/ 429546 w 678947"/>
              <a:gd name="connsiteY4" fmla="*/ 70474 h 437186"/>
              <a:gd name="connsiteX5" fmla="*/ 424189 w 678947"/>
              <a:gd name="connsiteY5" fmla="*/ 68595 h 437186"/>
              <a:gd name="connsiteX6" fmla="*/ 419471 w 678947"/>
              <a:gd name="connsiteY6" fmla="*/ 67071 h 437186"/>
              <a:gd name="connsiteX7" fmla="*/ 403023 w 678947"/>
              <a:gd name="connsiteY7" fmla="*/ 57137 h 437186"/>
              <a:gd name="connsiteX8" fmla="*/ 391178 w 678947"/>
              <a:gd name="connsiteY8" fmla="*/ 45381 h 437186"/>
              <a:gd name="connsiteX9" fmla="*/ 389886 w 678947"/>
              <a:gd name="connsiteY9" fmla="*/ 43905 h 437186"/>
              <a:gd name="connsiteX10" fmla="*/ 373805 w 678947"/>
              <a:gd name="connsiteY10" fmla="*/ 47389 h 437186"/>
              <a:gd name="connsiteX11" fmla="*/ 356168 w 678947"/>
              <a:gd name="connsiteY11" fmla="*/ 46659 h 437186"/>
              <a:gd name="connsiteX12" fmla="*/ 352797 w 678947"/>
              <a:gd name="connsiteY12" fmla="*/ 45900 h 437186"/>
              <a:gd name="connsiteX13" fmla="*/ 350126 w 678947"/>
              <a:gd name="connsiteY13" fmla="*/ 45289 h 437186"/>
              <a:gd name="connsiteX14" fmla="*/ 347454 w 678947"/>
              <a:gd name="connsiteY14" fmla="*/ 44680 h 437186"/>
              <a:gd name="connsiteX15" fmla="*/ 326664 w 678947"/>
              <a:gd name="connsiteY15" fmla="*/ 39982 h 437186"/>
              <a:gd name="connsiteX16" fmla="*/ 317542 w 678947"/>
              <a:gd name="connsiteY16" fmla="*/ 22737 h 437186"/>
              <a:gd name="connsiteX17" fmla="*/ 311858 w 678947"/>
              <a:gd name="connsiteY17" fmla="*/ 11903 h 437186"/>
              <a:gd name="connsiteX18" fmla="*/ 302218 w 678947"/>
              <a:gd name="connsiteY18" fmla="*/ 15251 h 437186"/>
              <a:gd name="connsiteX19" fmla="*/ 300363 w 678947"/>
              <a:gd name="connsiteY19" fmla="*/ 15872 h 437186"/>
              <a:gd name="connsiteX20" fmla="*/ 289630 w 678947"/>
              <a:gd name="connsiteY20" fmla="*/ 9924 h 437186"/>
              <a:gd name="connsiteX21" fmla="*/ 282917 w 678947"/>
              <a:gd name="connsiteY21" fmla="*/ 5387 h 437186"/>
              <a:gd name="connsiteX22" fmla="*/ 273001 w 678947"/>
              <a:gd name="connsiteY22" fmla="*/ 6034 h 437186"/>
              <a:gd name="connsiteX23" fmla="*/ 267004 w 678947"/>
              <a:gd name="connsiteY23" fmla="*/ 6381 h 437186"/>
              <a:gd name="connsiteX24" fmla="*/ 259596 w 678947"/>
              <a:gd name="connsiteY24" fmla="*/ 7456 h 437186"/>
              <a:gd name="connsiteX25" fmla="*/ 255491 w 678947"/>
              <a:gd name="connsiteY25" fmla="*/ 8073 h 437186"/>
              <a:gd name="connsiteX26" fmla="*/ 253504 w 678947"/>
              <a:gd name="connsiteY26" fmla="*/ 8382 h 437186"/>
              <a:gd name="connsiteX27" fmla="*/ 246454 w 678947"/>
              <a:gd name="connsiteY27" fmla="*/ 7902 h 437186"/>
              <a:gd name="connsiteX28" fmla="*/ 233712 w 678947"/>
              <a:gd name="connsiteY28" fmla="*/ 7245 h 437186"/>
              <a:gd name="connsiteX29" fmla="*/ 217758 w 678947"/>
              <a:gd name="connsiteY29" fmla="*/ 6372 h 437186"/>
              <a:gd name="connsiteX30" fmla="*/ 201260 w 678947"/>
              <a:gd name="connsiteY30" fmla="*/ 421 h 437186"/>
              <a:gd name="connsiteX31" fmla="*/ 191806 w 678947"/>
              <a:gd name="connsiteY31" fmla="*/ 4812 h 437186"/>
              <a:gd name="connsiteX32" fmla="*/ 199541 w 678947"/>
              <a:gd name="connsiteY32" fmla="*/ 27321 h 437186"/>
              <a:gd name="connsiteX33" fmla="*/ 175399 w 678947"/>
              <a:gd name="connsiteY33" fmla="*/ 32185 h 437186"/>
              <a:gd name="connsiteX34" fmla="*/ 166762 w 678947"/>
              <a:gd name="connsiteY34" fmla="*/ 40853 h 437186"/>
              <a:gd name="connsiteX35" fmla="*/ 157767 w 678947"/>
              <a:gd name="connsiteY35" fmla="*/ 54227 h 437186"/>
              <a:gd name="connsiteX36" fmla="*/ 164013 w 678947"/>
              <a:gd name="connsiteY36" fmla="*/ 55662 h 437186"/>
              <a:gd name="connsiteX37" fmla="*/ 164503 w 678947"/>
              <a:gd name="connsiteY37" fmla="*/ 61006 h 437186"/>
              <a:gd name="connsiteX38" fmla="*/ 165723 w 678947"/>
              <a:gd name="connsiteY38" fmla="*/ 62347 h 437186"/>
              <a:gd name="connsiteX39" fmla="*/ 168109 w 678947"/>
              <a:gd name="connsiteY39" fmla="*/ 62604 h 437186"/>
              <a:gd name="connsiteX40" fmla="*/ 172618 w 678947"/>
              <a:gd name="connsiteY40" fmla="*/ 60407 h 437186"/>
              <a:gd name="connsiteX41" fmla="*/ 176388 w 678947"/>
              <a:gd name="connsiteY41" fmla="*/ 62870 h 437186"/>
              <a:gd name="connsiteX42" fmla="*/ 175676 w 678947"/>
              <a:gd name="connsiteY42" fmla="*/ 65240 h 437186"/>
              <a:gd name="connsiteX43" fmla="*/ 172596 w 678947"/>
              <a:gd name="connsiteY43" fmla="*/ 67932 h 437186"/>
              <a:gd name="connsiteX44" fmla="*/ 169438 w 678947"/>
              <a:gd name="connsiteY44" fmla="*/ 69026 h 437186"/>
              <a:gd name="connsiteX45" fmla="*/ 166091 w 678947"/>
              <a:gd name="connsiteY45" fmla="*/ 68426 h 437186"/>
              <a:gd name="connsiteX46" fmla="*/ 162697 w 678947"/>
              <a:gd name="connsiteY46" fmla="*/ 70214 h 437186"/>
              <a:gd name="connsiteX47" fmla="*/ 154038 w 678947"/>
              <a:gd name="connsiteY47" fmla="*/ 75039 h 437186"/>
              <a:gd name="connsiteX48" fmla="*/ 145922 w 678947"/>
              <a:gd name="connsiteY48" fmla="*/ 67891 h 437186"/>
              <a:gd name="connsiteX49" fmla="*/ 139953 w 678947"/>
              <a:gd name="connsiteY49" fmla="*/ 51082 h 437186"/>
              <a:gd name="connsiteX50" fmla="*/ 136310 w 678947"/>
              <a:gd name="connsiteY50" fmla="*/ 51288 h 437186"/>
              <a:gd name="connsiteX51" fmla="*/ 129751 w 678947"/>
              <a:gd name="connsiteY51" fmla="*/ 59568 h 437186"/>
              <a:gd name="connsiteX52" fmla="*/ 126530 w 678947"/>
              <a:gd name="connsiteY52" fmla="*/ 63494 h 437186"/>
              <a:gd name="connsiteX53" fmla="*/ 112295 w 678947"/>
              <a:gd name="connsiteY53" fmla="*/ 63441 h 437186"/>
              <a:gd name="connsiteX54" fmla="*/ 103581 w 678947"/>
              <a:gd name="connsiteY54" fmla="*/ 61961 h 437186"/>
              <a:gd name="connsiteX55" fmla="*/ 99512 w 678947"/>
              <a:gd name="connsiteY55" fmla="*/ 70463 h 437186"/>
              <a:gd name="connsiteX56" fmla="*/ 96083 w 678947"/>
              <a:gd name="connsiteY56" fmla="*/ 70931 h 437186"/>
              <a:gd name="connsiteX57" fmla="*/ 87455 w 678947"/>
              <a:gd name="connsiteY57" fmla="*/ 70195 h 437186"/>
              <a:gd name="connsiteX58" fmla="*/ 84438 w 678947"/>
              <a:gd name="connsiteY58" fmla="*/ 73646 h 437186"/>
              <a:gd name="connsiteX59" fmla="*/ 83794 w 678947"/>
              <a:gd name="connsiteY59" fmla="*/ 75254 h 437186"/>
              <a:gd name="connsiteX60" fmla="*/ 84443 w 678947"/>
              <a:gd name="connsiteY60" fmla="*/ 77764 h 437186"/>
              <a:gd name="connsiteX61" fmla="*/ 91538 w 678947"/>
              <a:gd name="connsiteY61" fmla="*/ 79113 h 437186"/>
              <a:gd name="connsiteX62" fmla="*/ 96214 w 678947"/>
              <a:gd name="connsiteY62" fmla="*/ 81524 h 437186"/>
              <a:gd name="connsiteX63" fmla="*/ 94899 w 678947"/>
              <a:gd name="connsiteY63" fmla="*/ 84985 h 437186"/>
              <a:gd name="connsiteX64" fmla="*/ 85509 w 678947"/>
              <a:gd name="connsiteY64" fmla="*/ 88875 h 437186"/>
              <a:gd name="connsiteX65" fmla="*/ 90358 w 678947"/>
              <a:gd name="connsiteY65" fmla="*/ 104721 h 437186"/>
              <a:gd name="connsiteX66" fmla="*/ 75924 w 678947"/>
              <a:gd name="connsiteY66" fmla="*/ 110148 h 437186"/>
              <a:gd name="connsiteX67" fmla="*/ 73651 w 678947"/>
              <a:gd name="connsiteY67" fmla="*/ 109097 h 437186"/>
              <a:gd name="connsiteX68" fmla="*/ 70244 w 678947"/>
              <a:gd name="connsiteY68" fmla="*/ 110109 h 437186"/>
              <a:gd name="connsiteX69" fmla="*/ 66597 w 678947"/>
              <a:gd name="connsiteY69" fmla="*/ 116384 h 437186"/>
              <a:gd name="connsiteX70" fmla="*/ 63422 w 678947"/>
              <a:gd name="connsiteY70" fmla="*/ 113871 h 437186"/>
              <a:gd name="connsiteX71" fmla="*/ 61975 w 678947"/>
              <a:gd name="connsiteY71" fmla="*/ 113126 h 437186"/>
              <a:gd name="connsiteX72" fmla="*/ 56668 w 678947"/>
              <a:gd name="connsiteY72" fmla="*/ 114866 h 437186"/>
              <a:gd name="connsiteX73" fmla="*/ 50639 w 678947"/>
              <a:gd name="connsiteY73" fmla="*/ 120417 h 437186"/>
              <a:gd name="connsiteX74" fmla="*/ 43277 w 678947"/>
              <a:gd name="connsiteY74" fmla="*/ 126858 h 437186"/>
              <a:gd name="connsiteX75" fmla="*/ 40110 w 678947"/>
              <a:gd name="connsiteY75" fmla="*/ 126444 h 437186"/>
              <a:gd name="connsiteX76" fmla="*/ 39385 w 678947"/>
              <a:gd name="connsiteY76" fmla="*/ 127115 h 437186"/>
              <a:gd name="connsiteX77" fmla="*/ 39099 w 678947"/>
              <a:gd name="connsiteY77" fmla="*/ 128027 h 437186"/>
              <a:gd name="connsiteX78" fmla="*/ 42610 w 678947"/>
              <a:gd name="connsiteY78" fmla="*/ 131877 h 437186"/>
              <a:gd name="connsiteX79" fmla="*/ 40038 w 678947"/>
              <a:gd name="connsiteY79" fmla="*/ 135689 h 437186"/>
              <a:gd name="connsiteX80" fmla="*/ 38228 w 678947"/>
              <a:gd name="connsiteY80" fmla="*/ 135425 h 437186"/>
              <a:gd name="connsiteX81" fmla="*/ 37402 w 678947"/>
              <a:gd name="connsiteY81" fmla="*/ 137963 h 437186"/>
              <a:gd name="connsiteX82" fmla="*/ 39462 w 678947"/>
              <a:gd name="connsiteY82" fmla="*/ 142454 h 437186"/>
              <a:gd name="connsiteX83" fmla="*/ 38232 w 678947"/>
              <a:gd name="connsiteY83" fmla="*/ 145610 h 437186"/>
              <a:gd name="connsiteX84" fmla="*/ 38899 w 678947"/>
              <a:gd name="connsiteY84" fmla="*/ 152907 h 437186"/>
              <a:gd name="connsiteX85" fmla="*/ 36477 w 678947"/>
              <a:gd name="connsiteY85" fmla="*/ 153657 h 437186"/>
              <a:gd name="connsiteX86" fmla="*/ 36245 w 678947"/>
              <a:gd name="connsiteY86" fmla="*/ 150788 h 437186"/>
              <a:gd name="connsiteX87" fmla="*/ 31786 w 678947"/>
              <a:gd name="connsiteY87" fmla="*/ 149712 h 437186"/>
              <a:gd name="connsiteX88" fmla="*/ 25694 w 678947"/>
              <a:gd name="connsiteY88" fmla="*/ 158312 h 437186"/>
              <a:gd name="connsiteX89" fmla="*/ 309 w 678947"/>
              <a:gd name="connsiteY89" fmla="*/ 179136 h 437186"/>
              <a:gd name="connsiteX90" fmla="*/ 8375 w 678947"/>
              <a:gd name="connsiteY90" fmla="*/ 183100 h 437186"/>
              <a:gd name="connsiteX91" fmla="*/ 27146 w 678947"/>
              <a:gd name="connsiteY91" fmla="*/ 186316 h 437186"/>
              <a:gd name="connsiteX92" fmla="*/ 34576 w 678947"/>
              <a:gd name="connsiteY92" fmla="*/ 198296 h 437186"/>
              <a:gd name="connsiteX93" fmla="*/ 49078 w 678947"/>
              <a:gd name="connsiteY93" fmla="*/ 197370 h 437186"/>
              <a:gd name="connsiteX94" fmla="*/ 50208 w 678947"/>
              <a:gd name="connsiteY94" fmla="*/ 198696 h 437186"/>
              <a:gd name="connsiteX95" fmla="*/ 51283 w 678947"/>
              <a:gd name="connsiteY95" fmla="*/ 202425 h 437186"/>
              <a:gd name="connsiteX96" fmla="*/ 54594 w 678947"/>
              <a:gd name="connsiteY96" fmla="*/ 208906 h 437186"/>
              <a:gd name="connsiteX97" fmla="*/ 57439 w 678947"/>
              <a:gd name="connsiteY97" fmla="*/ 214014 h 437186"/>
              <a:gd name="connsiteX98" fmla="*/ 57960 w 678947"/>
              <a:gd name="connsiteY98" fmla="*/ 215049 h 437186"/>
              <a:gd name="connsiteX99" fmla="*/ 57176 w 678947"/>
              <a:gd name="connsiteY99" fmla="*/ 220633 h 437186"/>
              <a:gd name="connsiteX100" fmla="*/ 56844 w 678947"/>
              <a:gd name="connsiteY100" fmla="*/ 222667 h 437186"/>
              <a:gd name="connsiteX101" fmla="*/ 58001 w 678947"/>
              <a:gd name="connsiteY101" fmla="*/ 228876 h 437186"/>
              <a:gd name="connsiteX102" fmla="*/ 58582 w 678947"/>
              <a:gd name="connsiteY102" fmla="*/ 231982 h 437186"/>
              <a:gd name="connsiteX103" fmla="*/ 64257 w 678947"/>
              <a:gd name="connsiteY103" fmla="*/ 234695 h 437186"/>
              <a:gd name="connsiteX104" fmla="*/ 68580 w 678947"/>
              <a:gd name="connsiteY104" fmla="*/ 239946 h 437186"/>
              <a:gd name="connsiteX105" fmla="*/ 69428 w 678947"/>
              <a:gd name="connsiteY105" fmla="*/ 242342 h 437186"/>
              <a:gd name="connsiteX106" fmla="*/ 71183 w 678947"/>
              <a:gd name="connsiteY106" fmla="*/ 255696 h 437186"/>
              <a:gd name="connsiteX107" fmla="*/ 73456 w 678947"/>
              <a:gd name="connsiteY107" fmla="*/ 256936 h 437186"/>
              <a:gd name="connsiteX108" fmla="*/ 75094 w 678947"/>
              <a:gd name="connsiteY108" fmla="*/ 270606 h 437186"/>
              <a:gd name="connsiteX109" fmla="*/ 75788 w 678947"/>
              <a:gd name="connsiteY109" fmla="*/ 274693 h 437186"/>
              <a:gd name="connsiteX110" fmla="*/ 79340 w 678947"/>
              <a:gd name="connsiteY110" fmla="*/ 279011 h 437186"/>
              <a:gd name="connsiteX111" fmla="*/ 79612 w 678947"/>
              <a:gd name="connsiteY111" fmla="*/ 280565 h 437186"/>
              <a:gd name="connsiteX112" fmla="*/ 81073 w 678947"/>
              <a:gd name="connsiteY112" fmla="*/ 284602 h 437186"/>
              <a:gd name="connsiteX113" fmla="*/ 82833 w 678947"/>
              <a:gd name="connsiteY113" fmla="*/ 286926 h 437186"/>
              <a:gd name="connsiteX114" fmla="*/ 83527 w 678947"/>
              <a:gd name="connsiteY114" fmla="*/ 289505 h 437186"/>
              <a:gd name="connsiteX115" fmla="*/ 82910 w 678947"/>
              <a:gd name="connsiteY115" fmla="*/ 293030 h 437186"/>
              <a:gd name="connsiteX116" fmla="*/ 83781 w 678947"/>
              <a:gd name="connsiteY116" fmla="*/ 300549 h 437186"/>
              <a:gd name="connsiteX117" fmla="*/ 91533 w 678947"/>
              <a:gd name="connsiteY117" fmla="*/ 305469 h 437186"/>
              <a:gd name="connsiteX118" fmla="*/ 90794 w 678947"/>
              <a:gd name="connsiteY118" fmla="*/ 319027 h 437186"/>
              <a:gd name="connsiteX119" fmla="*/ 93193 w 678947"/>
              <a:gd name="connsiteY119" fmla="*/ 324211 h 437186"/>
              <a:gd name="connsiteX120" fmla="*/ 103813 w 678947"/>
              <a:gd name="connsiteY120" fmla="*/ 341843 h 437186"/>
              <a:gd name="connsiteX121" fmla="*/ 109891 w 678947"/>
              <a:gd name="connsiteY121" fmla="*/ 347011 h 437186"/>
              <a:gd name="connsiteX122" fmla="*/ 125645 w 678947"/>
              <a:gd name="connsiteY122" fmla="*/ 350586 h 437186"/>
              <a:gd name="connsiteX123" fmla="*/ 131343 w 678947"/>
              <a:gd name="connsiteY123" fmla="*/ 369815 h 437186"/>
              <a:gd name="connsiteX124" fmla="*/ 145423 w 678947"/>
              <a:gd name="connsiteY124" fmla="*/ 373487 h 437186"/>
              <a:gd name="connsiteX125" fmla="*/ 159595 w 678947"/>
              <a:gd name="connsiteY125" fmla="*/ 376972 h 437186"/>
              <a:gd name="connsiteX126" fmla="*/ 163768 w 678947"/>
              <a:gd name="connsiteY126" fmla="*/ 374400 h 437186"/>
              <a:gd name="connsiteX127" fmla="*/ 193394 w 678947"/>
              <a:gd name="connsiteY127" fmla="*/ 375508 h 437186"/>
              <a:gd name="connsiteX128" fmla="*/ 196247 w 678947"/>
              <a:gd name="connsiteY128" fmla="*/ 377194 h 437186"/>
              <a:gd name="connsiteX129" fmla="*/ 212478 w 678947"/>
              <a:gd name="connsiteY129" fmla="*/ 376259 h 437186"/>
              <a:gd name="connsiteX130" fmla="*/ 233476 w 678947"/>
              <a:gd name="connsiteY130" fmla="*/ 385548 h 437186"/>
              <a:gd name="connsiteX131" fmla="*/ 255178 w 678947"/>
              <a:gd name="connsiteY131" fmla="*/ 368777 h 437186"/>
              <a:gd name="connsiteX132" fmla="*/ 264763 w 678947"/>
              <a:gd name="connsiteY132" fmla="*/ 370958 h 437186"/>
              <a:gd name="connsiteX133" fmla="*/ 269453 w 678947"/>
              <a:gd name="connsiteY133" fmla="*/ 383935 h 437186"/>
              <a:gd name="connsiteX134" fmla="*/ 297047 w 678947"/>
              <a:gd name="connsiteY134" fmla="*/ 394593 h 437186"/>
              <a:gd name="connsiteX135" fmla="*/ 300508 w 678947"/>
              <a:gd name="connsiteY135" fmla="*/ 396566 h 437186"/>
              <a:gd name="connsiteX136" fmla="*/ 303915 w 678947"/>
              <a:gd name="connsiteY136" fmla="*/ 398072 h 437186"/>
              <a:gd name="connsiteX137" fmla="*/ 314285 w 678947"/>
              <a:gd name="connsiteY137" fmla="*/ 401368 h 437186"/>
              <a:gd name="connsiteX138" fmla="*/ 319107 w 678947"/>
              <a:gd name="connsiteY138" fmla="*/ 407257 h 437186"/>
              <a:gd name="connsiteX139" fmla="*/ 323870 w 678947"/>
              <a:gd name="connsiteY139" fmla="*/ 413064 h 437186"/>
              <a:gd name="connsiteX140" fmla="*/ 325063 w 678947"/>
              <a:gd name="connsiteY140" fmla="*/ 414531 h 437186"/>
              <a:gd name="connsiteX141" fmla="*/ 328660 w 678947"/>
              <a:gd name="connsiteY141" fmla="*/ 418912 h 437186"/>
              <a:gd name="connsiteX142" fmla="*/ 338962 w 678947"/>
              <a:gd name="connsiteY142" fmla="*/ 431617 h 437186"/>
              <a:gd name="connsiteX143" fmla="*/ 347304 w 678947"/>
              <a:gd name="connsiteY143" fmla="*/ 436292 h 437186"/>
              <a:gd name="connsiteX144" fmla="*/ 359801 w 678947"/>
              <a:gd name="connsiteY144" fmla="*/ 437608 h 437186"/>
              <a:gd name="connsiteX145" fmla="*/ 366932 w 678947"/>
              <a:gd name="connsiteY145" fmla="*/ 435750 h 437186"/>
              <a:gd name="connsiteX146" fmla="*/ 369636 w 678947"/>
              <a:gd name="connsiteY146" fmla="*/ 431473 h 437186"/>
              <a:gd name="connsiteX147" fmla="*/ 373315 w 678947"/>
              <a:gd name="connsiteY147" fmla="*/ 431880 h 437186"/>
              <a:gd name="connsiteX148" fmla="*/ 373982 w 678947"/>
              <a:gd name="connsiteY148" fmla="*/ 428966 h 437186"/>
              <a:gd name="connsiteX149" fmla="*/ 379325 w 678947"/>
              <a:gd name="connsiteY149" fmla="*/ 422552 h 437186"/>
              <a:gd name="connsiteX150" fmla="*/ 383381 w 678947"/>
              <a:gd name="connsiteY150" fmla="*/ 420905 h 437186"/>
              <a:gd name="connsiteX151" fmla="*/ 383721 w 678947"/>
              <a:gd name="connsiteY151" fmla="*/ 418988 h 437186"/>
              <a:gd name="connsiteX152" fmla="*/ 385445 w 678947"/>
              <a:gd name="connsiteY152" fmla="*/ 417709 h 437186"/>
              <a:gd name="connsiteX153" fmla="*/ 385045 w 678947"/>
              <a:gd name="connsiteY153" fmla="*/ 415001 h 437186"/>
              <a:gd name="connsiteX154" fmla="*/ 387772 w 678947"/>
              <a:gd name="connsiteY154" fmla="*/ 414729 h 437186"/>
              <a:gd name="connsiteX155" fmla="*/ 388529 w 678947"/>
              <a:gd name="connsiteY155" fmla="*/ 412759 h 437186"/>
              <a:gd name="connsiteX156" fmla="*/ 391029 w 678947"/>
              <a:gd name="connsiteY156" fmla="*/ 408592 h 437186"/>
              <a:gd name="connsiteX157" fmla="*/ 391174 w 678947"/>
              <a:gd name="connsiteY157" fmla="*/ 406629 h 437186"/>
              <a:gd name="connsiteX158" fmla="*/ 393247 w 678947"/>
              <a:gd name="connsiteY158" fmla="*/ 402976 h 437186"/>
              <a:gd name="connsiteX159" fmla="*/ 396046 w 678947"/>
              <a:gd name="connsiteY159" fmla="*/ 402417 h 437186"/>
              <a:gd name="connsiteX160" fmla="*/ 395157 w 678947"/>
              <a:gd name="connsiteY160" fmla="*/ 399131 h 437186"/>
              <a:gd name="connsiteX161" fmla="*/ 406534 w 678947"/>
              <a:gd name="connsiteY161" fmla="*/ 389110 h 437186"/>
              <a:gd name="connsiteX162" fmla="*/ 410321 w 678947"/>
              <a:gd name="connsiteY162" fmla="*/ 384798 h 437186"/>
              <a:gd name="connsiteX163" fmla="*/ 411719 w 678947"/>
              <a:gd name="connsiteY163" fmla="*/ 381754 h 437186"/>
              <a:gd name="connsiteX164" fmla="*/ 417956 w 678947"/>
              <a:gd name="connsiteY164" fmla="*/ 377322 h 437186"/>
              <a:gd name="connsiteX165" fmla="*/ 420219 w 678947"/>
              <a:gd name="connsiteY165" fmla="*/ 375823 h 437186"/>
              <a:gd name="connsiteX166" fmla="*/ 421648 w 678947"/>
              <a:gd name="connsiteY166" fmla="*/ 368915 h 437186"/>
              <a:gd name="connsiteX167" fmla="*/ 425677 w 678947"/>
              <a:gd name="connsiteY167" fmla="*/ 368233 h 437186"/>
              <a:gd name="connsiteX168" fmla="*/ 433561 w 678947"/>
              <a:gd name="connsiteY168" fmla="*/ 365450 h 437186"/>
              <a:gd name="connsiteX169" fmla="*/ 440864 w 678947"/>
              <a:gd name="connsiteY169" fmla="*/ 358890 h 437186"/>
              <a:gd name="connsiteX170" fmla="*/ 442583 w 678947"/>
              <a:gd name="connsiteY170" fmla="*/ 353389 h 437186"/>
              <a:gd name="connsiteX171" fmla="*/ 460937 w 678947"/>
              <a:gd name="connsiteY171" fmla="*/ 341488 h 437186"/>
              <a:gd name="connsiteX172" fmla="*/ 461753 w 678947"/>
              <a:gd name="connsiteY172" fmla="*/ 340846 h 437186"/>
              <a:gd name="connsiteX173" fmla="*/ 467541 w 678947"/>
              <a:gd name="connsiteY173" fmla="*/ 329821 h 437186"/>
              <a:gd name="connsiteX174" fmla="*/ 468598 w 678947"/>
              <a:gd name="connsiteY174" fmla="*/ 327621 h 437186"/>
              <a:gd name="connsiteX175" fmla="*/ 475670 w 678947"/>
              <a:gd name="connsiteY175" fmla="*/ 317515 h 437186"/>
              <a:gd name="connsiteX176" fmla="*/ 476523 w 678947"/>
              <a:gd name="connsiteY176" fmla="*/ 307406 h 437186"/>
              <a:gd name="connsiteX177" fmla="*/ 477417 w 678947"/>
              <a:gd name="connsiteY177" fmla="*/ 305808 h 437186"/>
              <a:gd name="connsiteX178" fmla="*/ 477766 w 678947"/>
              <a:gd name="connsiteY178" fmla="*/ 304355 h 437186"/>
              <a:gd name="connsiteX179" fmla="*/ 479626 w 678947"/>
              <a:gd name="connsiteY179" fmla="*/ 301897 h 437186"/>
              <a:gd name="connsiteX180" fmla="*/ 479708 w 678947"/>
              <a:gd name="connsiteY180" fmla="*/ 297886 h 437186"/>
              <a:gd name="connsiteX181" fmla="*/ 478374 w 678947"/>
              <a:gd name="connsiteY181" fmla="*/ 294801 h 437186"/>
              <a:gd name="connsiteX182" fmla="*/ 479590 w 678947"/>
              <a:gd name="connsiteY182" fmla="*/ 289716 h 437186"/>
              <a:gd name="connsiteX183" fmla="*/ 477027 w 678947"/>
              <a:gd name="connsiteY183" fmla="*/ 285836 h 437186"/>
              <a:gd name="connsiteX184" fmla="*/ 475802 w 678947"/>
              <a:gd name="connsiteY184" fmla="*/ 281217 h 437186"/>
              <a:gd name="connsiteX185" fmla="*/ 477290 w 678947"/>
              <a:gd name="connsiteY185" fmla="*/ 277791 h 437186"/>
              <a:gd name="connsiteX186" fmla="*/ 478805 w 678947"/>
              <a:gd name="connsiteY186" fmla="*/ 265031 h 437186"/>
              <a:gd name="connsiteX187" fmla="*/ 478778 w 678947"/>
              <a:gd name="connsiteY187" fmla="*/ 263794 h 437186"/>
              <a:gd name="connsiteX188" fmla="*/ 480828 w 678947"/>
              <a:gd name="connsiteY188" fmla="*/ 255531 h 437186"/>
              <a:gd name="connsiteX189" fmla="*/ 483051 w 678947"/>
              <a:gd name="connsiteY189" fmla="*/ 250135 h 437186"/>
              <a:gd name="connsiteX190" fmla="*/ 491080 w 678947"/>
              <a:gd name="connsiteY190" fmla="*/ 229930 h 437186"/>
              <a:gd name="connsiteX191" fmla="*/ 487356 w 678947"/>
              <a:gd name="connsiteY191" fmla="*/ 226226 h 437186"/>
              <a:gd name="connsiteX192" fmla="*/ 492572 w 678947"/>
              <a:gd name="connsiteY192" fmla="*/ 221837 h 437186"/>
              <a:gd name="connsiteX193" fmla="*/ 496610 w 678947"/>
              <a:gd name="connsiteY193" fmla="*/ 216052 h 437186"/>
              <a:gd name="connsiteX194" fmla="*/ 505392 w 678947"/>
              <a:gd name="connsiteY194" fmla="*/ 208489 h 437186"/>
              <a:gd name="connsiteX195" fmla="*/ 506825 w 678947"/>
              <a:gd name="connsiteY195" fmla="*/ 207234 h 437186"/>
              <a:gd name="connsiteX196" fmla="*/ 524607 w 678947"/>
              <a:gd name="connsiteY196" fmla="*/ 202290 h 437186"/>
              <a:gd name="connsiteX197" fmla="*/ 533825 w 678947"/>
              <a:gd name="connsiteY197" fmla="*/ 202789 h 437186"/>
              <a:gd name="connsiteX198" fmla="*/ 554143 w 678947"/>
              <a:gd name="connsiteY198" fmla="*/ 222200 h 437186"/>
              <a:gd name="connsiteX199" fmla="*/ 576874 w 678947"/>
              <a:gd name="connsiteY199" fmla="*/ 231912 h 437186"/>
              <a:gd name="connsiteX200" fmla="*/ 591417 w 678947"/>
              <a:gd name="connsiteY200" fmla="*/ 217287 h 437186"/>
              <a:gd name="connsiteX201" fmla="*/ 600385 w 678947"/>
              <a:gd name="connsiteY201" fmla="*/ 216954 h 437186"/>
              <a:gd name="connsiteX202" fmla="*/ 611127 w 678947"/>
              <a:gd name="connsiteY202" fmla="*/ 216507 h 437186"/>
              <a:gd name="connsiteX203" fmla="*/ 620122 w 678947"/>
              <a:gd name="connsiteY203" fmla="*/ 202856 h 437186"/>
              <a:gd name="connsiteX204" fmla="*/ 623384 w 678947"/>
              <a:gd name="connsiteY204" fmla="*/ 197873 h 437186"/>
              <a:gd name="connsiteX205" fmla="*/ 628745 w 678947"/>
              <a:gd name="connsiteY205" fmla="*/ 190013 h 437186"/>
              <a:gd name="connsiteX206" fmla="*/ 633395 w 678947"/>
              <a:gd name="connsiteY206" fmla="*/ 181984 h 437186"/>
              <a:gd name="connsiteX207" fmla="*/ 639356 w 678947"/>
              <a:gd name="connsiteY207" fmla="*/ 173857 h 437186"/>
              <a:gd name="connsiteX208" fmla="*/ 658068 w 678947"/>
              <a:gd name="connsiteY208" fmla="*/ 145904 h 437186"/>
              <a:gd name="connsiteX209" fmla="*/ 664183 w 678947"/>
              <a:gd name="connsiteY209" fmla="*/ 132405 h 437186"/>
              <a:gd name="connsiteX210" fmla="*/ 674757 w 678947"/>
              <a:gd name="connsiteY210" fmla="*/ 109054 h 437186"/>
              <a:gd name="connsiteX211" fmla="*/ 679256 w 678947"/>
              <a:gd name="connsiteY211" fmla="*/ 99162 h 437186"/>
              <a:gd name="connsiteX212" fmla="*/ 622549 w 678947"/>
              <a:gd name="connsiteY212" fmla="*/ 86693 h 437186"/>
              <a:gd name="connsiteX213" fmla="*/ 610469 w 678947"/>
              <a:gd name="connsiteY213" fmla="*/ 83723 h 437186"/>
              <a:gd name="connsiteX214" fmla="*/ 591907 w 678947"/>
              <a:gd name="connsiteY214" fmla="*/ 79899 h 437186"/>
              <a:gd name="connsiteX215" fmla="*/ 591489 w 678947"/>
              <a:gd name="connsiteY215" fmla="*/ 79789 h 437186"/>
              <a:gd name="connsiteX216" fmla="*/ 584612 w 678947"/>
              <a:gd name="connsiteY216" fmla="*/ 77983 h 437186"/>
              <a:gd name="connsiteX217" fmla="*/ 583937 w 678947"/>
              <a:gd name="connsiteY217" fmla="*/ 71641 h 437186"/>
              <a:gd name="connsiteX218" fmla="*/ 571235 w 678947"/>
              <a:gd name="connsiteY218" fmla="*/ 71421 h 437186"/>
              <a:gd name="connsiteX219" fmla="*/ 556043 w 678947"/>
              <a:gd name="connsiteY219" fmla="*/ 71087 h 437186"/>
              <a:gd name="connsiteX220" fmla="*/ 551253 w 678947"/>
              <a:gd name="connsiteY220" fmla="*/ 69584 h 437186"/>
              <a:gd name="connsiteX221" fmla="*/ 548354 w 678947"/>
              <a:gd name="connsiteY221" fmla="*/ 60826 h 437186"/>
              <a:gd name="connsiteX222" fmla="*/ 531393 w 678947"/>
              <a:gd name="connsiteY222" fmla="*/ 64534 h 437186"/>
              <a:gd name="connsiteX223" fmla="*/ 520584 w 678947"/>
              <a:gd name="connsiteY223" fmla="*/ 66663 h 437186"/>
              <a:gd name="connsiteX224" fmla="*/ 501459 w 678947"/>
              <a:gd name="connsiteY224" fmla="*/ 70824 h 437186"/>
              <a:gd name="connsiteX225" fmla="*/ 466158 w 678947"/>
              <a:gd name="connsiteY225" fmla="*/ 78814 h 437186"/>
              <a:gd name="connsiteX226" fmla="*/ 450299 w 678947"/>
              <a:gd name="connsiteY226" fmla="*/ 82291 h 437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</a:cxnLst>
            <a:rect l="l" t="t" r="r" b="b"/>
            <a:pathLst>
              <a:path w="678947" h="437186">
                <a:moveTo>
                  <a:pt x="450299" y="82291"/>
                </a:moveTo>
                <a:lnTo>
                  <a:pt x="448857" y="81292"/>
                </a:lnTo>
                <a:lnTo>
                  <a:pt x="444996" y="78049"/>
                </a:lnTo>
                <a:lnTo>
                  <a:pt x="439494" y="74434"/>
                </a:lnTo>
                <a:lnTo>
                  <a:pt x="429546" y="70474"/>
                </a:lnTo>
                <a:lnTo>
                  <a:pt x="424189" y="68595"/>
                </a:lnTo>
                <a:lnTo>
                  <a:pt x="419471" y="67071"/>
                </a:lnTo>
                <a:lnTo>
                  <a:pt x="403023" y="57137"/>
                </a:lnTo>
                <a:lnTo>
                  <a:pt x="391178" y="45381"/>
                </a:lnTo>
                <a:lnTo>
                  <a:pt x="389886" y="43905"/>
                </a:lnTo>
                <a:lnTo>
                  <a:pt x="373805" y="47389"/>
                </a:lnTo>
                <a:lnTo>
                  <a:pt x="356168" y="46659"/>
                </a:lnTo>
                <a:lnTo>
                  <a:pt x="352797" y="45900"/>
                </a:lnTo>
                <a:lnTo>
                  <a:pt x="350126" y="45289"/>
                </a:lnTo>
                <a:lnTo>
                  <a:pt x="347454" y="44680"/>
                </a:lnTo>
                <a:lnTo>
                  <a:pt x="326664" y="39982"/>
                </a:lnTo>
                <a:lnTo>
                  <a:pt x="317542" y="22737"/>
                </a:lnTo>
                <a:lnTo>
                  <a:pt x="311858" y="11903"/>
                </a:lnTo>
                <a:lnTo>
                  <a:pt x="302218" y="15251"/>
                </a:lnTo>
                <a:lnTo>
                  <a:pt x="300363" y="15872"/>
                </a:lnTo>
                <a:lnTo>
                  <a:pt x="289630" y="9924"/>
                </a:lnTo>
                <a:lnTo>
                  <a:pt x="282917" y="5387"/>
                </a:lnTo>
                <a:lnTo>
                  <a:pt x="273001" y="6034"/>
                </a:lnTo>
                <a:lnTo>
                  <a:pt x="267004" y="6381"/>
                </a:lnTo>
                <a:lnTo>
                  <a:pt x="259596" y="7456"/>
                </a:lnTo>
                <a:lnTo>
                  <a:pt x="255491" y="8073"/>
                </a:lnTo>
                <a:lnTo>
                  <a:pt x="253504" y="8382"/>
                </a:lnTo>
                <a:lnTo>
                  <a:pt x="246454" y="7902"/>
                </a:lnTo>
                <a:lnTo>
                  <a:pt x="233712" y="7245"/>
                </a:lnTo>
                <a:lnTo>
                  <a:pt x="217758" y="6372"/>
                </a:lnTo>
                <a:lnTo>
                  <a:pt x="201260" y="421"/>
                </a:lnTo>
                <a:lnTo>
                  <a:pt x="191806" y="4812"/>
                </a:lnTo>
                <a:lnTo>
                  <a:pt x="199541" y="27321"/>
                </a:lnTo>
                <a:lnTo>
                  <a:pt x="175399" y="32185"/>
                </a:lnTo>
                <a:lnTo>
                  <a:pt x="166762" y="40853"/>
                </a:lnTo>
                <a:lnTo>
                  <a:pt x="157767" y="54227"/>
                </a:lnTo>
                <a:lnTo>
                  <a:pt x="164013" y="55662"/>
                </a:lnTo>
                <a:lnTo>
                  <a:pt x="164503" y="61006"/>
                </a:lnTo>
                <a:lnTo>
                  <a:pt x="165723" y="62347"/>
                </a:lnTo>
                <a:lnTo>
                  <a:pt x="168109" y="62604"/>
                </a:lnTo>
                <a:lnTo>
                  <a:pt x="172618" y="60407"/>
                </a:lnTo>
                <a:lnTo>
                  <a:pt x="176388" y="62870"/>
                </a:lnTo>
                <a:lnTo>
                  <a:pt x="175676" y="65240"/>
                </a:lnTo>
                <a:lnTo>
                  <a:pt x="172596" y="67932"/>
                </a:lnTo>
                <a:lnTo>
                  <a:pt x="169438" y="69026"/>
                </a:lnTo>
                <a:lnTo>
                  <a:pt x="166091" y="68426"/>
                </a:lnTo>
                <a:lnTo>
                  <a:pt x="162697" y="70214"/>
                </a:lnTo>
                <a:lnTo>
                  <a:pt x="154038" y="75039"/>
                </a:lnTo>
                <a:lnTo>
                  <a:pt x="145922" y="67891"/>
                </a:lnTo>
                <a:lnTo>
                  <a:pt x="139953" y="51082"/>
                </a:lnTo>
                <a:lnTo>
                  <a:pt x="136310" y="51288"/>
                </a:lnTo>
                <a:lnTo>
                  <a:pt x="129751" y="59568"/>
                </a:lnTo>
                <a:lnTo>
                  <a:pt x="126530" y="63494"/>
                </a:lnTo>
                <a:lnTo>
                  <a:pt x="112295" y="63441"/>
                </a:lnTo>
                <a:lnTo>
                  <a:pt x="103581" y="61961"/>
                </a:lnTo>
                <a:lnTo>
                  <a:pt x="99512" y="70463"/>
                </a:lnTo>
                <a:lnTo>
                  <a:pt x="96083" y="70931"/>
                </a:lnTo>
                <a:lnTo>
                  <a:pt x="87455" y="70195"/>
                </a:lnTo>
                <a:lnTo>
                  <a:pt x="84438" y="73646"/>
                </a:lnTo>
                <a:lnTo>
                  <a:pt x="83794" y="75254"/>
                </a:lnTo>
                <a:lnTo>
                  <a:pt x="84443" y="77764"/>
                </a:lnTo>
                <a:lnTo>
                  <a:pt x="91538" y="79113"/>
                </a:lnTo>
                <a:lnTo>
                  <a:pt x="96214" y="81524"/>
                </a:lnTo>
                <a:lnTo>
                  <a:pt x="94899" y="84985"/>
                </a:lnTo>
                <a:lnTo>
                  <a:pt x="85509" y="88875"/>
                </a:lnTo>
                <a:lnTo>
                  <a:pt x="90358" y="104721"/>
                </a:lnTo>
                <a:lnTo>
                  <a:pt x="75924" y="110148"/>
                </a:lnTo>
                <a:lnTo>
                  <a:pt x="73651" y="109097"/>
                </a:lnTo>
                <a:lnTo>
                  <a:pt x="70244" y="110109"/>
                </a:lnTo>
                <a:lnTo>
                  <a:pt x="66597" y="116384"/>
                </a:lnTo>
                <a:lnTo>
                  <a:pt x="63422" y="113871"/>
                </a:lnTo>
                <a:lnTo>
                  <a:pt x="61975" y="113126"/>
                </a:lnTo>
                <a:lnTo>
                  <a:pt x="56668" y="114866"/>
                </a:lnTo>
                <a:lnTo>
                  <a:pt x="50639" y="120417"/>
                </a:lnTo>
                <a:lnTo>
                  <a:pt x="43277" y="126858"/>
                </a:lnTo>
                <a:lnTo>
                  <a:pt x="40110" y="126444"/>
                </a:lnTo>
                <a:lnTo>
                  <a:pt x="39385" y="127115"/>
                </a:lnTo>
                <a:lnTo>
                  <a:pt x="39099" y="128027"/>
                </a:lnTo>
                <a:lnTo>
                  <a:pt x="42610" y="131877"/>
                </a:lnTo>
                <a:lnTo>
                  <a:pt x="40038" y="135689"/>
                </a:lnTo>
                <a:lnTo>
                  <a:pt x="38228" y="135425"/>
                </a:lnTo>
                <a:lnTo>
                  <a:pt x="37402" y="137963"/>
                </a:lnTo>
                <a:lnTo>
                  <a:pt x="39462" y="142454"/>
                </a:lnTo>
                <a:lnTo>
                  <a:pt x="38232" y="145610"/>
                </a:lnTo>
                <a:lnTo>
                  <a:pt x="38899" y="152907"/>
                </a:lnTo>
                <a:lnTo>
                  <a:pt x="36477" y="153657"/>
                </a:lnTo>
                <a:lnTo>
                  <a:pt x="36245" y="150788"/>
                </a:lnTo>
                <a:lnTo>
                  <a:pt x="31786" y="149712"/>
                </a:lnTo>
                <a:lnTo>
                  <a:pt x="25694" y="158312"/>
                </a:lnTo>
                <a:lnTo>
                  <a:pt x="309" y="179136"/>
                </a:lnTo>
                <a:lnTo>
                  <a:pt x="8375" y="183100"/>
                </a:lnTo>
                <a:lnTo>
                  <a:pt x="27146" y="186316"/>
                </a:lnTo>
                <a:lnTo>
                  <a:pt x="34576" y="198296"/>
                </a:lnTo>
                <a:lnTo>
                  <a:pt x="49078" y="197370"/>
                </a:lnTo>
                <a:lnTo>
                  <a:pt x="50208" y="198696"/>
                </a:lnTo>
                <a:lnTo>
                  <a:pt x="51283" y="202425"/>
                </a:lnTo>
                <a:lnTo>
                  <a:pt x="54594" y="208906"/>
                </a:lnTo>
                <a:lnTo>
                  <a:pt x="57439" y="214014"/>
                </a:lnTo>
                <a:lnTo>
                  <a:pt x="57960" y="215049"/>
                </a:lnTo>
                <a:lnTo>
                  <a:pt x="57176" y="220633"/>
                </a:lnTo>
                <a:lnTo>
                  <a:pt x="56844" y="222667"/>
                </a:lnTo>
                <a:lnTo>
                  <a:pt x="58001" y="228876"/>
                </a:lnTo>
                <a:lnTo>
                  <a:pt x="58582" y="231982"/>
                </a:lnTo>
                <a:lnTo>
                  <a:pt x="64257" y="234695"/>
                </a:lnTo>
                <a:lnTo>
                  <a:pt x="68580" y="239946"/>
                </a:lnTo>
                <a:lnTo>
                  <a:pt x="69428" y="242342"/>
                </a:lnTo>
                <a:lnTo>
                  <a:pt x="71183" y="255696"/>
                </a:lnTo>
                <a:lnTo>
                  <a:pt x="73456" y="256936"/>
                </a:lnTo>
                <a:lnTo>
                  <a:pt x="75094" y="270606"/>
                </a:lnTo>
                <a:lnTo>
                  <a:pt x="75788" y="274693"/>
                </a:lnTo>
                <a:lnTo>
                  <a:pt x="79340" y="279011"/>
                </a:lnTo>
                <a:lnTo>
                  <a:pt x="79612" y="280565"/>
                </a:lnTo>
                <a:lnTo>
                  <a:pt x="81073" y="284602"/>
                </a:lnTo>
                <a:lnTo>
                  <a:pt x="82833" y="286926"/>
                </a:lnTo>
                <a:lnTo>
                  <a:pt x="83527" y="289505"/>
                </a:lnTo>
                <a:lnTo>
                  <a:pt x="82910" y="293030"/>
                </a:lnTo>
                <a:lnTo>
                  <a:pt x="83781" y="300549"/>
                </a:lnTo>
                <a:lnTo>
                  <a:pt x="91533" y="305469"/>
                </a:lnTo>
                <a:lnTo>
                  <a:pt x="90794" y="319027"/>
                </a:lnTo>
                <a:lnTo>
                  <a:pt x="93193" y="324211"/>
                </a:lnTo>
                <a:lnTo>
                  <a:pt x="103813" y="341843"/>
                </a:lnTo>
                <a:lnTo>
                  <a:pt x="109891" y="347011"/>
                </a:lnTo>
                <a:lnTo>
                  <a:pt x="125645" y="350586"/>
                </a:lnTo>
                <a:lnTo>
                  <a:pt x="131343" y="369815"/>
                </a:lnTo>
                <a:lnTo>
                  <a:pt x="145423" y="373487"/>
                </a:lnTo>
                <a:lnTo>
                  <a:pt x="159595" y="376972"/>
                </a:lnTo>
                <a:lnTo>
                  <a:pt x="163768" y="374400"/>
                </a:lnTo>
                <a:lnTo>
                  <a:pt x="193394" y="375508"/>
                </a:lnTo>
                <a:lnTo>
                  <a:pt x="196247" y="377194"/>
                </a:lnTo>
                <a:lnTo>
                  <a:pt x="212478" y="376259"/>
                </a:lnTo>
                <a:lnTo>
                  <a:pt x="233476" y="385548"/>
                </a:lnTo>
                <a:lnTo>
                  <a:pt x="255178" y="368777"/>
                </a:lnTo>
                <a:lnTo>
                  <a:pt x="264763" y="370958"/>
                </a:lnTo>
                <a:lnTo>
                  <a:pt x="269453" y="383935"/>
                </a:lnTo>
                <a:lnTo>
                  <a:pt x="297047" y="394593"/>
                </a:lnTo>
                <a:lnTo>
                  <a:pt x="300508" y="396566"/>
                </a:lnTo>
                <a:lnTo>
                  <a:pt x="303915" y="398072"/>
                </a:lnTo>
                <a:lnTo>
                  <a:pt x="314285" y="401368"/>
                </a:lnTo>
                <a:lnTo>
                  <a:pt x="319107" y="407257"/>
                </a:lnTo>
                <a:lnTo>
                  <a:pt x="323870" y="413064"/>
                </a:lnTo>
                <a:lnTo>
                  <a:pt x="325063" y="414531"/>
                </a:lnTo>
                <a:lnTo>
                  <a:pt x="328660" y="418912"/>
                </a:lnTo>
                <a:lnTo>
                  <a:pt x="338962" y="431617"/>
                </a:lnTo>
                <a:lnTo>
                  <a:pt x="347304" y="436292"/>
                </a:lnTo>
                <a:lnTo>
                  <a:pt x="359801" y="437608"/>
                </a:lnTo>
                <a:lnTo>
                  <a:pt x="366932" y="435750"/>
                </a:lnTo>
                <a:lnTo>
                  <a:pt x="369636" y="431473"/>
                </a:lnTo>
                <a:lnTo>
                  <a:pt x="373315" y="431880"/>
                </a:lnTo>
                <a:lnTo>
                  <a:pt x="373982" y="428966"/>
                </a:lnTo>
                <a:lnTo>
                  <a:pt x="379325" y="422552"/>
                </a:lnTo>
                <a:lnTo>
                  <a:pt x="383381" y="420905"/>
                </a:lnTo>
                <a:lnTo>
                  <a:pt x="383721" y="418988"/>
                </a:lnTo>
                <a:lnTo>
                  <a:pt x="385445" y="417709"/>
                </a:lnTo>
                <a:lnTo>
                  <a:pt x="385045" y="415001"/>
                </a:lnTo>
                <a:lnTo>
                  <a:pt x="387772" y="414729"/>
                </a:lnTo>
                <a:lnTo>
                  <a:pt x="388529" y="412759"/>
                </a:lnTo>
                <a:lnTo>
                  <a:pt x="391029" y="408592"/>
                </a:lnTo>
                <a:lnTo>
                  <a:pt x="391174" y="406629"/>
                </a:lnTo>
                <a:lnTo>
                  <a:pt x="393247" y="402976"/>
                </a:lnTo>
                <a:lnTo>
                  <a:pt x="396046" y="402417"/>
                </a:lnTo>
                <a:lnTo>
                  <a:pt x="395157" y="399131"/>
                </a:lnTo>
                <a:lnTo>
                  <a:pt x="406534" y="389110"/>
                </a:lnTo>
                <a:lnTo>
                  <a:pt x="410321" y="384798"/>
                </a:lnTo>
                <a:lnTo>
                  <a:pt x="411719" y="381754"/>
                </a:lnTo>
                <a:lnTo>
                  <a:pt x="417956" y="377322"/>
                </a:lnTo>
                <a:lnTo>
                  <a:pt x="420219" y="375823"/>
                </a:lnTo>
                <a:lnTo>
                  <a:pt x="421648" y="368915"/>
                </a:lnTo>
                <a:lnTo>
                  <a:pt x="425677" y="368233"/>
                </a:lnTo>
                <a:lnTo>
                  <a:pt x="433561" y="365450"/>
                </a:lnTo>
                <a:lnTo>
                  <a:pt x="440864" y="358890"/>
                </a:lnTo>
                <a:lnTo>
                  <a:pt x="442583" y="353389"/>
                </a:lnTo>
                <a:lnTo>
                  <a:pt x="460937" y="341488"/>
                </a:lnTo>
                <a:lnTo>
                  <a:pt x="461753" y="340846"/>
                </a:lnTo>
                <a:lnTo>
                  <a:pt x="467541" y="329821"/>
                </a:lnTo>
                <a:lnTo>
                  <a:pt x="468598" y="327621"/>
                </a:lnTo>
                <a:lnTo>
                  <a:pt x="475670" y="317515"/>
                </a:lnTo>
                <a:lnTo>
                  <a:pt x="476523" y="307406"/>
                </a:lnTo>
                <a:lnTo>
                  <a:pt x="477417" y="305808"/>
                </a:lnTo>
                <a:lnTo>
                  <a:pt x="477766" y="304355"/>
                </a:lnTo>
                <a:lnTo>
                  <a:pt x="479626" y="301897"/>
                </a:lnTo>
                <a:lnTo>
                  <a:pt x="479708" y="297886"/>
                </a:lnTo>
                <a:lnTo>
                  <a:pt x="478374" y="294801"/>
                </a:lnTo>
                <a:lnTo>
                  <a:pt x="479590" y="289716"/>
                </a:lnTo>
                <a:lnTo>
                  <a:pt x="477027" y="285836"/>
                </a:lnTo>
                <a:lnTo>
                  <a:pt x="475802" y="281217"/>
                </a:lnTo>
                <a:lnTo>
                  <a:pt x="477290" y="277791"/>
                </a:lnTo>
                <a:lnTo>
                  <a:pt x="478805" y="265031"/>
                </a:lnTo>
                <a:lnTo>
                  <a:pt x="478778" y="263794"/>
                </a:lnTo>
                <a:lnTo>
                  <a:pt x="480828" y="255531"/>
                </a:lnTo>
                <a:lnTo>
                  <a:pt x="483051" y="250135"/>
                </a:lnTo>
                <a:lnTo>
                  <a:pt x="491080" y="229930"/>
                </a:lnTo>
                <a:lnTo>
                  <a:pt x="487356" y="226226"/>
                </a:lnTo>
                <a:lnTo>
                  <a:pt x="492572" y="221837"/>
                </a:lnTo>
                <a:lnTo>
                  <a:pt x="496610" y="216052"/>
                </a:lnTo>
                <a:lnTo>
                  <a:pt x="505392" y="208489"/>
                </a:lnTo>
                <a:lnTo>
                  <a:pt x="506825" y="207234"/>
                </a:lnTo>
                <a:lnTo>
                  <a:pt x="524607" y="202290"/>
                </a:lnTo>
                <a:lnTo>
                  <a:pt x="533825" y="202789"/>
                </a:lnTo>
                <a:lnTo>
                  <a:pt x="554143" y="222200"/>
                </a:lnTo>
                <a:lnTo>
                  <a:pt x="576874" y="231912"/>
                </a:lnTo>
                <a:lnTo>
                  <a:pt x="591417" y="217287"/>
                </a:lnTo>
                <a:lnTo>
                  <a:pt x="600385" y="216954"/>
                </a:lnTo>
                <a:lnTo>
                  <a:pt x="611127" y="216507"/>
                </a:lnTo>
                <a:lnTo>
                  <a:pt x="620122" y="202856"/>
                </a:lnTo>
                <a:lnTo>
                  <a:pt x="623384" y="197873"/>
                </a:lnTo>
                <a:lnTo>
                  <a:pt x="628745" y="190013"/>
                </a:lnTo>
                <a:lnTo>
                  <a:pt x="633395" y="181984"/>
                </a:lnTo>
                <a:lnTo>
                  <a:pt x="639356" y="173857"/>
                </a:lnTo>
                <a:lnTo>
                  <a:pt x="658068" y="145904"/>
                </a:lnTo>
                <a:lnTo>
                  <a:pt x="664183" y="132405"/>
                </a:lnTo>
                <a:lnTo>
                  <a:pt x="674757" y="109054"/>
                </a:lnTo>
                <a:lnTo>
                  <a:pt x="679256" y="99162"/>
                </a:lnTo>
                <a:lnTo>
                  <a:pt x="622549" y="86693"/>
                </a:lnTo>
                <a:lnTo>
                  <a:pt x="610469" y="83723"/>
                </a:lnTo>
                <a:lnTo>
                  <a:pt x="591907" y="79899"/>
                </a:lnTo>
                <a:lnTo>
                  <a:pt x="591489" y="79789"/>
                </a:lnTo>
                <a:lnTo>
                  <a:pt x="584612" y="77983"/>
                </a:lnTo>
                <a:lnTo>
                  <a:pt x="583937" y="71641"/>
                </a:lnTo>
                <a:lnTo>
                  <a:pt x="571235" y="71421"/>
                </a:lnTo>
                <a:lnTo>
                  <a:pt x="556043" y="71087"/>
                </a:lnTo>
                <a:lnTo>
                  <a:pt x="551253" y="69584"/>
                </a:lnTo>
                <a:lnTo>
                  <a:pt x="548354" y="60826"/>
                </a:lnTo>
                <a:lnTo>
                  <a:pt x="531393" y="64534"/>
                </a:lnTo>
                <a:lnTo>
                  <a:pt x="520584" y="66663"/>
                </a:lnTo>
                <a:lnTo>
                  <a:pt x="501459" y="70824"/>
                </a:lnTo>
                <a:lnTo>
                  <a:pt x="466158" y="78814"/>
                </a:lnTo>
                <a:lnTo>
                  <a:pt x="450299" y="82291"/>
                </a:lnTo>
                <a:close/>
              </a:path>
            </a:pathLst>
          </a:custGeom>
          <a:solidFill>
            <a:srgbClr val="00B05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EA15162D-EEB1-C33C-573F-5C616B1B3508}"/>
              </a:ext>
            </a:extLst>
          </p:cNvPr>
          <p:cNvSpPr>
            <a:spLocks/>
          </p:cNvSpPr>
          <p:nvPr/>
        </p:nvSpPr>
        <p:spPr>
          <a:xfrm flipV="1">
            <a:off x="6275154" y="3383436"/>
            <a:ext cx="567857" cy="408002"/>
          </a:xfrm>
          <a:custGeom>
            <a:avLst/>
            <a:gdLst>
              <a:gd name="connsiteX0" fmla="*/ 142544 w 386709"/>
              <a:gd name="connsiteY0" fmla="*/ 184584 h 277848"/>
              <a:gd name="connsiteX1" fmla="*/ 143451 w 386709"/>
              <a:gd name="connsiteY1" fmla="*/ 184891 h 277848"/>
              <a:gd name="connsiteX2" fmla="*/ 144336 w 386709"/>
              <a:gd name="connsiteY2" fmla="*/ 185846 h 277848"/>
              <a:gd name="connsiteX3" fmla="*/ 144645 w 386709"/>
              <a:gd name="connsiteY3" fmla="*/ 187384 h 277848"/>
              <a:gd name="connsiteX4" fmla="*/ 148491 w 386709"/>
              <a:gd name="connsiteY4" fmla="*/ 189194 h 277848"/>
              <a:gd name="connsiteX5" fmla="*/ 145697 w 386709"/>
              <a:gd name="connsiteY5" fmla="*/ 199518 h 277848"/>
              <a:gd name="connsiteX6" fmla="*/ 147389 w 386709"/>
              <a:gd name="connsiteY6" fmla="*/ 206876 h 277848"/>
              <a:gd name="connsiteX7" fmla="*/ 148219 w 386709"/>
              <a:gd name="connsiteY7" fmla="*/ 209403 h 277848"/>
              <a:gd name="connsiteX8" fmla="*/ 165352 w 386709"/>
              <a:gd name="connsiteY8" fmla="*/ 213754 h 277848"/>
              <a:gd name="connsiteX9" fmla="*/ 172697 w 386709"/>
              <a:gd name="connsiteY9" fmla="*/ 214223 h 277848"/>
              <a:gd name="connsiteX10" fmla="*/ 176380 w 386709"/>
              <a:gd name="connsiteY10" fmla="*/ 216568 h 277848"/>
              <a:gd name="connsiteX11" fmla="*/ 179338 w 386709"/>
              <a:gd name="connsiteY11" fmla="*/ 217170 h 277848"/>
              <a:gd name="connsiteX12" fmla="*/ 181352 w 386709"/>
              <a:gd name="connsiteY12" fmla="*/ 216726 h 277848"/>
              <a:gd name="connsiteX13" fmla="*/ 191558 w 386709"/>
              <a:gd name="connsiteY13" fmla="*/ 231305 h 277848"/>
              <a:gd name="connsiteX14" fmla="*/ 195364 w 386709"/>
              <a:gd name="connsiteY14" fmla="*/ 233560 h 277848"/>
              <a:gd name="connsiteX15" fmla="*/ 209953 w 386709"/>
              <a:gd name="connsiteY15" fmla="*/ 227285 h 277848"/>
              <a:gd name="connsiteX16" fmla="*/ 219320 w 386709"/>
              <a:gd name="connsiteY16" fmla="*/ 229991 h 277848"/>
              <a:gd name="connsiteX17" fmla="*/ 231763 w 386709"/>
              <a:gd name="connsiteY17" fmla="*/ 240026 h 277848"/>
              <a:gd name="connsiteX18" fmla="*/ 236100 w 386709"/>
              <a:gd name="connsiteY18" fmla="*/ 245886 h 277848"/>
              <a:gd name="connsiteX19" fmla="*/ 237860 w 386709"/>
              <a:gd name="connsiteY19" fmla="*/ 252588 h 277848"/>
              <a:gd name="connsiteX20" fmla="*/ 239048 w 386709"/>
              <a:gd name="connsiteY20" fmla="*/ 257604 h 277848"/>
              <a:gd name="connsiteX21" fmla="*/ 240908 w 386709"/>
              <a:gd name="connsiteY21" fmla="*/ 260984 h 277848"/>
              <a:gd name="connsiteX22" fmla="*/ 241906 w 386709"/>
              <a:gd name="connsiteY22" fmla="*/ 263941 h 277848"/>
              <a:gd name="connsiteX23" fmla="*/ 248697 w 386709"/>
              <a:gd name="connsiteY23" fmla="*/ 268063 h 277848"/>
              <a:gd name="connsiteX24" fmla="*/ 255043 w 386709"/>
              <a:gd name="connsiteY24" fmla="*/ 270877 h 277848"/>
              <a:gd name="connsiteX25" fmla="*/ 277302 w 386709"/>
              <a:gd name="connsiteY25" fmla="*/ 267045 h 277848"/>
              <a:gd name="connsiteX26" fmla="*/ 281335 w 386709"/>
              <a:gd name="connsiteY26" fmla="*/ 270176 h 277848"/>
              <a:gd name="connsiteX27" fmla="*/ 287618 w 386709"/>
              <a:gd name="connsiteY27" fmla="*/ 271471 h 277848"/>
              <a:gd name="connsiteX28" fmla="*/ 290743 w 386709"/>
              <a:gd name="connsiteY28" fmla="*/ 275354 h 277848"/>
              <a:gd name="connsiteX29" fmla="*/ 296096 w 386709"/>
              <a:gd name="connsiteY29" fmla="*/ 278254 h 277848"/>
              <a:gd name="connsiteX30" fmla="*/ 306692 w 386709"/>
              <a:gd name="connsiteY30" fmla="*/ 273234 h 277848"/>
              <a:gd name="connsiteX31" fmla="*/ 311446 w 386709"/>
              <a:gd name="connsiteY31" fmla="*/ 263995 h 277848"/>
              <a:gd name="connsiteX32" fmla="*/ 318845 w 386709"/>
              <a:gd name="connsiteY32" fmla="*/ 259770 h 277848"/>
              <a:gd name="connsiteX33" fmla="*/ 327115 w 386709"/>
              <a:gd name="connsiteY33" fmla="*/ 263130 h 277848"/>
              <a:gd name="connsiteX34" fmla="*/ 331723 w 386709"/>
              <a:gd name="connsiteY34" fmla="*/ 265979 h 277848"/>
              <a:gd name="connsiteX35" fmla="*/ 339898 w 386709"/>
              <a:gd name="connsiteY35" fmla="*/ 269023 h 277848"/>
              <a:gd name="connsiteX36" fmla="*/ 340133 w 386709"/>
              <a:gd name="connsiteY36" fmla="*/ 271786 h 277848"/>
              <a:gd name="connsiteX37" fmla="*/ 344398 w 386709"/>
              <a:gd name="connsiteY37" fmla="*/ 270231 h 277848"/>
              <a:gd name="connsiteX38" fmla="*/ 350449 w 386709"/>
              <a:gd name="connsiteY38" fmla="*/ 265046 h 277848"/>
              <a:gd name="connsiteX39" fmla="*/ 369619 w 386709"/>
              <a:gd name="connsiteY39" fmla="*/ 249552 h 277848"/>
              <a:gd name="connsiteX40" fmla="*/ 375394 w 386709"/>
              <a:gd name="connsiteY40" fmla="*/ 247222 h 277848"/>
              <a:gd name="connsiteX41" fmla="*/ 383926 w 386709"/>
              <a:gd name="connsiteY41" fmla="*/ 250535 h 277848"/>
              <a:gd name="connsiteX42" fmla="*/ 387065 w 386709"/>
              <a:gd name="connsiteY42" fmla="*/ 240835 h 277848"/>
              <a:gd name="connsiteX43" fmla="*/ 381368 w 386709"/>
              <a:gd name="connsiteY43" fmla="*/ 221606 h 277848"/>
              <a:gd name="connsiteX44" fmla="*/ 365614 w 386709"/>
              <a:gd name="connsiteY44" fmla="*/ 218030 h 277848"/>
              <a:gd name="connsiteX45" fmla="*/ 359535 w 386709"/>
              <a:gd name="connsiteY45" fmla="*/ 212863 h 277848"/>
              <a:gd name="connsiteX46" fmla="*/ 348916 w 386709"/>
              <a:gd name="connsiteY46" fmla="*/ 195231 h 277848"/>
              <a:gd name="connsiteX47" fmla="*/ 346516 w 386709"/>
              <a:gd name="connsiteY47" fmla="*/ 190046 h 277848"/>
              <a:gd name="connsiteX48" fmla="*/ 347255 w 386709"/>
              <a:gd name="connsiteY48" fmla="*/ 176489 h 277848"/>
              <a:gd name="connsiteX49" fmla="*/ 339503 w 386709"/>
              <a:gd name="connsiteY49" fmla="*/ 171569 h 277848"/>
              <a:gd name="connsiteX50" fmla="*/ 338632 w 386709"/>
              <a:gd name="connsiteY50" fmla="*/ 164050 h 277848"/>
              <a:gd name="connsiteX51" fmla="*/ 339249 w 386709"/>
              <a:gd name="connsiteY51" fmla="*/ 160524 h 277848"/>
              <a:gd name="connsiteX52" fmla="*/ 338555 w 386709"/>
              <a:gd name="connsiteY52" fmla="*/ 157945 h 277848"/>
              <a:gd name="connsiteX53" fmla="*/ 336795 w 386709"/>
              <a:gd name="connsiteY53" fmla="*/ 155621 h 277848"/>
              <a:gd name="connsiteX54" fmla="*/ 335334 w 386709"/>
              <a:gd name="connsiteY54" fmla="*/ 151585 h 277848"/>
              <a:gd name="connsiteX55" fmla="*/ 335062 w 386709"/>
              <a:gd name="connsiteY55" fmla="*/ 150031 h 277848"/>
              <a:gd name="connsiteX56" fmla="*/ 331510 w 386709"/>
              <a:gd name="connsiteY56" fmla="*/ 145713 h 277848"/>
              <a:gd name="connsiteX57" fmla="*/ 330816 w 386709"/>
              <a:gd name="connsiteY57" fmla="*/ 141626 h 277848"/>
              <a:gd name="connsiteX58" fmla="*/ 329179 w 386709"/>
              <a:gd name="connsiteY58" fmla="*/ 127956 h 277848"/>
              <a:gd name="connsiteX59" fmla="*/ 326906 w 386709"/>
              <a:gd name="connsiteY59" fmla="*/ 126716 h 277848"/>
              <a:gd name="connsiteX60" fmla="*/ 325150 w 386709"/>
              <a:gd name="connsiteY60" fmla="*/ 113362 h 277848"/>
              <a:gd name="connsiteX61" fmla="*/ 324302 w 386709"/>
              <a:gd name="connsiteY61" fmla="*/ 110966 h 277848"/>
              <a:gd name="connsiteX62" fmla="*/ 319979 w 386709"/>
              <a:gd name="connsiteY62" fmla="*/ 105715 h 277848"/>
              <a:gd name="connsiteX63" fmla="*/ 314304 w 386709"/>
              <a:gd name="connsiteY63" fmla="*/ 103001 h 277848"/>
              <a:gd name="connsiteX64" fmla="*/ 313724 w 386709"/>
              <a:gd name="connsiteY64" fmla="*/ 99896 h 277848"/>
              <a:gd name="connsiteX65" fmla="*/ 312567 w 386709"/>
              <a:gd name="connsiteY65" fmla="*/ 93687 h 277848"/>
              <a:gd name="connsiteX66" fmla="*/ 312898 w 386709"/>
              <a:gd name="connsiteY66" fmla="*/ 91652 h 277848"/>
              <a:gd name="connsiteX67" fmla="*/ 313683 w 386709"/>
              <a:gd name="connsiteY67" fmla="*/ 86068 h 277848"/>
              <a:gd name="connsiteX68" fmla="*/ 313161 w 386709"/>
              <a:gd name="connsiteY68" fmla="*/ 85033 h 277848"/>
              <a:gd name="connsiteX69" fmla="*/ 310317 w 386709"/>
              <a:gd name="connsiteY69" fmla="*/ 79926 h 277848"/>
              <a:gd name="connsiteX70" fmla="*/ 307005 w 386709"/>
              <a:gd name="connsiteY70" fmla="*/ 73445 h 277848"/>
              <a:gd name="connsiteX71" fmla="*/ 305930 w 386709"/>
              <a:gd name="connsiteY71" fmla="*/ 69716 h 277848"/>
              <a:gd name="connsiteX72" fmla="*/ 304801 w 386709"/>
              <a:gd name="connsiteY72" fmla="*/ 68390 h 277848"/>
              <a:gd name="connsiteX73" fmla="*/ 290298 w 386709"/>
              <a:gd name="connsiteY73" fmla="*/ 69316 h 277848"/>
              <a:gd name="connsiteX74" fmla="*/ 282868 w 386709"/>
              <a:gd name="connsiteY74" fmla="*/ 57336 h 277848"/>
              <a:gd name="connsiteX75" fmla="*/ 264097 w 386709"/>
              <a:gd name="connsiteY75" fmla="*/ 54120 h 277848"/>
              <a:gd name="connsiteX76" fmla="*/ 256032 w 386709"/>
              <a:gd name="connsiteY76" fmla="*/ 50156 h 277848"/>
              <a:gd name="connsiteX77" fmla="*/ 252575 w 386709"/>
              <a:gd name="connsiteY77" fmla="*/ 50528 h 277848"/>
              <a:gd name="connsiteX78" fmla="*/ 250597 w 386709"/>
              <a:gd name="connsiteY78" fmla="*/ 52435 h 277848"/>
              <a:gd name="connsiteX79" fmla="*/ 248039 w 386709"/>
              <a:gd name="connsiteY79" fmla="*/ 50604 h 277848"/>
              <a:gd name="connsiteX80" fmla="*/ 245140 w 386709"/>
              <a:gd name="connsiteY80" fmla="*/ 52035 h 277848"/>
              <a:gd name="connsiteX81" fmla="*/ 243539 w 386709"/>
              <a:gd name="connsiteY81" fmla="*/ 50037 h 277848"/>
              <a:gd name="connsiteX82" fmla="*/ 241756 w 386709"/>
              <a:gd name="connsiteY82" fmla="*/ 49970 h 277848"/>
              <a:gd name="connsiteX83" fmla="*/ 240214 w 386709"/>
              <a:gd name="connsiteY83" fmla="*/ 52490 h 277848"/>
              <a:gd name="connsiteX84" fmla="*/ 235433 w 386709"/>
              <a:gd name="connsiteY84" fmla="*/ 51818 h 277848"/>
              <a:gd name="connsiteX85" fmla="*/ 231509 w 386709"/>
              <a:gd name="connsiteY85" fmla="*/ 48937 h 277848"/>
              <a:gd name="connsiteX86" fmla="*/ 225340 w 386709"/>
              <a:gd name="connsiteY86" fmla="*/ 46613 h 277848"/>
              <a:gd name="connsiteX87" fmla="*/ 222427 w 386709"/>
              <a:gd name="connsiteY87" fmla="*/ 49409 h 277848"/>
              <a:gd name="connsiteX88" fmla="*/ 220459 w 386709"/>
              <a:gd name="connsiteY88" fmla="*/ 50576 h 277848"/>
              <a:gd name="connsiteX89" fmla="*/ 214630 w 386709"/>
              <a:gd name="connsiteY89" fmla="*/ 48862 h 277848"/>
              <a:gd name="connsiteX90" fmla="*/ 210987 w 386709"/>
              <a:gd name="connsiteY90" fmla="*/ 46563 h 277848"/>
              <a:gd name="connsiteX91" fmla="*/ 207889 w 386709"/>
              <a:gd name="connsiteY91" fmla="*/ 41384 h 277848"/>
              <a:gd name="connsiteX92" fmla="*/ 200962 w 386709"/>
              <a:gd name="connsiteY92" fmla="*/ 35696 h 277848"/>
              <a:gd name="connsiteX93" fmla="*/ 196988 w 386709"/>
              <a:gd name="connsiteY93" fmla="*/ 30942 h 277848"/>
              <a:gd name="connsiteX94" fmla="*/ 184981 w 386709"/>
              <a:gd name="connsiteY94" fmla="*/ 26448 h 277848"/>
              <a:gd name="connsiteX95" fmla="*/ 175786 w 386709"/>
              <a:gd name="connsiteY95" fmla="*/ 22178 h 277848"/>
              <a:gd name="connsiteX96" fmla="*/ 171222 w 386709"/>
              <a:gd name="connsiteY96" fmla="*/ 18780 h 277848"/>
              <a:gd name="connsiteX97" fmla="*/ 168655 w 386709"/>
              <a:gd name="connsiteY97" fmla="*/ 16824 h 277848"/>
              <a:gd name="connsiteX98" fmla="*/ 161710 w 386709"/>
              <a:gd name="connsiteY98" fmla="*/ 19025 h 277848"/>
              <a:gd name="connsiteX99" fmla="*/ 159664 w 386709"/>
              <a:gd name="connsiteY99" fmla="*/ 18610 h 277848"/>
              <a:gd name="connsiteX100" fmla="*/ 159501 w 386709"/>
              <a:gd name="connsiteY100" fmla="*/ 17267 h 277848"/>
              <a:gd name="connsiteX101" fmla="*/ 158290 w 386709"/>
              <a:gd name="connsiteY101" fmla="*/ 16376 h 277848"/>
              <a:gd name="connsiteX102" fmla="*/ 158757 w 386709"/>
              <a:gd name="connsiteY102" fmla="*/ 14857 h 277848"/>
              <a:gd name="connsiteX103" fmla="*/ 157582 w 386709"/>
              <a:gd name="connsiteY103" fmla="*/ 14470 h 277848"/>
              <a:gd name="connsiteX104" fmla="*/ 157264 w 386709"/>
              <a:gd name="connsiteY104" fmla="*/ 11835 h 277848"/>
              <a:gd name="connsiteX105" fmla="*/ 155051 w 386709"/>
              <a:gd name="connsiteY105" fmla="*/ 8006 h 277848"/>
              <a:gd name="connsiteX106" fmla="*/ 151363 w 386709"/>
              <a:gd name="connsiteY106" fmla="*/ 5807 h 277848"/>
              <a:gd name="connsiteX107" fmla="*/ 149829 w 386709"/>
              <a:gd name="connsiteY107" fmla="*/ 6231 h 277848"/>
              <a:gd name="connsiteX108" fmla="*/ 145647 w 386709"/>
              <a:gd name="connsiteY108" fmla="*/ 1957 h 277848"/>
              <a:gd name="connsiteX109" fmla="*/ 143778 w 386709"/>
              <a:gd name="connsiteY109" fmla="*/ 3243 h 277848"/>
              <a:gd name="connsiteX110" fmla="*/ 142517 w 386709"/>
              <a:gd name="connsiteY110" fmla="*/ 3251 h 277848"/>
              <a:gd name="connsiteX111" fmla="*/ 141492 w 386709"/>
              <a:gd name="connsiteY111" fmla="*/ 1611 h 277848"/>
              <a:gd name="connsiteX112" fmla="*/ 134987 w 386709"/>
              <a:gd name="connsiteY112" fmla="*/ 2281 h 277848"/>
              <a:gd name="connsiteX113" fmla="*/ 132007 w 386709"/>
              <a:gd name="connsiteY113" fmla="*/ 3697 h 277848"/>
              <a:gd name="connsiteX114" fmla="*/ 130120 w 386709"/>
              <a:gd name="connsiteY114" fmla="*/ 2889 h 277848"/>
              <a:gd name="connsiteX115" fmla="*/ 127870 w 386709"/>
              <a:gd name="connsiteY115" fmla="*/ 3690 h 277848"/>
              <a:gd name="connsiteX116" fmla="*/ 123959 w 386709"/>
              <a:gd name="connsiteY116" fmla="*/ 1839 h 277848"/>
              <a:gd name="connsiteX117" fmla="*/ 119355 w 386709"/>
              <a:gd name="connsiteY117" fmla="*/ 3635 h 277848"/>
              <a:gd name="connsiteX118" fmla="*/ 113617 w 386709"/>
              <a:gd name="connsiteY118" fmla="*/ 2371 h 277848"/>
              <a:gd name="connsiteX119" fmla="*/ 111321 w 386709"/>
              <a:gd name="connsiteY119" fmla="*/ 405 h 277848"/>
              <a:gd name="connsiteX120" fmla="*/ 98693 w 386709"/>
              <a:gd name="connsiteY120" fmla="*/ 5042 h 277848"/>
              <a:gd name="connsiteX121" fmla="*/ 91348 w 386709"/>
              <a:gd name="connsiteY121" fmla="*/ 12915 h 277848"/>
              <a:gd name="connsiteX122" fmla="*/ 80248 w 386709"/>
              <a:gd name="connsiteY122" fmla="*/ 9800 h 277848"/>
              <a:gd name="connsiteX123" fmla="*/ 74111 w 386709"/>
              <a:gd name="connsiteY123" fmla="*/ 16396 h 277848"/>
              <a:gd name="connsiteX124" fmla="*/ 65873 w 386709"/>
              <a:gd name="connsiteY124" fmla="*/ 27207 h 277848"/>
              <a:gd name="connsiteX125" fmla="*/ 63401 w 386709"/>
              <a:gd name="connsiteY125" fmla="*/ 31479 h 277848"/>
              <a:gd name="connsiteX126" fmla="*/ 51407 w 386709"/>
              <a:gd name="connsiteY126" fmla="*/ 36542 h 277848"/>
              <a:gd name="connsiteX127" fmla="*/ 50173 w 386709"/>
              <a:gd name="connsiteY127" fmla="*/ 37024 h 277848"/>
              <a:gd name="connsiteX128" fmla="*/ 46453 w 386709"/>
              <a:gd name="connsiteY128" fmla="*/ 40912 h 277848"/>
              <a:gd name="connsiteX129" fmla="*/ 46127 w 386709"/>
              <a:gd name="connsiteY129" fmla="*/ 41480 h 277848"/>
              <a:gd name="connsiteX130" fmla="*/ 45727 w 386709"/>
              <a:gd name="connsiteY130" fmla="*/ 43984 h 277848"/>
              <a:gd name="connsiteX131" fmla="*/ 46317 w 386709"/>
              <a:gd name="connsiteY131" fmla="*/ 44338 h 277848"/>
              <a:gd name="connsiteX132" fmla="*/ 43799 w 386709"/>
              <a:gd name="connsiteY132" fmla="*/ 46671 h 277848"/>
              <a:gd name="connsiteX133" fmla="*/ 40461 w 386709"/>
              <a:gd name="connsiteY133" fmla="*/ 48481 h 277848"/>
              <a:gd name="connsiteX134" fmla="*/ 34097 w 386709"/>
              <a:gd name="connsiteY134" fmla="*/ 49918 h 277848"/>
              <a:gd name="connsiteX135" fmla="*/ 29288 w 386709"/>
              <a:gd name="connsiteY135" fmla="*/ 55264 h 277848"/>
              <a:gd name="connsiteX136" fmla="*/ 25065 w 386709"/>
              <a:gd name="connsiteY136" fmla="*/ 55959 h 277848"/>
              <a:gd name="connsiteX137" fmla="*/ 22756 w 386709"/>
              <a:gd name="connsiteY137" fmla="*/ 57224 h 277848"/>
              <a:gd name="connsiteX138" fmla="*/ 14713 w 386709"/>
              <a:gd name="connsiteY138" fmla="*/ 69074 h 277848"/>
              <a:gd name="connsiteX139" fmla="*/ 14763 w 386709"/>
              <a:gd name="connsiteY139" fmla="*/ 72989 h 277848"/>
              <a:gd name="connsiteX140" fmla="*/ 10095 w 386709"/>
              <a:gd name="connsiteY140" fmla="*/ 87505 h 277848"/>
              <a:gd name="connsiteX141" fmla="*/ 2220 w 386709"/>
              <a:gd name="connsiteY141" fmla="*/ 96920 h 277848"/>
              <a:gd name="connsiteX142" fmla="*/ 787 w 386709"/>
              <a:gd name="connsiteY142" fmla="*/ 99239 h 277848"/>
              <a:gd name="connsiteX143" fmla="*/ 356 w 386709"/>
              <a:gd name="connsiteY143" fmla="*/ 99925 h 277848"/>
              <a:gd name="connsiteX144" fmla="*/ 6906 w 386709"/>
              <a:gd name="connsiteY144" fmla="*/ 113410 h 277848"/>
              <a:gd name="connsiteX145" fmla="*/ 8762 w 386709"/>
              <a:gd name="connsiteY145" fmla="*/ 117232 h 277848"/>
              <a:gd name="connsiteX146" fmla="*/ 9324 w 386709"/>
              <a:gd name="connsiteY146" fmla="*/ 118402 h 277848"/>
              <a:gd name="connsiteX147" fmla="*/ 11338 w 386709"/>
              <a:gd name="connsiteY147" fmla="*/ 122538 h 277848"/>
              <a:gd name="connsiteX148" fmla="*/ 13407 w 386709"/>
              <a:gd name="connsiteY148" fmla="*/ 126781 h 277848"/>
              <a:gd name="connsiteX149" fmla="*/ 14772 w 386709"/>
              <a:gd name="connsiteY149" fmla="*/ 129443 h 277848"/>
              <a:gd name="connsiteX150" fmla="*/ 16677 w 386709"/>
              <a:gd name="connsiteY150" fmla="*/ 133523 h 277848"/>
              <a:gd name="connsiteX151" fmla="*/ 19894 w 386709"/>
              <a:gd name="connsiteY151" fmla="*/ 140165 h 277848"/>
              <a:gd name="connsiteX152" fmla="*/ 20783 w 386709"/>
              <a:gd name="connsiteY152" fmla="*/ 141989 h 277848"/>
              <a:gd name="connsiteX153" fmla="*/ 21871 w 386709"/>
              <a:gd name="connsiteY153" fmla="*/ 144256 h 277848"/>
              <a:gd name="connsiteX154" fmla="*/ 25260 w 386709"/>
              <a:gd name="connsiteY154" fmla="*/ 151243 h 277848"/>
              <a:gd name="connsiteX155" fmla="*/ 30690 w 386709"/>
              <a:gd name="connsiteY155" fmla="*/ 155405 h 277848"/>
              <a:gd name="connsiteX156" fmla="*/ 32377 w 386709"/>
              <a:gd name="connsiteY156" fmla="*/ 156708 h 277848"/>
              <a:gd name="connsiteX157" fmla="*/ 42783 w 386709"/>
              <a:gd name="connsiteY157" fmla="*/ 164743 h 277848"/>
              <a:gd name="connsiteX158" fmla="*/ 46775 w 386709"/>
              <a:gd name="connsiteY158" fmla="*/ 167794 h 277848"/>
              <a:gd name="connsiteX159" fmla="*/ 47070 w 386709"/>
              <a:gd name="connsiteY159" fmla="*/ 172188 h 277848"/>
              <a:gd name="connsiteX160" fmla="*/ 47224 w 386709"/>
              <a:gd name="connsiteY160" fmla="*/ 173401 h 277848"/>
              <a:gd name="connsiteX161" fmla="*/ 47610 w 386709"/>
              <a:gd name="connsiteY161" fmla="*/ 178951 h 277848"/>
              <a:gd name="connsiteX162" fmla="*/ 48277 w 386709"/>
              <a:gd name="connsiteY162" fmla="*/ 186326 h 277848"/>
              <a:gd name="connsiteX163" fmla="*/ 48349 w 386709"/>
              <a:gd name="connsiteY163" fmla="*/ 187156 h 277848"/>
              <a:gd name="connsiteX164" fmla="*/ 48372 w 386709"/>
              <a:gd name="connsiteY164" fmla="*/ 188331 h 277848"/>
              <a:gd name="connsiteX165" fmla="*/ 48703 w 386709"/>
              <a:gd name="connsiteY165" fmla="*/ 192455 h 277848"/>
              <a:gd name="connsiteX166" fmla="*/ 48898 w 386709"/>
              <a:gd name="connsiteY166" fmla="*/ 194844 h 277848"/>
              <a:gd name="connsiteX167" fmla="*/ 53126 w 386709"/>
              <a:gd name="connsiteY167" fmla="*/ 196480 h 277848"/>
              <a:gd name="connsiteX168" fmla="*/ 57408 w 386709"/>
              <a:gd name="connsiteY168" fmla="*/ 193660 h 277848"/>
              <a:gd name="connsiteX169" fmla="*/ 59304 w 386709"/>
              <a:gd name="connsiteY169" fmla="*/ 190504 h 277848"/>
              <a:gd name="connsiteX170" fmla="*/ 61895 w 386709"/>
              <a:gd name="connsiteY170" fmla="*/ 190763 h 277848"/>
              <a:gd name="connsiteX171" fmla="*/ 65437 w 386709"/>
              <a:gd name="connsiteY171" fmla="*/ 188648 h 277848"/>
              <a:gd name="connsiteX172" fmla="*/ 77640 w 386709"/>
              <a:gd name="connsiteY172" fmla="*/ 180833 h 277848"/>
              <a:gd name="connsiteX173" fmla="*/ 80811 w 386709"/>
              <a:gd name="connsiteY173" fmla="*/ 178366 h 277848"/>
              <a:gd name="connsiteX174" fmla="*/ 87388 w 386709"/>
              <a:gd name="connsiteY174" fmla="*/ 175710 h 277848"/>
              <a:gd name="connsiteX175" fmla="*/ 105011 w 386709"/>
              <a:gd name="connsiteY175" fmla="*/ 178206 h 277848"/>
              <a:gd name="connsiteX176" fmla="*/ 108055 w 386709"/>
              <a:gd name="connsiteY176" fmla="*/ 178565 h 277848"/>
              <a:gd name="connsiteX177" fmla="*/ 108772 w 386709"/>
              <a:gd name="connsiteY177" fmla="*/ 178445 h 277848"/>
              <a:gd name="connsiteX178" fmla="*/ 113340 w 386709"/>
              <a:gd name="connsiteY178" fmla="*/ 177627 h 277848"/>
              <a:gd name="connsiteX179" fmla="*/ 116946 w 386709"/>
              <a:gd name="connsiteY179" fmla="*/ 177906 h 277848"/>
              <a:gd name="connsiteX180" fmla="*/ 121251 w 386709"/>
              <a:gd name="connsiteY180" fmla="*/ 178242 h 277848"/>
              <a:gd name="connsiteX181" fmla="*/ 129049 w 386709"/>
              <a:gd name="connsiteY181" fmla="*/ 181582 h 277848"/>
              <a:gd name="connsiteX182" fmla="*/ 137114 w 386709"/>
              <a:gd name="connsiteY182" fmla="*/ 182744 h 277848"/>
              <a:gd name="connsiteX183" fmla="*/ 142544 w 386709"/>
              <a:gd name="connsiteY183" fmla="*/ 184584 h 277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386709" h="277848">
                <a:moveTo>
                  <a:pt x="142544" y="184584"/>
                </a:moveTo>
                <a:lnTo>
                  <a:pt x="143451" y="184891"/>
                </a:lnTo>
                <a:lnTo>
                  <a:pt x="144336" y="185846"/>
                </a:lnTo>
                <a:lnTo>
                  <a:pt x="144645" y="187384"/>
                </a:lnTo>
                <a:lnTo>
                  <a:pt x="148491" y="189194"/>
                </a:lnTo>
                <a:lnTo>
                  <a:pt x="145697" y="199518"/>
                </a:lnTo>
                <a:lnTo>
                  <a:pt x="147389" y="206876"/>
                </a:lnTo>
                <a:lnTo>
                  <a:pt x="148219" y="209403"/>
                </a:lnTo>
                <a:lnTo>
                  <a:pt x="165352" y="213754"/>
                </a:lnTo>
                <a:lnTo>
                  <a:pt x="172697" y="214223"/>
                </a:lnTo>
                <a:lnTo>
                  <a:pt x="176380" y="216568"/>
                </a:lnTo>
                <a:lnTo>
                  <a:pt x="179338" y="217170"/>
                </a:lnTo>
                <a:lnTo>
                  <a:pt x="181352" y="216726"/>
                </a:lnTo>
                <a:lnTo>
                  <a:pt x="191558" y="231305"/>
                </a:lnTo>
                <a:lnTo>
                  <a:pt x="195364" y="233560"/>
                </a:lnTo>
                <a:lnTo>
                  <a:pt x="209953" y="227285"/>
                </a:lnTo>
                <a:lnTo>
                  <a:pt x="219320" y="229991"/>
                </a:lnTo>
                <a:lnTo>
                  <a:pt x="231763" y="240026"/>
                </a:lnTo>
                <a:lnTo>
                  <a:pt x="236100" y="245886"/>
                </a:lnTo>
                <a:lnTo>
                  <a:pt x="237860" y="252588"/>
                </a:lnTo>
                <a:lnTo>
                  <a:pt x="239048" y="257604"/>
                </a:lnTo>
                <a:lnTo>
                  <a:pt x="240908" y="260984"/>
                </a:lnTo>
                <a:lnTo>
                  <a:pt x="241906" y="263941"/>
                </a:lnTo>
                <a:lnTo>
                  <a:pt x="248697" y="268063"/>
                </a:lnTo>
                <a:lnTo>
                  <a:pt x="255043" y="270877"/>
                </a:lnTo>
                <a:lnTo>
                  <a:pt x="277302" y="267045"/>
                </a:lnTo>
                <a:lnTo>
                  <a:pt x="281335" y="270176"/>
                </a:lnTo>
                <a:lnTo>
                  <a:pt x="287618" y="271471"/>
                </a:lnTo>
                <a:lnTo>
                  <a:pt x="290743" y="275354"/>
                </a:lnTo>
                <a:lnTo>
                  <a:pt x="296096" y="278254"/>
                </a:lnTo>
                <a:lnTo>
                  <a:pt x="306692" y="273234"/>
                </a:lnTo>
                <a:lnTo>
                  <a:pt x="311446" y="263995"/>
                </a:lnTo>
                <a:lnTo>
                  <a:pt x="318845" y="259770"/>
                </a:lnTo>
                <a:lnTo>
                  <a:pt x="327115" y="263130"/>
                </a:lnTo>
                <a:lnTo>
                  <a:pt x="331723" y="265979"/>
                </a:lnTo>
                <a:lnTo>
                  <a:pt x="339898" y="269023"/>
                </a:lnTo>
                <a:lnTo>
                  <a:pt x="340133" y="271786"/>
                </a:lnTo>
                <a:lnTo>
                  <a:pt x="344398" y="270231"/>
                </a:lnTo>
                <a:lnTo>
                  <a:pt x="350449" y="265046"/>
                </a:lnTo>
                <a:lnTo>
                  <a:pt x="369619" y="249552"/>
                </a:lnTo>
                <a:lnTo>
                  <a:pt x="375394" y="247222"/>
                </a:lnTo>
                <a:lnTo>
                  <a:pt x="383926" y="250535"/>
                </a:lnTo>
                <a:lnTo>
                  <a:pt x="387065" y="240835"/>
                </a:lnTo>
                <a:lnTo>
                  <a:pt x="381368" y="221606"/>
                </a:lnTo>
                <a:lnTo>
                  <a:pt x="365614" y="218030"/>
                </a:lnTo>
                <a:lnTo>
                  <a:pt x="359535" y="212863"/>
                </a:lnTo>
                <a:lnTo>
                  <a:pt x="348916" y="195231"/>
                </a:lnTo>
                <a:lnTo>
                  <a:pt x="346516" y="190046"/>
                </a:lnTo>
                <a:lnTo>
                  <a:pt x="347255" y="176489"/>
                </a:lnTo>
                <a:lnTo>
                  <a:pt x="339503" y="171569"/>
                </a:lnTo>
                <a:lnTo>
                  <a:pt x="338632" y="164050"/>
                </a:lnTo>
                <a:lnTo>
                  <a:pt x="339249" y="160524"/>
                </a:lnTo>
                <a:lnTo>
                  <a:pt x="338555" y="157945"/>
                </a:lnTo>
                <a:lnTo>
                  <a:pt x="336795" y="155621"/>
                </a:lnTo>
                <a:lnTo>
                  <a:pt x="335334" y="151585"/>
                </a:lnTo>
                <a:lnTo>
                  <a:pt x="335062" y="150031"/>
                </a:lnTo>
                <a:lnTo>
                  <a:pt x="331510" y="145713"/>
                </a:lnTo>
                <a:lnTo>
                  <a:pt x="330816" y="141626"/>
                </a:lnTo>
                <a:lnTo>
                  <a:pt x="329179" y="127956"/>
                </a:lnTo>
                <a:lnTo>
                  <a:pt x="326906" y="126716"/>
                </a:lnTo>
                <a:lnTo>
                  <a:pt x="325150" y="113362"/>
                </a:lnTo>
                <a:lnTo>
                  <a:pt x="324302" y="110966"/>
                </a:lnTo>
                <a:lnTo>
                  <a:pt x="319979" y="105715"/>
                </a:lnTo>
                <a:lnTo>
                  <a:pt x="314304" y="103001"/>
                </a:lnTo>
                <a:lnTo>
                  <a:pt x="313724" y="99896"/>
                </a:lnTo>
                <a:lnTo>
                  <a:pt x="312567" y="93687"/>
                </a:lnTo>
                <a:lnTo>
                  <a:pt x="312898" y="91652"/>
                </a:lnTo>
                <a:lnTo>
                  <a:pt x="313683" y="86068"/>
                </a:lnTo>
                <a:lnTo>
                  <a:pt x="313161" y="85033"/>
                </a:lnTo>
                <a:lnTo>
                  <a:pt x="310317" y="79926"/>
                </a:lnTo>
                <a:lnTo>
                  <a:pt x="307005" y="73445"/>
                </a:lnTo>
                <a:lnTo>
                  <a:pt x="305930" y="69716"/>
                </a:lnTo>
                <a:lnTo>
                  <a:pt x="304801" y="68390"/>
                </a:lnTo>
                <a:lnTo>
                  <a:pt x="290298" y="69316"/>
                </a:lnTo>
                <a:lnTo>
                  <a:pt x="282868" y="57336"/>
                </a:lnTo>
                <a:lnTo>
                  <a:pt x="264097" y="54120"/>
                </a:lnTo>
                <a:lnTo>
                  <a:pt x="256032" y="50156"/>
                </a:lnTo>
                <a:lnTo>
                  <a:pt x="252575" y="50528"/>
                </a:lnTo>
                <a:lnTo>
                  <a:pt x="250597" y="52435"/>
                </a:lnTo>
                <a:lnTo>
                  <a:pt x="248039" y="50604"/>
                </a:lnTo>
                <a:lnTo>
                  <a:pt x="245140" y="52035"/>
                </a:lnTo>
                <a:lnTo>
                  <a:pt x="243539" y="50037"/>
                </a:lnTo>
                <a:lnTo>
                  <a:pt x="241756" y="49970"/>
                </a:lnTo>
                <a:lnTo>
                  <a:pt x="240214" y="52490"/>
                </a:lnTo>
                <a:lnTo>
                  <a:pt x="235433" y="51818"/>
                </a:lnTo>
                <a:lnTo>
                  <a:pt x="231509" y="48937"/>
                </a:lnTo>
                <a:lnTo>
                  <a:pt x="225340" y="46613"/>
                </a:lnTo>
                <a:lnTo>
                  <a:pt x="222427" y="49409"/>
                </a:lnTo>
                <a:lnTo>
                  <a:pt x="220459" y="50576"/>
                </a:lnTo>
                <a:lnTo>
                  <a:pt x="214630" y="48862"/>
                </a:lnTo>
                <a:lnTo>
                  <a:pt x="210987" y="46563"/>
                </a:lnTo>
                <a:lnTo>
                  <a:pt x="207889" y="41384"/>
                </a:lnTo>
                <a:lnTo>
                  <a:pt x="200962" y="35696"/>
                </a:lnTo>
                <a:lnTo>
                  <a:pt x="196988" y="30942"/>
                </a:lnTo>
                <a:lnTo>
                  <a:pt x="184981" y="26448"/>
                </a:lnTo>
                <a:lnTo>
                  <a:pt x="175786" y="22178"/>
                </a:lnTo>
                <a:lnTo>
                  <a:pt x="171222" y="18780"/>
                </a:lnTo>
                <a:lnTo>
                  <a:pt x="168655" y="16824"/>
                </a:lnTo>
                <a:lnTo>
                  <a:pt x="161710" y="19025"/>
                </a:lnTo>
                <a:lnTo>
                  <a:pt x="159664" y="18610"/>
                </a:lnTo>
                <a:lnTo>
                  <a:pt x="159501" y="17267"/>
                </a:lnTo>
                <a:lnTo>
                  <a:pt x="158290" y="16376"/>
                </a:lnTo>
                <a:lnTo>
                  <a:pt x="158757" y="14857"/>
                </a:lnTo>
                <a:lnTo>
                  <a:pt x="157582" y="14470"/>
                </a:lnTo>
                <a:lnTo>
                  <a:pt x="157264" y="11835"/>
                </a:lnTo>
                <a:lnTo>
                  <a:pt x="155051" y="8006"/>
                </a:lnTo>
                <a:lnTo>
                  <a:pt x="151363" y="5807"/>
                </a:lnTo>
                <a:lnTo>
                  <a:pt x="149829" y="6231"/>
                </a:lnTo>
                <a:lnTo>
                  <a:pt x="145647" y="1957"/>
                </a:lnTo>
                <a:lnTo>
                  <a:pt x="143778" y="3243"/>
                </a:lnTo>
                <a:lnTo>
                  <a:pt x="142517" y="3251"/>
                </a:lnTo>
                <a:lnTo>
                  <a:pt x="141492" y="1611"/>
                </a:lnTo>
                <a:lnTo>
                  <a:pt x="134987" y="2281"/>
                </a:lnTo>
                <a:lnTo>
                  <a:pt x="132007" y="3697"/>
                </a:lnTo>
                <a:lnTo>
                  <a:pt x="130120" y="2889"/>
                </a:lnTo>
                <a:lnTo>
                  <a:pt x="127870" y="3690"/>
                </a:lnTo>
                <a:lnTo>
                  <a:pt x="123959" y="1839"/>
                </a:lnTo>
                <a:lnTo>
                  <a:pt x="119355" y="3635"/>
                </a:lnTo>
                <a:lnTo>
                  <a:pt x="113617" y="2371"/>
                </a:lnTo>
                <a:lnTo>
                  <a:pt x="111321" y="405"/>
                </a:lnTo>
                <a:lnTo>
                  <a:pt x="98693" y="5042"/>
                </a:lnTo>
                <a:lnTo>
                  <a:pt x="91348" y="12915"/>
                </a:lnTo>
                <a:lnTo>
                  <a:pt x="80248" y="9800"/>
                </a:lnTo>
                <a:lnTo>
                  <a:pt x="74111" y="16396"/>
                </a:lnTo>
                <a:lnTo>
                  <a:pt x="65873" y="27207"/>
                </a:lnTo>
                <a:lnTo>
                  <a:pt x="63401" y="31479"/>
                </a:lnTo>
                <a:lnTo>
                  <a:pt x="51407" y="36542"/>
                </a:lnTo>
                <a:lnTo>
                  <a:pt x="50173" y="37024"/>
                </a:lnTo>
                <a:lnTo>
                  <a:pt x="46453" y="40912"/>
                </a:lnTo>
                <a:lnTo>
                  <a:pt x="46127" y="41480"/>
                </a:lnTo>
                <a:lnTo>
                  <a:pt x="45727" y="43984"/>
                </a:lnTo>
                <a:lnTo>
                  <a:pt x="46317" y="44338"/>
                </a:lnTo>
                <a:lnTo>
                  <a:pt x="43799" y="46671"/>
                </a:lnTo>
                <a:lnTo>
                  <a:pt x="40461" y="48481"/>
                </a:lnTo>
                <a:lnTo>
                  <a:pt x="34097" y="49918"/>
                </a:lnTo>
                <a:lnTo>
                  <a:pt x="29288" y="55264"/>
                </a:lnTo>
                <a:lnTo>
                  <a:pt x="25065" y="55959"/>
                </a:lnTo>
                <a:lnTo>
                  <a:pt x="22756" y="57224"/>
                </a:lnTo>
                <a:lnTo>
                  <a:pt x="14713" y="69074"/>
                </a:lnTo>
                <a:lnTo>
                  <a:pt x="14763" y="72989"/>
                </a:lnTo>
                <a:lnTo>
                  <a:pt x="10095" y="87505"/>
                </a:lnTo>
                <a:lnTo>
                  <a:pt x="2220" y="96920"/>
                </a:lnTo>
                <a:lnTo>
                  <a:pt x="787" y="99239"/>
                </a:lnTo>
                <a:lnTo>
                  <a:pt x="356" y="99925"/>
                </a:lnTo>
                <a:lnTo>
                  <a:pt x="6906" y="113410"/>
                </a:lnTo>
                <a:lnTo>
                  <a:pt x="8762" y="117232"/>
                </a:lnTo>
                <a:lnTo>
                  <a:pt x="9324" y="118402"/>
                </a:lnTo>
                <a:lnTo>
                  <a:pt x="11338" y="122538"/>
                </a:lnTo>
                <a:lnTo>
                  <a:pt x="13407" y="126781"/>
                </a:lnTo>
                <a:lnTo>
                  <a:pt x="14772" y="129443"/>
                </a:lnTo>
                <a:lnTo>
                  <a:pt x="16677" y="133523"/>
                </a:lnTo>
                <a:lnTo>
                  <a:pt x="19894" y="140165"/>
                </a:lnTo>
                <a:lnTo>
                  <a:pt x="20783" y="141989"/>
                </a:lnTo>
                <a:lnTo>
                  <a:pt x="21871" y="144256"/>
                </a:lnTo>
                <a:lnTo>
                  <a:pt x="25260" y="151243"/>
                </a:lnTo>
                <a:lnTo>
                  <a:pt x="30690" y="155405"/>
                </a:lnTo>
                <a:lnTo>
                  <a:pt x="32377" y="156708"/>
                </a:lnTo>
                <a:lnTo>
                  <a:pt x="42783" y="164743"/>
                </a:lnTo>
                <a:lnTo>
                  <a:pt x="46775" y="167794"/>
                </a:lnTo>
                <a:lnTo>
                  <a:pt x="47070" y="172188"/>
                </a:lnTo>
                <a:lnTo>
                  <a:pt x="47224" y="173401"/>
                </a:lnTo>
                <a:lnTo>
                  <a:pt x="47610" y="178951"/>
                </a:lnTo>
                <a:lnTo>
                  <a:pt x="48277" y="186326"/>
                </a:lnTo>
                <a:lnTo>
                  <a:pt x="48349" y="187156"/>
                </a:lnTo>
                <a:lnTo>
                  <a:pt x="48372" y="188331"/>
                </a:lnTo>
                <a:lnTo>
                  <a:pt x="48703" y="192455"/>
                </a:lnTo>
                <a:lnTo>
                  <a:pt x="48898" y="194844"/>
                </a:lnTo>
                <a:lnTo>
                  <a:pt x="53126" y="196480"/>
                </a:lnTo>
                <a:lnTo>
                  <a:pt x="57408" y="193660"/>
                </a:lnTo>
                <a:lnTo>
                  <a:pt x="59304" y="190504"/>
                </a:lnTo>
                <a:lnTo>
                  <a:pt x="61895" y="190763"/>
                </a:lnTo>
                <a:lnTo>
                  <a:pt x="65437" y="188648"/>
                </a:lnTo>
                <a:lnTo>
                  <a:pt x="77640" y="180833"/>
                </a:lnTo>
                <a:lnTo>
                  <a:pt x="80811" y="178366"/>
                </a:lnTo>
                <a:lnTo>
                  <a:pt x="87388" y="175710"/>
                </a:lnTo>
                <a:lnTo>
                  <a:pt x="105011" y="178206"/>
                </a:lnTo>
                <a:lnTo>
                  <a:pt x="108055" y="178565"/>
                </a:lnTo>
                <a:lnTo>
                  <a:pt x="108772" y="178445"/>
                </a:lnTo>
                <a:lnTo>
                  <a:pt x="113340" y="177627"/>
                </a:lnTo>
                <a:lnTo>
                  <a:pt x="116946" y="177906"/>
                </a:lnTo>
                <a:lnTo>
                  <a:pt x="121251" y="178242"/>
                </a:lnTo>
                <a:lnTo>
                  <a:pt x="129049" y="181582"/>
                </a:lnTo>
                <a:lnTo>
                  <a:pt x="137114" y="182744"/>
                </a:lnTo>
                <a:lnTo>
                  <a:pt x="142544" y="184584"/>
                </a:lnTo>
                <a:close/>
              </a:path>
            </a:pathLst>
          </a:custGeom>
          <a:solidFill>
            <a:srgbClr val="7030A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553164B6-110C-0C67-032A-AAF5544CF795}"/>
              </a:ext>
            </a:extLst>
          </p:cNvPr>
          <p:cNvSpPr>
            <a:spLocks/>
          </p:cNvSpPr>
          <p:nvPr/>
        </p:nvSpPr>
        <p:spPr>
          <a:xfrm flipV="1">
            <a:off x="6596796" y="4175727"/>
            <a:ext cx="224434" cy="384303"/>
          </a:xfrm>
          <a:custGeom>
            <a:avLst/>
            <a:gdLst>
              <a:gd name="connsiteX0" fmla="*/ 26650 w 152839"/>
              <a:gd name="connsiteY0" fmla="*/ 187522 h 261709"/>
              <a:gd name="connsiteX1" fmla="*/ 27249 w 152839"/>
              <a:gd name="connsiteY1" fmla="*/ 189120 h 261709"/>
              <a:gd name="connsiteX2" fmla="*/ 27285 w 152839"/>
              <a:gd name="connsiteY2" fmla="*/ 190767 h 261709"/>
              <a:gd name="connsiteX3" fmla="*/ 24413 w 152839"/>
              <a:gd name="connsiteY3" fmla="*/ 192478 h 261709"/>
              <a:gd name="connsiteX4" fmla="*/ 26164 w 152839"/>
              <a:gd name="connsiteY4" fmla="*/ 193971 h 261709"/>
              <a:gd name="connsiteX5" fmla="*/ 24581 w 152839"/>
              <a:gd name="connsiteY5" fmla="*/ 195391 h 261709"/>
              <a:gd name="connsiteX6" fmla="*/ 24531 w 152839"/>
              <a:gd name="connsiteY6" fmla="*/ 196784 h 261709"/>
              <a:gd name="connsiteX7" fmla="*/ 26872 w 152839"/>
              <a:gd name="connsiteY7" fmla="*/ 198023 h 261709"/>
              <a:gd name="connsiteX8" fmla="*/ 25960 w 152839"/>
              <a:gd name="connsiteY8" fmla="*/ 198631 h 261709"/>
              <a:gd name="connsiteX9" fmla="*/ 26164 w 152839"/>
              <a:gd name="connsiteY9" fmla="*/ 200900 h 261709"/>
              <a:gd name="connsiteX10" fmla="*/ 25048 w 152839"/>
              <a:gd name="connsiteY10" fmla="*/ 203754 h 261709"/>
              <a:gd name="connsiteX11" fmla="*/ 25212 w 152839"/>
              <a:gd name="connsiteY11" fmla="*/ 207189 h 261709"/>
              <a:gd name="connsiteX12" fmla="*/ 26468 w 152839"/>
              <a:gd name="connsiteY12" fmla="*/ 210139 h 261709"/>
              <a:gd name="connsiteX13" fmla="*/ 17668 w 152839"/>
              <a:gd name="connsiteY13" fmla="*/ 216024 h 261709"/>
              <a:gd name="connsiteX14" fmla="*/ 20680 w 152839"/>
              <a:gd name="connsiteY14" fmla="*/ 220735 h 261709"/>
              <a:gd name="connsiteX15" fmla="*/ 25434 w 152839"/>
              <a:gd name="connsiteY15" fmla="*/ 230160 h 261709"/>
              <a:gd name="connsiteX16" fmla="*/ 24686 w 152839"/>
              <a:gd name="connsiteY16" fmla="*/ 232138 h 261709"/>
              <a:gd name="connsiteX17" fmla="*/ 25266 w 152839"/>
              <a:gd name="connsiteY17" fmla="*/ 234130 h 261709"/>
              <a:gd name="connsiteX18" fmla="*/ 28097 w 152839"/>
              <a:gd name="connsiteY18" fmla="*/ 236259 h 261709"/>
              <a:gd name="connsiteX19" fmla="*/ 29394 w 152839"/>
              <a:gd name="connsiteY19" fmla="*/ 240193 h 261709"/>
              <a:gd name="connsiteX20" fmla="*/ 32701 w 152839"/>
              <a:gd name="connsiteY20" fmla="*/ 246078 h 261709"/>
              <a:gd name="connsiteX21" fmla="*/ 32628 w 152839"/>
              <a:gd name="connsiteY21" fmla="*/ 247916 h 261709"/>
              <a:gd name="connsiteX22" fmla="*/ 35191 w 152839"/>
              <a:gd name="connsiteY22" fmla="*/ 250040 h 261709"/>
              <a:gd name="connsiteX23" fmla="*/ 36008 w 152839"/>
              <a:gd name="connsiteY23" fmla="*/ 250770 h 261709"/>
              <a:gd name="connsiteX24" fmla="*/ 35219 w 152839"/>
              <a:gd name="connsiteY24" fmla="*/ 253661 h 261709"/>
              <a:gd name="connsiteX25" fmla="*/ 38049 w 152839"/>
              <a:gd name="connsiteY25" fmla="*/ 258893 h 261709"/>
              <a:gd name="connsiteX26" fmla="*/ 39623 w 152839"/>
              <a:gd name="connsiteY26" fmla="*/ 259025 h 261709"/>
              <a:gd name="connsiteX27" fmla="*/ 40467 w 152839"/>
              <a:gd name="connsiteY27" fmla="*/ 261657 h 261709"/>
              <a:gd name="connsiteX28" fmla="*/ 41683 w 152839"/>
              <a:gd name="connsiteY28" fmla="*/ 262287 h 261709"/>
              <a:gd name="connsiteX29" fmla="*/ 44114 w 152839"/>
              <a:gd name="connsiteY29" fmla="*/ 260382 h 261709"/>
              <a:gd name="connsiteX30" fmla="*/ 44010 w 152839"/>
              <a:gd name="connsiteY30" fmla="*/ 258344 h 261709"/>
              <a:gd name="connsiteX31" fmla="*/ 45788 w 152839"/>
              <a:gd name="connsiteY31" fmla="*/ 256506 h 261709"/>
              <a:gd name="connsiteX32" fmla="*/ 44459 w 152839"/>
              <a:gd name="connsiteY32" fmla="*/ 255408 h 261709"/>
              <a:gd name="connsiteX33" fmla="*/ 44259 w 152839"/>
              <a:gd name="connsiteY33" fmla="*/ 252186 h 261709"/>
              <a:gd name="connsiteX34" fmla="*/ 46632 w 152839"/>
              <a:gd name="connsiteY34" fmla="*/ 248379 h 261709"/>
              <a:gd name="connsiteX35" fmla="*/ 48070 w 152839"/>
              <a:gd name="connsiteY35" fmla="*/ 247068 h 261709"/>
              <a:gd name="connsiteX36" fmla="*/ 50184 w 152839"/>
              <a:gd name="connsiteY36" fmla="*/ 246124 h 261709"/>
              <a:gd name="connsiteX37" fmla="*/ 51971 w 152839"/>
              <a:gd name="connsiteY37" fmla="*/ 247281 h 261709"/>
              <a:gd name="connsiteX38" fmla="*/ 53069 w 152839"/>
              <a:gd name="connsiteY38" fmla="*/ 247703 h 261709"/>
              <a:gd name="connsiteX39" fmla="*/ 53454 w 152839"/>
              <a:gd name="connsiteY39" fmla="*/ 248924 h 261709"/>
              <a:gd name="connsiteX40" fmla="*/ 54933 w 152839"/>
              <a:gd name="connsiteY40" fmla="*/ 248220 h 261709"/>
              <a:gd name="connsiteX41" fmla="*/ 55287 w 152839"/>
              <a:gd name="connsiteY41" fmla="*/ 250294 h 261709"/>
              <a:gd name="connsiteX42" fmla="*/ 57473 w 152839"/>
              <a:gd name="connsiteY42" fmla="*/ 251506 h 261709"/>
              <a:gd name="connsiteX43" fmla="*/ 61574 w 152839"/>
              <a:gd name="connsiteY43" fmla="*/ 251279 h 261709"/>
              <a:gd name="connsiteX44" fmla="*/ 62132 w 152839"/>
              <a:gd name="connsiteY44" fmla="*/ 254401 h 261709"/>
              <a:gd name="connsiteX45" fmla="*/ 64559 w 152839"/>
              <a:gd name="connsiteY45" fmla="*/ 256152 h 261709"/>
              <a:gd name="connsiteX46" fmla="*/ 66133 w 152839"/>
              <a:gd name="connsiteY46" fmla="*/ 256012 h 261709"/>
              <a:gd name="connsiteX47" fmla="*/ 67653 w 152839"/>
              <a:gd name="connsiteY47" fmla="*/ 254219 h 261709"/>
              <a:gd name="connsiteX48" fmla="*/ 70873 w 152839"/>
              <a:gd name="connsiteY48" fmla="*/ 253085 h 261709"/>
              <a:gd name="connsiteX49" fmla="*/ 72475 w 152839"/>
              <a:gd name="connsiteY49" fmla="*/ 252427 h 261709"/>
              <a:gd name="connsiteX50" fmla="*/ 74952 w 152839"/>
              <a:gd name="connsiteY50" fmla="*/ 248842 h 261709"/>
              <a:gd name="connsiteX51" fmla="*/ 74711 w 152839"/>
              <a:gd name="connsiteY51" fmla="*/ 247934 h 261709"/>
              <a:gd name="connsiteX52" fmla="*/ 76830 w 152839"/>
              <a:gd name="connsiteY52" fmla="*/ 246450 h 261709"/>
              <a:gd name="connsiteX53" fmla="*/ 77351 w 152839"/>
              <a:gd name="connsiteY53" fmla="*/ 245148 h 261709"/>
              <a:gd name="connsiteX54" fmla="*/ 76344 w 152839"/>
              <a:gd name="connsiteY54" fmla="*/ 243560 h 261709"/>
              <a:gd name="connsiteX55" fmla="*/ 78767 w 152839"/>
              <a:gd name="connsiteY55" fmla="*/ 242017 h 261709"/>
              <a:gd name="connsiteX56" fmla="*/ 79356 w 152839"/>
              <a:gd name="connsiteY56" fmla="*/ 239748 h 261709"/>
              <a:gd name="connsiteX57" fmla="*/ 78630 w 152839"/>
              <a:gd name="connsiteY57" fmla="*/ 239004 h 261709"/>
              <a:gd name="connsiteX58" fmla="*/ 79701 w 152839"/>
              <a:gd name="connsiteY58" fmla="*/ 237175 h 261709"/>
              <a:gd name="connsiteX59" fmla="*/ 83743 w 152839"/>
              <a:gd name="connsiteY59" fmla="*/ 236830 h 261709"/>
              <a:gd name="connsiteX60" fmla="*/ 85734 w 152839"/>
              <a:gd name="connsiteY60" fmla="*/ 238255 h 261709"/>
              <a:gd name="connsiteX61" fmla="*/ 86914 w 152839"/>
              <a:gd name="connsiteY61" fmla="*/ 236894 h 261709"/>
              <a:gd name="connsiteX62" fmla="*/ 89712 w 152839"/>
              <a:gd name="connsiteY62" fmla="*/ 236236 h 261709"/>
              <a:gd name="connsiteX63" fmla="*/ 90143 w 152839"/>
              <a:gd name="connsiteY63" fmla="*/ 235496 h 261709"/>
              <a:gd name="connsiteX64" fmla="*/ 94045 w 152839"/>
              <a:gd name="connsiteY64" fmla="*/ 234389 h 261709"/>
              <a:gd name="connsiteX65" fmla="*/ 97070 w 152839"/>
              <a:gd name="connsiteY65" fmla="*/ 232038 h 261709"/>
              <a:gd name="connsiteX66" fmla="*/ 102278 w 152839"/>
              <a:gd name="connsiteY66" fmla="*/ 224274 h 261709"/>
              <a:gd name="connsiteX67" fmla="*/ 103199 w 152839"/>
              <a:gd name="connsiteY67" fmla="*/ 222105 h 261709"/>
              <a:gd name="connsiteX68" fmla="*/ 102781 w 152839"/>
              <a:gd name="connsiteY68" fmla="*/ 218570 h 261709"/>
              <a:gd name="connsiteX69" fmla="*/ 105902 w 152839"/>
              <a:gd name="connsiteY69" fmla="*/ 215289 h 261709"/>
              <a:gd name="connsiteX70" fmla="*/ 108756 w 152839"/>
              <a:gd name="connsiteY70" fmla="*/ 209095 h 261709"/>
              <a:gd name="connsiteX71" fmla="*/ 108560 w 152839"/>
              <a:gd name="connsiteY71" fmla="*/ 206295 h 261709"/>
              <a:gd name="connsiteX72" fmla="*/ 106007 w 152839"/>
              <a:gd name="connsiteY72" fmla="*/ 204081 h 261709"/>
              <a:gd name="connsiteX73" fmla="*/ 107717 w 152839"/>
              <a:gd name="connsiteY73" fmla="*/ 200750 h 261709"/>
              <a:gd name="connsiteX74" fmla="*/ 106274 w 152839"/>
              <a:gd name="connsiteY74" fmla="*/ 200296 h 261709"/>
              <a:gd name="connsiteX75" fmla="*/ 105594 w 152839"/>
              <a:gd name="connsiteY75" fmla="*/ 199352 h 261709"/>
              <a:gd name="connsiteX76" fmla="*/ 106061 w 152839"/>
              <a:gd name="connsiteY76" fmla="*/ 195768 h 261709"/>
              <a:gd name="connsiteX77" fmla="*/ 107336 w 152839"/>
              <a:gd name="connsiteY77" fmla="*/ 192773 h 261709"/>
              <a:gd name="connsiteX78" fmla="*/ 105607 w 152839"/>
              <a:gd name="connsiteY78" fmla="*/ 192632 h 261709"/>
              <a:gd name="connsiteX79" fmla="*/ 104805 w 152839"/>
              <a:gd name="connsiteY79" fmla="*/ 191321 h 261709"/>
              <a:gd name="connsiteX80" fmla="*/ 104206 w 152839"/>
              <a:gd name="connsiteY80" fmla="*/ 186388 h 261709"/>
              <a:gd name="connsiteX81" fmla="*/ 105639 w 152839"/>
              <a:gd name="connsiteY81" fmla="*/ 183593 h 261709"/>
              <a:gd name="connsiteX82" fmla="*/ 105880 w 152839"/>
              <a:gd name="connsiteY82" fmla="*/ 181877 h 261709"/>
              <a:gd name="connsiteX83" fmla="*/ 105920 w 152839"/>
              <a:gd name="connsiteY83" fmla="*/ 178832 h 261709"/>
              <a:gd name="connsiteX84" fmla="*/ 107327 w 152839"/>
              <a:gd name="connsiteY84" fmla="*/ 177857 h 261709"/>
              <a:gd name="connsiteX85" fmla="*/ 108719 w 152839"/>
              <a:gd name="connsiteY85" fmla="*/ 174381 h 261709"/>
              <a:gd name="connsiteX86" fmla="*/ 102378 w 152839"/>
              <a:gd name="connsiteY86" fmla="*/ 170869 h 261709"/>
              <a:gd name="connsiteX87" fmla="*/ 103689 w 152839"/>
              <a:gd name="connsiteY87" fmla="*/ 169181 h 261709"/>
              <a:gd name="connsiteX88" fmla="*/ 102491 w 152839"/>
              <a:gd name="connsiteY88" fmla="*/ 167787 h 261709"/>
              <a:gd name="connsiteX89" fmla="*/ 104188 w 152839"/>
              <a:gd name="connsiteY89" fmla="*/ 167052 h 261709"/>
              <a:gd name="connsiteX90" fmla="*/ 103779 w 152839"/>
              <a:gd name="connsiteY90" fmla="*/ 166272 h 261709"/>
              <a:gd name="connsiteX91" fmla="*/ 105526 w 152839"/>
              <a:gd name="connsiteY91" fmla="*/ 165741 h 261709"/>
              <a:gd name="connsiteX92" fmla="*/ 107091 w 152839"/>
              <a:gd name="connsiteY92" fmla="*/ 161639 h 261709"/>
              <a:gd name="connsiteX93" fmla="*/ 109214 w 152839"/>
              <a:gd name="connsiteY93" fmla="*/ 161262 h 261709"/>
              <a:gd name="connsiteX94" fmla="*/ 111042 w 152839"/>
              <a:gd name="connsiteY94" fmla="*/ 158548 h 261709"/>
              <a:gd name="connsiteX95" fmla="*/ 107871 w 152839"/>
              <a:gd name="connsiteY95" fmla="*/ 152985 h 261709"/>
              <a:gd name="connsiteX96" fmla="*/ 107449 w 152839"/>
              <a:gd name="connsiteY96" fmla="*/ 152899 h 261709"/>
              <a:gd name="connsiteX97" fmla="*/ 107386 w 152839"/>
              <a:gd name="connsiteY97" fmla="*/ 151764 h 261709"/>
              <a:gd name="connsiteX98" fmla="*/ 108520 w 152839"/>
              <a:gd name="connsiteY98" fmla="*/ 149405 h 261709"/>
              <a:gd name="connsiteX99" fmla="*/ 109985 w 152839"/>
              <a:gd name="connsiteY99" fmla="*/ 142916 h 261709"/>
              <a:gd name="connsiteX100" fmla="*/ 115247 w 152839"/>
              <a:gd name="connsiteY100" fmla="*/ 137066 h 261709"/>
              <a:gd name="connsiteX101" fmla="*/ 116549 w 152839"/>
              <a:gd name="connsiteY101" fmla="*/ 134652 h 261709"/>
              <a:gd name="connsiteX102" fmla="*/ 115823 w 152839"/>
              <a:gd name="connsiteY102" fmla="*/ 133078 h 261709"/>
              <a:gd name="connsiteX103" fmla="*/ 117211 w 152839"/>
              <a:gd name="connsiteY103" fmla="*/ 131449 h 261709"/>
              <a:gd name="connsiteX104" fmla="*/ 121920 w 152839"/>
              <a:gd name="connsiteY104" fmla="*/ 131716 h 261709"/>
              <a:gd name="connsiteX105" fmla="*/ 128103 w 152839"/>
              <a:gd name="connsiteY105" fmla="*/ 116841 h 261709"/>
              <a:gd name="connsiteX106" fmla="*/ 133233 w 152839"/>
              <a:gd name="connsiteY106" fmla="*/ 116179 h 261709"/>
              <a:gd name="connsiteX107" fmla="*/ 134540 w 152839"/>
              <a:gd name="connsiteY107" fmla="*/ 117118 h 261709"/>
              <a:gd name="connsiteX108" fmla="*/ 135574 w 152839"/>
              <a:gd name="connsiteY108" fmla="*/ 120213 h 261709"/>
              <a:gd name="connsiteX109" fmla="*/ 140196 w 152839"/>
              <a:gd name="connsiteY109" fmla="*/ 118933 h 261709"/>
              <a:gd name="connsiteX110" fmla="*/ 142405 w 152839"/>
              <a:gd name="connsiteY110" fmla="*/ 119909 h 261709"/>
              <a:gd name="connsiteX111" fmla="*/ 144887 w 152839"/>
              <a:gd name="connsiteY111" fmla="*/ 118021 h 261709"/>
              <a:gd name="connsiteX112" fmla="*/ 145504 w 152839"/>
              <a:gd name="connsiteY112" fmla="*/ 114287 h 261709"/>
              <a:gd name="connsiteX113" fmla="*/ 146447 w 152839"/>
              <a:gd name="connsiteY113" fmla="*/ 108655 h 261709"/>
              <a:gd name="connsiteX114" fmla="*/ 144800 w 152839"/>
              <a:gd name="connsiteY114" fmla="*/ 106568 h 261709"/>
              <a:gd name="connsiteX115" fmla="*/ 146665 w 152839"/>
              <a:gd name="connsiteY115" fmla="*/ 106064 h 261709"/>
              <a:gd name="connsiteX116" fmla="*/ 147078 w 152839"/>
              <a:gd name="connsiteY116" fmla="*/ 103949 h 261709"/>
              <a:gd name="connsiteX117" fmla="*/ 152893 w 152839"/>
              <a:gd name="connsiteY117" fmla="*/ 98486 h 261709"/>
              <a:gd name="connsiteX118" fmla="*/ 153183 w 152839"/>
              <a:gd name="connsiteY118" fmla="*/ 88684 h 261709"/>
              <a:gd name="connsiteX119" fmla="*/ 150784 w 152839"/>
              <a:gd name="connsiteY119" fmla="*/ 87858 h 261709"/>
              <a:gd name="connsiteX120" fmla="*/ 150557 w 152839"/>
              <a:gd name="connsiteY120" fmla="*/ 86125 h 261709"/>
              <a:gd name="connsiteX121" fmla="*/ 148683 w 152839"/>
              <a:gd name="connsiteY121" fmla="*/ 84555 h 261709"/>
              <a:gd name="connsiteX122" fmla="*/ 149046 w 152839"/>
              <a:gd name="connsiteY122" fmla="*/ 81832 h 261709"/>
              <a:gd name="connsiteX123" fmla="*/ 148253 w 152839"/>
              <a:gd name="connsiteY123" fmla="*/ 81020 h 261709"/>
              <a:gd name="connsiteX124" fmla="*/ 146492 w 152839"/>
              <a:gd name="connsiteY124" fmla="*/ 79114 h 261709"/>
              <a:gd name="connsiteX125" fmla="*/ 144977 w 152839"/>
              <a:gd name="connsiteY125" fmla="*/ 80144 h 261709"/>
              <a:gd name="connsiteX126" fmla="*/ 142791 w 152839"/>
              <a:gd name="connsiteY126" fmla="*/ 79277 h 261709"/>
              <a:gd name="connsiteX127" fmla="*/ 140668 w 152839"/>
              <a:gd name="connsiteY127" fmla="*/ 79844 h 261709"/>
              <a:gd name="connsiteX128" fmla="*/ 139724 w 152839"/>
              <a:gd name="connsiteY128" fmla="*/ 76087 h 261709"/>
              <a:gd name="connsiteX129" fmla="*/ 137756 w 152839"/>
              <a:gd name="connsiteY129" fmla="*/ 75030 h 261709"/>
              <a:gd name="connsiteX130" fmla="*/ 138472 w 152839"/>
              <a:gd name="connsiteY130" fmla="*/ 68995 h 261709"/>
              <a:gd name="connsiteX131" fmla="*/ 136785 w 152839"/>
              <a:gd name="connsiteY131" fmla="*/ 66603 h 261709"/>
              <a:gd name="connsiteX132" fmla="*/ 137161 w 152839"/>
              <a:gd name="connsiteY132" fmla="*/ 65060 h 261709"/>
              <a:gd name="connsiteX133" fmla="*/ 135737 w 152839"/>
              <a:gd name="connsiteY133" fmla="*/ 63908 h 261709"/>
              <a:gd name="connsiteX134" fmla="*/ 133882 w 152839"/>
              <a:gd name="connsiteY134" fmla="*/ 59851 h 261709"/>
              <a:gd name="connsiteX135" fmla="*/ 135002 w 152839"/>
              <a:gd name="connsiteY135" fmla="*/ 58639 h 261709"/>
              <a:gd name="connsiteX136" fmla="*/ 135379 w 152839"/>
              <a:gd name="connsiteY136" fmla="*/ 55449 h 261709"/>
              <a:gd name="connsiteX137" fmla="*/ 132798 w 152839"/>
              <a:gd name="connsiteY137" fmla="*/ 52486 h 261709"/>
              <a:gd name="connsiteX138" fmla="*/ 132911 w 152839"/>
              <a:gd name="connsiteY138" fmla="*/ 50430 h 261709"/>
              <a:gd name="connsiteX139" fmla="*/ 134295 w 152839"/>
              <a:gd name="connsiteY139" fmla="*/ 49432 h 261709"/>
              <a:gd name="connsiteX140" fmla="*/ 133301 w 152839"/>
              <a:gd name="connsiteY140" fmla="*/ 46973 h 261709"/>
              <a:gd name="connsiteX141" fmla="*/ 133814 w 152839"/>
              <a:gd name="connsiteY141" fmla="*/ 44350 h 261709"/>
              <a:gd name="connsiteX142" fmla="*/ 130076 w 152839"/>
              <a:gd name="connsiteY142" fmla="*/ 42997 h 261709"/>
              <a:gd name="connsiteX143" fmla="*/ 128438 w 152839"/>
              <a:gd name="connsiteY143" fmla="*/ 41495 h 261709"/>
              <a:gd name="connsiteX144" fmla="*/ 125435 w 152839"/>
              <a:gd name="connsiteY144" fmla="*/ 40248 h 261709"/>
              <a:gd name="connsiteX145" fmla="*/ 122664 w 152839"/>
              <a:gd name="connsiteY145" fmla="*/ 41582 h 261709"/>
              <a:gd name="connsiteX146" fmla="*/ 121325 w 152839"/>
              <a:gd name="connsiteY146" fmla="*/ 39698 h 261709"/>
              <a:gd name="connsiteX147" fmla="*/ 120187 w 152839"/>
              <a:gd name="connsiteY147" fmla="*/ 39866 h 261709"/>
              <a:gd name="connsiteX148" fmla="*/ 119370 w 152839"/>
              <a:gd name="connsiteY148" fmla="*/ 40375 h 261709"/>
              <a:gd name="connsiteX149" fmla="*/ 116145 w 152839"/>
              <a:gd name="connsiteY149" fmla="*/ 37833 h 261709"/>
              <a:gd name="connsiteX150" fmla="*/ 115583 w 152839"/>
              <a:gd name="connsiteY150" fmla="*/ 31576 h 261709"/>
              <a:gd name="connsiteX151" fmla="*/ 110098 w 152839"/>
              <a:gd name="connsiteY151" fmla="*/ 31594 h 261709"/>
              <a:gd name="connsiteX152" fmla="*/ 112811 w 152839"/>
              <a:gd name="connsiteY152" fmla="*/ 27977 h 261709"/>
              <a:gd name="connsiteX153" fmla="*/ 112575 w 152839"/>
              <a:gd name="connsiteY153" fmla="*/ 25999 h 261709"/>
              <a:gd name="connsiteX154" fmla="*/ 116190 w 152839"/>
              <a:gd name="connsiteY154" fmla="*/ 23331 h 261709"/>
              <a:gd name="connsiteX155" fmla="*/ 118917 w 152839"/>
              <a:gd name="connsiteY155" fmla="*/ 19346 h 261709"/>
              <a:gd name="connsiteX156" fmla="*/ 119048 w 152839"/>
              <a:gd name="connsiteY156" fmla="*/ 17046 h 261709"/>
              <a:gd name="connsiteX157" fmla="*/ 116966 w 152839"/>
              <a:gd name="connsiteY157" fmla="*/ 14042 h 261709"/>
              <a:gd name="connsiteX158" fmla="*/ 111545 w 152839"/>
              <a:gd name="connsiteY158" fmla="*/ 16088 h 261709"/>
              <a:gd name="connsiteX159" fmla="*/ 110588 w 152839"/>
              <a:gd name="connsiteY159" fmla="*/ 14936 h 261709"/>
              <a:gd name="connsiteX160" fmla="*/ 112035 w 152839"/>
              <a:gd name="connsiteY160" fmla="*/ 13093 h 261709"/>
              <a:gd name="connsiteX161" fmla="*/ 111192 w 152839"/>
              <a:gd name="connsiteY161" fmla="*/ 11455 h 261709"/>
              <a:gd name="connsiteX162" fmla="*/ 113555 w 152839"/>
              <a:gd name="connsiteY162" fmla="*/ 8664 h 261709"/>
              <a:gd name="connsiteX163" fmla="*/ 110139 w 152839"/>
              <a:gd name="connsiteY163" fmla="*/ 5134 h 261709"/>
              <a:gd name="connsiteX164" fmla="*/ 110280 w 152839"/>
              <a:gd name="connsiteY164" fmla="*/ 3037 h 261709"/>
              <a:gd name="connsiteX165" fmla="*/ 107907 w 152839"/>
              <a:gd name="connsiteY165" fmla="*/ 3886 h 261709"/>
              <a:gd name="connsiteX166" fmla="*/ 107209 w 152839"/>
              <a:gd name="connsiteY166" fmla="*/ 2021 h 261709"/>
              <a:gd name="connsiteX167" fmla="*/ 107966 w 152839"/>
              <a:gd name="connsiteY167" fmla="*/ 578 h 261709"/>
              <a:gd name="connsiteX168" fmla="*/ 100450 w 152839"/>
              <a:gd name="connsiteY168" fmla="*/ 1159 h 261709"/>
              <a:gd name="connsiteX169" fmla="*/ 93967 w 152839"/>
              <a:gd name="connsiteY169" fmla="*/ 3482 h 261709"/>
              <a:gd name="connsiteX170" fmla="*/ 92493 w 152839"/>
              <a:gd name="connsiteY170" fmla="*/ 2538 h 261709"/>
              <a:gd name="connsiteX171" fmla="*/ 90887 w 152839"/>
              <a:gd name="connsiteY171" fmla="*/ 2053 h 261709"/>
              <a:gd name="connsiteX172" fmla="*/ 88719 w 152839"/>
              <a:gd name="connsiteY172" fmla="*/ 14613 h 261709"/>
              <a:gd name="connsiteX173" fmla="*/ 79075 w 152839"/>
              <a:gd name="connsiteY173" fmla="*/ 19324 h 261709"/>
              <a:gd name="connsiteX174" fmla="*/ 72089 w 152839"/>
              <a:gd name="connsiteY174" fmla="*/ 22899 h 261709"/>
              <a:gd name="connsiteX175" fmla="*/ 60431 w 152839"/>
              <a:gd name="connsiteY175" fmla="*/ 23644 h 261709"/>
              <a:gd name="connsiteX176" fmla="*/ 60404 w 152839"/>
              <a:gd name="connsiteY176" fmla="*/ 23889 h 261709"/>
              <a:gd name="connsiteX177" fmla="*/ 51059 w 152839"/>
              <a:gd name="connsiteY177" fmla="*/ 24701 h 261709"/>
              <a:gd name="connsiteX178" fmla="*/ 16262 w 152839"/>
              <a:gd name="connsiteY178" fmla="*/ 57763 h 261709"/>
              <a:gd name="connsiteX179" fmla="*/ 14502 w 152839"/>
              <a:gd name="connsiteY179" fmla="*/ 73823 h 261709"/>
              <a:gd name="connsiteX180" fmla="*/ 13032 w 152839"/>
              <a:gd name="connsiteY180" fmla="*/ 87232 h 261709"/>
              <a:gd name="connsiteX181" fmla="*/ 8396 w 152839"/>
              <a:gd name="connsiteY181" fmla="*/ 99371 h 261709"/>
              <a:gd name="connsiteX182" fmla="*/ 344 w 152839"/>
              <a:gd name="connsiteY182" fmla="*/ 120068 h 261709"/>
              <a:gd name="connsiteX183" fmla="*/ 2603 w 152839"/>
              <a:gd name="connsiteY183" fmla="*/ 125708 h 261709"/>
              <a:gd name="connsiteX184" fmla="*/ 12819 w 152839"/>
              <a:gd name="connsiteY184" fmla="*/ 150689 h 261709"/>
              <a:gd name="connsiteX185" fmla="*/ 14915 w 152839"/>
              <a:gd name="connsiteY185" fmla="*/ 159188 h 261709"/>
              <a:gd name="connsiteX186" fmla="*/ 23905 w 152839"/>
              <a:gd name="connsiteY186" fmla="*/ 180475 h 261709"/>
              <a:gd name="connsiteX187" fmla="*/ 26650 w 152839"/>
              <a:gd name="connsiteY187" fmla="*/ 187522 h 261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152839" h="261709">
                <a:moveTo>
                  <a:pt x="26650" y="187522"/>
                </a:moveTo>
                <a:lnTo>
                  <a:pt x="27249" y="189120"/>
                </a:lnTo>
                <a:lnTo>
                  <a:pt x="27285" y="190767"/>
                </a:lnTo>
                <a:lnTo>
                  <a:pt x="24413" y="192478"/>
                </a:lnTo>
                <a:lnTo>
                  <a:pt x="26164" y="193971"/>
                </a:lnTo>
                <a:lnTo>
                  <a:pt x="24581" y="195391"/>
                </a:lnTo>
                <a:lnTo>
                  <a:pt x="24531" y="196784"/>
                </a:lnTo>
                <a:lnTo>
                  <a:pt x="26872" y="198023"/>
                </a:lnTo>
                <a:lnTo>
                  <a:pt x="25960" y="198631"/>
                </a:lnTo>
                <a:lnTo>
                  <a:pt x="26164" y="200900"/>
                </a:lnTo>
                <a:lnTo>
                  <a:pt x="25048" y="203754"/>
                </a:lnTo>
                <a:lnTo>
                  <a:pt x="25212" y="207189"/>
                </a:lnTo>
                <a:lnTo>
                  <a:pt x="26468" y="210139"/>
                </a:lnTo>
                <a:lnTo>
                  <a:pt x="17668" y="216024"/>
                </a:lnTo>
                <a:lnTo>
                  <a:pt x="20680" y="220735"/>
                </a:lnTo>
                <a:lnTo>
                  <a:pt x="25434" y="230160"/>
                </a:lnTo>
                <a:lnTo>
                  <a:pt x="24686" y="232138"/>
                </a:lnTo>
                <a:lnTo>
                  <a:pt x="25266" y="234130"/>
                </a:lnTo>
                <a:lnTo>
                  <a:pt x="28097" y="236259"/>
                </a:lnTo>
                <a:lnTo>
                  <a:pt x="29394" y="240193"/>
                </a:lnTo>
                <a:lnTo>
                  <a:pt x="32701" y="246078"/>
                </a:lnTo>
                <a:lnTo>
                  <a:pt x="32628" y="247916"/>
                </a:lnTo>
                <a:lnTo>
                  <a:pt x="35191" y="250040"/>
                </a:lnTo>
                <a:lnTo>
                  <a:pt x="36008" y="250770"/>
                </a:lnTo>
                <a:lnTo>
                  <a:pt x="35219" y="253661"/>
                </a:lnTo>
                <a:lnTo>
                  <a:pt x="38049" y="258893"/>
                </a:lnTo>
                <a:lnTo>
                  <a:pt x="39623" y="259025"/>
                </a:lnTo>
                <a:lnTo>
                  <a:pt x="40467" y="261657"/>
                </a:lnTo>
                <a:lnTo>
                  <a:pt x="41683" y="262287"/>
                </a:lnTo>
                <a:lnTo>
                  <a:pt x="44114" y="260382"/>
                </a:lnTo>
                <a:lnTo>
                  <a:pt x="44010" y="258344"/>
                </a:lnTo>
                <a:lnTo>
                  <a:pt x="45788" y="256506"/>
                </a:lnTo>
                <a:lnTo>
                  <a:pt x="44459" y="255408"/>
                </a:lnTo>
                <a:lnTo>
                  <a:pt x="44259" y="252186"/>
                </a:lnTo>
                <a:lnTo>
                  <a:pt x="46632" y="248379"/>
                </a:lnTo>
                <a:lnTo>
                  <a:pt x="48070" y="247068"/>
                </a:lnTo>
                <a:lnTo>
                  <a:pt x="50184" y="246124"/>
                </a:lnTo>
                <a:lnTo>
                  <a:pt x="51971" y="247281"/>
                </a:lnTo>
                <a:lnTo>
                  <a:pt x="53069" y="247703"/>
                </a:lnTo>
                <a:lnTo>
                  <a:pt x="53454" y="248924"/>
                </a:lnTo>
                <a:lnTo>
                  <a:pt x="54933" y="248220"/>
                </a:lnTo>
                <a:lnTo>
                  <a:pt x="55287" y="250294"/>
                </a:lnTo>
                <a:lnTo>
                  <a:pt x="57473" y="251506"/>
                </a:lnTo>
                <a:lnTo>
                  <a:pt x="61574" y="251279"/>
                </a:lnTo>
                <a:lnTo>
                  <a:pt x="62132" y="254401"/>
                </a:lnTo>
                <a:lnTo>
                  <a:pt x="64559" y="256152"/>
                </a:lnTo>
                <a:lnTo>
                  <a:pt x="66133" y="256012"/>
                </a:lnTo>
                <a:lnTo>
                  <a:pt x="67653" y="254219"/>
                </a:lnTo>
                <a:lnTo>
                  <a:pt x="70873" y="253085"/>
                </a:lnTo>
                <a:lnTo>
                  <a:pt x="72475" y="252427"/>
                </a:lnTo>
                <a:lnTo>
                  <a:pt x="74952" y="248842"/>
                </a:lnTo>
                <a:lnTo>
                  <a:pt x="74711" y="247934"/>
                </a:lnTo>
                <a:lnTo>
                  <a:pt x="76830" y="246450"/>
                </a:lnTo>
                <a:lnTo>
                  <a:pt x="77351" y="245148"/>
                </a:lnTo>
                <a:lnTo>
                  <a:pt x="76344" y="243560"/>
                </a:lnTo>
                <a:lnTo>
                  <a:pt x="78767" y="242017"/>
                </a:lnTo>
                <a:lnTo>
                  <a:pt x="79356" y="239748"/>
                </a:lnTo>
                <a:lnTo>
                  <a:pt x="78630" y="239004"/>
                </a:lnTo>
                <a:lnTo>
                  <a:pt x="79701" y="237175"/>
                </a:lnTo>
                <a:lnTo>
                  <a:pt x="83743" y="236830"/>
                </a:lnTo>
                <a:lnTo>
                  <a:pt x="85734" y="238255"/>
                </a:lnTo>
                <a:lnTo>
                  <a:pt x="86914" y="236894"/>
                </a:lnTo>
                <a:lnTo>
                  <a:pt x="89712" y="236236"/>
                </a:lnTo>
                <a:lnTo>
                  <a:pt x="90143" y="235496"/>
                </a:lnTo>
                <a:lnTo>
                  <a:pt x="94045" y="234389"/>
                </a:lnTo>
                <a:lnTo>
                  <a:pt x="97070" y="232038"/>
                </a:lnTo>
                <a:lnTo>
                  <a:pt x="102278" y="224274"/>
                </a:lnTo>
                <a:lnTo>
                  <a:pt x="103199" y="222105"/>
                </a:lnTo>
                <a:lnTo>
                  <a:pt x="102781" y="218570"/>
                </a:lnTo>
                <a:lnTo>
                  <a:pt x="105902" y="215289"/>
                </a:lnTo>
                <a:lnTo>
                  <a:pt x="108756" y="209095"/>
                </a:lnTo>
                <a:lnTo>
                  <a:pt x="108560" y="206295"/>
                </a:lnTo>
                <a:lnTo>
                  <a:pt x="106007" y="204081"/>
                </a:lnTo>
                <a:lnTo>
                  <a:pt x="107717" y="200750"/>
                </a:lnTo>
                <a:lnTo>
                  <a:pt x="106274" y="200296"/>
                </a:lnTo>
                <a:lnTo>
                  <a:pt x="105594" y="199352"/>
                </a:lnTo>
                <a:lnTo>
                  <a:pt x="106061" y="195768"/>
                </a:lnTo>
                <a:lnTo>
                  <a:pt x="107336" y="192773"/>
                </a:lnTo>
                <a:lnTo>
                  <a:pt x="105607" y="192632"/>
                </a:lnTo>
                <a:lnTo>
                  <a:pt x="104805" y="191321"/>
                </a:lnTo>
                <a:lnTo>
                  <a:pt x="104206" y="186388"/>
                </a:lnTo>
                <a:lnTo>
                  <a:pt x="105639" y="183593"/>
                </a:lnTo>
                <a:lnTo>
                  <a:pt x="105880" y="181877"/>
                </a:lnTo>
                <a:lnTo>
                  <a:pt x="105920" y="178832"/>
                </a:lnTo>
                <a:lnTo>
                  <a:pt x="107327" y="177857"/>
                </a:lnTo>
                <a:lnTo>
                  <a:pt x="108719" y="174381"/>
                </a:lnTo>
                <a:lnTo>
                  <a:pt x="102378" y="170869"/>
                </a:lnTo>
                <a:lnTo>
                  <a:pt x="103689" y="169181"/>
                </a:lnTo>
                <a:lnTo>
                  <a:pt x="102491" y="167787"/>
                </a:lnTo>
                <a:lnTo>
                  <a:pt x="104188" y="167052"/>
                </a:lnTo>
                <a:lnTo>
                  <a:pt x="103779" y="166272"/>
                </a:lnTo>
                <a:lnTo>
                  <a:pt x="105526" y="165741"/>
                </a:lnTo>
                <a:lnTo>
                  <a:pt x="107091" y="161639"/>
                </a:lnTo>
                <a:lnTo>
                  <a:pt x="109214" y="161262"/>
                </a:lnTo>
                <a:lnTo>
                  <a:pt x="111042" y="158548"/>
                </a:lnTo>
                <a:lnTo>
                  <a:pt x="107871" y="152985"/>
                </a:lnTo>
                <a:lnTo>
                  <a:pt x="107449" y="152899"/>
                </a:lnTo>
                <a:lnTo>
                  <a:pt x="107386" y="151764"/>
                </a:lnTo>
                <a:lnTo>
                  <a:pt x="108520" y="149405"/>
                </a:lnTo>
                <a:lnTo>
                  <a:pt x="109985" y="142916"/>
                </a:lnTo>
                <a:lnTo>
                  <a:pt x="115247" y="137066"/>
                </a:lnTo>
                <a:lnTo>
                  <a:pt x="116549" y="134652"/>
                </a:lnTo>
                <a:lnTo>
                  <a:pt x="115823" y="133078"/>
                </a:lnTo>
                <a:lnTo>
                  <a:pt x="117211" y="131449"/>
                </a:lnTo>
                <a:lnTo>
                  <a:pt x="121920" y="131716"/>
                </a:lnTo>
                <a:lnTo>
                  <a:pt x="128103" y="116841"/>
                </a:lnTo>
                <a:lnTo>
                  <a:pt x="133233" y="116179"/>
                </a:lnTo>
                <a:lnTo>
                  <a:pt x="134540" y="117118"/>
                </a:lnTo>
                <a:lnTo>
                  <a:pt x="135574" y="120213"/>
                </a:lnTo>
                <a:lnTo>
                  <a:pt x="140196" y="118933"/>
                </a:lnTo>
                <a:lnTo>
                  <a:pt x="142405" y="119909"/>
                </a:lnTo>
                <a:lnTo>
                  <a:pt x="144887" y="118021"/>
                </a:lnTo>
                <a:lnTo>
                  <a:pt x="145504" y="114287"/>
                </a:lnTo>
                <a:lnTo>
                  <a:pt x="146447" y="108655"/>
                </a:lnTo>
                <a:lnTo>
                  <a:pt x="144800" y="106568"/>
                </a:lnTo>
                <a:lnTo>
                  <a:pt x="146665" y="106064"/>
                </a:lnTo>
                <a:lnTo>
                  <a:pt x="147078" y="103949"/>
                </a:lnTo>
                <a:lnTo>
                  <a:pt x="152893" y="98486"/>
                </a:lnTo>
                <a:lnTo>
                  <a:pt x="153183" y="88684"/>
                </a:lnTo>
                <a:lnTo>
                  <a:pt x="150784" y="87858"/>
                </a:lnTo>
                <a:lnTo>
                  <a:pt x="150557" y="86125"/>
                </a:lnTo>
                <a:lnTo>
                  <a:pt x="148683" y="84555"/>
                </a:lnTo>
                <a:lnTo>
                  <a:pt x="149046" y="81832"/>
                </a:lnTo>
                <a:lnTo>
                  <a:pt x="148253" y="81020"/>
                </a:lnTo>
                <a:lnTo>
                  <a:pt x="146492" y="79114"/>
                </a:lnTo>
                <a:lnTo>
                  <a:pt x="144977" y="80144"/>
                </a:lnTo>
                <a:lnTo>
                  <a:pt x="142791" y="79277"/>
                </a:lnTo>
                <a:lnTo>
                  <a:pt x="140668" y="79844"/>
                </a:lnTo>
                <a:lnTo>
                  <a:pt x="139724" y="76087"/>
                </a:lnTo>
                <a:lnTo>
                  <a:pt x="137756" y="75030"/>
                </a:lnTo>
                <a:lnTo>
                  <a:pt x="138472" y="68995"/>
                </a:lnTo>
                <a:lnTo>
                  <a:pt x="136785" y="66603"/>
                </a:lnTo>
                <a:lnTo>
                  <a:pt x="137161" y="65060"/>
                </a:lnTo>
                <a:lnTo>
                  <a:pt x="135737" y="63908"/>
                </a:lnTo>
                <a:lnTo>
                  <a:pt x="133882" y="59851"/>
                </a:lnTo>
                <a:lnTo>
                  <a:pt x="135002" y="58639"/>
                </a:lnTo>
                <a:lnTo>
                  <a:pt x="135379" y="55449"/>
                </a:lnTo>
                <a:lnTo>
                  <a:pt x="132798" y="52486"/>
                </a:lnTo>
                <a:lnTo>
                  <a:pt x="132911" y="50430"/>
                </a:lnTo>
                <a:lnTo>
                  <a:pt x="134295" y="49432"/>
                </a:lnTo>
                <a:lnTo>
                  <a:pt x="133301" y="46973"/>
                </a:lnTo>
                <a:lnTo>
                  <a:pt x="133814" y="44350"/>
                </a:lnTo>
                <a:lnTo>
                  <a:pt x="130076" y="42997"/>
                </a:lnTo>
                <a:lnTo>
                  <a:pt x="128438" y="41495"/>
                </a:lnTo>
                <a:lnTo>
                  <a:pt x="125435" y="40248"/>
                </a:lnTo>
                <a:lnTo>
                  <a:pt x="122664" y="41582"/>
                </a:lnTo>
                <a:lnTo>
                  <a:pt x="121325" y="39698"/>
                </a:lnTo>
                <a:lnTo>
                  <a:pt x="120187" y="39866"/>
                </a:lnTo>
                <a:lnTo>
                  <a:pt x="119370" y="40375"/>
                </a:lnTo>
                <a:lnTo>
                  <a:pt x="116145" y="37833"/>
                </a:lnTo>
                <a:lnTo>
                  <a:pt x="115583" y="31576"/>
                </a:lnTo>
                <a:lnTo>
                  <a:pt x="110098" y="31594"/>
                </a:lnTo>
                <a:lnTo>
                  <a:pt x="112811" y="27977"/>
                </a:lnTo>
                <a:lnTo>
                  <a:pt x="112575" y="25999"/>
                </a:lnTo>
                <a:lnTo>
                  <a:pt x="116190" y="23331"/>
                </a:lnTo>
                <a:lnTo>
                  <a:pt x="118917" y="19346"/>
                </a:lnTo>
                <a:lnTo>
                  <a:pt x="119048" y="17046"/>
                </a:lnTo>
                <a:lnTo>
                  <a:pt x="116966" y="14042"/>
                </a:lnTo>
                <a:lnTo>
                  <a:pt x="111545" y="16088"/>
                </a:lnTo>
                <a:lnTo>
                  <a:pt x="110588" y="14936"/>
                </a:lnTo>
                <a:lnTo>
                  <a:pt x="112035" y="13093"/>
                </a:lnTo>
                <a:lnTo>
                  <a:pt x="111192" y="11455"/>
                </a:lnTo>
                <a:lnTo>
                  <a:pt x="113555" y="8664"/>
                </a:lnTo>
                <a:lnTo>
                  <a:pt x="110139" y="5134"/>
                </a:lnTo>
                <a:lnTo>
                  <a:pt x="110280" y="3037"/>
                </a:lnTo>
                <a:lnTo>
                  <a:pt x="107907" y="3886"/>
                </a:lnTo>
                <a:lnTo>
                  <a:pt x="107209" y="2021"/>
                </a:lnTo>
                <a:lnTo>
                  <a:pt x="107966" y="578"/>
                </a:lnTo>
                <a:lnTo>
                  <a:pt x="100450" y="1159"/>
                </a:lnTo>
                <a:lnTo>
                  <a:pt x="93967" y="3482"/>
                </a:lnTo>
                <a:lnTo>
                  <a:pt x="92493" y="2538"/>
                </a:lnTo>
                <a:lnTo>
                  <a:pt x="90887" y="2053"/>
                </a:lnTo>
                <a:lnTo>
                  <a:pt x="88719" y="14613"/>
                </a:lnTo>
                <a:lnTo>
                  <a:pt x="79075" y="19324"/>
                </a:lnTo>
                <a:lnTo>
                  <a:pt x="72089" y="22899"/>
                </a:lnTo>
                <a:lnTo>
                  <a:pt x="60431" y="23644"/>
                </a:lnTo>
                <a:lnTo>
                  <a:pt x="60404" y="23889"/>
                </a:lnTo>
                <a:lnTo>
                  <a:pt x="51059" y="24701"/>
                </a:lnTo>
                <a:lnTo>
                  <a:pt x="16262" y="57763"/>
                </a:lnTo>
                <a:lnTo>
                  <a:pt x="14502" y="73823"/>
                </a:lnTo>
                <a:lnTo>
                  <a:pt x="13032" y="87232"/>
                </a:lnTo>
                <a:lnTo>
                  <a:pt x="8396" y="99371"/>
                </a:lnTo>
                <a:lnTo>
                  <a:pt x="344" y="120068"/>
                </a:lnTo>
                <a:lnTo>
                  <a:pt x="2603" y="125708"/>
                </a:lnTo>
                <a:lnTo>
                  <a:pt x="12819" y="150689"/>
                </a:lnTo>
                <a:lnTo>
                  <a:pt x="14915" y="159188"/>
                </a:lnTo>
                <a:lnTo>
                  <a:pt x="23905" y="180475"/>
                </a:lnTo>
                <a:lnTo>
                  <a:pt x="26650" y="18752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3A76F674-0AD4-2E6F-52D6-5E7416A56B42}"/>
              </a:ext>
            </a:extLst>
          </p:cNvPr>
          <p:cNvSpPr>
            <a:spLocks/>
          </p:cNvSpPr>
          <p:nvPr/>
        </p:nvSpPr>
        <p:spPr>
          <a:xfrm flipV="1">
            <a:off x="5441393" y="3732508"/>
            <a:ext cx="381673" cy="437974"/>
          </a:xfrm>
          <a:custGeom>
            <a:avLst/>
            <a:gdLst>
              <a:gd name="connsiteX0" fmla="*/ 122970 w 259918"/>
              <a:gd name="connsiteY0" fmla="*/ 266625 h 298259"/>
              <a:gd name="connsiteX1" fmla="*/ 128423 w 259918"/>
              <a:gd name="connsiteY1" fmla="*/ 267717 h 298259"/>
              <a:gd name="connsiteX2" fmla="*/ 140035 w 259918"/>
              <a:gd name="connsiteY2" fmla="*/ 267037 h 298259"/>
              <a:gd name="connsiteX3" fmla="*/ 144033 w 259918"/>
              <a:gd name="connsiteY3" fmla="*/ 271906 h 298259"/>
              <a:gd name="connsiteX4" fmla="*/ 143444 w 259918"/>
              <a:gd name="connsiteY4" fmla="*/ 280888 h 298259"/>
              <a:gd name="connsiteX5" fmla="*/ 143222 w 259918"/>
              <a:gd name="connsiteY5" fmla="*/ 290314 h 298259"/>
              <a:gd name="connsiteX6" fmla="*/ 143141 w 259918"/>
              <a:gd name="connsiteY6" fmla="*/ 296316 h 298259"/>
              <a:gd name="connsiteX7" fmla="*/ 148549 w 259918"/>
              <a:gd name="connsiteY7" fmla="*/ 298746 h 298259"/>
              <a:gd name="connsiteX8" fmla="*/ 157394 w 259918"/>
              <a:gd name="connsiteY8" fmla="*/ 284444 h 298259"/>
              <a:gd name="connsiteX9" fmla="*/ 158110 w 259918"/>
              <a:gd name="connsiteY9" fmla="*/ 283423 h 298259"/>
              <a:gd name="connsiteX10" fmla="*/ 160106 w 259918"/>
              <a:gd name="connsiteY10" fmla="*/ 280559 h 298259"/>
              <a:gd name="connsiteX11" fmla="*/ 181726 w 259918"/>
              <a:gd name="connsiteY11" fmla="*/ 290274 h 298259"/>
              <a:gd name="connsiteX12" fmla="*/ 188341 w 259918"/>
              <a:gd name="connsiteY12" fmla="*/ 278615 h 298259"/>
              <a:gd name="connsiteX13" fmla="*/ 195177 w 259918"/>
              <a:gd name="connsiteY13" fmla="*/ 256927 h 298259"/>
              <a:gd name="connsiteX14" fmla="*/ 214619 w 259918"/>
              <a:gd name="connsiteY14" fmla="*/ 235654 h 298259"/>
              <a:gd name="connsiteX15" fmla="*/ 216881 w 259918"/>
              <a:gd name="connsiteY15" fmla="*/ 229372 h 298259"/>
              <a:gd name="connsiteX16" fmla="*/ 218987 w 259918"/>
              <a:gd name="connsiteY16" fmla="*/ 223783 h 298259"/>
              <a:gd name="connsiteX17" fmla="*/ 222346 w 259918"/>
              <a:gd name="connsiteY17" fmla="*/ 214339 h 298259"/>
              <a:gd name="connsiteX18" fmla="*/ 226342 w 259918"/>
              <a:gd name="connsiteY18" fmla="*/ 203316 h 298259"/>
              <a:gd name="connsiteX19" fmla="*/ 231667 w 259918"/>
              <a:gd name="connsiteY19" fmla="*/ 188692 h 298259"/>
              <a:gd name="connsiteX20" fmla="*/ 239434 w 259918"/>
              <a:gd name="connsiteY20" fmla="*/ 167312 h 298259"/>
              <a:gd name="connsiteX21" fmla="*/ 247226 w 259918"/>
              <a:gd name="connsiteY21" fmla="*/ 146195 h 298259"/>
              <a:gd name="connsiteX22" fmla="*/ 248365 w 259918"/>
              <a:gd name="connsiteY22" fmla="*/ 142766 h 298259"/>
              <a:gd name="connsiteX23" fmla="*/ 249663 w 259918"/>
              <a:gd name="connsiteY23" fmla="*/ 139438 h 298259"/>
              <a:gd name="connsiteX24" fmla="*/ 253911 w 259918"/>
              <a:gd name="connsiteY24" fmla="*/ 127655 h 298259"/>
              <a:gd name="connsiteX25" fmla="*/ 256847 w 259918"/>
              <a:gd name="connsiteY25" fmla="*/ 119522 h 298259"/>
              <a:gd name="connsiteX26" fmla="*/ 257754 w 259918"/>
              <a:gd name="connsiteY26" fmla="*/ 116934 h 298259"/>
              <a:gd name="connsiteX27" fmla="*/ 260348 w 259918"/>
              <a:gd name="connsiteY27" fmla="*/ 109815 h 298259"/>
              <a:gd name="connsiteX28" fmla="*/ 251186 w 259918"/>
              <a:gd name="connsiteY28" fmla="*/ 104089 h 298259"/>
              <a:gd name="connsiteX29" fmla="*/ 248298 w 259918"/>
              <a:gd name="connsiteY29" fmla="*/ 102318 h 298259"/>
              <a:gd name="connsiteX30" fmla="*/ 245373 w 259918"/>
              <a:gd name="connsiteY30" fmla="*/ 100499 h 298259"/>
              <a:gd name="connsiteX31" fmla="*/ 245196 w 259918"/>
              <a:gd name="connsiteY31" fmla="*/ 100373 h 298259"/>
              <a:gd name="connsiteX32" fmla="*/ 240849 w 259918"/>
              <a:gd name="connsiteY32" fmla="*/ 97674 h 298259"/>
              <a:gd name="connsiteX33" fmla="*/ 239943 w 259918"/>
              <a:gd name="connsiteY33" fmla="*/ 97119 h 298259"/>
              <a:gd name="connsiteX34" fmla="*/ 233617 w 259918"/>
              <a:gd name="connsiteY34" fmla="*/ 93167 h 298259"/>
              <a:gd name="connsiteX35" fmla="*/ 228670 w 259918"/>
              <a:gd name="connsiteY35" fmla="*/ 90102 h 298259"/>
              <a:gd name="connsiteX36" fmla="*/ 226149 w 259918"/>
              <a:gd name="connsiteY36" fmla="*/ 85130 h 298259"/>
              <a:gd name="connsiteX37" fmla="*/ 224888 w 259918"/>
              <a:gd name="connsiteY37" fmla="*/ 83610 h 298259"/>
              <a:gd name="connsiteX38" fmla="*/ 223004 w 259918"/>
              <a:gd name="connsiteY38" fmla="*/ 81391 h 298259"/>
              <a:gd name="connsiteX39" fmla="*/ 222115 w 259918"/>
              <a:gd name="connsiteY39" fmla="*/ 80347 h 298259"/>
              <a:gd name="connsiteX40" fmla="*/ 216202 w 259918"/>
              <a:gd name="connsiteY40" fmla="*/ 73300 h 298259"/>
              <a:gd name="connsiteX41" fmla="*/ 215328 w 259918"/>
              <a:gd name="connsiteY41" fmla="*/ 72233 h 298259"/>
              <a:gd name="connsiteX42" fmla="*/ 211864 w 259918"/>
              <a:gd name="connsiteY42" fmla="*/ 68154 h 298259"/>
              <a:gd name="connsiteX43" fmla="*/ 209488 w 259918"/>
              <a:gd name="connsiteY43" fmla="*/ 64701 h 298259"/>
              <a:gd name="connsiteX44" fmla="*/ 206269 w 259918"/>
              <a:gd name="connsiteY44" fmla="*/ 60058 h 298259"/>
              <a:gd name="connsiteX45" fmla="*/ 200368 w 259918"/>
              <a:gd name="connsiteY45" fmla="*/ 51500 h 298259"/>
              <a:gd name="connsiteX46" fmla="*/ 198194 w 259918"/>
              <a:gd name="connsiteY46" fmla="*/ 47979 h 298259"/>
              <a:gd name="connsiteX47" fmla="*/ 193041 w 259918"/>
              <a:gd name="connsiteY47" fmla="*/ 40895 h 298259"/>
              <a:gd name="connsiteX48" fmla="*/ 187549 w 259918"/>
              <a:gd name="connsiteY48" fmla="*/ 30544 h 298259"/>
              <a:gd name="connsiteX49" fmla="*/ 181581 w 259918"/>
              <a:gd name="connsiteY49" fmla="*/ 19363 h 298259"/>
              <a:gd name="connsiteX50" fmla="*/ 178614 w 259918"/>
              <a:gd name="connsiteY50" fmla="*/ 13804 h 298259"/>
              <a:gd name="connsiteX51" fmla="*/ 175677 w 259918"/>
              <a:gd name="connsiteY51" fmla="*/ 8291 h 298259"/>
              <a:gd name="connsiteX52" fmla="*/ 171526 w 259918"/>
              <a:gd name="connsiteY52" fmla="*/ 486 h 298259"/>
              <a:gd name="connsiteX53" fmla="*/ 134049 w 259918"/>
              <a:gd name="connsiteY53" fmla="*/ 15452 h 298259"/>
              <a:gd name="connsiteX54" fmla="*/ 119902 w 259918"/>
              <a:gd name="connsiteY54" fmla="*/ 20675 h 298259"/>
              <a:gd name="connsiteX55" fmla="*/ 110874 w 259918"/>
              <a:gd name="connsiteY55" fmla="*/ 24668 h 298259"/>
              <a:gd name="connsiteX56" fmla="*/ 109668 w 259918"/>
              <a:gd name="connsiteY56" fmla="*/ 25208 h 298259"/>
              <a:gd name="connsiteX57" fmla="*/ 103942 w 259918"/>
              <a:gd name="connsiteY57" fmla="*/ 27504 h 298259"/>
              <a:gd name="connsiteX58" fmla="*/ 96581 w 259918"/>
              <a:gd name="connsiteY58" fmla="*/ 30259 h 298259"/>
              <a:gd name="connsiteX59" fmla="*/ 93074 w 259918"/>
              <a:gd name="connsiteY59" fmla="*/ 31565 h 298259"/>
              <a:gd name="connsiteX60" fmla="*/ 78682 w 259918"/>
              <a:gd name="connsiteY60" fmla="*/ 37632 h 298259"/>
              <a:gd name="connsiteX61" fmla="*/ 47499 w 259918"/>
              <a:gd name="connsiteY61" fmla="*/ 50166 h 298259"/>
              <a:gd name="connsiteX62" fmla="*/ 42458 w 259918"/>
              <a:gd name="connsiteY62" fmla="*/ 60789 h 298259"/>
              <a:gd name="connsiteX63" fmla="*/ 42548 w 259918"/>
              <a:gd name="connsiteY63" fmla="*/ 66534 h 298259"/>
              <a:gd name="connsiteX64" fmla="*/ 43584 w 259918"/>
              <a:gd name="connsiteY64" fmla="*/ 71380 h 298259"/>
              <a:gd name="connsiteX65" fmla="*/ 42755 w 259918"/>
              <a:gd name="connsiteY65" fmla="*/ 78936 h 298259"/>
              <a:gd name="connsiteX66" fmla="*/ 40325 w 259918"/>
              <a:gd name="connsiteY66" fmla="*/ 82403 h 298259"/>
              <a:gd name="connsiteX67" fmla="*/ 34907 w 259918"/>
              <a:gd name="connsiteY67" fmla="*/ 90103 h 298259"/>
              <a:gd name="connsiteX68" fmla="*/ 13019 w 259918"/>
              <a:gd name="connsiteY68" fmla="*/ 90550 h 298259"/>
              <a:gd name="connsiteX69" fmla="*/ 5055 w 259918"/>
              <a:gd name="connsiteY69" fmla="*/ 150777 h 298259"/>
              <a:gd name="connsiteX70" fmla="*/ 7625 w 259918"/>
              <a:gd name="connsiteY70" fmla="*/ 165531 h 298259"/>
              <a:gd name="connsiteX71" fmla="*/ 7890 w 259918"/>
              <a:gd name="connsiteY71" fmla="*/ 176753 h 298259"/>
              <a:gd name="connsiteX72" fmla="*/ 8061 w 259918"/>
              <a:gd name="connsiteY72" fmla="*/ 183864 h 298259"/>
              <a:gd name="connsiteX73" fmla="*/ 8414 w 259918"/>
              <a:gd name="connsiteY73" fmla="*/ 198879 h 298259"/>
              <a:gd name="connsiteX74" fmla="*/ 4376 w 259918"/>
              <a:gd name="connsiteY74" fmla="*/ 203425 h 298259"/>
              <a:gd name="connsiteX75" fmla="*/ 429 w 259918"/>
              <a:gd name="connsiteY75" fmla="*/ 208318 h 298259"/>
              <a:gd name="connsiteX76" fmla="*/ 1146 w 259918"/>
              <a:gd name="connsiteY76" fmla="*/ 209207 h 298259"/>
              <a:gd name="connsiteX77" fmla="*/ 1907 w 259918"/>
              <a:gd name="connsiteY77" fmla="*/ 210368 h 298259"/>
              <a:gd name="connsiteX78" fmla="*/ 4930 w 259918"/>
              <a:gd name="connsiteY78" fmla="*/ 214515 h 298259"/>
              <a:gd name="connsiteX79" fmla="*/ 7304 w 259918"/>
              <a:gd name="connsiteY79" fmla="*/ 217772 h 298259"/>
              <a:gd name="connsiteX80" fmla="*/ 8768 w 259918"/>
              <a:gd name="connsiteY80" fmla="*/ 219601 h 298259"/>
              <a:gd name="connsiteX81" fmla="*/ 12816 w 259918"/>
              <a:gd name="connsiteY81" fmla="*/ 225376 h 298259"/>
              <a:gd name="connsiteX82" fmla="*/ 21889 w 259918"/>
              <a:gd name="connsiteY82" fmla="*/ 237868 h 298259"/>
              <a:gd name="connsiteX83" fmla="*/ 24948 w 259918"/>
              <a:gd name="connsiteY83" fmla="*/ 242994 h 298259"/>
              <a:gd name="connsiteX84" fmla="*/ 28832 w 259918"/>
              <a:gd name="connsiteY84" fmla="*/ 249160 h 298259"/>
              <a:gd name="connsiteX85" fmla="*/ 34849 w 259918"/>
              <a:gd name="connsiteY85" fmla="*/ 252926 h 298259"/>
              <a:gd name="connsiteX86" fmla="*/ 45744 w 259918"/>
              <a:gd name="connsiteY86" fmla="*/ 249206 h 298259"/>
              <a:gd name="connsiteX87" fmla="*/ 53593 w 259918"/>
              <a:gd name="connsiteY87" fmla="*/ 248328 h 298259"/>
              <a:gd name="connsiteX88" fmla="*/ 54897 w 259918"/>
              <a:gd name="connsiteY88" fmla="*/ 249704 h 298259"/>
              <a:gd name="connsiteX89" fmla="*/ 55502 w 259918"/>
              <a:gd name="connsiteY89" fmla="*/ 250902 h 298259"/>
              <a:gd name="connsiteX90" fmla="*/ 57469 w 259918"/>
              <a:gd name="connsiteY90" fmla="*/ 254418 h 298259"/>
              <a:gd name="connsiteX91" fmla="*/ 61186 w 259918"/>
              <a:gd name="connsiteY91" fmla="*/ 254811 h 298259"/>
              <a:gd name="connsiteX92" fmla="*/ 62112 w 259918"/>
              <a:gd name="connsiteY92" fmla="*/ 256472 h 298259"/>
              <a:gd name="connsiteX93" fmla="*/ 65051 w 259918"/>
              <a:gd name="connsiteY93" fmla="*/ 261725 h 298259"/>
              <a:gd name="connsiteX94" fmla="*/ 71965 w 259918"/>
              <a:gd name="connsiteY94" fmla="*/ 270897 h 298259"/>
              <a:gd name="connsiteX95" fmla="*/ 68841 w 259918"/>
              <a:gd name="connsiteY95" fmla="*/ 277872 h 298259"/>
              <a:gd name="connsiteX96" fmla="*/ 69297 w 259918"/>
              <a:gd name="connsiteY96" fmla="*/ 278183 h 298259"/>
              <a:gd name="connsiteX97" fmla="*/ 77999 w 259918"/>
              <a:gd name="connsiteY97" fmla="*/ 284143 h 298259"/>
              <a:gd name="connsiteX98" fmla="*/ 83918 w 259918"/>
              <a:gd name="connsiteY98" fmla="*/ 288842 h 298259"/>
              <a:gd name="connsiteX99" fmla="*/ 82184 w 259918"/>
              <a:gd name="connsiteY99" fmla="*/ 291263 h 298259"/>
              <a:gd name="connsiteX100" fmla="*/ 91158 w 259918"/>
              <a:gd name="connsiteY100" fmla="*/ 295704 h 298259"/>
              <a:gd name="connsiteX101" fmla="*/ 91407 w 259918"/>
              <a:gd name="connsiteY101" fmla="*/ 279081 h 298259"/>
              <a:gd name="connsiteX102" fmla="*/ 91571 w 259918"/>
              <a:gd name="connsiteY102" fmla="*/ 278655 h 298259"/>
              <a:gd name="connsiteX103" fmla="*/ 92325 w 259918"/>
              <a:gd name="connsiteY103" fmla="*/ 276705 h 298259"/>
              <a:gd name="connsiteX104" fmla="*/ 93378 w 259918"/>
              <a:gd name="connsiteY104" fmla="*/ 275940 h 298259"/>
              <a:gd name="connsiteX105" fmla="*/ 95015 w 259918"/>
              <a:gd name="connsiteY105" fmla="*/ 274121 h 298259"/>
              <a:gd name="connsiteX106" fmla="*/ 99042 w 259918"/>
              <a:gd name="connsiteY106" fmla="*/ 268982 h 298259"/>
              <a:gd name="connsiteX107" fmla="*/ 104862 w 259918"/>
              <a:gd name="connsiteY107" fmla="*/ 263146 h 298259"/>
              <a:gd name="connsiteX108" fmla="*/ 105816 w 259918"/>
              <a:gd name="connsiteY108" fmla="*/ 263327 h 298259"/>
              <a:gd name="connsiteX109" fmla="*/ 121117 w 259918"/>
              <a:gd name="connsiteY109" fmla="*/ 266255 h 298259"/>
              <a:gd name="connsiteX110" fmla="*/ 122970 w 259918"/>
              <a:gd name="connsiteY110" fmla="*/ 266625 h 298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259918" h="298259">
                <a:moveTo>
                  <a:pt x="122970" y="266625"/>
                </a:moveTo>
                <a:lnTo>
                  <a:pt x="128423" y="267717"/>
                </a:lnTo>
                <a:lnTo>
                  <a:pt x="140035" y="267037"/>
                </a:lnTo>
                <a:lnTo>
                  <a:pt x="144033" y="271906"/>
                </a:lnTo>
                <a:lnTo>
                  <a:pt x="143444" y="280888"/>
                </a:lnTo>
                <a:lnTo>
                  <a:pt x="143222" y="290314"/>
                </a:lnTo>
                <a:lnTo>
                  <a:pt x="143141" y="296316"/>
                </a:lnTo>
                <a:lnTo>
                  <a:pt x="148549" y="298746"/>
                </a:lnTo>
                <a:lnTo>
                  <a:pt x="157394" y="284444"/>
                </a:lnTo>
                <a:lnTo>
                  <a:pt x="158110" y="283423"/>
                </a:lnTo>
                <a:lnTo>
                  <a:pt x="160106" y="280559"/>
                </a:lnTo>
                <a:lnTo>
                  <a:pt x="181726" y="290274"/>
                </a:lnTo>
                <a:lnTo>
                  <a:pt x="188341" y="278615"/>
                </a:lnTo>
                <a:lnTo>
                  <a:pt x="195177" y="256927"/>
                </a:lnTo>
                <a:lnTo>
                  <a:pt x="214619" y="235654"/>
                </a:lnTo>
                <a:lnTo>
                  <a:pt x="216881" y="229372"/>
                </a:lnTo>
                <a:lnTo>
                  <a:pt x="218987" y="223783"/>
                </a:lnTo>
                <a:lnTo>
                  <a:pt x="222346" y="214339"/>
                </a:lnTo>
                <a:lnTo>
                  <a:pt x="226342" y="203316"/>
                </a:lnTo>
                <a:lnTo>
                  <a:pt x="231667" y="188692"/>
                </a:lnTo>
                <a:lnTo>
                  <a:pt x="239434" y="167312"/>
                </a:lnTo>
                <a:lnTo>
                  <a:pt x="247226" y="146195"/>
                </a:lnTo>
                <a:lnTo>
                  <a:pt x="248365" y="142766"/>
                </a:lnTo>
                <a:lnTo>
                  <a:pt x="249663" y="139438"/>
                </a:lnTo>
                <a:lnTo>
                  <a:pt x="253911" y="127655"/>
                </a:lnTo>
                <a:lnTo>
                  <a:pt x="256847" y="119522"/>
                </a:lnTo>
                <a:lnTo>
                  <a:pt x="257754" y="116934"/>
                </a:lnTo>
                <a:lnTo>
                  <a:pt x="260348" y="109815"/>
                </a:lnTo>
                <a:lnTo>
                  <a:pt x="251186" y="104089"/>
                </a:lnTo>
                <a:lnTo>
                  <a:pt x="248298" y="102318"/>
                </a:lnTo>
                <a:lnTo>
                  <a:pt x="245373" y="100499"/>
                </a:lnTo>
                <a:lnTo>
                  <a:pt x="245196" y="100373"/>
                </a:lnTo>
                <a:lnTo>
                  <a:pt x="240849" y="97674"/>
                </a:lnTo>
                <a:lnTo>
                  <a:pt x="239943" y="97119"/>
                </a:lnTo>
                <a:lnTo>
                  <a:pt x="233617" y="93167"/>
                </a:lnTo>
                <a:lnTo>
                  <a:pt x="228670" y="90102"/>
                </a:lnTo>
                <a:lnTo>
                  <a:pt x="226149" y="85130"/>
                </a:lnTo>
                <a:lnTo>
                  <a:pt x="224888" y="83610"/>
                </a:lnTo>
                <a:lnTo>
                  <a:pt x="223004" y="81391"/>
                </a:lnTo>
                <a:lnTo>
                  <a:pt x="222115" y="80347"/>
                </a:lnTo>
                <a:lnTo>
                  <a:pt x="216202" y="73300"/>
                </a:lnTo>
                <a:lnTo>
                  <a:pt x="215328" y="72233"/>
                </a:lnTo>
                <a:lnTo>
                  <a:pt x="211864" y="68154"/>
                </a:lnTo>
                <a:lnTo>
                  <a:pt x="209488" y="64701"/>
                </a:lnTo>
                <a:lnTo>
                  <a:pt x="206269" y="60058"/>
                </a:lnTo>
                <a:lnTo>
                  <a:pt x="200368" y="51500"/>
                </a:lnTo>
                <a:lnTo>
                  <a:pt x="198194" y="47979"/>
                </a:lnTo>
                <a:lnTo>
                  <a:pt x="193041" y="40895"/>
                </a:lnTo>
                <a:lnTo>
                  <a:pt x="187549" y="30544"/>
                </a:lnTo>
                <a:lnTo>
                  <a:pt x="181581" y="19363"/>
                </a:lnTo>
                <a:lnTo>
                  <a:pt x="178614" y="13804"/>
                </a:lnTo>
                <a:lnTo>
                  <a:pt x="175677" y="8291"/>
                </a:lnTo>
                <a:lnTo>
                  <a:pt x="171526" y="486"/>
                </a:lnTo>
                <a:lnTo>
                  <a:pt x="134049" y="15452"/>
                </a:lnTo>
                <a:lnTo>
                  <a:pt x="119902" y="20675"/>
                </a:lnTo>
                <a:lnTo>
                  <a:pt x="110874" y="24668"/>
                </a:lnTo>
                <a:lnTo>
                  <a:pt x="109668" y="25208"/>
                </a:lnTo>
                <a:lnTo>
                  <a:pt x="103942" y="27504"/>
                </a:lnTo>
                <a:lnTo>
                  <a:pt x="96581" y="30259"/>
                </a:lnTo>
                <a:lnTo>
                  <a:pt x="93074" y="31565"/>
                </a:lnTo>
                <a:lnTo>
                  <a:pt x="78682" y="37632"/>
                </a:lnTo>
                <a:lnTo>
                  <a:pt x="47499" y="50166"/>
                </a:lnTo>
                <a:lnTo>
                  <a:pt x="42458" y="60789"/>
                </a:lnTo>
                <a:lnTo>
                  <a:pt x="42548" y="66534"/>
                </a:lnTo>
                <a:lnTo>
                  <a:pt x="43584" y="71380"/>
                </a:lnTo>
                <a:lnTo>
                  <a:pt x="42755" y="78936"/>
                </a:lnTo>
                <a:lnTo>
                  <a:pt x="40325" y="82403"/>
                </a:lnTo>
                <a:lnTo>
                  <a:pt x="34907" y="90103"/>
                </a:lnTo>
                <a:lnTo>
                  <a:pt x="13019" y="90550"/>
                </a:lnTo>
                <a:lnTo>
                  <a:pt x="5055" y="150777"/>
                </a:lnTo>
                <a:lnTo>
                  <a:pt x="7625" y="165531"/>
                </a:lnTo>
                <a:lnTo>
                  <a:pt x="7890" y="176753"/>
                </a:lnTo>
                <a:lnTo>
                  <a:pt x="8061" y="183864"/>
                </a:lnTo>
                <a:lnTo>
                  <a:pt x="8414" y="198879"/>
                </a:lnTo>
                <a:lnTo>
                  <a:pt x="4376" y="203425"/>
                </a:lnTo>
                <a:lnTo>
                  <a:pt x="429" y="208318"/>
                </a:lnTo>
                <a:lnTo>
                  <a:pt x="1146" y="209207"/>
                </a:lnTo>
                <a:lnTo>
                  <a:pt x="1907" y="210368"/>
                </a:lnTo>
                <a:lnTo>
                  <a:pt x="4930" y="214515"/>
                </a:lnTo>
                <a:lnTo>
                  <a:pt x="7304" y="217772"/>
                </a:lnTo>
                <a:lnTo>
                  <a:pt x="8768" y="219601"/>
                </a:lnTo>
                <a:lnTo>
                  <a:pt x="12816" y="225376"/>
                </a:lnTo>
                <a:lnTo>
                  <a:pt x="21889" y="237868"/>
                </a:lnTo>
                <a:lnTo>
                  <a:pt x="24948" y="242994"/>
                </a:lnTo>
                <a:lnTo>
                  <a:pt x="28832" y="249160"/>
                </a:lnTo>
                <a:lnTo>
                  <a:pt x="34849" y="252926"/>
                </a:lnTo>
                <a:lnTo>
                  <a:pt x="45744" y="249206"/>
                </a:lnTo>
                <a:lnTo>
                  <a:pt x="53593" y="248328"/>
                </a:lnTo>
                <a:lnTo>
                  <a:pt x="54897" y="249704"/>
                </a:lnTo>
                <a:lnTo>
                  <a:pt x="55502" y="250902"/>
                </a:lnTo>
                <a:lnTo>
                  <a:pt x="57469" y="254418"/>
                </a:lnTo>
                <a:lnTo>
                  <a:pt x="61186" y="254811"/>
                </a:lnTo>
                <a:lnTo>
                  <a:pt x="62112" y="256472"/>
                </a:lnTo>
                <a:lnTo>
                  <a:pt x="65051" y="261725"/>
                </a:lnTo>
                <a:lnTo>
                  <a:pt x="71965" y="270897"/>
                </a:lnTo>
                <a:lnTo>
                  <a:pt x="68841" y="277872"/>
                </a:lnTo>
                <a:lnTo>
                  <a:pt x="69297" y="278183"/>
                </a:lnTo>
                <a:lnTo>
                  <a:pt x="77999" y="284143"/>
                </a:lnTo>
                <a:lnTo>
                  <a:pt x="83918" y="288842"/>
                </a:lnTo>
                <a:lnTo>
                  <a:pt x="82184" y="291263"/>
                </a:lnTo>
                <a:lnTo>
                  <a:pt x="91158" y="295704"/>
                </a:lnTo>
                <a:lnTo>
                  <a:pt x="91407" y="279081"/>
                </a:lnTo>
                <a:lnTo>
                  <a:pt x="91571" y="278655"/>
                </a:lnTo>
                <a:lnTo>
                  <a:pt x="92325" y="276705"/>
                </a:lnTo>
                <a:lnTo>
                  <a:pt x="93378" y="275940"/>
                </a:lnTo>
                <a:lnTo>
                  <a:pt x="95015" y="274121"/>
                </a:lnTo>
                <a:lnTo>
                  <a:pt x="99042" y="268982"/>
                </a:lnTo>
                <a:lnTo>
                  <a:pt x="104862" y="263146"/>
                </a:lnTo>
                <a:lnTo>
                  <a:pt x="105816" y="263327"/>
                </a:lnTo>
                <a:lnTo>
                  <a:pt x="121117" y="266255"/>
                </a:lnTo>
                <a:lnTo>
                  <a:pt x="122970" y="266625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B7BF60BF-295F-2BCB-FC5D-55111FD16E30}"/>
              </a:ext>
            </a:extLst>
          </p:cNvPr>
          <p:cNvSpPr>
            <a:spLocks/>
          </p:cNvSpPr>
          <p:nvPr/>
        </p:nvSpPr>
        <p:spPr>
          <a:xfrm flipV="1">
            <a:off x="6798576" y="4184896"/>
            <a:ext cx="618894" cy="560819"/>
          </a:xfrm>
          <a:custGeom>
            <a:avLst/>
            <a:gdLst>
              <a:gd name="connsiteX0" fmla="*/ 189288 w 421465"/>
              <a:gd name="connsiteY0" fmla="*/ 27686 h 381916"/>
              <a:gd name="connsiteX1" fmla="*/ 72285 w 421465"/>
              <a:gd name="connsiteY1" fmla="*/ 135645 h 381916"/>
              <a:gd name="connsiteX2" fmla="*/ 65743 w 421465"/>
              <a:gd name="connsiteY2" fmla="*/ 141403 h 381916"/>
              <a:gd name="connsiteX3" fmla="*/ 313 w 421465"/>
              <a:gd name="connsiteY3" fmla="*/ 201502 h 381916"/>
              <a:gd name="connsiteX4" fmla="*/ 2281 w 421465"/>
              <a:gd name="connsiteY4" fmla="*/ 202560 h 381916"/>
              <a:gd name="connsiteX5" fmla="*/ 3225 w 421465"/>
              <a:gd name="connsiteY5" fmla="*/ 206317 h 381916"/>
              <a:gd name="connsiteX6" fmla="*/ 5348 w 421465"/>
              <a:gd name="connsiteY6" fmla="*/ 205750 h 381916"/>
              <a:gd name="connsiteX7" fmla="*/ 7534 w 421465"/>
              <a:gd name="connsiteY7" fmla="*/ 206616 h 381916"/>
              <a:gd name="connsiteX8" fmla="*/ 9049 w 421465"/>
              <a:gd name="connsiteY8" fmla="*/ 205586 h 381916"/>
              <a:gd name="connsiteX9" fmla="*/ 10809 w 421465"/>
              <a:gd name="connsiteY9" fmla="*/ 207492 h 381916"/>
              <a:gd name="connsiteX10" fmla="*/ 11603 w 421465"/>
              <a:gd name="connsiteY10" fmla="*/ 208304 h 381916"/>
              <a:gd name="connsiteX11" fmla="*/ 11240 w 421465"/>
              <a:gd name="connsiteY11" fmla="*/ 211027 h 381916"/>
              <a:gd name="connsiteX12" fmla="*/ 13114 w 421465"/>
              <a:gd name="connsiteY12" fmla="*/ 212597 h 381916"/>
              <a:gd name="connsiteX13" fmla="*/ 13341 w 421465"/>
              <a:gd name="connsiteY13" fmla="*/ 214331 h 381916"/>
              <a:gd name="connsiteX14" fmla="*/ 15740 w 421465"/>
              <a:gd name="connsiteY14" fmla="*/ 215157 h 381916"/>
              <a:gd name="connsiteX15" fmla="*/ 15450 w 421465"/>
              <a:gd name="connsiteY15" fmla="*/ 224958 h 381916"/>
              <a:gd name="connsiteX16" fmla="*/ 9635 w 421465"/>
              <a:gd name="connsiteY16" fmla="*/ 230422 h 381916"/>
              <a:gd name="connsiteX17" fmla="*/ 9222 w 421465"/>
              <a:gd name="connsiteY17" fmla="*/ 232536 h 381916"/>
              <a:gd name="connsiteX18" fmla="*/ 7357 w 421465"/>
              <a:gd name="connsiteY18" fmla="*/ 233040 h 381916"/>
              <a:gd name="connsiteX19" fmla="*/ 9004 w 421465"/>
              <a:gd name="connsiteY19" fmla="*/ 235127 h 381916"/>
              <a:gd name="connsiteX20" fmla="*/ 8061 w 421465"/>
              <a:gd name="connsiteY20" fmla="*/ 240759 h 381916"/>
              <a:gd name="connsiteX21" fmla="*/ 17573 w 421465"/>
              <a:gd name="connsiteY21" fmla="*/ 242138 h 381916"/>
              <a:gd name="connsiteX22" fmla="*/ 33191 w 421465"/>
              <a:gd name="connsiteY22" fmla="*/ 246327 h 381916"/>
              <a:gd name="connsiteX23" fmla="*/ 37324 w 421465"/>
              <a:gd name="connsiteY23" fmla="*/ 251259 h 381916"/>
              <a:gd name="connsiteX24" fmla="*/ 55079 w 421465"/>
              <a:gd name="connsiteY24" fmla="*/ 254999 h 381916"/>
              <a:gd name="connsiteX25" fmla="*/ 61017 w 421465"/>
              <a:gd name="connsiteY25" fmla="*/ 255829 h 381916"/>
              <a:gd name="connsiteX26" fmla="*/ 68111 w 421465"/>
              <a:gd name="connsiteY26" fmla="*/ 269874 h 381916"/>
              <a:gd name="connsiteX27" fmla="*/ 72947 w 421465"/>
              <a:gd name="connsiteY27" fmla="*/ 275755 h 381916"/>
              <a:gd name="connsiteX28" fmla="*/ 75174 w 421465"/>
              <a:gd name="connsiteY28" fmla="*/ 276113 h 381916"/>
              <a:gd name="connsiteX29" fmla="*/ 84755 w 421465"/>
              <a:gd name="connsiteY29" fmla="*/ 280674 h 381916"/>
              <a:gd name="connsiteX30" fmla="*/ 86311 w 421465"/>
              <a:gd name="connsiteY30" fmla="*/ 281676 h 381916"/>
              <a:gd name="connsiteX31" fmla="*/ 102260 w 421465"/>
              <a:gd name="connsiteY31" fmla="*/ 278890 h 381916"/>
              <a:gd name="connsiteX32" fmla="*/ 105354 w 421465"/>
              <a:gd name="connsiteY32" fmla="*/ 279684 h 381916"/>
              <a:gd name="connsiteX33" fmla="*/ 107499 w 421465"/>
              <a:gd name="connsiteY33" fmla="*/ 281046 h 381916"/>
              <a:gd name="connsiteX34" fmla="*/ 113610 w 421465"/>
              <a:gd name="connsiteY34" fmla="*/ 286287 h 381916"/>
              <a:gd name="connsiteX35" fmla="*/ 121993 w 421465"/>
              <a:gd name="connsiteY35" fmla="*/ 294165 h 381916"/>
              <a:gd name="connsiteX36" fmla="*/ 123050 w 421465"/>
              <a:gd name="connsiteY36" fmla="*/ 301774 h 381916"/>
              <a:gd name="connsiteX37" fmla="*/ 135515 w 421465"/>
              <a:gd name="connsiteY37" fmla="*/ 305786 h 381916"/>
              <a:gd name="connsiteX38" fmla="*/ 154803 w 421465"/>
              <a:gd name="connsiteY38" fmla="*/ 312552 h 381916"/>
              <a:gd name="connsiteX39" fmla="*/ 166085 w 421465"/>
              <a:gd name="connsiteY39" fmla="*/ 315982 h 381916"/>
              <a:gd name="connsiteX40" fmla="*/ 169868 w 421465"/>
              <a:gd name="connsiteY40" fmla="*/ 314907 h 381916"/>
              <a:gd name="connsiteX41" fmla="*/ 178396 w 421465"/>
              <a:gd name="connsiteY41" fmla="*/ 314952 h 381916"/>
              <a:gd name="connsiteX42" fmla="*/ 187242 w 421465"/>
              <a:gd name="connsiteY42" fmla="*/ 319753 h 381916"/>
              <a:gd name="connsiteX43" fmla="*/ 203962 w 421465"/>
              <a:gd name="connsiteY43" fmla="*/ 327536 h 381916"/>
              <a:gd name="connsiteX44" fmla="*/ 207986 w 421465"/>
              <a:gd name="connsiteY44" fmla="*/ 336766 h 381916"/>
              <a:gd name="connsiteX45" fmla="*/ 211107 w 421465"/>
              <a:gd name="connsiteY45" fmla="*/ 337233 h 381916"/>
              <a:gd name="connsiteX46" fmla="*/ 217358 w 421465"/>
              <a:gd name="connsiteY46" fmla="*/ 341630 h 381916"/>
              <a:gd name="connsiteX47" fmla="*/ 220991 w 421465"/>
              <a:gd name="connsiteY47" fmla="*/ 337160 h 381916"/>
              <a:gd name="connsiteX48" fmla="*/ 226598 w 421465"/>
              <a:gd name="connsiteY48" fmla="*/ 340264 h 381916"/>
              <a:gd name="connsiteX49" fmla="*/ 230558 w 421465"/>
              <a:gd name="connsiteY49" fmla="*/ 339947 h 381916"/>
              <a:gd name="connsiteX50" fmla="*/ 241060 w 421465"/>
              <a:gd name="connsiteY50" fmla="*/ 334406 h 381916"/>
              <a:gd name="connsiteX51" fmla="*/ 248195 w 421465"/>
              <a:gd name="connsiteY51" fmla="*/ 333167 h 381916"/>
              <a:gd name="connsiteX52" fmla="*/ 254845 w 421465"/>
              <a:gd name="connsiteY52" fmla="*/ 333802 h 381916"/>
              <a:gd name="connsiteX53" fmla="*/ 260116 w 421465"/>
              <a:gd name="connsiteY53" fmla="*/ 333648 h 381916"/>
              <a:gd name="connsiteX54" fmla="*/ 272201 w 421465"/>
              <a:gd name="connsiteY54" fmla="*/ 332999 h 381916"/>
              <a:gd name="connsiteX55" fmla="*/ 275149 w 421465"/>
              <a:gd name="connsiteY55" fmla="*/ 331779 h 381916"/>
              <a:gd name="connsiteX56" fmla="*/ 277027 w 421465"/>
              <a:gd name="connsiteY56" fmla="*/ 332518 h 381916"/>
              <a:gd name="connsiteX57" fmla="*/ 286544 w 421465"/>
              <a:gd name="connsiteY57" fmla="*/ 325666 h 381916"/>
              <a:gd name="connsiteX58" fmla="*/ 292836 w 421465"/>
              <a:gd name="connsiteY58" fmla="*/ 326079 h 381916"/>
              <a:gd name="connsiteX59" fmla="*/ 301945 w 421465"/>
              <a:gd name="connsiteY59" fmla="*/ 332423 h 381916"/>
              <a:gd name="connsiteX60" fmla="*/ 305565 w 421465"/>
              <a:gd name="connsiteY60" fmla="*/ 332423 h 381916"/>
              <a:gd name="connsiteX61" fmla="*/ 307248 w 421465"/>
              <a:gd name="connsiteY61" fmla="*/ 336266 h 381916"/>
              <a:gd name="connsiteX62" fmla="*/ 311217 w 421465"/>
              <a:gd name="connsiteY62" fmla="*/ 335863 h 381916"/>
              <a:gd name="connsiteX63" fmla="*/ 313172 w 421465"/>
              <a:gd name="connsiteY63" fmla="*/ 336983 h 381916"/>
              <a:gd name="connsiteX64" fmla="*/ 317509 w 421465"/>
              <a:gd name="connsiteY64" fmla="*/ 336053 h 381916"/>
              <a:gd name="connsiteX65" fmla="*/ 318221 w 421465"/>
              <a:gd name="connsiteY65" fmla="*/ 338563 h 381916"/>
              <a:gd name="connsiteX66" fmla="*/ 324132 w 421465"/>
              <a:gd name="connsiteY66" fmla="*/ 342379 h 381916"/>
              <a:gd name="connsiteX67" fmla="*/ 328482 w 421465"/>
              <a:gd name="connsiteY67" fmla="*/ 339638 h 381916"/>
              <a:gd name="connsiteX68" fmla="*/ 335286 w 421465"/>
              <a:gd name="connsiteY68" fmla="*/ 343232 h 381916"/>
              <a:gd name="connsiteX69" fmla="*/ 343619 w 421465"/>
              <a:gd name="connsiteY69" fmla="*/ 348028 h 381916"/>
              <a:gd name="connsiteX70" fmla="*/ 344799 w 421465"/>
              <a:gd name="connsiteY70" fmla="*/ 352902 h 381916"/>
              <a:gd name="connsiteX71" fmla="*/ 332701 w 421465"/>
              <a:gd name="connsiteY71" fmla="*/ 379171 h 381916"/>
              <a:gd name="connsiteX72" fmla="*/ 347956 w 421465"/>
              <a:gd name="connsiteY72" fmla="*/ 382516 h 381916"/>
              <a:gd name="connsiteX73" fmla="*/ 366083 w 421465"/>
              <a:gd name="connsiteY73" fmla="*/ 377406 h 381916"/>
              <a:gd name="connsiteX74" fmla="*/ 374756 w 421465"/>
              <a:gd name="connsiteY74" fmla="*/ 351926 h 381916"/>
              <a:gd name="connsiteX75" fmla="*/ 357600 w 421465"/>
              <a:gd name="connsiteY75" fmla="*/ 340496 h 381916"/>
              <a:gd name="connsiteX76" fmla="*/ 360109 w 421465"/>
              <a:gd name="connsiteY76" fmla="*/ 329659 h 381916"/>
              <a:gd name="connsiteX77" fmla="*/ 359179 w 421465"/>
              <a:gd name="connsiteY77" fmla="*/ 324105 h 381916"/>
              <a:gd name="connsiteX78" fmla="*/ 362880 w 421465"/>
              <a:gd name="connsiteY78" fmla="*/ 314272 h 381916"/>
              <a:gd name="connsiteX79" fmla="*/ 359619 w 421465"/>
              <a:gd name="connsiteY79" fmla="*/ 307370 h 381916"/>
              <a:gd name="connsiteX80" fmla="*/ 354456 w 421465"/>
              <a:gd name="connsiteY80" fmla="*/ 300767 h 381916"/>
              <a:gd name="connsiteX81" fmla="*/ 350519 w 421465"/>
              <a:gd name="connsiteY81" fmla="*/ 296184 h 381916"/>
              <a:gd name="connsiteX82" fmla="*/ 340131 w 421465"/>
              <a:gd name="connsiteY82" fmla="*/ 283487 h 381916"/>
              <a:gd name="connsiteX83" fmla="*/ 341841 w 421465"/>
              <a:gd name="connsiteY83" fmla="*/ 274743 h 381916"/>
              <a:gd name="connsiteX84" fmla="*/ 341864 w 421465"/>
              <a:gd name="connsiteY84" fmla="*/ 268676 h 381916"/>
              <a:gd name="connsiteX85" fmla="*/ 346078 w 421465"/>
              <a:gd name="connsiteY85" fmla="*/ 258947 h 381916"/>
              <a:gd name="connsiteX86" fmla="*/ 326808 w 421465"/>
              <a:gd name="connsiteY86" fmla="*/ 229079 h 381916"/>
              <a:gd name="connsiteX87" fmla="*/ 334170 w 421465"/>
              <a:gd name="connsiteY87" fmla="*/ 212833 h 381916"/>
              <a:gd name="connsiteX88" fmla="*/ 359614 w 421465"/>
              <a:gd name="connsiteY88" fmla="*/ 176871 h 381916"/>
              <a:gd name="connsiteX89" fmla="*/ 379124 w 421465"/>
              <a:gd name="connsiteY89" fmla="*/ 173481 h 381916"/>
              <a:gd name="connsiteX90" fmla="*/ 392679 w 421465"/>
              <a:gd name="connsiteY90" fmla="*/ 182507 h 381916"/>
              <a:gd name="connsiteX91" fmla="*/ 397487 w 421465"/>
              <a:gd name="connsiteY91" fmla="*/ 182049 h 381916"/>
              <a:gd name="connsiteX92" fmla="*/ 403439 w 421465"/>
              <a:gd name="connsiteY92" fmla="*/ 175668 h 381916"/>
              <a:gd name="connsiteX93" fmla="*/ 406487 w 421465"/>
              <a:gd name="connsiteY93" fmla="*/ 171839 h 381916"/>
              <a:gd name="connsiteX94" fmla="*/ 406510 w 421465"/>
              <a:gd name="connsiteY94" fmla="*/ 170146 h 381916"/>
              <a:gd name="connsiteX95" fmla="*/ 421779 w 421465"/>
              <a:gd name="connsiteY95" fmla="*/ 150887 h 381916"/>
              <a:gd name="connsiteX96" fmla="*/ 420377 w 421465"/>
              <a:gd name="connsiteY96" fmla="*/ 138526 h 381916"/>
              <a:gd name="connsiteX97" fmla="*/ 407576 w 421465"/>
              <a:gd name="connsiteY97" fmla="*/ 131134 h 381916"/>
              <a:gd name="connsiteX98" fmla="*/ 403579 w 421465"/>
              <a:gd name="connsiteY98" fmla="*/ 109017 h 381916"/>
              <a:gd name="connsiteX99" fmla="*/ 404423 w 421465"/>
              <a:gd name="connsiteY99" fmla="*/ 98585 h 381916"/>
              <a:gd name="connsiteX100" fmla="*/ 399773 w 421465"/>
              <a:gd name="connsiteY100" fmla="*/ 85348 h 381916"/>
              <a:gd name="connsiteX101" fmla="*/ 399279 w 421465"/>
              <a:gd name="connsiteY101" fmla="*/ 75823 h 381916"/>
              <a:gd name="connsiteX102" fmla="*/ 372746 w 421465"/>
              <a:gd name="connsiteY102" fmla="*/ 61665 h 381916"/>
              <a:gd name="connsiteX103" fmla="*/ 314374 w 421465"/>
              <a:gd name="connsiteY103" fmla="*/ 33435 h 381916"/>
              <a:gd name="connsiteX104" fmla="*/ 299568 w 421465"/>
              <a:gd name="connsiteY104" fmla="*/ 27232 h 381916"/>
              <a:gd name="connsiteX105" fmla="*/ 275843 w 421465"/>
              <a:gd name="connsiteY105" fmla="*/ 14962 h 381916"/>
              <a:gd name="connsiteX106" fmla="*/ 217417 w 421465"/>
              <a:gd name="connsiteY106" fmla="*/ 600 h 381916"/>
              <a:gd name="connsiteX107" fmla="*/ 189288 w 421465"/>
              <a:gd name="connsiteY107" fmla="*/ 27686 h 38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421465" h="381916">
                <a:moveTo>
                  <a:pt x="189288" y="27686"/>
                </a:moveTo>
                <a:lnTo>
                  <a:pt x="72285" y="135645"/>
                </a:lnTo>
                <a:lnTo>
                  <a:pt x="65743" y="141403"/>
                </a:lnTo>
                <a:lnTo>
                  <a:pt x="313" y="201502"/>
                </a:lnTo>
                <a:lnTo>
                  <a:pt x="2281" y="202560"/>
                </a:lnTo>
                <a:lnTo>
                  <a:pt x="3225" y="206317"/>
                </a:lnTo>
                <a:lnTo>
                  <a:pt x="5348" y="205750"/>
                </a:lnTo>
                <a:lnTo>
                  <a:pt x="7534" y="206616"/>
                </a:lnTo>
                <a:lnTo>
                  <a:pt x="9049" y="205586"/>
                </a:lnTo>
                <a:lnTo>
                  <a:pt x="10809" y="207492"/>
                </a:lnTo>
                <a:lnTo>
                  <a:pt x="11603" y="208304"/>
                </a:lnTo>
                <a:lnTo>
                  <a:pt x="11240" y="211027"/>
                </a:lnTo>
                <a:lnTo>
                  <a:pt x="13114" y="212597"/>
                </a:lnTo>
                <a:lnTo>
                  <a:pt x="13341" y="214331"/>
                </a:lnTo>
                <a:lnTo>
                  <a:pt x="15740" y="215157"/>
                </a:lnTo>
                <a:lnTo>
                  <a:pt x="15450" y="224958"/>
                </a:lnTo>
                <a:lnTo>
                  <a:pt x="9635" y="230422"/>
                </a:lnTo>
                <a:lnTo>
                  <a:pt x="9222" y="232536"/>
                </a:lnTo>
                <a:lnTo>
                  <a:pt x="7357" y="233040"/>
                </a:lnTo>
                <a:lnTo>
                  <a:pt x="9004" y="235127"/>
                </a:lnTo>
                <a:lnTo>
                  <a:pt x="8061" y="240759"/>
                </a:lnTo>
                <a:lnTo>
                  <a:pt x="17573" y="242138"/>
                </a:lnTo>
                <a:lnTo>
                  <a:pt x="33191" y="246327"/>
                </a:lnTo>
                <a:lnTo>
                  <a:pt x="37324" y="251259"/>
                </a:lnTo>
                <a:lnTo>
                  <a:pt x="55079" y="254999"/>
                </a:lnTo>
                <a:lnTo>
                  <a:pt x="61017" y="255829"/>
                </a:lnTo>
                <a:lnTo>
                  <a:pt x="68111" y="269874"/>
                </a:lnTo>
                <a:lnTo>
                  <a:pt x="72947" y="275755"/>
                </a:lnTo>
                <a:lnTo>
                  <a:pt x="75174" y="276113"/>
                </a:lnTo>
                <a:lnTo>
                  <a:pt x="84755" y="280674"/>
                </a:lnTo>
                <a:lnTo>
                  <a:pt x="86311" y="281676"/>
                </a:lnTo>
                <a:lnTo>
                  <a:pt x="102260" y="278890"/>
                </a:lnTo>
                <a:lnTo>
                  <a:pt x="105354" y="279684"/>
                </a:lnTo>
                <a:lnTo>
                  <a:pt x="107499" y="281046"/>
                </a:lnTo>
                <a:lnTo>
                  <a:pt x="113610" y="286287"/>
                </a:lnTo>
                <a:lnTo>
                  <a:pt x="121993" y="294165"/>
                </a:lnTo>
                <a:lnTo>
                  <a:pt x="123050" y="301774"/>
                </a:lnTo>
                <a:lnTo>
                  <a:pt x="135515" y="305786"/>
                </a:lnTo>
                <a:lnTo>
                  <a:pt x="154803" y="312552"/>
                </a:lnTo>
                <a:lnTo>
                  <a:pt x="166085" y="315982"/>
                </a:lnTo>
                <a:lnTo>
                  <a:pt x="169868" y="314907"/>
                </a:lnTo>
                <a:lnTo>
                  <a:pt x="178396" y="314952"/>
                </a:lnTo>
                <a:lnTo>
                  <a:pt x="187242" y="319753"/>
                </a:lnTo>
                <a:lnTo>
                  <a:pt x="203962" y="327536"/>
                </a:lnTo>
                <a:lnTo>
                  <a:pt x="207986" y="336766"/>
                </a:lnTo>
                <a:lnTo>
                  <a:pt x="211107" y="337233"/>
                </a:lnTo>
                <a:lnTo>
                  <a:pt x="217358" y="341630"/>
                </a:lnTo>
                <a:lnTo>
                  <a:pt x="220991" y="337160"/>
                </a:lnTo>
                <a:lnTo>
                  <a:pt x="226598" y="340264"/>
                </a:lnTo>
                <a:lnTo>
                  <a:pt x="230558" y="339947"/>
                </a:lnTo>
                <a:lnTo>
                  <a:pt x="241060" y="334406"/>
                </a:lnTo>
                <a:lnTo>
                  <a:pt x="248195" y="333167"/>
                </a:lnTo>
                <a:lnTo>
                  <a:pt x="254845" y="333802"/>
                </a:lnTo>
                <a:lnTo>
                  <a:pt x="260116" y="333648"/>
                </a:lnTo>
                <a:lnTo>
                  <a:pt x="272201" y="332999"/>
                </a:lnTo>
                <a:lnTo>
                  <a:pt x="275149" y="331779"/>
                </a:lnTo>
                <a:lnTo>
                  <a:pt x="277027" y="332518"/>
                </a:lnTo>
                <a:lnTo>
                  <a:pt x="286544" y="325666"/>
                </a:lnTo>
                <a:lnTo>
                  <a:pt x="292836" y="326079"/>
                </a:lnTo>
                <a:lnTo>
                  <a:pt x="301945" y="332423"/>
                </a:lnTo>
                <a:lnTo>
                  <a:pt x="305565" y="332423"/>
                </a:lnTo>
                <a:lnTo>
                  <a:pt x="307248" y="336266"/>
                </a:lnTo>
                <a:lnTo>
                  <a:pt x="311217" y="335863"/>
                </a:lnTo>
                <a:lnTo>
                  <a:pt x="313172" y="336983"/>
                </a:lnTo>
                <a:lnTo>
                  <a:pt x="317509" y="336053"/>
                </a:lnTo>
                <a:lnTo>
                  <a:pt x="318221" y="338563"/>
                </a:lnTo>
                <a:lnTo>
                  <a:pt x="324132" y="342379"/>
                </a:lnTo>
                <a:lnTo>
                  <a:pt x="328482" y="339638"/>
                </a:lnTo>
                <a:lnTo>
                  <a:pt x="335286" y="343232"/>
                </a:lnTo>
                <a:lnTo>
                  <a:pt x="343619" y="348028"/>
                </a:lnTo>
                <a:lnTo>
                  <a:pt x="344799" y="352902"/>
                </a:lnTo>
                <a:lnTo>
                  <a:pt x="332701" y="379171"/>
                </a:lnTo>
                <a:lnTo>
                  <a:pt x="347956" y="382516"/>
                </a:lnTo>
                <a:lnTo>
                  <a:pt x="366083" y="377406"/>
                </a:lnTo>
                <a:lnTo>
                  <a:pt x="374756" y="351926"/>
                </a:lnTo>
                <a:lnTo>
                  <a:pt x="357600" y="340496"/>
                </a:lnTo>
                <a:lnTo>
                  <a:pt x="360109" y="329659"/>
                </a:lnTo>
                <a:lnTo>
                  <a:pt x="359179" y="324105"/>
                </a:lnTo>
                <a:lnTo>
                  <a:pt x="362880" y="314272"/>
                </a:lnTo>
                <a:lnTo>
                  <a:pt x="359619" y="307370"/>
                </a:lnTo>
                <a:lnTo>
                  <a:pt x="354456" y="300767"/>
                </a:lnTo>
                <a:lnTo>
                  <a:pt x="350519" y="296184"/>
                </a:lnTo>
                <a:lnTo>
                  <a:pt x="340131" y="283487"/>
                </a:lnTo>
                <a:lnTo>
                  <a:pt x="341841" y="274743"/>
                </a:lnTo>
                <a:lnTo>
                  <a:pt x="341864" y="268676"/>
                </a:lnTo>
                <a:lnTo>
                  <a:pt x="346078" y="258947"/>
                </a:lnTo>
                <a:lnTo>
                  <a:pt x="326808" y="229079"/>
                </a:lnTo>
                <a:lnTo>
                  <a:pt x="334170" y="212833"/>
                </a:lnTo>
                <a:lnTo>
                  <a:pt x="359614" y="176871"/>
                </a:lnTo>
                <a:lnTo>
                  <a:pt x="379124" y="173481"/>
                </a:lnTo>
                <a:lnTo>
                  <a:pt x="392679" y="182507"/>
                </a:lnTo>
                <a:lnTo>
                  <a:pt x="397487" y="182049"/>
                </a:lnTo>
                <a:lnTo>
                  <a:pt x="403439" y="175668"/>
                </a:lnTo>
                <a:lnTo>
                  <a:pt x="406487" y="171839"/>
                </a:lnTo>
                <a:lnTo>
                  <a:pt x="406510" y="170146"/>
                </a:lnTo>
                <a:lnTo>
                  <a:pt x="421779" y="150887"/>
                </a:lnTo>
                <a:lnTo>
                  <a:pt x="420377" y="138526"/>
                </a:lnTo>
                <a:lnTo>
                  <a:pt x="407576" y="131134"/>
                </a:lnTo>
                <a:lnTo>
                  <a:pt x="403579" y="109017"/>
                </a:lnTo>
                <a:lnTo>
                  <a:pt x="404423" y="98585"/>
                </a:lnTo>
                <a:lnTo>
                  <a:pt x="399773" y="85348"/>
                </a:lnTo>
                <a:lnTo>
                  <a:pt x="399279" y="75823"/>
                </a:lnTo>
                <a:lnTo>
                  <a:pt x="372746" y="61665"/>
                </a:lnTo>
                <a:lnTo>
                  <a:pt x="314374" y="33435"/>
                </a:lnTo>
                <a:lnTo>
                  <a:pt x="299568" y="27232"/>
                </a:lnTo>
                <a:lnTo>
                  <a:pt x="275843" y="14962"/>
                </a:lnTo>
                <a:lnTo>
                  <a:pt x="217417" y="600"/>
                </a:lnTo>
                <a:lnTo>
                  <a:pt x="189288" y="2768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C934A0F9-ACFB-9258-AB9D-448DBD7FF0DF}"/>
              </a:ext>
            </a:extLst>
          </p:cNvPr>
          <p:cNvSpPr>
            <a:spLocks/>
          </p:cNvSpPr>
          <p:nvPr/>
        </p:nvSpPr>
        <p:spPr>
          <a:xfrm flipV="1">
            <a:off x="6746624" y="4183564"/>
            <a:ext cx="250486" cy="209493"/>
          </a:xfrm>
          <a:custGeom>
            <a:avLst/>
            <a:gdLst>
              <a:gd name="connsiteX0" fmla="*/ 50334 w 170580"/>
              <a:gd name="connsiteY0" fmla="*/ 116660 h 142664"/>
              <a:gd name="connsiteX1" fmla="*/ 50969 w 170580"/>
              <a:gd name="connsiteY1" fmla="*/ 117060 h 142664"/>
              <a:gd name="connsiteX2" fmla="*/ 55310 w 170580"/>
              <a:gd name="connsiteY2" fmla="*/ 119773 h 142664"/>
              <a:gd name="connsiteX3" fmla="*/ 68847 w 170580"/>
              <a:gd name="connsiteY3" fmla="*/ 128223 h 142664"/>
              <a:gd name="connsiteX4" fmla="*/ 71872 w 170580"/>
              <a:gd name="connsiteY4" fmla="*/ 130124 h 142664"/>
              <a:gd name="connsiteX5" fmla="*/ 79098 w 170580"/>
              <a:gd name="connsiteY5" fmla="*/ 134644 h 142664"/>
              <a:gd name="connsiteX6" fmla="*/ 100010 w 170580"/>
              <a:gd name="connsiteY6" fmla="*/ 139454 h 142664"/>
              <a:gd name="connsiteX7" fmla="*/ 100732 w 170580"/>
              <a:gd name="connsiteY7" fmla="*/ 139622 h 142664"/>
              <a:gd name="connsiteX8" fmla="*/ 108883 w 170580"/>
              <a:gd name="connsiteY8" fmla="*/ 141709 h 142664"/>
              <a:gd name="connsiteX9" fmla="*/ 116541 w 170580"/>
              <a:gd name="connsiteY9" fmla="*/ 143225 h 142664"/>
              <a:gd name="connsiteX10" fmla="*/ 134917 w 170580"/>
              <a:gd name="connsiteY10" fmla="*/ 128731 h 142664"/>
              <a:gd name="connsiteX11" fmla="*/ 135570 w 170580"/>
              <a:gd name="connsiteY11" fmla="*/ 127057 h 142664"/>
              <a:gd name="connsiteX12" fmla="*/ 155620 w 170580"/>
              <a:gd name="connsiteY12" fmla="*/ 118707 h 142664"/>
              <a:gd name="connsiteX13" fmla="*/ 163931 w 170580"/>
              <a:gd name="connsiteY13" fmla="*/ 102058 h 142664"/>
              <a:gd name="connsiteX14" fmla="*/ 169038 w 170580"/>
              <a:gd name="connsiteY14" fmla="*/ 98427 h 142664"/>
              <a:gd name="connsiteX15" fmla="*/ 165954 w 170580"/>
              <a:gd name="connsiteY15" fmla="*/ 75276 h 142664"/>
              <a:gd name="connsiteX16" fmla="*/ 170912 w 170580"/>
              <a:gd name="connsiteY16" fmla="*/ 65587 h 142664"/>
              <a:gd name="connsiteX17" fmla="*/ 158446 w 170580"/>
              <a:gd name="connsiteY17" fmla="*/ 61576 h 142664"/>
              <a:gd name="connsiteX18" fmla="*/ 157389 w 170580"/>
              <a:gd name="connsiteY18" fmla="*/ 53966 h 142664"/>
              <a:gd name="connsiteX19" fmla="*/ 149006 w 170580"/>
              <a:gd name="connsiteY19" fmla="*/ 46088 h 142664"/>
              <a:gd name="connsiteX20" fmla="*/ 142896 w 170580"/>
              <a:gd name="connsiteY20" fmla="*/ 40847 h 142664"/>
              <a:gd name="connsiteX21" fmla="*/ 140750 w 170580"/>
              <a:gd name="connsiteY21" fmla="*/ 39486 h 142664"/>
              <a:gd name="connsiteX22" fmla="*/ 137657 w 170580"/>
              <a:gd name="connsiteY22" fmla="*/ 38692 h 142664"/>
              <a:gd name="connsiteX23" fmla="*/ 121707 w 170580"/>
              <a:gd name="connsiteY23" fmla="*/ 41478 h 142664"/>
              <a:gd name="connsiteX24" fmla="*/ 120151 w 170580"/>
              <a:gd name="connsiteY24" fmla="*/ 40475 h 142664"/>
              <a:gd name="connsiteX25" fmla="*/ 110571 w 170580"/>
              <a:gd name="connsiteY25" fmla="*/ 35914 h 142664"/>
              <a:gd name="connsiteX26" fmla="*/ 108344 w 170580"/>
              <a:gd name="connsiteY26" fmla="*/ 35556 h 142664"/>
              <a:gd name="connsiteX27" fmla="*/ 103508 w 170580"/>
              <a:gd name="connsiteY27" fmla="*/ 29675 h 142664"/>
              <a:gd name="connsiteX28" fmla="*/ 96413 w 170580"/>
              <a:gd name="connsiteY28" fmla="*/ 15630 h 142664"/>
              <a:gd name="connsiteX29" fmla="*/ 90475 w 170580"/>
              <a:gd name="connsiteY29" fmla="*/ 14800 h 142664"/>
              <a:gd name="connsiteX30" fmla="*/ 72720 w 170580"/>
              <a:gd name="connsiteY30" fmla="*/ 11061 h 142664"/>
              <a:gd name="connsiteX31" fmla="*/ 68588 w 170580"/>
              <a:gd name="connsiteY31" fmla="*/ 6128 h 142664"/>
              <a:gd name="connsiteX32" fmla="*/ 52970 w 170580"/>
              <a:gd name="connsiteY32" fmla="*/ 1940 h 142664"/>
              <a:gd name="connsiteX33" fmla="*/ 43457 w 170580"/>
              <a:gd name="connsiteY33" fmla="*/ 560 h 142664"/>
              <a:gd name="connsiteX34" fmla="*/ 42840 w 170580"/>
              <a:gd name="connsiteY34" fmla="*/ 4295 h 142664"/>
              <a:gd name="connsiteX35" fmla="*/ 40359 w 170580"/>
              <a:gd name="connsiteY35" fmla="*/ 6183 h 142664"/>
              <a:gd name="connsiteX36" fmla="*/ 38150 w 170580"/>
              <a:gd name="connsiteY36" fmla="*/ 5207 h 142664"/>
              <a:gd name="connsiteX37" fmla="*/ 33527 w 170580"/>
              <a:gd name="connsiteY37" fmla="*/ 6487 h 142664"/>
              <a:gd name="connsiteX38" fmla="*/ 32493 w 170580"/>
              <a:gd name="connsiteY38" fmla="*/ 3392 h 142664"/>
              <a:gd name="connsiteX39" fmla="*/ 31187 w 170580"/>
              <a:gd name="connsiteY39" fmla="*/ 2453 h 142664"/>
              <a:gd name="connsiteX40" fmla="*/ 26056 w 170580"/>
              <a:gd name="connsiteY40" fmla="*/ 3115 h 142664"/>
              <a:gd name="connsiteX41" fmla="*/ 19873 w 170580"/>
              <a:gd name="connsiteY41" fmla="*/ 17990 h 142664"/>
              <a:gd name="connsiteX42" fmla="*/ 15165 w 170580"/>
              <a:gd name="connsiteY42" fmla="*/ 17722 h 142664"/>
              <a:gd name="connsiteX43" fmla="*/ 13777 w 170580"/>
              <a:gd name="connsiteY43" fmla="*/ 19351 h 142664"/>
              <a:gd name="connsiteX44" fmla="*/ 14502 w 170580"/>
              <a:gd name="connsiteY44" fmla="*/ 20926 h 142664"/>
              <a:gd name="connsiteX45" fmla="*/ 13201 w 170580"/>
              <a:gd name="connsiteY45" fmla="*/ 23340 h 142664"/>
              <a:gd name="connsiteX46" fmla="*/ 7939 w 170580"/>
              <a:gd name="connsiteY46" fmla="*/ 29189 h 142664"/>
              <a:gd name="connsiteX47" fmla="*/ 6473 w 170580"/>
              <a:gd name="connsiteY47" fmla="*/ 35679 h 142664"/>
              <a:gd name="connsiteX48" fmla="*/ 5339 w 170580"/>
              <a:gd name="connsiteY48" fmla="*/ 38038 h 142664"/>
              <a:gd name="connsiteX49" fmla="*/ 5403 w 170580"/>
              <a:gd name="connsiteY49" fmla="*/ 39173 h 142664"/>
              <a:gd name="connsiteX50" fmla="*/ 5825 w 170580"/>
              <a:gd name="connsiteY50" fmla="*/ 39259 h 142664"/>
              <a:gd name="connsiteX51" fmla="*/ 8996 w 170580"/>
              <a:gd name="connsiteY51" fmla="*/ 44822 h 142664"/>
              <a:gd name="connsiteX52" fmla="*/ 7167 w 170580"/>
              <a:gd name="connsiteY52" fmla="*/ 47536 h 142664"/>
              <a:gd name="connsiteX53" fmla="*/ 5044 w 170580"/>
              <a:gd name="connsiteY53" fmla="*/ 47912 h 142664"/>
              <a:gd name="connsiteX54" fmla="*/ 3479 w 170580"/>
              <a:gd name="connsiteY54" fmla="*/ 52015 h 142664"/>
              <a:gd name="connsiteX55" fmla="*/ 1733 w 170580"/>
              <a:gd name="connsiteY55" fmla="*/ 52546 h 142664"/>
              <a:gd name="connsiteX56" fmla="*/ 2141 w 170580"/>
              <a:gd name="connsiteY56" fmla="*/ 53326 h 142664"/>
              <a:gd name="connsiteX57" fmla="*/ 445 w 170580"/>
              <a:gd name="connsiteY57" fmla="*/ 54061 h 142664"/>
              <a:gd name="connsiteX58" fmla="*/ 1642 w 170580"/>
              <a:gd name="connsiteY58" fmla="*/ 55454 h 142664"/>
              <a:gd name="connsiteX59" fmla="*/ 331 w 170580"/>
              <a:gd name="connsiteY59" fmla="*/ 57142 h 142664"/>
              <a:gd name="connsiteX60" fmla="*/ 6673 w 170580"/>
              <a:gd name="connsiteY60" fmla="*/ 60655 h 142664"/>
              <a:gd name="connsiteX61" fmla="*/ 5280 w 170580"/>
              <a:gd name="connsiteY61" fmla="*/ 64131 h 142664"/>
              <a:gd name="connsiteX62" fmla="*/ 3874 w 170580"/>
              <a:gd name="connsiteY62" fmla="*/ 65106 h 142664"/>
              <a:gd name="connsiteX63" fmla="*/ 3833 w 170580"/>
              <a:gd name="connsiteY63" fmla="*/ 68151 h 142664"/>
              <a:gd name="connsiteX64" fmla="*/ 3593 w 170580"/>
              <a:gd name="connsiteY64" fmla="*/ 69866 h 142664"/>
              <a:gd name="connsiteX65" fmla="*/ 2159 w 170580"/>
              <a:gd name="connsiteY65" fmla="*/ 72662 h 142664"/>
              <a:gd name="connsiteX66" fmla="*/ 2758 w 170580"/>
              <a:gd name="connsiteY66" fmla="*/ 77594 h 142664"/>
              <a:gd name="connsiteX67" fmla="*/ 3561 w 170580"/>
              <a:gd name="connsiteY67" fmla="*/ 78906 h 142664"/>
              <a:gd name="connsiteX68" fmla="*/ 5289 w 170580"/>
              <a:gd name="connsiteY68" fmla="*/ 79046 h 142664"/>
              <a:gd name="connsiteX69" fmla="*/ 4015 w 170580"/>
              <a:gd name="connsiteY69" fmla="*/ 82041 h 142664"/>
              <a:gd name="connsiteX70" fmla="*/ 3547 w 170580"/>
              <a:gd name="connsiteY70" fmla="*/ 85626 h 142664"/>
              <a:gd name="connsiteX71" fmla="*/ 4228 w 170580"/>
              <a:gd name="connsiteY71" fmla="*/ 86570 h 142664"/>
              <a:gd name="connsiteX72" fmla="*/ 5670 w 170580"/>
              <a:gd name="connsiteY72" fmla="*/ 87024 h 142664"/>
              <a:gd name="connsiteX73" fmla="*/ 23035 w 170580"/>
              <a:gd name="connsiteY73" fmla="*/ 109323 h 142664"/>
              <a:gd name="connsiteX74" fmla="*/ 23289 w 170580"/>
              <a:gd name="connsiteY74" fmla="*/ 109636 h 142664"/>
              <a:gd name="connsiteX75" fmla="*/ 33391 w 170580"/>
              <a:gd name="connsiteY75" fmla="*/ 112245 h 142664"/>
              <a:gd name="connsiteX76" fmla="*/ 50334 w 170580"/>
              <a:gd name="connsiteY76" fmla="*/ 116660 h 142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70580" h="142664">
                <a:moveTo>
                  <a:pt x="50334" y="116660"/>
                </a:moveTo>
                <a:lnTo>
                  <a:pt x="50969" y="117060"/>
                </a:lnTo>
                <a:lnTo>
                  <a:pt x="55310" y="119773"/>
                </a:lnTo>
                <a:lnTo>
                  <a:pt x="68847" y="128223"/>
                </a:lnTo>
                <a:lnTo>
                  <a:pt x="71872" y="130124"/>
                </a:lnTo>
                <a:lnTo>
                  <a:pt x="79098" y="134644"/>
                </a:lnTo>
                <a:lnTo>
                  <a:pt x="100010" y="139454"/>
                </a:lnTo>
                <a:lnTo>
                  <a:pt x="100732" y="139622"/>
                </a:lnTo>
                <a:lnTo>
                  <a:pt x="108883" y="141709"/>
                </a:lnTo>
                <a:lnTo>
                  <a:pt x="116541" y="143225"/>
                </a:lnTo>
                <a:lnTo>
                  <a:pt x="134917" y="128731"/>
                </a:lnTo>
                <a:lnTo>
                  <a:pt x="135570" y="127057"/>
                </a:lnTo>
                <a:lnTo>
                  <a:pt x="155620" y="118707"/>
                </a:lnTo>
                <a:lnTo>
                  <a:pt x="163931" y="102058"/>
                </a:lnTo>
                <a:lnTo>
                  <a:pt x="169038" y="98427"/>
                </a:lnTo>
                <a:lnTo>
                  <a:pt x="165954" y="75276"/>
                </a:lnTo>
                <a:lnTo>
                  <a:pt x="170912" y="65587"/>
                </a:lnTo>
                <a:lnTo>
                  <a:pt x="158446" y="61576"/>
                </a:lnTo>
                <a:lnTo>
                  <a:pt x="157389" y="53966"/>
                </a:lnTo>
                <a:lnTo>
                  <a:pt x="149006" y="46088"/>
                </a:lnTo>
                <a:lnTo>
                  <a:pt x="142896" y="40847"/>
                </a:lnTo>
                <a:lnTo>
                  <a:pt x="140750" y="39486"/>
                </a:lnTo>
                <a:lnTo>
                  <a:pt x="137657" y="38692"/>
                </a:lnTo>
                <a:lnTo>
                  <a:pt x="121707" y="41478"/>
                </a:lnTo>
                <a:lnTo>
                  <a:pt x="120151" y="40475"/>
                </a:lnTo>
                <a:lnTo>
                  <a:pt x="110571" y="35914"/>
                </a:lnTo>
                <a:lnTo>
                  <a:pt x="108344" y="35556"/>
                </a:lnTo>
                <a:lnTo>
                  <a:pt x="103508" y="29675"/>
                </a:lnTo>
                <a:lnTo>
                  <a:pt x="96413" y="15630"/>
                </a:lnTo>
                <a:lnTo>
                  <a:pt x="90475" y="14800"/>
                </a:lnTo>
                <a:lnTo>
                  <a:pt x="72720" y="11061"/>
                </a:lnTo>
                <a:lnTo>
                  <a:pt x="68588" y="6128"/>
                </a:lnTo>
                <a:lnTo>
                  <a:pt x="52970" y="1940"/>
                </a:lnTo>
                <a:lnTo>
                  <a:pt x="43457" y="560"/>
                </a:lnTo>
                <a:lnTo>
                  <a:pt x="42840" y="4295"/>
                </a:lnTo>
                <a:lnTo>
                  <a:pt x="40359" y="6183"/>
                </a:lnTo>
                <a:lnTo>
                  <a:pt x="38150" y="5207"/>
                </a:lnTo>
                <a:lnTo>
                  <a:pt x="33527" y="6487"/>
                </a:lnTo>
                <a:lnTo>
                  <a:pt x="32493" y="3392"/>
                </a:lnTo>
                <a:lnTo>
                  <a:pt x="31187" y="2453"/>
                </a:lnTo>
                <a:lnTo>
                  <a:pt x="26056" y="3115"/>
                </a:lnTo>
                <a:lnTo>
                  <a:pt x="19873" y="17990"/>
                </a:lnTo>
                <a:lnTo>
                  <a:pt x="15165" y="17722"/>
                </a:lnTo>
                <a:lnTo>
                  <a:pt x="13777" y="19351"/>
                </a:lnTo>
                <a:lnTo>
                  <a:pt x="14502" y="20926"/>
                </a:lnTo>
                <a:lnTo>
                  <a:pt x="13201" y="23340"/>
                </a:lnTo>
                <a:lnTo>
                  <a:pt x="7939" y="29189"/>
                </a:lnTo>
                <a:lnTo>
                  <a:pt x="6473" y="35679"/>
                </a:lnTo>
                <a:lnTo>
                  <a:pt x="5339" y="38038"/>
                </a:lnTo>
                <a:lnTo>
                  <a:pt x="5403" y="39173"/>
                </a:lnTo>
                <a:lnTo>
                  <a:pt x="5825" y="39259"/>
                </a:lnTo>
                <a:lnTo>
                  <a:pt x="8996" y="44822"/>
                </a:lnTo>
                <a:lnTo>
                  <a:pt x="7167" y="47536"/>
                </a:lnTo>
                <a:lnTo>
                  <a:pt x="5044" y="47912"/>
                </a:lnTo>
                <a:lnTo>
                  <a:pt x="3479" y="52015"/>
                </a:lnTo>
                <a:lnTo>
                  <a:pt x="1733" y="52546"/>
                </a:lnTo>
                <a:lnTo>
                  <a:pt x="2141" y="53326"/>
                </a:lnTo>
                <a:lnTo>
                  <a:pt x="445" y="54061"/>
                </a:lnTo>
                <a:lnTo>
                  <a:pt x="1642" y="55454"/>
                </a:lnTo>
                <a:lnTo>
                  <a:pt x="331" y="57142"/>
                </a:lnTo>
                <a:lnTo>
                  <a:pt x="6673" y="60655"/>
                </a:lnTo>
                <a:lnTo>
                  <a:pt x="5280" y="64131"/>
                </a:lnTo>
                <a:lnTo>
                  <a:pt x="3874" y="65106"/>
                </a:lnTo>
                <a:lnTo>
                  <a:pt x="3833" y="68151"/>
                </a:lnTo>
                <a:lnTo>
                  <a:pt x="3593" y="69866"/>
                </a:lnTo>
                <a:lnTo>
                  <a:pt x="2159" y="72662"/>
                </a:lnTo>
                <a:lnTo>
                  <a:pt x="2758" y="77594"/>
                </a:lnTo>
                <a:lnTo>
                  <a:pt x="3561" y="78906"/>
                </a:lnTo>
                <a:lnTo>
                  <a:pt x="5289" y="79046"/>
                </a:lnTo>
                <a:lnTo>
                  <a:pt x="4015" y="82041"/>
                </a:lnTo>
                <a:lnTo>
                  <a:pt x="3547" y="85626"/>
                </a:lnTo>
                <a:lnTo>
                  <a:pt x="4228" y="86570"/>
                </a:lnTo>
                <a:lnTo>
                  <a:pt x="5670" y="87024"/>
                </a:lnTo>
                <a:lnTo>
                  <a:pt x="23035" y="109323"/>
                </a:lnTo>
                <a:lnTo>
                  <a:pt x="23289" y="109636"/>
                </a:lnTo>
                <a:lnTo>
                  <a:pt x="33391" y="112245"/>
                </a:lnTo>
                <a:lnTo>
                  <a:pt x="50334" y="11666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643C184D-5B13-B9E9-B6B0-0B0C15321061}"/>
              </a:ext>
            </a:extLst>
          </p:cNvPr>
          <p:cNvSpPr>
            <a:spLocks/>
          </p:cNvSpPr>
          <p:nvPr/>
        </p:nvSpPr>
        <p:spPr>
          <a:xfrm flipV="1">
            <a:off x="6684770" y="4082705"/>
            <a:ext cx="171158" cy="183385"/>
          </a:xfrm>
          <a:custGeom>
            <a:avLst/>
            <a:gdLst>
              <a:gd name="connsiteX0" fmla="*/ 36684 w 116558"/>
              <a:gd name="connsiteY0" fmla="*/ 119421 h 124885"/>
              <a:gd name="connsiteX1" fmla="*/ 46001 w 116558"/>
              <a:gd name="connsiteY1" fmla="*/ 125420 h 124885"/>
              <a:gd name="connsiteX2" fmla="*/ 60014 w 116558"/>
              <a:gd name="connsiteY2" fmla="*/ 115809 h 124885"/>
              <a:gd name="connsiteX3" fmla="*/ 62322 w 116558"/>
              <a:gd name="connsiteY3" fmla="*/ 114221 h 124885"/>
              <a:gd name="connsiteX4" fmla="*/ 90973 w 116558"/>
              <a:gd name="connsiteY4" fmla="*/ 96578 h 124885"/>
              <a:gd name="connsiteX5" fmla="*/ 89458 w 116558"/>
              <a:gd name="connsiteY5" fmla="*/ 85569 h 124885"/>
              <a:gd name="connsiteX6" fmla="*/ 113804 w 116558"/>
              <a:gd name="connsiteY6" fmla="*/ 84693 h 124885"/>
              <a:gd name="connsiteX7" fmla="*/ 116898 w 116558"/>
              <a:gd name="connsiteY7" fmla="*/ 80668 h 124885"/>
              <a:gd name="connsiteX8" fmla="*/ 109186 w 116558"/>
              <a:gd name="connsiteY8" fmla="*/ 43912 h 124885"/>
              <a:gd name="connsiteX9" fmla="*/ 114004 w 116558"/>
              <a:gd name="connsiteY9" fmla="*/ 43635 h 124885"/>
              <a:gd name="connsiteX10" fmla="*/ 110978 w 116558"/>
              <a:gd name="connsiteY10" fmla="*/ 41734 h 124885"/>
              <a:gd name="connsiteX11" fmla="*/ 97442 w 116558"/>
              <a:gd name="connsiteY11" fmla="*/ 33285 h 124885"/>
              <a:gd name="connsiteX12" fmla="*/ 93101 w 116558"/>
              <a:gd name="connsiteY12" fmla="*/ 30571 h 124885"/>
              <a:gd name="connsiteX13" fmla="*/ 92466 w 116558"/>
              <a:gd name="connsiteY13" fmla="*/ 30172 h 124885"/>
              <a:gd name="connsiteX14" fmla="*/ 75523 w 116558"/>
              <a:gd name="connsiteY14" fmla="*/ 25756 h 124885"/>
              <a:gd name="connsiteX15" fmla="*/ 65421 w 116558"/>
              <a:gd name="connsiteY15" fmla="*/ 23147 h 124885"/>
              <a:gd name="connsiteX16" fmla="*/ 65167 w 116558"/>
              <a:gd name="connsiteY16" fmla="*/ 22834 h 124885"/>
              <a:gd name="connsiteX17" fmla="*/ 47802 w 116558"/>
              <a:gd name="connsiteY17" fmla="*/ 535 h 124885"/>
              <a:gd name="connsiteX18" fmla="*/ 46092 w 116558"/>
              <a:gd name="connsiteY18" fmla="*/ 3866 h 124885"/>
              <a:gd name="connsiteX19" fmla="*/ 48646 w 116558"/>
              <a:gd name="connsiteY19" fmla="*/ 6080 h 124885"/>
              <a:gd name="connsiteX20" fmla="*/ 48841 w 116558"/>
              <a:gd name="connsiteY20" fmla="*/ 8880 h 124885"/>
              <a:gd name="connsiteX21" fmla="*/ 45987 w 116558"/>
              <a:gd name="connsiteY21" fmla="*/ 15074 h 124885"/>
              <a:gd name="connsiteX22" fmla="*/ 42867 w 116558"/>
              <a:gd name="connsiteY22" fmla="*/ 18355 h 124885"/>
              <a:gd name="connsiteX23" fmla="*/ 43284 w 116558"/>
              <a:gd name="connsiteY23" fmla="*/ 21890 h 124885"/>
              <a:gd name="connsiteX24" fmla="*/ 42363 w 116558"/>
              <a:gd name="connsiteY24" fmla="*/ 24059 h 124885"/>
              <a:gd name="connsiteX25" fmla="*/ 37155 w 116558"/>
              <a:gd name="connsiteY25" fmla="*/ 31823 h 124885"/>
              <a:gd name="connsiteX26" fmla="*/ 34130 w 116558"/>
              <a:gd name="connsiteY26" fmla="*/ 34174 h 124885"/>
              <a:gd name="connsiteX27" fmla="*/ 30229 w 116558"/>
              <a:gd name="connsiteY27" fmla="*/ 35281 h 124885"/>
              <a:gd name="connsiteX28" fmla="*/ 29798 w 116558"/>
              <a:gd name="connsiteY28" fmla="*/ 36021 h 124885"/>
              <a:gd name="connsiteX29" fmla="*/ 26999 w 116558"/>
              <a:gd name="connsiteY29" fmla="*/ 36679 h 124885"/>
              <a:gd name="connsiteX30" fmla="*/ 25819 w 116558"/>
              <a:gd name="connsiteY30" fmla="*/ 38040 h 124885"/>
              <a:gd name="connsiteX31" fmla="*/ 23828 w 116558"/>
              <a:gd name="connsiteY31" fmla="*/ 36615 h 124885"/>
              <a:gd name="connsiteX32" fmla="*/ 19786 w 116558"/>
              <a:gd name="connsiteY32" fmla="*/ 36960 h 124885"/>
              <a:gd name="connsiteX33" fmla="*/ 18716 w 116558"/>
              <a:gd name="connsiteY33" fmla="*/ 38789 h 124885"/>
              <a:gd name="connsiteX34" fmla="*/ 19441 w 116558"/>
              <a:gd name="connsiteY34" fmla="*/ 39533 h 124885"/>
              <a:gd name="connsiteX35" fmla="*/ 18852 w 116558"/>
              <a:gd name="connsiteY35" fmla="*/ 41802 h 124885"/>
              <a:gd name="connsiteX36" fmla="*/ 16429 w 116558"/>
              <a:gd name="connsiteY36" fmla="*/ 43345 h 124885"/>
              <a:gd name="connsiteX37" fmla="*/ 17436 w 116558"/>
              <a:gd name="connsiteY37" fmla="*/ 44933 h 124885"/>
              <a:gd name="connsiteX38" fmla="*/ 16915 w 116558"/>
              <a:gd name="connsiteY38" fmla="*/ 46235 h 124885"/>
              <a:gd name="connsiteX39" fmla="*/ 14796 w 116558"/>
              <a:gd name="connsiteY39" fmla="*/ 47719 h 124885"/>
              <a:gd name="connsiteX40" fmla="*/ 15037 w 116558"/>
              <a:gd name="connsiteY40" fmla="*/ 48627 h 124885"/>
              <a:gd name="connsiteX41" fmla="*/ 12560 w 116558"/>
              <a:gd name="connsiteY41" fmla="*/ 52212 h 124885"/>
              <a:gd name="connsiteX42" fmla="*/ 10959 w 116558"/>
              <a:gd name="connsiteY42" fmla="*/ 52870 h 124885"/>
              <a:gd name="connsiteX43" fmla="*/ 7738 w 116558"/>
              <a:gd name="connsiteY43" fmla="*/ 54004 h 124885"/>
              <a:gd name="connsiteX44" fmla="*/ 6218 w 116558"/>
              <a:gd name="connsiteY44" fmla="*/ 55797 h 124885"/>
              <a:gd name="connsiteX45" fmla="*/ 339 w 116558"/>
              <a:gd name="connsiteY45" fmla="*/ 72296 h 124885"/>
              <a:gd name="connsiteX46" fmla="*/ 10854 w 116558"/>
              <a:gd name="connsiteY46" fmla="*/ 73966 h 124885"/>
              <a:gd name="connsiteX47" fmla="*/ 14043 w 116558"/>
              <a:gd name="connsiteY47" fmla="*/ 74556 h 124885"/>
              <a:gd name="connsiteX48" fmla="*/ 18262 w 116558"/>
              <a:gd name="connsiteY48" fmla="*/ 82511 h 124885"/>
              <a:gd name="connsiteX49" fmla="*/ 34030 w 116558"/>
              <a:gd name="connsiteY49" fmla="*/ 100903 h 124885"/>
              <a:gd name="connsiteX50" fmla="*/ 36461 w 116558"/>
              <a:gd name="connsiteY50" fmla="*/ 100295 h 124885"/>
              <a:gd name="connsiteX51" fmla="*/ 34760 w 116558"/>
              <a:gd name="connsiteY51" fmla="*/ 111562 h 124885"/>
              <a:gd name="connsiteX52" fmla="*/ 33858 w 116558"/>
              <a:gd name="connsiteY52" fmla="*/ 117665 h 124885"/>
              <a:gd name="connsiteX53" fmla="*/ 36684 w 116558"/>
              <a:gd name="connsiteY53" fmla="*/ 119421 h 124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16558" h="124885">
                <a:moveTo>
                  <a:pt x="36684" y="119421"/>
                </a:moveTo>
                <a:lnTo>
                  <a:pt x="46001" y="125420"/>
                </a:lnTo>
                <a:lnTo>
                  <a:pt x="60014" y="115809"/>
                </a:lnTo>
                <a:lnTo>
                  <a:pt x="62322" y="114221"/>
                </a:lnTo>
                <a:lnTo>
                  <a:pt x="90973" y="96578"/>
                </a:lnTo>
                <a:lnTo>
                  <a:pt x="89458" y="85569"/>
                </a:lnTo>
                <a:lnTo>
                  <a:pt x="113804" y="84693"/>
                </a:lnTo>
                <a:lnTo>
                  <a:pt x="116898" y="80668"/>
                </a:lnTo>
                <a:lnTo>
                  <a:pt x="109186" y="43912"/>
                </a:lnTo>
                <a:lnTo>
                  <a:pt x="114004" y="43635"/>
                </a:lnTo>
                <a:lnTo>
                  <a:pt x="110978" y="41734"/>
                </a:lnTo>
                <a:lnTo>
                  <a:pt x="97442" y="33285"/>
                </a:lnTo>
                <a:lnTo>
                  <a:pt x="93101" y="30571"/>
                </a:lnTo>
                <a:lnTo>
                  <a:pt x="92466" y="30172"/>
                </a:lnTo>
                <a:lnTo>
                  <a:pt x="75523" y="25756"/>
                </a:lnTo>
                <a:lnTo>
                  <a:pt x="65421" y="23147"/>
                </a:lnTo>
                <a:lnTo>
                  <a:pt x="65167" y="22834"/>
                </a:lnTo>
                <a:lnTo>
                  <a:pt x="47802" y="535"/>
                </a:lnTo>
                <a:lnTo>
                  <a:pt x="46092" y="3866"/>
                </a:lnTo>
                <a:lnTo>
                  <a:pt x="48646" y="6080"/>
                </a:lnTo>
                <a:lnTo>
                  <a:pt x="48841" y="8880"/>
                </a:lnTo>
                <a:lnTo>
                  <a:pt x="45987" y="15074"/>
                </a:lnTo>
                <a:lnTo>
                  <a:pt x="42867" y="18355"/>
                </a:lnTo>
                <a:lnTo>
                  <a:pt x="43284" y="21890"/>
                </a:lnTo>
                <a:lnTo>
                  <a:pt x="42363" y="24059"/>
                </a:lnTo>
                <a:lnTo>
                  <a:pt x="37155" y="31823"/>
                </a:lnTo>
                <a:lnTo>
                  <a:pt x="34130" y="34174"/>
                </a:lnTo>
                <a:lnTo>
                  <a:pt x="30229" y="35281"/>
                </a:lnTo>
                <a:lnTo>
                  <a:pt x="29798" y="36021"/>
                </a:lnTo>
                <a:lnTo>
                  <a:pt x="26999" y="36679"/>
                </a:lnTo>
                <a:lnTo>
                  <a:pt x="25819" y="38040"/>
                </a:lnTo>
                <a:lnTo>
                  <a:pt x="23828" y="36615"/>
                </a:lnTo>
                <a:lnTo>
                  <a:pt x="19786" y="36960"/>
                </a:lnTo>
                <a:lnTo>
                  <a:pt x="18716" y="38789"/>
                </a:lnTo>
                <a:lnTo>
                  <a:pt x="19441" y="39533"/>
                </a:lnTo>
                <a:lnTo>
                  <a:pt x="18852" y="41802"/>
                </a:lnTo>
                <a:lnTo>
                  <a:pt x="16429" y="43345"/>
                </a:lnTo>
                <a:lnTo>
                  <a:pt x="17436" y="44933"/>
                </a:lnTo>
                <a:lnTo>
                  <a:pt x="16915" y="46235"/>
                </a:lnTo>
                <a:lnTo>
                  <a:pt x="14796" y="47719"/>
                </a:lnTo>
                <a:lnTo>
                  <a:pt x="15037" y="48627"/>
                </a:lnTo>
                <a:lnTo>
                  <a:pt x="12560" y="52212"/>
                </a:lnTo>
                <a:lnTo>
                  <a:pt x="10959" y="52870"/>
                </a:lnTo>
                <a:lnTo>
                  <a:pt x="7738" y="54004"/>
                </a:lnTo>
                <a:lnTo>
                  <a:pt x="6218" y="55797"/>
                </a:lnTo>
                <a:lnTo>
                  <a:pt x="339" y="72296"/>
                </a:lnTo>
                <a:lnTo>
                  <a:pt x="10854" y="73966"/>
                </a:lnTo>
                <a:lnTo>
                  <a:pt x="14043" y="74556"/>
                </a:lnTo>
                <a:lnTo>
                  <a:pt x="18262" y="82511"/>
                </a:lnTo>
                <a:lnTo>
                  <a:pt x="34030" y="100903"/>
                </a:lnTo>
                <a:lnTo>
                  <a:pt x="36461" y="100295"/>
                </a:lnTo>
                <a:lnTo>
                  <a:pt x="34760" y="111562"/>
                </a:lnTo>
                <a:lnTo>
                  <a:pt x="33858" y="117665"/>
                </a:lnTo>
                <a:lnTo>
                  <a:pt x="36684" y="11942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231183C0-1E11-DED8-486A-6410B8A15B7E}"/>
              </a:ext>
            </a:extLst>
          </p:cNvPr>
          <p:cNvSpPr>
            <a:spLocks/>
          </p:cNvSpPr>
          <p:nvPr/>
        </p:nvSpPr>
        <p:spPr>
          <a:xfrm flipV="1">
            <a:off x="5707614" y="3664396"/>
            <a:ext cx="431751" cy="486448"/>
          </a:xfrm>
          <a:custGeom>
            <a:avLst/>
            <a:gdLst>
              <a:gd name="connsiteX0" fmla="*/ 104257 w 294021"/>
              <a:gd name="connsiteY0" fmla="*/ 64609 h 331270"/>
              <a:gd name="connsiteX1" fmla="*/ 88927 w 294021"/>
              <a:gd name="connsiteY1" fmla="*/ 84036 h 331270"/>
              <a:gd name="connsiteX2" fmla="*/ 84863 w 294021"/>
              <a:gd name="connsiteY2" fmla="*/ 89144 h 331270"/>
              <a:gd name="connsiteX3" fmla="*/ 83681 w 294021"/>
              <a:gd name="connsiteY3" fmla="*/ 90610 h 331270"/>
              <a:gd name="connsiteX4" fmla="*/ 79029 w 294021"/>
              <a:gd name="connsiteY4" fmla="*/ 96432 h 331270"/>
              <a:gd name="connsiteX5" fmla="*/ 76435 w 294021"/>
              <a:gd name="connsiteY5" fmla="*/ 103552 h 331270"/>
              <a:gd name="connsiteX6" fmla="*/ 75527 w 294021"/>
              <a:gd name="connsiteY6" fmla="*/ 106140 h 331270"/>
              <a:gd name="connsiteX7" fmla="*/ 72592 w 294021"/>
              <a:gd name="connsiteY7" fmla="*/ 114272 h 331270"/>
              <a:gd name="connsiteX8" fmla="*/ 68344 w 294021"/>
              <a:gd name="connsiteY8" fmla="*/ 126056 h 331270"/>
              <a:gd name="connsiteX9" fmla="*/ 67045 w 294021"/>
              <a:gd name="connsiteY9" fmla="*/ 129383 h 331270"/>
              <a:gd name="connsiteX10" fmla="*/ 65907 w 294021"/>
              <a:gd name="connsiteY10" fmla="*/ 132813 h 331270"/>
              <a:gd name="connsiteX11" fmla="*/ 58114 w 294021"/>
              <a:gd name="connsiteY11" fmla="*/ 153929 h 331270"/>
              <a:gd name="connsiteX12" fmla="*/ 50348 w 294021"/>
              <a:gd name="connsiteY12" fmla="*/ 175309 h 331270"/>
              <a:gd name="connsiteX13" fmla="*/ 45023 w 294021"/>
              <a:gd name="connsiteY13" fmla="*/ 189934 h 331270"/>
              <a:gd name="connsiteX14" fmla="*/ 41027 w 294021"/>
              <a:gd name="connsiteY14" fmla="*/ 200956 h 331270"/>
              <a:gd name="connsiteX15" fmla="*/ 37668 w 294021"/>
              <a:gd name="connsiteY15" fmla="*/ 210401 h 331270"/>
              <a:gd name="connsiteX16" fmla="*/ 35562 w 294021"/>
              <a:gd name="connsiteY16" fmla="*/ 215989 h 331270"/>
              <a:gd name="connsiteX17" fmla="*/ 33300 w 294021"/>
              <a:gd name="connsiteY17" fmla="*/ 222272 h 331270"/>
              <a:gd name="connsiteX18" fmla="*/ 13858 w 294021"/>
              <a:gd name="connsiteY18" fmla="*/ 243544 h 331270"/>
              <a:gd name="connsiteX19" fmla="*/ 7022 w 294021"/>
              <a:gd name="connsiteY19" fmla="*/ 265233 h 331270"/>
              <a:gd name="connsiteX20" fmla="*/ 406 w 294021"/>
              <a:gd name="connsiteY20" fmla="*/ 276891 h 331270"/>
              <a:gd name="connsiteX21" fmla="*/ 9269 w 294021"/>
              <a:gd name="connsiteY21" fmla="*/ 282393 h 331270"/>
              <a:gd name="connsiteX22" fmla="*/ 10519 w 294021"/>
              <a:gd name="connsiteY22" fmla="*/ 284799 h 331270"/>
              <a:gd name="connsiteX23" fmla="*/ 15732 w 294021"/>
              <a:gd name="connsiteY23" fmla="*/ 294751 h 331270"/>
              <a:gd name="connsiteX24" fmla="*/ 19051 w 294021"/>
              <a:gd name="connsiteY24" fmla="*/ 295230 h 331270"/>
              <a:gd name="connsiteX25" fmla="*/ 19938 w 294021"/>
              <a:gd name="connsiteY25" fmla="*/ 296249 h 331270"/>
              <a:gd name="connsiteX26" fmla="*/ 27605 w 294021"/>
              <a:gd name="connsiteY26" fmla="*/ 288318 h 331270"/>
              <a:gd name="connsiteX27" fmla="*/ 36148 w 294021"/>
              <a:gd name="connsiteY27" fmla="*/ 289977 h 331270"/>
              <a:gd name="connsiteX28" fmla="*/ 31457 w 294021"/>
              <a:gd name="connsiteY28" fmla="*/ 305548 h 331270"/>
              <a:gd name="connsiteX29" fmla="*/ 35212 w 294021"/>
              <a:gd name="connsiteY29" fmla="*/ 317153 h 331270"/>
              <a:gd name="connsiteX30" fmla="*/ 37609 w 294021"/>
              <a:gd name="connsiteY30" fmla="*/ 315433 h 331270"/>
              <a:gd name="connsiteX31" fmla="*/ 40145 w 294021"/>
              <a:gd name="connsiteY31" fmla="*/ 315823 h 331270"/>
              <a:gd name="connsiteX32" fmla="*/ 40306 w 294021"/>
              <a:gd name="connsiteY32" fmla="*/ 314857 h 331270"/>
              <a:gd name="connsiteX33" fmla="*/ 47522 w 294021"/>
              <a:gd name="connsiteY33" fmla="*/ 318041 h 331270"/>
              <a:gd name="connsiteX34" fmla="*/ 49314 w 294021"/>
              <a:gd name="connsiteY34" fmla="*/ 315776 h 331270"/>
              <a:gd name="connsiteX35" fmla="*/ 53063 w 294021"/>
              <a:gd name="connsiteY35" fmla="*/ 314101 h 331270"/>
              <a:gd name="connsiteX36" fmla="*/ 51216 w 294021"/>
              <a:gd name="connsiteY36" fmla="*/ 311156 h 331270"/>
              <a:gd name="connsiteX37" fmla="*/ 51594 w 294021"/>
              <a:gd name="connsiteY37" fmla="*/ 310787 h 331270"/>
              <a:gd name="connsiteX38" fmla="*/ 52381 w 294021"/>
              <a:gd name="connsiteY38" fmla="*/ 310572 h 331270"/>
              <a:gd name="connsiteX39" fmla="*/ 55107 w 294021"/>
              <a:gd name="connsiteY39" fmla="*/ 310972 h 331270"/>
              <a:gd name="connsiteX40" fmla="*/ 56249 w 294021"/>
              <a:gd name="connsiteY40" fmla="*/ 309447 h 331270"/>
              <a:gd name="connsiteX41" fmla="*/ 60441 w 294021"/>
              <a:gd name="connsiteY41" fmla="*/ 308502 h 331270"/>
              <a:gd name="connsiteX42" fmla="*/ 66360 w 294021"/>
              <a:gd name="connsiteY42" fmla="*/ 308799 h 331270"/>
              <a:gd name="connsiteX43" fmla="*/ 69005 w 294021"/>
              <a:gd name="connsiteY43" fmla="*/ 308884 h 331270"/>
              <a:gd name="connsiteX44" fmla="*/ 70307 w 294021"/>
              <a:gd name="connsiteY44" fmla="*/ 311035 h 331270"/>
              <a:gd name="connsiteX45" fmla="*/ 71801 w 294021"/>
              <a:gd name="connsiteY45" fmla="*/ 312793 h 331270"/>
              <a:gd name="connsiteX46" fmla="*/ 71930 w 294021"/>
              <a:gd name="connsiteY46" fmla="*/ 317012 h 331270"/>
              <a:gd name="connsiteX47" fmla="*/ 80723 w 294021"/>
              <a:gd name="connsiteY47" fmla="*/ 324564 h 331270"/>
              <a:gd name="connsiteX48" fmla="*/ 83297 w 294021"/>
              <a:gd name="connsiteY48" fmla="*/ 327385 h 331270"/>
              <a:gd name="connsiteX49" fmla="*/ 89597 w 294021"/>
              <a:gd name="connsiteY49" fmla="*/ 327868 h 331270"/>
              <a:gd name="connsiteX50" fmla="*/ 90836 w 294021"/>
              <a:gd name="connsiteY50" fmla="*/ 327965 h 331270"/>
              <a:gd name="connsiteX51" fmla="*/ 95243 w 294021"/>
              <a:gd name="connsiteY51" fmla="*/ 328719 h 331270"/>
              <a:gd name="connsiteX52" fmla="*/ 99929 w 294021"/>
              <a:gd name="connsiteY52" fmla="*/ 331568 h 331270"/>
              <a:gd name="connsiteX53" fmla="*/ 109951 w 294021"/>
              <a:gd name="connsiteY53" fmla="*/ 331686 h 331270"/>
              <a:gd name="connsiteX54" fmla="*/ 113654 w 294021"/>
              <a:gd name="connsiteY54" fmla="*/ 331747 h 331270"/>
              <a:gd name="connsiteX55" fmla="*/ 120053 w 294021"/>
              <a:gd name="connsiteY55" fmla="*/ 330637 h 331270"/>
              <a:gd name="connsiteX56" fmla="*/ 119384 w 294021"/>
              <a:gd name="connsiteY56" fmla="*/ 324516 h 331270"/>
              <a:gd name="connsiteX57" fmla="*/ 146639 w 294021"/>
              <a:gd name="connsiteY57" fmla="*/ 313487 h 331270"/>
              <a:gd name="connsiteX58" fmla="*/ 166345 w 294021"/>
              <a:gd name="connsiteY58" fmla="*/ 305524 h 331270"/>
              <a:gd name="connsiteX59" fmla="*/ 186211 w 294021"/>
              <a:gd name="connsiteY59" fmla="*/ 297451 h 331270"/>
              <a:gd name="connsiteX60" fmla="*/ 203947 w 294021"/>
              <a:gd name="connsiteY60" fmla="*/ 290337 h 331270"/>
              <a:gd name="connsiteX61" fmla="*/ 208295 w 294021"/>
              <a:gd name="connsiteY61" fmla="*/ 288590 h 331270"/>
              <a:gd name="connsiteX62" fmla="*/ 217623 w 294021"/>
              <a:gd name="connsiteY62" fmla="*/ 272129 h 331270"/>
              <a:gd name="connsiteX63" fmla="*/ 222096 w 294021"/>
              <a:gd name="connsiteY63" fmla="*/ 264218 h 331270"/>
              <a:gd name="connsiteX64" fmla="*/ 230803 w 294021"/>
              <a:gd name="connsiteY64" fmla="*/ 262573 h 331270"/>
              <a:gd name="connsiteX65" fmla="*/ 230816 w 294021"/>
              <a:gd name="connsiteY65" fmla="*/ 255622 h 331270"/>
              <a:gd name="connsiteX66" fmla="*/ 230821 w 294021"/>
              <a:gd name="connsiteY66" fmla="*/ 254009 h 331270"/>
              <a:gd name="connsiteX67" fmla="*/ 230835 w 294021"/>
              <a:gd name="connsiteY67" fmla="*/ 250409 h 331270"/>
              <a:gd name="connsiteX68" fmla="*/ 231247 w 294021"/>
              <a:gd name="connsiteY68" fmla="*/ 246333 h 331270"/>
              <a:gd name="connsiteX69" fmla="*/ 230844 w 294021"/>
              <a:gd name="connsiteY69" fmla="*/ 243906 h 331270"/>
              <a:gd name="connsiteX70" fmla="*/ 230848 w 294021"/>
              <a:gd name="connsiteY70" fmla="*/ 242292 h 331270"/>
              <a:gd name="connsiteX71" fmla="*/ 230857 w 294021"/>
              <a:gd name="connsiteY71" fmla="*/ 235665 h 331270"/>
              <a:gd name="connsiteX72" fmla="*/ 230862 w 294021"/>
              <a:gd name="connsiteY72" fmla="*/ 231818 h 331270"/>
              <a:gd name="connsiteX73" fmla="*/ 230671 w 294021"/>
              <a:gd name="connsiteY73" fmla="*/ 230295 h 331270"/>
              <a:gd name="connsiteX74" fmla="*/ 230776 w 294021"/>
              <a:gd name="connsiteY74" fmla="*/ 225013 h 331270"/>
              <a:gd name="connsiteX75" fmla="*/ 230063 w 294021"/>
              <a:gd name="connsiteY75" fmla="*/ 221256 h 331270"/>
              <a:gd name="connsiteX76" fmla="*/ 228290 w 294021"/>
              <a:gd name="connsiteY76" fmla="*/ 212013 h 331270"/>
              <a:gd name="connsiteX77" fmla="*/ 227755 w 294021"/>
              <a:gd name="connsiteY77" fmla="*/ 207968 h 331270"/>
              <a:gd name="connsiteX78" fmla="*/ 226856 w 294021"/>
              <a:gd name="connsiteY78" fmla="*/ 201126 h 331270"/>
              <a:gd name="connsiteX79" fmla="*/ 225341 w 294021"/>
              <a:gd name="connsiteY79" fmla="*/ 190063 h 331270"/>
              <a:gd name="connsiteX80" fmla="*/ 211505 w 294021"/>
              <a:gd name="connsiteY80" fmla="*/ 182715 h 331270"/>
              <a:gd name="connsiteX81" fmla="*/ 195910 w 294021"/>
              <a:gd name="connsiteY81" fmla="*/ 174423 h 331270"/>
              <a:gd name="connsiteX82" fmla="*/ 196336 w 294021"/>
              <a:gd name="connsiteY82" fmla="*/ 170645 h 331270"/>
              <a:gd name="connsiteX83" fmla="*/ 196382 w 294021"/>
              <a:gd name="connsiteY83" fmla="*/ 169432 h 331270"/>
              <a:gd name="connsiteX84" fmla="*/ 196393 w 294021"/>
              <a:gd name="connsiteY84" fmla="*/ 169160 h 331270"/>
              <a:gd name="connsiteX85" fmla="*/ 196394 w 294021"/>
              <a:gd name="connsiteY85" fmla="*/ 169135 h 331270"/>
              <a:gd name="connsiteX86" fmla="*/ 196421 w 294021"/>
              <a:gd name="connsiteY86" fmla="*/ 168417 h 331270"/>
              <a:gd name="connsiteX87" fmla="*/ 202807 w 294021"/>
              <a:gd name="connsiteY87" fmla="*/ 153277 h 331270"/>
              <a:gd name="connsiteX88" fmla="*/ 205773 w 294021"/>
              <a:gd name="connsiteY88" fmla="*/ 145738 h 331270"/>
              <a:gd name="connsiteX89" fmla="*/ 206862 w 294021"/>
              <a:gd name="connsiteY89" fmla="*/ 143701 h 331270"/>
              <a:gd name="connsiteX90" fmla="*/ 210072 w 294021"/>
              <a:gd name="connsiteY90" fmla="*/ 136076 h 331270"/>
              <a:gd name="connsiteX91" fmla="*/ 215230 w 294021"/>
              <a:gd name="connsiteY91" fmla="*/ 122339 h 331270"/>
              <a:gd name="connsiteX92" fmla="*/ 219861 w 294021"/>
              <a:gd name="connsiteY92" fmla="*/ 113617 h 331270"/>
              <a:gd name="connsiteX93" fmla="*/ 228612 w 294021"/>
              <a:gd name="connsiteY93" fmla="*/ 103577 h 331270"/>
              <a:gd name="connsiteX94" fmla="*/ 230971 w 294021"/>
              <a:gd name="connsiteY94" fmla="*/ 101009 h 331270"/>
              <a:gd name="connsiteX95" fmla="*/ 243708 w 294021"/>
              <a:gd name="connsiteY95" fmla="*/ 86942 h 331270"/>
              <a:gd name="connsiteX96" fmla="*/ 248712 w 294021"/>
              <a:gd name="connsiteY96" fmla="*/ 81414 h 331270"/>
              <a:gd name="connsiteX97" fmla="*/ 259762 w 294021"/>
              <a:gd name="connsiteY97" fmla="*/ 69210 h 331270"/>
              <a:gd name="connsiteX98" fmla="*/ 261745 w 294021"/>
              <a:gd name="connsiteY98" fmla="*/ 66193 h 331270"/>
              <a:gd name="connsiteX99" fmla="*/ 266630 w 294021"/>
              <a:gd name="connsiteY99" fmla="*/ 61641 h 331270"/>
              <a:gd name="connsiteX100" fmla="*/ 276964 w 294021"/>
              <a:gd name="connsiteY100" fmla="*/ 50229 h 331270"/>
              <a:gd name="connsiteX101" fmla="*/ 280833 w 294021"/>
              <a:gd name="connsiteY101" fmla="*/ 45959 h 331270"/>
              <a:gd name="connsiteX102" fmla="*/ 284054 w 294021"/>
              <a:gd name="connsiteY102" fmla="*/ 42397 h 331270"/>
              <a:gd name="connsiteX103" fmla="*/ 287302 w 294021"/>
              <a:gd name="connsiteY103" fmla="*/ 38816 h 331270"/>
              <a:gd name="connsiteX104" fmla="*/ 287787 w 294021"/>
              <a:gd name="connsiteY104" fmla="*/ 38249 h 331270"/>
              <a:gd name="connsiteX105" fmla="*/ 293099 w 294021"/>
              <a:gd name="connsiteY105" fmla="*/ 32431 h 331270"/>
              <a:gd name="connsiteX106" fmla="*/ 294428 w 294021"/>
              <a:gd name="connsiteY106" fmla="*/ 30975 h 331270"/>
              <a:gd name="connsiteX107" fmla="*/ 282334 w 294021"/>
              <a:gd name="connsiteY107" fmla="*/ 23111 h 331270"/>
              <a:gd name="connsiteX108" fmla="*/ 275603 w 294021"/>
              <a:gd name="connsiteY108" fmla="*/ 18745 h 331270"/>
              <a:gd name="connsiteX109" fmla="*/ 259758 w 294021"/>
              <a:gd name="connsiteY109" fmla="*/ 8454 h 331270"/>
              <a:gd name="connsiteX110" fmla="*/ 247460 w 294021"/>
              <a:gd name="connsiteY110" fmla="*/ 476 h 331270"/>
              <a:gd name="connsiteX111" fmla="*/ 226843 w 294021"/>
              <a:gd name="connsiteY111" fmla="*/ 1465 h 331270"/>
              <a:gd name="connsiteX112" fmla="*/ 218098 w 294021"/>
              <a:gd name="connsiteY112" fmla="*/ 1897 h 331270"/>
              <a:gd name="connsiteX113" fmla="*/ 205094 w 294021"/>
              <a:gd name="connsiteY113" fmla="*/ 2518 h 331270"/>
              <a:gd name="connsiteX114" fmla="*/ 124925 w 294021"/>
              <a:gd name="connsiteY114" fmla="*/ 42809 h 331270"/>
              <a:gd name="connsiteX115" fmla="*/ 118013 w 294021"/>
              <a:gd name="connsiteY115" fmla="*/ 47474 h 331270"/>
              <a:gd name="connsiteX116" fmla="*/ 116142 w 294021"/>
              <a:gd name="connsiteY116" fmla="*/ 49934 h 331270"/>
              <a:gd name="connsiteX117" fmla="*/ 111656 w 294021"/>
              <a:gd name="connsiteY117" fmla="*/ 55479 h 331270"/>
              <a:gd name="connsiteX118" fmla="*/ 106019 w 294021"/>
              <a:gd name="connsiteY118" fmla="*/ 62540 h 331270"/>
              <a:gd name="connsiteX119" fmla="*/ 104257 w 294021"/>
              <a:gd name="connsiteY119" fmla="*/ 64609 h 33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294021" h="331270">
                <a:moveTo>
                  <a:pt x="104257" y="64609"/>
                </a:moveTo>
                <a:lnTo>
                  <a:pt x="88927" y="84036"/>
                </a:lnTo>
                <a:lnTo>
                  <a:pt x="84863" y="89144"/>
                </a:lnTo>
                <a:lnTo>
                  <a:pt x="83681" y="90610"/>
                </a:lnTo>
                <a:lnTo>
                  <a:pt x="79029" y="96432"/>
                </a:lnTo>
                <a:lnTo>
                  <a:pt x="76435" y="103552"/>
                </a:lnTo>
                <a:lnTo>
                  <a:pt x="75527" y="106140"/>
                </a:lnTo>
                <a:lnTo>
                  <a:pt x="72592" y="114272"/>
                </a:lnTo>
                <a:lnTo>
                  <a:pt x="68344" y="126056"/>
                </a:lnTo>
                <a:lnTo>
                  <a:pt x="67045" y="129383"/>
                </a:lnTo>
                <a:lnTo>
                  <a:pt x="65907" y="132813"/>
                </a:lnTo>
                <a:lnTo>
                  <a:pt x="58114" y="153929"/>
                </a:lnTo>
                <a:lnTo>
                  <a:pt x="50348" y="175309"/>
                </a:lnTo>
                <a:lnTo>
                  <a:pt x="45023" y="189934"/>
                </a:lnTo>
                <a:lnTo>
                  <a:pt x="41027" y="200956"/>
                </a:lnTo>
                <a:lnTo>
                  <a:pt x="37668" y="210401"/>
                </a:lnTo>
                <a:lnTo>
                  <a:pt x="35562" y="215989"/>
                </a:lnTo>
                <a:lnTo>
                  <a:pt x="33300" y="222272"/>
                </a:lnTo>
                <a:lnTo>
                  <a:pt x="13858" y="243544"/>
                </a:lnTo>
                <a:lnTo>
                  <a:pt x="7022" y="265233"/>
                </a:lnTo>
                <a:lnTo>
                  <a:pt x="406" y="276891"/>
                </a:lnTo>
                <a:lnTo>
                  <a:pt x="9269" y="282393"/>
                </a:lnTo>
                <a:lnTo>
                  <a:pt x="10519" y="284799"/>
                </a:lnTo>
                <a:lnTo>
                  <a:pt x="15732" y="294751"/>
                </a:lnTo>
                <a:lnTo>
                  <a:pt x="19051" y="295230"/>
                </a:lnTo>
                <a:lnTo>
                  <a:pt x="19938" y="296249"/>
                </a:lnTo>
                <a:lnTo>
                  <a:pt x="27605" y="288318"/>
                </a:lnTo>
                <a:lnTo>
                  <a:pt x="36148" y="289977"/>
                </a:lnTo>
                <a:lnTo>
                  <a:pt x="31457" y="305548"/>
                </a:lnTo>
                <a:lnTo>
                  <a:pt x="35212" y="317153"/>
                </a:lnTo>
                <a:lnTo>
                  <a:pt x="37609" y="315433"/>
                </a:lnTo>
                <a:lnTo>
                  <a:pt x="40145" y="315823"/>
                </a:lnTo>
                <a:lnTo>
                  <a:pt x="40306" y="314857"/>
                </a:lnTo>
                <a:lnTo>
                  <a:pt x="47522" y="318041"/>
                </a:lnTo>
                <a:lnTo>
                  <a:pt x="49314" y="315776"/>
                </a:lnTo>
                <a:lnTo>
                  <a:pt x="53063" y="314101"/>
                </a:lnTo>
                <a:lnTo>
                  <a:pt x="51216" y="311156"/>
                </a:lnTo>
                <a:lnTo>
                  <a:pt x="51594" y="310787"/>
                </a:lnTo>
                <a:lnTo>
                  <a:pt x="52381" y="310572"/>
                </a:lnTo>
                <a:lnTo>
                  <a:pt x="55107" y="310972"/>
                </a:lnTo>
                <a:lnTo>
                  <a:pt x="56249" y="309447"/>
                </a:lnTo>
                <a:lnTo>
                  <a:pt x="60441" y="308502"/>
                </a:lnTo>
                <a:lnTo>
                  <a:pt x="66360" y="308799"/>
                </a:lnTo>
                <a:lnTo>
                  <a:pt x="69005" y="308884"/>
                </a:lnTo>
                <a:lnTo>
                  <a:pt x="70307" y="311035"/>
                </a:lnTo>
                <a:lnTo>
                  <a:pt x="71801" y="312793"/>
                </a:lnTo>
                <a:lnTo>
                  <a:pt x="71930" y="317012"/>
                </a:lnTo>
                <a:lnTo>
                  <a:pt x="80723" y="324564"/>
                </a:lnTo>
                <a:lnTo>
                  <a:pt x="83297" y="327385"/>
                </a:lnTo>
                <a:lnTo>
                  <a:pt x="89597" y="327868"/>
                </a:lnTo>
                <a:lnTo>
                  <a:pt x="90836" y="327965"/>
                </a:lnTo>
                <a:lnTo>
                  <a:pt x="95243" y="328719"/>
                </a:lnTo>
                <a:lnTo>
                  <a:pt x="99929" y="331568"/>
                </a:lnTo>
                <a:lnTo>
                  <a:pt x="109951" y="331686"/>
                </a:lnTo>
                <a:lnTo>
                  <a:pt x="113654" y="331747"/>
                </a:lnTo>
                <a:lnTo>
                  <a:pt x="120053" y="330637"/>
                </a:lnTo>
                <a:lnTo>
                  <a:pt x="119384" y="324516"/>
                </a:lnTo>
                <a:lnTo>
                  <a:pt x="146639" y="313487"/>
                </a:lnTo>
                <a:lnTo>
                  <a:pt x="166345" y="305524"/>
                </a:lnTo>
                <a:lnTo>
                  <a:pt x="186211" y="297451"/>
                </a:lnTo>
                <a:lnTo>
                  <a:pt x="203947" y="290337"/>
                </a:lnTo>
                <a:lnTo>
                  <a:pt x="208295" y="288590"/>
                </a:lnTo>
                <a:lnTo>
                  <a:pt x="217623" y="272129"/>
                </a:lnTo>
                <a:lnTo>
                  <a:pt x="222096" y="264218"/>
                </a:lnTo>
                <a:lnTo>
                  <a:pt x="230803" y="262573"/>
                </a:lnTo>
                <a:lnTo>
                  <a:pt x="230816" y="255622"/>
                </a:lnTo>
                <a:lnTo>
                  <a:pt x="230821" y="254009"/>
                </a:lnTo>
                <a:lnTo>
                  <a:pt x="230835" y="250409"/>
                </a:lnTo>
                <a:lnTo>
                  <a:pt x="231247" y="246333"/>
                </a:lnTo>
                <a:lnTo>
                  <a:pt x="230844" y="243906"/>
                </a:lnTo>
                <a:lnTo>
                  <a:pt x="230848" y="242292"/>
                </a:lnTo>
                <a:lnTo>
                  <a:pt x="230857" y="235665"/>
                </a:lnTo>
                <a:lnTo>
                  <a:pt x="230862" y="231818"/>
                </a:lnTo>
                <a:lnTo>
                  <a:pt x="230671" y="230295"/>
                </a:lnTo>
                <a:lnTo>
                  <a:pt x="230776" y="225013"/>
                </a:lnTo>
                <a:lnTo>
                  <a:pt x="230063" y="221256"/>
                </a:lnTo>
                <a:lnTo>
                  <a:pt x="228290" y="212013"/>
                </a:lnTo>
                <a:lnTo>
                  <a:pt x="227755" y="207968"/>
                </a:lnTo>
                <a:lnTo>
                  <a:pt x="226856" y="201126"/>
                </a:lnTo>
                <a:lnTo>
                  <a:pt x="225341" y="190063"/>
                </a:lnTo>
                <a:lnTo>
                  <a:pt x="211505" y="182715"/>
                </a:lnTo>
                <a:lnTo>
                  <a:pt x="195910" y="174423"/>
                </a:lnTo>
                <a:lnTo>
                  <a:pt x="196336" y="170645"/>
                </a:lnTo>
                <a:lnTo>
                  <a:pt x="196382" y="169432"/>
                </a:lnTo>
                <a:lnTo>
                  <a:pt x="196393" y="169160"/>
                </a:lnTo>
                <a:lnTo>
                  <a:pt x="196394" y="169135"/>
                </a:lnTo>
                <a:lnTo>
                  <a:pt x="196421" y="168417"/>
                </a:lnTo>
                <a:lnTo>
                  <a:pt x="202807" y="153277"/>
                </a:lnTo>
                <a:lnTo>
                  <a:pt x="205773" y="145738"/>
                </a:lnTo>
                <a:lnTo>
                  <a:pt x="206862" y="143701"/>
                </a:lnTo>
                <a:lnTo>
                  <a:pt x="210072" y="136076"/>
                </a:lnTo>
                <a:lnTo>
                  <a:pt x="215230" y="122339"/>
                </a:lnTo>
                <a:lnTo>
                  <a:pt x="219861" y="113617"/>
                </a:lnTo>
                <a:lnTo>
                  <a:pt x="228612" y="103577"/>
                </a:lnTo>
                <a:lnTo>
                  <a:pt x="230971" y="101009"/>
                </a:lnTo>
                <a:lnTo>
                  <a:pt x="243708" y="86942"/>
                </a:lnTo>
                <a:lnTo>
                  <a:pt x="248712" y="81414"/>
                </a:lnTo>
                <a:lnTo>
                  <a:pt x="259762" y="69210"/>
                </a:lnTo>
                <a:lnTo>
                  <a:pt x="261745" y="66193"/>
                </a:lnTo>
                <a:lnTo>
                  <a:pt x="266630" y="61641"/>
                </a:lnTo>
                <a:lnTo>
                  <a:pt x="276964" y="50229"/>
                </a:lnTo>
                <a:lnTo>
                  <a:pt x="280833" y="45959"/>
                </a:lnTo>
                <a:lnTo>
                  <a:pt x="284054" y="42397"/>
                </a:lnTo>
                <a:lnTo>
                  <a:pt x="287302" y="38816"/>
                </a:lnTo>
                <a:lnTo>
                  <a:pt x="287787" y="38249"/>
                </a:lnTo>
                <a:lnTo>
                  <a:pt x="293099" y="32431"/>
                </a:lnTo>
                <a:lnTo>
                  <a:pt x="294428" y="30975"/>
                </a:lnTo>
                <a:lnTo>
                  <a:pt x="282334" y="23111"/>
                </a:lnTo>
                <a:lnTo>
                  <a:pt x="275603" y="18745"/>
                </a:lnTo>
                <a:lnTo>
                  <a:pt x="259758" y="8454"/>
                </a:lnTo>
                <a:lnTo>
                  <a:pt x="247460" y="476"/>
                </a:lnTo>
                <a:lnTo>
                  <a:pt x="226843" y="1465"/>
                </a:lnTo>
                <a:lnTo>
                  <a:pt x="218098" y="1897"/>
                </a:lnTo>
                <a:lnTo>
                  <a:pt x="205094" y="2518"/>
                </a:lnTo>
                <a:lnTo>
                  <a:pt x="124925" y="42809"/>
                </a:lnTo>
                <a:lnTo>
                  <a:pt x="118013" y="47474"/>
                </a:lnTo>
                <a:lnTo>
                  <a:pt x="116142" y="49934"/>
                </a:lnTo>
                <a:lnTo>
                  <a:pt x="111656" y="55479"/>
                </a:lnTo>
                <a:lnTo>
                  <a:pt x="106019" y="62540"/>
                </a:lnTo>
                <a:lnTo>
                  <a:pt x="104257" y="6460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71C457D-09C7-4F09-5DFB-53D0F12E6268}"/>
              </a:ext>
            </a:extLst>
          </p:cNvPr>
          <p:cNvSpPr>
            <a:spLocks/>
          </p:cNvSpPr>
          <p:nvPr/>
        </p:nvSpPr>
        <p:spPr>
          <a:xfrm flipV="1">
            <a:off x="7379382" y="3255760"/>
            <a:ext cx="824997" cy="686659"/>
          </a:xfrm>
          <a:custGeom>
            <a:avLst/>
            <a:gdLst>
              <a:gd name="connsiteX0" fmla="*/ 243609 w 561821"/>
              <a:gd name="connsiteY0" fmla="*/ 410176 h 467613"/>
              <a:gd name="connsiteX1" fmla="*/ 249543 w 561821"/>
              <a:gd name="connsiteY1" fmla="*/ 379036 h 467613"/>
              <a:gd name="connsiteX2" fmla="*/ 264295 w 561821"/>
              <a:gd name="connsiteY2" fmla="*/ 335022 h 467613"/>
              <a:gd name="connsiteX3" fmla="*/ 266871 w 561821"/>
              <a:gd name="connsiteY3" fmla="*/ 327202 h 467613"/>
              <a:gd name="connsiteX4" fmla="*/ 296116 w 561821"/>
              <a:gd name="connsiteY4" fmla="*/ 320195 h 467613"/>
              <a:gd name="connsiteX5" fmla="*/ 311204 w 561821"/>
              <a:gd name="connsiteY5" fmla="*/ 307832 h 467613"/>
              <a:gd name="connsiteX6" fmla="*/ 315717 w 561821"/>
              <a:gd name="connsiteY6" fmla="*/ 283653 h 467613"/>
              <a:gd name="connsiteX7" fmla="*/ 313313 w 561821"/>
              <a:gd name="connsiteY7" fmla="*/ 271701 h 467613"/>
              <a:gd name="connsiteX8" fmla="*/ 332238 w 561821"/>
              <a:gd name="connsiteY8" fmla="*/ 255809 h 467613"/>
              <a:gd name="connsiteX9" fmla="*/ 339614 w 561821"/>
              <a:gd name="connsiteY9" fmla="*/ 241521 h 467613"/>
              <a:gd name="connsiteX10" fmla="*/ 337342 w 561821"/>
              <a:gd name="connsiteY10" fmla="*/ 237666 h 467613"/>
              <a:gd name="connsiteX11" fmla="*/ 344377 w 561821"/>
              <a:gd name="connsiteY11" fmla="*/ 217857 h 467613"/>
              <a:gd name="connsiteX12" fmla="*/ 347403 w 561821"/>
              <a:gd name="connsiteY12" fmla="*/ 202526 h 467613"/>
              <a:gd name="connsiteX13" fmla="*/ 350592 w 561821"/>
              <a:gd name="connsiteY13" fmla="*/ 186337 h 467613"/>
              <a:gd name="connsiteX14" fmla="*/ 351418 w 561821"/>
              <a:gd name="connsiteY14" fmla="*/ 181833 h 467613"/>
              <a:gd name="connsiteX15" fmla="*/ 357746 w 561821"/>
              <a:gd name="connsiteY15" fmla="*/ 149765 h 467613"/>
              <a:gd name="connsiteX16" fmla="*/ 398885 w 561821"/>
              <a:gd name="connsiteY16" fmla="*/ 148553 h 467613"/>
              <a:gd name="connsiteX17" fmla="*/ 421929 w 561821"/>
              <a:gd name="connsiteY17" fmla="*/ 144652 h 467613"/>
              <a:gd name="connsiteX18" fmla="*/ 431927 w 561821"/>
              <a:gd name="connsiteY18" fmla="*/ 112213 h 467613"/>
              <a:gd name="connsiteX19" fmla="*/ 562080 w 561821"/>
              <a:gd name="connsiteY19" fmla="*/ 107224 h 467613"/>
              <a:gd name="connsiteX20" fmla="*/ 483504 w 561821"/>
              <a:gd name="connsiteY20" fmla="*/ 80583 h 467613"/>
              <a:gd name="connsiteX21" fmla="*/ 426129 w 561821"/>
              <a:gd name="connsiteY21" fmla="*/ 63764 h 467613"/>
              <a:gd name="connsiteX22" fmla="*/ 413981 w 561821"/>
              <a:gd name="connsiteY22" fmla="*/ 60166 h 467613"/>
              <a:gd name="connsiteX23" fmla="*/ 369209 w 561821"/>
              <a:gd name="connsiteY23" fmla="*/ 46731 h 467613"/>
              <a:gd name="connsiteX24" fmla="*/ 292034 w 561821"/>
              <a:gd name="connsiteY24" fmla="*/ 22551 h 467613"/>
              <a:gd name="connsiteX25" fmla="*/ 232400 w 561821"/>
              <a:gd name="connsiteY25" fmla="*/ 4948 h 467613"/>
              <a:gd name="connsiteX26" fmla="*/ 216632 w 561821"/>
              <a:gd name="connsiteY26" fmla="*/ 408 h 467613"/>
              <a:gd name="connsiteX27" fmla="*/ 199372 w 561821"/>
              <a:gd name="connsiteY27" fmla="*/ 37667 h 467613"/>
              <a:gd name="connsiteX28" fmla="*/ 182906 w 561821"/>
              <a:gd name="connsiteY28" fmla="*/ 73002 h 467613"/>
              <a:gd name="connsiteX29" fmla="*/ 178406 w 561821"/>
              <a:gd name="connsiteY29" fmla="*/ 82894 h 467613"/>
              <a:gd name="connsiteX30" fmla="*/ 167832 w 561821"/>
              <a:gd name="connsiteY30" fmla="*/ 106245 h 467613"/>
              <a:gd name="connsiteX31" fmla="*/ 161717 w 561821"/>
              <a:gd name="connsiteY31" fmla="*/ 119744 h 467613"/>
              <a:gd name="connsiteX32" fmla="*/ 143005 w 561821"/>
              <a:gd name="connsiteY32" fmla="*/ 147697 h 467613"/>
              <a:gd name="connsiteX33" fmla="*/ 137044 w 561821"/>
              <a:gd name="connsiteY33" fmla="*/ 155824 h 467613"/>
              <a:gd name="connsiteX34" fmla="*/ 132395 w 561821"/>
              <a:gd name="connsiteY34" fmla="*/ 163853 h 467613"/>
              <a:gd name="connsiteX35" fmla="*/ 127033 w 561821"/>
              <a:gd name="connsiteY35" fmla="*/ 171713 h 467613"/>
              <a:gd name="connsiteX36" fmla="*/ 123771 w 561821"/>
              <a:gd name="connsiteY36" fmla="*/ 176696 h 467613"/>
              <a:gd name="connsiteX37" fmla="*/ 114776 w 561821"/>
              <a:gd name="connsiteY37" fmla="*/ 190347 h 467613"/>
              <a:gd name="connsiteX38" fmla="*/ 104034 w 561821"/>
              <a:gd name="connsiteY38" fmla="*/ 190794 h 467613"/>
              <a:gd name="connsiteX39" fmla="*/ 95066 w 561821"/>
              <a:gd name="connsiteY39" fmla="*/ 191127 h 467613"/>
              <a:gd name="connsiteX40" fmla="*/ 80523 w 561821"/>
              <a:gd name="connsiteY40" fmla="*/ 205752 h 467613"/>
              <a:gd name="connsiteX41" fmla="*/ 57792 w 561821"/>
              <a:gd name="connsiteY41" fmla="*/ 196040 h 467613"/>
              <a:gd name="connsiteX42" fmla="*/ 37474 w 561821"/>
              <a:gd name="connsiteY42" fmla="*/ 176629 h 467613"/>
              <a:gd name="connsiteX43" fmla="*/ 28256 w 561821"/>
              <a:gd name="connsiteY43" fmla="*/ 176130 h 467613"/>
              <a:gd name="connsiteX44" fmla="*/ 10474 w 561821"/>
              <a:gd name="connsiteY44" fmla="*/ 181074 h 467613"/>
              <a:gd name="connsiteX45" fmla="*/ 9041 w 561821"/>
              <a:gd name="connsiteY45" fmla="*/ 182329 h 467613"/>
              <a:gd name="connsiteX46" fmla="*/ 259 w 561821"/>
              <a:gd name="connsiteY46" fmla="*/ 189892 h 467613"/>
              <a:gd name="connsiteX47" fmla="*/ 5843 w 561821"/>
              <a:gd name="connsiteY47" fmla="*/ 198049 h 467613"/>
              <a:gd name="connsiteX48" fmla="*/ 14457 w 561821"/>
              <a:gd name="connsiteY48" fmla="*/ 195024 h 467613"/>
              <a:gd name="connsiteX49" fmla="*/ 18689 w 561821"/>
              <a:gd name="connsiteY49" fmla="*/ 197234 h 467613"/>
              <a:gd name="connsiteX50" fmla="*/ 17161 w 561821"/>
              <a:gd name="connsiteY50" fmla="*/ 203265 h 467613"/>
              <a:gd name="connsiteX51" fmla="*/ 18889 w 561821"/>
              <a:gd name="connsiteY51" fmla="*/ 206226 h 467613"/>
              <a:gd name="connsiteX52" fmla="*/ 14893 w 561821"/>
              <a:gd name="connsiteY52" fmla="*/ 212113 h 467613"/>
              <a:gd name="connsiteX53" fmla="*/ 25444 w 561821"/>
              <a:gd name="connsiteY53" fmla="*/ 228737 h 467613"/>
              <a:gd name="connsiteX54" fmla="*/ 30030 w 561821"/>
              <a:gd name="connsiteY54" fmla="*/ 244107 h 467613"/>
              <a:gd name="connsiteX55" fmla="*/ 32761 w 561821"/>
              <a:gd name="connsiteY55" fmla="*/ 256407 h 467613"/>
              <a:gd name="connsiteX56" fmla="*/ 36784 w 561821"/>
              <a:gd name="connsiteY56" fmla="*/ 264757 h 467613"/>
              <a:gd name="connsiteX57" fmla="*/ 31545 w 561821"/>
              <a:gd name="connsiteY57" fmla="*/ 295061 h 467613"/>
              <a:gd name="connsiteX58" fmla="*/ 46878 w 561821"/>
              <a:gd name="connsiteY58" fmla="*/ 294412 h 467613"/>
              <a:gd name="connsiteX59" fmla="*/ 70870 w 561821"/>
              <a:gd name="connsiteY59" fmla="*/ 291088 h 467613"/>
              <a:gd name="connsiteX60" fmla="*/ 68983 w 561821"/>
              <a:gd name="connsiteY60" fmla="*/ 294395 h 467613"/>
              <a:gd name="connsiteX61" fmla="*/ 72498 w 561821"/>
              <a:gd name="connsiteY61" fmla="*/ 300218 h 467613"/>
              <a:gd name="connsiteX62" fmla="*/ 75220 w 561821"/>
              <a:gd name="connsiteY62" fmla="*/ 299079 h 467613"/>
              <a:gd name="connsiteX63" fmla="*/ 78613 w 561821"/>
              <a:gd name="connsiteY63" fmla="*/ 294951 h 467613"/>
              <a:gd name="connsiteX64" fmla="*/ 82346 w 561821"/>
              <a:gd name="connsiteY64" fmla="*/ 294354 h 467613"/>
              <a:gd name="connsiteX65" fmla="*/ 85145 w 561821"/>
              <a:gd name="connsiteY65" fmla="*/ 298699 h 467613"/>
              <a:gd name="connsiteX66" fmla="*/ 88656 w 561821"/>
              <a:gd name="connsiteY66" fmla="*/ 298072 h 467613"/>
              <a:gd name="connsiteX67" fmla="*/ 92204 w 561821"/>
              <a:gd name="connsiteY67" fmla="*/ 300564 h 467613"/>
              <a:gd name="connsiteX68" fmla="*/ 95946 w 561821"/>
              <a:gd name="connsiteY68" fmla="*/ 303062 h 467613"/>
              <a:gd name="connsiteX69" fmla="*/ 95270 w 561821"/>
              <a:gd name="connsiteY69" fmla="*/ 303545 h 467613"/>
              <a:gd name="connsiteX70" fmla="*/ 94422 w 561821"/>
              <a:gd name="connsiteY70" fmla="*/ 304135 h 467613"/>
              <a:gd name="connsiteX71" fmla="*/ 92122 w 561821"/>
              <a:gd name="connsiteY71" fmla="*/ 303543 h 467613"/>
              <a:gd name="connsiteX72" fmla="*/ 91383 w 561821"/>
              <a:gd name="connsiteY72" fmla="*/ 304992 h 467613"/>
              <a:gd name="connsiteX73" fmla="*/ 84360 w 561821"/>
              <a:gd name="connsiteY73" fmla="*/ 309086 h 467613"/>
              <a:gd name="connsiteX74" fmla="*/ 79085 w 561821"/>
              <a:gd name="connsiteY74" fmla="*/ 310231 h 467613"/>
              <a:gd name="connsiteX75" fmla="*/ 79298 w 561821"/>
              <a:gd name="connsiteY75" fmla="*/ 319965 h 467613"/>
              <a:gd name="connsiteX76" fmla="*/ 78354 w 561821"/>
              <a:gd name="connsiteY76" fmla="*/ 336908 h 467613"/>
              <a:gd name="connsiteX77" fmla="*/ 70761 w 561821"/>
              <a:gd name="connsiteY77" fmla="*/ 338959 h 467613"/>
              <a:gd name="connsiteX78" fmla="*/ 70030 w 561821"/>
              <a:gd name="connsiteY78" fmla="*/ 338808 h 467613"/>
              <a:gd name="connsiteX79" fmla="*/ 63721 w 561821"/>
              <a:gd name="connsiteY79" fmla="*/ 335409 h 467613"/>
              <a:gd name="connsiteX80" fmla="*/ 60396 w 561821"/>
              <a:gd name="connsiteY80" fmla="*/ 340206 h 467613"/>
              <a:gd name="connsiteX81" fmla="*/ 50892 w 561821"/>
              <a:gd name="connsiteY81" fmla="*/ 340264 h 467613"/>
              <a:gd name="connsiteX82" fmla="*/ 52652 w 561821"/>
              <a:gd name="connsiteY82" fmla="*/ 345654 h 467613"/>
              <a:gd name="connsiteX83" fmla="*/ 51400 w 561821"/>
              <a:gd name="connsiteY83" fmla="*/ 346164 h 467613"/>
              <a:gd name="connsiteX84" fmla="*/ 50661 w 561821"/>
              <a:gd name="connsiteY84" fmla="*/ 351802 h 467613"/>
              <a:gd name="connsiteX85" fmla="*/ 44528 w 561821"/>
              <a:gd name="connsiteY85" fmla="*/ 353589 h 467613"/>
              <a:gd name="connsiteX86" fmla="*/ 44555 w 561821"/>
              <a:gd name="connsiteY86" fmla="*/ 369901 h 467613"/>
              <a:gd name="connsiteX87" fmla="*/ 41765 w 561821"/>
              <a:gd name="connsiteY87" fmla="*/ 376917 h 467613"/>
              <a:gd name="connsiteX88" fmla="*/ 37429 w 561821"/>
              <a:gd name="connsiteY88" fmla="*/ 375372 h 467613"/>
              <a:gd name="connsiteX89" fmla="*/ 37161 w 561821"/>
              <a:gd name="connsiteY89" fmla="*/ 370132 h 467613"/>
              <a:gd name="connsiteX90" fmla="*/ 34988 w 561821"/>
              <a:gd name="connsiteY90" fmla="*/ 368405 h 467613"/>
              <a:gd name="connsiteX91" fmla="*/ 31386 w 561821"/>
              <a:gd name="connsiteY91" fmla="*/ 369573 h 467613"/>
              <a:gd name="connsiteX92" fmla="*/ 25362 w 561821"/>
              <a:gd name="connsiteY92" fmla="*/ 379178 h 467613"/>
              <a:gd name="connsiteX93" fmla="*/ 16430 w 561821"/>
              <a:gd name="connsiteY93" fmla="*/ 379178 h 467613"/>
              <a:gd name="connsiteX94" fmla="*/ 15083 w 561821"/>
              <a:gd name="connsiteY94" fmla="*/ 388262 h 467613"/>
              <a:gd name="connsiteX95" fmla="*/ 12652 w 561821"/>
              <a:gd name="connsiteY95" fmla="*/ 402142 h 467613"/>
              <a:gd name="connsiteX96" fmla="*/ 14167 w 561821"/>
              <a:gd name="connsiteY96" fmla="*/ 409675 h 467613"/>
              <a:gd name="connsiteX97" fmla="*/ 14756 w 561821"/>
              <a:gd name="connsiteY97" fmla="*/ 409912 h 467613"/>
              <a:gd name="connsiteX98" fmla="*/ 20164 w 561821"/>
              <a:gd name="connsiteY98" fmla="*/ 419019 h 467613"/>
              <a:gd name="connsiteX99" fmla="*/ 31835 w 561821"/>
              <a:gd name="connsiteY99" fmla="*/ 438708 h 467613"/>
              <a:gd name="connsiteX100" fmla="*/ 40191 w 561821"/>
              <a:gd name="connsiteY100" fmla="*/ 452828 h 467613"/>
              <a:gd name="connsiteX101" fmla="*/ 52484 w 561821"/>
              <a:gd name="connsiteY101" fmla="*/ 453814 h 467613"/>
              <a:gd name="connsiteX102" fmla="*/ 87137 w 561821"/>
              <a:gd name="connsiteY102" fmla="*/ 456541 h 467613"/>
              <a:gd name="connsiteX103" fmla="*/ 106148 w 561821"/>
              <a:gd name="connsiteY103" fmla="*/ 457972 h 467613"/>
              <a:gd name="connsiteX104" fmla="*/ 124175 w 561821"/>
              <a:gd name="connsiteY104" fmla="*/ 459218 h 467613"/>
              <a:gd name="connsiteX105" fmla="*/ 143962 w 561821"/>
              <a:gd name="connsiteY105" fmla="*/ 460971 h 467613"/>
              <a:gd name="connsiteX106" fmla="*/ 219291 w 561821"/>
              <a:gd name="connsiteY106" fmla="*/ 466873 h 467613"/>
              <a:gd name="connsiteX107" fmla="*/ 232523 w 561821"/>
              <a:gd name="connsiteY107" fmla="*/ 468022 h 467613"/>
              <a:gd name="connsiteX108" fmla="*/ 243119 w 561821"/>
              <a:gd name="connsiteY108" fmla="*/ 411434 h 467613"/>
              <a:gd name="connsiteX109" fmla="*/ 243609 w 561821"/>
              <a:gd name="connsiteY109" fmla="*/ 410176 h 467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561821" h="467613">
                <a:moveTo>
                  <a:pt x="243609" y="410176"/>
                </a:moveTo>
                <a:lnTo>
                  <a:pt x="249543" y="379036"/>
                </a:lnTo>
                <a:lnTo>
                  <a:pt x="264295" y="335022"/>
                </a:lnTo>
                <a:lnTo>
                  <a:pt x="266871" y="327202"/>
                </a:lnTo>
                <a:lnTo>
                  <a:pt x="296116" y="320195"/>
                </a:lnTo>
                <a:lnTo>
                  <a:pt x="311204" y="307832"/>
                </a:lnTo>
                <a:lnTo>
                  <a:pt x="315717" y="283653"/>
                </a:lnTo>
                <a:lnTo>
                  <a:pt x="313313" y="271701"/>
                </a:lnTo>
                <a:lnTo>
                  <a:pt x="332238" y="255809"/>
                </a:lnTo>
                <a:lnTo>
                  <a:pt x="339614" y="241521"/>
                </a:lnTo>
                <a:lnTo>
                  <a:pt x="337342" y="237666"/>
                </a:lnTo>
                <a:lnTo>
                  <a:pt x="344377" y="217857"/>
                </a:lnTo>
                <a:lnTo>
                  <a:pt x="347403" y="202526"/>
                </a:lnTo>
                <a:lnTo>
                  <a:pt x="350592" y="186337"/>
                </a:lnTo>
                <a:lnTo>
                  <a:pt x="351418" y="181833"/>
                </a:lnTo>
                <a:lnTo>
                  <a:pt x="357746" y="149765"/>
                </a:lnTo>
                <a:lnTo>
                  <a:pt x="398885" y="148553"/>
                </a:lnTo>
                <a:lnTo>
                  <a:pt x="421929" y="144652"/>
                </a:lnTo>
                <a:lnTo>
                  <a:pt x="431927" y="112213"/>
                </a:lnTo>
                <a:lnTo>
                  <a:pt x="562080" y="107224"/>
                </a:lnTo>
                <a:lnTo>
                  <a:pt x="483504" y="80583"/>
                </a:lnTo>
                <a:lnTo>
                  <a:pt x="426129" y="63764"/>
                </a:lnTo>
                <a:lnTo>
                  <a:pt x="413981" y="60166"/>
                </a:lnTo>
                <a:lnTo>
                  <a:pt x="369209" y="46731"/>
                </a:lnTo>
                <a:lnTo>
                  <a:pt x="292034" y="22551"/>
                </a:lnTo>
                <a:lnTo>
                  <a:pt x="232400" y="4948"/>
                </a:lnTo>
                <a:lnTo>
                  <a:pt x="216632" y="408"/>
                </a:lnTo>
                <a:lnTo>
                  <a:pt x="199372" y="37667"/>
                </a:lnTo>
                <a:lnTo>
                  <a:pt x="182906" y="73002"/>
                </a:lnTo>
                <a:lnTo>
                  <a:pt x="178406" y="82894"/>
                </a:lnTo>
                <a:lnTo>
                  <a:pt x="167832" y="106245"/>
                </a:lnTo>
                <a:lnTo>
                  <a:pt x="161717" y="119744"/>
                </a:lnTo>
                <a:lnTo>
                  <a:pt x="143005" y="147697"/>
                </a:lnTo>
                <a:lnTo>
                  <a:pt x="137044" y="155824"/>
                </a:lnTo>
                <a:lnTo>
                  <a:pt x="132395" y="163853"/>
                </a:lnTo>
                <a:lnTo>
                  <a:pt x="127033" y="171713"/>
                </a:lnTo>
                <a:lnTo>
                  <a:pt x="123771" y="176696"/>
                </a:lnTo>
                <a:lnTo>
                  <a:pt x="114776" y="190347"/>
                </a:lnTo>
                <a:lnTo>
                  <a:pt x="104034" y="190794"/>
                </a:lnTo>
                <a:lnTo>
                  <a:pt x="95066" y="191127"/>
                </a:lnTo>
                <a:lnTo>
                  <a:pt x="80523" y="205752"/>
                </a:lnTo>
                <a:lnTo>
                  <a:pt x="57792" y="196040"/>
                </a:lnTo>
                <a:lnTo>
                  <a:pt x="37474" y="176629"/>
                </a:lnTo>
                <a:lnTo>
                  <a:pt x="28256" y="176130"/>
                </a:lnTo>
                <a:lnTo>
                  <a:pt x="10474" y="181074"/>
                </a:lnTo>
                <a:lnTo>
                  <a:pt x="9041" y="182329"/>
                </a:lnTo>
                <a:lnTo>
                  <a:pt x="259" y="189892"/>
                </a:lnTo>
                <a:lnTo>
                  <a:pt x="5843" y="198049"/>
                </a:lnTo>
                <a:lnTo>
                  <a:pt x="14457" y="195024"/>
                </a:lnTo>
                <a:lnTo>
                  <a:pt x="18689" y="197234"/>
                </a:lnTo>
                <a:lnTo>
                  <a:pt x="17161" y="203265"/>
                </a:lnTo>
                <a:lnTo>
                  <a:pt x="18889" y="206226"/>
                </a:lnTo>
                <a:lnTo>
                  <a:pt x="14893" y="212113"/>
                </a:lnTo>
                <a:lnTo>
                  <a:pt x="25444" y="228737"/>
                </a:lnTo>
                <a:lnTo>
                  <a:pt x="30030" y="244107"/>
                </a:lnTo>
                <a:lnTo>
                  <a:pt x="32761" y="256407"/>
                </a:lnTo>
                <a:lnTo>
                  <a:pt x="36784" y="264757"/>
                </a:lnTo>
                <a:lnTo>
                  <a:pt x="31545" y="295061"/>
                </a:lnTo>
                <a:lnTo>
                  <a:pt x="46878" y="294412"/>
                </a:lnTo>
                <a:lnTo>
                  <a:pt x="70870" y="291088"/>
                </a:lnTo>
                <a:lnTo>
                  <a:pt x="68983" y="294395"/>
                </a:lnTo>
                <a:lnTo>
                  <a:pt x="72498" y="300218"/>
                </a:lnTo>
                <a:lnTo>
                  <a:pt x="75220" y="299079"/>
                </a:lnTo>
                <a:lnTo>
                  <a:pt x="78613" y="294951"/>
                </a:lnTo>
                <a:lnTo>
                  <a:pt x="82346" y="294354"/>
                </a:lnTo>
                <a:lnTo>
                  <a:pt x="85145" y="298699"/>
                </a:lnTo>
                <a:lnTo>
                  <a:pt x="88656" y="298072"/>
                </a:lnTo>
                <a:lnTo>
                  <a:pt x="92204" y="300564"/>
                </a:lnTo>
                <a:lnTo>
                  <a:pt x="95946" y="303062"/>
                </a:lnTo>
                <a:lnTo>
                  <a:pt x="95270" y="303545"/>
                </a:lnTo>
                <a:lnTo>
                  <a:pt x="94422" y="304135"/>
                </a:lnTo>
                <a:lnTo>
                  <a:pt x="92122" y="303543"/>
                </a:lnTo>
                <a:lnTo>
                  <a:pt x="91383" y="304992"/>
                </a:lnTo>
                <a:lnTo>
                  <a:pt x="84360" y="309086"/>
                </a:lnTo>
                <a:lnTo>
                  <a:pt x="79085" y="310231"/>
                </a:lnTo>
                <a:lnTo>
                  <a:pt x="79298" y="319965"/>
                </a:lnTo>
                <a:lnTo>
                  <a:pt x="78354" y="336908"/>
                </a:lnTo>
                <a:lnTo>
                  <a:pt x="70761" y="338959"/>
                </a:lnTo>
                <a:lnTo>
                  <a:pt x="70030" y="338808"/>
                </a:lnTo>
                <a:lnTo>
                  <a:pt x="63721" y="335409"/>
                </a:lnTo>
                <a:lnTo>
                  <a:pt x="60396" y="340206"/>
                </a:lnTo>
                <a:lnTo>
                  <a:pt x="50892" y="340264"/>
                </a:lnTo>
                <a:lnTo>
                  <a:pt x="52652" y="345654"/>
                </a:lnTo>
                <a:lnTo>
                  <a:pt x="51400" y="346164"/>
                </a:lnTo>
                <a:lnTo>
                  <a:pt x="50661" y="351802"/>
                </a:lnTo>
                <a:lnTo>
                  <a:pt x="44528" y="353589"/>
                </a:lnTo>
                <a:lnTo>
                  <a:pt x="44555" y="369901"/>
                </a:lnTo>
                <a:lnTo>
                  <a:pt x="41765" y="376917"/>
                </a:lnTo>
                <a:lnTo>
                  <a:pt x="37429" y="375372"/>
                </a:lnTo>
                <a:lnTo>
                  <a:pt x="37161" y="370132"/>
                </a:lnTo>
                <a:lnTo>
                  <a:pt x="34988" y="368405"/>
                </a:lnTo>
                <a:lnTo>
                  <a:pt x="31386" y="369573"/>
                </a:lnTo>
                <a:lnTo>
                  <a:pt x="25362" y="379178"/>
                </a:lnTo>
                <a:lnTo>
                  <a:pt x="16430" y="379178"/>
                </a:lnTo>
                <a:lnTo>
                  <a:pt x="15083" y="388262"/>
                </a:lnTo>
                <a:lnTo>
                  <a:pt x="12652" y="402142"/>
                </a:lnTo>
                <a:lnTo>
                  <a:pt x="14167" y="409675"/>
                </a:lnTo>
                <a:lnTo>
                  <a:pt x="14756" y="409912"/>
                </a:lnTo>
                <a:lnTo>
                  <a:pt x="20164" y="419019"/>
                </a:lnTo>
                <a:lnTo>
                  <a:pt x="31835" y="438708"/>
                </a:lnTo>
                <a:lnTo>
                  <a:pt x="40191" y="452828"/>
                </a:lnTo>
                <a:lnTo>
                  <a:pt x="52484" y="453814"/>
                </a:lnTo>
                <a:lnTo>
                  <a:pt x="87137" y="456541"/>
                </a:lnTo>
                <a:lnTo>
                  <a:pt x="106148" y="457972"/>
                </a:lnTo>
                <a:lnTo>
                  <a:pt x="124175" y="459218"/>
                </a:lnTo>
                <a:lnTo>
                  <a:pt x="143962" y="460971"/>
                </a:lnTo>
                <a:lnTo>
                  <a:pt x="219291" y="466873"/>
                </a:lnTo>
                <a:lnTo>
                  <a:pt x="232523" y="468022"/>
                </a:lnTo>
                <a:lnTo>
                  <a:pt x="243119" y="411434"/>
                </a:lnTo>
                <a:lnTo>
                  <a:pt x="243609" y="41017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84A24875-3E97-1336-7714-6B607B02BA25}"/>
              </a:ext>
            </a:extLst>
          </p:cNvPr>
          <p:cNvSpPr>
            <a:spLocks/>
          </p:cNvSpPr>
          <p:nvPr/>
        </p:nvSpPr>
        <p:spPr>
          <a:xfrm flipV="1">
            <a:off x="6448864" y="1859720"/>
            <a:ext cx="501278" cy="332941"/>
          </a:xfrm>
          <a:custGeom>
            <a:avLst/>
            <a:gdLst>
              <a:gd name="connsiteX0" fmla="*/ 208540 w 341369"/>
              <a:gd name="connsiteY0" fmla="*/ 54228 h 226732"/>
              <a:gd name="connsiteX1" fmla="*/ 185963 w 341369"/>
              <a:gd name="connsiteY1" fmla="*/ 41640 h 226732"/>
              <a:gd name="connsiteX2" fmla="*/ 178837 w 341369"/>
              <a:gd name="connsiteY2" fmla="*/ 37887 h 226732"/>
              <a:gd name="connsiteX3" fmla="*/ 174654 w 341369"/>
              <a:gd name="connsiteY3" fmla="*/ 36962 h 226732"/>
              <a:gd name="connsiteX4" fmla="*/ 170281 w 341369"/>
              <a:gd name="connsiteY4" fmla="*/ 36331 h 226732"/>
              <a:gd name="connsiteX5" fmla="*/ 160905 w 341369"/>
              <a:gd name="connsiteY5" fmla="*/ 34230 h 226732"/>
              <a:gd name="connsiteX6" fmla="*/ 155620 w 341369"/>
              <a:gd name="connsiteY6" fmla="*/ 33413 h 226732"/>
              <a:gd name="connsiteX7" fmla="*/ 146266 w 341369"/>
              <a:gd name="connsiteY7" fmla="*/ 31335 h 226732"/>
              <a:gd name="connsiteX8" fmla="*/ 150544 w 341369"/>
              <a:gd name="connsiteY8" fmla="*/ 21533 h 226732"/>
              <a:gd name="connsiteX9" fmla="*/ 149419 w 341369"/>
              <a:gd name="connsiteY9" fmla="*/ 10987 h 226732"/>
              <a:gd name="connsiteX10" fmla="*/ 142456 w 341369"/>
              <a:gd name="connsiteY10" fmla="*/ 2724 h 226732"/>
              <a:gd name="connsiteX11" fmla="*/ 140179 w 341369"/>
              <a:gd name="connsiteY11" fmla="*/ 2138 h 226732"/>
              <a:gd name="connsiteX12" fmla="*/ 131959 w 341369"/>
              <a:gd name="connsiteY12" fmla="*/ 60 h 226732"/>
              <a:gd name="connsiteX13" fmla="*/ 121440 w 341369"/>
              <a:gd name="connsiteY13" fmla="*/ 8668 h 226732"/>
              <a:gd name="connsiteX14" fmla="*/ 115828 w 341369"/>
              <a:gd name="connsiteY14" fmla="*/ 14776 h 226732"/>
              <a:gd name="connsiteX15" fmla="*/ 108693 w 341369"/>
              <a:gd name="connsiteY15" fmla="*/ 22132 h 226732"/>
              <a:gd name="connsiteX16" fmla="*/ 103780 w 341369"/>
              <a:gd name="connsiteY16" fmla="*/ 27187 h 226732"/>
              <a:gd name="connsiteX17" fmla="*/ 98196 w 341369"/>
              <a:gd name="connsiteY17" fmla="*/ 24973 h 226732"/>
              <a:gd name="connsiteX18" fmla="*/ 95556 w 341369"/>
              <a:gd name="connsiteY18" fmla="*/ 22549 h 226732"/>
              <a:gd name="connsiteX19" fmla="*/ 85558 w 341369"/>
              <a:gd name="connsiteY19" fmla="*/ 13410 h 226732"/>
              <a:gd name="connsiteX20" fmla="*/ 78155 w 341369"/>
              <a:gd name="connsiteY20" fmla="*/ 7507 h 226732"/>
              <a:gd name="connsiteX21" fmla="*/ 69668 w 341369"/>
              <a:gd name="connsiteY21" fmla="*/ 3813 h 226732"/>
              <a:gd name="connsiteX22" fmla="*/ 66002 w 341369"/>
              <a:gd name="connsiteY22" fmla="*/ 4435 h 226732"/>
              <a:gd name="connsiteX23" fmla="*/ 59697 w 341369"/>
              <a:gd name="connsiteY23" fmla="*/ 5524 h 226732"/>
              <a:gd name="connsiteX24" fmla="*/ 56186 w 341369"/>
              <a:gd name="connsiteY24" fmla="*/ 10066 h 226732"/>
              <a:gd name="connsiteX25" fmla="*/ 55342 w 341369"/>
              <a:gd name="connsiteY25" fmla="*/ 11164 h 226732"/>
              <a:gd name="connsiteX26" fmla="*/ 53192 w 341369"/>
              <a:gd name="connsiteY26" fmla="*/ 14291 h 226732"/>
              <a:gd name="connsiteX27" fmla="*/ 53151 w 341369"/>
              <a:gd name="connsiteY27" fmla="*/ 14386 h 226732"/>
              <a:gd name="connsiteX28" fmla="*/ 47975 w 341369"/>
              <a:gd name="connsiteY28" fmla="*/ 24886 h 226732"/>
              <a:gd name="connsiteX29" fmla="*/ 43775 w 341369"/>
              <a:gd name="connsiteY29" fmla="*/ 32873 h 226732"/>
              <a:gd name="connsiteX30" fmla="*/ 345 w 341369"/>
              <a:gd name="connsiteY30" fmla="*/ 52966 h 226732"/>
              <a:gd name="connsiteX31" fmla="*/ 3312 w 341369"/>
              <a:gd name="connsiteY31" fmla="*/ 72842 h 226732"/>
              <a:gd name="connsiteX32" fmla="*/ 7167 w 341369"/>
              <a:gd name="connsiteY32" fmla="*/ 98558 h 226732"/>
              <a:gd name="connsiteX33" fmla="*/ 8478 w 341369"/>
              <a:gd name="connsiteY33" fmla="*/ 107370 h 226732"/>
              <a:gd name="connsiteX34" fmla="*/ 40055 w 341369"/>
              <a:gd name="connsiteY34" fmla="*/ 129370 h 226732"/>
              <a:gd name="connsiteX35" fmla="*/ 47989 w 341369"/>
              <a:gd name="connsiteY35" fmla="*/ 134869 h 226732"/>
              <a:gd name="connsiteX36" fmla="*/ 55991 w 341369"/>
              <a:gd name="connsiteY36" fmla="*/ 140460 h 226732"/>
              <a:gd name="connsiteX37" fmla="*/ 57583 w 341369"/>
              <a:gd name="connsiteY37" fmla="*/ 141572 h 226732"/>
              <a:gd name="connsiteX38" fmla="*/ 80972 w 341369"/>
              <a:gd name="connsiteY38" fmla="*/ 157840 h 226732"/>
              <a:gd name="connsiteX39" fmla="*/ 83431 w 341369"/>
              <a:gd name="connsiteY39" fmla="*/ 159551 h 226732"/>
              <a:gd name="connsiteX40" fmla="*/ 86297 w 341369"/>
              <a:gd name="connsiteY40" fmla="*/ 161547 h 226732"/>
              <a:gd name="connsiteX41" fmla="*/ 88457 w 341369"/>
              <a:gd name="connsiteY41" fmla="*/ 163031 h 226732"/>
              <a:gd name="connsiteX42" fmla="*/ 88856 w 341369"/>
              <a:gd name="connsiteY42" fmla="*/ 163308 h 226732"/>
              <a:gd name="connsiteX43" fmla="*/ 90611 w 341369"/>
              <a:gd name="connsiteY43" fmla="*/ 164547 h 226732"/>
              <a:gd name="connsiteX44" fmla="*/ 93506 w 341369"/>
              <a:gd name="connsiteY44" fmla="*/ 166553 h 226732"/>
              <a:gd name="connsiteX45" fmla="*/ 97679 w 341369"/>
              <a:gd name="connsiteY45" fmla="*/ 169511 h 226732"/>
              <a:gd name="connsiteX46" fmla="*/ 124388 w 341369"/>
              <a:gd name="connsiteY46" fmla="*/ 188030 h 226732"/>
              <a:gd name="connsiteX47" fmla="*/ 125481 w 341369"/>
              <a:gd name="connsiteY47" fmla="*/ 188779 h 226732"/>
              <a:gd name="connsiteX48" fmla="*/ 126928 w 341369"/>
              <a:gd name="connsiteY48" fmla="*/ 189777 h 226732"/>
              <a:gd name="connsiteX49" fmla="*/ 131578 w 341369"/>
              <a:gd name="connsiteY49" fmla="*/ 193017 h 226732"/>
              <a:gd name="connsiteX50" fmla="*/ 137498 w 341369"/>
              <a:gd name="connsiteY50" fmla="*/ 197110 h 226732"/>
              <a:gd name="connsiteX51" fmla="*/ 138764 w 341369"/>
              <a:gd name="connsiteY51" fmla="*/ 198027 h 226732"/>
              <a:gd name="connsiteX52" fmla="*/ 150081 w 341369"/>
              <a:gd name="connsiteY52" fmla="*/ 205895 h 226732"/>
              <a:gd name="connsiteX53" fmla="*/ 158473 w 341369"/>
              <a:gd name="connsiteY53" fmla="*/ 211722 h 226732"/>
              <a:gd name="connsiteX54" fmla="*/ 158591 w 341369"/>
              <a:gd name="connsiteY54" fmla="*/ 211822 h 226732"/>
              <a:gd name="connsiteX55" fmla="*/ 165967 w 341369"/>
              <a:gd name="connsiteY55" fmla="*/ 216927 h 226732"/>
              <a:gd name="connsiteX56" fmla="*/ 172277 w 341369"/>
              <a:gd name="connsiteY56" fmla="*/ 218969 h 226732"/>
              <a:gd name="connsiteX57" fmla="*/ 173829 w 341369"/>
              <a:gd name="connsiteY57" fmla="*/ 219509 h 226732"/>
              <a:gd name="connsiteX58" fmla="*/ 174296 w 341369"/>
              <a:gd name="connsiteY58" fmla="*/ 219659 h 226732"/>
              <a:gd name="connsiteX59" fmla="*/ 183191 w 341369"/>
              <a:gd name="connsiteY59" fmla="*/ 222567 h 226732"/>
              <a:gd name="connsiteX60" fmla="*/ 186589 w 341369"/>
              <a:gd name="connsiteY60" fmla="*/ 223702 h 226732"/>
              <a:gd name="connsiteX61" fmla="*/ 190567 w 341369"/>
              <a:gd name="connsiteY61" fmla="*/ 224224 h 226732"/>
              <a:gd name="connsiteX62" fmla="*/ 197952 w 341369"/>
              <a:gd name="connsiteY62" fmla="*/ 225186 h 226732"/>
              <a:gd name="connsiteX63" fmla="*/ 199368 w 341369"/>
              <a:gd name="connsiteY63" fmla="*/ 225376 h 226732"/>
              <a:gd name="connsiteX64" fmla="*/ 201241 w 341369"/>
              <a:gd name="connsiteY64" fmla="*/ 225590 h 226732"/>
              <a:gd name="connsiteX65" fmla="*/ 210572 w 341369"/>
              <a:gd name="connsiteY65" fmla="*/ 226792 h 226732"/>
              <a:gd name="connsiteX66" fmla="*/ 215666 w 341369"/>
              <a:gd name="connsiteY66" fmla="*/ 226429 h 226732"/>
              <a:gd name="connsiteX67" fmla="*/ 220511 w 341369"/>
              <a:gd name="connsiteY67" fmla="*/ 226166 h 226732"/>
              <a:gd name="connsiteX68" fmla="*/ 221019 w 341369"/>
              <a:gd name="connsiteY68" fmla="*/ 226130 h 226732"/>
              <a:gd name="connsiteX69" fmla="*/ 224997 w 341369"/>
              <a:gd name="connsiteY69" fmla="*/ 225907 h 226732"/>
              <a:gd name="connsiteX70" fmla="*/ 237889 w 341369"/>
              <a:gd name="connsiteY70" fmla="*/ 225149 h 226732"/>
              <a:gd name="connsiteX71" fmla="*/ 240021 w 341369"/>
              <a:gd name="connsiteY71" fmla="*/ 225018 h 226732"/>
              <a:gd name="connsiteX72" fmla="*/ 250759 w 341369"/>
              <a:gd name="connsiteY72" fmla="*/ 224442 h 226732"/>
              <a:gd name="connsiteX73" fmla="*/ 253367 w 341369"/>
              <a:gd name="connsiteY73" fmla="*/ 224301 h 226732"/>
              <a:gd name="connsiteX74" fmla="*/ 294111 w 341369"/>
              <a:gd name="connsiteY74" fmla="*/ 221932 h 226732"/>
              <a:gd name="connsiteX75" fmla="*/ 315232 w 341369"/>
              <a:gd name="connsiteY75" fmla="*/ 214404 h 226732"/>
              <a:gd name="connsiteX76" fmla="*/ 318054 w 341369"/>
              <a:gd name="connsiteY76" fmla="*/ 213750 h 226732"/>
              <a:gd name="connsiteX77" fmla="*/ 324005 w 341369"/>
              <a:gd name="connsiteY77" fmla="*/ 208759 h 226732"/>
              <a:gd name="connsiteX78" fmla="*/ 315137 w 341369"/>
              <a:gd name="connsiteY78" fmla="*/ 187894 h 226732"/>
              <a:gd name="connsiteX79" fmla="*/ 313037 w 341369"/>
              <a:gd name="connsiteY79" fmla="*/ 174825 h 226732"/>
              <a:gd name="connsiteX80" fmla="*/ 304263 w 341369"/>
              <a:gd name="connsiteY80" fmla="*/ 153302 h 226732"/>
              <a:gd name="connsiteX81" fmla="*/ 301428 w 341369"/>
              <a:gd name="connsiteY81" fmla="*/ 148601 h 226732"/>
              <a:gd name="connsiteX82" fmla="*/ 305225 w 341369"/>
              <a:gd name="connsiteY82" fmla="*/ 140265 h 226732"/>
              <a:gd name="connsiteX83" fmla="*/ 313613 w 341369"/>
              <a:gd name="connsiteY83" fmla="*/ 122799 h 226732"/>
              <a:gd name="connsiteX84" fmla="*/ 318076 w 341369"/>
              <a:gd name="connsiteY84" fmla="*/ 109176 h 226732"/>
              <a:gd name="connsiteX85" fmla="*/ 329512 w 341369"/>
              <a:gd name="connsiteY85" fmla="*/ 85090 h 226732"/>
              <a:gd name="connsiteX86" fmla="*/ 341715 w 341369"/>
              <a:gd name="connsiteY86" fmla="*/ 75374 h 226732"/>
              <a:gd name="connsiteX87" fmla="*/ 331481 w 341369"/>
              <a:gd name="connsiteY87" fmla="*/ 66276 h 226732"/>
              <a:gd name="connsiteX88" fmla="*/ 328501 w 341369"/>
              <a:gd name="connsiteY88" fmla="*/ 44218 h 226732"/>
              <a:gd name="connsiteX89" fmla="*/ 321156 w 341369"/>
              <a:gd name="connsiteY89" fmla="*/ 41953 h 226732"/>
              <a:gd name="connsiteX90" fmla="*/ 302363 w 341369"/>
              <a:gd name="connsiteY90" fmla="*/ 36258 h 226732"/>
              <a:gd name="connsiteX91" fmla="*/ 293767 w 341369"/>
              <a:gd name="connsiteY91" fmla="*/ 28630 h 226732"/>
              <a:gd name="connsiteX92" fmla="*/ 282716 w 341369"/>
              <a:gd name="connsiteY92" fmla="*/ 30808 h 226732"/>
              <a:gd name="connsiteX93" fmla="*/ 281564 w 341369"/>
              <a:gd name="connsiteY93" fmla="*/ 30976 h 226732"/>
              <a:gd name="connsiteX94" fmla="*/ 270727 w 341369"/>
              <a:gd name="connsiteY94" fmla="*/ 41354 h 226732"/>
              <a:gd name="connsiteX95" fmla="*/ 254918 w 341369"/>
              <a:gd name="connsiteY95" fmla="*/ 50080 h 226732"/>
              <a:gd name="connsiteX96" fmla="*/ 208540 w 341369"/>
              <a:gd name="connsiteY96" fmla="*/ 54228 h 22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41369" h="226732">
                <a:moveTo>
                  <a:pt x="208540" y="54228"/>
                </a:moveTo>
                <a:lnTo>
                  <a:pt x="185963" y="41640"/>
                </a:lnTo>
                <a:lnTo>
                  <a:pt x="178837" y="37887"/>
                </a:lnTo>
                <a:lnTo>
                  <a:pt x="174654" y="36962"/>
                </a:lnTo>
                <a:lnTo>
                  <a:pt x="170281" y="36331"/>
                </a:lnTo>
                <a:lnTo>
                  <a:pt x="160905" y="34230"/>
                </a:lnTo>
                <a:lnTo>
                  <a:pt x="155620" y="33413"/>
                </a:lnTo>
                <a:lnTo>
                  <a:pt x="146266" y="31335"/>
                </a:lnTo>
                <a:lnTo>
                  <a:pt x="150544" y="21533"/>
                </a:lnTo>
                <a:lnTo>
                  <a:pt x="149419" y="10987"/>
                </a:lnTo>
                <a:lnTo>
                  <a:pt x="142456" y="2724"/>
                </a:lnTo>
                <a:lnTo>
                  <a:pt x="140179" y="2138"/>
                </a:lnTo>
                <a:lnTo>
                  <a:pt x="131959" y="60"/>
                </a:lnTo>
                <a:lnTo>
                  <a:pt x="121440" y="8668"/>
                </a:lnTo>
                <a:lnTo>
                  <a:pt x="115828" y="14776"/>
                </a:lnTo>
                <a:lnTo>
                  <a:pt x="108693" y="22132"/>
                </a:lnTo>
                <a:lnTo>
                  <a:pt x="103780" y="27187"/>
                </a:lnTo>
                <a:lnTo>
                  <a:pt x="98196" y="24973"/>
                </a:lnTo>
                <a:lnTo>
                  <a:pt x="95556" y="22549"/>
                </a:lnTo>
                <a:lnTo>
                  <a:pt x="85558" y="13410"/>
                </a:lnTo>
                <a:lnTo>
                  <a:pt x="78155" y="7507"/>
                </a:lnTo>
                <a:lnTo>
                  <a:pt x="69668" y="3813"/>
                </a:lnTo>
                <a:lnTo>
                  <a:pt x="66002" y="4435"/>
                </a:lnTo>
                <a:lnTo>
                  <a:pt x="59697" y="5524"/>
                </a:lnTo>
                <a:lnTo>
                  <a:pt x="56186" y="10066"/>
                </a:lnTo>
                <a:lnTo>
                  <a:pt x="55342" y="11164"/>
                </a:lnTo>
                <a:lnTo>
                  <a:pt x="53192" y="14291"/>
                </a:lnTo>
                <a:lnTo>
                  <a:pt x="53151" y="14386"/>
                </a:lnTo>
                <a:lnTo>
                  <a:pt x="47975" y="24886"/>
                </a:lnTo>
                <a:lnTo>
                  <a:pt x="43775" y="32873"/>
                </a:lnTo>
                <a:lnTo>
                  <a:pt x="345" y="52966"/>
                </a:lnTo>
                <a:lnTo>
                  <a:pt x="3312" y="72842"/>
                </a:lnTo>
                <a:lnTo>
                  <a:pt x="7167" y="98558"/>
                </a:lnTo>
                <a:lnTo>
                  <a:pt x="8478" y="107370"/>
                </a:lnTo>
                <a:lnTo>
                  <a:pt x="40055" y="129370"/>
                </a:lnTo>
                <a:lnTo>
                  <a:pt x="47989" y="134869"/>
                </a:lnTo>
                <a:lnTo>
                  <a:pt x="55991" y="140460"/>
                </a:lnTo>
                <a:lnTo>
                  <a:pt x="57583" y="141572"/>
                </a:lnTo>
                <a:lnTo>
                  <a:pt x="80972" y="157840"/>
                </a:lnTo>
                <a:lnTo>
                  <a:pt x="83431" y="159551"/>
                </a:lnTo>
                <a:lnTo>
                  <a:pt x="86297" y="161547"/>
                </a:lnTo>
                <a:lnTo>
                  <a:pt x="88457" y="163031"/>
                </a:lnTo>
                <a:lnTo>
                  <a:pt x="88856" y="163308"/>
                </a:lnTo>
                <a:lnTo>
                  <a:pt x="90611" y="164547"/>
                </a:lnTo>
                <a:lnTo>
                  <a:pt x="93506" y="166553"/>
                </a:lnTo>
                <a:lnTo>
                  <a:pt x="97679" y="169511"/>
                </a:lnTo>
                <a:lnTo>
                  <a:pt x="124388" y="188030"/>
                </a:lnTo>
                <a:lnTo>
                  <a:pt x="125481" y="188779"/>
                </a:lnTo>
                <a:lnTo>
                  <a:pt x="126928" y="189777"/>
                </a:lnTo>
                <a:lnTo>
                  <a:pt x="131578" y="193017"/>
                </a:lnTo>
                <a:lnTo>
                  <a:pt x="137498" y="197110"/>
                </a:lnTo>
                <a:lnTo>
                  <a:pt x="138764" y="198027"/>
                </a:lnTo>
                <a:lnTo>
                  <a:pt x="150081" y="205895"/>
                </a:lnTo>
                <a:lnTo>
                  <a:pt x="158473" y="211722"/>
                </a:lnTo>
                <a:lnTo>
                  <a:pt x="158591" y="211822"/>
                </a:lnTo>
                <a:lnTo>
                  <a:pt x="165967" y="216927"/>
                </a:lnTo>
                <a:lnTo>
                  <a:pt x="172277" y="218969"/>
                </a:lnTo>
                <a:lnTo>
                  <a:pt x="173829" y="219509"/>
                </a:lnTo>
                <a:lnTo>
                  <a:pt x="174296" y="219659"/>
                </a:lnTo>
                <a:lnTo>
                  <a:pt x="183191" y="222567"/>
                </a:lnTo>
                <a:lnTo>
                  <a:pt x="186589" y="223702"/>
                </a:lnTo>
                <a:lnTo>
                  <a:pt x="190567" y="224224"/>
                </a:lnTo>
                <a:lnTo>
                  <a:pt x="197952" y="225186"/>
                </a:lnTo>
                <a:lnTo>
                  <a:pt x="199368" y="225376"/>
                </a:lnTo>
                <a:lnTo>
                  <a:pt x="201241" y="225590"/>
                </a:lnTo>
                <a:lnTo>
                  <a:pt x="210572" y="226792"/>
                </a:lnTo>
                <a:lnTo>
                  <a:pt x="215666" y="226429"/>
                </a:lnTo>
                <a:lnTo>
                  <a:pt x="220511" y="226166"/>
                </a:lnTo>
                <a:lnTo>
                  <a:pt x="221019" y="226130"/>
                </a:lnTo>
                <a:lnTo>
                  <a:pt x="224997" y="225907"/>
                </a:lnTo>
                <a:lnTo>
                  <a:pt x="237889" y="225149"/>
                </a:lnTo>
                <a:lnTo>
                  <a:pt x="240021" y="225018"/>
                </a:lnTo>
                <a:lnTo>
                  <a:pt x="250759" y="224442"/>
                </a:lnTo>
                <a:lnTo>
                  <a:pt x="253367" y="224301"/>
                </a:lnTo>
                <a:lnTo>
                  <a:pt x="294111" y="221932"/>
                </a:lnTo>
                <a:lnTo>
                  <a:pt x="315232" y="214404"/>
                </a:lnTo>
                <a:lnTo>
                  <a:pt x="318054" y="213750"/>
                </a:lnTo>
                <a:lnTo>
                  <a:pt x="324005" y="208759"/>
                </a:lnTo>
                <a:lnTo>
                  <a:pt x="315137" y="187894"/>
                </a:lnTo>
                <a:lnTo>
                  <a:pt x="313037" y="174825"/>
                </a:lnTo>
                <a:lnTo>
                  <a:pt x="304263" y="153302"/>
                </a:lnTo>
                <a:lnTo>
                  <a:pt x="301428" y="148601"/>
                </a:lnTo>
                <a:lnTo>
                  <a:pt x="305225" y="140265"/>
                </a:lnTo>
                <a:lnTo>
                  <a:pt x="313613" y="122799"/>
                </a:lnTo>
                <a:lnTo>
                  <a:pt x="318076" y="109176"/>
                </a:lnTo>
                <a:lnTo>
                  <a:pt x="329512" y="85090"/>
                </a:lnTo>
                <a:lnTo>
                  <a:pt x="341715" y="75374"/>
                </a:lnTo>
                <a:lnTo>
                  <a:pt x="331481" y="66276"/>
                </a:lnTo>
                <a:lnTo>
                  <a:pt x="328501" y="44218"/>
                </a:lnTo>
                <a:lnTo>
                  <a:pt x="321156" y="41953"/>
                </a:lnTo>
                <a:lnTo>
                  <a:pt x="302363" y="36258"/>
                </a:lnTo>
                <a:lnTo>
                  <a:pt x="293767" y="28630"/>
                </a:lnTo>
                <a:lnTo>
                  <a:pt x="282716" y="30808"/>
                </a:lnTo>
                <a:lnTo>
                  <a:pt x="281564" y="30976"/>
                </a:lnTo>
                <a:lnTo>
                  <a:pt x="270727" y="41354"/>
                </a:lnTo>
                <a:lnTo>
                  <a:pt x="254918" y="50080"/>
                </a:lnTo>
                <a:lnTo>
                  <a:pt x="208540" y="5422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AA9658AF-A8D5-E8B7-DEF4-17140A58F3BA}"/>
              </a:ext>
            </a:extLst>
          </p:cNvPr>
          <p:cNvSpPr>
            <a:spLocks/>
          </p:cNvSpPr>
          <p:nvPr/>
        </p:nvSpPr>
        <p:spPr>
          <a:xfrm flipV="1">
            <a:off x="6620170" y="4450703"/>
            <a:ext cx="1290559" cy="770532"/>
          </a:xfrm>
          <a:custGeom>
            <a:avLst/>
            <a:gdLst>
              <a:gd name="connsiteX0" fmla="*/ 541169 w 878867"/>
              <a:gd name="connsiteY0" fmla="*/ 19758 h 524730"/>
              <a:gd name="connsiteX1" fmla="*/ 515439 w 878867"/>
              <a:gd name="connsiteY1" fmla="*/ 14585 h 524730"/>
              <a:gd name="connsiteX2" fmla="*/ 463903 w 878867"/>
              <a:gd name="connsiteY2" fmla="*/ 4593 h 524730"/>
              <a:gd name="connsiteX3" fmla="*/ 443014 w 878867"/>
              <a:gd name="connsiteY3" fmla="*/ 681 h 524730"/>
              <a:gd name="connsiteX4" fmla="*/ 395506 w 878867"/>
              <a:gd name="connsiteY4" fmla="*/ 21968 h 524730"/>
              <a:gd name="connsiteX5" fmla="*/ 348828 w 878867"/>
              <a:gd name="connsiteY5" fmla="*/ 40024 h 524730"/>
              <a:gd name="connsiteX6" fmla="*/ 272084 w 878867"/>
              <a:gd name="connsiteY6" fmla="*/ 69888 h 524730"/>
              <a:gd name="connsiteX7" fmla="*/ 266482 w 878867"/>
              <a:gd name="connsiteY7" fmla="*/ 72066 h 524730"/>
              <a:gd name="connsiteX8" fmla="*/ 203138 w 878867"/>
              <a:gd name="connsiteY8" fmla="*/ 96888 h 524730"/>
              <a:gd name="connsiteX9" fmla="*/ 131416 w 878867"/>
              <a:gd name="connsiteY9" fmla="*/ 125181 h 524730"/>
              <a:gd name="connsiteX10" fmla="*/ 37157 w 878867"/>
              <a:gd name="connsiteY10" fmla="*/ 162618 h 524730"/>
              <a:gd name="connsiteX11" fmla="*/ 34708 w 878867"/>
              <a:gd name="connsiteY11" fmla="*/ 186097 h 524730"/>
              <a:gd name="connsiteX12" fmla="*/ 32866 w 878867"/>
              <a:gd name="connsiteY12" fmla="*/ 203708 h 524730"/>
              <a:gd name="connsiteX13" fmla="*/ 28856 w 878867"/>
              <a:gd name="connsiteY13" fmla="*/ 241885 h 524730"/>
              <a:gd name="connsiteX14" fmla="*/ 25603 w 878867"/>
              <a:gd name="connsiteY14" fmla="*/ 272733 h 524730"/>
              <a:gd name="connsiteX15" fmla="*/ 22333 w 878867"/>
              <a:gd name="connsiteY15" fmla="*/ 303594 h 524730"/>
              <a:gd name="connsiteX16" fmla="*/ 20763 w 878867"/>
              <a:gd name="connsiteY16" fmla="*/ 318369 h 524730"/>
              <a:gd name="connsiteX17" fmla="*/ 20060 w 878867"/>
              <a:gd name="connsiteY17" fmla="*/ 324958 h 524730"/>
              <a:gd name="connsiteX18" fmla="*/ 18404 w 878867"/>
              <a:gd name="connsiteY18" fmla="*/ 340496 h 524730"/>
              <a:gd name="connsiteX19" fmla="*/ 16463 w 878867"/>
              <a:gd name="connsiteY19" fmla="*/ 358656 h 524730"/>
              <a:gd name="connsiteX20" fmla="*/ 14957 w 878867"/>
              <a:gd name="connsiteY20" fmla="*/ 372705 h 524730"/>
              <a:gd name="connsiteX21" fmla="*/ 11065 w 878867"/>
              <a:gd name="connsiteY21" fmla="*/ 408899 h 524730"/>
              <a:gd name="connsiteX22" fmla="*/ 10112 w 878867"/>
              <a:gd name="connsiteY22" fmla="*/ 417757 h 524730"/>
              <a:gd name="connsiteX23" fmla="*/ 8592 w 878867"/>
              <a:gd name="connsiteY23" fmla="*/ 430222 h 524730"/>
              <a:gd name="connsiteX24" fmla="*/ 8343 w 878867"/>
              <a:gd name="connsiteY24" fmla="*/ 432155 h 524730"/>
              <a:gd name="connsiteX25" fmla="*/ 7449 w 878867"/>
              <a:gd name="connsiteY25" fmla="*/ 441866 h 524730"/>
              <a:gd name="connsiteX26" fmla="*/ 6070 w 878867"/>
              <a:gd name="connsiteY26" fmla="*/ 455121 h 524730"/>
              <a:gd name="connsiteX27" fmla="*/ 4950 w 878867"/>
              <a:gd name="connsiteY27" fmla="*/ 465431 h 524730"/>
              <a:gd name="connsiteX28" fmla="*/ 3766 w 878867"/>
              <a:gd name="connsiteY28" fmla="*/ 476326 h 524730"/>
              <a:gd name="connsiteX29" fmla="*/ 1956 w 878867"/>
              <a:gd name="connsiteY29" fmla="*/ 492948 h 524730"/>
              <a:gd name="connsiteX30" fmla="*/ 940 w 878867"/>
              <a:gd name="connsiteY30" fmla="*/ 502251 h 524730"/>
              <a:gd name="connsiteX31" fmla="*/ 300 w 878867"/>
              <a:gd name="connsiteY31" fmla="*/ 508146 h 524730"/>
              <a:gd name="connsiteX32" fmla="*/ 35098 w 878867"/>
              <a:gd name="connsiteY32" fmla="*/ 475083 h 524730"/>
              <a:gd name="connsiteX33" fmla="*/ 44442 w 878867"/>
              <a:gd name="connsiteY33" fmla="*/ 474271 h 524730"/>
              <a:gd name="connsiteX34" fmla="*/ 44470 w 878867"/>
              <a:gd name="connsiteY34" fmla="*/ 474026 h 524730"/>
              <a:gd name="connsiteX35" fmla="*/ 56128 w 878867"/>
              <a:gd name="connsiteY35" fmla="*/ 473281 h 524730"/>
              <a:gd name="connsiteX36" fmla="*/ 63113 w 878867"/>
              <a:gd name="connsiteY36" fmla="*/ 469706 h 524730"/>
              <a:gd name="connsiteX37" fmla="*/ 72757 w 878867"/>
              <a:gd name="connsiteY37" fmla="*/ 464995 h 524730"/>
              <a:gd name="connsiteX38" fmla="*/ 74926 w 878867"/>
              <a:gd name="connsiteY38" fmla="*/ 452435 h 524730"/>
              <a:gd name="connsiteX39" fmla="*/ 76532 w 878867"/>
              <a:gd name="connsiteY39" fmla="*/ 452920 h 524730"/>
              <a:gd name="connsiteX40" fmla="*/ 78006 w 878867"/>
              <a:gd name="connsiteY40" fmla="*/ 453864 h 524730"/>
              <a:gd name="connsiteX41" fmla="*/ 84488 w 878867"/>
              <a:gd name="connsiteY41" fmla="*/ 451541 h 524730"/>
              <a:gd name="connsiteX42" fmla="*/ 92005 w 878867"/>
              <a:gd name="connsiteY42" fmla="*/ 450960 h 524730"/>
              <a:gd name="connsiteX43" fmla="*/ 91247 w 878867"/>
              <a:gd name="connsiteY43" fmla="*/ 452403 h 524730"/>
              <a:gd name="connsiteX44" fmla="*/ 91946 w 878867"/>
              <a:gd name="connsiteY44" fmla="*/ 454268 h 524730"/>
              <a:gd name="connsiteX45" fmla="*/ 94318 w 878867"/>
              <a:gd name="connsiteY45" fmla="*/ 453419 h 524730"/>
              <a:gd name="connsiteX46" fmla="*/ 94178 w 878867"/>
              <a:gd name="connsiteY46" fmla="*/ 455516 h 524730"/>
              <a:gd name="connsiteX47" fmla="*/ 97593 w 878867"/>
              <a:gd name="connsiteY47" fmla="*/ 459046 h 524730"/>
              <a:gd name="connsiteX48" fmla="*/ 95230 w 878867"/>
              <a:gd name="connsiteY48" fmla="*/ 461837 h 524730"/>
              <a:gd name="connsiteX49" fmla="*/ 96074 w 878867"/>
              <a:gd name="connsiteY49" fmla="*/ 463475 h 524730"/>
              <a:gd name="connsiteX50" fmla="*/ 94627 w 878867"/>
              <a:gd name="connsiteY50" fmla="*/ 465318 h 524730"/>
              <a:gd name="connsiteX51" fmla="*/ 95584 w 878867"/>
              <a:gd name="connsiteY51" fmla="*/ 466470 h 524730"/>
              <a:gd name="connsiteX52" fmla="*/ 101005 w 878867"/>
              <a:gd name="connsiteY52" fmla="*/ 464424 h 524730"/>
              <a:gd name="connsiteX53" fmla="*/ 103087 w 878867"/>
              <a:gd name="connsiteY53" fmla="*/ 467428 h 524730"/>
              <a:gd name="connsiteX54" fmla="*/ 102955 w 878867"/>
              <a:gd name="connsiteY54" fmla="*/ 469728 h 524730"/>
              <a:gd name="connsiteX55" fmla="*/ 100229 w 878867"/>
              <a:gd name="connsiteY55" fmla="*/ 473713 h 524730"/>
              <a:gd name="connsiteX56" fmla="*/ 96614 w 878867"/>
              <a:gd name="connsiteY56" fmla="*/ 476381 h 524730"/>
              <a:gd name="connsiteX57" fmla="*/ 96849 w 878867"/>
              <a:gd name="connsiteY57" fmla="*/ 478359 h 524730"/>
              <a:gd name="connsiteX58" fmla="*/ 94137 w 878867"/>
              <a:gd name="connsiteY58" fmla="*/ 481976 h 524730"/>
              <a:gd name="connsiteX59" fmla="*/ 99621 w 878867"/>
              <a:gd name="connsiteY59" fmla="*/ 481958 h 524730"/>
              <a:gd name="connsiteX60" fmla="*/ 100184 w 878867"/>
              <a:gd name="connsiteY60" fmla="*/ 488215 h 524730"/>
              <a:gd name="connsiteX61" fmla="*/ 103409 w 878867"/>
              <a:gd name="connsiteY61" fmla="*/ 490757 h 524730"/>
              <a:gd name="connsiteX62" fmla="*/ 104225 w 878867"/>
              <a:gd name="connsiteY62" fmla="*/ 490248 h 524730"/>
              <a:gd name="connsiteX63" fmla="*/ 105364 w 878867"/>
              <a:gd name="connsiteY63" fmla="*/ 490080 h 524730"/>
              <a:gd name="connsiteX64" fmla="*/ 106702 w 878867"/>
              <a:gd name="connsiteY64" fmla="*/ 491964 h 524730"/>
              <a:gd name="connsiteX65" fmla="*/ 109474 w 878867"/>
              <a:gd name="connsiteY65" fmla="*/ 490630 h 524730"/>
              <a:gd name="connsiteX66" fmla="*/ 112477 w 878867"/>
              <a:gd name="connsiteY66" fmla="*/ 491877 h 524730"/>
              <a:gd name="connsiteX67" fmla="*/ 114114 w 878867"/>
              <a:gd name="connsiteY67" fmla="*/ 493379 h 524730"/>
              <a:gd name="connsiteX68" fmla="*/ 117852 w 878867"/>
              <a:gd name="connsiteY68" fmla="*/ 494732 h 524730"/>
              <a:gd name="connsiteX69" fmla="*/ 117340 w 878867"/>
              <a:gd name="connsiteY69" fmla="*/ 497355 h 524730"/>
              <a:gd name="connsiteX70" fmla="*/ 118333 w 878867"/>
              <a:gd name="connsiteY70" fmla="*/ 499814 h 524730"/>
              <a:gd name="connsiteX71" fmla="*/ 116949 w 878867"/>
              <a:gd name="connsiteY71" fmla="*/ 500812 h 524730"/>
              <a:gd name="connsiteX72" fmla="*/ 116836 w 878867"/>
              <a:gd name="connsiteY72" fmla="*/ 502868 h 524730"/>
              <a:gd name="connsiteX73" fmla="*/ 119417 w 878867"/>
              <a:gd name="connsiteY73" fmla="*/ 505831 h 524730"/>
              <a:gd name="connsiteX74" fmla="*/ 119041 w 878867"/>
              <a:gd name="connsiteY74" fmla="*/ 509021 h 524730"/>
              <a:gd name="connsiteX75" fmla="*/ 117920 w 878867"/>
              <a:gd name="connsiteY75" fmla="*/ 510233 h 524730"/>
              <a:gd name="connsiteX76" fmla="*/ 119776 w 878867"/>
              <a:gd name="connsiteY76" fmla="*/ 514290 h 524730"/>
              <a:gd name="connsiteX77" fmla="*/ 121200 w 878867"/>
              <a:gd name="connsiteY77" fmla="*/ 515442 h 524730"/>
              <a:gd name="connsiteX78" fmla="*/ 120823 w 878867"/>
              <a:gd name="connsiteY78" fmla="*/ 516985 h 524730"/>
              <a:gd name="connsiteX79" fmla="*/ 122511 w 878867"/>
              <a:gd name="connsiteY79" fmla="*/ 519377 h 524730"/>
              <a:gd name="connsiteX80" fmla="*/ 121794 w 878867"/>
              <a:gd name="connsiteY80" fmla="*/ 525412 h 524730"/>
              <a:gd name="connsiteX81" fmla="*/ 187225 w 878867"/>
              <a:gd name="connsiteY81" fmla="*/ 465313 h 524730"/>
              <a:gd name="connsiteX82" fmla="*/ 193766 w 878867"/>
              <a:gd name="connsiteY82" fmla="*/ 459555 h 524730"/>
              <a:gd name="connsiteX83" fmla="*/ 310769 w 878867"/>
              <a:gd name="connsiteY83" fmla="*/ 351595 h 524730"/>
              <a:gd name="connsiteX84" fmla="*/ 338898 w 878867"/>
              <a:gd name="connsiteY84" fmla="*/ 324509 h 524730"/>
              <a:gd name="connsiteX85" fmla="*/ 397325 w 878867"/>
              <a:gd name="connsiteY85" fmla="*/ 338871 h 524730"/>
              <a:gd name="connsiteX86" fmla="*/ 421049 w 878867"/>
              <a:gd name="connsiteY86" fmla="*/ 351142 h 524730"/>
              <a:gd name="connsiteX87" fmla="*/ 435856 w 878867"/>
              <a:gd name="connsiteY87" fmla="*/ 357345 h 524730"/>
              <a:gd name="connsiteX88" fmla="*/ 494228 w 878867"/>
              <a:gd name="connsiteY88" fmla="*/ 385575 h 524730"/>
              <a:gd name="connsiteX89" fmla="*/ 520760 w 878867"/>
              <a:gd name="connsiteY89" fmla="*/ 399733 h 524730"/>
              <a:gd name="connsiteX90" fmla="*/ 527823 w 878867"/>
              <a:gd name="connsiteY90" fmla="*/ 394115 h 524730"/>
              <a:gd name="connsiteX91" fmla="*/ 532246 w 878867"/>
              <a:gd name="connsiteY91" fmla="*/ 389672 h 524730"/>
              <a:gd name="connsiteX92" fmla="*/ 549951 w 878867"/>
              <a:gd name="connsiteY92" fmla="*/ 382185 h 524730"/>
              <a:gd name="connsiteX93" fmla="*/ 574547 w 878867"/>
              <a:gd name="connsiteY93" fmla="*/ 385525 h 524730"/>
              <a:gd name="connsiteX94" fmla="*/ 583424 w 878867"/>
              <a:gd name="connsiteY94" fmla="*/ 386750 h 524730"/>
              <a:gd name="connsiteX95" fmla="*/ 586908 w 878867"/>
              <a:gd name="connsiteY95" fmla="*/ 381468 h 524730"/>
              <a:gd name="connsiteX96" fmla="*/ 588391 w 878867"/>
              <a:gd name="connsiteY96" fmla="*/ 378114 h 524730"/>
              <a:gd name="connsiteX97" fmla="*/ 593608 w 878867"/>
              <a:gd name="connsiteY97" fmla="*/ 366293 h 524730"/>
              <a:gd name="connsiteX98" fmla="*/ 586903 w 878867"/>
              <a:gd name="connsiteY98" fmla="*/ 360213 h 524730"/>
              <a:gd name="connsiteX99" fmla="*/ 587978 w 878867"/>
              <a:gd name="connsiteY99" fmla="*/ 358180 h 524730"/>
              <a:gd name="connsiteX100" fmla="*/ 589757 w 878867"/>
              <a:gd name="connsiteY100" fmla="*/ 354967 h 524730"/>
              <a:gd name="connsiteX101" fmla="*/ 600625 w 878867"/>
              <a:gd name="connsiteY101" fmla="*/ 343604 h 524730"/>
              <a:gd name="connsiteX102" fmla="*/ 643651 w 878867"/>
              <a:gd name="connsiteY102" fmla="*/ 309666 h 524730"/>
              <a:gd name="connsiteX103" fmla="*/ 666224 w 878867"/>
              <a:gd name="connsiteY103" fmla="*/ 292086 h 524730"/>
              <a:gd name="connsiteX104" fmla="*/ 670343 w 878867"/>
              <a:gd name="connsiteY104" fmla="*/ 290031 h 524730"/>
              <a:gd name="connsiteX105" fmla="*/ 679011 w 878867"/>
              <a:gd name="connsiteY105" fmla="*/ 276422 h 524730"/>
              <a:gd name="connsiteX106" fmla="*/ 683076 w 878867"/>
              <a:gd name="connsiteY106" fmla="*/ 276363 h 524730"/>
              <a:gd name="connsiteX107" fmla="*/ 693296 w 878867"/>
              <a:gd name="connsiteY107" fmla="*/ 283397 h 524730"/>
              <a:gd name="connsiteX108" fmla="*/ 712312 w 878867"/>
              <a:gd name="connsiteY108" fmla="*/ 289582 h 524730"/>
              <a:gd name="connsiteX109" fmla="*/ 720132 w 878867"/>
              <a:gd name="connsiteY109" fmla="*/ 276286 h 524730"/>
              <a:gd name="connsiteX110" fmla="*/ 742070 w 878867"/>
              <a:gd name="connsiteY110" fmla="*/ 266525 h 524730"/>
              <a:gd name="connsiteX111" fmla="*/ 775184 w 878867"/>
              <a:gd name="connsiteY111" fmla="*/ 262749 h 524730"/>
              <a:gd name="connsiteX112" fmla="*/ 777933 w 878867"/>
              <a:gd name="connsiteY112" fmla="*/ 272619 h 524730"/>
              <a:gd name="connsiteX113" fmla="*/ 791065 w 878867"/>
              <a:gd name="connsiteY113" fmla="*/ 274961 h 524730"/>
              <a:gd name="connsiteX114" fmla="*/ 797049 w 878867"/>
              <a:gd name="connsiteY114" fmla="*/ 273953 h 524730"/>
              <a:gd name="connsiteX115" fmla="*/ 807473 w 878867"/>
              <a:gd name="connsiteY115" fmla="*/ 271167 h 524730"/>
              <a:gd name="connsiteX116" fmla="*/ 814794 w 878867"/>
              <a:gd name="connsiteY116" fmla="*/ 272420 h 524730"/>
              <a:gd name="connsiteX117" fmla="*/ 827972 w 878867"/>
              <a:gd name="connsiteY117" fmla="*/ 276522 h 524730"/>
              <a:gd name="connsiteX118" fmla="*/ 833026 w 878867"/>
              <a:gd name="connsiteY118" fmla="*/ 255022 h 524730"/>
              <a:gd name="connsiteX119" fmla="*/ 836401 w 878867"/>
              <a:gd name="connsiteY119" fmla="*/ 240501 h 524730"/>
              <a:gd name="connsiteX120" fmla="*/ 838038 w 878867"/>
              <a:gd name="connsiteY120" fmla="*/ 233444 h 524730"/>
              <a:gd name="connsiteX121" fmla="*/ 839122 w 878867"/>
              <a:gd name="connsiteY121" fmla="*/ 228761 h 524730"/>
              <a:gd name="connsiteX122" fmla="*/ 845700 w 878867"/>
              <a:gd name="connsiteY122" fmla="*/ 200305 h 524730"/>
              <a:gd name="connsiteX123" fmla="*/ 850345 w 878867"/>
              <a:gd name="connsiteY123" fmla="*/ 180152 h 524730"/>
              <a:gd name="connsiteX124" fmla="*/ 851366 w 878867"/>
              <a:gd name="connsiteY124" fmla="*/ 175714 h 524730"/>
              <a:gd name="connsiteX125" fmla="*/ 852264 w 878867"/>
              <a:gd name="connsiteY125" fmla="*/ 171803 h 524730"/>
              <a:gd name="connsiteX126" fmla="*/ 854486 w 878867"/>
              <a:gd name="connsiteY126" fmla="*/ 162114 h 524730"/>
              <a:gd name="connsiteX127" fmla="*/ 857934 w 878867"/>
              <a:gd name="connsiteY127" fmla="*/ 147053 h 524730"/>
              <a:gd name="connsiteX128" fmla="*/ 860434 w 878867"/>
              <a:gd name="connsiteY128" fmla="*/ 136117 h 524730"/>
              <a:gd name="connsiteX129" fmla="*/ 863060 w 878867"/>
              <a:gd name="connsiteY129" fmla="*/ 124609 h 524730"/>
              <a:gd name="connsiteX130" fmla="*/ 866204 w 878867"/>
              <a:gd name="connsiteY130" fmla="*/ 110823 h 524730"/>
              <a:gd name="connsiteX131" fmla="*/ 874623 w 878867"/>
              <a:gd name="connsiteY131" fmla="*/ 73700 h 524730"/>
              <a:gd name="connsiteX132" fmla="*/ 879168 w 878867"/>
              <a:gd name="connsiteY132" fmla="*/ 53574 h 524730"/>
              <a:gd name="connsiteX133" fmla="*/ 783989 w 878867"/>
              <a:gd name="connsiteY133" fmla="*/ 48642 h 524730"/>
              <a:gd name="connsiteX134" fmla="*/ 747150 w 878867"/>
              <a:gd name="connsiteY134" fmla="*/ 47457 h 524730"/>
              <a:gd name="connsiteX135" fmla="*/ 697968 w 878867"/>
              <a:gd name="connsiteY135" fmla="*/ 47049 h 524730"/>
              <a:gd name="connsiteX136" fmla="*/ 676317 w 878867"/>
              <a:gd name="connsiteY136" fmla="*/ 44576 h 524730"/>
              <a:gd name="connsiteX137" fmla="*/ 663316 w 878867"/>
              <a:gd name="connsiteY137" fmla="*/ 46001 h 524730"/>
              <a:gd name="connsiteX138" fmla="*/ 637718 w 878867"/>
              <a:gd name="connsiteY138" fmla="*/ 40269 h 524730"/>
              <a:gd name="connsiteX139" fmla="*/ 541169 w 878867"/>
              <a:gd name="connsiteY139" fmla="*/ 19758 h 524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878867" h="524730">
                <a:moveTo>
                  <a:pt x="541169" y="19758"/>
                </a:moveTo>
                <a:lnTo>
                  <a:pt x="515439" y="14585"/>
                </a:lnTo>
                <a:lnTo>
                  <a:pt x="463903" y="4593"/>
                </a:lnTo>
                <a:lnTo>
                  <a:pt x="443014" y="681"/>
                </a:lnTo>
                <a:lnTo>
                  <a:pt x="395506" y="21968"/>
                </a:lnTo>
                <a:lnTo>
                  <a:pt x="348828" y="40024"/>
                </a:lnTo>
                <a:lnTo>
                  <a:pt x="272084" y="69888"/>
                </a:lnTo>
                <a:lnTo>
                  <a:pt x="266482" y="72066"/>
                </a:lnTo>
                <a:lnTo>
                  <a:pt x="203138" y="96888"/>
                </a:lnTo>
                <a:lnTo>
                  <a:pt x="131416" y="125181"/>
                </a:lnTo>
                <a:lnTo>
                  <a:pt x="37157" y="162618"/>
                </a:lnTo>
                <a:lnTo>
                  <a:pt x="34708" y="186097"/>
                </a:lnTo>
                <a:lnTo>
                  <a:pt x="32866" y="203708"/>
                </a:lnTo>
                <a:lnTo>
                  <a:pt x="28856" y="241885"/>
                </a:lnTo>
                <a:lnTo>
                  <a:pt x="25603" y="272733"/>
                </a:lnTo>
                <a:lnTo>
                  <a:pt x="22333" y="303594"/>
                </a:lnTo>
                <a:lnTo>
                  <a:pt x="20763" y="318369"/>
                </a:lnTo>
                <a:lnTo>
                  <a:pt x="20060" y="324958"/>
                </a:lnTo>
                <a:lnTo>
                  <a:pt x="18404" y="340496"/>
                </a:lnTo>
                <a:lnTo>
                  <a:pt x="16463" y="358656"/>
                </a:lnTo>
                <a:lnTo>
                  <a:pt x="14957" y="372705"/>
                </a:lnTo>
                <a:lnTo>
                  <a:pt x="11065" y="408899"/>
                </a:lnTo>
                <a:lnTo>
                  <a:pt x="10112" y="417757"/>
                </a:lnTo>
                <a:lnTo>
                  <a:pt x="8592" y="430222"/>
                </a:lnTo>
                <a:lnTo>
                  <a:pt x="8343" y="432155"/>
                </a:lnTo>
                <a:lnTo>
                  <a:pt x="7449" y="441866"/>
                </a:lnTo>
                <a:lnTo>
                  <a:pt x="6070" y="455121"/>
                </a:lnTo>
                <a:lnTo>
                  <a:pt x="4950" y="465431"/>
                </a:lnTo>
                <a:lnTo>
                  <a:pt x="3766" y="476326"/>
                </a:lnTo>
                <a:lnTo>
                  <a:pt x="1956" y="492948"/>
                </a:lnTo>
                <a:lnTo>
                  <a:pt x="940" y="502251"/>
                </a:lnTo>
                <a:lnTo>
                  <a:pt x="300" y="508146"/>
                </a:lnTo>
                <a:lnTo>
                  <a:pt x="35098" y="475083"/>
                </a:lnTo>
                <a:lnTo>
                  <a:pt x="44442" y="474271"/>
                </a:lnTo>
                <a:lnTo>
                  <a:pt x="44470" y="474026"/>
                </a:lnTo>
                <a:lnTo>
                  <a:pt x="56128" y="473281"/>
                </a:lnTo>
                <a:lnTo>
                  <a:pt x="63113" y="469706"/>
                </a:lnTo>
                <a:lnTo>
                  <a:pt x="72757" y="464995"/>
                </a:lnTo>
                <a:lnTo>
                  <a:pt x="74926" y="452435"/>
                </a:lnTo>
                <a:lnTo>
                  <a:pt x="76532" y="452920"/>
                </a:lnTo>
                <a:lnTo>
                  <a:pt x="78006" y="453864"/>
                </a:lnTo>
                <a:lnTo>
                  <a:pt x="84488" y="451541"/>
                </a:lnTo>
                <a:lnTo>
                  <a:pt x="92005" y="450960"/>
                </a:lnTo>
                <a:lnTo>
                  <a:pt x="91247" y="452403"/>
                </a:lnTo>
                <a:lnTo>
                  <a:pt x="91946" y="454268"/>
                </a:lnTo>
                <a:lnTo>
                  <a:pt x="94318" y="453419"/>
                </a:lnTo>
                <a:lnTo>
                  <a:pt x="94178" y="455516"/>
                </a:lnTo>
                <a:lnTo>
                  <a:pt x="97593" y="459046"/>
                </a:lnTo>
                <a:lnTo>
                  <a:pt x="95230" y="461837"/>
                </a:lnTo>
                <a:lnTo>
                  <a:pt x="96074" y="463475"/>
                </a:lnTo>
                <a:lnTo>
                  <a:pt x="94627" y="465318"/>
                </a:lnTo>
                <a:lnTo>
                  <a:pt x="95584" y="466470"/>
                </a:lnTo>
                <a:lnTo>
                  <a:pt x="101005" y="464424"/>
                </a:lnTo>
                <a:lnTo>
                  <a:pt x="103087" y="467428"/>
                </a:lnTo>
                <a:lnTo>
                  <a:pt x="102955" y="469728"/>
                </a:lnTo>
                <a:lnTo>
                  <a:pt x="100229" y="473713"/>
                </a:lnTo>
                <a:lnTo>
                  <a:pt x="96614" y="476381"/>
                </a:lnTo>
                <a:lnTo>
                  <a:pt x="96849" y="478359"/>
                </a:lnTo>
                <a:lnTo>
                  <a:pt x="94137" y="481976"/>
                </a:lnTo>
                <a:lnTo>
                  <a:pt x="99621" y="481958"/>
                </a:lnTo>
                <a:lnTo>
                  <a:pt x="100184" y="488215"/>
                </a:lnTo>
                <a:lnTo>
                  <a:pt x="103409" y="490757"/>
                </a:lnTo>
                <a:lnTo>
                  <a:pt x="104225" y="490248"/>
                </a:lnTo>
                <a:lnTo>
                  <a:pt x="105364" y="490080"/>
                </a:lnTo>
                <a:lnTo>
                  <a:pt x="106702" y="491964"/>
                </a:lnTo>
                <a:lnTo>
                  <a:pt x="109474" y="490630"/>
                </a:lnTo>
                <a:lnTo>
                  <a:pt x="112477" y="491877"/>
                </a:lnTo>
                <a:lnTo>
                  <a:pt x="114114" y="493379"/>
                </a:lnTo>
                <a:lnTo>
                  <a:pt x="117852" y="494732"/>
                </a:lnTo>
                <a:lnTo>
                  <a:pt x="117340" y="497355"/>
                </a:lnTo>
                <a:lnTo>
                  <a:pt x="118333" y="499814"/>
                </a:lnTo>
                <a:lnTo>
                  <a:pt x="116949" y="500812"/>
                </a:lnTo>
                <a:lnTo>
                  <a:pt x="116836" y="502868"/>
                </a:lnTo>
                <a:lnTo>
                  <a:pt x="119417" y="505831"/>
                </a:lnTo>
                <a:lnTo>
                  <a:pt x="119041" y="509021"/>
                </a:lnTo>
                <a:lnTo>
                  <a:pt x="117920" y="510233"/>
                </a:lnTo>
                <a:lnTo>
                  <a:pt x="119776" y="514290"/>
                </a:lnTo>
                <a:lnTo>
                  <a:pt x="121200" y="515442"/>
                </a:lnTo>
                <a:lnTo>
                  <a:pt x="120823" y="516985"/>
                </a:lnTo>
                <a:lnTo>
                  <a:pt x="122511" y="519377"/>
                </a:lnTo>
                <a:lnTo>
                  <a:pt x="121794" y="525412"/>
                </a:lnTo>
                <a:lnTo>
                  <a:pt x="187225" y="465313"/>
                </a:lnTo>
                <a:lnTo>
                  <a:pt x="193766" y="459555"/>
                </a:lnTo>
                <a:lnTo>
                  <a:pt x="310769" y="351595"/>
                </a:lnTo>
                <a:lnTo>
                  <a:pt x="338898" y="324509"/>
                </a:lnTo>
                <a:lnTo>
                  <a:pt x="397325" y="338871"/>
                </a:lnTo>
                <a:lnTo>
                  <a:pt x="421049" y="351142"/>
                </a:lnTo>
                <a:lnTo>
                  <a:pt x="435856" y="357345"/>
                </a:lnTo>
                <a:lnTo>
                  <a:pt x="494228" y="385575"/>
                </a:lnTo>
                <a:lnTo>
                  <a:pt x="520760" y="399733"/>
                </a:lnTo>
                <a:lnTo>
                  <a:pt x="527823" y="394115"/>
                </a:lnTo>
                <a:lnTo>
                  <a:pt x="532246" y="389672"/>
                </a:lnTo>
                <a:lnTo>
                  <a:pt x="549951" y="382185"/>
                </a:lnTo>
                <a:lnTo>
                  <a:pt x="574547" y="385525"/>
                </a:lnTo>
                <a:lnTo>
                  <a:pt x="583424" y="386750"/>
                </a:lnTo>
                <a:lnTo>
                  <a:pt x="586908" y="381468"/>
                </a:lnTo>
                <a:lnTo>
                  <a:pt x="588391" y="378114"/>
                </a:lnTo>
                <a:lnTo>
                  <a:pt x="593608" y="366293"/>
                </a:lnTo>
                <a:lnTo>
                  <a:pt x="586903" y="360213"/>
                </a:lnTo>
                <a:lnTo>
                  <a:pt x="587978" y="358180"/>
                </a:lnTo>
                <a:lnTo>
                  <a:pt x="589757" y="354967"/>
                </a:lnTo>
                <a:lnTo>
                  <a:pt x="600625" y="343604"/>
                </a:lnTo>
                <a:lnTo>
                  <a:pt x="643651" y="309666"/>
                </a:lnTo>
                <a:lnTo>
                  <a:pt x="666224" y="292086"/>
                </a:lnTo>
                <a:lnTo>
                  <a:pt x="670343" y="290031"/>
                </a:lnTo>
                <a:lnTo>
                  <a:pt x="679011" y="276422"/>
                </a:lnTo>
                <a:lnTo>
                  <a:pt x="683076" y="276363"/>
                </a:lnTo>
                <a:lnTo>
                  <a:pt x="693296" y="283397"/>
                </a:lnTo>
                <a:lnTo>
                  <a:pt x="712312" y="289582"/>
                </a:lnTo>
                <a:lnTo>
                  <a:pt x="720132" y="276286"/>
                </a:lnTo>
                <a:lnTo>
                  <a:pt x="742070" y="266525"/>
                </a:lnTo>
                <a:lnTo>
                  <a:pt x="775184" y="262749"/>
                </a:lnTo>
                <a:lnTo>
                  <a:pt x="777933" y="272619"/>
                </a:lnTo>
                <a:lnTo>
                  <a:pt x="791065" y="274961"/>
                </a:lnTo>
                <a:lnTo>
                  <a:pt x="797049" y="273953"/>
                </a:lnTo>
                <a:lnTo>
                  <a:pt x="807473" y="271167"/>
                </a:lnTo>
                <a:lnTo>
                  <a:pt x="814794" y="272420"/>
                </a:lnTo>
                <a:lnTo>
                  <a:pt x="827972" y="276522"/>
                </a:lnTo>
                <a:lnTo>
                  <a:pt x="833026" y="255022"/>
                </a:lnTo>
                <a:lnTo>
                  <a:pt x="836401" y="240501"/>
                </a:lnTo>
                <a:lnTo>
                  <a:pt x="838038" y="233444"/>
                </a:lnTo>
                <a:lnTo>
                  <a:pt x="839122" y="228761"/>
                </a:lnTo>
                <a:lnTo>
                  <a:pt x="845700" y="200305"/>
                </a:lnTo>
                <a:lnTo>
                  <a:pt x="850345" y="180152"/>
                </a:lnTo>
                <a:lnTo>
                  <a:pt x="851366" y="175714"/>
                </a:lnTo>
                <a:lnTo>
                  <a:pt x="852264" y="171803"/>
                </a:lnTo>
                <a:lnTo>
                  <a:pt x="854486" y="162114"/>
                </a:lnTo>
                <a:lnTo>
                  <a:pt x="857934" y="147053"/>
                </a:lnTo>
                <a:lnTo>
                  <a:pt x="860434" y="136117"/>
                </a:lnTo>
                <a:lnTo>
                  <a:pt x="863060" y="124609"/>
                </a:lnTo>
                <a:lnTo>
                  <a:pt x="866204" y="110823"/>
                </a:lnTo>
                <a:lnTo>
                  <a:pt x="874623" y="73700"/>
                </a:lnTo>
                <a:lnTo>
                  <a:pt x="879168" y="53574"/>
                </a:lnTo>
                <a:lnTo>
                  <a:pt x="783989" y="48642"/>
                </a:lnTo>
                <a:lnTo>
                  <a:pt x="747150" y="47457"/>
                </a:lnTo>
                <a:lnTo>
                  <a:pt x="697968" y="47049"/>
                </a:lnTo>
                <a:lnTo>
                  <a:pt x="676317" y="44576"/>
                </a:lnTo>
                <a:lnTo>
                  <a:pt x="663316" y="46001"/>
                </a:lnTo>
                <a:lnTo>
                  <a:pt x="637718" y="40269"/>
                </a:lnTo>
                <a:lnTo>
                  <a:pt x="541169" y="1975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4F50921A-3ECF-ACB2-7D55-95CACF7CFC27}"/>
              </a:ext>
            </a:extLst>
          </p:cNvPr>
          <p:cNvSpPr>
            <a:spLocks/>
          </p:cNvSpPr>
          <p:nvPr/>
        </p:nvSpPr>
        <p:spPr>
          <a:xfrm flipV="1">
            <a:off x="4197998" y="2586292"/>
            <a:ext cx="996023" cy="656130"/>
          </a:xfrm>
          <a:custGeom>
            <a:avLst/>
            <a:gdLst>
              <a:gd name="connsiteX0" fmla="*/ 427415 w 678289"/>
              <a:gd name="connsiteY0" fmla="*/ 387413 h 446823"/>
              <a:gd name="connsiteX1" fmla="*/ 475705 w 678289"/>
              <a:gd name="connsiteY1" fmla="*/ 379934 h 446823"/>
              <a:gd name="connsiteX2" fmla="*/ 482168 w 678289"/>
              <a:gd name="connsiteY2" fmla="*/ 378900 h 446823"/>
              <a:gd name="connsiteX3" fmla="*/ 487371 w 678289"/>
              <a:gd name="connsiteY3" fmla="*/ 378142 h 446823"/>
              <a:gd name="connsiteX4" fmla="*/ 493562 w 678289"/>
              <a:gd name="connsiteY4" fmla="*/ 377271 h 446823"/>
              <a:gd name="connsiteX5" fmla="*/ 515175 w 678289"/>
              <a:gd name="connsiteY5" fmla="*/ 374226 h 446823"/>
              <a:gd name="connsiteX6" fmla="*/ 532877 w 678289"/>
              <a:gd name="connsiteY6" fmla="*/ 372551 h 446823"/>
              <a:gd name="connsiteX7" fmla="*/ 548686 w 678289"/>
              <a:gd name="connsiteY7" fmla="*/ 363054 h 446823"/>
              <a:gd name="connsiteX8" fmla="*/ 548807 w 678289"/>
              <a:gd name="connsiteY8" fmla="*/ 362963 h 446823"/>
              <a:gd name="connsiteX9" fmla="*/ 643599 w 678289"/>
              <a:gd name="connsiteY9" fmla="*/ 300130 h 446823"/>
              <a:gd name="connsiteX10" fmla="*/ 646580 w 678289"/>
              <a:gd name="connsiteY10" fmla="*/ 293030 h 446823"/>
              <a:gd name="connsiteX11" fmla="*/ 653213 w 678289"/>
              <a:gd name="connsiteY11" fmla="*/ 290894 h 446823"/>
              <a:gd name="connsiteX12" fmla="*/ 660037 w 678289"/>
              <a:gd name="connsiteY12" fmla="*/ 288677 h 446823"/>
              <a:gd name="connsiteX13" fmla="*/ 663516 w 678289"/>
              <a:gd name="connsiteY13" fmla="*/ 287543 h 446823"/>
              <a:gd name="connsiteX14" fmla="*/ 669642 w 678289"/>
              <a:gd name="connsiteY14" fmla="*/ 285586 h 446823"/>
              <a:gd name="connsiteX15" fmla="*/ 670547 w 678289"/>
              <a:gd name="connsiteY15" fmla="*/ 284876 h 446823"/>
              <a:gd name="connsiteX16" fmla="*/ 678793 w 678289"/>
              <a:gd name="connsiteY16" fmla="*/ 278441 h 446823"/>
              <a:gd name="connsiteX17" fmla="*/ 674836 w 678289"/>
              <a:gd name="connsiteY17" fmla="*/ 272163 h 446823"/>
              <a:gd name="connsiteX18" fmla="*/ 671750 w 678289"/>
              <a:gd name="connsiteY18" fmla="*/ 267279 h 446823"/>
              <a:gd name="connsiteX19" fmla="*/ 665704 w 678289"/>
              <a:gd name="connsiteY19" fmla="*/ 257757 h 446823"/>
              <a:gd name="connsiteX20" fmla="*/ 664956 w 678289"/>
              <a:gd name="connsiteY20" fmla="*/ 256553 h 446823"/>
              <a:gd name="connsiteX21" fmla="*/ 659853 w 678289"/>
              <a:gd name="connsiteY21" fmla="*/ 248496 h 446823"/>
              <a:gd name="connsiteX22" fmla="*/ 655083 w 678289"/>
              <a:gd name="connsiteY22" fmla="*/ 240936 h 446823"/>
              <a:gd name="connsiteX23" fmla="*/ 648914 w 678289"/>
              <a:gd name="connsiteY23" fmla="*/ 231193 h 446823"/>
              <a:gd name="connsiteX24" fmla="*/ 644498 w 678289"/>
              <a:gd name="connsiteY24" fmla="*/ 224031 h 446823"/>
              <a:gd name="connsiteX25" fmla="*/ 641096 w 678289"/>
              <a:gd name="connsiteY25" fmla="*/ 219071 h 446823"/>
              <a:gd name="connsiteX26" fmla="*/ 635404 w 678289"/>
              <a:gd name="connsiteY26" fmla="*/ 209795 h 446823"/>
              <a:gd name="connsiteX27" fmla="*/ 632840 w 678289"/>
              <a:gd name="connsiteY27" fmla="*/ 205755 h 446823"/>
              <a:gd name="connsiteX28" fmla="*/ 632296 w 678289"/>
              <a:gd name="connsiteY28" fmla="*/ 204910 h 446823"/>
              <a:gd name="connsiteX29" fmla="*/ 629297 w 678289"/>
              <a:gd name="connsiteY29" fmla="*/ 200116 h 446823"/>
              <a:gd name="connsiteX30" fmla="*/ 628337 w 678289"/>
              <a:gd name="connsiteY30" fmla="*/ 198815 h 446823"/>
              <a:gd name="connsiteX31" fmla="*/ 627528 w 678289"/>
              <a:gd name="connsiteY31" fmla="*/ 197347 h 446823"/>
              <a:gd name="connsiteX32" fmla="*/ 622448 w 678289"/>
              <a:gd name="connsiteY32" fmla="*/ 189296 h 446823"/>
              <a:gd name="connsiteX33" fmla="*/ 622027 w 678289"/>
              <a:gd name="connsiteY33" fmla="*/ 188639 h 446823"/>
              <a:gd name="connsiteX34" fmla="*/ 621372 w 678289"/>
              <a:gd name="connsiteY34" fmla="*/ 187657 h 446823"/>
              <a:gd name="connsiteX35" fmla="*/ 613283 w 678289"/>
              <a:gd name="connsiteY35" fmla="*/ 174776 h 446823"/>
              <a:gd name="connsiteX36" fmla="*/ 621197 w 678289"/>
              <a:gd name="connsiteY36" fmla="*/ 174225 h 446823"/>
              <a:gd name="connsiteX37" fmla="*/ 630380 w 678289"/>
              <a:gd name="connsiteY37" fmla="*/ 173585 h 446823"/>
              <a:gd name="connsiteX38" fmla="*/ 658215 w 678289"/>
              <a:gd name="connsiteY38" fmla="*/ 171644 h 446823"/>
              <a:gd name="connsiteX39" fmla="*/ 657240 w 678289"/>
              <a:gd name="connsiteY39" fmla="*/ 161271 h 446823"/>
              <a:gd name="connsiteX40" fmla="*/ 656545 w 678289"/>
              <a:gd name="connsiteY40" fmla="*/ 153695 h 446823"/>
              <a:gd name="connsiteX41" fmla="*/ 656267 w 678289"/>
              <a:gd name="connsiteY41" fmla="*/ 150899 h 446823"/>
              <a:gd name="connsiteX42" fmla="*/ 654857 w 678289"/>
              <a:gd name="connsiteY42" fmla="*/ 135024 h 446823"/>
              <a:gd name="connsiteX43" fmla="*/ 654254 w 678289"/>
              <a:gd name="connsiteY43" fmla="*/ 128413 h 446823"/>
              <a:gd name="connsiteX44" fmla="*/ 650329 w 678289"/>
              <a:gd name="connsiteY44" fmla="*/ 130532 h 446823"/>
              <a:gd name="connsiteX45" fmla="*/ 627160 w 678289"/>
              <a:gd name="connsiteY45" fmla="*/ 141645 h 446823"/>
              <a:gd name="connsiteX46" fmla="*/ 618288 w 678289"/>
              <a:gd name="connsiteY46" fmla="*/ 146025 h 446823"/>
              <a:gd name="connsiteX47" fmla="*/ 617474 w 678289"/>
              <a:gd name="connsiteY47" fmla="*/ 138110 h 446823"/>
              <a:gd name="connsiteX48" fmla="*/ 616626 w 678289"/>
              <a:gd name="connsiteY48" fmla="*/ 129873 h 446823"/>
              <a:gd name="connsiteX49" fmla="*/ 606603 w 678289"/>
              <a:gd name="connsiteY49" fmla="*/ 132396 h 446823"/>
              <a:gd name="connsiteX50" fmla="*/ 604328 w 678289"/>
              <a:gd name="connsiteY50" fmla="*/ 132987 h 446823"/>
              <a:gd name="connsiteX51" fmla="*/ 593857 w 678289"/>
              <a:gd name="connsiteY51" fmla="*/ 135615 h 446823"/>
              <a:gd name="connsiteX52" fmla="*/ 589311 w 678289"/>
              <a:gd name="connsiteY52" fmla="*/ 136789 h 446823"/>
              <a:gd name="connsiteX53" fmla="*/ 589208 w 678289"/>
              <a:gd name="connsiteY53" fmla="*/ 135850 h 446823"/>
              <a:gd name="connsiteX54" fmla="*/ 588756 w 678289"/>
              <a:gd name="connsiteY54" fmla="*/ 131722 h 446823"/>
              <a:gd name="connsiteX55" fmla="*/ 588341 w 678289"/>
              <a:gd name="connsiteY55" fmla="*/ 127940 h 446823"/>
              <a:gd name="connsiteX56" fmla="*/ 588173 w 678289"/>
              <a:gd name="connsiteY56" fmla="*/ 126407 h 446823"/>
              <a:gd name="connsiteX57" fmla="*/ 587937 w 678289"/>
              <a:gd name="connsiteY57" fmla="*/ 124256 h 446823"/>
              <a:gd name="connsiteX58" fmla="*/ 587653 w 678289"/>
              <a:gd name="connsiteY58" fmla="*/ 121661 h 446823"/>
              <a:gd name="connsiteX59" fmla="*/ 586838 w 678289"/>
              <a:gd name="connsiteY59" fmla="*/ 114220 h 446823"/>
              <a:gd name="connsiteX60" fmla="*/ 586535 w 678289"/>
              <a:gd name="connsiteY60" fmla="*/ 111452 h 446823"/>
              <a:gd name="connsiteX61" fmla="*/ 586503 w 678289"/>
              <a:gd name="connsiteY61" fmla="*/ 111155 h 446823"/>
              <a:gd name="connsiteX62" fmla="*/ 586357 w 678289"/>
              <a:gd name="connsiteY62" fmla="*/ 109820 h 446823"/>
              <a:gd name="connsiteX63" fmla="*/ 585713 w 678289"/>
              <a:gd name="connsiteY63" fmla="*/ 103937 h 446823"/>
              <a:gd name="connsiteX64" fmla="*/ 585576 w 678289"/>
              <a:gd name="connsiteY64" fmla="*/ 102676 h 446823"/>
              <a:gd name="connsiteX65" fmla="*/ 570031 w 678289"/>
              <a:gd name="connsiteY65" fmla="*/ 99186 h 446823"/>
              <a:gd name="connsiteX66" fmla="*/ 566395 w 678289"/>
              <a:gd name="connsiteY66" fmla="*/ 98350 h 446823"/>
              <a:gd name="connsiteX67" fmla="*/ 563243 w 678289"/>
              <a:gd name="connsiteY67" fmla="*/ 97636 h 446823"/>
              <a:gd name="connsiteX68" fmla="*/ 554575 w 678289"/>
              <a:gd name="connsiteY68" fmla="*/ 95691 h 446823"/>
              <a:gd name="connsiteX69" fmla="*/ 554229 w 678289"/>
              <a:gd name="connsiteY69" fmla="*/ 92727 h 446823"/>
              <a:gd name="connsiteX70" fmla="*/ 554137 w 678289"/>
              <a:gd name="connsiteY70" fmla="*/ 91936 h 446823"/>
              <a:gd name="connsiteX71" fmla="*/ 553758 w 678289"/>
              <a:gd name="connsiteY71" fmla="*/ 88675 h 446823"/>
              <a:gd name="connsiteX72" fmla="*/ 553706 w 678289"/>
              <a:gd name="connsiteY72" fmla="*/ 88231 h 446823"/>
              <a:gd name="connsiteX73" fmla="*/ 553597 w 678289"/>
              <a:gd name="connsiteY73" fmla="*/ 87292 h 446823"/>
              <a:gd name="connsiteX74" fmla="*/ 553585 w 678289"/>
              <a:gd name="connsiteY74" fmla="*/ 87193 h 446823"/>
              <a:gd name="connsiteX75" fmla="*/ 566699 w 678289"/>
              <a:gd name="connsiteY75" fmla="*/ 68357 h 446823"/>
              <a:gd name="connsiteX76" fmla="*/ 560599 w 678289"/>
              <a:gd name="connsiteY76" fmla="*/ 64073 h 446823"/>
              <a:gd name="connsiteX77" fmla="*/ 557490 w 678289"/>
              <a:gd name="connsiteY77" fmla="*/ 61879 h 446823"/>
              <a:gd name="connsiteX78" fmla="*/ 554537 w 678289"/>
              <a:gd name="connsiteY78" fmla="*/ 59818 h 446823"/>
              <a:gd name="connsiteX79" fmla="*/ 574234 w 678289"/>
              <a:gd name="connsiteY79" fmla="*/ 24031 h 446823"/>
              <a:gd name="connsiteX80" fmla="*/ 568366 w 678289"/>
              <a:gd name="connsiteY80" fmla="*/ 19454 h 446823"/>
              <a:gd name="connsiteX81" fmla="*/ 562056 w 678289"/>
              <a:gd name="connsiteY81" fmla="*/ 15210 h 446823"/>
              <a:gd name="connsiteX82" fmla="*/ 556845 w 678289"/>
              <a:gd name="connsiteY82" fmla="*/ 11699 h 446823"/>
              <a:gd name="connsiteX83" fmla="*/ 555450 w 678289"/>
              <a:gd name="connsiteY83" fmla="*/ 10732 h 446823"/>
              <a:gd name="connsiteX84" fmla="*/ 547039 w 678289"/>
              <a:gd name="connsiteY84" fmla="*/ 5096 h 446823"/>
              <a:gd name="connsiteX85" fmla="*/ 542935 w 678289"/>
              <a:gd name="connsiteY85" fmla="*/ 2321 h 446823"/>
              <a:gd name="connsiteX86" fmla="*/ 539843 w 678289"/>
              <a:gd name="connsiteY86" fmla="*/ 256 h 446823"/>
              <a:gd name="connsiteX87" fmla="*/ 536164 w 678289"/>
              <a:gd name="connsiteY87" fmla="*/ 5749 h 446823"/>
              <a:gd name="connsiteX88" fmla="*/ 530239 w 678289"/>
              <a:gd name="connsiteY88" fmla="*/ 14723 h 446823"/>
              <a:gd name="connsiteX89" fmla="*/ 508905 w 678289"/>
              <a:gd name="connsiteY89" fmla="*/ 47280 h 446823"/>
              <a:gd name="connsiteX90" fmla="*/ 501079 w 678289"/>
              <a:gd name="connsiteY90" fmla="*/ 43792 h 446823"/>
              <a:gd name="connsiteX91" fmla="*/ 488985 w 678289"/>
              <a:gd name="connsiteY91" fmla="*/ 38393 h 446823"/>
              <a:gd name="connsiteX92" fmla="*/ 478017 w 678289"/>
              <a:gd name="connsiteY92" fmla="*/ 33525 h 446823"/>
              <a:gd name="connsiteX93" fmla="*/ 467816 w 678289"/>
              <a:gd name="connsiteY93" fmla="*/ 28478 h 446823"/>
              <a:gd name="connsiteX94" fmla="*/ 461730 w 678289"/>
              <a:gd name="connsiteY94" fmla="*/ 26299 h 446823"/>
              <a:gd name="connsiteX95" fmla="*/ 454885 w 678289"/>
              <a:gd name="connsiteY95" fmla="*/ 23228 h 446823"/>
              <a:gd name="connsiteX96" fmla="*/ 446280 w 678289"/>
              <a:gd name="connsiteY96" fmla="*/ 19410 h 446823"/>
              <a:gd name="connsiteX97" fmla="*/ 439538 w 678289"/>
              <a:gd name="connsiteY97" fmla="*/ 20365 h 446823"/>
              <a:gd name="connsiteX98" fmla="*/ 430221 w 678289"/>
              <a:gd name="connsiteY98" fmla="*/ 21705 h 446823"/>
              <a:gd name="connsiteX99" fmla="*/ 430141 w 678289"/>
              <a:gd name="connsiteY99" fmla="*/ 21717 h 446823"/>
              <a:gd name="connsiteX100" fmla="*/ 413065 w 678289"/>
              <a:gd name="connsiteY100" fmla="*/ 24228 h 446823"/>
              <a:gd name="connsiteX101" fmla="*/ 403582 w 678289"/>
              <a:gd name="connsiteY101" fmla="*/ 25653 h 446823"/>
              <a:gd name="connsiteX102" fmla="*/ 400517 w 678289"/>
              <a:gd name="connsiteY102" fmla="*/ 26119 h 446823"/>
              <a:gd name="connsiteX103" fmla="*/ 394594 w 678289"/>
              <a:gd name="connsiteY103" fmla="*/ 27025 h 446823"/>
              <a:gd name="connsiteX104" fmla="*/ 392746 w 678289"/>
              <a:gd name="connsiteY104" fmla="*/ 27310 h 446823"/>
              <a:gd name="connsiteX105" fmla="*/ 389209 w 678289"/>
              <a:gd name="connsiteY105" fmla="*/ 27857 h 446823"/>
              <a:gd name="connsiteX106" fmla="*/ 381946 w 678289"/>
              <a:gd name="connsiteY106" fmla="*/ 28989 h 446823"/>
              <a:gd name="connsiteX107" fmla="*/ 375159 w 678289"/>
              <a:gd name="connsiteY107" fmla="*/ 30060 h 446823"/>
              <a:gd name="connsiteX108" fmla="*/ 374575 w 678289"/>
              <a:gd name="connsiteY108" fmla="*/ 30153 h 446823"/>
              <a:gd name="connsiteX109" fmla="*/ 364289 w 678289"/>
              <a:gd name="connsiteY109" fmla="*/ 31798 h 446823"/>
              <a:gd name="connsiteX110" fmla="*/ 362838 w 678289"/>
              <a:gd name="connsiteY110" fmla="*/ 32032 h 446823"/>
              <a:gd name="connsiteX111" fmla="*/ 359069 w 678289"/>
              <a:gd name="connsiteY111" fmla="*/ 32643 h 446823"/>
              <a:gd name="connsiteX112" fmla="*/ 355568 w 678289"/>
              <a:gd name="connsiteY112" fmla="*/ 33214 h 446823"/>
              <a:gd name="connsiteX113" fmla="*/ 354764 w 678289"/>
              <a:gd name="connsiteY113" fmla="*/ 33345 h 446823"/>
              <a:gd name="connsiteX114" fmla="*/ 353392 w 678289"/>
              <a:gd name="connsiteY114" fmla="*/ 33570 h 446823"/>
              <a:gd name="connsiteX115" fmla="*/ 348206 w 678289"/>
              <a:gd name="connsiteY115" fmla="*/ 34424 h 446823"/>
              <a:gd name="connsiteX116" fmla="*/ 346772 w 678289"/>
              <a:gd name="connsiteY116" fmla="*/ 34661 h 446823"/>
              <a:gd name="connsiteX117" fmla="*/ 346476 w 678289"/>
              <a:gd name="connsiteY117" fmla="*/ 34634 h 446823"/>
              <a:gd name="connsiteX118" fmla="*/ 340480 w 678289"/>
              <a:gd name="connsiteY118" fmla="*/ 34118 h 446823"/>
              <a:gd name="connsiteX119" fmla="*/ 337092 w 678289"/>
              <a:gd name="connsiteY119" fmla="*/ 33802 h 446823"/>
              <a:gd name="connsiteX120" fmla="*/ 336534 w 678289"/>
              <a:gd name="connsiteY120" fmla="*/ 33745 h 446823"/>
              <a:gd name="connsiteX121" fmla="*/ 332379 w 678289"/>
              <a:gd name="connsiteY121" fmla="*/ 33410 h 446823"/>
              <a:gd name="connsiteX122" fmla="*/ 324812 w 678289"/>
              <a:gd name="connsiteY122" fmla="*/ 32752 h 446823"/>
              <a:gd name="connsiteX123" fmla="*/ 316665 w 678289"/>
              <a:gd name="connsiteY123" fmla="*/ 32081 h 446823"/>
              <a:gd name="connsiteX124" fmla="*/ 287515 w 678289"/>
              <a:gd name="connsiteY124" fmla="*/ 29737 h 446823"/>
              <a:gd name="connsiteX125" fmla="*/ 285438 w 678289"/>
              <a:gd name="connsiteY125" fmla="*/ 29327 h 446823"/>
              <a:gd name="connsiteX126" fmla="*/ 283419 w 678289"/>
              <a:gd name="connsiteY126" fmla="*/ 29134 h 446823"/>
              <a:gd name="connsiteX127" fmla="*/ 277154 w 678289"/>
              <a:gd name="connsiteY127" fmla="*/ 28702 h 446823"/>
              <a:gd name="connsiteX128" fmla="*/ 272024 w 678289"/>
              <a:gd name="connsiteY128" fmla="*/ 28172 h 446823"/>
              <a:gd name="connsiteX129" fmla="*/ 255920 w 678289"/>
              <a:gd name="connsiteY129" fmla="*/ 26776 h 446823"/>
              <a:gd name="connsiteX130" fmla="*/ 238551 w 678289"/>
              <a:gd name="connsiteY130" fmla="*/ 25273 h 446823"/>
              <a:gd name="connsiteX131" fmla="*/ 227691 w 678289"/>
              <a:gd name="connsiteY131" fmla="*/ 24322 h 446823"/>
              <a:gd name="connsiteX132" fmla="*/ 218097 w 678289"/>
              <a:gd name="connsiteY132" fmla="*/ 23479 h 446823"/>
              <a:gd name="connsiteX133" fmla="*/ 217734 w 678289"/>
              <a:gd name="connsiteY133" fmla="*/ 23474 h 446823"/>
              <a:gd name="connsiteX134" fmla="*/ 207963 w 678289"/>
              <a:gd name="connsiteY134" fmla="*/ 22611 h 446823"/>
              <a:gd name="connsiteX135" fmla="*/ 200769 w 678289"/>
              <a:gd name="connsiteY135" fmla="*/ 21964 h 446823"/>
              <a:gd name="connsiteX136" fmla="*/ 172680 w 678289"/>
              <a:gd name="connsiteY136" fmla="*/ 19497 h 446823"/>
              <a:gd name="connsiteX137" fmla="*/ 172458 w 678289"/>
              <a:gd name="connsiteY137" fmla="*/ 19543 h 446823"/>
              <a:gd name="connsiteX138" fmla="*/ 164787 w 678289"/>
              <a:gd name="connsiteY138" fmla="*/ 21724 h 446823"/>
              <a:gd name="connsiteX139" fmla="*/ 132630 w 678289"/>
              <a:gd name="connsiteY139" fmla="*/ 30844 h 446823"/>
              <a:gd name="connsiteX140" fmla="*/ 124156 w 678289"/>
              <a:gd name="connsiteY140" fmla="*/ 33306 h 446823"/>
              <a:gd name="connsiteX141" fmla="*/ 123158 w 678289"/>
              <a:gd name="connsiteY141" fmla="*/ 33576 h 446823"/>
              <a:gd name="connsiteX142" fmla="*/ 122233 w 678289"/>
              <a:gd name="connsiteY142" fmla="*/ 33856 h 446823"/>
              <a:gd name="connsiteX143" fmla="*/ 59964 w 678289"/>
              <a:gd name="connsiteY143" fmla="*/ 52049 h 446823"/>
              <a:gd name="connsiteX144" fmla="*/ 503 w 678289"/>
              <a:gd name="connsiteY144" fmla="*/ 68672 h 446823"/>
              <a:gd name="connsiteX145" fmla="*/ 9444 w 678289"/>
              <a:gd name="connsiteY145" fmla="*/ 105003 h 446823"/>
              <a:gd name="connsiteX146" fmla="*/ 11086 w 678289"/>
              <a:gd name="connsiteY146" fmla="*/ 111663 h 446823"/>
              <a:gd name="connsiteX147" fmla="*/ 14829 w 678289"/>
              <a:gd name="connsiteY147" fmla="*/ 126800 h 446823"/>
              <a:gd name="connsiteX148" fmla="*/ 17346 w 678289"/>
              <a:gd name="connsiteY148" fmla="*/ 136971 h 446823"/>
              <a:gd name="connsiteX149" fmla="*/ 23643 w 678289"/>
              <a:gd name="connsiteY149" fmla="*/ 162350 h 446823"/>
              <a:gd name="connsiteX150" fmla="*/ 25638 w 678289"/>
              <a:gd name="connsiteY150" fmla="*/ 170390 h 446823"/>
              <a:gd name="connsiteX151" fmla="*/ 31068 w 678289"/>
              <a:gd name="connsiteY151" fmla="*/ 192182 h 446823"/>
              <a:gd name="connsiteX152" fmla="*/ 52125 w 678289"/>
              <a:gd name="connsiteY152" fmla="*/ 203773 h 446823"/>
              <a:gd name="connsiteX153" fmla="*/ 59542 w 678289"/>
              <a:gd name="connsiteY153" fmla="*/ 207177 h 446823"/>
              <a:gd name="connsiteX154" fmla="*/ 59706 w 678289"/>
              <a:gd name="connsiteY154" fmla="*/ 207241 h 446823"/>
              <a:gd name="connsiteX155" fmla="*/ 59833 w 678289"/>
              <a:gd name="connsiteY155" fmla="*/ 207312 h 446823"/>
              <a:gd name="connsiteX156" fmla="*/ 63734 w 678289"/>
              <a:gd name="connsiteY156" fmla="*/ 209356 h 446823"/>
              <a:gd name="connsiteX157" fmla="*/ 64587 w 678289"/>
              <a:gd name="connsiteY157" fmla="*/ 209788 h 446823"/>
              <a:gd name="connsiteX158" fmla="*/ 69599 w 678289"/>
              <a:gd name="connsiteY158" fmla="*/ 212437 h 446823"/>
              <a:gd name="connsiteX159" fmla="*/ 81865 w 678289"/>
              <a:gd name="connsiteY159" fmla="*/ 218874 h 446823"/>
              <a:gd name="connsiteX160" fmla="*/ 100101 w 678289"/>
              <a:gd name="connsiteY160" fmla="*/ 212245 h 446823"/>
              <a:gd name="connsiteX161" fmla="*/ 112371 w 678289"/>
              <a:gd name="connsiteY161" fmla="*/ 215503 h 446823"/>
              <a:gd name="connsiteX162" fmla="*/ 145209 w 678289"/>
              <a:gd name="connsiteY162" fmla="*/ 223528 h 446823"/>
              <a:gd name="connsiteX163" fmla="*/ 146116 w 678289"/>
              <a:gd name="connsiteY163" fmla="*/ 223758 h 446823"/>
              <a:gd name="connsiteX164" fmla="*/ 153102 w 678289"/>
              <a:gd name="connsiteY164" fmla="*/ 225455 h 446823"/>
              <a:gd name="connsiteX165" fmla="*/ 153161 w 678289"/>
              <a:gd name="connsiteY165" fmla="*/ 232726 h 446823"/>
              <a:gd name="connsiteX166" fmla="*/ 153456 w 678289"/>
              <a:gd name="connsiteY166" fmla="*/ 250606 h 446823"/>
              <a:gd name="connsiteX167" fmla="*/ 153465 w 678289"/>
              <a:gd name="connsiteY167" fmla="*/ 251269 h 446823"/>
              <a:gd name="connsiteX168" fmla="*/ 153479 w 678289"/>
              <a:gd name="connsiteY168" fmla="*/ 251675 h 446823"/>
              <a:gd name="connsiteX169" fmla="*/ 153542 w 678289"/>
              <a:gd name="connsiteY169" fmla="*/ 256417 h 446823"/>
              <a:gd name="connsiteX170" fmla="*/ 170789 w 678289"/>
              <a:gd name="connsiteY170" fmla="*/ 265453 h 446823"/>
              <a:gd name="connsiteX171" fmla="*/ 171369 w 678289"/>
              <a:gd name="connsiteY171" fmla="*/ 265758 h 446823"/>
              <a:gd name="connsiteX172" fmla="*/ 172617 w 678289"/>
              <a:gd name="connsiteY172" fmla="*/ 266323 h 446823"/>
              <a:gd name="connsiteX173" fmla="*/ 181141 w 678289"/>
              <a:gd name="connsiteY173" fmla="*/ 270874 h 446823"/>
              <a:gd name="connsiteX174" fmla="*/ 181630 w 678289"/>
              <a:gd name="connsiteY174" fmla="*/ 271124 h 446823"/>
              <a:gd name="connsiteX175" fmla="*/ 182084 w 678289"/>
              <a:gd name="connsiteY175" fmla="*/ 271356 h 446823"/>
              <a:gd name="connsiteX176" fmla="*/ 193007 w 678289"/>
              <a:gd name="connsiteY176" fmla="*/ 277058 h 446823"/>
              <a:gd name="connsiteX177" fmla="*/ 194590 w 678289"/>
              <a:gd name="connsiteY177" fmla="*/ 284369 h 446823"/>
              <a:gd name="connsiteX178" fmla="*/ 197199 w 678289"/>
              <a:gd name="connsiteY178" fmla="*/ 296382 h 446823"/>
              <a:gd name="connsiteX179" fmla="*/ 197217 w 678289"/>
              <a:gd name="connsiteY179" fmla="*/ 296455 h 446823"/>
              <a:gd name="connsiteX180" fmla="*/ 197231 w 678289"/>
              <a:gd name="connsiteY180" fmla="*/ 296529 h 446823"/>
              <a:gd name="connsiteX181" fmla="*/ 199444 w 678289"/>
              <a:gd name="connsiteY181" fmla="*/ 306714 h 446823"/>
              <a:gd name="connsiteX182" fmla="*/ 200719 w 678289"/>
              <a:gd name="connsiteY182" fmla="*/ 312562 h 446823"/>
              <a:gd name="connsiteX183" fmla="*/ 201000 w 678289"/>
              <a:gd name="connsiteY183" fmla="*/ 313854 h 446823"/>
              <a:gd name="connsiteX184" fmla="*/ 202220 w 678289"/>
              <a:gd name="connsiteY184" fmla="*/ 319458 h 446823"/>
              <a:gd name="connsiteX185" fmla="*/ 204792 w 678289"/>
              <a:gd name="connsiteY185" fmla="*/ 331275 h 446823"/>
              <a:gd name="connsiteX186" fmla="*/ 206680 w 678289"/>
              <a:gd name="connsiteY186" fmla="*/ 339924 h 446823"/>
              <a:gd name="connsiteX187" fmla="*/ 206947 w 678289"/>
              <a:gd name="connsiteY187" fmla="*/ 341143 h 446823"/>
              <a:gd name="connsiteX188" fmla="*/ 207346 w 678289"/>
              <a:gd name="connsiteY188" fmla="*/ 342970 h 446823"/>
              <a:gd name="connsiteX189" fmla="*/ 209097 w 678289"/>
              <a:gd name="connsiteY189" fmla="*/ 350985 h 446823"/>
              <a:gd name="connsiteX190" fmla="*/ 209256 w 678289"/>
              <a:gd name="connsiteY190" fmla="*/ 351716 h 446823"/>
              <a:gd name="connsiteX191" fmla="*/ 209456 w 678289"/>
              <a:gd name="connsiteY191" fmla="*/ 352618 h 446823"/>
              <a:gd name="connsiteX192" fmla="*/ 209492 w 678289"/>
              <a:gd name="connsiteY192" fmla="*/ 352788 h 446823"/>
              <a:gd name="connsiteX193" fmla="*/ 210517 w 678289"/>
              <a:gd name="connsiteY193" fmla="*/ 357466 h 446823"/>
              <a:gd name="connsiteX194" fmla="*/ 211021 w 678289"/>
              <a:gd name="connsiteY194" fmla="*/ 359780 h 446823"/>
              <a:gd name="connsiteX195" fmla="*/ 211098 w 678289"/>
              <a:gd name="connsiteY195" fmla="*/ 360121 h 446823"/>
              <a:gd name="connsiteX196" fmla="*/ 211170 w 678289"/>
              <a:gd name="connsiteY196" fmla="*/ 360462 h 446823"/>
              <a:gd name="connsiteX197" fmla="*/ 213076 w 678289"/>
              <a:gd name="connsiteY197" fmla="*/ 369161 h 446823"/>
              <a:gd name="connsiteX198" fmla="*/ 214613 w 678289"/>
              <a:gd name="connsiteY198" fmla="*/ 376177 h 446823"/>
              <a:gd name="connsiteX199" fmla="*/ 214935 w 678289"/>
              <a:gd name="connsiteY199" fmla="*/ 377638 h 446823"/>
              <a:gd name="connsiteX200" fmla="*/ 215248 w 678289"/>
              <a:gd name="connsiteY200" fmla="*/ 379077 h 446823"/>
              <a:gd name="connsiteX201" fmla="*/ 218528 w 678289"/>
              <a:gd name="connsiteY201" fmla="*/ 394006 h 446823"/>
              <a:gd name="connsiteX202" fmla="*/ 218782 w 678289"/>
              <a:gd name="connsiteY202" fmla="*/ 395177 h 446823"/>
              <a:gd name="connsiteX203" fmla="*/ 219009 w 678289"/>
              <a:gd name="connsiteY203" fmla="*/ 396198 h 446823"/>
              <a:gd name="connsiteX204" fmla="*/ 220393 w 678289"/>
              <a:gd name="connsiteY204" fmla="*/ 402483 h 446823"/>
              <a:gd name="connsiteX205" fmla="*/ 220456 w 678289"/>
              <a:gd name="connsiteY205" fmla="*/ 402778 h 446823"/>
              <a:gd name="connsiteX206" fmla="*/ 220465 w 678289"/>
              <a:gd name="connsiteY206" fmla="*/ 402823 h 446823"/>
              <a:gd name="connsiteX207" fmla="*/ 221191 w 678289"/>
              <a:gd name="connsiteY207" fmla="*/ 406113 h 446823"/>
              <a:gd name="connsiteX208" fmla="*/ 237181 w 678289"/>
              <a:gd name="connsiteY208" fmla="*/ 401761 h 446823"/>
              <a:gd name="connsiteX209" fmla="*/ 254850 w 678289"/>
              <a:gd name="connsiteY209" fmla="*/ 396774 h 446823"/>
              <a:gd name="connsiteX210" fmla="*/ 271189 w 678289"/>
              <a:gd name="connsiteY210" fmla="*/ 392481 h 446823"/>
              <a:gd name="connsiteX211" fmla="*/ 273231 w 678289"/>
              <a:gd name="connsiteY211" fmla="*/ 394841 h 446823"/>
              <a:gd name="connsiteX212" fmla="*/ 274192 w 678289"/>
              <a:gd name="connsiteY212" fmla="*/ 396016 h 446823"/>
              <a:gd name="connsiteX213" fmla="*/ 275893 w 678289"/>
              <a:gd name="connsiteY213" fmla="*/ 397682 h 446823"/>
              <a:gd name="connsiteX214" fmla="*/ 277799 w 678289"/>
              <a:gd name="connsiteY214" fmla="*/ 399610 h 446823"/>
              <a:gd name="connsiteX215" fmla="*/ 278960 w 678289"/>
              <a:gd name="connsiteY215" fmla="*/ 400749 h 446823"/>
              <a:gd name="connsiteX216" fmla="*/ 280298 w 678289"/>
              <a:gd name="connsiteY216" fmla="*/ 402106 h 446823"/>
              <a:gd name="connsiteX217" fmla="*/ 281654 w 678289"/>
              <a:gd name="connsiteY217" fmla="*/ 402619 h 446823"/>
              <a:gd name="connsiteX218" fmla="*/ 282938 w 678289"/>
              <a:gd name="connsiteY218" fmla="*/ 403349 h 446823"/>
              <a:gd name="connsiteX219" fmla="*/ 295082 w 678289"/>
              <a:gd name="connsiteY219" fmla="*/ 399397 h 446823"/>
              <a:gd name="connsiteX220" fmla="*/ 300262 w 678289"/>
              <a:gd name="connsiteY220" fmla="*/ 394001 h 446823"/>
              <a:gd name="connsiteX221" fmla="*/ 316860 w 678289"/>
              <a:gd name="connsiteY221" fmla="*/ 376672 h 446823"/>
              <a:gd name="connsiteX222" fmla="*/ 324821 w 678289"/>
              <a:gd name="connsiteY222" fmla="*/ 374525 h 446823"/>
              <a:gd name="connsiteX223" fmla="*/ 326132 w 678289"/>
              <a:gd name="connsiteY223" fmla="*/ 387771 h 446823"/>
              <a:gd name="connsiteX224" fmla="*/ 326568 w 678289"/>
              <a:gd name="connsiteY224" fmla="*/ 392227 h 446823"/>
              <a:gd name="connsiteX225" fmla="*/ 326677 w 678289"/>
              <a:gd name="connsiteY225" fmla="*/ 393679 h 446823"/>
              <a:gd name="connsiteX226" fmla="*/ 326931 w 678289"/>
              <a:gd name="connsiteY226" fmla="*/ 396016 h 446823"/>
              <a:gd name="connsiteX227" fmla="*/ 326944 w 678289"/>
              <a:gd name="connsiteY227" fmla="*/ 396697 h 446823"/>
              <a:gd name="connsiteX228" fmla="*/ 329507 w 678289"/>
              <a:gd name="connsiteY228" fmla="*/ 424745 h 446823"/>
              <a:gd name="connsiteX229" fmla="*/ 330274 w 678289"/>
              <a:gd name="connsiteY229" fmla="*/ 432795 h 446823"/>
              <a:gd name="connsiteX230" fmla="*/ 332125 w 678289"/>
              <a:gd name="connsiteY230" fmla="*/ 447080 h 446823"/>
              <a:gd name="connsiteX231" fmla="*/ 338929 w 678289"/>
              <a:gd name="connsiteY231" fmla="*/ 445787 h 446823"/>
              <a:gd name="connsiteX232" fmla="*/ 348286 w 678289"/>
              <a:gd name="connsiteY232" fmla="*/ 444026 h 446823"/>
              <a:gd name="connsiteX233" fmla="*/ 368099 w 678289"/>
              <a:gd name="connsiteY233" fmla="*/ 440387 h 446823"/>
              <a:gd name="connsiteX234" fmla="*/ 374551 w 678289"/>
              <a:gd name="connsiteY234" fmla="*/ 416450 h 446823"/>
              <a:gd name="connsiteX235" fmla="*/ 378028 w 678289"/>
              <a:gd name="connsiteY235" fmla="*/ 406426 h 446823"/>
              <a:gd name="connsiteX236" fmla="*/ 381791 w 678289"/>
              <a:gd name="connsiteY236" fmla="*/ 393498 h 446823"/>
              <a:gd name="connsiteX237" fmla="*/ 383167 w 678289"/>
              <a:gd name="connsiteY237" fmla="*/ 393312 h 446823"/>
              <a:gd name="connsiteX238" fmla="*/ 390791 w 678289"/>
              <a:gd name="connsiteY238" fmla="*/ 392318 h 446823"/>
              <a:gd name="connsiteX239" fmla="*/ 406465 w 678289"/>
              <a:gd name="connsiteY239" fmla="*/ 390235 h 446823"/>
              <a:gd name="connsiteX240" fmla="*/ 408029 w 678289"/>
              <a:gd name="connsiteY240" fmla="*/ 390022 h 446823"/>
              <a:gd name="connsiteX241" fmla="*/ 412644 w 678289"/>
              <a:gd name="connsiteY241" fmla="*/ 389382 h 446823"/>
              <a:gd name="connsiteX242" fmla="*/ 416810 w 678289"/>
              <a:gd name="connsiteY242" fmla="*/ 388792 h 446823"/>
              <a:gd name="connsiteX243" fmla="*/ 420894 w 678289"/>
              <a:gd name="connsiteY243" fmla="*/ 388248 h 446823"/>
              <a:gd name="connsiteX244" fmla="*/ 427415 w 678289"/>
              <a:gd name="connsiteY244" fmla="*/ 387413 h 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678289" h="446823">
                <a:moveTo>
                  <a:pt x="427415" y="387413"/>
                </a:moveTo>
                <a:lnTo>
                  <a:pt x="475705" y="379934"/>
                </a:lnTo>
                <a:lnTo>
                  <a:pt x="482168" y="378900"/>
                </a:lnTo>
                <a:lnTo>
                  <a:pt x="487371" y="378142"/>
                </a:lnTo>
                <a:lnTo>
                  <a:pt x="493562" y="377271"/>
                </a:lnTo>
                <a:lnTo>
                  <a:pt x="515175" y="374226"/>
                </a:lnTo>
                <a:lnTo>
                  <a:pt x="532877" y="372551"/>
                </a:lnTo>
                <a:lnTo>
                  <a:pt x="548686" y="363054"/>
                </a:lnTo>
                <a:lnTo>
                  <a:pt x="548807" y="362963"/>
                </a:lnTo>
                <a:lnTo>
                  <a:pt x="643599" y="300130"/>
                </a:lnTo>
                <a:lnTo>
                  <a:pt x="646580" y="293030"/>
                </a:lnTo>
                <a:lnTo>
                  <a:pt x="653213" y="290894"/>
                </a:lnTo>
                <a:lnTo>
                  <a:pt x="660037" y="288677"/>
                </a:lnTo>
                <a:lnTo>
                  <a:pt x="663516" y="287543"/>
                </a:lnTo>
                <a:lnTo>
                  <a:pt x="669642" y="285586"/>
                </a:lnTo>
                <a:lnTo>
                  <a:pt x="670547" y="284876"/>
                </a:lnTo>
                <a:lnTo>
                  <a:pt x="678793" y="278441"/>
                </a:lnTo>
                <a:lnTo>
                  <a:pt x="674836" y="272163"/>
                </a:lnTo>
                <a:lnTo>
                  <a:pt x="671750" y="267279"/>
                </a:lnTo>
                <a:lnTo>
                  <a:pt x="665704" y="257757"/>
                </a:lnTo>
                <a:lnTo>
                  <a:pt x="664956" y="256553"/>
                </a:lnTo>
                <a:lnTo>
                  <a:pt x="659853" y="248496"/>
                </a:lnTo>
                <a:lnTo>
                  <a:pt x="655083" y="240936"/>
                </a:lnTo>
                <a:lnTo>
                  <a:pt x="648914" y="231193"/>
                </a:lnTo>
                <a:lnTo>
                  <a:pt x="644498" y="224031"/>
                </a:lnTo>
                <a:lnTo>
                  <a:pt x="641096" y="219071"/>
                </a:lnTo>
                <a:lnTo>
                  <a:pt x="635404" y="209795"/>
                </a:lnTo>
                <a:lnTo>
                  <a:pt x="632840" y="205755"/>
                </a:lnTo>
                <a:lnTo>
                  <a:pt x="632296" y="204910"/>
                </a:lnTo>
                <a:lnTo>
                  <a:pt x="629297" y="200116"/>
                </a:lnTo>
                <a:lnTo>
                  <a:pt x="628337" y="198815"/>
                </a:lnTo>
                <a:lnTo>
                  <a:pt x="627528" y="197347"/>
                </a:lnTo>
                <a:lnTo>
                  <a:pt x="622448" y="189296"/>
                </a:lnTo>
                <a:lnTo>
                  <a:pt x="622027" y="188639"/>
                </a:lnTo>
                <a:lnTo>
                  <a:pt x="621372" y="187657"/>
                </a:lnTo>
                <a:lnTo>
                  <a:pt x="613283" y="174776"/>
                </a:lnTo>
                <a:lnTo>
                  <a:pt x="621197" y="174225"/>
                </a:lnTo>
                <a:lnTo>
                  <a:pt x="630380" y="173585"/>
                </a:lnTo>
                <a:lnTo>
                  <a:pt x="658215" y="171644"/>
                </a:lnTo>
                <a:lnTo>
                  <a:pt x="657240" y="161271"/>
                </a:lnTo>
                <a:lnTo>
                  <a:pt x="656545" y="153695"/>
                </a:lnTo>
                <a:lnTo>
                  <a:pt x="656267" y="150899"/>
                </a:lnTo>
                <a:lnTo>
                  <a:pt x="654857" y="135024"/>
                </a:lnTo>
                <a:lnTo>
                  <a:pt x="654254" y="128413"/>
                </a:lnTo>
                <a:lnTo>
                  <a:pt x="650329" y="130532"/>
                </a:lnTo>
                <a:lnTo>
                  <a:pt x="627160" y="141645"/>
                </a:lnTo>
                <a:lnTo>
                  <a:pt x="618288" y="146025"/>
                </a:lnTo>
                <a:lnTo>
                  <a:pt x="617474" y="138110"/>
                </a:lnTo>
                <a:lnTo>
                  <a:pt x="616626" y="129873"/>
                </a:lnTo>
                <a:lnTo>
                  <a:pt x="606603" y="132396"/>
                </a:lnTo>
                <a:lnTo>
                  <a:pt x="604328" y="132987"/>
                </a:lnTo>
                <a:lnTo>
                  <a:pt x="593857" y="135615"/>
                </a:lnTo>
                <a:lnTo>
                  <a:pt x="589311" y="136789"/>
                </a:lnTo>
                <a:lnTo>
                  <a:pt x="589208" y="135850"/>
                </a:lnTo>
                <a:lnTo>
                  <a:pt x="588756" y="131722"/>
                </a:lnTo>
                <a:lnTo>
                  <a:pt x="588341" y="127940"/>
                </a:lnTo>
                <a:lnTo>
                  <a:pt x="588173" y="126407"/>
                </a:lnTo>
                <a:lnTo>
                  <a:pt x="587937" y="124256"/>
                </a:lnTo>
                <a:lnTo>
                  <a:pt x="587653" y="121661"/>
                </a:lnTo>
                <a:lnTo>
                  <a:pt x="586838" y="114220"/>
                </a:lnTo>
                <a:lnTo>
                  <a:pt x="586535" y="111452"/>
                </a:lnTo>
                <a:lnTo>
                  <a:pt x="586503" y="111155"/>
                </a:lnTo>
                <a:lnTo>
                  <a:pt x="586357" y="109820"/>
                </a:lnTo>
                <a:lnTo>
                  <a:pt x="585713" y="103937"/>
                </a:lnTo>
                <a:lnTo>
                  <a:pt x="585576" y="102676"/>
                </a:lnTo>
                <a:lnTo>
                  <a:pt x="570031" y="99186"/>
                </a:lnTo>
                <a:lnTo>
                  <a:pt x="566395" y="98350"/>
                </a:lnTo>
                <a:lnTo>
                  <a:pt x="563243" y="97636"/>
                </a:lnTo>
                <a:lnTo>
                  <a:pt x="554575" y="95691"/>
                </a:lnTo>
                <a:lnTo>
                  <a:pt x="554229" y="92727"/>
                </a:lnTo>
                <a:lnTo>
                  <a:pt x="554137" y="91936"/>
                </a:lnTo>
                <a:lnTo>
                  <a:pt x="553758" y="88675"/>
                </a:lnTo>
                <a:lnTo>
                  <a:pt x="553706" y="88231"/>
                </a:lnTo>
                <a:lnTo>
                  <a:pt x="553597" y="87292"/>
                </a:lnTo>
                <a:lnTo>
                  <a:pt x="553585" y="87193"/>
                </a:lnTo>
                <a:lnTo>
                  <a:pt x="566699" y="68357"/>
                </a:lnTo>
                <a:lnTo>
                  <a:pt x="560599" y="64073"/>
                </a:lnTo>
                <a:lnTo>
                  <a:pt x="557490" y="61879"/>
                </a:lnTo>
                <a:lnTo>
                  <a:pt x="554537" y="59818"/>
                </a:lnTo>
                <a:lnTo>
                  <a:pt x="574234" y="24031"/>
                </a:lnTo>
                <a:lnTo>
                  <a:pt x="568366" y="19454"/>
                </a:lnTo>
                <a:lnTo>
                  <a:pt x="562056" y="15210"/>
                </a:lnTo>
                <a:lnTo>
                  <a:pt x="556845" y="11699"/>
                </a:lnTo>
                <a:lnTo>
                  <a:pt x="555450" y="10732"/>
                </a:lnTo>
                <a:lnTo>
                  <a:pt x="547039" y="5096"/>
                </a:lnTo>
                <a:lnTo>
                  <a:pt x="542935" y="2321"/>
                </a:lnTo>
                <a:lnTo>
                  <a:pt x="539843" y="256"/>
                </a:lnTo>
                <a:lnTo>
                  <a:pt x="536164" y="5749"/>
                </a:lnTo>
                <a:lnTo>
                  <a:pt x="530239" y="14723"/>
                </a:lnTo>
                <a:lnTo>
                  <a:pt x="508905" y="47280"/>
                </a:lnTo>
                <a:lnTo>
                  <a:pt x="501079" y="43792"/>
                </a:lnTo>
                <a:lnTo>
                  <a:pt x="488985" y="38393"/>
                </a:lnTo>
                <a:lnTo>
                  <a:pt x="478017" y="33525"/>
                </a:lnTo>
                <a:lnTo>
                  <a:pt x="467816" y="28478"/>
                </a:lnTo>
                <a:lnTo>
                  <a:pt x="461730" y="26299"/>
                </a:lnTo>
                <a:lnTo>
                  <a:pt x="454885" y="23228"/>
                </a:lnTo>
                <a:lnTo>
                  <a:pt x="446280" y="19410"/>
                </a:lnTo>
                <a:lnTo>
                  <a:pt x="439538" y="20365"/>
                </a:lnTo>
                <a:lnTo>
                  <a:pt x="430221" y="21705"/>
                </a:lnTo>
                <a:lnTo>
                  <a:pt x="430141" y="21717"/>
                </a:lnTo>
                <a:lnTo>
                  <a:pt x="413065" y="24228"/>
                </a:lnTo>
                <a:lnTo>
                  <a:pt x="403582" y="25653"/>
                </a:lnTo>
                <a:lnTo>
                  <a:pt x="400517" y="26119"/>
                </a:lnTo>
                <a:lnTo>
                  <a:pt x="394594" y="27025"/>
                </a:lnTo>
                <a:lnTo>
                  <a:pt x="392746" y="27310"/>
                </a:lnTo>
                <a:lnTo>
                  <a:pt x="389209" y="27857"/>
                </a:lnTo>
                <a:lnTo>
                  <a:pt x="381946" y="28989"/>
                </a:lnTo>
                <a:lnTo>
                  <a:pt x="375159" y="30060"/>
                </a:lnTo>
                <a:lnTo>
                  <a:pt x="374575" y="30153"/>
                </a:lnTo>
                <a:lnTo>
                  <a:pt x="364289" y="31798"/>
                </a:lnTo>
                <a:lnTo>
                  <a:pt x="362838" y="32032"/>
                </a:lnTo>
                <a:lnTo>
                  <a:pt x="359069" y="32643"/>
                </a:lnTo>
                <a:lnTo>
                  <a:pt x="355568" y="33214"/>
                </a:lnTo>
                <a:lnTo>
                  <a:pt x="354764" y="33345"/>
                </a:lnTo>
                <a:lnTo>
                  <a:pt x="353392" y="33570"/>
                </a:lnTo>
                <a:lnTo>
                  <a:pt x="348206" y="34424"/>
                </a:lnTo>
                <a:lnTo>
                  <a:pt x="346772" y="34661"/>
                </a:lnTo>
                <a:lnTo>
                  <a:pt x="346476" y="34634"/>
                </a:lnTo>
                <a:lnTo>
                  <a:pt x="340480" y="34118"/>
                </a:lnTo>
                <a:lnTo>
                  <a:pt x="337092" y="33802"/>
                </a:lnTo>
                <a:lnTo>
                  <a:pt x="336534" y="33745"/>
                </a:lnTo>
                <a:lnTo>
                  <a:pt x="332379" y="33410"/>
                </a:lnTo>
                <a:lnTo>
                  <a:pt x="324812" y="32752"/>
                </a:lnTo>
                <a:lnTo>
                  <a:pt x="316665" y="32081"/>
                </a:lnTo>
                <a:lnTo>
                  <a:pt x="287515" y="29737"/>
                </a:lnTo>
                <a:lnTo>
                  <a:pt x="285438" y="29327"/>
                </a:lnTo>
                <a:lnTo>
                  <a:pt x="283419" y="29134"/>
                </a:lnTo>
                <a:lnTo>
                  <a:pt x="277154" y="28702"/>
                </a:lnTo>
                <a:lnTo>
                  <a:pt x="272024" y="28172"/>
                </a:lnTo>
                <a:lnTo>
                  <a:pt x="255920" y="26776"/>
                </a:lnTo>
                <a:lnTo>
                  <a:pt x="238551" y="25273"/>
                </a:lnTo>
                <a:lnTo>
                  <a:pt x="227691" y="24322"/>
                </a:lnTo>
                <a:lnTo>
                  <a:pt x="218097" y="23479"/>
                </a:lnTo>
                <a:lnTo>
                  <a:pt x="217734" y="23474"/>
                </a:lnTo>
                <a:lnTo>
                  <a:pt x="207963" y="22611"/>
                </a:lnTo>
                <a:lnTo>
                  <a:pt x="200769" y="21964"/>
                </a:lnTo>
                <a:lnTo>
                  <a:pt x="172680" y="19497"/>
                </a:lnTo>
                <a:lnTo>
                  <a:pt x="172458" y="19543"/>
                </a:lnTo>
                <a:lnTo>
                  <a:pt x="164787" y="21724"/>
                </a:lnTo>
                <a:lnTo>
                  <a:pt x="132630" y="30844"/>
                </a:lnTo>
                <a:lnTo>
                  <a:pt x="124156" y="33306"/>
                </a:lnTo>
                <a:lnTo>
                  <a:pt x="123158" y="33576"/>
                </a:lnTo>
                <a:lnTo>
                  <a:pt x="122233" y="33856"/>
                </a:lnTo>
                <a:lnTo>
                  <a:pt x="59964" y="52049"/>
                </a:lnTo>
                <a:lnTo>
                  <a:pt x="503" y="68672"/>
                </a:lnTo>
                <a:lnTo>
                  <a:pt x="9444" y="105003"/>
                </a:lnTo>
                <a:lnTo>
                  <a:pt x="11086" y="111663"/>
                </a:lnTo>
                <a:lnTo>
                  <a:pt x="14829" y="126800"/>
                </a:lnTo>
                <a:lnTo>
                  <a:pt x="17346" y="136971"/>
                </a:lnTo>
                <a:lnTo>
                  <a:pt x="23643" y="162350"/>
                </a:lnTo>
                <a:lnTo>
                  <a:pt x="25638" y="170390"/>
                </a:lnTo>
                <a:lnTo>
                  <a:pt x="31068" y="192182"/>
                </a:lnTo>
                <a:lnTo>
                  <a:pt x="52125" y="203773"/>
                </a:lnTo>
                <a:lnTo>
                  <a:pt x="59542" y="207177"/>
                </a:lnTo>
                <a:lnTo>
                  <a:pt x="59706" y="207241"/>
                </a:lnTo>
                <a:lnTo>
                  <a:pt x="59833" y="207312"/>
                </a:lnTo>
                <a:lnTo>
                  <a:pt x="63734" y="209356"/>
                </a:lnTo>
                <a:lnTo>
                  <a:pt x="64587" y="209788"/>
                </a:lnTo>
                <a:lnTo>
                  <a:pt x="69599" y="212437"/>
                </a:lnTo>
                <a:lnTo>
                  <a:pt x="81865" y="218874"/>
                </a:lnTo>
                <a:lnTo>
                  <a:pt x="100101" y="212245"/>
                </a:lnTo>
                <a:lnTo>
                  <a:pt x="112371" y="215503"/>
                </a:lnTo>
                <a:lnTo>
                  <a:pt x="145209" y="223528"/>
                </a:lnTo>
                <a:lnTo>
                  <a:pt x="146116" y="223758"/>
                </a:lnTo>
                <a:lnTo>
                  <a:pt x="153102" y="225455"/>
                </a:lnTo>
                <a:lnTo>
                  <a:pt x="153161" y="232726"/>
                </a:lnTo>
                <a:lnTo>
                  <a:pt x="153456" y="250606"/>
                </a:lnTo>
                <a:lnTo>
                  <a:pt x="153465" y="251269"/>
                </a:lnTo>
                <a:lnTo>
                  <a:pt x="153479" y="251675"/>
                </a:lnTo>
                <a:lnTo>
                  <a:pt x="153542" y="256417"/>
                </a:lnTo>
                <a:lnTo>
                  <a:pt x="170789" y="265453"/>
                </a:lnTo>
                <a:lnTo>
                  <a:pt x="171369" y="265758"/>
                </a:lnTo>
                <a:lnTo>
                  <a:pt x="172617" y="266323"/>
                </a:lnTo>
                <a:lnTo>
                  <a:pt x="181141" y="270874"/>
                </a:lnTo>
                <a:lnTo>
                  <a:pt x="181630" y="271124"/>
                </a:lnTo>
                <a:lnTo>
                  <a:pt x="182084" y="271356"/>
                </a:lnTo>
                <a:lnTo>
                  <a:pt x="193007" y="277058"/>
                </a:lnTo>
                <a:lnTo>
                  <a:pt x="194590" y="284369"/>
                </a:lnTo>
                <a:lnTo>
                  <a:pt x="197199" y="296382"/>
                </a:lnTo>
                <a:lnTo>
                  <a:pt x="197217" y="296455"/>
                </a:lnTo>
                <a:lnTo>
                  <a:pt x="197231" y="296529"/>
                </a:lnTo>
                <a:lnTo>
                  <a:pt x="199444" y="306714"/>
                </a:lnTo>
                <a:lnTo>
                  <a:pt x="200719" y="312562"/>
                </a:lnTo>
                <a:lnTo>
                  <a:pt x="201000" y="313854"/>
                </a:lnTo>
                <a:lnTo>
                  <a:pt x="202220" y="319458"/>
                </a:lnTo>
                <a:lnTo>
                  <a:pt x="204792" y="331275"/>
                </a:lnTo>
                <a:lnTo>
                  <a:pt x="206680" y="339924"/>
                </a:lnTo>
                <a:lnTo>
                  <a:pt x="206947" y="341143"/>
                </a:lnTo>
                <a:lnTo>
                  <a:pt x="207346" y="342970"/>
                </a:lnTo>
                <a:lnTo>
                  <a:pt x="209097" y="350985"/>
                </a:lnTo>
                <a:lnTo>
                  <a:pt x="209256" y="351716"/>
                </a:lnTo>
                <a:lnTo>
                  <a:pt x="209456" y="352618"/>
                </a:lnTo>
                <a:lnTo>
                  <a:pt x="209492" y="352788"/>
                </a:lnTo>
                <a:lnTo>
                  <a:pt x="210517" y="357466"/>
                </a:lnTo>
                <a:lnTo>
                  <a:pt x="211021" y="359780"/>
                </a:lnTo>
                <a:lnTo>
                  <a:pt x="211098" y="360121"/>
                </a:lnTo>
                <a:lnTo>
                  <a:pt x="211170" y="360462"/>
                </a:lnTo>
                <a:lnTo>
                  <a:pt x="213076" y="369161"/>
                </a:lnTo>
                <a:lnTo>
                  <a:pt x="214613" y="376177"/>
                </a:lnTo>
                <a:lnTo>
                  <a:pt x="214935" y="377638"/>
                </a:lnTo>
                <a:lnTo>
                  <a:pt x="215248" y="379077"/>
                </a:lnTo>
                <a:lnTo>
                  <a:pt x="218528" y="394006"/>
                </a:lnTo>
                <a:lnTo>
                  <a:pt x="218782" y="395177"/>
                </a:lnTo>
                <a:lnTo>
                  <a:pt x="219009" y="396198"/>
                </a:lnTo>
                <a:lnTo>
                  <a:pt x="220393" y="402483"/>
                </a:lnTo>
                <a:lnTo>
                  <a:pt x="220456" y="402778"/>
                </a:lnTo>
                <a:lnTo>
                  <a:pt x="220465" y="402823"/>
                </a:lnTo>
                <a:lnTo>
                  <a:pt x="221191" y="406113"/>
                </a:lnTo>
                <a:lnTo>
                  <a:pt x="237181" y="401761"/>
                </a:lnTo>
                <a:lnTo>
                  <a:pt x="254850" y="396774"/>
                </a:lnTo>
                <a:lnTo>
                  <a:pt x="271189" y="392481"/>
                </a:lnTo>
                <a:lnTo>
                  <a:pt x="273231" y="394841"/>
                </a:lnTo>
                <a:lnTo>
                  <a:pt x="274192" y="396016"/>
                </a:lnTo>
                <a:lnTo>
                  <a:pt x="275893" y="397682"/>
                </a:lnTo>
                <a:lnTo>
                  <a:pt x="277799" y="399610"/>
                </a:lnTo>
                <a:lnTo>
                  <a:pt x="278960" y="400749"/>
                </a:lnTo>
                <a:lnTo>
                  <a:pt x="280298" y="402106"/>
                </a:lnTo>
                <a:lnTo>
                  <a:pt x="281654" y="402619"/>
                </a:lnTo>
                <a:lnTo>
                  <a:pt x="282938" y="403349"/>
                </a:lnTo>
                <a:lnTo>
                  <a:pt x="295082" y="399397"/>
                </a:lnTo>
                <a:lnTo>
                  <a:pt x="300262" y="394001"/>
                </a:lnTo>
                <a:lnTo>
                  <a:pt x="316860" y="376672"/>
                </a:lnTo>
                <a:lnTo>
                  <a:pt x="324821" y="374525"/>
                </a:lnTo>
                <a:lnTo>
                  <a:pt x="326132" y="387771"/>
                </a:lnTo>
                <a:lnTo>
                  <a:pt x="326568" y="392227"/>
                </a:lnTo>
                <a:lnTo>
                  <a:pt x="326677" y="393679"/>
                </a:lnTo>
                <a:lnTo>
                  <a:pt x="326931" y="396016"/>
                </a:lnTo>
                <a:lnTo>
                  <a:pt x="326944" y="396697"/>
                </a:lnTo>
                <a:lnTo>
                  <a:pt x="329507" y="424745"/>
                </a:lnTo>
                <a:lnTo>
                  <a:pt x="330274" y="432795"/>
                </a:lnTo>
                <a:lnTo>
                  <a:pt x="332125" y="447080"/>
                </a:lnTo>
                <a:lnTo>
                  <a:pt x="338929" y="445787"/>
                </a:lnTo>
                <a:lnTo>
                  <a:pt x="348286" y="444026"/>
                </a:lnTo>
                <a:lnTo>
                  <a:pt x="368099" y="440387"/>
                </a:lnTo>
                <a:lnTo>
                  <a:pt x="374551" y="416450"/>
                </a:lnTo>
                <a:lnTo>
                  <a:pt x="378028" y="406426"/>
                </a:lnTo>
                <a:lnTo>
                  <a:pt x="381791" y="393498"/>
                </a:lnTo>
                <a:lnTo>
                  <a:pt x="383167" y="393312"/>
                </a:lnTo>
                <a:lnTo>
                  <a:pt x="390791" y="392318"/>
                </a:lnTo>
                <a:lnTo>
                  <a:pt x="406465" y="390235"/>
                </a:lnTo>
                <a:lnTo>
                  <a:pt x="408029" y="390022"/>
                </a:lnTo>
                <a:lnTo>
                  <a:pt x="412644" y="389382"/>
                </a:lnTo>
                <a:lnTo>
                  <a:pt x="416810" y="388792"/>
                </a:lnTo>
                <a:lnTo>
                  <a:pt x="420894" y="388248"/>
                </a:lnTo>
                <a:lnTo>
                  <a:pt x="427415" y="387413"/>
                </a:lnTo>
                <a:close/>
              </a:path>
            </a:pathLst>
          </a:custGeom>
          <a:solidFill>
            <a:srgbClr val="92D05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CC1B1D54-E1C7-7690-E022-7717256DB3A3}"/>
              </a:ext>
            </a:extLst>
          </p:cNvPr>
          <p:cNvSpPr>
            <a:spLocks/>
          </p:cNvSpPr>
          <p:nvPr/>
        </p:nvSpPr>
        <p:spPr>
          <a:xfrm flipV="1">
            <a:off x="5059048" y="1493181"/>
            <a:ext cx="545923" cy="856191"/>
          </a:xfrm>
          <a:custGeom>
            <a:avLst/>
            <a:gdLst>
              <a:gd name="connsiteX0" fmla="*/ 317030 w 371772"/>
              <a:gd name="connsiteY0" fmla="*/ 87603 h 583064"/>
              <a:gd name="connsiteX1" fmla="*/ 314536 w 371772"/>
              <a:gd name="connsiteY1" fmla="*/ 84195 h 583064"/>
              <a:gd name="connsiteX2" fmla="*/ 299956 w 371772"/>
              <a:gd name="connsiteY2" fmla="*/ 64360 h 583064"/>
              <a:gd name="connsiteX3" fmla="*/ 293726 w 371772"/>
              <a:gd name="connsiteY3" fmla="*/ 55711 h 583064"/>
              <a:gd name="connsiteX4" fmla="*/ 289550 w 371772"/>
              <a:gd name="connsiteY4" fmla="*/ 50307 h 583064"/>
              <a:gd name="connsiteX5" fmla="*/ 272561 w 371772"/>
              <a:gd name="connsiteY5" fmla="*/ 27522 h 583064"/>
              <a:gd name="connsiteX6" fmla="*/ 274363 w 371772"/>
              <a:gd name="connsiteY6" fmla="*/ 21437 h 583064"/>
              <a:gd name="connsiteX7" fmla="*/ 279575 w 371772"/>
              <a:gd name="connsiteY7" fmla="*/ 37 h 583064"/>
              <a:gd name="connsiteX8" fmla="*/ 275113 w 371772"/>
              <a:gd name="connsiteY8" fmla="*/ 255 h 583064"/>
              <a:gd name="connsiteX9" fmla="*/ 252863 w 371772"/>
              <a:gd name="connsiteY9" fmla="*/ 1425 h 583064"/>
              <a:gd name="connsiteX10" fmla="*/ 251236 w 371772"/>
              <a:gd name="connsiteY10" fmla="*/ 1516 h 583064"/>
              <a:gd name="connsiteX11" fmla="*/ 241640 w 371772"/>
              <a:gd name="connsiteY11" fmla="*/ 2070 h 583064"/>
              <a:gd name="connsiteX12" fmla="*/ 237777 w 371772"/>
              <a:gd name="connsiteY12" fmla="*/ 2301 h 583064"/>
              <a:gd name="connsiteX13" fmla="*/ 233346 w 371772"/>
              <a:gd name="connsiteY13" fmla="*/ 2574 h 583064"/>
              <a:gd name="connsiteX14" fmla="*/ 232329 w 371772"/>
              <a:gd name="connsiteY14" fmla="*/ 2632 h 583064"/>
              <a:gd name="connsiteX15" fmla="*/ 228833 w 371772"/>
              <a:gd name="connsiteY15" fmla="*/ 2850 h 583064"/>
              <a:gd name="connsiteX16" fmla="*/ 212617 w 371772"/>
              <a:gd name="connsiteY16" fmla="*/ 3908 h 583064"/>
              <a:gd name="connsiteX17" fmla="*/ 207809 w 371772"/>
              <a:gd name="connsiteY17" fmla="*/ 4239 h 583064"/>
              <a:gd name="connsiteX18" fmla="*/ 204085 w 371772"/>
              <a:gd name="connsiteY18" fmla="*/ 4498 h 583064"/>
              <a:gd name="connsiteX19" fmla="*/ 182059 w 371772"/>
              <a:gd name="connsiteY19" fmla="*/ 36017 h 583064"/>
              <a:gd name="connsiteX20" fmla="*/ 166356 w 371772"/>
              <a:gd name="connsiteY20" fmla="*/ 58511 h 583064"/>
              <a:gd name="connsiteX21" fmla="*/ 162664 w 371772"/>
              <a:gd name="connsiteY21" fmla="*/ 63603 h 583064"/>
              <a:gd name="connsiteX22" fmla="*/ 143814 w 371772"/>
              <a:gd name="connsiteY22" fmla="*/ 90757 h 583064"/>
              <a:gd name="connsiteX23" fmla="*/ 142888 w 371772"/>
              <a:gd name="connsiteY23" fmla="*/ 92086 h 583064"/>
              <a:gd name="connsiteX24" fmla="*/ 124968 w 371772"/>
              <a:gd name="connsiteY24" fmla="*/ 116700 h 583064"/>
              <a:gd name="connsiteX25" fmla="*/ 118519 w 371772"/>
              <a:gd name="connsiteY25" fmla="*/ 128412 h 583064"/>
              <a:gd name="connsiteX26" fmla="*/ 111333 w 371772"/>
              <a:gd name="connsiteY26" fmla="*/ 137224 h 583064"/>
              <a:gd name="connsiteX27" fmla="*/ 101847 w 371772"/>
              <a:gd name="connsiteY27" fmla="*/ 149590 h 583064"/>
              <a:gd name="connsiteX28" fmla="*/ 83952 w 371772"/>
              <a:gd name="connsiteY28" fmla="*/ 176413 h 583064"/>
              <a:gd name="connsiteX29" fmla="*/ 67355 w 371772"/>
              <a:gd name="connsiteY29" fmla="*/ 200136 h 583064"/>
              <a:gd name="connsiteX30" fmla="*/ 63800 w 371772"/>
              <a:gd name="connsiteY30" fmla="*/ 204838 h 583064"/>
              <a:gd name="connsiteX31" fmla="*/ 25745 w 371772"/>
              <a:gd name="connsiteY31" fmla="*/ 259650 h 583064"/>
              <a:gd name="connsiteX32" fmla="*/ 1013 w 371772"/>
              <a:gd name="connsiteY32" fmla="*/ 294986 h 583064"/>
              <a:gd name="connsiteX33" fmla="*/ 453 w 371772"/>
              <a:gd name="connsiteY33" fmla="*/ 295794 h 583064"/>
              <a:gd name="connsiteX34" fmla="*/ 13762 w 371772"/>
              <a:gd name="connsiteY34" fmla="*/ 384272 h 583064"/>
              <a:gd name="connsiteX35" fmla="*/ 16631 w 371772"/>
              <a:gd name="connsiteY35" fmla="*/ 403235 h 583064"/>
              <a:gd name="connsiteX36" fmla="*/ 20461 w 371772"/>
              <a:gd name="connsiteY36" fmla="*/ 428488 h 583064"/>
              <a:gd name="connsiteX37" fmla="*/ 20846 w 371772"/>
              <a:gd name="connsiteY37" fmla="*/ 431016 h 583064"/>
              <a:gd name="connsiteX38" fmla="*/ 27190 w 371772"/>
              <a:gd name="connsiteY38" fmla="*/ 472682 h 583064"/>
              <a:gd name="connsiteX39" fmla="*/ 33949 w 371772"/>
              <a:gd name="connsiteY39" fmla="*/ 516862 h 583064"/>
              <a:gd name="connsiteX40" fmla="*/ 40737 w 371772"/>
              <a:gd name="connsiteY40" fmla="*/ 561024 h 583064"/>
              <a:gd name="connsiteX41" fmla="*/ 40964 w 371772"/>
              <a:gd name="connsiteY41" fmla="*/ 562499 h 583064"/>
              <a:gd name="connsiteX42" fmla="*/ 44142 w 371772"/>
              <a:gd name="connsiteY42" fmla="*/ 583101 h 583064"/>
              <a:gd name="connsiteX43" fmla="*/ 54529 w 371772"/>
              <a:gd name="connsiteY43" fmla="*/ 580596 h 583064"/>
              <a:gd name="connsiteX44" fmla="*/ 84432 w 371772"/>
              <a:gd name="connsiteY44" fmla="*/ 574198 h 583064"/>
              <a:gd name="connsiteX45" fmla="*/ 116390 w 371772"/>
              <a:gd name="connsiteY45" fmla="*/ 567087 h 583064"/>
              <a:gd name="connsiteX46" fmla="*/ 159262 w 371772"/>
              <a:gd name="connsiteY46" fmla="*/ 557503 h 583064"/>
              <a:gd name="connsiteX47" fmla="*/ 206771 w 371772"/>
              <a:gd name="connsiteY47" fmla="*/ 548496 h 583064"/>
              <a:gd name="connsiteX48" fmla="*/ 251513 w 371772"/>
              <a:gd name="connsiteY48" fmla="*/ 500667 h 583064"/>
              <a:gd name="connsiteX49" fmla="*/ 256581 w 371772"/>
              <a:gd name="connsiteY49" fmla="*/ 492404 h 583064"/>
              <a:gd name="connsiteX50" fmla="*/ 306526 w 371772"/>
              <a:gd name="connsiteY50" fmla="*/ 446095 h 583064"/>
              <a:gd name="connsiteX51" fmla="*/ 353047 w 371772"/>
              <a:gd name="connsiteY51" fmla="*/ 402941 h 583064"/>
              <a:gd name="connsiteX52" fmla="*/ 347582 w 371772"/>
              <a:gd name="connsiteY52" fmla="*/ 384880 h 583064"/>
              <a:gd name="connsiteX53" fmla="*/ 348197 w 371772"/>
              <a:gd name="connsiteY53" fmla="*/ 381881 h 583064"/>
              <a:gd name="connsiteX54" fmla="*/ 350674 w 371772"/>
              <a:gd name="connsiteY54" fmla="*/ 369892 h 583064"/>
              <a:gd name="connsiteX55" fmla="*/ 347355 w 371772"/>
              <a:gd name="connsiteY55" fmla="*/ 357712 h 583064"/>
              <a:gd name="connsiteX56" fmla="*/ 346538 w 371772"/>
              <a:gd name="connsiteY56" fmla="*/ 355135 h 583064"/>
              <a:gd name="connsiteX57" fmla="*/ 321115 w 371772"/>
              <a:gd name="connsiteY57" fmla="*/ 326778 h 583064"/>
              <a:gd name="connsiteX58" fmla="*/ 320622 w 371772"/>
              <a:gd name="connsiteY58" fmla="*/ 315374 h 583064"/>
              <a:gd name="connsiteX59" fmla="*/ 319924 w 371772"/>
              <a:gd name="connsiteY59" fmla="*/ 299211 h 583064"/>
              <a:gd name="connsiteX60" fmla="*/ 332767 w 371772"/>
              <a:gd name="connsiteY60" fmla="*/ 293724 h 583064"/>
              <a:gd name="connsiteX61" fmla="*/ 358332 w 371772"/>
              <a:gd name="connsiteY61" fmla="*/ 291701 h 583064"/>
              <a:gd name="connsiteX62" fmla="*/ 372226 w 371772"/>
              <a:gd name="connsiteY62" fmla="*/ 287312 h 583064"/>
              <a:gd name="connsiteX63" fmla="*/ 371373 w 371772"/>
              <a:gd name="connsiteY63" fmla="*/ 252208 h 583064"/>
              <a:gd name="connsiteX64" fmla="*/ 370834 w 371772"/>
              <a:gd name="connsiteY64" fmla="*/ 228883 h 583064"/>
              <a:gd name="connsiteX65" fmla="*/ 357137 w 371772"/>
              <a:gd name="connsiteY65" fmla="*/ 222757 h 583064"/>
              <a:gd name="connsiteX66" fmla="*/ 333949 w 371772"/>
              <a:gd name="connsiteY66" fmla="*/ 212543 h 583064"/>
              <a:gd name="connsiteX67" fmla="*/ 333483 w 371772"/>
              <a:gd name="connsiteY67" fmla="*/ 199937 h 583064"/>
              <a:gd name="connsiteX68" fmla="*/ 333370 w 371772"/>
              <a:gd name="connsiteY68" fmla="*/ 196887 h 583064"/>
              <a:gd name="connsiteX69" fmla="*/ 333040 w 371772"/>
              <a:gd name="connsiteY69" fmla="*/ 187930 h 583064"/>
              <a:gd name="connsiteX70" fmla="*/ 332757 w 371772"/>
              <a:gd name="connsiteY70" fmla="*/ 180261 h 583064"/>
              <a:gd name="connsiteX71" fmla="*/ 332388 w 371772"/>
              <a:gd name="connsiteY71" fmla="*/ 170237 h 583064"/>
              <a:gd name="connsiteX72" fmla="*/ 332212 w 371772"/>
              <a:gd name="connsiteY72" fmla="*/ 165449 h 583064"/>
              <a:gd name="connsiteX73" fmla="*/ 331781 w 371772"/>
              <a:gd name="connsiteY73" fmla="*/ 153737 h 583064"/>
              <a:gd name="connsiteX74" fmla="*/ 341462 w 371772"/>
              <a:gd name="connsiteY74" fmla="*/ 141807 h 583064"/>
              <a:gd name="connsiteX75" fmla="*/ 349305 w 371772"/>
              <a:gd name="connsiteY75" fmla="*/ 132223 h 583064"/>
              <a:gd name="connsiteX76" fmla="*/ 324130 w 371772"/>
              <a:gd name="connsiteY76" fmla="*/ 97178 h 583064"/>
              <a:gd name="connsiteX77" fmla="*/ 317030 w 371772"/>
              <a:gd name="connsiteY77" fmla="*/ 87603 h 583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371772" h="583064">
                <a:moveTo>
                  <a:pt x="317030" y="87603"/>
                </a:moveTo>
                <a:lnTo>
                  <a:pt x="314536" y="84195"/>
                </a:lnTo>
                <a:lnTo>
                  <a:pt x="299956" y="64360"/>
                </a:lnTo>
                <a:lnTo>
                  <a:pt x="293726" y="55711"/>
                </a:lnTo>
                <a:lnTo>
                  <a:pt x="289550" y="50307"/>
                </a:lnTo>
                <a:lnTo>
                  <a:pt x="272561" y="27522"/>
                </a:lnTo>
                <a:lnTo>
                  <a:pt x="274363" y="21437"/>
                </a:lnTo>
                <a:lnTo>
                  <a:pt x="279575" y="37"/>
                </a:lnTo>
                <a:lnTo>
                  <a:pt x="275113" y="255"/>
                </a:lnTo>
                <a:lnTo>
                  <a:pt x="252863" y="1425"/>
                </a:lnTo>
                <a:lnTo>
                  <a:pt x="251236" y="1516"/>
                </a:lnTo>
                <a:lnTo>
                  <a:pt x="241640" y="2070"/>
                </a:lnTo>
                <a:lnTo>
                  <a:pt x="237777" y="2301"/>
                </a:lnTo>
                <a:lnTo>
                  <a:pt x="233346" y="2574"/>
                </a:lnTo>
                <a:lnTo>
                  <a:pt x="232329" y="2632"/>
                </a:lnTo>
                <a:lnTo>
                  <a:pt x="228833" y="2850"/>
                </a:lnTo>
                <a:lnTo>
                  <a:pt x="212617" y="3908"/>
                </a:lnTo>
                <a:lnTo>
                  <a:pt x="207809" y="4239"/>
                </a:lnTo>
                <a:lnTo>
                  <a:pt x="204085" y="4498"/>
                </a:lnTo>
                <a:lnTo>
                  <a:pt x="182059" y="36017"/>
                </a:lnTo>
                <a:lnTo>
                  <a:pt x="166356" y="58511"/>
                </a:lnTo>
                <a:lnTo>
                  <a:pt x="162664" y="63603"/>
                </a:lnTo>
                <a:lnTo>
                  <a:pt x="143814" y="90757"/>
                </a:lnTo>
                <a:lnTo>
                  <a:pt x="142888" y="92086"/>
                </a:lnTo>
                <a:lnTo>
                  <a:pt x="124968" y="116700"/>
                </a:lnTo>
                <a:lnTo>
                  <a:pt x="118519" y="128412"/>
                </a:lnTo>
                <a:lnTo>
                  <a:pt x="111333" y="137224"/>
                </a:lnTo>
                <a:lnTo>
                  <a:pt x="101847" y="149590"/>
                </a:lnTo>
                <a:lnTo>
                  <a:pt x="83952" y="176413"/>
                </a:lnTo>
                <a:lnTo>
                  <a:pt x="67355" y="200136"/>
                </a:lnTo>
                <a:lnTo>
                  <a:pt x="63800" y="204838"/>
                </a:lnTo>
                <a:lnTo>
                  <a:pt x="25745" y="259650"/>
                </a:lnTo>
                <a:lnTo>
                  <a:pt x="1013" y="294986"/>
                </a:lnTo>
                <a:lnTo>
                  <a:pt x="453" y="295794"/>
                </a:lnTo>
                <a:lnTo>
                  <a:pt x="13762" y="384272"/>
                </a:lnTo>
                <a:lnTo>
                  <a:pt x="16631" y="403235"/>
                </a:lnTo>
                <a:lnTo>
                  <a:pt x="20461" y="428488"/>
                </a:lnTo>
                <a:lnTo>
                  <a:pt x="20846" y="431016"/>
                </a:lnTo>
                <a:lnTo>
                  <a:pt x="27190" y="472682"/>
                </a:lnTo>
                <a:lnTo>
                  <a:pt x="33949" y="516862"/>
                </a:lnTo>
                <a:lnTo>
                  <a:pt x="40737" y="561024"/>
                </a:lnTo>
                <a:lnTo>
                  <a:pt x="40964" y="562499"/>
                </a:lnTo>
                <a:lnTo>
                  <a:pt x="44142" y="583101"/>
                </a:lnTo>
                <a:lnTo>
                  <a:pt x="54529" y="580596"/>
                </a:lnTo>
                <a:lnTo>
                  <a:pt x="84432" y="574198"/>
                </a:lnTo>
                <a:lnTo>
                  <a:pt x="116390" y="567087"/>
                </a:lnTo>
                <a:lnTo>
                  <a:pt x="159262" y="557503"/>
                </a:lnTo>
                <a:lnTo>
                  <a:pt x="206771" y="548496"/>
                </a:lnTo>
                <a:lnTo>
                  <a:pt x="251513" y="500667"/>
                </a:lnTo>
                <a:lnTo>
                  <a:pt x="256581" y="492404"/>
                </a:lnTo>
                <a:lnTo>
                  <a:pt x="306526" y="446095"/>
                </a:lnTo>
                <a:lnTo>
                  <a:pt x="353047" y="402941"/>
                </a:lnTo>
                <a:lnTo>
                  <a:pt x="347582" y="384880"/>
                </a:lnTo>
                <a:lnTo>
                  <a:pt x="348197" y="381881"/>
                </a:lnTo>
                <a:lnTo>
                  <a:pt x="350674" y="369892"/>
                </a:lnTo>
                <a:lnTo>
                  <a:pt x="347355" y="357712"/>
                </a:lnTo>
                <a:lnTo>
                  <a:pt x="346538" y="355135"/>
                </a:lnTo>
                <a:lnTo>
                  <a:pt x="321115" y="326778"/>
                </a:lnTo>
                <a:lnTo>
                  <a:pt x="320622" y="315374"/>
                </a:lnTo>
                <a:lnTo>
                  <a:pt x="319924" y="299211"/>
                </a:lnTo>
                <a:lnTo>
                  <a:pt x="332767" y="293724"/>
                </a:lnTo>
                <a:lnTo>
                  <a:pt x="358332" y="291701"/>
                </a:lnTo>
                <a:lnTo>
                  <a:pt x="372226" y="287312"/>
                </a:lnTo>
                <a:lnTo>
                  <a:pt x="371373" y="252208"/>
                </a:lnTo>
                <a:lnTo>
                  <a:pt x="370834" y="228883"/>
                </a:lnTo>
                <a:lnTo>
                  <a:pt x="357137" y="222757"/>
                </a:lnTo>
                <a:lnTo>
                  <a:pt x="333949" y="212543"/>
                </a:lnTo>
                <a:lnTo>
                  <a:pt x="333483" y="199937"/>
                </a:lnTo>
                <a:lnTo>
                  <a:pt x="333370" y="196887"/>
                </a:lnTo>
                <a:lnTo>
                  <a:pt x="333040" y="187930"/>
                </a:lnTo>
                <a:lnTo>
                  <a:pt x="332757" y="180261"/>
                </a:lnTo>
                <a:lnTo>
                  <a:pt x="332388" y="170237"/>
                </a:lnTo>
                <a:lnTo>
                  <a:pt x="332212" y="165449"/>
                </a:lnTo>
                <a:lnTo>
                  <a:pt x="331781" y="153737"/>
                </a:lnTo>
                <a:lnTo>
                  <a:pt x="341462" y="141807"/>
                </a:lnTo>
                <a:lnTo>
                  <a:pt x="349305" y="132223"/>
                </a:lnTo>
                <a:lnTo>
                  <a:pt x="324130" y="97178"/>
                </a:lnTo>
                <a:lnTo>
                  <a:pt x="317030" y="8760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40A43C3B-BFC2-4975-9B78-779266ADB450}"/>
              </a:ext>
            </a:extLst>
          </p:cNvPr>
          <p:cNvSpPr>
            <a:spLocks/>
          </p:cNvSpPr>
          <p:nvPr/>
        </p:nvSpPr>
        <p:spPr>
          <a:xfrm flipV="1">
            <a:off x="5458621" y="1697156"/>
            <a:ext cx="437479" cy="655060"/>
          </a:xfrm>
          <a:custGeom>
            <a:avLst/>
            <a:gdLst>
              <a:gd name="connsiteX0" fmla="*/ 270843 w 297922"/>
              <a:gd name="connsiteY0" fmla="*/ 257749 h 446094"/>
              <a:gd name="connsiteX1" fmla="*/ 268589 w 297922"/>
              <a:gd name="connsiteY1" fmla="*/ 257681 h 446094"/>
              <a:gd name="connsiteX2" fmla="*/ 267274 w 297922"/>
              <a:gd name="connsiteY2" fmla="*/ 257667 h 446094"/>
              <a:gd name="connsiteX3" fmla="*/ 266360 w 297922"/>
              <a:gd name="connsiteY3" fmla="*/ 258039 h 446094"/>
              <a:gd name="connsiteX4" fmla="*/ 262634 w 297922"/>
              <a:gd name="connsiteY4" fmla="*/ 256846 h 446094"/>
              <a:gd name="connsiteX5" fmla="*/ 258998 w 297922"/>
              <a:gd name="connsiteY5" fmla="*/ 252281 h 446094"/>
              <a:gd name="connsiteX6" fmla="*/ 263332 w 297922"/>
              <a:gd name="connsiteY6" fmla="*/ 248696 h 446094"/>
              <a:gd name="connsiteX7" fmla="*/ 263100 w 297922"/>
              <a:gd name="connsiteY7" fmla="*/ 240469 h 446094"/>
              <a:gd name="connsiteX8" fmla="*/ 260784 w 297922"/>
              <a:gd name="connsiteY8" fmla="*/ 236262 h 446094"/>
              <a:gd name="connsiteX9" fmla="*/ 257076 w 297922"/>
              <a:gd name="connsiteY9" fmla="*/ 235223 h 446094"/>
              <a:gd name="connsiteX10" fmla="*/ 248259 w 297922"/>
              <a:gd name="connsiteY10" fmla="*/ 232804 h 446094"/>
              <a:gd name="connsiteX11" fmla="*/ 245045 w 297922"/>
              <a:gd name="connsiteY11" fmla="*/ 222308 h 446094"/>
              <a:gd name="connsiteX12" fmla="*/ 253705 w 297922"/>
              <a:gd name="connsiteY12" fmla="*/ 171866 h 446094"/>
              <a:gd name="connsiteX13" fmla="*/ 253525 w 297922"/>
              <a:gd name="connsiteY13" fmla="*/ 168708 h 446094"/>
              <a:gd name="connsiteX14" fmla="*/ 244277 w 297922"/>
              <a:gd name="connsiteY14" fmla="*/ 167015 h 446094"/>
              <a:gd name="connsiteX15" fmla="*/ 238434 w 297922"/>
              <a:gd name="connsiteY15" fmla="*/ 187063 h 446094"/>
              <a:gd name="connsiteX16" fmla="*/ 233566 w 297922"/>
              <a:gd name="connsiteY16" fmla="*/ 185484 h 446094"/>
              <a:gd name="connsiteX17" fmla="*/ 227858 w 297922"/>
              <a:gd name="connsiteY17" fmla="*/ 178564 h 446094"/>
              <a:gd name="connsiteX18" fmla="*/ 221021 w 297922"/>
              <a:gd name="connsiteY18" fmla="*/ 173173 h 446094"/>
              <a:gd name="connsiteX19" fmla="*/ 214631 w 297922"/>
              <a:gd name="connsiteY19" fmla="*/ 170387 h 446094"/>
              <a:gd name="connsiteX20" fmla="*/ 209522 w 297922"/>
              <a:gd name="connsiteY20" fmla="*/ 168567 h 446094"/>
              <a:gd name="connsiteX21" fmla="*/ 205835 w 297922"/>
              <a:gd name="connsiteY21" fmla="*/ 167242 h 446094"/>
              <a:gd name="connsiteX22" fmla="*/ 204473 w 297922"/>
              <a:gd name="connsiteY22" fmla="*/ 159510 h 446094"/>
              <a:gd name="connsiteX23" fmla="*/ 203874 w 297922"/>
              <a:gd name="connsiteY23" fmla="*/ 155557 h 446094"/>
              <a:gd name="connsiteX24" fmla="*/ 202797 w 297922"/>
              <a:gd name="connsiteY24" fmla="*/ 149762 h 446094"/>
              <a:gd name="connsiteX25" fmla="*/ 200969 w 297922"/>
              <a:gd name="connsiteY25" fmla="*/ 139593 h 446094"/>
              <a:gd name="connsiteX26" fmla="*/ 199645 w 297922"/>
              <a:gd name="connsiteY26" fmla="*/ 132133 h 446094"/>
              <a:gd name="connsiteX27" fmla="*/ 186331 w 297922"/>
              <a:gd name="connsiteY27" fmla="*/ 120071 h 446094"/>
              <a:gd name="connsiteX28" fmla="*/ 183196 w 297922"/>
              <a:gd name="connsiteY28" fmla="*/ 117258 h 446094"/>
              <a:gd name="connsiteX29" fmla="*/ 182857 w 297922"/>
              <a:gd name="connsiteY29" fmla="*/ 116936 h 446094"/>
              <a:gd name="connsiteX30" fmla="*/ 182255 w 297922"/>
              <a:gd name="connsiteY30" fmla="*/ 116387 h 446094"/>
              <a:gd name="connsiteX31" fmla="*/ 176923 w 297922"/>
              <a:gd name="connsiteY31" fmla="*/ 111586 h 446094"/>
              <a:gd name="connsiteX32" fmla="*/ 176648 w 297922"/>
              <a:gd name="connsiteY32" fmla="*/ 111313 h 446094"/>
              <a:gd name="connsiteX33" fmla="*/ 170075 w 297922"/>
              <a:gd name="connsiteY33" fmla="*/ 105337 h 446094"/>
              <a:gd name="connsiteX34" fmla="*/ 169443 w 297922"/>
              <a:gd name="connsiteY34" fmla="*/ 104765 h 446094"/>
              <a:gd name="connsiteX35" fmla="*/ 166040 w 297922"/>
              <a:gd name="connsiteY35" fmla="*/ 101720 h 446094"/>
              <a:gd name="connsiteX36" fmla="*/ 157970 w 297922"/>
              <a:gd name="connsiteY36" fmla="*/ 94428 h 446094"/>
              <a:gd name="connsiteX37" fmla="*/ 156737 w 297922"/>
              <a:gd name="connsiteY37" fmla="*/ 93267 h 446094"/>
              <a:gd name="connsiteX38" fmla="*/ 153589 w 297922"/>
              <a:gd name="connsiteY38" fmla="*/ 90403 h 446094"/>
              <a:gd name="connsiteX39" fmla="*/ 152260 w 297922"/>
              <a:gd name="connsiteY39" fmla="*/ 89246 h 446094"/>
              <a:gd name="connsiteX40" fmla="*/ 150290 w 297922"/>
              <a:gd name="connsiteY40" fmla="*/ 87449 h 446094"/>
              <a:gd name="connsiteX41" fmla="*/ 149451 w 297922"/>
              <a:gd name="connsiteY41" fmla="*/ 86687 h 446094"/>
              <a:gd name="connsiteX42" fmla="*/ 139337 w 297922"/>
              <a:gd name="connsiteY42" fmla="*/ 77538 h 446094"/>
              <a:gd name="connsiteX43" fmla="*/ 137420 w 297922"/>
              <a:gd name="connsiteY43" fmla="*/ 75796 h 446094"/>
              <a:gd name="connsiteX44" fmla="*/ 130755 w 297922"/>
              <a:gd name="connsiteY44" fmla="*/ 69770 h 446094"/>
              <a:gd name="connsiteX45" fmla="*/ 118720 w 297922"/>
              <a:gd name="connsiteY45" fmla="*/ 58847 h 446094"/>
              <a:gd name="connsiteX46" fmla="*/ 118666 w 297922"/>
              <a:gd name="connsiteY46" fmla="*/ 58797 h 446094"/>
              <a:gd name="connsiteX47" fmla="*/ 118028 w 297922"/>
              <a:gd name="connsiteY47" fmla="*/ 58185 h 446094"/>
              <a:gd name="connsiteX48" fmla="*/ 115939 w 297922"/>
              <a:gd name="connsiteY48" fmla="*/ 56311 h 446094"/>
              <a:gd name="connsiteX49" fmla="*/ 115355 w 297922"/>
              <a:gd name="connsiteY49" fmla="*/ 55775 h 446094"/>
              <a:gd name="connsiteX50" fmla="*/ 111985 w 297922"/>
              <a:gd name="connsiteY50" fmla="*/ 52730 h 446094"/>
              <a:gd name="connsiteX51" fmla="*/ 107503 w 297922"/>
              <a:gd name="connsiteY51" fmla="*/ 48669 h 446094"/>
              <a:gd name="connsiteX52" fmla="*/ 107107 w 297922"/>
              <a:gd name="connsiteY52" fmla="*/ 48301 h 446094"/>
              <a:gd name="connsiteX53" fmla="*/ 103858 w 297922"/>
              <a:gd name="connsiteY53" fmla="*/ 45338 h 446094"/>
              <a:gd name="connsiteX54" fmla="*/ 81554 w 297922"/>
              <a:gd name="connsiteY54" fmla="*/ 25127 h 446094"/>
              <a:gd name="connsiteX55" fmla="*/ 73997 w 297922"/>
              <a:gd name="connsiteY55" fmla="*/ 18256 h 446094"/>
              <a:gd name="connsiteX56" fmla="*/ 68417 w 297922"/>
              <a:gd name="connsiteY56" fmla="*/ 13183 h 446094"/>
              <a:gd name="connsiteX57" fmla="*/ 59391 w 297922"/>
              <a:gd name="connsiteY57" fmla="*/ 4997 h 446094"/>
              <a:gd name="connsiteX58" fmla="*/ 53975 w 297922"/>
              <a:gd name="connsiteY58" fmla="*/ 60 h 446094"/>
              <a:gd name="connsiteX59" fmla="*/ 51831 w 297922"/>
              <a:gd name="connsiteY59" fmla="*/ 137 h 446094"/>
              <a:gd name="connsiteX60" fmla="*/ 46159 w 297922"/>
              <a:gd name="connsiteY60" fmla="*/ 341 h 446094"/>
              <a:gd name="connsiteX61" fmla="*/ 40650 w 297922"/>
              <a:gd name="connsiteY61" fmla="*/ 550 h 446094"/>
              <a:gd name="connsiteX62" fmla="*/ 26390 w 297922"/>
              <a:gd name="connsiteY62" fmla="*/ 1131 h 446094"/>
              <a:gd name="connsiteX63" fmla="*/ 21330 w 297922"/>
              <a:gd name="connsiteY63" fmla="*/ 1353 h 446094"/>
              <a:gd name="connsiteX64" fmla="*/ 20923 w 297922"/>
              <a:gd name="connsiteY64" fmla="*/ 1371 h 446094"/>
              <a:gd name="connsiteX65" fmla="*/ 19960 w 297922"/>
              <a:gd name="connsiteY65" fmla="*/ 1412 h 446094"/>
              <a:gd name="connsiteX66" fmla="*/ 16175 w 297922"/>
              <a:gd name="connsiteY66" fmla="*/ 1584 h 446094"/>
              <a:gd name="connsiteX67" fmla="*/ 14791 w 297922"/>
              <a:gd name="connsiteY67" fmla="*/ 1648 h 446094"/>
              <a:gd name="connsiteX68" fmla="*/ 7915 w 297922"/>
              <a:gd name="connsiteY68" fmla="*/ 1975 h 446094"/>
              <a:gd name="connsiteX69" fmla="*/ 7440 w 297922"/>
              <a:gd name="connsiteY69" fmla="*/ 1997 h 446094"/>
              <a:gd name="connsiteX70" fmla="*/ 2227 w 297922"/>
              <a:gd name="connsiteY70" fmla="*/ 23398 h 446094"/>
              <a:gd name="connsiteX71" fmla="*/ 426 w 297922"/>
              <a:gd name="connsiteY71" fmla="*/ 29483 h 446094"/>
              <a:gd name="connsiteX72" fmla="*/ 17415 w 297922"/>
              <a:gd name="connsiteY72" fmla="*/ 52267 h 446094"/>
              <a:gd name="connsiteX73" fmla="*/ 21591 w 297922"/>
              <a:gd name="connsiteY73" fmla="*/ 57672 h 446094"/>
              <a:gd name="connsiteX74" fmla="*/ 27821 w 297922"/>
              <a:gd name="connsiteY74" fmla="*/ 66321 h 446094"/>
              <a:gd name="connsiteX75" fmla="*/ 42401 w 297922"/>
              <a:gd name="connsiteY75" fmla="*/ 86156 h 446094"/>
              <a:gd name="connsiteX76" fmla="*/ 44895 w 297922"/>
              <a:gd name="connsiteY76" fmla="*/ 89564 h 446094"/>
              <a:gd name="connsiteX77" fmla="*/ 51995 w 297922"/>
              <a:gd name="connsiteY77" fmla="*/ 99138 h 446094"/>
              <a:gd name="connsiteX78" fmla="*/ 77170 w 297922"/>
              <a:gd name="connsiteY78" fmla="*/ 134184 h 446094"/>
              <a:gd name="connsiteX79" fmla="*/ 69327 w 297922"/>
              <a:gd name="connsiteY79" fmla="*/ 143768 h 446094"/>
              <a:gd name="connsiteX80" fmla="*/ 59646 w 297922"/>
              <a:gd name="connsiteY80" fmla="*/ 155698 h 446094"/>
              <a:gd name="connsiteX81" fmla="*/ 60077 w 297922"/>
              <a:gd name="connsiteY81" fmla="*/ 167410 h 446094"/>
              <a:gd name="connsiteX82" fmla="*/ 60253 w 297922"/>
              <a:gd name="connsiteY82" fmla="*/ 172197 h 446094"/>
              <a:gd name="connsiteX83" fmla="*/ 60622 w 297922"/>
              <a:gd name="connsiteY83" fmla="*/ 182221 h 446094"/>
              <a:gd name="connsiteX84" fmla="*/ 60905 w 297922"/>
              <a:gd name="connsiteY84" fmla="*/ 189890 h 446094"/>
              <a:gd name="connsiteX85" fmla="*/ 61235 w 297922"/>
              <a:gd name="connsiteY85" fmla="*/ 198848 h 446094"/>
              <a:gd name="connsiteX86" fmla="*/ 61348 w 297922"/>
              <a:gd name="connsiteY86" fmla="*/ 201897 h 446094"/>
              <a:gd name="connsiteX87" fmla="*/ 61814 w 297922"/>
              <a:gd name="connsiteY87" fmla="*/ 214503 h 446094"/>
              <a:gd name="connsiteX88" fmla="*/ 85002 w 297922"/>
              <a:gd name="connsiteY88" fmla="*/ 224718 h 446094"/>
              <a:gd name="connsiteX89" fmla="*/ 98699 w 297922"/>
              <a:gd name="connsiteY89" fmla="*/ 230844 h 446094"/>
              <a:gd name="connsiteX90" fmla="*/ 99238 w 297922"/>
              <a:gd name="connsiteY90" fmla="*/ 254168 h 446094"/>
              <a:gd name="connsiteX91" fmla="*/ 100091 w 297922"/>
              <a:gd name="connsiteY91" fmla="*/ 289273 h 446094"/>
              <a:gd name="connsiteX92" fmla="*/ 86197 w 297922"/>
              <a:gd name="connsiteY92" fmla="*/ 293661 h 446094"/>
              <a:gd name="connsiteX93" fmla="*/ 60631 w 297922"/>
              <a:gd name="connsiteY93" fmla="*/ 295685 h 446094"/>
              <a:gd name="connsiteX94" fmla="*/ 47789 w 297922"/>
              <a:gd name="connsiteY94" fmla="*/ 301171 h 446094"/>
              <a:gd name="connsiteX95" fmla="*/ 48487 w 297922"/>
              <a:gd name="connsiteY95" fmla="*/ 317335 h 446094"/>
              <a:gd name="connsiteX96" fmla="*/ 48980 w 297922"/>
              <a:gd name="connsiteY96" fmla="*/ 328738 h 446094"/>
              <a:gd name="connsiteX97" fmla="*/ 74403 w 297922"/>
              <a:gd name="connsiteY97" fmla="*/ 357095 h 446094"/>
              <a:gd name="connsiteX98" fmla="*/ 75220 w 297922"/>
              <a:gd name="connsiteY98" fmla="*/ 359673 h 446094"/>
              <a:gd name="connsiteX99" fmla="*/ 78539 w 297922"/>
              <a:gd name="connsiteY99" fmla="*/ 371852 h 446094"/>
              <a:gd name="connsiteX100" fmla="*/ 76062 w 297922"/>
              <a:gd name="connsiteY100" fmla="*/ 383841 h 446094"/>
              <a:gd name="connsiteX101" fmla="*/ 75447 w 297922"/>
              <a:gd name="connsiteY101" fmla="*/ 386841 h 446094"/>
              <a:gd name="connsiteX102" fmla="*/ 80912 w 297922"/>
              <a:gd name="connsiteY102" fmla="*/ 404901 h 446094"/>
              <a:gd name="connsiteX103" fmla="*/ 109505 w 297922"/>
              <a:gd name="connsiteY103" fmla="*/ 436348 h 446094"/>
              <a:gd name="connsiteX104" fmla="*/ 126500 w 297922"/>
              <a:gd name="connsiteY104" fmla="*/ 445093 h 446094"/>
              <a:gd name="connsiteX105" fmla="*/ 129858 w 297922"/>
              <a:gd name="connsiteY105" fmla="*/ 445038 h 446094"/>
              <a:gd name="connsiteX106" fmla="*/ 131091 w 297922"/>
              <a:gd name="connsiteY106" fmla="*/ 445020 h 446094"/>
              <a:gd name="connsiteX107" fmla="*/ 139534 w 297922"/>
              <a:gd name="connsiteY107" fmla="*/ 444906 h 446094"/>
              <a:gd name="connsiteX108" fmla="*/ 173321 w 297922"/>
              <a:gd name="connsiteY108" fmla="*/ 444680 h 446094"/>
              <a:gd name="connsiteX109" fmla="*/ 187015 w 297922"/>
              <a:gd name="connsiteY109" fmla="*/ 444698 h 446094"/>
              <a:gd name="connsiteX110" fmla="*/ 200427 w 297922"/>
              <a:gd name="connsiteY110" fmla="*/ 444779 h 446094"/>
              <a:gd name="connsiteX111" fmla="*/ 201543 w 297922"/>
              <a:gd name="connsiteY111" fmla="*/ 444788 h 446094"/>
              <a:gd name="connsiteX112" fmla="*/ 208812 w 297922"/>
              <a:gd name="connsiteY112" fmla="*/ 444857 h 446094"/>
              <a:gd name="connsiteX113" fmla="*/ 226825 w 297922"/>
              <a:gd name="connsiteY113" fmla="*/ 445111 h 446094"/>
              <a:gd name="connsiteX114" fmla="*/ 227659 w 297922"/>
              <a:gd name="connsiteY114" fmla="*/ 445124 h 446094"/>
              <a:gd name="connsiteX115" fmla="*/ 228317 w 297922"/>
              <a:gd name="connsiteY115" fmla="*/ 445138 h 446094"/>
              <a:gd name="connsiteX116" fmla="*/ 235362 w 297922"/>
              <a:gd name="connsiteY116" fmla="*/ 445270 h 446094"/>
              <a:gd name="connsiteX117" fmla="*/ 235691 w 297922"/>
              <a:gd name="connsiteY117" fmla="*/ 445274 h 446094"/>
              <a:gd name="connsiteX118" fmla="*/ 243874 w 297922"/>
              <a:gd name="connsiteY118" fmla="*/ 445451 h 446094"/>
              <a:gd name="connsiteX119" fmla="*/ 246668 w 297922"/>
              <a:gd name="connsiteY119" fmla="*/ 445515 h 446094"/>
              <a:gd name="connsiteX120" fmla="*/ 260111 w 297922"/>
              <a:gd name="connsiteY120" fmla="*/ 445864 h 446094"/>
              <a:gd name="connsiteX121" fmla="*/ 269877 w 297922"/>
              <a:gd name="connsiteY121" fmla="*/ 446154 h 446094"/>
              <a:gd name="connsiteX122" fmla="*/ 286879 w 297922"/>
              <a:gd name="connsiteY122" fmla="*/ 408032 h 446094"/>
              <a:gd name="connsiteX123" fmla="*/ 290736 w 297922"/>
              <a:gd name="connsiteY123" fmla="*/ 402197 h 446094"/>
              <a:gd name="connsiteX124" fmla="*/ 292443 w 297922"/>
              <a:gd name="connsiteY124" fmla="*/ 399578 h 446094"/>
              <a:gd name="connsiteX125" fmla="*/ 298349 w 297922"/>
              <a:gd name="connsiteY125" fmla="*/ 390602 h 446094"/>
              <a:gd name="connsiteX126" fmla="*/ 294228 w 297922"/>
              <a:gd name="connsiteY126" fmla="*/ 371203 h 446094"/>
              <a:gd name="connsiteX127" fmla="*/ 292895 w 297922"/>
              <a:gd name="connsiteY127" fmla="*/ 362935 h 446094"/>
              <a:gd name="connsiteX128" fmla="*/ 288061 w 297922"/>
              <a:gd name="connsiteY128" fmla="*/ 362436 h 446094"/>
              <a:gd name="connsiteX129" fmla="*/ 284058 w 297922"/>
              <a:gd name="connsiteY129" fmla="*/ 362019 h 446094"/>
              <a:gd name="connsiteX130" fmla="*/ 273830 w 297922"/>
              <a:gd name="connsiteY130" fmla="*/ 356959 h 446094"/>
              <a:gd name="connsiteX131" fmla="*/ 276441 w 297922"/>
              <a:gd name="connsiteY131" fmla="*/ 349798 h 446094"/>
              <a:gd name="connsiteX132" fmla="*/ 279199 w 297922"/>
              <a:gd name="connsiteY132" fmla="*/ 342243 h 446094"/>
              <a:gd name="connsiteX133" fmla="*/ 281514 w 297922"/>
              <a:gd name="connsiteY133" fmla="*/ 333435 h 446094"/>
              <a:gd name="connsiteX134" fmla="*/ 286888 w 297922"/>
              <a:gd name="connsiteY134" fmla="*/ 325430 h 446094"/>
              <a:gd name="connsiteX135" fmla="*/ 291562 w 297922"/>
              <a:gd name="connsiteY135" fmla="*/ 314027 h 446094"/>
              <a:gd name="connsiteX136" fmla="*/ 290990 w 297922"/>
              <a:gd name="connsiteY136" fmla="*/ 302065 h 446094"/>
              <a:gd name="connsiteX137" fmla="*/ 287580 w 297922"/>
              <a:gd name="connsiteY137" fmla="*/ 295435 h 446094"/>
              <a:gd name="connsiteX138" fmla="*/ 287428 w 297922"/>
              <a:gd name="connsiteY138" fmla="*/ 294859 h 446094"/>
              <a:gd name="connsiteX139" fmla="*/ 289511 w 297922"/>
              <a:gd name="connsiteY139" fmla="*/ 284009 h 446094"/>
              <a:gd name="connsiteX140" fmla="*/ 288217 w 297922"/>
              <a:gd name="connsiteY140" fmla="*/ 277007 h 446094"/>
              <a:gd name="connsiteX141" fmla="*/ 283667 w 297922"/>
              <a:gd name="connsiteY141" fmla="*/ 269052 h 446094"/>
              <a:gd name="connsiteX142" fmla="*/ 273915 w 297922"/>
              <a:gd name="connsiteY142" fmla="*/ 258511 h 446094"/>
              <a:gd name="connsiteX143" fmla="*/ 272049 w 297922"/>
              <a:gd name="connsiteY143" fmla="*/ 258057 h 446094"/>
              <a:gd name="connsiteX144" fmla="*/ 270843 w 297922"/>
              <a:gd name="connsiteY144" fmla="*/ 257749 h 446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297922" h="446094">
                <a:moveTo>
                  <a:pt x="270843" y="257749"/>
                </a:moveTo>
                <a:lnTo>
                  <a:pt x="268589" y="257681"/>
                </a:lnTo>
                <a:lnTo>
                  <a:pt x="267274" y="257667"/>
                </a:lnTo>
                <a:lnTo>
                  <a:pt x="266360" y="258039"/>
                </a:lnTo>
                <a:lnTo>
                  <a:pt x="262634" y="256846"/>
                </a:lnTo>
                <a:lnTo>
                  <a:pt x="258998" y="252281"/>
                </a:lnTo>
                <a:lnTo>
                  <a:pt x="263332" y="248696"/>
                </a:lnTo>
                <a:lnTo>
                  <a:pt x="263100" y="240469"/>
                </a:lnTo>
                <a:lnTo>
                  <a:pt x="260784" y="236262"/>
                </a:lnTo>
                <a:lnTo>
                  <a:pt x="257076" y="235223"/>
                </a:lnTo>
                <a:lnTo>
                  <a:pt x="248259" y="232804"/>
                </a:lnTo>
                <a:lnTo>
                  <a:pt x="245045" y="222308"/>
                </a:lnTo>
                <a:lnTo>
                  <a:pt x="253705" y="171866"/>
                </a:lnTo>
                <a:lnTo>
                  <a:pt x="253525" y="168708"/>
                </a:lnTo>
                <a:lnTo>
                  <a:pt x="244277" y="167015"/>
                </a:lnTo>
                <a:lnTo>
                  <a:pt x="238434" y="187063"/>
                </a:lnTo>
                <a:lnTo>
                  <a:pt x="233566" y="185484"/>
                </a:lnTo>
                <a:lnTo>
                  <a:pt x="227858" y="178564"/>
                </a:lnTo>
                <a:lnTo>
                  <a:pt x="221021" y="173173"/>
                </a:lnTo>
                <a:lnTo>
                  <a:pt x="214631" y="170387"/>
                </a:lnTo>
                <a:lnTo>
                  <a:pt x="209522" y="168567"/>
                </a:lnTo>
                <a:lnTo>
                  <a:pt x="205835" y="167242"/>
                </a:lnTo>
                <a:lnTo>
                  <a:pt x="204473" y="159510"/>
                </a:lnTo>
                <a:lnTo>
                  <a:pt x="203874" y="155557"/>
                </a:lnTo>
                <a:lnTo>
                  <a:pt x="202797" y="149762"/>
                </a:lnTo>
                <a:lnTo>
                  <a:pt x="200969" y="139593"/>
                </a:lnTo>
                <a:lnTo>
                  <a:pt x="199645" y="132133"/>
                </a:lnTo>
                <a:lnTo>
                  <a:pt x="186331" y="120071"/>
                </a:lnTo>
                <a:lnTo>
                  <a:pt x="183196" y="117258"/>
                </a:lnTo>
                <a:lnTo>
                  <a:pt x="182857" y="116936"/>
                </a:lnTo>
                <a:lnTo>
                  <a:pt x="182255" y="116387"/>
                </a:lnTo>
                <a:lnTo>
                  <a:pt x="176923" y="111586"/>
                </a:lnTo>
                <a:lnTo>
                  <a:pt x="176648" y="111313"/>
                </a:lnTo>
                <a:lnTo>
                  <a:pt x="170075" y="105337"/>
                </a:lnTo>
                <a:lnTo>
                  <a:pt x="169443" y="104765"/>
                </a:lnTo>
                <a:lnTo>
                  <a:pt x="166040" y="101720"/>
                </a:lnTo>
                <a:lnTo>
                  <a:pt x="157970" y="94428"/>
                </a:lnTo>
                <a:lnTo>
                  <a:pt x="156737" y="93267"/>
                </a:lnTo>
                <a:lnTo>
                  <a:pt x="153589" y="90403"/>
                </a:lnTo>
                <a:lnTo>
                  <a:pt x="152260" y="89246"/>
                </a:lnTo>
                <a:lnTo>
                  <a:pt x="150290" y="87449"/>
                </a:lnTo>
                <a:lnTo>
                  <a:pt x="149451" y="86687"/>
                </a:lnTo>
                <a:lnTo>
                  <a:pt x="139337" y="77538"/>
                </a:lnTo>
                <a:lnTo>
                  <a:pt x="137420" y="75796"/>
                </a:lnTo>
                <a:lnTo>
                  <a:pt x="130755" y="69770"/>
                </a:lnTo>
                <a:lnTo>
                  <a:pt x="118720" y="58847"/>
                </a:lnTo>
                <a:lnTo>
                  <a:pt x="118666" y="58797"/>
                </a:lnTo>
                <a:lnTo>
                  <a:pt x="118028" y="58185"/>
                </a:lnTo>
                <a:lnTo>
                  <a:pt x="115939" y="56311"/>
                </a:lnTo>
                <a:lnTo>
                  <a:pt x="115355" y="55775"/>
                </a:lnTo>
                <a:lnTo>
                  <a:pt x="111985" y="52730"/>
                </a:lnTo>
                <a:lnTo>
                  <a:pt x="107503" y="48669"/>
                </a:lnTo>
                <a:lnTo>
                  <a:pt x="107107" y="48301"/>
                </a:lnTo>
                <a:lnTo>
                  <a:pt x="103858" y="45338"/>
                </a:lnTo>
                <a:lnTo>
                  <a:pt x="81554" y="25127"/>
                </a:lnTo>
                <a:lnTo>
                  <a:pt x="73997" y="18256"/>
                </a:lnTo>
                <a:lnTo>
                  <a:pt x="68417" y="13183"/>
                </a:lnTo>
                <a:lnTo>
                  <a:pt x="59391" y="4997"/>
                </a:lnTo>
                <a:lnTo>
                  <a:pt x="53975" y="60"/>
                </a:lnTo>
                <a:lnTo>
                  <a:pt x="51831" y="137"/>
                </a:lnTo>
                <a:lnTo>
                  <a:pt x="46159" y="341"/>
                </a:lnTo>
                <a:lnTo>
                  <a:pt x="40650" y="550"/>
                </a:lnTo>
                <a:lnTo>
                  <a:pt x="26390" y="1131"/>
                </a:lnTo>
                <a:lnTo>
                  <a:pt x="21330" y="1353"/>
                </a:lnTo>
                <a:lnTo>
                  <a:pt x="20923" y="1371"/>
                </a:lnTo>
                <a:lnTo>
                  <a:pt x="19960" y="1412"/>
                </a:lnTo>
                <a:lnTo>
                  <a:pt x="16175" y="1584"/>
                </a:lnTo>
                <a:lnTo>
                  <a:pt x="14791" y="1648"/>
                </a:lnTo>
                <a:lnTo>
                  <a:pt x="7915" y="1975"/>
                </a:lnTo>
                <a:lnTo>
                  <a:pt x="7440" y="1997"/>
                </a:lnTo>
                <a:lnTo>
                  <a:pt x="2227" y="23398"/>
                </a:lnTo>
                <a:lnTo>
                  <a:pt x="426" y="29483"/>
                </a:lnTo>
                <a:lnTo>
                  <a:pt x="17415" y="52267"/>
                </a:lnTo>
                <a:lnTo>
                  <a:pt x="21591" y="57672"/>
                </a:lnTo>
                <a:lnTo>
                  <a:pt x="27821" y="66321"/>
                </a:lnTo>
                <a:lnTo>
                  <a:pt x="42401" y="86156"/>
                </a:lnTo>
                <a:lnTo>
                  <a:pt x="44895" y="89564"/>
                </a:lnTo>
                <a:lnTo>
                  <a:pt x="51995" y="99138"/>
                </a:lnTo>
                <a:lnTo>
                  <a:pt x="77170" y="134184"/>
                </a:lnTo>
                <a:lnTo>
                  <a:pt x="69327" y="143768"/>
                </a:lnTo>
                <a:lnTo>
                  <a:pt x="59646" y="155698"/>
                </a:lnTo>
                <a:lnTo>
                  <a:pt x="60077" y="167410"/>
                </a:lnTo>
                <a:lnTo>
                  <a:pt x="60253" y="172197"/>
                </a:lnTo>
                <a:lnTo>
                  <a:pt x="60622" y="182221"/>
                </a:lnTo>
                <a:lnTo>
                  <a:pt x="60905" y="189890"/>
                </a:lnTo>
                <a:lnTo>
                  <a:pt x="61235" y="198848"/>
                </a:lnTo>
                <a:lnTo>
                  <a:pt x="61348" y="201897"/>
                </a:lnTo>
                <a:lnTo>
                  <a:pt x="61814" y="214503"/>
                </a:lnTo>
                <a:lnTo>
                  <a:pt x="85002" y="224718"/>
                </a:lnTo>
                <a:lnTo>
                  <a:pt x="98699" y="230844"/>
                </a:lnTo>
                <a:lnTo>
                  <a:pt x="99238" y="254168"/>
                </a:lnTo>
                <a:lnTo>
                  <a:pt x="100091" y="289273"/>
                </a:lnTo>
                <a:lnTo>
                  <a:pt x="86197" y="293661"/>
                </a:lnTo>
                <a:lnTo>
                  <a:pt x="60631" y="295685"/>
                </a:lnTo>
                <a:lnTo>
                  <a:pt x="47789" y="301171"/>
                </a:lnTo>
                <a:lnTo>
                  <a:pt x="48487" y="317335"/>
                </a:lnTo>
                <a:lnTo>
                  <a:pt x="48980" y="328738"/>
                </a:lnTo>
                <a:lnTo>
                  <a:pt x="74403" y="357095"/>
                </a:lnTo>
                <a:lnTo>
                  <a:pt x="75220" y="359673"/>
                </a:lnTo>
                <a:lnTo>
                  <a:pt x="78539" y="371852"/>
                </a:lnTo>
                <a:lnTo>
                  <a:pt x="76062" y="383841"/>
                </a:lnTo>
                <a:lnTo>
                  <a:pt x="75447" y="386841"/>
                </a:lnTo>
                <a:lnTo>
                  <a:pt x="80912" y="404901"/>
                </a:lnTo>
                <a:lnTo>
                  <a:pt x="109505" y="436348"/>
                </a:lnTo>
                <a:lnTo>
                  <a:pt x="126500" y="445093"/>
                </a:lnTo>
                <a:lnTo>
                  <a:pt x="129858" y="445038"/>
                </a:lnTo>
                <a:lnTo>
                  <a:pt x="131091" y="445020"/>
                </a:lnTo>
                <a:lnTo>
                  <a:pt x="139534" y="444906"/>
                </a:lnTo>
                <a:lnTo>
                  <a:pt x="173321" y="444680"/>
                </a:lnTo>
                <a:lnTo>
                  <a:pt x="187015" y="444698"/>
                </a:lnTo>
                <a:lnTo>
                  <a:pt x="200427" y="444779"/>
                </a:lnTo>
                <a:lnTo>
                  <a:pt x="201543" y="444788"/>
                </a:lnTo>
                <a:lnTo>
                  <a:pt x="208812" y="444857"/>
                </a:lnTo>
                <a:lnTo>
                  <a:pt x="226825" y="445111"/>
                </a:lnTo>
                <a:lnTo>
                  <a:pt x="227659" y="445124"/>
                </a:lnTo>
                <a:lnTo>
                  <a:pt x="228317" y="445138"/>
                </a:lnTo>
                <a:lnTo>
                  <a:pt x="235362" y="445270"/>
                </a:lnTo>
                <a:lnTo>
                  <a:pt x="235691" y="445274"/>
                </a:lnTo>
                <a:lnTo>
                  <a:pt x="243874" y="445451"/>
                </a:lnTo>
                <a:lnTo>
                  <a:pt x="246668" y="445515"/>
                </a:lnTo>
                <a:lnTo>
                  <a:pt x="260111" y="445864"/>
                </a:lnTo>
                <a:lnTo>
                  <a:pt x="269877" y="446154"/>
                </a:lnTo>
                <a:lnTo>
                  <a:pt x="286879" y="408032"/>
                </a:lnTo>
                <a:lnTo>
                  <a:pt x="290736" y="402197"/>
                </a:lnTo>
                <a:lnTo>
                  <a:pt x="292443" y="399578"/>
                </a:lnTo>
                <a:lnTo>
                  <a:pt x="298349" y="390602"/>
                </a:lnTo>
                <a:lnTo>
                  <a:pt x="294228" y="371203"/>
                </a:lnTo>
                <a:lnTo>
                  <a:pt x="292895" y="362935"/>
                </a:lnTo>
                <a:lnTo>
                  <a:pt x="288061" y="362436"/>
                </a:lnTo>
                <a:lnTo>
                  <a:pt x="284058" y="362019"/>
                </a:lnTo>
                <a:lnTo>
                  <a:pt x="273830" y="356959"/>
                </a:lnTo>
                <a:lnTo>
                  <a:pt x="276441" y="349798"/>
                </a:lnTo>
                <a:lnTo>
                  <a:pt x="279199" y="342243"/>
                </a:lnTo>
                <a:lnTo>
                  <a:pt x="281514" y="333435"/>
                </a:lnTo>
                <a:lnTo>
                  <a:pt x="286888" y="325430"/>
                </a:lnTo>
                <a:lnTo>
                  <a:pt x="291562" y="314027"/>
                </a:lnTo>
                <a:lnTo>
                  <a:pt x="290990" y="302065"/>
                </a:lnTo>
                <a:lnTo>
                  <a:pt x="287580" y="295435"/>
                </a:lnTo>
                <a:lnTo>
                  <a:pt x="287428" y="294859"/>
                </a:lnTo>
                <a:lnTo>
                  <a:pt x="289511" y="284009"/>
                </a:lnTo>
                <a:lnTo>
                  <a:pt x="288217" y="277007"/>
                </a:lnTo>
                <a:lnTo>
                  <a:pt x="283667" y="269052"/>
                </a:lnTo>
                <a:lnTo>
                  <a:pt x="273915" y="258511"/>
                </a:lnTo>
                <a:lnTo>
                  <a:pt x="272049" y="258057"/>
                </a:lnTo>
                <a:lnTo>
                  <a:pt x="270843" y="25774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solidFill>
                <a:srgbClr val="00FFCC"/>
              </a:solidFill>
            </a:endParaRPr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33FC7F25-EBBE-E825-B271-F2505BF708F9}"/>
              </a:ext>
            </a:extLst>
          </p:cNvPr>
          <p:cNvSpPr>
            <a:spLocks/>
          </p:cNvSpPr>
          <p:nvPr/>
        </p:nvSpPr>
        <p:spPr>
          <a:xfrm flipV="1">
            <a:off x="8649783" y="1478311"/>
            <a:ext cx="486312" cy="643020"/>
          </a:xfrm>
          <a:custGeom>
            <a:avLst/>
            <a:gdLst>
              <a:gd name="connsiteX0" fmla="*/ 137241 w 331177"/>
              <a:gd name="connsiteY0" fmla="*/ 433076 h 437895"/>
              <a:gd name="connsiteX1" fmla="*/ 136903 w 331177"/>
              <a:gd name="connsiteY1" fmla="*/ 420881 h 437895"/>
              <a:gd name="connsiteX2" fmla="*/ 174632 w 331177"/>
              <a:gd name="connsiteY2" fmla="*/ 421421 h 437895"/>
              <a:gd name="connsiteX3" fmla="*/ 184642 w 331177"/>
              <a:gd name="connsiteY3" fmla="*/ 421556 h 437895"/>
              <a:gd name="connsiteX4" fmla="*/ 190281 w 331177"/>
              <a:gd name="connsiteY4" fmla="*/ 403453 h 437895"/>
              <a:gd name="connsiteX5" fmla="*/ 192298 w 331177"/>
              <a:gd name="connsiteY5" fmla="*/ 397032 h 437895"/>
              <a:gd name="connsiteX6" fmla="*/ 192276 w 331177"/>
              <a:gd name="connsiteY6" fmla="*/ 395521 h 437895"/>
              <a:gd name="connsiteX7" fmla="*/ 192268 w 331177"/>
              <a:gd name="connsiteY7" fmla="*/ 395144 h 437895"/>
              <a:gd name="connsiteX8" fmla="*/ 192217 w 331177"/>
              <a:gd name="connsiteY8" fmla="*/ 391804 h 437895"/>
              <a:gd name="connsiteX9" fmla="*/ 192055 w 331177"/>
              <a:gd name="connsiteY9" fmla="*/ 381351 h 437895"/>
              <a:gd name="connsiteX10" fmla="*/ 191805 w 331177"/>
              <a:gd name="connsiteY10" fmla="*/ 365235 h 437895"/>
              <a:gd name="connsiteX11" fmla="*/ 191651 w 331177"/>
              <a:gd name="connsiteY11" fmla="*/ 355217 h 437895"/>
              <a:gd name="connsiteX12" fmla="*/ 191614 w 331177"/>
              <a:gd name="connsiteY12" fmla="*/ 352807 h 437895"/>
              <a:gd name="connsiteX13" fmla="*/ 194072 w 331177"/>
              <a:gd name="connsiteY13" fmla="*/ 337754 h 437895"/>
              <a:gd name="connsiteX14" fmla="*/ 211017 w 331177"/>
              <a:gd name="connsiteY14" fmla="*/ 337531 h 437895"/>
              <a:gd name="connsiteX15" fmla="*/ 233965 w 331177"/>
              <a:gd name="connsiteY15" fmla="*/ 337324 h 437895"/>
              <a:gd name="connsiteX16" fmla="*/ 238204 w 331177"/>
              <a:gd name="connsiteY16" fmla="*/ 337298 h 437895"/>
              <a:gd name="connsiteX17" fmla="*/ 261387 w 331177"/>
              <a:gd name="connsiteY17" fmla="*/ 337222 h 437895"/>
              <a:gd name="connsiteX18" fmla="*/ 269461 w 331177"/>
              <a:gd name="connsiteY18" fmla="*/ 337250 h 437895"/>
              <a:gd name="connsiteX19" fmla="*/ 290939 w 331177"/>
              <a:gd name="connsiteY19" fmla="*/ 337345 h 437895"/>
              <a:gd name="connsiteX20" fmla="*/ 297830 w 331177"/>
              <a:gd name="connsiteY20" fmla="*/ 337329 h 437895"/>
              <a:gd name="connsiteX21" fmla="*/ 300299 w 331177"/>
              <a:gd name="connsiteY21" fmla="*/ 325324 h 437895"/>
              <a:gd name="connsiteX22" fmla="*/ 304016 w 331177"/>
              <a:gd name="connsiteY22" fmla="*/ 307116 h 437895"/>
              <a:gd name="connsiteX23" fmla="*/ 307568 w 331177"/>
              <a:gd name="connsiteY23" fmla="*/ 289723 h 437895"/>
              <a:gd name="connsiteX24" fmla="*/ 312252 w 331177"/>
              <a:gd name="connsiteY24" fmla="*/ 266798 h 437895"/>
              <a:gd name="connsiteX25" fmla="*/ 303142 w 331177"/>
              <a:gd name="connsiteY25" fmla="*/ 254147 h 437895"/>
              <a:gd name="connsiteX26" fmla="*/ 301199 w 331177"/>
              <a:gd name="connsiteY26" fmla="*/ 251461 h 437895"/>
              <a:gd name="connsiteX27" fmla="*/ 300339 w 331177"/>
              <a:gd name="connsiteY27" fmla="*/ 250235 h 437895"/>
              <a:gd name="connsiteX28" fmla="*/ 298565 w 331177"/>
              <a:gd name="connsiteY28" fmla="*/ 246913 h 437895"/>
              <a:gd name="connsiteX29" fmla="*/ 295799 w 331177"/>
              <a:gd name="connsiteY29" fmla="*/ 241815 h 437895"/>
              <a:gd name="connsiteX30" fmla="*/ 286285 w 331177"/>
              <a:gd name="connsiteY30" fmla="*/ 224114 h 437895"/>
              <a:gd name="connsiteX31" fmla="*/ 284937 w 331177"/>
              <a:gd name="connsiteY31" fmla="*/ 221612 h 437895"/>
              <a:gd name="connsiteX32" fmla="*/ 290910 w 331177"/>
              <a:gd name="connsiteY32" fmla="*/ 211130 h 437895"/>
              <a:gd name="connsiteX33" fmla="*/ 297441 w 331177"/>
              <a:gd name="connsiteY33" fmla="*/ 199643 h 437895"/>
              <a:gd name="connsiteX34" fmla="*/ 331431 w 331177"/>
              <a:gd name="connsiteY34" fmla="*/ 139946 h 437895"/>
              <a:gd name="connsiteX35" fmla="*/ 322886 w 331177"/>
              <a:gd name="connsiteY35" fmla="*/ 130756 h 437895"/>
              <a:gd name="connsiteX36" fmla="*/ 311187 w 331177"/>
              <a:gd name="connsiteY36" fmla="*/ 117953 h 437895"/>
              <a:gd name="connsiteX37" fmla="*/ 310566 w 331177"/>
              <a:gd name="connsiteY37" fmla="*/ 117309 h 437895"/>
              <a:gd name="connsiteX38" fmla="*/ 305835 w 331177"/>
              <a:gd name="connsiteY38" fmla="*/ 112190 h 437895"/>
              <a:gd name="connsiteX39" fmla="*/ 298440 w 331177"/>
              <a:gd name="connsiteY39" fmla="*/ 105084 h 437895"/>
              <a:gd name="connsiteX40" fmla="*/ 286277 w 331177"/>
              <a:gd name="connsiteY40" fmla="*/ 97155 h 437895"/>
              <a:gd name="connsiteX41" fmla="*/ 283269 w 331177"/>
              <a:gd name="connsiteY41" fmla="*/ 95200 h 437895"/>
              <a:gd name="connsiteX42" fmla="*/ 272242 w 331177"/>
              <a:gd name="connsiteY42" fmla="*/ 88006 h 437895"/>
              <a:gd name="connsiteX43" fmla="*/ 256262 w 331177"/>
              <a:gd name="connsiteY43" fmla="*/ 77563 h 437895"/>
              <a:gd name="connsiteX44" fmla="*/ 250139 w 331177"/>
              <a:gd name="connsiteY44" fmla="*/ 73603 h 437895"/>
              <a:gd name="connsiteX45" fmla="*/ 243879 w 331177"/>
              <a:gd name="connsiteY45" fmla="*/ 61932 h 437895"/>
              <a:gd name="connsiteX46" fmla="*/ 239552 w 331177"/>
              <a:gd name="connsiteY46" fmla="*/ 53886 h 437895"/>
              <a:gd name="connsiteX47" fmla="*/ 238075 w 331177"/>
              <a:gd name="connsiteY47" fmla="*/ 51079 h 437895"/>
              <a:gd name="connsiteX48" fmla="*/ 234340 w 331177"/>
              <a:gd name="connsiteY48" fmla="*/ 44137 h 437895"/>
              <a:gd name="connsiteX49" fmla="*/ 234328 w 331177"/>
              <a:gd name="connsiteY49" fmla="*/ 42542 h 437895"/>
              <a:gd name="connsiteX50" fmla="*/ 234299 w 331177"/>
              <a:gd name="connsiteY50" fmla="*/ 37754 h 437895"/>
              <a:gd name="connsiteX51" fmla="*/ 234284 w 331177"/>
              <a:gd name="connsiteY51" fmla="*/ 35173 h 437895"/>
              <a:gd name="connsiteX52" fmla="*/ 234255 w 331177"/>
              <a:gd name="connsiteY52" fmla="*/ 30095 h 437895"/>
              <a:gd name="connsiteX53" fmla="*/ 234237 w 331177"/>
              <a:gd name="connsiteY53" fmla="*/ 26875 h 437895"/>
              <a:gd name="connsiteX54" fmla="*/ 234193 w 331177"/>
              <a:gd name="connsiteY54" fmla="*/ 19739 h 437895"/>
              <a:gd name="connsiteX55" fmla="*/ 234112 w 331177"/>
              <a:gd name="connsiteY55" fmla="*/ 6424 h 437895"/>
              <a:gd name="connsiteX56" fmla="*/ 227959 w 331177"/>
              <a:gd name="connsiteY56" fmla="*/ 6465 h 437895"/>
              <a:gd name="connsiteX57" fmla="*/ 218639 w 331177"/>
              <a:gd name="connsiteY57" fmla="*/ 6541 h 437895"/>
              <a:gd name="connsiteX58" fmla="*/ 208442 w 331177"/>
              <a:gd name="connsiteY58" fmla="*/ 6644 h 437895"/>
              <a:gd name="connsiteX59" fmla="*/ 203204 w 331177"/>
              <a:gd name="connsiteY59" fmla="*/ 6762 h 437895"/>
              <a:gd name="connsiteX60" fmla="*/ 187475 w 331177"/>
              <a:gd name="connsiteY60" fmla="*/ 6919 h 437895"/>
              <a:gd name="connsiteX61" fmla="*/ 173343 w 331177"/>
              <a:gd name="connsiteY61" fmla="*/ 7384 h 437895"/>
              <a:gd name="connsiteX62" fmla="*/ 153059 w 331177"/>
              <a:gd name="connsiteY62" fmla="*/ 7873 h 437895"/>
              <a:gd name="connsiteX63" fmla="*/ 148246 w 331177"/>
              <a:gd name="connsiteY63" fmla="*/ 8010 h 437895"/>
              <a:gd name="connsiteX64" fmla="*/ 140606 w 331177"/>
              <a:gd name="connsiteY64" fmla="*/ 5955 h 437895"/>
              <a:gd name="connsiteX65" fmla="*/ 123264 w 331177"/>
              <a:gd name="connsiteY65" fmla="*/ 1325 h 437895"/>
              <a:gd name="connsiteX66" fmla="*/ 95982 w 331177"/>
              <a:gd name="connsiteY66" fmla="*/ 407 h 437895"/>
              <a:gd name="connsiteX67" fmla="*/ 101275 w 331177"/>
              <a:gd name="connsiteY67" fmla="*/ 12339 h 437895"/>
              <a:gd name="connsiteX68" fmla="*/ 102068 w 331177"/>
              <a:gd name="connsiteY68" fmla="*/ 14143 h 437895"/>
              <a:gd name="connsiteX69" fmla="*/ 108449 w 331177"/>
              <a:gd name="connsiteY69" fmla="*/ 25642 h 437895"/>
              <a:gd name="connsiteX70" fmla="*/ 108008 w 331177"/>
              <a:gd name="connsiteY70" fmla="*/ 36773 h 437895"/>
              <a:gd name="connsiteX71" fmla="*/ 112798 w 331177"/>
              <a:gd name="connsiteY71" fmla="*/ 44058 h 437895"/>
              <a:gd name="connsiteX72" fmla="*/ 112883 w 331177"/>
              <a:gd name="connsiteY72" fmla="*/ 45594 h 437895"/>
              <a:gd name="connsiteX73" fmla="*/ 124998 w 331177"/>
              <a:gd name="connsiteY73" fmla="*/ 65711 h 437895"/>
              <a:gd name="connsiteX74" fmla="*/ 128998 w 331177"/>
              <a:gd name="connsiteY74" fmla="*/ 71698 h 437895"/>
              <a:gd name="connsiteX75" fmla="*/ 138468 w 331177"/>
              <a:gd name="connsiteY75" fmla="*/ 86257 h 437895"/>
              <a:gd name="connsiteX76" fmla="*/ 143049 w 331177"/>
              <a:gd name="connsiteY76" fmla="*/ 92153 h 437895"/>
              <a:gd name="connsiteX77" fmla="*/ 136341 w 331177"/>
              <a:gd name="connsiteY77" fmla="*/ 93771 h 437895"/>
              <a:gd name="connsiteX78" fmla="*/ 132668 w 331177"/>
              <a:gd name="connsiteY78" fmla="*/ 95115 h 437895"/>
              <a:gd name="connsiteX79" fmla="*/ 128296 w 331177"/>
              <a:gd name="connsiteY79" fmla="*/ 97293 h 437895"/>
              <a:gd name="connsiteX80" fmla="*/ 116909 w 331177"/>
              <a:gd name="connsiteY80" fmla="*/ 100489 h 437895"/>
              <a:gd name="connsiteX81" fmla="*/ 108893 w 331177"/>
              <a:gd name="connsiteY81" fmla="*/ 101108 h 437895"/>
              <a:gd name="connsiteX82" fmla="*/ 99839 w 331177"/>
              <a:gd name="connsiteY82" fmla="*/ 104475 h 437895"/>
              <a:gd name="connsiteX83" fmla="*/ 83639 w 331177"/>
              <a:gd name="connsiteY83" fmla="*/ 109186 h 437895"/>
              <a:gd name="connsiteX84" fmla="*/ 70896 w 331177"/>
              <a:gd name="connsiteY84" fmla="*/ 112944 h 437895"/>
              <a:gd name="connsiteX85" fmla="*/ 62800 w 331177"/>
              <a:gd name="connsiteY85" fmla="*/ 115442 h 437895"/>
              <a:gd name="connsiteX86" fmla="*/ 40539 w 331177"/>
              <a:gd name="connsiteY86" fmla="*/ 121182 h 437895"/>
              <a:gd name="connsiteX87" fmla="*/ 38787 w 331177"/>
              <a:gd name="connsiteY87" fmla="*/ 124602 h 437895"/>
              <a:gd name="connsiteX88" fmla="*/ 38019 w 331177"/>
              <a:gd name="connsiteY88" fmla="*/ 127803 h 437895"/>
              <a:gd name="connsiteX89" fmla="*/ 31220 w 331177"/>
              <a:gd name="connsiteY89" fmla="*/ 144070 h 437895"/>
              <a:gd name="connsiteX90" fmla="*/ 30291 w 331177"/>
              <a:gd name="connsiteY90" fmla="*/ 146496 h 437895"/>
              <a:gd name="connsiteX91" fmla="*/ 23271 w 331177"/>
              <a:gd name="connsiteY91" fmla="*/ 165578 h 437895"/>
              <a:gd name="connsiteX92" fmla="*/ 23234 w 331177"/>
              <a:gd name="connsiteY92" fmla="*/ 165666 h 437895"/>
              <a:gd name="connsiteX93" fmla="*/ 29188 w 331177"/>
              <a:gd name="connsiteY93" fmla="*/ 183545 h 437895"/>
              <a:gd name="connsiteX94" fmla="*/ 18569 w 331177"/>
              <a:gd name="connsiteY94" fmla="*/ 190894 h 437895"/>
              <a:gd name="connsiteX95" fmla="*/ 9492 w 331177"/>
              <a:gd name="connsiteY95" fmla="*/ 197752 h 437895"/>
              <a:gd name="connsiteX96" fmla="*/ 9683 w 331177"/>
              <a:gd name="connsiteY96" fmla="*/ 199661 h 437895"/>
              <a:gd name="connsiteX97" fmla="*/ 10447 w 331177"/>
              <a:gd name="connsiteY97" fmla="*/ 207616 h 437895"/>
              <a:gd name="connsiteX98" fmla="*/ 11424 w 331177"/>
              <a:gd name="connsiteY98" fmla="*/ 218003 h 437895"/>
              <a:gd name="connsiteX99" fmla="*/ 11769 w 331177"/>
              <a:gd name="connsiteY99" fmla="*/ 221445 h 437895"/>
              <a:gd name="connsiteX100" fmla="*/ 12460 w 331177"/>
              <a:gd name="connsiteY100" fmla="*/ 228766 h 437895"/>
              <a:gd name="connsiteX101" fmla="*/ 12530 w 331177"/>
              <a:gd name="connsiteY101" fmla="*/ 229431 h 437895"/>
              <a:gd name="connsiteX102" fmla="*/ 12735 w 331177"/>
              <a:gd name="connsiteY102" fmla="*/ 231630 h 437895"/>
              <a:gd name="connsiteX103" fmla="*/ 18253 w 331177"/>
              <a:gd name="connsiteY103" fmla="*/ 238064 h 437895"/>
              <a:gd name="connsiteX104" fmla="*/ 22319 w 331177"/>
              <a:gd name="connsiteY104" fmla="*/ 242832 h 437895"/>
              <a:gd name="connsiteX105" fmla="*/ 22338 w 331177"/>
              <a:gd name="connsiteY105" fmla="*/ 242831 h 437895"/>
              <a:gd name="connsiteX106" fmla="*/ 26650 w 331177"/>
              <a:gd name="connsiteY106" fmla="*/ 247823 h 437895"/>
              <a:gd name="connsiteX107" fmla="*/ 21247 w 331177"/>
              <a:gd name="connsiteY107" fmla="*/ 255620 h 437895"/>
              <a:gd name="connsiteX108" fmla="*/ 14657 w 331177"/>
              <a:gd name="connsiteY108" fmla="*/ 256566 h 437895"/>
              <a:gd name="connsiteX109" fmla="*/ 12853 w 331177"/>
              <a:gd name="connsiteY109" fmla="*/ 263987 h 437895"/>
              <a:gd name="connsiteX110" fmla="*/ 15101 w 331177"/>
              <a:gd name="connsiteY110" fmla="*/ 265266 h 437895"/>
              <a:gd name="connsiteX111" fmla="*/ 16023 w 331177"/>
              <a:gd name="connsiteY111" fmla="*/ 266323 h 437895"/>
              <a:gd name="connsiteX112" fmla="*/ 16438 w 331177"/>
              <a:gd name="connsiteY112" fmla="*/ 267175 h 437895"/>
              <a:gd name="connsiteX113" fmla="*/ 18330 w 331177"/>
              <a:gd name="connsiteY113" fmla="*/ 269491 h 437895"/>
              <a:gd name="connsiteX114" fmla="*/ 14264 w 331177"/>
              <a:gd name="connsiteY114" fmla="*/ 270543 h 437895"/>
              <a:gd name="connsiteX115" fmla="*/ 13654 w 331177"/>
              <a:gd name="connsiteY115" fmla="*/ 270924 h 437895"/>
              <a:gd name="connsiteX116" fmla="*/ 12184 w 331177"/>
              <a:gd name="connsiteY116" fmla="*/ 272164 h 437895"/>
              <a:gd name="connsiteX117" fmla="*/ 9499 w 331177"/>
              <a:gd name="connsiteY117" fmla="*/ 276637 h 437895"/>
              <a:gd name="connsiteX118" fmla="*/ 9279 w 331177"/>
              <a:gd name="connsiteY118" fmla="*/ 277347 h 437895"/>
              <a:gd name="connsiteX119" fmla="*/ 5407 w 331177"/>
              <a:gd name="connsiteY119" fmla="*/ 280898 h 437895"/>
              <a:gd name="connsiteX120" fmla="*/ 2751 w 331177"/>
              <a:gd name="connsiteY120" fmla="*/ 283368 h 437895"/>
              <a:gd name="connsiteX121" fmla="*/ 2116 w 331177"/>
              <a:gd name="connsiteY121" fmla="*/ 284217 h 437895"/>
              <a:gd name="connsiteX122" fmla="*/ 5991 w 331177"/>
              <a:gd name="connsiteY122" fmla="*/ 293285 h 437895"/>
              <a:gd name="connsiteX123" fmla="*/ 6329 w 331177"/>
              <a:gd name="connsiteY123" fmla="*/ 294808 h 437895"/>
              <a:gd name="connsiteX124" fmla="*/ 5965 w 331177"/>
              <a:gd name="connsiteY124" fmla="*/ 297242 h 437895"/>
              <a:gd name="connsiteX125" fmla="*/ 5572 w 331177"/>
              <a:gd name="connsiteY125" fmla="*/ 299880 h 437895"/>
              <a:gd name="connsiteX126" fmla="*/ 5352 w 331177"/>
              <a:gd name="connsiteY126" fmla="*/ 301289 h 437895"/>
              <a:gd name="connsiteX127" fmla="*/ 2880 w 331177"/>
              <a:gd name="connsiteY127" fmla="*/ 318002 h 437895"/>
              <a:gd name="connsiteX128" fmla="*/ 2773 w 331177"/>
              <a:gd name="connsiteY128" fmla="*/ 318677 h 437895"/>
              <a:gd name="connsiteX129" fmla="*/ 2090 w 331177"/>
              <a:gd name="connsiteY129" fmla="*/ 323601 h 437895"/>
              <a:gd name="connsiteX130" fmla="*/ 1278 w 331177"/>
              <a:gd name="connsiteY130" fmla="*/ 328823 h 437895"/>
              <a:gd name="connsiteX131" fmla="*/ 992 w 331177"/>
              <a:gd name="connsiteY131" fmla="*/ 330904 h 437895"/>
              <a:gd name="connsiteX132" fmla="*/ 639 w 331177"/>
              <a:gd name="connsiteY132" fmla="*/ 333164 h 437895"/>
              <a:gd name="connsiteX133" fmla="*/ 253 w 331177"/>
              <a:gd name="connsiteY133" fmla="*/ 335716 h 437895"/>
              <a:gd name="connsiteX134" fmla="*/ 5021 w 331177"/>
              <a:gd name="connsiteY134" fmla="*/ 342580 h 437895"/>
              <a:gd name="connsiteX135" fmla="*/ 5319 w 331177"/>
              <a:gd name="connsiteY135" fmla="*/ 343001 h 437895"/>
              <a:gd name="connsiteX136" fmla="*/ 6204 w 331177"/>
              <a:gd name="connsiteY136" fmla="*/ 344261 h 437895"/>
              <a:gd name="connsiteX137" fmla="*/ 8180 w 331177"/>
              <a:gd name="connsiteY137" fmla="*/ 379701 h 437895"/>
              <a:gd name="connsiteX138" fmla="*/ 7795 w 331177"/>
              <a:gd name="connsiteY138" fmla="*/ 382573 h 437895"/>
              <a:gd name="connsiteX139" fmla="*/ 33038 w 331177"/>
              <a:gd name="connsiteY139" fmla="*/ 394671 h 437895"/>
              <a:gd name="connsiteX140" fmla="*/ 31238 w 331177"/>
              <a:gd name="connsiteY140" fmla="*/ 398977 h 437895"/>
              <a:gd name="connsiteX141" fmla="*/ 34864 w 331177"/>
              <a:gd name="connsiteY141" fmla="*/ 398507 h 437895"/>
              <a:gd name="connsiteX142" fmla="*/ 39441 w 331177"/>
              <a:gd name="connsiteY142" fmla="*/ 398605 h 437895"/>
              <a:gd name="connsiteX143" fmla="*/ 45021 w 331177"/>
              <a:gd name="connsiteY143" fmla="*/ 401015 h 437895"/>
              <a:gd name="connsiteX144" fmla="*/ 46644 w 331177"/>
              <a:gd name="connsiteY144" fmla="*/ 401550 h 437895"/>
              <a:gd name="connsiteX145" fmla="*/ 49708 w 331177"/>
              <a:gd name="connsiteY145" fmla="*/ 402484 h 437895"/>
              <a:gd name="connsiteX146" fmla="*/ 53701 w 331177"/>
              <a:gd name="connsiteY146" fmla="*/ 402943 h 437895"/>
              <a:gd name="connsiteX147" fmla="*/ 57459 w 331177"/>
              <a:gd name="connsiteY147" fmla="*/ 403386 h 437895"/>
              <a:gd name="connsiteX148" fmla="*/ 58318 w 331177"/>
              <a:gd name="connsiteY148" fmla="*/ 404540 h 437895"/>
              <a:gd name="connsiteX149" fmla="*/ 63755 w 331177"/>
              <a:gd name="connsiteY149" fmla="*/ 401919 h 437895"/>
              <a:gd name="connsiteX150" fmla="*/ 74345 w 331177"/>
              <a:gd name="connsiteY150" fmla="*/ 428454 h 437895"/>
              <a:gd name="connsiteX151" fmla="*/ 77049 w 331177"/>
              <a:gd name="connsiteY151" fmla="*/ 435699 h 437895"/>
              <a:gd name="connsiteX152" fmla="*/ 90244 w 331177"/>
              <a:gd name="connsiteY152" fmla="*/ 436057 h 437895"/>
              <a:gd name="connsiteX153" fmla="*/ 106836 w 331177"/>
              <a:gd name="connsiteY153" fmla="*/ 436887 h 437895"/>
              <a:gd name="connsiteX154" fmla="*/ 113114 w 331177"/>
              <a:gd name="connsiteY154" fmla="*/ 437085 h 437895"/>
              <a:gd name="connsiteX155" fmla="*/ 117739 w 331177"/>
              <a:gd name="connsiteY155" fmla="*/ 437314 h 437895"/>
              <a:gd name="connsiteX156" fmla="*/ 137384 w 331177"/>
              <a:gd name="connsiteY156" fmla="*/ 438302 h 437895"/>
              <a:gd name="connsiteX157" fmla="*/ 137241 w 331177"/>
              <a:gd name="connsiteY157" fmla="*/ 433076 h 437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331177" h="437895">
                <a:moveTo>
                  <a:pt x="137241" y="433076"/>
                </a:moveTo>
                <a:lnTo>
                  <a:pt x="136903" y="420881"/>
                </a:lnTo>
                <a:lnTo>
                  <a:pt x="174632" y="421421"/>
                </a:lnTo>
                <a:lnTo>
                  <a:pt x="184642" y="421556"/>
                </a:lnTo>
                <a:lnTo>
                  <a:pt x="190281" y="403453"/>
                </a:lnTo>
                <a:lnTo>
                  <a:pt x="192298" y="397032"/>
                </a:lnTo>
                <a:lnTo>
                  <a:pt x="192276" y="395521"/>
                </a:lnTo>
                <a:lnTo>
                  <a:pt x="192268" y="395144"/>
                </a:lnTo>
                <a:lnTo>
                  <a:pt x="192217" y="391804"/>
                </a:lnTo>
                <a:lnTo>
                  <a:pt x="192055" y="381351"/>
                </a:lnTo>
                <a:lnTo>
                  <a:pt x="191805" y="365235"/>
                </a:lnTo>
                <a:lnTo>
                  <a:pt x="191651" y="355217"/>
                </a:lnTo>
                <a:lnTo>
                  <a:pt x="191614" y="352807"/>
                </a:lnTo>
                <a:lnTo>
                  <a:pt x="194072" y="337754"/>
                </a:lnTo>
                <a:lnTo>
                  <a:pt x="211017" y="337531"/>
                </a:lnTo>
                <a:lnTo>
                  <a:pt x="233965" y="337324"/>
                </a:lnTo>
                <a:lnTo>
                  <a:pt x="238204" y="337298"/>
                </a:lnTo>
                <a:lnTo>
                  <a:pt x="261387" y="337222"/>
                </a:lnTo>
                <a:lnTo>
                  <a:pt x="269461" y="337250"/>
                </a:lnTo>
                <a:lnTo>
                  <a:pt x="290939" y="337345"/>
                </a:lnTo>
                <a:lnTo>
                  <a:pt x="297830" y="337329"/>
                </a:lnTo>
                <a:lnTo>
                  <a:pt x="300299" y="325324"/>
                </a:lnTo>
                <a:lnTo>
                  <a:pt x="304016" y="307116"/>
                </a:lnTo>
                <a:lnTo>
                  <a:pt x="307568" y="289723"/>
                </a:lnTo>
                <a:lnTo>
                  <a:pt x="312252" y="266798"/>
                </a:lnTo>
                <a:lnTo>
                  <a:pt x="303142" y="254147"/>
                </a:lnTo>
                <a:lnTo>
                  <a:pt x="301199" y="251461"/>
                </a:lnTo>
                <a:lnTo>
                  <a:pt x="300339" y="250235"/>
                </a:lnTo>
                <a:lnTo>
                  <a:pt x="298565" y="246913"/>
                </a:lnTo>
                <a:lnTo>
                  <a:pt x="295799" y="241815"/>
                </a:lnTo>
                <a:lnTo>
                  <a:pt x="286285" y="224114"/>
                </a:lnTo>
                <a:lnTo>
                  <a:pt x="284937" y="221612"/>
                </a:lnTo>
                <a:lnTo>
                  <a:pt x="290910" y="211130"/>
                </a:lnTo>
                <a:lnTo>
                  <a:pt x="297441" y="199643"/>
                </a:lnTo>
                <a:lnTo>
                  <a:pt x="331431" y="139946"/>
                </a:lnTo>
                <a:lnTo>
                  <a:pt x="322886" y="130756"/>
                </a:lnTo>
                <a:lnTo>
                  <a:pt x="311187" y="117953"/>
                </a:lnTo>
                <a:lnTo>
                  <a:pt x="310566" y="117309"/>
                </a:lnTo>
                <a:lnTo>
                  <a:pt x="305835" y="112190"/>
                </a:lnTo>
                <a:lnTo>
                  <a:pt x="298440" y="105084"/>
                </a:lnTo>
                <a:lnTo>
                  <a:pt x="286277" y="97155"/>
                </a:lnTo>
                <a:lnTo>
                  <a:pt x="283269" y="95200"/>
                </a:lnTo>
                <a:lnTo>
                  <a:pt x="272242" y="88006"/>
                </a:lnTo>
                <a:lnTo>
                  <a:pt x="256262" y="77563"/>
                </a:lnTo>
                <a:lnTo>
                  <a:pt x="250139" y="73603"/>
                </a:lnTo>
                <a:lnTo>
                  <a:pt x="243879" y="61932"/>
                </a:lnTo>
                <a:lnTo>
                  <a:pt x="239552" y="53886"/>
                </a:lnTo>
                <a:lnTo>
                  <a:pt x="238075" y="51079"/>
                </a:lnTo>
                <a:lnTo>
                  <a:pt x="234340" y="44137"/>
                </a:lnTo>
                <a:lnTo>
                  <a:pt x="234328" y="42542"/>
                </a:lnTo>
                <a:lnTo>
                  <a:pt x="234299" y="37754"/>
                </a:lnTo>
                <a:lnTo>
                  <a:pt x="234284" y="35173"/>
                </a:lnTo>
                <a:lnTo>
                  <a:pt x="234255" y="30095"/>
                </a:lnTo>
                <a:lnTo>
                  <a:pt x="234237" y="26875"/>
                </a:lnTo>
                <a:lnTo>
                  <a:pt x="234193" y="19739"/>
                </a:lnTo>
                <a:lnTo>
                  <a:pt x="234112" y="6424"/>
                </a:lnTo>
                <a:lnTo>
                  <a:pt x="227959" y="6465"/>
                </a:lnTo>
                <a:lnTo>
                  <a:pt x="218639" y="6541"/>
                </a:lnTo>
                <a:lnTo>
                  <a:pt x="208442" y="6644"/>
                </a:lnTo>
                <a:lnTo>
                  <a:pt x="203204" y="6762"/>
                </a:lnTo>
                <a:lnTo>
                  <a:pt x="187475" y="6919"/>
                </a:lnTo>
                <a:lnTo>
                  <a:pt x="173343" y="7384"/>
                </a:lnTo>
                <a:lnTo>
                  <a:pt x="153059" y="7873"/>
                </a:lnTo>
                <a:lnTo>
                  <a:pt x="148246" y="8010"/>
                </a:lnTo>
                <a:lnTo>
                  <a:pt x="140606" y="5955"/>
                </a:lnTo>
                <a:lnTo>
                  <a:pt x="123264" y="1325"/>
                </a:lnTo>
                <a:lnTo>
                  <a:pt x="95982" y="407"/>
                </a:lnTo>
                <a:lnTo>
                  <a:pt x="101275" y="12339"/>
                </a:lnTo>
                <a:lnTo>
                  <a:pt x="102068" y="14143"/>
                </a:lnTo>
                <a:lnTo>
                  <a:pt x="108449" y="25642"/>
                </a:lnTo>
                <a:lnTo>
                  <a:pt x="108008" y="36773"/>
                </a:lnTo>
                <a:lnTo>
                  <a:pt x="112798" y="44058"/>
                </a:lnTo>
                <a:lnTo>
                  <a:pt x="112883" y="45594"/>
                </a:lnTo>
                <a:lnTo>
                  <a:pt x="124998" y="65711"/>
                </a:lnTo>
                <a:lnTo>
                  <a:pt x="128998" y="71698"/>
                </a:lnTo>
                <a:lnTo>
                  <a:pt x="138468" y="86257"/>
                </a:lnTo>
                <a:lnTo>
                  <a:pt x="143049" y="92153"/>
                </a:lnTo>
                <a:lnTo>
                  <a:pt x="136341" y="93771"/>
                </a:lnTo>
                <a:lnTo>
                  <a:pt x="132668" y="95115"/>
                </a:lnTo>
                <a:lnTo>
                  <a:pt x="128296" y="97293"/>
                </a:lnTo>
                <a:lnTo>
                  <a:pt x="116909" y="100489"/>
                </a:lnTo>
                <a:lnTo>
                  <a:pt x="108893" y="101108"/>
                </a:lnTo>
                <a:lnTo>
                  <a:pt x="99839" y="104475"/>
                </a:lnTo>
                <a:lnTo>
                  <a:pt x="83639" y="109186"/>
                </a:lnTo>
                <a:lnTo>
                  <a:pt x="70896" y="112944"/>
                </a:lnTo>
                <a:lnTo>
                  <a:pt x="62800" y="115442"/>
                </a:lnTo>
                <a:lnTo>
                  <a:pt x="40539" y="121182"/>
                </a:lnTo>
                <a:lnTo>
                  <a:pt x="38787" y="124602"/>
                </a:lnTo>
                <a:lnTo>
                  <a:pt x="38019" y="127803"/>
                </a:lnTo>
                <a:lnTo>
                  <a:pt x="31220" y="144070"/>
                </a:lnTo>
                <a:lnTo>
                  <a:pt x="30291" y="146496"/>
                </a:lnTo>
                <a:lnTo>
                  <a:pt x="23271" y="165578"/>
                </a:lnTo>
                <a:lnTo>
                  <a:pt x="23234" y="165666"/>
                </a:lnTo>
                <a:lnTo>
                  <a:pt x="29188" y="183545"/>
                </a:lnTo>
                <a:lnTo>
                  <a:pt x="18569" y="190894"/>
                </a:lnTo>
                <a:lnTo>
                  <a:pt x="9492" y="197752"/>
                </a:lnTo>
                <a:lnTo>
                  <a:pt x="9683" y="199661"/>
                </a:lnTo>
                <a:lnTo>
                  <a:pt x="10447" y="207616"/>
                </a:lnTo>
                <a:lnTo>
                  <a:pt x="11424" y="218003"/>
                </a:lnTo>
                <a:lnTo>
                  <a:pt x="11769" y="221445"/>
                </a:lnTo>
                <a:lnTo>
                  <a:pt x="12460" y="228766"/>
                </a:lnTo>
                <a:lnTo>
                  <a:pt x="12530" y="229431"/>
                </a:lnTo>
                <a:lnTo>
                  <a:pt x="12735" y="231630"/>
                </a:lnTo>
                <a:lnTo>
                  <a:pt x="18253" y="238064"/>
                </a:lnTo>
                <a:lnTo>
                  <a:pt x="22319" y="242832"/>
                </a:lnTo>
                <a:lnTo>
                  <a:pt x="22338" y="242831"/>
                </a:lnTo>
                <a:lnTo>
                  <a:pt x="26650" y="247823"/>
                </a:lnTo>
                <a:lnTo>
                  <a:pt x="21247" y="255620"/>
                </a:lnTo>
                <a:lnTo>
                  <a:pt x="14657" y="256566"/>
                </a:lnTo>
                <a:lnTo>
                  <a:pt x="12853" y="263987"/>
                </a:lnTo>
                <a:lnTo>
                  <a:pt x="15101" y="265266"/>
                </a:lnTo>
                <a:lnTo>
                  <a:pt x="16023" y="266323"/>
                </a:lnTo>
                <a:lnTo>
                  <a:pt x="16438" y="267175"/>
                </a:lnTo>
                <a:lnTo>
                  <a:pt x="18330" y="269491"/>
                </a:lnTo>
                <a:lnTo>
                  <a:pt x="14264" y="270543"/>
                </a:lnTo>
                <a:lnTo>
                  <a:pt x="13654" y="270924"/>
                </a:lnTo>
                <a:lnTo>
                  <a:pt x="12184" y="272164"/>
                </a:lnTo>
                <a:lnTo>
                  <a:pt x="9499" y="276637"/>
                </a:lnTo>
                <a:lnTo>
                  <a:pt x="9279" y="277347"/>
                </a:lnTo>
                <a:lnTo>
                  <a:pt x="5407" y="280898"/>
                </a:lnTo>
                <a:lnTo>
                  <a:pt x="2751" y="283368"/>
                </a:lnTo>
                <a:lnTo>
                  <a:pt x="2116" y="284217"/>
                </a:lnTo>
                <a:lnTo>
                  <a:pt x="5991" y="293285"/>
                </a:lnTo>
                <a:lnTo>
                  <a:pt x="6329" y="294808"/>
                </a:lnTo>
                <a:lnTo>
                  <a:pt x="5965" y="297242"/>
                </a:lnTo>
                <a:lnTo>
                  <a:pt x="5572" y="299880"/>
                </a:lnTo>
                <a:lnTo>
                  <a:pt x="5352" y="301289"/>
                </a:lnTo>
                <a:lnTo>
                  <a:pt x="2880" y="318002"/>
                </a:lnTo>
                <a:lnTo>
                  <a:pt x="2773" y="318677"/>
                </a:lnTo>
                <a:lnTo>
                  <a:pt x="2090" y="323601"/>
                </a:lnTo>
                <a:lnTo>
                  <a:pt x="1278" y="328823"/>
                </a:lnTo>
                <a:lnTo>
                  <a:pt x="992" y="330904"/>
                </a:lnTo>
                <a:lnTo>
                  <a:pt x="639" y="333164"/>
                </a:lnTo>
                <a:lnTo>
                  <a:pt x="253" y="335716"/>
                </a:lnTo>
                <a:lnTo>
                  <a:pt x="5021" y="342580"/>
                </a:lnTo>
                <a:lnTo>
                  <a:pt x="5319" y="343001"/>
                </a:lnTo>
                <a:lnTo>
                  <a:pt x="6204" y="344261"/>
                </a:lnTo>
                <a:lnTo>
                  <a:pt x="8180" y="379701"/>
                </a:lnTo>
                <a:lnTo>
                  <a:pt x="7795" y="382573"/>
                </a:lnTo>
                <a:lnTo>
                  <a:pt x="33038" y="394671"/>
                </a:lnTo>
                <a:lnTo>
                  <a:pt x="31238" y="398977"/>
                </a:lnTo>
                <a:lnTo>
                  <a:pt x="34864" y="398507"/>
                </a:lnTo>
                <a:lnTo>
                  <a:pt x="39441" y="398605"/>
                </a:lnTo>
                <a:lnTo>
                  <a:pt x="45021" y="401015"/>
                </a:lnTo>
                <a:lnTo>
                  <a:pt x="46644" y="401550"/>
                </a:lnTo>
                <a:lnTo>
                  <a:pt x="49708" y="402484"/>
                </a:lnTo>
                <a:lnTo>
                  <a:pt x="53701" y="402943"/>
                </a:lnTo>
                <a:lnTo>
                  <a:pt x="57459" y="403386"/>
                </a:lnTo>
                <a:lnTo>
                  <a:pt x="58318" y="404540"/>
                </a:lnTo>
                <a:lnTo>
                  <a:pt x="63755" y="401919"/>
                </a:lnTo>
                <a:lnTo>
                  <a:pt x="74345" y="428454"/>
                </a:lnTo>
                <a:lnTo>
                  <a:pt x="77049" y="435699"/>
                </a:lnTo>
                <a:lnTo>
                  <a:pt x="90244" y="436057"/>
                </a:lnTo>
                <a:lnTo>
                  <a:pt x="106836" y="436887"/>
                </a:lnTo>
                <a:lnTo>
                  <a:pt x="113114" y="437085"/>
                </a:lnTo>
                <a:lnTo>
                  <a:pt x="117739" y="437314"/>
                </a:lnTo>
                <a:lnTo>
                  <a:pt x="137384" y="438302"/>
                </a:lnTo>
                <a:lnTo>
                  <a:pt x="137241" y="433076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AE4E5690-510F-4DA3-6997-3873914043CD}"/>
              </a:ext>
            </a:extLst>
          </p:cNvPr>
          <p:cNvSpPr>
            <a:spLocks/>
          </p:cNvSpPr>
          <p:nvPr/>
        </p:nvSpPr>
        <p:spPr>
          <a:xfrm flipV="1">
            <a:off x="8992941" y="1547840"/>
            <a:ext cx="529039" cy="778784"/>
          </a:xfrm>
          <a:custGeom>
            <a:avLst/>
            <a:gdLst>
              <a:gd name="connsiteX0" fmla="*/ 62068 w 360274"/>
              <a:gd name="connsiteY0" fmla="*/ 381654 h 530350"/>
              <a:gd name="connsiteX1" fmla="*/ 64834 w 360274"/>
              <a:gd name="connsiteY1" fmla="*/ 386752 h 530350"/>
              <a:gd name="connsiteX2" fmla="*/ 66608 w 360274"/>
              <a:gd name="connsiteY2" fmla="*/ 390074 h 530350"/>
              <a:gd name="connsiteX3" fmla="*/ 67468 w 360274"/>
              <a:gd name="connsiteY3" fmla="*/ 391300 h 530350"/>
              <a:gd name="connsiteX4" fmla="*/ 69411 w 360274"/>
              <a:gd name="connsiteY4" fmla="*/ 393986 h 530350"/>
              <a:gd name="connsiteX5" fmla="*/ 78521 w 360274"/>
              <a:gd name="connsiteY5" fmla="*/ 406637 h 530350"/>
              <a:gd name="connsiteX6" fmla="*/ 73837 w 360274"/>
              <a:gd name="connsiteY6" fmla="*/ 429562 h 530350"/>
              <a:gd name="connsiteX7" fmla="*/ 70285 w 360274"/>
              <a:gd name="connsiteY7" fmla="*/ 446955 h 530350"/>
              <a:gd name="connsiteX8" fmla="*/ 66568 w 360274"/>
              <a:gd name="connsiteY8" fmla="*/ 465163 h 530350"/>
              <a:gd name="connsiteX9" fmla="*/ 64099 w 360274"/>
              <a:gd name="connsiteY9" fmla="*/ 477167 h 530350"/>
              <a:gd name="connsiteX10" fmla="*/ 57208 w 360274"/>
              <a:gd name="connsiteY10" fmla="*/ 477184 h 530350"/>
              <a:gd name="connsiteX11" fmla="*/ 70498 w 360274"/>
              <a:gd name="connsiteY11" fmla="*/ 493274 h 530350"/>
              <a:gd name="connsiteX12" fmla="*/ 73885 w 360274"/>
              <a:gd name="connsiteY12" fmla="*/ 497340 h 530350"/>
              <a:gd name="connsiteX13" fmla="*/ 77430 w 360274"/>
              <a:gd name="connsiteY13" fmla="*/ 501670 h 530350"/>
              <a:gd name="connsiteX14" fmla="*/ 95756 w 360274"/>
              <a:gd name="connsiteY14" fmla="*/ 518030 h 530350"/>
              <a:gd name="connsiteX15" fmla="*/ 97145 w 360274"/>
              <a:gd name="connsiteY15" fmla="*/ 519269 h 530350"/>
              <a:gd name="connsiteX16" fmla="*/ 105715 w 360274"/>
              <a:gd name="connsiteY16" fmla="*/ 526888 h 530350"/>
              <a:gd name="connsiteX17" fmla="*/ 110060 w 360274"/>
              <a:gd name="connsiteY17" fmla="*/ 530792 h 530350"/>
              <a:gd name="connsiteX18" fmla="*/ 123174 w 360274"/>
              <a:gd name="connsiteY18" fmla="*/ 518508 h 530350"/>
              <a:gd name="connsiteX19" fmla="*/ 167857 w 360274"/>
              <a:gd name="connsiteY19" fmla="*/ 524608 h 530350"/>
              <a:gd name="connsiteX20" fmla="*/ 178371 w 360274"/>
              <a:gd name="connsiteY20" fmla="*/ 526056 h 530350"/>
              <a:gd name="connsiteX21" fmla="*/ 190632 w 360274"/>
              <a:gd name="connsiteY21" fmla="*/ 512852 h 530350"/>
              <a:gd name="connsiteX22" fmla="*/ 196036 w 360274"/>
              <a:gd name="connsiteY22" fmla="*/ 507021 h 530350"/>
              <a:gd name="connsiteX23" fmla="*/ 205568 w 360274"/>
              <a:gd name="connsiteY23" fmla="*/ 500705 h 530350"/>
              <a:gd name="connsiteX24" fmla="*/ 216350 w 360274"/>
              <a:gd name="connsiteY24" fmla="*/ 493583 h 530350"/>
              <a:gd name="connsiteX25" fmla="*/ 233934 w 360274"/>
              <a:gd name="connsiteY25" fmla="*/ 499646 h 530350"/>
              <a:gd name="connsiteX26" fmla="*/ 235653 w 360274"/>
              <a:gd name="connsiteY26" fmla="*/ 499719 h 530350"/>
              <a:gd name="connsiteX27" fmla="*/ 243617 w 360274"/>
              <a:gd name="connsiteY27" fmla="*/ 500067 h 530350"/>
              <a:gd name="connsiteX28" fmla="*/ 249241 w 360274"/>
              <a:gd name="connsiteY28" fmla="*/ 500350 h 530350"/>
              <a:gd name="connsiteX29" fmla="*/ 276270 w 360274"/>
              <a:gd name="connsiteY29" fmla="*/ 501634 h 530350"/>
              <a:gd name="connsiteX30" fmla="*/ 277445 w 360274"/>
              <a:gd name="connsiteY30" fmla="*/ 502073 h 530350"/>
              <a:gd name="connsiteX31" fmla="*/ 296055 w 360274"/>
              <a:gd name="connsiteY31" fmla="*/ 509210 h 530350"/>
              <a:gd name="connsiteX32" fmla="*/ 301995 w 360274"/>
              <a:gd name="connsiteY32" fmla="*/ 511203 h 530350"/>
              <a:gd name="connsiteX33" fmla="*/ 337619 w 360274"/>
              <a:gd name="connsiteY33" fmla="*/ 525099 h 530350"/>
              <a:gd name="connsiteX34" fmla="*/ 337762 w 360274"/>
              <a:gd name="connsiteY34" fmla="*/ 525137 h 530350"/>
              <a:gd name="connsiteX35" fmla="*/ 340073 w 360274"/>
              <a:gd name="connsiteY35" fmla="*/ 513177 h 530350"/>
              <a:gd name="connsiteX36" fmla="*/ 345094 w 360274"/>
              <a:gd name="connsiteY36" fmla="*/ 506024 h 530350"/>
              <a:gd name="connsiteX37" fmla="*/ 346523 w 360274"/>
              <a:gd name="connsiteY37" fmla="*/ 504722 h 530350"/>
              <a:gd name="connsiteX38" fmla="*/ 347442 w 360274"/>
              <a:gd name="connsiteY38" fmla="*/ 503996 h 530350"/>
              <a:gd name="connsiteX39" fmla="*/ 352573 w 360274"/>
              <a:gd name="connsiteY39" fmla="*/ 503263 h 530350"/>
              <a:gd name="connsiteX40" fmla="*/ 354862 w 360274"/>
              <a:gd name="connsiteY40" fmla="*/ 501671 h 530350"/>
              <a:gd name="connsiteX41" fmla="*/ 356074 w 360274"/>
              <a:gd name="connsiteY41" fmla="*/ 499337 h 530350"/>
              <a:gd name="connsiteX42" fmla="*/ 355843 w 360274"/>
              <a:gd name="connsiteY42" fmla="*/ 495769 h 530350"/>
              <a:gd name="connsiteX43" fmla="*/ 360486 w 360274"/>
              <a:gd name="connsiteY43" fmla="*/ 474715 h 530350"/>
              <a:gd name="connsiteX44" fmla="*/ 359759 w 360274"/>
              <a:gd name="connsiteY44" fmla="*/ 465785 h 530350"/>
              <a:gd name="connsiteX45" fmla="*/ 355843 w 360274"/>
              <a:gd name="connsiteY45" fmla="*/ 452126 h 530350"/>
              <a:gd name="connsiteX46" fmla="*/ 351942 w 360274"/>
              <a:gd name="connsiteY46" fmla="*/ 452855 h 530350"/>
              <a:gd name="connsiteX47" fmla="*/ 343177 w 360274"/>
              <a:gd name="connsiteY47" fmla="*/ 452192 h 530350"/>
              <a:gd name="connsiteX48" fmla="*/ 333556 w 360274"/>
              <a:gd name="connsiteY48" fmla="*/ 447272 h 530350"/>
              <a:gd name="connsiteX49" fmla="*/ 321460 w 360274"/>
              <a:gd name="connsiteY49" fmla="*/ 440738 h 530350"/>
              <a:gd name="connsiteX50" fmla="*/ 318099 w 360274"/>
              <a:gd name="connsiteY50" fmla="*/ 438501 h 530350"/>
              <a:gd name="connsiteX51" fmla="*/ 281560 w 360274"/>
              <a:gd name="connsiteY51" fmla="*/ 420856 h 530350"/>
              <a:gd name="connsiteX52" fmla="*/ 272475 w 360274"/>
              <a:gd name="connsiteY52" fmla="*/ 418448 h 530350"/>
              <a:gd name="connsiteX53" fmla="*/ 232241 w 360274"/>
              <a:gd name="connsiteY53" fmla="*/ 396217 h 530350"/>
              <a:gd name="connsiteX54" fmla="*/ 225930 w 360274"/>
              <a:gd name="connsiteY54" fmla="*/ 391399 h 530350"/>
              <a:gd name="connsiteX55" fmla="*/ 215369 w 360274"/>
              <a:gd name="connsiteY55" fmla="*/ 386342 h 530350"/>
              <a:gd name="connsiteX56" fmla="*/ 207721 w 360274"/>
              <a:gd name="connsiteY56" fmla="*/ 381847 h 530350"/>
              <a:gd name="connsiteX57" fmla="*/ 205032 w 360274"/>
              <a:gd name="connsiteY57" fmla="*/ 380182 h 530350"/>
              <a:gd name="connsiteX58" fmla="*/ 198126 w 360274"/>
              <a:gd name="connsiteY58" fmla="*/ 376195 h 530350"/>
              <a:gd name="connsiteX59" fmla="*/ 195026 w 360274"/>
              <a:gd name="connsiteY59" fmla="*/ 374435 h 530350"/>
              <a:gd name="connsiteX60" fmla="*/ 191205 w 360274"/>
              <a:gd name="connsiteY60" fmla="*/ 370707 h 530350"/>
              <a:gd name="connsiteX61" fmla="*/ 189405 w 360274"/>
              <a:gd name="connsiteY61" fmla="*/ 365333 h 530350"/>
              <a:gd name="connsiteX62" fmla="*/ 188693 w 360274"/>
              <a:gd name="connsiteY62" fmla="*/ 360111 h 530350"/>
              <a:gd name="connsiteX63" fmla="*/ 189152 w 360274"/>
              <a:gd name="connsiteY63" fmla="*/ 357947 h 530350"/>
              <a:gd name="connsiteX64" fmla="*/ 189967 w 360274"/>
              <a:gd name="connsiteY64" fmla="*/ 354052 h 530350"/>
              <a:gd name="connsiteX65" fmla="*/ 190008 w 360274"/>
              <a:gd name="connsiteY65" fmla="*/ 353879 h 530350"/>
              <a:gd name="connsiteX66" fmla="*/ 192322 w 360274"/>
              <a:gd name="connsiteY66" fmla="*/ 342887 h 530350"/>
              <a:gd name="connsiteX67" fmla="*/ 192520 w 360274"/>
              <a:gd name="connsiteY67" fmla="*/ 341964 h 530350"/>
              <a:gd name="connsiteX68" fmla="*/ 197289 w 360274"/>
              <a:gd name="connsiteY68" fmla="*/ 319262 h 530350"/>
              <a:gd name="connsiteX69" fmla="*/ 199360 w 360274"/>
              <a:gd name="connsiteY69" fmla="*/ 309514 h 530350"/>
              <a:gd name="connsiteX70" fmla="*/ 199460 w 360274"/>
              <a:gd name="connsiteY70" fmla="*/ 309401 h 530350"/>
              <a:gd name="connsiteX71" fmla="*/ 204059 w 360274"/>
              <a:gd name="connsiteY71" fmla="*/ 305491 h 530350"/>
              <a:gd name="connsiteX72" fmla="*/ 206924 w 360274"/>
              <a:gd name="connsiteY72" fmla="*/ 302745 h 530350"/>
              <a:gd name="connsiteX73" fmla="*/ 210619 w 360274"/>
              <a:gd name="connsiteY73" fmla="*/ 299594 h 530350"/>
              <a:gd name="connsiteX74" fmla="*/ 227517 w 360274"/>
              <a:gd name="connsiteY74" fmla="*/ 283263 h 530350"/>
              <a:gd name="connsiteX75" fmla="*/ 245630 w 360274"/>
              <a:gd name="connsiteY75" fmla="*/ 266311 h 530350"/>
              <a:gd name="connsiteX76" fmla="*/ 247809 w 360274"/>
              <a:gd name="connsiteY76" fmla="*/ 264284 h 530350"/>
              <a:gd name="connsiteX77" fmla="*/ 252228 w 360274"/>
              <a:gd name="connsiteY77" fmla="*/ 260147 h 530350"/>
              <a:gd name="connsiteX78" fmla="*/ 261025 w 360274"/>
              <a:gd name="connsiteY78" fmla="*/ 251852 h 530350"/>
              <a:gd name="connsiteX79" fmla="*/ 292921 w 360274"/>
              <a:gd name="connsiteY79" fmla="*/ 222161 h 530350"/>
              <a:gd name="connsiteX80" fmla="*/ 279811 w 360274"/>
              <a:gd name="connsiteY80" fmla="*/ 203024 h 530350"/>
              <a:gd name="connsiteX81" fmla="*/ 274745 w 360274"/>
              <a:gd name="connsiteY81" fmla="*/ 195604 h 530350"/>
              <a:gd name="connsiteX82" fmla="*/ 263755 w 360274"/>
              <a:gd name="connsiteY82" fmla="*/ 179582 h 530350"/>
              <a:gd name="connsiteX83" fmla="*/ 262028 w 360274"/>
              <a:gd name="connsiteY83" fmla="*/ 177064 h 530350"/>
              <a:gd name="connsiteX84" fmla="*/ 258729 w 360274"/>
              <a:gd name="connsiteY84" fmla="*/ 172009 h 530350"/>
              <a:gd name="connsiteX85" fmla="*/ 253587 w 360274"/>
              <a:gd name="connsiteY85" fmla="*/ 164494 h 530350"/>
              <a:gd name="connsiteX86" fmla="*/ 252580 w 360274"/>
              <a:gd name="connsiteY86" fmla="*/ 163957 h 530350"/>
              <a:gd name="connsiteX87" fmla="*/ 247768 w 360274"/>
              <a:gd name="connsiteY87" fmla="*/ 160820 h 530350"/>
              <a:gd name="connsiteX88" fmla="*/ 232909 w 360274"/>
              <a:gd name="connsiteY88" fmla="*/ 160392 h 530350"/>
              <a:gd name="connsiteX89" fmla="*/ 219968 w 360274"/>
              <a:gd name="connsiteY89" fmla="*/ 160019 h 530350"/>
              <a:gd name="connsiteX90" fmla="*/ 218568 w 360274"/>
              <a:gd name="connsiteY90" fmla="*/ 157993 h 530350"/>
              <a:gd name="connsiteX91" fmla="*/ 220078 w 360274"/>
              <a:gd name="connsiteY91" fmla="*/ 152591 h 530350"/>
              <a:gd name="connsiteX92" fmla="*/ 221481 w 360274"/>
              <a:gd name="connsiteY92" fmla="*/ 147620 h 530350"/>
              <a:gd name="connsiteX93" fmla="*/ 207831 w 360274"/>
              <a:gd name="connsiteY93" fmla="*/ 137238 h 530350"/>
              <a:gd name="connsiteX94" fmla="*/ 207464 w 360274"/>
              <a:gd name="connsiteY94" fmla="*/ 137167 h 530350"/>
              <a:gd name="connsiteX95" fmla="*/ 204000 w 360274"/>
              <a:gd name="connsiteY95" fmla="*/ 136557 h 530350"/>
              <a:gd name="connsiteX96" fmla="*/ 216471 w 360274"/>
              <a:gd name="connsiteY96" fmla="*/ 126160 h 530350"/>
              <a:gd name="connsiteX97" fmla="*/ 224655 w 360274"/>
              <a:gd name="connsiteY97" fmla="*/ 115690 h 530350"/>
              <a:gd name="connsiteX98" fmla="*/ 226092 w 360274"/>
              <a:gd name="connsiteY98" fmla="*/ 113827 h 530350"/>
              <a:gd name="connsiteX99" fmla="*/ 230073 w 360274"/>
              <a:gd name="connsiteY99" fmla="*/ 108753 h 530350"/>
              <a:gd name="connsiteX100" fmla="*/ 225423 w 360274"/>
              <a:gd name="connsiteY100" fmla="*/ 106371 h 530350"/>
              <a:gd name="connsiteX101" fmla="*/ 219531 w 360274"/>
              <a:gd name="connsiteY101" fmla="*/ 103399 h 530350"/>
              <a:gd name="connsiteX102" fmla="*/ 213984 w 360274"/>
              <a:gd name="connsiteY102" fmla="*/ 100588 h 530350"/>
              <a:gd name="connsiteX103" fmla="*/ 209087 w 360274"/>
              <a:gd name="connsiteY103" fmla="*/ 98100 h 530350"/>
              <a:gd name="connsiteX104" fmla="*/ 205697 w 360274"/>
              <a:gd name="connsiteY104" fmla="*/ 97346 h 530350"/>
              <a:gd name="connsiteX105" fmla="*/ 189464 w 360274"/>
              <a:gd name="connsiteY105" fmla="*/ 93727 h 530350"/>
              <a:gd name="connsiteX106" fmla="*/ 187242 w 360274"/>
              <a:gd name="connsiteY106" fmla="*/ 93194 h 530350"/>
              <a:gd name="connsiteX107" fmla="*/ 184726 w 360274"/>
              <a:gd name="connsiteY107" fmla="*/ 92658 h 530350"/>
              <a:gd name="connsiteX108" fmla="*/ 177471 w 360274"/>
              <a:gd name="connsiteY108" fmla="*/ 91026 h 530350"/>
              <a:gd name="connsiteX109" fmla="*/ 173985 w 360274"/>
              <a:gd name="connsiteY109" fmla="*/ 82431 h 530350"/>
              <a:gd name="connsiteX110" fmla="*/ 169397 w 360274"/>
              <a:gd name="connsiteY110" fmla="*/ 71139 h 530350"/>
              <a:gd name="connsiteX111" fmla="*/ 168471 w 360274"/>
              <a:gd name="connsiteY111" fmla="*/ 62441 h 530350"/>
              <a:gd name="connsiteX112" fmla="*/ 167924 w 360274"/>
              <a:gd name="connsiteY112" fmla="*/ 57465 h 530350"/>
              <a:gd name="connsiteX113" fmla="*/ 164599 w 360274"/>
              <a:gd name="connsiteY113" fmla="*/ 27708 h 530350"/>
              <a:gd name="connsiteX114" fmla="*/ 164452 w 360274"/>
              <a:gd name="connsiteY114" fmla="*/ 26312 h 530350"/>
              <a:gd name="connsiteX115" fmla="*/ 156973 w 360274"/>
              <a:gd name="connsiteY115" fmla="*/ 27609 h 530350"/>
              <a:gd name="connsiteX116" fmla="*/ 152646 w 360274"/>
              <a:gd name="connsiteY116" fmla="*/ 27539 h 530350"/>
              <a:gd name="connsiteX117" fmla="*/ 140931 w 360274"/>
              <a:gd name="connsiteY117" fmla="*/ 27399 h 530350"/>
              <a:gd name="connsiteX118" fmla="*/ 135454 w 360274"/>
              <a:gd name="connsiteY118" fmla="*/ 24070 h 530350"/>
              <a:gd name="connsiteX119" fmla="*/ 130304 w 360274"/>
              <a:gd name="connsiteY119" fmla="*/ 23192 h 530350"/>
              <a:gd name="connsiteX120" fmla="*/ 128857 w 360274"/>
              <a:gd name="connsiteY120" fmla="*/ 23078 h 530350"/>
              <a:gd name="connsiteX121" fmla="*/ 121492 w 360274"/>
              <a:gd name="connsiteY121" fmla="*/ 22512 h 530350"/>
              <a:gd name="connsiteX122" fmla="*/ 118483 w 360274"/>
              <a:gd name="connsiteY122" fmla="*/ 19216 h 530350"/>
              <a:gd name="connsiteX123" fmla="*/ 108205 w 360274"/>
              <a:gd name="connsiteY123" fmla="*/ 10389 h 530350"/>
              <a:gd name="connsiteX124" fmla="*/ 108055 w 360274"/>
              <a:gd name="connsiteY124" fmla="*/ 5458 h 530350"/>
              <a:gd name="connsiteX125" fmla="*/ 106310 w 360274"/>
              <a:gd name="connsiteY125" fmla="*/ 3404 h 530350"/>
              <a:gd name="connsiteX126" fmla="*/ 104789 w 360274"/>
              <a:gd name="connsiteY126" fmla="*/ 887 h 530350"/>
              <a:gd name="connsiteX127" fmla="*/ 101696 w 360274"/>
              <a:gd name="connsiteY127" fmla="*/ 787 h 530350"/>
              <a:gd name="connsiteX128" fmla="*/ 94779 w 360274"/>
              <a:gd name="connsiteY128" fmla="*/ 442 h 530350"/>
              <a:gd name="connsiteX129" fmla="*/ 89879 w 360274"/>
              <a:gd name="connsiteY129" fmla="*/ 1544 h 530350"/>
              <a:gd name="connsiteX130" fmla="*/ 88545 w 360274"/>
              <a:gd name="connsiteY130" fmla="*/ 3330 h 530350"/>
              <a:gd name="connsiteX131" fmla="*/ 85357 w 360274"/>
              <a:gd name="connsiteY131" fmla="*/ 2860 h 530350"/>
              <a:gd name="connsiteX132" fmla="*/ 84439 w 360274"/>
              <a:gd name="connsiteY132" fmla="*/ 3113 h 530350"/>
              <a:gd name="connsiteX133" fmla="*/ 83994 w 360274"/>
              <a:gd name="connsiteY133" fmla="*/ 3543 h 530350"/>
              <a:gd name="connsiteX134" fmla="*/ 86154 w 360274"/>
              <a:gd name="connsiteY134" fmla="*/ 6986 h 530350"/>
              <a:gd name="connsiteX135" fmla="*/ 81772 w 360274"/>
              <a:gd name="connsiteY135" fmla="*/ 8941 h 530350"/>
              <a:gd name="connsiteX136" fmla="*/ 79678 w 360274"/>
              <a:gd name="connsiteY136" fmla="*/ 11591 h 530350"/>
              <a:gd name="connsiteX137" fmla="*/ 71244 w 360274"/>
              <a:gd name="connsiteY137" fmla="*/ 7868 h 530350"/>
              <a:gd name="connsiteX138" fmla="*/ 71056 w 360274"/>
              <a:gd name="connsiteY138" fmla="*/ 8996 h 530350"/>
              <a:gd name="connsiteX139" fmla="*/ 68092 w 360274"/>
              <a:gd name="connsiteY139" fmla="*/ 8541 h 530350"/>
              <a:gd name="connsiteX140" fmla="*/ 65293 w 360274"/>
              <a:gd name="connsiteY140" fmla="*/ 10555 h 530350"/>
              <a:gd name="connsiteX141" fmla="*/ 66828 w 360274"/>
              <a:gd name="connsiteY141" fmla="*/ 19146 h 530350"/>
              <a:gd name="connsiteX142" fmla="*/ 59684 w 360274"/>
              <a:gd name="connsiteY142" fmla="*/ 24526 h 530350"/>
              <a:gd name="connsiteX143" fmla="*/ 45582 w 360274"/>
              <a:gd name="connsiteY143" fmla="*/ 33514 h 530350"/>
              <a:gd name="connsiteX144" fmla="*/ 41927 w 360274"/>
              <a:gd name="connsiteY144" fmla="*/ 35884 h 530350"/>
              <a:gd name="connsiteX145" fmla="*/ 37283 w 360274"/>
              <a:gd name="connsiteY145" fmla="*/ 42892 h 530350"/>
              <a:gd name="connsiteX146" fmla="*/ 30594 w 360274"/>
              <a:gd name="connsiteY146" fmla="*/ 53243 h 530350"/>
              <a:gd name="connsiteX147" fmla="*/ 26491 w 360274"/>
              <a:gd name="connsiteY147" fmla="*/ 59508 h 530350"/>
              <a:gd name="connsiteX148" fmla="*/ 26293 w 360274"/>
              <a:gd name="connsiteY148" fmla="*/ 59799 h 530350"/>
              <a:gd name="connsiteX149" fmla="*/ 12947 w 360274"/>
              <a:gd name="connsiteY149" fmla="*/ 80101 h 530350"/>
              <a:gd name="connsiteX150" fmla="*/ 12988 w 360274"/>
              <a:gd name="connsiteY150" fmla="*/ 80127 h 530350"/>
              <a:gd name="connsiteX151" fmla="*/ 17774 w 360274"/>
              <a:gd name="connsiteY151" fmla="*/ 83882 h 530350"/>
              <a:gd name="connsiteX152" fmla="*/ 29426 w 360274"/>
              <a:gd name="connsiteY152" fmla="*/ 93205 h 530350"/>
              <a:gd name="connsiteX153" fmla="*/ 29904 w 360274"/>
              <a:gd name="connsiteY153" fmla="*/ 109763 h 530350"/>
              <a:gd name="connsiteX154" fmla="*/ 25154 w 360274"/>
              <a:gd name="connsiteY154" fmla="*/ 109477 h 530350"/>
              <a:gd name="connsiteX155" fmla="*/ 20283 w 360274"/>
              <a:gd name="connsiteY155" fmla="*/ 118130 h 530350"/>
              <a:gd name="connsiteX156" fmla="*/ 212 w 360274"/>
              <a:gd name="connsiteY156" fmla="*/ 117373 h 530350"/>
              <a:gd name="connsiteX157" fmla="*/ 252 w 360274"/>
              <a:gd name="connsiteY157" fmla="*/ 124362 h 530350"/>
              <a:gd name="connsiteX158" fmla="*/ 263 w 360274"/>
              <a:gd name="connsiteY158" fmla="*/ 126074 h 530350"/>
              <a:gd name="connsiteX159" fmla="*/ 300 w 360274"/>
              <a:gd name="connsiteY159" fmla="*/ 132542 h 530350"/>
              <a:gd name="connsiteX160" fmla="*/ 381 w 360274"/>
              <a:gd name="connsiteY160" fmla="*/ 146263 h 530350"/>
              <a:gd name="connsiteX161" fmla="*/ 461 w 360274"/>
              <a:gd name="connsiteY161" fmla="*/ 159578 h 530350"/>
              <a:gd name="connsiteX162" fmla="*/ 505 w 360274"/>
              <a:gd name="connsiteY162" fmla="*/ 166714 h 530350"/>
              <a:gd name="connsiteX163" fmla="*/ 524 w 360274"/>
              <a:gd name="connsiteY163" fmla="*/ 169934 h 530350"/>
              <a:gd name="connsiteX164" fmla="*/ 553 w 360274"/>
              <a:gd name="connsiteY164" fmla="*/ 175012 h 530350"/>
              <a:gd name="connsiteX165" fmla="*/ 568 w 360274"/>
              <a:gd name="connsiteY165" fmla="*/ 177593 h 530350"/>
              <a:gd name="connsiteX166" fmla="*/ 597 w 360274"/>
              <a:gd name="connsiteY166" fmla="*/ 182381 h 530350"/>
              <a:gd name="connsiteX167" fmla="*/ 608 w 360274"/>
              <a:gd name="connsiteY167" fmla="*/ 183976 h 530350"/>
              <a:gd name="connsiteX168" fmla="*/ 4344 w 360274"/>
              <a:gd name="connsiteY168" fmla="*/ 190918 h 530350"/>
              <a:gd name="connsiteX169" fmla="*/ 5821 w 360274"/>
              <a:gd name="connsiteY169" fmla="*/ 193725 h 530350"/>
              <a:gd name="connsiteX170" fmla="*/ 10148 w 360274"/>
              <a:gd name="connsiteY170" fmla="*/ 201771 h 530350"/>
              <a:gd name="connsiteX171" fmla="*/ 16408 w 360274"/>
              <a:gd name="connsiteY171" fmla="*/ 213442 h 530350"/>
              <a:gd name="connsiteX172" fmla="*/ 22531 w 360274"/>
              <a:gd name="connsiteY172" fmla="*/ 217402 h 530350"/>
              <a:gd name="connsiteX173" fmla="*/ 38510 w 360274"/>
              <a:gd name="connsiteY173" fmla="*/ 227844 h 530350"/>
              <a:gd name="connsiteX174" fmla="*/ 49538 w 360274"/>
              <a:gd name="connsiteY174" fmla="*/ 235039 h 530350"/>
              <a:gd name="connsiteX175" fmla="*/ 52546 w 360274"/>
              <a:gd name="connsiteY175" fmla="*/ 236994 h 530350"/>
              <a:gd name="connsiteX176" fmla="*/ 64709 w 360274"/>
              <a:gd name="connsiteY176" fmla="*/ 244923 h 530350"/>
              <a:gd name="connsiteX177" fmla="*/ 72103 w 360274"/>
              <a:gd name="connsiteY177" fmla="*/ 252029 h 530350"/>
              <a:gd name="connsiteX178" fmla="*/ 76835 w 360274"/>
              <a:gd name="connsiteY178" fmla="*/ 257148 h 530350"/>
              <a:gd name="connsiteX179" fmla="*/ 77455 w 360274"/>
              <a:gd name="connsiteY179" fmla="*/ 257792 h 530350"/>
              <a:gd name="connsiteX180" fmla="*/ 89155 w 360274"/>
              <a:gd name="connsiteY180" fmla="*/ 270595 h 530350"/>
              <a:gd name="connsiteX181" fmla="*/ 97700 w 360274"/>
              <a:gd name="connsiteY181" fmla="*/ 279785 h 530350"/>
              <a:gd name="connsiteX182" fmla="*/ 63710 w 360274"/>
              <a:gd name="connsiteY182" fmla="*/ 339482 h 530350"/>
              <a:gd name="connsiteX183" fmla="*/ 57178 w 360274"/>
              <a:gd name="connsiteY183" fmla="*/ 350969 h 530350"/>
              <a:gd name="connsiteX184" fmla="*/ 51205 w 360274"/>
              <a:gd name="connsiteY184" fmla="*/ 361450 h 530350"/>
              <a:gd name="connsiteX185" fmla="*/ 52554 w 360274"/>
              <a:gd name="connsiteY185" fmla="*/ 363953 h 530350"/>
              <a:gd name="connsiteX186" fmla="*/ 62068 w 360274"/>
              <a:gd name="connsiteY186" fmla="*/ 381654 h 53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360274" h="530350">
                <a:moveTo>
                  <a:pt x="62068" y="381654"/>
                </a:moveTo>
                <a:lnTo>
                  <a:pt x="64834" y="386752"/>
                </a:lnTo>
                <a:lnTo>
                  <a:pt x="66608" y="390074"/>
                </a:lnTo>
                <a:lnTo>
                  <a:pt x="67468" y="391300"/>
                </a:lnTo>
                <a:lnTo>
                  <a:pt x="69411" y="393986"/>
                </a:lnTo>
                <a:lnTo>
                  <a:pt x="78521" y="406637"/>
                </a:lnTo>
                <a:lnTo>
                  <a:pt x="73837" y="429562"/>
                </a:lnTo>
                <a:lnTo>
                  <a:pt x="70285" y="446955"/>
                </a:lnTo>
                <a:lnTo>
                  <a:pt x="66568" y="465163"/>
                </a:lnTo>
                <a:lnTo>
                  <a:pt x="64099" y="477167"/>
                </a:lnTo>
                <a:lnTo>
                  <a:pt x="57208" y="477184"/>
                </a:lnTo>
                <a:lnTo>
                  <a:pt x="70498" y="493274"/>
                </a:lnTo>
                <a:lnTo>
                  <a:pt x="73885" y="497340"/>
                </a:lnTo>
                <a:lnTo>
                  <a:pt x="77430" y="501670"/>
                </a:lnTo>
                <a:lnTo>
                  <a:pt x="95756" y="518030"/>
                </a:lnTo>
                <a:lnTo>
                  <a:pt x="97145" y="519269"/>
                </a:lnTo>
                <a:lnTo>
                  <a:pt x="105715" y="526888"/>
                </a:lnTo>
                <a:lnTo>
                  <a:pt x="110060" y="530792"/>
                </a:lnTo>
                <a:lnTo>
                  <a:pt x="123174" y="518508"/>
                </a:lnTo>
                <a:lnTo>
                  <a:pt x="167857" y="524608"/>
                </a:lnTo>
                <a:lnTo>
                  <a:pt x="178371" y="526056"/>
                </a:lnTo>
                <a:lnTo>
                  <a:pt x="190632" y="512852"/>
                </a:lnTo>
                <a:lnTo>
                  <a:pt x="196036" y="507021"/>
                </a:lnTo>
                <a:lnTo>
                  <a:pt x="205568" y="500705"/>
                </a:lnTo>
                <a:lnTo>
                  <a:pt x="216350" y="493583"/>
                </a:lnTo>
                <a:lnTo>
                  <a:pt x="233934" y="499646"/>
                </a:lnTo>
                <a:lnTo>
                  <a:pt x="235653" y="499719"/>
                </a:lnTo>
                <a:lnTo>
                  <a:pt x="243617" y="500067"/>
                </a:lnTo>
                <a:lnTo>
                  <a:pt x="249241" y="500350"/>
                </a:lnTo>
                <a:lnTo>
                  <a:pt x="276270" y="501634"/>
                </a:lnTo>
                <a:lnTo>
                  <a:pt x="277445" y="502073"/>
                </a:lnTo>
                <a:lnTo>
                  <a:pt x="296055" y="509210"/>
                </a:lnTo>
                <a:lnTo>
                  <a:pt x="301995" y="511203"/>
                </a:lnTo>
                <a:lnTo>
                  <a:pt x="337619" y="525099"/>
                </a:lnTo>
                <a:lnTo>
                  <a:pt x="337762" y="525137"/>
                </a:lnTo>
                <a:lnTo>
                  <a:pt x="340073" y="513177"/>
                </a:lnTo>
                <a:lnTo>
                  <a:pt x="345094" y="506024"/>
                </a:lnTo>
                <a:lnTo>
                  <a:pt x="346523" y="504722"/>
                </a:lnTo>
                <a:lnTo>
                  <a:pt x="347442" y="503996"/>
                </a:lnTo>
                <a:lnTo>
                  <a:pt x="352573" y="503263"/>
                </a:lnTo>
                <a:lnTo>
                  <a:pt x="354862" y="501671"/>
                </a:lnTo>
                <a:lnTo>
                  <a:pt x="356074" y="499337"/>
                </a:lnTo>
                <a:lnTo>
                  <a:pt x="355843" y="495769"/>
                </a:lnTo>
                <a:lnTo>
                  <a:pt x="360486" y="474715"/>
                </a:lnTo>
                <a:lnTo>
                  <a:pt x="359759" y="465785"/>
                </a:lnTo>
                <a:lnTo>
                  <a:pt x="355843" y="452126"/>
                </a:lnTo>
                <a:lnTo>
                  <a:pt x="351942" y="452855"/>
                </a:lnTo>
                <a:lnTo>
                  <a:pt x="343177" y="452192"/>
                </a:lnTo>
                <a:lnTo>
                  <a:pt x="333556" y="447272"/>
                </a:lnTo>
                <a:lnTo>
                  <a:pt x="321460" y="440738"/>
                </a:lnTo>
                <a:lnTo>
                  <a:pt x="318099" y="438501"/>
                </a:lnTo>
                <a:lnTo>
                  <a:pt x="281560" y="420856"/>
                </a:lnTo>
                <a:lnTo>
                  <a:pt x="272475" y="418448"/>
                </a:lnTo>
                <a:lnTo>
                  <a:pt x="232241" y="396217"/>
                </a:lnTo>
                <a:lnTo>
                  <a:pt x="225930" y="391399"/>
                </a:lnTo>
                <a:lnTo>
                  <a:pt x="215369" y="386342"/>
                </a:lnTo>
                <a:lnTo>
                  <a:pt x="207721" y="381847"/>
                </a:lnTo>
                <a:lnTo>
                  <a:pt x="205032" y="380182"/>
                </a:lnTo>
                <a:lnTo>
                  <a:pt x="198126" y="376195"/>
                </a:lnTo>
                <a:lnTo>
                  <a:pt x="195026" y="374435"/>
                </a:lnTo>
                <a:lnTo>
                  <a:pt x="191205" y="370707"/>
                </a:lnTo>
                <a:lnTo>
                  <a:pt x="189405" y="365333"/>
                </a:lnTo>
                <a:lnTo>
                  <a:pt x="188693" y="360111"/>
                </a:lnTo>
                <a:lnTo>
                  <a:pt x="189152" y="357947"/>
                </a:lnTo>
                <a:lnTo>
                  <a:pt x="189967" y="354052"/>
                </a:lnTo>
                <a:lnTo>
                  <a:pt x="190008" y="353879"/>
                </a:lnTo>
                <a:lnTo>
                  <a:pt x="192322" y="342887"/>
                </a:lnTo>
                <a:lnTo>
                  <a:pt x="192520" y="341964"/>
                </a:lnTo>
                <a:lnTo>
                  <a:pt x="197289" y="319262"/>
                </a:lnTo>
                <a:lnTo>
                  <a:pt x="199360" y="309514"/>
                </a:lnTo>
                <a:lnTo>
                  <a:pt x="199460" y="309401"/>
                </a:lnTo>
                <a:lnTo>
                  <a:pt x="204059" y="305491"/>
                </a:lnTo>
                <a:lnTo>
                  <a:pt x="206924" y="302745"/>
                </a:lnTo>
                <a:lnTo>
                  <a:pt x="210619" y="299594"/>
                </a:lnTo>
                <a:lnTo>
                  <a:pt x="227517" y="283263"/>
                </a:lnTo>
                <a:lnTo>
                  <a:pt x="245630" y="266311"/>
                </a:lnTo>
                <a:lnTo>
                  <a:pt x="247809" y="264284"/>
                </a:lnTo>
                <a:lnTo>
                  <a:pt x="252228" y="260147"/>
                </a:lnTo>
                <a:lnTo>
                  <a:pt x="261025" y="251852"/>
                </a:lnTo>
                <a:lnTo>
                  <a:pt x="292921" y="222161"/>
                </a:lnTo>
                <a:lnTo>
                  <a:pt x="279811" y="203024"/>
                </a:lnTo>
                <a:lnTo>
                  <a:pt x="274745" y="195604"/>
                </a:lnTo>
                <a:lnTo>
                  <a:pt x="263755" y="179582"/>
                </a:lnTo>
                <a:lnTo>
                  <a:pt x="262028" y="177064"/>
                </a:lnTo>
                <a:lnTo>
                  <a:pt x="258729" y="172009"/>
                </a:lnTo>
                <a:lnTo>
                  <a:pt x="253587" y="164494"/>
                </a:lnTo>
                <a:lnTo>
                  <a:pt x="252580" y="163957"/>
                </a:lnTo>
                <a:lnTo>
                  <a:pt x="247768" y="160820"/>
                </a:lnTo>
                <a:lnTo>
                  <a:pt x="232909" y="160392"/>
                </a:lnTo>
                <a:lnTo>
                  <a:pt x="219968" y="160019"/>
                </a:lnTo>
                <a:lnTo>
                  <a:pt x="218568" y="157993"/>
                </a:lnTo>
                <a:lnTo>
                  <a:pt x="220078" y="152591"/>
                </a:lnTo>
                <a:lnTo>
                  <a:pt x="221481" y="147620"/>
                </a:lnTo>
                <a:lnTo>
                  <a:pt x="207831" y="137238"/>
                </a:lnTo>
                <a:lnTo>
                  <a:pt x="207464" y="137167"/>
                </a:lnTo>
                <a:lnTo>
                  <a:pt x="204000" y="136557"/>
                </a:lnTo>
                <a:lnTo>
                  <a:pt x="216471" y="126160"/>
                </a:lnTo>
                <a:lnTo>
                  <a:pt x="224655" y="115690"/>
                </a:lnTo>
                <a:lnTo>
                  <a:pt x="226092" y="113827"/>
                </a:lnTo>
                <a:lnTo>
                  <a:pt x="230073" y="108753"/>
                </a:lnTo>
                <a:lnTo>
                  <a:pt x="225423" y="106371"/>
                </a:lnTo>
                <a:lnTo>
                  <a:pt x="219531" y="103399"/>
                </a:lnTo>
                <a:lnTo>
                  <a:pt x="213984" y="100588"/>
                </a:lnTo>
                <a:lnTo>
                  <a:pt x="209087" y="98100"/>
                </a:lnTo>
                <a:lnTo>
                  <a:pt x="205697" y="97346"/>
                </a:lnTo>
                <a:lnTo>
                  <a:pt x="189464" y="93727"/>
                </a:lnTo>
                <a:lnTo>
                  <a:pt x="187242" y="93194"/>
                </a:lnTo>
                <a:lnTo>
                  <a:pt x="184726" y="92658"/>
                </a:lnTo>
                <a:lnTo>
                  <a:pt x="177471" y="91026"/>
                </a:lnTo>
                <a:lnTo>
                  <a:pt x="173985" y="82431"/>
                </a:lnTo>
                <a:lnTo>
                  <a:pt x="169397" y="71139"/>
                </a:lnTo>
                <a:lnTo>
                  <a:pt x="168471" y="62441"/>
                </a:lnTo>
                <a:lnTo>
                  <a:pt x="167924" y="57465"/>
                </a:lnTo>
                <a:lnTo>
                  <a:pt x="164599" y="27708"/>
                </a:lnTo>
                <a:lnTo>
                  <a:pt x="164452" y="26312"/>
                </a:lnTo>
                <a:lnTo>
                  <a:pt x="156973" y="27609"/>
                </a:lnTo>
                <a:lnTo>
                  <a:pt x="152646" y="27539"/>
                </a:lnTo>
                <a:lnTo>
                  <a:pt x="140931" y="27399"/>
                </a:lnTo>
                <a:lnTo>
                  <a:pt x="135454" y="24070"/>
                </a:lnTo>
                <a:lnTo>
                  <a:pt x="130304" y="23192"/>
                </a:lnTo>
                <a:lnTo>
                  <a:pt x="128857" y="23078"/>
                </a:lnTo>
                <a:lnTo>
                  <a:pt x="121492" y="22512"/>
                </a:lnTo>
                <a:lnTo>
                  <a:pt x="118483" y="19216"/>
                </a:lnTo>
                <a:lnTo>
                  <a:pt x="108205" y="10389"/>
                </a:lnTo>
                <a:lnTo>
                  <a:pt x="108055" y="5458"/>
                </a:lnTo>
                <a:lnTo>
                  <a:pt x="106310" y="3404"/>
                </a:lnTo>
                <a:lnTo>
                  <a:pt x="104789" y="887"/>
                </a:lnTo>
                <a:lnTo>
                  <a:pt x="101696" y="787"/>
                </a:lnTo>
                <a:lnTo>
                  <a:pt x="94779" y="442"/>
                </a:lnTo>
                <a:lnTo>
                  <a:pt x="89879" y="1544"/>
                </a:lnTo>
                <a:lnTo>
                  <a:pt x="88545" y="3330"/>
                </a:lnTo>
                <a:lnTo>
                  <a:pt x="85357" y="2860"/>
                </a:lnTo>
                <a:lnTo>
                  <a:pt x="84439" y="3113"/>
                </a:lnTo>
                <a:lnTo>
                  <a:pt x="83994" y="3543"/>
                </a:lnTo>
                <a:lnTo>
                  <a:pt x="86154" y="6986"/>
                </a:lnTo>
                <a:lnTo>
                  <a:pt x="81772" y="8941"/>
                </a:lnTo>
                <a:lnTo>
                  <a:pt x="79678" y="11591"/>
                </a:lnTo>
                <a:lnTo>
                  <a:pt x="71244" y="7868"/>
                </a:lnTo>
                <a:lnTo>
                  <a:pt x="71056" y="8996"/>
                </a:lnTo>
                <a:lnTo>
                  <a:pt x="68092" y="8541"/>
                </a:lnTo>
                <a:lnTo>
                  <a:pt x="65293" y="10555"/>
                </a:lnTo>
                <a:lnTo>
                  <a:pt x="66828" y="19146"/>
                </a:lnTo>
                <a:lnTo>
                  <a:pt x="59684" y="24526"/>
                </a:lnTo>
                <a:lnTo>
                  <a:pt x="45582" y="33514"/>
                </a:lnTo>
                <a:lnTo>
                  <a:pt x="41927" y="35884"/>
                </a:lnTo>
                <a:lnTo>
                  <a:pt x="37283" y="42892"/>
                </a:lnTo>
                <a:lnTo>
                  <a:pt x="30594" y="53243"/>
                </a:lnTo>
                <a:lnTo>
                  <a:pt x="26491" y="59508"/>
                </a:lnTo>
                <a:lnTo>
                  <a:pt x="26293" y="59799"/>
                </a:lnTo>
                <a:lnTo>
                  <a:pt x="12947" y="80101"/>
                </a:lnTo>
                <a:lnTo>
                  <a:pt x="12988" y="80127"/>
                </a:lnTo>
                <a:lnTo>
                  <a:pt x="17774" y="83882"/>
                </a:lnTo>
                <a:lnTo>
                  <a:pt x="29426" y="93205"/>
                </a:lnTo>
                <a:lnTo>
                  <a:pt x="29904" y="109763"/>
                </a:lnTo>
                <a:lnTo>
                  <a:pt x="25154" y="109477"/>
                </a:lnTo>
                <a:lnTo>
                  <a:pt x="20283" y="118130"/>
                </a:lnTo>
                <a:lnTo>
                  <a:pt x="212" y="117373"/>
                </a:lnTo>
                <a:lnTo>
                  <a:pt x="252" y="124362"/>
                </a:lnTo>
                <a:lnTo>
                  <a:pt x="263" y="126074"/>
                </a:lnTo>
                <a:lnTo>
                  <a:pt x="300" y="132542"/>
                </a:lnTo>
                <a:lnTo>
                  <a:pt x="381" y="146263"/>
                </a:lnTo>
                <a:lnTo>
                  <a:pt x="461" y="159578"/>
                </a:lnTo>
                <a:lnTo>
                  <a:pt x="505" y="166714"/>
                </a:lnTo>
                <a:lnTo>
                  <a:pt x="524" y="169934"/>
                </a:lnTo>
                <a:lnTo>
                  <a:pt x="553" y="175012"/>
                </a:lnTo>
                <a:lnTo>
                  <a:pt x="568" y="177593"/>
                </a:lnTo>
                <a:lnTo>
                  <a:pt x="597" y="182381"/>
                </a:lnTo>
                <a:lnTo>
                  <a:pt x="608" y="183976"/>
                </a:lnTo>
                <a:lnTo>
                  <a:pt x="4344" y="190918"/>
                </a:lnTo>
                <a:lnTo>
                  <a:pt x="5821" y="193725"/>
                </a:lnTo>
                <a:lnTo>
                  <a:pt x="10148" y="201771"/>
                </a:lnTo>
                <a:lnTo>
                  <a:pt x="16408" y="213442"/>
                </a:lnTo>
                <a:lnTo>
                  <a:pt x="22531" y="217402"/>
                </a:lnTo>
                <a:lnTo>
                  <a:pt x="38510" y="227844"/>
                </a:lnTo>
                <a:lnTo>
                  <a:pt x="49538" y="235039"/>
                </a:lnTo>
                <a:lnTo>
                  <a:pt x="52546" y="236994"/>
                </a:lnTo>
                <a:lnTo>
                  <a:pt x="64709" y="244923"/>
                </a:lnTo>
                <a:lnTo>
                  <a:pt x="72103" y="252029"/>
                </a:lnTo>
                <a:lnTo>
                  <a:pt x="76835" y="257148"/>
                </a:lnTo>
                <a:lnTo>
                  <a:pt x="77455" y="257792"/>
                </a:lnTo>
                <a:lnTo>
                  <a:pt x="89155" y="270595"/>
                </a:lnTo>
                <a:lnTo>
                  <a:pt x="97700" y="279785"/>
                </a:lnTo>
                <a:lnTo>
                  <a:pt x="63710" y="339482"/>
                </a:lnTo>
                <a:lnTo>
                  <a:pt x="57178" y="350969"/>
                </a:lnTo>
                <a:lnTo>
                  <a:pt x="51205" y="361450"/>
                </a:lnTo>
                <a:lnTo>
                  <a:pt x="52554" y="363953"/>
                </a:lnTo>
                <a:lnTo>
                  <a:pt x="62068" y="381654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BC91706-70FA-DBC0-0007-FEF9069F67D0}"/>
              </a:ext>
            </a:extLst>
          </p:cNvPr>
          <p:cNvSpPr>
            <a:spLocks/>
          </p:cNvSpPr>
          <p:nvPr/>
        </p:nvSpPr>
        <p:spPr>
          <a:xfrm flipV="1">
            <a:off x="8720387" y="1051333"/>
            <a:ext cx="768532" cy="575408"/>
          </a:xfrm>
          <a:custGeom>
            <a:avLst/>
            <a:gdLst>
              <a:gd name="connsiteX0" fmla="*/ 317679 w 523368"/>
              <a:gd name="connsiteY0" fmla="*/ 311149 h 391851"/>
              <a:gd name="connsiteX1" fmla="*/ 319938 w 523368"/>
              <a:gd name="connsiteY1" fmla="*/ 310533 h 391851"/>
              <a:gd name="connsiteX2" fmla="*/ 324662 w 523368"/>
              <a:gd name="connsiteY2" fmla="*/ 309221 h 391851"/>
              <a:gd name="connsiteX3" fmla="*/ 333364 w 523368"/>
              <a:gd name="connsiteY3" fmla="*/ 306767 h 391851"/>
              <a:gd name="connsiteX4" fmla="*/ 334547 w 523368"/>
              <a:gd name="connsiteY4" fmla="*/ 310925 h 391851"/>
              <a:gd name="connsiteX5" fmla="*/ 339341 w 523368"/>
              <a:gd name="connsiteY5" fmla="*/ 327850 h 391851"/>
              <a:gd name="connsiteX6" fmla="*/ 343191 w 523368"/>
              <a:gd name="connsiteY6" fmla="*/ 331765 h 391851"/>
              <a:gd name="connsiteX7" fmla="*/ 356202 w 523368"/>
              <a:gd name="connsiteY7" fmla="*/ 344944 h 391851"/>
              <a:gd name="connsiteX8" fmla="*/ 369639 w 523368"/>
              <a:gd name="connsiteY8" fmla="*/ 358557 h 391851"/>
              <a:gd name="connsiteX9" fmla="*/ 374488 w 523368"/>
              <a:gd name="connsiteY9" fmla="*/ 363496 h 391851"/>
              <a:gd name="connsiteX10" fmla="*/ 385108 w 523368"/>
              <a:gd name="connsiteY10" fmla="*/ 374241 h 391851"/>
              <a:gd name="connsiteX11" fmla="*/ 386088 w 523368"/>
              <a:gd name="connsiteY11" fmla="*/ 375267 h 391851"/>
              <a:gd name="connsiteX12" fmla="*/ 389148 w 523368"/>
              <a:gd name="connsiteY12" fmla="*/ 378352 h 391851"/>
              <a:gd name="connsiteX13" fmla="*/ 393498 w 523368"/>
              <a:gd name="connsiteY13" fmla="*/ 378526 h 391851"/>
              <a:gd name="connsiteX14" fmla="*/ 398178 w 523368"/>
              <a:gd name="connsiteY14" fmla="*/ 378718 h 391851"/>
              <a:gd name="connsiteX15" fmla="*/ 421419 w 523368"/>
              <a:gd name="connsiteY15" fmla="*/ 379749 h 391851"/>
              <a:gd name="connsiteX16" fmla="*/ 431932 w 523368"/>
              <a:gd name="connsiteY16" fmla="*/ 380256 h 391851"/>
              <a:gd name="connsiteX17" fmla="*/ 437949 w 523368"/>
              <a:gd name="connsiteY17" fmla="*/ 380558 h 391851"/>
              <a:gd name="connsiteX18" fmla="*/ 443316 w 523368"/>
              <a:gd name="connsiteY18" fmla="*/ 380833 h 391851"/>
              <a:gd name="connsiteX19" fmla="*/ 443966 w 523368"/>
              <a:gd name="connsiteY19" fmla="*/ 380866 h 391851"/>
              <a:gd name="connsiteX20" fmla="*/ 479481 w 523368"/>
              <a:gd name="connsiteY20" fmla="*/ 356669 h 391851"/>
              <a:gd name="connsiteX21" fmla="*/ 479113 w 523368"/>
              <a:gd name="connsiteY21" fmla="*/ 335196 h 391851"/>
              <a:gd name="connsiteX22" fmla="*/ 478911 w 523368"/>
              <a:gd name="connsiteY22" fmla="*/ 321708 h 391851"/>
              <a:gd name="connsiteX23" fmla="*/ 478683 w 523368"/>
              <a:gd name="connsiteY23" fmla="*/ 304232 h 391851"/>
              <a:gd name="connsiteX24" fmla="*/ 477166 w 523368"/>
              <a:gd name="connsiteY24" fmla="*/ 292093 h 391851"/>
              <a:gd name="connsiteX25" fmla="*/ 477930 w 523368"/>
              <a:gd name="connsiteY25" fmla="*/ 282970 h 391851"/>
              <a:gd name="connsiteX26" fmla="*/ 478232 w 523368"/>
              <a:gd name="connsiteY26" fmla="*/ 279350 h 391851"/>
              <a:gd name="connsiteX27" fmla="*/ 478669 w 523368"/>
              <a:gd name="connsiteY27" fmla="*/ 271372 h 391851"/>
              <a:gd name="connsiteX28" fmla="*/ 482203 w 523368"/>
              <a:gd name="connsiteY28" fmla="*/ 261771 h 391851"/>
              <a:gd name="connsiteX29" fmla="*/ 483231 w 523368"/>
              <a:gd name="connsiteY29" fmla="*/ 259562 h 391851"/>
              <a:gd name="connsiteX30" fmla="*/ 482860 w 523368"/>
              <a:gd name="connsiteY30" fmla="*/ 253952 h 391851"/>
              <a:gd name="connsiteX31" fmla="*/ 485281 w 523368"/>
              <a:gd name="connsiteY31" fmla="*/ 249904 h 391851"/>
              <a:gd name="connsiteX32" fmla="*/ 486901 w 523368"/>
              <a:gd name="connsiteY32" fmla="*/ 235681 h 391851"/>
              <a:gd name="connsiteX33" fmla="*/ 491636 w 523368"/>
              <a:gd name="connsiteY33" fmla="*/ 222372 h 391851"/>
              <a:gd name="connsiteX34" fmla="*/ 492786 w 523368"/>
              <a:gd name="connsiteY34" fmla="*/ 220347 h 391851"/>
              <a:gd name="connsiteX35" fmla="*/ 493671 w 523368"/>
              <a:gd name="connsiteY35" fmla="*/ 217810 h 391851"/>
              <a:gd name="connsiteX36" fmla="*/ 493623 w 523368"/>
              <a:gd name="connsiteY36" fmla="*/ 211782 h 391851"/>
              <a:gd name="connsiteX37" fmla="*/ 492216 w 523368"/>
              <a:gd name="connsiteY37" fmla="*/ 201421 h 391851"/>
              <a:gd name="connsiteX38" fmla="*/ 489520 w 523368"/>
              <a:gd name="connsiteY38" fmla="*/ 200095 h 391851"/>
              <a:gd name="connsiteX39" fmla="*/ 480013 w 523368"/>
              <a:gd name="connsiteY39" fmla="*/ 172240 h 391851"/>
              <a:gd name="connsiteX40" fmla="*/ 484616 w 523368"/>
              <a:gd name="connsiteY40" fmla="*/ 162961 h 391851"/>
              <a:gd name="connsiteX41" fmla="*/ 484880 w 523368"/>
              <a:gd name="connsiteY41" fmla="*/ 162685 h 391851"/>
              <a:gd name="connsiteX42" fmla="*/ 486559 w 523368"/>
              <a:gd name="connsiteY42" fmla="*/ 161124 h 391851"/>
              <a:gd name="connsiteX43" fmla="*/ 487426 w 523368"/>
              <a:gd name="connsiteY43" fmla="*/ 160156 h 391851"/>
              <a:gd name="connsiteX44" fmla="*/ 488341 w 523368"/>
              <a:gd name="connsiteY44" fmla="*/ 159279 h 391851"/>
              <a:gd name="connsiteX45" fmla="*/ 489046 w 523368"/>
              <a:gd name="connsiteY45" fmla="*/ 158680 h 391851"/>
              <a:gd name="connsiteX46" fmla="*/ 490082 w 523368"/>
              <a:gd name="connsiteY46" fmla="*/ 157897 h 391851"/>
              <a:gd name="connsiteX47" fmla="*/ 491518 w 523368"/>
              <a:gd name="connsiteY47" fmla="*/ 157459 h 391851"/>
              <a:gd name="connsiteX48" fmla="*/ 492855 w 523368"/>
              <a:gd name="connsiteY48" fmla="*/ 156956 h 391851"/>
              <a:gd name="connsiteX49" fmla="*/ 493722 w 523368"/>
              <a:gd name="connsiteY49" fmla="*/ 156339 h 391851"/>
              <a:gd name="connsiteX50" fmla="*/ 494622 w 523368"/>
              <a:gd name="connsiteY50" fmla="*/ 155462 h 391851"/>
              <a:gd name="connsiteX51" fmla="*/ 495574 w 523368"/>
              <a:gd name="connsiteY51" fmla="*/ 154588 h 391851"/>
              <a:gd name="connsiteX52" fmla="*/ 496290 w 523368"/>
              <a:gd name="connsiteY52" fmla="*/ 153554 h 391851"/>
              <a:gd name="connsiteX53" fmla="*/ 496937 w 523368"/>
              <a:gd name="connsiteY53" fmla="*/ 152808 h 391851"/>
              <a:gd name="connsiteX54" fmla="*/ 497168 w 523368"/>
              <a:gd name="connsiteY54" fmla="*/ 152240 h 391851"/>
              <a:gd name="connsiteX55" fmla="*/ 497693 w 523368"/>
              <a:gd name="connsiteY55" fmla="*/ 151748 h 391851"/>
              <a:gd name="connsiteX56" fmla="*/ 498237 w 523368"/>
              <a:gd name="connsiteY56" fmla="*/ 150908 h 391851"/>
              <a:gd name="connsiteX57" fmla="*/ 499030 w 523368"/>
              <a:gd name="connsiteY57" fmla="*/ 149821 h 391851"/>
              <a:gd name="connsiteX58" fmla="*/ 499897 w 523368"/>
              <a:gd name="connsiteY58" fmla="*/ 149233 h 391851"/>
              <a:gd name="connsiteX59" fmla="*/ 500918 w 523368"/>
              <a:gd name="connsiteY59" fmla="*/ 148423 h 391851"/>
              <a:gd name="connsiteX60" fmla="*/ 501605 w 523368"/>
              <a:gd name="connsiteY60" fmla="*/ 147330 h 391851"/>
              <a:gd name="connsiteX61" fmla="*/ 502590 w 523368"/>
              <a:gd name="connsiteY61" fmla="*/ 146576 h 391851"/>
              <a:gd name="connsiteX62" fmla="*/ 503523 w 523368"/>
              <a:gd name="connsiteY62" fmla="*/ 146052 h 391851"/>
              <a:gd name="connsiteX63" fmla="*/ 504867 w 523368"/>
              <a:gd name="connsiteY63" fmla="*/ 145524 h 391851"/>
              <a:gd name="connsiteX64" fmla="*/ 505095 w 523368"/>
              <a:gd name="connsiteY64" fmla="*/ 144985 h 391851"/>
              <a:gd name="connsiteX65" fmla="*/ 506190 w 523368"/>
              <a:gd name="connsiteY65" fmla="*/ 144995 h 391851"/>
              <a:gd name="connsiteX66" fmla="*/ 507417 w 523368"/>
              <a:gd name="connsiteY66" fmla="*/ 144373 h 391851"/>
              <a:gd name="connsiteX67" fmla="*/ 508236 w 523368"/>
              <a:gd name="connsiteY67" fmla="*/ 143726 h 391851"/>
              <a:gd name="connsiteX68" fmla="*/ 509327 w 523368"/>
              <a:gd name="connsiteY68" fmla="*/ 143009 h 391851"/>
              <a:gd name="connsiteX69" fmla="*/ 510282 w 523368"/>
              <a:gd name="connsiteY69" fmla="*/ 142167 h 391851"/>
              <a:gd name="connsiteX70" fmla="*/ 511072 w 523368"/>
              <a:gd name="connsiteY70" fmla="*/ 141169 h 391851"/>
              <a:gd name="connsiteX71" fmla="*/ 511641 w 523368"/>
              <a:gd name="connsiteY71" fmla="*/ 140303 h 391851"/>
              <a:gd name="connsiteX72" fmla="*/ 512614 w 523368"/>
              <a:gd name="connsiteY72" fmla="*/ 139492 h 391851"/>
              <a:gd name="connsiteX73" fmla="*/ 512629 w 523368"/>
              <a:gd name="connsiteY73" fmla="*/ 138154 h 391851"/>
              <a:gd name="connsiteX74" fmla="*/ 511917 w 523368"/>
              <a:gd name="connsiteY74" fmla="*/ 137118 h 391851"/>
              <a:gd name="connsiteX75" fmla="*/ 511590 w 523368"/>
              <a:gd name="connsiteY75" fmla="*/ 136108 h 391851"/>
              <a:gd name="connsiteX76" fmla="*/ 511108 w 523368"/>
              <a:gd name="connsiteY76" fmla="*/ 134738 h 391851"/>
              <a:gd name="connsiteX77" fmla="*/ 511277 w 523368"/>
              <a:gd name="connsiteY77" fmla="*/ 133206 h 391851"/>
              <a:gd name="connsiteX78" fmla="*/ 512122 w 523368"/>
              <a:gd name="connsiteY78" fmla="*/ 132240 h 391851"/>
              <a:gd name="connsiteX79" fmla="*/ 512941 w 523368"/>
              <a:gd name="connsiteY79" fmla="*/ 131623 h 391851"/>
              <a:gd name="connsiteX80" fmla="*/ 512820 w 523368"/>
              <a:gd name="connsiteY80" fmla="*/ 130218 h 391851"/>
              <a:gd name="connsiteX81" fmla="*/ 512148 w 523368"/>
              <a:gd name="connsiteY81" fmla="*/ 129040 h 391851"/>
              <a:gd name="connsiteX82" fmla="*/ 511494 w 523368"/>
              <a:gd name="connsiteY82" fmla="*/ 127863 h 391851"/>
              <a:gd name="connsiteX83" fmla="*/ 511006 w 523368"/>
              <a:gd name="connsiteY83" fmla="*/ 126900 h 391851"/>
              <a:gd name="connsiteX84" fmla="*/ 510410 w 523368"/>
              <a:gd name="connsiteY84" fmla="*/ 125640 h 391851"/>
              <a:gd name="connsiteX85" fmla="*/ 509507 w 523368"/>
              <a:gd name="connsiteY85" fmla="*/ 124739 h 391851"/>
              <a:gd name="connsiteX86" fmla="*/ 508298 w 523368"/>
              <a:gd name="connsiteY86" fmla="*/ 124197 h 391851"/>
              <a:gd name="connsiteX87" fmla="*/ 507597 w 523368"/>
              <a:gd name="connsiteY87" fmla="*/ 123455 h 391851"/>
              <a:gd name="connsiteX88" fmla="*/ 507376 w 523368"/>
              <a:gd name="connsiteY88" fmla="*/ 121869 h 391851"/>
              <a:gd name="connsiteX89" fmla="*/ 507170 w 523368"/>
              <a:gd name="connsiteY89" fmla="*/ 120604 h 391851"/>
              <a:gd name="connsiteX90" fmla="*/ 507677 w 523368"/>
              <a:gd name="connsiteY90" fmla="*/ 119355 h 391851"/>
              <a:gd name="connsiteX91" fmla="*/ 508298 w 523368"/>
              <a:gd name="connsiteY91" fmla="*/ 118550 h 391851"/>
              <a:gd name="connsiteX92" fmla="*/ 508633 w 523368"/>
              <a:gd name="connsiteY92" fmla="*/ 117173 h 391851"/>
              <a:gd name="connsiteX93" fmla="*/ 508904 w 523368"/>
              <a:gd name="connsiteY93" fmla="*/ 115706 h 391851"/>
              <a:gd name="connsiteX94" fmla="*/ 509459 w 523368"/>
              <a:gd name="connsiteY94" fmla="*/ 114518 h 391851"/>
              <a:gd name="connsiteX95" fmla="*/ 509705 w 523368"/>
              <a:gd name="connsiteY95" fmla="*/ 113457 h 391851"/>
              <a:gd name="connsiteX96" fmla="*/ 510546 w 523368"/>
              <a:gd name="connsiteY96" fmla="*/ 112520 h 391851"/>
              <a:gd name="connsiteX97" fmla="*/ 511072 w 523368"/>
              <a:gd name="connsiteY97" fmla="*/ 111272 h 391851"/>
              <a:gd name="connsiteX98" fmla="*/ 510693 w 523368"/>
              <a:gd name="connsiteY98" fmla="*/ 109938 h 391851"/>
              <a:gd name="connsiteX99" fmla="*/ 511127 w 523368"/>
              <a:gd name="connsiteY99" fmla="*/ 108976 h 391851"/>
              <a:gd name="connsiteX100" fmla="*/ 511920 w 523368"/>
              <a:gd name="connsiteY100" fmla="*/ 107978 h 391851"/>
              <a:gd name="connsiteX101" fmla="*/ 513136 w 523368"/>
              <a:gd name="connsiteY101" fmla="*/ 107706 h 391851"/>
              <a:gd name="connsiteX102" fmla="*/ 514282 w 523368"/>
              <a:gd name="connsiteY102" fmla="*/ 107080 h 391851"/>
              <a:gd name="connsiteX103" fmla="*/ 515476 w 523368"/>
              <a:gd name="connsiteY103" fmla="*/ 106778 h 391851"/>
              <a:gd name="connsiteX104" fmla="*/ 517048 w 523368"/>
              <a:gd name="connsiteY104" fmla="*/ 106529 h 391851"/>
              <a:gd name="connsiteX105" fmla="*/ 518297 w 523368"/>
              <a:gd name="connsiteY105" fmla="*/ 106260 h 391851"/>
              <a:gd name="connsiteX106" fmla="*/ 519278 w 523368"/>
              <a:gd name="connsiteY106" fmla="*/ 105450 h 391851"/>
              <a:gd name="connsiteX107" fmla="*/ 519715 w 523368"/>
              <a:gd name="connsiteY107" fmla="*/ 104460 h 391851"/>
              <a:gd name="connsiteX108" fmla="*/ 519682 w 523368"/>
              <a:gd name="connsiteY108" fmla="*/ 103613 h 391851"/>
              <a:gd name="connsiteX109" fmla="*/ 519781 w 523368"/>
              <a:gd name="connsiteY109" fmla="*/ 102921 h 391851"/>
              <a:gd name="connsiteX110" fmla="*/ 519436 w 523368"/>
              <a:gd name="connsiteY110" fmla="*/ 101356 h 391851"/>
              <a:gd name="connsiteX111" fmla="*/ 518701 w 523368"/>
              <a:gd name="connsiteY111" fmla="*/ 100260 h 391851"/>
              <a:gd name="connsiteX112" fmla="*/ 519036 w 523368"/>
              <a:gd name="connsiteY112" fmla="*/ 99263 h 391851"/>
              <a:gd name="connsiteX113" fmla="*/ 519711 w 523368"/>
              <a:gd name="connsiteY113" fmla="*/ 98171 h 391851"/>
              <a:gd name="connsiteX114" fmla="*/ 519719 w 523368"/>
              <a:gd name="connsiteY114" fmla="*/ 96716 h 391851"/>
              <a:gd name="connsiteX115" fmla="*/ 518925 w 523368"/>
              <a:gd name="connsiteY115" fmla="*/ 95675 h 391851"/>
              <a:gd name="connsiteX116" fmla="*/ 518492 w 523368"/>
              <a:gd name="connsiteY116" fmla="*/ 94628 h 391851"/>
              <a:gd name="connsiteX117" fmla="*/ 518220 w 523368"/>
              <a:gd name="connsiteY117" fmla="*/ 94145 h 391851"/>
              <a:gd name="connsiteX118" fmla="*/ 523598 w 523368"/>
              <a:gd name="connsiteY118" fmla="*/ 86080 h 391851"/>
              <a:gd name="connsiteX119" fmla="*/ 519480 w 523368"/>
              <a:gd name="connsiteY119" fmla="*/ 69539 h 391851"/>
              <a:gd name="connsiteX120" fmla="*/ 517239 w 523368"/>
              <a:gd name="connsiteY120" fmla="*/ 62089 h 391851"/>
              <a:gd name="connsiteX121" fmla="*/ 516383 w 523368"/>
              <a:gd name="connsiteY121" fmla="*/ 58542 h 391851"/>
              <a:gd name="connsiteX122" fmla="*/ 519950 w 523368"/>
              <a:gd name="connsiteY122" fmla="*/ 53529 h 391851"/>
              <a:gd name="connsiteX123" fmla="*/ 523388 w 523368"/>
              <a:gd name="connsiteY123" fmla="*/ 48365 h 391851"/>
              <a:gd name="connsiteX124" fmla="*/ 523245 w 523368"/>
              <a:gd name="connsiteY124" fmla="*/ 48327 h 391851"/>
              <a:gd name="connsiteX125" fmla="*/ 487621 w 523368"/>
              <a:gd name="connsiteY125" fmla="*/ 34431 h 391851"/>
              <a:gd name="connsiteX126" fmla="*/ 481681 w 523368"/>
              <a:gd name="connsiteY126" fmla="*/ 32438 h 391851"/>
              <a:gd name="connsiteX127" fmla="*/ 463072 w 523368"/>
              <a:gd name="connsiteY127" fmla="*/ 25301 h 391851"/>
              <a:gd name="connsiteX128" fmla="*/ 461896 w 523368"/>
              <a:gd name="connsiteY128" fmla="*/ 24862 h 391851"/>
              <a:gd name="connsiteX129" fmla="*/ 434867 w 523368"/>
              <a:gd name="connsiteY129" fmla="*/ 23578 h 391851"/>
              <a:gd name="connsiteX130" fmla="*/ 429243 w 523368"/>
              <a:gd name="connsiteY130" fmla="*/ 23295 h 391851"/>
              <a:gd name="connsiteX131" fmla="*/ 421280 w 523368"/>
              <a:gd name="connsiteY131" fmla="*/ 22947 h 391851"/>
              <a:gd name="connsiteX132" fmla="*/ 419560 w 523368"/>
              <a:gd name="connsiteY132" fmla="*/ 22874 h 391851"/>
              <a:gd name="connsiteX133" fmla="*/ 401976 w 523368"/>
              <a:gd name="connsiteY133" fmla="*/ 16811 h 391851"/>
              <a:gd name="connsiteX134" fmla="*/ 391195 w 523368"/>
              <a:gd name="connsiteY134" fmla="*/ 23933 h 391851"/>
              <a:gd name="connsiteX135" fmla="*/ 381662 w 523368"/>
              <a:gd name="connsiteY135" fmla="*/ 30249 h 391851"/>
              <a:gd name="connsiteX136" fmla="*/ 376259 w 523368"/>
              <a:gd name="connsiteY136" fmla="*/ 36080 h 391851"/>
              <a:gd name="connsiteX137" fmla="*/ 363997 w 523368"/>
              <a:gd name="connsiteY137" fmla="*/ 49284 h 391851"/>
              <a:gd name="connsiteX138" fmla="*/ 353484 w 523368"/>
              <a:gd name="connsiteY138" fmla="*/ 47836 h 391851"/>
              <a:gd name="connsiteX139" fmla="*/ 308801 w 523368"/>
              <a:gd name="connsiteY139" fmla="*/ 41736 h 391851"/>
              <a:gd name="connsiteX140" fmla="*/ 295687 w 523368"/>
              <a:gd name="connsiteY140" fmla="*/ 54020 h 391851"/>
              <a:gd name="connsiteX141" fmla="*/ 291341 w 523368"/>
              <a:gd name="connsiteY141" fmla="*/ 50116 h 391851"/>
              <a:gd name="connsiteX142" fmla="*/ 282771 w 523368"/>
              <a:gd name="connsiteY142" fmla="*/ 42497 h 391851"/>
              <a:gd name="connsiteX143" fmla="*/ 281382 w 523368"/>
              <a:gd name="connsiteY143" fmla="*/ 41258 h 391851"/>
              <a:gd name="connsiteX144" fmla="*/ 263056 w 523368"/>
              <a:gd name="connsiteY144" fmla="*/ 24898 h 391851"/>
              <a:gd name="connsiteX145" fmla="*/ 259511 w 523368"/>
              <a:gd name="connsiteY145" fmla="*/ 20568 h 391851"/>
              <a:gd name="connsiteX146" fmla="*/ 256124 w 523368"/>
              <a:gd name="connsiteY146" fmla="*/ 16502 h 391851"/>
              <a:gd name="connsiteX147" fmla="*/ 242834 w 523368"/>
              <a:gd name="connsiteY147" fmla="*/ 412 h 391851"/>
              <a:gd name="connsiteX148" fmla="*/ 221356 w 523368"/>
              <a:gd name="connsiteY148" fmla="*/ 317 h 391851"/>
              <a:gd name="connsiteX149" fmla="*/ 213282 w 523368"/>
              <a:gd name="connsiteY149" fmla="*/ 289 h 391851"/>
              <a:gd name="connsiteX150" fmla="*/ 190099 w 523368"/>
              <a:gd name="connsiteY150" fmla="*/ 365 h 391851"/>
              <a:gd name="connsiteX151" fmla="*/ 185860 w 523368"/>
              <a:gd name="connsiteY151" fmla="*/ 391 h 391851"/>
              <a:gd name="connsiteX152" fmla="*/ 162912 w 523368"/>
              <a:gd name="connsiteY152" fmla="*/ 598 h 391851"/>
              <a:gd name="connsiteX153" fmla="*/ 145967 w 523368"/>
              <a:gd name="connsiteY153" fmla="*/ 821 h 391851"/>
              <a:gd name="connsiteX154" fmla="*/ 143509 w 523368"/>
              <a:gd name="connsiteY154" fmla="*/ 15874 h 391851"/>
              <a:gd name="connsiteX155" fmla="*/ 143546 w 523368"/>
              <a:gd name="connsiteY155" fmla="*/ 18284 h 391851"/>
              <a:gd name="connsiteX156" fmla="*/ 143700 w 523368"/>
              <a:gd name="connsiteY156" fmla="*/ 28302 h 391851"/>
              <a:gd name="connsiteX157" fmla="*/ 143950 w 523368"/>
              <a:gd name="connsiteY157" fmla="*/ 44418 h 391851"/>
              <a:gd name="connsiteX158" fmla="*/ 144112 w 523368"/>
              <a:gd name="connsiteY158" fmla="*/ 54871 h 391851"/>
              <a:gd name="connsiteX159" fmla="*/ 144163 w 523368"/>
              <a:gd name="connsiteY159" fmla="*/ 58211 h 391851"/>
              <a:gd name="connsiteX160" fmla="*/ 144171 w 523368"/>
              <a:gd name="connsiteY160" fmla="*/ 58588 h 391851"/>
              <a:gd name="connsiteX161" fmla="*/ 144193 w 523368"/>
              <a:gd name="connsiteY161" fmla="*/ 60099 h 391851"/>
              <a:gd name="connsiteX162" fmla="*/ 142176 w 523368"/>
              <a:gd name="connsiteY162" fmla="*/ 66520 h 391851"/>
              <a:gd name="connsiteX163" fmla="*/ 136537 w 523368"/>
              <a:gd name="connsiteY163" fmla="*/ 84623 h 391851"/>
              <a:gd name="connsiteX164" fmla="*/ 126527 w 523368"/>
              <a:gd name="connsiteY164" fmla="*/ 84488 h 391851"/>
              <a:gd name="connsiteX165" fmla="*/ 88798 w 523368"/>
              <a:gd name="connsiteY165" fmla="*/ 83948 h 391851"/>
              <a:gd name="connsiteX166" fmla="*/ 89136 w 523368"/>
              <a:gd name="connsiteY166" fmla="*/ 96143 h 391851"/>
              <a:gd name="connsiteX167" fmla="*/ 89279 w 523368"/>
              <a:gd name="connsiteY167" fmla="*/ 101369 h 391851"/>
              <a:gd name="connsiteX168" fmla="*/ 69634 w 523368"/>
              <a:gd name="connsiteY168" fmla="*/ 100381 h 391851"/>
              <a:gd name="connsiteX169" fmla="*/ 65009 w 523368"/>
              <a:gd name="connsiteY169" fmla="*/ 100152 h 391851"/>
              <a:gd name="connsiteX170" fmla="*/ 58731 w 523368"/>
              <a:gd name="connsiteY170" fmla="*/ 99954 h 391851"/>
              <a:gd name="connsiteX171" fmla="*/ 42139 w 523368"/>
              <a:gd name="connsiteY171" fmla="*/ 99124 h 391851"/>
              <a:gd name="connsiteX172" fmla="*/ 28944 w 523368"/>
              <a:gd name="connsiteY172" fmla="*/ 98766 h 391851"/>
              <a:gd name="connsiteX173" fmla="*/ 27067 w 523368"/>
              <a:gd name="connsiteY173" fmla="*/ 103407 h 391851"/>
              <a:gd name="connsiteX174" fmla="*/ 28169 w 523368"/>
              <a:gd name="connsiteY174" fmla="*/ 108566 h 391851"/>
              <a:gd name="connsiteX175" fmla="*/ 29616 w 523368"/>
              <a:gd name="connsiteY175" fmla="*/ 115309 h 391851"/>
              <a:gd name="connsiteX176" fmla="*/ 29947 w 523368"/>
              <a:gd name="connsiteY176" fmla="*/ 119075 h 391851"/>
              <a:gd name="connsiteX177" fmla="*/ 29917 w 523368"/>
              <a:gd name="connsiteY177" fmla="*/ 124019 h 391851"/>
              <a:gd name="connsiteX178" fmla="*/ 30546 w 523368"/>
              <a:gd name="connsiteY178" fmla="*/ 129517 h 391851"/>
              <a:gd name="connsiteX179" fmla="*/ 30542 w 523368"/>
              <a:gd name="connsiteY179" fmla="*/ 142454 h 391851"/>
              <a:gd name="connsiteX180" fmla="*/ 30759 w 523368"/>
              <a:gd name="connsiteY180" fmla="*/ 145585 h 391851"/>
              <a:gd name="connsiteX181" fmla="*/ 31155 w 523368"/>
              <a:gd name="connsiteY181" fmla="*/ 148825 h 391851"/>
              <a:gd name="connsiteX182" fmla="*/ 32731 w 523368"/>
              <a:gd name="connsiteY182" fmla="*/ 157338 h 391851"/>
              <a:gd name="connsiteX183" fmla="*/ 39002 w 523368"/>
              <a:gd name="connsiteY183" fmla="*/ 173079 h 391851"/>
              <a:gd name="connsiteX184" fmla="*/ 40930 w 523368"/>
              <a:gd name="connsiteY184" fmla="*/ 177946 h 391851"/>
              <a:gd name="connsiteX185" fmla="*/ 40956 w 523368"/>
              <a:gd name="connsiteY185" fmla="*/ 185416 h 391851"/>
              <a:gd name="connsiteX186" fmla="*/ 41224 w 523368"/>
              <a:gd name="connsiteY186" fmla="*/ 186888 h 391851"/>
              <a:gd name="connsiteX187" fmla="*/ 41511 w 523368"/>
              <a:gd name="connsiteY187" fmla="*/ 189291 h 391851"/>
              <a:gd name="connsiteX188" fmla="*/ 42859 w 523368"/>
              <a:gd name="connsiteY188" fmla="*/ 200198 h 391851"/>
              <a:gd name="connsiteX189" fmla="*/ 42084 w 523368"/>
              <a:gd name="connsiteY189" fmla="*/ 207554 h 391851"/>
              <a:gd name="connsiteX190" fmla="*/ 41628 w 523368"/>
              <a:gd name="connsiteY190" fmla="*/ 209316 h 391851"/>
              <a:gd name="connsiteX191" fmla="*/ 33925 w 523368"/>
              <a:gd name="connsiteY191" fmla="*/ 210377 h 391851"/>
              <a:gd name="connsiteX192" fmla="*/ 31273 w 523368"/>
              <a:gd name="connsiteY192" fmla="*/ 211473 h 391851"/>
              <a:gd name="connsiteX193" fmla="*/ 29396 w 523368"/>
              <a:gd name="connsiteY193" fmla="*/ 213615 h 391851"/>
              <a:gd name="connsiteX194" fmla="*/ 25039 w 523368"/>
              <a:gd name="connsiteY194" fmla="*/ 215048 h 391851"/>
              <a:gd name="connsiteX195" fmla="*/ 26913 w 523368"/>
              <a:gd name="connsiteY195" fmla="*/ 220261 h 391851"/>
              <a:gd name="connsiteX196" fmla="*/ 24573 w 523368"/>
              <a:gd name="connsiteY196" fmla="*/ 224837 h 391851"/>
              <a:gd name="connsiteX197" fmla="*/ 21898 w 523368"/>
              <a:gd name="connsiteY197" fmla="*/ 228384 h 391851"/>
              <a:gd name="connsiteX198" fmla="*/ 19055 w 523368"/>
              <a:gd name="connsiteY198" fmla="*/ 230747 h 391851"/>
              <a:gd name="connsiteX199" fmla="*/ 14441 w 523368"/>
              <a:gd name="connsiteY199" fmla="*/ 231824 h 391851"/>
              <a:gd name="connsiteX200" fmla="*/ 8476 w 523368"/>
              <a:gd name="connsiteY200" fmla="*/ 235790 h 391851"/>
              <a:gd name="connsiteX201" fmla="*/ 6316 w 523368"/>
              <a:gd name="connsiteY201" fmla="*/ 238101 h 391851"/>
              <a:gd name="connsiteX202" fmla="*/ 229 w 523368"/>
              <a:gd name="connsiteY202" fmla="*/ 249501 h 391851"/>
              <a:gd name="connsiteX203" fmla="*/ 431 w 523368"/>
              <a:gd name="connsiteY203" fmla="*/ 253680 h 391851"/>
              <a:gd name="connsiteX204" fmla="*/ 574 w 523368"/>
              <a:gd name="connsiteY204" fmla="*/ 256610 h 391851"/>
              <a:gd name="connsiteX205" fmla="*/ 619 w 523368"/>
              <a:gd name="connsiteY205" fmla="*/ 257510 h 391851"/>
              <a:gd name="connsiteX206" fmla="*/ 861 w 523368"/>
              <a:gd name="connsiteY206" fmla="*/ 262443 h 391851"/>
              <a:gd name="connsiteX207" fmla="*/ 1081 w 523368"/>
              <a:gd name="connsiteY207" fmla="*/ 266911 h 391851"/>
              <a:gd name="connsiteX208" fmla="*/ 1327 w 523368"/>
              <a:gd name="connsiteY208" fmla="*/ 271960 h 391851"/>
              <a:gd name="connsiteX209" fmla="*/ 1552 w 523368"/>
              <a:gd name="connsiteY209" fmla="*/ 276487 h 391851"/>
              <a:gd name="connsiteX210" fmla="*/ 1934 w 523368"/>
              <a:gd name="connsiteY210" fmla="*/ 284321 h 391851"/>
              <a:gd name="connsiteX211" fmla="*/ 2874 w 523368"/>
              <a:gd name="connsiteY211" fmla="*/ 303473 h 391851"/>
              <a:gd name="connsiteX212" fmla="*/ 3219 w 523368"/>
              <a:gd name="connsiteY212" fmla="*/ 310437 h 391851"/>
              <a:gd name="connsiteX213" fmla="*/ 4505 w 523368"/>
              <a:gd name="connsiteY213" fmla="*/ 336552 h 391851"/>
              <a:gd name="connsiteX214" fmla="*/ 5365 w 523368"/>
              <a:gd name="connsiteY214" fmla="*/ 353961 h 391851"/>
              <a:gd name="connsiteX215" fmla="*/ 6874 w 523368"/>
              <a:gd name="connsiteY215" fmla="*/ 384427 h 391851"/>
              <a:gd name="connsiteX216" fmla="*/ 7091 w 523368"/>
              <a:gd name="connsiteY216" fmla="*/ 388782 h 391851"/>
              <a:gd name="connsiteX217" fmla="*/ 14012 w 523368"/>
              <a:gd name="connsiteY217" fmla="*/ 388451 h 391851"/>
              <a:gd name="connsiteX218" fmla="*/ 16499 w 523368"/>
              <a:gd name="connsiteY218" fmla="*/ 388333 h 391851"/>
              <a:gd name="connsiteX219" fmla="*/ 26259 w 523368"/>
              <a:gd name="connsiteY219" fmla="*/ 387892 h 391851"/>
              <a:gd name="connsiteX220" fmla="*/ 46433 w 523368"/>
              <a:gd name="connsiteY220" fmla="*/ 387047 h 391851"/>
              <a:gd name="connsiteX221" fmla="*/ 52141 w 523368"/>
              <a:gd name="connsiteY221" fmla="*/ 386827 h 391851"/>
              <a:gd name="connsiteX222" fmla="*/ 59367 w 523368"/>
              <a:gd name="connsiteY222" fmla="*/ 386558 h 391851"/>
              <a:gd name="connsiteX223" fmla="*/ 62056 w 523368"/>
              <a:gd name="connsiteY223" fmla="*/ 386459 h 391851"/>
              <a:gd name="connsiteX224" fmla="*/ 74409 w 523368"/>
              <a:gd name="connsiteY224" fmla="*/ 386033 h 391851"/>
              <a:gd name="connsiteX225" fmla="*/ 74909 w 523368"/>
              <a:gd name="connsiteY225" fmla="*/ 386018 h 391851"/>
              <a:gd name="connsiteX226" fmla="*/ 75611 w 523368"/>
              <a:gd name="connsiteY226" fmla="*/ 385996 h 391851"/>
              <a:gd name="connsiteX227" fmla="*/ 76478 w 523368"/>
              <a:gd name="connsiteY227" fmla="*/ 385967 h 391851"/>
              <a:gd name="connsiteX228" fmla="*/ 79016 w 523368"/>
              <a:gd name="connsiteY228" fmla="*/ 385886 h 391851"/>
              <a:gd name="connsiteX229" fmla="*/ 79468 w 523368"/>
              <a:gd name="connsiteY229" fmla="*/ 385871 h 391851"/>
              <a:gd name="connsiteX230" fmla="*/ 80133 w 523368"/>
              <a:gd name="connsiteY230" fmla="*/ 385849 h 391851"/>
              <a:gd name="connsiteX231" fmla="*/ 80518 w 523368"/>
              <a:gd name="connsiteY231" fmla="*/ 385838 h 391851"/>
              <a:gd name="connsiteX232" fmla="*/ 85779 w 523368"/>
              <a:gd name="connsiteY232" fmla="*/ 385673 h 391851"/>
              <a:gd name="connsiteX233" fmla="*/ 86745 w 523368"/>
              <a:gd name="connsiteY233" fmla="*/ 385643 h 391851"/>
              <a:gd name="connsiteX234" fmla="*/ 89768 w 523368"/>
              <a:gd name="connsiteY234" fmla="*/ 385555 h 391851"/>
              <a:gd name="connsiteX235" fmla="*/ 94440 w 523368"/>
              <a:gd name="connsiteY235" fmla="*/ 385419 h 391851"/>
              <a:gd name="connsiteX236" fmla="*/ 97214 w 523368"/>
              <a:gd name="connsiteY236" fmla="*/ 385342 h 391851"/>
              <a:gd name="connsiteX237" fmla="*/ 101629 w 523368"/>
              <a:gd name="connsiteY237" fmla="*/ 386760 h 391851"/>
              <a:gd name="connsiteX238" fmla="*/ 103903 w 523368"/>
              <a:gd name="connsiteY238" fmla="*/ 387484 h 391851"/>
              <a:gd name="connsiteX239" fmla="*/ 111327 w 523368"/>
              <a:gd name="connsiteY239" fmla="*/ 389855 h 391851"/>
              <a:gd name="connsiteX240" fmla="*/ 117417 w 523368"/>
              <a:gd name="connsiteY240" fmla="*/ 391802 h 391851"/>
              <a:gd name="connsiteX241" fmla="*/ 120940 w 523368"/>
              <a:gd name="connsiteY241" fmla="*/ 391982 h 391851"/>
              <a:gd name="connsiteX242" fmla="*/ 122376 w 523368"/>
              <a:gd name="connsiteY242" fmla="*/ 391427 h 391851"/>
              <a:gd name="connsiteX243" fmla="*/ 124345 w 523368"/>
              <a:gd name="connsiteY243" fmla="*/ 392140 h 391851"/>
              <a:gd name="connsiteX244" fmla="*/ 124882 w 523368"/>
              <a:gd name="connsiteY244" fmla="*/ 391460 h 391851"/>
              <a:gd name="connsiteX245" fmla="*/ 126814 w 523368"/>
              <a:gd name="connsiteY245" fmla="*/ 388980 h 391851"/>
              <a:gd name="connsiteX246" fmla="*/ 128195 w 523368"/>
              <a:gd name="connsiteY246" fmla="*/ 387179 h 391851"/>
              <a:gd name="connsiteX247" fmla="*/ 130928 w 523368"/>
              <a:gd name="connsiteY247" fmla="*/ 383666 h 391851"/>
              <a:gd name="connsiteX248" fmla="*/ 137125 w 523368"/>
              <a:gd name="connsiteY248" fmla="*/ 375703 h 391851"/>
              <a:gd name="connsiteX249" fmla="*/ 144090 w 523368"/>
              <a:gd name="connsiteY249" fmla="*/ 373808 h 391851"/>
              <a:gd name="connsiteX250" fmla="*/ 157285 w 523368"/>
              <a:gd name="connsiteY250" fmla="*/ 372443 h 391851"/>
              <a:gd name="connsiteX251" fmla="*/ 158357 w 523368"/>
              <a:gd name="connsiteY251" fmla="*/ 373619 h 391851"/>
              <a:gd name="connsiteX252" fmla="*/ 168841 w 523368"/>
              <a:gd name="connsiteY252" fmla="*/ 369161 h 391851"/>
              <a:gd name="connsiteX253" fmla="*/ 170703 w 523368"/>
              <a:gd name="connsiteY253" fmla="*/ 369577 h 391851"/>
              <a:gd name="connsiteX254" fmla="*/ 171273 w 523368"/>
              <a:gd name="connsiteY254" fmla="*/ 366405 h 391851"/>
              <a:gd name="connsiteX255" fmla="*/ 174197 w 523368"/>
              <a:gd name="connsiteY255" fmla="*/ 366897 h 391851"/>
              <a:gd name="connsiteX256" fmla="*/ 176346 w 523368"/>
              <a:gd name="connsiteY256" fmla="*/ 363507 h 391851"/>
              <a:gd name="connsiteX257" fmla="*/ 188292 w 523368"/>
              <a:gd name="connsiteY257" fmla="*/ 368087 h 391851"/>
              <a:gd name="connsiteX258" fmla="*/ 201696 w 523368"/>
              <a:gd name="connsiteY258" fmla="*/ 365230 h 391851"/>
              <a:gd name="connsiteX259" fmla="*/ 202401 w 523368"/>
              <a:gd name="connsiteY259" fmla="*/ 365343 h 391851"/>
              <a:gd name="connsiteX260" fmla="*/ 202452 w 523368"/>
              <a:gd name="connsiteY260" fmla="*/ 365372 h 391851"/>
              <a:gd name="connsiteX261" fmla="*/ 208576 w 523368"/>
              <a:gd name="connsiteY261" fmla="*/ 366576 h 391851"/>
              <a:gd name="connsiteX262" fmla="*/ 210673 w 523368"/>
              <a:gd name="connsiteY262" fmla="*/ 367007 h 391851"/>
              <a:gd name="connsiteX263" fmla="*/ 211026 w 523368"/>
              <a:gd name="connsiteY263" fmla="*/ 367065 h 391851"/>
              <a:gd name="connsiteX264" fmla="*/ 215148 w 523368"/>
              <a:gd name="connsiteY264" fmla="*/ 363662 h 391851"/>
              <a:gd name="connsiteX265" fmla="*/ 217466 w 523368"/>
              <a:gd name="connsiteY265" fmla="*/ 361774 h 391851"/>
              <a:gd name="connsiteX266" fmla="*/ 220709 w 523368"/>
              <a:gd name="connsiteY266" fmla="*/ 359103 h 391851"/>
              <a:gd name="connsiteX267" fmla="*/ 226543 w 523368"/>
              <a:gd name="connsiteY267" fmla="*/ 357165 h 391851"/>
              <a:gd name="connsiteX268" fmla="*/ 227553 w 523368"/>
              <a:gd name="connsiteY268" fmla="*/ 356819 h 391851"/>
              <a:gd name="connsiteX269" fmla="*/ 229555 w 523368"/>
              <a:gd name="connsiteY269" fmla="*/ 355923 h 391851"/>
              <a:gd name="connsiteX270" fmla="*/ 234033 w 523368"/>
              <a:gd name="connsiteY270" fmla="*/ 353963 h 391851"/>
              <a:gd name="connsiteX271" fmla="*/ 237658 w 523368"/>
              <a:gd name="connsiteY271" fmla="*/ 352352 h 391851"/>
              <a:gd name="connsiteX272" fmla="*/ 239781 w 523368"/>
              <a:gd name="connsiteY272" fmla="*/ 351461 h 391851"/>
              <a:gd name="connsiteX273" fmla="*/ 247786 w 523368"/>
              <a:gd name="connsiteY273" fmla="*/ 348053 h 391851"/>
              <a:gd name="connsiteX274" fmla="*/ 252840 w 523368"/>
              <a:gd name="connsiteY274" fmla="*/ 347946 h 391851"/>
              <a:gd name="connsiteX275" fmla="*/ 257895 w 523368"/>
              <a:gd name="connsiteY275" fmla="*/ 347844 h 391851"/>
              <a:gd name="connsiteX276" fmla="*/ 269077 w 523368"/>
              <a:gd name="connsiteY276" fmla="*/ 342588 h 391851"/>
              <a:gd name="connsiteX277" fmla="*/ 271108 w 523368"/>
              <a:gd name="connsiteY277" fmla="*/ 341886 h 391851"/>
              <a:gd name="connsiteX278" fmla="*/ 274590 w 523368"/>
              <a:gd name="connsiteY278" fmla="*/ 340013 h 391851"/>
              <a:gd name="connsiteX279" fmla="*/ 277224 w 523368"/>
              <a:gd name="connsiteY279" fmla="*/ 338770 h 391851"/>
              <a:gd name="connsiteX280" fmla="*/ 279777 w 523368"/>
              <a:gd name="connsiteY280" fmla="*/ 336220 h 391851"/>
              <a:gd name="connsiteX281" fmla="*/ 286889 w 523368"/>
              <a:gd name="connsiteY281" fmla="*/ 332172 h 391851"/>
              <a:gd name="connsiteX282" fmla="*/ 289471 w 523368"/>
              <a:gd name="connsiteY282" fmla="*/ 330412 h 391851"/>
              <a:gd name="connsiteX283" fmla="*/ 291095 w 523368"/>
              <a:gd name="connsiteY283" fmla="*/ 329306 h 391851"/>
              <a:gd name="connsiteX284" fmla="*/ 296135 w 523368"/>
              <a:gd name="connsiteY284" fmla="*/ 325878 h 391851"/>
              <a:gd name="connsiteX285" fmla="*/ 306699 w 523368"/>
              <a:gd name="connsiteY285" fmla="*/ 318642 h 391851"/>
              <a:gd name="connsiteX286" fmla="*/ 309987 w 523368"/>
              <a:gd name="connsiteY286" fmla="*/ 316415 h 391851"/>
              <a:gd name="connsiteX287" fmla="*/ 317679 w 523368"/>
              <a:gd name="connsiteY287" fmla="*/ 311149 h 39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</a:cxnLst>
            <a:rect l="l" t="t" r="r" b="b"/>
            <a:pathLst>
              <a:path w="523368" h="391851">
                <a:moveTo>
                  <a:pt x="317679" y="311149"/>
                </a:moveTo>
                <a:lnTo>
                  <a:pt x="319938" y="310533"/>
                </a:lnTo>
                <a:lnTo>
                  <a:pt x="324662" y="309221"/>
                </a:lnTo>
                <a:lnTo>
                  <a:pt x="333364" y="306767"/>
                </a:lnTo>
                <a:lnTo>
                  <a:pt x="334547" y="310925"/>
                </a:lnTo>
                <a:lnTo>
                  <a:pt x="339341" y="327850"/>
                </a:lnTo>
                <a:lnTo>
                  <a:pt x="343191" y="331765"/>
                </a:lnTo>
                <a:lnTo>
                  <a:pt x="356202" y="344944"/>
                </a:lnTo>
                <a:lnTo>
                  <a:pt x="369639" y="358557"/>
                </a:lnTo>
                <a:lnTo>
                  <a:pt x="374488" y="363496"/>
                </a:lnTo>
                <a:lnTo>
                  <a:pt x="385108" y="374241"/>
                </a:lnTo>
                <a:lnTo>
                  <a:pt x="386088" y="375267"/>
                </a:lnTo>
                <a:lnTo>
                  <a:pt x="389148" y="378352"/>
                </a:lnTo>
                <a:lnTo>
                  <a:pt x="393498" y="378526"/>
                </a:lnTo>
                <a:lnTo>
                  <a:pt x="398178" y="378718"/>
                </a:lnTo>
                <a:lnTo>
                  <a:pt x="421419" y="379749"/>
                </a:lnTo>
                <a:lnTo>
                  <a:pt x="431932" y="380256"/>
                </a:lnTo>
                <a:lnTo>
                  <a:pt x="437949" y="380558"/>
                </a:lnTo>
                <a:lnTo>
                  <a:pt x="443316" y="380833"/>
                </a:lnTo>
                <a:lnTo>
                  <a:pt x="443966" y="380866"/>
                </a:lnTo>
                <a:lnTo>
                  <a:pt x="479481" y="356669"/>
                </a:lnTo>
                <a:lnTo>
                  <a:pt x="479113" y="335196"/>
                </a:lnTo>
                <a:lnTo>
                  <a:pt x="478911" y="321708"/>
                </a:lnTo>
                <a:lnTo>
                  <a:pt x="478683" y="304232"/>
                </a:lnTo>
                <a:lnTo>
                  <a:pt x="477166" y="292093"/>
                </a:lnTo>
                <a:lnTo>
                  <a:pt x="477930" y="282970"/>
                </a:lnTo>
                <a:lnTo>
                  <a:pt x="478232" y="279350"/>
                </a:lnTo>
                <a:lnTo>
                  <a:pt x="478669" y="271372"/>
                </a:lnTo>
                <a:lnTo>
                  <a:pt x="482203" y="261771"/>
                </a:lnTo>
                <a:lnTo>
                  <a:pt x="483231" y="259562"/>
                </a:lnTo>
                <a:lnTo>
                  <a:pt x="482860" y="253952"/>
                </a:lnTo>
                <a:lnTo>
                  <a:pt x="485281" y="249904"/>
                </a:lnTo>
                <a:lnTo>
                  <a:pt x="486901" y="235681"/>
                </a:lnTo>
                <a:lnTo>
                  <a:pt x="491636" y="222372"/>
                </a:lnTo>
                <a:lnTo>
                  <a:pt x="492786" y="220347"/>
                </a:lnTo>
                <a:lnTo>
                  <a:pt x="493671" y="217810"/>
                </a:lnTo>
                <a:lnTo>
                  <a:pt x="493623" y="211782"/>
                </a:lnTo>
                <a:lnTo>
                  <a:pt x="492216" y="201421"/>
                </a:lnTo>
                <a:lnTo>
                  <a:pt x="489520" y="200095"/>
                </a:lnTo>
                <a:lnTo>
                  <a:pt x="480013" y="172240"/>
                </a:lnTo>
                <a:lnTo>
                  <a:pt x="484616" y="162961"/>
                </a:lnTo>
                <a:lnTo>
                  <a:pt x="484880" y="162685"/>
                </a:lnTo>
                <a:lnTo>
                  <a:pt x="486559" y="161124"/>
                </a:lnTo>
                <a:lnTo>
                  <a:pt x="487426" y="160156"/>
                </a:lnTo>
                <a:lnTo>
                  <a:pt x="488341" y="159279"/>
                </a:lnTo>
                <a:lnTo>
                  <a:pt x="489046" y="158680"/>
                </a:lnTo>
                <a:lnTo>
                  <a:pt x="490082" y="157897"/>
                </a:lnTo>
                <a:lnTo>
                  <a:pt x="491518" y="157459"/>
                </a:lnTo>
                <a:lnTo>
                  <a:pt x="492855" y="156956"/>
                </a:lnTo>
                <a:lnTo>
                  <a:pt x="493722" y="156339"/>
                </a:lnTo>
                <a:lnTo>
                  <a:pt x="494622" y="155462"/>
                </a:lnTo>
                <a:lnTo>
                  <a:pt x="495574" y="154588"/>
                </a:lnTo>
                <a:lnTo>
                  <a:pt x="496290" y="153554"/>
                </a:lnTo>
                <a:lnTo>
                  <a:pt x="496937" y="152808"/>
                </a:lnTo>
                <a:lnTo>
                  <a:pt x="497168" y="152240"/>
                </a:lnTo>
                <a:lnTo>
                  <a:pt x="497693" y="151748"/>
                </a:lnTo>
                <a:lnTo>
                  <a:pt x="498237" y="150908"/>
                </a:lnTo>
                <a:lnTo>
                  <a:pt x="499030" y="149821"/>
                </a:lnTo>
                <a:lnTo>
                  <a:pt x="499897" y="149233"/>
                </a:lnTo>
                <a:lnTo>
                  <a:pt x="500918" y="148423"/>
                </a:lnTo>
                <a:lnTo>
                  <a:pt x="501605" y="147330"/>
                </a:lnTo>
                <a:lnTo>
                  <a:pt x="502590" y="146576"/>
                </a:lnTo>
                <a:lnTo>
                  <a:pt x="503523" y="146052"/>
                </a:lnTo>
                <a:lnTo>
                  <a:pt x="504867" y="145524"/>
                </a:lnTo>
                <a:lnTo>
                  <a:pt x="505095" y="144985"/>
                </a:lnTo>
                <a:lnTo>
                  <a:pt x="506190" y="144995"/>
                </a:lnTo>
                <a:lnTo>
                  <a:pt x="507417" y="144373"/>
                </a:lnTo>
                <a:lnTo>
                  <a:pt x="508236" y="143726"/>
                </a:lnTo>
                <a:lnTo>
                  <a:pt x="509327" y="143009"/>
                </a:lnTo>
                <a:lnTo>
                  <a:pt x="510282" y="142167"/>
                </a:lnTo>
                <a:lnTo>
                  <a:pt x="511072" y="141169"/>
                </a:lnTo>
                <a:lnTo>
                  <a:pt x="511641" y="140303"/>
                </a:lnTo>
                <a:lnTo>
                  <a:pt x="512614" y="139492"/>
                </a:lnTo>
                <a:lnTo>
                  <a:pt x="512629" y="138154"/>
                </a:lnTo>
                <a:lnTo>
                  <a:pt x="511917" y="137118"/>
                </a:lnTo>
                <a:lnTo>
                  <a:pt x="511590" y="136108"/>
                </a:lnTo>
                <a:lnTo>
                  <a:pt x="511108" y="134738"/>
                </a:lnTo>
                <a:lnTo>
                  <a:pt x="511277" y="133206"/>
                </a:lnTo>
                <a:lnTo>
                  <a:pt x="512122" y="132240"/>
                </a:lnTo>
                <a:lnTo>
                  <a:pt x="512941" y="131623"/>
                </a:lnTo>
                <a:lnTo>
                  <a:pt x="512820" y="130218"/>
                </a:lnTo>
                <a:lnTo>
                  <a:pt x="512148" y="129040"/>
                </a:lnTo>
                <a:lnTo>
                  <a:pt x="511494" y="127863"/>
                </a:lnTo>
                <a:lnTo>
                  <a:pt x="511006" y="126900"/>
                </a:lnTo>
                <a:lnTo>
                  <a:pt x="510410" y="125640"/>
                </a:lnTo>
                <a:lnTo>
                  <a:pt x="509507" y="124739"/>
                </a:lnTo>
                <a:lnTo>
                  <a:pt x="508298" y="124197"/>
                </a:lnTo>
                <a:lnTo>
                  <a:pt x="507597" y="123455"/>
                </a:lnTo>
                <a:lnTo>
                  <a:pt x="507376" y="121869"/>
                </a:lnTo>
                <a:lnTo>
                  <a:pt x="507170" y="120604"/>
                </a:lnTo>
                <a:lnTo>
                  <a:pt x="507677" y="119355"/>
                </a:lnTo>
                <a:lnTo>
                  <a:pt x="508298" y="118550"/>
                </a:lnTo>
                <a:lnTo>
                  <a:pt x="508633" y="117173"/>
                </a:lnTo>
                <a:lnTo>
                  <a:pt x="508904" y="115706"/>
                </a:lnTo>
                <a:lnTo>
                  <a:pt x="509459" y="114518"/>
                </a:lnTo>
                <a:lnTo>
                  <a:pt x="509705" y="113457"/>
                </a:lnTo>
                <a:lnTo>
                  <a:pt x="510546" y="112520"/>
                </a:lnTo>
                <a:lnTo>
                  <a:pt x="511072" y="111272"/>
                </a:lnTo>
                <a:lnTo>
                  <a:pt x="510693" y="109938"/>
                </a:lnTo>
                <a:lnTo>
                  <a:pt x="511127" y="108976"/>
                </a:lnTo>
                <a:lnTo>
                  <a:pt x="511920" y="107978"/>
                </a:lnTo>
                <a:lnTo>
                  <a:pt x="513136" y="107706"/>
                </a:lnTo>
                <a:lnTo>
                  <a:pt x="514282" y="107080"/>
                </a:lnTo>
                <a:lnTo>
                  <a:pt x="515476" y="106778"/>
                </a:lnTo>
                <a:lnTo>
                  <a:pt x="517048" y="106529"/>
                </a:lnTo>
                <a:lnTo>
                  <a:pt x="518297" y="106260"/>
                </a:lnTo>
                <a:lnTo>
                  <a:pt x="519278" y="105450"/>
                </a:lnTo>
                <a:lnTo>
                  <a:pt x="519715" y="104460"/>
                </a:lnTo>
                <a:lnTo>
                  <a:pt x="519682" y="103613"/>
                </a:lnTo>
                <a:lnTo>
                  <a:pt x="519781" y="102921"/>
                </a:lnTo>
                <a:lnTo>
                  <a:pt x="519436" y="101356"/>
                </a:lnTo>
                <a:lnTo>
                  <a:pt x="518701" y="100260"/>
                </a:lnTo>
                <a:lnTo>
                  <a:pt x="519036" y="99263"/>
                </a:lnTo>
                <a:lnTo>
                  <a:pt x="519711" y="98171"/>
                </a:lnTo>
                <a:lnTo>
                  <a:pt x="519719" y="96716"/>
                </a:lnTo>
                <a:lnTo>
                  <a:pt x="518925" y="95675"/>
                </a:lnTo>
                <a:lnTo>
                  <a:pt x="518492" y="94628"/>
                </a:lnTo>
                <a:lnTo>
                  <a:pt x="518220" y="94145"/>
                </a:lnTo>
                <a:lnTo>
                  <a:pt x="523598" y="86080"/>
                </a:lnTo>
                <a:lnTo>
                  <a:pt x="519480" y="69539"/>
                </a:lnTo>
                <a:lnTo>
                  <a:pt x="517239" y="62089"/>
                </a:lnTo>
                <a:lnTo>
                  <a:pt x="516383" y="58542"/>
                </a:lnTo>
                <a:lnTo>
                  <a:pt x="519950" y="53529"/>
                </a:lnTo>
                <a:lnTo>
                  <a:pt x="523388" y="48365"/>
                </a:lnTo>
                <a:lnTo>
                  <a:pt x="523245" y="48327"/>
                </a:lnTo>
                <a:lnTo>
                  <a:pt x="487621" y="34431"/>
                </a:lnTo>
                <a:lnTo>
                  <a:pt x="481681" y="32438"/>
                </a:lnTo>
                <a:lnTo>
                  <a:pt x="463072" y="25301"/>
                </a:lnTo>
                <a:lnTo>
                  <a:pt x="461896" y="24862"/>
                </a:lnTo>
                <a:lnTo>
                  <a:pt x="434867" y="23578"/>
                </a:lnTo>
                <a:lnTo>
                  <a:pt x="429243" y="23295"/>
                </a:lnTo>
                <a:lnTo>
                  <a:pt x="421280" y="22947"/>
                </a:lnTo>
                <a:lnTo>
                  <a:pt x="419560" y="22874"/>
                </a:lnTo>
                <a:lnTo>
                  <a:pt x="401976" y="16811"/>
                </a:lnTo>
                <a:lnTo>
                  <a:pt x="391195" y="23933"/>
                </a:lnTo>
                <a:lnTo>
                  <a:pt x="381662" y="30249"/>
                </a:lnTo>
                <a:lnTo>
                  <a:pt x="376259" y="36080"/>
                </a:lnTo>
                <a:lnTo>
                  <a:pt x="363997" y="49284"/>
                </a:lnTo>
                <a:lnTo>
                  <a:pt x="353484" y="47836"/>
                </a:lnTo>
                <a:lnTo>
                  <a:pt x="308801" y="41736"/>
                </a:lnTo>
                <a:lnTo>
                  <a:pt x="295687" y="54020"/>
                </a:lnTo>
                <a:lnTo>
                  <a:pt x="291341" y="50116"/>
                </a:lnTo>
                <a:lnTo>
                  <a:pt x="282771" y="42497"/>
                </a:lnTo>
                <a:lnTo>
                  <a:pt x="281382" y="41258"/>
                </a:lnTo>
                <a:lnTo>
                  <a:pt x="263056" y="24898"/>
                </a:lnTo>
                <a:lnTo>
                  <a:pt x="259511" y="20568"/>
                </a:lnTo>
                <a:lnTo>
                  <a:pt x="256124" y="16502"/>
                </a:lnTo>
                <a:lnTo>
                  <a:pt x="242834" y="412"/>
                </a:lnTo>
                <a:lnTo>
                  <a:pt x="221356" y="317"/>
                </a:lnTo>
                <a:lnTo>
                  <a:pt x="213282" y="289"/>
                </a:lnTo>
                <a:lnTo>
                  <a:pt x="190099" y="365"/>
                </a:lnTo>
                <a:lnTo>
                  <a:pt x="185860" y="391"/>
                </a:lnTo>
                <a:lnTo>
                  <a:pt x="162912" y="598"/>
                </a:lnTo>
                <a:lnTo>
                  <a:pt x="145967" y="821"/>
                </a:lnTo>
                <a:lnTo>
                  <a:pt x="143509" y="15874"/>
                </a:lnTo>
                <a:lnTo>
                  <a:pt x="143546" y="18284"/>
                </a:lnTo>
                <a:lnTo>
                  <a:pt x="143700" y="28302"/>
                </a:lnTo>
                <a:lnTo>
                  <a:pt x="143950" y="44418"/>
                </a:lnTo>
                <a:lnTo>
                  <a:pt x="144112" y="54871"/>
                </a:lnTo>
                <a:lnTo>
                  <a:pt x="144163" y="58211"/>
                </a:lnTo>
                <a:lnTo>
                  <a:pt x="144171" y="58588"/>
                </a:lnTo>
                <a:lnTo>
                  <a:pt x="144193" y="60099"/>
                </a:lnTo>
                <a:lnTo>
                  <a:pt x="142176" y="66520"/>
                </a:lnTo>
                <a:lnTo>
                  <a:pt x="136537" y="84623"/>
                </a:lnTo>
                <a:lnTo>
                  <a:pt x="126527" y="84488"/>
                </a:lnTo>
                <a:lnTo>
                  <a:pt x="88798" y="83948"/>
                </a:lnTo>
                <a:lnTo>
                  <a:pt x="89136" y="96143"/>
                </a:lnTo>
                <a:lnTo>
                  <a:pt x="89279" y="101369"/>
                </a:lnTo>
                <a:lnTo>
                  <a:pt x="69634" y="100381"/>
                </a:lnTo>
                <a:lnTo>
                  <a:pt x="65009" y="100152"/>
                </a:lnTo>
                <a:lnTo>
                  <a:pt x="58731" y="99954"/>
                </a:lnTo>
                <a:lnTo>
                  <a:pt x="42139" y="99124"/>
                </a:lnTo>
                <a:lnTo>
                  <a:pt x="28944" y="98766"/>
                </a:lnTo>
                <a:lnTo>
                  <a:pt x="27067" y="103407"/>
                </a:lnTo>
                <a:lnTo>
                  <a:pt x="28169" y="108566"/>
                </a:lnTo>
                <a:lnTo>
                  <a:pt x="29616" y="115309"/>
                </a:lnTo>
                <a:lnTo>
                  <a:pt x="29947" y="119075"/>
                </a:lnTo>
                <a:lnTo>
                  <a:pt x="29917" y="124019"/>
                </a:lnTo>
                <a:lnTo>
                  <a:pt x="30546" y="129517"/>
                </a:lnTo>
                <a:lnTo>
                  <a:pt x="30542" y="142454"/>
                </a:lnTo>
                <a:lnTo>
                  <a:pt x="30759" y="145585"/>
                </a:lnTo>
                <a:lnTo>
                  <a:pt x="31155" y="148825"/>
                </a:lnTo>
                <a:lnTo>
                  <a:pt x="32731" y="157338"/>
                </a:lnTo>
                <a:lnTo>
                  <a:pt x="39002" y="173079"/>
                </a:lnTo>
                <a:lnTo>
                  <a:pt x="40930" y="177946"/>
                </a:lnTo>
                <a:lnTo>
                  <a:pt x="40956" y="185416"/>
                </a:lnTo>
                <a:lnTo>
                  <a:pt x="41224" y="186888"/>
                </a:lnTo>
                <a:lnTo>
                  <a:pt x="41511" y="189291"/>
                </a:lnTo>
                <a:lnTo>
                  <a:pt x="42859" y="200198"/>
                </a:lnTo>
                <a:lnTo>
                  <a:pt x="42084" y="207554"/>
                </a:lnTo>
                <a:lnTo>
                  <a:pt x="41628" y="209316"/>
                </a:lnTo>
                <a:lnTo>
                  <a:pt x="33925" y="210377"/>
                </a:lnTo>
                <a:lnTo>
                  <a:pt x="31273" y="211473"/>
                </a:lnTo>
                <a:lnTo>
                  <a:pt x="29396" y="213615"/>
                </a:lnTo>
                <a:lnTo>
                  <a:pt x="25039" y="215048"/>
                </a:lnTo>
                <a:lnTo>
                  <a:pt x="26913" y="220261"/>
                </a:lnTo>
                <a:lnTo>
                  <a:pt x="24573" y="224837"/>
                </a:lnTo>
                <a:lnTo>
                  <a:pt x="21898" y="228384"/>
                </a:lnTo>
                <a:lnTo>
                  <a:pt x="19055" y="230747"/>
                </a:lnTo>
                <a:lnTo>
                  <a:pt x="14441" y="231824"/>
                </a:lnTo>
                <a:lnTo>
                  <a:pt x="8476" y="235790"/>
                </a:lnTo>
                <a:lnTo>
                  <a:pt x="6316" y="238101"/>
                </a:lnTo>
                <a:lnTo>
                  <a:pt x="229" y="249501"/>
                </a:lnTo>
                <a:lnTo>
                  <a:pt x="431" y="253680"/>
                </a:lnTo>
                <a:lnTo>
                  <a:pt x="574" y="256610"/>
                </a:lnTo>
                <a:lnTo>
                  <a:pt x="619" y="257510"/>
                </a:lnTo>
                <a:lnTo>
                  <a:pt x="861" y="262443"/>
                </a:lnTo>
                <a:lnTo>
                  <a:pt x="1081" y="266911"/>
                </a:lnTo>
                <a:lnTo>
                  <a:pt x="1327" y="271960"/>
                </a:lnTo>
                <a:lnTo>
                  <a:pt x="1552" y="276487"/>
                </a:lnTo>
                <a:lnTo>
                  <a:pt x="1934" y="284321"/>
                </a:lnTo>
                <a:lnTo>
                  <a:pt x="2874" y="303473"/>
                </a:lnTo>
                <a:lnTo>
                  <a:pt x="3219" y="310437"/>
                </a:lnTo>
                <a:lnTo>
                  <a:pt x="4505" y="336552"/>
                </a:lnTo>
                <a:lnTo>
                  <a:pt x="5365" y="353961"/>
                </a:lnTo>
                <a:lnTo>
                  <a:pt x="6874" y="384427"/>
                </a:lnTo>
                <a:lnTo>
                  <a:pt x="7091" y="388782"/>
                </a:lnTo>
                <a:lnTo>
                  <a:pt x="14012" y="388451"/>
                </a:lnTo>
                <a:lnTo>
                  <a:pt x="16499" y="388333"/>
                </a:lnTo>
                <a:lnTo>
                  <a:pt x="26259" y="387892"/>
                </a:lnTo>
                <a:lnTo>
                  <a:pt x="46433" y="387047"/>
                </a:lnTo>
                <a:lnTo>
                  <a:pt x="52141" y="386827"/>
                </a:lnTo>
                <a:lnTo>
                  <a:pt x="59367" y="386558"/>
                </a:lnTo>
                <a:lnTo>
                  <a:pt x="62056" y="386459"/>
                </a:lnTo>
                <a:lnTo>
                  <a:pt x="74409" y="386033"/>
                </a:lnTo>
                <a:lnTo>
                  <a:pt x="74909" y="386018"/>
                </a:lnTo>
                <a:lnTo>
                  <a:pt x="75611" y="385996"/>
                </a:lnTo>
                <a:lnTo>
                  <a:pt x="76478" y="385967"/>
                </a:lnTo>
                <a:lnTo>
                  <a:pt x="79016" y="385886"/>
                </a:lnTo>
                <a:lnTo>
                  <a:pt x="79468" y="385871"/>
                </a:lnTo>
                <a:lnTo>
                  <a:pt x="80133" y="385849"/>
                </a:lnTo>
                <a:lnTo>
                  <a:pt x="80518" y="385838"/>
                </a:lnTo>
                <a:lnTo>
                  <a:pt x="85779" y="385673"/>
                </a:lnTo>
                <a:lnTo>
                  <a:pt x="86745" y="385643"/>
                </a:lnTo>
                <a:lnTo>
                  <a:pt x="89768" y="385555"/>
                </a:lnTo>
                <a:lnTo>
                  <a:pt x="94440" y="385419"/>
                </a:lnTo>
                <a:lnTo>
                  <a:pt x="97214" y="385342"/>
                </a:lnTo>
                <a:lnTo>
                  <a:pt x="101629" y="386760"/>
                </a:lnTo>
                <a:lnTo>
                  <a:pt x="103903" y="387484"/>
                </a:lnTo>
                <a:lnTo>
                  <a:pt x="111327" y="389855"/>
                </a:lnTo>
                <a:lnTo>
                  <a:pt x="117417" y="391802"/>
                </a:lnTo>
                <a:lnTo>
                  <a:pt x="120940" y="391982"/>
                </a:lnTo>
                <a:lnTo>
                  <a:pt x="122376" y="391427"/>
                </a:lnTo>
                <a:lnTo>
                  <a:pt x="124345" y="392140"/>
                </a:lnTo>
                <a:lnTo>
                  <a:pt x="124882" y="391460"/>
                </a:lnTo>
                <a:lnTo>
                  <a:pt x="126814" y="388980"/>
                </a:lnTo>
                <a:lnTo>
                  <a:pt x="128195" y="387179"/>
                </a:lnTo>
                <a:lnTo>
                  <a:pt x="130928" y="383666"/>
                </a:lnTo>
                <a:lnTo>
                  <a:pt x="137125" y="375703"/>
                </a:lnTo>
                <a:lnTo>
                  <a:pt x="144090" y="373808"/>
                </a:lnTo>
                <a:lnTo>
                  <a:pt x="157285" y="372443"/>
                </a:lnTo>
                <a:lnTo>
                  <a:pt x="158357" y="373619"/>
                </a:lnTo>
                <a:lnTo>
                  <a:pt x="168841" y="369161"/>
                </a:lnTo>
                <a:lnTo>
                  <a:pt x="170703" y="369577"/>
                </a:lnTo>
                <a:lnTo>
                  <a:pt x="171273" y="366405"/>
                </a:lnTo>
                <a:lnTo>
                  <a:pt x="174197" y="366897"/>
                </a:lnTo>
                <a:lnTo>
                  <a:pt x="176346" y="363507"/>
                </a:lnTo>
                <a:lnTo>
                  <a:pt x="188292" y="368087"/>
                </a:lnTo>
                <a:lnTo>
                  <a:pt x="201696" y="365230"/>
                </a:lnTo>
                <a:lnTo>
                  <a:pt x="202401" y="365343"/>
                </a:lnTo>
                <a:lnTo>
                  <a:pt x="202452" y="365372"/>
                </a:lnTo>
                <a:lnTo>
                  <a:pt x="208576" y="366576"/>
                </a:lnTo>
                <a:lnTo>
                  <a:pt x="210673" y="367007"/>
                </a:lnTo>
                <a:lnTo>
                  <a:pt x="211026" y="367065"/>
                </a:lnTo>
                <a:lnTo>
                  <a:pt x="215148" y="363662"/>
                </a:lnTo>
                <a:lnTo>
                  <a:pt x="217466" y="361774"/>
                </a:lnTo>
                <a:lnTo>
                  <a:pt x="220709" y="359103"/>
                </a:lnTo>
                <a:lnTo>
                  <a:pt x="226543" y="357165"/>
                </a:lnTo>
                <a:lnTo>
                  <a:pt x="227553" y="356819"/>
                </a:lnTo>
                <a:lnTo>
                  <a:pt x="229555" y="355923"/>
                </a:lnTo>
                <a:lnTo>
                  <a:pt x="234033" y="353963"/>
                </a:lnTo>
                <a:lnTo>
                  <a:pt x="237658" y="352352"/>
                </a:lnTo>
                <a:lnTo>
                  <a:pt x="239781" y="351461"/>
                </a:lnTo>
                <a:lnTo>
                  <a:pt x="247786" y="348053"/>
                </a:lnTo>
                <a:lnTo>
                  <a:pt x="252840" y="347946"/>
                </a:lnTo>
                <a:lnTo>
                  <a:pt x="257895" y="347844"/>
                </a:lnTo>
                <a:lnTo>
                  <a:pt x="269077" y="342588"/>
                </a:lnTo>
                <a:lnTo>
                  <a:pt x="271108" y="341886"/>
                </a:lnTo>
                <a:lnTo>
                  <a:pt x="274590" y="340013"/>
                </a:lnTo>
                <a:lnTo>
                  <a:pt x="277224" y="338770"/>
                </a:lnTo>
                <a:lnTo>
                  <a:pt x="279777" y="336220"/>
                </a:lnTo>
                <a:lnTo>
                  <a:pt x="286889" y="332172"/>
                </a:lnTo>
                <a:lnTo>
                  <a:pt x="289471" y="330412"/>
                </a:lnTo>
                <a:lnTo>
                  <a:pt x="291095" y="329306"/>
                </a:lnTo>
                <a:lnTo>
                  <a:pt x="296135" y="325878"/>
                </a:lnTo>
                <a:lnTo>
                  <a:pt x="306699" y="318642"/>
                </a:lnTo>
                <a:lnTo>
                  <a:pt x="309987" y="316415"/>
                </a:lnTo>
                <a:lnTo>
                  <a:pt x="317679" y="31114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7B8433A-1EEA-057E-E287-49B681C69B08}"/>
              </a:ext>
            </a:extLst>
          </p:cNvPr>
          <p:cNvSpPr>
            <a:spLocks/>
          </p:cNvSpPr>
          <p:nvPr/>
        </p:nvSpPr>
        <p:spPr>
          <a:xfrm flipV="1">
            <a:off x="8316049" y="1048466"/>
            <a:ext cx="466936" cy="580484"/>
          </a:xfrm>
          <a:custGeom>
            <a:avLst/>
            <a:gdLst>
              <a:gd name="connsiteX0" fmla="*/ 275848 w 317982"/>
              <a:gd name="connsiteY0" fmla="*/ 255185 h 395308"/>
              <a:gd name="connsiteX1" fmla="*/ 275646 w 317982"/>
              <a:gd name="connsiteY1" fmla="*/ 251007 h 395308"/>
              <a:gd name="connsiteX2" fmla="*/ 281732 w 317982"/>
              <a:gd name="connsiteY2" fmla="*/ 239607 h 395308"/>
              <a:gd name="connsiteX3" fmla="*/ 283892 w 317982"/>
              <a:gd name="connsiteY3" fmla="*/ 237296 h 395308"/>
              <a:gd name="connsiteX4" fmla="*/ 289858 w 317982"/>
              <a:gd name="connsiteY4" fmla="*/ 233330 h 395308"/>
              <a:gd name="connsiteX5" fmla="*/ 294472 w 317982"/>
              <a:gd name="connsiteY5" fmla="*/ 232252 h 395308"/>
              <a:gd name="connsiteX6" fmla="*/ 297315 w 317982"/>
              <a:gd name="connsiteY6" fmla="*/ 229889 h 395308"/>
              <a:gd name="connsiteX7" fmla="*/ 299989 w 317982"/>
              <a:gd name="connsiteY7" fmla="*/ 226343 h 395308"/>
              <a:gd name="connsiteX8" fmla="*/ 302329 w 317982"/>
              <a:gd name="connsiteY8" fmla="*/ 221766 h 395308"/>
              <a:gd name="connsiteX9" fmla="*/ 300456 w 317982"/>
              <a:gd name="connsiteY9" fmla="*/ 216554 h 395308"/>
              <a:gd name="connsiteX10" fmla="*/ 304812 w 317982"/>
              <a:gd name="connsiteY10" fmla="*/ 215120 h 395308"/>
              <a:gd name="connsiteX11" fmla="*/ 306689 w 317982"/>
              <a:gd name="connsiteY11" fmla="*/ 212979 h 395308"/>
              <a:gd name="connsiteX12" fmla="*/ 309342 w 317982"/>
              <a:gd name="connsiteY12" fmla="*/ 211882 h 395308"/>
              <a:gd name="connsiteX13" fmla="*/ 317045 w 317982"/>
              <a:gd name="connsiteY13" fmla="*/ 210821 h 395308"/>
              <a:gd name="connsiteX14" fmla="*/ 317500 w 317982"/>
              <a:gd name="connsiteY14" fmla="*/ 209059 h 395308"/>
              <a:gd name="connsiteX15" fmla="*/ 318275 w 317982"/>
              <a:gd name="connsiteY15" fmla="*/ 201704 h 395308"/>
              <a:gd name="connsiteX16" fmla="*/ 316927 w 317982"/>
              <a:gd name="connsiteY16" fmla="*/ 190796 h 395308"/>
              <a:gd name="connsiteX17" fmla="*/ 316641 w 317982"/>
              <a:gd name="connsiteY17" fmla="*/ 188394 h 395308"/>
              <a:gd name="connsiteX18" fmla="*/ 316372 w 317982"/>
              <a:gd name="connsiteY18" fmla="*/ 186922 h 395308"/>
              <a:gd name="connsiteX19" fmla="*/ 316347 w 317982"/>
              <a:gd name="connsiteY19" fmla="*/ 179452 h 395308"/>
              <a:gd name="connsiteX20" fmla="*/ 314418 w 317982"/>
              <a:gd name="connsiteY20" fmla="*/ 174585 h 395308"/>
              <a:gd name="connsiteX21" fmla="*/ 308148 w 317982"/>
              <a:gd name="connsiteY21" fmla="*/ 158843 h 395308"/>
              <a:gd name="connsiteX22" fmla="*/ 306572 w 317982"/>
              <a:gd name="connsiteY22" fmla="*/ 150331 h 395308"/>
              <a:gd name="connsiteX23" fmla="*/ 306175 w 317982"/>
              <a:gd name="connsiteY23" fmla="*/ 147090 h 395308"/>
              <a:gd name="connsiteX24" fmla="*/ 305958 w 317982"/>
              <a:gd name="connsiteY24" fmla="*/ 143959 h 395308"/>
              <a:gd name="connsiteX25" fmla="*/ 305962 w 317982"/>
              <a:gd name="connsiteY25" fmla="*/ 131022 h 395308"/>
              <a:gd name="connsiteX26" fmla="*/ 305334 w 317982"/>
              <a:gd name="connsiteY26" fmla="*/ 125524 h 395308"/>
              <a:gd name="connsiteX27" fmla="*/ 305363 w 317982"/>
              <a:gd name="connsiteY27" fmla="*/ 120581 h 395308"/>
              <a:gd name="connsiteX28" fmla="*/ 305033 w 317982"/>
              <a:gd name="connsiteY28" fmla="*/ 116815 h 395308"/>
              <a:gd name="connsiteX29" fmla="*/ 303585 w 317982"/>
              <a:gd name="connsiteY29" fmla="*/ 110071 h 395308"/>
              <a:gd name="connsiteX30" fmla="*/ 302483 w 317982"/>
              <a:gd name="connsiteY30" fmla="*/ 104912 h 395308"/>
              <a:gd name="connsiteX31" fmla="*/ 304360 w 317982"/>
              <a:gd name="connsiteY31" fmla="*/ 100272 h 395308"/>
              <a:gd name="connsiteX32" fmla="*/ 301657 w 317982"/>
              <a:gd name="connsiteY32" fmla="*/ 93027 h 395308"/>
              <a:gd name="connsiteX33" fmla="*/ 291066 w 317982"/>
              <a:gd name="connsiteY33" fmla="*/ 66492 h 395308"/>
              <a:gd name="connsiteX34" fmla="*/ 285630 w 317982"/>
              <a:gd name="connsiteY34" fmla="*/ 69112 h 395308"/>
              <a:gd name="connsiteX35" fmla="*/ 284770 w 317982"/>
              <a:gd name="connsiteY35" fmla="*/ 67958 h 395308"/>
              <a:gd name="connsiteX36" fmla="*/ 281012 w 317982"/>
              <a:gd name="connsiteY36" fmla="*/ 67515 h 395308"/>
              <a:gd name="connsiteX37" fmla="*/ 277019 w 317982"/>
              <a:gd name="connsiteY37" fmla="*/ 67057 h 395308"/>
              <a:gd name="connsiteX38" fmla="*/ 273956 w 317982"/>
              <a:gd name="connsiteY38" fmla="*/ 66123 h 395308"/>
              <a:gd name="connsiteX39" fmla="*/ 272332 w 317982"/>
              <a:gd name="connsiteY39" fmla="*/ 65588 h 395308"/>
              <a:gd name="connsiteX40" fmla="*/ 266752 w 317982"/>
              <a:gd name="connsiteY40" fmla="*/ 63177 h 395308"/>
              <a:gd name="connsiteX41" fmla="*/ 262175 w 317982"/>
              <a:gd name="connsiteY41" fmla="*/ 63079 h 395308"/>
              <a:gd name="connsiteX42" fmla="*/ 258550 w 317982"/>
              <a:gd name="connsiteY42" fmla="*/ 63549 h 395308"/>
              <a:gd name="connsiteX43" fmla="*/ 260350 w 317982"/>
              <a:gd name="connsiteY43" fmla="*/ 59243 h 395308"/>
              <a:gd name="connsiteX44" fmla="*/ 235106 w 317982"/>
              <a:gd name="connsiteY44" fmla="*/ 47145 h 395308"/>
              <a:gd name="connsiteX45" fmla="*/ 235492 w 317982"/>
              <a:gd name="connsiteY45" fmla="*/ 44273 h 395308"/>
              <a:gd name="connsiteX46" fmla="*/ 233516 w 317982"/>
              <a:gd name="connsiteY46" fmla="*/ 8834 h 395308"/>
              <a:gd name="connsiteX47" fmla="*/ 232630 w 317982"/>
              <a:gd name="connsiteY47" fmla="*/ 7573 h 395308"/>
              <a:gd name="connsiteX48" fmla="*/ 232333 w 317982"/>
              <a:gd name="connsiteY48" fmla="*/ 7153 h 395308"/>
              <a:gd name="connsiteX49" fmla="*/ 227565 w 317982"/>
              <a:gd name="connsiteY49" fmla="*/ 288 h 395308"/>
              <a:gd name="connsiteX50" fmla="*/ 214671 w 317982"/>
              <a:gd name="connsiteY50" fmla="*/ 1312 h 395308"/>
              <a:gd name="connsiteX51" fmla="*/ 213962 w 317982"/>
              <a:gd name="connsiteY51" fmla="*/ 1383 h 395308"/>
              <a:gd name="connsiteX52" fmla="*/ 213790 w 317982"/>
              <a:gd name="connsiteY52" fmla="*/ 2207 h 395308"/>
              <a:gd name="connsiteX53" fmla="*/ 203875 w 317982"/>
              <a:gd name="connsiteY53" fmla="*/ 2360 h 395308"/>
              <a:gd name="connsiteX54" fmla="*/ 201719 w 317982"/>
              <a:gd name="connsiteY54" fmla="*/ 2549 h 395308"/>
              <a:gd name="connsiteX55" fmla="*/ 201190 w 317982"/>
              <a:gd name="connsiteY55" fmla="*/ 4066 h 395308"/>
              <a:gd name="connsiteX56" fmla="*/ 198240 w 317982"/>
              <a:gd name="connsiteY56" fmla="*/ 6517 h 395308"/>
              <a:gd name="connsiteX57" fmla="*/ 194879 w 317982"/>
              <a:gd name="connsiteY57" fmla="*/ 4979 h 395308"/>
              <a:gd name="connsiteX58" fmla="*/ 193006 w 317982"/>
              <a:gd name="connsiteY58" fmla="*/ 4136 h 395308"/>
              <a:gd name="connsiteX59" fmla="*/ 192910 w 317982"/>
              <a:gd name="connsiteY59" fmla="*/ 4113 h 395308"/>
              <a:gd name="connsiteX60" fmla="*/ 192840 w 317982"/>
              <a:gd name="connsiteY60" fmla="*/ 4117 h 395308"/>
              <a:gd name="connsiteX61" fmla="*/ 190625 w 317982"/>
              <a:gd name="connsiteY61" fmla="*/ 4606 h 395308"/>
              <a:gd name="connsiteX62" fmla="*/ 187466 w 317982"/>
              <a:gd name="connsiteY62" fmla="*/ 4574 h 395308"/>
              <a:gd name="connsiteX63" fmla="*/ 183653 w 317982"/>
              <a:gd name="connsiteY63" fmla="*/ 4557 h 395308"/>
              <a:gd name="connsiteX64" fmla="*/ 183616 w 317982"/>
              <a:gd name="connsiteY64" fmla="*/ 4531 h 395308"/>
              <a:gd name="connsiteX65" fmla="*/ 180939 w 317982"/>
              <a:gd name="connsiteY65" fmla="*/ 9624 h 395308"/>
              <a:gd name="connsiteX66" fmla="*/ 174495 w 317982"/>
              <a:gd name="connsiteY66" fmla="*/ 12787 h 395308"/>
              <a:gd name="connsiteX67" fmla="*/ 173125 w 317982"/>
              <a:gd name="connsiteY67" fmla="*/ 21205 h 395308"/>
              <a:gd name="connsiteX68" fmla="*/ 173015 w 317982"/>
              <a:gd name="connsiteY68" fmla="*/ 21999 h 395308"/>
              <a:gd name="connsiteX69" fmla="*/ 172427 w 317982"/>
              <a:gd name="connsiteY69" fmla="*/ 25678 h 395308"/>
              <a:gd name="connsiteX70" fmla="*/ 170778 w 317982"/>
              <a:gd name="connsiteY70" fmla="*/ 29254 h 395308"/>
              <a:gd name="connsiteX71" fmla="*/ 167949 w 317982"/>
              <a:gd name="connsiteY71" fmla="*/ 27729 h 395308"/>
              <a:gd name="connsiteX72" fmla="*/ 166675 w 317982"/>
              <a:gd name="connsiteY72" fmla="*/ 27670 h 395308"/>
              <a:gd name="connsiteX73" fmla="*/ 164225 w 317982"/>
              <a:gd name="connsiteY73" fmla="*/ 24549 h 395308"/>
              <a:gd name="connsiteX74" fmla="*/ 160250 w 317982"/>
              <a:gd name="connsiteY74" fmla="*/ 21739 h 395308"/>
              <a:gd name="connsiteX75" fmla="*/ 155588 w 317982"/>
              <a:gd name="connsiteY75" fmla="*/ 22446 h 395308"/>
              <a:gd name="connsiteX76" fmla="*/ 154446 w 317982"/>
              <a:gd name="connsiteY76" fmla="*/ 30973 h 395308"/>
              <a:gd name="connsiteX77" fmla="*/ 154277 w 317982"/>
              <a:gd name="connsiteY77" fmla="*/ 32150 h 395308"/>
              <a:gd name="connsiteX78" fmla="*/ 145880 w 317982"/>
              <a:gd name="connsiteY78" fmla="*/ 24018 h 395308"/>
              <a:gd name="connsiteX79" fmla="*/ 142658 w 317982"/>
              <a:gd name="connsiteY79" fmla="*/ 24778 h 395308"/>
              <a:gd name="connsiteX80" fmla="*/ 139224 w 317982"/>
              <a:gd name="connsiteY80" fmla="*/ 25266 h 395308"/>
              <a:gd name="connsiteX81" fmla="*/ 137357 w 317982"/>
              <a:gd name="connsiteY81" fmla="*/ 24881 h 395308"/>
              <a:gd name="connsiteX82" fmla="*/ 136109 w 317982"/>
              <a:gd name="connsiteY82" fmla="*/ 24741 h 395308"/>
              <a:gd name="connsiteX83" fmla="*/ 136858 w 317982"/>
              <a:gd name="connsiteY83" fmla="*/ 28414 h 395308"/>
              <a:gd name="connsiteX84" fmla="*/ 135422 w 317982"/>
              <a:gd name="connsiteY84" fmla="*/ 28930 h 395308"/>
              <a:gd name="connsiteX85" fmla="*/ 134492 w 317982"/>
              <a:gd name="connsiteY85" fmla="*/ 28417 h 395308"/>
              <a:gd name="connsiteX86" fmla="*/ 125081 w 317982"/>
              <a:gd name="connsiteY86" fmla="*/ 23542 h 395308"/>
              <a:gd name="connsiteX87" fmla="*/ 122770 w 317982"/>
              <a:gd name="connsiteY87" fmla="*/ 21682 h 395308"/>
              <a:gd name="connsiteX88" fmla="*/ 123266 w 317982"/>
              <a:gd name="connsiteY88" fmla="*/ 20536 h 395308"/>
              <a:gd name="connsiteX89" fmla="*/ 123700 w 317982"/>
              <a:gd name="connsiteY89" fmla="*/ 19570 h 395308"/>
              <a:gd name="connsiteX90" fmla="*/ 122881 w 317982"/>
              <a:gd name="connsiteY90" fmla="*/ 19546 h 395308"/>
              <a:gd name="connsiteX91" fmla="*/ 122719 w 317982"/>
              <a:gd name="connsiteY91" fmla="*/ 19588 h 395308"/>
              <a:gd name="connsiteX92" fmla="*/ 119141 w 317982"/>
              <a:gd name="connsiteY92" fmla="*/ 20450 h 395308"/>
              <a:gd name="connsiteX93" fmla="*/ 116551 w 317982"/>
              <a:gd name="connsiteY93" fmla="*/ 18789 h 395308"/>
              <a:gd name="connsiteX94" fmla="*/ 115196 w 317982"/>
              <a:gd name="connsiteY94" fmla="*/ 17294 h 395308"/>
              <a:gd name="connsiteX95" fmla="*/ 113605 w 317982"/>
              <a:gd name="connsiteY95" fmla="*/ 15642 h 395308"/>
              <a:gd name="connsiteX96" fmla="*/ 110241 w 317982"/>
              <a:gd name="connsiteY96" fmla="*/ 12326 h 395308"/>
              <a:gd name="connsiteX97" fmla="*/ 107144 w 317982"/>
              <a:gd name="connsiteY97" fmla="*/ 10827 h 395308"/>
              <a:gd name="connsiteX98" fmla="*/ 106935 w 317982"/>
              <a:gd name="connsiteY98" fmla="*/ 10931 h 395308"/>
              <a:gd name="connsiteX99" fmla="*/ 105572 w 317982"/>
              <a:gd name="connsiteY99" fmla="*/ 11683 h 395308"/>
              <a:gd name="connsiteX100" fmla="*/ 99231 w 317982"/>
              <a:gd name="connsiteY100" fmla="*/ 14535 h 395308"/>
              <a:gd name="connsiteX101" fmla="*/ 92557 w 317982"/>
              <a:gd name="connsiteY101" fmla="*/ 17657 h 395308"/>
              <a:gd name="connsiteX102" fmla="*/ 92208 w 317982"/>
              <a:gd name="connsiteY102" fmla="*/ 17861 h 395308"/>
              <a:gd name="connsiteX103" fmla="*/ 81386 w 317982"/>
              <a:gd name="connsiteY103" fmla="*/ 22692 h 395308"/>
              <a:gd name="connsiteX104" fmla="*/ 72019 w 317982"/>
              <a:gd name="connsiteY104" fmla="*/ 27071 h 395308"/>
              <a:gd name="connsiteX105" fmla="*/ 62953 w 317982"/>
              <a:gd name="connsiteY105" fmla="*/ 31414 h 395308"/>
              <a:gd name="connsiteX106" fmla="*/ 62435 w 317982"/>
              <a:gd name="connsiteY106" fmla="*/ 31723 h 395308"/>
              <a:gd name="connsiteX107" fmla="*/ 48179 w 317982"/>
              <a:gd name="connsiteY107" fmla="*/ 38000 h 395308"/>
              <a:gd name="connsiteX108" fmla="*/ 43591 w 317982"/>
              <a:gd name="connsiteY108" fmla="*/ 40476 h 395308"/>
              <a:gd name="connsiteX109" fmla="*/ 16511 w 317982"/>
              <a:gd name="connsiteY109" fmla="*/ 53466 h 395308"/>
              <a:gd name="connsiteX110" fmla="*/ 20276 w 317982"/>
              <a:gd name="connsiteY110" fmla="*/ 90797 h 395308"/>
              <a:gd name="connsiteX111" fmla="*/ 20474 w 317982"/>
              <a:gd name="connsiteY111" fmla="*/ 92589 h 395308"/>
              <a:gd name="connsiteX112" fmla="*/ 293 w 317982"/>
              <a:gd name="connsiteY112" fmla="*/ 92189 h 395308"/>
              <a:gd name="connsiteX113" fmla="*/ 9748 w 317982"/>
              <a:gd name="connsiteY113" fmla="*/ 107244 h 395308"/>
              <a:gd name="connsiteX114" fmla="*/ 10512 w 317982"/>
              <a:gd name="connsiteY114" fmla="*/ 108392 h 395308"/>
              <a:gd name="connsiteX115" fmla="*/ 11004 w 317982"/>
              <a:gd name="connsiteY115" fmla="*/ 109160 h 395308"/>
              <a:gd name="connsiteX116" fmla="*/ 16940 w 317982"/>
              <a:gd name="connsiteY116" fmla="*/ 118570 h 395308"/>
              <a:gd name="connsiteX117" fmla="*/ 17888 w 317982"/>
              <a:gd name="connsiteY117" fmla="*/ 120285 h 395308"/>
              <a:gd name="connsiteX118" fmla="*/ 19008 w 317982"/>
              <a:gd name="connsiteY118" fmla="*/ 121807 h 395308"/>
              <a:gd name="connsiteX119" fmla="*/ 22513 w 317982"/>
              <a:gd name="connsiteY119" fmla="*/ 127410 h 395308"/>
              <a:gd name="connsiteX120" fmla="*/ 23152 w 317982"/>
              <a:gd name="connsiteY120" fmla="*/ 128397 h 395308"/>
              <a:gd name="connsiteX121" fmla="*/ 26146 w 317982"/>
              <a:gd name="connsiteY121" fmla="*/ 133119 h 395308"/>
              <a:gd name="connsiteX122" fmla="*/ 32798 w 317982"/>
              <a:gd name="connsiteY122" fmla="*/ 143961 h 395308"/>
              <a:gd name="connsiteX123" fmla="*/ 36777 w 317982"/>
              <a:gd name="connsiteY123" fmla="*/ 149758 h 395308"/>
              <a:gd name="connsiteX124" fmla="*/ 41938 w 317982"/>
              <a:gd name="connsiteY124" fmla="*/ 158129 h 395308"/>
              <a:gd name="connsiteX125" fmla="*/ 17267 w 317982"/>
              <a:gd name="connsiteY125" fmla="*/ 166051 h 395308"/>
              <a:gd name="connsiteX126" fmla="*/ 18652 w 317982"/>
              <a:gd name="connsiteY126" fmla="*/ 179351 h 395308"/>
              <a:gd name="connsiteX127" fmla="*/ 19424 w 317982"/>
              <a:gd name="connsiteY127" fmla="*/ 186753 h 395308"/>
              <a:gd name="connsiteX128" fmla="*/ 20386 w 317982"/>
              <a:gd name="connsiteY128" fmla="*/ 195976 h 395308"/>
              <a:gd name="connsiteX129" fmla="*/ 20397 w 317982"/>
              <a:gd name="connsiteY129" fmla="*/ 196063 h 395308"/>
              <a:gd name="connsiteX130" fmla="*/ 20404 w 317982"/>
              <a:gd name="connsiteY130" fmla="*/ 196149 h 395308"/>
              <a:gd name="connsiteX131" fmla="*/ 22032 w 317982"/>
              <a:gd name="connsiteY131" fmla="*/ 211704 h 395308"/>
              <a:gd name="connsiteX132" fmla="*/ 22039 w 317982"/>
              <a:gd name="connsiteY132" fmla="*/ 211791 h 395308"/>
              <a:gd name="connsiteX133" fmla="*/ 22046 w 317982"/>
              <a:gd name="connsiteY133" fmla="*/ 211878 h 395308"/>
              <a:gd name="connsiteX134" fmla="*/ 22968 w 317982"/>
              <a:gd name="connsiteY134" fmla="*/ 220667 h 395308"/>
              <a:gd name="connsiteX135" fmla="*/ 23093 w 317982"/>
              <a:gd name="connsiteY135" fmla="*/ 221852 h 395308"/>
              <a:gd name="connsiteX136" fmla="*/ 24485 w 317982"/>
              <a:gd name="connsiteY136" fmla="*/ 235152 h 395308"/>
              <a:gd name="connsiteX137" fmla="*/ 39208 w 317982"/>
              <a:gd name="connsiteY137" fmla="*/ 230403 h 395308"/>
              <a:gd name="connsiteX138" fmla="*/ 46963 w 317982"/>
              <a:gd name="connsiteY138" fmla="*/ 227908 h 395308"/>
              <a:gd name="connsiteX139" fmla="*/ 54938 w 317982"/>
              <a:gd name="connsiteY139" fmla="*/ 225317 h 395308"/>
              <a:gd name="connsiteX140" fmla="*/ 59004 w 317982"/>
              <a:gd name="connsiteY140" fmla="*/ 223990 h 395308"/>
              <a:gd name="connsiteX141" fmla="*/ 58795 w 317982"/>
              <a:gd name="connsiteY141" fmla="*/ 227047 h 395308"/>
              <a:gd name="connsiteX142" fmla="*/ 56411 w 317982"/>
              <a:gd name="connsiteY142" fmla="*/ 240389 h 395308"/>
              <a:gd name="connsiteX143" fmla="*/ 57483 w 317982"/>
              <a:gd name="connsiteY143" fmla="*/ 255413 h 395308"/>
              <a:gd name="connsiteX144" fmla="*/ 57296 w 317982"/>
              <a:gd name="connsiteY144" fmla="*/ 271465 h 395308"/>
              <a:gd name="connsiteX145" fmla="*/ 70627 w 317982"/>
              <a:gd name="connsiteY145" fmla="*/ 265280 h 395308"/>
              <a:gd name="connsiteX146" fmla="*/ 90276 w 317982"/>
              <a:gd name="connsiteY146" fmla="*/ 257282 h 395308"/>
              <a:gd name="connsiteX147" fmla="*/ 101737 w 317982"/>
              <a:gd name="connsiteY147" fmla="*/ 252621 h 395308"/>
              <a:gd name="connsiteX148" fmla="*/ 118774 w 317982"/>
              <a:gd name="connsiteY148" fmla="*/ 279516 h 395308"/>
              <a:gd name="connsiteX149" fmla="*/ 120618 w 317982"/>
              <a:gd name="connsiteY149" fmla="*/ 282132 h 395308"/>
              <a:gd name="connsiteX150" fmla="*/ 128923 w 317982"/>
              <a:gd name="connsiteY150" fmla="*/ 295501 h 395308"/>
              <a:gd name="connsiteX151" fmla="*/ 135671 w 317982"/>
              <a:gd name="connsiteY151" fmla="*/ 306032 h 395308"/>
              <a:gd name="connsiteX152" fmla="*/ 160628 w 317982"/>
              <a:gd name="connsiteY152" fmla="*/ 345471 h 395308"/>
              <a:gd name="connsiteX153" fmla="*/ 192488 w 317982"/>
              <a:gd name="connsiteY153" fmla="*/ 395597 h 395308"/>
              <a:gd name="connsiteX154" fmla="*/ 196837 w 317982"/>
              <a:gd name="connsiteY154" fmla="*/ 395299 h 395308"/>
              <a:gd name="connsiteX155" fmla="*/ 204764 w 317982"/>
              <a:gd name="connsiteY155" fmla="*/ 394763 h 395308"/>
              <a:gd name="connsiteX156" fmla="*/ 209363 w 317982"/>
              <a:gd name="connsiteY156" fmla="*/ 394458 h 395308"/>
              <a:gd name="connsiteX157" fmla="*/ 226481 w 317982"/>
              <a:gd name="connsiteY157" fmla="*/ 393370 h 395308"/>
              <a:gd name="connsiteX158" fmla="*/ 243515 w 317982"/>
              <a:gd name="connsiteY158" fmla="*/ 392356 h 395308"/>
              <a:gd name="connsiteX159" fmla="*/ 244018 w 317982"/>
              <a:gd name="connsiteY159" fmla="*/ 392326 h 395308"/>
              <a:gd name="connsiteX160" fmla="*/ 244517 w 317982"/>
              <a:gd name="connsiteY160" fmla="*/ 392297 h 395308"/>
              <a:gd name="connsiteX161" fmla="*/ 246633 w 317982"/>
              <a:gd name="connsiteY161" fmla="*/ 392176 h 395308"/>
              <a:gd name="connsiteX162" fmla="*/ 248485 w 317982"/>
              <a:gd name="connsiteY162" fmla="*/ 392073 h 395308"/>
              <a:gd name="connsiteX163" fmla="*/ 251603 w 317982"/>
              <a:gd name="connsiteY163" fmla="*/ 391896 h 395308"/>
              <a:gd name="connsiteX164" fmla="*/ 254920 w 317982"/>
              <a:gd name="connsiteY164" fmla="*/ 391713 h 395308"/>
              <a:gd name="connsiteX165" fmla="*/ 261356 w 317982"/>
              <a:gd name="connsiteY165" fmla="*/ 391364 h 395308"/>
              <a:gd name="connsiteX166" fmla="*/ 273500 w 317982"/>
              <a:gd name="connsiteY166" fmla="*/ 390732 h 395308"/>
              <a:gd name="connsiteX167" fmla="*/ 277750 w 317982"/>
              <a:gd name="connsiteY167" fmla="*/ 390518 h 395308"/>
              <a:gd name="connsiteX168" fmla="*/ 282507 w 317982"/>
              <a:gd name="connsiteY168" fmla="*/ 390287 h 395308"/>
              <a:gd name="connsiteX169" fmla="*/ 282291 w 317982"/>
              <a:gd name="connsiteY169" fmla="*/ 385932 h 395308"/>
              <a:gd name="connsiteX170" fmla="*/ 280781 w 317982"/>
              <a:gd name="connsiteY170" fmla="*/ 355467 h 395308"/>
              <a:gd name="connsiteX171" fmla="*/ 279921 w 317982"/>
              <a:gd name="connsiteY171" fmla="*/ 338057 h 395308"/>
              <a:gd name="connsiteX172" fmla="*/ 278636 w 317982"/>
              <a:gd name="connsiteY172" fmla="*/ 311942 h 395308"/>
              <a:gd name="connsiteX173" fmla="*/ 278290 w 317982"/>
              <a:gd name="connsiteY173" fmla="*/ 304978 h 395308"/>
              <a:gd name="connsiteX174" fmla="*/ 277350 w 317982"/>
              <a:gd name="connsiteY174" fmla="*/ 285827 h 395308"/>
              <a:gd name="connsiteX175" fmla="*/ 276968 w 317982"/>
              <a:gd name="connsiteY175" fmla="*/ 277992 h 395308"/>
              <a:gd name="connsiteX176" fmla="*/ 276744 w 317982"/>
              <a:gd name="connsiteY176" fmla="*/ 273466 h 395308"/>
              <a:gd name="connsiteX177" fmla="*/ 276498 w 317982"/>
              <a:gd name="connsiteY177" fmla="*/ 268417 h 395308"/>
              <a:gd name="connsiteX178" fmla="*/ 276277 w 317982"/>
              <a:gd name="connsiteY178" fmla="*/ 263948 h 395308"/>
              <a:gd name="connsiteX179" fmla="*/ 276035 w 317982"/>
              <a:gd name="connsiteY179" fmla="*/ 259015 h 395308"/>
              <a:gd name="connsiteX180" fmla="*/ 275991 w 317982"/>
              <a:gd name="connsiteY180" fmla="*/ 258116 h 395308"/>
              <a:gd name="connsiteX181" fmla="*/ 275848 w 317982"/>
              <a:gd name="connsiteY181" fmla="*/ 255185 h 39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</a:cxnLst>
            <a:rect l="l" t="t" r="r" b="b"/>
            <a:pathLst>
              <a:path w="317982" h="395308">
                <a:moveTo>
                  <a:pt x="275848" y="255185"/>
                </a:moveTo>
                <a:lnTo>
                  <a:pt x="275646" y="251007"/>
                </a:lnTo>
                <a:lnTo>
                  <a:pt x="281732" y="239607"/>
                </a:lnTo>
                <a:lnTo>
                  <a:pt x="283892" y="237296"/>
                </a:lnTo>
                <a:lnTo>
                  <a:pt x="289858" y="233330"/>
                </a:lnTo>
                <a:lnTo>
                  <a:pt x="294472" y="232252"/>
                </a:lnTo>
                <a:lnTo>
                  <a:pt x="297315" y="229889"/>
                </a:lnTo>
                <a:lnTo>
                  <a:pt x="299989" y="226343"/>
                </a:lnTo>
                <a:lnTo>
                  <a:pt x="302329" y="221766"/>
                </a:lnTo>
                <a:lnTo>
                  <a:pt x="300456" y="216554"/>
                </a:lnTo>
                <a:lnTo>
                  <a:pt x="304812" y="215120"/>
                </a:lnTo>
                <a:lnTo>
                  <a:pt x="306689" y="212979"/>
                </a:lnTo>
                <a:lnTo>
                  <a:pt x="309342" y="211882"/>
                </a:lnTo>
                <a:lnTo>
                  <a:pt x="317045" y="210821"/>
                </a:lnTo>
                <a:lnTo>
                  <a:pt x="317500" y="209059"/>
                </a:lnTo>
                <a:lnTo>
                  <a:pt x="318275" y="201704"/>
                </a:lnTo>
                <a:lnTo>
                  <a:pt x="316927" y="190796"/>
                </a:lnTo>
                <a:lnTo>
                  <a:pt x="316641" y="188394"/>
                </a:lnTo>
                <a:lnTo>
                  <a:pt x="316372" y="186922"/>
                </a:lnTo>
                <a:lnTo>
                  <a:pt x="316347" y="179452"/>
                </a:lnTo>
                <a:lnTo>
                  <a:pt x="314418" y="174585"/>
                </a:lnTo>
                <a:lnTo>
                  <a:pt x="308148" y="158843"/>
                </a:lnTo>
                <a:lnTo>
                  <a:pt x="306572" y="150331"/>
                </a:lnTo>
                <a:lnTo>
                  <a:pt x="306175" y="147090"/>
                </a:lnTo>
                <a:lnTo>
                  <a:pt x="305958" y="143959"/>
                </a:lnTo>
                <a:lnTo>
                  <a:pt x="305962" y="131022"/>
                </a:lnTo>
                <a:lnTo>
                  <a:pt x="305334" y="125524"/>
                </a:lnTo>
                <a:lnTo>
                  <a:pt x="305363" y="120581"/>
                </a:lnTo>
                <a:lnTo>
                  <a:pt x="305033" y="116815"/>
                </a:lnTo>
                <a:lnTo>
                  <a:pt x="303585" y="110071"/>
                </a:lnTo>
                <a:lnTo>
                  <a:pt x="302483" y="104912"/>
                </a:lnTo>
                <a:lnTo>
                  <a:pt x="304360" y="100272"/>
                </a:lnTo>
                <a:lnTo>
                  <a:pt x="301657" y="93027"/>
                </a:lnTo>
                <a:lnTo>
                  <a:pt x="291066" y="66492"/>
                </a:lnTo>
                <a:lnTo>
                  <a:pt x="285630" y="69112"/>
                </a:lnTo>
                <a:lnTo>
                  <a:pt x="284770" y="67958"/>
                </a:lnTo>
                <a:lnTo>
                  <a:pt x="281012" y="67515"/>
                </a:lnTo>
                <a:lnTo>
                  <a:pt x="277019" y="67057"/>
                </a:lnTo>
                <a:lnTo>
                  <a:pt x="273956" y="66123"/>
                </a:lnTo>
                <a:lnTo>
                  <a:pt x="272332" y="65588"/>
                </a:lnTo>
                <a:lnTo>
                  <a:pt x="266752" y="63177"/>
                </a:lnTo>
                <a:lnTo>
                  <a:pt x="262175" y="63079"/>
                </a:lnTo>
                <a:lnTo>
                  <a:pt x="258550" y="63549"/>
                </a:lnTo>
                <a:lnTo>
                  <a:pt x="260350" y="59243"/>
                </a:lnTo>
                <a:lnTo>
                  <a:pt x="235106" y="47145"/>
                </a:lnTo>
                <a:lnTo>
                  <a:pt x="235492" y="44273"/>
                </a:lnTo>
                <a:lnTo>
                  <a:pt x="233516" y="8834"/>
                </a:lnTo>
                <a:lnTo>
                  <a:pt x="232630" y="7573"/>
                </a:lnTo>
                <a:lnTo>
                  <a:pt x="232333" y="7153"/>
                </a:lnTo>
                <a:lnTo>
                  <a:pt x="227565" y="288"/>
                </a:lnTo>
                <a:lnTo>
                  <a:pt x="214671" y="1312"/>
                </a:lnTo>
                <a:lnTo>
                  <a:pt x="213962" y="1383"/>
                </a:lnTo>
                <a:lnTo>
                  <a:pt x="213790" y="2207"/>
                </a:lnTo>
                <a:lnTo>
                  <a:pt x="203875" y="2360"/>
                </a:lnTo>
                <a:lnTo>
                  <a:pt x="201719" y="2549"/>
                </a:lnTo>
                <a:lnTo>
                  <a:pt x="201190" y="4066"/>
                </a:lnTo>
                <a:lnTo>
                  <a:pt x="198240" y="6517"/>
                </a:lnTo>
                <a:lnTo>
                  <a:pt x="194879" y="4979"/>
                </a:lnTo>
                <a:lnTo>
                  <a:pt x="193006" y="4136"/>
                </a:lnTo>
                <a:lnTo>
                  <a:pt x="192910" y="4113"/>
                </a:lnTo>
                <a:lnTo>
                  <a:pt x="192840" y="4117"/>
                </a:lnTo>
                <a:lnTo>
                  <a:pt x="190625" y="4606"/>
                </a:lnTo>
                <a:lnTo>
                  <a:pt x="187466" y="4574"/>
                </a:lnTo>
                <a:lnTo>
                  <a:pt x="183653" y="4557"/>
                </a:lnTo>
                <a:lnTo>
                  <a:pt x="183616" y="4531"/>
                </a:lnTo>
                <a:lnTo>
                  <a:pt x="180939" y="9624"/>
                </a:lnTo>
                <a:lnTo>
                  <a:pt x="174495" y="12787"/>
                </a:lnTo>
                <a:lnTo>
                  <a:pt x="173125" y="21205"/>
                </a:lnTo>
                <a:lnTo>
                  <a:pt x="173015" y="21999"/>
                </a:lnTo>
                <a:lnTo>
                  <a:pt x="172427" y="25678"/>
                </a:lnTo>
                <a:lnTo>
                  <a:pt x="170778" y="29254"/>
                </a:lnTo>
                <a:lnTo>
                  <a:pt x="167949" y="27729"/>
                </a:lnTo>
                <a:lnTo>
                  <a:pt x="166675" y="27670"/>
                </a:lnTo>
                <a:lnTo>
                  <a:pt x="164225" y="24549"/>
                </a:lnTo>
                <a:lnTo>
                  <a:pt x="160250" y="21739"/>
                </a:lnTo>
                <a:lnTo>
                  <a:pt x="155588" y="22446"/>
                </a:lnTo>
                <a:lnTo>
                  <a:pt x="154446" y="30973"/>
                </a:lnTo>
                <a:lnTo>
                  <a:pt x="154277" y="32150"/>
                </a:lnTo>
                <a:lnTo>
                  <a:pt x="145880" y="24018"/>
                </a:lnTo>
                <a:lnTo>
                  <a:pt x="142658" y="24778"/>
                </a:lnTo>
                <a:lnTo>
                  <a:pt x="139224" y="25266"/>
                </a:lnTo>
                <a:lnTo>
                  <a:pt x="137357" y="24881"/>
                </a:lnTo>
                <a:lnTo>
                  <a:pt x="136109" y="24741"/>
                </a:lnTo>
                <a:lnTo>
                  <a:pt x="136858" y="28414"/>
                </a:lnTo>
                <a:lnTo>
                  <a:pt x="135422" y="28930"/>
                </a:lnTo>
                <a:lnTo>
                  <a:pt x="134492" y="28417"/>
                </a:lnTo>
                <a:lnTo>
                  <a:pt x="125081" y="23542"/>
                </a:lnTo>
                <a:lnTo>
                  <a:pt x="122770" y="21682"/>
                </a:lnTo>
                <a:lnTo>
                  <a:pt x="123266" y="20536"/>
                </a:lnTo>
                <a:lnTo>
                  <a:pt x="123700" y="19570"/>
                </a:lnTo>
                <a:lnTo>
                  <a:pt x="122881" y="19546"/>
                </a:lnTo>
                <a:lnTo>
                  <a:pt x="122719" y="19588"/>
                </a:lnTo>
                <a:lnTo>
                  <a:pt x="119141" y="20450"/>
                </a:lnTo>
                <a:lnTo>
                  <a:pt x="116551" y="18789"/>
                </a:lnTo>
                <a:lnTo>
                  <a:pt x="115196" y="17294"/>
                </a:lnTo>
                <a:lnTo>
                  <a:pt x="113605" y="15642"/>
                </a:lnTo>
                <a:lnTo>
                  <a:pt x="110241" y="12326"/>
                </a:lnTo>
                <a:lnTo>
                  <a:pt x="107144" y="10827"/>
                </a:lnTo>
                <a:lnTo>
                  <a:pt x="106935" y="10931"/>
                </a:lnTo>
                <a:lnTo>
                  <a:pt x="105572" y="11683"/>
                </a:lnTo>
                <a:lnTo>
                  <a:pt x="99231" y="14535"/>
                </a:lnTo>
                <a:lnTo>
                  <a:pt x="92557" y="17657"/>
                </a:lnTo>
                <a:lnTo>
                  <a:pt x="92208" y="17861"/>
                </a:lnTo>
                <a:lnTo>
                  <a:pt x="81386" y="22692"/>
                </a:lnTo>
                <a:lnTo>
                  <a:pt x="72019" y="27071"/>
                </a:lnTo>
                <a:lnTo>
                  <a:pt x="62953" y="31414"/>
                </a:lnTo>
                <a:lnTo>
                  <a:pt x="62435" y="31723"/>
                </a:lnTo>
                <a:lnTo>
                  <a:pt x="48179" y="38000"/>
                </a:lnTo>
                <a:lnTo>
                  <a:pt x="43591" y="40476"/>
                </a:lnTo>
                <a:lnTo>
                  <a:pt x="16511" y="53466"/>
                </a:lnTo>
                <a:lnTo>
                  <a:pt x="20276" y="90797"/>
                </a:lnTo>
                <a:lnTo>
                  <a:pt x="20474" y="92589"/>
                </a:lnTo>
                <a:lnTo>
                  <a:pt x="293" y="92189"/>
                </a:lnTo>
                <a:lnTo>
                  <a:pt x="9748" y="107244"/>
                </a:lnTo>
                <a:lnTo>
                  <a:pt x="10512" y="108392"/>
                </a:lnTo>
                <a:lnTo>
                  <a:pt x="11004" y="109160"/>
                </a:lnTo>
                <a:lnTo>
                  <a:pt x="16940" y="118570"/>
                </a:lnTo>
                <a:lnTo>
                  <a:pt x="17888" y="120285"/>
                </a:lnTo>
                <a:lnTo>
                  <a:pt x="19008" y="121807"/>
                </a:lnTo>
                <a:lnTo>
                  <a:pt x="22513" y="127410"/>
                </a:lnTo>
                <a:lnTo>
                  <a:pt x="23152" y="128397"/>
                </a:lnTo>
                <a:lnTo>
                  <a:pt x="26146" y="133119"/>
                </a:lnTo>
                <a:lnTo>
                  <a:pt x="32798" y="143961"/>
                </a:lnTo>
                <a:lnTo>
                  <a:pt x="36777" y="149758"/>
                </a:lnTo>
                <a:lnTo>
                  <a:pt x="41938" y="158129"/>
                </a:lnTo>
                <a:lnTo>
                  <a:pt x="17267" y="166051"/>
                </a:lnTo>
                <a:lnTo>
                  <a:pt x="18652" y="179351"/>
                </a:lnTo>
                <a:lnTo>
                  <a:pt x="19424" y="186753"/>
                </a:lnTo>
                <a:lnTo>
                  <a:pt x="20386" y="195976"/>
                </a:lnTo>
                <a:lnTo>
                  <a:pt x="20397" y="196063"/>
                </a:lnTo>
                <a:lnTo>
                  <a:pt x="20404" y="196149"/>
                </a:lnTo>
                <a:lnTo>
                  <a:pt x="22032" y="211704"/>
                </a:lnTo>
                <a:lnTo>
                  <a:pt x="22039" y="211791"/>
                </a:lnTo>
                <a:lnTo>
                  <a:pt x="22046" y="211878"/>
                </a:lnTo>
                <a:lnTo>
                  <a:pt x="22968" y="220667"/>
                </a:lnTo>
                <a:lnTo>
                  <a:pt x="23093" y="221852"/>
                </a:lnTo>
                <a:lnTo>
                  <a:pt x="24485" y="235152"/>
                </a:lnTo>
                <a:lnTo>
                  <a:pt x="39208" y="230403"/>
                </a:lnTo>
                <a:lnTo>
                  <a:pt x="46963" y="227908"/>
                </a:lnTo>
                <a:lnTo>
                  <a:pt x="54938" y="225317"/>
                </a:lnTo>
                <a:lnTo>
                  <a:pt x="59004" y="223990"/>
                </a:lnTo>
                <a:lnTo>
                  <a:pt x="58795" y="227047"/>
                </a:lnTo>
                <a:lnTo>
                  <a:pt x="56411" y="240389"/>
                </a:lnTo>
                <a:lnTo>
                  <a:pt x="57483" y="255413"/>
                </a:lnTo>
                <a:lnTo>
                  <a:pt x="57296" y="271465"/>
                </a:lnTo>
                <a:lnTo>
                  <a:pt x="70627" y="265280"/>
                </a:lnTo>
                <a:lnTo>
                  <a:pt x="90276" y="257282"/>
                </a:lnTo>
                <a:lnTo>
                  <a:pt x="101737" y="252621"/>
                </a:lnTo>
                <a:lnTo>
                  <a:pt x="118774" y="279516"/>
                </a:lnTo>
                <a:lnTo>
                  <a:pt x="120618" y="282132"/>
                </a:lnTo>
                <a:lnTo>
                  <a:pt x="128923" y="295501"/>
                </a:lnTo>
                <a:lnTo>
                  <a:pt x="135671" y="306032"/>
                </a:lnTo>
                <a:lnTo>
                  <a:pt x="160628" y="345471"/>
                </a:lnTo>
                <a:lnTo>
                  <a:pt x="192488" y="395597"/>
                </a:lnTo>
                <a:lnTo>
                  <a:pt x="196837" y="395299"/>
                </a:lnTo>
                <a:lnTo>
                  <a:pt x="204764" y="394763"/>
                </a:lnTo>
                <a:lnTo>
                  <a:pt x="209363" y="394458"/>
                </a:lnTo>
                <a:lnTo>
                  <a:pt x="226481" y="393370"/>
                </a:lnTo>
                <a:lnTo>
                  <a:pt x="243515" y="392356"/>
                </a:lnTo>
                <a:lnTo>
                  <a:pt x="244018" y="392326"/>
                </a:lnTo>
                <a:lnTo>
                  <a:pt x="244517" y="392297"/>
                </a:lnTo>
                <a:lnTo>
                  <a:pt x="246633" y="392176"/>
                </a:lnTo>
                <a:lnTo>
                  <a:pt x="248485" y="392073"/>
                </a:lnTo>
                <a:lnTo>
                  <a:pt x="251603" y="391896"/>
                </a:lnTo>
                <a:lnTo>
                  <a:pt x="254920" y="391713"/>
                </a:lnTo>
                <a:lnTo>
                  <a:pt x="261356" y="391364"/>
                </a:lnTo>
                <a:lnTo>
                  <a:pt x="273500" y="390732"/>
                </a:lnTo>
                <a:lnTo>
                  <a:pt x="277750" y="390518"/>
                </a:lnTo>
                <a:lnTo>
                  <a:pt x="282507" y="390287"/>
                </a:lnTo>
                <a:lnTo>
                  <a:pt x="282291" y="385932"/>
                </a:lnTo>
                <a:lnTo>
                  <a:pt x="280781" y="355467"/>
                </a:lnTo>
                <a:lnTo>
                  <a:pt x="279921" y="338057"/>
                </a:lnTo>
                <a:lnTo>
                  <a:pt x="278636" y="311942"/>
                </a:lnTo>
                <a:lnTo>
                  <a:pt x="278290" y="304978"/>
                </a:lnTo>
                <a:lnTo>
                  <a:pt x="277350" y="285827"/>
                </a:lnTo>
                <a:lnTo>
                  <a:pt x="276968" y="277992"/>
                </a:lnTo>
                <a:lnTo>
                  <a:pt x="276744" y="273466"/>
                </a:lnTo>
                <a:lnTo>
                  <a:pt x="276498" y="268417"/>
                </a:lnTo>
                <a:lnTo>
                  <a:pt x="276277" y="263948"/>
                </a:lnTo>
                <a:lnTo>
                  <a:pt x="276035" y="259015"/>
                </a:lnTo>
                <a:lnTo>
                  <a:pt x="275991" y="258116"/>
                </a:lnTo>
                <a:lnTo>
                  <a:pt x="275848" y="255185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5416020F-443B-075A-1FB5-0914C0C2161E}"/>
              </a:ext>
            </a:extLst>
          </p:cNvPr>
          <p:cNvSpPr>
            <a:spLocks/>
          </p:cNvSpPr>
          <p:nvPr/>
        </p:nvSpPr>
        <p:spPr>
          <a:xfrm flipV="1">
            <a:off x="7488163" y="1017861"/>
            <a:ext cx="211531" cy="311207"/>
          </a:xfrm>
          <a:custGeom>
            <a:avLst/>
            <a:gdLst>
              <a:gd name="connsiteX0" fmla="*/ 91779 w 144052"/>
              <a:gd name="connsiteY0" fmla="*/ 93879 h 211931"/>
              <a:gd name="connsiteX1" fmla="*/ 103067 w 144052"/>
              <a:gd name="connsiteY1" fmla="*/ 77898 h 211931"/>
              <a:gd name="connsiteX2" fmla="*/ 116394 w 144052"/>
              <a:gd name="connsiteY2" fmla="*/ 58945 h 211931"/>
              <a:gd name="connsiteX3" fmla="*/ 121951 w 144052"/>
              <a:gd name="connsiteY3" fmla="*/ 51229 h 211931"/>
              <a:gd name="connsiteX4" fmla="*/ 132433 w 144052"/>
              <a:gd name="connsiteY4" fmla="*/ 36259 h 211931"/>
              <a:gd name="connsiteX5" fmla="*/ 125939 w 144052"/>
              <a:gd name="connsiteY5" fmla="*/ 31590 h 211931"/>
              <a:gd name="connsiteX6" fmla="*/ 125357 w 144052"/>
              <a:gd name="connsiteY6" fmla="*/ 31205 h 211931"/>
              <a:gd name="connsiteX7" fmla="*/ 124594 w 144052"/>
              <a:gd name="connsiteY7" fmla="*/ 30649 h 211931"/>
              <a:gd name="connsiteX8" fmla="*/ 118277 w 144052"/>
              <a:gd name="connsiteY8" fmla="*/ 26129 h 211931"/>
              <a:gd name="connsiteX9" fmla="*/ 86749 w 144052"/>
              <a:gd name="connsiteY9" fmla="*/ 70842 h 211931"/>
              <a:gd name="connsiteX10" fmla="*/ 83739 w 144052"/>
              <a:gd name="connsiteY10" fmla="*/ 57030 h 211931"/>
              <a:gd name="connsiteX11" fmla="*/ 82312 w 144052"/>
              <a:gd name="connsiteY11" fmla="*/ 50480 h 211931"/>
              <a:gd name="connsiteX12" fmla="*/ 81984 w 144052"/>
              <a:gd name="connsiteY12" fmla="*/ 48971 h 211931"/>
              <a:gd name="connsiteX13" fmla="*/ 80497 w 144052"/>
              <a:gd name="connsiteY13" fmla="*/ 42135 h 211931"/>
              <a:gd name="connsiteX14" fmla="*/ 77909 w 144052"/>
              <a:gd name="connsiteY14" fmla="*/ 30231 h 211931"/>
              <a:gd name="connsiteX15" fmla="*/ 77891 w 144052"/>
              <a:gd name="connsiteY15" fmla="*/ 30145 h 211931"/>
              <a:gd name="connsiteX16" fmla="*/ 77872 w 144052"/>
              <a:gd name="connsiteY16" fmla="*/ 30060 h 211931"/>
              <a:gd name="connsiteX17" fmla="*/ 74825 w 144052"/>
              <a:gd name="connsiteY17" fmla="*/ 16018 h 211931"/>
              <a:gd name="connsiteX18" fmla="*/ 72972 w 144052"/>
              <a:gd name="connsiteY18" fmla="*/ 7474 h 211931"/>
              <a:gd name="connsiteX19" fmla="*/ 60208 w 144052"/>
              <a:gd name="connsiteY19" fmla="*/ 809 h 211931"/>
              <a:gd name="connsiteX20" fmla="*/ 59676 w 144052"/>
              <a:gd name="connsiteY20" fmla="*/ 538 h 211931"/>
              <a:gd name="connsiteX21" fmla="*/ 59103 w 144052"/>
              <a:gd name="connsiteY21" fmla="*/ 246 h 211931"/>
              <a:gd name="connsiteX22" fmla="*/ 58394 w 144052"/>
              <a:gd name="connsiteY22" fmla="*/ 17744 h 211931"/>
              <a:gd name="connsiteX23" fmla="*/ 29933 w 144052"/>
              <a:gd name="connsiteY23" fmla="*/ 37867 h 211931"/>
              <a:gd name="connsiteX24" fmla="*/ 9561 w 144052"/>
              <a:gd name="connsiteY24" fmla="*/ 52942 h 211931"/>
              <a:gd name="connsiteX25" fmla="*/ 402 w 144052"/>
              <a:gd name="connsiteY25" fmla="*/ 70473 h 211931"/>
              <a:gd name="connsiteX26" fmla="*/ 4139 w 144052"/>
              <a:gd name="connsiteY26" fmla="*/ 85922 h 211931"/>
              <a:gd name="connsiteX27" fmla="*/ 5304 w 144052"/>
              <a:gd name="connsiteY27" fmla="*/ 90831 h 211931"/>
              <a:gd name="connsiteX28" fmla="*/ 17107 w 144052"/>
              <a:gd name="connsiteY28" fmla="*/ 140399 h 211931"/>
              <a:gd name="connsiteX29" fmla="*/ 33197 w 144052"/>
              <a:gd name="connsiteY29" fmla="*/ 207569 h 211931"/>
              <a:gd name="connsiteX30" fmla="*/ 37075 w 144052"/>
              <a:gd name="connsiteY30" fmla="*/ 210693 h 211931"/>
              <a:gd name="connsiteX31" fmla="*/ 38652 w 144052"/>
              <a:gd name="connsiteY31" fmla="*/ 212177 h 211931"/>
              <a:gd name="connsiteX32" fmla="*/ 44856 w 144052"/>
              <a:gd name="connsiteY32" fmla="*/ 208400 h 211931"/>
              <a:gd name="connsiteX33" fmla="*/ 58125 w 144052"/>
              <a:gd name="connsiteY33" fmla="*/ 200319 h 211931"/>
              <a:gd name="connsiteX34" fmla="*/ 65844 w 144052"/>
              <a:gd name="connsiteY34" fmla="*/ 195660 h 211931"/>
              <a:gd name="connsiteX35" fmla="*/ 69480 w 144052"/>
              <a:gd name="connsiteY35" fmla="*/ 193330 h 211931"/>
              <a:gd name="connsiteX36" fmla="*/ 77081 w 144052"/>
              <a:gd name="connsiteY36" fmla="*/ 188843 h 211931"/>
              <a:gd name="connsiteX37" fmla="*/ 78562 w 144052"/>
              <a:gd name="connsiteY37" fmla="*/ 187910 h 211931"/>
              <a:gd name="connsiteX38" fmla="*/ 94997 w 144052"/>
              <a:gd name="connsiteY38" fmla="*/ 177944 h 211931"/>
              <a:gd name="connsiteX39" fmla="*/ 108437 w 144052"/>
              <a:gd name="connsiteY39" fmla="*/ 169785 h 211931"/>
              <a:gd name="connsiteX40" fmla="*/ 105911 w 144052"/>
              <a:gd name="connsiteY40" fmla="*/ 158312 h 211931"/>
              <a:gd name="connsiteX41" fmla="*/ 124602 w 144052"/>
              <a:gd name="connsiteY41" fmla="*/ 153225 h 211931"/>
              <a:gd name="connsiteX42" fmla="*/ 118183 w 144052"/>
              <a:gd name="connsiteY42" fmla="*/ 150549 h 211931"/>
              <a:gd name="connsiteX43" fmla="*/ 144454 w 144052"/>
              <a:gd name="connsiteY43" fmla="*/ 143605 h 211931"/>
              <a:gd name="connsiteX44" fmla="*/ 142896 w 144052"/>
              <a:gd name="connsiteY44" fmla="*/ 136191 h 211931"/>
              <a:gd name="connsiteX45" fmla="*/ 142638 w 144052"/>
              <a:gd name="connsiteY45" fmla="*/ 134964 h 211931"/>
              <a:gd name="connsiteX46" fmla="*/ 142237 w 144052"/>
              <a:gd name="connsiteY46" fmla="*/ 133054 h 211931"/>
              <a:gd name="connsiteX47" fmla="*/ 137567 w 144052"/>
              <a:gd name="connsiteY47" fmla="*/ 116435 h 211931"/>
              <a:gd name="connsiteX48" fmla="*/ 137207 w 144052"/>
              <a:gd name="connsiteY48" fmla="*/ 114724 h 211931"/>
              <a:gd name="connsiteX49" fmla="*/ 136848 w 144052"/>
              <a:gd name="connsiteY49" fmla="*/ 113013 h 211931"/>
              <a:gd name="connsiteX50" fmla="*/ 136788 w 144052"/>
              <a:gd name="connsiteY50" fmla="*/ 112728 h 211931"/>
              <a:gd name="connsiteX51" fmla="*/ 135418 w 144052"/>
              <a:gd name="connsiteY51" fmla="*/ 106197 h 211931"/>
              <a:gd name="connsiteX52" fmla="*/ 135352 w 144052"/>
              <a:gd name="connsiteY52" fmla="*/ 105883 h 211931"/>
              <a:gd name="connsiteX53" fmla="*/ 132929 w 144052"/>
              <a:gd name="connsiteY53" fmla="*/ 94660 h 211931"/>
              <a:gd name="connsiteX54" fmla="*/ 132713 w 144052"/>
              <a:gd name="connsiteY54" fmla="*/ 93633 h 211931"/>
              <a:gd name="connsiteX55" fmla="*/ 131017 w 144052"/>
              <a:gd name="connsiteY55" fmla="*/ 85533 h 211931"/>
              <a:gd name="connsiteX56" fmla="*/ 122484 w 144052"/>
              <a:gd name="connsiteY56" fmla="*/ 87800 h 211931"/>
              <a:gd name="connsiteX57" fmla="*/ 110089 w 144052"/>
              <a:gd name="connsiteY57" fmla="*/ 91028 h 211931"/>
              <a:gd name="connsiteX58" fmla="*/ 92197 w 144052"/>
              <a:gd name="connsiteY58" fmla="*/ 95787 h 211931"/>
              <a:gd name="connsiteX59" fmla="*/ 91966 w 144052"/>
              <a:gd name="connsiteY59" fmla="*/ 94734 h 211931"/>
              <a:gd name="connsiteX60" fmla="*/ 91779 w 144052"/>
              <a:gd name="connsiteY60" fmla="*/ 93879 h 21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052" h="211931">
                <a:moveTo>
                  <a:pt x="91779" y="93879"/>
                </a:moveTo>
                <a:lnTo>
                  <a:pt x="103067" y="77898"/>
                </a:lnTo>
                <a:lnTo>
                  <a:pt x="116394" y="58945"/>
                </a:lnTo>
                <a:lnTo>
                  <a:pt x="121951" y="51229"/>
                </a:lnTo>
                <a:lnTo>
                  <a:pt x="132433" y="36259"/>
                </a:lnTo>
                <a:lnTo>
                  <a:pt x="125939" y="31590"/>
                </a:lnTo>
                <a:lnTo>
                  <a:pt x="125357" y="31205"/>
                </a:lnTo>
                <a:lnTo>
                  <a:pt x="124594" y="30649"/>
                </a:lnTo>
                <a:lnTo>
                  <a:pt x="118277" y="26129"/>
                </a:lnTo>
                <a:lnTo>
                  <a:pt x="86749" y="70842"/>
                </a:lnTo>
                <a:lnTo>
                  <a:pt x="83739" y="57030"/>
                </a:lnTo>
                <a:lnTo>
                  <a:pt x="82312" y="50480"/>
                </a:lnTo>
                <a:lnTo>
                  <a:pt x="81984" y="48971"/>
                </a:lnTo>
                <a:lnTo>
                  <a:pt x="80497" y="42135"/>
                </a:lnTo>
                <a:lnTo>
                  <a:pt x="77909" y="30231"/>
                </a:lnTo>
                <a:lnTo>
                  <a:pt x="77891" y="30145"/>
                </a:lnTo>
                <a:lnTo>
                  <a:pt x="77872" y="30060"/>
                </a:lnTo>
                <a:lnTo>
                  <a:pt x="74825" y="16018"/>
                </a:lnTo>
                <a:lnTo>
                  <a:pt x="72972" y="7474"/>
                </a:lnTo>
                <a:lnTo>
                  <a:pt x="60208" y="809"/>
                </a:lnTo>
                <a:lnTo>
                  <a:pt x="59676" y="538"/>
                </a:lnTo>
                <a:lnTo>
                  <a:pt x="59103" y="246"/>
                </a:lnTo>
                <a:lnTo>
                  <a:pt x="58394" y="17744"/>
                </a:lnTo>
                <a:lnTo>
                  <a:pt x="29933" y="37867"/>
                </a:lnTo>
                <a:lnTo>
                  <a:pt x="9561" y="52942"/>
                </a:lnTo>
                <a:lnTo>
                  <a:pt x="402" y="70473"/>
                </a:lnTo>
                <a:lnTo>
                  <a:pt x="4139" y="85922"/>
                </a:lnTo>
                <a:lnTo>
                  <a:pt x="5304" y="90831"/>
                </a:lnTo>
                <a:lnTo>
                  <a:pt x="17107" y="140399"/>
                </a:lnTo>
                <a:lnTo>
                  <a:pt x="33197" y="207569"/>
                </a:lnTo>
                <a:lnTo>
                  <a:pt x="37075" y="210693"/>
                </a:lnTo>
                <a:lnTo>
                  <a:pt x="38652" y="212177"/>
                </a:lnTo>
                <a:lnTo>
                  <a:pt x="44856" y="208400"/>
                </a:lnTo>
                <a:lnTo>
                  <a:pt x="58125" y="200319"/>
                </a:lnTo>
                <a:lnTo>
                  <a:pt x="65844" y="195660"/>
                </a:lnTo>
                <a:lnTo>
                  <a:pt x="69480" y="193330"/>
                </a:lnTo>
                <a:lnTo>
                  <a:pt x="77081" y="188843"/>
                </a:lnTo>
                <a:lnTo>
                  <a:pt x="78562" y="187910"/>
                </a:lnTo>
                <a:lnTo>
                  <a:pt x="94997" y="177944"/>
                </a:lnTo>
                <a:lnTo>
                  <a:pt x="108437" y="169785"/>
                </a:lnTo>
                <a:lnTo>
                  <a:pt x="105911" y="158312"/>
                </a:lnTo>
                <a:lnTo>
                  <a:pt x="124602" y="153225"/>
                </a:lnTo>
                <a:lnTo>
                  <a:pt x="118183" y="150549"/>
                </a:lnTo>
                <a:lnTo>
                  <a:pt x="144454" y="143605"/>
                </a:lnTo>
                <a:lnTo>
                  <a:pt x="142896" y="136191"/>
                </a:lnTo>
                <a:lnTo>
                  <a:pt x="142638" y="134964"/>
                </a:lnTo>
                <a:lnTo>
                  <a:pt x="142237" y="133054"/>
                </a:lnTo>
                <a:lnTo>
                  <a:pt x="137567" y="116435"/>
                </a:lnTo>
                <a:lnTo>
                  <a:pt x="137207" y="114724"/>
                </a:lnTo>
                <a:lnTo>
                  <a:pt x="136848" y="113013"/>
                </a:lnTo>
                <a:lnTo>
                  <a:pt x="136788" y="112728"/>
                </a:lnTo>
                <a:lnTo>
                  <a:pt x="135418" y="106197"/>
                </a:lnTo>
                <a:lnTo>
                  <a:pt x="135352" y="105883"/>
                </a:lnTo>
                <a:lnTo>
                  <a:pt x="132929" y="94660"/>
                </a:lnTo>
                <a:lnTo>
                  <a:pt x="132713" y="93633"/>
                </a:lnTo>
                <a:lnTo>
                  <a:pt x="131017" y="85533"/>
                </a:lnTo>
                <a:lnTo>
                  <a:pt x="122484" y="87800"/>
                </a:lnTo>
                <a:lnTo>
                  <a:pt x="110089" y="91028"/>
                </a:lnTo>
                <a:lnTo>
                  <a:pt x="92197" y="95787"/>
                </a:lnTo>
                <a:lnTo>
                  <a:pt x="91966" y="94734"/>
                </a:lnTo>
                <a:lnTo>
                  <a:pt x="91779" y="9387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0900706D-4323-8B2F-A837-5B88AF3A8795}"/>
              </a:ext>
            </a:extLst>
          </p:cNvPr>
          <p:cNvSpPr>
            <a:spLocks/>
          </p:cNvSpPr>
          <p:nvPr/>
        </p:nvSpPr>
        <p:spPr>
          <a:xfrm flipV="1">
            <a:off x="7895900" y="1326999"/>
            <a:ext cx="449783" cy="364304"/>
          </a:xfrm>
          <a:custGeom>
            <a:avLst/>
            <a:gdLst>
              <a:gd name="connsiteX0" fmla="*/ 120237 w 306301"/>
              <a:gd name="connsiteY0" fmla="*/ 57589 h 248090"/>
              <a:gd name="connsiteX1" fmla="*/ 116090 w 306301"/>
              <a:gd name="connsiteY1" fmla="*/ 64419 h 248090"/>
              <a:gd name="connsiteX2" fmla="*/ 111763 w 306301"/>
              <a:gd name="connsiteY2" fmla="*/ 71574 h 248090"/>
              <a:gd name="connsiteX3" fmla="*/ 78023 w 306301"/>
              <a:gd name="connsiteY3" fmla="*/ 47105 h 248090"/>
              <a:gd name="connsiteX4" fmla="*/ 60196 w 306301"/>
              <a:gd name="connsiteY4" fmla="*/ 55730 h 248090"/>
              <a:gd name="connsiteX5" fmla="*/ 57922 w 306301"/>
              <a:gd name="connsiteY5" fmla="*/ 64517 h 248090"/>
              <a:gd name="connsiteX6" fmla="*/ 52768 w 306301"/>
              <a:gd name="connsiteY6" fmla="*/ 84460 h 248090"/>
              <a:gd name="connsiteX7" fmla="*/ 49124 w 306301"/>
              <a:gd name="connsiteY7" fmla="*/ 86170 h 248090"/>
              <a:gd name="connsiteX8" fmla="*/ 36759 w 306301"/>
              <a:gd name="connsiteY8" fmla="*/ 91483 h 248090"/>
              <a:gd name="connsiteX9" fmla="*/ 38534 w 306301"/>
              <a:gd name="connsiteY9" fmla="*/ 95533 h 248090"/>
              <a:gd name="connsiteX10" fmla="*/ 39294 w 306301"/>
              <a:gd name="connsiteY10" fmla="*/ 100773 h 248090"/>
              <a:gd name="connsiteX11" fmla="*/ 39834 w 306301"/>
              <a:gd name="connsiteY11" fmla="*/ 104223 h 248090"/>
              <a:gd name="connsiteX12" fmla="*/ 40943 w 306301"/>
              <a:gd name="connsiteY12" fmla="*/ 111351 h 248090"/>
              <a:gd name="connsiteX13" fmla="*/ 41421 w 306301"/>
              <a:gd name="connsiteY13" fmla="*/ 114280 h 248090"/>
              <a:gd name="connsiteX14" fmla="*/ 41884 w 306301"/>
              <a:gd name="connsiteY14" fmla="*/ 117359 h 248090"/>
              <a:gd name="connsiteX15" fmla="*/ 42556 w 306301"/>
              <a:gd name="connsiteY15" fmla="*/ 121670 h 248090"/>
              <a:gd name="connsiteX16" fmla="*/ 43610 w 306301"/>
              <a:gd name="connsiteY16" fmla="*/ 128750 h 248090"/>
              <a:gd name="connsiteX17" fmla="*/ 39639 w 306301"/>
              <a:gd name="connsiteY17" fmla="*/ 130230 h 248090"/>
              <a:gd name="connsiteX18" fmla="*/ 38905 w 306301"/>
              <a:gd name="connsiteY18" fmla="*/ 135060 h 248090"/>
              <a:gd name="connsiteX19" fmla="*/ 38592 w 306301"/>
              <a:gd name="connsiteY19" fmla="*/ 137142 h 248090"/>
              <a:gd name="connsiteX20" fmla="*/ 30261 w 306301"/>
              <a:gd name="connsiteY20" fmla="*/ 140387 h 248090"/>
              <a:gd name="connsiteX21" fmla="*/ 29703 w 306301"/>
              <a:gd name="connsiteY21" fmla="*/ 143041 h 248090"/>
              <a:gd name="connsiteX22" fmla="*/ 27466 w 306301"/>
              <a:gd name="connsiteY22" fmla="*/ 147970 h 248090"/>
              <a:gd name="connsiteX23" fmla="*/ 26709 w 306301"/>
              <a:gd name="connsiteY23" fmla="*/ 149714 h 248090"/>
              <a:gd name="connsiteX24" fmla="*/ 25067 w 306301"/>
              <a:gd name="connsiteY24" fmla="*/ 153517 h 248090"/>
              <a:gd name="connsiteX25" fmla="*/ 20321 w 306301"/>
              <a:gd name="connsiteY25" fmla="*/ 164256 h 248090"/>
              <a:gd name="connsiteX26" fmla="*/ 15667 w 306301"/>
              <a:gd name="connsiteY26" fmla="*/ 174724 h 248090"/>
              <a:gd name="connsiteX27" fmla="*/ 6836 w 306301"/>
              <a:gd name="connsiteY27" fmla="*/ 194369 h 248090"/>
              <a:gd name="connsiteX28" fmla="*/ 6432 w 306301"/>
              <a:gd name="connsiteY28" fmla="*/ 195293 h 248090"/>
              <a:gd name="connsiteX29" fmla="*/ 771 w 306301"/>
              <a:gd name="connsiteY29" fmla="*/ 208057 h 248090"/>
              <a:gd name="connsiteX30" fmla="*/ 342 w 306301"/>
              <a:gd name="connsiteY30" fmla="*/ 209251 h 248090"/>
              <a:gd name="connsiteX31" fmla="*/ 2549 w 306301"/>
              <a:gd name="connsiteY31" fmla="*/ 210884 h 248090"/>
              <a:gd name="connsiteX32" fmla="*/ 3284 w 306301"/>
              <a:gd name="connsiteY32" fmla="*/ 209166 h 248090"/>
              <a:gd name="connsiteX33" fmla="*/ 5150 w 306301"/>
              <a:gd name="connsiteY33" fmla="*/ 206134 h 248090"/>
              <a:gd name="connsiteX34" fmla="*/ 21890 w 306301"/>
              <a:gd name="connsiteY34" fmla="*/ 204815 h 248090"/>
              <a:gd name="connsiteX35" fmla="*/ 22959 w 306301"/>
              <a:gd name="connsiteY35" fmla="*/ 202574 h 248090"/>
              <a:gd name="connsiteX36" fmla="*/ 23524 w 306301"/>
              <a:gd name="connsiteY36" fmla="*/ 201390 h 248090"/>
              <a:gd name="connsiteX37" fmla="*/ 29203 w 306301"/>
              <a:gd name="connsiteY37" fmla="*/ 199751 h 248090"/>
              <a:gd name="connsiteX38" fmla="*/ 28436 w 306301"/>
              <a:gd name="connsiteY38" fmla="*/ 204978 h 248090"/>
              <a:gd name="connsiteX39" fmla="*/ 27976 w 306301"/>
              <a:gd name="connsiteY39" fmla="*/ 208002 h 248090"/>
              <a:gd name="connsiteX40" fmla="*/ 23381 w 306301"/>
              <a:gd name="connsiteY40" fmla="*/ 217901 h 248090"/>
              <a:gd name="connsiteX41" fmla="*/ 32623 w 306301"/>
              <a:gd name="connsiteY41" fmla="*/ 221927 h 248090"/>
              <a:gd name="connsiteX42" fmla="*/ 45447 w 306301"/>
              <a:gd name="connsiteY42" fmla="*/ 227630 h 248090"/>
              <a:gd name="connsiteX43" fmla="*/ 49381 w 306301"/>
              <a:gd name="connsiteY43" fmla="*/ 229387 h 248090"/>
              <a:gd name="connsiteX44" fmla="*/ 51919 w 306301"/>
              <a:gd name="connsiteY44" fmla="*/ 230602 h 248090"/>
              <a:gd name="connsiteX45" fmla="*/ 57363 w 306301"/>
              <a:gd name="connsiteY45" fmla="*/ 232919 h 248090"/>
              <a:gd name="connsiteX46" fmla="*/ 66881 w 306301"/>
              <a:gd name="connsiteY46" fmla="*/ 236427 h 248090"/>
              <a:gd name="connsiteX47" fmla="*/ 89068 w 306301"/>
              <a:gd name="connsiteY47" fmla="*/ 245106 h 248090"/>
              <a:gd name="connsiteX48" fmla="*/ 97109 w 306301"/>
              <a:gd name="connsiteY48" fmla="*/ 248423 h 248090"/>
              <a:gd name="connsiteX49" fmla="*/ 113654 w 306301"/>
              <a:gd name="connsiteY49" fmla="*/ 208131 h 248090"/>
              <a:gd name="connsiteX50" fmla="*/ 131584 w 306301"/>
              <a:gd name="connsiteY50" fmla="*/ 205624 h 248090"/>
              <a:gd name="connsiteX51" fmla="*/ 137829 w 306301"/>
              <a:gd name="connsiteY51" fmla="*/ 204746 h 248090"/>
              <a:gd name="connsiteX52" fmla="*/ 144577 w 306301"/>
              <a:gd name="connsiteY52" fmla="*/ 203486 h 248090"/>
              <a:gd name="connsiteX53" fmla="*/ 143280 w 306301"/>
              <a:gd name="connsiteY53" fmla="*/ 194886 h 248090"/>
              <a:gd name="connsiteX54" fmla="*/ 142773 w 306301"/>
              <a:gd name="connsiteY54" fmla="*/ 193546 h 248090"/>
              <a:gd name="connsiteX55" fmla="*/ 139868 w 306301"/>
              <a:gd name="connsiteY55" fmla="*/ 186050 h 248090"/>
              <a:gd name="connsiteX56" fmla="*/ 136481 w 306301"/>
              <a:gd name="connsiteY56" fmla="*/ 177711 h 248090"/>
              <a:gd name="connsiteX57" fmla="*/ 138927 w 306301"/>
              <a:gd name="connsiteY57" fmla="*/ 177312 h 248090"/>
              <a:gd name="connsiteX58" fmla="*/ 144716 w 306301"/>
              <a:gd name="connsiteY58" fmla="*/ 176514 h 248090"/>
              <a:gd name="connsiteX59" fmla="*/ 147402 w 306301"/>
              <a:gd name="connsiteY59" fmla="*/ 176146 h 248090"/>
              <a:gd name="connsiteX60" fmla="*/ 152963 w 306301"/>
              <a:gd name="connsiteY60" fmla="*/ 175390 h 248090"/>
              <a:gd name="connsiteX61" fmla="*/ 168123 w 306301"/>
              <a:gd name="connsiteY61" fmla="*/ 173392 h 248090"/>
              <a:gd name="connsiteX62" fmla="*/ 173582 w 306301"/>
              <a:gd name="connsiteY62" fmla="*/ 172645 h 248090"/>
              <a:gd name="connsiteX63" fmla="*/ 183261 w 306301"/>
              <a:gd name="connsiteY63" fmla="*/ 172620 h 248090"/>
              <a:gd name="connsiteX64" fmla="*/ 190428 w 306301"/>
              <a:gd name="connsiteY64" fmla="*/ 172758 h 248090"/>
              <a:gd name="connsiteX65" fmla="*/ 199960 w 306301"/>
              <a:gd name="connsiteY65" fmla="*/ 181607 h 248090"/>
              <a:gd name="connsiteX66" fmla="*/ 200934 w 306301"/>
              <a:gd name="connsiteY66" fmla="*/ 182804 h 248090"/>
              <a:gd name="connsiteX67" fmla="*/ 203208 w 306301"/>
              <a:gd name="connsiteY67" fmla="*/ 184952 h 248090"/>
              <a:gd name="connsiteX68" fmla="*/ 204809 w 306301"/>
              <a:gd name="connsiteY68" fmla="*/ 186452 h 248090"/>
              <a:gd name="connsiteX69" fmla="*/ 212928 w 306301"/>
              <a:gd name="connsiteY69" fmla="*/ 193094 h 248090"/>
              <a:gd name="connsiteX70" fmla="*/ 232617 w 306301"/>
              <a:gd name="connsiteY70" fmla="*/ 188403 h 248090"/>
              <a:gd name="connsiteX71" fmla="*/ 235442 w 306301"/>
              <a:gd name="connsiteY71" fmla="*/ 189768 h 248090"/>
              <a:gd name="connsiteX72" fmla="*/ 250745 w 306301"/>
              <a:gd name="connsiteY72" fmla="*/ 189217 h 248090"/>
              <a:gd name="connsiteX73" fmla="*/ 261016 w 306301"/>
              <a:gd name="connsiteY73" fmla="*/ 160905 h 248090"/>
              <a:gd name="connsiteX74" fmla="*/ 295994 w 306301"/>
              <a:gd name="connsiteY74" fmla="*/ 159649 h 248090"/>
              <a:gd name="connsiteX75" fmla="*/ 303109 w 306301"/>
              <a:gd name="connsiteY75" fmla="*/ 161076 h 248090"/>
              <a:gd name="connsiteX76" fmla="*/ 297173 w 306301"/>
              <a:gd name="connsiteY76" fmla="*/ 151665 h 248090"/>
              <a:gd name="connsiteX77" fmla="*/ 296681 w 306301"/>
              <a:gd name="connsiteY77" fmla="*/ 150898 h 248090"/>
              <a:gd name="connsiteX78" fmla="*/ 295917 w 306301"/>
              <a:gd name="connsiteY78" fmla="*/ 149750 h 248090"/>
              <a:gd name="connsiteX79" fmla="*/ 286461 w 306301"/>
              <a:gd name="connsiteY79" fmla="*/ 134694 h 248090"/>
              <a:gd name="connsiteX80" fmla="*/ 306643 w 306301"/>
              <a:gd name="connsiteY80" fmla="*/ 135095 h 248090"/>
              <a:gd name="connsiteX81" fmla="*/ 306444 w 306301"/>
              <a:gd name="connsiteY81" fmla="*/ 133303 h 248090"/>
              <a:gd name="connsiteX82" fmla="*/ 302679 w 306301"/>
              <a:gd name="connsiteY82" fmla="*/ 95972 h 248090"/>
              <a:gd name="connsiteX83" fmla="*/ 292309 w 306301"/>
              <a:gd name="connsiteY83" fmla="*/ 101091 h 248090"/>
              <a:gd name="connsiteX84" fmla="*/ 291358 w 306301"/>
              <a:gd name="connsiteY84" fmla="*/ 91840 h 248090"/>
              <a:gd name="connsiteX85" fmla="*/ 290370 w 306301"/>
              <a:gd name="connsiteY85" fmla="*/ 82212 h 248090"/>
              <a:gd name="connsiteX86" fmla="*/ 278652 w 306301"/>
              <a:gd name="connsiteY86" fmla="*/ 85161 h 248090"/>
              <a:gd name="connsiteX87" fmla="*/ 275992 w 306301"/>
              <a:gd name="connsiteY87" fmla="*/ 85852 h 248090"/>
              <a:gd name="connsiteX88" fmla="*/ 263756 w 306301"/>
              <a:gd name="connsiteY88" fmla="*/ 88924 h 248090"/>
              <a:gd name="connsiteX89" fmla="*/ 258444 w 306301"/>
              <a:gd name="connsiteY89" fmla="*/ 90296 h 248090"/>
              <a:gd name="connsiteX90" fmla="*/ 258323 w 306301"/>
              <a:gd name="connsiteY90" fmla="*/ 89198 h 248090"/>
              <a:gd name="connsiteX91" fmla="*/ 257794 w 306301"/>
              <a:gd name="connsiteY91" fmla="*/ 84373 h 248090"/>
              <a:gd name="connsiteX92" fmla="*/ 257309 w 306301"/>
              <a:gd name="connsiteY92" fmla="*/ 79953 h 248090"/>
              <a:gd name="connsiteX93" fmla="*/ 257111 w 306301"/>
              <a:gd name="connsiteY93" fmla="*/ 78161 h 248090"/>
              <a:gd name="connsiteX94" fmla="*/ 232220 w 306301"/>
              <a:gd name="connsiteY94" fmla="*/ 83604 h 248090"/>
              <a:gd name="connsiteX95" fmla="*/ 226442 w 306301"/>
              <a:gd name="connsiteY95" fmla="*/ 84802 h 248090"/>
              <a:gd name="connsiteX96" fmla="*/ 225417 w 306301"/>
              <a:gd name="connsiteY96" fmla="*/ 79449 h 248090"/>
              <a:gd name="connsiteX97" fmla="*/ 224686 w 306301"/>
              <a:gd name="connsiteY97" fmla="*/ 75671 h 248090"/>
              <a:gd name="connsiteX98" fmla="*/ 223143 w 306301"/>
              <a:gd name="connsiteY98" fmla="*/ 68857 h 248090"/>
              <a:gd name="connsiteX99" fmla="*/ 222989 w 306301"/>
              <a:gd name="connsiteY99" fmla="*/ 66885 h 248090"/>
              <a:gd name="connsiteX100" fmla="*/ 217842 w 306301"/>
              <a:gd name="connsiteY100" fmla="*/ 42260 h 248090"/>
              <a:gd name="connsiteX101" fmla="*/ 217438 w 306301"/>
              <a:gd name="connsiteY101" fmla="*/ 38796 h 248090"/>
              <a:gd name="connsiteX102" fmla="*/ 217332 w 306301"/>
              <a:gd name="connsiteY102" fmla="*/ 37872 h 248090"/>
              <a:gd name="connsiteX103" fmla="*/ 216887 w 306301"/>
              <a:gd name="connsiteY103" fmla="*/ 34061 h 248090"/>
              <a:gd name="connsiteX104" fmla="*/ 216829 w 306301"/>
              <a:gd name="connsiteY104" fmla="*/ 33541 h 248090"/>
              <a:gd name="connsiteX105" fmla="*/ 216700 w 306301"/>
              <a:gd name="connsiteY105" fmla="*/ 32444 h 248090"/>
              <a:gd name="connsiteX106" fmla="*/ 216685 w 306301"/>
              <a:gd name="connsiteY106" fmla="*/ 32329 h 248090"/>
              <a:gd name="connsiteX107" fmla="*/ 232014 w 306301"/>
              <a:gd name="connsiteY107" fmla="*/ 10313 h 248090"/>
              <a:gd name="connsiteX108" fmla="*/ 224884 w 306301"/>
              <a:gd name="connsiteY108" fmla="*/ 5306 h 248090"/>
              <a:gd name="connsiteX109" fmla="*/ 221251 w 306301"/>
              <a:gd name="connsiteY109" fmla="*/ 2741 h 248090"/>
              <a:gd name="connsiteX110" fmla="*/ 217798 w 306301"/>
              <a:gd name="connsiteY110" fmla="*/ 332 h 248090"/>
              <a:gd name="connsiteX111" fmla="*/ 212972 w 306301"/>
              <a:gd name="connsiteY111" fmla="*/ 7246 h 248090"/>
              <a:gd name="connsiteX112" fmla="*/ 213813 w 306301"/>
              <a:gd name="connsiteY112" fmla="*/ 7616 h 248090"/>
              <a:gd name="connsiteX113" fmla="*/ 213174 w 306301"/>
              <a:gd name="connsiteY113" fmla="*/ 8978 h 248090"/>
              <a:gd name="connsiteX114" fmla="*/ 192044 w 306301"/>
              <a:gd name="connsiteY114" fmla="*/ 37454 h 248090"/>
              <a:gd name="connsiteX115" fmla="*/ 188782 w 306301"/>
              <a:gd name="connsiteY115" fmla="*/ 40374 h 248090"/>
              <a:gd name="connsiteX116" fmla="*/ 183133 w 306301"/>
              <a:gd name="connsiteY116" fmla="*/ 22357 h 248090"/>
              <a:gd name="connsiteX117" fmla="*/ 181028 w 306301"/>
              <a:gd name="connsiteY117" fmla="*/ 15647 h 248090"/>
              <a:gd name="connsiteX118" fmla="*/ 153411 w 306301"/>
              <a:gd name="connsiteY118" fmla="*/ 3655 h 248090"/>
              <a:gd name="connsiteX119" fmla="*/ 140801 w 306301"/>
              <a:gd name="connsiteY119" fmla="*/ 24194 h 248090"/>
              <a:gd name="connsiteX120" fmla="*/ 132892 w 306301"/>
              <a:gd name="connsiteY120" fmla="*/ 37076 h 248090"/>
              <a:gd name="connsiteX121" fmla="*/ 128638 w 306301"/>
              <a:gd name="connsiteY121" fmla="*/ 43991 h 248090"/>
              <a:gd name="connsiteX122" fmla="*/ 127536 w 306301"/>
              <a:gd name="connsiteY122" fmla="*/ 45814 h 248090"/>
              <a:gd name="connsiteX123" fmla="*/ 123330 w 306301"/>
              <a:gd name="connsiteY123" fmla="*/ 52671 h 248090"/>
              <a:gd name="connsiteX124" fmla="*/ 120237 w 306301"/>
              <a:gd name="connsiteY124" fmla="*/ 57589 h 24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306301" h="248090">
                <a:moveTo>
                  <a:pt x="120237" y="57589"/>
                </a:moveTo>
                <a:lnTo>
                  <a:pt x="116090" y="64419"/>
                </a:lnTo>
                <a:lnTo>
                  <a:pt x="111763" y="71574"/>
                </a:lnTo>
                <a:lnTo>
                  <a:pt x="78023" y="47105"/>
                </a:lnTo>
                <a:lnTo>
                  <a:pt x="60196" y="55730"/>
                </a:lnTo>
                <a:lnTo>
                  <a:pt x="57922" y="64517"/>
                </a:lnTo>
                <a:lnTo>
                  <a:pt x="52768" y="84460"/>
                </a:lnTo>
                <a:lnTo>
                  <a:pt x="49124" y="86170"/>
                </a:lnTo>
                <a:lnTo>
                  <a:pt x="36759" y="91483"/>
                </a:lnTo>
                <a:lnTo>
                  <a:pt x="38534" y="95533"/>
                </a:lnTo>
                <a:lnTo>
                  <a:pt x="39294" y="100773"/>
                </a:lnTo>
                <a:lnTo>
                  <a:pt x="39834" y="104223"/>
                </a:lnTo>
                <a:lnTo>
                  <a:pt x="40943" y="111351"/>
                </a:lnTo>
                <a:lnTo>
                  <a:pt x="41421" y="114280"/>
                </a:lnTo>
                <a:lnTo>
                  <a:pt x="41884" y="117359"/>
                </a:lnTo>
                <a:lnTo>
                  <a:pt x="42556" y="121670"/>
                </a:lnTo>
                <a:lnTo>
                  <a:pt x="43610" y="128750"/>
                </a:lnTo>
                <a:lnTo>
                  <a:pt x="39639" y="130230"/>
                </a:lnTo>
                <a:lnTo>
                  <a:pt x="38905" y="135060"/>
                </a:lnTo>
                <a:lnTo>
                  <a:pt x="38592" y="137142"/>
                </a:lnTo>
                <a:lnTo>
                  <a:pt x="30261" y="140387"/>
                </a:lnTo>
                <a:lnTo>
                  <a:pt x="29703" y="143041"/>
                </a:lnTo>
                <a:lnTo>
                  <a:pt x="27466" y="147970"/>
                </a:lnTo>
                <a:lnTo>
                  <a:pt x="26709" y="149714"/>
                </a:lnTo>
                <a:lnTo>
                  <a:pt x="25067" y="153517"/>
                </a:lnTo>
                <a:lnTo>
                  <a:pt x="20321" y="164256"/>
                </a:lnTo>
                <a:lnTo>
                  <a:pt x="15667" y="174724"/>
                </a:lnTo>
                <a:lnTo>
                  <a:pt x="6836" y="194369"/>
                </a:lnTo>
                <a:lnTo>
                  <a:pt x="6432" y="195293"/>
                </a:lnTo>
                <a:lnTo>
                  <a:pt x="771" y="208057"/>
                </a:lnTo>
                <a:lnTo>
                  <a:pt x="342" y="209251"/>
                </a:lnTo>
                <a:lnTo>
                  <a:pt x="2549" y="210884"/>
                </a:lnTo>
                <a:lnTo>
                  <a:pt x="3284" y="209166"/>
                </a:lnTo>
                <a:lnTo>
                  <a:pt x="5150" y="206134"/>
                </a:lnTo>
                <a:lnTo>
                  <a:pt x="21890" y="204815"/>
                </a:lnTo>
                <a:lnTo>
                  <a:pt x="22959" y="202574"/>
                </a:lnTo>
                <a:lnTo>
                  <a:pt x="23524" y="201390"/>
                </a:lnTo>
                <a:lnTo>
                  <a:pt x="29203" y="199751"/>
                </a:lnTo>
                <a:lnTo>
                  <a:pt x="28436" y="204978"/>
                </a:lnTo>
                <a:lnTo>
                  <a:pt x="27976" y="208002"/>
                </a:lnTo>
                <a:lnTo>
                  <a:pt x="23381" y="217901"/>
                </a:lnTo>
                <a:lnTo>
                  <a:pt x="32623" y="221927"/>
                </a:lnTo>
                <a:lnTo>
                  <a:pt x="45447" y="227630"/>
                </a:lnTo>
                <a:lnTo>
                  <a:pt x="49381" y="229387"/>
                </a:lnTo>
                <a:lnTo>
                  <a:pt x="51919" y="230602"/>
                </a:lnTo>
                <a:lnTo>
                  <a:pt x="57363" y="232919"/>
                </a:lnTo>
                <a:lnTo>
                  <a:pt x="66881" y="236427"/>
                </a:lnTo>
                <a:lnTo>
                  <a:pt x="89068" y="245106"/>
                </a:lnTo>
                <a:lnTo>
                  <a:pt x="97109" y="248423"/>
                </a:lnTo>
                <a:lnTo>
                  <a:pt x="113654" y="208131"/>
                </a:lnTo>
                <a:lnTo>
                  <a:pt x="131584" y="205624"/>
                </a:lnTo>
                <a:lnTo>
                  <a:pt x="137829" y="204746"/>
                </a:lnTo>
                <a:lnTo>
                  <a:pt x="144577" y="203486"/>
                </a:lnTo>
                <a:lnTo>
                  <a:pt x="143280" y="194886"/>
                </a:lnTo>
                <a:lnTo>
                  <a:pt x="142773" y="193546"/>
                </a:lnTo>
                <a:lnTo>
                  <a:pt x="139868" y="186050"/>
                </a:lnTo>
                <a:lnTo>
                  <a:pt x="136481" y="177711"/>
                </a:lnTo>
                <a:lnTo>
                  <a:pt x="138927" y="177312"/>
                </a:lnTo>
                <a:lnTo>
                  <a:pt x="144716" y="176514"/>
                </a:lnTo>
                <a:lnTo>
                  <a:pt x="147402" y="176146"/>
                </a:lnTo>
                <a:lnTo>
                  <a:pt x="152963" y="175390"/>
                </a:lnTo>
                <a:lnTo>
                  <a:pt x="168123" y="173392"/>
                </a:lnTo>
                <a:lnTo>
                  <a:pt x="173582" y="172645"/>
                </a:lnTo>
                <a:lnTo>
                  <a:pt x="183261" y="172620"/>
                </a:lnTo>
                <a:lnTo>
                  <a:pt x="190428" y="172758"/>
                </a:lnTo>
                <a:lnTo>
                  <a:pt x="199960" y="181607"/>
                </a:lnTo>
                <a:lnTo>
                  <a:pt x="200934" y="182804"/>
                </a:lnTo>
                <a:lnTo>
                  <a:pt x="203208" y="184952"/>
                </a:lnTo>
                <a:lnTo>
                  <a:pt x="204809" y="186452"/>
                </a:lnTo>
                <a:lnTo>
                  <a:pt x="212928" y="193094"/>
                </a:lnTo>
                <a:lnTo>
                  <a:pt x="232617" y="188403"/>
                </a:lnTo>
                <a:lnTo>
                  <a:pt x="235442" y="189768"/>
                </a:lnTo>
                <a:lnTo>
                  <a:pt x="250745" y="189217"/>
                </a:lnTo>
                <a:lnTo>
                  <a:pt x="261016" y="160905"/>
                </a:lnTo>
                <a:lnTo>
                  <a:pt x="295994" y="159649"/>
                </a:lnTo>
                <a:lnTo>
                  <a:pt x="303109" y="161076"/>
                </a:lnTo>
                <a:lnTo>
                  <a:pt x="297173" y="151665"/>
                </a:lnTo>
                <a:lnTo>
                  <a:pt x="296681" y="150898"/>
                </a:lnTo>
                <a:lnTo>
                  <a:pt x="295917" y="149750"/>
                </a:lnTo>
                <a:lnTo>
                  <a:pt x="286461" y="134694"/>
                </a:lnTo>
                <a:lnTo>
                  <a:pt x="306643" y="135095"/>
                </a:lnTo>
                <a:lnTo>
                  <a:pt x="306444" y="133303"/>
                </a:lnTo>
                <a:lnTo>
                  <a:pt x="302679" y="95972"/>
                </a:lnTo>
                <a:lnTo>
                  <a:pt x="292309" y="101091"/>
                </a:lnTo>
                <a:lnTo>
                  <a:pt x="291358" y="91840"/>
                </a:lnTo>
                <a:lnTo>
                  <a:pt x="290370" y="82212"/>
                </a:lnTo>
                <a:lnTo>
                  <a:pt x="278652" y="85161"/>
                </a:lnTo>
                <a:lnTo>
                  <a:pt x="275992" y="85852"/>
                </a:lnTo>
                <a:lnTo>
                  <a:pt x="263756" y="88924"/>
                </a:lnTo>
                <a:lnTo>
                  <a:pt x="258444" y="90296"/>
                </a:lnTo>
                <a:lnTo>
                  <a:pt x="258323" y="89198"/>
                </a:lnTo>
                <a:lnTo>
                  <a:pt x="257794" y="84373"/>
                </a:lnTo>
                <a:lnTo>
                  <a:pt x="257309" y="79953"/>
                </a:lnTo>
                <a:lnTo>
                  <a:pt x="257111" y="78161"/>
                </a:lnTo>
                <a:lnTo>
                  <a:pt x="232220" y="83604"/>
                </a:lnTo>
                <a:lnTo>
                  <a:pt x="226442" y="84802"/>
                </a:lnTo>
                <a:lnTo>
                  <a:pt x="225417" y="79449"/>
                </a:lnTo>
                <a:lnTo>
                  <a:pt x="224686" y="75671"/>
                </a:lnTo>
                <a:lnTo>
                  <a:pt x="223143" y="68857"/>
                </a:lnTo>
                <a:lnTo>
                  <a:pt x="222989" y="66885"/>
                </a:lnTo>
                <a:lnTo>
                  <a:pt x="217842" y="42260"/>
                </a:lnTo>
                <a:lnTo>
                  <a:pt x="217438" y="38796"/>
                </a:lnTo>
                <a:lnTo>
                  <a:pt x="217332" y="37872"/>
                </a:lnTo>
                <a:lnTo>
                  <a:pt x="216887" y="34061"/>
                </a:lnTo>
                <a:lnTo>
                  <a:pt x="216829" y="33541"/>
                </a:lnTo>
                <a:lnTo>
                  <a:pt x="216700" y="32444"/>
                </a:lnTo>
                <a:lnTo>
                  <a:pt x="216685" y="32329"/>
                </a:lnTo>
                <a:lnTo>
                  <a:pt x="232014" y="10313"/>
                </a:lnTo>
                <a:lnTo>
                  <a:pt x="224884" y="5306"/>
                </a:lnTo>
                <a:lnTo>
                  <a:pt x="221251" y="2741"/>
                </a:lnTo>
                <a:lnTo>
                  <a:pt x="217798" y="332"/>
                </a:lnTo>
                <a:lnTo>
                  <a:pt x="212972" y="7246"/>
                </a:lnTo>
                <a:lnTo>
                  <a:pt x="213813" y="7616"/>
                </a:lnTo>
                <a:lnTo>
                  <a:pt x="213174" y="8978"/>
                </a:lnTo>
                <a:lnTo>
                  <a:pt x="192044" y="37454"/>
                </a:lnTo>
                <a:lnTo>
                  <a:pt x="188782" y="40374"/>
                </a:lnTo>
                <a:lnTo>
                  <a:pt x="183133" y="22357"/>
                </a:lnTo>
                <a:lnTo>
                  <a:pt x="181028" y="15647"/>
                </a:lnTo>
                <a:lnTo>
                  <a:pt x="153411" y="3655"/>
                </a:lnTo>
                <a:lnTo>
                  <a:pt x="140801" y="24194"/>
                </a:lnTo>
                <a:lnTo>
                  <a:pt x="132892" y="37076"/>
                </a:lnTo>
                <a:lnTo>
                  <a:pt x="128638" y="43991"/>
                </a:lnTo>
                <a:lnTo>
                  <a:pt x="127536" y="45814"/>
                </a:lnTo>
                <a:lnTo>
                  <a:pt x="123330" y="52671"/>
                </a:lnTo>
                <a:lnTo>
                  <a:pt x="120237" y="5758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96BE9161-C28D-057A-B67B-A56F960B43DA}"/>
              </a:ext>
            </a:extLst>
          </p:cNvPr>
          <p:cNvSpPr>
            <a:spLocks/>
          </p:cNvSpPr>
          <p:nvPr/>
        </p:nvSpPr>
        <p:spPr>
          <a:xfrm flipV="1">
            <a:off x="8268495" y="1543346"/>
            <a:ext cx="425395" cy="363461"/>
          </a:xfrm>
          <a:custGeom>
            <a:avLst/>
            <a:gdLst>
              <a:gd name="connsiteX0" fmla="*/ 153726 w 289693"/>
              <a:gd name="connsiteY0" fmla="*/ 60498 h 247516"/>
              <a:gd name="connsiteX1" fmla="*/ 145979 w 289693"/>
              <a:gd name="connsiteY1" fmla="*/ 62312 h 247516"/>
              <a:gd name="connsiteX2" fmla="*/ 131598 w 289693"/>
              <a:gd name="connsiteY2" fmla="*/ 65392 h 247516"/>
              <a:gd name="connsiteX3" fmla="*/ 131301 w 289693"/>
              <a:gd name="connsiteY3" fmla="*/ 65445 h 247516"/>
              <a:gd name="connsiteX4" fmla="*/ 134173 w 289693"/>
              <a:gd name="connsiteY4" fmla="*/ 82872 h 247516"/>
              <a:gd name="connsiteX5" fmla="*/ 135462 w 289693"/>
              <a:gd name="connsiteY5" fmla="*/ 90723 h 247516"/>
              <a:gd name="connsiteX6" fmla="*/ 132109 w 289693"/>
              <a:gd name="connsiteY6" fmla="*/ 98539 h 247516"/>
              <a:gd name="connsiteX7" fmla="*/ 130312 w 289693"/>
              <a:gd name="connsiteY7" fmla="*/ 100578 h 247516"/>
              <a:gd name="connsiteX8" fmla="*/ 122653 w 289693"/>
              <a:gd name="connsiteY8" fmla="*/ 102631 h 247516"/>
              <a:gd name="connsiteX9" fmla="*/ 119612 w 289693"/>
              <a:gd name="connsiteY9" fmla="*/ 103466 h 247516"/>
              <a:gd name="connsiteX10" fmla="*/ 116096 w 289693"/>
              <a:gd name="connsiteY10" fmla="*/ 104459 h 247516"/>
              <a:gd name="connsiteX11" fmla="*/ 110392 w 289693"/>
              <a:gd name="connsiteY11" fmla="*/ 104853 h 247516"/>
              <a:gd name="connsiteX12" fmla="*/ 102920 w 289693"/>
              <a:gd name="connsiteY12" fmla="*/ 105757 h 247516"/>
              <a:gd name="connsiteX13" fmla="*/ 102435 w 289693"/>
              <a:gd name="connsiteY13" fmla="*/ 106615 h 247516"/>
              <a:gd name="connsiteX14" fmla="*/ 103030 w 289693"/>
              <a:gd name="connsiteY14" fmla="*/ 113562 h 247516"/>
              <a:gd name="connsiteX15" fmla="*/ 101947 w 289693"/>
              <a:gd name="connsiteY15" fmla="*/ 117359 h 247516"/>
              <a:gd name="connsiteX16" fmla="*/ 101326 w 289693"/>
              <a:gd name="connsiteY16" fmla="*/ 119659 h 247516"/>
              <a:gd name="connsiteX17" fmla="*/ 99243 w 289693"/>
              <a:gd name="connsiteY17" fmla="*/ 120948 h 247516"/>
              <a:gd name="connsiteX18" fmla="*/ 96286 w 289693"/>
              <a:gd name="connsiteY18" fmla="*/ 122609 h 247516"/>
              <a:gd name="connsiteX19" fmla="*/ 93737 w 289693"/>
              <a:gd name="connsiteY19" fmla="*/ 125926 h 247516"/>
              <a:gd name="connsiteX20" fmla="*/ 91885 w 289693"/>
              <a:gd name="connsiteY20" fmla="*/ 125333 h 247516"/>
              <a:gd name="connsiteX21" fmla="*/ 84491 w 289693"/>
              <a:gd name="connsiteY21" fmla="*/ 123432 h 247516"/>
              <a:gd name="connsiteX22" fmla="*/ 83682 w 289693"/>
              <a:gd name="connsiteY22" fmla="*/ 125605 h 247516"/>
              <a:gd name="connsiteX23" fmla="*/ 79300 w 289693"/>
              <a:gd name="connsiteY23" fmla="*/ 134379 h 247516"/>
              <a:gd name="connsiteX24" fmla="*/ 78503 w 289693"/>
              <a:gd name="connsiteY24" fmla="*/ 136028 h 247516"/>
              <a:gd name="connsiteX25" fmla="*/ 76034 w 289693"/>
              <a:gd name="connsiteY25" fmla="*/ 143434 h 247516"/>
              <a:gd name="connsiteX26" fmla="*/ 72247 w 289693"/>
              <a:gd name="connsiteY26" fmla="*/ 154848 h 247516"/>
              <a:gd name="connsiteX27" fmla="*/ 55401 w 289693"/>
              <a:gd name="connsiteY27" fmla="*/ 146827 h 247516"/>
              <a:gd name="connsiteX28" fmla="*/ 54935 w 289693"/>
              <a:gd name="connsiteY28" fmla="*/ 147748 h 247516"/>
              <a:gd name="connsiteX29" fmla="*/ 39565 w 289693"/>
              <a:gd name="connsiteY29" fmla="*/ 160660 h 247516"/>
              <a:gd name="connsiteX30" fmla="*/ 39492 w 289693"/>
              <a:gd name="connsiteY30" fmla="*/ 161777 h 247516"/>
              <a:gd name="connsiteX31" fmla="*/ 37886 w 289693"/>
              <a:gd name="connsiteY31" fmla="*/ 182444 h 247516"/>
              <a:gd name="connsiteX32" fmla="*/ 35888 w 289693"/>
              <a:gd name="connsiteY32" fmla="*/ 189950 h 247516"/>
              <a:gd name="connsiteX33" fmla="*/ 16136 w 289693"/>
              <a:gd name="connsiteY33" fmla="*/ 193914 h 247516"/>
              <a:gd name="connsiteX34" fmla="*/ 300 w 289693"/>
              <a:gd name="connsiteY34" fmla="*/ 197238 h 247516"/>
              <a:gd name="connsiteX35" fmla="*/ 462 w 289693"/>
              <a:gd name="connsiteY35" fmla="*/ 198712 h 247516"/>
              <a:gd name="connsiteX36" fmla="*/ 1211 w 289693"/>
              <a:gd name="connsiteY36" fmla="*/ 205588 h 247516"/>
              <a:gd name="connsiteX37" fmla="*/ 1384 w 289693"/>
              <a:gd name="connsiteY37" fmla="*/ 207148 h 247516"/>
              <a:gd name="connsiteX38" fmla="*/ 1421 w 289693"/>
              <a:gd name="connsiteY38" fmla="*/ 207495 h 247516"/>
              <a:gd name="connsiteX39" fmla="*/ 1777 w 289693"/>
              <a:gd name="connsiteY39" fmla="*/ 210731 h 247516"/>
              <a:gd name="connsiteX40" fmla="*/ 2728 w 289693"/>
              <a:gd name="connsiteY40" fmla="*/ 219427 h 247516"/>
              <a:gd name="connsiteX41" fmla="*/ 3059 w 289693"/>
              <a:gd name="connsiteY41" fmla="*/ 222461 h 247516"/>
              <a:gd name="connsiteX42" fmla="*/ 3335 w 289693"/>
              <a:gd name="connsiteY42" fmla="*/ 224975 h 247516"/>
              <a:gd name="connsiteX43" fmla="*/ 3533 w 289693"/>
              <a:gd name="connsiteY43" fmla="*/ 226766 h 247516"/>
              <a:gd name="connsiteX44" fmla="*/ 4018 w 289693"/>
              <a:gd name="connsiteY44" fmla="*/ 231187 h 247516"/>
              <a:gd name="connsiteX45" fmla="*/ 4547 w 289693"/>
              <a:gd name="connsiteY45" fmla="*/ 236012 h 247516"/>
              <a:gd name="connsiteX46" fmla="*/ 4668 w 289693"/>
              <a:gd name="connsiteY46" fmla="*/ 237110 h 247516"/>
              <a:gd name="connsiteX47" fmla="*/ 9980 w 289693"/>
              <a:gd name="connsiteY47" fmla="*/ 235738 h 247516"/>
              <a:gd name="connsiteX48" fmla="*/ 22216 w 289693"/>
              <a:gd name="connsiteY48" fmla="*/ 232666 h 247516"/>
              <a:gd name="connsiteX49" fmla="*/ 24875 w 289693"/>
              <a:gd name="connsiteY49" fmla="*/ 231974 h 247516"/>
              <a:gd name="connsiteX50" fmla="*/ 36593 w 289693"/>
              <a:gd name="connsiteY50" fmla="*/ 229026 h 247516"/>
              <a:gd name="connsiteX51" fmla="*/ 37582 w 289693"/>
              <a:gd name="connsiteY51" fmla="*/ 238653 h 247516"/>
              <a:gd name="connsiteX52" fmla="*/ 38533 w 289693"/>
              <a:gd name="connsiteY52" fmla="*/ 247904 h 247516"/>
              <a:gd name="connsiteX53" fmla="*/ 48903 w 289693"/>
              <a:gd name="connsiteY53" fmla="*/ 242785 h 247516"/>
              <a:gd name="connsiteX54" fmla="*/ 75983 w 289693"/>
              <a:gd name="connsiteY54" fmla="*/ 229796 h 247516"/>
              <a:gd name="connsiteX55" fmla="*/ 80571 w 289693"/>
              <a:gd name="connsiteY55" fmla="*/ 227319 h 247516"/>
              <a:gd name="connsiteX56" fmla="*/ 94827 w 289693"/>
              <a:gd name="connsiteY56" fmla="*/ 221042 h 247516"/>
              <a:gd name="connsiteX57" fmla="*/ 95345 w 289693"/>
              <a:gd name="connsiteY57" fmla="*/ 220733 h 247516"/>
              <a:gd name="connsiteX58" fmla="*/ 104411 w 289693"/>
              <a:gd name="connsiteY58" fmla="*/ 216390 h 247516"/>
              <a:gd name="connsiteX59" fmla="*/ 113778 w 289693"/>
              <a:gd name="connsiteY59" fmla="*/ 212011 h 247516"/>
              <a:gd name="connsiteX60" fmla="*/ 124600 w 289693"/>
              <a:gd name="connsiteY60" fmla="*/ 207180 h 247516"/>
              <a:gd name="connsiteX61" fmla="*/ 124949 w 289693"/>
              <a:gd name="connsiteY61" fmla="*/ 206976 h 247516"/>
              <a:gd name="connsiteX62" fmla="*/ 131624 w 289693"/>
              <a:gd name="connsiteY62" fmla="*/ 203854 h 247516"/>
              <a:gd name="connsiteX63" fmla="*/ 137964 w 289693"/>
              <a:gd name="connsiteY63" fmla="*/ 201003 h 247516"/>
              <a:gd name="connsiteX64" fmla="*/ 139327 w 289693"/>
              <a:gd name="connsiteY64" fmla="*/ 200251 h 247516"/>
              <a:gd name="connsiteX65" fmla="*/ 139536 w 289693"/>
              <a:gd name="connsiteY65" fmla="*/ 200146 h 247516"/>
              <a:gd name="connsiteX66" fmla="*/ 142633 w 289693"/>
              <a:gd name="connsiteY66" fmla="*/ 201646 h 247516"/>
              <a:gd name="connsiteX67" fmla="*/ 145998 w 289693"/>
              <a:gd name="connsiteY67" fmla="*/ 204961 h 247516"/>
              <a:gd name="connsiteX68" fmla="*/ 147588 w 289693"/>
              <a:gd name="connsiteY68" fmla="*/ 206613 h 247516"/>
              <a:gd name="connsiteX69" fmla="*/ 148944 w 289693"/>
              <a:gd name="connsiteY69" fmla="*/ 208108 h 247516"/>
              <a:gd name="connsiteX70" fmla="*/ 151533 w 289693"/>
              <a:gd name="connsiteY70" fmla="*/ 209769 h 247516"/>
              <a:gd name="connsiteX71" fmla="*/ 155111 w 289693"/>
              <a:gd name="connsiteY71" fmla="*/ 208907 h 247516"/>
              <a:gd name="connsiteX72" fmla="*/ 155273 w 289693"/>
              <a:gd name="connsiteY72" fmla="*/ 208865 h 247516"/>
              <a:gd name="connsiteX73" fmla="*/ 156092 w 289693"/>
              <a:gd name="connsiteY73" fmla="*/ 208889 h 247516"/>
              <a:gd name="connsiteX74" fmla="*/ 155659 w 289693"/>
              <a:gd name="connsiteY74" fmla="*/ 209855 h 247516"/>
              <a:gd name="connsiteX75" fmla="*/ 155163 w 289693"/>
              <a:gd name="connsiteY75" fmla="*/ 211001 h 247516"/>
              <a:gd name="connsiteX76" fmla="*/ 157473 w 289693"/>
              <a:gd name="connsiteY76" fmla="*/ 212861 h 247516"/>
              <a:gd name="connsiteX77" fmla="*/ 166885 w 289693"/>
              <a:gd name="connsiteY77" fmla="*/ 217736 h 247516"/>
              <a:gd name="connsiteX78" fmla="*/ 167814 w 289693"/>
              <a:gd name="connsiteY78" fmla="*/ 218249 h 247516"/>
              <a:gd name="connsiteX79" fmla="*/ 169250 w 289693"/>
              <a:gd name="connsiteY79" fmla="*/ 217733 h 247516"/>
              <a:gd name="connsiteX80" fmla="*/ 168501 w 289693"/>
              <a:gd name="connsiteY80" fmla="*/ 214060 h 247516"/>
              <a:gd name="connsiteX81" fmla="*/ 169750 w 289693"/>
              <a:gd name="connsiteY81" fmla="*/ 214200 h 247516"/>
              <a:gd name="connsiteX82" fmla="*/ 171616 w 289693"/>
              <a:gd name="connsiteY82" fmla="*/ 214585 h 247516"/>
              <a:gd name="connsiteX83" fmla="*/ 175050 w 289693"/>
              <a:gd name="connsiteY83" fmla="*/ 214098 h 247516"/>
              <a:gd name="connsiteX84" fmla="*/ 178272 w 289693"/>
              <a:gd name="connsiteY84" fmla="*/ 213337 h 247516"/>
              <a:gd name="connsiteX85" fmla="*/ 186669 w 289693"/>
              <a:gd name="connsiteY85" fmla="*/ 221469 h 247516"/>
              <a:gd name="connsiteX86" fmla="*/ 186838 w 289693"/>
              <a:gd name="connsiteY86" fmla="*/ 220292 h 247516"/>
              <a:gd name="connsiteX87" fmla="*/ 187981 w 289693"/>
              <a:gd name="connsiteY87" fmla="*/ 211765 h 247516"/>
              <a:gd name="connsiteX88" fmla="*/ 192642 w 289693"/>
              <a:gd name="connsiteY88" fmla="*/ 211058 h 247516"/>
              <a:gd name="connsiteX89" fmla="*/ 196617 w 289693"/>
              <a:gd name="connsiteY89" fmla="*/ 213868 h 247516"/>
              <a:gd name="connsiteX90" fmla="*/ 199067 w 289693"/>
              <a:gd name="connsiteY90" fmla="*/ 216990 h 247516"/>
              <a:gd name="connsiteX91" fmla="*/ 200342 w 289693"/>
              <a:gd name="connsiteY91" fmla="*/ 217048 h 247516"/>
              <a:gd name="connsiteX92" fmla="*/ 203170 w 289693"/>
              <a:gd name="connsiteY92" fmla="*/ 218573 h 247516"/>
              <a:gd name="connsiteX93" fmla="*/ 204820 w 289693"/>
              <a:gd name="connsiteY93" fmla="*/ 214997 h 247516"/>
              <a:gd name="connsiteX94" fmla="*/ 205407 w 289693"/>
              <a:gd name="connsiteY94" fmla="*/ 211318 h 247516"/>
              <a:gd name="connsiteX95" fmla="*/ 205517 w 289693"/>
              <a:gd name="connsiteY95" fmla="*/ 210524 h 247516"/>
              <a:gd name="connsiteX96" fmla="*/ 206888 w 289693"/>
              <a:gd name="connsiteY96" fmla="*/ 202106 h 247516"/>
              <a:gd name="connsiteX97" fmla="*/ 213331 w 289693"/>
              <a:gd name="connsiteY97" fmla="*/ 198944 h 247516"/>
              <a:gd name="connsiteX98" fmla="*/ 216009 w 289693"/>
              <a:gd name="connsiteY98" fmla="*/ 193850 h 247516"/>
              <a:gd name="connsiteX99" fmla="*/ 216045 w 289693"/>
              <a:gd name="connsiteY99" fmla="*/ 193877 h 247516"/>
              <a:gd name="connsiteX100" fmla="*/ 219858 w 289693"/>
              <a:gd name="connsiteY100" fmla="*/ 193893 h 247516"/>
              <a:gd name="connsiteX101" fmla="*/ 223018 w 289693"/>
              <a:gd name="connsiteY101" fmla="*/ 193925 h 247516"/>
              <a:gd name="connsiteX102" fmla="*/ 225233 w 289693"/>
              <a:gd name="connsiteY102" fmla="*/ 193436 h 247516"/>
              <a:gd name="connsiteX103" fmla="*/ 225302 w 289693"/>
              <a:gd name="connsiteY103" fmla="*/ 193432 h 247516"/>
              <a:gd name="connsiteX104" fmla="*/ 225398 w 289693"/>
              <a:gd name="connsiteY104" fmla="*/ 193455 h 247516"/>
              <a:gd name="connsiteX105" fmla="*/ 227271 w 289693"/>
              <a:gd name="connsiteY105" fmla="*/ 194298 h 247516"/>
              <a:gd name="connsiteX106" fmla="*/ 230632 w 289693"/>
              <a:gd name="connsiteY106" fmla="*/ 195836 h 247516"/>
              <a:gd name="connsiteX107" fmla="*/ 233582 w 289693"/>
              <a:gd name="connsiteY107" fmla="*/ 193385 h 247516"/>
              <a:gd name="connsiteX108" fmla="*/ 234111 w 289693"/>
              <a:gd name="connsiteY108" fmla="*/ 191868 h 247516"/>
              <a:gd name="connsiteX109" fmla="*/ 236267 w 289693"/>
              <a:gd name="connsiteY109" fmla="*/ 191679 h 247516"/>
              <a:gd name="connsiteX110" fmla="*/ 246182 w 289693"/>
              <a:gd name="connsiteY110" fmla="*/ 191526 h 247516"/>
              <a:gd name="connsiteX111" fmla="*/ 246354 w 289693"/>
              <a:gd name="connsiteY111" fmla="*/ 190702 h 247516"/>
              <a:gd name="connsiteX112" fmla="*/ 247063 w 289693"/>
              <a:gd name="connsiteY112" fmla="*/ 190631 h 247516"/>
              <a:gd name="connsiteX113" fmla="*/ 259957 w 289693"/>
              <a:gd name="connsiteY113" fmla="*/ 189608 h 247516"/>
              <a:gd name="connsiteX114" fmla="*/ 260343 w 289693"/>
              <a:gd name="connsiteY114" fmla="*/ 187055 h 247516"/>
              <a:gd name="connsiteX115" fmla="*/ 260695 w 289693"/>
              <a:gd name="connsiteY115" fmla="*/ 184796 h 247516"/>
              <a:gd name="connsiteX116" fmla="*/ 260982 w 289693"/>
              <a:gd name="connsiteY116" fmla="*/ 182715 h 247516"/>
              <a:gd name="connsiteX117" fmla="*/ 261794 w 289693"/>
              <a:gd name="connsiteY117" fmla="*/ 177493 h 247516"/>
              <a:gd name="connsiteX118" fmla="*/ 262477 w 289693"/>
              <a:gd name="connsiteY118" fmla="*/ 172568 h 247516"/>
              <a:gd name="connsiteX119" fmla="*/ 262583 w 289693"/>
              <a:gd name="connsiteY119" fmla="*/ 171893 h 247516"/>
              <a:gd name="connsiteX120" fmla="*/ 265056 w 289693"/>
              <a:gd name="connsiteY120" fmla="*/ 155180 h 247516"/>
              <a:gd name="connsiteX121" fmla="*/ 265276 w 289693"/>
              <a:gd name="connsiteY121" fmla="*/ 153772 h 247516"/>
              <a:gd name="connsiteX122" fmla="*/ 265669 w 289693"/>
              <a:gd name="connsiteY122" fmla="*/ 151134 h 247516"/>
              <a:gd name="connsiteX123" fmla="*/ 266033 w 289693"/>
              <a:gd name="connsiteY123" fmla="*/ 148700 h 247516"/>
              <a:gd name="connsiteX124" fmla="*/ 265695 w 289693"/>
              <a:gd name="connsiteY124" fmla="*/ 147176 h 247516"/>
              <a:gd name="connsiteX125" fmla="*/ 261819 w 289693"/>
              <a:gd name="connsiteY125" fmla="*/ 138108 h 247516"/>
              <a:gd name="connsiteX126" fmla="*/ 262455 w 289693"/>
              <a:gd name="connsiteY126" fmla="*/ 137259 h 247516"/>
              <a:gd name="connsiteX127" fmla="*/ 265111 w 289693"/>
              <a:gd name="connsiteY127" fmla="*/ 134789 h 247516"/>
              <a:gd name="connsiteX128" fmla="*/ 268983 w 289693"/>
              <a:gd name="connsiteY128" fmla="*/ 131239 h 247516"/>
              <a:gd name="connsiteX129" fmla="*/ 269203 w 289693"/>
              <a:gd name="connsiteY129" fmla="*/ 130529 h 247516"/>
              <a:gd name="connsiteX130" fmla="*/ 271888 w 289693"/>
              <a:gd name="connsiteY130" fmla="*/ 126055 h 247516"/>
              <a:gd name="connsiteX131" fmla="*/ 273358 w 289693"/>
              <a:gd name="connsiteY131" fmla="*/ 124816 h 247516"/>
              <a:gd name="connsiteX132" fmla="*/ 273967 w 289693"/>
              <a:gd name="connsiteY132" fmla="*/ 124435 h 247516"/>
              <a:gd name="connsiteX133" fmla="*/ 278034 w 289693"/>
              <a:gd name="connsiteY133" fmla="*/ 123383 h 247516"/>
              <a:gd name="connsiteX134" fmla="*/ 276142 w 289693"/>
              <a:gd name="connsiteY134" fmla="*/ 121066 h 247516"/>
              <a:gd name="connsiteX135" fmla="*/ 275727 w 289693"/>
              <a:gd name="connsiteY135" fmla="*/ 120215 h 247516"/>
              <a:gd name="connsiteX136" fmla="*/ 274805 w 289693"/>
              <a:gd name="connsiteY136" fmla="*/ 119158 h 247516"/>
              <a:gd name="connsiteX137" fmla="*/ 272557 w 289693"/>
              <a:gd name="connsiteY137" fmla="*/ 117878 h 247516"/>
              <a:gd name="connsiteX138" fmla="*/ 274360 w 289693"/>
              <a:gd name="connsiteY138" fmla="*/ 110457 h 247516"/>
              <a:gd name="connsiteX139" fmla="*/ 280950 w 289693"/>
              <a:gd name="connsiteY139" fmla="*/ 109512 h 247516"/>
              <a:gd name="connsiteX140" fmla="*/ 286354 w 289693"/>
              <a:gd name="connsiteY140" fmla="*/ 101714 h 247516"/>
              <a:gd name="connsiteX141" fmla="*/ 282041 w 289693"/>
              <a:gd name="connsiteY141" fmla="*/ 96723 h 247516"/>
              <a:gd name="connsiteX142" fmla="*/ 282023 w 289693"/>
              <a:gd name="connsiteY142" fmla="*/ 96724 h 247516"/>
              <a:gd name="connsiteX143" fmla="*/ 277957 w 289693"/>
              <a:gd name="connsiteY143" fmla="*/ 91956 h 247516"/>
              <a:gd name="connsiteX144" fmla="*/ 272439 w 289693"/>
              <a:gd name="connsiteY144" fmla="*/ 85521 h 247516"/>
              <a:gd name="connsiteX145" fmla="*/ 272234 w 289693"/>
              <a:gd name="connsiteY145" fmla="*/ 83322 h 247516"/>
              <a:gd name="connsiteX146" fmla="*/ 272164 w 289693"/>
              <a:gd name="connsiteY146" fmla="*/ 82657 h 247516"/>
              <a:gd name="connsiteX147" fmla="*/ 271473 w 289693"/>
              <a:gd name="connsiteY147" fmla="*/ 75337 h 247516"/>
              <a:gd name="connsiteX148" fmla="*/ 271128 w 289693"/>
              <a:gd name="connsiteY148" fmla="*/ 71895 h 247516"/>
              <a:gd name="connsiteX149" fmla="*/ 270151 w 289693"/>
              <a:gd name="connsiteY149" fmla="*/ 61508 h 247516"/>
              <a:gd name="connsiteX150" fmla="*/ 269387 w 289693"/>
              <a:gd name="connsiteY150" fmla="*/ 53552 h 247516"/>
              <a:gd name="connsiteX151" fmla="*/ 269196 w 289693"/>
              <a:gd name="connsiteY151" fmla="*/ 51643 h 247516"/>
              <a:gd name="connsiteX152" fmla="*/ 278272 w 289693"/>
              <a:gd name="connsiteY152" fmla="*/ 44786 h 247516"/>
              <a:gd name="connsiteX153" fmla="*/ 288892 w 289693"/>
              <a:gd name="connsiteY153" fmla="*/ 37437 h 247516"/>
              <a:gd name="connsiteX154" fmla="*/ 282938 w 289693"/>
              <a:gd name="connsiteY154" fmla="*/ 19558 h 247516"/>
              <a:gd name="connsiteX155" fmla="*/ 282974 w 289693"/>
              <a:gd name="connsiteY155" fmla="*/ 19469 h 247516"/>
              <a:gd name="connsiteX156" fmla="*/ 289994 w 289693"/>
              <a:gd name="connsiteY156" fmla="*/ 388 h 247516"/>
              <a:gd name="connsiteX157" fmla="*/ 284760 w 289693"/>
              <a:gd name="connsiteY157" fmla="*/ 1799 h 247516"/>
              <a:gd name="connsiteX158" fmla="*/ 280227 w 289693"/>
              <a:gd name="connsiteY158" fmla="*/ 2019 h 247516"/>
              <a:gd name="connsiteX159" fmla="*/ 279657 w 289693"/>
              <a:gd name="connsiteY159" fmla="*/ 2047 h 247516"/>
              <a:gd name="connsiteX160" fmla="*/ 276763 w 289693"/>
              <a:gd name="connsiteY160" fmla="*/ 2103 h 247516"/>
              <a:gd name="connsiteX161" fmla="*/ 268545 w 289693"/>
              <a:gd name="connsiteY161" fmla="*/ 6966 h 247516"/>
              <a:gd name="connsiteX162" fmla="*/ 267271 w 289693"/>
              <a:gd name="connsiteY162" fmla="*/ 6479 h 247516"/>
              <a:gd name="connsiteX163" fmla="*/ 265724 w 289693"/>
              <a:gd name="connsiteY163" fmla="*/ 5862 h 247516"/>
              <a:gd name="connsiteX164" fmla="*/ 264567 w 289693"/>
              <a:gd name="connsiteY164" fmla="*/ 5428 h 247516"/>
              <a:gd name="connsiteX165" fmla="*/ 260897 w 289693"/>
              <a:gd name="connsiteY165" fmla="*/ 4022 h 247516"/>
              <a:gd name="connsiteX166" fmla="*/ 256805 w 289693"/>
              <a:gd name="connsiteY166" fmla="*/ 3223 h 247516"/>
              <a:gd name="connsiteX167" fmla="*/ 252967 w 289693"/>
              <a:gd name="connsiteY167" fmla="*/ 2268 h 247516"/>
              <a:gd name="connsiteX168" fmla="*/ 245737 w 289693"/>
              <a:gd name="connsiteY168" fmla="*/ 8278 h 247516"/>
              <a:gd name="connsiteX169" fmla="*/ 242916 w 289693"/>
              <a:gd name="connsiteY169" fmla="*/ 10618 h 247516"/>
              <a:gd name="connsiteX170" fmla="*/ 242141 w 289693"/>
              <a:gd name="connsiteY170" fmla="*/ 12029 h 247516"/>
              <a:gd name="connsiteX171" fmla="*/ 241520 w 289693"/>
              <a:gd name="connsiteY171" fmla="*/ 12064 h 247516"/>
              <a:gd name="connsiteX172" fmla="*/ 241010 w 289693"/>
              <a:gd name="connsiteY172" fmla="*/ 12762 h 247516"/>
              <a:gd name="connsiteX173" fmla="*/ 236859 w 289693"/>
              <a:gd name="connsiteY173" fmla="*/ 12244 h 247516"/>
              <a:gd name="connsiteX174" fmla="*/ 236477 w 289693"/>
              <a:gd name="connsiteY174" fmla="*/ 12208 h 247516"/>
              <a:gd name="connsiteX175" fmla="*/ 224535 w 289693"/>
              <a:gd name="connsiteY175" fmla="*/ 11431 h 247516"/>
              <a:gd name="connsiteX176" fmla="*/ 215127 w 289693"/>
              <a:gd name="connsiteY176" fmla="*/ 11105 h 247516"/>
              <a:gd name="connsiteX177" fmla="*/ 216244 w 289693"/>
              <a:gd name="connsiteY177" fmla="*/ 13887 h 247516"/>
              <a:gd name="connsiteX178" fmla="*/ 215759 w 289693"/>
              <a:gd name="connsiteY178" fmla="*/ 16186 h 247516"/>
              <a:gd name="connsiteX179" fmla="*/ 214506 w 289693"/>
              <a:gd name="connsiteY179" fmla="*/ 19755 h 247516"/>
              <a:gd name="connsiteX180" fmla="*/ 212082 w 289693"/>
              <a:gd name="connsiteY180" fmla="*/ 21536 h 247516"/>
              <a:gd name="connsiteX181" fmla="*/ 211347 w 289693"/>
              <a:gd name="connsiteY181" fmla="*/ 22484 h 247516"/>
              <a:gd name="connsiteX182" fmla="*/ 207718 w 289693"/>
              <a:gd name="connsiteY182" fmla="*/ 25129 h 247516"/>
              <a:gd name="connsiteX183" fmla="*/ 206238 w 289693"/>
              <a:gd name="connsiteY183" fmla="*/ 28250 h 247516"/>
              <a:gd name="connsiteX184" fmla="*/ 204423 w 289693"/>
              <a:gd name="connsiteY184" fmla="*/ 30025 h 247516"/>
              <a:gd name="connsiteX185" fmla="*/ 197859 w 289693"/>
              <a:gd name="connsiteY185" fmla="*/ 32927 h 247516"/>
              <a:gd name="connsiteX186" fmla="*/ 195089 w 289693"/>
              <a:gd name="connsiteY186" fmla="*/ 34944 h 247516"/>
              <a:gd name="connsiteX187" fmla="*/ 194725 w 289693"/>
              <a:gd name="connsiteY187" fmla="*/ 35172 h 247516"/>
              <a:gd name="connsiteX188" fmla="*/ 186600 w 289693"/>
              <a:gd name="connsiteY188" fmla="*/ 42414 h 247516"/>
              <a:gd name="connsiteX189" fmla="*/ 183323 w 289693"/>
              <a:gd name="connsiteY189" fmla="*/ 42639 h 247516"/>
              <a:gd name="connsiteX190" fmla="*/ 177853 w 289693"/>
              <a:gd name="connsiteY190" fmla="*/ 43020 h 247516"/>
              <a:gd name="connsiteX191" fmla="*/ 178261 w 289693"/>
              <a:gd name="connsiteY191" fmla="*/ 49483 h 247516"/>
              <a:gd name="connsiteX192" fmla="*/ 179734 w 289693"/>
              <a:gd name="connsiteY192" fmla="*/ 62101 h 247516"/>
              <a:gd name="connsiteX193" fmla="*/ 159519 w 289693"/>
              <a:gd name="connsiteY193" fmla="*/ 62686 h 247516"/>
              <a:gd name="connsiteX194" fmla="*/ 157337 w 289693"/>
              <a:gd name="connsiteY194" fmla="*/ 61858 h 247516"/>
              <a:gd name="connsiteX195" fmla="*/ 153726 w 289693"/>
              <a:gd name="connsiteY195" fmla="*/ 60498 h 24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289693" h="247516">
                <a:moveTo>
                  <a:pt x="153726" y="60498"/>
                </a:moveTo>
                <a:lnTo>
                  <a:pt x="145979" y="62312"/>
                </a:lnTo>
                <a:lnTo>
                  <a:pt x="131598" y="65392"/>
                </a:lnTo>
                <a:lnTo>
                  <a:pt x="131301" y="65445"/>
                </a:lnTo>
                <a:lnTo>
                  <a:pt x="134173" y="82872"/>
                </a:lnTo>
                <a:lnTo>
                  <a:pt x="135462" y="90723"/>
                </a:lnTo>
                <a:lnTo>
                  <a:pt x="132109" y="98539"/>
                </a:lnTo>
                <a:lnTo>
                  <a:pt x="130312" y="100578"/>
                </a:lnTo>
                <a:lnTo>
                  <a:pt x="122653" y="102631"/>
                </a:lnTo>
                <a:lnTo>
                  <a:pt x="119612" y="103466"/>
                </a:lnTo>
                <a:lnTo>
                  <a:pt x="116096" y="104459"/>
                </a:lnTo>
                <a:lnTo>
                  <a:pt x="110392" y="104853"/>
                </a:lnTo>
                <a:lnTo>
                  <a:pt x="102920" y="105757"/>
                </a:lnTo>
                <a:lnTo>
                  <a:pt x="102435" y="106615"/>
                </a:lnTo>
                <a:lnTo>
                  <a:pt x="103030" y="113562"/>
                </a:lnTo>
                <a:lnTo>
                  <a:pt x="101947" y="117359"/>
                </a:lnTo>
                <a:lnTo>
                  <a:pt x="101326" y="119659"/>
                </a:lnTo>
                <a:lnTo>
                  <a:pt x="99243" y="120948"/>
                </a:lnTo>
                <a:lnTo>
                  <a:pt x="96286" y="122609"/>
                </a:lnTo>
                <a:lnTo>
                  <a:pt x="93737" y="125926"/>
                </a:lnTo>
                <a:lnTo>
                  <a:pt x="91885" y="125333"/>
                </a:lnTo>
                <a:lnTo>
                  <a:pt x="84491" y="123432"/>
                </a:lnTo>
                <a:lnTo>
                  <a:pt x="83682" y="125605"/>
                </a:lnTo>
                <a:lnTo>
                  <a:pt x="79300" y="134379"/>
                </a:lnTo>
                <a:lnTo>
                  <a:pt x="78503" y="136028"/>
                </a:lnTo>
                <a:lnTo>
                  <a:pt x="76034" y="143434"/>
                </a:lnTo>
                <a:lnTo>
                  <a:pt x="72247" y="154848"/>
                </a:lnTo>
                <a:lnTo>
                  <a:pt x="55401" y="146827"/>
                </a:lnTo>
                <a:lnTo>
                  <a:pt x="54935" y="147748"/>
                </a:lnTo>
                <a:lnTo>
                  <a:pt x="39565" y="160660"/>
                </a:lnTo>
                <a:lnTo>
                  <a:pt x="39492" y="161777"/>
                </a:lnTo>
                <a:lnTo>
                  <a:pt x="37886" y="182444"/>
                </a:lnTo>
                <a:lnTo>
                  <a:pt x="35888" y="189950"/>
                </a:lnTo>
                <a:lnTo>
                  <a:pt x="16136" y="193914"/>
                </a:lnTo>
                <a:lnTo>
                  <a:pt x="300" y="197238"/>
                </a:lnTo>
                <a:lnTo>
                  <a:pt x="462" y="198712"/>
                </a:lnTo>
                <a:lnTo>
                  <a:pt x="1211" y="205588"/>
                </a:lnTo>
                <a:lnTo>
                  <a:pt x="1384" y="207148"/>
                </a:lnTo>
                <a:lnTo>
                  <a:pt x="1421" y="207495"/>
                </a:lnTo>
                <a:lnTo>
                  <a:pt x="1777" y="210731"/>
                </a:lnTo>
                <a:lnTo>
                  <a:pt x="2728" y="219427"/>
                </a:lnTo>
                <a:lnTo>
                  <a:pt x="3059" y="222461"/>
                </a:lnTo>
                <a:lnTo>
                  <a:pt x="3335" y="224975"/>
                </a:lnTo>
                <a:lnTo>
                  <a:pt x="3533" y="226766"/>
                </a:lnTo>
                <a:lnTo>
                  <a:pt x="4018" y="231187"/>
                </a:lnTo>
                <a:lnTo>
                  <a:pt x="4547" y="236012"/>
                </a:lnTo>
                <a:lnTo>
                  <a:pt x="4668" y="237110"/>
                </a:lnTo>
                <a:lnTo>
                  <a:pt x="9980" y="235738"/>
                </a:lnTo>
                <a:lnTo>
                  <a:pt x="22216" y="232666"/>
                </a:lnTo>
                <a:lnTo>
                  <a:pt x="24875" y="231974"/>
                </a:lnTo>
                <a:lnTo>
                  <a:pt x="36593" y="229026"/>
                </a:lnTo>
                <a:lnTo>
                  <a:pt x="37582" y="238653"/>
                </a:lnTo>
                <a:lnTo>
                  <a:pt x="38533" y="247904"/>
                </a:lnTo>
                <a:lnTo>
                  <a:pt x="48903" y="242785"/>
                </a:lnTo>
                <a:lnTo>
                  <a:pt x="75983" y="229796"/>
                </a:lnTo>
                <a:lnTo>
                  <a:pt x="80571" y="227319"/>
                </a:lnTo>
                <a:lnTo>
                  <a:pt x="94827" y="221042"/>
                </a:lnTo>
                <a:lnTo>
                  <a:pt x="95345" y="220733"/>
                </a:lnTo>
                <a:lnTo>
                  <a:pt x="104411" y="216390"/>
                </a:lnTo>
                <a:lnTo>
                  <a:pt x="113778" y="212011"/>
                </a:lnTo>
                <a:lnTo>
                  <a:pt x="124600" y="207180"/>
                </a:lnTo>
                <a:lnTo>
                  <a:pt x="124949" y="206976"/>
                </a:lnTo>
                <a:lnTo>
                  <a:pt x="131624" y="203854"/>
                </a:lnTo>
                <a:lnTo>
                  <a:pt x="137964" y="201003"/>
                </a:lnTo>
                <a:lnTo>
                  <a:pt x="139327" y="200251"/>
                </a:lnTo>
                <a:lnTo>
                  <a:pt x="139536" y="200146"/>
                </a:lnTo>
                <a:lnTo>
                  <a:pt x="142633" y="201646"/>
                </a:lnTo>
                <a:lnTo>
                  <a:pt x="145998" y="204961"/>
                </a:lnTo>
                <a:lnTo>
                  <a:pt x="147588" y="206613"/>
                </a:lnTo>
                <a:lnTo>
                  <a:pt x="148944" y="208108"/>
                </a:lnTo>
                <a:lnTo>
                  <a:pt x="151533" y="209769"/>
                </a:lnTo>
                <a:lnTo>
                  <a:pt x="155111" y="208907"/>
                </a:lnTo>
                <a:lnTo>
                  <a:pt x="155273" y="208865"/>
                </a:lnTo>
                <a:lnTo>
                  <a:pt x="156092" y="208889"/>
                </a:lnTo>
                <a:lnTo>
                  <a:pt x="155659" y="209855"/>
                </a:lnTo>
                <a:lnTo>
                  <a:pt x="155163" y="211001"/>
                </a:lnTo>
                <a:lnTo>
                  <a:pt x="157473" y="212861"/>
                </a:lnTo>
                <a:lnTo>
                  <a:pt x="166885" y="217736"/>
                </a:lnTo>
                <a:lnTo>
                  <a:pt x="167814" y="218249"/>
                </a:lnTo>
                <a:lnTo>
                  <a:pt x="169250" y="217733"/>
                </a:lnTo>
                <a:lnTo>
                  <a:pt x="168501" y="214060"/>
                </a:lnTo>
                <a:lnTo>
                  <a:pt x="169750" y="214200"/>
                </a:lnTo>
                <a:lnTo>
                  <a:pt x="171616" y="214585"/>
                </a:lnTo>
                <a:lnTo>
                  <a:pt x="175050" y="214098"/>
                </a:lnTo>
                <a:lnTo>
                  <a:pt x="178272" y="213337"/>
                </a:lnTo>
                <a:lnTo>
                  <a:pt x="186669" y="221469"/>
                </a:lnTo>
                <a:lnTo>
                  <a:pt x="186838" y="220292"/>
                </a:lnTo>
                <a:lnTo>
                  <a:pt x="187981" y="211765"/>
                </a:lnTo>
                <a:lnTo>
                  <a:pt x="192642" y="211058"/>
                </a:lnTo>
                <a:lnTo>
                  <a:pt x="196617" y="213868"/>
                </a:lnTo>
                <a:lnTo>
                  <a:pt x="199067" y="216990"/>
                </a:lnTo>
                <a:lnTo>
                  <a:pt x="200342" y="217048"/>
                </a:lnTo>
                <a:lnTo>
                  <a:pt x="203170" y="218573"/>
                </a:lnTo>
                <a:lnTo>
                  <a:pt x="204820" y="214997"/>
                </a:lnTo>
                <a:lnTo>
                  <a:pt x="205407" y="211318"/>
                </a:lnTo>
                <a:lnTo>
                  <a:pt x="205517" y="210524"/>
                </a:lnTo>
                <a:lnTo>
                  <a:pt x="206888" y="202106"/>
                </a:lnTo>
                <a:lnTo>
                  <a:pt x="213331" y="198944"/>
                </a:lnTo>
                <a:lnTo>
                  <a:pt x="216009" y="193850"/>
                </a:lnTo>
                <a:lnTo>
                  <a:pt x="216045" y="193877"/>
                </a:lnTo>
                <a:lnTo>
                  <a:pt x="219858" y="193893"/>
                </a:lnTo>
                <a:lnTo>
                  <a:pt x="223018" y="193925"/>
                </a:lnTo>
                <a:lnTo>
                  <a:pt x="225233" y="193436"/>
                </a:lnTo>
                <a:lnTo>
                  <a:pt x="225302" y="193432"/>
                </a:lnTo>
                <a:lnTo>
                  <a:pt x="225398" y="193455"/>
                </a:lnTo>
                <a:lnTo>
                  <a:pt x="227271" y="194298"/>
                </a:lnTo>
                <a:lnTo>
                  <a:pt x="230632" y="195836"/>
                </a:lnTo>
                <a:lnTo>
                  <a:pt x="233582" y="193385"/>
                </a:lnTo>
                <a:lnTo>
                  <a:pt x="234111" y="191868"/>
                </a:lnTo>
                <a:lnTo>
                  <a:pt x="236267" y="191679"/>
                </a:lnTo>
                <a:lnTo>
                  <a:pt x="246182" y="191526"/>
                </a:lnTo>
                <a:lnTo>
                  <a:pt x="246354" y="190702"/>
                </a:lnTo>
                <a:lnTo>
                  <a:pt x="247063" y="190631"/>
                </a:lnTo>
                <a:lnTo>
                  <a:pt x="259957" y="189608"/>
                </a:lnTo>
                <a:lnTo>
                  <a:pt x="260343" y="187055"/>
                </a:lnTo>
                <a:lnTo>
                  <a:pt x="260695" y="184796"/>
                </a:lnTo>
                <a:lnTo>
                  <a:pt x="260982" y="182715"/>
                </a:lnTo>
                <a:lnTo>
                  <a:pt x="261794" y="177493"/>
                </a:lnTo>
                <a:lnTo>
                  <a:pt x="262477" y="172568"/>
                </a:lnTo>
                <a:lnTo>
                  <a:pt x="262583" y="171893"/>
                </a:lnTo>
                <a:lnTo>
                  <a:pt x="265056" y="155180"/>
                </a:lnTo>
                <a:lnTo>
                  <a:pt x="265276" y="153772"/>
                </a:lnTo>
                <a:lnTo>
                  <a:pt x="265669" y="151134"/>
                </a:lnTo>
                <a:lnTo>
                  <a:pt x="266033" y="148700"/>
                </a:lnTo>
                <a:lnTo>
                  <a:pt x="265695" y="147176"/>
                </a:lnTo>
                <a:lnTo>
                  <a:pt x="261819" y="138108"/>
                </a:lnTo>
                <a:lnTo>
                  <a:pt x="262455" y="137259"/>
                </a:lnTo>
                <a:lnTo>
                  <a:pt x="265111" y="134789"/>
                </a:lnTo>
                <a:lnTo>
                  <a:pt x="268983" y="131239"/>
                </a:lnTo>
                <a:lnTo>
                  <a:pt x="269203" y="130529"/>
                </a:lnTo>
                <a:lnTo>
                  <a:pt x="271888" y="126055"/>
                </a:lnTo>
                <a:lnTo>
                  <a:pt x="273358" y="124816"/>
                </a:lnTo>
                <a:lnTo>
                  <a:pt x="273967" y="124435"/>
                </a:lnTo>
                <a:lnTo>
                  <a:pt x="278034" y="123383"/>
                </a:lnTo>
                <a:lnTo>
                  <a:pt x="276142" y="121066"/>
                </a:lnTo>
                <a:lnTo>
                  <a:pt x="275727" y="120215"/>
                </a:lnTo>
                <a:lnTo>
                  <a:pt x="274805" y="119158"/>
                </a:lnTo>
                <a:lnTo>
                  <a:pt x="272557" y="117878"/>
                </a:lnTo>
                <a:lnTo>
                  <a:pt x="274360" y="110457"/>
                </a:lnTo>
                <a:lnTo>
                  <a:pt x="280950" y="109512"/>
                </a:lnTo>
                <a:lnTo>
                  <a:pt x="286354" y="101714"/>
                </a:lnTo>
                <a:lnTo>
                  <a:pt x="282041" y="96723"/>
                </a:lnTo>
                <a:lnTo>
                  <a:pt x="282023" y="96724"/>
                </a:lnTo>
                <a:lnTo>
                  <a:pt x="277957" y="91956"/>
                </a:lnTo>
                <a:lnTo>
                  <a:pt x="272439" y="85521"/>
                </a:lnTo>
                <a:lnTo>
                  <a:pt x="272234" y="83322"/>
                </a:lnTo>
                <a:lnTo>
                  <a:pt x="272164" y="82657"/>
                </a:lnTo>
                <a:lnTo>
                  <a:pt x="271473" y="75337"/>
                </a:lnTo>
                <a:lnTo>
                  <a:pt x="271128" y="71895"/>
                </a:lnTo>
                <a:lnTo>
                  <a:pt x="270151" y="61508"/>
                </a:lnTo>
                <a:lnTo>
                  <a:pt x="269387" y="53552"/>
                </a:lnTo>
                <a:lnTo>
                  <a:pt x="269196" y="51643"/>
                </a:lnTo>
                <a:lnTo>
                  <a:pt x="278272" y="44786"/>
                </a:lnTo>
                <a:lnTo>
                  <a:pt x="288892" y="37437"/>
                </a:lnTo>
                <a:lnTo>
                  <a:pt x="282938" y="19558"/>
                </a:lnTo>
                <a:lnTo>
                  <a:pt x="282974" y="19469"/>
                </a:lnTo>
                <a:lnTo>
                  <a:pt x="289994" y="388"/>
                </a:lnTo>
                <a:lnTo>
                  <a:pt x="284760" y="1799"/>
                </a:lnTo>
                <a:lnTo>
                  <a:pt x="280227" y="2019"/>
                </a:lnTo>
                <a:lnTo>
                  <a:pt x="279657" y="2047"/>
                </a:lnTo>
                <a:lnTo>
                  <a:pt x="276763" y="2103"/>
                </a:lnTo>
                <a:lnTo>
                  <a:pt x="268545" y="6966"/>
                </a:lnTo>
                <a:lnTo>
                  <a:pt x="267271" y="6479"/>
                </a:lnTo>
                <a:lnTo>
                  <a:pt x="265724" y="5862"/>
                </a:lnTo>
                <a:lnTo>
                  <a:pt x="264567" y="5428"/>
                </a:lnTo>
                <a:lnTo>
                  <a:pt x="260897" y="4022"/>
                </a:lnTo>
                <a:lnTo>
                  <a:pt x="256805" y="3223"/>
                </a:lnTo>
                <a:lnTo>
                  <a:pt x="252967" y="2268"/>
                </a:lnTo>
                <a:lnTo>
                  <a:pt x="245737" y="8278"/>
                </a:lnTo>
                <a:lnTo>
                  <a:pt x="242916" y="10618"/>
                </a:lnTo>
                <a:lnTo>
                  <a:pt x="242141" y="12029"/>
                </a:lnTo>
                <a:lnTo>
                  <a:pt x="241520" y="12064"/>
                </a:lnTo>
                <a:lnTo>
                  <a:pt x="241010" y="12762"/>
                </a:lnTo>
                <a:lnTo>
                  <a:pt x="236859" y="12244"/>
                </a:lnTo>
                <a:lnTo>
                  <a:pt x="236477" y="12208"/>
                </a:lnTo>
                <a:lnTo>
                  <a:pt x="224535" y="11431"/>
                </a:lnTo>
                <a:lnTo>
                  <a:pt x="215127" y="11105"/>
                </a:lnTo>
                <a:lnTo>
                  <a:pt x="216244" y="13887"/>
                </a:lnTo>
                <a:lnTo>
                  <a:pt x="215759" y="16186"/>
                </a:lnTo>
                <a:lnTo>
                  <a:pt x="214506" y="19755"/>
                </a:lnTo>
                <a:lnTo>
                  <a:pt x="212082" y="21536"/>
                </a:lnTo>
                <a:lnTo>
                  <a:pt x="211347" y="22484"/>
                </a:lnTo>
                <a:lnTo>
                  <a:pt x="207718" y="25129"/>
                </a:lnTo>
                <a:lnTo>
                  <a:pt x="206238" y="28250"/>
                </a:lnTo>
                <a:lnTo>
                  <a:pt x="204423" y="30025"/>
                </a:lnTo>
                <a:lnTo>
                  <a:pt x="197859" y="32927"/>
                </a:lnTo>
                <a:lnTo>
                  <a:pt x="195089" y="34944"/>
                </a:lnTo>
                <a:lnTo>
                  <a:pt x="194725" y="35172"/>
                </a:lnTo>
                <a:lnTo>
                  <a:pt x="186600" y="42414"/>
                </a:lnTo>
                <a:lnTo>
                  <a:pt x="183323" y="42639"/>
                </a:lnTo>
                <a:lnTo>
                  <a:pt x="177853" y="43020"/>
                </a:lnTo>
                <a:lnTo>
                  <a:pt x="178261" y="49483"/>
                </a:lnTo>
                <a:lnTo>
                  <a:pt x="179734" y="62101"/>
                </a:lnTo>
                <a:lnTo>
                  <a:pt x="159519" y="62686"/>
                </a:lnTo>
                <a:lnTo>
                  <a:pt x="157337" y="61858"/>
                </a:lnTo>
                <a:lnTo>
                  <a:pt x="153726" y="60498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359A8BD-BA98-B867-A17B-2BF070340E42}"/>
              </a:ext>
            </a:extLst>
          </p:cNvPr>
          <p:cNvSpPr>
            <a:spLocks/>
          </p:cNvSpPr>
          <p:nvPr/>
        </p:nvSpPr>
        <p:spPr>
          <a:xfrm flipV="1">
            <a:off x="4885669" y="5055638"/>
            <a:ext cx="533785" cy="302245"/>
          </a:xfrm>
          <a:custGeom>
            <a:avLst/>
            <a:gdLst>
              <a:gd name="connsiteX0" fmla="*/ 276334 w 363506"/>
              <a:gd name="connsiteY0" fmla="*/ 197667 h 205828"/>
              <a:gd name="connsiteX1" fmla="*/ 293405 w 363506"/>
              <a:gd name="connsiteY1" fmla="*/ 196237 h 205828"/>
              <a:gd name="connsiteX2" fmla="*/ 310034 w 363506"/>
              <a:gd name="connsiteY2" fmla="*/ 194896 h 205828"/>
              <a:gd name="connsiteX3" fmla="*/ 339913 w 363506"/>
              <a:gd name="connsiteY3" fmla="*/ 192596 h 205828"/>
              <a:gd name="connsiteX4" fmla="*/ 363845 w 363506"/>
              <a:gd name="connsiteY4" fmla="*/ 190861 h 205828"/>
              <a:gd name="connsiteX5" fmla="*/ 363118 w 363506"/>
              <a:gd name="connsiteY5" fmla="*/ 179576 h 205828"/>
              <a:gd name="connsiteX6" fmla="*/ 362391 w 363506"/>
              <a:gd name="connsiteY6" fmla="*/ 168288 h 205828"/>
              <a:gd name="connsiteX7" fmla="*/ 361708 w 363506"/>
              <a:gd name="connsiteY7" fmla="*/ 157723 h 205828"/>
              <a:gd name="connsiteX8" fmla="*/ 360940 w 363506"/>
              <a:gd name="connsiteY8" fmla="*/ 145751 h 205828"/>
              <a:gd name="connsiteX9" fmla="*/ 360716 w 363506"/>
              <a:gd name="connsiteY9" fmla="*/ 142267 h 205828"/>
              <a:gd name="connsiteX10" fmla="*/ 360220 w 363506"/>
              <a:gd name="connsiteY10" fmla="*/ 134554 h 205828"/>
              <a:gd name="connsiteX11" fmla="*/ 358626 w 363506"/>
              <a:gd name="connsiteY11" fmla="*/ 109695 h 205828"/>
              <a:gd name="connsiteX12" fmla="*/ 357167 w 363506"/>
              <a:gd name="connsiteY12" fmla="*/ 108064 h 205828"/>
              <a:gd name="connsiteX13" fmla="*/ 265002 w 363506"/>
              <a:gd name="connsiteY13" fmla="*/ 71512 h 205828"/>
              <a:gd name="connsiteX14" fmla="*/ 243755 w 363506"/>
              <a:gd name="connsiteY14" fmla="*/ 63372 h 205828"/>
              <a:gd name="connsiteX15" fmla="*/ 229646 w 363506"/>
              <a:gd name="connsiteY15" fmla="*/ 57717 h 205828"/>
              <a:gd name="connsiteX16" fmla="*/ 209986 w 363506"/>
              <a:gd name="connsiteY16" fmla="*/ 49831 h 205828"/>
              <a:gd name="connsiteX17" fmla="*/ 152692 w 363506"/>
              <a:gd name="connsiteY17" fmla="*/ 26927 h 205828"/>
              <a:gd name="connsiteX18" fmla="*/ 149048 w 363506"/>
              <a:gd name="connsiteY18" fmla="*/ 25446 h 205828"/>
              <a:gd name="connsiteX19" fmla="*/ 123210 w 363506"/>
              <a:gd name="connsiteY19" fmla="*/ 15153 h 205828"/>
              <a:gd name="connsiteX20" fmla="*/ 87203 w 363506"/>
              <a:gd name="connsiteY20" fmla="*/ 815 h 205828"/>
              <a:gd name="connsiteX21" fmla="*/ 60527 w 363506"/>
              <a:gd name="connsiteY21" fmla="*/ 22139 h 205828"/>
              <a:gd name="connsiteX22" fmla="*/ 55351 w 363506"/>
              <a:gd name="connsiteY22" fmla="*/ 22745 h 205828"/>
              <a:gd name="connsiteX23" fmla="*/ 1687 w 363506"/>
              <a:gd name="connsiteY23" fmla="*/ 8576 h 205828"/>
              <a:gd name="connsiteX24" fmla="*/ 7417 w 363506"/>
              <a:gd name="connsiteY24" fmla="*/ 17259 h 205828"/>
              <a:gd name="connsiteX25" fmla="*/ 8681 w 363506"/>
              <a:gd name="connsiteY25" fmla="*/ 28426 h 205828"/>
              <a:gd name="connsiteX26" fmla="*/ 12101 w 363506"/>
              <a:gd name="connsiteY26" fmla="*/ 58636 h 205828"/>
              <a:gd name="connsiteX27" fmla="*/ 12325 w 363506"/>
              <a:gd name="connsiteY27" fmla="*/ 60613 h 205828"/>
              <a:gd name="connsiteX28" fmla="*/ 12380 w 363506"/>
              <a:gd name="connsiteY28" fmla="*/ 61098 h 205828"/>
              <a:gd name="connsiteX29" fmla="*/ 12578 w 363506"/>
              <a:gd name="connsiteY29" fmla="*/ 62817 h 205828"/>
              <a:gd name="connsiteX30" fmla="*/ 14007 w 363506"/>
              <a:gd name="connsiteY30" fmla="*/ 75422 h 205828"/>
              <a:gd name="connsiteX31" fmla="*/ 14852 w 363506"/>
              <a:gd name="connsiteY31" fmla="*/ 82841 h 205828"/>
              <a:gd name="connsiteX32" fmla="*/ 15212 w 363506"/>
              <a:gd name="connsiteY32" fmla="*/ 85990 h 205828"/>
              <a:gd name="connsiteX33" fmla="*/ 15708 w 363506"/>
              <a:gd name="connsiteY33" fmla="*/ 90344 h 205828"/>
              <a:gd name="connsiteX34" fmla="*/ 16189 w 363506"/>
              <a:gd name="connsiteY34" fmla="*/ 94585 h 205828"/>
              <a:gd name="connsiteX35" fmla="*/ 12957 w 363506"/>
              <a:gd name="connsiteY35" fmla="*/ 103540 h 205828"/>
              <a:gd name="connsiteX36" fmla="*/ 11800 w 363506"/>
              <a:gd name="connsiteY36" fmla="*/ 106737 h 205828"/>
              <a:gd name="connsiteX37" fmla="*/ 4721 w 363506"/>
              <a:gd name="connsiteY37" fmla="*/ 126249 h 205828"/>
              <a:gd name="connsiteX38" fmla="*/ 2355 w 363506"/>
              <a:gd name="connsiteY38" fmla="*/ 132981 h 205828"/>
              <a:gd name="connsiteX39" fmla="*/ 339 w 363506"/>
              <a:gd name="connsiteY39" fmla="*/ 138391 h 205828"/>
              <a:gd name="connsiteX40" fmla="*/ 32613 w 363506"/>
              <a:gd name="connsiteY40" fmla="*/ 133893 h 205828"/>
              <a:gd name="connsiteX41" fmla="*/ 95769 w 363506"/>
              <a:gd name="connsiteY41" fmla="*/ 132632 h 205828"/>
              <a:gd name="connsiteX42" fmla="*/ 121178 w 363506"/>
              <a:gd name="connsiteY42" fmla="*/ 155334 h 205828"/>
              <a:gd name="connsiteX43" fmla="*/ 127724 w 363506"/>
              <a:gd name="connsiteY43" fmla="*/ 160714 h 205828"/>
              <a:gd name="connsiteX44" fmla="*/ 135501 w 363506"/>
              <a:gd name="connsiteY44" fmla="*/ 167531 h 205828"/>
              <a:gd name="connsiteX45" fmla="*/ 143241 w 363506"/>
              <a:gd name="connsiteY45" fmla="*/ 174362 h 205828"/>
              <a:gd name="connsiteX46" fmla="*/ 149195 w 363506"/>
              <a:gd name="connsiteY46" fmla="*/ 179591 h 205828"/>
              <a:gd name="connsiteX47" fmla="*/ 156880 w 363506"/>
              <a:gd name="connsiteY47" fmla="*/ 186356 h 205828"/>
              <a:gd name="connsiteX48" fmla="*/ 158074 w 363506"/>
              <a:gd name="connsiteY48" fmla="*/ 187594 h 205828"/>
              <a:gd name="connsiteX49" fmla="*/ 170956 w 363506"/>
              <a:gd name="connsiteY49" fmla="*/ 198740 h 205828"/>
              <a:gd name="connsiteX50" fmla="*/ 174321 w 363506"/>
              <a:gd name="connsiteY50" fmla="*/ 202223 h 205828"/>
              <a:gd name="connsiteX51" fmla="*/ 179930 w 363506"/>
              <a:gd name="connsiteY51" fmla="*/ 206644 h 205828"/>
              <a:gd name="connsiteX52" fmla="*/ 182671 w 363506"/>
              <a:gd name="connsiteY52" fmla="*/ 206368 h 205828"/>
              <a:gd name="connsiteX53" fmla="*/ 193808 w 363506"/>
              <a:gd name="connsiteY53" fmla="*/ 205255 h 205828"/>
              <a:gd name="connsiteX54" fmla="*/ 207315 w 363506"/>
              <a:gd name="connsiteY54" fmla="*/ 203936 h 205828"/>
              <a:gd name="connsiteX55" fmla="*/ 224187 w 363506"/>
              <a:gd name="connsiteY55" fmla="*/ 202330 h 205828"/>
              <a:gd name="connsiteX56" fmla="*/ 233033 w 363506"/>
              <a:gd name="connsiteY56" fmla="*/ 201507 h 205828"/>
              <a:gd name="connsiteX57" fmla="*/ 242212 w 363506"/>
              <a:gd name="connsiteY57" fmla="*/ 200665 h 205828"/>
              <a:gd name="connsiteX58" fmla="*/ 276334 w 363506"/>
              <a:gd name="connsiteY58" fmla="*/ 197667 h 20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63506" h="205828">
                <a:moveTo>
                  <a:pt x="276334" y="197667"/>
                </a:moveTo>
                <a:lnTo>
                  <a:pt x="293405" y="196237"/>
                </a:lnTo>
                <a:lnTo>
                  <a:pt x="310034" y="194896"/>
                </a:lnTo>
                <a:lnTo>
                  <a:pt x="339913" y="192596"/>
                </a:lnTo>
                <a:lnTo>
                  <a:pt x="363845" y="190861"/>
                </a:lnTo>
                <a:lnTo>
                  <a:pt x="363118" y="179576"/>
                </a:lnTo>
                <a:lnTo>
                  <a:pt x="362391" y="168288"/>
                </a:lnTo>
                <a:lnTo>
                  <a:pt x="361708" y="157723"/>
                </a:lnTo>
                <a:lnTo>
                  <a:pt x="360940" y="145751"/>
                </a:lnTo>
                <a:lnTo>
                  <a:pt x="360716" y="142267"/>
                </a:lnTo>
                <a:lnTo>
                  <a:pt x="360220" y="134554"/>
                </a:lnTo>
                <a:lnTo>
                  <a:pt x="358626" y="109695"/>
                </a:lnTo>
                <a:lnTo>
                  <a:pt x="357167" y="108064"/>
                </a:lnTo>
                <a:lnTo>
                  <a:pt x="265002" y="71512"/>
                </a:lnTo>
                <a:lnTo>
                  <a:pt x="243755" y="63372"/>
                </a:lnTo>
                <a:lnTo>
                  <a:pt x="229646" y="57717"/>
                </a:lnTo>
                <a:lnTo>
                  <a:pt x="209986" y="49831"/>
                </a:lnTo>
                <a:lnTo>
                  <a:pt x="152692" y="26927"/>
                </a:lnTo>
                <a:lnTo>
                  <a:pt x="149048" y="25446"/>
                </a:lnTo>
                <a:lnTo>
                  <a:pt x="123210" y="15153"/>
                </a:lnTo>
                <a:lnTo>
                  <a:pt x="87203" y="815"/>
                </a:lnTo>
                <a:lnTo>
                  <a:pt x="60527" y="22139"/>
                </a:lnTo>
                <a:lnTo>
                  <a:pt x="55351" y="22745"/>
                </a:lnTo>
                <a:lnTo>
                  <a:pt x="1687" y="8576"/>
                </a:lnTo>
                <a:lnTo>
                  <a:pt x="7417" y="17259"/>
                </a:lnTo>
                <a:lnTo>
                  <a:pt x="8681" y="28426"/>
                </a:lnTo>
                <a:lnTo>
                  <a:pt x="12101" y="58636"/>
                </a:lnTo>
                <a:lnTo>
                  <a:pt x="12325" y="60613"/>
                </a:lnTo>
                <a:lnTo>
                  <a:pt x="12380" y="61098"/>
                </a:lnTo>
                <a:lnTo>
                  <a:pt x="12578" y="62817"/>
                </a:lnTo>
                <a:lnTo>
                  <a:pt x="14007" y="75422"/>
                </a:lnTo>
                <a:lnTo>
                  <a:pt x="14852" y="82841"/>
                </a:lnTo>
                <a:lnTo>
                  <a:pt x="15212" y="85990"/>
                </a:lnTo>
                <a:lnTo>
                  <a:pt x="15708" y="90344"/>
                </a:lnTo>
                <a:lnTo>
                  <a:pt x="16189" y="94585"/>
                </a:lnTo>
                <a:lnTo>
                  <a:pt x="12957" y="103540"/>
                </a:lnTo>
                <a:lnTo>
                  <a:pt x="11800" y="106737"/>
                </a:lnTo>
                <a:lnTo>
                  <a:pt x="4721" y="126249"/>
                </a:lnTo>
                <a:lnTo>
                  <a:pt x="2355" y="132981"/>
                </a:lnTo>
                <a:lnTo>
                  <a:pt x="339" y="138391"/>
                </a:lnTo>
                <a:lnTo>
                  <a:pt x="32613" y="133893"/>
                </a:lnTo>
                <a:lnTo>
                  <a:pt x="95769" y="132632"/>
                </a:lnTo>
                <a:lnTo>
                  <a:pt x="121178" y="155334"/>
                </a:lnTo>
                <a:lnTo>
                  <a:pt x="127724" y="160714"/>
                </a:lnTo>
                <a:lnTo>
                  <a:pt x="135501" y="167531"/>
                </a:lnTo>
                <a:lnTo>
                  <a:pt x="143241" y="174362"/>
                </a:lnTo>
                <a:lnTo>
                  <a:pt x="149195" y="179591"/>
                </a:lnTo>
                <a:lnTo>
                  <a:pt x="156880" y="186356"/>
                </a:lnTo>
                <a:lnTo>
                  <a:pt x="158074" y="187594"/>
                </a:lnTo>
                <a:lnTo>
                  <a:pt x="170956" y="198740"/>
                </a:lnTo>
                <a:lnTo>
                  <a:pt x="174321" y="202223"/>
                </a:lnTo>
                <a:lnTo>
                  <a:pt x="179930" y="206644"/>
                </a:lnTo>
                <a:lnTo>
                  <a:pt x="182671" y="206368"/>
                </a:lnTo>
                <a:lnTo>
                  <a:pt x="193808" y="205255"/>
                </a:lnTo>
                <a:lnTo>
                  <a:pt x="207315" y="203936"/>
                </a:lnTo>
                <a:lnTo>
                  <a:pt x="224187" y="202330"/>
                </a:lnTo>
                <a:lnTo>
                  <a:pt x="233033" y="201507"/>
                </a:lnTo>
                <a:lnTo>
                  <a:pt x="242212" y="200665"/>
                </a:lnTo>
                <a:lnTo>
                  <a:pt x="276334" y="197667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541F9DCE-2000-7FCF-5534-25EDCB303293}"/>
              </a:ext>
            </a:extLst>
          </p:cNvPr>
          <p:cNvSpPr txBox="1"/>
          <p:nvPr/>
        </p:nvSpPr>
        <p:spPr>
          <a:xfrm>
            <a:off x="508000" y="279400"/>
            <a:ext cx="44763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>
                    <a:lumMod val="50000"/>
                  </a:schemeClr>
                </a:solidFill>
              </a:rPr>
              <a:t>Optimum ACC pairing – TOP 10</a:t>
            </a:r>
          </a:p>
          <a:p>
            <a:r>
              <a:rPr lang="en-US" b="1" dirty="0">
                <a:solidFill>
                  <a:schemeClr val="accent1">
                    <a:lumMod val="50000"/>
                  </a:schemeClr>
                </a:solidFill>
              </a:rPr>
              <a:t>(based on avg. savings across 12 scenarios)</a:t>
            </a:r>
            <a:endParaRPr lang="en-BE" b="1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5732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E01C0E7-FE6B-CA9A-D68A-10D429033D8D}"/>
              </a:ext>
            </a:extLst>
          </p:cNvPr>
          <p:cNvSpPr>
            <a:spLocks/>
          </p:cNvSpPr>
          <p:nvPr/>
        </p:nvSpPr>
        <p:spPr>
          <a:xfrm flipV="1">
            <a:off x="5273528" y="3630967"/>
            <a:ext cx="281771" cy="320216"/>
          </a:xfrm>
          <a:custGeom>
            <a:avLst/>
            <a:gdLst>
              <a:gd name="connsiteX0" fmla="*/ 60806 w 191885"/>
              <a:gd name="connsiteY0" fmla="*/ 99067 h 218066"/>
              <a:gd name="connsiteX1" fmla="*/ 58190 w 191885"/>
              <a:gd name="connsiteY1" fmla="*/ 100594 h 218066"/>
              <a:gd name="connsiteX2" fmla="*/ 57042 w 191885"/>
              <a:gd name="connsiteY2" fmla="*/ 101251 h 218066"/>
              <a:gd name="connsiteX3" fmla="*/ 49706 w 191885"/>
              <a:gd name="connsiteY3" fmla="*/ 104102 h 218066"/>
              <a:gd name="connsiteX4" fmla="*/ 49321 w 191885"/>
              <a:gd name="connsiteY4" fmla="*/ 104372 h 218066"/>
              <a:gd name="connsiteX5" fmla="*/ 47631 w 191885"/>
              <a:gd name="connsiteY5" fmla="*/ 106227 h 218066"/>
              <a:gd name="connsiteX6" fmla="*/ 40534 w 191885"/>
              <a:gd name="connsiteY6" fmla="*/ 113279 h 218066"/>
              <a:gd name="connsiteX7" fmla="*/ 34962 w 191885"/>
              <a:gd name="connsiteY7" fmla="*/ 121844 h 218066"/>
              <a:gd name="connsiteX8" fmla="*/ 28881 w 191885"/>
              <a:gd name="connsiteY8" fmla="*/ 124436 h 218066"/>
              <a:gd name="connsiteX9" fmla="*/ 27191 w 191885"/>
              <a:gd name="connsiteY9" fmla="*/ 124835 h 218066"/>
              <a:gd name="connsiteX10" fmla="*/ 25996 w 191885"/>
              <a:gd name="connsiteY10" fmla="*/ 125105 h 218066"/>
              <a:gd name="connsiteX11" fmla="*/ 12651 w 191885"/>
              <a:gd name="connsiteY11" fmla="*/ 130645 h 218066"/>
              <a:gd name="connsiteX12" fmla="*/ 446 w 191885"/>
              <a:gd name="connsiteY12" fmla="*/ 134411 h 218066"/>
              <a:gd name="connsiteX13" fmla="*/ 772 w 191885"/>
              <a:gd name="connsiteY13" fmla="*/ 142593 h 218066"/>
              <a:gd name="connsiteX14" fmla="*/ 2318 w 191885"/>
              <a:gd name="connsiteY14" fmla="*/ 147711 h 218066"/>
              <a:gd name="connsiteX15" fmla="*/ 2461 w 191885"/>
              <a:gd name="connsiteY15" fmla="*/ 148621 h 218066"/>
              <a:gd name="connsiteX16" fmla="*/ 3998 w 191885"/>
              <a:gd name="connsiteY16" fmla="*/ 158042 h 218066"/>
              <a:gd name="connsiteX17" fmla="*/ 6141 w 191885"/>
              <a:gd name="connsiteY17" fmla="*/ 175801 h 218066"/>
              <a:gd name="connsiteX18" fmla="*/ 15348 w 191885"/>
              <a:gd name="connsiteY18" fmla="*/ 175212 h 218066"/>
              <a:gd name="connsiteX19" fmla="*/ 30696 w 191885"/>
              <a:gd name="connsiteY19" fmla="*/ 174271 h 218066"/>
              <a:gd name="connsiteX20" fmla="*/ 43488 w 191885"/>
              <a:gd name="connsiteY20" fmla="*/ 188783 h 218066"/>
              <a:gd name="connsiteX21" fmla="*/ 45336 w 191885"/>
              <a:gd name="connsiteY21" fmla="*/ 190442 h 218066"/>
              <a:gd name="connsiteX22" fmla="*/ 49214 w 191885"/>
              <a:gd name="connsiteY22" fmla="*/ 194076 h 218066"/>
              <a:gd name="connsiteX23" fmla="*/ 52372 w 191885"/>
              <a:gd name="connsiteY23" fmla="*/ 196758 h 218066"/>
              <a:gd name="connsiteX24" fmla="*/ 54545 w 191885"/>
              <a:gd name="connsiteY24" fmla="*/ 198254 h 218066"/>
              <a:gd name="connsiteX25" fmla="*/ 57620 w 191885"/>
              <a:gd name="connsiteY25" fmla="*/ 199453 h 218066"/>
              <a:gd name="connsiteX26" fmla="*/ 68621 w 191885"/>
              <a:gd name="connsiteY26" fmla="*/ 202425 h 218066"/>
              <a:gd name="connsiteX27" fmla="*/ 76232 w 191885"/>
              <a:gd name="connsiteY27" fmla="*/ 204448 h 218066"/>
              <a:gd name="connsiteX28" fmla="*/ 100185 w 191885"/>
              <a:gd name="connsiteY28" fmla="*/ 203363 h 218066"/>
              <a:gd name="connsiteX29" fmla="*/ 101663 w 191885"/>
              <a:gd name="connsiteY29" fmla="*/ 202180 h 218066"/>
              <a:gd name="connsiteX30" fmla="*/ 108064 w 191885"/>
              <a:gd name="connsiteY30" fmla="*/ 209053 h 218066"/>
              <a:gd name="connsiteX31" fmla="*/ 116853 w 191885"/>
              <a:gd name="connsiteY31" fmla="*/ 218517 h 218066"/>
              <a:gd name="connsiteX32" fmla="*/ 136528 w 191885"/>
              <a:gd name="connsiteY32" fmla="*/ 191982 h 218066"/>
              <a:gd name="connsiteX33" fmla="*/ 136963 w 191885"/>
              <a:gd name="connsiteY33" fmla="*/ 191767 h 218066"/>
              <a:gd name="connsiteX34" fmla="*/ 143642 w 191885"/>
              <a:gd name="connsiteY34" fmla="*/ 182395 h 218066"/>
              <a:gd name="connsiteX35" fmla="*/ 166583 w 191885"/>
              <a:gd name="connsiteY35" fmla="*/ 151206 h 218066"/>
              <a:gd name="connsiteX36" fmla="*/ 178251 w 191885"/>
              <a:gd name="connsiteY36" fmla="*/ 151273 h 218066"/>
              <a:gd name="connsiteX37" fmla="*/ 192332 w 191885"/>
              <a:gd name="connsiteY37" fmla="*/ 134765 h 218066"/>
              <a:gd name="connsiteX38" fmla="*/ 183630 w 191885"/>
              <a:gd name="connsiteY38" fmla="*/ 128805 h 218066"/>
              <a:gd name="connsiteX39" fmla="*/ 183175 w 191885"/>
              <a:gd name="connsiteY39" fmla="*/ 128494 h 218066"/>
              <a:gd name="connsiteX40" fmla="*/ 186298 w 191885"/>
              <a:gd name="connsiteY40" fmla="*/ 121519 h 218066"/>
              <a:gd name="connsiteX41" fmla="*/ 179385 w 191885"/>
              <a:gd name="connsiteY41" fmla="*/ 112348 h 218066"/>
              <a:gd name="connsiteX42" fmla="*/ 176446 w 191885"/>
              <a:gd name="connsiteY42" fmla="*/ 107094 h 218066"/>
              <a:gd name="connsiteX43" fmla="*/ 175519 w 191885"/>
              <a:gd name="connsiteY43" fmla="*/ 105433 h 218066"/>
              <a:gd name="connsiteX44" fmla="*/ 171802 w 191885"/>
              <a:gd name="connsiteY44" fmla="*/ 105040 h 218066"/>
              <a:gd name="connsiteX45" fmla="*/ 169835 w 191885"/>
              <a:gd name="connsiteY45" fmla="*/ 101524 h 218066"/>
              <a:gd name="connsiteX46" fmla="*/ 169231 w 191885"/>
              <a:gd name="connsiteY46" fmla="*/ 100326 h 218066"/>
              <a:gd name="connsiteX47" fmla="*/ 167926 w 191885"/>
              <a:gd name="connsiteY47" fmla="*/ 98950 h 218066"/>
              <a:gd name="connsiteX48" fmla="*/ 160078 w 191885"/>
              <a:gd name="connsiteY48" fmla="*/ 99829 h 218066"/>
              <a:gd name="connsiteX49" fmla="*/ 149182 w 191885"/>
              <a:gd name="connsiteY49" fmla="*/ 103549 h 218066"/>
              <a:gd name="connsiteX50" fmla="*/ 143165 w 191885"/>
              <a:gd name="connsiteY50" fmla="*/ 99782 h 218066"/>
              <a:gd name="connsiteX51" fmla="*/ 139281 w 191885"/>
              <a:gd name="connsiteY51" fmla="*/ 93616 h 218066"/>
              <a:gd name="connsiteX52" fmla="*/ 136223 w 191885"/>
              <a:gd name="connsiteY52" fmla="*/ 88490 h 218066"/>
              <a:gd name="connsiteX53" fmla="*/ 127149 w 191885"/>
              <a:gd name="connsiteY53" fmla="*/ 75998 h 218066"/>
              <a:gd name="connsiteX54" fmla="*/ 123102 w 191885"/>
              <a:gd name="connsiteY54" fmla="*/ 70223 h 218066"/>
              <a:gd name="connsiteX55" fmla="*/ 121638 w 191885"/>
              <a:gd name="connsiteY55" fmla="*/ 68394 h 218066"/>
              <a:gd name="connsiteX56" fmla="*/ 119264 w 191885"/>
              <a:gd name="connsiteY56" fmla="*/ 65137 h 218066"/>
              <a:gd name="connsiteX57" fmla="*/ 116240 w 191885"/>
              <a:gd name="connsiteY57" fmla="*/ 60990 h 218066"/>
              <a:gd name="connsiteX58" fmla="*/ 115479 w 191885"/>
              <a:gd name="connsiteY58" fmla="*/ 59830 h 218066"/>
              <a:gd name="connsiteX59" fmla="*/ 114763 w 191885"/>
              <a:gd name="connsiteY59" fmla="*/ 58941 h 218066"/>
              <a:gd name="connsiteX60" fmla="*/ 118710 w 191885"/>
              <a:gd name="connsiteY60" fmla="*/ 54047 h 218066"/>
              <a:gd name="connsiteX61" fmla="*/ 122747 w 191885"/>
              <a:gd name="connsiteY61" fmla="*/ 49501 h 218066"/>
              <a:gd name="connsiteX62" fmla="*/ 122394 w 191885"/>
              <a:gd name="connsiteY62" fmla="*/ 34486 h 218066"/>
              <a:gd name="connsiteX63" fmla="*/ 122224 w 191885"/>
              <a:gd name="connsiteY63" fmla="*/ 27375 h 218066"/>
              <a:gd name="connsiteX64" fmla="*/ 121958 w 191885"/>
              <a:gd name="connsiteY64" fmla="*/ 16153 h 218066"/>
              <a:gd name="connsiteX65" fmla="*/ 119389 w 191885"/>
              <a:gd name="connsiteY65" fmla="*/ 1400 h 218066"/>
              <a:gd name="connsiteX66" fmla="*/ 111989 w 191885"/>
              <a:gd name="connsiteY66" fmla="*/ 450 h 218066"/>
              <a:gd name="connsiteX67" fmla="*/ 101647 w 191885"/>
              <a:gd name="connsiteY67" fmla="*/ 876 h 218066"/>
              <a:gd name="connsiteX68" fmla="*/ 97864 w 191885"/>
              <a:gd name="connsiteY68" fmla="*/ 1037 h 218066"/>
              <a:gd name="connsiteX69" fmla="*/ 96344 w 191885"/>
              <a:gd name="connsiteY69" fmla="*/ 1102 h 218066"/>
              <a:gd name="connsiteX70" fmla="*/ 90436 w 191885"/>
              <a:gd name="connsiteY70" fmla="*/ 18351 h 218066"/>
              <a:gd name="connsiteX71" fmla="*/ 86569 w 191885"/>
              <a:gd name="connsiteY71" fmla="*/ 29663 h 218066"/>
              <a:gd name="connsiteX72" fmla="*/ 79122 w 191885"/>
              <a:gd name="connsiteY72" fmla="*/ 51519 h 218066"/>
              <a:gd name="connsiteX73" fmla="*/ 78052 w 191885"/>
              <a:gd name="connsiteY73" fmla="*/ 54597 h 218066"/>
              <a:gd name="connsiteX74" fmla="*/ 74836 w 191885"/>
              <a:gd name="connsiteY74" fmla="*/ 64604 h 218066"/>
              <a:gd name="connsiteX75" fmla="*/ 72044 w 191885"/>
              <a:gd name="connsiteY75" fmla="*/ 72186 h 218066"/>
              <a:gd name="connsiteX76" fmla="*/ 60806 w 191885"/>
              <a:gd name="connsiteY76" fmla="*/ 99067 h 218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91885" h="218066">
                <a:moveTo>
                  <a:pt x="60806" y="99067"/>
                </a:moveTo>
                <a:lnTo>
                  <a:pt x="58190" y="100594"/>
                </a:lnTo>
                <a:lnTo>
                  <a:pt x="57042" y="101251"/>
                </a:lnTo>
                <a:lnTo>
                  <a:pt x="49706" y="104102"/>
                </a:lnTo>
                <a:lnTo>
                  <a:pt x="49321" y="104372"/>
                </a:lnTo>
                <a:lnTo>
                  <a:pt x="47631" y="106227"/>
                </a:lnTo>
                <a:lnTo>
                  <a:pt x="40534" y="113279"/>
                </a:lnTo>
                <a:lnTo>
                  <a:pt x="34962" y="121844"/>
                </a:lnTo>
                <a:lnTo>
                  <a:pt x="28881" y="124436"/>
                </a:lnTo>
                <a:lnTo>
                  <a:pt x="27191" y="124835"/>
                </a:lnTo>
                <a:lnTo>
                  <a:pt x="25996" y="125105"/>
                </a:lnTo>
                <a:lnTo>
                  <a:pt x="12651" y="130645"/>
                </a:lnTo>
                <a:lnTo>
                  <a:pt x="446" y="134411"/>
                </a:lnTo>
                <a:lnTo>
                  <a:pt x="772" y="142593"/>
                </a:lnTo>
                <a:lnTo>
                  <a:pt x="2318" y="147711"/>
                </a:lnTo>
                <a:lnTo>
                  <a:pt x="2461" y="148621"/>
                </a:lnTo>
                <a:lnTo>
                  <a:pt x="3998" y="158042"/>
                </a:lnTo>
                <a:lnTo>
                  <a:pt x="6141" y="175801"/>
                </a:lnTo>
                <a:lnTo>
                  <a:pt x="15348" y="175212"/>
                </a:lnTo>
                <a:lnTo>
                  <a:pt x="30696" y="174271"/>
                </a:lnTo>
                <a:lnTo>
                  <a:pt x="43488" y="188783"/>
                </a:lnTo>
                <a:lnTo>
                  <a:pt x="45336" y="190442"/>
                </a:lnTo>
                <a:lnTo>
                  <a:pt x="49214" y="194076"/>
                </a:lnTo>
                <a:lnTo>
                  <a:pt x="52372" y="196758"/>
                </a:lnTo>
                <a:lnTo>
                  <a:pt x="54545" y="198254"/>
                </a:lnTo>
                <a:lnTo>
                  <a:pt x="57620" y="199453"/>
                </a:lnTo>
                <a:lnTo>
                  <a:pt x="68621" y="202425"/>
                </a:lnTo>
                <a:lnTo>
                  <a:pt x="76232" y="204448"/>
                </a:lnTo>
                <a:lnTo>
                  <a:pt x="100185" y="203363"/>
                </a:lnTo>
                <a:lnTo>
                  <a:pt x="101663" y="202180"/>
                </a:lnTo>
                <a:lnTo>
                  <a:pt x="108064" y="209053"/>
                </a:lnTo>
                <a:lnTo>
                  <a:pt x="116853" y="218517"/>
                </a:lnTo>
                <a:lnTo>
                  <a:pt x="136528" y="191982"/>
                </a:lnTo>
                <a:lnTo>
                  <a:pt x="136963" y="191767"/>
                </a:lnTo>
                <a:lnTo>
                  <a:pt x="143642" y="182395"/>
                </a:lnTo>
                <a:lnTo>
                  <a:pt x="166583" y="151206"/>
                </a:lnTo>
                <a:lnTo>
                  <a:pt x="178251" y="151273"/>
                </a:lnTo>
                <a:lnTo>
                  <a:pt x="192332" y="134765"/>
                </a:lnTo>
                <a:lnTo>
                  <a:pt x="183630" y="128805"/>
                </a:lnTo>
                <a:lnTo>
                  <a:pt x="183175" y="128494"/>
                </a:lnTo>
                <a:lnTo>
                  <a:pt x="186298" y="121519"/>
                </a:lnTo>
                <a:lnTo>
                  <a:pt x="179385" y="112348"/>
                </a:lnTo>
                <a:lnTo>
                  <a:pt x="176446" y="107094"/>
                </a:lnTo>
                <a:lnTo>
                  <a:pt x="175519" y="105433"/>
                </a:lnTo>
                <a:lnTo>
                  <a:pt x="171802" y="105040"/>
                </a:lnTo>
                <a:lnTo>
                  <a:pt x="169835" y="101524"/>
                </a:lnTo>
                <a:lnTo>
                  <a:pt x="169231" y="100326"/>
                </a:lnTo>
                <a:lnTo>
                  <a:pt x="167926" y="98950"/>
                </a:lnTo>
                <a:lnTo>
                  <a:pt x="160078" y="99829"/>
                </a:lnTo>
                <a:lnTo>
                  <a:pt x="149182" y="103549"/>
                </a:lnTo>
                <a:lnTo>
                  <a:pt x="143165" y="99782"/>
                </a:lnTo>
                <a:lnTo>
                  <a:pt x="139281" y="93616"/>
                </a:lnTo>
                <a:lnTo>
                  <a:pt x="136223" y="88490"/>
                </a:lnTo>
                <a:lnTo>
                  <a:pt x="127149" y="75998"/>
                </a:lnTo>
                <a:lnTo>
                  <a:pt x="123102" y="70223"/>
                </a:lnTo>
                <a:lnTo>
                  <a:pt x="121638" y="68394"/>
                </a:lnTo>
                <a:lnTo>
                  <a:pt x="119264" y="65137"/>
                </a:lnTo>
                <a:lnTo>
                  <a:pt x="116240" y="60990"/>
                </a:lnTo>
                <a:lnTo>
                  <a:pt x="115479" y="59830"/>
                </a:lnTo>
                <a:lnTo>
                  <a:pt x="114763" y="58941"/>
                </a:lnTo>
                <a:lnTo>
                  <a:pt x="118710" y="54047"/>
                </a:lnTo>
                <a:lnTo>
                  <a:pt x="122747" y="49501"/>
                </a:lnTo>
                <a:lnTo>
                  <a:pt x="122394" y="34486"/>
                </a:lnTo>
                <a:lnTo>
                  <a:pt x="122224" y="27375"/>
                </a:lnTo>
                <a:lnTo>
                  <a:pt x="121958" y="16153"/>
                </a:lnTo>
                <a:lnTo>
                  <a:pt x="119389" y="1400"/>
                </a:lnTo>
                <a:lnTo>
                  <a:pt x="111989" y="450"/>
                </a:lnTo>
                <a:lnTo>
                  <a:pt x="101647" y="876"/>
                </a:lnTo>
                <a:lnTo>
                  <a:pt x="97864" y="1037"/>
                </a:lnTo>
                <a:lnTo>
                  <a:pt x="96344" y="1102"/>
                </a:lnTo>
                <a:lnTo>
                  <a:pt x="90436" y="18351"/>
                </a:lnTo>
                <a:lnTo>
                  <a:pt x="86569" y="29663"/>
                </a:lnTo>
                <a:lnTo>
                  <a:pt x="79122" y="51519"/>
                </a:lnTo>
                <a:lnTo>
                  <a:pt x="78052" y="54597"/>
                </a:lnTo>
                <a:lnTo>
                  <a:pt x="74836" y="64604"/>
                </a:lnTo>
                <a:lnTo>
                  <a:pt x="72044" y="72186"/>
                </a:lnTo>
                <a:lnTo>
                  <a:pt x="60806" y="99067"/>
                </a:lnTo>
                <a:close/>
              </a:path>
            </a:pathLst>
          </a:custGeom>
          <a:solidFill>
            <a:srgbClr val="FF0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50A91401-0E08-C9F5-58E4-EFB517BC450B}"/>
              </a:ext>
            </a:extLst>
          </p:cNvPr>
          <p:cNvSpPr>
            <a:spLocks/>
          </p:cNvSpPr>
          <p:nvPr/>
        </p:nvSpPr>
        <p:spPr>
          <a:xfrm flipV="1">
            <a:off x="7278013" y="3687584"/>
            <a:ext cx="1970950" cy="1148819"/>
          </a:xfrm>
          <a:custGeom>
            <a:avLst/>
            <a:gdLst>
              <a:gd name="connsiteX0" fmla="*/ 1072387 w 1342212"/>
              <a:gd name="connsiteY0" fmla="*/ 782898 h 782343"/>
              <a:gd name="connsiteX1" fmla="*/ 1081387 w 1342212"/>
              <a:gd name="connsiteY1" fmla="*/ 780097 h 782343"/>
              <a:gd name="connsiteX2" fmla="*/ 1099038 w 1342212"/>
              <a:gd name="connsiteY2" fmla="*/ 776163 h 782343"/>
              <a:gd name="connsiteX3" fmla="*/ 1096375 w 1342212"/>
              <a:gd name="connsiteY3" fmla="*/ 769886 h 782343"/>
              <a:gd name="connsiteX4" fmla="*/ 1100970 w 1342212"/>
              <a:gd name="connsiteY4" fmla="*/ 771468 h 782343"/>
              <a:gd name="connsiteX5" fmla="*/ 1105257 w 1342212"/>
              <a:gd name="connsiteY5" fmla="*/ 766471 h 782343"/>
              <a:gd name="connsiteX6" fmla="*/ 1113186 w 1342212"/>
              <a:gd name="connsiteY6" fmla="*/ 772928 h 782343"/>
              <a:gd name="connsiteX7" fmla="*/ 1117827 w 1342212"/>
              <a:gd name="connsiteY7" fmla="*/ 772913 h 782343"/>
              <a:gd name="connsiteX8" fmla="*/ 1121211 w 1342212"/>
              <a:gd name="connsiteY8" fmla="*/ 769954 h 782343"/>
              <a:gd name="connsiteX9" fmla="*/ 1121664 w 1342212"/>
              <a:gd name="connsiteY9" fmla="*/ 766037 h 782343"/>
              <a:gd name="connsiteX10" fmla="*/ 1124087 w 1342212"/>
              <a:gd name="connsiteY10" fmla="*/ 763997 h 782343"/>
              <a:gd name="connsiteX11" fmla="*/ 1125302 w 1342212"/>
              <a:gd name="connsiteY11" fmla="*/ 761369 h 782343"/>
              <a:gd name="connsiteX12" fmla="*/ 1134493 w 1342212"/>
              <a:gd name="connsiteY12" fmla="*/ 761669 h 782343"/>
              <a:gd name="connsiteX13" fmla="*/ 1140717 w 1342212"/>
              <a:gd name="connsiteY13" fmla="*/ 759468 h 782343"/>
              <a:gd name="connsiteX14" fmla="*/ 1144173 w 1342212"/>
              <a:gd name="connsiteY14" fmla="*/ 752296 h 782343"/>
              <a:gd name="connsiteX15" fmla="*/ 1144867 w 1342212"/>
              <a:gd name="connsiteY15" fmla="*/ 752193 h 782343"/>
              <a:gd name="connsiteX16" fmla="*/ 1147584 w 1342212"/>
              <a:gd name="connsiteY16" fmla="*/ 750720 h 782343"/>
              <a:gd name="connsiteX17" fmla="*/ 1152452 w 1342212"/>
              <a:gd name="connsiteY17" fmla="*/ 745522 h 782343"/>
              <a:gd name="connsiteX18" fmla="*/ 1152706 w 1342212"/>
              <a:gd name="connsiteY18" fmla="*/ 742812 h 782343"/>
              <a:gd name="connsiteX19" fmla="*/ 1154425 w 1342212"/>
              <a:gd name="connsiteY19" fmla="*/ 741015 h 782343"/>
              <a:gd name="connsiteX20" fmla="*/ 1154008 w 1342212"/>
              <a:gd name="connsiteY20" fmla="*/ 731411 h 782343"/>
              <a:gd name="connsiteX21" fmla="*/ 1152529 w 1342212"/>
              <a:gd name="connsiteY21" fmla="*/ 728490 h 782343"/>
              <a:gd name="connsiteX22" fmla="*/ 1152470 w 1342212"/>
              <a:gd name="connsiteY22" fmla="*/ 728155 h 782343"/>
              <a:gd name="connsiteX23" fmla="*/ 1153717 w 1342212"/>
              <a:gd name="connsiteY23" fmla="*/ 725266 h 782343"/>
              <a:gd name="connsiteX24" fmla="*/ 1152429 w 1342212"/>
              <a:gd name="connsiteY24" fmla="*/ 725551 h 782343"/>
              <a:gd name="connsiteX25" fmla="*/ 1153246 w 1342212"/>
              <a:gd name="connsiteY25" fmla="*/ 724368 h 782343"/>
              <a:gd name="connsiteX26" fmla="*/ 1152352 w 1342212"/>
              <a:gd name="connsiteY26" fmla="*/ 724542 h 782343"/>
              <a:gd name="connsiteX27" fmla="*/ 1150601 w 1342212"/>
              <a:gd name="connsiteY27" fmla="*/ 721628 h 782343"/>
              <a:gd name="connsiteX28" fmla="*/ 1149444 w 1342212"/>
              <a:gd name="connsiteY28" fmla="*/ 718176 h 782343"/>
              <a:gd name="connsiteX29" fmla="*/ 1150714 w 1342212"/>
              <a:gd name="connsiteY29" fmla="*/ 716743 h 782343"/>
              <a:gd name="connsiteX30" fmla="*/ 1156022 w 1342212"/>
              <a:gd name="connsiteY30" fmla="*/ 715450 h 782343"/>
              <a:gd name="connsiteX31" fmla="*/ 1156498 w 1342212"/>
              <a:gd name="connsiteY31" fmla="*/ 712436 h 782343"/>
              <a:gd name="connsiteX32" fmla="*/ 1156879 w 1342212"/>
              <a:gd name="connsiteY32" fmla="*/ 708595 h 782343"/>
              <a:gd name="connsiteX33" fmla="*/ 1162359 w 1342212"/>
              <a:gd name="connsiteY33" fmla="*/ 703863 h 782343"/>
              <a:gd name="connsiteX34" fmla="*/ 1165453 w 1342212"/>
              <a:gd name="connsiteY34" fmla="*/ 703965 h 782343"/>
              <a:gd name="connsiteX35" fmla="*/ 1166641 w 1342212"/>
              <a:gd name="connsiteY35" fmla="*/ 701298 h 782343"/>
              <a:gd name="connsiteX36" fmla="*/ 1165344 w 1342212"/>
              <a:gd name="connsiteY36" fmla="*/ 700301 h 782343"/>
              <a:gd name="connsiteX37" fmla="*/ 1168070 w 1342212"/>
              <a:gd name="connsiteY37" fmla="*/ 694389 h 782343"/>
              <a:gd name="connsiteX38" fmla="*/ 1169435 w 1342212"/>
              <a:gd name="connsiteY38" fmla="*/ 691782 h 782343"/>
              <a:gd name="connsiteX39" fmla="*/ 1174022 w 1342212"/>
              <a:gd name="connsiteY39" fmla="*/ 690448 h 782343"/>
              <a:gd name="connsiteX40" fmla="*/ 1177142 w 1342212"/>
              <a:gd name="connsiteY40" fmla="*/ 691953 h 782343"/>
              <a:gd name="connsiteX41" fmla="*/ 1187630 w 1342212"/>
              <a:gd name="connsiteY41" fmla="*/ 691005 h 782343"/>
              <a:gd name="connsiteX42" fmla="*/ 1199833 w 1342212"/>
              <a:gd name="connsiteY42" fmla="*/ 698307 h 782343"/>
              <a:gd name="connsiteX43" fmla="*/ 1203825 w 1342212"/>
              <a:gd name="connsiteY43" fmla="*/ 699182 h 782343"/>
              <a:gd name="connsiteX44" fmla="*/ 1204904 w 1342212"/>
              <a:gd name="connsiteY44" fmla="*/ 701253 h 782343"/>
              <a:gd name="connsiteX45" fmla="*/ 1209468 w 1342212"/>
              <a:gd name="connsiteY45" fmla="*/ 704564 h 782343"/>
              <a:gd name="connsiteX46" fmla="*/ 1211178 w 1342212"/>
              <a:gd name="connsiteY46" fmla="*/ 704054 h 782343"/>
              <a:gd name="connsiteX47" fmla="*/ 1213777 w 1342212"/>
              <a:gd name="connsiteY47" fmla="*/ 705051 h 782343"/>
              <a:gd name="connsiteX48" fmla="*/ 1216993 w 1342212"/>
              <a:gd name="connsiteY48" fmla="*/ 703792 h 782343"/>
              <a:gd name="connsiteX49" fmla="*/ 1219652 w 1342212"/>
              <a:gd name="connsiteY49" fmla="*/ 705128 h 782343"/>
              <a:gd name="connsiteX50" fmla="*/ 1225172 w 1342212"/>
              <a:gd name="connsiteY50" fmla="*/ 704334 h 782343"/>
              <a:gd name="connsiteX51" fmla="*/ 1231577 w 1342212"/>
              <a:gd name="connsiteY51" fmla="*/ 701449 h 782343"/>
              <a:gd name="connsiteX52" fmla="*/ 1232961 w 1342212"/>
              <a:gd name="connsiteY52" fmla="*/ 699493 h 782343"/>
              <a:gd name="connsiteX53" fmla="*/ 1235909 w 1342212"/>
              <a:gd name="connsiteY53" fmla="*/ 698302 h 782343"/>
              <a:gd name="connsiteX54" fmla="*/ 1237102 w 1342212"/>
              <a:gd name="connsiteY54" fmla="*/ 696392 h 782343"/>
              <a:gd name="connsiteX55" fmla="*/ 1238463 w 1342212"/>
              <a:gd name="connsiteY55" fmla="*/ 697358 h 782343"/>
              <a:gd name="connsiteX56" fmla="*/ 1238672 w 1342212"/>
              <a:gd name="connsiteY56" fmla="*/ 696179 h 782343"/>
              <a:gd name="connsiteX57" fmla="*/ 1242968 w 1342212"/>
              <a:gd name="connsiteY57" fmla="*/ 695562 h 782343"/>
              <a:gd name="connsiteX58" fmla="*/ 1244147 w 1342212"/>
              <a:gd name="connsiteY58" fmla="*/ 696746 h 782343"/>
              <a:gd name="connsiteX59" fmla="*/ 1245250 w 1342212"/>
              <a:gd name="connsiteY59" fmla="*/ 694678 h 782343"/>
              <a:gd name="connsiteX60" fmla="*/ 1246275 w 1342212"/>
              <a:gd name="connsiteY60" fmla="*/ 695225 h 782343"/>
              <a:gd name="connsiteX61" fmla="*/ 1247676 w 1342212"/>
              <a:gd name="connsiteY61" fmla="*/ 693700 h 782343"/>
              <a:gd name="connsiteX62" fmla="*/ 1251569 w 1342212"/>
              <a:gd name="connsiteY62" fmla="*/ 692463 h 782343"/>
              <a:gd name="connsiteX63" fmla="*/ 1257833 w 1342212"/>
              <a:gd name="connsiteY63" fmla="*/ 685887 h 782343"/>
              <a:gd name="connsiteX64" fmla="*/ 1248747 w 1342212"/>
              <a:gd name="connsiteY64" fmla="*/ 690385 h 782343"/>
              <a:gd name="connsiteX65" fmla="*/ 1243812 w 1342212"/>
              <a:gd name="connsiteY65" fmla="*/ 690454 h 782343"/>
              <a:gd name="connsiteX66" fmla="*/ 1240713 w 1342212"/>
              <a:gd name="connsiteY66" fmla="*/ 693244 h 782343"/>
              <a:gd name="connsiteX67" fmla="*/ 1238250 w 1342212"/>
              <a:gd name="connsiteY67" fmla="*/ 692613 h 782343"/>
              <a:gd name="connsiteX68" fmla="*/ 1238241 w 1342212"/>
              <a:gd name="connsiteY68" fmla="*/ 689479 h 782343"/>
              <a:gd name="connsiteX69" fmla="*/ 1243771 w 1342212"/>
              <a:gd name="connsiteY69" fmla="*/ 655313 h 782343"/>
              <a:gd name="connsiteX70" fmla="*/ 1223503 w 1342212"/>
              <a:gd name="connsiteY70" fmla="*/ 639186 h 782343"/>
              <a:gd name="connsiteX71" fmla="*/ 1245726 w 1342212"/>
              <a:gd name="connsiteY71" fmla="*/ 608819 h 782343"/>
              <a:gd name="connsiteX72" fmla="*/ 1285032 w 1342212"/>
              <a:gd name="connsiteY72" fmla="*/ 569605 h 782343"/>
              <a:gd name="connsiteX73" fmla="*/ 1283145 w 1342212"/>
              <a:gd name="connsiteY73" fmla="*/ 549114 h 782343"/>
              <a:gd name="connsiteX74" fmla="*/ 1281857 w 1342212"/>
              <a:gd name="connsiteY74" fmla="*/ 540668 h 782343"/>
              <a:gd name="connsiteX75" fmla="*/ 1283172 w 1342212"/>
              <a:gd name="connsiteY75" fmla="*/ 526165 h 782343"/>
              <a:gd name="connsiteX76" fmla="*/ 1314486 w 1342212"/>
              <a:gd name="connsiteY76" fmla="*/ 522894 h 782343"/>
              <a:gd name="connsiteX77" fmla="*/ 1325382 w 1342212"/>
              <a:gd name="connsiteY77" fmla="*/ 500749 h 782343"/>
              <a:gd name="connsiteX78" fmla="*/ 1342434 w 1342212"/>
              <a:gd name="connsiteY78" fmla="*/ 493062 h 782343"/>
              <a:gd name="connsiteX79" fmla="*/ 1339975 w 1342212"/>
              <a:gd name="connsiteY79" fmla="*/ 482171 h 782343"/>
              <a:gd name="connsiteX80" fmla="*/ 1335425 w 1342212"/>
              <a:gd name="connsiteY80" fmla="*/ 480356 h 782343"/>
              <a:gd name="connsiteX81" fmla="*/ 1338165 w 1342212"/>
              <a:gd name="connsiteY81" fmla="*/ 474734 h 782343"/>
              <a:gd name="connsiteX82" fmla="*/ 1318419 w 1342212"/>
              <a:gd name="connsiteY82" fmla="*/ 448265 h 782343"/>
              <a:gd name="connsiteX83" fmla="*/ 1299403 w 1342212"/>
              <a:gd name="connsiteY83" fmla="*/ 475151 h 782343"/>
              <a:gd name="connsiteX84" fmla="*/ 1287015 w 1342212"/>
              <a:gd name="connsiteY84" fmla="*/ 465885 h 782343"/>
              <a:gd name="connsiteX85" fmla="*/ 1286824 w 1342212"/>
              <a:gd name="connsiteY85" fmla="*/ 462504 h 782343"/>
              <a:gd name="connsiteX86" fmla="*/ 1268548 w 1342212"/>
              <a:gd name="connsiteY86" fmla="*/ 452049 h 782343"/>
              <a:gd name="connsiteX87" fmla="*/ 1237107 w 1342212"/>
              <a:gd name="connsiteY87" fmla="*/ 449372 h 782343"/>
              <a:gd name="connsiteX88" fmla="*/ 1229904 w 1342212"/>
              <a:gd name="connsiteY88" fmla="*/ 448560 h 782343"/>
              <a:gd name="connsiteX89" fmla="*/ 1213333 w 1342212"/>
              <a:gd name="connsiteY89" fmla="*/ 433735 h 782343"/>
              <a:gd name="connsiteX90" fmla="*/ 1204006 w 1342212"/>
              <a:gd name="connsiteY90" fmla="*/ 423779 h 782343"/>
              <a:gd name="connsiteX91" fmla="*/ 1189005 w 1342212"/>
              <a:gd name="connsiteY91" fmla="*/ 400522 h 782343"/>
              <a:gd name="connsiteX92" fmla="*/ 1177596 w 1342212"/>
              <a:gd name="connsiteY92" fmla="*/ 413296 h 782343"/>
              <a:gd name="connsiteX93" fmla="*/ 1153137 w 1342212"/>
              <a:gd name="connsiteY93" fmla="*/ 386124 h 782343"/>
              <a:gd name="connsiteX94" fmla="*/ 1137482 w 1342212"/>
              <a:gd name="connsiteY94" fmla="*/ 368980 h 782343"/>
              <a:gd name="connsiteX95" fmla="*/ 1117568 w 1342212"/>
              <a:gd name="connsiteY95" fmla="*/ 367183 h 782343"/>
              <a:gd name="connsiteX96" fmla="*/ 1110501 w 1342212"/>
              <a:gd name="connsiteY96" fmla="*/ 366094 h 782343"/>
              <a:gd name="connsiteX97" fmla="*/ 1092818 w 1342212"/>
              <a:gd name="connsiteY97" fmla="*/ 352530 h 782343"/>
              <a:gd name="connsiteX98" fmla="*/ 1004929 w 1342212"/>
              <a:gd name="connsiteY98" fmla="*/ 279862 h 782343"/>
              <a:gd name="connsiteX99" fmla="*/ 983386 w 1342212"/>
              <a:gd name="connsiteY99" fmla="*/ 275111 h 782343"/>
              <a:gd name="connsiteX100" fmla="*/ 966049 w 1342212"/>
              <a:gd name="connsiteY100" fmla="*/ 264088 h 782343"/>
              <a:gd name="connsiteX101" fmla="*/ 933715 w 1342212"/>
              <a:gd name="connsiteY101" fmla="*/ 273595 h 782343"/>
              <a:gd name="connsiteX102" fmla="*/ 908180 w 1342212"/>
              <a:gd name="connsiteY102" fmla="*/ 254368 h 782343"/>
              <a:gd name="connsiteX103" fmla="*/ 874902 w 1342212"/>
              <a:gd name="connsiteY103" fmla="*/ 226833 h 782343"/>
              <a:gd name="connsiteX104" fmla="*/ 853364 w 1342212"/>
              <a:gd name="connsiteY104" fmla="*/ 218824 h 782343"/>
              <a:gd name="connsiteX105" fmla="*/ 821588 w 1342212"/>
              <a:gd name="connsiteY105" fmla="*/ 224437 h 782343"/>
              <a:gd name="connsiteX106" fmla="*/ 821207 w 1342212"/>
              <a:gd name="connsiteY106" fmla="*/ 219659 h 782343"/>
              <a:gd name="connsiteX107" fmla="*/ 825231 w 1342212"/>
              <a:gd name="connsiteY107" fmla="*/ 194165 h 782343"/>
              <a:gd name="connsiteX108" fmla="*/ 840037 w 1342212"/>
              <a:gd name="connsiteY108" fmla="*/ 174326 h 782343"/>
              <a:gd name="connsiteX109" fmla="*/ 819125 w 1342212"/>
              <a:gd name="connsiteY109" fmla="*/ 160372 h 782343"/>
              <a:gd name="connsiteX110" fmla="*/ 814511 w 1342212"/>
              <a:gd name="connsiteY110" fmla="*/ 130345 h 782343"/>
              <a:gd name="connsiteX111" fmla="*/ 803788 w 1342212"/>
              <a:gd name="connsiteY111" fmla="*/ 128076 h 782343"/>
              <a:gd name="connsiteX112" fmla="*/ 777763 w 1342212"/>
              <a:gd name="connsiteY112" fmla="*/ 121996 h 782343"/>
              <a:gd name="connsiteX113" fmla="*/ 708686 w 1342212"/>
              <a:gd name="connsiteY113" fmla="*/ 98490 h 782343"/>
              <a:gd name="connsiteX114" fmla="*/ 672164 w 1342212"/>
              <a:gd name="connsiteY114" fmla="*/ 86142 h 782343"/>
              <a:gd name="connsiteX115" fmla="*/ 663967 w 1342212"/>
              <a:gd name="connsiteY115" fmla="*/ 83401 h 782343"/>
              <a:gd name="connsiteX116" fmla="*/ 631602 w 1342212"/>
              <a:gd name="connsiteY116" fmla="*/ 72837 h 782343"/>
              <a:gd name="connsiteX117" fmla="*/ 623935 w 1342212"/>
              <a:gd name="connsiteY117" fmla="*/ 71118 h 782343"/>
              <a:gd name="connsiteX118" fmla="*/ 615099 w 1342212"/>
              <a:gd name="connsiteY118" fmla="*/ 68935 h 782343"/>
              <a:gd name="connsiteX119" fmla="*/ 612704 w 1342212"/>
              <a:gd name="connsiteY119" fmla="*/ 68490 h 782343"/>
              <a:gd name="connsiteX120" fmla="*/ 592649 w 1342212"/>
              <a:gd name="connsiteY120" fmla="*/ 63644 h 782343"/>
              <a:gd name="connsiteX121" fmla="*/ 565241 w 1342212"/>
              <a:gd name="connsiteY121" fmla="*/ 57196 h 782343"/>
              <a:gd name="connsiteX122" fmla="*/ 516690 w 1342212"/>
              <a:gd name="connsiteY122" fmla="*/ 45570 h 782343"/>
              <a:gd name="connsiteX123" fmla="*/ 491591 w 1342212"/>
              <a:gd name="connsiteY123" fmla="*/ 39852 h 782343"/>
              <a:gd name="connsiteX124" fmla="*/ 438707 w 1342212"/>
              <a:gd name="connsiteY124" fmla="*/ 26711 h 782343"/>
              <a:gd name="connsiteX125" fmla="*/ 430107 w 1342212"/>
              <a:gd name="connsiteY125" fmla="*/ 24768 h 782343"/>
              <a:gd name="connsiteX126" fmla="*/ 379904 w 1342212"/>
              <a:gd name="connsiteY126" fmla="*/ 14327 h 782343"/>
              <a:gd name="connsiteX127" fmla="*/ 366726 w 1342212"/>
              <a:gd name="connsiteY127" fmla="*/ 10225 h 782343"/>
              <a:gd name="connsiteX128" fmla="*/ 359405 w 1342212"/>
              <a:gd name="connsiteY128" fmla="*/ 8972 h 782343"/>
              <a:gd name="connsiteX129" fmla="*/ 348981 w 1342212"/>
              <a:gd name="connsiteY129" fmla="*/ 11758 h 782343"/>
              <a:gd name="connsiteX130" fmla="*/ 342997 w 1342212"/>
              <a:gd name="connsiteY130" fmla="*/ 12766 h 782343"/>
              <a:gd name="connsiteX131" fmla="*/ 329865 w 1342212"/>
              <a:gd name="connsiteY131" fmla="*/ 10424 h 782343"/>
              <a:gd name="connsiteX132" fmla="*/ 327116 w 1342212"/>
              <a:gd name="connsiteY132" fmla="*/ 555 h 782343"/>
              <a:gd name="connsiteX133" fmla="*/ 294001 w 1342212"/>
              <a:gd name="connsiteY133" fmla="*/ 4330 h 782343"/>
              <a:gd name="connsiteX134" fmla="*/ 272064 w 1342212"/>
              <a:gd name="connsiteY134" fmla="*/ 14091 h 782343"/>
              <a:gd name="connsiteX135" fmla="*/ 264244 w 1342212"/>
              <a:gd name="connsiteY135" fmla="*/ 27387 h 782343"/>
              <a:gd name="connsiteX136" fmla="*/ 245228 w 1342212"/>
              <a:gd name="connsiteY136" fmla="*/ 21202 h 782343"/>
              <a:gd name="connsiteX137" fmla="*/ 235008 w 1342212"/>
              <a:gd name="connsiteY137" fmla="*/ 14168 h 782343"/>
              <a:gd name="connsiteX138" fmla="*/ 230943 w 1342212"/>
              <a:gd name="connsiteY138" fmla="*/ 14227 h 782343"/>
              <a:gd name="connsiteX139" fmla="*/ 222274 w 1342212"/>
              <a:gd name="connsiteY139" fmla="*/ 27836 h 782343"/>
              <a:gd name="connsiteX140" fmla="*/ 218156 w 1342212"/>
              <a:gd name="connsiteY140" fmla="*/ 29892 h 782343"/>
              <a:gd name="connsiteX141" fmla="*/ 195583 w 1342212"/>
              <a:gd name="connsiteY141" fmla="*/ 47471 h 782343"/>
              <a:gd name="connsiteX142" fmla="*/ 152557 w 1342212"/>
              <a:gd name="connsiteY142" fmla="*/ 81409 h 782343"/>
              <a:gd name="connsiteX143" fmla="*/ 141688 w 1342212"/>
              <a:gd name="connsiteY143" fmla="*/ 92772 h 782343"/>
              <a:gd name="connsiteX144" fmla="*/ 139910 w 1342212"/>
              <a:gd name="connsiteY144" fmla="*/ 95985 h 782343"/>
              <a:gd name="connsiteX145" fmla="*/ 138835 w 1342212"/>
              <a:gd name="connsiteY145" fmla="*/ 98018 h 782343"/>
              <a:gd name="connsiteX146" fmla="*/ 145540 w 1342212"/>
              <a:gd name="connsiteY146" fmla="*/ 104098 h 782343"/>
              <a:gd name="connsiteX147" fmla="*/ 140323 w 1342212"/>
              <a:gd name="connsiteY147" fmla="*/ 115919 h 782343"/>
              <a:gd name="connsiteX148" fmla="*/ 138840 w 1342212"/>
              <a:gd name="connsiteY148" fmla="*/ 119273 h 782343"/>
              <a:gd name="connsiteX149" fmla="*/ 135356 w 1342212"/>
              <a:gd name="connsiteY149" fmla="*/ 124555 h 782343"/>
              <a:gd name="connsiteX150" fmla="*/ 126478 w 1342212"/>
              <a:gd name="connsiteY150" fmla="*/ 123330 h 782343"/>
              <a:gd name="connsiteX151" fmla="*/ 101883 w 1342212"/>
              <a:gd name="connsiteY151" fmla="*/ 119990 h 782343"/>
              <a:gd name="connsiteX152" fmla="*/ 84178 w 1342212"/>
              <a:gd name="connsiteY152" fmla="*/ 127477 h 782343"/>
              <a:gd name="connsiteX153" fmla="*/ 79755 w 1342212"/>
              <a:gd name="connsiteY153" fmla="*/ 131920 h 782343"/>
              <a:gd name="connsiteX154" fmla="*/ 72692 w 1342212"/>
              <a:gd name="connsiteY154" fmla="*/ 137538 h 782343"/>
              <a:gd name="connsiteX155" fmla="*/ 73187 w 1342212"/>
              <a:gd name="connsiteY155" fmla="*/ 147063 h 782343"/>
              <a:gd name="connsiteX156" fmla="*/ 77836 w 1342212"/>
              <a:gd name="connsiteY156" fmla="*/ 160299 h 782343"/>
              <a:gd name="connsiteX157" fmla="*/ 76992 w 1342212"/>
              <a:gd name="connsiteY157" fmla="*/ 170732 h 782343"/>
              <a:gd name="connsiteX158" fmla="*/ 80989 w 1342212"/>
              <a:gd name="connsiteY158" fmla="*/ 192849 h 782343"/>
              <a:gd name="connsiteX159" fmla="*/ 93790 w 1342212"/>
              <a:gd name="connsiteY159" fmla="*/ 200241 h 782343"/>
              <a:gd name="connsiteX160" fmla="*/ 95192 w 1342212"/>
              <a:gd name="connsiteY160" fmla="*/ 212602 h 782343"/>
              <a:gd name="connsiteX161" fmla="*/ 79923 w 1342212"/>
              <a:gd name="connsiteY161" fmla="*/ 231861 h 782343"/>
              <a:gd name="connsiteX162" fmla="*/ 79900 w 1342212"/>
              <a:gd name="connsiteY162" fmla="*/ 233553 h 782343"/>
              <a:gd name="connsiteX163" fmla="*/ 76852 w 1342212"/>
              <a:gd name="connsiteY163" fmla="*/ 237383 h 782343"/>
              <a:gd name="connsiteX164" fmla="*/ 70900 w 1342212"/>
              <a:gd name="connsiteY164" fmla="*/ 243763 h 782343"/>
              <a:gd name="connsiteX165" fmla="*/ 66092 w 1342212"/>
              <a:gd name="connsiteY165" fmla="*/ 244222 h 782343"/>
              <a:gd name="connsiteX166" fmla="*/ 52538 w 1342212"/>
              <a:gd name="connsiteY166" fmla="*/ 235196 h 782343"/>
              <a:gd name="connsiteX167" fmla="*/ 33027 w 1342212"/>
              <a:gd name="connsiteY167" fmla="*/ 238586 h 782343"/>
              <a:gd name="connsiteX168" fmla="*/ 7584 w 1342212"/>
              <a:gd name="connsiteY168" fmla="*/ 274548 h 782343"/>
              <a:gd name="connsiteX169" fmla="*/ 221 w 1342212"/>
              <a:gd name="connsiteY169" fmla="*/ 290793 h 782343"/>
              <a:gd name="connsiteX170" fmla="*/ 19491 w 1342212"/>
              <a:gd name="connsiteY170" fmla="*/ 320661 h 782343"/>
              <a:gd name="connsiteX171" fmla="*/ 15277 w 1342212"/>
              <a:gd name="connsiteY171" fmla="*/ 330390 h 782343"/>
              <a:gd name="connsiteX172" fmla="*/ 15254 w 1342212"/>
              <a:gd name="connsiteY172" fmla="*/ 336457 h 782343"/>
              <a:gd name="connsiteX173" fmla="*/ 13544 w 1342212"/>
              <a:gd name="connsiteY173" fmla="*/ 345202 h 782343"/>
              <a:gd name="connsiteX174" fmla="*/ 23932 w 1342212"/>
              <a:gd name="connsiteY174" fmla="*/ 357899 h 782343"/>
              <a:gd name="connsiteX175" fmla="*/ 27870 w 1342212"/>
              <a:gd name="connsiteY175" fmla="*/ 362482 h 782343"/>
              <a:gd name="connsiteX176" fmla="*/ 33032 w 1342212"/>
              <a:gd name="connsiteY176" fmla="*/ 369084 h 782343"/>
              <a:gd name="connsiteX177" fmla="*/ 36293 w 1342212"/>
              <a:gd name="connsiteY177" fmla="*/ 375986 h 782343"/>
              <a:gd name="connsiteX178" fmla="*/ 32592 w 1342212"/>
              <a:gd name="connsiteY178" fmla="*/ 385820 h 782343"/>
              <a:gd name="connsiteX179" fmla="*/ 33522 w 1342212"/>
              <a:gd name="connsiteY179" fmla="*/ 391374 h 782343"/>
              <a:gd name="connsiteX180" fmla="*/ 31013 w 1342212"/>
              <a:gd name="connsiteY180" fmla="*/ 402210 h 782343"/>
              <a:gd name="connsiteX181" fmla="*/ 48169 w 1342212"/>
              <a:gd name="connsiteY181" fmla="*/ 413641 h 782343"/>
              <a:gd name="connsiteX182" fmla="*/ 39496 w 1342212"/>
              <a:gd name="connsiteY182" fmla="*/ 439121 h 782343"/>
              <a:gd name="connsiteX183" fmla="*/ 21369 w 1342212"/>
              <a:gd name="connsiteY183" fmla="*/ 444231 h 782343"/>
              <a:gd name="connsiteX184" fmla="*/ 36398 w 1342212"/>
              <a:gd name="connsiteY184" fmla="*/ 460222 h 782343"/>
              <a:gd name="connsiteX185" fmla="*/ 37523 w 1342212"/>
              <a:gd name="connsiteY185" fmla="*/ 470691 h 782343"/>
              <a:gd name="connsiteX186" fmla="*/ 47475 w 1342212"/>
              <a:gd name="connsiteY186" fmla="*/ 471825 h 782343"/>
              <a:gd name="connsiteX187" fmla="*/ 61900 w 1342212"/>
              <a:gd name="connsiteY187" fmla="*/ 481518 h 782343"/>
              <a:gd name="connsiteX188" fmla="*/ 69208 w 1342212"/>
              <a:gd name="connsiteY188" fmla="*/ 487104 h 782343"/>
              <a:gd name="connsiteX189" fmla="*/ 74906 w 1342212"/>
              <a:gd name="connsiteY189" fmla="*/ 486804 h 782343"/>
              <a:gd name="connsiteX190" fmla="*/ 79238 w 1342212"/>
              <a:gd name="connsiteY190" fmla="*/ 487925 h 782343"/>
              <a:gd name="connsiteX191" fmla="*/ 89463 w 1342212"/>
              <a:gd name="connsiteY191" fmla="*/ 483174 h 782343"/>
              <a:gd name="connsiteX192" fmla="*/ 100917 w 1342212"/>
              <a:gd name="connsiteY192" fmla="*/ 477947 h 782343"/>
              <a:gd name="connsiteX193" fmla="*/ 113119 w 1342212"/>
              <a:gd name="connsiteY193" fmla="*/ 486822 h 782343"/>
              <a:gd name="connsiteX194" fmla="*/ 117356 w 1342212"/>
              <a:gd name="connsiteY194" fmla="*/ 490607 h 782343"/>
              <a:gd name="connsiteX195" fmla="*/ 127327 w 1342212"/>
              <a:gd name="connsiteY195" fmla="*/ 491714 h 782343"/>
              <a:gd name="connsiteX196" fmla="*/ 147703 w 1342212"/>
              <a:gd name="connsiteY196" fmla="*/ 496860 h 782343"/>
              <a:gd name="connsiteX197" fmla="*/ 157796 w 1342212"/>
              <a:gd name="connsiteY197" fmla="*/ 502460 h 782343"/>
              <a:gd name="connsiteX198" fmla="*/ 171024 w 1342212"/>
              <a:gd name="connsiteY198" fmla="*/ 509607 h 782343"/>
              <a:gd name="connsiteX199" fmla="*/ 174694 w 1342212"/>
              <a:gd name="connsiteY199" fmla="*/ 512797 h 782343"/>
              <a:gd name="connsiteX200" fmla="*/ 189033 w 1342212"/>
              <a:gd name="connsiteY200" fmla="*/ 519676 h 782343"/>
              <a:gd name="connsiteX201" fmla="*/ 197085 w 1342212"/>
              <a:gd name="connsiteY201" fmla="*/ 526751 h 782343"/>
              <a:gd name="connsiteX202" fmla="*/ 204102 w 1342212"/>
              <a:gd name="connsiteY202" fmla="*/ 532242 h 782343"/>
              <a:gd name="connsiteX203" fmla="*/ 211251 w 1342212"/>
              <a:gd name="connsiteY203" fmla="*/ 540142 h 782343"/>
              <a:gd name="connsiteX204" fmla="*/ 219203 w 1342212"/>
              <a:gd name="connsiteY204" fmla="*/ 547556 h 782343"/>
              <a:gd name="connsiteX205" fmla="*/ 223812 w 1342212"/>
              <a:gd name="connsiteY205" fmla="*/ 551725 h 782343"/>
              <a:gd name="connsiteX206" fmla="*/ 237398 w 1342212"/>
              <a:gd name="connsiteY206" fmla="*/ 564461 h 782343"/>
              <a:gd name="connsiteX207" fmla="*/ 245514 w 1342212"/>
              <a:gd name="connsiteY207" fmla="*/ 571782 h 782343"/>
              <a:gd name="connsiteX208" fmla="*/ 248557 w 1342212"/>
              <a:gd name="connsiteY208" fmla="*/ 574836 h 782343"/>
              <a:gd name="connsiteX209" fmla="*/ 259177 w 1342212"/>
              <a:gd name="connsiteY209" fmla="*/ 584277 h 782343"/>
              <a:gd name="connsiteX210" fmla="*/ 277299 w 1342212"/>
              <a:gd name="connsiteY210" fmla="*/ 601298 h 782343"/>
              <a:gd name="connsiteX211" fmla="*/ 285628 w 1342212"/>
              <a:gd name="connsiteY211" fmla="*/ 609356 h 782343"/>
              <a:gd name="connsiteX212" fmla="*/ 301396 w 1342212"/>
              <a:gd name="connsiteY212" fmla="*/ 613896 h 782343"/>
              <a:gd name="connsiteX213" fmla="*/ 361029 w 1342212"/>
              <a:gd name="connsiteY213" fmla="*/ 631499 h 782343"/>
              <a:gd name="connsiteX214" fmla="*/ 438204 w 1342212"/>
              <a:gd name="connsiteY214" fmla="*/ 655680 h 782343"/>
              <a:gd name="connsiteX215" fmla="*/ 482976 w 1342212"/>
              <a:gd name="connsiteY215" fmla="*/ 669115 h 782343"/>
              <a:gd name="connsiteX216" fmla="*/ 495124 w 1342212"/>
              <a:gd name="connsiteY216" fmla="*/ 672713 h 782343"/>
              <a:gd name="connsiteX217" fmla="*/ 552499 w 1342212"/>
              <a:gd name="connsiteY217" fmla="*/ 689531 h 782343"/>
              <a:gd name="connsiteX218" fmla="*/ 631075 w 1342212"/>
              <a:gd name="connsiteY218" fmla="*/ 716172 h 782343"/>
              <a:gd name="connsiteX219" fmla="*/ 645632 w 1342212"/>
              <a:gd name="connsiteY219" fmla="*/ 720902 h 782343"/>
              <a:gd name="connsiteX220" fmla="*/ 652935 w 1342212"/>
              <a:gd name="connsiteY220" fmla="*/ 723163 h 782343"/>
              <a:gd name="connsiteX221" fmla="*/ 671529 w 1342212"/>
              <a:gd name="connsiteY221" fmla="*/ 729135 h 782343"/>
              <a:gd name="connsiteX222" fmla="*/ 684258 w 1342212"/>
              <a:gd name="connsiteY222" fmla="*/ 733471 h 782343"/>
              <a:gd name="connsiteX223" fmla="*/ 718248 w 1342212"/>
              <a:gd name="connsiteY223" fmla="*/ 744753 h 782343"/>
              <a:gd name="connsiteX224" fmla="*/ 721060 w 1342212"/>
              <a:gd name="connsiteY224" fmla="*/ 745752 h 782343"/>
              <a:gd name="connsiteX225" fmla="*/ 727797 w 1342212"/>
              <a:gd name="connsiteY225" fmla="*/ 745622 h 782343"/>
              <a:gd name="connsiteX226" fmla="*/ 839561 w 1342212"/>
              <a:gd name="connsiteY226" fmla="*/ 745695 h 782343"/>
              <a:gd name="connsiteX227" fmla="*/ 905322 w 1342212"/>
              <a:gd name="connsiteY227" fmla="*/ 746121 h 782343"/>
              <a:gd name="connsiteX228" fmla="*/ 928271 w 1342212"/>
              <a:gd name="connsiteY228" fmla="*/ 746294 h 782343"/>
              <a:gd name="connsiteX229" fmla="*/ 951220 w 1342212"/>
              <a:gd name="connsiteY229" fmla="*/ 746486 h 782343"/>
              <a:gd name="connsiteX230" fmla="*/ 972903 w 1342212"/>
              <a:gd name="connsiteY230" fmla="*/ 746618 h 782343"/>
              <a:gd name="connsiteX231" fmla="*/ 984811 w 1342212"/>
              <a:gd name="connsiteY231" fmla="*/ 746969 h 782343"/>
              <a:gd name="connsiteX232" fmla="*/ 988902 w 1342212"/>
              <a:gd name="connsiteY232" fmla="*/ 747459 h 782343"/>
              <a:gd name="connsiteX233" fmla="*/ 991901 w 1342212"/>
              <a:gd name="connsiteY233" fmla="*/ 747015 h 782343"/>
              <a:gd name="connsiteX234" fmla="*/ 999476 w 1342212"/>
              <a:gd name="connsiteY234" fmla="*/ 747210 h 782343"/>
              <a:gd name="connsiteX235" fmla="*/ 1002275 w 1342212"/>
              <a:gd name="connsiteY235" fmla="*/ 749863 h 782343"/>
              <a:gd name="connsiteX236" fmla="*/ 1003314 w 1342212"/>
              <a:gd name="connsiteY236" fmla="*/ 749570 h 782343"/>
              <a:gd name="connsiteX237" fmla="*/ 1003477 w 1342212"/>
              <a:gd name="connsiteY237" fmla="*/ 748191 h 782343"/>
              <a:gd name="connsiteX238" fmla="*/ 1007823 w 1342212"/>
              <a:gd name="connsiteY238" fmla="*/ 749114 h 782343"/>
              <a:gd name="connsiteX239" fmla="*/ 1011352 w 1342212"/>
              <a:gd name="connsiteY239" fmla="*/ 747827 h 782343"/>
              <a:gd name="connsiteX240" fmla="*/ 1013829 w 1342212"/>
              <a:gd name="connsiteY240" fmla="*/ 751551 h 782343"/>
              <a:gd name="connsiteX241" fmla="*/ 1014242 w 1342212"/>
              <a:gd name="connsiteY241" fmla="*/ 755615 h 782343"/>
              <a:gd name="connsiteX242" fmla="*/ 1016900 w 1342212"/>
              <a:gd name="connsiteY242" fmla="*/ 759264 h 782343"/>
              <a:gd name="connsiteX243" fmla="*/ 1017562 w 1342212"/>
              <a:gd name="connsiteY243" fmla="*/ 759652 h 782343"/>
              <a:gd name="connsiteX244" fmla="*/ 1019150 w 1342212"/>
              <a:gd name="connsiteY244" fmla="*/ 758518 h 782343"/>
              <a:gd name="connsiteX245" fmla="*/ 1022947 w 1342212"/>
              <a:gd name="connsiteY245" fmla="*/ 759069 h 782343"/>
              <a:gd name="connsiteX246" fmla="*/ 1024680 w 1342212"/>
              <a:gd name="connsiteY246" fmla="*/ 761608 h 782343"/>
              <a:gd name="connsiteX247" fmla="*/ 1030454 w 1342212"/>
              <a:gd name="connsiteY247" fmla="*/ 764545 h 782343"/>
              <a:gd name="connsiteX248" fmla="*/ 1032396 w 1342212"/>
              <a:gd name="connsiteY248" fmla="*/ 763387 h 782343"/>
              <a:gd name="connsiteX249" fmla="*/ 1037495 w 1342212"/>
              <a:gd name="connsiteY249" fmla="*/ 765826 h 782343"/>
              <a:gd name="connsiteX250" fmla="*/ 1041006 w 1342212"/>
              <a:gd name="connsiteY250" fmla="*/ 765209 h 782343"/>
              <a:gd name="connsiteX251" fmla="*/ 1045628 w 1342212"/>
              <a:gd name="connsiteY251" fmla="*/ 766913 h 782343"/>
              <a:gd name="connsiteX252" fmla="*/ 1048345 w 1342212"/>
              <a:gd name="connsiteY252" fmla="*/ 765847 h 782343"/>
              <a:gd name="connsiteX253" fmla="*/ 1050382 w 1342212"/>
              <a:gd name="connsiteY253" fmla="*/ 766448 h 782343"/>
              <a:gd name="connsiteX254" fmla="*/ 1053353 w 1342212"/>
              <a:gd name="connsiteY254" fmla="*/ 767933 h 782343"/>
              <a:gd name="connsiteX255" fmla="*/ 1051761 w 1342212"/>
              <a:gd name="connsiteY255" fmla="*/ 769998 h 782343"/>
              <a:gd name="connsiteX256" fmla="*/ 1053857 w 1342212"/>
              <a:gd name="connsiteY256" fmla="*/ 775185 h 782343"/>
              <a:gd name="connsiteX257" fmla="*/ 1052573 w 1342212"/>
              <a:gd name="connsiteY257" fmla="*/ 779660 h 782343"/>
              <a:gd name="connsiteX258" fmla="*/ 1067320 w 1342212"/>
              <a:gd name="connsiteY258" fmla="*/ 782193 h 782343"/>
              <a:gd name="connsiteX259" fmla="*/ 1068922 w 1342212"/>
              <a:gd name="connsiteY259" fmla="*/ 780550 h 782343"/>
              <a:gd name="connsiteX260" fmla="*/ 1072156 w 1342212"/>
              <a:gd name="connsiteY260" fmla="*/ 780131 h 782343"/>
              <a:gd name="connsiteX261" fmla="*/ 1072387 w 1342212"/>
              <a:gd name="connsiteY261" fmla="*/ 782898 h 782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</a:cxnLst>
            <a:rect l="l" t="t" r="r" b="b"/>
            <a:pathLst>
              <a:path w="1342212" h="782343">
                <a:moveTo>
                  <a:pt x="1072387" y="782898"/>
                </a:moveTo>
                <a:lnTo>
                  <a:pt x="1081387" y="780097"/>
                </a:lnTo>
                <a:lnTo>
                  <a:pt x="1099038" y="776163"/>
                </a:lnTo>
                <a:lnTo>
                  <a:pt x="1096375" y="769886"/>
                </a:lnTo>
                <a:lnTo>
                  <a:pt x="1100970" y="771468"/>
                </a:lnTo>
                <a:lnTo>
                  <a:pt x="1105257" y="766471"/>
                </a:lnTo>
                <a:lnTo>
                  <a:pt x="1113186" y="772928"/>
                </a:lnTo>
                <a:lnTo>
                  <a:pt x="1117827" y="772913"/>
                </a:lnTo>
                <a:lnTo>
                  <a:pt x="1121211" y="769954"/>
                </a:lnTo>
                <a:lnTo>
                  <a:pt x="1121664" y="766037"/>
                </a:lnTo>
                <a:lnTo>
                  <a:pt x="1124087" y="763997"/>
                </a:lnTo>
                <a:lnTo>
                  <a:pt x="1125302" y="761369"/>
                </a:lnTo>
                <a:lnTo>
                  <a:pt x="1134493" y="761669"/>
                </a:lnTo>
                <a:lnTo>
                  <a:pt x="1140717" y="759468"/>
                </a:lnTo>
                <a:lnTo>
                  <a:pt x="1144173" y="752296"/>
                </a:lnTo>
                <a:lnTo>
                  <a:pt x="1144867" y="752193"/>
                </a:lnTo>
                <a:lnTo>
                  <a:pt x="1147584" y="750720"/>
                </a:lnTo>
                <a:lnTo>
                  <a:pt x="1152452" y="745522"/>
                </a:lnTo>
                <a:lnTo>
                  <a:pt x="1152706" y="742812"/>
                </a:lnTo>
                <a:lnTo>
                  <a:pt x="1154425" y="741015"/>
                </a:lnTo>
                <a:lnTo>
                  <a:pt x="1154008" y="731411"/>
                </a:lnTo>
                <a:lnTo>
                  <a:pt x="1152529" y="728490"/>
                </a:lnTo>
                <a:lnTo>
                  <a:pt x="1152470" y="728155"/>
                </a:lnTo>
                <a:lnTo>
                  <a:pt x="1153717" y="725266"/>
                </a:lnTo>
                <a:lnTo>
                  <a:pt x="1152429" y="725551"/>
                </a:lnTo>
                <a:lnTo>
                  <a:pt x="1153246" y="724368"/>
                </a:lnTo>
                <a:lnTo>
                  <a:pt x="1152352" y="724542"/>
                </a:lnTo>
                <a:lnTo>
                  <a:pt x="1150601" y="721628"/>
                </a:lnTo>
                <a:lnTo>
                  <a:pt x="1149444" y="718176"/>
                </a:lnTo>
                <a:lnTo>
                  <a:pt x="1150714" y="716743"/>
                </a:lnTo>
                <a:lnTo>
                  <a:pt x="1156022" y="715450"/>
                </a:lnTo>
                <a:lnTo>
                  <a:pt x="1156498" y="712436"/>
                </a:lnTo>
                <a:lnTo>
                  <a:pt x="1156879" y="708595"/>
                </a:lnTo>
                <a:lnTo>
                  <a:pt x="1162359" y="703863"/>
                </a:lnTo>
                <a:lnTo>
                  <a:pt x="1165453" y="703965"/>
                </a:lnTo>
                <a:lnTo>
                  <a:pt x="1166641" y="701298"/>
                </a:lnTo>
                <a:lnTo>
                  <a:pt x="1165344" y="700301"/>
                </a:lnTo>
                <a:lnTo>
                  <a:pt x="1168070" y="694389"/>
                </a:lnTo>
                <a:lnTo>
                  <a:pt x="1169435" y="691782"/>
                </a:lnTo>
                <a:lnTo>
                  <a:pt x="1174022" y="690448"/>
                </a:lnTo>
                <a:lnTo>
                  <a:pt x="1177142" y="691953"/>
                </a:lnTo>
                <a:lnTo>
                  <a:pt x="1187630" y="691005"/>
                </a:lnTo>
                <a:lnTo>
                  <a:pt x="1199833" y="698307"/>
                </a:lnTo>
                <a:lnTo>
                  <a:pt x="1203825" y="699182"/>
                </a:lnTo>
                <a:lnTo>
                  <a:pt x="1204904" y="701253"/>
                </a:lnTo>
                <a:lnTo>
                  <a:pt x="1209468" y="704564"/>
                </a:lnTo>
                <a:lnTo>
                  <a:pt x="1211178" y="704054"/>
                </a:lnTo>
                <a:lnTo>
                  <a:pt x="1213777" y="705051"/>
                </a:lnTo>
                <a:lnTo>
                  <a:pt x="1216993" y="703792"/>
                </a:lnTo>
                <a:lnTo>
                  <a:pt x="1219652" y="705128"/>
                </a:lnTo>
                <a:lnTo>
                  <a:pt x="1225172" y="704334"/>
                </a:lnTo>
                <a:lnTo>
                  <a:pt x="1231577" y="701449"/>
                </a:lnTo>
                <a:lnTo>
                  <a:pt x="1232961" y="699493"/>
                </a:lnTo>
                <a:lnTo>
                  <a:pt x="1235909" y="698302"/>
                </a:lnTo>
                <a:lnTo>
                  <a:pt x="1237102" y="696392"/>
                </a:lnTo>
                <a:lnTo>
                  <a:pt x="1238463" y="697358"/>
                </a:lnTo>
                <a:lnTo>
                  <a:pt x="1238672" y="696179"/>
                </a:lnTo>
                <a:lnTo>
                  <a:pt x="1242968" y="695562"/>
                </a:lnTo>
                <a:lnTo>
                  <a:pt x="1244147" y="696746"/>
                </a:lnTo>
                <a:lnTo>
                  <a:pt x="1245250" y="694678"/>
                </a:lnTo>
                <a:lnTo>
                  <a:pt x="1246275" y="695225"/>
                </a:lnTo>
                <a:lnTo>
                  <a:pt x="1247676" y="693700"/>
                </a:lnTo>
                <a:lnTo>
                  <a:pt x="1251569" y="692463"/>
                </a:lnTo>
                <a:lnTo>
                  <a:pt x="1257833" y="685887"/>
                </a:lnTo>
                <a:lnTo>
                  <a:pt x="1248747" y="690385"/>
                </a:lnTo>
                <a:lnTo>
                  <a:pt x="1243812" y="690454"/>
                </a:lnTo>
                <a:lnTo>
                  <a:pt x="1240713" y="693244"/>
                </a:lnTo>
                <a:lnTo>
                  <a:pt x="1238250" y="692613"/>
                </a:lnTo>
                <a:lnTo>
                  <a:pt x="1238241" y="689479"/>
                </a:lnTo>
                <a:lnTo>
                  <a:pt x="1243771" y="655313"/>
                </a:lnTo>
                <a:lnTo>
                  <a:pt x="1223503" y="639186"/>
                </a:lnTo>
                <a:lnTo>
                  <a:pt x="1245726" y="608819"/>
                </a:lnTo>
                <a:lnTo>
                  <a:pt x="1285032" y="569605"/>
                </a:lnTo>
                <a:lnTo>
                  <a:pt x="1283145" y="549114"/>
                </a:lnTo>
                <a:lnTo>
                  <a:pt x="1281857" y="540668"/>
                </a:lnTo>
                <a:lnTo>
                  <a:pt x="1283172" y="526165"/>
                </a:lnTo>
                <a:lnTo>
                  <a:pt x="1314486" y="522894"/>
                </a:lnTo>
                <a:lnTo>
                  <a:pt x="1325382" y="500749"/>
                </a:lnTo>
                <a:lnTo>
                  <a:pt x="1342434" y="493062"/>
                </a:lnTo>
                <a:lnTo>
                  <a:pt x="1339975" y="482171"/>
                </a:lnTo>
                <a:lnTo>
                  <a:pt x="1335425" y="480356"/>
                </a:lnTo>
                <a:lnTo>
                  <a:pt x="1338165" y="474734"/>
                </a:lnTo>
                <a:lnTo>
                  <a:pt x="1318419" y="448265"/>
                </a:lnTo>
                <a:lnTo>
                  <a:pt x="1299403" y="475151"/>
                </a:lnTo>
                <a:lnTo>
                  <a:pt x="1287015" y="465885"/>
                </a:lnTo>
                <a:lnTo>
                  <a:pt x="1286824" y="462504"/>
                </a:lnTo>
                <a:lnTo>
                  <a:pt x="1268548" y="452049"/>
                </a:lnTo>
                <a:lnTo>
                  <a:pt x="1237107" y="449372"/>
                </a:lnTo>
                <a:lnTo>
                  <a:pt x="1229904" y="448560"/>
                </a:lnTo>
                <a:lnTo>
                  <a:pt x="1213333" y="433735"/>
                </a:lnTo>
                <a:lnTo>
                  <a:pt x="1204006" y="423779"/>
                </a:lnTo>
                <a:lnTo>
                  <a:pt x="1189005" y="400522"/>
                </a:lnTo>
                <a:lnTo>
                  <a:pt x="1177596" y="413296"/>
                </a:lnTo>
                <a:lnTo>
                  <a:pt x="1153137" y="386124"/>
                </a:lnTo>
                <a:lnTo>
                  <a:pt x="1137482" y="368980"/>
                </a:lnTo>
                <a:lnTo>
                  <a:pt x="1117568" y="367183"/>
                </a:lnTo>
                <a:lnTo>
                  <a:pt x="1110501" y="366094"/>
                </a:lnTo>
                <a:lnTo>
                  <a:pt x="1092818" y="352530"/>
                </a:lnTo>
                <a:lnTo>
                  <a:pt x="1004929" y="279862"/>
                </a:lnTo>
                <a:lnTo>
                  <a:pt x="983386" y="275111"/>
                </a:lnTo>
                <a:lnTo>
                  <a:pt x="966049" y="264088"/>
                </a:lnTo>
                <a:lnTo>
                  <a:pt x="933715" y="273595"/>
                </a:lnTo>
                <a:lnTo>
                  <a:pt x="908180" y="254368"/>
                </a:lnTo>
                <a:lnTo>
                  <a:pt x="874902" y="226833"/>
                </a:lnTo>
                <a:lnTo>
                  <a:pt x="853364" y="218824"/>
                </a:lnTo>
                <a:lnTo>
                  <a:pt x="821588" y="224437"/>
                </a:lnTo>
                <a:lnTo>
                  <a:pt x="821207" y="219659"/>
                </a:lnTo>
                <a:lnTo>
                  <a:pt x="825231" y="194165"/>
                </a:lnTo>
                <a:lnTo>
                  <a:pt x="840037" y="174326"/>
                </a:lnTo>
                <a:lnTo>
                  <a:pt x="819125" y="160372"/>
                </a:lnTo>
                <a:lnTo>
                  <a:pt x="814511" y="130345"/>
                </a:lnTo>
                <a:lnTo>
                  <a:pt x="803788" y="128076"/>
                </a:lnTo>
                <a:lnTo>
                  <a:pt x="777763" y="121996"/>
                </a:lnTo>
                <a:lnTo>
                  <a:pt x="708686" y="98490"/>
                </a:lnTo>
                <a:lnTo>
                  <a:pt x="672164" y="86142"/>
                </a:lnTo>
                <a:lnTo>
                  <a:pt x="663967" y="83401"/>
                </a:lnTo>
                <a:lnTo>
                  <a:pt x="631602" y="72837"/>
                </a:lnTo>
                <a:lnTo>
                  <a:pt x="623935" y="71118"/>
                </a:lnTo>
                <a:lnTo>
                  <a:pt x="615099" y="68935"/>
                </a:lnTo>
                <a:lnTo>
                  <a:pt x="612704" y="68490"/>
                </a:lnTo>
                <a:lnTo>
                  <a:pt x="592649" y="63644"/>
                </a:lnTo>
                <a:lnTo>
                  <a:pt x="565241" y="57196"/>
                </a:lnTo>
                <a:lnTo>
                  <a:pt x="516690" y="45570"/>
                </a:lnTo>
                <a:lnTo>
                  <a:pt x="491591" y="39852"/>
                </a:lnTo>
                <a:lnTo>
                  <a:pt x="438707" y="26711"/>
                </a:lnTo>
                <a:lnTo>
                  <a:pt x="430107" y="24768"/>
                </a:lnTo>
                <a:lnTo>
                  <a:pt x="379904" y="14327"/>
                </a:lnTo>
                <a:lnTo>
                  <a:pt x="366726" y="10225"/>
                </a:lnTo>
                <a:lnTo>
                  <a:pt x="359405" y="8972"/>
                </a:lnTo>
                <a:lnTo>
                  <a:pt x="348981" y="11758"/>
                </a:lnTo>
                <a:lnTo>
                  <a:pt x="342997" y="12766"/>
                </a:lnTo>
                <a:lnTo>
                  <a:pt x="329865" y="10424"/>
                </a:lnTo>
                <a:lnTo>
                  <a:pt x="327116" y="555"/>
                </a:lnTo>
                <a:lnTo>
                  <a:pt x="294001" y="4330"/>
                </a:lnTo>
                <a:lnTo>
                  <a:pt x="272064" y="14091"/>
                </a:lnTo>
                <a:lnTo>
                  <a:pt x="264244" y="27387"/>
                </a:lnTo>
                <a:lnTo>
                  <a:pt x="245228" y="21202"/>
                </a:lnTo>
                <a:lnTo>
                  <a:pt x="235008" y="14168"/>
                </a:lnTo>
                <a:lnTo>
                  <a:pt x="230943" y="14227"/>
                </a:lnTo>
                <a:lnTo>
                  <a:pt x="222274" y="27836"/>
                </a:lnTo>
                <a:lnTo>
                  <a:pt x="218156" y="29892"/>
                </a:lnTo>
                <a:lnTo>
                  <a:pt x="195583" y="47471"/>
                </a:lnTo>
                <a:lnTo>
                  <a:pt x="152557" y="81409"/>
                </a:lnTo>
                <a:lnTo>
                  <a:pt x="141688" y="92772"/>
                </a:lnTo>
                <a:lnTo>
                  <a:pt x="139910" y="95985"/>
                </a:lnTo>
                <a:lnTo>
                  <a:pt x="138835" y="98018"/>
                </a:lnTo>
                <a:lnTo>
                  <a:pt x="145540" y="104098"/>
                </a:lnTo>
                <a:lnTo>
                  <a:pt x="140323" y="115919"/>
                </a:lnTo>
                <a:lnTo>
                  <a:pt x="138840" y="119273"/>
                </a:lnTo>
                <a:lnTo>
                  <a:pt x="135356" y="124555"/>
                </a:lnTo>
                <a:lnTo>
                  <a:pt x="126478" y="123330"/>
                </a:lnTo>
                <a:lnTo>
                  <a:pt x="101883" y="119990"/>
                </a:lnTo>
                <a:lnTo>
                  <a:pt x="84178" y="127477"/>
                </a:lnTo>
                <a:lnTo>
                  <a:pt x="79755" y="131920"/>
                </a:lnTo>
                <a:lnTo>
                  <a:pt x="72692" y="137538"/>
                </a:lnTo>
                <a:lnTo>
                  <a:pt x="73187" y="147063"/>
                </a:lnTo>
                <a:lnTo>
                  <a:pt x="77836" y="160299"/>
                </a:lnTo>
                <a:lnTo>
                  <a:pt x="76992" y="170732"/>
                </a:lnTo>
                <a:lnTo>
                  <a:pt x="80989" y="192849"/>
                </a:lnTo>
                <a:lnTo>
                  <a:pt x="93790" y="200241"/>
                </a:lnTo>
                <a:lnTo>
                  <a:pt x="95192" y="212602"/>
                </a:lnTo>
                <a:lnTo>
                  <a:pt x="79923" y="231861"/>
                </a:lnTo>
                <a:lnTo>
                  <a:pt x="79900" y="233553"/>
                </a:lnTo>
                <a:lnTo>
                  <a:pt x="76852" y="237383"/>
                </a:lnTo>
                <a:lnTo>
                  <a:pt x="70900" y="243763"/>
                </a:lnTo>
                <a:lnTo>
                  <a:pt x="66092" y="244222"/>
                </a:lnTo>
                <a:lnTo>
                  <a:pt x="52538" y="235196"/>
                </a:lnTo>
                <a:lnTo>
                  <a:pt x="33027" y="238586"/>
                </a:lnTo>
                <a:lnTo>
                  <a:pt x="7584" y="274548"/>
                </a:lnTo>
                <a:lnTo>
                  <a:pt x="221" y="290793"/>
                </a:lnTo>
                <a:lnTo>
                  <a:pt x="19491" y="320661"/>
                </a:lnTo>
                <a:lnTo>
                  <a:pt x="15277" y="330390"/>
                </a:lnTo>
                <a:lnTo>
                  <a:pt x="15254" y="336457"/>
                </a:lnTo>
                <a:lnTo>
                  <a:pt x="13544" y="345202"/>
                </a:lnTo>
                <a:lnTo>
                  <a:pt x="23932" y="357899"/>
                </a:lnTo>
                <a:lnTo>
                  <a:pt x="27870" y="362482"/>
                </a:lnTo>
                <a:lnTo>
                  <a:pt x="33032" y="369084"/>
                </a:lnTo>
                <a:lnTo>
                  <a:pt x="36293" y="375986"/>
                </a:lnTo>
                <a:lnTo>
                  <a:pt x="32592" y="385820"/>
                </a:lnTo>
                <a:lnTo>
                  <a:pt x="33522" y="391374"/>
                </a:lnTo>
                <a:lnTo>
                  <a:pt x="31013" y="402210"/>
                </a:lnTo>
                <a:lnTo>
                  <a:pt x="48169" y="413641"/>
                </a:lnTo>
                <a:lnTo>
                  <a:pt x="39496" y="439121"/>
                </a:lnTo>
                <a:lnTo>
                  <a:pt x="21369" y="444231"/>
                </a:lnTo>
                <a:lnTo>
                  <a:pt x="36398" y="460222"/>
                </a:lnTo>
                <a:lnTo>
                  <a:pt x="37523" y="470691"/>
                </a:lnTo>
                <a:lnTo>
                  <a:pt x="47475" y="471825"/>
                </a:lnTo>
                <a:lnTo>
                  <a:pt x="61900" y="481518"/>
                </a:lnTo>
                <a:lnTo>
                  <a:pt x="69208" y="487104"/>
                </a:lnTo>
                <a:lnTo>
                  <a:pt x="74906" y="486804"/>
                </a:lnTo>
                <a:lnTo>
                  <a:pt x="79238" y="487925"/>
                </a:lnTo>
                <a:lnTo>
                  <a:pt x="89463" y="483174"/>
                </a:lnTo>
                <a:lnTo>
                  <a:pt x="100917" y="477947"/>
                </a:lnTo>
                <a:lnTo>
                  <a:pt x="113119" y="486822"/>
                </a:lnTo>
                <a:lnTo>
                  <a:pt x="117356" y="490607"/>
                </a:lnTo>
                <a:lnTo>
                  <a:pt x="127327" y="491714"/>
                </a:lnTo>
                <a:lnTo>
                  <a:pt x="147703" y="496860"/>
                </a:lnTo>
                <a:lnTo>
                  <a:pt x="157796" y="502460"/>
                </a:lnTo>
                <a:lnTo>
                  <a:pt x="171024" y="509607"/>
                </a:lnTo>
                <a:lnTo>
                  <a:pt x="174694" y="512797"/>
                </a:lnTo>
                <a:lnTo>
                  <a:pt x="189033" y="519676"/>
                </a:lnTo>
                <a:lnTo>
                  <a:pt x="197085" y="526751"/>
                </a:lnTo>
                <a:lnTo>
                  <a:pt x="204102" y="532242"/>
                </a:lnTo>
                <a:lnTo>
                  <a:pt x="211251" y="540142"/>
                </a:lnTo>
                <a:lnTo>
                  <a:pt x="219203" y="547556"/>
                </a:lnTo>
                <a:lnTo>
                  <a:pt x="223812" y="551725"/>
                </a:lnTo>
                <a:lnTo>
                  <a:pt x="237398" y="564461"/>
                </a:lnTo>
                <a:lnTo>
                  <a:pt x="245514" y="571782"/>
                </a:lnTo>
                <a:lnTo>
                  <a:pt x="248557" y="574836"/>
                </a:lnTo>
                <a:lnTo>
                  <a:pt x="259177" y="584277"/>
                </a:lnTo>
                <a:lnTo>
                  <a:pt x="277299" y="601298"/>
                </a:lnTo>
                <a:lnTo>
                  <a:pt x="285628" y="609356"/>
                </a:lnTo>
                <a:lnTo>
                  <a:pt x="301396" y="613896"/>
                </a:lnTo>
                <a:lnTo>
                  <a:pt x="361029" y="631499"/>
                </a:lnTo>
                <a:lnTo>
                  <a:pt x="438204" y="655680"/>
                </a:lnTo>
                <a:lnTo>
                  <a:pt x="482976" y="669115"/>
                </a:lnTo>
                <a:lnTo>
                  <a:pt x="495124" y="672713"/>
                </a:lnTo>
                <a:lnTo>
                  <a:pt x="552499" y="689531"/>
                </a:lnTo>
                <a:lnTo>
                  <a:pt x="631075" y="716172"/>
                </a:lnTo>
                <a:lnTo>
                  <a:pt x="645632" y="720902"/>
                </a:lnTo>
                <a:lnTo>
                  <a:pt x="652935" y="723163"/>
                </a:lnTo>
                <a:lnTo>
                  <a:pt x="671529" y="729135"/>
                </a:lnTo>
                <a:lnTo>
                  <a:pt x="684258" y="733471"/>
                </a:lnTo>
                <a:lnTo>
                  <a:pt x="718248" y="744753"/>
                </a:lnTo>
                <a:lnTo>
                  <a:pt x="721060" y="745752"/>
                </a:lnTo>
                <a:lnTo>
                  <a:pt x="727797" y="745622"/>
                </a:lnTo>
                <a:lnTo>
                  <a:pt x="839561" y="745695"/>
                </a:lnTo>
                <a:lnTo>
                  <a:pt x="905322" y="746121"/>
                </a:lnTo>
                <a:lnTo>
                  <a:pt x="928271" y="746294"/>
                </a:lnTo>
                <a:lnTo>
                  <a:pt x="951220" y="746486"/>
                </a:lnTo>
                <a:lnTo>
                  <a:pt x="972903" y="746618"/>
                </a:lnTo>
                <a:lnTo>
                  <a:pt x="984811" y="746969"/>
                </a:lnTo>
                <a:lnTo>
                  <a:pt x="988902" y="747459"/>
                </a:lnTo>
                <a:lnTo>
                  <a:pt x="991901" y="747015"/>
                </a:lnTo>
                <a:lnTo>
                  <a:pt x="999476" y="747210"/>
                </a:lnTo>
                <a:lnTo>
                  <a:pt x="1002275" y="749863"/>
                </a:lnTo>
                <a:lnTo>
                  <a:pt x="1003314" y="749570"/>
                </a:lnTo>
                <a:lnTo>
                  <a:pt x="1003477" y="748191"/>
                </a:lnTo>
                <a:lnTo>
                  <a:pt x="1007823" y="749114"/>
                </a:lnTo>
                <a:lnTo>
                  <a:pt x="1011352" y="747827"/>
                </a:lnTo>
                <a:lnTo>
                  <a:pt x="1013829" y="751551"/>
                </a:lnTo>
                <a:lnTo>
                  <a:pt x="1014242" y="755615"/>
                </a:lnTo>
                <a:lnTo>
                  <a:pt x="1016900" y="759264"/>
                </a:lnTo>
                <a:lnTo>
                  <a:pt x="1017562" y="759652"/>
                </a:lnTo>
                <a:lnTo>
                  <a:pt x="1019150" y="758518"/>
                </a:lnTo>
                <a:lnTo>
                  <a:pt x="1022947" y="759069"/>
                </a:lnTo>
                <a:lnTo>
                  <a:pt x="1024680" y="761608"/>
                </a:lnTo>
                <a:lnTo>
                  <a:pt x="1030454" y="764545"/>
                </a:lnTo>
                <a:lnTo>
                  <a:pt x="1032396" y="763387"/>
                </a:lnTo>
                <a:lnTo>
                  <a:pt x="1037495" y="765826"/>
                </a:lnTo>
                <a:lnTo>
                  <a:pt x="1041006" y="765209"/>
                </a:lnTo>
                <a:lnTo>
                  <a:pt x="1045628" y="766913"/>
                </a:lnTo>
                <a:lnTo>
                  <a:pt x="1048345" y="765847"/>
                </a:lnTo>
                <a:lnTo>
                  <a:pt x="1050382" y="766448"/>
                </a:lnTo>
                <a:lnTo>
                  <a:pt x="1053353" y="767933"/>
                </a:lnTo>
                <a:lnTo>
                  <a:pt x="1051761" y="769998"/>
                </a:lnTo>
                <a:lnTo>
                  <a:pt x="1053857" y="775185"/>
                </a:lnTo>
                <a:lnTo>
                  <a:pt x="1052573" y="779660"/>
                </a:lnTo>
                <a:lnTo>
                  <a:pt x="1067320" y="782193"/>
                </a:lnTo>
                <a:lnTo>
                  <a:pt x="1068922" y="780550"/>
                </a:lnTo>
                <a:lnTo>
                  <a:pt x="1072156" y="780131"/>
                </a:lnTo>
                <a:lnTo>
                  <a:pt x="1072387" y="782898"/>
                </a:lnTo>
                <a:close/>
              </a:path>
            </a:pathLst>
          </a:custGeom>
          <a:solidFill>
            <a:schemeClr val="accent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05B0B17-A0C8-E309-D700-C1EF625033F0}"/>
              </a:ext>
            </a:extLst>
          </p:cNvPr>
          <p:cNvSpPr>
            <a:spLocks/>
          </p:cNvSpPr>
          <p:nvPr/>
        </p:nvSpPr>
        <p:spPr>
          <a:xfrm flipV="1">
            <a:off x="5876424" y="4922690"/>
            <a:ext cx="1324079" cy="396157"/>
          </a:xfrm>
          <a:custGeom>
            <a:avLst/>
            <a:gdLst>
              <a:gd name="connsiteX0" fmla="*/ 2738 w 901694"/>
              <a:gd name="connsiteY0" fmla="*/ 63729 h 269782"/>
              <a:gd name="connsiteX1" fmla="*/ 1822 w 901694"/>
              <a:gd name="connsiteY1" fmla="*/ 117503 h 269782"/>
              <a:gd name="connsiteX2" fmla="*/ 1568 w 901694"/>
              <a:gd name="connsiteY2" fmla="*/ 132368 h 269782"/>
              <a:gd name="connsiteX3" fmla="*/ 541 w 901694"/>
              <a:gd name="connsiteY3" fmla="*/ 192023 h 269782"/>
              <a:gd name="connsiteX4" fmla="*/ 376 w 901694"/>
              <a:gd name="connsiteY4" fmla="*/ 201575 h 269782"/>
              <a:gd name="connsiteX5" fmla="*/ 358 w 901694"/>
              <a:gd name="connsiteY5" fmla="*/ 202632 h 269782"/>
              <a:gd name="connsiteX6" fmla="*/ 7778 w 901694"/>
              <a:gd name="connsiteY6" fmla="*/ 206662 h 269782"/>
              <a:gd name="connsiteX7" fmla="*/ 33759 w 901694"/>
              <a:gd name="connsiteY7" fmla="*/ 220611 h 269782"/>
              <a:gd name="connsiteX8" fmla="*/ 52305 w 901694"/>
              <a:gd name="connsiteY8" fmla="*/ 235477 h 269782"/>
              <a:gd name="connsiteX9" fmla="*/ 75014 w 901694"/>
              <a:gd name="connsiteY9" fmla="*/ 253397 h 269782"/>
              <a:gd name="connsiteX10" fmla="*/ 95101 w 901694"/>
              <a:gd name="connsiteY10" fmla="*/ 263402 h 269782"/>
              <a:gd name="connsiteX11" fmla="*/ 108664 w 901694"/>
              <a:gd name="connsiteY11" fmla="*/ 270046 h 269782"/>
              <a:gd name="connsiteX12" fmla="*/ 120537 w 901694"/>
              <a:gd name="connsiteY12" fmla="*/ 270527 h 269782"/>
              <a:gd name="connsiteX13" fmla="*/ 154508 w 901694"/>
              <a:gd name="connsiteY13" fmla="*/ 252380 h 269782"/>
              <a:gd name="connsiteX14" fmla="*/ 178569 w 901694"/>
              <a:gd name="connsiteY14" fmla="*/ 243409 h 269782"/>
              <a:gd name="connsiteX15" fmla="*/ 194727 w 901694"/>
              <a:gd name="connsiteY15" fmla="*/ 237305 h 269782"/>
              <a:gd name="connsiteX16" fmla="*/ 198406 w 901694"/>
              <a:gd name="connsiteY16" fmla="*/ 234823 h 269782"/>
              <a:gd name="connsiteX17" fmla="*/ 203885 w 901694"/>
              <a:gd name="connsiteY17" fmla="*/ 233285 h 269782"/>
              <a:gd name="connsiteX18" fmla="*/ 208866 w 901694"/>
              <a:gd name="connsiteY18" fmla="*/ 232114 h 269782"/>
              <a:gd name="connsiteX19" fmla="*/ 217939 w 901694"/>
              <a:gd name="connsiteY19" fmla="*/ 230031 h 269782"/>
              <a:gd name="connsiteX20" fmla="*/ 217812 w 901694"/>
              <a:gd name="connsiteY20" fmla="*/ 228670 h 269782"/>
              <a:gd name="connsiteX21" fmla="*/ 215044 w 901694"/>
              <a:gd name="connsiteY21" fmla="*/ 200322 h 269782"/>
              <a:gd name="connsiteX22" fmla="*/ 215893 w 901694"/>
              <a:gd name="connsiteY22" fmla="*/ 200372 h 269782"/>
              <a:gd name="connsiteX23" fmla="*/ 223123 w 901694"/>
              <a:gd name="connsiteY23" fmla="*/ 200799 h 269782"/>
              <a:gd name="connsiteX24" fmla="*/ 242434 w 901694"/>
              <a:gd name="connsiteY24" fmla="*/ 201979 h 269782"/>
              <a:gd name="connsiteX25" fmla="*/ 254514 w 901694"/>
              <a:gd name="connsiteY25" fmla="*/ 202755 h 269782"/>
              <a:gd name="connsiteX26" fmla="*/ 274964 w 901694"/>
              <a:gd name="connsiteY26" fmla="*/ 204120 h 269782"/>
              <a:gd name="connsiteX27" fmla="*/ 290741 w 901694"/>
              <a:gd name="connsiteY27" fmla="*/ 205228 h 269782"/>
              <a:gd name="connsiteX28" fmla="*/ 299192 w 901694"/>
              <a:gd name="connsiteY28" fmla="*/ 205840 h 269782"/>
              <a:gd name="connsiteX29" fmla="*/ 326949 w 901694"/>
              <a:gd name="connsiteY29" fmla="*/ 207941 h 269782"/>
              <a:gd name="connsiteX30" fmla="*/ 359619 w 901694"/>
              <a:gd name="connsiteY30" fmla="*/ 210591 h 269782"/>
              <a:gd name="connsiteX31" fmla="*/ 388973 w 901694"/>
              <a:gd name="connsiteY31" fmla="*/ 213137 h 269782"/>
              <a:gd name="connsiteX32" fmla="*/ 408941 w 901694"/>
              <a:gd name="connsiteY32" fmla="*/ 214961 h 269782"/>
              <a:gd name="connsiteX33" fmla="*/ 430080 w 901694"/>
              <a:gd name="connsiteY33" fmla="*/ 216967 h 269782"/>
              <a:gd name="connsiteX34" fmla="*/ 447481 w 901694"/>
              <a:gd name="connsiteY34" fmla="*/ 218682 h 269782"/>
              <a:gd name="connsiteX35" fmla="*/ 455165 w 901694"/>
              <a:gd name="connsiteY35" fmla="*/ 219454 h 269782"/>
              <a:gd name="connsiteX36" fmla="*/ 495615 w 901694"/>
              <a:gd name="connsiteY36" fmla="*/ 223710 h 269782"/>
              <a:gd name="connsiteX37" fmla="*/ 543704 w 901694"/>
              <a:gd name="connsiteY37" fmla="*/ 229156 h 269782"/>
              <a:gd name="connsiteX38" fmla="*/ 637962 w 901694"/>
              <a:gd name="connsiteY38" fmla="*/ 191719 h 269782"/>
              <a:gd name="connsiteX39" fmla="*/ 709684 w 901694"/>
              <a:gd name="connsiteY39" fmla="*/ 163425 h 269782"/>
              <a:gd name="connsiteX40" fmla="*/ 773028 w 901694"/>
              <a:gd name="connsiteY40" fmla="*/ 138603 h 269782"/>
              <a:gd name="connsiteX41" fmla="*/ 778631 w 901694"/>
              <a:gd name="connsiteY41" fmla="*/ 136425 h 269782"/>
              <a:gd name="connsiteX42" fmla="*/ 855375 w 901694"/>
              <a:gd name="connsiteY42" fmla="*/ 106562 h 269782"/>
              <a:gd name="connsiteX43" fmla="*/ 902052 w 901694"/>
              <a:gd name="connsiteY43" fmla="*/ 88506 h 269782"/>
              <a:gd name="connsiteX44" fmla="*/ 901585 w 901694"/>
              <a:gd name="connsiteY44" fmla="*/ 88420 h 269782"/>
              <a:gd name="connsiteX45" fmla="*/ 745961 w 901694"/>
              <a:gd name="connsiteY45" fmla="*/ 62990 h 269782"/>
              <a:gd name="connsiteX46" fmla="*/ 673150 w 901694"/>
              <a:gd name="connsiteY46" fmla="*/ 52589 h 269782"/>
              <a:gd name="connsiteX47" fmla="*/ 565995 w 901694"/>
              <a:gd name="connsiteY47" fmla="*/ 39012 h 269782"/>
              <a:gd name="connsiteX48" fmla="*/ 498645 w 901694"/>
              <a:gd name="connsiteY48" fmla="*/ 31515 h 269782"/>
              <a:gd name="connsiteX49" fmla="*/ 420985 w 901694"/>
              <a:gd name="connsiteY49" fmla="*/ 23865 h 269782"/>
              <a:gd name="connsiteX50" fmla="*/ 410642 w 901694"/>
              <a:gd name="connsiteY50" fmla="*/ 22925 h 269782"/>
              <a:gd name="connsiteX51" fmla="*/ 367530 w 901694"/>
              <a:gd name="connsiteY51" fmla="*/ 19213 h 269782"/>
              <a:gd name="connsiteX52" fmla="*/ 277799 w 901694"/>
              <a:gd name="connsiteY52" fmla="*/ 12525 h 269782"/>
              <a:gd name="connsiteX53" fmla="*/ 243047 w 901694"/>
              <a:gd name="connsiteY53" fmla="*/ 10315 h 269782"/>
              <a:gd name="connsiteX54" fmla="*/ 170571 w 901694"/>
              <a:gd name="connsiteY54" fmla="*/ 6371 h 269782"/>
              <a:gd name="connsiteX55" fmla="*/ 139267 w 901694"/>
              <a:gd name="connsiteY55" fmla="*/ 4946 h 269782"/>
              <a:gd name="connsiteX56" fmla="*/ 134390 w 901694"/>
              <a:gd name="connsiteY56" fmla="*/ 4742 h 269782"/>
              <a:gd name="connsiteX57" fmla="*/ 106233 w 901694"/>
              <a:gd name="connsiteY57" fmla="*/ 3631 h 269782"/>
              <a:gd name="connsiteX58" fmla="*/ 88892 w 901694"/>
              <a:gd name="connsiteY58" fmla="*/ 3018 h 269782"/>
              <a:gd name="connsiteX59" fmla="*/ 3802 w 901694"/>
              <a:gd name="connsiteY59" fmla="*/ 744 h 269782"/>
              <a:gd name="connsiteX60" fmla="*/ 3520 w 901694"/>
              <a:gd name="connsiteY60" fmla="*/ 17521 h 269782"/>
              <a:gd name="connsiteX61" fmla="*/ 2738 w 901694"/>
              <a:gd name="connsiteY61" fmla="*/ 63729 h 269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1694" h="269782">
                <a:moveTo>
                  <a:pt x="2738" y="63729"/>
                </a:moveTo>
                <a:lnTo>
                  <a:pt x="1822" y="117503"/>
                </a:lnTo>
                <a:lnTo>
                  <a:pt x="1568" y="132368"/>
                </a:lnTo>
                <a:lnTo>
                  <a:pt x="541" y="192023"/>
                </a:lnTo>
                <a:lnTo>
                  <a:pt x="376" y="201575"/>
                </a:lnTo>
                <a:lnTo>
                  <a:pt x="358" y="202632"/>
                </a:lnTo>
                <a:lnTo>
                  <a:pt x="7778" y="206662"/>
                </a:lnTo>
                <a:lnTo>
                  <a:pt x="33759" y="220611"/>
                </a:lnTo>
                <a:lnTo>
                  <a:pt x="52305" y="235477"/>
                </a:lnTo>
                <a:lnTo>
                  <a:pt x="75014" y="253397"/>
                </a:lnTo>
                <a:lnTo>
                  <a:pt x="95101" y="263402"/>
                </a:lnTo>
                <a:lnTo>
                  <a:pt x="108664" y="270046"/>
                </a:lnTo>
                <a:lnTo>
                  <a:pt x="120537" y="270527"/>
                </a:lnTo>
                <a:lnTo>
                  <a:pt x="154508" y="252380"/>
                </a:lnTo>
                <a:lnTo>
                  <a:pt x="178569" y="243409"/>
                </a:lnTo>
                <a:lnTo>
                  <a:pt x="194727" y="237305"/>
                </a:lnTo>
                <a:lnTo>
                  <a:pt x="198406" y="234823"/>
                </a:lnTo>
                <a:lnTo>
                  <a:pt x="203885" y="233285"/>
                </a:lnTo>
                <a:lnTo>
                  <a:pt x="208866" y="232114"/>
                </a:lnTo>
                <a:lnTo>
                  <a:pt x="217939" y="230031"/>
                </a:lnTo>
                <a:lnTo>
                  <a:pt x="217812" y="228670"/>
                </a:lnTo>
                <a:lnTo>
                  <a:pt x="215044" y="200322"/>
                </a:lnTo>
                <a:lnTo>
                  <a:pt x="215893" y="200372"/>
                </a:lnTo>
                <a:lnTo>
                  <a:pt x="223123" y="200799"/>
                </a:lnTo>
                <a:lnTo>
                  <a:pt x="242434" y="201979"/>
                </a:lnTo>
                <a:lnTo>
                  <a:pt x="254514" y="202755"/>
                </a:lnTo>
                <a:lnTo>
                  <a:pt x="274964" y="204120"/>
                </a:lnTo>
                <a:lnTo>
                  <a:pt x="290741" y="205228"/>
                </a:lnTo>
                <a:lnTo>
                  <a:pt x="299192" y="205840"/>
                </a:lnTo>
                <a:lnTo>
                  <a:pt x="326949" y="207941"/>
                </a:lnTo>
                <a:lnTo>
                  <a:pt x="359619" y="210591"/>
                </a:lnTo>
                <a:lnTo>
                  <a:pt x="388973" y="213137"/>
                </a:lnTo>
                <a:lnTo>
                  <a:pt x="408941" y="214961"/>
                </a:lnTo>
                <a:lnTo>
                  <a:pt x="430080" y="216967"/>
                </a:lnTo>
                <a:lnTo>
                  <a:pt x="447481" y="218682"/>
                </a:lnTo>
                <a:lnTo>
                  <a:pt x="455165" y="219454"/>
                </a:lnTo>
                <a:lnTo>
                  <a:pt x="495615" y="223710"/>
                </a:lnTo>
                <a:lnTo>
                  <a:pt x="543704" y="229156"/>
                </a:lnTo>
                <a:lnTo>
                  <a:pt x="637962" y="191719"/>
                </a:lnTo>
                <a:lnTo>
                  <a:pt x="709684" y="163425"/>
                </a:lnTo>
                <a:lnTo>
                  <a:pt x="773028" y="138603"/>
                </a:lnTo>
                <a:lnTo>
                  <a:pt x="778631" y="136425"/>
                </a:lnTo>
                <a:lnTo>
                  <a:pt x="855375" y="106562"/>
                </a:lnTo>
                <a:lnTo>
                  <a:pt x="902052" y="88506"/>
                </a:lnTo>
                <a:lnTo>
                  <a:pt x="901585" y="88420"/>
                </a:lnTo>
                <a:lnTo>
                  <a:pt x="745961" y="62990"/>
                </a:lnTo>
                <a:lnTo>
                  <a:pt x="673150" y="52589"/>
                </a:lnTo>
                <a:lnTo>
                  <a:pt x="565995" y="39012"/>
                </a:lnTo>
                <a:lnTo>
                  <a:pt x="498645" y="31515"/>
                </a:lnTo>
                <a:lnTo>
                  <a:pt x="420985" y="23865"/>
                </a:lnTo>
                <a:lnTo>
                  <a:pt x="410642" y="22925"/>
                </a:lnTo>
                <a:lnTo>
                  <a:pt x="367530" y="19213"/>
                </a:lnTo>
                <a:lnTo>
                  <a:pt x="277799" y="12525"/>
                </a:lnTo>
                <a:lnTo>
                  <a:pt x="243047" y="10315"/>
                </a:lnTo>
                <a:lnTo>
                  <a:pt x="170571" y="6371"/>
                </a:lnTo>
                <a:lnTo>
                  <a:pt x="139267" y="4946"/>
                </a:lnTo>
                <a:lnTo>
                  <a:pt x="134390" y="4742"/>
                </a:lnTo>
                <a:lnTo>
                  <a:pt x="106233" y="3631"/>
                </a:lnTo>
                <a:lnTo>
                  <a:pt x="88892" y="3018"/>
                </a:lnTo>
                <a:lnTo>
                  <a:pt x="3802" y="744"/>
                </a:lnTo>
                <a:lnTo>
                  <a:pt x="3520" y="17521"/>
                </a:lnTo>
                <a:lnTo>
                  <a:pt x="2738" y="6372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3D6EF0D-1DC0-BAD4-4F03-752A487BA8ED}"/>
              </a:ext>
            </a:extLst>
          </p:cNvPr>
          <p:cNvSpPr>
            <a:spLocks/>
          </p:cNvSpPr>
          <p:nvPr/>
        </p:nvSpPr>
        <p:spPr>
          <a:xfrm flipV="1">
            <a:off x="7160137" y="3292653"/>
            <a:ext cx="359755" cy="371521"/>
          </a:xfrm>
          <a:custGeom>
            <a:avLst/>
            <a:gdLst>
              <a:gd name="connsiteX0" fmla="*/ 128661 w 244992"/>
              <a:gd name="connsiteY0" fmla="*/ 101844 h 253005"/>
              <a:gd name="connsiteX1" fmla="*/ 121589 w 244992"/>
              <a:gd name="connsiteY1" fmla="*/ 111950 h 253005"/>
              <a:gd name="connsiteX2" fmla="*/ 120532 w 244992"/>
              <a:gd name="connsiteY2" fmla="*/ 114150 h 253005"/>
              <a:gd name="connsiteX3" fmla="*/ 114744 w 244992"/>
              <a:gd name="connsiteY3" fmla="*/ 125175 h 253005"/>
              <a:gd name="connsiteX4" fmla="*/ 113927 w 244992"/>
              <a:gd name="connsiteY4" fmla="*/ 125817 h 253005"/>
              <a:gd name="connsiteX5" fmla="*/ 95573 w 244992"/>
              <a:gd name="connsiteY5" fmla="*/ 137718 h 253005"/>
              <a:gd name="connsiteX6" fmla="*/ 93854 w 244992"/>
              <a:gd name="connsiteY6" fmla="*/ 143219 h 253005"/>
              <a:gd name="connsiteX7" fmla="*/ 86551 w 244992"/>
              <a:gd name="connsiteY7" fmla="*/ 149779 h 253005"/>
              <a:gd name="connsiteX8" fmla="*/ 78667 w 244992"/>
              <a:gd name="connsiteY8" fmla="*/ 152562 h 253005"/>
              <a:gd name="connsiteX9" fmla="*/ 74639 w 244992"/>
              <a:gd name="connsiteY9" fmla="*/ 153244 h 253005"/>
              <a:gd name="connsiteX10" fmla="*/ 73210 w 244992"/>
              <a:gd name="connsiteY10" fmla="*/ 160152 h 253005"/>
              <a:gd name="connsiteX11" fmla="*/ 70946 w 244992"/>
              <a:gd name="connsiteY11" fmla="*/ 161651 h 253005"/>
              <a:gd name="connsiteX12" fmla="*/ 64709 w 244992"/>
              <a:gd name="connsiteY12" fmla="*/ 166083 h 253005"/>
              <a:gd name="connsiteX13" fmla="*/ 63312 w 244992"/>
              <a:gd name="connsiteY13" fmla="*/ 169127 h 253005"/>
              <a:gd name="connsiteX14" fmla="*/ 59524 w 244992"/>
              <a:gd name="connsiteY14" fmla="*/ 173439 h 253005"/>
              <a:gd name="connsiteX15" fmla="*/ 48147 w 244992"/>
              <a:gd name="connsiteY15" fmla="*/ 183460 h 253005"/>
              <a:gd name="connsiteX16" fmla="*/ 49036 w 244992"/>
              <a:gd name="connsiteY16" fmla="*/ 186746 h 253005"/>
              <a:gd name="connsiteX17" fmla="*/ 46237 w 244992"/>
              <a:gd name="connsiteY17" fmla="*/ 187305 h 253005"/>
              <a:gd name="connsiteX18" fmla="*/ 44164 w 244992"/>
              <a:gd name="connsiteY18" fmla="*/ 190958 h 253005"/>
              <a:gd name="connsiteX19" fmla="*/ 44019 w 244992"/>
              <a:gd name="connsiteY19" fmla="*/ 192921 h 253005"/>
              <a:gd name="connsiteX20" fmla="*/ 41520 w 244992"/>
              <a:gd name="connsiteY20" fmla="*/ 197088 h 253005"/>
              <a:gd name="connsiteX21" fmla="*/ 40762 w 244992"/>
              <a:gd name="connsiteY21" fmla="*/ 199058 h 253005"/>
              <a:gd name="connsiteX22" fmla="*/ 38036 w 244992"/>
              <a:gd name="connsiteY22" fmla="*/ 199330 h 253005"/>
              <a:gd name="connsiteX23" fmla="*/ 38435 w 244992"/>
              <a:gd name="connsiteY23" fmla="*/ 202038 h 253005"/>
              <a:gd name="connsiteX24" fmla="*/ 36711 w 244992"/>
              <a:gd name="connsiteY24" fmla="*/ 203317 h 253005"/>
              <a:gd name="connsiteX25" fmla="*/ 36371 w 244992"/>
              <a:gd name="connsiteY25" fmla="*/ 205234 h 253005"/>
              <a:gd name="connsiteX26" fmla="*/ 32316 w 244992"/>
              <a:gd name="connsiteY26" fmla="*/ 206881 h 253005"/>
              <a:gd name="connsiteX27" fmla="*/ 26972 w 244992"/>
              <a:gd name="connsiteY27" fmla="*/ 213295 h 253005"/>
              <a:gd name="connsiteX28" fmla="*/ 26305 w 244992"/>
              <a:gd name="connsiteY28" fmla="*/ 216210 h 253005"/>
              <a:gd name="connsiteX29" fmla="*/ 22626 w 244992"/>
              <a:gd name="connsiteY29" fmla="*/ 215802 h 253005"/>
              <a:gd name="connsiteX30" fmla="*/ 19923 w 244992"/>
              <a:gd name="connsiteY30" fmla="*/ 220079 h 253005"/>
              <a:gd name="connsiteX31" fmla="*/ 12792 w 244992"/>
              <a:gd name="connsiteY31" fmla="*/ 221937 h 253005"/>
              <a:gd name="connsiteX32" fmla="*/ 294 w 244992"/>
              <a:gd name="connsiteY32" fmla="*/ 220622 h 253005"/>
              <a:gd name="connsiteX33" fmla="*/ 3855 w 244992"/>
              <a:gd name="connsiteY33" fmla="*/ 228093 h 253005"/>
              <a:gd name="connsiteX34" fmla="*/ 8015 w 244992"/>
              <a:gd name="connsiteY34" fmla="*/ 237528 h 253005"/>
              <a:gd name="connsiteX35" fmla="*/ 36298 w 244992"/>
              <a:gd name="connsiteY35" fmla="*/ 244543 h 253005"/>
              <a:gd name="connsiteX36" fmla="*/ 59628 w 244992"/>
              <a:gd name="connsiteY36" fmla="*/ 253387 h 253005"/>
              <a:gd name="connsiteX37" fmla="*/ 66387 w 244992"/>
              <a:gd name="connsiteY37" fmla="*/ 252236 h 253005"/>
              <a:gd name="connsiteX38" fmla="*/ 67090 w 244992"/>
              <a:gd name="connsiteY38" fmla="*/ 251845 h 253005"/>
              <a:gd name="connsiteX39" fmla="*/ 124714 w 244992"/>
              <a:gd name="connsiteY39" fmla="*/ 239634 h 253005"/>
              <a:gd name="connsiteX40" fmla="*/ 151378 w 244992"/>
              <a:gd name="connsiteY40" fmla="*/ 234437 h 253005"/>
              <a:gd name="connsiteX41" fmla="*/ 159008 w 244992"/>
              <a:gd name="connsiteY41" fmla="*/ 226596 h 253005"/>
              <a:gd name="connsiteX42" fmla="*/ 163508 w 244992"/>
              <a:gd name="connsiteY42" fmla="*/ 220164 h 253005"/>
              <a:gd name="connsiteX43" fmla="*/ 161993 w 244992"/>
              <a:gd name="connsiteY43" fmla="*/ 212631 h 253005"/>
              <a:gd name="connsiteX44" fmla="*/ 164424 w 244992"/>
              <a:gd name="connsiteY44" fmla="*/ 198751 h 253005"/>
              <a:gd name="connsiteX45" fmla="*/ 165772 w 244992"/>
              <a:gd name="connsiteY45" fmla="*/ 189667 h 253005"/>
              <a:gd name="connsiteX46" fmla="*/ 174703 w 244992"/>
              <a:gd name="connsiteY46" fmla="*/ 189667 h 253005"/>
              <a:gd name="connsiteX47" fmla="*/ 180728 w 244992"/>
              <a:gd name="connsiteY47" fmla="*/ 180062 h 253005"/>
              <a:gd name="connsiteX48" fmla="*/ 184329 w 244992"/>
              <a:gd name="connsiteY48" fmla="*/ 178894 h 253005"/>
              <a:gd name="connsiteX49" fmla="*/ 186502 w 244992"/>
              <a:gd name="connsiteY49" fmla="*/ 180621 h 253005"/>
              <a:gd name="connsiteX50" fmla="*/ 186770 w 244992"/>
              <a:gd name="connsiteY50" fmla="*/ 185861 h 253005"/>
              <a:gd name="connsiteX51" fmla="*/ 191106 w 244992"/>
              <a:gd name="connsiteY51" fmla="*/ 187406 h 253005"/>
              <a:gd name="connsiteX52" fmla="*/ 193896 w 244992"/>
              <a:gd name="connsiteY52" fmla="*/ 180390 h 253005"/>
              <a:gd name="connsiteX53" fmla="*/ 193869 w 244992"/>
              <a:gd name="connsiteY53" fmla="*/ 164078 h 253005"/>
              <a:gd name="connsiteX54" fmla="*/ 200002 w 244992"/>
              <a:gd name="connsiteY54" fmla="*/ 162291 h 253005"/>
              <a:gd name="connsiteX55" fmla="*/ 200741 w 244992"/>
              <a:gd name="connsiteY55" fmla="*/ 156653 h 253005"/>
              <a:gd name="connsiteX56" fmla="*/ 201993 w 244992"/>
              <a:gd name="connsiteY56" fmla="*/ 156143 h 253005"/>
              <a:gd name="connsiteX57" fmla="*/ 200233 w 244992"/>
              <a:gd name="connsiteY57" fmla="*/ 150753 h 253005"/>
              <a:gd name="connsiteX58" fmla="*/ 209737 w 244992"/>
              <a:gd name="connsiteY58" fmla="*/ 150695 h 253005"/>
              <a:gd name="connsiteX59" fmla="*/ 213062 w 244992"/>
              <a:gd name="connsiteY59" fmla="*/ 145898 h 253005"/>
              <a:gd name="connsiteX60" fmla="*/ 219372 w 244992"/>
              <a:gd name="connsiteY60" fmla="*/ 149297 h 253005"/>
              <a:gd name="connsiteX61" fmla="*/ 220102 w 244992"/>
              <a:gd name="connsiteY61" fmla="*/ 149449 h 253005"/>
              <a:gd name="connsiteX62" fmla="*/ 227696 w 244992"/>
              <a:gd name="connsiteY62" fmla="*/ 147397 h 253005"/>
              <a:gd name="connsiteX63" fmla="*/ 228639 w 244992"/>
              <a:gd name="connsiteY63" fmla="*/ 130454 h 253005"/>
              <a:gd name="connsiteX64" fmla="*/ 228426 w 244992"/>
              <a:gd name="connsiteY64" fmla="*/ 120721 h 253005"/>
              <a:gd name="connsiteX65" fmla="*/ 233702 w 244992"/>
              <a:gd name="connsiteY65" fmla="*/ 119575 h 253005"/>
              <a:gd name="connsiteX66" fmla="*/ 240724 w 244992"/>
              <a:gd name="connsiteY66" fmla="*/ 115481 h 253005"/>
              <a:gd name="connsiteX67" fmla="*/ 241463 w 244992"/>
              <a:gd name="connsiteY67" fmla="*/ 114032 h 253005"/>
              <a:gd name="connsiteX68" fmla="*/ 243763 w 244992"/>
              <a:gd name="connsiteY68" fmla="*/ 114624 h 253005"/>
              <a:gd name="connsiteX69" fmla="*/ 244611 w 244992"/>
              <a:gd name="connsiteY69" fmla="*/ 114034 h 253005"/>
              <a:gd name="connsiteX70" fmla="*/ 245287 w 244992"/>
              <a:gd name="connsiteY70" fmla="*/ 113551 h 253005"/>
              <a:gd name="connsiteX71" fmla="*/ 241545 w 244992"/>
              <a:gd name="connsiteY71" fmla="*/ 111053 h 253005"/>
              <a:gd name="connsiteX72" fmla="*/ 237997 w 244992"/>
              <a:gd name="connsiteY72" fmla="*/ 108561 h 253005"/>
              <a:gd name="connsiteX73" fmla="*/ 234486 w 244992"/>
              <a:gd name="connsiteY73" fmla="*/ 109188 h 253005"/>
              <a:gd name="connsiteX74" fmla="*/ 231688 w 244992"/>
              <a:gd name="connsiteY74" fmla="*/ 104843 h 253005"/>
              <a:gd name="connsiteX75" fmla="*/ 227954 w 244992"/>
              <a:gd name="connsiteY75" fmla="*/ 105440 h 253005"/>
              <a:gd name="connsiteX76" fmla="*/ 224561 w 244992"/>
              <a:gd name="connsiteY76" fmla="*/ 109568 h 253005"/>
              <a:gd name="connsiteX77" fmla="*/ 221839 w 244992"/>
              <a:gd name="connsiteY77" fmla="*/ 110707 h 253005"/>
              <a:gd name="connsiteX78" fmla="*/ 218324 w 244992"/>
              <a:gd name="connsiteY78" fmla="*/ 104884 h 253005"/>
              <a:gd name="connsiteX79" fmla="*/ 220211 w 244992"/>
              <a:gd name="connsiteY79" fmla="*/ 101577 h 253005"/>
              <a:gd name="connsiteX80" fmla="*/ 196219 w 244992"/>
              <a:gd name="connsiteY80" fmla="*/ 104901 h 253005"/>
              <a:gd name="connsiteX81" fmla="*/ 180886 w 244992"/>
              <a:gd name="connsiteY81" fmla="*/ 105550 h 253005"/>
              <a:gd name="connsiteX82" fmla="*/ 186126 w 244992"/>
              <a:gd name="connsiteY82" fmla="*/ 75246 h 253005"/>
              <a:gd name="connsiteX83" fmla="*/ 182102 w 244992"/>
              <a:gd name="connsiteY83" fmla="*/ 66896 h 253005"/>
              <a:gd name="connsiteX84" fmla="*/ 179371 w 244992"/>
              <a:gd name="connsiteY84" fmla="*/ 54596 h 253005"/>
              <a:gd name="connsiteX85" fmla="*/ 174785 w 244992"/>
              <a:gd name="connsiteY85" fmla="*/ 39226 h 253005"/>
              <a:gd name="connsiteX86" fmla="*/ 164234 w 244992"/>
              <a:gd name="connsiteY86" fmla="*/ 22602 h 253005"/>
              <a:gd name="connsiteX87" fmla="*/ 168230 w 244992"/>
              <a:gd name="connsiteY87" fmla="*/ 16715 h 253005"/>
              <a:gd name="connsiteX88" fmla="*/ 166502 w 244992"/>
              <a:gd name="connsiteY88" fmla="*/ 13754 h 253005"/>
              <a:gd name="connsiteX89" fmla="*/ 168031 w 244992"/>
              <a:gd name="connsiteY89" fmla="*/ 7723 h 253005"/>
              <a:gd name="connsiteX90" fmla="*/ 163798 w 244992"/>
              <a:gd name="connsiteY90" fmla="*/ 5514 h 253005"/>
              <a:gd name="connsiteX91" fmla="*/ 155184 w 244992"/>
              <a:gd name="connsiteY91" fmla="*/ 8538 h 253005"/>
              <a:gd name="connsiteX92" fmla="*/ 149600 w 244992"/>
              <a:gd name="connsiteY92" fmla="*/ 381 h 253005"/>
              <a:gd name="connsiteX93" fmla="*/ 145563 w 244992"/>
              <a:gd name="connsiteY93" fmla="*/ 6166 h 253005"/>
              <a:gd name="connsiteX94" fmla="*/ 140346 w 244992"/>
              <a:gd name="connsiteY94" fmla="*/ 10555 h 253005"/>
              <a:gd name="connsiteX95" fmla="*/ 144070 w 244992"/>
              <a:gd name="connsiteY95" fmla="*/ 14259 h 253005"/>
              <a:gd name="connsiteX96" fmla="*/ 136041 w 244992"/>
              <a:gd name="connsiteY96" fmla="*/ 34464 h 253005"/>
              <a:gd name="connsiteX97" fmla="*/ 133818 w 244992"/>
              <a:gd name="connsiteY97" fmla="*/ 39860 h 253005"/>
              <a:gd name="connsiteX98" fmla="*/ 131768 w 244992"/>
              <a:gd name="connsiteY98" fmla="*/ 48123 h 253005"/>
              <a:gd name="connsiteX99" fmla="*/ 131795 w 244992"/>
              <a:gd name="connsiteY99" fmla="*/ 49360 h 253005"/>
              <a:gd name="connsiteX100" fmla="*/ 130280 w 244992"/>
              <a:gd name="connsiteY100" fmla="*/ 62120 h 253005"/>
              <a:gd name="connsiteX101" fmla="*/ 128792 w 244992"/>
              <a:gd name="connsiteY101" fmla="*/ 65546 h 253005"/>
              <a:gd name="connsiteX102" fmla="*/ 130017 w 244992"/>
              <a:gd name="connsiteY102" fmla="*/ 70166 h 253005"/>
              <a:gd name="connsiteX103" fmla="*/ 132580 w 244992"/>
              <a:gd name="connsiteY103" fmla="*/ 74045 h 253005"/>
              <a:gd name="connsiteX104" fmla="*/ 131364 w 244992"/>
              <a:gd name="connsiteY104" fmla="*/ 79130 h 253005"/>
              <a:gd name="connsiteX105" fmla="*/ 132698 w 244992"/>
              <a:gd name="connsiteY105" fmla="*/ 82215 h 253005"/>
              <a:gd name="connsiteX106" fmla="*/ 132616 w 244992"/>
              <a:gd name="connsiteY106" fmla="*/ 86226 h 253005"/>
              <a:gd name="connsiteX107" fmla="*/ 130756 w 244992"/>
              <a:gd name="connsiteY107" fmla="*/ 88684 h 253005"/>
              <a:gd name="connsiteX108" fmla="*/ 130407 w 244992"/>
              <a:gd name="connsiteY108" fmla="*/ 90137 h 253005"/>
              <a:gd name="connsiteX109" fmla="*/ 129514 w 244992"/>
              <a:gd name="connsiteY109" fmla="*/ 91735 h 253005"/>
              <a:gd name="connsiteX110" fmla="*/ 128661 w 244992"/>
              <a:gd name="connsiteY110" fmla="*/ 101844 h 253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244992" h="253005">
                <a:moveTo>
                  <a:pt x="128661" y="101844"/>
                </a:moveTo>
                <a:lnTo>
                  <a:pt x="121589" y="111950"/>
                </a:lnTo>
                <a:lnTo>
                  <a:pt x="120532" y="114150"/>
                </a:lnTo>
                <a:lnTo>
                  <a:pt x="114744" y="125175"/>
                </a:lnTo>
                <a:lnTo>
                  <a:pt x="113927" y="125817"/>
                </a:lnTo>
                <a:lnTo>
                  <a:pt x="95573" y="137718"/>
                </a:lnTo>
                <a:lnTo>
                  <a:pt x="93854" y="143219"/>
                </a:lnTo>
                <a:lnTo>
                  <a:pt x="86551" y="149779"/>
                </a:lnTo>
                <a:lnTo>
                  <a:pt x="78667" y="152562"/>
                </a:lnTo>
                <a:lnTo>
                  <a:pt x="74639" y="153244"/>
                </a:lnTo>
                <a:lnTo>
                  <a:pt x="73210" y="160152"/>
                </a:lnTo>
                <a:lnTo>
                  <a:pt x="70946" y="161651"/>
                </a:lnTo>
                <a:lnTo>
                  <a:pt x="64709" y="166083"/>
                </a:lnTo>
                <a:lnTo>
                  <a:pt x="63312" y="169127"/>
                </a:lnTo>
                <a:lnTo>
                  <a:pt x="59524" y="173439"/>
                </a:lnTo>
                <a:lnTo>
                  <a:pt x="48147" y="183460"/>
                </a:lnTo>
                <a:lnTo>
                  <a:pt x="49036" y="186746"/>
                </a:lnTo>
                <a:lnTo>
                  <a:pt x="46237" y="187305"/>
                </a:lnTo>
                <a:lnTo>
                  <a:pt x="44164" y="190958"/>
                </a:lnTo>
                <a:lnTo>
                  <a:pt x="44019" y="192921"/>
                </a:lnTo>
                <a:lnTo>
                  <a:pt x="41520" y="197088"/>
                </a:lnTo>
                <a:lnTo>
                  <a:pt x="40762" y="199058"/>
                </a:lnTo>
                <a:lnTo>
                  <a:pt x="38036" y="199330"/>
                </a:lnTo>
                <a:lnTo>
                  <a:pt x="38435" y="202038"/>
                </a:lnTo>
                <a:lnTo>
                  <a:pt x="36711" y="203317"/>
                </a:lnTo>
                <a:lnTo>
                  <a:pt x="36371" y="205234"/>
                </a:lnTo>
                <a:lnTo>
                  <a:pt x="32316" y="206881"/>
                </a:lnTo>
                <a:lnTo>
                  <a:pt x="26972" y="213295"/>
                </a:lnTo>
                <a:lnTo>
                  <a:pt x="26305" y="216210"/>
                </a:lnTo>
                <a:lnTo>
                  <a:pt x="22626" y="215802"/>
                </a:lnTo>
                <a:lnTo>
                  <a:pt x="19923" y="220079"/>
                </a:lnTo>
                <a:lnTo>
                  <a:pt x="12792" y="221937"/>
                </a:lnTo>
                <a:lnTo>
                  <a:pt x="294" y="220622"/>
                </a:lnTo>
                <a:lnTo>
                  <a:pt x="3855" y="228093"/>
                </a:lnTo>
                <a:lnTo>
                  <a:pt x="8015" y="237528"/>
                </a:lnTo>
                <a:lnTo>
                  <a:pt x="36298" y="244543"/>
                </a:lnTo>
                <a:lnTo>
                  <a:pt x="59628" y="253387"/>
                </a:lnTo>
                <a:lnTo>
                  <a:pt x="66387" y="252236"/>
                </a:lnTo>
                <a:lnTo>
                  <a:pt x="67090" y="251845"/>
                </a:lnTo>
                <a:lnTo>
                  <a:pt x="124714" y="239634"/>
                </a:lnTo>
                <a:lnTo>
                  <a:pt x="151378" y="234437"/>
                </a:lnTo>
                <a:lnTo>
                  <a:pt x="159008" y="226596"/>
                </a:lnTo>
                <a:lnTo>
                  <a:pt x="163508" y="220164"/>
                </a:lnTo>
                <a:lnTo>
                  <a:pt x="161993" y="212631"/>
                </a:lnTo>
                <a:lnTo>
                  <a:pt x="164424" y="198751"/>
                </a:lnTo>
                <a:lnTo>
                  <a:pt x="165772" y="189667"/>
                </a:lnTo>
                <a:lnTo>
                  <a:pt x="174703" y="189667"/>
                </a:lnTo>
                <a:lnTo>
                  <a:pt x="180728" y="180062"/>
                </a:lnTo>
                <a:lnTo>
                  <a:pt x="184329" y="178894"/>
                </a:lnTo>
                <a:lnTo>
                  <a:pt x="186502" y="180621"/>
                </a:lnTo>
                <a:lnTo>
                  <a:pt x="186770" y="185861"/>
                </a:lnTo>
                <a:lnTo>
                  <a:pt x="191106" y="187406"/>
                </a:lnTo>
                <a:lnTo>
                  <a:pt x="193896" y="180390"/>
                </a:lnTo>
                <a:lnTo>
                  <a:pt x="193869" y="164078"/>
                </a:lnTo>
                <a:lnTo>
                  <a:pt x="200002" y="162291"/>
                </a:lnTo>
                <a:lnTo>
                  <a:pt x="200741" y="156653"/>
                </a:lnTo>
                <a:lnTo>
                  <a:pt x="201993" y="156143"/>
                </a:lnTo>
                <a:lnTo>
                  <a:pt x="200233" y="150753"/>
                </a:lnTo>
                <a:lnTo>
                  <a:pt x="209737" y="150695"/>
                </a:lnTo>
                <a:lnTo>
                  <a:pt x="213062" y="145898"/>
                </a:lnTo>
                <a:lnTo>
                  <a:pt x="219372" y="149297"/>
                </a:lnTo>
                <a:lnTo>
                  <a:pt x="220102" y="149449"/>
                </a:lnTo>
                <a:lnTo>
                  <a:pt x="227696" y="147397"/>
                </a:lnTo>
                <a:lnTo>
                  <a:pt x="228639" y="130454"/>
                </a:lnTo>
                <a:lnTo>
                  <a:pt x="228426" y="120721"/>
                </a:lnTo>
                <a:lnTo>
                  <a:pt x="233702" y="119575"/>
                </a:lnTo>
                <a:lnTo>
                  <a:pt x="240724" y="115481"/>
                </a:lnTo>
                <a:lnTo>
                  <a:pt x="241463" y="114032"/>
                </a:lnTo>
                <a:lnTo>
                  <a:pt x="243763" y="114624"/>
                </a:lnTo>
                <a:lnTo>
                  <a:pt x="244611" y="114034"/>
                </a:lnTo>
                <a:lnTo>
                  <a:pt x="245287" y="113551"/>
                </a:lnTo>
                <a:lnTo>
                  <a:pt x="241545" y="111053"/>
                </a:lnTo>
                <a:lnTo>
                  <a:pt x="237997" y="108561"/>
                </a:lnTo>
                <a:lnTo>
                  <a:pt x="234486" y="109188"/>
                </a:lnTo>
                <a:lnTo>
                  <a:pt x="231688" y="104843"/>
                </a:lnTo>
                <a:lnTo>
                  <a:pt x="227954" y="105440"/>
                </a:lnTo>
                <a:lnTo>
                  <a:pt x="224561" y="109568"/>
                </a:lnTo>
                <a:lnTo>
                  <a:pt x="221839" y="110707"/>
                </a:lnTo>
                <a:lnTo>
                  <a:pt x="218324" y="104884"/>
                </a:lnTo>
                <a:lnTo>
                  <a:pt x="220211" y="101577"/>
                </a:lnTo>
                <a:lnTo>
                  <a:pt x="196219" y="104901"/>
                </a:lnTo>
                <a:lnTo>
                  <a:pt x="180886" y="105550"/>
                </a:lnTo>
                <a:lnTo>
                  <a:pt x="186126" y="75246"/>
                </a:lnTo>
                <a:lnTo>
                  <a:pt x="182102" y="66896"/>
                </a:lnTo>
                <a:lnTo>
                  <a:pt x="179371" y="54596"/>
                </a:lnTo>
                <a:lnTo>
                  <a:pt x="174785" y="39226"/>
                </a:lnTo>
                <a:lnTo>
                  <a:pt x="164234" y="22602"/>
                </a:lnTo>
                <a:lnTo>
                  <a:pt x="168230" y="16715"/>
                </a:lnTo>
                <a:lnTo>
                  <a:pt x="166502" y="13754"/>
                </a:lnTo>
                <a:lnTo>
                  <a:pt x="168031" y="7723"/>
                </a:lnTo>
                <a:lnTo>
                  <a:pt x="163798" y="5514"/>
                </a:lnTo>
                <a:lnTo>
                  <a:pt x="155184" y="8538"/>
                </a:lnTo>
                <a:lnTo>
                  <a:pt x="149600" y="381"/>
                </a:lnTo>
                <a:lnTo>
                  <a:pt x="145563" y="6166"/>
                </a:lnTo>
                <a:lnTo>
                  <a:pt x="140346" y="10555"/>
                </a:lnTo>
                <a:lnTo>
                  <a:pt x="144070" y="14259"/>
                </a:lnTo>
                <a:lnTo>
                  <a:pt x="136041" y="34464"/>
                </a:lnTo>
                <a:lnTo>
                  <a:pt x="133818" y="39860"/>
                </a:lnTo>
                <a:lnTo>
                  <a:pt x="131768" y="48123"/>
                </a:lnTo>
                <a:lnTo>
                  <a:pt x="131795" y="49360"/>
                </a:lnTo>
                <a:lnTo>
                  <a:pt x="130280" y="62120"/>
                </a:lnTo>
                <a:lnTo>
                  <a:pt x="128792" y="65546"/>
                </a:lnTo>
                <a:lnTo>
                  <a:pt x="130017" y="70166"/>
                </a:lnTo>
                <a:lnTo>
                  <a:pt x="132580" y="74045"/>
                </a:lnTo>
                <a:lnTo>
                  <a:pt x="131364" y="79130"/>
                </a:lnTo>
                <a:lnTo>
                  <a:pt x="132698" y="82215"/>
                </a:lnTo>
                <a:lnTo>
                  <a:pt x="132616" y="86226"/>
                </a:lnTo>
                <a:lnTo>
                  <a:pt x="130756" y="88684"/>
                </a:lnTo>
                <a:lnTo>
                  <a:pt x="130407" y="90137"/>
                </a:lnTo>
                <a:lnTo>
                  <a:pt x="129514" y="91735"/>
                </a:lnTo>
                <a:lnTo>
                  <a:pt x="128661" y="10184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893C3DF9-0BBC-8CAC-4103-23D64DE8527B}"/>
              </a:ext>
            </a:extLst>
          </p:cNvPr>
          <p:cNvSpPr>
            <a:spLocks/>
          </p:cNvSpPr>
          <p:nvPr/>
        </p:nvSpPr>
        <p:spPr>
          <a:xfrm flipV="1">
            <a:off x="5835721" y="738435"/>
            <a:ext cx="651831" cy="1408227"/>
          </a:xfrm>
          <a:custGeom>
            <a:avLst/>
            <a:gdLst>
              <a:gd name="connsiteX0" fmla="*/ 323869 w 443895"/>
              <a:gd name="connsiteY0" fmla="*/ 296618 h 958999"/>
              <a:gd name="connsiteX1" fmla="*/ 324109 w 443895"/>
              <a:gd name="connsiteY1" fmla="*/ 274723 h 958999"/>
              <a:gd name="connsiteX2" fmla="*/ 323592 w 443895"/>
              <a:gd name="connsiteY2" fmla="*/ 247791 h 958999"/>
              <a:gd name="connsiteX3" fmla="*/ 323678 w 443895"/>
              <a:gd name="connsiteY3" fmla="*/ 241965 h 958999"/>
              <a:gd name="connsiteX4" fmla="*/ 324676 w 443895"/>
              <a:gd name="connsiteY4" fmla="*/ 214883 h 958999"/>
              <a:gd name="connsiteX5" fmla="*/ 324794 w 443895"/>
              <a:gd name="connsiteY5" fmla="*/ 200766 h 958999"/>
              <a:gd name="connsiteX6" fmla="*/ 324817 w 443895"/>
              <a:gd name="connsiteY6" fmla="*/ 196732 h 958999"/>
              <a:gd name="connsiteX7" fmla="*/ 324822 w 443895"/>
              <a:gd name="connsiteY7" fmla="*/ 194177 h 958999"/>
              <a:gd name="connsiteX8" fmla="*/ 324903 w 443895"/>
              <a:gd name="connsiteY8" fmla="*/ 185918 h 958999"/>
              <a:gd name="connsiteX9" fmla="*/ 324899 w 443895"/>
              <a:gd name="connsiteY9" fmla="*/ 185319 h 958999"/>
              <a:gd name="connsiteX10" fmla="*/ 325030 w 443895"/>
              <a:gd name="connsiteY10" fmla="*/ 184257 h 958999"/>
              <a:gd name="connsiteX11" fmla="*/ 324944 w 443895"/>
              <a:gd name="connsiteY11" fmla="*/ 179057 h 958999"/>
              <a:gd name="connsiteX12" fmla="*/ 324640 w 443895"/>
              <a:gd name="connsiteY12" fmla="*/ 174632 h 958999"/>
              <a:gd name="connsiteX13" fmla="*/ 324255 w 443895"/>
              <a:gd name="connsiteY13" fmla="*/ 169123 h 958999"/>
              <a:gd name="connsiteX14" fmla="*/ 324763 w 443895"/>
              <a:gd name="connsiteY14" fmla="*/ 168588 h 958999"/>
              <a:gd name="connsiteX15" fmla="*/ 326781 w 443895"/>
              <a:gd name="connsiteY15" fmla="*/ 166469 h 958999"/>
              <a:gd name="connsiteX16" fmla="*/ 330492 w 443895"/>
              <a:gd name="connsiteY16" fmla="*/ 162439 h 958999"/>
              <a:gd name="connsiteX17" fmla="*/ 333858 w 443895"/>
              <a:gd name="connsiteY17" fmla="*/ 159072 h 958999"/>
              <a:gd name="connsiteX18" fmla="*/ 335586 w 443895"/>
              <a:gd name="connsiteY18" fmla="*/ 157321 h 958999"/>
              <a:gd name="connsiteX19" fmla="*/ 340408 w 443895"/>
              <a:gd name="connsiteY19" fmla="*/ 152270 h 958999"/>
              <a:gd name="connsiteX20" fmla="*/ 340952 w 443895"/>
              <a:gd name="connsiteY20" fmla="*/ 151716 h 958999"/>
              <a:gd name="connsiteX21" fmla="*/ 341234 w 443895"/>
              <a:gd name="connsiteY21" fmla="*/ 151426 h 958999"/>
              <a:gd name="connsiteX22" fmla="*/ 344119 w 443895"/>
              <a:gd name="connsiteY22" fmla="*/ 148404 h 958999"/>
              <a:gd name="connsiteX23" fmla="*/ 352656 w 443895"/>
              <a:gd name="connsiteY23" fmla="*/ 139501 h 958999"/>
              <a:gd name="connsiteX24" fmla="*/ 354992 w 443895"/>
              <a:gd name="connsiteY24" fmla="*/ 136914 h 958999"/>
              <a:gd name="connsiteX25" fmla="*/ 358149 w 443895"/>
              <a:gd name="connsiteY25" fmla="*/ 133760 h 958999"/>
              <a:gd name="connsiteX26" fmla="*/ 362209 w 443895"/>
              <a:gd name="connsiteY26" fmla="*/ 129354 h 958999"/>
              <a:gd name="connsiteX27" fmla="*/ 366441 w 443895"/>
              <a:gd name="connsiteY27" fmla="*/ 124898 h 958999"/>
              <a:gd name="connsiteX28" fmla="*/ 368778 w 443895"/>
              <a:gd name="connsiteY28" fmla="*/ 122438 h 958999"/>
              <a:gd name="connsiteX29" fmla="*/ 372212 w 443895"/>
              <a:gd name="connsiteY29" fmla="*/ 118831 h 958999"/>
              <a:gd name="connsiteX30" fmla="*/ 314434 w 443895"/>
              <a:gd name="connsiteY30" fmla="*/ 74288 h 958999"/>
              <a:gd name="connsiteX31" fmla="*/ 309403 w 443895"/>
              <a:gd name="connsiteY31" fmla="*/ 70426 h 958999"/>
              <a:gd name="connsiteX32" fmla="*/ 294823 w 443895"/>
              <a:gd name="connsiteY32" fmla="*/ 59304 h 958999"/>
              <a:gd name="connsiteX33" fmla="*/ 276833 w 443895"/>
              <a:gd name="connsiteY33" fmla="*/ 78558 h 958999"/>
              <a:gd name="connsiteX34" fmla="*/ 233634 w 443895"/>
              <a:gd name="connsiteY34" fmla="*/ 77183 h 958999"/>
              <a:gd name="connsiteX35" fmla="*/ 225718 w 443895"/>
              <a:gd name="connsiteY35" fmla="*/ 65221 h 958999"/>
              <a:gd name="connsiteX36" fmla="*/ 207084 w 443895"/>
              <a:gd name="connsiteY36" fmla="*/ 36338 h 958999"/>
              <a:gd name="connsiteX37" fmla="*/ 178537 w 443895"/>
              <a:gd name="connsiteY37" fmla="*/ -69 h 958999"/>
              <a:gd name="connsiteX38" fmla="*/ 161086 w 443895"/>
              <a:gd name="connsiteY38" fmla="*/ 14089 h 958999"/>
              <a:gd name="connsiteX39" fmla="*/ 160283 w 443895"/>
              <a:gd name="connsiteY39" fmla="*/ 14751 h 958999"/>
              <a:gd name="connsiteX40" fmla="*/ 151388 w 443895"/>
              <a:gd name="connsiteY40" fmla="*/ 22112 h 958999"/>
              <a:gd name="connsiteX41" fmla="*/ 142197 w 443895"/>
              <a:gd name="connsiteY41" fmla="*/ 28823 h 958999"/>
              <a:gd name="connsiteX42" fmla="*/ 133577 w 443895"/>
              <a:gd name="connsiteY42" fmla="*/ 35072 h 958999"/>
              <a:gd name="connsiteX43" fmla="*/ 118818 w 443895"/>
              <a:gd name="connsiteY43" fmla="*/ 45613 h 958999"/>
              <a:gd name="connsiteX44" fmla="*/ 88600 w 443895"/>
              <a:gd name="connsiteY44" fmla="*/ 67740 h 958999"/>
              <a:gd name="connsiteX45" fmla="*/ 63889 w 443895"/>
              <a:gd name="connsiteY45" fmla="*/ 85659 h 958999"/>
              <a:gd name="connsiteX46" fmla="*/ 24490 w 443895"/>
              <a:gd name="connsiteY46" fmla="*/ 105372 h 958999"/>
              <a:gd name="connsiteX47" fmla="*/ 17386 w 443895"/>
              <a:gd name="connsiteY47" fmla="*/ 117637 h 958999"/>
              <a:gd name="connsiteX48" fmla="*/ 17073 w 443895"/>
              <a:gd name="connsiteY48" fmla="*/ 118400 h 958999"/>
              <a:gd name="connsiteX49" fmla="*/ 26825 w 443895"/>
              <a:gd name="connsiteY49" fmla="*/ 128941 h 958999"/>
              <a:gd name="connsiteX50" fmla="*/ 31375 w 443895"/>
              <a:gd name="connsiteY50" fmla="*/ 136896 h 958999"/>
              <a:gd name="connsiteX51" fmla="*/ 32669 w 443895"/>
              <a:gd name="connsiteY51" fmla="*/ 143898 h 958999"/>
              <a:gd name="connsiteX52" fmla="*/ 30586 w 443895"/>
              <a:gd name="connsiteY52" fmla="*/ 154748 h 958999"/>
              <a:gd name="connsiteX53" fmla="*/ 30738 w 443895"/>
              <a:gd name="connsiteY53" fmla="*/ 155324 h 958999"/>
              <a:gd name="connsiteX54" fmla="*/ 34148 w 443895"/>
              <a:gd name="connsiteY54" fmla="*/ 161954 h 958999"/>
              <a:gd name="connsiteX55" fmla="*/ 34720 w 443895"/>
              <a:gd name="connsiteY55" fmla="*/ 173915 h 958999"/>
              <a:gd name="connsiteX56" fmla="*/ 30046 w 443895"/>
              <a:gd name="connsiteY56" fmla="*/ 185319 h 958999"/>
              <a:gd name="connsiteX57" fmla="*/ 24672 w 443895"/>
              <a:gd name="connsiteY57" fmla="*/ 193324 h 958999"/>
              <a:gd name="connsiteX58" fmla="*/ 22357 w 443895"/>
              <a:gd name="connsiteY58" fmla="*/ 202132 h 958999"/>
              <a:gd name="connsiteX59" fmla="*/ 19599 w 443895"/>
              <a:gd name="connsiteY59" fmla="*/ 209687 h 958999"/>
              <a:gd name="connsiteX60" fmla="*/ 16988 w 443895"/>
              <a:gd name="connsiteY60" fmla="*/ 216848 h 958999"/>
              <a:gd name="connsiteX61" fmla="*/ 27216 w 443895"/>
              <a:gd name="connsiteY61" fmla="*/ 221907 h 958999"/>
              <a:gd name="connsiteX62" fmla="*/ 31219 w 443895"/>
              <a:gd name="connsiteY62" fmla="*/ 222325 h 958999"/>
              <a:gd name="connsiteX63" fmla="*/ 36053 w 443895"/>
              <a:gd name="connsiteY63" fmla="*/ 222824 h 958999"/>
              <a:gd name="connsiteX64" fmla="*/ 37385 w 443895"/>
              <a:gd name="connsiteY64" fmla="*/ 231092 h 958999"/>
              <a:gd name="connsiteX65" fmla="*/ 41507 w 443895"/>
              <a:gd name="connsiteY65" fmla="*/ 250491 h 958999"/>
              <a:gd name="connsiteX66" fmla="*/ 35601 w 443895"/>
              <a:gd name="connsiteY66" fmla="*/ 259467 h 958999"/>
              <a:gd name="connsiteX67" fmla="*/ 33894 w 443895"/>
              <a:gd name="connsiteY67" fmla="*/ 262085 h 958999"/>
              <a:gd name="connsiteX68" fmla="*/ 30037 w 443895"/>
              <a:gd name="connsiteY68" fmla="*/ 267921 h 958999"/>
              <a:gd name="connsiteX69" fmla="*/ 13034 w 443895"/>
              <a:gd name="connsiteY69" fmla="*/ 306043 h 958999"/>
              <a:gd name="connsiteX70" fmla="*/ 14150 w 443895"/>
              <a:gd name="connsiteY70" fmla="*/ 315005 h 958999"/>
              <a:gd name="connsiteX71" fmla="*/ 16190 w 443895"/>
              <a:gd name="connsiteY71" fmla="*/ 329953 h 958999"/>
              <a:gd name="connsiteX72" fmla="*/ 13980 w 443895"/>
              <a:gd name="connsiteY72" fmla="*/ 334618 h 958999"/>
              <a:gd name="connsiteX73" fmla="*/ 12660 w 443895"/>
              <a:gd name="connsiteY73" fmla="*/ 338198 h 958999"/>
              <a:gd name="connsiteX74" fmla="*/ 12455 w 443895"/>
              <a:gd name="connsiteY74" fmla="*/ 338761 h 958999"/>
              <a:gd name="connsiteX75" fmla="*/ 10260 w 443895"/>
              <a:gd name="connsiteY75" fmla="*/ 344714 h 958999"/>
              <a:gd name="connsiteX76" fmla="*/ 9626 w 443895"/>
              <a:gd name="connsiteY76" fmla="*/ 350573 h 958999"/>
              <a:gd name="connsiteX77" fmla="*/ 4138 w 443895"/>
              <a:gd name="connsiteY77" fmla="*/ 365284 h 958999"/>
              <a:gd name="connsiteX78" fmla="*/ 4807 w 443895"/>
              <a:gd name="connsiteY78" fmla="*/ 387610 h 958999"/>
              <a:gd name="connsiteX79" fmla="*/ 6467 w 443895"/>
              <a:gd name="connsiteY79" fmla="*/ 389498 h 958999"/>
              <a:gd name="connsiteX80" fmla="*/ 11386 w 443895"/>
              <a:gd name="connsiteY80" fmla="*/ 395252 h 958999"/>
              <a:gd name="connsiteX81" fmla="*/ 387 w 443895"/>
              <a:gd name="connsiteY81" fmla="*/ 420196 h 958999"/>
              <a:gd name="connsiteX82" fmla="*/ 2381 w 443895"/>
              <a:gd name="connsiteY82" fmla="*/ 424489 h 958999"/>
              <a:gd name="connsiteX83" fmla="*/ 3574 w 443895"/>
              <a:gd name="connsiteY83" fmla="*/ 426236 h 958999"/>
              <a:gd name="connsiteX84" fmla="*/ 8192 w 443895"/>
              <a:gd name="connsiteY84" fmla="*/ 433910 h 958999"/>
              <a:gd name="connsiteX85" fmla="*/ 9951 w 443895"/>
              <a:gd name="connsiteY85" fmla="*/ 436841 h 958999"/>
              <a:gd name="connsiteX86" fmla="*/ 6200 w 443895"/>
              <a:gd name="connsiteY86" fmla="*/ 448612 h 958999"/>
              <a:gd name="connsiteX87" fmla="*/ 30627 w 443895"/>
              <a:gd name="connsiteY87" fmla="*/ 481716 h 958999"/>
              <a:gd name="connsiteX88" fmla="*/ 36955 w 443895"/>
              <a:gd name="connsiteY88" fmla="*/ 490401 h 958999"/>
              <a:gd name="connsiteX89" fmla="*/ 37666 w 443895"/>
              <a:gd name="connsiteY89" fmla="*/ 491399 h 958999"/>
              <a:gd name="connsiteX90" fmla="*/ 45201 w 443895"/>
              <a:gd name="connsiteY90" fmla="*/ 492325 h 958999"/>
              <a:gd name="connsiteX91" fmla="*/ 52428 w 443895"/>
              <a:gd name="connsiteY91" fmla="*/ 493237 h 958999"/>
              <a:gd name="connsiteX92" fmla="*/ 64077 w 443895"/>
              <a:gd name="connsiteY92" fmla="*/ 536283 h 958999"/>
              <a:gd name="connsiteX93" fmla="*/ 61238 w 443895"/>
              <a:gd name="connsiteY93" fmla="*/ 540099 h 958999"/>
              <a:gd name="connsiteX94" fmla="*/ 62648 w 443895"/>
              <a:gd name="connsiteY94" fmla="*/ 544038 h 958999"/>
              <a:gd name="connsiteX95" fmla="*/ 62966 w 443895"/>
              <a:gd name="connsiteY95" fmla="*/ 544678 h 958999"/>
              <a:gd name="connsiteX96" fmla="*/ 63997 w 443895"/>
              <a:gd name="connsiteY96" fmla="*/ 546910 h 958999"/>
              <a:gd name="connsiteX97" fmla="*/ 71119 w 443895"/>
              <a:gd name="connsiteY97" fmla="*/ 562275 h 958999"/>
              <a:gd name="connsiteX98" fmla="*/ 71590 w 443895"/>
              <a:gd name="connsiteY98" fmla="*/ 563986 h 958999"/>
              <a:gd name="connsiteX99" fmla="*/ 74133 w 443895"/>
              <a:gd name="connsiteY99" fmla="*/ 573230 h 958999"/>
              <a:gd name="connsiteX100" fmla="*/ 76618 w 443895"/>
              <a:gd name="connsiteY100" fmla="*/ 582346 h 958999"/>
              <a:gd name="connsiteX101" fmla="*/ 81210 w 443895"/>
              <a:gd name="connsiteY101" fmla="*/ 599227 h 958999"/>
              <a:gd name="connsiteX102" fmla="*/ 86679 w 443895"/>
              <a:gd name="connsiteY102" fmla="*/ 619620 h 958999"/>
              <a:gd name="connsiteX103" fmla="*/ 87679 w 443895"/>
              <a:gd name="connsiteY103" fmla="*/ 623350 h 958999"/>
              <a:gd name="connsiteX104" fmla="*/ 87768 w 443895"/>
              <a:gd name="connsiteY104" fmla="*/ 627098 h 958999"/>
              <a:gd name="connsiteX105" fmla="*/ 87820 w 443895"/>
              <a:gd name="connsiteY105" fmla="*/ 629458 h 958999"/>
              <a:gd name="connsiteX106" fmla="*/ 88100 w 443895"/>
              <a:gd name="connsiteY106" fmla="*/ 639958 h 958999"/>
              <a:gd name="connsiteX107" fmla="*/ 89337 w 443895"/>
              <a:gd name="connsiteY107" fmla="*/ 644351 h 958999"/>
              <a:gd name="connsiteX108" fmla="*/ 89633 w 443895"/>
              <a:gd name="connsiteY108" fmla="*/ 648830 h 958999"/>
              <a:gd name="connsiteX109" fmla="*/ 85055 w 443895"/>
              <a:gd name="connsiteY109" fmla="*/ 678257 h 958999"/>
              <a:gd name="connsiteX110" fmla="*/ 87493 w 443895"/>
              <a:gd name="connsiteY110" fmla="*/ 678639 h 958999"/>
              <a:gd name="connsiteX111" fmla="*/ 103227 w 443895"/>
              <a:gd name="connsiteY111" fmla="*/ 681293 h 958999"/>
              <a:gd name="connsiteX112" fmla="*/ 103236 w 443895"/>
              <a:gd name="connsiteY112" fmla="*/ 681321 h 958999"/>
              <a:gd name="connsiteX113" fmla="*/ 120821 w 443895"/>
              <a:gd name="connsiteY113" fmla="*/ 676610 h 958999"/>
              <a:gd name="connsiteX114" fmla="*/ 145073 w 443895"/>
              <a:gd name="connsiteY114" fmla="*/ 760324 h 958999"/>
              <a:gd name="connsiteX115" fmla="*/ 170463 w 443895"/>
              <a:gd name="connsiteY115" fmla="*/ 859761 h 958999"/>
              <a:gd name="connsiteX116" fmla="*/ 177439 w 443895"/>
              <a:gd name="connsiteY116" fmla="*/ 857324 h 958999"/>
              <a:gd name="connsiteX117" fmla="*/ 187247 w 443895"/>
              <a:gd name="connsiteY117" fmla="*/ 851280 h 958999"/>
              <a:gd name="connsiteX118" fmla="*/ 193234 w 443895"/>
              <a:gd name="connsiteY118" fmla="*/ 873157 h 958999"/>
              <a:gd name="connsiteX119" fmla="*/ 188843 w 443895"/>
              <a:gd name="connsiteY119" fmla="*/ 891104 h 958999"/>
              <a:gd name="connsiteX120" fmla="*/ 188839 w 443895"/>
              <a:gd name="connsiteY120" fmla="*/ 892420 h 958999"/>
              <a:gd name="connsiteX121" fmla="*/ 188213 w 443895"/>
              <a:gd name="connsiteY121" fmla="*/ 902362 h 958999"/>
              <a:gd name="connsiteX122" fmla="*/ 197258 w 443895"/>
              <a:gd name="connsiteY122" fmla="*/ 907481 h 958999"/>
              <a:gd name="connsiteX123" fmla="*/ 205047 w 443895"/>
              <a:gd name="connsiteY123" fmla="*/ 901586 h 958999"/>
              <a:gd name="connsiteX124" fmla="*/ 220733 w 443895"/>
              <a:gd name="connsiteY124" fmla="*/ 902820 h 958999"/>
              <a:gd name="connsiteX125" fmla="*/ 223205 w 443895"/>
              <a:gd name="connsiteY125" fmla="*/ 902004 h 958999"/>
              <a:gd name="connsiteX126" fmla="*/ 236769 w 443895"/>
              <a:gd name="connsiteY126" fmla="*/ 898056 h 958999"/>
              <a:gd name="connsiteX127" fmla="*/ 249502 w 443895"/>
              <a:gd name="connsiteY127" fmla="*/ 894430 h 958999"/>
              <a:gd name="connsiteX128" fmla="*/ 251108 w 443895"/>
              <a:gd name="connsiteY128" fmla="*/ 893867 h 958999"/>
              <a:gd name="connsiteX129" fmla="*/ 258965 w 443895"/>
              <a:gd name="connsiteY129" fmla="*/ 907463 h 958999"/>
              <a:gd name="connsiteX130" fmla="*/ 248640 w 443895"/>
              <a:gd name="connsiteY130" fmla="*/ 912373 h 958999"/>
              <a:gd name="connsiteX131" fmla="*/ 256569 w 443895"/>
              <a:gd name="connsiteY131" fmla="*/ 932248 h 958999"/>
              <a:gd name="connsiteX132" fmla="*/ 256692 w 443895"/>
              <a:gd name="connsiteY132" fmla="*/ 934263 h 958999"/>
              <a:gd name="connsiteX133" fmla="*/ 255612 w 443895"/>
              <a:gd name="connsiteY133" fmla="*/ 942390 h 958999"/>
              <a:gd name="connsiteX134" fmla="*/ 255077 w 443895"/>
              <a:gd name="connsiteY134" fmla="*/ 946479 h 958999"/>
              <a:gd name="connsiteX135" fmla="*/ 259890 w 443895"/>
              <a:gd name="connsiteY135" fmla="*/ 958931 h 958999"/>
              <a:gd name="connsiteX136" fmla="*/ 283456 w 443895"/>
              <a:gd name="connsiteY136" fmla="*/ 942263 h 958999"/>
              <a:gd name="connsiteX137" fmla="*/ 291408 w 443895"/>
              <a:gd name="connsiteY137" fmla="*/ 937898 h 958999"/>
              <a:gd name="connsiteX138" fmla="*/ 333018 w 443895"/>
              <a:gd name="connsiteY138" fmla="*/ 915599 h 958999"/>
              <a:gd name="connsiteX139" fmla="*/ 356348 w 443895"/>
              <a:gd name="connsiteY139" fmla="*/ 903133 h 958999"/>
              <a:gd name="connsiteX140" fmla="*/ 365607 w 443895"/>
              <a:gd name="connsiteY140" fmla="*/ 894530 h 958999"/>
              <a:gd name="connsiteX141" fmla="*/ 366382 w 443895"/>
              <a:gd name="connsiteY141" fmla="*/ 893672 h 958999"/>
              <a:gd name="connsiteX142" fmla="*/ 373523 w 443895"/>
              <a:gd name="connsiteY142" fmla="*/ 885372 h 958999"/>
              <a:gd name="connsiteX143" fmla="*/ 379111 w 443895"/>
              <a:gd name="connsiteY143" fmla="*/ 881416 h 958999"/>
              <a:gd name="connsiteX144" fmla="*/ 378789 w 443895"/>
              <a:gd name="connsiteY144" fmla="*/ 874913 h 958999"/>
              <a:gd name="connsiteX145" fmla="*/ 379932 w 443895"/>
              <a:gd name="connsiteY145" fmla="*/ 856412 h 958999"/>
              <a:gd name="connsiteX146" fmla="*/ 394856 w 443895"/>
              <a:gd name="connsiteY146" fmla="*/ 835112 h 958999"/>
              <a:gd name="connsiteX147" fmla="*/ 396000 w 443895"/>
              <a:gd name="connsiteY147" fmla="*/ 827057 h 958999"/>
              <a:gd name="connsiteX148" fmla="*/ 393037 w 443895"/>
              <a:gd name="connsiteY148" fmla="*/ 815771 h 958999"/>
              <a:gd name="connsiteX149" fmla="*/ 400037 w 443895"/>
              <a:gd name="connsiteY149" fmla="*/ 800806 h 958999"/>
              <a:gd name="connsiteX150" fmla="*/ 406093 w 443895"/>
              <a:gd name="connsiteY150" fmla="*/ 792806 h 958999"/>
              <a:gd name="connsiteX151" fmla="*/ 411808 w 443895"/>
              <a:gd name="connsiteY151" fmla="*/ 785268 h 958999"/>
              <a:gd name="connsiteX152" fmla="*/ 413863 w 443895"/>
              <a:gd name="connsiteY152" fmla="*/ 782555 h 958999"/>
              <a:gd name="connsiteX153" fmla="*/ 411908 w 443895"/>
              <a:gd name="connsiteY153" fmla="*/ 775957 h 958999"/>
              <a:gd name="connsiteX154" fmla="*/ 411795 w 443895"/>
              <a:gd name="connsiteY154" fmla="*/ 761490 h 958999"/>
              <a:gd name="connsiteX155" fmla="*/ 411781 w 443895"/>
              <a:gd name="connsiteY155" fmla="*/ 756380 h 958999"/>
              <a:gd name="connsiteX156" fmla="*/ 411736 w 443895"/>
              <a:gd name="connsiteY156" fmla="*/ 751947 h 958999"/>
              <a:gd name="connsiteX157" fmla="*/ 411654 w 443895"/>
              <a:gd name="connsiteY157" fmla="*/ 743838 h 958999"/>
              <a:gd name="connsiteX158" fmla="*/ 411586 w 443895"/>
              <a:gd name="connsiteY158" fmla="*/ 737880 h 958999"/>
              <a:gd name="connsiteX159" fmla="*/ 414330 w 443895"/>
              <a:gd name="connsiteY159" fmla="*/ 734436 h 958999"/>
              <a:gd name="connsiteX160" fmla="*/ 414834 w 443895"/>
              <a:gd name="connsiteY160" fmla="*/ 733832 h 958999"/>
              <a:gd name="connsiteX161" fmla="*/ 419007 w 443895"/>
              <a:gd name="connsiteY161" fmla="*/ 728650 h 958999"/>
              <a:gd name="connsiteX162" fmla="*/ 420191 w 443895"/>
              <a:gd name="connsiteY162" fmla="*/ 726590 h 958999"/>
              <a:gd name="connsiteX163" fmla="*/ 426134 w 443895"/>
              <a:gd name="connsiteY163" fmla="*/ 720078 h 958999"/>
              <a:gd name="connsiteX164" fmla="*/ 433950 w 443895"/>
              <a:gd name="connsiteY164" fmla="*/ 708062 h 958999"/>
              <a:gd name="connsiteX165" fmla="*/ 439008 w 443895"/>
              <a:gd name="connsiteY165" fmla="*/ 694893 h 958999"/>
              <a:gd name="connsiteX166" fmla="*/ 439611 w 443895"/>
              <a:gd name="connsiteY166" fmla="*/ 693323 h 958999"/>
              <a:gd name="connsiteX167" fmla="*/ 443557 w 443895"/>
              <a:gd name="connsiteY167" fmla="*/ 678330 h 958999"/>
              <a:gd name="connsiteX168" fmla="*/ 444283 w 443895"/>
              <a:gd name="connsiteY168" fmla="*/ 672753 h 958999"/>
              <a:gd name="connsiteX169" fmla="*/ 441843 w 443895"/>
              <a:gd name="connsiteY169" fmla="*/ 665892 h 958999"/>
              <a:gd name="connsiteX170" fmla="*/ 441834 w 443895"/>
              <a:gd name="connsiteY170" fmla="*/ 665887 h 958999"/>
              <a:gd name="connsiteX171" fmla="*/ 441661 w 443895"/>
              <a:gd name="connsiteY171" fmla="*/ 665425 h 958999"/>
              <a:gd name="connsiteX172" fmla="*/ 440269 w 443895"/>
              <a:gd name="connsiteY172" fmla="*/ 661490 h 958999"/>
              <a:gd name="connsiteX173" fmla="*/ 438867 w 443895"/>
              <a:gd name="connsiteY173" fmla="*/ 657456 h 958999"/>
              <a:gd name="connsiteX174" fmla="*/ 435805 w 443895"/>
              <a:gd name="connsiteY174" fmla="*/ 649016 h 958999"/>
              <a:gd name="connsiteX175" fmla="*/ 434499 w 443895"/>
              <a:gd name="connsiteY175" fmla="*/ 645386 h 958999"/>
              <a:gd name="connsiteX176" fmla="*/ 430792 w 443895"/>
              <a:gd name="connsiteY176" fmla="*/ 634527 h 958999"/>
              <a:gd name="connsiteX177" fmla="*/ 428905 w 443895"/>
              <a:gd name="connsiteY177" fmla="*/ 629726 h 958999"/>
              <a:gd name="connsiteX178" fmla="*/ 426079 w 443895"/>
              <a:gd name="connsiteY178" fmla="*/ 621158 h 958999"/>
              <a:gd name="connsiteX179" fmla="*/ 421112 w 443895"/>
              <a:gd name="connsiteY179" fmla="*/ 607835 h 958999"/>
              <a:gd name="connsiteX180" fmla="*/ 417592 w 443895"/>
              <a:gd name="connsiteY180" fmla="*/ 598092 h 958999"/>
              <a:gd name="connsiteX181" fmla="*/ 414879 w 443895"/>
              <a:gd name="connsiteY181" fmla="*/ 589675 h 958999"/>
              <a:gd name="connsiteX182" fmla="*/ 412262 w 443895"/>
              <a:gd name="connsiteY182" fmla="*/ 583177 h 958999"/>
              <a:gd name="connsiteX183" fmla="*/ 411681 w 443895"/>
              <a:gd name="connsiteY183" fmla="*/ 581507 h 958999"/>
              <a:gd name="connsiteX184" fmla="*/ 410139 w 443895"/>
              <a:gd name="connsiteY184" fmla="*/ 577205 h 958999"/>
              <a:gd name="connsiteX185" fmla="*/ 409336 w 443895"/>
              <a:gd name="connsiteY185" fmla="*/ 574963 h 958999"/>
              <a:gd name="connsiteX186" fmla="*/ 406410 w 443895"/>
              <a:gd name="connsiteY186" fmla="*/ 566754 h 958999"/>
              <a:gd name="connsiteX187" fmla="*/ 398227 w 443895"/>
              <a:gd name="connsiteY187" fmla="*/ 543793 h 958999"/>
              <a:gd name="connsiteX188" fmla="*/ 395033 w 443895"/>
              <a:gd name="connsiteY188" fmla="*/ 534908 h 958999"/>
              <a:gd name="connsiteX189" fmla="*/ 394035 w 443895"/>
              <a:gd name="connsiteY189" fmla="*/ 532085 h 958999"/>
              <a:gd name="connsiteX190" fmla="*/ 393264 w 443895"/>
              <a:gd name="connsiteY190" fmla="*/ 529934 h 958999"/>
              <a:gd name="connsiteX191" fmla="*/ 391867 w 443895"/>
              <a:gd name="connsiteY191" fmla="*/ 525991 h 958999"/>
              <a:gd name="connsiteX192" fmla="*/ 390107 w 443895"/>
              <a:gd name="connsiteY192" fmla="*/ 521049 h 958999"/>
              <a:gd name="connsiteX193" fmla="*/ 389544 w 443895"/>
              <a:gd name="connsiteY193" fmla="*/ 519643 h 958999"/>
              <a:gd name="connsiteX194" fmla="*/ 386972 w 443895"/>
              <a:gd name="connsiteY194" fmla="*/ 512246 h 958999"/>
              <a:gd name="connsiteX195" fmla="*/ 386256 w 443895"/>
              <a:gd name="connsiteY195" fmla="*/ 510236 h 958999"/>
              <a:gd name="connsiteX196" fmla="*/ 386147 w 443895"/>
              <a:gd name="connsiteY196" fmla="*/ 509968 h 958999"/>
              <a:gd name="connsiteX197" fmla="*/ 383443 w 443895"/>
              <a:gd name="connsiteY197" fmla="*/ 502331 h 958999"/>
              <a:gd name="connsiteX198" fmla="*/ 382940 w 443895"/>
              <a:gd name="connsiteY198" fmla="*/ 500960 h 958999"/>
              <a:gd name="connsiteX199" fmla="*/ 379955 w 443895"/>
              <a:gd name="connsiteY199" fmla="*/ 492606 h 958999"/>
              <a:gd name="connsiteX200" fmla="*/ 379569 w 443895"/>
              <a:gd name="connsiteY200" fmla="*/ 491563 h 958999"/>
              <a:gd name="connsiteX201" fmla="*/ 377773 w 443895"/>
              <a:gd name="connsiteY201" fmla="*/ 486507 h 958999"/>
              <a:gd name="connsiteX202" fmla="*/ 375305 w 443895"/>
              <a:gd name="connsiteY202" fmla="*/ 485092 h 958999"/>
              <a:gd name="connsiteX203" fmla="*/ 370755 w 443895"/>
              <a:gd name="connsiteY203" fmla="*/ 482482 h 958999"/>
              <a:gd name="connsiteX204" fmla="*/ 366255 w 443895"/>
              <a:gd name="connsiteY204" fmla="*/ 479864 h 958999"/>
              <a:gd name="connsiteX205" fmla="*/ 365548 w 443895"/>
              <a:gd name="connsiteY205" fmla="*/ 479524 h 958999"/>
              <a:gd name="connsiteX206" fmla="*/ 360662 w 443895"/>
              <a:gd name="connsiteY206" fmla="*/ 476656 h 958999"/>
              <a:gd name="connsiteX207" fmla="*/ 355001 w 443895"/>
              <a:gd name="connsiteY207" fmla="*/ 473398 h 958999"/>
              <a:gd name="connsiteX208" fmla="*/ 333014 w 443895"/>
              <a:gd name="connsiteY208" fmla="*/ 347169 h 958999"/>
              <a:gd name="connsiteX209" fmla="*/ 323864 w 443895"/>
              <a:gd name="connsiteY209" fmla="*/ 297970 h 958999"/>
              <a:gd name="connsiteX210" fmla="*/ 323869 w 443895"/>
              <a:gd name="connsiteY210" fmla="*/ 296618 h 95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443895" h="958999">
                <a:moveTo>
                  <a:pt x="323869" y="296618"/>
                </a:moveTo>
                <a:lnTo>
                  <a:pt x="324109" y="274723"/>
                </a:lnTo>
                <a:lnTo>
                  <a:pt x="323592" y="247791"/>
                </a:lnTo>
                <a:lnTo>
                  <a:pt x="323678" y="241965"/>
                </a:lnTo>
                <a:lnTo>
                  <a:pt x="324676" y="214883"/>
                </a:lnTo>
                <a:lnTo>
                  <a:pt x="324794" y="200766"/>
                </a:lnTo>
                <a:lnTo>
                  <a:pt x="324817" y="196732"/>
                </a:lnTo>
                <a:lnTo>
                  <a:pt x="324822" y="194177"/>
                </a:lnTo>
                <a:lnTo>
                  <a:pt x="324903" y="185918"/>
                </a:lnTo>
                <a:lnTo>
                  <a:pt x="324899" y="185319"/>
                </a:lnTo>
                <a:lnTo>
                  <a:pt x="325030" y="184257"/>
                </a:lnTo>
                <a:lnTo>
                  <a:pt x="324944" y="179057"/>
                </a:lnTo>
                <a:lnTo>
                  <a:pt x="324640" y="174632"/>
                </a:lnTo>
                <a:lnTo>
                  <a:pt x="324255" y="169123"/>
                </a:lnTo>
                <a:lnTo>
                  <a:pt x="324763" y="168588"/>
                </a:lnTo>
                <a:lnTo>
                  <a:pt x="326781" y="166469"/>
                </a:lnTo>
                <a:lnTo>
                  <a:pt x="330492" y="162439"/>
                </a:lnTo>
                <a:lnTo>
                  <a:pt x="333858" y="159072"/>
                </a:lnTo>
                <a:lnTo>
                  <a:pt x="335586" y="157321"/>
                </a:lnTo>
                <a:lnTo>
                  <a:pt x="340408" y="152270"/>
                </a:lnTo>
                <a:lnTo>
                  <a:pt x="340952" y="151716"/>
                </a:lnTo>
                <a:lnTo>
                  <a:pt x="341234" y="151426"/>
                </a:lnTo>
                <a:lnTo>
                  <a:pt x="344119" y="148404"/>
                </a:lnTo>
                <a:lnTo>
                  <a:pt x="352656" y="139501"/>
                </a:lnTo>
                <a:lnTo>
                  <a:pt x="354992" y="136914"/>
                </a:lnTo>
                <a:lnTo>
                  <a:pt x="358149" y="133760"/>
                </a:lnTo>
                <a:lnTo>
                  <a:pt x="362209" y="129354"/>
                </a:lnTo>
                <a:lnTo>
                  <a:pt x="366441" y="124898"/>
                </a:lnTo>
                <a:lnTo>
                  <a:pt x="368778" y="122438"/>
                </a:lnTo>
                <a:lnTo>
                  <a:pt x="372212" y="118831"/>
                </a:lnTo>
                <a:lnTo>
                  <a:pt x="314434" y="74288"/>
                </a:lnTo>
                <a:lnTo>
                  <a:pt x="309403" y="70426"/>
                </a:lnTo>
                <a:lnTo>
                  <a:pt x="294823" y="59304"/>
                </a:lnTo>
                <a:lnTo>
                  <a:pt x="276833" y="78558"/>
                </a:lnTo>
                <a:lnTo>
                  <a:pt x="233634" y="77183"/>
                </a:lnTo>
                <a:lnTo>
                  <a:pt x="225718" y="65221"/>
                </a:lnTo>
                <a:lnTo>
                  <a:pt x="207084" y="36338"/>
                </a:lnTo>
                <a:lnTo>
                  <a:pt x="178537" y="-69"/>
                </a:lnTo>
                <a:lnTo>
                  <a:pt x="161086" y="14089"/>
                </a:lnTo>
                <a:lnTo>
                  <a:pt x="160283" y="14751"/>
                </a:lnTo>
                <a:lnTo>
                  <a:pt x="151388" y="22112"/>
                </a:lnTo>
                <a:lnTo>
                  <a:pt x="142197" y="28823"/>
                </a:lnTo>
                <a:lnTo>
                  <a:pt x="133577" y="35072"/>
                </a:lnTo>
                <a:lnTo>
                  <a:pt x="118818" y="45613"/>
                </a:lnTo>
                <a:lnTo>
                  <a:pt x="88600" y="67740"/>
                </a:lnTo>
                <a:lnTo>
                  <a:pt x="63889" y="85659"/>
                </a:lnTo>
                <a:lnTo>
                  <a:pt x="24490" y="105372"/>
                </a:lnTo>
                <a:lnTo>
                  <a:pt x="17386" y="117637"/>
                </a:lnTo>
                <a:lnTo>
                  <a:pt x="17073" y="118400"/>
                </a:lnTo>
                <a:lnTo>
                  <a:pt x="26825" y="128941"/>
                </a:lnTo>
                <a:lnTo>
                  <a:pt x="31375" y="136896"/>
                </a:lnTo>
                <a:lnTo>
                  <a:pt x="32669" y="143898"/>
                </a:lnTo>
                <a:lnTo>
                  <a:pt x="30586" y="154748"/>
                </a:lnTo>
                <a:lnTo>
                  <a:pt x="30738" y="155324"/>
                </a:lnTo>
                <a:lnTo>
                  <a:pt x="34148" y="161954"/>
                </a:lnTo>
                <a:lnTo>
                  <a:pt x="34720" y="173915"/>
                </a:lnTo>
                <a:lnTo>
                  <a:pt x="30046" y="185319"/>
                </a:lnTo>
                <a:lnTo>
                  <a:pt x="24672" y="193324"/>
                </a:lnTo>
                <a:lnTo>
                  <a:pt x="22357" y="202132"/>
                </a:lnTo>
                <a:lnTo>
                  <a:pt x="19599" y="209687"/>
                </a:lnTo>
                <a:lnTo>
                  <a:pt x="16988" y="216848"/>
                </a:lnTo>
                <a:lnTo>
                  <a:pt x="27216" y="221907"/>
                </a:lnTo>
                <a:lnTo>
                  <a:pt x="31219" y="222325"/>
                </a:lnTo>
                <a:lnTo>
                  <a:pt x="36053" y="222824"/>
                </a:lnTo>
                <a:lnTo>
                  <a:pt x="37385" y="231092"/>
                </a:lnTo>
                <a:lnTo>
                  <a:pt x="41507" y="250491"/>
                </a:lnTo>
                <a:lnTo>
                  <a:pt x="35601" y="259467"/>
                </a:lnTo>
                <a:lnTo>
                  <a:pt x="33894" y="262085"/>
                </a:lnTo>
                <a:lnTo>
                  <a:pt x="30037" y="267921"/>
                </a:lnTo>
                <a:lnTo>
                  <a:pt x="13034" y="306043"/>
                </a:lnTo>
                <a:lnTo>
                  <a:pt x="14150" y="315005"/>
                </a:lnTo>
                <a:lnTo>
                  <a:pt x="16190" y="329953"/>
                </a:lnTo>
                <a:lnTo>
                  <a:pt x="13980" y="334618"/>
                </a:lnTo>
                <a:lnTo>
                  <a:pt x="12660" y="338198"/>
                </a:lnTo>
                <a:lnTo>
                  <a:pt x="12455" y="338761"/>
                </a:lnTo>
                <a:lnTo>
                  <a:pt x="10260" y="344714"/>
                </a:lnTo>
                <a:lnTo>
                  <a:pt x="9626" y="350573"/>
                </a:lnTo>
                <a:lnTo>
                  <a:pt x="4138" y="365284"/>
                </a:lnTo>
                <a:lnTo>
                  <a:pt x="4807" y="387610"/>
                </a:lnTo>
                <a:lnTo>
                  <a:pt x="6467" y="389498"/>
                </a:lnTo>
                <a:lnTo>
                  <a:pt x="11386" y="395252"/>
                </a:lnTo>
                <a:lnTo>
                  <a:pt x="387" y="420196"/>
                </a:lnTo>
                <a:lnTo>
                  <a:pt x="2381" y="424489"/>
                </a:lnTo>
                <a:lnTo>
                  <a:pt x="3574" y="426236"/>
                </a:lnTo>
                <a:lnTo>
                  <a:pt x="8192" y="433910"/>
                </a:lnTo>
                <a:lnTo>
                  <a:pt x="9951" y="436841"/>
                </a:lnTo>
                <a:lnTo>
                  <a:pt x="6200" y="448612"/>
                </a:lnTo>
                <a:lnTo>
                  <a:pt x="30627" y="481716"/>
                </a:lnTo>
                <a:lnTo>
                  <a:pt x="36955" y="490401"/>
                </a:lnTo>
                <a:lnTo>
                  <a:pt x="37666" y="491399"/>
                </a:lnTo>
                <a:lnTo>
                  <a:pt x="45201" y="492325"/>
                </a:lnTo>
                <a:lnTo>
                  <a:pt x="52428" y="493237"/>
                </a:lnTo>
                <a:lnTo>
                  <a:pt x="64077" y="536283"/>
                </a:lnTo>
                <a:lnTo>
                  <a:pt x="61238" y="540099"/>
                </a:lnTo>
                <a:lnTo>
                  <a:pt x="62648" y="544038"/>
                </a:lnTo>
                <a:lnTo>
                  <a:pt x="62966" y="544678"/>
                </a:lnTo>
                <a:lnTo>
                  <a:pt x="63997" y="546910"/>
                </a:lnTo>
                <a:lnTo>
                  <a:pt x="71119" y="562275"/>
                </a:lnTo>
                <a:lnTo>
                  <a:pt x="71590" y="563986"/>
                </a:lnTo>
                <a:lnTo>
                  <a:pt x="74133" y="573230"/>
                </a:lnTo>
                <a:lnTo>
                  <a:pt x="76618" y="582346"/>
                </a:lnTo>
                <a:lnTo>
                  <a:pt x="81210" y="599227"/>
                </a:lnTo>
                <a:lnTo>
                  <a:pt x="86679" y="619620"/>
                </a:lnTo>
                <a:lnTo>
                  <a:pt x="87679" y="623350"/>
                </a:lnTo>
                <a:lnTo>
                  <a:pt x="87768" y="627098"/>
                </a:lnTo>
                <a:lnTo>
                  <a:pt x="87820" y="629458"/>
                </a:lnTo>
                <a:lnTo>
                  <a:pt x="88100" y="639958"/>
                </a:lnTo>
                <a:lnTo>
                  <a:pt x="89337" y="644351"/>
                </a:lnTo>
                <a:lnTo>
                  <a:pt x="89633" y="648830"/>
                </a:lnTo>
                <a:lnTo>
                  <a:pt x="85055" y="678257"/>
                </a:lnTo>
                <a:lnTo>
                  <a:pt x="87493" y="678639"/>
                </a:lnTo>
                <a:lnTo>
                  <a:pt x="103227" y="681293"/>
                </a:lnTo>
                <a:lnTo>
                  <a:pt x="103236" y="681321"/>
                </a:lnTo>
                <a:lnTo>
                  <a:pt x="120821" y="676610"/>
                </a:lnTo>
                <a:lnTo>
                  <a:pt x="145073" y="760324"/>
                </a:lnTo>
                <a:lnTo>
                  <a:pt x="170463" y="859761"/>
                </a:lnTo>
                <a:lnTo>
                  <a:pt x="177439" y="857324"/>
                </a:lnTo>
                <a:lnTo>
                  <a:pt x="187247" y="851280"/>
                </a:lnTo>
                <a:lnTo>
                  <a:pt x="193234" y="873157"/>
                </a:lnTo>
                <a:lnTo>
                  <a:pt x="188843" y="891104"/>
                </a:lnTo>
                <a:lnTo>
                  <a:pt x="188839" y="892420"/>
                </a:lnTo>
                <a:lnTo>
                  <a:pt x="188213" y="902362"/>
                </a:lnTo>
                <a:lnTo>
                  <a:pt x="197258" y="907481"/>
                </a:lnTo>
                <a:lnTo>
                  <a:pt x="205047" y="901586"/>
                </a:lnTo>
                <a:lnTo>
                  <a:pt x="220733" y="902820"/>
                </a:lnTo>
                <a:lnTo>
                  <a:pt x="223205" y="902004"/>
                </a:lnTo>
                <a:lnTo>
                  <a:pt x="236769" y="898056"/>
                </a:lnTo>
                <a:lnTo>
                  <a:pt x="249502" y="894430"/>
                </a:lnTo>
                <a:lnTo>
                  <a:pt x="251108" y="893867"/>
                </a:lnTo>
                <a:lnTo>
                  <a:pt x="258965" y="907463"/>
                </a:lnTo>
                <a:lnTo>
                  <a:pt x="248640" y="912373"/>
                </a:lnTo>
                <a:lnTo>
                  <a:pt x="256569" y="932248"/>
                </a:lnTo>
                <a:lnTo>
                  <a:pt x="256692" y="934263"/>
                </a:lnTo>
                <a:lnTo>
                  <a:pt x="255612" y="942390"/>
                </a:lnTo>
                <a:lnTo>
                  <a:pt x="255077" y="946479"/>
                </a:lnTo>
                <a:lnTo>
                  <a:pt x="259890" y="958931"/>
                </a:lnTo>
                <a:lnTo>
                  <a:pt x="283456" y="942263"/>
                </a:lnTo>
                <a:lnTo>
                  <a:pt x="291408" y="937898"/>
                </a:lnTo>
                <a:lnTo>
                  <a:pt x="333018" y="915599"/>
                </a:lnTo>
                <a:lnTo>
                  <a:pt x="356348" y="903133"/>
                </a:lnTo>
                <a:lnTo>
                  <a:pt x="365607" y="894530"/>
                </a:lnTo>
                <a:lnTo>
                  <a:pt x="366382" y="893672"/>
                </a:lnTo>
                <a:lnTo>
                  <a:pt x="373523" y="885372"/>
                </a:lnTo>
                <a:lnTo>
                  <a:pt x="379111" y="881416"/>
                </a:lnTo>
                <a:lnTo>
                  <a:pt x="378789" y="874913"/>
                </a:lnTo>
                <a:lnTo>
                  <a:pt x="379932" y="856412"/>
                </a:lnTo>
                <a:lnTo>
                  <a:pt x="394856" y="835112"/>
                </a:lnTo>
                <a:lnTo>
                  <a:pt x="396000" y="827057"/>
                </a:lnTo>
                <a:lnTo>
                  <a:pt x="393037" y="815771"/>
                </a:lnTo>
                <a:lnTo>
                  <a:pt x="400037" y="800806"/>
                </a:lnTo>
                <a:lnTo>
                  <a:pt x="406093" y="792806"/>
                </a:lnTo>
                <a:lnTo>
                  <a:pt x="411808" y="785268"/>
                </a:lnTo>
                <a:lnTo>
                  <a:pt x="413863" y="782555"/>
                </a:lnTo>
                <a:lnTo>
                  <a:pt x="411908" y="775957"/>
                </a:lnTo>
                <a:lnTo>
                  <a:pt x="411795" y="761490"/>
                </a:lnTo>
                <a:lnTo>
                  <a:pt x="411781" y="756380"/>
                </a:lnTo>
                <a:lnTo>
                  <a:pt x="411736" y="751947"/>
                </a:lnTo>
                <a:lnTo>
                  <a:pt x="411654" y="743838"/>
                </a:lnTo>
                <a:lnTo>
                  <a:pt x="411586" y="737880"/>
                </a:lnTo>
                <a:lnTo>
                  <a:pt x="414330" y="734436"/>
                </a:lnTo>
                <a:lnTo>
                  <a:pt x="414834" y="733832"/>
                </a:lnTo>
                <a:lnTo>
                  <a:pt x="419007" y="728650"/>
                </a:lnTo>
                <a:lnTo>
                  <a:pt x="420191" y="726590"/>
                </a:lnTo>
                <a:lnTo>
                  <a:pt x="426134" y="720078"/>
                </a:lnTo>
                <a:lnTo>
                  <a:pt x="433950" y="708062"/>
                </a:lnTo>
                <a:lnTo>
                  <a:pt x="439008" y="694893"/>
                </a:lnTo>
                <a:lnTo>
                  <a:pt x="439611" y="693323"/>
                </a:lnTo>
                <a:lnTo>
                  <a:pt x="443557" y="678330"/>
                </a:lnTo>
                <a:lnTo>
                  <a:pt x="444283" y="672753"/>
                </a:lnTo>
                <a:lnTo>
                  <a:pt x="441843" y="665892"/>
                </a:lnTo>
                <a:lnTo>
                  <a:pt x="441834" y="665887"/>
                </a:lnTo>
                <a:lnTo>
                  <a:pt x="441661" y="665425"/>
                </a:lnTo>
                <a:lnTo>
                  <a:pt x="440269" y="661490"/>
                </a:lnTo>
                <a:lnTo>
                  <a:pt x="438867" y="657456"/>
                </a:lnTo>
                <a:lnTo>
                  <a:pt x="435805" y="649016"/>
                </a:lnTo>
                <a:lnTo>
                  <a:pt x="434499" y="645386"/>
                </a:lnTo>
                <a:lnTo>
                  <a:pt x="430792" y="634527"/>
                </a:lnTo>
                <a:lnTo>
                  <a:pt x="428905" y="629726"/>
                </a:lnTo>
                <a:lnTo>
                  <a:pt x="426079" y="621158"/>
                </a:lnTo>
                <a:lnTo>
                  <a:pt x="421112" y="607835"/>
                </a:lnTo>
                <a:lnTo>
                  <a:pt x="417592" y="598092"/>
                </a:lnTo>
                <a:lnTo>
                  <a:pt x="414879" y="589675"/>
                </a:lnTo>
                <a:lnTo>
                  <a:pt x="412262" y="583177"/>
                </a:lnTo>
                <a:lnTo>
                  <a:pt x="411681" y="581507"/>
                </a:lnTo>
                <a:lnTo>
                  <a:pt x="410139" y="577205"/>
                </a:lnTo>
                <a:lnTo>
                  <a:pt x="409336" y="574963"/>
                </a:lnTo>
                <a:lnTo>
                  <a:pt x="406410" y="566754"/>
                </a:lnTo>
                <a:lnTo>
                  <a:pt x="398227" y="543793"/>
                </a:lnTo>
                <a:lnTo>
                  <a:pt x="395033" y="534908"/>
                </a:lnTo>
                <a:lnTo>
                  <a:pt x="394035" y="532085"/>
                </a:lnTo>
                <a:lnTo>
                  <a:pt x="393264" y="529934"/>
                </a:lnTo>
                <a:lnTo>
                  <a:pt x="391867" y="525991"/>
                </a:lnTo>
                <a:lnTo>
                  <a:pt x="390107" y="521049"/>
                </a:lnTo>
                <a:lnTo>
                  <a:pt x="389544" y="519643"/>
                </a:lnTo>
                <a:lnTo>
                  <a:pt x="386972" y="512246"/>
                </a:lnTo>
                <a:lnTo>
                  <a:pt x="386256" y="510236"/>
                </a:lnTo>
                <a:lnTo>
                  <a:pt x="386147" y="509968"/>
                </a:lnTo>
                <a:lnTo>
                  <a:pt x="383443" y="502331"/>
                </a:lnTo>
                <a:lnTo>
                  <a:pt x="382940" y="500960"/>
                </a:lnTo>
                <a:lnTo>
                  <a:pt x="379955" y="492606"/>
                </a:lnTo>
                <a:lnTo>
                  <a:pt x="379569" y="491563"/>
                </a:lnTo>
                <a:lnTo>
                  <a:pt x="377773" y="486507"/>
                </a:lnTo>
                <a:lnTo>
                  <a:pt x="375305" y="485092"/>
                </a:lnTo>
                <a:lnTo>
                  <a:pt x="370755" y="482482"/>
                </a:lnTo>
                <a:lnTo>
                  <a:pt x="366255" y="479864"/>
                </a:lnTo>
                <a:lnTo>
                  <a:pt x="365548" y="479524"/>
                </a:lnTo>
                <a:lnTo>
                  <a:pt x="360662" y="476656"/>
                </a:lnTo>
                <a:lnTo>
                  <a:pt x="355001" y="473398"/>
                </a:lnTo>
                <a:lnTo>
                  <a:pt x="333014" y="347169"/>
                </a:lnTo>
                <a:lnTo>
                  <a:pt x="323864" y="297970"/>
                </a:lnTo>
                <a:lnTo>
                  <a:pt x="323869" y="29661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7354F12A-54BC-4E85-964A-EFC5C0067038}"/>
              </a:ext>
            </a:extLst>
          </p:cNvPr>
          <p:cNvSpPr>
            <a:spLocks/>
          </p:cNvSpPr>
          <p:nvPr/>
        </p:nvSpPr>
        <p:spPr>
          <a:xfrm flipV="1">
            <a:off x="5057139" y="2604963"/>
            <a:ext cx="805172" cy="816921"/>
          </a:xfrm>
          <a:custGeom>
            <a:avLst/>
            <a:gdLst>
              <a:gd name="connsiteX0" fmla="*/ 344344 w 548320"/>
              <a:gd name="connsiteY0" fmla="*/ 549181 h 556321"/>
              <a:gd name="connsiteX1" fmla="*/ 346716 w 548320"/>
              <a:gd name="connsiteY1" fmla="*/ 549113 h 556321"/>
              <a:gd name="connsiteX2" fmla="*/ 350494 w 548320"/>
              <a:gd name="connsiteY2" fmla="*/ 550329 h 556321"/>
              <a:gd name="connsiteX3" fmla="*/ 352440 w 548320"/>
              <a:gd name="connsiteY3" fmla="*/ 550950 h 556321"/>
              <a:gd name="connsiteX4" fmla="*/ 358792 w 548320"/>
              <a:gd name="connsiteY4" fmla="*/ 552974 h 556321"/>
              <a:gd name="connsiteX5" fmla="*/ 364000 w 548320"/>
              <a:gd name="connsiteY5" fmla="*/ 554640 h 556321"/>
              <a:gd name="connsiteX6" fmla="*/ 367015 w 548320"/>
              <a:gd name="connsiteY6" fmla="*/ 554799 h 556321"/>
              <a:gd name="connsiteX7" fmla="*/ 368246 w 548320"/>
              <a:gd name="connsiteY7" fmla="*/ 554322 h 556321"/>
              <a:gd name="connsiteX8" fmla="*/ 369929 w 548320"/>
              <a:gd name="connsiteY8" fmla="*/ 554930 h 556321"/>
              <a:gd name="connsiteX9" fmla="*/ 370387 w 548320"/>
              <a:gd name="connsiteY9" fmla="*/ 554349 h 556321"/>
              <a:gd name="connsiteX10" fmla="*/ 372040 w 548320"/>
              <a:gd name="connsiteY10" fmla="*/ 552226 h 556321"/>
              <a:gd name="connsiteX11" fmla="*/ 373221 w 548320"/>
              <a:gd name="connsiteY11" fmla="*/ 550687 h 556321"/>
              <a:gd name="connsiteX12" fmla="*/ 375560 w 548320"/>
              <a:gd name="connsiteY12" fmla="*/ 547679 h 556321"/>
              <a:gd name="connsiteX13" fmla="*/ 380865 w 548320"/>
              <a:gd name="connsiteY13" fmla="*/ 540867 h 556321"/>
              <a:gd name="connsiteX14" fmla="*/ 380640 w 548320"/>
              <a:gd name="connsiteY14" fmla="*/ 528942 h 556321"/>
              <a:gd name="connsiteX15" fmla="*/ 380499 w 548320"/>
              <a:gd name="connsiteY15" fmla="*/ 521486 h 556321"/>
              <a:gd name="connsiteX16" fmla="*/ 384712 w 548320"/>
              <a:gd name="connsiteY16" fmla="*/ 515447 h 556321"/>
              <a:gd name="connsiteX17" fmla="*/ 385102 w 548320"/>
              <a:gd name="connsiteY17" fmla="*/ 515465 h 556321"/>
              <a:gd name="connsiteX18" fmla="*/ 386357 w 548320"/>
              <a:gd name="connsiteY18" fmla="*/ 515469 h 556321"/>
              <a:gd name="connsiteX19" fmla="*/ 395517 w 548320"/>
              <a:gd name="connsiteY19" fmla="*/ 515673 h 556321"/>
              <a:gd name="connsiteX20" fmla="*/ 408382 w 548320"/>
              <a:gd name="connsiteY20" fmla="*/ 515905 h 556321"/>
              <a:gd name="connsiteX21" fmla="*/ 422067 w 548320"/>
              <a:gd name="connsiteY21" fmla="*/ 516177 h 556321"/>
              <a:gd name="connsiteX22" fmla="*/ 427646 w 548320"/>
              <a:gd name="connsiteY22" fmla="*/ 516291 h 556321"/>
              <a:gd name="connsiteX23" fmla="*/ 444974 w 548320"/>
              <a:gd name="connsiteY23" fmla="*/ 516626 h 556321"/>
              <a:gd name="connsiteX24" fmla="*/ 452166 w 548320"/>
              <a:gd name="connsiteY24" fmla="*/ 516776 h 556321"/>
              <a:gd name="connsiteX25" fmla="*/ 475542 w 548320"/>
              <a:gd name="connsiteY25" fmla="*/ 517212 h 556321"/>
              <a:gd name="connsiteX26" fmla="*/ 479866 w 548320"/>
              <a:gd name="connsiteY26" fmla="*/ 517121 h 556321"/>
              <a:gd name="connsiteX27" fmla="*/ 484191 w 548320"/>
              <a:gd name="connsiteY27" fmla="*/ 517030 h 556321"/>
              <a:gd name="connsiteX28" fmla="*/ 493758 w 548320"/>
              <a:gd name="connsiteY28" fmla="*/ 512533 h 556321"/>
              <a:gd name="connsiteX29" fmla="*/ 495497 w 548320"/>
              <a:gd name="connsiteY29" fmla="*/ 511934 h 556321"/>
              <a:gd name="connsiteX30" fmla="*/ 498477 w 548320"/>
              <a:gd name="connsiteY30" fmla="*/ 510332 h 556321"/>
              <a:gd name="connsiteX31" fmla="*/ 500730 w 548320"/>
              <a:gd name="connsiteY31" fmla="*/ 509271 h 556321"/>
              <a:gd name="connsiteX32" fmla="*/ 502914 w 548320"/>
              <a:gd name="connsiteY32" fmla="*/ 507088 h 556321"/>
              <a:gd name="connsiteX33" fmla="*/ 508997 w 548320"/>
              <a:gd name="connsiteY33" fmla="*/ 503626 h 556321"/>
              <a:gd name="connsiteX34" fmla="*/ 511207 w 548320"/>
              <a:gd name="connsiteY34" fmla="*/ 502119 h 556321"/>
              <a:gd name="connsiteX35" fmla="*/ 512598 w 548320"/>
              <a:gd name="connsiteY35" fmla="*/ 501171 h 556321"/>
              <a:gd name="connsiteX36" fmla="*/ 516908 w 548320"/>
              <a:gd name="connsiteY36" fmla="*/ 498239 h 556321"/>
              <a:gd name="connsiteX37" fmla="*/ 525947 w 548320"/>
              <a:gd name="connsiteY37" fmla="*/ 492050 h 556321"/>
              <a:gd name="connsiteX38" fmla="*/ 528760 w 548320"/>
              <a:gd name="connsiteY38" fmla="*/ 490144 h 556321"/>
              <a:gd name="connsiteX39" fmla="*/ 535342 w 548320"/>
              <a:gd name="connsiteY39" fmla="*/ 485637 h 556321"/>
              <a:gd name="connsiteX40" fmla="*/ 537274 w 548320"/>
              <a:gd name="connsiteY40" fmla="*/ 485109 h 556321"/>
              <a:gd name="connsiteX41" fmla="*/ 541316 w 548320"/>
              <a:gd name="connsiteY41" fmla="*/ 483987 h 556321"/>
              <a:gd name="connsiteX42" fmla="*/ 548763 w 548320"/>
              <a:gd name="connsiteY42" fmla="*/ 481888 h 556321"/>
              <a:gd name="connsiteX43" fmla="*/ 530501 w 548320"/>
              <a:gd name="connsiteY43" fmla="*/ 417892 h 556321"/>
              <a:gd name="connsiteX44" fmla="*/ 526795 w 548320"/>
              <a:gd name="connsiteY44" fmla="*/ 404915 h 556321"/>
              <a:gd name="connsiteX45" fmla="*/ 525992 w 548320"/>
              <a:gd name="connsiteY45" fmla="*/ 401220 h 556321"/>
              <a:gd name="connsiteX46" fmla="*/ 521826 w 548320"/>
              <a:gd name="connsiteY46" fmla="*/ 387072 h 556321"/>
              <a:gd name="connsiteX47" fmla="*/ 513738 w 548320"/>
              <a:gd name="connsiteY47" fmla="*/ 358969 h 556321"/>
              <a:gd name="connsiteX48" fmla="*/ 509712 w 548320"/>
              <a:gd name="connsiteY48" fmla="*/ 345111 h 556321"/>
              <a:gd name="connsiteX49" fmla="*/ 509385 w 548320"/>
              <a:gd name="connsiteY49" fmla="*/ 337849 h 556321"/>
              <a:gd name="connsiteX50" fmla="*/ 508691 w 548320"/>
              <a:gd name="connsiteY50" fmla="*/ 322629 h 556321"/>
              <a:gd name="connsiteX51" fmla="*/ 508179 w 548320"/>
              <a:gd name="connsiteY51" fmla="*/ 313152 h 556321"/>
              <a:gd name="connsiteX52" fmla="*/ 508850 w 548320"/>
              <a:gd name="connsiteY52" fmla="*/ 305831 h 556321"/>
              <a:gd name="connsiteX53" fmla="*/ 509572 w 548320"/>
              <a:gd name="connsiteY53" fmla="*/ 298386 h 556321"/>
              <a:gd name="connsiteX54" fmla="*/ 511453 w 548320"/>
              <a:gd name="connsiteY54" fmla="*/ 277291 h 556321"/>
              <a:gd name="connsiteX55" fmla="*/ 511770 w 548320"/>
              <a:gd name="connsiteY55" fmla="*/ 273668 h 556321"/>
              <a:gd name="connsiteX56" fmla="*/ 511956 w 548320"/>
              <a:gd name="connsiteY56" fmla="*/ 271583 h 556321"/>
              <a:gd name="connsiteX57" fmla="*/ 516526 w 548320"/>
              <a:gd name="connsiteY57" fmla="*/ 265642 h 556321"/>
              <a:gd name="connsiteX58" fmla="*/ 512808 w 548320"/>
              <a:gd name="connsiteY58" fmla="*/ 262302 h 556321"/>
              <a:gd name="connsiteX59" fmla="*/ 505475 w 548320"/>
              <a:gd name="connsiteY59" fmla="*/ 255783 h 556321"/>
              <a:gd name="connsiteX60" fmla="*/ 504286 w 548320"/>
              <a:gd name="connsiteY60" fmla="*/ 254723 h 556321"/>
              <a:gd name="connsiteX61" fmla="*/ 488608 w 548320"/>
              <a:gd name="connsiteY61" fmla="*/ 240726 h 556321"/>
              <a:gd name="connsiteX62" fmla="*/ 485575 w 548320"/>
              <a:gd name="connsiteY62" fmla="*/ 237021 h 556321"/>
              <a:gd name="connsiteX63" fmla="*/ 482675 w 548320"/>
              <a:gd name="connsiteY63" fmla="*/ 233542 h 556321"/>
              <a:gd name="connsiteX64" fmla="*/ 471304 w 548320"/>
              <a:gd name="connsiteY64" fmla="*/ 219776 h 556321"/>
              <a:gd name="connsiteX65" fmla="*/ 452930 w 548320"/>
              <a:gd name="connsiteY65" fmla="*/ 219695 h 556321"/>
              <a:gd name="connsiteX66" fmla="*/ 446023 w 548320"/>
              <a:gd name="connsiteY66" fmla="*/ 219670 h 556321"/>
              <a:gd name="connsiteX67" fmla="*/ 426186 w 548320"/>
              <a:gd name="connsiteY67" fmla="*/ 219736 h 556321"/>
              <a:gd name="connsiteX68" fmla="*/ 422561 w 548320"/>
              <a:gd name="connsiteY68" fmla="*/ 219758 h 556321"/>
              <a:gd name="connsiteX69" fmla="*/ 419676 w 548320"/>
              <a:gd name="connsiteY69" fmla="*/ 206039 h 556321"/>
              <a:gd name="connsiteX70" fmla="*/ 418043 w 548320"/>
              <a:gd name="connsiteY70" fmla="*/ 198647 h 556321"/>
              <a:gd name="connsiteX71" fmla="*/ 417691 w 548320"/>
              <a:gd name="connsiteY71" fmla="*/ 197631 h 556321"/>
              <a:gd name="connsiteX72" fmla="*/ 407102 w 548320"/>
              <a:gd name="connsiteY72" fmla="*/ 197727 h 556321"/>
              <a:gd name="connsiteX73" fmla="*/ 388207 w 548320"/>
              <a:gd name="connsiteY73" fmla="*/ 197965 h 556321"/>
              <a:gd name="connsiteX74" fmla="*/ 371563 w 548320"/>
              <a:gd name="connsiteY74" fmla="*/ 198048 h 556321"/>
              <a:gd name="connsiteX75" fmla="*/ 364858 w 548320"/>
              <a:gd name="connsiteY75" fmla="*/ 208295 h 556321"/>
              <a:gd name="connsiteX76" fmla="*/ 360492 w 548320"/>
              <a:gd name="connsiteY76" fmla="*/ 214973 h 556321"/>
              <a:gd name="connsiteX77" fmla="*/ 357535 w 548320"/>
              <a:gd name="connsiteY77" fmla="*/ 213746 h 556321"/>
              <a:gd name="connsiteX78" fmla="*/ 349378 w 548320"/>
              <a:gd name="connsiteY78" fmla="*/ 210384 h 556321"/>
              <a:gd name="connsiteX79" fmla="*/ 347045 w 548320"/>
              <a:gd name="connsiteY79" fmla="*/ 209398 h 556321"/>
              <a:gd name="connsiteX80" fmla="*/ 340079 w 548320"/>
              <a:gd name="connsiteY80" fmla="*/ 204507 h 556321"/>
              <a:gd name="connsiteX81" fmla="*/ 334214 w 548320"/>
              <a:gd name="connsiteY81" fmla="*/ 200418 h 556321"/>
              <a:gd name="connsiteX82" fmla="*/ 318675 w 548320"/>
              <a:gd name="connsiteY82" fmla="*/ 185894 h 556321"/>
              <a:gd name="connsiteX83" fmla="*/ 325561 w 548320"/>
              <a:gd name="connsiteY83" fmla="*/ 167139 h 556321"/>
              <a:gd name="connsiteX84" fmla="*/ 320626 w 548320"/>
              <a:gd name="connsiteY84" fmla="*/ 165649 h 556321"/>
              <a:gd name="connsiteX85" fmla="*/ 316280 w 548320"/>
              <a:gd name="connsiteY85" fmla="*/ 164941 h 556321"/>
              <a:gd name="connsiteX86" fmla="*/ 313307 w 548320"/>
              <a:gd name="connsiteY86" fmla="*/ 163770 h 556321"/>
              <a:gd name="connsiteX87" fmla="*/ 309332 w 548320"/>
              <a:gd name="connsiteY87" fmla="*/ 162908 h 556321"/>
              <a:gd name="connsiteX88" fmla="*/ 300521 w 548320"/>
              <a:gd name="connsiteY88" fmla="*/ 161127 h 556321"/>
              <a:gd name="connsiteX89" fmla="*/ 291836 w 548320"/>
              <a:gd name="connsiteY89" fmla="*/ 159160 h 556321"/>
              <a:gd name="connsiteX90" fmla="*/ 291215 w 548320"/>
              <a:gd name="connsiteY90" fmla="*/ 159010 h 556321"/>
              <a:gd name="connsiteX91" fmla="*/ 287593 w 548320"/>
              <a:gd name="connsiteY91" fmla="*/ 158155 h 556321"/>
              <a:gd name="connsiteX92" fmla="*/ 286300 w 548320"/>
              <a:gd name="connsiteY92" fmla="*/ 157857 h 556321"/>
              <a:gd name="connsiteX93" fmla="*/ 282053 w 548320"/>
              <a:gd name="connsiteY93" fmla="*/ 156832 h 556321"/>
              <a:gd name="connsiteX94" fmla="*/ 278890 w 548320"/>
              <a:gd name="connsiteY94" fmla="*/ 156090 h 556321"/>
              <a:gd name="connsiteX95" fmla="*/ 274622 w 548320"/>
              <a:gd name="connsiteY95" fmla="*/ 153533 h 556321"/>
              <a:gd name="connsiteX96" fmla="*/ 272948 w 548320"/>
              <a:gd name="connsiteY96" fmla="*/ 152484 h 556321"/>
              <a:gd name="connsiteX97" fmla="*/ 268088 w 548320"/>
              <a:gd name="connsiteY97" fmla="*/ 149610 h 556321"/>
              <a:gd name="connsiteX98" fmla="*/ 264051 w 548320"/>
              <a:gd name="connsiteY98" fmla="*/ 147201 h 556321"/>
              <a:gd name="connsiteX99" fmla="*/ 257267 w 548320"/>
              <a:gd name="connsiteY99" fmla="*/ 143131 h 556321"/>
              <a:gd name="connsiteX100" fmla="*/ 257668 w 548320"/>
              <a:gd name="connsiteY100" fmla="*/ 131996 h 556321"/>
              <a:gd name="connsiteX101" fmla="*/ 257787 w 548320"/>
              <a:gd name="connsiteY101" fmla="*/ 129355 h 556321"/>
              <a:gd name="connsiteX102" fmla="*/ 255681 w 548320"/>
              <a:gd name="connsiteY102" fmla="*/ 111074 h 556321"/>
              <a:gd name="connsiteX103" fmla="*/ 255306 w 548320"/>
              <a:gd name="connsiteY103" fmla="*/ 109499 h 556321"/>
              <a:gd name="connsiteX104" fmla="*/ 253998 w 548320"/>
              <a:gd name="connsiteY104" fmla="*/ 99091 h 556321"/>
              <a:gd name="connsiteX105" fmla="*/ 247711 w 548320"/>
              <a:gd name="connsiteY105" fmla="*/ 90259 h 556321"/>
              <a:gd name="connsiteX106" fmla="*/ 247408 w 548320"/>
              <a:gd name="connsiteY106" fmla="*/ 88260 h 556321"/>
              <a:gd name="connsiteX107" fmla="*/ 248945 w 548320"/>
              <a:gd name="connsiteY107" fmla="*/ 84308 h 556321"/>
              <a:gd name="connsiteX108" fmla="*/ 247983 w 548320"/>
              <a:gd name="connsiteY108" fmla="*/ 80946 h 556321"/>
              <a:gd name="connsiteX109" fmla="*/ 244483 w 548320"/>
              <a:gd name="connsiteY109" fmla="*/ 77807 h 556321"/>
              <a:gd name="connsiteX110" fmla="*/ 242735 w 548320"/>
              <a:gd name="connsiteY110" fmla="*/ 75653 h 556321"/>
              <a:gd name="connsiteX111" fmla="*/ 242133 w 548320"/>
              <a:gd name="connsiteY111" fmla="*/ 73196 h 556321"/>
              <a:gd name="connsiteX112" fmla="*/ 242264 w 548320"/>
              <a:gd name="connsiteY112" fmla="*/ 72891 h 556321"/>
              <a:gd name="connsiteX113" fmla="*/ 242292 w 548320"/>
              <a:gd name="connsiteY113" fmla="*/ 72815 h 556321"/>
              <a:gd name="connsiteX114" fmla="*/ 248301 w 548320"/>
              <a:gd name="connsiteY114" fmla="*/ 56489 h 556321"/>
              <a:gd name="connsiteX115" fmla="*/ 249096 w 548320"/>
              <a:gd name="connsiteY115" fmla="*/ 54413 h 556321"/>
              <a:gd name="connsiteX116" fmla="*/ 254912 w 548320"/>
              <a:gd name="connsiteY116" fmla="*/ 40496 h 556321"/>
              <a:gd name="connsiteX117" fmla="*/ 255571 w 548320"/>
              <a:gd name="connsiteY117" fmla="*/ 37756 h 556321"/>
              <a:gd name="connsiteX118" fmla="*/ 257069 w 548320"/>
              <a:gd name="connsiteY118" fmla="*/ 34830 h 556321"/>
              <a:gd name="connsiteX119" fmla="*/ 250227 w 548320"/>
              <a:gd name="connsiteY119" fmla="*/ 27560 h 556321"/>
              <a:gd name="connsiteX120" fmla="*/ 229869 w 548320"/>
              <a:gd name="connsiteY120" fmla="*/ 278 h 556321"/>
              <a:gd name="connsiteX121" fmla="*/ 227160 w 548320"/>
              <a:gd name="connsiteY121" fmla="*/ 590 h 556321"/>
              <a:gd name="connsiteX122" fmla="*/ 210784 w 548320"/>
              <a:gd name="connsiteY122" fmla="*/ 2629 h 556321"/>
              <a:gd name="connsiteX123" fmla="*/ 206224 w 548320"/>
              <a:gd name="connsiteY123" fmla="*/ 49024 h 556321"/>
              <a:gd name="connsiteX124" fmla="*/ 206016 w 548320"/>
              <a:gd name="connsiteY124" fmla="*/ 51126 h 556321"/>
              <a:gd name="connsiteX125" fmla="*/ 205507 w 548320"/>
              <a:gd name="connsiteY125" fmla="*/ 56528 h 556321"/>
              <a:gd name="connsiteX126" fmla="*/ 205670 w 548320"/>
              <a:gd name="connsiteY126" fmla="*/ 58559 h 556321"/>
              <a:gd name="connsiteX127" fmla="*/ 206390 w 548320"/>
              <a:gd name="connsiteY127" fmla="*/ 67076 h 556321"/>
              <a:gd name="connsiteX128" fmla="*/ 202838 w 548320"/>
              <a:gd name="connsiteY128" fmla="*/ 66633 h 556321"/>
              <a:gd name="connsiteX129" fmla="*/ 202512 w 548320"/>
              <a:gd name="connsiteY129" fmla="*/ 66602 h 556321"/>
              <a:gd name="connsiteX130" fmla="*/ 192293 w 548320"/>
              <a:gd name="connsiteY130" fmla="*/ 65938 h 556321"/>
              <a:gd name="connsiteX131" fmla="*/ 184246 w 548320"/>
              <a:gd name="connsiteY131" fmla="*/ 65659 h 556321"/>
              <a:gd name="connsiteX132" fmla="*/ 185200 w 548320"/>
              <a:gd name="connsiteY132" fmla="*/ 68039 h 556321"/>
              <a:gd name="connsiteX133" fmla="*/ 184787 w 548320"/>
              <a:gd name="connsiteY133" fmla="*/ 70006 h 556321"/>
              <a:gd name="connsiteX134" fmla="*/ 183712 w 548320"/>
              <a:gd name="connsiteY134" fmla="*/ 73059 h 556321"/>
              <a:gd name="connsiteX135" fmla="*/ 181640 w 548320"/>
              <a:gd name="connsiteY135" fmla="*/ 74583 h 556321"/>
              <a:gd name="connsiteX136" fmla="*/ 181012 w 548320"/>
              <a:gd name="connsiteY136" fmla="*/ 75394 h 556321"/>
              <a:gd name="connsiteX137" fmla="*/ 177906 w 548320"/>
              <a:gd name="connsiteY137" fmla="*/ 77657 h 556321"/>
              <a:gd name="connsiteX138" fmla="*/ 176638 w 548320"/>
              <a:gd name="connsiteY138" fmla="*/ 80328 h 556321"/>
              <a:gd name="connsiteX139" fmla="*/ 175088 w 548320"/>
              <a:gd name="connsiteY139" fmla="*/ 81846 h 556321"/>
              <a:gd name="connsiteX140" fmla="*/ 169471 w 548320"/>
              <a:gd name="connsiteY140" fmla="*/ 84329 h 556321"/>
              <a:gd name="connsiteX141" fmla="*/ 167100 w 548320"/>
              <a:gd name="connsiteY141" fmla="*/ 86055 h 556321"/>
              <a:gd name="connsiteX142" fmla="*/ 166791 w 548320"/>
              <a:gd name="connsiteY142" fmla="*/ 86249 h 556321"/>
              <a:gd name="connsiteX143" fmla="*/ 159838 w 548320"/>
              <a:gd name="connsiteY143" fmla="*/ 92446 h 556321"/>
              <a:gd name="connsiteX144" fmla="*/ 157033 w 548320"/>
              <a:gd name="connsiteY144" fmla="*/ 92639 h 556321"/>
              <a:gd name="connsiteX145" fmla="*/ 152352 w 548320"/>
              <a:gd name="connsiteY145" fmla="*/ 92965 h 556321"/>
              <a:gd name="connsiteX146" fmla="*/ 152702 w 548320"/>
              <a:gd name="connsiteY146" fmla="*/ 98494 h 556321"/>
              <a:gd name="connsiteX147" fmla="*/ 153964 w 548320"/>
              <a:gd name="connsiteY147" fmla="*/ 109290 h 556321"/>
              <a:gd name="connsiteX148" fmla="*/ 136667 w 548320"/>
              <a:gd name="connsiteY148" fmla="*/ 109791 h 556321"/>
              <a:gd name="connsiteX149" fmla="*/ 134801 w 548320"/>
              <a:gd name="connsiteY149" fmla="*/ 109082 h 556321"/>
              <a:gd name="connsiteX150" fmla="*/ 131712 w 548320"/>
              <a:gd name="connsiteY150" fmla="*/ 107919 h 556321"/>
              <a:gd name="connsiteX151" fmla="*/ 125083 w 548320"/>
              <a:gd name="connsiteY151" fmla="*/ 109470 h 556321"/>
              <a:gd name="connsiteX152" fmla="*/ 112779 w 548320"/>
              <a:gd name="connsiteY152" fmla="*/ 112106 h 556321"/>
              <a:gd name="connsiteX153" fmla="*/ 112525 w 548320"/>
              <a:gd name="connsiteY153" fmla="*/ 112151 h 556321"/>
              <a:gd name="connsiteX154" fmla="*/ 114982 w 548320"/>
              <a:gd name="connsiteY154" fmla="*/ 127061 h 556321"/>
              <a:gd name="connsiteX155" fmla="*/ 116087 w 548320"/>
              <a:gd name="connsiteY155" fmla="*/ 133778 h 556321"/>
              <a:gd name="connsiteX156" fmla="*/ 113216 w 548320"/>
              <a:gd name="connsiteY156" fmla="*/ 140465 h 556321"/>
              <a:gd name="connsiteX157" fmla="*/ 111680 w 548320"/>
              <a:gd name="connsiteY157" fmla="*/ 142210 h 556321"/>
              <a:gd name="connsiteX158" fmla="*/ 105126 w 548320"/>
              <a:gd name="connsiteY158" fmla="*/ 143967 h 556321"/>
              <a:gd name="connsiteX159" fmla="*/ 102522 w 548320"/>
              <a:gd name="connsiteY159" fmla="*/ 144681 h 556321"/>
              <a:gd name="connsiteX160" fmla="*/ 99516 w 548320"/>
              <a:gd name="connsiteY160" fmla="*/ 145531 h 556321"/>
              <a:gd name="connsiteX161" fmla="*/ 94635 w 548320"/>
              <a:gd name="connsiteY161" fmla="*/ 145868 h 556321"/>
              <a:gd name="connsiteX162" fmla="*/ 88244 w 548320"/>
              <a:gd name="connsiteY162" fmla="*/ 146641 h 556321"/>
              <a:gd name="connsiteX163" fmla="*/ 87829 w 548320"/>
              <a:gd name="connsiteY163" fmla="*/ 147376 h 556321"/>
              <a:gd name="connsiteX164" fmla="*/ 88338 w 548320"/>
              <a:gd name="connsiteY164" fmla="*/ 153319 h 556321"/>
              <a:gd name="connsiteX165" fmla="*/ 87408 w 548320"/>
              <a:gd name="connsiteY165" fmla="*/ 156568 h 556321"/>
              <a:gd name="connsiteX166" fmla="*/ 86878 w 548320"/>
              <a:gd name="connsiteY166" fmla="*/ 158535 h 556321"/>
              <a:gd name="connsiteX167" fmla="*/ 85098 w 548320"/>
              <a:gd name="connsiteY167" fmla="*/ 159639 h 556321"/>
              <a:gd name="connsiteX168" fmla="*/ 82567 w 548320"/>
              <a:gd name="connsiteY168" fmla="*/ 161059 h 556321"/>
              <a:gd name="connsiteX169" fmla="*/ 80385 w 548320"/>
              <a:gd name="connsiteY169" fmla="*/ 163897 h 556321"/>
              <a:gd name="connsiteX170" fmla="*/ 78800 w 548320"/>
              <a:gd name="connsiteY170" fmla="*/ 163390 h 556321"/>
              <a:gd name="connsiteX171" fmla="*/ 72474 w 548320"/>
              <a:gd name="connsiteY171" fmla="*/ 161763 h 556321"/>
              <a:gd name="connsiteX172" fmla="*/ 71783 w 548320"/>
              <a:gd name="connsiteY172" fmla="*/ 163623 h 556321"/>
              <a:gd name="connsiteX173" fmla="*/ 68033 w 548320"/>
              <a:gd name="connsiteY173" fmla="*/ 171130 h 556321"/>
              <a:gd name="connsiteX174" fmla="*/ 67353 w 548320"/>
              <a:gd name="connsiteY174" fmla="*/ 172541 h 556321"/>
              <a:gd name="connsiteX175" fmla="*/ 65240 w 548320"/>
              <a:gd name="connsiteY175" fmla="*/ 178877 h 556321"/>
              <a:gd name="connsiteX176" fmla="*/ 62000 w 548320"/>
              <a:gd name="connsiteY176" fmla="*/ 188642 h 556321"/>
              <a:gd name="connsiteX177" fmla="*/ 47587 w 548320"/>
              <a:gd name="connsiteY177" fmla="*/ 181780 h 556321"/>
              <a:gd name="connsiteX178" fmla="*/ 47188 w 548320"/>
              <a:gd name="connsiteY178" fmla="*/ 182568 h 556321"/>
              <a:gd name="connsiteX179" fmla="*/ 34037 w 548320"/>
              <a:gd name="connsiteY179" fmla="*/ 193615 h 556321"/>
              <a:gd name="connsiteX180" fmla="*/ 33975 w 548320"/>
              <a:gd name="connsiteY180" fmla="*/ 194571 h 556321"/>
              <a:gd name="connsiteX181" fmla="*/ 32600 w 548320"/>
              <a:gd name="connsiteY181" fmla="*/ 212253 h 556321"/>
              <a:gd name="connsiteX182" fmla="*/ 30892 w 548320"/>
              <a:gd name="connsiteY182" fmla="*/ 218676 h 556321"/>
              <a:gd name="connsiteX183" fmla="*/ 13994 w 548320"/>
              <a:gd name="connsiteY183" fmla="*/ 222067 h 556321"/>
              <a:gd name="connsiteX184" fmla="*/ 443 w 548320"/>
              <a:gd name="connsiteY184" fmla="*/ 224911 h 556321"/>
              <a:gd name="connsiteX185" fmla="*/ 580 w 548320"/>
              <a:gd name="connsiteY185" fmla="*/ 226172 h 556321"/>
              <a:gd name="connsiteX186" fmla="*/ 1224 w 548320"/>
              <a:gd name="connsiteY186" fmla="*/ 232054 h 556321"/>
              <a:gd name="connsiteX187" fmla="*/ 1370 w 548320"/>
              <a:gd name="connsiteY187" fmla="*/ 233389 h 556321"/>
              <a:gd name="connsiteX188" fmla="*/ 1402 w 548320"/>
              <a:gd name="connsiteY188" fmla="*/ 233686 h 556321"/>
              <a:gd name="connsiteX189" fmla="*/ 1705 w 548320"/>
              <a:gd name="connsiteY189" fmla="*/ 236455 h 556321"/>
              <a:gd name="connsiteX190" fmla="*/ 2520 w 548320"/>
              <a:gd name="connsiteY190" fmla="*/ 243895 h 556321"/>
              <a:gd name="connsiteX191" fmla="*/ 2804 w 548320"/>
              <a:gd name="connsiteY191" fmla="*/ 246491 h 556321"/>
              <a:gd name="connsiteX192" fmla="*/ 3040 w 548320"/>
              <a:gd name="connsiteY192" fmla="*/ 248642 h 556321"/>
              <a:gd name="connsiteX193" fmla="*/ 3208 w 548320"/>
              <a:gd name="connsiteY193" fmla="*/ 250174 h 556321"/>
              <a:gd name="connsiteX194" fmla="*/ 3623 w 548320"/>
              <a:gd name="connsiteY194" fmla="*/ 253956 h 556321"/>
              <a:gd name="connsiteX195" fmla="*/ 4075 w 548320"/>
              <a:gd name="connsiteY195" fmla="*/ 258085 h 556321"/>
              <a:gd name="connsiteX196" fmla="*/ 4178 w 548320"/>
              <a:gd name="connsiteY196" fmla="*/ 259024 h 556321"/>
              <a:gd name="connsiteX197" fmla="*/ 8725 w 548320"/>
              <a:gd name="connsiteY197" fmla="*/ 257850 h 556321"/>
              <a:gd name="connsiteX198" fmla="*/ 19195 w 548320"/>
              <a:gd name="connsiteY198" fmla="*/ 255222 h 556321"/>
              <a:gd name="connsiteX199" fmla="*/ 21470 w 548320"/>
              <a:gd name="connsiteY199" fmla="*/ 254631 h 556321"/>
              <a:gd name="connsiteX200" fmla="*/ 31493 w 548320"/>
              <a:gd name="connsiteY200" fmla="*/ 252108 h 556321"/>
              <a:gd name="connsiteX201" fmla="*/ 32341 w 548320"/>
              <a:gd name="connsiteY201" fmla="*/ 260345 h 556321"/>
              <a:gd name="connsiteX202" fmla="*/ 33155 w 548320"/>
              <a:gd name="connsiteY202" fmla="*/ 268260 h 556321"/>
              <a:gd name="connsiteX203" fmla="*/ 42027 w 548320"/>
              <a:gd name="connsiteY203" fmla="*/ 263880 h 556321"/>
              <a:gd name="connsiteX204" fmla="*/ 65196 w 548320"/>
              <a:gd name="connsiteY204" fmla="*/ 252766 h 556321"/>
              <a:gd name="connsiteX205" fmla="*/ 69121 w 548320"/>
              <a:gd name="connsiteY205" fmla="*/ 250648 h 556321"/>
              <a:gd name="connsiteX206" fmla="*/ 69724 w 548320"/>
              <a:gd name="connsiteY206" fmla="*/ 257258 h 556321"/>
              <a:gd name="connsiteX207" fmla="*/ 71134 w 548320"/>
              <a:gd name="connsiteY207" fmla="*/ 273133 h 556321"/>
              <a:gd name="connsiteX208" fmla="*/ 71412 w 548320"/>
              <a:gd name="connsiteY208" fmla="*/ 275929 h 556321"/>
              <a:gd name="connsiteX209" fmla="*/ 72108 w 548320"/>
              <a:gd name="connsiteY209" fmla="*/ 283506 h 556321"/>
              <a:gd name="connsiteX210" fmla="*/ 73082 w 548320"/>
              <a:gd name="connsiteY210" fmla="*/ 293879 h 556321"/>
              <a:gd name="connsiteX211" fmla="*/ 45247 w 548320"/>
              <a:gd name="connsiteY211" fmla="*/ 295820 h 556321"/>
              <a:gd name="connsiteX212" fmla="*/ 36064 w 548320"/>
              <a:gd name="connsiteY212" fmla="*/ 296459 h 556321"/>
              <a:gd name="connsiteX213" fmla="*/ 28150 w 548320"/>
              <a:gd name="connsiteY213" fmla="*/ 297011 h 556321"/>
              <a:gd name="connsiteX214" fmla="*/ 36239 w 548320"/>
              <a:gd name="connsiteY214" fmla="*/ 309892 h 556321"/>
              <a:gd name="connsiteX215" fmla="*/ 36894 w 548320"/>
              <a:gd name="connsiteY215" fmla="*/ 310874 h 556321"/>
              <a:gd name="connsiteX216" fmla="*/ 37315 w 548320"/>
              <a:gd name="connsiteY216" fmla="*/ 311530 h 556321"/>
              <a:gd name="connsiteX217" fmla="*/ 42395 w 548320"/>
              <a:gd name="connsiteY217" fmla="*/ 319582 h 556321"/>
              <a:gd name="connsiteX218" fmla="*/ 43204 w 548320"/>
              <a:gd name="connsiteY218" fmla="*/ 321049 h 556321"/>
              <a:gd name="connsiteX219" fmla="*/ 44164 w 548320"/>
              <a:gd name="connsiteY219" fmla="*/ 322351 h 556321"/>
              <a:gd name="connsiteX220" fmla="*/ 47163 w 548320"/>
              <a:gd name="connsiteY220" fmla="*/ 327145 h 556321"/>
              <a:gd name="connsiteX221" fmla="*/ 47708 w 548320"/>
              <a:gd name="connsiteY221" fmla="*/ 327989 h 556321"/>
              <a:gd name="connsiteX222" fmla="*/ 50272 w 548320"/>
              <a:gd name="connsiteY222" fmla="*/ 332029 h 556321"/>
              <a:gd name="connsiteX223" fmla="*/ 55963 w 548320"/>
              <a:gd name="connsiteY223" fmla="*/ 341306 h 556321"/>
              <a:gd name="connsiteX224" fmla="*/ 59365 w 548320"/>
              <a:gd name="connsiteY224" fmla="*/ 346266 h 556321"/>
              <a:gd name="connsiteX225" fmla="*/ 63781 w 548320"/>
              <a:gd name="connsiteY225" fmla="*/ 353427 h 556321"/>
              <a:gd name="connsiteX226" fmla="*/ 69950 w 548320"/>
              <a:gd name="connsiteY226" fmla="*/ 363171 h 556321"/>
              <a:gd name="connsiteX227" fmla="*/ 74720 w 548320"/>
              <a:gd name="connsiteY227" fmla="*/ 370731 h 556321"/>
              <a:gd name="connsiteX228" fmla="*/ 79823 w 548320"/>
              <a:gd name="connsiteY228" fmla="*/ 378788 h 556321"/>
              <a:gd name="connsiteX229" fmla="*/ 80571 w 548320"/>
              <a:gd name="connsiteY229" fmla="*/ 379991 h 556321"/>
              <a:gd name="connsiteX230" fmla="*/ 86618 w 548320"/>
              <a:gd name="connsiteY230" fmla="*/ 389514 h 556321"/>
              <a:gd name="connsiteX231" fmla="*/ 89703 w 548320"/>
              <a:gd name="connsiteY231" fmla="*/ 394397 h 556321"/>
              <a:gd name="connsiteX232" fmla="*/ 93660 w 548320"/>
              <a:gd name="connsiteY232" fmla="*/ 400675 h 556321"/>
              <a:gd name="connsiteX233" fmla="*/ 97670 w 548320"/>
              <a:gd name="connsiteY233" fmla="*/ 407001 h 556321"/>
              <a:gd name="connsiteX234" fmla="*/ 105930 w 548320"/>
              <a:gd name="connsiteY234" fmla="*/ 420040 h 556321"/>
              <a:gd name="connsiteX235" fmla="*/ 109312 w 548320"/>
              <a:gd name="connsiteY235" fmla="*/ 425382 h 556321"/>
              <a:gd name="connsiteX236" fmla="*/ 111196 w 548320"/>
              <a:gd name="connsiteY236" fmla="*/ 428336 h 556321"/>
              <a:gd name="connsiteX237" fmla="*/ 114944 w 548320"/>
              <a:gd name="connsiteY237" fmla="*/ 434273 h 556321"/>
              <a:gd name="connsiteX238" fmla="*/ 129522 w 548320"/>
              <a:gd name="connsiteY238" fmla="*/ 457284 h 556321"/>
              <a:gd name="connsiteX239" fmla="*/ 131097 w 548320"/>
              <a:gd name="connsiteY239" fmla="*/ 459523 h 556321"/>
              <a:gd name="connsiteX240" fmla="*/ 138205 w 548320"/>
              <a:gd name="connsiteY240" fmla="*/ 470960 h 556321"/>
              <a:gd name="connsiteX241" fmla="*/ 143978 w 548320"/>
              <a:gd name="connsiteY241" fmla="*/ 479970 h 556321"/>
              <a:gd name="connsiteX242" fmla="*/ 165331 w 548320"/>
              <a:gd name="connsiteY242" fmla="*/ 513713 h 556321"/>
              <a:gd name="connsiteX243" fmla="*/ 192589 w 548320"/>
              <a:gd name="connsiteY243" fmla="*/ 556600 h 556321"/>
              <a:gd name="connsiteX244" fmla="*/ 196309 w 548320"/>
              <a:gd name="connsiteY244" fmla="*/ 556346 h 556321"/>
              <a:gd name="connsiteX245" fmla="*/ 203094 w 548320"/>
              <a:gd name="connsiteY245" fmla="*/ 555888 h 556321"/>
              <a:gd name="connsiteX246" fmla="*/ 207029 w 548320"/>
              <a:gd name="connsiteY246" fmla="*/ 555629 h 556321"/>
              <a:gd name="connsiteX247" fmla="*/ 221672 w 548320"/>
              <a:gd name="connsiteY247" fmla="*/ 554694 h 556321"/>
              <a:gd name="connsiteX248" fmla="*/ 236248 w 548320"/>
              <a:gd name="connsiteY248" fmla="*/ 553827 h 556321"/>
              <a:gd name="connsiteX249" fmla="*/ 236676 w 548320"/>
              <a:gd name="connsiteY249" fmla="*/ 553805 h 556321"/>
              <a:gd name="connsiteX250" fmla="*/ 237104 w 548320"/>
              <a:gd name="connsiteY250" fmla="*/ 553778 h 556321"/>
              <a:gd name="connsiteX251" fmla="*/ 238915 w 548320"/>
              <a:gd name="connsiteY251" fmla="*/ 553673 h 556321"/>
              <a:gd name="connsiteX252" fmla="*/ 240499 w 548320"/>
              <a:gd name="connsiteY252" fmla="*/ 553587 h 556321"/>
              <a:gd name="connsiteX253" fmla="*/ 243166 w 548320"/>
              <a:gd name="connsiteY253" fmla="*/ 553437 h 556321"/>
              <a:gd name="connsiteX254" fmla="*/ 246005 w 548320"/>
              <a:gd name="connsiteY254" fmla="*/ 553278 h 556321"/>
              <a:gd name="connsiteX255" fmla="*/ 251513 w 548320"/>
              <a:gd name="connsiteY255" fmla="*/ 552979 h 556321"/>
              <a:gd name="connsiteX256" fmla="*/ 261901 w 548320"/>
              <a:gd name="connsiteY256" fmla="*/ 552439 h 556321"/>
              <a:gd name="connsiteX257" fmla="*/ 265540 w 548320"/>
              <a:gd name="connsiteY257" fmla="*/ 552257 h 556321"/>
              <a:gd name="connsiteX258" fmla="*/ 269607 w 548320"/>
              <a:gd name="connsiteY258" fmla="*/ 552058 h 556321"/>
              <a:gd name="connsiteX259" fmla="*/ 275530 w 548320"/>
              <a:gd name="connsiteY259" fmla="*/ 551772 h 556321"/>
              <a:gd name="connsiteX260" fmla="*/ 277657 w 548320"/>
              <a:gd name="connsiteY260" fmla="*/ 551672 h 556321"/>
              <a:gd name="connsiteX261" fmla="*/ 286008 w 548320"/>
              <a:gd name="connsiteY261" fmla="*/ 551295 h 556321"/>
              <a:gd name="connsiteX262" fmla="*/ 303269 w 548320"/>
              <a:gd name="connsiteY262" fmla="*/ 550574 h 556321"/>
              <a:gd name="connsiteX263" fmla="*/ 308153 w 548320"/>
              <a:gd name="connsiteY263" fmla="*/ 550383 h 556321"/>
              <a:gd name="connsiteX264" fmla="*/ 314336 w 548320"/>
              <a:gd name="connsiteY264" fmla="*/ 550152 h 556321"/>
              <a:gd name="connsiteX265" fmla="*/ 316635 w 548320"/>
              <a:gd name="connsiteY265" fmla="*/ 550070 h 556321"/>
              <a:gd name="connsiteX266" fmla="*/ 327204 w 548320"/>
              <a:gd name="connsiteY266" fmla="*/ 549707 h 556321"/>
              <a:gd name="connsiteX267" fmla="*/ 327632 w 548320"/>
              <a:gd name="connsiteY267" fmla="*/ 549693 h 556321"/>
              <a:gd name="connsiteX268" fmla="*/ 328232 w 548320"/>
              <a:gd name="connsiteY268" fmla="*/ 549675 h 556321"/>
              <a:gd name="connsiteX269" fmla="*/ 328975 w 548320"/>
              <a:gd name="connsiteY269" fmla="*/ 549648 h 556321"/>
              <a:gd name="connsiteX270" fmla="*/ 331146 w 548320"/>
              <a:gd name="connsiteY270" fmla="*/ 549580 h 556321"/>
              <a:gd name="connsiteX271" fmla="*/ 331532 w 548320"/>
              <a:gd name="connsiteY271" fmla="*/ 549566 h 556321"/>
              <a:gd name="connsiteX272" fmla="*/ 332103 w 548320"/>
              <a:gd name="connsiteY272" fmla="*/ 549548 h 556321"/>
              <a:gd name="connsiteX273" fmla="*/ 332431 w 548320"/>
              <a:gd name="connsiteY273" fmla="*/ 549539 h 556321"/>
              <a:gd name="connsiteX274" fmla="*/ 336931 w 548320"/>
              <a:gd name="connsiteY274" fmla="*/ 549399 h 556321"/>
              <a:gd name="connsiteX275" fmla="*/ 337759 w 548320"/>
              <a:gd name="connsiteY275" fmla="*/ 549376 h 556321"/>
              <a:gd name="connsiteX276" fmla="*/ 340345 w 548320"/>
              <a:gd name="connsiteY276" fmla="*/ 549299 h 556321"/>
              <a:gd name="connsiteX277" fmla="*/ 344344 w 548320"/>
              <a:gd name="connsiteY277" fmla="*/ 549181 h 556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</a:cxnLst>
            <a:rect l="l" t="t" r="r" b="b"/>
            <a:pathLst>
              <a:path w="548320" h="556321">
                <a:moveTo>
                  <a:pt x="344344" y="549181"/>
                </a:moveTo>
                <a:lnTo>
                  <a:pt x="346716" y="549113"/>
                </a:lnTo>
                <a:lnTo>
                  <a:pt x="350494" y="550329"/>
                </a:lnTo>
                <a:lnTo>
                  <a:pt x="352440" y="550950"/>
                </a:lnTo>
                <a:lnTo>
                  <a:pt x="358792" y="552974"/>
                </a:lnTo>
                <a:lnTo>
                  <a:pt x="364000" y="554640"/>
                </a:lnTo>
                <a:lnTo>
                  <a:pt x="367015" y="554799"/>
                </a:lnTo>
                <a:lnTo>
                  <a:pt x="368246" y="554322"/>
                </a:lnTo>
                <a:lnTo>
                  <a:pt x="369929" y="554930"/>
                </a:lnTo>
                <a:lnTo>
                  <a:pt x="370387" y="554349"/>
                </a:lnTo>
                <a:lnTo>
                  <a:pt x="372040" y="552226"/>
                </a:lnTo>
                <a:lnTo>
                  <a:pt x="373221" y="550687"/>
                </a:lnTo>
                <a:lnTo>
                  <a:pt x="375560" y="547679"/>
                </a:lnTo>
                <a:lnTo>
                  <a:pt x="380865" y="540867"/>
                </a:lnTo>
                <a:lnTo>
                  <a:pt x="380640" y="528942"/>
                </a:lnTo>
                <a:lnTo>
                  <a:pt x="380499" y="521486"/>
                </a:lnTo>
                <a:lnTo>
                  <a:pt x="384712" y="515447"/>
                </a:lnTo>
                <a:lnTo>
                  <a:pt x="385102" y="515465"/>
                </a:lnTo>
                <a:lnTo>
                  <a:pt x="386357" y="515469"/>
                </a:lnTo>
                <a:lnTo>
                  <a:pt x="395517" y="515673"/>
                </a:lnTo>
                <a:lnTo>
                  <a:pt x="408382" y="515905"/>
                </a:lnTo>
                <a:lnTo>
                  <a:pt x="422067" y="516177"/>
                </a:lnTo>
                <a:lnTo>
                  <a:pt x="427646" y="516291"/>
                </a:lnTo>
                <a:lnTo>
                  <a:pt x="444974" y="516626"/>
                </a:lnTo>
                <a:lnTo>
                  <a:pt x="452166" y="516776"/>
                </a:lnTo>
                <a:lnTo>
                  <a:pt x="475542" y="517212"/>
                </a:lnTo>
                <a:lnTo>
                  <a:pt x="479866" y="517121"/>
                </a:lnTo>
                <a:lnTo>
                  <a:pt x="484191" y="517030"/>
                </a:lnTo>
                <a:lnTo>
                  <a:pt x="493758" y="512533"/>
                </a:lnTo>
                <a:lnTo>
                  <a:pt x="495497" y="511934"/>
                </a:lnTo>
                <a:lnTo>
                  <a:pt x="498477" y="510332"/>
                </a:lnTo>
                <a:lnTo>
                  <a:pt x="500730" y="509271"/>
                </a:lnTo>
                <a:lnTo>
                  <a:pt x="502914" y="507088"/>
                </a:lnTo>
                <a:lnTo>
                  <a:pt x="508997" y="503626"/>
                </a:lnTo>
                <a:lnTo>
                  <a:pt x="511207" y="502119"/>
                </a:lnTo>
                <a:lnTo>
                  <a:pt x="512598" y="501171"/>
                </a:lnTo>
                <a:lnTo>
                  <a:pt x="516908" y="498239"/>
                </a:lnTo>
                <a:lnTo>
                  <a:pt x="525947" y="492050"/>
                </a:lnTo>
                <a:lnTo>
                  <a:pt x="528760" y="490144"/>
                </a:lnTo>
                <a:lnTo>
                  <a:pt x="535342" y="485637"/>
                </a:lnTo>
                <a:lnTo>
                  <a:pt x="537274" y="485109"/>
                </a:lnTo>
                <a:lnTo>
                  <a:pt x="541316" y="483987"/>
                </a:lnTo>
                <a:lnTo>
                  <a:pt x="548763" y="481888"/>
                </a:lnTo>
                <a:lnTo>
                  <a:pt x="530501" y="417892"/>
                </a:lnTo>
                <a:lnTo>
                  <a:pt x="526795" y="404915"/>
                </a:lnTo>
                <a:lnTo>
                  <a:pt x="525992" y="401220"/>
                </a:lnTo>
                <a:lnTo>
                  <a:pt x="521826" y="387072"/>
                </a:lnTo>
                <a:lnTo>
                  <a:pt x="513738" y="358969"/>
                </a:lnTo>
                <a:lnTo>
                  <a:pt x="509712" y="345111"/>
                </a:lnTo>
                <a:lnTo>
                  <a:pt x="509385" y="337849"/>
                </a:lnTo>
                <a:lnTo>
                  <a:pt x="508691" y="322629"/>
                </a:lnTo>
                <a:lnTo>
                  <a:pt x="508179" y="313152"/>
                </a:lnTo>
                <a:lnTo>
                  <a:pt x="508850" y="305831"/>
                </a:lnTo>
                <a:lnTo>
                  <a:pt x="509572" y="298386"/>
                </a:lnTo>
                <a:lnTo>
                  <a:pt x="511453" y="277291"/>
                </a:lnTo>
                <a:lnTo>
                  <a:pt x="511770" y="273668"/>
                </a:lnTo>
                <a:lnTo>
                  <a:pt x="511956" y="271583"/>
                </a:lnTo>
                <a:lnTo>
                  <a:pt x="516526" y="265642"/>
                </a:lnTo>
                <a:lnTo>
                  <a:pt x="512808" y="262302"/>
                </a:lnTo>
                <a:lnTo>
                  <a:pt x="505475" y="255783"/>
                </a:lnTo>
                <a:lnTo>
                  <a:pt x="504286" y="254723"/>
                </a:lnTo>
                <a:lnTo>
                  <a:pt x="488608" y="240726"/>
                </a:lnTo>
                <a:lnTo>
                  <a:pt x="485575" y="237021"/>
                </a:lnTo>
                <a:lnTo>
                  <a:pt x="482675" y="233542"/>
                </a:lnTo>
                <a:lnTo>
                  <a:pt x="471304" y="219776"/>
                </a:lnTo>
                <a:lnTo>
                  <a:pt x="452930" y="219695"/>
                </a:lnTo>
                <a:lnTo>
                  <a:pt x="446023" y="219670"/>
                </a:lnTo>
                <a:lnTo>
                  <a:pt x="426186" y="219736"/>
                </a:lnTo>
                <a:lnTo>
                  <a:pt x="422561" y="219758"/>
                </a:lnTo>
                <a:lnTo>
                  <a:pt x="419676" y="206039"/>
                </a:lnTo>
                <a:lnTo>
                  <a:pt x="418043" y="198647"/>
                </a:lnTo>
                <a:lnTo>
                  <a:pt x="417691" y="197631"/>
                </a:lnTo>
                <a:lnTo>
                  <a:pt x="407102" y="197727"/>
                </a:lnTo>
                <a:lnTo>
                  <a:pt x="388207" y="197965"/>
                </a:lnTo>
                <a:lnTo>
                  <a:pt x="371563" y="198048"/>
                </a:lnTo>
                <a:lnTo>
                  <a:pt x="364858" y="208295"/>
                </a:lnTo>
                <a:lnTo>
                  <a:pt x="360492" y="214973"/>
                </a:lnTo>
                <a:lnTo>
                  <a:pt x="357535" y="213746"/>
                </a:lnTo>
                <a:lnTo>
                  <a:pt x="349378" y="210384"/>
                </a:lnTo>
                <a:lnTo>
                  <a:pt x="347045" y="209398"/>
                </a:lnTo>
                <a:lnTo>
                  <a:pt x="340079" y="204507"/>
                </a:lnTo>
                <a:lnTo>
                  <a:pt x="334214" y="200418"/>
                </a:lnTo>
                <a:lnTo>
                  <a:pt x="318675" y="185894"/>
                </a:lnTo>
                <a:lnTo>
                  <a:pt x="325561" y="167139"/>
                </a:lnTo>
                <a:lnTo>
                  <a:pt x="320626" y="165649"/>
                </a:lnTo>
                <a:lnTo>
                  <a:pt x="316280" y="164941"/>
                </a:lnTo>
                <a:lnTo>
                  <a:pt x="313307" y="163770"/>
                </a:lnTo>
                <a:lnTo>
                  <a:pt x="309332" y="162908"/>
                </a:lnTo>
                <a:lnTo>
                  <a:pt x="300521" y="161127"/>
                </a:lnTo>
                <a:lnTo>
                  <a:pt x="291836" y="159160"/>
                </a:lnTo>
                <a:lnTo>
                  <a:pt x="291215" y="159010"/>
                </a:lnTo>
                <a:lnTo>
                  <a:pt x="287593" y="158155"/>
                </a:lnTo>
                <a:lnTo>
                  <a:pt x="286300" y="157857"/>
                </a:lnTo>
                <a:lnTo>
                  <a:pt x="282053" y="156832"/>
                </a:lnTo>
                <a:lnTo>
                  <a:pt x="278890" y="156090"/>
                </a:lnTo>
                <a:lnTo>
                  <a:pt x="274622" y="153533"/>
                </a:lnTo>
                <a:lnTo>
                  <a:pt x="272948" y="152484"/>
                </a:lnTo>
                <a:lnTo>
                  <a:pt x="268088" y="149610"/>
                </a:lnTo>
                <a:lnTo>
                  <a:pt x="264051" y="147201"/>
                </a:lnTo>
                <a:lnTo>
                  <a:pt x="257267" y="143131"/>
                </a:lnTo>
                <a:lnTo>
                  <a:pt x="257668" y="131996"/>
                </a:lnTo>
                <a:lnTo>
                  <a:pt x="257787" y="129355"/>
                </a:lnTo>
                <a:lnTo>
                  <a:pt x="255681" y="111074"/>
                </a:lnTo>
                <a:lnTo>
                  <a:pt x="255306" y="109499"/>
                </a:lnTo>
                <a:lnTo>
                  <a:pt x="253998" y="99091"/>
                </a:lnTo>
                <a:lnTo>
                  <a:pt x="247711" y="90259"/>
                </a:lnTo>
                <a:lnTo>
                  <a:pt x="247408" y="88260"/>
                </a:lnTo>
                <a:lnTo>
                  <a:pt x="248945" y="84308"/>
                </a:lnTo>
                <a:lnTo>
                  <a:pt x="247983" y="80946"/>
                </a:lnTo>
                <a:lnTo>
                  <a:pt x="244483" y="77807"/>
                </a:lnTo>
                <a:lnTo>
                  <a:pt x="242735" y="75653"/>
                </a:lnTo>
                <a:lnTo>
                  <a:pt x="242133" y="73196"/>
                </a:lnTo>
                <a:lnTo>
                  <a:pt x="242264" y="72891"/>
                </a:lnTo>
                <a:lnTo>
                  <a:pt x="242292" y="72815"/>
                </a:lnTo>
                <a:lnTo>
                  <a:pt x="248301" y="56489"/>
                </a:lnTo>
                <a:lnTo>
                  <a:pt x="249096" y="54413"/>
                </a:lnTo>
                <a:lnTo>
                  <a:pt x="254912" y="40496"/>
                </a:lnTo>
                <a:lnTo>
                  <a:pt x="255571" y="37756"/>
                </a:lnTo>
                <a:lnTo>
                  <a:pt x="257069" y="34830"/>
                </a:lnTo>
                <a:lnTo>
                  <a:pt x="250227" y="27560"/>
                </a:lnTo>
                <a:lnTo>
                  <a:pt x="229869" y="278"/>
                </a:lnTo>
                <a:lnTo>
                  <a:pt x="227160" y="590"/>
                </a:lnTo>
                <a:lnTo>
                  <a:pt x="210784" y="2629"/>
                </a:lnTo>
                <a:lnTo>
                  <a:pt x="206224" y="49024"/>
                </a:lnTo>
                <a:lnTo>
                  <a:pt x="206016" y="51126"/>
                </a:lnTo>
                <a:lnTo>
                  <a:pt x="205507" y="56528"/>
                </a:lnTo>
                <a:lnTo>
                  <a:pt x="205670" y="58559"/>
                </a:lnTo>
                <a:lnTo>
                  <a:pt x="206390" y="67076"/>
                </a:lnTo>
                <a:lnTo>
                  <a:pt x="202838" y="66633"/>
                </a:lnTo>
                <a:lnTo>
                  <a:pt x="202512" y="66602"/>
                </a:lnTo>
                <a:lnTo>
                  <a:pt x="192293" y="65938"/>
                </a:lnTo>
                <a:lnTo>
                  <a:pt x="184246" y="65659"/>
                </a:lnTo>
                <a:lnTo>
                  <a:pt x="185200" y="68039"/>
                </a:lnTo>
                <a:lnTo>
                  <a:pt x="184787" y="70006"/>
                </a:lnTo>
                <a:lnTo>
                  <a:pt x="183712" y="73059"/>
                </a:lnTo>
                <a:lnTo>
                  <a:pt x="181640" y="74583"/>
                </a:lnTo>
                <a:lnTo>
                  <a:pt x="181012" y="75394"/>
                </a:lnTo>
                <a:lnTo>
                  <a:pt x="177906" y="77657"/>
                </a:lnTo>
                <a:lnTo>
                  <a:pt x="176638" y="80328"/>
                </a:lnTo>
                <a:lnTo>
                  <a:pt x="175088" y="81846"/>
                </a:lnTo>
                <a:lnTo>
                  <a:pt x="169471" y="84329"/>
                </a:lnTo>
                <a:lnTo>
                  <a:pt x="167100" y="86055"/>
                </a:lnTo>
                <a:lnTo>
                  <a:pt x="166791" y="86249"/>
                </a:lnTo>
                <a:lnTo>
                  <a:pt x="159838" y="92446"/>
                </a:lnTo>
                <a:lnTo>
                  <a:pt x="157033" y="92639"/>
                </a:lnTo>
                <a:lnTo>
                  <a:pt x="152352" y="92965"/>
                </a:lnTo>
                <a:lnTo>
                  <a:pt x="152702" y="98494"/>
                </a:lnTo>
                <a:lnTo>
                  <a:pt x="153964" y="109290"/>
                </a:lnTo>
                <a:lnTo>
                  <a:pt x="136667" y="109791"/>
                </a:lnTo>
                <a:lnTo>
                  <a:pt x="134801" y="109082"/>
                </a:lnTo>
                <a:lnTo>
                  <a:pt x="131712" y="107919"/>
                </a:lnTo>
                <a:lnTo>
                  <a:pt x="125083" y="109470"/>
                </a:lnTo>
                <a:lnTo>
                  <a:pt x="112779" y="112106"/>
                </a:lnTo>
                <a:lnTo>
                  <a:pt x="112525" y="112151"/>
                </a:lnTo>
                <a:lnTo>
                  <a:pt x="114982" y="127061"/>
                </a:lnTo>
                <a:lnTo>
                  <a:pt x="116087" y="133778"/>
                </a:lnTo>
                <a:lnTo>
                  <a:pt x="113216" y="140465"/>
                </a:lnTo>
                <a:lnTo>
                  <a:pt x="111680" y="142210"/>
                </a:lnTo>
                <a:lnTo>
                  <a:pt x="105126" y="143967"/>
                </a:lnTo>
                <a:lnTo>
                  <a:pt x="102522" y="144681"/>
                </a:lnTo>
                <a:lnTo>
                  <a:pt x="99516" y="145531"/>
                </a:lnTo>
                <a:lnTo>
                  <a:pt x="94635" y="145868"/>
                </a:lnTo>
                <a:lnTo>
                  <a:pt x="88244" y="146641"/>
                </a:lnTo>
                <a:lnTo>
                  <a:pt x="87829" y="147376"/>
                </a:lnTo>
                <a:lnTo>
                  <a:pt x="88338" y="153319"/>
                </a:lnTo>
                <a:lnTo>
                  <a:pt x="87408" y="156568"/>
                </a:lnTo>
                <a:lnTo>
                  <a:pt x="86878" y="158535"/>
                </a:lnTo>
                <a:lnTo>
                  <a:pt x="85098" y="159639"/>
                </a:lnTo>
                <a:lnTo>
                  <a:pt x="82567" y="161059"/>
                </a:lnTo>
                <a:lnTo>
                  <a:pt x="80385" y="163897"/>
                </a:lnTo>
                <a:lnTo>
                  <a:pt x="78800" y="163390"/>
                </a:lnTo>
                <a:lnTo>
                  <a:pt x="72474" y="161763"/>
                </a:lnTo>
                <a:lnTo>
                  <a:pt x="71783" y="163623"/>
                </a:lnTo>
                <a:lnTo>
                  <a:pt x="68033" y="171130"/>
                </a:lnTo>
                <a:lnTo>
                  <a:pt x="67353" y="172541"/>
                </a:lnTo>
                <a:lnTo>
                  <a:pt x="65240" y="178877"/>
                </a:lnTo>
                <a:lnTo>
                  <a:pt x="62000" y="188642"/>
                </a:lnTo>
                <a:lnTo>
                  <a:pt x="47587" y="181780"/>
                </a:lnTo>
                <a:lnTo>
                  <a:pt x="47188" y="182568"/>
                </a:lnTo>
                <a:lnTo>
                  <a:pt x="34037" y="193615"/>
                </a:lnTo>
                <a:lnTo>
                  <a:pt x="33975" y="194571"/>
                </a:lnTo>
                <a:lnTo>
                  <a:pt x="32600" y="212253"/>
                </a:lnTo>
                <a:lnTo>
                  <a:pt x="30892" y="218676"/>
                </a:lnTo>
                <a:lnTo>
                  <a:pt x="13994" y="222067"/>
                </a:lnTo>
                <a:lnTo>
                  <a:pt x="443" y="224911"/>
                </a:lnTo>
                <a:lnTo>
                  <a:pt x="580" y="226172"/>
                </a:lnTo>
                <a:lnTo>
                  <a:pt x="1224" y="232054"/>
                </a:lnTo>
                <a:lnTo>
                  <a:pt x="1370" y="233389"/>
                </a:lnTo>
                <a:lnTo>
                  <a:pt x="1402" y="233686"/>
                </a:lnTo>
                <a:lnTo>
                  <a:pt x="1705" y="236455"/>
                </a:lnTo>
                <a:lnTo>
                  <a:pt x="2520" y="243895"/>
                </a:lnTo>
                <a:lnTo>
                  <a:pt x="2804" y="246491"/>
                </a:lnTo>
                <a:lnTo>
                  <a:pt x="3040" y="248642"/>
                </a:lnTo>
                <a:lnTo>
                  <a:pt x="3208" y="250174"/>
                </a:lnTo>
                <a:lnTo>
                  <a:pt x="3623" y="253956"/>
                </a:lnTo>
                <a:lnTo>
                  <a:pt x="4075" y="258085"/>
                </a:lnTo>
                <a:lnTo>
                  <a:pt x="4178" y="259024"/>
                </a:lnTo>
                <a:lnTo>
                  <a:pt x="8725" y="257850"/>
                </a:lnTo>
                <a:lnTo>
                  <a:pt x="19195" y="255222"/>
                </a:lnTo>
                <a:lnTo>
                  <a:pt x="21470" y="254631"/>
                </a:lnTo>
                <a:lnTo>
                  <a:pt x="31493" y="252108"/>
                </a:lnTo>
                <a:lnTo>
                  <a:pt x="32341" y="260345"/>
                </a:lnTo>
                <a:lnTo>
                  <a:pt x="33155" y="268260"/>
                </a:lnTo>
                <a:lnTo>
                  <a:pt x="42027" y="263880"/>
                </a:lnTo>
                <a:lnTo>
                  <a:pt x="65196" y="252766"/>
                </a:lnTo>
                <a:lnTo>
                  <a:pt x="69121" y="250648"/>
                </a:lnTo>
                <a:lnTo>
                  <a:pt x="69724" y="257258"/>
                </a:lnTo>
                <a:lnTo>
                  <a:pt x="71134" y="273133"/>
                </a:lnTo>
                <a:lnTo>
                  <a:pt x="71412" y="275929"/>
                </a:lnTo>
                <a:lnTo>
                  <a:pt x="72108" y="283506"/>
                </a:lnTo>
                <a:lnTo>
                  <a:pt x="73082" y="293879"/>
                </a:lnTo>
                <a:lnTo>
                  <a:pt x="45247" y="295820"/>
                </a:lnTo>
                <a:lnTo>
                  <a:pt x="36064" y="296459"/>
                </a:lnTo>
                <a:lnTo>
                  <a:pt x="28150" y="297011"/>
                </a:lnTo>
                <a:lnTo>
                  <a:pt x="36239" y="309892"/>
                </a:lnTo>
                <a:lnTo>
                  <a:pt x="36894" y="310874"/>
                </a:lnTo>
                <a:lnTo>
                  <a:pt x="37315" y="311530"/>
                </a:lnTo>
                <a:lnTo>
                  <a:pt x="42395" y="319582"/>
                </a:lnTo>
                <a:lnTo>
                  <a:pt x="43204" y="321049"/>
                </a:lnTo>
                <a:lnTo>
                  <a:pt x="44164" y="322351"/>
                </a:lnTo>
                <a:lnTo>
                  <a:pt x="47163" y="327145"/>
                </a:lnTo>
                <a:lnTo>
                  <a:pt x="47708" y="327989"/>
                </a:lnTo>
                <a:lnTo>
                  <a:pt x="50272" y="332029"/>
                </a:lnTo>
                <a:lnTo>
                  <a:pt x="55963" y="341306"/>
                </a:lnTo>
                <a:lnTo>
                  <a:pt x="59365" y="346266"/>
                </a:lnTo>
                <a:lnTo>
                  <a:pt x="63781" y="353427"/>
                </a:lnTo>
                <a:lnTo>
                  <a:pt x="69950" y="363171"/>
                </a:lnTo>
                <a:lnTo>
                  <a:pt x="74720" y="370731"/>
                </a:lnTo>
                <a:lnTo>
                  <a:pt x="79823" y="378788"/>
                </a:lnTo>
                <a:lnTo>
                  <a:pt x="80571" y="379991"/>
                </a:lnTo>
                <a:lnTo>
                  <a:pt x="86618" y="389514"/>
                </a:lnTo>
                <a:lnTo>
                  <a:pt x="89703" y="394397"/>
                </a:lnTo>
                <a:lnTo>
                  <a:pt x="93660" y="400675"/>
                </a:lnTo>
                <a:lnTo>
                  <a:pt x="97670" y="407001"/>
                </a:lnTo>
                <a:lnTo>
                  <a:pt x="105930" y="420040"/>
                </a:lnTo>
                <a:lnTo>
                  <a:pt x="109312" y="425382"/>
                </a:lnTo>
                <a:lnTo>
                  <a:pt x="111196" y="428336"/>
                </a:lnTo>
                <a:lnTo>
                  <a:pt x="114944" y="434273"/>
                </a:lnTo>
                <a:lnTo>
                  <a:pt x="129522" y="457284"/>
                </a:lnTo>
                <a:lnTo>
                  <a:pt x="131097" y="459523"/>
                </a:lnTo>
                <a:lnTo>
                  <a:pt x="138205" y="470960"/>
                </a:lnTo>
                <a:lnTo>
                  <a:pt x="143978" y="479970"/>
                </a:lnTo>
                <a:lnTo>
                  <a:pt x="165331" y="513713"/>
                </a:lnTo>
                <a:lnTo>
                  <a:pt x="192589" y="556600"/>
                </a:lnTo>
                <a:lnTo>
                  <a:pt x="196309" y="556346"/>
                </a:lnTo>
                <a:lnTo>
                  <a:pt x="203094" y="555888"/>
                </a:lnTo>
                <a:lnTo>
                  <a:pt x="207029" y="555629"/>
                </a:lnTo>
                <a:lnTo>
                  <a:pt x="221672" y="554694"/>
                </a:lnTo>
                <a:lnTo>
                  <a:pt x="236248" y="553827"/>
                </a:lnTo>
                <a:lnTo>
                  <a:pt x="236676" y="553805"/>
                </a:lnTo>
                <a:lnTo>
                  <a:pt x="237104" y="553778"/>
                </a:lnTo>
                <a:lnTo>
                  <a:pt x="238915" y="553673"/>
                </a:lnTo>
                <a:lnTo>
                  <a:pt x="240499" y="553587"/>
                </a:lnTo>
                <a:lnTo>
                  <a:pt x="243166" y="553437"/>
                </a:lnTo>
                <a:lnTo>
                  <a:pt x="246005" y="553278"/>
                </a:lnTo>
                <a:lnTo>
                  <a:pt x="251513" y="552979"/>
                </a:lnTo>
                <a:lnTo>
                  <a:pt x="261901" y="552439"/>
                </a:lnTo>
                <a:lnTo>
                  <a:pt x="265540" y="552257"/>
                </a:lnTo>
                <a:lnTo>
                  <a:pt x="269607" y="552058"/>
                </a:lnTo>
                <a:lnTo>
                  <a:pt x="275530" y="551772"/>
                </a:lnTo>
                <a:lnTo>
                  <a:pt x="277657" y="551672"/>
                </a:lnTo>
                <a:lnTo>
                  <a:pt x="286008" y="551295"/>
                </a:lnTo>
                <a:lnTo>
                  <a:pt x="303269" y="550574"/>
                </a:lnTo>
                <a:lnTo>
                  <a:pt x="308153" y="550383"/>
                </a:lnTo>
                <a:lnTo>
                  <a:pt x="314336" y="550152"/>
                </a:lnTo>
                <a:lnTo>
                  <a:pt x="316635" y="550070"/>
                </a:lnTo>
                <a:lnTo>
                  <a:pt x="327204" y="549707"/>
                </a:lnTo>
                <a:lnTo>
                  <a:pt x="327632" y="549693"/>
                </a:lnTo>
                <a:lnTo>
                  <a:pt x="328232" y="549675"/>
                </a:lnTo>
                <a:lnTo>
                  <a:pt x="328975" y="549648"/>
                </a:lnTo>
                <a:lnTo>
                  <a:pt x="331146" y="549580"/>
                </a:lnTo>
                <a:lnTo>
                  <a:pt x="331532" y="549566"/>
                </a:lnTo>
                <a:lnTo>
                  <a:pt x="332103" y="549548"/>
                </a:lnTo>
                <a:lnTo>
                  <a:pt x="332431" y="549539"/>
                </a:lnTo>
                <a:lnTo>
                  <a:pt x="336931" y="549399"/>
                </a:lnTo>
                <a:lnTo>
                  <a:pt x="337759" y="549376"/>
                </a:lnTo>
                <a:lnTo>
                  <a:pt x="340345" y="549299"/>
                </a:lnTo>
                <a:lnTo>
                  <a:pt x="344344" y="549181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A7260C91-A01F-1397-6722-AFAC805DBE78}"/>
              </a:ext>
            </a:extLst>
          </p:cNvPr>
          <p:cNvSpPr>
            <a:spLocks/>
          </p:cNvSpPr>
          <p:nvPr/>
        </p:nvSpPr>
        <p:spPr>
          <a:xfrm flipV="1">
            <a:off x="8505072" y="3443005"/>
            <a:ext cx="697664" cy="298584"/>
          </a:xfrm>
          <a:custGeom>
            <a:avLst/>
            <a:gdLst>
              <a:gd name="connsiteX0" fmla="*/ 383019 w 475107"/>
              <a:gd name="connsiteY0" fmla="*/ 107201 h 203335"/>
              <a:gd name="connsiteX1" fmla="*/ 382339 w 475107"/>
              <a:gd name="connsiteY1" fmla="*/ 106423 h 203335"/>
              <a:gd name="connsiteX2" fmla="*/ 380642 w 475107"/>
              <a:gd name="connsiteY2" fmla="*/ 105030 h 203335"/>
              <a:gd name="connsiteX3" fmla="*/ 380583 w 475107"/>
              <a:gd name="connsiteY3" fmla="*/ 102633 h 203335"/>
              <a:gd name="connsiteX4" fmla="*/ 377426 w 475107"/>
              <a:gd name="connsiteY4" fmla="*/ 97891 h 203335"/>
              <a:gd name="connsiteX5" fmla="*/ 373906 w 475107"/>
              <a:gd name="connsiteY5" fmla="*/ 91361 h 203335"/>
              <a:gd name="connsiteX6" fmla="*/ 371347 w 475107"/>
              <a:gd name="connsiteY6" fmla="*/ 84244 h 203335"/>
              <a:gd name="connsiteX7" fmla="*/ 369125 w 475107"/>
              <a:gd name="connsiteY7" fmla="*/ 78515 h 203335"/>
              <a:gd name="connsiteX8" fmla="*/ 365564 w 475107"/>
              <a:gd name="connsiteY8" fmla="*/ 77889 h 203335"/>
              <a:gd name="connsiteX9" fmla="*/ 360901 w 475107"/>
              <a:gd name="connsiteY9" fmla="*/ 74289 h 203335"/>
              <a:gd name="connsiteX10" fmla="*/ 356464 w 475107"/>
              <a:gd name="connsiteY10" fmla="*/ 68426 h 203335"/>
              <a:gd name="connsiteX11" fmla="*/ 350948 w 475107"/>
              <a:gd name="connsiteY11" fmla="*/ 62811 h 203335"/>
              <a:gd name="connsiteX12" fmla="*/ 350358 w 475107"/>
              <a:gd name="connsiteY12" fmla="*/ 61811 h 203335"/>
              <a:gd name="connsiteX13" fmla="*/ 349519 w 475107"/>
              <a:gd name="connsiteY13" fmla="*/ 63179 h 203335"/>
              <a:gd name="connsiteX14" fmla="*/ 345559 w 475107"/>
              <a:gd name="connsiteY14" fmla="*/ 59936 h 203335"/>
              <a:gd name="connsiteX15" fmla="*/ 341907 w 475107"/>
              <a:gd name="connsiteY15" fmla="*/ 57638 h 203335"/>
              <a:gd name="connsiteX16" fmla="*/ 334373 w 475107"/>
              <a:gd name="connsiteY16" fmla="*/ 55933 h 203335"/>
              <a:gd name="connsiteX17" fmla="*/ 329455 w 475107"/>
              <a:gd name="connsiteY17" fmla="*/ 54327 h 203335"/>
              <a:gd name="connsiteX18" fmla="*/ 325286 w 475107"/>
              <a:gd name="connsiteY18" fmla="*/ 52512 h 203335"/>
              <a:gd name="connsiteX19" fmla="*/ 324883 w 475107"/>
              <a:gd name="connsiteY19" fmla="*/ 49658 h 203335"/>
              <a:gd name="connsiteX20" fmla="*/ 321553 w 475107"/>
              <a:gd name="connsiteY20" fmla="*/ 47684 h 203335"/>
              <a:gd name="connsiteX21" fmla="*/ 318967 w 475107"/>
              <a:gd name="connsiteY21" fmla="*/ 46365 h 203335"/>
              <a:gd name="connsiteX22" fmla="*/ 315329 w 475107"/>
              <a:gd name="connsiteY22" fmla="*/ 41205 h 203335"/>
              <a:gd name="connsiteX23" fmla="*/ 306756 w 475107"/>
              <a:gd name="connsiteY23" fmla="*/ 37285 h 203335"/>
              <a:gd name="connsiteX24" fmla="*/ 304760 w 475107"/>
              <a:gd name="connsiteY24" fmla="*/ 33820 h 203335"/>
              <a:gd name="connsiteX25" fmla="*/ 303091 w 475107"/>
              <a:gd name="connsiteY25" fmla="*/ 30713 h 203335"/>
              <a:gd name="connsiteX26" fmla="*/ 297979 w 475107"/>
              <a:gd name="connsiteY26" fmla="*/ 30809 h 203335"/>
              <a:gd name="connsiteX27" fmla="*/ 294658 w 475107"/>
              <a:gd name="connsiteY27" fmla="*/ 27953 h 203335"/>
              <a:gd name="connsiteX28" fmla="*/ 290888 w 475107"/>
              <a:gd name="connsiteY28" fmla="*/ 28412 h 203335"/>
              <a:gd name="connsiteX29" fmla="*/ 285540 w 475107"/>
              <a:gd name="connsiteY29" fmla="*/ 24240 h 203335"/>
              <a:gd name="connsiteX30" fmla="*/ 282156 w 475107"/>
              <a:gd name="connsiteY30" fmla="*/ 27199 h 203335"/>
              <a:gd name="connsiteX31" fmla="*/ 277515 w 475107"/>
              <a:gd name="connsiteY31" fmla="*/ 27214 h 203335"/>
              <a:gd name="connsiteX32" fmla="*/ 269586 w 475107"/>
              <a:gd name="connsiteY32" fmla="*/ 20757 h 203335"/>
              <a:gd name="connsiteX33" fmla="*/ 265299 w 475107"/>
              <a:gd name="connsiteY33" fmla="*/ 25754 h 203335"/>
              <a:gd name="connsiteX34" fmla="*/ 260704 w 475107"/>
              <a:gd name="connsiteY34" fmla="*/ 24171 h 203335"/>
              <a:gd name="connsiteX35" fmla="*/ 263367 w 475107"/>
              <a:gd name="connsiteY35" fmla="*/ 30449 h 203335"/>
              <a:gd name="connsiteX36" fmla="*/ 245716 w 475107"/>
              <a:gd name="connsiteY36" fmla="*/ 34383 h 203335"/>
              <a:gd name="connsiteX37" fmla="*/ 236717 w 475107"/>
              <a:gd name="connsiteY37" fmla="*/ 37184 h 203335"/>
              <a:gd name="connsiteX38" fmla="*/ 236485 w 475107"/>
              <a:gd name="connsiteY38" fmla="*/ 34417 h 203335"/>
              <a:gd name="connsiteX39" fmla="*/ 233251 w 475107"/>
              <a:gd name="connsiteY39" fmla="*/ 34836 h 203335"/>
              <a:gd name="connsiteX40" fmla="*/ 231650 w 475107"/>
              <a:gd name="connsiteY40" fmla="*/ 36478 h 203335"/>
              <a:gd name="connsiteX41" fmla="*/ 216902 w 475107"/>
              <a:gd name="connsiteY41" fmla="*/ 33945 h 203335"/>
              <a:gd name="connsiteX42" fmla="*/ 218186 w 475107"/>
              <a:gd name="connsiteY42" fmla="*/ 29471 h 203335"/>
              <a:gd name="connsiteX43" fmla="*/ 216090 w 475107"/>
              <a:gd name="connsiteY43" fmla="*/ 24284 h 203335"/>
              <a:gd name="connsiteX44" fmla="*/ 217682 w 475107"/>
              <a:gd name="connsiteY44" fmla="*/ 22219 h 203335"/>
              <a:gd name="connsiteX45" fmla="*/ 214711 w 475107"/>
              <a:gd name="connsiteY45" fmla="*/ 20734 h 203335"/>
              <a:gd name="connsiteX46" fmla="*/ 212674 w 475107"/>
              <a:gd name="connsiteY46" fmla="*/ 20132 h 203335"/>
              <a:gd name="connsiteX47" fmla="*/ 209957 w 475107"/>
              <a:gd name="connsiteY47" fmla="*/ 21199 h 203335"/>
              <a:gd name="connsiteX48" fmla="*/ 205335 w 475107"/>
              <a:gd name="connsiteY48" fmla="*/ 19495 h 203335"/>
              <a:gd name="connsiteX49" fmla="*/ 201824 w 475107"/>
              <a:gd name="connsiteY49" fmla="*/ 20112 h 203335"/>
              <a:gd name="connsiteX50" fmla="*/ 196725 w 475107"/>
              <a:gd name="connsiteY50" fmla="*/ 17672 h 203335"/>
              <a:gd name="connsiteX51" fmla="*/ 194784 w 475107"/>
              <a:gd name="connsiteY51" fmla="*/ 18830 h 203335"/>
              <a:gd name="connsiteX52" fmla="*/ 189009 w 475107"/>
              <a:gd name="connsiteY52" fmla="*/ 15894 h 203335"/>
              <a:gd name="connsiteX53" fmla="*/ 187276 w 475107"/>
              <a:gd name="connsiteY53" fmla="*/ 13355 h 203335"/>
              <a:gd name="connsiteX54" fmla="*/ 183479 w 475107"/>
              <a:gd name="connsiteY54" fmla="*/ 12804 h 203335"/>
              <a:gd name="connsiteX55" fmla="*/ 181892 w 475107"/>
              <a:gd name="connsiteY55" fmla="*/ 13938 h 203335"/>
              <a:gd name="connsiteX56" fmla="*/ 181229 w 475107"/>
              <a:gd name="connsiteY56" fmla="*/ 13550 h 203335"/>
              <a:gd name="connsiteX57" fmla="*/ 178571 w 475107"/>
              <a:gd name="connsiteY57" fmla="*/ 9901 h 203335"/>
              <a:gd name="connsiteX58" fmla="*/ 178158 w 475107"/>
              <a:gd name="connsiteY58" fmla="*/ 5836 h 203335"/>
              <a:gd name="connsiteX59" fmla="*/ 175682 w 475107"/>
              <a:gd name="connsiteY59" fmla="*/ 2113 h 203335"/>
              <a:gd name="connsiteX60" fmla="*/ 172152 w 475107"/>
              <a:gd name="connsiteY60" fmla="*/ 3400 h 203335"/>
              <a:gd name="connsiteX61" fmla="*/ 167807 w 475107"/>
              <a:gd name="connsiteY61" fmla="*/ 2477 h 203335"/>
              <a:gd name="connsiteX62" fmla="*/ 167643 w 475107"/>
              <a:gd name="connsiteY62" fmla="*/ 3856 h 203335"/>
              <a:gd name="connsiteX63" fmla="*/ 166605 w 475107"/>
              <a:gd name="connsiteY63" fmla="*/ 4148 h 203335"/>
              <a:gd name="connsiteX64" fmla="*/ 163806 w 475107"/>
              <a:gd name="connsiteY64" fmla="*/ 1496 h 203335"/>
              <a:gd name="connsiteX65" fmla="*/ 156230 w 475107"/>
              <a:gd name="connsiteY65" fmla="*/ 1300 h 203335"/>
              <a:gd name="connsiteX66" fmla="*/ 153232 w 475107"/>
              <a:gd name="connsiteY66" fmla="*/ 1745 h 203335"/>
              <a:gd name="connsiteX67" fmla="*/ 149140 w 475107"/>
              <a:gd name="connsiteY67" fmla="*/ 1255 h 203335"/>
              <a:gd name="connsiteX68" fmla="*/ 137232 w 475107"/>
              <a:gd name="connsiteY68" fmla="*/ 904 h 203335"/>
              <a:gd name="connsiteX69" fmla="*/ 115549 w 475107"/>
              <a:gd name="connsiteY69" fmla="*/ 772 h 203335"/>
              <a:gd name="connsiteX70" fmla="*/ 92600 w 475107"/>
              <a:gd name="connsiteY70" fmla="*/ 580 h 203335"/>
              <a:gd name="connsiteX71" fmla="*/ 69652 w 475107"/>
              <a:gd name="connsiteY71" fmla="*/ 406 h 203335"/>
              <a:gd name="connsiteX72" fmla="*/ 38964 w 475107"/>
              <a:gd name="connsiteY72" fmla="*/ 44887 h 203335"/>
              <a:gd name="connsiteX73" fmla="*/ 12958 w 475107"/>
              <a:gd name="connsiteY73" fmla="*/ 82544 h 203335"/>
              <a:gd name="connsiteX74" fmla="*/ 2320 w 475107"/>
              <a:gd name="connsiteY74" fmla="*/ 97239 h 203335"/>
              <a:gd name="connsiteX75" fmla="*/ 1880 w 475107"/>
              <a:gd name="connsiteY75" fmla="*/ 116314 h 203335"/>
              <a:gd name="connsiteX76" fmla="*/ 175 w 475107"/>
              <a:gd name="connsiteY76" fmla="*/ 119714 h 203335"/>
              <a:gd name="connsiteX77" fmla="*/ 515 w 475107"/>
              <a:gd name="connsiteY77" fmla="*/ 127894 h 203335"/>
              <a:gd name="connsiteX78" fmla="*/ 1558 w 475107"/>
              <a:gd name="connsiteY78" fmla="*/ 130119 h 203335"/>
              <a:gd name="connsiteX79" fmla="*/ 955 w 475107"/>
              <a:gd name="connsiteY79" fmla="*/ 133888 h 203335"/>
              <a:gd name="connsiteX80" fmla="*/ 9524 w 475107"/>
              <a:gd name="connsiteY80" fmla="*/ 139559 h 203335"/>
              <a:gd name="connsiteX81" fmla="*/ 15063 w 475107"/>
              <a:gd name="connsiteY81" fmla="*/ 138711 h 203335"/>
              <a:gd name="connsiteX82" fmla="*/ 20601 w 475107"/>
              <a:gd name="connsiteY82" fmla="*/ 140380 h 203335"/>
              <a:gd name="connsiteX83" fmla="*/ 21491 w 475107"/>
              <a:gd name="connsiteY83" fmla="*/ 141727 h 203335"/>
              <a:gd name="connsiteX84" fmla="*/ 29873 w 475107"/>
              <a:gd name="connsiteY84" fmla="*/ 141603 h 203335"/>
              <a:gd name="connsiteX85" fmla="*/ 33616 w 475107"/>
              <a:gd name="connsiteY85" fmla="*/ 147499 h 203335"/>
              <a:gd name="connsiteX86" fmla="*/ 37299 w 475107"/>
              <a:gd name="connsiteY86" fmla="*/ 146594 h 203335"/>
              <a:gd name="connsiteX87" fmla="*/ 46667 w 475107"/>
              <a:gd name="connsiteY87" fmla="*/ 146035 h 203335"/>
              <a:gd name="connsiteX88" fmla="*/ 49479 w 475107"/>
              <a:gd name="connsiteY88" fmla="*/ 147294 h 203335"/>
              <a:gd name="connsiteX89" fmla="*/ 54841 w 475107"/>
              <a:gd name="connsiteY89" fmla="*/ 143779 h 203335"/>
              <a:gd name="connsiteX90" fmla="*/ 58189 w 475107"/>
              <a:gd name="connsiteY90" fmla="*/ 145830 h 203335"/>
              <a:gd name="connsiteX91" fmla="*/ 60761 w 475107"/>
              <a:gd name="connsiteY91" fmla="*/ 145453 h 203335"/>
              <a:gd name="connsiteX92" fmla="*/ 63705 w 475107"/>
              <a:gd name="connsiteY92" fmla="*/ 143516 h 203335"/>
              <a:gd name="connsiteX93" fmla="*/ 66254 w 475107"/>
              <a:gd name="connsiteY93" fmla="*/ 144201 h 203335"/>
              <a:gd name="connsiteX94" fmla="*/ 66739 w 475107"/>
              <a:gd name="connsiteY94" fmla="*/ 146093 h 203335"/>
              <a:gd name="connsiteX95" fmla="*/ 67946 w 475107"/>
              <a:gd name="connsiteY95" fmla="*/ 146609 h 203335"/>
              <a:gd name="connsiteX96" fmla="*/ 78416 w 475107"/>
              <a:gd name="connsiteY96" fmla="*/ 147047 h 203335"/>
              <a:gd name="connsiteX97" fmla="*/ 80117 w 475107"/>
              <a:gd name="connsiteY97" fmla="*/ 146173 h 203335"/>
              <a:gd name="connsiteX98" fmla="*/ 81709 w 475107"/>
              <a:gd name="connsiteY98" fmla="*/ 147447 h 203335"/>
              <a:gd name="connsiteX99" fmla="*/ 82521 w 475107"/>
              <a:gd name="connsiteY99" fmla="*/ 149988 h 203335"/>
              <a:gd name="connsiteX100" fmla="*/ 84812 w 475107"/>
              <a:gd name="connsiteY100" fmla="*/ 151032 h 203335"/>
              <a:gd name="connsiteX101" fmla="*/ 85842 w 475107"/>
              <a:gd name="connsiteY101" fmla="*/ 150651 h 203335"/>
              <a:gd name="connsiteX102" fmla="*/ 87778 w 475107"/>
              <a:gd name="connsiteY102" fmla="*/ 146863 h 203335"/>
              <a:gd name="connsiteX103" fmla="*/ 91226 w 475107"/>
              <a:gd name="connsiteY103" fmla="*/ 147559 h 203335"/>
              <a:gd name="connsiteX104" fmla="*/ 97304 w 475107"/>
              <a:gd name="connsiteY104" fmla="*/ 145615 h 203335"/>
              <a:gd name="connsiteX105" fmla="*/ 102231 w 475107"/>
              <a:gd name="connsiteY105" fmla="*/ 145431 h 203335"/>
              <a:gd name="connsiteX106" fmla="*/ 104041 w 475107"/>
              <a:gd name="connsiteY106" fmla="*/ 146841 h 203335"/>
              <a:gd name="connsiteX107" fmla="*/ 107520 w 475107"/>
              <a:gd name="connsiteY107" fmla="*/ 146958 h 203335"/>
              <a:gd name="connsiteX108" fmla="*/ 108586 w 475107"/>
              <a:gd name="connsiteY108" fmla="*/ 149213 h 203335"/>
              <a:gd name="connsiteX109" fmla="*/ 114515 w 475107"/>
              <a:gd name="connsiteY109" fmla="*/ 149065 h 203335"/>
              <a:gd name="connsiteX110" fmla="*/ 116638 w 475107"/>
              <a:gd name="connsiteY110" fmla="*/ 151262 h 203335"/>
              <a:gd name="connsiteX111" fmla="*/ 115794 w 475107"/>
              <a:gd name="connsiteY111" fmla="*/ 152939 h 203335"/>
              <a:gd name="connsiteX112" fmla="*/ 116098 w 475107"/>
              <a:gd name="connsiteY112" fmla="*/ 154072 h 203335"/>
              <a:gd name="connsiteX113" fmla="*/ 121034 w 475107"/>
              <a:gd name="connsiteY113" fmla="*/ 154215 h 203335"/>
              <a:gd name="connsiteX114" fmla="*/ 122499 w 475107"/>
              <a:gd name="connsiteY114" fmla="*/ 153380 h 203335"/>
              <a:gd name="connsiteX115" fmla="*/ 125783 w 475107"/>
              <a:gd name="connsiteY115" fmla="*/ 155354 h 203335"/>
              <a:gd name="connsiteX116" fmla="*/ 128858 w 475107"/>
              <a:gd name="connsiteY116" fmla="*/ 154777 h 203335"/>
              <a:gd name="connsiteX117" fmla="*/ 135944 w 475107"/>
              <a:gd name="connsiteY117" fmla="*/ 160502 h 203335"/>
              <a:gd name="connsiteX118" fmla="*/ 140471 w 475107"/>
              <a:gd name="connsiteY118" fmla="*/ 161803 h 203335"/>
              <a:gd name="connsiteX119" fmla="*/ 143801 w 475107"/>
              <a:gd name="connsiteY119" fmla="*/ 163815 h 203335"/>
              <a:gd name="connsiteX120" fmla="*/ 145806 w 475107"/>
              <a:gd name="connsiteY120" fmla="*/ 167723 h 203335"/>
              <a:gd name="connsiteX121" fmla="*/ 149879 w 475107"/>
              <a:gd name="connsiteY121" fmla="*/ 170485 h 203335"/>
              <a:gd name="connsiteX122" fmla="*/ 151676 w 475107"/>
              <a:gd name="connsiteY122" fmla="*/ 169898 h 203335"/>
              <a:gd name="connsiteX123" fmla="*/ 153576 w 475107"/>
              <a:gd name="connsiteY123" fmla="*/ 167699 h 203335"/>
              <a:gd name="connsiteX124" fmla="*/ 167471 w 475107"/>
              <a:gd name="connsiteY124" fmla="*/ 167368 h 203335"/>
              <a:gd name="connsiteX125" fmla="*/ 166015 w 475107"/>
              <a:gd name="connsiteY125" fmla="*/ 170331 h 203335"/>
              <a:gd name="connsiteX126" fmla="*/ 168392 w 475107"/>
              <a:gd name="connsiteY126" fmla="*/ 170776 h 203335"/>
              <a:gd name="connsiteX127" fmla="*/ 178186 w 475107"/>
              <a:gd name="connsiteY127" fmla="*/ 176761 h 203335"/>
              <a:gd name="connsiteX128" fmla="*/ 181955 w 475107"/>
              <a:gd name="connsiteY128" fmla="*/ 174412 h 203335"/>
              <a:gd name="connsiteX129" fmla="*/ 182441 w 475107"/>
              <a:gd name="connsiteY129" fmla="*/ 172396 h 203335"/>
              <a:gd name="connsiteX130" fmla="*/ 189984 w 475107"/>
              <a:gd name="connsiteY130" fmla="*/ 173517 h 203335"/>
              <a:gd name="connsiteX131" fmla="*/ 189962 w 475107"/>
              <a:gd name="connsiteY131" fmla="*/ 171142 h 203335"/>
              <a:gd name="connsiteX132" fmla="*/ 191685 w 475107"/>
              <a:gd name="connsiteY132" fmla="*/ 169170 h 203335"/>
              <a:gd name="connsiteX133" fmla="*/ 204555 w 475107"/>
              <a:gd name="connsiteY133" fmla="*/ 165048 h 203335"/>
              <a:gd name="connsiteX134" fmla="*/ 210493 w 475107"/>
              <a:gd name="connsiteY134" fmla="*/ 166302 h 203335"/>
              <a:gd name="connsiteX135" fmla="*/ 214997 w 475107"/>
              <a:gd name="connsiteY135" fmla="*/ 165611 h 203335"/>
              <a:gd name="connsiteX136" fmla="*/ 217501 w 475107"/>
              <a:gd name="connsiteY136" fmla="*/ 167421 h 203335"/>
              <a:gd name="connsiteX137" fmla="*/ 222092 w 475107"/>
              <a:gd name="connsiteY137" fmla="*/ 169230 h 203335"/>
              <a:gd name="connsiteX138" fmla="*/ 228638 w 475107"/>
              <a:gd name="connsiteY138" fmla="*/ 169974 h 203335"/>
              <a:gd name="connsiteX139" fmla="*/ 231999 w 475107"/>
              <a:gd name="connsiteY139" fmla="*/ 169262 h 203335"/>
              <a:gd name="connsiteX140" fmla="*/ 235905 w 475107"/>
              <a:gd name="connsiteY140" fmla="*/ 166924 h 203335"/>
              <a:gd name="connsiteX141" fmla="*/ 238617 w 475107"/>
              <a:gd name="connsiteY141" fmla="*/ 167904 h 203335"/>
              <a:gd name="connsiteX142" fmla="*/ 246338 w 475107"/>
              <a:gd name="connsiteY142" fmla="*/ 166988 h 203335"/>
              <a:gd name="connsiteX143" fmla="*/ 248184 w 475107"/>
              <a:gd name="connsiteY143" fmla="*/ 164805 h 203335"/>
              <a:gd name="connsiteX144" fmla="*/ 248021 w 475107"/>
              <a:gd name="connsiteY144" fmla="*/ 159248 h 203335"/>
              <a:gd name="connsiteX145" fmla="*/ 246891 w 475107"/>
              <a:gd name="connsiteY145" fmla="*/ 156480 h 203335"/>
              <a:gd name="connsiteX146" fmla="*/ 247286 w 475107"/>
              <a:gd name="connsiteY146" fmla="*/ 155226 h 203335"/>
              <a:gd name="connsiteX147" fmla="*/ 251019 w 475107"/>
              <a:gd name="connsiteY147" fmla="*/ 153000 h 203335"/>
              <a:gd name="connsiteX148" fmla="*/ 253256 w 475107"/>
              <a:gd name="connsiteY148" fmla="*/ 154756 h 203335"/>
              <a:gd name="connsiteX149" fmla="*/ 255161 w 475107"/>
              <a:gd name="connsiteY149" fmla="*/ 154139 h 203335"/>
              <a:gd name="connsiteX150" fmla="*/ 256213 w 475107"/>
              <a:gd name="connsiteY150" fmla="*/ 155529 h 203335"/>
              <a:gd name="connsiteX151" fmla="*/ 262505 w 475107"/>
              <a:gd name="connsiteY151" fmla="*/ 155818 h 203335"/>
              <a:gd name="connsiteX152" fmla="*/ 263789 w 475107"/>
              <a:gd name="connsiteY152" fmla="*/ 156738 h 203335"/>
              <a:gd name="connsiteX153" fmla="*/ 265848 w 475107"/>
              <a:gd name="connsiteY153" fmla="*/ 162218 h 203335"/>
              <a:gd name="connsiteX154" fmla="*/ 273859 w 475107"/>
              <a:gd name="connsiteY154" fmla="*/ 168908 h 203335"/>
              <a:gd name="connsiteX155" fmla="*/ 275769 w 475107"/>
              <a:gd name="connsiteY155" fmla="*/ 175646 h 203335"/>
              <a:gd name="connsiteX156" fmla="*/ 277588 w 475107"/>
              <a:gd name="connsiteY156" fmla="*/ 178391 h 203335"/>
              <a:gd name="connsiteX157" fmla="*/ 280709 w 475107"/>
              <a:gd name="connsiteY157" fmla="*/ 180898 h 203335"/>
              <a:gd name="connsiteX158" fmla="*/ 289627 w 475107"/>
              <a:gd name="connsiteY158" fmla="*/ 183948 h 203335"/>
              <a:gd name="connsiteX159" fmla="*/ 287781 w 475107"/>
              <a:gd name="connsiteY159" fmla="*/ 186209 h 203335"/>
              <a:gd name="connsiteX160" fmla="*/ 288003 w 475107"/>
              <a:gd name="connsiteY160" fmla="*/ 188036 h 203335"/>
              <a:gd name="connsiteX161" fmla="*/ 298668 w 475107"/>
              <a:gd name="connsiteY161" fmla="*/ 193045 h 203335"/>
              <a:gd name="connsiteX162" fmla="*/ 301294 w 475107"/>
              <a:gd name="connsiteY162" fmla="*/ 192483 h 203335"/>
              <a:gd name="connsiteX163" fmla="*/ 305931 w 475107"/>
              <a:gd name="connsiteY163" fmla="*/ 186478 h 203335"/>
              <a:gd name="connsiteX164" fmla="*/ 308484 w 475107"/>
              <a:gd name="connsiteY164" fmla="*/ 185823 h 203335"/>
              <a:gd name="connsiteX165" fmla="*/ 309423 w 475107"/>
              <a:gd name="connsiteY165" fmla="*/ 187039 h 203335"/>
              <a:gd name="connsiteX166" fmla="*/ 308738 w 475107"/>
              <a:gd name="connsiteY166" fmla="*/ 193810 h 203335"/>
              <a:gd name="connsiteX167" fmla="*/ 309687 w 475107"/>
              <a:gd name="connsiteY167" fmla="*/ 198837 h 203335"/>
              <a:gd name="connsiteX168" fmla="*/ 314014 w 475107"/>
              <a:gd name="connsiteY168" fmla="*/ 201247 h 203335"/>
              <a:gd name="connsiteX169" fmla="*/ 320465 w 475107"/>
              <a:gd name="connsiteY169" fmla="*/ 199772 h 203335"/>
              <a:gd name="connsiteX170" fmla="*/ 328258 w 475107"/>
              <a:gd name="connsiteY170" fmla="*/ 203495 h 203335"/>
              <a:gd name="connsiteX171" fmla="*/ 344057 w 475107"/>
              <a:gd name="connsiteY171" fmla="*/ 194983 h 203335"/>
              <a:gd name="connsiteX172" fmla="*/ 351270 w 475107"/>
              <a:gd name="connsiteY172" fmla="*/ 201069 h 203335"/>
              <a:gd name="connsiteX173" fmla="*/ 366938 w 475107"/>
              <a:gd name="connsiteY173" fmla="*/ 202198 h 203335"/>
              <a:gd name="connsiteX174" fmla="*/ 371170 w 475107"/>
              <a:gd name="connsiteY174" fmla="*/ 203742 h 203335"/>
              <a:gd name="connsiteX175" fmla="*/ 373225 w 475107"/>
              <a:gd name="connsiteY175" fmla="*/ 200638 h 203335"/>
              <a:gd name="connsiteX176" fmla="*/ 373525 w 475107"/>
              <a:gd name="connsiteY176" fmla="*/ 199493 h 203335"/>
              <a:gd name="connsiteX177" fmla="*/ 373067 w 475107"/>
              <a:gd name="connsiteY177" fmla="*/ 194032 h 203335"/>
              <a:gd name="connsiteX178" fmla="*/ 374595 w 475107"/>
              <a:gd name="connsiteY178" fmla="*/ 190676 h 203335"/>
              <a:gd name="connsiteX179" fmla="*/ 376646 w 475107"/>
              <a:gd name="connsiteY179" fmla="*/ 189188 h 203335"/>
              <a:gd name="connsiteX180" fmla="*/ 373389 w 475107"/>
              <a:gd name="connsiteY180" fmla="*/ 185075 h 203335"/>
              <a:gd name="connsiteX181" fmla="*/ 371311 w 475107"/>
              <a:gd name="connsiteY181" fmla="*/ 184653 h 203335"/>
              <a:gd name="connsiteX182" fmla="*/ 372345 w 475107"/>
              <a:gd name="connsiteY182" fmla="*/ 177610 h 203335"/>
              <a:gd name="connsiteX183" fmla="*/ 381427 w 475107"/>
              <a:gd name="connsiteY183" fmla="*/ 176620 h 203335"/>
              <a:gd name="connsiteX184" fmla="*/ 384956 w 475107"/>
              <a:gd name="connsiteY184" fmla="*/ 175180 h 203335"/>
              <a:gd name="connsiteX185" fmla="*/ 392627 w 475107"/>
              <a:gd name="connsiteY185" fmla="*/ 176916 h 203335"/>
              <a:gd name="connsiteX186" fmla="*/ 394482 w 475107"/>
              <a:gd name="connsiteY186" fmla="*/ 176374 h 203335"/>
              <a:gd name="connsiteX187" fmla="*/ 395598 w 475107"/>
              <a:gd name="connsiteY187" fmla="*/ 174360 h 203335"/>
              <a:gd name="connsiteX188" fmla="*/ 398823 w 475107"/>
              <a:gd name="connsiteY188" fmla="*/ 172424 h 203335"/>
              <a:gd name="connsiteX189" fmla="*/ 402557 w 475107"/>
              <a:gd name="connsiteY189" fmla="*/ 175988 h 203335"/>
              <a:gd name="connsiteX190" fmla="*/ 404221 w 475107"/>
              <a:gd name="connsiteY190" fmla="*/ 174920 h 203335"/>
              <a:gd name="connsiteX191" fmla="*/ 405233 w 475107"/>
              <a:gd name="connsiteY191" fmla="*/ 177310 h 203335"/>
              <a:gd name="connsiteX192" fmla="*/ 409701 w 475107"/>
              <a:gd name="connsiteY192" fmla="*/ 174654 h 203335"/>
              <a:gd name="connsiteX193" fmla="*/ 409697 w 475107"/>
              <a:gd name="connsiteY193" fmla="*/ 177467 h 203335"/>
              <a:gd name="connsiteX194" fmla="*/ 413353 w 475107"/>
              <a:gd name="connsiteY194" fmla="*/ 176395 h 203335"/>
              <a:gd name="connsiteX195" fmla="*/ 417254 w 475107"/>
              <a:gd name="connsiteY195" fmla="*/ 179867 h 203335"/>
              <a:gd name="connsiteX196" fmla="*/ 421654 w 475107"/>
              <a:gd name="connsiteY196" fmla="*/ 177411 h 203335"/>
              <a:gd name="connsiteX197" fmla="*/ 423723 w 475107"/>
              <a:gd name="connsiteY197" fmla="*/ 176738 h 203335"/>
              <a:gd name="connsiteX198" fmla="*/ 424807 w 475107"/>
              <a:gd name="connsiteY198" fmla="*/ 177495 h 203335"/>
              <a:gd name="connsiteX199" fmla="*/ 424548 w 475107"/>
              <a:gd name="connsiteY199" fmla="*/ 179092 h 203335"/>
              <a:gd name="connsiteX200" fmla="*/ 426286 w 475107"/>
              <a:gd name="connsiteY200" fmla="*/ 178897 h 203335"/>
              <a:gd name="connsiteX201" fmla="*/ 427084 w 475107"/>
              <a:gd name="connsiteY201" fmla="*/ 180838 h 203335"/>
              <a:gd name="connsiteX202" fmla="*/ 429175 w 475107"/>
              <a:gd name="connsiteY202" fmla="*/ 177874 h 203335"/>
              <a:gd name="connsiteX203" fmla="*/ 431276 w 475107"/>
              <a:gd name="connsiteY203" fmla="*/ 177563 h 203335"/>
              <a:gd name="connsiteX204" fmla="*/ 432645 w 475107"/>
              <a:gd name="connsiteY204" fmla="*/ 168394 h 203335"/>
              <a:gd name="connsiteX205" fmla="*/ 431775 w 475107"/>
              <a:gd name="connsiteY205" fmla="*/ 166128 h 203335"/>
              <a:gd name="connsiteX206" fmla="*/ 429030 w 475107"/>
              <a:gd name="connsiteY206" fmla="*/ 164328 h 203335"/>
              <a:gd name="connsiteX207" fmla="*/ 428908 w 475107"/>
              <a:gd name="connsiteY207" fmla="*/ 162668 h 203335"/>
              <a:gd name="connsiteX208" fmla="*/ 431258 w 475107"/>
              <a:gd name="connsiteY208" fmla="*/ 151454 h 203335"/>
              <a:gd name="connsiteX209" fmla="*/ 433970 w 475107"/>
              <a:gd name="connsiteY209" fmla="*/ 149875 h 203335"/>
              <a:gd name="connsiteX210" fmla="*/ 434056 w 475107"/>
              <a:gd name="connsiteY210" fmla="*/ 148530 h 203335"/>
              <a:gd name="connsiteX211" fmla="*/ 436737 w 475107"/>
              <a:gd name="connsiteY211" fmla="*/ 148472 h 203335"/>
              <a:gd name="connsiteX212" fmla="*/ 437309 w 475107"/>
              <a:gd name="connsiteY212" fmla="*/ 146932 h 203335"/>
              <a:gd name="connsiteX213" fmla="*/ 441337 w 475107"/>
              <a:gd name="connsiteY213" fmla="*/ 144306 h 203335"/>
              <a:gd name="connsiteX214" fmla="*/ 442689 w 475107"/>
              <a:gd name="connsiteY214" fmla="*/ 142078 h 203335"/>
              <a:gd name="connsiteX215" fmla="*/ 447683 w 475107"/>
              <a:gd name="connsiteY215" fmla="*/ 142282 h 203335"/>
              <a:gd name="connsiteX216" fmla="*/ 448318 w 475107"/>
              <a:gd name="connsiteY216" fmla="*/ 141290 h 203335"/>
              <a:gd name="connsiteX217" fmla="*/ 450350 w 475107"/>
              <a:gd name="connsiteY217" fmla="*/ 141880 h 203335"/>
              <a:gd name="connsiteX218" fmla="*/ 454206 w 475107"/>
              <a:gd name="connsiteY218" fmla="*/ 140587 h 203335"/>
              <a:gd name="connsiteX219" fmla="*/ 461950 w 475107"/>
              <a:gd name="connsiteY219" fmla="*/ 141020 h 203335"/>
              <a:gd name="connsiteX220" fmla="*/ 474424 w 475107"/>
              <a:gd name="connsiteY220" fmla="*/ 138638 h 203335"/>
              <a:gd name="connsiteX221" fmla="*/ 472315 w 475107"/>
              <a:gd name="connsiteY221" fmla="*/ 127929 h 203335"/>
              <a:gd name="connsiteX222" fmla="*/ 473635 w 475107"/>
              <a:gd name="connsiteY222" fmla="*/ 126628 h 203335"/>
              <a:gd name="connsiteX223" fmla="*/ 475282 w 475107"/>
              <a:gd name="connsiteY223" fmla="*/ 119150 h 203335"/>
              <a:gd name="connsiteX224" fmla="*/ 470791 w 475107"/>
              <a:gd name="connsiteY224" fmla="*/ 118296 h 203335"/>
              <a:gd name="connsiteX225" fmla="*/ 469235 w 475107"/>
              <a:gd name="connsiteY225" fmla="*/ 110816 h 203335"/>
              <a:gd name="connsiteX226" fmla="*/ 464653 w 475107"/>
              <a:gd name="connsiteY226" fmla="*/ 113221 h 203335"/>
              <a:gd name="connsiteX227" fmla="*/ 458498 w 475107"/>
              <a:gd name="connsiteY227" fmla="*/ 109772 h 203335"/>
              <a:gd name="connsiteX228" fmla="*/ 451965 w 475107"/>
              <a:gd name="connsiteY228" fmla="*/ 111019 h 203335"/>
              <a:gd name="connsiteX229" fmla="*/ 449992 w 475107"/>
              <a:gd name="connsiteY229" fmla="*/ 113022 h 203335"/>
              <a:gd name="connsiteX230" fmla="*/ 443786 w 475107"/>
              <a:gd name="connsiteY230" fmla="*/ 110306 h 203335"/>
              <a:gd name="connsiteX231" fmla="*/ 441101 w 475107"/>
              <a:gd name="connsiteY231" fmla="*/ 111165 h 203335"/>
              <a:gd name="connsiteX232" fmla="*/ 440167 w 475107"/>
              <a:gd name="connsiteY232" fmla="*/ 110237 h 203335"/>
              <a:gd name="connsiteX233" fmla="*/ 439894 w 475107"/>
              <a:gd name="connsiteY233" fmla="*/ 107509 h 203335"/>
              <a:gd name="connsiteX234" fmla="*/ 431543 w 475107"/>
              <a:gd name="connsiteY234" fmla="*/ 103499 h 203335"/>
              <a:gd name="connsiteX235" fmla="*/ 426082 w 475107"/>
              <a:gd name="connsiteY235" fmla="*/ 104186 h 203335"/>
              <a:gd name="connsiteX236" fmla="*/ 420457 w 475107"/>
              <a:gd name="connsiteY236" fmla="*/ 102641 h 203335"/>
              <a:gd name="connsiteX237" fmla="*/ 414945 w 475107"/>
              <a:gd name="connsiteY237" fmla="*/ 103314 h 203335"/>
              <a:gd name="connsiteX238" fmla="*/ 410840 w 475107"/>
              <a:gd name="connsiteY238" fmla="*/ 105723 h 203335"/>
              <a:gd name="connsiteX239" fmla="*/ 411384 w 475107"/>
              <a:gd name="connsiteY239" fmla="*/ 109121 h 203335"/>
              <a:gd name="connsiteX240" fmla="*/ 413026 w 475107"/>
              <a:gd name="connsiteY240" fmla="*/ 110672 h 203335"/>
              <a:gd name="connsiteX241" fmla="*/ 410940 w 475107"/>
              <a:gd name="connsiteY241" fmla="*/ 111603 h 203335"/>
              <a:gd name="connsiteX242" fmla="*/ 409720 w 475107"/>
              <a:gd name="connsiteY242" fmla="*/ 109968 h 203335"/>
              <a:gd name="connsiteX243" fmla="*/ 405814 w 475107"/>
              <a:gd name="connsiteY243" fmla="*/ 109683 h 203335"/>
              <a:gd name="connsiteX244" fmla="*/ 403323 w 475107"/>
              <a:gd name="connsiteY244" fmla="*/ 108059 h 203335"/>
              <a:gd name="connsiteX245" fmla="*/ 401763 w 475107"/>
              <a:gd name="connsiteY245" fmla="*/ 108339 h 203335"/>
              <a:gd name="connsiteX246" fmla="*/ 400416 w 475107"/>
              <a:gd name="connsiteY246" fmla="*/ 109973 h 203335"/>
              <a:gd name="connsiteX247" fmla="*/ 395929 w 475107"/>
              <a:gd name="connsiteY247" fmla="*/ 109225 h 203335"/>
              <a:gd name="connsiteX248" fmla="*/ 392681 w 475107"/>
              <a:gd name="connsiteY248" fmla="*/ 110172 h 203335"/>
              <a:gd name="connsiteX249" fmla="*/ 391402 w 475107"/>
              <a:gd name="connsiteY249" fmla="*/ 109672 h 203335"/>
              <a:gd name="connsiteX250" fmla="*/ 389642 w 475107"/>
              <a:gd name="connsiteY250" fmla="*/ 106348 h 203335"/>
              <a:gd name="connsiteX251" fmla="*/ 383019 w 475107"/>
              <a:gd name="connsiteY251" fmla="*/ 107201 h 203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</a:cxnLst>
            <a:rect l="l" t="t" r="r" b="b"/>
            <a:pathLst>
              <a:path w="475107" h="203335">
                <a:moveTo>
                  <a:pt x="383019" y="107201"/>
                </a:moveTo>
                <a:lnTo>
                  <a:pt x="382339" y="106423"/>
                </a:lnTo>
                <a:lnTo>
                  <a:pt x="380642" y="105030"/>
                </a:lnTo>
                <a:lnTo>
                  <a:pt x="380583" y="102633"/>
                </a:lnTo>
                <a:lnTo>
                  <a:pt x="377426" y="97891"/>
                </a:lnTo>
                <a:lnTo>
                  <a:pt x="373906" y="91361"/>
                </a:lnTo>
                <a:lnTo>
                  <a:pt x="371347" y="84244"/>
                </a:lnTo>
                <a:lnTo>
                  <a:pt x="369125" y="78515"/>
                </a:lnTo>
                <a:lnTo>
                  <a:pt x="365564" y="77889"/>
                </a:lnTo>
                <a:lnTo>
                  <a:pt x="360901" y="74289"/>
                </a:lnTo>
                <a:lnTo>
                  <a:pt x="356464" y="68426"/>
                </a:lnTo>
                <a:lnTo>
                  <a:pt x="350948" y="62811"/>
                </a:lnTo>
                <a:lnTo>
                  <a:pt x="350358" y="61811"/>
                </a:lnTo>
                <a:lnTo>
                  <a:pt x="349519" y="63179"/>
                </a:lnTo>
                <a:lnTo>
                  <a:pt x="345559" y="59936"/>
                </a:lnTo>
                <a:lnTo>
                  <a:pt x="341907" y="57638"/>
                </a:lnTo>
                <a:lnTo>
                  <a:pt x="334373" y="55933"/>
                </a:lnTo>
                <a:lnTo>
                  <a:pt x="329455" y="54327"/>
                </a:lnTo>
                <a:lnTo>
                  <a:pt x="325286" y="52512"/>
                </a:lnTo>
                <a:lnTo>
                  <a:pt x="324883" y="49658"/>
                </a:lnTo>
                <a:lnTo>
                  <a:pt x="321553" y="47684"/>
                </a:lnTo>
                <a:lnTo>
                  <a:pt x="318967" y="46365"/>
                </a:lnTo>
                <a:lnTo>
                  <a:pt x="315329" y="41205"/>
                </a:lnTo>
                <a:lnTo>
                  <a:pt x="306756" y="37285"/>
                </a:lnTo>
                <a:lnTo>
                  <a:pt x="304760" y="33820"/>
                </a:lnTo>
                <a:lnTo>
                  <a:pt x="303091" y="30713"/>
                </a:lnTo>
                <a:lnTo>
                  <a:pt x="297979" y="30809"/>
                </a:lnTo>
                <a:lnTo>
                  <a:pt x="294658" y="27953"/>
                </a:lnTo>
                <a:lnTo>
                  <a:pt x="290888" y="28412"/>
                </a:lnTo>
                <a:lnTo>
                  <a:pt x="285540" y="24240"/>
                </a:lnTo>
                <a:lnTo>
                  <a:pt x="282156" y="27199"/>
                </a:lnTo>
                <a:lnTo>
                  <a:pt x="277515" y="27214"/>
                </a:lnTo>
                <a:lnTo>
                  <a:pt x="269586" y="20757"/>
                </a:lnTo>
                <a:lnTo>
                  <a:pt x="265299" y="25754"/>
                </a:lnTo>
                <a:lnTo>
                  <a:pt x="260704" y="24171"/>
                </a:lnTo>
                <a:lnTo>
                  <a:pt x="263367" y="30449"/>
                </a:lnTo>
                <a:lnTo>
                  <a:pt x="245716" y="34383"/>
                </a:lnTo>
                <a:lnTo>
                  <a:pt x="236717" y="37184"/>
                </a:lnTo>
                <a:lnTo>
                  <a:pt x="236485" y="34417"/>
                </a:lnTo>
                <a:lnTo>
                  <a:pt x="233251" y="34836"/>
                </a:lnTo>
                <a:lnTo>
                  <a:pt x="231650" y="36478"/>
                </a:lnTo>
                <a:lnTo>
                  <a:pt x="216902" y="33945"/>
                </a:lnTo>
                <a:lnTo>
                  <a:pt x="218186" y="29471"/>
                </a:lnTo>
                <a:lnTo>
                  <a:pt x="216090" y="24284"/>
                </a:lnTo>
                <a:lnTo>
                  <a:pt x="217682" y="22219"/>
                </a:lnTo>
                <a:lnTo>
                  <a:pt x="214711" y="20734"/>
                </a:lnTo>
                <a:lnTo>
                  <a:pt x="212674" y="20132"/>
                </a:lnTo>
                <a:lnTo>
                  <a:pt x="209957" y="21199"/>
                </a:lnTo>
                <a:lnTo>
                  <a:pt x="205335" y="19495"/>
                </a:lnTo>
                <a:lnTo>
                  <a:pt x="201824" y="20112"/>
                </a:lnTo>
                <a:lnTo>
                  <a:pt x="196725" y="17672"/>
                </a:lnTo>
                <a:lnTo>
                  <a:pt x="194784" y="18830"/>
                </a:lnTo>
                <a:lnTo>
                  <a:pt x="189009" y="15894"/>
                </a:lnTo>
                <a:lnTo>
                  <a:pt x="187276" y="13355"/>
                </a:lnTo>
                <a:lnTo>
                  <a:pt x="183479" y="12804"/>
                </a:lnTo>
                <a:lnTo>
                  <a:pt x="181892" y="13938"/>
                </a:lnTo>
                <a:lnTo>
                  <a:pt x="181229" y="13550"/>
                </a:lnTo>
                <a:lnTo>
                  <a:pt x="178571" y="9901"/>
                </a:lnTo>
                <a:lnTo>
                  <a:pt x="178158" y="5836"/>
                </a:lnTo>
                <a:lnTo>
                  <a:pt x="175682" y="2113"/>
                </a:lnTo>
                <a:lnTo>
                  <a:pt x="172152" y="3400"/>
                </a:lnTo>
                <a:lnTo>
                  <a:pt x="167807" y="2477"/>
                </a:lnTo>
                <a:lnTo>
                  <a:pt x="167643" y="3856"/>
                </a:lnTo>
                <a:lnTo>
                  <a:pt x="166605" y="4148"/>
                </a:lnTo>
                <a:lnTo>
                  <a:pt x="163806" y="1496"/>
                </a:lnTo>
                <a:lnTo>
                  <a:pt x="156230" y="1300"/>
                </a:lnTo>
                <a:lnTo>
                  <a:pt x="153232" y="1745"/>
                </a:lnTo>
                <a:lnTo>
                  <a:pt x="149140" y="1255"/>
                </a:lnTo>
                <a:lnTo>
                  <a:pt x="137232" y="904"/>
                </a:lnTo>
                <a:lnTo>
                  <a:pt x="115549" y="772"/>
                </a:lnTo>
                <a:lnTo>
                  <a:pt x="92600" y="580"/>
                </a:lnTo>
                <a:lnTo>
                  <a:pt x="69652" y="406"/>
                </a:lnTo>
                <a:lnTo>
                  <a:pt x="38964" y="44887"/>
                </a:lnTo>
                <a:lnTo>
                  <a:pt x="12958" y="82544"/>
                </a:lnTo>
                <a:lnTo>
                  <a:pt x="2320" y="97239"/>
                </a:lnTo>
                <a:lnTo>
                  <a:pt x="1880" y="116314"/>
                </a:lnTo>
                <a:lnTo>
                  <a:pt x="175" y="119714"/>
                </a:lnTo>
                <a:lnTo>
                  <a:pt x="515" y="127894"/>
                </a:lnTo>
                <a:lnTo>
                  <a:pt x="1558" y="130119"/>
                </a:lnTo>
                <a:lnTo>
                  <a:pt x="955" y="133888"/>
                </a:lnTo>
                <a:lnTo>
                  <a:pt x="9524" y="139559"/>
                </a:lnTo>
                <a:lnTo>
                  <a:pt x="15063" y="138711"/>
                </a:lnTo>
                <a:lnTo>
                  <a:pt x="20601" y="140380"/>
                </a:lnTo>
                <a:lnTo>
                  <a:pt x="21491" y="141727"/>
                </a:lnTo>
                <a:lnTo>
                  <a:pt x="29873" y="141603"/>
                </a:lnTo>
                <a:lnTo>
                  <a:pt x="33616" y="147499"/>
                </a:lnTo>
                <a:lnTo>
                  <a:pt x="37299" y="146594"/>
                </a:lnTo>
                <a:lnTo>
                  <a:pt x="46667" y="146035"/>
                </a:lnTo>
                <a:lnTo>
                  <a:pt x="49479" y="147294"/>
                </a:lnTo>
                <a:lnTo>
                  <a:pt x="54841" y="143779"/>
                </a:lnTo>
                <a:lnTo>
                  <a:pt x="58189" y="145830"/>
                </a:lnTo>
                <a:lnTo>
                  <a:pt x="60761" y="145453"/>
                </a:lnTo>
                <a:lnTo>
                  <a:pt x="63705" y="143516"/>
                </a:lnTo>
                <a:lnTo>
                  <a:pt x="66254" y="144201"/>
                </a:lnTo>
                <a:lnTo>
                  <a:pt x="66739" y="146093"/>
                </a:lnTo>
                <a:lnTo>
                  <a:pt x="67946" y="146609"/>
                </a:lnTo>
                <a:lnTo>
                  <a:pt x="78416" y="147047"/>
                </a:lnTo>
                <a:lnTo>
                  <a:pt x="80117" y="146173"/>
                </a:lnTo>
                <a:lnTo>
                  <a:pt x="81709" y="147447"/>
                </a:lnTo>
                <a:lnTo>
                  <a:pt x="82521" y="149988"/>
                </a:lnTo>
                <a:lnTo>
                  <a:pt x="84812" y="151032"/>
                </a:lnTo>
                <a:lnTo>
                  <a:pt x="85842" y="150651"/>
                </a:lnTo>
                <a:lnTo>
                  <a:pt x="87778" y="146863"/>
                </a:lnTo>
                <a:lnTo>
                  <a:pt x="91226" y="147559"/>
                </a:lnTo>
                <a:lnTo>
                  <a:pt x="97304" y="145615"/>
                </a:lnTo>
                <a:lnTo>
                  <a:pt x="102231" y="145431"/>
                </a:lnTo>
                <a:lnTo>
                  <a:pt x="104041" y="146841"/>
                </a:lnTo>
                <a:lnTo>
                  <a:pt x="107520" y="146958"/>
                </a:lnTo>
                <a:lnTo>
                  <a:pt x="108586" y="149213"/>
                </a:lnTo>
                <a:lnTo>
                  <a:pt x="114515" y="149065"/>
                </a:lnTo>
                <a:lnTo>
                  <a:pt x="116638" y="151262"/>
                </a:lnTo>
                <a:lnTo>
                  <a:pt x="115794" y="152939"/>
                </a:lnTo>
                <a:lnTo>
                  <a:pt x="116098" y="154072"/>
                </a:lnTo>
                <a:lnTo>
                  <a:pt x="121034" y="154215"/>
                </a:lnTo>
                <a:lnTo>
                  <a:pt x="122499" y="153380"/>
                </a:lnTo>
                <a:lnTo>
                  <a:pt x="125783" y="155354"/>
                </a:lnTo>
                <a:lnTo>
                  <a:pt x="128858" y="154777"/>
                </a:lnTo>
                <a:lnTo>
                  <a:pt x="135944" y="160502"/>
                </a:lnTo>
                <a:lnTo>
                  <a:pt x="140471" y="161803"/>
                </a:lnTo>
                <a:lnTo>
                  <a:pt x="143801" y="163815"/>
                </a:lnTo>
                <a:lnTo>
                  <a:pt x="145806" y="167723"/>
                </a:lnTo>
                <a:lnTo>
                  <a:pt x="149879" y="170485"/>
                </a:lnTo>
                <a:lnTo>
                  <a:pt x="151676" y="169898"/>
                </a:lnTo>
                <a:lnTo>
                  <a:pt x="153576" y="167699"/>
                </a:lnTo>
                <a:lnTo>
                  <a:pt x="167471" y="167368"/>
                </a:lnTo>
                <a:lnTo>
                  <a:pt x="166015" y="170331"/>
                </a:lnTo>
                <a:lnTo>
                  <a:pt x="168392" y="170776"/>
                </a:lnTo>
                <a:lnTo>
                  <a:pt x="178186" y="176761"/>
                </a:lnTo>
                <a:lnTo>
                  <a:pt x="181955" y="174412"/>
                </a:lnTo>
                <a:lnTo>
                  <a:pt x="182441" y="172396"/>
                </a:lnTo>
                <a:lnTo>
                  <a:pt x="189984" y="173517"/>
                </a:lnTo>
                <a:lnTo>
                  <a:pt x="189962" y="171142"/>
                </a:lnTo>
                <a:lnTo>
                  <a:pt x="191685" y="169170"/>
                </a:lnTo>
                <a:lnTo>
                  <a:pt x="204555" y="165048"/>
                </a:lnTo>
                <a:lnTo>
                  <a:pt x="210493" y="166302"/>
                </a:lnTo>
                <a:lnTo>
                  <a:pt x="214997" y="165611"/>
                </a:lnTo>
                <a:lnTo>
                  <a:pt x="217501" y="167421"/>
                </a:lnTo>
                <a:lnTo>
                  <a:pt x="222092" y="169230"/>
                </a:lnTo>
                <a:lnTo>
                  <a:pt x="228638" y="169974"/>
                </a:lnTo>
                <a:lnTo>
                  <a:pt x="231999" y="169262"/>
                </a:lnTo>
                <a:lnTo>
                  <a:pt x="235905" y="166924"/>
                </a:lnTo>
                <a:lnTo>
                  <a:pt x="238617" y="167904"/>
                </a:lnTo>
                <a:lnTo>
                  <a:pt x="246338" y="166988"/>
                </a:lnTo>
                <a:lnTo>
                  <a:pt x="248184" y="164805"/>
                </a:lnTo>
                <a:lnTo>
                  <a:pt x="248021" y="159248"/>
                </a:lnTo>
                <a:lnTo>
                  <a:pt x="246891" y="156480"/>
                </a:lnTo>
                <a:lnTo>
                  <a:pt x="247286" y="155226"/>
                </a:lnTo>
                <a:lnTo>
                  <a:pt x="251019" y="153000"/>
                </a:lnTo>
                <a:lnTo>
                  <a:pt x="253256" y="154756"/>
                </a:lnTo>
                <a:lnTo>
                  <a:pt x="255161" y="154139"/>
                </a:lnTo>
                <a:lnTo>
                  <a:pt x="256213" y="155529"/>
                </a:lnTo>
                <a:lnTo>
                  <a:pt x="262505" y="155818"/>
                </a:lnTo>
                <a:lnTo>
                  <a:pt x="263789" y="156738"/>
                </a:lnTo>
                <a:lnTo>
                  <a:pt x="265848" y="162218"/>
                </a:lnTo>
                <a:lnTo>
                  <a:pt x="273859" y="168908"/>
                </a:lnTo>
                <a:lnTo>
                  <a:pt x="275769" y="175646"/>
                </a:lnTo>
                <a:lnTo>
                  <a:pt x="277588" y="178391"/>
                </a:lnTo>
                <a:lnTo>
                  <a:pt x="280709" y="180898"/>
                </a:lnTo>
                <a:lnTo>
                  <a:pt x="289627" y="183948"/>
                </a:lnTo>
                <a:lnTo>
                  <a:pt x="287781" y="186209"/>
                </a:lnTo>
                <a:lnTo>
                  <a:pt x="288003" y="188036"/>
                </a:lnTo>
                <a:lnTo>
                  <a:pt x="298668" y="193045"/>
                </a:lnTo>
                <a:lnTo>
                  <a:pt x="301294" y="192483"/>
                </a:lnTo>
                <a:lnTo>
                  <a:pt x="305931" y="186478"/>
                </a:lnTo>
                <a:lnTo>
                  <a:pt x="308484" y="185823"/>
                </a:lnTo>
                <a:lnTo>
                  <a:pt x="309423" y="187039"/>
                </a:lnTo>
                <a:lnTo>
                  <a:pt x="308738" y="193810"/>
                </a:lnTo>
                <a:lnTo>
                  <a:pt x="309687" y="198837"/>
                </a:lnTo>
                <a:lnTo>
                  <a:pt x="314014" y="201247"/>
                </a:lnTo>
                <a:lnTo>
                  <a:pt x="320465" y="199772"/>
                </a:lnTo>
                <a:lnTo>
                  <a:pt x="328258" y="203495"/>
                </a:lnTo>
                <a:lnTo>
                  <a:pt x="344057" y="194983"/>
                </a:lnTo>
                <a:lnTo>
                  <a:pt x="351270" y="201069"/>
                </a:lnTo>
                <a:lnTo>
                  <a:pt x="366938" y="202198"/>
                </a:lnTo>
                <a:lnTo>
                  <a:pt x="371170" y="203742"/>
                </a:lnTo>
                <a:lnTo>
                  <a:pt x="373225" y="200638"/>
                </a:lnTo>
                <a:lnTo>
                  <a:pt x="373525" y="199493"/>
                </a:lnTo>
                <a:lnTo>
                  <a:pt x="373067" y="194032"/>
                </a:lnTo>
                <a:lnTo>
                  <a:pt x="374595" y="190676"/>
                </a:lnTo>
                <a:lnTo>
                  <a:pt x="376646" y="189188"/>
                </a:lnTo>
                <a:lnTo>
                  <a:pt x="373389" y="185075"/>
                </a:lnTo>
                <a:lnTo>
                  <a:pt x="371311" y="184653"/>
                </a:lnTo>
                <a:lnTo>
                  <a:pt x="372345" y="177610"/>
                </a:lnTo>
                <a:lnTo>
                  <a:pt x="381427" y="176620"/>
                </a:lnTo>
                <a:lnTo>
                  <a:pt x="384956" y="175180"/>
                </a:lnTo>
                <a:lnTo>
                  <a:pt x="392627" y="176916"/>
                </a:lnTo>
                <a:lnTo>
                  <a:pt x="394482" y="176374"/>
                </a:lnTo>
                <a:lnTo>
                  <a:pt x="395598" y="174360"/>
                </a:lnTo>
                <a:lnTo>
                  <a:pt x="398823" y="172424"/>
                </a:lnTo>
                <a:lnTo>
                  <a:pt x="402557" y="175988"/>
                </a:lnTo>
                <a:lnTo>
                  <a:pt x="404221" y="174920"/>
                </a:lnTo>
                <a:lnTo>
                  <a:pt x="405233" y="177310"/>
                </a:lnTo>
                <a:lnTo>
                  <a:pt x="409701" y="174654"/>
                </a:lnTo>
                <a:lnTo>
                  <a:pt x="409697" y="177467"/>
                </a:lnTo>
                <a:lnTo>
                  <a:pt x="413353" y="176395"/>
                </a:lnTo>
                <a:lnTo>
                  <a:pt x="417254" y="179867"/>
                </a:lnTo>
                <a:lnTo>
                  <a:pt x="421654" y="177411"/>
                </a:lnTo>
                <a:lnTo>
                  <a:pt x="423723" y="176738"/>
                </a:lnTo>
                <a:lnTo>
                  <a:pt x="424807" y="177495"/>
                </a:lnTo>
                <a:lnTo>
                  <a:pt x="424548" y="179092"/>
                </a:lnTo>
                <a:lnTo>
                  <a:pt x="426286" y="178897"/>
                </a:lnTo>
                <a:lnTo>
                  <a:pt x="427084" y="180838"/>
                </a:lnTo>
                <a:lnTo>
                  <a:pt x="429175" y="177874"/>
                </a:lnTo>
                <a:lnTo>
                  <a:pt x="431276" y="177563"/>
                </a:lnTo>
                <a:lnTo>
                  <a:pt x="432645" y="168394"/>
                </a:lnTo>
                <a:lnTo>
                  <a:pt x="431775" y="166128"/>
                </a:lnTo>
                <a:lnTo>
                  <a:pt x="429030" y="164328"/>
                </a:lnTo>
                <a:lnTo>
                  <a:pt x="428908" y="162668"/>
                </a:lnTo>
                <a:lnTo>
                  <a:pt x="431258" y="151454"/>
                </a:lnTo>
                <a:lnTo>
                  <a:pt x="433970" y="149875"/>
                </a:lnTo>
                <a:lnTo>
                  <a:pt x="434056" y="148530"/>
                </a:lnTo>
                <a:lnTo>
                  <a:pt x="436737" y="148472"/>
                </a:lnTo>
                <a:lnTo>
                  <a:pt x="437309" y="146932"/>
                </a:lnTo>
                <a:lnTo>
                  <a:pt x="441337" y="144306"/>
                </a:lnTo>
                <a:lnTo>
                  <a:pt x="442689" y="142078"/>
                </a:lnTo>
                <a:lnTo>
                  <a:pt x="447683" y="142282"/>
                </a:lnTo>
                <a:lnTo>
                  <a:pt x="448318" y="141290"/>
                </a:lnTo>
                <a:lnTo>
                  <a:pt x="450350" y="141880"/>
                </a:lnTo>
                <a:lnTo>
                  <a:pt x="454206" y="140587"/>
                </a:lnTo>
                <a:lnTo>
                  <a:pt x="461950" y="141020"/>
                </a:lnTo>
                <a:lnTo>
                  <a:pt x="474424" y="138638"/>
                </a:lnTo>
                <a:lnTo>
                  <a:pt x="472315" y="127929"/>
                </a:lnTo>
                <a:lnTo>
                  <a:pt x="473635" y="126628"/>
                </a:lnTo>
                <a:lnTo>
                  <a:pt x="475282" y="119150"/>
                </a:lnTo>
                <a:lnTo>
                  <a:pt x="470791" y="118296"/>
                </a:lnTo>
                <a:lnTo>
                  <a:pt x="469235" y="110816"/>
                </a:lnTo>
                <a:lnTo>
                  <a:pt x="464653" y="113221"/>
                </a:lnTo>
                <a:lnTo>
                  <a:pt x="458498" y="109772"/>
                </a:lnTo>
                <a:lnTo>
                  <a:pt x="451965" y="111019"/>
                </a:lnTo>
                <a:lnTo>
                  <a:pt x="449992" y="113022"/>
                </a:lnTo>
                <a:lnTo>
                  <a:pt x="443786" y="110306"/>
                </a:lnTo>
                <a:lnTo>
                  <a:pt x="441101" y="111165"/>
                </a:lnTo>
                <a:lnTo>
                  <a:pt x="440167" y="110237"/>
                </a:lnTo>
                <a:lnTo>
                  <a:pt x="439894" y="107509"/>
                </a:lnTo>
                <a:lnTo>
                  <a:pt x="431543" y="103499"/>
                </a:lnTo>
                <a:lnTo>
                  <a:pt x="426082" y="104186"/>
                </a:lnTo>
                <a:lnTo>
                  <a:pt x="420457" y="102641"/>
                </a:lnTo>
                <a:lnTo>
                  <a:pt x="414945" y="103314"/>
                </a:lnTo>
                <a:lnTo>
                  <a:pt x="410840" y="105723"/>
                </a:lnTo>
                <a:lnTo>
                  <a:pt x="411384" y="109121"/>
                </a:lnTo>
                <a:lnTo>
                  <a:pt x="413026" y="110672"/>
                </a:lnTo>
                <a:lnTo>
                  <a:pt x="410940" y="111603"/>
                </a:lnTo>
                <a:lnTo>
                  <a:pt x="409720" y="109968"/>
                </a:lnTo>
                <a:lnTo>
                  <a:pt x="405814" y="109683"/>
                </a:lnTo>
                <a:lnTo>
                  <a:pt x="403323" y="108059"/>
                </a:lnTo>
                <a:lnTo>
                  <a:pt x="401763" y="108339"/>
                </a:lnTo>
                <a:lnTo>
                  <a:pt x="400416" y="109973"/>
                </a:lnTo>
                <a:lnTo>
                  <a:pt x="395929" y="109225"/>
                </a:lnTo>
                <a:lnTo>
                  <a:pt x="392681" y="110172"/>
                </a:lnTo>
                <a:lnTo>
                  <a:pt x="391402" y="109672"/>
                </a:lnTo>
                <a:lnTo>
                  <a:pt x="389642" y="106348"/>
                </a:lnTo>
                <a:lnTo>
                  <a:pt x="383019" y="10720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9A94C58-806D-0621-67DE-52C17281149A}"/>
              </a:ext>
            </a:extLst>
          </p:cNvPr>
          <p:cNvSpPr>
            <a:spLocks/>
          </p:cNvSpPr>
          <p:nvPr/>
        </p:nvSpPr>
        <p:spPr>
          <a:xfrm flipV="1">
            <a:off x="3001680" y="4937604"/>
            <a:ext cx="1483740" cy="980878"/>
          </a:xfrm>
          <a:custGeom>
            <a:avLst/>
            <a:gdLst>
              <a:gd name="connsiteX0" fmla="*/ 884386 w 1010423"/>
              <a:gd name="connsiteY0" fmla="*/ 623583 h 667975"/>
              <a:gd name="connsiteX1" fmla="*/ 897791 w 1010423"/>
              <a:gd name="connsiteY1" fmla="*/ 621264 h 667975"/>
              <a:gd name="connsiteX2" fmla="*/ 924033 w 1010423"/>
              <a:gd name="connsiteY2" fmla="*/ 616830 h 667975"/>
              <a:gd name="connsiteX3" fmla="*/ 965204 w 1010423"/>
              <a:gd name="connsiteY3" fmla="*/ 610132 h 667975"/>
              <a:gd name="connsiteX4" fmla="*/ 966406 w 1010423"/>
              <a:gd name="connsiteY4" fmla="*/ 609937 h 667975"/>
              <a:gd name="connsiteX5" fmla="*/ 945335 w 1010423"/>
              <a:gd name="connsiteY5" fmla="*/ 538684 h 667975"/>
              <a:gd name="connsiteX6" fmla="*/ 973505 w 1010423"/>
              <a:gd name="connsiteY6" fmla="*/ 520715 h 667975"/>
              <a:gd name="connsiteX7" fmla="*/ 978164 w 1010423"/>
              <a:gd name="connsiteY7" fmla="*/ 434351 h 667975"/>
              <a:gd name="connsiteX8" fmla="*/ 968302 w 1010423"/>
              <a:gd name="connsiteY8" fmla="*/ 381699 h 667975"/>
              <a:gd name="connsiteX9" fmla="*/ 973986 w 1010423"/>
              <a:gd name="connsiteY9" fmla="*/ 351867 h 667975"/>
              <a:gd name="connsiteX10" fmla="*/ 1011002 w 1010423"/>
              <a:gd name="connsiteY10" fmla="*/ 308018 h 667975"/>
              <a:gd name="connsiteX11" fmla="*/ 989105 w 1010423"/>
              <a:gd name="connsiteY11" fmla="*/ 293484 h 667975"/>
              <a:gd name="connsiteX12" fmla="*/ 990140 w 1010423"/>
              <a:gd name="connsiteY12" fmla="*/ 274447 h 667975"/>
              <a:gd name="connsiteX13" fmla="*/ 857378 w 1010423"/>
              <a:gd name="connsiteY13" fmla="*/ 292508 h 667975"/>
              <a:gd name="connsiteX14" fmla="*/ 875858 w 1010423"/>
              <a:gd name="connsiteY14" fmla="*/ 267160 h 667975"/>
              <a:gd name="connsiteX15" fmla="*/ 797989 w 1010423"/>
              <a:gd name="connsiteY15" fmla="*/ 238757 h 667975"/>
              <a:gd name="connsiteX16" fmla="*/ 752618 w 1010423"/>
              <a:gd name="connsiteY16" fmla="*/ 214199 h 667975"/>
              <a:gd name="connsiteX17" fmla="*/ 627123 w 1010423"/>
              <a:gd name="connsiteY17" fmla="*/ 177347 h 667975"/>
              <a:gd name="connsiteX18" fmla="*/ 458693 w 1010423"/>
              <a:gd name="connsiteY18" fmla="*/ 118342 h 667975"/>
              <a:gd name="connsiteX19" fmla="*/ 368131 w 1010423"/>
              <a:gd name="connsiteY19" fmla="*/ 86741 h 667975"/>
              <a:gd name="connsiteX20" fmla="*/ 351424 w 1010423"/>
              <a:gd name="connsiteY20" fmla="*/ 812 h 667975"/>
              <a:gd name="connsiteX21" fmla="*/ 314114 w 1010423"/>
              <a:gd name="connsiteY21" fmla="*/ 9929 h 667975"/>
              <a:gd name="connsiteX22" fmla="*/ 206464 w 1010423"/>
              <a:gd name="connsiteY22" fmla="*/ 37596 h 667975"/>
              <a:gd name="connsiteX23" fmla="*/ 150569 w 1010423"/>
              <a:gd name="connsiteY23" fmla="*/ 52770 h 667975"/>
              <a:gd name="connsiteX24" fmla="*/ 44784 w 1010423"/>
              <a:gd name="connsiteY24" fmla="*/ 83033 h 667975"/>
              <a:gd name="connsiteX25" fmla="*/ 578 w 1010423"/>
              <a:gd name="connsiteY25" fmla="*/ 96284 h 667975"/>
              <a:gd name="connsiteX26" fmla="*/ 25419 w 1010423"/>
              <a:gd name="connsiteY26" fmla="*/ 142102 h 667975"/>
              <a:gd name="connsiteX27" fmla="*/ 53004 w 1010423"/>
              <a:gd name="connsiteY27" fmla="*/ 193838 h 667975"/>
              <a:gd name="connsiteX28" fmla="*/ 67538 w 1010423"/>
              <a:gd name="connsiteY28" fmla="*/ 220792 h 667975"/>
              <a:gd name="connsiteX29" fmla="*/ 88155 w 1010423"/>
              <a:gd name="connsiteY29" fmla="*/ 258914 h 667975"/>
              <a:gd name="connsiteX30" fmla="*/ 99632 w 1010423"/>
              <a:gd name="connsiteY30" fmla="*/ 280120 h 667975"/>
              <a:gd name="connsiteX31" fmla="*/ 248252 w 1010423"/>
              <a:gd name="connsiteY31" fmla="*/ 390225 h 667975"/>
              <a:gd name="connsiteX32" fmla="*/ 364838 w 1010423"/>
              <a:gd name="connsiteY32" fmla="*/ 476852 h 667975"/>
              <a:gd name="connsiteX33" fmla="*/ 376836 w 1010423"/>
              <a:gd name="connsiteY33" fmla="*/ 478667 h 667975"/>
              <a:gd name="connsiteX34" fmla="*/ 386639 w 1010423"/>
              <a:gd name="connsiteY34" fmla="*/ 480142 h 667975"/>
              <a:gd name="connsiteX35" fmla="*/ 392663 w 1010423"/>
              <a:gd name="connsiteY35" fmla="*/ 501556 h 667975"/>
              <a:gd name="connsiteX36" fmla="*/ 653569 w 1010423"/>
              <a:gd name="connsiteY36" fmla="*/ 668788 h 667975"/>
              <a:gd name="connsiteX37" fmla="*/ 662642 w 1010423"/>
              <a:gd name="connsiteY37" fmla="*/ 666819 h 667975"/>
              <a:gd name="connsiteX38" fmla="*/ 668698 w 1010423"/>
              <a:gd name="connsiteY38" fmla="*/ 665512 h 667975"/>
              <a:gd name="connsiteX39" fmla="*/ 683781 w 1010423"/>
              <a:gd name="connsiteY39" fmla="*/ 662290 h 667975"/>
              <a:gd name="connsiteX40" fmla="*/ 689065 w 1010423"/>
              <a:gd name="connsiteY40" fmla="*/ 661174 h 667975"/>
              <a:gd name="connsiteX41" fmla="*/ 707283 w 1010423"/>
              <a:gd name="connsiteY41" fmla="*/ 657362 h 667975"/>
              <a:gd name="connsiteX42" fmla="*/ 709669 w 1010423"/>
              <a:gd name="connsiteY42" fmla="*/ 656863 h 667975"/>
              <a:gd name="connsiteX43" fmla="*/ 747161 w 1010423"/>
              <a:gd name="connsiteY43" fmla="*/ 649235 h 667975"/>
              <a:gd name="connsiteX44" fmla="*/ 748916 w 1010423"/>
              <a:gd name="connsiteY44" fmla="*/ 648881 h 667975"/>
              <a:gd name="connsiteX45" fmla="*/ 763868 w 1010423"/>
              <a:gd name="connsiteY45" fmla="*/ 645918 h 667975"/>
              <a:gd name="connsiteX46" fmla="*/ 764643 w 1010423"/>
              <a:gd name="connsiteY46" fmla="*/ 645768 h 667975"/>
              <a:gd name="connsiteX47" fmla="*/ 802662 w 1010423"/>
              <a:gd name="connsiteY47" fmla="*/ 638430 h 667975"/>
              <a:gd name="connsiteX48" fmla="*/ 825878 w 1010423"/>
              <a:gd name="connsiteY48" fmla="*/ 634083 h 667975"/>
              <a:gd name="connsiteX49" fmla="*/ 829335 w 1010423"/>
              <a:gd name="connsiteY49" fmla="*/ 633443 h 667975"/>
              <a:gd name="connsiteX50" fmla="*/ 832333 w 1010423"/>
              <a:gd name="connsiteY50" fmla="*/ 632894 h 667975"/>
              <a:gd name="connsiteX51" fmla="*/ 850696 w 1010423"/>
              <a:gd name="connsiteY51" fmla="*/ 629550 h 667975"/>
              <a:gd name="connsiteX52" fmla="*/ 865343 w 1010423"/>
              <a:gd name="connsiteY52" fmla="*/ 626927 h 667975"/>
              <a:gd name="connsiteX53" fmla="*/ 869607 w 1010423"/>
              <a:gd name="connsiteY53" fmla="*/ 626174 h 667975"/>
              <a:gd name="connsiteX54" fmla="*/ 870147 w 1010423"/>
              <a:gd name="connsiteY54" fmla="*/ 626078 h 667975"/>
              <a:gd name="connsiteX55" fmla="*/ 882363 w 1010423"/>
              <a:gd name="connsiteY55" fmla="*/ 623932 h 667975"/>
              <a:gd name="connsiteX56" fmla="*/ 884386 w 1010423"/>
              <a:gd name="connsiteY56" fmla="*/ 623583 h 667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010423" h="667975">
                <a:moveTo>
                  <a:pt x="884386" y="623583"/>
                </a:moveTo>
                <a:lnTo>
                  <a:pt x="897791" y="621264"/>
                </a:lnTo>
                <a:lnTo>
                  <a:pt x="924033" y="616830"/>
                </a:lnTo>
                <a:lnTo>
                  <a:pt x="965204" y="610132"/>
                </a:lnTo>
                <a:lnTo>
                  <a:pt x="966406" y="609937"/>
                </a:lnTo>
                <a:lnTo>
                  <a:pt x="945335" y="538684"/>
                </a:lnTo>
                <a:lnTo>
                  <a:pt x="973505" y="520715"/>
                </a:lnTo>
                <a:lnTo>
                  <a:pt x="978164" y="434351"/>
                </a:lnTo>
                <a:lnTo>
                  <a:pt x="968302" y="381699"/>
                </a:lnTo>
                <a:lnTo>
                  <a:pt x="973986" y="351867"/>
                </a:lnTo>
                <a:lnTo>
                  <a:pt x="1011002" y="308018"/>
                </a:lnTo>
                <a:lnTo>
                  <a:pt x="989105" y="293484"/>
                </a:lnTo>
                <a:lnTo>
                  <a:pt x="990140" y="274447"/>
                </a:lnTo>
                <a:lnTo>
                  <a:pt x="857378" y="292508"/>
                </a:lnTo>
                <a:lnTo>
                  <a:pt x="875858" y="267160"/>
                </a:lnTo>
                <a:lnTo>
                  <a:pt x="797989" y="238757"/>
                </a:lnTo>
                <a:lnTo>
                  <a:pt x="752618" y="214199"/>
                </a:lnTo>
                <a:lnTo>
                  <a:pt x="627123" y="177347"/>
                </a:lnTo>
                <a:lnTo>
                  <a:pt x="458693" y="118342"/>
                </a:lnTo>
                <a:lnTo>
                  <a:pt x="368131" y="86741"/>
                </a:lnTo>
                <a:lnTo>
                  <a:pt x="351424" y="812"/>
                </a:lnTo>
                <a:lnTo>
                  <a:pt x="314114" y="9929"/>
                </a:lnTo>
                <a:lnTo>
                  <a:pt x="206464" y="37596"/>
                </a:lnTo>
                <a:lnTo>
                  <a:pt x="150569" y="52770"/>
                </a:lnTo>
                <a:lnTo>
                  <a:pt x="44784" y="83033"/>
                </a:lnTo>
                <a:lnTo>
                  <a:pt x="578" y="96284"/>
                </a:lnTo>
                <a:lnTo>
                  <a:pt x="25419" y="142102"/>
                </a:lnTo>
                <a:lnTo>
                  <a:pt x="53004" y="193838"/>
                </a:lnTo>
                <a:lnTo>
                  <a:pt x="67538" y="220792"/>
                </a:lnTo>
                <a:lnTo>
                  <a:pt x="88155" y="258914"/>
                </a:lnTo>
                <a:lnTo>
                  <a:pt x="99632" y="280120"/>
                </a:lnTo>
                <a:lnTo>
                  <a:pt x="248252" y="390225"/>
                </a:lnTo>
                <a:lnTo>
                  <a:pt x="364838" y="476852"/>
                </a:lnTo>
                <a:lnTo>
                  <a:pt x="376836" y="478667"/>
                </a:lnTo>
                <a:lnTo>
                  <a:pt x="386639" y="480142"/>
                </a:lnTo>
                <a:lnTo>
                  <a:pt x="392663" y="501556"/>
                </a:lnTo>
                <a:lnTo>
                  <a:pt x="653569" y="668788"/>
                </a:lnTo>
                <a:lnTo>
                  <a:pt x="662642" y="666819"/>
                </a:lnTo>
                <a:lnTo>
                  <a:pt x="668698" y="665512"/>
                </a:lnTo>
                <a:lnTo>
                  <a:pt x="683781" y="662290"/>
                </a:lnTo>
                <a:lnTo>
                  <a:pt x="689065" y="661174"/>
                </a:lnTo>
                <a:lnTo>
                  <a:pt x="707283" y="657362"/>
                </a:lnTo>
                <a:lnTo>
                  <a:pt x="709669" y="656863"/>
                </a:lnTo>
                <a:lnTo>
                  <a:pt x="747161" y="649235"/>
                </a:lnTo>
                <a:lnTo>
                  <a:pt x="748916" y="648881"/>
                </a:lnTo>
                <a:lnTo>
                  <a:pt x="763868" y="645918"/>
                </a:lnTo>
                <a:lnTo>
                  <a:pt x="764643" y="645768"/>
                </a:lnTo>
                <a:lnTo>
                  <a:pt x="802662" y="638430"/>
                </a:lnTo>
                <a:lnTo>
                  <a:pt x="825878" y="634083"/>
                </a:lnTo>
                <a:lnTo>
                  <a:pt x="829335" y="633443"/>
                </a:lnTo>
                <a:lnTo>
                  <a:pt x="832333" y="632894"/>
                </a:lnTo>
                <a:lnTo>
                  <a:pt x="850696" y="629550"/>
                </a:lnTo>
                <a:lnTo>
                  <a:pt x="865343" y="626927"/>
                </a:lnTo>
                <a:lnTo>
                  <a:pt x="869607" y="626174"/>
                </a:lnTo>
                <a:lnTo>
                  <a:pt x="870147" y="626078"/>
                </a:lnTo>
                <a:lnTo>
                  <a:pt x="882363" y="623932"/>
                </a:lnTo>
                <a:lnTo>
                  <a:pt x="884386" y="62358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6961BCA-4CB6-FF6D-E6B5-477B58DDDB51}"/>
              </a:ext>
            </a:extLst>
          </p:cNvPr>
          <p:cNvSpPr>
            <a:spLocks/>
          </p:cNvSpPr>
          <p:nvPr/>
        </p:nvSpPr>
        <p:spPr>
          <a:xfrm flipV="1">
            <a:off x="6887635" y="3835821"/>
            <a:ext cx="809477" cy="461748"/>
          </a:xfrm>
          <a:custGeom>
            <a:avLst/>
            <a:gdLst>
              <a:gd name="connsiteX0" fmla="*/ 369960 w 551252"/>
              <a:gd name="connsiteY0" fmla="*/ 280334 h 314449"/>
              <a:gd name="connsiteX1" fmla="*/ 386921 w 551252"/>
              <a:gd name="connsiteY1" fmla="*/ 276625 h 314449"/>
              <a:gd name="connsiteX2" fmla="*/ 389820 w 551252"/>
              <a:gd name="connsiteY2" fmla="*/ 285384 h 314449"/>
              <a:gd name="connsiteX3" fmla="*/ 394610 w 551252"/>
              <a:gd name="connsiteY3" fmla="*/ 286886 h 314449"/>
              <a:gd name="connsiteX4" fmla="*/ 409802 w 551252"/>
              <a:gd name="connsiteY4" fmla="*/ 287221 h 314449"/>
              <a:gd name="connsiteX5" fmla="*/ 422503 w 551252"/>
              <a:gd name="connsiteY5" fmla="*/ 287440 h 314449"/>
              <a:gd name="connsiteX6" fmla="*/ 423179 w 551252"/>
              <a:gd name="connsiteY6" fmla="*/ 293782 h 314449"/>
              <a:gd name="connsiteX7" fmla="*/ 430056 w 551252"/>
              <a:gd name="connsiteY7" fmla="*/ 295588 h 314449"/>
              <a:gd name="connsiteX8" fmla="*/ 430474 w 551252"/>
              <a:gd name="connsiteY8" fmla="*/ 295698 h 314449"/>
              <a:gd name="connsiteX9" fmla="*/ 449036 w 551252"/>
              <a:gd name="connsiteY9" fmla="*/ 299523 h 314449"/>
              <a:gd name="connsiteX10" fmla="*/ 461116 w 551252"/>
              <a:gd name="connsiteY10" fmla="*/ 302492 h 314449"/>
              <a:gd name="connsiteX11" fmla="*/ 517823 w 551252"/>
              <a:gd name="connsiteY11" fmla="*/ 314961 h 314449"/>
              <a:gd name="connsiteX12" fmla="*/ 534290 w 551252"/>
              <a:gd name="connsiteY12" fmla="*/ 279626 h 314449"/>
              <a:gd name="connsiteX13" fmla="*/ 551550 w 551252"/>
              <a:gd name="connsiteY13" fmla="*/ 242367 h 314449"/>
              <a:gd name="connsiteX14" fmla="*/ 543222 w 551252"/>
              <a:gd name="connsiteY14" fmla="*/ 234309 h 314449"/>
              <a:gd name="connsiteX15" fmla="*/ 525099 w 551252"/>
              <a:gd name="connsiteY15" fmla="*/ 217288 h 314449"/>
              <a:gd name="connsiteX16" fmla="*/ 514480 w 551252"/>
              <a:gd name="connsiteY16" fmla="*/ 207846 h 314449"/>
              <a:gd name="connsiteX17" fmla="*/ 511436 w 551252"/>
              <a:gd name="connsiteY17" fmla="*/ 204793 h 314449"/>
              <a:gd name="connsiteX18" fmla="*/ 503321 w 551252"/>
              <a:gd name="connsiteY18" fmla="*/ 197472 h 314449"/>
              <a:gd name="connsiteX19" fmla="*/ 489735 w 551252"/>
              <a:gd name="connsiteY19" fmla="*/ 184735 h 314449"/>
              <a:gd name="connsiteX20" fmla="*/ 485126 w 551252"/>
              <a:gd name="connsiteY20" fmla="*/ 180567 h 314449"/>
              <a:gd name="connsiteX21" fmla="*/ 477174 w 551252"/>
              <a:gd name="connsiteY21" fmla="*/ 173153 h 314449"/>
              <a:gd name="connsiteX22" fmla="*/ 470025 w 551252"/>
              <a:gd name="connsiteY22" fmla="*/ 165252 h 314449"/>
              <a:gd name="connsiteX23" fmla="*/ 463007 w 551252"/>
              <a:gd name="connsiteY23" fmla="*/ 159761 h 314449"/>
              <a:gd name="connsiteX24" fmla="*/ 454956 w 551252"/>
              <a:gd name="connsiteY24" fmla="*/ 152687 h 314449"/>
              <a:gd name="connsiteX25" fmla="*/ 440617 w 551252"/>
              <a:gd name="connsiteY25" fmla="*/ 145808 h 314449"/>
              <a:gd name="connsiteX26" fmla="*/ 436947 w 551252"/>
              <a:gd name="connsiteY26" fmla="*/ 142618 h 314449"/>
              <a:gd name="connsiteX27" fmla="*/ 423719 w 551252"/>
              <a:gd name="connsiteY27" fmla="*/ 135471 h 314449"/>
              <a:gd name="connsiteX28" fmla="*/ 413626 w 551252"/>
              <a:gd name="connsiteY28" fmla="*/ 129871 h 314449"/>
              <a:gd name="connsiteX29" fmla="*/ 393249 w 551252"/>
              <a:gd name="connsiteY29" fmla="*/ 124725 h 314449"/>
              <a:gd name="connsiteX30" fmla="*/ 383279 w 551252"/>
              <a:gd name="connsiteY30" fmla="*/ 123618 h 314449"/>
              <a:gd name="connsiteX31" fmla="*/ 379042 w 551252"/>
              <a:gd name="connsiteY31" fmla="*/ 119833 h 314449"/>
              <a:gd name="connsiteX32" fmla="*/ 366839 w 551252"/>
              <a:gd name="connsiteY32" fmla="*/ 110957 h 314449"/>
              <a:gd name="connsiteX33" fmla="*/ 355385 w 551252"/>
              <a:gd name="connsiteY33" fmla="*/ 116185 h 314449"/>
              <a:gd name="connsiteX34" fmla="*/ 345161 w 551252"/>
              <a:gd name="connsiteY34" fmla="*/ 120936 h 314449"/>
              <a:gd name="connsiteX35" fmla="*/ 340829 w 551252"/>
              <a:gd name="connsiteY35" fmla="*/ 119815 h 314449"/>
              <a:gd name="connsiteX36" fmla="*/ 335131 w 551252"/>
              <a:gd name="connsiteY36" fmla="*/ 120115 h 314449"/>
              <a:gd name="connsiteX37" fmla="*/ 327823 w 551252"/>
              <a:gd name="connsiteY37" fmla="*/ 114528 h 314449"/>
              <a:gd name="connsiteX38" fmla="*/ 313398 w 551252"/>
              <a:gd name="connsiteY38" fmla="*/ 104836 h 314449"/>
              <a:gd name="connsiteX39" fmla="*/ 303445 w 551252"/>
              <a:gd name="connsiteY39" fmla="*/ 103701 h 314449"/>
              <a:gd name="connsiteX40" fmla="*/ 302321 w 551252"/>
              <a:gd name="connsiteY40" fmla="*/ 93233 h 314449"/>
              <a:gd name="connsiteX41" fmla="*/ 287292 w 551252"/>
              <a:gd name="connsiteY41" fmla="*/ 77241 h 314449"/>
              <a:gd name="connsiteX42" fmla="*/ 272037 w 551252"/>
              <a:gd name="connsiteY42" fmla="*/ 73897 h 314449"/>
              <a:gd name="connsiteX43" fmla="*/ 284135 w 551252"/>
              <a:gd name="connsiteY43" fmla="*/ 47627 h 314449"/>
              <a:gd name="connsiteX44" fmla="*/ 282955 w 551252"/>
              <a:gd name="connsiteY44" fmla="*/ 42754 h 314449"/>
              <a:gd name="connsiteX45" fmla="*/ 274622 w 551252"/>
              <a:gd name="connsiteY45" fmla="*/ 37957 h 314449"/>
              <a:gd name="connsiteX46" fmla="*/ 267818 w 551252"/>
              <a:gd name="connsiteY46" fmla="*/ 34363 h 314449"/>
              <a:gd name="connsiteX47" fmla="*/ 263468 w 551252"/>
              <a:gd name="connsiteY47" fmla="*/ 37104 h 314449"/>
              <a:gd name="connsiteX48" fmla="*/ 257557 w 551252"/>
              <a:gd name="connsiteY48" fmla="*/ 33288 h 314449"/>
              <a:gd name="connsiteX49" fmla="*/ 256845 w 551252"/>
              <a:gd name="connsiteY49" fmla="*/ 30779 h 314449"/>
              <a:gd name="connsiteX50" fmla="*/ 252508 w 551252"/>
              <a:gd name="connsiteY50" fmla="*/ 31709 h 314449"/>
              <a:gd name="connsiteX51" fmla="*/ 250553 w 551252"/>
              <a:gd name="connsiteY51" fmla="*/ 30588 h 314449"/>
              <a:gd name="connsiteX52" fmla="*/ 246584 w 551252"/>
              <a:gd name="connsiteY52" fmla="*/ 30992 h 314449"/>
              <a:gd name="connsiteX53" fmla="*/ 244901 w 551252"/>
              <a:gd name="connsiteY53" fmla="*/ 27148 h 314449"/>
              <a:gd name="connsiteX54" fmla="*/ 241281 w 551252"/>
              <a:gd name="connsiteY54" fmla="*/ 27148 h 314449"/>
              <a:gd name="connsiteX55" fmla="*/ 232172 w 551252"/>
              <a:gd name="connsiteY55" fmla="*/ 20804 h 314449"/>
              <a:gd name="connsiteX56" fmla="*/ 225880 w 551252"/>
              <a:gd name="connsiteY56" fmla="*/ 20392 h 314449"/>
              <a:gd name="connsiteX57" fmla="*/ 216363 w 551252"/>
              <a:gd name="connsiteY57" fmla="*/ 27244 h 314449"/>
              <a:gd name="connsiteX58" fmla="*/ 214485 w 551252"/>
              <a:gd name="connsiteY58" fmla="*/ 26504 h 314449"/>
              <a:gd name="connsiteX59" fmla="*/ 211537 w 551252"/>
              <a:gd name="connsiteY59" fmla="*/ 27725 h 314449"/>
              <a:gd name="connsiteX60" fmla="*/ 199452 w 551252"/>
              <a:gd name="connsiteY60" fmla="*/ 28374 h 314449"/>
              <a:gd name="connsiteX61" fmla="*/ 194181 w 551252"/>
              <a:gd name="connsiteY61" fmla="*/ 28528 h 314449"/>
              <a:gd name="connsiteX62" fmla="*/ 187531 w 551252"/>
              <a:gd name="connsiteY62" fmla="*/ 27893 h 314449"/>
              <a:gd name="connsiteX63" fmla="*/ 180396 w 551252"/>
              <a:gd name="connsiteY63" fmla="*/ 29131 h 314449"/>
              <a:gd name="connsiteX64" fmla="*/ 169894 w 551252"/>
              <a:gd name="connsiteY64" fmla="*/ 34672 h 314449"/>
              <a:gd name="connsiteX65" fmla="*/ 165934 w 551252"/>
              <a:gd name="connsiteY65" fmla="*/ 34990 h 314449"/>
              <a:gd name="connsiteX66" fmla="*/ 160327 w 551252"/>
              <a:gd name="connsiteY66" fmla="*/ 31886 h 314449"/>
              <a:gd name="connsiteX67" fmla="*/ 156694 w 551252"/>
              <a:gd name="connsiteY67" fmla="*/ 36356 h 314449"/>
              <a:gd name="connsiteX68" fmla="*/ 150443 w 551252"/>
              <a:gd name="connsiteY68" fmla="*/ 31958 h 314449"/>
              <a:gd name="connsiteX69" fmla="*/ 147322 w 551252"/>
              <a:gd name="connsiteY69" fmla="*/ 31491 h 314449"/>
              <a:gd name="connsiteX70" fmla="*/ 143298 w 551252"/>
              <a:gd name="connsiteY70" fmla="*/ 22261 h 314449"/>
              <a:gd name="connsiteX71" fmla="*/ 126578 w 551252"/>
              <a:gd name="connsiteY71" fmla="*/ 14479 h 314449"/>
              <a:gd name="connsiteX72" fmla="*/ 117732 w 551252"/>
              <a:gd name="connsiteY72" fmla="*/ 9678 h 314449"/>
              <a:gd name="connsiteX73" fmla="*/ 109204 w 551252"/>
              <a:gd name="connsiteY73" fmla="*/ 9632 h 314449"/>
              <a:gd name="connsiteX74" fmla="*/ 105421 w 551252"/>
              <a:gd name="connsiteY74" fmla="*/ 10708 h 314449"/>
              <a:gd name="connsiteX75" fmla="*/ 94139 w 551252"/>
              <a:gd name="connsiteY75" fmla="*/ 7277 h 314449"/>
              <a:gd name="connsiteX76" fmla="*/ 74851 w 551252"/>
              <a:gd name="connsiteY76" fmla="*/ 511 h 314449"/>
              <a:gd name="connsiteX77" fmla="*/ 69893 w 551252"/>
              <a:gd name="connsiteY77" fmla="*/ 10200 h 314449"/>
              <a:gd name="connsiteX78" fmla="*/ 72978 w 551252"/>
              <a:gd name="connsiteY78" fmla="*/ 33352 h 314449"/>
              <a:gd name="connsiteX79" fmla="*/ 67870 w 551252"/>
              <a:gd name="connsiteY79" fmla="*/ 36982 h 314449"/>
              <a:gd name="connsiteX80" fmla="*/ 59559 w 551252"/>
              <a:gd name="connsiteY80" fmla="*/ 53631 h 314449"/>
              <a:gd name="connsiteX81" fmla="*/ 39509 w 551252"/>
              <a:gd name="connsiteY81" fmla="*/ 61981 h 314449"/>
              <a:gd name="connsiteX82" fmla="*/ 38856 w 551252"/>
              <a:gd name="connsiteY82" fmla="*/ 63655 h 314449"/>
              <a:gd name="connsiteX83" fmla="*/ 20480 w 551252"/>
              <a:gd name="connsiteY83" fmla="*/ 78149 h 314449"/>
              <a:gd name="connsiteX84" fmla="*/ 31444 w 551252"/>
              <a:gd name="connsiteY84" fmla="*/ 89525 h 314449"/>
              <a:gd name="connsiteX85" fmla="*/ 30936 w 551252"/>
              <a:gd name="connsiteY85" fmla="*/ 94539 h 314449"/>
              <a:gd name="connsiteX86" fmla="*/ 23941 w 551252"/>
              <a:gd name="connsiteY86" fmla="*/ 101827 h 314449"/>
              <a:gd name="connsiteX87" fmla="*/ 22294 w 551252"/>
              <a:gd name="connsiteY87" fmla="*/ 104414 h 314449"/>
              <a:gd name="connsiteX88" fmla="*/ 19287 w 551252"/>
              <a:gd name="connsiteY88" fmla="*/ 122175 h 314449"/>
              <a:gd name="connsiteX89" fmla="*/ 21804 w 551252"/>
              <a:gd name="connsiteY89" fmla="*/ 126767 h 314449"/>
              <a:gd name="connsiteX90" fmla="*/ 24676 w 551252"/>
              <a:gd name="connsiteY90" fmla="*/ 129086 h 314449"/>
              <a:gd name="connsiteX91" fmla="*/ 27606 w 551252"/>
              <a:gd name="connsiteY91" fmla="*/ 132072 h 314449"/>
              <a:gd name="connsiteX92" fmla="*/ 30995 w 551252"/>
              <a:gd name="connsiteY92" fmla="*/ 131114 h 314449"/>
              <a:gd name="connsiteX93" fmla="*/ 37881 w 551252"/>
              <a:gd name="connsiteY93" fmla="*/ 133596 h 314449"/>
              <a:gd name="connsiteX94" fmla="*/ 39759 w 551252"/>
              <a:gd name="connsiteY94" fmla="*/ 141265 h 314449"/>
              <a:gd name="connsiteX95" fmla="*/ 45034 w 551252"/>
              <a:gd name="connsiteY95" fmla="*/ 147786 h 314449"/>
              <a:gd name="connsiteX96" fmla="*/ 46037 w 551252"/>
              <a:gd name="connsiteY96" fmla="*/ 152061 h 314449"/>
              <a:gd name="connsiteX97" fmla="*/ 49761 w 551252"/>
              <a:gd name="connsiteY97" fmla="*/ 155682 h 314449"/>
              <a:gd name="connsiteX98" fmla="*/ 49952 w 551252"/>
              <a:gd name="connsiteY98" fmla="*/ 156975 h 314449"/>
              <a:gd name="connsiteX99" fmla="*/ 50033 w 551252"/>
              <a:gd name="connsiteY99" fmla="*/ 159630 h 314449"/>
              <a:gd name="connsiteX100" fmla="*/ 50056 w 551252"/>
              <a:gd name="connsiteY100" fmla="*/ 160619 h 314449"/>
              <a:gd name="connsiteX101" fmla="*/ 36729 w 551252"/>
              <a:gd name="connsiteY101" fmla="*/ 172585 h 314449"/>
              <a:gd name="connsiteX102" fmla="*/ 32510 w 551252"/>
              <a:gd name="connsiteY102" fmla="*/ 174296 h 314449"/>
              <a:gd name="connsiteX103" fmla="*/ 32183 w 551252"/>
              <a:gd name="connsiteY103" fmla="*/ 176305 h 314449"/>
              <a:gd name="connsiteX104" fmla="*/ 24821 w 551252"/>
              <a:gd name="connsiteY104" fmla="*/ 180399 h 314449"/>
              <a:gd name="connsiteX105" fmla="*/ 14683 w 551252"/>
              <a:gd name="connsiteY105" fmla="*/ 184509 h 314449"/>
              <a:gd name="connsiteX106" fmla="*/ 11516 w 551252"/>
              <a:gd name="connsiteY106" fmla="*/ 190210 h 314449"/>
              <a:gd name="connsiteX107" fmla="*/ 11335 w 551252"/>
              <a:gd name="connsiteY107" fmla="*/ 196214 h 314449"/>
              <a:gd name="connsiteX108" fmla="*/ 5347 w 551252"/>
              <a:gd name="connsiteY108" fmla="*/ 199959 h 314449"/>
              <a:gd name="connsiteX109" fmla="*/ 375 w 551252"/>
              <a:gd name="connsiteY109" fmla="*/ 209335 h 314449"/>
              <a:gd name="connsiteX110" fmla="*/ 298 w 551252"/>
              <a:gd name="connsiteY110" fmla="*/ 212264 h 314449"/>
              <a:gd name="connsiteX111" fmla="*/ 575 w 551252"/>
              <a:gd name="connsiteY111" fmla="*/ 219652 h 314449"/>
              <a:gd name="connsiteX112" fmla="*/ 1972 w 551252"/>
              <a:gd name="connsiteY112" fmla="*/ 227833 h 314449"/>
              <a:gd name="connsiteX113" fmla="*/ 12451 w 551252"/>
              <a:gd name="connsiteY113" fmla="*/ 237155 h 314449"/>
              <a:gd name="connsiteX114" fmla="*/ 13966 w 551252"/>
              <a:gd name="connsiteY114" fmla="*/ 247984 h 314449"/>
              <a:gd name="connsiteX115" fmla="*/ 38108 w 551252"/>
              <a:gd name="connsiteY115" fmla="*/ 243120 h 314449"/>
              <a:gd name="connsiteX116" fmla="*/ 30373 w 551252"/>
              <a:gd name="connsiteY116" fmla="*/ 220611 h 314449"/>
              <a:gd name="connsiteX117" fmla="*/ 39827 w 551252"/>
              <a:gd name="connsiteY117" fmla="*/ 216221 h 314449"/>
              <a:gd name="connsiteX118" fmla="*/ 56325 w 551252"/>
              <a:gd name="connsiteY118" fmla="*/ 222171 h 314449"/>
              <a:gd name="connsiteX119" fmla="*/ 72279 w 551252"/>
              <a:gd name="connsiteY119" fmla="*/ 223045 h 314449"/>
              <a:gd name="connsiteX120" fmla="*/ 85021 w 551252"/>
              <a:gd name="connsiteY120" fmla="*/ 223701 h 314449"/>
              <a:gd name="connsiteX121" fmla="*/ 92071 w 551252"/>
              <a:gd name="connsiteY121" fmla="*/ 224181 h 314449"/>
              <a:gd name="connsiteX122" fmla="*/ 94058 w 551252"/>
              <a:gd name="connsiteY122" fmla="*/ 223872 h 314449"/>
              <a:gd name="connsiteX123" fmla="*/ 98163 w 551252"/>
              <a:gd name="connsiteY123" fmla="*/ 223255 h 314449"/>
              <a:gd name="connsiteX124" fmla="*/ 105570 w 551252"/>
              <a:gd name="connsiteY124" fmla="*/ 222180 h 314449"/>
              <a:gd name="connsiteX125" fmla="*/ 111567 w 551252"/>
              <a:gd name="connsiteY125" fmla="*/ 221833 h 314449"/>
              <a:gd name="connsiteX126" fmla="*/ 121484 w 551252"/>
              <a:gd name="connsiteY126" fmla="*/ 221186 h 314449"/>
              <a:gd name="connsiteX127" fmla="*/ 128197 w 551252"/>
              <a:gd name="connsiteY127" fmla="*/ 225723 h 314449"/>
              <a:gd name="connsiteX128" fmla="*/ 138930 w 551252"/>
              <a:gd name="connsiteY128" fmla="*/ 231671 h 314449"/>
              <a:gd name="connsiteX129" fmla="*/ 140785 w 551252"/>
              <a:gd name="connsiteY129" fmla="*/ 231050 h 314449"/>
              <a:gd name="connsiteX130" fmla="*/ 150425 w 551252"/>
              <a:gd name="connsiteY130" fmla="*/ 227703 h 314449"/>
              <a:gd name="connsiteX131" fmla="*/ 156109 w 551252"/>
              <a:gd name="connsiteY131" fmla="*/ 238536 h 314449"/>
              <a:gd name="connsiteX132" fmla="*/ 165231 w 551252"/>
              <a:gd name="connsiteY132" fmla="*/ 255781 h 314449"/>
              <a:gd name="connsiteX133" fmla="*/ 186021 w 551252"/>
              <a:gd name="connsiteY133" fmla="*/ 260479 h 314449"/>
              <a:gd name="connsiteX134" fmla="*/ 188692 w 551252"/>
              <a:gd name="connsiteY134" fmla="*/ 261088 h 314449"/>
              <a:gd name="connsiteX135" fmla="*/ 191364 w 551252"/>
              <a:gd name="connsiteY135" fmla="*/ 261699 h 314449"/>
              <a:gd name="connsiteX136" fmla="*/ 194735 w 551252"/>
              <a:gd name="connsiteY136" fmla="*/ 262459 h 314449"/>
              <a:gd name="connsiteX137" fmla="*/ 212372 w 551252"/>
              <a:gd name="connsiteY137" fmla="*/ 263188 h 314449"/>
              <a:gd name="connsiteX138" fmla="*/ 228452 w 551252"/>
              <a:gd name="connsiteY138" fmla="*/ 259705 h 314449"/>
              <a:gd name="connsiteX139" fmla="*/ 229745 w 551252"/>
              <a:gd name="connsiteY139" fmla="*/ 261180 h 314449"/>
              <a:gd name="connsiteX140" fmla="*/ 241589 w 551252"/>
              <a:gd name="connsiteY140" fmla="*/ 272936 h 314449"/>
              <a:gd name="connsiteX141" fmla="*/ 258038 w 551252"/>
              <a:gd name="connsiteY141" fmla="*/ 282870 h 314449"/>
              <a:gd name="connsiteX142" fmla="*/ 262755 w 551252"/>
              <a:gd name="connsiteY142" fmla="*/ 284394 h 314449"/>
              <a:gd name="connsiteX143" fmla="*/ 268113 w 551252"/>
              <a:gd name="connsiteY143" fmla="*/ 286273 h 314449"/>
              <a:gd name="connsiteX144" fmla="*/ 278061 w 551252"/>
              <a:gd name="connsiteY144" fmla="*/ 290233 h 314449"/>
              <a:gd name="connsiteX145" fmla="*/ 283563 w 551252"/>
              <a:gd name="connsiteY145" fmla="*/ 293849 h 314449"/>
              <a:gd name="connsiteX146" fmla="*/ 287423 w 551252"/>
              <a:gd name="connsiteY146" fmla="*/ 297091 h 314449"/>
              <a:gd name="connsiteX147" fmla="*/ 288866 w 551252"/>
              <a:gd name="connsiteY147" fmla="*/ 298090 h 314449"/>
              <a:gd name="connsiteX148" fmla="*/ 304725 w 551252"/>
              <a:gd name="connsiteY148" fmla="*/ 294613 h 314449"/>
              <a:gd name="connsiteX149" fmla="*/ 340026 w 551252"/>
              <a:gd name="connsiteY149" fmla="*/ 286623 h 314449"/>
              <a:gd name="connsiteX150" fmla="*/ 359150 w 551252"/>
              <a:gd name="connsiteY150" fmla="*/ 282462 h 314449"/>
              <a:gd name="connsiteX151" fmla="*/ 369960 w 551252"/>
              <a:gd name="connsiteY151" fmla="*/ 280334 h 314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551252" h="314449">
                <a:moveTo>
                  <a:pt x="369960" y="280334"/>
                </a:moveTo>
                <a:lnTo>
                  <a:pt x="386921" y="276625"/>
                </a:lnTo>
                <a:lnTo>
                  <a:pt x="389820" y="285384"/>
                </a:lnTo>
                <a:lnTo>
                  <a:pt x="394610" y="286886"/>
                </a:lnTo>
                <a:lnTo>
                  <a:pt x="409802" y="287221"/>
                </a:lnTo>
                <a:lnTo>
                  <a:pt x="422503" y="287440"/>
                </a:lnTo>
                <a:lnTo>
                  <a:pt x="423179" y="293782"/>
                </a:lnTo>
                <a:lnTo>
                  <a:pt x="430056" y="295588"/>
                </a:lnTo>
                <a:lnTo>
                  <a:pt x="430474" y="295698"/>
                </a:lnTo>
                <a:lnTo>
                  <a:pt x="449036" y="299523"/>
                </a:lnTo>
                <a:lnTo>
                  <a:pt x="461116" y="302492"/>
                </a:lnTo>
                <a:lnTo>
                  <a:pt x="517823" y="314961"/>
                </a:lnTo>
                <a:lnTo>
                  <a:pt x="534290" y="279626"/>
                </a:lnTo>
                <a:lnTo>
                  <a:pt x="551550" y="242367"/>
                </a:lnTo>
                <a:lnTo>
                  <a:pt x="543222" y="234309"/>
                </a:lnTo>
                <a:lnTo>
                  <a:pt x="525099" y="217288"/>
                </a:lnTo>
                <a:lnTo>
                  <a:pt x="514480" y="207846"/>
                </a:lnTo>
                <a:lnTo>
                  <a:pt x="511436" y="204793"/>
                </a:lnTo>
                <a:lnTo>
                  <a:pt x="503321" y="197472"/>
                </a:lnTo>
                <a:lnTo>
                  <a:pt x="489735" y="184735"/>
                </a:lnTo>
                <a:lnTo>
                  <a:pt x="485126" y="180567"/>
                </a:lnTo>
                <a:lnTo>
                  <a:pt x="477174" y="173153"/>
                </a:lnTo>
                <a:lnTo>
                  <a:pt x="470025" y="165252"/>
                </a:lnTo>
                <a:lnTo>
                  <a:pt x="463007" y="159761"/>
                </a:lnTo>
                <a:lnTo>
                  <a:pt x="454956" y="152687"/>
                </a:lnTo>
                <a:lnTo>
                  <a:pt x="440617" y="145808"/>
                </a:lnTo>
                <a:lnTo>
                  <a:pt x="436947" y="142618"/>
                </a:lnTo>
                <a:lnTo>
                  <a:pt x="423719" y="135471"/>
                </a:lnTo>
                <a:lnTo>
                  <a:pt x="413626" y="129871"/>
                </a:lnTo>
                <a:lnTo>
                  <a:pt x="393249" y="124725"/>
                </a:lnTo>
                <a:lnTo>
                  <a:pt x="383279" y="123618"/>
                </a:lnTo>
                <a:lnTo>
                  <a:pt x="379042" y="119833"/>
                </a:lnTo>
                <a:lnTo>
                  <a:pt x="366839" y="110957"/>
                </a:lnTo>
                <a:lnTo>
                  <a:pt x="355385" y="116185"/>
                </a:lnTo>
                <a:lnTo>
                  <a:pt x="345161" y="120936"/>
                </a:lnTo>
                <a:lnTo>
                  <a:pt x="340829" y="119815"/>
                </a:lnTo>
                <a:lnTo>
                  <a:pt x="335131" y="120115"/>
                </a:lnTo>
                <a:lnTo>
                  <a:pt x="327823" y="114528"/>
                </a:lnTo>
                <a:lnTo>
                  <a:pt x="313398" y="104836"/>
                </a:lnTo>
                <a:lnTo>
                  <a:pt x="303445" y="103701"/>
                </a:lnTo>
                <a:lnTo>
                  <a:pt x="302321" y="93233"/>
                </a:lnTo>
                <a:lnTo>
                  <a:pt x="287292" y="77241"/>
                </a:lnTo>
                <a:lnTo>
                  <a:pt x="272037" y="73897"/>
                </a:lnTo>
                <a:lnTo>
                  <a:pt x="284135" y="47627"/>
                </a:lnTo>
                <a:lnTo>
                  <a:pt x="282955" y="42754"/>
                </a:lnTo>
                <a:lnTo>
                  <a:pt x="274622" y="37957"/>
                </a:lnTo>
                <a:lnTo>
                  <a:pt x="267818" y="34363"/>
                </a:lnTo>
                <a:lnTo>
                  <a:pt x="263468" y="37104"/>
                </a:lnTo>
                <a:lnTo>
                  <a:pt x="257557" y="33288"/>
                </a:lnTo>
                <a:lnTo>
                  <a:pt x="256845" y="30779"/>
                </a:lnTo>
                <a:lnTo>
                  <a:pt x="252508" y="31709"/>
                </a:lnTo>
                <a:lnTo>
                  <a:pt x="250553" y="30588"/>
                </a:lnTo>
                <a:lnTo>
                  <a:pt x="246584" y="30992"/>
                </a:lnTo>
                <a:lnTo>
                  <a:pt x="244901" y="27148"/>
                </a:lnTo>
                <a:lnTo>
                  <a:pt x="241281" y="27148"/>
                </a:lnTo>
                <a:lnTo>
                  <a:pt x="232172" y="20804"/>
                </a:lnTo>
                <a:lnTo>
                  <a:pt x="225880" y="20392"/>
                </a:lnTo>
                <a:lnTo>
                  <a:pt x="216363" y="27244"/>
                </a:lnTo>
                <a:lnTo>
                  <a:pt x="214485" y="26504"/>
                </a:lnTo>
                <a:lnTo>
                  <a:pt x="211537" y="27725"/>
                </a:lnTo>
                <a:lnTo>
                  <a:pt x="199452" y="28374"/>
                </a:lnTo>
                <a:lnTo>
                  <a:pt x="194181" y="28528"/>
                </a:lnTo>
                <a:lnTo>
                  <a:pt x="187531" y="27893"/>
                </a:lnTo>
                <a:lnTo>
                  <a:pt x="180396" y="29131"/>
                </a:lnTo>
                <a:lnTo>
                  <a:pt x="169894" y="34672"/>
                </a:lnTo>
                <a:lnTo>
                  <a:pt x="165934" y="34990"/>
                </a:lnTo>
                <a:lnTo>
                  <a:pt x="160327" y="31886"/>
                </a:lnTo>
                <a:lnTo>
                  <a:pt x="156694" y="36356"/>
                </a:lnTo>
                <a:lnTo>
                  <a:pt x="150443" y="31958"/>
                </a:lnTo>
                <a:lnTo>
                  <a:pt x="147322" y="31491"/>
                </a:lnTo>
                <a:lnTo>
                  <a:pt x="143298" y="22261"/>
                </a:lnTo>
                <a:lnTo>
                  <a:pt x="126578" y="14479"/>
                </a:lnTo>
                <a:lnTo>
                  <a:pt x="117732" y="9678"/>
                </a:lnTo>
                <a:lnTo>
                  <a:pt x="109204" y="9632"/>
                </a:lnTo>
                <a:lnTo>
                  <a:pt x="105421" y="10708"/>
                </a:lnTo>
                <a:lnTo>
                  <a:pt x="94139" y="7277"/>
                </a:lnTo>
                <a:lnTo>
                  <a:pt x="74851" y="511"/>
                </a:lnTo>
                <a:lnTo>
                  <a:pt x="69893" y="10200"/>
                </a:lnTo>
                <a:lnTo>
                  <a:pt x="72978" y="33352"/>
                </a:lnTo>
                <a:lnTo>
                  <a:pt x="67870" y="36982"/>
                </a:lnTo>
                <a:lnTo>
                  <a:pt x="59559" y="53631"/>
                </a:lnTo>
                <a:lnTo>
                  <a:pt x="39509" y="61981"/>
                </a:lnTo>
                <a:lnTo>
                  <a:pt x="38856" y="63655"/>
                </a:lnTo>
                <a:lnTo>
                  <a:pt x="20480" y="78149"/>
                </a:lnTo>
                <a:lnTo>
                  <a:pt x="31444" y="89525"/>
                </a:lnTo>
                <a:lnTo>
                  <a:pt x="30936" y="94539"/>
                </a:lnTo>
                <a:lnTo>
                  <a:pt x="23941" y="101827"/>
                </a:lnTo>
                <a:lnTo>
                  <a:pt x="22294" y="104414"/>
                </a:lnTo>
                <a:lnTo>
                  <a:pt x="19287" y="122175"/>
                </a:lnTo>
                <a:lnTo>
                  <a:pt x="21804" y="126767"/>
                </a:lnTo>
                <a:lnTo>
                  <a:pt x="24676" y="129086"/>
                </a:lnTo>
                <a:lnTo>
                  <a:pt x="27606" y="132072"/>
                </a:lnTo>
                <a:lnTo>
                  <a:pt x="30995" y="131114"/>
                </a:lnTo>
                <a:lnTo>
                  <a:pt x="37881" y="133596"/>
                </a:lnTo>
                <a:lnTo>
                  <a:pt x="39759" y="141265"/>
                </a:lnTo>
                <a:lnTo>
                  <a:pt x="45034" y="147786"/>
                </a:lnTo>
                <a:lnTo>
                  <a:pt x="46037" y="152061"/>
                </a:lnTo>
                <a:lnTo>
                  <a:pt x="49761" y="155682"/>
                </a:lnTo>
                <a:lnTo>
                  <a:pt x="49952" y="156975"/>
                </a:lnTo>
                <a:lnTo>
                  <a:pt x="50033" y="159630"/>
                </a:lnTo>
                <a:lnTo>
                  <a:pt x="50056" y="160619"/>
                </a:lnTo>
                <a:lnTo>
                  <a:pt x="36729" y="172585"/>
                </a:lnTo>
                <a:lnTo>
                  <a:pt x="32510" y="174296"/>
                </a:lnTo>
                <a:lnTo>
                  <a:pt x="32183" y="176305"/>
                </a:lnTo>
                <a:lnTo>
                  <a:pt x="24821" y="180399"/>
                </a:lnTo>
                <a:lnTo>
                  <a:pt x="14683" y="184509"/>
                </a:lnTo>
                <a:lnTo>
                  <a:pt x="11516" y="190210"/>
                </a:lnTo>
                <a:lnTo>
                  <a:pt x="11335" y="196214"/>
                </a:lnTo>
                <a:lnTo>
                  <a:pt x="5347" y="199959"/>
                </a:lnTo>
                <a:lnTo>
                  <a:pt x="375" y="209335"/>
                </a:lnTo>
                <a:lnTo>
                  <a:pt x="298" y="212264"/>
                </a:lnTo>
                <a:lnTo>
                  <a:pt x="575" y="219652"/>
                </a:lnTo>
                <a:lnTo>
                  <a:pt x="1972" y="227833"/>
                </a:lnTo>
                <a:lnTo>
                  <a:pt x="12451" y="237155"/>
                </a:lnTo>
                <a:lnTo>
                  <a:pt x="13966" y="247984"/>
                </a:lnTo>
                <a:lnTo>
                  <a:pt x="38108" y="243120"/>
                </a:lnTo>
                <a:lnTo>
                  <a:pt x="30373" y="220611"/>
                </a:lnTo>
                <a:lnTo>
                  <a:pt x="39827" y="216221"/>
                </a:lnTo>
                <a:lnTo>
                  <a:pt x="56325" y="222171"/>
                </a:lnTo>
                <a:lnTo>
                  <a:pt x="72279" y="223045"/>
                </a:lnTo>
                <a:lnTo>
                  <a:pt x="85021" y="223701"/>
                </a:lnTo>
                <a:lnTo>
                  <a:pt x="92071" y="224181"/>
                </a:lnTo>
                <a:lnTo>
                  <a:pt x="94058" y="223872"/>
                </a:lnTo>
                <a:lnTo>
                  <a:pt x="98163" y="223255"/>
                </a:lnTo>
                <a:lnTo>
                  <a:pt x="105570" y="222180"/>
                </a:lnTo>
                <a:lnTo>
                  <a:pt x="111567" y="221833"/>
                </a:lnTo>
                <a:lnTo>
                  <a:pt x="121484" y="221186"/>
                </a:lnTo>
                <a:lnTo>
                  <a:pt x="128197" y="225723"/>
                </a:lnTo>
                <a:lnTo>
                  <a:pt x="138930" y="231671"/>
                </a:lnTo>
                <a:lnTo>
                  <a:pt x="140785" y="231050"/>
                </a:lnTo>
                <a:lnTo>
                  <a:pt x="150425" y="227703"/>
                </a:lnTo>
                <a:lnTo>
                  <a:pt x="156109" y="238536"/>
                </a:lnTo>
                <a:lnTo>
                  <a:pt x="165231" y="255781"/>
                </a:lnTo>
                <a:lnTo>
                  <a:pt x="186021" y="260479"/>
                </a:lnTo>
                <a:lnTo>
                  <a:pt x="188692" y="261088"/>
                </a:lnTo>
                <a:lnTo>
                  <a:pt x="191364" y="261699"/>
                </a:lnTo>
                <a:lnTo>
                  <a:pt x="194735" y="262459"/>
                </a:lnTo>
                <a:lnTo>
                  <a:pt x="212372" y="263188"/>
                </a:lnTo>
                <a:lnTo>
                  <a:pt x="228452" y="259705"/>
                </a:lnTo>
                <a:lnTo>
                  <a:pt x="229745" y="261180"/>
                </a:lnTo>
                <a:lnTo>
                  <a:pt x="241589" y="272936"/>
                </a:lnTo>
                <a:lnTo>
                  <a:pt x="258038" y="282870"/>
                </a:lnTo>
                <a:lnTo>
                  <a:pt x="262755" y="284394"/>
                </a:lnTo>
                <a:lnTo>
                  <a:pt x="268113" y="286273"/>
                </a:lnTo>
                <a:lnTo>
                  <a:pt x="278061" y="290233"/>
                </a:lnTo>
                <a:lnTo>
                  <a:pt x="283563" y="293849"/>
                </a:lnTo>
                <a:lnTo>
                  <a:pt x="287423" y="297091"/>
                </a:lnTo>
                <a:lnTo>
                  <a:pt x="288866" y="298090"/>
                </a:lnTo>
                <a:lnTo>
                  <a:pt x="304725" y="294613"/>
                </a:lnTo>
                <a:lnTo>
                  <a:pt x="340026" y="286623"/>
                </a:lnTo>
                <a:lnTo>
                  <a:pt x="359150" y="282462"/>
                </a:lnTo>
                <a:lnTo>
                  <a:pt x="369960" y="280334"/>
                </a:lnTo>
                <a:close/>
              </a:path>
            </a:pathLst>
          </a:custGeom>
          <a:solidFill>
            <a:srgbClr val="FFFF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F98C34C1-E6A4-420C-58A4-3539BADA6618}"/>
              </a:ext>
            </a:extLst>
          </p:cNvPr>
          <p:cNvSpPr>
            <a:spLocks/>
          </p:cNvSpPr>
          <p:nvPr/>
        </p:nvSpPr>
        <p:spPr>
          <a:xfrm flipV="1">
            <a:off x="6012886" y="3689925"/>
            <a:ext cx="240519" cy="182525"/>
          </a:xfrm>
          <a:custGeom>
            <a:avLst/>
            <a:gdLst>
              <a:gd name="connsiteX0" fmla="*/ 154099 w 163793"/>
              <a:gd name="connsiteY0" fmla="*/ 51738 h 124299"/>
              <a:gd name="connsiteX1" fmla="*/ 153287 w 163793"/>
              <a:gd name="connsiteY1" fmla="*/ 49537 h 124299"/>
              <a:gd name="connsiteX2" fmla="*/ 151827 w 163793"/>
              <a:gd name="connsiteY2" fmla="*/ 49252 h 124299"/>
              <a:gd name="connsiteX3" fmla="*/ 144891 w 163793"/>
              <a:gd name="connsiteY3" fmla="*/ 47435 h 124299"/>
              <a:gd name="connsiteX4" fmla="*/ 141820 w 163793"/>
              <a:gd name="connsiteY4" fmla="*/ 45566 h 124299"/>
              <a:gd name="connsiteX5" fmla="*/ 137937 w 163793"/>
              <a:gd name="connsiteY5" fmla="*/ 44112 h 124299"/>
              <a:gd name="connsiteX6" fmla="*/ 133441 w 163793"/>
              <a:gd name="connsiteY6" fmla="*/ 41871 h 124299"/>
              <a:gd name="connsiteX7" fmla="*/ 131151 w 163793"/>
              <a:gd name="connsiteY7" fmla="*/ 36611 h 124299"/>
              <a:gd name="connsiteX8" fmla="*/ 130815 w 163793"/>
              <a:gd name="connsiteY8" fmla="*/ 35170 h 124299"/>
              <a:gd name="connsiteX9" fmla="*/ 131663 w 163793"/>
              <a:gd name="connsiteY9" fmla="*/ 33739 h 124299"/>
              <a:gd name="connsiteX10" fmla="*/ 135755 w 163793"/>
              <a:gd name="connsiteY10" fmla="*/ 34605 h 124299"/>
              <a:gd name="connsiteX11" fmla="*/ 137433 w 163793"/>
              <a:gd name="connsiteY11" fmla="*/ 33584 h 124299"/>
              <a:gd name="connsiteX12" fmla="*/ 137052 w 163793"/>
              <a:gd name="connsiteY12" fmla="*/ 30474 h 124299"/>
              <a:gd name="connsiteX13" fmla="*/ 136549 w 163793"/>
              <a:gd name="connsiteY13" fmla="*/ 29939 h 124299"/>
              <a:gd name="connsiteX14" fmla="*/ 133237 w 163793"/>
              <a:gd name="connsiteY14" fmla="*/ 29576 h 124299"/>
              <a:gd name="connsiteX15" fmla="*/ 131931 w 163793"/>
              <a:gd name="connsiteY15" fmla="*/ 26227 h 124299"/>
              <a:gd name="connsiteX16" fmla="*/ 131191 w 163793"/>
              <a:gd name="connsiteY16" fmla="*/ 23962 h 124299"/>
              <a:gd name="connsiteX17" fmla="*/ 113428 w 163793"/>
              <a:gd name="connsiteY17" fmla="*/ 15598 h 124299"/>
              <a:gd name="connsiteX18" fmla="*/ 108547 w 163793"/>
              <a:gd name="connsiteY18" fmla="*/ 18378 h 124299"/>
              <a:gd name="connsiteX19" fmla="*/ 106864 w 163793"/>
              <a:gd name="connsiteY19" fmla="*/ 13372 h 124299"/>
              <a:gd name="connsiteX20" fmla="*/ 104822 w 163793"/>
              <a:gd name="connsiteY20" fmla="*/ 12419 h 124299"/>
              <a:gd name="connsiteX21" fmla="*/ 96453 w 163793"/>
              <a:gd name="connsiteY21" fmla="*/ 17020 h 124299"/>
              <a:gd name="connsiteX22" fmla="*/ 91254 w 163793"/>
              <a:gd name="connsiteY22" fmla="*/ 15326 h 124299"/>
              <a:gd name="connsiteX23" fmla="*/ 88011 w 163793"/>
              <a:gd name="connsiteY23" fmla="*/ 14254 h 124299"/>
              <a:gd name="connsiteX24" fmla="*/ 83475 w 163793"/>
              <a:gd name="connsiteY24" fmla="*/ 12784 h 124299"/>
              <a:gd name="connsiteX25" fmla="*/ 78499 w 163793"/>
              <a:gd name="connsiteY25" fmla="*/ 11069 h 124299"/>
              <a:gd name="connsiteX26" fmla="*/ 77741 w 163793"/>
              <a:gd name="connsiteY26" fmla="*/ 11147 h 124299"/>
              <a:gd name="connsiteX27" fmla="*/ 72352 w 163793"/>
              <a:gd name="connsiteY27" fmla="*/ 12046 h 124299"/>
              <a:gd name="connsiteX28" fmla="*/ 71449 w 163793"/>
              <a:gd name="connsiteY28" fmla="*/ 11596 h 124299"/>
              <a:gd name="connsiteX29" fmla="*/ 69131 w 163793"/>
              <a:gd name="connsiteY29" fmla="*/ 12678 h 124299"/>
              <a:gd name="connsiteX30" fmla="*/ 67575 w 163793"/>
              <a:gd name="connsiteY30" fmla="*/ 12365 h 124299"/>
              <a:gd name="connsiteX31" fmla="*/ 67072 w 163793"/>
              <a:gd name="connsiteY31" fmla="*/ 11591 h 124299"/>
              <a:gd name="connsiteX32" fmla="*/ 66278 w 163793"/>
              <a:gd name="connsiteY32" fmla="*/ 13631 h 124299"/>
              <a:gd name="connsiteX33" fmla="*/ 65226 w 163793"/>
              <a:gd name="connsiteY33" fmla="*/ 13720 h 124299"/>
              <a:gd name="connsiteX34" fmla="*/ 64241 w 163793"/>
              <a:gd name="connsiteY34" fmla="*/ 13143 h 124299"/>
              <a:gd name="connsiteX35" fmla="*/ 63139 w 163793"/>
              <a:gd name="connsiteY35" fmla="*/ 10275 h 124299"/>
              <a:gd name="connsiteX36" fmla="*/ 58698 w 163793"/>
              <a:gd name="connsiteY36" fmla="*/ 10498 h 124299"/>
              <a:gd name="connsiteX37" fmla="*/ 27144 w 163793"/>
              <a:gd name="connsiteY37" fmla="*/ 1258 h 124299"/>
              <a:gd name="connsiteX38" fmla="*/ 26427 w 163793"/>
              <a:gd name="connsiteY38" fmla="*/ 1174 h 124299"/>
              <a:gd name="connsiteX39" fmla="*/ 17436 w 163793"/>
              <a:gd name="connsiteY39" fmla="*/ 448 h 124299"/>
              <a:gd name="connsiteX40" fmla="*/ 18951 w 163793"/>
              <a:gd name="connsiteY40" fmla="*/ 11512 h 124299"/>
              <a:gd name="connsiteX41" fmla="*/ 19850 w 163793"/>
              <a:gd name="connsiteY41" fmla="*/ 18354 h 124299"/>
              <a:gd name="connsiteX42" fmla="*/ 20385 w 163793"/>
              <a:gd name="connsiteY42" fmla="*/ 22399 h 124299"/>
              <a:gd name="connsiteX43" fmla="*/ 22159 w 163793"/>
              <a:gd name="connsiteY43" fmla="*/ 31642 h 124299"/>
              <a:gd name="connsiteX44" fmla="*/ 22871 w 163793"/>
              <a:gd name="connsiteY44" fmla="*/ 35399 h 124299"/>
              <a:gd name="connsiteX45" fmla="*/ 22766 w 163793"/>
              <a:gd name="connsiteY45" fmla="*/ 40680 h 124299"/>
              <a:gd name="connsiteX46" fmla="*/ 22957 w 163793"/>
              <a:gd name="connsiteY46" fmla="*/ 42204 h 124299"/>
              <a:gd name="connsiteX47" fmla="*/ 22952 w 163793"/>
              <a:gd name="connsiteY47" fmla="*/ 46051 h 124299"/>
              <a:gd name="connsiteX48" fmla="*/ 22943 w 163793"/>
              <a:gd name="connsiteY48" fmla="*/ 52678 h 124299"/>
              <a:gd name="connsiteX49" fmla="*/ 22939 w 163793"/>
              <a:gd name="connsiteY49" fmla="*/ 54291 h 124299"/>
              <a:gd name="connsiteX50" fmla="*/ 23343 w 163793"/>
              <a:gd name="connsiteY50" fmla="*/ 56719 h 124299"/>
              <a:gd name="connsiteX51" fmla="*/ 22930 w 163793"/>
              <a:gd name="connsiteY51" fmla="*/ 60795 h 124299"/>
              <a:gd name="connsiteX52" fmla="*/ 22916 w 163793"/>
              <a:gd name="connsiteY52" fmla="*/ 64394 h 124299"/>
              <a:gd name="connsiteX53" fmla="*/ 22912 w 163793"/>
              <a:gd name="connsiteY53" fmla="*/ 66007 h 124299"/>
              <a:gd name="connsiteX54" fmla="*/ 22898 w 163793"/>
              <a:gd name="connsiteY54" fmla="*/ 72958 h 124299"/>
              <a:gd name="connsiteX55" fmla="*/ 14191 w 163793"/>
              <a:gd name="connsiteY55" fmla="*/ 74603 h 124299"/>
              <a:gd name="connsiteX56" fmla="*/ 9718 w 163793"/>
              <a:gd name="connsiteY56" fmla="*/ 82514 h 124299"/>
              <a:gd name="connsiteX57" fmla="*/ 390 w 163793"/>
              <a:gd name="connsiteY57" fmla="*/ 98976 h 124299"/>
              <a:gd name="connsiteX58" fmla="*/ 5967 w 163793"/>
              <a:gd name="connsiteY58" fmla="*/ 104141 h 124299"/>
              <a:gd name="connsiteX59" fmla="*/ 7056 w 163793"/>
              <a:gd name="connsiteY59" fmla="*/ 105134 h 124299"/>
              <a:gd name="connsiteX60" fmla="*/ 8077 w 163793"/>
              <a:gd name="connsiteY60" fmla="*/ 106099 h 124299"/>
              <a:gd name="connsiteX61" fmla="*/ 34928 w 163793"/>
              <a:gd name="connsiteY61" fmla="*/ 108227 h 124299"/>
              <a:gd name="connsiteX62" fmla="*/ 38258 w 163793"/>
              <a:gd name="connsiteY62" fmla="*/ 108500 h 124299"/>
              <a:gd name="connsiteX63" fmla="*/ 45357 w 163793"/>
              <a:gd name="connsiteY63" fmla="*/ 109126 h 124299"/>
              <a:gd name="connsiteX64" fmla="*/ 79710 w 163793"/>
              <a:gd name="connsiteY64" fmla="*/ 112080 h 124299"/>
              <a:gd name="connsiteX65" fmla="*/ 93777 w 163793"/>
              <a:gd name="connsiteY65" fmla="*/ 118685 h 124299"/>
              <a:gd name="connsiteX66" fmla="*/ 106487 w 163793"/>
              <a:gd name="connsiteY66" fmla="*/ 124748 h 124299"/>
              <a:gd name="connsiteX67" fmla="*/ 111799 w 163793"/>
              <a:gd name="connsiteY67" fmla="*/ 123892 h 124299"/>
              <a:gd name="connsiteX68" fmla="*/ 120731 w 163793"/>
              <a:gd name="connsiteY68" fmla="*/ 122476 h 124299"/>
              <a:gd name="connsiteX69" fmla="*/ 125235 w 163793"/>
              <a:gd name="connsiteY69" fmla="*/ 121751 h 124299"/>
              <a:gd name="connsiteX70" fmla="*/ 127377 w 163793"/>
              <a:gd name="connsiteY70" fmla="*/ 120015 h 124299"/>
              <a:gd name="connsiteX71" fmla="*/ 132375 w 163793"/>
              <a:gd name="connsiteY71" fmla="*/ 115951 h 124299"/>
              <a:gd name="connsiteX72" fmla="*/ 139026 w 163793"/>
              <a:gd name="connsiteY72" fmla="*/ 110547 h 124299"/>
              <a:gd name="connsiteX73" fmla="*/ 140223 w 163793"/>
              <a:gd name="connsiteY73" fmla="*/ 109690 h 124299"/>
              <a:gd name="connsiteX74" fmla="*/ 150452 w 163793"/>
              <a:gd name="connsiteY74" fmla="*/ 101285 h 124299"/>
              <a:gd name="connsiteX75" fmla="*/ 156876 w 163793"/>
              <a:gd name="connsiteY75" fmla="*/ 96907 h 124299"/>
              <a:gd name="connsiteX76" fmla="*/ 164183 w 163793"/>
              <a:gd name="connsiteY76" fmla="*/ 90192 h 124299"/>
              <a:gd name="connsiteX77" fmla="*/ 163984 w 163793"/>
              <a:gd name="connsiteY77" fmla="*/ 90077 h 124299"/>
              <a:gd name="connsiteX78" fmla="*/ 161988 w 163793"/>
              <a:gd name="connsiteY78" fmla="*/ 89097 h 124299"/>
              <a:gd name="connsiteX79" fmla="*/ 159634 w 163793"/>
              <a:gd name="connsiteY79" fmla="*/ 87991 h 124299"/>
              <a:gd name="connsiteX80" fmla="*/ 158831 w 163793"/>
              <a:gd name="connsiteY80" fmla="*/ 84917 h 124299"/>
              <a:gd name="connsiteX81" fmla="*/ 156907 w 163793"/>
              <a:gd name="connsiteY81" fmla="*/ 84269 h 124299"/>
              <a:gd name="connsiteX82" fmla="*/ 148193 w 163793"/>
              <a:gd name="connsiteY82" fmla="*/ 81285 h 124299"/>
              <a:gd name="connsiteX83" fmla="*/ 147921 w 163793"/>
              <a:gd name="connsiteY83" fmla="*/ 78603 h 124299"/>
              <a:gd name="connsiteX84" fmla="*/ 147227 w 163793"/>
              <a:gd name="connsiteY84" fmla="*/ 74794 h 124299"/>
              <a:gd name="connsiteX85" fmla="*/ 148307 w 163793"/>
              <a:gd name="connsiteY85" fmla="*/ 72364 h 124299"/>
              <a:gd name="connsiteX86" fmla="*/ 154812 w 163793"/>
              <a:gd name="connsiteY86" fmla="*/ 68235 h 124299"/>
              <a:gd name="connsiteX87" fmla="*/ 153954 w 163793"/>
              <a:gd name="connsiteY87" fmla="*/ 61279 h 124299"/>
              <a:gd name="connsiteX88" fmla="*/ 154535 w 163793"/>
              <a:gd name="connsiteY88" fmla="*/ 59283 h 124299"/>
              <a:gd name="connsiteX89" fmla="*/ 153773 w 163793"/>
              <a:gd name="connsiteY89" fmla="*/ 54996 h 124299"/>
              <a:gd name="connsiteX90" fmla="*/ 154099 w 163793"/>
              <a:gd name="connsiteY90" fmla="*/ 51738 h 124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63793" h="124299">
                <a:moveTo>
                  <a:pt x="154099" y="51738"/>
                </a:moveTo>
                <a:lnTo>
                  <a:pt x="153287" y="49537"/>
                </a:lnTo>
                <a:lnTo>
                  <a:pt x="151827" y="49252"/>
                </a:lnTo>
                <a:lnTo>
                  <a:pt x="144891" y="47435"/>
                </a:lnTo>
                <a:lnTo>
                  <a:pt x="141820" y="45566"/>
                </a:lnTo>
                <a:lnTo>
                  <a:pt x="137937" y="44112"/>
                </a:lnTo>
                <a:lnTo>
                  <a:pt x="133441" y="41871"/>
                </a:lnTo>
                <a:lnTo>
                  <a:pt x="131151" y="36611"/>
                </a:lnTo>
                <a:lnTo>
                  <a:pt x="130815" y="35170"/>
                </a:lnTo>
                <a:lnTo>
                  <a:pt x="131663" y="33739"/>
                </a:lnTo>
                <a:lnTo>
                  <a:pt x="135755" y="34605"/>
                </a:lnTo>
                <a:lnTo>
                  <a:pt x="137433" y="33584"/>
                </a:lnTo>
                <a:lnTo>
                  <a:pt x="137052" y="30474"/>
                </a:lnTo>
                <a:lnTo>
                  <a:pt x="136549" y="29939"/>
                </a:lnTo>
                <a:lnTo>
                  <a:pt x="133237" y="29576"/>
                </a:lnTo>
                <a:lnTo>
                  <a:pt x="131931" y="26227"/>
                </a:lnTo>
                <a:lnTo>
                  <a:pt x="131191" y="23962"/>
                </a:lnTo>
                <a:lnTo>
                  <a:pt x="113428" y="15598"/>
                </a:lnTo>
                <a:lnTo>
                  <a:pt x="108547" y="18378"/>
                </a:lnTo>
                <a:lnTo>
                  <a:pt x="106864" y="13372"/>
                </a:lnTo>
                <a:lnTo>
                  <a:pt x="104822" y="12419"/>
                </a:lnTo>
                <a:lnTo>
                  <a:pt x="96453" y="17020"/>
                </a:lnTo>
                <a:lnTo>
                  <a:pt x="91254" y="15326"/>
                </a:lnTo>
                <a:lnTo>
                  <a:pt x="88011" y="14254"/>
                </a:lnTo>
                <a:lnTo>
                  <a:pt x="83475" y="12784"/>
                </a:lnTo>
                <a:lnTo>
                  <a:pt x="78499" y="11069"/>
                </a:lnTo>
                <a:lnTo>
                  <a:pt x="77741" y="11147"/>
                </a:lnTo>
                <a:lnTo>
                  <a:pt x="72352" y="12046"/>
                </a:lnTo>
                <a:lnTo>
                  <a:pt x="71449" y="11596"/>
                </a:lnTo>
                <a:lnTo>
                  <a:pt x="69131" y="12678"/>
                </a:lnTo>
                <a:lnTo>
                  <a:pt x="67575" y="12365"/>
                </a:lnTo>
                <a:lnTo>
                  <a:pt x="67072" y="11591"/>
                </a:lnTo>
                <a:lnTo>
                  <a:pt x="66278" y="13631"/>
                </a:lnTo>
                <a:lnTo>
                  <a:pt x="65226" y="13720"/>
                </a:lnTo>
                <a:lnTo>
                  <a:pt x="64241" y="13143"/>
                </a:lnTo>
                <a:lnTo>
                  <a:pt x="63139" y="10275"/>
                </a:lnTo>
                <a:lnTo>
                  <a:pt x="58698" y="10498"/>
                </a:lnTo>
                <a:lnTo>
                  <a:pt x="27144" y="1258"/>
                </a:lnTo>
                <a:lnTo>
                  <a:pt x="26427" y="1174"/>
                </a:lnTo>
                <a:lnTo>
                  <a:pt x="17436" y="448"/>
                </a:lnTo>
                <a:lnTo>
                  <a:pt x="18951" y="11512"/>
                </a:lnTo>
                <a:lnTo>
                  <a:pt x="19850" y="18354"/>
                </a:lnTo>
                <a:lnTo>
                  <a:pt x="20385" y="22399"/>
                </a:lnTo>
                <a:lnTo>
                  <a:pt x="22159" y="31642"/>
                </a:lnTo>
                <a:lnTo>
                  <a:pt x="22871" y="35399"/>
                </a:lnTo>
                <a:lnTo>
                  <a:pt x="22766" y="40680"/>
                </a:lnTo>
                <a:lnTo>
                  <a:pt x="22957" y="42204"/>
                </a:lnTo>
                <a:lnTo>
                  <a:pt x="22952" y="46051"/>
                </a:lnTo>
                <a:lnTo>
                  <a:pt x="22943" y="52678"/>
                </a:lnTo>
                <a:lnTo>
                  <a:pt x="22939" y="54291"/>
                </a:lnTo>
                <a:lnTo>
                  <a:pt x="23343" y="56719"/>
                </a:lnTo>
                <a:lnTo>
                  <a:pt x="22930" y="60795"/>
                </a:lnTo>
                <a:lnTo>
                  <a:pt x="22916" y="64394"/>
                </a:lnTo>
                <a:lnTo>
                  <a:pt x="22912" y="66007"/>
                </a:lnTo>
                <a:lnTo>
                  <a:pt x="22898" y="72958"/>
                </a:lnTo>
                <a:lnTo>
                  <a:pt x="14191" y="74603"/>
                </a:lnTo>
                <a:lnTo>
                  <a:pt x="9718" y="82514"/>
                </a:lnTo>
                <a:lnTo>
                  <a:pt x="390" y="98976"/>
                </a:lnTo>
                <a:lnTo>
                  <a:pt x="5967" y="104141"/>
                </a:lnTo>
                <a:lnTo>
                  <a:pt x="7056" y="105134"/>
                </a:lnTo>
                <a:lnTo>
                  <a:pt x="8077" y="106099"/>
                </a:lnTo>
                <a:lnTo>
                  <a:pt x="34928" y="108227"/>
                </a:lnTo>
                <a:lnTo>
                  <a:pt x="38258" y="108500"/>
                </a:lnTo>
                <a:lnTo>
                  <a:pt x="45357" y="109126"/>
                </a:lnTo>
                <a:lnTo>
                  <a:pt x="79710" y="112080"/>
                </a:lnTo>
                <a:lnTo>
                  <a:pt x="93777" y="118685"/>
                </a:lnTo>
                <a:lnTo>
                  <a:pt x="106487" y="124748"/>
                </a:lnTo>
                <a:lnTo>
                  <a:pt x="111799" y="123892"/>
                </a:lnTo>
                <a:lnTo>
                  <a:pt x="120731" y="122476"/>
                </a:lnTo>
                <a:lnTo>
                  <a:pt x="125235" y="121751"/>
                </a:lnTo>
                <a:lnTo>
                  <a:pt x="127377" y="120015"/>
                </a:lnTo>
                <a:lnTo>
                  <a:pt x="132375" y="115951"/>
                </a:lnTo>
                <a:lnTo>
                  <a:pt x="139026" y="110547"/>
                </a:lnTo>
                <a:lnTo>
                  <a:pt x="140223" y="109690"/>
                </a:lnTo>
                <a:lnTo>
                  <a:pt x="150452" y="101285"/>
                </a:lnTo>
                <a:lnTo>
                  <a:pt x="156876" y="96907"/>
                </a:lnTo>
                <a:lnTo>
                  <a:pt x="164183" y="90192"/>
                </a:lnTo>
                <a:lnTo>
                  <a:pt x="163984" y="90077"/>
                </a:lnTo>
                <a:lnTo>
                  <a:pt x="161988" y="89097"/>
                </a:lnTo>
                <a:lnTo>
                  <a:pt x="159634" y="87991"/>
                </a:lnTo>
                <a:lnTo>
                  <a:pt x="158831" y="84917"/>
                </a:lnTo>
                <a:lnTo>
                  <a:pt x="156907" y="84269"/>
                </a:lnTo>
                <a:lnTo>
                  <a:pt x="148193" y="81285"/>
                </a:lnTo>
                <a:lnTo>
                  <a:pt x="147921" y="78603"/>
                </a:lnTo>
                <a:lnTo>
                  <a:pt x="147227" y="74794"/>
                </a:lnTo>
                <a:lnTo>
                  <a:pt x="148307" y="72364"/>
                </a:lnTo>
                <a:lnTo>
                  <a:pt x="154812" y="68235"/>
                </a:lnTo>
                <a:lnTo>
                  <a:pt x="153954" y="61279"/>
                </a:lnTo>
                <a:lnTo>
                  <a:pt x="154535" y="59283"/>
                </a:lnTo>
                <a:lnTo>
                  <a:pt x="153773" y="54996"/>
                </a:lnTo>
                <a:lnTo>
                  <a:pt x="154099" y="5173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2A0A0B1-1880-1C13-736C-52AF1CF30670}"/>
              </a:ext>
            </a:extLst>
          </p:cNvPr>
          <p:cNvSpPr>
            <a:spLocks/>
          </p:cNvSpPr>
          <p:nvPr/>
        </p:nvSpPr>
        <p:spPr>
          <a:xfrm flipV="1">
            <a:off x="3989937" y="3166371"/>
            <a:ext cx="1119534" cy="844099"/>
          </a:xfrm>
          <a:custGeom>
            <a:avLst/>
            <a:gdLst>
              <a:gd name="connsiteX0" fmla="*/ 701777 w 762400"/>
              <a:gd name="connsiteY0" fmla="*/ 492565 h 574829"/>
              <a:gd name="connsiteX1" fmla="*/ 721534 w 762400"/>
              <a:gd name="connsiteY1" fmla="*/ 461203 h 574829"/>
              <a:gd name="connsiteX2" fmla="*/ 728301 w 762400"/>
              <a:gd name="connsiteY2" fmla="*/ 450169 h 574829"/>
              <a:gd name="connsiteX3" fmla="*/ 733721 w 762400"/>
              <a:gd name="connsiteY3" fmla="*/ 441487 h 574829"/>
              <a:gd name="connsiteX4" fmla="*/ 738093 w 762400"/>
              <a:gd name="connsiteY4" fmla="*/ 434244 h 574829"/>
              <a:gd name="connsiteX5" fmla="*/ 762915 w 762400"/>
              <a:gd name="connsiteY5" fmla="*/ 394354 h 574829"/>
              <a:gd name="connsiteX6" fmla="*/ 748104 w 762400"/>
              <a:gd name="connsiteY6" fmla="*/ 378890 h 574829"/>
              <a:gd name="connsiteX7" fmla="*/ 735016 w 762400"/>
              <a:gd name="connsiteY7" fmla="*/ 356653 h 574829"/>
              <a:gd name="connsiteX8" fmla="*/ 685776 w 762400"/>
              <a:gd name="connsiteY8" fmla="*/ 361884 h 574829"/>
              <a:gd name="connsiteX9" fmla="*/ 684612 w 762400"/>
              <a:gd name="connsiteY9" fmla="*/ 359939 h 574829"/>
              <a:gd name="connsiteX10" fmla="*/ 683888 w 762400"/>
              <a:gd name="connsiteY10" fmla="*/ 357596 h 574829"/>
              <a:gd name="connsiteX11" fmla="*/ 683445 w 762400"/>
              <a:gd name="connsiteY11" fmla="*/ 356296 h 574829"/>
              <a:gd name="connsiteX12" fmla="*/ 683191 w 762400"/>
              <a:gd name="connsiteY12" fmla="*/ 355499 h 574829"/>
              <a:gd name="connsiteX13" fmla="*/ 681365 w 762400"/>
              <a:gd name="connsiteY13" fmla="*/ 350280 h 574829"/>
              <a:gd name="connsiteX14" fmla="*/ 680047 w 762400"/>
              <a:gd name="connsiteY14" fmla="*/ 346354 h 574829"/>
              <a:gd name="connsiteX15" fmla="*/ 679196 w 762400"/>
              <a:gd name="connsiteY15" fmla="*/ 343026 h 574829"/>
              <a:gd name="connsiteX16" fmla="*/ 677390 w 762400"/>
              <a:gd name="connsiteY16" fmla="*/ 335581 h 574829"/>
              <a:gd name="connsiteX17" fmla="*/ 676051 w 762400"/>
              <a:gd name="connsiteY17" fmla="*/ 330583 h 574829"/>
              <a:gd name="connsiteX18" fmla="*/ 673600 w 762400"/>
              <a:gd name="connsiteY18" fmla="*/ 320538 h 574829"/>
              <a:gd name="connsiteX19" fmla="*/ 671207 w 762400"/>
              <a:gd name="connsiteY19" fmla="*/ 311061 h 574829"/>
              <a:gd name="connsiteX20" fmla="*/ 657374 w 762400"/>
              <a:gd name="connsiteY20" fmla="*/ 278130 h 574829"/>
              <a:gd name="connsiteX21" fmla="*/ 626634 w 762400"/>
              <a:gd name="connsiteY21" fmla="*/ 267164 h 574829"/>
              <a:gd name="connsiteX22" fmla="*/ 595108 w 762400"/>
              <a:gd name="connsiteY22" fmla="*/ 278098 h 574829"/>
              <a:gd name="connsiteX23" fmla="*/ 552197 w 762400"/>
              <a:gd name="connsiteY23" fmla="*/ 280544 h 574829"/>
              <a:gd name="connsiteX24" fmla="*/ 547223 w 762400"/>
              <a:gd name="connsiteY24" fmla="*/ 243447 h 574829"/>
              <a:gd name="connsiteX25" fmla="*/ 545733 w 762400"/>
              <a:gd name="connsiteY25" fmla="*/ 232297 h 574829"/>
              <a:gd name="connsiteX26" fmla="*/ 514491 w 762400"/>
              <a:gd name="connsiteY26" fmla="*/ 219140 h 574829"/>
              <a:gd name="connsiteX27" fmla="*/ 499883 w 762400"/>
              <a:gd name="connsiteY27" fmla="*/ 213008 h 574829"/>
              <a:gd name="connsiteX28" fmla="*/ 496941 w 762400"/>
              <a:gd name="connsiteY28" fmla="*/ 212141 h 574829"/>
              <a:gd name="connsiteX29" fmla="*/ 489927 w 762400"/>
              <a:gd name="connsiteY29" fmla="*/ 210079 h 574829"/>
              <a:gd name="connsiteX30" fmla="*/ 452373 w 762400"/>
              <a:gd name="connsiteY30" fmla="*/ 199330 h 574829"/>
              <a:gd name="connsiteX31" fmla="*/ 446054 w 762400"/>
              <a:gd name="connsiteY31" fmla="*/ 162295 h 574829"/>
              <a:gd name="connsiteX32" fmla="*/ 433539 w 762400"/>
              <a:gd name="connsiteY32" fmla="*/ 96933 h 574829"/>
              <a:gd name="connsiteX33" fmla="*/ 422956 w 762400"/>
              <a:gd name="connsiteY33" fmla="*/ 42851 h 574829"/>
              <a:gd name="connsiteX34" fmla="*/ 420665 w 762400"/>
              <a:gd name="connsiteY34" fmla="*/ 31162 h 574829"/>
              <a:gd name="connsiteX35" fmla="*/ 396410 w 762400"/>
              <a:gd name="connsiteY35" fmla="*/ 406 h 574829"/>
              <a:gd name="connsiteX36" fmla="*/ 390554 w 762400"/>
              <a:gd name="connsiteY36" fmla="*/ 4629 h 574829"/>
              <a:gd name="connsiteX37" fmla="*/ 369623 w 762400"/>
              <a:gd name="connsiteY37" fmla="*/ 18929 h 574829"/>
              <a:gd name="connsiteX38" fmla="*/ 363096 w 762400"/>
              <a:gd name="connsiteY38" fmla="*/ 23510 h 574829"/>
              <a:gd name="connsiteX39" fmla="*/ 357294 w 762400"/>
              <a:gd name="connsiteY39" fmla="*/ 27550 h 574829"/>
              <a:gd name="connsiteX40" fmla="*/ 356727 w 762400"/>
              <a:gd name="connsiteY40" fmla="*/ 27951 h 574829"/>
              <a:gd name="connsiteX41" fmla="*/ 350753 w 762400"/>
              <a:gd name="connsiteY41" fmla="*/ 32105 h 574829"/>
              <a:gd name="connsiteX42" fmla="*/ 346520 w 762400"/>
              <a:gd name="connsiteY42" fmla="*/ 35109 h 574829"/>
              <a:gd name="connsiteX43" fmla="*/ 332562 w 762400"/>
              <a:gd name="connsiteY43" fmla="*/ 44625 h 574829"/>
              <a:gd name="connsiteX44" fmla="*/ 289423 w 762400"/>
              <a:gd name="connsiteY44" fmla="*/ 74863 h 574829"/>
              <a:gd name="connsiteX45" fmla="*/ 283884 w 762400"/>
              <a:gd name="connsiteY45" fmla="*/ 78791 h 574829"/>
              <a:gd name="connsiteX46" fmla="*/ 269287 w 762400"/>
              <a:gd name="connsiteY46" fmla="*/ 85862 h 574829"/>
              <a:gd name="connsiteX47" fmla="*/ 257016 w 762400"/>
              <a:gd name="connsiteY47" fmla="*/ 91593 h 574829"/>
              <a:gd name="connsiteX48" fmla="*/ 246800 w 762400"/>
              <a:gd name="connsiteY48" fmla="*/ 96421 h 574829"/>
              <a:gd name="connsiteX49" fmla="*/ 226496 w 762400"/>
              <a:gd name="connsiteY49" fmla="*/ 106156 h 574829"/>
              <a:gd name="connsiteX50" fmla="*/ 215151 w 762400"/>
              <a:gd name="connsiteY50" fmla="*/ 112031 h 574829"/>
              <a:gd name="connsiteX51" fmla="*/ 190465 w 762400"/>
              <a:gd name="connsiteY51" fmla="*/ 123189 h 574829"/>
              <a:gd name="connsiteX52" fmla="*/ 186201 w 762400"/>
              <a:gd name="connsiteY52" fmla="*/ 125240 h 574829"/>
              <a:gd name="connsiteX53" fmla="*/ 173672 w 762400"/>
              <a:gd name="connsiteY53" fmla="*/ 131287 h 574829"/>
              <a:gd name="connsiteX54" fmla="*/ 109938 w 762400"/>
              <a:gd name="connsiteY54" fmla="*/ 161699 h 574829"/>
              <a:gd name="connsiteX55" fmla="*/ 109761 w 762400"/>
              <a:gd name="connsiteY55" fmla="*/ 161791 h 574829"/>
              <a:gd name="connsiteX56" fmla="*/ 81260 w 762400"/>
              <a:gd name="connsiteY56" fmla="*/ 175429 h 574829"/>
              <a:gd name="connsiteX57" fmla="*/ 46476 w 762400"/>
              <a:gd name="connsiteY57" fmla="*/ 192141 h 574829"/>
              <a:gd name="connsiteX58" fmla="*/ 515 w 762400"/>
              <a:gd name="connsiteY58" fmla="*/ 203786 h 574829"/>
              <a:gd name="connsiteX59" fmla="*/ 8054 w 762400"/>
              <a:gd name="connsiteY59" fmla="*/ 234683 h 574829"/>
              <a:gd name="connsiteX60" fmla="*/ 16178 w 762400"/>
              <a:gd name="connsiteY60" fmla="*/ 267854 h 574829"/>
              <a:gd name="connsiteX61" fmla="*/ 21826 w 762400"/>
              <a:gd name="connsiteY61" fmla="*/ 290822 h 574829"/>
              <a:gd name="connsiteX62" fmla="*/ 27124 w 762400"/>
              <a:gd name="connsiteY62" fmla="*/ 312316 h 574829"/>
              <a:gd name="connsiteX63" fmla="*/ 32572 w 762400"/>
              <a:gd name="connsiteY63" fmla="*/ 334341 h 574829"/>
              <a:gd name="connsiteX64" fmla="*/ 38202 w 762400"/>
              <a:gd name="connsiteY64" fmla="*/ 357044 h 574829"/>
              <a:gd name="connsiteX65" fmla="*/ 39408 w 762400"/>
              <a:gd name="connsiteY65" fmla="*/ 361904 h 574829"/>
              <a:gd name="connsiteX66" fmla="*/ 43378 w 762400"/>
              <a:gd name="connsiteY66" fmla="*/ 377861 h 574829"/>
              <a:gd name="connsiteX67" fmla="*/ 48807 w 762400"/>
              <a:gd name="connsiteY67" fmla="*/ 399621 h 574829"/>
              <a:gd name="connsiteX68" fmla="*/ 54246 w 762400"/>
              <a:gd name="connsiteY68" fmla="*/ 421380 h 574829"/>
              <a:gd name="connsiteX69" fmla="*/ 59581 w 762400"/>
              <a:gd name="connsiteY69" fmla="*/ 442656 h 574829"/>
              <a:gd name="connsiteX70" fmla="*/ 65174 w 762400"/>
              <a:gd name="connsiteY70" fmla="*/ 464898 h 574829"/>
              <a:gd name="connsiteX71" fmla="*/ 70532 w 762400"/>
              <a:gd name="connsiteY71" fmla="*/ 486148 h 574829"/>
              <a:gd name="connsiteX72" fmla="*/ 76161 w 762400"/>
              <a:gd name="connsiteY72" fmla="*/ 508414 h 574829"/>
              <a:gd name="connsiteX73" fmla="*/ 77046 w 762400"/>
              <a:gd name="connsiteY73" fmla="*/ 511895 h 574829"/>
              <a:gd name="connsiteX74" fmla="*/ 77780 w 762400"/>
              <a:gd name="connsiteY74" fmla="*/ 514796 h 574829"/>
              <a:gd name="connsiteX75" fmla="*/ 89688 w 762400"/>
              <a:gd name="connsiteY75" fmla="*/ 509734 h 574829"/>
              <a:gd name="connsiteX76" fmla="*/ 119137 w 762400"/>
              <a:gd name="connsiteY76" fmla="*/ 497386 h 574829"/>
              <a:gd name="connsiteX77" fmla="*/ 152451 w 762400"/>
              <a:gd name="connsiteY77" fmla="*/ 528725 h 574829"/>
              <a:gd name="connsiteX78" fmla="*/ 158398 w 762400"/>
              <a:gd name="connsiteY78" fmla="*/ 534379 h 574829"/>
              <a:gd name="connsiteX79" fmla="*/ 172869 w 762400"/>
              <a:gd name="connsiteY79" fmla="*/ 547822 h 574829"/>
              <a:gd name="connsiteX80" fmla="*/ 177124 w 762400"/>
              <a:gd name="connsiteY80" fmla="*/ 551642 h 574829"/>
              <a:gd name="connsiteX81" fmla="*/ 187444 w 762400"/>
              <a:gd name="connsiteY81" fmla="*/ 561779 h 574829"/>
              <a:gd name="connsiteX82" fmla="*/ 195038 w 762400"/>
              <a:gd name="connsiteY82" fmla="*/ 568940 h 574829"/>
              <a:gd name="connsiteX83" fmla="*/ 201665 w 762400"/>
              <a:gd name="connsiteY83" fmla="*/ 575235 h 574829"/>
              <a:gd name="connsiteX84" fmla="*/ 263934 w 762400"/>
              <a:gd name="connsiteY84" fmla="*/ 557042 h 574829"/>
              <a:gd name="connsiteX85" fmla="*/ 264859 w 762400"/>
              <a:gd name="connsiteY85" fmla="*/ 556762 h 574829"/>
              <a:gd name="connsiteX86" fmla="*/ 265857 w 762400"/>
              <a:gd name="connsiteY86" fmla="*/ 556492 h 574829"/>
              <a:gd name="connsiteX87" fmla="*/ 274331 w 762400"/>
              <a:gd name="connsiteY87" fmla="*/ 554030 h 574829"/>
              <a:gd name="connsiteX88" fmla="*/ 306488 w 762400"/>
              <a:gd name="connsiteY88" fmla="*/ 544910 h 574829"/>
              <a:gd name="connsiteX89" fmla="*/ 314159 w 762400"/>
              <a:gd name="connsiteY89" fmla="*/ 542729 h 574829"/>
              <a:gd name="connsiteX90" fmla="*/ 314381 w 762400"/>
              <a:gd name="connsiteY90" fmla="*/ 542683 h 574829"/>
              <a:gd name="connsiteX91" fmla="*/ 342470 w 762400"/>
              <a:gd name="connsiteY91" fmla="*/ 545150 h 574829"/>
              <a:gd name="connsiteX92" fmla="*/ 349664 w 762400"/>
              <a:gd name="connsiteY92" fmla="*/ 545797 h 574829"/>
              <a:gd name="connsiteX93" fmla="*/ 359435 w 762400"/>
              <a:gd name="connsiteY93" fmla="*/ 546660 h 574829"/>
              <a:gd name="connsiteX94" fmla="*/ 359798 w 762400"/>
              <a:gd name="connsiteY94" fmla="*/ 546665 h 574829"/>
              <a:gd name="connsiteX95" fmla="*/ 369392 w 762400"/>
              <a:gd name="connsiteY95" fmla="*/ 547508 h 574829"/>
              <a:gd name="connsiteX96" fmla="*/ 380252 w 762400"/>
              <a:gd name="connsiteY96" fmla="*/ 548460 h 574829"/>
              <a:gd name="connsiteX97" fmla="*/ 397621 w 762400"/>
              <a:gd name="connsiteY97" fmla="*/ 549962 h 574829"/>
              <a:gd name="connsiteX98" fmla="*/ 413725 w 762400"/>
              <a:gd name="connsiteY98" fmla="*/ 551358 h 574829"/>
              <a:gd name="connsiteX99" fmla="*/ 418855 w 762400"/>
              <a:gd name="connsiteY99" fmla="*/ 551888 h 574829"/>
              <a:gd name="connsiteX100" fmla="*/ 425120 w 762400"/>
              <a:gd name="connsiteY100" fmla="*/ 552320 h 574829"/>
              <a:gd name="connsiteX101" fmla="*/ 427138 w 762400"/>
              <a:gd name="connsiteY101" fmla="*/ 552513 h 574829"/>
              <a:gd name="connsiteX102" fmla="*/ 429216 w 762400"/>
              <a:gd name="connsiteY102" fmla="*/ 552923 h 574829"/>
              <a:gd name="connsiteX103" fmla="*/ 458366 w 762400"/>
              <a:gd name="connsiteY103" fmla="*/ 555267 h 574829"/>
              <a:gd name="connsiteX104" fmla="*/ 466513 w 762400"/>
              <a:gd name="connsiteY104" fmla="*/ 555938 h 574829"/>
              <a:gd name="connsiteX105" fmla="*/ 474079 w 762400"/>
              <a:gd name="connsiteY105" fmla="*/ 556596 h 574829"/>
              <a:gd name="connsiteX106" fmla="*/ 478235 w 762400"/>
              <a:gd name="connsiteY106" fmla="*/ 556931 h 574829"/>
              <a:gd name="connsiteX107" fmla="*/ 478792 w 762400"/>
              <a:gd name="connsiteY107" fmla="*/ 556988 h 574829"/>
              <a:gd name="connsiteX108" fmla="*/ 482181 w 762400"/>
              <a:gd name="connsiteY108" fmla="*/ 557304 h 574829"/>
              <a:gd name="connsiteX109" fmla="*/ 488177 w 762400"/>
              <a:gd name="connsiteY109" fmla="*/ 557820 h 574829"/>
              <a:gd name="connsiteX110" fmla="*/ 488472 w 762400"/>
              <a:gd name="connsiteY110" fmla="*/ 557847 h 574829"/>
              <a:gd name="connsiteX111" fmla="*/ 489907 w 762400"/>
              <a:gd name="connsiteY111" fmla="*/ 557610 h 574829"/>
              <a:gd name="connsiteX112" fmla="*/ 495093 w 762400"/>
              <a:gd name="connsiteY112" fmla="*/ 556756 h 574829"/>
              <a:gd name="connsiteX113" fmla="*/ 496465 w 762400"/>
              <a:gd name="connsiteY113" fmla="*/ 556531 h 574829"/>
              <a:gd name="connsiteX114" fmla="*/ 497269 w 762400"/>
              <a:gd name="connsiteY114" fmla="*/ 556400 h 574829"/>
              <a:gd name="connsiteX115" fmla="*/ 500770 w 762400"/>
              <a:gd name="connsiteY115" fmla="*/ 555829 h 574829"/>
              <a:gd name="connsiteX116" fmla="*/ 504539 w 762400"/>
              <a:gd name="connsiteY116" fmla="*/ 555218 h 574829"/>
              <a:gd name="connsiteX117" fmla="*/ 505990 w 762400"/>
              <a:gd name="connsiteY117" fmla="*/ 554984 h 574829"/>
              <a:gd name="connsiteX118" fmla="*/ 516276 w 762400"/>
              <a:gd name="connsiteY118" fmla="*/ 553339 h 574829"/>
              <a:gd name="connsiteX119" fmla="*/ 516860 w 762400"/>
              <a:gd name="connsiteY119" fmla="*/ 553246 h 574829"/>
              <a:gd name="connsiteX120" fmla="*/ 523647 w 762400"/>
              <a:gd name="connsiteY120" fmla="*/ 552176 h 574829"/>
              <a:gd name="connsiteX121" fmla="*/ 530910 w 762400"/>
              <a:gd name="connsiteY121" fmla="*/ 551043 h 574829"/>
              <a:gd name="connsiteX122" fmla="*/ 534447 w 762400"/>
              <a:gd name="connsiteY122" fmla="*/ 550496 h 574829"/>
              <a:gd name="connsiteX123" fmla="*/ 536295 w 762400"/>
              <a:gd name="connsiteY123" fmla="*/ 550211 h 574829"/>
              <a:gd name="connsiteX124" fmla="*/ 542218 w 762400"/>
              <a:gd name="connsiteY124" fmla="*/ 549305 h 574829"/>
              <a:gd name="connsiteX125" fmla="*/ 545283 w 762400"/>
              <a:gd name="connsiteY125" fmla="*/ 548839 h 574829"/>
              <a:gd name="connsiteX126" fmla="*/ 554765 w 762400"/>
              <a:gd name="connsiteY126" fmla="*/ 547414 h 574829"/>
              <a:gd name="connsiteX127" fmla="*/ 571842 w 762400"/>
              <a:gd name="connsiteY127" fmla="*/ 544903 h 574829"/>
              <a:gd name="connsiteX128" fmla="*/ 571921 w 762400"/>
              <a:gd name="connsiteY128" fmla="*/ 544891 h 574829"/>
              <a:gd name="connsiteX129" fmla="*/ 581239 w 762400"/>
              <a:gd name="connsiteY129" fmla="*/ 543551 h 574829"/>
              <a:gd name="connsiteX130" fmla="*/ 587981 w 762400"/>
              <a:gd name="connsiteY130" fmla="*/ 542596 h 574829"/>
              <a:gd name="connsiteX131" fmla="*/ 596586 w 762400"/>
              <a:gd name="connsiteY131" fmla="*/ 546414 h 574829"/>
              <a:gd name="connsiteX132" fmla="*/ 603431 w 762400"/>
              <a:gd name="connsiteY132" fmla="*/ 549485 h 574829"/>
              <a:gd name="connsiteX133" fmla="*/ 609517 w 762400"/>
              <a:gd name="connsiteY133" fmla="*/ 551664 h 574829"/>
              <a:gd name="connsiteX134" fmla="*/ 619718 w 762400"/>
              <a:gd name="connsiteY134" fmla="*/ 556712 h 574829"/>
              <a:gd name="connsiteX135" fmla="*/ 630686 w 762400"/>
              <a:gd name="connsiteY135" fmla="*/ 561579 h 574829"/>
              <a:gd name="connsiteX136" fmla="*/ 642780 w 762400"/>
              <a:gd name="connsiteY136" fmla="*/ 566978 h 574829"/>
              <a:gd name="connsiteX137" fmla="*/ 650606 w 762400"/>
              <a:gd name="connsiteY137" fmla="*/ 570466 h 574829"/>
              <a:gd name="connsiteX138" fmla="*/ 671939 w 762400"/>
              <a:gd name="connsiteY138" fmla="*/ 537909 h 574829"/>
              <a:gd name="connsiteX139" fmla="*/ 677865 w 762400"/>
              <a:gd name="connsiteY139" fmla="*/ 528935 h 574829"/>
              <a:gd name="connsiteX140" fmla="*/ 681544 w 762400"/>
              <a:gd name="connsiteY140" fmla="*/ 523443 h 574829"/>
              <a:gd name="connsiteX141" fmla="*/ 687180 w 762400"/>
              <a:gd name="connsiteY141" fmla="*/ 514798 h 574829"/>
              <a:gd name="connsiteX142" fmla="*/ 691905 w 762400"/>
              <a:gd name="connsiteY142" fmla="*/ 507595 h 574829"/>
              <a:gd name="connsiteX143" fmla="*/ 698514 w 762400"/>
              <a:gd name="connsiteY143" fmla="*/ 497510 h 574829"/>
              <a:gd name="connsiteX144" fmla="*/ 701777 w 762400"/>
              <a:gd name="connsiteY144" fmla="*/ 492565 h 574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762400" h="574829">
                <a:moveTo>
                  <a:pt x="701777" y="492565"/>
                </a:moveTo>
                <a:lnTo>
                  <a:pt x="721534" y="461203"/>
                </a:lnTo>
                <a:lnTo>
                  <a:pt x="728301" y="450169"/>
                </a:lnTo>
                <a:lnTo>
                  <a:pt x="733721" y="441487"/>
                </a:lnTo>
                <a:lnTo>
                  <a:pt x="738093" y="434244"/>
                </a:lnTo>
                <a:lnTo>
                  <a:pt x="762915" y="394354"/>
                </a:lnTo>
                <a:lnTo>
                  <a:pt x="748104" y="378890"/>
                </a:lnTo>
                <a:lnTo>
                  <a:pt x="735016" y="356653"/>
                </a:lnTo>
                <a:lnTo>
                  <a:pt x="685776" y="361884"/>
                </a:lnTo>
                <a:lnTo>
                  <a:pt x="684612" y="359939"/>
                </a:lnTo>
                <a:lnTo>
                  <a:pt x="683888" y="357596"/>
                </a:lnTo>
                <a:lnTo>
                  <a:pt x="683445" y="356296"/>
                </a:lnTo>
                <a:lnTo>
                  <a:pt x="683191" y="355499"/>
                </a:lnTo>
                <a:lnTo>
                  <a:pt x="681365" y="350280"/>
                </a:lnTo>
                <a:lnTo>
                  <a:pt x="680047" y="346354"/>
                </a:lnTo>
                <a:lnTo>
                  <a:pt x="679196" y="343026"/>
                </a:lnTo>
                <a:lnTo>
                  <a:pt x="677390" y="335581"/>
                </a:lnTo>
                <a:lnTo>
                  <a:pt x="676051" y="330583"/>
                </a:lnTo>
                <a:lnTo>
                  <a:pt x="673600" y="320538"/>
                </a:lnTo>
                <a:lnTo>
                  <a:pt x="671207" y="311061"/>
                </a:lnTo>
                <a:lnTo>
                  <a:pt x="657374" y="278130"/>
                </a:lnTo>
                <a:lnTo>
                  <a:pt x="626634" y="267164"/>
                </a:lnTo>
                <a:lnTo>
                  <a:pt x="595108" y="278098"/>
                </a:lnTo>
                <a:lnTo>
                  <a:pt x="552197" y="280544"/>
                </a:lnTo>
                <a:lnTo>
                  <a:pt x="547223" y="243447"/>
                </a:lnTo>
                <a:lnTo>
                  <a:pt x="545733" y="232297"/>
                </a:lnTo>
                <a:lnTo>
                  <a:pt x="514491" y="219140"/>
                </a:lnTo>
                <a:lnTo>
                  <a:pt x="499883" y="213008"/>
                </a:lnTo>
                <a:lnTo>
                  <a:pt x="496941" y="212141"/>
                </a:lnTo>
                <a:lnTo>
                  <a:pt x="489927" y="210079"/>
                </a:lnTo>
                <a:lnTo>
                  <a:pt x="452373" y="199330"/>
                </a:lnTo>
                <a:lnTo>
                  <a:pt x="446054" y="162295"/>
                </a:lnTo>
                <a:lnTo>
                  <a:pt x="433539" y="96933"/>
                </a:lnTo>
                <a:lnTo>
                  <a:pt x="422956" y="42851"/>
                </a:lnTo>
                <a:lnTo>
                  <a:pt x="420665" y="31162"/>
                </a:lnTo>
                <a:lnTo>
                  <a:pt x="396410" y="406"/>
                </a:lnTo>
                <a:lnTo>
                  <a:pt x="390554" y="4629"/>
                </a:lnTo>
                <a:lnTo>
                  <a:pt x="369623" y="18929"/>
                </a:lnTo>
                <a:lnTo>
                  <a:pt x="363096" y="23510"/>
                </a:lnTo>
                <a:lnTo>
                  <a:pt x="357294" y="27550"/>
                </a:lnTo>
                <a:lnTo>
                  <a:pt x="356727" y="27951"/>
                </a:lnTo>
                <a:lnTo>
                  <a:pt x="350753" y="32105"/>
                </a:lnTo>
                <a:lnTo>
                  <a:pt x="346520" y="35109"/>
                </a:lnTo>
                <a:lnTo>
                  <a:pt x="332562" y="44625"/>
                </a:lnTo>
                <a:lnTo>
                  <a:pt x="289423" y="74863"/>
                </a:lnTo>
                <a:lnTo>
                  <a:pt x="283884" y="78791"/>
                </a:lnTo>
                <a:lnTo>
                  <a:pt x="269287" y="85862"/>
                </a:lnTo>
                <a:lnTo>
                  <a:pt x="257016" y="91593"/>
                </a:lnTo>
                <a:lnTo>
                  <a:pt x="246800" y="96421"/>
                </a:lnTo>
                <a:lnTo>
                  <a:pt x="226496" y="106156"/>
                </a:lnTo>
                <a:lnTo>
                  <a:pt x="215151" y="112031"/>
                </a:lnTo>
                <a:lnTo>
                  <a:pt x="190465" y="123189"/>
                </a:lnTo>
                <a:lnTo>
                  <a:pt x="186201" y="125240"/>
                </a:lnTo>
                <a:lnTo>
                  <a:pt x="173672" y="131287"/>
                </a:lnTo>
                <a:lnTo>
                  <a:pt x="109938" y="161699"/>
                </a:lnTo>
                <a:lnTo>
                  <a:pt x="109761" y="161791"/>
                </a:lnTo>
                <a:lnTo>
                  <a:pt x="81260" y="175429"/>
                </a:lnTo>
                <a:lnTo>
                  <a:pt x="46476" y="192141"/>
                </a:lnTo>
                <a:lnTo>
                  <a:pt x="515" y="203786"/>
                </a:lnTo>
                <a:lnTo>
                  <a:pt x="8054" y="234683"/>
                </a:lnTo>
                <a:lnTo>
                  <a:pt x="16178" y="267854"/>
                </a:lnTo>
                <a:lnTo>
                  <a:pt x="21826" y="290822"/>
                </a:lnTo>
                <a:lnTo>
                  <a:pt x="27124" y="312316"/>
                </a:lnTo>
                <a:lnTo>
                  <a:pt x="32572" y="334341"/>
                </a:lnTo>
                <a:lnTo>
                  <a:pt x="38202" y="357044"/>
                </a:lnTo>
                <a:lnTo>
                  <a:pt x="39408" y="361904"/>
                </a:lnTo>
                <a:lnTo>
                  <a:pt x="43378" y="377861"/>
                </a:lnTo>
                <a:lnTo>
                  <a:pt x="48807" y="399621"/>
                </a:lnTo>
                <a:lnTo>
                  <a:pt x="54246" y="421380"/>
                </a:lnTo>
                <a:lnTo>
                  <a:pt x="59581" y="442656"/>
                </a:lnTo>
                <a:lnTo>
                  <a:pt x="65174" y="464898"/>
                </a:lnTo>
                <a:lnTo>
                  <a:pt x="70532" y="486148"/>
                </a:lnTo>
                <a:lnTo>
                  <a:pt x="76161" y="508414"/>
                </a:lnTo>
                <a:lnTo>
                  <a:pt x="77046" y="511895"/>
                </a:lnTo>
                <a:lnTo>
                  <a:pt x="77780" y="514796"/>
                </a:lnTo>
                <a:lnTo>
                  <a:pt x="89688" y="509734"/>
                </a:lnTo>
                <a:lnTo>
                  <a:pt x="119137" y="497386"/>
                </a:lnTo>
                <a:lnTo>
                  <a:pt x="152451" y="528725"/>
                </a:lnTo>
                <a:lnTo>
                  <a:pt x="158398" y="534379"/>
                </a:lnTo>
                <a:lnTo>
                  <a:pt x="172869" y="547822"/>
                </a:lnTo>
                <a:lnTo>
                  <a:pt x="177124" y="551642"/>
                </a:lnTo>
                <a:lnTo>
                  <a:pt x="187444" y="561779"/>
                </a:lnTo>
                <a:lnTo>
                  <a:pt x="195038" y="568940"/>
                </a:lnTo>
                <a:lnTo>
                  <a:pt x="201665" y="575235"/>
                </a:lnTo>
                <a:lnTo>
                  <a:pt x="263934" y="557042"/>
                </a:lnTo>
                <a:lnTo>
                  <a:pt x="264859" y="556762"/>
                </a:lnTo>
                <a:lnTo>
                  <a:pt x="265857" y="556492"/>
                </a:lnTo>
                <a:lnTo>
                  <a:pt x="274331" y="554030"/>
                </a:lnTo>
                <a:lnTo>
                  <a:pt x="306488" y="544910"/>
                </a:lnTo>
                <a:lnTo>
                  <a:pt x="314159" y="542729"/>
                </a:lnTo>
                <a:lnTo>
                  <a:pt x="314381" y="542683"/>
                </a:lnTo>
                <a:lnTo>
                  <a:pt x="342470" y="545150"/>
                </a:lnTo>
                <a:lnTo>
                  <a:pt x="349664" y="545797"/>
                </a:lnTo>
                <a:lnTo>
                  <a:pt x="359435" y="546660"/>
                </a:lnTo>
                <a:lnTo>
                  <a:pt x="359798" y="546665"/>
                </a:lnTo>
                <a:lnTo>
                  <a:pt x="369392" y="547508"/>
                </a:lnTo>
                <a:lnTo>
                  <a:pt x="380252" y="548460"/>
                </a:lnTo>
                <a:lnTo>
                  <a:pt x="397621" y="549962"/>
                </a:lnTo>
                <a:lnTo>
                  <a:pt x="413725" y="551358"/>
                </a:lnTo>
                <a:lnTo>
                  <a:pt x="418855" y="551888"/>
                </a:lnTo>
                <a:lnTo>
                  <a:pt x="425120" y="552320"/>
                </a:lnTo>
                <a:lnTo>
                  <a:pt x="427138" y="552513"/>
                </a:lnTo>
                <a:lnTo>
                  <a:pt x="429216" y="552923"/>
                </a:lnTo>
                <a:lnTo>
                  <a:pt x="458366" y="555267"/>
                </a:lnTo>
                <a:lnTo>
                  <a:pt x="466513" y="555938"/>
                </a:lnTo>
                <a:lnTo>
                  <a:pt x="474079" y="556596"/>
                </a:lnTo>
                <a:lnTo>
                  <a:pt x="478235" y="556931"/>
                </a:lnTo>
                <a:lnTo>
                  <a:pt x="478792" y="556988"/>
                </a:lnTo>
                <a:lnTo>
                  <a:pt x="482181" y="557304"/>
                </a:lnTo>
                <a:lnTo>
                  <a:pt x="488177" y="557820"/>
                </a:lnTo>
                <a:lnTo>
                  <a:pt x="488472" y="557847"/>
                </a:lnTo>
                <a:lnTo>
                  <a:pt x="489907" y="557610"/>
                </a:lnTo>
                <a:lnTo>
                  <a:pt x="495093" y="556756"/>
                </a:lnTo>
                <a:lnTo>
                  <a:pt x="496465" y="556531"/>
                </a:lnTo>
                <a:lnTo>
                  <a:pt x="497269" y="556400"/>
                </a:lnTo>
                <a:lnTo>
                  <a:pt x="500770" y="555829"/>
                </a:lnTo>
                <a:lnTo>
                  <a:pt x="504539" y="555218"/>
                </a:lnTo>
                <a:lnTo>
                  <a:pt x="505990" y="554984"/>
                </a:lnTo>
                <a:lnTo>
                  <a:pt x="516276" y="553339"/>
                </a:lnTo>
                <a:lnTo>
                  <a:pt x="516860" y="553246"/>
                </a:lnTo>
                <a:lnTo>
                  <a:pt x="523647" y="552176"/>
                </a:lnTo>
                <a:lnTo>
                  <a:pt x="530910" y="551043"/>
                </a:lnTo>
                <a:lnTo>
                  <a:pt x="534447" y="550496"/>
                </a:lnTo>
                <a:lnTo>
                  <a:pt x="536295" y="550211"/>
                </a:lnTo>
                <a:lnTo>
                  <a:pt x="542218" y="549305"/>
                </a:lnTo>
                <a:lnTo>
                  <a:pt x="545283" y="548839"/>
                </a:lnTo>
                <a:lnTo>
                  <a:pt x="554765" y="547414"/>
                </a:lnTo>
                <a:lnTo>
                  <a:pt x="571842" y="544903"/>
                </a:lnTo>
                <a:lnTo>
                  <a:pt x="571921" y="544891"/>
                </a:lnTo>
                <a:lnTo>
                  <a:pt x="581239" y="543551"/>
                </a:lnTo>
                <a:lnTo>
                  <a:pt x="587981" y="542596"/>
                </a:lnTo>
                <a:lnTo>
                  <a:pt x="596586" y="546414"/>
                </a:lnTo>
                <a:lnTo>
                  <a:pt x="603431" y="549485"/>
                </a:lnTo>
                <a:lnTo>
                  <a:pt x="609517" y="551664"/>
                </a:lnTo>
                <a:lnTo>
                  <a:pt x="619718" y="556712"/>
                </a:lnTo>
                <a:lnTo>
                  <a:pt x="630686" y="561579"/>
                </a:lnTo>
                <a:lnTo>
                  <a:pt x="642780" y="566978"/>
                </a:lnTo>
                <a:lnTo>
                  <a:pt x="650606" y="570466"/>
                </a:lnTo>
                <a:lnTo>
                  <a:pt x="671939" y="537909"/>
                </a:lnTo>
                <a:lnTo>
                  <a:pt x="677865" y="528935"/>
                </a:lnTo>
                <a:lnTo>
                  <a:pt x="681544" y="523443"/>
                </a:lnTo>
                <a:lnTo>
                  <a:pt x="687180" y="514798"/>
                </a:lnTo>
                <a:lnTo>
                  <a:pt x="691905" y="507595"/>
                </a:lnTo>
                <a:lnTo>
                  <a:pt x="698514" y="497510"/>
                </a:lnTo>
                <a:lnTo>
                  <a:pt x="701777" y="492565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DB63B96-DDD7-7E3A-DCD3-7B2DE0A71657}"/>
              </a:ext>
            </a:extLst>
          </p:cNvPr>
          <p:cNvSpPr>
            <a:spLocks/>
          </p:cNvSpPr>
          <p:nvPr/>
        </p:nvSpPr>
        <p:spPr>
          <a:xfrm flipV="1">
            <a:off x="6027281" y="4106060"/>
            <a:ext cx="647010" cy="877381"/>
          </a:xfrm>
          <a:custGeom>
            <a:avLst/>
            <a:gdLst>
              <a:gd name="connsiteX0" fmla="*/ 169182 w 440612"/>
              <a:gd name="connsiteY0" fmla="*/ 326682 h 597494"/>
              <a:gd name="connsiteX1" fmla="*/ 162269 w 440612"/>
              <a:gd name="connsiteY1" fmla="*/ 339746 h 597494"/>
              <a:gd name="connsiteX2" fmla="*/ 158228 w 440612"/>
              <a:gd name="connsiteY2" fmla="*/ 347129 h 597494"/>
              <a:gd name="connsiteX3" fmla="*/ 143430 w 440612"/>
              <a:gd name="connsiteY3" fmla="*/ 361582 h 597494"/>
              <a:gd name="connsiteX4" fmla="*/ 141412 w 440612"/>
              <a:gd name="connsiteY4" fmla="*/ 363547 h 597494"/>
              <a:gd name="connsiteX5" fmla="*/ 131505 w 440612"/>
              <a:gd name="connsiteY5" fmla="*/ 373249 h 597494"/>
              <a:gd name="connsiteX6" fmla="*/ 118467 w 440612"/>
              <a:gd name="connsiteY6" fmla="*/ 386009 h 597494"/>
              <a:gd name="connsiteX7" fmla="*/ 112652 w 440612"/>
              <a:gd name="connsiteY7" fmla="*/ 392294 h 597494"/>
              <a:gd name="connsiteX8" fmla="*/ 102690 w 440612"/>
              <a:gd name="connsiteY8" fmla="*/ 403035 h 597494"/>
              <a:gd name="connsiteX9" fmla="*/ 94276 w 440612"/>
              <a:gd name="connsiteY9" fmla="*/ 412152 h 597494"/>
              <a:gd name="connsiteX10" fmla="*/ 39160 w 440612"/>
              <a:gd name="connsiteY10" fmla="*/ 471397 h 597494"/>
              <a:gd name="connsiteX11" fmla="*/ 37736 w 440612"/>
              <a:gd name="connsiteY11" fmla="*/ 473331 h 597494"/>
              <a:gd name="connsiteX12" fmla="*/ 28092 w 440612"/>
              <a:gd name="connsiteY12" fmla="*/ 486504 h 597494"/>
              <a:gd name="connsiteX13" fmla="*/ 27661 w 440612"/>
              <a:gd name="connsiteY13" fmla="*/ 487098 h 597494"/>
              <a:gd name="connsiteX14" fmla="*/ 17976 w 440612"/>
              <a:gd name="connsiteY14" fmla="*/ 513431 h 597494"/>
              <a:gd name="connsiteX15" fmla="*/ 17863 w 440612"/>
              <a:gd name="connsiteY15" fmla="*/ 516522 h 597494"/>
              <a:gd name="connsiteX16" fmla="*/ 7257 w 440612"/>
              <a:gd name="connsiteY16" fmla="*/ 551304 h 597494"/>
              <a:gd name="connsiteX17" fmla="*/ 372 w 440612"/>
              <a:gd name="connsiteY17" fmla="*/ 569033 h 597494"/>
              <a:gd name="connsiteX18" fmla="*/ 9117 w 440612"/>
              <a:gd name="connsiteY18" fmla="*/ 568602 h 597494"/>
              <a:gd name="connsiteX19" fmla="*/ 29734 w 440612"/>
              <a:gd name="connsiteY19" fmla="*/ 567613 h 597494"/>
              <a:gd name="connsiteX20" fmla="*/ 42032 w 440612"/>
              <a:gd name="connsiteY20" fmla="*/ 575590 h 597494"/>
              <a:gd name="connsiteX21" fmla="*/ 57877 w 440612"/>
              <a:gd name="connsiteY21" fmla="*/ 585882 h 597494"/>
              <a:gd name="connsiteX22" fmla="*/ 64609 w 440612"/>
              <a:gd name="connsiteY22" fmla="*/ 590247 h 597494"/>
              <a:gd name="connsiteX23" fmla="*/ 76702 w 440612"/>
              <a:gd name="connsiteY23" fmla="*/ 598111 h 597494"/>
              <a:gd name="connsiteX24" fmla="*/ 80626 w 440612"/>
              <a:gd name="connsiteY24" fmla="*/ 594027 h 597494"/>
              <a:gd name="connsiteX25" fmla="*/ 81914 w 440612"/>
              <a:gd name="connsiteY25" fmla="*/ 592693 h 597494"/>
              <a:gd name="connsiteX26" fmla="*/ 91069 w 440612"/>
              <a:gd name="connsiteY26" fmla="*/ 585787 h 597494"/>
              <a:gd name="connsiteX27" fmla="*/ 102282 w 440612"/>
              <a:gd name="connsiteY27" fmla="*/ 577142 h 597494"/>
              <a:gd name="connsiteX28" fmla="*/ 123212 w 440612"/>
              <a:gd name="connsiteY28" fmla="*/ 561337 h 597494"/>
              <a:gd name="connsiteX29" fmla="*/ 123979 w 440612"/>
              <a:gd name="connsiteY29" fmla="*/ 560743 h 597494"/>
              <a:gd name="connsiteX30" fmla="*/ 130357 w 440612"/>
              <a:gd name="connsiteY30" fmla="*/ 556173 h 597494"/>
              <a:gd name="connsiteX31" fmla="*/ 136259 w 440612"/>
              <a:gd name="connsiteY31" fmla="*/ 551499 h 597494"/>
              <a:gd name="connsiteX32" fmla="*/ 146438 w 440612"/>
              <a:gd name="connsiteY32" fmla="*/ 544066 h 597494"/>
              <a:gd name="connsiteX33" fmla="*/ 148466 w 440612"/>
              <a:gd name="connsiteY33" fmla="*/ 542255 h 597494"/>
              <a:gd name="connsiteX34" fmla="*/ 152525 w 440612"/>
              <a:gd name="connsiteY34" fmla="*/ 539202 h 597494"/>
              <a:gd name="connsiteX35" fmla="*/ 158609 w 440612"/>
              <a:gd name="connsiteY35" fmla="*/ 534813 h 597494"/>
              <a:gd name="connsiteX36" fmla="*/ 168130 w 440612"/>
              <a:gd name="connsiteY36" fmla="*/ 527498 h 597494"/>
              <a:gd name="connsiteX37" fmla="*/ 173397 w 440612"/>
              <a:gd name="connsiteY37" fmla="*/ 523587 h 597494"/>
              <a:gd name="connsiteX38" fmla="*/ 181290 w 440612"/>
              <a:gd name="connsiteY38" fmla="*/ 517602 h 597494"/>
              <a:gd name="connsiteX39" fmla="*/ 189219 w 440612"/>
              <a:gd name="connsiteY39" fmla="*/ 511634 h 597494"/>
              <a:gd name="connsiteX40" fmla="*/ 194649 w 440612"/>
              <a:gd name="connsiteY40" fmla="*/ 505549 h 597494"/>
              <a:gd name="connsiteX41" fmla="*/ 193125 w 440612"/>
              <a:gd name="connsiteY41" fmla="*/ 500512 h 597494"/>
              <a:gd name="connsiteX42" fmla="*/ 198618 w 440612"/>
              <a:gd name="connsiteY42" fmla="*/ 496614 h 597494"/>
              <a:gd name="connsiteX43" fmla="*/ 210480 w 440612"/>
              <a:gd name="connsiteY43" fmla="*/ 499019 h 597494"/>
              <a:gd name="connsiteX44" fmla="*/ 252944 w 440612"/>
              <a:gd name="connsiteY44" fmla="*/ 477455 h 597494"/>
              <a:gd name="connsiteX45" fmla="*/ 272967 w 440612"/>
              <a:gd name="connsiteY45" fmla="*/ 467254 h 597494"/>
              <a:gd name="connsiteX46" fmla="*/ 298910 w 440612"/>
              <a:gd name="connsiteY46" fmla="*/ 454167 h 597494"/>
              <a:gd name="connsiteX47" fmla="*/ 306998 w 440612"/>
              <a:gd name="connsiteY47" fmla="*/ 469782 h 597494"/>
              <a:gd name="connsiteX48" fmla="*/ 335848 w 440612"/>
              <a:gd name="connsiteY48" fmla="*/ 474116 h 597494"/>
              <a:gd name="connsiteX49" fmla="*/ 355272 w 440612"/>
              <a:gd name="connsiteY49" fmla="*/ 471919 h 597494"/>
              <a:gd name="connsiteX50" fmla="*/ 362757 w 440612"/>
              <a:gd name="connsiteY50" fmla="*/ 471102 h 597494"/>
              <a:gd name="connsiteX51" fmla="*/ 366105 w 440612"/>
              <a:gd name="connsiteY51" fmla="*/ 460012 h 597494"/>
              <a:gd name="connsiteX52" fmla="*/ 366722 w 440612"/>
              <a:gd name="connsiteY52" fmla="*/ 458065 h 597494"/>
              <a:gd name="connsiteX53" fmla="*/ 345529 w 440612"/>
              <a:gd name="connsiteY53" fmla="*/ 430380 h 597494"/>
              <a:gd name="connsiteX54" fmla="*/ 365855 w 440612"/>
              <a:gd name="connsiteY54" fmla="*/ 419993 h 597494"/>
              <a:gd name="connsiteX55" fmla="*/ 370369 w 440612"/>
              <a:gd name="connsiteY55" fmla="*/ 417647 h 597494"/>
              <a:gd name="connsiteX56" fmla="*/ 388210 w 440612"/>
              <a:gd name="connsiteY56" fmla="*/ 408449 h 597494"/>
              <a:gd name="connsiteX57" fmla="*/ 396262 w 440612"/>
              <a:gd name="connsiteY57" fmla="*/ 387752 h 597494"/>
              <a:gd name="connsiteX58" fmla="*/ 400898 w 440612"/>
              <a:gd name="connsiteY58" fmla="*/ 375613 h 597494"/>
              <a:gd name="connsiteX59" fmla="*/ 402368 w 440612"/>
              <a:gd name="connsiteY59" fmla="*/ 362204 h 597494"/>
              <a:gd name="connsiteX60" fmla="*/ 404128 w 440612"/>
              <a:gd name="connsiteY60" fmla="*/ 346145 h 597494"/>
              <a:gd name="connsiteX61" fmla="*/ 404767 w 440612"/>
              <a:gd name="connsiteY61" fmla="*/ 340250 h 597494"/>
              <a:gd name="connsiteX62" fmla="*/ 405783 w 440612"/>
              <a:gd name="connsiteY62" fmla="*/ 330947 h 597494"/>
              <a:gd name="connsiteX63" fmla="*/ 407593 w 440612"/>
              <a:gd name="connsiteY63" fmla="*/ 314325 h 597494"/>
              <a:gd name="connsiteX64" fmla="*/ 408777 w 440612"/>
              <a:gd name="connsiteY64" fmla="*/ 303430 h 597494"/>
              <a:gd name="connsiteX65" fmla="*/ 409898 w 440612"/>
              <a:gd name="connsiteY65" fmla="*/ 293120 h 597494"/>
              <a:gd name="connsiteX66" fmla="*/ 411277 w 440612"/>
              <a:gd name="connsiteY66" fmla="*/ 279865 h 597494"/>
              <a:gd name="connsiteX67" fmla="*/ 412170 w 440612"/>
              <a:gd name="connsiteY67" fmla="*/ 270154 h 597494"/>
              <a:gd name="connsiteX68" fmla="*/ 412420 w 440612"/>
              <a:gd name="connsiteY68" fmla="*/ 268221 h 597494"/>
              <a:gd name="connsiteX69" fmla="*/ 413940 w 440612"/>
              <a:gd name="connsiteY69" fmla="*/ 255756 h 597494"/>
              <a:gd name="connsiteX70" fmla="*/ 414892 w 440612"/>
              <a:gd name="connsiteY70" fmla="*/ 246898 h 597494"/>
              <a:gd name="connsiteX71" fmla="*/ 418784 w 440612"/>
              <a:gd name="connsiteY71" fmla="*/ 210704 h 597494"/>
              <a:gd name="connsiteX72" fmla="*/ 420290 w 440612"/>
              <a:gd name="connsiteY72" fmla="*/ 196655 h 597494"/>
              <a:gd name="connsiteX73" fmla="*/ 422232 w 440612"/>
              <a:gd name="connsiteY73" fmla="*/ 178495 h 597494"/>
              <a:gd name="connsiteX74" fmla="*/ 423887 w 440612"/>
              <a:gd name="connsiteY74" fmla="*/ 162957 h 597494"/>
              <a:gd name="connsiteX75" fmla="*/ 424591 w 440612"/>
              <a:gd name="connsiteY75" fmla="*/ 156369 h 597494"/>
              <a:gd name="connsiteX76" fmla="*/ 426160 w 440612"/>
              <a:gd name="connsiteY76" fmla="*/ 141593 h 597494"/>
              <a:gd name="connsiteX77" fmla="*/ 429431 w 440612"/>
              <a:gd name="connsiteY77" fmla="*/ 110732 h 597494"/>
              <a:gd name="connsiteX78" fmla="*/ 432683 w 440612"/>
              <a:gd name="connsiteY78" fmla="*/ 79884 h 597494"/>
              <a:gd name="connsiteX79" fmla="*/ 436693 w 440612"/>
              <a:gd name="connsiteY79" fmla="*/ 41707 h 597494"/>
              <a:gd name="connsiteX80" fmla="*/ 438535 w 440612"/>
              <a:gd name="connsiteY80" fmla="*/ 24096 h 597494"/>
              <a:gd name="connsiteX81" fmla="*/ 440984 w 440612"/>
              <a:gd name="connsiteY81" fmla="*/ 617 h 597494"/>
              <a:gd name="connsiteX82" fmla="*/ 417387 w 440612"/>
              <a:gd name="connsiteY82" fmla="*/ 38331 h 597494"/>
              <a:gd name="connsiteX83" fmla="*/ 343061 w 440612"/>
              <a:gd name="connsiteY83" fmla="*/ 78658 h 597494"/>
              <a:gd name="connsiteX84" fmla="*/ 325279 w 440612"/>
              <a:gd name="connsiteY84" fmla="*/ 97631 h 597494"/>
              <a:gd name="connsiteX85" fmla="*/ 267446 w 440612"/>
              <a:gd name="connsiteY85" fmla="*/ 172510 h 597494"/>
              <a:gd name="connsiteX86" fmla="*/ 253788 w 440612"/>
              <a:gd name="connsiteY86" fmla="*/ 190280 h 597494"/>
              <a:gd name="connsiteX87" fmla="*/ 244856 w 440612"/>
              <a:gd name="connsiteY87" fmla="*/ 201851 h 597494"/>
              <a:gd name="connsiteX88" fmla="*/ 238954 w 440612"/>
              <a:gd name="connsiteY88" fmla="*/ 207805 h 597494"/>
              <a:gd name="connsiteX89" fmla="*/ 237430 w 440612"/>
              <a:gd name="connsiteY89" fmla="*/ 209384 h 597494"/>
              <a:gd name="connsiteX90" fmla="*/ 233062 w 440612"/>
              <a:gd name="connsiteY90" fmla="*/ 213813 h 597494"/>
              <a:gd name="connsiteX91" fmla="*/ 230363 w 440612"/>
              <a:gd name="connsiteY91" fmla="*/ 216558 h 597494"/>
              <a:gd name="connsiteX92" fmla="*/ 224597 w 440612"/>
              <a:gd name="connsiteY92" fmla="*/ 222412 h 597494"/>
              <a:gd name="connsiteX93" fmla="*/ 215874 w 440612"/>
              <a:gd name="connsiteY93" fmla="*/ 238771 h 597494"/>
              <a:gd name="connsiteX94" fmla="*/ 207491 w 440612"/>
              <a:gd name="connsiteY94" fmla="*/ 255025 h 597494"/>
              <a:gd name="connsiteX95" fmla="*/ 199897 w 440612"/>
              <a:gd name="connsiteY95" fmla="*/ 268802 h 597494"/>
              <a:gd name="connsiteX96" fmla="*/ 188983 w 440612"/>
              <a:gd name="connsiteY96" fmla="*/ 289313 h 597494"/>
              <a:gd name="connsiteX97" fmla="*/ 183644 w 440612"/>
              <a:gd name="connsiteY97" fmla="*/ 299346 h 597494"/>
              <a:gd name="connsiteX98" fmla="*/ 177411 w 440612"/>
              <a:gd name="connsiteY98" fmla="*/ 311203 h 597494"/>
              <a:gd name="connsiteX99" fmla="*/ 174023 w 440612"/>
              <a:gd name="connsiteY99" fmla="*/ 317438 h 597494"/>
              <a:gd name="connsiteX100" fmla="*/ 169182 w 440612"/>
              <a:gd name="connsiteY100" fmla="*/ 326682 h 59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440612" h="597494">
                <a:moveTo>
                  <a:pt x="169182" y="326682"/>
                </a:moveTo>
                <a:lnTo>
                  <a:pt x="162269" y="339746"/>
                </a:lnTo>
                <a:lnTo>
                  <a:pt x="158228" y="347129"/>
                </a:lnTo>
                <a:lnTo>
                  <a:pt x="143430" y="361582"/>
                </a:lnTo>
                <a:lnTo>
                  <a:pt x="141412" y="363547"/>
                </a:lnTo>
                <a:lnTo>
                  <a:pt x="131505" y="373249"/>
                </a:lnTo>
                <a:lnTo>
                  <a:pt x="118467" y="386009"/>
                </a:lnTo>
                <a:lnTo>
                  <a:pt x="112652" y="392294"/>
                </a:lnTo>
                <a:lnTo>
                  <a:pt x="102690" y="403035"/>
                </a:lnTo>
                <a:lnTo>
                  <a:pt x="94276" y="412152"/>
                </a:lnTo>
                <a:lnTo>
                  <a:pt x="39160" y="471397"/>
                </a:lnTo>
                <a:lnTo>
                  <a:pt x="37736" y="473331"/>
                </a:lnTo>
                <a:lnTo>
                  <a:pt x="28092" y="486504"/>
                </a:lnTo>
                <a:lnTo>
                  <a:pt x="27661" y="487098"/>
                </a:lnTo>
                <a:lnTo>
                  <a:pt x="17976" y="513431"/>
                </a:lnTo>
                <a:lnTo>
                  <a:pt x="17863" y="516522"/>
                </a:lnTo>
                <a:lnTo>
                  <a:pt x="7257" y="551304"/>
                </a:lnTo>
                <a:lnTo>
                  <a:pt x="372" y="569033"/>
                </a:lnTo>
                <a:lnTo>
                  <a:pt x="9117" y="568602"/>
                </a:lnTo>
                <a:lnTo>
                  <a:pt x="29734" y="567613"/>
                </a:lnTo>
                <a:lnTo>
                  <a:pt x="42032" y="575590"/>
                </a:lnTo>
                <a:lnTo>
                  <a:pt x="57877" y="585882"/>
                </a:lnTo>
                <a:lnTo>
                  <a:pt x="64609" y="590247"/>
                </a:lnTo>
                <a:lnTo>
                  <a:pt x="76702" y="598111"/>
                </a:lnTo>
                <a:lnTo>
                  <a:pt x="80626" y="594027"/>
                </a:lnTo>
                <a:lnTo>
                  <a:pt x="81914" y="592693"/>
                </a:lnTo>
                <a:lnTo>
                  <a:pt x="91069" y="585787"/>
                </a:lnTo>
                <a:lnTo>
                  <a:pt x="102282" y="577142"/>
                </a:lnTo>
                <a:lnTo>
                  <a:pt x="123212" y="561337"/>
                </a:lnTo>
                <a:lnTo>
                  <a:pt x="123979" y="560743"/>
                </a:lnTo>
                <a:lnTo>
                  <a:pt x="130357" y="556173"/>
                </a:lnTo>
                <a:lnTo>
                  <a:pt x="136259" y="551499"/>
                </a:lnTo>
                <a:lnTo>
                  <a:pt x="146438" y="544066"/>
                </a:lnTo>
                <a:lnTo>
                  <a:pt x="148466" y="542255"/>
                </a:lnTo>
                <a:lnTo>
                  <a:pt x="152525" y="539202"/>
                </a:lnTo>
                <a:lnTo>
                  <a:pt x="158609" y="534813"/>
                </a:lnTo>
                <a:lnTo>
                  <a:pt x="168130" y="527498"/>
                </a:lnTo>
                <a:lnTo>
                  <a:pt x="173397" y="523587"/>
                </a:lnTo>
                <a:lnTo>
                  <a:pt x="181290" y="517602"/>
                </a:lnTo>
                <a:lnTo>
                  <a:pt x="189219" y="511634"/>
                </a:lnTo>
                <a:lnTo>
                  <a:pt x="194649" y="505549"/>
                </a:lnTo>
                <a:lnTo>
                  <a:pt x="193125" y="500512"/>
                </a:lnTo>
                <a:lnTo>
                  <a:pt x="198618" y="496614"/>
                </a:lnTo>
                <a:lnTo>
                  <a:pt x="210480" y="499019"/>
                </a:lnTo>
                <a:lnTo>
                  <a:pt x="252944" y="477455"/>
                </a:lnTo>
                <a:lnTo>
                  <a:pt x="272967" y="467254"/>
                </a:lnTo>
                <a:lnTo>
                  <a:pt x="298910" y="454167"/>
                </a:lnTo>
                <a:lnTo>
                  <a:pt x="306998" y="469782"/>
                </a:lnTo>
                <a:lnTo>
                  <a:pt x="335848" y="474116"/>
                </a:lnTo>
                <a:lnTo>
                  <a:pt x="355272" y="471919"/>
                </a:lnTo>
                <a:lnTo>
                  <a:pt x="362757" y="471102"/>
                </a:lnTo>
                <a:lnTo>
                  <a:pt x="366105" y="460012"/>
                </a:lnTo>
                <a:lnTo>
                  <a:pt x="366722" y="458065"/>
                </a:lnTo>
                <a:lnTo>
                  <a:pt x="345529" y="430380"/>
                </a:lnTo>
                <a:lnTo>
                  <a:pt x="365855" y="419993"/>
                </a:lnTo>
                <a:lnTo>
                  <a:pt x="370369" y="417647"/>
                </a:lnTo>
                <a:lnTo>
                  <a:pt x="388210" y="408449"/>
                </a:lnTo>
                <a:lnTo>
                  <a:pt x="396262" y="387752"/>
                </a:lnTo>
                <a:lnTo>
                  <a:pt x="400898" y="375613"/>
                </a:lnTo>
                <a:lnTo>
                  <a:pt x="402368" y="362204"/>
                </a:lnTo>
                <a:lnTo>
                  <a:pt x="404128" y="346145"/>
                </a:lnTo>
                <a:lnTo>
                  <a:pt x="404767" y="340250"/>
                </a:lnTo>
                <a:lnTo>
                  <a:pt x="405783" y="330947"/>
                </a:lnTo>
                <a:lnTo>
                  <a:pt x="407593" y="314325"/>
                </a:lnTo>
                <a:lnTo>
                  <a:pt x="408777" y="303430"/>
                </a:lnTo>
                <a:lnTo>
                  <a:pt x="409898" y="293120"/>
                </a:lnTo>
                <a:lnTo>
                  <a:pt x="411277" y="279865"/>
                </a:lnTo>
                <a:lnTo>
                  <a:pt x="412170" y="270154"/>
                </a:lnTo>
                <a:lnTo>
                  <a:pt x="412420" y="268221"/>
                </a:lnTo>
                <a:lnTo>
                  <a:pt x="413940" y="255756"/>
                </a:lnTo>
                <a:lnTo>
                  <a:pt x="414892" y="246898"/>
                </a:lnTo>
                <a:lnTo>
                  <a:pt x="418784" y="210704"/>
                </a:lnTo>
                <a:lnTo>
                  <a:pt x="420290" y="196655"/>
                </a:lnTo>
                <a:lnTo>
                  <a:pt x="422232" y="178495"/>
                </a:lnTo>
                <a:lnTo>
                  <a:pt x="423887" y="162957"/>
                </a:lnTo>
                <a:lnTo>
                  <a:pt x="424591" y="156369"/>
                </a:lnTo>
                <a:lnTo>
                  <a:pt x="426160" y="141593"/>
                </a:lnTo>
                <a:lnTo>
                  <a:pt x="429431" y="110732"/>
                </a:lnTo>
                <a:lnTo>
                  <a:pt x="432683" y="79884"/>
                </a:lnTo>
                <a:lnTo>
                  <a:pt x="436693" y="41707"/>
                </a:lnTo>
                <a:lnTo>
                  <a:pt x="438535" y="24096"/>
                </a:lnTo>
                <a:lnTo>
                  <a:pt x="440984" y="617"/>
                </a:lnTo>
                <a:lnTo>
                  <a:pt x="417387" y="38331"/>
                </a:lnTo>
                <a:lnTo>
                  <a:pt x="343061" y="78658"/>
                </a:lnTo>
                <a:lnTo>
                  <a:pt x="325279" y="97631"/>
                </a:lnTo>
                <a:lnTo>
                  <a:pt x="267446" y="172510"/>
                </a:lnTo>
                <a:lnTo>
                  <a:pt x="253788" y="190280"/>
                </a:lnTo>
                <a:lnTo>
                  <a:pt x="244856" y="201851"/>
                </a:lnTo>
                <a:lnTo>
                  <a:pt x="238954" y="207805"/>
                </a:lnTo>
                <a:lnTo>
                  <a:pt x="237430" y="209384"/>
                </a:lnTo>
                <a:lnTo>
                  <a:pt x="233062" y="213813"/>
                </a:lnTo>
                <a:lnTo>
                  <a:pt x="230363" y="216558"/>
                </a:lnTo>
                <a:lnTo>
                  <a:pt x="224597" y="222412"/>
                </a:lnTo>
                <a:lnTo>
                  <a:pt x="215874" y="238771"/>
                </a:lnTo>
                <a:lnTo>
                  <a:pt x="207491" y="255025"/>
                </a:lnTo>
                <a:lnTo>
                  <a:pt x="199897" y="268802"/>
                </a:lnTo>
                <a:lnTo>
                  <a:pt x="188983" y="289313"/>
                </a:lnTo>
                <a:lnTo>
                  <a:pt x="183644" y="299346"/>
                </a:lnTo>
                <a:lnTo>
                  <a:pt x="177411" y="311203"/>
                </a:lnTo>
                <a:lnTo>
                  <a:pt x="174023" y="317438"/>
                </a:lnTo>
                <a:lnTo>
                  <a:pt x="169182" y="32668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C3AE4A5-673F-3D68-C89F-34278761B7B0}"/>
              </a:ext>
            </a:extLst>
          </p:cNvPr>
          <p:cNvSpPr>
            <a:spLocks/>
          </p:cNvSpPr>
          <p:nvPr/>
        </p:nvSpPr>
        <p:spPr>
          <a:xfrm flipV="1">
            <a:off x="4571283" y="3479663"/>
            <a:ext cx="635810" cy="757154"/>
          </a:xfrm>
          <a:custGeom>
            <a:avLst/>
            <a:gdLst>
              <a:gd name="connsiteX0" fmla="*/ 231420 w 432985"/>
              <a:gd name="connsiteY0" fmla="*/ 15948 h 515620"/>
              <a:gd name="connsiteX1" fmla="*/ 229837 w 432985"/>
              <a:gd name="connsiteY1" fmla="*/ 17096 h 515620"/>
              <a:gd name="connsiteX2" fmla="*/ 227963 w 432985"/>
              <a:gd name="connsiteY2" fmla="*/ 14365 h 515620"/>
              <a:gd name="connsiteX3" fmla="*/ 221187 w 432985"/>
              <a:gd name="connsiteY3" fmla="*/ 12386 h 515620"/>
              <a:gd name="connsiteX4" fmla="*/ 218759 w 432985"/>
              <a:gd name="connsiteY4" fmla="*/ 12186 h 515620"/>
              <a:gd name="connsiteX5" fmla="*/ 215648 w 432985"/>
              <a:gd name="connsiteY5" fmla="*/ 13062 h 515620"/>
              <a:gd name="connsiteX6" fmla="*/ 214180 w 432985"/>
              <a:gd name="connsiteY6" fmla="*/ 16493 h 515620"/>
              <a:gd name="connsiteX7" fmla="*/ 213833 w 432985"/>
              <a:gd name="connsiteY7" fmla="*/ 17232 h 515620"/>
              <a:gd name="connsiteX8" fmla="*/ 216325 w 432985"/>
              <a:gd name="connsiteY8" fmla="*/ 19787 h 515620"/>
              <a:gd name="connsiteX9" fmla="*/ 215469 w 432985"/>
              <a:gd name="connsiteY9" fmla="*/ 22002 h 515620"/>
              <a:gd name="connsiteX10" fmla="*/ 213914 w 432985"/>
              <a:gd name="connsiteY10" fmla="*/ 22328 h 515620"/>
              <a:gd name="connsiteX11" fmla="*/ 214567 w 432985"/>
              <a:gd name="connsiteY11" fmla="*/ 26712 h 515620"/>
              <a:gd name="connsiteX12" fmla="*/ 215597 w 432985"/>
              <a:gd name="connsiteY12" fmla="*/ 27892 h 515620"/>
              <a:gd name="connsiteX13" fmla="*/ 212149 w 432985"/>
              <a:gd name="connsiteY13" fmla="*/ 36182 h 515620"/>
              <a:gd name="connsiteX14" fmla="*/ 202896 w 432985"/>
              <a:gd name="connsiteY14" fmla="*/ 39953 h 515620"/>
              <a:gd name="connsiteX15" fmla="*/ 195825 w 432985"/>
              <a:gd name="connsiteY15" fmla="*/ 45349 h 515620"/>
              <a:gd name="connsiteX16" fmla="*/ 188185 w 432985"/>
              <a:gd name="connsiteY16" fmla="*/ 46211 h 515620"/>
              <a:gd name="connsiteX17" fmla="*/ 179749 w 432985"/>
              <a:gd name="connsiteY17" fmla="*/ 50926 h 515620"/>
              <a:gd name="connsiteX18" fmla="*/ 172732 w 432985"/>
              <a:gd name="connsiteY18" fmla="*/ 54434 h 515620"/>
              <a:gd name="connsiteX19" fmla="*/ 171692 w 432985"/>
              <a:gd name="connsiteY19" fmla="*/ 54987 h 515620"/>
              <a:gd name="connsiteX20" fmla="*/ 158625 w 432985"/>
              <a:gd name="connsiteY20" fmla="*/ 42526 h 515620"/>
              <a:gd name="connsiteX21" fmla="*/ 149424 w 432985"/>
              <a:gd name="connsiteY21" fmla="*/ 44323 h 515620"/>
              <a:gd name="connsiteX22" fmla="*/ 146152 w 432985"/>
              <a:gd name="connsiteY22" fmla="*/ 44741 h 515620"/>
              <a:gd name="connsiteX23" fmla="*/ 132399 w 432985"/>
              <a:gd name="connsiteY23" fmla="*/ 49433 h 515620"/>
              <a:gd name="connsiteX24" fmla="*/ 117806 w 432985"/>
              <a:gd name="connsiteY24" fmla="*/ 48484 h 515620"/>
              <a:gd name="connsiteX25" fmla="*/ 110595 w 432985"/>
              <a:gd name="connsiteY25" fmla="*/ 58159 h 515620"/>
              <a:gd name="connsiteX26" fmla="*/ 110207 w 432985"/>
              <a:gd name="connsiteY26" fmla="*/ 58436 h 515620"/>
              <a:gd name="connsiteX27" fmla="*/ 105858 w 432985"/>
              <a:gd name="connsiteY27" fmla="*/ 62633 h 515620"/>
              <a:gd name="connsiteX28" fmla="*/ 104549 w 432985"/>
              <a:gd name="connsiteY28" fmla="*/ 63486 h 515620"/>
              <a:gd name="connsiteX29" fmla="*/ 94833 w 432985"/>
              <a:gd name="connsiteY29" fmla="*/ 61086 h 515620"/>
              <a:gd name="connsiteX30" fmla="*/ 91194 w 432985"/>
              <a:gd name="connsiteY30" fmla="*/ 63300 h 515620"/>
              <a:gd name="connsiteX31" fmla="*/ 81296 w 432985"/>
              <a:gd name="connsiteY31" fmla="*/ 69308 h 515620"/>
              <a:gd name="connsiteX32" fmla="*/ 80829 w 432985"/>
              <a:gd name="connsiteY32" fmla="*/ 69821 h 515620"/>
              <a:gd name="connsiteX33" fmla="*/ 75930 w 432985"/>
              <a:gd name="connsiteY33" fmla="*/ 75330 h 515620"/>
              <a:gd name="connsiteX34" fmla="*/ 71067 w 432985"/>
              <a:gd name="connsiteY34" fmla="*/ 77640 h 515620"/>
              <a:gd name="connsiteX35" fmla="*/ 61518 w 432985"/>
              <a:gd name="connsiteY35" fmla="*/ 81039 h 515620"/>
              <a:gd name="connsiteX36" fmla="*/ 57164 w 432985"/>
              <a:gd name="connsiteY36" fmla="*/ 83639 h 515620"/>
              <a:gd name="connsiteX37" fmla="*/ 53585 w 432985"/>
              <a:gd name="connsiteY37" fmla="*/ 85445 h 515620"/>
              <a:gd name="connsiteX38" fmla="*/ 39481 w 432985"/>
              <a:gd name="connsiteY38" fmla="*/ 91258 h 515620"/>
              <a:gd name="connsiteX39" fmla="*/ 31974 w 432985"/>
              <a:gd name="connsiteY39" fmla="*/ 93159 h 515620"/>
              <a:gd name="connsiteX40" fmla="*/ 31298 w 432985"/>
              <a:gd name="connsiteY40" fmla="*/ 94865 h 515620"/>
              <a:gd name="connsiteX41" fmla="*/ 32650 w 432985"/>
              <a:gd name="connsiteY41" fmla="*/ 106918 h 515620"/>
              <a:gd name="connsiteX42" fmla="*/ 33226 w 432985"/>
              <a:gd name="connsiteY42" fmla="*/ 112173 h 515620"/>
              <a:gd name="connsiteX43" fmla="*/ 32223 w 432985"/>
              <a:gd name="connsiteY43" fmla="*/ 113480 h 515620"/>
              <a:gd name="connsiteX44" fmla="*/ 26775 w 432985"/>
              <a:gd name="connsiteY44" fmla="*/ 112822 h 515620"/>
              <a:gd name="connsiteX45" fmla="*/ 23881 w 432985"/>
              <a:gd name="connsiteY45" fmla="*/ 112468 h 515620"/>
              <a:gd name="connsiteX46" fmla="*/ 17789 w 432985"/>
              <a:gd name="connsiteY46" fmla="*/ 118444 h 515620"/>
              <a:gd name="connsiteX47" fmla="*/ 17091 w 432985"/>
              <a:gd name="connsiteY47" fmla="*/ 122269 h 515620"/>
              <a:gd name="connsiteX48" fmla="*/ 14754 w 432985"/>
              <a:gd name="connsiteY48" fmla="*/ 124420 h 515620"/>
              <a:gd name="connsiteX49" fmla="*/ 14691 w 432985"/>
              <a:gd name="connsiteY49" fmla="*/ 125210 h 515620"/>
              <a:gd name="connsiteX50" fmla="*/ 16301 w 432985"/>
              <a:gd name="connsiteY50" fmla="*/ 136045 h 515620"/>
              <a:gd name="connsiteX51" fmla="*/ 17313 w 432985"/>
              <a:gd name="connsiteY51" fmla="*/ 142862 h 515620"/>
              <a:gd name="connsiteX52" fmla="*/ 6662 w 432985"/>
              <a:gd name="connsiteY52" fmla="*/ 150266 h 515620"/>
              <a:gd name="connsiteX53" fmla="*/ 3518 w 432985"/>
              <a:gd name="connsiteY53" fmla="*/ 152483 h 515620"/>
              <a:gd name="connsiteX54" fmla="*/ 488 w 432985"/>
              <a:gd name="connsiteY54" fmla="*/ 154608 h 515620"/>
              <a:gd name="connsiteX55" fmla="*/ 24743 w 432985"/>
              <a:gd name="connsiteY55" fmla="*/ 185364 h 515620"/>
              <a:gd name="connsiteX56" fmla="*/ 27034 w 432985"/>
              <a:gd name="connsiteY56" fmla="*/ 197053 h 515620"/>
              <a:gd name="connsiteX57" fmla="*/ 37617 w 432985"/>
              <a:gd name="connsiteY57" fmla="*/ 251135 h 515620"/>
              <a:gd name="connsiteX58" fmla="*/ 50132 w 432985"/>
              <a:gd name="connsiteY58" fmla="*/ 316498 h 515620"/>
              <a:gd name="connsiteX59" fmla="*/ 56451 w 432985"/>
              <a:gd name="connsiteY59" fmla="*/ 353532 h 515620"/>
              <a:gd name="connsiteX60" fmla="*/ 94005 w 432985"/>
              <a:gd name="connsiteY60" fmla="*/ 364282 h 515620"/>
              <a:gd name="connsiteX61" fmla="*/ 101019 w 432985"/>
              <a:gd name="connsiteY61" fmla="*/ 366343 h 515620"/>
              <a:gd name="connsiteX62" fmla="*/ 103961 w 432985"/>
              <a:gd name="connsiteY62" fmla="*/ 367210 h 515620"/>
              <a:gd name="connsiteX63" fmla="*/ 118569 w 432985"/>
              <a:gd name="connsiteY63" fmla="*/ 373343 h 515620"/>
              <a:gd name="connsiteX64" fmla="*/ 149811 w 432985"/>
              <a:gd name="connsiteY64" fmla="*/ 386499 h 515620"/>
              <a:gd name="connsiteX65" fmla="*/ 151301 w 432985"/>
              <a:gd name="connsiteY65" fmla="*/ 397649 h 515620"/>
              <a:gd name="connsiteX66" fmla="*/ 156275 w 432985"/>
              <a:gd name="connsiteY66" fmla="*/ 434746 h 515620"/>
              <a:gd name="connsiteX67" fmla="*/ 199186 w 432985"/>
              <a:gd name="connsiteY67" fmla="*/ 432301 h 515620"/>
              <a:gd name="connsiteX68" fmla="*/ 230712 w 432985"/>
              <a:gd name="connsiteY68" fmla="*/ 421366 h 515620"/>
              <a:gd name="connsiteX69" fmla="*/ 261452 w 432985"/>
              <a:gd name="connsiteY69" fmla="*/ 432332 h 515620"/>
              <a:gd name="connsiteX70" fmla="*/ 275285 w 432985"/>
              <a:gd name="connsiteY70" fmla="*/ 465264 h 515620"/>
              <a:gd name="connsiteX71" fmla="*/ 277678 w 432985"/>
              <a:gd name="connsiteY71" fmla="*/ 474740 h 515620"/>
              <a:gd name="connsiteX72" fmla="*/ 280129 w 432985"/>
              <a:gd name="connsiteY72" fmla="*/ 484786 h 515620"/>
              <a:gd name="connsiteX73" fmla="*/ 281468 w 432985"/>
              <a:gd name="connsiteY73" fmla="*/ 489783 h 515620"/>
              <a:gd name="connsiteX74" fmla="*/ 283274 w 432985"/>
              <a:gd name="connsiteY74" fmla="*/ 497228 h 515620"/>
              <a:gd name="connsiteX75" fmla="*/ 284125 w 432985"/>
              <a:gd name="connsiteY75" fmla="*/ 500557 h 515620"/>
              <a:gd name="connsiteX76" fmla="*/ 285443 w 432985"/>
              <a:gd name="connsiteY76" fmla="*/ 504483 h 515620"/>
              <a:gd name="connsiteX77" fmla="*/ 287269 w 432985"/>
              <a:gd name="connsiteY77" fmla="*/ 509702 h 515620"/>
              <a:gd name="connsiteX78" fmla="*/ 287523 w 432985"/>
              <a:gd name="connsiteY78" fmla="*/ 510498 h 515620"/>
              <a:gd name="connsiteX79" fmla="*/ 287966 w 432985"/>
              <a:gd name="connsiteY79" fmla="*/ 511798 h 515620"/>
              <a:gd name="connsiteX80" fmla="*/ 288690 w 432985"/>
              <a:gd name="connsiteY80" fmla="*/ 514142 h 515620"/>
              <a:gd name="connsiteX81" fmla="*/ 289854 w 432985"/>
              <a:gd name="connsiteY81" fmla="*/ 516086 h 515620"/>
              <a:gd name="connsiteX82" fmla="*/ 339094 w 432985"/>
              <a:gd name="connsiteY82" fmla="*/ 510855 h 515620"/>
              <a:gd name="connsiteX83" fmla="*/ 348975 w 432985"/>
              <a:gd name="connsiteY83" fmla="*/ 474017 h 515620"/>
              <a:gd name="connsiteX84" fmla="*/ 359501 w 432985"/>
              <a:gd name="connsiteY84" fmla="*/ 435273 h 515620"/>
              <a:gd name="connsiteX85" fmla="*/ 380186 w 432985"/>
              <a:gd name="connsiteY85" fmla="*/ 366354 h 515620"/>
              <a:gd name="connsiteX86" fmla="*/ 371861 w 432985"/>
              <a:gd name="connsiteY86" fmla="*/ 363282 h 515620"/>
              <a:gd name="connsiteX87" fmla="*/ 382699 w 432985"/>
              <a:gd name="connsiteY87" fmla="*/ 306299 h 515620"/>
              <a:gd name="connsiteX88" fmla="*/ 384806 w 432985"/>
              <a:gd name="connsiteY88" fmla="*/ 295241 h 515620"/>
              <a:gd name="connsiteX89" fmla="*/ 419174 w 432985"/>
              <a:gd name="connsiteY89" fmla="*/ 284528 h 515620"/>
              <a:gd name="connsiteX90" fmla="*/ 433473 w 432985"/>
              <a:gd name="connsiteY90" fmla="*/ 253804 h 515620"/>
              <a:gd name="connsiteX91" fmla="*/ 359181 w 432985"/>
              <a:gd name="connsiteY91" fmla="*/ 215149 h 515620"/>
              <a:gd name="connsiteX92" fmla="*/ 413744 w 432985"/>
              <a:gd name="connsiteY92" fmla="*/ 172383 h 515620"/>
              <a:gd name="connsiteX93" fmla="*/ 408186 w 432985"/>
              <a:gd name="connsiteY93" fmla="*/ 141805 h 515620"/>
              <a:gd name="connsiteX94" fmla="*/ 400527 w 432985"/>
              <a:gd name="connsiteY94" fmla="*/ 130329 h 515620"/>
              <a:gd name="connsiteX95" fmla="*/ 393464 w 432985"/>
              <a:gd name="connsiteY95" fmla="*/ 117850 h 515620"/>
              <a:gd name="connsiteX96" fmla="*/ 383676 w 432985"/>
              <a:gd name="connsiteY96" fmla="*/ 100651 h 515620"/>
              <a:gd name="connsiteX97" fmla="*/ 330069 w 432985"/>
              <a:gd name="connsiteY97" fmla="*/ 465 h 515620"/>
              <a:gd name="connsiteX98" fmla="*/ 328468 w 432985"/>
              <a:gd name="connsiteY98" fmla="*/ 760 h 515620"/>
              <a:gd name="connsiteX99" fmla="*/ 327830 w 432985"/>
              <a:gd name="connsiteY99" fmla="*/ 869 h 515620"/>
              <a:gd name="connsiteX100" fmla="*/ 325290 w 432985"/>
              <a:gd name="connsiteY100" fmla="*/ 1001 h 515620"/>
              <a:gd name="connsiteX101" fmla="*/ 324036 w 432985"/>
              <a:gd name="connsiteY101" fmla="*/ 1690 h 515620"/>
              <a:gd name="connsiteX102" fmla="*/ 322078 w 432985"/>
              <a:gd name="connsiteY102" fmla="*/ 2789 h 515620"/>
              <a:gd name="connsiteX103" fmla="*/ 316068 w 432985"/>
              <a:gd name="connsiteY103" fmla="*/ 6156 h 515620"/>
              <a:gd name="connsiteX104" fmla="*/ 310971 w 432985"/>
              <a:gd name="connsiteY104" fmla="*/ 5339 h 515620"/>
              <a:gd name="connsiteX105" fmla="*/ 305891 w 432985"/>
              <a:gd name="connsiteY105" fmla="*/ 4531 h 515620"/>
              <a:gd name="connsiteX106" fmla="*/ 304437 w 432985"/>
              <a:gd name="connsiteY106" fmla="*/ 4200 h 515620"/>
              <a:gd name="connsiteX107" fmla="*/ 296337 w 432985"/>
              <a:gd name="connsiteY107" fmla="*/ 2348 h 515620"/>
              <a:gd name="connsiteX108" fmla="*/ 285749 w 432985"/>
              <a:gd name="connsiteY108" fmla="*/ 1899 h 515620"/>
              <a:gd name="connsiteX109" fmla="*/ 275870 w 432985"/>
              <a:gd name="connsiteY109" fmla="*/ 4309 h 515620"/>
              <a:gd name="connsiteX110" fmla="*/ 265585 w 432985"/>
              <a:gd name="connsiteY110" fmla="*/ 6859 h 515620"/>
              <a:gd name="connsiteX111" fmla="*/ 265116 w 432985"/>
              <a:gd name="connsiteY111" fmla="*/ 6982 h 515620"/>
              <a:gd name="connsiteX112" fmla="*/ 261406 w 432985"/>
              <a:gd name="connsiteY112" fmla="*/ 2888 h 515620"/>
              <a:gd name="connsiteX113" fmla="*/ 257311 w 432985"/>
              <a:gd name="connsiteY113" fmla="*/ 3242 h 515620"/>
              <a:gd name="connsiteX114" fmla="*/ 257010 w 432985"/>
              <a:gd name="connsiteY114" fmla="*/ 3202 h 515620"/>
              <a:gd name="connsiteX115" fmla="*/ 254086 w 432985"/>
              <a:gd name="connsiteY115" fmla="*/ 1718 h 515620"/>
              <a:gd name="connsiteX116" fmla="*/ 250814 w 432985"/>
              <a:gd name="connsiteY116" fmla="*/ 2539 h 515620"/>
              <a:gd name="connsiteX117" fmla="*/ 233572 w 432985"/>
              <a:gd name="connsiteY117" fmla="*/ 16729 h 515620"/>
              <a:gd name="connsiteX118" fmla="*/ 231420 w 432985"/>
              <a:gd name="connsiteY118" fmla="*/ 15948 h 51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432985" h="515620">
                <a:moveTo>
                  <a:pt x="231420" y="15948"/>
                </a:moveTo>
                <a:lnTo>
                  <a:pt x="229837" y="17096"/>
                </a:lnTo>
                <a:lnTo>
                  <a:pt x="227963" y="14365"/>
                </a:lnTo>
                <a:lnTo>
                  <a:pt x="221187" y="12386"/>
                </a:lnTo>
                <a:lnTo>
                  <a:pt x="218759" y="12186"/>
                </a:lnTo>
                <a:lnTo>
                  <a:pt x="215648" y="13062"/>
                </a:lnTo>
                <a:lnTo>
                  <a:pt x="214180" y="16493"/>
                </a:lnTo>
                <a:lnTo>
                  <a:pt x="213833" y="17232"/>
                </a:lnTo>
                <a:lnTo>
                  <a:pt x="216325" y="19787"/>
                </a:lnTo>
                <a:lnTo>
                  <a:pt x="215469" y="22002"/>
                </a:lnTo>
                <a:lnTo>
                  <a:pt x="213914" y="22328"/>
                </a:lnTo>
                <a:lnTo>
                  <a:pt x="214567" y="26712"/>
                </a:lnTo>
                <a:lnTo>
                  <a:pt x="215597" y="27892"/>
                </a:lnTo>
                <a:lnTo>
                  <a:pt x="212149" y="36182"/>
                </a:lnTo>
                <a:lnTo>
                  <a:pt x="202896" y="39953"/>
                </a:lnTo>
                <a:lnTo>
                  <a:pt x="195825" y="45349"/>
                </a:lnTo>
                <a:lnTo>
                  <a:pt x="188185" y="46211"/>
                </a:lnTo>
                <a:lnTo>
                  <a:pt x="179749" y="50926"/>
                </a:lnTo>
                <a:lnTo>
                  <a:pt x="172732" y="54434"/>
                </a:lnTo>
                <a:lnTo>
                  <a:pt x="171692" y="54987"/>
                </a:lnTo>
                <a:lnTo>
                  <a:pt x="158625" y="42526"/>
                </a:lnTo>
                <a:lnTo>
                  <a:pt x="149424" y="44323"/>
                </a:lnTo>
                <a:lnTo>
                  <a:pt x="146152" y="44741"/>
                </a:lnTo>
                <a:lnTo>
                  <a:pt x="132399" y="49433"/>
                </a:lnTo>
                <a:lnTo>
                  <a:pt x="117806" y="48484"/>
                </a:lnTo>
                <a:lnTo>
                  <a:pt x="110595" y="58159"/>
                </a:lnTo>
                <a:lnTo>
                  <a:pt x="110207" y="58436"/>
                </a:lnTo>
                <a:lnTo>
                  <a:pt x="105858" y="62633"/>
                </a:lnTo>
                <a:lnTo>
                  <a:pt x="104549" y="63486"/>
                </a:lnTo>
                <a:lnTo>
                  <a:pt x="94833" y="61086"/>
                </a:lnTo>
                <a:lnTo>
                  <a:pt x="91194" y="63300"/>
                </a:lnTo>
                <a:lnTo>
                  <a:pt x="81296" y="69308"/>
                </a:lnTo>
                <a:lnTo>
                  <a:pt x="80829" y="69821"/>
                </a:lnTo>
                <a:lnTo>
                  <a:pt x="75930" y="75330"/>
                </a:lnTo>
                <a:lnTo>
                  <a:pt x="71067" y="77640"/>
                </a:lnTo>
                <a:lnTo>
                  <a:pt x="61518" y="81039"/>
                </a:lnTo>
                <a:lnTo>
                  <a:pt x="57164" y="83639"/>
                </a:lnTo>
                <a:lnTo>
                  <a:pt x="53585" y="85445"/>
                </a:lnTo>
                <a:lnTo>
                  <a:pt x="39481" y="91258"/>
                </a:lnTo>
                <a:lnTo>
                  <a:pt x="31974" y="93159"/>
                </a:lnTo>
                <a:lnTo>
                  <a:pt x="31298" y="94865"/>
                </a:lnTo>
                <a:lnTo>
                  <a:pt x="32650" y="106918"/>
                </a:lnTo>
                <a:lnTo>
                  <a:pt x="33226" y="112173"/>
                </a:lnTo>
                <a:lnTo>
                  <a:pt x="32223" y="113480"/>
                </a:lnTo>
                <a:lnTo>
                  <a:pt x="26775" y="112822"/>
                </a:lnTo>
                <a:lnTo>
                  <a:pt x="23881" y="112468"/>
                </a:lnTo>
                <a:lnTo>
                  <a:pt x="17789" y="118444"/>
                </a:lnTo>
                <a:lnTo>
                  <a:pt x="17091" y="122269"/>
                </a:lnTo>
                <a:lnTo>
                  <a:pt x="14754" y="124420"/>
                </a:lnTo>
                <a:lnTo>
                  <a:pt x="14691" y="125210"/>
                </a:lnTo>
                <a:lnTo>
                  <a:pt x="16301" y="136045"/>
                </a:lnTo>
                <a:lnTo>
                  <a:pt x="17313" y="142862"/>
                </a:lnTo>
                <a:lnTo>
                  <a:pt x="6662" y="150266"/>
                </a:lnTo>
                <a:lnTo>
                  <a:pt x="3518" y="152483"/>
                </a:lnTo>
                <a:lnTo>
                  <a:pt x="488" y="154608"/>
                </a:lnTo>
                <a:lnTo>
                  <a:pt x="24743" y="185364"/>
                </a:lnTo>
                <a:lnTo>
                  <a:pt x="27034" y="197053"/>
                </a:lnTo>
                <a:lnTo>
                  <a:pt x="37617" y="251135"/>
                </a:lnTo>
                <a:lnTo>
                  <a:pt x="50132" y="316498"/>
                </a:lnTo>
                <a:lnTo>
                  <a:pt x="56451" y="353532"/>
                </a:lnTo>
                <a:lnTo>
                  <a:pt x="94005" y="364282"/>
                </a:lnTo>
                <a:lnTo>
                  <a:pt x="101019" y="366343"/>
                </a:lnTo>
                <a:lnTo>
                  <a:pt x="103961" y="367210"/>
                </a:lnTo>
                <a:lnTo>
                  <a:pt x="118569" y="373343"/>
                </a:lnTo>
                <a:lnTo>
                  <a:pt x="149811" y="386499"/>
                </a:lnTo>
                <a:lnTo>
                  <a:pt x="151301" y="397649"/>
                </a:lnTo>
                <a:lnTo>
                  <a:pt x="156275" y="434746"/>
                </a:lnTo>
                <a:lnTo>
                  <a:pt x="199186" y="432301"/>
                </a:lnTo>
                <a:lnTo>
                  <a:pt x="230712" y="421366"/>
                </a:lnTo>
                <a:lnTo>
                  <a:pt x="261452" y="432332"/>
                </a:lnTo>
                <a:lnTo>
                  <a:pt x="275285" y="465264"/>
                </a:lnTo>
                <a:lnTo>
                  <a:pt x="277678" y="474740"/>
                </a:lnTo>
                <a:lnTo>
                  <a:pt x="280129" y="484786"/>
                </a:lnTo>
                <a:lnTo>
                  <a:pt x="281468" y="489783"/>
                </a:lnTo>
                <a:lnTo>
                  <a:pt x="283274" y="497228"/>
                </a:lnTo>
                <a:lnTo>
                  <a:pt x="284125" y="500557"/>
                </a:lnTo>
                <a:lnTo>
                  <a:pt x="285443" y="504483"/>
                </a:lnTo>
                <a:lnTo>
                  <a:pt x="287269" y="509702"/>
                </a:lnTo>
                <a:lnTo>
                  <a:pt x="287523" y="510498"/>
                </a:lnTo>
                <a:lnTo>
                  <a:pt x="287966" y="511798"/>
                </a:lnTo>
                <a:lnTo>
                  <a:pt x="288690" y="514142"/>
                </a:lnTo>
                <a:lnTo>
                  <a:pt x="289854" y="516086"/>
                </a:lnTo>
                <a:lnTo>
                  <a:pt x="339094" y="510855"/>
                </a:lnTo>
                <a:lnTo>
                  <a:pt x="348975" y="474017"/>
                </a:lnTo>
                <a:lnTo>
                  <a:pt x="359501" y="435273"/>
                </a:lnTo>
                <a:lnTo>
                  <a:pt x="380186" y="366354"/>
                </a:lnTo>
                <a:lnTo>
                  <a:pt x="371861" y="363282"/>
                </a:lnTo>
                <a:lnTo>
                  <a:pt x="382699" y="306299"/>
                </a:lnTo>
                <a:lnTo>
                  <a:pt x="384806" y="295241"/>
                </a:lnTo>
                <a:lnTo>
                  <a:pt x="419174" y="284528"/>
                </a:lnTo>
                <a:lnTo>
                  <a:pt x="433473" y="253804"/>
                </a:lnTo>
                <a:lnTo>
                  <a:pt x="359181" y="215149"/>
                </a:lnTo>
                <a:lnTo>
                  <a:pt x="413744" y="172383"/>
                </a:lnTo>
                <a:lnTo>
                  <a:pt x="408186" y="141805"/>
                </a:lnTo>
                <a:lnTo>
                  <a:pt x="400527" y="130329"/>
                </a:lnTo>
                <a:lnTo>
                  <a:pt x="393464" y="117850"/>
                </a:lnTo>
                <a:lnTo>
                  <a:pt x="383676" y="100651"/>
                </a:lnTo>
                <a:lnTo>
                  <a:pt x="330069" y="465"/>
                </a:lnTo>
                <a:lnTo>
                  <a:pt x="328468" y="760"/>
                </a:lnTo>
                <a:lnTo>
                  <a:pt x="327830" y="869"/>
                </a:lnTo>
                <a:lnTo>
                  <a:pt x="325290" y="1001"/>
                </a:lnTo>
                <a:lnTo>
                  <a:pt x="324036" y="1690"/>
                </a:lnTo>
                <a:lnTo>
                  <a:pt x="322078" y="2789"/>
                </a:lnTo>
                <a:lnTo>
                  <a:pt x="316068" y="6156"/>
                </a:lnTo>
                <a:lnTo>
                  <a:pt x="310971" y="5339"/>
                </a:lnTo>
                <a:lnTo>
                  <a:pt x="305891" y="4531"/>
                </a:lnTo>
                <a:lnTo>
                  <a:pt x="304437" y="4200"/>
                </a:lnTo>
                <a:lnTo>
                  <a:pt x="296337" y="2348"/>
                </a:lnTo>
                <a:lnTo>
                  <a:pt x="285749" y="1899"/>
                </a:lnTo>
                <a:lnTo>
                  <a:pt x="275870" y="4309"/>
                </a:lnTo>
                <a:lnTo>
                  <a:pt x="265585" y="6859"/>
                </a:lnTo>
                <a:lnTo>
                  <a:pt x="265116" y="6982"/>
                </a:lnTo>
                <a:lnTo>
                  <a:pt x="261406" y="2888"/>
                </a:lnTo>
                <a:lnTo>
                  <a:pt x="257311" y="3242"/>
                </a:lnTo>
                <a:lnTo>
                  <a:pt x="257010" y="3202"/>
                </a:lnTo>
                <a:lnTo>
                  <a:pt x="254086" y="1718"/>
                </a:lnTo>
                <a:lnTo>
                  <a:pt x="250814" y="2539"/>
                </a:lnTo>
                <a:lnTo>
                  <a:pt x="233572" y="16729"/>
                </a:lnTo>
                <a:lnTo>
                  <a:pt x="231420" y="15948"/>
                </a:lnTo>
                <a:close/>
              </a:path>
            </a:pathLst>
          </a:custGeom>
          <a:solidFill>
            <a:srgbClr val="00B05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D0CB88B-E4B8-D5FC-1B7C-A7BBCC2B0FC0}"/>
              </a:ext>
            </a:extLst>
          </p:cNvPr>
          <p:cNvSpPr>
            <a:spLocks/>
          </p:cNvSpPr>
          <p:nvPr/>
        </p:nvSpPr>
        <p:spPr>
          <a:xfrm flipV="1">
            <a:off x="1537124" y="4984961"/>
            <a:ext cx="1684807" cy="1632927"/>
          </a:xfrm>
          <a:custGeom>
            <a:avLst/>
            <a:gdLst>
              <a:gd name="connsiteX0" fmla="*/ 1055188 w 1147349"/>
              <a:gd name="connsiteY0" fmla="*/ 797359 h 1112019"/>
              <a:gd name="connsiteX1" fmla="*/ 1082914 w 1147349"/>
              <a:gd name="connsiteY1" fmla="*/ 770287 h 1112019"/>
              <a:gd name="connsiteX2" fmla="*/ 1097098 w 1147349"/>
              <a:gd name="connsiteY2" fmla="*/ 756496 h 1112019"/>
              <a:gd name="connsiteX3" fmla="*/ 1085622 w 1147349"/>
              <a:gd name="connsiteY3" fmla="*/ 735291 h 1112019"/>
              <a:gd name="connsiteX4" fmla="*/ 1065005 w 1147349"/>
              <a:gd name="connsiteY4" fmla="*/ 697169 h 1112019"/>
              <a:gd name="connsiteX5" fmla="*/ 1050470 w 1147349"/>
              <a:gd name="connsiteY5" fmla="*/ 670214 h 1112019"/>
              <a:gd name="connsiteX6" fmla="*/ 1022886 w 1147349"/>
              <a:gd name="connsiteY6" fmla="*/ 618478 h 1112019"/>
              <a:gd name="connsiteX7" fmla="*/ 998045 w 1147349"/>
              <a:gd name="connsiteY7" fmla="*/ 572660 h 1112019"/>
              <a:gd name="connsiteX8" fmla="*/ 1042251 w 1147349"/>
              <a:gd name="connsiteY8" fmla="*/ 559410 h 1112019"/>
              <a:gd name="connsiteX9" fmla="*/ 1148036 w 1147349"/>
              <a:gd name="connsiteY9" fmla="*/ 529147 h 1112019"/>
              <a:gd name="connsiteX10" fmla="*/ 1056345 w 1147349"/>
              <a:gd name="connsiteY10" fmla="*/ 403826 h 1112019"/>
              <a:gd name="connsiteX11" fmla="*/ 1003321 w 1147349"/>
              <a:gd name="connsiteY11" fmla="*/ 328521 h 1112019"/>
              <a:gd name="connsiteX12" fmla="*/ 934053 w 1147349"/>
              <a:gd name="connsiteY12" fmla="*/ 231230 h 1112019"/>
              <a:gd name="connsiteX13" fmla="*/ 808925 w 1147349"/>
              <a:gd name="connsiteY13" fmla="*/ 55299 h 1112019"/>
              <a:gd name="connsiteX14" fmla="*/ 724057 w 1147349"/>
              <a:gd name="connsiteY14" fmla="*/ 81963 h 1112019"/>
              <a:gd name="connsiteX15" fmla="*/ 638209 w 1147349"/>
              <a:gd name="connsiteY15" fmla="*/ 110197 h 1112019"/>
              <a:gd name="connsiteX16" fmla="*/ 571721 w 1147349"/>
              <a:gd name="connsiteY16" fmla="*/ 132955 h 1112019"/>
              <a:gd name="connsiteX17" fmla="*/ 566305 w 1147349"/>
              <a:gd name="connsiteY17" fmla="*/ 134842 h 1112019"/>
              <a:gd name="connsiteX18" fmla="*/ 549121 w 1147349"/>
              <a:gd name="connsiteY18" fmla="*/ 102597 h 1112019"/>
              <a:gd name="connsiteX19" fmla="*/ 546128 w 1147349"/>
              <a:gd name="connsiteY19" fmla="*/ 90159 h 1112019"/>
              <a:gd name="connsiteX20" fmla="*/ 474764 w 1147349"/>
              <a:gd name="connsiteY20" fmla="*/ 60667 h 1112019"/>
              <a:gd name="connsiteX21" fmla="*/ 346923 w 1147349"/>
              <a:gd name="connsiteY21" fmla="*/ 895 h 1112019"/>
              <a:gd name="connsiteX22" fmla="*/ 299796 w 1147349"/>
              <a:gd name="connsiteY22" fmla="*/ 72456 h 1112019"/>
              <a:gd name="connsiteX23" fmla="*/ 283974 w 1147349"/>
              <a:gd name="connsiteY23" fmla="*/ 101675 h 1112019"/>
              <a:gd name="connsiteX24" fmla="*/ 239886 w 1147349"/>
              <a:gd name="connsiteY24" fmla="*/ 168427 h 1112019"/>
              <a:gd name="connsiteX25" fmla="*/ 162839 w 1147349"/>
              <a:gd name="connsiteY25" fmla="*/ 293348 h 1112019"/>
              <a:gd name="connsiteX26" fmla="*/ 76845 w 1147349"/>
              <a:gd name="connsiteY26" fmla="*/ 478115 h 1112019"/>
              <a:gd name="connsiteX27" fmla="*/ 33383 w 1147349"/>
              <a:gd name="connsiteY27" fmla="*/ 563494 h 1112019"/>
              <a:gd name="connsiteX28" fmla="*/ 686 w 1147349"/>
              <a:gd name="connsiteY28" fmla="*/ 617480 h 1112019"/>
              <a:gd name="connsiteX29" fmla="*/ 30045 w 1147349"/>
              <a:gd name="connsiteY29" fmla="*/ 700041 h 1112019"/>
              <a:gd name="connsiteX30" fmla="*/ 59911 w 1147349"/>
              <a:gd name="connsiteY30" fmla="*/ 782616 h 1112019"/>
              <a:gd name="connsiteX31" fmla="*/ 90282 w 1147349"/>
              <a:gd name="connsiteY31" fmla="*/ 865195 h 1112019"/>
              <a:gd name="connsiteX32" fmla="*/ 121146 w 1147349"/>
              <a:gd name="connsiteY32" fmla="*/ 947774 h 1112019"/>
              <a:gd name="connsiteX33" fmla="*/ 152510 w 1147349"/>
              <a:gd name="connsiteY33" fmla="*/ 1030349 h 1112019"/>
              <a:gd name="connsiteX34" fmla="*/ 184363 w 1147349"/>
              <a:gd name="connsiteY34" fmla="*/ 1112914 h 1112019"/>
              <a:gd name="connsiteX35" fmla="*/ 254879 w 1147349"/>
              <a:gd name="connsiteY35" fmla="*/ 1078822 h 1112019"/>
              <a:gd name="connsiteX36" fmla="*/ 325880 w 1147349"/>
              <a:gd name="connsiteY36" fmla="*/ 1045691 h 1112019"/>
              <a:gd name="connsiteX37" fmla="*/ 397353 w 1147349"/>
              <a:gd name="connsiteY37" fmla="*/ 1013527 h 1112019"/>
              <a:gd name="connsiteX38" fmla="*/ 469284 w 1147349"/>
              <a:gd name="connsiteY38" fmla="*/ 982330 h 1112019"/>
              <a:gd name="connsiteX39" fmla="*/ 513258 w 1147349"/>
              <a:gd name="connsiteY39" fmla="*/ 963824 h 1112019"/>
              <a:gd name="connsiteX40" fmla="*/ 541659 w 1147349"/>
              <a:gd name="connsiteY40" fmla="*/ 952103 h 1112019"/>
              <a:gd name="connsiteX41" fmla="*/ 770667 w 1147349"/>
              <a:gd name="connsiteY41" fmla="*/ 1021895 h 1112019"/>
              <a:gd name="connsiteX42" fmla="*/ 772712 w 1147349"/>
              <a:gd name="connsiteY42" fmla="*/ 1018020 h 1112019"/>
              <a:gd name="connsiteX43" fmla="*/ 799408 w 1147349"/>
              <a:gd name="connsiteY43" fmla="*/ 994291 h 1112019"/>
              <a:gd name="connsiteX44" fmla="*/ 802860 w 1147349"/>
              <a:gd name="connsiteY44" fmla="*/ 991206 h 1112019"/>
              <a:gd name="connsiteX45" fmla="*/ 812214 w 1147349"/>
              <a:gd name="connsiteY45" fmla="*/ 984703 h 1112019"/>
              <a:gd name="connsiteX46" fmla="*/ 828785 w 1147349"/>
              <a:gd name="connsiteY46" fmla="*/ 974688 h 1112019"/>
              <a:gd name="connsiteX47" fmla="*/ 867288 w 1147349"/>
              <a:gd name="connsiteY47" fmla="*/ 962381 h 1112019"/>
              <a:gd name="connsiteX48" fmla="*/ 889811 w 1147349"/>
              <a:gd name="connsiteY48" fmla="*/ 961869 h 1112019"/>
              <a:gd name="connsiteX49" fmla="*/ 917790 w 1147349"/>
              <a:gd name="connsiteY49" fmla="*/ 933693 h 1112019"/>
              <a:gd name="connsiteX50" fmla="*/ 945693 w 1147349"/>
              <a:gd name="connsiteY50" fmla="*/ 905713 h 1112019"/>
              <a:gd name="connsiteX51" fmla="*/ 973654 w 1147349"/>
              <a:gd name="connsiteY51" fmla="*/ 877846 h 1112019"/>
              <a:gd name="connsiteX52" fmla="*/ 997061 w 1147349"/>
              <a:gd name="connsiteY52" fmla="*/ 854572 h 1112019"/>
              <a:gd name="connsiteX53" fmla="*/ 1000563 w 1147349"/>
              <a:gd name="connsiteY53" fmla="*/ 851141 h 1112019"/>
              <a:gd name="connsiteX54" fmla="*/ 1009780 w 1147349"/>
              <a:gd name="connsiteY54" fmla="*/ 841993 h 1112019"/>
              <a:gd name="connsiteX55" fmla="*/ 1027513 w 1147349"/>
              <a:gd name="connsiteY55" fmla="*/ 824563 h 1112019"/>
              <a:gd name="connsiteX56" fmla="*/ 1043893 w 1147349"/>
              <a:gd name="connsiteY56" fmla="*/ 808459 h 1112019"/>
              <a:gd name="connsiteX57" fmla="*/ 1055188 w 1147349"/>
              <a:gd name="connsiteY57" fmla="*/ 797359 h 111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147349" h="1112019">
                <a:moveTo>
                  <a:pt x="1055188" y="797359"/>
                </a:moveTo>
                <a:lnTo>
                  <a:pt x="1082914" y="770287"/>
                </a:lnTo>
                <a:lnTo>
                  <a:pt x="1097098" y="756496"/>
                </a:lnTo>
                <a:lnTo>
                  <a:pt x="1085622" y="735291"/>
                </a:lnTo>
                <a:lnTo>
                  <a:pt x="1065005" y="697169"/>
                </a:lnTo>
                <a:lnTo>
                  <a:pt x="1050470" y="670214"/>
                </a:lnTo>
                <a:lnTo>
                  <a:pt x="1022886" y="618478"/>
                </a:lnTo>
                <a:lnTo>
                  <a:pt x="998045" y="572660"/>
                </a:lnTo>
                <a:lnTo>
                  <a:pt x="1042251" y="559410"/>
                </a:lnTo>
                <a:lnTo>
                  <a:pt x="1148036" y="529147"/>
                </a:lnTo>
                <a:lnTo>
                  <a:pt x="1056345" y="403826"/>
                </a:lnTo>
                <a:lnTo>
                  <a:pt x="1003321" y="328521"/>
                </a:lnTo>
                <a:lnTo>
                  <a:pt x="934053" y="231230"/>
                </a:lnTo>
                <a:lnTo>
                  <a:pt x="808925" y="55299"/>
                </a:lnTo>
                <a:lnTo>
                  <a:pt x="724057" y="81963"/>
                </a:lnTo>
                <a:lnTo>
                  <a:pt x="638209" y="110197"/>
                </a:lnTo>
                <a:lnTo>
                  <a:pt x="571721" y="132955"/>
                </a:lnTo>
                <a:lnTo>
                  <a:pt x="566305" y="134842"/>
                </a:lnTo>
                <a:lnTo>
                  <a:pt x="549121" y="102597"/>
                </a:lnTo>
                <a:lnTo>
                  <a:pt x="546128" y="90159"/>
                </a:lnTo>
                <a:lnTo>
                  <a:pt x="474764" y="60667"/>
                </a:lnTo>
                <a:lnTo>
                  <a:pt x="346923" y="895"/>
                </a:lnTo>
                <a:lnTo>
                  <a:pt x="299796" y="72456"/>
                </a:lnTo>
                <a:lnTo>
                  <a:pt x="283974" y="101675"/>
                </a:lnTo>
                <a:lnTo>
                  <a:pt x="239886" y="168427"/>
                </a:lnTo>
                <a:lnTo>
                  <a:pt x="162839" y="293348"/>
                </a:lnTo>
                <a:lnTo>
                  <a:pt x="76845" y="478115"/>
                </a:lnTo>
                <a:lnTo>
                  <a:pt x="33383" y="563494"/>
                </a:lnTo>
                <a:lnTo>
                  <a:pt x="686" y="617480"/>
                </a:lnTo>
                <a:lnTo>
                  <a:pt x="30045" y="700041"/>
                </a:lnTo>
                <a:lnTo>
                  <a:pt x="59911" y="782616"/>
                </a:lnTo>
                <a:lnTo>
                  <a:pt x="90282" y="865195"/>
                </a:lnTo>
                <a:lnTo>
                  <a:pt x="121146" y="947774"/>
                </a:lnTo>
                <a:lnTo>
                  <a:pt x="152510" y="1030349"/>
                </a:lnTo>
                <a:lnTo>
                  <a:pt x="184363" y="1112914"/>
                </a:lnTo>
                <a:lnTo>
                  <a:pt x="254879" y="1078822"/>
                </a:lnTo>
                <a:lnTo>
                  <a:pt x="325880" y="1045691"/>
                </a:lnTo>
                <a:lnTo>
                  <a:pt x="397353" y="1013527"/>
                </a:lnTo>
                <a:lnTo>
                  <a:pt x="469284" y="982330"/>
                </a:lnTo>
                <a:lnTo>
                  <a:pt x="513258" y="963824"/>
                </a:lnTo>
                <a:lnTo>
                  <a:pt x="541659" y="952103"/>
                </a:lnTo>
                <a:lnTo>
                  <a:pt x="770667" y="1021895"/>
                </a:lnTo>
                <a:lnTo>
                  <a:pt x="772712" y="1018020"/>
                </a:lnTo>
                <a:lnTo>
                  <a:pt x="799408" y="994291"/>
                </a:lnTo>
                <a:lnTo>
                  <a:pt x="802860" y="991206"/>
                </a:lnTo>
                <a:lnTo>
                  <a:pt x="812214" y="984703"/>
                </a:lnTo>
                <a:lnTo>
                  <a:pt x="828785" y="974688"/>
                </a:lnTo>
                <a:lnTo>
                  <a:pt x="867288" y="962381"/>
                </a:lnTo>
                <a:lnTo>
                  <a:pt x="889811" y="961869"/>
                </a:lnTo>
                <a:lnTo>
                  <a:pt x="917790" y="933693"/>
                </a:lnTo>
                <a:lnTo>
                  <a:pt x="945693" y="905713"/>
                </a:lnTo>
                <a:lnTo>
                  <a:pt x="973654" y="877846"/>
                </a:lnTo>
                <a:lnTo>
                  <a:pt x="997061" y="854572"/>
                </a:lnTo>
                <a:lnTo>
                  <a:pt x="1000563" y="851141"/>
                </a:lnTo>
                <a:lnTo>
                  <a:pt x="1009780" y="841993"/>
                </a:lnTo>
                <a:lnTo>
                  <a:pt x="1027513" y="824563"/>
                </a:lnTo>
                <a:lnTo>
                  <a:pt x="1043893" y="808459"/>
                </a:lnTo>
                <a:lnTo>
                  <a:pt x="1055188" y="79735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B3E0815-8270-2C80-9B55-C6A878294326}"/>
              </a:ext>
            </a:extLst>
          </p:cNvPr>
          <p:cNvSpPr>
            <a:spLocks/>
          </p:cNvSpPr>
          <p:nvPr/>
        </p:nvSpPr>
        <p:spPr>
          <a:xfrm flipV="1">
            <a:off x="3536299" y="3601936"/>
            <a:ext cx="1207259" cy="1025008"/>
          </a:xfrm>
          <a:custGeom>
            <a:avLst/>
            <a:gdLst>
              <a:gd name="connsiteX0" fmla="*/ 768373 w 822140"/>
              <a:gd name="connsiteY0" fmla="*/ 179348 h 698028"/>
              <a:gd name="connsiteX1" fmla="*/ 753154 w 822140"/>
              <a:gd name="connsiteY1" fmla="*/ 144439 h 698028"/>
              <a:gd name="connsiteX2" fmla="*/ 737263 w 822140"/>
              <a:gd name="connsiteY2" fmla="*/ 104188 h 698028"/>
              <a:gd name="connsiteX3" fmla="*/ 732473 w 822140"/>
              <a:gd name="connsiteY3" fmla="*/ 92054 h 698028"/>
              <a:gd name="connsiteX4" fmla="*/ 729493 w 822140"/>
              <a:gd name="connsiteY4" fmla="*/ 84576 h 698028"/>
              <a:gd name="connsiteX5" fmla="*/ 725687 w 822140"/>
              <a:gd name="connsiteY5" fmla="*/ 77197 h 698028"/>
              <a:gd name="connsiteX6" fmla="*/ 702311 w 822140"/>
              <a:gd name="connsiteY6" fmla="*/ 12229 h 698028"/>
              <a:gd name="connsiteX7" fmla="*/ 690540 w 822140"/>
              <a:gd name="connsiteY7" fmla="*/ 522 h 698028"/>
              <a:gd name="connsiteX8" fmla="*/ 684430 w 822140"/>
              <a:gd name="connsiteY8" fmla="*/ 1448 h 698028"/>
              <a:gd name="connsiteX9" fmla="*/ 585549 w 822140"/>
              <a:gd name="connsiteY9" fmla="*/ 17457 h 698028"/>
              <a:gd name="connsiteX10" fmla="*/ 580264 w 822140"/>
              <a:gd name="connsiteY10" fmla="*/ 18369 h 698028"/>
              <a:gd name="connsiteX11" fmla="*/ 577012 w 822140"/>
              <a:gd name="connsiteY11" fmla="*/ 18932 h 698028"/>
              <a:gd name="connsiteX12" fmla="*/ 576535 w 822140"/>
              <a:gd name="connsiteY12" fmla="*/ 19013 h 698028"/>
              <a:gd name="connsiteX13" fmla="*/ 572802 w 822140"/>
              <a:gd name="connsiteY13" fmla="*/ 19662 h 698028"/>
              <a:gd name="connsiteX14" fmla="*/ 565667 w 822140"/>
              <a:gd name="connsiteY14" fmla="*/ 20910 h 698028"/>
              <a:gd name="connsiteX15" fmla="*/ 550996 w 822140"/>
              <a:gd name="connsiteY15" fmla="*/ 23510 h 698028"/>
              <a:gd name="connsiteX16" fmla="*/ 542355 w 822140"/>
              <a:gd name="connsiteY16" fmla="*/ 25058 h 698028"/>
              <a:gd name="connsiteX17" fmla="*/ 534634 w 822140"/>
              <a:gd name="connsiteY17" fmla="*/ 26456 h 698028"/>
              <a:gd name="connsiteX18" fmla="*/ 531005 w 822140"/>
              <a:gd name="connsiteY18" fmla="*/ 27118 h 698028"/>
              <a:gd name="connsiteX19" fmla="*/ 517179 w 822140"/>
              <a:gd name="connsiteY19" fmla="*/ 29659 h 698028"/>
              <a:gd name="connsiteX20" fmla="*/ 505303 w 822140"/>
              <a:gd name="connsiteY20" fmla="*/ 31874 h 698028"/>
              <a:gd name="connsiteX21" fmla="*/ 492556 w 822140"/>
              <a:gd name="connsiteY21" fmla="*/ 34283 h 698028"/>
              <a:gd name="connsiteX22" fmla="*/ 492366 w 822140"/>
              <a:gd name="connsiteY22" fmla="*/ 34320 h 698028"/>
              <a:gd name="connsiteX23" fmla="*/ 478979 w 822140"/>
              <a:gd name="connsiteY23" fmla="*/ 36883 h 698028"/>
              <a:gd name="connsiteX24" fmla="*/ 471458 w 822140"/>
              <a:gd name="connsiteY24" fmla="*/ 38390 h 698028"/>
              <a:gd name="connsiteX25" fmla="*/ 449258 w 822140"/>
              <a:gd name="connsiteY25" fmla="*/ 42710 h 698028"/>
              <a:gd name="connsiteX26" fmla="*/ 444862 w 822140"/>
              <a:gd name="connsiteY26" fmla="*/ 43586 h 698028"/>
              <a:gd name="connsiteX27" fmla="*/ 431975 w 822140"/>
              <a:gd name="connsiteY27" fmla="*/ 46177 h 698028"/>
              <a:gd name="connsiteX28" fmla="*/ 418257 w 822140"/>
              <a:gd name="connsiteY28" fmla="*/ 48945 h 698028"/>
              <a:gd name="connsiteX29" fmla="*/ 388772 w 822140"/>
              <a:gd name="connsiteY29" fmla="*/ 55112 h 698028"/>
              <a:gd name="connsiteX30" fmla="*/ 358483 w 822140"/>
              <a:gd name="connsiteY30" fmla="*/ 61601 h 698028"/>
              <a:gd name="connsiteX31" fmla="*/ 307423 w 822140"/>
              <a:gd name="connsiteY31" fmla="*/ 72973 h 698028"/>
              <a:gd name="connsiteX32" fmla="*/ 302338 w 822140"/>
              <a:gd name="connsiteY32" fmla="*/ 74134 h 698028"/>
              <a:gd name="connsiteX33" fmla="*/ 305650 w 822140"/>
              <a:gd name="connsiteY33" fmla="*/ 83314 h 698028"/>
              <a:gd name="connsiteX34" fmla="*/ 306580 w 822140"/>
              <a:gd name="connsiteY34" fmla="*/ 83814 h 698028"/>
              <a:gd name="connsiteX35" fmla="*/ 329365 w 822140"/>
              <a:gd name="connsiteY35" fmla="*/ 89064 h 698028"/>
              <a:gd name="connsiteX36" fmla="*/ 348236 w 822140"/>
              <a:gd name="connsiteY36" fmla="*/ 93856 h 698028"/>
              <a:gd name="connsiteX37" fmla="*/ 353244 w 822140"/>
              <a:gd name="connsiteY37" fmla="*/ 110519 h 698028"/>
              <a:gd name="connsiteX38" fmla="*/ 357462 w 822140"/>
              <a:gd name="connsiteY38" fmla="*/ 124323 h 698028"/>
              <a:gd name="connsiteX39" fmla="*/ 360375 w 822140"/>
              <a:gd name="connsiteY39" fmla="*/ 134220 h 698028"/>
              <a:gd name="connsiteX40" fmla="*/ 361872 w 822140"/>
              <a:gd name="connsiteY40" fmla="*/ 139179 h 698028"/>
              <a:gd name="connsiteX41" fmla="*/ 365950 w 822140"/>
              <a:gd name="connsiteY41" fmla="*/ 152693 h 698028"/>
              <a:gd name="connsiteX42" fmla="*/ 380584 w 822140"/>
              <a:gd name="connsiteY42" fmla="*/ 201084 h 698028"/>
              <a:gd name="connsiteX43" fmla="*/ 385977 w 822140"/>
              <a:gd name="connsiteY43" fmla="*/ 224431 h 698028"/>
              <a:gd name="connsiteX44" fmla="*/ 388640 w 822140"/>
              <a:gd name="connsiteY44" fmla="*/ 236470 h 698028"/>
              <a:gd name="connsiteX45" fmla="*/ 392269 w 822140"/>
              <a:gd name="connsiteY45" fmla="*/ 252334 h 698028"/>
              <a:gd name="connsiteX46" fmla="*/ 394927 w 822140"/>
              <a:gd name="connsiteY46" fmla="*/ 264001 h 698028"/>
              <a:gd name="connsiteX47" fmla="*/ 397876 w 822140"/>
              <a:gd name="connsiteY47" fmla="*/ 279380 h 698028"/>
              <a:gd name="connsiteX48" fmla="*/ 388608 w 822140"/>
              <a:gd name="connsiteY48" fmla="*/ 291355 h 698028"/>
              <a:gd name="connsiteX49" fmla="*/ 379377 w 822140"/>
              <a:gd name="connsiteY49" fmla="*/ 303380 h 698028"/>
              <a:gd name="connsiteX50" fmla="*/ 356451 w 822140"/>
              <a:gd name="connsiteY50" fmla="*/ 311349 h 698028"/>
              <a:gd name="connsiteX51" fmla="*/ 340257 w 822140"/>
              <a:gd name="connsiteY51" fmla="*/ 316989 h 698028"/>
              <a:gd name="connsiteX52" fmla="*/ 322792 w 822140"/>
              <a:gd name="connsiteY52" fmla="*/ 323047 h 698028"/>
              <a:gd name="connsiteX53" fmla="*/ 308857 w 822140"/>
              <a:gd name="connsiteY53" fmla="*/ 327944 h 698028"/>
              <a:gd name="connsiteX54" fmla="*/ 305137 w 822140"/>
              <a:gd name="connsiteY54" fmla="*/ 329250 h 698028"/>
              <a:gd name="connsiteX55" fmla="*/ 286570 w 822140"/>
              <a:gd name="connsiteY55" fmla="*/ 335744 h 698028"/>
              <a:gd name="connsiteX56" fmla="*/ 279067 w 822140"/>
              <a:gd name="connsiteY56" fmla="*/ 338390 h 698028"/>
              <a:gd name="connsiteX57" fmla="*/ 253828 w 822140"/>
              <a:gd name="connsiteY57" fmla="*/ 347252 h 698028"/>
              <a:gd name="connsiteX58" fmla="*/ 238268 w 822140"/>
              <a:gd name="connsiteY58" fmla="*/ 352738 h 698028"/>
              <a:gd name="connsiteX59" fmla="*/ 233011 w 822140"/>
              <a:gd name="connsiteY59" fmla="*/ 354581 h 698028"/>
              <a:gd name="connsiteX60" fmla="*/ 227826 w 822140"/>
              <a:gd name="connsiteY60" fmla="*/ 356872 h 698028"/>
              <a:gd name="connsiteX61" fmla="*/ 226188 w 822140"/>
              <a:gd name="connsiteY61" fmla="*/ 357580 h 698028"/>
              <a:gd name="connsiteX62" fmla="*/ 206039 w 822140"/>
              <a:gd name="connsiteY62" fmla="*/ 366510 h 698028"/>
              <a:gd name="connsiteX63" fmla="*/ 203752 w 822140"/>
              <a:gd name="connsiteY63" fmla="*/ 367836 h 698028"/>
              <a:gd name="connsiteX64" fmla="*/ 166619 w 822140"/>
              <a:gd name="connsiteY64" fmla="*/ 384022 h 698028"/>
              <a:gd name="connsiteX65" fmla="*/ 162772 w 822140"/>
              <a:gd name="connsiteY65" fmla="*/ 387294 h 698028"/>
              <a:gd name="connsiteX66" fmla="*/ 144296 w 822140"/>
              <a:gd name="connsiteY66" fmla="*/ 403041 h 698028"/>
              <a:gd name="connsiteX67" fmla="*/ 120771 w 822140"/>
              <a:gd name="connsiteY67" fmla="*/ 423157 h 698028"/>
              <a:gd name="connsiteX68" fmla="*/ 55159 w 822140"/>
              <a:gd name="connsiteY68" fmla="*/ 479476 h 698028"/>
              <a:gd name="connsiteX69" fmla="*/ 27574 w 822140"/>
              <a:gd name="connsiteY69" fmla="*/ 502456 h 698028"/>
              <a:gd name="connsiteX70" fmla="*/ 547 w 822140"/>
              <a:gd name="connsiteY70" fmla="*/ 526659 h 698028"/>
              <a:gd name="connsiteX71" fmla="*/ 7574 w 822140"/>
              <a:gd name="connsiteY71" fmla="*/ 550487 h 698028"/>
              <a:gd name="connsiteX72" fmla="*/ 13240 w 822140"/>
              <a:gd name="connsiteY72" fmla="*/ 569635 h 698028"/>
              <a:gd name="connsiteX73" fmla="*/ 26009 w 822140"/>
              <a:gd name="connsiteY73" fmla="*/ 612609 h 698028"/>
              <a:gd name="connsiteX74" fmla="*/ 33829 w 822140"/>
              <a:gd name="connsiteY74" fmla="*/ 638799 h 698028"/>
              <a:gd name="connsiteX75" fmla="*/ 38851 w 822140"/>
              <a:gd name="connsiteY75" fmla="*/ 655581 h 698028"/>
              <a:gd name="connsiteX76" fmla="*/ 42376 w 822140"/>
              <a:gd name="connsiteY76" fmla="*/ 667326 h 698028"/>
              <a:gd name="connsiteX77" fmla="*/ 47456 w 822140"/>
              <a:gd name="connsiteY77" fmla="*/ 684228 h 698028"/>
              <a:gd name="connsiteX78" fmla="*/ 49611 w 822140"/>
              <a:gd name="connsiteY78" fmla="*/ 691390 h 698028"/>
              <a:gd name="connsiteX79" fmla="*/ 51770 w 822140"/>
              <a:gd name="connsiteY79" fmla="*/ 698551 h 698028"/>
              <a:gd name="connsiteX80" fmla="*/ 56774 w 822140"/>
              <a:gd name="connsiteY80" fmla="*/ 696940 h 698028"/>
              <a:gd name="connsiteX81" fmla="*/ 76810 w 822140"/>
              <a:gd name="connsiteY81" fmla="*/ 690553 h 698028"/>
              <a:gd name="connsiteX82" fmla="*/ 81827 w 822140"/>
              <a:gd name="connsiteY82" fmla="*/ 688970 h 698028"/>
              <a:gd name="connsiteX83" fmla="*/ 94874 w 822140"/>
              <a:gd name="connsiteY83" fmla="*/ 684883 h 698028"/>
              <a:gd name="connsiteX84" fmla="*/ 111957 w 822140"/>
              <a:gd name="connsiteY84" fmla="*/ 679596 h 698028"/>
              <a:gd name="connsiteX85" fmla="*/ 138213 w 822140"/>
              <a:gd name="connsiteY85" fmla="*/ 671614 h 698028"/>
              <a:gd name="connsiteX86" fmla="*/ 142159 w 822140"/>
              <a:gd name="connsiteY86" fmla="*/ 670429 h 698028"/>
              <a:gd name="connsiteX87" fmla="*/ 172430 w 822140"/>
              <a:gd name="connsiteY87" fmla="*/ 661470 h 698028"/>
              <a:gd name="connsiteX88" fmla="*/ 202768 w 822140"/>
              <a:gd name="connsiteY88" fmla="*/ 652717 h 698028"/>
              <a:gd name="connsiteX89" fmla="*/ 233174 w 822140"/>
              <a:gd name="connsiteY89" fmla="*/ 644173 h 698028"/>
              <a:gd name="connsiteX90" fmla="*/ 243122 w 822140"/>
              <a:gd name="connsiteY90" fmla="*/ 641426 h 698028"/>
              <a:gd name="connsiteX91" fmla="*/ 252349 w 822140"/>
              <a:gd name="connsiteY91" fmla="*/ 638901 h 698028"/>
              <a:gd name="connsiteX92" fmla="*/ 263649 w 822140"/>
              <a:gd name="connsiteY92" fmla="*/ 635836 h 698028"/>
              <a:gd name="connsiteX93" fmla="*/ 286239 w 822140"/>
              <a:gd name="connsiteY93" fmla="*/ 629801 h 698028"/>
              <a:gd name="connsiteX94" fmla="*/ 294182 w 822140"/>
              <a:gd name="connsiteY94" fmla="*/ 627707 h 698028"/>
              <a:gd name="connsiteX95" fmla="*/ 309474 w 822140"/>
              <a:gd name="connsiteY95" fmla="*/ 623721 h 698028"/>
              <a:gd name="connsiteX96" fmla="*/ 355435 w 822140"/>
              <a:gd name="connsiteY96" fmla="*/ 612076 h 698028"/>
              <a:gd name="connsiteX97" fmla="*/ 390219 w 822140"/>
              <a:gd name="connsiteY97" fmla="*/ 595364 h 698028"/>
              <a:gd name="connsiteX98" fmla="*/ 418720 w 822140"/>
              <a:gd name="connsiteY98" fmla="*/ 581726 h 698028"/>
              <a:gd name="connsiteX99" fmla="*/ 418897 w 822140"/>
              <a:gd name="connsiteY99" fmla="*/ 581633 h 698028"/>
              <a:gd name="connsiteX100" fmla="*/ 482631 w 822140"/>
              <a:gd name="connsiteY100" fmla="*/ 551222 h 698028"/>
              <a:gd name="connsiteX101" fmla="*/ 495160 w 822140"/>
              <a:gd name="connsiteY101" fmla="*/ 545175 h 698028"/>
              <a:gd name="connsiteX102" fmla="*/ 499424 w 822140"/>
              <a:gd name="connsiteY102" fmla="*/ 543124 h 698028"/>
              <a:gd name="connsiteX103" fmla="*/ 524110 w 822140"/>
              <a:gd name="connsiteY103" fmla="*/ 531966 h 698028"/>
              <a:gd name="connsiteX104" fmla="*/ 535455 w 822140"/>
              <a:gd name="connsiteY104" fmla="*/ 526091 h 698028"/>
              <a:gd name="connsiteX105" fmla="*/ 555759 w 822140"/>
              <a:gd name="connsiteY105" fmla="*/ 516356 h 698028"/>
              <a:gd name="connsiteX106" fmla="*/ 565975 w 822140"/>
              <a:gd name="connsiteY106" fmla="*/ 511528 h 698028"/>
              <a:gd name="connsiteX107" fmla="*/ 578246 w 822140"/>
              <a:gd name="connsiteY107" fmla="*/ 505797 h 698028"/>
              <a:gd name="connsiteX108" fmla="*/ 592843 w 822140"/>
              <a:gd name="connsiteY108" fmla="*/ 498726 h 698028"/>
              <a:gd name="connsiteX109" fmla="*/ 598382 w 822140"/>
              <a:gd name="connsiteY109" fmla="*/ 494797 h 698028"/>
              <a:gd name="connsiteX110" fmla="*/ 641521 w 822140"/>
              <a:gd name="connsiteY110" fmla="*/ 464560 h 698028"/>
              <a:gd name="connsiteX111" fmla="*/ 655479 w 822140"/>
              <a:gd name="connsiteY111" fmla="*/ 455043 h 698028"/>
              <a:gd name="connsiteX112" fmla="*/ 659712 w 822140"/>
              <a:gd name="connsiteY112" fmla="*/ 452040 h 698028"/>
              <a:gd name="connsiteX113" fmla="*/ 665686 w 822140"/>
              <a:gd name="connsiteY113" fmla="*/ 447885 h 698028"/>
              <a:gd name="connsiteX114" fmla="*/ 666253 w 822140"/>
              <a:gd name="connsiteY114" fmla="*/ 447485 h 698028"/>
              <a:gd name="connsiteX115" fmla="*/ 672055 w 822140"/>
              <a:gd name="connsiteY115" fmla="*/ 443445 h 698028"/>
              <a:gd name="connsiteX116" fmla="*/ 678582 w 822140"/>
              <a:gd name="connsiteY116" fmla="*/ 438864 h 698028"/>
              <a:gd name="connsiteX117" fmla="*/ 699513 w 822140"/>
              <a:gd name="connsiteY117" fmla="*/ 424564 h 698028"/>
              <a:gd name="connsiteX118" fmla="*/ 705369 w 822140"/>
              <a:gd name="connsiteY118" fmla="*/ 420340 h 698028"/>
              <a:gd name="connsiteX119" fmla="*/ 708399 w 822140"/>
              <a:gd name="connsiteY119" fmla="*/ 418215 h 698028"/>
              <a:gd name="connsiteX120" fmla="*/ 711543 w 822140"/>
              <a:gd name="connsiteY120" fmla="*/ 415999 h 698028"/>
              <a:gd name="connsiteX121" fmla="*/ 722194 w 822140"/>
              <a:gd name="connsiteY121" fmla="*/ 408594 h 698028"/>
              <a:gd name="connsiteX122" fmla="*/ 721182 w 822140"/>
              <a:gd name="connsiteY122" fmla="*/ 401777 h 698028"/>
              <a:gd name="connsiteX123" fmla="*/ 719572 w 822140"/>
              <a:gd name="connsiteY123" fmla="*/ 390942 h 698028"/>
              <a:gd name="connsiteX124" fmla="*/ 719635 w 822140"/>
              <a:gd name="connsiteY124" fmla="*/ 390152 h 698028"/>
              <a:gd name="connsiteX125" fmla="*/ 721972 w 822140"/>
              <a:gd name="connsiteY125" fmla="*/ 388002 h 698028"/>
              <a:gd name="connsiteX126" fmla="*/ 722670 w 822140"/>
              <a:gd name="connsiteY126" fmla="*/ 384176 h 698028"/>
              <a:gd name="connsiteX127" fmla="*/ 728762 w 822140"/>
              <a:gd name="connsiteY127" fmla="*/ 378200 h 698028"/>
              <a:gd name="connsiteX128" fmla="*/ 731656 w 822140"/>
              <a:gd name="connsiteY128" fmla="*/ 378554 h 698028"/>
              <a:gd name="connsiteX129" fmla="*/ 737104 w 822140"/>
              <a:gd name="connsiteY129" fmla="*/ 379212 h 698028"/>
              <a:gd name="connsiteX130" fmla="*/ 738107 w 822140"/>
              <a:gd name="connsiteY130" fmla="*/ 377905 h 698028"/>
              <a:gd name="connsiteX131" fmla="*/ 737531 w 822140"/>
              <a:gd name="connsiteY131" fmla="*/ 372650 h 698028"/>
              <a:gd name="connsiteX132" fmla="*/ 736179 w 822140"/>
              <a:gd name="connsiteY132" fmla="*/ 360598 h 698028"/>
              <a:gd name="connsiteX133" fmla="*/ 736855 w 822140"/>
              <a:gd name="connsiteY133" fmla="*/ 358891 h 698028"/>
              <a:gd name="connsiteX134" fmla="*/ 744362 w 822140"/>
              <a:gd name="connsiteY134" fmla="*/ 356990 h 698028"/>
              <a:gd name="connsiteX135" fmla="*/ 758466 w 822140"/>
              <a:gd name="connsiteY135" fmla="*/ 351177 h 698028"/>
              <a:gd name="connsiteX136" fmla="*/ 762045 w 822140"/>
              <a:gd name="connsiteY136" fmla="*/ 349371 h 698028"/>
              <a:gd name="connsiteX137" fmla="*/ 766399 w 822140"/>
              <a:gd name="connsiteY137" fmla="*/ 346771 h 698028"/>
              <a:gd name="connsiteX138" fmla="*/ 775948 w 822140"/>
              <a:gd name="connsiteY138" fmla="*/ 343372 h 698028"/>
              <a:gd name="connsiteX139" fmla="*/ 780811 w 822140"/>
              <a:gd name="connsiteY139" fmla="*/ 341062 h 698028"/>
              <a:gd name="connsiteX140" fmla="*/ 785710 w 822140"/>
              <a:gd name="connsiteY140" fmla="*/ 335553 h 698028"/>
              <a:gd name="connsiteX141" fmla="*/ 786177 w 822140"/>
              <a:gd name="connsiteY141" fmla="*/ 335041 h 698028"/>
              <a:gd name="connsiteX142" fmla="*/ 796075 w 822140"/>
              <a:gd name="connsiteY142" fmla="*/ 329033 h 698028"/>
              <a:gd name="connsiteX143" fmla="*/ 799714 w 822140"/>
              <a:gd name="connsiteY143" fmla="*/ 326818 h 698028"/>
              <a:gd name="connsiteX144" fmla="*/ 809430 w 822140"/>
              <a:gd name="connsiteY144" fmla="*/ 329219 h 698028"/>
              <a:gd name="connsiteX145" fmla="*/ 810739 w 822140"/>
              <a:gd name="connsiteY145" fmla="*/ 328366 h 698028"/>
              <a:gd name="connsiteX146" fmla="*/ 815088 w 822140"/>
              <a:gd name="connsiteY146" fmla="*/ 324168 h 698028"/>
              <a:gd name="connsiteX147" fmla="*/ 815476 w 822140"/>
              <a:gd name="connsiteY147" fmla="*/ 323891 h 698028"/>
              <a:gd name="connsiteX148" fmla="*/ 822687 w 822140"/>
              <a:gd name="connsiteY148" fmla="*/ 314217 h 698028"/>
              <a:gd name="connsiteX149" fmla="*/ 801188 w 822140"/>
              <a:gd name="connsiteY149" fmla="*/ 263184 h 698028"/>
              <a:gd name="connsiteX150" fmla="*/ 790990 w 822140"/>
              <a:gd name="connsiteY150" fmla="*/ 236116 h 698028"/>
              <a:gd name="connsiteX151" fmla="*/ 768373 w 822140"/>
              <a:gd name="connsiteY151" fmla="*/ 179348 h 698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822140" h="698028">
                <a:moveTo>
                  <a:pt x="768373" y="179348"/>
                </a:moveTo>
                <a:lnTo>
                  <a:pt x="753154" y="144439"/>
                </a:lnTo>
                <a:lnTo>
                  <a:pt x="737263" y="104188"/>
                </a:lnTo>
                <a:lnTo>
                  <a:pt x="732473" y="92054"/>
                </a:lnTo>
                <a:lnTo>
                  <a:pt x="729493" y="84576"/>
                </a:lnTo>
                <a:lnTo>
                  <a:pt x="725687" y="77197"/>
                </a:lnTo>
                <a:lnTo>
                  <a:pt x="702311" y="12229"/>
                </a:lnTo>
                <a:lnTo>
                  <a:pt x="690540" y="522"/>
                </a:lnTo>
                <a:lnTo>
                  <a:pt x="684430" y="1448"/>
                </a:lnTo>
                <a:lnTo>
                  <a:pt x="585549" y="17457"/>
                </a:lnTo>
                <a:lnTo>
                  <a:pt x="580264" y="18369"/>
                </a:lnTo>
                <a:lnTo>
                  <a:pt x="577012" y="18932"/>
                </a:lnTo>
                <a:lnTo>
                  <a:pt x="576535" y="19013"/>
                </a:lnTo>
                <a:lnTo>
                  <a:pt x="572802" y="19662"/>
                </a:lnTo>
                <a:lnTo>
                  <a:pt x="565667" y="20910"/>
                </a:lnTo>
                <a:lnTo>
                  <a:pt x="550996" y="23510"/>
                </a:lnTo>
                <a:lnTo>
                  <a:pt x="542355" y="25058"/>
                </a:lnTo>
                <a:lnTo>
                  <a:pt x="534634" y="26456"/>
                </a:lnTo>
                <a:lnTo>
                  <a:pt x="531005" y="27118"/>
                </a:lnTo>
                <a:lnTo>
                  <a:pt x="517179" y="29659"/>
                </a:lnTo>
                <a:lnTo>
                  <a:pt x="505303" y="31874"/>
                </a:lnTo>
                <a:lnTo>
                  <a:pt x="492556" y="34283"/>
                </a:lnTo>
                <a:lnTo>
                  <a:pt x="492366" y="34320"/>
                </a:lnTo>
                <a:lnTo>
                  <a:pt x="478979" y="36883"/>
                </a:lnTo>
                <a:lnTo>
                  <a:pt x="471458" y="38390"/>
                </a:lnTo>
                <a:lnTo>
                  <a:pt x="449258" y="42710"/>
                </a:lnTo>
                <a:lnTo>
                  <a:pt x="444862" y="43586"/>
                </a:lnTo>
                <a:lnTo>
                  <a:pt x="431975" y="46177"/>
                </a:lnTo>
                <a:lnTo>
                  <a:pt x="418257" y="48945"/>
                </a:lnTo>
                <a:lnTo>
                  <a:pt x="388772" y="55112"/>
                </a:lnTo>
                <a:lnTo>
                  <a:pt x="358483" y="61601"/>
                </a:lnTo>
                <a:lnTo>
                  <a:pt x="307423" y="72973"/>
                </a:lnTo>
                <a:lnTo>
                  <a:pt x="302338" y="74134"/>
                </a:lnTo>
                <a:lnTo>
                  <a:pt x="305650" y="83314"/>
                </a:lnTo>
                <a:lnTo>
                  <a:pt x="306580" y="83814"/>
                </a:lnTo>
                <a:lnTo>
                  <a:pt x="329365" y="89064"/>
                </a:lnTo>
                <a:lnTo>
                  <a:pt x="348236" y="93856"/>
                </a:lnTo>
                <a:lnTo>
                  <a:pt x="353244" y="110519"/>
                </a:lnTo>
                <a:lnTo>
                  <a:pt x="357462" y="124323"/>
                </a:lnTo>
                <a:lnTo>
                  <a:pt x="360375" y="134220"/>
                </a:lnTo>
                <a:lnTo>
                  <a:pt x="361872" y="139179"/>
                </a:lnTo>
                <a:lnTo>
                  <a:pt x="365950" y="152693"/>
                </a:lnTo>
                <a:lnTo>
                  <a:pt x="380584" y="201084"/>
                </a:lnTo>
                <a:lnTo>
                  <a:pt x="385977" y="224431"/>
                </a:lnTo>
                <a:lnTo>
                  <a:pt x="388640" y="236470"/>
                </a:lnTo>
                <a:lnTo>
                  <a:pt x="392269" y="252334"/>
                </a:lnTo>
                <a:lnTo>
                  <a:pt x="394927" y="264001"/>
                </a:lnTo>
                <a:lnTo>
                  <a:pt x="397876" y="279380"/>
                </a:lnTo>
                <a:lnTo>
                  <a:pt x="388608" y="291355"/>
                </a:lnTo>
                <a:lnTo>
                  <a:pt x="379377" y="303380"/>
                </a:lnTo>
                <a:lnTo>
                  <a:pt x="356451" y="311349"/>
                </a:lnTo>
                <a:lnTo>
                  <a:pt x="340257" y="316989"/>
                </a:lnTo>
                <a:lnTo>
                  <a:pt x="322792" y="323047"/>
                </a:lnTo>
                <a:lnTo>
                  <a:pt x="308857" y="327944"/>
                </a:lnTo>
                <a:lnTo>
                  <a:pt x="305137" y="329250"/>
                </a:lnTo>
                <a:lnTo>
                  <a:pt x="286570" y="335744"/>
                </a:lnTo>
                <a:lnTo>
                  <a:pt x="279067" y="338390"/>
                </a:lnTo>
                <a:lnTo>
                  <a:pt x="253828" y="347252"/>
                </a:lnTo>
                <a:lnTo>
                  <a:pt x="238268" y="352738"/>
                </a:lnTo>
                <a:lnTo>
                  <a:pt x="233011" y="354581"/>
                </a:lnTo>
                <a:lnTo>
                  <a:pt x="227826" y="356872"/>
                </a:lnTo>
                <a:lnTo>
                  <a:pt x="226188" y="357580"/>
                </a:lnTo>
                <a:lnTo>
                  <a:pt x="206039" y="366510"/>
                </a:lnTo>
                <a:lnTo>
                  <a:pt x="203752" y="367836"/>
                </a:lnTo>
                <a:lnTo>
                  <a:pt x="166619" y="384022"/>
                </a:lnTo>
                <a:lnTo>
                  <a:pt x="162772" y="387294"/>
                </a:lnTo>
                <a:lnTo>
                  <a:pt x="144296" y="403041"/>
                </a:lnTo>
                <a:lnTo>
                  <a:pt x="120771" y="423157"/>
                </a:lnTo>
                <a:lnTo>
                  <a:pt x="55159" y="479476"/>
                </a:lnTo>
                <a:lnTo>
                  <a:pt x="27574" y="502456"/>
                </a:lnTo>
                <a:lnTo>
                  <a:pt x="547" y="526659"/>
                </a:lnTo>
                <a:lnTo>
                  <a:pt x="7574" y="550487"/>
                </a:lnTo>
                <a:lnTo>
                  <a:pt x="13240" y="569635"/>
                </a:lnTo>
                <a:lnTo>
                  <a:pt x="26009" y="612609"/>
                </a:lnTo>
                <a:lnTo>
                  <a:pt x="33829" y="638799"/>
                </a:lnTo>
                <a:lnTo>
                  <a:pt x="38851" y="655581"/>
                </a:lnTo>
                <a:lnTo>
                  <a:pt x="42376" y="667326"/>
                </a:lnTo>
                <a:lnTo>
                  <a:pt x="47456" y="684228"/>
                </a:lnTo>
                <a:lnTo>
                  <a:pt x="49611" y="691390"/>
                </a:lnTo>
                <a:lnTo>
                  <a:pt x="51770" y="698551"/>
                </a:lnTo>
                <a:lnTo>
                  <a:pt x="56774" y="696940"/>
                </a:lnTo>
                <a:lnTo>
                  <a:pt x="76810" y="690553"/>
                </a:lnTo>
                <a:lnTo>
                  <a:pt x="81827" y="688970"/>
                </a:lnTo>
                <a:lnTo>
                  <a:pt x="94874" y="684883"/>
                </a:lnTo>
                <a:lnTo>
                  <a:pt x="111957" y="679596"/>
                </a:lnTo>
                <a:lnTo>
                  <a:pt x="138213" y="671614"/>
                </a:lnTo>
                <a:lnTo>
                  <a:pt x="142159" y="670429"/>
                </a:lnTo>
                <a:lnTo>
                  <a:pt x="172430" y="661470"/>
                </a:lnTo>
                <a:lnTo>
                  <a:pt x="202768" y="652717"/>
                </a:lnTo>
                <a:lnTo>
                  <a:pt x="233174" y="644173"/>
                </a:lnTo>
                <a:lnTo>
                  <a:pt x="243122" y="641426"/>
                </a:lnTo>
                <a:lnTo>
                  <a:pt x="252349" y="638901"/>
                </a:lnTo>
                <a:lnTo>
                  <a:pt x="263649" y="635836"/>
                </a:lnTo>
                <a:lnTo>
                  <a:pt x="286239" y="629801"/>
                </a:lnTo>
                <a:lnTo>
                  <a:pt x="294182" y="627707"/>
                </a:lnTo>
                <a:lnTo>
                  <a:pt x="309474" y="623721"/>
                </a:lnTo>
                <a:lnTo>
                  <a:pt x="355435" y="612076"/>
                </a:lnTo>
                <a:lnTo>
                  <a:pt x="390219" y="595364"/>
                </a:lnTo>
                <a:lnTo>
                  <a:pt x="418720" y="581726"/>
                </a:lnTo>
                <a:lnTo>
                  <a:pt x="418897" y="581633"/>
                </a:lnTo>
                <a:lnTo>
                  <a:pt x="482631" y="551222"/>
                </a:lnTo>
                <a:lnTo>
                  <a:pt x="495160" y="545175"/>
                </a:lnTo>
                <a:lnTo>
                  <a:pt x="499424" y="543124"/>
                </a:lnTo>
                <a:lnTo>
                  <a:pt x="524110" y="531966"/>
                </a:lnTo>
                <a:lnTo>
                  <a:pt x="535455" y="526091"/>
                </a:lnTo>
                <a:lnTo>
                  <a:pt x="555759" y="516356"/>
                </a:lnTo>
                <a:lnTo>
                  <a:pt x="565975" y="511528"/>
                </a:lnTo>
                <a:lnTo>
                  <a:pt x="578246" y="505797"/>
                </a:lnTo>
                <a:lnTo>
                  <a:pt x="592843" y="498726"/>
                </a:lnTo>
                <a:lnTo>
                  <a:pt x="598382" y="494797"/>
                </a:lnTo>
                <a:lnTo>
                  <a:pt x="641521" y="464560"/>
                </a:lnTo>
                <a:lnTo>
                  <a:pt x="655479" y="455043"/>
                </a:lnTo>
                <a:lnTo>
                  <a:pt x="659712" y="452040"/>
                </a:lnTo>
                <a:lnTo>
                  <a:pt x="665686" y="447885"/>
                </a:lnTo>
                <a:lnTo>
                  <a:pt x="666253" y="447485"/>
                </a:lnTo>
                <a:lnTo>
                  <a:pt x="672055" y="443445"/>
                </a:lnTo>
                <a:lnTo>
                  <a:pt x="678582" y="438864"/>
                </a:lnTo>
                <a:lnTo>
                  <a:pt x="699513" y="424564"/>
                </a:lnTo>
                <a:lnTo>
                  <a:pt x="705369" y="420340"/>
                </a:lnTo>
                <a:lnTo>
                  <a:pt x="708399" y="418215"/>
                </a:lnTo>
                <a:lnTo>
                  <a:pt x="711543" y="415999"/>
                </a:lnTo>
                <a:lnTo>
                  <a:pt x="722194" y="408594"/>
                </a:lnTo>
                <a:lnTo>
                  <a:pt x="721182" y="401777"/>
                </a:lnTo>
                <a:lnTo>
                  <a:pt x="719572" y="390942"/>
                </a:lnTo>
                <a:lnTo>
                  <a:pt x="719635" y="390152"/>
                </a:lnTo>
                <a:lnTo>
                  <a:pt x="721972" y="388002"/>
                </a:lnTo>
                <a:lnTo>
                  <a:pt x="722670" y="384176"/>
                </a:lnTo>
                <a:lnTo>
                  <a:pt x="728762" y="378200"/>
                </a:lnTo>
                <a:lnTo>
                  <a:pt x="731656" y="378554"/>
                </a:lnTo>
                <a:lnTo>
                  <a:pt x="737104" y="379212"/>
                </a:lnTo>
                <a:lnTo>
                  <a:pt x="738107" y="377905"/>
                </a:lnTo>
                <a:lnTo>
                  <a:pt x="737531" y="372650"/>
                </a:lnTo>
                <a:lnTo>
                  <a:pt x="736179" y="360598"/>
                </a:lnTo>
                <a:lnTo>
                  <a:pt x="736855" y="358891"/>
                </a:lnTo>
                <a:lnTo>
                  <a:pt x="744362" y="356990"/>
                </a:lnTo>
                <a:lnTo>
                  <a:pt x="758466" y="351177"/>
                </a:lnTo>
                <a:lnTo>
                  <a:pt x="762045" y="349371"/>
                </a:lnTo>
                <a:lnTo>
                  <a:pt x="766399" y="346771"/>
                </a:lnTo>
                <a:lnTo>
                  <a:pt x="775948" y="343372"/>
                </a:lnTo>
                <a:lnTo>
                  <a:pt x="780811" y="341062"/>
                </a:lnTo>
                <a:lnTo>
                  <a:pt x="785710" y="335553"/>
                </a:lnTo>
                <a:lnTo>
                  <a:pt x="786177" y="335041"/>
                </a:lnTo>
                <a:lnTo>
                  <a:pt x="796075" y="329033"/>
                </a:lnTo>
                <a:lnTo>
                  <a:pt x="799714" y="326818"/>
                </a:lnTo>
                <a:lnTo>
                  <a:pt x="809430" y="329219"/>
                </a:lnTo>
                <a:lnTo>
                  <a:pt x="810739" y="328366"/>
                </a:lnTo>
                <a:lnTo>
                  <a:pt x="815088" y="324168"/>
                </a:lnTo>
                <a:lnTo>
                  <a:pt x="815476" y="323891"/>
                </a:lnTo>
                <a:lnTo>
                  <a:pt x="822687" y="314217"/>
                </a:lnTo>
                <a:lnTo>
                  <a:pt x="801188" y="263184"/>
                </a:lnTo>
                <a:lnTo>
                  <a:pt x="790990" y="236116"/>
                </a:lnTo>
                <a:lnTo>
                  <a:pt x="768373" y="179348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B15EA233-1CB9-949B-0074-9E6B53ABB09C}"/>
              </a:ext>
            </a:extLst>
          </p:cNvPr>
          <p:cNvSpPr>
            <a:spLocks/>
          </p:cNvSpPr>
          <p:nvPr/>
        </p:nvSpPr>
        <p:spPr>
          <a:xfrm flipV="1">
            <a:off x="2842746" y="4772656"/>
            <a:ext cx="1117809" cy="735681"/>
          </a:xfrm>
          <a:custGeom>
            <a:avLst/>
            <a:gdLst>
              <a:gd name="connsiteX0" fmla="*/ 168891 w 761225"/>
              <a:gd name="connsiteY0" fmla="*/ 307224 h 500997"/>
              <a:gd name="connsiteX1" fmla="*/ 227122 w 761225"/>
              <a:gd name="connsiteY1" fmla="*/ 363842 h 500997"/>
              <a:gd name="connsiteX2" fmla="*/ 300618 w 761225"/>
              <a:gd name="connsiteY2" fmla="*/ 433765 h 500997"/>
              <a:gd name="connsiteX3" fmla="*/ 340963 w 761225"/>
              <a:gd name="connsiteY3" fmla="*/ 472155 h 500997"/>
              <a:gd name="connsiteX4" fmla="*/ 372182 w 761225"/>
              <a:gd name="connsiteY4" fmla="*/ 501746 h 500997"/>
              <a:gd name="connsiteX5" fmla="*/ 410753 w 761225"/>
              <a:gd name="connsiteY5" fmla="*/ 490443 h 500997"/>
              <a:gd name="connsiteX6" fmla="*/ 422566 w 761225"/>
              <a:gd name="connsiteY6" fmla="*/ 487048 h 500997"/>
              <a:gd name="connsiteX7" fmla="*/ 446694 w 761225"/>
              <a:gd name="connsiteY7" fmla="*/ 480196 h 500997"/>
              <a:gd name="connsiteX8" fmla="*/ 460888 w 761225"/>
              <a:gd name="connsiteY8" fmla="*/ 476221 h 500997"/>
              <a:gd name="connsiteX9" fmla="*/ 496715 w 761225"/>
              <a:gd name="connsiteY9" fmla="*/ 466370 h 500997"/>
              <a:gd name="connsiteX10" fmla="*/ 510814 w 761225"/>
              <a:gd name="connsiteY10" fmla="*/ 462567 h 500997"/>
              <a:gd name="connsiteX11" fmla="*/ 538571 w 761225"/>
              <a:gd name="connsiteY11" fmla="*/ 455198 h 500997"/>
              <a:gd name="connsiteX12" fmla="*/ 542567 w 761225"/>
              <a:gd name="connsiteY12" fmla="*/ 454149 h 500997"/>
              <a:gd name="connsiteX13" fmla="*/ 544509 w 761225"/>
              <a:gd name="connsiteY13" fmla="*/ 453641 h 500997"/>
              <a:gd name="connsiteX14" fmla="*/ 556739 w 761225"/>
              <a:gd name="connsiteY14" fmla="*/ 450456 h 500997"/>
              <a:gd name="connsiteX15" fmla="*/ 565348 w 761225"/>
              <a:gd name="connsiteY15" fmla="*/ 448232 h 500997"/>
              <a:gd name="connsiteX16" fmla="*/ 586551 w 761225"/>
              <a:gd name="connsiteY16" fmla="*/ 442823 h 500997"/>
              <a:gd name="connsiteX17" fmla="*/ 631559 w 761225"/>
              <a:gd name="connsiteY17" fmla="*/ 431633 h 500997"/>
              <a:gd name="connsiteX18" fmla="*/ 653837 w 761225"/>
              <a:gd name="connsiteY18" fmla="*/ 426246 h 500997"/>
              <a:gd name="connsiteX19" fmla="*/ 662120 w 761225"/>
              <a:gd name="connsiteY19" fmla="*/ 424268 h 500997"/>
              <a:gd name="connsiteX20" fmla="*/ 681054 w 761225"/>
              <a:gd name="connsiteY20" fmla="*/ 419793 h 500997"/>
              <a:gd name="connsiteX21" fmla="*/ 697638 w 761225"/>
              <a:gd name="connsiteY21" fmla="*/ 415936 h 500997"/>
              <a:gd name="connsiteX22" fmla="*/ 695302 w 761225"/>
              <a:gd name="connsiteY22" fmla="*/ 404351 h 500997"/>
              <a:gd name="connsiteX23" fmla="*/ 722629 w 761225"/>
              <a:gd name="connsiteY23" fmla="*/ 398112 h 500997"/>
              <a:gd name="connsiteX24" fmla="*/ 736700 w 761225"/>
              <a:gd name="connsiteY24" fmla="*/ 394958 h 500997"/>
              <a:gd name="connsiteX25" fmla="*/ 740465 w 761225"/>
              <a:gd name="connsiteY25" fmla="*/ 394119 h 500997"/>
              <a:gd name="connsiteX26" fmla="*/ 742788 w 761225"/>
              <a:gd name="connsiteY26" fmla="*/ 393606 h 500997"/>
              <a:gd name="connsiteX27" fmla="*/ 748875 w 761225"/>
              <a:gd name="connsiteY27" fmla="*/ 392258 h 500997"/>
              <a:gd name="connsiteX28" fmla="*/ 761831 w 761225"/>
              <a:gd name="connsiteY28" fmla="*/ 389417 h 500997"/>
              <a:gd name="connsiteX29" fmla="*/ 500925 w 761225"/>
              <a:gd name="connsiteY29" fmla="*/ 222185 h 500997"/>
              <a:gd name="connsiteX30" fmla="*/ 494901 w 761225"/>
              <a:gd name="connsiteY30" fmla="*/ 200771 h 500997"/>
              <a:gd name="connsiteX31" fmla="*/ 485098 w 761225"/>
              <a:gd name="connsiteY31" fmla="*/ 199296 h 500997"/>
              <a:gd name="connsiteX32" fmla="*/ 473100 w 761225"/>
              <a:gd name="connsiteY32" fmla="*/ 197481 h 500997"/>
              <a:gd name="connsiteX33" fmla="*/ 356514 w 761225"/>
              <a:gd name="connsiteY33" fmla="*/ 110854 h 500997"/>
              <a:gd name="connsiteX34" fmla="*/ 207893 w 761225"/>
              <a:gd name="connsiteY34" fmla="*/ 749 h 500997"/>
              <a:gd name="connsiteX35" fmla="*/ 193708 w 761225"/>
              <a:gd name="connsiteY35" fmla="*/ 14539 h 500997"/>
              <a:gd name="connsiteX36" fmla="*/ 165983 w 761225"/>
              <a:gd name="connsiteY36" fmla="*/ 41612 h 500997"/>
              <a:gd name="connsiteX37" fmla="*/ 154688 w 761225"/>
              <a:gd name="connsiteY37" fmla="*/ 52711 h 500997"/>
              <a:gd name="connsiteX38" fmla="*/ 138307 w 761225"/>
              <a:gd name="connsiteY38" fmla="*/ 68816 h 500997"/>
              <a:gd name="connsiteX39" fmla="*/ 120575 w 761225"/>
              <a:gd name="connsiteY39" fmla="*/ 86246 h 500997"/>
              <a:gd name="connsiteX40" fmla="*/ 111357 w 761225"/>
              <a:gd name="connsiteY40" fmla="*/ 95394 h 500997"/>
              <a:gd name="connsiteX41" fmla="*/ 107856 w 761225"/>
              <a:gd name="connsiteY41" fmla="*/ 98825 h 500997"/>
              <a:gd name="connsiteX42" fmla="*/ 84449 w 761225"/>
              <a:gd name="connsiteY42" fmla="*/ 122099 h 500997"/>
              <a:gd name="connsiteX43" fmla="*/ 56487 w 761225"/>
              <a:gd name="connsiteY43" fmla="*/ 149966 h 500997"/>
              <a:gd name="connsiteX44" fmla="*/ 28585 w 761225"/>
              <a:gd name="connsiteY44" fmla="*/ 177946 h 500997"/>
              <a:gd name="connsiteX45" fmla="*/ 605 w 761225"/>
              <a:gd name="connsiteY45" fmla="*/ 206121 h 500997"/>
              <a:gd name="connsiteX46" fmla="*/ 81663 w 761225"/>
              <a:gd name="connsiteY46" fmla="*/ 225162 h 500997"/>
              <a:gd name="connsiteX47" fmla="*/ 100942 w 761225"/>
              <a:gd name="connsiteY47" fmla="*/ 242015 h 500997"/>
              <a:gd name="connsiteX48" fmla="*/ 154139 w 761225"/>
              <a:gd name="connsiteY48" fmla="*/ 294314 h 500997"/>
              <a:gd name="connsiteX49" fmla="*/ 168891 w 761225"/>
              <a:gd name="connsiteY49" fmla="*/ 307224 h 50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761225" h="500997">
                <a:moveTo>
                  <a:pt x="168891" y="307224"/>
                </a:moveTo>
                <a:lnTo>
                  <a:pt x="227122" y="363842"/>
                </a:lnTo>
                <a:lnTo>
                  <a:pt x="300618" y="433765"/>
                </a:lnTo>
                <a:lnTo>
                  <a:pt x="340963" y="472155"/>
                </a:lnTo>
                <a:lnTo>
                  <a:pt x="372182" y="501746"/>
                </a:lnTo>
                <a:lnTo>
                  <a:pt x="410753" y="490443"/>
                </a:lnTo>
                <a:lnTo>
                  <a:pt x="422566" y="487048"/>
                </a:lnTo>
                <a:lnTo>
                  <a:pt x="446694" y="480196"/>
                </a:lnTo>
                <a:lnTo>
                  <a:pt x="460888" y="476221"/>
                </a:lnTo>
                <a:lnTo>
                  <a:pt x="496715" y="466370"/>
                </a:lnTo>
                <a:lnTo>
                  <a:pt x="510814" y="462567"/>
                </a:lnTo>
                <a:lnTo>
                  <a:pt x="538571" y="455198"/>
                </a:lnTo>
                <a:lnTo>
                  <a:pt x="542567" y="454149"/>
                </a:lnTo>
                <a:lnTo>
                  <a:pt x="544509" y="453641"/>
                </a:lnTo>
                <a:lnTo>
                  <a:pt x="556739" y="450456"/>
                </a:lnTo>
                <a:lnTo>
                  <a:pt x="565348" y="448232"/>
                </a:lnTo>
                <a:lnTo>
                  <a:pt x="586551" y="442823"/>
                </a:lnTo>
                <a:lnTo>
                  <a:pt x="631559" y="431633"/>
                </a:lnTo>
                <a:lnTo>
                  <a:pt x="653837" y="426246"/>
                </a:lnTo>
                <a:lnTo>
                  <a:pt x="662120" y="424268"/>
                </a:lnTo>
                <a:lnTo>
                  <a:pt x="681054" y="419793"/>
                </a:lnTo>
                <a:lnTo>
                  <a:pt x="697638" y="415936"/>
                </a:lnTo>
                <a:lnTo>
                  <a:pt x="695302" y="404351"/>
                </a:lnTo>
                <a:lnTo>
                  <a:pt x="722629" y="398112"/>
                </a:lnTo>
                <a:lnTo>
                  <a:pt x="736700" y="394958"/>
                </a:lnTo>
                <a:lnTo>
                  <a:pt x="740465" y="394119"/>
                </a:lnTo>
                <a:lnTo>
                  <a:pt x="742788" y="393606"/>
                </a:lnTo>
                <a:lnTo>
                  <a:pt x="748875" y="392258"/>
                </a:lnTo>
                <a:lnTo>
                  <a:pt x="761831" y="389417"/>
                </a:lnTo>
                <a:lnTo>
                  <a:pt x="500925" y="222185"/>
                </a:lnTo>
                <a:lnTo>
                  <a:pt x="494901" y="200771"/>
                </a:lnTo>
                <a:lnTo>
                  <a:pt x="485098" y="199296"/>
                </a:lnTo>
                <a:lnTo>
                  <a:pt x="473100" y="197481"/>
                </a:lnTo>
                <a:lnTo>
                  <a:pt x="356514" y="110854"/>
                </a:lnTo>
                <a:lnTo>
                  <a:pt x="207893" y="749"/>
                </a:lnTo>
                <a:lnTo>
                  <a:pt x="193708" y="14539"/>
                </a:lnTo>
                <a:lnTo>
                  <a:pt x="165983" y="41612"/>
                </a:lnTo>
                <a:lnTo>
                  <a:pt x="154688" y="52711"/>
                </a:lnTo>
                <a:lnTo>
                  <a:pt x="138307" y="68816"/>
                </a:lnTo>
                <a:lnTo>
                  <a:pt x="120575" y="86246"/>
                </a:lnTo>
                <a:lnTo>
                  <a:pt x="111357" y="95394"/>
                </a:lnTo>
                <a:lnTo>
                  <a:pt x="107856" y="98825"/>
                </a:lnTo>
                <a:lnTo>
                  <a:pt x="84449" y="122099"/>
                </a:lnTo>
                <a:lnTo>
                  <a:pt x="56487" y="149966"/>
                </a:lnTo>
                <a:lnTo>
                  <a:pt x="28585" y="177946"/>
                </a:lnTo>
                <a:lnTo>
                  <a:pt x="605" y="206121"/>
                </a:lnTo>
                <a:lnTo>
                  <a:pt x="81663" y="225162"/>
                </a:lnTo>
                <a:lnTo>
                  <a:pt x="100942" y="242015"/>
                </a:lnTo>
                <a:lnTo>
                  <a:pt x="154139" y="294314"/>
                </a:lnTo>
                <a:lnTo>
                  <a:pt x="168891" y="307224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55E734B7-01C6-4214-BBE6-0C24EF0E3B93}"/>
              </a:ext>
            </a:extLst>
          </p:cNvPr>
          <p:cNvSpPr>
            <a:spLocks/>
          </p:cNvSpPr>
          <p:nvPr/>
        </p:nvSpPr>
        <p:spPr>
          <a:xfrm flipV="1">
            <a:off x="6350000" y="3869274"/>
            <a:ext cx="244371" cy="330342"/>
          </a:xfrm>
          <a:custGeom>
            <a:avLst/>
            <a:gdLst>
              <a:gd name="connsiteX0" fmla="*/ 91582 w 166416"/>
              <a:gd name="connsiteY0" fmla="*/ 23638 h 224962"/>
              <a:gd name="connsiteX1" fmla="*/ 71287 w 166416"/>
              <a:gd name="connsiteY1" fmla="*/ 34810 h 224962"/>
              <a:gd name="connsiteX2" fmla="*/ 55070 w 166416"/>
              <a:gd name="connsiteY2" fmla="*/ 45592 h 224962"/>
              <a:gd name="connsiteX3" fmla="*/ 46419 w 166416"/>
              <a:gd name="connsiteY3" fmla="*/ 50112 h 224962"/>
              <a:gd name="connsiteX4" fmla="*/ 44754 w 166416"/>
              <a:gd name="connsiteY4" fmla="*/ 55770 h 224962"/>
              <a:gd name="connsiteX5" fmla="*/ 43675 w 166416"/>
              <a:gd name="connsiteY5" fmla="*/ 59818 h 224962"/>
              <a:gd name="connsiteX6" fmla="*/ 43643 w 166416"/>
              <a:gd name="connsiteY6" fmla="*/ 69293 h 224962"/>
              <a:gd name="connsiteX7" fmla="*/ 42940 w 166416"/>
              <a:gd name="connsiteY7" fmla="*/ 70246 h 224962"/>
              <a:gd name="connsiteX8" fmla="*/ 40454 w 166416"/>
              <a:gd name="connsiteY8" fmla="*/ 71399 h 224962"/>
              <a:gd name="connsiteX9" fmla="*/ 38499 w 166416"/>
              <a:gd name="connsiteY9" fmla="*/ 72302 h 224962"/>
              <a:gd name="connsiteX10" fmla="*/ 37465 w 166416"/>
              <a:gd name="connsiteY10" fmla="*/ 72129 h 224962"/>
              <a:gd name="connsiteX11" fmla="*/ 32470 w 166416"/>
              <a:gd name="connsiteY11" fmla="*/ 73540 h 224962"/>
              <a:gd name="connsiteX12" fmla="*/ 26632 w 166416"/>
              <a:gd name="connsiteY12" fmla="*/ 76717 h 224962"/>
              <a:gd name="connsiteX13" fmla="*/ 20005 w 166416"/>
              <a:gd name="connsiteY13" fmla="*/ 82788 h 224962"/>
              <a:gd name="connsiteX14" fmla="*/ 11200 w 166416"/>
              <a:gd name="connsiteY14" fmla="*/ 91229 h 224962"/>
              <a:gd name="connsiteX15" fmla="*/ 5847 w 166416"/>
              <a:gd name="connsiteY15" fmla="*/ 96561 h 224962"/>
              <a:gd name="connsiteX16" fmla="*/ 4033 w 166416"/>
              <a:gd name="connsiteY16" fmla="*/ 98385 h 224962"/>
              <a:gd name="connsiteX17" fmla="*/ 363 w 166416"/>
              <a:gd name="connsiteY17" fmla="*/ 102732 h 224962"/>
              <a:gd name="connsiteX18" fmla="*/ 6450 w 166416"/>
              <a:gd name="connsiteY18" fmla="*/ 141562 h 224962"/>
              <a:gd name="connsiteX19" fmla="*/ 9980 w 166416"/>
              <a:gd name="connsiteY19" fmla="*/ 163810 h 224962"/>
              <a:gd name="connsiteX20" fmla="*/ 10279 w 166416"/>
              <a:gd name="connsiteY20" fmla="*/ 165679 h 224962"/>
              <a:gd name="connsiteX21" fmla="*/ 10578 w 166416"/>
              <a:gd name="connsiteY21" fmla="*/ 167549 h 224962"/>
              <a:gd name="connsiteX22" fmla="*/ 12094 w 166416"/>
              <a:gd name="connsiteY22" fmla="*/ 177024 h 224962"/>
              <a:gd name="connsiteX23" fmla="*/ 12320 w 166416"/>
              <a:gd name="connsiteY23" fmla="*/ 178488 h 224962"/>
              <a:gd name="connsiteX24" fmla="*/ 14167 w 166416"/>
              <a:gd name="connsiteY24" fmla="*/ 190063 h 224962"/>
              <a:gd name="connsiteX25" fmla="*/ 15432 w 166416"/>
              <a:gd name="connsiteY25" fmla="*/ 195909 h 224962"/>
              <a:gd name="connsiteX26" fmla="*/ 15763 w 166416"/>
              <a:gd name="connsiteY26" fmla="*/ 197384 h 224962"/>
              <a:gd name="connsiteX27" fmla="*/ 16716 w 166416"/>
              <a:gd name="connsiteY27" fmla="*/ 201757 h 224962"/>
              <a:gd name="connsiteX28" fmla="*/ 19320 w 166416"/>
              <a:gd name="connsiteY28" fmla="*/ 210697 h 224962"/>
              <a:gd name="connsiteX29" fmla="*/ 21266 w 166416"/>
              <a:gd name="connsiteY29" fmla="*/ 217409 h 224962"/>
              <a:gd name="connsiteX30" fmla="*/ 21778 w 166416"/>
              <a:gd name="connsiteY30" fmla="*/ 219152 h 224962"/>
              <a:gd name="connsiteX31" fmla="*/ 22867 w 166416"/>
              <a:gd name="connsiteY31" fmla="*/ 218634 h 224962"/>
              <a:gd name="connsiteX32" fmla="*/ 26142 w 166416"/>
              <a:gd name="connsiteY32" fmla="*/ 218504 h 224962"/>
              <a:gd name="connsiteX33" fmla="*/ 27417 w 166416"/>
              <a:gd name="connsiteY33" fmla="*/ 219649 h 224962"/>
              <a:gd name="connsiteX34" fmla="*/ 29885 w 166416"/>
              <a:gd name="connsiteY34" fmla="*/ 221759 h 224962"/>
              <a:gd name="connsiteX35" fmla="*/ 34044 w 166416"/>
              <a:gd name="connsiteY35" fmla="*/ 219180 h 224962"/>
              <a:gd name="connsiteX36" fmla="*/ 34720 w 166416"/>
              <a:gd name="connsiteY36" fmla="*/ 218749 h 224962"/>
              <a:gd name="connsiteX37" fmla="*/ 36762 w 166416"/>
              <a:gd name="connsiteY37" fmla="*/ 218977 h 224962"/>
              <a:gd name="connsiteX38" fmla="*/ 37360 w 166416"/>
              <a:gd name="connsiteY38" fmla="*/ 218987 h 224962"/>
              <a:gd name="connsiteX39" fmla="*/ 39819 w 166416"/>
              <a:gd name="connsiteY39" fmla="*/ 221351 h 224962"/>
              <a:gd name="connsiteX40" fmla="*/ 40359 w 166416"/>
              <a:gd name="connsiteY40" fmla="*/ 218838 h 224962"/>
              <a:gd name="connsiteX41" fmla="*/ 42178 w 166416"/>
              <a:gd name="connsiteY41" fmla="*/ 219768 h 224962"/>
              <a:gd name="connsiteX42" fmla="*/ 43017 w 166416"/>
              <a:gd name="connsiteY42" fmla="*/ 217660 h 224962"/>
              <a:gd name="connsiteX43" fmla="*/ 44432 w 166416"/>
              <a:gd name="connsiteY43" fmla="*/ 216906 h 224962"/>
              <a:gd name="connsiteX44" fmla="*/ 46469 w 166416"/>
              <a:gd name="connsiteY44" fmla="*/ 218309 h 224962"/>
              <a:gd name="connsiteX45" fmla="*/ 53500 w 166416"/>
              <a:gd name="connsiteY45" fmla="*/ 219029 h 224962"/>
              <a:gd name="connsiteX46" fmla="*/ 65267 w 166416"/>
              <a:gd name="connsiteY46" fmla="*/ 213775 h 224962"/>
              <a:gd name="connsiteX47" fmla="*/ 66664 w 166416"/>
              <a:gd name="connsiteY47" fmla="*/ 213948 h 224962"/>
              <a:gd name="connsiteX48" fmla="*/ 68406 w 166416"/>
              <a:gd name="connsiteY48" fmla="*/ 215629 h 224962"/>
              <a:gd name="connsiteX49" fmla="*/ 72194 w 166416"/>
              <a:gd name="connsiteY49" fmla="*/ 220796 h 224962"/>
              <a:gd name="connsiteX50" fmla="*/ 72543 w 166416"/>
              <a:gd name="connsiteY50" fmla="*/ 220834 h 224962"/>
              <a:gd name="connsiteX51" fmla="*/ 77365 w 166416"/>
              <a:gd name="connsiteY51" fmla="*/ 223648 h 224962"/>
              <a:gd name="connsiteX52" fmla="*/ 78649 w 166416"/>
              <a:gd name="connsiteY52" fmla="*/ 223189 h 224962"/>
              <a:gd name="connsiteX53" fmla="*/ 83063 w 166416"/>
              <a:gd name="connsiteY53" fmla="*/ 218956 h 224962"/>
              <a:gd name="connsiteX54" fmla="*/ 88511 w 166416"/>
              <a:gd name="connsiteY54" fmla="*/ 220653 h 224962"/>
              <a:gd name="connsiteX55" fmla="*/ 88348 w 166416"/>
              <a:gd name="connsiteY55" fmla="*/ 222706 h 224962"/>
              <a:gd name="connsiteX56" fmla="*/ 88275 w 166416"/>
              <a:gd name="connsiteY56" fmla="*/ 224046 h 224962"/>
              <a:gd name="connsiteX57" fmla="*/ 89840 w 166416"/>
              <a:gd name="connsiteY57" fmla="*/ 225467 h 224962"/>
              <a:gd name="connsiteX58" fmla="*/ 95651 w 166416"/>
              <a:gd name="connsiteY58" fmla="*/ 222547 h 224962"/>
              <a:gd name="connsiteX59" fmla="*/ 98876 w 166416"/>
              <a:gd name="connsiteY59" fmla="*/ 222611 h 224962"/>
              <a:gd name="connsiteX60" fmla="*/ 116985 w 166416"/>
              <a:gd name="connsiteY60" fmla="*/ 223020 h 224962"/>
              <a:gd name="connsiteX61" fmla="*/ 121644 w 166416"/>
              <a:gd name="connsiteY61" fmla="*/ 216001 h 224962"/>
              <a:gd name="connsiteX62" fmla="*/ 129804 w 166416"/>
              <a:gd name="connsiteY62" fmla="*/ 203557 h 224962"/>
              <a:gd name="connsiteX63" fmla="*/ 139494 w 166416"/>
              <a:gd name="connsiteY63" fmla="*/ 204796 h 224962"/>
              <a:gd name="connsiteX64" fmla="*/ 140723 w 166416"/>
              <a:gd name="connsiteY64" fmla="*/ 206793 h 224962"/>
              <a:gd name="connsiteX65" fmla="*/ 142429 w 166416"/>
              <a:gd name="connsiteY65" fmla="*/ 205078 h 224962"/>
              <a:gd name="connsiteX66" fmla="*/ 162923 w 166416"/>
              <a:gd name="connsiteY66" fmla="*/ 210843 h 224962"/>
              <a:gd name="connsiteX67" fmla="*/ 161172 w 166416"/>
              <a:gd name="connsiteY67" fmla="*/ 195077 h 224962"/>
              <a:gd name="connsiteX68" fmla="*/ 160900 w 166416"/>
              <a:gd name="connsiteY68" fmla="*/ 192718 h 224962"/>
              <a:gd name="connsiteX69" fmla="*/ 156128 w 166416"/>
              <a:gd name="connsiteY69" fmla="*/ 188700 h 224962"/>
              <a:gd name="connsiteX70" fmla="*/ 149564 w 166416"/>
              <a:gd name="connsiteY70" fmla="*/ 183144 h 224962"/>
              <a:gd name="connsiteX71" fmla="*/ 151891 w 166416"/>
              <a:gd name="connsiteY71" fmla="*/ 161525 h 224962"/>
              <a:gd name="connsiteX72" fmla="*/ 153515 w 166416"/>
              <a:gd name="connsiteY72" fmla="*/ 158677 h 224962"/>
              <a:gd name="connsiteX73" fmla="*/ 159095 w 166416"/>
              <a:gd name="connsiteY73" fmla="*/ 142981 h 224962"/>
              <a:gd name="connsiteX74" fmla="*/ 166779 w 166416"/>
              <a:gd name="connsiteY74" fmla="*/ 111272 h 224962"/>
              <a:gd name="connsiteX75" fmla="*/ 162996 w 166416"/>
              <a:gd name="connsiteY75" fmla="*/ 89087 h 224962"/>
              <a:gd name="connsiteX76" fmla="*/ 150204 w 166416"/>
              <a:gd name="connsiteY76" fmla="*/ 86237 h 224962"/>
              <a:gd name="connsiteX77" fmla="*/ 140455 w 166416"/>
              <a:gd name="connsiteY77" fmla="*/ 81486 h 224962"/>
              <a:gd name="connsiteX78" fmla="*/ 135969 w 166416"/>
              <a:gd name="connsiteY78" fmla="*/ 69416 h 224962"/>
              <a:gd name="connsiteX79" fmla="*/ 128811 w 166416"/>
              <a:gd name="connsiteY79" fmla="*/ 50116 h 224962"/>
              <a:gd name="connsiteX80" fmla="*/ 126311 w 166416"/>
              <a:gd name="connsiteY80" fmla="*/ 36621 h 224962"/>
              <a:gd name="connsiteX81" fmla="*/ 133783 w 166416"/>
              <a:gd name="connsiteY81" fmla="*/ 504 h 224962"/>
              <a:gd name="connsiteX82" fmla="*/ 104048 w 166416"/>
              <a:gd name="connsiteY82" fmla="*/ 16813 h 224962"/>
              <a:gd name="connsiteX83" fmla="*/ 91582 w 166416"/>
              <a:gd name="connsiteY83" fmla="*/ 23638 h 22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66416" h="224962">
                <a:moveTo>
                  <a:pt x="91582" y="23638"/>
                </a:moveTo>
                <a:lnTo>
                  <a:pt x="71287" y="34810"/>
                </a:lnTo>
                <a:lnTo>
                  <a:pt x="55070" y="45592"/>
                </a:lnTo>
                <a:lnTo>
                  <a:pt x="46419" y="50112"/>
                </a:lnTo>
                <a:lnTo>
                  <a:pt x="44754" y="55770"/>
                </a:lnTo>
                <a:lnTo>
                  <a:pt x="43675" y="59818"/>
                </a:lnTo>
                <a:lnTo>
                  <a:pt x="43643" y="69293"/>
                </a:lnTo>
                <a:lnTo>
                  <a:pt x="42940" y="70246"/>
                </a:lnTo>
                <a:lnTo>
                  <a:pt x="40454" y="71399"/>
                </a:lnTo>
                <a:lnTo>
                  <a:pt x="38499" y="72302"/>
                </a:lnTo>
                <a:lnTo>
                  <a:pt x="37465" y="72129"/>
                </a:lnTo>
                <a:lnTo>
                  <a:pt x="32470" y="73540"/>
                </a:lnTo>
                <a:lnTo>
                  <a:pt x="26632" y="76717"/>
                </a:lnTo>
                <a:lnTo>
                  <a:pt x="20005" y="82788"/>
                </a:lnTo>
                <a:lnTo>
                  <a:pt x="11200" y="91229"/>
                </a:lnTo>
                <a:lnTo>
                  <a:pt x="5847" y="96561"/>
                </a:lnTo>
                <a:lnTo>
                  <a:pt x="4033" y="98385"/>
                </a:lnTo>
                <a:lnTo>
                  <a:pt x="363" y="102732"/>
                </a:lnTo>
                <a:lnTo>
                  <a:pt x="6450" y="141562"/>
                </a:lnTo>
                <a:lnTo>
                  <a:pt x="9980" y="163810"/>
                </a:lnTo>
                <a:lnTo>
                  <a:pt x="10279" y="165679"/>
                </a:lnTo>
                <a:lnTo>
                  <a:pt x="10578" y="167549"/>
                </a:lnTo>
                <a:lnTo>
                  <a:pt x="12094" y="177024"/>
                </a:lnTo>
                <a:lnTo>
                  <a:pt x="12320" y="178488"/>
                </a:lnTo>
                <a:lnTo>
                  <a:pt x="14167" y="190063"/>
                </a:lnTo>
                <a:lnTo>
                  <a:pt x="15432" y="195909"/>
                </a:lnTo>
                <a:lnTo>
                  <a:pt x="15763" y="197384"/>
                </a:lnTo>
                <a:lnTo>
                  <a:pt x="16716" y="201757"/>
                </a:lnTo>
                <a:lnTo>
                  <a:pt x="19320" y="210697"/>
                </a:lnTo>
                <a:lnTo>
                  <a:pt x="21266" y="217409"/>
                </a:lnTo>
                <a:lnTo>
                  <a:pt x="21778" y="219152"/>
                </a:lnTo>
                <a:lnTo>
                  <a:pt x="22867" y="218634"/>
                </a:lnTo>
                <a:lnTo>
                  <a:pt x="26142" y="218504"/>
                </a:lnTo>
                <a:lnTo>
                  <a:pt x="27417" y="219649"/>
                </a:lnTo>
                <a:lnTo>
                  <a:pt x="29885" y="221759"/>
                </a:lnTo>
                <a:lnTo>
                  <a:pt x="34044" y="219180"/>
                </a:lnTo>
                <a:lnTo>
                  <a:pt x="34720" y="218749"/>
                </a:lnTo>
                <a:lnTo>
                  <a:pt x="36762" y="218977"/>
                </a:lnTo>
                <a:lnTo>
                  <a:pt x="37360" y="218987"/>
                </a:lnTo>
                <a:lnTo>
                  <a:pt x="39819" y="221351"/>
                </a:lnTo>
                <a:lnTo>
                  <a:pt x="40359" y="218838"/>
                </a:lnTo>
                <a:lnTo>
                  <a:pt x="42178" y="219768"/>
                </a:lnTo>
                <a:lnTo>
                  <a:pt x="43017" y="217660"/>
                </a:lnTo>
                <a:lnTo>
                  <a:pt x="44432" y="216906"/>
                </a:lnTo>
                <a:lnTo>
                  <a:pt x="46469" y="218309"/>
                </a:lnTo>
                <a:lnTo>
                  <a:pt x="53500" y="219029"/>
                </a:lnTo>
                <a:lnTo>
                  <a:pt x="65267" y="213775"/>
                </a:lnTo>
                <a:lnTo>
                  <a:pt x="66664" y="213948"/>
                </a:lnTo>
                <a:lnTo>
                  <a:pt x="68406" y="215629"/>
                </a:lnTo>
                <a:lnTo>
                  <a:pt x="72194" y="220796"/>
                </a:lnTo>
                <a:lnTo>
                  <a:pt x="72543" y="220834"/>
                </a:lnTo>
                <a:lnTo>
                  <a:pt x="77365" y="223648"/>
                </a:lnTo>
                <a:lnTo>
                  <a:pt x="78649" y="223189"/>
                </a:lnTo>
                <a:lnTo>
                  <a:pt x="83063" y="218956"/>
                </a:lnTo>
                <a:lnTo>
                  <a:pt x="88511" y="220653"/>
                </a:lnTo>
                <a:lnTo>
                  <a:pt x="88348" y="222706"/>
                </a:lnTo>
                <a:lnTo>
                  <a:pt x="88275" y="224046"/>
                </a:lnTo>
                <a:lnTo>
                  <a:pt x="89840" y="225467"/>
                </a:lnTo>
                <a:lnTo>
                  <a:pt x="95651" y="222547"/>
                </a:lnTo>
                <a:lnTo>
                  <a:pt x="98876" y="222611"/>
                </a:lnTo>
                <a:lnTo>
                  <a:pt x="116985" y="223020"/>
                </a:lnTo>
                <a:lnTo>
                  <a:pt x="121644" y="216001"/>
                </a:lnTo>
                <a:lnTo>
                  <a:pt x="129804" y="203557"/>
                </a:lnTo>
                <a:lnTo>
                  <a:pt x="139494" y="204796"/>
                </a:lnTo>
                <a:lnTo>
                  <a:pt x="140723" y="206793"/>
                </a:lnTo>
                <a:lnTo>
                  <a:pt x="142429" y="205078"/>
                </a:lnTo>
                <a:lnTo>
                  <a:pt x="162923" y="210843"/>
                </a:lnTo>
                <a:lnTo>
                  <a:pt x="161172" y="195077"/>
                </a:lnTo>
                <a:lnTo>
                  <a:pt x="160900" y="192718"/>
                </a:lnTo>
                <a:lnTo>
                  <a:pt x="156128" y="188700"/>
                </a:lnTo>
                <a:lnTo>
                  <a:pt x="149564" y="183144"/>
                </a:lnTo>
                <a:lnTo>
                  <a:pt x="151891" y="161525"/>
                </a:lnTo>
                <a:lnTo>
                  <a:pt x="153515" y="158677"/>
                </a:lnTo>
                <a:lnTo>
                  <a:pt x="159095" y="142981"/>
                </a:lnTo>
                <a:lnTo>
                  <a:pt x="166779" y="111272"/>
                </a:lnTo>
                <a:lnTo>
                  <a:pt x="162996" y="89087"/>
                </a:lnTo>
                <a:lnTo>
                  <a:pt x="150204" y="86237"/>
                </a:lnTo>
                <a:lnTo>
                  <a:pt x="140455" y="81486"/>
                </a:lnTo>
                <a:lnTo>
                  <a:pt x="135969" y="69416"/>
                </a:lnTo>
                <a:lnTo>
                  <a:pt x="128811" y="50116"/>
                </a:lnTo>
                <a:lnTo>
                  <a:pt x="126311" y="36621"/>
                </a:lnTo>
                <a:lnTo>
                  <a:pt x="133783" y="504"/>
                </a:lnTo>
                <a:lnTo>
                  <a:pt x="104048" y="16813"/>
                </a:lnTo>
                <a:lnTo>
                  <a:pt x="91582" y="2363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FEBF9B9-8742-A2A3-1C53-5B67BDEFD873}"/>
              </a:ext>
            </a:extLst>
          </p:cNvPr>
          <p:cNvSpPr>
            <a:spLocks/>
          </p:cNvSpPr>
          <p:nvPr/>
        </p:nvSpPr>
        <p:spPr>
          <a:xfrm flipV="1">
            <a:off x="5882326" y="3398166"/>
            <a:ext cx="464109" cy="342501"/>
          </a:xfrm>
          <a:custGeom>
            <a:avLst/>
            <a:gdLst>
              <a:gd name="connsiteX0" fmla="*/ 200711 w 316057"/>
              <a:gd name="connsiteY0" fmla="*/ 34101 h 233242"/>
              <a:gd name="connsiteX1" fmla="*/ 195399 w 316057"/>
              <a:gd name="connsiteY1" fmla="*/ 34957 h 233242"/>
              <a:gd name="connsiteX2" fmla="*/ 182689 w 316057"/>
              <a:gd name="connsiteY2" fmla="*/ 28894 h 233242"/>
              <a:gd name="connsiteX3" fmla="*/ 168622 w 316057"/>
              <a:gd name="connsiteY3" fmla="*/ 22289 h 233242"/>
              <a:gd name="connsiteX4" fmla="*/ 134269 w 316057"/>
              <a:gd name="connsiteY4" fmla="*/ 19335 h 233242"/>
              <a:gd name="connsiteX5" fmla="*/ 127170 w 316057"/>
              <a:gd name="connsiteY5" fmla="*/ 18709 h 233242"/>
              <a:gd name="connsiteX6" fmla="*/ 123840 w 316057"/>
              <a:gd name="connsiteY6" fmla="*/ 18436 h 233242"/>
              <a:gd name="connsiteX7" fmla="*/ 96989 w 316057"/>
              <a:gd name="connsiteY7" fmla="*/ 16308 h 233242"/>
              <a:gd name="connsiteX8" fmla="*/ 95968 w 316057"/>
              <a:gd name="connsiteY8" fmla="*/ 15343 h 233242"/>
              <a:gd name="connsiteX9" fmla="*/ 94880 w 316057"/>
              <a:gd name="connsiteY9" fmla="*/ 14350 h 233242"/>
              <a:gd name="connsiteX10" fmla="*/ 89302 w 316057"/>
              <a:gd name="connsiteY10" fmla="*/ 9185 h 233242"/>
              <a:gd name="connsiteX11" fmla="*/ 84955 w 316057"/>
              <a:gd name="connsiteY11" fmla="*/ 10932 h 233242"/>
              <a:gd name="connsiteX12" fmla="*/ 67218 w 316057"/>
              <a:gd name="connsiteY12" fmla="*/ 18046 h 233242"/>
              <a:gd name="connsiteX13" fmla="*/ 47352 w 316057"/>
              <a:gd name="connsiteY13" fmla="*/ 26119 h 233242"/>
              <a:gd name="connsiteX14" fmla="*/ 27646 w 316057"/>
              <a:gd name="connsiteY14" fmla="*/ 34082 h 233242"/>
              <a:gd name="connsiteX15" fmla="*/ 391 w 316057"/>
              <a:gd name="connsiteY15" fmla="*/ 45111 h 233242"/>
              <a:gd name="connsiteX16" fmla="*/ 1060 w 316057"/>
              <a:gd name="connsiteY16" fmla="*/ 51232 h 233242"/>
              <a:gd name="connsiteX17" fmla="*/ 1184 w 316057"/>
              <a:gd name="connsiteY17" fmla="*/ 52426 h 233242"/>
              <a:gd name="connsiteX18" fmla="*/ 4031 w 316057"/>
              <a:gd name="connsiteY18" fmla="*/ 77885 h 233242"/>
              <a:gd name="connsiteX19" fmla="*/ 4499 w 316057"/>
              <a:gd name="connsiteY19" fmla="*/ 82142 h 233242"/>
              <a:gd name="connsiteX20" fmla="*/ 5289 w 316057"/>
              <a:gd name="connsiteY20" fmla="*/ 89584 h 233242"/>
              <a:gd name="connsiteX21" fmla="*/ 9216 w 316057"/>
              <a:gd name="connsiteY21" fmla="*/ 99245 h 233242"/>
              <a:gd name="connsiteX22" fmla="*/ 12197 w 316057"/>
              <a:gd name="connsiteY22" fmla="*/ 106600 h 233242"/>
              <a:gd name="connsiteX23" fmla="*/ 18406 w 316057"/>
              <a:gd name="connsiteY23" fmla="*/ 107993 h 233242"/>
              <a:gd name="connsiteX24" fmla="*/ 20559 w 316057"/>
              <a:gd name="connsiteY24" fmla="*/ 108455 h 233242"/>
              <a:gd name="connsiteX25" fmla="*/ 22460 w 316057"/>
              <a:gd name="connsiteY25" fmla="*/ 108909 h 233242"/>
              <a:gd name="connsiteX26" fmla="*/ 36349 w 316057"/>
              <a:gd name="connsiteY26" fmla="*/ 112006 h 233242"/>
              <a:gd name="connsiteX27" fmla="*/ 39248 w 316057"/>
              <a:gd name="connsiteY27" fmla="*/ 112650 h 233242"/>
              <a:gd name="connsiteX28" fmla="*/ 43438 w 316057"/>
              <a:gd name="connsiteY28" fmla="*/ 114781 h 233242"/>
              <a:gd name="connsiteX29" fmla="*/ 48185 w 316057"/>
              <a:gd name="connsiteY29" fmla="*/ 117184 h 233242"/>
              <a:gd name="connsiteX30" fmla="*/ 53224 w 316057"/>
              <a:gd name="connsiteY30" fmla="*/ 119728 h 233242"/>
              <a:gd name="connsiteX31" fmla="*/ 57204 w 316057"/>
              <a:gd name="connsiteY31" fmla="*/ 121765 h 233242"/>
              <a:gd name="connsiteX32" fmla="*/ 53797 w 316057"/>
              <a:gd name="connsiteY32" fmla="*/ 126107 h 233242"/>
              <a:gd name="connsiteX33" fmla="*/ 52568 w 316057"/>
              <a:gd name="connsiteY33" fmla="*/ 127700 h 233242"/>
              <a:gd name="connsiteX34" fmla="*/ 53774 w 316057"/>
              <a:gd name="connsiteY34" fmla="*/ 144162 h 233242"/>
              <a:gd name="connsiteX35" fmla="*/ 57085 w 316057"/>
              <a:gd name="connsiteY35" fmla="*/ 156832 h 233242"/>
              <a:gd name="connsiteX36" fmla="*/ 59630 w 316057"/>
              <a:gd name="connsiteY36" fmla="*/ 165948 h 233242"/>
              <a:gd name="connsiteX37" fmla="*/ 72342 w 316057"/>
              <a:gd name="connsiteY37" fmla="*/ 166313 h 233242"/>
              <a:gd name="connsiteX38" fmla="*/ 76461 w 316057"/>
              <a:gd name="connsiteY38" fmla="*/ 168998 h 233242"/>
              <a:gd name="connsiteX39" fmla="*/ 77321 w 316057"/>
              <a:gd name="connsiteY39" fmla="*/ 169457 h 233242"/>
              <a:gd name="connsiteX40" fmla="*/ 81720 w 316057"/>
              <a:gd name="connsiteY40" fmla="*/ 175886 h 233242"/>
              <a:gd name="connsiteX41" fmla="*/ 84545 w 316057"/>
              <a:gd name="connsiteY41" fmla="*/ 180212 h 233242"/>
              <a:gd name="connsiteX42" fmla="*/ 86022 w 316057"/>
              <a:gd name="connsiteY42" fmla="*/ 182366 h 233242"/>
              <a:gd name="connsiteX43" fmla="*/ 95425 w 316057"/>
              <a:gd name="connsiteY43" fmla="*/ 196075 h 233242"/>
              <a:gd name="connsiteX44" fmla="*/ 99758 w 316057"/>
              <a:gd name="connsiteY44" fmla="*/ 202423 h 233242"/>
              <a:gd name="connsiteX45" fmla="*/ 110975 w 316057"/>
              <a:gd name="connsiteY45" fmla="*/ 218796 h 233242"/>
              <a:gd name="connsiteX46" fmla="*/ 142756 w 316057"/>
              <a:gd name="connsiteY46" fmla="*/ 231146 h 233242"/>
              <a:gd name="connsiteX47" fmla="*/ 149175 w 316057"/>
              <a:gd name="connsiteY47" fmla="*/ 233644 h 233242"/>
              <a:gd name="connsiteX48" fmla="*/ 180670 w 316057"/>
              <a:gd name="connsiteY48" fmla="*/ 225509 h 233242"/>
              <a:gd name="connsiteX49" fmla="*/ 188899 w 316057"/>
              <a:gd name="connsiteY49" fmla="*/ 229608 h 233242"/>
              <a:gd name="connsiteX50" fmla="*/ 196325 w 316057"/>
              <a:gd name="connsiteY50" fmla="*/ 229908 h 233242"/>
              <a:gd name="connsiteX51" fmla="*/ 204848 w 316057"/>
              <a:gd name="connsiteY51" fmla="*/ 230275 h 233242"/>
              <a:gd name="connsiteX52" fmla="*/ 218312 w 316057"/>
              <a:gd name="connsiteY52" fmla="*/ 230860 h 233242"/>
              <a:gd name="connsiteX53" fmla="*/ 231281 w 316057"/>
              <a:gd name="connsiteY53" fmla="*/ 230675 h 233242"/>
              <a:gd name="connsiteX54" fmla="*/ 244581 w 316057"/>
              <a:gd name="connsiteY54" fmla="*/ 221783 h 233242"/>
              <a:gd name="connsiteX55" fmla="*/ 247775 w 316057"/>
              <a:gd name="connsiteY55" fmla="*/ 220577 h 233242"/>
              <a:gd name="connsiteX56" fmla="*/ 253790 w 316057"/>
              <a:gd name="connsiteY56" fmla="*/ 223100 h 233242"/>
              <a:gd name="connsiteX57" fmla="*/ 258988 w 316057"/>
              <a:gd name="connsiteY57" fmla="*/ 223766 h 233242"/>
              <a:gd name="connsiteX58" fmla="*/ 278158 w 316057"/>
              <a:gd name="connsiteY58" fmla="*/ 226574 h 233242"/>
              <a:gd name="connsiteX59" fmla="*/ 288487 w 316057"/>
              <a:gd name="connsiteY59" fmla="*/ 222504 h 233242"/>
              <a:gd name="connsiteX60" fmla="*/ 295274 w 316057"/>
              <a:gd name="connsiteY60" fmla="*/ 222064 h 233242"/>
              <a:gd name="connsiteX61" fmla="*/ 298345 w 316057"/>
              <a:gd name="connsiteY61" fmla="*/ 213247 h 233242"/>
              <a:gd name="connsiteX62" fmla="*/ 296553 w 316057"/>
              <a:gd name="connsiteY62" fmla="*/ 206466 h 233242"/>
              <a:gd name="connsiteX63" fmla="*/ 294380 w 316057"/>
              <a:gd name="connsiteY63" fmla="*/ 198005 h 233242"/>
              <a:gd name="connsiteX64" fmla="*/ 294874 w 316057"/>
              <a:gd name="connsiteY64" fmla="*/ 196031 h 233242"/>
              <a:gd name="connsiteX65" fmla="*/ 293935 w 316057"/>
              <a:gd name="connsiteY65" fmla="*/ 191927 h 233242"/>
              <a:gd name="connsiteX66" fmla="*/ 294430 w 316057"/>
              <a:gd name="connsiteY66" fmla="*/ 191225 h 233242"/>
              <a:gd name="connsiteX67" fmla="*/ 298939 w 316057"/>
              <a:gd name="connsiteY67" fmla="*/ 185485 h 233242"/>
              <a:gd name="connsiteX68" fmla="*/ 300318 w 316057"/>
              <a:gd name="connsiteY68" fmla="*/ 182422 h 233242"/>
              <a:gd name="connsiteX69" fmla="*/ 301583 w 316057"/>
              <a:gd name="connsiteY69" fmla="*/ 180047 h 233242"/>
              <a:gd name="connsiteX70" fmla="*/ 302659 w 316057"/>
              <a:gd name="connsiteY70" fmla="*/ 177778 h 233242"/>
              <a:gd name="connsiteX71" fmla="*/ 303516 w 316057"/>
              <a:gd name="connsiteY71" fmla="*/ 175564 h 233242"/>
              <a:gd name="connsiteX72" fmla="*/ 303788 w 316057"/>
              <a:gd name="connsiteY72" fmla="*/ 174567 h 233242"/>
              <a:gd name="connsiteX73" fmla="*/ 303997 w 316057"/>
              <a:gd name="connsiteY73" fmla="*/ 173963 h 233242"/>
              <a:gd name="connsiteX74" fmla="*/ 306333 w 316057"/>
              <a:gd name="connsiteY74" fmla="*/ 170119 h 233242"/>
              <a:gd name="connsiteX75" fmla="*/ 311141 w 316057"/>
              <a:gd name="connsiteY75" fmla="*/ 168859 h 233242"/>
              <a:gd name="connsiteX76" fmla="*/ 311595 w 316057"/>
              <a:gd name="connsiteY76" fmla="*/ 165284 h 233242"/>
              <a:gd name="connsiteX77" fmla="*/ 311563 w 316057"/>
              <a:gd name="connsiteY77" fmla="*/ 161489 h 233242"/>
              <a:gd name="connsiteX78" fmla="*/ 316449 w 316057"/>
              <a:gd name="connsiteY78" fmla="*/ 160265 h 233242"/>
              <a:gd name="connsiteX79" fmla="*/ 316254 w 316057"/>
              <a:gd name="connsiteY79" fmla="*/ 157876 h 233242"/>
              <a:gd name="connsiteX80" fmla="*/ 315922 w 316057"/>
              <a:gd name="connsiteY80" fmla="*/ 153752 h 233242"/>
              <a:gd name="connsiteX81" fmla="*/ 315900 w 316057"/>
              <a:gd name="connsiteY81" fmla="*/ 152577 h 233242"/>
              <a:gd name="connsiteX82" fmla="*/ 315827 w 316057"/>
              <a:gd name="connsiteY82" fmla="*/ 151747 h 233242"/>
              <a:gd name="connsiteX83" fmla="*/ 315160 w 316057"/>
              <a:gd name="connsiteY83" fmla="*/ 144372 h 233242"/>
              <a:gd name="connsiteX84" fmla="*/ 314775 w 316057"/>
              <a:gd name="connsiteY84" fmla="*/ 138822 h 233242"/>
              <a:gd name="connsiteX85" fmla="*/ 314621 w 316057"/>
              <a:gd name="connsiteY85" fmla="*/ 137609 h 233242"/>
              <a:gd name="connsiteX86" fmla="*/ 314326 w 316057"/>
              <a:gd name="connsiteY86" fmla="*/ 133215 h 233242"/>
              <a:gd name="connsiteX87" fmla="*/ 310334 w 316057"/>
              <a:gd name="connsiteY87" fmla="*/ 130164 h 233242"/>
              <a:gd name="connsiteX88" fmla="*/ 299928 w 316057"/>
              <a:gd name="connsiteY88" fmla="*/ 122129 h 233242"/>
              <a:gd name="connsiteX89" fmla="*/ 298240 w 316057"/>
              <a:gd name="connsiteY89" fmla="*/ 120826 h 233242"/>
              <a:gd name="connsiteX90" fmla="*/ 292810 w 316057"/>
              <a:gd name="connsiteY90" fmla="*/ 116664 h 233242"/>
              <a:gd name="connsiteX91" fmla="*/ 289422 w 316057"/>
              <a:gd name="connsiteY91" fmla="*/ 109677 h 233242"/>
              <a:gd name="connsiteX92" fmla="*/ 288333 w 316057"/>
              <a:gd name="connsiteY92" fmla="*/ 107410 h 233242"/>
              <a:gd name="connsiteX93" fmla="*/ 287444 w 316057"/>
              <a:gd name="connsiteY93" fmla="*/ 105586 h 233242"/>
              <a:gd name="connsiteX94" fmla="*/ 284228 w 316057"/>
              <a:gd name="connsiteY94" fmla="*/ 98944 h 233242"/>
              <a:gd name="connsiteX95" fmla="*/ 282323 w 316057"/>
              <a:gd name="connsiteY95" fmla="*/ 94864 h 233242"/>
              <a:gd name="connsiteX96" fmla="*/ 280957 w 316057"/>
              <a:gd name="connsiteY96" fmla="*/ 92202 h 233242"/>
              <a:gd name="connsiteX97" fmla="*/ 278889 w 316057"/>
              <a:gd name="connsiteY97" fmla="*/ 87959 h 233242"/>
              <a:gd name="connsiteX98" fmla="*/ 276875 w 316057"/>
              <a:gd name="connsiteY98" fmla="*/ 83823 h 233242"/>
              <a:gd name="connsiteX99" fmla="*/ 276312 w 316057"/>
              <a:gd name="connsiteY99" fmla="*/ 82653 h 233242"/>
              <a:gd name="connsiteX100" fmla="*/ 274457 w 316057"/>
              <a:gd name="connsiteY100" fmla="*/ 78831 h 233242"/>
              <a:gd name="connsiteX101" fmla="*/ 267906 w 316057"/>
              <a:gd name="connsiteY101" fmla="*/ 65346 h 233242"/>
              <a:gd name="connsiteX102" fmla="*/ 268337 w 316057"/>
              <a:gd name="connsiteY102" fmla="*/ 64660 h 233242"/>
              <a:gd name="connsiteX103" fmla="*/ 269771 w 316057"/>
              <a:gd name="connsiteY103" fmla="*/ 62341 h 233242"/>
              <a:gd name="connsiteX104" fmla="*/ 277646 w 316057"/>
              <a:gd name="connsiteY104" fmla="*/ 52926 h 233242"/>
              <a:gd name="connsiteX105" fmla="*/ 282314 w 316057"/>
              <a:gd name="connsiteY105" fmla="*/ 38410 h 233242"/>
              <a:gd name="connsiteX106" fmla="*/ 282264 w 316057"/>
              <a:gd name="connsiteY106" fmla="*/ 34495 h 233242"/>
              <a:gd name="connsiteX107" fmla="*/ 290306 w 316057"/>
              <a:gd name="connsiteY107" fmla="*/ 22645 h 233242"/>
              <a:gd name="connsiteX108" fmla="*/ 279814 w 316057"/>
              <a:gd name="connsiteY108" fmla="*/ 28007 h 233242"/>
              <a:gd name="connsiteX109" fmla="*/ 272361 w 316057"/>
              <a:gd name="connsiteY109" fmla="*/ 21396 h 233242"/>
              <a:gd name="connsiteX110" fmla="*/ 275736 w 316057"/>
              <a:gd name="connsiteY110" fmla="*/ 12270 h 233242"/>
              <a:gd name="connsiteX111" fmla="*/ 275418 w 316057"/>
              <a:gd name="connsiteY111" fmla="*/ 10450 h 233242"/>
              <a:gd name="connsiteX112" fmla="*/ 270619 w 316057"/>
              <a:gd name="connsiteY112" fmla="*/ 10121 h 233242"/>
              <a:gd name="connsiteX113" fmla="*/ 261805 w 316057"/>
              <a:gd name="connsiteY113" fmla="*/ 11981 h 233242"/>
              <a:gd name="connsiteX114" fmla="*/ 261134 w 316057"/>
              <a:gd name="connsiteY114" fmla="*/ 8416 h 233242"/>
              <a:gd name="connsiteX115" fmla="*/ 260331 w 316057"/>
              <a:gd name="connsiteY115" fmla="*/ 4368 h 233242"/>
              <a:gd name="connsiteX116" fmla="*/ 257518 w 316057"/>
              <a:gd name="connsiteY116" fmla="*/ 2821 h 233242"/>
              <a:gd name="connsiteX117" fmla="*/ 254584 w 316057"/>
              <a:gd name="connsiteY117" fmla="*/ 545 h 233242"/>
              <a:gd name="connsiteX118" fmla="*/ 253096 w 316057"/>
              <a:gd name="connsiteY118" fmla="*/ 401 h 233242"/>
              <a:gd name="connsiteX119" fmla="*/ 245788 w 316057"/>
              <a:gd name="connsiteY119" fmla="*/ 7116 h 233242"/>
              <a:gd name="connsiteX120" fmla="*/ 239364 w 316057"/>
              <a:gd name="connsiteY120" fmla="*/ 11495 h 233242"/>
              <a:gd name="connsiteX121" fmla="*/ 229135 w 316057"/>
              <a:gd name="connsiteY121" fmla="*/ 19899 h 233242"/>
              <a:gd name="connsiteX122" fmla="*/ 227938 w 316057"/>
              <a:gd name="connsiteY122" fmla="*/ 20756 h 233242"/>
              <a:gd name="connsiteX123" fmla="*/ 221288 w 316057"/>
              <a:gd name="connsiteY123" fmla="*/ 26160 h 233242"/>
              <a:gd name="connsiteX124" fmla="*/ 216289 w 316057"/>
              <a:gd name="connsiteY124" fmla="*/ 30224 h 233242"/>
              <a:gd name="connsiteX125" fmla="*/ 214148 w 316057"/>
              <a:gd name="connsiteY125" fmla="*/ 31961 h 233242"/>
              <a:gd name="connsiteX126" fmla="*/ 209643 w 316057"/>
              <a:gd name="connsiteY126" fmla="*/ 32685 h 233242"/>
              <a:gd name="connsiteX127" fmla="*/ 200711 w 316057"/>
              <a:gd name="connsiteY127" fmla="*/ 34101 h 23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316057" h="233242">
                <a:moveTo>
                  <a:pt x="200711" y="34101"/>
                </a:moveTo>
                <a:lnTo>
                  <a:pt x="195399" y="34957"/>
                </a:lnTo>
                <a:lnTo>
                  <a:pt x="182689" y="28894"/>
                </a:lnTo>
                <a:lnTo>
                  <a:pt x="168622" y="22289"/>
                </a:lnTo>
                <a:lnTo>
                  <a:pt x="134269" y="19335"/>
                </a:lnTo>
                <a:lnTo>
                  <a:pt x="127170" y="18709"/>
                </a:lnTo>
                <a:lnTo>
                  <a:pt x="123840" y="18436"/>
                </a:lnTo>
                <a:lnTo>
                  <a:pt x="96989" y="16308"/>
                </a:lnTo>
                <a:lnTo>
                  <a:pt x="95968" y="15343"/>
                </a:lnTo>
                <a:lnTo>
                  <a:pt x="94880" y="14350"/>
                </a:lnTo>
                <a:lnTo>
                  <a:pt x="89302" y="9185"/>
                </a:lnTo>
                <a:lnTo>
                  <a:pt x="84955" y="10932"/>
                </a:lnTo>
                <a:lnTo>
                  <a:pt x="67218" y="18046"/>
                </a:lnTo>
                <a:lnTo>
                  <a:pt x="47352" y="26119"/>
                </a:lnTo>
                <a:lnTo>
                  <a:pt x="27646" y="34082"/>
                </a:lnTo>
                <a:lnTo>
                  <a:pt x="391" y="45111"/>
                </a:lnTo>
                <a:lnTo>
                  <a:pt x="1060" y="51232"/>
                </a:lnTo>
                <a:lnTo>
                  <a:pt x="1184" y="52426"/>
                </a:lnTo>
                <a:lnTo>
                  <a:pt x="4031" y="77885"/>
                </a:lnTo>
                <a:lnTo>
                  <a:pt x="4499" y="82142"/>
                </a:lnTo>
                <a:lnTo>
                  <a:pt x="5289" y="89584"/>
                </a:lnTo>
                <a:lnTo>
                  <a:pt x="9216" y="99245"/>
                </a:lnTo>
                <a:lnTo>
                  <a:pt x="12197" y="106600"/>
                </a:lnTo>
                <a:lnTo>
                  <a:pt x="18406" y="107993"/>
                </a:lnTo>
                <a:lnTo>
                  <a:pt x="20559" y="108455"/>
                </a:lnTo>
                <a:lnTo>
                  <a:pt x="22460" y="108909"/>
                </a:lnTo>
                <a:lnTo>
                  <a:pt x="36349" y="112006"/>
                </a:lnTo>
                <a:lnTo>
                  <a:pt x="39248" y="112650"/>
                </a:lnTo>
                <a:lnTo>
                  <a:pt x="43438" y="114781"/>
                </a:lnTo>
                <a:lnTo>
                  <a:pt x="48185" y="117184"/>
                </a:lnTo>
                <a:lnTo>
                  <a:pt x="53224" y="119728"/>
                </a:lnTo>
                <a:lnTo>
                  <a:pt x="57204" y="121765"/>
                </a:lnTo>
                <a:lnTo>
                  <a:pt x="53797" y="126107"/>
                </a:lnTo>
                <a:lnTo>
                  <a:pt x="52568" y="127700"/>
                </a:lnTo>
                <a:lnTo>
                  <a:pt x="53774" y="144162"/>
                </a:lnTo>
                <a:lnTo>
                  <a:pt x="57085" y="156832"/>
                </a:lnTo>
                <a:lnTo>
                  <a:pt x="59630" y="165948"/>
                </a:lnTo>
                <a:lnTo>
                  <a:pt x="72342" y="166313"/>
                </a:lnTo>
                <a:lnTo>
                  <a:pt x="76461" y="168998"/>
                </a:lnTo>
                <a:lnTo>
                  <a:pt x="77321" y="169457"/>
                </a:lnTo>
                <a:lnTo>
                  <a:pt x="81720" y="175886"/>
                </a:lnTo>
                <a:lnTo>
                  <a:pt x="84545" y="180212"/>
                </a:lnTo>
                <a:lnTo>
                  <a:pt x="86022" y="182366"/>
                </a:lnTo>
                <a:lnTo>
                  <a:pt x="95425" y="196075"/>
                </a:lnTo>
                <a:lnTo>
                  <a:pt x="99758" y="202423"/>
                </a:lnTo>
                <a:lnTo>
                  <a:pt x="110975" y="218796"/>
                </a:lnTo>
                <a:lnTo>
                  <a:pt x="142756" y="231146"/>
                </a:lnTo>
                <a:lnTo>
                  <a:pt x="149175" y="233644"/>
                </a:lnTo>
                <a:lnTo>
                  <a:pt x="180670" y="225509"/>
                </a:lnTo>
                <a:lnTo>
                  <a:pt x="188899" y="229608"/>
                </a:lnTo>
                <a:lnTo>
                  <a:pt x="196325" y="229908"/>
                </a:lnTo>
                <a:lnTo>
                  <a:pt x="204848" y="230275"/>
                </a:lnTo>
                <a:lnTo>
                  <a:pt x="218312" y="230860"/>
                </a:lnTo>
                <a:lnTo>
                  <a:pt x="231281" y="230675"/>
                </a:lnTo>
                <a:lnTo>
                  <a:pt x="244581" y="221783"/>
                </a:lnTo>
                <a:lnTo>
                  <a:pt x="247775" y="220577"/>
                </a:lnTo>
                <a:lnTo>
                  <a:pt x="253790" y="223100"/>
                </a:lnTo>
                <a:lnTo>
                  <a:pt x="258988" y="223766"/>
                </a:lnTo>
                <a:lnTo>
                  <a:pt x="278158" y="226574"/>
                </a:lnTo>
                <a:lnTo>
                  <a:pt x="288487" y="222504"/>
                </a:lnTo>
                <a:lnTo>
                  <a:pt x="295274" y="222064"/>
                </a:lnTo>
                <a:lnTo>
                  <a:pt x="298345" y="213247"/>
                </a:lnTo>
                <a:lnTo>
                  <a:pt x="296553" y="206466"/>
                </a:lnTo>
                <a:lnTo>
                  <a:pt x="294380" y="198005"/>
                </a:lnTo>
                <a:lnTo>
                  <a:pt x="294874" y="196031"/>
                </a:lnTo>
                <a:lnTo>
                  <a:pt x="293935" y="191927"/>
                </a:lnTo>
                <a:lnTo>
                  <a:pt x="294430" y="191225"/>
                </a:lnTo>
                <a:lnTo>
                  <a:pt x="298939" y="185485"/>
                </a:lnTo>
                <a:lnTo>
                  <a:pt x="300318" y="182422"/>
                </a:lnTo>
                <a:lnTo>
                  <a:pt x="301583" y="180047"/>
                </a:lnTo>
                <a:lnTo>
                  <a:pt x="302659" y="177778"/>
                </a:lnTo>
                <a:lnTo>
                  <a:pt x="303516" y="175564"/>
                </a:lnTo>
                <a:lnTo>
                  <a:pt x="303788" y="174567"/>
                </a:lnTo>
                <a:lnTo>
                  <a:pt x="303997" y="173963"/>
                </a:lnTo>
                <a:lnTo>
                  <a:pt x="306333" y="170119"/>
                </a:lnTo>
                <a:lnTo>
                  <a:pt x="311141" y="168859"/>
                </a:lnTo>
                <a:lnTo>
                  <a:pt x="311595" y="165284"/>
                </a:lnTo>
                <a:lnTo>
                  <a:pt x="311563" y="161489"/>
                </a:lnTo>
                <a:lnTo>
                  <a:pt x="316449" y="160265"/>
                </a:lnTo>
                <a:lnTo>
                  <a:pt x="316254" y="157876"/>
                </a:lnTo>
                <a:lnTo>
                  <a:pt x="315922" y="153752"/>
                </a:lnTo>
                <a:lnTo>
                  <a:pt x="315900" y="152577"/>
                </a:lnTo>
                <a:lnTo>
                  <a:pt x="315827" y="151747"/>
                </a:lnTo>
                <a:lnTo>
                  <a:pt x="315160" y="144372"/>
                </a:lnTo>
                <a:lnTo>
                  <a:pt x="314775" y="138822"/>
                </a:lnTo>
                <a:lnTo>
                  <a:pt x="314621" y="137609"/>
                </a:lnTo>
                <a:lnTo>
                  <a:pt x="314326" y="133215"/>
                </a:lnTo>
                <a:lnTo>
                  <a:pt x="310334" y="130164"/>
                </a:lnTo>
                <a:lnTo>
                  <a:pt x="299928" y="122129"/>
                </a:lnTo>
                <a:lnTo>
                  <a:pt x="298240" y="120826"/>
                </a:lnTo>
                <a:lnTo>
                  <a:pt x="292810" y="116664"/>
                </a:lnTo>
                <a:lnTo>
                  <a:pt x="289422" y="109677"/>
                </a:lnTo>
                <a:lnTo>
                  <a:pt x="288333" y="107410"/>
                </a:lnTo>
                <a:lnTo>
                  <a:pt x="287444" y="105586"/>
                </a:lnTo>
                <a:lnTo>
                  <a:pt x="284228" y="98944"/>
                </a:lnTo>
                <a:lnTo>
                  <a:pt x="282323" y="94864"/>
                </a:lnTo>
                <a:lnTo>
                  <a:pt x="280957" y="92202"/>
                </a:lnTo>
                <a:lnTo>
                  <a:pt x="278889" y="87959"/>
                </a:lnTo>
                <a:lnTo>
                  <a:pt x="276875" y="83823"/>
                </a:lnTo>
                <a:lnTo>
                  <a:pt x="276312" y="82653"/>
                </a:lnTo>
                <a:lnTo>
                  <a:pt x="274457" y="78831"/>
                </a:lnTo>
                <a:lnTo>
                  <a:pt x="267906" y="65346"/>
                </a:lnTo>
                <a:lnTo>
                  <a:pt x="268337" y="64660"/>
                </a:lnTo>
                <a:lnTo>
                  <a:pt x="269771" y="62341"/>
                </a:lnTo>
                <a:lnTo>
                  <a:pt x="277646" y="52926"/>
                </a:lnTo>
                <a:lnTo>
                  <a:pt x="282314" y="38410"/>
                </a:lnTo>
                <a:lnTo>
                  <a:pt x="282264" y="34495"/>
                </a:lnTo>
                <a:lnTo>
                  <a:pt x="290306" y="22645"/>
                </a:lnTo>
                <a:lnTo>
                  <a:pt x="279814" y="28007"/>
                </a:lnTo>
                <a:lnTo>
                  <a:pt x="272361" y="21396"/>
                </a:lnTo>
                <a:lnTo>
                  <a:pt x="275736" y="12270"/>
                </a:lnTo>
                <a:lnTo>
                  <a:pt x="275418" y="10450"/>
                </a:lnTo>
                <a:lnTo>
                  <a:pt x="270619" y="10121"/>
                </a:lnTo>
                <a:lnTo>
                  <a:pt x="261805" y="11981"/>
                </a:lnTo>
                <a:lnTo>
                  <a:pt x="261134" y="8416"/>
                </a:lnTo>
                <a:lnTo>
                  <a:pt x="260331" y="4368"/>
                </a:lnTo>
                <a:lnTo>
                  <a:pt x="257518" y="2821"/>
                </a:lnTo>
                <a:lnTo>
                  <a:pt x="254584" y="545"/>
                </a:lnTo>
                <a:lnTo>
                  <a:pt x="253096" y="401"/>
                </a:lnTo>
                <a:lnTo>
                  <a:pt x="245788" y="7116"/>
                </a:lnTo>
                <a:lnTo>
                  <a:pt x="239364" y="11495"/>
                </a:lnTo>
                <a:lnTo>
                  <a:pt x="229135" y="19899"/>
                </a:lnTo>
                <a:lnTo>
                  <a:pt x="227938" y="20756"/>
                </a:lnTo>
                <a:lnTo>
                  <a:pt x="221288" y="26160"/>
                </a:lnTo>
                <a:lnTo>
                  <a:pt x="216289" y="30224"/>
                </a:lnTo>
                <a:lnTo>
                  <a:pt x="214148" y="31961"/>
                </a:lnTo>
                <a:lnTo>
                  <a:pt x="209643" y="32685"/>
                </a:lnTo>
                <a:lnTo>
                  <a:pt x="200711" y="3410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53BEC0-9D63-BDF0-8E4E-478D9C019463}"/>
              </a:ext>
            </a:extLst>
          </p:cNvPr>
          <p:cNvSpPr>
            <a:spLocks/>
          </p:cNvSpPr>
          <p:nvPr/>
        </p:nvSpPr>
        <p:spPr>
          <a:xfrm flipV="1">
            <a:off x="2619876" y="3854347"/>
            <a:ext cx="1499872" cy="1352414"/>
          </a:xfrm>
          <a:custGeom>
            <a:avLst/>
            <a:gdLst>
              <a:gd name="connsiteX0" fmla="*/ 981605 w 1021409"/>
              <a:gd name="connsiteY0" fmla="*/ 519268 h 920990"/>
              <a:gd name="connsiteX1" fmla="*/ 977386 w 1021409"/>
              <a:gd name="connsiteY1" fmla="*/ 505464 h 920990"/>
              <a:gd name="connsiteX2" fmla="*/ 972378 w 1021409"/>
              <a:gd name="connsiteY2" fmla="*/ 488801 h 920990"/>
              <a:gd name="connsiteX3" fmla="*/ 953507 w 1021409"/>
              <a:gd name="connsiteY3" fmla="*/ 484009 h 920990"/>
              <a:gd name="connsiteX4" fmla="*/ 930722 w 1021409"/>
              <a:gd name="connsiteY4" fmla="*/ 478759 h 920990"/>
              <a:gd name="connsiteX5" fmla="*/ 929792 w 1021409"/>
              <a:gd name="connsiteY5" fmla="*/ 478260 h 920990"/>
              <a:gd name="connsiteX6" fmla="*/ 926480 w 1021409"/>
              <a:gd name="connsiteY6" fmla="*/ 469080 h 920990"/>
              <a:gd name="connsiteX7" fmla="*/ 921881 w 1021409"/>
              <a:gd name="connsiteY7" fmla="*/ 455961 h 920990"/>
              <a:gd name="connsiteX8" fmla="*/ 913525 w 1021409"/>
              <a:gd name="connsiteY8" fmla="*/ 433195 h 920990"/>
              <a:gd name="connsiteX9" fmla="*/ 906630 w 1021409"/>
              <a:gd name="connsiteY9" fmla="*/ 413973 h 920990"/>
              <a:gd name="connsiteX10" fmla="*/ 897303 w 1021409"/>
              <a:gd name="connsiteY10" fmla="*/ 387976 h 920990"/>
              <a:gd name="connsiteX11" fmla="*/ 896128 w 1021409"/>
              <a:gd name="connsiteY11" fmla="*/ 384776 h 920990"/>
              <a:gd name="connsiteX12" fmla="*/ 893026 w 1021409"/>
              <a:gd name="connsiteY12" fmla="*/ 376018 h 920990"/>
              <a:gd name="connsiteX13" fmla="*/ 890100 w 1021409"/>
              <a:gd name="connsiteY13" fmla="*/ 367855 h 920990"/>
              <a:gd name="connsiteX14" fmla="*/ 869945 w 1021409"/>
              <a:gd name="connsiteY14" fmla="*/ 311477 h 920990"/>
              <a:gd name="connsiteX15" fmla="*/ 869006 w 1021409"/>
              <a:gd name="connsiteY15" fmla="*/ 306885 h 920990"/>
              <a:gd name="connsiteX16" fmla="*/ 868303 w 1021409"/>
              <a:gd name="connsiteY16" fmla="*/ 303454 h 920990"/>
              <a:gd name="connsiteX17" fmla="*/ 866171 w 1021409"/>
              <a:gd name="connsiteY17" fmla="*/ 293017 h 920990"/>
              <a:gd name="connsiteX18" fmla="*/ 864692 w 1021409"/>
              <a:gd name="connsiteY18" fmla="*/ 285770 h 920990"/>
              <a:gd name="connsiteX19" fmla="*/ 863513 w 1021409"/>
              <a:gd name="connsiteY19" fmla="*/ 279971 h 920990"/>
              <a:gd name="connsiteX20" fmla="*/ 861739 w 1021409"/>
              <a:gd name="connsiteY20" fmla="*/ 271277 h 920990"/>
              <a:gd name="connsiteX21" fmla="*/ 850467 w 1021409"/>
              <a:gd name="connsiteY21" fmla="*/ 215643 h 920990"/>
              <a:gd name="connsiteX22" fmla="*/ 849414 w 1021409"/>
              <a:gd name="connsiteY22" fmla="*/ 210429 h 920990"/>
              <a:gd name="connsiteX23" fmla="*/ 832830 w 1021409"/>
              <a:gd name="connsiteY23" fmla="*/ 214286 h 920990"/>
              <a:gd name="connsiteX24" fmla="*/ 813896 w 1021409"/>
              <a:gd name="connsiteY24" fmla="*/ 218760 h 920990"/>
              <a:gd name="connsiteX25" fmla="*/ 805612 w 1021409"/>
              <a:gd name="connsiteY25" fmla="*/ 220739 h 920990"/>
              <a:gd name="connsiteX26" fmla="*/ 783335 w 1021409"/>
              <a:gd name="connsiteY26" fmla="*/ 226125 h 920990"/>
              <a:gd name="connsiteX27" fmla="*/ 738326 w 1021409"/>
              <a:gd name="connsiteY27" fmla="*/ 237315 h 920990"/>
              <a:gd name="connsiteX28" fmla="*/ 717124 w 1021409"/>
              <a:gd name="connsiteY28" fmla="*/ 242725 h 920990"/>
              <a:gd name="connsiteX29" fmla="*/ 708514 w 1021409"/>
              <a:gd name="connsiteY29" fmla="*/ 244948 h 920990"/>
              <a:gd name="connsiteX30" fmla="*/ 696285 w 1021409"/>
              <a:gd name="connsiteY30" fmla="*/ 248134 h 920990"/>
              <a:gd name="connsiteX31" fmla="*/ 694343 w 1021409"/>
              <a:gd name="connsiteY31" fmla="*/ 248642 h 920990"/>
              <a:gd name="connsiteX32" fmla="*/ 690347 w 1021409"/>
              <a:gd name="connsiteY32" fmla="*/ 249690 h 920990"/>
              <a:gd name="connsiteX33" fmla="*/ 662590 w 1021409"/>
              <a:gd name="connsiteY33" fmla="*/ 257060 h 920990"/>
              <a:gd name="connsiteX34" fmla="*/ 648491 w 1021409"/>
              <a:gd name="connsiteY34" fmla="*/ 260862 h 920990"/>
              <a:gd name="connsiteX35" fmla="*/ 612664 w 1021409"/>
              <a:gd name="connsiteY35" fmla="*/ 270714 h 920990"/>
              <a:gd name="connsiteX36" fmla="*/ 598470 w 1021409"/>
              <a:gd name="connsiteY36" fmla="*/ 274689 h 920990"/>
              <a:gd name="connsiteX37" fmla="*/ 574342 w 1021409"/>
              <a:gd name="connsiteY37" fmla="*/ 281541 h 920990"/>
              <a:gd name="connsiteX38" fmla="*/ 562529 w 1021409"/>
              <a:gd name="connsiteY38" fmla="*/ 284935 h 920990"/>
              <a:gd name="connsiteX39" fmla="*/ 523958 w 1021409"/>
              <a:gd name="connsiteY39" fmla="*/ 296239 h 920990"/>
              <a:gd name="connsiteX40" fmla="*/ 492739 w 1021409"/>
              <a:gd name="connsiteY40" fmla="*/ 266648 h 920990"/>
              <a:gd name="connsiteX41" fmla="*/ 452394 w 1021409"/>
              <a:gd name="connsiteY41" fmla="*/ 228258 h 920990"/>
              <a:gd name="connsiteX42" fmla="*/ 378898 w 1021409"/>
              <a:gd name="connsiteY42" fmla="*/ 158335 h 920990"/>
              <a:gd name="connsiteX43" fmla="*/ 320666 w 1021409"/>
              <a:gd name="connsiteY43" fmla="*/ 101716 h 920990"/>
              <a:gd name="connsiteX44" fmla="*/ 305915 w 1021409"/>
              <a:gd name="connsiteY44" fmla="*/ 88806 h 920990"/>
              <a:gd name="connsiteX45" fmla="*/ 252718 w 1021409"/>
              <a:gd name="connsiteY45" fmla="*/ 36508 h 920990"/>
              <a:gd name="connsiteX46" fmla="*/ 233439 w 1021409"/>
              <a:gd name="connsiteY46" fmla="*/ 19655 h 920990"/>
              <a:gd name="connsiteX47" fmla="*/ 152381 w 1021409"/>
              <a:gd name="connsiteY47" fmla="*/ 614 h 920990"/>
              <a:gd name="connsiteX48" fmla="*/ 129859 w 1021409"/>
              <a:gd name="connsiteY48" fmla="*/ 1127 h 920990"/>
              <a:gd name="connsiteX49" fmla="*/ 91355 w 1021409"/>
              <a:gd name="connsiteY49" fmla="*/ 13433 h 920990"/>
              <a:gd name="connsiteX50" fmla="*/ 74784 w 1021409"/>
              <a:gd name="connsiteY50" fmla="*/ 23448 h 920990"/>
              <a:gd name="connsiteX51" fmla="*/ 65431 w 1021409"/>
              <a:gd name="connsiteY51" fmla="*/ 29951 h 920990"/>
              <a:gd name="connsiteX52" fmla="*/ 61979 w 1021409"/>
              <a:gd name="connsiteY52" fmla="*/ 33037 h 920990"/>
              <a:gd name="connsiteX53" fmla="*/ 35283 w 1021409"/>
              <a:gd name="connsiteY53" fmla="*/ 56765 h 920990"/>
              <a:gd name="connsiteX54" fmla="*/ 33237 w 1021409"/>
              <a:gd name="connsiteY54" fmla="*/ 60640 h 920990"/>
              <a:gd name="connsiteX55" fmla="*/ 18463 w 1021409"/>
              <a:gd name="connsiteY55" fmla="*/ 80357 h 920990"/>
              <a:gd name="connsiteX56" fmla="*/ 2073 w 1021409"/>
              <a:gd name="connsiteY56" fmla="*/ 133667 h 920990"/>
              <a:gd name="connsiteX57" fmla="*/ 608 w 1021409"/>
              <a:gd name="connsiteY57" fmla="*/ 196117 h 920990"/>
              <a:gd name="connsiteX58" fmla="*/ 49545 w 1021409"/>
              <a:gd name="connsiteY58" fmla="*/ 266639 h 920990"/>
              <a:gd name="connsiteX59" fmla="*/ 74884 w 1021409"/>
              <a:gd name="connsiteY59" fmla="*/ 279867 h 920990"/>
              <a:gd name="connsiteX60" fmla="*/ 219409 w 1021409"/>
              <a:gd name="connsiteY60" fmla="*/ 354455 h 920990"/>
              <a:gd name="connsiteX61" fmla="*/ 294833 w 1021409"/>
              <a:gd name="connsiteY61" fmla="*/ 391302 h 920990"/>
              <a:gd name="connsiteX62" fmla="*/ 329308 w 1021409"/>
              <a:gd name="connsiteY62" fmla="*/ 408146 h 920990"/>
              <a:gd name="connsiteX63" fmla="*/ 342000 w 1021409"/>
              <a:gd name="connsiteY63" fmla="*/ 450820 h 920990"/>
              <a:gd name="connsiteX64" fmla="*/ 367639 w 1021409"/>
              <a:gd name="connsiteY64" fmla="*/ 536185 h 920990"/>
              <a:gd name="connsiteX65" fmla="*/ 380585 w 1021409"/>
              <a:gd name="connsiteY65" fmla="*/ 578873 h 920990"/>
              <a:gd name="connsiteX66" fmla="*/ 393618 w 1021409"/>
              <a:gd name="connsiteY66" fmla="*/ 621564 h 920990"/>
              <a:gd name="connsiteX67" fmla="*/ 406732 w 1021409"/>
              <a:gd name="connsiteY67" fmla="*/ 664261 h 920990"/>
              <a:gd name="connsiteX68" fmla="*/ 419933 w 1021409"/>
              <a:gd name="connsiteY68" fmla="*/ 706961 h 920990"/>
              <a:gd name="connsiteX69" fmla="*/ 446579 w 1021409"/>
              <a:gd name="connsiteY69" fmla="*/ 792359 h 920990"/>
              <a:gd name="connsiteX70" fmla="*/ 473556 w 1021409"/>
              <a:gd name="connsiteY70" fmla="*/ 877759 h 920990"/>
              <a:gd name="connsiteX71" fmla="*/ 549460 w 1021409"/>
              <a:gd name="connsiteY71" fmla="*/ 899115 h 920990"/>
              <a:gd name="connsiteX72" fmla="*/ 624689 w 1021409"/>
              <a:gd name="connsiteY72" fmla="*/ 921605 h 920990"/>
              <a:gd name="connsiteX73" fmla="*/ 651716 w 1021409"/>
              <a:gd name="connsiteY73" fmla="*/ 897402 h 920990"/>
              <a:gd name="connsiteX74" fmla="*/ 679301 w 1021409"/>
              <a:gd name="connsiteY74" fmla="*/ 874422 h 920990"/>
              <a:gd name="connsiteX75" fmla="*/ 744913 w 1021409"/>
              <a:gd name="connsiteY75" fmla="*/ 818103 h 920990"/>
              <a:gd name="connsiteX76" fmla="*/ 768438 w 1021409"/>
              <a:gd name="connsiteY76" fmla="*/ 797987 h 920990"/>
              <a:gd name="connsiteX77" fmla="*/ 786914 w 1021409"/>
              <a:gd name="connsiteY77" fmla="*/ 782239 h 920990"/>
              <a:gd name="connsiteX78" fmla="*/ 790761 w 1021409"/>
              <a:gd name="connsiteY78" fmla="*/ 778968 h 920990"/>
              <a:gd name="connsiteX79" fmla="*/ 827894 w 1021409"/>
              <a:gd name="connsiteY79" fmla="*/ 762781 h 920990"/>
              <a:gd name="connsiteX80" fmla="*/ 830181 w 1021409"/>
              <a:gd name="connsiteY80" fmla="*/ 761456 h 920990"/>
              <a:gd name="connsiteX81" fmla="*/ 850331 w 1021409"/>
              <a:gd name="connsiteY81" fmla="*/ 752526 h 920990"/>
              <a:gd name="connsiteX82" fmla="*/ 851968 w 1021409"/>
              <a:gd name="connsiteY82" fmla="*/ 751818 h 920990"/>
              <a:gd name="connsiteX83" fmla="*/ 857153 w 1021409"/>
              <a:gd name="connsiteY83" fmla="*/ 749526 h 920990"/>
              <a:gd name="connsiteX84" fmla="*/ 862411 w 1021409"/>
              <a:gd name="connsiteY84" fmla="*/ 747684 h 920990"/>
              <a:gd name="connsiteX85" fmla="*/ 877970 w 1021409"/>
              <a:gd name="connsiteY85" fmla="*/ 742198 h 920990"/>
              <a:gd name="connsiteX86" fmla="*/ 903209 w 1021409"/>
              <a:gd name="connsiteY86" fmla="*/ 733335 h 920990"/>
              <a:gd name="connsiteX87" fmla="*/ 910712 w 1021409"/>
              <a:gd name="connsiteY87" fmla="*/ 730690 h 920990"/>
              <a:gd name="connsiteX88" fmla="*/ 929279 w 1021409"/>
              <a:gd name="connsiteY88" fmla="*/ 724196 h 920990"/>
              <a:gd name="connsiteX89" fmla="*/ 932999 w 1021409"/>
              <a:gd name="connsiteY89" fmla="*/ 722889 h 920990"/>
              <a:gd name="connsiteX90" fmla="*/ 946934 w 1021409"/>
              <a:gd name="connsiteY90" fmla="*/ 717993 h 920990"/>
              <a:gd name="connsiteX91" fmla="*/ 964399 w 1021409"/>
              <a:gd name="connsiteY91" fmla="*/ 711935 h 920990"/>
              <a:gd name="connsiteX92" fmla="*/ 980593 w 1021409"/>
              <a:gd name="connsiteY92" fmla="*/ 706294 h 920990"/>
              <a:gd name="connsiteX93" fmla="*/ 1003519 w 1021409"/>
              <a:gd name="connsiteY93" fmla="*/ 698326 h 920990"/>
              <a:gd name="connsiteX94" fmla="*/ 1012750 w 1021409"/>
              <a:gd name="connsiteY94" fmla="*/ 686301 h 920990"/>
              <a:gd name="connsiteX95" fmla="*/ 1022018 w 1021409"/>
              <a:gd name="connsiteY95" fmla="*/ 674325 h 920990"/>
              <a:gd name="connsiteX96" fmla="*/ 1019069 w 1021409"/>
              <a:gd name="connsiteY96" fmla="*/ 658947 h 920990"/>
              <a:gd name="connsiteX97" fmla="*/ 1016411 w 1021409"/>
              <a:gd name="connsiteY97" fmla="*/ 647280 h 920990"/>
              <a:gd name="connsiteX98" fmla="*/ 1012782 w 1021409"/>
              <a:gd name="connsiteY98" fmla="*/ 631416 h 920990"/>
              <a:gd name="connsiteX99" fmla="*/ 1010119 w 1021409"/>
              <a:gd name="connsiteY99" fmla="*/ 619377 h 920990"/>
              <a:gd name="connsiteX100" fmla="*/ 1004726 w 1021409"/>
              <a:gd name="connsiteY100" fmla="*/ 596030 h 920990"/>
              <a:gd name="connsiteX101" fmla="*/ 990092 w 1021409"/>
              <a:gd name="connsiteY101" fmla="*/ 547639 h 920990"/>
              <a:gd name="connsiteX102" fmla="*/ 986014 w 1021409"/>
              <a:gd name="connsiteY102" fmla="*/ 534125 h 920990"/>
              <a:gd name="connsiteX103" fmla="*/ 984517 w 1021409"/>
              <a:gd name="connsiteY103" fmla="*/ 529165 h 920990"/>
              <a:gd name="connsiteX104" fmla="*/ 981605 w 1021409"/>
              <a:gd name="connsiteY104" fmla="*/ 519268 h 920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021409" h="920990">
                <a:moveTo>
                  <a:pt x="981605" y="519268"/>
                </a:moveTo>
                <a:lnTo>
                  <a:pt x="977386" y="505464"/>
                </a:lnTo>
                <a:lnTo>
                  <a:pt x="972378" y="488801"/>
                </a:lnTo>
                <a:lnTo>
                  <a:pt x="953507" y="484009"/>
                </a:lnTo>
                <a:lnTo>
                  <a:pt x="930722" y="478759"/>
                </a:lnTo>
                <a:lnTo>
                  <a:pt x="929792" y="478260"/>
                </a:lnTo>
                <a:lnTo>
                  <a:pt x="926480" y="469080"/>
                </a:lnTo>
                <a:lnTo>
                  <a:pt x="921881" y="455961"/>
                </a:lnTo>
                <a:lnTo>
                  <a:pt x="913525" y="433195"/>
                </a:lnTo>
                <a:lnTo>
                  <a:pt x="906630" y="413973"/>
                </a:lnTo>
                <a:lnTo>
                  <a:pt x="897303" y="387976"/>
                </a:lnTo>
                <a:lnTo>
                  <a:pt x="896128" y="384776"/>
                </a:lnTo>
                <a:lnTo>
                  <a:pt x="893026" y="376018"/>
                </a:lnTo>
                <a:lnTo>
                  <a:pt x="890100" y="367855"/>
                </a:lnTo>
                <a:lnTo>
                  <a:pt x="869945" y="311477"/>
                </a:lnTo>
                <a:lnTo>
                  <a:pt x="869006" y="306885"/>
                </a:lnTo>
                <a:lnTo>
                  <a:pt x="868303" y="303454"/>
                </a:lnTo>
                <a:lnTo>
                  <a:pt x="866171" y="293017"/>
                </a:lnTo>
                <a:lnTo>
                  <a:pt x="864692" y="285770"/>
                </a:lnTo>
                <a:lnTo>
                  <a:pt x="863513" y="279971"/>
                </a:lnTo>
                <a:lnTo>
                  <a:pt x="861739" y="271277"/>
                </a:lnTo>
                <a:lnTo>
                  <a:pt x="850467" y="215643"/>
                </a:lnTo>
                <a:lnTo>
                  <a:pt x="849414" y="210429"/>
                </a:lnTo>
                <a:lnTo>
                  <a:pt x="832830" y="214286"/>
                </a:lnTo>
                <a:lnTo>
                  <a:pt x="813896" y="218760"/>
                </a:lnTo>
                <a:lnTo>
                  <a:pt x="805612" y="220739"/>
                </a:lnTo>
                <a:lnTo>
                  <a:pt x="783335" y="226125"/>
                </a:lnTo>
                <a:lnTo>
                  <a:pt x="738326" y="237315"/>
                </a:lnTo>
                <a:lnTo>
                  <a:pt x="717124" y="242725"/>
                </a:lnTo>
                <a:lnTo>
                  <a:pt x="708514" y="244948"/>
                </a:lnTo>
                <a:lnTo>
                  <a:pt x="696285" y="248134"/>
                </a:lnTo>
                <a:lnTo>
                  <a:pt x="694343" y="248642"/>
                </a:lnTo>
                <a:lnTo>
                  <a:pt x="690347" y="249690"/>
                </a:lnTo>
                <a:lnTo>
                  <a:pt x="662590" y="257060"/>
                </a:lnTo>
                <a:lnTo>
                  <a:pt x="648491" y="260862"/>
                </a:lnTo>
                <a:lnTo>
                  <a:pt x="612664" y="270714"/>
                </a:lnTo>
                <a:lnTo>
                  <a:pt x="598470" y="274689"/>
                </a:lnTo>
                <a:lnTo>
                  <a:pt x="574342" y="281541"/>
                </a:lnTo>
                <a:lnTo>
                  <a:pt x="562529" y="284935"/>
                </a:lnTo>
                <a:lnTo>
                  <a:pt x="523958" y="296239"/>
                </a:lnTo>
                <a:lnTo>
                  <a:pt x="492739" y="266648"/>
                </a:lnTo>
                <a:lnTo>
                  <a:pt x="452394" y="228258"/>
                </a:lnTo>
                <a:lnTo>
                  <a:pt x="378898" y="158335"/>
                </a:lnTo>
                <a:lnTo>
                  <a:pt x="320666" y="101716"/>
                </a:lnTo>
                <a:lnTo>
                  <a:pt x="305915" y="88806"/>
                </a:lnTo>
                <a:lnTo>
                  <a:pt x="252718" y="36508"/>
                </a:lnTo>
                <a:lnTo>
                  <a:pt x="233439" y="19655"/>
                </a:lnTo>
                <a:lnTo>
                  <a:pt x="152381" y="614"/>
                </a:lnTo>
                <a:lnTo>
                  <a:pt x="129859" y="1127"/>
                </a:lnTo>
                <a:lnTo>
                  <a:pt x="91355" y="13433"/>
                </a:lnTo>
                <a:lnTo>
                  <a:pt x="74784" y="23448"/>
                </a:lnTo>
                <a:lnTo>
                  <a:pt x="65431" y="29951"/>
                </a:lnTo>
                <a:lnTo>
                  <a:pt x="61979" y="33037"/>
                </a:lnTo>
                <a:lnTo>
                  <a:pt x="35283" y="56765"/>
                </a:lnTo>
                <a:lnTo>
                  <a:pt x="33237" y="60640"/>
                </a:lnTo>
                <a:lnTo>
                  <a:pt x="18463" y="80357"/>
                </a:lnTo>
                <a:lnTo>
                  <a:pt x="2073" y="133667"/>
                </a:lnTo>
                <a:lnTo>
                  <a:pt x="608" y="196117"/>
                </a:lnTo>
                <a:lnTo>
                  <a:pt x="49545" y="266639"/>
                </a:lnTo>
                <a:lnTo>
                  <a:pt x="74884" y="279867"/>
                </a:lnTo>
                <a:lnTo>
                  <a:pt x="219409" y="354455"/>
                </a:lnTo>
                <a:lnTo>
                  <a:pt x="294833" y="391302"/>
                </a:lnTo>
                <a:lnTo>
                  <a:pt x="329308" y="408146"/>
                </a:lnTo>
                <a:lnTo>
                  <a:pt x="342000" y="450820"/>
                </a:lnTo>
                <a:lnTo>
                  <a:pt x="367639" y="536185"/>
                </a:lnTo>
                <a:lnTo>
                  <a:pt x="380585" y="578873"/>
                </a:lnTo>
                <a:lnTo>
                  <a:pt x="393618" y="621564"/>
                </a:lnTo>
                <a:lnTo>
                  <a:pt x="406732" y="664261"/>
                </a:lnTo>
                <a:lnTo>
                  <a:pt x="419933" y="706961"/>
                </a:lnTo>
                <a:lnTo>
                  <a:pt x="446579" y="792359"/>
                </a:lnTo>
                <a:lnTo>
                  <a:pt x="473556" y="877759"/>
                </a:lnTo>
                <a:lnTo>
                  <a:pt x="549460" y="899115"/>
                </a:lnTo>
                <a:lnTo>
                  <a:pt x="624689" y="921605"/>
                </a:lnTo>
                <a:lnTo>
                  <a:pt x="651716" y="897402"/>
                </a:lnTo>
                <a:lnTo>
                  <a:pt x="679301" y="874422"/>
                </a:lnTo>
                <a:lnTo>
                  <a:pt x="744913" y="818103"/>
                </a:lnTo>
                <a:lnTo>
                  <a:pt x="768438" y="797987"/>
                </a:lnTo>
                <a:lnTo>
                  <a:pt x="786914" y="782239"/>
                </a:lnTo>
                <a:lnTo>
                  <a:pt x="790761" y="778968"/>
                </a:lnTo>
                <a:lnTo>
                  <a:pt x="827894" y="762781"/>
                </a:lnTo>
                <a:lnTo>
                  <a:pt x="830181" y="761456"/>
                </a:lnTo>
                <a:lnTo>
                  <a:pt x="850331" y="752526"/>
                </a:lnTo>
                <a:lnTo>
                  <a:pt x="851968" y="751818"/>
                </a:lnTo>
                <a:lnTo>
                  <a:pt x="857153" y="749526"/>
                </a:lnTo>
                <a:lnTo>
                  <a:pt x="862411" y="747684"/>
                </a:lnTo>
                <a:lnTo>
                  <a:pt x="877970" y="742198"/>
                </a:lnTo>
                <a:lnTo>
                  <a:pt x="903209" y="733335"/>
                </a:lnTo>
                <a:lnTo>
                  <a:pt x="910712" y="730690"/>
                </a:lnTo>
                <a:lnTo>
                  <a:pt x="929279" y="724196"/>
                </a:lnTo>
                <a:lnTo>
                  <a:pt x="932999" y="722889"/>
                </a:lnTo>
                <a:lnTo>
                  <a:pt x="946934" y="717993"/>
                </a:lnTo>
                <a:lnTo>
                  <a:pt x="964399" y="711935"/>
                </a:lnTo>
                <a:lnTo>
                  <a:pt x="980593" y="706294"/>
                </a:lnTo>
                <a:lnTo>
                  <a:pt x="1003519" y="698326"/>
                </a:lnTo>
                <a:lnTo>
                  <a:pt x="1012750" y="686301"/>
                </a:lnTo>
                <a:lnTo>
                  <a:pt x="1022018" y="674325"/>
                </a:lnTo>
                <a:lnTo>
                  <a:pt x="1019069" y="658947"/>
                </a:lnTo>
                <a:lnTo>
                  <a:pt x="1016411" y="647280"/>
                </a:lnTo>
                <a:lnTo>
                  <a:pt x="1012782" y="631416"/>
                </a:lnTo>
                <a:lnTo>
                  <a:pt x="1010119" y="619377"/>
                </a:lnTo>
                <a:lnTo>
                  <a:pt x="1004726" y="596030"/>
                </a:lnTo>
                <a:lnTo>
                  <a:pt x="990092" y="547639"/>
                </a:lnTo>
                <a:lnTo>
                  <a:pt x="986014" y="534125"/>
                </a:lnTo>
                <a:lnTo>
                  <a:pt x="984517" y="529165"/>
                </a:lnTo>
                <a:lnTo>
                  <a:pt x="981605" y="519268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4956DBB5-7A3B-71E8-605E-FBD23B2EE0C8}"/>
              </a:ext>
            </a:extLst>
          </p:cNvPr>
          <p:cNvSpPr>
            <a:spLocks/>
          </p:cNvSpPr>
          <p:nvPr/>
        </p:nvSpPr>
        <p:spPr>
          <a:xfrm flipV="1">
            <a:off x="5055252" y="3699534"/>
            <a:ext cx="637386" cy="1012170"/>
          </a:xfrm>
          <a:custGeom>
            <a:avLst/>
            <a:gdLst>
              <a:gd name="connsiteX0" fmla="*/ 338315 w 434058"/>
              <a:gd name="connsiteY0" fmla="*/ 207172 h 689285"/>
              <a:gd name="connsiteX1" fmla="*/ 334844 w 434058"/>
              <a:gd name="connsiteY1" fmla="*/ 202802 h 689285"/>
              <a:gd name="connsiteX2" fmla="*/ 326360 w 434058"/>
              <a:gd name="connsiteY2" fmla="*/ 192206 h 689285"/>
              <a:gd name="connsiteX3" fmla="*/ 315081 w 434058"/>
              <a:gd name="connsiteY3" fmla="*/ 178089 h 689285"/>
              <a:gd name="connsiteX4" fmla="*/ 314901 w 434058"/>
              <a:gd name="connsiteY4" fmla="*/ 170683 h 689285"/>
              <a:gd name="connsiteX5" fmla="*/ 314783 w 434058"/>
              <a:gd name="connsiteY5" fmla="*/ 165846 h 689285"/>
              <a:gd name="connsiteX6" fmla="*/ 314530 w 434058"/>
              <a:gd name="connsiteY6" fmla="*/ 155431 h 689285"/>
              <a:gd name="connsiteX7" fmla="*/ 314235 w 434058"/>
              <a:gd name="connsiteY7" fmla="*/ 143265 h 689285"/>
              <a:gd name="connsiteX8" fmla="*/ 313841 w 434058"/>
              <a:gd name="connsiteY8" fmla="*/ 126984 h 689285"/>
              <a:gd name="connsiteX9" fmla="*/ 313680 w 434058"/>
              <a:gd name="connsiteY9" fmla="*/ 120345 h 689285"/>
              <a:gd name="connsiteX10" fmla="*/ 312931 w 434058"/>
              <a:gd name="connsiteY10" fmla="*/ 89270 h 689285"/>
              <a:gd name="connsiteX11" fmla="*/ 312288 w 434058"/>
              <a:gd name="connsiteY11" fmla="*/ 62515 h 689285"/>
              <a:gd name="connsiteX12" fmla="*/ 311251 w 434058"/>
              <a:gd name="connsiteY12" fmla="*/ 19115 h 689285"/>
              <a:gd name="connsiteX13" fmla="*/ 311125 w 434058"/>
              <a:gd name="connsiteY13" fmla="*/ 13842 h 689285"/>
              <a:gd name="connsiteX14" fmla="*/ 310808 w 434058"/>
              <a:gd name="connsiteY14" fmla="*/ 542 h 689285"/>
              <a:gd name="connsiteX15" fmla="*/ 308144 w 434058"/>
              <a:gd name="connsiteY15" fmla="*/ 610 h 689285"/>
              <a:gd name="connsiteX16" fmla="*/ 285135 w 434058"/>
              <a:gd name="connsiteY16" fmla="*/ 1277 h 689285"/>
              <a:gd name="connsiteX17" fmla="*/ 280467 w 434058"/>
              <a:gd name="connsiteY17" fmla="*/ 1422 h 689285"/>
              <a:gd name="connsiteX18" fmla="*/ 263977 w 434058"/>
              <a:gd name="connsiteY18" fmla="*/ 1976 h 689285"/>
              <a:gd name="connsiteX19" fmla="*/ 243133 w 434058"/>
              <a:gd name="connsiteY19" fmla="*/ 2747 h 689285"/>
              <a:gd name="connsiteX20" fmla="*/ 220971 w 434058"/>
              <a:gd name="connsiteY20" fmla="*/ 3655 h 689285"/>
              <a:gd name="connsiteX21" fmla="*/ 188320 w 434058"/>
              <a:gd name="connsiteY21" fmla="*/ 5162 h 689285"/>
              <a:gd name="connsiteX22" fmla="*/ 177011 w 434058"/>
              <a:gd name="connsiteY22" fmla="*/ 5729 h 689285"/>
              <a:gd name="connsiteX23" fmla="*/ 127110 w 434058"/>
              <a:gd name="connsiteY23" fmla="*/ 8524 h 689285"/>
              <a:gd name="connsiteX24" fmla="*/ 100919 w 434058"/>
              <a:gd name="connsiteY24" fmla="*/ 10180 h 689285"/>
              <a:gd name="connsiteX25" fmla="*/ 78910 w 434058"/>
              <a:gd name="connsiteY25" fmla="*/ 11673 h 689285"/>
              <a:gd name="connsiteX26" fmla="*/ 80933 w 434058"/>
              <a:gd name="connsiteY26" fmla="*/ 63631 h 689285"/>
              <a:gd name="connsiteX27" fmla="*/ 81676 w 434058"/>
              <a:gd name="connsiteY27" fmla="*/ 75248 h 689285"/>
              <a:gd name="connsiteX28" fmla="*/ 83040 w 434058"/>
              <a:gd name="connsiteY28" fmla="*/ 96517 h 689285"/>
              <a:gd name="connsiteX29" fmla="*/ 83465 w 434058"/>
              <a:gd name="connsiteY29" fmla="*/ 103119 h 689285"/>
              <a:gd name="connsiteX30" fmla="*/ 83656 w 434058"/>
              <a:gd name="connsiteY30" fmla="*/ 106096 h 689285"/>
              <a:gd name="connsiteX31" fmla="*/ 84315 w 434058"/>
              <a:gd name="connsiteY31" fmla="*/ 116343 h 689285"/>
              <a:gd name="connsiteX32" fmla="*/ 84898 w 434058"/>
              <a:gd name="connsiteY32" fmla="*/ 125382 h 689285"/>
              <a:gd name="connsiteX33" fmla="*/ 85520 w 434058"/>
              <a:gd name="connsiteY33" fmla="*/ 135038 h 689285"/>
              <a:gd name="connsiteX34" fmla="*/ 86144 w 434058"/>
              <a:gd name="connsiteY34" fmla="*/ 144695 h 689285"/>
              <a:gd name="connsiteX35" fmla="*/ 86443 w 434058"/>
              <a:gd name="connsiteY35" fmla="*/ 149323 h 689285"/>
              <a:gd name="connsiteX36" fmla="*/ 88195 w 434058"/>
              <a:gd name="connsiteY36" fmla="*/ 176355 h 689285"/>
              <a:gd name="connsiteX37" fmla="*/ 88871 w 434058"/>
              <a:gd name="connsiteY37" fmla="*/ 186756 h 689285"/>
              <a:gd name="connsiteX38" fmla="*/ 89352 w 434058"/>
              <a:gd name="connsiteY38" fmla="*/ 194148 h 689285"/>
              <a:gd name="connsiteX39" fmla="*/ 89833 w 434058"/>
              <a:gd name="connsiteY39" fmla="*/ 201545 h 689285"/>
              <a:gd name="connsiteX40" fmla="*/ 91430 w 434058"/>
              <a:gd name="connsiteY40" fmla="*/ 226026 h 689285"/>
              <a:gd name="connsiteX41" fmla="*/ 93270 w 434058"/>
              <a:gd name="connsiteY41" fmla="*/ 254138 h 689285"/>
              <a:gd name="connsiteX42" fmla="*/ 94826 w 434058"/>
              <a:gd name="connsiteY42" fmla="*/ 277821 h 689285"/>
              <a:gd name="connsiteX43" fmla="*/ 79792 w 434058"/>
              <a:gd name="connsiteY43" fmla="*/ 285054 h 689285"/>
              <a:gd name="connsiteX44" fmla="*/ 78546 w 434058"/>
              <a:gd name="connsiteY44" fmla="*/ 286116 h 689285"/>
              <a:gd name="connsiteX45" fmla="*/ 73230 w 434058"/>
              <a:gd name="connsiteY45" fmla="*/ 288199 h 689285"/>
              <a:gd name="connsiteX46" fmla="*/ 59224 w 434058"/>
              <a:gd name="connsiteY46" fmla="*/ 295845 h 689285"/>
              <a:gd name="connsiteX47" fmla="*/ 54204 w 434058"/>
              <a:gd name="connsiteY47" fmla="*/ 298472 h 689285"/>
              <a:gd name="connsiteX48" fmla="*/ 51813 w 434058"/>
              <a:gd name="connsiteY48" fmla="*/ 299729 h 689285"/>
              <a:gd name="connsiteX49" fmla="*/ 46685 w 434058"/>
              <a:gd name="connsiteY49" fmla="*/ 300837 h 689285"/>
              <a:gd name="connsiteX50" fmla="*/ 40769 w 434058"/>
              <a:gd name="connsiteY50" fmla="*/ 305193 h 689285"/>
              <a:gd name="connsiteX51" fmla="*/ 19513 w 434058"/>
              <a:gd name="connsiteY51" fmla="*/ 313511 h 689285"/>
              <a:gd name="connsiteX52" fmla="*/ 11580 w 434058"/>
              <a:gd name="connsiteY52" fmla="*/ 317903 h 689285"/>
              <a:gd name="connsiteX53" fmla="*/ 450 w 434058"/>
              <a:gd name="connsiteY53" fmla="*/ 323939 h 689285"/>
              <a:gd name="connsiteX54" fmla="*/ 54056 w 434058"/>
              <a:gd name="connsiteY54" fmla="*/ 424125 h 689285"/>
              <a:gd name="connsiteX55" fmla="*/ 63844 w 434058"/>
              <a:gd name="connsiteY55" fmla="*/ 441323 h 689285"/>
              <a:gd name="connsiteX56" fmla="*/ 70907 w 434058"/>
              <a:gd name="connsiteY56" fmla="*/ 453802 h 689285"/>
              <a:gd name="connsiteX57" fmla="*/ 78567 w 434058"/>
              <a:gd name="connsiteY57" fmla="*/ 465279 h 689285"/>
              <a:gd name="connsiteX58" fmla="*/ 84124 w 434058"/>
              <a:gd name="connsiteY58" fmla="*/ 495857 h 689285"/>
              <a:gd name="connsiteX59" fmla="*/ 29561 w 434058"/>
              <a:gd name="connsiteY59" fmla="*/ 538623 h 689285"/>
              <a:gd name="connsiteX60" fmla="*/ 103854 w 434058"/>
              <a:gd name="connsiteY60" fmla="*/ 577278 h 689285"/>
              <a:gd name="connsiteX61" fmla="*/ 89554 w 434058"/>
              <a:gd name="connsiteY61" fmla="*/ 608002 h 689285"/>
              <a:gd name="connsiteX62" fmla="*/ 55187 w 434058"/>
              <a:gd name="connsiteY62" fmla="*/ 618714 h 689285"/>
              <a:gd name="connsiteX63" fmla="*/ 53079 w 434058"/>
              <a:gd name="connsiteY63" fmla="*/ 629773 h 689285"/>
              <a:gd name="connsiteX64" fmla="*/ 42241 w 434058"/>
              <a:gd name="connsiteY64" fmla="*/ 686756 h 689285"/>
              <a:gd name="connsiteX65" fmla="*/ 50566 w 434058"/>
              <a:gd name="connsiteY65" fmla="*/ 689828 h 689285"/>
              <a:gd name="connsiteX66" fmla="*/ 59759 w 434058"/>
              <a:gd name="connsiteY66" fmla="*/ 663632 h 689285"/>
              <a:gd name="connsiteX67" fmla="*/ 82406 w 434058"/>
              <a:gd name="connsiteY67" fmla="*/ 661756 h 689285"/>
              <a:gd name="connsiteX68" fmla="*/ 110214 w 434058"/>
              <a:gd name="connsiteY68" fmla="*/ 659609 h 689285"/>
              <a:gd name="connsiteX69" fmla="*/ 116344 w 434058"/>
              <a:gd name="connsiteY69" fmla="*/ 658412 h 689285"/>
              <a:gd name="connsiteX70" fmla="*/ 149095 w 434058"/>
              <a:gd name="connsiteY70" fmla="*/ 652416 h 689285"/>
              <a:gd name="connsiteX71" fmla="*/ 161299 w 434058"/>
              <a:gd name="connsiteY71" fmla="*/ 648649 h 689285"/>
              <a:gd name="connsiteX72" fmla="*/ 174645 w 434058"/>
              <a:gd name="connsiteY72" fmla="*/ 643109 h 689285"/>
              <a:gd name="connsiteX73" fmla="*/ 175840 w 434058"/>
              <a:gd name="connsiteY73" fmla="*/ 642839 h 689285"/>
              <a:gd name="connsiteX74" fmla="*/ 177529 w 434058"/>
              <a:gd name="connsiteY74" fmla="*/ 642441 h 689285"/>
              <a:gd name="connsiteX75" fmla="*/ 183610 w 434058"/>
              <a:gd name="connsiteY75" fmla="*/ 639849 h 689285"/>
              <a:gd name="connsiteX76" fmla="*/ 189182 w 434058"/>
              <a:gd name="connsiteY76" fmla="*/ 631283 h 689285"/>
              <a:gd name="connsiteX77" fmla="*/ 196279 w 434058"/>
              <a:gd name="connsiteY77" fmla="*/ 624232 h 689285"/>
              <a:gd name="connsiteX78" fmla="*/ 197969 w 434058"/>
              <a:gd name="connsiteY78" fmla="*/ 622376 h 689285"/>
              <a:gd name="connsiteX79" fmla="*/ 198354 w 434058"/>
              <a:gd name="connsiteY79" fmla="*/ 622107 h 689285"/>
              <a:gd name="connsiteX80" fmla="*/ 205690 w 434058"/>
              <a:gd name="connsiteY80" fmla="*/ 619255 h 689285"/>
              <a:gd name="connsiteX81" fmla="*/ 206838 w 434058"/>
              <a:gd name="connsiteY81" fmla="*/ 618599 h 689285"/>
              <a:gd name="connsiteX82" fmla="*/ 209454 w 434058"/>
              <a:gd name="connsiteY82" fmla="*/ 617072 h 689285"/>
              <a:gd name="connsiteX83" fmla="*/ 220693 w 434058"/>
              <a:gd name="connsiteY83" fmla="*/ 590190 h 689285"/>
              <a:gd name="connsiteX84" fmla="*/ 223484 w 434058"/>
              <a:gd name="connsiteY84" fmla="*/ 582608 h 689285"/>
              <a:gd name="connsiteX85" fmla="*/ 226701 w 434058"/>
              <a:gd name="connsiteY85" fmla="*/ 572602 h 689285"/>
              <a:gd name="connsiteX86" fmla="*/ 227770 w 434058"/>
              <a:gd name="connsiteY86" fmla="*/ 569524 h 689285"/>
              <a:gd name="connsiteX87" fmla="*/ 235217 w 434058"/>
              <a:gd name="connsiteY87" fmla="*/ 547667 h 689285"/>
              <a:gd name="connsiteX88" fmla="*/ 239085 w 434058"/>
              <a:gd name="connsiteY88" fmla="*/ 536355 h 689285"/>
              <a:gd name="connsiteX89" fmla="*/ 244992 w 434058"/>
              <a:gd name="connsiteY89" fmla="*/ 519107 h 689285"/>
              <a:gd name="connsiteX90" fmla="*/ 246512 w 434058"/>
              <a:gd name="connsiteY90" fmla="*/ 519041 h 689285"/>
              <a:gd name="connsiteX91" fmla="*/ 250295 w 434058"/>
              <a:gd name="connsiteY91" fmla="*/ 518880 h 689285"/>
              <a:gd name="connsiteX92" fmla="*/ 260637 w 434058"/>
              <a:gd name="connsiteY92" fmla="*/ 518455 h 689285"/>
              <a:gd name="connsiteX93" fmla="*/ 268037 w 434058"/>
              <a:gd name="connsiteY93" fmla="*/ 519404 h 689285"/>
              <a:gd name="connsiteX94" fmla="*/ 276000 w 434058"/>
              <a:gd name="connsiteY94" fmla="*/ 459177 h 689285"/>
              <a:gd name="connsiteX95" fmla="*/ 297889 w 434058"/>
              <a:gd name="connsiteY95" fmla="*/ 458730 h 689285"/>
              <a:gd name="connsiteX96" fmla="*/ 303307 w 434058"/>
              <a:gd name="connsiteY96" fmla="*/ 451029 h 689285"/>
              <a:gd name="connsiteX97" fmla="*/ 305737 w 434058"/>
              <a:gd name="connsiteY97" fmla="*/ 447562 h 689285"/>
              <a:gd name="connsiteX98" fmla="*/ 306566 w 434058"/>
              <a:gd name="connsiteY98" fmla="*/ 440007 h 689285"/>
              <a:gd name="connsiteX99" fmla="*/ 305530 w 434058"/>
              <a:gd name="connsiteY99" fmla="*/ 435161 h 689285"/>
              <a:gd name="connsiteX100" fmla="*/ 305440 w 434058"/>
              <a:gd name="connsiteY100" fmla="*/ 429416 h 689285"/>
              <a:gd name="connsiteX101" fmla="*/ 310481 w 434058"/>
              <a:gd name="connsiteY101" fmla="*/ 418793 h 689285"/>
              <a:gd name="connsiteX102" fmla="*/ 341664 w 434058"/>
              <a:gd name="connsiteY102" fmla="*/ 406259 h 689285"/>
              <a:gd name="connsiteX103" fmla="*/ 356055 w 434058"/>
              <a:gd name="connsiteY103" fmla="*/ 400192 h 689285"/>
              <a:gd name="connsiteX104" fmla="*/ 359562 w 434058"/>
              <a:gd name="connsiteY104" fmla="*/ 398885 h 689285"/>
              <a:gd name="connsiteX105" fmla="*/ 366924 w 434058"/>
              <a:gd name="connsiteY105" fmla="*/ 396131 h 689285"/>
              <a:gd name="connsiteX106" fmla="*/ 372650 w 434058"/>
              <a:gd name="connsiteY106" fmla="*/ 393835 h 689285"/>
              <a:gd name="connsiteX107" fmla="*/ 373856 w 434058"/>
              <a:gd name="connsiteY107" fmla="*/ 393295 h 689285"/>
              <a:gd name="connsiteX108" fmla="*/ 382884 w 434058"/>
              <a:gd name="connsiteY108" fmla="*/ 389301 h 689285"/>
              <a:gd name="connsiteX109" fmla="*/ 397031 w 434058"/>
              <a:gd name="connsiteY109" fmla="*/ 384078 h 689285"/>
              <a:gd name="connsiteX110" fmla="*/ 434508 w 434058"/>
              <a:gd name="connsiteY110" fmla="*/ 369113 h 689285"/>
              <a:gd name="connsiteX111" fmla="*/ 434449 w 434058"/>
              <a:gd name="connsiteY111" fmla="*/ 350163 h 689285"/>
              <a:gd name="connsiteX112" fmla="*/ 434413 w 434058"/>
              <a:gd name="connsiteY112" fmla="*/ 338487 h 689285"/>
              <a:gd name="connsiteX113" fmla="*/ 434357 w 434058"/>
              <a:gd name="connsiteY113" fmla="*/ 320558 h 689285"/>
              <a:gd name="connsiteX114" fmla="*/ 434324 w 434058"/>
              <a:gd name="connsiteY114" fmla="*/ 309826 h 689285"/>
              <a:gd name="connsiteX115" fmla="*/ 434300 w 434058"/>
              <a:gd name="connsiteY115" fmla="*/ 301889 h 689285"/>
              <a:gd name="connsiteX116" fmla="*/ 434276 w 434058"/>
              <a:gd name="connsiteY116" fmla="*/ 294252 h 689285"/>
              <a:gd name="connsiteX117" fmla="*/ 434168 w 434058"/>
              <a:gd name="connsiteY117" fmla="*/ 259325 h 689285"/>
              <a:gd name="connsiteX118" fmla="*/ 434129 w 434058"/>
              <a:gd name="connsiteY118" fmla="*/ 246623 h 689285"/>
              <a:gd name="connsiteX119" fmla="*/ 434118 w 434058"/>
              <a:gd name="connsiteY119" fmla="*/ 243016 h 689285"/>
              <a:gd name="connsiteX120" fmla="*/ 434114 w 434058"/>
              <a:gd name="connsiteY120" fmla="*/ 241532 h 689285"/>
              <a:gd name="connsiteX121" fmla="*/ 434095 w 434058"/>
              <a:gd name="connsiteY121" fmla="*/ 235601 h 689285"/>
              <a:gd name="connsiteX122" fmla="*/ 434004 w 434058"/>
              <a:gd name="connsiteY122" fmla="*/ 205960 h 689285"/>
              <a:gd name="connsiteX123" fmla="*/ 424998 w 434058"/>
              <a:gd name="connsiteY123" fmla="*/ 205996 h 689285"/>
              <a:gd name="connsiteX124" fmla="*/ 417116 w 434058"/>
              <a:gd name="connsiteY124" fmla="*/ 206042 h 689285"/>
              <a:gd name="connsiteX125" fmla="*/ 404732 w 434058"/>
              <a:gd name="connsiteY125" fmla="*/ 206141 h 689285"/>
              <a:gd name="connsiteX126" fmla="*/ 401467 w 434058"/>
              <a:gd name="connsiteY126" fmla="*/ 206169 h 689285"/>
              <a:gd name="connsiteX127" fmla="*/ 390528 w 434058"/>
              <a:gd name="connsiteY127" fmla="*/ 206287 h 689285"/>
              <a:gd name="connsiteX128" fmla="*/ 385837 w 434058"/>
              <a:gd name="connsiteY128" fmla="*/ 206346 h 689285"/>
              <a:gd name="connsiteX129" fmla="*/ 370658 w 434058"/>
              <a:gd name="connsiteY129" fmla="*/ 206559 h 689285"/>
              <a:gd name="connsiteX130" fmla="*/ 362459 w 434058"/>
              <a:gd name="connsiteY130" fmla="*/ 206695 h 689285"/>
              <a:gd name="connsiteX131" fmla="*/ 354298 w 434058"/>
              <a:gd name="connsiteY131" fmla="*/ 206845 h 689285"/>
              <a:gd name="connsiteX132" fmla="*/ 345781 w 434058"/>
              <a:gd name="connsiteY132" fmla="*/ 207013 h 689285"/>
              <a:gd name="connsiteX133" fmla="*/ 338315 w 434058"/>
              <a:gd name="connsiteY133" fmla="*/ 207172 h 68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434058" h="689285">
                <a:moveTo>
                  <a:pt x="338315" y="207172"/>
                </a:moveTo>
                <a:lnTo>
                  <a:pt x="334844" y="202802"/>
                </a:lnTo>
                <a:lnTo>
                  <a:pt x="326360" y="192206"/>
                </a:lnTo>
                <a:lnTo>
                  <a:pt x="315081" y="178089"/>
                </a:lnTo>
                <a:lnTo>
                  <a:pt x="314901" y="170683"/>
                </a:lnTo>
                <a:lnTo>
                  <a:pt x="314783" y="165846"/>
                </a:lnTo>
                <a:lnTo>
                  <a:pt x="314530" y="155431"/>
                </a:lnTo>
                <a:lnTo>
                  <a:pt x="314235" y="143265"/>
                </a:lnTo>
                <a:lnTo>
                  <a:pt x="313841" y="126984"/>
                </a:lnTo>
                <a:lnTo>
                  <a:pt x="313680" y="120345"/>
                </a:lnTo>
                <a:lnTo>
                  <a:pt x="312931" y="89270"/>
                </a:lnTo>
                <a:lnTo>
                  <a:pt x="312288" y="62515"/>
                </a:lnTo>
                <a:lnTo>
                  <a:pt x="311251" y="19115"/>
                </a:lnTo>
                <a:lnTo>
                  <a:pt x="311125" y="13842"/>
                </a:lnTo>
                <a:lnTo>
                  <a:pt x="310808" y="542"/>
                </a:lnTo>
                <a:lnTo>
                  <a:pt x="308144" y="610"/>
                </a:lnTo>
                <a:lnTo>
                  <a:pt x="285135" y="1277"/>
                </a:lnTo>
                <a:lnTo>
                  <a:pt x="280467" y="1422"/>
                </a:lnTo>
                <a:lnTo>
                  <a:pt x="263977" y="1976"/>
                </a:lnTo>
                <a:lnTo>
                  <a:pt x="243133" y="2747"/>
                </a:lnTo>
                <a:lnTo>
                  <a:pt x="220971" y="3655"/>
                </a:lnTo>
                <a:lnTo>
                  <a:pt x="188320" y="5162"/>
                </a:lnTo>
                <a:lnTo>
                  <a:pt x="177011" y="5729"/>
                </a:lnTo>
                <a:lnTo>
                  <a:pt x="127110" y="8524"/>
                </a:lnTo>
                <a:lnTo>
                  <a:pt x="100919" y="10180"/>
                </a:lnTo>
                <a:lnTo>
                  <a:pt x="78910" y="11673"/>
                </a:lnTo>
                <a:lnTo>
                  <a:pt x="80933" y="63631"/>
                </a:lnTo>
                <a:lnTo>
                  <a:pt x="81676" y="75248"/>
                </a:lnTo>
                <a:lnTo>
                  <a:pt x="83040" y="96517"/>
                </a:lnTo>
                <a:lnTo>
                  <a:pt x="83465" y="103119"/>
                </a:lnTo>
                <a:lnTo>
                  <a:pt x="83656" y="106096"/>
                </a:lnTo>
                <a:lnTo>
                  <a:pt x="84315" y="116343"/>
                </a:lnTo>
                <a:lnTo>
                  <a:pt x="84898" y="125382"/>
                </a:lnTo>
                <a:lnTo>
                  <a:pt x="85520" y="135038"/>
                </a:lnTo>
                <a:lnTo>
                  <a:pt x="86144" y="144695"/>
                </a:lnTo>
                <a:lnTo>
                  <a:pt x="86443" y="149323"/>
                </a:lnTo>
                <a:lnTo>
                  <a:pt x="88195" y="176355"/>
                </a:lnTo>
                <a:lnTo>
                  <a:pt x="88871" y="186756"/>
                </a:lnTo>
                <a:lnTo>
                  <a:pt x="89352" y="194148"/>
                </a:lnTo>
                <a:lnTo>
                  <a:pt x="89833" y="201545"/>
                </a:lnTo>
                <a:lnTo>
                  <a:pt x="91430" y="226026"/>
                </a:lnTo>
                <a:lnTo>
                  <a:pt x="93270" y="254138"/>
                </a:lnTo>
                <a:lnTo>
                  <a:pt x="94826" y="277821"/>
                </a:lnTo>
                <a:lnTo>
                  <a:pt x="79792" y="285054"/>
                </a:lnTo>
                <a:lnTo>
                  <a:pt x="78546" y="286116"/>
                </a:lnTo>
                <a:lnTo>
                  <a:pt x="73230" y="288199"/>
                </a:lnTo>
                <a:lnTo>
                  <a:pt x="59224" y="295845"/>
                </a:lnTo>
                <a:lnTo>
                  <a:pt x="54204" y="298472"/>
                </a:lnTo>
                <a:lnTo>
                  <a:pt x="51813" y="299729"/>
                </a:lnTo>
                <a:lnTo>
                  <a:pt x="46685" y="300837"/>
                </a:lnTo>
                <a:lnTo>
                  <a:pt x="40769" y="305193"/>
                </a:lnTo>
                <a:lnTo>
                  <a:pt x="19513" y="313511"/>
                </a:lnTo>
                <a:lnTo>
                  <a:pt x="11580" y="317903"/>
                </a:lnTo>
                <a:lnTo>
                  <a:pt x="450" y="323939"/>
                </a:lnTo>
                <a:lnTo>
                  <a:pt x="54056" y="424125"/>
                </a:lnTo>
                <a:lnTo>
                  <a:pt x="63844" y="441323"/>
                </a:lnTo>
                <a:lnTo>
                  <a:pt x="70907" y="453802"/>
                </a:lnTo>
                <a:lnTo>
                  <a:pt x="78567" y="465279"/>
                </a:lnTo>
                <a:lnTo>
                  <a:pt x="84124" y="495857"/>
                </a:lnTo>
                <a:lnTo>
                  <a:pt x="29561" y="538623"/>
                </a:lnTo>
                <a:lnTo>
                  <a:pt x="103854" y="577278"/>
                </a:lnTo>
                <a:lnTo>
                  <a:pt x="89554" y="608002"/>
                </a:lnTo>
                <a:lnTo>
                  <a:pt x="55187" y="618714"/>
                </a:lnTo>
                <a:lnTo>
                  <a:pt x="53079" y="629773"/>
                </a:lnTo>
                <a:lnTo>
                  <a:pt x="42241" y="686756"/>
                </a:lnTo>
                <a:lnTo>
                  <a:pt x="50566" y="689828"/>
                </a:lnTo>
                <a:lnTo>
                  <a:pt x="59759" y="663632"/>
                </a:lnTo>
                <a:lnTo>
                  <a:pt x="82406" y="661756"/>
                </a:lnTo>
                <a:lnTo>
                  <a:pt x="110214" y="659609"/>
                </a:lnTo>
                <a:lnTo>
                  <a:pt x="116344" y="658412"/>
                </a:lnTo>
                <a:lnTo>
                  <a:pt x="149095" y="652416"/>
                </a:lnTo>
                <a:lnTo>
                  <a:pt x="161299" y="648649"/>
                </a:lnTo>
                <a:lnTo>
                  <a:pt x="174645" y="643109"/>
                </a:lnTo>
                <a:lnTo>
                  <a:pt x="175840" y="642839"/>
                </a:lnTo>
                <a:lnTo>
                  <a:pt x="177529" y="642441"/>
                </a:lnTo>
                <a:lnTo>
                  <a:pt x="183610" y="639849"/>
                </a:lnTo>
                <a:lnTo>
                  <a:pt x="189182" y="631283"/>
                </a:lnTo>
                <a:lnTo>
                  <a:pt x="196279" y="624232"/>
                </a:lnTo>
                <a:lnTo>
                  <a:pt x="197969" y="622376"/>
                </a:lnTo>
                <a:lnTo>
                  <a:pt x="198354" y="622107"/>
                </a:lnTo>
                <a:lnTo>
                  <a:pt x="205690" y="619255"/>
                </a:lnTo>
                <a:lnTo>
                  <a:pt x="206838" y="618599"/>
                </a:lnTo>
                <a:lnTo>
                  <a:pt x="209454" y="617072"/>
                </a:lnTo>
                <a:lnTo>
                  <a:pt x="220693" y="590190"/>
                </a:lnTo>
                <a:lnTo>
                  <a:pt x="223484" y="582608"/>
                </a:lnTo>
                <a:lnTo>
                  <a:pt x="226701" y="572602"/>
                </a:lnTo>
                <a:lnTo>
                  <a:pt x="227770" y="569524"/>
                </a:lnTo>
                <a:lnTo>
                  <a:pt x="235217" y="547667"/>
                </a:lnTo>
                <a:lnTo>
                  <a:pt x="239085" y="536355"/>
                </a:lnTo>
                <a:lnTo>
                  <a:pt x="244992" y="519107"/>
                </a:lnTo>
                <a:lnTo>
                  <a:pt x="246512" y="519041"/>
                </a:lnTo>
                <a:lnTo>
                  <a:pt x="250295" y="518880"/>
                </a:lnTo>
                <a:lnTo>
                  <a:pt x="260637" y="518455"/>
                </a:lnTo>
                <a:lnTo>
                  <a:pt x="268037" y="519404"/>
                </a:lnTo>
                <a:lnTo>
                  <a:pt x="276000" y="459177"/>
                </a:lnTo>
                <a:lnTo>
                  <a:pt x="297889" y="458730"/>
                </a:lnTo>
                <a:lnTo>
                  <a:pt x="303307" y="451029"/>
                </a:lnTo>
                <a:lnTo>
                  <a:pt x="305737" y="447562"/>
                </a:lnTo>
                <a:lnTo>
                  <a:pt x="306566" y="440007"/>
                </a:lnTo>
                <a:lnTo>
                  <a:pt x="305530" y="435161"/>
                </a:lnTo>
                <a:lnTo>
                  <a:pt x="305440" y="429416"/>
                </a:lnTo>
                <a:lnTo>
                  <a:pt x="310481" y="418793"/>
                </a:lnTo>
                <a:lnTo>
                  <a:pt x="341664" y="406259"/>
                </a:lnTo>
                <a:lnTo>
                  <a:pt x="356055" y="400192"/>
                </a:lnTo>
                <a:lnTo>
                  <a:pt x="359562" y="398885"/>
                </a:lnTo>
                <a:lnTo>
                  <a:pt x="366924" y="396131"/>
                </a:lnTo>
                <a:lnTo>
                  <a:pt x="372650" y="393835"/>
                </a:lnTo>
                <a:lnTo>
                  <a:pt x="373856" y="393295"/>
                </a:lnTo>
                <a:lnTo>
                  <a:pt x="382884" y="389301"/>
                </a:lnTo>
                <a:lnTo>
                  <a:pt x="397031" y="384078"/>
                </a:lnTo>
                <a:lnTo>
                  <a:pt x="434508" y="369113"/>
                </a:lnTo>
                <a:lnTo>
                  <a:pt x="434449" y="350163"/>
                </a:lnTo>
                <a:lnTo>
                  <a:pt x="434413" y="338487"/>
                </a:lnTo>
                <a:lnTo>
                  <a:pt x="434357" y="320558"/>
                </a:lnTo>
                <a:lnTo>
                  <a:pt x="434324" y="309826"/>
                </a:lnTo>
                <a:lnTo>
                  <a:pt x="434300" y="301889"/>
                </a:lnTo>
                <a:lnTo>
                  <a:pt x="434276" y="294252"/>
                </a:lnTo>
                <a:lnTo>
                  <a:pt x="434168" y="259325"/>
                </a:lnTo>
                <a:lnTo>
                  <a:pt x="434129" y="246623"/>
                </a:lnTo>
                <a:lnTo>
                  <a:pt x="434118" y="243016"/>
                </a:lnTo>
                <a:lnTo>
                  <a:pt x="434114" y="241532"/>
                </a:lnTo>
                <a:lnTo>
                  <a:pt x="434095" y="235601"/>
                </a:lnTo>
                <a:lnTo>
                  <a:pt x="434004" y="205960"/>
                </a:lnTo>
                <a:lnTo>
                  <a:pt x="424998" y="205996"/>
                </a:lnTo>
                <a:lnTo>
                  <a:pt x="417116" y="206042"/>
                </a:lnTo>
                <a:lnTo>
                  <a:pt x="404732" y="206141"/>
                </a:lnTo>
                <a:lnTo>
                  <a:pt x="401467" y="206169"/>
                </a:lnTo>
                <a:lnTo>
                  <a:pt x="390528" y="206287"/>
                </a:lnTo>
                <a:lnTo>
                  <a:pt x="385837" y="206346"/>
                </a:lnTo>
                <a:lnTo>
                  <a:pt x="370658" y="206559"/>
                </a:lnTo>
                <a:lnTo>
                  <a:pt x="362459" y="206695"/>
                </a:lnTo>
                <a:lnTo>
                  <a:pt x="354298" y="206845"/>
                </a:lnTo>
                <a:lnTo>
                  <a:pt x="345781" y="207013"/>
                </a:lnTo>
                <a:lnTo>
                  <a:pt x="338315" y="207172"/>
                </a:lnTo>
                <a:close/>
              </a:path>
            </a:pathLst>
          </a:custGeom>
          <a:solidFill>
            <a:srgbClr val="7030A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001D27D-FEF6-06C8-1F44-32FEDD91207C}"/>
              </a:ext>
            </a:extLst>
          </p:cNvPr>
          <p:cNvSpPr>
            <a:spLocks/>
          </p:cNvSpPr>
          <p:nvPr/>
        </p:nvSpPr>
        <p:spPr>
          <a:xfrm flipV="1">
            <a:off x="5236752" y="2158277"/>
            <a:ext cx="695643" cy="556397"/>
          </a:xfrm>
          <a:custGeom>
            <a:avLst/>
            <a:gdLst>
              <a:gd name="connsiteX0" fmla="*/ 472777 w 473731"/>
              <a:gd name="connsiteY0" fmla="*/ 90446 h 378905"/>
              <a:gd name="connsiteX1" fmla="*/ 473149 w 473731"/>
              <a:gd name="connsiteY1" fmla="*/ 82995 h 378905"/>
              <a:gd name="connsiteX2" fmla="*/ 474164 w 473731"/>
              <a:gd name="connsiteY2" fmla="*/ 61400 h 378905"/>
              <a:gd name="connsiteX3" fmla="*/ 471546 w 473731"/>
              <a:gd name="connsiteY3" fmla="*/ 58758 h 378905"/>
              <a:gd name="connsiteX4" fmla="*/ 470706 w 473731"/>
              <a:gd name="connsiteY4" fmla="*/ 57878 h 378905"/>
              <a:gd name="connsiteX5" fmla="*/ 461620 w 473731"/>
              <a:gd name="connsiteY5" fmla="*/ 48689 h 378905"/>
              <a:gd name="connsiteX6" fmla="*/ 457472 w 473731"/>
              <a:gd name="connsiteY6" fmla="*/ 44460 h 378905"/>
              <a:gd name="connsiteX7" fmla="*/ 445975 w 473731"/>
              <a:gd name="connsiteY7" fmla="*/ 32816 h 378905"/>
              <a:gd name="connsiteX8" fmla="*/ 434842 w 473731"/>
              <a:gd name="connsiteY8" fmla="*/ 21539 h 378905"/>
              <a:gd name="connsiteX9" fmla="*/ 431549 w 473731"/>
              <a:gd name="connsiteY9" fmla="*/ 18190 h 378905"/>
              <a:gd name="connsiteX10" fmla="*/ 427448 w 473731"/>
              <a:gd name="connsiteY10" fmla="*/ 3708 h 378905"/>
              <a:gd name="connsiteX11" fmla="*/ 426437 w 473731"/>
              <a:gd name="connsiteY11" fmla="*/ 151 h 378905"/>
              <a:gd name="connsiteX12" fmla="*/ 418989 w 473731"/>
              <a:gd name="connsiteY12" fmla="*/ 2250 h 378905"/>
              <a:gd name="connsiteX13" fmla="*/ 414948 w 473731"/>
              <a:gd name="connsiteY13" fmla="*/ 3373 h 378905"/>
              <a:gd name="connsiteX14" fmla="*/ 413016 w 473731"/>
              <a:gd name="connsiteY14" fmla="*/ 3900 h 378905"/>
              <a:gd name="connsiteX15" fmla="*/ 406434 w 473731"/>
              <a:gd name="connsiteY15" fmla="*/ 8407 h 378905"/>
              <a:gd name="connsiteX16" fmla="*/ 403621 w 473731"/>
              <a:gd name="connsiteY16" fmla="*/ 10313 h 378905"/>
              <a:gd name="connsiteX17" fmla="*/ 394582 w 473731"/>
              <a:gd name="connsiteY17" fmla="*/ 16502 h 378905"/>
              <a:gd name="connsiteX18" fmla="*/ 390272 w 473731"/>
              <a:gd name="connsiteY18" fmla="*/ 19434 h 378905"/>
              <a:gd name="connsiteX19" fmla="*/ 388881 w 473731"/>
              <a:gd name="connsiteY19" fmla="*/ 20382 h 378905"/>
              <a:gd name="connsiteX20" fmla="*/ 386671 w 473731"/>
              <a:gd name="connsiteY20" fmla="*/ 21889 h 378905"/>
              <a:gd name="connsiteX21" fmla="*/ 380588 w 473731"/>
              <a:gd name="connsiteY21" fmla="*/ 25351 h 378905"/>
              <a:gd name="connsiteX22" fmla="*/ 378404 w 473731"/>
              <a:gd name="connsiteY22" fmla="*/ 27534 h 378905"/>
              <a:gd name="connsiteX23" fmla="*/ 376151 w 473731"/>
              <a:gd name="connsiteY23" fmla="*/ 28596 h 378905"/>
              <a:gd name="connsiteX24" fmla="*/ 373171 w 473731"/>
              <a:gd name="connsiteY24" fmla="*/ 30197 h 378905"/>
              <a:gd name="connsiteX25" fmla="*/ 371432 w 473731"/>
              <a:gd name="connsiteY25" fmla="*/ 30796 h 378905"/>
              <a:gd name="connsiteX26" fmla="*/ 361865 w 473731"/>
              <a:gd name="connsiteY26" fmla="*/ 35293 h 378905"/>
              <a:gd name="connsiteX27" fmla="*/ 357540 w 473731"/>
              <a:gd name="connsiteY27" fmla="*/ 35384 h 378905"/>
              <a:gd name="connsiteX28" fmla="*/ 353215 w 473731"/>
              <a:gd name="connsiteY28" fmla="*/ 35475 h 378905"/>
              <a:gd name="connsiteX29" fmla="*/ 329840 w 473731"/>
              <a:gd name="connsiteY29" fmla="*/ 35039 h 378905"/>
              <a:gd name="connsiteX30" fmla="*/ 322648 w 473731"/>
              <a:gd name="connsiteY30" fmla="*/ 34890 h 378905"/>
              <a:gd name="connsiteX31" fmla="*/ 305320 w 473731"/>
              <a:gd name="connsiteY31" fmla="*/ 34554 h 378905"/>
              <a:gd name="connsiteX32" fmla="*/ 299740 w 473731"/>
              <a:gd name="connsiteY32" fmla="*/ 34440 h 378905"/>
              <a:gd name="connsiteX33" fmla="*/ 286056 w 473731"/>
              <a:gd name="connsiteY33" fmla="*/ 34168 h 378905"/>
              <a:gd name="connsiteX34" fmla="*/ 273191 w 473731"/>
              <a:gd name="connsiteY34" fmla="*/ 33937 h 378905"/>
              <a:gd name="connsiteX35" fmla="*/ 264030 w 473731"/>
              <a:gd name="connsiteY35" fmla="*/ 33732 h 378905"/>
              <a:gd name="connsiteX36" fmla="*/ 262776 w 473731"/>
              <a:gd name="connsiteY36" fmla="*/ 33728 h 378905"/>
              <a:gd name="connsiteX37" fmla="*/ 262386 w 473731"/>
              <a:gd name="connsiteY37" fmla="*/ 33710 h 378905"/>
              <a:gd name="connsiteX38" fmla="*/ 258173 w 473731"/>
              <a:gd name="connsiteY38" fmla="*/ 39750 h 378905"/>
              <a:gd name="connsiteX39" fmla="*/ 258313 w 473731"/>
              <a:gd name="connsiteY39" fmla="*/ 47205 h 378905"/>
              <a:gd name="connsiteX40" fmla="*/ 258538 w 473731"/>
              <a:gd name="connsiteY40" fmla="*/ 59131 h 378905"/>
              <a:gd name="connsiteX41" fmla="*/ 253234 w 473731"/>
              <a:gd name="connsiteY41" fmla="*/ 65942 h 378905"/>
              <a:gd name="connsiteX42" fmla="*/ 250895 w 473731"/>
              <a:gd name="connsiteY42" fmla="*/ 68950 h 378905"/>
              <a:gd name="connsiteX43" fmla="*/ 249714 w 473731"/>
              <a:gd name="connsiteY43" fmla="*/ 70489 h 378905"/>
              <a:gd name="connsiteX44" fmla="*/ 248061 w 473731"/>
              <a:gd name="connsiteY44" fmla="*/ 72612 h 378905"/>
              <a:gd name="connsiteX45" fmla="*/ 247603 w 473731"/>
              <a:gd name="connsiteY45" fmla="*/ 73193 h 378905"/>
              <a:gd name="connsiteX46" fmla="*/ 245919 w 473731"/>
              <a:gd name="connsiteY46" fmla="*/ 72585 h 378905"/>
              <a:gd name="connsiteX47" fmla="*/ 244689 w 473731"/>
              <a:gd name="connsiteY47" fmla="*/ 73062 h 378905"/>
              <a:gd name="connsiteX48" fmla="*/ 241674 w 473731"/>
              <a:gd name="connsiteY48" fmla="*/ 72903 h 378905"/>
              <a:gd name="connsiteX49" fmla="*/ 236466 w 473731"/>
              <a:gd name="connsiteY49" fmla="*/ 71237 h 378905"/>
              <a:gd name="connsiteX50" fmla="*/ 230114 w 473731"/>
              <a:gd name="connsiteY50" fmla="*/ 69214 h 378905"/>
              <a:gd name="connsiteX51" fmla="*/ 228168 w 473731"/>
              <a:gd name="connsiteY51" fmla="*/ 68592 h 378905"/>
              <a:gd name="connsiteX52" fmla="*/ 224390 w 473731"/>
              <a:gd name="connsiteY52" fmla="*/ 67376 h 378905"/>
              <a:gd name="connsiteX53" fmla="*/ 222018 w 473731"/>
              <a:gd name="connsiteY53" fmla="*/ 67444 h 378905"/>
              <a:gd name="connsiteX54" fmla="*/ 218018 w 473731"/>
              <a:gd name="connsiteY54" fmla="*/ 67562 h 378905"/>
              <a:gd name="connsiteX55" fmla="*/ 215433 w 473731"/>
              <a:gd name="connsiteY55" fmla="*/ 67639 h 378905"/>
              <a:gd name="connsiteX56" fmla="*/ 214604 w 473731"/>
              <a:gd name="connsiteY56" fmla="*/ 67662 h 378905"/>
              <a:gd name="connsiteX57" fmla="*/ 210105 w 473731"/>
              <a:gd name="connsiteY57" fmla="*/ 67802 h 378905"/>
              <a:gd name="connsiteX58" fmla="*/ 209777 w 473731"/>
              <a:gd name="connsiteY58" fmla="*/ 67811 h 378905"/>
              <a:gd name="connsiteX59" fmla="*/ 209205 w 473731"/>
              <a:gd name="connsiteY59" fmla="*/ 67830 h 378905"/>
              <a:gd name="connsiteX60" fmla="*/ 208819 w 473731"/>
              <a:gd name="connsiteY60" fmla="*/ 67843 h 378905"/>
              <a:gd name="connsiteX61" fmla="*/ 206648 w 473731"/>
              <a:gd name="connsiteY61" fmla="*/ 67911 h 378905"/>
              <a:gd name="connsiteX62" fmla="*/ 205906 w 473731"/>
              <a:gd name="connsiteY62" fmla="*/ 67939 h 378905"/>
              <a:gd name="connsiteX63" fmla="*/ 205306 w 473731"/>
              <a:gd name="connsiteY63" fmla="*/ 67957 h 378905"/>
              <a:gd name="connsiteX64" fmla="*/ 204877 w 473731"/>
              <a:gd name="connsiteY64" fmla="*/ 67970 h 378905"/>
              <a:gd name="connsiteX65" fmla="*/ 194309 w 473731"/>
              <a:gd name="connsiteY65" fmla="*/ 68333 h 378905"/>
              <a:gd name="connsiteX66" fmla="*/ 192009 w 473731"/>
              <a:gd name="connsiteY66" fmla="*/ 68415 h 378905"/>
              <a:gd name="connsiteX67" fmla="*/ 185827 w 473731"/>
              <a:gd name="connsiteY67" fmla="*/ 68646 h 378905"/>
              <a:gd name="connsiteX68" fmla="*/ 180943 w 473731"/>
              <a:gd name="connsiteY68" fmla="*/ 68837 h 378905"/>
              <a:gd name="connsiteX69" fmla="*/ 163682 w 473731"/>
              <a:gd name="connsiteY69" fmla="*/ 69559 h 378905"/>
              <a:gd name="connsiteX70" fmla="*/ 155331 w 473731"/>
              <a:gd name="connsiteY70" fmla="*/ 69935 h 378905"/>
              <a:gd name="connsiteX71" fmla="*/ 153204 w 473731"/>
              <a:gd name="connsiteY71" fmla="*/ 70035 h 378905"/>
              <a:gd name="connsiteX72" fmla="*/ 147281 w 473731"/>
              <a:gd name="connsiteY72" fmla="*/ 70321 h 378905"/>
              <a:gd name="connsiteX73" fmla="*/ 143214 w 473731"/>
              <a:gd name="connsiteY73" fmla="*/ 70521 h 378905"/>
              <a:gd name="connsiteX74" fmla="*/ 139575 w 473731"/>
              <a:gd name="connsiteY74" fmla="*/ 70702 h 378905"/>
              <a:gd name="connsiteX75" fmla="*/ 129186 w 473731"/>
              <a:gd name="connsiteY75" fmla="*/ 71242 h 378905"/>
              <a:gd name="connsiteX76" fmla="*/ 123679 w 473731"/>
              <a:gd name="connsiteY76" fmla="*/ 71542 h 378905"/>
              <a:gd name="connsiteX77" fmla="*/ 120840 w 473731"/>
              <a:gd name="connsiteY77" fmla="*/ 71700 h 378905"/>
              <a:gd name="connsiteX78" fmla="*/ 118173 w 473731"/>
              <a:gd name="connsiteY78" fmla="*/ 71850 h 378905"/>
              <a:gd name="connsiteX79" fmla="*/ 116589 w 473731"/>
              <a:gd name="connsiteY79" fmla="*/ 71936 h 378905"/>
              <a:gd name="connsiteX80" fmla="*/ 114778 w 473731"/>
              <a:gd name="connsiteY80" fmla="*/ 72041 h 378905"/>
              <a:gd name="connsiteX81" fmla="*/ 114350 w 473731"/>
              <a:gd name="connsiteY81" fmla="*/ 72068 h 378905"/>
              <a:gd name="connsiteX82" fmla="*/ 113922 w 473731"/>
              <a:gd name="connsiteY82" fmla="*/ 72091 h 378905"/>
              <a:gd name="connsiteX83" fmla="*/ 99346 w 473731"/>
              <a:gd name="connsiteY83" fmla="*/ 72957 h 378905"/>
              <a:gd name="connsiteX84" fmla="*/ 84702 w 473731"/>
              <a:gd name="connsiteY84" fmla="*/ 73892 h 378905"/>
              <a:gd name="connsiteX85" fmla="*/ 80768 w 473731"/>
              <a:gd name="connsiteY85" fmla="*/ 74151 h 378905"/>
              <a:gd name="connsiteX86" fmla="*/ 73983 w 473731"/>
              <a:gd name="connsiteY86" fmla="*/ 74609 h 378905"/>
              <a:gd name="connsiteX87" fmla="*/ 70263 w 473731"/>
              <a:gd name="connsiteY87" fmla="*/ 74863 h 378905"/>
              <a:gd name="connsiteX88" fmla="*/ 43005 w 473731"/>
              <a:gd name="connsiteY88" fmla="*/ 31976 h 378905"/>
              <a:gd name="connsiteX89" fmla="*/ 36590 w 473731"/>
              <a:gd name="connsiteY89" fmla="*/ 41297 h 378905"/>
              <a:gd name="connsiteX90" fmla="*/ 33544 w 473731"/>
              <a:gd name="connsiteY90" fmla="*/ 45726 h 378905"/>
              <a:gd name="connsiteX91" fmla="*/ 25839 w 473731"/>
              <a:gd name="connsiteY91" fmla="*/ 65996 h 378905"/>
              <a:gd name="connsiteX92" fmla="*/ 21037 w 473731"/>
              <a:gd name="connsiteY92" fmla="*/ 78616 h 378905"/>
              <a:gd name="connsiteX93" fmla="*/ 19365 w 473731"/>
              <a:gd name="connsiteY93" fmla="*/ 83045 h 378905"/>
              <a:gd name="connsiteX94" fmla="*/ 17242 w 473731"/>
              <a:gd name="connsiteY94" fmla="*/ 91331 h 378905"/>
              <a:gd name="connsiteX95" fmla="*/ 14064 w 473731"/>
              <a:gd name="connsiteY95" fmla="*/ 103706 h 378905"/>
              <a:gd name="connsiteX96" fmla="*/ 10402 w 473731"/>
              <a:gd name="connsiteY96" fmla="*/ 118122 h 378905"/>
              <a:gd name="connsiteX97" fmla="*/ 8519 w 473731"/>
              <a:gd name="connsiteY97" fmla="*/ 125446 h 378905"/>
              <a:gd name="connsiteX98" fmla="*/ 5252 w 473731"/>
              <a:gd name="connsiteY98" fmla="*/ 138415 h 378905"/>
              <a:gd name="connsiteX99" fmla="*/ 433 w 473731"/>
              <a:gd name="connsiteY99" fmla="*/ 157175 h 378905"/>
              <a:gd name="connsiteX100" fmla="*/ 721 w 473731"/>
              <a:gd name="connsiteY100" fmla="*/ 160269 h 378905"/>
              <a:gd name="connsiteX101" fmla="*/ 940 w 473731"/>
              <a:gd name="connsiteY101" fmla="*/ 162620 h 378905"/>
              <a:gd name="connsiteX102" fmla="*/ 1761 w 473731"/>
              <a:gd name="connsiteY102" fmla="*/ 171433 h 378905"/>
              <a:gd name="connsiteX103" fmla="*/ 2057 w 473731"/>
              <a:gd name="connsiteY103" fmla="*/ 174604 h 378905"/>
              <a:gd name="connsiteX104" fmla="*/ 2969 w 473731"/>
              <a:gd name="connsiteY104" fmla="*/ 184383 h 378905"/>
              <a:gd name="connsiteX105" fmla="*/ 3094 w 473731"/>
              <a:gd name="connsiteY105" fmla="*/ 185718 h 378905"/>
              <a:gd name="connsiteX106" fmla="*/ 5886 w 473731"/>
              <a:gd name="connsiteY106" fmla="*/ 215572 h 378905"/>
              <a:gd name="connsiteX107" fmla="*/ 11847 w 473731"/>
              <a:gd name="connsiteY107" fmla="*/ 223173 h 378905"/>
              <a:gd name="connsiteX108" fmla="*/ 15948 w 473731"/>
              <a:gd name="connsiteY108" fmla="*/ 228273 h 378905"/>
              <a:gd name="connsiteX109" fmla="*/ 18937 w 473731"/>
              <a:gd name="connsiteY109" fmla="*/ 231981 h 378905"/>
              <a:gd name="connsiteX110" fmla="*/ 31585 w 473731"/>
              <a:gd name="connsiteY110" fmla="*/ 247908 h 378905"/>
              <a:gd name="connsiteX111" fmla="*/ 61023 w 473731"/>
              <a:gd name="connsiteY111" fmla="*/ 284901 h 378905"/>
              <a:gd name="connsiteX112" fmla="*/ 83049 w 473731"/>
              <a:gd name="connsiteY112" fmla="*/ 253381 h 378905"/>
              <a:gd name="connsiteX113" fmla="*/ 86773 w 473731"/>
              <a:gd name="connsiteY113" fmla="*/ 253122 h 378905"/>
              <a:gd name="connsiteX114" fmla="*/ 91581 w 473731"/>
              <a:gd name="connsiteY114" fmla="*/ 252791 h 378905"/>
              <a:gd name="connsiteX115" fmla="*/ 107798 w 473731"/>
              <a:gd name="connsiteY115" fmla="*/ 251734 h 378905"/>
              <a:gd name="connsiteX116" fmla="*/ 111294 w 473731"/>
              <a:gd name="connsiteY116" fmla="*/ 251516 h 378905"/>
              <a:gd name="connsiteX117" fmla="*/ 112310 w 473731"/>
              <a:gd name="connsiteY117" fmla="*/ 251457 h 378905"/>
              <a:gd name="connsiteX118" fmla="*/ 116741 w 473731"/>
              <a:gd name="connsiteY118" fmla="*/ 251185 h 378905"/>
              <a:gd name="connsiteX119" fmla="*/ 120604 w 473731"/>
              <a:gd name="connsiteY119" fmla="*/ 250953 h 378905"/>
              <a:gd name="connsiteX120" fmla="*/ 130201 w 473731"/>
              <a:gd name="connsiteY120" fmla="*/ 250400 h 378905"/>
              <a:gd name="connsiteX121" fmla="*/ 131827 w 473731"/>
              <a:gd name="connsiteY121" fmla="*/ 250309 h 378905"/>
              <a:gd name="connsiteX122" fmla="*/ 154077 w 473731"/>
              <a:gd name="connsiteY122" fmla="*/ 249138 h 378905"/>
              <a:gd name="connsiteX123" fmla="*/ 158539 w 473731"/>
              <a:gd name="connsiteY123" fmla="*/ 248920 h 378905"/>
              <a:gd name="connsiteX124" fmla="*/ 159014 w 473731"/>
              <a:gd name="connsiteY124" fmla="*/ 248898 h 378905"/>
              <a:gd name="connsiteX125" fmla="*/ 165891 w 473731"/>
              <a:gd name="connsiteY125" fmla="*/ 248571 h 378905"/>
              <a:gd name="connsiteX126" fmla="*/ 167274 w 473731"/>
              <a:gd name="connsiteY126" fmla="*/ 248507 h 378905"/>
              <a:gd name="connsiteX127" fmla="*/ 171059 w 473731"/>
              <a:gd name="connsiteY127" fmla="*/ 248335 h 378905"/>
              <a:gd name="connsiteX128" fmla="*/ 172022 w 473731"/>
              <a:gd name="connsiteY128" fmla="*/ 248294 h 378905"/>
              <a:gd name="connsiteX129" fmla="*/ 172429 w 473731"/>
              <a:gd name="connsiteY129" fmla="*/ 248276 h 378905"/>
              <a:gd name="connsiteX130" fmla="*/ 177489 w 473731"/>
              <a:gd name="connsiteY130" fmla="*/ 248054 h 378905"/>
              <a:gd name="connsiteX131" fmla="*/ 191749 w 473731"/>
              <a:gd name="connsiteY131" fmla="*/ 247473 h 378905"/>
              <a:gd name="connsiteX132" fmla="*/ 197258 w 473731"/>
              <a:gd name="connsiteY132" fmla="*/ 247264 h 378905"/>
              <a:gd name="connsiteX133" fmla="*/ 202930 w 473731"/>
              <a:gd name="connsiteY133" fmla="*/ 247060 h 378905"/>
              <a:gd name="connsiteX134" fmla="*/ 205075 w 473731"/>
              <a:gd name="connsiteY134" fmla="*/ 246983 h 378905"/>
              <a:gd name="connsiteX135" fmla="*/ 210491 w 473731"/>
              <a:gd name="connsiteY135" fmla="*/ 251920 h 378905"/>
              <a:gd name="connsiteX136" fmla="*/ 219516 w 473731"/>
              <a:gd name="connsiteY136" fmla="*/ 260106 h 378905"/>
              <a:gd name="connsiteX137" fmla="*/ 225097 w 473731"/>
              <a:gd name="connsiteY137" fmla="*/ 265179 h 378905"/>
              <a:gd name="connsiteX138" fmla="*/ 232654 w 473731"/>
              <a:gd name="connsiteY138" fmla="*/ 272050 h 378905"/>
              <a:gd name="connsiteX139" fmla="*/ 254957 w 473731"/>
              <a:gd name="connsiteY139" fmla="*/ 292261 h 378905"/>
              <a:gd name="connsiteX140" fmla="*/ 258207 w 473731"/>
              <a:gd name="connsiteY140" fmla="*/ 295224 h 378905"/>
              <a:gd name="connsiteX141" fmla="*/ 258603 w 473731"/>
              <a:gd name="connsiteY141" fmla="*/ 295592 h 378905"/>
              <a:gd name="connsiteX142" fmla="*/ 263084 w 473731"/>
              <a:gd name="connsiteY142" fmla="*/ 299653 h 378905"/>
              <a:gd name="connsiteX143" fmla="*/ 266455 w 473731"/>
              <a:gd name="connsiteY143" fmla="*/ 302698 h 378905"/>
              <a:gd name="connsiteX144" fmla="*/ 267038 w 473731"/>
              <a:gd name="connsiteY144" fmla="*/ 303233 h 378905"/>
              <a:gd name="connsiteX145" fmla="*/ 269127 w 473731"/>
              <a:gd name="connsiteY145" fmla="*/ 305108 h 378905"/>
              <a:gd name="connsiteX146" fmla="*/ 269765 w 473731"/>
              <a:gd name="connsiteY146" fmla="*/ 305720 h 378905"/>
              <a:gd name="connsiteX147" fmla="*/ 269819 w 473731"/>
              <a:gd name="connsiteY147" fmla="*/ 305770 h 378905"/>
              <a:gd name="connsiteX148" fmla="*/ 281855 w 473731"/>
              <a:gd name="connsiteY148" fmla="*/ 316693 h 378905"/>
              <a:gd name="connsiteX149" fmla="*/ 288520 w 473731"/>
              <a:gd name="connsiteY149" fmla="*/ 322719 h 378905"/>
              <a:gd name="connsiteX150" fmla="*/ 290437 w 473731"/>
              <a:gd name="connsiteY150" fmla="*/ 324461 h 378905"/>
              <a:gd name="connsiteX151" fmla="*/ 300550 w 473731"/>
              <a:gd name="connsiteY151" fmla="*/ 333610 h 378905"/>
              <a:gd name="connsiteX152" fmla="*/ 301389 w 473731"/>
              <a:gd name="connsiteY152" fmla="*/ 334372 h 378905"/>
              <a:gd name="connsiteX153" fmla="*/ 303359 w 473731"/>
              <a:gd name="connsiteY153" fmla="*/ 336169 h 378905"/>
              <a:gd name="connsiteX154" fmla="*/ 304689 w 473731"/>
              <a:gd name="connsiteY154" fmla="*/ 337326 h 378905"/>
              <a:gd name="connsiteX155" fmla="*/ 307836 w 473731"/>
              <a:gd name="connsiteY155" fmla="*/ 340189 h 378905"/>
              <a:gd name="connsiteX156" fmla="*/ 309070 w 473731"/>
              <a:gd name="connsiteY156" fmla="*/ 341351 h 378905"/>
              <a:gd name="connsiteX157" fmla="*/ 317140 w 473731"/>
              <a:gd name="connsiteY157" fmla="*/ 348643 h 378905"/>
              <a:gd name="connsiteX158" fmla="*/ 320542 w 473731"/>
              <a:gd name="connsiteY158" fmla="*/ 351688 h 378905"/>
              <a:gd name="connsiteX159" fmla="*/ 321174 w 473731"/>
              <a:gd name="connsiteY159" fmla="*/ 352260 h 378905"/>
              <a:gd name="connsiteX160" fmla="*/ 327747 w 473731"/>
              <a:gd name="connsiteY160" fmla="*/ 358236 h 378905"/>
              <a:gd name="connsiteX161" fmla="*/ 328023 w 473731"/>
              <a:gd name="connsiteY161" fmla="*/ 358509 h 378905"/>
              <a:gd name="connsiteX162" fmla="*/ 333354 w 473731"/>
              <a:gd name="connsiteY162" fmla="*/ 363310 h 378905"/>
              <a:gd name="connsiteX163" fmla="*/ 333956 w 473731"/>
              <a:gd name="connsiteY163" fmla="*/ 363859 h 378905"/>
              <a:gd name="connsiteX164" fmla="*/ 334296 w 473731"/>
              <a:gd name="connsiteY164" fmla="*/ 364181 h 378905"/>
              <a:gd name="connsiteX165" fmla="*/ 337431 w 473731"/>
              <a:gd name="connsiteY165" fmla="*/ 366994 h 378905"/>
              <a:gd name="connsiteX166" fmla="*/ 350744 w 473731"/>
              <a:gd name="connsiteY166" fmla="*/ 379056 h 378905"/>
              <a:gd name="connsiteX167" fmla="*/ 353904 w 473731"/>
              <a:gd name="connsiteY167" fmla="*/ 372326 h 378905"/>
              <a:gd name="connsiteX168" fmla="*/ 369521 w 473731"/>
              <a:gd name="connsiteY168" fmla="*/ 338955 h 378905"/>
              <a:gd name="connsiteX169" fmla="*/ 371548 w 473731"/>
              <a:gd name="connsiteY169" fmla="*/ 334562 h 378905"/>
              <a:gd name="connsiteX170" fmla="*/ 371970 w 473731"/>
              <a:gd name="connsiteY170" fmla="*/ 333723 h 378905"/>
              <a:gd name="connsiteX171" fmla="*/ 372992 w 473731"/>
              <a:gd name="connsiteY171" fmla="*/ 331549 h 378905"/>
              <a:gd name="connsiteX172" fmla="*/ 381924 w 473731"/>
              <a:gd name="connsiteY172" fmla="*/ 312481 h 378905"/>
              <a:gd name="connsiteX173" fmla="*/ 382035 w 473731"/>
              <a:gd name="connsiteY173" fmla="*/ 312259 h 378905"/>
              <a:gd name="connsiteX174" fmla="*/ 385951 w 473731"/>
              <a:gd name="connsiteY174" fmla="*/ 303878 h 378905"/>
              <a:gd name="connsiteX175" fmla="*/ 391982 w 473731"/>
              <a:gd name="connsiteY175" fmla="*/ 290990 h 378905"/>
              <a:gd name="connsiteX176" fmla="*/ 395274 w 473731"/>
              <a:gd name="connsiteY176" fmla="*/ 283948 h 378905"/>
              <a:gd name="connsiteX177" fmla="*/ 399047 w 473731"/>
              <a:gd name="connsiteY177" fmla="*/ 275852 h 378905"/>
              <a:gd name="connsiteX178" fmla="*/ 399894 w 473731"/>
              <a:gd name="connsiteY178" fmla="*/ 274055 h 378905"/>
              <a:gd name="connsiteX179" fmla="*/ 403358 w 473731"/>
              <a:gd name="connsiteY179" fmla="*/ 268043 h 378905"/>
              <a:gd name="connsiteX180" fmla="*/ 407346 w 473731"/>
              <a:gd name="connsiteY180" fmla="*/ 258091 h 378905"/>
              <a:gd name="connsiteX181" fmla="*/ 413645 w 473731"/>
              <a:gd name="connsiteY181" fmla="*/ 244623 h 378905"/>
              <a:gd name="connsiteX182" fmla="*/ 424086 w 473731"/>
              <a:gd name="connsiteY182" fmla="*/ 203538 h 378905"/>
              <a:gd name="connsiteX183" fmla="*/ 425637 w 473731"/>
              <a:gd name="connsiteY183" fmla="*/ 197393 h 378905"/>
              <a:gd name="connsiteX184" fmla="*/ 427314 w 473731"/>
              <a:gd name="connsiteY184" fmla="*/ 190850 h 378905"/>
              <a:gd name="connsiteX185" fmla="*/ 428096 w 473731"/>
              <a:gd name="connsiteY185" fmla="*/ 187714 h 378905"/>
              <a:gd name="connsiteX186" fmla="*/ 430020 w 473731"/>
              <a:gd name="connsiteY186" fmla="*/ 180141 h 378905"/>
              <a:gd name="connsiteX187" fmla="*/ 434177 w 473731"/>
              <a:gd name="connsiteY187" fmla="*/ 163782 h 378905"/>
              <a:gd name="connsiteX188" fmla="*/ 438881 w 473731"/>
              <a:gd name="connsiteY188" fmla="*/ 157656 h 378905"/>
              <a:gd name="connsiteX189" fmla="*/ 443122 w 473731"/>
              <a:gd name="connsiteY189" fmla="*/ 152097 h 378905"/>
              <a:gd name="connsiteX190" fmla="*/ 445692 w 473731"/>
              <a:gd name="connsiteY190" fmla="*/ 148748 h 378905"/>
              <a:gd name="connsiteX191" fmla="*/ 449307 w 473731"/>
              <a:gd name="connsiteY191" fmla="*/ 144069 h 378905"/>
              <a:gd name="connsiteX192" fmla="*/ 454226 w 473731"/>
              <a:gd name="connsiteY192" fmla="*/ 137703 h 378905"/>
              <a:gd name="connsiteX193" fmla="*/ 456389 w 473731"/>
              <a:gd name="connsiteY193" fmla="*/ 134917 h 378905"/>
              <a:gd name="connsiteX194" fmla="*/ 458205 w 473731"/>
              <a:gd name="connsiteY194" fmla="*/ 132121 h 378905"/>
              <a:gd name="connsiteX195" fmla="*/ 459950 w 473731"/>
              <a:gd name="connsiteY195" fmla="*/ 130170 h 378905"/>
              <a:gd name="connsiteX196" fmla="*/ 463960 w 473731"/>
              <a:gd name="connsiteY196" fmla="*/ 124947 h 378905"/>
              <a:gd name="connsiteX197" fmla="*/ 468112 w 473731"/>
              <a:gd name="connsiteY197" fmla="*/ 119288 h 378905"/>
              <a:gd name="connsiteX198" fmla="*/ 469229 w 473731"/>
              <a:gd name="connsiteY198" fmla="*/ 118163 h 378905"/>
              <a:gd name="connsiteX199" fmla="*/ 469496 w 473731"/>
              <a:gd name="connsiteY199" fmla="*/ 117473 h 378905"/>
              <a:gd name="connsiteX200" fmla="*/ 471597 w 473731"/>
              <a:gd name="connsiteY200" fmla="*/ 115046 h 378905"/>
              <a:gd name="connsiteX201" fmla="*/ 471949 w 473731"/>
              <a:gd name="connsiteY201" fmla="*/ 107771 h 378905"/>
              <a:gd name="connsiteX202" fmla="*/ 472777 w 473731"/>
              <a:gd name="connsiteY202" fmla="*/ 90446 h 378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</a:cxnLst>
            <a:rect l="l" t="t" r="r" b="b"/>
            <a:pathLst>
              <a:path w="473731" h="378905">
                <a:moveTo>
                  <a:pt x="472777" y="90446"/>
                </a:moveTo>
                <a:lnTo>
                  <a:pt x="473149" y="82995"/>
                </a:lnTo>
                <a:lnTo>
                  <a:pt x="474164" y="61400"/>
                </a:lnTo>
                <a:lnTo>
                  <a:pt x="471546" y="58758"/>
                </a:lnTo>
                <a:lnTo>
                  <a:pt x="470706" y="57878"/>
                </a:lnTo>
                <a:lnTo>
                  <a:pt x="461620" y="48689"/>
                </a:lnTo>
                <a:lnTo>
                  <a:pt x="457472" y="44460"/>
                </a:lnTo>
                <a:lnTo>
                  <a:pt x="445975" y="32816"/>
                </a:lnTo>
                <a:lnTo>
                  <a:pt x="434842" y="21539"/>
                </a:lnTo>
                <a:lnTo>
                  <a:pt x="431549" y="18190"/>
                </a:lnTo>
                <a:lnTo>
                  <a:pt x="427448" y="3708"/>
                </a:lnTo>
                <a:lnTo>
                  <a:pt x="426437" y="151"/>
                </a:lnTo>
                <a:lnTo>
                  <a:pt x="418989" y="2250"/>
                </a:lnTo>
                <a:lnTo>
                  <a:pt x="414948" y="3373"/>
                </a:lnTo>
                <a:lnTo>
                  <a:pt x="413016" y="3900"/>
                </a:lnTo>
                <a:lnTo>
                  <a:pt x="406434" y="8407"/>
                </a:lnTo>
                <a:lnTo>
                  <a:pt x="403621" y="10313"/>
                </a:lnTo>
                <a:lnTo>
                  <a:pt x="394582" y="16502"/>
                </a:lnTo>
                <a:lnTo>
                  <a:pt x="390272" y="19434"/>
                </a:lnTo>
                <a:lnTo>
                  <a:pt x="388881" y="20382"/>
                </a:lnTo>
                <a:lnTo>
                  <a:pt x="386671" y="21889"/>
                </a:lnTo>
                <a:lnTo>
                  <a:pt x="380588" y="25351"/>
                </a:lnTo>
                <a:lnTo>
                  <a:pt x="378404" y="27534"/>
                </a:lnTo>
                <a:lnTo>
                  <a:pt x="376151" y="28596"/>
                </a:lnTo>
                <a:lnTo>
                  <a:pt x="373171" y="30197"/>
                </a:lnTo>
                <a:lnTo>
                  <a:pt x="371432" y="30796"/>
                </a:lnTo>
                <a:lnTo>
                  <a:pt x="361865" y="35293"/>
                </a:lnTo>
                <a:lnTo>
                  <a:pt x="357540" y="35384"/>
                </a:lnTo>
                <a:lnTo>
                  <a:pt x="353215" y="35475"/>
                </a:lnTo>
                <a:lnTo>
                  <a:pt x="329840" y="35039"/>
                </a:lnTo>
                <a:lnTo>
                  <a:pt x="322648" y="34890"/>
                </a:lnTo>
                <a:lnTo>
                  <a:pt x="305320" y="34554"/>
                </a:lnTo>
                <a:lnTo>
                  <a:pt x="299740" y="34440"/>
                </a:lnTo>
                <a:lnTo>
                  <a:pt x="286056" y="34168"/>
                </a:lnTo>
                <a:lnTo>
                  <a:pt x="273191" y="33937"/>
                </a:lnTo>
                <a:lnTo>
                  <a:pt x="264030" y="33732"/>
                </a:lnTo>
                <a:lnTo>
                  <a:pt x="262776" y="33728"/>
                </a:lnTo>
                <a:lnTo>
                  <a:pt x="262386" y="33710"/>
                </a:lnTo>
                <a:lnTo>
                  <a:pt x="258173" y="39750"/>
                </a:lnTo>
                <a:lnTo>
                  <a:pt x="258313" y="47205"/>
                </a:lnTo>
                <a:lnTo>
                  <a:pt x="258538" y="59131"/>
                </a:lnTo>
                <a:lnTo>
                  <a:pt x="253234" y="65942"/>
                </a:lnTo>
                <a:lnTo>
                  <a:pt x="250895" y="68950"/>
                </a:lnTo>
                <a:lnTo>
                  <a:pt x="249714" y="70489"/>
                </a:lnTo>
                <a:lnTo>
                  <a:pt x="248061" y="72612"/>
                </a:lnTo>
                <a:lnTo>
                  <a:pt x="247603" y="73193"/>
                </a:lnTo>
                <a:lnTo>
                  <a:pt x="245919" y="72585"/>
                </a:lnTo>
                <a:lnTo>
                  <a:pt x="244689" y="73062"/>
                </a:lnTo>
                <a:lnTo>
                  <a:pt x="241674" y="72903"/>
                </a:lnTo>
                <a:lnTo>
                  <a:pt x="236466" y="71237"/>
                </a:lnTo>
                <a:lnTo>
                  <a:pt x="230114" y="69214"/>
                </a:lnTo>
                <a:lnTo>
                  <a:pt x="228168" y="68592"/>
                </a:lnTo>
                <a:lnTo>
                  <a:pt x="224390" y="67376"/>
                </a:lnTo>
                <a:lnTo>
                  <a:pt x="222018" y="67444"/>
                </a:lnTo>
                <a:lnTo>
                  <a:pt x="218018" y="67562"/>
                </a:lnTo>
                <a:lnTo>
                  <a:pt x="215433" y="67639"/>
                </a:lnTo>
                <a:lnTo>
                  <a:pt x="214604" y="67662"/>
                </a:lnTo>
                <a:lnTo>
                  <a:pt x="210105" y="67802"/>
                </a:lnTo>
                <a:lnTo>
                  <a:pt x="209777" y="67811"/>
                </a:lnTo>
                <a:lnTo>
                  <a:pt x="209205" y="67830"/>
                </a:lnTo>
                <a:lnTo>
                  <a:pt x="208819" y="67843"/>
                </a:lnTo>
                <a:lnTo>
                  <a:pt x="206648" y="67911"/>
                </a:lnTo>
                <a:lnTo>
                  <a:pt x="205906" y="67939"/>
                </a:lnTo>
                <a:lnTo>
                  <a:pt x="205306" y="67957"/>
                </a:lnTo>
                <a:lnTo>
                  <a:pt x="204877" y="67970"/>
                </a:lnTo>
                <a:lnTo>
                  <a:pt x="194309" y="68333"/>
                </a:lnTo>
                <a:lnTo>
                  <a:pt x="192009" y="68415"/>
                </a:lnTo>
                <a:lnTo>
                  <a:pt x="185827" y="68646"/>
                </a:lnTo>
                <a:lnTo>
                  <a:pt x="180943" y="68837"/>
                </a:lnTo>
                <a:lnTo>
                  <a:pt x="163682" y="69559"/>
                </a:lnTo>
                <a:lnTo>
                  <a:pt x="155331" y="69935"/>
                </a:lnTo>
                <a:lnTo>
                  <a:pt x="153204" y="70035"/>
                </a:lnTo>
                <a:lnTo>
                  <a:pt x="147281" y="70321"/>
                </a:lnTo>
                <a:lnTo>
                  <a:pt x="143214" y="70521"/>
                </a:lnTo>
                <a:lnTo>
                  <a:pt x="139575" y="70702"/>
                </a:lnTo>
                <a:lnTo>
                  <a:pt x="129186" y="71242"/>
                </a:lnTo>
                <a:lnTo>
                  <a:pt x="123679" y="71542"/>
                </a:lnTo>
                <a:lnTo>
                  <a:pt x="120840" y="71700"/>
                </a:lnTo>
                <a:lnTo>
                  <a:pt x="118173" y="71850"/>
                </a:lnTo>
                <a:lnTo>
                  <a:pt x="116589" y="71936"/>
                </a:lnTo>
                <a:lnTo>
                  <a:pt x="114778" y="72041"/>
                </a:lnTo>
                <a:lnTo>
                  <a:pt x="114350" y="72068"/>
                </a:lnTo>
                <a:lnTo>
                  <a:pt x="113922" y="72091"/>
                </a:lnTo>
                <a:lnTo>
                  <a:pt x="99346" y="72957"/>
                </a:lnTo>
                <a:lnTo>
                  <a:pt x="84702" y="73892"/>
                </a:lnTo>
                <a:lnTo>
                  <a:pt x="80768" y="74151"/>
                </a:lnTo>
                <a:lnTo>
                  <a:pt x="73983" y="74609"/>
                </a:lnTo>
                <a:lnTo>
                  <a:pt x="70263" y="74863"/>
                </a:lnTo>
                <a:lnTo>
                  <a:pt x="43005" y="31976"/>
                </a:lnTo>
                <a:lnTo>
                  <a:pt x="36590" y="41297"/>
                </a:lnTo>
                <a:lnTo>
                  <a:pt x="33544" y="45726"/>
                </a:lnTo>
                <a:lnTo>
                  <a:pt x="25839" y="65996"/>
                </a:lnTo>
                <a:lnTo>
                  <a:pt x="21037" y="78616"/>
                </a:lnTo>
                <a:lnTo>
                  <a:pt x="19365" y="83045"/>
                </a:lnTo>
                <a:lnTo>
                  <a:pt x="17242" y="91331"/>
                </a:lnTo>
                <a:lnTo>
                  <a:pt x="14064" y="103706"/>
                </a:lnTo>
                <a:lnTo>
                  <a:pt x="10402" y="118122"/>
                </a:lnTo>
                <a:lnTo>
                  <a:pt x="8519" y="125446"/>
                </a:lnTo>
                <a:lnTo>
                  <a:pt x="5252" y="138415"/>
                </a:lnTo>
                <a:lnTo>
                  <a:pt x="433" y="157175"/>
                </a:lnTo>
                <a:lnTo>
                  <a:pt x="721" y="160269"/>
                </a:lnTo>
                <a:lnTo>
                  <a:pt x="940" y="162620"/>
                </a:lnTo>
                <a:lnTo>
                  <a:pt x="1761" y="171433"/>
                </a:lnTo>
                <a:lnTo>
                  <a:pt x="2057" y="174604"/>
                </a:lnTo>
                <a:lnTo>
                  <a:pt x="2969" y="184383"/>
                </a:lnTo>
                <a:lnTo>
                  <a:pt x="3094" y="185718"/>
                </a:lnTo>
                <a:lnTo>
                  <a:pt x="5886" y="215572"/>
                </a:lnTo>
                <a:lnTo>
                  <a:pt x="11847" y="223173"/>
                </a:lnTo>
                <a:lnTo>
                  <a:pt x="15948" y="228273"/>
                </a:lnTo>
                <a:lnTo>
                  <a:pt x="18937" y="231981"/>
                </a:lnTo>
                <a:lnTo>
                  <a:pt x="31585" y="247908"/>
                </a:lnTo>
                <a:lnTo>
                  <a:pt x="61023" y="284901"/>
                </a:lnTo>
                <a:lnTo>
                  <a:pt x="83049" y="253381"/>
                </a:lnTo>
                <a:lnTo>
                  <a:pt x="86773" y="253122"/>
                </a:lnTo>
                <a:lnTo>
                  <a:pt x="91581" y="252791"/>
                </a:lnTo>
                <a:lnTo>
                  <a:pt x="107798" y="251734"/>
                </a:lnTo>
                <a:lnTo>
                  <a:pt x="111294" y="251516"/>
                </a:lnTo>
                <a:lnTo>
                  <a:pt x="112310" y="251457"/>
                </a:lnTo>
                <a:lnTo>
                  <a:pt x="116741" y="251185"/>
                </a:lnTo>
                <a:lnTo>
                  <a:pt x="120604" y="250953"/>
                </a:lnTo>
                <a:lnTo>
                  <a:pt x="130201" y="250400"/>
                </a:lnTo>
                <a:lnTo>
                  <a:pt x="131827" y="250309"/>
                </a:lnTo>
                <a:lnTo>
                  <a:pt x="154077" y="249138"/>
                </a:lnTo>
                <a:lnTo>
                  <a:pt x="158539" y="248920"/>
                </a:lnTo>
                <a:lnTo>
                  <a:pt x="159014" y="248898"/>
                </a:lnTo>
                <a:lnTo>
                  <a:pt x="165891" y="248571"/>
                </a:lnTo>
                <a:lnTo>
                  <a:pt x="167274" y="248507"/>
                </a:lnTo>
                <a:lnTo>
                  <a:pt x="171059" y="248335"/>
                </a:lnTo>
                <a:lnTo>
                  <a:pt x="172022" y="248294"/>
                </a:lnTo>
                <a:lnTo>
                  <a:pt x="172429" y="248276"/>
                </a:lnTo>
                <a:lnTo>
                  <a:pt x="177489" y="248054"/>
                </a:lnTo>
                <a:lnTo>
                  <a:pt x="191749" y="247473"/>
                </a:lnTo>
                <a:lnTo>
                  <a:pt x="197258" y="247264"/>
                </a:lnTo>
                <a:lnTo>
                  <a:pt x="202930" y="247060"/>
                </a:lnTo>
                <a:lnTo>
                  <a:pt x="205075" y="246983"/>
                </a:lnTo>
                <a:lnTo>
                  <a:pt x="210491" y="251920"/>
                </a:lnTo>
                <a:lnTo>
                  <a:pt x="219516" y="260106"/>
                </a:lnTo>
                <a:lnTo>
                  <a:pt x="225097" y="265179"/>
                </a:lnTo>
                <a:lnTo>
                  <a:pt x="232654" y="272050"/>
                </a:lnTo>
                <a:lnTo>
                  <a:pt x="254957" y="292261"/>
                </a:lnTo>
                <a:lnTo>
                  <a:pt x="258207" y="295224"/>
                </a:lnTo>
                <a:lnTo>
                  <a:pt x="258603" y="295592"/>
                </a:lnTo>
                <a:lnTo>
                  <a:pt x="263084" y="299653"/>
                </a:lnTo>
                <a:lnTo>
                  <a:pt x="266455" y="302698"/>
                </a:lnTo>
                <a:lnTo>
                  <a:pt x="267038" y="303233"/>
                </a:lnTo>
                <a:lnTo>
                  <a:pt x="269127" y="305108"/>
                </a:lnTo>
                <a:lnTo>
                  <a:pt x="269765" y="305720"/>
                </a:lnTo>
                <a:lnTo>
                  <a:pt x="269819" y="305770"/>
                </a:lnTo>
                <a:lnTo>
                  <a:pt x="281855" y="316693"/>
                </a:lnTo>
                <a:lnTo>
                  <a:pt x="288520" y="322719"/>
                </a:lnTo>
                <a:lnTo>
                  <a:pt x="290437" y="324461"/>
                </a:lnTo>
                <a:lnTo>
                  <a:pt x="300550" y="333610"/>
                </a:lnTo>
                <a:lnTo>
                  <a:pt x="301389" y="334372"/>
                </a:lnTo>
                <a:lnTo>
                  <a:pt x="303359" y="336169"/>
                </a:lnTo>
                <a:lnTo>
                  <a:pt x="304689" y="337326"/>
                </a:lnTo>
                <a:lnTo>
                  <a:pt x="307836" y="340189"/>
                </a:lnTo>
                <a:lnTo>
                  <a:pt x="309070" y="341351"/>
                </a:lnTo>
                <a:lnTo>
                  <a:pt x="317140" y="348643"/>
                </a:lnTo>
                <a:lnTo>
                  <a:pt x="320542" y="351688"/>
                </a:lnTo>
                <a:lnTo>
                  <a:pt x="321174" y="352260"/>
                </a:lnTo>
                <a:lnTo>
                  <a:pt x="327747" y="358236"/>
                </a:lnTo>
                <a:lnTo>
                  <a:pt x="328023" y="358509"/>
                </a:lnTo>
                <a:lnTo>
                  <a:pt x="333354" y="363310"/>
                </a:lnTo>
                <a:lnTo>
                  <a:pt x="333956" y="363859"/>
                </a:lnTo>
                <a:lnTo>
                  <a:pt x="334296" y="364181"/>
                </a:lnTo>
                <a:lnTo>
                  <a:pt x="337431" y="366994"/>
                </a:lnTo>
                <a:lnTo>
                  <a:pt x="350744" y="379056"/>
                </a:lnTo>
                <a:lnTo>
                  <a:pt x="353904" y="372326"/>
                </a:lnTo>
                <a:lnTo>
                  <a:pt x="369521" y="338955"/>
                </a:lnTo>
                <a:lnTo>
                  <a:pt x="371548" y="334562"/>
                </a:lnTo>
                <a:lnTo>
                  <a:pt x="371970" y="333723"/>
                </a:lnTo>
                <a:lnTo>
                  <a:pt x="372992" y="331549"/>
                </a:lnTo>
                <a:lnTo>
                  <a:pt x="381924" y="312481"/>
                </a:lnTo>
                <a:lnTo>
                  <a:pt x="382035" y="312259"/>
                </a:lnTo>
                <a:lnTo>
                  <a:pt x="385951" y="303878"/>
                </a:lnTo>
                <a:lnTo>
                  <a:pt x="391982" y="290990"/>
                </a:lnTo>
                <a:lnTo>
                  <a:pt x="395274" y="283948"/>
                </a:lnTo>
                <a:lnTo>
                  <a:pt x="399047" y="275852"/>
                </a:lnTo>
                <a:lnTo>
                  <a:pt x="399894" y="274055"/>
                </a:lnTo>
                <a:lnTo>
                  <a:pt x="403358" y="268043"/>
                </a:lnTo>
                <a:lnTo>
                  <a:pt x="407346" y="258091"/>
                </a:lnTo>
                <a:lnTo>
                  <a:pt x="413645" y="244623"/>
                </a:lnTo>
                <a:lnTo>
                  <a:pt x="424086" y="203538"/>
                </a:lnTo>
                <a:lnTo>
                  <a:pt x="425637" y="197393"/>
                </a:lnTo>
                <a:lnTo>
                  <a:pt x="427314" y="190850"/>
                </a:lnTo>
                <a:lnTo>
                  <a:pt x="428096" y="187714"/>
                </a:lnTo>
                <a:lnTo>
                  <a:pt x="430020" y="180141"/>
                </a:lnTo>
                <a:lnTo>
                  <a:pt x="434177" y="163782"/>
                </a:lnTo>
                <a:lnTo>
                  <a:pt x="438881" y="157656"/>
                </a:lnTo>
                <a:lnTo>
                  <a:pt x="443122" y="152097"/>
                </a:lnTo>
                <a:lnTo>
                  <a:pt x="445692" y="148748"/>
                </a:lnTo>
                <a:lnTo>
                  <a:pt x="449307" y="144069"/>
                </a:lnTo>
                <a:lnTo>
                  <a:pt x="454226" y="137703"/>
                </a:lnTo>
                <a:lnTo>
                  <a:pt x="456389" y="134917"/>
                </a:lnTo>
                <a:lnTo>
                  <a:pt x="458205" y="132121"/>
                </a:lnTo>
                <a:lnTo>
                  <a:pt x="459950" y="130170"/>
                </a:lnTo>
                <a:lnTo>
                  <a:pt x="463960" y="124947"/>
                </a:lnTo>
                <a:lnTo>
                  <a:pt x="468112" y="119288"/>
                </a:lnTo>
                <a:lnTo>
                  <a:pt x="469229" y="118163"/>
                </a:lnTo>
                <a:lnTo>
                  <a:pt x="469496" y="117473"/>
                </a:lnTo>
                <a:lnTo>
                  <a:pt x="471597" y="115046"/>
                </a:lnTo>
                <a:lnTo>
                  <a:pt x="471949" y="107771"/>
                </a:lnTo>
                <a:lnTo>
                  <a:pt x="472777" y="9044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F60281B-E4DD-6A58-4C28-C436423AD7D6}"/>
              </a:ext>
            </a:extLst>
          </p:cNvPr>
          <p:cNvSpPr>
            <a:spLocks/>
          </p:cNvSpPr>
          <p:nvPr/>
        </p:nvSpPr>
        <p:spPr>
          <a:xfrm flipV="1">
            <a:off x="4476842" y="4156756"/>
            <a:ext cx="716994" cy="804629"/>
          </a:xfrm>
          <a:custGeom>
            <a:avLst/>
            <a:gdLst>
              <a:gd name="connsiteX0" fmla="*/ 478254 w 488271"/>
              <a:gd name="connsiteY0" fmla="*/ 286453 h 547950"/>
              <a:gd name="connsiteX1" fmla="*/ 477595 w 488271"/>
              <a:gd name="connsiteY1" fmla="*/ 276206 h 547950"/>
              <a:gd name="connsiteX2" fmla="*/ 477403 w 488271"/>
              <a:gd name="connsiteY2" fmla="*/ 273230 h 547950"/>
              <a:gd name="connsiteX3" fmla="*/ 476979 w 488271"/>
              <a:gd name="connsiteY3" fmla="*/ 266627 h 547950"/>
              <a:gd name="connsiteX4" fmla="*/ 475615 w 488271"/>
              <a:gd name="connsiteY4" fmla="*/ 245358 h 547950"/>
              <a:gd name="connsiteX5" fmla="*/ 474872 w 488271"/>
              <a:gd name="connsiteY5" fmla="*/ 233742 h 547950"/>
              <a:gd name="connsiteX6" fmla="*/ 472848 w 488271"/>
              <a:gd name="connsiteY6" fmla="*/ 181784 h 547950"/>
              <a:gd name="connsiteX7" fmla="*/ 418200 w 488271"/>
              <a:gd name="connsiteY7" fmla="*/ 139632 h 547950"/>
              <a:gd name="connsiteX8" fmla="*/ 403191 w 488271"/>
              <a:gd name="connsiteY8" fmla="*/ 127770 h 547950"/>
              <a:gd name="connsiteX9" fmla="*/ 388606 w 488271"/>
              <a:gd name="connsiteY9" fmla="*/ 122511 h 547950"/>
              <a:gd name="connsiteX10" fmla="*/ 379250 w 488271"/>
              <a:gd name="connsiteY10" fmla="*/ 119112 h 547950"/>
              <a:gd name="connsiteX11" fmla="*/ 363147 w 488271"/>
              <a:gd name="connsiteY11" fmla="*/ 113281 h 547950"/>
              <a:gd name="connsiteX12" fmla="*/ 359441 w 488271"/>
              <a:gd name="connsiteY12" fmla="*/ 111928 h 547950"/>
              <a:gd name="connsiteX13" fmla="*/ 318126 w 488271"/>
              <a:gd name="connsiteY13" fmla="*/ 97049 h 547950"/>
              <a:gd name="connsiteX14" fmla="*/ 298888 w 488271"/>
              <a:gd name="connsiteY14" fmla="*/ 90142 h 547950"/>
              <a:gd name="connsiteX15" fmla="*/ 283726 w 488271"/>
              <a:gd name="connsiteY15" fmla="*/ 83944 h 547950"/>
              <a:gd name="connsiteX16" fmla="*/ 237024 w 488271"/>
              <a:gd name="connsiteY16" fmla="*/ 64948 h 547950"/>
              <a:gd name="connsiteX17" fmla="*/ 205162 w 488271"/>
              <a:gd name="connsiteY17" fmla="*/ 56699 h 547950"/>
              <a:gd name="connsiteX18" fmla="*/ 182914 w 488271"/>
              <a:gd name="connsiteY18" fmla="*/ 48517 h 547950"/>
              <a:gd name="connsiteX19" fmla="*/ 132097 w 488271"/>
              <a:gd name="connsiteY19" fmla="*/ 30270 h 547950"/>
              <a:gd name="connsiteX20" fmla="*/ 122789 w 488271"/>
              <a:gd name="connsiteY20" fmla="*/ 27416 h 547950"/>
              <a:gd name="connsiteX21" fmla="*/ 46589 w 488271"/>
              <a:gd name="connsiteY21" fmla="*/ 620 h 547950"/>
              <a:gd name="connsiteX22" fmla="*/ 14614 w 488271"/>
              <a:gd name="connsiteY22" fmla="*/ 21830 h 547950"/>
              <a:gd name="connsiteX23" fmla="*/ 6974 w 488271"/>
              <a:gd name="connsiteY23" fmla="*/ 44991 h 547950"/>
              <a:gd name="connsiteX24" fmla="*/ 4076 w 488271"/>
              <a:gd name="connsiteY24" fmla="*/ 53826 h 547950"/>
              <a:gd name="connsiteX25" fmla="*/ 1694 w 488271"/>
              <a:gd name="connsiteY25" fmla="*/ 61940 h 547950"/>
              <a:gd name="connsiteX26" fmla="*/ 492 w 488271"/>
              <a:gd name="connsiteY26" fmla="*/ 64517 h 547950"/>
              <a:gd name="connsiteX27" fmla="*/ 6131 w 488271"/>
              <a:gd name="connsiteY27" fmla="*/ 80186 h 547950"/>
              <a:gd name="connsiteX28" fmla="*/ 24707 w 488271"/>
              <a:gd name="connsiteY28" fmla="*/ 131908 h 547950"/>
              <a:gd name="connsiteX29" fmla="*/ 25510 w 488271"/>
              <a:gd name="connsiteY29" fmla="*/ 134005 h 547950"/>
              <a:gd name="connsiteX30" fmla="*/ 28490 w 488271"/>
              <a:gd name="connsiteY30" fmla="*/ 142001 h 547950"/>
              <a:gd name="connsiteX31" fmla="*/ 36941 w 488271"/>
              <a:gd name="connsiteY31" fmla="*/ 164998 h 547950"/>
              <a:gd name="connsiteX32" fmla="*/ 48957 w 488271"/>
              <a:gd name="connsiteY32" fmla="*/ 202785 h 547950"/>
              <a:gd name="connsiteX33" fmla="*/ 52219 w 488271"/>
              <a:gd name="connsiteY33" fmla="*/ 213067 h 547950"/>
              <a:gd name="connsiteX34" fmla="*/ 56900 w 488271"/>
              <a:gd name="connsiteY34" fmla="*/ 227806 h 547950"/>
              <a:gd name="connsiteX35" fmla="*/ 49978 w 488271"/>
              <a:gd name="connsiteY35" fmla="*/ 228373 h 547950"/>
              <a:gd name="connsiteX36" fmla="*/ 61750 w 488271"/>
              <a:gd name="connsiteY36" fmla="*/ 240081 h 547950"/>
              <a:gd name="connsiteX37" fmla="*/ 85125 w 488271"/>
              <a:gd name="connsiteY37" fmla="*/ 305049 h 547950"/>
              <a:gd name="connsiteX38" fmla="*/ 88931 w 488271"/>
              <a:gd name="connsiteY38" fmla="*/ 312427 h 547950"/>
              <a:gd name="connsiteX39" fmla="*/ 91911 w 488271"/>
              <a:gd name="connsiteY39" fmla="*/ 319906 h 547950"/>
              <a:gd name="connsiteX40" fmla="*/ 96701 w 488271"/>
              <a:gd name="connsiteY40" fmla="*/ 332040 h 547950"/>
              <a:gd name="connsiteX41" fmla="*/ 112592 w 488271"/>
              <a:gd name="connsiteY41" fmla="*/ 372290 h 547950"/>
              <a:gd name="connsiteX42" fmla="*/ 127811 w 488271"/>
              <a:gd name="connsiteY42" fmla="*/ 407200 h 547950"/>
              <a:gd name="connsiteX43" fmla="*/ 150428 w 488271"/>
              <a:gd name="connsiteY43" fmla="*/ 463968 h 547950"/>
              <a:gd name="connsiteX44" fmla="*/ 160626 w 488271"/>
              <a:gd name="connsiteY44" fmla="*/ 491036 h 547950"/>
              <a:gd name="connsiteX45" fmla="*/ 182125 w 488271"/>
              <a:gd name="connsiteY45" fmla="*/ 542068 h 547950"/>
              <a:gd name="connsiteX46" fmla="*/ 196718 w 488271"/>
              <a:gd name="connsiteY46" fmla="*/ 543016 h 547950"/>
              <a:gd name="connsiteX47" fmla="*/ 210471 w 488271"/>
              <a:gd name="connsiteY47" fmla="*/ 538324 h 547950"/>
              <a:gd name="connsiteX48" fmla="*/ 213743 w 488271"/>
              <a:gd name="connsiteY48" fmla="*/ 537907 h 547950"/>
              <a:gd name="connsiteX49" fmla="*/ 222944 w 488271"/>
              <a:gd name="connsiteY49" fmla="*/ 536110 h 547950"/>
              <a:gd name="connsiteX50" fmla="*/ 236011 w 488271"/>
              <a:gd name="connsiteY50" fmla="*/ 548571 h 547950"/>
              <a:gd name="connsiteX51" fmla="*/ 237051 w 488271"/>
              <a:gd name="connsiteY51" fmla="*/ 548017 h 547950"/>
              <a:gd name="connsiteX52" fmla="*/ 244068 w 488271"/>
              <a:gd name="connsiteY52" fmla="*/ 544509 h 547950"/>
              <a:gd name="connsiteX53" fmla="*/ 252504 w 488271"/>
              <a:gd name="connsiteY53" fmla="*/ 539795 h 547950"/>
              <a:gd name="connsiteX54" fmla="*/ 260144 w 488271"/>
              <a:gd name="connsiteY54" fmla="*/ 538932 h 547950"/>
              <a:gd name="connsiteX55" fmla="*/ 267215 w 488271"/>
              <a:gd name="connsiteY55" fmla="*/ 533537 h 547950"/>
              <a:gd name="connsiteX56" fmla="*/ 276468 w 488271"/>
              <a:gd name="connsiteY56" fmla="*/ 529766 h 547950"/>
              <a:gd name="connsiteX57" fmla="*/ 279916 w 488271"/>
              <a:gd name="connsiteY57" fmla="*/ 521475 h 547950"/>
              <a:gd name="connsiteX58" fmla="*/ 278886 w 488271"/>
              <a:gd name="connsiteY58" fmla="*/ 520296 h 547950"/>
              <a:gd name="connsiteX59" fmla="*/ 278233 w 488271"/>
              <a:gd name="connsiteY59" fmla="*/ 515912 h 547950"/>
              <a:gd name="connsiteX60" fmla="*/ 279788 w 488271"/>
              <a:gd name="connsiteY60" fmla="*/ 515585 h 547950"/>
              <a:gd name="connsiteX61" fmla="*/ 280644 w 488271"/>
              <a:gd name="connsiteY61" fmla="*/ 513371 h 547950"/>
              <a:gd name="connsiteX62" fmla="*/ 278152 w 488271"/>
              <a:gd name="connsiteY62" fmla="*/ 510816 h 547950"/>
              <a:gd name="connsiteX63" fmla="*/ 278499 w 488271"/>
              <a:gd name="connsiteY63" fmla="*/ 510076 h 547950"/>
              <a:gd name="connsiteX64" fmla="*/ 279967 w 488271"/>
              <a:gd name="connsiteY64" fmla="*/ 506646 h 547950"/>
              <a:gd name="connsiteX65" fmla="*/ 283078 w 488271"/>
              <a:gd name="connsiteY65" fmla="*/ 505770 h 547950"/>
              <a:gd name="connsiteX66" fmla="*/ 285506 w 488271"/>
              <a:gd name="connsiteY66" fmla="*/ 505970 h 547950"/>
              <a:gd name="connsiteX67" fmla="*/ 292282 w 488271"/>
              <a:gd name="connsiteY67" fmla="*/ 507948 h 547950"/>
              <a:gd name="connsiteX68" fmla="*/ 294156 w 488271"/>
              <a:gd name="connsiteY68" fmla="*/ 510680 h 547950"/>
              <a:gd name="connsiteX69" fmla="*/ 295739 w 488271"/>
              <a:gd name="connsiteY69" fmla="*/ 509532 h 547950"/>
              <a:gd name="connsiteX70" fmla="*/ 297891 w 488271"/>
              <a:gd name="connsiteY70" fmla="*/ 510312 h 547950"/>
              <a:gd name="connsiteX71" fmla="*/ 315133 w 488271"/>
              <a:gd name="connsiteY71" fmla="*/ 496123 h 547950"/>
              <a:gd name="connsiteX72" fmla="*/ 318405 w 488271"/>
              <a:gd name="connsiteY72" fmla="*/ 495301 h 547950"/>
              <a:gd name="connsiteX73" fmla="*/ 321329 w 488271"/>
              <a:gd name="connsiteY73" fmla="*/ 496785 h 547950"/>
              <a:gd name="connsiteX74" fmla="*/ 321630 w 488271"/>
              <a:gd name="connsiteY74" fmla="*/ 496826 h 547950"/>
              <a:gd name="connsiteX75" fmla="*/ 325725 w 488271"/>
              <a:gd name="connsiteY75" fmla="*/ 496472 h 547950"/>
              <a:gd name="connsiteX76" fmla="*/ 329435 w 488271"/>
              <a:gd name="connsiteY76" fmla="*/ 500565 h 547950"/>
              <a:gd name="connsiteX77" fmla="*/ 329904 w 488271"/>
              <a:gd name="connsiteY77" fmla="*/ 500443 h 547950"/>
              <a:gd name="connsiteX78" fmla="*/ 340189 w 488271"/>
              <a:gd name="connsiteY78" fmla="*/ 497892 h 547950"/>
              <a:gd name="connsiteX79" fmla="*/ 350068 w 488271"/>
              <a:gd name="connsiteY79" fmla="*/ 495483 h 547950"/>
              <a:gd name="connsiteX80" fmla="*/ 360656 w 488271"/>
              <a:gd name="connsiteY80" fmla="*/ 495932 h 547950"/>
              <a:gd name="connsiteX81" fmla="*/ 368756 w 488271"/>
              <a:gd name="connsiteY81" fmla="*/ 497783 h 547950"/>
              <a:gd name="connsiteX82" fmla="*/ 370210 w 488271"/>
              <a:gd name="connsiteY82" fmla="*/ 498115 h 547950"/>
              <a:gd name="connsiteX83" fmla="*/ 375290 w 488271"/>
              <a:gd name="connsiteY83" fmla="*/ 498922 h 547950"/>
              <a:gd name="connsiteX84" fmla="*/ 380387 w 488271"/>
              <a:gd name="connsiteY84" fmla="*/ 499739 h 547950"/>
              <a:gd name="connsiteX85" fmla="*/ 386397 w 488271"/>
              <a:gd name="connsiteY85" fmla="*/ 496372 h 547950"/>
              <a:gd name="connsiteX86" fmla="*/ 388355 w 488271"/>
              <a:gd name="connsiteY86" fmla="*/ 495274 h 547950"/>
              <a:gd name="connsiteX87" fmla="*/ 389609 w 488271"/>
              <a:gd name="connsiteY87" fmla="*/ 494584 h 547950"/>
              <a:gd name="connsiteX88" fmla="*/ 392149 w 488271"/>
              <a:gd name="connsiteY88" fmla="*/ 494453 h 547950"/>
              <a:gd name="connsiteX89" fmla="*/ 392787 w 488271"/>
              <a:gd name="connsiteY89" fmla="*/ 494344 h 547950"/>
              <a:gd name="connsiteX90" fmla="*/ 394388 w 488271"/>
              <a:gd name="connsiteY90" fmla="*/ 494049 h 547950"/>
              <a:gd name="connsiteX91" fmla="*/ 405518 w 488271"/>
              <a:gd name="connsiteY91" fmla="*/ 488014 h 547950"/>
              <a:gd name="connsiteX92" fmla="*/ 413451 w 488271"/>
              <a:gd name="connsiteY92" fmla="*/ 483621 h 547950"/>
              <a:gd name="connsiteX93" fmla="*/ 434708 w 488271"/>
              <a:gd name="connsiteY93" fmla="*/ 475303 h 547950"/>
              <a:gd name="connsiteX94" fmla="*/ 440624 w 488271"/>
              <a:gd name="connsiteY94" fmla="*/ 470947 h 547950"/>
              <a:gd name="connsiteX95" fmla="*/ 445752 w 488271"/>
              <a:gd name="connsiteY95" fmla="*/ 469840 h 547950"/>
              <a:gd name="connsiteX96" fmla="*/ 448143 w 488271"/>
              <a:gd name="connsiteY96" fmla="*/ 468583 h 547950"/>
              <a:gd name="connsiteX97" fmla="*/ 453163 w 488271"/>
              <a:gd name="connsiteY97" fmla="*/ 465955 h 547950"/>
              <a:gd name="connsiteX98" fmla="*/ 467169 w 488271"/>
              <a:gd name="connsiteY98" fmla="*/ 458309 h 547950"/>
              <a:gd name="connsiteX99" fmla="*/ 472485 w 488271"/>
              <a:gd name="connsiteY99" fmla="*/ 456226 h 547950"/>
              <a:gd name="connsiteX100" fmla="*/ 473731 w 488271"/>
              <a:gd name="connsiteY100" fmla="*/ 455164 h 547950"/>
              <a:gd name="connsiteX101" fmla="*/ 488764 w 488271"/>
              <a:gd name="connsiteY101" fmla="*/ 447931 h 547950"/>
              <a:gd name="connsiteX102" fmla="*/ 487209 w 488271"/>
              <a:gd name="connsiteY102" fmla="*/ 424248 h 547950"/>
              <a:gd name="connsiteX103" fmla="*/ 485368 w 488271"/>
              <a:gd name="connsiteY103" fmla="*/ 396136 h 547950"/>
              <a:gd name="connsiteX104" fmla="*/ 483772 w 488271"/>
              <a:gd name="connsiteY104" fmla="*/ 371655 h 547950"/>
              <a:gd name="connsiteX105" fmla="*/ 483290 w 488271"/>
              <a:gd name="connsiteY105" fmla="*/ 364258 h 547950"/>
              <a:gd name="connsiteX106" fmla="*/ 482809 w 488271"/>
              <a:gd name="connsiteY106" fmla="*/ 356866 h 547950"/>
              <a:gd name="connsiteX107" fmla="*/ 482134 w 488271"/>
              <a:gd name="connsiteY107" fmla="*/ 346465 h 547950"/>
              <a:gd name="connsiteX108" fmla="*/ 480382 w 488271"/>
              <a:gd name="connsiteY108" fmla="*/ 319434 h 547950"/>
              <a:gd name="connsiteX109" fmla="*/ 480083 w 488271"/>
              <a:gd name="connsiteY109" fmla="*/ 314805 h 547950"/>
              <a:gd name="connsiteX110" fmla="*/ 479459 w 488271"/>
              <a:gd name="connsiteY110" fmla="*/ 305149 h 547950"/>
              <a:gd name="connsiteX111" fmla="*/ 478836 w 488271"/>
              <a:gd name="connsiteY111" fmla="*/ 295492 h 547950"/>
              <a:gd name="connsiteX112" fmla="*/ 478254 w 488271"/>
              <a:gd name="connsiteY112" fmla="*/ 286453 h 54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488271" h="547950">
                <a:moveTo>
                  <a:pt x="478254" y="286453"/>
                </a:moveTo>
                <a:lnTo>
                  <a:pt x="477595" y="276206"/>
                </a:lnTo>
                <a:lnTo>
                  <a:pt x="477403" y="273230"/>
                </a:lnTo>
                <a:lnTo>
                  <a:pt x="476979" y="266627"/>
                </a:lnTo>
                <a:lnTo>
                  <a:pt x="475615" y="245358"/>
                </a:lnTo>
                <a:lnTo>
                  <a:pt x="474872" y="233742"/>
                </a:lnTo>
                <a:lnTo>
                  <a:pt x="472848" y="181784"/>
                </a:lnTo>
                <a:lnTo>
                  <a:pt x="418200" y="139632"/>
                </a:lnTo>
                <a:lnTo>
                  <a:pt x="403191" y="127770"/>
                </a:lnTo>
                <a:lnTo>
                  <a:pt x="388606" y="122511"/>
                </a:lnTo>
                <a:lnTo>
                  <a:pt x="379250" y="119112"/>
                </a:lnTo>
                <a:lnTo>
                  <a:pt x="363147" y="113281"/>
                </a:lnTo>
                <a:lnTo>
                  <a:pt x="359441" y="111928"/>
                </a:lnTo>
                <a:lnTo>
                  <a:pt x="318126" y="97049"/>
                </a:lnTo>
                <a:lnTo>
                  <a:pt x="298888" y="90142"/>
                </a:lnTo>
                <a:lnTo>
                  <a:pt x="283726" y="83944"/>
                </a:lnTo>
                <a:lnTo>
                  <a:pt x="237024" y="64948"/>
                </a:lnTo>
                <a:lnTo>
                  <a:pt x="205162" y="56699"/>
                </a:lnTo>
                <a:lnTo>
                  <a:pt x="182914" y="48517"/>
                </a:lnTo>
                <a:lnTo>
                  <a:pt x="132097" y="30270"/>
                </a:lnTo>
                <a:lnTo>
                  <a:pt x="122789" y="27416"/>
                </a:lnTo>
                <a:lnTo>
                  <a:pt x="46589" y="620"/>
                </a:lnTo>
                <a:lnTo>
                  <a:pt x="14614" y="21830"/>
                </a:lnTo>
                <a:lnTo>
                  <a:pt x="6974" y="44991"/>
                </a:lnTo>
                <a:lnTo>
                  <a:pt x="4076" y="53826"/>
                </a:lnTo>
                <a:lnTo>
                  <a:pt x="1694" y="61940"/>
                </a:lnTo>
                <a:lnTo>
                  <a:pt x="492" y="64517"/>
                </a:lnTo>
                <a:lnTo>
                  <a:pt x="6131" y="80186"/>
                </a:lnTo>
                <a:lnTo>
                  <a:pt x="24707" y="131908"/>
                </a:lnTo>
                <a:lnTo>
                  <a:pt x="25510" y="134005"/>
                </a:lnTo>
                <a:lnTo>
                  <a:pt x="28490" y="142001"/>
                </a:lnTo>
                <a:lnTo>
                  <a:pt x="36941" y="164998"/>
                </a:lnTo>
                <a:lnTo>
                  <a:pt x="48957" y="202785"/>
                </a:lnTo>
                <a:lnTo>
                  <a:pt x="52219" y="213067"/>
                </a:lnTo>
                <a:lnTo>
                  <a:pt x="56900" y="227806"/>
                </a:lnTo>
                <a:lnTo>
                  <a:pt x="49978" y="228373"/>
                </a:lnTo>
                <a:lnTo>
                  <a:pt x="61750" y="240081"/>
                </a:lnTo>
                <a:lnTo>
                  <a:pt x="85125" y="305049"/>
                </a:lnTo>
                <a:lnTo>
                  <a:pt x="88931" y="312427"/>
                </a:lnTo>
                <a:lnTo>
                  <a:pt x="91911" y="319906"/>
                </a:lnTo>
                <a:lnTo>
                  <a:pt x="96701" y="332040"/>
                </a:lnTo>
                <a:lnTo>
                  <a:pt x="112592" y="372290"/>
                </a:lnTo>
                <a:lnTo>
                  <a:pt x="127811" y="407200"/>
                </a:lnTo>
                <a:lnTo>
                  <a:pt x="150428" y="463968"/>
                </a:lnTo>
                <a:lnTo>
                  <a:pt x="160626" y="491036"/>
                </a:lnTo>
                <a:lnTo>
                  <a:pt x="182125" y="542068"/>
                </a:lnTo>
                <a:lnTo>
                  <a:pt x="196718" y="543016"/>
                </a:lnTo>
                <a:lnTo>
                  <a:pt x="210471" y="538324"/>
                </a:lnTo>
                <a:lnTo>
                  <a:pt x="213743" y="537907"/>
                </a:lnTo>
                <a:lnTo>
                  <a:pt x="222944" y="536110"/>
                </a:lnTo>
                <a:lnTo>
                  <a:pt x="236011" y="548571"/>
                </a:lnTo>
                <a:lnTo>
                  <a:pt x="237051" y="548017"/>
                </a:lnTo>
                <a:lnTo>
                  <a:pt x="244068" y="544509"/>
                </a:lnTo>
                <a:lnTo>
                  <a:pt x="252504" y="539795"/>
                </a:lnTo>
                <a:lnTo>
                  <a:pt x="260144" y="538932"/>
                </a:lnTo>
                <a:lnTo>
                  <a:pt x="267215" y="533537"/>
                </a:lnTo>
                <a:lnTo>
                  <a:pt x="276468" y="529766"/>
                </a:lnTo>
                <a:lnTo>
                  <a:pt x="279916" y="521475"/>
                </a:lnTo>
                <a:lnTo>
                  <a:pt x="278886" y="520296"/>
                </a:lnTo>
                <a:lnTo>
                  <a:pt x="278233" y="515912"/>
                </a:lnTo>
                <a:lnTo>
                  <a:pt x="279788" y="515585"/>
                </a:lnTo>
                <a:lnTo>
                  <a:pt x="280644" y="513371"/>
                </a:lnTo>
                <a:lnTo>
                  <a:pt x="278152" y="510816"/>
                </a:lnTo>
                <a:lnTo>
                  <a:pt x="278499" y="510076"/>
                </a:lnTo>
                <a:lnTo>
                  <a:pt x="279967" y="506646"/>
                </a:lnTo>
                <a:lnTo>
                  <a:pt x="283078" y="505770"/>
                </a:lnTo>
                <a:lnTo>
                  <a:pt x="285506" y="505970"/>
                </a:lnTo>
                <a:lnTo>
                  <a:pt x="292282" y="507948"/>
                </a:lnTo>
                <a:lnTo>
                  <a:pt x="294156" y="510680"/>
                </a:lnTo>
                <a:lnTo>
                  <a:pt x="295739" y="509532"/>
                </a:lnTo>
                <a:lnTo>
                  <a:pt x="297891" y="510312"/>
                </a:lnTo>
                <a:lnTo>
                  <a:pt x="315133" y="496123"/>
                </a:lnTo>
                <a:lnTo>
                  <a:pt x="318405" y="495301"/>
                </a:lnTo>
                <a:lnTo>
                  <a:pt x="321329" y="496785"/>
                </a:lnTo>
                <a:lnTo>
                  <a:pt x="321630" y="496826"/>
                </a:lnTo>
                <a:lnTo>
                  <a:pt x="325725" y="496472"/>
                </a:lnTo>
                <a:lnTo>
                  <a:pt x="329435" y="500565"/>
                </a:lnTo>
                <a:lnTo>
                  <a:pt x="329904" y="500443"/>
                </a:lnTo>
                <a:lnTo>
                  <a:pt x="340189" y="497892"/>
                </a:lnTo>
                <a:lnTo>
                  <a:pt x="350068" y="495483"/>
                </a:lnTo>
                <a:lnTo>
                  <a:pt x="360656" y="495932"/>
                </a:lnTo>
                <a:lnTo>
                  <a:pt x="368756" y="497783"/>
                </a:lnTo>
                <a:lnTo>
                  <a:pt x="370210" y="498115"/>
                </a:lnTo>
                <a:lnTo>
                  <a:pt x="375290" y="498922"/>
                </a:lnTo>
                <a:lnTo>
                  <a:pt x="380387" y="499739"/>
                </a:lnTo>
                <a:lnTo>
                  <a:pt x="386397" y="496372"/>
                </a:lnTo>
                <a:lnTo>
                  <a:pt x="388355" y="495274"/>
                </a:lnTo>
                <a:lnTo>
                  <a:pt x="389609" y="494584"/>
                </a:lnTo>
                <a:lnTo>
                  <a:pt x="392149" y="494453"/>
                </a:lnTo>
                <a:lnTo>
                  <a:pt x="392787" y="494344"/>
                </a:lnTo>
                <a:lnTo>
                  <a:pt x="394388" y="494049"/>
                </a:lnTo>
                <a:lnTo>
                  <a:pt x="405518" y="488014"/>
                </a:lnTo>
                <a:lnTo>
                  <a:pt x="413451" y="483621"/>
                </a:lnTo>
                <a:lnTo>
                  <a:pt x="434708" y="475303"/>
                </a:lnTo>
                <a:lnTo>
                  <a:pt x="440624" y="470947"/>
                </a:lnTo>
                <a:lnTo>
                  <a:pt x="445752" y="469840"/>
                </a:lnTo>
                <a:lnTo>
                  <a:pt x="448143" y="468583"/>
                </a:lnTo>
                <a:lnTo>
                  <a:pt x="453163" y="465955"/>
                </a:lnTo>
                <a:lnTo>
                  <a:pt x="467169" y="458309"/>
                </a:lnTo>
                <a:lnTo>
                  <a:pt x="472485" y="456226"/>
                </a:lnTo>
                <a:lnTo>
                  <a:pt x="473731" y="455164"/>
                </a:lnTo>
                <a:lnTo>
                  <a:pt x="488764" y="447931"/>
                </a:lnTo>
                <a:lnTo>
                  <a:pt x="487209" y="424248"/>
                </a:lnTo>
                <a:lnTo>
                  <a:pt x="485368" y="396136"/>
                </a:lnTo>
                <a:lnTo>
                  <a:pt x="483772" y="371655"/>
                </a:lnTo>
                <a:lnTo>
                  <a:pt x="483290" y="364258"/>
                </a:lnTo>
                <a:lnTo>
                  <a:pt x="482809" y="356866"/>
                </a:lnTo>
                <a:lnTo>
                  <a:pt x="482134" y="346465"/>
                </a:lnTo>
                <a:lnTo>
                  <a:pt x="480382" y="319434"/>
                </a:lnTo>
                <a:lnTo>
                  <a:pt x="480083" y="314805"/>
                </a:lnTo>
                <a:lnTo>
                  <a:pt x="479459" y="305149"/>
                </a:lnTo>
                <a:lnTo>
                  <a:pt x="478836" y="295492"/>
                </a:lnTo>
                <a:lnTo>
                  <a:pt x="478254" y="28645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5249958-F76B-3B2B-59D7-E3FFE9666031}"/>
              </a:ext>
            </a:extLst>
          </p:cNvPr>
          <p:cNvSpPr>
            <a:spLocks/>
          </p:cNvSpPr>
          <p:nvPr/>
        </p:nvSpPr>
        <p:spPr>
          <a:xfrm flipV="1">
            <a:off x="6263065" y="577551"/>
            <a:ext cx="726699" cy="1457530"/>
          </a:xfrm>
          <a:custGeom>
            <a:avLst/>
            <a:gdLst>
              <a:gd name="connsiteX0" fmla="*/ 82466 w 494880"/>
              <a:gd name="connsiteY0" fmla="*/ 809357 h 992574"/>
              <a:gd name="connsiteX1" fmla="*/ 75326 w 494880"/>
              <a:gd name="connsiteY1" fmla="*/ 817656 h 992574"/>
              <a:gd name="connsiteX2" fmla="*/ 74550 w 494880"/>
              <a:gd name="connsiteY2" fmla="*/ 818514 h 992574"/>
              <a:gd name="connsiteX3" fmla="*/ 65291 w 494880"/>
              <a:gd name="connsiteY3" fmla="*/ 827118 h 992574"/>
              <a:gd name="connsiteX4" fmla="*/ 41962 w 494880"/>
              <a:gd name="connsiteY4" fmla="*/ 839583 h 992574"/>
              <a:gd name="connsiteX5" fmla="*/ 351 w 494880"/>
              <a:gd name="connsiteY5" fmla="*/ 861882 h 992574"/>
              <a:gd name="connsiteX6" fmla="*/ 12961 w 494880"/>
              <a:gd name="connsiteY6" fmla="*/ 890810 h 992574"/>
              <a:gd name="connsiteX7" fmla="*/ 32581 w 494880"/>
              <a:gd name="connsiteY7" fmla="*/ 864228 h 992574"/>
              <a:gd name="connsiteX8" fmla="*/ 52241 w 494880"/>
              <a:gd name="connsiteY8" fmla="*/ 863969 h 992574"/>
              <a:gd name="connsiteX9" fmla="*/ 64416 w 494880"/>
              <a:gd name="connsiteY9" fmla="*/ 864137 h 992574"/>
              <a:gd name="connsiteX10" fmla="*/ 71883 w 494880"/>
              <a:gd name="connsiteY10" fmla="*/ 873540 h 992574"/>
              <a:gd name="connsiteX11" fmla="*/ 78365 w 494880"/>
              <a:gd name="connsiteY11" fmla="*/ 882121 h 992574"/>
              <a:gd name="connsiteX12" fmla="*/ 83958 w 494880"/>
              <a:gd name="connsiteY12" fmla="*/ 879638 h 992574"/>
              <a:gd name="connsiteX13" fmla="*/ 106449 w 494880"/>
              <a:gd name="connsiteY13" fmla="*/ 869882 h 992574"/>
              <a:gd name="connsiteX14" fmla="*/ 117150 w 494880"/>
              <a:gd name="connsiteY14" fmla="*/ 865331 h 992574"/>
              <a:gd name="connsiteX15" fmla="*/ 120956 w 494880"/>
              <a:gd name="connsiteY15" fmla="*/ 888492 h 992574"/>
              <a:gd name="connsiteX16" fmla="*/ 127932 w 494880"/>
              <a:gd name="connsiteY16" fmla="*/ 900231 h 992574"/>
              <a:gd name="connsiteX17" fmla="*/ 130436 w 494880"/>
              <a:gd name="connsiteY17" fmla="*/ 908685 h 992574"/>
              <a:gd name="connsiteX18" fmla="*/ 127828 w 494880"/>
              <a:gd name="connsiteY18" fmla="*/ 938340 h 992574"/>
              <a:gd name="connsiteX19" fmla="*/ 125823 w 494880"/>
              <a:gd name="connsiteY19" fmla="*/ 962145 h 992574"/>
              <a:gd name="connsiteX20" fmla="*/ 125283 w 494880"/>
              <a:gd name="connsiteY20" fmla="*/ 968475 h 992574"/>
              <a:gd name="connsiteX21" fmla="*/ 126698 w 494880"/>
              <a:gd name="connsiteY21" fmla="*/ 971302 h 992574"/>
              <a:gd name="connsiteX22" fmla="*/ 151362 w 494880"/>
              <a:gd name="connsiteY22" fmla="*/ 976602 h 992574"/>
              <a:gd name="connsiteX23" fmla="*/ 192460 w 494880"/>
              <a:gd name="connsiteY23" fmla="*/ 985515 h 992574"/>
              <a:gd name="connsiteX24" fmla="*/ 199414 w 494880"/>
              <a:gd name="connsiteY24" fmla="*/ 987012 h 992574"/>
              <a:gd name="connsiteX25" fmla="*/ 200208 w 494880"/>
              <a:gd name="connsiteY25" fmla="*/ 987180 h 992574"/>
              <a:gd name="connsiteX26" fmla="*/ 201632 w 494880"/>
              <a:gd name="connsiteY26" fmla="*/ 987470 h 992574"/>
              <a:gd name="connsiteX27" fmla="*/ 209389 w 494880"/>
              <a:gd name="connsiteY27" fmla="*/ 989145 h 992574"/>
              <a:gd name="connsiteX28" fmla="*/ 210800 w 494880"/>
              <a:gd name="connsiteY28" fmla="*/ 989440 h 992574"/>
              <a:gd name="connsiteX29" fmla="*/ 219560 w 494880"/>
              <a:gd name="connsiteY29" fmla="*/ 991337 h 992574"/>
              <a:gd name="connsiteX30" fmla="*/ 224949 w 494880"/>
              <a:gd name="connsiteY30" fmla="*/ 992476 h 992574"/>
              <a:gd name="connsiteX31" fmla="*/ 228519 w 494880"/>
              <a:gd name="connsiteY31" fmla="*/ 987185 h 992574"/>
              <a:gd name="connsiteX32" fmla="*/ 229993 w 494880"/>
              <a:gd name="connsiteY32" fmla="*/ 985288 h 992574"/>
              <a:gd name="connsiteX33" fmla="*/ 233908 w 494880"/>
              <a:gd name="connsiteY33" fmla="*/ 980283 h 992574"/>
              <a:gd name="connsiteX34" fmla="*/ 231000 w 494880"/>
              <a:gd name="connsiteY34" fmla="*/ 970399 h 992574"/>
              <a:gd name="connsiteX35" fmla="*/ 230102 w 494880"/>
              <a:gd name="connsiteY35" fmla="*/ 967354 h 992574"/>
              <a:gd name="connsiteX36" fmla="*/ 229861 w 494880"/>
              <a:gd name="connsiteY36" fmla="*/ 965970 h 992574"/>
              <a:gd name="connsiteX37" fmla="*/ 227335 w 494880"/>
              <a:gd name="connsiteY37" fmla="*/ 958075 h 992574"/>
              <a:gd name="connsiteX38" fmla="*/ 225865 w 494880"/>
              <a:gd name="connsiteY38" fmla="*/ 953196 h 992574"/>
              <a:gd name="connsiteX39" fmla="*/ 226868 w 494880"/>
              <a:gd name="connsiteY39" fmla="*/ 950002 h 992574"/>
              <a:gd name="connsiteX40" fmla="*/ 227058 w 494880"/>
              <a:gd name="connsiteY40" fmla="*/ 949385 h 992574"/>
              <a:gd name="connsiteX41" fmla="*/ 228224 w 494880"/>
              <a:gd name="connsiteY41" fmla="*/ 945668 h 992574"/>
              <a:gd name="connsiteX42" fmla="*/ 228981 w 494880"/>
              <a:gd name="connsiteY42" fmla="*/ 943254 h 992574"/>
              <a:gd name="connsiteX43" fmla="*/ 231735 w 494880"/>
              <a:gd name="connsiteY43" fmla="*/ 941639 h 992574"/>
              <a:gd name="connsiteX44" fmla="*/ 237931 w 494880"/>
              <a:gd name="connsiteY44" fmla="*/ 938063 h 992574"/>
              <a:gd name="connsiteX45" fmla="*/ 225049 w 494880"/>
              <a:gd name="connsiteY45" fmla="*/ 927385 h 992574"/>
              <a:gd name="connsiteX46" fmla="*/ 220866 w 494880"/>
              <a:gd name="connsiteY46" fmla="*/ 923986 h 992574"/>
              <a:gd name="connsiteX47" fmla="*/ 234048 w 494880"/>
              <a:gd name="connsiteY47" fmla="*/ 923805 h 992574"/>
              <a:gd name="connsiteX48" fmla="*/ 232964 w 494880"/>
              <a:gd name="connsiteY48" fmla="*/ 889032 h 992574"/>
              <a:gd name="connsiteX49" fmla="*/ 271722 w 494880"/>
              <a:gd name="connsiteY49" fmla="*/ 862554 h 992574"/>
              <a:gd name="connsiteX50" fmla="*/ 304396 w 494880"/>
              <a:gd name="connsiteY50" fmla="*/ 834896 h 992574"/>
              <a:gd name="connsiteX51" fmla="*/ 298272 w 494880"/>
              <a:gd name="connsiteY51" fmla="*/ 786786 h 992574"/>
              <a:gd name="connsiteX52" fmla="*/ 293954 w 494880"/>
              <a:gd name="connsiteY52" fmla="*/ 763452 h 992574"/>
              <a:gd name="connsiteX53" fmla="*/ 319248 w 494880"/>
              <a:gd name="connsiteY53" fmla="*/ 745918 h 992574"/>
              <a:gd name="connsiteX54" fmla="*/ 332394 w 494880"/>
              <a:gd name="connsiteY54" fmla="*/ 721514 h 992574"/>
              <a:gd name="connsiteX55" fmla="*/ 342473 w 494880"/>
              <a:gd name="connsiteY55" fmla="*/ 702958 h 992574"/>
              <a:gd name="connsiteX56" fmla="*/ 349509 w 494880"/>
              <a:gd name="connsiteY56" fmla="*/ 691519 h 992574"/>
              <a:gd name="connsiteX57" fmla="*/ 366810 w 494880"/>
              <a:gd name="connsiteY57" fmla="*/ 663452 h 992574"/>
              <a:gd name="connsiteX58" fmla="*/ 356640 w 494880"/>
              <a:gd name="connsiteY58" fmla="*/ 652652 h 992574"/>
              <a:gd name="connsiteX59" fmla="*/ 364120 w 494880"/>
              <a:gd name="connsiteY59" fmla="*/ 605582 h 992574"/>
              <a:gd name="connsiteX60" fmla="*/ 367101 w 494880"/>
              <a:gd name="connsiteY60" fmla="*/ 594954 h 992574"/>
              <a:gd name="connsiteX61" fmla="*/ 390512 w 494880"/>
              <a:gd name="connsiteY61" fmla="*/ 580043 h 992574"/>
              <a:gd name="connsiteX62" fmla="*/ 418836 w 494880"/>
              <a:gd name="connsiteY62" fmla="*/ 544843 h 992574"/>
              <a:gd name="connsiteX63" fmla="*/ 414423 w 494880"/>
              <a:gd name="connsiteY63" fmla="*/ 496642 h 992574"/>
              <a:gd name="connsiteX64" fmla="*/ 472368 w 494880"/>
              <a:gd name="connsiteY64" fmla="*/ 468122 h 992574"/>
              <a:gd name="connsiteX65" fmla="*/ 478556 w 494880"/>
              <a:gd name="connsiteY65" fmla="*/ 461175 h 992574"/>
              <a:gd name="connsiteX66" fmla="*/ 491847 w 494880"/>
              <a:gd name="connsiteY66" fmla="*/ 451563 h 992574"/>
              <a:gd name="connsiteX67" fmla="*/ 495231 w 494880"/>
              <a:gd name="connsiteY67" fmla="*/ 447929 h 992574"/>
              <a:gd name="connsiteX68" fmla="*/ 493090 w 494880"/>
              <a:gd name="connsiteY68" fmla="*/ 397423 h 992574"/>
              <a:gd name="connsiteX69" fmla="*/ 473879 w 494880"/>
              <a:gd name="connsiteY69" fmla="*/ 344330 h 992574"/>
              <a:gd name="connsiteX70" fmla="*/ 469202 w 494880"/>
              <a:gd name="connsiteY70" fmla="*/ 331742 h 992574"/>
              <a:gd name="connsiteX71" fmla="*/ 465782 w 494880"/>
              <a:gd name="connsiteY71" fmla="*/ 323393 h 992574"/>
              <a:gd name="connsiteX72" fmla="*/ 458252 w 494880"/>
              <a:gd name="connsiteY72" fmla="*/ 305237 h 992574"/>
              <a:gd name="connsiteX73" fmla="*/ 453012 w 494880"/>
              <a:gd name="connsiteY73" fmla="*/ 292722 h 992574"/>
              <a:gd name="connsiteX74" fmla="*/ 449397 w 494880"/>
              <a:gd name="connsiteY74" fmla="*/ 285107 h 992574"/>
              <a:gd name="connsiteX75" fmla="*/ 443745 w 494880"/>
              <a:gd name="connsiteY75" fmla="*/ 273300 h 992574"/>
              <a:gd name="connsiteX76" fmla="*/ 433384 w 494880"/>
              <a:gd name="connsiteY76" fmla="*/ 253883 h 992574"/>
              <a:gd name="connsiteX77" fmla="*/ 430807 w 494880"/>
              <a:gd name="connsiteY77" fmla="*/ 248882 h 992574"/>
              <a:gd name="connsiteX78" fmla="*/ 421200 w 494880"/>
              <a:gd name="connsiteY78" fmla="*/ 230340 h 992574"/>
              <a:gd name="connsiteX79" fmla="*/ 416582 w 494880"/>
              <a:gd name="connsiteY79" fmla="*/ 219046 h 992574"/>
              <a:gd name="connsiteX80" fmla="*/ 404797 w 494880"/>
              <a:gd name="connsiteY80" fmla="*/ 180265 h 992574"/>
              <a:gd name="connsiteX81" fmla="*/ 404162 w 494880"/>
              <a:gd name="connsiteY81" fmla="*/ 178223 h 992574"/>
              <a:gd name="connsiteX82" fmla="*/ 403554 w 494880"/>
              <a:gd name="connsiteY82" fmla="*/ 176830 h 992574"/>
              <a:gd name="connsiteX83" fmla="*/ 399253 w 494880"/>
              <a:gd name="connsiteY83" fmla="*/ 166625 h 992574"/>
              <a:gd name="connsiteX84" fmla="*/ 398696 w 494880"/>
              <a:gd name="connsiteY84" fmla="*/ 165558 h 992574"/>
              <a:gd name="connsiteX85" fmla="*/ 392172 w 494880"/>
              <a:gd name="connsiteY85" fmla="*/ 161778 h 992574"/>
              <a:gd name="connsiteX86" fmla="*/ 389215 w 494880"/>
              <a:gd name="connsiteY86" fmla="*/ 160444 h 992574"/>
              <a:gd name="connsiteX87" fmla="*/ 377852 w 494880"/>
              <a:gd name="connsiteY87" fmla="*/ 155580 h 992574"/>
              <a:gd name="connsiteX88" fmla="*/ 373420 w 494880"/>
              <a:gd name="connsiteY88" fmla="*/ 153542 h 992574"/>
              <a:gd name="connsiteX89" fmla="*/ 370163 w 494880"/>
              <a:gd name="connsiteY89" fmla="*/ 151931 h 992574"/>
              <a:gd name="connsiteX90" fmla="*/ 368412 w 494880"/>
              <a:gd name="connsiteY90" fmla="*/ 151251 h 992574"/>
              <a:gd name="connsiteX91" fmla="*/ 366125 w 494880"/>
              <a:gd name="connsiteY91" fmla="*/ 150184 h 992574"/>
              <a:gd name="connsiteX92" fmla="*/ 361539 w 494880"/>
              <a:gd name="connsiteY92" fmla="*/ 148083 h 992574"/>
              <a:gd name="connsiteX93" fmla="*/ 355851 w 494880"/>
              <a:gd name="connsiteY93" fmla="*/ 141449 h 992574"/>
              <a:gd name="connsiteX94" fmla="*/ 355288 w 494880"/>
              <a:gd name="connsiteY94" fmla="*/ 140777 h 992574"/>
              <a:gd name="connsiteX95" fmla="*/ 343163 w 494880"/>
              <a:gd name="connsiteY95" fmla="*/ 126447 h 992574"/>
              <a:gd name="connsiteX96" fmla="*/ 337107 w 494880"/>
              <a:gd name="connsiteY96" fmla="*/ 119323 h 992574"/>
              <a:gd name="connsiteX97" fmla="*/ 327776 w 494880"/>
              <a:gd name="connsiteY97" fmla="*/ 118120 h 992574"/>
              <a:gd name="connsiteX98" fmla="*/ 325903 w 494880"/>
              <a:gd name="connsiteY98" fmla="*/ 117907 h 992574"/>
              <a:gd name="connsiteX99" fmla="*/ 324487 w 494880"/>
              <a:gd name="connsiteY99" fmla="*/ 117716 h 992574"/>
              <a:gd name="connsiteX100" fmla="*/ 317102 w 494880"/>
              <a:gd name="connsiteY100" fmla="*/ 116754 h 992574"/>
              <a:gd name="connsiteX101" fmla="*/ 313124 w 494880"/>
              <a:gd name="connsiteY101" fmla="*/ 116232 h 992574"/>
              <a:gd name="connsiteX102" fmla="*/ 309726 w 494880"/>
              <a:gd name="connsiteY102" fmla="*/ 115098 h 992574"/>
              <a:gd name="connsiteX103" fmla="*/ 300831 w 494880"/>
              <a:gd name="connsiteY103" fmla="*/ 112189 h 992574"/>
              <a:gd name="connsiteX104" fmla="*/ 300364 w 494880"/>
              <a:gd name="connsiteY104" fmla="*/ 112039 h 992574"/>
              <a:gd name="connsiteX105" fmla="*/ 298812 w 494880"/>
              <a:gd name="connsiteY105" fmla="*/ 111499 h 992574"/>
              <a:gd name="connsiteX106" fmla="*/ 292502 w 494880"/>
              <a:gd name="connsiteY106" fmla="*/ 109457 h 992574"/>
              <a:gd name="connsiteX107" fmla="*/ 285126 w 494880"/>
              <a:gd name="connsiteY107" fmla="*/ 104352 h 992574"/>
              <a:gd name="connsiteX108" fmla="*/ 285008 w 494880"/>
              <a:gd name="connsiteY108" fmla="*/ 104252 h 992574"/>
              <a:gd name="connsiteX109" fmla="*/ 276616 w 494880"/>
              <a:gd name="connsiteY109" fmla="*/ 98426 h 992574"/>
              <a:gd name="connsiteX110" fmla="*/ 265299 w 494880"/>
              <a:gd name="connsiteY110" fmla="*/ 90557 h 992574"/>
              <a:gd name="connsiteX111" fmla="*/ 264033 w 494880"/>
              <a:gd name="connsiteY111" fmla="*/ 89641 h 992574"/>
              <a:gd name="connsiteX112" fmla="*/ 258113 w 494880"/>
              <a:gd name="connsiteY112" fmla="*/ 85548 h 992574"/>
              <a:gd name="connsiteX113" fmla="*/ 253463 w 494880"/>
              <a:gd name="connsiteY113" fmla="*/ 82308 h 992574"/>
              <a:gd name="connsiteX114" fmla="*/ 252016 w 494880"/>
              <a:gd name="connsiteY114" fmla="*/ 81309 h 992574"/>
              <a:gd name="connsiteX115" fmla="*/ 250923 w 494880"/>
              <a:gd name="connsiteY115" fmla="*/ 80561 h 992574"/>
              <a:gd name="connsiteX116" fmla="*/ 224214 w 494880"/>
              <a:gd name="connsiteY116" fmla="*/ 62042 h 992574"/>
              <a:gd name="connsiteX117" fmla="*/ 220041 w 494880"/>
              <a:gd name="connsiteY117" fmla="*/ 59083 h 992574"/>
              <a:gd name="connsiteX118" fmla="*/ 217146 w 494880"/>
              <a:gd name="connsiteY118" fmla="*/ 57077 h 992574"/>
              <a:gd name="connsiteX119" fmla="*/ 215391 w 494880"/>
              <a:gd name="connsiteY119" fmla="*/ 55839 h 992574"/>
              <a:gd name="connsiteX120" fmla="*/ 214992 w 494880"/>
              <a:gd name="connsiteY120" fmla="*/ 55562 h 992574"/>
              <a:gd name="connsiteX121" fmla="*/ 212832 w 494880"/>
              <a:gd name="connsiteY121" fmla="*/ 54078 h 992574"/>
              <a:gd name="connsiteX122" fmla="*/ 209965 w 494880"/>
              <a:gd name="connsiteY122" fmla="*/ 52081 h 992574"/>
              <a:gd name="connsiteX123" fmla="*/ 207507 w 494880"/>
              <a:gd name="connsiteY123" fmla="*/ 50370 h 992574"/>
              <a:gd name="connsiteX124" fmla="*/ 184118 w 494880"/>
              <a:gd name="connsiteY124" fmla="*/ 34102 h 992574"/>
              <a:gd name="connsiteX125" fmla="*/ 182526 w 494880"/>
              <a:gd name="connsiteY125" fmla="*/ 32991 h 992574"/>
              <a:gd name="connsiteX126" fmla="*/ 174524 w 494880"/>
              <a:gd name="connsiteY126" fmla="*/ 27400 h 992574"/>
              <a:gd name="connsiteX127" fmla="*/ 166590 w 494880"/>
              <a:gd name="connsiteY127" fmla="*/ 21900 h 992574"/>
              <a:gd name="connsiteX128" fmla="*/ 135013 w 494880"/>
              <a:gd name="connsiteY128" fmla="*/ -99 h 992574"/>
              <a:gd name="connsiteX129" fmla="*/ 132251 w 494880"/>
              <a:gd name="connsiteY129" fmla="*/ 2115 h 992574"/>
              <a:gd name="connsiteX130" fmla="*/ 130491 w 494880"/>
              <a:gd name="connsiteY130" fmla="*/ 3527 h 992574"/>
              <a:gd name="connsiteX131" fmla="*/ 125247 w 494880"/>
              <a:gd name="connsiteY131" fmla="*/ 7729 h 992574"/>
              <a:gd name="connsiteX132" fmla="*/ 124712 w 494880"/>
              <a:gd name="connsiteY132" fmla="*/ 8151 h 992574"/>
              <a:gd name="connsiteX133" fmla="*/ 123940 w 494880"/>
              <a:gd name="connsiteY133" fmla="*/ 8759 h 992574"/>
              <a:gd name="connsiteX134" fmla="*/ 123196 w 494880"/>
              <a:gd name="connsiteY134" fmla="*/ 9353 h 992574"/>
              <a:gd name="connsiteX135" fmla="*/ 121160 w 494880"/>
              <a:gd name="connsiteY135" fmla="*/ 11005 h 992574"/>
              <a:gd name="connsiteX136" fmla="*/ 120393 w 494880"/>
              <a:gd name="connsiteY136" fmla="*/ 11613 h 992574"/>
              <a:gd name="connsiteX137" fmla="*/ 118238 w 494880"/>
              <a:gd name="connsiteY137" fmla="*/ 13351 h 992574"/>
              <a:gd name="connsiteX138" fmla="*/ 117667 w 494880"/>
              <a:gd name="connsiteY138" fmla="*/ 13791 h 992574"/>
              <a:gd name="connsiteX139" fmla="*/ 110645 w 494880"/>
              <a:gd name="connsiteY139" fmla="*/ 19423 h 992574"/>
              <a:gd name="connsiteX140" fmla="*/ 104693 w 494880"/>
              <a:gd name="connsiteY140" fmla="*/ 24146 h 992574"/>
              <a:gd name="connsiteX141" fmla="*/ 101654 w 494880"/>
              <a:gd name="connsiteY141" fmla="*/ 26561 h 992574"/>
              <a:gd name="connsiteX142" fmla="*/ 96301 w 494880"/>
              <a:gd name="connsiteY142" fmla="*/ 30803 h 992574"/>
              <a:gd name="connsiteX143" fmla="*/ 89742 w 494880"/>
              <a:gd name="connsiteY143" fmla="*/ 36008 h 992574"/>
              <a:gd name="connsiteX144" fmla="*/ 89365 w 494880"/>
              <a:gd name="connsiteY144" fmla="*/ 36303 h 992574"/>
              <a:gd name="connsiteX145" fmla="*/ 88680 w 494880"/>
              <a:gd name="connsiteY145" fmla="*/ 36861 h 992574"/>
              <a:gd name="connsiteX146" fmla="*/ 83273 w 494880"/>
              <a:gd name="connsiteY146" fmla="*/ 41109 h 992574"/>
              <a:gd name="connsiteX147" fmla="*/ 82833 w 494880"/>
              <a:gd name="connsiteY147" fmla="*/ 41472 h 992574"/>
              <a:gd name="connsiteX148" fmla="*/ 82574 w 494880"/>
              <a:gd name="connsiteY148" fmla="*/ 41690 h 992574"/>
              <a:gd name="connsiteX149" fmla="*/ 81962 w 494880"/>
              <a:gd name="connsiteY149" fmla="*/ 42180 h 992574"/>
              <a:gd name="connsiteX150" fmla="*/ 81155 w 494880"/>
              <a:gd name="connsiteY150" fmla="*/ 42815 h 992574"/>
              <a:gd name="connsiteX151" fmla="*/ 77721 w 494880"/>
              <a:gd name="connsiteY151" fmla="*/ 46423 h 992574"/>
              <a:gd name="connsiteX152" fmla="*/ 75385 w 494880"/>
              <a:gd name="connsiteY152" fmla="*/ 48882 h 992574"/>
              <a:gd name="connsiteX153" fmla="*/ 71152 w 494880"/>
              <a:gd name="connsiteY153" fmla="*/ 53338 h 992574"/>
              <a:gd name="connsiteX154" fmla="*/ 67092 w 494880"/>
              <a:gd name="connsiteY154" fmla="*/ 57744 h 992574"/>
              <a:gd name="connsiteX155" fmla="*/ 63935 w 494880"/>
              <a:gd name="connsiteY155" fmla="*/ 60898 h 992574"/>
              <a:gd name="connsiteX156" fmla="*/ 61599 w 494880"/>
              <a:gd name="connsiteY156" fmla="*/ 63485 h 992574"/>
              <a:gd name="connsiteX157" fmla="*/ 53062 w 494880"/>
              <a:gd name="connsiteY157" fmla="*/ 72388 h 992574"/>
              <a:gd name="connsiteX158" fmla="*/ 50177 w 494880"/>
              <a:gd name="connsiteY158" fmla="*/ 75410 h 992574"/>
              <a:gd name="connsiteX159" fmla="*/ 49895 w 494880"/>
              <a:gd name="connsiteY159" fmla="*/ 75701 h 992574"/>
              <a:gd name="connsiteX160" fmla="*/ 49351 w 494880"/>
              <a:gd name="connsiteY160" fmla="*/ 76254 h 992574"/>
              <a:gd name="connsiteX161" fmla="*/ 44529 w 494880"/>
              <a:gd name="connsiteY161" fmla="*/ 81305 h 992574"/>
              <a:gd name="connsiteX162" fmla="*/ 42801 w 494880"/>
              <a:gd name="connsiteY162" fmla="*/ 83056 h 992574"/>
              <a:gd name="connsiteX163" fmla="*/ 39435 w 494880"/>
              <a:gd name="connsiteY163" fmla="*/ 86423 h 992574"/>
              <a:gd name="connsiteX164" fmla="*/ 35724 w 494880"/>
              <a:gd name="connsiteY164" fmla="*/ 90453 h 992574"/>
              <a:gd name="connsiteX165" fmla="*/ 33706 w 494880"/>
              <a:gd name="connsiteY165" fmla="*/ 92572 h 992574"/>
              <a:gd name="connsiteX166" fmla="*/ 33198 w 494880"/>
              <a:gd name="connsiteY166" fmla="*/ 93108 h 992574"/>
              <a:gd name="connsiteX167" fmla="*/ 33583 w 494880"/>
              <a:gd name="connsiteY167" fmla="*/ 98616 h 992574"/>
              <a:gd name="connsiteX168" fmla="*/ 33887 w 494880"/>
              <a:gd name="connsiteY168" fmla="*/ 103041 h 992574"/>
              <a:gd name="connsiteX169" fmla="*/ 33973 w 494880"/>
              <a:gd name="connsiteY169" fmla="*/ 108241 h 992574"/>
              <a:gd name="connsiteX170" fmla="*/ 33842 w 494880"/>
              <a:gd name="connsiteY170" fmla="*/ 109303 h 992574"/>
              <a:gd name="connsiteX171" fmla="*/ 33846 w 494880"/>
              <a:gd name="connsiteY171" fmla="*/ 109902 h 992574"/>
              <a:gd name="connsiteX172" fmla="*/ 33765 w 494880"/>
              <a:gd name="connsiteY172" fmla="*/ 118161 h 992574"/>
              <a:gd name="connsiteX173" fmla="*/ 33760 w 494880"/>
              <a:gd name="connsiteY173" fmla="*/ 120716 h 992574"/>
              <a:gd name="connsiteX174" fmla="*/ 33737 w 494880"/>
              <a:gd name="connsiteY174" fmla="*/ 124750 h 992574"/>
              <a:gd name="connsiteX175" fmla="*/ 33619 w 494880"/>
              <a:gd name="connsiteY175" fmla="*/ 138867 h 992574"/>
              <a:gd name="connsiteX176" fmla="*/ 32621 w 494880"/>
              <a:gd name="connsiteY176" fmla="*/ 165949 h 992574"/>
              <a:gd name="connsiteX177" fmla="*/ 32535 w 494880"/>
              <a:gd name="connsiteY177" fmla="*/ 171775 h 992574"/>
              <a:gd name="connsiteX178" fmla="*/ 33052 w 494880"/>
              <a:gd name="connsiteY178" fmla="*/ 198707 h 992574"/>
              <a:gd name="connsiteX179" fmla="*/ 32812 w 494880"/>
              <a:gd name="connsiteY179" fmla="*/ 220602 h 992574"/>
              <a:gd name="connsiteX180" fmla="*/ 32807 w 494880"/>
              <a:gd name="connsiteY180" fmla="*/ 221954 h 992574"/>
              <a:gd name="connsiteX181" fmla="*/ 41957 w 494880"/>
              <a:gd name="connsiteY181" fmla="*/ 271153 h 992574"/>
              <a:gd name="connsiteX182" fmla="*/ 63944 w 494880"/>
              <a:gd name="connsiteY182" fmla="*/ 397382 h 992574"/>
              <a:gd name="connsiteX183" fmla="*/ 69605 w 494880"/>
              <a:gd name="connsiteY183" fmla="*/ 400640 h 992574"/>
              <a:gd name="connsiteX184" fmla="*/ 74491 w 494880"/>
              <a:gd name="connsiteY184" fmla="*/ 403508 h 992574"/>
              <a:gd name="connsiteX185" fmla="*/ 75199 w 494880"/>
              <a:gd name="connsiteY185" fmla="*/ 403848 h 992574"/>
              <a:gd name="connsiteX186" fmla="*/ 79699 w 494880"/>
              <a:gd name="connsiteY186" fmla="*/ 406467 h 992574"/>
              <a:gd name="connsiteX187" fmla="*/ 84248 w 494880"/>
              <a:gd name="connsiteY187" fmla="*/ 409076 h 992574"/>
              <a:gd name="connsiteX188" fmla="*/ 86716 w 494880"/>
              <a:gd name="connsiteY188" fmla="*/ 410492 h 992574"/>
              <a:gd name="connsiteX189" fmla="*/ 88512 w 494880"/>
              <a:gd name="connsiteY189" fmla="*/ 415547 h 992574"/>
              <a:gd name="connsiteX190" fmla="*/ 88898 w 494880"/>
              <a:gd name="connsiteY190" fmla="*/ 416590 h 992574"/>
              <a:gd name="connsiteX191" fmla="*/ 91883 w 494880"/>
              <a:gd name="connsiteY191" fmla="*/ 424945 h 992574"/>
              <a:gd name="connsiteX192" fmla="*/ 92386 w 494880"/>
              <a:gd name="connsiteY192" fmla="*/ 426315 h 992574"/>
              <a:gd name="connsiteX193" fmla="*/ 95090 w 494880"/>
              <a:gd name="connsiteY193" fmla="*/ 433952 h 992574"/>
              <a:gd name="connsiteX194" fmla="*/ 95199 w 494880"/>
              <a:gd name="connsiteY194" fmla="*/ 434220 h 992574"/>
              <a:gd name="connsiteX195" fmla="*/ 95916 w 494880"/>
              <a:gd name="connsiteY195" fmla="*/ 436230 h 992574"/>
              <a:gd name="connsiteX196" fmla="*/ 98488 w 494880"/>
              <a:gd name="connsiteY196" fmla="*/ 443627 h 992574"/>
              <a:gd name="connsiteX197" fmla="*/ 99050 w 494880"/>
              <a:gd name="connsiteY197" fmla="*/ 445034 h 992574"/>
              <a:gd name="connsiteX198" fmla="*/ 100810 w 494880"/>
              <a:gd name="connsiteY198" fmla="*/ 449975 h 992574"/>
              <a:gd name="connsiteX199" fmla="*/ 102207 w 494880"/>
              <a:gd name="connsiteY199" fmla="*/ 453919 h 992574"/>
              <a:gd name="connsiteX200" fmla="*/ 102978 w 494880"/>
              <a:gd name="connsiteY200" fmla="*/ 456070 h 992574"/>
              <a:gd name="connsiteX201" fmla="*/ 103976 w 494880"/>
              <a:gd name="connsiteY201" fmla="*/ 458892 h 992574"/>
              <a:gd name="connsiteX202" fmla="*/ 107170 w 494880"/>
              <a:gd name="connsiteY202" fmla="*/ 467777 h 992574"/>
              <a:gd name="connsiteX203" fmla="*/ 115353 w 494880"/>
              <a:gd name="connsiteY203" fmla="*/ 490738 h 992574"/>
              <a:gd name="connsiteX204" fmla="*/ 118279 w 494880"/>
              <a:gd name="connsiteY204" fmla="*/ 498947 h 992574"/>
              <a:gd name="connsiteX205" fmla="*/ 119082 w 494880"/>
              <a:gd name="connsiteY205" fmla="*/ 501189 h 992574"/>
              <a:gd name="connsiteX206" fmla="*/ 120624 w 494880"/>
              <a:gd name="connsiteY206" fmla="*/ 505491 h 992574"/>
              <a:gd name="connsiteX207" fmla="*/ 121205 w 494880"/>
              <a:gd name="connsiteY207" fmla="*/ 507161 h 992574"/>
              <a:gd name="connsiteX208" fmla="*/ 123822 w 494880"/>
              <a:gd name="connsiteY208" fmla="*/ 513659 h 992574"/>
              <a:gd name="connsiteX209" fmla="*/ 126535 w 494880"/>
              <a:gd name="connsiteY209" fmla="*/ 522077 h 992574"/>
              <a:gd name="connsiteX210" fmla="*/ 130055 w 494880"/>
              <a:gd name="connsiteY210" fmla="*/ 531819 h 992574"/>
              <a:gd name="connsiteX211" fmla="*/ 135022 w 494880"/>
              <a:gd name="connsiteY211" fmla="*/ 545142 h 992574"/>
              <a:gd name="connsiteX212" fmla="*/ 137848 w 494880"/>
              <a:gd name="connsiteY212" fmla="*/ 553710 h 992574"/>
              <a:gd name="connsiteX213" fmla="*/ 139736 w 494880"/>
              <a:gd name="connsiteY213" fmla="*/ 558511 h 992574"/>
              <a:gd name="connsiteX214" fmla="*/ 143442 w 494880"/>
              <a:gd name="connsiteY214" fmla="*/ 569370 h 992574"/>
              <a:gd name="connsiteX215" fmla="*/ 144748 w 494880"/>
              <a:gd name="connsiteY215" fmla="*/ 573000 h 992574"/>
              <a:gd name="connsiteX216" fmla="*/ 147810 w 494880"/>
              <a:gd name="connsiteY216" fmla="*/ 581440 h 992574"/>
              <a:gd name="connsiteX217" fmla="*/ 149212 w 494880"/>
              <a:gd name="connsiteY217" fmla="*/ 585474 h 992574"/>
              <a:gd name="connsiteX218" fmla="*/ 150604 w 494880"/>
              <a:gd name="connsiteY218" fmla="*/ 589409 h 992574"/>
              <a:gd name="connsiteX219" fmla="*/ 150777 w 494880"/>
              <a:gd name="connsiteY219" fmla="*/ 589872 h 992574"/>
              <a:gd name="connsiteX220" fmla="*/ 150786 w 494880"/>
              <a:gd name="connsiteY220" fmla="*/ 589876 h 992574"/>
              <a:gd name="connsiteX221" fmla="*/ 153226 w 494880"/>
              <a:gd name="connsiteY221" fmla="*/ 596737 h 992574"/>
              <a:gd name="connsiteX222" fmla="*/ 152500 w 494880"/>
              <a:gd name="connsiteY222" fmla="*/ 602314 h 992574"/>
              <a:gd name="connsiteX223" fmla="*/ 148554 w 494880"/>
              <a:gd name="connsiteY223" fmla="*/ 617307 h 992574"/>
              <a:gd name="connsiteX224" fmla="*/ 147951 w 494880"/>
              <a:gd name="connsiteY224" fmla="*/ 618877 h 992574"/>
              <a:gd name="connsiteX225" fmla="*/ 142893 w 494880"/>
              <a:gd name="connsiteY225" fmla="*/ 632046 h 992574"/>
              <a:gd name="connsiteX226" fmla="*/ 135077 w 494880"/>
              <a:gd name="connsiteY226" fmla="*/ 644062 h 992574"/>
              <a:gd name="connsiteX227" fmla="*/ 129134 w 494880"/>
              <a:gd name="connsiteY227" fmla="*/ 650574 h 992574"/>
              <a:gd name="connsiteX228" fmla="*/ 127950 w 494880"/>
              <a:gd name="connsiteY228" fmla="*/ 652634 h 992574"/>
              <a:gd name="connsiteX229" fmla="*/ 123777 w 494880"/>
              <a:gd name="connsiteY229" fmla="*/ 657816 h 992574"/>
              <a:gd name="connsiteX230" fmla="*/ 123274 w 494880"/>
              <a:gd name="connsiteY230" fmla="*/ 658420 h 992574"/>
              <a:gd name="connsiteX231" fmla="*/ 120529 w 494880"/>
              <a:gd name="connsiteY231" fmla="*/ 661864 h 992574"/>
              <a:gd name="connsiteX232" fmla="*/ 120597 w 494880"/>
              <a:gd name="connsiteY232" fmla="*/ 667822 h 992574"/>
              <a:gd name="connsiteX233" fmla="*/ 120679 w 494880"/>
              <a:gd name="connsiteY233" fmla="*/ 675931 h 992574"/>
              <a:gd name="connsiteX234" fmla="*/ 120724 w 494880"/>
              <a:gd name="connsiteY234" fmla="*/ 680365 h 992574"/>
              <a:gd name="connsiteX235" fmla="*/ 120738 w 494880"/>
              <a:gd name="connsiteY235" fmla="*/ 685474 h 992574"/>
              <a:gd name="connsiteX236" fmla="*/ 120851 w 494880"/>
              <a:gd name="connsiteY236" fmla="*/ 699941 h 992574"/>
              <a:gd name="connsiteX237" fmla="*/ 122806 w 494880"/>
              <a:gd name="connsiteY237" fmla="*/ 706539 h 992574"/>
              <a:gd name="connsiteX238" fmla="*/ 120751 w 494880"/>
              <a:gd name="connsiteY238" fmla="*/ 709252 h 992574"/>
              <a:gd name="connsiteX239" fmla="*/ 115036 w 494880"/>
              <a:gd name="connsiteY239" fmla="*/ 716790 h 992574"/>
              <a:gd name="connsiteX240" fmla="*/ 108980 w 494880"/>
              <a:gd name="connsiteY240" fmla="*/ 724790 h 992574"/>
              <a:gd name="connsiteX241" fmla="*/ 101980 w 494880"/>
              <a:gd name="connsiteY241" fmla="*/ 739756 h 992574"/>
              <a:gd name="connsiteX242" fmla="*/ 104943 w 494880"/>
              <a:gd name="connsiteY242" fmla="*/ 751041 h 992574"/>
              <a:gd name="connsiteX243" fmla="*/ 103800 w 494880"/>
              <a:gd name="connsiteY243" fmla="*/ 759096 h 992574"/>
              <a:gd name="connsiteX244" fmla="*/ 88875 w 494880"/>
              <a:gd name="connsiteY244" fmla="*/ 780396 h 992574"/>
              <a:gd name="connsiteX245" fmla="*/ 87732 w 494880"/>
              <a:gd name="connsiteY245" fmla="*/ 798897 h 992574"/>
              <a:gd name="connsiteX246" fmla="*/ 88054 w 494880"/>
              <a:gd name="connsiteY246" fmla="*/ 805400 h 992574"/>
              <a:gd name="connsiteX247" fmla="*/ 82466 w 494880"/>
              <a:gd name="connsiteY247" fmla="*/ 809357 h 99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494880" h="992574">
                <a:moveTo>
                  <a:pt x="82466" y="809357"/>
                </a:moveTo>
                <a:lnTo>
                  <a:pt x="75326" y="817656"/>
                </a:lnTo>
                <a:lnTo>
                  <a:pt x="74550" y="818514"/>
                </a:lnTo>
                <a:lnTo>
                  <a:pt x="65291" y="827118"/>
                </a:lnTo>
                <a:lnTo>
                  <a:pt x="41962" y="839583"/>
                </a:lnTo>
                <a:lnTo>
                  <a:pt x="351" y="861882"/>
                </a:lnTo>
                <a:lnTo>
                  <a:pt x="12961" y="890810"/>
                </a:lnTo>
                <a:lnTo>
                  <a:pt x="32581" y="864228"/>
                </a:lnTo>
                <a:lnTo>
                  <a:pt x="52241" y="863969"/>
                </a:lnTo>
                <a:lnTo>
                  <a:pt x="64416" y="864137"/>
                </a:lnTo>
                <a:lnTo>
                  <a:pt x="71883" y="873540"/>
                </a:lnTo>
                <a:lnTo>
                  <a:pt x="78365" y="882121"/>
                </a:lnTo>
                <a:lnTo>
                  <a:pt x="83958" y="879638"/>
                </a:lnTo>
                <a:lnTo>
                  <a:pt x="106449" y="869882"/>
                </a:lnTo>
                <a:lnTo>
                  <a:pt x="117150" y="865331"/>
                </a:lnTo>
                <a:lnTo>
                  <a:pt x="120956" y="888492"/>
                </a:lnTo>
                <a:lnTo>
                  <a:pt x="127932" y="900231"/>
                </a:lnTo>
                <a:lnTo>
                  <a:pt x="130436" y="908685"/>
                </a:lnTo>
                <a:lnTo>
                  <a:pt x="127828" y="938340"/>
                </a:lnTo>
                <a:lnTo>
                  <a:pt x="125823" y="962145"/>
                </a:lnTo>
                <a:lnTo>
                  <a:pt x="125283" y="968475"/>
                </a:lnTo>
                <a:lnTo>
                  <a:pt x="126698" y="971302"/>
                </a:lnTo>
                <a:lnTo>
                  <a:pt x="151362" y="976602"/>
                </a:lnTo>
                <a:lnTo>
                  <a:pt x="192460" y="985515"/>
                </a:lnTo>
                <a:lnTo>
                  <a:pt x="199414" y="987012"/>
                </a:lnTo>
                <a:lnTo>
                  <a:pt x="200208" y="987180"/>
                </a:lnTo>
                <a:lnTo>
                  <a:pt x="201632" y="987470"/>
                </a:lnTo>
                <a:lnTo>
                  <a:pt x="209389" y="989145"/>
                </a:lnTo>
                <a:lnTo>
                  <a:pt x="210800" y="989440"/>
                </a:lnTo>
                <a:lnTo>
                  <a:pt x="219560" y="991337"/>
                </a:lnTo>
                <a:lnTo>
                  <a:pt x="224949" y="992476"/>
                </a:lnTo>
                <a:lnTo>
                  <a:pt x="228519" y="987185"/>
                </a:lnTo>
                <a:lnTo>
                  <a:pt x="229993" y="985288"/>
                </a:lnTo>
                <a:lnTo>
                  <a:pt x="233908" y="980283"/>
                </a:lnTo>
                <a:lnTo>
                  <a:pt x="231000" y="970399"/>
                </a:lnTo>
                <a:lnTo>
                  <a:pt x="230102" y="967354"/>
                </a:lnTo>
                <a:lnTo>
                  <a:pt x="229861" y="965970"/>
                </a:lnTo>
                <a:lnTo>
                  <a:pt x="227335" y="958075"/>
                </a:lnTo>
                <a:lnTo>
                  <a:pt x="225865" y="953196"/>
                </a:lnTo>
                <a:lnTo>
                  <a:pt x="226868" y="950002"/>
                </a:lnTo>
                <a:lnTo>
                  <a:pt x="227058" y="949385"/>
                </a:lnTo>
                <a:lnTo>
                  <a:pt x="228224" y="945668"/>
                </a:lnTo>
                <a:lnTo>
                  <a:pt x="228981" y="943254"/>
                </a:lnTo>
                <a:lnTo>
                  <a:pt x="231735" y="941639"/>
                </a:lnTo>
                <a:lnTo>
                  <a:pt x="237931" y="938063"/>
                </a:lnTo>
                <a:lnTo>
                  <a:pt x="225049" y="927385"/>
                </a:lnTo>
                <a:lnTo>
                  <a:pt x="220866" y="923986"/>
                </a:lnTo>
                <a:lnTo>
                  <a:pt x="234048" y="923805"/>
                </a:lnTo>
                <a:lnTo>
                  <a:pt x="232964" y="889032"/>
                </a:lnTo>
                <a:lnTo>
                  <a:pt x="271722" y="862554"/>
                </a:lnTo>
                <a:lnTo>
                  <a:pt x="304396" y="834896"/>
                </a:lnTo>
                <a:lnTo>
                  <a:pt x="298272" y="786786"/>
                </a:lnTo>
                <a:lnTo>
                  <a:pt x="293954" y="763452"/>
                </a:lnTo>
                <a:lnTo>
                  <a:pt x="319248" y="745918"/>
                </a:lnTo>
                <a:lnTo>
                  <a:pt x="332394" y="721514"/>
                </a:lnTo>
                <a:lnTo>
                  <a:pt x="342473" y="702958"/>
                </a:lnTo>
                <a:lnTo>
                  <a:pt x="349509" y="691519"/>
                </a:lnTo>
                <a:lnTo>
                  <a:pt x="366810" y="663452"/>
                </a:lnTo>
                <a:lnTo>
                  <a:pt x="356640" y="652652"/>
                </a:lnTo>
                <a:lnTo>
                  <a:pt x="364120" y="605582"/>
                </a:lnTo>
                <a:lnTo>
                  <a:pt x="367101" y="594954"/>
                </a:lnTo>
                <a:lnTo>
                  <a:pt x="390512" y="580043"/>
                </a:lnTo>
                <a:lnTo>
                  <a:pt x="418836" y="544843"/>
                </a:lnTo>
                <a:lnTo>
                  <a:pt x="414423" y="496642"/>
                </a:lnTo>
                <a:lnTo>
                  <a:pt x="472368" y="468122"/>
                </a:lnTo>
                <a:lnTo>
                  <a:pt x="478556" y="461175"/>
                </a:lnTo>
                <a:lnTo>
                  <a:pt x="491847" y="451563"/>
                </a:lnTo>
                <a:lnTo>
                  <a:pt x="495231" y="447929"/>
                </a:lnTo>
                <a:lnTo>
                  <a:pt x="493090" y="397423"/>
                </a:lnTo>
                <a:lnTo>
                  <a:pt x="473879" y="344330"/>
                </a:lnTo>
                <a:lnTo>
                  <a:pt x="469202" y="331742"/>
                </a:lnTo>
                <a:lnTo>
                  <a:pt x="465782" y="323393"/>
                </a:lnTo>
                <a:lnTo>
                  <a:pt x="458252" y="305237"/>
                </a:lnTo>
                <a:lnTo>
                  <a:pt x="453012" y="292722"/>
                </a:lnTo>
                <a:lnTo>
                  <a:pt x="449397" y="285107"/>
                </a:lnTo>
                <a:lnTo>
                  <a:pt x="443745" y="273300"/>
                </a:lnTo>
                <a:lnTo>
                  <a:pt x="433384" y="253883"/>
                </a:lnTo>
                <a:lnTo>
                  <a:pt x="430807" y="248882"/>
                </a:lnTo>
                <a:lnTo>
                  <a:pt x="421200" y="230340"/>
                </a:lnTo>
                <a:lnTo>
                  <a:pt x="416582" y="219046"/>
                </a:lnTo>
                <a:lnTo>
                  <a:pt x="404797" y="180265"/>
                </a:lnTo>
                <a:lnTo>
                  <a:pt x="404162" y="178223"/>
                </a:lnTo>
                <a:lnTo>
                  <a:pt x="403554" y="176830"/>
                </a:lnTo>
                <a:lnTo>
                  <a:pt x="399253" y="166625"/>
                </a:lnTo>
                <a:lnTo>
                  <a:pt x="398696" y="165558"/>
                </a:lnTo>
                <a:lnTo>
                  <a:pt x="392172" y="161778"/>
                </a:lnTo>
                <a:lnTo>
                  <a:pt x="389215" y="160444"/>
                </a:lnTo>
                <a:lnTo>
                  <a:pt x="377852" y="155580"/>
                </a:lnTo>
                <a:lnTo>
                  <a:pt x="373420" y="153542"/>
                </a:lnTo>
                <a:lnTo>
                  <a:pt x="370163" y="151931"/>
                </a:lnTo>
                <a:lnTo>
                  <a:pt x="368412" y="151251"/>
                </a:lnTo>
                <a:lnTo>
                  <a:pt x="366125" y="150184"/>
                </a:lnTo>
                <a:lnTo>
                  <a:pt x="361539" y="148083"/>
                </a:lnTo>
                <a:lnTo>
                  <a:pt x="355851" y="141449"/>
                </a:lnTo>
                <a:lnTo>
                  <a:pt x="355288" y="140777"/>
                </a:lnTo>
                <a:lnTo>
                  <a:pt x="343163" y="126447"/>
                </a:lnTo>
                <a:lnTo>
                  <a:pt x="337107" y="119323"/>
                </a:lnTo>
                <a:lnTo>
                  <a:pt x="327776" y="118120"/>
                </a:lnTo>
                <a:lnTo>
                  <a:pt x="325903" y="117907"/>
                </a:lnTo>
                <a:lnTo>
                  <a:pt x="324487" y="117716"/>
                </a:lnTo>
                <a:lnTo>
                  <a:pt x="317102" y="116754"/>
                </a:lnTo>
                <a:lnTo>
                  <a:pt x="313124" y="116232"/>
                </a:lnTo>
                <a:lnTo>
                  <a:pt x="309726" y="115098"/>
                </a:lnTo>
                <a:lnTo>
                  <a:pt x="300831" y="112189"/>
                </a:lnTo>
                <a:lnTo>
                  <a:pt x="300364" y="112039"/>
                </a:lnTo>
                <a:lnTo>
                  <a:pt x="298812" y="111499"/>
                </a:lnTo>
                <a:lnTo>
                  <a:pt x="292502" y="109457"/>
                </a:lnTo>
                <a:lnTo>
                  <a:pt x="285126" y="104352"/>
                </a:lnTo>
                <a:lnTo>
                  <a:pt x="285008" y="104252"/>
                </a:lnTo>
                <a:lnTo>
                  <a:pt x="276616" y="98426"/>
                </a:lnTo>
                <a:lnTo>
                  <a:pt x="265299" y="90557"/>
                </a:lnTo>
                <a:lnTo>
                  <a:pt x="264033" y="89641"/>
                </a:lnTo>
                <a:lnTo>
                  <a:pt x="258113" y="85548"/>
                </a:lnTo>
                <a:lnTo>
                  <a:pt x="253463" y="82308"/>
                </a:lnTo>
                <a:lnTo>
                  <a:pt x="252016" y="81309"/>
                </a:lnTo>
                <a:lnTo>
                  <a:pt x="250923" y="80561"/>
                </a:lnTo>
                <a:lnTo>
                  <a:pt x="224214" y="62042"/>
                </a:lnTo>
                <a:lnTo>
                  <a:pt x="220041" y="59083"/>
                </a:lnTo>
                <a:lnTo>
                  <a:pt x="217146" y="57077"/>
                </a:lnTo>
                <a:lnTo>
                  <a:pt x="215391" y="55839"/>
                </a:lnTo>
                <a:lnTo>
                  <a:pt x="214992" y="55562"/>
                </a:lnTo>
                <a:lnTo>
                  <a:pt x="212832" y="54078"/>
                </a:lnTo>
                <a:lnTo>
                  <a:pt x="209965" y="52081"/>
                </a:lnTo>
                <a:lnTo>
                  <a:pt x="207507" y="50370"/>
                </a:lnTo>
                <a:lnTo>
                  <a:pt x="184118" y="34102"/>
                </a:lnTo>
                <a:lnTo>
                  <a:pt x="182526" y="32991"/>
                </a:lnTo>
                <a:lnTo>
                  <a:pt x="174524" y="27400"/>
                </a:lnTo>
                <a:lnTo>
                  <a:pt x="166590" y="21900"/>
                </a:lnTo>
                <a:lnTo>
                  <a:pt x="135013" y="-99"/>
                </a:lnTo>
                <a:lnTo>
                  <a:pt x="132251" y="2115"/>
                </a:lnTo>
                <a:lnTo>
                  <a:pt x="130491" y="3527"/>
                </a:lnTo>
                <a:lnTo>
                  <a:pt x="125247" y="7729"/>
                </a:lnTo>
                <a:lnTo>
                  <a:pt x="124712" y="8151"/>
                </a:lnTo>
                <a:lnTo>
                  <a:pt x="123940" y="8759"/>
                </a:lnTo>
                <a:lnTo>
                  <a:pt x="123196" y="9353"/>
                </a:lnTo>
                <a:lnTo>
                  <a:pt x="121160" y="11005"/>
                </a:lnTo>
                <a:lnTo>
                  <a:pt x="120393" y="11613"/>
                </a:lnTo>
                <a:lnTo>
                  <a:pt x="118238" y="13351"/>
                </a:lnTo>
                <a:lnTo>
                  <a:pt x="117667" y="13791"/>
                </a:lnTo>
                <a:lnTo>
                  <a:pt x="110645" y="19423"/>
                </a:lnTo>
                <a:lnTo>
                  <a:pt x="104693" y="24146"/>
                </a:lnTo>
                <a:lnTo>
                  <a:pt x="101654" y="26561"/>
                </a:lnTo>
                <a:lnTo>
                  <a:pt x="96301" y="30803"/>
                </a:lnTo>
                <a:lnTo>
                  <a:pt x="89742" y="36008"/>
                </a:lnTo>
                <a:lnTo>
                  <a:pt x="89365" y="36303"/>
                </a:lnTo>
                <a:lnTo>
                  <a:pt x="88680" y="36861"/>
                </a:lnTo>
                <a:lnTo>
                  <a:pt x="83273" y="41109"/>
                </a:lnTo>
                <a:lnTo>
                  <a:pt x="82833" y="41472"/>
                </a:lnTo>
                <a:lnTo>
                  <a:pt x="82574" y="41690"/>
                </a:lnTo>
                <a:lnTo>
                  <a:pt x="81962" y="42180"/>
                </a:lnTo>
                <a:lnTo>
                  <a:pt x="81155" y="42815"/>
                </a:lnTo>
                <a:lnTo>
                  <a:pt x="77721" y="46423"/>
                </a:lnTo>
                <a:lnTo>
                  <a:pt x="75385" y="48882"/>
                </a:lnTo>
                <a:lnTo>
                  <a:pt x="71152" y="53338"/>
                </a:lnTo>
                <a:lnTo>
                  <a:pt x="67092" y="57744"/>
                </a:lnTo>
                <a:lnTo>
                  <a:pt x="63935" y="60898"/>
                </a:lnTo>
                <a:lnTo>
                  <a:pt x="61599" y="63485"/>
                </a:lnTo>
                <a:lnTo>
                  <a:pt x="53062" y="72388"/>
                </a:lnTo>
                <a:lnTo>
                  <a:pt x="50177" y="75410"/>
                </a:lnTo>
                <a:lnTo>
                  <a:pt x="49895" y="75701"/>
                </a:lnTo>
                <a:lnTo>
                  <a:pt x="49351" y="76254"/>
                </a:lnTo>
                <a:lnTo>
                  <a:pt x="44529" y="81305"/>
                </a:lnTo>
                <a:lnTo>
                  <a:pt x="42801" y="83056"/>
                </a:lnTo>
                <a:lnTo>
                  <a:pt x="39435" y="86423"/>
                </a:lnTo>
                <a:lnTo>
                  <a:pt x="35724" y="90453"/>
                </a:lnTo>
                <a:lnTo>
                  <a:pt x="33706" y="92572"/>
                </a:lnTo>
                <a:lnTo>
                  <a:pt x="33198" y="93108"/>
                </a:lnTo>
                <a:lnTo>
                  <a:pt x="33583" y="98616"/>
                </a:lnTo>
                <a:lnTo>
                  <a:pt x="33887" y="103041"/>
                </a:lnTo>
                <a:lnTo>
                  <a:pt x="33973" y="108241"/>
                </a:lnTo>
                <a:lnTo>
                  <a:pt x="33842" y="109303"/>
                </a:lnTo>
                <a:lnTo>
                  <a:pt x="33846" y="109902"/>
                </a:lnTo>
                <a:lnTo>
                  <a:pt x="33765" y="118161"/>
                </a:lnTo>
                <a:lnTo>
                  <a:pt x="33760" y="120716"/>
                </a:lnTo>
                <a:lnTo>
                  <a:pt x="33737" y="124750"/>
                </a:lnTo>
                <a:lnTo>
                  <a:pt x="33619" y="138867"/>
                </a:lnTo>
                <a:lnTo>
                  <a:pt x="32621" y="165949"/>
                </a:lnTo>
                <a:lnTo>
                  <a:pt x="32535" y="171775"/>
                </a:lnTo>
                <a:lnTo>
                  <a:pt x="33052" y="198707"/>
                </a:lnTo>
                <a:lnTo>
                  <a:pt x="32812" y="220602"/>
                </a:lnTo>
                <a:lnTo>
                  <a:pt x="32807" y="221954"/>
                </a:lnTo>
                <a:lnTo>
                  <a:pt x="41957" y="271153"/>
                </a:lnTo>
                <a:lnTo>
                  <a:pt x="63944" y="397382"/>
                </a:lnTo>
                <a:lnTo>
                  <a:pt x="69605" y="400640"/>
                </a:lnTo>
                <a:lnTo>
                  <a:pt x="74491" y="403508"/>
                </a:lnTo>
                <a:lnTo>
                  <a:pt x="75199" y="403848"/>
                </a:lnTo>
                <a:lnTo>
                  <a:pt x="79699" y="406467"/>
                </a:lnTo>
                <a:lnTo>
                  <a:pt x="84248" y="409076"/>
                </a:lnTo>
                <a:lnTo>
                  <a:pt x="86716" y="410492"/>
                </a:lnTo>
                <a:lnTo>
                  <a:pt x="88512" y="415547"/>
                </a:lnTo>
                <a:lnTo>
                  <a:pt x="88898" y="416590"/>
                </a:lnTo>
                <a:lnTo>
                  <a:pt x="91883" y="424945"/>
                </a:lnTo>
                <a:lnTo>
                  <a:pt x="92386" y="426315"/>
                </a:lnTo>
                <a:lnTo>
                  <a:pt x="95090" y="433952"/>
                </a:lnTo>
                <a:lnTo>
                  <a:pt x="95199" y="434220"/>
                </a:lnTo>
                <a:lnTo>
                  <a:pt x="95916" y="436230"/>
                </a:lnTo>
                <a:lnTo>
                  <a:pt x="98488" y="443627"/>
                </a:lnTo>
                <a:lnTo>
                  <a:pt x="99050" y="445034"/>
                </a:lnTo>
                <a:lnTo>
                  <a:pt x="100810" y="449975"/>
                </a:lnTo>
                <a:lnTo>
                  <a:pt x="102207" y="453919"/>
                </a:lnTo>
                <a:lnTo>
                  <a:pt x="102978" y="456070"/>
                </a:lnTo>
                <a:lnTo>
                  <a:pt x="103976" y="458892"/>
                </a:lnTo>
                <a:lnTo>
                  <a:pt x="107170" y="467777"/>
                </a:lnTo>
                <a:lnTo>
                  <a:pt x="115353" y="490738"/>
                </a:lnTo>
                <a:lnTo>
                  <a:pt x="118279" y="498947"/>
                </a:lnTo>
                <a:lnTo>
                  <a:pt x="119082" y="501189"/>
                </a:lnTo>
                <a:lnTo>
                  <a:pt x="120624" y="505491"/>
                </a:lnTo>
                <a:lnTo>
                  <a:pt x="121205" y="507161"/>
                </a:lnTo>
                <a:lnTo>
                  <a:pt x="123822" y="513659"/>
                </a:lnTo>
                <a:lnTo>
                  <a:pt x="126535" y="522077"/>
                </a:lnTo>
                <a:lnTo>
                  <a:pt x="130055" y="531819"/>
                </a:lnTo>
                <a:lnTo>
                  <a:pt x="135022" y="545142"/>
                </a:lnTo>
                <a:lnTo>
                  <a:pt x="137848" y="553710"/>
                </a:lnTo>
                <a:lnTo>
                  <a:pt x="139736" y="558511"/>
                </a:lnTo>
                <a:lnTo>
                  <a:pt x="143442" y="569370"/>
                </a:lnTo>
                <a:lnTo>
                  <a:pt x="144748" y="573000"/>
                </a:lnTo>
                <a:lnTo>
                  <a:pt x="147810" y="581440"/>
                </a:lnTo>
                <a:lnTo>
                  <a:pt x="149212" y="585474"/>
                </a:lnTo>
                <a:lnTo>
                  <a:pt x="150604" y="589409"/>
                </a:lnTo>
                <a:lnTo>
                  <a:pt x="150777" y="589872"/>
                </a:lnTo>
                <a:lnTo>
                  <a:pt x="150786" y="589876"/>
                </a:lnTo>
                <a:lnTo>
                  <a:pt x="153226" y="596737"/>
                </a:lnTo>
                <a:lnTo>
                  <a:pt x="152500" y="602314"/>
                </a:lnTo>
                <a:lnTo>
                  <a:pt x="148554" y="617307"/>
                </a:lnTo>
                <a:lnTo>
                  <a:pt x="147951" y="618877"/>
                </a:lnTo>
                <a:lnTo>
                  <a:pt x="142893" y="632046"/>
                </a:lnTo>
                <a:lnTo>
                  <a:pt x="135077" y="644062"/>
                </a:lnTo>
                <a:lnTo>
                  <a:pt x="129134" y="650574"/>
                </a:lnTo>
                <a:lnTo>
                  <a:pt x="127950" y="652634"/>
                </a:lnTo>
                <a:lnTo>
                  <a:pt x="123777" y="657816"/>
                </a:lnTo>
                <a:lnTo>
                  <a:pt x="123274" y="658420"/>
                </a:lnTo>
                <a:lnTo>
                  <a:pt x="120529" y="661864"/>
                </a:lnTo>
                <a:lnTo>
                  <a:pt x="120597" y="667822"/>
                </a:lnTo>
                <a:lnTo>
                  <a:pt x="120679" y="675931"/>
                </a:lnTo>
                <a:lnTo>
                  <a:pt x="120724" y="680365"/>
                </a:lnTo>
                <a:lnTo>
                  <a:pt x="120738" y="685474"/>
                </a:lnTo>
                <a:lnTo>
                  <a:pt x="120851" y="699941"/>
                </a:lnTo>
                <a:lnTo>
                  <a:pt x="122806" y="706539"/>
                </a:lnTo>
                <a:lnTo>
                  <a:pt x="120751" y="709252"/>
                </a:lnTo>
                <a:lnTo>
                  <a:pt x="115036" y="716790"/>
                </a:lnTo>
                <a:lnTo>
                  <a:pt x="108980" y="724790"/>
                </a:lnTo>
                <a:lnTo>
                  <a:pt x="101980" y="739756"/>
                </a:lnTo>
                <a:lnTo>
                  <a:pt x="104943" y="751041"/>
                </a:lnTo>
                <a:lnTo>
                  <a:pt x="103800" y="759096"/>
                </a:lnTo>
                <a:lnTo>
                  <a:pt x="88875" y="780396"/>
                </a:lnTo>
                <a:lnTo>
                  <a:pt x="87732" y="798897"/>
                </a:lnTo>
                <a:lnTo>
                  <a:pt x="88054" y="805400"/>
                </a:lnTo>
                <a:lnTo>
                  <a:pt x="82466" y="80935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934A1BA-DC4F-B188-07D5-86A7164E4AF4}"/>
              </a:ext>
            </a:extLst>
          </p:cNvPr>
          <p:cNvSpPr>
            <a:spLocks/>
          </p:cNvSpPr>
          <p:nvPr/>
        </p:nvSpPr>
        <p:spPr>
          <a:xfrm flipV="1">
            <a:off x="4217869" y="1692199"/>
            <a:ext cx="1107856" cy="1141728"/>
          </a:xfrm>
          <a:custGeom>
            <a:avLst/>
            <a:gdLst>
              <a:gd name="connsiteX0" fmla="*/ 649979 w 754447"/>
              <a:gd name="connsiteY0" fmla="*/ 9214 h 777514"/>
              <a:gd name="connsiteX1" fmla="*/ 646500 w 754447"/>
              <a:gd name="connsiteY1" fmla="*/ 10349 h 777514"/>
              <a:gd name="connsiteX2" fmla="*/ 639675 w 754447"/>
              <a:gd name="connsiteY2" fmla="*/ 12566 h 777514"/>
              <a:gd name="connsiteX3" fmla="*/ 633042 w 754447"/>
              <a:gd name="connsiteY3" fmla="*/ 14701 h 777514"/>
              <a:gd name="connsiteX4" fmla="*/ 630061 w 754447"/>
              <a:gd name="connsiteY4" fmla="*/ 21802 h 777514"/>
              <a:gd name="connsiteX5" fmla="*/ 535269 w 754447"/>
              <a:gd name="connsiteY5" fmla="*/ 84635 h 777514"/>
              <a:gd name="connsiteX6" fmla="*/ 535148 w 754447"/>
              <a:gd name="connsiteY6" fmla="*/ 84725 h 777514"/>
              <a:gd name="connsiteX7" fmla="*/ 519339 w 754447"/>
              <a:gd name="connsiteY7" fmla="*/ 94223 h 777514"/>
              <a:gd name="connsiteX8" fmla="*/ 501637 w 754447"/>
              <a:gd name="connsiteY8" fmla="*/ 95898 h 777514"/>
              <a:gd name="connsiteX9" fmla="*/ 480025 w 754447"/>
              <a:gd name="connsiteY9" fmla="*/ 98942 h 777514"/>
              <a:gd name="connsiteX10" fmla="*/ 473834 w 754447"/>
              <a:gd name="connsiteY10" fmla="*/ 99814 h 777514"/>
              <a:gd name="connsiteX11" fmla="*/ 468630 w 754447"/>
              <a:gd name="connsiteY11" fmla="*/ 100572 h 777514"/>
              <a:gd name="connsiteX12" fmla="*/ 462168 w 754447"/>
              <a:gd name="connsiteY12" fmla="*/ 101606 h 777514"/>
              <a:gd name="connsiteX13" fmla="*/ 413878 w 754447"/>
              <a:gd name="connsiteY13" fmla="*/ 109084 h 777514"/>
              <a:gd name="connsiteX14" fmla="*/ 407356 w 754447"/>
              <a:gd name="connsiteY14" fmla="*/ 109919 h 777514"/>
              <a:gd name="connsiteX15" fmla="*/ 403272 w 754447"/>
              <a:gd name="connsiteY15" fmla="*/ 110464 h 777514"/>
              <a:gd name="connsiteX16" fmla="*/ 399106 w 754447"/>
              <a:gd name="connsiteY16" fmla="*/ 111054 h 777514"/>
              <a:gd name="connsiteX17" fmla="*/ 394491 w 754447"/>
              <a:gd name="connsiteY17" fmla="*/ 111694 h 777514"/>
              <a:gd name="connsiteX18" fmla="*/ 392928 w 754447"/>
              <a:gd name="connsiteY18" fmla="*/ 111907 h 777514"/>
              <a:gd name="connsiteX19" fmla="*/ 377254 w 754447"/>
              <a:gd name="connsiteY19" fmla="*/ 113990 h 777514"/>
              <a:gd name="connsiteX20" fmla="*/ 369629 w 754447"/>
              <a:gd name="connsiteY20" fmla="*/ 114984 h 777514"/>
              <a:gd name="connsiteX21" fmla="*/ 368254 w 754447"/>
              <a:gd name="connsiteY21" fmla="*/ 115170 h 777514"/>
              <a:gd name="connsiteX22" fmla="*/ 364490 w 754447"/>
              <a:gd name="connsiteY22" fmla="*/ 128098 h 777514"/>
              <a:gd name="connsiteX23" fmla="*/ 361013 w 754447"/>
              <a:gd name="connsiteY23" fmla="*/ 138122 h 777514"/>
              <a:gd name="connsiteX24" fmla="*/ 354561 w 754447"/>
              <a:gd name="connsiteY24" fmla="*/ 162059 h 777514"/>
              <a:gd name="connsiteX25" fmla="*/ 334749 w 754447"/>
              <a:gd name="connsiteY25" fmla="*/ 165698 h 777514"/>
              <a:gd name="connsiteX26" fmla="*/ 325391 w 754447"/>
              <a:gd name="connsiteY26" fmla="*/ 167459 h 777514"/>
              <a:gd name="connsiteX27" fmla="*/ 318587 w 754447"/>
              <a:gd name="connsiteY27" fmla="*/ 168752 h 777514"/>
              <a:gd name="connsiteX28" fmla="*/ 316736 w 754447"/>
              <a:gd name="connsiteY28" fmla="*/ 154467 h 777514"/>
              <a:gd name="connsiteX29" fmla="*/ 315970 w 754447"/>
              <a:gd name="connsiteY29" fmla="*/ 146417 h 777514"/>
              <a:gd name="connsiteX30" fmla="*/ 313407 w 754447"/>
              <a:gd name="connsiteY30" fmla="*/ 118369 h 777514"/>
              <a:gd name="connsiteX31" fmla="*/ 313393 w 754447"/>
              <a:gd name="connsiteY31" fmla="*/ 117688 h 777514"/>
              <a:gd name="connsiteX32" fmla="*/ 313139 w 754447"/>
              <a:gd name="connsiteY32" fmla="*/ 115351 h 777514"/>
              <a:gd name="connsiteX33" fmla="*/ 313030 w 754447"/>
              <a:gd name="connsiteY33" fmla="*/ 113899 h 777514"/>
              <a:gd name="connsiteX34" fmla="*/ 312595 w 754447"/>
              <a:gd name="connsiteY34" fmla="*/ 109443 h 777514"/>
              <a:gd name="connsiteX35" fmla="*/ 311284 w 754447"/>
              <a:gd name="connsiteY35" fmla="*/ 96197 h 777514"/>
              <a:gd name="connsiteX36" fmla="*/ 303323 w 754447"/>
              <a:gd name="connsiteY36" fmla="*/ 98343 h 777514"/>
              <a:gd name="connsiteX37" fmla="*/ 286724 w 754447"/>
              <a:gd name="connsiteY37" fmla="*/ 115673 h 777514"/>
              <a:gd name="connsiteX38" fmla="*/ 281544 w 754447"/>
              <a:gd name="connsiteY38" fmla="*/ 121069 h 777514"/>
              <a:gd name="connsiteX39" fmla="*/ 269401 w 754447"/>
              <a:gd name="connsiteY39" fmla="*/ 125021 h 777514"/>
              <a:gd name="connsiteX40" fmla="*/ 268117 w 754447"/>
              <a:gd name="connsiteY40" fmla="*/ 124291 h 777514"/>
              <a:gd name="connsiteX41" fmla="*/ 266760 w 754447"/>
              <a:gd name="connsiteY41" fmla="*/ 123778 h 777514"/>
              <a:gd name="connsiteX42" fmla="*/ 265422 w 754447"/>
              <a:gd name="connsiteY42" fmla="*/ 122421 h 777514"/>
              <a:gd name="connsiteX43" fmla="*/ 264261 w 754447"/>
              <a:gd name="connsiteY43" fmla="*/ 121282 h 777514"/>
              <a:gd name="connsiteX44" fmla="*/ 262356 w 754447"/>
              <a:gd name="connsiteY44" fmla="*/ 119354 h 777514"/>
              <a:gd name="connsiteX45" fmla="*/ 260655 w 754447"/>
              <a:gd name="connsiteY45" fmla="*/ 117688 h 777514"/>
              <a:gd name="connsiteX46" fmla="*/ 259693 w 754447"/>
              <a:gd name="connsiteY46" fmla="*/ 116513 h 777514"/>
              <a:gd name="connsiteX47" fmla="*/ 257652 w 754447"/>
              <a:gd name="connsiteY47" fmla="*/ 114153 h 777514"/>
              <a:gd name="connsiteX48" fmla="*/ 241312 w 754447"/>
              <a:gd name="connsiteY48" fmla="*/ 118446 h 777514"/>
              <a:gd name="connsiteX49" fmla="*/ 223644 w 754447"/>
              <a:gd name="connsiteY49" fmla="*/ 123433 h 777514"/>
              <a:gd name="connsiteX50" fmla="*/ 207653 w 754447"/>
              <a:gd name="connsiteY50" fmla="*/ 127785 h 777514"/>
              <a:gd name="connsiteX51" fmla="*/ 209813 w 754447"/>
              <a:gd name="connsiteY51" fmla="*/ 137600 h 777514"/>
              <a:gd name="connsiteX52" fmla="*/ 198313 w 754447"/>
              <a:gd name="connsiteY52" fmla="*/ 144579 h 777514"/>
              <a:gd name="connsiteX53" fmla="*/ 184251 w 754447"/>
              <a:gd name="connsiteY53" fmla="*/ 153106 h 777514"/>
              <a:gd name="connsiteX54" fmla="*/ 182985 w 754447"/>
              <a:gd name="connsiteY54" fmla="*/ 153909 h 777514"/>
              <a:gd name="connsiteX55" fmla="*/ 176480 w 754447"/>
              <a:gd name="connsiteY55" fmla="*/ 157743 h 777514"/>
              <a:gd name="connsiteX56" fmla="*/ 173368 w 754447"/>
              <a:gd name="connsiteY56" fmla="*/ 159740 h 777514"/>
              <a:gd name="connsiteX57" fmla="*/ 166768 w 754447"/>
              <a:gd name="connsiteY57" fmla="*/ 163724 h 777514"/>
              <a:gd name="connsiteX58" fmla="*/ 155414 w 754447"/>
              <a:gd name="connsiteY58" fmla="*/ 170640 h 777514"/>
              <a:gd name="connsiteX59" fmla="*/ 150107 w 754447"/>
              <a:gd name="connsiteY59" fmla="*/ 173871 h 777514"/>
              <a:gd name="connsiteX60" fmla="*/ 146850 w 754447"/>
              <a:gd name="connsiteY60" fmla="*/ 175799 h 777514"/>
              <a:gd name="connsiteX61" fmla="*/ 143434 w 754447"/>
              <a:gd name="connsiteY61" fmla="*/ 177923 h 777514"/>
              <a:gd name="connsiteX62" fmla="*/ 133277 w 754447"/>
              <a:gd name="connsiteY62" fmla="*/ 184099 h 777514"/>
              <a:gd name="connsiteX63" fmla="*/ 120694 w 754447"/>
              <a:gd name="connsiteY63" fmla="*/ 191759 h 777514"/>
              <a:gd name="connsiteX64" fmla="*/ 106377 w 754447"/>
              <a:gd name="connsiteY64" fmla="*/ 200453 h 777514"/>
              <a:gd name="connsiteX65" fmla="*/ 97423 w 754447"/>
              <a:gd name="connsiteY65" fmla="*/ 205862 h 777514"/>
              <a:gd name="connsiteX66" fmla="*/ 93426 w 754447"/>
              <a:gd name="connsiteY66" fmla="*/ 208354 h 777514"/>
              <a:gd name="connsiteX67" fmla="*/ 87484 w 754447"/>
              <a:gd name="connsiteY67" fmla="*/ 211943 h 777514"/>
              <a:gd name="connsiteX68" fmla="*/ 84721 w 754447"/>
              <a:gd name="connsiteY68" fmla="*/ 213636 h 777514"/>
              <a:gd name="connsiteX69" fmla="*/ 73680 w 754447"/>
              <a:gd name="connsiteY69" fmla="*/ 219844 h 777514"/>
              <a:gd name="connsiteX70" fmla="*/ 45469 w 754447"/>
              <a:gd name="connsiteY70" fmla="*/ 237496 h 777514"/>
              <a:gd name="connsiteX71" fmla="*/ 20792 w 754447"/>
              <a:gd name="connsiteY71" fmla="*/ 252552 h 777514"/>
              <a:gd name="connsiteX72" fmla="*/ 497 w 754447"/>
              <a:gd name="connsiteY72" fmla="*/ 264909 h 777514"/>
              <a:gd name="connsiteX73" fmla="*/ 1250 w 754447"/>
              <a:gd name="connsiteY73" fmla="*/ 267504 h 777514"/>
              <a:gd name="connsiteX74" fmla="*/ 4861 w 754447"/>
              <a:gd name="connsiteY74" fmla="*/ 279965 h 777514"/>
              <a:gd name="connsiteX75" fmla="*/ 7515 w 754447"/>
              <a:gd name="connsiteY75" fmla="*/ 289113 h 777514"/>
              <a:gd name="connsiteX76" fmla="*/ 10445 w 754447"/>
              <a:gd name="connsiteY76" fmla="*/ 299196 h 777514"/>
              <a:gd name="connsiteX77" fmla="*/ 13530 w 754447"/>
              <a:gd name="connsiteY77" fmla="*/ 309806 h 777514"/>
              <a:gd name="connsiteX78" fmla="*/ 20094 w 754447"/>
              <a:gd name="connsiteY78" fmla="*/ 332322 h 777514"/>
              <a:gd name="connsiteX79" fmla="*/ 24299 w 754447"/>
              <a:gd name="connsiteY79" fmla="*/ 346721 h 777514"/>
              <a:gd name="connsiteX80" fmla="*/ 24340 w 754447"/>
              <a:gd name="connsiteY80" fmla="*/ 346862 h 777514"/>
              <a:gd name="connsiteX81" fmla="*/ 26404 w 754447"/>
              <a:gd name="connsiteY81" fmla="*/ 353918 h 777514"/>
              <a:gd name="connsiteX82" fmla="*/ 26517 w 754447"/>
              <a:gd name="connsiteY82" fmla="*/ 354299 h 777514"/>
              <a:gd name="connsiteX83" fmla="*/ 26866 w 754447"/>
              <a:gd name="connsiteY83" fmla="*/ 355502 h 777514"/>
              <a:gd name="connsiteX84" fmla="*/ 28250 w 754447"/>
              <a:gd name="connsiteY84" fmla="*/ 360225 h 777514"/>
              <a:gd name="connsiteX85" fmla="*/ 32732 w 754447"/>
              <a:gd name="connsiteY85" fmla="*/ 375509 h 777514"/>
              <a:gd name="connsiteX86" fmla="*/ 34406 w 754447"/>
              <a:gd name="connsiteY86" fmla="*/ 381217 h 777514"/>
              <a:gd name="connsiteX87" fmla="*/ 35054 w 754447"/>
              <a:gd name="connsiteY87" fmla="*/ 383427 h 777514"/>
              <a:gd name="connsiteX88" fmla="*/ 36111 w 754447"/>
              <a:gd name="connsiteY88" fmla="*/ 387026 h 777514"/>
              <a:gd name="connsiteX89" fmla="*/ 39073 w 754447"/>
              <a:gd name="connsiteY89" fmla="*/ 397100 h 777514"/>
              <a:gd name="connsiteX90" fmla="*/ 39436 w 754447"/>
              <a:gd name="connsiteY90" fmla="*/ 398348 h 777514"/>
              <a:gd name="connsiteX91" fmla="*/ 41187 w 754447"/>
              <a:gd name="connsiteY91" fmla="*/ 404292 h 777514"/>
              <a:gd name="connsiteX92" fmla="*/ 41233 w 754447"/>
              <a:gd name="connsiteY92" fmla="*/ 404437 h 777514"/>
              <a:gd name="connsiteX93" fmla="*/ 43941 w 754447"/>
              <a:gd name="connsiteY93" fmla="*/ 413645 h 777514"/>
              <a:gd name="connsiteX94" fmla="*/ 45429 w 754447"/>
              <a:gd name="connsiteY94" fmla="*/ 418682 h 777514"/>
              <a:gd name="connsiteX95" fmla="*/ 47592 w 754447"/>
              <a:gd name="connsiteY95" fmla="*/ 426019 h 777514"/>
              <a:gd name="connsiteX96" fmla="*/ 47710 w 754447"/>
              <a:gd name="connsiteY96" fmla="*/ 426428 h 777514"/>
              <a:gd name="connsiteX97" fmla="*/ 49248 w 754447"/>
              <a:gd name="connsiteY97" fmla="*/ 431628 h 777514"/>
              <a:gd name="connsiteX98" fmla="*/ 49674 w 754447"/>
              <a:gd name="connsiteY98" fmla="*/ 433066 h 777514"/>
              <a:gd name="connsiteX99" fmla="*/ 49715 w 754447"/>
              <a:gd name="connsiteY99" fmla="*/ 433212 h 777514"/>
              <a:gd name="connsiteX100" fmla="*/ 52138 w 754447"/>
              <a:gd name="connsiteY100" fmla="*/ 441412 h 777514"/>
              <a:gd name="connsiteX101" fmla="*/ 58184 w 754447"/>
              <a:gd name="connsiteY101" fmla="*/ 461836 h 777514"/>
              <a:gd name="connsiteX102" fmla="*/ 58248 w 754447"/>
              <a:gd name="connsiteY102" fmla="*/ 462050 h 777514"/>
              <a:gd name="connsiteX103" fmla="*/ 58674 w 754447"/>
              <a:gd name="connsiteY103" fmla="*/ 463488 h 777514"/>
              <a:gd name="connsiteX104" fmla="*/ 64585 w 754447"/>
              <a:gd name="connsiteY104" fmla="*/ 483404 h 777514"/>
              <a:gd name="connsiteX105" fmla="*/ 64644 w 754447"/>
              <a:gd name="connsiteY105" fmla="*/ 483595 h 777514"/>
              <a:gd name="connsiteX106" fmla="*/ 65175 w 754447"/>
              <a:gd name="connsiteY106" fmla="*/ 485392 h 777514"/>
              <a:gd name="connsiteX107" fmla="*/ 66722 w 754447"/>
              <a:gd name="connsiteY107" fmla="*/ 490592 h 777514"/>
              <a:gd name="connsiteX108" fmla="*/ 68432 w 754447"/>
              <a:gd name="connsiteY108" fmla="*/ 496342 h 777514"/>
              <a:gd name="connsiteX109" fmla="*/ 70146 w 754447"/>
              <a:gd name="connsiteY109" fmla="*/ 502091 h 777514"/>
              <a:gd name="connsiteX110" fmla="*/ 70999 w 754447"/>
              <a:gd name="connsiteY110" fmla="*/ 504968 h 777514"/>
              <a:gd name="connsiteX111" fmla="*/ 72292 w 754447"/>
              <a:gd name="connsiteY111" fmla="*/ 509306 h 777514"/>
              <a:gd name="connsiteX112" fmla="*/ 77459 w 754447"/>
              <a:gd name="connsiteY112" fmla="*/ 526623 h 777514"/>
              <a:gd name="connsiteX113" fmla="*/ 77890 w 754447"/>
              <a:gd name="connsiteY113" fmla="*/ 528061 h 777514"/>
              <a:gd name="connsiteX114" fmla="*/ 78906 w 754447"/>
              <a:gd name="connsiteY114" fmla="*/ 531460 h 777514"/>
              <a:gd name="connsiteX115" fmla="*/ 83456 w 754447"/>
              <a:gd name="connsiteY115" fmla="*/ 546666 h 777514"/>
              <a:gd name="connsiteX116" fmla="*/ 83878 w 754447"/>
              <a:gd name="connsiteY116" fmla="*/ 548082 h 777514"/>
              <a:gd name="connsiteX117" fmla="*/ 86436 w 754447"/>
              <a:gd name="connsiteY117" fmla="*/ 556631 h 777514"/>
              <a:gd name="connsiteX118" fmla="*/ 90396 w 754447"/>
              <a:gd name="connsiteY118" fmla="*/ 569823 h 777514"/>
              <a:gd name="connsiteX119" fmla="*/ 96370 w 754447"/>
              <a:gd name="connsiteY119" fmla="*/ 589712 h 777514"/>
              <a:gd name="connsiteX120" fmla="*/ 96810 w 754447"/>
              <a:gd name="connsiteY120" fmla="*/ 591173 h 777514"/>
              <a:gd name="connsiteX121" fmla="*/ 100648 w 754447"/>
              <a:gd name="connsiteY121" fmla="*/ 603902 h 777514"/>
              <a:gd name="connsiteX122" fmla="*/ 101138 w 754447"/>
              <a:gd name="connsiteY122" fmla="*/ 605531 h 777514"/>
              <a:gd name="connsiteX123" fmla="*/ 108881 w 754447"/>
              <a:gd name="connsiteY123" fmla="*/ 631178 h 777514"/>
              <a:gd name="connsiteX124" fmla="*/ 109154 w 754447"/>
              <a:gd name="connsiteY124" fmla="*/ 632086 h 777514"/>
              <a:gd name="connsiteX125" fmla="*/ 109344 w 754447"/>
              <a:gd name="connsiteY125" fmla="*/ 632708 h 777514"/>
              <a:gd name="connsiteX126" fmla="*/ 109807 w 754447"/>
              <a:gd name="connsiteY126" fmla="*/ 634242 h 777514"/>
              <a:gd name="connsiteX127" fmla="*/ 114148 w 754447"/>
              <a:gd name="connsiteY127" fmla="*/ 648590 h 777514"/>
              <a:gd name="connsiteX128" fmla="*/ 118498 w 754447"/>
              <a:gd name="connsiteY128" fmla="*/ 662939 h 777514"/>
              <a:gd name="connsiteX129" fmla="*/ 121878 w 754447"/>
              <a:gd name="connsiteY129" fmla="*/ 674056 h 777514"/>
              <a:gd name="connsiteX130" fmla="*/ 122422 w 754447"/>
              <a:gd name="connsiteY130" fmla="*/ 675853 h 777514"/>
              <a:gd name="connsiteX131" fmla="*/ 122858 w 754447"/>
              <a:gd name="connsiteY131" fmla="*/ 677287 h 777514"/>
              <a:gd name="connsiteX132" fmla="*/ 135473 w 754447"/>
              <a:gd name="connsiteY132" fmla="*/ 718681 h 777514"/>
              <a:gd name="connsiteX133" fmla="*/ 135967 w 754447"/>
              <a:gd name="connsiteY133" fmla="*/ 720306 h 777514"/>
              <a:gd name="connsiteX134" fmla="*/ 148587 w 754447"/>
              <a:gd name="connsiteY134" fmla="*/ 761514 h 777514"/>
              <a:gd name="connsiteX135" fmla="*/ 149136 w 754447"/>
              <a:gd name="connsiteY135" fmla="*/ 763302 h 777514"/>
              <a:gd name="connsiteX136" fmla="*/ 149208 w 754447"/>
              <a:gd name="connsiteY136" fmla="*/ 763542 h 777514"/>
              <a:gd name="connsiteX137" fmla="*/ 153541 w 754447"/>
              <a:gd name="connsiteY137" fmla="*/ 777627 h 777514"/>
              <a:gd name="connsiteX138" fmla="*/ 287963 w 754447"/>
              <a:gd name="connsiteY138" fmla="*/ 772345 h 777514"/>
              <a:gd name="connsiteX139" fmla="*/ 309759 w 754447"/>
              <a:gd name="connsiteY139" fmla="*/ 767045 h 777514"/>
              <a:gd name="connsiteX140" fmla="*/ 327029 w 754447"/>
              <a:gd name="connsiteY140" fmla="*/ 762970 h 777514"/>
              <a:gd name="connsiteX141" fmla="*/ 330191 w 754447"/>
              <a:gd name="connsiteY141" fmla="*/ 762235 h 777514"/>
              <a:gd name="connsiteX142" fmla="*/ 351367 w 754447"/>
              <a:gd name="connsiteY142" fmla="*/ 757407 h 777514"/>
              <a:gd name="connsiteX143" fmla="*/ 366367 w 754447"/>
              <a:gd name="connsiteY143" fmla="*/ 754085 h 777514"/>
              <a:gd name="connsiteX144" fmla="*/ 379663 w 754447"/>
              <a:gd name="connsiteY144" fmla="*/ 751208 h 777514"/>
              <a:gd name="connsiteX145" fmla="*/ 415129 w 754447"/>
              <a:gd name="connsiteY145" fmla="*/ 743834 h 777514"/>
              <a:gd name="connsiteX146" fmla="*/ 457818 w 754447"/>
              <a:gd name="connsiteY146" fmla="*/ 735544 h 777514"/>
              <a:gd name="connsiteX147" fmla="*/ 479214 w 754447"/>
              <a:gd name="connsiteY147" fmla="*/ 731628 h 777514"/>
              <a:gd name="connsiteX148" fmla="*/ 500642 w 754447"/>
              <a:gd name="connsiteY148" fmla="*/ 727861 h 777514"/>
              <a:gd name="connsiteX149" fmla="*/ 586647 w 754447"/>
              <a:gd name="connsiteY149" fmla="*/ 714329 h 777514"/>
              <a:gd name="connsiteX150" fmla="*/ 573339 w 754447"/>
              <a:gd name="connsiteY150" fmla="*/ 625851 h 777514"/>
              <a:gd name="connsiteX151" fmla="*/ 573898 w 754447"/>
              <a:gd name="connsiteY151" fmla="*/ 625043 h 777514"/>
              <a:gd name="connsiteX152" fmla="*/ 598631 w 754447"/>
              <a:gd name="connsiteY152" fmla="*/ 589707 h 777514"/>
              <a:gd name="connsiteX153" fmla="*/ 636685 w 754447"/>
              <a:gd name="connsiteY153" fmla="*/ 534895 h 777514"/>
              <a:gd name="connsiteX154" fmla="*/ 640241 w 754447"/>
              <a:gd name="connsiteY154" fmla="*/ 530194 h 777514"/>
              <a:gd name="connsiteX155" fmla="*/ 656838 w 754447"/>
              <a:gd name="connsiteY155" fmla="*/ 506470 h 777514"/>
              <a:gd name="connsiteX156" fmla="*/ 674733 w 754447"/>
              <a:gd name="connsiteY156" fmla="*/ 479647 h 777514"/>
              <a:gd name="connsiteX157" fmla="*/ 684218 w 754447"/>
              <a:gd name="connsiteY157" fmla="*/ 467282 h 777514"/>
              <a:gd name="connsiteX158" fmla="*/ 691405 w 754447"/>
              <a:gd name="connsiteY158" fmla="*/ 458469 h 777514"/>
              <a:gd name="connsiteX159" fmla="*/ 697854 w 754447"/>
              <a:gd name="connsiteY159" fmla="*/ 446757 h 777514"/>
              <a:gd name="connsiteX160" fmla="*/ 715774 w 754447"/>
              <a:gd name="connsiteY160" fmla="*/ 422144 h 777514"/>
              <a:gd name="connsiteX161" fmla="*/ 716699 w 754447"/>
              <a:gd name="connsiteY161" fmla="*/ 420814 h 777514"/>
              <a:gd name="connsiteX162" fmla="*/ 735550 w 754447"/>
              <a:gd name="connsiteY162" fmla="*/ 393660 h 777514"/>
              <a:gd name="connsiteX163" fmla="*/ 739241 w 754447"/>
              <a:gd name="connsiteY163" fmla="*/ 388569 h 777514"/>
              <a:gd name="connsiteX164" fmla="*/ 754945 w 754447"/>
              <a:gd name="connsiteY164" fmla="*/ 366075 h 777514"/>
              <a:gd name="connsiteX165" fmla="*/ 725507 w 754447"/>
              <a:gd name="connsiteY165" fmla="*/ 329082 h 777514"/>
              <a:gd name="connsiteX166" fmla="*/ 712858 w 754447"/>
              <a:gd name="connsiteY166" fmla="*/ 313155 h 777514"/>
              <a:gd name="connsiteX167" fmla="*/ 709869 w 754447"/>
              <a:gd name="connsiteY167" fmla="*/ 309447 h 777514"/>
              <a:gd name="connsiteX168" fmla="*/ 705768 w 754447"/>
              <a:gd name="connsiteY168" fmla="*/ 304347 h 777514"/>
              <a:gd name="connsiteX169" fmla="*/ 699808 w 754447"/>
              <a:gd name="connsiteY169" fmla="*/ 296746 h 777514"/>
              <a:gd name="connsiteX170" fmla="*/ 697015 w 754447"/>
              <a:gd name="connsiteY170" fmla="*/ 266892 h 777514"/>
              <a:gd name="connsiteX171" fmla="*/ 696891 w 754447"/>
              <a:gd name="connsiteY171" fmla="*/ 265557 h 777514"/>
              <a:gd name="connsiteX172" fmla="*/ 695978 w 754447"/>
              <a:gd name="connsiteY172" fmla="*/ 255778 h 777514"/>
              <a:gd name="connsiteX173" fmla="*/ 695683 w 754447"/>
              <a:gd name="connsiteY173" fmla="*/ 252607 h 777514"/>
              <a:gd name="connsiteX174" fmla="*/ 694862 w 754447"/>
              <a:gd name="connsiteY174" fmla="*/ 243794 h 777514"/>
              <a:gd name="connsiteX175" fmla="*/ 694642 w 754447"/>
              <a:gd name="connsiteY175" fmla="*/ 241444 h 777514"/>
              <a:gd name="connsiteX176" fmla="*/ 694354 w 754447"/>
              <a:gd name="connsiteY176" fmla="*/ 238349 h 777514"/>
              <a:gd name="connsiteX177" fmla="*/ 699173 w 754447"/>
              <a:gd name="connsiteY177" fmla="*/ 219589 h 777514"/>
              <a:gd name="connsiteX178" fmla="*/ 702440 w 754447"/>
              <a:gd name="connsiteY178" fmla="*/ 206620 h 777514"/>
              <a:gd name="connsiteX179" fmla="*/ 704323 w 754447"/>
              <a:gd name="connsiteY179" fmla="*/ 199296 h 777514"/>
              <a:gd name="connsiteX180" fmla="*/ 707985 w 754447"/>
              <a:gd name="connsiteY180" fmla="*/ 184880 h 777514"/>
              <a:gd name="connsiteX181" fmla="*/ 711163 w 754447"/>
              <a:gd name="connsiteY181" fmla="*/ 172505 h 777514"/>
              <a:gd name="connsiteX182" fmla="*/ 713286 w 754447"/>
              <a:gd name="connsiteY182" fmla="*/ 164219 h 777514"/>
              <a:gd name="connsiteX183" fmla="*/ 714958 w 754447"/>
              <a:gd name="connsiteY183" fmla="*/ 159790 h 777514"/>
              <a:gd name="connsiteX184" fmla="*/ 719760 w 754447"/>
              <a:gd name="connsiteY184" fmla="*/ 147170 h 777514"/>
              <a:gd name="connsiteX185" fmla="*/ 727466 w 754447"/>
              <a:gd name="connsiteY185" fmla="*/ 126900 h 777514"/>
              <a:gd name="connsiteX186" fmla="*/ 730512 w 754447"/>
              <a:gd name="connsiteY186" fmla="*/ 122471 h 777514"/>
              <a:gd name="connsiteX187" fmla="*/ 736926 w 754447"/>
              <a:gd name="connsiteY187" fmla="*/ 113150 h 777514"/>
              <a:gd name="connsiteX188" fmla="*/ 715573 w 754447"/>
              <a:gd name="connsiteY188" fmla="*/ 79408 h 777514"/>
              <a:gd name="connsiteX189" fmla="*/ 709800 w 754447"/>
              <a:gd name="connsiteY189" fmla="*/ 70397 h 777514"/>
              <a:gd name="connsiteX190" fmla="*/ 702692 w 754447"/>
              <a:gd name="connsiteY190" fmla="*/ 58960 h 777514"/>
              <a:gd name="connsiteX191" fmla="*/ 701117 w 754447"/>
              <a:gd name="connsiteY191" fmla="*/ 56721 h 777514"/>
              <a:gd name="connsiteX192" fmla="*/ 686539 w 754447"/>
              <a:gd name="connsiteY192" fmla="*/ 33710 h 777514"/>
              <a:gd name="connsiteX193" fmla="*/ 682791 w 754447"/>
              <a:gd name="connsiteY193" fmla="*/ 27773 h 777514"/>
              <a:gd name="connsiteX194" fmla="*/ 680907 w 754447"/>
              <a:gd name="connsiteY194" fmla="*/ 24819 h 777514"/>
              <a:gd name="connsiteX195" fmla="*/ 677525 w 754447"/>
              <a:gd name="connsiteY195" fmla="*/ 19477 h 777514"/>
              <a:gd name="connsiteX196" fmla="*/ 669265 w 754447"/>
              <a:gd name="connsiteY196" fmla="*/ 6439 h 777514"/>
              <a:gd name="connsiteX197" fmla="*/ 665255 w 754447"/>
              <a:gd name="connsiteY197" fmla="*/ 112 h 777514"/>
              <a:gd name="connsiteX198" fmla="*/ 657009 w 754447"/>
              <a:gd name="connsiteY198" fmla="*/ 6548 h 777514"/>
              <a:gd name="connsiteX199" fmla="*/ 656104 w 754447"/>
              <a:gd name="connsiteY199" fmla="*/ 7258 h 777514"/>
              <a:gd name="connsiteX200" fmla="*/ 649979 w 754447"/>
              <a:gd name="connsiteY200" fmla="*/ 9214 h 777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754447" h="777514">
                <a:moveTo>
                  <a:pt x="649979" y="9214"/>
                </a:moveTo>
                <a:lnTo>
                  <a:pt x="646500" y="10349"/>
                </a:lnTo>
                <a:lnTo>
                  <a:pt x="639675" y="12566"/>
                </a:lnTo>
                <a:lnTo>
                  <a:pt x="633042" y="14701"/>
                </a:lnTo>
                <a:lnTo>
                  <a:pt x="630061" y="21802"/>
                </a:lnTo>
                <a:lnTo>
                  <a:pt x="535269" y="84635"/>
                </a:lnTo>
                <a:lnTo>
                  <a:pt x="535148" y="84725"/>
                </a:lnTo>
                <a:lnTo>
                  <a:pt x="519339" y="94223"/>
                </a:lnTo>
                <a:lnTo>
                  <a:pt x="501637" y="95898"/>
                </a:lnTo>
                <a:lnTo>
                  <a:pt x="480025" y="98942"/>
                </a:lnTo>
                <a:lnTo>
                  <a:pt x="473834" y="99814"/>
                </a:lnTo>
                <a:lnTo>
                  <a:pt x="468630" y="100572"/>
                </a:lnTo>
                <a:lnTo>
                  <a:pt x="462168" y="101606"/>
                </a:lnTo>
                <a:lnTo>
                  <a:pt x="413878" y="109084"/>
                </a:lnTo>
                <a:lnTo>
                  <a:pt x="407356" y="109919"/>
                </a:lnTo>
                <a:lnTo>
                  <a:pt x="403272" y="110464"/>
                </a:lnTo>
                <a:lnTo>
                  <a:pt x="399106" y="111054"/>
                </a:lnTo>
                <a:lnTo>
                  <a:pt x="394491" y="111694"/>
                </a:lnTo>
                <a:lnTo>
                  <a:pt x="392928" y="111907"/>
                </a:lnTo>
                <a:lnTo>
                  <a:pt x="377254" y="113990"/>
                </a:lnTo>
                <a:lnTo>
                  <a:pt x="369629" y="114984"/>
                </a:lnTo>
                <a:lnTo>
                  <a:pt x="368254" y="115170"/>
                </a:lnTo>
                <a:lnTo>
                  <a:pt x="364490" y="128098"/>
                </a:lnTo>
                <a:lnTo>
                  <a:pt x="361013" y="138122"/>
                </a:lnTo>
                <a:lnTo>
                  <a:pt x="354561" y="162059"/>
                </a:lnTo>
                <a:lnTo>
                  <a:pt x="334749" y="165698"/>
                </a:lnTo>
                <a:lnTo>
                  <a:pt x="325391" y="167459"/>
                </a:lnTo>
                <a:lnTo>
                  <a:pt x="318587" y="168752"/>
                </a:lnTo>
                <a:lnTo>
                  <a:pt x="316736" y="154467"/>
                </a:lnTo>
                <a:lnTo>
                  <a:pt x="315970" y="146417"/>
                </a:lnTo>
                <a:lnTo>
                  <a:pt x="313407" y="118369"/>
                </a:lnTo>
                <a:lnTo>
                  <a:pt x="313393" y="117688"/>
                </a:lnTo>
                <a:lnTo>
                  <a:pt x="313139" y="115351"/>
                </a:lnTo>
                <a:lnTo>
                  <a:pt x="313030" y="113899"/>
                </a:lnTo>
                <a:lnTo>
                  <a:pt x="312595" y="109443"/>
                </a:lnTo>
                <a:lnTo>
                  <a:pt x="311284" y="96197"/>
                </a:lnTo>
                <a:lnTo>
                  <a:pt x="303323" y="98343"/>
                </a:lnTo>
                <a:lnTo>
                  <a:pt x="286724" y="115673"/>
                </a:lnTo>
                <a:lnTo>
                  <a:pt x="281544" y="121069"/>
                </a:lnTo>
                <a:lnTo>
                  <a:pt x="269401" y="125021"/>
                </a:lnTo>
                <a:lnTo>
                  <a:pt x="268117" y="124291"/>
                </a:lnTo>
                <a:lnTo>
                  <a:pt x="266760" y="123778"/>
                </a:lnTo>
                <a:lnTo>
                  <a:pt x="265422" y="122421"/>
                </a:lnTo>
                <a:lnTo>
                  <a:pt x="264261" y="121282"/>
                </a:lnTo>
                <a:lnTo>
                  <a:pt x="262356" y="119354"/>
                </a:lnTo>
                <a:lnTo>
                  <a:pt x="260655" y="117688"/>
                </a:lnTo>
                <a:lnTo>
                  <a:pt x="259693" y="116513"/>
                </a:lnTo>
                <a:lnTo>
                  <a:pt x="257652" y="114153"/>
                </a:lnTo>
                <a:lnTo>
                  <a:pt x="241312" y="118446"/>
                </a:lnTo>
                <a:lnTo>
                  <a:pt x="223644" y="123433"/>
                </a:lnTo>
                <a:lnTo>
                  <a:pt x="207653" y="127785"/>
                </a:lnTo>
                <a:lnTo>
                  <a:pt x="209813" y="137600"/>
                </a:lnTo>
                <a:lnTo>
                  <a:pt x="198313" y="144579"/>
                </a:lnTo>
                <a:lnTo>
                  <a:pt x="184251" y="153106"/>
                </a:lnTo>
                <a:lnTo>
                  <a:pt x="182985" y="153909"/>
                </a:lnTo>
                <a:lnTo>
                  <a:pt x="176480" y="157743"/>
                </a:lnTo>
                <a:lnTo>
                  <a:pt x="173368" y="159740"/>
                </a:lnTo>
                <a:lnTo>
                  <a:pt x="166768" y="163724"/>
                </a:lnTo>
                <a:lnTo>
                  <a:pt x="155414" y="170640"/>
                </a:lnTo>
                <a:lnTo>
                  <a:pt x="150107" y="173871"/>
                </a:lnTo>
                <a:lnTo>
                  <a:pt x="146850" y="175799"/>
                </a:lnTo>
                <a:lnTo>
                  <a:pt x="143434" y="177923"/>
                </a:lnTo>
                <a:lnTo>
                  <a:pt x="133277" y="184099"/>
                </a:lnTo>
                <a:lnTo>
                  <a:pt x="120694" y="191759"/>
                </a:lnTo>
                <a:lnTo>
                  <a:pt x="106377" y="200453"/>
                </a:lnTo>
                <a:lnTo>
                  <a:pt x="97423" y="205862"/>
                </a:lnTo>
                <a:lnTo>
                  <a:pt x="93426" y="208354"/>
                </a:lnTo>
                <a:lnTo>
                  <a:pt x="87484" y="211943"/>
                </a:lnTo>
                <a:lnTo>
                  <a:pt x="84721" y="213636"/>
                </a:lnTo>
                <a:lnTo>
                  <a:pt x="73680" y="219844"/>
                </a:lnTo>
                <a:lnTo>
                  <a:pt x="45469" y="237496"/>
                </a:lnTo>
                <a:lnTo>
                  <a:pt x="20792" y="252552"/>
                </a:lnTo>
                <a:lnTo>
                  <a:pt x="497" y="264909"/>
                </a:lnTo>
                <a:lnTo>
                  <a:pt x="1250" y="267504"/>
                </a:lnTo>
                <a:lnTo>
                  <a:pt x="4861" y="279965"/>
                </a:lnTo>
                <a:lnTo>
                  <a:pt x="7515" y="289113"/>
                </a:lnTo>
                <a:lnTo>
                  <a:pt x="10445" y="299196"/>
                </a:lnTo>
                <a:lnTo>
                  <a:pt x="13530" y="309806"/>
                </a:lnTo>
                <a:lnTo>
                  <a:pt x="20094" y="332322"/>
                </a:lnTo>
                <a:lnTo>
                  <a:pt x="24299" y="346721"/>
                </a:lnTo>
                <a:lnTo>
                  <a:pt x="24340" y="346862"/>
                </a:lnTo>
                <a:lnTo>
                  <a:pt x="26404" y="353918"/>
                </a:lnTo>
                <a:lnTo>
                  <a:pt x="26517" y="354299"/>
                </a:lnTo>
                <a:lnTo>
                  <a:pt x="26866" y="355502"/>
                </a:lnTo>
                <a:lnTo>
                  <a:pt x="28250" y="360225"/>
                </a:lnTo>
                <a:lnTo>
                  <a:pt x="32732" y="375509"/>
                </a:lnTo>
                <a:lnTo>
                  <a:pt x="34406" y="381217"/>
                </a:lnTo>
                <a:lnTo>
                  <a:pt x="35054" y="383427"/>
                </a:lnTo>
                <a:lnTo>
                  <a:pt x="36111" y="387026"/>
                </a:lnTo>
                <a:lnTo>
                  <a:pt x="39073" y="397100"/>
                </a:lnTo>
                <a:lnTo>
                  <a:pt x="39436" y="398348"/>
                </a:lnTo>
                <a:lnTo>
                  <a:pt x="41187" y="404292"/>
                </a:lnTo>
                <a:lnTo>
                  <a:pt x="41233" y="404437"/>
                </a:lnTo>
                <a:lnTo>
                  <a:pt x="43941" y="413645"/>
                </a:lnTo>
                <a:lnTo>
                  <a:pt x="45429" y="418682"/>
                </a:lnTo>
                <a:lnTo>
                  <a:pt x="47592" y="426019"/>
                </a:lnTo>
                <a:lnTo>
                  <a:pt x="47710" y="426428"/>
                </a:lnTo>
                <a:lnTo>
                  <a:pt x="49248" y="431628"/>
                </a:lnTo>
                <a:lnTo>
                  <a:pt x="49674" y="433066"/>
                </a:lnTo>
                <a:lnTo>
                  <a:pt x="49715" y="433212"/>
                </a:lnTo>
                <a:lnTo>
                  <a:pt x="52138" y="441412"/>
                </a:lnTo>
                <a:lnTo>
                  <a:pt x="58184" y="461836"/>
                </a:lnTo>
                <a:lnTo>
                  <a:pt x="58248" y="462050"/>
                </a:lnTo>
                <a:lnTo>
                  <a:pt x="58674" y="463488"/>
                </a:lnTo>
                <a:lnTo>
                  <a:pt x="64585" y="483404"/>
                </a:lnTo>
                <a:lnTo>
                  <a:pt x="64644" y="483595"/>
                </a:lnTo>
                <a:lnTo>
                  <a:pt x="65175" y="485392"/>
                </a:lnTo>
                <a:lnTo>
                  <a:pt x="66722" y="490592"/>
                </a:lnTo>
                <a:lnTo>
                  <a:pt x="68432" y="496342"/>
                </a:lnTo>
                <a:lnTo>
                  <a:pt x="70146" y="502091"/>
                </a:lnTo>
                <a:lnTo>
                  <a:pt x="70999" y="504968"/>
                </a:lnTo>
                <a:lnTo>
                  <a:pt x="72292" y="509306"/>
                </a:lnTo>
                <a:lnTo>
                  <a:pt x="77459" y="526623"/>
                </a:lnTo>
                <a:lnTo>
                  <a:pt x="77890" y="528061"/>
                </a:lnTo>
                <a:lnTo>
                  <a:pt x="78906" y="531460"/>
                </a:lnTo>
                <a:lnTo>
                  <a:pt x="83456" y="546666"/>
                </a:lnTo>
                <a:lnTo>
                  <a:pt x="83878" y="548082"/>
                </a:lnTo>
                <a:lnTo>
                  <a:pt x="86436" y="556631"/>
                </a:lnTo>
                <a:lnTo>
                  <a:pt x="90396" y="569823"/>
                </a:lnTo>
                <a:lnTo>
                  <a:pt x="96370" y="589712"/>
                </a:lnTo>
                <a:lnTo>
                  <a:pt x="96810" y="591173"/>
                </a:lnTo>
                <a:lnTo>
                  <a:pt x="100648" y="603902"/>
                </a:lnTo>
                <a:lnTo>
                  <a:pt x="101138" y="605531"/>
                </a:lnTo>
                <a:lnTo>
                  <a:pt x="108881" y="631178"/>
                </a:lnTo>
                <a:lnTo>
                  <a:pt x="109154" y="632086"/>
                </a:lnTo>
                <a:lnTo>
                  <a:pt x="109344" y="632708"/>
                </a:lnTo>
                <a:lnTo>
                  <a:pt x="109807" y="634242"/>
                </a:lnTo>
                <a:lnTo>
                  <a:pt x="114148" y="648590"/>
                </a:lnTo>
                <a:lnTo>
                  <a:pt x="118498" y="662939"/>
                </a:lnTo>
                <a:lnTo>
                  <a:pt x="121878" y="674056"/>
                </a:lnTo>
                <a:lnTo>
                  <a:pt x="122422" y="675853"/>
                </a:lnTo>
                <a:lnTo>
                  <a:pt x="122858" y="677287"/>
                </a:lnTo>
                <a:lnTo>
                  <a:pt x="135473" y="718681"/>
                </a:lnTo>
                <a:lnTo>
                  <a:pt x="135967" y="720306"/>
                </a:lnTo>
                <a:lnTo>
                  <a:pt x="148587" y="761514"/>
                </a:lnTo>
                <a:lnTo>
                  <a:pt x="149136" y="763302"/>
                </a:lnTo>
                <a:lnTo>
                  <a:pt x="149208" y="763542"/>
                </a:lnTo>
                <a:lnTo>
                  <a:pt x="153541" y="777627"/>
                </a:lnTo>
                <a:lnTo>
                  <a:pt x="287963" y="772345"/>
                </a:lnTo>
                <a:lnTo>
                  <a:pt x="309759" y="767045"/>
                </a:lnTo>
                <a:lnTo>
                  <a:pt x="327029" y="762970"/>
                </a:lnTo>
                <a:lnTo>
                  <a:pt x="330191" y="762235"/>
                </a:lnTo>
                <a:lnTo>
                  <a:pt x="351367" y="757407"/>
                </a:lnTo>
                <a:lnTo>
                  <a:pt x="366367" y="754085"/>
                </a:lnTo>
                <a:lnTo>
                  <a:pt x="379663" y="751208"/>
                </a:lnTo>
                <a:lnTo>
                  <a:pt x="415129" y="743834"/>
                </a:lnTo>
                <a:lnTo>
                  <a:pt x="457818" y="735544"/>
                </a:lnTo>
                <a:lnTo>
                  <a:pt x="479214" y="731628"/>
                </a:lnTo>
                <a:lnTo>
                  <a:pt x="500642" y="727861"/>
                </a:lnTo>
                <a:lnTo>
                  <a:pt x="586647" y="714329"/>
                </a:lnTo>
                <a:lnTo>
                  <a:pt x="573339" y="625851"/>
                </a:lnTo>
                <a:lnTo>
                  <a:pt x="573898" y="625043"/>
                </a:lnTo>
                <a:lnTo>
                  <a:pt x="598631" y="589707"/>
                </a:lnTo>
                <a:lnTo>
                  <a:pt x="636685" y="534895"/>
                </a:lnTo>
                <a:lnTo>
                  <a:pt x="640241" y="530194"/>
                </a:lnTo>
                <a:lnTo>
                  <a:pt x="656838" y="506470"/>
                </a:lnTo>
                <a:lnTo>
                  <a:pt x="674733" y="479647"/>
                </a:lnTo>
                <a:lnTo>
                  <a:pt x="684218" y="467282"/>
                </a:lnTo>
                <a:lnTo>
                  <a:pt x="691405" y="458469"/>
                </a:lnTo>
                <a:lnTo>
                  <a:pt x="697854" y="446757"/>
                </a:lnTo>
                <a:lnTo>
                  <a:pt x="715774" y="422144"/>
                </a:lnTo>
                <a:lnTo>
                  <a:pt x="716699" y="420814"/>
                </a:lnTo>
                <a:lnTo>
                  <a:pt x="735550" y="393660"/>
                </a:lnTo>
                <a:lnTo>
                  <a:pt x="739241" y="388569"/>
                </a:lnTo>
                <a:lnTo>
                  <a:pt x="754945" y="366075"/>
                </a:lnTo>
                <a:lnTo>
                  <a:pt x="725507" y="329082"/>
                </a:lnTo>
                <a:lnTo>
                  <a:pt x="712858" y="313155"/>
                </a:lnTo>
                <a:lnTo>
                  <a:pt x="709869" y="309447"/>
                </a:lnTo>
                <a:lnTo>
                  <a:pt x="705768" y="304347"/>
                </a:lnTo>
                <a:lnTo>
                  <a:pt x="699808" y="296746"/>
                </a:lnTo>
                <a:lnTo>
                  <a:pt x="697015" y="266892"/>
                </a:lnTo>
                <a:lnTo>
                  <a:pt x="696891" y="265557"/>
                </a:lnTo>
                <a:lnTo>
                  <a:pt x="695978" y="255778"/>
                </a:lnTo>
                <a:lnTo>
                  <a:pt x="695683" y="252607"/>
                </a:lnTo>
                <a:lnTo>
                  <a:pt x="694862" y="243794"/>
                </a:lnTo>
                <a:lnTo>
                  <a:pt x="694642" y="241444"/>
                </a:lnTo>
                <a:lnTo>
                  <a:pt x="694354" y="238349"/>
                </a:lnTo>
                <a:lnTo>
                  <a:pt x="699173" y="219589"/>
                </a:lnTo>
                <a:lnTo>
                  <a:pt x="702440" y="206620"/>
                </a:lnTo>
                <a:lnTo>
                  <a:pt x="704323" y="199296"/>
                </a:lnTo>
                <a:lnTo>
                  <a:pt x="707985" y="184880"/>
                </a:lnTo>
                <a:lnTo>
                  <a:pt x="711163" y="172505"/>
                </a:lnTo>
                <a:lnTo>
                  <a:pt x="713286" y="164219"/>
                </a:lnTo>
                <a:lnTo>
                  <a:pt x="714958" y="159790"/>
                </a:lnTo>
                <a:lnTo>
                  <a:pt x="719760" y="147170"/>
                </a:lnTo>
                <a:lnTo>
                  <a:pt x="727466" y="126900"/>
                </a:lnTo>
                <a:lnTo>
                  <a:pt x="730512" y="122471"/>
                </a:lnTo>
                <a:lnTo>
                  <a:pt x="736926" y="113150"/>
                </a:lnTo>
                <a:lnTo>
                  <a:pt x="715573" y="79408"/>
                </a:lnTo>
                <a:lnTo>
                  <a:pt x="709800" y="70397"/>
                </a:lnTo>
                <a:lnTo>
                  <a:pt x="702692" y="58960"/>
                </a:lnTo>
                <a:lnTo>
                  <a:pt x="701117" y="56721"/>
                </a:lnTo>
                <a:lnTo>
                  <a:pt x="686539" y="33710"/>
                </a:lnTo>
                <a:lnTo>
                  <a:pt x="682791" y="27773"/>
                </a:lnTo>
                <a:lnTo>
                  <a:pt x="680907" y="24819"/>
                </a:lnTo>
                <a:lnTo>
                  <a:pt x="677525" y="19477"/>
                </a:lnTo>
                <a:lnTo>
                  <a:pt x="669265" y="6439"/>
                </a:lnTo>
                <a:lnTo>
                  <a:pt x="665255" y="112"/>
                </a:lnTo>
                <a:lnTo>
                  <a:pt x="657009" y="6548"/>
                </a:lnTo>
                <a:lnTo>
                  <a:pt x="656104" y="7258"/>
                </a:lnTo>
                <a:lnTo>
                  <a:pt x="649979" y="9214"/>
                </a:lnTo>
                <a:close/>
              </a:path>
            </a:pathLst>
          </a:custGeom>
          <a:solidFill>
            <a:srgbClr val="92D05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7390A17-A8F5-1019-F95B-172134F78877}"/>
              </a:ext>
            </a:extLst>
          </p:cNvPr>
          <p:cNvSpPr>
            <a:spLocks/>
          </p:cNvSpPr>
          <p:nvPr/>
        </p:nvSpPr>
        <p:spPr>
          <a:xfrm flipV="1">
            <a:off x="8379209" y="4978178"/>
            <a:ext cx="196331" cy="513641"/>
          </a:xfrm>
          <a:custGeom>
            <a:avLst/>
            <a:gdLst>
              <a:gd name="connsiteX0" fmla="*/ 119426 w 133701"/>
              <a:gd name="connsiteY0" fmla="*/ 317219 h 349788"/>
              <a:gd name="connsiteX1" fmla="*/ 114418 w 133701"/>
              <a:gd name="connsiteY1" fmla="*/ 298296 h 349788"/>
              <a:gd name="connsiteX2" fmla="*/ 101721 w 133701"/>
              <a:gd name="connsiteY2" fmla="*/ 282977 h 349788"/>
              <a:gd name="connsiteX3" fmla="*/ 116273 w 133701"/>
              <a:gd name="connsiteY3" fmla="*/ 232035 h 349788"/>
              <a:gd name="connsiteX4" fmla="*/ 116727 w 133701"/>
              <a:gd name="connsiteY4" fmla="*/ 225864 h 349788"/>
              <a:gd name="connsiteX5" fmla="*/ 118378 w 133701"/>
              <a:gd name="connsiteY5" fmla="*/ 216475 h 349788"/>
              <a:gd name="connsiteX6" fmla="*/ 122315 w 133701"/>
              <a:gd name="connsiteY6" fmla="*/ 206111 h 349788"/>
              <a:gd name="connsiteX7" fmla="*/ 130934 w 133701"/>
              <a:gd name="connsiteY7" fmla="*/ 137512 h 349788"/>
              <a:gd name="connsiteX8" fmla="*/ 132780 w 133701"/>
              <a:gd name="connsiteY8" fmla="*/ 56444 h 349788"/>
              <a:gd name="connsiteX9" fmla="*/ 133348 w 133701"/>
              <a:gd name="connsiteY9" fmla="*/ 25342 h 349788"/>
              <a:gd name="connsiteX10" fmla="*/ 133906 w 133701"/>
              <a:gd name="connsiteY10" fmla="*/ 13181 h 349788"/>
              <a:gd name="connsiteX11" fmla="*/ 132359 w 133701"/>
              <a:gd name="connsiteY11" fmla="*/ 8806 h 349788"/>
              <a:gd name="connsiteX12" fmla="*/ 132817 w 133701"/>
              <a:gd name="connsiteY12" fmla="*/ 2018 h 349788"/>
              <a:gd name="connsiteX13" fmla="*/ 129065 w 133701"/>
              <a:gd name="connsiteY13" fmla="*/ 770 h 349788"/>
              <a:gd name="connsiteX14" fmla="*/ 126298 w 133701"/>
              <a:gd name="connsiteY14" fmla="*/ 6025 h 349788"/>
              <a:gd name="connsiteX15" fmla="*/ 105246 w 133701"/>
              <a:gd name="connsiteY15" fmla="*/ 38048 h 349788"/>
              <a:gd name="connsiteX16" fmla="*/ 42142 w 133701"/>
              <a:gd name="connsiteY16" fmla="*/ 134309 h 349788"/>
              <a:gd name="connsiteX17" fmla="*/ 36562 w 133701"/>
              <a:gd name="connsiteY17" fmla="*/ 140221 h 349788"/>
              <a:gd name="connsiteX18" fmla="*/ 8860 w 133701"/>
              <a:gd name="connsiteY18" fmla="*/ 179927 h 349788"/>
              <a:gd name="connsiteX19" fmla="*/ 8529 w 133701"/>
              <a:gd name="connsiteY19" fmla="*/ 180590 h 349788"/>
              <a:gd name="connsiteX20" fmla="*/ 5412 w 133701"/>
              <a:gd name="connsiteY20" fmla="*/ 187315 h 349788"/>
              <a:gd name="connsiteX21" fmla="*/ 4786 w 133701"/>
              <a:gd name="connsiteY21" fmla="*/ 189661 h 349788"/>
              <a:gd name="connsiteX22" fmla="*/ 322 w 133701"/>
              <a:gd name="connsiteY22" fmla="*/ 209106 h 349788"/>
              <a:gd name="connsiteX23" fmla="*/ 204 w 133701"/>
              <a:gd name="connsiteY23" fmla="*/ 219220 h 349788"/>
              <a:gd name="connsiteX24" fmla="*/ 1098 w 133701"/>
              <a:gd name="connsiteY24" fmla="*/ 224711 h 349788"/>
              <a:gd name="connsiteX25" fmla="*/ 1906 w 133701"/>
              <a:gd name="connsiteY25" fmla="*/ 228736 h 349788"/>
              <a:gd name="connsiteX26" fmla="*/ 3334 w 133701"/>
              <a:gd name="connsiteY26" fmla="*/ 234095 h 349788"/>
              <a:gd name="connsiteX27" fmla="*/ 5911 w 133701"/>
              <a:gd name="connsiteY27" fmla="*/ 240861 h 349788"/>
              <a:gd name="connsiteX28" fmla="*/ 8973 w 133701"/>
              <a:gd name="connsiteY28" fmla="*/ 246606 h 349788"/>
              <a:gd name="connsiteX29" fmla="*/ 15560 w 133701"/>
              <a:gd name="connsiteY29" fmla="*/ 256267 h 349788"/>
              <a:gd name="connsiteX30" fmla="*/ 20064 w 133701"/>
              <a:gd name="connsiteY30" fmla="*/ 262988 h 349788"/>
              <a:gd name="connsiteX31" fmla="*/ 26859 w 133701"/>
              <a:gd name="connsiteY31" fmla="*/ 268587 h 349788"/>
              <a:gd name="connsiteX32" fmla="*/ 26088 w 133701"/>
              <a:gd name="connsiteY32" fmla="*/ 274382 h 349788"/>
              <a:gd name="connsiteX33" fmla="*/ 21402 w 133701"/>
              <a:gd name="connsiteY33" fmla="*/ 302476 h 349788"/>
              <a:gd name="connsiteX34" fmla="*/ 30969 w 133701"/>
              <a:gd name="connsiteY34" fmla="*/ 305657 h 349788"/>
              <a:gd name="connsiteX35" fmla="*/ 41729 w 133701"/>
              <a:gd name="connsiteY35" fmla="*/ 309255 h 349788"/>
              <a:gd name="connsiteX36" fmla="*/ 47703 w 133701"/>
              <a:gd name="connsiteY36" fmla="*/ 311265 h 349788"/>
              <a:gd name="connsiteX37" fmla="*/ 58450 w 133701"/>
              <a:gd name="connsiteY37" fmla="*/ 314896 h 349788"/>
              <a:gd name="connsiteX38" fmla="*/ 75152 w 133701"/>
              <a:gd name="connsiteY38" fmla="*/ 320591 h 349788"/>
              <a:gd name="connsiteX39" fmla="*/ 75964 w 133701"/>
              <a:gd name="connsiteY39" fmla="*/ 317755 h 349788"/>
              <a:gd name="connsiteX40" fmla="*/ 83562 w 133701"/>
              <a:gd name="connsiteY40" fmla="*/ 314129 h 349788"/>
              <a:gd name="connsiteX41" fmla="*/ 88629 w 133701"/>
              <a:gd name="connsiteY41" fmla="*/ 328350 h 349788"/>
              <a:gd name="connsiteX42" fmla="*/ 88493 w 133701"/>
              <a:gd name="connsiteY42" fmla="*/ 342349 h 349788"/>
              <a:gd name="connsiteX43" fmla="*/ 103095 w 133701"/>
              <a:gd name="connsiteY43" fmla="*/ 350558 h 349788"/>
              <a:gd name="connsiteX44" fmla="*/ 119426 w 133701"/>
              <a:gd name="connsiteY44" fmla="*/ 317219 h 3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3701" h="349788">
                <a:moveTo>
                  <a:pt x="119426" y="317219"/>
                </a:moveTo>
                <a:lnTo>
                  <a:pt x="114418" y="298296"/>
                </a:lnTo>
                <a:lnTo>
                  <a:pt x="101721" y="282977"/>
                </a:lnTo>
                <a:lnTo>
                  <a:pt x="116273" y="232035"/>
                </a:lnTo>
                <a:lnTo>
                  <a:pt x="116727" y="225864"/>
                </a:lnTo>
                <a:lnTo>
                  <a:pt x="118378" y="216475"/>
                </a:lnTo>
                <a:lnTo>
                  <a:pt x="122315" y="206111"/>
                </a:lnTo>
                <a:lnTo>
                  <a:pt x="130934" y="137512"/>
                </a:lnTo>
                <a:lnTo>
                  <a:pt x="132780" y="56444"/>
                </a:lnTo>
                <a:lnTo>
                  <a:pt x="133348" y="25342"/>
                </a:lnTo>
                <a:lnTo>
                  <a:pt x="133906" y="13181"/>
                </a:lnTo>
                <a:lnTo>
                  <a:pt x="132359" y="8806"/>
                </a:lnTo>
                <a:lnTo>
                  <a:pt x="132817" y="2018"/>
                </a:lnTo>
                <a:lnTo>
                  <a:pt x="129065" y="770"/>
                </a:lnTo>
                <a:lnTo>
                  <a:pt x="126298" y="6025"/>
                </a:lnTo>
                <a:lnTo>
                  <a:pt x="105246" y="38048"/>
                </a:lnTo>
                <a:lnTo>
                  <a:pt x="42142" y="134309"/>
                </a:lnTo>
                <a:lnTo>
                  <a:pt x="36562" y="140221"/>
                </a:lnTo>
                <a:lnTo>
                  <a:pt x="8860" y="179927"/>
                </a:lnTo>
                <a:lnTo>
                  <a:pt x="8529" y="180590"/>
                </a:lnTo>
                <a:lnTo>
                  <a:pt x="5412" y="187315"/>
                </a:lnTo>
                <a:lnTo>
                  <a:pt x="4786" y="189661"/>
                </a:lnTo>
                <a:lnTo>
                  <a:pt x="322" y="209106"/>
                </a:lnTo>
                <a:lnTo>
                  <a:pt x="204" y="219220"/>
                </a:lnTo>
                <a:lnTo>
                  <a:pt x="1098" y="224711"/>
                </a:lnTo>
                <a:lnTo>
                  <a:pt x="1906" y="228736"/>
                </a:lnTo>
                <a:lnTo>
                  <a:pt x="3334" y="234095"/>
                </a:lnTo>
                <a:lnTo>
                  <a:pt x="5911" y="240861"/>
                </a:lnTo>
                <a:lnTo>
                  <a:pt x="8973" y="246606"/>
                </a:lnTo>
                <a:lnTo>
                  <a:pt x="15560" y="256267"/>
                </a:lnTo>
                <a:lnTo>
                  <a:pt x="20064" y="262988"/>
                </a:lnTo>
                <a:lnTo>
                  <a:pt x="26859" y="268587"/>
                </a:lnTo>
                <a:lnTo>
                  <a:pt x="26088" y="274382"/>
                </a:lnTo>
                <a:lnTo>
                  <a:pt x="21402" y="302476"/>
                </a:lnTo>
                <a:lnTo>
                  <a:pt x="30969" y="305657"/>
                </a:lnTo>
                <a:lnTo>
                  <a:pt x="41729" y="309255"/>
                </a:lnTo>
                <a:lnTo>
                  <a:pt x="47703" y="311265"/>
                </a:lnTo>
                <a:lnTo>
                  <a:pt x="58450" y="314896"/>
                </a:lnTo>
                <a:lnTo>
                  <a:pt x="75152" y="320591"/>
                </a:lnTo>
                <a:lnTo>
                  <a:pt x="75964" y="317755"/>
                </a:lnTo>
                <a:lnTo>
                  <a:pt x="83562" y="314129"/>
                </a:lnTo>
                <a:lnTo>
                  <a:pt x="88629" y="328350"/>
                </a:lnTo>
                <a:lnTo>
                  <a:pt x="88493" y="342349"/>
                </a:lnTo>
                <a:lnTo>
                  <a:pt x="103095" y="350558"/>
                </a:lnTo>
                <a:lnTo>
                  <a:pt x="119426" y="31721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7FAB34DA-67C2-D7AF-2098-FADDF36E0EDE}"/>
              </a:ext>
            </a:extLst>
          </p:cNvPr>
          <p:cNvSpPr>
            <a:spLocks/>
          </p:cNvSpPr>
          <p:nvPr/>
        </p:nvSpPr>
        <p:spPr>
          <a:xfrm flipV="1">
            <a:off x="7652251" y="2773592"/>
            <a:ext cx="611767" cy="1011975"/>
          </a:xfrm>
          <a:custGeom>
            <a:avLst/>
            <a:gdLst>
              <a:gd name="connsiteX0" fmla="*/ 114073 w 416612"/>
              <a:gd name="connsiteY0" fmla="*/ 636232 h 689152"/>
              <a:gd name="connsiteX1" fmla="*/ 117326 w 416612"/>
              <a:gd name="connsiteY1" fmla="*/ 635839 h 689152"/>
              <a:gd name="connsiteX2" fmla="*/ 149946 w 416612"/>
              <a:gd name="connsiteY2" fmla="*/ 644894 h 689152"/>
              <a:gd name="connsiteX3" fmla="*/ 156183 w 416612"/>
              <a:gd name="connsiteY3" fmla="*/ 646827 h 689152"/>
              <a:gd name="connsiteX4" fmla="*/ 160347 w 416612"/>
              <a:gd name="connsiteY4" fmla="*/ 648105 h 689152"/>
              <a:gd name="connsiteX5" fmla="*/ 178401 w 416612"/>
              <a:gd name="connsiteY5" fmla="*/ 655428 h 689152"/>
              <a:gd name="connsiteX6" fmla="*/ 208245 w 416612"/>
              <a:gd name="connsiteY6" fmla="*/ 678575 h 689152"/>
              <a:gd name="connsiteX7" fmla="*/ 221659 w 416612"/>
              <a:gd name="connsiteY7" fmla="*/ 671160 h 689152"/>
              <a:gd name="connsiteX8" fmla="*/ 221732 w 416612"/>
              <a:gd name="connsiteY8" fmla="*/ 671108 h 689152"/>
              <a:gd name="connsiteX9" fmla="*/ 234868 w 416612"/>
              <a:gd name="connsiteY9" fmla="*/ 656078 h 689152"/>
              <a:gd name="connsiteX10" fmla="*/ 255862 w 416612"/>
              <a:gd name="connsiteY10" fmla="*/ 646762 h 689152"/>
              <a:gd name="connsiteX11" fmla="*/ 260634 w 416612"/>
              <a:gd name="connsiteY11" fmla="*/ 650840 h 689152"/>
              <a:gd name="connsiteX12" fmla="*/ 261664 w 416612"/>
              <a:gd name="connsiteY12" fmla="*/ 653192 h 689152"/>
              <a:gd name="connsiteX13" fmla="*/ 258525 w 416612"/>
              <a:gd name="connsiteY13" fmla="*/ 663241 h 689152"/>
              <a:gd name="connsiteX14" fmla="*/ 260026 w 416612"/>
              <a:gd name="connsiteY14" fmla="*/ 664731 h 689152"/>
              <a:gd name="connsiteX15" fmla="*/ 338358 w 416612"/>
              <a:gd name="connsiteY15" fmla="*/ 665241 h 689152"/>
              <a:gd name="connsiteX16" fmla="*/ 377107 w 416612"/>
              <a:gd name="connsiteY16" fmla="*/ 669545 h 689152"/>
              <a:gd name="connsiteX17" fmla="*/ 381793 w 416612"/>
              <a:gd name="connsiteY17" fmla="*/ 666740 h 689152"/>
              <a:gd name="connsiteX18" fmla="*/ 375669 w 416612"/>
              <a:gd name="connsiteY18" fmla="*/ 660933 h 689152"/>
              <a:gd name="connsiteX19" fmla="*/ 386601 w 416612"/>
              <a:gd name="connsiteY19" fmla="*/ 649443 h 689152"/>
              <a:gd name="connsiteX20" fmla="*/ 400178 w 416612"/>
              <a:gd name="connsiteY20" fmla="*/ 571618 h 689152"/>
              <a:gd name="connsiteX21" fmla="*/ 415714 w 416612"/>
              <a:gd name="connsiteY21" fmla="*/ 546544 h 689152"/>
              <a:gd name="connsiteX22" fmla="*/ 415229 w 416612"/>
              <a:gd name="connsiteY22" fmla="*/ 539753 h 689152"/>
              <a:gd name="connsiteX23" fmla="*/ 416858 w 416612"/>
              <a:gd name="connsiteY23" fmla="*/ 522886 h 689152"/>
              <a:gd name="connsiteX24" fmla="*/ 413592 w 416612"/>
              <a:gd name="connsiteY24" fmla="*/ 509972 h 689152"/>
              <a:gd name="connsiteX25" fmla="*/ 387817 w 416612"/>
              <a:gd name="connsiteY25" fmla="*/ 501163 h 689152"/>
              <a:gd name="connsiteX26" fmla="*/ 372611 w 416612"/>
              <a:gd name="connsiteY26" fmla="*/ 490790 h 689152"/>
              <a:gd name="connsiteX27" fmla="*/ 347957 w 416612"/>
              <a:gd name="connsiteY27" fmla="*/ 454953 h 689152"/>
              <a:gd name="connsiteX28" fmla="*/ 357360 w 416612"/>
              <a:gd name="connsiteY28" fmla="*/ 415603 h 689152"/>
              <a:gd name="connsiteX29" fmla="*/ 367685 w 416612"/>
              <a:gd name="connsiteY29" fmla="*/ 407331 h 689152"/>
              <a:gd name="connsiteX30" fmla="*/ 327131 w 416612"/>
              <a:gd name="connsiteY30" fmla="*/ 371532 h 689152"/>
              <a:gd name="connsiteX31" fmla="*/ 326618 w 416612"/>
              <a:gd name="connsiteY31" fmla="*/ 359219 h 689152"/>
              <a:gd name="connsiteX32" fmla="*/ 326246 w 416612"/>
              <a:gd name="connsiteY32" fmla="*/ 350842 h 689152"/>
              <a:gd name="connsiteX33" fmla="*/ 322159 w 416612"/>
              <a:gd name="connsiteY33" fmla="*/ 258953 h 689152"/>
              <a:gd name="connsiteX34" fmla="*/ 321520 w 416612"/>
              <a:gd name="connsiteY34" fmla="*/ 245812 h 689152"/>
              <a:gd name="connsiteX35" fmla="*/ 321247 w 416612"/>
              <a:gd name="connsiteY35" fmla="*/ 240467 h 689152"/>
              <a:gd name="connsiteX36" fmla="*/ 323407 w 416612"/>
              <a:gd name="connsiteY36" fmla="*/ 234391 h 689152"/>
              <a:gd name="connsiteX37" fmla="*/ 322114 w 416612"/>
              <a:gd name="connsiteY37" fmla="*/ 231172 h 689152"/>
              <a:gd name="connsiteX38" fmla="*/ 320100 w 416612"/>
              <a:gd name="connsiteY38" fmla="*/ 226238 h 689152"/>
              <a:gd name="connsiteX39" fmla="*/ 322241 w 416612"/>
              <a:gd name="connsiteY39" fmla="*/ 221118 h 689152"/>
              <a:gd name="connsiteX40" fmla="*/ 319818 w 416612"/>
              <a:gd name="connsiteY40" fmla="*/ 216354 h 689152"/>
              <a:gd name="connsiteX41" fmla="*/ 321810 w 416612"/>
              <a:gd name="connsiteY41" fmla="*/ 212700 h 689152"/>
              <a:gd name="connsiteX42" fmla="*/ 322046 w 416612"/>
              <a:gd name="connsiteY42" fmla="*/ 212230 h 689152"/>
              <a:gd name="connsiteX43" fmla="*/ 326056 w 416612"/>
              <a:gd name="connsiteY43" fmla="*/ 205894 h 689152"/>
              <a:gd name="connsiteX44" fmla="*/ 329372 w 416612"/>
              <a:gd name="connsiteY44" fmla="*/ 200261 h 689152"/>
              <a:gd name="connsiteX45" fmla="*/ 332343 w 416612"/>
              <a:gd name="connsiteY45" fmla="*/ 195298 h 689152"/>
              <a:gd name="connsiteX46" fmla="*/ 336403 w 416612"/>
              <a:gd name="connsiteY46" fmla="*/ 186502 h 689152"/>
              <a:gd name="connsiteX47" fmla="*/ 348220 w 416612"/>
              <a:gd name="connsiteY47" fmla="*/ 160942 h 689152"/>
              <a:gd name="connsiteX48" fmla="*/ 351191 w 416612"/>
              <a:gd name="connsiteY48" fmla="*/ 146051 h 689152"/>
              <a:gd name="connsiteX49" fmla="*/ 355981 w 416612"/>
              <a:gd name="connsiteY49" fmla="*/ 117767 h 689152"/>
              <a:gd name="connsiteX50" fmla="*/ 360654 w 416612"/>
              <a:gd name="connsiteY50" fmla="*/ 91215 h 689152"/>
              <a:gd name="connsiteX51" fmla="*/ 368438 w 416612"/>
              <a:gd name="connsiteY51" fmla="*/ 46999 h 689152"/>
              <a:gd name="connsiteX52" fmla="*/ 376245 w 416612"/>
              <a:gd name="connsiteY52" fmla="*/ 337 h 689152"/>
              <a:gd name="connsiteX53" fmla="*/ 246091 w 416612"/>
              <a:gd name="connsiteY53" fmla="*/ 5327 h 689152"/>
              <a:gd name="connsiteX54" fmla="*/ 236093 w 416612"/>
              <a:gd name="connsiteY54" fmla="*/ 37765 h 689152"/>
              <a:gd name="connsiteX55" fmla="*/ 213049 w 416612"/>
              <a:gd name="connsiteY55" fmla="*/ 41667 h 689152"/>
              <a:gd name="connsiteX56" fmla="*/ 171910 w 416612"/>
              <a:gd name="connsiteY56" fmla="*/ 42878 h 689152"/>
              <a:gd name="connsiteX57" fmla="*/ 165582 w 416612"/>
              <a:gd name="connsiteY57" fmla="*/ 74947 h 689152"/>
              <a:gd name="connsiteX58" fmla="*/ 164756 w 416612"/>
              <a:gd name="connsiteY58" fmla="*/ 79451 h 689152"/>
              <a:gd name="connsiteX59" fmla="*/ 161567 w 416612"/>
              <a:gd name="connsiteY59" fmla="*/ 95640 h 689152"/>
              <a:gd name="connsiteX60" fmla="*/ 158542 w 416612"/>
              <a:gd name="connsiteY60" fmla="*/ 110971 h 689152"/>
              <a:gd name="connsiteX61" fmla="*/ 151506 w 416612"/>
              <a:gd name="connsiteY61" fmla="*/ 130780 h 689152"/>
              <a:gd name="connsiteX62" fmla="*/ 153779 w 416612"/>
              <a:gd name="connsiteY62" fmla="*/ 134634 h 689152"/>
              <a:gd name="connsiteX63" fmla="*/ 146403 w 416612"/>
              <a:gd name="connsiteY63" fmla="*/ 148922 h 689152"/>
              <a:gd name="connsiteX64" fmla="*/ 127478 w 416612"/>
              <a:gd name="connsiteY64" fmla="*/ 164815 h 689152"/>
              <a:gd name="connsiteX65" fmla="*/ 129882 w 416612"/>
              <a:gd name="connsiteY65" fmla="*/ 176767 h 689152"/>
              <a:gd name="connsiteX66" fmla="*/ 125368 w 416612"/>
              <a:gd name="connsiteY66" fmla="*/ 200946 h 689152"/>
              <a:gd name="connsiteX67" fmla="*/ 110281 w 416612"/>
              <a:gd name="connsiteY67" fmla="*/ 213309 h 689152"/>
              <a:gd name="connsiteX68" fmla="*/ 81036 w 416612"/>
              <a:gd name="connsiteY68" fmla="*/ 220316 h 689152"/>
              <a:gd name="connsiteX69" fmla="*/ 78459 w 416612"/>
              <a:gd name="connsiteY69" fmla="*/ 228136 h 689152"/>
              <a:gd name="connsiteX70" fmla="*/ 63707 w 416612"/>
              <a:gd name="connsiteY70" fmla="*/ 272150 h 689152"/>
              <a:gd name="connsiteX71" fmla="*/ 57774 w 416612"/>
              <a:gd name="connsiteY71" fmla="*/ 303290 h 689152"/>
              <a:gd name="connsiteX72" fmla="*/ 57284 w 416612"/>
              <a:gd name="connsiteY72" fmla="*/ 304547 h 689152"/>
              <a:gd name="connsiteX73" fmla="*/ 46687 w 416612"/>
              <a:gd name="connsiteY73" fmla="*/ 361135 h 689152"/>
              <a:gd name="connsiteX74" fmla="*/ 33455 w 416612"/>
              <a:gd name="connsiteY74" fmla="*/ 359987 h 689152"/>
              <a:gd name="connsiteX75" fmla="*/ 28878 w 416612"/>
              <a:gd name="connsiteY75" fmla="*/ 383080 h 689152"/>
              <a:gd name="connsiteX76" fmla="*/ 27218 w 416612"/>
              <a:gd name="connsiteY76" fmla="*/ 391209 h 689152"/>
              <a:gd name="connsiteX77" fmla="*/ 8692 w 416612"/>
              <a:gd name="connsiteY77" fmla="*/ 407855 h 689152"/>
              <a:gd name="connsiteX78" fmla="*/ 6719 w 416612"/>
              <a:gd name="connsiteY78" fmla="*/ 409635 h 689152"/>
              <a:gd name="connsiteX79" fmla="*/ 245 w 416612"/>
              <a:gd name="connsiteY79" fmla="*/ 420887 h 689152"/>
              <a:gd name="connsiteX80" fmla="*/ 1910 w 416612"/>
              <a:gd name="connsiteY80" fmla="*/ 429086 h 689152"/>
              <a:gd name="connsiteX81" fmla="*/ 3766 w 416612"/>
              <a:gd name="connsiteY81" fmla="*/ 437508 h 689152"/>
              <a:gd name="connsiteX82" fmla="*/ 31486 w 416612"/>
              <a:gd name="connsiteY82" fmla="*/ 471380 h 689152"/>
              <a:gd name="connsiteX83" fmla="*/ 35233 w 416612"/>
              <a:gd name="connsiteY83" fmla="*/ 507134 h 689152"/>
              <a:gd name="connsiteX84" fmla="*/ 29178 w 416612"/>
              <a:gd name="connsiteY84" fmla="*/ 553680 h 689152"/>
              <a:gd name="connsiteX85" fmla="*/ 24514 w 416612"/>
              <a:gd name="connsiteY85" fmla="*/ 589054 h 689152"/>
              <a:gd name="connsiteX86" fmla="*/ 24514 w 416612"/>
              <a:gd name="connsiteY86" fmla="*/ 601677 h 689152"/>
              <a:gd name="connsiteX87" fmla="*/ 24514 w 416612"/>
              <a:gd name="connsiteY87" fmla="*/ 616979 h 689152"/>
              <a:gd name="connsiteX88" fmla="*/ 24473 w 416612"/>
              <a:gd name="connsiteY88" fmla="*/ 630025 h 689152"/>
              <a:gd name="connsiteX89" fmla="*/ 24537 w 416612"/>
              <a:gd name="connsiteY89" fmla="*/ 647755 h 689152"/>
              <a:gd name="connsiteX90" fmla="*/ 25018 w 416612"/>
              <a:gd name="connsiteY90" fmla="*/ 686617 h 689152"/>
              <a:gd name="connsiteX91" fmla="*/ 76023 w 416612"/>
              <a:gd name="connsiteY91" fmla="*/ 689490 h 689152"/>
              <a:gd name="connsiteX92" fmla="*/ 88198 w 416612"/>
              <a:gd name="connsiteY92" fmla="*/ 672663 h 689152"/>
              <a:gd name="connsiteX93" fmla="*/ 90045 w 416612"/>
              <a:gd name="connsiteY93" fmla="*/ 670058 h 689152"/>
              <a:gd name="connsiteX94" fmla="*/ 114073 w 416612"/>
              <a:gd name="connsiteY94" fmla="*/ 636232 h 68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416612" h="689152">
                <a:moveTo>
                  <a:pt x="114073" y="636232"/>
                </a:moveTo>
                <a:lnTo>
                  <a:pt x="117326" y="635839"/>
                </a:lnTo>
                <a:lnTo>
                  <a:pt x="149946" y="644894"/>
                </a:lnTo>
                <a:lnTo>
                  <a:pt x="156183" y="646827"/>
                </a:lnTo>
                <a:lnTo>
                  <a:pt x="160347" y="648105"/>
                </a:lnTo>
                <a:lnTo>
                  <a:pt x="178401" y="655428"/>
                </a:lnTo>
                <a:lnTo>
                  <a:pt x="208245" y="678575"/>
                </a:lnTo>
                <a:lnTo>
                  <a:pt x="221659" y="671160"/>
                </a:lnTo>
                <a:lnTo>
                  <a:pt x="221732" y="671108"/>
                </a:lnTo>
                <a:lnTo>
                  <a:pt x="234868" y="656078"/>
                </a:lnTo>
                <a:lnTo>
                  <a:pt x="255862" y="646762"/>
                </a:lnTo>
                <a:lnTo>
                  <a:pt x="260634" y="650840"/>
                </a:lnTo>
                <a:lnTo>
                  <a:pt x="261664" y="653192"/>
                </a:lnTo>
                <a:lnTo>
                  <a:pt x="258525" y="663241"/>
                </a:lnTo>
                <a:lnTo>
                  <a:pt x="260026" y="664731"/>
                </a:lnTo>
                <a:lnTo>
                  <a:pt x="338358" y="665241"/>
                </a:lnTo>
                <a:lnTo>
                  <a:pt x="377107" y="669545"/>
                </a:lnTo>
                <a:lnTo>
                  <a:pt x="381793" y="666740"/>
                </a:lnTo>
                <a:lnTo>
                  <a:pt x="375669" y="660933"/>
                </a:lnTo>
                <a:lnTo>
                  <a:pt x="386601" y="649443"/>
                </a:lnTo>
                <a:lnTo>
                  <a:pt x="400178" y="571618"/>
                </a:lnTo>
                <a:lnTo>
                  <a:pt x="415714" y="546544"/>
                </a:lnTo>
                <a:lnTo>
                  <a:pt x="415229" y="539753"/>
                </a:lnTo>
                <a:lnTo>
                  <a:pt x="416858" y="522886"/>
                </a:lnTo>
                <a:lnTo>
                  <a:pt x="413592" y="509972"/>
                </a:lnTo>
                <a:lnTo>
                  <a:pt x="387817" y="501163"/>
                </a:lnTo>
                <a:lnTo>
                  <a:pt x="372611" y="490790"/>
                </a:lnTo>
                <a:lnTo>
                  <a:pt x="347957" y="454953"/>
                </a:lnTo>
                <a:lnTo>
                  <a:pt x="357360" y="415603"/>
                </a:lnTo>
                <a:lnTo>
                  <a:pt x="367685" y="407331"/>
                </a:lnTo>
                <a:lnTo>
                  <a:pt x="327131" y="371532"/>
                </a:lnTo>
                <a:lnTo>
                  <a:pt x="326618" y="359219"/>
                </a:lnTo>
                <a:lnTo>
                  <a:pt x="326246" y="350842"/>
                </a:lnTo>
                <a:lnTo>
                  <a:pt x="322159" y="258953"/>
                </a:lnTo>
                <a:lnTo>
                  <a:pt x="321520" y="245812"/>
                </a:lnTo>
                <a:lnTo>
                  <a:pt x="321247" y="240467"/>
                </a:lnTo>
                <a:lnTo>
                  <a:pt x="323407" y="234391"/>
                </a:lnTo>
                <a:lnTo>
                  <a:pt x="322114" y="231172"/>
                </a:lnTo>
                <a:lnTo>
                  <a:pt x="320100" y="226238"/>
                </a:lnTo>
                <a:lnTo>
                  <a:pt x="322241" y="221118"/>
                </a:lnTo>
                <a:lnTo>
                  <a:pt x="319818" y="216354"/>
                </a:lnTo>
                <a:lnTo>
                  <a:pt x="321810" y="212700"/>
                </a:lnTo>
                <a:lnTo>
                  <a:pt x="322046" y="212230"/>
                </a:lnTo>
                <a:lnTo>
                  <a:pt x="326056" y="205894"/>
                </a:lnTo>
                <a:lnTo>
                  <a:pt x="329372" y="200261"/>
                </a:lnTo>
                <a:lnTo>
                  <a:pt x="332343" y="195298"/>
                </a:lnTo>
                <a:lnTo>
                  <a:pt x="336403" y="186502"/>
                </a:lnTo>
                <a:lnTo>
                  <a:pt x="348220" y="160942"/>
                </a:lnTo>
                <a:lnTo>
                  <a:pt x="351191" y="146051"/>
                </a:lnTo>
                <a:lnTo>
                  <a:pt x="355981" y="117767"/>
                </a:lnTo>
                <a:lnTo>
                  <a:pt x="360654" y="91215"/>
                </a:lnTo>
                <a:lnTo>
                  <a:pt x="368438" y="46999"/>
                </a:lnTo>
                <a:lnTo>
                  <a:pt x="376245" y="337"/>
                </a:lnTo>
                <a:lnTo>
                  <a:pt x="246091" y="5327"/>
                </a:lnTo>
                <a:lnTo>
                  <a:pt x="236093" y="37765"/>
                </a:lnTo>
                <a:lnTo>
                  <a:pt x="213049" y="41667"/>
                </a:lnTo>
                <a:lnTo>
                  <a:pt x="171910" y="42878"/>
                </a:lnTo>
                <a:lnTo>
                  <a:pt x="165582" y="74947"/>
                </a:lnTo>
                <a:lnTo>
                  <a:pt x="164756" y="79451"/>
                </a:lnTo>
                <a:lnTo>
                  <a:pt x="161567" y="95640"/>
                </a:lnTo>
                <a:lnTo>
                  <a:pt x="158542" y="110971"/>
                </a:lnTo>
                <a:lnTo>
                  <a:pt x="151506" y="130780"/>
                </a:lnTo>
                <a:lnTo>
                  <a:pt x="153779" y="134634"/>
                </a:lnTo>
                <a:lnTo>
                  <a:pt x="146403" y="148922"/>
                </a:lnTo>
                <a:lnTo>
                  <a:pt x="127478" y="164815"/>
                </a:lnTo>
                <a:lnTo>
                  <a:pt x="129882" y="176767"/>
                </a:lnTo>
                <a:lnTo>
                  <a:pt x="125368" y="200946"/>
                </a:lnTo>
                <a:lnTo>
                  <a:pt x="110281" y="213309"/>
                </a:lnTo>
                <a:lnTo>
                  <a:pt x="81036" y="220316"/>
                </a:lnTo>
                <a:lnTo>
                  <a:pt x="78459" y="228136"/>
                </a:lnTo>
                <a:lnTo>
                  <a:pt x="63707" y="272150"/>
                </a:lnTo>
                <a:lnTo>
                  <a:pt x="57774" y="303290"/>
                </a:lnTo>
                <a:lnTo>
                  <a:pt x="57284" y="304547"/>
                </a:lnTo>
                <a:lnTo>
                  <a:pt x="46687" y="361135"/>
                </a:lnTo>
                <a:lnTo>
                  <a:pt x="33455" y="359987"/>
                </a:lnTo>
                <a:lnTo>
                  <a:pt x="28878" y="383080"/>
                </a:lnTo>
                <a:lnTo>
                  <a:pt x="27218" y="391209"/>
                </a:lnTo>
                <a:lnTo>
                  <a:pt x="8692" y="407855"/>
                </a:lnTo>
                <a:lnTo>
                  <a:pt x="6719" y="409635"/>
                </a:lnTo>
                <a:lnTo>
                  <a:pt x="245" y="420887"/>
                </a:lnTo>
                <a:lnTo>
                  <a:pt x="1910" y="429086"/>
                </a:lnTo>
                <a:lnTo>
                  <a:pt x="3766" y="437508"/>
                </a:lnTo>
                <a:lnTo>
                  <a:pt x="31486" y="471380"/>
                </a:lnTo>
                <a:lnTo>
                  <a:pt x="35233" y="507134"/>
                </a:lnTo>
                <a:lnTo>
                  <a:pt x="29178" y="553680"/>
                </a:lnTo>
                <a:lnTo>
                  <a:pt x="24514" y="589054"/>
                </a:lnTo>
                <a:lnTo>
                  <a:pt x="24514" y="601677"/>
                </a:lnTo>
                <a:lnTo>
                  <a:pt x="24514" y="616979"/>
                </a:lnTo>
                <a:lnTo>
                  <a:pt x="24473" y="630025"/>
                </a:lnTo>
                <a:lnTo>
                  <a:pt x="24537" y="647755"/>
                </a:lnTo>
                <a:lnTo>
                  <a:pt x="25018" y="686617"/>
                </a:lnTo>
                <a:lnTo>
                  <a:pt x="76023" y="689490"/>
                </a:lnTo>
                <a:lnTo>
                  <a:pt x="88198" y="672663"/>
                </a:lnTo>
                <a:lnTo>
                  <a:pt x="90045" y="670058"/>
                </a:lnTo>
                <a:lnTo>
                  <a:pt x="114073" y="63623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C47ED839-DCE3-A005-1120-A7EEAB7E69E8}"/>
              </a:ext>
            </a:extLst>
          </p:cNvPr>
          <p:cNvSpPr>
            <a:spLocks/>
          </p:cNvSpPr>
          <p:nvPr/>
        </p:nvSpPr>
        <p:spPr>
          <a:xfrm flipV="1">
            <a:off x="5751161" y="1972065"/>
            <a:ext cx="709646" cy="729277"/>
          </a:xfrm>
          <a:custGeom>
            <a:avLst/>
            <a:gdLst>
              <a:gd name="connsiteX0" fmla="*/ 201097 w 483267"/>
              <a:gd name="connsiteY0" fmla="*/ 33745 h 496636"/>
              <a:gd name="connsiteX1" fmla="*/ 170713 w 483267"/>
              <a:gd name="connsiteY1" fmla="*/ 54451 h 496636"/>
              <a:gd name="connsiteX2" fmla="*/ 170155 w 483267"/>
              <a:gd name="connsiteY2" fmla="*/ 54419 h 496636"/>
              <a:gd name="connsiteX3" fmla="*/ 165565 w 483267"/>
              <a:gd name="connsiteY3" fmla="*/ 54183 h 496636"/>
              <a:gd name="connsiteX4" fmla="*/ 160417 w 483267"/>
              <a:gd name="connsiteY4" fmla="*/ 53925 h 496636"/>
              <a:gd name="connsiteX5" fmla="*/ 151421 w 483267"/>
              <a:gd name="connsiteY5" fmla="*/ 53493 h 496636"/>
              <a:gd name="connsiteX6" fmla="*/ 131537 w 483267"/>
              <a:gd name="connsiteY6" fmla="*/ 52613 h 496636"/>
              <a:gd name="connsiteX7" fmla="*/ 127532 w 483267"/>
              <a:gd name="connsiteY7" fmla="*/ 52445 h 496636"/>
              <a:gd name="connsiteX8" fmla="*/ 123812 w 483267"/>
              <a:gd name="connsiteY8" fmla="*/ 52300 h 496636"/>
              <a:gd name="connsiteX9" fmla="*/ 122797 w 483267"/>
              <a:gd name="connsiteY9" fmla="*/ 73895 h 496636"/>
              <a:gd name="connsiteX10" fmla="*/ 122425 w 483267"/>
              <a:gd name="connsiteY10" fmla="*/ 81347 h 496636"/>
              <a:gd name="connsiteX11" fmla="*/ 121596 w 483267"/>
              <a:gd name="connsiteY11" fmla="*/ 98672 h 496636"/>
              <a:gd name="connsiteX12" fmla="*/ 121245 w 483267"/>
              <a:gd name="connsiteY12" fmla="*/ 105946 h 496636"/>
              <a:gd name="connsiteX13" fmla="*/ 119144 w 483267"/>
              <a:gd name="connsiteY13" fmla="*/ 108374 h 496636"/>
              <a:gd name="connsiteX14" fmla="*/ 118876 w 483267"/>
              <a:gd name="connsiteY14" fmla="*/ 109064 h 496636"/>
              <a:gd name="connsiteX15" fmla="*/ 117760 w 483267"/>
              <a:gd name="connsiteY15" fmla="*/ 110189 h 496636"/>
              <a:gd name="connsiteX16" fmla="*/ 113608 w 483267"/>
              <a:gd name="connsiteY16" fmla="*/ 115848 h 496636"/>
              <a:gd name="connsiteX17" fmla="*/ 109598 w 483267"/>
              <a:gd name="connsiteY17" fmla="*/ 121071 h 496636"/>
              <a:gd name="connsiteX18" fmla="*/ 107852 w 483267"/>
              <a:gd name="connsiteY18" fmla="*/ 123022 h 496636"/>
              <a:gd name="connsiteX19" fmla="*/ 106037 w 483267"/>
              <a:gd name="connsiteY19" fmla="*/ 125817 h 496636"/>
              <a:gd name="connsiteX20" fmla="*/ 103874 w 483267"/>
              <a:gd name="connsiteY20" fmla="*/ 128603 h 496636"/>
              <a:gd name="connsiteX21" fmla="*/ 98955 w 483267"/>
              <a:gd name="connsiteY21" fmla="*/ 134970 h 496636"/>
              <a:gd name="connsiteX22" fmla="*/ 95340 w 483267"/>
              <a:gd name="connsiteY22" fmla="*/ 139648 h 496636"/>
              <a:gd name="connsiteX23" fmla="*/ 92769 w 483267"/>
              <a:gd name="connsiteY23" fmla="*/ 142997 h 496636"/>
              <a:gd name="connsiteX24" fmla="*/ 88529 w 483267"/>
              <a:gd name="connsiteY24" fmla="*/ 148556 h 496636"/>
              <a:gd name="connsiteX25" fmla="*/ 83825 w 483267"/>
              <a:gd name="connsiteY25" fmla="*/ 154682 h 496636"/>
              <a:gd name="connsiteX26" fmla="*/ 79667 w 483267"/>
              <a:gd name="connsiteY26" fmla="*/ 171041 h 496636"/>
              <a:gd name="connsiteX27" fmla="*/ 77744 w 483267"/>
              <a:gd name="connsiteY27" fmla="*/ 178615 h 496636"/>
              <a:gd name="connsiteX28" fmla="*/ 76962 w 483267"/>
              <a:gd name="connsiteY28" fmla="*/ 181750 h 496636"/>
              <a:gd name="connsiteX29" fmla="*/ 75285 w 483267"/>
              <a:gd name="connsiteY29" fmla="*/ 188294 h 496636"/>
              <a:gd name="connsiteX30" fmla="*/ 73734 w 483267"/>
              <a:gd name="connsiteY30" fmla="*/ 194438 h 496636"/>
              <a:gd name="connsiteX31" fmla="*/ 63293 w 483267"/>
              <a:gd name="connsiteY31" fmla="*/ 235523 h 496636"/>
              <a:gd name="connsiteX32" fmla="*/ 56994 w 483267"/>
              <a:gd name="connsiteY32" fmla="*/ 248992 h 496636"/>
              <a:gd name="connsiteX33" fmla="*/ 53005 w 483267"/>
              <a:gd name="connsiteY33" fmla="*/ 258943 h 496636"/>
              <a:gd name="connsiteX34" fmla="*/ 49542 w 483267"/>
              <a:gd name="connsiteY34" fmla="*/ 264956 h 496636"/>
              <a:gd name="connsiteX35" fmla="*/ 48695 w 483267"/>
              <a:gd name="connsiteY35" fmla="*/ 266753 h 496636"/>
              <a:gd name="connsiteX36" fmla="*/ 44922 w 483267"/>
              <a:gd name="connsiteY36" fmla="*/ 274848 h 496636"/>
              <a:gd name="connsiteX37" fmla="*/ 41629 w 483267"/>
              <a:gd name="connsiteY37" fmla="*/ 281891 h 496636"/>
              <a:gd name="connsiteX38" fmla="*/ 35598 w 483267"/>
              <a:gd name="connsiteY38" fmla="*/ 294778 h 496636"/>
              <a:gd name="connsiteX39" fmla="*/ 31682 w 483267"/>
              <a:gd name="connsiteY39" fmla="*/ 303160 h 496636"/>
              <a:gd name="connsiteX40" fmla="*/ 31572 w 483267"/>
              <a:gd name="connsiteY40" fmla="*/ 303382 h 496636"/>
              <a:gd name="connsiteX41" fmla="*/ 22640 w 483267"/>
              <a:gd name="connsiteY41" fmla="*/ 322450 h 496636"/>
              <a:gd name="connsiteX42" fmla="*/ 21617 w 483267"/>
              <a:gd name="connsiteY42" fmla="*/ 324624 h 496636"/>
              <a:gd name="connsiteX43" fmla="*/ 21196 w 483267"/>
              <a:gd name="connsiteY43" fmla="*/ 325463 h 496636"/>
              <a:gd name="connsiteX44" fmla="*/ 19169 w 483267"/>
              <a:gd name="connsiteY44" fmla="*/ 329856 h 496636"/>
              <a:gd name="connsiteX45" fmla="*/ 3551 w 483267"/>
              <a:gd name="connsiteY45" fmla="*/ 363227 h 496636"/>
              <a:gd name="connsiteX46" fmla="*/ 392 w 483267"/>
              <a:gd name="connsiteY46" fmla="*/ 369956 h 496636"/>
              <a:gd name="connsiteX47" fmla="*/ 1716 w 483267"/>
              <a:gd name="connsiteY47" fmla="*/ 377416 h 496636"/>
              <a:gd name="connsiteX48" fmla="*/ 3544 w 483267"/>
              <a:gd name="connsiteY48" fmla="*/ 387586 h 496636"/>
              <a:gd name="connsiteX49" fmla="*/ 4621 w 483267"/>
              <a:gd name="connsiteY49" fmla="*/ 393381 h 496636"/>
              <a:gd name="connsiteX50" fmla="*/ 5220 w 483267"/>
              <a:gd name="connsiteY50" fmla="*/ 397333 h 496636"/>
              <a:gd name="connsiteX51" fmla="*/ 6582 w 483267"/>
              <a:gd name="connsiteY51" fmla="*/ 405065 h 496636"/>
              <a:gd name="connsiteX52" fmla="*/ 10269 w 483267"/>
              <a:gd name="connsiteY52" fmla="*/ 406390 h 496636"/>
              <a:gd name="connsiteX53" fmla="*/ 15378 w 483267"/>
              <a:gd name="connsiteY53" fmla="*/ 408210 h 496636"/>
              <a:gd name="connsiteX54" fmla="*/ 21768 w 483267"/>
              <a:gd name="connsiteY54" fmla="*/ 410996 h 496636"/>
              <a:gd name="connsiteX55" fmla="*/ 28605 w 483267"/>
              <a:gd name="connsiteY55" fmla="*/ 416387 h 496636"/>
              <a:gd name="connsiteX56" fmla="*/ 34313 w 483267"/>
              <a:gd name="connsiteY56" fmla="*/ 423307 h 496636"/>
              <a:gd name="connsiteX57" fmla="*/ 39181 w 483267"/>
              <a:gd name="connsiteY57" fmla="*/ 424887 h 496636"/>
              <a:gd name="connsiteX58" fmla="*/ 45024 w 483267"/>
              <a:gd name="connsiteY58" fmla="*/ 404839 h 496636"/>
              <a:gd name="connsiteX59" fmla="*/ 54272 w 483267"/>
              <a:gd name="connsiteY59" fmla="*/ 406531 h 496636"/>
              <a:gd name="connsiteX60" fmla="*/ 54452 w 483267"/>
              <a:gd name="connsiteY60" fmla="*/ 409689 h 496636"/>
              <a:gd name="connsiteX61" fmla="*/ 45792 w 483267"/>
              <a:gd name="connsiteY61" fmla="*/ 460132 h 496636"/>
              <a:gd name="connsiteX62" fmla="*/ 49006 w 483267"/>
              <a:gd name="connsiteY62" fmla="*/ 470628 h 496636"/>
              <a:gd name="connsiteX63" fmla="*/ 57823 w 483267"/>
              <a:gd name="connsiteY63" fmla="*/ 473046 h 496636"/>
              <a:gd name="connsiteX64" fmla="*/ 61531 w 483267"/>
              <a:gd name="connsiteY64" fmla="*/ 474086 h 496636"/>
              <a:gd name="connsiteX65" fmla="*/ 63847 w 483267"/>
              <a:gd name="connsiteY65" fmla="*/ 478292 h 496636"/>
              <a:gd name="connsiteX66" fmla="*/ 64079 w 483267"/>
              <a:gd name="connsiteY66" fmla="*/ 486519 h 496636"/>
              <a:gd name="connsiteX67" fmla="*/ 59745 w 483267"/>
              <a:gd name="connsiteY67" fmla="*/ 490104 h 496636"/>
              <a:gd name="connsiteX68" fmla="*/ 63381 w 483267"/>
              <a:gd name="connsiteY68" fmla="*/ 494669 h 496636"/>
              <a:gd name="connsiteX69" fmla="*/ 67107 w 483267"/>
              <a:gd name="connsiteY69" fmla="*/ 495863 h 496636"/>
              <a:gd name="connsiteX70" fmla="*/ 68021 w 483267"/>
              <a:gd name="connsiteY70" fmla="*/ 495490 h 496636"/>
              <a:gd name="connsiteX71" fmla="*/ 69336 w 483267"/>
              <a:gd name="connsiteY71" fmla="*/ 495504 h 496636"/>
              <a:gd name="connsiteX72" fmla="*/ 71590 w 483267"/>
              <a:gd name="connsiteY72" fmla="*/ 495572 h 496636"/>
              <a:gd name="connsiteX73" fmla="*/ 72796 w 483267"/>
              <a:gd name="connsiteY73" fmla="*/ 495881 h 496636"/>
              <a:gd name="connsiteX74" fmla="*/ 74662 w 483267"/>
              <a:gd name="connsiteY74" fmla="*/ 496334 h 496636"/>
              <a:gd name="connsiteX75" fmla="*/ 74975 w 483267"/>
              <a:gd name="connsiteY75" fmla="*/ 495572 h 496636"/>
              <a:gd name="connsiteX76" fmla="*/ 82079 w 483267"/>
              <a:gd name="connsiteY76" fmla="*/ 483306 h 496636"/>
              <a:gd name="connsiteX77" fmla="*/ 121478 w 483267"/>
              <a:gd name="connsiteY77" fmla="*/ 463594 h 496636"/>
              <a:gd name="connsiteX78" fmla="*/ 146190 w 483267"/>
              <a:gd name="connsiteY78" fmla="*/ 445674 h 496636"/>
              <a:gd name="connsiteX79" fmla="*/ 176407 w 483267"/>
              <a:gd name="connsiteY79" fmla="*/ 423548 h 496636"/>
              <a:gd name="connsiteX80" fmla="*/ 191166 w 483267"/>
              <a:gd name="connsiteY80" fmla="*/ 413007 h 496636"/>
              <a:gd name="connsiteX81" fmla="*/ 199786 w 483267"/>
              <a:gd name="connsiteY81" fmla="*/ 406758 h 496636"/>
              <a:gd name="connsiteX82" fmla="*/ 208977 w 483267"/>
              <a:gd name="connsiteY82" fmla="*/ 400047 h 496636"/>
              <a:gd name="connsiteX83" fmla="*/ 217872 w 483267"/>
              <a:gd name="connsiteY83" fmla="*/ 392686 h 496636"/>
              <a:gd name="connsiteX84" fmla="*/ 218675 w 483267"/>
              <a:gd name="connsiteY84" fmla="*/ 392024 h 496636"/>
              <a:gd name="connsiteX85" fmla="*/ 236126 w 483267"/>
              <a:gd name="connsiteY85" fmla="*/ 377866 h 496636"/>
              <a:gd name="connsiteX86" fmla="*/ 264673 w 483267"/>
              <a:gd name="connsiteY86" fmla="*/ 414273 h 496636"/>
              <a:gd name="connsiteX87" fmla="*/ 283308 w 483267"/>
              <a:gd name="connsiteY87" fmla="*/ 443156 h 496636"/>
              <a:gd name="connsiteX88" fmla="*/ 291223 w 483267"/>
              <a:gd name="connsiteY88" fmla="*/ 455118 h 496636"/>
              <a:gd name="connsiteX89" fmla="*/ 334422 w 483267"/>
              <a:gd name="connsiteY89" fmla="*/ 456492 h 496636"/>
              <a:gd name="connsiteX90" fmla="*/ 352413 w 483267"/>
              <a:gd name="connsiteY90" fmla="*/ 437239 h 496636"/>
              <a:gd name="connsiteX91" fmla="*/ 366992 w 483267"/>
              <a:gd name="connsiteY91" fmla="*/ 448361 h 496636"/>
              <a:gd name="connsiteX92" fmla="*/ 372023 w 483267"/>
              <a:gd name="connsiteY92" fmla="*/ 452222 h 496636"/>
              <a:gd name="connsiteX93" fmla="*/ 429801 w 483267"/>
              <a:gd name="connsiteY93" fmla="*/ 496766 h 496636"/>
              <a:gd name="connsiteX94" fmla="*/ 430608 w 483267"/>
              <a:gd name="connsiteY94" fmla="*/ 496130 h 496636"/>
              <a:gd name="connsiteX95" fmla="*/ 431221 w 483267"/>
              <a:gd name="connsiteY95" fmla="*/ 495640 h 496636"/>
              <a:gd name="connsiteX96" fmla="*/ 431479 w 483267"/>
              <a:gd name="connsiteY96" fmla="*/ 495422 h 496636"/>
              <a:gd name="connsiteX97" fmla="*/ 431919 w 483267"/>
              <a:gd name="connsiteY97" fmla="*/ 495059 h 496636"/>
              <a:gd name="connsiteX98" fmla="*/ 437326 w 483267"/>
              <a:gd name="connsiteY98" fmla="*/ 490812 h 496636"/>
              <a:gd name="connsiteX99" fmla="*/ 438011 w 483267"/>
              <a:gd name="connsiteY99" fmla="*/ 490254 h 496636"/>
              <a:gd name="connsiteX100" fmla="*/ 438388 w 483267"/>
              <a:gd name="connsiteY100" fmla="*/ 489959 h 496636"/>
              <a:gd name="connsiteX101" fmla="*/ 444947 w 483267"/>
              <a:gd name="connsiteY101" fmla="*/ 484754 h 496636"/>
              <a:gd name="connsiteX102" fmla="*/ 450300 w 483267"/>
              <a:gd name="connsiteY102" fmla="*/ 480511 h 496636"/>
              <a:gd name="connsiteX103" fmla="*/ 453339 w 483267"/>
              <a:gd name="connsiteY103" fmla="*/ 478097 h 496636"/>
              <a:gd name="connsiteX104" fmla="*/ 459291 w 483267"/>
              <a:gd name="connsiteY104" fmla="*/ 473373 h 496636"/>
              <a:gd name="connsiteX105" fmla="*/ 466313 w 483267"/>
              <a:gd name="connsiteY105" fmla="*/ 467742 h 496636"/>
              <a:gd name="connsiteX106" fmla="*/ 466884 w 483267"/>
              <a:gd name="connsiteY106" fmla="*/ 467302 h 496636"/>
              <a:gd name="connsiteX107" fmla="*/ 469039 w 483267"/>
              <a:gd name="connsiteY107" fmla="*/ 465564 h 496636"/>
              <a:gd name="connsiteX108" fmla="*/ 469806 w 483267"/>
              <a:gd name="connsiteY108" fmla="*/ 464956 h 496636"/>
              <a:gd name="connsiteX109" fmla="*/ 471843 w 483267"/>
              <a:gd name="connsiteY109" fmla="*/ 463304 h 496636"/>
              <a:gd name="connsiteX110" fmla="*/ 472586 w 483267"/>
              <a:gd name="connsiteY110" fmla="*/ 462709 h 496636"/>
              <a:gd name="connsiteX111" fmla="*/ 473358 w 483267"/>
              <a:gd name="connsiteY111" fmla="*/ 462101 h 496636"/>
              <a:gd name="connsiteX112" fmla="*/ 473893 w 483267"/>
              <a:gd name="connsiteY112" fmla="*/ 461679 h 496636"/>
              <a:gd name="connsiteX113" fmla="*/ 479137 w 483267"/>
              <a:gd name="connsiteY113" fmla="*/ 457477 h 496636"/>
              <a:gd name="connsiteX114" fmla="*/ 480897 w 483267"/>
              <a:gd name="connsiteY114" fmla="*/ 456066 h 496636"/>
              <a:gd name="connsiteX115" fmla="*/ 483659 w 483267"/>
              <a:gd name="connsiteY115" fmla="*/ 453851 h 496636"/>
              <a:gd name="connsiteX116" fmla="*/ 482348 w 483267"/>
              <a:gd name="connsiteY116" fmla="*/ 445039 h 496636"/>
              <a:gd name="connsiteX117" fmla="*/ 478493 w 483267"/>
              <a:gd name="connsiteY117" fmla="*/ 419323 h 496636"/>
              <a:gd name="connsiteX118" fmla="*/ 475526 w 483267"/>
              <a:gd name="connsiteY118" fmla="*/ 399448 h 496636"/>
              <a:gd name="connsiteX119" fmla="*/ 474047 w 483267"/>
              <a:gd name="connsiteY119" fmla="*/ 389360 h 496636"/>
              <a:gd name="connsiteX120" fmla="*/ 472106 w 483267"/>
              <a:gd name="connsiteY120" fmla="*/ 376645 h 496636"/>
              <a:gd name="connsiteX121" fmla="*/ 470160 w 483267"/>
              <a:gd name="connsiteY121" fmla="*/ 363758 h 496636"/>
              <a:gd name="connsiteX122" fmla="*/ 466839 w 483267"/>
              <a:gd name="connsiteY122" fmla="*/ 341196 h 496636"/>
              <a:gd name="connsiteX123" fmla="*/ 461495 w 483267"/>
              <a:gd name="connsiteY123" fmla="*/ 307198 h 496636"/>
              <a:gd name="connsiteX124" fmla="*/ 455925 w 483267"/>
              <a:gd name="connsiteY124" fmla="*/ 268708 h 496636"/>
              <a:gd name="connsiteX125" fmla="*/ 444612 w 483267"/>
              <a:gd name="connsiteY125" fmla="*/ 255535 h 496636"/>
              <a:gd name="connsiteX126" fmla="*/ 423550 w 483267"/>
              <a:gd name="connsiteY126" fmla="*/ 230845 h 496636"/>
              <a:gd name="connsiteX127" fmla="*/ 414967 w 483267"/>
              <a:gd name="connsiteY127" fmla="*/ 221016 h 496636"/>
              <a:gd name="connsiteX128" fmla="*/ 407251 w 483267"/>
              <a:gd name="connsiteY128" fmla="*/ 211691 h 496636"/>
              <a:gd name="connsiteX129" fmla="*/ 398832 w 483267"/>
              <a:gd name="connsiteY129" fmla="*/ 202234 h 496636"/>
              <a:gd name="connsiteX130" fmla="*/ 389170 w 483267"/>
              <a:gd name="connsiteY130" fmla="*/ 190599 h 496636"/>
              <a:gd name="connsiteX131" fmla="*/ 379322 w 483267"/>
              <a:gd name="connsiteY131" fmla="*/ 179536 h 496636"/>
              <a:gd name="connsiteX132" fmla="*/ 377326 w 483267"/>
              <a:gd name="connsiteY132" fmla="*/ 177208 h 496636"/>
              <a:gd name="connsiteX133" fmla="*/ 363182 w 483267"/>
              <a:gd name="connsiteY133" fmla="*/ 160913 h 496636"/>
              <a:gd name="connsiteX134" fmla="*/ 356395 w 483267"/>
              <a:gd name="connsiteY134" fmla="*/ 152840 h 496636"/>
              <a:gd name="connsiteX135" fmla="*/ 369691 w 483267"/>
              <a:gd name="connsiteY135" fmla="*/ 140529 h 496636"/>
              <a:gd name="connsiteX136" fmla="*/ 378723 w 483267"/>
              <a:gd name="connsiteY136" fmla="*/ 132265 h 496636"/>
              <a:gd name="connsiteX137" fmla="*/ 379544 w 483267"/>
              <a:gd name="connsiteY137" fmla="*/ 131430 h 496636"/>
              <a:gd name="connsiteX138" fmla="*/ 391438 w 483267"/>
              <a:gd name="connsiteY138" fmla="*/ 120531 h 496636"/>
              <a:gd name="connsiteX139" fmla="*/ 404166 w 483267"/>
              <a:gd name="connsiteY139" fmla="*/ 108778 h 496636"/>
              <a:gd name="connsiteX140" fmla="*/ 375175 w 483267"/>
              <a:gd name="connsiteY140" fmla="*/ 99820 h 496636"/>
              <a:gd name="connsiteX141" fmla="*/ 360283 w 483267"/>
              <a:gd name="connsiteY141" fmla="*/ 95577 h 496636"/>
              <a:gd name="connsiteX142" fmla="*/ 338373 w 483267"/>
              <a:gd name="connsiteY142" fmla="*/ 91979 h 496636"/>
              <a:gd name="connsiteX143" fmla="*/ 319126 w 483267"/>
              <a:gd name="connsiteY143" fmla="*/ 87958 h 496636"/>
              <a:gd name="connsiteX144" fmla="*/ 296113 w 483267"/>
              <a:gd name="connsiteY144" fmla="*/ 82590 h 496636"/>
              <a:gd name="connsiteX145" fmla="*/ 288579 w 483267"/>
              <a:gd name="connsiteY145" fmla="*/ 72988 h 496636"/>
              <a:gd name="connsiteX146" fmla="*/ 285208 w 483267"/>
              <a:gd name="connsiteY146" fmla="*/ 69684 h 496636"/>
              <a:gd name="connsiteX147" fmla="*/ 278898 w 483267"/>
              <a:gd name="connsiteY147" fmla="*/ 61657 h 496636"/>
              <a:gd name="connsiteX148" fmla="*/ 274253 w 483267"/>
              <a:gd name="connsiteY148" fmla="*/ 44617 h 496636"/>
              <a:gd name="connsiteX149" fmla="*/ 273092 w 483267"/>
              <a:gd name="connsiteY149" fmla="*/ 40411 h 496636"/>
              <a:gd name="connsiteX150" fmla="*/ 272130 w 483267"/>
              <a:gd name="connsiteY150" fmla="*/ 38564 h 496636"/>
              <a:gd name="connsiteX151" fmla="*/ 269245 w 483267"/>
              <a:gd name="connsiteY151" fmla="*/ 33051 h 496636"/>
              <a:gd name="connsiteX152" fmla="*/ 268919 w 483267"/>
              <a:gd name="connsiteY152" fmla="*/ 32424 h 496636"/>
              <a:gd name="connsiteX153" fmla="*/ 265598 w 483267"/>
              <a:gd name="connsiteY153" fmla="*/ 26058 h 496636"/>
              <a:gd name="connsiteX154" fmla="*/ 258490 w 483267"/>
              <a:gd name="connsiteY154" fmla="*/ 12453 h 496636"/>
              <a:gd name="connsiteX155" fmla="*/ 258440 w 483267"/>
              <a:gd name="connsiteY155" fmla="*/ 12372 h 496636"/>
              <a:gd name="connsiteX156" fmla="*/ 241502 w 483267"/>
              <a:gd name="connsiteY156" fmla="*/ 129 h 496636"/>
              <a:gd name="connsiteX157" fmla="*/ 200608 w 483267"/>
              <a:gd name="connsiteY157" fmla="*/ 3836 h 496636"/>
              <a:gd name="connsiteX158" fmla="*/ 200784 w 483267"/>
              <a:gd name="connsiteY158" fmla="*/ 15376 h 496636"/>
              <a:gd name="connsiteX159" fmla="*/ 201097 w 483267"/>
              <a:gd name="connsiteY159" fmla="*/ 33745 h 496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483267" h="496636">
                <a:moveTo>
                  <a:pt x="201097" y="33745"/>
                </a:moveTo>
                <a:lnTo>
                  <a:pt x="170713" y="54451"/>
                </a:lnTo>
                <a:lnTo>
                  <a:pt x="170155" y="54419"/>
                </a:lnTo>
                <a:lnTo>
                  <a:pt x="165565" y="54183"/>
                </a:lnTo>
                <a:lnTo>
                  <a:pt x="160417" y="53925"/>
                </a:lnTo>
                <a:lnTo>
                  <a:pt x="151421" y="53493"/>
                </a:lnTo>
                <a:lnTo>
                  <a:pt x="131537" y="52613"/>
                </a:lnTo>
                <a:lnTo>
                  <a:pt x="127532" y="52445"/>
                </a:lnTo>
                <a:lnTo>
                  <a:pt x="123812" y="52300"/>
                </a:lnTo>
                <a:lnTo>
                  <a:pt x="122797" y="73895"/>
                </a:lnTo>
                <a:lnTo>
                  <a:pt x="122425" y="81347"/>
                </a:lnTo>
                <a:lnTo>
                  <a:pt x="121596" y="98672"/>
                </a:lnTo>
                <a:lnTo>
                  <a:pt x="121245" y="105946"/>
                </a:lnTo>
                <a:lnTo>
                  <a:pt x="119144" y="108374"/>
                </a:lnTo>
                <a:lnTo>
                  <a:pt x="118876" y="109064"/>
                </a:lnTo>
                <a:lnTo>
                  <a:pt x="117760" y="110189"/>
                </a:lnTo>
                <a:lnTo>
                  <a:pt x="113608" y="115848"/>
                </a:lnTo>
                <a:lnTo>
                  <a:pt x="109598" y="121071"/>
                </a:lnTo>
                <a:lnTo>
                  <a:pt x="107852" y="123022"/>
                </a:lnTo>
                <a:lnTo>
                  <a:pt x="106037" y="125817"/>
                </a:lnTo>
                <a:lnTo>
                  <a:pt x="103874" y="128603"/>
                </a:lnTo>
                <a:lnTo>
                  <a:pt x="98955" y="134970"/>
                </a:lnTo>
                <a:lnTo>
                  <a:pt x="95340" y="139648"/>
                </a:lnTo>
                <a:lnTo>
                  <a:pt x="92769" y="142997"/>
                </a:lnTo>
                <a:lnTo>
                  <a:pt x="88529" y="148556"/>
                </a:lnTo>
                <a:lnTo>
                  <a:pt x="83825" y="154682"/>
                </a:lnTo>
                <a:lnTo>
                  <a:pt x="79667" y="171041"/>
                </a:lnTo>
                <a:lnTo>
                  <a:pt x="77744" y="178615"/>
                </a:lnTo>
                <a:lnTo>
                  <a:pt x="76962" y="181750"/>
                </a:lnTo>
                <a:lnTo>
                  <a:pt x="75285" y="188294"/>
                </a:lnTo>
                <a:lnTo>
                  <a:pt x="73734" y="194438"/>
                </a:lnTo>
                <a:lnTo>
                  <a:pt x="63293" y="235523"/>
                </a:lnTo>
                <a:lnTo>
                  <a:pt x="56994" y="248992"/>
                </a:lnTo>
                <a:lnTo>
                  <a:pt x="53005" y="258943"/>
                </a:lnTo>
                <a:lnTo>
                  <a:pt x="49542" y="264956"/>
                </a:lnTo>
                <a:lnTo>
                  <a:pt x="48695" y="266753"/>
                </a:lnTo>
                <a:lnTo>
                  <a:pt x="44922" y="274848"/>
                </a:lnTo>
                <a:lnTo>
                  <a:pt x="41629" y="281891"/>
                </a:lnTo>
                <a:lnTo>
                  <a:pt x="35598" y="294778"/>
                </a:lnTo>
                <a:lnTo>
                  <a:pt x="31682" y="303160"/>
                </a:lnTo>
                <a:lnTo>
                  <a:pt x="31572" y="303382"/>
                </a:lnTo>
                <a:lnTo>
                  <a:pt x="22640" y="322450"/>
                </a:lnTo>
                <a:lnTo>
                  <a:pt x="21617" y="324624"/>
                </a:lnTo>
                <a:lnTo>
                  <a:pt x="21196" y="325463"/>
                </a:lnTo>
                <a:lnTo>
                  <a:pt x="19169" y="329856"/>
                </a:lnTo>
                <a:lnTo>
                  <a:pt x="3551" y="363227"/>
                </a:lnTo>
                <a:lnTo>
                  <a:pt x="392" y="369956"/>
                </a:lnTo>
                <a:lnTo>
                  <a:pt x="1716" y="377416"/>
                </a:lnTo>
                <a:lnTo>
                  <a:pt x="3544" y="387586"/>
                </a:lnTo>
                <a:lnTo>
                  <a:pt x="4621" y="393381"/>
                </a:lnTo>
                <a:lnTo>
                  <a:pt x="5220" y="397333"/>
                </a:lnTo>
                <a:lnTo>
                  <a:pt x="6582" y="405065"/>
                </a:lnTo>
                <a:lnTo>
                  <a:pt x="10269" y="406390"/>
                </a:lnTo>
                <a:lnTo>
                  <a:pt x="15378" y="408210"/>
                </a:lnTo>
                <a:lnTo>
                  <a:pt x="21768" y="410996"/>
                </a:lnTo>
                <a:lnTo>
                  <a:pt x="28605" y="416387"/>
                </a:lnTo>
                <a:lnTo>
                  <a:pt x="34313" y="423307"/>
                </a:lnTo>
                <a:lnTo>
                  <a:pt x="39181" y="424887"/>
                </a:lnTo>
                <a:lnTo>
                  <a:pt x="45024" y="404839"/>
                </a:lnTo>
                <a:lnTo>
                  <a:pt x="54272" y="406531"/>
                </a:lnTo>
                <a:lnTo>
                  <a:pt x="54452" y="409689"/>
                </a:lnTo>
                <a:lnTo>
                  <a:pt x="45792" y="460132"/>
                </a:lnTo>
                <a:lnTo>
                  <a:pt x="49006" y="470628"/>
                </a:lnTo>
                <a:lnTo>
                  <a:pt x="57823" y="473046"/>
                </a:lnTo>
                <a:lnTo>
                  <a:pt x="61531" y="474086"/>
                </a:lnTo>
                <a:lnTo>
                  <a:pt x="63847" y="478292"/>
                </a:lnTo>
                <a:lnTo>
                  <a:pt x="64079" y="486519"/>
                </a:lnTo>
                <a:lnTo>
                  <a:pt x="59745" y="490104"/>
                </a:lnTo>
                <a:lnTo>
                  <a:pt x="63381" y="494669"/>
                </a:lnTo>
                <a:lnTo>
                  <a:pt x="67107" y="495863"/>
                </a:lnTo>
                <a:lnTo>
                  <a:pt x="68021" y="495490"/>
                </a:lnTo>
                <a:lnTo>
                  <a:pt x="69336" y="495504"/>
                </a:lnTo>
                <a:lnTo>
                  <a:pt x="71590" y="495572"/>
                </a:lnTo>
                <a:lnTo>
                  <a:pt x="72796" y="495881"/>
                </a:lnTo>
                <a:lnTo>
                  <a:pt x="74662" y="496334"/>
                </a:lnTo>
                <a:lnTo>
                  <a:pt x="74975" y="495572"/>
                </a:lnTo>
                <a:lnTo>
                  <a:pt x="82079" y="483306"/>
                </a:lnTo>
                <a:lnTo>
                  <a:pt x="121478" y="463594"/>
                </a:lnTo>
                <a:lnTo>
                  <a:pt x="146190" y="445674"/>
                </a:lnTo>
                <a:lnTo>
                  <a:pt x="176407" y="423548"/>
                </a:lnTo>
                <a:lnTo>
                  <a:pt x="191166" y="413007"/>
                </a:lnTo>
                <a:lnTo>
                  <a:pt x="199786" y="406758"/>
                </a:lnTo>
                <a:lnTo>
                  <a:pt x="208977" y="400047"/>
                </a:lnTo>
                <a:lnTo>
                  <a:pt x="217872" y="392686"/>
                </a:lnTo>
                <a:lnTo>
                  <a:pt x="218675" y="392024"/>
                </a:lnTo>
                <a:lnTo>
                  <a:pt x="236126" y="377866"/>
                </a:lnTo>
                <a:lnTo>
                  <a:pt x="264673" y="414273"/>
                </a:lnTo>
                <a:lnTo>
                  <a:pt x="283308" y="443156"/>
                </a:lnTo>
                <a:lnTo>
                  <a:pt x="291223" y="455118"/>
                </a:lnTo>
                <a:lnTo>
                  <a:pt x="334422" y="456492"/>
                </a:lnTo>
                <a:lnTo>
                  <a:pt x="352413" y="437239"/>
                </a:lnTo>
                <a:lnTo>
                  <a:pt x="366992" y="448361"/>
                </a:lnTo>
                <a:lnTo>
                  <a:pt x="372023" y="452222"/>
                </a:lnTo>
                <a:lnTo>
                  <a:pt x="429801" y="496766"/>
                </a:lnTo>
                <a:lnTo>
                  <a:pt x="430608" y="496130"/>
                </a:lnTo>
                <a:lnTo>
                  <a:pt x="431221" y="495640"/>
                </a:lnTo>
                <a:lnTo>
                  <a:pt x="431479" y="495422"/>
                </a:lnTo>
                <a:lnTo>
                  <a:pt x="431919" y="495059"/>
                </a:lnTo>
                <a:lnTo>
                  <a:pt x="437326" y="490812"/>
                </a:lnTo>
                <a:lnTo>
                  <a:pt x="438011" y="490254"/>
                </a:lnTo>
                <a:lnTo>
                  <a:pt x="438388" y="489959"/>
                </a:lnTo>
                <a:lnTo>
                  <a:pt x="444947" y="484754"/>
                </a:lnTo>
                <a:lnTo>
                  <a:pt x="450300" y="480511"/>
                </a:lnTo>
                <a:lnTo>
                  <a:pt x="453339" y="478097"/>
                </a:lnTo>
                <a:lnTo>
                  <a:pt x="459291" y="473373"/>
                </a:lnTo>
                <a:lnTo>
                  <a:pt x="466313" y="467742"/>
                </a:lnTo>
                <a:lnTo>
                  <a:pt x="466884" y="467302"/>
                </a:lnTo>
                <a:lnTo>
                  <a:pt x="469039" y="465564"/>
                </a:lnTo>
                <a:lnTo>
                  <a:pt x="469806" y="464956"/>
                </a:lnTo>
                <a:lnTo>
                  <a:pt x="471843" y="463304"/>
                </a:lnTo>
                <a:lnTo>
                  <a:pt x="472586" y="462709"/>
                </a:lnTo>
                <a:lnTo>
                  <a:pt x="473358" y="462101"/>
                </a:lnTo>
                <a:lnTo>
                  <a:pt x="473893" y="461679"/>
                </a:lnTo>
                <a:lnTo>
                  <a:pt x="479137" y="457477"/>
                </a:lnTo>
                <a:lnTo>
                  <a:pt x="480897" y="456066"/>
                </a:lnTo>
                <a:lnTo>
                  <a:pt x="483659" y="453851"/>
                </a:lnTo>
                <a:lnTo>
                  <a:pt x="482348" y="445039"/>
                </a:lnTo>
                <a:lnTo>
                  <a:pt x="478493" y="419323"/>
                </a:lnTo>
                <a:lnTo>
                  <a:pt x="475526" y="399448"/>
                </a:lnTo>
                <a:lnTo>
                  <a:pt x="474047" y="389360"/>
                </a:lnTo>
                <a:lnTo>
                  <a:pt x="472106" y="376645"/>
                </a:lnTo>
                <a:lnTo>
                  <a:pt x="470160" y="363758"/>
                </a:lnTo>
                <a:lnTo>
                  <a:pt x="466839" y="341196"/>
                </a:lnTo>
                <a:lnTo>
                  <a:pt x="461495" y="307198"/>
                </a:lnTo>
                <a:lnTo>
                  <a:pt x="455925" y="268708"/>
                </a:lnTo>
                <a:lnTo>
                  <a:pt x="444612" y="255535"/>
                </a:lnTo>
                <a:lnTo>
                  <a:pt x="423550" y="230845"/>
                </a:lnTo>
                <a:lnTo>
                  <a:pt x="414967" y="221016"/>
                </a:lnTo>
                <a:lnTo>
                  <a:pt x="407251" y="211691"/>
                </a:lnTo>
                <a:lnTo>
                  <a:pt x="398832" y="202234"/>
                </a:lnTo>
                <a:lnTo>
                  <a:pt x="389170" y="190599"/>
                </a:lnTo>
                <a:lnTo>
                  <a:pt x="379322" y="179536"/>
                </a:lnTo>
                <a:lnTo>
                  <a:pt x="377326" y="177208"/>
                </a:lnTo>
                <a:lnTo>
                  <a:pt x="363182" y="160913"/>
                </a:lnTo>
                <a:lnTo>
                  <a:pt x="356395" y="152840"/>
                </a:lnTo>
                <a:lnTo>
                  <a:pt x="369691" y="140529"/>
                </a:lnTo>
                <a:lnTo>
                  <a:pt x="378723" y="132265"/>
                </a:lnTo>
                <a:lnTo>
                  <a:pt x="379544" y="131430"/>
                </a:lnTo>
                <a:lnTo>
                  <a:pt x="391438" y="120531"/>
                </a:lnTo>
                <a:lnTo>
                  <a:pt x="404166" y="108778"/>
                </a:lnTo>
                <a:lnTo>
                  <a:pt x="375175" y="99820"/>
                </a:lnTo>
                <a:lnTo>
                  <a:pt x="360283" y="95577"/>
                </a:lnTo>
                <a:lnTo>
                  <a:pt x="338373" y="91979"/>
                </a:lnTo>
                <a:lnTo>
                  <a:pt x="319126" y="87958"/>
                </a:lnTo>
                <a:lnTo>
                  <a:pt x="296113" y="82590"/>
                </a:lnTo>
                <a:lnTo>
                  <a:pt x="288579" y="72988"/>
                </a:lnTo>
                <a:lnTo>
                  <a:pt x="285208" y="69684"/>
                </a:lnTo>
                <a:lnTo>
                  <a:pt x="278898" y="61657"/>
                </a:lnTo>
                <a:lnTo>
                  <a:pt x="274253" y="44617"/>
                </a:lnTo>
                <a:lnTo>
                  <a:pt x="273092" y="40411"/>
                </a:lnTo>
                <a:lnTo>
                  <a:pt x="272130" y="38564"/>
                </a:lnTo>
                <a:lnTo>
                  <a:pt x="269245" y="33051"/>
                </a:lnTo>
                <a:lnTo>
                  <a:pt x="268919" y="32424"/>
                </a:lnTo>
                <a:lnTo>
                  <a:pt x="265598" y="26058"/>
                </a:lnTo>
                <a:lnTo>
                  <a:pt x="258490" y="12453"/>
                </a:lnTo>
                <a:lnTo>
                  <a:pt x="258440" y="12372"/>
                </a:lnTo>
                <a:lnTo>
                  <a:pt x="241502" y="129"/>
                </a:lnTo>
                <a:lnTo>
                  <a:pt x="200608" y="3836"/>
                </a:lnTo>
                <a:lnTo>
                  <a:pt x="200784" y="15376"/>
                </a:lnTo>
                <a:lnTo>
                  <a:pt x="201097" y="33745"/>
                </a:lnTo>
                <a:close/>
              </a:path>
            </a:pathLst>
          </a:custGeom>
          <a:solidFill>
            <a:srgbClr val="FF0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EE81FD12-F7F8-C126-4E7B-28186C4CAE57}"/>
              </a:ext>
            </a:extLst>
          </p:cNvPr>
          <p:cNvSpPr>
            <a:spLocks/>
          </p:cNvSpPr>
          <p:nvPr/>
        </p:nvSpPr>
        <p:spPr>
          <a:xfrm flipV="1">
            <a:off x="9050115" y="3219343"/>
            <a:ext cx="767652" cy="656624"/>
          </a:xfrm>
          <a:custGeom>
            <a:avLst/>
            <a:gdLst>
              <a:gd name="connsiteX0" fmla="*/ 241557 w 522769"/>
              <a:gd name="connsiteY0" fmla="*/ 145131 h 447159"/>
              <a:gd name="connsiteX1" fmla="*/ 239447 w 522769"/>
              <a:gd name="connsiteY1" fmla="*/ 141288 h 447159"/>
              <a:gd name="connsiteX2" fmla="*/ 235677 w 522769"/>
              <a:gd name="connsiteY2" fmla="*/ 134868 h 447159"/>
              <a:gd name="connsiteX3" fmla="*/ 230397 w 522769"/>
              <a:gd name="connsiteY3" fmla="*/ 131394 h 447159"/>
              <a:gd name="connsiteX4" fmla="*/ 211567 w 522769"/>
              <a:gd name="connsiteY4" fmla="*/ 91645 h 447159"/>
              <a:gd name="connsiteX5" fmla="*/ 202073 w 522769"/>
              <a:gd name="connsiteY5" fmla="*/ 75142 h 447159"/>
              <a:gd name="connsiteX6" fmla="*/ 202304 w 522769"/>
              <a:gd name="connsiteY6" fmla="*/ 66958 h 447159"/>
              <a:gd name="connsiteX7" fmla="*/ 199184 w 522769"/>
              <a:gd name="connsiteY7" fmla="*/ 60922 h 447159"/>
              <a:gd name="connsiteX8" fmla="*/ 196575 w 522769"/>
              <a:gd name="connsiteY8" fmla="*/ 61741 h 447159"/>
              <a:gd name="connsiteX9" fmla="*/ 192792 w 522769"/>
              <a:gd name="connsiteY9" fmla="*/ 57856 h 447159"/>
              <a:gd name="connsiteX10" fmla="*/ 184295 w 522769"/>
              <a:gd name="connsiteY10" fmla="*/ 26216 h 447159"/>
              <a:gd name="connsiteX11" fmla="*/ 182662 w 522769"/>
              <a:gd name="connsiteY11" fmla="*/ 28733 h 447159"/>
              <a:gd name="connsiteX12" fmla="*/ 179424 w 522769"/>
              <a:gd name="connsiteY12" fmla="*/ 31205 h 447159"/>
              <a:gd name="connsiteX13" fmla="*/ 178625 w 522769"/>
              <a:gd name="connsiteY13" fmla="*/ 34569 h 447159"/>
              <a:gd name="connsiteX14" fmla="*/ 177913 w 522769"/>
              <a:gd name="connsiteY14" fmla="*/ 40756 h 447159"/>
              <a:gd name="connsiteX15" fmla="*/ 175767 w 522769"/>
              <a:gd name="connsiteY15" fmla="*/ 40732 h 447159"/>
              <a:gd name="connsiteX16" fmla="*/ 175831 w 522769"/>
              <a:gd name="connsiteY16" fmla="*/ 42864 h 447159"/>
              <a:gd name="connsiteX17" fmla="*/ 171363 w 522769"/>
              <a:gd name="connsiteY17" fmla="*/ 44985 h 447159"/>
              <a:gd name="connsiteX18" fmla="*/ 171113 w 522769"/>
              <a:gd name="connsiteY18" fmla="*/ 46749 h 447159"/>
              <a:gd name="connsiteX19" fmla="*/ 167738 w 522769"/>
              <a:gd name="connsiteY19" fmla="*/ 45695 h 447159"/>
              <a:gd name="connsiteX20" fmla="*/ 165747 w 522769"/>
              <a:gd name="connsiteY20" fmla="*/ 48532 h 447159"/>
              <a:gd name="connsiteX21" fmla="*/ 166400 w 522769"/>
              <a:gd name="connsiteY21" fmla="*/ 49620 h 447159"/>
              <a:gd name="connsiteX22" fmla="*/ 169217 w 522769"/>
              <a:gd name="connsiteY22" fmla="*/ 50146 h 447159"/>
              <a:gd name="connsiteX23" fmla="*/ 170179 w 522769"/>
              <a:gd name="connsiteY23" fmla="*/ 52846 h 447159"/>
              <a:gd name="connsiteX24" fmla="*/ 172878 w 522769"/>
              <a:gd name="connsiteY24" fmla="*/ 49769 h 447159"/>
              <a:gd name="connsiteX25" fmla="*/ 173726 w 522769"/>
              <a:gd name="connsiteY25" fmla="*/ 54112 h 447159"/>
              <a:gd name="connsiteX26" fmla="*/ 176157 w 522769"/>
              <a:gd name="connsiteY26" fmla="*/ 57271 h 447159"/>
              <a:gd name="connsiteX27" fmla="*/ 173604 w 522769"/>
              <a:gd name="connsiteY27" fmla="*/ 56596 h 447159"/>
              <a:gd name="connsiteX28" fmla="*/ 171975 w 522769"/>
              <a:gd name="connsiteY28" fmla="*/ 57870 h 447159"/>
              <a:gd name="connsiteX29" fmla="*/ 169988 w 522769"/>
              <a:gd name="connsiteY29" fmla="*/ 57562 h 447159"/>
              <a:gd name="connsiteX30" fmla="*/ 167484 w 522769"/>
              <a:gd name="connsiteY30" fmla="*/ 59810 h 447159"/>
              <a:gd name="connsiteX31" fmla="*/ 166894 w 522769"/>
              <a:gd name="connsiteY31" fmla="*/ 61758 h 447159"/>
              <a:gd name="connsiteX32" fmla="*/ 163923 w 522769"/>
              <a:gd name="connsiteY32" fmla="*/ 63299 h 447159"/>
              <a:gd name="connsiteX33" fmla="*/ 162776 w 522769"/>
              <a:gd name="connsiteY33" fmla="*/ 61150 h 447159"/>
              <a:gd name="connsiteX34" fmla="*/ 158942 w 522769"/>
              <a:gd name="connsiteY34" fmla="*/ 61692 h 447159"/>
              <a:gd name="connsiteX35" fmla="*/ 153635 w 522769"/>
              <a:gd name="connsiteY35" fmla="*/ 66002 h 447159"/>
              <a:gd name="connsiteX36" fmla="*/ 153812 w 522769"/>
              <a:gd name="connsiteY36" fmla="*/ 69155 h 447159"/>
              <a:gd name="connsiteX37" fmla="*/ 157237 w 522769"/>
              <a:gd name="connsiteY37" fmla="*/ 70378 h 447159"/>
              <a:gd name="connsiteX38" fmla="*/ 158203 w 522769"/>
              <a:gd name="connsiteY38" fmla="*/ 74442 h 447159"/>
              <a:gd name="connsiteX39" fmla="*/ 161873 w 522769"/>
              <a:gd name="connsiteY39" fmla="*/ 74694 h 447159"/>
              <a:gd name="connsiteX40" fmla="*/ 157437 w 522769"/>
              <a:gd name="connsiteY40" fmla="*/ 77119 h 447159"/>
              <a:gd name="connsiteX41" fmla="*/ 158748 w 522769"/>
              <a:gd name="connsiteY41" fmla="*/ 80748 h 447159"/>
              <a:gd name="connsiteX42" fmla="*/ 160358 w 522769"/>
              <a:gd name="connsiteY42" fmla="*/ 81932 h 447159"/>
              <a:gd name="connsiteX43" fmla="*/ 158897 w 522769"/>
              <a:gd name="connsiteY43" fmla="*/ 83352 h 447159"/>
              <a:gd name="connsiteX44" fmla="*/ 156089 w 522769"/>
              <a:gd name="connsiteY44" fmla="*/ 83876 h 447159"/>
              <a:gd name="connsiteX45" fmla="*/ 150995 w 522769"/>
              <a:gd name="connsiteY45" fmla="*/ 79765 h 447159"/>
              <a:gd name="connsiteX46" fmla="*/ 149734 w 522769"/>
              <a:gd name="connsiteY46" fmla="*/ 80758 h 447159"/>
              <a:gd name="connsiteX47" fmla="*/ 148795 w 522769"/>
              <a:gd name="connsiteY47" fmla="*/ 83313 h 447159"/>
              <a:gd name="connsiteX48" fmla="*/ 147334 w 522769"/>
              <a:gd name="connsiteY48" fmla="*/ 81536 h 447159"/>
              <a:gd name="connsiteX49" fmla="*/ 144422 w 522769"/>
              <a:gd name="connsiteY49" fmla="*/ 82831 h 447159"/>
              <a:gd name="connsiteX50" fmla="*/ 139246 w 522769"/>
              <a:gd name="connsiteY50" fmla="*/ 76512 h 447159"/>
              <a:gd name="connsiteX51" fmla="*/ 135930 w 522769"/>
              <a:gd name="connsiteY51" fmla="*/ 74935 h 447159"/>
              <a:gd name="connsiteX52" fmla="*/ 135068 w 522769"/>
              <a:gd name="connsiteY52" fmla="*/ 72268 h 447159"/>
              <a:gd name="connsiteX53" fmla="*/ 132274 w 522769"/>
              <a:gd name="connsiteY53" fmla="*/ 76405 h 447159"/>
              <a:gd name="connsiteX54" fmla="*/ 127048 w 522769"/>
              <a:gd name="connsiteY54" fmla="*/ 77604 h 447159"/>
              <a:gd name="connsiteX55" fmla="*/ 124531 w 522769"/>
              <a:gd name="connsiteY55" fmla="*/ 76940 h 447159"/>
              <a:gd name="connsiteX56" fmla="*/ 124054 w 522769"/>
              <a:gd name="connsiteY56" fmla="*/ 78694 h 447159"/>
              <a:gd name="connsiteX57" fmla="*/ 121541 w 522769"/>
              <a:gd name="connsiteY57" fmla="*/ 78883 h 447159"/>
              <a:gd name="connsiteX58" fmla="*/ 116656 w 522769"/>
              <a:gd name="connsiteY58" fmla="*/ 82221 h 447159"/>
              <a:gd name="connsiteX59" fmla="*/ 104753 w 522769"/>
              <a:gd name="connsiteY59" fmla="*/ 81279 h 447159"/>
              <a:gd name="connsiteX60" fmla="*/ 99450 w 522769"/>
              <a:gd name="connsiteY60" fmla="*/ 88609 h 447159"/>
              <a:gd name="connsiteX61" fmla="*/ 86635 w 522769"/>
              <a:gd name="connsiteY61" fmla="*/ 86684 h 447159"/>
              <a:gd name="connsiteX62" fmla="*/ 84027 w 522769"/>
              <a:gd name="connsiteY62" fmla="*/ 87515 h 447159"/>
              <a:gd name="connsiteX63" fmla="*/ 83251 w 522769"/>
              <a:gd name="connsiteY63" fmla="*/ 88123 h 447159"/>
              <a:gd name="connsiteX64" fmla="*/ 83464 w 522769"/>
              <a:gd name="connsiteY64" fmla="*/ 89615 h 447159"/>
              <a:gd name="connsiteX65" fmla="*/ 84925 w 522769"/>
              <a:gd name="connsiteY65" fmla="*/ 92016 h 447159"/>
              <a:gd name="connsiteX66" fmla="*/ 91938 w 522769"/>
              <a:gd name="connsiteY66" fmla="*/ 95086 h 447159"/>
              <a:gd name="connsiteX67" fmla="*/ 96955 w 522769"/>
              <a:gd name="connsiteY67" fmla="*/ 94402 h 447159"/>
              <a:gd name="connsiteX68" fmla="*/ 100371 w 522769"/>
              <a:gd name="connsiteY68" fmla="*/ 98920 h 447159"/>
              <a:gd name="connsiteX69" fmla="*/ 98429 w 522769"/>
              <a:gd name="connsiteY69" fmla="*/ 105744 h 447159"/>
              <a:gd name="connsiteX70" fmla="*/ 100824 w 522769"/>
              <a:gd name="connsiteY70" fmla="*/ 110011 h 447159"/>
              <a:gd name="connsiteX71" fmla="*/ 99114 w 522769"/>
              <a:gd name="connsiteY71" fmla="*/ 117074 h 447159"/>
              <a:gd name="connsiteX72" fmla="*/ 96238 w 522769"/>
              <a:gd name="connsiteY72" fmla="*/ 118572 h 447159"/>
              <a:gd name="connsiteX73" fmla="*/ 93167 w 522769"/>
              <a:gd name="connsiteY73" fmla="*/ 118664 h 447159"/>
              <a:gd name="connsiteX74" fmla="*/ 95807 w 522769"/>
              <a:gd name="connsiteY74" fmla="*/ 120717 h 447159"/>
              <a:gd name="connsiteX75" fmla="*/ 92015 w 522769"/>
              <a:gd name="connsiteY75" fmla="*/ 122009 h 447159"/>
              <a:gd name="connsiteX76" fmla="*/ 88214 w 522769"/>
              <a:gd name="connsiteY76" fmla="*/ 119910 h 447159"/>
              <a:gd name="connsiteX77" fmla="*/ 82806 w 522769"/>
              <a:gd name="connsiteY77" fmla="*/ 120720 h 447159"/>
              <a:gd name="connsiteX78" fmla="*/ 80557 w 522769"/>
              <a:gd name="connsiteY78" fmla="*/ 121058 h 447159"/>
              <a:gd name="connsiteX79" fmla="*/ 73226 w 522769"/>
              <a:gd name="connsiteY79" fmla="*/ 119396 h 447159"/>
              <a:gd name="connsiteX80" fmla="*/ 72301 w 522769"/>
              <a:gd name="connsiteY80" fmla="*/ 121053 h 447159"/>
              <a:gd name="connsiteX81" fmla="*/ 65868 w 522769"/>
              <a:gd name="connsiteY81" fmla="*/ 122496 h 447159"/>
              <a:gd name="connsiteX82" fmla="*/ 63600 w 522769"/>
              <a:gd name="connsiteY82" fmla="*/ 124380 h 447159"/>
              <a:gd name="connsiteX83" fmla="*/ 59313 w 522769"/>
              <a:gd name="connsiteY83" fmla="*/ 123599 h 447159"/>
              <a:gd name="connsiteX84" fmla="*/ 55321 w 522769"/>
              <a:gd name="connsiteY84" fmla="*/ 124611 h 447159"/>
              <a:gd name="connsiteX85" fmla="*/ 53634 w 522769"/>
              <a:gd name="connsiteY85" fmla="*/ 130774 h 447159"/>
              <a:gd name="connsiteX86" fmla="*/ 50209 w 522769"/>
              <a:gd name="connsiteY86" fmla="*/ 131913 h 447159"/>
              <a:gd name="connsiteX87" fmla="*/ 47977 w 522769"/>
              <a:gd name="connsiteY87" fmla="*/ 130975 h 447159"/>
              <a:gd name="connsiteX88" fmla="*/ 47025 w 522769"/>
              <a:gd name="connsiteY88" fmla="*/ 132167 h 447159"/>
              <a:gd name="connsiteX89" fmla="*/ 44829 w 522769"/>
              <a:gd name="connsiteY89" fmla="*/ 134713 h 447159"/>
              <a:gd name="connsiteX90" fmla="*/ 45487 w 522769"/>
              <a:gd name="connsiteY90" fmla="*/ 142408 h 447159"/>
              <a:gd name="connsiteX91" fmla="*/ 49733 w 522769"/>
              <a:gd name="connsiteY91" fmla="*/ 147535 h 447159"/>
              <a:gd name="connsiteX92" fmla="*/ 51933 w 522769"/>
              <a:gd name="connsiteY92" fmla="*/ 155349 h 447159"/>
              <a:gd name="connsiteX93" fmla="*/ 51561 w 522769"/>
              <a:gd name="connsiteY93" fmla="*/ 158568 h 447159"/>
              <a:gd name="connsiteX94" fmla="*/ 50404 w 522769"/>
              <a:gd name="connsiteY94" fmla="*/ 160445 h 447159"/>
              <a:gd name="connsiteX95" fmla="*/ 43192 w 522769"/>
              <a:gd name="connsiteY95" fmla="*/ 160100 h 447159"/>
              <a:gd name="connsiteX96" fmla="*/ 42783 w 522769"/>
              <a:gd name="connsiteY96" fmla="*/ 161436 h 447159"/>
              <a:gd name="connsiteX97" fmla="*/ 41368 w 522769"/>
              <a:gd name="connsiteY97" fmla="*/ 161568 h 447159"/>
              <a:gd name="connsiteX98" fmla="*/ 39590 w 522769"/>
              <a:gd name="connsiteY98" fmla="*/ 163514 h 447159"/>
              <a:gd name="connsiteX99" fmla="*/ 36564 w 522769"/>
              <a:gd name="connsiteY99" fmla="*/ 161310 h 447159"/>
              <a:gd name="connsiteX100" fmla="*/ 35321 w 522769"/>
              <a:gd name="connsiteY100" fmla="*/ 166553 h 447159"/>
              <a:gd name="connsiteX101" fmla="*/ 30944 w 522769"/>
              <a:gd name="connsiteY101" fmla="*/ 161417 h 447159"/>
              <a:gd name="connsiteX102" fmla="*/ 29968 w 522769"/>
              <a:gd name="connsiteY102" fmla="*/ 160994 h 447159"/>
              <a:gd name="connsiteX103" fmla="*/ 27228 w 522769"/>
              <a:gd name="connsiteY103" fmla="*/ 163087 h 447159"/>
              <a:gd name="connsiteX104" fmla="*/ 23618 w 522769"/>
              <a:gd name="connsiteY104" fmla="*/ 159124 h 447159"/>
              <a:gd name="connsiteX105" fmla="*/ 20746 w 522769"/>
              <a:gd name="connsiteY105" fmla="*/ 160702 h 447159"/>
              <a:gd name="connsiteX106" fmla="*/ 19027 w 522769"/>
              <a:gd name="connsiteY106" fmla="*/ 160174 h 447159"/>
              <a:gd name="connsiteX107" fmla="*/ 16373 w 522769"/>
              <a:gd name="connsiteY107" fmla="*/ 163387 h 447159"/>
              <a:gd name="connsiteX108" fmla="*/ 14645 w 522769"/>
              <a:gd name="connsiteY108" fmla="*/ 162069 h 447159"/>
              <a:gd name="connsiteX109" fmla="*/ 16092 w 522769"/>
              <a:gd name="connsiteY109" fmla="*/ 161271 h 447159"/>
              <a:gd name="connsiteX110" fmla="*/ 16169 w 522769"/>
              <a:gd name="connsiteY110" fmla="*/ 159622 h 447159"/>
              <a:gd name="connsiteX111" fmla="*/ 13506 w 522769"/>
              <a:gd name="connsiteY111" fmla="*/ 156980 h 447159"/>
              <a:gd name="connsiteX112" fmla="*/ 11365 w 522769"/>
              <a:gd name="connsiteY112" fmla="*/ 161328 h 447159"/>
              <a:gd name="connsiteX113" fmla="*/ 11633 w 522769"/>
              <a:gd name="connsiteY113" fmla="*/ 162621 h 447159"/>
              <a:gd name="connsiteX114" fmla="*/ 16233 w 522769"/>
              <a:gd name="connsiteY114" fmla="*/ 166381 h 447159"/>
              <a:gd name="connsiteX115" fmla="*/ 17807 w 522769"/>
              <a:gd name="connsiteY115" fmla="*/ 169593 h 447159"/>
              <a:gd name="connsiteX116" fmla="*/ 15062 w 522769"/>
              <a:gd name="connsiteY116" fmla="*/ 169348 h 447159"/>
              <a:gd name="connsiteX117" fmla="*/ 10449 w 522769"/>
              <a:gd name="connsiteY117" fmla="*/ 171938 h 447159"/>
              <a:gd name="connsiteX118" fmla="*/ 8739 w 522769"/>
              <a:gd name="connsiteY118" fmla="*/ 169197 h 447159"/>
              <a:gd name="connsiteX119" fmla="*/ 4924 w 522769"/>
              <a:gd name="connsiteY119" fmla="*/ 167365 h 447159"/>
              <a:gd name="connsiteX120" fmla="*/ 4003 w 522769"/>
              <a:gd name="connsiteY120" fmla="*/ 168352 h 447159"/>
              <a:gd name="connsiteX121" fmla="*/ 5028 w 522769"/>
              <a:gd name="connsiteY121" fmla="*/ 170401 h 447159"/>
              <a:gd name="connsiteX122" fmla="*/ 4720 w 522769"/>
              <a:gd name="connsiteY122" fmla="*/ 172518 h 447159"/>
              <a:gd name="connsiteX123" fmla="*/ 129 w 522769"/>
              <a:gd name="connsiteY123" fmla="*/ 175745 h 447159"/>
              <a:gd name="connsiteX124" fmla="*/ 2687 w 522769"/>
              <a:gd name="connsiteY124" fmla="*/ 182862 h 447159"/>
              <a:gd name="connsiteX125" fmla="*/ 6208 w 522769"/>
              <a:gd name="connsiteY125" fmla="*/ 189393 h 447159"/>
              <a:gd name="connsiteX126" fmla="*/ 9365 w 522769"/>
              <a:gd name="connsiteY126" fmla="*/ 194134 h 447159"/>
              <a:gd name="connsiteX127" fmla="*/ 9424 w 522769"/>
              <a:gd name="connsiteY127" fmla="*/ 196531 h 447159"/>
              <a:gd name="connsiteX128" fmla="*/ 11120 w 522769"/>
              <a:gd name="connsiteY128" fmla="*/ 197925 h 447159"/>
              <a:gd name="connsiteX129" fmla="*/ 11801 w 522769"/>
              <a:gd name="connsiteY129" fmla="*/ 198702 h 447159"/>
              <a:gd name="connsiteX130" fmla="*/ 18424 w 522769"/>
              <a:gd name="connsiteY130" fmla="*/ 197849 h 447159"/>
              <a:gd name="connsiteX131" fmla="*/ 20184 w 522769"/>
              <a:gd name="connsiteY131" fmla="*/ 201173 h 447159"/>
              <a:gd name="connsiteX132" fmla="*/ 21463 w 522769"/>
              <a:gd name="connsiteY132" fmla="*/ 201673 h 447159"/>
              <a:gd name="connsiteX133" fmla="*/ 24711 w 522769"/>
              <a:gd name="connsiteY133" fmla="*/ 200726 h 447159"/>
              <a:gd name="connsiteX134" fmla="*/ 29197 w 522769"/>
              <a:gd name="connsiteY134" fmla="*/ 201474 h 447159"/>
              <a:gd name="connsiteX135" fmla="*/ 30544 w 522769"/>
              <a:gd name="connsiteY135" fmla="*/ 199840 h 447159"/>
              <a:gd name="connsiteX136" fmla="*/ 32105 w 522769"/>
              <a:gd name="connsiteY136" fmla="*/ 199560 h 447159"/>
              <a:gd name="connsiteX137" fmla="*/ 34595 w 522769"/>
              <a:gd name="connsiteY137" fmla="*/ 201184 h 447159"/>
              <a:gd name="connsiteX138" fmla="*/ 38501 w 522769"/>
              <a:gd name="connsiteY138" fmla="*/ 201469 h 447159"/>
              <a:gd name="connsiteX139" fmla="*/ 39721 w 522769"/>
              <a:gd name="connsiteY139" fmla="*/ 203104 h 447159"/>
              <a:gd name="connsiteX140" fmla="*/ 41808 w 522769"/>
              <a:gd name="connsiteY140" fmla="*/ 202173 h 447159"/>
              <a:gd name="connsiteX141" fmla="*/ 40166 w 522769"/>
              <a:gd name="connsiteY141" fmla="*/ 200622 h 447159"/>
              <a:gd name="connsiteX142" fmla="*/ 39621 w 522769"/>
              <a:gd name="connsiteY142" fmla="*/ 197224 h 447159"/>
              <a:gd name="connsiteX143" fmla="*/ 43727 w 522769"/>
              <a:gd name="connsiteY143" fmla="*/ 194815 h 447159"/>
              <a:gd name="connsiteX144" fmla="*/ 49238 w 522769"/>
              <a:gd name="connsiteY144" fmla="*/ 194142 h 447159"/>
              <a:gd name="connsiteX145" fmla="*/ 54863 w 522769"/>
              <a:gd name="connsiteY145" fmla="*/ 195687 h 447159"/>
              <a:gd name="connsiteX146" fmla="*/ 60325 w 522769"/>
              <a:gd name="connsiteY146" fmla="*/ 195000 h 447159"/>
              <a:gd name="connsiteX147" fmla="*/ 68676 w 522769"/>
              <a:gd name="connsiteY147" fmla="*/ 199010 h 447159"/>
              <a:gd name="connsiteX148" fmla="*/ 68948 w 522769"/>
              <a:gd name="connsiteY148" fmla="*/ 201738 h 447159"/>
              <a:gd name="connsiteX149" fmla="*/ 69883 w 522769"/>
              <a:gd name="connsiteY149" fmla="*/ 202666 h 447159"/>
              <a:gd name="connsiteX150" fmla="*/ 72568 w 522769"/>
              <a:gd name="connsiteY150" fmla="*/ 201808 h 447159"/>
              <a:gd name="connsiteX151" fmla="*/ 78774 w 522769"/>
              <a:gd name="connsiteY151" fmla="*/ 204523 h 447159"/>
              <a:gd name="connsiteX152" fmla="*/ 80747 w 522769"/>
              <a:gd name="connsiteY152" fmla="*/ 202520 h 447159"/>
              <a:gd name="connsiteX153" fmla="*/ 87279 w 522769"/>
              <a:gd name="connsiteY153" fmla="*/ 201273 h 447159"/>
              <a:gd name="connsiteX154" fmla="*/ 93435 w 522769"/>
              <a:gd name="connsiteY154" fmla="*/ 204722 h 447159"/>
              <a:gd name="connsiteX155" fmla="*/ 98016 w 522769"/>
              <a:gd name="connsiteY155" fmla="*/ 202317 h 447159"/>
              <a:gd name="connsiteX156" fmla="*/ 99572 w 522769"/>
              <a:gd name="connsiteY156" fmla="*/ 209797 h 447159"/>
              <a:gd name="connsiteX157" fmla="*/ 104063 w 522769"/>
              <a:gd name="connsiteY157" fmla="*/ 210651 h 447159"/>
              <a:gd name="connsiteX158" fmla="*/ 102416 w 522769"/>
              <a:gd name="connsiteY158" fmla="*/ 218129 h 447159"/>
              <a:gd name="connsiteX159" fmla="*/ 101096 w 522769"/>
              <a:gd name="connsiteY159" fmla="*/ 219430 h 447159"/>
              <a:gd name="connsiteX160" fmla="*/ 103206 w 522769"/>
              <a:gd name="connsiteY160" fmla="*/ 230139 h 447159"/>
              <a:gd name="connsiteX161" fmla="*/ 90731 w 522769"/>
              <a:gd name="connsiteY161" fmla="*/ 232521 h 447159"/>
              <a:gd name="connsiteX162" fmla="*/ 82988 w 522769"/>
              <a:gd name="connsiteY162" fmla="*/ 232088 h 447159"/>
              <a:gd name="connsiteX163" fmla="*/ 79132 w 522769"/>
              <a:gd name="connsiteY163" fmla="*/ 233381 h 447159"/>
              <a:gd name="connsiteX164" fmla="*/ 77100 w 522769"/>
              <a:gd name="connsiteY164" fmla="*/ 232791 h 447159"/>
              <a:gd name="connsiteX165" fmla="*/ 76465 w 522769"/>
              <a:gd name="connsiteY165" fmla="*/ 233783 h 447159"/>
              <a:gd name="connsiteX166" fmla="*/ 71470 w 522769"/>
              <a:gd name="connsiteY166" fmla="*/ 233579 h 447159"/>
              <a:gd name="connsiteX167" fmla="*/ 70119 w 522769"/>
              <a:gd name="connsiteY167" fmla="*/ 235807 h 447159"/>
              <a:gd name="connsiteX168" fmla="*/ 66090 w 522769"/>
              <a:gd name="connsiteY168" fmla="*/ 238433 h 447159"/>
              <a:gd name="connsiteX169" fmla="*/ 65519 w 522769"/>
              <a:gd name="connsiteY169" fmla="*/ 239973 h 447159"/>
              <a:gd name="connsiteX170" fmla="*/ 62838 w 522769"/>
              <a:gd name="connsiteY170" fmla="*/ 240031 h 447159"/>
              <a:gd name="connsiteX171" fmla="*/ 62752 w 522769"/>
              <a:gd name="connsiteY171" fmla="*/ 241376 h 447159"/>
              <a:gd name="connsiteX172" fmla="*/ 60039 w 522769"/>
              <a:gd name="connsiteY172" fmla="*/ 242955 h 447159"/>
              <a:gd name="connsiteX173" fmla="*/ 57689 w 522769"/>
              <a:gd name="connsiteY173" fmla="*/ 254169 h 447159"/>
              <a:gd name="connsiteX174" fmla="*/ 57812 w 522769"/>
              <a:gd name="connsiteY174" fmla="*/ 255829 h 447159"/>
              <a:gd name="connsiteX175" fmla="*/ 60556 w 522769"/>
              <a:gd name="connsiteY175" fmla="*/ 257629 h 447159"/>
              <a:gd name="connsiteX176" fmla="*/ 61427 w 522769"/>
              <a:gd name="connsiteY176" fmla="*/ 259895 h 447159"/>
              <a:gd name="connsiteX177" fmla="*/ 60057 w 522769"/>
              <a:gd name="connsiteY177" fmla="*/ 269064 h 447159"/>
              <a:gd name="connsiteX178" fmla="*/ 67746 w 522769"/>
              <a:gd name="connsiteY178" fmla="*/ 270516 h 447159"/>
              <a:gd name="connsiteX179" fmla="*/ 72078 w 522769"/>
              <a:gd name="connsiteY179" fmla="*/ 265582 h 447159"/>
              <a:gd name="connsiteX180" fmla="*/ 81332 w 522769"/>
              <a:gd name="connsiteY180" fmla="*/ 276078 h 447159"/>
              <a:gd name="connsiteX181" fmla="*/ 91802 w 522769"/>
              <a:gd name="connsiteY181" fmla="*/ 268471 h 447159"/>
              <a:gd name="connsiteX182" fmla="*/ 95149 w 522769"/>
              <a:gd name="connsiteY182" fmla="*/ 270119 h 447159"/>
              <a:gd name="connsiteX183" fmla="*/ 101981 w 522769"/>
              <a:gd name="connsiteY183" fmla="*/ 264659 h 447159"/>
              <a:gd name="connsiteX184" fmla="*/ 104589 w 522769"/>
              <a:gd name="connsiteY184" fmla="*/ 265188 h 447159"/>
              <a:gd name="connsiteX185" fmla="*/ 105338 w 522769"/>
              <a:gd name="connsiteY185" fmla="*/ 264403 h 447159"/>
              <a:gd name="connsiteX186" fmla="*/ 105352 w 522769"/>
              <a:gd name="connsiteY186" fmla="*/ 262063 h 447159"/>
              <a:gd name="connsiteX187" fmla="*/ 108141 w 522769"/>
              <a:gd name="connsiteY187" fmla="*/ 259575 h 447159"/>
              <a:gd name="connsiteX188" fmla="*/ 111022 w 522769"/>
              <a:gd name="connsiteY188" fmla="*/ 261115 h 447159"/>
              <a:gd name="connsiteX189" fmla="*/ 111181 w 522769"/>
              <a:gd name="connsiteY189" fmla="*/ 263436 h 447159"/>
              <a:gd name="connsiteX190" fmla="*/ 113294 w 522769"/>
              <a:gd name="connsiteY190" fmla="*/ 265155 h 447159"/>
              <a:gd name="connsiteX191" fmla="*/ 114927 w 522769"/>
              <a:gd name="connsiteY191" fmla="*/ 263028 h 447159"/>
              <a:gd name="connsiteX192" fmla="*/ 118488 w 522769"/>
              <a:gd name="connsiteY192" fmla="*/ 261917 h 447159"/>
              <a:gd name="connsiteX193" fmla="*/ 119486 w 522769"/>
              <a:gd name="connsiteY193" fmla="*/ 259580 h 447159"/>
              <a:gd name="connsiteX194" fmla="*/ 125329 w 522769"/>
              <a:gd name="connsiteY194" fmla="*/ 257337 h 447159"/>
              <a:gd name="connsiteX195" fmla="*/ 132759 w 522769"/>
              <a:gd name="connsiteY195" fmla="*/ 248761 h 447159"/>
              <a:gd name="connsiteX196" fmla="*/ 147352 w 522769"/>
              <a:gd name="connsiteY196" fmla="*/ 251462 h 447159"/>
              <a:gd name="connsiteX197" fmla="*/ 152587 w 522769"/>
              <a:gd name="connsiteY197" fmla="*/ 248379 h 447159"/>
              <a:gd name="connsiteX198" fmla="*/ 155114 w 522769"/>
              <a:gd name="connsiteY198" fmla="*/ 250955 h 447159"/>
              <a:gd name="connsiteX199" fmla="*/ 156579 w 522769"/>
              <a:gd name="connsiteY199" fmla="*/ 253765 h 447159"/>
              <a:gd name="connsiteX200" fmla="*/ 161020 w 522769"/>
              <a:gd name="connsiteY200" fmla="*/ 254812 h 447159"/>
              <a:gd name="connsiteX201" fmla="*/ 165965 w 522769"/>
              <a:gd name="connsiteY201" fmla="*/ 254019 h 447159"/>
              <a:gd name="connsiteX202" fmla="*/ 167539 w 522769"/>
              <a:gd name="connsiteY202" fmla="*/ 257763 h 447159"/>
              <a:gd name="connsiteX203" fmla="*/ 171032 w 522769"/>
              <a:gd name="connsiteY203" fmla="*/ 260097 h 447159"/>
              <a:gd name="connsiteX204" fmla="*/ 171685 w 522769"/>
              <a:gd name="connsiteY204" fmla="*/ 288297 h 447159"/>
              <a:gd name="connsiteX205" fmla="*/ 181383 w 522769"/>
              <a:gd name="connsiteY205" fmla="*/ 297961 h 447159"/>
              <a:gd name="connsiteX206" fmla="*/ 186391 w 522769"/>
              <a:gd name="connsiteY206" fmla="*/ 316504 h 447159"/>
              <a:gd name="connsiteX207" fmla="*/ 187371 w 522769"/>
              <a:gd name="connsiteY207" fmla="*/ 325251 h 447159"/>
              <a:gd name="connsiteX208" fmla="*/ 187961 w 522769"/>
              <a:gd name="connsiteY208" fmla="*/ 334477 h 447159"/>
              <a:gd name="connsiteX209" fmla="*/ 198721 w 522769"/>
              <a:gd name="connsiteY209" fmla="*/ 360536 h 447159"/>
              <a:gd name="connsiteX210" fmla="*/ 210551 w 522769"/>
              <a:gd name="connsiteY210" fmla="*/ 389136 h 447159"/>
              <a:gd name="connsiteX211" fmla="*/ 214970 w 522769"/>
              <a:gd name="connsiteY211" fmla="*/ 399698 h 447159"/>
              <a:gd name="connsiteX212" fmla="*/ 219283 w 522769"/>
              <a:gd name="connsiteY212" fmla="*/ 410397 h 447159"/>
              <a:gd name="connsiteX213" fmla="*/ 233550 w 522769"/>
              <a:gd name="connsiteY213" fmla="*/ 445403 h 447159"/>
              <a:gd name="connsiteX214" fmla="*/ 268112 w 522769"/>
              <a:gd name="connsiteY214" fmla="*/ 445900 h 447159"/>
              <a:gd name="connsiteX215" fmla="*/ 312816 w 522769"/>
              <a:gd name="connsiteY215" fmla="*/ 446858 h 447159"/>
              <a:gd name="connsiteX216" fmla="*/ 341417 w 522769"/>
              <a:gd name="connsiteY216" fmla="*/ 447506 h 447159"/>
              <a:gd name="connsiteX217" fmla="*/ 344275 w 522769"/>
              <a:gd name="connsiteY217" fmla="*/ 447556 h 447159"/>
              <a:gd name="connsiteX218" fmla="*/ 372499 w 522769"/>
              <a:gd name="connsiteY218" fmla="*/ 396975 h 447159"/>
              <a:gd name="connsiteX219" fmla="*/ 400302 w 522769"/>
              <a:gd name="connsiteY219" fmla="*/ 346727 h 447159"/>
              <a:gd name="connsiteX220" fmla="*/ 411552 w 522769"/>
              <a:gd name="connsiteY220" fmla="*/ 326267 h 447159"/>
              <a:gd name="connsiteX221" fmla="*/ 413797 w 522769"/>
              <a:gd name="connsiteY221" fmla="*/ 322174 h 447159"/>
              <a:gd name="connsiteX222" fmla="*/ 420062 w 522769"/>
              <a:gd name="connsiteY222" fmla="*/ 310783 h 447159"/>
              <a:gd name="connsiteX223" fmla="*/ 421105 w 522769"/>
              <a:gd name="connsiteY223" fmla="*/ 308836 h 447159"/>
              <a:gd name="connsiteX224" fmla="*/ 432151 w 522769"/>
              <a:gd name="connsiteY224" fmla="*/ 288622 h 447159"/>
              <a:gd name="connsiteX225" fmla="*/ 446898 w 522769"/>
              <a:gd name="connsiteY225" fmla="*/ 261522 h 447159"/>
              <a:gd name="connsiteX226" fmla="*/ 522898 w 522769"/>
              <a:gd name="connsiteY226" fmla="*/ 119810 h 447159"/>
              <a:gd name="connsiteX227" fmla="*/ 488577 w 522769"/>
              <a:gd name="connsiteY227" fmla="*/ 112371 h 447159"/>
              <a:gd name="connsiteX228" fmla="*/ 435204 w 522769"/>
              <a:gd name="connsiteY228" fmla="*/ 97200 h 447159"/>
              <a:gd name="connsiteX229" fmla="*/ 401949 w 522769"/>
              <a:gd name="connsiteY229" fmla="*/ 87631 h 447159"/>
              <a:gd name="connsiteX230" fmla="*/ 342265 w 522769"/>
              <a:gd name="connsiteY230" fmla="*/ 70439 h 447159"/>
              <a:gd name="connsiteX231" fmla="*/ 337076 w 522769"/>
              <a:gd name="connsiteY231" fmla="*/ 67678 h 447159"/>
              <a:gd name="connsiteX232" fmla="*/ 332172 w 522769"/>
              <a:gd name="connsiteY232" fmla="*/ 59907 h 447159"/>
              <a:gd name="connsiteX233" fmla="*/ 326638 w 522769"/>
              <a:gd name="connsiteY233" fmla="*/ 59156 h 447159"/>
              <a:gd name="connsiteX234" fmla="*/ 315683 w 522769"/>
              <a:gd name="connsiteY234" fmla="*/ 65965 h 447159"/>
              <a:gd name="connsiteX235" fmla="*/ 310031 w 522769"/>
              <a:gd name="connsiteY235" fmla="*/ 68956 h 447159"/>
              <a:gd name="connsiteX236" fmla="*/ 305086 w 522769"/>
              <a:gd name="connsiteY236" fmla="*/ 64709 h 447159"/>
              <a:gd name="connsiteX237" fmla="*/ 296191 w 522769"/>
              <a:gd name="connsiteY237" fmla="*/ 66631 h 447159"/>
              <a:gd name="connsiteX238" fmla="*/ 293347 w 522769"/>
              <a:gd name="connsiteY238" fmla="*/ 71152 h 447159"/>
              <a:gd name="connsiteX239" fmla="*/ 274793 w 522769"/>
              <a:gd name="connsiteY239" fmla="*/ 73050 h 447159"/>
              <a:gd name="connsiteX240" fmla="*/ 272253 w 522769"/>
              <a:gd name="connsiteY240" fmla="*/ 78290 h 447159"/>
              <a:gd name="connsiteX241" fmla="*/ 286415 w 522769"/>
              <a:gd name="connsiteY241" fmla="*/ 92390 h 447159"/>
              <a:gd name="connsiteX242" fmla="*/ 289196 w 522769"/>
              <a:gd name="connsiteY242" fmla="*/ 97664 h 447159"/>
              <a:gd name="connsiteX243" fmla="*/ 288216 w 522769"/>
              <a:gd name="connsiteY243" fmla="*/ 100180 h 447159"/>
              <a:gd name="connsiteX244" fmla="*/ 281190 w 522769"/>
              <a:gd name="connsiteY244" fmla="*/ 104321 h 447159"/>
              <a:gd name="connsiteX245" fmla="*/ 267862 w 522769"/>
              <a:gd name="connsiteY245" fmla="*/ 106531 h 447159"/>
              <a:gd name="connsiteX246" fmla="*/ 264977 w 522769"/>
              <a:gd name="connsiteY246" fmla="*/ 111554 h 447159"/>
              <a:gd name="connsiteX247" fmla="*/ 275202 w 522769"/>
              <a:gd name="connsiteY247" fmla="*/ 128052 h 447159"/>
              <a:gd name="connsiteX248" fmla="*/ 247372 w 522769"/>
              <a:gd name="connsiteY248" fmla="*/ 138962 h 447159"/>
              <a:gd name="connsiteX249" fmla="*/ 241557 w 522769"/>
              <a:gd name="connsiteY249" fmla="*/ 145131 h 447159"/>
              <a:gd name="connsiteX250" fmla="*/ 60021 w 522769"/>
              <a:gd name="connsiteY250" fmla="*/ 53351 h 447159"/>
              <a:gd name="connsiteX251" fmla="*/ 62307 w 522769"/>
              <a:gd name="connsiteY251" fmla="*/ 53910 h 447159"/>
              <a:gd name="connsiteX252" fmla="*/ 70649 w 522769"/>
              <a:gd name="connsiteY252" fmla="*/ 49567 h 447159"/>
              <a:gd name="connsiteX253" fmla="*/ 73834 w 522769"/>
              <a:gd name="connsiteY253" fmla="*/ 42512 h 447159"/>
              <a:gd name="connsiteX254" fmla="*/ 75385 w 522769"/>
              <a:gd name="connsiteY254" fmla="*/ 41182 h 447159"/>
              <a:gd name="connsiteX255" fmla="*/ 77150 w 522769"/>
              <a:gd name="connsiteY255" fmla="*/ 41812 h 447159"/>
              <a:gd name="connsiteX256" fmla="*/ 77594 w 522769"/>
              <a:gd name="connsiteY256" fmla="*/ 44680 h 447159"/>
              <a:gd name="connsiteX257" fmla="*/ 79831 w 522769"/>
              <a:gd name="connsiteY257" fmla="*/ 45923 h 447159"/>
              <a:gd name="connsiteX258" fmla="*/ 85192 w 522769"/>
              <a:gd name="connsiteY258" fmla="*/ 42970 h 447159"/>
              <a:gd name="connsiteX259" fmla="*/ 91629 w 522769"/>
              <a:gd name="connsiteY259" fmla="*/ 44264 h 447159"/>
              <a:gd name="connsiteX260" fmla="*/ 93104 w 522769"/>
              <a:gd name="connsiteY260" fmla="*/ 42755 h 447159"/>
              <a:gd name="connsiteX261" fmla="*/ 94138 w 522769"/>
              <a:gd name="connsiteY261" fmla="*/ 42591 h 447159"/>
              <a:gd name="connsiteX262" fmla="*/ 96728 w 522769"/>
              <a:gd name="connsiteY262" fmla="*/ 44081 h 447159"/>
              <a:gd name="connsiteX263" fmla="*/ 98211 w 522769"/>
              <a:gd name="connsiteY263" fmla="*/ 48482 h 447159"/>
              <a:gd name="connsiteX264" fmla="*/ 103582 w 522769"/>
              <a:gd name="connsiteY264" fmla="*/ 54390 h 447159"/>
              <a:gd name="connsiteX265" fmla="*/ 105129 w 522769"/>
              <a:gd name="connsiteY265" fmla="*/ 58752 h 447159"/>
              <a:gd name="connsiteX266" fmla="*/ 111140 w 522769"/>
              <a:gd name="connsiteY266" fmla="*/ 59433 h 447159"/>
              <a:gd name="connsiteX267" fmla="*/ 115204 w 522769"/>
              <a:gd name="connsiteY267" fmla="*/ 57037 h 447159"/>
              <a:gd name="connsiteX268" fmla="*/ 116737 w 522769"/>
              <a:gd name="connsiteY268" fmla="*/ 53589 h 447159"/>
              <a:gd name="connsiteX269" fmla="*/ 118747 w 522769"/>
              <a:gd name="connsiteY269" fmla="*/ 52082 h 447159"/>
              <a:gd name="connsiteX270" fmla="*/ 119128 w 522769"/>
              <a:gd name="connsiteY270" fmla="*/ 43658 h 447159"/>
              <a:gd name="connsiteX271" fmla="*/ 120947 w 522769"/>
              <a:gd name="connsiteY271" fmla="*/ 42615 h 447159"/>
              <a:gd name="connsiteX272" fmla="*/ 125955 w 522769"/>
              <a:gd name="connsiteY272" fmla="*/ 43877 h 447159"/>
              <a:gd name="connsiteX273" fmla="*/ 134969 w 522769"/>
              <a:gd name="connsiteY273" fmla="*/ 43005 h 447159"/>
              <a:gd name="connsiteX274" fmla="*/ 137844 w 522769"/>
              <a:gd name="connsiteY274" fmla="*/ 36176 h 447159"/>
              <a:gd name="connsiteX275" fmla="*/ 139119 w 522769"/>
              <a:gd name="connsiteY275" fmla="*/ 33945 h 447159"/>
              <a:gd name="connsiteX276" fmla="*/ 140380 w 522769"/>
              <a:gd name="connsiteY276" fmla="*/ 33485 h 447159"/>
              <a:gd name="connsiteX277" fmla="*/ 140925 w 522769"/>
              <a:gd name="connsiteY277" fmla="*/ 31516 h 447159"/>
              <a:gd name="connsiteX278" fmla="*/ 142852 w 522769"/>
              <a:gd name="connsiteY278" fmla="*/ 30479 h 447159"/>
              <a:gd name="connsiteX279" fmla="*/ 144930 w 522769"/>
              <a:gd name="connsiteY279" fmla="*/ 27039 h 447159"/>
              <a:gd name="connsiteX280" fmla="*/ 147915 w 522769"/>
              <a:gd name="connsiteY280" fmla="*/ 26647 h 447159"/>
              <a:gd name="connsiteX281" fmla="*/ 151403 w 522769"/>
              <a:gd name="connsiteY281" fmla="*/ 23871 h 447159"/>
              <a:gd name="connsiteX282" fmla="*/ 154529 w 522769"/>
              <a:gd name="connsiteY282" fmla="*/ 19210 h 447159"/>
              <a:gd name="connsiteX283" fmla="*/ 159578 w 522769"/>
              <a:gd name="connsiteY283" fmla="*/ 14274 h 447159"/>
              <a:gd name="connsiteX284" fmla="*/ 160689 w 522769"/>
              <a:gd name="connsiteY284" fmla="*/ 9672 h 447159"/>
              <a:gd name="connsiteX285" fmla="*/ 114619 w 522769"/>
              <a:gd name="connsiteY285" fmla="*/ 397 h 447159"/>
              <a:gd name="connsiteX286" fmla="*/ 71874 w 522769"/>
              <a:gd name="connsiteY286" fmla="*/ 19808 h 447159"/>
              <a:gd name="connsiteX287" fmla="*/ 50944 w 522769"/>
              <a:gd name="connsiteY287" fmla="*/ 31674 h 447159"/>
              <a:gd name="connsiteX288" fmla="*/ 44679 w 522769"/>
              <a:gd name="connsiteY288" fmla="*/ 38250 h 447159"/>
              <a:gd name="connsiteX289" fmla="*/ 55153 w 522769"/>
              <a:gd name="connsiteY289" fmla="*/ 45247 h 447159"/>
              <a:gd name="connsiteX290" fmla="*/ 57471 w 522769"/>
              <a:gd name="connsiteY290" fmla="*/ 47836 h 447159"/>
              <a:gd name="connsiteX291" fmla="*/ 57689 w 522769"/>
              <a:gd name="connsiteY291" fmla="*/ 49070 h 447159"/>
              <a:gd name="connsiteX292" fmla="*/ 60021 w 522769"/>
              <a:gd name="connsiteY292" fmla="*/ 53351 h 447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</a:cxnLst>
            <a:rect l="l" t="t" r="r" b="b"/>
            <a:pathLst>
              <a:path w="522769" h="447159">
                <a:moveTo>
                  <a:pt x="241557" y="145131"/>
                </a:moveTo>
                <a:lnTo>
                  <a:pt x="239447" y="141288"/>
                </a:lnTo>
                <a:lnTo>
                  <a:pt x="235677" y="134868"/>
                </a:lnTo>
                <a:lnTo>
                  <a:pt x="230397" y="131394"/>
                </a:lnTo>
                <a:lnTo>
                  <a:pt x="211567" y="91645"/>
                </a:lnTo>
                <a:lnTo>
                  <a:pt x="202073" y="75142"/>
                </a:lnTo>
                <a:lnTo>
                  <a:pt x="202304" y="66958"/>
                </a:lnTo>
                <a:lnTo>
                  <a:pt x="199184" y="60922"/>
                </a:lnTo>
                <a:lnTo>
                  <a:pt x="196575" y="61741"/>
                </a:lnTo>
                <a:lnTo>
                  <a:pt x="192792" y="57856"/>
                </a:lnTo>
                <a:lnTo>
                  <a:pt x="184295" y="26216"/>
                </a:lnTo>
                <a:lnTo>
                  <a:pt x="182662" y="28733"/>
                </a:lnTo>
                <a:lnTo>
                  <a:pt x="179424" y="31205"/>
                </a:lnTo>
                <a:lnTo>
                  <a:pt x="178625" y="34569"/>
                </a:lnTo>
                <a:lnTo>
                  <a:pt x="177913" y="40756"/>
                </a:lnTo>
                <a:lnTo>
                  <a:pt x="175767" y="40732"/>
                </a:lnTo>
                <a:lnTo>
                  <a:pt x="175831" y="42864"/>
                </a:lnTo>
                <a:lnTo>
                  <a:pt x="171363" y="44985"/>
                </a:lnTo>
                <a:lnTo>
                  <a:pt x="171113" y="46749"/>
                </a:lnTo>
                <a:lnTo>
                  <a:pt x="167738" y="45695"/>
                </a:lnTo>
                <a:lnTo>
                  <a:pt x="165747" y="48532"/>
                </a:lnTo>
                <a:lnTo>
                  <a:pt x="166400" y="49620"/>
                </a:lnTo>
                <a:lnTo>
                  <a:pt x="169217" y="50146"/>
                </a:lnTo>
                <a:lnTo>
                  <a:pt x="170179" y="52846"/>
                </a:lnTo>
                <a:lnTo>
                  <a:pt x="172878" y="49769"/>
                </a:lnTo>
                <a:lnTo>
                  <a:pt x="173726" y="54112"/>
                </a:lnTo>
                <a:lnTo>
                  <a:pt x="176157" y="57271"/>
                </a:lnTo>
                <a:lnTo>
                  <a:pt x="173604" y="56596"/>
                </a:lnTo>
                <a:lnTo>
                  <a:pt x="171975" y="57870"/>
                </a:lnTo>
                <a:lnTo>
                  <a:pt x="169988" y="57562"/>
                </a:lnTo>
                <a:lnTo>
                  <a:pt x="167484" y="59810"/>
                </a:lnTo>
                <a:lnTo>
                  <a:pt x="166894" y="61758"/>
                </a:lnTo>
                <a:lnTo>
                  <a:pt x="163923" y="63299"/>
                </a:lnTo>
                <a:lnTo>
                  <a:pt x="162776" y="61150"/>
                </a:lnTo>
                <a:lnTo>
                  <a:pt x="158942" y="61692"/>
                </a:lnTo>
                <a:lnTo>
                  <a:pt x="153635" y="66002"/>
                </a:lnTo>
                <a:lnTo>
                  <a:pt x="153812" y="69155"/>
                </a:lnTo>
                <a:lnTo>
                  <a:pt x="157237" y="70378"/>
                </a:lnTo>
                <a:lnTo>
                  <a:pt x="158203" y="74442"/>
                </a:lnTo>
                <a:lnTo>
                  <a:pt x="161873" y="74694"/>
                </a:lnTo>
                <a:lnTo>
                  <a:pt x="157437" y="77119"/>
                </a:lnTo>
                <a:lnTo>
                  <a:pt x="158748" y="80748"/>
                </a:lnTo>
                <a:lnTo>
                  <a:pt x="160358" y="81932"/>
                </a:lnTo>
                <a:lnTo>
                  <a:pt x="158897" y="83352"/>
                </a:lnTo>
                <a:lnTo>
                  <a:pt x="156089" y="83876"/>
                </a:lnTo>
                <a:lnTo>
                  <a:pt x="150995" y="79765"/>
                </a:lnTo>
                <a:lnTo>
                  <a:pt x="149734" y="80758"/>
                </a:lnTo>
                <a:lnTo>
                  <a:pt x="148795" y="83313"/>
                </a:lnTo>
                <a:lnTo>
                  <a:pt x="147334" y="81536"/>
                </a:lnTo>
                <a:lnTo>
                  <a:pt x="144422" y="82831"/>
                </a:lnTo>
                <a:lnTo>
                  <a:pt x="139246" y="76512"/>
                </a:lnTo>
                <a:lnTo>
                  <a:pt x="135930" y="74935"/>
                </a:lnTo>
                <a:lnTo>
                  <a:pt x="135068" y="72268"/>
                </a:lnTo>
                <a:lnTo>
                  <a:pt x="132274" y="76405"/>
                </a:lnTo>
                <a:lnTo>
                  <a:pt x="127048" y="77604"/>
                </a:lnTo>
                <a:lnTo>
                  <a:pt x="124531" y="76940"/>
                </a:lnTo>
                <a:lnTo>
                  <a:pt x="124054" y="78694"/>
                </a:lnTo>
                <a:lnTo>
                  <a:pt x="121541" y="78883"/>
                </a:lnTo>
                <a:lnTo>
                  <a:pt x="116656" y="82221"/>
                </a:lnTo>
                <a:lnTo>
                  <a:pt x="104753" y="81279"/>
                </a:lnTo>
                <a:lnTo>
                  <a:pt x="99450" y="88609"/>
                </a:lnTo>
                <a:lnTo>
                  <a:pt x="86635" y="86684"/>
                </a:lnTo>
                <a:lnTo>
                  <a:pt x="84027" y="87515"/>
                </a:lnTo>
                <a:lnTo>
                  <a:pt x="83251" y="88123"/>
                </a:lnTo>
                <a:lnTo>
                  <a:pt x="83464" y="89615"/>
                </a:lnTo>
                <a:lnTo>
                  <a:pt x="84925" y="92016"/>
                </a:lnTo>
                <a:lnTo>
                  <a:pt x="91938" y="95086"/>
                </a:lnTo>
                <a:lnTo>
                  <a:pt x="96955" y="94402"/>
                </a:lnTo>
                <a:lnTo>
                  <a:pt x="100371" y="98920"/>
                </a:lnTo>
                <a:lnTo>
                  <a:pt x="98429" y="105744"/>
                </a:lnTo>
                <a:lnTo>
                  <a:pt x="100824" y="110011"/>
                </a:lnTo>
                <a:lnTo>
                  <a:pt x="99114" y="117074"/>
                </a:lnTo>
                <a:lnTo>
                  <a:pt x="96238" y="118572"/>
                </a:lnTo>
                <a:lnTo>
                  <a:pt x="93167" y="118664"/>
                </a:lnTo>
                <a:lnTo>
                  <a:pt x="95807" y="120717"/>
                </a:lnTo>
                <a:lnTo>
                  <a:pt x="92015" y="122009"/>
                </a:lnTo>
                <a:lnTo>
                  <a:pt x="88214" y="119910"/>
                </a:lnTo>
                <a:lnTo>
                  <a:pt x="82806" y="120720"/>
                </a:lnTo>
                <a:lnTo>
                  <a:pt x="80557" y="121058"/>
                </a:lnTo>
                <a:lnTo>
                  <a:pt x="73226" y="119396"/>
                </a:lnTo>
                <a:lnTo>
                  <a:pt x="72301" y="121053"/>
                </a:lnTo>
                <a:lnTo>
                  <a:pt x="65868" y="122496"/>
                </a:lnTo>
                <a:lnTo>
                  <a:pt x="63600" y="124380"/>
                </a:lnTo>
                <a:lnTo>
                  <a:pt x="59313" y="123599"/>
                </a:lnTo>
                <a:lnTo>
                  <a:pt x="55321" y="124611"/>
                </a:lnTo>
                <a:lnTo>
                  <a:pt x="53634" y="130774"/>
                </a:lnTo>
                <a:lnTo>
                  <a:pt x="50209" y="131913"/>
                </a:lnTo>
                <a:lnTo>
                  <a:pt x="47977" y="130975"/>
                </a:lnTo>
                <a:lnTo>
                  <a:pt x="47025" y="132167"/>
                </a:lnTo>
                <a:lnTo>
                  <a:pt x="44829" y="134713"/>
                </a:lnTo>
                <a:lnTo>
                  <a:pt x="45487" y="142408"/>
                </a:lnTo>
                <a:lnTo>
                  <a:pt x="49733" y="147535"/>
                </a:lnTo>
                <a:lnTo>
                  <a:pt x="51933" y="155349"/>
                </a:lnTo>
                <a:lnTo>
                  <a:pt x="51561" y="158568"/>
                </a:lnTo>
                <a:lnTo>
                  <a:pt x="50404" y="160445"/>
                </a:lnTo>
                <a:lnTo>
                  <a:pt x="43192" y="160100"/>
                </a:lnTo>
                <a:lnTo>
                  <a:pt x="42783" y="161436"/>
                </a:lnTo>
                <a:lnTo>
                  <a:pt x="41368" y="161568"/>
                </a:lnTo>
                <a:lnTo>
                  <a:pt x="39590" y="163514"/>
                </a:lnTo>
                <a:lnTo>
                  <a:pt x="36564" y="161310"/>
                </a:lnTo>
                <a:lnTo>
                  <a:pt x="35321" y="166553"/>
                </a:lnTo>
                <a:lnTo>
                  <a:pt x="30944" y="161417"/>
                </a:lnTo>
                <a:lnTo>
                  <a:pt x="29968" y="160994"/>
                </a:lnTo>
                <a:lnTo>
                  <a:pt x="27228" y="163087"/>
                </a:lnTo>
                <a:lnTo>
                  <a:pt x="23618" y="159124"/>
                </a:lnTo>
                <a:lnTo>
                  <a:pt x="20746" y="160702"/>
                </a:lnTo>
                <a:lnTo>
                  <a:pt x="19027" y="160174"/>
                </a:lnTo>
                <a:lnTo>
                  <a:pt x="16373" y="163387"/>
                </a:lnTo>
                <a:lnTo>
                  <a:pt x="14645" y="162069"/>
                </a:lnTo>
                <a:lnTo>
                  <a:pt x="16092" y="161271"/>
                </a:lnTo>
                <a:lnTo>
                  <a:pt x="16169" y="159622"/>
                </a:lnTo>
                <a:lnTo>
                  <a:pt x="13506" y="156980"/>
                </a:lnTo>
                <a:lnTo>
                  <a:pt x="11365" y="161328"/>
                </a:lnTo>
                <a:lnTo>
                  <a:pt x="11633" y="162621"/>
                </a:lnTo>
                <a:lnTo>
                  <a:pt x="16233" y="166381"/>
                </a:lnTo>
                <a:lnTo>
                  <a:pt x="17807" y="169593"/>
                </a:lnTo>
                <a:lnTo>
                  <a:pt x="15062" y="169348"/>
                </a:lnTo>
                <a:lnTo>
                  <a:pt x="10449" y="171938"/>
                </a:lnTo>
                <a:lnTo>
                  <a:pt x="8739" y="169197"/>
                </a:lnTo>
                <a:lnTo>
                  <a:pt x="4924" y="167365"/>
                </a:lnTo>
                <a:lnTo>
                  <a:pt x="4003" y="168352"/>
                </a:lnTo>
                <a:lnTo>
                  <a:pt x="5028" y="170401"/>
                </a:lnTo>
                <a:lnTo>
                  <a:pt x="4720" y="172518"/>
                </a:lnTo>
                <a:lnTo>
                  <a:pt x="129" y="175745"/>
                </a:lnTo>
                <a:lnTo>
                  <a:pt x="2687" y="182862"/>
                </a:lnTo>
                <a:lnTo>
                  <a:pt x="6208" y="189393"/>
                </a:lnTo>
                <a:lnTo>
                  <a:pt x="9365" y="194134"/>
                </a:lnTo>
                <a:lnTo>
                  <a:pt x="9424" y="196531"/>
                </a:lnTo>
                <a:lnTo>
                  <a:pt x="11120" y="197925"/>
                </a:lnTo>
                <a:lnTo>
                  <a:pt x="11801" y="198702"/>
                </a:lnTo>
                <a:lnTo>
                  <a:pt x="18424" y="197849"/>
                </a:lnTo>
                <a:lnTo>
                  <a:pt x="20184" y="201173"/>
                </a:lnTo>
                <a:lnTo>
                  <a:pt x="21463" y="201673"/>
                </a:lnTo>
                <a:lnTo>
                  <a:pt x="24711" y="200726"/>
                </a:lnTo>
                <a:lnTo>
                  <a:pt x="29197" y="201474"/>
                </a:lnTo>
                <a:lnTo>
                  <a:pt x="30544" y="199840"/>
                </a:lnTo>
                <a:lnTo>
                  <a:pt x="32105" y="199560"/>
                </a:lnTo>
                <a:lnTo>
                  <a:pt x="34595" y="201184"/>
                </a:lnTo>
                <a:lnTo>
                  <a:pt x="38501" y="201469"/>
                </a:lnTo>
                <a:lnTo>
                  <a:pt x="39721" y="203104"/>
                </a:lnTo>
                <a:lnTo>
                  <a:pt x="41808" y="202173"/>
                </a:lnTo>
                <a:lnTo>
                  <a:pt x="40166" y="200622"/>
                </a:lnTo>
                <a:lnTo>
                  <a:pt x="39621" y="197224"/>
                </a:lnTo>
                <a:lnTo>
                  <a:pt x="43727" y="194815"/>
                </a:lnTo>
                <a:lnTo>
                  <a:pt x="49238" y="194142"/>
                </a:lnTo>
                <a:lnTo>
                  <a:pt x="54863" y="195687"/>
                </a:lnTo>
                <a:lnTo>
                  <a:pt x="60325" y="195000"/>
                </a:lnTo>
                <a:lnTo>
                  <a:pt x="68676" y="199010"/>
                </a:lnTo>
                <a:lnTo>
                  <a:pt x="68948" y="201738"/>
                </a:lnTo>
                <a:lnTo>
                  <a:pt x="69883" y="202666"/>
                </a:lnTo>
                <a:lnTo>
                  <a:pt x="72568" y="201808"/>
                </a:lnTo>
                <a:lnTo>
                  <a:pt x="78774" y="204523"/>
                </a:lnTo>
                <a:lnTo>
                  <a:pt x="80747" y="202520"/>
                </a:lnTo>
                <a:lnTo>
                  <a:pt x="87279" y="201273"/>
                </a:lnTo>
                <a:lnTo>
                  <a:pt x="93435" y="204722"/>
                </a:lnTo>
                <a:lnTo>
                  <a:pt x="98016" y="202317"/>
                </a:lnTo>
                <a:lnTo>
                  <a:pt x="99572" y="209797"/>
                </a:lnTo>
                <a:lnTo>
                  <a:pt x="104063" y="210651"/>
                </a:lnTo>
                <a:lnTo>
                  <a:pt x="102416" y="218129"/>
                </a:lnTo>
                <a:lnTo>
                  <a:pt x="101096" y="219430"/>
                </a:lnTo>
                <a:lnTo>
                  <a:pt x="103206" y="230139"/>
                </a:lnTo>
                <a:lnTo>
                  <a:pt x="90731" y="232521"/>
                </a:lnTo>
                <a:lnTo>
                  <a:pt x="82988" y="232088"/>
                </a:lnTo>
                <a:lnTo>
                  <a:pt x="79132" y="233381"/>
                </a:lnTo>
                <a:lnTo>
                  <a:pt x="77100" y="232791"/>
                </a:lnTo>
                <a:lnTo>
                  <a:pt x="76465" y="233783"/>
                </a:lnTo>
                <a:lnTo>
                  <a:pt x="71470" y="233579"/>
                </a:lnTo>
                <a:lnTo>
                  <a:pt x="70119" y="235807"/>
                </a:lnTo>
                <a:lnTo>
                  <a:pt x="66090" y="238433"/>
                </a:lnTo>
                <a:lnTo>
                  <a:pt x="65519" y="239973"/>
                </a:lnTo>
                <a:lnTo>
                  <a:pt x="62838" y="240031"/>
                </a:lnTo>
                <a:lnTo>
                  <a:pt x="62752" y="241376"/>
                </a:lnTo>
                <a:lnTo>
                  <a:pt x="60039" y="242955"/>
                </a:lnTo>
                <a:lnTo>
                  <a:pt x="57689" y="254169"/>
                </a:lnTo>
                <a:lnTo>
                  <a:pt x="57812" y="255829"/>
                </a:lnTo>
                <a:lnTo>
                  <a:pt x="60556" y="257629"/>
                </a:lnTo>
                <a:lnTo>
                  <a:pt x="61427" y="259895"/>
                </a:lnTo>
                <a:lnTo>
                  <a:pt x="60057" y="269064"/>
                </a:lnTo>
                <a:lnTo>
                  <a:pt x="67746" y="270516"/>
                </a:lnTo>
                <a:lnTo>
                  <a:pt x="72078" y="265582"/>
                </a:lnTo>
                <a:lnTo>
                  <a:pt x="81332" y="276078"/>
                </a:lnTo>
                <a:lnTo>
                  <a:pt x="91802" y="268471"/>
                </a:lnTo>
                <a:lnTo>
                  <a:pt x="95149" y="270119"/>
                </a:lnTo>
                <a:lnTo>
                  <a:pt x="101981" y="264659"/>
                </a:lnTo>
                <a:lnTo>
                  <a:pt x="104589" y="265188"/>
                </a:lnTo>
                <a:lnTo>
                  <a:pt x="105338" y="264403"/>
                </a:lnTo>
                <a:lnTo>
                  <a:pt x="105352" y="262063"/>
                </a:lnTo>
                <a:lnTo>
                  <a:pt x="108141" y="259575"/>
                </a:lnTo>
                <a:lnTo>
                  <a:pt x="111022" y="261115"/>
                </a:lnTo>
                <a:lnTo>
                  <a:pt x="111181" y="263436"/>
                </a:lnTo>
                <a:lnTo>
                  <a:pt x="113294" y="265155"/>
                </a:lnTo>
                <a:lnTo>
                  <a:pt x="114927" y="263028"/>
                </a:lnTo>
                <a:lnTo>
                  <a:pt x="118488" y="261917"/>
                </a:lnTo>
                <a:lnTo>
                  <a:pt x="119486" y="259580"/>
                </a:lnTo>
                <a:lnTo>
                  <a:pt x="125329" y="257337"/>
                </a:lnTo>
                <a:lnTo>
                  <a:pt x="132759" y="248761"/>
                </a:lnTo>
                <a:lnTo>
                  <a:pt x="147352" y="251462"/>
                </a:lnTo>
                <a:lnTo>
                  <a:pt x="152587" y="248379"/>
                </a:lnTo>
                <a:lnTo>
                  <a:pt x="155114" y="250955"/>
                </a:lnTo>
                <a:lnTo>
                  <a:pt x="156579" y="253765"/>
                </a:lnTo>
                <a:lnTo>
                  <a:pt x="161020" y="254812"/>
                </a:lnTo>
                <a:lnTo>
                  <a:pt x="165965" y="254019"/>
                </a:lnTo>
                <a:lnTo>
                  <a:pt x="167539" y="257763"/>
                </a:lnTo>
                <a:lnTo>
                  <a:pt x="171032" y="260097"/>
                </a:lnTo>
                <a:lnTo>
                  <a:pt x="171685" y="288297"/>
                </a:lnTo>
                <a:lnTo>
                  <a:pt x="181383" y="297961"/>
                </a:lnTo>
                <a:lnTo>
                  <a:pt x="186391" y="316504"/>
                </a:lnTo>
                <a:lnTo>
                  <a:pt x="187371" y="325251"/>
                </a:lnTo>
                <a:lnTo>
                  <a:pt x="187961" y="334477"/>
                </a:lnTo>
                <a:lnTo>
                  <a:pt x="198721" y="360536"/>
                </a:lnTo>
                <a:lnTo>
                  <a:pt x="210551" y="389136"/>
                </a:lnTo>
                <a:lnTo>
                  <a:pt x="214970" y="399698"/>
                </a:lnTo>
                <a:lnTo>
                  <a:pt x="219283" y="410397"/>
                </a:lnTo>
                <a:lnTo>
                  <a:pt x="233550" y="445403"/>
                </a:lnTo>
                <a:lnTo>
                  <a:pt x="268112" y="445900"/>
                </a:lnTo>
                <a:lnTo>
                  <a:pt x="312816" y="446858"/>
                </a:lnTo>
                <a:lnTo>
                  <a:pt x="341417" y="447506"/>
                </a:lnTo>
                <a:lnTo>
                  <a:pt x="344275" y="447556"/>
                </a:lnTo>
                <a:lnTo>
                  <a:pt x="372499" y="396975"/>
                </a:lnTo>
                <a:lnTo>
                  <a:pt x="400302" y="346727"/>
                </a:lnTo>
                <a:lnTo>
                  <a:pt x="411552" y="326267"/>
                </a:lnTo>
                <a:lnTo>
                  <a:pt x="413797" y="322174"/>
                </a:lnTo>
                <a:lnTo>
                  <a:pt x="420062" y="310783"/>
                </a:lnTo>
                <a:lnTo>
                  <a:pt x="421105" y="308836"/>
                </a:lnTo>
                <a:lnTo>
                  <a:pt x="432151" y="288622"/>
                </a:lnTo>
                <a:lnTo>
                  <a:pt x="446898" y="261522"/>
                </a:lnTo>
                <a:lnTo>
                  <a:pt x="522898" y="119810"/>
                </a:lnTo>
                <a:lnTo>
                  <a:pt x="488577" y="112371"/>
                </a:lnTo>
                <a:lnTo>
                  <a:pt x="435204" y="97200"/>
                </a:lnTo>
                <a:lnTo>
                  <a:pt x="401949" y="87631"/>
                </a:lnTo>
                <a:lnTo>
                  <a:pt x="342265" y="70439"/>
                </a:lnTo>
                <a:lnTo>
                  <a:pt x="337076" y="67678"/>
                </a:lnTo>
                <a:lnTo>
                  <a:pt x="332172" y="59907"/>
                </a:lnTo>
                <a:lnTo>
                  <a:pt x="326638" y="59156"/>
                </a:lnTo>
                <a:lnTo>
                  <a:pt x="315683" y="65965"/>
                </a:lnTo>
                <a:lnTo>
                  <a:pt x="310031" y="68956"/>
                </a:lnTo>
                <a:lnTo>
                  <a:pt x="305086" y="64709"/>
                </a:lnTo>
                <a:lnTo>
                  <a:pt x="296191" y="66631"/>
                </a:lnTo>
                <a:lnTo>
                  <a:pt x="293347" y="71152"/>
                </a:lnTo>
                <a:lnTo>
                  <a:pt x="274793" y="73050"/>
                </a:lnTo>
                <a:lnTo>
                  <a:pt x="272253" y="78290"/>
                </a:lnTo>
                <a:lnTo>
                  <a:pt x="286415" y="92390"/>
                </a:lnTo>
                <a:lnTo>
                  <a:pt x="289196" y="97664"/>
                </a:lnTo>
                <a:lnTo>
                  <a:pt x="288216" y="100180"/>
                </a:lnTo>
                <a:lnTo>
                  <a:pt x="281190" y="104321"/>
                </a:lnTo>
                <a:lnTo>
                  <a:pt x="267862" y="106531"/>
                </a:lnTo>
                <a:lnTo>
                  <a:pt x="264977" y="111554"/>
                </a:lnTo>
                <a:lnTo>
                  <a:pt x="275202" y="128052"/>
                </a:lnTo>
                <a:lnTo>
                  <a:pt x="247372" y="138962"/>
                </a:lnTo>
                <a:lnTo>
                  <a:pt x="241557" y="145131"/>
                </a:lnTo>
                <a:close/>
                <a:moveTo>
                  <a:pt x="60021" y="53351"/>
                </a:moveTo>
                <a:lnTo>
                  <a:pt x="62307" y="53910"/>
                </a:lnTo>
                <a:lnTo>
                  <a:pt x="70649" y="49567"/>
                </a:lnTo>
                <a:lnTo>
                  <a:pt x="73834" y="42512"/>
                </a:lnTo>
                <a:lnTo>
                  <a:pt x="75385" y="41182"/>
                </a:lnTo>
                <a:lnTo>
                  <a:pt x="77150" y="41812"/>
                </a:lnTo>
                <a:lnTo>
                  <a:pt x="77594" y="44680"/>
                </a:lnTo>
                <a:lnTo>
                  <a:pt x="79831" y="45923"/>
                </a:lnTo>
                <a:lnTo>
                  <a:pt x="85192" y="42970"/>
                </a:lnTo>
                <a:lnTo>
                  <a:pt x="91629" y="44264"/>
                </a:lnTo>
                <a:lnTo>
                  <a:pt x="93104" y="42755"/>
                </a:lnTo>
                <a:lnTo>
                  <a:pt x="94138" y="42591"/>
                </a:lnTo>
                <a:lnTo>
                  <a:pt x="96728" y="44081"/>
                </a:lnTo>
                <a:lnTo>
                  <a:pt x="98211" y="48482"/>
                </a:lnTo>
                <a:lnTo>
                  <a:pt x="103582" y="54390"/>
                </a:lnTo>
                <a:lnTo>
                  <a:pt x="105129" y="58752"/>
                </a:lnTo>
                <a:lnTo>
                  <a:pt x="111140" y="59433"/>
                </a:lnTo>
                <a:lnTo>
                  <a:pt x="115204" y="57037"/>
                </a:lnTo>
                <a:lnTo>
                  <a:pt x="116737" y="53589"/>
                </a:lnTo>
                <a:lnTo>
                  <a:pt x="118747" y="52082"/>
                </a:lnTo>
                <a:lnTo>
                  <a:pt x="119128" y="43658"/>
                </a:lnTo>
                <a:lnTo>
                  <a:pt x="120947" y="42615"/>
                </a:lnTo>
                <a:lnTo>
                  <a:pt x="125955" y="43877"/>
                </a:lnTo>
                <a:lnTo>
                  <a:pt x="134969" y="43005"/>
                </a:lnTo>
                <a:lnTo>
                  <a:pt x="137844" y="36176"/>
                </a:lnTo>
                <a:lnTo>
                  <a:pt x="139119" y="33945"/>
                </a:lnTo>
                <a:lnTo>
                  <a:pt x="140380" y="33485"/>
                </a:lnTo>
                <a:lnTo>
                  <a:pt x="140925" y="31516"/>
                </a:lnTo>
                <a:lnTo>
                  <a:pt x="142852" y="30479"/>
                </a:lnTo>
                <a:lnTo>
                  <a:pt x="144930" y="27039"/>
                </a:lnTo>
                <a:lnTo>
                  <a:pt x="147915" y="26647"/>
                </a:lnTo>
                <a:lnTo>
                  <a:pt x="151403" y="23871"/>
                </a:lnTo>
                <a:lnTo>
                  <a:pt x="154529" y="19210"/>
                </a:lnTo>
                <a:lnTo>
                  <a:pt x="159578" y="14274"/>
                </a:lnTo>
                <a:lnTo>
                  <a:pt x="160689" y="9672"/>
                </a:lnTo>
                <a:lnTo>
                  <a:pt x="114619" y="397"/>
                </a:lnTo>
                <a:lnTo>
                  <a:pt x="71874" y="19808"/>
                </a:lnTo>
                <a:lnTo>
                  <a:pt x="50944" y="31674"/>
                </a:lnTo>
                <a:lnTo>
                  <a:pt x="44679" y="38250"/>
                </a:lnTo>
                <a:lnTo>
                  <a:pt x="55153" y="45247"/>
                </a:lnTo>
                <a:lnTo>
                  <a:pt x="57471" y="47836"/>
                </a:lnTo>
                <a:lnTo>
                  <a:pt x="57689" y="49070"/>
                </a:lnTo>
                <a:lnTo>
                  <a:pt x="60021" y="5335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8143765B-E425-8E03-9FDD-2C00DB38BD83}"/>
              </a:ext>
            </a:extLst>
          </p:cNvPr>
          <p:cNvSpPr>
            <a:spLocks/>
          </p:cNvSpPr>
          <p:nvPr/>
        </p:nvSpPr>
        <p:spPr>
          <a:xfrm flipV="1">
            <a:off x="6304664" y="2315535"/>
            <a:ext cx="664330" cy="345700"/>
          </a:xfrm>
          <a:custGeom>
            <a:avLst/>
            <a:gdLst>
              <a:gd name="connsiteX0" fmla="*/ 407336 w 452407"/>
              <a:gd name="connsiteY0" fmla="*/ 105839 h 235421"/>
              <a:gd name="connsiteX1" fmla="*/ 407586 w 452407"/>
              <a:gd name="connsiteY1" fmla="*/ 103316 h 235421"/>
              <a:gd name="connsiteX2" fmla="*/ 406579 w 452407"/>
              <a:gd name="connsiteY2" fmla="*/ 100253 h 235421"/>
              <a:gd name="connsiteX3" fmla="*/ 408874 w 452407"/>
              <a:gd name="connsiteY3" fmla="*/ 93405 h 235421"/>
              <a:gd name="connsiteX4" fmla="*/ 408534 w 452407"/>
              <a:gd name="connsiteY4" fmla="*/ 88985 h 235421"/>
              <a:gd name="connsiteX5" fmla="*/ 411641 w 452407"/>
              <a:gd name="connsiteY5" fmla="*/ 82342 h 235421"/>
              <a:gd name="connsiteX6" fmla="*/ 409527 w 452407"/>
              <a:gd name="connsiteY6" fmla="*/ 79288 h 235421"/>
              <a:gd name="connsiteX7" fmla="*/ 406433 w 452407"/>
              <a:gd name="connsiteY7" fmla="*/ 69967 h 235421"/>
              <a:gd name="connsiteX8" fmla="*/ 408547 w 452407"/>
              <a:gd name="connsiteY8" fmla="*/ 65865 h 235421"/>
              <a:gd name="connsiteX9" fmla="*/ 407354 w 452407"/>
              <a:gd name="connsiteY9" fmla="*/ 64704 h 235421"/>
              <a:gd name="connsiteX10" fmla="*/ 406687 w 452407"/>
              <a:gd name="connsiteY10" fmla="*/ 62389 h 235421"/>
              <a:gd name="connsiteX11" fmla="*/ 406288 w 452407"/>
              <a:gd name="connsiteY11" fmla="*/ 59721 h 235421"/>
              <a:gd name="connsiteX12" fmla="*/ 406302 w 452407"/>
              <a:gd name="connsiteY12" fmla="*/ 57194 h 235421"/>
              <a:gd name="connsiteX13" fmla="*/ 408479 w 452407"/>
              <a:gd name="connsiteY13" fmla="*/ 56141 h 235421"/>
              <a:gd name="connsiteX14" fmla="*/ 413338 w 452407"/>
              <a:gd name="connsiteY14" fmla="*/ 57625 h 235421"/>
              <a:gd name="connsiteX15" fmla="*/ 416005 w 452407"/>
              <a:gd name="connsiteY15" fmla="*/ 54412 h 235421"/>
              <a:gd name="connsiteX16" fmla="*/ 420650 w 452407"/>
              <a:gd name="connsiteY16" fmla="*/ 52506 h 235421"/>
              <a:gd name="connsiteX17" fmla="*/ 419493 w 452407"/>
              <a:gd name="connsiteY17" fmla="*/ 50509 h 235421"/>
              <a:gd name="connsiteX18" fmla="*/ 420918 w 452407"/>
              <a:gd name="connsiteY18" fmla="*/ 48631 h 235421"/>
              <a:gd name="connsiteX19" fmla="*/ 421467 w 452407"/>
              <a:gd name="connsiteY19" fmla="*/ 45459 h 235421"/>
              <a:gd name="connsiteX20" fmla="*/ 418854 w 452407"/>
              <a:gd name="connsiteY20" fmla="*/ 45028 h 235421"/>
              <a:gd name="connsiteX21" fmla="*/ 414948 w 452407"/>
              <a:gd name="connsiteY21" fmla="*/ 41375 h 235421"/>
              <a:gd name="connsiteX22" fmla="*/ 408838 w 452407"/>
              <a:gd name="connsiteY22" fmla="*/ 41742 h 235421"/>
              <a:gd name="connsiteX23" fmla="*/ 407418 w 452407"/>
              <a:gd name="connsiteY23" fmla="*/ 43648 h 235421"/>
              <a:gd name="connsiteX24" fmla="*/ 409690 w 452407"/>
              <a:gd name="connsiteY24" fmla="*/ 46217 h 235421"/>
              <a:gd name="connsiteX25" fmla="*/ 409305 w 452407"/>
              <a:gd name="connsiteY25" fmla="*/ 50219 h 235421"/>
              <a:gd name="connsiteX26" fmla="*/ 404333 w 452407"/>
              <a:gd name="connsiteY26" fmla="*/ 55433 h 235421"/>
              <a:gd name="connsiteX27" fmla="*/ 403530 w 452407"/>
              <a:gd name="connsiteY27" fmla="*/ 53699 h 235421"/>
              <a:gd name="connsiteX28" fmla="*/ 401353 w 452407"/>
              <a:gd name="connsiteY28" fmla="*/ 53150 h 235421"/>
              <a:gd name="connsiteX29" fmla="*/ 397978 w 452407"/>
              <a:gd name="connsiteY29" fmla="*/ 50142 h 235421"/>
              <a:gd name="connsiteX30" fmla="*/ 391450 w 452407"/>
              <a:gd name="connsiteY30" fmla="*/ 47687 h 235421"/>
              <a:gd name="connsiteX31" fmla="*/ 390062 w 452407"/>
              <a:gd name="connsiteY31" fmla="*/ 42668 h 235421"/>
              <a:gd name="connsiteX32" fmla="*/ 388706 w 452407"/>
              <a:gd name="connsiteY32" fmla="*/ 40131 h 235421"/>
              <a:gd name="connsiteX33" fmla="*/ 384347 w 452407"/>
              <a:gd name="connsiteY33" fmla="*/ 34282 h 235421"/>
              <a:gd name="connsiteX34" fmla="*/ 378649 w 452407"/>
              <a:gd name="connsiteY34" fmla="*/ 35625 h 235421"/>
              <a:gd name="connsiteX35" fmla="*/ 372997 w 452407"/>
              <a:gd name="connsiteY35" fmla="*/ 31355 h 235421"/>
              <a:gd name="connsiteX36" fmla="*/ 372589 w 452407"/>
              <a:gd name="connsiteY36" fmla="*/ 26586 h 235421"/>
              <a:gd name="connsiteX37" fmla="*/ 374861 w 452407"/>
              <a:gd name="connsiteY37" fmla="*/ 23927 h 235421"/>
              <a:gd name="connsiteX38" fmla="*/ 375551 w 452407"/>
              <a:gd name="connsiteY38" fmla="*/ 21853 h 235421"/>
              <a:gd name="connsiteX39" fmla="*/ 374757 w 452407"/>
              <a:gd name="connsiteY39" fmla="*/ 18046 h 235421"/>
              <a:gd name="connsiteX40" fmla="*/ 372484 w 452407"/>
              <a:gd name="connsiteY40" fmla="*/ 15228 h 235421"/>
              <a:gd name="connsiteX41" fmla="*/ 370252 w 452407"/>
              <a:gd name="connsiteY41" fmla="*/ 15682 h 235421"/>
              <a:gd name="connsiteX42" fmla="*/ 370094 w 452407"/>
              <a:gd name="connsiteY42" fmla="*/ 14529 h 235421"/>
              <a:gd name="connsiteX43" fmla="*/ 369232 w 452407"/>
              <a:gd name="connsiteY43" fmla="*/ 14656 h 235421"/>
              <a:gd name="connsiteX44" fmla="*/ 369386 w 452407"/>
              <a:gd name="connsiteY44" fmla="*/ 19044 h 235421"/>
              <a:gd name="connsiteX45" fmla="*/ 368619 w 452407"/>
              <a:gd name="connsiteY45" fmla="*/ 20156 h 235421"/>
              <a:gd name="connsiteX46" fmla="*/ 367363 w 452407"/>
              <a:gd name="connsiteY46" fmla="*/ 19974 h 235421"/>
              <a:gd name="connsiteX47" fmla="*/ 361910 w 452407"/>
              <a:gd name="connsiteY47" fmla="*/ 15287 h 235421"/>
              <a:gd name="connsiteX48" fmla="*/ 356526 w 452407"/>
              <a:gd name="connsiteY48" fmla="*/ 7799 h 235421"/>
              <a:gd name="connsiteX49" fmla="*/ 354108 w 452407"/>
              <a:gd name="connsiteY49" fmla="*/ 6983 h 235421"/>
              <a:gd name="connsiteX50" fmla="*/ 346709 w 452407"/>
              <a:gd name="connsiteY50" fmla="*/ 6738 h 235421"/>
              <a:gd name="connsiteX51" fmla="*/ 341243 w 452407"/>
              <a:gd name="connsiteY51" fmla="*/ 9533 h 235421"/>
              <a:gd name="connsiteX52" fmla="*/ 333482 w 452407"/>
              <a:gd name="connsiteY52" fmla="*/ 5989 h 235421"/>
              <a:gd name="connsiteX53" fmla="*/ 329830 w 452407"/>
              <a:gd name="connsiteY53" fmla="*/ 7736 h 235421"/>
              <a:gd name="connsiteX54" fmla="*/ 328932 w 452407"/>
              <a:gd name="connsiteY54" fmla="*/ 7536 h 235421"/>
              <a:gd name="connsiteX55" fmla="*/ 329227 w 452407"/>
              <a:gd name="connsiteY55" fmla="*/ 6656 h 235421"/>
              <a:gd name="connsiteX56" fmla="*/ 328560 w 452407"/>
              <a:gd name="connsiteY56" fmla="*/ 5939 h 235421"/>
              <a:gd name="connsiteX57" fmla="*/ 328242 w 452407"/>
              <a:gd name="connsiteY57" fmla="*/ 5748 h 235421"/>
              <a:gd name="connsiteX58" fmla="*/ 325380 w 452407"/>
              <a:gd name="connsiteY58" fmla="*/ 5980 h 235421"/>
              <a:gd name="connsiteX59" fmla="*/ 323443 w 452407"/>
              <a:gd name="connsiteY59" fmla="*/ 3393 h 235421"/>
              <a:gd name="connsiteX60" fmla="*/ 325044 w 452407"/>
              <a:gd name="connsiteY60" fmla="*/ 2082 h 235421"/>
              <a:gd name="connsiteX61" fmla="*/ 324241 w 452407"/>
              <a:gd name="connsiteY61" fmla="*/ 680 h 235421"/>
              <a:gd name="connsiteX62" fmla="*/ 320377 w 452407"/>
              <a:gd name="connsiteY62" fmla="*/ 2853 h 235421"/>
              <a:gd name="connsiteX63" fmla="*/ 314030 w 452407"/>
              <a:gd name="connsiteY63" fmla="*/ 162 h 235421"/>
              <a:gd name="connsiteX64" fmla="*/ 308460 w 452407"/>
              <a:gd name="connsiteY64" fmla="*/ 2095 h 235421"/>
              <a:gd name="connsiteX65" fmla="*/ 303856 w 452407"/>
              <a:gd name="connsiteY65" fmla="*/ 18695 h 235421"/>
              <a:gd name="connsiteX66" fmla="*/ 303606 w 452407"/>
              <a:gd name="connsiteY66" fmla="*/ 19611 h 235421"/>
              <a:gd name="connsiteX67" fmla="*/ 298689 w 452407"/>
              <a:gd name="connsiteY67" fmla="*/ 22565 h 235421"/>
              <a:gd name="connsiteX68" fmla="*/ 284073 w 452407"/>
              <a:gd name="connsiteY68" fmla="*/ 30203 h 235421"/>
              <a:gd name="connsiteX69" fmla="*/ 278947 w 452407"/>
              <a:gd name="connsiteY69" fmla="*/ 29209 h 235421"/>
              <a:gd name="connsiteX70" fmla="*/ 274887 w 452407"/>
              <a:gd name="connsiteY70" fmla="*/ 33964 h 235421"/>
              <a:gd name="connsiteX71" fmla="*/ 267607 w 452407"/>
              <a:gd name="connsiteY71" fmla="*/ 37554 h 235421"/>
              <a:gd name="connsiteX72" fmla="*/ 264331 w 452407"/>
              <a:gd name="connsiteY72" fmla="*/ 31646 h 235421"/>
              <a:gd name="connsiteX73" fmla="*/ 261737 w 452407"/>
              <a:gd name="connsiteY73" fmla="*/ 36369 h 235421"/>
              <a:gd name="connsiteX74" fmla="*/ 256525 w 452407"/>
              <a:gd name="connsiteY74" fmla="*/ 45867 h 235421"/>
              <a:gd name="connsiteX75" fmla="*/ 257817 w 452407"/>
              <a:gd name="connsiteY75" fmla="*/ 56749 h 235421"/>
              <a:gd name="connsiteX76" fmla="*/ 267588 w 452407"/>
              <a:gd name="connsiteY76" fmla="*/ 73584 h 235421"/>
              <a:gd name="connsiteX77" fmla="*/ 252138 w 452407"/>
              <a:gd name="connsiteY77" fmla="*/ 82129 h 235421"/>
              <a:gd name="connsiteX78" fmla="*/ 243220 w 452407"/>
              <a:gd name="connsiteY78" fmla="*/ 90792 h 235421"/>
              <a:gd name="connsiteX79" fmla="*/ 205197 w 452407"/>
              <a:gd name="connsiteY79" fmla="*/ 90851 h 235421"/>
              <a:gd name="connsiteX80" fmla="*/ 197603 w 452407"/>
              <a:gd name="connsiteY80" fmla="*/ 90910 h 235421"/>
              <a:gd name="connsiteX81" fmla="*/ 182167 w 452407"/>
              <a:gd name="connsiteY81" fmla="*/ 96977 h 235421"/>
              <a:gd name="connsiteX82" fmla="*/ 156886 w 452407"/>
              <a:gd name="connsiteY82" fmla="*/ 97367 h 235421"/>
              <a:gd name="connsiteX83" fmla="*/ 154976 w 452407"/>
              <a:gd name="connsiteY83" fmla="*/ 98583 h 235421"/>
              <a:gd name="connsiteX84" fmla="*/ 121372 w 452407"/>
              <a:gd name="connsiteY84" fmla="*/ 109342 h 235421"/>
              <a:gd name="connsiteX85" fmla="*/ 121181 w 452407"/>
              <a:gd name="connsiteY85" fmla="*/ 109365 h 235421"/>
              <a:gd name="connsiteX86" fmla="*/ 96777 w 452407"/>
              <a:gd name="connsiteY86" fmla="*/ 117610 h 235421"/>
              <a:gd name="connsiteX87" fmla="*/ 84166 w 452407"/>
              <a:gd name="connsiteY87" fmla="*/ 121817 h 235421"/>
              <a:gd name="connsiteX88" fmla="*/ 72222 w 452407"/>
              <a:gd name="connsiteY88" fmla="*/ 125851 h 235421"/>
              <a:gd name="connsiteX89" fmla="*/ 69564 w 452407"/>
              <a:gd name="connsiteY89" fmla="*/ 126708 h 235421"/>
              <a:gd name="connsiteX90" fmla="*/ 56894 w 452407"/>
              <a:gd name="connsiteY90" fmla="*/ 130997 h 235421"/>
              <a:gd name="connsiteX91" fmla="*/ 350 w 452407"/>
              <a:gd name="connsiteY91" fmla="*/ 149928 h 235421"/>
              <a:gd name="connsiteX92" fmla="*/ 2346 w 452407"/>
              <a:gd name="connsiteY92" fmla="*/ 152256 h 235421"/>
              <a:gd name="connsiteX93" fmla="*/ 60110 w 452407"/>
              <a:gd name="connsiteY93" fmla="*/ 171370 h 235421"/>
              <a:gd name="connsiteX94" fmla="*/ 61367 w 452407"/>
              <a:gd name="connsiteY94" fmla="*/ 171256 h 235421"/>
              <a:gd name="connsiteX95" fmla="*/ 76050 w 452407"/>
              <a:gd name="connsiteY95" fmla="*/ 169863 h 235421"/>
              <a:gd name="connsiteX96" fmla="*/ 102030 w 452407"/>
              <a:gd name="connsiteY96" fmla="*/ 167417 h 235421"/>
              <a:gd name="connsiteX97" fmla="*/ 107301 w 452407"/>
              <a:gd name="connsiteY97" fmla="*/ 166936 h 235421"/>
              <a:gd name="connsiteX98" fmla="*/ 109433 w 452407"/>
              <a:gd name="connsiteY98" fmla="*/ 166714 h 235421"/>
              <a:gd name="connsiteX99" fmla="*/ 123196 w 452407"/>
              <a:gd name="connsiteY99" fmla="*/ 165425 h 235421"/>
              <a:gd name="connsiteX100" fmla="*/ 131973 w 452407"/>
              <a:gd name="connsiteY100" fmla="*/ 164590 h 235421"/>
              <a:gd name="connsiteX101" fmla="*/ 135974 w 452407"/>
              <a:gd name="connsiteY101" fmla="*/ 165244 h 235421"/>
              <a:gd name="connsiteX102" fmla="*/ 147433 w 452407"/>
              <a:gd name="connsiteY102" fmla="*/ 167118 h 235421"/>
              <a:gd name="connsiteX103" fmla="*/ 151597 w 452407"/>
              <a:gd name="connsiteY103" fmla="*/ 167816 h 235421"/>
              <a:gd name="connsiteX104" fmla="*/ 152971 w 452407"/>
              <a:gd name="connsiteY104" fmla="*/ 168456 h 235421"/>
              <a:gd name="connsiteX105" fmla="*/ 158442 w 452407"/>
              <a:gd name="connsiteY105" fmla="*/ 170022 h 235421"/>
              <a:gd name="connsiteX106" fmla="*/ 158447 w 452407"/>
              <a:gd name="connsiteY106" fmla="*/ 176602 h 235421"/>
              <a:gd name="connsiteX107" fmla="*/ 160610 w 452407"/>
              <a:gd name="connsiteY107" fmla="*/ 179261 h 235421"/>
              <a:gd name="connsiteX108" fmla="*/ 161858 w 452407"/>
              <a:gd name="connsiteY108" fmla="*/ 181856 h 235421"/>
              <a:gd name="connsiteX109" fmla="*/ 167360 w 452407"/>
              <a:gd name="connsiteY109" fmla="*/ 185963 h 235421"/>
              <a:gd name="connsiteX110" fmla="*/ 172450 w 452407"/>
              <a:gd name="connsiteY110" fmla="*/ 192743 h 235421"/>
              <a:gd name="connsiteX111" fmla="*/ 174636 w 452407"/>
              <a:gd name="connsiteY111" fmla="*/ 194712 h 235421"/>
              <a:gd name="connsiteX112" fmla="*/ 185759 w 452407"/>
              <a:gd name="connsiteY112" fmla="*/ 200616 h 235421"/>
              <a:gd name="connsiteX113" fmla="*/ 190341 w 452407"/>
              <a:gd name="connsiteY113" fmla="*/ 201841 h 235421"/>
              <a:gd name="connsiteX114" fmla="*/ 192459 w 452407"/>
              <a:gd name="connsiteY114" fmla="*/ 205834 h 235421"/>
              <a:gd name="connsiteX115" fmla="*/ 192496 w 452407"/>
              <a:gd name="connsiteY115" fmla="*/ 205866 h 235421"/>
              <a:gd name="connsiteX116" fmla="*/ 200243 w 452407"/>
              <a:gd name="connsiteY116" fmla="*/ 207867 h 235421"/>
              <a:gd name="connsiteX117" fmla="*/ 210155 w 452407"/>
              <a:gd name="connsiteY117" fmla="*/ 207055 h 235421"/>
              <a:gd name="connsiteX118" fmla="*/ 222875 w 452407"/>
              <a:gd name="connsiteY118" fmla="*/ 208212 h 235421"/>
              <a:gd name="connsiteX119" fmla="*/ 231716 w 452407"/>
              <a:gd name="connsiteY119" fmla="*/ 208457 h 235421"/>
              <a:gd name="connsiteX120" fmla="*/ 238729 w 452407"/>
              <a:gd name="connsiteY120" fmla="*/ 207300 h 235421"/>
              <a:gd name="connsiteX121" fmla="*/ 248006 w 452407"/>
              <a:gd name="connsiteY121" fmla="*/ 205793 h 235421"/>
              <a:gd name="connsiteX122" fmla="*/ 254615 w 452407"/>
              <a:gd name="connsiteY122" fmla="*/ 213054 h 235421"/>
              <a:gd name="connsiteX123" fmla="*/ 261469 w 452407"/>
              <a:gd name="connsiteY123" fmla="*/ 214524 h 235421"/>
              <a:gd name="connsiteX124" fmla="*/ 262862 w 452407"/>
              <a:gd name="connsiteY124" fmla="*/ 213775 h 235421"/>
              <a:gd name="connsiteX125" fmla="*/ 278738 w 452407"/>
              <a:gd name="connsiteY125" fmla="*/ 217592 h 235421"/>
              <a:gd name="connsiteX126" fmla="*/ 283515 w 452407"/>
              <a:gd name="connsiteY126" fmla="*/ 215609 h 235421"/>
              <a:gd name="connsiteX127" fmla="*/ 293459 w 452407"/>
              <a:gd name="connsiteY127" fmla="*/ 213862 h 235421"/>
              <a:gd name="connsiteX128" fmla="*/ 295459 w 452407"/>
              <a:gd name="connsiteY128" fmla="*/ 212405 h 235421"/>
              <a:gd name="connsiteX129" fmla="*/ 306750 w 452407"/>
              <a:gd name="connsiteY129" fmla="*/ 217397 h 235421"/>
              <a:gd name="connsiteX130" fmla="*/ 316924 w 452407"/>
              <a:gd name="connsiteY130" fmla="*/ 216575 h 235421"/>
              <a:gd name="connsiteX131" fmla="*/ 317387 w 452407"/>
              <a:gd name="connsiteY131" fmla="*/ 217002 h 235421"/>
              <a:gd name="connsiteX132" fmla="*/ 321270 w 452407"/>
              <a:gd name="connsiteY132" fmla="*/ 225923 h 235421"/>
              <a:gd name="connsiteX133" fmla="*/ 332593 w 452407"/>
              <a:gd name="connsiteY133" fmla="*/ 235584 h 235421"/>
              <a:gd name="connsiteX134" fmla="*/ 337174 w 452407"/>
              <a:gd name="connsiteY134" fmla="*/ 229317 h 235421"/>
              <a:gd name="connsiteX135" fmla="*/ 344922 w 452407"/>
              <a:gd name="connsiteY135" fmla="*/ 219221 h 235421"/>
              <a:gd name="connsiteX136" fmla="*/ 350615 w 452407"/>
              <a:gd name="connsiteY136" fmla="*/ 214370 h 235421"/>
              <a:gd name="connsiteX137" fmla="*/ 361008 w 452407"/>
              <a:gd name="connsiteY137" fmla="*/ 214710 h 235421"/>
              <a:gd name="connsiteX138" fmla="*/ 371405 w 452407"/>
              <a:gd name="connsiteY138" fmla="*/ 215568 h 235421"/>
              <a:gd name="connsiteX139" fmla="*/ 388561 w 452407"/>
              <a:gd name="connsiteY139" fmla="*/ 206624 h 235421"/>
              <a:gd name="connsiteX140" fmla="*/ 392856 w 452407"/>
              <a:gd name="connsiteY140" fmla="*/ 206166 h 235421"/>
              <a:gd name="connsiteX141" fmla="*/ 397515 w 452407"/>
              <a:gd name="connsiteY141" fmla="*/ 204845 h 235421"/>
              <a:gd name="connsiteX142" fmla="*/ 406002 w 452407"/>
              <a:gd name="connsiteY142" fmla="*/ 198424 h 235421"/>
              <a:gd name="connsiteX143" fmla="*/ 414322 w 452407"/>
              <a:gd name="connsiteY143" fmla="*/ 194122 h 235421"/>
              <a:gd name="connsiteX144" fmla="*/ 432490 w 452407"/>
              <a:gd name="connsiteY144" fmla="*/ 187338 h 235421"/>
              <a:gd name="connsiteX145" fmla="*/ 432090 w 452407"/>
              <a:gd name="connsiteY145" fmla="*/ 186680 h 235421"/>
              <a:gd name="connsiteX146" fmla="*/ 433025 w 452407"/>
              <a:gd name="connsiteY146" fmla="*/ 185364 h 235421"/>
              <a:gd name="connsiteX147" fmla="*/ 434481 w 452407"/>
              <a:gd name="connsiteY147" fmla="*/ 178603 h 235421"/>
              <a:gd name="connsiteX148" fmla="*/ 432780 w 452407"/>
              <a:gd name="connsiteY148" fmla="*/ 173920 h 235421"/>
              <a:gd name="connsiteX149" fmla="*/ 430176 w 452407"/>
              <a:gd name="connsiteY149" fmla="*/ 172304 h 235421"/>
              <a:gd name="connsiteX150" fmla="*/ 432535 w 452407"/>
              <a:gd name="connsiteY150" fmla="*/ 169759 h 235421"/>
              <a:gd name="connsiteX151" fmla="*/ 433233 w 452407"/>
              <a:gd name="connsiteY151" fmla="*/ 167077 h 235421"/>
              <a:gd name="connsiteX152" fmla="*/ 435057 w 452407"/>
              <a:gd name="connsiteY152" fmla="*/ 161150 h 235421"/>
              <a:gd name="connsiteX153" fmla="*/ 432172 w 452407"/>
              <a:gd name="connsiteY153" fmla="*/ 156422 h 235421"/>
              <a:gd name="connsiteX154" fmla="*/ 438164 w 452407"/>
              <a:gd name="connsiteY154" fmla="*/ 155705 h 235421"/>
              <a:gd name="connsiteX155" fmla="*/ 441258 w 452407"/>
              <a:gd name="connsiteY155" fmla="*/ 158464 h 235421"/>
              <a:gd name="connsiteX156" fmla="*/ 444819 w 452407"/>
              <a:gd name="connsiteY156" fmla="*/ 157488 h 235421"/>
              <a:gd name="connsiteX157" fmla="*/ 447695 w 452407"/>
              <a:gd name="connsiteY157" fmla="*/ 158328 h 235421"/>
              <a:gd name="connsiteX158" fmla="*/ 450943 w 452407"/>
              <a:gd name="connsiteY158" fmla="*/ 157461 h 235421"/>
              <a:gd name="connsiteX159" fmla="*/ 452757 w 452407"/>
              <a:gd name="connsiteY159" fmla="*/ 155614 h 235421"/>
              <a:gd name="connsiteX160" fmla="*/ 446996 w 452407"/>
              <a:gd name="connsiteY160" fmla="*/ 151616 h 235421"/>
              <a:gd name="connsiteX161" fmla="*/ 447074 w 452407"/>
              <a:gd name="connsiteY161" fmla="*/ 147610 h 235421"/>
              <a:gd name="connsiteX162" fmla="*/ 444828 w 452407"/>
              <a:gd name="connsiteY162" fmla="*/ 145690 h 235421"/>
              <a:gd name="connsiteX163" fmla="*/ 438183 w 452407"/>
              <a:gd name="connsiteY163" fmla="*/ 140658 h 235421"/>
              <a:gd name="connsiteX164" fmla="*/ 436985 w 452407"/>
              <a:gd name="connsiteY164" fmla="*/ 139814 h 235421"/>
              <a:gd name="connsiteX165" fmla="*/ 436146 w 452407"/>
              <a:gd name="connsiteY165" fmla="*/ 138003 h 235421"/>
              <a:gd name="connsiteX166" fmla="*/ 430757 w 452407"/>
              <a:gd name="connsiteY166" fmla="*/ 138230 h 235421"/>
              <a:gd name="connsiteX167" fmla="*/ 428679 w 452407"/>
              <a:gd name="connsiteY167" fmla="*/ 136723 h 235421"/>
              <a:gd name="connsiteX168" fmla="*/ 426161 w 452407"/>
              <a:gd name="connsiteY168" fmla="*/ 133170 h 235421"/>
              <a:gd name="connsiteX169" fmla="*/ 427300 w 452407"/>
              <a:gd name="connsiteY169" fmla="*/ 130615 h 235421"/>
              <a:gd name="connsiteX170" fmla="*/ 426338 w 452407"/>
              <a:gd name="connsiteY170" fmla="*/ 123355 h 235421"/>
              <a:gd name="connsiteX171" fmla="*/ 421090 w 452407"/>
              <a:gd name="connsiteY171" fmla="*/ 118772 h 235421"/>
              <a:gd name="connsiteX172" fmla="*/ 419979 w 452407"/>
              <a:gd name="connsiteY172" fmla="*/ 115931 h 235421"/>
              <a:gd name="connsiteX173" fmla="*/ 418337 w 452407"/>
              <a:gd name="connsiteY173" fmla="*/ 115559 h 235421"/>
              <a:gd name="connsiteX174" fmla="*/ 415338 w 452407"/>
              <a:gd name="connsiteY174" fmla="*/ 116825 h 235421"/>
              <a:gd name="connsiteX175" fmla="*/ 410235 w 452407"/>
              <a:gd name="connsiteY175" fmla="*/ 112346 h 235421"/>
              <a:gd name="connsiteX176" fmla="*/ 410162 w 452407"/>
              <a:gd name="connsiteY176" fmla="*/ 109465 h 235421"/>
              <a:gd name="connsiteX177" fmla="*/ 407336 w 452407"/>
              <a:gd name="connsiteY177" fmla="*/ 105839 h 235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452407" h="235421">
                <a:moveTo>
                  <a:pt x="407336" y="105839"/>
                </a:moveTo>
                <a:lnTo>
                  <a:pt x="407586" y="103316"/>
                </a:lnTo>
                <a:lnTo>
                  <a:pt x="406579" y="100253"/>
                </a:lnTo>
                <a:lnTo>
                  <a:pt x="408874" y="93405"/>
                </a:lnTo>
                <a:lnTo>
                  <a:pt x="408534" y="88985"/>
                </a:lnTo>
                <a:lnTo>
                  <a:pt x="411641" y="82342"/>
                </a:lnTo>
                <a:lnTo>
                  <a:pt x="409527" y="79288"/>
                </a:lnTo>
                <a:lnTo>
                  <a:pt x="406433" y="69967"/>
                </a:lnTo>
                <a:lnTo>
                  <a:pt x="408547" y="65865"/>
                </a:lnTo>
                <a:lnTo>
                  <a:pt x="407354" y="64704"/>
                </a:lnTo>
                <a:lnTo>
                  <a:pt x="406687" y="62389"/>
                </a:lnTo>
                <a:lnTo>
                  <a:pt x="406288" y="59721"/>
                </a:lnTo>
                <a:lnTo>
                  <a:pt x="406302" y="57194"/>
                </a:lnTo>
                <a:lnTo>
                  <a:pt x="408479" y="56141"/>
                </a:lnTo>
                <a:lnTo>
                  <a:pt x="413338" y="57625"/>
                </a:lnTo>
                <a:lnTo>
                  <a:pt x="416005" y="54412"/>
                </a:lnTo>
                <a:lnTo>
                  <a:pt x="420650" y="52506"/>
                </a:lnTo>
                <a:lnTo>
                  <a:pt x="419493" y="50509"/>
                </a:lnTo>
                <a:lnTo>
                  <a:pt x="420918" y="48631"/>
                </a:lnTo>
                <a:lnTo>
                  <a:pt x="421467" y="45459"/>
                </a:lnTo>
                <a:lnTo>
                  <a:pt x="418854" y="45028"/>
                </a:lnTo>
                <a:lnTo>
                  <a:pt x="414948" y="41375"/>
                </a:lnTo>
                <a:lnTo>
                  <a:pt x="408838" y="41742"/>
                </a:lnTo>
                <a:lnTo>
                  <a:pt x="407418" y="43648"/>
                </a:lnTo>
                <a:lnTo>
                  <a:pt x="409690" y="46217"/>
                </a:lnTo>
                <a:lnTo>
                  <a:pt x="409305" y="50219"/>
                </a:lnTo>
                <a:lnTo>
                  <a:pt x="404333" y="55433"/>
                </a:lnTo>
                <a:lnTo>
                  <a:pt x="403530" y="53699"/>
                </a:lnTo>
                <a:lnTo>
                  <a:pt x="401353" y="53150"/>
                </a:lnTo>
                <a:lnTo>
                  <a:pt x="397978" y="50142"/>
                </a:lnTo>
                <a:lnTo>
                  <a:pt x="391450" y="47687"/>
                </a:lnTo>
                <a:lnTo>
                  <a:pt x="390062" y="42668"/>
                </a:lnTo>
                <a:lnTo>
                  <a:pt x="388706" y="40131"/>
                </a:lnTo>
                <a:lnTo>
                  <a:pt x="384347" y="34282"/>
                </a:lnTo>
                <a:lnTo>
                  <a:pt x="378649" y="35625"/>
                </a:lnTo>
                <a:lnTo>
                  <a:pt x="372997" y="31355"/>
                </a:lnTo>
                <a:lnTo>
                  <a:pt x="372589" y="26586"/>
                </a:lnTo>
                <a:lnTo>
                  <a:pt x="374861" y="23927"/>
                </a:lnTo>
                <a:lnTo>
                  <a:pt x="375551" y="21853"/>
                </a:lnTo>
                <a:lnTo>
                  <a:pt x="374757" y="18046"/>
                </a:lnTo>
                <a:lnTo>
                  <a:pt x="372484" y="15228"/>
                </a:lnTo>
                <a:lnTo>
                  <a:pt x="370252" y="15682"/>
                </a:lnTo>
                <a:lnTo>
                  <a:pt x="370094" y="14529"/>
                </a:lnTo>
                <a:lnTo>
                  <a:pt x="369232" y="14656"/>
                </a:lnTo>
                <a:lnTo>
                  <a:pt x="369386" y="19044"/>
                </a:lnTo>
                <a:lnTo>
                  <a:pt x="368619" y="20156"/>
                </a:lnTo>
                <a:lnTo>
                  <a:pt x="367363" y="19974"/>
                </a:lnTo>
                <a:lnTo>
                  <a:pt x="361910" y="15287"/>
                </a:lnTo>
                <a:lnTo>
                  <a:pt x="356526" y="7799"/>
                </a:lnTo>
                <a:lnTo>
                  <a:pt x="354108" y="6983"/>
                </a:lnTo>
                <a:lnTo>
                  <a:pt x="346709" y="6738"/>
                </a:lnTo>
                <a:lnTo>
                  <a:pt x="341243" y="9533"/>
                </a:lnTo>
                <a:lnTo>
                  <a:pt x="333482" y="5989"/>
                </a:lnTo>
                <a:lnTo>
                  <a:pt x="329830" y="7736"/>
                </a:lnTo>
                <a:lnTo>
                  <a:pt x="328932" y="7536"/>
                </a:lnTo>
                <a:lnTo>
                  <a:pt x="329227" y="6656"/>
                </a:lnTo>
                <a:lnTo>
                  <a:pt x="328560" y="5939"/>
                </a:lnTo>
                <a:lnTo>
                  <a:pt x="328242" y="5748"/>
                </a:lnTo>
                <a:lnTo>
                  <a:pt x="325380" y="5980"/>
                </a:lnTo>
                <a:lnTo>
                  <a:pt x="323443" y="3393"/>
                </a:lnTo>
                <a:lnTo>
                  <a:pt x="325044" y="2082"/>
                </a:lnTo>
                <a:lnTo>
                  <a:pt x="324241" y="680"/>
                </a:lnTo>
                <a:lnTo>
                  <a:pt x="320377" y="2853"/>
                </a:lnTo>
                <a:lnTo>
                  <a:pt x="314030" y="162"/>
                </a:lnTo>
                <a:lnTo>
                  <a:pt x="308460" y="2095"/>
                </a:lnTo>
                <a:lnTo>
                  <a:pt x="303856" y="18695"/>
                </a:lnTo>
                <a:lnTo>
                  <a:pt x="303606" y="19611"/>
                </a:lnTo>
                <a:lnTo>
                  <a:pt x="298689" y="22565"/>
                </a:lnTo>
                <a:lnTo>
                  <a:pt x="284073" y="30203"/>
                </a:lnTo>
                <a:lnTo>
                  <a:pt x="278947" y="29209"/>
                </a:lnTo>
                <a:lnTo>
                  <a:pt x="274887" y="33964"/>
                </a:lnTo>
                <a:lnTo>
                  <a:pt x="267607" y="37554"/>
                </a:lnTo>
                <a:lnTo>
                  <a:pt x="264331" y="31646"/>
                </a:lnTo>
                <a:lnTo>
                  <a:pt x="261737" y="36369"/>
                </a:lnTo>
                <a:lnTo>
                  <a:pt x="256525" y="45867"/>
                </a:lnTo>
                <a:lnTo>
                  <a:pt x="257817" y="56749"/>
                </a:lnTo>
                <a:lnTo>
                  <a:pt x="267588" y="73584"/>
                </a:lnTo>
                <a:lnTo>
                  <a:pt x="252138" y="82129"/>
                </a:lnTo>
                <a:lnTo>
                  <a:pt x="243220" y="90792"/>
                </a:lnTo>
                <a:lnTo>
                  <a:pt x="205197" y="90851"/>
                </a:lnTo>
                <a:lnTo>
                  <a:pt x="197603" y="90910"/>
                </a:lnTo>
                <a:lnTo>
                  <a:pt x="182167" y="96977"/>
                </a:lnTo>
                <a:lnTo>
                  <a:pt x="156886" y="97367"/>
                </a:lnTo>
                <a:lnTo>
                  <a:pt x="154976" y="98583"/>
                </a:lnTo>
                <a:lnTo>
                  <a:pt x="121372" y="109342"/>
                </a:lnTo>
                <a:lnTo>
                  <a:pt x="121181" y="109365"/>
                </a:lnTo>
                <a:lnTo>
                  <a:pt x="96777" y="117610"/>
                </a:lnTo>
                <a:lnTo>
                  <a:pt x="84166" y="121817"/>
                </a:lnTo>
                <a:lnTo>
                  <a:pt x="72222" y="125851"/>
                </a:lnTo>
                <a:lnTo>
                  <a:pt x="69564" y="126708"/>
                </a:lnTo>
                <a:lnTo>
                  <a:pt x="56894" y="130997"/>
                </a:lnTo>
                <a:lnTo>
                  <a:pt x="350" y="149928"/>
                </a:lnTo>
                <a:lnTo>
                  <a:pt x="2346" y="152256"/>
                </a:lnTo>
                <a:lnTo>
                  <a:pt x="60110" y="171370"/>
                </a:lnTo>
                <a:lnTo>
                  <a:pt x="61367" y="171256"/>
                </a:lnTo>
                <a:lnTo>
                  <a:pt x="76050" y="169863"/>
                </a:lnTo>
                <a:lnTo>
                  <a:pt x="102030" y="167417"/>
                </a:lnTo>
                <a:lnTo>
                  <a:pt x="107301" y="166936"/>
                </a:lnTo>
                <a:lnTo>
                  <a:pt x="109433" y="166714"/>
                </a:lnTo>
                <a:lnTo>
                  <a:pt x="123196" y="165425"/>
                </a:lnTo>
                <a:lnTo>
                  <a:pt x="131973" y="164590"/>
                </a:lnTo>
                <a:lnTo>
                  <a:pt x="135974" y="165244"/>
                </a:lnTo>
                <a:lnTo>
                  <a:pt x="147433" y="167118"/>
                </a:lnTo>
                <a:lnTo>
                  <a:pt x="151597" y="167816"/>
                </a:lnTo>
                <a:lnTo>
                  <a:pt x="152971" y="168456"/>
                </a:lnTo>
                <a:lnTo>
                  <a:pt x="158442" y="170022"/>
                </a:lnTo>
                <a:lnTo>
                  <a:pt x="158447" y="176602"/>
                </a:lnTo>
                <a:lnTo>
                  <a:pt x="160610" y="179261"/>
                </a:lnTo>
                <a:lnTo>
                  <a:pt x="161858" y="181856"/>
                </a:lnTo>
                <a:lnTo>
                  <a:pt x="167360" y="185963"/>
                </a:lnTo>
                <a:lnTo>
                  <a:pt x="172450" y="192743"/>
                </a:lnTo>
                <a:lnTo>
                  <a:pt x="174636" y="194712"/>
                </a:lnTo>
                <a:lnTo>
                  <a:pt x="185759" y="200616"/>
                </a:lnTo>
                <a:lnTo>
                  <a:pt x="190341" y="201841"/>
                </a:lnTo>
                <a:lnTo>
                  <a:pt x="192459" y="205834"/>
                </a:lnTo>
                <a:lnTo>
                  <a:pt x="192496" y="205866"/>
                </a:lnTo>
                <a:lnTo>
                  <a:pt x="200243" y="207867"/>
                </a:lnTo>
                <a:lnTo>
                  <a:pt x="210155" y="207055"/>
                </a:lnTo>
                <a:lnTo>
                  <a:pt x="222875" y="208212"/>
                </a:lnTo>
                <a:lnTo>
                  <a:pt x="231716" y="208457"/>
                </a:lnTo>
                <a:lnTo>
                  <a:pt x="238729" y="207300"/>
                </a:lnTo>
                <a:lnTo>
                  <a:pt x="248006" y="205793"/>
                </a:lnTo>
                <a:lnTo>
                  <a:pt x="254615" y="213054"/>
                </a:lnTo>
                <a:lnTo>
                  <a:pt x="261469" y="214524"/>
                </a:lnTo>
                <a:lnTo>
                  <a:pt x="262862" y="213775"/>
                </a:lnTo>
                <a:lnTo>
                  <a:pt x="278738" y="217592"/>
                </a:lnTo>
                <a:lnTo>
                  <a:pt x="283515" y="215609"/>
                </a:lnTo>
                <a:lnTo>
                  <a:pt x="293459" y="213862"/>
                </a:lnTo>
                <a:lnTo>
                  <a:pt x="295459" y="212405"/>
                </a:lnTo>
                <a:lnTo>
                  <a:pt x="306750" y="217397"/>
                </a:lnTo>
                <a:lnTo>
                  <a:pt x="316924" y="216575"/>
                </a:lnTo>
                <a:lnTo>
                  <a:pt x="317387" y="217002"/>
                </a:lnTo>
                <a:lnTo>
                  <a:pt x="321270" y="225923"/>
                </a:lnTo>
                <a:lnTo>
                  <a:pt x="332593" y="235584"/>
                </a:lnTo>
                <a:lnTo>
                  <a:pt x="337174" y="229317"/>
                </a:lnTo>
                <a:lnTo>
                  <a:pt x="344922" y="219221"/>
                </a:lnTo>
                <a:lnTo>
                  <a:pt x="350615" y="214370"/>
                </a:lnTo>
                <a:lnTo>
                  <a:pt x="361008" y="214710"/>
                </a:lnTo>
                <a:lnTo>
                  <a:pt x="371405" y="215568"/>
                </a:lnTo>
                <a:lnTo>
                  <a:pt x="388561" y="206624"/>
                </a:lnTo>
                <a:lnTo>
                  <a:pt x="392856" y="206166"/>
                </a:lnTo>
                <a:lnTo>
                  <a:pt x="397515" y="204845"/>
                </a:lnTo>
                <a:lnTo>
                  <a:pt x="406002" y="198424"/>
                </a:lnTo>
                <a:lnTo>
                  <a:pt x="414322" y="194122"/>
                </a:lnTo>
                <a:lnTo>
                  <a:pt x="432490" y="187338"/>
                </a:lnTo>
                <a:lnTo>
                  <a:pt x="432090" y="186680"/>
                </a:lnTo>
                <a:lnTo>
                  <a:pt x="433025" y="185364"/>
                </a:lnTo>
                <a:lnTo>
                  <a:pt x="434481" y="178603"/>
                </a:lnTo>
                <a:lnTo>
                  <a:pt x="432780" y="173920"/>
                </a:lnTo>
                <a:lnTo>
                  <a:pt x="430176" y="172304"/>
                </a:lnTo>
                <a:lnTo>
                  <a:pt x="432535" y="169759"/>
                </a:lnTo>
                <a:lnTo>
                  <a:pt x="433233" y="167077"/>
                </a:lnTo>
                <a:lnTo>
                  <a:pt x="435057" y="161150"/>
                </a:lnTo>
                <a:lnTo>
                  <a:pt x="432172" y="156422"/>
                </a:lnTo>
                <a:lnTo>
                  <a:pt x="438164" y="155705"/>
                </a:lnTo>
                <a:lnTo>
                  <a:pt x="441258" y="158464"/>
                </a:lnTo>
                <a:lnTo>
                  <a:pt x="444819" y="157488"/>
                </a:lnTo>
                <a:lnTo>
                  <a:pt x="447695" y="158328"/>
                </a:lnTo>
                <a:lnTo>
                  <a:pt x="450943" y="157461"/>
                </a:lnTo>
                <a:lnTo>
                  <a:pt x="452757" y="155614"/>
                </a:lnTo>
                <a:lnTo>
                  <a:pt x="446996" y="151616"/>
                </a:lnTo>
                <a:lnTo>
                  <a:pt x="447074" y="147610"/>
                </a:lnTo>
                <a:lnTo>
                  <a:pt x="444828" y="145690"/>
                </a:lnTo>
                <a:lnTo>
                  <a:pt x="438183" y="140658"/>
                </a:lnTo>
                <a:lnTo>
                  <a:pt x="436985" y="139814"/>
                </a:lnTo>
                <a:lnTo>
                  <a:pt x="436146" y="138003"/>
                </a:lnTo>
                <a:lnTo>
                  <a:pt x="430757" y="138230"/>
                </a:lnTo>
                <a:lnTo>
                  <a:pt x="428679" y="136723"/>
                </a:lnTo>
                <a:lnTo>
                  <a:pt x="426161" y="133170"/>
                </a:lnTo>
                <a:lnTo>
                  <a:pt x="427300" y="130615"/>
                </a:lnTo>
                <a:lnTo>
                  <a:pt x="426338" y="123355"/>
                </a:lnTo>
                <a:lnTo>
                  <a:pt x="421090" y="118772"/>
                </a:lnTo>
                <a:lnTo>
                  <a:pt x="419979" y="115931"/>
                </a:lnTo>
                <a:lnTo>
                  <a:pt x="418337" y="115559"/>
                </a:lnTo>
                <a:lnTo>
                  <a:pt x="415338" y="116825"/>
                </a:lnTo>
                <a:lnTo>
                  <a:pt x="410235" y="112346"/>
                </a:lnTo>
                <a:lnTo>
                  <a:pt x="410162" y="109465"/>
                </a:lnTo>
                <a:lnTo>
                  <a:pt x="407336" y="10583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B7183581-87AF-B95F-2B71-AEB1AB061F33}"/>
              </a:ext>
            </a:extLst>
          </p:cNvPr>
          <p:cNvSpPr>
            <a:spLocks/>
          </p:cNvSpPr>
          <p:nvPr/>
        </p:nvSpPr>
        <p:spPr>
          <a:xfrm flipV="1">
            <a:off x="5444464" y="3531883"/>
            <a:ext cx="316194" cy="252900"/>
          </a:xfrm>
          <a:custGeom>
            <a:avLst/>
            <a:gdLst>
              <a:gd name="connsiteX0" fmla="*/ 119028 w 215327"/>
              <a:gd name="connsiteY0" fmla="*/ 3530 h 172224"/>
              <a:gd name="connsiteX1" fmla="*/ 103727 w 215327"/>
              <a:gd name="connsiteY1" fmla="*/ 603 h 172224"/>
              <a:gd name="connsiteX2" fmla="*/ 102774 w 215327"/>
              <a:gd name="connsiteY2" fmla="*/ 421 h 172224"/>
              <a:gd name="connsiteX3" fmla="*/ 96954 w 215327"/>
              <a:gd name="connsiteY3" fmla="*/ 6258 h 172224"/>
              <a:gd name="connsiteX4" fmla="*/ 92927 w 215327"/>
              <a:gd name="connsiteY4" fmla="*/ 11396 h 172224"/>
              <a:gd name="connsiteX5" fmla="*/ 91290 w 215327"/>
              <a:gd name="connsiteY5" fmla="*/ 13215 h 172224"/>
              <a:gd name="connsiteX6" fmla="*/ 90236 w 215327"/>
              <a:gd name="connsiteY6" fmla="*/ 13980 h 172224"/>
              <a:gd name="connsiteX7" fmla="*/ 89482 w 215327"/>
              <a:gd name="connsiteY7" fmla="*/ 15931 h 172224"/>
              <a:gd name="connsiteX8" fmla="*/ 89319 w 215327"/>
              <a:gd name="connsiteY8" fmla="*/ 16356 h 172224"/>
              <a:gd name="connsiteX9" fmla="*/ 89070 w 215327"/>
              <a:gd name="connsiteY9" fmla="*/ 32979 h 172224"/>
              <a:gd name="connsiteX10" fmla="*/ 80096 w 215327"/>
              <a:gd name="connsiteY10" fmla="*/ 28538 h 172224"/>
              <a:gd name="connsiteX11" fmla="*/ 81830 w 215327"/>
              <a:gd name="connsiteY11" fmla="*/ 26118 h 172224"/>
              <a:gd name="connsiteX12" fmla="*/ 75910 w 215327"/>
              <a:gd name="connsiteY12" fmla="*/ 21418 h 172224"/>
              <a:gd name="connsiteX13" fmla="*/ 61829 w 215327"/>
              <a:gd name="connsiteY13" fmla="*/ 37926 h 172224"/>
              <a:gd name="connsiteX14" fmla="*/ 50161 w 215327"/>
              <a:gd name="connsiteY14" fmla="*/ 37859 h 172224"/>
              <a:gd name="connsiteX15" fmla="*/ 27220 w 215327"/>
              <a:gd name="connsiteY15" fmla="*/ 69048 h 172224"/>
              <a:gd name="connsiteX16" fmla="*/ 20542 w 215327"/>
              <a:gd name="connsiteY16" fmla="*/ 78420 h 172224"/>
              <a:gd name="connsiteX17" fmla="*/ 20107 w 215327"/>
              <a:gd name="connsiteY17" fmla="*/ 78635 h 172224"/>
              <a:gd name="connsiteX18" fmla="*/ 432 w 215327"/>
              <a:gd name="connsiteY18" fmla="*/ 105170 h 172224"/>
              <a:gd name="connsiteX19" fmla="*/ 3838 w 215327"/>
              <a:gd name="connsiteY19" fmla="*/ 112207 h 172224"/>
              <a:gd name="connsiteX20" fmla="*/ 7351 w 215327"/>
              <a:gd name="connsiteY20" fmla="*/ 113904 h 172224"/>
              <a:gd name="connsiteX21" fmla="*/ 16118 w 215327"/>
              <a:gd name="connsiteY21" fmla="*/ 120840 h 172224"/>
              <a:gd name="connsiteX22" fmla="*/ 26912 w 215327"/>
              <a:gd name="connsiteY22" fmla="*/ 119402 h 172224"/>
              <a:gd name="connsiteX23" fmla="*/ 34764 w 215327"/>
              <a:gd name="connsiteY23" fmla="*/ 138696 h 172224"/>
              <a:gd name="connsiteX24" fmla="*/ 36972 w 215327"/>
              <a:gd name="connsiteY24" fmla="*/ 143612 h 172224"/>
              <a:gd name="connsiteX25" fmla="*/ 37129 w 215327"/>
              <a:gd name="connsiteY25" fmla="*/ 152074 h 172224"/>
              <a:gd name="connsiteX26" fmla="*/ 39020 w 215327"/>
              <a:gd name="connsiteY26" fmla="*/ 156754 h 172224"/>
              <a:gd name="connsiteX27" fmla="*/ 40578 w 215327"/>
              <a:gd name="connsiteY27" fmla="*/ 163134 h 172224"/>
              <a:gd name="connsiteX28" fmla="*/ 41314 w 215327"/>
              <a:gd name="connsiteY28" fmla="*/ 172646 h 172224"/>
              <a:gd name="connsiteX29" fmla="*/ 42838 w 215327"/>
              <a:gd name="connsiteY29" fmla="*/ 171255 h 172224"/>
              <a:gd name="connsiteX30" fmla="*/ 57888 w 215327"/>
              <a:gd name="connsiteY30" fmla="*/ 163893 h 172224"/>
              <a:gd name="connsiteX31" fmla="*/ 58514 w 215327"/>
              <a:gd name="connsiteY31" fmla="*/ 163577 h 172224"/>
              <a:gd name="connsiteX32" fmla="*/ 83240 w 215327"/>
              <a:gd name="connsiteY32" fmla="*/ 155241 h 172224"/>
              <a:gd name="connsiteX33" fmla="*/ 102549 w 215327"/>
              <a:gd name="connsiteY33" fmla="*/ 154838 h 172224"/>
              <a:gd name="connsiteX34" fmla="*/ 117096 w 215327"/>
              <a:gd name="connsiteY34" fmla="*/ 154589 h 172224"/>
              <a:gd name="connsiteX35" fmla="*/ 133924 w 215327"/>
              <a:gd name="connsiteY35" fmla="*/ 159449 h 172224"/>
              <a:gd name="connsiteX36" fmla="*/ 158762 w 215327"/>
              <a:gd name="connsiteY36" fmla="*/ 159203 h 172224"/>
              <a:gd name="connsiteX37" fmla="*/ 158758 w 215327"/>
              <a:gd name="connsiteY37" fmla="*/ 158608 h 172224"/>
              <a:gd name="connsiteX38" fmla="*/ 158732 w 215327"/>
              <a:gd name="connsiteY38" fmla="*/ 154141 h 172224"/>
              <a:gd name="connsiteX39" fmla="*/ 158714 w 215327"/>
              <a:gd name="connsiteY39" fmla="*/ 151163 h 172224"/>
              <a:gd name="connsiteX40" fmla="*/ 169658 w 215327"/>
              <a:gd name="connsiteY40" fmla="*/ 127314 h 172224"/>
              <a:gd name="connsiteX41" fmla="*/ 181078 w 215327"/>
              <a:gd name="connsiteY41" fmla="*/ 109944 h 172224"/>
              <a:gd name="connsiteX42" fmla="*/ 181247 w 215327"/>
              <a:gd name="connsiteY42" fmla="*/ 109696 h 172224"/>
              <a:gd name="connsiteX43" fmla="*/ 184758 w 215327"/>
              <a:gd name="connsiteY43" fmla="*/ 104335 h 172224"/>
              <a:gd name="connsiteX44" fmla="*/ 190480 w 215327"/>
              <a:gd name="connsiteY44" fmla="*/ 95481 h 172224"/>
              <a:gd name="connsiteX45" fmla="*/ 194454 w 215327"/>
              <a:gd name="connsiteY45" fmla="*/ 89483 h 172224"/>
              <a:gd name="connsiteX46" fmla="*/ 197579 w 215327"/>
              <a:gd name="connsiteY46" fmla="*/ 87456 h 172224"/>
              <a:gd name="connsiteX47" fmla="*/ 209647 w 215327"/>
              <a:gd name="connsiteY47" fmla="*/ 79764 h 172224"/>
              <a:gd name="connsiteX48" fmla="*/ 215759 w 215327"/>
              <a:gd name="connsiteY48" fmla="*/ 75162 h 172224"/>
              <a:gd name="connsiteX49" fmla="*/ 214443 w 215327"/>
              <a:gd name="connsiteY49" fmla="*/ 67811 h 172224"/>
              <a:gd name="connsiteX50" fmla="*/ 210688 w 215327"/>
              <a:gd name="connsiteY50" fmla="*/ 56206 h 172224"/>
              <a:gd name="connsiteX51" fmla="*/ 215379 w 215327"/>
              <a:gd name="connsiteY51" fmla="*/ 40635 h 172224"/>
              <a:gd name="connsiteX52" fmla="*/ 206836 w 215327"/>
              <a:gd name="connsiteY52" fmla="*/ 38976 h 172224"/>
              <a:gd name="connsiteX53" fmla="*/ 199169 w 215327"/>
              <a:gd name="connsiteY53" fmla="*/ 46907 h 172224"/>
              <a:gd name="connsiteX54" fmla="*/ 198282 w 215327"/>
              <a:gd name="connsiteY54" fmla="*/ 45888 h 172224"/>
              <a:gd name="connsiteX55" fmla="*/ 194963 w 215327"/>
              <a:gd name="connsiteY55" fmla="*/ 45409 h 172224"/>
              <a:gd name="connsiteX56" fmla="*/ 189750 w 215327"/>
              <a:gd name="connsiteY56" fmla="*/ 35457 h 172224"/>
              <a:gd name="connsiteX57" fmla="*/ 188500 w 215327"/>
              <a:gd name="connsiteY57" fmla="*/ 33051 h 172224"/>
              <a:gd name="connsiteX58" fmla="*/ 179637 w 215327"/>
              <a:gd name="connsiteY58" fmla="*/ 27549 h 172224"/>
              <a:gd name="connsiteX59" fmla="*/ 158018 w 215327"/>
              <a:gd name="connsiteY59" fmla="*/ 17834 h 172224"/>
              <a:gd name="connsiteX60" fmla="*/ 156022 w 215327"/>
              <a:gd name="connsiteY60" fmla="*/ 20699 h 172224"/>
              <a:gd name="connsiteX61" fmla="*/ 155305 w 215327"/>
              <a:gd name="connsiteY61" fmla="*/ 21720 h 172224"/>
              <a:gd name="connsiteX62" fmla="*/ 146461 w 215327"/>
              <a:gd name="connsiteY62" fmla="*/ 36021 h 172224"/>
              <a:gd name="connsiteX63" fmla="*/ 141053 w 215327"/>
              <a:gd name="connsiteY63" fmla="*/ 33591 h 172224"/>
              <a:gd name="connsiteX64" fmla="*/ 141133 w 215327"/>
              <a:gd name="connsiteY64" fmla="*/ 27589 h 172224"/>
              <a:gd name="connsiteX65" fmla="*/ 141355 w 215327"/>
              <a:gd name="connsiteY65" fmla="*/ 18163 h 172224"/>
              <a:gd name="connsiteX66" fmla="*/ 141945 w 215327"/>
              <a:gd name="connsiteY66" fmla="*/ 9182 h 172224"/>
              <a:gd name="connsiteX67" fmla="*/ 137946 w 215327"/>
              <a:gd name="connsiteY67" fmla="*/ 4312 h 172224"/>
              <a:gd name="connsiteX68" fmla="*/ 126334 w 215327"/>
              <a:gd name="connsiteY68" fmla="*/ 4992 h 172224"/>
              <a:gd name="connsiteX69" fmla="*/ 120881 w 215327"/>
              <a:gd name="connsiteY69" fmla="*/ 3901 h 172224"/>
              <a:gd name="connsiteX70" fmla="*/ 119028 w 215327"/>
              <a:gd name="connsiteY70" fmla="*/ 3530 h 172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15327" h="172224">
                <a:moveTo>
                  <a:pt x="119028" y="3530"/>
                </a:moveTo>
                <a:lnTo>
                  <a:pt x="103727" y="603"/>
                </a:lnTo>
                <a:lnTo>
                  <a:pt x="102774" y="421"/>
                </a:lnTo>
                <a:lnTo>
                  <a:pt x="96954" y="6258"/>
                </a:lnTo>
                <a:lnTo>
                  <a:pt x="92927" y="11396"/>
                </a:lnTo>
                <a:lnTo>
                  <a:pt x="91290" y="13215"/>
                </a:lnTo>
                <a:lnTo>
                  <a:pt x="90236" y="13980"/>
                </a:lnTo>
                <a:lnTo>
                  <a:pt x="89482" y="15931"/>
                </a:lnTo>
                <a:lnTo>
                  <a:pt x="89319" y="16356"/>
                </a:lnTo>
                <a:lnTo>
                  <a:pt x="89070" y="32979"/>
                </a:lnTo>
                <a:lnTo>
                  <a:pt x="80096" y="28538"/>
                </a:lnTo>
                <a:lnTo>
                  <a:pt x="81830" y="26118"/>
                </a:lnTo>
                <a:lnTo>
                  <a:pt x="75910" y="21418"/>
                </a:lnTo>
                <a:lnTo>
                  <a:pt x="61829" y="37926"/>
                </a:lnTo>
                <a:lnTo>
                  <a:pt x="50161" y="37859"/>
                </a:lnTo>
                <a:lnTo>
                  <a:pt x="27220" y="69048"/>
                </a:lnTo>
                <a:lnTo>
                  <a:pt x="20542" y="78420"/>
                </a:lnTo>
                <a:lnTo>
                  <a:pt x="20107" y="78635"/>
                </a:lnTo>
                <a:lnTo>
                  <a:pt x="432" y="105170"/>
                </a:lnTo>
                <a:lnTo>
                  <a:pt x="3838" y="112207"/>
                </a:lnTo>
                <a:lnTo>
                  <a:pt x="7351" y="113904"/>
                </a:lnTo>
                <a:lnTo>
                  <a:pt x="16118" y="120840"/>
                </a:lnTo>
                <a:lnTo>
                  <a:pt x="26912" y="119402"/>
                </a:lnTo>
                <a:lnTo>
                  <a:pt x="34764" y="138696"/>
                </a:lnTo>
                <a:lnTo>
                  <a:pt x="36972" y="143612"/>
                </a:lnTo>
                <a:lnTo>
                  <a:pt x="37129" y="152074"/>
                </a:lnTo>
                <a:lnTo>
                  <a:pt x="39020" y="156754"/>
                </a:lnTo>
                <a:lnTo>
                  <a:pt x="40578" y="163134"/>
                </a:lnTo>
                <a:lnTo>
                  <a:pt x="41314" y="172646"/>
                </a:lnTo>
                <a:lnTo>
                  <a:pt x="42838" y="171255"/>
                </a:lnTo>
                <a:lnTo>
                  <a:pt x="57888" y="163893"/>
                </a:lnTo>
                <a:lnTo>
                  <a:pt x="58514" y="163577"/>
                </a:lnTo>
                <a:lnTo>
                  <a:pt x="83240" y="155241"/>
                </a:lnTo>
                <a:lnTo>
                  <a:pt x="102549" y="154838"/>
                </a:lnTo>
                <a:lnTo>
                  <a:pt x="117096" y="154589"/>
                </a:lnTo>
                <a:lnTo>
                  <a:pt x="133924" y="159449"/>
                </a:lnTo>
                <a:lnTo>
                  <a:pt x="158762" y="159203"/>
                </a:lnTo>
                <a:lnTo>
                  <a:pt x="158758" y="158608"/>
                </a:lnTo>
                <a:lnTo>
                  <a:pt x="158732" y="154141"/>
                </a:lnTo>
                <a:lnTo>
                  <a:pt x="158714" y="151163"/>
                </a:lnTo>
                <a:lnTo>
                  <a:pt x="169658" y="127314"/>
                </a:lnTo>
                <a:lnTo>
                  <a:pt x="181078" y="109944"/>
                </a:lnTo>
                <a:lnTo>
                  <a:pt x="181247" y="109696"/>
                </a:lnTo>
                <a:lnTo>
                  <a:pt x="184758" y="104335"/>
                </a:lnTo>
                <a:lnTo>
                  <a:pt x="190480" y="95481"/>
                </a:lnTo>
                <a:lnTo>
                  <a:pt x="194454" y="89483"/>
                </a:lnTo>
                <a:lnTo>
                  <a:pt x="197579" y="87456"/>
                </a:lnTo>
                <a:lnTo>
                  <a:pt x="209647" y="79764"/>
                </a:lnTo>
                <a:lnTo>
                  <a:pt x="215759" y="75162"/>
                </a:lnTo>
                <a:lnTo>
                  <a:pt x="214443" y="67811"/>
                </a:lnTo>
                <a:lnTo>
                  <a:pt x="210688" y="56206"/>
                </a:lnTo>
                <a:lnTo>
                  <a:pt x="215379" y="40635"/>
                </a:lnTo>
                <a:lnTo>
                  <a:pt x="206836" y="38976"/>
                </a:lnTo>
                <a:lnTo>
                  <a:pt x="199169" y="46907"/>
                </a:lnTo>
                <a:lnTo>
                  <a:pt x="198282" y="45888"/>
                </a:lnTo>
                <a:lnTo>
                  <a:pt x="194963" y="45409"/>
                </a:lnTo>
                <a:lnTo>
                  <a:pt x="189750" y="35457"/>
                </a:lnTo>
                <a:lnTo>
                  <a:pt x="188500" y="33051"/>
                </a:lnTo>
                <a:lnTo>
                  <a:pt x="179637" y="27549"/>
                </a:lnTo>
                <a:lnTo>
                  <a:pt x="158018" y="17834"/>
                </a:lnTo>
                <a:lnTo>
                  <a:pt x="156022" y="20699"/>
                </a:lnTo>
                <a:lnTo>
                  <a:pt x="155305" y="21720"/>
                </a:lnTo>
                <a:lnTo>
                  <a:pt x="146461" y="36021"/>
                </a:lnTo>
                <a:lnTo>
                  <a:pt x="141053" y="33591"/>
                </a:lnTo>
                <a:lnTo>
                  <a:pt x="141133" y="27589"/>
                </a:lnTo>
                <a:lnTo>
                  <a:pt x="141355" y="18163"/>
                </a:lnTo>
                <a:lnTo>
                  <a:pt x="141945" y="9182"/>
                </a:lnTo>
                <a:lnTo>
                  <a:pt x="137946" y="4312"/>
                </a:lnTo>
                <a:lnTo>
                  <a:pt x="126334" y="4992"/>
                </a:lnTo>
                <a:lnTo>
                  <a:pt x="120881" y="3901"/>
                </a:lnTo>
                <a:lnTo>
                  <a:pt x="119028" y="353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3FF822B1-E86B-8F0A-FA22-F6B6B04257AB}"/>
              </a:ext>
            </a:extLst>
          </p:cNvPr>
          <p:cNvSpPr>
            <a:spLocks/>
          </p:cNvSpPr>
          <p:nvPr/>
        </p:nvSpPr>
        <p:spPr>
          <a:xfrm flipV="1">
            <a:off x="4989983" y="3092028"/>
            <a:ext cx="572780" cy="568694"/>
          </a:xfrm>
          <a:custGeom>
            <a:avLst/>
            <a:gdLst>
              <a:gd name="connsiteX0" fmla="*/ 210763 w 390062"/>
              <a:gd name="connsiteY0" fmla="*/ 73697 h 387279"/>
              <a:gd name="connsiteX1" fmla="*/ 194540 w 390062"/>
              <a:gd name="connsiteY1" fmla="*/ 62351 h 387279"/>
              <a:gd name="connsiteX2" fmla="*/ 178932 w 390062"/>
              <a:gd name="connsiteY2" fmla="*/ 51338 h 387279"/>
              <a:gd name="connsiteX3" fmla="*/ 160799 w 390062"/>
              <a:gd name="connsiteY3" fmla="*/ 38720 h 387279"/>
              <a:gd name="connsiteX4" fmla="*/ 135320 w 390062"/>
              <a:gd name="connsiteY4" fmla="*/ 33374 h 387279"/>
              <a:gd name="connsiteX5" fmla="*/ 119215 w 390062"/>
              <a:gd name="connsiteY5" fmla="*/ 46726 h 387279"/>
              <a:gd name="connsiteX6" fmla="*/ 104012 w 390062"/>
              <a:gd name="connsiteY6" fmla="*/ 59319 h 387279"/>
              <a:gd name="connsiteX7" fmla="*/ 96096 w 390062"/>
              <a:gd name="connsiteY7" fmla="*/ 84051 h 387279"/>
              <a:gd name="connsiteX8" fmla="*/ 95015 w 390062"/>
              <a:gd name="connsiteY8" fmla="*/ 87415 h 387279"/>
              <a:gd name="connsiteX9" fmla="*/ 93114 w 390062"/>
              <a:gd name="connsiteY9" fmla="*/ 93446 h 387279"/>
              <a:gd name="connsiteX10" fmla="*/ 92580 w 390062"/>
              <a:gd name="connsiteY10" fmla="*/ 95165 h 387279"/>
              <a:gd name="connsiteX11" fmla="*/ 90068 w 390062"/>
              <a:gd name="connsiteY11" fmla="*/ 102876 h 387279"/>
              <a:gd name="connsiteX12" fmla="*/ 85143 w 390062"/>
              <a:gd name="connsiteY12" fmla="*/ 110913 h 387279"/>
              <a:gd name="connsiteX13" fmla="*/ 84664 w 390062"/>
              <a:gd name="connsiteY13" fmla="*/ 111707 h 387279"/>
              <a:gd name="connsiteX14" fmla="*/ 82353 w 390062"/>
              <a:gd name="connsiteY14" fmla="*/ 115465 h 387279"/>
              <a:gd name="connsiteX15" fmla="*/ 79324 w 390062"/>
              <a:gd name="connsiteY15" fmla="*/ 120441 h 387279"/>
              <a:gd name="connsiteX16" fmla="*/ 74209 w 390062"/>
              <a:gd name="connsiteY16" fmla="*/ 128838 h 387279"/>
              <a:gd name="connsiteX17" fmla="*/ 73534 w 390062"/>
              <a:gd name="connsiteY17" fmla="*/ 129976 h 387279"/>
              <a:gd name="connsiteX18" fmla="*/ 67017 w 390062"/>
              <a:gd name="connsiteY18" fmla="*/ 140667 h 387279"/>
              <a:gd name="connsiteX19" fmla="*/ 81829 w 390062"/>
              <a:gd name="connsiteY19" fmla="*/ 156130 h 387279"/>
              <a:gd name="connsiteX20" fmla="*/ 57007 w 390062"/>
              <a:gd name="connsiteY20" fmla="*/ 196021 h 387279"/>
              <a:gd name="connsiteX21" fmla="*/ 52634 w 390062"/>
              <a:gd name="connsiteY21" fmla="*/ 203263 h 387279"/>
              <a:gd name="connsiteX22" fmla="*/ 47215 w 390062"/>
              <a:gd name="connsiteY22" fmla="*/ 211945 h 387279"/>
              <a:gd name="connsiteX23" fmla="*/ 40448 w 390062"/>
              <a:gd name="connsiteY23" fmla="*/ 222980 h 387279"/>
              <a:gd name="connsiteX24" fmla="*/ 20691 w 390062"/>
              <a:gd name="connsiteY24" fmla="*/ 254341 h 387279"/>
              <a:gd name="connsiteX25" fmla="*/ 17428 w 390062"/>
              <a:gd name="connsiteY25" fmla="*/ 259286 h 387279"/>
              <a:gd name="connsiteX26" fmla="*/ 10819 w 390062"/>
              <a:gd name="connsiteY26" fmla="*/ 269371 h 387279"/>
              <a:gd name="connsiteX27" fmla="*/ 6094 w 390062"/>
              <a:gd name="connsiteY27" fmla="*/ 276574 h 387279"/>
              <a:gd name="connsiteX28" fmla="*/ 457 w 390062"/>
              <a:gd name="connsiteY28" fmla="*/ 285219 h 387279"/>
              <a:gd name="connsiteX29" fmla="*/ 3549 w 390062"/>
              <a:gd name="connsiteY29" fmla="*/ 287283 h 387279"/>
              <a:gd name="connsiteX30" fmla="*/ 7654 w 390062"/>
              <a:gd name="connsiteY30" fmla="*/ 290058 h 387279"/>
              <a:gd name="connsiteX31" fmla="*/ 16065 w 390062"/>
              <a:gd name="connsiteY31" fmla="*/ 295694 h 387279"/>
              <a:gd name="connsiteX32" fmla="*/ 17459 w 390062"/>
              <a:gd name="connsiteY32" fmla="*/ 296661 h 387279"/>
              <a:gd name="connsiteX33" fmla="*/ 22671 w 390062"/>
              <a:gd name="connsiteY33" fmla="*/ 300172 h 387279"/>
              <a:gd name="connsiteX34" fmla="*/ 28980 w 390062"/>
              <a:gd name="connsiteY34" fmla="*/ 304416 h 387279"/>
              <a:gd name="connsiteX35" fmla="*/ 34848 w 390062"/>
              <a:gd name="connsiteY35" fmla="*/ 308993 h 387279"/>
              <a:gd name="connsiteX36" fmla="*/ 15152 w 390062"/>
              <a:gd name="connsiteY36" fmla="*/ 344780 h 387279"/>
              <a:gd name="connsiteX37" fmla="*/ 18105 w 390062"/>
              <a:gd name="connsiteY37" fmla="*/ 346841 h 387279"/>
              <a:gd name="connsiteX38" fmla="*/ 21213 w 390062"/>
              <a:gd name="connsiteY38" fmla="*/ 349035 h 387279"/>
              <a:gd name="connsiteX39" fmla="*/ 27313 w 390062"/>
              <a:gd name="connsiteY39" fmla="*/ 353319 h 387279"/>
              <a:gd name="connsiteX40" fmla="*/ 14200 w 390062"/>
              <a:gd name="connsiteY40" fmla="*/ 372156 h 387279"/>
              <a:gd name="connsiteX41" fmla="*/ 14211 w 390062"/>
              <a:gd name="connsiteY41" fmla="*/ 372255 h 387279"/>
              <a:gd name="connsiteX42" fmla="*/ 14321 w 390062"/>
              <a:gd name="connsiteY42" fmla="*/ 373193 h 387279"/>
              <a:gd name="connsiteX43" fmla="*/ 14372 w 390062"/>
              <a:gd name="connsiteY43" fmla="*/ 373638 h 387279"/>
              <a:gd name="connsiteX44" fmla="*/ 14752 w 390062"/>
              <a:gd name="connsiteY44" fmla="*/ 376899 h 387279"/>
              <a:gd name="connsiteX45" fmla="*/ 14844 w 390062"/>
              <a:gd name="connsiteY45" fmla="*/ 377689 h 387279"/>
              <a:gd name="connsiteX46" fmla="*/ 15189 w 390062"/>
              <a:gd name="connsiteY46" fmla="*/ 380653 h 387279"/>
              <a:gd name="connsiteX47" fmla="*/ 23858 w 390062"/>
              <a:gd name="connsiteY47" fmla="*/ 382599 h 387279"/>
              <a:gd name="connsiteX48" fmla="*/ 27009 w 390062"/>
              <a:gd name="connsiteY48" fmla="*/ 383312 h 387279"/>
              <a:gd name="connsiteX49" fmla="*/ 30646 w 390062"/>
              <a:gd name="connsiteY49" fmla="*/ 384149 h 387279"/>
              <a:gd name="connsiteX50" fmla="*/ 46190 w 390062"/>
              <a:gd name="connsiteY50" fmla="*/ 387638 h 387279"/>
              <a:gd name="connsiteX51" fmla="*/ 59741 w 390062"/>
              <a:gd name="connsiteY51" fmla="*/ 384794 h 387279"/>
              <a:gd name="connsiteX52" fmla="*/ 76640 w 390062"/>
              <a:gd name="connsiteY52" fmla="*/ 381403 h 387279"/>
              <a:gd name="connsiteX53" fmla="*/ 78347 w 390062"/>
              <a:gd name="connsiteY53" fmla="*/ 374981 h 387279"/>
              <a:gd name="connsiteX54" fmla="*/ 79722 w 390062"/>
              <a:gd name="connsiteY54" fmla="*/ 357299 h 387279"/>
              <a:gd name="connsiteX55" fmla="*/ 79784 w 390062"/>
              <a:gd name="connsiteY55" fmla="*/ 356343 h 387279"/>
              <a:gd name="connsiteX56" fmla="*/ 92935 w 390062"/>
              <a:gd name="connsiteY56" fmla="*/ 345296 h 387279"/>
              <a:gd name="connsiteX57" fmla="*/ 93334 w 390062"/>
              <a:gd name="connsiteY57" fmla="*/ 344508 h 387279"/>
              <a:gd name="connsiteX58" fmla="*/ 107747 w 390062"/>
              <a:gd name="connsiteY58" fmla="*/ 351370 h 387279"/>
              <a:gd name="connsiteX59" fmla="*/ 110988 w 390062"/>
              <a:gd name="connsiteY59" fmla="*/ 341605 h 387279"/>
              <a:gd name="connsiteX60" fmla="*/ 113101 w 390062"/>
              <a:gd name="connsiteY60" fmla="*/ 335268 h 387279"/>
              <a:gd name="connsiteX61" fmla="*/ 113781 w 390062"/>
              <a:gd name="connsiteY61" fmla="*/ 333857 h 387279"/>
              <a:gd name="connsiteX62" fmla="*/ 117530 w 390062"/>
              <a:gd name="connsiteY62" fmla="*/ 326350 h 387279"/>
              <a:gd name="connsiteX63" fmla="*/ 118221 w 390062"/>
              <a:gd name="connsiteY63" fmla="*/ 324491 h 387279"/>
              <a:gd name="connsiteX64" fmla="*/ 124547 w 390062"/>
              <a:gd name="connsiteY64" fmla="*/ 326118 h 387279"/>
              <a:gd name="connsiteX65" fmla="*/ 126133 w 390062"/>
              <a:gd name="connsiteY65" fmla="*/ 326625 h 387279"/>
              <a:gd name="connsiteX66" fmla="*/ 128315 w 390062"/>
              <a:gd name="connsiteY66" fmla="*/ 323787 h 387279"/>
              <a:gd name="connsiteX67" fmla="*/ 130845 w 390062"/>
              <a:gd name="connsiteY67" fmla="*/ 322366 h 387279"/>
              <a:gd name="connsiteX68" fmla="*/ 132625 w 390062"/>
              <a:gd name="connsiteY68" fmla="*/ 321263 h 387279"/>
              <a:gd name="connsiteX69" fmla="*/ 133156 w 390062"/>
              <a:gd name="connsiteY69" fmla="*/ 319296 h 387279"/>
              <a:gd name="connsiteX70" fmla="*/ 134086 w 390062"/>
              <a:gd name="connsiteY70" fmla="*/ 316046 h 387279"/>
              <a:gd name="connsiteX71" fmla="*/ 133576 w 390062"/>
              <a:gd name="connsiteY71" fmla="*/ 310103 h 387279"/>
              <a:gd name="connsiteX72" fmla="*/ 133991 w 390062"/>
              <a:gd name="connsiteY72" fmla="*/ 309369 h 387279"/>
              <a:gd name="connsiteX73" fmla="*/ 140382 w 390062"/>
              <a:gd name="connsiteY73" fmla="*/ 308596 h 387279"/>
              <a:gd name="connsiteX74" fmla="*/ 145263 w 390062"/>
              <a:gd name="connsiteY74" fmla="*/ 308258 h 387279"/>
              <a:gd name="connsiteX75" fmla="*/ 148270 w 390062"/>
              <a:gd name="connsiteY75" fmla="*/ 307409 h 387279"/>
              <a:gd name="connsiteX76" fmla="*/ 150873 w 390062"/>
              <a:gd name="connsiteY76" fmla="*/ 306694 h 387279"/>
              <a:gd name="connsiteX77" fmla="*/ 157428 w 390062"/>
              <a:gd name="connsiteY77" fmla="*/ 304937 h 387279"/>
              <a:gd name="connsiteX78" fmla="*/ 158963 w 390062"/>
              <a:gd name="connsiteY78" fmla="*/ 303193 h 387279"/>
              <a:gd name="connsiteX79" fmla="*/ 161834 w 390062"/>
              <a:gd name="connsiteY79" fmla="*/ 296506 h 387279"/>
              <a:gd name="connsiteX80" fmla="*/ 160730 w 390062"/>
              <a:gd name="connsiteY80" fmla="*/ 289789 h 387279"/>
              <a:gd name="connsiteX81" fmla="*/ 158272 w 390062"/>
              <a:gd name="connsiteY81" fmla="*/ 274878 h 387279"/>
              <a:gd name="connsiteX82" fmla="*/ 158526 w 390062"/>
              <a:gd name="connsiteY82" fmla="*/ 274834 h 387279"/>
              <a:gd name="connsiteX83" fmla="*/ 170831 w 390062"/>
              <a:gd name="connsiteY83" fmla="*/ 272198 h 387279"/>
              <a:gd name="connsiteX84" fmla="*/ 177459 w 390062"/>
              <a:gd name="connsiteY84" fmla="*/ 270646 h 387279"/>
              <a:gd name="connsiteX85" fmla="*/ 180549 w 390062"/>
              <a:gd name="connsiteY85" fmla="*/ 271810 h 387279"/>
              <a:gd name="connsiteX86" fmla="*/ 182414 w 390062"/>
              <a:gd name="connsiteY86" fmla="*/ 272518 h 387279"/>
              <a:gd name="connsiteX87" fmla="*/ 199711 w 390062"/>
              <a:gd name="connsiteY87" fmla="*/ 272017 h 387279"/>
              <a:gd name="connsiteX88" fmla="*/ 198450 w 390062"/>
              <a:gd name="connsiteY88" fmla="*/ 261222 h 387279"/>
              <a:gd name="connsiteX89" fmla="*/ 198100 w 390062"/>
              <a:gd name="connsiteY89" fmla="*/ 255693 h 387279"/>
              <a:gd name="connsiteX90" fmla="*/ 202781 w 390062"/>
              <a:gd name="connsiteY90" fmla="*/ 255366 h 387279"/>
              <a:gd name="connsiteX91" fmla="*/ 205586 w 390062"/>
              <a:gd name="connsiteY91" fmla="*/ 255173 h 387279"/>
              <a:gd name="connsiteX92" fmla="*/ 212538 w 390062"/>
              <a:gd name="connsiteY92" fmla="*/ 248977 h 387279"/>
              <a:gd name="connsiteX93" fmla="*/ 212848 w 390062"/>
              <a:gd name="connsiteY93" fmla="*/ 248782 h 387279"/>
              <a:gd name="connsiteX94" fmla="*/ 215219 w 390062"/>
              <a:gd name="connsiteY94" fmla="*/ 247057 h 387279"/>
              <a:gd name="connsiteX95" fmla="*/ 220835 w 390062"/>
              <a:gd name="connsiteY95" fmla="*/ 244574 h 387279"/>
              <a:gd name="connsiteX96" fmla="*/ 222385 w 390062"/>
              <a:gd name="connsiteY96" fmla="*/ 243055 h 387279"/>
              <a:gd name="connsiteX97" fmla="*/ 223654 w 390062"/>
              <a:gd name="connsiteY97" fmla="*/ 240385 h 387279"/>
              <a:gd name="connsiteX98" fmla="*/ 226759 w 390062"/>
              <a:gd name="connsiteY98" fmla="*/ 238122 h 387279"/>
              <a:gd name="connsiteX99" fmla="*/ 227388 w 390062"/>
              <a:gd name="connsiteY99" fmla="*/ 237311 h 387279"/>
              <a:gd name="connsiteX100" fmla="*/ 229460 w 390062"/>
              <a:gd name="connsiteY100" fmla="*/ 235787 h 387279"/>
              <a:gd name="connsiteX101" fmla="*/ 230534 w 390062"/>
              <a:gd name="connsiteY101" fmla="*/ 232733 h 387279"/>
              <a:gd name="connsiteX102" fmla="*/ 230948 w 390062"/>
              <a:gd name="connsiteY102" fmla="*/ 230766 h 387279"/>
              <a:gd name="connsiteX103" fmla="*/ 229993 w 390062"/>
              <a:gd name="connsiteY103" fmla="*/ 228387 h 387279"/>
              <a:gd name="connsiteX104" fmla="*/ 238041 w 390062"/>
              <a:gd name="connsiteY104" fmla="*/ 228665 h 387279"/>
              <a:gd name="connsiteX105" fmla="*/ 248260 w 390062"/>
              <a:gd name="connsiteY105" fmla="*/ 229330 h 387279"/>
              <a:gd name="connsiteX106" fmla="*/ 248585 w 390062"/>
              <a:gd name="connsiteY106" fmla="*/ 229361 h 387279"/>
              <a:gd name="connsiteX107" fmla="*/ 252137 w 390062"/>
              <a:gd name="connsiteY107" fmla="*/ 229804 h 387279"/>
              <a:gd name="connsiteX108" fmla="*/ 251417 w 390062"/>
              <a:gd name="connsiteY108" fmla="*/ 221287 h 387279"/>
              <a:gd name="connsiteX109" fmla="*/ 251254 w 390062"/>
              <a:gd name="connsiteY109" fmla="*/ 219256 h 387279"/>
              <a:gd name="connsiteX110" fmla="*/ 251763 w 390062"/>
              <a:gd name="connsiteY110" fmla="*/ 213853 h 387279"/>
              <a:gd name="connsiteX111" fmla="*/ 251971 w 390062"/>
              <a:gd name="connsiteY111" fmla="*/ 211752 h 387279"/>
              <a:gd name="connsiteX112" fmla="*/ 256532 w 390062"/>
              <a:gd name="connsiteY112" fmla="*/ 165357 h 387279"/>
              <a:gd name="connsiteX113" fmla="*/ 272907 w 390062"/>
              <a:gd name="connsiteY113" fmla="*/ 163318 h 387279"/>
              <a:gd name="connsiteX114" fmla="*/ 275617 w 390062"/>
              <a:gd name="connsiteY114" fmla="*/ 163006 h 387279"/>
              <a:gd name="connsiteX115" fmla="*/ 295974 w 390062"/>
              <a:gd name="connsiteY115" fmla="*/ 190287 h 387279"/>
              <a:gd name="connsiteX116" fmla="*/ 302817 w 390062"/>
              <a:gd name="connsiteY116" fmla="*/ 197558 h 387279"/>
              <a:gd name="connsiteX117" fmla="*/ 321863 w 390062"/>
              <a:gd name="connsiteY117" fmla="*/ 192647 h 387279"/>
              <a:gd name="connsiteX118" fmla="*/ 328788 w 390062"/>
              <a:gd name="connsiteY118" fmla="*/ 190510 h 387279"/>
              <a:gd name="connsiteX119" fmla="*/ 339691 w 390062"/>
              <a:gd name="connsiteY119" fmla="*/ 187295 h 387279"/>
              <a:gd name="connsiteX120" fmla="*/ 353553 w 390062"/>
              <a:gd name="connsiteY120" fmla="*/ 183265 h 387279"/>
              <a:gd name="connsiteX121" fmla="*/ 361298 w 390062"/>
              <a:gd name="connsiteY121" fmla="*/ 180384 h 387279"/>
              <a:gd name="connsiteX122" fmla="*/ 368157 w 390062"/>
              <a:gd name="connsiteY122" fmla="*/ 179854 h 387279"/>
              <a:gd name="connsiteX123" fmla="*/ 377898 w 390062"/>
              <a:gd name="connsiteY123" fmla="*/ 177119 h 387279"/>
              <a:gd name="connsiteX124" fmla="*/ 381640 w 390062"/>
              <a:gd name="connsiteY124" fmla="*/ 175256 h 387279"/>
              <a:gd name="connsiteX125" fmla="*/ 384782 w 390062"/>
              <a:gd name="connsiteY125" fmla="*/ 174106 h 387279"/>
              <a:gd name="connsiteX126" fmla="*/ 390520 w 390062"/>
              <a:gd name="connsiteY126" fmla="*/ 172722 h 387279"/>
              <a:gd name="connsiteX127" fmla="*/ 386602 w 390062"/>
              <a:gd name="connsiteY127" fmla="*/ 167677 h 387279"/>
              <a:gd name="connsiteX128" fmla="*/ 378498 w 390062"/>
              <a:gd name="connsiteY128" fmla="*/ 155221 h 387279"/>
              <a:gd name="connsiteX129" fmla="*/ 375076 w 390062"/>
              <a:gd name="connsiteY129" fmla="*/ 150099 h 387279"/>
              <a:gd name="connsiteX130" fmla="*/ 364711 w 390062"/>
              <a:gd name="connsiteY130" fmla="*/ 132887 h 387279"/>
              <a:gd name="connsiteX131" fmla="*/ 364639 w 390062"/>
              <a:gd name="connsiteY131" fmla="*/ 131573 h 387279"/>
              <a:gd name="connsiteX132" fmla="*/ 360539 w 390062"/>
              <a:gd name="connsiteY132" fmla="*/ 125339 h 387279"/>
              <a:gd name="connsiteX133" fmla="*/ 360917 w 390062"/>
              <a:gd name="connsiteY133" fmla="*/ 115816 h 387279"/>
              <a:gd name="connsiteX134" fmla="*/ 355460 w 390062"/>
              <a:gd name="connsiteY134" fmla="*/ 105978 h 387279"/>
              <a:gd name="connsiteX135" fmla="*/ 354781 w 390062"/>
              <a:gd name="connsiteY135" fmla="*/ 104435 h 387279"/>
              <a:gd name="connsiteX136" fmla="*/ 350252 w 390062"/>
              <a:gd name="connsiteY136" fmla="*/ 94225 h 387279"/>
              <a:gd name="connsiteX137" fmla="*/ 350840 w 390062"/>
              <a:gd name="connsiteY137" fmla="*/ 88097 h 387279"/>
              <a:gd name="connsiteX138" fmla="*/ 350104 w 390062"/>
              <a:gd name="connsiteY138" fmla="*/ 78586 h 387279"/>
              <a:gd name="connsiteX139" fmla="*/ 348546 w 390062"/>
              <a:gd name="connsiteY139" fmla="*/ 72205 h 387279"/>
              <a:gd name="connsiteX140" fmla="*/ 346654 w 390062"/>
              <a:gd name="connsiteY140" fmla="*/ 67526 h 387279"/>
              <a:gd name="connsiteX141" fmla="*/ 346498 w 390062"/>
              <a:gd name="connsiteY141" fmla="*/ 59064 h 387279"/>
              <a:gd name="connsiteX142" fmla="*/ 344289 w 390062"/>
              <a:gd name="connsiteY142" fmla="*/ 54147 h 387279"/>
              <a:gd name="connsiteX143" fmla="*/ 336438 w 390062"/>
              <a:gd name="connsiteY143" fmla="*/ 34854 h 387279"/>
              <a:gd name="connsiteX144" fmla="*/ 325644 w 390062"/>
              <a:gd name="connsiteY144" fmla="*/ 36292 h 387279"/>
              <a:gd name="connsiteX145" fmla="*/ 316877 w 390062"/>
              <a:gd name="connsiteY145" fmla="*/ 29356 h 387279"/>
              <a:gd name="connsiteX146" fmla="*/ 313364 w 390062"/>
              <a:gd name="connsiteY146" fmla="*/ 27659 h 387279"/>
              <a:gd name="connsiteX147" fmla="*/ 309957 w 390062"/>
              <a:gd name="connsiteY147" fmla="*/ 20621 h 387279"/>
              <a:gd name="connsiteX148" fmla="*/ 301168 w 390062"/>
              <a:gd name="connsiteY148" fmla="*/ 11158 h 387279"/>
              <a:gd name="connsiteX149" fmla="*/ 294767 w 390062"/>
              <a:gd name="connsiteY149" fmla="*/ 4285 h 387279"/>
              <a:gd name="connsiteX150" fmla="*/ 293289 w 390062"/>
              <a:gd name="connsiteY150" fmla="*/ 5468 h 387279"/>
              <a:gd name="connsiteX151" fmla="*/ 269336 w 390062"/>
              <a:gd name="connsiteY151" fmla="*/ 6552 h 387279"/>
              <a:gd name="connsiteX152" fmla="*/ 261725 w 390062"/>
              <a:gd name="connsiteY152" fmla="*/ 4529 h 387279"/>
              <a:gd name="connsiteX153" fmla="*/ 250724 w 390062"/>
              <a:gd name="connsiteY153" fmla="*/ 1558 h 387279"/>
              <a:gd name="connsiteX154" fmla="*/ 247649 w 390062"/>
              <a:gd name="connsiteY154" fmla="*/ 359 h 387279"/>
              <a:gd name="connsiteX155" fmla="*/ 239845 w 390062"/>
              <a:gd name="connsiteY155" fmla="*/ 44037 h 387279"/>
              <a:gd name="connsiteX156" fmla="*/ 226318 w 390062"/>
              <a:gd name="connsiteY156" fmla="*/ 57908 h 387279"/>
              <a:gd name="connsiteX157" fmla="*/ 213881 w 390062"/>
              <a:gd name="connsiteY157" fmla="*/ 70688 h 387279"/>
              <a:gd name="connsiteX158" fmla="*/ 210763 w 390062"/>
              <a:gd name="connsiteY158" fmla="*/ 73697 h 387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390062" h="387279">
                <a:moveTo>
                  <a:pt x="210763" y="73697"/>
                </a:moveTo>
                <a:lnTo>
                  <a:pt x="194540" y="62351"/>
                </a:lnTo>
                <a:lnTo>
                  <a:pt x="178932" y="51338"/>
                </a:lnTo>
                <a:lnTo>
                  <a:pt x="160799" y="38720"/>
                </a:lnTo>
                <a:lnTo>
                  <a:pt x="135320" y="33374"/>
                </a:lnTo>
                <a:lnTo>
                  <a:pt x="119215" y="46726"/>
                </a:lnTo>
                <a:lnTo>
                  <a:pt x="104012" y="59319"/>
                </a:lnTo>
                <a:lnTo>
                  <a:pt x="96096" y="84051"/>
                </a:lnTo>
                <a:lnTo>
                  <a:pt x="95015" y="87415"/>
                </a:lnTo>
                <a:lnTo>
                  <a:pt x="93114" y="93446"/>
                </a:lnTo>
                <a:lnTo>
                  <a:pt x="92580" y="95165"/>
                </a:lnTo>
                <a:lnTo>
                  <a:pt x="90068" y="102876"/>
                </a:lnTo>
                <a:lnTo>
                  <a:pt x="85143" y="110913"/>
                </a:lnTo>
                <a:lnTo>
                  <a:pt x="84664" y="111707"/>
                </a:lnTo>
                <a:lnTo>
                  <a:pt x="82353" y="115465"/>
                </a:lnTo>
                <a:lnTo>
                  <a:pt x="79324" y="120441"/>
                </a:lnTo>
                <a:lnTo>
                  <a:pt x="74209" y="128838"/>
                </a:lnTo>
                <a:lnTo>
                  <a:pt x="73534" y="129976"/>
                </a:lnTo>
                <a:lnTo>
                  <a:pt x="67017" y="140667"/>
                </a:lnTo>
                <a:lnTo>
                  <a:pt x="81829" y="156130"/>
                </a:lnTo>
                <a:lnTo>
                  <a:pt x="57007" y="196021"/>
                </a:lnTo>
                <a:lnTo>
                  <a:pt x="52634" y="203263"/>
                </a:lnTo>
                <a:lnTo>
                  <a:pt x="47215" y="211945"/>
                </a:lnTo>
                <a:lnTo>
                  <a:pt x="40448" y="222980"/>
                </a:lnTo>
                <a:lnTo>
                  <a:pt x="20691" y="254341"/>
                </a:lnTo>
                <a:lnTo>
                  <a:pt x="17428" y="259286"/>
                </a:lnTo>
                <a:lnTo>
                  <a:pt x="10819" y="269371"/>
                </a:lnTo>
                <a:lnTo>
                  <a:pt x="6094" y="276574"/>
                </a:lnTo>
                <a:lnTo>
                  <a:pt x="457" y="285219"/>
                </a:lnTo>
                <a:lnTo>
                  <a:pt x="3549" y="287283"/>
                </a:lnTo>
                <a:lnTo>
                  <a:pt x="7654" y="290058"/>
                </a:lnTo>
                <a:lnTo>
                  <a:pt x="16065" y="295694"/>
                </a:lnTo>
                <a:lnTo>
                  <a:pt x="17459" y="296661"/>
                </a:lnTo>
                <a:lnTo>
                  <a:pt x="22671" y="300172"/>
                </a:lnTo>
                <a:lnTo>
                  <a:pt x="28980" y="304416"/>
                </a:lnTo>
                <a:lnTo>
                  <a:pt x="34848" y="308993"/>
                </a:lnTo>
                <a:lnTo>
                  <a:pt x="15152" y="344780"/>
                </a:lnTo>
                <a:lnTo>
                  <a:pt x="18105" y="346841"/>
                </a:lnTo>
                <a:lnTo>
                  <a:pt x="21213" y="349035"/>
                </a:lnTo>
                <a:lnTo>
                  <a:pt x="27313" y="353319"/>
                </a:lnTo>
                <a:lnTo>
                  <a:pt x="14200" y="372156"/>
                </a:lnTo>
                <a:lnTo>
                  <a:pt x="14211" y="372255"/>
                </a:lnTo>
                <a:lnTo>
                  <a:pt x="14321" y="373193"/>
                </a:lnTo>
                <a:lnTo>
                  <a:pt x="14372" y="373638"/>
                </a:lnTo>
                <a:lnTo>
                  <a:pt x="14752" y="376899"/>
                </a:lnTo>
                <a:lnTo>
                  <a:pt x="14844" y="377689"/>
                </a:lnTo>
                <a:lnTo>
                  <a:pt x="15189" y="380653"/>
                </a:lnTo>
                <a:lnTo>
                  <a:pt x="23858" y="382599"/>
                </a:lnTo>
                <a:lnTo>
                  <a:pt x="27009" y="383312"/>
                </a:lnTo>
                <a:lnTo>
                  <a:pt x="30646" y="384149"/>
                </a:lnTo>
                <a:lnTo>
                  <a:pt x="46190" y="387638"/>
                </a:lnTo>
                <a:lnTo>
                  <a:pt x="59741" y="384794"/>
                </a:lnTo>
                <a:lnTo>
                  <a:pt x="76640" y="381403"/>
                </a:lnTo>
                <a:lnTo>
                  <a:pt x="78347" y="374981"/>
                </a:lnTo>
                <a:lnTo>
                  <a:pt x="79722" y="357299"/>
                </a:lnTo>
                <a:lnTo>
                  <a:pt x="79784" y="356343"/>
                </a:lnTo>
                <a:lnTo>
                  <a:pt x="92935" y="345296"/>
                </a:lnTo>
                <a:lnTo>
                  <a:pt x="93334" y="344508"/>
                </a:lnTo>
                <a:lnTo>
                  <a:pt x="107747" y="351370"/>
                </a:lnTo>
                <a:lnTo>
                  <a:pt x="110988" y="341605"/>
                </a:lnTo>
                <a:lnTo>
                  <a:pt x="113101" y="335268"/>
                </a:lnTo>
                <a:lnTo>
                  <a:pt x="113781" y="333857"/>
                </a:lnTo>
                <a:lnTo>
                  <a:pt x="117530" y="326350"/>
                </a:lnTo>
                <a:lnTo>
                  <a:pt x="118221" y="324491"/>
                </a:lnTo>
                <a:lnTo>
                  <a:pt x="124547" y="326118"/>
                </a:lnTo>
                <a:lnTo>
                  <a:pt x="126133" y="326625"/>
                </a:lnTo>
                <a:lnTo>
                  <a:pt x="128315" y="323787"/>
                </a:lnTo>
                <a:lnTo>
                  <a:pt x="130845" y="322366"/>
                </a:lnTo>
                <a:lnTo>
                  <a:pt x="132625" y="321263"/>
                </a:lnTo>
                <a:lnTo>
                  <a:pt x="133156" y="319296"/>
                </a:lnTo>
                <a:lnTo>
                  <a:pt x="134086" y="316046"/>
                </a:lnTo>
                <a:lnTo>
                  <a:pt x="133576" y="310103"/>
                </a:lnTo>
                <a:lnTo>
                  <a:pt x="133991" y="309369"/>
                </a:lnTo>
                <a:lnTo>
                  <a:pt x="140382" y="308596"/>
                </a:lnTo>
                <a:lnTo>
                  <a:pt x="145263" y="308258"/>
                </a:lnTo>
                <a:lnTo>
                  <a:pt x="148270" y="307409"/>
                </a:lnTo>
                <a:lnTo>
                  <a:pt x="150873" y="306694"/>
                </a:lnTo>
                <a:lnTo>
                  <a:pt x="157428" y="304937"/>
                </a:lnTo>
                <a:lnTo>
                  <a:pt x="158963" y="303193"/>
                </a:lnTo>
                <a:lnTo>
                  <a:pt x="161834" y="296506"/>
                </a:lnTo>
                <a:lnTo>
                  <a:pt x="160730" y="289789"/>
                </a:lnTo>
                <a:lnTo>
                  <a:pt x="158272" y="274878"/>
                </a:lnTo>
                <a:lnTo>
                  <a:pt x="158526" y="274834"/>
                </a:lnTo>
                <a:lnTo>
                  <a:pt x="170831" y="272198"/>
                </a:lnTo>
                <a:lnTo>
                  <a:pt x="177459" y="270646"/>
                </a:lnTo>
                <a:lnTo>
                  <a:pt x="180549" y="271810"/>
                </a:lnTo>
                <a:lnTo>
                  <a:pt x="182414" y="272518"/>
                </a:lnTo>
                <a:lnTo>
                  <a:pt x="199711" y="272017"/>
                </a:lnTo>
                <a:lnTo>
                  <a:pt x="198450" y="261222"/>
                </a:lnTo>
                <a:lnTo>
                  <a:pt x="198100" y="255693"/>
                </a:lnTo>
                <a:lnTo>
                  <a:pt x="202781" y="255366"/>
                </a:lnTo>
                <a:lnTo>
                  <a:pt x="205586" y="255173"/>
                </a:lnTo>
                <a:lnTo>
                  <a:pt x="212538" y="248977"/>
                </a:lnTo>
                <a:lnTo>
                  <a:pt x="212848" y="248782"/>
                </a:lnTo>
                <a:lnTo>
                  <a:pt x="215219" y="247057"/>
                </a:lnTo>
                <a:lnTo>
                  <a:pt x="220835" y="244574"/>
                </a:lnTo>
                <a:lnTo>
                  <a:pt x="222385" y="243055"/>
                </a:lnTo>
                <a:lnTo>
                  <a:pt x="223654" y="240385"/>
                </a:lnTo>
                <a:lnTo>
                  <a:pt x="226759" y="238122"/>
                </a:lnTo>
                <a:lnTo>
                  <a:pt x="227388" y="237311"/>
                </a:lnTo>
                <a:lnTo>
                  <a:pt x="229460" y="235787"/>
                </a:lnTo>
                <a:lnTo>
                  <a:pt x="230534" y="232733"/>
                </a:lnTo>
                <a:lnTo>
                  <a:pt x="230948" y="230766"/>
                </a:lnTo>
                <a:lnTo>
                  <a:pt x="229993" y="228387"/>
                </a:lnTo>
                <a:lnTo>
                  <a:pt x="238041" y="228665"/>
                </a:lnTo>
                <a:lnTo>
                  <a:pt x="248260" y="229330"/>
                </a:lnTo>
                <a:lnTo>
                  <a:pt x="248585" y="229361"/>
                </a:lnTo>
                <a:lnTo>
                  <a:pt x="252137" y="229804"/>
                </a:lnTo>
                <a:lnTo>
                  <a:pt x="251417" y="221287"/>
                </a:lnTo>
                <a:lnTo>
                  <a:pt x="251254" y="219256"/>
                </a:lnTo>
                <a:lnTo>
                  <a:pt x="251763" y="213853"/>
                </a:lnTo>
                <a:lnTo>
                  <a:pt x="251971" y="211752"/>
                </a:lnTo>
                <a:lnTo>
                  <a:pt x="256532" y="165357"/>
                </a:lnTo>
                <a:lnTo>
                  <a:pt x="272907" y="163318"/>
                </a:lnTo>
                <a:lnTo>
                  <a:pt x="275617" y="163006"/>
                </a:lnTo>
                <a:lnTo>
                  <a:pt x="295974" y="190287"/>
                </a:lnTo>
                <a:lnTo>
                  <a:pt x="302817" y="197558"/>
                </a:lnTo>
                <a:lnTo>
                  <a:pt x="321863" y="192647"/>
                </a:lnTo>
                <a:lnTo>
                  <a:pt x="328788" y="190510"/>
                </a:lnTo>
                <a:lnTo>
                  <a:pt x="339691" y="187295"/>
                </a:lnTo>
                <a:lnTo>
                  <a:pt x="353553" y="183265"/>
                </a:lnTo>
                <a:lnTo>
                  <a:pt x="361298" y="180384"/>
                </a:lnTo>
                <a:lnTo>
                  <a:pt x="368157" y="179854"/>
                </a:lnTo>
                <a:lnTo>
                  <a:pt x="377898" y="177119"/>
                </a:lnTo>
                <a:lnTo>
                  <a:pt x="381640" y="175256"/>
                </a:lnTo>
                <a:lnTo>
                  <a:pt x="384782" y="174106"/>
                </a:lnTo>
                <a:lnTo>
                  <a:pt x="390520" y="172722"/>
                </a:lnTo>
                <a:lnTo>
                  <a:pt x="386602" y="167677"/>
                </a:lnTo>
                <a:lnTo>
                  <a:pt x="378498" y="155221"/>
                </a:lnTo>
                <a:lnTo>
                  <a:pt x="375076" y="150099"/>
                </a:lnTo>
                <a:lnTo>
                  <a:pt x="364711" y="132887"/>
                </a:lnTo>
                <a:lnTo>
                  <a:pt x="364639" y="131573"/>
                </a:lnTo>
                <a:lnTo>
                  <a:pt x="360539" y="125339"/>
                </a:lnTo>
                <a:lnTo>
                  <a:pt x="360917" y="115816"/>
                </a:lnTo>
                <a:lnTo>
                  <a:pt x="355460" y="105978"/>
                </a:lnTo>
                <a:lnTo>
                  <a:pt x="354781" y="104435"/>
                </a:lnTo>
                <a:lnTo>
                  <a:pt x="350252" y="94225"/>
                </a:lnTo>
                <a:lnTo>
                  <a:pt x="350840" y="88097"/>
                </a:lnTo>
                <a:lnTo>
                  <a:pt x="350104" y="78586"/>
                </a:lnTo>
                <a:lnTo>
                  <a:pt x="348546" y="72205"/>
                </a:lnTo>
                <a:lnTo>
                  <a:pt x="346654" y="67526"/>
                </a:lnTo>
                <a:lnTo>
                  <a:pt x="346498" y="59064"/>
                </a:lnTo>
                <a:lnTo>
                  <a:pt x="344289" y="54147"/>
                </a:lnTo>
                <a:lnTo>
                  <a:pt x="336438" y="34854"/>
                </a:lnTo>
                <a:lnTo>
                  <a:pt x="325644" y="36292"/>
                </a:lnTo>
                <a:lnTo>
                  <a:pt x="316877" y="29356"/>
                </a:lnTo>
                <a:lnTo>
                  <a:pt x="313364" y="27659"/>
                </a:lnTo>
                <a:lnTo>
                  <a:pt x="309957" y="20621"/>
                </a:lnTo>
                <a:lnTo>
                  <a:pt x="301168" y="11158"/>
                </a:lnTo>
                <a:lnTo>
                  <a:pt x="294767" y="4285"/>
                </a:lnTo>
                <a:lnTo>
                  <a:pt x="293289" y="5468"/>
                </a:lnTo>
                <a:lnTo>
                  <a:pt x="269336" y="6552"/>
                </a:lnTo>
                <a:lnTo>
                  <a:pt x="261725" y="4529"/>
                </a:lnTo>
                <a:lnTo>
                  <a:pt x="250724" y="1558"/>
                </a:lnTo>
                <a:lnTo>
                  <a:pt x="247649" y="359"/>
                </a:lnTo>
                <a:lnTo>
                  <a:pt x="239845" y="44037"/>
                </a:lnTo>
                <a:lnTo>
                  <a:pt x="226318" y="57908"/>
                </a:lnTo>
                <a:lnTo>
                  <a:pt x="213881" y="70688"/>
                </a:lnTo>
                <a:lnTo>
                  <a:pt x="210763" y="73697"/>
                </a:lnTo>
                <a:close/>
              </a:path>
            </a:pathLst>
          </a:custGeom>
          <a:solidFill>
            <a:schemeClr val="accent1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AEAAADA-74B7-1318-E710-BE5A25CA3C71}"/>
              </a:ext>
            </a:extLst>
          </p:cNvPr>
          <p:cNvSpPr>
            <a:spLocks/>
          </p:cNvSpPr>
          <p:nvPr/>
        </p:nvSpPr>
        <p:spPr>
          <a:xfrm flipV="1">
            <a:off x="6307595" y="2113118"/>
            <a:ext cx="724241" cy="324778"/>
          </a:xfrm>
          <a:custGeom>
            <a:avLst/>
            <a:gdLst>
              <a:gd name="connsiteX0" fmla="*/ 252616 w 493206"/>
              <a:gd name="connsiteY0" fmla="*/ 60913 h 221173"/>
              <a:gd name="connsiteX1" fmla="*/ 246007 w 493206"/>
              <a:gd name="connsiteY1" fmla="*/ 53652 h 221173"/>
              <a:gd name="connsiteX2" fmla="*/ 236730 w 493206"/>
              <a:gd name="connsiteY2" fmla="*/ 55159 h 221173"/>
              <a:gd name="connsiteX3" fmla="*/ 229717 w 493206"/>
              <a:gd name="connsiteY3" fmla="*/ 56316 h 221173"/>
              <a:gd name="connsiteX4" fmla="*/ 220876 w 493206"/>
              <a:gd name="connsiteY4" fmla="*/ 56071 h 221173"/>
              <a:gd name="connsiteX5" fmla="*/ 208157 w 493206"/>
              <a:gd name="connsiteY5" fmla="*/ 54914 h 221173"/>
              <a:gd name="connsiteX6" fmla="*/ 198245 w 493206"/>
              <a:gd name="connsiteY6" fmla="*/ 55726 h 221173"/>
              <a:gd name="connsiteX7" fmla="*/ 190497 w 493206"/>
              <a:gd name="connsiteY7" fmla="*/ 53725 h 221173"/>
              <a:gd name="connsiteX8" fmla="*/ 190461 w 493206"/>
              <a:gd name="connsiteY8" fmla="*/ 53693 h 221173"/>
              <a:gd name="connsiteX9" fmla="*/ 188342 w 493206"/>
              <a:gd name="connsiteY9" fmla="*/ 49700 h 221173"/>
              <a:gd name="connsiteX10" fmla="*/ 183761 w 493206"/>
              <a:gd name="connsiteY10" fmla="*/ 48475 h 221173"/>
              <a:gd name="connsiteX11" fmla="*/ 172638 w 493206"/>
              <a:gd name="connsiteY11" fmla="*/ 42571 h 221173"/>
              <a:gd name="connsiteX12" fmla="*/ 170451 w 493206"/>
              <a:gd name="connsiteY12" fmla="*/ 40602 h 221173"/>
              <a:gd name="connsiteX13" fmla="*/ 165362 w 493206"/>
              <a:gd name="connsiteY13" fmla="*/ 33822 h 221173"/>
              <a:gd name="connsiteX14" fmla="*/ 159859 w 493206"/>
              <a:gd name="connsiteY14" fmla="*/ 29715 h 221173"/>
              <a:gd name="connsiteX15" fmla="*/ 158612 w 493206"/>
              <a:gd name="connsiteY15" fmla="*/ 27120 h 221173"/>
              <a:gd name="connsiteX16" fmla="*/ 156448 w 493206"/>
              <a:gd name="connsiteY16" fmla="*/ 24461 h 221173"/>
              <a:gd name="connsiteX17" fmla="*/ 156444 w 493206"/>
              <a:gd name="connsiteY17" fmla="*/ 17881 h 221173"/>
              <a:gd name="connsiteX18" fmla="*/ 150973 w 493206"/>
              <a:gd name="connsiteY18" fmla="*/ 16315 h 221173"/>
              <a:gd name="connsiteX19" fmla="*/ 149598 w 493206"/>
              <a:gd name="connsiteY19" fmla="*/ 15675 h 221173"/>
              <a:gd name="connsiteX20" fmla="*/ 145434 w 493206"/>
              <a:gd name="connsiteY20" fmla="*/ 14977 h 221173"/>
              <a:gd name="connsiteX21" fmla="*/ 133976 w 493206"/>
              <a:gd name="connsiteY21" fmla="*/ 13102 h 221173"/>
              <a:gd name="connsiteX22" fmla="*/ 129975 w 493206"/>
              <a:gd name="connsiteY22" fmla="*/ 12449 h 221173"/>
              <a:gd name="connsiteX23" fmla="*/ 121197 w 493206"/>
              <a:gd name="connsiteY23" fmla="*/ 13284 h 221173"/>
              <a:gd name="connsiteX24" fmla="*/ 107434 w 493206"/>
              <a:gd name="connsiteY24" fmla="*/ 14573 h 221173"/>
              <a:gd name="connsiteX25" fmla="*/ 105302 w 493206"/>
              <a:gd name="connsiteY25" fmla="*/ 14795 h 221173"/>
              <a:gd name="connsiteX26" fmla="*/ 100031 w 493206"/>
              <a:gd name="connsiteY26" fmla="*/ 15276 h 221173"/>
              <a:gd name="connsiteX27" fmla="*/ 74052 w 493206"/>
              <a:gd name="connsiteY27" fmla="*/ 17722 h 221173"/>
              <a:gd name="connsiteX28" fmla="*/ 59368 w 493206"/>
              <a:gd name="connsiteY28" fmla="*/ 19115 h 221173"/>
              <a:gd name="connsiteX29" fmla="*/ 58112 w 493206"/>
              <a:gd name="connsiteY29" fmla="*/ 19228 h 221173"/>
              <a:gd name="connsiteX30" fmla="*/ 347 w 493206"/>
              <a:gd name="connsiteY30" fmla="*/ 115 h 221173"/>
              <a:gd name="connsiteX31" fmla="*/ 10195 w 493206"/>
              <a:gd name="connsiteY31" fmla="*/ 11178 h 221173"/>
              <a:gd name="connsiteX32" fmla="*/ 19858 w 493206"/>
              <a:gd name="connsiteY32" fmla="*/ 22813 h 221173"/>
              <a:gd name="connsiteX33" fmla="*/ 28277 w 493206"/>
              <a:gd name="connsiteY33" fmla="*/ 32270 h 221173"/>
              <a:gd name="connsiteX34" fmla="*/ 35993 w 493206"/>
              <a:gd name="connsiteY34" fmla="*/ 41595 h 221173"/>
              <a:gd name="connsiteX35" fmla="*/ 44576 w 493206"/>
              <a:gd name="connsiteY35" fmla="*/ 51424 h 221173"/>
              <a:gd name="connsiteX36" fmla="*/ 65637 w 493206"/>
              <a:gd name="connsiteY36" fmla="*/ 76114 h 221173"/>
              <a:gd name="connsiteX37" fmla="*/ 76951 w 493206"/>
              <a:gd name="connsiteY37" fmla="*/ 89288 h 221173"/>
              <a:gd name="connsiteX38" fmla="*/ 82521 w 493206"/>
              <a:gd name="connsiteY38" fmla="*/ 127778 h 221173"/>
              <a:gd name="connsiteX39" fmla="*/ 87865 w 493206"/>
              <a:gd name="connsiteY39" fmla="*/ 161775 h 221173"/>
              <a:gd name="connsiteX40" fmla="*/ 91185 w 493206"/>
              <a:gd name="connsiteY40" fmla="*/ 184337 h 221173"/>
              <a:gd name="connsiteX41" fmla="*/ 93131 w 493206"/>
              <a:gd name="connsiteY41" fmla="*/ 197224 h 221173"/>
              <a:gd name="connsiteX42" fmla="*/ 95073 w 493206"/>
              <a:gd name="connsiteY42" fmla="*/ 209939 h 221173"/>
              <a:gd name="connsiteX43" fmla="*/ 96552 w 493206"/>
              <a:gd name="connsiteY43" fmla="*/ 220027 h 221173"/>
              <a:gd name="connsiteX44" fmla="*/ 139982 w 493206"/>
              <a:gd name="connsiteY44" fmla="*/ 199933 h 221173"/>
              <a:gd name="connsiteX45" fmla="*/ 144182 w 493206"/>
              <a:gd name="connsiteY45" fmla="*/ 191947 h 221173"/>
              <a:gd name="connsiteX46" fmla="*/ 149358 w 493206"/>
              <a:gd name="connsiteY46" fmla="*/ 181446 h 221173"/>
              <a:gd name="connsiteX47" fmla="*/ 149399 w 493206"/>
              <a:gd name="connsiteY47" fmla="*/ 181351 h 221173"/>
              <a:gd name="connsiteX48" fmla="*/ 151549 w 493206"/>
              <a:gd name="connsiteY48" fmla="*/ 178225 h 221173"/>
              <a:gd name="connsiteX49" fmla="*/ 152393 w 493206"/>
              <a:gd name="connsiteY49" fmla="*/ 177126 h 221173"/>
              <a:gd name="connsiteX50" fmla="*/ 155904 w 493206"/>
              <a:gd name="connsiteY50" fmla="*/ 172584 h 221173"/>
              <a:gd name="connsiteX51" fmla="*/ 162209 w 493206"/>
              <a:gd name="connsiteY51" fmla="*/ 171495 h 221173"/>
              <a:gd name="connsiteX52" fmla="*/ 165874 w 493206"/>
              <a:gd name="connsiteY52" fmla="*/ 170873 h 221173"/>
              <a:gd name="connsiteX53" fmla="*/ 174362 w 493206"/>
              <a:gd name="connsiteY53" fmla="*/ 174567 h 221173"/>
              <a:gd name="connsiteX54" fmla="*/ 181765 w 493206"/>
              <a:gd name="connsiteY54" fmla="*/ 180471 h 221173"/>
              <a:gd name="connsiteX55" fmla="*/ 191763 w 493206"/>
              <a:gd name="connsiteY55" fmla="*/ 189610 h 221173"/>
              <a:gd name="connsiteX56" fmla="*/ 194403 w 493206"/>
              <a:gd name="connsiteY56" fmla="*/ 192033 h 221173"/>
              <a:gd name="connsiteX57" fmla="*/ 199987 w 493206"/>
              <a:gd name="connsiteY57" fmla="*/ 194247 h 221173"/>
              <a:gd name="connsiteX58" fmla="*/ 204900 w 493206"/>
              <a:gd name="connsiteY58" fmla="*/ 189192 h 221173"/>
              <a:gd name="connsiteX59" fmla="*/ 212035 w 493206"/>
              <a:gd name="connsiteY59" fmla="*/ 181837 h 221173"/>
              <a:gd name="connsiteX60" fmla="*/ 217646 w 493206"/>
              <a:gd name="connsiteY60" fmla="*/ 175729 h 221173"/>
              <a:gd name="connsiteX61" fmla="*/ 228166 w 493206"/>
              <a:gd name="connsiteY61" fmla="*/ 167120 h 221173"/>
              <a:gd name="connsiteX62" fmla="*/ 236386 w 493206"/>
              <a:gd name="connsiteY62" fmla="*/ 169199 h 221173"/>
              <a:gd name="connsiteX63" fmla="*/ 238663 w 493206"/>
              <a:gd name="connsiteY63" fmla="*/ 169784 h 221173"/>
              <a:gd name="connsiteX64" fmla="*/ 245626 w 493206"/>
              <a:gd name="connsiteY64" fmla="*/ 178048 h 221173"/>
              <a:gd name="connsiteX65" fmla="*/ 246751 w 493206"/>
              <a:gd name="connsiteY65" fmla="*/ 188593 h 221173"/>
              <a:gd name="connsiteX66" fmla="*/ 242473 w 493206"/>
              <a:gd name="connsiteY66" fmla="*/ 198395 h 221173"/>
              <a:gd name="connsiteX67" fmla="*/ 251827 w 493206"/>
              <a:gd name="connsiteY67" fmla="*/ 200473 h 221173"/>
              <a:gd name="connsiteX68" fmla="*/ 257112 w 493206"/>
              <a:gd name="connsiteY68" fmla="*/ 201290 h 221173"/>
              <a:gd name="connsiteX69" fmla="*/ 266488 w 493206"/>
              <a:gd name="connsiteY69" fmla="*/ 203391 h 221173"/>
              <a:gd name="connsiteX70" fmla="*/ 270861 w 493206"/>
              <a:gd name="connsiteY70" fmla="*/ 204022 h 221173"/>
              <a:gd name="connsiteX71" fmla="*/ 275043 w 493206"/>
              <a:gd name="connsiteY71" fmla="*/ 204948 h 221173"/>
              <a:gd name="connsiteX72" fmla="*/ 282170 w 493206"/>
              <a:gd name="connsiteY72" fmla="*/ 208700 h 221173"/>
              <a:gd name="connsiteX73" fmla="*/ 304747 w 493206"/>
              <a:gd name="connsiteY73" fmla="*/ 221288 h 221173"/>
              <a:gd name="connsiteX74" fmla="*/ 351125 w 493206"/>
              <a:gd name="connsiteY74" fmla="*/ 217141 h 221173"/>
              <a:gd name="connsiteX75" fmla="*/ 366934 w 493206"/>
              <a:gd name="connsiteY75" fmla="*/ 208415 h 221173"/>
              <a:gd name="connsiteX76" fmla="*/ 377771 w 493206"/>
              <a:gd name="connsiteY76" fmla="*/ 198037 h 221173"/>
              <a:gd name="connsiteX77" fmla="*/ 378923 w 493206"/>
              <a:gd name="connsiteY77" fmla="*/ 197869 h 221173"/>
              <a:gd name="connsiteX78" fmla="*/ 389973 w 493206"/>
              <a:gd name="connsiteY78" fmla="*/ 195691 h 221173"/>
              <a:gd name="connsiteX79" fmla="*/ 398570 w 493206"/>
              <a:gd name="connsiteY79" fmla="*/ 203319 h 221173"/>
              <a:gd name="connsiteX80" fmla="*/ 417363 w 493206"/>
              <a:gd name="connsiteY80" fmla="*/ 209014 h 221173"/>
              <a:gd name="connsiteX81" fmla="*/ 424707 w 493206"/>
              <a:gd name="connsiteY81" fmla="*/ 211278 h 221173"/>
              <a:gd name="connsiteX82" fmla="*/ 440548 w 493206"/>
              <a:gd name="connsiteY82" fmla="*/ 210638 h 221173"/>
              <a:gd name="connsiteX83" fmla="*/ 443750 w 493206"/>
              <a:gd name="connsiteY83" fmla="*/ 195718 h 221173"/>
              <a:gd name="connsiteX84" fmla="*/ 468251 w 493206"/>
              <a:gd name="connsiteY84" fmla="*/ 143660 h 221173"/>
              <a:gd name="connsiteX85" fmla="*/ 484704 w 493206"/>
              <a:gd name="connsiteY85" fmla="*/ 125014 h 221173"/>
              <a:gd name="connsiteX86" fmla="*/ 491481 w 493206"/>
              <a:gd name="connsiteY86" fmla="*/ 113306 h 221173"/>
              <a:gd name="connsiteX87" fmla="*/ 493554 w 493206"/>
              <a:gd name="connsiteY87" fmla="*/ 95886 h 221173"/>
              <a:gd name="connsiteX88" fmla="*/ 480625 w 493206"/>
              <a:gd name="connsiteY88" fmla="*/ 80693 h 221173"/>
              <a:gd name="connsiteX89" fmla="*/ 473957 w 493206"/>
              <a:gd name="connsiteY89" fmla="*/ 55440 h 221173"/>
              <a:gd name="connsiteX90" fmla="*/ 444667 w 493206"/>
              <a:gd name="connsiteY90" fmla="*/ 50812 h 221173"/>
              <a:gd name="connsiteX91" fmla="*/ 430491 w 493206"/>
              <a:gd name="connsiteY91" fmla="*/ 35197 h 221173"/>
              <a:gd name="connsiteX92" fmla="*/ 412323 w 493206"/>
              <a:gd name="connsiteY92" fmla="*/ 41981 h 221173"/>
              <a:gd name="connsiteX93" fmla="*/ 404004 w 493206"/>
              <a:gd name="connsiteY93" fmla="*/ 46283 h 221173"/>
              <a:gd name="connsiteX94" fmla="*/ 395517 w 493206"/>
              <a:gd name="connsiteY94" fmla="*/ 52704 h 221173"/>
              <a:gd name="connsiteX95" fmla="*/ 390858 w 493206"/>
              <a:gd name="connsiteY95" fmla="*/ 54024 h 221173"/>
              <a:gd name="connsiteX96" fmla="*/ 386562 w 493206"/>
              <a:gd name="connsiteY96" fmla="*/ 54483 h 221173"/>
              <a:gd name="connsiteX97" fmla="*/ 369406 w 493206"/>
              <a:gd name="connsiteY97" fmla="*/ 63427 h 221173"/>
              <a:gd name="connsiteX98" fmla="*/ 359009 w 493206"/>
              <a:gd name="connsiteY98" fmla="*/ 62569 h 221173"/>
              <a:gd name="connsiteX99" fmla="*/ 348617 w 493206"/>
              <a:gd name="connsiteY99" fmla="*/ 62229 h 221173"/>
              <a:gd name="connsiteX100" fmla="*/ 342924 w 493206"/>
              <a:gd name="connsiteY100" fmla="*/ 67080 h 221173"/>
              <a:gd name="connsiteX101" fmla="*/ 335176 w 493206"/>
              <a:gd name="connsiteY101" fmla="*/ 77176 h 221173"/>
              <a:gd name="connsiteX102" fmla="*/ 330594 w 493206"/>
              <a:gd name="connsiteY102" fmla="*/ 83443 h 221173"/>
              <a:gd name="connsiteX103" fmla="*/ 319272 w 493206"/>
              <a:gd name="connsiteY103" fmla="*/ 73782 h 221173"/>
              <a:gd name="connsiteX104" fmla="*/ 315389 w 493206"/>
              <a:gd name="connsiteY104" fmla="*/ 64861 h 221173"/>
              <a:gd name="connsiteX105" fmla="*/ 314926 w 493206"/>
              <a:gd name="connsiteY105" fmla="*/ 64434 h 221173"/>
              <a:gd name="connsiteX106" fmla="*/ 304751 w 493206"/>
              <a:gd name="connsiteY106" fmla="*/ 65256 h 221173"/>
              <a:gd name="connsiteX107" fmla="*/ 293461 w 493206"/>
              <a:gd name="connsiteY107" fmla="*/ 60264 h 221173"/>
              <a:gd name="connsiteX108" fmla="*/ 291460 w 493206"/>
              <a:gd name="connsiteY108" fmla="*/ 61721 h 221173"/>
              <a:gd name="connsiteX109" fmla="*/ 281517 w 493206"/>
              <a:gd name="connsiteY109" fmla="*/ 63468 h 221173"/>
              <a:gd name="connsiteX110" fmla="*/ 276740 w 493206"/>
              <a:gd name="connsiteY110" fmla="*/ 65451 h 221173"/>
              <a:gd name="connsiteX111" fmla="*/ 260863 w 493206"/>
              <a:gd name="connsiteY111" fmla="*/ 61634 h 221173"/>
              <a:gd name="connsiteX112" fmla="*/ 259470 w 493206"/>
              <a:gd name="connsiteY112" fmla="*/ 62383 h 221173"/>
              <a:gd name="connsiteX113" fmla="*/ 252616 w 493206"/>
              <a:gd name="connsiteY113" fmla="*/ 60913 h 22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493206" h="221173">
                <a:moveTo>
                  <a:pt x="252616" y="60913"/>
                </a:moveTo>
                <a:lnTo>
                  <a:pt x="246007" y="53652"/>
                </a:lnTo>
                <a:lnTo>
                  <a:pt x="236730" y="55159"/>
                </a:lnTo>
                <a:lnTo>
                  <a:pt x="229717" y="56316"/>
                </a:lnTo>
                <a:lnTo>
                  <a:pt x="220876" y="56071"/>
                </a:lnTo>
                <a:lnTo>
                  <a:pt x="208157" y="54914"/>
                </a:lnTo>
                <a:lnTo>
                  <a:pt x="198245" y="55726"/>
                </a:lnTo>
                <a:lnTo>
                  <a:pt x="190497" y="53725"/>
                </a:lnTo>
                <a:lnTo>
                  <a:pt x="190461" y="53693"/>
                </a:lnTo>
                <a:lnTo>
                  <a:pt x="188342" y="49700"/>
                </a:lnTo>
                <a:lnTo>
                  <a:pt x="183761" y="48475"/>
                </a:lnTo>
                <a:lnTo>
                  <a:pt x="172638" y="42571"/>
                </a:lnTo>
                <a:lnTo>
                  <a:pt x="170451" y="40602"/>
                </a:lnTo>
                <a:lnTo>
                  <a:pt x="165362" y="33822"/>
                </a:lnTo>
                <a:lnTo>
                  <a:pt x="159859" y="29715"/>
                </a:lnTo>
                <a:lnTo>
                  <a:pt x="158612" y="27120"/>
                </a:lnTo>
                <a:lnTo>
                  <a:pt x="156448" y="24461"/>
                </a:lnTo>
                <a:lnTo>
                  <a:pt x="156444" y="17881"/>
                </a:lnTo>
                <a:lnTo>
                  <a:pt x="150973" y="16315"/>
                </a:lnTo>
                <a:lnTo>
                  <a:pt x="149598" y="15675"/>
                </a:lnTo>
                <a:lnTo>
                  <a:pt x="145434" y="14977"/>
                </a:lnTo>
                <a:lnTo>
                  <a:pt x="133976" y="13102"/>
                </a:lnTo>
                <a:lnTo>
                  <a:pt x="129975" y="12449"/>
                </a:lnTo>
                <a:lnTo>
                  <a:pt x="121197" y="13284"/>
                </a:lnTo>
                <a:lnTo>
                  <a:pt x="107434" y="14573"/>
                </a:lnTo>
                <a:lnTo>
                  <a:pt x="105302" y="14795"/>
                </a:lnTo>
                <a:lnTo>
                  <a:pt x="100031" y="15276"/>
                </a:lnTo>
                <a:lnTo>
                  <a:pt x="74052" y="17722"/>
                </a:lnTo>
                <a:lnTo>
                  <a:pt x="59368" y="19115"/>
                </a:lnTo>
                <a:lnTo>
                  <a:pt x="58112" y="19228"/>
                </a:lnTo>
                <a:lnTo>
                  <a:pt x="347" y="115"/>
                </a:lnTo>
                <a:lnTo>
                  <a:pt x="10195" y="11178"/>
                </a:lnTo>
                <a:lnTo>
                  <a:pt x="19858" y="22813"/>
                </a:lnTo>
                <a:lnTo>
                  <a:pt x="28277" y="32270"/>
                </a:lnTo>
                <a:lnTo>
                  <a:pt x="35993" y="41595"/>
                </a:lnTo>
                <a:lnTo>
                  <a:pt x="44576" y="51424"/>
                </a:lnTo>
                <a:lnTo>
                  <a:pt x="65637" y="76114"/>
                </a:lnTo>
                <a:lnTo>
                  <a:pt x="76951" y="89288"/>
                </a:lnTo>
                <a:lnTo>
                  <a:pt x="82521" y="127778"/>
                </a:lnTo>
                <a:lnTo>
                  <a:pt x="87865" y="161775"/>
                </a:lnTo>
                <a:lnTo>
                  <a:pt x="91185" y="184337"/>
                </a:lnTo>
                <a:lnTo>
                  <a:pt x="93131" y="197224"/>
                </a:lnTo>
                <a:lnTo>
                  <a:pt x="95073" y="209939"/>
                </a:lnTo>
                <a:lnTo>
                  <a:pt x="96552" y="220027"/>
                </a:lnTo>
                <a:lnTo>
                  <a:pt x="139982" y="199933"/>
                </a:lnTo>
                <a:lnTo>
                  <a:pt x="144182" y="191947"/>
                </a:lnTo>
                <a:lnTo>
                  <a:pt x="149358" y="181446"/>
                </a:lnTo>
                <a:lnTo>
                  <a:pt x="149399" y="181351"/>
                </a:lnTo>
                <a:lnTo>
                  <a:pt x="151549" y="178225"/>
                </a:lnTo>
                <a:lnTo>
                  <a:pt x="152393" y="177126"/>
                </a:lnTo>
                <a:lnTo>
                  <a:pt x="155904" y="172584"/>
                </a:lnTo>
                <a:lnTo>
                  <a:pt x="162209" y="171495"/>
                </a:lnTo>
                <a:lnTo>
                  <a:pt x="165874" y="170873"/>
                </a:lnTo>
                <a:lnTo>
                  <a:pt x="174362" y="174567"/>
                </a:lnTo>
                <a:lnTo>
                  <a:pt x="181765" y="180471"/>
                </a:lnTo>
                <a:lnTo>
                  <a:pt x="191763" y="189610"/>
                </a:lnTo>
                <a:lnTo>
                  <a:pt x="194403" y="192033"/>
                </a:lnTo>
                <a:lnTo>
                  <a:pt x="199987" y="194247"/>
                </a:lnTo>
                <a:lnTo>
                  <a:pt x="204900" y="189192"/>
                </a:lnTo>
                <a:lnTo>
                  <a:pt x="212035" y="181837"/>
                </a:lnTo>
                <a:lnTo>
                  <a:pt x="217646" y="175729"/>
                </a:lnTo>
                <a:lnTo>
                  <a:pt x="228166" y="167120"/>
                </a:lnTo>
                <a:lnTo>
                  <a:pt x="236386" y="169199"/>
                </a:lnTo>
                <a:lnTo>
                  <a:pt x="238663" y="169784"/>
                </a:lnTo>
                <a:lnTo>
                  <a:pt x="245626" y="178048"/>
                </a:lnTo>
                <a:lnTo>
                  <a:pt x="246751" y="188593"/>
                </a:lnTo>
                <a:lnTo>
                  <a:pt x="242473" y="198395"/>
                </a:lnTo>
                <a:lnTo>
                  <a:pt x="251827" y="200473"/>
                </a:lnTo>
                <a:lnTo>
                  <a:pt x="257112" y="201290"/>
                </a:lnTo>
                <a:lnTo>
                  <a:pt x="266488" y="203391"/>
                </a:lnTo>
                <a:lnTo>
                  <a:pt x="270861" y="204022"/>
                </a:lnTo>
                <a:lnTo>
                  <a:pt x="275043" y="204948"/>
                </a:lnTo>
                <a:lnTo>
                  <a:pt x="282170" y="208700"/>
                </a:lnTo>
                <a:lnTo>
                  <a:pt x="304747" y="221288"/>
                </a:lnTo>
                <a:lnTo>
                  <a:pt x="351125" y="217141"/>
                </a:lnTo>
                <a:lnTo>
                  <a:pt x="366934" y="208415"/>
                </a:lnTo>
                <a:lnTo>
                  <a:pt x="377771" y="198037"/>
                </a:lnTo>
                <a:lnTo>
                  <a:pt x="378923" y="197869"/>
                </a:lnTo>
                <a:lnTo>
                  <a:pt x="389973" y="195691"/>
                </a:lnTo>
                <a:lnTo>
                  <a:pt x="398570" y="203319"/>
                </a:lnTo>
                <a:lnTo>
                  <a:pt x="417363" y="209014"/>
                </a:lnTo>
                <a:lnTo>
                  <a:pt x="424707" y="211278"/>
                </a:lnTo>
                <a:lnTo>
                  <a:pt x="440548" y="210638"/>
                </a:lnTo>
                <a:lnTo>
                  <a:pt x="443750" y="195718"/>
                </a:lnTo>
                <a:lnTo>
                  <a:pt x="468251" y="143660"/>
                </a:lnTo>
                <a:lnTo>
                  <a:pt x="484704" y="125014"/>
                </a:lnTo>
                <a:lnTo>
                  <a:pt x="491481" y="113306"/>
                </a:lnTo>
                <a:lnTo>
                  <a:pt x="493554" y="95886"/>
                </a:lnTo>
                <a:lnTo>
                  <a:pt x="480625" y="80693"/>
                </a:lnTo>
                <a:lnTo>
                  <a:pt x="473957" y="55440"/>
                </a:lnTo>
                <a:lnTo>
                  <a:pt x="444667" y="50812"/>
                </a:lnTo>
                <a:lnTo>
                  <a:pt x="430491" y="35197"/>
                </a:lnTo>
                <a:lnTo>
                  <a:pt x="412323" y="41981"/>
                </a:lnTo>
                <a:lnTo>
                  <a:pt x="404004" y="46283"/>
                </a:lnTo>
                <a:lnTo>
                  <a:pt x="395517" y="52704"/>
                </a:lnTo>
                <a:lnTo>
                  <a:pt x="390858" y="54024"/>
                </a:lnTo>
                <a:lnTo>
                  <a:pt x="386562" y="54483"/>
                </a:lnTo>
                <a:lnTo>
                  <a:pt x="369406" y="63427"/>
                </a:lnTo>
                <a:lnTo>
                  <a:pt x="359009" y="62569"/>
                </a:lnTo>
                <a:lnTo>
                  <a:pt x="348617" y="62229"/>
                </a:lnTo>
                <a:lnTo>
                  <a:pt x="342924" y="67080"/>
                </a:lnTo>
                <a:lnTo>
                  <a:pt x="335176" y="77176"/>
                </a:lnTo>
                <a:lnTo>
                  <a:pt x="330594" y="83443"/>
                </a:lnTo>
                <a:lnTo>
                  <a:pt x="319272" y="73782"/>
                </a:lnTo>
                <a:lnTo>
                  <a:pt x="315389" y="64861"/>
                </a:lnTo>
                <a:lnTo>
                  <a:pt x="314926" y="64434"/>
                </a:lnTo>
                <a:lnTo>
                  <a:pt x="304751" y="65256"/>
                </a:lnTo>
                <a:lnTo>
                  <a:pt x="293461" y="60264"/>
                </a:lnTo>
                <a:lnTo>
                  <a:pt x="291460" y="61721"/>
                </a:lnTo>
                <a:lnTo>
                  <a:pt x="281517" y="63468"/>
                </a:lnTo>
                <a:lnTo>
                  <a:pt x="276740" y="65451"/>
                </a:lnTo>
                <a:lnTo>
                  <a:pt x="260863" y="61634"/>
                </a:lnTo>
                <a:lnTo>
                  <a:pt x="259470" y="62383"/>
                </a:lnTo>
                <a:lnTo>
                  <a:pt x="252616" y="609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AA36F2CE-6793-DA39-2DB5-AECDE718BE64}"/>
              </a:ext>
            </a:extLst>
          </p:cNvPr>
          <p:cNvSpPr>
            <a:spLocks/>
          </p:cNvSpPr>
          <p:nvPr/>
        </p:nvSpPr>
        <p:spPr>
          <a:xfrm flipV="1">
            <a:off x="8924112" y="3618481"/>
            <a:ext cx="396438" cy="243867"/>
          </a:xfrm>
          <a:custGeom>
            <a:avLst/>
            <a:gdLst>
              <a:gd name="connsiteX0" fmla="*/ 130511 w 269973"/>
              <a:gd name="connsiteY0" fmla="*/ 29017 h 166073"/>
              <a:gd name="connsiteX1" fmla="*/ 126619 w 269973"/>
              <a:gd name="connsiteY1" fmla="*/ 30254 h 166073"/>
              <a:gd name="connsiteX2" fmla="*/ 125217 w 269973"/>
              <a:gd name="connsiteY2" fmla="*/ 31780 h 166073"/>
              <a:gd name="connsiteX3" fmla="*/ 124192 w 269973"/>
              <a:gd name="connsiteY3" fmla="*/ 31232 h 166073"/>
              <a:gd name="connsiteX4" fmla="*/ 123090 w 269973"/>
              <a:gd name="connsiteY4" fmla="*/ 33301 h 166073"/>
              <a:gd name="connsiteX5" fmla="*/ 121911 w 269973"/>
              <a:gd name="connsiteY5" fmla="*/ 32116 h 166073"/>
              <a:gd name="connsiteX6" fmla="*/ 117615 w 269973"/>
              <a:gd name="connsiteY6" fmla="*/ 32733 h 166073"/>
              <a:gd name="connsiteX7" fmla="*/ 117406 w 269973"/>
              <a:gd name="connsiteY7" fmla="*/ 33912 h 166073"/>
              <a:gd name="connsiteX8" fmla="*/ 116045 w 269973"/>
              <a:gd name="connsiteY8" fmla="*/ 32946 h 166073"/>
              <a:gd name="connsiteX9" fmla="*/ 114852 w 269973"/>
              <a:gd name="connsiteY9" fmla="*/ 34856 h 166073"/>
              <a:gd name="connsiteX10" fmla="*/ 111903 w 269973"/>
              <a:gd name="connsiteY10" fmla="*/ 36047 h 166073"/>
              <a:gd name="connsiteX11" fmla="*/ 110520 w 269973"/>
              <a:gd name="connsiteY11" fmla="*/ 38004 h 166073"/>
              <a:gd name="connsiteX12" fmla="*/ 104115 w 269973"/>
              <a:gd name="connsiteY12" fmla="*/ 40888 h 166073"/>
              <a:gd name="connsiteX13" fmla="*/ 98594 w 269973"/>
              <a:gd name="connsiteY13" fmla="*/ 41682 h 166073"/>
              <a:gd name="connsiteX14" fmla="*/ 95936 w 269973"/>
              <a:gd name="connsiteY14" fmla="*/ 40346 h 166073"/>
              <a:gd name="connsiteX15" fmla="*/ 92720 w 269973"/>
              <a:gd name="connsiteY15" fmla="*/ 41605 h 166073"/>
              <a:gd name="connsiteX16" fmla="*/ 90120 w 269973"/>
              <a:gd name="connsiteY16" fmla="*/ 40608 h 166073"/>
              <a:gd name="connsiteX17" fmla="*/ 88410 w 269973"/>
              <a:gd name="connsiteY17" fmla="*/ 41118 h 166073"/>
              <a:gd name="connsiteX18" fmla="*/ 83847 w 269973"/>
              <a:gd name="connsiteY18" fmla="*/ 37807 h 166073"/>
              <a:gd name="connsiteX19" fmla="*/ 82767 w 269973"/>
              <a:gd name="connsiteY19" fmla="*/ 35736 h 166073"/>
              <a:gd name="connsiteX20" fmla="*/ 78775 w 269973"/>
              <a:gd name="connsiteY20" fmla="*/ 34861 h 166073"/>
              <a:gd name="connsiteX21" fmla="*/ 66573 w 269973"/>
              <a:gd name="connsiteY21" fmla="*/ 27559 h 166073"/>
              <a:gd name="connsiteX22" fmla="*/ 56085 w 269973"/>
              <a:gd name="connsiteY22" fmla="*/ 28507 h 166073"/>
              <a:gd name="connsiteX23" fmla="*/ 52964 w 269973"/>
              <a:gd name="connsiteY23" fmla="*/ 27003 h 166073"/>
              <a:gd name="connsiteX24" fmla="*/ 48378 w 269973"/>
              <a:gd name="connsiteY24" fmla="*/ 28336 h 166073"/>
              <a:gd name="connsiteX25" fmla="*/ 47013 w 269973"/>
              <a:gd name="connsiteY25" fmla="*/ 30943 h 166073"/>
              <a:gd name="connsiteX26" fmla="*/ 44287 w 269973"/>
              <a:gd name="connsiteY26" fmla="*/ 36856 h 166073"/>
              <a:gd name="connsiteX27" fmla="*/ 45584 w 269973"/>
              <a:gd name="connsiteY27" fmla="*/ 37852 h 166073"/>
              <a:gd name="connsiteX28" fmla="*/ 44395 w 269973"/>
              <a:gd name="connsiteY28" fmla="*/ 40519 h 166073"/>
              <a:gd name="connsiteX29" fmla="*/ 41302 w 269973"/>
              <a:gd name="connsiteY29" fmla="*/ 40417 h 166073"/>
              <a:gd name="connsiteX30" fmla="*/ 35822 w 269973"/>
              <a:gd name="connsiteY30" fmla="*/ 45149 h 166073"/>
              <a:gd name="connsiteX31" fmla="*/ 35441 w 269973"/>
              <a:gd name="connsiteY31" fmla="*/ 48990 h 166073"/>
              <a:gd name="connsiteX32" fmla="*/ 34964 w 269973"/>
              <a:gd name="connsiteY32" fmla="*/ 52005 h 166073"/>
              <a:gd name="connsiteX33" fmla="*/ 29657 w 269973"/>
              <a:gd name="connsiteY33" fmla="*/ 53297 h 166073"/>
              <a:gd name="connsiteX34" fmla="*/ 28387 w 269973"/>
              <a:gd name="connsiteY34" fmla="*/ 54731 h 166073"/>
              <a:gd name="connsiteX35" fmla="*/ 29544 w 269973"/>
              <a:gd name="connsiteY35" fmla="*/ 58182 h 166073"/>
              <a:gd name="connsiteX36" fmla="*/ 31295 w 269973"/>
              <a:gd name="connsiteY36" fmla="*/ 61096 h 166073"/>
              <a:gd name="connsiteX37" fmla="*/ 32188 w 269973"/>
              <a:gd name="connsiteY37" fmla="*/ 60922 h 166073"/>
              <a:gd name="connsiteX38" fmla="*/ 31372 w 269973"/>
              <a:gd name="connsiteY38" fmla="*/ 62105 h 166073"/>
              <a:gd name="connsiteX39" fmla="*/ 32660 w 269973"/>
              <a:gd name="connsiteY39" fmla="*/ 61820 h 166073"/>
              <a:gd name="connsiteX40" fmla="*/ 31413 w 269973"/>
              <a:gd name="connsiteY40" fmla="*/ 64710 h 166073"/>
              <a:gd name="connsiteX41" fmla="*/ 31472 w 269973"/>
              <a:gd name="connsiteY41" fmla="*/ 65045 h 166073"/>
              <a:gd name="connsiteX42" fmla="*/ 32950 w 269973"/>
              <a:gd name="connsiteY42" fmla="*/ 67966 h 166073"/>
              <a:gd name="connsiteX43" fmla="*/ 33368 w 269973"/>
              <a:gd name="connsiteY43" fmla="*/ 77569 h 166073"/>
              <a:gd name="connsiteX44" fmla="*/ 31649 w 269973"/>
              <a:gd name="connsiteY44" fmla="*/ 79366 h 166073"/>
              <a:gd name="connsiteX45" fmla="*/ 31394 w 269973"/>
              <a:gd name="connsiteY45" fmla="*/ 82076 h 166073"/>
              <a:gd name="connsiteX46" fmla="*/ 26527 w 269973"/>
              <a:gd name="connsiteY46" fmla="*/ 87274 h 166073"/>
              <a:gd name="connsiteX47" fmla="*/ 23810 w 269973"/>
              <a:gd name="connsiteY47" fmla="*/ 88747 h 166073"/>
              <a:gd name="connsiteX48" fmla="*/ 23116 w 269973"/>
              <a:gd name="connsiteY48" fmla="*/ 88850 h 166073"/>
              <a:gd name="connsiteX49" fmla="*/ 19659 w 269973"/>
              <a:gd name="connsiteY49" fmla="*/ 96022 h 166073"/>
              <a:gd name="connsiteX50" fmla="*/ 13436 w 269973"/>
              <a:gd name="connsiteY50" fmla="*/ 98224 h 166073"/>
              <a:gd name="connsiteX51" fmla="*/ 4245 w 269973"/>
              <a:gd name="connsiteY51" fmla="*/ 97923 h 166073"/>
              <a:gd name="connsiteX52" fmla="*/ 3029 w 269973"/>
              <a:gd name="connsiteY52" fmla="*/ 100552 h 166073"/>
              <a:gd name="connsiteX53" fmla="*/ 607 w 269973"/>
              <a:gd name="connsiteY53" fmla="*/ 102591 h 166073"/>
              <a:gd name="connsiteX54" fmla="*/ 154 w 269973"/>
              <a:gd name="connsiteY54" fmla="*/ 106508 h 166073"/>
              <a:gd name="connsiteX55" fmla="*/ 5502 w 269973"/>
              <a:gd name="connsiteY55" fmla="*/ 110681 h 166073"/>
              <a:gd name="connsiteX56" fmla="*/ 9271 w 269973"/>
              <a:gd name="connsiteY56" fmla="*/ 110221 h 166073"/>
              <a:gd name="connsiteX57" fmla="*/ 12592 w 269973"/>
              <a:gd name="connsiteY57" fmla="*/ 113078 h 166073"/>
              <a:gd name="connsiteX58" fmla="*/ 17704 w 269973"/>
              <a:gd name="connsiteY58" fmla="*/ 112981 h 166073"/>
              <a:gd name="connsiteX59" fmla="*/ 19374 w 269973"/>
              <a:gd name="connsiteY59" fmla="*/ 116088 h 166073"/>
              <a:gd name="connsiteX60" fmla="*/ 21369 w 269973"/>
              <a:gd name="connsiteY60" fmla="*/ 119554 h 166073"/>
              <a:gd name="connsiteX61" fmla="*/ 29943 w 269973"/>
              <a:gd name="connsiteY61" fmla="*/ 123473 h 166073"/>
              <a:gd name="connsiteX62" fmla="*/ 33581 w 269973"/>
              <a:gd name="connsiteY62" fmla="*/ 128633 h 166073"/>
              <a:gd name="connsiteX63" fmla="*/ 36167 w 269973"/>
              <a:gd name="connsiteY63" fmla="*/ 129952 h 166073"/>
              <a:gd name="connsiteX64" fmla="*/ 39496 w 269973"/>
              <a:gd name="connsiteY64" fmla="*/ 131926 h 166073"/>
              <a:gd name="connsiteX65" fmla="*/ 39900 w 269973"/>
              <a:gd name="connsiteY65" fmla="*/ 134781 h 166073"/>
              <a:gd name="connsiteX66" fmla="*/ 44069 w 269973"/>
              <a:gd name="connsiteY66" fmla="*/ 136595 h 166073"/>
              <a:gd name="connsiteX67" fmla="*/ 48986 w 269973"/>
              <a:gd name="connsiteY67" fmla="*/ 138201 h 166073"/>
              <a:gd name="connsiteX68" fmla="*/ 56521 w 269973"/>
              <a:gd name="connsiteY68" fmla="*/ 139907 h 166073"/>
              <a:gd name="connsiteX69" fmla="*/ 60172 w 269973"/>
              <a:gd name="connsiteY69" fmla="*/ 142204 h 166073"/>
              <a:gd name="connsiteX70" fmla="*/ 64133 w 269973"/>
              <a:gd name="connsiteY70" fmla="*/ 145447 h 166073"/>
              <a:gd name="connsiteX71" fmla="*/ 64972 w 269973"/>
              <a:gd name="connsiteY71" fmla="*/ 144079 h 166073"/>
              <a:gd name="connsiteX72" fmla="*/ 65561 w 269973"/>
              <a:gd name="connsiteY72" fmla="*/ 145080 h 166073"/>
              <a:gd name="connsiteX73" fmla="*/ 71077 w 269973"/>
              <a:gd name="connsiteY73" fmla="*/ 150695 h 166073"/>
              <a:gd name="connsiteX74" fmla="*/ 75514 w 269973"/>
              <a:gd name="connsiteY74" fmla="*/ 156557 h 166073"/>
              <a:gd name="connsiteX75" fmla="*/ 80177 w 269973"/>
              <a:gd name="connsiteY75" fmla="*/ 160158 h 166073"/>
              <a:gd name="connsiteX76" fmla="*/ 83738 w 269973"/>
              <a:gd name="connsiteY76" fmla="*/ 160784 h 166073"/>
              <a:gd name="connsiteX77" fmla="*/ 85961 w 269973"/>
              <a:gd name="connsiteY77" fmla="*/ 166512 h 166073"/>
              <a:gd name="connsiteX78" fmla="*/ 90551 w 269973"/>
              <a:gd name="connsiteY78" fmla="*/ 163285 h 166073"/>
              <a:gd name="connsiteX79" fmla="*/ 90860 w 269973"/>
              <a:gd name="connsiteY79" fmla="*/ 161168 h 166073"/>
              <a:gd name="connsiteX80" fmla="*/ 89835 w 269973"/>
              <a:gd name="connsiteY80" fmla="*/ 159120 h 166073"/>
              <a:gd name="connsiteX81" fmla="*/ 90756 w 269973"/>
              <a:gd name="connsiteY81" fmla="*/ 158132 h 166073"/>
              <a:gd name="connsiteX82" fmla="*/ 94571 w 269973"/>
              <a:gd name="connsiteY82" fmla="*/ 159964 h 166073"/>
              <a:gd name="connsiteX83" fmla="*/ 96281 w 269973"/>
              <a:gd name="connsiteY83" fmla="*/ 162706 h 166073"/>
              <a:gd name="connsiteX84" fmla="*/ 100894 w 269973"/>
              <a:gd name="connsiteY84" fmla="*/ 160115 h 166073"/>
              <a:gd name="connsiteX85" fmla="*/ 103639 w 269973"/>
              <a:gd name="connsiteY85" fmla="*/ 160360 h 166073"/>
              <a:gd name="connsiteX86" fmla="*/ 102065 w 269973"/>
              <a:gd name="connsiteY86" fmla="*/ 157149 h 166073"/>
              <a:gd name="connsiteX87" fmla="*/ 97465 w 269973"/>
              <a:gd name="connsiteY87" fmla="*/ 153388 h 166073"/>
              <a:gd name="connsiteX88" fmla="*/ 97197 w 269973"/>
              <a:gd name="connsiteY88" fmla="*/ 152095 h 166073"/>
              <a:gd name="connsiteX89" fmla="*/ 99338 w 269973"/>
              <a:gd name="connsiteY89" fmla="*/ 147747 h 166073"/>
              <a:gd name="connsiteX90" fmla="*/ 102001 w 269973"/>
              <a:gd name="connsiteY90" fmla="*/ 150390 h 166073"/>
              <a:gd name="connsiteX91" fmla="*/ 101924 w 269973"/>
              <a:gd name="connsiteY91" fmla="*/ 152038 h 166073"/>
              <a:gd name="connsiteX92" fmla="*/ 100477 w 269973"/>
              <a:gd name="connsiteY92" fmla="*/ 152836 h 166073"/>
              <a:gd name="connsiteX93" fmla="*/ 102205 w 269973"/>
              <a:gd name="connsiteY93" fmla="*/ 154154 h 166073"/>
              <a:gd name="connsiteX94" fmla="*/ 104859 w 269973"/>
              <a:gd name="connsiteY94" fmla="*/ 150942 h 166073"/>
              <a:gd name="connsiteX95" fmla="*/ 106578 w 269973"/>
              <a:gd name="connsiteY95" fmla="*/ 151470 h 166073"/>
              <a:gd name="connsiteX96" fmla="*/ 109449 w 269973"/>
              <a:gd name="connsiteY96" fmla="*/ 149891 h 166073"/>
              <a:gd name="connsiteX97" fmla="*/ 113060 w 269973"/>
              <a:gd name="connsiteY97" fmla="*/ 153855 h 166073"/>
              <a:gd name="connsiteX98" fmla="*/ 115800 w 269973"/>
              <a:gd name="connsiteY98" fmla="*/ 151761 h 166073"/>
              <a:gd name="connsiteX99" fmla="*/ 116775 w 269973"/>
              <a:gd name="connsiteY99" fmla="*/ 152184 h 166073"/>
              <a:gd name="connsiteX100" fmla="*/ 121153 w 269973"/>
              <a:gd name="connsiteY100" fmla="*/ 157321 h 166073"/>
              <a:gd name="connsiteX101" fmla="*/ 122396 w 269973"/>
              <a:gd name="connsiteY101" fmla="*/ 152077 h 166073"/>
              <a:gd name="connsiteX102" fmla="*/ 125422 w 269973"/>
              <a:gd name="connsiteY102" fmla="*/ 154282 h 166073"/>
              <a:gd name="connsiteX103" fmla="*/ 127200 w 269973"/>
              <a:gd name="connsiteY103" fmla="*/ 152336 h 166073"/>
              <a:gd name="connsiteX104" fmla="*/ 128615 w 269973"/>
              <a:gd name="connsiteY104" fmla="*/ 152203 h 166073"/>
              <a:gd name="connsiteX105" fmla="*/ 129023 w 269973"/>
              <a:gd name="connsiteY105" fmla="*/ 150867 h 166073"/>
              <a:gd name="connsiteX106" fmla="*/ 136236 w 269973"/>
              <a:gd name="connsiteY106" fmla="*/ 151212 h 166073"/>
              <a:gd name="connsiteX107" fmla="*/ 137393 w 269973"/>
              <a:gd name="connsiteY107" fmla="*/ 149335 h 166073"/>
              <a:gd name="connsiteX108" fmla="*/ 137765 w 269973"/>
              <a:gd name="connsiteY108" fmla="*/ 146117 h 166073"/>
              <a:gd name="connsiteX109" fmla="*/ 135564 w 269973"/>
              <a:gd name="connsiteY109" fmla="*/ 138303 h 166073"/>
              <a:gd name="connsiteX110" fmla="*/ 131319 w 269973"/>
              <a:gd name="connsiteY110" fmla="*/ 133175 h 166073"/>
              <a:gd name="connsiteX111" fmla="*/ 130661 w 269973"/>
              <a:gd name="connsiteY111" fmla="*/ 125480 h 166073"/>
              <a:gd name="connsiteX112" fmla="*/ 132856 w 269973"/>
              <a:gd name="connsiteY112" fmla="*/ 122934 h 166073"/>
              <a:gd name="connsiteX113" fmla="*/ 133809 w 269973"/>
              <a:gd name="connsiteY113" fmla="*/ 121743 h 166073"/>
              <a:gd name="connsiteX114" fmla="*/ 136041 w 269973"/>
              <a:gd name="connsiteY114" fmla="*/ 122681 h 166073"/>
              <a:gd name="connsiteX115" fmla="*/ 139466 w 269973"/>
              <a:gd name="connsiteY115" fmla="*/ 121541 h 166073"/>
              <a:gd name="connsiteX116" fmla="*/ 141153 w 269973"/>
              <a:gd name="connsiteY116" fmla="*/ 115378 h 166073"/>
              <a:gd name="connsiteX117" fmla="*/ 145145 w 269973"/>
              <a:gd name="connsiteY117" fmla="*/ 114366 h 166073"/>
              <a:gd name="connsiteX118" fmla="*/ 149432 w 269973"/>
              <a:gd name="connsiteY118" fmla="*/ 115147 h 166073"/>
              <a:gd name="connsiteX119" fmla="*/ 151700 w 269973"/>
              <a:gd name="connsiteY119" fmla="*/ 113264 h 166073"/>
              <a:gd name="connsiteX120" fmla="*/ 158132 w 269973"/>
              <a:gd name="connsiteY120" fmla="*/ 111820 h 166073"/>
              <a:gd name="connsiteX121" fmla="*/ 159058 w 269973"/>
              <a:gd name="connsiteY121" fmla="*/ 110163 h 166073"/>
              <a:gd name="connsiteX122" fmla="*/ 166388 w 269973"/>
              <a:gd name="connsiteY122" fmla="*/ 111825 h 166073"/>
              <a:gd name="connsiteX123" fmla="*/ 168638 w 269973"/>
              <a:gd name="connsiteY123" fmla="*/ 111487 h 166073"/>
              <a:gd name="connsiteX124" fmla="*/ 174045 w 269973"/>
              <a:gd name="connsiteY124" fmla="*/ 110677 h 166073"/>
              <a:gd name="connsiteX125" fmla="*/ 177847 w 269973"/>
              <a:gd name="connsiteY125" fmla="*/ 112776 h 166073"/>
              <a:gd name="connsiteX126" fmla="*/ 181639 w 269973"/>
              <a:gd name="connsiteY126" fmla="*/ 111484 h 166073"/>
              <a:gd name="connsiteX127" fmla="*/ 178999 w 269973"/>
              <a:gd name="connsiteY127" fmla="*/ 109432 h 166073"/>
              <a:gd name="connsiteX128" fmla="*/ 182070 w 269973"/>
              <a:gd name="connsiteY128" fmla="*/ 109339 h 166073"/>
              <a:gd name="connsiteX129" fmla="*/ 184946 w 269973"/>
              <a:gd name="connsiteY129" fmla="*/ 107842 h 166073"/>
              <a:gd name="connsiteX130" fmla="*/ 186656 w 269973"/>
              <a:gd name="connsiteY130" fmla="*/ 100778 h 166073"/>
              <a:gd name="connsiteX131" fmla="*/ 184261 w 269973"/>
              <a:gd name="connsiteY131" fmla="*/ 96512 h 166073"/>
              <a:gd name="connsiteX132" fmla="*/ 186202 w 269973"/>
              <a:gd name="connsiteY132" fmla="*/ 89687 h 166073"/>
              <a:gd name="connsiteX133" fmla="*/ 182787 w 269973"/>
              <a:gd name="connsiteY133" fmla="*/ 85170 h 166073"/>
              <a:gd name="connsiteX134" fmla="*/ 177770 w 269973"/>
              <a:gd name="connsiteY134" fmla="*/ 85853 h 166073"/>
              <a:gd name="connsiteX135" fmla="*/ 170756 w 269973"/>
              <a:gd name="connsiteY135" fmla="*/ 82783 h 166073"/>
              <a:gd name="connsiteX136" fmla="*/ 169296 w 269973"/>
              <a:gd name="connsiteY136" fmla="*/ 80382 h 166073"/>
              <a:gd name="connsiteX137" fmla="*/ 169083 w 269973"/>
              <a:gd name="connsiteY137" fmla="*/ 78890 h 166073"/>
              <a:gd name="connsiteX138" fmla="*/ 169858 w 269973"/>
              <a:gd name="connsiteY138" fmla="*/ 78283 h 166073"/>
              <a:gd name="connsiteX139" fmla="*/ 172467 w 269973"/>
              <a:gd name="connsiteY139" fmla="*/ 77451 h 166073"/>
              <a:gd name="connsiteX140" fmla="*/ 185282 w 269973"/>
              <a:gd name="connsiteY140" fmla="*/ 79376 h 166073"/>
              <a:gd name="connsiteX141" fmla="*/ 190584 w 269973"/>
              <a:gd name="connsiteY141" fmla="*/ 72046 h 166073"/>
              <a:gd name="connsiteX142" fmla="*/ 202488 w 269973"/>
              <a:gd name="connsiteY142" fmla="*/ 72988 h 166073"/>
              <a:gd name="connsiteX143" fmla="*/ 207373 w 269973"/>
              <a:gd name="connsiteY143" fmla="*/ 69650 h 166073"/>
              <a:gd name="connsiteX144" fmla="*/ 209886 w 269973"/>
              <a:gd name="connsiteY144" fmla="*/ 69462 h 166073"/>
              <a:gd name="connsiteX145" fmla="*/ 210362 w 269973"/>
              <a:gd name="connsiteY145" fmla="*/ 67708 h 166073"/>
              <a:gd name="connsiteX146" fmla="*/ 212880 w 269973"/>
              <a:gd name="connsiteY146" fmla="*/ 68371 h 166073"/>
              <a:gd name="connsiteX147" fmla="*/ 218106 w 269973"/>
              <a:gd name="connsiteY147" fmla="*/ 67172 h 166073"/>
              <a:gd name="connsiteX148" fmla="*/ 220900 w 269973"/>
              <a:gd name="connsiteY148" fmla="*/ 63035 h 166073"/>
              <a:gd name="connsiteX149" fmla="*/ 221762 w 269973"/>
              <a:gd name="connsiteY149" fmla="*/ 65703 h 166073"/>
              <a:gd name="connsiteX150" fmla="*/ 225078 w 269973"/>
              <a:gd name="connsiteY150" fmla="*/ 67279 h 166073"/>
              <a:gd name="connsiteX151" fmla="*/ 230254 w 269973"/>
              <a:gd name="connsiteY151" fmla="*/ 73599 h 166073"/>
              <a:gd name="connsiteX152" fmla="*/ 233166 w 269973"/>
              <a:gd name="connsiteY152" fmla="*/ 72303 h 166073"/>
              <a:gd name="connsiteX153" fmla="*/ 234627 w 269973"/>
              <a:gd name="connsiteY153" fmla="*/ 74081 h 166073"/>
              <a:gd name="connsiteX154" fmla="*/ 235566 w 269973"/>
              <a:gd name="connsiteY154" fmla="*/ 71525 h 166073"/>
              <a:gd name="connsiteX155" fmla="*/ 236827 w 269973"/>
              <a:gd name="connsiteY155" fmla="*/ 70533 h 166073"/>
              <a:gd name="connsiteX156" fmla="*/ 241921 w 269973"/>
              <a:gd name="connsiteY156" fmla="*/ 74643 h 166073"/>
              <a:gd name="connsiteX157" fmla="*/ 244729 w 269973"/>
              <a:gd name="connsiteY157" fmla="*/ 74120 h 166073"/>
              <a:gd name="connsiteX158" fmla="*/ 246190 w 269973"/>
              <a:gd name="connsiteY158" fmla="*/ 72699 h 166073"/>
              <a:gd name="connsiteX159" fmla="*/ 244579 w 269973"/>
              <a:gd name="connsiteY159" fmla="*/ 71515 h 166073"/>
              <a:gd name="connsiteX160" fmla="*/ 243268 w 269973"/>
              <a:gd name="connsiteY160" fmla="*/ 67886 h 166073"/>
              <a:gd name="connsiteX161" fmla="*/ 247705 w 269973"/>
              <a:gd name="connsiteY161" fmla="*/ 65462 h 166073"/>
              <a:gd name="connsiteX162" fmla="*/ 244035 w 269973"/>
              <a:gd name="connsiteY162" fmla="*/ 65209 h 166073"/>
              <a:gd name="connsiteX163" fmla="*/ 243069 w 269973"/>
              <a:gd name="connsiteY163" fmla="*/ 61145 h 166073"/>
              <a:gd name="connsiteX164" fmla="*/ 239644 w 269973"/>
              <a:gd name="connsiteY164" fmla="*/ 59923 h 166073"/>
              <a:gd name="connsiteX165" fmla="*/ 239467 w 269973"/>
              <a:gd name="connsiteY165" fmla="*/ 56770 h 166073"/>
              <a:gd name="connsiteX166" fmla="*/ 244774 w 269973"/>
              <a:gd name="connsiteY166" fmla="*/ 52459 h 166073"/>
              <a:gd name="connsiteX167" fmla="*/ 248608 w 269973"/>
              <a:gd name="connsiteY167" fmla="*/ 51917 h 166073"/>
              <a:gd name="connsiteX168" fmla="*/ 249755 w 269973"/>
              <a:gd name="connsiteY168" fmla="*/ 54067 h 166073"/>
              <a:gd name="connsiteX169" fmla="*/ 252726 w 269973"/>
              <a:gd name="connsiteY169" fmla="*/ 52526 h 166073"/>
              <a:gd name="connsiteX170" fmla="*/ 253316 w 269973"/>
              <a:gd name="connsiteY170" fmla="*/ 50577 h 166073"/>
              <a:gd name="connsiteX171" fmla="*/ 255820 w 269973"/>
              <a:gd name="connsiteY171" fmla="*/ 48329 h 166073"/>
              <a:gd name="connsiteX172" fmla="*/ 257807 w 269973"/>
              <a:gd name="connsiteY172" fmla="*/ 48638 h 166073"/>
              <a:gd name="connsiteX173" fmla="*/ 259435 w 269973"/>
              <a:gd name="connsiteY173" fmla="*/ 47363 h 166073"/>
              <a:gd name="connsiteX174" fmla="*/ 261989 w 269973"/>
              <a:gd name="connsiteY174" fmla="*/ 48038 h 166073"/>
              <a:gd name="connsiteX175" fmla="*/ 259558 w 269973"/>
              <a:gd name="connsiteY175" fmla="*/ 44879 h 166073"/>
              <a:gd name="connsiteX176" fmla="*/ 258710 w 269973"/>
              <a:gd name="connsiteY176" fmla="*/ 40536 h 166073"/>
              <a:gd name="connsiteX177" fmla="*/ 256010 w 269973"/>
              <a:gd name="connsiteY177" fmla="*/ 43614 h 166073"/>
              <a:gd name="connsiteX178" fmla="*/ 255049 w 269973"/>
              <a:gd name="connsiteY178" fmla="*/ 40914 h 166073"/>
              <a:gd name="connsiteX179" fmla="*/ 252232 w 269973"/>
              <a:gd name="connsiteY179" fmla="*/ 40388 h 166073"/>
              <a:gd name="connsiteX180" fmla="*/ 251579 w 269973"/>
              <a:gd name="connsiteY180" fmla="*/ 39299 h 166073"/>
              <a:gd name="connsiteX181" fmla="*/ 253570 w 269973"/>
              <a:gd name="connsiteY181" fmla="*/ 36463 h 166073"/>
              <a:gd name="connsiteX182" fmla="*/ 256945 w 269973"/>
              <a:gd name="connsiteY182" fmla="*/ 37516 h 166073"/>
              <a:gd name="connsiteX183" fmla="*/ 257195 w 269973"/>
              <a:gd name="connsiteY183" fmla="*/ 35752 h 166073"/>
              <a:gd name="connsiteX184" fmla="*/ 261663 w 269973"/>
              <a:gd name="connsiteY184" fmla="*/ 33631 h 166073"/>
              <a:gd name="connsiteX185" fmla="*/ 261599 w 269973"/>
              <a:gd name="connsiteY185" fmla="*/ 31499 h 166073"/>
              <a:gd name="connsiteX186" fmla="*/ 263745 w 269973"/>
              <a:gd name="connsiteY186" fmla="*/ 31524 h 166073"/>
              <a:gd name="connsiteX187" fmla="*/ 264457 w 269973"/>
              <a:gd name="connsiteY187" fmla="*/ 25337 h 166073"/>
              <a:gd name="connsiteX188" fmla="*/ 265255 w 269973"/>
              <a:gd name="connsiteY188" fmla="*/ 21972 h 166073"/>
              <a:gd name="connsiteX189" fmla="*/ 268494 w 269973"/>
              <a:gd name="connsiteY189" fmla="*/ 19501 h 166073"/>
              <a:gd name="connsiteX190" fmla="*/ 270127 w 269973"/>
              <a:gd name="connsiteY190" fmla="*/ 16983 h 166073"/>
              <a:gd name="connsiteX191" fmla="*/ 269637 w 269973"/>
              <a:gd name="connsiteY191" fmla="*/ 15896 h 166073"/>
              <a:gd name="connsiteX192" fmla="*/ 267923 w 269973"/>
              <a:gd name="connsiteY192" fmla="*/ 16897 h 166073"/>
              <a:gd name="connsiteX193" fmla="*/ 266004 w 269973"/>
              <a:gd name="connsiteY193" fmla="*/ 15411 h 166073"/>
              <a:gd name="connsiteX194" fmla="*/ 263758 w 269973"/>
              <a:gd name="connsiteY194" fmla="*/ 15364 h 166073"/>
              <a:gd name="connsiteX195" fmla="*/ 262221 w 269973"/>
              <a:gd name="connsiteY195" fmla="*/ 13236 h 166073"/>
              <a:gd name="connsiteX196" fmla="*/ 259009 w 269973"/>
              <a:gd name="connsiteY196" fmla="*/ 14001 h 166073"/>
              <a:gd name="connsiteX197" fmla="*/ 256587 w 269973"/>
              <a:gd name="connsiteY197" fmla="*/ 13099 h 166073"/>
              <a:gd name="connsiteX198" fmla="*/ 253461 w 269973"/>
              <a:gd name="connsiteY198" fmla="*/ 10043 h 166073"/>
              <a:gd name="connsiteX199" fmla="*/ 249410 w 269973"/>
              <a:gd name="connsiteY199" fmla="*/ 1666 h 166073"/>
              <a:gd name="connsiteX200" fmla="*/ 246521 w 269973"/>
              <a:gd name="connsiteY200" fmla="*/ 439 h 166073"/>
              <a:gd name="connsiteX201" fmla="*/ 245409 w 269973"/>
              <a:gd name="connsiteY201" fmla="*/ 5041 h 166073"/>
              <a:gd name="connsiteX202" fmla="*/ 240361 w 269973"/>
              <a:gd name="connsiteY202" fmla="*/ 9977 h 166073"/>
              <a:gd name="connsiteX203" fmla="*/ 237235 w 269973"/>
              <a:gd name="connsiteY203" fmla="*/ 14638 h 166073"/>
              <a:gd name="connsiteX204" fmla="*/ 233747 w 269973"/>
              <a:gd name="connsiteY204" fmla="*/ 17414 h 166073"/>
              <a:gd name="connsiteX205" fmla="*/ 230762 w 269973"/>
              <a:gd name="connsiteY205" fmla="*/ 17806 h 166073"/>
              <a:gd name="connsiteX206" fmla="*/ 228684 w 269973"/>
              <a:gd name="connsiteY206" fmla="*/ 21246 h 166073"/>
              <a:gd name="connsiteX207" fmla="*/ 226756 w 269973"/>
              <a:gd name="connsiteY207" fmla="*/ 22283 h 166073"/>
              <a:gd name="connsiteX208" fmla="*/ 226212 w 269973"/>
              <a:gd name="connsiteY208" fmla="*/ 24253 h 166073"/>
              <a:gd name="connsiteX209" fmla="*/ 224951 w 269973"/>
              <a:gd name="connsiteY209" fmla="*/ 24712 h 166073"/>
              <a:gd name="connsiteX210" fmla="*/ 223676 w 269973"/>
              <a:gd name="connsiteY210" fmla="*/ 26943 h 166073"/>
              <a:gd name="connsiteX211" fmla="*/ 220800 w 269973"/>
              <a:gd name="connsiteY211" fmla="*/ 33772 h 166073"/>
              <a:gd name="connsiteX212" fmla="*/ 211787 w 269973"/>
              <a:gd name="connsiteY212" fmla="*/ 34644 h 166073"/>
              <a:gd name="connsiteX213" fmla="*/ 206779 w 269973"/>
              <a:gd name="connsiteY213" fmla="*/ 33383 h 166073"/>
              <a:gd name="connsiteX214" fmla="*/ 204960 w 269973"/>
              <a:gd name="connsiteY214" fmla="*/ 34426 h 166073"/>
              <a:gd name="connsiteX215" fmla="*/ 204579 w 269973"/>
              <a:gd name="connsiteY215" fmla="*/ 42850 h 166073"/>
              <a:gd name="connsiteX216" fmla="*/ 202569 w 269973"/>
              <a:gd name="connsiteY216" fmla="*/ 44356 h 166073"/>
              <a:gd name="connsiteX217" fmla="*/ 201036 w 269973"/>
              <a:gd name="connsiteY217" fmla="*/ 47804 h 166073"/>
              <a:gd name="connsiteX218" fmla="*/ 196972 w 269973"/>
              <a:gd name="connsiteY218" fmla="*/ 50200 h 166073"/>
              <a:gd name="connsiteX219" fmla="*/ 190961 w 269973"/>
              <a:gd name="connsiteY219" fmla="*/ 49519 h 166073"/>
              <a:gd name="connsiteX220" fmla="*/ 189414 w 269973"/>
              <a:gd name="connsiteY220" fmla="*/ 45158 h 166073"/>
              <a:gd name="connsiteX221" fmla="*/ 184043 w 269973"/>
              <a:gd name="connsiteY221" fmla="*/ 39250 h 166073"/>
              <a:gd name="connsiteX222" fmla="*/ 182560 w 269973"/>
              <a:gd name="connsiteY222" fmla="*/ 34849 h 166073"/>
              <a:gd name="connsiteX223" fmla="*/ 179970 w 269973"/>
              <a:gd name="connsiteY223" fmla="*/ 33358 h 166073"/>
              <a:gd name="connsiteX224" fmla="*/ 178935 w 269973"/>
              <a:gd name="connsiteY224" fmla="*/ 33522 h 166073"/>
              <a:gd name="connsiteX225" fmla="*/ 177461 w 269973"/>
              <a:gd name="connsiteY225" fmla="*/ 35031 h 166073"/>
              <a:gd name="connsiteX226" fmla="*/ 171024 w 269973"/>
              <a:gd name="connsiteY226" fmla="*/ 33737 h 166073"/>
              <a:gd name="connsiteX227" fmla="*/ 165662 w 269973"/>
              <a:gd name="connsiteY227" fmla="*/ 36690 h 166073"/>
              <a:gd name="connsiteX228" fmla="*/ 163426 w 269973"/>
              <a:gd name="connsiteY228" fmla="*/ 35448 h 166073"/>
              <a:gd name="connsiteX229" fmla="*/ 162981 w 269973"/>
              <a:gd name="connsiteY229" fmla="*/ 32579 h 166073"/>
              <a:gd name="connsiteX230" fmla="*/ 161217 w 269973"/>
              <a:gd name="connsiteY230" fmla="*/ 31949 h 166073"/>
              <a:gd name="connsiteX231" fmla="*/ 159666 w 269973"/>
              <a:gd name="connsiteY231" fmla="*/ 33279 h 166073"/>
              <a:gd name="connsiteX232" fmla="*/ 156481 w 269973"/>
              <a:gd name="connsiteY232" fmla="*/ 40334 h 166073"/>
              <a:gd name="connsiteX233" fmla="*/ 148139 w 269973"/>
              <a:gd name="connsiteY233" fmla="*/ 44677 h 166073"/>
              <a:gd name="connsiteX234" fmla="*/ 145853 w 269973"/>
              <a:gd name="connsiteY234" fmla="*/ 44118 h 166073"/>
              <a:gd name="connsiteX235" fmla="*/ 143521 w 269973"/>
              <a:gd name="connsiteY235" fmla="*/ 39837 h 166073"/>
              <a:gd name="connsiteX236" fmla="*/ 143303 w 269973"/>
              <a:gd name="connsiteY236" fmla="*/ 38604 h 166073"/>
              <a:gd name="connsiteX237" fmla="*/ 140985 w 269973"/>
              <a:gd name="connsiteY237" fmla="*/ 36014 h 166073"/>
              <a:gd name="connsiteX238" fmla="*/ 130511 w 269973"/>
              <a:gd name="connsiteY238" fmla="*/ 29017 h 166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</a:cxnLst>
            <a:rect l="l" t="t" r="r" b="b"/>
            <a:pathLst>
              <a:path w="269973" h="166073">
                <a:moveTo>
                  <a:pt x="130511" y="29017"/>
                </a:moveTo>
                <a:lnTo>
                  <a:pt x="126619" y="30254"/>
                </a:lnTo>
                <a:lnTo>
                  <a:pt x="125217" y="31780"/>
                </a:lnTo>
                <a:lnTo>
                  <a:pt x="124192" y="31232"/>
                </a:lnTo>
                <a:lnTo>
                  <a:pt x="123090" y="33301"/>
                </a:lnTo>
                <a:lnTo>
                  <a:pt x="121911" y="32116"/>
                </a:lnTo>
                <a:lnTo>
                  <a:pt x="117615" y="32733"/>
                </a:lnTo>
                <a:lnTo>
                  <a:pt x="117406" y="33912"/>
                </a:lnTo>
                <a:lnTo>
                  <a:pt x="116045" y="32946"/>
                </a:lnTo>
                <a:lnTo>
                  <a:pt x="114852" y="34856"/>
                </a:lnTo>
                <a:lnTo>
                  <a:pt x="111903" y="36047"/>
                </a:lnTo>
                <a:lnTo>
                  <a:pt x="110520" y="38004"/>
                </a:lnTo>
                <a:lnTo>
                  <a:pt x="104115" y="40888"/>
                </a:lnTo>
                <a:lnTo>
                  <a:pt x="98594" y="41682"/>
                </a:lnTo>
                <a:lnTo>
                  <a:pt x="95936" y="40346"/>
                </a:lnTo>
                <a:lnTo>
                  <a:pt x="92720" y="41605"/>
                </a:lnTo>
                <a:lnTo>
                  <a:pt x="90120" y="40608"/>
                </a:lnTo>
                <a:lnTo>
                  <a:pt x="88410" y="41118"/>
                </a:lnTo>
                <a:lnTo>
                  <a:pt x="83847" y="37807"/>
                </a:lnTo>
                <a:lnTo>
                  <a:pt x="82767" y="35736"/>
                </a:lnTo>
                <a:lnTo>
                  <a:pt x="78775" y="34861"/>
                </a:lnTo>
                <a:lnTo>
                  <a:pt x="66573" y="27559"/>
                </a:lnTo>
                <a:lnTo>
                  <a:pt x="56085" y="28507"/>
                </a:lnTo>
                <a:lnTo>
                  <a:pt x="52964" y="27003"/>
                </a:lnTo>
                <a:lnTo>
                  <a:pt x="48378" y="28336"/>
                </a:lnTo>
                <a:lnTo>
                  <a:pt x="47013" y="30943"/>
                </a:lnTo>
                <a:lnTo>
                  <a:pt x="44287" y="36856"/>
                </a:lnTo>
                <a:lnTo>
                  <a:pt x="45584" y="37852"/>
                </a:lnTo>
                <a:lnTo>
                  <a:pt x="44395" y="40519"/>
                </a:lnTo>
                <a:lnTo>
                  <a:pt x="41302" y="40417"/>
                </a:lnTo>
                <a:lnTo>
                  <a:pt x="35822" y="45149"/>
                </a:lnTo>
                <a:lnTo>
                  <a:pt x="35441" y="48990"/>
                </a:lnTo>
                <a:lnTo>
                  <a:pt x="34964" y="52005"/>
                </a:lnTo>
                <a:lnTo>
                  <a:pt x="29657" y="53297"/>
                </a:lnTo>
                <a:lnTo>
                  <a:pt x="28387" y="54731"/>
                </a:lnTo>
                <a:lnTo>
                  <a:pt x="29544" y="58182"/>
                </a:lnTo>
                <a:lnTo>
                  <a:pt x="31295" y="61096"/>
                </a:lnTo>
                <a:lnTo>
                  <a:pt x="32188" y="60922"/>
                </a:lnTo>
                <a:lnTo>
                  <a:pt x="31372" y="62105"/>
                </a:lnTo>
                <a:lnTo>
                  <a:pt x="32660" y="61820"/>
                </a:lnTo>
                <a:lnTo>
                  <a:pt x="31413" y="64710"/>
                </a:lnTo>
                <a:lnTo>
                  <a:pt x="31472" y="65045"/>
                </a:lnTo>
                <a:lnTo>
                  <a:pt x="32950" y="67966"/>
                </a:lnTo>
                <a:lnTo>
                  <a:pt x="33368" y="77569"/>
                </a:lnTo>
                <a:lnTo>
                  <a:pt x="31649" y="79366"/>
                </a:lnTo>
                <a:lnTo>
                  <a:pt x="31394" y="82076"/>
                </a:lnTo>
                <a:lnTo>
                  <a:pt x="26527" y="87274"/>
                </a:lnTo>
                <a:lnTo>
                  <a:pt x="23810" y="88747"/>
                </a:lnTo>
                <a:lnTo>
                  <a:pt x="23116" y="88850"/>
                </a:lnTo>
                <a:lnTo>
                  <a:pt x="19659" y="96022"/>
                </a:lnTo>
                <a:lnTo>
                  <a:pt x="13436" y="98224"/>
                </a:lnTo>
                <a:lnTo>
                  <a:pt x="4245" y="97923"/>
                </a:lnTo>
                <a:lnTo>
                  <a:pt x="3029" y="100552"/>
                </a:lnTo>
                <a:lnTo>
                  <a:pt x="607" y="102591"/>
                </a:lnTo>
                <a:lnTo>
                  <a:pt x="154" y="106508"/>
                </a:lnTo>
                <a:lnTo>
                  <a:pt x="5502" y="110681"/>
                </a:lnTo>
                <a:lnTo>
                  <a:pt x="9271" y="110221"/>
                </a:lnTo>
                <a:lnTo>
                  <a:pt x="12592" y="113078"/>
                </a:lnTo>
                <a:lnTo>
                  <a:pt x="17704" y="112981"/>
                </a:lnTo>
                <a:lnTo>
                  <a:pt x="19374" y="116088"/>
                </a:lnTo>
                <a:lnTo>
                  <a:pt x="21369" y="119554"/>
                </a:lnTo>
                <a:lnTo>
                  <a:pt x="29943" y="123473"/>
                </a:lnTo>
                <a:lnTo>
                  <a:pt x="33581" y="128633"/>
                </a:lnTo>
                <a:lnTo>
                  <a:pt x="36167" y="129952"/>
                </a:lnTo>
                <a:lnTo>
                  <a:pt x="39496" y="131926"/>
                </a:lnTo>
                <a:lnTo>
                  <a:pt x="39900" y="134781"/>
                </a:lnTo>
                <a:lnTo>
                  <a:pt x="44069" y="136595"/>
                </a:lnTo>
                <a:lnTo>
                  <a:pt x="48986" y="138201"/>
                </a:lnTo>
                <a:lnTo>
                  <a:pt x="56521" y="139907"/>
                </a:lnTo>
                <a:lnTo>
                  <a:pt x="60172" y="142204"/>
                </a:lnTo>
                <a:lnTo>
                  <a:pt x="64133" y="145447"/>
                </a:lnTo>
                <a:lnTo>
                  <a:pt x="64972" y="144079"/>
                </a:lnTo>
                <a:lnTo>
                  <a:pt x="65561" y="145080"/>
                </a:lnTo>
                <a:lnTo>
                  <a:pt x="71077" y="150695"/>
                </a:lnTo>
                <a:lnTo>
                  <a:pt x="75514" y="156557"/>
                </a:lnTo>
                <a:lnTo>
                  <a:pt x="80177" y="160158"/>
                </a:lnTo>
                <a:lnTo>
                  <a:pt x="83738" y="160784"/>
                </a:lnTo>
                <a:lnTo>
                  <a:pt x="85961" y="166512"/>
                </a:lnTo>
                <a:lnTo>
                  <a:pt x="90551" y="163285"/>
                </a:lnTo>
                <a:lnTo>
                  <a:pt x="90860" y="161168"/>
                </a:lnTo>
                <a:lnTo>
                  <a:pt x="89835" y="159120"/>
                </a:lnTo>
                <a:lnTo>
                  <a:pt x="90756" y="158132"/>
                </a:lnTo>
                <a:lnTo>
                  <a:pt x="94571" y="159964"/>
                </a:lnTo>
                <a:lnTo>
                  <a:pt x="96281" y="162706"/>
                </a:lnTo>
                <a:lnTo>
                  <a:pt x="100894" y="160115"/>
                </a:lnTo>
                <a:lnTo>
                  <a:pt x="103639" y="160360"/>
                </a:lnTo>
                <a:lnTo>
                  <a:pt x="102065" y="157149"/>
                </a:lnTo>
                <a:lnTo>
                  <a:pt x="97465" y="153388"/>
                </a:lnTo>
                <a:lnTo>
                  <a:pt x="97197" y="152095"/>
                </a:lnTo>
                <a:lnTo>
                  <a:pt x="99338" y="147747"/>
                </a:lnTo>
                <a:lnTo>
                  <a:pt x="102001" y="150390"/>
                </a:lnTo>
                <a:lnTo>
                  <a:pt x="101924" y="152038"/>
                </a:lnTo>
                <a:lnTo>
                  <a:pt x="100477" y="152836"/>
                </a:lnTo>
                <a:lnTo>
                  <a:pt x="102205" y="154154"/>
                </a:lnTo>
                <a:lnTo>
                  <a:pt x="104859" y="150942"/>
                </a:lnTo>
                <a:lnTo>
                  <a:pt x="106578" y="151470"/>
                </a:lnTo>
                <a:lnTo>
                  <a:pt x="109449" y="149891"/>
                </a:lnTo>
                <a:lnTo>
                  <a:pt x="113060" y="153855"/>
                </a:lnTo>
                <a:lnTo>
                  <a:pt x="115800" y="151761"/>
                </a:lnTo>
                <a:lnTo>
                  <a:pt x="116775" y="152184"/>
                </a:lnTo>
                <a:lnTo>
                  <a:pt x="121153" y="157321"/>
                </a:lnTo>
                <a:lnTo>
                  <a:pt x="122396" y="152077"/>
                </a:lnTo>
                <a:lnTo>
                  <a:pt x="125422" y="154282"/>
                </a:lnTo>
                <a:lnTo>
                  <a:pt x="127200" y="152336"/>
                </a:lnTo>
                <a:lnTo>
                  <a:pt x="128615" y="152203"/>
                </a:lnTo>
                <a:lnTo>
                  <a:pt x="129023" y="150867"/>
                </a:lnTo>
                <a:lnTo>
                  <a:pt x="136236" y="151212"/>
                </a:lnTo>
                <a:lnTo>
                  <a:pt x="137393" y="149335"/>
                </a:lnTo>
                <a:lnTo>
                  <a:pt x="137765" y="146117"/>
                </a:lnTo>
                <a:lnTo>
                  <a:pt x="135564" y="138303"/>
                </a:lnTo>
                <a:lnTo>
                  <a:pt x="131319" y="133175"/>
                </a:lnTo>
                <a:lnTo>
                  <a:pt x="130661" y="125480"/>
                </a:lnTo>
                <a:lnTo>
                  <a:pt x="132856" y="122934"/>
                </a:lnTo>
                <a:lnTo>
                  <a:pt x="133809" y="121743"/>
                </a:lnTo>
                <a:lnTo>
                  <a:pt x="136041" y="122681"/>
                </a:lnTo>
                <a:lnTo>
                  <a:pt x="139466" y="121541"/>
                </a:lnTo>
                <a:lnTo>
                  <a:pt x="141153" y="115378"/>
                </a:lnTo>
                <a:lnTo>
                  <a:pt x="145145" y="114366"/>
                </a:lnTo>
                <a:lnTo>
                  <a:pt x="149432" y="115147"/>
                </a:lnTo>
                <a:lnTo>
                  <a:pt x="151700" y="113264"/>
                </a:lnTo>
                <a:lnTo>
                  <a:pt x="158132" y="111820"/>
                </a:lnTo>
                <a:lnTo>
                  <a:pt x="159058" y="110163"/>
                </a:lnTo>
                <a:lnTo>
                  <a:pt x="166388" y="111825"/>
                </a:lnTo>
                <a:lnTo>
                  <a:pt x="168638" y="111487"/>
                </a:lnTo>
                <a:lnTo>
                  <a:pt x="174045" y="110677"/>
                </a:lnTo>
                <a:lnTo>
                  <a:pt x="177847" y="112776"/>
                </a:lnTo>
                <a:lnTo>
                  <a:pt x="181639" y="111484"/>
                </a:lnTo>
                <a:lnTo>
                  <a:pt x="178999" y="109432"/>
                </a:lnTo>
                <a:lnTo>
                  <a:pt x="182070" y="109339"/>
                </a:lnTo>
                <a:lnTo>
                  <a:pt x="184946" y="107842"/>
                </a:lnTo>
                <a:lnTo>
                  <a:pt x="186656" y="100778"/>
                </a:lnTo>
                <a:lnTo>
                  <a:pt x="184261" y="96512"/>
                </a:lnTo>
                <a:lnTo>
                  <a:pt x="186202" y="89687"/>
                </a:lnTo>
                <a:lnTo>
                  <a:pt x="182787" y="85170"/>
                </a:lnTo>
                <a:lnTo>
                  <a:pt x="177770" y="85853"/>
                </a:lnTo>
                <a:lnTo>
                  <a:pt x="170756" y="82783"/>
                </a:lnTo>
                <a:lnTo>
                  <a:pt x="169296" y="80382"/>
                </a:lnTo>
                <a:lnTo>
                  <a:pt x="169083" y="78890"/>
                </a:lnTo>
                <a:lnTo>
                  <a:pt x="169858" y="78283"/>
                </a:lnTo>
                <a:lnTo>
                  <a:pt x="172467" y="77451"/>
                </a:lnTo>
                <a:lnTo>
                  <a:pt x="185282" y="79376"/>
                </a:lnTo>
                <a:lnTo>
                  <a:pt x="190584" y="72046"/>
                </a:lnTo>
                <a:lnTo>
                  <a:pt x="202488" y="72988"/>
                </a:lnTo>
                <a:lnTo>
                  <a:pt x="207373" y="69650"/>
                </a:lnTo>
                <a:lnTo>
                  <a:pt x="209886" y="69462"/>
                </a:lnTo>
                <a:lnTo>
                  <a:pt x="210362" y="67708"/>
                </a:lnTo>
                <a:lnTo>
                  <a:pt x="212880" y="68371"/>
                </a:lnTo>
                <a:lnTo>
                  <a:pt x="218106" y="67172"/>
                </a:lnTo>
                <a:lnTo>
                  <a:pt x="220900" y="63035"/>
                </a:lnTo>
                <a:lnTo>
                  <a:pt x="221762" y="65703"/>
                </a:lnTo>
                <a:lnTo>
                  <a:pt x="225078" y="67279"/>
                </a:lnTo>
                <a:lnTo>
                  <a:pt x="230254" y="73599"/>
                </a:lnTo>
                <a:lnTo>
                  <a:pt x="233166" y="72303"/>
                </a:lnTo>
                <a:lnTo>
                  <a:pt x="234627" y="74081"/>
                </a:lnTo>
                <a:lnTo>
                  <a:pt x="235566" y="71525"/>
                </a:lnTo>
                <a:lnTo>
                  <a:pt x="236827" y="70533"/>
                </a:lnTo>
                <a:lnTo>
                  <a:pt x="241921" y="74643"/>
                </a:lnTo>
                <a:lnTo>
                  <a:pt x="244729" y="74120"/>
                </a:lnTo>
                <a:lnTo>
                  <a:pt x="246190" y="72699"/>
                </a:lnTo>
                <a:lnTo>
                  <a:pt x="244579" y="71515"/>
                </a:lnTo>
                <a:lnTo>
                  <a:pt x="243268" y="67886"/>
                </a:lnTo>
                <a:lnTo>
                  <a:pt x="247705" y="65462"/>
                </a:lnTo>
                <a:lnTo>
                  <a:pt x="244035" y="65209"/>
                </a:lnTo>
                <a:lnTo>
                  <a:pt x="243069" y="61145"/>
                </a:lnTo>
                <a:lnTo>
                  <a:pt x="239644" y="59923"/>
                </a:lnTo>
                <a:lnTo>
                  <a:pt x="239467" y="56770"/>
                </a:lnTo>
                <a:lnTo>
                  <a:pt x="244774" y="52459"/>
                </a:lnTo>
                <a:lnTo>
                  <a:pt x="248608" y="51917"/>
                </a:lnTo>
                <a:lnTo>
                  <a:pt x="249755" y="54067"/>
                </a:lnTo>
                <a:lnTo>
                  <a:pt x="252726" y="52526"/>
                </a:lnTo>
                <a:lnTo>
                  <a:pt x="253316" y="50577"/>
                </a:lnTo>
                <a:lnTo>
                  <a:pt x="255820" y="48329"/>
                </a:lnTo>
                <a:lnTo>
                  <a:pt x="257807" y="48638"/>
                </a:lnTo>
                <a:lnTo>
                  <a:pt x="259435" y="47363"/>
                </a:lnTo>
                <a:lnTo>
                  <a:pt x="261989" y="48038"/>
                </a:lnTo>
                <a:lnTo>
                  <a:pt x="259558" y="44879"/>
                </a:lnTo>
                <a:lnTo>
                  <a:pt x="258710" y="40536"/>
                </a:lnTo>
                <a:lnTo>
                  <a:pt x="256010" y="43614"/>
                </a:lnTo>
                <a:lnTo>
                  <a:pt x="255049" y="40914"/>
                </a:lnTo>
                <a:lnTo>
                  <a:pt x="252232" y="40388"/>
                </a:lnTo>
                <a:lnTo>
                  <a:pt x="251579" y="39299"/>
                </a:lnTo>
                <a:lnTo>
                  <a:pt x="253570" y="36463"/>
                </a:lnTo>
                <a:lnTo>
                  <a:pt x="256945" y="37516"/>
                </a:lnTo>
                <a:lnTo>
                  <a:pt x="257195" y="35752"/>
                </a:lnTo>
                <a:lnTo>
                  <a:pt x="261663" y="33631"/>
                </a:lnTo>
                <a:lnTo>
                  <a:pt x="261599" y="31499"/>
                </a:lnTo>
                <a:lnTo>
                  <a:pt x="263745" y="31524"/>
                </a:lnTo>
                <a:lnTo>
                  <a:pt x="264457" y="25337"/>
                </a:lnTo>
                <a:lnTo>
                  <a:pt x="265255" y="21972"/>
                </a:lnTo>
                <a:lnTo>
                  <a:pt x="268494" y="19501"/>
                </a:lnTo>
                <a:lnTo>
                  <a:pt x="270127" y="16983"/>
                </a:lnTo>
                <a:lnTo>
                  <a:pt x="269637" y="15896"/>
                </a:lnTo>
                <a:lnTo>
                  <a:pt x="267923" y="16897"/>
                </a:lnTo>
                <a:lnTo>
                  <a:pt x="266004" y="15411"/>
                </a:lnTo>
                <a:lnTo>
                  <a:pt x="263758" y="15364"/>
                </a:lnTo>
                <a:lnTo>
                  <a:pt x="262221" y="13236"/>
                </a:lnTo>
                <a:lnTo>
                  <a:pt x="259009" y="14001"/>
                </a:lnTo>
                <a:lnTo>
                  <a:pt x="256587" y="13099"/>
                </a:lnTo>
                <a:lnTo>
                  <a:pt x="253461" y="10043"/>
                </a:lnTo>
                <a:lnTo>
                  <a:pt x="249410" y="1666"/>
                </a:lnTo>
                <a:lnTo>
                  <a:pt x="246521" y="439"/>
                </a:lnTo>
                <a:lnTo>
                  <a:pt x="245409" y="5041"/>
                </a:lnTo>
                <a:lnTo>
                  <a:pt x="240361" y="9977"/>
                </a:lnTo>
                <a:lnTo>
                  <a:pt x="237235" y="14638"/>
                </a:lnTo>
                <a:lnTo>
                  <a:pt x="233747" y="17414"/>
                </a:lnTo>
                <a:lnTo>
                  <a:pt x="230762" y="17806"/>
                </a:lnTo>
                <a:lnTo>
                  <a:pt x="228684" y="21246"/>
                </a:lnTo>
                <a:lnTo>
                  <a:pt x="226756" y="22283"/>
                </a:lnTo>
                <a:lnTo>
                  <a:pt x="226212" y="24253"/>
                </a:lnTo>
                <a:lnTo>
                  <a:pt x="224951" y="24712"/>
                </a:lnTo>
                <a:lnTo>
                  <a:pt x="223676" y="26943"/>
                </a:lnTo>
                <a:lnTo>
                  <a:pt x="220800" y="33772"/>
                </a:lnTo>
                <a:lnTo>
                  <a:pt x="211787" y="34644"/>
                </a:lnTo>
                <a:lnTo>
                  <a:pt x="206779" y="33383"/>
                </a:lnTo>
                <a:lnTo>
                  <a:pt x="204960" y="34426"/>
                </a:lnTo>
                <a:lnTo>
                  <a:pt x="204579" y="42850"/>
                </a:lnTo>
                <a:lnTo>
                  <a:pt x="202569" y="44356"/>
                </a:lnTo>
                <a:lnTo>
                  <a:pt x="201036" y="47804"/>
                </a:lnTo>
                <a:lnTo>
                  <a:pt x="196972" y="50200"/>
                </a:lnTo>
                <a:lnTo>
                  <a:pt x="190961" y="49519"/>
                </a:lnTo>
                <a:lnTo>
                  <a:pt x="189414" y="45158"/>
                </a:lnTo>
                <a:lnTo>
                  <a:pt x="184043" y="39250"/>
                </a:lnTo>
                <a:lnTo>
                  <a:pt x="182560" y="34849"/>
                </a:lnTo>
                <a:lnTo>
                  <a:pt x="179970" y="33358"/>
                </a:lnTo>
                <a:lnTo>
                  <a:pt x="178935" y="33522"/>
                </a:lnTo>
                <a:lnTo>
                  <a:pt x="177461" y="35031"/>
                </a:lnTo>
                <a:lnTo>
                  <a:pt x="171024" y="33737"/>
                </a:lnTo>
                <a:lnTo>
                  <a:pt x="165662" y="36690"/>
                </a:lnTo>
                <a:lnTo>
                  <a:pt x="163426" y="35448"/>
                </a:lnTo>
                <a:lnTo>
                  <a:pt x="162981" y="32579"/>
                </a:lnTo>
                <a:lnTo>
                  <a:pt x="161217" y="31949"/>
                </a:lnTo>
                <a:lnTo>
                  <a:pt x="159666" y="33279"/>
                </a:lnTo>
                <a:lnTo>
                  <a:pt x="156481" y="40334"/>
                </a:lnTo>
                <a:lnTo>
                  <a:pt x="148139" y="44677"/>
                </a:lnTo>
                <a:lnTo>
                  <a:pt x="145853" y="44118"/>
                </a:lnTo>
                <a:lnTo>
                  <a:pt x="143521" y="39837"/>
                </a:lnTo>
                <a:lnTo>
                  <a:pt x="143303" y="38604"/>
                </a:lnTo>
                <a:lnTo>
                  <a:pt x="140985" y="36014"/>
                </a:lnTo>
                <a:lnTo>
                  <a:pt x="130511" y="2901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ADFD1118-9ABF-D50B-496B-60DD447ACD43}"/>
              </a:ext>
            </a:extLst>
          </p:cNvPr>
          <p:cNvSpPr>
            <a:spLocks/>
          </p:cNvSpPr>
          <p:nvPr/>
        </p:nvSpPr>
        <p:spPr>
          <a:xfrm flipV="1">
            <a:off x="3862861" y="4518850"/>
            <a:ext cx="696810" cy="506843"/>
          </a:xfrm>
          <a:custGeom>
            <a:avLst/>
            <a:gdLst>
              <a:gd name="connsiteX0" fmla="*/ 282908 w 474526"/>
              <a:gd name="connsiteY0" fmla="*/ 303567 h 345159"/>
              <a:gd name="connsiteX1" fmla="*/ 294784 w 474526"/>
              <a:gd name="connsiteY1" fmla="*/ 301352 h 345159"/>
              <a:gd name="connsiteX2" fmla="*/ 308611 w 474526"/>
              <a:gd name="connsiteY2" fmla="*/ 298811 h 345159"/>
              <a:gd name="connsiteX3" fmla="*/ 312240 w 474526"/>
              <a:gd name="connsiteY3" fmla="*/ 298149 h 345159"/>
              <a:gd name="connsiteX4" fmla="*/ 319960 w 474526"/>
              <a:gd name="connsiteY4" fmla="*/ 296751 h 345159"/>
              <a:gd name="connsiteX5" fmla="*/ 328602 w 474526"/>
              <a:gd name="connsiteY5" fmla="*/ 295203 h 345159"/>
              <a:gd name="connsiteX6" fmla="*/ 343272 w 474526"/>
              <a:gd name="connsiteY6" fmla="*/ 292603 h 345159"/>
              <a:gd name="connsiteX7" fmla="*/ 350408 w 474526"/>
              <a:gd name="connsiteY7" fmla="*/ 291355 h 345159"/>
              <a:gd name="connsiteX8" fmla="*/ 354141 w 474526"/>
              <a:gd name="connsiteY8" fmla="*/ 290707 h 345159"/>
              <a:gd name="connsiteX9" fmla="*/ 354617 w 474526"/>
              <a:gd name="connsiteY9" fmla="*/ 290625 h 345159"/>
              <a:gd name="connsiteX10" fmla="*/ 357870 w 474526"/>
              <a:gd name="connsiteY10" fmla="*/ 290062 h 345159"/>
              <a:gd name="connsiteX11" fmla="*/ 363154 w 474526"/>
              <a:gd name="connsiteY11" fmla="*/ 289150 h 345159"/>
              <a:gd name="connsiteX12" fmla="*/ 462035 w 474526"/>
              <a:gd name="connsiteY12" fmla="*/ 273141 h 345159"/>
              <a:gd name="connsiteX13" fmla="*/ 468145 w 474526"/>
              <a:gd name="connsiteY13" fmla="*/ 272215 h 345159"/>
              <a:gd name="connsiteX14" fmla="*/ 475068 w 474526"/>
              <a:gd name="connsiteY14" fmla="*/ 271648 h 345159"/>
              <a:gd name="connsiteX15" fmla="*/ 470386 w 474526"/>
              <a:gd name="connsiteY15" fmla="*/ 256909 h 345159"/>
              <a:gd name="connsiteX16" fmla="*/ 467125 w 474526"/>
              <a:gd name="connsiteY16" fmla="*/ 246626 h 345159"/>
              <a:gd name="connsiteX17" fmla="*/ 455108 w 474526"/>
              <a:gd name="connsiteY17" fmla="*/ 208840 h 345159"/>
              <a:gd name="connsiteX18" fmla="*/ 446657 w 474526"/>
              <a:gd name="connsiteY18" fmla="*/ 185842 h 345159"/>
              <a:gd name="connsiteX19" fmla="*/ 443677 w 474526"/>
              <a:gd name="connsiteY19" fmla="*/ 177846 h 345159"/>
              <a:gd name="connsiteX20" fmla="*/ 442874 w 474526"/>
              <a:gd name="connsiteY20" fmla="*/ 175750 h 345159"/>
              <a:gd name="connsiteX21" fmla="*/ 424298 w 474526"/>
              <a:gd name="connsiteY21" fmla="*/ 124028 h 345159"/>
              <a:gd name="connsiteX22" fmla="*/ 418660 w 474526"/>
              <a:gd name="connsiteY22" fmla="*/ 108359 h 345159"/>
              <a:gd name="connsiteX23" fmla="*/ 419862 w 474526"/>
              <a:gd name="connsiteY23" fmla="*/ 105781 h 345159"/>
              <a:gd name="connsiteX24" fmla="*/ 422243 w 474526"/>
              <a:gd name="connsiteY24" fmla="*/ 97668 h 345159"/>
              <a:gd name="connsiteX25" fmla="*/ 425142 w 474526"/>
              <a:gd name="connsiteY25" fmla="*/ 88833 h 345159"/>
              <a:gd name="connsiteX26" fmla="*/ 432781 w 474526"/>
              <a:gd name="connsiteY26" fmla="*/ 65672 h 345159"/>
              <a:gd name="connsiteX27" fmla="*/ 464757 w 474526"/>
              <a:gd name="connsiteY27" fmla="*/ 44462 h 345159"/>
              <a:gd name="connsiteX28" fmla="*/ 456006 w 474526"/>
              <a:gd name="connsiteY28" fmla="*/ 41385 h 345159"/>
              <a:gd name="connsiteX29" fmla="*/ 428553 w 474526"/>
              <a:gd name="connsiteY29" fmla="*/ 31788 h 345159"/>
              <a:gd name="connsiteX30" fmla="*/ 428168 w 474526"/>
              <a:gd name="connsiteY30" fmla="*/ 31647 h 345159"/>
              <a:gd name="connsiteX31" fmla="*/ 387142 w 474526"/>
              <a:gd name="connsiteY31" fmla="*/ 667 h 345159"/>
              <a:gd name="connsiteX32" fmla="*/ 379907 w 474526"/>
              <a:gd name="connsiteY32" fmla="*/ 1806 h 345159"/>
              <a:gd name="connsiteX33" fmla="*/ 378705 w 474526"/>
              <a:gd name="connsiteY33" fmla="*/ 2002 h 345159"/>
              <a:gd name="connsiteX34" fmla="*/ 337534 w 474526"/>
              <a:gd name="connsiteY34" fmla="*/ 8699 h 345159"/>
              <a:gd name="connsiteX35" fmla="*/ 311292 w 474526"/>
              <a:gd name="connsiteY35" fmla="*/ 13133 h 345159"/>
              <a:gd name="connsiteX36" fmla="*/ 297887 w 474526"/>
              <a:gd name="connsiteY36" fmla="*/ 15452 h 345159"/>
              <a:gd name="connsiteX37" fmla="*/ 295864 w 474526"/>
              <a:gd name="connsiteY37" fmla="*/ 15801 h 345159"/>
              <a:gd name="connsiteX38" fmla="*/ 283648 w 474526"/>
              <a:gd name="connsiteY38" fmla="*/ 17947 h 345159"/>
              <a:gd name="connsiteX39" fmla="*/ 283108 w 474526"/>
              <a:gd name="connsiteY39" fmla="*/ 18043 h 345159"/>
              <a:gd name="connsiteX40" fmla="*/ 278844 w 474526"/>
              <a:gd name="connsiteY40" fmla="*/ 18796 h 345159"/>
              <a:gd name="connsiteX41" fmla="*/ 264196 w 474526"/>
              <a:gd name="connsiteY41" fmla="*/ 21419 h 345159"/>
              <a:gd name="connsiteX42" fmla="*/ 245834 w 474526"/>
              <a:gd name="connsiteY42" fmla="*/ 24763 h 345159"/>
              <a:gd name="connsiteX43" fmla="*/ 242835 w 474526"/>
              <a:gd name="connsiteY43" fmla="*/ 25312 h 345159"/>
              <a:gd name="connsiteX44" fmla="*/ 239379 w 474526"/>
              <a:gd name="connsiteY44" fmla="*/ 25952 h 345159"/>
              <a:gd name="connsiteX45" fmla="*/ 216162 w 474526"/>
              <a:gd name="connsiteY45" fmla="*/ 30299 h 345159"/>
              <a:gd name="connsiteX46" fmla="*/ 178144 w 474526"/>
              <a:gd name="connsiteY46" fmla="*/ 37637 h 345159"/>
              <a:gd name="connsiteX47" fmla="*/ 177368 w 474526"/>
              <a:gd name="connsiteY47" fmla="*/ 37787 h 345159"/>
              <a:gd name="connsiteX48" fmla="*/ 162417 w 474526"/>
              <a:gd name="connsiteY48" fmla="*/ 40750 h 345159"/>
              <a:gd name="connsiteX49" fmla="*/ 160661 w 474526"/>
              <a:gd name="connsiteY49" fmla="*/ 41104 h 345159"/>
              <a:gd name="connsiteX50" fmla="*/ 123169 w 474526"/>
              <a:gd name="connsiteY50" fmla="*/ 48732 h 345159"/>
              <a:gd name="connsiteX51" fmla="*/ 120783 w 474526"/>
              <a:gd name="connsiteY51" fmla="*/ 49231 h 345159"/>
              <a:gd name="connsiteX52" fmla="*/ 102566 w 474526"/>
              <a:gd name="connsiteY52" fmla="*/ 53043 h 345159"/>
              <a:gd name="connsiteX53" fmla="*/ 97281 w 474526"/>
              <a:gd name="connsiteY53" fmla="*/ 54159 h 345159"/>
              <a:gd name="connsiteX54" fmla="*/ 82198 w 474526"/>
              <a:gd name="connsiteY54" fmla="*/ 57381 h 345159"/>
              <a:gd name="connsiteX55" fmla="*/ 76142 w 474526"/>
              <a:gd name="connsiteY55" fmla="*/ 58688 h 345159"/>
              <a:gd name="connsiteX56" fmla="*/ 67070 w 474526"/>
              <a:gd name="connsiteY56" fmla="*/ 60657 h 345159"/>
              <a:gd name="connsiteX57" fmla="*/ 54114 w 474526"/>
              <a:gd name="connsiteY57" fmla="*/ 63498 h 345159"/>
              <a:gd name="connsiteX58" fmla="*/ 48027 w 474526"/>
              <a:gd name="connsiteY58" fmla="*/ 64846 h 345159"/>
              <a:gd name="connsiteX59" fmla="*/ 45704 w 474526"/>
              <a:gd name="connsiteY59" fmla="*/ 65359 h 345159"/>
              <a:gd name="connsiteX60" fmla="*/ 41939 w 474526"/>
              <a:gd name="connsiteY60" fmla="*/ 66198 h 345159"/>
              <a:gd name="connsiteX61" fmla="*/ 27868 w 474526"/>
              <a:gd name="connsiteY61" fmla="*/ 69352 h 345159"/>
              <a:gd name="connsiteX62" fmla="*/ 541 w 474526"/>
              <a:gd name="connsiteY62" fmla="*/ 75591 h 345159"/>
              <a:gd name="connsiteX63" fmla="*/ 2878 w 474526"/>
              <a:gd name="connsiteY63" fmla="*/ 87176 h 345159"/>
              <a:gd name="connsiteX64" fmla="*/ 3930 w 474526"/>
              <a:gd name="connsiteY64" fmla="*/ 92390 h 345159"/>
              <a:gd name="connsiteX65" fmla="*/ 15203 w 474526"/>
              <a:gd name="connsiteY65" fmla="*/ 148024 h 345159"/>
              <a:gd name="connsiteX66" fmla="*/ 16976 w 474526"/>
              <a:gd name="connsiteY66" fmla="*/ 156718 h 345159"/>
              <a:gd name="connsiteX67" fmla="*/ 18156 w 474526"/>
              <a:gd name="connsiteY67" fmla="*/ 162518 h 345159"/>
              <a:gd name="connsiteX68" fmla="*/ 19634 w 474526"/>
              <a:gd name="connsiteY68" fmla="*/ 169765 h 345159"/>
              <a:gd name="connsiteX69" fmla="*/ 21767 w 474526"/>
              <a:gd name="connsiteY69" fmla="*/ 180202 h 345159"/>
              <a:gd name="connsiteX70" fmla="*/ 22470 w 474526"/>
              <a:gd name="connsiteY70" fmla="*/ 183632 h 345159"/>
              <a:gd name="connsiteX71" fmla="*/ 23409 w 474526"/>
              <a:gd name="connsiteY71" fmla="*/ 188224 h 345159"/>
              <a:gd name="connsiteX72" fmla="*/ 43563 w 474526"/>
              <a:gd name="connsiteY72" fmla="*/ 244602 h 345159"/>
              <a:gd name="connsiteX73" fmla="*/ 46489 w 474526"/>
              <a:gd name="connsiteY73" fmla="*/ 252766 h 345159"/>
              <a:gd name="connsiteX74" fmla="*/ 49592 w 474526"/>
              <a:gd name="connsiteY74" fmla="*/ 261524 h 345159"/>
              <a:gd name="connsiteX75" fmla="*/ 50767 w 474526"/>
              <a:gd name="connsiteY75" fmla="*/ 264723 h 345159"/>
              <a:gd name="connsiteX76" fmla="*/ 60093 w 474526"/>
              <a:gd name="connsiteY76" fmla="*/ 290720 h 345159"/>
              <a:gd name="connsiteX77" fmla="*/ 66988 w 474526"/>
              <a:gd name="connsiteY77" fmla="*/ 309942 h 345159"/>
              <a:gd name="connsiteX78" fmla="*/ 75344 w 474526"/>
              <a:gd name="connsiteY78" fmla="*/ 332709 h 345159"/>
              <a:gd name="connsiteX79" fmla="*/ 79944 w 474526"/>
              <a:gd name="connsiteY79" fmla="*/ 345827 h 345159"/>
              <a:gd name="connsiteX80" fmla="*/ 85029 w 474526"/>
              <a:gd name="connsiteY80" fmla="*/ 344666 h 345159"/>
              <a:gd name="connsiteX81" fmla="*/ 136089 w 474526"/>
              <a:gd name="connsiteY81" fmla="*/ 333294 h 345159"/>
              <a:gd name="connsiteX82" fmla="*/ 166377 w 474526"/>
              <a:gd name="connsiteY82" fmla="*/ 326805 h 345159"/>
              <a:gd name="connsiteX83" fmla="*/ 195863 w 474526"/>
              <a:gd name="connsiteY83" fmla="*/ 320638 h 345159"/>
              <a:gd name="connsiteX84" fmla="*/ 209580 w 474526"/>
              <a:gd name="connsiteY84" fmla="*/ 317870 h 345159"/>
              <a:gd name="connsiteX85" fmla="*/ 222468 w 474526"/>
              <a:gd name="connsiteY85" fmla="*/ 315279 h 345159"/>
              <a:gd name="connsiteX86" fmla="*/ 226863 w 474526"/>
              <a:gd name="connsiteY86" fmla="*/ 314403 h 345159"/>
              <a:gd name="connsiteX87" fmla="*/ 249064 w 474526"/>
              <a:gd name="connsiteY87" fmla="*/ 310083 h 345159"/>
              <a:gd name="connsiteX88" fmla="*/ 256585 w 474526"/>
              <a:gd name="connsiteY88" fmla="*/ 308576 h 345159"/>
              <a:gd name="connsiteX89" fmla="*/ 269971 w 474526"/>
              <a:gd name="connsiteY89" fmla="*/ 306013 h 345159"/>
              <a:gd name="connsiteX90" fmla="*/ 270162 w 474526"/>
              <a:gd name="connsiteY90" fmla="*/ 305976 h 345159"/>
              <a:gd name="connsiteX91" fmla="*/ 282908 w 474526"/>
              <a:gd name="connsiteY91" fmla="*/ 303567 h 34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74526" h="345159">
                <a:moveTo>
                  <a:pt x="282908" y="303567"/>
                </a:moveTo>
                <a:lnTo>
                  <a:pt x="294784" y="301352"/>
                </a:lnTo>
                <a:lnTo>
                  <a:pt x="308611" y="298811"/>
                </a:lnTo>
                <a:lnTo>
                  <a:pt x="312240" y="298149"/>
                </a:lnTo>
                <a:lnTo>
                  <a:pt x="319960" y="296751"/>
                </a:lnTo>
                <a:lnTo>
                  <a:pt x="328602" y="295203"/>
                </a:lnTo>
                <a:lnTo>
                  <a:pt x="343272" y="292603"/>
                </a:lnTo>
                <a:lnTo>
                  <a:pt x="350408" y="291355"/>
                </a:lnTo>
                <a:lnTo>
                  <a:pt x="354141" y="290707"/>
                </a:lnTo>
                <a:lnTo>
                  <a:pt x="354617" y="290625"/>
                </a:lnTo>
                <a:lnTo>
                  <a:pt x="357870" y="290062"/>
                </a:lnTo>
                <a:lnTo>
                  <a:pt x="363154" y="289150"/>
                </a:lnTo>
                <a:lnTo>
                  <a:pt x="462035" y="273141"/>
                </a:lnTo>
                <a:lnTo>
                  <a:pt x="468145" y="272215"/>
                </a:lnTo>
                <a:lnTo>
                  <a:pt x="475068" y="271648"/>
                </a:lnTo>
                <a:lnTo>
                  <a:pt x="470386" y="256909"/>
                </a:lnTo>
                <a:lnTo>
                  <a:pt x="467125" y="246626"/>
                </a:lnTo>
                <a:lnTo>
                  <a:pt x="455108" y="208840"/>
                </a:lnTo>
                <a:lnTo>
                  <a:pt x="446657" y="185842"/>
                </a:lnTo>
                <a:lnTo>
                  <a:pt x="443677" y="177846"/>
                </a:lnTo>
                <a:lnTo>
                  <a:pt x="442874" y="175750"/>
                </a:lnTo>
                <a:lnTo>
                  <a:pt x="424298" y="124028"/>
                </a:lnTo>
                <a:lnTo>
                  <a:pt x="418660" y="108359"/>
                </a:lnTo>
                <a:lnTo>
                  <a:pt x="419862" y="105781"/>
                </a:lnTo>
                <a:lnTo>
                  <a:pt x="422243" y="97668"/>
                </a:lnTo>
                <a:lnTo>
                  <a:pt x="425142" y="88833"/>
                </a:lnTo>
                <a:lnTo>
                  <a:pt x="432781" y="65672"/>
                </a:lnTo>
                <a:lnTo>
                  <a:pt x="464757" y="44462"/>
                </a:lnTo>
                <a:lnTo>
                  <a:pt x="456006" y="41385"/>
                </a:lnTo>
                <a:lnTo>
                  <a:pt x="428553" y="31788"/>
                </a:lnTo>
                <a:lnTo>
                  <a:pt x="428168" y="31647"/>
                </a:lnTo>
                <a:lnTo>
                  <a:pt x="387142" y="667"/>
                </a:lnTo>
                <a:lnTo>
                  <a:pt x="379907" y="1806"/>
                </a:lnTo>
                <a:lnTo>
                  <a:pt x="378705" y="2002"/>
                </a:lnTo>
                <a:lnTo>
                  <a:pt x="337534" y="8699"/>
                </a:lnTo>
                <a:lnTo>
                  <a:pt x="311292" y="13133"/>
                </a:lnTo>
                <a:lnTo>
                  <a:pt x="297887" y="15452"/>
                </a:lnTo>
                <a:lnTo>
                  <a:pt x="295864" y="15801"/>
                </a:lnTo>
                <a:lnTo>
                  <a:pt x="283648" y="17947"/>
                </a:lnTo>
                <a:lnTo>
                  <a:pt x="283108" y="18043"/>
                </a:lnTo>
                <a:lnTo>
                  <a:pt x="278844" y="18796"/>
                </a:lnTo>
                <a:lnTo>
                  <a:pt x="264196" y="21419"/>
                </a:lnTo>
                <a:lnTo>
                  <a:pt x="245834" y="24763"/>
                </a:lnTo>
                <a:lnTo>
                  <a:pt x="242835" y="25312"/>
                </a:lnTo>
                <a:lnTo>
                  <a:pt x="239379" y="25952"/>
                </a:lnTo>
                <a:lnTo>
                  <a:pt x="216162" y="30299"/>
                </a:lnTo>
                <a:lnTo>
                  <a:pt x="178144" y="37637"/>
                </a:lnTo>
                <a:lnTo>
                  <a:pt x="177368" y="37787"/>
                </a:lnTo>
                <a:lnTo>
                  <a:pt x="162417" y="40750"/>
                </a:lnTo>
                <a:lnTo>
                  <a:pt x="160661" y="41104"/>
                </a:lnTo>
                <a:lnTo>
                  <a:pt x="123169" y="48732"/>
                </a:lnTo>
                <a:lnTo>
                  <a:pt x="120783" y="49231"/>
                </a:lnTo>
                <a:lnTo>
                  <a:pt x="102566" y="53043"/>
                </a:lnTo>
                <a:lnTo>
                  <a:pt x="97281" y="54159"/>
                </a:lnTo>
                <a:lnTo>
                  <a:pt x="82198" y="57381"/>
                </a:lnTo>
                <a:lnTo>
                  <a:pt x="76142" y="58688"/>
                </a:lnTo>
                <a:lnTo>
                  <a:pt x="67070" y="60657"/>
                </a:lnTo>
                <a:lnTo>
                  <a:pt x="54114" y="63498"/>
                </a:lnTo>
                <a:lnTo>
                  <a:pt x="48027" y="64846"/>
                </a:lnTo>
                <a:lnTo>
                  <a:pt x="45704" y="65359"/>
                </a:lnTo>
                <a:lnTo>
                  <a:pt x="41939" y="66198"/>
                </a:lnTo>
                <a:lnTo>
                  <a:pt x="27868" y="69352"/>
                </a:lnTo>
                <a:lnTo>
                  <a:pt x="541" y="75591"/>
                </a:lnTo>
                <a:lnTo>
                  <a:pt x="2878" y="87176"/>
                </a:lnTo>
                <a:lnTo>
                  <a:pt x="3930" y="92390"/>
                </a:lnTo>
                <a:lnTo>
                  <a:pt x="15203" y="148024"/>
                </a:lnTo>
                <a:lnTo>
                  <a:pt x="16976" y="156718"/>
                </a:lnTo>
                <a:lnTo>
                  <a:pt x="18156" y="162518"/>
                </a:lnTo>
                <a:lnTo>
                  <a:pt x="19634" y="169765"/>
                </a:lnTo>
                <a:lnTo>
                  <a:pt x="21767" y="180202"/>
                </a:lnTo>
                <a:lnTo>
                  <a:pt x="22470" y="183632"/>
                </a:lnTo>
                <a:lnTo>
                  <a:pt x="23409" y="188224"/>
                </a:lnTo>
                <a:lnTo>
                  <a:pt x="43563" y="244602"/>
                </a:lnTo>
                <a:lnTo>
                  <a:pt x="46489" y="252766"/>
                </a:lnTo>
                <a:lnTo>
                  <a:pt x="49592" y="261524"/>
                </a:lnTo>
                <a:lnTo>
                  <a:pt x="50767" y="264723"/>
                </a:lnTo>
                <a:lnTo>
                  <a:pt x="60093" y="290720"/>
                </a:lnTo>
                <a:lnTo>
                  <a:pt x="66988" y="309942"/>
                </a:lnTo>
                <a:lnTo>
                  <a:pt x="75344" y="332709"/>
                </a:lnTo>
                <a:lnTo>
                  <a:pt x="79944" y="345827"/>
                </a:lnTo>
                <a:lnTo>
                  <a:pt x="85029" y="344666"/>
                </a:lnTo>
                <a:lnTo>
                  <a:pt x="136089" y="333294"/>
                </a:lnTo>
                <a:lnTo>
                  <a:pt x="166377" y="326805"/>
                </a:lnTo>
                <a:lnTo>
                  <a:pt x="195863" y="320638"/>
                </a:lnTo>
                <a:lnTo>
                  <a:pt x="209580" y="317870"/>
                </a:lnTo>
                <a:lnTo>
                  <a:pt x="222468" y="315279"/>
                </a:lnTo>
                <a:lnTo>
                  <a:pt x="226863" y="314403"/>
                </a:lnTo>
                <a:lnTo>
                  <a:pt x="249064" y="310083"/>
                </a:lnTo>
                <a:lnTo>
                  <a:pt x="256585" y="308576"/>
                </a:lnTo>
                <a:lnTo>
                  <a:pt x="269971" y="306013"/>
                </a:lnTo>
                <a:lnTo>
                  <a:pt x="270162" y="305976"/>
                </a:lnTo>
                <a:lnTo>
                  <a:pt x="282908" y="30356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F07A4414-C0D0-2350-0953-A0BC2A9E5813}"/>
              </a:ext>
            </a:extLst>
          </p:cNvPr>
          <p:cNvSpPr>
            <a:spLocks/>
          </p:cNvSpPr>
          <p:nvPr/>
        </p:nvSpPr>
        <p:spPr>
          <a:xfrm flipV="1">
            <a:off x="5510993" y="4009941"/>
            <a:ext cx="1163298" cy="1015841"/>
          </a:xfrm>
          <a:custGeom>
            <a:avLst/>
            <a:gdLst>
              <a:gd name="connsiteX0" fmla="*/ 301198 w 792203"/>
              <a:gd name="connsiteY0" fmla="*/ 35766 h 691785"/>
              <a:gd name="connsiteX1" fmla="*/ 282652 w 792203"/>
              <a:gd name="connsiteY1" fmla="*/ 20900 h 691785"/>
              <a:gd name="connsiteX2" fmla="*/ 256671 w 792203"/>
              <a:gd name="connsiteY2" fmla="*/ 6950 h 691785"/>
              <a:gd name="connsiteX3" fmla="*/ 249250 w 792203"/>
              <a:gd name="connsiteY3" fmla="*/ 2921 h 691785"/>
              <a:gd name="connsiteX4" fmla="*/ 248913 w 792203"/>
              <a:gd name="connsiteY4" fmla="*/ 22352 h 691785"/>
              <a:gd name="connsiteX5" fmla="*/ 248376 w 792203"/>
              <a:gd name="connsiteY5" fmla="*/ 53268 h 691785"/>
              <a:gd name="connsiteX6" fmla="*/ 247895 w 792203"/>
              <a:gd name="connsiteY6" fmla="*/ 80781 h 691785"/>
              <a:gd name="connsiteX7" fmla="*/ 233032 w 792203"/>
              <a:gd name="connsiteY7" fmla="*/ 88726 h 691785"/>
              <a:gd name="connsiteX8" fmla="*/ 226238 w 792203"/>
              <a:gd name="connsiteY8" fmla="*/ 92947 h 691785"/>
              <a:gd name="connsiteX9" fmla="*/ 220047 w 792203"/>
              <a:gd name="connsiteY9" fmla="*/ 95678 h 691785"/>
              <a:gd name="connsiteX10" fmla="*/ 219044 w 792203"/>
              <a:gd name="connsiteY10" fmla="*/ 96527 h 691785"/>
              <a:gd name="connsiteX11" fmla="*/ 208927 w 792203"/>
              <a:gd name="connsiteY11" fmla="*/ 101655 h 691785"/>
              <a:gd name="connsiteX12" fmla="*/ 205294 w 792203"/>
              <a:gd name="connsiteY12" fmla="*/ 103974 h 691785"/>
              <a:gd name="connsiteX13" fmla="*/ 196555 w 792203"/>
              <a:gd name="connsiteY13" fmla="*/ 108307 h 691785"/>
              <a:gd name="connsiteX14" fmla="*/ 185243 w 792203"/>
              <a:gd name="connsiteY14" fmla="*/ 114379 h 691785"/>
              <a:gd name="connsiteX15" fmla="*/ 160828 w 792203"/>
              <a:gd name="connsiteY15" fmla="*/ 127498 h 691785"/>
              <a:gd name="connsiteX16" fmla="*/ 125406 w 792203"/>
              <a:gd name="connsiteY16" fmla="*/ 146602 h 691785"/>
              <a:gd name="connsiteX17" fmla="*/ 102052 w 792203"/>
              <a:gd name="connsiteY17" fmla="*/ 159176 h 691785"/>
              <a:gd name="connsiteX18" fmla="*/ 71165 w 792203"/>
              <a:gd name="connsiteY18" fmla="*/ 176157 h 691785"/>
              <a:gd name="connsiteX19" fmla="*/ 61722 w 792203"/>
              <a:gd name="connsiteY19" fmla="*/ 171337 h 691785"/>
              <a:gd name="connsiteX20" fmla="*/ 58569 w 792203"/>
              <a:gd name="connsiteY20" fmla="*/ 182909 h 691785"/>
              <a:gd name="connsiteX21" fmla="*/ 54047 w 792203"/>
              <a:gd name="connsiteY21" fmla="*/ 185346 h 691785"/>
              <a:gd name="connsiteX22" fmla="*/ 35045 w 792203"/>
              <a:gd name="connsiteY22" fmla="*/ 195515 h 691785"/>
              <a:gd name="connsiteX23" fmla="*/ 393 w 792203"/>
              <a:gd name="connsiteY23" fmla="*/ 214497 h 691785"/>
              <a:gd name="connsiteX24" fmla="*/ 709 w 792203"/>
              <a:gd name="connsiteY24" fmla="*/ 227797 h 691785"/>
              <a:gd name="connsiteX25" fmla="*/ 835 w 792203"/>
              <a:gd name="connsiteY25" fmla="*/ 233070 h 691785"/>
              <a:gd name="connsiteX26" fmla="*/ 1873 w 792203"/>
              <a:gd name="connsiteY26" fmla="*/ 276470 h 691785"/>
              <a:gd name="connsiteX27" fmla="*/ 2515 w 792203"/>
              <a:gd name="connsiteY27" fmla="*/ 303225 h 691785"/>
              <a:gd name="connsiteX28" fmla="*/ 3265 w 792203"/>
              <a:gd name="connsiteY28" fmla="*/ 334300 h 691785"/>
              <a:gd name="connsiteX29" fmla="*/ 3425 w 792203"/>
              <a:gd name="connsiteY29" fmla="*/ 340938 h 691785"/>
              <a:gd name="connsiteX30" fmla="*/ 3820 w 792203"/>
              <a:gd name="connsiteY30" fmla="*/ 357220 h 691785"/>
              <a:gd name="connsiteX31" fmla="*/ 4115 w 792203"/>
              <a:gd name="connsiteY31" fmla="*/ 369386 h 691785"/>
              <a:gd name="connsiteX32" fmla="*/ 4368 w 792203"/>
              <a:gd name="connsiteY32" fmla="*/ 379800 h 691785"/>
              <a:gd name="connsiteX33" fmla="*/ 4485 w 792203"/>
              <a:gd name="connsiteY33" fmla="*/ 384638 h 691785"/>
              <a:gd name="connsiteX34" fmla="*/ 4666 w 792203"/>
              <a:gd name="connsiteY34" fmla="*/ 392043 h 691785"/>
              <a:gd name="connsiteX35" fmla="*/ 15945 w 792203"/>
              <a:gd name="connsiteY35" fmla="*/ 406160 h 691785"/>
              <a:gd name="connsiteX36" fmla="*/ 24429 w 792203"/>
              <a:gd name="connsiteY36" fmla="*/ 416756 h 691785"/>
              <a:gd name="connsiteX37" fmla="*/ 27899 w 792203"/>
              <a:gd name="connsiteY37" fmla="*/ 421126 h 691785"/>
              <a:gd name="connsiteX38" fmla="*/ 35365 w 792203"/>
              <a:gd name="connsiteY38" fmla="*/ 420967 h 691785"/>
              <a:gd name="connsiteX39" fmla="*/ 43883 w 792203"/>
              <a:gd name="connsiteY39" fmla="*/ 420799 h 691785"/>
              <a:gd name="connsiteX40" fmla="*/ 52044 w 792203"/>
              <a:gd name="connsiteY40" fmla="*/ 420650 h 691785"/>
              <a:gd name="connsiteX41" fmla="*/ 60243 w 792203"/>
              <a:gd name="connsiteY41" fmla="*/ 420514 h 691785"/>
              <a:gd name="connsiteX42" fmla="*/ 75422 w 792203"/>
              <a:gd name="connsiteY42" fmla="*/ 420300 h 691785"/>
              <a:gd name="connsiteX43" fmla="*/ 80113 w 792203"/>
              <a:gd name="connsiteY43" fmla="*/ 420241 h 691785"/>
              <a:gd name="connsiteX44" fmla="*/ 91052 w 792203"/>
              <a:gd name="connsiteY44" fmla="*/ 420123 h 691785"/>
              <a:gd name="connsiteX45" fmla="*/ 94316 w 792203"/>
              <a:gd name="connsiteY45" fmla="*/ 420096 h 691785"/>
              <a:gd name="connsiteX46" fmla="*/ 106701 w 792203"/>
              <a:gd name="connsiteY46" fmla="*/ 419996 h 691785"/>
              <a:gd name="connsiteX47" fmla="*/ 114582 w 792203"/>
              <a:gd name="connsiteY47" fmla="*/ 419951 h 691785"/>
              <a:gd name="connsiteX48" fmla="*/ 123589 w 792203"/>
              <a:gd name="connsiteY48" fmla="*/ 419915 h 691785"/>
              <a:gd name="connsiteX49" fmla="*/ 123680 w 792203"/>
              <a:gd name="connsiteY49" fmla="*/ 449556 h 691785"/>
              <a:gd name="connsiteX50" fmla="*/ 123698 w 792203"/>
              <a:gd name="connsiteY50" fmla="*/ 455486 h 691785"/>
              <a:gd name="connsiteX51" fmla="*/ 123703 w 792203"/>
              <a:gd name="connsiteY51" fmla="*/ 456970 h 691785"/>
              <a:gd name="connsiteX52" fmla="*/ 123714 w 792203"/>
              <a:gd name="connsiteY52" fmla="*/ 460578 h 691785"/>
              <a:gd name="connsiteX53" fmla="*/ 123753 w 792203"/>
              <a:gd name="connsiteY53" fmla="*/ 473279 h 691785"/>
              <a:gd name="connsiteX54" fmla="*/ 123861 w 792203"/>
              <a:gd name="connsiteY54" fmla="*/ 508207 h 691785"/>
              <a:gd name="connsiteX55" fmla="*/ 123884 w 792203"/>
              <a:gd name="connsiteY55" fmla="*/ 515844 h 691785"/>
              <a:gd name="connsiteX56" fmla="*/ 123909 w 792203"/>
              <a:gd name="connsiteY56" fmla="*/ 523781 h 691785"/>
              <a:gd name="connsiteX57" fmla="*/ 123942 w 792203"/>
              <a:gd name="connsiteY57" fmla="*/ 534513 h 691785"/>
              <a:gd name="connsiteX58" fmla="*/ 123998 w 792203"/>
              <a:gd name="connsiteY58" fmla="*/ 552441 h 691785"/>
              <a:gd name="connsiteX59" fmla="*/ 124034 w 792203"/>
              <a:gd name="connsiteY59" fmla="*/ 564117 h 691785"/>
              <a:gd name="connsiteX60" fmla="*/ 124093 w 792203"/>
              <a:gd name="connsiteY60" fmla="*/ 583067 h 691785"/>
              <a:gd name="connsiteX61" fmla="*/ 128243 w 792203"/>
              <a:gd name="connsiteY61" fmla="*/ 590872 h 691785"/>
              <a:gd name="connsiteX62" fmla="*/ 131180 w 792203"/>
              <a:gd name="connsiteY62" fmla="*/ 596386 h 691785"/>
              <a:gd name="connsiteX63" fmla="*/ 134147 w 792203"/>
              <a:gd name="connsiteY63" fmla="*/ 601945 h 691785"/>
              <a:gd name="connsiteX64" fmla="*/ 140115 w 792203"/>
              <a:gd name="connsiteY64" fmla="*/ 613126 h 691785"/>
              <a:gd name="connsiteX65" fmla="*/ 145608 w 792203"/>
              <a:gd name="connsiteY65" fmla="*/ 623476 h 691785"/>
              <a:gd name="connsiteX66" fmla="*/ 150760 w 792203"/>
              <a:gd name="connsiteY66" fmla="*/ 630560 h 691785"/>
              <a:gd name="connsiteX67" fmla="*/ 152934 w 792203"/>
              <a:gd name="connsiteY67" fmla="*/ 634081 h 691785"/>
              <a:gd name="connsiteX68" fmla="*/ 158835 w 792203"/>
              <a:gd name="connsiteY68" fmla="*/ 642640 h 691785"/>
              <a:gd name="connsiteX69" fmla="*/ 162055 w 792203"/>
              <a:gd name="connsiteY69" fmla="*/ 647282 h 691785"/>
              <a:gd name="connsiteX70" fmla="*/ 164430 w 792203"/>
              <a:gd name="connsiteY70" fmla="*/ 650735 h 691785"/>
              <a:gd name="connsiteX71" fmla="*/ 167895 w 792203"/>
              <a:gd name="connsiteY71" fmla="*/ 654815 h 691785"/>
              <a:gd name="connsiteX72" fmla="*/ 168768 w 792203"/>
              <a:gd name="connsiteY72" fmla="*/ 655881 h 691785"/>
              <a:gd name="connsiteX73" fmla="*/ 174681 w 792203"/>
              <a:gd name="connsiteY73" fmla="*/ 662928 h 691785"/>
              <a:gd name="connsiteX74" fmla="*/ 175570 w 792203"/>
              <a:gd name="connsiteY74" fmla="*/ 663972 h 691785"/>
              <a:gd name="connsiteX75" fmla="*/ 177454 w 792203"/>
              <a:gd name="connsiteY75" fmla="*/ 666191 h 691785"/>
              <a:gd name="connsiteX76" fmla="*/ 178715 w 792203"/>
              <a:gd name="connsiteY76" fmla="*/ 667711 h 691785"/>
              <a:gd name="connsiteX77" fmla="*/ 181237 w 792203"/>
              <a:gd name="connsiteY77" fmla="*/ 672683 h 691785"/>
              <a:gd name="connsiteX78" fmla="*/ 186183 w 792203"/>
              <a:gd name="connsiteY78" fmla="*/ 675748 h 691785"/>
              <a:gd name="connsiteX79" fmla="*/ 192509 w 792203"/>
              <a:gd name="connsiteY79" fmla="*/ 679700 h 691785"/>
              <a:gd name="connsiteX80" fmla="*/ 193415 w 792203"/>
              <a:gd name="connsiteY80" fmla="*/ 680255 h 691785"/>
              <a:gd name="connsiteX81" fmla="*/ 197762 w 792203"/>
              <a:gd name="connsiteY81" fmla="*/ 682955 h 691785"/>
              <a:gd name="connsiteX82" fmla="*/ 197939 w 792203"/>
              <a:gd name="connsiteY82" fmla="*/ 683080 h 691785"/>
              <a:gd name="connsiteX83" fmla="*/ 200864 w 792203"/>
              <a:gd name="connsiteY83" fmla="*/ 684899 h 691785"/>
              <a:gd name="connsiteX84" fmla="*/ 203752 w 792203"/>
              <a:gd name="connsiteY84" fmla="*/ 686670 h 691785"/>
              <a:gd name="connsiteX85" fmla="*/ 212914 w 792203"/>
              <a:gd name="connsiteY85" fmla="*/ 692396 h 691785"/>
              <a:gd name="connsiteX86" fmla="*/ 217566 w 792203"/>
              <a:gd name="connsiteY86" fmla="*/ 686574 h 691785"/>
              <a:gd name="connsiteX87" fmla="*/ 218749 w 792203"/>
              <a:gd name="connsiteY87" fmla="*/ 685108 h 691785"/>
              <a:gd name="connsiteX88" fmla="*/ 222813 w 792203"/>
              <a:gd name="connsiteY88" fmla="*/ 680000 h 691785"/>
              <a:gd name="connsiteX89" fmla="*/ 238143 w 792203"/>
              <a:gd name="connsiteY89" fmla="*/ 660573 h 691785"/>
              <a:gd name="connsiteX90" fmla="*/ 239905 w 792203"/>
              <a:gd name="connsiteY90" fmla="*/ 658504 h 691785"/>
              <a:gd name="connsiteX91" fmla="*/ 245542 w 792203"/>
              <a:gd name="connsiteY91" fmla="*/ 651443 h 691785"/>
              <a:gd name="connsiteX92" fmla="*/ 250028 w 792203"/>
              <a:gd name="connsiteY92" fmla="*/ 645898 h 691785"/>
              <a:gd name="connsiteX93" fmla="*/ 251898 w 792203"/>
              <a:gd name="connsiteY93" fmla="*/ 643438 h 691785"/>
              <a:gd name="connsiteX94" fmla="*/ 258811 w 792203"/>
              <a:gd name="connsiteY94" fmla="*/ 638773 h 691785"/>
              <a:gd name="connsiteX95" fmla="*/ 338980 w 792203"/>
              <a:gd name="connsiteY95" fmla="*/ 598482 h 691785"/>
              <a:gd name="connsiteX96" fmla="*/ 351984 w 792203"/>
              <a:gd name="connsiteY96" fmla="*/ 597860 h 691785"/>
              <a:gd name="connsiteX97" fmla="*/ 358869 w 792203"/>
              <a:gd name="connsiteY97" fmla="*/ 580131 h 691785"/>
              <a:gd name="connsiteX98" fmla="*/ 369474 w 792203"/>
              <a:gd name="connsiteY98" fmla="*/ 545349 h 691785"/>
              <a:gd name="connsiteX99" fmla="*/ 369588 w 792203"/>
              <a:gd name="connsiteY99" fmla="*/ 542259 h 691785"/>
              <a:gd name="connsiteX100" fmla="*/ 379273 w 792203"/>
              <a:gd name="connsiteY100" fmla="*/ 515926 h 691785"/>
              <a:gd name="connsiteX101" fmla="*/ 379704 w 792203"/>
              <a:gd name="connsiteY101" fmla="*/ 515331 h 691785"/>
              <a:gd name="connsiteX102" fmla="*/ 389348 w 792203"/>
              <a:gd name="connsiteY102" fmla="*/ 502158 h 691785"/>
              <a:gd name="connsiteX103" fmla="*/ 390772 w 792203"/>
              <a:gd name="connsiteY103" fmla="*/ 500225 h 691785"/>
              <a:gd name="connsiteX104" fmla="*/ 445887 w 792203"/>
              <a:gd name="connsiteY104" fmla="*/ 440979 h 691785"/>
              <a:gd name="connsiteX105" fmla="*/ 454302 w 792203"/>
              <a:gd name="connsiteY105" fmla="*/ 431863 h 691785"/>
              <a:gd name="connsiteX106" fmla="*/ 464264 w 792203"/>
              <a:gd name="connsiteY106" fmla="*/ 421122 h 691785"/>
              <a:gd name="connsiteX107" fmla="*/ 470079 w 792203"/>
              <a:gd name="connsiteY107" fmla="*/ 414837 h 691785"/>
              <a:gd name="connsiteX108" fmla="*/ 483116 w 792203"/>
              <a:gd name="connsiteY108" fmla="*/ 402076 h 691785"/>
              <a:gd name="connsiteX109" fmla="*/ 493023 w 792203"/>
              <a:gd name="connsiteY109" fmla="*/ 392375 h 691785"/>
              <a:gd name="connsiteX110" fmla="*/ 495042 w 792203"/>
              <a:gd name="connsiteY110" fmla="*/ 390410 h 691785"/>
              <a:gd name="connsiteX111" fmla="*/ 509839 w 792203"/>
              <a:gd name="connsiteY111" fmla="*/ 375957 h 691785"/>
              <a:gd name="connsiteX112" fmla="*/ 513881 w 792203"/>
              <a:gd name="connsiteY112" fmla="*/ 368574 h 691785"/>
              <a:gd name="connsiteX113" fmla="*/ 520794 w 792203"/>
              <a:gd name="connsiteY113" fmla="*/ 355509 h 691785"/>
              <a:gd name="connsiteX114" fmla="*/ 525634 w 792203"/>
              <a:gd name="connsiteY114" fmla="*/ 346266 h 691785"/>
              <a:gd name="connsiteX115" fmla="*/ 529023 w 792203"/>
              <a:gd name="connsiteY115" fmla="*/ 340031 h 691785"/>
              <a:gd name="connsiteX116" fmla="*/ 535256 w 792203"/>
              <a:gd name="connsiteY116" fmla="*/ 328173 h 691785"/>
              <a:gd name="connsiteX117" fmla="*/ 540595 w 792203"/>
              <a:gd name="connsiteY117" fmla="*/ 318140 h 691785"/>
              <a:gd name="connsiteX118" fmla="*/ 551509 w 792203"/>
              <a:gd name="connsiteY118" fmla="*/ 297629 h 691785"/>
              <a:gd name="connsiteX119" fmla="*/ 559103 w 792203"/>
              <a:gd name="connsiteY119" fmla="*/ 283853 h 691785"/>
              <a:gd name="connsiteX120" fmla="*/ 567485 w 792203"/>
              <a:gd name="connsiteY120" fmla="*/ 267598 h 691785"/>
              <a:gd name="connsiteX121" fmla="*/ 576209 w 792203"/>
              <a:gd name="connsiteY121" fmla="*/ 251239 h 691785"/>
              <a:gd name="connsiteX122" fmla="*/ 581974 w 792203"/>
              <a:gd name="connsiteY122" fmla="*/ 245386 h 691785"/>
              <a:gd name="connsiteX123" fmla="*/ 584673 w 792203"/>
              <a:gd name="connsiteY123" fmla="*/ 242640 h 691785"/>
              <a:gd name="connsiteX124" fmla="*/ 589042 w 792203"/>
              <a:gd name="connsiteY124" fmla="*/ 238211 h 691785"/>
              <a:gd name="connsiteX125" fmla="*/ 590566 w 792203"/>
              <a:gd name="connsiteY125" fmla="*/ 236632 h 691785"/>
              <a:gd name="connsiteX126" fmla="*/ 596468 w 792203"/>
              <a:gd name="connsiteY126" fmla="*/ 230678 h 691785"/>
              <a:gd name="connsiteX127" fmla="*/ 605399 w 792203"/>
              <a:gd name="connsiteY127" fmla="*/ 219107 h 691785"/>
              <a:gd name="connsiteX128" fmla="*/ 619058 w 792203"/>
              <a:gd name="connsiteY128" fmla="*/ 201337 h 691785"/>
              <a:gd name="connsiteX129" fmla="*/ 676890 w 792203"/>
              <a:gd name="connsiteY129" fmla="*/ 126458 h 691785"/>
              <a:gd name="connsiteX130" fmla="*/ 694672 w 792203"/>
              <a:gd name="connsiteY130" fmla="*/ 107486 h 691785"/>
              <a:gd name="connsiteX131" fmla="*/ 768999 w 792203"/>
              <a:gd name="connsiteY131" fmla="*/ 67158 h 691785"/>
              <a:gd name="connsiteX132" fmla="*/ 792596 w 792203"/>
              <a:gd name="connsiteY132" fmla="*/ 29444 h 691785"/>
              <a:gd name="connsiteX133" fmla="*/ 744507 w 792203"/>
              <a:gd name="connsiteY133" fmla="*/ 23999 h 691785"/>
              <a:gd name="connsiteX134" fmla="*/ 704058 w 792203"/>
              <a:gd name="connsiteY134" fmla="*/ 19743 h 691785"/>
              <a:gd name="connsiteX135" fmla="*/ 696374 w 792203"/>
              <a:gd name="connsiteY135" fmla="*/ 18971 h 691785"/>
              <a:gd name="connsiteX136" fmla="*/ 678973 w 792203"/>
              <a:gd name="connsiteY136" fmla="*/ 17256 h 691785"/>
              <a:gd name="connsiteX137" fmla="*/ 657834 w 792203"/>
              <a:gd name="connsiteY137" fmla="*/ 15250 h 691785"/>
              <a:gd name="connsiteX138" fmla="*/ 637865 w 792203"/>
              <a:gd name="connsiteY138" fmla="*/ 13426 h 691785"/>
              <a:gd name="connsiteX139" fmla="*/ 608511 w 792203"/>
              <a:gd name="connsiteY139" fmla="*/ 10880 h 691785"/>
              <a:gd name="connsiteX140" fmla="*/ 575841 w 792203"/>
              <a:gd name="connsiteY140" fmla="*/ 8230 h 691785"/>
              <a:gd name="connsiteX141" fmla="*/ 548084 w 792203"/>
              <a:gd name="connsiteY141" fmla="*/ 6129 h 691785"/>
              <a:gd name="connsiteX142" fmla="*/ 539633 w 792203"/>
              <a:gd name="connsiteY142" fmla="*/ 5517 h 691785"/>
              <a:gd name="connsiteX143" fmla="*/ 523856 w 792203"/>
              <a:gd name="connsiteY143" fmla="*/ 4409 h 691785"/>
              <a:gd name="connsiteX144" fmla="*/ 503407 w 792203"/>
              <a:gd name="connsiteY144" fmla="*/ 3043 h 691785"/>
              <a:gd name="connsiteX145" fmla="*/ 491327 w 792203"/>
              <a:gd name="connsiteY145" fmla="*/ 2267 h 691785"/>
              <a:gd name="connsiteX146" fmla="*/ 472016 w 792203"/>
              <a:gd name="connsiteY146" fmla="*/ 1088 h 691785"/>
              <a:gd name="connsiteX147" fmla="*/ 464785 w 792203"/>
              <a:gd name="connsiteY147" fmla="*/ 661 h 691785"/>
              <a:gd name="connsiteX148" fmla="*/ 463937 w 792203"/>
              <a:gd name="connsiteY148" fmla="*/ 611 h 691785"/>
              <a:gd name="connsiteX149" fmla="*/ 466704 w 792203"/>
              <a:gd name="connsiteY149" fmla="*/ 28959 h 691785"/>
              <a:gd name="connsiteX150" fmla="*/ 466831 w 792203"/>
              <a:gd name="connsiteY150" fmla="*/ 30320 h 691785"/>
              <a:gd name="connsiteX151" fmla="*/ 457759 w 792203"/>
              <a:gd name="connsiteY151" fmla="*/ 32403 h 691785"/>
              <a:gd name="connsiteX152" fmla="*/ 452778 w 792203"/>
              <a:gd name="connsiteY152" fmla="*/ 33574 h 691785"/>
              <a:gd name="connsiteX153" fmla="*/ 447298 w 792203"/>
              <a:gd name="connsiteY153" fmla="*/ 35112 h 691785"/>
              <a:gd name="connsiteX154" fmla="*/ 443619 w 792203"/>
              <a:gd name="connsiteY154" fmla="*/ 37594 h 691785"/>
              <a:gd name="connsiteX155" fmla="*/ 427461 w 792203"/>
              <a:gd name="connsiteY155" fmla="*/ 43698 h 691785"/>
              <a:gd name="connsiteX156" fmla="*/ 403401 w 792203"/>
              <a:gd name="connsiteY156" fmla="*/ 52669 h 691785"/>
              <a:gd name="connsiteX157" fmla="*/ 369429 w 792203"/>
              <a:gd name="connsiteY157" fmla="*/ 70816 h 691785"/>
              <a:gd name="connsiteX158" fmla="*/ 357557 w 792203"/>
              <a:gd name="connsiteY158" fmla="*/ 70335 h 691785"/>
              <a:gd name="connsiteX159" fmla="*/ 343993 w 792203"/>
              <a:gd name="connsiteY159" fmla="*/ 63691 h 691785"/>
              <a:gd name="connsiteX160" fmla="*/ 323906 w 792203"/>
              <a:gd name="connsiteY160" fmla="*/ 53685 h 691785"/>
              <a:gd name="connsiteX161" fmla="*/ 301198 w 792203"/>
              <a:gd name="connsiteY161" fmla="*/ 35766 h 691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792203" h="691785">
                <a:moveTo>
                  <a:pt x="301198" y="35766"/>
                </a:moveTo>
                <a:lnTo>
                  <a:pt x="282652" y="20900"/>
                </a:lnTo>
                <a:lnTo>
                  <a:pt x="256671" y="6950"/>
                </a:lnTo>
                <a:lnTo>
                  <a:pt x="249250" y="2921"/>
                </a:lnTo>
                <a:lnTo>
                  <a:pt x="248913" y="22352"/>
                </a:lnTo>
                <a:lnTo>
                  <a:pt x="248376" y="53268"/>
                </a:lnTo>
                <a:lnTo>
                  <a:pt x="247895" y="80781"/>
                </a:lnTo>
                <a:lnTo>
                  <a:pt x="233032" y="88726"/>
                </a:lnTo>
                <a:lnTo>
                  <a:pt x="226238" y="92947"/>
                </a:lnTo>
                <a:lnTo>
                  <a:pt x="220047" y="95678"/>
                </a:lnTo>
                <a:lnTo>
                  <a:pt x="219044" y="96527"/>
                </a:lnTo>
                <a:lnTo>
                  <a:pt x="208927" y="101655"/>
                </a:lnTo>
                <a:lnTo>
                  <a:pt x="205294" y="103974"/>
                </a:lnTo>
                <a:lnTo>
                  <a:pt x="196555" y="108307"/>
                </a:lnTo>
                <a:lnTo>
                  <a:pt x="185243" y="114379"/>
                </a:lnTo>
                <a:lnTo>
                  <a:pt x="160828" y="127498"/>
                </a:lnTo>
                <a:lnTo>
                  <a:pt x="125406" y="146602"/>
                </a:lnTo>
                <a:lnTo>
                  <a:pt x="102052" y="159176"/>
                </a:lnTo>
                <a:lnTo>
                  <a:pt x="71165" y="176157"/>
                </a:lnTo>
                <a:lnTo>
                  <a:pt x="61722" y="171337"/>
                </a:lnTo>
                <a:lnTo>
                  <a:pt x="58569" y="182909"/>
                </a:lnTo>
                <a:lnTo>
                  <a:pt x="54047" y="185346"/>
                </a:lnTo>
                <a:lnTo>
                  <a:pt x="35045" y="195515"/>
                </a:lnTo>
                <a:lnTo>
                  <a:pt x="393" y="214497"/>
                </a:lnTo>
                <a:lnTo>
                  <a:pt x="709" y="227797"/>
                </a:lnTo>
                <a:lnTo>
                  <a:pt x="835" y="233070"/>
                </a:lnTo>
                <a:lnTo>
                  <a:pt x="1873" y="276470"/>
                </a:lnTo>
                <a:lnTo>
                  <a:pt x="2515" y="303225"/>
                </a:lnTo>
                <a:lnTo>
                  <a:pt x="3265" y="334300"/>
                </a:lnTo>
                <a:lnTo>
                  <a:pt x="3425" y="340938"/>
                </a:lnTo>
                <a:lnTo>
                  <a:pt x="3820" y="357220"/>
                </a:lnTo>
                <a:lnTo>
                  <a:pt x="4115" y="369386"/>
                </a:lnTo>
                <a:lnTo>
                  <a:pt x="4368" y="379800"/>
                </a:lnTo>
                <a:lnTo>
                  <a:pt x="4485" y="384638"/>
                </a:lnTo>
                <a:lnTo>
                  <a:pt x="4666" y="392043"/>
                </a:lnTo>
                <a:lnTo>
                  <a:pt x="15945" y="406160"/>
                </a:lnTo>
                <a:lnTo>
                  <a:pt x="24429" y="416756"/>
                </a:lnTo>
                <a:lnTo>
                  <a:pt x="27899" y="421126"/>
                </a:lnTo>
                <a:lnTo>
                  <a:pt x="35365" y="420967"/>
                </a:lnTo>
                <a:lnTo>
                  <a:pt x="43883" y="420799"/>
                </a:lnTo>
                <a:lnTo>
                  <a:pt x="52044" y="420650"/>
                </a:lnTo>
                <a:lnTo>
                  <a:pt x="60243" y="420514"/>
                </a:lnTo>
                <a:lnTo>
                  <a:pt x="75422" y="420300"/>
                </a:lnTo>
                <a:lnTo>
                  <a:pt x="80113" y="420241"/>
                </a:lnTo>
                <a:lnTo>
                  <a:pt x="91052" y="420123"/>
                </a:lnTo>
                <a:lnTo>
                  <a:pt x="94316" y="420096"/>
                </a:lnTo>
                <a:lnTo>
                  <a:pt x="106701" y="419996"/>
                </a:lnTo>
                <a:lnTo>
                  <a:pt x="114582" y="419951"/>
                </a:lnTo>
                <a:lnTo>
                  <a:pt x="123589" y="419915"/>
                </a:lnTo>
                <a:lnTo>
                  <a:pt x="123680" y="449556"/>
                </a:lnTo>
                <a:lnTo>
                  <a:pt x="123698" y="455486"/>
                </a:lnTo>
                <a:lnTo>
                  <a:pt x="123703" y="456970"/>
                </a:lnTo>
                <a:lnTo>
                  <a:pt x="123714" y="460578"/>
                </a:lnTo>
                <a:lnTo>
                  <a:pt x="123753" y="473279"/>
                </a:lnTo>
                <a:lnTo>
                  <a:pt x="123861" y="508207"/>
                </a:lnTo>
                <a:lnTo>
                  <a:pt x="123884" y="515844"/>
                </a:lnTo>
                <a:lnTo>
                  <a:pt x="123909" y="523781"/>
                </a:lnTo>
                <a:lnTo>
                  <a:pt x="123942" y="534513"/>
                </a:lnTo>
                <a:lnTo>
                  <a:pt x="123998" y="552441"/>
                </a:lnTo>
                <a:lnTo>
                  <a:pt x="124034" y="564117"/>
                </a:lnTo>
                <a:lnTo>
                  <a:pt x="124093" y="583067"/>
                </a:lnTo>
                <a:lnTo>
                  <a:pt x="128243" y="590872"/>
                </a:lnTo>
                <a:lnTo>
                  <a:pt x="131180" y="596386"/>
                </a:lnTo>
                <a:lnTo>
                  <a:pt x="134147" y="601945"/>
                </a:lnTo>
                <a:lnTo>
                  <a:pt x="140115" y="613126"/>
                </a:lnTo>
                <a:lnTo>
                  <a:pt x="145608" y="623476"/>
                </a:lnTo>
                <a:lnTo>
                  <a:pt x="150760" y="630560"/>
                </a:lnTo>
                <a:lnTo>
                  <a:pt x="152934" y="634081"/>
                </a:lnTo>
                <a:lnTo>
                  <a:pt x="158835" y="642640"/>
                </a:lnTo>
                <a:lnTo>
                  <a:pt x="162055" y="647282"/>
                </a:lnTo>
                <a:lnTo>
                  <a:pt x="164430" y="650735"/>
                </a:lnTo>
                <a:lnTo>
                  <a:pt x="167895" y="654815"/>
                </a:lnTo>
                <a:lnTo>
                  <a:pt x="168768" y="655881"/>
                </a:lnTo>
                <a:lnTo>
                  <a:pt x="174681" y="662928"/>
                </a:lnTo>
                <a:lnTo>
                  <a:pt x="175570" y="663972"/>
                </a:lnTo>
                <a:lnTo>
                  <a:pt x="177454" y="666191"/>
                </a:lnTo>
                <a:lnTo>
                  <a:pt x="178715" y="667711"/>
                </a:lnTo>
                <a:lnTo>
                  <a:pt x="181237" y="672683"/>
                </a:lnTo>
                <a:lnTo>
                  <a:pt x="186183" y="675748"/>
                </a:lnTo>
                <a:lnTo>
                  <a:pt x="192509" y="679700"/>
                </a:lnTo>
                <a:lnTo>
                  <a:pt x="193415" y="680255"/>
                </a:lnTo>
                <a:lnTo>
                  <a:pt x="197762" y="682955"/>
                </a:lnTo>
                <a:lnTo>
                  <a:pt x="197939" y="683080"/>
                </a:lnTo>
                <a:lnTo>
                  <a:pt x="200864" y="684899"/>
                </a:lnTo>
                <a:lnTo>
                  <a:pt x="203752" y="686670"/>
                </a:lnTo>
                <a:lnTo>
                  <a:pt x="212914" y="692396"/>
                </a:lnTo>
                <a:lnTo>
                  <a:pt x="217566" y="686574"/>
                </a:lnTo>
                <a:lnTo>
                  <a:pt x="218749" y="685108"/>
                </a:lnTo>
                <a:lnTo>
                  <a:pt x="222813" y="680000"/>
                </a:lnTo>
                <a:lnTo>
                  <a:pt x="238143" y="660573"/>
                </a:lnTo>
                <a:lnTo>
                  <a:pt x="239905" y="658504"/>
                </a:lnTo>
                <a:lnTo>
                  <a:pt x="245542" y="651443"/>
                </a:lnTo>
                <a:lnTo>
                  <a:pt x="250028" y="645898"/>
                </a:lnTo>
                <a:lnTo>
                  <a:pt x="251898" y="643438"/>
                </a:lnTo>
                <a:lnTo>
                  <a:pt x="258811" y="638773"/>
                </a:lnTo>
                <a:lnTo>
                  <a:pt x="338980" y="598482"/>
                </a:lnTo>
                <a:lnTo>
                  <a:pt x="351984" y="597860"/>
                </a:lnTo>
                <a:lnTo>
                  <a:pt x="358869" y="580131"/>
                </a:lnTo>
                <a:lnTo>
                  <a:pt x="369474" y="545349"/>
                </a:lnTo>
                <a:lnTo>
                  <a:pt x="369588" y="542259"/>
                </a:lnTo>
                <a:lnTo>
                  <a:pt x="379273" y="515926"/>
                </a:lnTo>
                <a:lnTo>
                  <a:pt x="379704" y="515331"/>
                </a:lnTo>
                <a:lnTo>
                  <a:pt x="389348" y="502158"/>
                </a:lnTo>
                <a:lnTo>
                  <a:pt x="390772" y="500225"/>
                </a:lnTo>
                <a:lnTo>
                  <a:pt x="445887" y="440979"/>
                </a:lnTo>
                <a:lnTo>
                  <a:pt x="454302" y="431863"/>
                </a:lnTo>
                <a:lnTo>
                  <a:pt x="464264" y="421122"/>
                </a:lnTo>
                <a:lnTo>
                  <a:pt x="470079" y="414837"/>
                </a:lnTo>
                <a:lnTo>
                  <a:pt x="483116" y="402076"/>
                </a:lnTo>
                <a:lnTo>
                  <a:pt x="493023" y="392375"/>
                </a:lnTo>
                <a:lnTo>
                  <a:pt x="495042" y="390410"/>
                </a:lnTo>
                <a:lnTo>
                  <a:pt x="509839" y="375957"/>
                </a:lnTo>
                <a:lnTo>
                  <a:pt x="513881" y="368574"/>
                </a:lnTo>
                <a:lnTo>
                  <a:pt x="520794" y="355509"/>
                </a:lnTo>
                <a:lnTo>
                  <a:pt x="525634" y="346266"/>
                </a:lnTo>
                <a:lnTo>
                  <a:pt x="529023" y="340031"/>
                </a:lnTo>
                <a:lnTo>
                  <a:pt x="535256" y="328173"/>
                </a:lnTo>
                <a:lnTo>
                  <a:pt x="540595" y="318140"/>
                </a:lnTo>
                <a:lnTo>
                  <a:pt x="551509" y="297629"/>
                </a:lnTo>
                <a:lnTo>
                  <a:pt x="559103" y="283853"/>
                </a:lnTo>
                <a:lnTo>
                  <a:pt x="567485" y="267598"/>
                </a:lnTo>
                <a:lnTo>
                  <a:pt x="576209" y="251239"/>
                </a:lnTo>
                <a:lnTo>
                  <a:pt x="581974" y="245386"/>
                </a:lnTo>
                <a:lnTo>
                  <a:pt x="584673" y="242640"/>
                </a:lnTo>
                <a:lnTo>
                  <a:pt x="589042" y="238211"/>
                </a:lnTo>
                <a:lnTo>
                  <a:pt x="590566" y="236632"/>
                </a:lnTo>
                <a:lnTo>
                  <a:pt x="596468" y="230678"/>
                </a:lnTo>
                <a:lnTo>
                  <a:pt x="605399" y="219107"/>
                </a:lnTo>
                <a:lnTo>
                  <a:pt x="619058" y="201337"/>
                </a:lnTo>
                <a:lnTo>
                  <a:pt x="676890" y="126458"/>
                </a:lnTo>
                <a:lnTo>
                  <a:pt x="694672" y="107486"/>
                </a:lnTo>
                <a:lnTo>
                  <a:pt x="768999" y="67158"/>
                </a:lnTo>
                <a:lnTo>
                  <a:pt x="792596" y="29444"/>
                </a:lnTo>
                <a:lnTo>
                  <a:pt x="744507" y="23999"/>
                </a:lnTo>
                <a:lnTo>
                  <a:pt x="704058" y="19743"/>
                </a:lnTo>
                <a:lnTo>
                  <a:pt x="696374" y="18971"/>
                </a:lnTo>
                <a:lnTo>
                  <a:pt x="678973" y="17256"/>
                </a:lnTo>
                <a:lnTo>
                  <a:pt x="657834" y="15250"/>
                </a:lnTo>
                <a:lnTo>
                  <a:pt x="637865" y="13426"/>
                </a:lnTo>
                <a:lnTo>
                  <a:pt x="608511" y="10880"/>
                </a:lnTo>
                <a:lnTo>
                  <a:pt x="575841" y="8230"/>
                </a:lnTo>
                <a:lnTo>
                  <a:pt x="548084" y="6129"/>
                </a:lnTo>
                <a:lnTo>
                  <a:pt x="539633" y="5517"/>
                </a:lnTo>
                <a:lnTo>
                  <a:pt x="523856" y="4409"/>
                </a:lnTo>
                <a:lnTo>
                  <a:pt x="503407" y="3043"/>
                </a:lnTo>
                <a:lnTo>
                  <a:pt x="491327" y="2267"/>
                </a:lnTo>
                <a:lnTo>
                  <a:pt x="472016" y="1088"/>
                </a:lnTo>
                <a:lnTo>
                  <a:pt x="464785" y="661"/>
                </a:lnTo>
                <a:lnTo>
                  <a:pt x="463937" y="611"/>
                </a:lnTo>
                <a:lnTo>
                  <a:pt x="466704" y="28959"/>
                </a:lnTo>
                <a:lnTo>
                  <a:pt x="466831" y="30320"/>
                </a:lnTo>
                <a:lnTo>
                  <a:pt x="457759" y="32403"/>
                </a:lnTo>
                <a:lnTo>
                  <a:pt x="452778" y="33574"/>
                </a:lnTo>
                <a:lnTo>
                  <a:pt x="447298" y="35112"/>
                </a:lnTo>
                <a:lnTo>
                  <a:pt x="443619" y="37594"/>
                </a:lnTo>
                <a:lnTo>
                  <a:pt x="427461" y="43698"/>
                </a:lnTo>
                <a:lnTo>
                  <a:pt x="403401" y="52669"/>
                </a:lnTo>
                <a:lnTo>
                  <a:pt x="369429" y="70816"/>
                </a:lnTo>
                <a:lnTo>
                  <a:pt x="357557" y="70335"/>
                </a:lnTo>
                <a:lnTo>
                  <a:pt x="343993" y="63691"/>
                </a:lnTo>
                <a:lnTo>
                  <a:pt x="323906" y="53685"/>
                </a:lnTo>
                <a:lnTo>
                  <a:pt x="301198" y="35766"/>
                </a:lnTo>
                <a:close/>
              </a:path>
            </a:pathLst>
          </a:custGeom>
          <a:solidFill>
            <a:srgbClr val="FFFF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6171022-C72F-5A32-7235-D2E251FFF589}"/>
              </a:ext>
            </a:extLst>
          </p:cNvPr>
          <p:cNvSpPr>
            <a:spLocks/>
          </p:cNvSpPr>
          <p:nvPr/>
        </p:nvSpPr>
        <p:spPr>
          <a:xfrm flipV="1">
            <a:off x="6042973" y="2541800"/>
            <a:ext cx="843022" cy="781824"/>
          </a:xfrm>
          <a:custGeom>
            <a:avLst/>
            <a:gdLst>
              <a:gd name="connsiteX0" fmla="*/ 243415 w 574096"/>
              <a:gd name="connsiteY0" fmla="*/ 61599 h 532420"/>
              <a:gd name="connsiteX1" fmla="*/ 237899 w 574096"/>
              <a:gd name="connsiteY1" fmla="*/ 63391 h 532420"/>
              <a:gd name="connsiteX2" fmla="*/ 223183 w 574096"/>
              <a:gd name="connsiteY2" fmla="*/ 63578 h 532420"/>
              <a:gd name="connsiteX3" fmla="*/ 220516 w 574096"/>
              <a:gd name="connsiteY3" fmla="*/ 65420 h 532420"/>
              <a:gd name="connsiteX4" fmla="*/ 218806 w 574096"/>
              <a:gd name="connsiteY4" fmla="*/ 66589 h 532420"/>
              <a:gd name="connsiteX5" fmla="*/ 214061 w 574096"/>
              <a:gd name="connsiteY5" fmla="*/ 69842 h 532420"/>
              <a:gd name="connsiteX6" fmla="*/ 213335 w 574096"/>
              <a:gd name="connsiteY6" fmla="*/ 70341 h 532420"/>
              <a:gd name="connsiteX7" fmla="*/ 204299 w 574096"/>
              <a:gd name="connsiteY7" fmla="*/ 77981 h 532420"/>
              <a:gd name="connsiteX8" fmla="*/ 198261 w 574096"/>
              <a:gd name="connsiteY8" fmla="*/ 81616 h 532420"/>
              <a:gd name="connsiteX9" fmla="*/ 188994 w 574096"/>
              <a:gd name="connsiteY9" fmla="*/ 87237 h 532420"/>
              <a:gd name="connsiteX10" fmla="*/ 171643 w 574096"/>
              <a:gd name="connsiteY10" fmla="*/ 92127 h 532420"/>
              <a:gd name="connsiteX11" fmla="*/ 176732 w 574096"/>
              <a:gd name="connsiteY11" fmla="*/ 80027 h 532420"/>
              <a:gd name="connsiteX12" fmla="*/ 145400 w 574096"/>
              <a:gd name="connsiteY12" fmla="*/ 78700 h 532420"/>
              <a:gd name="connsiteX13" fmla="*/ 138142 w 574096"/>
              <a:gd name="connsiteY13" fmla="*/ 83231 h 532420"/>
              <a:gd name="connsiteX14" fmla="*/ 131628 w 574096"/>
              <a:gd name="connsiteY14" fmla="*/ 87388 h 532420"/>
              <a:gd name="connsiteX15" fmla="*/ 142946 w 574096"/>
              <a:gd name="connsiteY15" fmla="*/ 100913 h 532420"/>
              <a:gd name="connsiteX16" fmla="*/ 144217 w 574096"/>
              <a:gd name="connsiteY16" fmla="*/ 102149 h 532420"/>
              <a:gd name="connsiteX17" fmla="*/ 129483 w 574096"/>
              <a:gd name="connsiteY17" fmla="*/ 104266 h 532420"/>
              <a:gd name="connsiteX18" fmla="*/ 123599 w 574096"/>
              <a:gd name="connsiteY18" fmla="*/ 106042 h 532420"/>
              <a:gd name="connsiteX19" fmla="*/ 99594 w 574096"/>
              <a:gd name="connsiteY19" fmla="*/ 113408 h 532420"/>
              <a:gd name="connsiteX20" fmla="*/ 90966 w 574096"/>
              <a:gd name="connsiteY20" fmla="*/ 115139 h 532420"/>
              <a:gd name="connsiteX21" fmla="*/ 81988 w 574096"/>
              <a:gd name="connsiteY21" fmla="*/ 115765 h 532420"/>
              <a:gd name="connsiteX22" fmla="*/ 82283 w 574096"/>
              <a:gd name="connsiteY22" fmla="*/ 116908 h 532420"/>
              <a:gd name="connsiteX23" fmla="*/ 82283 w 574096"/>
              <a:gd name="connsiteY23" fmla="*/ 116933 h 532420"/>
              <a:gd name="connsiteX24" fmla="*/ 76804 w 574096"/>
              <a:gd name="connsiteY24" fmla="*/ 129540 h 532420"/>
              <a:gd name="connsiteX25" fmla="*/ 73515 w 574096"/>
              <a:gd name="connsiteY25" fmla="*/ 133339 h 532420"/>
              <a:gd name="connsiteX26" fmla="*/ 65241 w 574096"/>
              <a:gd name="connsiteY26" fmla="*/ 134173 h 532420"/>
              <a:gd name="connsiteX27" fmla="*/ 59997 w 574096"/>
              <a:gd name="connsiteY27" fmla="*/ 132565 h 532420"/>
              <a:gd name="connsiteX28" fmla="*/ 58568 w 574096"/>
              <a:gd name="connsiteY28" fmla="*/ 132119 h 532420"/>
              <a:gd name="connsiteX29" fmla="*/ 55383 w 574096"/>
              <a:gd name="connsiteY29" fmla="*/ 131404 h 532420"/>
              <a:gd name="connsiteX30" fmla="*/ 58736 w 574096"/>
              <a:gd name="connsiteY30" fmla="*/ 143090 h 532420"/>
              <a:gd name="connsiteX31" fmla="*/ 59353 w 574096"/>
              <a:gd name="connsiteY31" fmla="*/ 150731 h 532420"/>
              <a:gd name="connsiteX32" fmla="*/ 55383 w 574096"/>
              <a:gd name="connsiteY32" fmla="*/ 168744 h 532420"/>
              <a:gd name="connsiteX33" fmla="*/ 55579 w 574096"/>
              <a:gd name="connsiteY33" fmla="*/ 171797 h 532420"/>
              <a:gd name="connsiteX34" fmla="*/ 54544 w 574096"/>
              <a:gd name="connsiteY34" fmla="*/ 173794 h 532420"/>
              <a:gd name="connsiteX35" fmla="*/ 52585 w 574096"/>
              <a:gd name="connsiteY35" fmla="*/ 175156 h 532420"/>
              <a:gd name="connsiteX36" fmla="*/ 48194 w 574096"/>
              <a:gd name="connsiteY36" fmla="*/ 175783 h 532420"/>
              <a:gd name="connsiteX37" fmla="*/ 47409 w 574096"/>
              <a:gd name="connsiteY37" fmla="*/ 176404 h 532420"/>
              <a:gd name="connsiteX38" fmla="*/ 46184 w 574096"/>
              <a:gd name="connsiteY38" fmla="*/ 177519 h 532420"/>
              <a:gd name="connsiteX39" fmla="*/ 41893 w 574096"/>
              <a:gd name="connsiteY39" fmla="*/ 183638 h 532420"/>
              <a:gd name="connsiteX40" fmla="*/ 39910 w 574096"/>
              <a:gd name="connsiteY40" fmla="*/ 193871 h 532420"/>
              <a:gd name="connsiteX41" fmla="*/ 36971 w 574096"/>
              <a:gd name="connsiteY41" fmla="*/ 198290 h 532420"/>
              <a:gd name="connsiteX42" fmla="*/ 33918 w 574096"/>
              <a:gd name="connsiteY42" fmla="*/ 202578 h 532420"/>
              <a:gd name="connsiteX43" fmla="*/ 34653 w 574096"/>
              <a:gd name="connsiteY43" fmla="*/ 205613 h 532420"/>
              <a:gd name="connsiteX44" fmla="*/ 36567 w 574096"/>
              <a:gd name="connsiteY44" fmla="*/ 211987 h 532420"/>
              <a:gd name="connsiteX45" fmla="*/ 40092 w 574096"/>
              <a:gd name="connsiteY45" fmla="*/ 226139 h 532420"/>
              <a:gd name="connsiteX46" fmla="*/ 35492 w 574096"/>
              <a:gd name="connsiteY46" fmla="*/ 233039 h 532420"/>
              <a:gd name="connsiteX47" fmla="*/ 35723 w 574096"/>
              <a:gd name="connsiteY47" fmla="*/ 233453 h 532420"/>
              <a:gd name="connsiteX48" fmla="*/ 36095 w 574096"/>
              <a:gd name="connsiteY48" fmla="*/ 234348 h 532420"/>
              <a:gd name="connsiteX49" fmla="*/ 36771 w 574096"/>
              <a:gd name="connsiteY49" fmla="*/ 235239 h 532420"/>
              <a:gd name="connsiteX50" fmla="*/ 36767 w 574096"/>
              <a:gd name="connsiteY50" fmla="*/ 236484 h 532420"/>
              <a:gd name="connsiteX51" fmla="*/ 36186 w 574096"/>
              <a:gd name="connsiteY51" fmla="*/ 237418 h 532420"/>
              <a:gd name="connsiteX52" fmla="*/ 35905 w 574096"/>
              <a:gd name="connsiteY52" fmla="*/ 238271 h 532420"/>
              <a:gd name="connsiteX53" fmla="*/ 36531 w 574096"/>
              <a:gd name="connsiteY53" fmla="*/ 239209 h 532420"/>
              <a:gd name="connsiteX54" fmla="*/ 36826 w 574096"/>
              <a:gd name="connsiteY54" fmla="*/ 240548 h 532420"/>
              <a:gd name="connsiteX55" fmla="*/ 36740 w 574096"/>
              <a:gd name="connsiteY55" fmla="*/ 241140 h 532420"/>
              <a:gd name="connsiteX56" fmla="*/ 36771 w 574096"/>
              <a:gd name="connsiteY56" fmla="*/ 241864 h 532420"/>
              <a:gd name="connsiteX57" fmla="*/ 36395 w 574096"/>
              <a:gd name="connsiteY57" fmla="*/ 242712 h 532420"/>
              <a:gd name="connsiteX58" fmla="*/ 35556 w 574096"/>
              <a:gd name="connsiteY58" fmla="*/ 243405 h 532420"/>
              <a:gd name="connsiteX59" fmla="*/ 34485 w 574096"/>
              <a:gd name="connsiteY59" fmla="*/ 243635 h 532420"/>
              <a:gd name="connsiteX60" fmla="*/ 33147 w 574096"/>
              <a:gd name="connsiteY60" fmla="*/ 243848 h 532420"/>
              <a:gd name="connsiteX61" fmla="*/ 32122 w 574096"/>
              <a:gd name="connsiteY61" fmla="*/ 244106 h 532420"/>
              <a:gd name="connsiteX62" fmla="*/ 31142 w 574096"/>
              <a:gd name="connsiteY62" fmla="*/ 244642 h 532420"/>
              <a:gd name="connsiteX63" fmla="*/ 30103 w 574096"/>
              <a:gd name="connsiteY63" fmla="*/ 244875 h 532420"/>
              <a:gd name="connsiteX64" fmla="*/ 29423 w 574096"/>
              <a:gd name="connsiteY64" fmla="*/ 245728 h 532420"/>
              <a:gd name="connsiteX65" fmla="*/ 29051 w 574096"/>
              <a:gd name="connsiteY65" fmla="*/ 246552 h 532420"/>
              <a:gd name="connsiteX66" fmla="*/ 29373 w 574096"/>
              <a:gd name="connsiteY66" fmla="*/ 247693 h 532420"/>
              <a:gd name="connsiteX67" fmla="*/ 28924 w 574096"/>
              <a:gd name="connsiteY67" fmla="*/ 248761 h 532420"/>
              <a:gd name="connsiteX68" fmla="*/ 28202 w 574096"/>
              <a:gd name="connsiteY68" fmla="*/ 249562 h 532420"/>
              <a:gd name="connsiteX69" fmla="*/ 27994 w 574096"/>
              <a:gd name="connsiteY69" fmla="*/ 250470 h 532420"/>
              <a:gd name="connsiteX70" fmla="*/ 27517 w 574096"/>
              <a:gd name="connsiteY70" fmla="*/ 251486 h 532420"/>
              <a:gd name="connsiteX71" fmla="*/ 27286 w 574096"/>
              <a:gd name="connsiteY71" fmla="*/ 252742 h 532420"/>
              <a:gd name="connsiteX72" fmla="*/ 27000 w 574096"/>
              <a:gd name="connsiteY72" fmla="*/ 253920 h 532420"/>
              <a:gd name="connsiteX73" fmla="*/ 26469 w 574096"/>
              <a:gd name="connsiteY73" fmla="*/ 254608 h 532420"/>
              <a:gd name="connsiteX74" fmla="*/ 26039 w 574096"/>
              <a:gd name="connsiteY74" fmla="*/ 255678 h 532420"/>
              <a:gd name="connsiteX75" fmla="*/ 26215 w 574096"/>
              <a:gd name="connsiteY75" fmla="*/ 256759 h 532420"/>
              <a:gd name="connsiteX76" fmla="*/ 26401 w 574096"/>
              <a:gd name="connsiteY76" fmla="*/ 258116 h 532420"/>
              <a:gd name="connsiteX77" fmla="*/ 27000 w 574096"/>
              <a:gd name="connsiteY77" fmla="*/ 258751 h 532420"/>
              <a:gd name="connsiteX78" fmla="*/ 28035 w 574096"/>
              <a:gd name="connsiteY78" fmla="*/ 259215 h 532420"/>
              <a:gd name="connsiteX79" fmla="*/ 28810 w 574096"/>
              <a:gd name="connsiteY79" fmla="*/ 259986 h 532420"/>
              <a:gd name="connsiteX80" fmla="*/ 29318 w 574096"/>
              <a:gd name="connsiteY80" fmla="*/ 261064 h 532420"/>
              <a:gd name="connsiteX81" fmla="*/ 29736 w 574096"/>
              <a:gd name="connsiteY81" fmla="*/ 261888 h 532420"/>
              <a:gd name="connsiteX82" fmla="*/ 30294 w 574096"/>
              <a:gd name="connsiteY82" fmla="*/ 262895 h 532420"/>
              <a:gd name="connsiteX83" fmla="*/ 30870 w 574096"/>
              <a:gd name="connsiteY83" fmla="*/ 263903 h 532420"/>
              <a:gd name="connsiteX84" fmla="*/ 30974 w 574096"/>
              <a:gd name="connsiteY84" fmla="*/ 265105 h 532420"/>
              <a:gd name="connsiteX85" fmla="*/ 30271 w 574096"/>
              <a:gd name="connsiteY85" fmla="*/ 265633 h 532420"/>
              <a:gd name="connsiteX86" fmla="*/ 29554 w 574096"/>
              <a:gd name="connsiteY86" fmla="*/ 266459 h 532420"/>
              <a:gd name="connsiteX87" fmla="*/ 29409 w 574096"/>
              <a:gd name="connsiteY87" fmla="*/ 267770 h 532420"/>
              <a:gd name="connsiteX88" fmla="*/ 29817 w 574096"/>
              <a:gd name="connsiteY88" fmla="*/ 268942 h 532420"/>
              <a:gd name="connsiteX89" fmla="*/ 30098 w 574096"/>
              <a:gd name="connsiteY89" fmla="*/ 269807 h 532420"/>
              <a:gd name="connsiteX90" fmla="*/ 30706 w 574096"/>
              <a:gd name="connsiteY90" fmla="*/ 270692 h 532420"/>
              <a:gd name="connsiteX91" fmla="*/ 30693 w 574096"/>
              <a:gd name="connsiteY91" fmla="*/ 271837 h 532420"/>
              <a:gd name="connsiteX92" fmla="*/ 29863 w 574096"/>
              <a:gd name="connsiteY92" fmla="*/ 272531 h 532420"/>
              <a:gd name="connsiteX93" fmla="*/ 29377 w 574096"/>
              <a:gd name="connsiteY93" fmla="*/ 273272 h 532420"/>
              <a:gd name="connsiteX94" fmla="*/ 28701 w 574096"/>
              <a:gd name="connsiteY94" fmla="*/ 274126 h 532420"/>
              <a:gd name="connsiteX95" fmla="*/ 27880 w 574096"/>
              <a:gd name="connsiteY95" fmla="*/ 274847 h 532420"/>
              <a:gd name="connsiteX96" fmla="*/ 26950 w 574096"/>
              <a:gd name="connsiteY96" fmla="*/ 275460 h 532420"/>
              <a:gd name="connsiteX97" fmla="*/ 26247 w 574096"/>
              <a:gd name="connsiteY97" fmla="*/ 276014 h 532420"/>
              <a:gd name="connsiteX98" fmla="*/ 25199 w 574096"/>
              <a:gd name="connsiteY98" fmla="*/ 276546 h 532420"/>
              <a:gd name="connsiteX99" fmla="*/ 24260 w 574096"/>
              <a:gd name="connsiteY99" fmla="*/ 276537 h 532420"/>
              <a:gd name="connsiteX100" fmla="*/ 24065 w 574096"/>
              <a:gd name="connsiteY100" fmla="*/ 276998 h 532420"/>
              <a:gd name="connsiteX101" fmla="*/ 22918 w 574096"/>
              <a:gd name="connsiteY101" fmla="*/ 277450 h 532420"/>
              <a:gd name="connsiteX102" fmla="*/ 22119 w 574096"/>
              <a:gd name="connsiteY102" fmla="*/ 277898 h 532420"/>
              <a:gd name="connsiteX103" fmla="*/ 21276 w 574096"/>
              <a:gd name="connsiteY103" fmla="*/ 278544 h 532420"/>
              <a:gd name="connsiteX104" fmla="*/ 20686 w 574096"/>
              <a:gd name="connsiteY104" fmla="*/ 279479 h 532420"/>
              <a:gd name="connsiteX105" fmla="*/ 19815 w 574096"/>
              <a:gd name="connsiteY105" fmla="*/ 280172 h 532420"/>
              <a:gd name="connsiteX106" fmla="*/ 19071 w 574096"/>
              <a:gd name="connsiteY106" fmla="*/ 280675 h 532420"/>
              <a:gd name="connsiteX107" fmla="*/ 18395 w 574096"/>
              <a:gd name="connsiteY107" fmla="*/ 281604 h 532420"/>
              <a:gd name="connsiteX108" fmla="*/ 17928 w 574096"/>
              <a:gd name="connsiteY108" fmla="*/ 282323 h 532420"/>
              <a:gd name="connsiteX109" fmla="*/ 17479 w 574096"/>
              <a:gd name="connsiteY109" fmla="*/ 282744 h 532420"/>
              <a:gd name="connsiteX110" fmla="*/ 17284 w 574096"/>
              <a:gd name="connsiteY110" fmla="*/ 283230 h 532420"/>
              <a:gd name="connsiteX111" fmla="*/ 16730 w 574096"/>
              <a:gd name="connsiteY111" fmla="*/ 283869 h 532420"/>
              <a:gd name="connsiteX112" fmla="*/ 16118 w 574096"/>
              <a:gd name="connsiteY112" fmla="*/ 284754 h 532420"/>
              <a:gd name="connsiteX113" fmla="*/ 15301 w 574096"/>
              <a:gd name="connsiteY113" fmla="*/ 285501 h 532420"/>
              <a:gd name="connsiteX114" fmla="*/ 14530 w 574096"/>
              <a:gd name="connsiteY114" fmla="*/ 286252 h 532420"/>
              <a:gd name="connsiteX115" fmla="*/ 13791 w 574096"/>
              <a:gd name="connsiteY115" fmla="*/ 286780 h 532420"/>
              <a:gd name="connsiteX116" fmla="*/ 12648 w 574096"/>
              <a:gd name="connsiteY116" fmla="*/ 287210 h 532420"/>
              <a:gd name="connsiteX117" fmla="*/ 11418 w 574096"/>
              <a:gd name="connsiteY117" fmla="*/ 287585 h 532420"/>
              <a:gd name="connsiteX118" fmla="*/ 10534 w 574096"/>
              <a:gd name="connsiteY118" fmla="*/ 288255 h 532420"/>
              <a:gd name="connsiteX119" fmla="*/ 9926 w 574096"/>
              <a:gd name="connsiteY119" fmla="*/ 288767 h 532420"/>
              <a:gd name="connsiteX120" fmla="*/ 9146 w 574096"/>
              <a:gd name="connsiteY120" fmla="*/ 289517 h 532420"/>
              <a:gd name="connsiteX121" fmla="*/ 8402 w 574096"/>
              <a:gd name="connsiteY121" fmla="*/ 290345 h 532420"/>
              <a:gd name="connsiteX122" fmla="*/ 6964 w 574096"/>
              <a:gd name="connsiteY122" fmla="*/ 291681 h 532420"/>
              <a:gd name="connsiteX123" fmla="*/ 6741 w 574096"/>
              <a:gd name="connsiteY123" fmla="*/ 291917 h 532420"/>
              <a:gd name="connsiteX124" fmla="*/ 2799 w 574096"/>
              <a:gd name="connsiteY124" fmla="*/ 299856 h 532420"/>
              <a:gd name="connsiteX125" fmla="*/ 10933 w 574096"/>
              <a:gd name="connsiteY125" fmla="*/ 323688 h 532420"/>
              <a:gd name="connsiteX126" fmla="*/ 13242 w 574096"/>
              <a:gd name="connsiteY126" fmla="*/ 324823 h 532420"/>
              <a:gd name="connsiteX127" fmla="*/ 14448 w 574096"/>
              <a:gd name="connsiteY127" fmla="*/ 333687 h 532420"/>
              <a:gd name="connsiteX128" fmla="*/ 14489 w 574096"/>
              <a:gd name="connsiteY128" fmla="*/ 338845 h 532420"/>
              <a:gd name="connsiteX129" fmla="*/ 13727 w 574096"/>
              <a:gd name="connsiteY129" fmla="*/ 341015 h 532420"/>
              <a:gd name="connsiteX130" fmla="*/ 12743 w 574096"/>
              <a:gd name="connsiteY130" fmla="*/ 342749 h 532420"/>
              <a:gd name="connsiteX131" fmla="*/ 8692 w 574096"/>
              <a:gd name="connsiteY131" fmla="*/ 354135 h 532420"/>
              <a:gd name="connsiteX132" fmla="*/ 7308 w 574096"/>
              <a:gd name="connsiteY132" fmla="*/ 366304 h 532420"/>
              <a:gd name="connsiteX133" fmla="*/ 5235 w 574096"/>
              <a:gd name="connsiteY133" fmla="*/ 369767 h 532420"/>
              <a:gd name="connsiteX134" fmla="*/ 5553 w 574096"/>
              <a:gd name="connsiteY134" fmla="*/ 374567 h 532420"/>
              <a:gd name="connsiteX135" fmla="*/ 4673 w 574096"/>
              <a:gd name="connsiteY135" fmla="*/ 376457 h 532420"/>
              <a:gd name="connsiteX136" fmla="*/ 1652 w 574096"/>
              <a:gd name="connsiteY136" fmla="*/ 384671 h 532420"/>
              <a:gd name="connsiteX137" fmla="*/ 1275 w 574096"/>
              <a:gd name="connsiteY137" fmla="*/ 391497 h 532420"/>
              <a:gd name="connsiteX138" fmla="*/ 1021 w 574096"/>
              <a:gd name="connsiteY138" fmla="*/ 394595 h 532420"/>
              <a:gd name="connsiteX139" fmla="*/ 363 w 574096"/>
              <a:gd name="connsiteY139" fmla="*/ 402400 h 532420"/>
              <a:gd name="connsiteX140" fmla="*/ 1661 w 574096"/>
              <a:gd name="connsiteY140" fmla="*/ 412785 h 532420"/>
              <a:gd name="connsiteX141" fmla="*/ 1856 w 574096"/>
              <a:gd name="connsiteY141" fmla="*/ 427740 h 532420"/>
              <a:gd name="connsiteX142" fmla="*/ 42750 w 574096"/>
              <a:gd name="connsiteY142" fmla="*/ 424032 h 532420"/>
              <a:gd name="connsiteX143" fmla="*/ 59688 w 574096"/>
              <a:gd name="connsiteY143" fmla="*/ 436275 h 532420"/>
              <a:gd name="connsiteX144" fmla="*/ 59738 w 574096"/>
              <a:gd name="connsiteY144" fmla="*/ 436357 h 532420"/>
              <a:gd name="connsiteX145" fmla="*/ 66847 w 574096"/>
              <a:gd name="connsiteY145" fmla="*/ 449961 h 532420"/>
              <a:gd name="connsiteX146" fmla="*/ 70167 w 574096"/>
              <a:gd name="connsiteY146" fmla="*/ 456328 h 532420"/>
              <a:gd name="connsiteX147" fmla="*/ 70494 w 574096"/>
              <a:gd name="connsiteY147" fmla="*/ 456954 h 532420"/>
              <a:gd name="connsiteX148" fmla="*/ 73379 w 574096"/>
              <a:gd name="connsiteY148" fmla="*/ 462468 h 532420"/>
              <a:gd name="connsiteX149" fmla="*/ 74340 w 574096"/>
              <a:gd name="connsiteY149" fmla="*/ 464315 h 532420"/>
              <a:gd name="connsiteX150" fmla="*/ 75502 w 574096"/>
              <a:gd name="connsiteY150" fmla="*/ 468521 h 532420"/>
              <a:gd name="connsiteX151" fmla="*/ 80147 w 574096"/>
              <a:gd name="connsiteY151" fmla="*/ 485561 h 532420"/>
              <a:gd name="connsiteX152" fmla="*/ 86457 w 574096"/>
              <a:gd name="connsiteY152" fmla="*/ 493588 h 532420"/>
              <a:gd name="connsiteX153" fmla="*/ 89827 w 574096"/>
              <a:gd name="connsiteY153" fmla="*/ 496892 h 532420"/>
              <a:gd name="connsiteX154" fmla="*/ 97362 w 574096"/>
              <a:gd name="connsiteY154" fmla="*/ 506494 h 532420"/>
              <a:gd name="connsiteX155" fmla="*/ 120374 w 574096"/>
              <a:gd name="connsiteY155" fmla="*/ 511862 h 532420"/>
              <a:gd name="connsiteX156" fmla="*/ 139621 w 574096"/>
              <a:gd name="connsiteY156" fmla="*/ 515882 h 532420"/>
              <a:gd name="connsiteX157" fmla="*/ 161531 w 574096"/>
              <a:gd name="connsiteY157" fmla="*/ 519481 h 532420"/>
              <a:gd name="connsiteX158" fmla="*/ 176424 w 574096"/>
              <a:gd name="connsiteY158" fmla="*/ 523724 h 532420"/>
              <a:gd name="connsiteX159" fmla="*/ 205415 w 574096"/>
              <a:gd name="connsiteY159" fmla="*/ 532681 h 532420"/>
              <a:gd name="connsiteX160" fmla="*/ 205642 w 574096"/>
              <a:gd name="connsiteY160" fmla="*/ 532205 h 532420"/>
              <a:gd name="connsiteX161" fmla="*/ 206186 w 574096"/>
              <a:gd name="connsiteY161" fmla="*/ 531719 h 532420"/>
              <a:gd name="connsiteX162" fmla="*/ 208903 w 574096"/>
              <a:gd name="connsiteY162" fmla="*/ 529183 h 532420"/>
              <a:gd name="connsiteX163" fmla="*/ 235544 w 574096"/>
              <a:gd name="connsiteY163" fmla="*/ 504216 h 532420"/>
              <a:gd name="connsiteX164" fmla="*/ 238529 w 574096"/>
              <a:gd name="connsiteY164" fmla="*/ 501706 h 532420"/>
              <a:gd name="connsiteX165" fmla="*/ 238688 w 574096"/>
              <a:gd name="connsiteY165" fmla="*/ 501602 h 532420"/>
              <a:gd name="connsiteX166" fmla="*/ 240729 w 574096"/>
              <a:gd name="connsiteY166" fmla="*/ 500200 h 532420"/>
              <a:gd name="connsiteX167" fmla="*/ 241600 w 574096"/>
              <a:gd name="connsiteY167" fmla="*/ 498557 h 532420"/>
              <a:gd name="connsiteX168" fmla="*/ 252841 w 574096"/>
              <a:gd name="connsiteY168" fmla="*/ 488696 h 532420"/>
              <a:gd name="connsiteX169" fmla="*/ 256375 w 574096"/>
              <a:gd name="connsiteY169" fmla="*/ 485039 h 532420"/>
              <a:gd name="connsiteX170" fmla="*/ 258589 w 574096"/>
              <a:gd name="connsiteY170" fmla="*/ 482666 h 532420"/>
              <a:gd name="connsiteX171" fmla="*/ 262222 w 574096"/>
              <a:gd name="connsiteY171" fmla="*/ 479775 h 532420"/>
              <a:gd name="connsiteX172" fmla="*/ 265162 w 574096"/>
              <a:gd name="connsiteY172" fmla="*/ 477020 h 532420"/>
              <a:gd name="connsiteX173" fmla="*/ 268051 w 574096"/>
              <a:gd name="connsiteY173" fmla="*/ 474665 h 532420"/>
              <a:gd name="connsiteX174" fmla="*/ 275237 w 574096"/>
              <a:gd name="connsiteY174" fmla="*/ 468816 h 532420"/>
              <a:gd name="connsiteX175" fmla="*/ 279877 w 574096"/>
              <a:gd name="connsiteY175" fmla="*/ 464945 h 532420"/>
              <a:gd name="connsiteX176" fmla="*/ 290991 w 574096"/>
              <a:gd name="connsiteY176" fmla="*/ 465980 h 532420"/>
              <a:gd name="connsiteX177" fmla="*/ 297986 w 574096"/>
              <a:gd name="connsiteY177" fmla="*/ 465494 h 532420"/>
              <a:gd name="connsiteX178" fmla="*/ 312801 w 574096"/>
              <a:gd name="connsiteY178" fmla="*/ 465177 h 532420"/>
              <a:gd name="connsiteX179" fmla="*/ 324554 w 574096"/>
              <a:gd name="connsiteY179" fmla="*/ 463893 h 532420"/>
              <a:gd name="connsiteX180" fmla="*/ 334766 w 574096"/>
              <a:gd name="connsiteY180" fmla="*/ 465553 h 532420"/>
              <a:gd name="connsiteX181" fmla="*/ 374866 w 574096"/>
              <a:gd name="connsiteY181" fmla="*/ 468594 h 532420"/>
              <a:gd name="connsiteX182" fmla="*/ 411333 w 574096"/>
              <a:gd name="connsiteY182" fmla="*/ 474634 h 532420"/>
              <a:gd name="connsiteX183" fmla="*/ 442556 w 574096"/>
              <a:gd name="connsiteY183" fmla="*/ 482829 h 532420"/>
              <a:gd name="connsiteX184" fmla="*/ 445831 w 574096"/>
              <a:gd name="connsiteY184" fmla="*/ 488737 h 532420"/>
              <a:gd name="connsiteX185" fmla="*/ 453111 w 574096"/>
              <a:gd name="connsiteY185" fmla="*/ 485148 h 532420"/>
              <a:gd name="connsiteX186" fmla="*/ 457171 w 574096"/>
              <a:gd name="connsiteY186" fmla="*/ 480392 h 532420"/>
              <a:gd name="connsiteX187" fmla="*/ 462297 w 574096"/>
              <a:gd name="connsiteY187" fmla="*/ 481386 h 532420"/>
              <a:gd name="connsiteX188" fmla="*/ 476913 w 574096"/>
              <a:gd name="connsiteY188" fmla="*/ 473749 h 532420"/>
              <a:gd name="connsiteX189" fmla="*/ 481830 w 574096"/>
              <a:gd name="connsiteY189" fmla="*/ 470795 h 532420"/>
              <a:gd name="connsiteX190" fmla="*/ 482080 w 574096"/>
              <a:gd name="connsiteY190" fmla="*/ 469878 h 532420"/>
              <a:gd name="connsiteX191" fmla="*/ 486684 w 574096"/>
              <a:gd name="connsiteY191" fmla="*/ 453279 h 532420"/>
              <a:gd name="connsiteX192" fmla="*/ 490599 w 574096"/>
              <a:gd name="connsiteY192" fmla="*/ 443037 h 532420"/>
              <a:gd name="connsiteX193" fmla="*/ 498596 w 574096"/>
              <a:gd name="connsiteY193" fmla="*/ 422921 h 532420"/>
              <a:gd name="connsiteX194" fmla="*/ 509383 w 574096"/>
              <a:gd name="connsiteY194" fmla="*/ 405658 h 532420"/>
              <a:gd name="connsiteX195" fmla="*/ 519526 w 574096"/>
              <a:gd name="connsiteY195" fmla="*/ 389069 h 532420"/>
              <a:gd name="connsiteX196" fmla="*/ 519531 w 574096"/>
              <a:gd name="connsiteY196" fmla="*/ 389044 h 532420"/>
              <a:gd name="connsiteX197" fmla="*/ 527297 w 574096"/>
              <a:gd name="connsiteY197" fmla="*/ 374309 h 532420"/>
              <a:gd name="connsiteX198" fmla="*/ 526612 w 574096"/>
              <a:gd name="connsiteY198" fmla="*/ 360590 h 532420"/>
              <a:gd name="connsiteX199" fmla="*/ 526616 w 574096"/>
              <a:gd name="connsiteY199" fmla="*/ 360566 h 532420"/>
              <a:gd name="connsiteX200" fmla="*/ 527619 w 574096"/>
              <a:gd name="connsiteY200" fmla="*/ 358629 h 532420"/>
              <a:gd name="connsiteX201" fmla="*/ 528386 w 574096"/>
              <a:gd name="connsiteY201" fmla="*/ 354715 h 532420"/>
              <a:gd name="connsiteX202" fmla="*/ 496423 w 574096"/>
              <a:gd name="connsiteY202" fmla="*/ 299217 h 532420"/>
              <a:gd name="connsiteX203" fmla="*/ 498905 w 574096"/>
              <a:gd name="connsiteY203" fmla="*/ 298407 h 532420"/>
              <a:gd name="connsiteX204" fmla="*/ 498923 w 574096"/>
              <a:gd name="connsiteY204" fmla="*/ 298410 h 532420"/>
              <a:gd name="connsiteX205" fmla="*/ 510105 w 574096"/>
              <a:gd name="connsiteY205" fmla="*/ 296862 h 532420"/>
              <a:gd name="connsiteX206" fmla="*/ 519245 w 574096"/>
              <a:gd name="connsiteY206" fmla="*/ 292015 h 532420"/>
              <a:gd name="connsiteX207" fmla="*/ 526997 w 574096"/>
              <a:gd name="connsiteY207" fmla="*/ 284383 h 532420"/>
              <a:gd name="connsiteX208" fmla="*/ 525278 w 574096"/>
              <a:gd name="connsiteY208" fmla="*/ 257279 h 532420"/>
              <a:gd name="connsiteX209" fmla="*/ 527102 w 574096"/>
              <a:gd name="connsiteY209" fmla="*/ 252478 h 532420"/>
              <a:gd name="connsiteX210" fmla="*/ 532985 w 574096"/>
              <a:gd name="connsiteY210" fmla="*/ 238379 h 532420"/>
              <a:gd name="connsiteX211" fmla="*/ 533684 w 574096"/>
              <a:gd name="connsiteY211" fmla="*/ 235925 h 532420"/>
              <a:gd name="connsiteX212" fmla="*/ 537853 w 574096"/>
              <a:gd name="connsiteY212" fmla="*/ 221300 h 532420"/>
              <a:gd name="connsiteX213" fmla="*/ 548132 w 574096"/>
              <a:gd name="connsiteY213" fmla="*/ 209796 h 532420"/>
              <a:gd name="connsiteX214" fmla="*/ 570799 w 574096"/>
              <a:gd name="connsiteY214" fmla="*/ 184783 h 532420"/>
              <a:gd name="connsiteX215" fmla="*/ 570854 w 574096"/>
              <a:gd name="connsiteY215" fmla="*/ 169666 h 532420"/>
              <a:gd name="connsiteX216" fmla="*/ 572836 w 574096"/>
              <a:gd name="connsiteY216" fmla="*/ 161779 h 532420"/>
              <a:gd name="connsiteX217" fmla="*/ 574460 w 574096"/>
              <a:gd name="connsiteY217" fmla="*/ 155346 h 532420"/>
              <a:gd name="connsiteX218" fmla="*/ 562743 w 574096"/>
              <a:gd name="connsiteY218" fmla="*/ 144020 h 532420"/>
              <a:gd name="connsiteX219" fmla="*/ 546657 w 574096"/>
              <a:gd name="connsiteY219" fmla="*/ 124271 h 532420"/>
              <a:gd name="connsiteX220" fmla="*/ 534441 w 574096"/>
              <a:gd name="connsiteY220" fmla="*/ 103834 h 532420"/>
              <a:gd name="connsiteX221" fmla="*/ 531157 w 574096"/>
              <a:gd name="connsiteY221" fmla="*/ 98149 h 532420"/>
              <a:gd name="connsiteX222" fmla="*/ 527841 w 574096"/>
              <a:gd name="connsiteY222" fmla="*/ 90489 h 532420"/>
              <a:gd name="connsiteX223" fmla="*/ 524911 w 574096"/>
              <a:gd name="connsiteY223" fmla="*/ 86092 h 532420"/>
              <a:gd name="connsiteX224" fmla="*/ 522361 w 574096"/>
              <a:gd name="connsiteY224" fmla="*/ 82271 h 532420"/>
              <a:gd name="connsiteX225" fmla="*/ 509778 w 574096"/>
              <a:gd name="connsiteY225" fmla="*/ 58108 h 532420"/>
              <a:gd name="connsiteX226" fmla="*/ 510821 w 574096"/>
              <a:gd name="connsiteY226" fmla="*/ 52556 h 532420"/>
              <a:gd name="connsiteX227" fmla="*/ 519903 w 574096"/>
              <a:gd name="connsiteY227" fmla="*/ 27341 h 532420"/>
              <a:gd name="connsiteX228" fmla="*/ 520048 w 574096"/>
              <a:gd name="connsiteY228" fmla="*/ 26962 h 532420"/>
              <a:gd name="connsiteX229" fmla="*/ 527310 w 574096"/>
              <a:gd name="connsiteY229" fmla="*/ 17630 h 532420"/>
              <a:gd name="connsiteX230" fmla="*/ 524811 w 574096"/>
              <a:gd name="connsiteY230" fmla="*/ 9103 h 532420"/>
              <a:gd name="connsiteX231" fmla="*/ 511928 w 574096"/>
              <a:gd name="connsiteY231" fmla="*/ 14912 h 532420"/>
              <a:gd name="connsiteX232" fmla="*/ 494668 w 574096"/>
              <a:gd name="connsiteY232" fmla="*/ 16831 h 532420"/>
              <a:gd name="connsiteX233" fmla="*/ 472771 w 574096"/>
              <a:gd name="connsiteY233" fmla="*/ 30810 h 532420"/>
              <a:gd name="connsiteX234" fmla="*/ 471034 w 574096"/>
              <a:gd name="connsiteY234" fmla="*/ 31936 h 532420"/>
              <a:gd name="connsiteX235" fmla="*/ 442324 w 574096"/>
              <a:gd name="connsiteY235" fmla="*/ 32839 h 532420"/>
              <a:gd name="connsiteX236" fmla="*/ 435751 w 574096"/>
              <a:gd name="connsiteY236" fmla="*/ 35058 h 532420"/>
              <a:gd name="connsiteX237" fmla="*/ 430022 w 574096"/>
              <a:gd name="connsiteY237" fmla="*/ 31526 h 532420"/>
              <a:gd name="connsiteX238" fmla="*/ 428543 w 574096"/>
              <a:gd name="connsiteY238" fmla="*/ 30291 h 532420"/>
              <a:gd name="connsiteX239" fmla="*/ 423150 w 574096"/>
              <a:gd name="connsiteY239" fmla="*/ 25765 h 532420"/>
              <a:gd name="connsiteX240" fmla="*/ 418645 w 574096"/>
              <a:gd name="connsiteY240" fmla="*/ 22263 h 532420"/>
              <a:gd name="connsiteX241" fmla="*/ 414767 w 574096"/>
              <a:gd name="connsiteY241" fmla="*/ 17655 h 532420"/>
              <a:gd name="connsiteX242" fmla="*/ 399838 w 574096"/>
              <a:gd name="connsiteY242" fmla="*/ 26801 h 532420"/>
              <a:gd name="connsiteX243" fmla="*/ 397851 w 574096"/>
              <a:gd name="connsiteY243" fmla="*/ 25253 h 532420"/>
              <a:gd name="connsiteX244" fmla="*/ 391305 w 574096"/>
              <a:gd name="connsiteY244" fmla="*/ 22892 h 532420"/>
              <a:gd name="connsiteX245" fmla="*/ 378849 w 574096"/>
              <a:gd name="connsiteY245" fmla="*/ 18469 h 532420"/>
              <a:gd name="connsiteX246" fmla="*/ 374902 w 574096"/>
              <a:gd name="connsiteY246" fmla="*/ 17083 h 532420"/>
              <a:gd name="connsiteX247" fmla="*/ 370720 w 574096"/>
              <a:gd name="connsiteY247" fmla="*/ 13232 h 532420"/>
              <a:gd name="connsiteX248" fmla="*/ 367494 w 574096"/>
              <a:gd name="connsiteY248" fmla="*/ 4324 h 532420"/>
              <a:gd name="connsiteX249" fmla="*/ 361674 w 574096"/>
              <a:gd name="connsiteY249" fmla="*/ 3722 h 532420"/>
              <a:gd name="connsiteX250" fmla="*/ 353382 w 574096"/>
              <a:gd name="connsiteY250" fmla="*/ 261 h 532420"/>
              <a:gd name="connsiteX251" fmla="*/ 349118 w 574096"/>
              <a:gd name="connsiteY251" fmla="*/ 9370 h 532420"/>
              <a:gd name="connsiteX252" fmla="*/ 347803 w 574096"/>
              <a:gd name="connsiteY252" fmla="*/ 15766 h 532420"/>
              <a:gd name="connsiteX253" fmla="*/ 346179 w 574096"/>
              <a:gd name="connsiteY253" fmla="*/ 16326 h 532420"/>
              <a:gd name="connsiteX254" fmla="*/ 338222 w 574096"/>
              <a:gd name="connsiteY254" fmla="*/ 19130 h 532420"/>
              <a:gd name="connsiteX255" fmla="*/ 338517 w 574096"/>
              <a:gd name="connsiteY255" fmla="*/ 21627 h 532420"/>
              <a:gd name="connsiteX256" fmla="*/ 334693 w 574096"/>
              <a:gd name="connsiteY256" fmla="*/ 25612 h 532420"/>
              <a:gd name="connsiteX257" fmla="*/ 326519 w 574096"/>
              <a:gd name="connsiteY257" fmla="*/ 34198 h 532420"/>
              <a:gd name="connsiteX258" fmla="*/ 315337 w 574096"/>
              <a:gd name="connsiteY258" fmla="*/ 25392 h 532420"/>
              <a:gd name="connsiteX259" fmla="*/ 313187 w 574096"/>
              <a:gd name="connsiteY259" fmla="*/ 14620 h 532420"/>
              <a:gd name="connsiteX260" fmla="*/ 300780 w 574096"/>
              <a:gd name="connsiteY260" fmla="*/ 10971 h 532420"/>
              <a:gd name="connsiteX261" fmla="*/ 299941 w 574096"/>
              <a:gd name="connsiteY261" fmla="*/ 15777 h 532420"/>
              <a:gd name="connsiteX262" fmla="*/ 298380 w 574096"/>
              <a:gd name="connsiteY262" fmla="*/ 21571 h 532420"/>
              <a:gd name="connsiteX263" fmla="*/ 291907 w 574096"/>
              <a:gd name="connsiteY263" fmla="*/ 21307 h 532420"/>
              <a:gd name="connsiteX264" fmla="*/ 287761 w 574096"/>
              <a:gd name="connsiteY264" fmla="*/ 34178 h 532420"/>
              <a:gd name="connsiteX265" fmla="*/ 281859 w 574096"/>
              <a:gd name="connsiteY265" fmla="*/ 36123 h 532420"/>
              <a:gd name="connsiteX266" fmla="*/ 276978 w 574096"/>
              <a:gd name="connsiteY266" fmla="*/ 37846 h 532420"/>
              <a:gd name="connsiteX267" fmla="*/ 272460 w 574096"/>
              <a:gd name="connsiteY267" fmla="*/ 48779 h 532420"/>
              <a:gd name="connsiteX268" fmla="*/ 271694 w 574096"/>
              <a:gd name="connsiteY268" fmla="*/ 51642 h 532420"/>
              <a:gd name="connsiteX269" fmla="*/ 265874 w 574096"/>
              <a:gd name="connsiteY269" fmla="*/ 53716 h 532420"/>
              <a:gd name="connsiteX270" fmla="*/ 262590 w 574096"/>
              <a:gd name="connsiteY270" fmla="*/ 55363 h 532420"/>
              <a:gd name="connsiteX271" fmla="*/ 258747 w 574096"/>
              <a:gd name="connsiteY271" fmla="*/ 54571 h 532420"/>
              <a:gd name="connsiteX272" fmla="*/ 257164 w 574096"/>
              <a:gd name="connsiteY272" fmla="*/ 53315 h 532420"/>
              <a:gd name="connsiteX273" fmla="*/ 254996 w 574096"/>
              <a:gd name="connsiteY273" fmla="*/ 54544 h 532420"/>
              <a:gd name="connsiteX274" fmla="*/ 254234 w 574096"/>
              <a:gd name="connsiteY274" fmla="*/ 57010 h 532420"/>
              <a:gd name="connsiteX275" fmla="*/ 250959 w 574096"/>
              <a:gd name="connsiteY275" fmla="*/ 57215 h 532420"/>
              <a:gd name="connsiteX276" fmla="*/ 250287 w 574096"/>
              <a:gd name="connsiteY276" fmla="*/ 59240 h 532420"/>
              <a:gd name="connsiteX277" fmla="*/ 249666 w 574096"/>
              <a:gd name="connsiteY277" fmla="*/ 60046 h 532420"/>
              <a:gd name="connsiteX278" fmla="*/ 249271 w 574096"/>
              <a:gd name="connsiteY278" fmla="*/ 60102 h 532420"/>
              <a:gd name="connsiteX279" fmla="*/ 248455 w 574096"/>
              <a:gd name="connsiteY279" fmla="*/ 60060 h 532420"/>
              <a:gd name="connsiteX280" fmla="*/ 247534 w 574096"/>
              <a:gd name="connsiteY280" fmla="*/ 58081 h 532420"/>
              <a:gd name="connsiteX281" fmla="*/ 244939 w 574096"/>
              <a:gd name="connsiteY281" fmla="*/ 58967 h 532420"/>
              <a:gd name="connsiteX282" fmla="*/ 243415 w 574096"/>
              <a:gd name="connsiteY282" fmla="*/ 61599 h 532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</a:cxnLst>
            <a:rect l="l" t="t" r="r" b="b"/>
            <a:pathLst>
              <a:path w="574096" h="532420">
                <a:moveTo>
                  <a:pt x="243415" y="61599"/>
                </a:moveTo>
                <a:lnTo>
                  <a:pt x="237899" y="63391"/>
                </a:lnTo>
                <a:lnTo>
                  <a:pt x="223183" y="63578"/>
                </a:lnTo>
                <a:lnTo>
                  <a:pt x="220516" y="65420"/>
                </a:lnTo>
                <a:lnTo>
                  <a:pt x="218806" y="66589"/>
                </a:lnTo>
                <a:lnTo>
                  <a:pt x="214061" y="69842"/>
                </a:lnTo>
                <a:lnTo>
                  <a:pt x="213335" y="70341"/>
                </a:lnTo>
                <a:lnTo>
                  <a:pt x="204299" y="77981"/>
                </a:lnTo>
                <a:lnTo>
                  <a:pt x="198261" y="81616"/>
                </a:lnTo>
                <a:lnTo>
                  <a:pt x="188994" y="87237"/>
                </a:lnTo>
                <a:lnTo>
                  <a:pt x="171643" y="92127"/>
                </a:lnTo>
                <a:lnTo>
                  <a:pt x="176732" y="80027"/>
                </a:lnTo>
                <a:lnTo>
                  <a:pt x="145400" y="78700"/>
                </a:lnTo>
                <a:lnTo>
                  <a:pt x="138142" y="83231"/>
                </a:lnTo>
                <a:lnTo>
                  <a:pt x="131628" y="87388"/>
                </a:lnTo>
                <a:lnTo>
                  <a:pt x="142946" y="100913"/>
                </a:lnTo>
                <a:lnTo>
                  <a:pt x="144217" y="102149"/>
                </a:lnTo>
                <a:lnTo>
                  <a:pt x="129483" y="104266"/>
                </a:lnTo>
                <a:lnTo>
                  <a:pt x="123599" y="106042"/>
                </a:lnTo>
                <a:lnTo>
                  <a:pt x="99594" y="113408"/>
                </a:lnTo>
                <a:lnTo>
                  <a:pt x="90966" y="115139"/>
                </a:lnTo>
                <a:lnTo>
                  <a:pt x="81988" y="115765"/>
                </a:lnTo>
                <a:lnTo>
                  <a:pt x="82283" y="116908"/>
                </a:lnTo>
                <a:lnTo>
                  <a:pt x="82283" y="116933"/>
                </a:lnTo>
                <a:lnTo>
                  <a:pt x="76804" y="129540"/>
                </a:lnTo>
                <a:lnTo>
                  <a:pt x="73515" y="133339"/>
                </a:lnTo>
                <a:lnTo>
                  <a:pt x="65241" y="134173"/>
                </a:lnTo>
                <a:lnTo>
                  <a:pt x="59997" y="132565"/>
                </a:lnTo>
                <a:lnTo>
                  <a:pt x="58568" y="132119"/>
                </a:lnTo>
                <a:lnTo>
                  <a:pt x="55383" y="131404"/>
                </a:lnTo>
                <a:lnTo>
                  <a:pt x="58736" y="143090"/>
                </a:lnTo>
                <a:lnTo>
                  <a:pt x="59353" y="150731"/>
                </a:lnTo>
                <a:lnTo>
                  <a:pt x="55383" y="168744"/>
                </a:lnTo>
                <a:lnTo>
                  <a:pt x="55579" y="171797"/>
                </a:lnTo>
                <a:lnTo>
                  <a:pt x="54544" y="173794"/>
                </a:lnTo>
                <a:lnTo>
                  <a:pt x="52585" y="175156"/>
                </a:lnTo>
                <a:lnTo>
                  <a:pt x="48194" y="175783"/>
                </a:lnTo>
                <a:lnTo>
                  <a:pt x="47409" y="176404"/>
                </a:lnTo>
                <a:lnTo>
                  <a:pt x="46184" y="177519"/>
                </a:lnTo>
                <a:lnTo>
                  <a:pt x="41893" y="183638"/>
                </a:lnTo>
                <a:lnTo>
                  <a:pt x="39910" y="193871"/>
                </a:lnTo>
                <a:lnTo>
                  <a:pt x="36971" y="198290"/>
                </a:lnTo>
                <a:lnTo>
                  <a:pt x="33918" y="202578"/>
                </a:lnTo>
                <a:lnTo>
                  <a:pt x="34653" y="205613"/>
                </a:lnTo>
                <a:lnTo>
                  <a:pt x="36567" y="211987"/>
                </a:lnTo>
                <a:lnTo>
                  <a:pt x="40092" y="226139"/>
                </a:lnTo>
                <a:lnTo>
                  <a:pt x="35492" y="233039"/>
                </a:lnTo>
                <a:lnTo>
                  <a:pt x="35723" y="233453"/>
                </a:lnTo>
                <a:lnTo>
                  <a:pt x="36095" y="234348"/>
                </a:lnTo>
                <a:lnTo>
                  <a:pt x="36771" y="235239"/>
                </a:lnTo>
                <a:lnTo>
                  <a:pt x="36767" y="236484"/>
                </a:lnTo>
                <a:lnTo>
                  <a:pt x="36186" y="237418"/>
                </a:lnTo>
                <a:lnTo>
                  <a:pt x="35905" y="238271"/>
                </a:lnTo>
                <a:lnTo>
                  <a:pt x="36531" y="239209"/>
                </a:lnTo>
                <a:lnTo>
                  <a:pt x="36826" y="240548"/>
                </a:lnTo>
                <a:lnTo>
                  <a:pt x="36740" y="241140"/>
                </a:lnTo>
                <a:lnTo>
                  <a:pt x="36771" y="241864"/>
                </a:lnTo>
                <a:lnTo>
                  <a:pt x="36395" y="242712"/>
                </a:lnTo>
                <a:lnTo>
                  <a:pt x="35556" y="243405"/>
                </a:lnTo>
                <a:lnTo>
                  <a:pt x="34485" y="243635"/>
                </a:lnTo>
                <a:lnTo>
                  <a:pt x="33147" y="243848"/>
                </a:lnTo>
                <a:lnTo>
                  <a:pt x="32122" y="244106"/>
                </a:lnTo>
                <a:lnTo>
                  <a:pt x="31142" y="244642"/>
                </a:lnTo>
                <a:lnTo>
                  <a:pt x="30103" y="244875"/>
                </a:lnTo>
                <a:lnTo>
                  <a:pt x="29423" y="245728"/>
                </a:lnTo>
                <a:lnTo>
                  <a:pt x="29051" y="246552"/>
                </a:lnTo>
                <a:lnTo>
                  <a:pt x="29373" y="247693"/>
                </a:lnTo>
                <a:lnTo>
                  <a:pt x="28924" y="248761"/>
                </a:lnTo>
                <a:lnTo>
                  <a:pt x="28202" y="249562"/>
                </a:lnTo>
                <a:lnTo>
                  <a:pt x="27994" y="250470"/>
                </a:lnTo>
                <a:lnTo>
                  <a:pt x="27517" y="251486"/>
                </a:lnTo>
                <a:lnTo>
                  <a:pt x="27286" y="252742"/>
                </a:lnTo>
                <a:lnTo>
                  <a:pt x="27000" y="253920"/>
                </a:lnTo>
                <a:lnTo>
                  <a:pt x="26469" y="254608"/>
                </a:lnTo>
                <a:lnTo>
                  <a:pt x="26039" y="255678"/>
                </a:lnTo>
                <a:lnTo>
                  <a:pt x="26215" y="256759"/>
                </a:lnTo>
                <a:lnTo>
                  <a:pt x="26401" y="258116"/>
                </a:lnTo>
                <a:lnTo>
                  <a:pt x="27000" y="258751"/>
                </a:lnTo>
                <a:lnTo>
                  <a:pt x="28035" y="259215"/>
                </a:lnTo>
                <a:lnTo>
                  <a:pt x="28810" y="259986"/>
                </a:lnTo>
                <a:lnTo>
                  <a:pt x="29318" y="261064"/>
                </a:lnTo>
                <a:lnTo>
                  <a:pt x="29736" y="261888"/>
                </a:lnTo>
                <a:lnTo>
                  <a:pt x="30294" y="262895"/>
                </a:lnTo>
                <a:lnTo>
                  <a:pt x="30870" y="263903"/>
                </a:lnTo>
                <a:lnTo>
                  <a:pt x="30974" y="265105"/>
                </a:lnTo>
                <a:lnTo>
                  <a:pt x="30271" y="265633"/>
                </a:lnTo>
                <a:lnTo>
                  <a:pt x="29554" y="266459"/>
                </a:lnTo>
                <a:lnTo>
                  <a:pt x="29409" y="267770"/>
                </a:lnTo>
                <a:lnTo>
                  <a:pt x="29817" y="268942"/>
                </a:lnTo>
                <a:lnTo>
                  <a:pt x="30098" y="269807"/>
                </a:lnTo>
                <a:lnTo>
                  <a:pt x="30706" y="270692"/>
                </a:lnTo>
                <a:lnTo>
                  <a:pt x="30693" y="271837"/>
                </a:lnTo>
                <a:lnTo>
                  <a:pt x="29863" y="272531"/>
                </a:lnTo>
                <a:lnTo>
                  <a:pt x="29377" y="273272"/>
                </a:lnTo>
                <a:lnTo>
                  <a:pt x="28701" y="274126"/>
                </a:lnTo>
                <a:lnTo>
                  <a:pt x="27880" y="274847"/>
                </a:lnTo>
                <a:lnTo>
                  <a:pt x="26950" y="275460"/>
                </a:lnTo>
                <a:lnTo>
                  <a:pt x="26247" y="276014"/>
                </a:lnTo>
                <a:lnTo>
                  <a:pt x="25199" y="276546"/>
                </a:lnTo>
                <a:lnTo>
                  <a:pt x="24260" y="276537"/>
                </a:lnTo>
                <a:lnTo>
                  <a:pt x="24065" y="276998"/>
                </a:lnTo>
                <a:lnTo>
                  <a:pt x="22918" y="277450"/>
                </a:lnTo>
                <a:lnTo>
                  <a:pt x="22119" y="277898"/>
                </a:lnTo>
                <a:lnTo>
                  <a:pt x="21276" y="278544"/>
                </a:lnTo>
                <a:lnTo>
                  <a:pt x="20686" y="279479"/>
                </a:lnTo>
                <a:lnTo>
                  <a:pt x="19815" y="280172"/>
                </a:lnTo>
                <a:lnTo>
                  <a:pt x="19071" y="280675"/>
                </a:lnTo>
                <a:lnTo>
                  <a:pt x="18395" y="281604"/>
                </a:lnTo>
                <a:lnTo>
                  <a:pt x="17928" y="282323"/>
                </a:lnTo>
                <a:lnTo>
                  <a:pt x="17479" y="282744"/>
                </a:lnTo>
                <a:lnTo>
                  <a:pt x="17284" y="283230"/>
                </a:lnTo>
                <a:lnTo>
                  <a:pt x="16730" y="283869"/>
                </a:lnTo>
                <a:lnTo>
                  <a:pt x="16118" y="284754"/>
                </a:lnTo>
                <a:lnTo>
                  <a:pt x="15301" y="285501"/>
                </a:lnTo>
                <a:lnTo>
                  <a:pt x="14530" y="286252"/>
                </a:lnTo>
                <a:lnTo>
                  <a:pt x="13791" y="286780"/>
                </a:lnTo>
                <a:lnTo>
                  <a:pt x="12648" y="287210"/>
                </a:lnTo>
                <a:lnTo>
                  <a:pt x="11418" y="287585"/>
                </a:lnTo>
                <a:lnTo>
                  <a:pt x="10534" y="288255"/>
                </a:lnTo>
                <a:lnTo>
                  <a:pt x="9926" y="288767"/>
                </a:lnTo>
                <a:lnTo>
                  <a:pt x="9146" y="289517"/>
                </a:lnTo>
                <a:lnTo>
                  <a:pt x="8402" y="290345"/>
                </a:lnTo>
                <a:lnTo>
                  <a:pt x="6964" y="291681"/>
                </a:lnTo>
                <a:lnTo>
                  <a:pt x="6741" y="291917"/>
                </a:lnTo>
                <a:lnTo>
                  <a:pt x="2799" y="299856"/>
                </a:lnTo>
                <a:lnTo>
                  <a:pt x="10933" y="323688"/>
                </a:lnTo>
                <a:lnTo>
                  <a:pt x="13242" y="324823"/>
                </a:lnTo>
                <a:lnTo>
                  <a:pt x="14448" y="333687"/>
                </a:lnTo>
                <a:lnTo>
                  <a:pt x="14489" y="338845"/>
                </a:lnTo>
                <a:lnTo>
                  <a:pt x="13727" y="341015"/>
                </a:lnTo>
                <a:lnTo>
                  <a:pt x="12743" y="342749"/>
                </a:lnTo>
                <a:lnTo>
                  <a:pt x="8692" y="354135"/>
                </a:lnTo>
                <a:lnTo>
                  <a:pt x="7308" y="366304"/>
                </a:lnTo>
                <a:lnTo>
                  <a:pt x="5235" y="369767"/>
                </a:lnTo>
                <a:lnTo>
                  <a:pt x="5553" y="374567"/>
                </a:lnTo>
                <a:lnTo>
                  <a:pt x="4673" y="376457"/>
                </a:lnTo>
                <a:lnTo>
                  <a:pt x="1652" y="384671"/>
                </a:lnTo>
                <a:lnTo>
                  <a:pt x="1275" y="391497"/>
                </a:lnTo>
                <a:lnTo>
                  <a:pt x="1021" y="394595"/>
                </a:lnTo>
                <a:lnTo>
                  <a:pt x="363" y="402400"/>
                </a:lnTo>
                <a:lnTo>
                  <a:pt x="1661" y="412785"/>
                </a:lnTo>
                <a:lnTo>
                  <a:pt x="1856" y="427740"/>
                </a:lnTo>
                <a:lnTo>
                  <a:pt x="42750" y="424032"/>
                </a:lnTo>
                <a:lnTo>
                  <a:pt x="59688" y="436275"/>
                </a:lnTo>
                <a:lnTo>
                  <a:pt x="59738" y="436357"/>
                </a:lnTo>
                <a:lnTo>
                  <a:pt x="66847" y="449961"/>
                </a:lnTo>
                <a:lnTo>
                  <a:pt x="70167" y="456328"/>
                </a:lnTo>
                <a:lnTo>
                  <a:pt x="70494" y="456954"/>
                </a:lnTo>
                <a:lnTo>
                  <a:pt x="73379" y="462468"/>
                </a:lnTo>
                <a:lnTo>
                  <a:pt x="74340" y="464315"/>
                </a:lnTo>
                <a:lnTo>
                  <a:pt x="75502" y="468521"/>
                </a:lnTo>
                <a:lnTo>
                  <a:pt x="80147" y="485561"/>
                </a:lnTo>
                <a:lnTo>
                  <a:pt x="86457" y="493588"/>
                </a:lnTo>
                <a:lnTo>
                  <a:pt x="89827" y="496892"/>
                </a:lnTo>
                <a:lnTo>
                  <a:pt x="97362" y="506494"/>
                </a:lnTo>
                <a:lnTo>
                  <a:pt x="120374" y="511862"/>
                </a:lnTo>
                <a:lnTo>
                  <a:pt x="139621" y="515882"/>
                </a:lnTo>
                <a:lnTo>
                  <a:pt x="161531" y="519481"/>
                </a:lnTo>
                <a:lnTo>
                  <a:pt x="176424" y="523724"/>
                </a:lnTo>
                <a:lnTo>
                  <a:pt x="205415" y="532681"/>
                </a:lnTo>
                <a:lnTo>
                  <a:pt x="205642" y="532205"/>
                </a:lnTo>
                <a:lnTo>
                  <a:pt x="206186" y="531719"/>
                </a:lnTo>
                <a:lnTo>
                  <a:pt x="208903" y="529183"/>
                </a:lnTo>
                <a:lnTo>
                  <a:pt x="235544" y="504216"/>
                </a:lnTo>
                <a:lnTo>
                  <a:pt x="238529" y="501706"/>
                </a:lnTo>
                <a:lnTo>
                  <a:pt x="238688" y="501602"/>
                </a:lnTo>
                <a:lnTo>
                  <a:pt x="240729" y="500200"/>
                </a:lnTo>
                <a:lnTo>
                  <a:pt x="241600" y="498557"/>
                </a:lnTo>
                <a:lnTo>
                  <a:pt x="252841" y="488696"/>
                </a:lnTo>
                <a:lnTo>
                  <a:pt x="256375" y="485039"/>
                </a:lnTo>
                <a:lnTo>
                  <a:pt x="258589" y="482666"/>
                </a:lnTo>
                <a:lnTo>
                  <a:pt x="262222" y="479775"/>
                </a:lnTo>
                <a:lnTo>
                  <a:pt x="265162" y="477020"/>
                </a:lnTo>
                <a:lnTo>
                  <a:pt x="268051" y="474665"/>
                </a:lnTo>
                <a:lnTo>
                  <a:pt x="275237" y="468816"/>
                </a:lnTo>
                <a:lnTo>
                  <a:pt x="279877" y="464945"/>
                </a:lnTo>
                <a:lnTo>
                  <a:pt x="290991" y="465980"/>
                </a:lnTo>
                <a:lnTo>
                  <a:pt x="297986" y="465494"/>
                </a:lnTo>
                <a:lnTo>
                  <a:pt x="312801" y="465177"/>
                </a:lnTo>
                <a:lnTo>
                  <a:pt x="324554" y="463893"/>
                </a:lnTo>
                <a:lnTo>
                  <a:pt x="334766" y="465553"/>
                </a:lnTo>
                <a:lnTo>
                  <a:pt x="374866" y="468594"/>
                </a:lnTo>
                <a:lnTo>
                  <a:pt x="411333" y="474634"/>
                </a:lnTo>
                <a:lnTo>
                  <a:pt x="442556" y="482829"/>
                </a:lnTo>
                <a:lnTo>
                  <a:pt x="445831" y="488737"/>
                </a:lnTo>
                <a:lnTo>
                  <a:pt x="453111" y="485148"/>
                </a:lnTo>
                <a:lnTo>
                  <a:pt x="457171" y="480392"/>
                </a:lnTo>
                <a:lnTo>
                  <a:pt x="462297" y="481386"/>
                </a:lnTo>
                <a:lnTo>
                  <a:pt x="476913" y="473749"/>
                </a:lnTo>
                <a:lnTo>
                  <a:pt x="481830" y="470795"/>
                </a:lnTo>
                <a:lnTo>
                  <a:pt x="482080" y="469878"/>
                </a:lnTo>
                <a:lnTo>
                  <a:pt x="486684" y="453279"/>
                </a:lnTo>
                <a:lnTo>
                  <a:pt x="490599" y="443037"/>
                </a:lnTo>
                <a:lnTo>
                  <a:pt x="498596" y="422921"/>
                </a:lnTo>
                <a:lnTo>
                  <a:pt x="509383" y="405658"/>
                </a:lnTo>
                <a:lnTo>
                  <a:pt x="519526" y="389069"/>
                </a:lnTo>
                <a:lnTo>
                  <a:pt x="519531" y="389044"/>
                </a:lnTo>
                <a:lnTo>
                  <a:pt x="527297" y="374309"/>
                </a:lnTo>
                <a:lnTo>
                  <a:pt x="526612" y="360590"/>
                </a:lnTo>
                <a:lnTo>
                  <a:pt x="526616" y="360566"/>
                </a:lnTo>
                <a:lnTo>
                  <a:pt x="527619" y="358629"/>
                </a:lnTo>
                <a:lnTo>
                  <a:pt x="528386" y="354715"/>
                </a:lnTo>
                <a:lnTo>
                  <a:pt x="496423" y="299217"/>
                </a:lnTo>
                <a:lnTo>
                  <a:pt x="498905" y="298407"/>
                </a:lnTo>
                <a:lnTo>
                  <a:pt x="498923" y="298410"/>
                </a:lnTo>
                <a:lnTo>
                  <a:pt x="510105" y="296862"/>
                </a:lnTo>
                <a:lnTo>
                  <a:pt x="519245" y="292015"/>
                </a:lnTo>
                <a:lnTo>
                  <a:pt x="526997" y="284383"/>
                </a:lnTo>
                <a:lnTo>
                  <a:pt x="525278" y="257279"/>
                </a:lnTo>
                <a:lnTo>
                  <a:pt x="527102" y="252478"/>
                </a:lnTo>
                <a:lnTo>
                  <a:pt x="532985" y="238379"/>
                </a:lnTo>
                <a:lnTo>
                  <a:pt x="533684" y="235925"/>
                </a:lnTo>
                <a:lnTo>
                  <a:pt x="537853" y="221300"/>
                </a:lnTo>
                <a:lnTo>
                  <a:pt x="548132" y="209796"/>
                </a:lnTo>
                <a:lnTo>
                  <a:pt x="570799" y="184783"/>
                </a:lnTo>
                <a:lnTo>
                  <a:pt x="570854" y="169666"/>
                </a:lnTo>
                <a:lnTo>
                  <a:pt x="572836" y="161779"/>
                </a:lnTo>
                <a:lnTo>
                  <a:pt x="574460" y="155346"/>
                </a:lnTo>
                <a:lnTo>
                  <a:pt x="562743" y="144020"/>
                </a:lnTo>
                <a:lnTo>
                  <a:pt x="546657" y="124271"/>
                </a:lnTo>
                <a:lnTo>
                  <a:pt x="534441" y="103834"/>
                </a:lnTo>
                <a:lnTo>
                  <a:pt x="531157" y="98149"/>
                </a:lnTo>
                <a:lnTo>
                  <a:pt x="527841" y="90489"/>
                </a:lnTo>
                <a:lnTo>
                  <a:pt x="524911" y="86092"/>
                </a:lnTo>
                <a:lnTo>
                  <a:pt x="522361" y="82271"/>
                </a:lnTo>
                <a:lnTo>
                  <a:pt x="509778" y="58108"/>
                </a:lnTo>
                <a:lnTo>
                  <a:pt x="510821" y="52556"/>
                </a:lnTo>
                <a:lnTo>
                  <a:pt x="519903" y="27341"/>
                </a:lnTo>
                <a:lnTo>
                  <a:pt x="520048" y="26962"/>
                </a:lnTo>
                <a:lnTo>
                  <a:pt x="527310" y="17630"/>
                </a:lnTo>
                <a:lnTo>
                  <a:pt x="524811" y="9103"/>
                </a:lnTo>
                <a:lnTo>
                  <a:pt x="511928" y="14912"/>
                </a:lnTo>
                <a:lnTo>
                  <a:pt x="494668" y="16831"/>
                </a:lnTo>
                <a:lnTo>
                  <a:pt x="472771" y="30810"/>
                </a:lnTo>
                <a:lnTo>
                  <a:pt x="471034" y="31936"/>
                </a:lnTo>
                <a:lnTo>
                  <a:pt x="442324" y="32839"/>
                </a:lnTo>
                <a:lnTo>
                  <a:pt x="435751" y="35058"/>
                </a:lnTo>
                <a:lnTo>
                  <a:pt x="430022" y="31526"/>
                </a:lnTo>
                <a:lnTo>
                  <a:pt x="428543" y="30291"/>
                </a:lnTo>
                <a:lnTo>
                  <a:pt x="423150" y="25765"/>
                </a:lnTo>
                <a:lnTo>
                  <a:pt x="418645" y="22263"/>
                </a:lnTo>
                <a:lnTo>
                  <a:pt x="414767" y="17655"/>
                </a:lnTo>
                <a:lnTo>
                  <a:pt x="399838" y="26801"/>
                </a:lnTo>
                <a:lnTo>
                  <a:pt x="397851" y="25253"/>
                </a:lnTo>
                <a:lnTo>
                  <a:pt x="391305" y="22892"/>
                </a:lnTo>
                <a:lnTo>
                  <a:pt x="378849" y="18469"/>
                </a:lnTo>
                <a:lnTo>
                  <a:pt x="374902" y="17083"/>
                </a:lnTo>
                <a:lnTo>
                  <a:pt x="370720" y="13232"/>
                </a:lnTo>
                <a:lnTo>
                  <a:pt x="367494" y="4324"/>
                </a:lnTo>
                <a:lnTo>
                  <a:pt x="361674" y="3722"/>
                </a:lnTo>
                <a:lnTo>
                  <a:pt x="353382" y="261"/>
                </a:lnTo>
                <a:lnTo>
                  <a:pt x="349118" y="9370"/>
                </a:lnTo>
                <a:lnTo>
                  <a:pt x="347803" y="15766"/>
                </a:lnTo>
                <a:lnTo>
                  <a:pt x="346179" y="16326"/>
                </a:lnTo>
                <a:lnTo>
                  <a:pt x="338222" y="19130"/>
                </a:lnTo>
                <a:lnTo>
                  <a:pt x="338517" y="21627"/>
                </a:lnTo>
                <a:lnTo>
                  <a:pt x="334693" y="25612"/>
                </a:lnTo>
                <a:lnTo>
                  <a:pt x="326519" y="34198"/>
                </a:lnTo>
                <a:lnTo>
                  <a:pt x="315337" y="25392"/>
                </a:lnTo>
                <a:lnTo>
                  <a:pt x="313187" y="14620"/>
                </a:lnTo>
                <a:lnTo>
                  <a:pt x="300780" y="10971"/>
                </a:lnTo>
                <a:lnTo>
                  <a:pt x="299941" y="15777"/>
                </a:lnTo>
                <a:lnTo>
                  <a:pt x="298380" y="21571"/>
                </a:lnTo>
                <a:lnTo>
                  <a:pt x="291907" y="21307"/>
                </a:lnTo>
                <a:lnTo>
                  <a:pt x="287761" y="34178"/>
                </a:lnTo>
                <a:lnTo>
                  <a:pt x="281859" y="36123"/>
                </a:lnTo>
                <a:lnTo>
                  <a:pt x="276978" y="37846"/>
                </a:lnTo>
                <a:lnTo>
                  <a:pt x="272460" y="48779"/>
                </a:lnTo>
                <a:lnTo>
                  <a:pt x="271694" y="51642"/>
                </a:lnTo>
                <a:lnTo>
                  <a:pt x="265874" y="53716"/>
                </a:lnTo>
                <a:lnTo>
                  <a:pt x="262590" y="55363"/>
                </a:lnTo>
                <a:lnTo>
                  <a:pt x="258747" y="54571"/>
                </a:lnTo>
                <a:lnTo>
                  <a:pt x="257164" y="53315"/>
                </a:lnTo>
                <a:lnTo>
                  <a:pt x="254996" y="54544"/>
                </a:lnTo>
                <a:lnTo>
                  <a:pt x="254234" y="57010"/>
                </a:lnTo>
                <a:lnTo>
                  <a:pt x="250959" y="57215"/>
                </a:lnTo>
                <a:lnTo>
                  <a:pt x="250287" y="59240"/>
                </a:lnTo>
                <a:lnTo>
                  <a:pt x="249666" y="60046"/>
                </a:lnTo>
                <a:lnTo>
                  <a:pt x="249271" y="60102"/>
                </a:lnTo>
                <a:lnTo>
                  <a:pt x="248455" y="60060"/>
                </a:lnTo>
                <a:lnTo>
                  <a:pt x="247534" y="58081"/>
                </a:lnTo>
                <a:lnTo>
                  <a:pt x="244939" y="58967"/>
                </a:lnTo>
                <a:lnTo>
                  <a:pt x="243415" y="6159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F7E5FCD1-4251-003B-7018-FE6C477F3671}"/>
              </a:ext>
            </a:extLst>
          </p:cNvPr>
          <p:cNvSpPr>
            <a:spLocks/>
          </p:cNvSpPr>
          <p:nvPr/>
        </p:nvSpPr>
        <p:spPr>
          <a:xfrm flipV="1">
            <a:off x="5412045" y="2621576"/>
            <a:ext cx="717549" cy="1076954"/>
          </a:xfrm>
          <a:custGeom>
            <a:avLst/>
            <a:gdLst>
              <a:gd name="connsiteX0" fmla="*/ 347506 w 488649"/>
              <a:gd name="connsiteY0" fmla="*/ 320293 h 733403"/>
              <a:gd name="connsiteX1" fmla="*/ 344237 w 488649"/>
              <a:gd name="connsiteY1" fmla="*/ 317104 h 733403"/>
              <a:gd name="connsiteX2" fmla="*/ 342695 w 488649"/>
              <a:gd name="connsiteY2" fmla="*/ 312505 h 733403"/>
              <a:gd name="connsiteX3" fmla="*/ 342087 w 488649"/>
              <a:gd name="connsiteY3" fmla="*/ 308037 h 733403"/>
              <a:gd name="connsiteX4" fmla="*/ 342481 w 488649"/>
              <a:gd name="connsiteY4" fmla="*/ 306186 h 733403"/>
              <a:gd name="connsiteX5" fmla="*/ 343177 w 488649"/>
              <a:gd name="connsiteY5" fmla="*/ 302853 h 733403"/>
              <a:gd name="connsiteX6" fmla="*/ 343214 w 488649"/>
              <a:gd name="connsiteY6" fmla="*/ 302706 h 733403"/>
              <a:gd name="connsiteX7" fmla="*/ 345193 w 488649"/>
              <a:gd name="connsiteY7" fmla="*/ 293301 h 733403"/>
              <a:gd name="connsiteX8" fmla="*/ 345362 w 488649"/>
              <a:gd name="connsiteY8" fmla="*/ 292511 h 733403"/>
              <a:gd name="connsiteX9" fmla="*/ 349443 w 488649"/>
              <a:gd name="connsiteY9" fmla="*/ 273087 h 733403"/>
              <a:gd name="connsiteX10" fmla="*/ 351216 w 488649"/>
              <a:gd name="connsiteY10" fmla="*/ 264747 h 733403"/>
              <a:gd name="connsiteX11" fmla="*/ 351299 w 488649"/>
              <a:gd name="connsiteY11" fmla="*/ 264651 h 733403"/>
              <a:gd name="connsiteX12" fmla="*/ 355232 w 488649"/>
              <a:gd name="connsiteY12" fmla="*/ 261306 h 733403"/>
              <a:gd name="connsiteX13" fmla="*/ 357684 w 488649"/>
              <a:gd name="connsiteY13" fmla="*/ 258956 h 733403"/>
              <a:gd name="connsiteX14" fmla="*/ 360846 w 488649"/>
              <a:gd name="connsiteY14" fmla="*/ 256260 h 733403"/>
              <a:gd name="connsiteX15" fmla="*/ 375304 w 488649"/>
              <a:gd name="connsiteY15" fmla="*/ 242288 h 733403"/>
              <a:gd name="connsiteX16" fmla="*/ 390803 w 488649"/>
              <a:gd name="connsiteY16" fmla="*/ 227784 h 733403"/>
              <a:gd name="connsiteX17" fmla="*/ 392665 w 488649"/>
              <a:gd name="connsiteY17" fmla="*/ 226049 h 733403"/>
              <a:gd name="connsiteX18" fmla="*/ 396445 w 488649"/>
              <a:gd name="connsiteY18" fmla="*/ 222510 h 733403"/>
              <a:gd name="connsiteX19" fmla="*/ 403975 w 488649"/>
              <a:gd name="connsiteY19" fmla="*/ 215413 h 733403"/>
              <a:gd name="connsiteX20" fmla="*/ 431263 w 488649"/>
              <a:gd name="connsiteY20" fmla="*/ 190010 h 733403"/>
              <a:gd name="connsiteX21" fmla="*/ 420045 w 488649"/>
              <a:gd name="connsiteY21" fmla="*/ 173637 h 733403"/>
              <a:gd name="connsiteX22" fmla="*/ 415713 w 488649"/>
              <a:gd name="connsiteY22" fmla="*/ 167289 h 733403"/>
              <a:gd name="connsiteX23" fmla="*/ 406309 w 488649"/>
              <a:gd name="connsiteY23" fmla="*/ 153580 h 733403"/>
              <a:gd name="connsiteX24" fmla="*/ 404832 w 488649"/>
              <a:gd name="connsiteY24" fmla="*/ 151426 h 733403"/>
              <a:gd name="connsiteX25" fmla="*/ 402008 w 488649"/>
              <a:gd name="connsiteY25" fmla="*/ 147101 h 733403"/>
              <a:gd name="connsiteX26" fmla="*/ 397608 w 488649"/>
              <a:gd name="connsiteY26" fmla="*/ 140671 h 733403"/>
              <a:gd name="connsiteX27" fmla="*/ 396748 w 488649"/>
              <a:gd name="connsiteY27" fmla="*/ 140212 h 733403"/>
              <a:gd name="connsiteX28" fmla="*/ 392629 w 488649"/>
              <a:gd name="connsiteY28" fmla="*/ 137528 h 733403"/>
              <a:gd name="connsiteX29" fmla="*/ 379917 w 488649"/>
              <a:gd name="connsiteY29" fmla="*/ 137162 h 733403"/>
              <a:gd name="connsiteX30" fmla="*/ 377372 w 488649"/>
              <a:gd name="connsiteY30" fmla="*/ 128046 h 733403"/>
              <a:gd name="connsiteX31" fmla="*/ 374061 w 488649"/>
              <a:gd name="connsiteY31" fmla="*/ 115376 h 733403"/>
              <a:gd name="connsiteX32" fmla="*/ 372855 w 488649"/>
              <a:gd name="connsiteY32" fmla="*/ 98914 h 733403"/>
              <a:gd name="connsiteX33" fmla="*/ 374084 w 488649"/>
              <a:gd name="connsiteY33" fmla="*/ 97321 h 733403"/>
              <a:gd name="connsiteX34" fmla="*/ 377492 w 488649"/>
              <a:gd name="connsiteY34" fmla="*/ 92979 h 733403"/>
              <a:gd name="connsiteX35" fmla="*/ 373511 w 488649"/>
              <a:gd name="connsiteY35" fmla="*/ 90942 h 733403"/>
              <a:gd name="connsiteX36" fmla="*/ 368472 w 488649"/>
              <a:gd name="connsiteY36" fmla="*/ 88398 h 733403"/>
              <a:gd name="connsiteX37" fmla="*/ 363725 w 488649"/>
              <a:gd name="connsiteY37" fmla="*/ 85995 h 733403"/>
              <a:gd name="connsiteX38" fmla="*/ 359535 w 488649"/>
              <a:gd name="connsiteY38" fmla="*/ 83864 h 733403"/>
              <a:gd name="connsiteX39" fmla="*/ 356636 w 488649"/>
              <a:gd name="connsiteY39" fmla="*/ 83220 h 733403"/>
              <a:gd name="connsiteX40" fmla="*/ 342748 w 488649"/>
              <a:gd name="connsiteY40" fmla="*/ 80123 h 733403"/>
              <a:gd name="connsiteX41" fmla="*/ 340847 w 488649"/>
              <a:gd name="connsiteY41" fmla="*/ 79669 h 733403"/>
              <a:gd name="connsiteX42" fmla="*/ 338694 w 488649"/>
              <a:gd name="connsiteY42" fmla="*/ 79208 h 733403"/>
              <a:gd name="connsiteX43" fmla="*/ 332484 w 488649"/>
              <a:gd name="connsiteY43" fmla="*/ 77814 h 733403"/>
              <a:gd name="connsiteX44" fmla="*/ 329503 w 488649"/>
              <a:gd name="connsiteY44" fmla="*/ 70459 h 733403"/>
              <a:gd name="connsiteX45" fmla="*/ 325577 w 488649"/>
              <a:gd name="connsiteY45" fmla="*/ 60798 h 733403"/>
              <a:gd name="connsiteX46" fmla="*/ 324786 w 488649"/>
              <a:gd name="connsiteY46" fmla="*/ 53356 h 733403"/>
              <a:gd name="connsiteX47" fmla="*/ 324319 w 488649"/>
              <a:gd name="connsiteY47" fmla="*/ 49100 h 733403"/>
              <a:gd name="connsiteX48" fmla="*/ 321471 w 488649"/>
              <a:gd name="connsiteY48" fmla="*/ 23640 h 733403"/>
              <a:gd name="connsiteX49" fmla="*/ 321348 w 488649"/>
              <a:gd name="connsiteY49" fmla="*/ 22446 h 733403"/>
              <a:gd name="connsiteX50" fmla="*/ 314949 w 488649"/>
              <a:gd name="connsiteY50" fmla="*/ 23556 h 733403"/>
              <a:gd name="connsiteX51" fmla="*/ 311246 w 488649"/>
              <a:gd name="connsiteY51" fmla="*/ 23495 h 733403"/>
              <a:gd name="connsiteX52" fmla="*/ 301224 w 488649"/>
              <a:gd name="connsiteY52" fmla="*/ 23377 h 733403"/>
              <a:gd name="connsiteX53" fmla="*/ 296538 w 488649"/>
              <a:gd name="connsiteY53" fmla="*/ 20528 h 733403"/>
              <a:gd name="connsiteX54" fmla="*/ 292131 w 488649"/>
              <a:gd name="connsiteY54" fmla="*/ 19774 h 733403"/>
              <a:gd name="connsiteX55" fmla="*/ 290892 w 488649"/>
              <a:gd name="connsiteY55" fmla="*/ 19677 h 733403"/>
              <a:gd name="connsiteX56" fmla="*/ 284592 w 488649"/>
              <a:gd name="connsiteY56" fmla="*/ 19194 h 733403"/>
              <a:gd name="connsiteX57" fmla="*/ 282018 w 488649"/>
              <a:gd name="connsiteY57" fmla="*/ 16373 h 733403"/>
              <a:gd name="connsiteX58" fmla="*/ 273225 w 488649"/>
              <a:gd name="connsiteY58" fmla="*/ 8821 h 733403"/>
              <a:gd name="connsiteX59" fmla="*/ 273096 w 488649"/>
              <a:gd name="connsiteY59" fmla="*/ 4602 h 733403"/>
              <a:gd name="connsiteX60" fmla="*/ 271601 w 488649"/>
              <a:gd name="connsiteY60" fmla="*/ 2844 h 733403"/>
              <a:gd name="connsiteX61" fmla="*/ 270299 w 488649"/>
              <a:gd name="connsiteY61" fmla="*/ 693 h 733403"/>
              <a:gd name="connsiteX62" fmla="*/ 267655 w 488649"/>
              <a:gd name="connsiteY62" fmla="*/ 608 h 733403"/>
              <a:gd name="connsiteX63" fmla="*/ 261735 w 488649"/>
              <a:gd name="connsiteY63" fmla="*/ 311 h 733403"/>
              <a:gd name="connsiteX64" fmla="*/ 257544 w 488649"/>
              <a:gd name="connsiteY64" fmla="*/ 1256 h 733403"/>
              <a:gd name="connsiteX65" fmla="*/ 256401 w 488649"/>
              <a:gd name="connsiteY65" fmla="*/ 2781 h 733403"/>
              <a:gd name="connsiteX66" fmla="*/ 253676 w 488649"/>
              <a:gd name="connsiteY66" fmla="*/ 2381 h 733403"/>
              <a:gd name="connsiteX67" fmla="*/ 252889 w 488649"/>
              <a:gd name="connsiteY67" fmla="*/ 2596 h 733403"/>
              <a:gd name="connsiteX68" fmla="*/ 252510 w 488649"/>
              <a:gd name="connsiteY68" fmla="*/ 2965 h 733403"/>
              <a:gd name="connsiteX69" fmla="*/ 254357 w 488649"/>
              <a:gd name="connsiteY69" fmla="*/ 5910 h 733403"/>
              <a:gd name="connsiteX70" fmla="*/ 250609 w 488649"/>
              <a:gd name="connsiteY70" fmla="*/ 7584 h 733403"/>
              <a:gd name="connsiteX71" fmla="*/ 248817 w 488649"/>
              <a:gd name="connsiteY71" fmla="*/ 9850 h 733403"/>
              <a:gd name="connsiteX72" fmla="*/ 241600 w 488649"/>
              <a:gd name="connsiteY72" fmla="*/ 6666 h 733403"/>
              <a:gd name="connsiteX73" fmla="*/ 241440 w 488649"/>
              <a:gd name="connsiteY73" fmla="*/ 7632 h 733403"/>
              <a:gd name="connsiteX74" fmla="*/ 238903 w 488649"/>
              <a:gd name="connsiteY74" fmla="*/ 7242 h 733403"/>
              <a:gd name="connsiteX75" fmla="*/ 236507 w 488649"/>
              <a:gd name="connsiteY75" fmla="*/ 8962 h 733403"/>
              <a:gd name="connsiteX76" fmla="*/ 237823 w 488649"/>
              <a:gd name="connsiteY76" fmla="*/ 16313 h 733403"/>
              <a:gd name="connsiteX77" fmla="*/ 231710 w 488649"/>
              <a:gd name="connsiteY77" fmla="*/ 20915 h 733403"/>
              <a:gd name="connsiteX78" fmla="*/ 219643 w 488649"/>
              <a:gd name="connsiteY78" fmla="*/ 28607 h 733403"/>
              <a:gd name="connsiteX79" fmla="*/ 216518 w 488649"/>
              <a:gd name="connsiteY79" fmla="*/ 30634 h 733403"/>
              <a:gd name="connsiteX80" fmla="*/ 212543 w 488649"/>
              <a:gd name="connsiteY80" fmla="*/ 36632 h 733403"/>
              <a:gd name="connsiteX81" fmla="*/ 206821 w 488649"/>
              <a:gd name="connsiteY81" fmla="*/ 45486 h 733403"/>
              <a:gd name="connsiteX82" fmla="*/ 203310 w 488649"/>
              <a:gd name="connsiteY82" fmla="*/ 50847 h 733403"/>
              <a:gd name="connsiteX83" fmla="*/ 203142 w 488649"/>
              <a:gd name="connsiteY83" fmla="*/ 51095 h 733403"/>
              <a:gd name="connsiteX84" fmla="*/ 191722 w 488649"/>
              <a:gd name="connsiteY84" fmla="*/ 68465 h 733403"/>
              <a:gd name="connsiteX85" fmla="*/ 180778 w 488649"/>
              <a:gd name="connsiteY85" fmla="*/ 92314 h 733403"/>
              <a:gd name="connsiteX86" fmla="*/ 180796 w 488649"/>
              <a:gd name="connsiteY86" fmla="*/ 95292 h 733403"/>
              <a:gd name="connsiteX87" fmla="*/ 180822 w 488649"/>
              <a:gd name="connsiteY87" fmla="*/ 99759 h 733403"/>
              <a:gd name="connsiteX88" fmla="*/ 180826 w 488649"/>
              <a:gd name="connsiteY88" fmla="*/ 100354 h 733403"/>
              <a:gd name="connsiteX89" fmla="*/ 155988 w 488649"/>
              <a:gd name="connsiteY89" fmla="*/ 100600 h 733403"/>
              <a:gd name="connsiteX90" fmla="*/ 139159 w 488649"/>
              <a:gd name="connsiteY90" fmla="*/ 95740 h 733403"/>
              <a:gd name="connsiteX91" fmla="*/ 124613 w 488649"/>
              <a:gd name="connsiteY91" fmla="*/ 95989 h 733403"/>
              <a:gd name="connsiteX92" fmla="*/ 105303 w 488649"/>
              <a:gd name="connsiteY92" fmla="*/ 96392 h 733403"/>
              <a:gd name="connsiteX93" fmla="*/ 80577 w 488649"/>
              <a:gd name="connsiteY93" fmla="*/ 104728 h 733403"/>
              <a:gd name="connsiteX94" fmla="*/ 79951 w 488649"/>
              <a:gd name="connsiteY94" fmla="*/ 105044 h 733403"/>
              <a:gd name="connsiteX95" fmla="*/ 64901 w 488649"/>
              <a:gd name="connsiteY95" fmla="*/ 112406 h 733403"/>
              <a:gd name="connsiteX96" fmla="*/ 63378 w 488649"/>
              <a:gd name="connsiteY96" fmla="*/ 113797 h 733403"/>
              <a:gd name="connsiteX97" fmla="*/ 62790 w 488649"/>
              <a:gd name="connsiteY97" fmla="*/ 119924 h 733403"/>
              <a:gd name="connsiteX98" fmla="*/ 67319 w 488649"/>
              <a:gd name="connsiteY98" fmla="*/ 130134 h 733403"/>
              <a:gd name="connsiteX99" fmla="*/ 67998 w 488649"/>
              <a:gd name="connsiteY99" fmla="*/ 131677 h 733403"/>
              <a:gd name="connsiteX100" fmla="*/ 73455 w 488649"/>
              <a:gd name="connsiteY100" fmla="*/ 141515 h 733403"/>
              <a:gd name="connsiteX101" fmla="*/ 73077 w 488649"/>
              <a:gd name="connsiteY101" fmla="*/ 151038 h 733403"/>
              <a:gd name="connsiteX102" fmla="*/ 77177 w 488649"/>
              <a:gd name="connsiteY102" fmla="*/ 157273 h 733403"/>
              <a:gd name="connsiteX103" fmla="*/ 77248 w 488649"/>
              <a:gd name="connsiteY103" fmla="*/ 158587 h 733403"/>
              <a:gd name="connsiteX104" fmla="*/ 87614 w 488649"/>
              <a:gd name="connsiteY104" fmla="*/ 175798 h 733403"/>
              <a:gd name="connsiteX105" fmla="*/ 91036 w 488649"/>
              <a:gd name="connsiteY105" fmla="*/ 180921 h 733403"/>
              <a:gd name="connsiteX106" fmla="*/ 99140 w 488649"/>
              <a:gd name="connsiteY106" fmla="*/ 193377 h 733403"/>
              <a:gd name="connsiteX107" fmla="*/ 103058 w 488649"/>
              <a:gd name="connsiteY107" fmla="*/ 198421 h 733403"/>
              <a:gd name="connsiteX108" fmla="*/ 97320 w 488649"/>
              <a:gd name="connsiteY108" fmla="*/ 199806 h 733403"/>
              <a:gd name="connsiteX109" fmla="*/ 94178 w 488649"/>
              <a:gd name="connsiteY109" fmla="*/ 200955 h 733403"/>
              <a:gd name="connsiteX110" fmla="*/ 90436 w 488649"/>
              <a:gd name="connsiteY110" fmla="*/ 202818 h 733403"/>
              <a:gd name="connsiteX111" fmla="*/ 80695 w 488649"/>
              <a:gd name="connsiteY111" fmla="*/ 205553 h 733403"/>
              <a:gd name="connsiteX112" fmla="*/ 73836 w 488649"/>
              <a:gd name="connsiteY112" fmla="*/ 206083 h 733403"/>
              <a:gd name="connsiteX113" fmla="*/ 66091 w 488649"/>
              <a:gd name="connsiteY113" fmla="*/ 208964 h 733403"/>
              <a:gd name="connsiteX114" fmla="*/ 52229 w 488649"/>
              <a:gd name="connsiteY114" fmla="*/ 212994 h 733403"/>
              <a:gd name="connsiteX115" fmla="*/ 41325 w 488649"/>
              <a:gd name="connsiteY115" fmla="*/ 216210 h 733403"/>
              <a:gd name="connsiteX116" fmla="*/ 34401 w 488649"/>
              <a:gd name="connsiteY116" fmla="*/ 218347 h 733403"/>
              <a:gd name="connsiteX117" fmla="*/ 15355 w 488649"/>
              <a:gd name="connsiteY117" fmla="*/ 223257 h 733403"/>
              <a:gd name="connsiteX118" fmla="*/ 13856 w 488649"/>
              <a:gd name="connsiteY118" fmla="*/ 226183 h 733403"/>
              <a:gd name="connsiteX119" fmla="*/ 13197 w 488649"/>
              <a:gd name="connsiteY119" fmla="*/ 228923 h 733403"/>
              <a:gd name="connsiteX120" fmla="*/ 7381 w 488649"/>
              <a:gd name="connsiteY120" fmla="*/ 242840 h 733403"/>
              <a:gd name="connsiteX121" fmla="*/ 6586 w 488649"/>
              <a:gd name="connsiteY121" fmla="*/ 244916 h 733403"/>
              <a:gd name="connsiteX122" fmla="*/ 578 w 488649"/>
              <a:gd name="connsiteY122" fmla="*/ 261242 h 733403"/>
              <a:gd name="connsiteX123" fmla="*/ 549 w 488649"/>
              <a:gd name="connsiteY123" fmla="*/ 261318 h 733403"/>
              <a:gd name="connsiteX124" fmla="*/ 418 w 488649"/>
              <a:gd name="connsiteY124" fmla="*/ 261623 h 733403"/>
              <a:gd name="connsiteX125" fmla="*/ 1020 w 488649"/>
              <a:gd name="connsiteY125" fmla="*/ 264080 h 733403"/>
              <a:gd name="connsiteX126" fmla="*/ 2768 w 488649"/>
              <a:gd name="connsiteY126" fmla="*/ 266234 h 733403"/>
              <a:gd name="connsiteX127" fmla="*/ 6269 w 488649"/>
              <a:gd name="connsiteY127" fmla="*/ 269373 h 733403"/>
              <a:gd name="connsiteX128" fmla="*/ 7231 w 488649"/>
              <a:gd name="connsiteY128" fmla="*/ 272735 h 733403"/>
              <a:gd name="connsiteX129" fmla="*/ 5694 w 488649"/>
              <a:gd name="connsiteY129" fmla="*/ 276687 h 733403"/>
              <a:gd name="connsiteX130" fmla="*/ 5997 w 488649"/>
              <a:gd name="connsiteY130" fmla="*/ 278686 h 733403"/>
              <a:gd name="connsiteX131" fmla="*/ 12284 w 488649"/>
              <a:gd name="connsiteY131" fmla="*/ 287518 h 733403"/>
              <a:gd name="connsiteX132" fmla="*/ 13591 w 488649"/>
              <a:gd name="connsiteY132" fmla="*/ 297926 h 733403"/>
              <a:gd name="connsiteX133" fmla="*/ 13967 w 488649"/>
              <a:gd name="connsiteY133" fmla="*/ 299500 h 733403"/>
              <a:gd name="connsiteX134" fmla="*/ 16072 w 488649"/>
              <a:gd name="connsiteY134" fmla="*/ 317782 h 733403"/>
              <a:gd name="connsiteX135" fmla="*/ 15953 w 488649"/>
              <a:gd name="connsiteY135" fmla="*/ 320423 h 733403"/>
              <a:gd name="connsiteX136" fmla="*/ 15552 w 488649"/>
              <a:gd name="connsiteY136" fmla="*/ 331558 h 733403"/>
              <a:gd name="connsiteX137" fmla="*/ 22336 w 488649"/>
              <a:gd name="connsiteY137" fmla="*/ 335628 h 733403"/>
              <a:gd name="connsiteX138" fmla="*/ 26373 w 488649"/>
              <a:gd name="connsiteY138" fmla="*/ 338037 h 733403"/>
              <a:gd name="connsiteX139" fmla="*/ 31233 w 488649"/>
              <a:gd name="connsiteY139" fmla="*/ 340911 h 733403"/>
              <a:gd name="connsiteX140" fmla="*/ 32908 w 488649"/>
              <a:gd name="connsiteY140" fmla="*/ 341959 h 733403"/>
              <a:gd name="connsiteX141" fmla="*/ 37176 w 488649"/>
              <a:gd name="connsiteY141" fmla="*/ 344517 h 733403"/>
              <a:gd name="connsiteX142" fmla="*/ 40338 w 488649"/>
              <a:gd name="connsiteY142" fmla="*/ 345259 h 733403"/>
              <a:gd name="connsiteX143" fmla="*/ 44586 w 488649"/>
              <a:gd name="connsiteY143" fmla="*/ 346284 h 733403"/>
              <a:gd name="connsiteX144" fmla="*/ 45878 w 488649"/>
              <a:gd name="connsiteY144" fmla="*/ 346582 h 733403"/>
              <a:gd name="connsiteX145" fmla="*/ 49500 w 488649"/>
              <a:gd name="connsiteY145" fmla="*/ 347437 h 733403"/>
              <a:gd name="connsiteX146" fmla="*/ 50122 w 488649"/>
              <a:gd name="connsiteY146" fmla="*/ 347587 h 733403"/>
              <a:gd name="connsiteX147" fmla="*/ 58806 w 488649"/>
              <a:gd name="connsiteY147" fmla="*/ 349554 h 733403"/>
              <a:gd name="connsiteX148" fmla="*/ 67617 w 488649"/>
              <a:gd name="connsiteY148" fmla="*/ 351335 h 733403"/>
              <a:gd name="connsiteX149" fmla="*/ 71593 w 488649"/>
              <a:gd name="connsiteY149" fmla="*/ 352197 h 733403"/>
              <a:gd name="connsiteX150" fmla="*/ 74566 w 488649"/>
              <a:gd name="connsiteY150" fmla="*/ 353368 h 733403"/>
              <a:gd name="connsiteX151" fmla="*/ 78911 w 488649"/>
              <a:gd name="connsiteY151" fmla="*/ 354076 h 733403"/>
              <a:gd name="connsiteX152" fmla="*/ 83846 w 488649"/>
              <a:gd name="connsiteY152" fmla="*/ 355566 h 733403"/>
              <a:gd name="connsiteX153" fmla="*/ 76961 w 488649"/>
              <a:gd name="connsiteY153" fmla="*/ 374321 h 733403"/>
              <a:gd name="connsiteX154" fmla="*/ 92500 w 488649"/>
              <a:gd name="connsiteY154" fmla="*/ 388845 h 733403"/>
              <a:gd name="connsiteX155" fmla="*/ 98364 w 488649"/>
              <a:gd name="connsiteY155" fmla="*/ 392934 h 733403"/>
              <a:gd name="connsiteX156" fmla="*/ 105330 w 488649"/>
              <a:gd name="connsiteY156" fmla="*/ 397825 h 733403"/>
              <a:gd name="connsiteX157" fmla="*/ 107663 w 488649"/>
              <a:gd name="connsiteY157" fmla="*/ 398811 h 733403"/>
              <a:gd name="connsiteX158" fmla="*/ 115820 w 488649"/>
              <a:gd name="connsiteY158" fmla="*/ 402173 h 733403"/>
              <a:gd name="connsiteX159" fmla="*/ 118777 w 488649"/>
              <a:gd name="connsiteY159" fmla="*/ 403400 h 733403"/>
              <a:gd name="connsiteX160" fmla="*/ 123143 w 488649"/>
              <a:gd name="connsiteY160" fmla="*/ 396722 h 733403"/>
              <a:gd name="connsiteX161" fmla="*/ 129848 w 488649"/>
              <a:gd name="connsiteY161" fmla="*/ 386475 h 733403"/>
              <a:gd name="connsiteX162" fmla="*/ 146493 w 488649"/>
              <a:gd name="connsiteY162" fmla="*/ 386392 h 733403"/>
              <a:gd name="connsiteX163" fmla="*/ 165387 w 488649"/>
              <a:gd name="connsiteY163" fmla="*/ 386154 h 733403"/>
              <a:gd name="connsiteX164" fmla="*/ 175976 w 488649"/>
              <a:gd name="connsiteY164" fmla="*/ 386058 h 733403"/>
              <a:gd name="connsiteX165" fmla="*/ 176328 w 488649"/>
              <a:gd name="connsiteY165" fmla="*/ 387074 h 733403"/>
              <a:gd name="connsiteX166" fmla="*/ 177961 w 488649"/>
              <a:gd name="connsiteY166" fmla="*/ 394466 h 733403"/>
              <a:gd name="connsiteX167" fmla="*/ 180846 w 488649"/>
              <a:gd name="connsiteY167" fmla="*/ 408185 h 733403"/>
              <a:gd name="connsiteX168" fmla="*/ 184471 w 488649"/>
              <a:gd name="connsiteY168" fmla="*/ 408163 h 733403"/>
              <a:gd name="connsiteX169" fmla="*/ 204308 w 488649"/>
              <a:gd name="connsiteY169" fmla="*/ 408097 h 733403"/>
              <a:gd name="connsiteX170" fmla="*/ 211216 w 488649"/>
              <a:gd name="connsiteY170" fmla="*/ 408122 h 733403"/>
              <a:gd name="connsiteX171" fmla="*/ 229590 w 488649"/>
              <a:gd name="connsiteY171" fmla="*/ 408203 h 733403"/>
              <a:gd name="connsiteX172" fmla="*/ 240961 w 488649"/>
              <a:gd name="connsiteY172" fmla="*/ 421969 h 733403"/>
              <a:gd name="connsiteX173" fmla="*/ 243861 w 488649"/>
              <a:gd name="connsiteY173" fmla="*/ 425448 h 733403"/>
              <a:gd name="connsiteX174" fmla="*/ 246893 w 488649"/>
              <a:gd name="connsiteY174" fmla="*/ 429153 h 733403"/>
              <a:gd name="connsiteX175" fmla="*/ 262572 w 488649"/>
              <a:gd name="connsiteY175" fmla="*/ 443150 h 733403"/>
              <a:gd name="connsiteX176" fmla="*/ 263761 w 488649"/>
              <a:gd name="connsiteY176" fmla="*/ 444210 h 733403"/>
              <a:gd name="connsiteX177" fmla="*/ 271093 w 488649"/>
              <a:gd name="connsiteY177" fmla="*/ 450729 h 733403"/>
              <a:gd name="connsiteX178" fmla="*/ 274811 w 488649"/>
              <a:gd name="connsiteY178" fmla="*/ 454069 h 733403"/>
              <a:gd name="connsiteX179" fmla="*/ 270241 w 488649"/>
              <a:gd name="connsiteY179" fmla="*/ 460010 h 733403"/>
              <a:gd name="connsiteX180" fmla="*/ 270056 w 488649"/>
              <a:gd name="connsiteY180" fmla="*/ 462095 h 733403"/>
              <a:gd name="connsiteX181" fmla="*/ 269738 w 488649"/>
              <a:gd name="connsiteY181" fmla="*/ 465718 h 733403"/>
              <a:gd name="connsiteX182" fmla="*/ 267857 w 488649"/>
              <a:gd name="connsiteY182" fmla="*/ 486813 h 733403"/>
              <a:gd name="connsiteX183" fmla="*/ 267136 w 488649"/>
              <a:gd name="connsiteY183" fmla="*/ 494258 h 733403"/>
              <a:gd name="connsiteX184" fmla="*/ 266464 w 488649"/>
              <a:gd name="connsiteY184" fmla="*/ 501579 h 733403"/>
              <a:gd name="connsiteX185" fmla="*/ 266976 w 488649"/>
              <a:gd name="connsiteY185" fmla="*/ 511056 h 733403"/>
              <a:gd name="connsiteX186" fmla="*/ 267670 w 488649"/>
              <a:gd name="connsiteY186" fmla="*/ 526276 h 733403"/>
              <a:gd name="connsiteX187" fmla="*/ 267997 w 488649"/>
              <a:gd name="connsiteY187" fmla="*/ 533538 h 733403"/>
              <a:gd name="connsiteX188" fmla="*/ 272023 w 488649"/>
              <a:gd name="connsiteY188" fmla="*/ 547396 h 733403"/>
              <a:gd name="connsiteX189" fmla="*/ 280111 w 488649"/>
              <a:gd name="connsiteY189" fmla="*/ 575499 h 733403"/>
              <a:gd name="connsiteX190" fmla="*/ 284277 w 488649"/>
              <a:gd name="connsiteY190" fmla="*/ 589647 h 733403"/>
              <a:gd name="connsiteX191" fmla="*/ 285080 w 488649"/>
              <a:gd name="connsiteY191" fmla="*/ 593342 h 733403"/>
              <a:gd name="connsiteX192" fmla="*/ 288786 w 488649"/>
              <a:gd name="connsiteY192" fmla="*/ 606319 h 733403"/>
              <a:gd name="connsiteX193" fmla="*/ 307048 w 488649"/>
              <a:gd name="connsiteY193" fmla="*/ 670315 h 733403"/>
              <a:gd name="connsiteX194" fmla="*/ 308059 w 488649"/>
              <a:gd name="connsiteY194" fmla="*/ 673872 h 733403"/>
              <a:gd name="connsiteX195" fmla="*/ 312161 w 488649"/>
              <a:gd name="connsiteY195" fmla="*/ 688354 h 733403"/>
              <a:gd name="connsiteX196" fmla="*/ 315454 w 488649"/>
              <a:gd name="connsiteY196" fmla="*/ 691703 h 733403"/>
              <a:gd name="connsiteX197" fmla="*/ 326587 w 488649"/>
              <a:gd name="connsiteY197" fmla="*/ 702980 h 733403"/>
              <a:gd name="connsiteX198" fmla="*/ 338083 w 488649"/>
              <a:gd name="connsiteY198" fmla="*/ 714624 h 733403"/>
              <a:gd name="connsiteX199" fmla="*/ 342232 w 488649"/>
              <a:gd name="connsiteY199" fmla="*/ 718853 h 733403"/>
              <a:gd name="connsiteX200" fmla="*/ 351317 w 488649"/>
              <a:gd name="connsiteY200" fmla="*/ 728042 h 733403"/>
              <a:gd name="connsiteX201" fmla="*/ 352157 w 488649"/>
              <a:gd name="connsiteY201" fmla="*/ 728922 h 733403"/>
              <a:gd name="connsiteX202" fmla="*/ 354776 w 488649"/>
              <a:gd name="connsiteY202" fmla="*/ 731563 h 733403"/>
              <a:gd name="connsiteX203" fmla="*/ 358495 w 488649"/>
              <a:gd name="connsiteY203" fmla="*/ 731708 h 733403"/>
              <a:gd name="connsiteX204" fmla="*/ 362501 w 488649"/>
              <a:gd name="connsiteY204" fmla="*/ 731876 h 733403"/>
              <a:gd name="connsiteX205" fmla="*/ 382385 w 488649"/>
              <a:gd name="connsiteY205" fmla="*/ 732757 h 733403"/>
              <a:gd name="connsiteX206" fmla="*/ 391381 w 488649"/>
              <a:gd name="connsiteY206" fmla="*/ 733188 h 733403"/>
              <a:gd name="connsiteX207" fmla="*/ 396529 w 488649"/>
              <a:gd name="connsiteY207" fmla="*/ 733446 h 733403"/>
              <a:gd name="connsiteX208" fmla="*/ 401119 w 488649"/>
              <a:gd name="connsiteY208" fmla="*/ 733682 h 733403"/>
              <a:gd name="connsiteX209" fmla="*/ 401677 w 488649"/>
              <a:gd name="connsiteY209" fmla="*/ 733714 h 733403"/>
              <a:gd name="connsiteX210" fmla="*/ 432061 w 488649"/>
              <a:gd name="connsiteY210" fmla="*/ 713008 h 733403"/>
              <a:gd name="connsiteX211" fmla="*/ 431748 w 488649"/>
              <a:gd name="connsiteY211" fmla="*/ 694639 h 733403"/>
              <a:gd name="connsiteX212" fmla="*/ 431571 w 488649"/>
              <a:gd name="connsiteY212" fmla="*/ 683099 h 733403"/>
              <a:gd name="connsiteX213" fmla="*/ 431376 w 488649"/>
              <a:gd name="connsiteY213" fmla="*/ 668145 h 733403"/>
              <a:gd name="connsiteX214" fmla="*/ 430079 w 488649"/>
              <a:gd name="connsiteY214" fmla="*/ 657760 h 733403"/>
              <a:gd name="connsiteX215" fmla="*/ 430737 w 488649"/>
              <a:gd name="connsiteY215" fmla="*/ 649954 h 733403"/>
              <a:gd name="connsiteX216" fmla="*/ 430991 w 488649"/>
              <a:gd name="connsiteY216" fmla="*/ 646857 h 733403"/>
              <a:gd name="connsiteX217" fmla="*/ 431367 w 488649"/>
              <a:gd name="connsiteY217" fmla="*/ 640031 h 733403"/>
              <a:gd name="connsiteX218" fmla="*/ 434388 w 488649"/>
              <a:gd name="connsiteY218" fmla="*/ 631817 h 733403"/>
              <a:gd name="connsiteX219" fmla="*/ 435268 w 488649"/>
              <a:gd name="connsiteY219" fmla="*/ 629927 h 733403"/>
              <a:gd name="connsiteX220" fmla="*/ 434951 w 488649"/>
              <a:gd name="connsiteY220" fmla="*/ 625126 h 733403"/>
              <a:gd name="connsiteX221" fmla="*/ 437024 w 488649"/>
              <a:gd name="connsiteY221" fmla="*/ 621664 h 733403"/>
              <a:gd name="connsiteX222" fmla="*/ 438407 w 488649"/>
              <a:gd name="connsiteY222" fmla="*/ 609494 h 733403"/>
              <a:gd name="connsiteX223" fmla="*/ 442458 w 488649"/>
              <a:gd name="connsiteY223" fmla="*/ 598108 h 733403"/>
              <a:gd name="connsiteX224" fmla="*/ 443443 w 488649"/>
              <a:gd name="connsiteY224" fmla="*/ 596375 h 733403"/>
              <a:gd name="connsiteX225" fmla="*/ 444205 w 488649"/>
              <a:gd name="connsiteY225" fmla="*/ 594204 h 733403"/>
              <a:gd name="connsiteX226" fmla="*/ 444164 w 488649"/>
              <a:gd name="connsiteY226" fmla="*/ 589047 h 733403"/>
              <a:gd name="connsiteX227" fmla="*/ 442957 w 488649"/>
              <a:gd name="connsiteY227" fmla="*/ 580183 h 733403"/>
              <a:gd name="connsiteX228" fmla="*/ 440648 w 488649"/>
              <a:gd name="connsiteY228" fmla="*/ 579048 h 733403"/>
              <a:gd name="connsiteX229" fmla="*/ 432515 w 488649"/>
              <a:gd name="connsiteY229" fmla="*/ 555216 h 733403"/>
              <a:gd name="connsiteX230" fmla="*/ 436457 w 488649"/>
              <a:gd name="connsiteY230" fmla="*/ 547276 h 733403"/>
              <a:gd name="connsiteX231" fmla="*/ 436679 w 488649"/>
              <a:gd name="connsiteY231" fmla="*/ 547040 h 733403"/>
              <a:gd name="connsiteX232" fmla="*/ 438117 w 488649"/>
              <a:gd name="connsiteY232" fmla="*/ 545705 h 733403"/>
              <a:gd name="connsiteX233" fmla="*/ 438861 w 488649"/>
              <a:gd name="connsiteY233" fmla="*/ 544877 h 733403"/>
              <a:gd name="connsiteX234" fmla="*/ 439641 w 488649"/>
              <a:gd name="connsiteY234" fmla="*/ 544126 h 733403"/>
              <a:gd name="connsiteX235" fmla="*/ 440249 w 488649"/>
              <a:gd name="connsiteY235" fmla="*/ 543614 h 733403"/>
              <a:gd name="connsiteX236" fmla="*/ 441134 w 488649"/>
              <a:gd name="connsiteY236" fmla="*/ 542944 h 733403"/>
              <a:gd name="connsiteX237" fmla="*/ 442363 w 488649"/>
              <a:gd name="connsiteY237" fmla="*/ 542569 h 733403"/>
              <a:gd name="connsiteX238" fmla="*/ 443506 w 488649"/>
              <a:gd name="connsiteY238" fmla="*/ 542139 h 733403"/>
              <a:gd name="connsiteX239" fmla="*/ 444246 w 488649"/>
              <a:gd name="connsiteY239" fmla="*/ 541611 h 733403"/>
              <a:gd name="connsiteX240" fmla="*/ 445017 w 488649"/>
              <a:gd name="connsiteY240" fmla="*/ 540861 h 733403"/>
              <a:gd name="connsiteX241" fmla="*/ 445833 w 488649"/>
              <a:gd name="connsiteY241" fmla="*/ 540113 h 733403"/>
              <a:gd name="connsiteX242" fmla="*/ 446446 w 488649"/>
              <a:gd name="connsiteY242" fmla="*/ 539229 h 733403"/>
              <a:gd name="connsiteX243" fmla="*/ 446999 w 488649"/>
              <a:gd name="connsiteY243" fmla="*/ 538590 h 733403"/>
              <a:gd name="connsiteX244" fmla="*/ 447194 w 488649"/>
              <a:gd name="connsiteY244" fmla="*/ 538104 h 733403"/>
              <a:gd name="connsiteX245" fmla="*/ 447643 w 488649"/>
              <a:gd name="connsiteY245" fmla="*/ 537683 h 733403"/>
              <a:gd name="connsiteX246" fmla="*/ 448110 w 488649"/>
              <a:gd name="connsiteY246" fmla="*/ 536964 h 733403"/>
              <a:gd name="connsiteX247" fmla="*/ 448786 w 488649"/>
              <a:gd name="connsiteY247" fmla="*/ 536034 h 733403"/>
              <a:gd name="connsiteX248" fmla="*/ 449530 w 488649"/>
              <a:gd name="connsiteY248" fmla="*/ 535532 h 733403"/>
              <a:gd name="connsiteX249" fmla="*/ 450401 w 488649"/>
              <a:gd name="connsiteY249" fmla="*/ 534838 h 733403"/>
              <a:gd name="connsiteX250" fmla="*/ 450991 w 488649"/>
              <a:gd name="connsiteY250" fmla="*/ 533903 h 733403"/>
              <a:gd name="connsiteX251" fmla="*/ 451835 w 488649"/>
              <a:gd name="connsiteY251" fmla="*/ 533258 h 733403"/>
              <a:gd name="connsiteX252" fmla="*/ 452633 w 488649"/>
              <a:gd name="connsiteY252" fmla="*/ 532809 h 733403"/>
              <a:gd name="connsiteX253" fmla="*/ 453781 w 488649"/>
              <a:gd name="connsiteY253" fmla="*/ 532358 h 733403"/>
              <a:gd name="connsiteX254" fmla="*/ 453976 w 488649"/>
              <a:gd name="connsiteY254" fmla="*/ 531897 h 733403"/>
              <a:gd name="connsiteX255" fmla="*/ 454915 w 488649"/>
              <a:gd name="connsiteY255" fmla="*/ 531905 h 733403"/>
              <a:gd name="connsiteX256" fmla="*/ 455963 w 488649"/>
              <a:gd name="connsiteY256" fmla="*/ 531373 h 733403"/>
              <a:gd name="connsiteX257" fmla="*/ 456666 w 488649"/>
              <a:gd name="connsiteY257" fmla="*/ 530820 h 733403"/>
              <a:gd name="connsiteX258" fmla="*/ 457596 w 488649"/>
              <a:gd name="connsiteY258" fmla="*/ 530206 h 733403"/>
              <a:gd name="connsiteX259" fmla="*/ 458417 w 488649"/>
              <a:gd name="connsiteY259" fmla="*/ 529486 h 733403"/>
              <a:gd name="connsiteX260" fmla="*/ 459093 w 488649"/>
              <a:gd name="connsiteY260" fmla="*/ 528632 h 733403"/>
              <a:gd name="connsiteX261" fmla="*/ 459578 w 488649"/>
              <a:gd name="connsiteY261" fmla="*/ 527891 h 733403"/>
              <a:gd name="connsiteX262" fmla="*/ 460408 w 488649"/>
              <a:gd name="connsiteY262" fmla="*/ 527197 h 733403"/>
              <a:gd name="connsiteX263" fmla="*/ 460422 w 488649"/>
              <a:gd name="connsiteY263" fmla="*/ 526052 h 733403"/>
              <a:gd name="connsiteX264" fmla="*/ 459814 w 488649"/>
              <a:gd name="connsiteY264" fmla="*/ 525166 h 733403"/>
              <a:gd name="connsiteX265" fmla="*/ 459533 w 488649"/>
              <a:gd name="connsiteY265" fmla="*/ 524302 h 733403"/>
              <a:gd name="connsiteX266" fmla="*/ 459124 w 488649"/>
              <a:gd name="connsiteY266" fmla="*/ 523130 h 733403"/>
              <a:gd name="connsiteX267" fmla="*/ 459270 w 488649"/>
              <a:gd name="connsiteY267" fmla="*/ 521819 h 733403"/>
              <a:gd name="connsiteX268" fmla="*/ 459986 w 488649"/>
              <a:gd name="connsiteY268" fmla="*/ 520993 h 733403"/>
              <a:gd name="connsiteX269" fmla="*/ 460689 w 488649"/>
              <a:gd name="connsiteY269" fmla="*/ 520464 h 733403"/>
              <a:gd name="connsiteX270" fmla="*/ 460585 w 488649"/>
              <a:gd name="connsiteY270" fmla="*/ 519262 h 733403"/>
              <a:gd name="connsiteX271" fmla="*/ 460009 w 488649"/>
              <a:gd name="connsiteY271" fmla="*/ 518254 h 733403"/>
              <a:gd name="connsiteX272" fmla="*/ 459451 w 488649"/>
              <a:gd name="connsiteY272" fmla="*/ 517248 h 733403"/>
              <a:gd name="connsiteX273" fmla="*/ 459034 w 488649"/>
              <a:gd name="connsiteY273" fmla="*/ 516424 h 733403"/>
              <a:gd name="connsiteX274" fmla="*/ 458526 w 488649"/>
              <a:gd name="connsiteY274" fmla="*/ 515345 h 733403"/>
              <a:gd name="connsiteX275" fmla="*/ 457750 w 488649"/>
              <a:gd name="connsiteY275" fmla="*/ 514574 h 733403"/>
              <a:gd name="connsiteX276" fmla="*/ 456716 w 488649"/>
              <a:gd name="connsiteY276" fmla="*/ 514111 h 733403"/>
              <a:gd name="connsiteX277" fmla="*/ 456117 w 488649"/>
              <a:gd name="connsiteY277" fmla="*/ 513476 h 733403"/>
              <a:gd name="connsiteX278" fmla="*/ 455931 w 488649"/>
              <a:gd name="connsiteY278" fmla="*/ 512119 h 733403"/>
              <a:gd name="connsiteX279" fmla="*/ 455754 w 488649"/>
              <a:gd name="connsiteY279" fmla="*/ 511037 h 733403"/>
              <a:gd name="connsiteX280" fmla="*/ 456185 w 488649"/>
              <a:gd name="connsiteY280" fmla="*/ 509968 h 733403"/>
              <a:gd name="connsiteX281" fmla="*/ 456716 w 488649"/>
              <a:gd name="connsiteY281" fmla="*/ 509279 h 733403"/>
              <a:gd name="connsiteX282" fmla="*/ 457001 w 488649"/>
              <a:gd name="connsiteY282" fmla="*/ 508102 h 733403"/>
              <a:gd name="connsiteX283" fmla="*/ 457233 w 488649"/>
              <a:gd name="connsiteY283" fmla="*/ 506846 h 733403"/>
              <a:gd name="connsiteX284" fmla="*/ 457709 w 488649"/>
              <a:gd name="connsiteY284" fmla="*/ 505830 h 733403"/>
              <a:gd name="connsiteX285" fmla="*/ 457918 w 488649"/>
              <a:gd name="connsiteY285" fmla="*/ 504922 h 733403"/>
              <a:gd name="connsiteX286" fmla="*/ 458639 w 488649"/>
              <a:gd name="connsiteY286" fmla="*/ 504120 h 733403"/>
              <a:gd name="connsiteX287" fmla="*/ 459088 w 488649"/>
              <a:gd name="connsiteY287" fmla="*/ 503052 h 733403"/>
              <a:gd name="connsiteX288" fmla="*/ 458766 w 488649"/>
              <a:gd name="connsiteY288" fmla="*/ 501911 h 733403"/>
              <a:gd name="connsiteX289" fmla="*/ 459138 w 488649"/>
              <a:gd name="connsiteY289" fmla="*/ 501088 h 733403"/>
              <a:gd name="connsiteX290" fmla="*/ 459818 w 488649"/>
              <a:gd name="connsiteY290" fmla="*/ 500234 h 733403"/>
              <a:gd name="connsiteX291" fmla="*/ 460857 w 488649"/>
              <a:gd name="connsiteY291" fmla="*/ 500001 h 733403"/>
              <a:gd name="connsiteX292" fmla="*/ 461837 w 488649"/>
              <a:gd name="connsiteY292" fmla="*/ 499466 h 733403"/>
              <a:gd name="connsiteX293" fmla="*/ 462862 w 488649"/>
              <a:gd name="connsiteY293" fmla="*/ 499207 h 733403"/>
              <a:gd name="connsiteX294" fmla="*/ 464200 w 488649"/>
              <a:gd name="connsiteY294" fmla="*/ 498995 h 733403"/>
              <a:gd name="connsiteX295" fmla="*/ 465271 w 488649"/>
              <a:gd name="connsiteY295" fmla="*/ 498765 h 733403"/>
              <a:gd name="connsiteX296" fmla="*/ 466110 w 488649"/>
              <a:gd name="connsiteY296" fmla="*/ 498072 h 733403"/>
              <a:gd name="connsiteX297" fmla="*/ 466487 w 488649"/>
              <a:gd name="connsiteY297" fmla="*/ 497224 h 733403"/>
              <a:gd name="connsiteX298" fmla="*/ 466455 w 488649"/>
              <a:gd name="connsiteY298" fmla="*/ 496500 h 733403"/>
              <a:gd name="connsiteX299" fmla="*/ 466541 w 488649"/>
              <a:gd name="connsiteY299" fmla="*/ 495908 h 733403"/>
              <a:gd name="connsiteX300" fmla="*/ 466246 w 488649"/>
              <a:gd name="connsiteY300" fmla="*/ 494569 h 733403"/>
              <a:gd name="connsiteX301" fmla="*/ 465620 w 488649"/>
              <a:gd name="connsiteY301" fmla="*/ 493631 h 733403"/>
              <a:gd name="connsiteX302" fmla="*/ 465901 w 488649"/>
              <a:gd name="connsiteY302" fmla="*/ 492777 h 733403"/>
              <a:gd name="connsiteX303" fmla="*/ 466482 w 488649"/>
              <a:gd name="connsiteY303" fmla="*/ 491844 h 733403"/>
              <a:gd name="connsiteX304" fmla="*/ 466487 w 488649"/>
              <a:gd name="connsiteY304" fmla="*/ 490598 h 733403"/>
              <a:gd name="connsiteX305" fmla="*/ 465811 w 488649"/>
              <a:gd name="connsiteY305" fmla="*/ 489708 h 733403"/>
              <a:gd name="connsiteX306" fmla="*/ 465439 w 488649"/>
              <a:gd name="connsiteY306" fmla="*/ 488812 h 733403"/>
              <a:gd name="connsiteX307" fmla="*/ 465207 w 488649"/>
              <a:gd name="connsiteY307" fmla="*/ 488398 h 733403"/>
              <a:gd name="connsiteX308" fmla="*/ 469807 w 488649"/>
              <a:gd name="connsiteY308" fmla="*/ 481499 h 733403"/>
              <a:gd name="connsiteX309" fmla="*/ 466283 w 488649"/>
              <a:gd name="connsiteY309" fmla="*/ 467347 h 733403"/>
              <a:gd name="connsiteX310" fmla="*/ 464368 w 488649"/>
              <a:gd name="connsiteY310" fmla="*/ 460972 h 733403"/>
              <a:gd name="connsiteX311" fmla="*/ 463633 w 488649"/>
              <a:gd name="connsiteY311" fmla="*/ 457937 h 733403"/>
              <a:gd name="connsiteX312" fmla="*/ 466686 w 488649"/>
              <a:gd name="connsiteY312" fmla="*/ 453649 h 733403"/>
              <a:gd name="connsiteX313" fmla="*/ 469626 w 488649"/>
              <a:gd name="connsiteY313" fmla="*/ 449231 h 733403"/>
              <a:gd name="connsiteX314" fmla="*/ 471608 w 488649"/>
              <a:gd name="connsiteY314" fmla="*/ 438998 h 733403"/>
              <a:gd name="connsiteX315" fmla="*/ 475899 w 488649"/>
              <a:gd name="connsiteY315" fmla="*/ 432878 h 733403"/>
              <a:gd name="connsiteX316" fmla="*/ 477124 w 488649"/>
              <a:gd name="connsiteY316" fmla="*/ 431763 h 733403"/>
              <a:gd name="connsiteX317" fmla="*/ 477909 w 488649"/>
              <a:gd name="connsiteY317" fmla="*/ 431143 h 733403"/>
              <a:gd name="connsiteX318" fmla="*/ 482300 w 488649"/>
              <a:gd name="connsiteY318" fmla="*/ 430516 h 733403"/>
              <a:gd name="connsiteX319" fmla="*/ 484260 w 488649"/>
              <a:gd name="connsiteY319" fmla="*/ 429154 h 733403"/>
              <a:gd name="connsiteX320" fmla="*/ 485294 w 488649"/>
              <a:gd name="connsiteY320" fmla="*/ 427156 h 733403"/>
              <a:gd name="connsiteX321" fmla="*/ 485099 w 488649"/>
              <a:gd name="connsiteY321" fmla="*/ 424104 h 733403"/>
              <a:gd name="connsiteX322" fmla="*/ 489068 w 488649"/>
              <a:gd name="connsiteY322" fmla="*/ 406091 h 733403"/>
              <a:gd name="connsiteX323" fmla="*/ 488451 w 488649"/>
              <a:gd name="connsiteY323" fmla="*/ 398450 h 733403"/>
              <a:gd name="connsiteX324" fmla="*/ 485099 w 488649"/>
              <a:gd name="connsiteY324" fmla="*/ 386764 h 733403"/>
              <a:gd name="connsiteX325" fmla="*/ 481760 w 488649"/>
              <a:gd name="connsiteY325" fmla="*/ 387387 h 733403"/>
              <a:gd name="connsiteX326" fmla="*/ 474257 w 488649"/>
              <a:gd name="connsiteY326" fmla="*/ 386820 h 733403"/>
              <a:gd name="connsiteX327" fmla="*/ 466028 w 488649"/>
              <a:gd name="connsiteY327" fmla="*/ 382610 h 733403"/>
              <a:gd name="connsiteX328" fmla="*/ 455681 w 488649"/>
              <a:gd name="connsiteY328" fmla="*/ 377021 h 733403"/>
              <a:gd name="connsiteX329" fmla="*/ 452805 w 488649"/>
              <a:gd name="connsiteY329" fmla="*/ 375106 h 733403"/>
              <a:gd name="connsiteX330" fmla="*/ 421542 w 488649"/>
              <a:gd name="connsiteY330" fmla="*/ 360010 h 733403"/>
              <a:gd name="connsiteX331" fmla="*/ 413770 w 488649"/>
              <a:gd name="connsiteY331" fmla="*/ 357950 h 733403"/>
              <a:gd name="connsiteX332" fmla="*/ 379346 w 488649"/>
              <a:gd name="connsiteY332" fmla="*/ 338929 h 733403"/>
              <a:gd name="connsiteX333" fmla="*/ 373948 w 488649"/>
              <a:gd name="connsiteY333" fmla="*/ 334807 h 733403"/>
              <a:gd name="connsiteX334" fmla="*/ 364912 w 488649"/>
              <a:gd name="connsiteY334" fmla="*/ 330480 h 733403"/>
              <a:gd name="connsiteX335" fmla="*/ 358367 w 488649"/>
              <a:gd name="connsiteY335" fmla="*/ 326635 h 733403"/>
              <a:gd name="connsiteX336" fmla="*/ 356066 w 488649"/>
              <a:gd name="connsiteY336" fmla="*/ 325210 h 733403"/>
              <a:gd name="connsiteX337" fmla="*/ 350159 w 488649"/>
              <a:gd name="connsiteY337" fmla="*/ 321799 h 733403"/>
              <a:gd name="connsiteX338" fmla="*/ 347506 w 488649"/>
              <a:gd name="connsiteY338" fmla="*/ 320293 h 733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</a:cxnLst>
            <a:rect l="l" t="t" r="r" b="b"/>
            <a:pathLst>
              <a:path w="488649" h="733403">
                <a:moveTo>
                  <a:pt x="347506" y="320293"/>
                </a:moveTo>
                <a:lnTo>
                  <a:pt x="344237" y="317104"/>
                </a:lnTo>
                <a:lnTo>
                  <a:pt x="342695" y="312505"/>
                </a:lnTo>
                <a:lnTo>
                  <a:pt x="342087" y="308037"/>
                </a:lnTo>
                <a:lnTo>
                  <a:pt x="342481" y="306186"/>
                </a:lnTo>
                <a:lnTo>
                  <a:pt x="343177" y="302853"/>
                </a:lnTo>
                <a:lnTo>
                  <a:pt x="343214" y="302706"/>
                </a:lnTo>
                <a:lnTo>
                  <a:pt x="345193" y="293301"/>
                </a:lnTo>
                <a:lnTo>
                  <a:pt x="345362" y="292511"/>
                </a:lnTo>
                <a:lnTo>
                  <a:pt x="349443" y="273087"/>
                </a:lnTo>
                <a:lnTo>
                  <a:pt x="351216" y="264747"/>
                </a:lnTo>
                <a:lnTo>
                  <a:pt x="351299" y="264651"/>
                </a:lnTo>
                <a:lnTo>
                  <a:pt x="355232" y="261306"/>
                </a:lnTo>
                <a:lnTo>
                  <a:pt x="357684" y="258956"/>
                </a:lnTo>
                <a:lnTo>
                  <a:pt x="360846" y="256260"/>
                </a:lnTo>
                <a:lnTo>
                  <a:pt x="375304" y="242288"/>
                </a:lnTo>
                <a:lnTo>
                  <a:pt x="390803" y="227784"/>
                </a:lnTo>
                <a:lnTo>
                  <a:pt x="392665" y="226049"/>
                </a:lnTo>
                <a:lnTo>
                  <a:pt x="396445" y="222510"/>
                </a:lnTo>
                <a:lnTo>
                  <a:pt x="403975" y="215413"/>
                </a:lnTo>
                <a:lnTo>
                  <a:pt x="431263" y="190010"/>
                </a:lnTo>
                <a:lnTo>
                  <a:pt x="420045" y="173637"/>
                </a:lnTo>
                <a:lnTo>
                  <a:pt x="415713" y="167289"/>
                </a:lnTo>
                <a:lnTo>
                  <a:pt x="406309" y="153580"/>
                </a:lnTo>
                <a:lnTo>
                  <a:pt x="404832" y="151426"/>
                </a:lnTo>
                <a:lnTo>
                  <a:pt x="402008" y="147101"/>
                </a:lnTo>
                <a:lnTo>
                  <a:pt x="397608" y="140671"/>
                </a:lnTo>
                <a:lnTo>
                  <a:pt x="396748" y="140212"/>
                </a:lnTo>
                <a:lnTo>
                  <a:pt x="392629" y="137528"/>
                </a:lnTo>
                <a:lnTo>
                  <a:pt x="379917" y="137162"/>
                </a:lnTo>
                <a:lnTo>
                  <a:pt x="377372" y="128046"/>
                </a:lnTo>
                <a:lnTo>
                  <a:pt x="374061" y="115376"/>
                </a:lnTo>
                <a:lnTo>
                  <a:pt x="372855" y="98914"/>
                </a:lnTo>
                <a:lnTo>
                  <a:pt x="374084" y="97321"/>
                </a:lnTo>
                <a:lnTo>
                  <a:pt x="377492" y="92979"/>
                </a:lnTo>
                <a:lnTo>
                  <a:pt x="373511" y="90942"/>
                </a:lnTo>
                <a:lnTo>
                  <a:pt x="368472" y="88398"/>
                </a:lnTo>
                <a:lnTo>
                  <a:pt x="363725" y="85995"/>
                </a:lnTo>
                <a:lnTo>
                  <a:pt x="359535" y="83864"/>
                </a:lnTo>
                <a:lnTo>
                  <a:pt x="356636" y="83220"/>
                </a:lnTo>
                <a:lnTo>
                  <a:pt x="342748" y="80123"/>
                </a:lnTo>
                <a:lnTo>
                  <a:pt x="340847" y="79669"/>
                </a:lnTo>
                <a:lnTo>
                  <a:pt x="338694" y="79208"/>
                </a:lnTo>
                <a:lnTo>
                  <a:pt x="332484" y="77814"/>
                </a:lnTo>
                <a:lnTo>
                  <a:pt x="329503" y="70459"/>
                </a:lnTo>
                <a:lnTo>
                  <a:pt x="325577" y="60798"/>
                </a:lnTo>
                <a:lnTo>
                  <a:pt x="324786" y="53356"/>
                </a:lnTo>
                <a:lnTo>
                  <a:pt x="324319" y="49100"/>
                </a:lnTo>
                <a:lnTo>
                  <a:pt x="321471" y="23640"/>
                </a:lnTo>
                <a:lnTo>
                  <a:pt x="321348" y="22446"/>
                </a:lnTo>
                <a:lnTo>
                  <a:pt x="314949" y="23556"/>
                </a:lnTo>
                <a:lnTo>
                  <a:pt x="311246" y="23495"/>
                </a:lnTo>
                <a:lnTo>
                  <a:pt x="301224" y="23377"/>
                </a:lnTo>
                <a:lnTo>
                  <a:pt x="296538" y="20528"/>
                </a:lnTo>
                <a:lnTo>
                  <a:pt x="292131" y="19774"/>
                </a:lnTo>
                <a:lnTo>
                  <a:pt x="290892" y="19677"/>
                </a:lnTo>
                <a:lnTo>
                  <a:pt x="284592" y="19194"/>
                </a:lnTo>
                <a:lnTo>
                  <a:pt x="282018" y="16373"/>
                </a:lnTo>
                <a:lnTo>
                  <a:pt x="273225" y="8821"/>
                </a:lnTo>
                <a:lnTo>
                  <a:pt x="273096" y="4602"/>
                </a:lnTo>
                <a:lnTo>
                  <a:pt x="271601" y="2844"/>
                </a:lnTo>
                <a:lnTo>
                  <a:pt x="270299" y="693"/>
                </a:lnTo>
                <a:lnTo>
                  <a:pt x="267655" y="608"/>
                </a:lnTo>
                <a:lnTo>
                  <a:pt x="261735" y="311"/>
                </a:lnTo>
                <a:lnTo>
                  <a:pt x="257544" y="1256"/>
                </a:lnTo>
                <a:lnTo>
                  <a:pt x="256401" y="2781"/>
                </a:lnTo>
                <a:lnTo>
                  <a:pt x="253676" y="2381"/>
                </a:lnTo>
                <a:lnTo>
                  <a:pt x="252889" y="2596"/>
                </a:lnTo>
                <a:lnTo>
                  <a:pt x="252510" y="2965"/>
                </a:lnTo>
                <a:lnTo>
                  <a:pt x="254357" y="5910"/>
                </a:lnTo>
                <a:lnTo>
                  <a:pt x="250609" y="7584"/>
                </a:lnTo>
                <a:lnTo>
                  <a:pt x="248817" y="9850"/>
                </a:lnTo>
                <a:lnTo>
                  <a:pt x="241600" y="6666"/>
                </a:lnTo>
                <a:lnTo>
                  <a:pt x="241440" y="7632"/>
                </a:lnTo>
                <a:lnTo>
                  <a:pt x="238903" y="7242"/>
                </a:lnTo>
                <a:lnTo>
                  <a:pt x="236507" y="8962"/>
                </a:lnTo>
                <a:lnTo>
                  <a:pt x="237823" y="16313"/>
                </a:lnTo>
                <a:lnTo>
                  <a:pt x="231710" y="20915"/>
                </a:lnTo>
                <a:lnTo>
                  <a:pt x="219643" y="28607"/>
                </a:lnTo>
                <a:lnTo>
                  <a:pt x="216518" y="30634"/>
                </a:lnTo>
                <a:lnTo>
                  <a:pt x="212543" y="36632"/>
                </a:lnTo>
                <a:lnTo>
                  <a:pt x="206821" y="45486"/>
                </a:lnTo>
                <a:lnTo>
                  <a:pt x="203310" y="50847"/>
                </a:lnTo>
                <a:lnTo>
                  <a:pt x="203142" y="51095"/>
                </a:lnTo>
                <a:lnTo>
                  <a:pt x="191722" y="68465"/>
                </a:lnTo>
                <a:lnTo>
                  <a:pt x="180778" y="92314"/>
                </a:lnTo>
                <a:lnTo>
                  <a:pt x="180796" y="95292"/>
                </a:lnTo>
                <a:lnTo>
                  <a:pt x="180822" y="99759"/>
                </a:lnTo>
                <a:lnTo>
                  <a:pt x="180826" y="100354"/>
                </a:lnTo>
                <a:lnTo>
                  <a:pt x="155988" y="100600"/>
                </a:lnTo>
                <a:lnTo>
                  <a:pt x="139159" y="95740"/>
                </a:lnTo>
                <a:lnTo>
                  <a:pt x="124613" y="95989"/>
                </a:lnTo>
                <a:lnTo>
                  <a:pt x="105303" y="96392"/>
                </a:lnTo>
                <a:lnTo>
                  <a:pt x="80577" y="104728"/>
                </a:lnTo>
                <a:lnTo>
                  <a:pt x="79951" y="105044"/>
                </a:lnTo>
                <a:lnTo>
                  <a:pt x="64901" y="112406"/>
                </a:lnTo>
                <a:lnTo>
                  <a:pt x="63378" y="113797"/>
                </a:lnTo>
                <a:lnTo>
                  <a:pt x="62790" y="119924"/>
                </a:lnTo>
                <a:lnTo>
                  <a:pt x="67319" y="130134"/>
                </a:lnTo>
                <a:lnTo>
                  <a:pt x="67998" y="131677"/>
                </a:lnTo>
                <a:lnTo>
                  <a:pt x="73455" y="141515"/>
                </a:lnTo>
                <a:lnTo>
                  <a:pt x="73077" y="151038"/>
                </a:lnTo>
                <a:lnTo>
                  <a:pt x="77177" y="157273"/>
                </a:lnTo>
                <a:lnTo>
                  <a:pt x="77248" y="158587"/>
                </a:lnTo>
                <a:lnTo>
                  <a:pt x="87614" y="175798"/>
                </a:lnTo>
                <a:lnTo>
                  <a:pt x="91036" y="180921"/>
                </a:lnTo>
                <a:lnTo>
                  <a:pt x="99140" y="193377"/>
                </a:lnTo>
                <a:lnTo>
                  <a:pt x="103058" y="198421"/>
                </a:lnTo>
                <a:lnTo>
                  <a:pt x="97320" y="199806"/>
                </a:lnTo>
                <a:lnTo>
                  <a:pt x="94178" y="200955"/>
                </a:lnTo>
                <a:lnTo>
                  <a:pt x="90436" y="202818"/>
                </a:lnTo>
                <a:lnTo>
                  <a:pt x="80695" y="205553"/>
                </a:lnTo>
                <a:lnTo>
                  <a:pt x="73836" y="206083"/>
                </a:lnTo>
                <a:lnTo>
                  <a:pt x="66091" y="208964"/>
                </a:lnTo>
                <a:lnTo>
                  <a:pt x="52229" y="212994"/>
                </a:lnTo>
                <a:lnTo>
                  <a:pt x="41325" y="216210"/>
                </a:lnTo>
                <a:lnTo>
                  <a:pt x="34401" y="218347"/>
                </a:lnTo>
                <a:lnTo>
                  <a:pt x="15355" y="223257"/>
                </a:lnTo>
                <a:lnTo>
                  <a:pt x="13856" y="226183"/>
                </a:lnTo>
                <a:lnTo>
                  <a:pt x="13197" y="228923"/>
                </a:lnTo>
                <a:lnTo>
                  <a:pt x="7381" y="242840"/>
                </a:lnTo>
                <a:lnTo>
                  <a:pt x="6586" y="244916"/>
                </a:lnTo>
                <a:lnTo>
                  <a:pt x="578" y="261242"/>
                </a:lnTo>
                <a:lnTo>
                  <a:pt x="549" y="261318"/>
                </a:lnTo>
                <a:lnTo>
                  <a:pt x="418" y="261623"/>
                </a:lnTo>
                <a:lnTo>
                  <a:pt x="1020" y="264080"/>
                </a:lnTo>
                <a:lnTo>
                  <a:pt x="2768" y="266234"/>
                </a:lnTo>
                <a:lnTo>
                  <a:pt x="6269" y="269373"/>
                </a:lnTo>
                <a:lnTo>
                  <a:pt x="7231" y="272735"/>
                </a:lnTo>
                <a:lnTo>
                  <a:pt x="5694" y="276687"/>
                </a:lnTo>
                <a:lnTo>
                  <a:pt x="5997" y="278686"/>
                </a:lnTo>
                <a:lnTo>
                  <a:pt x="12284" y="287518"/>
                </a:lnTo>
                <a:lnTo>
                  <a:pt x="13591" y="297926"/>
                </a:lnTo>
                <a:lnTo>
                  <a:pt x="13967" y="299500"/>
                </a:lnTo>
                <a:lnTo>
                  <a:pt x="16072" y="317782"/>
                </a:lnTo>
                <a:lnTo>
                  <a:pt x="15953" y="320423"/>
                </a:lnTo>
                <a:lnTo>
                  <a:pt x="15552" y="331558"/>
                </a:lnTo>
                <a:lnTo>
                  <a:pt x="22336" y="335628"/>
                </a:lnTo>
                <a:lnTo>
                  <a:pt x="26373" y="338037"/>
                </a:lnTo>
                <a:lnTo>
                  <a:pt x="31233" y="340911"/>
                </a:lnTo>
                <a:lnTo>
                  <a:pt x="32908" y="341959"/>
                </a:lnTo>
                <a:lnTo>
                  <a:pt x="37176" y="344517"/>
                </a:lnTo>
                <a:lnTo>
                  <a:pt x="40338" y="345259"/>
                </a:lnTo>
                <a:lnTo>
                  <a:pt x="44586" y="346284"/>
                </a:lnTo>
                <a:lnTo>
                  <a:pt x="45878" y="346582"/>
                </a:lnTo>
                <a:lnTo>
                  <a:pt x="49500" y="347437"/>
                </a:lnTo>
                <a:lnTo>
                  <a:pt x="50122" y="347587"/>
                </a:lnTo>
                <a:lnTo>
                  <a:pt x="58806" y="349554"/>
                </a:lnTo>
                <a:lnTo>
                  <a:pt x="67617" y="351335"/>
                </a:lnTo>
                <a:lnTo>
                  <a:pt x="71593" y="352197"/>
                </a:lnTo>
                <a:lnTo>
                  <a:pt x="74566" y="353368"/>
                </a:lnTo>
                <a:lnTo>
                  <a:pt x="78911" y="354076"/>
                </a:lnTo>
                <a:lnTo>
                  <a:pt x="83846" y="355566"/>
                </a:lnTo>
                <a:lnTo>
                  <a:pt x="76961" y="374321"/>
                </a:lnTo>
                <a:lnTo>
                  <a:pt x="92500" y="388845"/>
                </a:lnTo>
                <a:lnTo>
                  <a:pt x="98364" y="392934"/>
                </a:lnTo>
                <a:lnTo>
                  <a:pt x="105330" y="397825"/>
                </a:lnTo>
                <a:lnTo>
                  <a:pt x="107663" y="398811"/>
                </a:lnTo>
                <a:lnTo>
                  <a:pt x="115820" y="402173"/>
                </a:lnTo>
                <a:lnTo>
                  <a:pt x="118777" y="403400"/>
                </a:lnTo>
                <a:lnTo>
                  <a:pt x="123143" y="396722"/>
                </a:lnTo>
                <a:lnTo>
                  <a:pt x="129848" y="386475"/>
                </a:lnTo>
                <a:lnTo>
                  <a:pt x="146493" y="386392"/>
                </a:lnTo>
                <a:lnTo>
                  <a:pt x="165387" y="386154"/>
                </a:lnTo>
                <a:lnTo>
                  <a:pt x="175976" y="386058"/>
                </a:lnTo>
                <a:lnTo>
                  <a:pt x="176328" y="387074"/>
                </a:lnTo>
                <a:lnTo>
                  <a:pt x="177961" y="394466"/>
                </a:lnTo>
                <a:lnTo>
                  <a:pt x="180846" y="408185"/>
                </a:lnTo>
                <a:lnTo>
                  <a:pt x="184471" y="408163"/>
                </a:lnTo>
                <a:lnTo>
                  <a:pt x="204308" y="408097"/>
                </a:lnTo>
                <a:lnTo>
                  <a:pt x="211216" y="408122"/>
                </a:lnTo>
                <a:lnTo>
                  <a:pt x="229590" y="408203"/>
                </a:lnTo>
                <a:lnTo>
                  <a:pt x="240961" y="421969"/>
                </a:lnTo>
                <a:lnTo>
                  <a:pt x="243861" y="425448"/>
                </a:lnTo>
                <a:lnTo>
                  <a:pt x="246893" y="429153"/>
                </a:lnTo>
                <a:lnTo>
                  <a:pt x="262572" y="443150"/>
                </a:lnTo>
                <a:lnTo>
                  <a:pt x="263761" y="444210"/>
                </a:lnTo>
                <a:lnTo>
                  <a:pt x="271093" y="450729"/>
                </a:lnTo>
                <a:lnTo>
                  <a:pt x="274811" y="454069"/>
                </a:lnTo>
                <a:lnTo>
                  <a:pt x="270241" y="460010"/>
                </a:lnTo>
                <a:lnTo>
                  <a:pt x="270056" y="462095"/>
                </a:lnTo>
                <a:lnTo>
                  <a:pt x="269738" y="465718"/>
                </a:lnTo>
                <a:lnTo>
                  <a:pt x="267857" y="486813"/>
                </a:lnTo>
                <a:lnTo>
                  <a:pt x="267136" y="494258"/>
                </a:lnTo>
                <a:lnTo>
                  <a:pt x="266464" y="501579"/>
                </a:lnTo>
                <a:lnTo>
                  <a:pt x="266976" y="511056"/>
                </a:lnTo>
                <a:lnTo>
                  <a:pt x="267670" y="526276"/>
                </a:lnTo>
                <a:lnTo>
                  <a:pt x="267997" y="533538"/>
                </a:lnTo>
                <a:lnTo>
                  <a:pt x="272023" y="547396"/>
                </a:lnTo>
                <a:lnTo>
                  <a:pt x="280111" y="575499"/>
                </a:lnTo>
                <a:lnTo>
                  <a:pt x="284277" y="589647"/>
                </a:lnTo>
                <a:lnTo>
                  <a:pt x="285080" y="593342"/>
                </a:lnTo>
                <a:lnTo>
                  <a:pt x="288786" y="606319"/>
                </a:lnTo>
                <a:lnTo>
                  <a:pt x="307048" y="670315"/>
                </a:lnTo>
                <a:lnTo>
                  <a:pt x="308059" y="673872"/>
                </a:lnTo>
                <a:lnTo>
                  <a:pt x="312161" y="688354"/>
                </a:lnTo>
                <a:lnTo>
                  <a:pt x="315454" y="691703"/>
                </a:lnTo>
                <a:lnTo>
                  <a:pt x="326587" y="702980"/>
                </a:lnTo>
                <a:lnTo>
                  <a:pt x="338083" y="714624"/>
                </a:lnTo>
                <a:lnTo>
                  <a:pt x="342232" y="718853"/>
                </a:lnTo>
                <a:lnTo>
                  <a:pt x="351317" y="728042"/>
                </a:lnTo>
                <a:lnTo>
                  <a:pt x="352157" y="728922"/>
                </a:lnTo>
                <a:lnTo>
                  <a:pt x="354776" y="731563"/>
                </a:lnTo>
                <a:lnTo>
                  <a:pt x="358495" y="731708"/>
                </a:lnTo>
                <a:lnTo>
                  <a:pt x="362501" y="731876"/>
                </a:lnTo>
                <a:lnTo>
                  <a:pt x="382385" y="732757"/>
                </a:lnTo>
                <a:lnTo>
                  <a:pt x="391381" y="733188"/>
                </a:lnTo>
                <a:lnTo>
                  <a:pt x="396529" y="733446"/>
                </a:lnTo>
                <a:lnTo>
                  <a:pt x="401119" y="733682"/>
                </a:lnTo>
                <a:lnTo>
                  <a:pt x="401677" y="733714"/>
                </a:lnTo>
                <a:lnTo>
                  <a:pt x="432061" y="713008"/>
                </a:lnTo>
                <a:lnTo>
                  <a:pt x="431748" y="694639"/>
                </a:lnTo>
                <a:lnTo>
                  <a:pt x="431571" y="683099"/>
                </a:lnTo>
                <a:lnTo>
                  <a:pt x="431376" y="668145"/>
                </a:lnTo>
                <a:lnTo>
                  <a:pt x="430079" y="657760"/>
                </a:lnTo>
                <a:lnTo>
                  <a:pt x="430737" y="649954"/>
                </a:lnTo>
                <a:lnTo>
                  <a:pt x="430991" y="646857"/>
                </a:lnTo>
                <a:lnTo>
                  <a:pt x="431367" y="640031"/>
                </a:lnTo>
                <a:lnTo>
                  <a:pt x="434388" y="631817"/>
                </a:lnTo>
                <a:lnTo>
                  <a:pt x="435268" y="629927"/>
                </a:lnTo>
                <a:lnTo>
                  <a:pt x="434951" y="625126"/>
                </a:lnTo>
                <a:lnTo>
                  <a:pt x="437024" y="621664"/>
                </a:lnTo>
                <a:lnTo>
                  <a:pt x="438407" y="609494"/>
                </a:lnTo>
                <a:lnTo>
                  <a:pt x="442458" y="598108"/>
                </a:lnTo>
                <a:lnTo>
                  <a:pt x="443443" y="596375"/>
                </a:lnTo>
                <a:lnTo>
                  <a:pt x="444205" y="594204"/>
                </a:lnTo>
                <a:lnTo>
                  <a:pt x="444164" y="589047"/>
                </a:lnTo>
                <a:lnTo>
                  <a:pt x="442957" y="580183"/>
                </a:lnTo>
                <a:lnTo>
                  <a:pt x="440648" y="579048"/>
                </a:lnTo>
                <a:lnTo>
                  <a:pt x="432515" y="555216"/>
                </a:lnTo>
                <a:lnTo>
                  <a:pt x="436457" y="547276"/>
                </a:lnTo>
                <a:lnTo>
                  <a:pt x="436679" y="547040"/>
                </a:lnTo>
                <a:lnTo>
                  <a:pt x="438117" y="545705"/>
                </a:lnTo>
                <a:lnTo>
                  <a:pt x="438861" y="544877"/>
                </a:lnTo>
                <a:lnTo>
                  <a:pt x="439641" y="544126"/>
                </a:lnTo>
                <a:lnTo>
                  <a:pt x="440249" y="543614"/>
                </a:lnTo>
                <a:lnTo>
                  <a:pt x="441134" y="542944"/>
                </a:lnTo>
                <a:lnTo>
                  <a:pt x="442363" y="542569"/>
                </a:lnTo>
                <a:lnTo>
                  <a:pt x="443506" y="542139"/>
                </a:lnTo>
                <a:lnTo>
                  <a:pt x="444246" y="541611"/>
                </a:lnTo>
                <a:lnTo>
                  <a:pt x="445017" y="540861"/>
                </a:lnTo>
                <a:lnTo>
                  <a:pt x="445833" y="540113"/>
                </a:lnTo>
                <a:lnTo>
                  <a:pt x="446446" y="539229"/>
                </a:lnTo>
                <a:lnTo>
                  <a:pt x="446999" y="538590"/>
                </a:lnTo>
                <a:lnTo>
                  <a:pt x="447194" y="538104"/>
                </a:lnTo>
                <a:lnTo>
                  <a:pt x="447643" y="537683"/>
                </a:lnTo>
                <a:lnTo>
                  <a:pt x="448110" y="536964"/>
                </a:lnTo>
                <a:lnTo>
                  <a:pt x="448786" y="536034"/>
                </a:lnTo>
                <a:lnTo>
                  <a:pt x="449530" y="535532"/>
                </a:lnTo>
                <a:lnTo>
                  <a:pt x="450401" y="534838"/>
                </a:lnTo>
                <a:lnTo>
                  <a:pt x="450991" y="533903"/>
                </a:lnTo>
                <a:lnTo>
                  <a:pt x="451835" y="533258"/>
                </a:lnTo>
                <a:lnTo>
                  <a:pt x="452633" y="532809"/>
                </a:lnTo>
                <a:lnTo>
                  <a:pt x="453781" y="532358"/>
                </a:lnTo>
                <a:lnTo>
                  <a:pt x="453976" y="531897"/>
                </a:lnTo>
                <a:lnTo>
                  <a:pt x="454915" y="531905"/>
                </a:lnTo>
                <a:lnTo>
                  <a:pt x="455963" y="531373"/>
                </a:lnTo>
                <a:lnTo>
                  <a:pt x="456666" y="530820"/>
                </a:lnTo>
                <a:lnTo>
                  <a:pt x="457596" y="530206"/>
                </a:lnTo>
                <a:lnTo>
                  <a:pt x="458417" y="529486"/>
                </a:lnTo>
                <a:lnTo>
                  <a:pt x="459093" y="528632"/>
                </a:lnTo>
                <a:lnTo>
                  <a:pt x="459578" y="527891"/>
                </a:lnTo>
                <a:lnTo>
                  <a:pt x="460408" y="527197"/>
                </a:lnTo>
                <a:lnTo>
                  <a:pt x="460422" y="526052"/>
                </a:lnTo>
                <a:lnTo>
                  <a:pt x="459814" y="525166"/>
                </a:lnTo>
                <a:lnTo>
                  <a:pt x="459533" y="524302"/>
                </a:lnTo>
                <a:lnTo>
                  <a:pt x="459124" y="523130"/>
                </a:lnTo>
                <a:lnTo>
                  <a:pt x="459270" y="521819"/>
                </a:lnTo>
                <a:lnTo>
                  <a:pt x="459986" y="520993"/>
                </a:lnTo>
                <a:lnTo>
                  <a:pt x="460689" y="520464"/>
                </a:lnTo>
                <a:lnTo>
                  <a:pt x="460585" y="519262"/>
                </a:lnTo>
                <a:lnTo>
                  <a:pt x="460009" y="518254"/>
                </a:lnTo>
                <a:lnTo>
                  <a:pt x="459451" y="517248"/>
                </a:lnTo>
                <a:lnTo>
                  <a:pt x="459034" y="516424"/>
                </a:lnTo>
                <a:lnTo>
                  <a:pt x="458526" y="515345"/>
                </a:lnTo>
                <a:lnTo>
                  <a:pt x="457750" y="514574"/>
                </a:lnTo>
                <a:lnTo>
                  <a:pt x="456716" y="514111"/>
                </a:lnTo>
                <a:lnTo>
                  <a:pt x="456117" y="513476"/>
                </a:lnTo>
                <a:lnTo>
                  <a:pt x="455931" y="512119"/>
                </a:lnTo>
                <a:lnTo>
                  <a:pt x="455754" y="511037"/>
                </a:lnTo>
                <a:lnTo>
                  <a:pt x="456185" y="509968"/>
                </a:lnTo>
                <a:lnTo>
                  <a:pt x="456716" y="509279"/>
                </a:lnTo>
                <a:lnTo>
                  <a:pt x="457001" y="508102"/>
                </a:lnTo>
                <a:lnTo>
                  <a:pt x="457233" y="506846"/>
                </a:lnTo>
                <a:lnTo>
                  <a:pt x="457709" y="505830"/>
                </a:lnTo>
                <a:lnTo>
                  <a:pt x="457918" y="504922"/>
                </a:lnTo>
                <a:lnTo>
                  <a:pt x="458639" y="504120"/>
                </a:lnTo>
                <a:lnTo>
                  <a:pt x="459088" y="503052"/>
                </a:lnTo>
                <a:lnTo>
                  <a:pt x="458766" y="501911"/>
                </a:lnTo>
                <a:lnTo>
                  <a:pt x="459138" y="501088"/>
                </a:lnTo>
                <a:lnTo>
                  <a:pt x="459818" y="500234"/>
                </a:lnTo>
                <a:lnTo>
                  <a:pt x="460857" y="500001"/>
                </a:lnTo>
                <a:lnTo>
                  <a:pt x="461837" y="499466"/>
                </a:lnTo>
                <a:lnTo>
                  <a:pt x="462862" y="499207"/>
                </a:lnTo>
                <a:lnTo>
                  <a:pt x="464200" y="498995"/>
                </a:lnTo>
                <a:lnTo>
                  <a:pt x="465271" y="498765"/>
                </a:lnTo>
                <a:lnTo>
                  <a:pt x="466110" y="498072"/>
                </a:lnTo>
                <a:lnTo>
                  <a:pt x="466487" y="497224"/>
                </a:lnTo>
                <a:lnTo>
                  <a:pt x="466455" y="496500"/>
                </a:lnTo>
                <a:lnTo>
                  <a:pt x="466541" y="495908"/>
                </a:lnTo>
                <a:lnTo>
                  <a:pt x="466246" y="494569"/>
                </a:lnTo>
                <a:lnTo>
                  <a:pt x="465620" y="493631"/>
                </a:lnTo>
                <a:lnTo>
                  <a:pt x="465901" y="492777"/>
                </a:lnTo>
                <a:lnTo>
                  <a:pt x="466482" y="491844"/>
                </a:lnTo>
                <a:lnTo>
                  <a:pt x="466487" y="490598"/>
                </a:lnTo>
                <a:lnTo>
                  <a:pt x="465811" y="489708"/>
                </a:lnTo>
                <a:lnTo>
                  <a:pt x="465439" y="488812"/>
                </a:lnTo>
                <a:lnTo>
                  <a:pt x="465207" y="488398"/>
                </a:lnTo>
                <a:lnTo>
                  <a:pt x="469807" y="481499"/>
                </a:lnTo>
                <a:lnTo>
                  <a:pt x="466283" y="467347"/>
                </a:lnTo>
                <a:lnTo>
                  <a:pt x="464368" y="460972"/>
                </a:lnTo>
                <a:lnTo>
                  <a:pt x="463633" y="457937"/>
                </a:lnTo>
                <a:lnTo>
                  <a:pt x="466686" y="453649"/>
                </a:lnTo>
                <a:lnTo>
                  <a:pt x="469626" y="449231"/>
                </a:lnTo>
                <a:lnTo>
                  <a:pt x="471608" y="438998"/>
                </a:lnTo>
                <a:lnTo>
                  <a:pt x="475899" y="432878"/>
                </a:lnTo>
                <a:lnTo>
                  <a:pt x="477124" y="431763"/>
                </a:lnTo>
                <a:lnTo>
                  <a:pt x="477909" y="431143"/>
                </a:lnTo>
                <a:lnTo>
                  <a:pt x="482300" y="430516"/>
                </a:lnTo>
                <a:lnTo>
                  <a:pt x="484260" y="429154"/>
                </a:lnTo>
                <a:lnTo>
                  <a:pt x="485294" y="427156"/>
                </a:lnTo>
                <a:lnTo>
                  <a:pt x="485099" y="424104"/>
                </a:lnTo>
                <a:lnTo>
                  <a:pt x="489068" y="406091"/>
                </a:lnTo>
                <a:lnTo>
                  <a:pt x="488451" y="398450"/>
                </a:lnTo>
                <a:lnTo>
                  <a:pt x="485099" y="386764"/>
                </a:lnTo>
                <a:lnTo>
                  <a:pt x="481760" y="387387"/>
                </a:lnTo>
                <a:lnTo>
                  <a:pt x="474257" y="386820"/>
                </a:lnTo>
                <a:lnTo>
                  <a:pt x="466028" y="382610"/>
                </a:lnTo>
                <a:lnTo>
                  <a:pt x="455681" y="377021"/>
                </a:lnTo>
                <a:lnTo>
                  <a:pt x="452805" y="375106"/>
                </a:lnTo>
                <a:lnTo>
                  <a:pt x="421542" y="360010"/>
                </a:lnTo>
                <a:lnTo>
                  <a:pt x="413770" y="357950"/>
                </a:lnTo>
                <a:lnTo>
                  <a:pt x="379346" y="338929"/>
                </a:lnTo>
                <a:lnTo>
                  <a:pt x="373948" y="334807"/>
                </a:lnTo>
                <a:lnTo>
                  <a:pt x="364912" y="330480"/>
                </a:lnTo>
                <a:lnTo>
                  <a:pt x="358367" y="326635"/>
                </a:lnTo>
                <a:lnTo>
                  <a:pt x="356066" y="325210"/>
                </a:lnTo>
                <a:lnTo>
                  <a:pt x="350159" y="321799"/>
                </a:lnTo>
                <a:lnTo>
                  <a:pt x="347506" y="32029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95BADAE6-12A7-838D-9FA9-E978C62DD5F6}"/>
              </a:ext>
            </a:extLst>
          </p:cNvPr>
          <p:cNvSpPr>
            <a:spLocks/>
          </p:cNvSpPr>
          <p:nvPr/>
        </p:nvSpPr>
        <p:spPr>
          <a:xfrm flipV="1">
            <a:off x="5362014" y="380398"/>
            <a:ext cx="1309427" cy="1377336"/>
          </a:xfrm>
          <a:custGeom>
            <a:avLst/>
            <a:gdLst>
              <a:gd name="connsiteX0" fmla="*/ 582495 w 891716"/>
              <a:gd name="connsiteY0" fmla="*/ 693989 h 937962"/>
              <a:gd name="connsiteX1" fmla="*/ 577682 w 891716"/>
              <a:gd name="connsiteY1" fmla="*/ 681537 h 937962"/>
              <a:gd name="connsiteX2" fmla="*/ 578217 w 891716"/>
              <a:gd name="connsiteY2" fmla="*/ 677449 h 937962"/>
              <a:gd name="connsiteX3" fmla="*/ 579296 w 891716"/>
              <a:gd name="connsiteY3" fmla="*/ 669322 h 937962"/>
              <a:gd name="connsiteX4" fmla="*/ 579174 w 891716"/>
              <a:gd name="connsiteY4" fmla="*/ 667307 h 937962"/>
              <a:gd name="connsiteX5" fmla="*/ 571245 w 891716"/>
              <a:gd name="connsiteY5" fmla="*/ 647431 h 937962"/>
              <a:gd name="connsiteX6" fmla="*/ 581569 w 891716"/>
              <a:gd name="connsiteY6" fmla="*/ 642521 h 937962"/>
              <a:gd name="connsiteX7" fmla="*/ 573712 w 891716"/>
              <a:gd name="connsiteY7" fmla="*/ 628926 h 937962"/>
              <a:gd name="connsiteX8" fmla="*/ 572107 w 891716"/>
              <a:gd name="connsiteY8" fmla="*/ 629489 h 937962"/>
              <a:gd name="connsiteX9" fmla="*/ 559373 w 891716"/>
              <a:gd name="connsiteY9" fmla="*/ 633114 h 937962"/>
              <a:gd name="connsiteX10" fmla="*/ 545810 w 891716"/>
              <a:gd name="connsiteY10" fmla="*/ 637062 h 937962"/>
              <a:gd name="connsiteX11" fmla="*/ 543338 w 891716"/>
              <a:gd name="connsiteY11" fmla="*/ 637879 h 937962"/>
              <a:gd name="connsiteX12" fmla="*/ 527651 w 891716"/>
              <a:gd name="connsiteY12" fmla="*/ 636645 h 937962"/>
              <a:gd name="connsiteX13" fmla="*/ 519863 w 891716"/>
              <a:gd name="connsiteY13" fmla="*/ 642539 h 937962"/>
              <a:gd name="connsiteX14" fmla="*/ 510817 w 891716"/>
              <a:gd name="connsiteY14" fmla="*/ 637421 h 937962"/>
              <a:gd name="connsiteX15" fmla="*/ 511443 w 891716"/>
              <a:gd name="connsiteY15" fmla="*/ 627478 h 937962"/>
              <a:gd name="connsiteX16" fmla="*/ 511448 w 891716"/>
              <a:gd name="connsiteY16" fmla="*/ 626162 h 937962"/>
              <a:gd name="connsiteX17" fmla="*/ 515839 w 891716"/>
              <a:gd name="connsiteY17" fmla="*/ 608215 h 937962"/>
              <a:gd name="connsiteX18" fmla="*/ 509851 w 891716"/>
              <a:gd name="connsiteY18" fmla="*/ 586338 h 937962"/>
              <a:gd name="connsiteX19" fmla="*/ 500044 w 891716"/>
              <a:gd name="connsiteY19" fmla="*/ 592383 h 937962"/>
              <a:gd name="connsiteX20" fmla="*/ 493067 w 891716"/>
              <a:gd name="connsiteY20" fmla="*/ 594820 h 937962"/>
              <a:gd name="connsiteX21" fmla="*/ 467678 w 891716"/>
              <a:gd name="connsiteY21" fmla="*/ 495383 h 937962"/>
              <a:gd name="connsiteX22" fmla="*/ 443425 w 891716"/>
              <a:gd name="connsiteY22" fmla="*/ 411669 h 937962"/>
              <a:gd name="connsiteX23" fmla="*/ 425840 w 891716"/>
              <a:gd name="connsiteY23" fmla="*/ 416379 h 937962"/>
              <a:gd name="connsiteX24" fmla="*/ 425832 w 891716"/>
              <a:gd name="connsiteY24" fmla="*/ 416352 h 937962"/>
              <a:gd name="connsiteX25" fmla="*/ 410097 w 891716"/>
              <a:gd name="connsiteY25" fmla="*/ 413697 h 937962"/>
              <a:gd name="connsiteX26" fmla="*/ 407660 w 891716"/>
              <a:gd name="connsiteY26" fmla="*/ 413316 h 937962"/>
              <a:gd name="connsiteX27" fmla="*/ 412237 w 891716"/>
              <a:gd name="connsiteY27" fmla="*/ 383888 h 937962"/>
              <a:gd name="connsiteX28" fmla="*/ 411941 w 891716"/>
              <a:gd name="connsiteY28" fmla="*/ 379410 h 937962"/>
              <a:gd name="connsiteX29" fmla="*/ 410705 w 891716"/>
              <a:gd name="connsiteY29" fmla="*/ 375017 h 937962"/>
              <a:gd name="connsiteX30" fmla="*/ 410425 w 891716"/>
              <a:gd name="connsiteY30" fmla="*/ 364516 h 937962"/>
              <a:gd name="connsiteX31" fmla="*/ 410373 w 891716"/>
              <a:gd name="connsiteY31" fmla="*/ 362157 h 937962"/>
              <a:gd name="connsiteX32" fmla="*/ 410284 w 891716"/>
              <a:gd name="connsiteY32" fmla="*/ 358409 h 937962"/>
              <a:gd name="connsiteX33" fmla="*/ 409284 w 891716"/>
              <a:gd name="connsiteY33" fmla="*/ 354678 h 937962"/>
              <a:gd name="connsiteX34" fmla="*/ 403815 w 891716"/>
              <a:gd name="connsiteY34" fmla="*/ 334285 h 937962"/>
              <a:gd name="connsiteX35" fmla="*/ 399223 w 891716"/>
              <a:gd name="connsiteY35" fmla="*/ 317405 h 937962"/>
              <a:gd name="connsiteX36" fmla="*/ 396738 w 891716"/>
              <a:gd name="connsiteY36" fmla="*/ 308288 h 937962"/>
              <a:gd name="connsiteX37" fmla="*/ 394195 w 891716"/>
              <a:gd name="connsiteY37" fmla="*/ 299045 h 937962"/>
              <a:gd name="connsiteX38" fmla="*/ 393724 w 891716"/>
              <a:gd name="connsiteY38" fmla="*/ 297334 h 937962"/>
              <a:gd name="connsiteX39" fmla="*/ 386601 w 891716"/>
              <a:gd name="connsiteY39" fmla="*/ 281969 h 937962"/>
              <a:gd name="connsiteX40" fmla="*/ 385570 w 891716"/>
              <a:gd name="connsiteY40" fmla="*/ 279736 h 937962"/>
              <a:gd name="connsiteX41" fmla="*/ 385252 w 891716"/>
              <a:gd name="connsiteY41" fmla="*/ 279097 h 937962"/>
              <a:gd name="connsiteX42" fmla="*/ 383842 w 891716"/>
              <a:gd name="connsiteY42" fmla="*/ 275158 h 937962"/>
              <a:gd name="connsiteX43" fmla="*/ 386681 w 891716"/>
              <a:gd name="connsiteY43" fmla="*/ 271341 h 937962"/>
              <a:gd name="connsiteX44" fmla="*/ 375032 w 891716"/>
              <a:gd name="connsiteY44" fmla="*/ 228296 h 937962"/>
              <a:gd name="connsiteX45" fmla="*/ 367806 w 891716"/>
              <a:gd name="connsiteY45" fmla="*/ 227384 h 937962"/>
              <a:gd name="connsiteX46" fmla="*/ 360270 w 891716"/>
              <a:gd name="connsiteY46" fmla="*/ 226458 h 937962"/>
              <a:gd name="connsiteX47" fmla="*/ 359560 w 891716"/>
              <a:gd name="connsiteY47" fmla="*/ 225460 h 937962"/>
              <a:gd name="connsiteX48" fmla="*/ 353232 w 891716"/>
              <a:gd name="connsiteY48" fmla="*/ 216774 h 937962"/>
              <a:gd name="connsiteX49" fmla="*/ 328805 w 891716"/>
              <a:gd name="connsiteY49" fmla="*/ 183671 h 937962"/>
              <a:gd name="connsiteX50" fmla="*/ 332555 w 891716"/>
              <a:gd name="connsiteY50" fmla="*/ 171900 h 937962"/>
              <a:gd name="connsiteX51" fmla="*/ 330796 w 891716"/>
              <a:gd name="connsiteY51" fmla="*/ 168968 h 937962"/>
              <a:gd name="connsiteX52" fmla="*/ 326178 w 891716"/>
              <a:gd name="connsiteY52" fmla="*/ 161295 h 937962"/>
              <a:gd name="connsiteX53" fmla="*/ 324986 w 891716"/>
              <a:gd name="connsiteY53" fmla="*/ 159548 h 937962"/>
              <a:gd name="connsiteX54" fmla="*/ 322992 w 891716"/>
              <a:gd name="connsiteY54" fmla="*/ 155255 h 937962"/>
              <a:gd name="connsiteX55" fmla="*/ 333991 w 891716"/>
              <a:gd name="connsiteY55" fmla="*/ 130311 h 937962"/>
              <a:gd name="connsiteX56" fmla="*/ 329072 w 891716"/>
              <a:gd name="connsiteY56" fmla="*/ 124557 h 937962"/>
              <a:gd name="connsiteX57" fmla="*/ 327412 w 891716"/>
              <a:gd name="connsiteY57" fmla="*/ 122669 h 937962"/>
              <a:gd name="connsiteX58" fmla="*/ 326742 w 891716"/>
              <a:gd name="connsiteY58" fmla="*/ 100343 h 937962"/>
              <a:gd name="connsiteX59" fmla="*/ 332231 w 891716"/>
              <a:gd name="connsiteY59" fmla="*/ 85631 h 937962"/>
              <a:gd name="connsiteX60" fmla="*/ 332865 w 891716"/>
              <a:gd name="connsiteY60" fmla="*/ 79773 h 937962"/>
              <a:gd name="connsiteX61" fmla="*/ 335060 w 891716"/>
              <a:gd name="connsiteY61" fmla="*/ 73819 h 937962"/>
              <a:gd name="connsiteX62" fmla="*/ 335265 w 891716"/>
              <a:gd name="connsiteY62" fmla="*/ 73257 h 937962"/>
              <a:gd name="connsiteX63" fmla="*/ 336584 w 891716"/>
              <a:gd name="connsiteY63" fmla="*/ 69676 h 937962"/>
              <a:gd name="connsiteX64" fmla="*/ 338795 w 891716"/>
              <a:gd name="connsiteY64" fmla="*/ 65011 h 937962"/>
              <a:gd name="connsiteX65" fmla="*/ 336755 w 891716"/>
              <a:gd name="connsiteY65" fmla="*/ 50064 h 937962"/>
              <a:gd name="connsiteX66" fmla="*/ 335639 w 891716"/>
              <a:gd name="connsiteY66" fmla="*/ 41102 h 937962"/>
              <a:gd name="connsiteX67" fmla="*/ 325873 w 891716"/>
              <a:gd name="connsiteY67" fmla="*/ 40811 h 937962"/>
              <a:gd name="connsiteX68" fmla="*/ 312431 w 891716"/>
              <a:gd name="connsiteY68" fmla="*/ 40462 h 937962"/>
              <a:gd name="connsiteX69" fmla="*/ 309637 w 891716"/>
              <a:gd name="connsiteY69" fmla="*/ 40398 h 937962"/>
              <a:gd name="connsiteX70" fmla="*/ 301453 w 891716"/>
              <a:gd name="connsiteY70" fmla="*/ 40221 h 937962"/>
              <a:gd name="connsiteX71" fmla="*/ 301124 w 891716"/>
              <a:gd name="connsiteY71" fmla="*/ 40217 h 937962"/>
              <a:gd name="connsiteX72" fmla="*/ 294079 w 891716"/>
              <a:gd name="connsiteY72" fmla="*/ 40085 h 937962"/>
              <a:gd name="connsiteX73" fmla="*/ 293422 w 891716"/>
              <a:gd name="connsiteY73" fmla="*/ 40072 h 937962"/>
              <a:gd name="connsiteX74" fmla="*/ 292588 w 891716"/>
              <a:gd name="connsiteY74" fmla="*/ 40058 h 937962"/>
              <a:gd name="connsiteX75" fmla="*/ 274575 w 891716"/>
              <a:gd name="connsiteY75" fmla="*/ 39804 h 937962"/>
              <a:gd name="connsiteX76" fmla="*/ 267305 w 891716"/>
              <a:gd name="connsiteY76" fmla="*/ 39736 h 937962"/>
              <a:gd name="connsiteX77" fmla="*/ 266189 w 891716"/>
              <a:gd name="connsiteY77" fmla="*/ 39727 h 937962"/>
              <a:gd name="connsiteX78" fmla="*/ 252778 w 891716"/>
              <a:gd name="connsiteY78" fmla="*/ 39645 h 937962"/>
              <a:gd name="connsiteX79" fmla="*/ 239084 w 891716"/>
              <a:gd name="connsiteY79" fmla="*/ 39627 h 937962"/>
              <a:gd name="connsiteX80" fmla="*/ 205297 w 891716"/>
              <a:gd name="connsiteY80" fmla="*/ 39854 h 937962"/>
              <a:gd name="connsiteX81" fmla="*/ 196853 w 891716"/>
              <a:gd name="connsiteY81" fmla="*/ 39967 h 937962"/>
              <a:gd name="connsiteX82" fmla="*/ 195621 w 891716"/>
              <a:gd name="connsiteY82" fmla="*/ 39985 h 937962"/>
              <a:gd name="connsiteX83" fmla="*/ 192262 w 891716"/>
              <a:gd name="connsiteY83" fmla="*/ 40040 h 937962"/>
              <a:gd name="connsiteX84" fmla="*/ 175267 w 891716"/>
              <a:gd name="connsiteY84" fmla="*/ 31295 h 937962"/>
              <a:gd name="connsiteX85" fmla="*/ 146674 w 891716"/>
              <a:gd name="connsiteY85" fmla="*/ -152 h 937962"/>
              <a:gd name="connsiteX86" fmla="*/ 100154 w 891716"/>
              <a:gd name="connsiteY86" fmla="*/ 43003 h 937962"/>
              <a:gd name="connsiteX87" fmla="*/ 50208 w 891716"/>
              <a:gd name="connsiteY87" fmla="*/ 89311 h 937962"/>
              <a:gd name="connsiteX88" fmla="*/ 45141 w 891716"/>
              <a:gd name="connsiteY88" fmla="*/ 97575 h 937962"/>
              <a:gd name="connsiteX89" fmla="*/ 399 w 891716"/>
              <a:gd name="connsiteY89" fmla="*/ 145403 h 937962"/>
              <a:gd name="connsiteX90" fmla="*/ 1934 w 891716"/>
              <a:gd name="connsiteY90" fmla="*/ 148535 h 937962"/>
              <a:gd name="connsiteX91" fmla="*/ 6752 w 891716"/>
              <a:gd name="connsiteY91" fmla="*/ 157084 h 937962"/>
              <a:gd name="connsiteX92" fmla="*/ 8126 w 891716"/>
              <a:gd name="connsiteY92" fmla="*/ 159557 h 937962"/>
              <a:gd name="connsiteX93" fmla="*/ 14051 w 891716"/>
              <a:gd name="connsiteY93" fmla="*/ 170089 h 937962"/>
              <a:gd name="connsiteX94" fmla="*/ 23442 w 891716"/>
              <a:gd name="connsiteY94" fmla="*/ 186838 h 937962"/>
              <a:gd name="connsiteX95" fmla="*/ 23916 w 891716"/>
              <a:gd name="connsiteY95" fmla="*/ 187823 h 937962"/>
              <a:gd name="connsiteX96" fmla="*/ 31250 w 891716"/>
              <a:gd name="connsiteY96" fmla="*/ 200701 h 937962"/>
              <a:gd name="connsiteX97" fmla="*/ 35086 w 891716"/>
              <a:gd name="connsiteY97" fmla="*/ 207467 h 937962"/>
              <a:gd name="connsiteX98" fmla="*/ 44385 w 891716"/>
              <a:gd name="connsiteY98" fmla="*/ 225042 h 937962"/>
              <a:gd name="connsiteX99" fmla="*/ 48561 w 891716"/>
              <a:gd name="connsiteY99" fmla="*/ 231300 h 937962"/>
              <a:gd name="connsiteX100" fmla="*/ 57860 w 891716"/>
              <a:gd name="connsiteY100" fmla="*/ 247831 h 937962"/>
              <a:gd name="connsiteX101" fmla="*/ 63659 w 891716"/>
              <a:gd name="connsiteY101" fmla="*/ 258241 h 937962"/>
              <a:gd name="connsiteX102" fmla="*/ 65912 w 891716"/>
              <a:gd name="connsiteY102" fmla="*/ 261862 h 937962"/>
              <a:gd name="connsiteX103" fmla="*/ 69854 w 891716"/>
              <a:gd name="connsiteY103" fmla="*/ 269200 h 937962"/>
              <a:gd name="connsiteX104" fmla="*/ 80111 w 891716"/>
              <a:gd name="connsiteY104" fmla="*/ 287215 h 937962"/>
              <a:gd name="connsiteX105" fmla="*/ 100033 w 891716"/>
              <a:gd name="connsiteY105" fmla="*/ 322306 h 937962"/>
              <a:gd name="connsiteX106" fmla="*/ 100216 w 891716"/>
              <a:gd name="connsiteY106" fmla="*/ 322719 h 937962"/>
              <a:gd name="connsiteX107" fmla="*/ 101778 w 891716"/>
              <a:gd name="connsiteY107" fmla="*/ 325437 h 937962"/>
              <a:gd name="connsiteX108" fmla="*/ 121241 w 891716"/>
              <a:gd name="connsiteY108" fmla="*/ 358808 h 937962"/>
              <a:gd name="connsiteX109" fmla="*/ 124115 w 891716"/>
              <a:gd name="connsiteY109" fmla="*/ 364766 h 937962"/>
              <a:gd name="connsiteX110" fmla="*/ 126023 w 891716"/>
              <a:gd name="connsiteY110" fmla="*/ 368142 h 937962"/>
              <a:gd name="connsiteX111" fmla="*/ 130608 w 891716"/>
              <a:gd name="connsiteY111" fmla="*/ 376206 h 937962"/>
              <a:gd name="connsiteX112" fmla="*/ 148005 w 891716"/>
              <a:gd name="connsiteY112" fmla="*/ 401309 h 937962"/>
              <a:gd name="connsiteX113" fmla="*/ 158329 w 891716"/>
              <a:gd name="connsiteY113" fmla="*/ 416202 h 937962"/>
              <a:gd name="connsiteX114" fmla="*/ 168461 w 891716"/>
              <a:gd name="connsiteY114" fmla="*/ 430914 h 937962"/>
              <a:gd name="connsiteX115" fmla="*/ 173582 w 891716"/>
              <a:gd name="connsiteY115" fmla="*/ 438161 h 937962"/>
              <a:gd name="connsiteX116" fmla="*/ 192208 w 891716"/>
              <a:gd name="connsiteY116" fmla="*/ 464916 h 937962"/>
              <a:gd name="connsiteX117" fmla="*/ 208725 w 891716"/>
              <a:gd name="connsiteY117" fmla="*/ 488639 h 937962"/>
              <a:gd name="connsiteX118" fmla="*/ 213053 w 891716"/>
              <a:gd name="connsiteY118" fmla="*/ 494829 h 937962"/>
              <a:gd name="connsiteX119" fmla="*/ 221668 w 891716"/>
              <a:gd name="connsiteY119" fmla="*/ 507253 h 937962"/>
              <a:gd name="connsiteX120" fmla="*/ 232356 w 891716"/>
              <a:gd name="connsiteY120" fmla="*/ 522487 h 937962"/>
              <a:gd name="connsiteX121" fmla="*/ 252403 w 891716"/>
              <a:gd name="connsiteY121" fmla="*/ 551157 h 937962"/>
              <a:gd name="connsiteX122" fmla="*/ 261567 w 891716"/>
              <a:gd name="connsiteY122" fmla="*/ 564262 h 937962"/>
              <a:gd name="connsiteX123" fmla="*/ 274444 w 891716"/>
              <a:gd name="connsiteY123" fmla="*/ 582631 h 937962"/>
              <a:gd name="connsiteX124" fmla="*/ 281587 w 891716"/>
              <a:gd name="connsiteY124" fmla="*/ 591861 h 937962"/>
              <a:gd name="connsiteX125" fmla="*/ 299714 w 891716"/>
              <a:gd name="connsiteY125" fmla="*/ 618725 h 937962"/>
              <a:gd name="connsiteX126" fmla="*/ 302598 w 891716"/>
              <a:gd name="connsiteY126" fmla="*/ 622745 h 937962"/>
              <a:gd name="connsiteX127" fmla="*/ 333117 w 891716"/>
              <a:gd name="connsiteY127" fmla="*/ 666100 h 937962"/>
              <a:gd name="connsiteX128" fmla="*/ 352147 w 891716"/>
              <a:gd name="connsiteY128" fmla="*/ 693073 h 937962"/>
              <a:gd name="connsiteX129" fmla="*/ 363506 w 891716"/>
              <a:gd name="connsiteY129" fmla="*/ 709159 h 937962"/>
              <a:gd name="connsiteX130" fmla="*/ 369873 w 891716"/>
              <a:gd name="connsiteY130" fmla="*/ 718180 h 937962"/>
              <a:gd name="connsiteX131" fmla="*/ 378304 w 891716"/>
              <a:gd name="connsiteY131" fmla="*/ 730165 h 937962"/>
              <a:gd name="connsiteX132" fmla="*/ 397185 w 891716"/>
              <a:gd name="connsiteY132" fmla="*/ 756761 h 937962"/>
              <a:gd name="connsiteX133" fmla="*/ 433008 w 891716"/>
              <a:gd name="connsiteY133" fmla="*/ 777676 h 937962"/>
              <a:gd name="connsiteX134" fmla="*/ 435343 w 891716"/>
              <a:gd name="connsiteY134" fmla="*/ 779028 h 937962"/>
              <a:gd name="connsiteX135" fmla="*/ 463096 w 891716"/>
              <a:gd name="connsiteY135" fmla="*/ 795187 h 937962"/>
              <a:gd name="connsiteX136" fmla="*/ 484525 w 891716"/>
              <a:gd name="connsiteY136" fmla="*/ 806604 h 937962"/>
              <a:gd name="connsiteX137" fmla="*/ 499835 w 891716"/>
              <a:gd name="connsiteY137" fmla="*/ 816524 h 937962"/>
              <a:gd name="connsiteX138" fmla="*/ 512940 w 891716"/>
              <a:gd name="connsiteY138" fmla="*/ 824052 h 937962"/>
              <a:gd name="connsiteX139" fmla="*/ 574951 w 891716"/>
              <a:gd name="connsiteY139" fmla="*/ 859787 h 937962"/>
              <a:gd name="connsiteX140" fmla="*/ 620499 w 891716"/>
              <a:gd name="connsiteY140" fmla="*/ 885884 h 937962"/>
              <a:gd name="connsiteX141" fmla="*/ 635768 w 891716"/>
              <a:gd name="connsiteY141" fmla="*/ 892560 h 937962"/>
              <a:gd name="connsiteX142" fmla="*/ 649000 w 891716"/>
              <a:gd name="connsiteY142" fmla="*/ 900228 h 937962"/>
              <a:gd name="connsiteX143" fmla="*/ 665426 w 891716"/>
              <a:gd name="connsiteY143" fmla="*/ 911509 h 937962"/>
              <a:gd name="connsiteX144" fmla="*/ 674888 w 891716"/>
              <a:gd name="connsiteY144" fmla="*/ 916891 h 937962"/>
              <a:gd name="connsiteX145" fmla="*/ 712784 w 891716"/>
              <a:gd name="connsiteY145" fmla="*/ 925794 h 937962"/>
              <a:gd name="connsiteX146" fmla="*/ 727427 w 891716"/>
              <a:gd name="connsiteY146" fmla="*/ 929447 h 937962"/>
              <a:gd name="connsiteX147" fmla="*/ 741122 w 891716"/>
              <a:gd name="connsiteY147" fmla="*/ 932978 h 937962"/>
              <a:gd name="connsiteX148" fmla="*/ 747999 w 891716"/>
              <a:gd name="connsiteY148" fmla="*/ 934788 h 937962"/>
              <a:gd name="connsiteX149" fmla="*/ 759253 w 891716"/>
              <a:gd name="connsiteY149" fmla="*/ 937811 h 937962"/>
              <a:gd name="connsiteX150" fmla="*/ 814441 w 891716"/>
              <a:gd name="connsiteY150" fmla="*/ 927555 h 937962"/>
              <a:gd name="connsiteX151" fmla="*/ 823899 w 891716"/>
              <a:gd name="connsiteY151" fmla="*/ 925776 h 937962"/>
              <a:gd name="connsiteX152" fmla="*/ 824425 w 891716"/>
              <a:gd name="connsiteY152" fmla="*/ 925677 h 937962"/>
              <a:gd name="connsiteX153" fmla="*/ 859717 w 891716"/>
              <a:gd name="connsiteY153" fmla="*/ 906005 h 937962"/>
              <a:gd name="connsiteX154" fmla="*/ 892115 w 891716"/>
              <a:gd name="connsiteY154" fmla="*/ 887867 h 937962"/>
              <a:gd name="connsiteX155" fmla="*/ 890441 w 891716"/>
              <a:gd name="connsiteY155" fmla="*/ 877172 h 937962"/>
              <a:gd name="connsiteX156" fmla="*/ 887456 w 891716"/>
              <a:gd name="connsiteY156" fmla="*/ 858362 h 937962"/>
              <a:gd name="connsiteX157" fmla="*/ 886381 w 891716"/>
              <a:gd name="connsiteY157" fmla="*/ 851524 h 937962"/>
              <a:gd name="connsiteX158" fmla="*/ 883229 w 891716"/>
              <a:gd name="connsiteY158" fmla="*/ 831263 h 937962"/>
              <a:gd name="connsiteX159" fmla="*/ 891398 w 891716"/>
              <a:gd name="connsiteY159" fmla="*/ 809345 h 937962"/>
              <a:gd name="connsiteX160" fmla="*/ 883147 w 891716"/>
              <a:gd name="connsiteY160" fmla="*/ 807534 h 937962"/>
              <a:gd name="connsiteX161" fmla="*/ 866377 w 891716"/>
              <a:gd name="connsiteY161" fmla="*/ 814568 h 937962"/>
              <a:gd name="connsiteX162" fmla="*/ 865274 w 891716"/>
              <a:gd name="connsiteY162" fmla="*/ 812934 h 937962"/>
              <a:gd name="connsiteX163" fmla="*/ 870337 w 891716"/>
              <a:gd name="connsiteY163" fmla="*/ 792405 h 937962"/>
              <a:gd name="connsiteX164" fmla="*/ 857794 w 891716"/>
              <a:gd name="connsiteY164" fmla="*/ 780394 h 937962"/>
              <a:gd name="connsiteX165" fmla="*/ 857300 w 891716"/>
              <a:gd name="connsiteY165" fmla="*/ 777921 h 937962"/>
              <a:gd name="connsiteX166" fmla="*/ 851593 w 891716"/>
              <a:gd name="connsiteY166" fmla="*/ 749137 h 937962"/>
              <a:gd name="connsiteX167" fmla="*/ 845396 w 891716"/>
              <a:gd name="connsiteY167" fmla="*/ 752713 h 937962"/>
              <a:gd name="connsiteX168" fmla="*/ 842643 w 891716"/>
              <a:gd name="connsiteY168" fmla="*/ 754329 h 937962"/>
              <a:gd name="connsiteX169" fmla="*/ 841885 w 891716"/>
              <a:gd name="connsiteY169" fmla="*/ 756743 h 937962"/>
              <a:gd name="connsiteX170" fmla="*/ 840720 w 891716"/>
              <a:gd name="connsiteY170" fmla="*/ 760459 h 937962"/>
              <a:gd name="connsiteX171" fmla="*/ 840529 w 891716"/>
              <a:gd name="connsiteY171" fmla="*/ 761076 h 937962"/>
              <a:gd name="connsiteX172" fmla="*/ 839527 w 891716"/>
              <a:gd name="connsiteY172" fmla="*/ 764271 h 937962"/>
              <a:gd name="connsiteX173" fmla="*/ 840996 w 891716"/>
              <a:gd name="connsiteY173" fmla="*/ 769149 h 937962"/>
              <a:gd name="connsiteX174" fmla="*/ 843523 w 891716"/>
              <a:gd name="connsiteY174" fmla="*/ 777045 h 937962"/>
              <a:gd name="connsiteX175" fmla="*/ 843763 w 891716"/>
              <a:gd name="connsiteY175" fmla="*/ 778429 h 937962"/>
              <a:gd name="connsiteX176" fmla="*/ 844662 w 891716"/>
              <a:gd name="connsiteY176" fmla="*/ 781474 h 937962"/>
              <a:gd name="connsiteX177" fmla="*/ 847569 w 891716"/>
              <a:gd name="connsiteY177" fmla="*/ 791357 h 937962"/>
              <a:gd name="connsiteX178" fmla="*/ 843655 w 891716"/>
              <a:gd name="connsiteY178" fmla="*/ 796362 h 937962"/>
              <a:gd name="connsiteX179" fmla="*/ 842180 w 891716"/>
              <a:gd name="connsiteY179" fmla="*/ 798259 h 937962"/>
              <a:gd name="connsiteX180" fmla="*/ 838610 w 891716"/>
              <a:gd name="connsiteY180" fmla="*/ 803550 h 937962"/>
              <a:gd name="connsiteX181" fmla="*/ 833221 w 891716"/>
              <a:gd name="connsiteY181" fmla="*/ 802411 h 937962"/>
              <a:gd name="connsiteX182" fmla="*/ 824462 w 891716"/>
              <a:gd name="connsiteY182" fmla="*/ 800514 h 937962"/>
              <a:gd name="connsiteX183" fmla="*/ 823051 w 891716"/>
              <a:gd name="connsiteY183" fmla="*/ 800219 h 937962"/>
              <a:gd name="connsiteX184" fmla="*/ 815294 w 891716"/>
              <a:gd name="connsiteY184" fmla="*/ 798545 h 937962"/>
              <a:gd name="connsiteX185" fmla="*/ 813870 w 891716"/>
              <a:gd name="connsiteY185" fmla="*/ 798255 h 937962"/>
              <a:gd name="connsiteX186" fmla="*/ 813076 w 891716"/>
              <a:gd name="connsiteY186" fmla="*/ 798087 h 937962"/>
              <a:gd name="connsiteX187" fmla="*/ 806122 w 891716"/>
              <a:gd name="connsiteY187" fmla="*/ 796589 h 937962"/>
              <a:gd name="connsiteX188" fmla="*/ 765023 w 891716"/>
              <a:gd name="connsiteY188" fmla="*/ 787677 h 937962"/>
              <a:gd name="connsiteX189" fmla="*/ 740360 w 891716"/>
              <a:gd name="connsiteY189" fmla="*/ 782377 h 937962"/>
              <a:gd name="connsiteX190" fmla="*/ 738945 w 891716"/>
              <a:gd name="connsiteY190" fmla="*/ 779550 h 937962"/>
              <a:gd name="connsiteX191" fmla="*/ 739484 w 891716"/>
              <a:gd name="connsiteY191" fmla="*/ 773219 h 937962"/>
              <a:gd name="connsiteX192" fmla="*/ 741489 w 891716"/>
              <a:gd name="connsiteY192" fmla="*/ 749414 h 937962"/>
              <a:gd name="connsiteX193" fmla="*/ 744098 w 891716"/>
              <a:gd name="connsiteY193" fmla="*/ 719759 h 937962"/>
              <a:gd name="connsiteX194" fmla="*/ 741594 w 891716"/>
              <a:gd name="connsiteY194" fmla="*/ 711305 h 937962"/>
              <a:gd name="connsiteX195" fmla="*/ 734617 w 891716"/>
              <a:gd name="connsiteY195" fmla="*/ 699566 h 937962"/>
              <a:gd name="connsiteX196" fmla="*/ 730811 w 891716"/>
              <a:gd name="connsiteY196" fmla="*/ 676405 h 937962"/>
              <a:gd name="connsiteX197" fmla="*/ 720110 w 891716"/>
              <a:gd name="connsiteY197" fmla="*/ 680957 h 937962"/>
              <a:gd name="connsiteX198" fmla="*/ 697620 w 891716"/>
              <a:gd name="connsiteY198" fmla="*/ 690713 h 937962"/>
              <a:gd name="connsiteX199" fmla="*/ 692026 w 891716"/>
              <a:gd name="connsiteY199" fmla="*/ 693195 h 937962"/>
              <a:gd name="connsiteX200" fmla="*/ 685544 w 891716"/>
              <a:gd name="connsiteY200" fmla="*/ 684614 h 937962"/>
              <a:gd name="connsiteX201" fmla="*/ 678077 w 891716"/>
              <a:gd name="connsiteY201" fmla="*/ 675212 h 937962"/>
              <a:gd name="connsiteX202" fmla="*/ 665902 w 891716"/>
              <a:gd name="connsiteY202" fmla="*/ 675044 h 937962"/>
              <a:gd name="connsiteX203" fmla="*/ 646242 w 891716"/>
              <a:gd name="connsiteY203" fmla="*/ 675302 h 937962"/>
              <a:gd name="connsiteX204" fmla="*/ 626623 w 891716"/>
              <a:gd name="connsiteY204" fmla="*/ 701885 h 937962"/>
              <a:gd name="connsiteX205" fmla="*/ 614012 w 891716"/>
              <a:gd name="connsiteY205" fmla="*/ 672956 h 937962"/>
              <a:gd name="connsiteX206" fmla="*/ 606060 w 891716"/>
              <a:gd name="connsiteY206" fmla="*/ 677322 h 937962"/>
              <a:gd name="connsiteX207" fmla="*/ 582495 w 891716"/>
              <a:gd name="connsiteY207" fmla="*/ 693989 h 93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891716" h="937962">
                <a:moveTo>
                  <a:pt x="582495" y="693989"/>
                </a:moveTo>
                <a:lnTo>
                  <a:pt x="577682" y="681537"/>
                </a:lnTo>
                <a:lnTo>
                  <a:pt x="578217" y="677449"/>
                </a:lnTo>
                <a:lnTo>
                  <a:pt x="579296" y="669322"/>
                </a:lnTo>
                <a:lnTo>
                  <a:pt x="579174" y="667307"/>
                </a:lnTo>
                <a:lnTo>
                  <a:pt x="571245" y="647431"/>
                </a:lnTo>
                <a:lnTo>
                  <a:pt x="581569" y="642521"/>
                </a:lnTo>
                <a:lnTo>
                  <a:pt x="573712" y="628926"/>
                </a:lnTo>
                <a:lnTo>
                  <a:pt x="572107" y="629489"/>
                </a:lnTo>
                <a:lnTo>
                  <a:pt x="559373" y="633114"/>
                </a:lnTo>
                <a:lnTo>
                  <a:pt x="545810" y="637062"/>
                </a:lnTo>
                <a:lnTo>
                  <a:pt x="543338" y="637879"/>
                </a:lnTo>
                <a:lnTo>
                  <a:pt x="527651" y="636645"/>
                </a:lnTo>
                <a:lnTo>
                  <a:pt x="519863" y="642539"/>
                </a:lnTo>
                <a:lnTo>
                  <a:pt x="510817" y="637421"/>
                </a:lnTo>
                <a:lnTo>
                  <a:pt x="511443" y="627478"/>
                </a:lnTo>
                <a:lnTo>
                  <a:pt x="511448" y="626162"/>
                </a:lnTo>
                <a:lnTo>
                  <a:pt x="515839" y="608215"/>
                </a:lnTo>
                <a:lnTo>
                  <a:pt x="509851" y="586338"/>
                </a:lnTo>
                <a:lnTo>
                  <a:pt x="500044" y="592383"/>
                </a:lnTo>
                <a:lnTo>
                  <a:pt x="493067" y="594820"/>
                </a:lnTo>
                <a:lnTo>
                  <a:pt x="467678" y="495383"/>
                </a:lnTo>
                <a:lnTo>
                  <a:pt x="443425" y="411669"/>
                </a:lnTo>
                <a:lnTo>
                  <a:pt x="425840" y="416379"/>
                </a:lnTo>
                <a:lnTo>
                  <a:pt x="425832" y="416352"/>
                </a:lnTo>
                <a:lnTo>
                  <a:pt x="410097" y="413697"/>
                </a:lnTo>
                <a:lnTo>
                  <a:pt x="407660" y="413316"/>
                </a:lnTo>
                <a:lnTo>
                  <a:pt x="412237" y="383888"/>
                </a:lnTo>
                <a:lnTo>
                  <a:pt x="411941" y="379410"/>
                </a:lnTo>
                <a:lnTo>
                  <a:pt x="410705" y="375017"/>
                </a:lnTo>
                <a:lnTo>
                  <a:pt x="410425" y="364516"/>
                </a:lnTo>
                <a:lnTo>
                  <a:pt x="410373" y="362157"/>
                </a:lnTo>
                <a:lnTo>
                  <a:pt x="410284" y="358409"/>
                </a:lnTo>
                <a:lnTo>
                  <a:pt x="409284" y="354678"/>
                </a:lnTo>
                <a:lnTo>
                  <a:pt x="403815" y="334285"/>
                </a:lnTo>
                <a:lnTo>
                  <a:pt x="399223" y="317405"/>
                </a:lnTo>
                <a:lnTo>
                  <a:pt x="396738" y="308288"/>
                </a:lnTo>
                <a:lnTo>
                  <a:pt x="394195" y="299045"/>
                </a:lnTo>
                <a:lnTo>
                  <a:pt x="393724" y="297334"/>
                </a:lnTo>
                <a:lnTo>
                  <a:pt x="386601" y="281969"/>
                </a:lnTo>
                <a:lnTo>
                  <a:pt x="385570" y="279736"/>
                </a:lnTo>
                <a:lnTo>
                  <a:pt x="385252" y="279097"/>
                </a:lnTo>
                <a:lnTo>
                  <a:pt x="383842" y="275158"/>
                </a:lnTo>
                <a:lnTo>
                  <a:pt x="386681" y="271341"/>
                </a:lnTo>
                <a:lnTo>
                  <a:pt x="375032" y="228296"/>
                </a:lnTo>
                <a:lnTo>
                  <a:pt x="367806" y="227384"/>
                </a:lnTo>
                <a:lnTo>
                  <a:pt x="360270" y="226458"/>
                </a:lnTo>
                <a:lnTo>
                  <a:pt x="359560" y="225460"/>
                </a:lnTo>
                <a:lnTo>
                  <a:pt x="353232" y="216774"/>
                </a:lnTo>
                <a:lnTo>
                  <a:pt x="328805" y="183671"/>
                </a:lnTo>
                <a:lnTo>
                  <a:pt x="332555" y="171900"/>
                </a:lnTo>
                <a:lnTo>
                  <a:pt x="330796" y="168968"/>
                </a:lnTo>
                <a:lnTo>
                  <a:pt x="326178" y="161295"/>
                </a:lnTo>
                <a:lnTo>
                  <a:pt x="324986" y="159548"/>
                </a:lnTo>
                <a:lnTo>
                  <a:pt x="322992" y="155255"/>
                </a:lnTo>
                <a:lnTo>
                  <a:pt x="333991" y="130311"/>
                </a:lnTo>
                <a:lnTo>
                  <a:pt x="329072" y="124557"/>
                </a:lnTo>
                <a:lnTo>
                  <a:pt x="327412" y="122669"/>
                </a:lnTo>
                <a:lnTo>
                  <a:pt x="326742" y="100343"/>
                </a:lnTo>
                <a:lnTo>
                  <a:pt x="332231" y="85631"/>
                </a:lnTo>
                <a:lnTo>
                  <a:pt x="332865" y="79773"/>
                </a:lnTo>
                <a:lnTo>
                  <a:pt x="335060" y="73819"/>
                </a:lnTo>
                <a:lnTo>
                  <a:pt x="335265" y="73257"/>
                </a:lnTo>
                <a:lnTo>
                  <a:pt x="336584" y="69676"/>
                </a:lnTo>
                <a:lnTo>
                  <a:pt x="338795" y="65011"/>
                </a:lnTo>
                <a:lnTo>
                  <a:pt x="336755" y="50064"/>
                </a:lnTo>
                <a:lnTo>
                  <a:pt x="335639" y="41102"/>
                </a:lnTo>
                <a:lnTo>
                  <a:pt x="325873" y="40811"/>
                </a:lnTo>
                <a:lnTo>
                  <a:pt x="312431" y="40462"/>
                </a:lnTo>
                <a:lnTo>
                  <a:pt x="309637" y="40398"/>
                </a:lnTo>
                <a:lnTo>
                  <a:pt x="301453" y="40221"/>
                </a:lnTo>
                <a:lnTo>
                  <a:pt x="301124" y="40217"/>
                </a:lnTo>
                <a:lnTo>
                  <a:pt x="294079" y="40085"/>
                </a:lnTo>
                <a:lnTo>
                  <a:pt x="293422" y="40072"/>
                </a:lnTo>
                <a:lnTo>
                  <a:pt x="292588" y="40058"/>
                </a:lnTo>
                <a:lnTo>
                  <a:pt x="274575" y="39804"/>
                </a:lnTo>
                <a:lnTo>
                  <a:pt x="267305" y="39736"/>
                </a:lnTo>
                <a:lnTo>
                  <a:pt x="266189" y="39727"/>
                </a:lnTo>
                <a:lnTo>
                  <a:pt x="252778" y="39645"/>
                </a:lnTo>
                <a:lnTo>
                  <a:pt x="239084" y="39627"/>
                </a:lnTo>
                <a:lnTo>
                  <a:pt x="205297" y="39854"/>
                </a:lnTo>
                <a:lnTo>
                  <a:pt x="196853" y="39967"/>
                </a:lnTo>
                <a:lnTo>
                  <a:pt x="195621" y="39985"/>
                </a:lnTo>
                <a:lnTo>
                  <a:pt x="192262" y="40040"/>
                </a:lnTo>
                <a:lnTo>
                  <a:pt x="175267" y="31295"/>
                </a:lnTo>
                <a:lnTo>
                  <a:pt x="146674" y="-152"/>
                </a:lnTo>
                <a:lnTo>
                  <a:pt x="100154" y="43003"/>
                </a:lnTo>
                <a:lnTo>
                  <a:pt x="50208" y="89311"/>
                </a:lnTo>
                <a:lnTo>
                  <a:pt x="45141" y="97575"/>
                </a:lnTo>
                <a:lnTo>
                  <a:pt x="399" y="145403"/>
                </a:lnTo>
                <a:lnTo>
                  <a:pt x="1934" y="148535"/>
                </a:lnTo>
                <a:lnTo>
                  <a:pt x="6752" y="157084"/>
                </a:lnTo>
                <a:lnTo>
                  <a:pt x="8126" y="159557"/>
                </a:lnTo>
                <a:lnTo>
                  <a:pt x="14051" y="170089"/>
                </a:lnTo>
                <a:lnTo>
                  <a:pt x="23442" y="186838"/>
                </a:lnTo>
                <a:lnTo>
                  <a:pt x="23916" y="187823"/>
                </a:lnTo>
                <a:lnTo>
                  <a:pt x="31250" y="200701"/>
                </a:lnTo>
                <a:lnTo>
                  <a:pt x="35086" y="207467"/>
                </a:lnTo>
                <a:lnTo>
                  <a:pt x="44385" y="225042"/>
                </a:lnTo>
                <a:lnTo>
                  <a:pt x="48561" y="231300"/>
                </a:lnTo>
                <a:lnTo>
                  <a:pt x="57860" y="247831"/>
                </a:lnTo>
                <a:lnTo>
                  <a:pt x="63659" y="258241"/>
                </a:lnTo>
                <a:lnTo>
                  <a:pt x="65912" y="261862"/>
                </a:lnTo>
                <a:lnTo>
                  <a:pt x="69854" y="269200"/>
                </a:lnTo>
                <a:lnTo>
                  <a:pt x="80111" y="287215"/>
                </a:lnTo>
                <a:lnTo>
                  <a:pt x="100033" y="322306"/>
                </a:lnTo>
                <a:lnTo>
                  <a:pt x="100216" y="322719"/>
                </a:lnTo>
                <a:lnTo>
                  <a:pt x="101778" y="325437"/>
                </a:lnTo>
                <a:lnTo>
                  <a:pt x="121241" y="358808"/>
                </a:lnTo>
                <a:lnTo>
                  <a:pt x="124115" y="364766"/>
                </a:lnTo>
                <a:lnTo>
                  <a:pt x="126023" y="368142"/>
                </a:lnTo>
                <a:lnTo>
                  <a:pt x="130608" y="376206"/>
                </a:lnTo>
                <a:lnTo>
                  <a:pt x="148005" y="401309"/>
                </a:lnTo>
                <a:lnTo>
                  <a:pt x="158329" y="416202"/>
                </a:lnTo>
                <a:lnTo>
                  <a:pt x="168461" y="430914"/>
                </a:lnTo>
                <a:lnTo>
                  <a:pt x="173582" y="438161"/>
                </a:lnTo>
                <a:lnTo>
                  <a:pt x="192208" y="464916"/>
                </a:lnTo>
                <a:lnTo>
                  <a:pt x="208725" y="488639"/>
                </a:lnTo>
                <a:lnTo>
                  <a:pt x="213053" y="494829"/>
                </a:lnTo>
                <a:lnTo>
                  <a:pt x="221668" y="507253"/>
                </a:lnTo>
                <a:lnTo>
                  <a:pt x="232356" y="522487"/>
                </a:lnTo>
                <a:lnTo>
                  <a:pt x="252403" y="551157"/>
                </a:lnTo>
                <a:lnTo>
                  <a:pt x="261567" y="564262"/>
                </a:lnTo>
                <a:lnTo>
                  <a:pt x="274444" y="582631"/>
                </a:lnTo>
                <a:lnTo>
                  <a:pt x="281587" y="591861"/>
                </a:lnTo>
                <a:lnTo>
                  <a:pt x="299714" y="618725"/>
                </a:lnTo>
                <a:lnTo>
                  <a:pt x="302598" y="622745"/>
                </a:lnTo>
                <a:lnTo>
                  <a:pt x="333117" y="666100"/>
                </a:lnTo>
                <a:lnTo>
                  <a:pt x="352147" y="693073"/>
                </a:lnTo>
                <a:lnTo>
                  <a:pt x="363506" y="709159"/>
                </a:lnTo>
                <a:lnTo>
                  <a:pt x="369873" y="718180"/>
                </a:lnTo>
                <a:lnTo>
                  <a:pt x="378304" y="730165"/>
                </a:lnTo>
                <a:lnTo>
                  <a:pt x="397185" y="756761"/>
                </a:lnTo>
                <a:lnTo>
                  <a:pt x="433008" y="777676"/>
                </a:lnTo>
                <a:lnTo>
                  <a:pt x="435343" y="779028"/>
                </a:lnTo>
                <a:lnTo>
                  <a:pt x="463096" y="795187"/>
                </a:lnTo>
                <a:lnTo>
                  <a:pt x="484525" y="806604"/>
                </a:lnTo>
                <a:lnTo>
                  <a:pt x="499835" y="816524"/>
                </a:lnTo>
                <a:lnTo>
                  <a:pt x="512940" y="824052"/>
                </a:lnTo>
                <a:lnTo>
                  <a:pt x="574951" y="859787"/>
                </a:lnTo>
                <a:lnTo>
                  <a:pt x="620499" y="885884"/>
                </a:lnTo>
                <a:lnTo>
                  <a:pt x="635768" y="892560"/>
                </a:lnTo>
                <a:lnTo>
                  <a:pt x="649000" y="900228"/>
                </a:lnTo>
                <a:lnTo>
                  <a:pt x="665426" y="911509"/>
                </a:lnTo>
                <a:lnTo>
                  <a:pt x="674888" y="916891"/>
                </a:lnTo>
                <a:lnTo>
                  <a:pt x="712784" y="925794"/>
                </a:lnTo>
                <a:lnTo>
                  <a:pt x="727427" y="929447"/>
                </a:lnTo>
                <a:lnTo>
                  <a:pt x="741122" y="932978"/>
                </a:lnTo>
                <a:lnTo>
                  <a:pt x="747999" y="934788"/>
                </a:lnTo>
                <a:lnTo>
                  <a:pt x="759253" y="937811"/>
                </a:lnTo>
                <a:lnTo>
                  <a:pt x="814441" y="927555"/>
                </a:lnTo>
                <a:lnTo>
                  <a:pt x="823899" y="925776"/>
                </a:lnTo>
                <a:lnTo>
                  <a:pt x="824425" y="925677"/>
                </a:lnTo>
                <a:lnTo>
                  <a:pt x="859717" y="906005"/>
                </a:lnTo>
                <a:lnTo>
                  <a:pt x="892115" y="887867"/>
                </a:lnTo>
                <a:lnTo>
                  <a:pt x="890441" y="877172"/>
                </a:lnTo>
                <a:lnTo>
                  <a:pt x="887456" y="858362"/>
                </a:lnTo>
                <a:lnTo>
                  <a:pt x="886381" y="851524"/>
                </a:lnTo>
                <a:lnTo>
                  <a:pt x="883229" y="831263"/>
                </a:lnTo>
                <a:lnTo>
                  <a:pt x="891398" y="809345"/>
                </a:lnTo>
                <a:lnTo>
                  <a:pt x="883147" y="807534"/>
                </a:lnTo>
                <a:lnTo>
                  <a:pt x="866377" y="814568"/>
                </a:lnTo>
                <a:lnTo>
                  <a:pt x="865274" y="812934"/>
                </a:lnTo>
                <a:lnTo>
                  <a:pt x="870337" y="792405"/>
                </a:lnTo>
                <a:lnTo>
                  <a:pt x="857794" y="780394"/>
                </a:lnTo>
                <a:lnTo>
                  <a:pt x="857300" y="777921"/>
                </a:lnTo>
                <a:lnTo>
                  <a:pt x="851593" y="749137"/>
                </a:lnTo>
                <a:lnTo>
                  <a:pt x="845396" y="752713"/>
                </a:lnTo>
                <a:lnTo>
                  <a:pt x="842643" y="754329"/>
                </a:lnTo>
                <a:lnTo>
                  <a:pt x="841885" y="756743"/>
                </a:lnTo>
                <a:lnTo>
                  <a:pt x="840720" y="760459"/>
                </a:lnTo>
                <a:lnTo>
                  <a:pt x="840529" y="761076"/>
                </a:lnTo>
                <a:lnTo>
                  <a:pt x="839527" y="764271"/>
                </a:lnTo>
                <a:lnTo>
                  <a:pt x="840996" y="769149"/>
                </a:lnTo>
                <a:lnTo>
                  <a:pt x="843523" y="777045"/>
                </a:lnTo>
                <a:lnTo>
                  <a:pt x="843763" y="778429"/>
                </a:lnTo>
                <a:lnTo>
                  <a:pt x="844662" y="781474"/>
                </a:lnTo>
                <a:lnTo>
                  <a:pt x="847569" y="791357"/>
                </a:lnTo>
                <a:lnTo>
                  <a:pt x="843655" y="796362"/>
                </a:lnTo>
                <a:lnTo>
                  <a:pt x="842180" y="798259"/>
                </a:lnTo>
                <a:lnTo>
                  <a:pt x="838610" y="803550"/>
                </a:lnTo>
                <a:lnTo>
                  <a:pt x="833221" y="802411"/>
                </a:lnTo>
                <a:lnTo>
                  <a:pt x="824462" y="800514"/>
                </a:lnTo>
                <a:lnTo>
                  <a:pt x="823051" y="800219"/>
                </a:lnTo>
                <a:lnTo>
                  <a:pt x="815294" y="798545"/>
                </a:lnTo>
                <a:lnTo>
                  <a:pt x="813870" y="798255"/>
                </a:lnTo>
                <a:lnTo>
                  <a:pt x="813076" y="798087"/>
                </a:lnTo>
                <a:lnTo>
                  <a:pt x="806122" y="796589"/>
                </a:lnTo>
                <a:lnTo>
                  <a:pt x="765023" y="787677"/>
                </a:lnTo>
                <a:lnTo>
                  <a:pt x="740360" y="782377"/>
                </a:lnTo>
                <a:lnTo>
                  <a:pt x="738945" y="779550"/>
                </a:lnTo>
                <a:lnTo>
                  <a:pt x="739484" y="773219"/>
                </a:lnTo>
                <a:lnTo>
                  <a:pt x="741489" y="749414"/>
                </a:lnTo>
                <a:lnTo>
                  <a:pt x="744098" y="719759"/>
                </a:lnTo>
                <a:lnTo>
                  <a:pt x="741594" y="711305"/>
                </a:lnTo>
                <a:lnTo>
                  <a:pt x="734617" y="699566"/>
                </a:lnTo>
                <a:lnTo>
                  <a:pt x="730811" y="676405"/>
                </a:lnTo>
                <a:lnTo>
                  <a:pt x="720110" y="680957"/>
                </a:lnTo>
                <a:lnTo>
                  <a:pt x="697620" y="690713"/>
                </a:lnTo>
                <a:lnTo>
                  <a:pt x="692026" y="693195"/>
                </a:lnTo>
                <a:lnTo>
                  <a:pt x="685544" y="684614"/>
                </a:lnTo>
                <a:lnTo>
                  <a:pt x="678077" y="675212"/>
                </a:lnTo>
                <a:lnTo>
                  <a:pt x="665902" y="675044"/>
                </a:lnTo>
                <a:lnTo>
                  <a:pt x="646242" y="675302"/>
                </a:lnTo>
                <a:lnTo>
                  <a:pt x="626623" y="701885"/>
                </a:lnTo>
                <a:lnTo>
                  <a:pt x="614012" y="672956"/>
                </a:lnTo>
                <a:lnTo>
                  <a:pt x="606060" y="677322"/>
                </a:lnTo>
                <a:lnTo>
                  <a:pt x="582495" y="69398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B67361F1-60F4-97C2-7709-C5D98A0FC8DC}"/>
              </a:ext>
            </a:extLst>
          </p:cNvPr>
          <p:cNvSpPr>
            <a:spLocks/>
          </p:cNvSpPr>
          <p:nvPr/>
        </p:nvSpPr>
        <p:spPr>
          <a:xfrm flipV="1">
            <a:off x="5913764" y="3126983"/>
            <a:ext cx="557322" cy="301133"/>
          </a:xfrm>
          <a:custGeom>
            <a:avLst/>
            <a:gdLst>
              <a:gd name="connsiteX0" fmla="*/ 237573 w 379535"/>
              <a:gd name="connsiteY0" fmla="*/ 10856 h 205071"/>
              <a:gd name="connsiteX1" fmla="*/ 232375 w 379535"/>
              <a:gd name="connsiteY1" fmla="*/ 10190 h 205071"/>
              <a:gd name="connsiteX2" fmla="*/ 226360 w 379535"/>
              <a:gd name="connsiteY2" fmla="*/ 7667 h 205071"/>
              <a:gd name="connsiteX3" fmla="*/ 223166 w 379535"/>
              <a:gd name="connsiteY3" fmla="*/ 8873 h 205071"/>
              <a:gd name="connsiteX4" fmla="*/ 209866 w 379535"/>
              <a:gd name="connsiteY4" fmla="*/ 17765 h 205071"/>
              <a:gd name="connsiteX5" fmla="*/ 196897 w 379535"/>
              <a:gd name="connsiteY5" fmla="*/ 17950 h 205071"/>
              <a:gd name="connsiteX6" fmla="*/ 183433 w 379535"/>
              <a:gd name="connsiteY6" fmla="*/ 17365 h 205071"/>
              <a:gd name="connsiteX7" fmla="*/ 174910 w 379535"/>
              <a:gd name="connsiteY7" fmla="*/ 16997 h 205071"/>
              <a:gd name="connsiteX8" fmla="*/ 167484 w 379535"/>
              <a:gd name="connsiteY8" fmla="*/ 16698 h 205071"/>
              <a:gd name="connsiteX9" fmla="*/ 159255 w 379535"/>
              <a:gd name="connsiteY9" fmla="*/ 12599 h 205071"/>
              <a:gd name="connsiteX10" fmla="*/ 127760 w 379535"/>
              <a:gd name="connsiteY10" fmla="*/ 20734 h 205071"/>
              <a:gd name="connsiteX11" fmla="*/ 121341 w 379535"/>
              <a:gd name="connsiteY11" fmla="*/ 18235 h 205071"/>
              <a:gd name="connsiteX12" fmla="*/ 89561 w 379535"/>
              <a:gd name="connsiteY12" fmla="*/ 5886 h 205071"/>
              <a:gd name="connsiteX13" fmla="*/ 62273 w 379535"/>
              <a:gd name="connsiteY13" fmla="*/ 31289 h 205071"/>
              <a:gd name="connsiteX14" fmla="*/ 54743 w 379535"/>
              <a:gd name="connsiteY14" fmla="*/ 38385 h 205071"/>
              <a:gd name="connsiteX15" fmla="*/ 50963 w 379535"/>
              <a:gd name="connsiteY15" fmla="*/ 41925 h 205071"/>
              <a:gd name="connsiteX16" fmla="*/ 49100 w 379535"/>
              <a:gd name="connsiteY16" fmla="*/ 43660 h 205071"/>
              <a:gd name="connsiteX17" fmla="*/ 33602 w 379535"/>
              <a:gd name="connsiteY17" fmla="*/ 58164 h 205071"/>
              <a:gd name="connsiteX18" fmla="*/ 19143 w 379535"/>
              <a:gd name="connsiteY18" fmla="*/ 72136 h 205071"/>
              <a:gd name="connsiteX19" fmla="*/ 15982 w 379535"/>
              <a:gd name="connsiteY19" fmla="*/ 74832 h 205071"/>
              <a:gd name="connsiteX20" fmla="*/ 13530 w 379535"/>
              <a:gd name="connsiteY20" fmla="*/ 77182 h 205071"/>
              <a:gd name="connsiteX21" fmla="*/ 9597 w 379535"/>
              <a:gd name="connsiteY21" fmla="*/ 80526 h 205071"/>
              <a:gd name="connsiteX22" fmla="*/ 9513 w 379535"/>
              <a:gd name="connsiteY22" fmla="*/ 80623 h 205071"/>
              <a:gd name="connsiteX23" fmla="*/ 7741 w 379535"/>
              <a:gd name="connsiteY23" fmla="*/ 88963 h 205071"/>
              <a:gd name="connsiteX24" fmla="*/ 3660 w 379535"/>
              <a:gd name="connsiteY24" fmla="*/ 108387 h 205071"/>
              <a:gd name="connsiteX25" fmla="*/ 3490 w 379535"/>
              <a:gd name="connsiteY25" fmla="*/ 109177 h 205071"/>
              <a:gd name="connsiteX26" fmla="*/ 1511 w 379535"/>
              <a:gd name="connsiteY26" fmla="*/ 118581 h 205071"/>
              <a:gd name="connsiteX27" fmla="*/ 1475 w 379535"/>
              <a:gd name="connsiteY27" fmla="*/ 118729 h 205071"/>
              <a:gd name="connsiteX28" fmla="*/ 779 w 379535"/>
              <a:gd name="connsiteY28" fmla="*/ 122062 h 205071"/>
              <a:gd name="connsiteX29" fmla="*/ 385 w 379535"/>
              <a:gd name="connsiteY29" fmla="*/ 123913 h 205071"/>
              <a:gd name="connsiteX30" fmla="*/ 993 w 379535"/>
              <a:gd name="connsiteY30" fmla="*/ 128381 h 205071"/>
              <a:gd name="connsiteX31" fmla="*/ 2534 w 379535"/>
              <a:gd name="connsiteY31" fmla="*/ 132979 h 205071"/>
              <a:gd name="connsiteX32" fmla="*/ 5803 w 379535"/>
              <a:gd name="connsiteY32" fmla="*/ 136169 h 205071"/>
              <a:gd name="connsiteX33" fmla="*/ 8457 w 379535"/>
              <a:gd name="connsiteY33" fmla="*/ 137675 h 205071"/>
              <a:gd name="connsiteX34" fmla="*/ 14364 w 379535"/>
              <a:gd name="connsiteY34" fmla="*/ 141086 h 205071"/>
              <a:gd name="connsiteX35" fmla="*/ 16665 w 379535"/>
              <a:gd name="connsiteY35" fmla="*/ 142511 h 205071"/>
              <a:gd name="connsiteX36" fmla="*/ 23209 w 379535"/>
              <a:gd name="connsiteY36" fmla="*/ 146355 h 205071"/>
              <a:gd name="connsiteX37" fmla="*/ 32245 w 379535"/>
              <a:gd name="connsiteY37" fmla="*/ 150683 h 205071"/>
              <a:gd name="connsiteX38" fmla="*/ 37644 w 379535"/>
              <a:gd name="connsiteY38" fmla="*/ 154805 h 205071"/>
              <a:gd name="connsiteX39" fmla="*/ 72068 w 379535"/>
              <a:gd name="connsiteY39" fmla="*/ 173826 h 205071"/>
              <a:gd name="connsiteX40" fmla="*/ 79839 w 379535"/>
              <a:gd name="connsiteY40" fmla="*/ 175885 h 205071"/>
              <a:gd name="connsiteX41" fmla="*/ 111103 w 379535"/>
              <a:gd name="connsiteY41" fmla="*/ 190982 h 205071"/>
              <a:gd name="connsiteX42" fmla="*/ 113979 w 379535"/>
              <a:gd name="connsiteY42" fmla="*/ 192897 h 205071"/>
              <a:gd name="connsiteX43" fmla="*/ 124326 w 379535"/>
              <a:gd name="connsiteY43" fmla="*/ 198486 h 205071"/>
              <a:gd name="connsiteX44" fmla="*/ 132555 w 379535"/>
              <a:gd name="connsiteY44" fmla="*/ 202696 h 205071"/>
              <a:gd name="connsiteX45" fmla="*/ 140058 w 379535"/>
              <a:gd name="connsiteY45" fmla="*/ 203263 h 205071"/>
              <a:gd name="connsiteX46" fmla="*/ 143397 w 379535"/>
              <a:gd name="connsiteY46" fmla="*/ 202640 h 205071"/>
              <a:gd name="connsiteX47" fmla="*/ 146581 w 379535"/>
              <a:gd name="connsiteY47" fmla="*/ 203354 h 205071"/>
              <a:gd name="connsiteX48" fmla="*/ 148010 w 379535"/>
              <a:gd name="connsiteY48" fmla="*/ 203800 h 205071"/>
              <a:gd name="connsiteX49" fmla="*/ 153254 w 379535"/>
              <a:gd name="connsiteY49" fmla="*/ 205409 h 205071"/>
              <a:gd name="connsiteX50" fmla="*/ 161528 w 379535"/>
              <a:gd name="connsiteY50" fmla="*/ 204574 h 205071"/>
              <a:gd name="connsiteX51" fmla="*/ 164817 w 379535"/>
              <a:gd name="connsiteY51" fmla="*/ 200775 h 205071"/>
              <a:gd name="connsiteX52" fmla="*/ 170296 w 379535"/>
              <a:gd name="connsiteY52" fmla="*/ 188168 h 205071"/>
              <a:gd name="connsiteX53" fmla="*/ 170296 w 379535"/>
              <a:gd name="connsiteY53" fmla="*/ 188143 h 205071"/>
              <a:gd name="connsiteX54" fmla="*/ 170002 w 379535"/>
              <a:gd name="connsiteY54" fmla="*/ 187000 h 205071"/>
              <a:gd name="connsiteX55" fmla="*/ 178979 w 379535"/>
              <a:gd name="connsiteY55" fmla="*/ 186374 h 205071"/>
              <a:gd name="connsiteX56" fmla="*/ 187607 w 379535"/>
              <a:gd name="connsiteY56" fmla="*/ 184643 h 205071"/>
              <a:gd name="connsiteX57" fmla="*/ 211612 w 379535"/>
              <a:gd name="connsiteY57" fmla="*/ 177277 h 205071"/>
              <a:gd name="connsiteX58" fmla="*/ 217496 w 379535"/>
              <a:gd name="connsiteY58" fmla="*/ 175502 h 205071"/>
              <a:gd name="connsiteX59" fmla="*/ 232230 w 379535"/>
              <a:gd name="connsiteY59" fmla="*/ 173384 h 205071"/>
              <a:gd name="connsiteX60" fmla="*/ 230959 w 379535"/>
              <a:gd name="connsiteY60" fmla="*/ 172149 h 205071"/>
              <a:gd name="connsiteX61" fmla="*/ 219642 w 379535"/>
              <a:gd name="connsiteY61" fmla="*/ 158623 h 205071"/>
              <a:gd name="connsiteX62" fmla="*/ 226156 w 379535"/>
              <a:gd name="connsiteY62" fmla="*/ 154466 h 205071"/>
              <a:gd name="connsiteX63" fmla="*/ 233414 w 379535"/>
              <a:gd name="connsiteY63" fmla="*/ 149935 h 205071"/>
              <a:gd name="connsiteX64" fmla="*/ 264745 w 379535"/>
              <a:gd name="connsiteY64" fmla="*/ 151263 h 205071"/>
              <a:gd name="connsiteX65" fmla="*/ 259656 w 379535"/>
              <a:gd name="connsiteY65" fmla="*/ 163362 h 205071"/>
              <a:gd name="connsiteX66" fmla="*/ 277007 w 379535"/>
              <a:gd name="connsiteY66" fmla="*/ 158472 h 205071"/>
              <a:gd name="connsiteX67" fmla="*/ 286274 w 379535"/>
              <a:gd name="connsiteY67" fmla="*/ 152851 h 205071"/>
              <a:gd name="connsiteX68" fmla="*/ 292312 w 379535"/>
              <a:gd name="connsiteY68" fmla="*/ 149216 h 205071"/>
              <a:gd name="connsiteX69" fmla="*/ 301348 w 379535"/>
              <a:gd name="connsiteY69" fmla="*/ 141576 h 205071"/>
              <a:gd name="connsiteX70" fmla="*/ 302074 w 379535"/>
              <a:gd name="connsiteY70" fmla="*/ 141077 h 205071"/>
              <a:gd name="connsiteX71" fmla="*/ 306819 w 379535"/>
              <a:gd name="connsiteY71" fmla="*/ 137825 h 205071"/>
              <a:gd name="connsiteX72" fmla="*/ 308529 w 379535"/>
              <a:gd name="connsiteY72" fmla="*/ 136655 h 205071"/>
              <a:gd name="connsiteX73" fmla="*/ 311196 w 379535"/>
              <a:gd name="connsiteY73" fmla="*/ 134813 h 205071"/>
              <a:gd name="connsiteX74" fmla="*/ 325912 w 379535"/>
              <a:gd name="connsiteY74" fmla="*/ 134627 h 205071"/>
              <a:gd name="connsiteX75" fmla="*/ 331428 w 379535"/>
              <a:gd name="connsiteY75" fmla="*/ 132835 h 205071"/>
              <a:gd name="connsiteX76" fmla="*/ 332952 w 379535"/>
              <a:gd name="connsiteY76" fmla="*/ 130203 h 205071"/>
              <a:gd name="connsiteX77" fmla="*/ 335547 w 379535"/>
              <a:gd name="connsiteY77" fmla="*/ 129316 h 205071"/>
              <a:gd name="connsiteX78" fmla="*/ 336468 w 379535"/>
              <a:gd name="connsiteY78" fmla="*/ 131296 h 205071"/>
              <a:gd name="connsiteX79" fmla="*/ 337284 w 379535"/>
              <a:gd name="connsiteY79" fmla="*/ 131338 h 205071"/>
              <a:gd name="connsiteX80" fmla="*/ 337679 w 379535"/>
              <a:gd name="connsiteY80" fmla="*/ 131281 h 205071"/>
              <a:gd name="connsiteX81" fmla="*/ 338300 w 379535"/>
              <a:gd name="connsiteY81" fmla="*/ 130476 h 205071"/>
              <a:gd name="connsiteX82" fmla="*/ 338972 w 379535"/>
              <a:gd name="connsiteY82" fmla="*/ 128450 h 205071"/>
              <a:gd name="connsiteX83" fmla="*/ 342247 w 379535"/>
              <a:gd name="connsiteY83" fmla="*/ 128245 h 205071"/>
              <a:gd name="connsiteX84" fmla="*/ 343009 w 379535"/>
              <a:gd name="connsiteY84" fmla="*/ 125779 h 205071"/>
              <a:gd name="connsiteX85" fmla="*/ 345177 w 379535"/>
              <a:gd name="connsiteY85" fmla="*/ 124550 h 205071"/>
              <a:gd name="connsiteX86" fmla="*/ 346760 w 379535"/>
              <a:gd name="connsiteY86" fmla="*/ 125807 h 205071"/>
              <a:gd name="connsiteX87" fmla="*/ 350603 w 379535"/>
              <a:gd name="connsiteY87" fmla="*/ 126599 h 205071"/>
              <a:gd name="connsiteX88" fmla="*/ 353887 w 379535"/>
              <a:gd name="connsiteY88" fmla="*/ 124951 h 205071"/>
              <a:gd name="connsiteX89" fmla="*/ 359707 w 379535"/>
              <a:gd name="connsiteY89" fmla="*/ 122878 h 205071"/>
              <a:gd name="connsiteX90" fmla="*/ 360473 w 379535"/>
              <a:gd name="connsiteY90" fmla="*/ 120014 h 205071"/>
              <a:gd name="connsiteX91" fmla="*/ 364992 w 379535"/>
              <a:gd name="connsiteY91" fmla="*/ 109082 h 205071"/>
              <a:gd name="connsiteX92" fmla="*/ 369873 w 379535"/>
              <a:gd name="connsiteY92" fmla="*/ 107359 h 205071"/>
              <a:gd name="connsiteX93" fmla="*/ 375774 w 379535"/>
              <a:gd name="connsiteY93" fmla="*/ 105413 h 205071"/>
              <a:gd name="connsiteX94" fmla="*/ 379920 w 379535"/>
              <a:gd name="connsiteY94" fmla="*/ 92542 h 205071"/>
              <a:gd name="connsiteX95" fmla="*/ 371433 w 379535"/>
              <a:gd name="connsiteY95" fmla="*/ 89744 h 205071"/>
              <a:gd name="connsiteX96" fmla="*/ 363504 w 379535"/>
              <a:gd name="connsiteY96" fmla="*/ 89659 h 205071"/>
              <a:gd name="connsiteX97" fmla="*/ 363141 w 379535"/>
              <a:gd name="connsiteY97" fmla="*/ 83059 h 205071"/>
              <a:gd name="connsiteX98" fmla="*/ 357856 w 379535"/>
              <a:gd name="connsiteY98" fmla="*/ 78816 h 205071"/>
              <a:gd name="connsiteX99" fmla="*/ 356228 w 379535"/>
              <a:gd name="connsiteY99" fmla="*/ 78953 h 205071"/>
              <a:gd name="connsiteX100" fmla="*/ 354100 w 379535"/>
              <a:gd name="connsiteY100" fmla="*/ 72354 h 205071"/>
              <a:gd name="connsiteX101" fmla="*/ 349074 w 379535"/>
              <a:gd name="connsiteY101" fmla="*/ 69730 h 205071"/>
              <a:gd name="connsiteX102" fmla="*/ 343680 w 379535"/>
              <a:gd name="connsiteY102" fmla="*/ 67548 h 205071"/>
              <a:gd name="connsiteX103" fmla="*/ 342995 w 379535"/>
              <a:gd name="connsiteY103" fmla="*/ 63845 h 205071"/>
              <a:gd name="connsiteX104" fmla="*/ 342197 w 379535"/>
              <a:gd name="connsiteY104" fmla="*/ 62606 h 205071"/>
              <a:gd name="connsiteX105" fmla="*/ 342487 w 379535"/>
              <a:gd name="connsiteY105" fmla="*/ 61138 h 205071"/>
              <a:gd name="connsiteX106" fmla="*/ 342161 w 379535"/>
              <a:gd name="connsiteY106" fmla="*/ 59501 h 205071"/>
              <a:gd name="connsiteX107" fmla="*/ 340968 w 379535"/>
              <a:gd name="connsiteY107" fmla="*/ 57243 h 205071"/>
              <a:gd name="connsiteX108" fmla="*/ 341417 w 379535"/>
              <a:gd name="connsiteY108" fmla="*/ 55367 h 205071"/>
              <a:gd name="connsiteX109" fmla="*/ 340945 w 379535"/>
              <a:gd name="connsiteY109" fmla="*/ 52915 h 205071"/>
              <a:gd name="connsiteX110" fmla="*/ 340387 w 379535"/>
              <a:gd name="connsiteY110" fmla="*/ 47352 h 205071"/>
              <a:gd name="connsiteX111" fmla="*/ 339257 w 379535"/>
              <a:gd name="connsiteY111" fmla="*/ 44427 h 205071"/>
              <a:gd name="connsiteX112" fmla="*/ 333764 w 379535"/>
              <a:gd name="connsiteY112" fmla="*/ 42875 h 205071"/>
              <a:gd name="connsiteX113" fmla="*/ 332557 w 379535"/>
              <a:gd name="connsiteY113" fmla="*/ 42770 h 205071"/>
              <a:gd name="connsiteX114" fmla="*/ 330716 w 379535"/>
              <a:gd name="connsiteY114" fmla="*/ 40645 h 205071"/>
              <a:gd name="connsiteX115" fmla="*/ 330217 w 379535"/>
              <a:gd name="connsiteY115" fmla="*/ 37742 h 205071"/>
              <a:gd name="connsiteX116" fmla="*/ 319951 w 379535"/>
              <a:gd name="connsiteY116" fmla="*/ 27078 h 205071"/>
              <a:gd name="connsiteX117" fmla="*/ 318178 w 379535"/>
              <a:gd name="connsiteY117" fmla="*/ 26242 h 205071"/>
              <a:gd name="connsiteX118" fmla="*/ 318069 w 379535"/>
              <a:gd name="connsiteY118" fmla="*/ 26206 h 205071"/>
              <a:gd name="connsiteX119" fmla="*/ 314063 w 379535"/>
              <a:gd name="connsiteY119" fmla="*/ 24290 h 205071"/>
              <a:gd name="connsiteX120" fmla="*/ 310266 w 379535"/>
              <a:gd name="connsiteY120" fmla="*/ 22124 h 205071"/>
              <a:gd name="connsiteX121" fmla="*/ 302863 w 379535"/>
              <a:gd name="connsiteY121" fmla="*/ 21195 h 205071"/>
              <a:gd name="connsiteX122" fmla="*/ 300296 w 379535"/>
              <a:gd name="connsiteY122" fmla="*/ 20536 h 205071"/>
              <a:gd name="connsiteX123" fmla="*/ 288674 w 379535"/>
              <a:gd name="connsiteY123" fmla="*/ 23279 h 205071"/>
              <a:gd name="connsiteX124" fmla="*/ 288293 w 379535"/>
              <a:gd name="connsiteY124" fmla="*/ 22792 h 205071"/>
              <a:gd name="connsiteX125" fmla="*/ 283684 w 379535"/>
              <a:gd name="connsiteY125" fmla="*/ 16005 h 205071"/>
              <a:gd name="connsiteX126" fmla="*/ 276930 w 379535"/>
              <a:gd name="connsiteY126" fmla="*/ 337 h 205071"/>
              <a:gd name="connsiteX127" fmla="*/ 273859 w 379535"/>
              <a:gd name="connsiteY127" fmla="*/ 9154 h 205071"/>
              <a:gd name="connsiteX128" fmla="*/ 267072 w 379535"/>
              <a:gd name="connsiteY128" fmla="*/ 9594 h 205071"/>
              <a:gd name="connsiteX129" fmla="*/ 256743 w 379535"/>
              <a:gd name="connsiteY129" fmla="*/ 13664 h 205071"/>
              <a:gd name="connsiteX130" fmla="*/ 237573 w 379535"/>
              <a:gd name="connsiteY130" fmla="*/ 10856 h 205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379535" h="205071">
                <a:moveTo>
                  <a:pt x="237573" y="10856"/>
                </a:moveTo>
                <a:lnTo>
                  <a:pt x="232375" y="10190"/>
                </a:lnTo>
                <a:lnTo>
                  <a:pt x="226360" y="7667"/>
                </a:lnTo>
                <a:lnTo>
                  <a:pt x="223166" y="8873"/>
                </a:lnTo>
                <a:lnTo>
                  <a:pt x="209866" y="17765"/>
                </a:lnTo>
                <a:lnTo>
                  <a:pt x="196897" y="17950"/>
                </a:lnTo>
                <a:lnTo>
                  <a:pt x="183433" y="17365"/>
                </a:lnTo>
                <a:lnTo>
                  <a:pt x="174910" y="16997"/>
                </a:lnTo>
                <a:lnTo>
                  <a:pt x="167484" y="16698"/>
                </a:lnTo>
                <a:lnTo>
                  <a:pt x="159255" y="12599"/>
                </a:lnTo>
                <a:lnTo>
                  <a:pt x="127760" y="20734"/>
                </a:lnTo>
                <a:lnTo>
                  <a:pt x="121341" y="18235"/>
                </a:lnTo>
                <a:lnTo>
                  <a:pt x="89561" y="5886"/>
                </a:lnTo>
                <a:lnTo>
                  <a:pt x="62273" y="31289"/>
                </a:lnTo>
                <a:lnTo>
                  <a:pt x="54743" y="38385"/>
                </a:lnTo>
                <a:lnTo>
                  <a:pt x="50963" y="41925"/>
                </a:lnTo>
                <a:lnTo>
                  <a:pt x="49100" y="43660"/>
                </a:lnTo>
                <a:lnTo>
                  <a:pt x="33602" y="58164"/>
                </a:lnTo>
                <a:lnTo>
                  <a:pt x="19143" y="72136"/>
                </a:lnTo>
                <a:lnTo>
                  <a:pt x="15982" y="74832"/>
                </a:lnTo>
                <a:lnTo>
                  <a:pt x="13530" y="77182"/>
                </a:lnTo>
                <a:lnTo>
                  <a:pt x="9597" y="80526"/>
                </a:lnTo>
                <a:lnTo>
                  <a:pt x="9513" y="80623"/>
                </a:lnTo>
                <a:lnTo>
                  <a:pt x="7741" y="88963"/>
                </a:lnTo>
                <a:lnTo>
                  <a:pt x="3660" y="108387"/>
                </a:lnTo>
                <a:lnTo>
                  <a:pt x="3490" y="109177"/>
                </a:lnTo>
                <a:lnTo>
                  <a:pt x="1511" y="118581"/>
                </a:lnTo>
                <a:lnTo>
                  <a:pt x="1475" y="118729"/>
                </a:lnTo>
                <a:lnTo>
                  <a:pt x="779" y="122062"/>
                </a:lnTo>
                <a:lnTo>
                  <a:pt x="385" y="123913"/>
                </a:lnTo>
                <a:lnTo>
                  <a:pt x="993" y="128381"/>
                </a:lnTo>
                <a:lnTo>
                  <a:pt x="2534" y="132979"/>
                </a:lnTo>
                <a:lnTo>
                  <a:pt x="5803" y="136169"/>
                </a:lnTo>
                <a:lnTo>
                  <a:pt x="8457" y="137675"/>
                </a:lnTo>
                <a:lnTo>
                  <a:pt x="14364" y="141086"/>
                </a:lnTo>
                <a:lnTo>
                  <a:pt x="16665" y="142511"/>
                </a:lnTo>
                <a:lnTo>
                  <a:pt x="23209" y="146355"/>
                </a:lnTo>
                <a:lnTo>
                  <a:pt x="32245" y="150683"/>
                </a:lnTo>
                <a:lnTo>
                  <a:pt x="37644" y="154805"/>
                </a:lnTo>
                <a:lnTo>
                  <a:pt x="72068" y="173826"/>
                </a:lnTo>
                <a:lnTo>
                  <a:pt x="79839" y="175885"/>
                </a:lnTo>
                <a:lnTo>
                  <a:pt x="111103" y="190982"/>
                </a:lnTo>
                <a:lnTo>
                  <a:pt x="113979" y="192897"/>
                </a:lnTo>
                <a:lnTo>
                  <a:pt x="124326" y="198486"/>
                </a:lnTo>
                <a:lnTo>
                  <a:pt x="132555" y="202696"/>
                </a:lnTo>
                <a:lnTo>
                  <a:pt x="140058" y="203263"/>
                </a:lnTo>
                <a:lnTo>
                  <a:pt x="143397" y="202640"/>
                </a:lnTo>
                <a:lnTo>
                  <a:pt x="146581" y="203354"/>
                </a:lnTo>
                <a:lnTo>
                  <a:pt x="148010" y="203800"/>
                </a:lnTo>
                <a:lnTo>
                  <a:pt x="153254" y="205409"/>
                </a:lnTo>
                <a:lnTo>
                  <a:pt x="161528" y="204574"/>
                </a:lnTo>
                <a:lnTo>
                  <a:pt x="164817" y="200775"/>
                </a:lnTo>
                <a:lnTo>
                  <a:pt x="170296" y="188168"/>
                </a:lnTo>
                <a:lnTo>
                  <a:pt x="170296" y="188143"/>
                </a:lnTo>
                <a:lnTo>
                  <a:pt x="170002" y="187000"/>
                </a:lnTo>
                <a:lnTo>
                  <a:pt x="178979" y="186374"/>
                </a:lnTo>
                <a:lnTo>
                  <a:pt x="187607" y="184643"/>
                </a:lnTo>
                <a:lnTo>
                  <a:pt x="211612" y="177277"/>
                </a:lnTo>
                <a:lnTo>
                  <a:pt x="217496" y="175502"/>
                </a:lnTo>
                <a:lnTo>
                  <a:pt x="232230" y="173384"/>
                </a:lnTo>
                <a:lnTo>
                  <a:pt x="230959" y="172149"/>
                </a:lnTo>
                <a:lnTo>
                  <a:pt x="219642" y="158623"/>
                </a:lnTo>
                <a:lnTo>
                  <a:pt x="226156" y="154466"/>
                </a:lnTo>
                <a:lnTo>
                  <a:pt x="233414" y="149935"/>
                </a:lnTo>
                <a:lnTo>
                  <a:pt x="264745" y="151263"/>
                </a:lnTo>
                <a:lnTo>
                  <a:pt x="259656" y="163362"/>
                </a:lnTo>
                <a:lnTo>
                  <a:pt x="277007" y="158472"/>
                </a:lnTo>
                <a:lnTo>
                  <a:pt x="286274" y="152851"/>
                </a:lnTo>
                <a:lnTo>
                  <a:pt x="292312" y="149216"/>
                </a:lnTo>
                <a:lnTo>
                  <a:pt x="301348" y="141576"/>
                </a:lnTo>
                <a:lnTo>
                  <a:pt x="302074" y="141077"/>
                </a:lnTo>
                <a:lnTo>
                  <a:pt x="306819" y="137825"/>
                </a:lnTo>
                <a:lnTo>
                  <a:pt x="308529" y="136655"/>
                </a:lnTo>
                <a:lnTo>
                  <a:pt x="311196" y="134813"/>
                </a:lnTo>
                <a:lnTo>
                  <a:pt x="325912" y="134627"/>
                </a:lnTo>
                <a:lnTo>
                  <a:pt x="331428" y="132835"/>
                </a:lnTo>
                <a:lnTo>
                  <a:pt x="332952" y="130203"/>
                </a:lnTo>
                <a:lnTo>
                  <a:pt x="335547" y="129316"/>
                </a:lnTo>
                <a:lnTo>
                  <a:pt x="336468" y="131296"/>
                </a:lnTo>
                <a:lnTo>
                  <a:pt x="337284" y="131338"/>
                </a:lnTo>
                <a:lnTo>
                  <a:pt x="337679" y="131281"/>
                </a:lnTo>
                <a:lnTo>
                  <a:pt x="338300" y="130476"/>
                </a:lnTo>
                <a:lnTo>
                  <a:pt x="338972" y="128450"/>
                </a:lnTo>
                <a:lnTo>
                  <a:pt x="342247" y="128245"/>
                </a:lnTo>
                <a:lnTo>
                  <a:pt x="343009" y="125779"/>
                </a:lnTo>
                <a:lnTo>
                  <a:pt x="345177" y="124550"/>
                </a:lnTo>
                <a:lnTo>
                  <a:pt x="346760" y="125807"/>
                </a:lnTo>
                <a:lnTo>
                  <a:pt x="350603" y="126599"/>
                </a:lnTo>
                <a:lnTo>
                  <a:pt x="353887" y="124951"/>
                </a:lnTo>
                <a:lnTo>
                  <a:pt x="359707" y="122878"/>
                </a:lnTo>
                <a:lnTo>
                  <a:pt x="360473" y="120014"/>
                </a:lnTo>
                <a:lnTo>
                  <a:pt x="364992" y="109082"/>
                </a:lnTo>
                <a:lnTo>
                  <a:pt x="369873" y="107359"/>
                </a:lnTo>
                <a:lnTo>
                  <a:pt x="375774" y="105413"/>
                </a:lnTo>
                <a:lnTo>
                  <a:pt x="379920" y="92542"/>
                </a:lnTo>
                <a:lnTo>
                  <a:pt x="371433" y="89744"/>
                </a:lnTo>
                <a:lnTo>
                  <a:pt x="363504" y="89659"/>
                </a:lnTo>
                <a:lnTo>
                  <a:pt x="363141" y="83059"/>
                </a:lnTo>
                <a:lnTo>
                  <a:pt x="357856" y="78816"/>
                </a:lnTo>
                <a:lnTo>
                  <a:pt x="356228" y="78953"/>
                </a:lnTo>
                <a:lnTo>
                  <a:pt x="354100" y="72354"/>
                </a:lnTo>
                <a:lnTo>
                  <a:pt x="349074" y="69730"/>
                </a:lnTo>
                <a:lnTo>
                  <a:pt x="343680" y="67548"/>
                </a:lnTo>
                <a:lnTo>
                  <a:pt x="342995" y="63845"/>
                </a:lnTo>
                <a:lnTo>
                  <a:pt x="342197" y="62606"/>
                </a:lnTo>
                <a:lnTo>
                  <a:pt x="342487" y="61138"/>
                </a:lnTo>
                <a:lnTo>
                  <a:pt x="342161" y="59501"/>
                </a:lnTo>
                <a:lnTo>
                  <a:pt x="340968" y="57243"/>
                </a:lnTo>
                <a:lnTo>
                  <a:pt x="341417" y="55367"/>
                </a:lnTo>
                <a:lnTo>
                  <a:pt x="340945" y="52915"/>
                </a:lnTo>
                <a:lnTo>
                  <a:pt x="340387" y="47352"/>
                </a:lnTo>
                <a:lnTo>
                  <a:pt x="339257" y="44427"/>
                </a:lnTo>
                <a:lnTo>
                  <a:pt x="333764" y="42875"/>
                </a:lnTo>
                <a:lnTo>
                  <a:pt x="332557" y="42770"/>
                </a:lnTo>
                <a:lnTo>
                  <a:pt x="330716" y="40645"/>
                </a:lnTo>
                <a:lnTo>
                  <a:pt x="330217" y="37742"/>
                </a:lnTo>
                <a:lnTo>
                  <a:pt x="319951" y="27078"/>
                </a:lnTo>
                <a:lnTo>
                  <a:pt x="318178" y="26242"/>
                </a:lnTo>
                <a:lnTo>
                  <a:pt x="318069" y="26206"/>
                </a:lnTo>
                <a:lnTo>
                  <a:pt x="314063" y="24290"/>
                </a:lnTo>
                <a:lnTo>
                  <a:pt x="310266" y="22124"/>
                </a:lnTo>
                <a:lnTo>
                  <a:pt x="302863" y="21195"/>
                </a:lnTo>
                <a:lnTo>
                  <a:pt x="300296" y="20536"/>
                </a:lnTo>
                <a:lnTo>
                  <a:pt x="288674" y="23279"/>
                </a:lnTo>
                <a:lnTo>
                  <a:pt x="288293" y="22792"/>
                </a:lnTo>
                <a:lnTo>
                  <a:pt x="283684" y="16005"/>
                </a:lnTo>
                <a:lnTo>
                  <a:pt x="276930" y="337"/>
                </a:lnTo>
                <a:lnTo>
                  <a:pt x="273859" y="9154"/>
                </a:lnTo>
                <a:lnTo>
                  <a:pt x="267072" y="9594"/>
                </a:lnTo>
                <a:lnTo>
                  <a:pt x="256743" y="13664"/>
                </a:lnTo>
                <a:lnTo>
                  <a:pt x="237573" y="10856"/>
                </a:lnTo>
                <a:close/>
              </a:path>
            </a:pathLst>
          </a:custGeom>
          <a:solidFill>
            <a:srgbClr val="FFC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FB47C01A-7447-3276-0102-E03FBA710425}"/>
              </a:ext>
            </a:extLst>
          </p:cNvPr>
          <p:cNvSpPr>
            <a:spLocks/>
          </p:cNvSpPr>
          <p:nvPr/>
        </p:nvSpPr>
        <p:spPr>
          <a:xfrm flipV="1">
            <a:off x="3604962" y="2044625"/>
            <a:ext cx="920272" cy="1236062"/>
          </a:xfrm>
          <a:custGeom>
            <a:avLst/>
            <a:gdLst>
              <a:gd name="connsiteX0" fmla="*/ 216868 w 626703"/>
              <a:gd name="connsiteY0" fmla="*/ 70113 h 841755"/>
              <a:gd name="connsiteX1" fmla="*/ 172435 w 626703"/>
              <a:gd name="connsiteY1" fmla="*/ 89010 h 841755"/>
              <a:gd name="connsiteX2" fmla="*/ 162501 w 626703"/>
              <a:gd name="connsiteY2" fmla="*/ 93321 h 841755"/>
              <a:gd name="connsiteX3" fmla="*/ 161567 w 626703"/>
              <a:gd name="connsiteY3" fmla="*/ 93612 h 841755"/>
              <a:gd name="connsiteX4" fmla="*/ 136146 w 626703"/>
              <a:gd name="connsiteY4" fmla="*/ 104437 h 841755"/>
              <a:gd name="connsiteX5" fmla="*/ 108338 w 626703"/>
              <a:gd name="connsiteY5" fmla="*/ 116525 h 841755"/>
              <a:gd name="connsiteX6" fmla="*/ 553 w 626703"/>
              <a:gd name="connsiteY6" fmla="*/ 162889 h 841755"/>
              <a:gd name="connsiteX7" fmla="*/ 15278 w 626703"/>
              <a:gd name="connsiteY7" fmla="*/ 205470 h 841755"/>
              <a:gd name="connsiteX8" fmla="*/ 22672 w 626703"/>
              <a:gd name="connsiteY8" fmla="*/ 226755 h 841755"/>
              <a:gd name="connsiteX9" fmla="*/ 30084 w 626703"/>
              <a:gd name="connsiteY9" fmla="*/ 248037 h 841755"/>
              <a:gd name="connsiteX10" fmla="*/ 37514 w 626703"/>
              <a:gd name="connsiteY10" fmla="*/ 269314 h 841755"/>
              <a:gd name="connsiteX11" fmla="*/ 44963 w 626703"/>
              <a:gd name="connsiteY11" fmla="*/ 290588 h 841755"/>
              <a:gd name="connsiteX12" fmla="*/ 46922 w 626703"/>
              <a:gd name="connsiteY12" fmla="*/ 296166 h 841755"/>
              <a:gd name="connsiteX13" fmla="*/ 52434 w 626703"/>
              <a:gd name="connsiteY13" fmla="*/ 311858 h 841755"/>
              <a:gd name="connsiteX14" fmla="*/ 55999 w 626703"/>
              <a:gd name="connsiteY14" fmla="*/ 321995 h 841755"/>
              <a:gd name="connsiteX15" fmla="*/ 56027 w 626703"/>
              <a:gd name="connsiteY15" fmla="*/ 322065 h 841755"/>
              <a:gd name="connsiteX16" fmla="*/ 59923 w 626703"/>
              <a:gd name="connsiteY16" fmla="*/ 333123 h 841755"/>
              <a:gd name="connsiteX17" fmla="*/ 61774 w 626703"/>
              <a:gd name="connsiteY17" fmla="*/ 338368 h 841755"/>
              <a:gd name="connsiteX18" fmla="*/ 67431 w 626703"/>
              <a:gd name="connsiteY18" fmla="*/ 354384 h 841755"/>
              <a:gd name="connsiteX19" fmla="*/ 71368 w 626703"/>
              <a:gd name="connsiteY19" fmla="*/ 365509 h 841755"/>
              <a:gd name="connsiteX20" fmla="*/ 71586 w 626703"/>
              <a:gd name="connsiteY20" fmla="*/ 366123 h 841755"/>
              <a:gd name="connsiteX21" fmla="*/ 74956 w 626703"/>
              <a:gd name="connsiteY21" fmla="*/ 375641 h 841755"/>
              <a:gd name="connsiteX22" fmla="*/ 82505 w 626703"/>
              <a:gd name="connsiteY22" fmla="*/ 396891 h 841755"/>
              <a:gd name="connsiteX23" fmla="*/ 86501 w 626703"/>
              <a:gd name="connsiteY23" fmla="*/ 408132 h 841755"/>
              <a:gd name="connsiteX24" fmla="*/ 90066 w 626703"/>
              <a:gd name="connsiteY24" fmla="*/ 418142 h 841755"/>
              <a:gd name="connsiteX25" fmla="*/ 92090 w 626703"/>
              <a:gd name="connsiteY25" fmla="*/ 423805 h 841755"/>
              <a:gd name="connsiteX26" fmla="*/ 97651 w 626703"/>
              <a:gd name="connsiteY26" fmla="*/ 439383 h 841755"/>
              <a:gd name="connsiteX27" fmla="*/ 105254 w 626703"/>
              <a:gd name="connsiteY27" fmla="*/ 460620 h 841755"/>
              <a:gd name="connsiteX28" fmla="*/ 112875 w 626703"/>
              <a:gd name="connsiteY28" fmla="*/ 481853 h 841755"/>
              <a:gd name="connsiteX29" fmla="*/ 120514 w 626703"/>
              <a:gd name="connsiteY29" fmla="*/ 503081 h 841755"/>
              <a:gd name="connsiteX30" fmla="*/ 128175 w 626703"/>
              <a:gd name="connsiteY30" fmla="*/ 524304 h 841755"/>
              <a:gd name="connsiteX31" fmla="*/ 135851 w 626703"/>
              <a:gd name="connsiteY31" fmla="*/ 545523 h 841755"/>
              <a:gd name="connsiteX32" fmla="*/ 141820 w 626703"/>
              <a:gd name="connsiteY32" fmla="*/ 561973 h 841755"/>
              <a:gd name="connsiteX33" fmla="*/ 143549 w 626703"/>
              <a:gd name="connsiteY33" fmla="*/ 566737 h 841755"/>
              <a:gd name="connsiteX34" fmla="*/ 151265 w 626703"/>
              <a:gd name="connsiteY34" fmla="*/ 587943 h 841755"/>
              <a:gd name="connsiteX35" fmla="*/ 158999 w 626703"/>
              <a:gd name="connsiteY35" fmla="*/ 609143 h 841755"/>
              <a:gd name="connsiteX36" fmla="*/ 162347 w 626703"/>
              <a:gd name="connsiteY36" fmla="*/ 618305 h 841755"/>
              <a:gd name="connsiteX37" fmla="*/ 166747 w 626703"/>
              <a:gd name="connsiteY37" fmla="*/ 630339 h 841755"/>
              <a:gd name="connsiteX38" fmla="*/ 167196 w 626703"/>
              <a:gd name="connsiteY38" fmla="*/ 631565 h 841755"/>
              <a:gd name="connsiteX39" fmla="*/ 174522 w 626703"/>
              <a:gd name="connsiteY39" fmla="*/ 651526 h 841755"/>
              <a:gd name="connsiteX40" fmla="*/ 181462 w 626703"/>
              <a:gd name="connsiteY40" fmla="*/ 670404 h 841755"/>
              <a:gd name="connsiteX41" fmla="*/ 182311 w 626703"/>
              <a:gd name="connsiteY41" fmla="*/ 672713 h 841755"/>
              <a:gd name="connsiteX42" fmla="*/ 183386 w 626703"/>
              <a:gd name="connsiteY42" fmla="*/ 675631 h 841755"/>
              <a:gd name="connsiteX43" fmla="*/ 190118 w 626703"/>
              <a:gd name="connsiteY43" fmla="*/ 693892 h 841755"/>
              <a:gd name="connsiteX44" fmla="*/ 193574 w 626703"/>
              <a:gd name="connsiteY44" fmla="*/ 703253 h 841755"/>
              <a:gd name="connsiteX45" fmla="*/ 197915 w 626703"/>
              <a:gd name="connsiteY45" fmla="*/ 714992 h 841755"/>
              <a:gd name="connsiteX46" fmla="*/ 197943 w 626703"/>
              <a:gd name="connsiteY46" fmla="*/ 715060 h 841755"/>
              <a:gd name="connsiteX47" fmla="*/ 205786 w 626703"/>
              <a:gd name="connsiteY47" fmla="*/ 736225 h 841755"/>
              <a:gd name="connsiteX48" fmla="*/ 213652 w 626703"/>
              <a:gd name="connsiteY48" fmla="*/ 757385 h 841755"/>
              <a:gd name="connsiteX49" fmla="*/ 221531 w 626703"/>
              <a:gd name="connsiteY49" fmla="*/ 778535 h 841755"/>
              <a:gd name="connsiteX50" fmla="*/ 229433 w 626703"/>
              <a:gd name="connsiteY50" fmla="*/ 799682 h 841755"/>
              <a:gd name="connsiteX51" fmla="*/ 236056 w 626703"/>
              <a:gd name="connsiteY51" fmla="*/ 817370 h 841755"/>
              <a:gd name="connsiteX52" fmla="*/ 237349 w 626703"/>
              <a:gd name="connsiteY52" fmla="*/ 820823 h 841755"/>
              <a:gd name="connsiteX53" fmla="*/ 245287 w 626703"/>
              <a:gd name="connsiteY53" fmla="*/ 841956 h 841755"/>
              <a:gd name="connsiteX54" fmla="*/ 253439 w 626703"/>
              <a:gd name="connsiteY54" fmla="*/ 838952 h 841755"/>
              <a:gd name="connsiteX55" fmla="*/ 259685 w 626703"/>
              <a:gd name="connsiteY55" fmla="*/ 836669 h 841755"/>
              <a:gd name="connsiteX56" fmla="*/ 265056 w 626703"/>
              <a:gd name="connsiteY56" fmla="*/ 834714 h 841755"/>
              <a:gd name="connsiteX57" fmla="*/ 277504 w 626703"/>
              <a:gd name="connsiteY57" fmla="*/ 830230 h 841755"/>
              <a:gd name="connsiteX58" fmla="*/ 299010 w 626703"/>
              <a:gd name="connsiteY58" fmla="*/ 822616 h 841755"/>
              <a:gd name="connsiteX59" fmla="*/ 299023 w 626703"/>
              <a:gd name="connsiteY59" fmla="*/ 822611 h 841755"/>
              <a:gd name="connsiteX60" fmla="*/ 300357 w 626703"/>
              <a:gd name="connsiteY60" fmla="*/ 822144 h 841755"/>
              <a:gd name="connsiteX61" fmla="*/ 308940 w 626703"/>
              <a:gd name="connsiteY61" fmla="*/ 819153 h 841755"/>
              <a:gd name="connsiteX62" fmla="*/ 309906 w 626703"/>
              <a:gd name="connsiteY62" fmla="*/ 818818 h 841755"/>
              <a:gd name="connsiteX63" fmla="*/ 316270 w 626703"/>
              <a:gd name="connsiteY63" fmla="*/ 816621 h 841755"/>
              <a:gd name="connsiteX64" fmla="*/ 336670 w 626703"/>
              <a:gd name="connsiteY64" fmla="*/ 809669 h 841755"/>
              <a:gd name="connsiteX65" fmla="*/ 337931 w 626703"/>
              <a:gd name="connsiteY65" fmla="*/ 809243 h 841755"/>
              <a:gd name="connsiteX66" fmla="*/ 340743 w 626703"/>
              <a:gd name="connsiteY66" fmla="*/ 808299 h 841755"/>
              <a:gd name="connsiteX67" fmla="*/ 340780 w 626703"/>
              <a:gd name="connsiteY67" fmla="*/ 808290 h 841755"/>
              <a:gd name="connsiteX68" fmla="*/ 351961 w 626703"/>
              <a:gd name="connsiteY68" fmla="*/ 804555 h 841755"/>
              <a:gd name="connsiteX69" fmla="*/ 354343 w 626703"/>
              <a:gd name="connsiteY69" fmla="*/ 803770 h 841755"/>
              <a:gd name="connsiteX70" fmla="*/ 367258 w 626703"/>
              <a:gd name="connsiteY70" fmla="*/ 799523 h 841755"/>
              <a:gd name="connsiteX71" fmla="*/ 370347 w 626703"/>
              <a:gd name="connsiteY71" fmla="*/ 798520 h 841755"/>
              <a:gd name="connsiteX72" fmla="*/ 373899 w 626703"/>
              <a:gd name="connsiteY72" fmla="*/ 797367 h 841755"/>
              <a:gd name="connsiteX73" fmla="*/ 382749 w 626703"/>
              <a:gd name="connsiteY73" fmla="*/ 794508 h 841755"/>
              <a:gd name="connsiteX74" fmla="*/ 405879 w 626703"/>
              <a:gd name="connsiteY74" fmla="*/ 787175 h 841755"/>
              <a:gd name="connsiteX75" fmla="*/ 424958 w 626703"/>
              <a:gd name="connsiteY75" fmla="*/ 781267 h 841755"/>
              <a:gd name="connsiteX76" fmla="*/ 424995 w 626703"/>
              <a:gd name="connsiteY76" fmla="*/ 781254 h 841755"/>
              <a:gd name="connsiteX77" fmla="*/ 425099 w 626703"/>
              <a:gd name="connsiteY77" fmla="*/ 781222 h 841755"/>
              <a:gd name="connsiteX78" fmla="*/ 467440 w 626703"/>
              <a:gd name="connsiteY78" fmla="*/ 768548 h 841755"/>
              <a:gd name="connsiteX79" fmla="*/ 475628 w 626703"/>
              <a:gd name="connsiteY79" fmla="*/ 766165 h 841755"/>
              <a:gd name="connsiteX80" fmla="*/ 469581 w 626703"/>
              <a:gd name="connsiteY80" fmla="*/ 745741 h 841755"/>
              <a:gd name="connsiteX81" fmla="*/ 467159 w 626703"/>
              <a:gd name="connsiteY81" fmla="*/ 737541 h 841755"/>
              <a:gd name="connsiteX82" fmla="*/ 467118 w 626703"/>
              <a:gd name="connsiteY82" fmla="*/ 737396 h 841755"/>
              <a:gd name="connsiteX83" fmla="*/ 466692 w 626703"/>
              <a:gd name="connsiteY83" fmla="*/ 735957 h 841755"/>
              <a:gd name="connsiteX84" fmla="*/ 465154 w 626703"/>
              <a:gd name="connsiteY84" fmla="*/ 730757 h 841755"/>
              <a:gd name="connsiteX85" fmla="*/ 465036 w 626703"/>
              <a:gd name="connsiteY85" fmla="*/ 730348 h 841755"/>
              <a:gd name="connsiteX86" fmla="*/ 462872 w 626703"/>
              <a:gd name="connsiteY86" fmla="*/ 723011 h 841755"/>
              <a:gd name="connsiteX87" fmla="*/ 461384 w 626703"/>
              <a:gd name="connsiteY87" fmla="*/ 717974 h 841755"/>
              <a:gd name="connsiteX88" fmla="*/ 458676 w 626703"/>
              <a:gd name="connsiteY88" fmla="*/ 708766 h 841755"/>
              <a:gd name="connsiteX89" fmla="*/ 458631 w 626703"/>
              <a:gd name="connsiteY89" fmla="*/ 708621 h 841755"/>
              <a:gd name="connsiteX90" fmla="*/ 456880 w 626703"/>
              <a:gd name="connsiteY90" fmla="*/ 702677 h 841755"/>
              <a:gd name="connsiteX91" fmla="*/ 456517 w 626703"/>
              <a:gd name="connsiteY91" fmla="*/ 701429 h 841755"/>
              <a:gd name="connsiteX92" fmla="*/ 453555 w 626703"/>
              <a:gd name="connsiteY92" fmla="*/ 691355 h 841755"/>
              <a:gd name="connsiteX93" fmla="*/ 452498 w 626703"/>
              <a:gd name="connsiteY93" fmla="*/ 687756 h 841755"/>
              <a:gd name="connsiteX94" fmla="*/ 451849 w 626703"/>
              <a:gd name="connsiteY94" fmla="*/ 685546 h 841755"/>
              <a:gd name="connsiteX95" fmla="*/ 450175 w 626703"/>
              <a:gd name="connsiteY95" fmla="*/ 679838 h 841755"/>
              <a:gd name="connsiteX96" fmla="*/ 445694 w 626703"/>
              <a:gd name="connsiteY96" fmla="*/ 664554 h 841755"/>
              <a:gd name="connsiteX97" fmla="*/ 444310 w 626703"/>
              <a:gd name="connsiteY97" fmla="*/ 659831 h 841755"/>
              <a:gd name="connsiteX98" fmla="*/ 443961 w 626703"/>
              <a:gd name="connsiteY98" fmla="*/ 658628 h 841755"/>
              <a:gd name="connsiteX99" fmla="*/ 443847 w 626703"/>
              <a:gd name="connsiteY99" fmla="*/ 658247 h 841755"/>
              <a:gd name="connsiteX100" fmla="*/ 441783 w 626703"/>
              <a:gd name="connsiteY100" fmla="*/ 651191 h 841755"/>
              <a:gd name="connsiteX101" fmla="*/ 441742 w 626703"/>
              <a:gd name="connsiteY101" fmla="*/ 651050 h 841755"/>
              <a:gd name="connsiteX102" fmla="*/ 437537 w 626703"/>
              <a:gd name="connsiteY102" fmla="*/ 636651 h 841755"/>
              <a:gd name="connsiteX103" fmla="*/ 430973 w 626703"/>
              <a:gd name="connsiteY103" fmla="*/ 614135 h 841755"/>
              <a:gd name="connsiteX104" fmla="*/ 427889 w 626703"/>
              <a:gd name="connsiteY104" fmla="*/ 603525 h 841755"/>
              <a:gd name="connsiteX105" fmla="*/ 424958 w 626703"/>
              <a:gd name="connsiteY105" fmla="*/ 593442 h 841755"/>
              <a:gd name="connsiteX106" fmla="*/ 422305 w 626703"/>
              <a:gd name="connsiteY106" fmla="*/ 584294 h 841755"/>
              <a:gd name="connsiteX107" fmla="*/ 418694 w 626703"/>
              <a:gd name="connsiteY107" fmla="*/ 571833 h 841755"/>
              <a:gd name="connsiteX108" fmla="*/ 417941 w 626703"/>
              <a:gd name="connsiteY108" fmla="*/ 569238 h 841755"/>
              <a:gd name="connsiteX109" fmla="*/ 438236 w 626703"/>
              <a:gd name="connsiteY109" fmla="*/ 556881 h 841755"/>
              <a:gd name="connsiteX110" fmla="*/ 462913 w 626703"/>
              <a:gd name="connsiteY110" fmla="*/ 541825 h 841755"/>
              <a:gd name="connsiteX111" fmla="*/ 491124 w 626703"/>
              <a:gd name="connsiteY111" fmla="*/ 524173 h 841755"/>
              <a:gd name="connsiteX112" fmla="*/ 502165 w 626703"/>
              <a:gd name="connsiteY112" fmla="*/ 517965 h 841755"/>
              <a:gd name="connsiteX113" fmla="*/ 504928 w 626703"/>
              <a:gd name="connsiteY113" fmla="*/ 516272 h 841755"/>
              <a:gd name="connsiteX114" fmla="*/ 510870 w 626703"/>
              <a:gd name="connsiteY114" fmla="*/ 512683 h 841755"/>
              <a:gd name="connsiteX115" fmla="*/ 514867 w 626703"/>
              <a:gd name="connsiteY115" fmla="*/ 510192 h 841755"/>
              <a:gd name="connsiteX116" fmla="*/ 523821 w 626703"/>
              <a:gd name="connsiteY116" fmla="*/ 504782 h 841755"/>
              <a:gd name="connsiteX117" fmla="*/ 538137 w 626703"/>
              <a:gd name="connsiteY117" fmla="*/ 496088 h 841755"/>
              <a:gd name="connsiteX118" fmla="*/ 550721 w 626703"/>
              <a:gd name="connsiteY118" fmla="*/ 488428 h 841755"/>
              <a:gd name="connsiteX119" fmla="*/ 560878 w 626703"/>
              <a:gd name="connsiteY119" fmla="*/ 482252 h 841755"/>
              <a:gd name="connsiteX120" fmla="*/ 564293 w 626703"/>
              <a:gd name="connsiteY120" fmla="*/ 480129 h 841755"/>
              <a:gd name="connsiteX121" fmla="*/ 567550 w 626703"/>
              <a:gd name="connsiteY121" fmla="*/ 478200 h 841755"/>
              <a:gd name="connsiteX122" fmla="*/ 572858 w 626703"/>
              <a:gd name="connsiteY122" fmla="*/ 474969 h 841755"/>
              <a:gd name="connsiteX123" fmla="*/ 584212 w 626703"/>
              <a:gd name="connsiteY123" fmla="*/ 468053 h 841755"/>
              <a:gd name="connsiteX124" fmla="*/ 590812 w 626703"/>
              <a:gd name="connsiteY124" fmla="*/ 464069 h 841755"/>
              <a:gd name="connsiteX125" fmla="*/ 593924 w 626703"/>
              <a:gd name="connsiteY125" fmla="*/ 462073 h 841755"/>
              <a:gd name="connsiteX126" fmla="*/ 600429 w 626703"/>
              <a:gd name="connsiteY126" fmla="*/ 458238 h 841755"/>
              <a:gd name="connsiteX127" fmla="*/ 601695 w 626703"/>
              <a:gd name="connsiteY127" fmla="*/ 457435 h 841755"/>
              <a:gd name="connsiteX128" fmla="*/ 615757 w 626703"/>
              <a:gd name="connsiteY128" fmla="*/ 448908 h 841755"/>
              <a:gd name="connsiteX129" fmla="*/ 627256 w 626703"/>
              <a:gd name="connsiteY129" fmla="*/ 441929 h 841755"/>
              <a:gd name="connsiteX130" fmla="*/ 625097 w 626703"/>
              <a:gd name="connsiteY130" fmla="*/ 432114 h 841755"/>
              <a:gd name="connsiteX131" fmla="*/ 624371 w 626703"/>
              <a:gd name="connsiteY131" fmla="*/ 428824 h 841755"/>
              <a:gd name="connsiteX132" fmla="*/ 624362 w 626703"/>
              <a:gd name="connsiteY132" fmla="*/ 428779 h 841755"/>
              <a:gd name="connsiteX133" fmla="*/ 624299 w 626703"/>
              <a:gd name="connsiteY133" fmla="*/ 428484 h 841755"/>
              <a:gd name="connsiteX134" fmla="*/ 622915 w 626703"/>
              <a:gd name="connsiteY134" fmla="*/ 422199 h 841755"/>
              <a:gd name="connsiteX135" fmla="*/ 622688 w 626703"/>
              <a:gd name="connsiteY135" fmla="*/ 421178 h 841755"/>
              <a:gd name="connsiteX136" fmla="*/ 622434 w 626703"/>
              <a:gd name="connsiteY136" fmla="*/ 420007 h 841755"/>
              <a:gd name="connsiteX137" fmla="*/ 619155 w 626703"/>
              <a:gd name="connsiteY137" fmla="*/ 405078 h 841755"/>
              <a:gd name="connsiteX138" fmla="*/ 618842 w 626703"/>
              <a:gd name="connsiteY138" fmla="*/ 403639 h 841755"/>
              <a:gd name="connsiteX139" fmla="*/ 618520 w 626703"/>
              <a:gd name="connsiteY139" fmla="*/ 402178 h 841755"/>
              <a:gd name="connsiteX140" fmla="*/ 616982 w 626703"/>
              <a:gd name="connsiteY140" fmla="*/ 395162 h 841755"/>
              <a:gd name="connsiteX141" fmla="*/ 615076 w 626703"/>
              <a:gd name="connsiteY141" fmla="*/ 386463 h 841755"/>
              <a:gd name="connsiteX142" fmla="*/ 615004 w 626703"/>
              <a:gd name="connsiteY142" fmla="*/ 386122 h 841755"/>
              <a:gd name="connsiteX143" fmla="*/ 614927 w 626703"/>
              <a:gd name="connsiteY143" fmla="*/ 385781 h 841755"/>
              <a:gd name="connsiteX144" fmla="*/ 614423 w 626703"/>
              <a:gd name="connsiteY144" fmla="*/ 383467 h 841755"/>
              <a:gd name="connsiteX145" fmla="*/ 613398 w 626703"/>
              <a:gd name="connsiteY145" fmla="*/ 378789 h 841755"/>
              <a:gd name="connsiteX146" fmla="*/ 613362 w 626703"/>
              <a:gd name="connsiteY146" fmla="*/ 378618 h 841755"/>
              <a:gd name="connsiteX147" fmla="*/ 613162 w 626703"/>
              <a:gd name="connsiteY147" fmla="*/ 377717 h 841755"/>
              <a:gd name="connsiteX148" fmla="*/ 613003 w 626703"/>
              <a:gd name="connsiteY148" fmla="*/ 376986 h 841755"/>
              <a:gd name="connsiteX149" fmla="*/ 611252 w 626703"/>
              <a:gd name="connsiteY149" fmla="*/ 368971 h 841755"/>
              <a:gd name="connsiteX150" fmla="*/ 610853 w 626703"/>
              <a:gd name="connsiteY150" fmla="*/ 367144 h 841755"/>
              <a:gd name="connsiteX151" fmla="*/ 610586 w 626703"/>
              <a:gd name="connsiteY151" fmla="*/ 365925 h 841755"/>
              <a:gd name="connsiteX152" fmla="*/ 608699 w 626703"/>
              <a:gd name="connsiteY152" fmla="*/ 357276 h 841755"/>
              <a:gd name="connsiteX153" fmla="*/ 606127 w 626703"/>
              <a:gd name="connsiteY153" fmla="*/ 345459 h 841755"/>
              <a:gd name="connsiteX154" fmla="*/ 604906 w 626703"/>
              <a:gd name="connsiteY154" fmla="*/ 339855 h 841755"/>
              <a:gd name="connsiteX155" fmla="*/ 604625 w 626703"/>
              <a:gd name="connsiteY155" fmla="*/ 338563 h 841755"/>
              <a:gd name="connsiteX156" fmla="*/ 603350 w 626703"/>
              <a:gd name="connsiteY156" fmla="*/ 332715 h 841755"/>
              <a:gd name="connsiteX157" fmla="*/ 601137 w 626703"/>
              <a:gd name="connsiteY157" fmla="*/ 322530 h 841755"/>
              <a:gd name="connsiteX158" fmla="*/ 601123 w 626703"/>
              <a:gd name="connsiteY158" fmla="*/ 322456 h 841755"/>
              <a:gd name="connsiteX159" fmla="*/ 601105 w 626703"/>
              <a:gd name="connsiteY159" fmla="*/ 322383 h 841755"/>
              <a:gd name="connsiteX160" fmla="*/ 598497 w 626703"/>
              <a:gd name="connsiteY160" fmla="*/ 310370 h 841755"/>
              <a:gd name="connsiteX161" fmla="*/ 596913 w 626703"/>
              <a:gd name="connsiteY161" fmla="*/ 303059 h 841755"/>
              <a:gd name="connsiteX162" fmla="*/ 585990 w 626703"/>
              <a:gd name="connsiteY162" fmla="*/ 297357 h 841755"/>
              <a:gd name="connsiteX163" fmla="*/ 585537 w 626703"/>
              <a:gd name="connsiteY163" fmla="*/ 297125 h 841755"/>
              <a:gd name="connsiteX164" fmla="*/ 585047 w 626703"/>
              <a:gd name="connsiteY164" fmla="*/ 296875 h 841755"/>
              <a:gd name="connsiteX165" fmla="*/ 576523 w 626703"/>
              <a:gd name="connsiteY165" fmla="*/ 292324 h 841755"/>
              <a:gd name="connsiteX166" fmla="*/ 575276 w 626703"/>
              <a:gd name="connsiteY166" fmla="*/ 291759 h 841755"/>
              <a:gd name="connsiteX167" fmla="*/ 574695 w 626703"/>
              <a:gd name="connsiteY167" fmla="*/ 291454 h 841755"/>
              <a:gd name="connsiteX168" fmla="*/ 557448 w 626703"/>
              <a:gd name="connsiteY168" fmla="*/ 282418 h 841755"/>
              <a:gd name="connsiteX169" fmla="*/ 557385 w 626703"/>
              <a:gd name="connsiteY169" fmla="*/ 277676 h 841755"/>
              <a:gd name="connsiteX170" fmla="*/ 557371 w 626703"/>
              <a:gd name="connsiteY170" fmla="*/ 277270 h 841755"/>
              <a:gd name="connsiteX171" fmla="*/ 557362 w 626703"/>
              <a:gd name="connsiteY171" fmla="*/ 276607 h 841755"/>
              <a:gd name="connsiteX172" fmla="*/ 557067 w 626703"/>
              <a:gd name="connsiteY172" fmla="*/ 258727 h 841755"/>
              <a:gd name="connsiteX173" fmla="*/ 557008 w 626703"/>
              <a:gd name="connsiteY173" fmla="*/ 251456 h 841755"/>
              <a:gd name="connsiteX174" fmla="*/ 550022 w 626703"/>
              <a:gd name="connsiteY174" fmla="*/ 249759 h 841755"/>
              <a:gd name="connsiteX175" fmla="*/ 549115 w 626703"/>
              <a:gd name="connsiteY175" fmla="*/ 249528 h 841755"/>
              <a:gd name="connsiteX176" fmla="*/ 516277 w 626703"/>
              <a:gd name="connsiteY176" fmla="*/ 241504 h 841755"/>
              <a:gd name="connsiteX177" fmla="*/ 504007 w 626703"/>
              <a:gd name="connsiteY177" fmla="*/ 238246 h 841755"/>
              <a:gd name="connsiteX178" fmla="*/ 485771 w 626703"/>
              <a:gd name="connsiteY178" fmla="*/ 244874 h 841755"/>
              <a:gd name="connsiteX179" fmla="*/ 473505 w 626703"/>
              <a:gd name="connsiteY179" fmla="*/ 238438 h 841755"/>
              <a:gd name="connsiteX180" fmla="*/ 468493 w 626703"/>
              <a:gd name="connsiteY180" fmla="*/ 235789 h 841755"/>
              <a:gd name="connsiteX181" fmla="*/ 467640 w 626703"/>
              <a:gd name="connsiteY181" fmla="*/ 235357 h 841755"/>
              <a:gd name="connsiteX182" fmla="*/ 463739 w 626703"/>
              <a:gd name="connsiteY182" fmla="*/ 233313 h 841755"/>
              <a:gd name="connsiteX183" fmla="*/ 463612 w 626703"/>
              <a:gd name="connsiteY183" fmla="*/ 233242 h 841755"/>
              <a:gd name="connsiteX184" fmla="*/ 463448 w 626703"/>
              <a:gd name="connsiteY184" fmla="*/ 233178 h 841755"/>
              <a:gd name="connsiteX185" fmla="*/ 456032 w 626703"/>
              <a:gd name="connsiteY185" fmla="*/ 229774 h 841755"/>
              <a:gd name="connsiteX186" fmla="*/ 434974 w 626703"/>
              <a:gd name="connsiteY186" fmla="*/ 218183 h 841755"/>
              <a:gd name="connsiteX187" fmla="*/ 429545 w 626703"/>
              <a:gd name="connsiteY187" fmla="*/ 196391 h 841755"/>
              <a:gd name="connsiteX188" fmla="*/ 427549 w 626703"/>
              <a:gd name="connsiteY188" fmla="*/ 188351 h 841755"/>
              <a:gd name="connsiteX189" fmla="*/ 421252 w 626703"/>
              <a:gd name="connsiteY189" fmla="*/ 162972 h 841755"/>
              <a:gd name="connsiteX190" fmla="*/ 418735 w 626703"/>
              <a:gd name="connsiteY190" fmla="*/ 152801 h 841755"/>
              <a:gd name="connsiteX191" fmla="*/ 414992 w 626703"/>
              <a:gd name="connsiteY191" fmla="*/ 137664 h 841755"/>
              <a:gd name="connsiteX192" fmla="*/ 413350 w 626703"/>
              <a:gd name="connsiteY192" fmla="*/ 131004 h 841755"/>
              <a:gd name="connsiteX193" fmla="*/ 404409 w 626703"/>
              <a:gd name="connsiteY193" fmla="*/ 94673 h 841755"/>
              <a:gd name="connsiteX194" fmla="*/ 463870 w 626703"/>
              <a:gd name="connsiteY194" fmla="*/ 78050 h 841755"/>
              <a:gd name="connsiteX195" fmla="*/ 457243 w 626703"/>
              <a:gd name="connsiteY195" fmla="*/ 71755 h 841755"/>
              <a:gd name="connsiteX196" fmla="*/ 449649 w 626703"/>
              <a:gd name="connsiteY196" fmla="*/ 64594 h 841755"/>
              <a:gd name="connsiteX197" fmla="*/ 439329 w 626703"/>
              <a:gd name="connsiteY197" fmla="*/ 54457 h 841755"/>
              <a:gd name="connsiteX198" fmla="*/ 435074 w 626703"/>
              <a:gd name="connsiteY198" fmla="*/ 50637 h 841755"/>
              <a:gd name="connsiteX199" fmla="*/ 420604 w 626703"/>
              <a:gd name="connsiteY199" fmla="*/ 37194 h 841755"/>
              <a:gd name="connsiteX200" fmla="*/ 414657 w 626703"/>
              <a:gd name="connsiteY200" fmla="*/ 31539 h 841755"/>
              <a:gd name="connsiteX201" fmla="*/ 381343 w 626703"/>
              <a:gd name="connsiteY201" fmla="*/ 201 h 841755"/>
              <a:gd name="connsiteX202" fmla="*/ 351893 w 626703"/>
              <a:gd name="connsiteY202" fmla="*/ 12549 h 841755"/>
              <a:gd name="connsiteX203" fmla="*/ 339986 w 626703"/>
              <a:gd name="connsiteY203" fmla="*/ 17611 h 841755"/>
              <a:gd name="connsiteX204" fmla="*/ 326268 w 626703"/>
              <a:gd name="connsiteY204" fmla="*/ 23554 h 841755"/>
              <a:gd name="connsiteX205" fmla="*/ 298688 w 626703"/>
              <a:gd name="connsiteY205" fmla="*/ 35257 h 841755"/>
              <a:gd name="connsiteX206" fmla="*/ 268241 w 626703"/>
              <a:gd name="connsiteY206" fmla="*/ 48012 h 841755"/>
              <a:gd name="connsiteX207" fmla="*/ 244285 w 626703"/>
              <a:gd name="connsiteY207" fmla="*/ 58428 h 841755"/>
              <a:gd name="connsiteX208" fmla="*/ 236242 w 626703"/>
              <a:gd name="connsiteY208" fmla="*/ 62005 h 841755"/>
              <a:gd name="connsiteX209" fmla="*/ 216868 w 626703"/>
              <a:gd name="connsiteY209" fmla="*/ 70113 h 84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626703" h="841755">
                <a:moveTo>
                  <a:pt x="216868" y="70113"/>
                </a:moveTo>
                <a:lnTo>
                  <a:pt x="172435" y="89010"/>
                </a:lnTo>
                <a:lnTo>
                  <a:pt x="162501" y="93321"/>
                </a:lnTo>
                <a:lnTo>
                  <a:pt x="161567" y="93612"/>
                </a:lnTo>
                <a:lnTo>
                  <a:pt x="136146" y="104437"/>
                </a:lnTo>
                <a:lnTo>
                  <a:pt x="108338" y="116525"/>
                </a:lnTo>
                <a:lnTo>
                  <a:pt x="553" y="162889"/>
                </a:lnTo>
                <a:lnTo>
                  <a:pt x="15278" y="205470"/>
                </a:lnTo>
                <a:lnTo>
                  <a:pt x="22672" y="226755"/>
                </a:lnTo>
                <a:lnTo>
                  <a:pt x="30084" y="248037"/>
                </a:lnTo>
                <a:lnTo>
                  <a:pt x="37514" y="269314"/>
                </a:lnTo>
                <a:lnTo>
                  <a:pt x="44963" y="290588"/>
                </a:lnTo>
                <a:lnTo>
                  <a:pt x="46922" y="296166"/>
                </a:lnTo>
                <a:lnTo>
                  <a:pt x="52434" y="311858"/>
                </a:lnTo>
                <a:lnTo>
                  <a:pt x="55999" y="321995"/>
                </a:lnTo>
                <a:lnTo>
                  <a:pt x="56027" y="322065"/>
                </a:lnTo>
                <a:lnTo>
                  <a:pt x="59923" y="333123"/>
                </a:lnTo>
                <a:lnTo>
                  <a:pt x="61774" y="338368"/>
                </a:lnTo>
                <a:lnTo>
                  <a:pt x="67431" y="354384"/>
                </a:lnTo>
                <a:lnTo>
                  <a:pt x="71368" y="365509"/>
                </a:lnTo>
                <a:lnTo>
                  <a:pt x="71586" y="366123"/>
                </a:lnTo>
                <a:lnTo>
                  <a:pt x="74956" y="375641"/>
                </a:lnTo>
                <a:lnTo>
                  <a:pt x="82505" y="396891"/>
                </a:lnTo>
                <a:lnTo>
                  <a:pt x="86501" y="408132"/>
                </a:lnTo>
                <a:lnTo>
                  <a:pt x="90066" y="418142"/>
                </a:lnTo>
                <a:lnTo>
                  <a:pt x="92090" y="423805"/>
                </a:lnTo>
                <a:lnTo>
                  <a:pt x="97651" y="439383"/>
                </a:lnTo>
                <a:lnTo>
                  <a:pt x="105254" y="460620"/>
                </a:lnTo>
                <a:lnTo>
                  <a:pt x="112875" y="481853"/>
                </a:lnTo>
                <a:lnTo>
                  <a:pt x="120514" y="503081"/>
                </a:lnTo>
                <a:lnTo>
                  <a:pt x="128175" y="524304"/>
                </a:lnTo>
                <a:lnTo>
                  <a:pt x="135851" y="545523"/>
                </a:lnTo>
                <a:lnTo>
                  <a:pt x="141820" y="561973"/>
                </a:lnTo>
                <a:lnTo>
                  <a:pt x="143549" y="566737"/>
                </a:lnTo>
                <a:lnTo>
                  <a:pt x="151265" y="587943"/>
                </a:lnTo>
                <a:lnTo>
                  <a:pt x="158999" y="609143"/>
                </a:lnTo>
                <a:lnTo>
                  <a:pt x="162347" y="618305"/>
                </a:lnTo>
                <a:lnTo>
                  <a:pt x="166747" y="630339"/>
                </a:lnTo>
                <a:lnTo>
                  <a:pt x="167196" y="631565"/>
                </a:lnTo>
                <a:lnTo>
                  <a:pt x="174522" y="651526"/>
                </a:lnTo>
                <a:lnTo>
                  <a:pt x="181462" y="670404"/>
                </a:lnTo>
                <a:lnTo>
                  <a:pt x="182311" y="672713"/>
                </a:lnTo>
                <a:lnTo>
                  <a:pt x="183386" y="675631"/>
                </a:lnTo>
                <a:lnTo>
                  <a:pt x="190118" y="693892"/>
                </a:lnTo>
                <a:lnTo>
                  <a:pt x="193574" y="703253"/>
                </a:lnTo>
                <a:lnTo>
                  <a:pt x="197915" y="714992"/>
                </a:lnTo>
                <a:lnTo>
                  <a:pt x="197943" y="715060"/>
                </a:lnTo>
                <a:lnTo>
                  <a:pt x="205786" y="736225"/>
                </a:lnTo>
                <a:lnTo>
                  <a:pt x="213652" y="757385"/>
                </a:lnTo>
                <a:lnTo>
                  <a:pt x="221531" y="778535"/>
                </a:lnTo>
                <a:lnTo>
                  <a:pt x="229433" y="799682"/>
                </a:lnTo>
                <a:lnTo>
                  <a:pt x="236056" y="817370"/>
                </a:lnTo>
                <a:lnTo>
                  <a:pt x="237349" y="820823"/>
                </a:lnTo>
                <a:lnTo>
                  <a:pt x="245287" y="841956"/>
                </a:lnTo>
                <a:lnTo>
                  <a:pt x="253439" y="838952"/>
                </a:lnTo>
                <a:lnTo>
                  <a:pt x="259685" y="836669"/>
                </a:lnTo>
                <a:lnTo>
                  <a:pt x="265056" y="834714"/>
                </a:lnTo>
                <a:lnTo>
                  <a:pt x="277504" y="830230"/>
                </a:lnTo>
                <a:lnTo>
                  <a:pt x="299010" y="822616"/>
                </a:lnTo>
                <a:lnTo>
                  <a:pt x="299023" y="822611"/>
                </a:lnTo>
                <a:lnTo>
                  <a:pt x="300357" y="822144"/>
                </a:lnTo>
                <a:lnTo>
                  <a:pt x="308940" y="819153"/>
                </a:lnTo>
                <a:lnTo>
                  <a:pt x="309906" y="818818"/>
                </a:lnTo>
                <a:lnTo>
                  <a:pt x="316270" y="816621"/>
                </a:lnTo>
                <a:lnTo>
                  <a:pt x="336670" y="809669"/>
                </a:lnTo>
                <a:lnTo>
                  <a:pt x="337931" y="809243"/>
                </a:lnTo>
                <a:lnTo>
                  <a:pt x="340743" y="808299"/>
                </a:lnTo>
                <a:lnTo>
                  <a:pt x="340780" y="808290"/>
                </a:lnTo>
                <a:lnTo>
                  <a:pt x="351961" y="804555"/>
                </a:lnTo>
                <a:lnTo>
                  <a:pt x="354343" y="803770"/>
                </a:lnTo>
                <a:lnTo>
                  <a:pt x="367258" y="799523"/>
                </a:lnTo>
                <a:lnTo>
                  <a:pt x="370347" y="798520"/>
                </a:lnTo>
                <a:lnTo>
                  <a:pt x="373899" y="797367"/>
                </a:lnTo>
                <a:lnTo>
                  <a:pt x="382749" y="794508"/>
                </a:lnTo>
                <a:lnTo>
                  <a:pt x="405879" y="787175"/>
                </a:lnTo>
                <a:lnTo>
                  <a:pt x="424958" y="781267"/>
                </a:lnTo>
                <a:lnTo>
                  <a:pt x="424995" y="781254"/>
                </a:lnTo>
                <a:lnTo>
                  <a:pt x="425099" y="781222"/>
                </a:lnTo>
                <a:lnTo>
                  <a:pt x="467440" y="768548"/>
                </a:lnTo>
                <a:lnTo>
                  <a:pt x="475628" y="766165"/>
                </a:lnTo>
                <a:lnTo>
                  <a:pt x="469581" y="745741"/>
                </a:lnTo>
                <a:lnTo>
                  <a:pt x="467159" y="737541"/>
                </a:lnTo>
                <a:lnTo>
                  <a:pt x="467118" y="737396"/>
                </a:lnTo>
                <a:lnTo>
                  <a:pt x="466692" y="735957"/>
                </a:lnTo>
                <a:lnTo>
                  <a:pt x="465154" y="730757"/>
                </a:lnTo>
                <a:lnTo>
                  <a:pt x="465036" y="730348"/>
                </a:lnTo>
                <a:lnTo>
                  <a:pt x="462872" y="723011"/>
                </a:lnTo>
                <a:lnTo>
                  <a:pt x="461384" y="717974"/>
                </a:lnTo>
                <a:lnTo>
                  <a:pt x="458676" y="708766"/>
                </a:lnTo>
                <a:lnTo>
                  <a:pt x="458631" y="708621"/>
                </a:lnTo>
                <a:lnTo>
                  <a:pt x="456880" y="702677"/>
                </a:lnTo>
                <a:lnTo>
                  <a:pt x="456517" y="701429"/>
                </a:lnTo>
                <a:lnTo>
                  <a:pt x="453555" y="691355"/>
                </a:lnTo>
                <a:lnTo>
                  <a:pt x="452498" y="687756"/>
                </a:lnTo>
                <a:lnTo>
                  <a:pt x="451849" y="685546"/>
                </a:lnTo>
                <a:lnTo>
                  <a:pt x="450175" y="679838"/>
                </a:lnTo>
                <a:lnTo>
                  <a:pt x="445694" y="664554"/>
                </a:lnTo>
                <a:lnTo>
                  <a:pt x="444310" y="659831"/>
                </a:lnTo>
                <a:lnTo>
                  <a:pt x="443961" y="658628"/>
                </a:lnTo>
                <a:lnTo>
                  <a:pt x="443847" y="658247"/>
                </a:lnTo>
                <a:lnTo>
                  <a:pt x="441783" y="651191"/>
                </a:lnTo>
                <a:lnTo>
                  <a:pt x="441742" y="651050"/>
                </a:lnTo>
                <a:lnTo>
                  <a:pt x="437537" y="636651"/>
                </a:lnTo>
                <a:lnTo>
                  <a:pt x="430973" y="614135"/>
                </a:lnTo>
                <a:lnTo>
                  <a:pt x="427889" y="603525"/>
                </a:lnTo>
                <a:lnTo>
                  <a:pt x="424958" y="593442"/>
                </a:lnTo>
                <a:lnTo>
                  <a:pt x="422305" y="584294"/>
                </a:lnTo>
                <a:lnTo>
                  <a:pt x="418694" y="571833"/>
                </a:lnTo>
                <a:lnTo>
                  <a:pt x="417941" y="569238"/>
                </a:lnTo>
                <a:lnTo>
                  <a:pt x="438236" y="556881"/>
                </a:lnTo>
                <a:lnTo>
                  <a:pt x="462913" y="541825"/>
                </a:lnTo>
                <a:lnTo>
                  <a:pt x="491124" y="524173"/>
                </a:lnTo>
                <a:lnTo>
                  <a:pt x="502165" y="517965"/>
                </a:lnTo>
                <a:lnTo>
                  <a:pt x="504928" y="516272"/>
                </a:lnTo>
                <a:lnTo>
                  <a:pt x="510870" y="512683"/>
                </a:lnTo>
                <a:lnTo>
                  <a:pt x="514867" y="510192"/>
                </a:lnTo>
                <a:lnTo>
                  <a:pt x="523821" y="504782"/>
                </a:lnTo>
                <a:lnTo>
                  <a:pt x="538137" y="496088"/>
                </a:lnTo>
                <a:lnTo>
                  <a:pt x="550721" y="488428"/>
                </a:lnTo>
                <a:lnTo>
                  <a:pt x="560878" y="482252"/>
                </a:lnTo>
                <a:lnTo>
                  <a:pt x="564293" y="480129"/>
                </a:lnTo>
                <a:lnTo>
                  <a:pt x="567550" y="478200"/>
                </a:lnTo>
                <a:lnTo>
                  <a:pt x="572858" y="474969"/>
                </a:lnTo>
                <a:lnTo>
                  <a:pt x="584212" y="468053"/>
                </a:lnTo>
                <a:lnTo>
                  <a:pt x="590812" y="464069"/>
                </a:lnTo>
                <a:lnTo>
                  <a:pt x="593924" y="462073"/>
                </a:lnTo>
                <a:lnTo>
                  <a:pt x="600429" y="458238"/>
                </a:lnTo>
                <a:lnTo>
                  <a:pt x="601695" y="457435"/>
                </a:lnTo>
                <a:lnTo>
                  <a:pt x="615757" y="448908"/>
                </a:lnTo>
                <a:lnTo>
                  <a:pt x="627256" y="441929"/>
                </a:lnTo>
                <a:lnTo>
                  <a:pt x="625097" y="432114"/>
                </a:lnTo>
                <a:lnTo>
                  <a:pt x="624371" y="428824"/>
                </a:lnTo>
                <a:lnTo>
                  <a:pt x="624362" y="428779"/>
                </a:lnTo>
                <a:lnTo>
                  <a:pt x="624299" y="428484"/>
                </a:lnTo>
                <a:lnTo>
                  <a:pt x="622915" y="422199"/>
                </a:lnTo>
                <a:lnTo>
                  <a:pt x="622688" y="421178"/>
                </a:lnTo>
                <a:lnTo>
                  <a:pt x="622434" y="420007"/>
                </a:lnTo>
                <a:lnTo>
                  <a:pt x="619155" y="405078"/>
                </a:lnTo>
                <a:lnTo>
                  <a:pt x="618842" y="403639"/>
                </a:lnTo>
                <a:lnTo>
                  <a:pt x="618520" y="402178"/>
                </a:lnTo>
                <a:lnTo>
                  <a:pt x="616982" y="395162"/>
                </a:lnTo>
                <a:lnTo>
                  <a:pt x="615076" y="386463"/>
                </a:lnTo>
                <a:lnTo>
                  <a:pt x="615004" y="386122"/>
                </a:lnTo>
                <a:lnTo>
                  <a:pt x="614927" y="385781"/>
                </a:lnTo>
                <a:lnTo>
                  <a:pt x="614423" y="383467"/>
                </a:lnTo>
                <a:lnTo>
                  <a:pt x="613398" y="378789"/>
                </a:lnTo>
                <a:lnTo>
                  <a:pt x="613362" y="378618"/>
                </a:lnTo>
                <a:lnTo>
                  <a:pt x="613162" y="377717"/>
                </a:lnTo>
                <a:lnTo>
                  <a:pt x="613003" y="376986"/>
                </a:lnTo>
                <a:lnTo>
                  <a:pt x="611252" y="368971"/>
                </a:lnTo>
                <a:lnTo>
                  <a:pt x="610853" y="367144"/>
                </a:lnTo>
                <a:lnTo>
                  <a:pt x="610586" y="365925"/>
                </a:lnTo>
                <a:lnTo>
                  <a:pt x="608699" y="357276"/>
                </a:lnTo>
                <a:lnTo>
                  <a:pt x="606127" y="345459"/>
                </a:lnTo>
                <a:lnTo>
                  <a:pt x="604906" y="339855"/>
                </a:lnTo>
                <a:lnTo>
                  <a:pt x="604625" y="338563"/>
                </a:lnTo>
                <a:lnTo>
                  <a:pt x="603350" y="332715"/>
                </a:lnTo>
                <a:lnTo>
                  <a:pt x="601137" y="322530"/>
                </a:lnTo>
                <a:lnTo>
                  <a:pt x="601123" y="322456"/>
                </a:lnTo>
                <a:lnTo>
                  <a:pt x="601105" y="322383"/>
                </a:lnTo>
                <a:lnTo>
                  <a:pt x="598497" y="310370"/>
                </a:lnTo>
                <a:lnTo>
                  <a:pt x="596913" y="303059"/>
                </a:lnTo>
                <a:lnTo>
                  <a:pt x="585990" y="297357"/>
                </a:lnTo>
                <a:lnTo>
                  <a:pt x="585537" y="297125"/>
                </a:lnTo>
                <a:lnTo>
                  <a:pt x="585047" y="296875"/>
                </a:lnTo>
                <a:lnTo>
                  <a:pt x="576523" y="292324"/>
                </a:lnTo>
                <a:lnTo>
                  <a:pt x="575276" y="291759"/>
                </a:lnTo>
                <a:lnTo>
                  <a:pt x="574695" y="291454"/>
                </a:lnTo>
                <a:lnTo>
                  <a:pt x="557448" y="282418"/>
                </a:lnTo>
                <a:lnTo>
                  <a:pt x="557385" y="277676"/>
                </a:lnTo>
                <a:lnTo>
                  <a:pt x="557371" y="277270"/>
                </a:lnTo>
                <a:lnTo>
                  <a:pt x="557362" y="276607"/>
                </a:lnTo>
                <a:lnTo>
                  <a:pt x="557067" y="258727"/>
                </a:lnTo>
                <a:lnTo>
                  <a:pt x="557008" y="251456"/>
                </a:lnTo>
                <a:lnTo>
                  <a:pt x="550022" y="249759"/>
                </a:lnTo>
                <a:lnTo>
                  <a:pt x="549115" y="249528"/>
                </a:lnTo>
                <a:lnTo>
                  <a:pt x="516277" y="241504"/>
                </a:lnTo>
                <a:lnTo>
                  <a:pt x="504007" y="238246"/>
                </a:lnTo>
                <a:lnTo>
                  <a:pt x="485771" y="244874"/>
                </a:lnTo>
                <a:lnTo>
                  <a:pt x="473505" y="238438"/>
                </a:lnTo>
                <a:lnTo>
                  <a:pt x="468493" y="235789"/>
                </a:lnTo>
                <a:lnTo>
                  <a:pt x="467640" y="235357"/>
                </a:lnTo>
                <a:lnTo>
                  <a:pt x="463739" y="233313"/>
                </a:lnTo>
                <a:lnTo>
                  <a:pt x="463612" y="233242"/>
                </a:lnTo>
                <a:lnTo>
                  <a:pt x="463448" y="233178"/>
                </a:lnTo>
                <a:lnTo>
                  <a:pt x="456032" y="229774"/>
                </a:lnTo>
                <a:lnTo>
                  <a:pt x="434974" y="218183"/>
                </a:lnTo>
                <a:lnTo>
                  <a:pt x="429545" y="196391"/>
                </a:lnTo>
                <a:lnTo>
                  <a:pt x="427549" y="188351"/>
                </a:lnTo>
                <a:lnTo>
                  <a:pt x="421252" y="162972"/>
                </a:lnTo>
                <a:lnTo>
                  <a:pt x="418735" y="152801"/>
                </a:lnTo>
                <a:lnTo>
                  <a:pt x="414992" y="137664"/>
                </a:lnTo>
                <a:lnTo>
                  <a:pt x="413350" y="131004"/>
                </a:lnTo>
                <a:lnTo>
                  <a:pt x="404409" y="94673"/>
                </a:lnTo>
                <a:lnTo>
                  <a:pt x="463870" y="78050"/>
                </a:lnTo>
                <a:lnTo>
                  <a:pt x="457243" y="71755"/>
                </a:lnTo>
                <a:lnTo>
                  <a:pt x="449649" y="64594"/>
                </a:lnTo>
                <a:lnTo>
                  <a:pt x="439329" y="54457"/>
                </a:lnTo>
                <a:lnTo>
                  <a:pt x="435074" y="50637"/>
                </a:lnTo>
                <a:lnTo>
                  <a:pt x="420604" y="37194"/>
                </a:lnTo>
                <a:lnTo>
                  <a:pt x="414657" y="31539"/>
                </a:lnTo>
                <a:lnTo>
                  <a:pt x="381343" y="201"/>
                </a:lnTo>
                <a:lnTo>
                  <a:pt x="351893" y="12549"/>
                </a:lnTo>
                <a:lnTo>
                  <a:pt x="339986" y="17611"/>
                </a:lnTo>
                <a:lnTo>
                  <a:pt x="326268" y="23554"/>
                </a:lnTo>
                <a:lnTo>
                  <a:pt x="298688" y="35257"/>
                </a:lnTo>
                <a:lnTo>
                  <a:pt x="268241" y="48012"/>
                </a:lnTo>
                <a:lnTo>
                  <a:pt x="244285" y="58428"/>
                </a:lnTo>
                <a:lnTo>
                  <a:pt x="236242" y="62005"/>
                </a:lnTo>
                <a:lnTo>
                  <a:pt x="216868" y="7011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6D208EAF-5F06-2734-239B-F80E8F34B7F0}"/>
              </a:ext>
            </a:extLst>
          </p:cNvPr>
          <p:cNvSpPr>
            <a:spLocks/>
          </p:cNvSpPr>
          <p:nvPr/>
        </p:nvSpPr>
        <p:spPr>
          <a:xfrm flipV="1">
            <a:off x="5068503" y="3454689"/>
            <a:ext cx="284462" cy="299781"/>
          </a:xfrm>
          <a:custGeom>
            <a:avLst/>
            <a:gdLst>
              <a:gd name="connsiteX0" fmla="*/ 73394 w 193718"/>
              <a:gd name="connsiteY0" fmla="*/ 9750 h 204150"/>
              <a:gd name="connsiteX1" fmla="*/ 50747 w 193718"/>
              <a:gd name="connsiteY1" fmla="*/ 11625 h 204150"/>
              <a:gd name="connsiteX2" fmla="*/ 41554 w 193718"/>
              <a:gd name="connsiteY2" fmla="*/ 37821 h 204150"/>
              <a:gd name="connsiteX3" fmla="*/ 20870 w 193718"/>
              <a:gd name="connsiteY3" fmla="*/ 106740 h 204150"/>
              <a:gd name="connsiteX4" fmla="*/ 10344 w 193718"/>
              <a:gd name="connsiteY4" fmla="*/ 145484 h 204150"/>
              <a:gd name="connsiteX5" fmla="*/ 463 w 193718"/>
              <a:gd name="connsiteY5" fmla="*/ 182322 h 204150"/>
              <a:gd name="connsiteX6" fmla="*/ 13550 w 193718"/>
              <a:gd name="connsiteY6" fmla="*/ 204560 h 204150"/>
              <a:gd name="connsiteX7" fmla="*/ 20066 w 193718"/>
              <a:gd name="connsiteY7" fmla="*/ 193869 h 204150"/>
              <a:gd name="connsiteX8" fmla="*/ 20742 w 193718"/>
              <a:gd name="connsiteY8" fmla="*/ 192731 h 204150"/>
              <a:gd name="connsiteX9" fmla="*/ 25857 w 193718"/>
              <a:gd name="connsiteY9" fmla="*/ 184334 h 204150"/>
              <a:gd name="connsiteX10" fmla="*/ 28885 w 193718"/>
              <a:gd name="connsiteY10" fmla="*/ 179358 h 204150"/>
              <a:gd name="connsiteX11" fmla="*/ 31196 w 193718"/>
              <a:gd name="connsiteY11" fmla="*/ 175600 h 204150"/>
              <a:gd name="connsiteX12" fmla="*/ 31675 w 193718"/>
              <a:gd name="connsiteY12" fmla="*/ 174807 h 204150"/>
              <a:gd name="connsiteX13" fmla="*/ 36601 w 193718"/>
              <a:gd name="connsiteY13" fmla="*/ 166769 h 204150"/>
              <a:gd name="connsiteX14" fmla="*/ 39112 w 193718"/>
              <a:gd name="connsiteY14" fmla="*/ 159058 h 204150"/>
              <a:gd name="connsiteX15" fmla="*/ 39647 w 193718"/>
              <a:gd name="connsiteY15" fmla="*/ 157339 h 204150"/>
              <a:gd name="connsiteX16" fmla="*/ 41547 w 193718"/>
              <a:gd name="connsiteY16" fmla="*/ 151308 h 204150"/>
              <a:gd name="connsiteX17" fmla="*/ 42629 w 193718"/>
              <a:gd name="connsiteY17" fmla="*/ 147944 h 204150"/>
              <a:gd name="connsiteX18" fmla="*/ 50544 w 193718"/>
              <a:gd name="connsiteY18" fmla="*/ 123212 h 204150"/>
              <a:gd name="connsiteX19" fmla="*/ 65747 w 193718"/>
              <a:gd name="connsiteY19" fmla="*/ 110619 h 204150"/>
              <a:gd name="connsiteX20" fmla="*/ 81853 w 193718"/>
              <a:gd name="connsiteY20" fmla="*/ 97267 h 204150"/>
              <a:gd name="connsiteX21" fmla="*/ 107332 w 193718"/>
              <a:gd name="connsiteY21" fmla="*/ 102613 h 204150"/>
              <a:gd name="connsiteX22" fmla="*/ 125465 w 193718"/>
              <a:gd name="connsiteY22" fmla="*/ 115231 h 204150"/>
              <a:gd name="connsiteX23" fmla="*/ 141072 w 193718"/>
              <a:gd name="connsiteY23" fmla="*/ 126244 h 204150"/>
              <a:gd name="connsiteX24" fmla="*/ 157296 w 193718"/>
              <a:gd name="connsiteY24" fmla="*/ 137590 h 204150"/>
              <a:gd name="connsiteX25" fmla="*/ 160414 w 193718"/>
              <a:gd name="connsiteY25" fmla="*/ 134581 h 204150"/>
              <a:gd name="connsiteX26" fmla="*/ 172851 w 193718"/>
              <a:gd name="connsiteY26" fmla="*/ 121801 h 204150"/>
              <a:gd name="connsiteX27" fmla="*/ 186377 w 193718"/>
              <a:gd name="connsiteY27" fmla="*/ 107930 h 204150"/>
              <a:gd name="connsiteX28" fmla="*/ 194181 w 193718"/>
              <a:gd name="connsiteY28" fmla="*/ 64252 h 204150"/>
              <a:gd name="connsiteX29" fmla="*/ 192008 w 193718"/>
              <a:gd name="connsiteY29" fmla="*/ 62756 h 204150"/>
              <a:gd name="connsiteX30" fmla="*/ 188850 w 193718"/>
              <a:gd name="connsiteY30" fmla="*/ 60074 h 204150"/>
              <a:gd name="connsiteX31" fmla="*/ 184972 w 193718"/>
              <a:gd name="connsiteY31" fmla="*/ 56440 h 204150"/>
              <a:gd name="connsiteX32" fmla="*/ 183125 w 193718"/>
              <a:gd name="connsiteY32" fmla="*/ 54781 h 204150"/>
              <a:gd name="connsiteX33" fmla="*/ 170332 w 193718"/>
              <a:gd name="connsiteY33" fmla="*/ 40268 h 204150"/>
              <a:gd name="connsiteX34" fmla="*/ 154984 w 193718"/>
              <a:gd name="connsiteY34" fmla="*/ 41210 h 204150"/>
              <a:gd name="connsiteX35" fmla="*/ 145777 w 193718"/>
              <a:gd name="connsiteY35" fmla="*/ 41799 h 204150"/>
              <a:gd name="connsiteX36" fmla="*/ 143635 w 193718"/>
              <a:gd name="connsiteY36" fmla="*/ 24039 h 204150"/>
              <a:gd name="connsiteX37" fmla="*/ 142097 w 193718"/>
              <a:gd name="connsiteY37" fmla="*/ 14619 h 204150"/>
              <a:gd name="connsiteX38" fmla="*/ 141954 w 193718"/>
              <a:gd name="connsiteY38" fmla="*/ 13709 h 204150"/>
              <a:gd name="connsiteX39" fmla="*/ 140409 w 193718"/>
              <a:gd name="connsiteY39" fmla="*/ 8590 h 204150"/>
              <a:gd name="connsiteX40" fmla="*/ 140083 w 193718"/>
              <a:gd name="connsiteY40" fmla="*/ 409 h 204150"/>
              <a:gd name="connsiteX41" fmla="*/ 107332 w 193718"/>
              <a:gd name="connsiteY41" fmla="*/ 6405 h 204150"/>
              <a:gd name="connsiteX42" fmla="*/ 101202 w 193718"/>
              <a:gd name="connsiteY42" fmla="*/ 7602 h 204150"/>
              <a:gd name="connsiteX43" fmla="*/ 73394 w 193718"/>
              <a:gd name="connsiteY43" fmla="*/ 9750 h 20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3718" h="204150">
                <a:moveTo>
                  <a:pt x="73394" y="9750"/>
                </a:moveTo>
                <a:lnTo>
                  <a:pt x="50747" y="11625"/>
                </a:lnTo>
                <a:lnTo>
                  <a:pt x="41554" y="37821"/>
                </a:lnTo>
                <a:lnTo>
                  <a:pt x="20870" y="106740"/>
                </a:lnTo>
                <a:lnTo>
                  <a:pt x="10344" y="145484"/>
                </a:lnTo>
                <a:lnTo>
                  <a:pt x="463" y="182322"/>
                </a:lnTo>
                <a:lnTo>
                  <a:pt x="13550" y="204560"/>
                </a:lnTo>
                <a:lnTo>
                  <a:pt x="20066" y="193869"/>
                </a:lnTo>
                <a:lnTo>
                  <a:pt x="20742" y="192731"/>
                </a:lnTo>
                <a:lnTo>
                  <a:pt x="25857" y="184334"/>
                </a:lnTo>
                <a:lnTo>
                  <a:pt x="28885" y="179358"/>
                </a:lnTo>
                <a:lnTo>
                  <a:pt x="31196" y="175600"/>
                </a:lnTo>
                <a:lnTo>
                  <a:pt x="31675" y="174807"/>
                </a:lnTo>
                <a:lnTo>
                  <a:pt x="36601" y="166769"/>
                </a:lnTo>
                <a:lnTo>
                  <a:pt x="39112" y="159058"/>
                </a:lnTo>
                <a:lnTo>
                  <a:pt x="39647" y="157339"/>
                </a:lnTo>
                <a:lnTo>
                  <a:pt x="41547" y="151308"/>
                </a:lnTo>
                <a:lnTo>
                  <a:pt x="42629" y="147944"/>
                </a:lnTo>
                <a:lnTo>
                  <a:pt x="50544" y="123212"/>
                </a:lnTo>
                <a:lnTo>
                  <a:pt x="65747" y="110619"/>
                </a:lnTo>
                <a:lnTo>
                  <a:pt x="81853" y="97267"/>
                </a:lnTo>
                <a:lnTo>
                  <a:pt x="107332" y="102613"/>
                </a:lnTo>
                <a:lnTo>
                  <a:pt x="125465" y="115231"/>
                </a:lnTo>
                <a:lnTo>
                  <a:pt x="141072" y="126244"/>
                </a:lnTo>
                <a:lnTo>
                  <a:pt x="157296" y="137590"/>
                </a:lnTo>
                <a:lnTo>
                  <a:pt x="160414" y="134581"/>
                </a:lnTo>
                <a:lnTo>
                  <a:pt x="172851" y="121801"/>
                </a:lnTo>
                <a:lnTo>
                  <a:pt x="186377" y="107930"/>
                </a:lnTo>
                <a:lnTo>
                  <a:pt x="194181" y="64252"/>
                </a:lnTo>
                <a:lnTo>
                  <a:pt x="192008" y="62756"/>
                </a:lnTo>
                <a:lnTo>
                  <a:pt x="188850" y="60074"/>
                </a:lnTo>
                <a:lnTo>
                  <a:pt x="184972" y="56440"/>
                </a:lnTo>
                <a:lnTo>
                  <a:pt x="183125" y="54781"/>
                </a:lnTo>
                <a:lnTo>
                  <a:pt x="170332" y="40268"/>
                </a:lnTo>
                <a:lnTo>
                  <a:pt x="154984" y="41210"/>
                </a:lnTo>
                <a:lnTo>
                  <a:pt x="145777" y="41799"/>
                </a:lnTo>
                <a:lnTo>
                  <a:pt x="143635" y="24039"/>
                </a:lnTo>
                <a:lnTo>
                  <a:pt x="142097" y="14619"/>
                </a:lnTo>
                <a:lnTo>
                  <a:pt x="141954" y="13709"/>
                </a:lnTo>
                <a:lnTo>
                  <a:pt x="140409" y="8590"/>
                </a:lnTo>
                <a:lnTo>
                  <a:pt x="140083" y="409"/>
                </a:lnTo>
                <a:lnTo>
                  <a:pt x="107332" y="6405"/>
                </a:lnTo>
                <a:lnTo>
                  <a:pt x="101202" y="7602"/>
                </a:lnTo>
                <a:lnTo>
                  <a:pt x="73394" y="9750"/>
                </a:lnTo>
                <a:close/>
              </a:path>
            </a:pathLst>
          </a:custGeom>
          <a:solidFill>
            <a:srgbClr val="FFC00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6B4BF291-9DE3-AFDA-0EC7-72345640DAF9}"/>
              </a:ext>
            </a:extLst>
          </p:cNvPr>
          <p:cNvSpPr>
            <a:spLocks/>
          </p:cNvSpPr>
          <p:nvPr/>
        </p:nvSpPr>
        <p:spPr>
          <a:xfrm flipV="1">
            <a:off x="7138567" y="2656213"/>
            <a:ext cx="565059" cy="685226"/>
          </a:xfrm>
          <a:custGeom>
            <a:avLst/>
            <a:gdLst>
              <a:gd name="connsiteX0" fmla="*/ 184187 w 384804"/>
              <a:gd name="connsiteY0" fmla="*/ 9620 h 466637"/>
              <a:gd name="connsiteX1" fmla="*/ 178780 w 384804"/>
              <a:gd name="connsiteY1" fmla="*/ 512 h 466637"/>
              <a:gd name="connsiteX2" fmla="*/ 178190 w 384804"/>
              <a:gd name="connsiteY2" fmla="*/ 275 h 466637"/>
              <a:gd name="connsiteX3" fmla="*/ 173690 w 384804"/>
              <a:gd name="connsiteY3" fmla="*/ 6708 h 466637"/>
              <a:gd name="connsiteX4" fmla="*/ 166060 w 384804"/>
              <a:gd name="connsiteY4" fmla="*/ 14549 h 466637"/>
              <a:gd name="connsiteX5" fmla="*/ 139396 w 384804"/>
              <a:gd name="connsiteY5" fmla="*/ 19745 h 466637"/>
              <a:gd name="connsiteX6" fmla="*/ 81772 w 384804"/>
              <a:gd name="connsiteY6" fmla="*/ 31957 h 466637"/>
              <a:gd name="connsiteX7" fmla="*/ 78084 w 384804"/>
              <a:gd name="connsiteY7" fmla="*/ 47504 h 466637"/>
              <a:gd name="connsiteX8" fmla="*/ 70318 w 384804"/>
              <a:gd name="connsiteY8" fmla="*/ 80382 h 466637"/>
              <a:gd name="connsiteX9" fmla="*/ 68445 w 384804"/>
              <a:gd name="connsiteY9" fmla="*/ 87315 h 466637"/>
              <a:gd name="connsiteX10" fmla="*/ 66708 w 384804"/>
              <a:gd name="connsiteY10" fmla="*/ 96133 h 466637"/>
              <a:gd name="connsiteX11" fmla="*/ 61722 w 384804"/>
              <a:gd name="connsiteY11" fmla="*/ 117171 h 466637"/>
              <a:gd name="connsiteX12" fmla="*/ 54020 w 384804"/>
              <a:gd name="connsiteY12" fmla="*/ 149563 h 466637"/>
              <a:gd name="connsiteX13" fmla="*/ 29878 w 384804"/>
              <a:gd name="connsiteY13" fmla="*/ 161113 h 466637"/>
              <a:gd name="connsiteX14" fmla="*/ 288 w 384804"/>
              <a:gd name="connsiteY14" fmla="*/ 175282 h 466637"/>
              <a:gd name="connsiteX15" fmla="*/ 3540 w 384804"/>
              <a:gd name="connsiteY15" fmla="*/ 202271 h 466637"/>
              <a:gd name="connsiteX16" fmla="*/ 4575 w 384804"/>
              <a:gd name="connsiteY16" fmla="*/ 209526 h 466637"/>
              <a:gd name="connsiteX17" fmla="*/ 6303 w 384804"/>
              <a:gd name="connsiteY17" fmla="*/ 225217 h 466637"/>
              <a:gd name="connsiteX18" fmla="*/ 7936 w 384804"/>
              <a:gd name="connsiteY18" fmla="*/ 238839 h 466637"/>
              <a:gd name="connsiteX19" fmla="*/ 13742 w 384804"/>
              <a:gd name="connsiteY19" fmla="*/ 288955 h 466637"/>
              <a:gd name="connsiteX20" fmla="*/ 13811 w 384804"/>
              <a:gd name="connsiteY20" fmla="*/ 289642 h 466637"/>
              <a:gd name="connsiteX21" fmla="*/ 13429 w 384804"/>
              <a:gd name="connsiteY21" fmla="*/ 292221 h 466637"/>
              <a:gd name="connsiteX22" fmla="*/ 12441 w 384804"/>
              <a:gd name="connsiteY22" fmla="*/ 297453 h 466637"/>
              <a:gd name="connsiteX23" fmla="*/ 48753 w 384804"/>
              <a:gd name="connsiteY23" fmla="*/ 314020 h 466637"/>
              <a:gd name="connsiteX24" fmla="*/ 59853 w 384804"/>
              <a:gd name="connsiteY24" fmla="*/ 318300 h 466637"/>
              <a:gd name="connsiteX25" fmla="*/ 62530 w 384804"/>
              <a:gd name="connsiteY25" fmla="*/ 307775 h 466637"/>
              <a:gd name="connsiteX26" fmla="*/ 65651 w 384804"/>
              <a:gd name="connsiteY26" fmla="*/ 310072 h 466637"/>
              <a:gd name="connsiteX27" fmla="*/ 68785 w 384804"/>
              <a:gd name="connsiteY27" fmla="*/ 307131 h 466637"/>
              <a:gd name="connsiteX28" fmla="*/ 67197 w 384804"/>
              <a:gd name="connsiteY28" fmla="*/ 313917 h 466637"/>
              <a:gd name="connsiteX29" fmla="*/ 68313 w 384804"/>
              <a:gd name="connsiteY29" fmla="*/ 319977 h 466637"/>
              <a:gd name="connsiteX30" fmla="*/ 71688 w 384804"/>
              <a:gd name="connsiteY30" fmla="*/ 323849 h 466637"/>
              <a:gd name="connsiteX31" fmla="*/ 78057 w 384804"/>
              <a:gd name="connsiteY31" fmla="*/ 325790 h 466637"/>
              <a:gd name="connsiteX32" fmla="*/ 79114 w 384804"/>
              <a:gd name="connsiteY32" fmla="*/ 332930 h 466637"/>
              <a:gd name="connsiteX33" fmla="*/ 94805 w 384804"/>
              <a:gd name="connsiteY33" fmla="*/ 327882 h 466637"/>
              <a:gd name="connsiteX34" fmla="*/ 101587 w 384804"/>
              <a:gd name="connsiteY34" fmla="*/ 314203 h 466637"/>
              <a:gd name="connsiteX35" fmla="*/ 110723 w 384804"/>
              <a:gd name="connsiteY35" fmla="*/ 322918 h 466637"/>
              <a:gd name="connsiteX36" fmla="*/ 129176 w 384804"/>
              <a:gd name="connsiteY36" fmla="*/ 327336 h 466637"/>
              <a:gd name="connsiteX37" fmla="*/ 146554 w 384804"/>
              <a:gd name="connsiteY37" fmla="*/ 333983 h 466637"/>
              <a:gd name="connsiteX38" fmla="*/ 156679 w 384804"/>
              <a:gd name="connsiteY38" fmla="*/ 322316 h 466637"/>
              <a:gd name="connsiteX39" fmla="*/ 167639 w 384804"/>
              <a:gd name="connsiteY39" fmla="*/ 320038 h 466637"/>
              <a:gd name="connsiteX40" fmla="*/ 168882 w 384804"/>
              <a:gd name="connsiteY40" fmla="*/ 325687 h 466637"/>
              <a:gd name="connsiteX41" fmla="*/ 162300 w 384804"/>
              <a:gd name="connsiteY41" fmla="*/ 341832 h 466637"/>
              <a:gd name="connsiteX42" fmla="*/ 158099 w 384804"/>
              <a:gd name="connsiteY42" fmla="*/ 353180 h 466637"/>
              <a:gd name="connsiteX43" fmla="*/ 160276 w 384804"/>
              <a:gd name="connsiteY43" fmla="*/ 360460 h 466637"/>
              <a:gd name="connsiteX44" fmla="*/ 171191 w 384804"/>
              <a:gd name="connsiteY44" fmla="*/ 398148 h 466637"/>
              <a:gd name="connsiteX45" fmla="*/ 190678 w 384804"/>
              <a:gd name="connsiteY45" fmla="*/ 409413 h 466637"/>
              <a:gd name="connsiteX46" fmla="*/ 204863 w 384804"/>
              <a:gd name="connsiteY46" fmla="*/ 413135 h 466637"/>
              <a:gd name="connsiteX47" fmla="*/ 210084 w 384804"/>
              <a:gd name="connsiteY47" fmla="*/ 414759 h 466637"/>
              <a:gd name="connsiteX48" fmla="*/ 211005 w 384804"/>
              <a:gd name="connsiteY48" fmla="*/ 413318 h 466637"/>
              <a:gd name="connsiteX49" fmla="*/ 220236 w 384804"/>
              <a:gd name="connsiteY49" fmla="*/ 413040 h 466637"/>
              <a:gd name="connsiteX50" fmla="*/ 235310 w 384804"/>
              <a:gd name="connsiteY50" fmla="*/ 419576 h 466637"/>
              <a:gd name="connsiteX51" fmla="*/ 234212 w 384804"/>
              <a:gd name="connsiteY51" fmla="*/ 438138 h 466637"/>
              <a:gd name="connsiteX52" fmla="*/ 252512 w 384804"/>
              <a:gd name="connsiteY52" fmla="*/ 441691 h 466637"/>
              <a:gd name="connsiteX53" fmla="*/ 283294 w 384804"/>
              <a:gd name="connsiteY53" fmla="*/ 459008 h 466637"/>
              <a:gd name="connsiteX54" fmla="*/ 314377 w 384804"/>
              <a:gd name="connsiteY54" fmla="*/ 466913 h 466637"/>
              <a:gd name="connsiteX55" fmla="*/ 335017 w 384804"/>
              <a:gd name="connsiteY55" fmla="*/ 443375 h 466637"/>
              <a:gd name="connsiteX56" fmla="*/ 338578 w 384804"/>
              <a:gd name="connsiteY56" fmla="*/ 441433 h 466637"/>
              <a:gd name="connsiteX57" fmla="*/ 363713 w 384804"/>
              <a:gd name="connsiteY57" fmla="*/ 424790 h 466637"/>
              <a:gd name="connsiteX58" fmla="*/ 343499 w 384804"/>
              <a:gd name="connsiteY58" fmla="*/ 412913 h 466637"/>
              <a:gd name="connsiteX59" fmla="*/ 374877 w 384804"/>
              <a:gd name="connsiteY59" fmla="*/ 384104 h 466637"/>
              <a:gd name="connsiteX60" fmla="*/ 374396 w 384804"/>
              <a:gd name="connsiteY60" fmla="*/ 345242 h 466637"/>
              <a:gd name="connsiteX61" fmla="*/ 374332 w 384804"/>
              <a:gd name="connsiteY61" fmla="*/ 327512 h 466637"/>
              <a:gd name="connsiteX62" fmla="*/ 374373 w 384804"/>
              <a:gd name="connsiteY62" fmla="*/ 314466 h 466637"/>
              <a:gd name="connsiteX63" fmla="*/ 374373 w 384804"/>
              <a:gd name="connsiteY63" fmla="*/ 299163 h 466637"/>
              <a:gd name="connsiteX64" fmla="*/ 374373 w 384804"/>
              <a:gd name="connsiteY64" fmla="*/ 286541 h 466637"/>
              <a:gd name="connsiteX65" fmla="*/ 379036 w 384804"/>
              <a:gd name="connsiteY65" fmla="*/ 251167 h 466637"/>
              <a:gd name="connsiteX66" fmla="*/ 385092 w 384804"/>
              <a:gd name="connsiteY66" fmla="*/ 204621 h 466637"/>
              <a:gd name="connsiteX67" fmla="*/ 381345 w 384804"/>
              <a:gd name="connsiteY67" fmla="*/ 168867 h 466637"/>
              <a:gd name="connsiteX68" fmla="*/ 353624 w 384804"/>
              <a:gd name="connsiteY68" fmla="*/ 134995 h 466637"/>
              <a:gd name="connsiteX69" fmla="*/ 351769 w 384804"/>
              <a:gd name="connsiteY69" fmla="*/ 126573 h 466637"/>
              <a:gd name="connsiteX70" fmla="*/ 350104 w 384804"/>
              <a:gd name="connsiteY70" fmla="*/ 118374 h 466637"/>
              <a:gd name="connsiteX71" fmla="*/ 356577 w 384804"/>
              <a:gd name="connsiteY71" fmla="*/ 107122 h 466637"/>
              <a:gd name="connsiteX72" fmla="*/ 358551 w 384804"/>
              <a:gd name="connsiteY72" fmla="*/ 105342 h 466637"/>
              <a:gd name="connsiteX73" fmla="*/ 377077 w 384804"/>
              <a:gd name="connsiteY73" fmla="*/ 88696 h 466637"/>
              <a:gd name="connsiteX74" fmla="*/ 378737 w 384804"/>
              <a:gd name="connsiteY74" fmla="*/ 80567 h 466637"/>
              <a:gd name="connsiteX75" fmla="*/ 383314 w 384804"/>
              <a:gd name="connsiteY75" fmla="*/ 57474 h 466637"/>
              <a:gd name="connsiteX76" fmla="*/ 307985 w 384804"/>
              <a:gd name="connsiteY76" fmla="*/ 51572 h 466637"/>
              <a:gd name="connsiteX77" fmla="*/ 288198 w 384804"/>
              <a:gd name="connsiteY77" fmla="*/ 49819 h 466637"/>
              <a:gd name="connsiteX78" fmla="*/ 270171 w 384804"/>
              <a:gd name="connsiteY78" fmla="*/ 48573 h 466637"/>
              <a:gd name="connsiteX79" fmla="*/ 251160 w 384804"/>
              <a:gd name="connsiteY79" fmla="*/ 47141 h 466637"/>
              <a:gd name="connsiteX80" fmla="*/ 216508 w 384804"/>
              <a:gd name="connsiteY80" fmla="*/ 44415 h 466637"/>
              <a:gd name="connsiteX81" fmla="*/ 204214 w 384804"/>
              <a:gd name="connsiteY81" fmla="*/ 43429 h 466637"/>
              <a:gd name="connsiteX82" fmla="*/ 195859 w 384804"/>
              <a:gd name="connsiteY82" fmla="*/ 29309 h 466637"/>
              <a:gd name="connsiteX83" fmla="*/ 184187 w 384804"/>
              <a:gd name="connsiteY83" fmla="*/ 9620 h 466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84804" h="466637">
                <a:moveTo>
                  <a:pt x="184187" y="9620"/>
                </a:moveTo>
                <a:lnTo>
                  <a:pt x="178780" y="512"/>
                </a:lnTo>
                <a:lnTo>
                  <a:pt x="178190" y="275"/>
                </a:lnTo>
                <a:lnTo>
                  <a:pt x="173690" y="6708"/>
                </a:lnTo>
                <a:lnTo>
                  <a:pt x="166060" y="14549"/>
                </a:lnTo>
                <a:lnTo>
                  <a:pt x="139396" y="19745"/>
                </a:lnTo>
                <a:lnTo>
                  <a:pt x="81772" y="31957"/>
                </a:lnTo>
                <a:lnTo>
                  <a:pt x="78084" y="47504"/>
                </a:lnTo>
                <a:lnTo>
                  <a:pt x="70318" y="80382"/>
                </a:lnTo>
                <a:lnTo>
                  <a:pt x="68445" y="87315"/>
                </a:lnTo>
                <a:lnTo>
                  <a:pt x="66708" y="96133"/>
                </a:lnTo>
                <a:lnTo>
                  <a:pt x="61722" y="117171"/>
                </a:lnTo>
                <a:lnTo>
                  <a:pt x="54020" y="149563"/>
                </a:lnTo>
                <a:lnTo>
                  <a:pt x="29878" y="161113"/>
                </a:lnTo>
                <a:lnTo>
                  <a:pt x="288" y="175282"/>
                </a:lnTo>
                <a:lnTo>
                  <a:pt x="3540" y="202271"/>
                </a:lnTo>
                <a:lnTo>
                  <a:pt x="4575" y="209526"/>
                </a:lnTo>
                <a:lnTo>
                  <a:pt x="6303" y="225217"/>
                </a:lnTo>
                <a:lnTo>
                  <a:pt x="7936" y="238839"/>
                </a:lnTo>
                <a:lnTo>
                  <a:pt x="13742" y="288955"/>
                </a:lnTo>
                <a:lnTo>
                  <a:pt x="13811" y="289642"/>
                </a:lnTo>
                <a:lnTo>
                  <a:pt x="13429" y="292221"/>
                </a:lnTo>
                <a:lnTo>
                  <a:pt x="12441" y="297453"/>
                </a:lnTo>
                <a:lnTo>
                  <a:pt x="48753" y="314020"/>
                </a:lnTo>
                <a:lnTo>
                  <a:pt x="59853" y="318300"/>
                </a:lnTo>
                <a:lnTo>
                  <a:pt x="62530" y="307775"/>
                </a:lnTo>
                <a:lnTo>
                  <a:pt x="65651" y="310072"/>
                </a:lnTo>
                <a:lnTo>
                  <a:pt x="68785" y="307131"/>
                </a:lnTo>
                <a:lnTo>
                  <a:pt x="67197" y="313917"/>
                </a:lnTo>
                <a:lnTo>
                  <a:pt x="68313" y="319977"/>
                </a:lnTo>
                <a:lnTo>
                  <a:pt x="71688" y="323849"/>
                </a:lnTo>
                <a:lnTo>
                  <a:pt x="78057" y="325790"/>
                </a:lnTo>
                <a:lnTo>
                  <a:pt x="79114" y="332930"/>
                </a:lnTo>
                <a:lnTo>
                  <a:pt x="94805" y="327882"/>
                </a:lnTo>
                <a:lnTo>
                  <a:pt x="101587" y="314203"/>
                </a:lnTo>
                <a:lnTo>
                  <a:pt x="110723" y="322918"/>
                </a:lnTo>
                <a:lnTo>
                  <a:pt x="129176" y="327336"/>
                </a:lnTo>
                <a:lnTo>
                  <a:pt x="146554" y="333983"/>
                </a:lnTo>
                <a:lnTo>
                  <a:pt x="156679" y="322316"/>
                </a:lnTo>
                <a:lnTo>
                  <a:pt x="167639" y="320038"/>
                </a:lnTo>
                <a:lnTo>
                  <a:pt x="168882" y="325687"/>
                </a:lnTo>
                <a:lnTo>
                  <a:pt x="162300" y="341832"/>
                </a:lnTo>
                <a:lnTo>
                  <a:pt x="158099" y="353180"/>
                </a:lnTo>
                <a:lnTo>
                  <a:pt x="160276" y="360460"/>
                </a:lnTo>
                <a:lnTo>
                  <a:pt x="171191" y="398148"/>
                </a:lnTo>
                <a:lnTo>
                  <a:pt x="190678" y="409413"/>
                </a:lnTo>
                <a:lnTo>
                  <a:pt x="204863" y="413135"/>
                </a:lnTo>
                <a:lnTo>
                  <a:pt x="210084" y="414759"/>
                </a:lnTo>
                <a:lnTo>
                  <a:pt x="211005" y="413318"/>
                </a:lnTo>
                <a:lnTo>
                  <a:pt x="220236" y="413040"/>
                </a:lnTo>
                <a:lnTo>
                  <a:pt x="235310" y="419576"/>
                </a:lnTo>
                <a:lnTo>
                  <a:pt x="234212" y="438138"/>
                </a:lnTo>
                <a:lnTo>
                  <a:pt x="252512" y="441691"/>
                </a:lnTo>
                <a:lnTo>
                  <a:pt x="283294" y="459008"/>
                </a:lnTo>
                <a:lnTo>
                  <a:pt x="314377" y="466913"/>
                </a:lnTo>
                <a:lnTo>
                  <a:pt x="335017" y="443375"/>
                </a:lnTo>
                <a:lnTo>
                  <a:pt x="338578" y="441433"/>
                </a:lnTo>
                <a:lnTo>
                  <a:pt x="363713" y="424790"/>
                </a:lnTo>
                <a:lnTo>
                  <a:pt x="343499" y="412913"/>
                </a:lnTo>
                <a:lnTo>
                  <a:pt x="374877" y="384104"/>
                </a:lnTo>
                <a:lnTo>
                  <a:pt x="374396" y="345242"/>
                </a:lnTo>
                <a:lnTo>
                  <a:pt x="374332" y="327512"/>
                </a:lnTo>
                <a:lnTo>
                  <a:pt x="374373" y="314466"/>
                </a:lnTo>
                <a:lnTo>
                  <a:pt x="374373" y="299163"/>
                </a:lnTo>
                <a:lnTo>
                  <a:pt x="374373" y="286541"/>
                </a:lnTo>
                <a:lnTo>
                  <a:pt x="379036" y="251167"/>
                </a:lnTo>
                <a:lnTo>
                  <a:pt x="385092" y="204621"/>
                </a:lnTo>
                <a:lnTo>
                  <a:pt x="381345" y="168867"/>
                </a:lnTo>
                <a:lnTo>
                  <a:pt x="353624" y="134995"/>
                </a:lnTo>
                <a:lnTo>
                  <a:pt x="351769" y="126573"/>
                </a:lnTo>
                <a:lnTo>
                  <a:pt x="350104" y="118374"/>
                </a:lnTo>
                <a:lnTo>
                  <a:pt x="356577" y="107122"/>
                </a:lnTo>
                <a:lnTo>
                  <a:pt x="358551" y="105342"/>
                </a:lnTo>
                <a:lnTo>
                  <a:pt x="377077" y="88696"/>
                </a:lnTo>
                <a:lnTo>
                  <a:pt x="378737" y="80567"/>
                </a:lnTo>
                <a:lnTo>
                  <a:pt x="383314" y="57474"/>
                </a:lnTo>
                <a:lnTo>
                  <a:pt x="307985" y="51572"/>
                </a:lnTo>
                <a:lnTo>
                  <a:pt x="288198" y="49819"/>
                </a:lnTo>
                <a:lnTo>
                  <a:pt x="270171" y="48573"/>
                </a:lnTo>
                <a:lnTo>
                  <a:pt x="251160" y="47141"/>
                </a:lnTo>
                <a:lnTo>
                  <a:pt x="216508" y="44415"/>
                </a:lnTo>
                <a:lnTo>
                  <a:pt x="204214" y="43429"/>
                </a:lnTo>
                <a:lnTo>
                  <a:pt x="195859" y="29309"/>
                </a:lnTo>
                <a:lnTo>
                  <a:pt x="184187" y="962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A0D9BB69-F42F-2C7A-BB37-439E0DB6EC44}"/>
              </a:ext>
            </a:extLst>
          </p:cNvPr>
          <p:cNvSpPr>
            <a:spLocks/>
          </p:cNvSpPr>
          <p:nvPr/>
        </p:nvSpPr>
        <p:spPr>
          <a:xfrm flipV="1">
            <a:off x="6771271" y="2881791"/>
            <a:ext cx="486950" cy="558115"/>
          </a:xfrm>
          <a:custGeom>
            <a:avLst/>
            <a:gdLst>
              <a:gd name="connsiteX0" fmla="*/ 268697 w 331612"/>
              <a:gd name="connsiteY0" fmla="*/ 75297 h 380075"/>
              <a:gd name="connsiteX1" fmla="*/ 265136 w 331612"/>
              <a:gd name="connsiteY1" fmla="*/ 67826 h 380075"/>
              <a:gd name="connsiteX2" fmla="*/ 256794 w 331612"/>
              <a:gd name="connsiteY2" fmla="*/ 63151 h 380075"/>
              <a:gd name="connsiteX3" fmla="*/ 246492 w 331612"/>
              <a:gd name="connsiteY3" fmla="*/ 50446 h 380075"/>
              <a:gd name="connsiteX4" fmla="*/ 242895 w 331612"/>
              <a:gd name="connsiteY4" fmla="*/ 46064 h 380075"/>
              <a:gd name="connsiteX5" fmla="*/ 241702 w 331612"/>
              <a:gd name="connsiteY5" fmla="*/ 44598 h 380075"/>
              <a:gd name="connsiteX6" fmla="*/ 236939 w 331612"/>
              <a:gd name="connsiteY6" fmla="*/ 38790 h 380075"/>
              <a:gd name="connsiteX7" fmla="*/ 232117 w 331612"/>
              <a:gd name="connsiteY7" fmla="*/ 32901 h 380075"/>
              <a:gd name="connsiteX8" fmla="*/ 221747 w 331612"/>
              <a:gd name="connsiteY8" fmla="*/ 29606 h 380075"/>
              <a:gd name="connsiteX9" fmla="*/ 218341 w 331612"/>
              <a:gd name="connsiteY9" fmla="*/ 28100 h 380075"/>
              <a:gd name="connsiteX10" fmla="*/ 214879 w 331612"/>
              <a:gd name="connsiteY10" fmla="*/ 26126 h 380075"/>
              <a:gd name="connsiteX11" fmla="*/ 187285 w 331612"/>
              <a:gd name="connsiteY11" fmla="*/ 15469 h 380075"/>
              <a:gd name="connsiteX12" fmla="*/ 182595 w 331612"/>
              <a:gd name="connsiteY12" fmla="*/ 2491 h 380075"/>
              <a:gd name="connsiteX13" fmla="*/ 173010 w 331612"/>
              <a:gd name="connsiteY13" fmla="*/ 311 h 380075"/>
              <a:gd name="connsiteX14" fmla="*/ 151309 w 331612"/>
              <a:gd name="connsiteY14" fmla="*/ 17082 h 380075"/>
              <a:gd name="connsiteX15" fmla="*/ 130310 w 331612"/>
              <a:gd name="connsiteY15" fmla="*/ 7793 h 380075"/>
              <a:gd name="connsiteX16" fmla="*/ 114080 w 331612"/>
              <a:gd name="connsiteY16" fmla="*/ 8728 h 380075"/>
              <a:gd name="connsiteX17" fmla="*/ 111226 w 331612"/>
              <a:gd name="connsiteY17" fmla="*/ 7041 h 380075"/>
              <a:gd name="connsiteX18" fmla="*/ 81600 w 331612"/>
              <a:gd name="connsiteY18" fmla="*/ 5934 h 380075"/>
              <a:gd name="connsiteX19" fmla="*/ 77427 w 331612"/>
              <a:gd name="connsiteY19" fmla="*/ 8506 h 380075"/>
              <a:gd name="connsiteX20" fmla="*/ 63256 w 331612"/>
              <a:gd name="connsiteY20" fmla="*/ 5021 h 380075"/>
              <a:gd name="connsiteX21" fmla="*/ 49175 w 331612"/>
              <a:gd name="connsiteY21" fmla="*/ 1349 h 380075"/>
              <a:gd name="connsiteX22" fmla="*/ 46036 w 331612"/>
              <a:gd name="connsiteY22" fmla="*/ 11049 h 380075"/>
              <a:gd name="connsiteX23" fmla="*/ 37504 w 331612"/>
              <a:gd name="connsiteY23" fmla="*/ 7736 h 380075"/>
              <a:gd name="connsiteX24" fmla="*/ 31729 w 331612"/>
              <a:gd name="connsiteY24" fmla="*/ 10066 h 380075"/>
              <a:gd name="connsiteX25" fmla="*/ 12559 w 331612"/>
              <a:gd name="connsiteY25" fmla="*/ 25560 h 380075"/>
              <a:gd name="connsiteX26" fmla="*/ 6507 w 331612"/>
              <a:gd name="connsiteY26" fmla="*/ 30745 h 380075"/>
              <a:gd name="connsiteX27" fmla="*/ 2243 w 331612"/>
              <a:gd name="connsiteY27" fmla="*/ 32300 h 380075"/>
              <a:gd name="connsiteX28" fmla="*/ 660 w 331612"/>
              <a:gd name="connsiteY28" fmla="*/ 34835 h 380075"/>
              <a:gd name="connsiteX29" fmla="*/ 787 w 331612"/>
              <a:gd name="connsiteY29" fmla="*/ 35083 h 380075"/>
              <a:gd name="connsiteX30" fmla="*/ 320 w 331612"/>
              <a:gd name="connsiteY30" fmla="*/ 41662 h 380075"/>
              <a:gd name="connsiteX31" fmla="*/ 3967 w 331612"/>
              <a:gd name="connsiteY31" fmla="*/ 50874 h 380075"/>
              <a:gd name="connsiteX32" fmla="*/ 4629 w 331612"/>
              <a:gd name="connsiteY32" fmla="*/ 52524 h 380075"/>
              <a:gd name="connsiteX33" fmla="*/ 8072 w 331612"/>
              <a:gd name="connsiteY33" fmla="*/ 64005 h 380075"/>
              <a:gd name="connsiteX34" fmla="*/ 8730 w 331612"/>
              <a:gd name="connsiteY34" fmla="*/ 68861 h 380075"/>
              <a:gd name="connsiteX35" fmla="*/ 11139 w 331612"/>
              <a:gd name="connsiteY35" fmla="*/ 80756 h 380075"/>
              <a:gd name="connsiteX36" fmla="*/ 15875 w 331612"/>
              <a:gd name="connsiteY36" fmla="*/ 94093 h 380075"/>
              <a:gd name="connsiteX37" fmla="*/ 15916 w 331612"/>
              <a:gd name="connsiteY37" fmla="*/ 94151 h 380075"/>
              <a:gd name="connsiteX38" fmla="*/ 28798 w 331612"/>
              <a:gd name="connsiteY38" fmla="*/ 88342 h 380075"/>
              <a:gd name="connsiteX39" fmla="*/ 31298 w 331612"/>
              <a:gd name="connsiteY39" fmla="*/ 96868 h 380075"/>
              <a:gd name="connsiteX40" fmla="*/ 24035 w 331612"/>
              <a:gd name="connsiteY40" fmla="*/ 106201 h 380075"/>
              <a:gd name="connsiteX41" fmla="*/ 23890 w 331612"/>
              <a:gd name="connsiteY41" fmla="*/ 106579 h 380075"/>
              <a:gd name="connsiteX42" fmla="*/ 14809 w 331612"/>
              <a:gd name="connsiteY42" fmla="*/ 131794 h 380075"/>
              <a:gd name="connsiteX43" fmla="*/ 13765 w 331612"/>
              <a:gd name="connsiteY43" fmla="*/ 137346 h 380075"/>
              <a:gd name="connsiteX44" fmla="*/ 26349 w 331612"/>
              <a:gd name="connsiteY44" fmla="*/ 161509 h 380075"/>
              <a:gd name="connsiteX45" fmla="*/ 28898 w 331612"/>
              <a:gd name="connsiteY45" fmla="*/ 165330 h 380075"/>
              <a:gd name="connsiteX46" fmla="*/ 31829 w 331612"/>
              <a:gd name="connsiteY46" fmla="*/ 169728 h 380075"/>
              <a:gd name="connsiteX47" fmla="*/ 35145 w 331612"/>
              <a:gd name="connsiteY47" fmla="*/ 177387 h 380075"/>
              <a:gd name="connsiteX48" fmla="*/ 38429 w 331612"/>
              <a:gd name="connsiteY48" fmla="*/ 183072 h 380075"/>
              <a:gd name="connsiteX49" fmla="*/ 50645 w 331612"/>
              <a:gd name="connsiteY49" fmla="*/ 203510 h 380075"/>
              <a:gd name="connsiteX50" fmla="*/ 66730 w 331612"/>
              <a:gd name="connsiteY50" fmla="*/ 223259 h 380075"/>
              <a:gd name="connsiteX51" fmla="*/ 78448 w 331612"/>
              <a:gd name="connsiteY51" fmla="*/ 234584 h 380075"/>
              <a:gd name="connsiteX52" fmla="*/ 76824 w 331612"/>
              <a:gd name="connsiteY52" fmla="*/ 241018 h 380075"/>
              <a:gd name="connsiteX53" fmla="*/ 74841 w 331612"/>
              <a:gd name="connsiteY53" fmla="*/ 248904 h 380075"/>
              <a:gd name="connsiteX54" fmla="*/ 74787 w 331612"/>
              <a:gd name="connsiteY54" fmla="*/ 264022 h 380075"/>
              <a:gd name="connsiteX55" fmla="*/ 52119 w 331612"/>
              <a:gd name="connsiteY55" fmla="*/ 289035 h 380075"/>
              <a:gd name="connsiteX56" fmla="*/ 41840 w 331612"/>
              <a:gd name="connsiteY56" fmla="*/ 300539 h 380075"/>
              <a:gd name="connsiteX57" fmla="*/ 37671 w 331612"/>
              <a:gd name="connsiteY57" fmla="*/ 315163 h 380075"/>
              <a:gd name="connsiteX58" fmla="*/ 36973 w 331612"/>
              <a:gd name="connsiteY58" fmla="*/ 317617 h 380075"/>
              <a:gd name="connsiteX59" fmla="*/ 88278 w 331612"/>
              <a:gd name="connsiteY59" fmla="*/ 364449 h 380075"/>
              <a:gd name="connsiteX60" fmla="*/ 103651 w 331612"/>
              <a:gd name="connsiteY60" fmla="*/ 365982 h 380075"/>
              <a:gd name="connsiteX61" fmla="*/ 124604 w 331612"/>
              <a:gd name="connsiteY61" fmla="*/ 374611 h 380075"/>
              <a:gd name="connsiteX62" fmla="*/ 152524 w 331612"/>
              <a:gd name="connsiteY62" fmla="*/ 379886 h 380075"/>
              <a:gd name="connsiteX63" fmla="*/ 165679 w 331612"/>
              <a:gd name="connsiteY63" fmla="*/ 380387 h 380075"/>
              <a:gd name="connsiteX64" fmla="*/ 181352 w 331612"/>
              <a:gd name="connsiteY64" fmla="*/ 379717 h 380075"/>
              <a:gd name="connsiteX65" fmla="*/ 204623 w 331612"/>
              <a:gd name="connsiteY65" fmla="*/ 377718 h 380075"/>
              <a:gd name="connsiteX66" fmla="*/ 259171 w 331612"/>
              <a:gd name="connsiteY66" fmla="*/ 364461 h 380075"/>
              <a:gd name="connsiteX67" fmla="*/ 262600 w 331612"/>
              <a:gd name="connsiteY67" fmla="*/ 364546 h 380075"/>
              <a:gd name="connsiteX68" fmla="*/ 263589 w 331612"/>
              <a:gd name="connsiteY68" fmla="*/ 359314 h 380075"/>
              <a:gd name="connsiteX69" fmla="*/ 263970 w 331612"/>
              <a:gd name="connsiteY69" fmla="*/ 356735 h 380075"/>
              <a:gd name="connsiteX70" fmla="*/ 263902 w 331612"/>
              <a:gd name="connsiteY70" fmla="*/ 356048 h 380075"/>
              <a:gd name="connsiteX71" fmla="*/ 258096 w 331612"/>
              <a:gd name="connsiteY71" fmla="*/ 305932 h 380075"/>
              <a:gd name="connsiteX72" fmla="*/ 256463 w 331612"/>
              <a:gd name="connsiteY72" fmla="*/ 292310 h 380075"/>
              <a:gd name="connsiteX73" fmla="*/ 254735 w 331612"/>
              <a:gd name="connsiteY73" fmla="*/ 276619 h 380075"/>
              <a:gd name="connsiteX74" fmla="*/ 253700 w 331612"/>
              <a:gd name="connsiteY74" fmla="*/ 269364 h 380075"/>
              <a:gd name="connsiteX75" fmla="*/ 250448 w 331612"/>
              <a:gd name="connsiteY75" fmla="*/ 242375 h 380075"/>
              <a:gd name="connsiteX76" fmla="*/ 280038 w 331612"/>
              <a:gd name="connsiteY76" fmla="*/ 228206 h 380075"/>
              <a:gd name="connsiteX77" fmla="*/ 304180 w 331612"/>
              <a:gd name="connsiteY77" fmla="*/ 216656 h 380075"/>
              <a:gd name="connsiteX78" fmla="*/ 311882 w 331612"/>
              <a:gd name="connsiteY78" fmla="*/ 184264 h 380075"/>
              <a:gd name="connsiteX79" fmla="*/ 316867 w 331612"/>
              <a:gd name="connsiteY79" fmla="*/ 163226 h 380075"/>
              <a:gd name="connsiteX80" fmla="*/ 318605 w 331612"/>
              <a:gd name="connsiteY80" fmla="*/ 154408 h 380075"/>
              <a:gd name="connsiteX81" fmla="*/ 320478 w 331612"/>
              <a:gd name="connsiteY81" fmla="*/ 147475 h 380075"/>
              <a:gd name="connsiteX82" fmla="*/ 328244 w 331612"/>
              <a:gd name="connsiteY82" fmla="*/ 114597 h 380075"/>
              <a:gd name="connsiteX83" fmla="*/ 331932 w 331612"/>
              <a:gd name="connsiteY83" fmla="*/ 99050 h 380075"/>
              <a:gd name="connsiteX84" fmla="*/ 331229 w 331612"/>
              <a:gd name="connsiteY84" fmla="*/ 99440 h 380075"/>
              <a:gd name="connsiteX85" fmla="*/ 324470 w 331612"/>
              <a:gd name="connsiteY85" fmla="*/ 100591 h 380075"/>
              <a:gd name="connsiteX86" fmla="*/ 301140 w 331612"/>
              <a:gd name="connsiteY86" fmla="*/ 91747 h 380075"/>
              <a:gd name="connsiteX87" fmla="*/ 272857 w 331612"/>
              <a:gd name="connsiteY87" fmla="*/ 84733 h 380075"/>
              <a:gd name="connsiteX88" fmla="*/ 268697 w 331612"/>
              <a:gd name="connsiteY88" fmla="*/ 75297 h 3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331612" h="380075">
                <a:moveTo>
                  <a:pt x="268697" y="75297"/>
                </a:moveTo>
                <a:lnTo>
                  <a:pt x="265136" y="67826"/>
                </a:lnTo>
                <a:lnTo>
                  <a:pt x="256794" y="63151"/>
                </a:lnTo>
                <a:lnTo>
                  <a:pt x="246492" y="50446"/>
                </a:lnTo>
                <a:lnTo>
                  <a:pt x="242895" y="46064"/>
                </a:lnTo>
                <a:lnTo>
                  <a:pt x="241702" y="44598"/>
                </a:lnTo>
                <a:lnTo>
                  <a:pt x="236939" y="38790"/>
                </a:lnTo>
                <a:lnTo>
                  <a:pt x="232117" y="32901"/>
                </a:lnTo>
                <a:lnTo>
                  <a:pt x="221747" y="29606"/>
                </a:lnTo>
                <a:lnTo>
                  <a:pt x="218341" y="28100"/>
                </a:lnTo>
                <a:lnTo>
                  <a:pt x="214879" y="26126"/>
                </a:lnTo>
                <a:lnTo>
                  <a:pt x="187285" y="15469"/>
                </a:lnTo>
                <a:lnTo>
                  <a:pt x="182595" y="2491"/>
                </a:lnTo>
                <a:lnTo>
                  <a:pt x="173010" y="311"/>
                </a:lnTo>
                <a:lnTo>
                  <a:pt x="151309" y="17082"/>
                </a:lnTo>
                <a:lnTo>
                  <a:pt x="130310" y="7793"/>
                </a:lnTo>
                <a:lnTo>
                  <a:pt x="114080" y="8728"/>
                </a:lnTo>
                <a:lnTo>
                  <a:pt x="111226" y="7041"/>
                </a:lnTo>
                <a:lnTo>
                  <a:pt x="81600" y="5934"/>
                </a:lnTo>
                <a:lnTo>
                  <a:pt x="77427" y="8506"/>
                </a:lnTo>
                <a:lnTo>
                  <a:pt x="63256" y="5021"/>
                </a:lnTo>
                <a:lnTo>
                  <a:pt x="49175" y="1349"/>
                </a:lnTo>
                <a:lnTo>
                  <a:pt x="46036" y="11049"/>
                </a:lnTo>
                <a:lnTo>
                  <a:pt x="37504" y="7736"/>
                </a:lnTo>
                <a:lnTo>
                  <a:pt x="31729" y="10066"/>
                </a:lnTo>
                <a:lnTo>
                  <a:pt x="12559" y="25560"/>
                </a:lnTo>
                <a:lnTo>
                  <a:pt x="6507" y="30745"/>
                </a:lnTo>
                <a:lnTo>
                  <a:pt x="2243" y="32300"/>
                </a:lnTo>
                <a:lnTo>
                  <a:pt x="660" y="34835"/>
                </a:lnTo>
                <a:lnTo>
                  <a:pt x="787" y="35083"/>
                </a:lnTo>
                <a:lnTo>
                  <a:pt x="320" y="41662"/>
                </a:lnTo>
                <a:lnTo>
                  <a:pt x="3967" y="50874"/>
                </a:lnTo>
                <a:lnTo>
                  <a:pt x="4629" y="52524"/>
                </a:lnTo>
                <a:lnTo>
                  <a:pt x="8072" y="64005"/>
                </a:lnTo>
                <a:lnTo>
                  <a:pt x="8730" y="68861"/>
                </a:lnTo>
                <a:lnTo>
                  <a:pt x="11139" y="80756"/>
                </a:lnTo>
                <a:lnTo>
                  <a:pt x="15875" y="94093"/>
                </a:lnTo>
                <a:lnTo>
                  <a:pt x="15916" y="94151"/>
                </a:lnTo>
                <a:lnTo>
                  <a:pt x="28798" y="88342"/>
                </a:lnTo>
                <a:lnTo>
                  <a:pt x="31298" y="96868"/>
                </a:lnTo>
                <a:lnTo>
                  <a:pt x="24035" y="106201"/>
                </a:lnTo>
                <a:lnTo>
                  <a:pt x="23890" y="106579"/>
                </a:lnTo>
                <a:lnTo>
                  <a:pt x="14809" y="131794"/>
                </a:lnTo>
                <a:lnTo>
                  <a:pt x="13765" y="137346"/>
                </a:lnTo>
                <a:lnTo>
                  <a:pt x="26349" y="161509"/>
                </a:lnTo>
                <a:lnTo>
                  <a:pt x="28898" y="165330"/>
                </a:lnTo>
                <a:lnTo>
                  <a:pt x="31829" y="169728"/>
                </a:lnTo>
                <a:lnTo>
                  <a:pt x="35145" y="177387"/>
                </a:lnTo>
                <a:lnTo>
                  <a:pt x="38429" y="183072"/>
                </a:lnTo>
                <a:lnTo>
                  <a:pt x="50645" y="203510"/>
                </a:lnTo>
                <a:lnTo>
                  <a:pt x="66730" y="223259"/>
                </a:lnTo>
                <a:lnTo>
                  <a:pt x="78448" y="234584"/>
                </a:lnTo>
                <a:lnTo>
                  <a:pt x="76824" y="241018"/>
                </a:lnTo>
                <a:lnTo>
                  <a:pt x="74841" y="248904"/>
                </a:lnTo>
                <a:lnTo>
                  <a:pt x="74787" y="264022"/>
                </a:lnTo>
                <a:lnTo>
                  <a:pt x="52119" y="289035"/>
                </a:lnTo>
                <a:lnTo>
                  <a:pt x="41840" y="300539"/>
                </a:lnTo>
                <a:lnTo>
                  <a:pt x="37671" y="315163"/>
                </a:lnTo>
                <a:lnTo>
                  <a:pt x="36973" y="317617"/>
                </a:lnTo>
                <a:lnTo>
                  <a:pt x="88278" y="364449"/>
                </a:lnTo>
                <a:lnTo>
                  <a:pt x="103651" y="365982"/>
                </a:lnTo>
                <a:lnTo>
                  <a:pt x="124604" y="374611"/>
                </a:lnTo>
                <a:lnTo>
                  <a:pt x="152524" y="379886"/>
                </a:lnTo>
                <a:lnTo>
                  <a:pt x="165679" y="380387"/>
                </a:lnTo>
                <a:lnTo>
                  <a:pt x="181352" y="379717"/>
                </a:lnTo>
                <a:lnTo>
                  <a:pt x="204623" y="377718"/>
                </a:lnTo>
                <a:lnTo>
                  <a:pt x="259171" y="364461"/>
                </a:lnTo>
                <a:lnTo>
                  <a:pt x="262600" y="364546"/>
                </a:lnTo>
                <a:lnTo>
                  <a:pt x="263589" y="359314"/>
                </a:lnTo>
                <a:lnTo>
                  <a:pt x="263970" y="356735"/>
                </a:lnTo>
                <a:lnTo>
                  <a:pt x="263902" y="356048"/>
                </a:lnTo>
                <a:lnTo>
                  <a:pt x="258096" y="305932"/>
                </a:lnTo>
                <a:lnTo>
                  <a:pt x="256463" y="292310"/>
                </a:lnTo>
                <a:lnTo>
                  <a:pt x="254735" y="276619"/>
                </a:lnTo>
                <a:lnTo>
                  <a:pt x="253700" y="269364"/>
                </a:lnTo>
                <a:lnTo>
                  <a:pt x="250448" y="242375"/>
                </a:lnTo>
                <a:lnTo>
                  <a:pt x="280038" y="228206"/>
                </a:lnTo>
                <a:lnTo>
                  <a:pt x="304180" y="216656"/>
                </a:lnTo>
                <a:lnTo>
                  <a:pt x="311882" y="184264"/>
                </a:lnTo>
                <a:lnTo>
                  <a:pt x="316867" y="163226"/>
                </a:lnTo>
                <a:lnTo>
                  <a:pt x="318605" y="154408"/>
                </a:lnTo>
                <a:lnTo>
                  <a:pt x="320478" y="147475"/>
                </a:lnTo>
                <a:lnTo>
                  <a:pt x="328244" y="114597"/>
                </a:lnTo>
                <a:lnTo>
                  <a:pt x="331932" y="99050"/>
                </a:lnTo>
                <a:lnTo>
                  <a:pt x="331229" y="99440"/>
                </a:lnTo>
                <a:lnTo>
                  <a:pt x="324470" y="100591"/>
                </a:lnTo>
                <a:lnTo>
                  <a:pt x="301140" y="91747"/>
                </a:lnTo>
                <a:lnTo>
                  <a:pt x="272857" y="84733"/>
                </a:lnTo>
                <a:lnTo>
                  <a:pt x="268697" y="75297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F163AC9F-0E62-D826-055D-31D448412344}"/>
              </a:ext>
            </a:extLst>
          </p:cNvPr>
          <p:cNvSpPr>
            <a:spLocks/>
          </p:cNvSpPr>
          <p:nvPr/>
        </p:nvSpPr>
        <p:spPr>
          <a:xfrm flipV="1">
            <a:off x="6522290" y="3714956"/>
            <a:ext cx="438410" cy="669612"/>
          </a:xfrm>
          <a:custGeom>
            <a:avLst/>
            <a:gdLst>
              <a:gd name="connsiteX0" fmla="*/ 199705 w 298556"/>
              <a:gd name="connsiteY0" fmla="*/ 338482 h 456004"/>
              <a:gd name="connsiteX1" fmla="*/ 213939 w 298556"/>
              <a:gd name="connsiteY1" fmla="*/ 338535 h 456004"/>
              <a:gd name="connsiteX2" fmla="*/ 217160 w 298556"/>
              <a:gd name="connsiteY2" fmla="*/ 334609 h 456004"/>
              <a:gd name="connsiteX3" fmla="*/ 223719 w 298556"/>
              <a:gd name="connsiteY3" fmla="*/ 326329 h 456004"/>
              <a:gd name="connsiteX4" fmla="*/ 227362 w 298556"/>
              <a:gd name="connsiteY4" fmla="*/ 326123 h 456004"/>
              <a:gd name="connsiteX5" fmla="*/ 233332 w 298556"/>
              <a:gd name="connsiteY5" fmla="*/ 342932 h 456004"/>
              <a:gd name="connsiteX6" fmla="*/ 241447 w 298556"/>
              <a:gd name="connsiteY6" fmla="*/ 350080 h 456004"/>
              <a:gd name="connsiteX7" fmla="*/ 250107 w 298556"/>
              <a:gd name="connsiteY7" fmla="*/ 345256 h 456004"/>
              <a:gd name="connsiteX8" fmla="*/ 253500 w 298556"/>
              <a:gd name="connsiteY8" fmla="*/ 343468 h 456004"/>
              <a:gd name="connsiteX9" fmla="*/ 256847 w 298556"/>
              <a:gd name="connsiteY9" fmla="*/ 344067 h 456004"/>
              <a:gd name="connsiteX10" fmla="*/ 260005 w 298556"/>
              <a:gd name="connsiteY10" fmla="*/ 342974 h 456004"/>
              <a:gd name="connsiteX11" fmla="*/ 263085 w 298556"/>
              <a:gd name="connsiteY11" fmla="*/ 340282 h 456004"/>
              <a:gd name="connsiteX12" fmla="*/ 263797 w 298556"/>
              <a:gd name="connsiteY12" fmla="*/ 337912 h 456004"/>
              <a:gd name="connsiteX13" fmla="*/ 260027 w 298556"/>
              <a:gd name="connsiteY13" fmla="*/ 335448 h 456004"/>
              <a:gd name="connsiteX14" fmla="*/ 255518 w 298556"/>
              <a:gd name="connsiteY14" fmla="*/ 337645 h 456004"/>
              <a:gd name="connsiteX15" fmla="*/ 253132 w 298556"/>
              <a:gd name="connsiteY15" fmla="*/ 337388 h 456004"/>
              <a:gd name="connsiteX16" fmla="*/ 251912 w 298556"/>
              <a:gd name="connsiteY16" fmla="*/ 336047 h 456004"/>
              <a:gd name="connsiteX17" fmla="*/ 251422 w 298556"/>
              <a:gd name="connsiteY17" fmla="*/ 330703 h 456004"/>
              <a:gd name="connsiteX18" fmla="*/ 245176 w 298556"/>
              <a:gd name="connsiteY18" fmla="*/ 329268 h 456004"/>
              <a:gd name="connsiteX19" fmla="*/ 254171 w 298556"/>
              <a:gd name="connsiteY19" fmla="*/ 315895 h 456004"/>
              <a:gd name="connsiteX20" fmla="*/ 262808 w 298556"/>
              <a:gd name="connsiteY20" fmla="*/ 307226 h 456004"/>
              <a:gd name="connsiteX21" fmla="*/ 261293 w 298556"/>
              <a:gd name="connsiteY21" fmla="*/ 296397 h 456004"/>
              <a:gd name="connsiteX22" fmla="*/ 250814 w 298556"/>
              <a:gd name="connsiteY22" fmla="*/ 287075 h 456004"/>
              <a:gd name="connsiteX23" fmla="*/ 249417 w 298556"/>
              <a:gd name="connsiteY23" fmla="*/ 278894 h 456004"/>
              <a:gd name="connsiteX24" fmla="*/ 249140 w 298556"/>
              <a:gd name="connsiteY24" fmla="*/ 271506 h 456004"/>
              <a:gd name="connsiteX25" fmla="*/ 249217 w 298556"/>
              <a:gd name="connsiteY25" fmla="*/ 268577 h 456004"/>
              <a:gd name="connsiteX26" fmla="*/ 254189 w 298556"/>
              <a:gd name="connsiteY26" fmla="*/ 259201 h 456004"/>
              <a:gd name="connsiteX27" fmla="*/ 260177 w 298556"/>
              <a:gd name="connsiteY27" fmla="*/ 255456 h 456004"/>
              <a:gd name="connsiteX28" fmla="*/ 260359 w 298556"/>
              <a:gd name="connsiteY28" fmla="*/ 249452 h 456004"/>
              <a:gd name="connsiteX29" fmla="*/ 263525 w 298556"/>
              <a:gd name="connsiteY29" fmla="*/ 243751 h 456004"/>
              <a:gd name="connsiteX30" fmla="*/ 273663 w 298556"/>
              <a:gd name="connsiteY30" fmla="*/ 239641 h 456004"/>
              <a:gd name="connsiteX31" fmla="*/ 281026 w 298556"/>
              <a:gd name="connsiteY31" fmla="*/ 235547 h 456004"/>
              <a:gd name="connsiteX32" fmla="*/ 281352 w 298556"/>
              <a:gd name="connsiteY32" fmla="*/ 233538 h 456004"/>
              <a:gd name="connsiteX33" fmla="*/ 285571 w 298556"/>
              <a:gd name="connsiteY33" fmla="*/ 231827 h 456004"/>
              <a:gd name="connsiteX34" fmla="*/ 298898 w 298556"/>
              <a:gd name="connsiteY34" fmla="*/ 219861 h 456004"/>
              <a:gd name="connsiteX35" fmla="*/ 298876 w 298556"/>
              <a:gd name="connsiteY35" fmla="*/ 218872 h 456004"/>
              <a:gd name="connsiteX36" fmla="*/ 298794 w 298556"/>
              <a:gd name="connsiteY36" fmla="*/ 216217 h 456004"/>
              <a:gd name="connsiteX37" fmla="*/ 298604 w 298556"/>
              <a:gd name="connsiteY37" fmla="*/ 214924 h 456004"/>
              <a:gd name="connsiteX38" fmla="*/ 294879 w 298556"/>
              <a:gd name="connsiteY38" fmla="*/ 211303 h 456004"/>
              <a:gd name="connsiteX39" fmla="*/ 293877 w 298556"/>
              <a:gd name="connsiteY39" fmla="*/ 207028 h 456004"/>
              <a:gd name="connsiteX40" fmla="*/ 288601 w 298556"/>
              <a:gd name="connsiteY40" fmla="*/ 200507 h 456004"/>
              <a:gd name="connsiteX41" fmla="*/ 286723 w 298556"/>
              <a:gd name="connsiteY41" fmla="*/ 192838 h 456004"/>
              <a:gd name="connsiteX42" fmla="*/ 279837 w 298556"/>
              <a:gd name="connsiteY42" fmla="*/ 190356 h 456004"/>
              <a:gd name="connsiteX43" fmla="*/ 276449 w 298556"/>
              <a:gd name="connsiteY43" fmla="*/ 191314 h 456004"/>
              <a:gd name="connsiteX44" fmla="*/ 273518 w 298556"/>
              <a:gd name="connsiteY44" fmla="*/ 188328 h 456004"/>
              <a:gd name="connsiteX45" fmla="*/ 270647 w 298556"/>
              <a:gd name="connsiteY45" fmla="*/ 186009 h 456004"/>
              <a:gd name="connsiteX46" fmla="*/ 268129 w 298556"/>
              <a:gd name="connsiteY46" fmla="*/ 181417 h 456004"/>
              <a:gd name="connsiteX47" fmla="*/ 271137 w 298556"/>
              <a:gd name="connsiteY47" fmla="*/ 163656 h 456004"/>
              <a:gd name="connsiteX48" fmla="*/ 272783 w 298556"/>
              <a:gd name="connsiteY48" fmla="*/ 161069 h 456004"/>
              <a:gd name="connsiteX49" fmla="*/ 279778 w 298556"/>
              <a:gd name="connsiteY49" fmla="*/ 153781 h 456004"/>
              <a:gd name="connsiteX50" fmla="*/ 280286 w 298556"/>
              <a:gd name="connsiteY50" fmla="*/ 148767 h 456004"/>
              <a:gd name="connsiteX51" fmla="*/ 269322 w 298556"/>
              <a:gd name="connsiteY51" fmla="*/ 137391 h 456004"/>
              <a:gd name="connsiteX52" fmla="*/ 261665 w 298556"/>
              <a:gd name="connsiteY52" fmla="*/ 135875 h 456004"/>
              <a:gd name="connsiteX53" fmla="*/ 253513 w 298556"/>
              <a:gd name="connsiteY53" fmla="*/ 133788 h 456004"/>
              <a:gd name="connsiteX54" fmla="*/ 252792 w 298556"/>
              <a:gd name="connsiteY54" fmla="*/ 133620 h 456004"/>
              <a:gd name="connsiteX55" fmla="*/ 231880 w 298556"/>
              <a:gd name="connsiteY55" fmla="*/ 128810 h 456004"/>
              <a:gd name="connsiteX56" fmla="*/ 224654 w 298556"/>
              <a:gd name="connsiteY56" fmla="*/ 124290 h 456004"/>
              <a:gd name="connsiteX57" fmla="*/ 219836 w 298556"/>
              <a:gd name="connsiteY57" fmla="*/ 124567 h 456004"/>
              <a:gd name="connsiteX58" fmla="*/ 227548 w 298556"/>
              <a:gd name="connsiteY58" fmla="*/ 161323 h 456004"/>
              <a:gd name="connsiteX59" fmla="*/ 224454 w 298556"/>
              <a:gd name="connsiteY59" fmla="*/ 165348 h 456004"/>
              <a:gd name="connsiteX60" fmla="*/ 200108 w 298556"/>
              <a:gd name="connsiteY60" fmla="*/ 166224 h 456004"/>
              <a:gd name="connsiteX61" fmla="*/ 201623 w 298556"/>
              <a:gd name="connsiteY61" fmla="*/ 177233 h 456004"/>
              <a:gd name="connsiteX62" fmla="*/ 172972 w 298556"/>
              <a:gd name="connsiteY62" fmla="*/ 194876 h 456004"/>
              <a:gd name="connsiteX63" fmla="*/ 170664 w 298556"/>
              <a:gd name="connsiteY63" fmla="*/ 196464 h 456004"/>
              <a:gd name="connsiteX64" fmla="*/ 156651 w 298556"/>
              <a:gd name="connsiteY64" fmla="*/ 206075 h 456004"/>
              <a:gd name="connsiteX65" fmla="*/ 147334 w 298556"/>
              <a:gd name="connsiteY65" fmla="*/ 200076 h 456004"/>
              <a:gd name="connsiteX66" fmla="*/ 144508 w 298556"/>
              <a:gd name="connsiteY66" fmla="*/ 198320 h 456004"/>
              <a:gd name="connsiteX67" fmla="*/ 145410 w 298556"/>
              <a:gd name="connsiteY67" fmla="*/ 192217 h 456004"/>
              <a:gd name="connsiteX68" fmla="*/ 147111 w 298556"/>
              <a:gd name="connsiteY68" fmla="*/ 180949 h 456004"/>
              <a:gd name="connsiteX69" fmla="*/ 144680 w 298556"/>
              <a:gd name="connsiteY69" fmla="*/ 181557 h 456004"/>
              <a:gd name="connsiteX70" fmla="*/ 128912 w 298556"/>
              <a:gd name="connsiteY70" fmla="*/ 163166 h 456004"/>
              <a:gd name="connsiteX71" fmla="*/ 124693 w 298556"/>
              <a:gd name="connsiteY71" fmla="*/ 155211 h 456004"/>
              <a:gd name="connsiteX72" fmla="*/ 121504 w 298556"/>
              <a:gd name="connsiteY72" fmla="*/ 154621 h 456004"/>
              <a:gd name="connsiteX73" fmla="*/ 110989 w 298556"/>
              <a:gd name="connsiteY73" fmla="*/ 152951 h 456004"/>
              <a:gd name="connsiteX74" fmla="*/ 116868 w 298556"/>
              <a:gd name="connsiteY74" fmla="*/ 136452 h 456004"/>
              <a:gd name="connsiteX75" fmla="*/ 115294 w 298556"/>
              <a:gd name="connsiteY75" fmla="*/ 136592 h 456004"/>
              <a:gd name="connsiteX76" fmla="*/ 112867 w 298556"/>
              <a:gd name="connsiteY76" fmla="*/ 134841 h 456004"/>
              <a:gd name="connsiteX77" fmla="*/ 112309 w 298556"/>
              <a:gd name="connsiteY77" fmla="*/ 131719 h 456004"/>
              <a:gd name="connsiteX78" fmla="*/ 108209 w 298556"/>
              <a:gd name="connsiteY78" fmla="*/ 131945 h 456004"/>
              <a:gd name="connsiteX79" fmla="*/ 106022 w 298556"/>
              <a:gd name="connsiteY79" fmla="*/ 130734 h 456004"/>
              <a:gd name="connsiteX80" fmla="*/ 105668 w 298556"/>
              <a:gd name="connsiteY80" fmla="*/ 128660 h 456004"/>
              <a:gd name="connsiteX81" fmla="*/ 104190 w 298556"/>
              <a:gd name="connsiteY81" fmla="*/ 129363 h 456004"/>
              <a:gd name="connsiteX82" fmla="*/ 103804 w 298556"/>
              <a:gd name="connsiteY82" fmla="*/ 128143 h 456004"/>
              <a:gd name="connsiteX83" fmla="*/ 102706 w 298556"/>
              <a:gd name="connsiteY83" fmla="*/ 127721 h 456004"/>
              <a:gd name="connsiteX84" fmla="*/ 100919 w 298556"/>
              <a:gd name="connsiteY84" fmla="*/ 126564 h 456004"/>
              <a:gd name="connsiteX85" fmla="*/ 98805 w 298556"/>
              <a:gd name="connsiteY85" fmla="*/ 127508 h 456004"/>
              <a:gd name="connsiteX86" fmla="*/ 97367 w 298556"/>
              <a:gd name="connsiteY86" fmla="*/ 128819 h 456004"/>
              <a:gd name="connsiteX87" fmla="*/ 94995 w 298556"/>
              <a:gd name="connsiteY87" fmla="*/ 132626 h 456004"/>
              <a:gd name="connsiteX88" fmla="*/ 95194 w 298556"/>
              <a:gd name="connsiteY88" fmla="*/ 135848 h 456004"/>
              <a:gd name="connsiteX89" fmla="*/ 96523 w 298556"/>
              <a:gd name="connsiteY89" fmla="*/ 136946 h 456004"/>
              <a:gd name="connsiteX90" fmla="*/ 94745 w 298556"/>
              <a:gd name="connsiteY90" fmla="*/ 138784 h 456004"/>
              <a:gd name="connsiteX91" fmla="*/ 94849 w 298556"/>
              <a:gd name="connsiteY91" fmla="*/ 140821 h 456004"/>
              <a:gd name="connsiteX92" fmla="*/ 92418 w 298556"/>
              <a:gd name="connsiteY92" fmla="*/ 142727 h 456004"/>
              <a:gd name="connsiteX93" fmla="*/ 91202 w 298556"/>
              <a:gd name="connsiteY93" fmla="*/ 142097 h 456004"/>
              <a:gd name="connsiteX94" fmla="*/ 90359 w 298556"/>
              <a:gd name="connsiteY94" fmla="*/ 139465 h 456004"/>
              <a:gd name="connsiteX95" fmla="*/ 88785 w 298556"/>
              <a:gd name="connsiteY95" fmla="*/ 139333 h 456004"/>
              <a:gd name="connsiteX96" fmla="*/ 85954 w 298556"/>
              <a:gd name="connsiteY96" fmla="*/ 134101 h 456004"/>
              <a:gd name="connsiteX97" fmla="*/ 86743 w 298556"/>
              <a:gd name="connsiteY97" fmla="*/ 131210 h 456004"/>
              <a:gd name="connsiteX98" fmla="*/ 85927 w 298556"/>
              <a:gd name="connsiteY98" fmla="*/ 130480 h 456004"/>
              <a:gd name="connsiteX99" fmla="*/ 83364 w 298556"/>
              <a:gd name="connsiteY99" fmla="*/ 128356 h 456004"/>
              <a:gd name="connsiteX100" fmla="*/ 83436 w 298556"/>
              <a:gd name="connsiteY100" fmla="*/ 126518 h 456004"/>
              <a:gd name="connsiteX101" fmla="*/ 80129 w 298556"/>
              <a:gd name="connsiteY101" fmla="*/ 120633 h 456004"/>
              <a:gd name="connsiteX102" fmla="*/ 78832 w 298556"/>
              <a:gd name="connsiteY102" fmla="*/ 116698 h 456004"/>
              <a:gd name="connsiteX103" fmla="*/ 76001 w 298556"/>
              <a:gd name="connsiteY103" fmla="*/ 114570 h 456004"/>
              <a:gd name="connsiteX104" fmla="*/ 75421 w 298556"/>
              <a:gd name="connsiteY104" fmla="*/ 112578 h 456004"/>
              <a:gd name="connsiteX105" fmla="*/ 76169 w 298556"/>
              <a:gd name="connsiteY105" fmla="*/ 110600 h 456004"/>
              <a:gd name="connsiteX106" fmla="*/ 71415 w 298556"/>
              <a:gd name="connsiteY106" fmla="*/ 101175 h 456004"/>
              <a:gd name="connsiteX107" fmla="*/ 68403 w 298556"/>
              <a:gd name="connsiteY107" fmla="*/ 96464 h 456004"/>
              <a:gd name="connsiteX108" fmla="*/ 77204 w 298556"/>
              <a:gd name="connsiteY108" fmla="*/ 90579 h 456004"/>
              <a:gd name="connsiteX109" fmla="*/ 75947 w 298556"/>
              <a:gd name="connsiteY109" fmla="*/ 87629 h 456004"/>
              <a:gd name="connsiteX110" fmla="*/ 75784 w 298556"/>
              <a:gd name="connsiteY110" fmla="*/ 84194 h 456004"/>
              <a:gd name="connsiteX111" fmla="*/ 76900 w 298556"/>
              <a:gd name="connsiteY111" fmla="*/ 81340 h 456004"/>
              <a:gd name="connsiteX112" fmla="*/ 76695 w 298556"/>
              <a:gd name="connsiteY112" fmla="*/ 79071 h 456004"/>
              <a:gd name="connsiteX113" fmla="*/ 77607 w 298556"/>
              <a:gd name="connsiteY113" fmla="*/ 78463 h 456004"/>
              <a:gd name="connsiteX114" fmla="*/ 75267 w 298556"/>
              <a:gd name="connsiteY114" fmla="*/ 77224 h 456004"/>
              <a:gd name="connsiteX115" fmla="*/ 75316 w 298556"/>
              <a:gd name="connsiteY115" fmla="*/ 75831 h 456004"/>
              <a:gd name="connsiteX116" fmla="*/ 76900 w 298556"/>
              <a:gd name="connsiteY116" fmla="*/ 74411 h 456004"/>
              <a:gd name="connsiteX117" fmla="*/ 75149 w 298556"/>
              <a:gd name="connsiteY117" fmla="*/ 72918 h 456004"/>
              <a:gd name="connsiteX118" fmla="*/ 78020 w 298556"/>
              <a:gd name="connsiteY118" fmla="*/ 71207 h 456004"/>
              <a:gd name="connsiteX119" fmla="*/ 77984 w 298556"/>
              <a:gd name="connsiteY119" fmla="*/ 69560 h 456004"/>
              <a:gd name="connsiteX120" fmla="*/ 77385 w 298556"/>
              <a:gd name="connsiteY120" fmla="*/ 67962 h 456004"/>
              <a:gd name="connsiteX121" fmla="*/ 74641 w 298556"/>
              <a:gd name="connsiteY121" fmla="*/ 60915 h 456004"/>
              <a:gd name="connsiteX122" fmla="*/ 65650 w 298556"/>
              <a:gd name="connsiteY122" fmla="*/ 39628 h 456004"/>
              <a:gd name="connsiteX123" fmla="*/ 63554 w 298556"/>
              <a:gd name="connsiteY123" fmla="*/ 31129 h 456004"/>
              <a:gd name="connsiteX124" fmla="*/ 53338 w 298556"/>
              <a:gd name="connsiteY124" fmla="*/ 6148 h 456004"/>
              <a:gd name="connsiteX125" fmla="*/ 51079 w 298556"/>
              <a:gd name="connsiteY125" fmla="*/ 508 h 456004"/>
              <a:gd name="connsiteX126" fmla="*/ 33238 w 298556"/>
              <a:gd name="connsiteY126" fmla="*/ 9706 h 456004"/>
              <a:gd name="connsiteX127" fmla="*/ 28725 w 298556"/>
              <a:gd name="connsiteY127" fmla="*/ 12052 h 456004"/>
              <a:gd name="connsiteX128" fmla="*/ 8398 w 298556"/>
              <a:gd name="connsiteY128" fmla="*/ 22439 h 456004"/>
              <a:gd name="connsiteX129" fmla="*/ 29591 w 298556"/>
              <a:gd name="connsiteY129" fmla="*/ 50124 h 456004"/>
              <a:gd name="connsiteX130" fmla="*/ 28974 w 298556"/>
              <a:gd name="connsiteY130" fmla="*/ 52071 h 456004"/>
              <a:gd name="connsiteX131" fmla="*/ 25627 w 298556"/>
              <a:gd name="connsiteY131" fmla="*/ 63161 h 456004"/>
              <a:gd name="connsiteX132" fmla="*/ 29936 w 298556"/>
              <a:gd name="connsiteY132" fmla="*/ 69183 h 456004"/>
              <a:gd name="connsiteX133" fmla="*/ 20047 w 298556"/>
              <a:gd name="connsiteY133" fmla="*/ 75844 h 456004"/>
              <a:gd name="connsiteX134" fmla="*/ 21186 w 298556"/>
              <a:gd name="connsiteY134" fmla="*/ 82869 h 456004"/>
              <a:gd name="connsiteX135" fmla="*/ 23141 w 298556"/>
              <a:gd name="connsiteY135" fmla="*/ 92857 h 456004"/>
              <a:gd name="connsiteX136" fmla="*/ 22283 w 298556"/>
              <a:gd name="connsiteY136" fmla="*/ 94450 h 456004"/>
              <a:gd name="connsiteX137" fmla="*/ 19054 w 298556"/>
              <a:gd name="connsiteY137" fmla="*/ 104737 h 456004"/>
              <a:gd name="connsiteX138" fmla="*/ 18958 w 298556"/>
              <a:gd name="connsiteY138" fmla="*/ 105476 h 456004"/>
              <a:gd name="connsiteX139" fmla="*/ 18877 w 298556"/>
              <a:gd name="connsiteY139" fmla="*/ 106212 h 456004"/>
              <a:gd name="connsiteX140" fmla="*/ 16359 w 298556"/>
              <a:gd name="connsiteY140" fmla="*/ 108290 h 456004"/>
              <a:gd name="connsiteX141" fmla="*/ 17352 w 298556"/>
              <a:gd name="connsiteY141" fmla="*/ 109252 h 456004"/>
              <a:gd name="connsiteX142" fmla="*/ 18133 w 298556"/>
              <a:gd name="connsiteY142" fmla="*/ 111158 h 456004"/>
              <a:gd name="connsiteX143" fmla="*/ 12875 w 298556"/>
              <a:gd name="connsiteY143" fmla="*/ 114121 h 456004"/>
              <a:gd name="connsiteX144" fmla="*/ 10435 w 298556"/>
              <a:gd name="connsiteY144" fmla="*/ 118305 h 456004"/>
              <a:gd name="connsiteX145" fmla="*/ 9296 w 298556"/>
              <a:gd name="connsiteY145" fmla="*/ 121763 h 456004"/>
              <a:gd name="connsiteX146" fmla="*/ 9278 w 298556"/>
              <a:gd name="connsiteY146" fmla="*/ 123156 h 456004"/>
              <a:gd name="connsiteX147" fmla="*/ 16432 w 298556"/>
              <a:gd name="connsiteY147" fmla="*/ 126459 h 456004"/>
              <a:gd name="connsiteX148" fmla="*/ 8960 w 298556"/>
              <a:gd name="connsiteY148" fmla="*/ 162576 h 456004"/>
              <a:gd name="connsiteX149" fmla="*/ 11460 w 298556"/>
              <a:gd name="connsiteY149" fmla="*/ 176071 h 456004"/>
              <a:gd name="connsiteX150" fmla="*/ 18618 w 298556"/>
              <a:gd name="connsiteY150" fmla="*/ 195371 h 456004"/>
              <a:gd name="connsiteX151" fmla="*/ 23104 w 298556"/>
              <a:gd name="connsiteY151" fmla="*/ 207441 h 456004"/>
              <a:gd name="connsiteX152" fmla="*/ 32853 w 298556"/>
              <a:gd name="connsiteY152" fmla="*/ 212192 h 456004"/>
              <a:gd name="connsiteX153" fmla="*/ 45645 w 298556"/>
              <a:gd name="connsiteY153" fmla="*/ 215042 h 456004"/>
              <a:gd name="connsiteX154" fmla="*/ 49428 w 298556"/>
              <a:gd name="connsiteY154" fmla="*/ 237227 h 456004"/>
              <a:gd name="connsiteX155" fmla="*/ 41744 w 298556"/>
              <a:gd name="connsiteY155" fmla="*/ 268936 h 456004"/>
              <a:gd name="connsiteX156" fmla="*/ 36164 w 298556"/>
              <a:gd name="connsiteY156" fmla="*/ 284632 h 456004"/>
              <a:gd name="connsiteX157" fmla="*/ 34540 w 298556"/>
              <a:gd name="connsiteY157" fmla="*/ 287480 h 456004"/>
              <a:gd name="connsiteX158" fmla="*/ 32213 w 298556"/>
              <a:gd name="connsiteY158" fmla="*/ 309099 h 456004"/>
              <a:gd name="connsiteX159" fmla="*/ 38777 w 298556"/>
              <a:gd name="connsiteY159" fmla="*/ 314655 h 456004"/>
              <a:gd name="connsiteX160" fmla="*/ 43549 w 298556"/>
              <a:gd name="connsiteY160" fmla="*/ 318674 h 456004"/>
              <a:gd name="connsiteX161" fmla="*/ 43821 w 298556"/>
              <a:gd name="connsiteY161" fmla="*/ 321032 h 456004"/>
              <a:gd name="connsiteX162" fmla="*/ 45572 w 298556"/>
              <a:gd name="connsiteY162" fmla="*/ 336798 h 456004"/>
              <a:gd name="connsiteX163" fmla="*/ 25078 w 298556"/>
              <a:gd name="connsiteY163" fmla="*/ 331033 h 456004"/>
              <a:gd name="connsiteX164" fmla="*/ 23372 w 298556"/>
              <a:gd name="connsiteY164" fmla="*/ 332748 h 456004"/>
              <a:gd name="connsiteX165" fmla="*/ 24597 w 298556"/>
              <a:gd name="connsiteY165" fmla="*/ 336445 h 456004"/>
              <a:gd name="connsiteX166" fmla="*/ 27450 w 298556"/>
              <a:gd name="connsiteY166" fmla="*/ 335594 h 456004"/>
              <a:gd name="connsiteX167" fmla="*/ 28076 w 298556"/>
              <a:gd name="connsiteY167" fmla="*/ 337844 h 456004"/>
              <a:gd name="connsiteX168" fmla="*/ 31814 w 298556"/>
              <a:gd name="connsiteY168" fmla="*/ 341103 h 456004"/>
              <a:gd name="connsiteX169" fmla="*/ 30571 w 298556"/>
              <a:gd name="connsiteY169" fmla="*/ 343373 h 456004"/>
              <a:gd name="connsiteX170" fmla="*/ 28729 w 298556"/>
              <a:gd name="connsiteY170" fmla="*/ 342272 h 456004"/>
              <a:gd name="connsiteX171" fmla="*/ 26761 w 298556"/>
              <a:gd name="connsiteY171" fmla="*/ 342905 h 456004"/>
              <a:gd name="connsiteX172" fmla="*/ 27418 w 298556"/>
              <a:gd name="connsiteY172" fmla="*/ 345184 h 456004"/>
              <a:gd name="connsiteX173" fmla="*/ 25223 w 298556"/>
              <a:gd name="connsiteY173" fmla="*/ 350637 h 456004"/>
              <a:gd name="connsiteX174" fmla="*/ 24828 w 298556"/>
              <a:gd name="connsiteY174" fmla="*/ 354036 h 456004"/>
              <a:gd name="connsiteX175" fmla="*/ 25019 w 298556"/>
              <a:gd name="connsiteY175" fmla="*/ 355909 h 456004"/>
              <a:gd name="connsiteX176" fmla="*/ 26947 w 298556"/>
              <a:gd name="connsiteY176" fmla="*/ 357095 h 456004"/>
              <a:gd name="connsiteX177" fmla="*/ 35266 w 298556"/>
              <a:gd name="connsiteY177" fmla="*/ 359775 h 456004"/>
              <a:gd name="connsiteX178" fmla="*/ 37670 w 298556"/>
              <a:gd name="connsiteY178" fmla="*/ 364525 h 456004"/>
              <a:gd name="connsiteX179" fmla="*/ 39299 w 298556"/>
              <a:gd name="connsiteY179" fmla="*/ 364955 h 456004"/>
              <a:gd name="connsiteX180" fmla="*/ 40932 w 298556"/>
              <a:gd name="connsiteY180" fmla="*/ 362236 h 456004"/>
              <a:gd name="connsiteX181" fmla="*/ 41662 w 298556"/>
              <a:gd name="connsiteY181" fmla="*/ 362778 h 456004"/>
              <a:gd name="connsiteX182" fmla="*/ 42896 w 298556"/>
              <a:gd name="connsiteY182" fmla="*/ 361909 h 456004"/>
              <a:gd name="connsiteX183" fmla="*/ 47419 w 298556"/>
              <a:gd name="connsiteY183" fmla="*/ 362558 h 456004"/>
              <a:gd name="connsiteX184" fmla="*/ 47763 w 298556"/>
              <a:gd name="connsiteY184" fmla="*/ 363803 h 456004"/>
              <a:gd name="connsiteX185" fmla="*/ 45491 w 298556"/>
              <a:gd name="connsiteY185" fmla="*/ 367964 h 456004"/>
              <a:gd name="connsiteX186" fmla="*/ 45405 w 298556"/>
              <a:gd name="connsiteY186" fmla="*/ 367953 h 456004"/>
              <a:gd name="connsiteX187" fmla="*/ 44202 w 298556"/>
              <a:gd name="connsiteY187" fmla="*/ 367800 h 456004"/>
              <a:gd name="connsiteX188" fmla="*/ 42034 w 298556"/>
              <a:gd name="connsiteY188" fmla="*/ 367625 h 456004"/>
              <a:gd name="connsiteX189" fmla="*/ 33973 w 298556"/>
              <a:gd name="connsiteY189" fmla="*/ 370213 h 456004"/>
              <a:gd name="connsiteX190" fmla="*/ 17861 w 298556"/>
              <a:gd name="connsiteY190" fmla="*/ 375126 h 456004"/>
              <a:gd name="connsiteX191" fmla="*/ 18142 w 298556"/>
              <a:gd name="connsiteY191" fmla="*/ 379708 h 456004"/>
              <a:gd name="connsiteX192" fmla="*/ 22247 w 298556"/>
              <a:gd name="connsiteY192" fmla="*/ 388108 h 456004"/>
              <a:gd name="connsiteX193" fmla="*/ 24552 w 298556"/>
              <a:gd name="connsiteY193" fmla="*/ 390191 h 456004"/>
              <a:gd name="connsiteX194" fmla="*/ 19702 w 298556"/>
              <a:gd name="connsiteY194" fmla="*/ 391844 h 456004"/>
              <a:gd name="connsiteX195" fmla="*/ 11424 w 298556"/>
              <a:gd name="connsiteY195" fmla="*/ 392837 h 456004"/>
              <a:gd name="connsiteX196" fmla="*/ 11365 w 298556"/>
              <a:gd name="connsiteY196" fmla="*/ 393655 h 456004"/>
              <a:gd name="connsiteX197" fmla="*/ 9278 w 298556"/>
              <a:gd name="connsiteY197" fmla="*/ 393929 h 456004"/>
              <a:gd name="connsiteX198" fmla="*/ 9242 w 298556"/>
              <a:gd name="connsiteY198" fmla="*/ 394873 h 456004"/>
              <a:gd name="connsiteX199" fmla="*/ 11306 w 298556"/>
              <a:gd name="connsiteY199" fmla="*/ 397347 h 456004"/>
              <a:gd name="connsiteX200" fmla="*/ 9745 w 298556"/>
              <a:gd name="connsiteY200" fmla="*/ 397508 h 456004"/>
              <a:gd name="connsiteX201" fmla="*/ 10013 w 298556"/>
              <a:gd name="connsiteY201" fmla="*/ 398365 h 456004"/>
              <a:gd name="connsiteX202" fmla="*/ 12004 w 298556"/>
              <a:gd name="connsiteY202" fmla="*/ 399205 h 456004"/>
              <a:gd name="connsiteX203" fmla="*/ 10780 w 298556"/>
              <a:gd name="connsiteY203" fmla="*/ 400557 h 456004"/>
              <a:gd name="connsiteX204" fmla="*/ 13447 w 298556"/>
              <a:gd name="connsiteY204" fmla="*/ 402204 h 456004"/>
              <a:gd name="connsiteX205" fmla="*/ 12154 w 298556"/>
              <a:gd name="connsiteY205" fmla="*/ 403372 h 456004"/>
              <a:gd name="connsiteX206" fmla="*/ 8924 w 298556"/>
              <a:gd name="connsiteY206" fmla="*/ 416027 h 456004"/>
              <a:gd name="connsiteX207" fmla="*/ 342 w 298556"/>
              <a:gd name="connsiteY207" fmla="*/ 420846 h 456004"/>
              <a:gd name="connsiteX208" fmla="*/ 2909 w 298556"/>
              <a:gd name="connsiteY208" fmla="*/ 422802 h 456004"/>
              <a:gd name="connsiteX209" fmla="*/ 7473 w 298556"/>
              <a:gd name="connsiteY209" fmla="*/ 426199 h 456004"/>
              <a:gd name="connsiteX210" fmla="*/ 16668 w 298556"/>
              <a:gd name="connsiteY210" fmla="*/ 430470 h 456004"/>
              <a:gd name="connsiteX211" fmla="*/ 28675 w 298556"/>
              <a:gd name="connsiteY211" fmla="*/ 434964 h 456004"/>
              <a:gd name="connsiteX212" fmla="*/ 32649 w 298556"/>
              <a:gd name="connsiteY212" fmla="*/ 439718 h 456004"/>
              <a:gd name="connsiteX213" fmla="*/ 39575 w 298556"/>
              <a:gd name="connsiteY213" fmla="*/ 445405 h 456004"/>
              <a:gd name="connsiteX214" fmla="*/ 42674 w 298556"/>
              <a:gd name="connsiteY214" fmla="*/ 450584 h 456004"/>
              <a:gd name="connsiteX215" fmla="*/ 46316 w 298556"/>
              <a:gd name="connsiteY215" fmla="*/ 452884 h 456004"/>
              <a:gd name="connsiteX216" fmla="*/ 52145 w 298556"/>
              <a:gd name="connsiteY216" fmla="*/ 454598 h 456004"/>
              <a:gd name="connsiteX217" fmla="*/ 54114 w 298556"/>
              <a:gd name="connsiteY217" fmla="*/ 453430 h 456004"/>
              <a:gd name="connsiteX218" fmla="*/ 57026 w 298556"/>
              <a:gd name="connsiteY218" fmla="*/ 450635 h 456004"/>
              <a:gd name="connsiteX219" fmla="*/ 63196 w 298556"/>
              <a:gd name="connsiteY219" fmla="*/ 452959 h 456004"/>
              <a:gd name="connsiteX220" fmla="*/ 67120 w 298556"/>
              <a:gd name="connsiteY220" fmla="*/ 455840 h 456004"/>
              <a:gd name="connsiteX221" fmla="*/ 71901 w 298556"/>
              <a:gd name="connsiteY221" fmla="*/ 456512 h 456004"/>
              <a:gd name="connsiteX222" fmla="*/ 73443 w 298556"/>
              <a:gd name="connsiteY222" fmla="*/ 453991 h 456004"/>
              <a:gd name="connsiteX223" fmla="*/ 75226 w 298556"/>
              <a:gd name="connsiteY223" fmla="*/ 454059 h 456004"/>
              <a:gd name="connsiteX224" fmla="*/ 76827 w 298556"/>
              <a:gd name="connsiteY224" fmla="*/ 456056 h 456004"/>
              <a:gd name="connsiteX225" fmla="*/ 79726 w 298556"/>
              <a:gd name="connsiteY225" fmla="*/ 454626 h 456004"/>
              <a:gd name="connsiteX226" fmla="*/ 82284 w 298556"/>
              <a:gd name="connsiteY226" fmla="*/ 456457 h 456004"/>
              <a:gd name="connsiteX227" fmla="*/ 84262 w 298556"/>
              <a:gd name="connsiteY227" fmla="*/ 454549 h 456004"/>
              <a:gd name="connsiteX228" fmla="*/ 87719 w 298556"/>
              <a:gd name="connsiteY228" fmla="*/ 454178 h 456004"/>
              <a:gd name="connsiteX229" fmla="*/ 113103 w 298556"/>
              <a:gd name="connsiteY229" fmla="*/ 433353 h 456004"/>
              <a:gd name="connsiteX230" fmla="*/ 119195 w 298556"/>
              <a:gd name="connsiteY230" fmla="*/ 424754 h 456004"/>
              <a:gd name="connsiteX231" fmla="*/ 123655 w 298556"/>
              <a:gd name="connsiteY231" fmla="*/ 425830 h 456004"/>
              <a:gd name="connsiteX232" fmla="*/ 123886 w 298556"/>
              <a:gd name="connsiteY232" fmla="*/ 428698 h 456004"/>
              <a:gd name="connsiteX233" fmla="*/ 126308 w 298556"/>
              <a:gd name="connsiteY233" fmla="*/ 427949 h 456004"/>
              <a:gd name="connsiteX234" fmla="*/ 125641 w 298556"/>
              <a:gd name="connsiteY234" fmla="*/ 420651 h 456004"/>
              <a:gd name="connsiteX235" fmla="*/ 126871 w 298556"/>
              <a:gd name="connsiteY235" fmla="*/ 417495 h 456004"/>
              <a:gd name="connsiteX236" fmla="*/ 124811 w 298556"/>
              <a:gd name="connsiteY236" fmla="*/ 413004 h 456004"/>
              <a:gd name="connsiteX237" fmla="*/ 125637 w 298556"/>
              <a:gd name="connsiteY237" fmla="*/ 410466 h 456004"/>
              <a:gd name="connsiteX238" fmla="*/ 127447 w 298556"/>
              <a:gd name="connsiteY238" fmla="*/ 410730 h 456004"/>
              <a:gd name="connsiteX239" fmla="*/ 130019 w 298556"/>
              <a:gd name="connsiteY239" fmla="*/ 406919 h 456004"/>
              <a:gd name="connsiteX240" fmla="*/ 126508 w 298556"/>
              <a:gd name="connsiteY240" fmla="*/ 403068 h 456004"/>
              <a:gd name="connsiteX241" fmla="*/ 126794 w 298556"/>
              <a:gd name="connsiteY241" fmla="*/ 402157 h 456004"/>
              <a:gd name="connsiteX242" fmla="*/ 127519 w 298556"/>
              <a:gd name="connsiteY242" fmla="*/ 401485 h 456004"/>
              <a:gd name="connsiteX243" fmla="*/ 130686 w 298556"/>
              <a:gd name="connsiteY243" fmla="*/ 401899 h 456004"/>
              <a:gd name="connsiteX244" fmla="*/ 138048 w 298556"/>
              <a:gd name="connsiteY244" fmla="*/ 395458 h 456004"/>
              <a:gd name="connsiteX245" fmla="*/ 144077 w 298556"/>
              <a:gd name="connsiteY245" fmla="*/ 389907 h 456004"/>
              <a:gd name="connsiteX246" fmla="*/ 149384 w 298556"/>
              <a:gd name="connsiteY246" fmla="*/ 388167 h 456004"/>
              <a:gd name="connsiteX247" fmla="*/ 150831 w 298556"/>
              <a:gd name="connsiteY247" fmla="*/ 388912 h 456004"/>
              <a:gd name="connsiteX248" fmla="*/ 154007 w 298556"/>
              <a:gd name="connsiteY248" fmla="*/ 391425 h 456004"/>
              <a:gd name="connsiteX249" fmla="*/ 157654 w 298556"/>
              <a:gd name="connsiteY249" fmla="*/ 385151 h 456004"/>
              <a:gd name="connsiteX250" fmla="*/ 161060 w 298556"/>
              <a:gd name="connsiteY250" fmla="*/ 384138 h 456004"/>
              <a:gd name="connsiteX251" fmla="*/ 163333 w 298556"/>
              <a:gd name="connsiteY251" fmla="*/ 385189 h 456004"/>
              <a:gd name="connsiteX252" fmla="*/ 177767 w 298556"/>
              <a:gd name="connsiteY252" fmla="*/ 379762 h 456004"/>
              <a:gd name="connsiteX253" fmla="*/ 172918 w 298556"/>
              <a:gd name="connsiteY253" fmla="*/ 363916 h 456004"/>
              <a:gd name="connsiteX254" fmla="*/ 182308 w 298556"/>
              <a:gd name="connsiteY254" fmla="*/ 360027 h 456004"/>
              <a:gd name="connsiteX255" fmla="*/ 183624 w 298556"/>
              <a:gd name="connsiteY255" fmla="*/ 356566 h 456004"/>
              <a:gd name="connsiteX256" fmla="*/ 178947 w 298556"/>
              <a:gd name="connsiteY256" fmla="*/ 354154 h 456004"/>
              <a:gd name="connsiteX257" fmla="*/ 171852 w 298556"/>
              <a:gd name="connsiteY257" fmla="*/ 352806 h 456004"/>
              <a:gd name="connsiteX258" fmla="*/ 171203 w 298556"/>
              <a:gd name="connsiteY258" fmla="*/ 350295 h 456004"/>
              <a:gd name="connsiteX259" fmla="*/ 171848 w 298556"/>
              <a:gd name="connsiteY259" fmla="*/ 348688 h 456004"/>
              <a:gd name="connsiteX260" fmla="*/ 174864 w 298556"/>
              <a:gd name="connsiteY260" fmla="*/ 345237 h 456004"/>
              <a:gd name="connsiteX261" fmla="*/ 183492 w 298556"/>
              <a:gd name="connsiteY261" fmla="*/ 345973 h 456004"/>
              <a:gd name="connsiteX262" fmla="*/ 186921 w 298556"/>
              <a:gd name="connsiteY262" fmla="*/ 345505 h 456004"/>
              <a:gd name="connsiteX263" fmla="*/ 190990 w 298556"/>
              <a:gd name="connsiteY263" fmla="*/ 337002 h 456004"/>
              <a:gd name="connsiteX264" fmla="*/ 199705 w 298556"/>
              <a:gd name="connsiteY264" fmla="*/ 338482 h 456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298556" h="456004">
                <a:moveTo>
                  <a:pt x="199705" y="338482"/>
                </a:moveTo>
                <a:lnTo>
                  <a:pt x="213939" y="338535"/>
                </a:lnTo>
                <a:lnTo>
                  <a:pt x="217160" y="334609"/>
                </a:lnTo>
                <a:lnTo>
                  <a:pt x="223719" y="326329"/>
                </a:lnTo>
                <a:lnTo>
                  <a:pt x="227362" y="326123"/>
                </a:lnTo>
                <a:lnTo>
                  <a:pt x="233332" y="342932"/>
                </a:lnTo>
                <a:lnTo>
                  <a:pt x="241447" y="350080"/>
                </a:lnTo>
                <a:lnTo>
                  <a:pt x="250107" y="345256"/>
                </a:lnTo>
                <a:lnTo>
                  <a:pt x="253500" y="343468"/>
                </a:lnTo>
                <a:lnTo>
                  <a:pt x="256847" y="344067"/>
                </a:lnTo>
                <a:lnTo>
                  <a:pt x="260005" y="342974"/>
                </a:lnTo>
                <a:lnTo>
                  <a:pt x="263085" y="340282"/>
                </a:lnTo>
                <a:lnTo>
                  <a:pt x="263797" y="337912"/>
                </a:lnTo>
                <a:lnTo>
                  <a:pt x="260027" y="335448"/>
                </a:lnTo>
                <a:lnTo>
                  <a:pt x="255518" y="337645"/>
                </a:lnTo>
                <a:lnTo>
                  <a:pt x="253132" y="337388"/>
                </a:lnTo>
                <a:lnTo>
                  <a:pt x="251912" y="336047"/>
                </a:lnTo>
                <a:lnTo>
                  <a:pt x="251422" y="330703"/>
                </a:lnTo>
                <a:lnTo>
                  <a:pt x="245176" y="329268"/>
                </a:lnTo>
                <a:lnTo>
                  <a:pt x="254171" y="315895"/>
                </a:lnTo>
                <a:lnTo>
                  <a:pt x="262808" y="307226"/>
                </a:lnTo>
                <a:lnTo>
                  <a:pt x="261293" y="296397"/>
                </a:lnTo>
                <a:lnTo>
                  <a:pt x="250814" y="287075"/>
                </a:lnTo>
                <a:lnTo>
                  <a:pt x="249417" y="278894"/>
                </a:lnTo>
                <a:lnTo>
                  <a:pt x="249140" y="271506"/>
                </a:lnTo>
                <a:lnTo>
                  <a:pt x="249217" y="268577"/>
                </a:lnTo>
                <a:lnTo>
                  <a:pt x="254189" y="259201"/>
                </a:lnTo>
                <a:lnTo>
                  <a:pt x="260177" y="255456"/>
                </a:lnTo>
                <a:lnTo>
                  <a:pt x="260359" y="249452"/>
                </a:lnTo>
                <a:lnTo>
                  <a:pt x="263525" y="243751"/>
                </a:lnTo>
                <a:lnTo>
                  <a:pt x="273663" y="239641"/>
                </a:lnTo>
                <a:lnTo>
                  <a:pt x="281026" y="235547"/>
                </a:lnTo>
                <a:lnTo>
                  <a:pt x="281352" y="233538"/>
                </a:lnTo>
                <a:lnTo>
                  <a:pt x="285571" y="231827"/>
                </a:lnTo>
                <a:lnTo>
                  <a:pt x="298898" y="219861"/>
                </a:lnTo>
                <a:lnTo>
                  <a:pt x="298876" y="218872"/>
                </a:lnTo>
                <a:lnTo>
                  <a:pt x="298794" y="216217"/>
                </a:lnTo>
                <a:lnTo>
                  <a:pt x="298604" y="214924"/>
                </a:lnTo>
                <a:lnTo>
                  <a:pt x="294879" y="211303"/>
                </a:lnTo>
                <a:lnTo>
                  <a:pt x="293877" y="207028"/>
                </a:lnTo>
                <a:lnTo>
                  <a:pt x="288601" y="200507"/>
                </a:lnTo>
                <a:lnTo>
                  <a:pt x="286723" y="192838"/>
                </a:lnTo>
                <a:lnTo>
                  <a:pt x="279837" y="190356"/>
                </a:lnTo>
                <a:lnTo>
                  <a:pt x="276449" y="191314"/>
                </a:lnTo>
                <a:lnTo>
                  <a:pt x="273518" y="188328"/>
                </a:lnTo>
                <a:lnTo>
                  <a:pt x="270647" y="186009"/>
                </a:lnTo>
                <a:lnTo>
                  <a:pt x="268129" y="181417"/>
                </a:lnTo>
                <a:lnTo>
                  <a:pt x="271137" y="163656"/>
                </a:lnTo>
                <a:lnTo>
                  <a:pt x="272783" y="161069"/>
                </a:lnTo>
                <a:lnTo>
                  <a:pt x="279778" y="153781"/>
                </a:lnTo>
                <a:lnTo>
                  <a:pt x="280286" y="148767"/>
                </a:lnTo>
                <a:lnTo>
                  <a:pt x="269322" y="137391"/>
                </a:lnTo>
                <a:lnTo>
                  <a:pt x="261665" y="135875"/>
                </a:lnTo>
                <a:lnTo>
                  <a:pt x="253513" y="133788"/>
                </a:lnTo>
                <a:lnTo>
                  <a:pt x="252792" y="133620"/>
                </a:lnTo>
                <a:lnTo>
                  <a:pt x="231880" y="128810"/>
                </a:lnTo>
                <a:lnTo>
                  <a:pt x="224654" y="124290"/>
                </a:lnTo>
                <a:lnTo>
                  <a:pt x="219836" y="124567"/>
                </a:lnTo>
                <a:lnTo>
                  <a:pt x="227548" y="161323"/>
                </a:lnTo>
                <a:lnTo>
                  <a:pt x="224454" y="165348"/>
                </a:lnTo>
                <a:lnTo>
                  <a:pt x="200108" y="166224"/>
                </a:lnTo>
                <a:lnTo>
                  <a:pt x="201623" y="177233"/>
                </a:lnTo>
                <a:lnTo>
                  <a:pt x="172972" y="194876"/>
                </a:lnTo>
                <a:lnTo>
                  <a:pt x="170664" y="196464"/>
                </a:lnTo>
                <a:lnTo>
                  <a:pt x="156651" y="206075"/>
                </a:lnTo>
                <a:lnTo>
                  <a:pt x="147334" y="200076"/>
                </a:lnTo>
                <a:lnTo>
                  <a:pt x="144508" y="198320"/>
                </a:lnTo>
                <a:lnTo>
                  <a:pt x="145410" y="192217"/>
                </a:lnTo>
                <a:lnTo>
                  <a:pt x="147111" y="180949"/>
                </a:lnTo>
                <a:lnTo>
                  <a:pt x="144680" y="181557"/>
                </a:lnTo>
                <a:lnTo>
                  <a:pt x="128912" y="163166"/>
                </a:lnTo>
                <a:lnTo>
                  <a:pt x="124693" y="155211"/>
                </a:lnTo>
                <a:lnTo>
                  <a:pt x="121504" y="154621"/>
                </a:lnTo>
                <a:lnTo>
                  <a:pt x="110989" y="152951"/>
                </a:lnTo>
                <a:lnTo>
                  <a:pt x="116868" y="136452"/>
                </a:lnTo>
                <a:lnTo>
                  <a:pt x="115294" y="136592"/>
                </a:lnTo>
                <a:lnTo>
                  <a:pt x="112867" y="134841"/>
                </a:lnTo>
                <a:lnTo>
                  <a:pt x="112309" y="131719"/>
                </a:lnTo>
                <a:lnTo>
                  <a:pt x="108209" y="131945"/>
                </a:lnTo>
                <a:lnTo>
                  <a:pt x="106022" y="130734"/>
                </a:lnTo>
                <a:lnTo>
                  <a:pt x="105668" y="128660"/>
                </a:lnTo>
                <a:lnTo>
                  <a:pt x="104190" y="129363"/>
                </a:lnTo>
                <a:lnTo>
                  <a:pt x="103804" y="128143"/>
                </a:lnTo>
                <a:lnTo>
                  <a:pt x="102706" y="127721"/>
                </a:lnTo>
                <a:lnTo>
                  <a:pt x="100919" y="126564"/>
                </a:lnTo>
                <a:lnTo>
                  <a:pt x="98805" y="127508"/>
                </a:lnTo>
                <a:lnTo>
                  <a:pt x="97367" y="128819"/>
                </a:lnTo>
                <a:lnTo>
                  <a:pt x="94995" y="132626"/>
                </a:lnTo>
                <a:lnTo>
                  <a:pt x="95194" y="135848"/>
                </a:lnTo>
                <a:lnTo>
                  <a:pt x="96523" y="136946"/>
                </a:lnTo>
                <a:lnTo>
                  <a:pt x="94745" y="138784"/>
                </a:lnTo>
                <a:lnTo>
                  <a:pt x="94849" y="140821"/>
                </a:lnTo>
                <a:lnTo>
                  <a:pt x="92418" y="142727"/>
                </a:lnTo>
                <a:lnTo>
                  <a:pt x="91202" y="142097"/>
                </a:lnTo>
                <a:lnTo>
                  <a:pt x="90359" y="139465"/>
                </a:lnTo>
                <a:lnTo>
                  <a:pt x="88785" y="139333"/>
                </a:lnTo>
                <a:lnTo>
                  <a:pt x="85954" y="134101"/>
                </a:lnTo>
                <a:lnTo>
                  <a:pt x="86743" y="131210"/>
                </a:lnTo>
                <a:lnTo>
                  <a:pt x="85927" y="130480"/>
                </a:lnTo>
                <a:lnTo>
                  <a:pt x="83364" y="128356"/>
                </a:lnTo>
                <a:lnTo>
                  <a:pt x="83436" y="126518"/>
                </a:lnTo>
                <a:lnTo>
                  <a:pt x="80129" y="120633"/>
                </a:lnTo>
                <a:lnTo>
                  <a:pt x="78832" y="116698"/>
                </a:lnTo>
                <a:lnTo>
                  <a:pt x="76001" y="114570"/>
                </a:lnTo>
                <a:lnTo>
                  <a:pt x="75421" y="112578"/>
                </a:lnTo>
                <a:lnTo>
                  <a:pt x="76169" y="110600"/>
                </a:lnTo>
                <a:lnTo>
                  <a:pt x="71415" y="101175"/>
                </a:lnTo>
                <a:lnTo>
                  <a:pt x="68403" y="96464"/>
                </a:lnTo>
                <a:lnTo>
                  <a:pt x="77204" y="90579"/>
                </a:lnTo>
                <a:lnTo>
                  <a:pt x="75947" y="87629"/>
                </a:lnTo>
                <a:lnTo>
                  <a:pt x="75784" y="84194"/>
                </a:lnTo>
                <a:lnTo>
                  <a:pt x="76900" y="81340"/>
                </a:lnTo>
                <a:lnTo>
                  <a:pt x="76695" y="79071"/>
                </a:lnTo>
                <a:lnTo>
                  <a:pt x="77607" y="78463"/>
                </a:lnTo>
                <a:lnTo>
                  <a:pt x="75267" y="77224"/>
                </a:lnTo>
                <a:lnTo>
                  <a:pt x="75316" y="75831"/>
                </a:lnTo>
                <a:lnTo>
                  <a:pt x="76900" y="74411"/>
                </a:lnTo>
                <a:lnTo>
                  <a:pt x="75149" y="72918"/>
                </a:lnTo>
                <a:lnTo>
                  <a:pt x="78020" y="71207"/>
                </a:lnTo>
                <a:lnTo>
                  <a:pt x="77984" y="69560"/>
                </a:lnTo>
                <a:lnTo>
                  <a:pt x="77385" y="67962"/>
                </a:lnTo>
                <a:lnTo>
                  <a:pt x="74641" y="60915"/>
                </a:lnTo>
                <a:lnTo>
                  <a:pt x="65650" y="39628"/>
                </a:lnTo>
                <a:lnTo>
                  <a:pt x="63554" y="31129"/>
                </a:lnTo>
                <a:lnTo>
                  <a:pt x="53338" y="6148"/>
                </a:lnTo>
                <a:lnTo>
                  <a:pt x="51079" y="508"/>
                </a:lnTo>
                <a:lnTo>
                  <a:pt x="33238" y="9706"/>
                </a:lnTo>
                <a:lnTo>
                  <a:pt x="28725" y="12052"/>
                </a:lnTo>
                <a:lnTo>
                  <a:pt x="8398" y="22439"/>
                </a:lnTo>
                <a:lnTo>
                  <a:pt x="29591" y="50124"/>
                </a:lnTo>
                <a:lnTo>
                  <a:pt x="28974" y="52071"/>
                </a:lnTo>
                <a:lnTo>
                  <a:pt x="25627" y="63161"/>
                </a:lnTo>
                <a:lnTo>
                  <a:pt x="29936" y="69183"/>
                </a:lnTo>
                <a:lnTo>
                  <a:pt x="20047" y="75844"/>
                </a:lnTo>
                <a:lnTo>
                  <a:pt x="21186" y="82869"/>
                </a:lnTo>
                <a:lnTo>
                  <a:pt x="23141" y="92857"/>
                </a:lnTo>
                <a:lnTo>
                  <a:pt x="22283" y="94450"/>
                </a:lnTo>
                <a:lnTo>
                  <a:pt x="19054" y="104737"/>
                </a:lnTo>
                <a:lnTo>
                  <a:pt x="18958" y="105476"/>
                </a:lnTo>
                <a:lnTo>
                  <a:pt x="18877" y="106212"/>
                </a:lnTo>
                <a:lnTo>
                  <a:pt x="16359" y="108290"/>
                </a:lnTo>
                <a:lnTo>
                  <a:pt x="17352" y="109252"/>
                </a:lnTo>
                <a:lnTo>
                  <a:pt x="18133" y="111158"/>
                </a:lnTo>
                <a:lnTo>
                  <a:pt x="12875" y="114121"/>
                </a:lnTo>
                <a:lnTo>
                  <a:pt x="10435" y="118305"/>
                </a:lnTo>
                <a:lnTo>
                  <a:pt x="9296" y="121763"/>
                </a:lnTo>
                <a:lnTo>
                  <a:pt x="9278" y="123156"/>
                </a:lnTo>
                <a:lnTo>
                  <a:pt x="16432" y="126459"/>
                </a:lnTo>
                <a:lnTo>
                  <a:pt x="8960" y="162576"/>
                </a:lnTo>
                <a:lnTo>
                  <a:pt x="11460" y="176071"/>
                </a:lnTo>
                <a:lnTo>
                  <a:pt x="18618" y="195371"/>
                </a:lnTo>
                <a:lnTo>
                  <a:pt x="23104" y="207441"/>
                </a:lnTo>
                <a:lnTo>
                  <a:pt x="32853" y="212192"/>
                </a:lnTo>
                <a:lnTo>
                  <a:pt x="45645" y="215042"/>
                </a:lnTo>
                <a:lnTo>
                  <a:pt x="49428" y="237227"/>
                </a:lnTo>
                <a:lnTo>
                  <a:pt x="41744" y="268936"/>
                </a:lnTo>
                <a:lnTo>
                  <a:pt x="36164" y="284632"/>
                </a:lnTo>
                <a:lnTo>
                  <a:pt x="34540" y="287480"/>
                </a:lnTo>
                <a:lnTo>
                  <a:pt x="32213" y="309099"/>
                </a:lnTo>
                <a:lnTo>
                  <a:pt x="38777" y="314655"/>
                </a:lnTo>
                <a:lnTo>
                  <a:pt x="43549" y="318674"/>
                </a:lnTo>
                <a:lnTo>
                  <a:pt x="43821" y="321032"/>
                </a:lnTo>
                <a:lnTo>
                  <a:pt x="45572" y="336798"/>
                </a:lnTo>
                <a:lnTo>
                  <a:pt x="25078" y="331033"/>
                </a:lnTo>
                <a:lnTo>
                  <a:pt x="23372" y="332748"/>
                </a:lnTo>
                <a:lnTo>
                  <a:pt x="24597" y="336445"/>
                </a:lnTo>
                <a:lnTo>
                  <a:pt x="27450" y="335594"/>
                </a:lnTo>
                <a:lnTo>
                  <a:pt x="28076" y="337844"/>
                </a:lnTo>
                <a:lnTo>
                  <a:pt x="31814" y="341103"/>
                </a:lnTo>
                <a:lnTo>
                  <a:pt x="30571" y="343373"/>
                </a:lnTo>
                <a:lnTo>
                  <a:pt x="28729" y="342272"/>
                </a:lnTo>
                <a:lnTo>
                  <a:pt x="26761" y="342905"/>
                </a:lnTo>
                <a:lnTo>
                  <a:pt x="27418" y="345184"/>
                </a:lnTo>
                <a:lnTo>
                  <a:pt x="25223" y="350637"/>
                </a:lnTo>
                <a:lnTo>
                  <a:pt x="24828" y="354036"/>
                </a:lnTo>
                <a:lnTo>
                  <a:pt x="25019" y="355909"/>
                </a:lnTo>
                <a:lnTo>
                  <a:pt x="26947" y="357095"/>
                </a:lnTo>
                <a:lnTo>
                  <a:pt x="35266" y="359775"/>
                </a:lnTo>
                <a:lnTo>
                  <a:pt x="37670" y="364525"/>
                </a:lnTo>
                <a:lnTo>
                  <a:pt x="39299" y="364955"/>
                </a:lnTo>
                <a:lnTo>
                  <a:pt x="40932" y="362236"/>
                </a:lnTo>
                <a:lnTo>
                  <a:pt x="41662" y="362778"/>
                </a:lnTo>
                <a:lnTo>
                  <a:pt x="42896" y="361909"/>
                </a:lnTo>
                <a:lnTo>
                  <a:pt x="47419" y="362558"/>
                </a:lnTo>
                <a:lnTo>
                  <a:pt x="47763" y="363803"/>
                </a:lnTo>
                <a:lnTo>
                  <a:pt x="45491" y="367964"/>
                </a:lnTo>
                <a:lnTo>
                  <a:pt x="45405" y="367953"/>
                </a:lnTo>
                <a:lnTo>
                  <a:pt x="44202" y="367800"/>
                </a:lnTo>
                <a:lnTo>
                  <a:pt x="42034" y="367625"/>
                </a:lnTo>
                <a:lnTo>
                  <a:pt x="33973" y="370213"/>
                </a:lnTo>
                <a:lnTo>
                  <a:pt x="17861" y="375126"/>
                </a:lnTo>
                <a:lnTo>
                  <a:pt x="18142" y="379708"/>
                </a:lnTo>
                <a:lnTo>
                  <a:pt x="22247" y="388108"/>
                </a:lnTo>
                <a:lnTo>
                  <a:pt x="24552" y="390191"/>
                </a:lnTo>
                <a:lnTo>
                  <a:pt x="19702" y="391844"/>
                </a:lnTo>
                <a:lnTo>
                  <a:pt x="11424" y="392837"/>
                </a:lnTo>
                <a:lnTo>
                  <a:pt x="11365" y="393655"/>
                </a:lnTo>
                <a:lnTo>
                  <a:pt x="9278" y="393929"/>
                </a:lnTo>
                <a:lnTo>
                  <a:pt x="9242" y="394873"/>
                </a:lnTo>
                <a:lnTo>
                  <a:pt x="11306" y="397347"/>
                </a:lnTo>
                <a:lnTo>
                  <a:pt x="9745" y="397508"/>
                </a:lnTo>
                <a:lnTo>
                  <a:pt x="10013" y="398365"/>
                </a:lnTo>
                <a:lnTo>
                  <a:pt x="12004" y="399205"/>
                </a:lnTo>
                <a:lnTo>
                  <a:pt x="10780" y="400557"/>
                </a:lnTo>
                <a:lnTo>
                  <a:pt x="13447" y="402204"/>
                </a:lnTo>
                <a:lnTo>
                  <a:pt x="12154" y="403372"/>
                </a:lnTo>
                <a:lnTo>
                  <a:pt x="8924" y="416027"/>
                </a:lnTo>
                <a:lnTo>
                  <a:pt x="342" y="420846"/>
                </a:lnTo>
                <a:lnTo>
                  <a:pt x="2909" y="422802"/>
                </a:lnTo>
                <a:lnTo>
                  <a:pt x="7473" y="426199"/>
                </a:lnTo>
                <a:lnTo>
                  <a:pt x="16668" y="430470"/>
                </a:lnTo>
                <a:lnTo>
                  <a:pt x="28675" y="434964"/>
                </a:lnTo>
                <a:lnTo>
                  <a:pt x="32649" y="439718"/>
                </a:lnTo>
                <a:lnTo>
                  <a:pt x="39575" y="445405"/>
                </a:lnTo>
                <a:lnTo>
                  <a:pt x="42674" y="450584"/>
                </a:lnTo>
                <a:lnTo>
                  <a:pt x="46316" y="452884"/>
                </a:lnTo>
                <a:lnTo>
                  <a:pt x="52145" y="454598"/>
                </a:lnTo>
                <a:lnTo>
                  <a:pt x="54114" y="453430"/>
                </a:lnTo>
                <a:lnTo>
                  <a:pt x="57026" y="450635"/>
                </a:lnTo>
                <a:lnTo>
                  <a:pt x="63196" y="452959"/>
                </a:lnTo>
                <a:lnTo>
                  <a:pt x="67120" y="455840"/>
                </a:lnTo>
                <a:lnTo>
                  <a:pt x="71901" y="456512"/>
                </a:lnTo>
                <a:lnTo>
                  <a:pt x="73443" y="453991"/>
                </a:lnTo>
                <a:lnTo>
                  <a:pt x="75226" y="454059"/>
                </a:lnTo>
                <a:lnTo>
                  <a:pt x="76827" y="456056"/>
                </a:lnTo>
                <a:lnTo>
                  <a:pt x="79726" y="454626"/>
                </a:lnTo>
                <a:lnTo>
                  <a:pt x="82284" y="456457"/>
                </a:lnTo>
                <a:lnTo>
                  <a:pt x="84262" y="454549"/>
                </a:lnTo>
                <a:lnTo>
                  <a:pt x="87719" y="454178"/>
                </a:lnTo>
                <a:lnTo>
                  <a:pt x="113103" y="433353"/>
                </a:lnTo>
                <a:lnTo>
                  <a:pt x="119195" y="424754"/>
                </a:lnTo>
                <a:lnTo>
                  <a:pt x="123655" y="425830"/>
                </a:lnTo>
                <a:lnTo>
                  <a:pt x="123886" y="428698"/>
                </a:lnTo>
                <a:lnTo>
                  <a:pt x="126308" y="427949"/>
                </a:lnTo>
                <a:lnTo>
                  <a:pt x="125641" y="420651"/>
                </a:lnTo>
                <a:lnTo>
                  <a:pt x="126871" y="417495"/>
                </a:lnTo>
                <a:lnTo>
                  <a:pt x="124811" y="413004"/>
                </a:lnTo>
                <a:lnTo>
                  <a:pt x="125637" y="410466"/>
                </a:lnTo>
                <a:lnTo>
                  <a:pt x="127447" y="410730"/>
                </a:lnTo>
                <a:lnTo>
                  <a:pt x="130019" y="406919"/>
                </a:lnTo>
                <a:lnTo>
                  <a:pt x="126508" y="403068"/>
                </a:lnTo>
                <a:lnTo>
                  <a:pt x="126794" y="402157"/>
                </a:lnTo>
                <a:lnTo>
                  <a:pt x="127519" y="401485"/>
                </a:lnTo>
                <a:lnTo>
                  <a:pt x="130686" y="401899"/>
                </a:lnTo>
                <a:lnTo>
                  <a:pt x="138048" y="395458"/>
                </a:lnTo>
                <a:lnTo>
                  <a:pt x="144077" y="389907"/>
                </a:lnTo>
                <a:lnTo>
                  <a:pt x="149384" y="388167"/>
                </a:lnTo>
                <a:lnTo>
                  <a:pt x="150831" y="388912"/>
                </a:lnTo>
                <a:lnTo>
                  <a:pt x="154007" y="391425"/>
                </a:lnTo>
                <a:lnTo>
                  <a:pt x="157654" y="385151"/>
                </a:lnTo>
                <a:lnTo>
                  <a:pt x="161060" y="384138"/>
                </a:lnTo>
                <a:lnTo>
                  <a:pt x="163333" y="385189"/>
                </a:lnTo>
                <a:lnTo>
                  <a:pt x="177767" y="379762"/>
                </a:lnTo>
                <a:lnTo>
                  <a:pt x="172918" y="363916"/>
                </a:lnTo>
                <a:lnTo>
                  <a:pt x="182308" y="360027"/>
                </a:lnTo>
                <a:lnTo>
                  <a:pt x="183624" y="356566"/>
                </a:lnTo>
                <a:lnTo>
                  <a:pt x="178947" y="354154"/>
                </a:lnTo>
                <a:lnTo>
                  <a:pt x="171852" y="352806"/>
                </a:lnTo>
                <a:lnTo>
                  <a:pt x="171203" y="350295"/>
                </a:lnTo>
                <a:lnTo>
                  <a:pt x="171848" y="348688"/>
                </a:lnTo>
                <a:lnTo>
                  <a:pt x="174864" y="345237"/>
                </a:lnTo>
                <a:lnTo>
                  <a:pt x="183492" y="345973"/>
                </a:lnTo>
                <a:lnTo>
                  <a:pt x="186921" y="345505"/>
                </a:lnTo>
                <a:lnTo>
                  <a:pt x="190990" y="337002"/>
                </a:lnTo>
                <a:lnTo>
                  <a:pt x="199705" y="338482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0BCCF6A0-3333-B76A-0FA4-A70104EFCAB3}"/>
              </a:ext>
            </a:extLst>
          </p:cNvPr>
          <p:cNvSpPr>
            <a:spLocks/>
          </p:cNvSpPr>
          <p:nvPr/>
        </p:nvSpPr>
        <p:spPr>
          <a:xfrm flipV="1">
            <a:off x="6313376" y="3272528"/>
            <a:ext cx="480795" cy="261487"/>
          </a:xfrm>
          <a:custGeom>
            <a:avLst/>
            <a:gdLst>
              <a:gd name="connsiteX0" fmla="*/ 280664 w 327420"/>
              <a:gd name="connsiteY0" fmla="*/ 97888 h 178072"/>
              <a:gd name="connsiteX1" fmla="*/ 270067 w 327420"/>
              <a:gd name="connsiteY1" fmla="*/ 102909 h 178072"/>
              <a:gd name="connsiteX2" fmla="*/ 264714 w 327420"/>
              <a:gd name="connsiteY2" fmla="*/ 100008 h 178072"/>
              <a:gd name="connsiteX3" fmla="*/ 261589 w 327420"/>
              <a:gd name="connsiteY3" fmla="*/ 96126 h 178072"/>
              <a:gd name="connsiteX4" fmla="*/ 255306 w 327420"/>
              <a:gd name="connsiteY4" fmla="*/ 94831 h 178072"/>
              <a:gd name="connsiteX5" fmla="*/ 251274 w 327420"/>
              <a:gd name="connsiteY5" fmla="*/ 91700 h 178072"/>
              <a:gd name="connsiteX6" fmla="*/ 229014 w 327420"/>
              <a:gd name="connsiteY6" fmla="*/ 95532 h 178072"/>
              <a:gd name="connsiteX7" fmla="*/ 222668 w 327420"/>
              <a:gd name="connsiteY7" fmla="*/ 92718 h 178072"/>
              <a:gd name="connsiteX8" fmla="*/ 215877 w 327420"/>
              <a:gd name="connsiteY8" fmla="*/ 88596 h 178072"/>
              <a:gd name="connsiteX9" fmla="*/ 214879 w 327420"/>
              <a:gd name="connsiteY9" fmla="*/ 85639 h 178072"/>
              <a:gd name="connsiteX10" fmla="*/ 213020 w 327420"/>
              <a:gd name="connsiteY10" fmla="*/ 82259 h 178072"/>
              <a:gd name="connsiteX11" fmla="*/ 211831 w 327420"/>
              <a:gd name="connsiteY11" fmla="*/ 77243 h 178072"/>
              <a:gd name="connsiteX12" fmla="*/ 210071 w 327420"/>
              <a:gd name="connsiteY12" fmla="*/ 70541 h 178072"/>
              <a:gd name="connsiteX13" fmla="*/ 205734 w 327420"/>
              <a:gd name="connsiteY13" fmla="*/ 64681 h 178072"/>
              <a:gd name="connsiteX14" fmla="*/ 193291 w 327420"/>
              <a:gd name="connsiteY14" fmla="*/ 54646 h 178072"/>
              <a:gd name="connsiteX15" fmla="*/ 183924 w 327420"/>
              <a:gd name="connsiteY15" fmla="*/ 51940 h 178072"/>
              <a:gd name="connsiteX16" fmla="*/ 169336 w 327420"/>
              <a:gd name="connsiteY16" fmla="*/ 58215 h 178072"/>
              <a:gd name="connsiteX17" fmla="*/ 165530 w 327420"/>
              <a:gd name="connsiteY17" fmla="*/ 55960 h 178072"/>
              <a:gd name="connsiteX18" fmla="*/ 155323 w 327420"/>
              <a:gd name="connsiteY18" fmla="*/ 41381 h 178072"/>
              <a:gd name="connsiteX19" fmla="*/ 153309 w 327420"/>
              <a:gd name="connsiteY19" fmla="*/ 41825 h 178072"/>
              <a:gd name="connsiteX20" fmla="*/ 150351 w 327420"/>
              <a:gd name="connsiteY20" fmla="*/ 41223 h 178072"/>
              <a:gd name="connsiteX21" fmla="*/ 146668 w 327420"/>
              <a:gd name="connsiteY21" fmla="*/ 38878 h 178072"/>
              <a:gd name="connsiteX22" fmla="*/ 139324 w 327420"/>
              <a:gd name="connsiteY22" fmla="*/ 38408 h 178072"/>
              <a:gd name="connsiteX23" fmla="*/ 122191 w 327420"/>
              <a:gd name="connsiteY23" fmla="*/ 34058 h 178072"/>
              <a:gd name="connsiteX24" fmla="*/ 121360 w 327420"/>
              <a:gd name="connsiteY24" fmla="*/ 31531 h 178072"/>
              <a:gd name="connsiteX25" fmla="*/ 119668 w 327420"/>
              <a:gd name="connsiteY25" fmla="*/ 24173 h 178072"/>
              <a:gd name="connsiteX26" fmla="*/ 122463 w 327420"/>
              <a:gd name="connsiteY26" fmla="*/ 13849 h 178072"/>
              <a:gd name="connsiteX27" fmla="*/ 118616 w 327420"/>
              <a:gd name="connsiteY27" fmla="*/ 12039 h 178072"/>
              <a:gd name="connsiteX28" fmla="*/ 118308 w 327420"/>
              <a:gd name="connsiteY28" fmla="*/ 10501 h 178072"/>
              <a:gd name="connsiteX29" fmla="*/ 117423 w 327420"/>
              <a:gd name="connsiteY29" fmla="*/ 9546 h 178072"/>
              <a:gd name="connsiteX30" fmla="*/ 116516 w 327420"/>
              <a:gd name="connsiteY30" fmla="*/ 9238 h 178072"/>
              <a:gd name="connsiteX31" fmla="*/ 111086 w 327420"/>
              <a:gd name="connsiteY31" fmla="*/ 7399 h 178072"/>
              <a:gd name="connsiteX32" fmla="*/ 103020 w 327420"/>
              <a:gd name="connsiteY32" fmla="*/ 6237 h 178072"/>
              <a:gd name="connsiteX33" fmla="*/ 95223 w 327420"/>
              <a:gd name="connsiteY33" fmla="*/ 2897 h 178072"/>
              <a:gd name="connsiteX34" fmla="*/ 90918 w 327420"/>
              <a:gd name="connsiteY34" fmla="*/ 2560 h 178072"/>
              <a:gd name="connsiteX35" fmla="*/ 87311 w 327420"/>
              <a:gd name="connsiteY35" fmla="*/ 2282 h 178072"/>
              <a:gd name="connsiteX36" fmla="*/ 82744 w 327420"/>
              <a:gd name="connsiteY36" fmla="*/ 3100 h 178072"/>
              <a:gd name="connsiteX37" fmla="*/ 82027 w 327420"/>
              <a:gd name="connsiteY37" fmla="*/ 3220 h 178072"/>
              <a:gd name="connsiteX38" fmla="*/ 78983 w 327420"/>
              <a:gd name="connsiteY38" fmla="*/ 2860 h 178072"/>
              <a:gd name="connsiteX39" fmla="*/ 61360 w 327420"/>
              <a:gd name="connsiteY39" fmla="*/ 365 h 178072"/>
              <a:gd name="connsiteX40" fmla="*/ 54782 w 327420"/>
              <a:gd name="connsiteY40" fmla="*/ 3021 h 178072"/>
              <a:gd name="connsiteX41" fmla="*/ 51611 w 327420"/>
              <a:gd name="connsiteY41" fmla="*/ 5488 h 178072"/>
              <a:gd name="connsiteX42" fmla="*/ 39409 w 327420"/>
              <a:gd name="connsiteY42" fmla="*/ 13302 h 178072"/>
              <a:gd name="connsiteX43" fmla="*/ 35866 w 327420"/>
              <a:gd name="connsiteY43" fmla="*/ 15417 h 178072"/>
              <a:gd name="connsiteX44" fmla="*/ 33276 w 327420"/>
              <a:gd name="connsiteY44" fmla="*/ 15159 h 178072"/>
              <a:gd name="connsiteX45" fmla="*/ 31380 w 327420"/>
              <a:gd name="connsiteY45" fmla="*/ 18314 h 178072"/>
              <a:gd name="connsiteX46" fmla="*/ 27097 w 327420"/>
              <a:gd name="connsiteY46" fmla="*/ 21135 h 178072"/>
              <a:gd name="connsiteX47" fmla="*/ 22870 w 327420"/>
              <a:gd name="connsiteY47" fmla="*/ 19499 h 178072"/>
              <a:gd name="connsiteX48" fmla="*/ 17984 w 327420"/>
              <a:gd name="connsiteY48" fmla="*/ 20723 h 178072"/>
              <a:gd name="connsiteX49" fmla="*/ 18016 w 327420"/>
              <a:gd name="connsiteY49" fmla="*/ 24518 h 178072"/>
              <a:gd name="connsiteX50" fmla="*/ 17562 w 327420"/>
              <a:gd name="connsiteY50" fmla="*/ 28092 h 178072"/>
              <a:gd name="connsiteX51" fmla="*/ 12754 w 327420"/>
              <a:gd name="connsiteY51" fmla="*/ 29353 h 178072"/>
              <a:gd name="connsiteX52" fmla="*/ 10418 w 327420"/>
              <a:gd name="connsiteY52" fmla="*/ 33197 h 178072"/>
              <a:gd name="connsiteX53" fmla="*/ 10209 w 327420"/>
              <a:gd name="connsiteY53" fmla="*/ 33801 h 178072"/>
              <a:gd name="connsiteX54" fmla="*/ 9937 w 327420"/>
              <a:gd name="connsiteY54" fmla="*/ 34798 h 178072"/>
              <a:gd name="connsiteX55" fmla="*/ 9080 w 327420"/>
              <a:gd name="connsiteY55" fmla="*/ 37012 h 178072"/>
              <a:gd name="connsiteX56" fmla="*/ 8004 w 327420"/>
              <a:gd name="connsiteY56" fmla="*/ 39280 h 178072"/>
              <a:gd name="connsiteX57" fmla="*/ 6739 w 327420"/>
              <a:gd name="connsiteY57" fmla="*/ 41656 h 178072"/>
              <a:gd name="connsiteX58" fmla="*/ 5360 w 327420"/>
              <a:gd name="connsiteY58" fmla="*/ 44719 h 178072"/>
              <a:gd name="connsiteX59" fmla="*/ 851 w 327420"/>
              <a:gd name="connsiteY59" fmla="*/ 50458 h 178072"/>
              <a:gd name="connsiteX60" fmla="*/ 356 w 327420"/>
              <a:gd name="connsiteY60" fmla="*/ 51161 h 178072"/>
              <a:gd name="connsiteX61" fmla="*/ 1295 w 327420"/>
              <a:gd name="connsiteY61" fmla="*/ 55264 h 178072"/>
              <a:gd name="connsiteX62" fmla="*/ 801 w 327420"/>
              <a:gd name="connsiteY62" fmla="*/ 57239 h 178072"/>
              <a:gd name="connsiteX63" fmla="*/ 2974 w 327420"/>
              <a:gd name="connsiteY63" fmla="*/ 65700 h 178072"/>
              <a:gd name="connsiteX64" fmla="*/ 4766 w 327420"/>
              <a:gd name="connsiteY64" fmla="*/ 72481 h 178072"/>
              <a:gd name="connsiteX65" fmla="*/ 11520 w 327420"/>
              <a:gd name="connsiteY65" fmla="*/ 88148 h 178072"/>
              <a:gd name="connsiteX66" fmla="*/ 16129 w 327420"/>
              <a:gd name="connsiteY66" fmla="*/ 94936 h 178072"/>
              <a:gd name="connsiteX67" fmla="*/ 16510 w 327420"/>
              <a:gd name="connsiteY67" fmla="*/ 95422 h 178072"/>
              <a:gd name="connsiteX68" fmla="*/ 28132 w 327420"/>
              <a:gd name="connsiteY68" fmla="*/ 92680 h 178072"/>
              <a:gd name="connsiteX69" fmla="*/ 30699 w 327420"/>
              <a:gd name="connsiteY69" fmla="*/ 93338 h 178072"/>
              <a:gd name="connsiteX70" fmla="*/ 38102 w 327420"/>
              <a:gd name="connsiteY70" fmla="*/ 94268 h 178072"/>
              <a:gd name="connsiteX71" fmla="*/ 41899 w 327420"/>
              <a:gd name="connsiteY71" fmla="*/ 96433 h 178072"/>
              <a:gd name="connsiteX72" fmla="*/ 45905 w 327420"/>
              <a:gd name="connsiteY72" fmla="*/ 98350 h 178072"/>
              <a:gd name="connsiteX73" fmla="*/ 46014 w 327420"/>
              <a:gd name="connsiteY73" fmla="*/ 98386 h 178072"/>
              <a:gd name="connsiteX74" fmla="*/ 47787 w 327420"/>
              <a:gd name="connsiteY74" fmla="*/ 99222 h 178072"/>
              <a:gd name="connsiteX75" fmla="*/ 58053 w 327420"/>
              <a:gd name="connsiteY75" fmla="*/ 109886 h 178072"/>
              <a:gd name="connsiteX76" fmla="*/ 58552 w 327420"/>
              <a:gd name="connsiteY76" fmla="*/ 112789 h 178072"/>
              <a:gd name="connsiteX77" fmla="*/ 60393 w 327420"/>
              <a:gd name="connsiteY77" fmla="*/ 114914 h 178072"/>
              <a:gd name="connsiteX78" fmla="*/ 61600 w 327420"/>
              <a:gd name="connsiteY78" fmla="*/ 115019 h 178072"/>
              <a:gd name="connsiteX79" fmla="*/ 67093 w 327420"/>
              <a:gd name="connsiteY79" fmla="*/ 116571 h 178072"/>
              <a:gd name="connsiteX80" fmla="*/ 68223 w 327420"/>
              <a:gd name="connsiteY80" fmla="*/ 119496 h 178072"/>
              <a:gd name="connsiteX81" fmla="*/ 68781 w 327420"/>
              <a:gd name="connsiteY81" fmla="*/ 125058 h 178072"/>
              <a:gd name="connsiteX82" fmla="*/ 69253 w 327420"/>
              <a:gd name="connsiteY82" fmla="*/ 127511 h 178072"/>
              <a:gd name="connsiteX83" fmla="*/ 68804 w 327420"/>
              <a:gd name="connsiteY83" fmla="*/ 129386 h 178072"/>
              <a:gd name="connsiteX84" fmla="*/ 69997 w 327420"/>
              <a:gd name="connsiteY84" fmla="*/ 131645 h 178072"/>
              <a:gd name="connsiteX85" fmla="*/ 70323 w 327420"/>
              <a:gd name="connsiteY85" fmla="*/ 133282 h 178072"/>
              <a:gd name="connsiteX86" fmla="*/ 70033 w 327420"/>
              <a:gd name="connsiteY86" fmla="*/ 134749 h 178072"/>
              <a:gd name="connsiteX87" fmla="*/ 70831 w 327420"/>
              <a:gd name="connsiteY87" fmla="*/ 135989 h 178072"/>
              <a:gd name="connsiteX88" fmla="*/ 71516 w 327420"/>
              <a:gd name="connsiteY88" fmla="*/ 139692 h 178072"/>
              <a:gd name="connsiteX89" fmla="*/ 76910 w 327420"/>
              <a:gd name="connsiteY89" fmla="*/ 141874 h 178072"/>
              <a:gd name="connsiteX90" fmla="*/ 81936 w 327420"/>
              <a:gd name="connsiteY90" fmla="*/ 144498 h 178072"/>
              <a:gd name="connsiteX91" fmla="*/ 84064 w 327420"/>
              <a:gd name="connsiteY91" fmla="*/ 151097 h 178072"/>
              <a:gd name="connsiteX92" fmla="*/ 85692 w 327420"/>
              <a:gd name="connsiteY92" fmla="*/ 150960 h 178072"/>
              <a:gd name="connsiteX93" fmla="*/ 90977 w 327420"/>
              <a:gd name="connsiteY93" fmla="*/ 155203 h 178072"/>
              <a:gd name="connsiteX94" fmla="*/ 91340 w 327420"/>
              <a:gd name="connsiteY94" fmla="*/ 161802 h 178072"/>
              <a:gd name="connsiteX95" fmla="*/ 99269 w 327420"/>
              <a:gd name="connsiteY95" fmla="*/ 161888 h 178072"/>
              <a:gd name="connsiteX96" fmla="*/ 107756 w 327420"/>
              <a:gd name="connsiteY96" fmla="*/ 164686 h 178072"/>
              <a:gd name="connsiteX97" fmla="*/ 114229 w 327420"/>
              <a:gd name="connsiteY97" fmla="*/ 164950 h 178072"/>
              <a:gd name="connsiteX98" fmla="*/ 115790 w 327420"/>
              <a:gd name="connsiteY98" fmla="*/ 159156 h 178072"/>
              <a:gd name="connsiteX99" fmla="*/ 116629 w 327420"/>
              <a:gd name="connsiteY99" fmla="*/ 154350 h 178072"/>
              <a:gd name="connsiteX100" fmla="*/ 129036 w 327420"/>
              <a:gd name="connsiteY100" fmla="*/ 157999 h 178072"/>
              <a:gd name="connsiteX101" fmla="*/ 131186 w 327420"/>
              <a:gd name="connsiteY101" fmla="*/ 168771 h 178072"/>
              <a:gd name="connsiteX102" fmla="*/ 142368 w 327420"/>
              <a:gd name="connsiteY102" fmla="*/ 177577 h 178072"/>
              <a:gd name="connsiteX103" fmla="*/ 150542 w 327420"/>
              <a:gd name="connsiteY103" fmla="*/ 168991 h 178072"/>
              <a:gd name="connsiteX104" fmla="*/ 154366 w 327420"/>
              <a:gd name="connsiteY104" fmla="*/ 165007 h 178072"/>
              <a:gd name="connsiteX105" fmla="*/ 154071 w 327420"/>
              <a:gd name="connsiteY105" fmla="*/ 162509 h 178072"/>
              <a:gd name="connsiteX106" fmla="*/ 162028 w 327420"/>
              <a:gd name="connsiteY106" fmla="*/ 159705 h 178072"/>
              <a:gd name="connsiteX107" fmla="*/ 163652 w 327420"/>
              <a:gd name="connsiteY107" fmla="*/ 159145 h 178072"/>
              <a:gd name="connsiteX108" fmla="*/ 164967 w 327420"/>
              <a:gd name="connsiteY108" fmla="*/ 152749 h 178072"/>
              <a:gd name="connsiteX109" fmla="*/ 169231 w 327420"/>
              <a:gd name="connsiteY109" fmla="*/ 143640 h 178072"/>
              <a:gd name="connsiteX110" fmla="*/ 177524 w 327420"/>
              <a:gd name="connsiteY110" fmla="*/ 147102 h 178072"/>
              <a:gd name="connsiteX111" fmla="*/ 183343 w 327420"/>
              <a:gd name="connsiteY111" fmla="*/ 147703 h 178072"/>
              <a:gd name="connsiteX112" fmla="*/ 186569 w 327420"/>
              <a:gd name="connsiteY112" fmla="*/ 156612 h 178072"/>
              <a:gd name="connsiteX113" fmla="*/ 190751 w 327420"/>
              <a:gd name="connsiteY113" fmla="*/ 160462 h 178072"/>
              <a:gd name="connsiteX114" fmla="*/ 194698 w 327420"/>
              <a:gd name="connsiteY114" fmla="*/ 161848 h 178072"/>
              <a:gd name="connsiteX115" fmla="*/ 207154 w 327420"/>
              <a:gd name="connsiteY115" fmla="*/ 166271 h 178072"/>
              <a:gd name="connsiteX116" fmla="*/ 213700 w 327420"/>
              <a:gd name="connsiteY116" fmla="*/ 168632 h 178072"/>
              <a:gd name="connsiteX117" fmla="*/ 215687 w 327420"/>
              <a:gd name="connsiteY117" fmla="*/ 170180 h 178072"/>
              <a:gd name="connsiteX118" fmla="*/ 230616 w 327420"/>
              <a:gd name="connsiteY118" fmla="*/ 161034 h 178072"/>
              <a:gd name="connsiteX119" fmla="*/ 234494 w 327420"/>
              <a:gd name="connsiteY119" fmla="*/ 165642 h 178072"/>
              <a:gd name="connsiteX120" fmla="*/ 238999 w 327420"/>
              <a:gd name="connsiteY120" fmla="*/ 169144 h 178072"/>
              <a:gd name="connsiteX121" fmla="*/ 244392 w 327420"/>
              <a:gd name="connsiteY121" fmla="*/ 173670 h 178072"/>
              <a:gd name="connsiteX122" fmla="*/ 245871 w 327420"/>
              <a:gd name="connsiteY122" fmla="*/ 174905 h 178072"/>
              <a:gd name="connsiteX123" fmla="*/ 251600 w 327420"/>
              <a:gd name="connsiteY123" fmla="*/ 178437 h 178072"/>
              <a:gd name="connsiteX124" fmla="*/ 258173 w 327420"/>
              <a:gd name="connsiteY124" fmla="*/ 176218 h 178072"/>
              <a:gd name="connsiteX125" fmla="*/ 286883 w 327420"/>
              <a:gd name="connsiteY125" fmla="*/ 175316 h 178072"/>
              <a:gd name="connsiteX126" fmla="*/ 288620 w 327420"/>
              <a:gd name="connsiteY126" fmla="*/ 174189 h 178072"/>
              <a:gd name="connsiteX127" fmla="*/ 310517 w 327420"/>
              <a:gd name="connsiteY127" fmla="*/ 160211 h 178072"/>
              <a:gd name="connsiteX128" fmla="*/ 327777 w 327420"/>
              <a:gd name="connsiteY128" fmla="*/ 158292 h 178072"/>
              <a:gd name="connsiteX129" fmla="*/ 327736 w 327420"/>
              <a:gd name="connsiteY129" fmla="*/ 158234 h 178072"/>
              <a:gd name="connsiteX130" fmla="*/ 323001 w 327420"/>
              <a:gd name="connsiteY130" fmla="*/ 144897 h 178072"/>
              <a:gd name="connsiteX131" fmla="*/ 320592 w 327420"/>
              <a:gd name="connsiteY131" fmla="*/ 133001 h 178072"/>
              <a:gd name="connsiteX132" fmla="*/ 319934 w 327420"/>
              <a:gd name="connsiteY132" fmla="*/ 128146 h 178072"/>
              <a:gd name="connsiteX133" fmla="*/ 316491 w 327420"/>
              <a:gd name="connsiteY133" fmla="*/ 116664 h 178072"/>
              <a:gd name="connsiteX134" fmla="*/ 315829 w 327420"/>
              <a:gd name="connsiteY134" fmla="*/ 115014 h 178072"/>
              <a:gd name="connsiteX135" fmla="*/ 312182 w 327420"/>
              <a:gd name="connsiteY135" fmla="*/ 105803 h 178072"/>
              <a:gd name="connsiteX136" fmla="*/ 312649 w 327420"/>
              <a:gd name="connsiteY136" fmla="*/ 99224 h 178072"/>
              <a:gd name="connsiteX137" fmla="*/ 312522 w 327420"/>
              <a:gd name="connsiteY137" fmla="*/ 98976 h 178072"/>
              <a:gd name="connsiteX138" fmla="*/ 314105 w 327420"/>
              <a:gd name="connsiteY138" fmla="*/ 96441 h 178072"/>
              <a:gd name="connsiteX139" fmla="*/ 313869 w 327420"/>
              <a:gd name="connsiteY139" fmla="*/ 93678 h 178072"/>
              <a:gd name="connsiteX140" fmla="*/ 305695 w 327420"/>
              <a:gd name="connsiteY140" fmla="*/ 90634 h 178072"/>
              <a:gd name="connsiteX141" fmla="*/ 301086 w 327420"/>
              <a:gd name="connsiteY141" fmla="*/ 87785 h 178072"/>
              <a:gd name="connsiteX142" fmla="*/ 292816 w 327420"/>
              <a:gd name="connsiteY142" fmla="*/ 84425 h 178072"/>
              <a:gd name="connsiteX143" fmla="*/ 285418 w 327420"/>
              <a:gd name="connsiteY143" fmla="*/ 88650 h 178072"/>
              <a:gd name="connsiteX144" fmla="*/ 280664 w 327420"/>
              <a:gd name="connsiteY144" fmla="*/ 97888 h 178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327420" h="178072">
                <a:moveTo>
                  <a:pt x="280664" y="97888"/>
                </a:moveTo>
                <a:lnTo>
                  <a:pt x="270067" y="102909"/>
                </a:lnTo>
                <a:lnTo>
                  <a:pt x="264714" y="100008"/>
                </a:lnTo>
                <a:lnTo>
                  <a:pt x="261589" y="96126"/>
                </a:lnTo>
                <a:lnTo>
                  <a:pt x="255306" y="94831"/>
                </a:lnTo>
                <a:lnTo>
                  <a:pt x="251274" y="91700"/>
                </a:lnTo>
                <a:lnTo>
                  <a:pt x="229014" y="95532"/>
                </a:lnTo>
                <a:lnTo>
                  <a:pt x="222668" y="92718"/>
                </a:lnTo>
                <a:lnTo>
                  <a:pt x="215877" y="88596"/>
                </a:lnTo>
                <a:lnTo>
                  <a:pt x="214879" y="85639"/>
                </a:lnTo>
                <a:lnTo>
                  <a:pt x="213020" y="82259"/>
                </a:lnTo>
                <a:lnTo>
                  <a:pt x="211831" y="77243"/>
                </a:lnTo>
                <a:lnTo>
                  <a:pt x="210071" y="70541"/>
                </a:lnTo>
                <a:lnTo>
                  <a:pt x="205734" y="64681"/>
                </a:lnTo>
                <a:lnTo>
                  <a:pt x="193291" y="54646"/>
                </a:lnTo>
                <a:lnTo>
                  <a:pt x="183924" y="51940"/>
                </a:lnTo>
                <a:lnTo>
                  <a:pt x="169336" y="58215"/>
                </a:lnTo>
                <a:lnTo>
                  <a:pt x="165530" y="55960"/>
                </a:lnTo>
                <a:lnTo>
                  <a:pt x="155323" y="41381"/>
                </a:lnTo>
                <a:lnTo>
                  <a:pt x="153309" y="41825"/>
                </a:lnTo>
                <a:lnTo>
                  <a:pt x="150351" y="41223"/>
                </a:lnTo>
                <a:lnTo>
                  <a:pt x="146668" y="38878"/>
                </a:lnTo>
                <a:lnTo>
                  <a:pt x="139324" y="38408"/>
                </a:lnTo>
                <a:lnTo>
                  <a:pt x="122191" y="34058"/>
                </a:lnTo>
                <a:lnTo>
                  <a:pt x="121360" y="31531"/>
                </a:lnTo>
                <a:lnTo>
                  <a:pt x="119668" y="24173"/>
                </a:lnTo>
                <a:lnTo>
                  <a:pt x="122463" y="13849"/>
                </a:lnTo>
                <a:lnTo>
                  <a:pt x="118616" y="12039"/>
                </a:lnTo>
                <a:lnTo>
                  <a:pt x="118308" y="10501"/>
                </a:lnTo>
                <a:lnTo>
                  <a:pt x="117423" y="9546"/>
                </a:lnTo>
                <a:lnTo>
                  <a:pt x="116516" y="9238"/>
                </a:lnTo>
                <a:lnTo>
                  <a:pt x="111086" y="7399"/>
                </a:lnTo>
                <a:lnTo>
                  <a:pt x="103020" y="6237"/>
                </a:lnTo>
                <a:lnTo>
                  <a:pt x="95223" y="2897"/>
                </a:lnTo>
                <a:lnTo>
                  <a:pt x="90918" y="2560"/>
                </a:lnTo>
                <a:lnTo>
                  <a:pt x="87311" y="2282"/>
                </a:lnTo>
                <a:lnTo>
                  <a:pt x="82744" y="3100"/>
                </a:lnTo>
                <a:lnTo>
                  <a:pt x="82027" y="3220"/>
                </a:lnTo>
                <a:lnTo>
                  <a:pt x="78983" y="2860"/>
                </a:lnTo>
                <a:lnTo>
                  <a:pt x="61360" y="365"/>
                </a:lnTo>
                <a:lnTo>
                  <a:pt x="54782" y="3021"/>
                </a:lnTo>
                <a:lnTo>
                  <a:pt x="51611" y="5488"/>
                </a:lnTo>
                <a:lnTo>
                  <a:pt x="39409" y="13302"/>
                </a:lnTo>
                <a:lnTo>
                  <a:pt x="35866" y="15417"/>
                </a:lnTo>
                <a:lnTo>
                  <a:pt x="33276" y="15159"/>
                </a:lnTo>
                <a:lnTo>
                  <a:pt x="31380" y="18314"/>
                </a:lnTo>
                <a:lnTo>
                  <a:pt x="27097" y="21135"/>
                </a:lnTo>
                <a:lnTo>
                  <a:pt x="22870" y="19499"/>
                </a:lnTo>
                <a:lnTo>
                  <a:pt x="17984" y="20723"/>
                </a:lnTo>
                <a:lnTo>
                  <a:pt x="18016" y="24518"/>
                </a:lnTo>
                <a:lnTo>
                  <a:pt x="17562" y="28092"/>
                </a:lnTo>
                <a:lnTo>
                  <a:pt x="12754" y="29353"/>
                </a:lnTo>
                <a:lnTo>
                  <a:pt x="10418" y="33197"/>
                </a:lnTo>
                <a:lnTo>
                  <a:pt x="10209" y="33801"/>
                </a:lnTo>
                <a:lnTo>
                  <a:pt x="9937" y="34798"/>
                </a:lnTo>
                <a:lnTo>
                  <a:pt x="9080" y="37012"/>
                </a:lnTo>
                <a:lnTo>
                  <a:pt x="8004" y="39280"/>
                </a:lnTo>
                <a:lnTo>
                  <a:pt x="6739" y="41656"/>
                </a:lnTo>
                <a:lnTo>
                  <a:pt x="5360" y="44719"/>
                </a:lnTo>
                <a:lnTo>
                  <a:pt x="851" y="50458"/>
                </a:lnTo>
                <a:lnTo>
                  <a:pt x="356" y="51161"/>
                </a:lnTo>
                <a:lnTo>
                  <a:pt x="1295" y="55264"/>
                </a:lnTo>
                <a:lnTo>
                  <a:pt x="801" y="57239"/>
                </a:lnTo>
                <a:lnTo>
                  <a:pt x="2974" y="65700"/>
                </a:lnTo>
                <a:lnTo>
                  <a:pt x="4766" y="72481"/>
                </a:lnTo>
                <a:lnTo>
                  <a:pt x="11520" y="88148"/>
                </a:lnTo>
                <a:lnTo>
                  <a:pt x="16129" y="94936"/>
                </a:lnTo>
                <a:lnTo>
                  <a:pt x="16510" y="95422"/>
                </a:lnTo>
                <a:lnTo>
                  <a:pt x="28132" y="92680"/>
                </a:lnTo>
                <a:lnTo>
                  <a:pt x="30699" y="93338"/>
                </a:lnTo>
                <a:lnTo>
                  <a:pt x="38102" y="94268"/>
                </a:lnTo>
                <a:lnTo>
                  <a:pt x="41899" y="96433"/>
                </a:lnTo>
                <a:lnTo>
                  <a:pt x="45905" y="98350"/>
                </a:lnTo>
                <a:lnTo>
                  <a:pt x="46014" y="98386"/>
                </a:lnTo>
                <a:lnTo>
                  <a:pt x="47787" y="99222"/>
                </a:lnTo>
                <a:lnTo>
                  <a:pt x="58053" y="109886"/>
                </a:lnTo>
                <a:lnTo>
                  <a:pt x="58552" y="112789"/>
                </a:lnTo>
                <a:lnTo>
                  <a:pt x="60393" y="114914"/>
                </a:lnTo>
                <a:lnTo>
                  <a:pt x="61600" y="115019"/>
                </a:lnTo>
                <a:lnTo>
                  <a:pt x="67093" y="116571"/>
                </a:lnTo>
                <a:lnTo>
                  <a:pt x="68223" y="119496"/>
                </a:lnTo>
                <a:lnTo>
                  <a:pt x="68781" y="125058"/>
                </a:lnTo>
                <a:lnTo>
                  <a:pt x="69253" y="127511"/>
                </a:lnTo>
                <a:lnTo>
                  <a:pt x="68804" y="129386"/>
                </a:lnTo>
                <a:lnTo>
                  <a:pt x="69997" y="131645"/>
                </a:lnTo>
                <a:lnTo>
                  <a:pt x="70323" y="133282"/>
                </a:lnTo>
                <a:lnTo>
                  <a:pt x="70033" y="134749"/>
                </a:lnTo>
                <a:lnTo>
                  <a:pt x="70831" y="135989"/>
                </a:lnTo>
                <a:lnTo>
                  <a:pt x="71516" y="139692"/>
                </a:lnTo>
                <a:lnTo>
                  <a:pt x="76910" y="141874"/>
                </a:lnTo>
                <a:lnTo>
                  <a:pt x="81936" y="144498"/>
                </a:lnTo>
                <a:lnTo>
                  <a:pt x="84064" y="151097"/>
                </a:lnTo>
                <a:lnTo>
                  <a:pt x="85692" y="150960"/>
                </a:lnTo>
                <a:lnTo>
                  <a:pt x="90977" y="155203"/>
                </a:lnTo>
                <a:lnTo>
                  <a:pt x="91340" y="161802"/>
                </a:lnTo>
                <a:lnTo>
                  <a:pt x="99269" y="161888"/>
                </a:lnTo>
                <a:lnTo>
                  <a:pt x="107756" y="164686"/>
                </a:lnTo>
                <a:lnTo>
                  <a:pt x="114229" y="164950"/>
                </a:lnTo>
                <a:lnTo>
                  <a:pt x="115790" y="159156"/>
                </a:lnTo>
                <a:lnTo>
                  <a:pt x="116629" y="154350"/>
                </a:lnTo>
                <a:lnTo>
                  <a:pt x="129036" y="157999"/>
                </a:lnTo>
                <a:lnTo>
                  <a:pt x="131186" y="168771"/>
                </a:lnTo>
                <a:lnTo>
                  <a:pt x="142368" y="177577"/>
                </a:lnTo>
                <a:lnTo>
                  <a:pt x="150542" y="168991"/>
                </a:lnTo>
                <a:lnTo>
                  <a:pt x="154366" y="165007"/>
                </a:lnTo>
                <a:lnTo>
                  <a:pt x="154071" y="162509"/>
                </a:lnTo>
                <a:lnTo>
                  <a:pt x="162028" y="159705"/>
                </a:lnTo>
                <a:lnTo>
                  <a:pt x="163652" y="159145"/>
                </a:lnTo>
                <a:lnTo>
                  <a:pt x="164967" y="152749"/>
                </a:lnTo>
                <a:lnTo>
                  <a:pt x="169231" y="143640"/>
                </a:lnTo>
                <a:lnTo>
                  <a:pt x="177524" y="147102"/>
                </a:lnTo>
                <a:lnTo>
                  <a:pt x="183343" y="147703"/>
                </a:lnTo>
                <a:lnTo>
                  <a:pt x="186569" y="156612"/>
                </a:lnTo>
                <a:lnTo>
                  <a:pt x="190751" y="160462"/>
                </a:lnTo>
                <a:lnTo>
                  <a:pt x="194698" y="161848"/>
                </a:lnTo>
                <a:lnTo>
                  <a:pt x="207154" y="166271"/>
                </a:lnTo>
                <a:lnTo>
                  <a:pt x="213700" y="168632"/>
                </a:lnTo>
                <a:lnTo>
                  <a:pt x="215687" y="170180"/>
                </a:lnTo>
                <a:lnTo>
                  <a:pt x="230616" y="161034"/>
                </a:lnTo>
                <a:lnTo>
                  <a:pt x="234494" y="165642"/>
                </a:lnTo>
                <a:lnTo>
                  <a:pt x="238999" y="169144"/>
                </a:lnTo>
                <a:lnTo>
                  <a:pt x="244392" y="173670"/>
                </a:lnTo>
                <a:lnTo>
                  <a:pt x="245871" y="174905"/>
                </a:lnTo>
                <a:lnTo>
                  <a:pt x="251600" y="178437"/>
                </a:lnTo>
                <a:lnTo>
                  <a:pt x="258173" y="176218"/>
                </a:lnTo>
                <a:lnTo>
                  <a:pt x="286883" y="175316"/>
                </a:lnTo>
                <a:lnTo>
                  <a:pt x="288620" y="174189"/>
                </a:lnTo>
                <a:lnTo>
                  <a:pt x="310517" y="160211"/>
                </a:lnTo>
                <a:lnTo>
                  <a:pt x="327777" y="158292"/>
                </a:lnTo>
                <a:lnTo>
                  <a:pt x="327736" y="158234"/>
                </a:lnTo>
                <a:lnTo>
                  <a:pt x="323001" y="144897"/>
                </a:lnTo>
                <a:lnTo>
                  <a:pt x="320592" y="133001"/>
                </a:lnTo>
                <a:lnTo>
                  <a:pt x="319934" y="128146"/>
                </a:lnTo>
                <a:lnTo>
                  <a:pt x="316491" y="116664"/>
                </a:lnTo>
                <a:lnTo>
                  <a:pt x="315829" y="115014"/>
                </a:lnTo>
                <a:lnTo>
                  <a:pt x="312182" y="105803"/>
                </a:lnTo>
                <a:lnTo>
                  <a:pt x="312649" y="99224"/>
                </a:lnTo>
                <a:lnTo>
                  <a:pt x="312522" y="98976"/>
                </a:lnTo>
                <a:lnTo>
                  <a:pt x="314105" y="96441"/>
                </a:lnTo>
                <a:lnTo>
                  <a:pt x="313869" y="93678"/>
                </a:lnTo>
                <a:lnTo>
                  <a:pt x="305695" y="90634"/>
                </a:lnTo>
                <a:lnTo>
                  <a:pt x="301086" y="87785"/>
                </a:lnTo>
                <a:lnTo>
                  <a:pt x="292816" y="84425"/>
                </a:lnTo>
                <a:lnTo>
                  <a:pt x="285418" y="88650"/>
                </a:lnTo>
                <a:lnTo>
                  <a:pt x="280664" y="9788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E3514263-FD1A-8106-D5C7-8EB41A3D711F}"/>
              </a:ext>
            </a:extLst>
          </p:cNvPr>
          <p:cNvSpPr>
            <a:spLocks/>
          </p:cNvSpPr>
          <p:nvPr/>
        </p:nvSpPr>
        <p:spPr>
          <a:xfrm flipV="1">
            <a:off x="5994699" y="3700131"/>
            <a:ext cx="597227" cy="617302"/>
          </a:xfrm>
          <a:custGeom>
            <a:avLst/>
            <a:gdLst>
              <a:gd name="connsiteX0" fmla="*/ 145405 w 406710"/>
              <a:gd name="connsiteY0" fmla="*/ 107668 h 420381"/>
              <a:gd name="connsiteX1" fmla="*/ 124475 w 406710"/>
              <a:gd name="connsiteY1" fmla="*/ 123473 h 420381"/>
              <a:gd name="connsiteX2" fmla="*/ 113262 w 406710"/>
              <a:gd name="connsiteY2" fmla="*/ 132118 h 420381"/>
              <a:gd name="connsiteX3" fmla="*/ 104107 w 406710"/>
              <a:gd name="connsiteY3" fmla="*/ 139024 h 420381"/>
              <a:gd name="connsiteX4" fmla="*/ 102819 w 406710"/>
              <a:gd name="connsiteY4" fmla="*/ 140359 h 420381"/>
              <a:gd name="connsiteX5" fmla="*/ 98895 w 406710"/>
              <a:gd name="connsiteY5" fmla="*/ 144443 h 420381"/>
              <a:gd name="connsiteX6" fmla="*/ 97566 w 406710"/>
              <a:gd name="connsiteY6" fmla="*/ 145899 h 420381"/>
              <a:gd name="connsiteX7" fmla="*/ 92254 w 406710"/>
              <a:gd name="connsiteY7" fmla="*/ 151717 h 420381"/>
              <a:gd name="connsiteX8" fmla="*/ 91769 w 406710"/>
              <a:gd name="connsiteY8" fmla="*/ 152284 h 420381"/>
              <a:gd name="connsiteX9" fmla="*/ 88521 w 406710"/>
              <a:gd name="connsiteY9" fmla="*/ 155864 h 420381"/>
              <a:gd name="connsiteX10" fmla="*/ 85300 w 406710"/>
              <a:gd name="connsiteY10" fmla="*/ 159426 h 420381"/>
              <a:gd name="connsiteX11" fmla="*/ 81431 w 406710"/>
              <a:gd name="connsiteY11" fmla="*/ 163697 h 420381"/>
              <a:gd name="connsiteX12" fmla="*/ 71097 w 406710"/>
              <a:gd name="connsiteY12" fmla="*/ 175109 h 420381"/>
              <a:gd name="connsiteX13" fmla="*/ 66212 w 406710"/>
              <a:gd name="connsiteY13" fmla="*/ 179661 h 420381"/>
              <a:gd name="connsiteX14" fmla="*/ 64229 w 406710"/>
              <a:gd name="connsiteY14" fmla="*/ 182678 h 420381"/>
              <a:gd name="connsiteX15" fmla="*/ 53179 w 406710"/>
              <a:gd name="connsiteY15" fmla="*/ 194882 h 420381"/>
              <a:gd name="connsiteX16" fmla="*/ 48176 w 406710"/>
              <a:gd name="connsiteY16" fmla="*/ 200410 h 420381"/>
              <a:gd name="connsiteX17" fmla="*/ 35438 w 406710"/>
              <a:gd name="connsiteY17" fmla="*/ 214477 h 420381"/>
              <a:gd name="connsiteX18" fmla="*/ 33079 w 406710"/>
              <a:gd name="connsiteY18" fmla="*/ 217045 h 420381"/>
              <a:gd name="connsiteX19" fmla="*/ 24329 w 406710"/>
              <a:gd name="connsiteY19" fmla="*/ 227085 h 420381"/>
              <a:gd name="connsiteX20" fmla="*/ 19697 w 406710"/>
              <a:gd name="connsiteY20" fmla="*/ 235807 h 420381"/>
              <a:gd name="connsiteX21" fmla="*/ 14540 w 406710"/>
              <a:gd name="connsiteY21" fmla="*/ 249543 h 420381"/>
              <a:gd name="connsiteX22" fmla="*/ 11329 w 406710"/>
              <a:gd name="connsiteY22" fmla="*/ 257169 h 420381"/>
              <a:gd name="connsiteX23" fmla="*/ 10240 w 406710"/>
              <a:gd name="connsiteY23" fmla="*/ 259206 h 420381"/>
              <a:gd name="connsiteX24" fmla="*/ 7274 w 406710"/>
              <a:gd name="connsiteY24" fmla="*/ 266745 h 420381"/>
              <a:gd name="connsiteX25" fmla="*/ 888 w 406710"/>
              <a:gd name="connsiteY25" fmla="*/ 281884 h 420381"/>
              <a:gd name="connsiteX26" fmla="*/ 861 w 406710"/>
              <a:gd name="connsiteY26" fmla="*/ 282603 h 420381"/>
              <a:gd name="connsiteX27" fmla="*/ 860 w 406710"/>
              <a:gd name="connsiteY27" fmla="*/ 282627 h 420381"/>
              <a:gd name="connsiteX28" fmla="*/ 849 w 406710"/>
              <a:gd name="connsiteY28" fmla="*/ 282900 h 420381"/>
              <a:gd name="connsiteX29" fmla="*/ 803 w 406710"/>
              <a:gd name="connsiteY29" fmla="*/ 284113 h 420381"/>
              <a:gd name="connsiteX30" fmla="*/ 377 w 406710"/>
              <a:gd name="connsiteY30" fmla="*/ 287891 h 420381"/>
              <a:gd name="connsiteX31" fmla="*/ 15972 w 406710"/>
              <a:gd name="connsiteY31" fmla="*/ 296183 h 420381"/>
              <a:gd name="connsiteX32" fmla="*/ 29809 w 406710"/>
              <a:gd name="connsiteY32" fmla="*/ 303530 h 420381"/>
              <a:gd name="connsiteX33" fmla="*/ 38799 w 406710"/>
              <a:gd name="connsiteY33" fmla="*/ 304256 h 420381"/>
              <a:gd name="connsiteX34" fmla="*/ 39516 w 406710"/>
              <a:gd name="connsiteY34" fmla="*/ 304340 h 420381"/>
              <a:gd name="connsiteX35" fmla="*/ 71070 w 406710"/>
              <a:gd name="connsiteY35" fmla="*/ 313580 h 420381"/>
              <a:gd name="connsiteX36" fmla="*/ 75511 w 406710"/>
              <a:gd name="connsiteY36" fmla="*/ 313357 h 420381"/>
              <a:gd name="connsiteX37" fmla="*/ 76613 w 406710"/>
              <a:gd name="connsiteY37" fmla="*/ 316225 h 420381"/>
              <a:gd name="connsiteX38" fmla="*/ 77598 w 406710"/>
              <a:gd name="connsiteY38" fmla="*/ 316802 h 420381"/>
              <a:gd name="connsiteX39" fmla="*/ 78650 w 406710"/>
              <a:gd name="connsiteY39" fmla="*/ 316714 h 420381"/>
              <a:gd name="connsiteX40" fmla="*/ 79444 w 406710"/>
              <a:gd name="connsiteY40" fmla="*/ 314673 h 420381"/>
              <a:gd name="connsiteX41" fmla="*/ 79948 w 406710"/>
              <a:gd name="connsiteY41" fmla="*/ 315447 h 420381"/>
              <a:gd name="connsiteX42" fmla="*/ 81503 w 406710"/>
              <a:gd name="connsiteY42" fmla="*/ 315760 h 420381"/>
              <a:gd name="connsiteX43" fmla="*/ 83821 w 406710"/>
              <a:gd name="connsiteY43" fmla="*/ 314678 h 420381"/>
              <a:gd name="connsiteX44" fmla="*/ 84724 w 406710"/>
              <a:gd name="connsiteY44" fmla="*/ 315128 h 420381"/>
              <a:gd name="connsiteX45" fmla="*/ 90113 w 406710"/>
              <a:gd name="connsiteY45" fmla="*/ 314230 h 420381"/>
              <a:gd name="connsiteX46" fmla="*/ 90871 w 406710"/>
              <a:gd name="connsiteY46" fmla="*/ 314151 h 420381"/>
              <a:gd name="connsiteX47" fmla="*/ 95847 w 406710"/>
              <a:gd name="connsiteY47" fmla="*/ 315866 h 420381"/>
              <a:gd name="connsiteX48" fmla="*/ 100383 w 406710"/>
              <a:gd name="connsiteY48" fmla="*/ 317337 h 420381"/>
              <a:gd name="connsiteX49" fmla="*/ 103627 w 406710"/>
              <a:gd name="connsiteY49" fmla="*/ 318408 h 420381"/>
              <a:gd name="connsiteX50" fmla="*/ 108825 w 406710"/>
              <a:gd name="connsiteY50" fmla="*/ 320102 h 420381"/>
              <a:gd name="connsiteX51" fmla="*/ 117195 w 406710"/>
              <a:gd name="connsiteY51" fmla="*/ 315501 h 420381"/>
              <a:gd name="connsiteX52" fmla="*/ 119236 w 406710"/>
              <a:gd name="connsiteY52" fmla="*/ 316454 h 420381"/>
              <a:gd name="connsiteX53" fmla="*/ 120919 w 406710"/>
              <a:gd name="connsiteY53" fmla="*/ 321460 h 420381"/>
              <a:gd name="connsiteX54" fmla="*/ 125800 w 406710"/>
              <a:gd name="connsiteY54" fmla="*/ 318680 h 420381"/>
              <a:gd name="connsiteX55" fmla="*/ 143564 w 406710"/>
              <a:gd name="connsiteY55" fmla="*/ 327044 h 420381"/>
              <a:gd name="connsiteX56" fmla="*/ 144303 w 406710"/>
              <a:gd name="connsiteY56" fmla="*/ 329309 h 420381"/>
              <a:gd name="connsiteX57" fmla="*/ 145609 w 406710"/>
              <a:gd name="connsiteY57" fmla="*/ 332659 h 420381"/>
              <a:gd name="connsiteX58" fmla="*/ 148921 w 406710"/>
              <a:gd name="connsiteY58" fmla="*/ 333022 h 420381"/>
              <a:gd name="connsiteX59" fmla="*/ 149424 w 406710"/>
              <a:gd name="connsiteY59" fmla="*/ 333556 h 420381"/>
              <a:gd name="connsiteX60" fmla="*/ 149806 w 406710"/>
              <a:gd name="connsiteY60" fmla="*/ 336666 h 420381"/>
              <a:gd name="connsiteX61" fmla="*/ 148127 w 406710"/>
              <a:gd name="connsiteY61" fmla="*/ 337687 h 420381"/>
              <a:gd name="connsiteX62" fmla="*/ 144035 w 406710"/>
              <a:gd name="connsiteY62" fmla="*/ 336821 h 420381"/>
              <a:gd name="connsiteX63" fmla="*/ 143187 w 406710"/>
              <a:gd name="connsiteY63" fmla="*/ 338252 h 420381"/>
              <a:gd name="connsiteX64" fmla="*/ 143523 w 406710"/>
              <a:gd name="connsiteY64" fmla="*/ 339693 h 420381"/>
              <a:gd name="connsiteX65" fmla="*/ 145814 w 406710"/>
              <a:gd name="connsiteY65" fmla="*/ 344953 h 420381"/>
              <a:gd name="connsiteX66" fmla="*/ 150309 w 406710"/>
              <a:gd name="connsiteY66" fmla="*/ 347194 h 420381"/>
              <a:gd name="connsiteX67" fmla="*/ 154192 w 406710"/>
              <a:gd name="connsiteY67" fmla="*/ 348648 h 420381"/>
              <a:gd name="connsiteX68" fmla="*/ 157263 w 406710"/>
              <a:gd name="connsiteY68" fmla="*/ 350518 h 420381"/>
              <a:gd name="connsiteX69" fmla="*/ 164199 w 406710"/>
              <a:gd name="connsiteY69" fmla="*/ 352334 h 420381"/>
              <a:gd name="connsiteX70" fmla="*/ 165660 w 406710"/>
              <a:gd name="connsiteY70" fmla="*/ 352619 h 420381"/>
              <a:gd name="connsiteX71" fmla="*/ 166472 w 406710"/>
              <a:gd name="connsiteY71" fmla="*/ 354820 h 420381"/>
              <a:gd name="connsiteX72" fmla="*/ 166145 w 406710"/>
              <a:gd name="connsiteY72" fmla="*/ 358079 h 420381"/>
              <a:gd name="connsiteX73" fmla="*/ 166907 w 406710"/>
              <a:gd name="connsiteY73" fmla="*/ 362365 h 420381"/>
              <a:gd name="connsiteX74" fmla="*/ 166326 w 406710"/>
              <a:gd name="connsiteY74" fmla="*/ 364361 h 420381"/>
              <a:gd name="connsiteX75" fmla="*/ 167184 w 406710"/>
              <a:gd name="connsiteY75" fmla="*/ 371317 h 420381"/>
              <a:gd name="connsiteX76" fmla="*/ 160679 w 406710"/>
              <a:gd name="connsiteY76" fmla="*/ 375446 h 420381"/>
              <a:gd name="connsiteX77" fmla="*/ 159599 w 406710"/>
              <a:gd name="connsiteY77" fmla="*/ 377877 h 420381"/>
              <a:gd name="connsiteX78" fmla="*/ 160293 w 406710"/>
              <a:gd name="connsiteY78" fmla="*/ 381685 h 420381"/>
              <a:gd name="connsiteX79" fmla="*/ 160565 w 406710"/>
              <a:gd name="connsiteY79" fmla="*/ 384367 h 420381"/>
              <a:gd name="connsiteX80" fmla="*/ 169280 w 406710"/>
              <a:gd name="connsiteY80" fmla="*/ 387352 h 420381"/>
              <a:gd name="connsiteX81" fmla="*/ 171203 w 406710"/>
              <a:gd name="connsiteY81" fmla="*/ 387999 h 420381"/>
              <a:gd name="connsiteX82" fmla="*/ 172006 w 406710"/>
              <a:gd name="connsiteY82" fmla="*/ 391073 h 420381"/>
              <a:gd name="connsiteX83" fmla="*/ 174360 w 406710"/>
              <a:gd name="connsiteY83" fmla="*/ 392179 h 420381"/>
              <a:gd name="connsiteX84" fmla="*/ 176356 w 406710"/>
              <a:gd name="connsiteY84" fmla="*/ 393159 h 420381"/>
              <a:gd name="connsiteX85" fmla="*/ 176556 w 406710"/>
              <a:gd name="connsiteY85" fmla="*/ 393274 h 420381"/>
              <a:gd name="connsiteX86" fmla="*/ 178044 w 406710"/>
              <a:gd name="connsiteY86" fmla="*/ 393418 h 420381"/>
              <a:gd name="connsiteX87" fmla="*/ 180979 w 406710"/>
              <a:gd name="connsiteY87" fmla="*/ 395694 h 420381"/>
              <a:gd name="connsiteX88" fmla="*/ 183791 w 406710"/>
              <a:gd name="connsiteY88" fmla="*/ 397241 h 420381"/>
              <a:gd name="connsiteX89" fmla="*/ 184594 w 406710"/>
              <a:gd name="connsiteY89" fmla="*/ 401289 h 420381"/>
              <a:gd name="connsiteX90" fmla="*/ 185265 w 406710"/>
              <a:gd name="connsiteY90" fmla="*/ 404853 h 420381"/>
              <a:gd name="connsiteX91" fmla="*/ 194079 w 406710"/>
              <a:gd name="connsiteY91" fmla="*/ 402994 h 420381"/>
              <a:gd name="connsiteX92" fmla="*/ 198878 w 406710"/>
              <a:gd name="connsiteY92" fmla="*/ 403323 h 420381"/>
              <a:gd name="connsiteX93" fmla="*/ 199196 w 406710"/>
              <a:gd name="connsiteY93" fmla="*/ 405143 h 420381"/>
              <a:gd name="connsiteX94" fmla="*/ 195821 w 406710"/>
              <a:gd name="connsiteY94" fmla="*/ 414269 h 420381"/>
              <a:gd name="connsiteX95" fmla="*/ 203274 w 406710"/>
              <a:gd name="connsiteY95" fmla="*/ 420880 h 420381"/>
              <a:gd name="connsiteX96" fmla="*/ 213766 w 406710"/>
              <a:gd name="connsiteY96" fmla="*/ 415518 h 420381"/>
              <a:gd name="connsiteX97" fmla="*/ 216075 w 406710"/>
              <a:gd name="connsiteY97" fmla="*/ 414253 h 420381"/>
              <a:gd name="connsiteX98" fmla="*/ 220299 w 406710"/>
              <a:gd name="connsiteY98" fmla="*/ 413558 h 420381"/>
              <a:gd name="connsiteX99" fmla="*/ 225107 w 406710"/>
              <a:gd name="connsiteY99" fmla="*/ 408212 h 420381"/>
              <a:gd name="connsiteX100" fmla="*/ 231471 w 406710"/>
              <a:gd name="connsiteY100" fmla="*/ 406775 h 420381"/>
              <a:gd name="connsiteX101" fmla="*/ 234810 w 406710"/>
              <a:gd name="connsiteY101" fmla="*/ 404965 h 420381"/>
              <a:gd name="connsiteX102" fmla="*/ 237328 w 406710"/>
              <a:gd name="connsiteY102" fmla="*/ 402632 h 420381"/>
              <a:gd name="connsiteX103" fmla="*/ 236738 w 406710"/>
              <a:gd name="connsiteY103" fmla="*/ 402278 h 420381"/>
              <a:gd name="connsiteX104" fmla="*/ 237137 w 406710"/>
              <a:gd name="connsiteY104" fmla="*/ 399774 h 420381"/>
              <a:gd name="connsiteX105" fmla="*/ 237464 w 406710"/>
              <a:gd name="connsiteY105" fmla="*/ 399206 h 420381"/>
              <a:gd name="connsiteX106" fmla="*/ 241183 w 406710"/>
              <a:gd name="connsiteY106" fmla="*/ 395318 h 420381"/>
              <a:gd name="connsiteX107" fmla="*/ 242417 w 406710"/>
              <a:gd name="connsiteY107" fmla="*/ 394836 h 420381"/>
              <a:gd name="connsiteX108" fmla="*/ 254411 w 406710"/>
              <a:gd name="connsiteY108" fmla="*/ 389773 h 420381"/>
              <a:gd name="connsiteX109" fmla="*/ 256883 w 406710"/>
              <a:gd name="connsiteY109" fmla="*/ 385501 h 420381"/>
              <a:gd name="connsiteX110" fmla="*/ 265121 w 406710"/>
              <a:gd name="connsiteY110" fmla="*/ 374690 h 420381"/>
              <a:gd name="connsiteX111" fmla="*/ 271259 w 406710"/>
              <a:gd name="connsiteY111" fmla="*/ 368094 h 420381"/>
              <a:gd name="connsiteX112" fmla="*/ 282359 w 406710"/>
              <a:gd name="connsiteY112" fmla="*/ 371209 h 420381"/>
              <a:gd name="connsiteX113" fmla="*/ 289703 w 406710"/>
              <a:gd name="connsiteY113" fmla="*/ 363336 h 420381"/>
              <a:gd name="connsiteX114" fmla="*/ 302332 w 406710"/>
              <a:gd name="connsiteY114" fmla="*/ 358699 h 420381"/>
              <a:gd name="connsiteX115" fmla="*/ 304627 w 406710"/>
              <a:gd name="connsiteY115" fmla="*/ 360665 h 420381"/>
              <a:gd name="connsiteX116" fmla="*/ 310365 w 406710"/>
              <a:gd name="connsiteY116" fmla="*/ 361929 h 420381"/>
              <a:gd name="connsiteX117" fmla="*/ 314970 w 406710"/>
              <a:gd name="connsiteY117" fmla="*/ 360133 h 420381"/>
              <a:gd name="connsiteX118" fmla="*/ 318880 w 406710"/>
              <a:gd name="connsiteY118" fmla="*/ 361984 h 420381"/>
              <a:gd name="connsiteX119" fmla="*/ 321130 w 406710"/>
              <a:gd name="connsiteY119" fmla="*/ 361183 h 420381"/>
              <a:gd name="connsiteX120" fmla="*/ 323017 w 406710"/>
              <a:gd name="connsiteY120" fmla="*/ 361991 h 420381"/>
              <a:gd name="connsiteX121" fmla="*/ 325997 w 406710"/>
              <a:gd name="connsiteY121" fmla="*/ 360575 h 420381"/>
              <a:gd name="connsiteX122" fmla="*/ 332502 w 406710"/>
              <a:gd name="connsiteY122" fmla="*/ 359905 h 420381"/>
              <a:gd name="connsiteX123" fmla="*/ 333528 w 406710"/>
              <a:gd name="connsiteY123" fmla="*/ 361544 h 420381"/>
              <a:gd name="connsiteX124" fmla="*/ 334789 w 406710"/>
              <a:gd name="connsiteY124" fmla="*/ 361537 h 420381"/>
              <a:gd name="connsiteX125" fmla="*/ 336658 w 406710"/>
              <a:gd name="connsiteY125" fmla="*/ 360251 h 420381"/>
              <a:gd name="connsiteX126" fmla="*/ 340840 w 406710"/>
              <a:gd name="connsiteY126" fmla="*/ 364524 h 420381"/>
              <a:gd name="connsiteX127" fmla="*/ 342373 w 406710"/>
              <a:gd name="connsiteY127" fmla="*/ 364101 h 420381"/>
              <a:gd name="connsiteX128" fmla="*/ 346061 w 406710"/>
              <a:gd name="connsiteY128" fmla="*/ 366300 h 420381"/>
              <a:gd name="connsiteX129" fmla="*/ 348275 w 406710"/>
              <a:gd name="connsiteY129" fmla="*/ 370129 h 420381"/>
              <a:gd name="connsiteX130" fmla="*/ 348592 w 406710"/>
              <a:gd name="connsiteY130" fmla="*/ 372764 h 420381"/>
              <a:gd name="connsiteX131" fmla="*/ 349767 w 406710"/>
              <a:gd name="connsiteY131" fmla="*/ 373151 h 420381"/>
              <a:gd name="connsiteX132" fmla="*/ 349300 w 406710"/>
              <a:gd name="connsiteY132" fmla="*/ 374670 h 420381"/>
              <a:gd name="connsiteX133" fmla="*/ 350511 w 406710"/>
              <a:gd name="connsiteY133" fmla="*/ 375561 h 420381"/>
              <a:gd name="connsiteX134" fmla="*/ 350674 w 406710"/>
              <a:gd name="connsiteY134" fmla="*/ 376904 h 420381"/>
              <a:gd name="connsiteX135" fmla="*/ 352720 w 406710"/>
              <a:gd name="connsiteY135" fmla="*/ 377319 h 420381"/>
              <a:gd name="connsiteX136" fmla="*/ 359665 w 406710"/>
              <a:gd name="connsiteY136" fmla="*/ 375118 h 420381"/>
              <a:gd name="connsiteX137" fmla="*/ 368248 w 406710"/>
              <a:gd name="connsiteY137" fmla="*/ 370300 h 420381"/>
              <a:gd name="connsiteX138" fmla="*/ 371478 w 406710"/>
              <a:gd name="connsiteY138" fmla="*/ 357644 h 420381"/>
              <a:gd name="connsiteX139" fmla="*/ 372770 w 406710"/>
              <a:gd name="connsiteY139" fmla="*/ 356476 h 420381"/>
              <a:gd name="connsiteX140" fmla="*/ 370103 w 406710"/>
              <a:gd name="connsiteY140" fmla="*/ 354829 h 420381"/>
              <a:gd name="connsiteX141" fmla="*/ 371328 w 406710"/>
              <a:gd name="connsiteY141" fmla="*/ 353478 h 420381"/>
              <a:gd name="connsiteX142" fmla="*/ 369337 w 406710"/>
              <a:gd name="connsiteY142" fmla="*/ 352638 h 420381"/>
              <a:gd name="connsiteX143" fmla="*/ 369069 w 406710"/>
              <a:gd name="connsiteY143" fmla="*/ 351780 h 420381"/>
              <a:gd name="connsiteX144" fmla="*/ 370629 w 406710"/>
              <a:gd name="connsiteY144" fmla="*/ 351619 h 420381"/>
              <a:gd name="connsiteX145" fmla="*/ 368565 w 406710"/>
              <a:gd name="connsiteY145" fmla="*/ 349146 h 420381"/>
              <a:gd name="connsiteX146" fmla="*/ 368602 w 406710"/>
              <a:gd name="connsiteY146" fmla="*/ 348201 h 420381"/>
              <a:gd name="connsiteX147" fmla="*/ 370688 w 406710"/>
              <a:gd name="connsiteY147" fmla="*/ 347927 h 420381"/>
              <a:gd name="connsiteX148" fmla="*/ 370747 w 406710"/>
              <a:gd name="connsiteY148" fmla="*/ 347110 h 420381"/>
              <a:gd name="connsiteX149" fmla="*/ 379026 w 406710"/>
              <a:gd name="connsiteY149" fmla="*/ 346117 h 420381"/>
              <a:gd name="connsiteX150" fmla="*/ 383875 w 406710"/>
              <a:gd name="connsiteY150" fmla="*/ 344463 h 420381"/>
              <a:gd name="connsiteX151" fmla="*/ 381571 w 406710"/>
              <a:gd name="connsiteY151" fmla="*/ 342380 h 420381"/>
              <a:gd name="connsiteX152" fmla="*/ 377465 w 406710"/>
              <a:gd name="connsiteY152" fmla="*/ 333980 h 420381"/>
              <a:gd name="connsiteX153" fmla="*/ 377184 w 406710"/>
              <a:gd name="connsiteY153" fmla="*/ 329398 h 420381"/>
              <a:gd name="connsiteX154" fmla="*/ 393297 w 406710"/>
              <a:gd name="connsiteY154" fmla="*/ 324485 h 420381"/>
              <a:gd name="connsiteX155" fmla="*/ 401358 w 406710"/>
              <a:gd name="connsiteY155" fmla="*/ 321898 h 420381"/>
              <a:gd name="connsiteX156" fmla="*/ 403526 w 406710"/>
              <a:gd name="connsiteY156" fmla="*/ 322073 h 420381"/>
              <a:gd name="connsiteX157" fmla="*/ 404728 w 406710"/>
              <a:gd name="connsiteY157" fmla="*/ 322225 h 420381"/>
              <a:gd name="connsiteX158" fmla="*/ 404814 w 406710"/>
              <a:gd name="connsiteY158" fmla="*/ 322237 h 420381"/>
              <a:gd name="connsiteX159" fmla="*/ 407087 w 406710"/>
              <a:gd name="connsiteY159" fmla="*/ 318075 h 420381"/>
              <a:gd name="connsiteX160" fmla="*/ 406742 w 406710"/>
              <a:gd name="connsiteY160" fmla="*/ 316831 h 420381"/>
              <a:gd name="connsiteX161" fmla="*/ 402220 w 406710"/>
              <a:gd name="connsiteY161" fmla="*/ 316181 h 420381"/>
              <a:gd name="connsiteX162" fmla="*/ 400986 w 406710"/>
              <a:gd name="connsiteY162" fmla="*/ 317050 h 420381"/>
              <a:gd name="connsiteX163" fmla="*/ 400255 w 406710"/>
              <a:gd name="connsiteY163" fmla="*/ 316508 h 420381"/>
              <a:gd name="connsiteX164" fmla="*/ 398622 w 406710"/>
              <a:gd name="connsiteY164" fmla="*/ 319228 h 420381"/>
              <a:gd name="connsiteX165" fmla="*/ 396994 w 406710"/>
              <a:gd name="connsiteY165" fmla="*/ 318798 h 420381"/>
              <a:gd name="connsiteX166" fmla="*/ 394590 w 406710"/>
              <a:gd name="connsiteY166" fmla="*/ 314047 h 420381"/>
              <a:gd name="connsiteX167" fmla="*/ 386270 w 406710"/>
              <a:gd name="connsiteY167" fmla="*/ 311368 h 420381"/>
              <a:gd name="connsiteX168" fmla="*/ 384342 w 406710"/>
              <a:gd name="connsiteY168" fmla="*/ 310181 h 420381"/>
              <a:gd name="connsiteX169" fmla="*/ 384152 w 406710"/>
              <a:gd name="connsiteY169" fmla="*/ 308309 h 420381"/>
              <a:gd name="connsiteX170" fmla="*/ 384546 w 406710"/>
              <a:gd name="connsiteY170" fmla="*/ 304909 h 420381"/>
              <a:gd name="connsiteX171" fmla="*/ 386742 w 406710"/>
              <a:gd name="connsiteY171" fmla="*/ 299456 h 420381"/>
              <a:gd name="connsiteX172" fmla="*/ 386084 w 406710"/>
              <a:gd name="connsiteY172" fmla="*/ 297177 h 420381"/>
              <a:gd name="connsiteX173" fmla="*/ 388053 w 406710"/>
              <a:gd name="connsiteY173" fmla="*/ 296544 h 420381"/>
              <a:gd name="connsiteX174" fmla="*/ 389895 w 406710"/>
              <a:gd name="connsiteY174" fmla="*/ 297645 h 420381"/>
              <a:gd name="connsiteX175" fmla="*/ 391138 w 406710"/>
              <a:gd name="connsiteY175" fmla="*/ 295375 h 420381"/>
              <a:gd name="connsiteX176" fmla="*/ 387400 w 406710"/>
              <a:gd name="connsiteY176" fmla="*/ 292116 h 420381"/>
              <a:gd name="connsiteX177" fmla="*/ 386774 w 406710"/>
              <a:gd name="connsiteY177" fmla="*/ 289866 h 420381"/>
              <a:gd name="connsiteX178" fmla="*/ 383920 w 406710"/>
              <a:gd name="connsiteY178" fmla="*/ 290717 h 420381"/>
              <a:gd name="connsiteX179" fmla="*/ 382696 w 406710"/>
              <a:gd name="connsiteY179" fmla="*/ 287021 h 420381"/>
              <a:gd name="connsiteX180" fmla="*/ 381466 w 406710"/>
              <a:gd name="connsiteY180" fmla="*/ 285023 h 420381"/>
              <a:gd name="connsiteX181" fmla="*/ 371777 w 406710"/>
              <a:gd name="connsiteY181" fmla="*/ 283785 h 420381"/>
              <a:gd name="connsiteX182" fmla="*/ 363616 w 406710"/>
              <a:gd name="connsiteY182" fmla="*/ 296228 h 420381"/>
              <a:gd name="connsiteX183" fmla="*/ 358958 w 406710"/>
              <a:gd name="connsiteY183" fmla="*/ 303247 h 420381"/>
              <a:gd name="connsiteX184" fmla="*/ 340849 w 406710"/>
              <a:gd name="connsiteY184" fmla="*/ 302839 h 420381"/>
              <a:gd name="connsiteX185" fmla="*/ 337624 w 406710"/>
              <a:gd name="connsiteY185" fmla="*/ 302775 h 420381"/>
              <a:gd name="connsiteX186" fmla="*/ 331813 w 406710"/>
              <a:gd name="connsiteY186" fmla="*/ 305694 h 420381"/>
              <a:gd name="connsiteX187" fmla="*/ 330248 w 406710"/>
              <a:gd name="connsiteY187" fmla="*/ 304273 h 420381"/>
              <a:gd name="connsiteX188" fmla="*/ 330320 w 406710"/>
              <a:gd name="connsiteY188" fmla="*/ 302934 h 420381"/>
              <a:gd name="connsiteX189" fmla="*/ 330484 w 406710"/>
              <a:gd name="connsiteY189" fmla="*/ 300881 h 420381"/>
              <a:gd name="connsiteX190" fmla="*/ 325036 w 406710"/>
              <a:gd name="connsiteY190" fmla="*/ 299184 h 420381"/>
              <a:gd name="connsiteX191" fmla="*/ 320622 w 406710"/>
              <a:gd name="connsiteY191" fmla="*/ 303416 h 420381"/>
              <a:gd name="connsiteX192" fmla="*/ 319338 w 406710"/>
              <a:gd name="connsiteY192" fmla="*/ 303876 h 420381"/>
              <a:gd name="connsiteX193" fmla="*/ 314516 w 406710"/>
              <a:gd name="connsiteY193" fmla="*/ 301061 h 420381"/>
              <a:gd name="connsiteX194" fmla="*/ 314167 w 406710"/>
              <a:gd name="connsiteY194" fmla="*/ 301024 h 420381"/>
              <a:gd name="connsiteX195" fmla="*/ 310379 w 406710"/>
              <a:gd name="connsiteY195" fmla="*/ 295856 h 420381"/>
              <a:gd name="connsiteX196" fmla="*/ 308637 w 406710"/>
              <a:gd name="connsiteY196" fmla="*/ 294176 h 420381"/>
              <a:gd name="connsiteX197" fmla="*/ 307240 w 406710"/>
              <a:gd name="connsiteY197" fmla="*/ 294003 h 420381"/>
              <a:gd name="connsiteX198" fmla="*/ 295473 w 406710"/>
              <a:gd name="connsiteY198" fmla="*/ 299257 h 420381"/>
              <a:gd name="connsiteX199" fmla="*/ 288442 w 406710"/>
              <a:gd name="connsiteY199" fmla="*/ 298536 h 420381"/>
              <a:gd name="connsiteX200" fmla="*/ 286405 w 406710"/>
              <a:gd name="connsiteY200" fmla="*/ 297133 h 420381"/>
              <a:gd name="connsiteX201" fmla="*/ 284990 w 406710"/>
              <a:gd name="connsiteY201" fmla="*/ 297888 h 420381"/>
              <a:gd name="connsiteX202" fmla="*/ 284151 w 406710"/>
              <a:gd name="connsiteY202" fmla="*/ 299996 h 420381"/>
              <a:gd name="connsiteX203" fmla="*/ 282332 w 406710"/>
              <a:gd name="connsiteY203" fmla="*/ 299066 h 420381"/>
              <a:gd name="connsiteX204" fmla="*/ 281792 w 406710"/>
              <a:gd name="connsiteY204" fmla="*/ 301578 h 420381"/>
              <a:gd name="connsiteX205" fmla="*/ 279333 w 406710"/>
              <a:gd name="connsiteY205" fmla="*/ 299214 h 420381"/>
              <a:gd name="connsiteX206" fmla="*/ 278734 w 406710"/>
              <a:gd name="connsiteY206" fmla="*/ 299204 h 420381"/>
              <a:gd name="connsiteX207" fmla="*/ 276693 w 406710"/>
              <a:gd name="connsiteY207" fmla="*/ 298976 h 420381"/>
              <a:gd name="connsiteX208" fmla="*/ 276017 w 406710"/>
              <a:gd name="connsiteY208" fmla="*/ 299407 h 420381"/>
              <a:gd name="connsiteX209" fmla="*/ 271857 w 406710"/>
              <a:gd name="connsiteY209" fmla="*/ 301987 h 420381"/>
              <a:gd name="connsiteX210" fmla="*/ 269390 w 406710"/>
              <a:gd name="connsiteY210" fmla="*/ 299876 h 420381"/>
              <a:gd name="connsiteX211" fmla="*/ 268115 w 406710"/>
              <a:gd name="connsiteY211" fmla="*/ 298732 h 420381"/>
              <a:gd name="connsiteX212" fmla="*/ 264840 w 406710"/>
              <a:gd name="connsiteY212" fmla="*/ 298862 h 420381"/>
              <a:gd name="connsiteX213" fmla="*/ 263751 w 406710"/>
              <a:gd name="connsiteY213" fmla="*/ 299380 h 420381"/>
              <a:gd name="connsiteX214" fmla="*/ 263239 w 406710"/>
              <a:gd name="connsiteY214" fmla="*/ 297637 h 420381"/>
              <a:gd name="connsiteX215" fmla="*/ 261293 w 406710"/>
              <a:gd name="connsiteY215" fmla="*/ 290924 h 420381"/>
              <a:gd name="connsiteX216" fmla="*/ 258689 w 406710"/>
              <a:gd name="connsiteY216" fmla="*/ 281985 h 420381"/>
              <a:gd name="connsiteX217" fmla="*/ 257736 w 406710"/>
              <a:gd name="connsiteY217" fmla="*/ 277612 h 420381"/>
              <a:gd name="connsiteX218" fmla="*/ 257405 w 406710"/>
              <a:gd name="connsiteY218" fmla="*/ 276137 h 420381"/>
              <a:gd name="connsiteX219" fmla="*/ 256139 w 406710"/>
              <a:gd name="connsiteY219" fmla="*/ 270291 h 420381"/>
              <a:gd name="connsiteX220" fmla="*/ 254293 w 406710"/>
              <a:gd name="connsiteY220" fmla="*/ 258716 h 420381"/>
              <a:gd name="connsiteX221" fmla="*/ 254066 w 406710"/>
              <a:gd name="connsiteY221" fmla="*/ 257251 h 420381"/>
              <a:gd name="connsiteX222" fmla="*/ 252551 w 406710"/>
              <a:gd name="connsiteY222" fmla="*/ 247776 h 420381"/>
              <a:gd name="connsiteX223" fmla="*/ 252252 w 406710"/>
              <a:gd name="connsiteY223" fmla="*/ 245906 h 420381"/>
              <a:gd name="connsiteX224" fmla="*/ 251952 w 406710"/>
              <a:gd name="connsiteY224" fmla="*/ 244037 h 420381"/>
              <a:gd name="connsiteX225" fmla="*/ 248423 w 406710"/>
              <a:gd name="connsiteY225" fmla="*/ 221790 h 420381"/>
              <a:gd name="connsiteX226" fmla="*/ 242336 w 406710"/>
              <a:gd name="connsiteY226" fmla="*/ 182960 h 420381"/>
              <a:gd name="connsiteX227" fmla="*/ 246005 w 406710"/>
              <a:gd name="connsiteY227" fmla="*/ 178612 h 420381"/>
              <a:gd name="connsiteX228" fmla="*/ 247820 w 406710"/>
              <a:gd name="connsiteY228" fmla="*/ 176788 h 420381"/>
              <a:gd name="connsiteX229" fmla="*/ 253173 w 406710"/>
              <a:gd name="connsiteY229" fmla="*/ 171456 h 420381"/>
              <a:gd name="connsiteX230" fmla="*/ 261978 w 406710"/>
              <a:gd name="connsiteY230" fmla="*/ 163016 h 420381"/>
              <a:gd name="connsiteX231" fmla="*/ 268605 w 406710"/>
              <a:gd name="connsiteY231" fmla="*/ 156944 h 420381"/>
              <a:gd name="connsiteX232" fmla="*/ 274443 w 406710"/>
              <a:gd name="connsiteY232" fmla="*/ 153768 h 420381"/>
              <a:gd name="connsiteX233" fmla="*/ 279437 w 406710"/>
              <a:gd name="connsiteY233" fmla="*/ 152357 h 420381"/>
              <a:gd name="connsiteX234" fmla="*/ 280472 w 406710"/>
              <a:gd name="connsiteY234" fmla="*/ 152529 h 420381"/>
              <a:gd name="connsiteX235" fmla="*/ 282427 w 406710"/>
              <a:gd name="connsiteY235" fmla="*/ 151626 h 420381"/>
              <a:gd name="connsiteX236" fmla="*/ 284913 w 406710"/>
              <a:gd name="connsiteY236" fmla="*/ 150473 h 420381"/>
              <a:gd name="connsiteX237" fmla="*/ 285616 w 406710"/>
              <a:gd name="connsiteY237" fmla="*/ 149520 h 420381"/>
              <a:gd name="connsiteX238" fmla="*/ 285648 w 406710"/>
              <a:gd name="connsiteY238" fmla="*/ 140045 h 420381"/>
              <a:gd name="connsiteX239" fmla="*/ 286727 w 406710"/>
              <a:gd name="connsiteY239" fmla="*/ 135998 h 420381"/>
              <a:gd name="connsiteX240" fmla="*/ 288392 w 406710"/>
              <a:gd name="connsiteY240" fmla="*/ 130339 h 420381"/>
              <a:gd name="connsiteX241" fmla="*/ 297043 w 406710"/>
              <a:gd name="connsiteY241" fmla="*/ 125819 h 420381"/>
              <a:gd name="connsiteX242" fmla="*/ 313260 w 406710"/>
              <a:gd name="connsiteY242" fmla="*/ 115038 h 420381"/>
              <a:gd name="connsiteX243" fmla="*/ 333555 w 406710"/>
              <a:gd name="connsiteY243" fmla="*/ 103865 h 420381"/>
              <a:gd name="connsiteX244" fmla="*/ 346020 w 406710"/>
              <a:gd name="connsiteY244" fmla="*/ 97041 h 420381"/>
              <a:gd name="connsiteX245" fmla="*/ 375755 w 406710"/>
              <a:gd name="connsiteY245" fmla="*/ 80732 h 420381"/>
              <a:gd name="connsiteX246" fmla="*/ 368602 w 406710"/>
              <a:gd name="connsiteY246" fmla="*/ 77428 h 420381"/>
              <a:gd name="connsiteX247" fmla="*/ 368620 w 406710"/>
              <a:gd name="connsiteY247" fmla="*/ 76035 h 420381"/>
              <a:gd name="connsiteX248" fmla="*/ 369758 w 406710"/>
              <a:gd name="connsiteY248" fmla="*/ 72577 h 420381"/>
              <a:gd name="connsiteX249" fmla="*/ 372199 w 406710"/>
              <a:gd name="connsiteY249" fmla="*/ 68393 h 420381"/>
              <a:gd name="connsiteX250" fmla="*/ 377456 w 406710"/>
              <a:gd name="connsiteY250" fmla="*/ 65430 h 420381"/>
              <a:gd name="connsiteX251" fmla="*/ 376676 w 406710"/>
              <a:gd name="connsiteY251" fmla="*/ 63524 h 420381"/>
              <a:gd name="connsiteX252" fmla="*/ 375683 w 406710"/>
              <a:gd name="connsiteY252" fmla="*/ 62562 h 420381"/>
              <a:gd name="connsiteX253" fmla="*/ 378200 w 406710"/>
              <a:gd name="connsiteY253" fmla="*/ 60484 h 420381"/>
              <a:gd name="connsiteX254" fmla="*/ 378282 w 406710"/>
              <a:gd name="connsiteY254" fmla="*/ 59749 h 420381"/>
              <a:gd name="connsiteX255" fmla="*/ 378377 w 406710"/>
              <a:gd name="connsiteY255" fmla="*/ 59009 h 420381"/>
              <a:gd name="connsiteX256" fmla="*/ 381607 w 406710"/>
              <a:gd name="connsiteY256" fmla="*/ 48722 h 420381"/>
              <a:gd name="connsiteX257" fmla="*/ 382464 w 406710"/>
              <a:gd name="connsiteY257" fmla="*/ 47129 h 420381"/>
              <a:gd name="connsiteX258" fmla="*/ 380509 w 406710"/>
              <a:gd name="connsiteY258" fmla="*/ 37141 h 420381"/>
              <a:gd name="connsiteX259" fmla="*/ 379371 w 406710"/>
              <a:gd name="connsiteY259" fmla="*/ 30117 h 420381"/>
              <a:gd name="connsiteX260" fmla="*/ 389260 w 406710"/>
              <a:gd name="connsiteY260" fmla="*/ 23455 h 420381"/>
              <a:gd name="connsiteX261" fmla="*/ 384950 w 406710"/>
              <a:gd name="connsiteY261" fmla="*/ 17434 h 420381"/>
              <a:gd name="connsiteX262" fmla="*/ 377465 w 406710"/>
              <a:gd name="connsiteY262" fmla="*/ 18250 h 420381"/>
              <a:gd name="connsiteX263" fmla="*/ 358041 w 406710"/>
              <a:gd name="connsiteY263" fmla="*/ 20447 h 420381"/>
              <a:gd name="connsiteX264" fmla="*/ 329191 w 406710"/>
              <a:gd name="connsiteY264" fmla="*/ 16113 h 420381"/>
              <a:gd name="connsiteX265" fmla="*/ 321103 w 406710"/>
              <a:gd name="connsiteY265" fmla="*/ 499 h 420381"/>
              <a:gd name="connsiteX266" fmla="*/ 295160 w 406710"/>
              <a:gd name="connsiteY266" fmla="*/ 13586 h 420381"/>
              <a:gd name="connsiteX267" fmla="*/ 275137 w 406710"/>
              <a:gd name="connsiteY267" fmla="*/ 23787 h 420381"/>
              <a:gd name="connsiteX268" fmla="*/ 232673 w 406710"/>
              <a:gd name="connsiteY268" fmla="*/ 45350 h 420381"/>
              <a:gd name="connsiteX269" fmla="*/ 220811 w 406710"/>
              <a:gd name="connsiteY269" fmla="*/ 42945 h 420381"/>
              <a:gd name="connsiteX270" fmla="*/ 215318 w 406710"/>
              <a:gd name="connsiteY270" fmla="*/ 46843 h 420381"/>
              <a:gd name="connsiteX271" fmla="*/ 216842 w 406710"/>
              <a:gd name="connsiteY271" fmla="*/ 51880 h 420381"/>
              <a:gd name="connsiteX272" fmla="*/ 211412 w 406710"/>
              <a:gd name="connsiteY272" fmla="*/ 57965 h 420381"/>
              <a:gd name="connsiteX273" fmla="*/ 203483 w 406710"/>
              <a:gd name="connsiteY273" fmla="*/ 63933 h 420381"/>
              <a:gd name="connsiteX274" fmla="*/ 195590 w 406710"/>
              <a:gd name="connsiteY274" fmla="*/ 69918 h 420381"/>
              <a:gd name="connsiteX275" fmla="*/ 190323 w 406710"/>
              <a:gd name="connsiteY275" fmla="*/ 73830 h 420381"/>
              <a:gd name="connsiteX276" fmla="*/ 180802 w 406710"/>
              <a:gd name="connsiteY276" fmla="*/ 81145 h 420381"/>
              <a:gd name="connsiteX277" fmla="*/ 174719 w 406710"/>
              <a:gd name="connsiteY277" fmla="*/ 85533 h 420381"/>
              <a:gd name="connsiteX278" fmla="*/ 170659 w 406710"/>
              <a:gd name="connsiteY278" fmla="*/ 88587 h 420381"/>
              <a:gd name="connsiteX279" fmla="*/ 168631 w 406710"/>
              <a:gd name="connsiteY279" fmla="*/ 90397 h 420381"/>
              <a:gd name="connsiteX280" fmla="*/ 158452 w 406710"/>
              <a:gd name="connsiteY280" fmla="*/ 97830 h 420381"/>
              <a:gd name="connsiteX281" fmla="*/ 152550 w 406710"/>
              <a:gd name="connsiteY281" fmla="*/ 102504 h 420381"/>
              <a:gd name="connsiteX282" fmla="*/ 146172 w 406710"/>
              <a:gd name="connsiteY282" fmla="*/ 107074 h 420381"/>
              <a:gd name="connsiteX283" fmla="*/ 145405 w 406710"/>
              <a:gd name="connsiteY283" fmla="*/ 107668 h 420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</a:cxnLst>
            <a:rect l="l" t="t" r="r" b="b"/>
            <a:pathLst>
              <a:path w="406710" h="420381">
                <a:moveTo>
                  <a:pt x="145405" y="107668"/>
                </a:moveTo>
                <a:lnTo>
                  <a:pt x="124475" y="123473"/>
                </a:lnTo>
                <a:lnTo>
                  <a:pt x="113262" y="132118"/>
                </a:lnTo>
                <a:lnTo>
                  <a:pt x="104107" y="139024"/>
                </a:lnTo>
                <a:lnTo>
                  <a:pt x="102819" y="140359"/>
                </a:lnTo>
                <a:lnTo>
                  <a:pt x="98895" y="144443"/>
                </a:lnTo>
                <a:lnTo>
                  <a:pt x="97566" y="145899"/>
                </a:lnTo>
                <a:lnTo>
                  <a:pt x="92254" y="151717"/>
                </a:lnTo>
                <a:lnTo>
                  <a:pt x="91769" y="152284"/>
                </a:lnTo>
                <a:lnTo>
                  <a:pt x="88521" y="155864"/>
                </a:lnTo>
                <a:lnTo>
                  <a:pt x="85300" y="159426"/>
                </a:lnTo>
                <a:lnTo>
                  <a:pt x="81431" y="163697"/>
                </a:lnTo>
                <a:lnTo>
                  <a:pt x="71097" y="175109"/>
                </a:lnTo>
                <a:lnTo>
                  <a:pt x="66212" y="179661"/>
                </a:lnTo>
                <a:lnTo>
                  <a:pt x="64229" y="182678"/>
                </a:lnTo>
                <a:lnTo>
                  <a:pt x="53179" y="194882"/>
                </a:lnTo>
                <a:lnTo>
                  <a:pt x="48176" y="200410"/>
                </a:lnTo>
                <a:lnTo>
                  <a:pt x="35438" y="214477"/>
                </a:lnTo>
                <a:lnTo>
                  <a:pt x="33079" y="217045"/>
                </a:lnTo>
                <a:lnTo>
                  <a:pt x="24329" y="227085"/>
                </a:lnTo>
                <a:lnTo>
                  <a:pt x="19697" y="235807"/>
                </a:lnTo>
                <a:lnTo>
                  <a:pt x="14540" y="249543"/>
                </a:lnTo>
                <a:lnTo>
                  <a:pt x="11329" y="257169"/>
                </a:lnTo>
                <a:lnTo>
                  <a:pt x="10240" y="259206"/>
                </a:lnTo>
                <a:lnTo>
                  <a:pt x="7274" y="266745"/>
                </a:lnTo>
                <a:lnTo>
                  <a:pt x="888" y="281884"/>
                </a:lnTo>
                <a:lnTo>
                  <a:pt x="861" y="282603"/>
                </a:lnTo>
                <a:lnTo>
                  <a:pt x="860" y="282627"/>
                </a:lnTo>
                <a:lnTo>
                  <a:pt x="849" y="282900"/>
                </a:lnTo>
                <a:lnTo>
                  <a:pt x="803" y="284113"/>
                </a:lnTo>
                <a:lnTo>
                  <a:pt x="377" y="287891"/>
                </a:lnTo>
                <a:lnTo>
                  <a:pt x="15972" y="296183"/>
                </a:lnTo>
                <a:lnTo>
                  <a:pt x="29809" y="303530"/>
                </a:lnTo>
                <a:lnTo>
                  <a:pt x="38799" y="304256"/>
                </a:lnTo>
                <a:lnTo>
                  <a:pt x="39516" y="304340"/>
                </a:lnTo>
                <a:lnTo>
                  <a:pt x="71070" y="313580"/>
                </a:lnTo>
                <a:lnTo>
                  <a:pt x="75511" y="313357"/>
                </a:lnTo>
                <a:lnTo>
                  <a:pt x="76613" y="316225"/>
                </a:lnTo>
                <a:lnTo>
                  <a:pt x="77598" y="316802"/>
                </a:lnTo>
                <a:lnTo>
                  <a:pt x="78650" y="316714"/>
                </a:lnTo>
                <a:lnTo>
                  <a:pt x="79444" y="314673"/>
                </a:lnTo>
                <a:lnTo>
                  <a:pt x="79948" y="315447"/>
                </a:lnTo>
                <a:lnTo>
                  <a:pt x="81503" y="315760"/>
                </a:lnTo>
                <a:lnTo>
                  <a:pt x="83821" y="314678"/>
                </a:lnTo>
                <a:lnTo>
                  <a:pt x="84724" y="315128"/>
                </a:lnTo>
                <a:lnTo>
                  <a:pt x="90113" y="314230"/>
                </a:lnTo>
                <a:lnTo>
                  <a:pt x="90871" y="314151"/>
                </a:lnTo>
                <a:lnTo>
                  <a:pt x="95847" y="315866"/>
                </a:lnTo>
                <a:lnTo>
                  <a:pt x="100383" y="317337"/>
                </a:lnTo>
                <a:lnTo>
                  <a:pt x="103627" y="318408"/>
                </a:lnTo>
                <a:lnTo>
                  <a:pt x="108825" y="320102"/>
                </a:lnTo>
                <a:lnTo>
                  <a:pt x="117195" y="315501"/>
                </a:lnTo>
                <a:lnTo>
                  <a:pt x="119236" y="316454"/>
                </a:lnTo>
                <a:lnTo>
                  <a:pt x="120919" y="321460"/>
                </a:lnTo>
                <a:lnTo>
                  <a:pt x="125800" y="318680"/>
                </a:lnTo>
                <a:lnTo>
                  <a:pt x="143564" y="327044"/>
                </a:lnTo>
                <a:lnTo>
                  <a:pt x="144303" y="329309"/>
                </a:lnTo>
                <a:lnTo>
                  <a:pt x="145609" y="332659"/>
                </a:lnTo>
                <a:lnTo>
                  <a:pt x="148921" y="333022"/>
                </a:lnTo>
                <a:lnTo>
                  <a:pt x="149424" y="333556"/>
                </a:lnTo>
                <a:lnTo>
                  <a:pt x="149806" y="336666"/>
                </a:lnTo>
                <a:lnTo>
                  <a:pt x="148127" y="337687"/>
                </a:lnTo>
                <a:lnTo>
                  <a:pt x="144035" y="336821"/>
                </a:lnTo>
                <a:lnTo>
                  <a:pt x="143187" y="338252"/>
                </a:lnTo>
                <a:lnTo>
                  <a:pt x="143523" y="339693"/>
                </a:lnTo>
                <a:lnTo>
                  <a:pt x="145814" y="344953"/>
                </a:lnTo>
                <a:lnTo>
                  <a:pt x="150309" y="347194"/>
                </a:lnTo>
                <a:lnTo>
                  <a:pt x="154192" y="348648"/>
                </a:lnTo>
                <a:lnTo>
                  <a:pt x="157263" y="350518"/>
                </a:lnTo>
                <a:lnTo>
                  <a:pt x="164199" y="352334"/>
                </a:lnTo>
                <a:lnTo>
                  <a:pt x="165660" y="352619"/>
                </a:lnTo>
                <a:lnTo>
                  <a:pt x="166472" y="354820"/>
                </a:lnTo>
                <a:lnTo>
                  <a:pt x="166145" y="358079"/>
                </a:lnTo>
                <a:lnTo>
                  <a:pt x="166907" y="362365"/>
                </a:lnTo>
                <a:lnTo>
                  <a:pt x="166326" y="364361"/>
                </a:lnTo>
                <a:lnTo>
                  <a:pt x="167184" y="371317"/>
                </a:lnTo>
                <a:lnTo>
                  <a:pt x="160679" y="375446"/>
                </a:lnTo>
                <a:lnTo>
                  <a:pt x="159599" y="377877"/>
                </a:lnTo>
                <a:lnTo>
                  <a:pt x="160293" y="381685"/>
                </a:lnTo>
                <a:lnTo>
                  <a:pt x="160565" y="384367"/>
                </a:lnTo>
                <a:lnTo>
                  <a:pt x="169280" y="387352"/>
                </a:lnTo>
                <a:lnTo>
                  <a:pt x="171203" y="387999"/>
                </a:lnTo>
                <a:lnTo>
                  <a:pt x="172006" y="391073"/>
                </a:lnTo>
                <a:lnTo>
                  <a:pt x="174360" y="392179"/>
                </a:lnTo>
                <a:lnTo>
                  <a:pt x="176356" y="393159"/>
                </a:lnTo>
                <a:lnTo>
                  <a:pt x="176556" y="393274"/>
                </a:lnTo>
                <a:lnTo>
                  <a:pt x="178044" y="393418"/>
                </a:lnTo>
                <a:lnTo>
                  <a:pt x="180979" y="395694"/>
                </a:lnTo>
                <a:lnTo>
                  <a:pt x="183791" y="397241"/>
                </a:lnTo>
                <a:lnTo>
                  <a:pt x="184594" y="401289"/>
                </a:lnTo>
                <a:lnTo>
                  <a:pt x="185265" y="404853"/>
                </a:lnTo>
                <a:lnTo>
                  <a:pt x="194079" y="402994"/>
                </a:lnTo>
                <a:lnTo>
                  <a:pt x="198878" y="403323"/>
                </a:lnTo>
                <a:lnTo>
                  <a:pt x="199196" y="405143"/>
                </a:lnTo>
                <a:lnTo>
                  <a:pt x="195821" y="414269"/>
                </a:lnTo>
                <a:lnTo>
                  <a:pt x="203274" y="420880"/>
                </a:lnTo>
                <a:lnTo>
                  <a:pt x="213766" y="415518"/>
                </a:lnTo>
                <a:lnTo>
                  <a:pt x="216075" y="414253"/>
                </a:lnTo>
                <a:lnTo>
                  <a:pt x="220299" y="413558"/>
                </a:lnTo>
                <a:lnTo>
                  <a:pt x="225107" y="408212"/>
                </a:lnTo>
                <a:lnTo>
                  <a:pt x="231471" y="406775"/>
                </a:lnTo>
                <a:lnTo>
                  <a:pt x="234810" y="404965"/>
                </a:lnTo>
                <a:lnTo>
                  <a:pt x="237328" y="402632"/>
                </a:lnTo>
                <a:lnTo>
                  <a:pt x="236738" y="402278"/>
                </a:lnTo>
                <a:lnTo>
                  <a:pt x="237137" y="399774"/>
                </a:lnTo>
                <a:lnTo>
                  <a:pt x="237464" y="399206"/>
                </a:lnTo>
                <a:lnTo>
                  <a:pt x="241183" y="395318"/>
                </a:lnTo>
                <a:lnTo>
                  <a:pt x="242417" y="394836"/>
                </a:lnTo>
                <a:lnTo>
                  <a:pt x="254411" y="389773"/>
                </a:lnTo>
                <a:lnTo>
                  <a:pt x="256883" y="385501"/>
                </a:lnTo>
                <a:lnTo>
                  <a:pt x="265121" y="374690"/>
                </a:lnTo>
                <a:lnTo>
                  <a:pt x="271259" y="368094"/>
                </a:lnTo>
                <a:lnTo>
                  <a:pt x="282359" y="371209"/>
                </a:lnTo>
                <a:lnTo>
                  <a:pt x="289703" y="363336"/>
                </a:lnTo>
                <a:lnTo>
                  <a:pt x="302332" y="358699"/>
                </a:lnTo>
                <a:lnTo>
                  <a:pt x="304627" y="360665"/>
                </a:lnTo>
                <a:lnTo>
                  <a:pt x="310365" y="361929"/>
                </a:lnTo>
                <a:lnTo>
                  <a:pt x="314970" y="360133"/>
                </a:lnTo>
                <a:lnTo>
                  <a:pt x="318880" y="361984"/>
                </a:lnTo>
                <a:lnTo>
                  <a:pt x="321130" y="361183"/>
                </a:lnTo>
                <a:lnTo>
                  <a:pt x="323017" y="361991"/>
                </a:lnTo>
                <a:lnTo>
                  <a:pt x="325997" y="360575"/>
                </a:lnTo>
                <a:lnTo>
                  <a:pt x="332502" y="359905"/>
                </a:lnTo>
                <a:lnTo>
                  <a:pt x="333528" y="361544"/>
                </a:lnTo>
                <a:lnTo>
                  <a:pt x="334789" y="361537"/>
                </a:lnTo>
                <a:lnTo>
                  <a:pt x="336658" y="360251"/>
                </a:lnTo>
                <a:lnTo>
                  <a:pt x="340840" y="364524"/>
                </a:lnTo>
                <a:lnTo>
                  <a:pt x="342373" y="364101"/>
                </a:lnTo>
                <a:lnTo>
                  <a:pt x="346061" y="366300"/>
                </a:lnTo>
                <a:lnTo>
                  <a:pt x="348275" y="370129"/>
                </a:lnTo>
                <a:lnTo>
                  <a:pt x="348592" y="372764"/>
                </a:lnTo>
                <a:lnTo>
                  <a:pt x="349767" y="373151"/>
                </a:lnTo>
                <a:lnTo>
                  <a:pt x="349300" y="374670"/>
                </a:lnTo>
                <a:lnTo>
                  <a:pt x="350511" y="375561"/>
                </a:lnTo>
                <a:lnTo>
                  <a:pt x="350674" y="376904"/>
                </a:lnTo>
                <a:lnTo>
                  <a:pt x="352720" y="377319"/>
                </a:lnTo>
                <a:lnTo>
                  <a:pt x="359665" y="375118"/>
                </a:lnTo>
                <a:lnTo>
                  <a:pt x="368248" y="370300"/>
                </a:lnTo>
                <a:lnTo>
                  <a:pt x="371478" y="357644"/>
                </a:lnTo>
                <a:lnTo>
                  <a:pt x="372770" y="356476"/>
                </a:lnTo>
                <a:lnTo>
                  <a:pt x="370103" y="354829"/>
                </a:lnTo>
                <a:lnTo>
                  <a:pt x="371328" y="353478"/>
                </a:lnTo>
                <a:lnTo>
                  <a:pt x="369337" y="352638"/>
                </a:lnTo>
                <a:lnTo>
                  <a:pt x="369069" y="351780"/>
                </a:lnTo>
                <a:lnTo>
                  <a:pt x="370629" y="351619"/>
                </a:lnTo>
                <a:lnTo>
                  <a:pt x="368565" y="349146"/>
                </a:lnTo>
                <a:lnTo>
                  <a:pt x="368602" y="348201"/>
                </a:lnTo>
                <a:lnTo>
                  <a:pt x="370688" y="347927"/>
                </a:lnTo>
                <a:lnTo>
                  <a:pt x="370747" y="347110"/>
                </a:lnTo>
                <a:lnTo>
                  <a:pt x="379026" y="346117"/>
                </a:lnTo>
                <a:lnTo>
                  <a:pt x="383875" y="344463"/>
                </a:lnTo>
                <a:lnTo>
                  <a:pt x="381571" y="342380"/>
                </a:lnTo>
                <a:lnTo>
                  <a:pt x="377465" y="333980"/>
                </a:lnTo>
                <a:lnTo>
                  <a:pt x="377184" y="329398"/>
                </a:lnTo>
                <a:lnTo>
                  <a:pt x="393297" y="324485"/>
                </a:lnTo>
                <a:lnTo>
                  <a:pt x="401358" y="321898"/>
                </a:lnTo>
                <a:lnTo>
                  <a:pt x="403526" y="322073"/>
                </a:lnTo>
                <a:lnTo>
                  <a:pt x="404728" y="322225"/>
                </a:lnTo>
                <a:lnTo>
                  <a:pt x="404814" y="322237"/>
                </a:lnTo>
                <a:lnTo>
                  <a:pt x="407087" y="318075"/>
                </a:lnTo>
                <a:lnTo>
                  <a:pt x="406742" y="316831"/>
                </a:lnTo>
                <a:lnTo>
                  <a:pt x="402220" y="316181"/>
                </a:lnTo>
                <a:lnTo>
                  <a:pt x="400986" y="317050"/>
                </a:lnTo>
                <a:lnTo>
                  <a:pt x="400255" y="316508"/>
                </a:lnTo>
                <a:lnTo>
                  <a:pt x="398622" y="319228"/>
                </a:lnTo>
                <a:lnTo>
                  <a:pt x="396994" y="318798"/>
                </a:lnTo>
                <a:lnTo>
                  <a:pt x="394590" y="314047"/>
                </a:lnTo>
                <a:lnTo>
                  <a:pt x="386270" y="311368"/>
                </a:lnTo>
                <a:lnTo>
                  <a:pt x="384342" y="310181"/>
                </a:lnTo>
                <a:lnTo>
                  <a:pt x="384152" y="308309"/>
                </a:lnTo>
                <a:lnTo>
                  <a:pt x="384546" y="304909"/>
                </a:lnTo>
                <a:lnTo>
                  <a:pt x="386742" y="299456"/>
                </a:lnTo>
                <a:lnTo>
                  <a:pt x="386084" y="297177"/>
                </a:lnTo>
                <a:lnTo>
                  <a:pt x="388053" y="296544"/>
                </a:lnTo>
                <a:lnTo>
                  <a:pt x="389895" y="297645"/>
                </a:lnTo>
                <a:lnTo>
                  <a:pt x="391138" y="295375"/>
                </a:lnTo>
                <a:lnTo>
                  <a:pt x="387400" y="292116"/>
                </a:lnTo>
                <a:lnTo>
                  <a:pt x="386774" y="289866"/>
                </a:lnTo>
                <a:lnTo>
                  <a:pt x="383920" y="290717"/>
                </a:lnTo>
                <a:lnTo>
                  <a:pt x="382696" y="287021"/>
                </a:lnTo>
                <a:lnTo>
                  <a:pt x="381466" y="285023"/>
                </a:lnTo>
                <a:lnTo>
                  <a:pt x="371777" y="283785"/>
                </a:lnTo>
                <a:lnTo>
                  <a:pt x="363616" y="296228"/>
                </a:lnTo>
                <a:lnTo>
                  <a:pt x="358958" y="303247"/>
                </a:lnTo>
                <a:lnTo>
                  <a:pt x="340849" y="302839"/>
                </a:lnTo>
                <a:lnTo>
                  <a:pt x="337624" y="302775"/>
                </a:lnTo>
                <a:lnTo>
                  <a:pt x="331813" y="305694"/>
                </a:lnTo>
                <a:lnTo>
                  <a:pt x="330248" y="304273"/>
                </a:lnTo>
                <a:lnTo>
                  <a:pt x="330320" y="302934"/>
                </a:lnTo>
                <a:lnTo>
                  <a:pt x="330484" y="300881"/>
                </a:lnTo>
                <a:lnTo>
                  <a:pt x="325036" y="299184"/>
                </a:lnTo>
                <a:lnTo>
                  <a:pt x="320622" y="303416"/>
                </a:lnTo>
                <a:lnTo>
                  <a:pt x="319338" y="303876"/>
                </a:lnTo>
                <a:lnTo>
                  <a:pt x="314516" y="301061"/>
                </a:lnTo>
                <a:lnTo>
                  <a:pt x="314167" y="301024"/>
                </a:lnTo>
                <a:lnTo>
                  <a:pt x="310379" y="295856"/>
                </a:lnTo>
                <a:lnTo>
                  <a:pt x="308637" y="294176"/>
                </a:lnTo>
                <a:lnTo>
                  <a:pt x="307240" y="294003"/>
                </a:lnTo>
                <a:lnTo>
                  <a:pt x="295473" y="299257"/>
                </a:lnTo>
                <a:lnTo>
                  <a:pt x="288442" y="298536"/>
                </a:lnTo>
                <a:lnTo>
                  <a:pt x="286405" y="297133"/>
                </a:lnTo>
                <a:lnTo>
                  <a:pt x="284990" y="297888"/>
                </a:lnTo>
                <a:lnTo>
                  <a:pt x="284151" y="299996"/>
                </a:lnTo>
                <a:lnTo>
                  <a:pt x="282332" y="299066"/>
                </a:lnTo>
                <a:lnTo>
                  <a:pt x="281792" y="301578"/>
                </a:lnTo>
                <a:lnTo>
                  <a:pt x="279333" y="299214"/>
                </a:lnTo>
                <a:lnTo>
                  <a:pt x="278734" y="299204"/>
                </a:lnTo>
                <a:lnTo>
                  <a:pt x="276693" y="298976"/>
                </a:lnTo>
                <a:lnTo>
                  <a:pt x="276017" y="299407"/>
                </a:lnTo>
                <a:lnTo>
                  <a:pt x="271857" y="301987"/>
                </a:lnTo>
                <a:lnTo>
                  <a:pt x="269390" y="299876"/>
                </a:lnTo>
                <a:lnTo>
                  <a:pt x="268115" y="298732"/>
                </a:lnTo>
                <a:lnTo>
                  <a:pt x="264840" y="298862"/>
                </a:lnTo>
                <a:lnTo>
                  <a:pt x="263751" y="299380"/>
                </a:lnTo>
                <a:lnTo>
                  <a:pt x="263239" y="297637"/>
                </a:lnTo>
                <a:lnTo>
                  <a:pt x="261293" y="290924"/>
                </a:lnTo>
                <a:lnTo>
                  <a:pt x="258689" y="281985"/>
                </a:lnTo>
                <a:lnTo>
                  <a:pt x="257736" y="277612"/>
                </a:lnTo>
                <a:lnTo>
                  <a:pt x="257405" y="276137"/>
                </a:lnTo>
                <a:lnTo>
                  <a:pt x="256139" y="270291"/>
                </a:lnTo>
                <a:lnTo>
                  <a:pt x="254293" y="258716"/>
                </a:lnTo>
                <a:lnTo>
                  <a:pt x="254066" y="257251"/>
                </a:lnTo>
                <a:lnTo>
                  <a:pt x="252551" y="247776"/>
                </a:lnTo>
                <a:lnTo>
                  <a:pt x="252252" y="245906"/>
                </a:lnTo>
                <a:lnTo>
                  <a:pt x="251952" y="244037"/>
                </a:lnTo>
                <a:lnTo>
                  <a:pt x="248423" y="221790"/>
                </a:lnTo>
                <a:lnTo>
                  <a:pt x="242336" y="182960"/>
                </a:lnTo>
                <a:lnTo>
                  <a:pt x="246005" y="178612"/>
                </a:lnTo>
                <a:lnTo>
                  <a:pt x="247820" y="176788"/>
                </a:lnTo>
                <a:lnTo>
                  <a:pt x="253173" y="171456"/>
                </a:lnTo>
                <a:lnTo>
                  <a:pt x="261978" y="163016"/>
                </a:lnTo>
                <a:lnTo>
                  <a:pt x="268605" y="156944"/>
                </a:lnTo>
                <a:lnTo>
                  <a:pt x="274443" y="153768"/>
                </a:lnTo>
                <a:lnTo>
                  <a:pt x="279437" y="152357"/>
                </a:lnTo>
                <a:lnTo>
                  <a:pt x="280472" y="152529"/>
                </a:lnTo>
                <a:lnTo>
                  <a:pt x="282427" y="151626"/>
                </a:lnTo>
                <a:lnTo>
                  <a:pt x="284913" y="150473"/>
                </a:lnTo>
                <a:lnTo>
                  <a:pt x="285616" y="149520"/>
                </a:lnTo>
                <a:lnTo>
                  <a:pt x="285648" y="140045"/>
                </a:lnTo>
                <a:lnTo>
                  <a:pt x="286727" y="135998"/>
                </a:lnTo>
                <a:lnTo>
                  <a:pt x="288392" y="130339"/>
                </a:lnTo>
                <a:lnTo>
                  <a:pt x="297043" y="125819"/>
                </a:lnTo>
                <a:lnTo>
                  <a:pt x="313260" y="115038"/>
                </a:lnTo>
                <a:lnTo>
                  <a:pt x="333555" y="103865"/>
                </a:lnTo>
                <a:lnTo>
                  <a:pt x="346020" y="97041"/>
                </a:lnTo>
                <a:lnTo>
                  <a:pt x="375755" y="80732"/>
                </a:lnTo>
                <a:lnTo>
                  <a:pt x="368602" y="77428"/>
                </a:lnTo>
                <a:lnTo>
                  <a:pt x="368620" y="76035"/>
                </a:lnTo>
                <a:lnTo>
                  <a:pt x="369758" y="72577"/>
                </a:lnTo>
                <a:lnTo>
                  <a:pt x="372199" y="68393"/>
                </a:lnTo>
                <a:lnTo>
                  <a:pt x="377456" y="65430"/>
                </a:lnTo>
                <a:lnTo>
                  <a:pt x="376676" y="63524"/>
                </a:lnTo>
                <a:lnTo>
                  <a:pt x="375683" y="62562"/>
                </a:lnTo>
                <a:lnTo>
                  <a:pt x="378200" y="60484"/>
                </a:lnTo>
                <a:lnTo>
                  <a:pt x="378282" y="59749"/>
                </a:lnTo>
                <a:lnTo>
                  <a:pt x="378377" y="59009"/>
                </a:lnTo>
                <a:lnTo>
                  <a:pt x="381607" y="48722"/>
                </a:lnTo>
                <a:lnTo>
                  <a:pt x="382464" y="47129"/>
                </a:lnTo>
                <a:lnTo>
                  <a:pt x="380509" y="37141"/>
                </a:lnTo>
                <a:lnTo>
                  <a:pt x="379371" y="30117"/>
                </a:lnTo>
                <a:lnTo>
                  <a:pt x="389260" y="23455"/>
                </a:lnTo>
                <a:lnTo>
                  <a:pt x="384950" y="17434"/>
                </a:lnTo>
                <a:lnTo>
                  <a:pt x="377465" y="18250"/>
                </a:lnTo>
                <a:lnTo>
                  <a:pt x="358041" y="20447"/>
                </a:lnTo>
                <a:lnTo>
                  <a:pt x="329191" y="16113"/>
                </a:lnTo>
                <a:lnTo>
                  <a:pt x="321103" y="499"/>
                </a:lnTo>
                <a:lnTo>
                  <a:pt x="295160" y="13586"/>
                </a:lnTo>
                <a:lnTo>
                  <a:pt x="275137" y="23787"/>
                </a:lnTo>
                <a:lnTo>
                  <a:pt x="232673" y="45350"/>
                </a:lnTo>
                <a:lnTo>
                  <a:pt x="220811" y="42945"/>
                </a:lnTo>
                <a:lnTo>
                  <a:pt x="215318" y="46843"/>
                </a:lnTo>
                <a:lnTo>
                  <a:pt x="216842" y="51880"/>
                </a:lnTo>
                <a:lnTo>
                  <a:pt x="211412" y="57965"/>
                </a:lnTo>
                <a:lnTo>
                  <a:pt x="203483" y="63933"/>
                </a:lnTo>
                <a:lnTo>
                  <a:pt x="195590" y="69918"/>
                </a:lnTo>
                <a:lnTo>
                  <a:pt x="190323" y="73830"/>
                </a:lnTo>
                <a:lnTo>
                  <a:pt x="180802" y="81145"/>
                </a:lnTo>
                <a:lnTo>
                  <a:pt x="174719" y="85533"/>
                </a:lnTo>
                <a:lnTo>
                  <a:pt x="170659" y="88587"/>
                </a:lnTo>
                <a:lnTo>
                  <a:pt x="168631" y="90397"/>
                </a:lnTo>
                <a:lnTo>
                  <a:pt x="158452" y="97830"/>
                </a:lnTo>
                <a:lnTo>
                  <a:pt x="152550" y="102504"/>
                </a:lnTo>
                <a:lnTo>
                  <a:pt x="146172" y="107074"/>
                </a:lnTo>
                <a:lnTo>
                  <a:pt x="145405" y="10766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4EC3634-CA02-6AA2-BC65-309B86B51B76}"/>
              </a:ext>
            </a:extLst>
          </p:cNvPr>
          <p:cNvSpPr>
            <a:spLocks/>
          </p:cNvSpPr>
          <p:nvPr/>
        </p:nvSpPr>
        <p:spPr>
          <a:xfrm flipV="1">
            <a:off x="7835552" y="4658077"/>
            <a:ext cx="642762" cy="570660"/>
          </a:xfrm>
          <a:custGeom>
            <a:avLst/>
            <a:gdLst>
              <a:gd name="connsiteX0" fmla="*/ 212975 w 437719"/>
              <a:gd name="connsiteY0" fmla="*/ 330972 h 388618"/>
              <a:gd name="connsiteX1" fmla="*/ 233029 w 437719"/>
              <a:gd name="connsiteY1" fmla="*/ 335819 h 388618"/>
              <a:gd name="connsiteX2" fmla="*/ 235424 w 437719"/>
              <a:gd name="connsiteY2" fmla="*/ 336263 h 388618"/>
              <a:gd name="connsiteX3" fmla="*/ 244261 w 437719"/>
              <a:gd name="connsiteY3" fmla="*/ 338446 h 388618"/>
              <a:gd name="connsiteX4" fmla="*/ 251927 w 437719"/>
              <a:gd name="connsiteY4" fmla="*/ 340166 h 388618"/>
              <a:gd name="connsiteX5" fmla="*/ 284293 w 437719"/>
              <a:gd name="connsiteY5" fmla="*/ 350730 h 388618"/>
              <a:gd name="connsiteX6" fmla="*/ 292490 w 437719"/>
              <a:gd name="connsiteY6" fmla="*/ 353471 h 388618"/>
              <a:gd name="connsiteX7" fmla="*/ 329011 w 437719"/>
              <a:gd name="connsiteY7" fmla="*/ 365818 h 388618"/>
              <a:gd name="connsiteX8" fmla="*/ 398089 w 437719"/>
              <a:gd name="connsiteY8" fmla="*/ 389324 h 388618"/>
              <a:gd name="connsiteX9" fmla="*/ 398298 w 437719"/>
              <a:gd name="connsiteY9" fmla="*/ 354877 h 388618"/>
              <a:gd name="connsiteX10" fmla="*/ 420095 w 437719"/>
              <a:gd name="connsiteY10" fmla="*/ 328948 h 388618"/>
              <a:gd name="connsiteX11" fmla="*/ 437949 w 437719"/>
              <a:gd name="connsiteY11" fmla="*/ 277848 h 388618"/>
              <a:gd name="connsiteX12" fmla="*/ 406617 w 437719"/>
              <a:gd name="connsiteY12" fmla="*/ 262737 h 388618"/>
              <a:gd name="connsiteX13" fmla="*/ 391358 w 437719"/>
              <a:gd name="connsiteY13" fmla="*/ 252363 h 388618"/>
              <a:gd name="connsiteX14" fmla="*/ 381863 w 437719"/>
              <a:gd name="connsiteY14" fmla="*/ 238224 h 388618"/>
              <a:gd name="connsiteX15" fmla="*/ 375812 w 437719"/>
              <a:gd name="connsiteY15" fmla="*/ 224810 h 388618"/>
              <a:gd name="connsiteX16" fmla="*/ 372673 w 437719"/>
              <a:gd name="connsiteY16" fmla="*/ 211614 h 388618"/>
              <a:gd name="connsiteX17" fmla="*/ 372106 w 437719"/>
              <a:gd name="connsiteY17" fmla="*/ 203646 h 388618"/>
              <a:gd name="connsiteX18" fmla="*/ 374201 w 437719"/>
              <a:gd name="connsiteY18" fmla="*/ 185703 h 388618"/>
              <a:gd name="connsiteX19" fmla="*/ 382126 w 437719"/>
              <a:gd name="connsiteY19" fmla="*/ 171259 h 388618"/>
              <a:gd name="connsiteX20" fmla="*/ 415159 w 437719"/>
              <a:gd name="connsiteY20" fmla="*/ 137321 h 388618"/>
              <a:gd name="connsiteX21" fmla="*/ 411984 w 437719"/>
              <a:gd name="connsiteY21" fmla="*/ 130033 h 388618"/>
              <a:gd name="connsiteX22" fmla="*/ 401224 w 437719"/>
              <a:gd name="connsiteY22" fmla="*/ 126435 h 388618"/>
              <a:gd name="connsiteX23" fmla="*/ 391657 w 437719"/>
              <a:gd name="connsiteY23" fmla="*/ 123254 h 388618"/>
              <a:gd name="connsiteX24" fmla="*/ 396343 w 437719"/>
              <a:gd name="connsiteY24" fmla="*/ 95160 h 388618"/>
              <a:gd name="connsiteX25" fmla="*/ 397114 w 437719"/>
              <a:gd name="connsiteY25" fmla="*/ 89365 h 388618"/>
              <a:gd name="connsiteX26" fmla="*/ 390319 w 437719"/>
              <a:gd name="connsiteY26" fmla="*/ 83765 h 388618"/>
              <a:gd name="connsiteX27" fmla="*/ 385814 w 437719"/>
              <a:gd name="connsiteY27" fmla="*/ 77045 h 388618"/>
              <a:gd name="connsiteX28" fmla="*/ 379228 w 437719"/>
              <a:gd name="connsiteY28" fmla="*/ 67384 h 388618"/>
              <a:gd name="connsiteX29" fmla="*/ 376166 w 437719"/>
              <a:gd name="connsiteY29" fmla="*/ 61639 h 388618"/>
              <a:gd name="connsiteX30" fmla="*/ 373589 w 437719"/>
              <a:gd name="connsiteY30" fmla="*/ 54873 h 388618"/>
              <a:gd name="connsiteX31" fmla="*/ 372160 w 437719"/>
              <a:gd name="connsiteY31" fmla="*/ 49514 h 388618"/>
              <a:gd name="connsiteX32" fmla="*/ 371353 w 437719"/>
              <a:gd name="connsiteY32" fmla="*/ 45489 h 388618"/>
              <a:gd name="connsiteX33" fmla="*/ 370459 w 437719"/>
              <a:gd name="connsiteY33" fmla="*/ 39998 h 388618"/>
              <a:gd name="connsiteX34" fmla="*/ 370577 w 437719"/>
              <a:gd name="connsiteY34" fmla="*/ 29883 h 388618"/>
              <a:gd name="connsiteX35" fmla="*/ 375041 w 437719"/>
              <a:gd name="connsiteY35" fmla="*/ 10439 h 388618"/>
              <a:gd name="connsiteX36" fmla="*/ 375667 w 437719"/>
              <a:gd name="connsiteY36" fmla="*/ 8093 h 388618"/>
              <a:gd name="connsiteX37" fmla="*/ 378783 w 437719"/>
              <a:gd name="connsiteY37" fmla="*/ 1368 h 388618"/>
              <a:gd name="connsiteX38" fmla="*/ 379114 w 437719"/>
              <a:gd name="connsiteY38" fmla="*/ 705 h 388618"/>
              <a:gd name="connsiteX39" fmla="*/ 304357 w 437719"/>
              <a:gd name="connsiteY39" fmla="*/ 13393 h 388618"/>
              <a:gd name="connsiteX40" fmla="*/ 221036 w 437719"/>
              <a:gd name="connsiteY40" fmla="*/ 26693 h 388618"/>
              <a:gd name="connsiteX41" fmla="*/ 186574 w 437719"/>
              <a:gd name="connsiteY41" fmla="*/ 32770 h 388618"/>
              <a:gd name="connsiteX42" fmla="*/ 128623 w 437719"/>
              <a:gd name="connsiteY42" fmla="*/ 43088 h 388618"/>
              <a:gd name="connsiteX43" fmla="*/ 51426 w 437719"/>
              <a:gd name="connsiteY43" fmla="*/ 58708 h 388618"/>
              <a:gd name="connsiteX44" fmla="*/ 46881 w 437719"/>
              <a:gd name="connsiteY44" fmla="*/ 78833 h 388618"/>
              <a:gd name="connsiteX45" fmla="*/ 38461 w 437719"/>
              <a:gd name="connsiteY45" fmla="*/ 115957 h 388618"/>
              <a:gd name="connsiteX46" fmla="*/ 35318 w 437719"/>
              <a:gd name="connsiteY46" fmla="*/ 129743 h 388618"/>
              <a:gd name="connsiteX47" fmla="*/ 32691 w 437719"/>
              <a:gd name="connsiteY47" fmla="*/ 141251 h 388618"/>
              <a:gd name="connsiteX48" fmla="*/ 30192 w 437719"/>
              <a:gd name="connsiteY48" fmla="*/ 152187 h 388618"/>
              <a:gd name="connsiteX49" fmla="*/ 26744 w 437719"/>
              <a:gd name="connsiteY49" fmla="*/ 167248 h 388618"/>
              <a:gd name="connsiteX50" fmla="*/ 24521 w 437719"/>
              <a:gd name="connsiteY50" fmla="*/ 176936 h 388618"/>
              <a:gd name="connsiteX51" fmla="*/ 23623 w 437719"/>
              <a:gd name="connsiteY51" fmla="*/ 180848 h 388618"/>
              <a:gd name="connsiteX52" fmla="*/ 22603 w 437719"/>
              <a:gd name="connsiteY52" fmla="*/ 185285 h 388618"/>
              <a:gd name="connsiteX53" fmla="*/ 17957 w 437719"/>
              <a:gd name="connsiteY53" fmla="*/ 205438 h 388618"/>
              <a:gd name="connsiteX54" fmla="*/ 11380 w 437719"/>
              <a:gd name="connsiteY54" fmla="*/ 233895 h 388618"/>
              <a:gd name="connsiteX55" fmla="*/ 10296 w 437719"/>
              <a:gd name="connsiteY55" fmla="*/ 238578 h 388618"/>
              <a:gd name="connsiteX56" fmla="*/ 8658 w 437719"/>
              <a:gd name="connsiteY56" fmla="*/ 245634 h 388618"/>
              <a:gd name="connsiteX57" fmla="*/ 5283 w 437719"/>
              <a:gd name="connsiteY57" fmla="*/ 260155 h 388618"/>
              <a:gd name="connsiteX58" fmla="*/ 230 w 437719"/>
              <a:gd name="connsiteY58" fmla="*/ 281655 h 388618"/>
              <a:gd name="connsiteX59" fmla="*/ 50432 w 437719"/>
              <a:gd name="connsiteY59" fmla="*/ 292097 h 388618"/>
              <a:gd name="connsiteX60" fmla="*/ 59033 w 437719"/>
              <a:gd name="connsiteY60" fmla="*/ 294039 h 388618"/>
              <a:gd name="connsiteX61" fmla="*/ 111916 w 437719"/>
              <a:gd name="connsiteY61" fmla="*/ 307180 h 388618"/>
              <a:gd name="connsiteX62" fmla="*/ 137015 w 437719"/>
              <a:gd name="connsiteY62" fmla="*/ 312898 h 388618"/>
              <a:gd name="connsiteX63" fmla="*/ 185567 w 437719"/>
              <a:gd name="connsiteY63" fmla="*/ 324524 h 388618"/>
              <a:gd name="connsiteX64" fmla="*/ 212975 w 437719"/>
              <a:gd name="connsiteY64" fmla="*/ 330972 h 38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37719" h="388618">
                <a:moveTo>
                  <a:pt x="212975" y="330972"/>
                </a:moveTo>
                <a:lnTo>
                  <a:pt x="233029" y="335819"/>
                </a:lnTo>
                <a:lnTo>
                  <a:pt x="235424" y="336263"/>
                </a:lnTo>
                <a:lnTo>
                  <a:pt x="244261" y="338446"/>
                </a:lnTo>
                <a:lnTo>
                  <a:pt x="251927" y="340166"/>
                </a:lnTo>
                <a:lnTo>
                  <a:pt x="284293" y="350730"/>
                </a:lnTo>
                <a:lnTo>
                  <a:pt x="292490" y="353471"/>
                </a:lnTo>
                <a:lnTo>
                  <a:pt x="329011" y="365818"/>
                </a:lnTo>
                <a:lnTo>
                  <a:pt x="398089" y="389324"/>
                </a:lnTo>
                <a:lnTo>
                  <a:pt x="398298" y="354877"/>
                </a:lnTo>
                <a:lnTo>
                  <a:pt x="420095" y="328948"/>
                </a:lnTo>
                <a:lnTo>
                  <a:pt x="437949" y="277848"/>
                </a:lnTo>
                <a:lnTo>
                  <a:pt x="406617" y="262737"/>
                </a:lnTo>
                <a:lnTo>
                  <a:pt x="391358" y="252363"/>
                </a:lnTo>
                <a:lnTo>
                  <a:pt x="381863" y="238224"/>
                </a:lnTo>
                <a:lnTo>
                  <a:pt x="375812" y="224810"/>
                </a:lnTo>
                <a:lnTo>
                  <a:pt x="372673" y="211614"/>
                </a:lnTo>
                <a:lnTo>
                  <a:pt x="372106" y="203646"/>
                </a:lnTo>
                <a:lnTo>
                  <a:pt x="374201" y="185703"/>
                </a:lnTo>
                <a:lnTo>
                  <a:pt x="382126" y="171259"/>
                </a:lnTo>
                <a:lnTo>
                  <a:pt x="415159" y="137321"/>
                </a:lnTo>
                <a:lnTo>
                  <a:pt x="411984" y="130033"/>
                </a:lnTo>
                <a:lnTo>
                  <a:pt x="401224" y="126435"/>
                </a:lnTo>
                <a:lnTo>
                  <a:pt x="391657" y="123254"/>
                </a:lnTo>
                <a:lnTo>
                  <a:pt x="396343" y="95160"/>
                </a:lnTo>
                <a:lnTo>
                  <a:pt x="397114" y="89365"/>
                </a:lnTo>
                <a:lnTo>
                  <a:pt x="390319" y="83765"/>
                </a:lnTo>
                <a:lnTo>
                  <a:pt x="385814" y="77045"/>
                </a:lnTo>
                <a:lnTo>
                  <a:pt x="379228" y="67384"/>
                </a:lnTo>
                <a:lnTo>
                  <a:pt x="376166" y="61639"/>
                </a:lnTo>
                <a:lnTo>
                  <a:pt x="373589" y="54873"/>
                </a:lnTo>
                <a:lnTo>
                  <a:pt x="372160" y="49514"/>
                </a:lnTo>
                <a:lnTo>
                  <a:pt x="371353" y="45489"/>
                </a:lnTo>
                <a:lnTo>
                  <a:pt x="370459" y="39998"/>
                </a:lnTo>
                <a:lnTo>
                  <a:pt x="370577" y="29883"/>
                </a:lnTo>
                <a:lnTo>
                  <a:pt x="375041" y="10439"/>
                </a:lnTo>
                <a:lnTo>
                  <a:pt x="375667" y="8093"/>
                </a:lnTo>
                <a:lnTo>
                  <a:pt x="378783" y="1368"/>
                </a:lnTo>
                <a:lnTo>
                  <a:pt x="379114" y="705"/>
                </a:lnTo>
                <a:lnTo>
                  <a:pt x="304357" y="13393"/>
                </a:lnTo>
                <a:lnTo>
                  <a:pt x="221036" y="26693"/>
                </a:lnTo>
                <a:lnTo>
                  <a:pt x="186574" y="32770"/>
                </a:lnTo>
                <a:lnTo>
                  <a:pt x="128623" y="43088"/>
                </a:lnTo>
                <a:lnTo>
                  <a:pt x="51426" y="58708"/>
                </a:lnTo>
                <a:lnTo>
                  <a:pt x="46881" y="78833"/>
                </a:lnTo>
                <a:lnTo>
                  <a:pt x="38461" y="115957"/>
                </a:lnTo>
                <a:lnTo>
                  <a:pt x="35318" y="129743"/>
                </a:lnTo>
                <a:lnTo>
                  <a:pt x="32691" y="141251"/>
                </a:lnTo>
                <a:lnTo>
                  <a:pt x="30192" y="152187"/>
                </a:lnTo>
                <a:lnTo>
                  <a:pt x="26744" y="167248"/>
                </a:lnTo>
                <a:lnTo>
                  <a:pt x="24521" y="176936"/>
                </a:lnTo>
                <a:lnTo>
                  <a:pt x="23623" y="180848"/>
                </a:lnTo>
                <a:lnTo>
                  <a:pt x="22603" y="185285"/>
                </a:lnTo>
                <a:lnTo>
                  <a:pt x="17957" y="205438"/>
                </a:lnTo>
                <a:lnTo>
                  <a:pt x="11380" y="233895"/>
                </a:lnTo>
                <a:lnTo>
                  <a:pt x="10296" y="238578"/>
                </a:lnTo>
                <a:lnTo>
                  <a:pt x="8658" y="245634"/>
                </a:lnTo>
                <a:lnTo>
                  <a:pt x="5283" y="260155"/>
                </a:lnTo>
                <a:lnTo>
                  <a:pt x="230" y="281655"/>
                </a:lnTo>
                <a:lnTo>
                  <a:pt x="50432" y="292097"/>
                </a:lnTo>
                <a:lnTo>
                  <a:pt x="59033" y="294039"/>
                </a:lnTo>
                <a:lnTo>
                  <a:pt x="111916" y="307180"/>
                </a:lnTo>
                <a:lnTo>
                  <a:pt x="137015" y="312898"/>
                </a:lnTo>
                <a:lnTo>
                  <a:pt x="185567" y="324524"/>
                </a:lnTo>
                <a:lnTo>
                  <a:pt x="212975" y="33097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CBB381F-6A2F-7F35-3CC0-CF16A76C4C5D}"/>
              </a:ext>
            </a:extLst>
          </p:cNvPr>
          <p:cNvSpPr>
            <a:spLocks/>
          </p:cNvSpPr>
          <p:nvPr/>
        </p:nvSpPr>
        <p:spPr>
          <a:xfrm flipV="1">
            <a:off x="6650598" y="3338834"/>
            <a:ext cx="996989" cy="641979"/>
          </a:xfrm>
          <a:custGeom>
            <a:avLst/>
            <a:gdLst>
              <a:gd name="connsiteX0" fmla="*/ 450299 w 678947"/>
              <a:gd name="connsiteY0" fmla="*/ 82291 h 437186"/>
              <a:gd name="connsiteX1" fmla="*/ 448857 w 678947"/>
              <a:gd name="connsiteY1" fmla="*/ 81292 h 437186"/>
              <a:gd name="connsiteX2" fmla="*/ 444996 w 678947"/>
              <a:gd name="connsiteY2" fmla="*/ 78049 h 437186"/>
              <a:gd name="connsiteX3" fmla="*/ 439494 w 678947"/>
              <a:gd name="connsiteY3" fmla="*/ 74434 h 437186"/>
              <a:gd name="connsiteX4" fmla="*/ 429546 w 678947"/>
              <a:gd name="connsiteY4" fmla="*/ 70474 h 437186"/>
              <a:gd name="connsiteX5" fmla="*/ 424189 w 678947"/>
              <a:gd name="connsiteY5" fmla="*/ 68595 h 437186"/>
              <a:gd name="connsiteX6" fmla="*/ 419471 w 678947"/>
              <a:gd name="connsiteY6" fmla="*/ 67071 h 437186"/>
              <a:gd name="connsiteX7" fmla="*/ 403023 w 678947"/>
              <a:gd name="connsiteY7" fmla="*/ 57137 h 437186"/>
              <a:gd name="connsiteX8" fmla="*/ 391178 w 678947"/>
              <a:gd name="connsiteY8" fmla="*/ 45381 h 437186"/>
              <a:gd name="connsiteX9" fmla="*/ 389886 w 678947"/>
              <a:gd name="connsiteY9" fmla="*/ 43905 h 437186"/>
              <a:gd name="connsiteX10" fmla="*/ 373805 w 678947"/>
              <a:gd name="connsiteY10" fmla="*/ 47389 h 437186"/>
              <a:gd name="connsiteX11" fmla="*/ 356168 w 678947"/>
              <a:gd name="connsiteY11" fmla="*/ 46659 h 437186"/>
              <a:gd name="connsiteX12" fmla="*/ 352797 w 678947"/>
              <a:gd name="connsiteY12" fmla="*/ 45900 h 437186"/>
              <a:gd name="connsiteX13" fmla="*/ 350126 w 678947"/>
              <a:gd name="connsiteY13" fmla="*/ 45289 h 437186"/>
              <a:gd name="connsiteX14" fmla="*/ 347454 w 678947"/>
              <a:gd name="connsiteY14" fmla="*/ 44680 h 437186"/>
              <a:gd name="connsiteX15" fmla="*/ 326664 w 678947"/>
              <a:gd name="connsiteY15" fmla="*/ 39982 h 437186"/>
              <a:gd name="connsiteX16" fmla="*/ 317542 w 678947"/>
              <a:gd name="connsiteY16" fmla="*/ 22737 h 437186"/>
              <a:gd name="connsiteX17" fmla="*/ 311858 w 678947"/>
              <a:gd name="connsiteY17" fmla="*/ 11903 h 437186"/>
              <a:gd name="connsiteX18" fmla="*/ 302218 w 678947"/>
              <a:gd name="connsiteY18" fmla="*/ 15251 h 437186"/>
              <a:gd name="connsiteX19" fmla="*/ 300363 w 678947"/>
              <a:gd name="connsiteY19" fmla="*/ 15872 h 437186"/>
              <a:gd name="connsiteX20" fmla="*/ 289630 w 678947"/>
              <a:gd name="connsiteY20" fmla="*/ 9924 h 437186"/>
              <a:gd name="connsiteX21" fmla="*/ 282917 w 678947"/>
              <a:gd name="connsiteY21" fmla="*/ 5387 h 437186"/>
              <a:gd name="connsiteX22" fmla="*/ 273001 w 678947"/>
              <a:gd name="connsiteY22" fmla="*/ 6034 h 437186"/>
              <a:gd name="connsiteX23" fmla="*/ 267004 w 678947"/>
              <a:gd name="connsiteY23" fmla="*/ 6381 h 437186"/>
              <a:gd name="connsiteX24" fmla="*/ 259596 w 678947"/>
              <a:gd name="connsiteY24" fmla="*/ 7456 h 437186"/>
              <a:gd name="connsiteX25" fmla="*/ 255491 w 678947"/>
              <a:gd name="connsiteY25" fmla="*/ 8073 h 437186"/>
              <a:gd name="connsiteX26" fmla="*/ 253504 w 678947"/>
              <a:gd name="connsiteY26" fmla="*/ 8382 h 437186"/>
              <a:gd name="connsiteX27" fmla="*/ 246454 w 678947"/>
              <a:gd name="connsiteY27" fmla="*/ 7902 h 437186"/>
              <a:gd name="connsiteX28" fmla="*/ 233712 w 678947"/>
              <a:gd name="connsiteY28" fmla="*/ 7245 h 437186"/>
              <a:gd name="connsiteX29" fmla="*/ 217758 w 678947"/>
              <a:gd name="connsiteY29" fmla="*/ 6372 h 437186"/>
              <a:gd name="connsiteX30" fmla="*/ 201260 w 678947"/>
              <a:gd name="connsiteY30" fmla="*/ 421 h 437186"/>
              <a:gd name="connsiteX31" fmla="*/ 191806 w 678947"/>
              <a:gd name="connsiteY31" fmla="*/ 4812 h 437186"/>
              <a:gd name="connsiteX32" fmla="*/ 199541 w 678947"/>
              <a:gd name="connsiteY32" fmla="*/ 27321 h 437186"/>
              <a:gd name="connsiteX33" fmla="*/ 175399 w 678947"/>
              <a:gd name="connsiteY33" fmla="*/ 32185 h 437186"/>
              <a:gd name="connsiteX34" fmla="*/ 166762 w 678947"/>
              <a:gd name="connsiteY34" fmla="*/ 40853 h 437186"/>
              <a:gd name="connsiteX35" fmla="*/ 157767 w 678947"/>
              <a:gd name="connsiteY35" fmla="*/ 54227 h 437186"/>
              <a:gd name="connsiteX36" fmla="*/ 164013 w 678947"/>
              <a:gd name="connsiteY36" fmla="*/ 55662 h 437186"/>
              <a:gd name="connsiteX37" fmla="*/ 164503 w 678947"/>
              <a:gd name="connsiteY37" fmla="*/ 61006 h 437186"/>
              <a:gd name="connsiteX38" fmla="*/ 165723 w 678947"/>
              <a:gd name="connsiteY38" fmla="*/ 62347 h 437186"/>
              <a:gd name="connsiteX39" fmla="*/ 168109 w 678947"/>
              <a:gd name="connsiteY39" fmla="*/ 62604 h 437186"/>
              <a:gd name="connsiteX40" fmla="*/ 172618 w 678947"/>
              <a:gd name="connsiteY40" fmla="*/ 60407 h 437186"/>
              <a:gd name="connsiteX41" fmla="*/ 176388 w 678947"/>
              <a:gd name="connsiteY41" fmla="*/ 62870 h 437186"/>
              <a:gd name="connsiteX42" fmla="*/ 175676 w 678947"/>
              <a:gd name="connsiteY42" fmla="*/ 65240 h 437186"/>
              <a:gd name="connsiteX43" fmla="*/ 172596 w 678947"/>
              <a:gd name="connsiteY43" fmla="*/ 67932 h 437186"/>
              <a:gd name="connsiteX44" fmla="*/ 169438 w 678947"/>
              <a:gd name="connsiteY44" fmla="*/ 69026 h 437186"/>
              <a:gd name="connsiteX45" fmla="*/ 166091 w 678947"/>
              <a:gd name="connsiteY45" fmla="*/ 68426 h 437186"/>
              <a:gd name="connsiteX46" fmla="*/ 162697 w 678947"/>
              <a:gd name="connsiteY46" fmla="*/ 70214 h 437186"/>
              <a:gd name="connsiteX47" fmla="*/ 154038 w 678947"/>
              <a:gd name="connsiteY47" fmla="*/ 75039 h 437186"/>
              <a:gd name="connsiteX48" fmla="*/ 145922 w 678947"/>
              <a:gd name="connsiteY48" fmla="*/ 67891 h 437186"/>
              <a:gd name="connsiteX49" fmla="*/ 139953 w 678947"/>
              <a:gd name="connsiteY49" fmla="*/ 51082 h 437186"/>
              <a:gd name="connsiteX50" fmla="*/ 136310 w 678947"/>
              <a:gd name="connsiteY50" fmla="*/ 51288 h 437186"/>
              <a:gd name="connsiteX51" fmla="*/ 129751 w 678947"/>
              <a:gd name="connsiteY51" fmla="*/ 59568 h 437186"/>
              <a:gd name="connsiteX52" fmla="*/ 126530 w 678947"/>
              <a:gd name="connsiteY52" fmla="*/ 63494 h 437186"/>
              <a:gd name="connsiteX53" fmla="*/ 112295 w 678947"/>
              <a:gd name="connsiteY53" fmla="*/ 63441 h 437186"/>
              <a:gd name="connsiteX54" fmla="*/ 103581 w 678947"/>
              <a:gd name="connsiteY54" fmla="*/ 61961 h 437186"/>
              <a:gd name="connsiteX55" fmla="*/ 99512 w 678947"/>
              <a:gd name="connsiteY55" fmla="*/ 70463 h 437186"/>
              <a:gd name="connsiteX56" fmla="*/ 96083 w 678947"/>
              <a:gd name="connsiteY56" fmla="*/ 70931 h 437186"/>
              <a:gd name="connsiteX57" fmla="*/ 87455 w 678947"/>
              <a:gd name="connsiteY57" fmla="*/ 70195 h 437186"/>
              <a:gd name="connsiteX58" fmla="*/ 84438 w 678947"/>
              <a:gd name="connsiteY58" fmla="*/ 73646 h 437186"/>
              <a:gd name="connsiteX59" fmla="*/ 83794 w 678947"/>
              <a:gd name="connsiteY59" fmla="*/ 75254 h 437186"/>
              <a:gd name="connsiteX60" fmla="*/ 84443 w 678947"/>
              <a:gd name="connsiteY60" fmla="*/ 77764 h 437186"/>
              <a:gd name="connsiteX61" fmla="*/ 91538 w 678947"/>
              <a:gd name="connsiteY61" fmla="*/ 79113 h 437186"/>
              <a:gd name="connsiteX62" fmla="*/ 96214 w 678947"/>
              <a:gd name="connsiteY62" fmla="*/ 81524 h 437186"/>
              <a:gd name="connsiteX63" fmla="*/ 94899 w 678947"/>
              <a:gd name="connsiteY63" fmla="*/ 84985 h 437186"/>
              <a:gd name="connsiteX64" fmla="*/ 85509 w 678947"/>
              <a:gd name="connsiteY64" fmla="*/ 88875 h 437186"/>
              <a:gd name="connsiteX65" fmla="*/ 90358 w 678947"/>
              <a:gd name="connsiteY65" fmla="*/ 104721 h 437186"/>
              <a:gd name="connsiteX66" fmla="*/ 75924 w 678947"/>
              <a:gd name="connsiteY66" fmla="*/ 110148 h 437186"/>
              <a:gd name="connsiteX67" fmla="*/ 73651 w 678947"/>
              <a:gd name="connsiteY67" fmla="*/ 109097 h 437186"/>
              <a:gd name="connsiteX68" fmla="*/ 70244 w 678947"/>
              <a:gd name="connsiteY68" fmla="*/ 110109 h 437186"/>
              <a:gd name="connsiteX69" fmla="*/ 66597 w 678947"/>
              <a:gd name="connsiteY69" fmla="*/ 116384 h 437186"/>
              <a:gd name="connsiteX70" fmla="*/ 63422 w 678947"/>
              <a:gd name="connsiteY70" fmla="*/ 113871 h 437186"/>
              <a:gd name="connsiteX71" fmla="*/ 61975 w 678947"/>
              <a:gd name="connsiteY71" fmla="*/ 113126 h 437186"/>
              <a:gd name="connsiteX72" fmla="*/ 56668 w 678947"/>
              <a:gd name="connsiteY72" fmla="*/ 114866 h 437186"/>
              <a:gd name="connsiteX73" fmla="*/ 50639 w 678947"/>
              <a:gd name="connsiteY73" fmla="*/ 120417 h 437186"/>
              <a:gd name="connsiteX74" fmla="*/ 43277 w 678947"/>
              <a:gd name="connsiteY74" fmla="*/ 126858 h 437186"/>
              <a:gd name="connsiteX75" fmla="*/ 40110 w 678947"/>
              <a:gd name="connsiteY75" fmla="*/ 126444 h 437186"/>
              <a:gd name="connsiteX76" fmla="*/ 39385 w 678947"/>
              <a:gd name="connsiteY76" fmla="*/ 127115 h 437186"/>
              <a:gd name="connsiteX77" fmla="*/ 39099 w 678947"/>
              <a:gd name="connsiteY77" fmla="*/ 128027 h 437186"/>
              <a:gd name="connsiteX78" fmla="*/ 42610 w 678947"/>
              <a:gd name="connsiteY78" fmla="*/ 131877 h 437186"/>
              <a:gd name="connsiteX79" fmla="*/ 40038 w 678947"/>
              <a:gd name="connsiteY79" fmla="*/ 135689 h 437186"/>
              <a:gd name="connsiteX80" fmla="*/ 38228 w 678947"/>
              <a:gd name="connsiteY80" fmla="*/ 135425 h 437186"/>
              <a:gd name="connsiteX81" fmla="*/ 37402 w 678947"/>
              <a:gd name="connsiteY81" fmla="*/ 137963 h 437186"/>
              <a:gd name="connsiteX82" fmla="*/ 39462 w 678947"/>
              <a:gd name="connsiteY82" fmla="*/ 142454 h 437186"/>
              <a:gd name="connsiteX83" fmla="*/ 38232 w 678947"/>
              <a:gd name="connsiteY83" fmla="*/ 145610 h 437186"/>
              <a:gd name="connsiteX84" fmla="*/ 38899 w 678947"/>
              <a:gd name="connsiteY84" fmla="*/ 152907 h 437186"/>
              <a:gd name="connsiteX85" fmla="*/ 36477 w 678947"/>
              <a:gd name="connsiteY85" fmla="*/ 153657 h 437186"/>
              <a:gd name="connsiteX86" fmla="*/ 36245 w 678947"/>
              <a:gd name="connsiteY86" fmla="*/ 150788 h 437186"/>
              <a:gd name="connsiteX87" fmla="*/ 31786 w 678947"/>
              <a:gd name="connsiteY87" fmla="*/ 149712 h 437186"/>
              <a:gd name="connsiteX88" fmla="*/ 25694 w 678947"/>
              <a:gd name="connsiteY88" fmla="*/ 158312 h 437186"/>
              <a:gd name="connsiteX89" fmla="*/ 309 w 678947"/>
              <a:gd name="connsiteY89" fmla="*/ 179136 h 437186"/>
              <a:gd name="connsiteX90" fmla="*/ 8375 w 678947"/>
              <a:gd name="connsiteY90" fmla="*/ 183100 h 437186"/>
              <a:gd name="connsiteX91" fmla="*/ 27146 w 678947"/>
              <a:gd name="connsiteY91" fmla="*/ 186316 h 437186"/>
              <a:gd name="connsiteX92" fmla="*/ 34576 w 678947"/>
              <a:gd name="connsiteY92" fmla="*/ 198296 h 437186"/>
              <a:gd name="connsiteX93" fmla="*/ 49078 w 678947"/>
              <a:gd name="connsiteY93" fmla="*/ 197370 h 437186"/>
              <a:gd name="connsiteX94" fmla="*/ 50208 w 678947"/>
              <a:gd name="connsiteY94" fmla="*/ 198696 h 437186"/>
              <a:gd name="connsiteX95" fmla="*/ 51283 w 678947"/>
              <a:gd name="connsiteY95" fmla="*/ 202425 h 437186"/>
              <a:gd name="connsiteX96" fmla="*/ 54594 w 678947"/>
              <a:gd name="connsiteY96" fmla="*/ 208906 h 437186"/>
              <a:gd name="connsiteX97" fmla="*/ 57439 w 678947"/>
              <a:gd name="connsiteY97" fmla="*/ 214014 h 437186"/>
              <a:gd name="connsiteX98" fmla="*/ 57960 w 678947"/>
              <a:gd name="connsiteY98" fmla="*/ 215049 h 437186"/>
              <a:gd name="connsiteX99" fmla="*/ 57176 w 678947"/>
              <a:gd name="connsiteY99" fmla="*/ 220633 h 437186"/>
              <a:gd name="connsiteX100" fmla="*/ 56844 w 678947"/>
              <a:gd name="connsiteY100" fmla="*/ 222667 h 437186"/>
              <a:gd name="connsiteX101" fmla="*/ 58001 w 678947"/>
              <a:gd name="connsiteY101" fmla="*/ 228876 h 437186"/>
              <a:gd name="connsiteX102" fmla="*/ 58582 w 678947"/>
              <a:gd name="connsiteY102" fmla="*/ 231982 h 437186"/>
              <a:gd name="connsiteX103" fmla="*/ 64257 w 678947"/>
              <a:gd name="connsiteY103" fmla="*/ 234695 h 437186"/>
              <a:gd name="connsiteX104" fmla="*/ 68580 w 678947"/>
              <a:gd name="connsiteY104" fmla="*/ 239946 h 437186"/>
              <a:gd name="connsiteX105" fmla="*/ 69428 w 678947"/>
              <a:gd name="connsiteY105" fmla="*/ 242342 h 437186"/>
              <a:gd name="connsiteX106" fmla="*/ 71183 w 678947"/>
              <a:gd name="connsiteY106" fmla="*/ 255696 h 437186"/>
              <a:gd name="connsiteX107" fmla="*/ 73456 w 678947"/>
              <a:gd name="connsiteY107" fmla="*/ 256936 h 437186"/>
              <a:gd name="connsiteX108" fmla="*/ 75094 w 678947"/>
              <a:gd name="connsiteY108" fmla="*/ 270606 h 437186"/>
              <a:gd name="connsiteX109" fmla="*/ 75788 w 678947"/>
              <a:gd name="connsiteY109" fmla="*/ 274693 h 437186"/>
              <a:gd name="connsiteX110" fmla="*/ 79340 w 678947"/>
              <a:gd name="connsiteY110" fmla="*/ 279011 h 437186"/>
              <a:gd name="connsiteX111" fmla="*/ 79612 w 678947"/>
              <a:gd name="connsiteY111" fmla="*/ 280565 h 437186"/>
              <a:gd name="connsiteX112" fmla="*/ 81073 w 678947"/>
              <a:gd name="connsiteY112" fmla="*/ 284602 h 437186"/>
              <a:gd name="connsiteX113" fmla="*/ 82833 w 678947"/>
              <a:gd name="connsiteY113" fmla="*/ 286926 h 437186"/>
              <a:gd name="connsiteX114" fmla="*/ 83527 w 678947"/>
              <a:gd name="connsiteY114" fmla="*/ 289505 h 437186"/>
              <a:gd name="connsiteX115" fmla="*/ 82910 w 678947"/>
              <a:gd name="connsiteY115" fmla="*/ 293030 h 437186"/>
              <a:gd name="connsiteX116" fmla="*/ 83781 w 678947"/>
              <a:gd name="connsiteY116" fmla="*/ 300549 h 437186"/>
              <a:gd name="connsiteX117" fmla="*/ 91533 w 678947"/>
              <a:gd name="connsiteY117" fmla="*/ 305469 h 437186"/>
              <a:gd name="connsiteX118" fmla="*/ 90794 w 678947"/>
              <a:gd name="connsiteY118" fmla="*/ 319027 h 437186"/>
              <a:gd name="connsiteX119" fmla="*/ 93193 w 678947"/>
              <a:gd name="connsiteY119" fmla="*/ 324211 h 437186"/>
              <a:gd name="connsiteX120" fmla="*/ 103813 w 678947"/>
              <a:gd name="connsiteY120" fmla="*/ 341843 h 437186"/>
              <a:gd name="connsiteX121" fmla="*/ 109891 w 678947"/>
              <a:gd name="connsiteY121" fmla="*/ 347011 h 437186"/>
              <a:gd name="connsiteX122" fmla="*/ 125645 w 678947"/>
              <a:gd name="connsiteY122" fmla="*/ 350586 h 437186"/>
              <a:gd name="connsiteX123" fmla="*/ 131343 w 678947"/>
              <a:gd name="connsiteY123" fmla="*/ 369815 h 437186"/>
              <a:gd name="connsiteX124" fmla="*/ 145423 w 678947"/>
              <a:gd name="connsiteY124" fmla="*/ 373487 h 437186"/>
              <a:gd name="connsiteX125" fmla="*/ 159595 w 678947"/>
              <a:gd name="connsiteY125" fmla="*/ 376972 h 437186"/>
              <a:gd name="connsiteX126" fmla="*/ 163768 w 678947"/>
              <a:gd name="connsiteY126" fmla="*/ 374400 h 437186"/>
              <a:gd name="connsiteX127" fmla="*/ 193394 w 678947"/>
              <a:gd name="connsiteY127" fmla="*/ 375508 h 437186"/>
              <a:gd name="connsiteX128" fmla="*/ 196247 w 678947"/>
              <a:gd name="connsiteY128" fmla="*/ 377194 h 437186"/>
              <a:gd name="connsiteX129" fmla="*/ 212478 w 678947"/>
              <a:gd name="connsiteY129" fmla="*/ 376259 h 437186"/>
              <a:gd name="connsiteX130" fmla="*/ 233476 w 678947"/>
              <a:gd name="connsiteY130" fmla="*/ 385548 h 437186"/>
              <a:gd name="connsiteX131" fmla="*/ 255178 w 678947"/>
              <a:gd name="connsiteY131" fmla="*/ 368777 h 437186"/>
              <a:gd name="connsiteX132" fmla="*/ 264763 w 678947"/>
              <a:gd name="connsiteY132" fmla="*/ 370958 h 437186"/>
              <a:gd name="connsiteX133" fmla="*/ 269453 w 678947"/>
              <a:gd name="connsiteY133" fmla="*/ 383935 h 437186"/>
              <a:gd name="connsiteX134" fmla="*/ 297047 w 678947"/>
              <a:gd name="connsiteY134" fmla="*/ 394593 h 437186"/>
              <a:gd name="connsiteX135" fmla="*/ 300508 w 678947"/>
              <a:gd name="connsiteY135" fmla="*/ 396566 h 437186"/>
              <a:gd name="connsiteX136" fmla="*/ 303915 w 678947"/>
              <a:gd name="connsiteY136" fmla="*/ 398072 h 437186"/>
              <a:gd name="connsiteX137" fmla="*/ 314285 w 678947"/>
              <a:gd name="connsiteY137" fmla="*/ 401368 h 437186"/>
              <a:gd name="connsiteX138" fmla="*/ 319107 w 678947"/>
              <a:gd name="connsiteY138" fmla="*/ 407257 h 437186"/>
              <a:gd name="connsiteX139" fmla="*/ 323870 w 678947"/>
              <a:gd name="connsiteY139" fmla="*/ 413064 h 437186"/>
              <a:gd name="connsiteX140" fmla="*/ 325063 w 678947"/>
              <a:gd name="connsiteY140" fmla="*/ 414531 h 437186"/>
              <a:gd name="connsiteX141" fmla="*/ 328660 w 678947"/>
              <a:gd name="connsiteY141" fmla="*/ 418912 h 437186"/>
              <a:gd name="connsiteX142" fmla="*/ 338962 w 678947"/>
              <a:gd name="connsiteY142" fmla="*/ 431617 h 437186"/>
              <a:gd name="connsiteX143" fmla="*/ 347304 w 678947"/>
              <a:gd name="connsiteY143" fmla="*/ 436292 h 437186"/>
              <a:gd name="connsiteX144" fmla="*/ 359801 w 678947"/>
              <a:gd name="connsiteY144" fmla="*/ 437608 h 437186"/>
              <a:gd name="connsiteX145" fmla="*/ 366932 w 678947"/>
              <a:gd name="connsiteY145" fmla="*/ 435750 h 437186"/>
              <a:gd name="connsiteX146" fmla="*/ 369636 w 678947"/>
              <a:gd name="connsiteY146" fmla="*/ 431473 h 437186"/>
              <a:gd name="connsiteX147" fmla="*/ 373315 w 678947"/>
              <a:gd name="connsiteY147" fmla="*/ 431880 h 437186"/>
              <a:gd name="connsiteX148" fmla="*/ 373982 w 678947"/>
              <a:gd name="connsiteY148" fmla="*/ 428966 h 437186"/>
              <a:gd name="connsiteX149" fmla="*/ 379325 w 678947"/>
              <a:gd name="connsiteY149" fmla="*/ 422552 h 437186"/>
              <a:gd name="connsiteX150" fmla="*/ 383381 w 678947"/>
              <a:gd name="connsiteY150" fmla="*/ 420905 h 437186"/>
              <a:gd name="connsiteX151" fmla="*/ 383721 w 678947"/>
              <a:gd name="connsiteY151" fmla="*/ 418988 h 437186"/>
              <a:gd name="connsiteX152" fmla="*/ 385445 w 678947"/>
              <a:gd name="connsiteY152" fmla="*/ 417709 h 437186"/>
              <a:gd name="connsiteX153" fmla="*/ 385045 w 678947"/>
              <a:gd name="connsiteY153" fmla="*/ 415001 h 437186"/>
              <a:gd name="connsiteX154" fmla="*/ 387772 w 678947"/>
              <a:gd name="connsiteY154" fmla="*/ 414729 h 437186"/>
              <a:gd name="connsiteX155" fmla="*/ 388529 w 678947"/>
              <a:gd name="connsiteY155" fmla="*/ 412759 h 437186"/>
              <a:gd name="connsiteX156" fmla="*/ 391029 w 678947"/>
              <a:gd name="connsiteY156" fmla="*/ 408592 h 437186"/>
              <a:gd name="connsiteX157" fmla="*/ 391174 w 678947"/>
              <a:gd name="connsiteY157" fmla="*/ 406629 h 437186"/>
              <a:gd name="connsiteX158" fmla="*/ 393247 w 678947"/>
              <a:gd name="connsiteY158" fmla="*/ 402976 h 437186"/>
              <a:gd name="connsiteX159" fmla="*/ 396046 w 678947"/>
              <a:gd name="connsiteY159" fmla="*/ 402417 h 437186"/>
              <a:gd name="connsiteX160" fmla="*/ 395157 w 678947"/>
              <a:gd name="connsiteY160" fmla="*/ 399131 h 437186"/>
              <a:gd name="connsiteX161" fmla="*/ 406534 w 678947"/>
              <a:gd name="connsiteY161" fmla="*/ 389110 h 437186"/>
              <a:gd name="connsiteX162" fmla="*/ 410321 w 678947"/>
              <a:gd name="connsiteY162" fmla="*/ 384798 h 437186"/>
              <a:gd name="connsiteX163" fmla="*/ 411719 w 678947"/>
              <a:gd name="connsiteY163" fmla="*/ 381754 h 437186"/>
              <a:gd name="connsiteX164" fmla="*/ 417956 w 678947"/>
              <a:gd name="connsiteY164" fmla="*/ 377322 h 437186"/>
              <a:gd name="connsiteX165" fmla="*/ 420219 w 678947"/>
              <a:gd name="connsiteY165" fmla="*/ 375823 h 437186"/>
              <a:gd name="connsiteX166" fmla="*/ 421648 w 678947"/>
              <a:gd name="connsiteY166" fmla="*/ 368915 h 437186"/>
              <a:gd name="connsiteX167" fmla="*/ 425677 w 678947"/>
              <a:gd name="connsiteY167" fmla="*/ 368233 h 437186"/>
              <a:gd name="connsiteX168" fmla="*/ 433561 w 678947"/>
              <a:gd name="connsiteY168" fmla="*/ 365450 h 437186"/>
              <a:gd name="connsiteX169" fmla="*/ 440864 w 678947"/>
              <a:gd name="connsiteY169" fmla="*/ 358890 h 437186"/>
              <a:gd name="connsiteX170" fmla="*/ 442583 w 678947"/>
              <a:gd name="connsiteY170" fmla="*/ 353389 h 437186"/>
              <a:gd name="connsiteX171" fmla="*/ 460937 w 678947"/>
              <a:gd name="connsiteY171" fmla="*/ 341488 h 437186"/>
              <a:gd name="connsiteX172" fmla="*/ 461753 w 678947"/>
              <a:gd name="connsiteY172" fmla="*/ 340846 h 437186"/>
              <a:gd name="connsiteX173" fmla="*/ 467541 w 678947"/>
              <a:gd name="connsiteY173" fmla="*/ 329821 h 437186"/>
              <a:gd name="connsiteX174" fmla="*/ 468598 w 678947"/>
              <a:gd name="connsiteY174" fmla="*/ 327621 h 437186"/>
              <a:gd name="connsiteX175" fmla="*/ 475670 w 678947"/>
              <a:gd name="connsiteY175" fmla="*/ 317515 h 437186"/>
              <a:gd name="connsiteX176" fmla="*/ 476523 w 678947"/>
              <a:gd name="connsiteY176" fmla="*/ 307406 h 437186"/>
              <a:gd name="connsiteX177" fmla="*/ 477417 w 678947"/>
              <a:gd name="connsiteY177" fmla="*/ 305808 h 437186"/>
              <a:gd name="connsiteX178" fmla="*/ 477766 w 678947"/>
              <a:gd name="connsiteY178" fmla="*/ 304355 h 437186"/>
              <a:gd name="connsiteX179" fmla="*/ 479626 w 678947"/>
              <a:gd name="connsiteY179" fmla="*/ 301897 h 437186"/>
              <a:gd name="connsiteX180" fmla="*/ 479708 w 678947"/>
              <a:gd name="connsiteY180" fmla="*/ 297886 h 437186"/>
              <a:gd name="connsiteX181" fmla="*/ 478374 w 678947"/>
              <a:gd name="connsiteY181" fmla="*/ 294801 h 437186"/>
              <a:gd name="connsiteX182" fmla="*/ 479590 w 678947"/>
              <a:gd name="connsiteY182" fmla="*/ 289716 h 437186"/>
              <a:gd name="connsiteX183" fmla="*/ 477027 w 678947"/>
              <a:gd name="connsiteY183" fmla="*/ 285836 h 437186"/>
              <a:gd name="connsiteX184" fmla="*/ 475802 w 678947"/>
              <a:gd name="connsiteY184" fmla="*/ 281217 h 437186"/>
              <a:gd name="connsiteX185" fmla="*/ 477290 w 678947"/>
              <a:gd name="connsiteY185" fmla="*/ 277791 h 437186"/>
              <a:gd name="connsiteX186" fmla="*/ 478805 w 678947"/>
              <a:gd name="connsiteY186" fmla="*/ 265031 h 437186"/>
              <a:gd name="connsiteX187" fmla="*/ 478778 w 678947"/>
              <a:gd name="connsiteY187" fmla="*/ 263794 h 437186"/>
              <a:gd name="connsiteX188" fmla="*/ 480828 w 678947"/>
              <a:gd name="connsiteY188" fmla="*/ 255531 h 437186"/>
              <a:gd name="connsiteX189" fmla="*/ 483051 w 678947"/>
              <a:gd name="connsiteY189" fmla="*/ 250135 h 437186"/>
              <a:gd name="connsiteX190" fmla="*/ 491080 w 678947"/>
              <a:gd name="connsiteY190" fmla="*/ 229930 h 437186"/>
              <a:gd name="connsiteX191" fmla="*/ 487356 w 678947"/>
              <a:gd name="connsiteY191" fmla="*/ 226226 h 437186"/>
              <a:gd name="connsiteX192" fmla="*/ 492572 w 678947"/>
              <a:gd name="connsiteY192" fmla="*/ 221837 h 437186"/>
              <a:gd name="connsiteX193" fmla="*/ 496610 w 678947"/>
              <a:gd name="connsiteY193" fmla="*/ 216052 h 437186"/>
              <a:gd name="connsiteX194" fmla="*/ 505392 w 678947"/>
              <a:gd name="connsiteY194" fmla="*/ 208489 h 437186"/>
              <a:gd name="connsiteX195" fmla="*/ 506825 w 678947"/>
              <a:gd name="connsiteY195" fmla="*/ 207234 h 437186"/>
              <a:gd name="connsiteX196" fmla="*/ 524607 w 678947"/>
              <a:gd name="connsiteY196" fmla="*/ 202290 h 437186"/>
              <a:gd name="connsiteX197" fmla="*/ 533825 w 678947"/>
              <a:gd name="connsiteY197" fmla="*/ 202789 h 437186"/>
              <a:gd name="connsiteX198" fmla="*/ 554143 w 678947"/>
              <a:gd name="connsiteY198" fmla="*/ 222200 h 437186"/>
              <a:gd name="connsiteX199" fmla="*/ 576874 w 678947"/>
              <a:gd name="connsiteY199" fmla="*/ 231912 h 437186"/>
              <a:gd name="connsiteX200" fmla="*/ 591417 w 678947"/>
              <a:gd name="connsiteY200" fmla="*/ 217287 h 437186"/>
              <a:gd name="connsiteX201" fmla="*/ 600385 w 678947"/>
              <a:gd name="connsiteY201" fmla="*/ 216954 h 437186"/>
              <a:gd name="connsiteX202" fmla="*/ 611127 w 678947"/>
              <a:gd name="connsiteY202" fmla="*/ 216507 h 437186"/>
              <a:gd name="connsiteX203" fmla="*/ 620122 w 678947"/>
              <a:gd name="connsiteY203" fmla="*/ 202856 h 437186"/>
              <a:gd name="connsiteX204" fmla="*/ 623384 w 678947"/>
              <a:gd name="connsiteY204" fmla="*/ 197873 h 437186"/>
              <a:gd name="connsiteX205" fmla="*/ 628745 w 678947"/>
              <a:gd name="connsiteY205" fmla="*/ 190013 h 437186"/>
              <a:gd name="connsiteX206" fmla="*/ 633395 w 678947"/>
              <a:gd name="connsiteY206" fmla="*/ 181984 h 437186"/>
              <a:gd name="connsiteX207" fmla="*/ 639356 w 678947"/>
              <a:gd name="connsiteY207" fmla="*/ 173857 h 437186"/>
              <a:gd name="connsiteX208" fmla="*/ 658068 w 678947"/>
              <a:gd name="connsiteY208" fmla="*/ 145904 h 437186"/>
              <a:gd name="connsiteX209" fmla="*/ 664183 w 678947"/>
              <a:gd name="connsiteY209" fmla="*/ 132405 h 437186"/>
              <a:gd name="connsiteX210" fmla="*/ 674757 w 678947"/>
              <a:gd name="connsiteY210" fmla="*/ 109054 h 437186"/>
              <a:gd name="connsiteX211" fmla="*/ 679256 w 678947"/>
              <a:gd name="connsiteY211" fmla="*/ 99162 h 437186"/>
              <a:gd name="connsiteX212" fmla="*/ 622549 w 678947"/>
              <a:gd name="connsiteY212" fmla="*/ 86693 h 437186"/>
              <a:gd name="connsiteX213" fmla="*/ 610469 w 678947"/>
              <a:gd name="connsiteY213" fmla="*/ 83723 h 437186"/>
              <a:gd name="connsiteX214" fmla="*/ 591907 w 678947"/>
              <a:gd name="connsiteY214" fmla="*/ 79899 h 437186"/>
              <a:gd name="connsiteX215" fmla="*/ 591489 w 678947"/>
              <a:gd name="connsiteY215" fmla="*/ 79789 h 437186"/>
              <a:gd name="connsiteX216" fmla="*/ 584612 w 678947"/>
              <a:gd name="connsiteY216" fmla="*/ 77983 h 437186"/>
              <a:gd name="connsiteX217" fmla="*/ 583937 w 678947"/>
              <a:gd name="connsiteY217" fmla="*/ 71641 h 437186"/>
              <a:gd name="connsiteX218" fmla="*/ 571235 w 678947"/>
              <a:gd name="connsiteY218" fmla="*/ 71421 h 437186"/>
              <a:gd name="connsiteX219" fmla="*/ 556043 w 678947"/>
              <a:gd name="connsiteY219" fmla="*/ 71087 h 437186"/>
              <a:gd name="connsiteX220" fmla="*/ 551253 w 678947"/>
              <a:gd name="connsiteY220" fmla="*/ 69584 h 437186"/>
              <a:gd name="connsiteX221" fmla="*/ 548354 w 678947"/>
              <a:gd name="connsiteY221" fmla="*/ 60826 h 437186"/>
              <a:gd name="connsiteX222" fmla="*/ 531393 w 678947"/>
              <a:gd name="connsiteY222" fmla="*/ 64534 h 437186"/>
              <a:gd name="connsiteX223" fmla="*/ 520584 w 678947"/>
              <a:gd name="connsiteY223" fmla="*/ 66663 h 437186"/>
              <a:gd name="connsiteX224" fmla="*/ 501459 w 678947"/>
              <a:gd name="connsiteY224" fmla="*/ 70824 h 437186"/>
              <a:gd name="connsiteX225" fmla="*/ 466158 w 678947"/>
              <a:gd name="connsiteY225" fmla="*/ 78814 h 437186"/>
              <a:gd name="connsiteX226" fmla="*/ 450299 w 678947"/>
              <a:gd name="connsiteY226" fmla="*/ 82291 h 437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</a:cxnLst>
            <a:rect l="l" t="t" r="r" b="b"/>
            <a:pathLst>
              <a:path w="678947" h="437186">
                <a:moveTo>
                  <a:pt x="450299" y="82291"/>
                </a:moveTo>
                <a:lnTo>
                  <a:pt x="448857" y="81292"/>
                </a:lnTo>
                <a:lnTo>
                  <a:pt x="444996" y="78049"/>
                </a:lnTo>
                <a:lnTo>
                  <a:pt x="439494" y="74434"/>
                </a:lnTo>
                <a:lnTo>
                  <a:pt x="429546" y="70474"/>
                </a:lnTo>
                <a:lnTo>
                  <a:pt x="424189" y="68595"/>
                </a:lnTo>
                <a:lnTo>
                  <a:pt x="419471" y="67071"/>
                </a:lnTo>
                <a:lnTo>
                  <a:pt x="403023" y="57137"/>
                </a:lnTo>
                <a:lnTo>
                  <a:pt x="391178" y="45381"/>
                </a:lnTo>
                <a:lnTo>
                  <a:pt x="389886" y="43905"/>
                </a:lnTo>
                <a:lnTo>
                  <a:pt x="373805" y="47389"/>
                </a:lnTo>
                <a:lnTo>
                  <a:pt x="356168" y="46659"/>
                </a:lnTo>
                <a:lnTo>
                  <a:pt x="352797" y="45900"/>
                </a:lnTo>
                <a:lnTo>
                  <a:pt x="350126" y="45289"/>
                </a:lnTo>
                <a:lnTo>
                  <a:pt x="347454" y="44680"/>
                </a:lnTo>
                <a:lnTo>
                  <a:pt x="326664" y="39982"/>
                </a:lnTo>
                <a:lnTo>
                  <a:pt x="317542" y="22737"/>
                </a:lnTo>
                <a:lnTo>
                  <a:pt x="311858" y="11903"/>
                </a:lnTo>
                <a:lnTo>
                  <a:pt x="302218" y="15251"/>
                </a:lnTo>
                <a:lnTo>
                  <a:pt x="300363" y="15872"/>
                </a:lnTo>
                <a:lnTo>
                  <a:pt x="289630" y="9924"/>
                </a:lnTo>
                <a:lnTo>
                  <a:pt x="282917" y="5387"/>
                </a:lnTo>
                <a:lnTo>
                  <a:pt x="273001" y="6034"/>
                </a:lnTo>
                <a:lnTo>
                  <a:pt x="267004" y="6381"/>
                </a:lnTo>
                <a:lnTo>
                  <a:pt x="259596" y="7456"/>
                </a:lnTo>
                <a:lnTo>
                  <a:pt x="255491" y="8073"/>
                </a:lnTo>
                <a:lnTo>
                  <a:pt x="253504" y="8382"/>
                </a:lnTo>
                <a:lnTo>
                  <a:pt x="246454" y="7902"/>
                </a:lnTo>
                <a:lnTo>
                  <a:pt x="233712" y="7245"/>
                </a:lnTo>
                <a:lnTo>
                  <a:pt x="217758" y="6372"/>
                </a:lnTo>
                <a:lnTo>
                  <a:pt x="201260" y="421"/>
                </a:lnTo>
                <a:lnTo>
                  <a:pt x="191806" y="4812"/>
                </a:lnTo>
                <a:lnTo>
                  <a:pt x="199541" y="27321"/>
                </a:lnTo>
                <a:lnTo>
                  <a:pt x="175399" y="32185"/>
                </a:lnTo>
                <a:lnTo>
                  <a:pt x="166762" y="40853"/>
                </a:lnTo>
                <a:lnTo>
                  <a:pt x="157767" y="54227"/>
                </a:lnTo>
                <a:lnTo>
                  <a:pt x="164013" y="55662"/>
                </a:lnTo>
                <a:lnTo>
                  <a:pt x="164503" y="61006"/>
                </a:lnTo>
                <a:lnTo>
                  <a:pt x="165723" y="62347"/>
                </a:lnTo>
                <a:lnTo>
                  <a:pt x="168109" y="62604"/>
                </a:lnTo>
                <a:lnTo>
                  <a:pt x="172618" y="60407"/>
                </a:lnTo>
                <a:lnTo>
                  <a:pt x="176388" y="62870"/>
                </a:lnTo>
                <a:lnTo>
                  <a:pt x="175676" y="65240"/>
                </a:lnTo>
                <a:lnTo>
                  <a:pt x="172596" y="67932"/>
                </a:lnTo>
                <a:lnTo>
                  <a:pt x="169438" y="69026"/>
                </a:lnTo>
                <a:lnTo>
                  <a:pt x="166091" y="68426"/>
                </a:lnTo>
                <a:lnTo>
                  <a:pt x="162697" y="70214"/>
                </a:lnTo>
                <a:lnTo>
                  <a:pt x="154038" y="75039"/>
                </a:lnTo>
                <a:lnTo>
                  <a:pt x="145922" y="67891"/>
                </a:lnTo>
                <a:lnTo>
                  <a:pt x="139953" y="51082"/>
                </a:lnTo>
                <a:lnTo>
                  <a:pt x="136310" y="51288"/>
                </a:lnTo>
                <a:lnTo>
                  <a:pt x="129751" y="59568"/>
                </a:lnTo>
                <a:lnTo>
                  <a:pt x="126530" y="63494"/>
                </a:lnTo>
                <a:lnTo>
                  <a:pt x="112295" y="63441"/>
                </a:lnTo>
                <a:lnTo>
                  <a:pt x="103581" y="61961"/>
                </a:lnTo>
                <a:lnTo>
                  <a:pt x="99512" y="70463"/>
                </a:lnTo>
                <a:lnTo>
                  <a:pt x="96083" y="70931"/>
                </a:lnTo>
                <a:lnTo>
                  <a:pt x="87455" y="70195"/>
                </a:lnTo>
                <a:lnTo>
                  <a:pt x="84438" y="73646"/>
                </a:lnTo>
                <a:lnTo>
                  <a:pt x="83794" y="75254"/>
                </a:lnTo>
                <a:lnTo>
                  <a:pt x="84443" y="77764"/>
                </a:lnTo>
                <a:lnTo>
                  <a:pt x="91538" y="79113"/>
                </a:lnTo>
                <a:lnTo>
                  <a:pt x="96214" y="81524"/>
                </a:lnTo>
                <a:lnTo>
                  <a:pt x="94899" y="84985"/>
                </a:lnTo>
                <a:lnTo>
                  <a:pt x="85509" y="88875"/>
                </a:lnTo>
                <a:lnTo>
                  <a:pt x="90358" y="104721"/>
                </a:lnTo>
                <a:lnTo>
                  <a:pt x="75924" y="110148"/>
                </a:lnTo>
                <a:lnTo>
                  <a:pt x="73651" y="109097"/>
                </a:lnTo>
                <a:lnTo>
                  <a:pt x="70244" y="110109"/>
                </a:lnTo>
                <a:lnTo>
                  <a:pt x="66597" y="116384"/>
                </a:lnTo>
                <a:lnTo>
                  <a:pt x="63422" y="113871"/>
                </a:lnTo>
                <a:lnTo>
                  <a:pt x="61975" y="113126"/>
                </a:lnTo>
                <a:lnTo>
                  <a:pt x="56668" y="114866"/>
                </a:lnTo>
                <a:lnTo>
                  <a:pt x="50639" y="120417"/>
                </a:lnTo>
                <a:lnTo>
                  <a:pt x="43277" y="126858"/>
                </a:lnTo>
                <a:lnTo>
                  <a:pt x="40110" y="126444"/>
                </a:lnTo>
                <a:lnTo>
                  <a:pt x="39385" y="127115"/>
                </a:lnTo>
                <a:lnTo>
                  <a:pt x="39099" y="128027"/>
                </a:lnTo>
                <a:lnTo>
                  <a:pt x="42610" y="131877"/>
                </a:lnTo>
                <a:lnTo>
                  <a:pt x="40038" y="135689"/>
                </a:lnTo>
                <a:lnTo>
                  <a:pt x="38228" y="135425"/>
                </a:lnTo>
                <a:lnTo>
                  <a:pt x="37402" y="137963"/>
                </a:lnTo>
                <a:lnTo>
                  <a:pt x="39462" y="142454"/>
                </a:lnTo>
                <a:lnTo>
                  <a:pt x="38232" y="145610"/>
                </a:lnTo>
                <a:lnTo>
                  <a:pt x="38899" y="152907"/>
                </a:lnTo>
                <a:lnTo>
                  <a:pt x="36477" y="153657"/>
                </a:lnTo>
                <a:lnTo>
                  <a:pt x="36245" y="150788"/>
                </a:lnTo>
                <a:lnTo>
                  <a:pt x="31786" y="149712"/>
                </a:lnTo>
                <a:lnTo>
                  <a:pt x="25694" y="158312"/>
                </a:lnTo>
                <a:lnTo>
                  <a:pt x="309" y="179136"/>
                </a:lnTo>
                <a:lnTo>
                  <a:pt x="8375" y="183100"/>
                </a:lnTo>
                <a:lnTo>
                  <a:pt x="27146" y="186316"/>
                </a:lnTo>
                <a:lnTo>
                  <a:pt x="34576" y="198296"/>
                </a:lnTo>
                <a:lnTo>
                  <a:pt x="49078" y="197370"/>
                </a:lnTo>
                <a:lnTo>
                  <a:pt x="50208" y="198696"/>
                </a:lnTo>
                <a:lnTo>
                  <a:pt x="51283" y="202425"/>
                </a:lnTo>
                <a:lnTo>
                  <a:pt x="54594" y="208906"/>
                </a:lnTo>
                <a:lnTo>
                  <a:pt x="57439" y="214014"/>
                </a:lnTo>
                <a:lnTo>
                  <a:pt x="57960" y="215049"/>
                </a:lnTo>
                <a:lnTo>
                  <a:pt x="57176" y="220633"/>
                </a:lnTo>
                <a:lnTo>
                  <a:pt x="56844" y="222667"/>
                </a:lnTo>
                <a:lnTo>
                  <a:pt x="58001" y="228876"/>
                </a:lnTo>
                <a:lnTo>
                  <a:pt x="58582" y="231982"/>
                </a:lnTo>
                <a:lnTo>
                  <a:pt x="64257" y="234695"/>
                </a:lnTo>
                <a:lnTo>
                  <a:pt x="68580" y="239946"/>
                </a:lnTo>
                <a:lnTo>
                  <a:pt x="69428" y="242342"/>
                </a:lnTo>
                <a:lnTo>
                  <a:pt x="71183" y="255696"/>
                </a:lnTo>
                <a:lnTo>
                  <a:pt x="73456" y="256936"/>
                </a:lnTo>
                <a:lnTo>
                  <a:pt x="75094" y="270606"/>
                </a:lnTo>
                <a:lnTo>
                  <a:pt x="75788" y="274693"/>
                </a:lnTo>
                <a:lnTo>
                  <a:pt x="79340" y="279011"/>
                </a:lnTo>
                <a:lnTo>
                  <a:pt x="79612" y="280565"/>
                </a:lnTo>
                <a:lnTo>
                  <a:pt x="81073" y="284602"/>
                </a:lnTo>
                <a:lnTo>
                  <a:pt x="82833" y="286926"/>
                </a:lnTo>
                <a:lnTo>
                  <a:pt x="83527" y="289505"/>
                </a:lnTo>
                <a:lnTo>
                  <a:pt x="82910" y="293030"/>
                </a:lnTo>
                <a:lnTo>
                  <a:pt x="83781" y="300549"/>
                </a:lnTo>
                <a:lnTo>
                  <a:pt x="91533" y="305469"/>
                </a:lnTo>
                <a:lnTo>
                  <a:pt x="90794" y="319027"/>
                </a:lnTo>
                <a:lnTo>
                  <a:pt x="93193" y="324211"/>
                </a:lnTo>
                <a:lnTo>
                  <a:pt x="103813" y="341843"/>
                </a:lnTo>
                <a:lnTo>
                  <a:pt x="109891" y="347011"/>
                </a:lnTo>
                <a:lnTo>
                  <a:pt x="125645" y="350586"/>
                </a:lnTo>
                <a:lnTo>
                  <a:pt x="131343" y="369815"/>
                </a:lnTo>
                <a:lnTo>
                  <a:pt x="145423" y="373487"/>
                </a:lnTo>
                <a:lnTo>
                  <a:pt x="159595" y="376972"/>
                </a:lnTo>
                <a:lnTo>
                  <a:pt x="163768" y="374400"/>
                </a:lnTo>
                <a:lnTo>
                  <a:pt x="193394" y="375508"/>
                </a:lnTo>
                <a:lnTo>
                  <a:pt x="196247" y="377194"/>
                </a:lnTo>
                <a:lnTo>
                  <a:pt x="212478" y="376259"/>
                </a:lnTo>
                <a:lnTo>
                  <a:pt x="233476" y="385548"/>
                </a:lnTo>
                <a:lnTo>
                  <a:pt x="255178" y="368777"/>
                </a:lnTo>
                <a:lnTo>
                  <a:pt x="264763" y="370958"/>
                </a:lnTo>
                <a:lnTo>
                  <a:pt x="269453" y="383935"/>
                </a:lnTo>
                <a:lnTo>
                  <a:pt x="297047" y="394593"/>
                </a:lnTo>
                <a:lnTo>
                  <a:pt x="300508" y="396566"/>
                </a:lnTo>
                <a:lnTo>
                  <a:pt x="303915" y="398072"/>
                </a:lnTo>
                <a:lnTo>
                  <a:pt x="314285" y="401368"/>
                </a:lnTo>
                <a:lnTo>
                  <a:pt x="319107" y="407257"/>
                </a:lnTo>
                <a:lnTo>
                  <a:pt x="323870" y="413064"/>
                </a:lnTo>
                <a:lnTo>
                  <a:pt x="325063" y="414531"/>
                </a:lnTo>
                <a:lnTo>
                  <a:pt x="328660" y="418912"/>
                </a:lnTo>
                <a:lnTo>
                  <a:pt x="338962" y="431617"/>
                </a:lnTo>
                <a:lnTo>
                  <a:pt x="347304" y="436292"/>
                </a:lnTo>
                <a:lnTo>
                  <a:pt x="359801" y="437608"/>
                </a:lnTo>
                <a:lnTo>
                  <a:pt x="366932" y="435750"/>
                </a:lnTo>
                <a:lnTo>
                  <a:pt x="369636" y="431473"/>
                </a:lnTo>
                <a:lnTo>
                  <a:pt x="373315" y="431880"/>
                </a:lnTo>
                <a:lnTo>
                  <a:pt x="373982" y="428966"/>
                </a:lnTo>
                <a:lnTo>
                  <a:pt x="379325" y="422552"/>
                </a:lnTo>
                <a:lnTo>
                  <a:pt x="383381" y="420905"/>
                </a:lnTo>
                <a:lnTo>
                  <a:pt x="383721" y="418988"/>
                </a:lnTo>
                <a:lnTo>
                  <a:pt x="385445" y="417709"/>
                </a:lnTo>
                <a:lnTo>
                  <a:pt x="385045" y="415001"/>
                </a:lnTo>
                <a:lnTo>
                  <a:pt x="387772" y="414729"/>
                </a:lnTo>
                <a:lnTo>
                  <a:pt x="388529" y="412759"/>
                </a:lnTo>
                <a:lnTo>
                  <a:pt x="391029" y="408592"/>
                </a:lnTo>
                <a:lnTo>
                  <a:pt x="391174" y="406629"/>
                </a:lnTo>
                <a:lnTo>
                  <a:pt x="393247" y="402976"/>
                </a:lnTo>
                <a:lnTo>
                  <a:pt x="396046" y="402417"/>
                </a:lnTo>
                <a:lnTo>
                  <a:pt x="395157" y="399131"/>
                </a:lnTo>
                <a:lnTo>
                  <a:pt x="406534" y="389110"/>
                </a:lnTo>
                <a:lnTo>
                  <a:pt x="410321" y="384798"/>
                </a:lnTo>
                <a:lnTo>
                  <a:pt x="411719" y="381754"/>
                </a:lnTo>
                <a:lnTo>
                  <a:pt x="417956" y="377322"/>
                </a:lnTo>
                <a:lnTo>
                  <a:pt x="420219" y="375823"/>
                </a:lnTo>
                <a:lnTo>
                  <a:pt x="421648" y="368915"/>
                </a:lnTo>
                <a:lnTo>
                  <a:pt x="425677" y="368233"/>
                </a:lnTo>
                <a:lnTo>
                  <a:pt x="433561" y="365450"/>
                </a:lnTo>
                <a:lnTo>
                  <a:pt x="440864" y="358890"/>
                </a:lnTo>
                <a:lnTo>
                  <a:pt x="442583" y="353389"/>
                </a:lnTo>
                <a:lnTo>
                  <a:pt x="460937" y="341488"/>
                </a:lnTo>
                <a:lnTo>
                  <a:pt x="461753" y="340846"/>
                </a:lnTo>
                <a:lnTo>
                  <a:pt x="467541" y="329821"/>
                </a:lnTo>
                <a:lnTo>
                  <a:pt x="468598" y="327621"/>
                </a:lnTo>
                <a:lnTo>
                  <a:pt x="475670" y="317515"/>
                </a:lnTo>
                <a:lnTo>
                  <a:pt x="476523" y="307406"/>
                </a:lnTo>
                <a:lnTo>
                  <a:pt x="477417" y="305808"/>
                </a:lnTo>
                <a:lnTo>
                  <a:pt x="477766" y="304355"/>
                </a:lnTo>
                <a:lnTo>
                  <a:pt x="479626" y="301897"/>
                </a:lnTo>
                <a:lnTo>
                  <a:pt x="479708" y="297886"/>
                </a:lnTo>
                <a:lnTo>
                  <a:pt x="478374" y="294801"/>
                </a:lnTo>
                <a:lnTo>
                  <a:pt x="479590" y="289716"/>
                </a:lnTo>
                <a:lnTo>
                  <a:pt x="477027" y="285836"/>
                </a:lnTo>
                <a:lnTo>
                  <a:pt x="475802" y="281217"/>
                </a:lnTo>
                <a:lnTo>
                  <a:pt x="477290" y="277791"/>
                </a:lnTo>
                <a:lnTo>
                  <a:pt x="478805" y="265031"/>
                </a:lnTo>
                <a:lnTo>
                  <a:pt x="478778" y="263794"/>
                </a:lnTo>
                <a:lnTo>
                  <a:pt x="480828" y="255531"/>
                </a:lnTo>
                <a:lnTo>
                  <a:pt x="483051" y="250135"/>
                </a:lnTo>
                <a:lnTo>
                  <a:pt x="491080" y="229930"/>
                </a:lnTo>
                <a:lnTo>
                  <a:pt x="487356" y="226226"/>
                </a:lnTo>
                <a:lnTo>
                  <a:pt x="492572" y="221837"/>
                </a:lnTo>
                <a:lnTo>
                  <a:pt x="496610" y="216052"/>
                </a:lnTo>
                <a:lnTo>
                  <a:pt x="505392" y="208489"/>
                </a:lnTo>
                <a:lnTo>
                  <a:pt x="506825" y="207234"/>
                </a:lnTo>
                <a:lnTo>
                  <a:pt x="524607" y="202290"/>
                </a:lnTo>
                <a:lnTo>
                  <a:pt x="533825" y="202789"/>
                </a:lnTo>
                <a:lnTo>
                  <a:pt x="554143" y="222200"/>
                </a:lnTo>
                <a:lnTo>
                  <a:pt x="576874" y="231912"/>
                </a:lnTo>
                <a:lnTo>
                  <a:pt x="591417" y="217287"/>
                </a:lnTo>
                <a:lnTo>
                  <a:pt x="600385" y="216954"/>
                </a:lnTo>
                <a:lnTo>
                  <a:pt x="611127" y="216507"/>
                </a:lnTo>
                <a:lnTo>
                  <a:pt x="620122" y="202856"/>
                </a:lnTo>
                <a:lnTo>
                  <a:pt x="623384" y="197873"/>
                </a:lnTo>
                <a:lnTo>
                  <a:pt x="628745" y="190013"/>
                </a:lnTo>
                <a:lnTo>
                  <a:pt x="633395" y="181984"/>
                </a:lnTo>
                <a:lnTo>
                  <a:pt x="639356" y="173857"/>
                </a:lnTo>
                <a:lnTo>
                  <a:pt x="658068" y="145904"/>
                </a:lnTo>
                <a:lnTo>
                  <a:pt x="664183" y="132405"/>
                </a:lnTo>
                <a:lnTo>
                  <a:pt x="674757" y="109054"/>
                </a:lnTo>
                <a:lnTo>
                  <a:pt x="679256" y="99162"/>
                </a:lnTo>
                <a:lnTo>
                  <a:pt x="622549" y="86693"/>
                </a:lnTo>
                <a:lnTo>
                  <a:pt x="610469" y="83723"/>
                </a:lnTo>
                <a:lnTo>
                  <a:pt x="591907" y="79899"/>
                </a:lnTo>
                <a:lnTo>
                  <a:pt x="591489" y="79789"/>
                </a:lnTo>
                <a:lnTo>
                  <a:pt x="584612" y="77983"/>
                </a:lnTo>
                <a:lnTo>
                  <a:pt x="583937" y="71641"/>
                </a:lnTo>
                <a:lnTo>
                  <a:pt x="571235" y="71421"/>
                </a:lnTo>
                <a:lnTo>
                  <a:pt x="556043" y="71087"/>
                </a:lnTo>
                <a:lnTo>
                  <a:pt x="551253" y="69584"/>
                </a:lnTo>
                <a:lnTo>
                  <a:pt x="548354" y="60826"/>
                </a:lnTo>
                <a:lnTo>
                  <a:pt x="531393" y="64534"/>
                </a:lnTo>
                <a:lnTo>
                  <a:pt x="520584" y="66663"/>
                </a:lnTo>
                <a:lnTo>
                  <a:pt x="501459" y="70824"/>
                </a:lnTo>
                <a:lnTo>
                  <a:pt x="466158" y="78814"/>
                </a:lnTo>
                <a:lnTo>
                  <a:pt x="450299" y="82291"/>
                </a:lnTo>
                <a:close/>
              </a:path>
            </a:pathLst>
          </a:custGeom>
          <a:solidFill>
            <a:srgbClr val="00B05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EA15162D-EEB1-C33C-573F-5C616B1B3508}"/>
              </a:ext>
            </a:extLst>
          </p:cNvPr>
          <p:cNvSpPr>
            <a:spLocks/>
          </p:cNvSpPr>
          <p:nvPr/>
        </p:nvSpPr>
        <p:spPr>
          <a:xfrm flipV="1">
            <a:off x="6275154" y="3383436"/>
            <a:ext cx="567857" cy="408002"/>
          </a:xfrm>
          <a:custGeom>
            <a:avLst/>
            <a:gdLst>
              <a:gd name="connsiteX0" fmla="*/ 142544 w 386709"/>
              <a:gd name="connsiteY0" fmla="*/ 184584 h 277848"/>
              <a:gd name="connsiteX1" fmla="*/ 143451 w 386709"/>
              <a:gd name="connsiteY1" fmla="*/ 184891 h 277848"/>
              <a:gd name="connsiteX2" fmla="*/ 144336 w 386709"/>
              <a:gd name="connsiteY2" fmla="*/ 185846 h 277848"/>
              <a:gd name="connsiteX3" fmla="*/ 144645 w 386709"/>
              <a:gd name="connsiteY3" fmla="*/ 187384 h 277848"/>
              <a:gd name="connsiteX4" fmla="*/ 148491 w 386709"/>
              <a:gd name="connsiteY4" fmla="*/ 189194 h 277848"/>
              <a:gd name="connsiteX5" fmla="*/ 145697 w 386709"/>
              <a:gd name="connsiteY5" fmla="*/ 199518 h 277848"/>
              <a:gd name="connsiteX6" fmla="*/ 147389 w 386709"/>
              <a:gd name="connsiteY6" fmla="*/ 206876 h 277848"/>
              <a:gd name="connsiteX7" fmla="*/ 148219 w 386709"/>
              <a:gd name="connsiteY7" fmla="*/ 209403 h 277848"/>
              <a:gd name="connsiteX8" fmla="*/ 165352 w 386709"/>
              <a:gd name="connsiteY8" fmla="*/ 213754 h 277848"/>
              <a:gd name="connsiteX9" fmla="*/ 172697 w 386709"/>
              <a:gd name="connsiteY9" fmla="*/ 214223 h 277848"/>
              <a:gd name="connsiteX10" fmla="*/ 176380 w 386709"/>
              <a:gd name="connsiteY10" fmla="*/ 216568 h 277848"/>
              <a:gd name="connsiteX11" fmla="*/ 179338 w 386709"/>
              <a:gd name="connsiteY11" fmla="*/ 217170 h 277848"/>
              <a:gd name="connsiteX12" fmla="*/ 181352 w 386709"/>
              <a:gd name="connsiteY12" fmla="*/ 216726 h 277848"/>
              <a:gd name="connsiteX13" fmla="*/ 191558 w 386709"/>
              <a:gd name="connsiteY13" fmla="*/ 231305 h 277848"/>
              <a:gd name="connsiteX14" fmla="*/ 195364 w 386709"/>
              <a:gd name="connsiteY14" fmla="*/ 233560 h 277848"/>
              <a:gd name="connsiteX15" fmla="*/ 209953 w 386709"/>
              <a:gd name="connsiteY15" fmla="*/ 227285 h 277848"/>
              <a:gd name="connsiteX16" fmla="*/ 219320 w 386709"/>
              <a:gd name="connsiteY16" fmla="*/ 229991 h 277848"/>
              <a:gd name="connsiteX17" fmla="*/ 231763 w 386709"/>
              <a:gd name="connsiteY17" fmla="*/ 240026 h 277848"/>
              <a:gd name="connsiteX18" fmla="*/ 236100 w 386709"/>
              <a:gd name="connsiteY18" fmla="*/ 245886 h 277848"/>
              <a:gd name="connsiteX19" fmla="*/ 237860 w 386709"/>
              <a:gd name="connsiteY19" fmla="*/ 252588 h 277848"/>
              <a:gd name="connsiteX20" fmla="*/ 239048 w 386709"/>
              <a:gd name="connsiteY20" fmla="*/ 257604 h 277848"/>
              <a:gd name="connsiteX21" fmla="*/ 240908 w 386709"/>
              <a:gd name="connsiteY21" fmla="*/ 260984 h 277848"/>
              <a:gd name="connsiteX22" fmla="*/ 241906 w 386709"/>
              <a:gd name="connsiteY22" fmla="*/ 263941 h 277848"/>
              <a:gd name="connsiteX23" fmla="*/ 248697 w 386709"/>
              <a:gd name="connsiteY23" fmla="*/ 268063 h 277848"/>
              <a:gd name="connsiteX24" fmla="*/ 255043 w 386709"/>
              <a:gd name="connsiteY24" fmla="*/ 270877 h 277848"/>
              <a:gd name="connsiteX25" fmla="*/ 277302 w 386709"/>
              <a:gd name="connsiteY25" fmla="*/ 267045 h 277848"/>
              <a:gd name="connsiteX26" fmla="*/ 281335 w 386709"/>
              <a:gd name="connsiteY26" fmla="*/ 270176 h 277848"/>
              <a:gd name="connsiteX27" fmla="*/ 287618 w 386709"/>
              <a:gd name="connsiteY27" fmla="*/ 271471 h 277848"/>
              <a:gd name="connsiteX28" fmla="*/ 290743 w 386709"/>
              <a:gd name="connsiteY28" fmla="*/ 275354 h 277848"/>
              <a:gd name="connsiteX29" fmla="*/ 296096 w 386709"/>
              <a:gd name="connsiteY29" fmla="*/ 278254 h 277848"/>
              <a:gd name="connsiteX30" fmla="*/ 306692 w 386709"/>
              <a:gd name="connsiteY30" fmla="*/ 273234 h 277848"/>
              <a:gd name="connsiteX31" fmla="*/ 311446 w 386709"/>
              <a:gd name="connsiteY31" fmla="*/ 263995 h 277848"/>
              <a:gd name="connsiteX32" fmla="*/ 318845 w 386709"/>
              <a:gd name="connsiteY32" fmla="*/ 259770 h 277848"/>
              <a:gd name="connsiteX33" fmla="*/ 327115 w 386709"/>
              <a:gd name="connsiteY33" fmla="*/ 263130 h 277848"/>
              <a:gd name="connsiteX34" fmla="*/ 331723 w 386709"/>
              <a:gd name="connsiteY34" fmla="*/ 265979 h 277848"/>
              <a:gd name="connsiteX35" fmla="*/ 339898 w 386709"/>
              <a:gd name="connsiteY35" fmla="*/ 269023 h 277848"/>
              <a:gd name="connsiteX36" fmla="*/ 340133 w 386709"/>
              <a:gd name="connsiteY36" fmla="*/ 271786 h 277848"/>
              <a:gd name="connsiteX37" fmla="*/ 344398 w 386709"/>
              <a:gd name="connsiteY37" fmla="*/ 270231 h 277848"/>
              <a:gd name="connsiteX38" fmla="*/ 350449 w 386709"/>
              <a:gd name="connsiteY38" fmla="*/ 265046 h 277848"/>
              <a:gd name="connsiteX39" fmla="*/ 369619 w 386709"/>
              <a:gd name="connsiteY39" fmla="*/ 249552 h 277848"/>
              <a:gd name="connsiteX40" fmla="*/ 375394 w 386709"/>
              <a:gd name="connsiteY40" fmla="*/ 247222 h 277848"/>
              <a:gd name="connsiteX41" fmla="*/ 383926 w 386709"/>
              <a:gd name="connsiteY41" fmla="*/ 250535 h 277848"/>
              <a:gd name="connsiteX42" fmla="*/ 387065 w 386709"/>
              <a:gd name="connsiteY42" fmla="*/ 240835 h 277848"/>
              <a:gd name="connsiteX43" fmla="*/ 381368 w 386709"/>
              <a:gd name="connsiteY43" fmla="*/ 221606 h 277848"/>
              <a:gd name="connsiteX44" fmla="*/ 365614 w 386709"/>
              <a:gd name="connsiteY44" fmla="*/ 218030 h 277848"/>
              <a:gd name="connsiteX45" fmla="*/ 359535 w 386709"/>
              <a:gd name="connsiteY45" fmla="*/ 212863 h 277848"/>
              <a:gd name="connsiteX46" fmla="*/ 348916 w 386709"/>
              <a:gd name="connsiteY46" fmla="*/ 195231 h 277848"/>
              <a:gd name="connsiteX47" fmla="*/ 346516 w 386709"/>
              <a:gd name="connsiteY47" fmla="*/ 190046 h 277848"/>
              <a:gd name="connsiteX48" fmla="*/ 347255 w 386709"/>
              <a:gd name="connsiteY48" fmla="*/ 176489 h 277848"/>
              <a:gd name="connsiteX49" fmla="*/ 339503 w 386709"/>
              <a:gd name="connsiteY49" fmla="*/ 171569 h 277848"/>
              <a:gd name="connsiteX50" fmla="*/ 338632 w 386709"/>
              <a:gd name="connsiteY50" fmla="*/ 164050 h 277848"/>
              <a:gd name="connsiteX51" fmla="*/ 339249 w 386709"/>
              <a:gd name="connsiteY51" fmla="*/ 160524 h 277848"/>
              <a:gd name="connsiteX52" fmla="*/ 338555 w 386709"/>
              <a:gd name="connsiteY52" fmla="*/ 157945 h 277848"/>
              <a:gd name="connsiteX53" fmla="*/ 336795 w 386709"/>
              <a:gd name="connsiteY53" fmla="*/ 155621 h 277848"/>
              <a:gd name="connsiteX54" fmla="*/ 335334 w 386709"/>
              <a:gd name="connsiteY54" fmla="*/ 151585 h 277848"/>
              <a:gd name="connsiteX55" fmla="*/ 335062 w 386709"/>
              <a:gd name="connsiteY55" fmla="*/ 150031 h 277848"/>
              <a:gd name="connsiteX56" fmla="*/ 331510 w 386709"/>
              <a:gd name="connsiteY56" fmla="*/ 145713 h 277848"/>
              <a:gd name="connsiteX57" fmla="*/ 330816 w 386709"/>
              <a:gd name="connsiteY57" fmla="*/ 141626 h 277848"/>
              <a:gd name="connsiteX58" fmla="*/ 329179 w 386709"/>
              <a:gd name="connsiteY58" fmla="*/ 127956 h 277848"/>
              <a:gd name="connsiteX59" fmla="*/ 326906 w 386709"/>
              <a:gd name="connsiteY59" fmla="*/ 126716 h 277848"/>
              <a:gd name="connsiteX60" fmla="*/ 325150 w 386709"/>
              <a:gd name="connsiteY60" fmla="*/ 113362 h 277848"/>
              <a:gd name="connsiteX61" fmla="*/ 324302 w 386709"/>
              <a:gd name="connsiteY61" fmla="*/ 110966 h 277848"/>
              <a:gd name="connsiteX62" fmla="*/ 319979 w 386709"/>
              <a:gd name="connsiteY62" fmla="*/ 105715 h 277848"/>
              <a:gd name="connsiteX63" fmla="*/ 314304 w 386709"/>
              <a:gd name="connsiteY63" fmla="*/ 103001 h 277848"/>
              <a:gd name="connsiteX64" fmla="*/ 313724 w 386709"/>
              <a:gd name="connsiteY64" fmla="*/ 99896 h 277848"/>
              <a:gd name="connsiteX65" fmla="*/ 312567 w 386709"/>
              <a:gd name="connsiteY65" fmla="*/ 93687 h 277848"/>
              <a:gd name="connsiteX66" fmla="*/ 312898 w 386709"/>
              <a:gd name="connsiteY66" fmla="*/ 91652 h 277848"/>
              <a:gd name="connsiteX67" fmla="*/ 313683 w 386709"/>
              <a:gd name="connsiteY67" fmla="*/ 86068 h 277848"/>
              <a:gd name="connsiteX68" fmla="*/ 313161 w 386709"/>
              <a:gd name="connsiteY68" fmla="*/ 85033 h 277848"/>
              <a:gd name="connsiteX69" fmla="*/ 310317 w 386709"/>
              <a:gd name="connsiteY69" fmla="*/ 79926 h 277848"/>
              <a:gd name="connsiteX70" fmla="*/ 307005 w 386709"/>
              <a:gd name="connsiteY70" fmla="*/ 73445 h 277848"/>
              <a:gd name="connsiteX71" fmla="*/ 305930 w 386709"/>
              <a:gd name="connsiteY71" fmla="*/ 69716 h 277848"/>
              <a:gd name="connsiteX72" fmla="*/ 304801 w 386709"/>
              <a:gd name="connsiteY72" fmla="*/ 68390 h 277848"/>
              <a:gd name="connsiteX73" fmla="*/ 290298 w 386709"/>
              <a:gd name="connsiteY73" fmla="*/ 69316 h 277848"/>
              <a:gd name="connsiteX74" fmla="*/ 282868 w 386709"/>
              <a:gd name="connsiteY74" fmla="*/ 57336 h 277848"/>
              <a:gd name="connsiteX75" fmla="*/ 264097 w 386709"/>
              <a:gd name="connsiteY75" fmla="*/ 54120 h 277848"/>
              <a:gd name="connsiteX76" fmla="*/ 256032 w 386709"/>
              <a:gd name="connsiteY76" fmla="*/ 50156 h 277848"/>
              <a:gd name="connsiteX77" fmla="*/ 252575 w 386709"/>
              <a:gd name="connsiteY77" fmla="*/ 50528 h 277848"/>
              <a:gd name="connsiteX78" fmla="*/ 250597 w 386709"/>
              <a:gd name="connsiteY78" fmla="*/ 52435 h 277848"/>
              <a:gd name="connsiteX79" fmla="*/ 248039 w 386709"/>
              <a:gd name="connsiteY79" fmla="*/ 50604 h 277848"/>
              <a:gd name="connsiteX80" fmla="*/ 245140 w 386709"/>
              <a:gd name="connsiteY80" fmla="*/ 52035 h 277848"/>
              <a:gd name="connsiteX81" fmla="*/ 243539 w 386709"/>
              <a:gd name="connsiteY81" fmla="*/ 50037 h 277848"/>
              <a:gd name="connsiteX82" fmla="*/ 241756 w 386709"/>
              <a:gd name="connsiteY82" fmla="*/ 49970 h 277848"/>
              <a:gd name="connsiteX83" fmla="*/ 240214 w 386709"/>
              <a:gd name="connsiteY83" fmla="*/ 52490 h 277848"/>
              <a:gd name="connsiteX84" fmla="*/ 235433 w 386709"/>
              <a:gd name="connsiteY84" fmla="*/ 51818 h 277848"/>
              <a:gd name="connsiteX85" fmla="*/ 231509 w 386709"/>
              <a:gd name="connsiteY85" fmla="*/ 48937 h 277848"/>
              <a:gd name="connsiteX86" fmla="*/ 225340 w 386709"/>
              <a:gd name="connsiteY86" fmla="*/ 46613 h 277848"/>
              <a:gd name="connsiteX87" fmla="*/ 222427 w 386709"/>
              <a:gd name="connsiteY87" fmla="*/ 49409 h 277848"/>
              <a:gd name="connsiteX88" fmla="*/ 220459 w 386709"/>
              <a:gd name="connsiteY88" fmla="*/ 50576 h 277848"/>
              <a:gd name="connsiteX89" fmla="*/ 214630 w 386709"/>
              <a:gd name="connsiteY89" fmla="*/ 48862 h 277848"/>
              <a:gd name="connsiteX90" fmla="*/ 210987 w 386709"/>
              <a:gd name="connsiteY90" fmla="*/ 46563 h 277848"/>
              <a:gd name="connsiteX91" fmla="*/ 207889 w 386709"/>
              <a:gd name="connsiteY91" fmla="*/ 41384 h 277848"/>
              <a:gd name="connsiteX92" fmla="*/ 200962 w 386709"/>
              <a:gd name="connsiteY92" fmla="*/ 35696 h 277848"/>
              <a:gd name="connsiteX93" fmla="*/ 196988 w 386709"/>
              <a:gd name="connsiteY93" fmla="*/ 30942 h 277848"/>
              <a:gd name="connsiteX94" fmla="*/ 184981 w 386709"/>
              <a:gd name="connsiteY94" fmla="*/ 26448 h 277848"/>
              <a:gd name="connsiteX95" fmla="*/ 175786 w 386709"/>
              <a:gd name="connsiteY95" fmla="*/ 22178 h 277848"/>
              <a:gd name="connsiteX96" fmla="*/ 171222 w 386709"/>
              <a:gd name="connsiteY96" fmla="*/ 18780 h 277848"/>
              <a:gd name="connsiteX97" fmla="*/ 168655 w 386709"/>
              <a:gd name="connsiteY97" fmla="*/ 16824 h 277848"/>
              <a:gd name="connsiteX98" fmla="*/ 161710 w 386709"/>
              <a:gd name="connsiteY98" fmla="*/ 19025 h 277848"/>
              <a:gd name="connsiteX99" fmla="*/ 159664 w 386709"/>
              <a:gd name="connsiteY99" fmla="*/ 18610 h 277848"/>
              <a:gd name="connsiteX100" fmla="*/ 159501 w 386709"/>
              <a:gd name="connsiteY100" fmla="*/ 17267 h 277848"/>
              <a:gd name="connsiteX101" fmla="*/ 158290 w 386709"/>
              <a:gd name="connsiteY101" fmla="*/ 16376 h 277848"/>
              <a:gd name="connsiteX102" fmla="*/ 158757 w 386709"/>
              <a:gd name="connsiteY102" fmla="*/ 14857 h 277848"/>
              <a:gd name="connsiteX103" fmla="*/ 157582 w 386709"/>
              <a:gd name="connsiteY103" fmla="*/ 14470 h 277848"/>
              <a:gd name="connsiteX104" fmla="*/ 157264 w 386709"/>
              <a:gd name="connsiteY104" fmla="*/ 11835 h 277848"/>
              <a:gd name="connsiteX105" fmla="*/ 155051 w 386709"/>
              <a:gd name="connsiteY105" fmla="*/ 8006 h 277848"/>
              <a:gd name="connsiteX106" fmla="*/ 151363 w 386709"/>
              <a:gd name="connsiteY106" fmla="*/ 5807 h 277848"/>
              <a:gd name="connsiteX107" fmla="*/ 149829 w 386709"/>
              <a:gd name="connsiteY107" fmla="*/ 6231 h 277848"/>
              <a:gd name="connsiteX108" fmla="*/ 145647 w 386709"/>
              <a:gd name="connsiteY108" fmla="*/ 1957 h 277848"/>
              <a:gd name="connsiteX109" fmla="*/ 143778 w 386709"/>
              <a:gd name="connsiteY109" fmla="*/ 3243 h 277848"/>
              <a:gd name="connsiteX110" fmla="*/ 142517 w 386709"/>
              <a:gd name="connsiteY110" fmla="*/ 3251 h 277848"/>
              <a:gd name="connsiteX111" fmla="*/ 141492 w 386709"/>
              <a:gd name="connsiteY111" fmla="*/ 1611 h 277848"/>
              <a:gd name="connsiteX112" fmla="*/ 134987 w 386709"/>
              <a:gd name="connsiteY112" fmla="*/ 2281 h 277848"/>
              <a:gd name="connsiteX113" fmla="*/ 132007 w 386709"/>
              <a:gd name="connsiteY113" fmla="*/ 3697 h 277848"/>
              <a:gd name="connsiteX114" fmla="*/ 130120 w 386709"/>
              <a:gd name="connsiteY114" fmla="*/ 2889 h 277848"/>
              <a:gd name="connsiteX115" fmla="*/ 127870 w 386709"/>
              <a:gd name="connsiteY115" fmla="*/ 3690 h 277848"/>
              <a:gd name="connsiteX116" fmla="*/ 123959 w 386709"/>
              <a:gd name="connsiteY116" fmla="*/ 1839 h 277848"/>
              <a:gd name="connsiteX117" fmla="*/ 119355 w 386709"/>
              <a:gd name="connsiteY117" fmla="*/ 3635 h 277848"/>
              <a:gd name="connsiteX118" fmla="*/ 113617 w 386709"/>
              <a:gd name="connsiteY118" fmla="*/ 2371 h 277848"/>
              <a:gd name="connsiteX119" fmla="*/ 111321 w 386709"/>
              <a:gd name="connsiteY119" fmla="*/ 405 h 277848"/>
              <a:gd name="connsiteX120" fmla="*/ 98693 w 386709"/>
              <a:gd name="connsiteY120" fmla="*/ 5042 h 277848"/>
              <a:gd name="connsiteX121" fmla="*/ 91348 w 386709"/>
              <a:gd name="connsiteY121" fmla="*/ 12915 h 277848"/>
              <a:gd name="connsiteX122" fmla="*/ 80248 w 386709"/>
              <a:gd name="connsiteY122" fmla="*/ 9800 h 277848"/>
              <a:gd name="connsiteX123" fmla="*/ 74111 w 386709"/>
              <a:gd name="connsiteY123" fmla="*/ 16396 h 277848"/>
              <a:gd name="connsiteX124" fmla="*/ 65873 w 386709"/>
              <a:gd name="connsiteY124" fmla="*/ 27207 h 277848"/>
              <a:gd name="connsiteX125" fmla="*/ 63401 w 386709"/>
              <a:gd name="connsiteY125" fmla="*/ 31479 h 277848"/>
              <a:gd name="connsiteX126" fmla="*/ 51407 w 386709"/>
              <a:gd name="connsiteY126" fmla="*/ 36542 h 277848"/>
              <a:gd name="connsiteX127" fmla="*/ 50173 w 386709"/>
              <a:gd name="connsiteY127" fmla="*/ 37024 h 277848"/>
              <a:gd name="connsiteX128" fmla="*/ 46453 w 386709"/>
              <a:gd name="connsiteY128" fmla="*/ 40912 h 277848"/>
              <a:gd name="connsiteX129" fmla="*/ 46127 w 386709"/>
              <a:gd name="connsiteY129" fmla="*/ 41480 h 277848"/>
              <a:gd name="connsiteX130" fmla="*/ 45727 w 386709"/>
              <a:gd name="connsiteY130" fmla="*/ 43984 h 277848"/>
              <a:gd name="connsiteX131" fmla="*/ 46317 w 386709"/>
              <a:gd name="connsiteY131" fmla="*/ 44338 h 277848"/>
              <a:gd name="connsiteX132" fmla="*/ 43799 w 386709"/>
              <a:gd name="connsiteY132" fmla="*/ 46671 h 277848"/>
              <a:gd name="connsiteX133" fmla="*/ 40461 w 386709"/>
              <a:gd name="connsiteY133" fmla="*/ 48481 h 277848"/>
              <a:gd name="connsiteX134" fmla="*/ 34097 w 386709"/>
              <a:gd name="connsiteY134" fmla="*/ 49918 h 277848"/>
              <a:gd name="connsiteX135" fmla="*/ 29288 w 386709"/>
              <a:gd name="connsiteY135" fmla="*/ 55264 h 277848"/>
              <a:gd name="connsiteX136" fmla="*/ 25065 w 386709"/>
              <a:gd name="connsiteY136" fmla="*/ 55959 h 277848"/>
              <a:gd name="connsiteX137" fmla="*/ 22756 w 386709"/>
              <a:gd name="connsiteY137" fmla="*/ 57224 h 277848"/>
              <a:gd name="connsiteX138" fmla="*/ 14713 w 386709"/>
              <a:gd name="connsiteY138" fmla="*/ 69074 h 277848"/>
              <a:gd name="connsiteX139" fmla="*/ 14763 w 386709"/>
              <a:gd name="connsiteY139" fmla="*/ 72989 h 277848"/>
              <a:gd name="connsiteX140" fmla="*/ 10095 w 386709"/>
              <a:gd name="connsiteY140" fmla="*/ 87505 h 277848"/>
              <a:gd name="connsiteX141" fmla="*/ 2220 w 386709"/>
              <a:gd name="connsiteY141" fmla="*/ 96920 h 277848"/>
              <a:gd name="connsiteX142" fmla="*/ 787 w 386709"/>
              <a:gd name="connsiteY142" fmla="*/ 99239 h 277848"/>
              <a:gd name="connsiteX143" fmla="*/ 356 w 386709"/>
              <a:gd name="connsiteY143" fmla="*/ 99925 h 277848"/>
              <a:gd name="connsiteX144" fmla="*/ 6906 w 386709"/>
              <a:gd name="connsiteY144" fmla="*/ 113410 h 277848"/>
              <a:gd name="connsiteX145" fmla="*/ 8762 w 386709"/>
              <a:gd name="connsiteY145" fmla="*/ 117232 h 277848"/>
              <a:gd name="connsiteX146" fmla="*/ 9324 w 386709"/>
              <a:gd name="connsiteY146" fmla="*/ 118402 h 277848"/>
              <a:gd name="connsiteX147" fmla="*/ 11338 w 386709"/>
              <a:gd name="connsiteY147" fmla="*/ 122538 h 277848"/>
              <a:gd name="connsiteX148" fmla="*/ 13407 w 386709"/>
              <a:gd name="connsiteY148" fmla="*/ 126781 h 277848"/>
              <a:gd name="connsiteX149" fmla="*/ 14772 w 386709"/>
              <a:gd name="connsiteY149" fmla="*/ 129443 h 277848"/>
              <a:gd name="connsiteX150" fmla="*/ 16677 w 386709"/>
              <a:gd name="connsiteY150" fmla="*/ 133523 h 277848"/>
              <a:gd name="connsiteX151" fmla="*/ 19894 w 386709"/>
              <a:gd name="connsiteY151" fmla="*/ 140165 h 277848"/>
              <a:gd name="connsiteX152" fmla="*/ 20783 w 386709"/>
              <a:gd name="connsiteY152" fmla="*/ 141989 h 277848"/>
              <a:gd name="connsiteX153" fmla="*/ 21871 w 386709"/>
              <a:gd name="connsiteY153" fmla="*/ 144256 h 277848"/>
              <a:gd name="connsiteX154" fmla="*/ 25260 w 386709"/>
              <a:gd name="connsiteY154" fmla="*/ 151243 h 277848"/>
              <a:gd name="connsiteX155" fmla="*/ 30690 w 386709"/>
              <a:gd name="connsiteY155" fmla="*/ 155405 h 277848"/>
              <a:gd name="connsiteX156" fmla="*/ 32377 w 386709"/>
              <a:gd name="connsiteY156" fmla="*/ 156708 h 277848"/>
              <a:gd name="connsiteX157" fmla="*/ 42783 w 386709"/>
              <a:gd name="connsiteY157" fmla="*/ 164743 h 277848"/>
              <a:gd name="connsiteX158" fmla="*/ 46775 w 386709"/>
              <a:gd name="connsiteY158" fmla="*/ 167794 h 277848"/>
              <a:gd name="connsiteX159" fmla="*/ 47070 w 386709"/>
              <a:gd name="connsiteY159" fmla="*/ 172188 h 277848"/>
              <a:gd name="connsiteX160" fmla="*/ 47224 w 386709"/>
              <a:gd name="connsiteY160" fmla="*/ 173401 h 277848"/>
              <a:gd name="connsiteX161" fmla="*/ 47610 w 386709"/>
              <a:gd name="connsiteY161" fmla="*/ 178951 h 277848"/>
              <a:gd name="connsiteX162" fmla="*/ 48277 w 386709"/>
              <a:gd name="connsiteY162" fmla="*/ 186326 h 277848"/>
              <a:gd name="connsiteX163" fmla="*/ 48349 w 386709"/>
              <a:gd name="connsiteY163" fmla="*/ 187156 h 277848"/>
              <a:gd name="connsiteX164" fmla="*/ 48372 w 386709"/>
              <a:gd name="connsiteY164" fmla="*/ 188331 h 277848"/>
              <a:gd name="connsiteX165" fmla="*/ 48703 w 386709"/>
              <a:gd name="connsiteY165" fmla="*/ 192455 h 277848"/>
              <a:gd name="connsiteX166" fmla="*/ 48898 w 386709"/>
              <a:gd name="connsiteY166" fmla="*/ 194844 h 277848"/>
              <a:gd name="connsiteX167" fmla="*/ 53126 w 386709"/>
              <a:gd name="connsiteY167" fmla="*/ 196480 h 277848"/>
              <a:gd name="connsiteX168" fmla="*/ 57408 w 386709"/>
              <a:gd name="connsiteY168" fmla="*/ 193660 h 277848"/>
              <a:gd name="connsiteX169" fmla="*/ 59304 w 386709"/>
              <a:gd name="connsiteY169" fmla="*/ 190504 h 277848"/>
              <a:gd name="connsiteX170" fmla="*/ 61895 w 386709"/>
              <a:gd name="connsiteY170" fmla="*/ 190763 h 277848"/>
              <a:gd name="connsiteX171" fmla="*/ 65437 w 386709"/>
              <a:gd name="connsiteY171" fmla="*/ 188648 h 277848"/>
              <a:gd name="connsiteX172" fmla="*/ 77640 w 386709"/>
              <a:gd name="connsiteY172" fmla="*/ 180833 h 277848"/>
              <a:gd name="connsiteX173" fmla="*/ 80811 w 386709"/>
              <a:gd name="connsiteY173" fmla="*/ 178366 h 277848"/>
              <a:gd name="connsiteX174" fmla="*/ 87388 w 386709"/>
              <a:gd name="connsiteY174" fmla="*/ 175710 h 277848"/>
              <a:gd name="connsiteX175" fmla="*/ 105011 w 386709"/>
              <a:gd name="connsiteY175" fmla="*/ 178206 h 277848"/>
              <a:gd name="connsiteX176" fmla="*/ 108055 w 386709"/>
              <a:gd name="connsiteY176" fmla="*/ 178565 h 277848"/>
              <a:gd name="connsiteX177" fmla="*/ 108772 w 386709"/>
              <a:gd name="connsiteY177" fmla="*/ 178445 h 277848"/>
              <a:gd name="connsiteX178" fmla="*/ 113340 w 386709"/>
              <a:gd name="connsiteY178" fmla="*/ 177627 h 277848"/>
              <a:gd name="connsiteX179" fmla="*/ 116946 w 386709"/>
              <a:gd name="connsiteY179" fmla="*/ 177906 h 277848"/>
              <a:gd name="connsiteX180" fmla="*/ 121251 w 386709"/>
              <a:gd name="connsiteY180" fmla="*/ 178242 h 277848"/>
              <a:gd name="connsiteX181" fmla="*/ 129049 w 386709"/>
              <a:gd name="connsiteY181" fmla="*/ 181582 h 277848"/>
              <a:gd name="connsiteX182" fmla="*/ 137114 w 386709"/>
              <a:gd name="connsiteY182" fmla="*/ 182744 h 277848"/>
              <a:gd name="connsiteX183" fmla="*/ 142544 w 386709"/>
              <a:gd name="connsiteY183" fmla="*/ 184584 h 277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386709" h="277848">
                <a:moveTo>
                  <a:pt x="142544" y="184584"/>
                </a:moveTo>
                <a:lnTo>
                  <a:pt x="143451" y="184891"/>
                </a:lnTo>
                <a:lnTo>
                  <a:pt x="144336" y="185846"/>
                </a:lnTo>
                <a:lnTo>
                  <a:pt x="144645" y="187384"/>
                </a:lnTo>
                <a:lnTo>
                  <a:pt x="148491" y="189194"/>
                </a:lnTo>
                <a:lnTo>
                  <a:pt x="145697" y="199518"/>
                </a:lnTo>
                <a:lnTo>
                  <a:pt x="147389" y="206876"/>
                </a:lnTo>
                <a:lnTo>
                  <a:pt x="148219" y="209403"/>
                </a:lnTo>
                <a:lnTo>
                  <a:pt x="165352" y="213754"/>
                </a:lnTo>
                <a:lnTo>
                  <a:pt x="172697" y="214223"/>
                </a:lnTo>
                <a:lnTo>
                  <a:pt x="176380" y="216568"/>
                </a:lnTo>
                <a:lnTo>
                  <a:pt x="179338" y="217170"/>
                </a:lnTo>
                <a:lnTo>
                  <a:pt x="181352" y="216726"/>
                </a:lnTo>
                <a:lnTo>
                  <a:pt x="191558" y="231305"/>
                </a:lnTo>
                <a:lnTo>
                  <a:pt x="195364" y="233560"/>
                </a:lnTo>
                <a:lnTo>
                  <a:pt x="209953" y="227285"/>
                </a:lnTo>
                <a:lnTo>
                  <a:pt x="219320" y="229991"/>
                </a:lnTo>
                <a:lnTo>
                  <a:pt x="231763" y="240026"/>
                </a:lnTo>
                <a:lnTo>
                  <a:pt x="236100" y="245886"/>
                </a:lnTo>
                <a:lnTo>
                  <a:pt x="237860" y="252588"/>
                </a:lnTo>
                <a:lnTo>
                  <a:pt x="239048" y="257604"/>
                </a:lnTo>
                <a:lnTo>
                  <a:pt x="240908" y="260984"/>
                </a:lnTo>
                <a:lnTo>
                  <a:pt x="241906" y="263941"/>
                </a:lnTo>
                <a:lnTo>
                  <a:pt x="248697" y="268063"/>
                </a:lnTo>
                <a:lnTo>
                  <a:pt x="255043" y="270877"/>
                </a:lnTo>
                <a:lnTo>
                  <a:pt x="277302" y="267045"/>
                </a:lnTo>
                <a:lnTo>
                  <a:pt x="281335" y="270176"/>
                </a:lnTo>
                <a:lnTo>
                  <a:pt x="287618" y="271471"/>
                </a:lnTo>
                <a:lnTo>
                  <a:pt x="290743" y="275354"/>
                </a:lnTo>
                <a:lnTo>
                  <a:pt x="296096" y="278254"/>
                </a:lnTo>
                <a:lnTo>
                  <a:pt x="306692" y="273234"/>
                </a:lnTo>
                <a:lnTo>
                  <a:pt x="311446" y="263995"/>
                </a:lnTo>
                <a:lnTo>
                  <a:pt x="318845" y="259770"/>
                </a:lnTo>
                <a:lnTo>
                  <a:pt x="327115" y="263130"/>
                </a:lnTo>
                <a:lnTo>
                  <a:pt x="331723" y="265979"/>
                </a:lnTo>
                <a:lnTo>
                  <a:pt x="339898" y="269023"/>
                </a:lnTo>
                <a:lnTo>
                  <a:pt x="340133" y="271786"/>
                </a:lnTo>
                <a:lnTo>
                  <a:pt x="344398" y="270231"/>
                </a:lnTo>
                <a:lnTo>
                  <a:pt x="350449" y="265046"/>
                </a:lnTo>
                <a:lnTo>
                  <a:pt x="369619" y="249552"/>
                </a:lnTo>
                <a:lnTo>
                  <a:pt x="375394" y="247222"/>
                </a:lnTo>
                <a:lnTo>
                  <a:pt x="383926" y="250535"/>
                </a:lnTo>
                <a:lnTo>
                  <a:pt x="387065" y="240835"/>
                </a:lnTo>
                <a:lnTo>
                  <a:pt x="381368" y="221606"/>
                </a:lnTo>
                <a:lnTo>
                  <a:pt x="365614" y="218030"/>
                </a:lnTo>
                <a:lnTo>
                  <a:pt x="359535" y="212863"/>
                </a:lnTo>
                <a:lnTo>
                  <a:pt x="348916" y="195231"/>
                </a:lnTo>
                <a:lnTo>
                  <a:pt x="346516" y="190046"/>
                </a:lnTo>
                <a:lnTo>
                  <a:pt x="347255" y="176489"/>
                </a:lnTo>
                <a:lnTo>
                  <a:pt x="339503" y="171569"/>
                </a:lnTo>
                <a:lnTo>
                  <a:pt x="338632" y="164050"/>
                </a:lnTo>
                <a:lnTo>
                  <a:pt x="339249" y="160524"/>
                </a:lnTo>
                <a:lnTo>
                  <a:pt x="338555" y="157945"/>
                </a:lnTo>
                <a:lnTo>
                  <a:pt x="336795" y="155621"/>
                </a:lnTo>
                <a:lnTo>
                  <a:pt x="335334" y="151585"/>
                </a:lnTo>
                <a:lnTo>
                  <a:pt x="335062" y="150031"/>
                </a:lnTo>
                <a:lnTo>
                  <a:pt x="331510" y="145713"/>
                </a:lnTo>
                <a:lnTo>
                  <a:pt x="330816" y="141626"/>
                </a:lnTo>
                <a:lnTo>
                  <a:pt x="329179" y="127956"/>
                </a:lnTo>
                <a:lnTo>
                  <a:pt x="326906" y="126716"/>
                </a:lnTo>
                <a:lnTo>
                  <a:pt x="325150" y="113362"/>
                </a:lnTo>
                <a:lnTo>
                  <a:pt x="324302" y="110966"/>
                </a:lnTo>
                <a:lnTo>
                  <a:pt x="319979" y="105715"/>
                </a:lnTo>
                <a:lnTo>
                  <a:pt x="314304" y="103001"/>
                </a:lnTo>
                <a:lnTo>
                  <a:pt x="313724" y="99896"/>
                </a:lnTo>
                <a:lnTo>
                  <a:pt x="312567" y="93687"/>
                </a:lnTo>
                <a:lnTo>
                  <a:pt x="312898" y="91652"/>
                </a:lnTo>
                <a:lnTo>
                  <a:pt x="313683" y="86068"/>
                </a:lnTo>
                <a:lnTo>
                  <a:pt x="313161" y="85033"/>
                </a:lnTo>
                <a:lnTo>
                  <a:pt x="310317" y="79926"/>
                </a:lnTo>
                <a:lnTo>
                  <a:pt x="307005" y="73445"/>
                </a:lnTo>
                <a:lnTo>
                  <a:pt x="305930" y="69716"/>
                </a:lnTo>
                <a:lnTo>
                  <a:pt x="304801" y="68390"/>
                </a:lnTo>
                <a:lnTo>
                  <a:pt x="290298" y="69316"/>
                </a:lnTo>
                <a:lnTo>
                  <a:pt x="282868" y="57336"/>
                </a:lnTo>
                <a:lnTo>
                  <a:pt x="264097" y="54120"/>
                </a:lnTo>
                <a:lnTo>
                  <a:pt x="256032" y="50156"/>
                </a:lnTo>
                <a:lnTo>
                  <a:pt x="252575" y="50528"/>
                </a:lnTo>
                <a:lnTo>
                  <a:pt x="250597" y="52435"/>
                </a:lnTo>
                <a:lnTo>
                  <a:pt x="248039" y="50604"/>
                </a:lnTo>
                <a:lnTo>
                  <a:pt x="245140" y="52035"/>
                </a:lnTo>
                <a:lnTo>
                  <a:pt x="243539" y="50037"/>
                </a:lnTo>
                <a:lnTo>
                  <a:pt x="241756" y="49970"/>
                </a:lnTo>
                <a:lnTo>
                  <a:pt x="240214" y="52490"/>
                </a:lnTo>
                <a:lnTo>
                  <a:pt x="235433" y="51818"/>
                </a:lnTo>
                <a:lnTo>
                  <a:pt x="231509" y="48937"/>
                </a:lnTo>
                <a:lnTo>
                  <a:pt x="225340" y="46613"/>
                </a:lnTo>
                <a:lnTo>
                  <a:pt x="222427" y="49409"/>
                </a:lnTo>
                <a:lnTo>
                  <a:pt x="220459" y="50576"/>
                </a:lnTo>
                <a:lnTo>
                  <a:pt x="214630" y="48862"/>
                </a:lnTo>
                <a:lnTo>
                  <a:pt x="210987" y="46563"/>
                </a:lnTo>
                <a:lnTo>
                  <a:pt x="207889" y="41384"/>
                </a:lnTo>
                <a:lnTo>
                  <a:pt x="200962" y="35696"/>
                </a:lnTo>
                <a:lnTo>
                  <a:pt x="196988" y="30942"/>
                </a:lnTo>
                <a:lnTo>
                  <a:pt x="184981" y="26448"/>
                </a:lnTo>
                <a:lnTo>
                  <a:pt x="175786" y="22178"/>
                </a:lnTo>
                <a:lnTo>
                  <a:pt x="171222" y="18780"/>
                </a:lnTo>
                <a:lnTo>
                  <a:pt x="168655" y="16824"/>
                </a:lnTo>
                <a:lnTo>
                  <a:pt x="161710" y="19025"/>
                </a:lnTo>
                <a:lnTo>
                  <a:pt x="159664" y="18610"/>
                </a:lnTo>
                <a:lnTo>
                  <a:pt x="159501" y="17267"/>
                </a:lnTo>
                <a:lnTo>
                  <a:pt x="158290" y="16376"/>
                </a:lnTo>
                <a:lnTo>
                  <a:pt x="158757" y="14857"/>
                </a:lnTo>
                <a:lnTo>
                  <a:pt x="157582" y="14470"/>
                </a:lnTo>
                <a:lnTo>
                  <a:pt x="157264" y="11835"/>
                </a:lnTo>
                <a:lnTo>
                  <a:pt x="155051" y="8006"/>
                </a:lnTo>
                <a:lnTo>
                  <a:pt x="151363" y="5807"/>
                </a:lnTo>
                <a:lnTo>
                  <a:pt x="149829" y="6231"/>
                </a:lnTo>
                <a:lnTo>
                  <a:pt x="145647" y="1957"/>
                </a:lnTo>
                <a:lnTo>
                  <a:pt x="143778" y="3243"/>
                </a:lnTo>
                <a:lnTo>
                  <a:pt x="142517" y="3251"/>
                </a:lnTo>
                <a:lnTo>
                  <a:pt x="141492" y="1611"/>
                </a:lnTo>
                <a:lnTo>
                  <a:pt x="134987" y="2281"/>
                </a:lnTo>
                <a:lnTo>
                  <a:pt x="132007" y="3697"/>
                </a:lnTo>
                <a:lnTo>
                  <a:pt x="130120" y="2889"/>
                </a:lnTo>
                <a:lnTo>
                  <a:pt x="127870" y="3690"/>
                </a:lnTo>
                <a:lnTo>
                  <a:pt x="123959" y="1839"/>
                </a:lnTo>
                <a:lnTo>
                  <a:pt x="119355" y="3635"/>
                </a:lnTo>
                <a:lnTo>
                  <a:pt x="113617" y="2371"/>
                </a:lnTo>
                <a:lnTo>
                  <a:pt x="111321" y="405"/>
                </a:lnTo>
                <a:lnTo>
                  <a:pt x="98693" y="5042"/>
                </a:lnTo>
                <a:lnTo>
                  <a:pt x="91348" y="12915"/>
                </a:lnTo>
                <a:lnTo>
                  <a:pt x="80248" y="9800"/>
                </a:lnTo>
                <a:lnTo>
                  <a:pt x="74111" y="16396"/>
                </a:lnTo>
                <a:lnTo>
                  <a:pt x="65873" y="27207"/>
                </a:lnTo>
                <a:lnTo>
                  <a:pt x="63401" y="31479"/>
                </a:lnTo>
                <a:lnTo>
                  <a:pt x="51407" y="36542"/>
                </a:lnTo>
                <a:lnTo>
                  <a:pt x="50173" y="37024"/>
                </a:lnTo>
                <a:lnTo>
                  <a:pt x="46453" y="40912"/>
                </a:lnTo>
                <a:lnTo>
                  <a:pt x="46127" y="41480"/>
                </a:lnTo>
                <a:lnTo>
                  <a:pt x="45727" y="43984"/>
                </a:lnTo>
                <a:lnTo>
                  <a:pt x="46317" y="44338"/>
                </a:lnTo>
                <a:lnTo>
                  <a:pt x="43799" y="46671"/>
                </a:lnTo>
                <a:lnTo>
                  <a:pt x="40461" y="48481"/>
                </a:lnTo>
                <a:lnTo>
                  <a:pt x="34097" y="49918"/>
                </a:lnTo>
                <a:lnTo>
                  <a:pt x="29288" y="55264"/>
                </a:lnTo>
                <a:lnTo>
                  <a:pt x="25065" y="55959"/>
                </a:lnTo>
                <a:lnTo>
                  <a:pt x="22756" y="57224"/>
                </a:lnTo>
                <a:lnTo>
                  <a:pt x="14713" y="69074"/>
                </a:lnTo>
                <a:lnTo>
                  <a:pt x="14763" y="72989"/>
                </a:lnTo>
                <a:lnTo>
                  <a:pt x="10095" y="87505"/>
                </a:lnTo>
                <a:lnTo>
                  <a:pt x="2220" y="96920"/>
                </a:lnTo>
                <a:lnTo>
                  <a:pt x="787" y="99239"/>
                </a:lnTo>
                <a:lnTo>
                  <a:pt x="356" y="99925"/>
                </a:lnTo>
                <a:lnTo>
                  <a:pt x="6906" y="113410"/>
                </a:lnTo>
                <a:lnTo>
                  <a:pt x="8762" y="117232"/>
                </a:lnTo>
                <a:lnTo>
                  <a:pt x="9324" y="118402"/>
                </a:lnTo>
                <a:lnTo>
                  <a:pt x="11338" y="122538"/>
                </a:lnTo>
                <a:lnTo>
                  <a:pt x="13407" y="126781"/>
                </a:lnTo>
                <a:lnTo>
                  <a:pt x="14772" y="129443"/>
                </a:lnTo>
                <a:lnTo>
                  <a:pt x="16677" y="133523"/>
                </a:lnTo>
                <a:lnTo>
                  <a:pt x="19894" y="140165"/>
                </a:lnTo>
                <a:lnTo>
                  <a:pt x="20783" y="141989"/>
                </a:lnTo>
                <a:lnTo>
                  <a:pt x="21871" y="144256"/>
                </a:lnTo>
                <a:lnTo>
                  <a:pt x="25260" y="151243"/>
                </a:lnTo>
                <a:lnTo>
                  <a:pt x="30690" y="155405"/>
                </a:lnTo>
                <a:lnTo>
                  <a:pt x="32377" y="156708"/>
                </a:lnTo>
                <a:lnTo>
                  <a:pt x="42783" y="164743"/>
                </a:lnTo>
                <a:lnTo>
                  <a:pt x="46775" y="167794"/>
                </a:lnTo>
                <a:lnTo>
                  <a:pt x="47070" y="172188"/>
                </a:lnTo>
                <a:lnTo>
                  <a:pt x="47224" y="173401"/>
                </a:lnTo>
                <a:lnTo>
                  <a:pt x="47610" y="178951"/>
                </a:lnTo>
                <a:lnTo>
                  <a:pt x="48277" y="186326"/>
                </a:lnTo>
                <a:lnTo>
                  <a:pt x="48349" y="187156"/>
                </a:lnTo>
                <a:lnTo>
                  <a:pt x="48372" y="188331"/>
                </a:lnTo>
                <a:lnTo>
                  <a:pt x="48703" y="192455"/>
                </a:lnTo>
                <a:lnTo>
                  <a:pt x="48898" y="194844"/>
                </a:lnTo>
                <a:lnTo>
                  <a:pt x="53126" y="196480"/>
                </a:lnTo>
                <a:lnTo>
                  <a:pt x="57408" y="193660"/>
                </a:lnTo>
                <a:lnTo>
                  <a:pt x="59304" y="190504"/>
                </a:lnTo>
                <a:lnTo>
                  <a:pt x="61895" y="190763"/>
                </a:lnTo>
                <a:lnTo>
                  <a:pt x="65437" y="188648"/>
                </a:lnTo>
                <a:lnTo>
                  <a:pt x="77640" y="180833"/>
                </a:lnTo>
                <a:lnTo>
                  <a:pt x="80811" y="178366"/>
                </a:lnTo>
                <a:lnTo>
                  <a:pt x="87388" y="175710"/>
                </a:lnTo>
                <a:lnTo>
                  <a:pt x="105011" y="178206"/>
                </a:lnTo>
                <a:lnTo>
                  <a:pt x="108055" y="178565"/>
                </a:lnTo>
                <a:lnTo>
                  <a:pt x="108772" y="178445"/>
                </a:lnTo>
                <a:lnTo>
                  <a:pt x="113340" y="177627"/>
                </a:lnTo>
                <a:lnTo>
                  <a:pt x="116946" y="177906"/>
                </a:lnTo>
                <a:lnTo>
                  <a:pt x="121251" y="178242"/>
                </a:lnTo>
                <a:lnTo>
                  <a:pt x="129049" y="181582"/>
                </a:lnTo>
                <a:lnTo>
                  <a:pt x="137114" y="182744"/>
                </a:lnTo>
                <a:lnTo>
                  <a:pt x="142544" y="184584"/>
                </a:lnTo>
                <a:close/>
              </a:path>
            </a:pathLst>
          </a:custGeom>
          <a:solidFill>
            <a:srgbClr val="7030A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553164B6-110C-0C67-032A-AAF5544CF795}"/>
              </a:ext>
            </a:extLst>
          </p:cNvPr>
          <p:cNvSpPr>
            <a:spLocks/>
          </p:cNvSpPr>
          <p:nvPr/>
        </p:nvSpPr>
        <p:spPr>
          <a:xfrm flipV="1">
            <a:off x="6596796" y="4175727"/>
            <a:ext cx="224434" cy="384303"/>
          </a:xfrm>
          <a:custGeom>
            <a:avLst/>
            <a:gdLst>
              <a:gd name="connsiteX0" fmla="*/ 26650 w 152839"/>
              <a:gd name="connsiteY0" fmla="*/ 187522 h 261709"/>
              <a:gd name="connsiteX1" fmla="*/ 27249 w 152839"/>
              <a:gd name="connsiteY1" fmla="*/ 189120 h 261709"/>
              <a:gd name="connsiteX2" fmla="*/ 27285 w 152839"/>
              <a:gd name="connsiteY2" fmla="*/ 190767 h 261709"/>
              <a:gd name="connsiteX3" fmla="*/ 24413 w 152839"/>
              <a:gd name="connsiteY3" fmla="*/ 192478 h 261709"/>
              <a:gd name="connsiteX4" fmla="*/ 26164 w 152839"/>
              <a:gd name="connsiteY4" fmla="*/ 193971 h 261709"/>
              <a:gd name="connsiteX5" fmla="*/ 24581 w 152839"/>
              <a:gd name="connsiteY5" fmla="*/ 195391 h 261709"/>
              <a:gd name="connsiteX6" fmla="*/ 24531 w 152839"/>
              <a:gd name="connsiteY6" fmla="*/ 196784 h 261709"/>
              <a:gd name="connsiteX7" fmla="*/ 26872 w 152839"/>
              <a:gd name="connsiteY7" fmla="*/ 198023 h 261709"/>
              <a:gd name="connsiteX8" fmla="*/ 25960 w 152839"/>
              <a:gd name="connsiteY8" fmla="*/ 198631 h 261709"/>
              <a:gd name="connsiteX9" fmla="*/ 26164 w 152839"/>
              <a:gd name="connsiteY9" fmla="*/ 200900 h 261709"/>
              <a:gd name="connsiteX10" fmla="*/ 25048 w 152839"/>
              <a:gd name="connsiteY10" fmla="*/ 203754 h 261709"/>
              <a:gd name="connsiteX11" fmla="*/ 25212 w 152839"/>
              <a:gd name="connsiteY11" fmla="*/ 207189 h 261709"/>
              <a:gd name="connsiteX12" fmla="*/ 26468 w 152839"/>
              <a:gd name="connsiteY12" fmla="*/ 210139 h 261709"/>
              <a:gd name="connsiteX13" fmla="*/ 17668 w 152839"/>
              <a:gd name="connsiteY13" fmla="*/ 216024 h 261709"/>
              <a:gd name="connsiteX14" fmla="*/ 20680 w 152839"/>
              <a:gd name="connsiteY14" fmla="*/ 220735 h 261709"/>
              <a:gd name="connsiteX15" fmla="*/ 25434 w 152839"/>
              <a:gd name="connsiteY15" fmla="*/ 230160 h 261709"/>
              <a:gd name="connsiteX16" fmla="*/ 24686 w 152839"/>
              <a:gd name="connsiteY16" fmla="*/ 232138 h 261709"/>
              <a:gd name="connsiteX17" fmla="*/ 25266 w 152839"/>
              <a:gd name="connsiteY17" fmla="*/ 234130 h 261709"/>
              <a:gd name="connsiteX18" fmla="*/ 28097 w 152839"/>
              <a:gd name="connsiteY18" fmla="*/ 236259 h 261709"/>
              <a:gd name="connsiteX19" fmla="*/ 29394 w 152839"/>
              <a:gd name="connsiteY19" fmla="*/ 240193 h 261709"/>
              <a:gd name="connsiteX20" fmla="*/ 32701 w 152839"/>
              <a:gd name="connsiteY20" fmla="*/ 246078 h 261709"/>
              <a:gd name="connsiteX21" fmla="*/ 32628 w 152839"/>
              <a:gd name="connsiteY21" fmla="*/ 247916 h 261709"/>
              <a:gd name="connsiteX22" fmla="*/ 35191 w 152839"/>
              <a:gd name="connsiteY22" fmla="*/ 250040 h 261709"/>
              <a:gd name="connsiteX23" fmla="*/ 36008 w 152839"/>
              <a:gd name="connsiteY23" fmla="*/ 250770 h 261709"/>
              <a:gd name="connsiteX24" fmla="*/ 35219 w 152839"/>
              <a:gd name="connsiteY24" fmla="*/ 253661 h 261709"/>
              <a:gd name="connsiteX25" fmla="*/ 38049 w 152839"/>
              <a:gd name="connsiteY25" fmla="*/ 258893 h 261709"/>
              <a:gd name="connsiteX26" fmla="*/ 39623 w 152839"/>
              <a:gd name="connsiteY26" fmla="*/ 259025 h 261709"/>
              <a:gd name="connsiteX27" fmla="*/ 40467 w 152839"/>
              <a:gd name="connsiteY27" fmla="*/ 261657 h 261709"/>
              <a:gd name="connsiteX28" fmla="*/ 41683 w 152839"/>
              <a:gd name="connsiteY28" fmla="*/ 262287 h 261709"/>
              <a:gd name="connsiteX29" fmla="*/ 44114 w 152839"/>
              <a:gd name="connsiteY29" fmla="*/ 260382 h 261709"/>
              <a:gd name="connsiteX30" fmla="*/ 44010 w 152839"/>
              <a:gd name="connsiteY30" fmla="*/ 258344 h 261709"/>
              <a:gd name="connsiteX31" fmla="*/ 45788 w 152839"/>
              <a:gd name="connsiteY31" fmla="*/ 256506 h 261709"/>
              <a:gd name="connsiteX32" fmla="*/ 44459 w 152839"/>
              <a:gd name="connsiteY32" fmla="*/ 255408 h 261709"/>
              <a:gd name="connsiteX33" fmla="*/ 44259 w 152839"/>
              <a:gd name="connsiteY33" fmla="*/ 252186 h 261709"/>
              <a:gd name="connsiteX34" fmla="*/ 46632 w 152839"/>
              <a:gd name="connsiteY34" fmla="*/ 248379 h 261709"/>
              <a:gd name="connsiteX35" fmla="*/ 48070 w 152839"/>
              <a:gd name="connsiteY35" fmla="*/ 247068 h 261709"/>
              <a:gd name="connsiteX36" fmla="*/ 50184 w 152839"/>
              <a:gd name="connsiteY36" fmla="*/ 246124 h 261709"/>
              <a:gd name="connsiteX37" fmla="*/ 51971 w 152839"/>
              <a:gd name="connsiteY37" fmla="*/ 247281 h 261709"/>
              <a:gd name="connsiteX38" fmla="*/ 53069 w 152839"/>
              <a:gd name="connsiteY38" fmla="*/ 247703 h 261709"/>
              <a:gd name="connsiteX39" fmla="*/ 53454 w 152839"/>
              <a:gd name="connsiteY39" fmla="*/ 248924 h 261709"/>
              <a:gd name="connsiteX40" fmla="*/ 54933 w 152839"/>
              <a:gd name="connsiteY40" fmla="*/ 248220 h 261709"/>
              <a:gd name="connsiteX41" fmla="*/ 55287 w 152839"/>
              <a:gd name="connsiteY41" fmla="*/ 250294 h 261709"/>
              <a:gd name="connsiteX42" fmla="*/ 57473 w 152839"/>
              <a:gd name="connsiteY42" fmla="*/ 251506 h 261709"/>
              <a:gd name="connsiteX43" fmla="*/ 61574 w 152839"/>
              <a:gd name="connsiteY43" fmla="*/ 251279 h 261709"/>
              <a:gd name="connsiteX44" fmla="*/ 62132 w 152839"/>
              <a:gd name="connsiteY44" fmla="*/ 254401 h 261709"/>
              <a:gd name="connsiteX45" fmla="*/ 64559 w 152839"/>
              <a:gd name="connsiteY45" fmla="*/ 256152 h 261709"/>
              <a:gd name="connsiteX46" fmla="*/ 66133 w 152839"/>
              <a:gd name="connsiteY46" fmla="*/ 256012 h 261709"/>
              <a:gd name="connsiteX47" fmla="*/ 67653 w 152839"/>
              <a:gd name="connsiteY47" fmla="*/ 254219 h 261709"/>
              <a:gd name="connsiteX48" fmla="*/ 70873 w 152839"/>
              <a:gd name="connsiteY48" fmla="*/ 253085 h 261709"/>
              <a:gd name="connsiteX49" fmla="*/ 72475 w 152839"/>
              <a:gd name="connsiteY49" fmla="*/ 252427 h 261709"/>
              <a:gd name="connsiteX50" fmla="*/ 74952 w 152839"/>
              <a:gd name="connsiteY50" fmla="*/ 248842 h 261709"/>
              <a:gd name="connsiteX51" fmla="*/ 74711 w 152839"/>
              <a:gd name="connsiteY51" fmla="*/ 247934 h 261709"/>
              <a:gd name="connsiteX52" fmla="*/ 76830 w 152839"/>
              <a:gd name="connsiteY52" fmla="*/ 246450 h 261709"/>
              <a:gd name="connsiteX53" fmla="*/ 77351 w 152839"/>
              <a:gd name="connsiteY53" fmla="*/ 245148 h 261709"/>
              <a:gd name="connsiteX54" fmla="*/ 76344 w 152839"/>
              <a:gd name="connsiteY54" fmla="*/ 243560 h 261709"/>
              <a:gd name="connsiteX55" fmla="*/ 78767 w 152839"/>
              <a:gd name="connsiteY55" fmla="*/ 242017 h 261709"/>
              <a:gd name="connsiteX56" fmla="*/ 79356 w 152839"/>
              <a:gd name="connsiteY56" fmla="*/ 239748 h 261709"/>
              <a:gd name="connsiteX57" fmla="*/ 78630 w 152839"/>
              <a:gd name="connsiteY57" fmla="*/ 239004 h 261709"/>
              <a:gd name="connsiteX58" fmla="*/ 79701 w 152839"/>
              <a:gd name="connsiteY58" fmla="*/ 237175 h 261709"/>
              <a:gd name="connsiteX59" fmla="*/ 83743 w 152839"/>
              <a:gd name="connsiteY59" fmla="*/ 236830 h 261709"/>
              <a:gd name="connsiteX60" fmla="*/ 85734 w 152839"/>
              <a:gd name="connsiteY60" fmla="*/ 238255 h 261709"/>
              <a:gd name="connsiteX61" fmla="*/ 86914 w 152839"/>
              <a:gd name="connsiteY61" fmla="*/ 236894 h 261709"/>
              <a:gd name="connsiteX62" fmla="*/ 89712 w 152839"/>
              <a:gd name="connsiteY62" fmla="*/ 236236 h 261709"/>
              <a:gd name="connsiteX63" fmla="*/ 90143 w 152839"/>
              <a:gd name="connsiteY63" fmla="*/ 235496 h 261709"/>
              <a:gd name="connsiteX64" fmla="*/ 94045 w 152839"/>
              <a:gd name="connsiteY64" fmla="*/ 234389 h 261709"/>
              <a:gd name="connsiteX65" fmla="*/ 97070 w 152839"/>
              <a:gd name="connsiteY65" fmla="*/ 232038 h 261709"/>
              <a:gd name="connsiteX66" fmla="*/ 102278 w 152839"/>
              <a:gd name="connsiteY66" fmla="*/ 224274 h 261709"/>
              <a:gd name="connsiteX67" fmla="*/ 103199 w 152839"/>
              <a:gd name="connsiteY67" fmla="*/ 222105 h 261709"/>
              <a:gd name="connsiteX68" fmla="*/ 102781 w 152839"/>
              <a:gd name="connsiteY68" fmla="*/ 218570 h 261709"/>
              <a:gd name="connsiteX69" fmla="*/ 105902 w 152839"/>
              <a:gd name="connsiteY69" fmla="*/ 215289 h 261709"/>
              <a:gd name="connsiteX70" fmla="*/ 108756 w 152839"/>
              <a:gd name="connsiteY70" fmla="*/ 209095 h 261709"/>
              <a:gd name="connsiteX71" fmla="*/ 108560 w 152839"/>
              <a:gd name="connsiteY71" fmla="*/ 206295 h 261709"/>
              <a:gd name="connsiteX72" fmla="*/ 106007 w 152839"/>
              <a:gd name="connsiteY72" fmla="*/ 204081 h 261709"/>
              <a:gd name="connsiteX73" fmla="*/ 107717 w 152839"/>
              <a:gd name="connsiteY73" fmla="*/ 200750 h 261709"/>
              <a:gd name="connsiteX74" fmla="*/ 106274 w 152839"/>
              <a:gd name="connsiteY74" fmla="*/ 200296 h 261709"/>
              <a:gd name="connsiteX75" fmla="*/ 105594 w 152839"/>
              <a:gd name="connsiteY75" fmla="*/ 199352 h 261709"/>
              <a:gd name="connsiteX76" fmla="*/ 106061 w 152839"/>
              <a:gd name="connsiteY76" fmla="*/ 195768 h 261709"/>
              <a:gd name="connsiteX77" fmla="*/ 107336 w 152839"/>
              <a:gd name="connsiteY77" fmla="*/ 192773 h 261709"/>
              <a:gd name="connsiteX78" fmla="*/ 105607 w 152839"/>
              <a:gd name="connsiteY78" fmla="*/ 192632 h 261709"/>
              <a:gd name="connsiteX79" fmla="*/ 104805 w 152839"/>
              <a:gd name="connsiteY79" fmla="*/ 191321 h 261709"/>
              <a:gd name="connsiteX80" fmla="*/ 104206 w 152839"/>
              <a:gd name="connsiteY80" fmla="*/ 186388 h 261709"/>
              <a:gd name="connsiteX81" fmla="*/ 105639 w 152839"/>
              <a:gd name="connsiteY81" fmla="*/ 183593 h 261709"/>
              <a:gd name="connsiteX82" fmla="*/ 105880 w 152839"/>
              <a:gd name="connsiteY82" fmla="*/ 181877 h 261709"/>
              <a:gd name="connsiteX83" fmla="*/ 105920 w 152839"/>
              <a:gd name="connsiteY83" fmla="*/ 178832 h 261709"/>
              <a:gd name="connsiteX84" fmla="*/ 107327 w 152839"/>
              <a:gd name="connsiteY84" fmla="*/ 177857 h 261709"/>
              <a:gd name="connsiteX85" fmla="*/ 108719 w 152839"/>
              <a:gd name="connsiteY85" fmla="*/ 174381 h 261709"/>
              <a:gd name="connsiteX86" fmla="*/ 102378 w 152839"/>
              <a:gd name="connsiteY86" fmla="*/ 170869 h 261709"/>
              <a:gd name="connsiteX87" fmla="*/ 103689 w 152839"/>
              <a:gd name="connsiteY87" fmla="*/ 169181 h 261709"/>
              <a:gd name="connsiteX88" fmla="*/ 102491 w 152839"/>
              <a:gd name="connsiteY88" fmla="*/ 167787 h 261709"/>
              <a:gd name="connsiteX89" fmla="*/ 104188 w 152839"/>
              <a:gd name="connsiteY89" fmla="*/ 167052 h 261709"/>
              <a:gd name="connsiteX90" fmla="*/ 103779 w 152839"/>
              <a:gd name="connsiteY90" fmla="*/ 166272 h 261709"/>
              <a:gd name="connsiteX91" fmla="*/ 105526 w 152839"/>
              <a:gd name="connsiteY91" fmla="*/ 165741 h 261709"/>
              <a:gd name="connsiteX92" fmla="*/ 107091 w 152839"/>
              <a:gd name="connsiteY92" fmla="*/ 161639 h 261709"/>
              <a:gd name="connsiteX93" fmla="*/ 109214 w 152839"/>
              <a:gd name="connsiteY93" fmla="*/ 161262 h 261709"/>
              <a:gd name="connsiteX94" fmla="*/ 111042 w 152839"/>
              <a:gd name="connsiteY94" fmla="*/ 158548 h 261709"/>
              <a:gd name="connsiteX95" fmla="*/ 107871 w 152839"/>
              <a:gd name="connsiteY95" fmla="*/ 152985 h 261709"/>
              <a:gd name="connsiteX96" fmla="*/ 107449 w 152839"/>
              <a:gd name="connsiteY96" fmla="*/ 152899 h 261709"/>
              <a:gd name="connsiteX97" fmla="*/ 107386 w 152839"/>
              <a:gd name="connsiteY97" fmla="*/ 151764 h 261709"/>
              <a:gd name="connsiteX98" fmla="*/ 108520 w 152839"/>
              <a:gd name="connsiteY98" fmla="*/ 149405 h 261709"/>
              <a:gd name="connsiteX99" fmla="*/ 109985 w 152839"/>
              <a:gd name="connsiteY99" fmla="*/ 142916 h 261709"/>
              <a:gd name="connsiteX100" fmla="*/ 115247 w 152839"/>
              <a:gd name="connsiteY100" fmla="*/ 137066 h 261709"/>
              <a:gd name="connsiteX101" fmla="*/ 116549 w 152839"/>
              <a:gd name="connsiteY101" fmla="*/ 134652 h 261709"/>
              <a:gd name="connsiteX102" fmla="*/ 115823 w 152839"/>
              <a:gd name="connsiteY102" fmla="*/ 133078 h 261709"/>
              <a:gd name="connsiteX103" fmla="*/ 117211 w 152839"/>
              <a:gd name="connsiteY103" fmla="*/ 131449 h 261709"/>
              <a:gd name="connsiteX104" fmla="*/ 121920 w 152839"/>
              <a:gd name="connsiteY104" fmla="*/ 131716 h 261709"/>
              <a:gd name="connsiteX105" fmla="*/ 128103 w 152839"/>
              <a:gd name="connsiteY105" fmla="*/ 116841 h 261709"/>
              <a:gd name="connsiteX106" fmla="*/ 133233 w 152839"/>
              <a:gd name="connsiteY106" fmla="*/ 116179 h 261709"/>
              <a:gd name="connsiteX107" fmla="*/ 134540 w 152839"/>
              <a:gd name="connsiteY107" fmla="*/ 117118 h 261709"/>
              <a:gd name="connsiteX108" fmla="*/ 135574 w 152839"/>
              <a:gd name="connsiteY108" fmla="*/ 120213 h 261709"/>
              <a:gd name="connsiteX109" fmla="*/ 140196 w 152839"/>
              <a:gd name="connsiteY109" fmla="*/ 118933 h 261709"/>
              <a:gd name="connsiteX110" fmla="*/ 142405 w 152839"/>
              <a:gd name="connsiteY110" fmla="*/ 119909 h 261709"/>
              <a:gd name="connsiteX111" fmla="*/ 144887 w 152839"/>
              <a:gd name="connsiteY111" fmla="*/ 118021 h 261709"/>
              <a:gd name="connsiteX112" fmla="*/ 145504 w 152839"/>
              <a:gd name="connsiteY112" fmla="*/ 114287 h 261709"/>
              <a:gd name="connsiteX113" fmla="*/ 146447 w 152839"/>
              <a:gd name="connsiteY113" fmla="*/ 108655 h 261709"/>
              <a:gd name="connsiteX114" fmla="*/ 144800 w 152839"/>
              <a:gd name="connsiteY114" fmla="*/ 106568 h 261709"/>
              <a:gd name="connsiteX115" fmla="*/ 146665 w 152839"/>
              <a:gd name="connsiteY115" fmla="*/ 106064 h 261709"/>
              <a:gd name="connsiteX116" fmla="*/ 147078 w 152839"/>
              <a:gd name="connsiteY116" fmla="*/ 103949 h 261709"/>
              <a:gd name="connsiteX117" fmla="*/ 152893 w 152839"/>
              <a:gd name="connsiteY117" fmla="*/ 98486 h 261709"/>
              <a:gd name="connsiteX118" fmla="*/ 153183 w 152839"/>
              <a:gd name="connsiteY118" fmla="*/ 88684 h 261709"/>
              <a:gd name="connsiteX119" fmla="*/ 150784 w 152839"/>
              <a:gd name="connsiteY119" fmla="*/ 87858 h 261709"/>
              <a:gd name="connsiteX120" fmla="*/ 150557 w 152839"/>
              <a:gd name="connsiteY120" fmla="*/ 86125 h 261709"/>
              <a:gd name="connsiteX121" fmla="*/ 148683 w 152839"/>
              <a:gd name="connsiteY121" fmla="*/ 84555 h 261709"/>
              <a:gd name="connsiteX122" fmla="*/ 149046 w 152839"/>
              <a:gd name="connsiteY122" fmla="*/ 81832 h 261709"/>
              <a:gd name="connsiteX123" fmla="*/ 148253 w 152839"/>
              <a:gd name="connsiteY123" fmla="*/ 81020 h 261709"/>
              <a:gd name="connsiteX124" fmla="*/ 146492 w 152839"/>
              <a:gd name="connsiteY124" fmla="*/ 79114 h 261709"/>
              <a:gd name="connsiteX125" fmla="*/ 144977 w 152839"/>
              <a:gd name="connsiteY125" fmla="*/ 80144 h 261709"/>
              <a:gd name="connsiteX126" fmla="*/ 142791 w 152839"/>
              <a:gd name="connsiteY126" fmla="*/ 79277 h 261709"/>
              <a:gd name="connsiteX127" fmla="*/ 140668 w 152839"/>
              <a:gd name="connsiteY127" fmla="*/ 79844 h 261709"/>
              <a:gd name="connsiteX128" fmla="*/ 139724 w 152839"/>
              <a:gd name="connsiteY128" fmla="*/ 76087 h 261709"/>
              <a:gd name="connsiteX129" fmla="*/ 137756 w 152839"/>
              <a:gd name="connsiteY129" fmla="*/ 75030 h 261709"/>
              <a:gd name="connsiteX130" fmla="*/ 138472 w 152839"/>
              <a:gd name="connsiteY130" fmla="*/ 68995 h 261709"/>
              <a:gd name="connsiteX131" fmla="*/ 136785 w 152839"/>
              <a:gd name="connsiteY131" fmla="*/ 66603 h 261709"/>
              <a:gd name="connsiteX132" fmla="*/ 137161 w 152839"/>
              <a:gd name="connsiteY132" fmla="*/ 65060 h 261709"/>
              <a:gd name="connsiteX133" fmla="*/ 135737 w 152839"/>
              <a:gd name="connsiteY133" fmla="*/ 63908 h 261709"/>
              <a:gd name="connsiteX134" fmla="*/ 133882 w 152839"/>
              <a:gd name="connsiteY134" fmla="*/ 59851 h 261709"/>
              <a:gd name="connsiteX135" fmla="*/ 135002 w 152839"/>
              <a:gd name="connsiteY135" fmla="*/ 58639 h 261709"/>
              <a:gd name="connsiteX136" fmla="*/ 135379 w 152839"/>
              <a:gd name="connsiteY136" fmla="*/ 55449 h 261709"/>
              <a:gd name="connsiteX137" fmla="*/ 132798 w 152839"/>
              <a:gd name="connsiteY137" fmla="*/ 52486 h 261709"/>
              <a:gd name="connsiteX138" fmla="*/ 132911 w 152839"/>
              <a:gd name="connsiteY138" fmla="*/ 50430 h 261709"/>
              <a:gd name="connsiteX139" fmla="*/ 134295 w 152839"/>
              <a:gd name="connsiteY139" fmla="*/ 49432 h 261709"/>
              <a:gd name="connsiteX140" fmla="*/ 133301 w 152839"/>
              <a:gd name="connsiteY140" fmla="*/ 46973 h 261709"/>
              <a:gd name="connsiteX141" fmla="*/ 133814 w 152839"/>
              <a:gd name="connsiteY141" fmla="*/ 44350 h 261709"/>
              <a:gd name="connsiteX142" fmla="*/ 130076 w 152839"/>
              <a:gd name="connsiteY142" fmla="*/ 42997 h 261709"/>
              <a:gd name="connsiteX143" fmla="*/ 128438 w 152839"/>
              <a:gd name="connsiteY143" fmla="*/ 41495 h 261709"/>
              <a:gd name="connsiteX144" fmla="*/ 125435 w 152839"/>
              <a:gd name="connsiteY144" fmla="*/ 40248 h 261709"/>
              <a:gd name="connsiteX145" fmla="*/ 122664 w 152839"/>
              <a:gd name="connsiteY145" fmla="*/ 41582 h 261709"/>
              <a:gd name="connsiteX146" fmla="*/ 121325 w 152839"/>
              <a:gd name="connsiteY146" fmla="*/ 39698 h 261709"/>
              <a:gd name="connsiteX147" fmla="*/ 120187 w 152839"/>
              <a:gd name="connsiteY147" fmla="*/ 39866 h 261709"/>
              <a:gd name="connsiteX148" fmla="*/ 119370 w 152839"/>
              <a:gd name="connsiteY148" fmla="*/ 40375 h 261709"/>
              <a:gd name="connsiteX149" fmla="*/ 116145 w 152839"/>
              <a:gd name="connsiteY149" fmla="*/ 37833 h 261709"/>
              <a:gd name="connsiteX150" fmla="*/ 115583 w 152839"/>
              <a:gd name="connsiteY150" fmla="*/ 31576 h 261709"/>
              <a:gd name="connsiteX151" fmla="*/ 110098 w 152839"/>
              <a:gd name="connsiteY151" fmla="*/ 31594 h 261709"/>
              <a:gd name="connsiteX152" fmla="*/ 112811 w 152839"/>
              <a:gd name="connsiteY152" fmla="*/ 27977 h 261709"/>
              <a:gd name="connsiteX153" fmla="*/ 112575 w 152839"/>
              <a:gd name="connsiteY153" fmla="*/ 25999 h 261709"/>
              <a:gd name="connsiteX154" fmla="*/ 116190 w 152839"/>
              <a:gd name="connsiteY154" fmla="*/ 23331 h 261709"/>
              <a:gd name="connsiteX155" fmla="*/ 118917 w 152839"/>
              <a:gd name="connsiteY155" fmla="*/ 19346 h 261709"/>
              <a:gd name="connsiteX156" fmla="*/ 119048 w 152839"/>
              <a:gd name="connsiteY156" fmla="*/ 17046 h 261709"/>
              <a:gd name="connsiteX157" fmla="*/ 116966 w 152839"/>
              <a:gd name="connsiteY157" fmla="*/ 14042 h 261709"/>
              <a:gd name="connsiteX158" fmla="*/ 111545 w 152839"/>
              <a:gd name="connsiteY158" fmla="*/ 16088 h 261709"/>
              <a:gd name="connsiteX159" fmla="*/ 110588 w 152839"/>
              <a:gd name="connsiteY159" fmla="*/ 14936 h 261709"/>
              <a:gd name="connsiteX160" fmla="*/ 112035 w 152839"/>
              <a:gd name="connsiteY160" fmla="*/ 13093 h 261709"/>
              <a:gd name="connsiteX161" fmla="*/ 111192 w 152839"/>
              <a:gd name="connsiteY161" fmla="*/ 11455 h 261709"/>
              <a:gd name="connsiteX162" fmla="*/ 113555 w 152839"/>
              <a:gd name="connsiteY162" fmla="*/ 8664 h 261709"/>
              <a:gd name="connsiteX163" fmla="*/ 110139 w 152839"/>
              <a:gd name="connsiteY163" fmla="*/ 5134 h 261709"/>
              <a:gd name="connsiteX164" fmla="*/ 110280 w 152839"/>
              <a:gd name="connsiteY164" fmla="*/ 3037 h 261709"/>
              <a:gd name="connsiteX165" fmla="*/ 107907 w 152839"/>
              <a:gd name="connsiteY165" fmla="*/ 3886 h 261709"/>
              <a:gd name="connsiteX166" fmla="*/ 107209 w 152839"/>
              <a:gd name="connsiteY166" fmla="*/ 2021 h 261709"/>
              <a:gd name="connsiteX167" fmla="*/ 107966 w 152839"/>
              <a:gd name="connsiteY167" fmla="*/ 578 h 261709"/>
              <a:gd name="connsiteX168" fmla="*/ 100450 w 152839"/>
              <a:gd name="connsiteY168" fmla="*/ 1159 h 261709"/>
              <a:gd name="connsiteX169" fmla="*/ 93967 w 152839"/>
              <a:gd name="connsiteY169" fmla="*/ 3482 h 261709"/>
              <a:gd name="connsiteX170" fmla="*/ 92493 w 152839"/>
              <a:gd name="connsiteY170" fmla="*/ 2538 h 261709"/>
              <a:gd name="connsiteX171" fmla="*/ 90887 w 152839"/>
              <a:gd name="connsiteY171" fmla="*/ 2053 h 261709"/>
              <a:gd name="connsiteX172" fmla="*/ 88719 w 152839"/>
              <a:gd name="connsiteY172" fmla="*/ 14613 h 261709"/>
              <a:gd name="connsiteX173" fmla="*/ 79075 w 152839"/>
              <a:gd name="connsiteY173" fmla="*/ 19324 h 261709"/>
              <a:gd name="connsiteX174" fmla="*/ 72089 w 152839"/>
              <a:gd name="connsiteY174" fmla="*/ 22899 h 261709"/>
              <a:gd name="connsiteX175" fmla="*/ 60431 w 152839"/>
              <a:gd name="connsiteY175" fmla="*/ 23644 h 261709"/>
              <a:gd name="connsiteX176" fmla="*/ 60404 w 152839"/>
              <a:gd name="connsiteY176" fmla="*/ 23889 h 261709"/>
              <a:gd name="connsiteX177" fmla="*/ 51059 w 152839"/>
              <a:gd name="connsiteY177" fmla="*/ 24701 h 261709"/>
              <a:gd name="connsiteX178" fmla="*/ 16262 w 152839"/>
              <a:gd name="connsiteY178" fmla="*/ 57763 h 261709"/>
              <a:gd name="connsiteX179" fmla="*/ 14502 w 152839"/>
              <a:gd name="connsiteY179" fmla="*/ 73823 h 261709"/>
              <a:gd name="connsiteX180" fmla="*/ 13032 w 152839"/>
              <a:gd name="connsiteY180" fmla="*/ 87232 h 261709"/>
              <a:gd name="connsiteX181" fmla="*/ 8396 w 152839"/>
              <a:gd name="connsiteY181" fmla="*/ 99371 h 261709"/>
              <a:gd name="connsiteX182" fmla="*/ 344 w 152839"/>
              <a:gd name="connsiteY182" fmla="*/ 120068 h 261709"/>
              <a:gd name="connsiteX183" fmla="*/ 2603 w 152839"/>
              <a:gd name="connsiteY183" fmla="*/ 125708 h 261709"/>
              <a:gd name="connsiteX184" fmla="*/ 12819 w 152839"/>
              <a:gd name="connsiteY184" fmla="*/ 150689 h 261709"/>
              <a:gd name="connsiteX185" fmla="*/ 14915 w 152839"/>
              <a:gd name="connsiteY185" fmla="*/ 159188 h 261709"/>
              <a:gd name="connsiteX186" fmla="*/ 23905 w 152839"/>
              <a:gd name="connsiteY186" fmla="*/ 180475 h 261709"/>
              <a:gd name="connsiteX187" fmla="*/ 26650 w 152839"/>
              <a:gd name="connsiteY187" fmla="*/ 187522 h 261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152839" h="261709">
                <a:moveTo>
                  <a:pt x="26650" y="187522"/>
                </a:moveTo>
                <a:lnTo>
                  <a:pt x="27249" y="189120"/>
                </a:lnTo>
                <a:lnTo>
                  <a:pt x="27285" y="190767"/>
                </a:lnTo>
                <a:lnTo>
                  <a:pt x="24413" y="192478"/>
                </a:lnTo>
                <a:lnTo>
                  <a:pt x="26164" y="193971"/>
                </a:lnTo>
                <a:lnTo>
                  <a:pt x="24581" y="195391"/>
                </a:lnTo>
                <a:lnTo>
                  <a:pt x="24531" y="196784"/>
                </a:lnTo>
                <a:lnTo>
                  <a:pt x="26872" y="198023"/>
                </a:lnTo>
                <a:lnTo>
                  <a:pt x="25960" y="198631"/>
                </a:lnTo>
                <a:lnTo>
                  <a:pt x="26164" y="200900"/>
                </a:lnTo>
                <a:lnTo>
                  <a:pt x="25048" y="203754"/>
                </a:lnTo>
                <a:lnTo>
                  <a:pt x="25212" y="207189"/>
                </a:lnTo>
                <a:lnTo>
                  <a:pt x="26468" y="210139"/>
                </a:lnTo>
                <a:lnTo>
                  <a:pt x="17668" y="216024"/>
                </a:lnTo>
                <a:lnTo>
                  <a:pt x="20680" y="220735"/>
                </a:lnTo>
                <a:lnTo>
                  <a:pt x="25434" y="230160"/>
                </a:lnTo>
                <a:lnTo>
                  <a:pt x="24686" y="232138"/>
                </a:lnTo>
                <a:lnTo>
                  <a:pt x="25266" y="234130"/>
                </a:lnTo>
                <a:lnTo>
                  <a:pt x="28097" y="236259"/>
                </a:lnTo>
                <a:lnTo>
                  <a:pt x="29394" y="240193"/>
                </a:lnTo>
                <a:lnTo>
                  <a:pt x="32701" y="246078"/>
                </a:lnTo>
                <a:lnTo>
                  <a:pt x="32628" y="247916"/>
                </a:lnTo>
                <a:lnTo>
                  <a:pt x="35191" y="250040"/>
                </a:lnTo>
                <a:lnTo>
                  <a:pt x="36008" y="250770"/>
                </a:lnTo>
                <a:lnTo>
                  <a:pt x="35219" y="253661"/>
                </a:lnTo>
                <a:lnTo>
                  <a:pt x="38049" y="258893"/>
                </a:lnTo>
                <a:lnTo>
                  <a:pt x="39623" y="259025"/>
                </a:lnTo>
                <a:lnTo>
                  <a:pt x="40467" y="261657"/>
                </a:lnTo>
                <a:lnTo>
                  <a:pt x="41683" y="262287"/>
                </a:lnTo>
                <a:lnTo>
                  <a:pt x="44114" y="260382"/>
                </a:lnTo>
                <a:lnTo>
                  <a:pt x="44010" y="258344"/>
                </a:lnTo>
                <a:lnTo>
                  <a:pt x="45788" y="256506"/>
                </a:lnTo>
                <a:lnTo>
                  <a:pt x="44459" y="255408"/>
                </a:lnTo>
                <a:lnTo>
                  <a:pt x="44259" y="252186"/>
                </a:lnTo>
                <a:lnTo>
                  <a:pt x="46632" y="248379"/>
                </a:lnTo>
                <a:lnTo>
                  <a:pt x="48070" y="247068"/>
                </a:lnTo>
                <a:lnTo>
                  <a:pt x="50184" y="246124"/>
                </a:lnTo>
                <a:lnTo>
                  <a:pt x="51971" y="247281"/>
                </a:lnTo>
                <a:lnTo>
                  <a:pt x="53069" y="247703"/>
                </a:lnTo>
                <a:lnTo>
                  <a:pt x="53454" y="248924"/>
                </a:lnTo>
                <a:lnTo>
                  <a:pt x="54933" y="248220"/>
                </a:lnTo>
                <a:lnTo>
                  <a:pt x="55287" y="250294"/>
                </a:lnTo>
                <a:lnTo>
                  <a:pt x="57473" y="251506"/>
                </a:lnTo>
                <a:lnTo>
                  <a:pt x="61574" y="251279"/>
                </a:lnTo>
                <a:lnTo>
                  <a:pt x="62132" y="254401"/>
                </a:lnTo>
                <a:lnTo>
                  <a:pt x="64559" y="256152"/>
                </a:lnTo>
                <a:lnTo>
                  <a:pt x="66133" y="256012"/>
                </a:lnTo>
                <a:lnTo>
                  <a:pt x="67653" y="254219"/>
                </a:lnTo>
                <a:lnTo>
                  <a:pt x="70873" y="253085"/>
                </a:lnTo>
                <a:lnTo>
                  <a:pt x="72475" y="252427"/>
                </a:lnTo>
                <a:lnTo>
                  <a:pt x="74952" y="248842"/>
                </a:lnTo>
                <a:lnTo>
                  <a:pt x="74711" y="247934"/>
                </a:lnTo>
                <a:lnTo>
                  <a:pt x="76830" y="246450"/>
                </a:lnTo>
                <a:lnTo>
                  <a:pt x="77351" y="245148"/>
                </a:lnTo>
                <a:lnTo>
                  <a:pt x="76344" y="243560"/>
                </a:lnTo>
                <a:lnTo>
                  <a:pt x="78767" y="242017"/>
                </a:lnTo>
                <a:lnTo>
                  <a:pt x="79356" y="239748"/>
                </a:lnTo>
                <a:lnTo>
                  <a:pt x="78630" y="239004"/>
                </a:lnTo>
                <a:lnTo>
                  <a:pt x="79701" y="237175"/>
                </a:lnTo>
                <a:lnTo>
                  <a:pt x="83743" y="236830"/>
                </a:lnTo>
                <a:lnTo>
                  <a:pt x="85734" y="238255"/>
                </a:lnTo>
                <a:lnTo>
                  <a:pt x="86914" y="236894"/>
                </a:lnTo>
                <a:lnTo>
                  <a:pt x="89712" y="236236"/>
                </a:lnTo>
                <a:lnTo>
                  <a:pt x="90143" y="235496"/>
                </a:lnTo>
                <a:lnTo>
                  <a:pt x="94045" y="234389"/>
                </a:lnTo>
                <a:lnTo>
                  <a:pt x="97070" y="232038"/>
                </a:lnTo>
                <a:lnTo>
                  <a:pt x="102278" y="224274"/>
                </a:lnTo>
                <a:lnTo>
                  <a:pt x="103199" y="222105"/>
                </a:lnTo>
                <a:lnTo>
                  <a:pt x="102781" y="218570"/>
                </a:lnTo>
                <a:lnTo>
                  <a:pt x="105902" y="215289"/>
                </a:lnTo>
                <a:lnTo>
                  <a:pt x="108756" y="209095"/>
                </a:lnTo>
                <a:lnTo>
                  <a:pt x="108560" y="206295"/>
                </a:lnTo>
                <a:lnTo>
                  <a:pt x="106007" y="204081"/>
                </a:lnTo>
                <a:lnTo>
                  <a:pt x="107717" y="200750"/>
                </a:lnTo>
                <a:lnTo>
                  <a:pt x="106274" y="200296"/>
                </a:lnTo>
                <a:lnTo>
                  <a:pt x="105594" y="199352"/>
                </a:lnTo>
                <a:lnTo>
                  <a:pt x="106061" y="195768"/>
                </a:lnTo>
                <a:lnTo>
                  <a:pt x="107336" y="192773"/>
                </a:lnTo>
                <a:lnTo>
                  <a:pt x="105607" y="192632"/>
                </a:lnTo>
                <a:lnTo>
                  <a:pt x="104805" y="191321"/>
                </a:lnTo>
                <a:lnTo>
                  <a:pt x="104206" y="186388"/>
                </a:lnTo>
                <a:lnTo>
                  <a:pt x="105639" y="183593"/>
                </a:lnTo>
                <a:lnTo>
                  <a:pt x="105880" y="181877"/>
                </a:lnTo>
                <a:lnTo>
                  <a:pt x="105920" y="178832"/>
                </a:lnTo>
                <a:lnTo>
                  <a:pt x="107327" y="177857"/>
                </a:lnTo>
                <a:lnTo>
                  <a:pt x="108719" y="174381"/>
                </a:lnTo>
                <a:lnTo>
                  <a:pt x="102378" y="170869"/>
                </a:lnTo>
                <a:lnTo>
                  <a:pt x="103689" y="169181"/>
                </a:lnTo>
                <a:lnTo>
                  <a:pt x="102491" y="167787"/>
                </a:lnTo>
                <a:lnTo>
                  <a:pt x="104188" y="167052"/>
                </a:lnTo>
                <a:lnTo>
                  <a:pt x="103779" y="166272"/>
                </a:lnTo>
                <a:lnTo>
                  <a:pt x="105526" y="165741"/>
                </a:lnTo>
                <a:lnTo>
                  <a:pt x="107091" y="161639"/>
                </a:lnTo>
                <a:lnTo>
                  <a:pt x="109214" y="161262"/>
                </a:lnTo>
                <a:lnTo>
                  <a:pt x="111042" y="158548"/>
                </a:lnTo>
                <a:lnTo>
                  <a:pt x="107871" y="152985"/>
                </a:lnTo>
                <a:lnTo>
                  <a:pt x="107449" y="152899"/>
                </a:lnTo>
                <a:lnTo>
                  <a:pt x="107386" y="151764"/>
                </a:lnTo>
                <a:lnTo>
                  <a:pt x="108520" y="149405"/>
                </a:lnTo>
                <a:lnTo>
                  <a:pt x="109985" y="142916"/>
                </a:lnTo>
                <a:lnTo>
                  <a:pt x="115247" y="137066"/>
                </a:lnTo>
                <a:lnTo>
                  <a:pt x="116549" y="134652"/>
                </a:lnTo>
                <a:lnTo>
                  <a:pt x="115823" y="133078"/>
                </a:lnTo>
                <a:lnTo>
                  <a:pt x="117211" y="131449"/>
                </a:lnTo>
                <a:lnTo>
                  <a:pt x="121920" y="131716"/>
                </a:lnTo>
                <a:lnTo>
                  <a:pt x="128103" y="116841"/>
                </a:lnTo>
                <a:lnTo>
                  <a:pt x="133233" y="116179"/>
                </a:lnTo>
                <a:lnTo>
                  <a:pt x="134540" y="117118"/>
                </a:lnTo>
                <a:lnTo>
                  <a:pt x="135574" y="120213"/>
                </a:lnTo>
                <a:lnTo>
                  <a:pt x="140196" y="118933"/>
                </a:lnTo>
                <a:lnTo>
                  <a:pt x="142405" y="119909"/>
                </a:lnTo>
                <a:lnTo>
                  <a:pt x="144887" y="118021"/>
                </a:lnTo>
                <a:lnTo>
                  <a:pt x="145504" y="114287"/>
                </a:lnTo>
                <a:lnTo>
                  <a:pt x="146447" y="108655"/>
                </a:lnTo>
                <a:lnTo>
                  <a:pt x="144800" y="106568"/>
                </a:lnTo>
                <a:lnTo>
                  <a:pt x="146665" y="106064"/>
                </a:lnTo>
                <a:lnTo>
                  <a:pt x="147078" y="103949"/>
                </a:lnTo>
                <a:lnTo>
                  <a:pt x="152893" y="98486"/>
                </a:lnTo>
                <a:lnTo>
                  <a:pt x="153183" y="88684"/>
                </a:lnTo>
                <a:lnTo>
                  <a:pt x="150784" y="87858"/>
                </a:lnTo>
                <a:lnTo>
                  <a:pt x="150557" y="86125"/>
                </a:lnTo>
                <a:lnTo>
                  <a:pt x="148683" y="84555"/>
                </a:lnTo>
                <a:lnTo>
                  <a:pt x="149046" y="81832"/>
                </a:lnTo>
                <a:lnTo>
                  <a:pt x="148253" y="81020"/>
                </a:lnTo>
                <a:lnTo>
                  <a:pt x="146492" y="79114"/>
                </a:lnTo>
                <a:lnTo>
                  <a:pt x="144977" y="80144"/>
                </a:lnTo>
                <a:lnTo>
                  <a:pt x="142791" y="79277"/>
                </a:lnTo>
                <a:lnTo>
                  <a:pt x="140668" y="79844"/>
                </a:lnTo>
                <a:lnTo>
                  <a:pt x="139724" y="76087"/>
                </a:lnTo>
                <a:lnTo>
                  <a:pt x="137756" y="75030"/>
                </a:lnTo>
                <a:lnTo>
                  <a:pt x="138472" y="68995"/>
                </a:lnTo>
                <a:lnTo>
                  <a:pt x="136785" y="66603"/>
                </a:lnTo>
                <a:lnTo>
                  <a:pt x="137161" y="65060"/>
                </a:lnTo>
                <a:lnTo>
                  <a:pt x="135737" y="63908"/>
                </a:lnTo>
                <a:lnTo>
                  <a:pt x="133882" y="59851"/>
                </a:lnTo>
                <a:lnTo>
                  <a:pt x="135002" y="58639"/>
                </a:lnTo>
                <a:lnTo>
                  <a:pt x="135379" y="55449"/>
                </a:lnTo>
                <a:lnTo>
                  <a:pt x="132798" y="52486"/>
                </a:lnTo>
                <a:lnTo>
                  <a:pt x="132911" y="50430"/>
                </a:lnTo>
                <a:lnTo>
                  <a:pt x="134295" y="49432"/>
                </a:lnTo>
                <a:lnTo>
                  <a:pt x="133301" y="46973"/>
                </a:lnTo>
                <a:lnTo>
                  <a:pt x="133814" y="44350"/>
                </a:lnTo>
                <a:lnTo>
                  <a:pt x="130076" y="42997"/>
                </a:lnTo>
                <a:lnTo>
                  <a:pt x="128438" y="41495"/>
                </a:lnTo>
                <a:lnTo>
                  <a:pt x="125435" y="40248"/>
                </a:lnTo>
                <a:lnTo>
                  <a:pt x="122664" y="41582"/>
                </a:lnTo>
                <a:lnTo>
                  <a:pt x="121325" y="39698"/>
                </a:lnTo>
                <a:lnTo>
                  <a:pt x="120187" y="39866"/>
                </a:lnTo>
                <a:lnTo>
                  <a:pt x="119370" y="40375"/>
                </a:lnTo>
                <a:lnTo>
                  <a:pt x="116145" y="37833"/>
                </a:lnTo>
                <a:lnTo>
                  <a:pt x="115583" y="31576"/>
                </a:lnTo>
                <a:lnTo>
                  <a:pt x="110098" y="31594"/>
                </a:lnTo>
                <a:lnTo>
                  <a:pt x="112811" y="27977"/>
                </a:lnTo>
                <a:lnTo>
                  <a:pt x="112575" y="25999"/>
                </a:lnTo>
                <a:lnTo>
                  <a:pt x="116190" y="23331"/>
                </a:lnTo>
                <a:lnTo>
                  <a:pt x="118917" y="19346"/>
                </a:lnTo>
                <a:lnTo>
                  <a:pt x="119048" y="17046"/>
                </a:lnTo>
                <a:lnTo>
                  <a:pt x="116966" y="14042"/>
                </a:lnTo>
                <a:lnTo>
                  <a:pt x="111545" y="16088"/>
                </a:lnTo>
                <a:lnTo>
                  <a:pt x="110588" y="14936"/>
                </a:lnTo>
                <a:lnTo>
                  <a:pt x="112035" y="13093"/>
                </a:lnTo>
                <a:lnTo>
                  <a:pt x="111192" y="11455"/>
                </a:lnTo>
                <a:lnTo>
                  <a:pt x="113555" y="8664"/>
                </a:lnTo>
                <a:lnTo>
                  <a:pt x="110139" y="5134"/>
                </a:lnTo>
                <a:lnTo>
                  <a:pt x="110280" y="3037"/>
                </a:lnTo>
                <a:lnTo>
                  <a:pt x="107907" y="3886"/>
                </a:lnTo>
                <a:lnTo>
                  <a:pt x="107209" y="2021"/>
                </a:lnTo>
                <a:lnTo>
                  <a:pt x="107966" y="578"/>
                </a:lnTo>
                <a:lnTo>
                  <a:pt x="100450" y="1159"/>
                </a:lnTo>
                <a:lnTo>
                  <a:pt x="93967" y="3482"/>
                </a:lnTo>
                <a:lnTo>
                  <a:pt x="92493" y="2538"/>
                </a:lnTo>
                <a:lnTo>
                  <a:pt x="90887" y="2053"/>
                </a:lnTo>
                <a:lnTo>
                  <a:pt x="88719" y="14613"/>
                </a:lnTo>
                <a:lnTo>
                  <a:pt x="79075" y="19324"/>
                </a:lnTo>
                <a:lnTo>
                  <a:pt x="72089" y="22899"/>
                </a:lnTo>
                <a:lnTo>
                  <a:pt x="60431" y="23644"/>
                </a:lnTo>
                <a:lnTo>
                  <a:pt x="60404" y="23889"/>
                </a:lnTo>
                <a:lnTo>
                  <a:pt x="51059" y="24701"/>
                </a:lnTo>
                <a:lnTo>
                  <a:pt x="16262" y="57763"/>
                </a:lnTo>
                <a:lnTo>
                  <a:pt x="14502" y="73823"/>
                </a:lnTo>
                <a:lnTo>
                  <a:pt x="13032" y="87232"/>
                </a:lnTo>
                <a:lnTo>
                  <a:pt x="8396" y="99371"/>
                </a:lnTo>
                <a:lnTo>
                  <a:pt x="344" y="120068"/>
                </a:lnTo>
                <a:lnTo>
                  <a:pt x="2603" y="125708"/>
                </a:lnTo>
                <a:lnTo>
                  <a:pt x="12819" y="150689"/>
                </a:lnTo>
                <a:lnTo>
                  <a:pt x="14915" y="159188"/>
                </a:lnTo>
                <a:lnTo>
                  <a:pt x="23905" y="180475"/>
                </a:lnTo>
                <a:lnTo>
                  <a:pt x="26650" y="187522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3A76F674-0AD4-2E6F-52D6-5E7416A56B42}"/>
              </a:ext>
            </a:extLst>
          </p:cNvPr>
          <p:cNvSpPr>
            <a:spLocks/>
          </p:cNvSpPr>
          <p:nvPr/>
        </p:nvSpPr>
        <p:spPr>
          <a:xfrm flipV="1">
            <a:off x="5441393" y="3732508"/>
            <a:ext cx="381673" cy="437974"/>
          </a:xfrm>
          <a:custGeom>
            <a:avLst/>
            <a:gdLst>
              <a:gd name="connsiteX0" fmla="*/ 122970 w 259918"/>
              <a:gd name="connsiteY0" fmla="*/ 266625 h 298259"/>
              <a:gd name="connsiteX1" fmla="*/ 128423 w 259918"/>
              <a:gd name="connsiteY1" fmla="*/ 267717 h 298259"/>
              <a:gd name="connsiteX2" fmla="*/ 140035 w 259918"/>
              <a:gd name="connsiteY2" fmla="*/ 267037 h 298259"/>
              <a:gd name="connsiteX3" fmla="*/ 144033 w 259918"/>
              <a:gd name="connsiteY3" fmla="*/ 271906 h 298259"/>
              <a:gd name="connsiteX4" fmla="*/ 143444 w 259918"/>
              <a:gd name="connsiteY4" fmla="*/ 280888 h 298259"/>
              <a:gd name="connsiteX5" fmla="*/ 143222 w 259918"/>
              <a:gd name="connsiteY5" fmla="*/ 290314 h 298259"/>
              <a:gd name="connsiteX6" fmla="*/ 143141 w 259918"/>
              <a:gd name="connsiteY6" fmla="*/ 296316 h 298259"/>
              <a:gd name="connsiteX7" fmla="*/ 148549 w 259918"/>
              <a:gd name="connsiteY7" fmla="*/ 298746 h 298259"/>
              <a:gd name="connsiteX8" fmla="*/ 157394 w 259918"/>
              <a:gd name="connsiteY8" fmla="*/ 284444 h 298259"/>
              <a:gd name="connsiteX9" fmla="*/ 158110 w 259918"/>
              <a:gd name="connsiteY9" fmla="*/ 283423 h 298259"/>
              <a:gd name="connsiteX10" fmla="*/ 160106 w 259918"/>
              <a:gd name="connsiteY10" fmla="*/ 280559 h 298259"/>
              <a:gd name="connsiteX11" fmla="*/ 181726 w 259918"/>
              <a:gd name="connsiteY11" fmla="*/ 290274 h 298259"/>
              <a:gd name="connsiteX12" fmla="*/ 188341 w 259918"/>
              <a:gd name="connsiteY12" fmla="*/ 278615 h 298259"/>
              <a:gd name="connsiteX13" fmla="*/ 195177 w 259918"/>
              <a:gd name="connsiteY13" fmla="*/ 256927 h 298259"/>
              <a:gd name="connsiteX14" fmla="*/ 214619 w 259918"/>
              <a:gd name="connsiteY14" fmla="*/ 235654 h 298259"/>
              <a:gd name="connsiteX15" fmla="*/ 216881 w 259918"/>
              <a:gd name="connsiteY15" fmla="*/ 229372 h 298259"/>
              <a:gd name="connsiteX16" fmla="*/ 218987 w 259918"/>
              <a:gd name="connsiteY16" fmla="*/ 223783 h 298259"/>
              <a:gd name="connsiteX17" fmla="*/ 222346 w 259918"/>
              <a:gd name="connsiteY17" fmla="*/ 214339 h 298259"/>
              <a:gd name="connsiteX18" fmla="*/ 226342 w 259918"/>
              <a:gd name="connsiteY18" fmla="*/ 203316 h 298259"/>
              <a:gd name="connsiteX19" fmla="*/ 231667 w 259918"/>
              <a:gd name="connsiteY19" fmla="*/ 188692 h 298259"/>
              <a:gd name="connsiteX20" fmla="*/ 239434 w 259918"/>
              <a:gd name="connsiteY20" fmla="*/ 167312 h 298259"/>
              <a:gd name="connsiteX21" fmla="*/ 247226 w 259918"/>
              <a:gd name="connsiteY21" fmla="*/ 146195 h 298259"/>
              <a:gd name="connsiteX22" fmla="*/ 248365 w 259918"/>
              <a:gd name="connsiteY22" fmla="*/ 142766 h 298259"/>
              <a:gd name="connsiteX23" fmla="*/ 249663 w 259918"/>
              <a:gd name="connsiteY23" fmla="*/ 139438 h 298259"/>
              <a:gd name="connsiteX24" fmla="*/ 253911 w 259918"/>
              <a:gd name="connsiteY24" fmla="*/ 127655 h 298259"/>
              <a:gd name="connsiteX25" fmla="*/ 256847 w 259918"/>
              <a:gd name="connsiteY25" fmla="*/ 119522 h 298259"/>
              <a:gd name="connsiteX26" fmla="*/ 257754 w 259918"/>
              <a:gd name="connsiteY26" fmla="*/ 116934 h 298259"/>
              <a:gd name="connsiteX27" fmla="*/ 260348 w 259918"/>
              <a:gd name="connsiteY27" fmla="*/ 109815 h 298259"/>
              <a:gd name="connsiteX28" fmla="*/ 251186 w 259918"/>
              <a:gd name="connsiteY28" fmla="*/ 104089 h 298259"/>
              <a:gd name="connsiteX29" fmla="*/ 248298 w 259918"/>
              <a:gd name="connsiteY29" fmla="*/ 102318 h 298259"/>
              <a:gd name="connsiteX30" fmla="*/ 245373 w 259918"/>
              <a:gd name="connsiteY30" fmla="*/ 100499 h 298259"/>
              <a:gd name="connsiteX31" fmla="*/ 245196 w 259918"/>
              <a:gd name="connsiteY31" fmla="*/ 100373 h 298259"/>
              <a:gd name="connsiteX32" fmla="*/ 240849 w 259918"/>
              <a:gd name="connsiteY32" fmla="*/ 97674 h 298259"/>
              <a:gd name="connsiteX33" fmla="*/ 239943 w 259918"/>
              <a:gd name="connsiteY33" fmla="*/ 97119 h 298259"/>
              <a:gd name="connsiteX34" fmla="*/ 233617 w 259918"/>
              <a:gd name="connsiteY34" fmla="*/ 93167 h 298259"/>
              <a:gd name="connsiteX35" fmla="*/ 228670 w 259918"/>
              <a:gd name="connsiteY35" fmla="*/ 90102 h 298259"/>
              <a:gd name="connsiteX36" fmla="*/ 226149 w 259918"/>
              <a:gd name="connsiteY36" fmla="*/ 85130 h 298259"/>
              <a:gd name="connsiteX37" fmla="*/ 224888 w 259918"/>
              <a:gd name="connsiteY37" fmla="*/ 83610 h 298259"/>
              <a:gd name="connsiteX38" fmla="*/ 223004 w 259918"/>
              <a:gd name="connsiteY38" fmla="*/ 81391 h 298259"/>
              <a:gd name="connsiteX39" fmla="*/ 222115 w 259918"/>
              <a:gd name="connsiteY39" fmla="*/ 80347 h 298259"/>
              <a:gd name="connsiteX40" fmla="*/ 216202 w 259918"/>
              <a:gd name="connsiteY40" fmla="*/ 73300 h 298259"/>
              <a:gd name="connsiteX41" fmla="*/ 215328 w 259918"/>
              <a:gd name="connsiteY41" fmla="*/ 72233 h 298259"/>
              <a:gd name="connsiteX42" fmla="*/ 211864 w 259918"/>
              <a:gd name="connsiteY42" fmla="*/ 68154 h 298259"/>
              <a:gd name="connsiteX43" fmla="*/ 209488 w 259918"/>
              <a:gd name="connsiteY43" fmla="*/ 64701 h 298259"/>
              <a:gd name="connsiteX44" fmla="*/ 206269 w 259918"/>
              <a:gd name="connsiteY44" fmla="*/ 60058 h 298259"/>
              <a:gd name="connsiteX45" fmla="*/ 200368 w 259918"/>
              <a:gd name="connsiteY45" fmla="*/ 51500 h 298259"/>
              <a:gd name="connsiteX46" fmla="*/ 198194 w 259918"/>
              <a:gd name="connsiteY46" fmla="*/ 47979 h 298259"/>
              <a:gd name="connsiteX47" fmla="*/ 193041 w 259918"/>
              <a:gd name="connsiteY47" fmla="*/ 40895 h 298259"/>
              <a:gd name="connsiteX48" fmla="*/ 187549 w 259918"/>
              <a:gd name="connsiteY48" fmla="*/ 30544 h 298259"/>
              <a:gd name="connsiteX49" fmla="*/ 181581 w 259918"/>
              <a:gd name="connsiteY49" fmla="*/ 19363 h 298259"/>
              <a:gd name="connsiteX50" fmla="*/ 178614 w 259918"/>
              <a:gd name="connsiteY50" fmla="*/ 13804 h 298259"/>
              <a:gd name="connsiteX51" fmla="*/ 175677 w 259918"/>
              <a:gd name="connsiteY51" fmla="*/ 8291 h 298259"/>
              <a:gd name="connsiteX52" fmla="*/ 171526 w 259918"/>
              <a:gd name="connsiteY52" fmla="*/ 486 h 298259"/>
              <a:gd name="connsiteX53" fmla="*/ 134049 w 259918"/>
              <a:gd name="connsiteY53" fmla="*/ 15452 h 298259"/>
              <a:gd name="connsiteX54" fmla="*/ 119902 w 259918"/>
              <a:gd name="connsiteY54" fmla="*/ 20675 h 298259"/>
              <a:gd name="connsiteX55" fmla="*/ 110874 w 259918"/>
              <a:gd name="connsiteY55" fmla="*/ 24668 h 298259"/>
              <a:gd name="connsiteX56" fmla="*/ 109668 w 259918"/>
              <a:gd name="connsiteY56" fmla="*/ 25208 h 298259"/>
              <a:gd name="connsiteX57" fmla="*/ 103942 w 259918"/>
              <a:gd name="connsiteY57" fmla="*/ 27504 h 298259"/>
              <a:gd name="connsiteX58" fmla="*/ 96581 w 259918"/>
              <a:gd name="connsiteY58" fmla="*/ 30259 h 298259"/>
              <a:gd name="connsiteX59" fmla="*/ 93074 w 259918"/>
              <a:gd name="connsiteY59" fmla="*/ 31565 h 298259"/>
              <a:gd name="connsiteX60" fmla="*/ 78682 w 259918"/>
              <a:gd name="connsiteY60" fmla="*/ 37632 h 298259"/>
              <a:gd name="connsiteX61" fmla="*/ 47499 w 259918"/>
              <a:gd name="connsiteY61" fmla="*/ 50166 h 298259"/>
              <a:gd name="connsiteX62" fmla="*/ 42458 w 259918"/>
              <a:gd name="connsiteY62" fmla="*/ 60789 h 298259"/>
              <a:gd name="connsiteX63" fmla="*/ 42548 w 259918"/>
              <a:gd name="connsiteY63" fmla="*/ 66534 h 298259"/>
              <a:gd name="connsiteX64" fmla="*/ 43584 w 259918"/>
              <a:gd name="connsiteY64" fmla="*/ 71380 h 298259"/>
              <a:gd name="connsiteX65" fmla="*/ 42755 w 259918"/>
              <a:gd name="connsiteY65" fmla="*/ 78936 h 298259"/>
              <a:gd name="connsiteX66" fmla="*/ 40325 w 259918"/>
              <a:gd name="connsiteY66" fmla="*/ 82403 h 298259"/>
              <a:gd name="connsiteX67" fmla="*/ 34907 w 259918"/>
              <a:gd name="connsiteY67" fmla="*/ 90103 h 298259"/>
              <a:gd name="connsiteX68" fmla="*/ 13019 w 259918"/>
              <a:gd name="connsiteY68" fmla="*/ 90550 h 298259"/>
              <a:gd name="connsiteX69" fmla="*/ 5055 w 259918"/>
              <a:gd name="connsiteY69" fmla="*/ 150777 h 298259"/>
              <a:gd name="connsiteX70" fmla="*/ 7625 w 259918"/>
              <a:gd name="connsiteY70" fmla="*/ 165531 h 298259"/>
              <a:gd name="connsiteX71" fmla="*/ 7890 w 259918"/>
              <a:gd name="connsiteY71" fmla="*/ 176753 h 298259"/>
              <a:gd name="connsiteX72" fmla="*/ 8061 w 259918"/>
              <a:gd name="connsiteY72" fmla="*/ 183864 h 298259"/>
              <a:gd name="connsiteX73" fmla="*/ 8414 w 259918"/>
              <a:gd name="connsiteY73" fmla="*/ 198879 h 298259"/>
              <a:gd name="connsiteX74" fmla="*/ 4376 w 259918"/>
              <a:gd name="connsiteY74" fmla="*/ 203425 h 298259"/>
              <a:gd name="connsiteX75" fmla="*/ 429 w 259918"/>
              <a:gd name="connsiteY75" fmla="*/ 208318 h 298259"/>
              <a:gd name="connsiteX76" fmla="*/ 1146 w 259918"/>
              <a:gd name="connsiteY76" fmla="*/ 209207 h 298259"/>
              <a:gd name="connsiteX77" fmla="*/ 1907 w 259918"/>
              <a:gd name="connsiteY77" fmla="*/ 210368 h 298259"/>
              <a:gd name="connsiteX78" fmla="*/ 4930 w 259918"/>
              <a:gd name="connsiteY78" fmla="*/ 214515 h 298259"/>
              <a:gd name="connsiteX79" fmla="*/ 7304 w 259918"/>
              <a:gd name="connsiteY79" fmla="*/ 217772 h 298259"/>
              <a:gd name="connsiteX80" fmla="*/ 8768 w 259918"/>
              <a:gd name="connsiteY80" fmla="*/ 219601 h 298259"/>
              <a:gd name="connsiteX81" fmla="*/ 12816 w 259918"/>
              <a:gd name="connsiteY81" fmla="*/ 225376 h 298259"/>
              <a:gd name="connsiteX82" fmla="*/ 21889 w 259918"/>
              <a:gd name="connsiteY82" fmla="*/ 237868 h 298259"/>
              <a:gd name="connsiteX83" fmla="*/ 24948 w 259918"/>
              <a:gd name="connsiteY83" fmla="*/ 242994 h 298259"/>
              <a:gd name="connsiteX84" fmla="*/ 28832 w 259918"/>
              <a:gd name="connsiteY84" fmla="*/ 249160 h 298259"/>
              <a:gd name="connsiteX85" fmla="*/ 34849 w 259918"/>
              <a:gd name="connsiteY85" fmla="*/ 252926 h 298259"/>
              <a:gd name="connsiteX86" fmla="*/ 45744 w 259918"/>
              <a:gd name="connsiteY86" fmla="*/ 249206 h 298259"/>
              <a:gd name="connsiteX87" fmla="*/ 53593 w 259918"/>
              <a:gd name="connsiteY87" fmla="*/ 248328 h 298259"/>
              <a:gd name="connsiteX88" fmla="*/ 54897 w 259918"/>
              <a:gd name="connsiteY88" fmla="*/ 249704 h 298259"/>
              <a:gd name="connsiteX89" fmla="*/ 55502 w 259918"/>
              <a:gd name="connsiteY89" fmla="*/ 250902 h 298259"/>
              <a:gd name="connsiteX90" fmla="*/ 57469 w 259918"/>
              <a:gd name="connsiteY90" fmla="*/ 254418 h 298259"/>
              <a:gd name="connsiteX91" fmla="*/ 61186 w 259918"/>
              <a:gd name="connsiteY91" fmla="*/ 254811 h 298259"/>
              <a:gd name="connsiteX92" fmla="*/ 62112 w 259918"/>
              <a:gd name="connsiteY92" fmla="*/ 256472 h 298259"/>
              <a:gd name="connsiteX93" fmla="*/ 65051 w 259918"/>
              <a:gd name="connsiteY93" fmla="*/ 261725 h 298259"/>
              <a:gd name="connsiteX94" fmla="*/ 71965 w 259918"/>
              <a:gd name="connsiteY94" fmla="*/ 270897 h 298259"/>
              <a:gd name="connsiteX95" fmla="*/ 68841 w 259918"/>
              <a:gd name="connsiteY95" fmla="*/ 277872 h 298259"/>
              <a:gd name="connsiteX96" fmla="*/ 69297 w 259918"/>
              <a:gd name="connsiteY96" fmla="*/ 278183 h 298259"/>
              <a:gd name="connsiteX97" fmla="*/ 77999 w 259918"/>
              <a:gd name="connsiteY97" fmla="*/ 284143 h 298259"/>
              <a:gd name="connsiteX98" fmla="*/ 83918 w 259918"/>
              <a:gd name="connsiteY98" fmla="*/ 288842 h 298259"/>
              <a:gd name="connsiteX99" fmla="*/ 82184 w 259918"/>
              <a:gd name="connsiteY99" fmla="*/ 291263 h 298259"/>
              <a:gd name="connsiteX100" fmla="*/ 91158 w 259918"/>
              <a:gd name="connsiteY100" fmla="*/ 295704 h 298259"/>
              <a:gd name="connsiteX101" fmla="*/ 91407 w 259918"/>
              <a:gd name="connsiteY101" fmla="*/ 279081 h 298259"/>
              <a:gd name="connsiteX102" fmla="*/ 91571 w 259918"/>
              <a:gd name="connsiteY102" fmla="*/ 278655 h 298259"/>
              <a:gd name="connsiteX103" fmla="*/ 92325 w 259918"/>
              <a:gd name="connsiteY103" fmla="*/ 276705 h 298259"/>
              <a:gd name="connsiteX104" fmla="*/ 93378 w 259918"/>
              <a:gd name="connsiteY104" fmla="*/ 275940 h 298259"/>
              <a:gd name="connsiteX105" fmla="*/ 95015 w 259918"/>
              <a:gd name="connsiteY105" fmla="*/ 274121 h 298259"/>
              <a:gd name="connsiteX106" fmla="*/ 99042 w 259918"/>
              <a:gd name="connsiteY106" fmla="*/ 268982 h 298259"/>
              <a:gd name="connsiteX107" fmla="*/ 104862 w 259918"/>
              <a:gd name="connsiteY107" fmla="*/ 263146 h 298259"/>
              <a:gd name="connsiteX108" fmla="*/ 105816 w 259918"/>
              <a:gd name="connsiteY108" fmla="*/ 263327 h 298259"/>
              <a:gd name="connsiteX109" fmla="*/ 121117 w 259918"/>
              <a:gd name="connsiteY109" fmla="*/ 266255 h 298259"/>
              <a:gd name="connsiteX110" fmla="*/ 122970 w 259918"/>
              <a:gd name="connsiteY110" fmla="*/ 266625 h 298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259918" h="298259">
                <a:moveTo>
                  <a:pt x="122970" y="266625"/>
                </a:moveTo>
                <a:lnTo>
                  <a:pt x="128423" y="267717"/>
                </a:lnTo>
                <a:lnTo>
                  <a:pt x="140035" y="267037"/>
                </a:lnTo>
                <a:lnTo>
                  <a:pt x="144033" y="271906"/>
                </a:lnTo>
                <a:lnTo>
                  <a:pt x="143444" y="280888"/>
                </a:lnTo>
                <a:lnTo>
                  <a:pt x="143222" y="290314"/>
                </a:lnTo>
                <a:lnTo>
                  <a:pt x="143141" y="296316"/>
                </a:lnTo>
                <a:lnTo>
                  <a:pt x="148549" y="298746"/>
                </a:lnTo>
                <a:lnTo>
                  <a:pt x="157394" y="284444"/>
                </a:lnTo>
                <a:lnTo>
                  <a:pt x="158110" y="283423"/>
                </a:lnTo>
                <a:lnTo>
                  <a:pt x="160106" y="280559"/>
                </a:lnTo>
                <a:lnTo>
                  <a:pt x="181726" y="290274"/>
                </a:lnTo>
                <a:lnTo>
                  <a:pt x="188341" y="278615"/>
                </a:lnTo>
                <a:lnTo>
                  <a:pt x="195177" y="256927"/>
                </a:lnTo>
                <a:lnTo>
                  <a:pt x="214619" y="235654"/>
                </a:lnTo>
                <a:lnTo>
                  <a:pt x="216881" y="229372"/>
                </a:lnTo>
                <a:lnTo>
                  <a:pt x="218987" y="223783"/>
                </a:lnTo>
                <a:lnTo>
                  <a:pt x="222346" y="214339"/>
                </a:lnTo>
                <a:lnTo>
                  <a:pt x="226342" y="203316"/>
                </a:lnTo>
                <a:lnTo>
                  <a:pt x="231667" y="188692"/>
                </a:lnTo>
                <a:lnTo>
                  <a:pt x="239434" y="167312"/>
                </a:lnTo>
                <a:lnTo>
                  <a:pt x="247226" y="146195"/>
                </a:lnTo>
                <a:lnTo>
                  <a:pt x="248365" y="142766"/>
                </a:lnTo>
                <a:lnTo>
                  <a:pt x="249663" y="139438"/>
                </a:lnTo>
                <a:lnTo>
                  <a:pt x="253911" y="127655"/>
                </a:lnTo>
                <a:lnTo>
                  <a:pt x="256847" y="119522"/>
                </a:lnTo>
                <a:lnTo>
                  <a:pt x="257754" y="116934"/>
                </a:lnTo>
                <a:lnTo>
                  <a:pt x="260348" y="109815"/>
                </a:lnTo>
                <a:lnTo>
                  <a:pt x="251186" y="104089"/>
                </a:lnTo>
                <a:lnTo>
                  <a:pt x="248298" y="102318"/>
                </a:lnTo>
                <a:lnTo>
                  <a:pt x="245373" y="100499"/>
                </a:lnTo>
                <a:lnTo>
                  <a:pt x="245196" y="100373"/>
                </a:lnTo>
                <a:lnTo>
                  <a:pt x="240849" y="97674"/>
                </a:lnTo>
                <a:lnTo>
                  <a:pt x="239943" y="97119"/>
                </a:lnTo>
                <a:lnTo>
                  <a:pt x="233617" y="93167"/>
                </a:lnTo>
                <a:lnTo>
                  <a:pt x="228670" y="90102"/>
                </a:lnTo>
                <a:lnTo>
                  <a:pt x="226149" y="85130"/>
                </a:lnTo>
                <a:lnTo>
                  <a:pt x="224888" y="83610"/>
                </a:lnTo>
                <a:lnTo>
                  <a:pt x="223004" y="81391"/>
                </a:lnTo>
                <a:lnTo>
                  <a:pt x="222115" y="80347"/>
                </a:lnTo>
                <a:lnTo>
                  <a:pt x="216202" y="73300"/>
                </a:lnTo>
                <a:lnTo>
                  <a:pt x="215328" y="72233"/>
                </a:lnTo>
                <a:lnTo>
                  <a:pt x="211864" y="68154"/>
                </a:lnTo>
                <a:lnTo>
                  <a:pt x="209488" y="64701"/>
                </a:lnTo>
                <a:lnTo>
                  <a:pt x="206269" y="60058"/>
                </a:lnTo>
                <a:lnTo>
                  <a:pt x="200368" y="51500"/>
                </a:lnTo>
                <a:lnTo>
                  <a:pt x="198194" y="47979"/>
                </a:lnTo>
                <a:lnTo>
                  <a:pt x="193041" y="40895"/>
                </a:lnTo>
                <a:lnTo>
                  <a:pt x="187549" y="30544"/>
                </a:lnTo>
                <a:lnTo>
                  <a:pt x="181581" y="19363"/>
                </a:lnTo>
                <a:lnTo>
                  <a:pt x="178614" y="13804"/>
                </a:lnTo>
                <a:lnTo>
                  <a:pt x="175677" y="8291"/>
                </a:lnTo>
                <a:lnTo>
                  <a:pt x="171526" y="486"/>
                </a:lnTo>
                <a:lnTo>
                  <a:pt x="134049" y="15452"/>
                </a:lnTo>
                <a:lnTo>
                  <a:pt x="119902" y="20675"/>
                </a:lnTo>
                <a:lnTo>
                  <a:pt x="110874" y="24668"/>
                </a:lnTo>
                <a:lnTo>
                  <a:pt x="109668" y="25208"/>
                </a:lnTo>
                <a:lnTo>
                  <a:pt x="103942" y="27504"/>
                </a:lnTo>
                <a:lnTo>
                  <a:pt x="96581" y="30259"/>
                </a:lnTo>
                <a:lnTo>
                  <a:pt x="93074" y="31565"/>
                </a:lnTo>
                <a:lnTo>
                  <a:pt x="78682" y="37632"/>
                </a:lnTo>
                <a:lnTo>
                  <a:pt x="47499" y="50166"/>
                </a:lnTo>
                <a:lnTo>
                  <a:pt x="42458" y="60789"/>
                </a:lnTo>
                <a:lnTo>
                  <a:pt x="42548" y="66534"/>
                </a:lnTo>
                <a:lnTo>
                  <a:pt x="43584" y="71380"/>
                </a:lnTo>
                <a:lnTo>
                  <a:pt x="42755" y="78936"/>
                </a:lnTo>
                <a:lnTo>
                  <a:pt x="40325" y="82403"/>
                </a:lnTo>
                <a:lnTo>
                  <a:pt x="34907" y="90103"/>
                </a:lnTo>
                <a:lnTo>
                  <a:pt x="13019" y="90550"/>
                </a:lnTo>
                <a:lnTo>
                  <a:pt x="5055" y="150777"/>
                </a:lnTo>
                <a:lnTo>
                  <a:pt x="7625" y="165531"/>
                </a:lnTo>
                <a:lnTo>
                  <a:pt x="7890" y="176753"/>
                </a:lnTo>
                <a:lnTo>
                  <a:pt x="8061" y="183864"/>
                </a:lnTo>
                <a:lnTo>
                  <a:pt x="8414" y="198879"/>
                </a:lnTo>
                <a:lnTo>
                  <a:pt x="4376" y="203425"/>
                </a:lnTo>
                <a:lnTo>
                  <a:pt x="429" y="208318"/>
                </a:lnTo>
                <a:lnTo>
                  <a:pt x="1146" y="209207"/>
                </a:lnTo>
                <a:lnTo>
                  <a:pt x="1907" y="210368"/>
                </a:lnTo>
                <a:lnTo>
                  <a:pt x="4930" y="214515"/>
                </a:lnTo>
                <a:lnTo>
                  <a:pt x="7304" y="217772"/>
                </a:lnTo>
                <a:lnTo>
                  <a:pt x="8768" y="219601"/>
                </a:lnTo>
                <a:lnTo>
                  <a:pt x="12816" y="225376"/>
                </a:lnTo>
                <a:lnTo>
                  <a:pt x="21889" y="237868"/>
                </a:lnTo>
                <a:lnTo>
                  <a:pt x="24948" y="242994"/>
                </a:lnTo>
                <a:lnTo>
                  <a:pt x="28832" y="249160"/>
                </a:lnTo>
                <a:lnTo>
                  <a:pt x="34849" y="252926"/>
                </a:lnTo>
                <a:lnTo>
                  <a:pt x="45744" y="249206"/>
                </a:lnTo>
                <a:lnTo>
                  <a:pt x="53593" y="248328"/>
                </a:lnTo>
                <a:lnTo>
                  <a:pt x="54897" y="249704"/>
                </a:lnTo>
                <a:lnTo>
                  <a:pt x="55502" y="250902"/>
                </a:lnTo>
                <a:lnTo>
                  <a:pt x="57469" y="254418"/>
                </a:lnTo>
                <a:lnTo>
                  <a:pt x="61186" y="254811"/>
                </a:lnTo>
                <a:lnTo>
                  <a:pt x="62112" y="256472"/>
                </a:lnTo>
                <a:lnTo>
                  <a:pt x="65051" y="261725"/>
                </a:lnTo>
                <a:lnTo>
                  <a:pt x="71965" y="270897"/>
                </a:lnTo>
                <a:lnTo>
                  <a:pt x="68841" y="277872"/>
                </a:lnTo>
                <a:lnTo>
                  <a:pt x="69297" y="278183"/>
                </a:lnTo>
                <a:lnTo>
                  <a:pt x="77999" y="284143"/>
                </a:lnTo>
                <a:lnTo>
                  <a:pt x="83918" y="288842"/>
                </a:lnTo>
                <a:lnTo>
                  <a:pt x="82184" y="291263"/>
                </a:lnTo>
                <a:lnTo>
                  <a:pt x="91158" y="295704"/>
                </a:lnTo>
                <a:lnTo>
                  <a:pt x="91407" y="279081"/>
                </a:lnTo>
                <a:lnTo>
                  <a:pt x="91571" y="278655"/>
                </a:lnTo>
                <a:lnTo>
                  <a:pt x="92325" y="276705"/>
                </a:lnTo>
                <a:lnTo>
                  <a:pt x="93378" y="275940"/>
                </a:lnTo>
                <a:lnTo>
                  <a:pt x="95015" y="274121"/>
                </a:lnTo>
                <a:lnTo>
                  <a:pt x="99042" y="268982"/>
                </a:lnTo>
                <a:lnTo>
                  <a:pt x="104862" y="263146"/>
                </a:lnTo>
                <a:lnTo>
                  <a:pt x="105816" y="263327"/>
                </a:lnTo>
                <a:lnTo>
                  <a:pt x="121117" y="266255"/>
                </a:lnTo>
                <a:lnTo>
                  <a:pt x="122970" y="266625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B7BF60BF-295F-2BCB-FC5D-55111FD16E30}"/>
              </a:ext>
            </a:extLst>
          </p:cNvPr>
          <p:cNvSpPr>
            <a:spLocks/>
          </p:cNvSpPr>
          <p:nvPr/>
        </p:nvSpPr>
        <p:spPr>
          <a:xfrm flipV="1">
            <a:off x="6798576" y="4184896"/>
            <a:ext cx="618894" cy="560819"/>
          </a:xfrm>
          <a:custGeom>
            <a:avLst/>
            <a:gdLst>
              <a:gd name="connsiteX0" fmla="*/ 189288 w 421465"/>
              <a:gd name="connsiteY0" fmla="*/ 27686 h 381916"/>
              <a:gd name="connsiteX1" fmla="*/ 72285 w 421465"/>
              <a:gd name="connsiteY1" fmla="*/ 135645 h 381916"/>
              <a:gd name="connsiteX2" fmla="*/ 65743 w 421465"/>
              <a:gd name="connsiteY2" fmla="*/ 141403 h 381916"/>
              <a:gd name="connsiteX3" fmla="*/ 313 w 421465"/>
              <a:gd name="connsiteY3" fmla="*/ 201502 h 381916"/>
              <a:gd name="connsiteX4" fmla="*/ 2281 w 421465"/>
              <a:gd name="connsiteY4" fmla="*/ 202560 h 381916"/>
              <a:gd name="connsiteX5" fmla="*/ 3225 w 421465"/>
              <a:gd name="connsiteY5" fmla="*/ 206317 h 381916"/>
              <a:gd name="connsiteX6" fmla="*/ 5348 w 421465"/>
              <a:gd name="connsiteY6" fmla="*/ 205750 h 381916"/>
              <a:gd name="connsiteX7" fmla="*/ 7534 w 421465"/>
              <a:gd name="connsiteY7" fmla="*/ 206616 h 381916"/>
              <a:gd name="connsiteX8" fmla="*/ 9049 w 421465"/>
              <a:gd name="connsiteY8" fmla="*/ 205586 h 381916"/>
              <a:gd name="connsiteX9" fmla="*/ 10809 w 421465"/>
              <a:gd name="connsiteY9" fmla="*/ 207492 h 381916"/>
              <a:gd name="connsiteX10" fmla="*/ 11603 w 421465"/>
              <a:gd name="connsiteY10" fmla="*/ 208304 h 381916"/>
              <a:gd name="connsiteX11" fmla="*/ 11240 w 421465"/>
              <a:gd name="connsiteY11" fmla="*/ 211027 h 381916"/>
              <a:gd name="connsiteX12" fmla="*/ 13114 w 421465"/>
              <a:gd name="connsiteY12" fmla="*/ 212597 h 381916"/>
              <a:gd name="connsiteX13" fmla="*/ 13341 w 421465"/>
              <a:gd name="connsiteY13" fmla="*/ 214331 h 381916"/>
              <a:gd name="connsiteX14" fmla="*/ 15740 w 421465"/>
              <a:gd name="connsiteY14" fmla="*/ 215157 h 381916"/>
              <a:gd name="connsiteX15" fmla="*/ 15450 w 421465"/>
              <a:gd name="connsiteY15" fmla="*/ 224958 h 381916"/>
              <a:gd name="connsiteX16" fmla="*/ 9635 w 421465"/>
              <a:gd name="connsiteY16" fmla="*/ 230422 h 381916"/>
              <a:gd name="connsiteX17" fmla="*/ 9222 w 421465"/>
              <a:gd name="connsiteY17" fmla="*/ 232536 h 381916"/>
              <a:gd name="connsiteX18" fmla="*/ 7357 w 421465"/>
              <a:gd name="connsiteY18" fmla="*/ 233040 h 381916"/>
              <a:gd name="connsiteX19" fmla="*/ 9004 w 421465"/>
              <a:gd name="connsiteY19" fmla="*/ 235127 h 381916"/>
              <a:gd name="connsiteX20" fmla="*/ 8061 w 421465"/>
              <a:gd name="connsiteY20" fmla="*/ 240759 h 381916"/>
              <a:gd name="connsiteX21" fmla="*/ 17573 w 421465"/>
              <a:gd name="connsiteY21" fmla="*/ 242138 h 381916"/>
              <a:gd name="connsiteX22" fmla="*/ 33191 w 421465"/>
              <a:gd name="connsiteY22" fmla="*/ 246327 h 381916"/>
              <a:gd name="connsiteX23" fmla="*/ 37324 w 421465"/>
              <a:gd name="connsiteY23" fmla="*/ 251259 h 381916"/>
              <a:gd name="connsiteX24" fmla="*/ 55079 w 421465"/>
              <a:gd name="connsiteY24" fmla="*/ 254999 h 381916"/>
              <a:gd name="connsiteX25" fmla="*/ 61017 w 421465"/>
              <a:gd name="connsiteY25" fmla="*/ 255829 h 381916"/>
              <a:gd name="connsiteX26" fmla="*/ 68111 w 421465"/>
              <a:gd name="connsiteY26" fmla="*/ 269874 h 381916"/>
              <a:gd name="connsiteX27" fmla="*/ 72947 w 421465"/>
              <a:gd name="connsiteY27" fmla="*/ 275755 h 381916"/>
              <a:gd name="connsiteX28" fmla="*/ 75174 w 421465"/>
              <a:gd name="connsiteY28" fmla="*/ 276113 h 381916"/>
              <a:gd name="connsiteX29" fmla="*/ 84755 w 421465"/>
              <a:gd name="connsiteY29" fmla="*/ 280674 h 381916"/>
              <a:gd name="connsiteX30" fmla="*/ 86311 w 421465"/>
              <a:gd name="connsiteY30" fmla="*/ 281676 h 381916"/>
              <a:gd name="connsiteX31" fmla="*/ 102260 w 421465"/>
              <a:gd name="connsiteY31" fmla="*/ 278890 h 381916"/>
              <a:gd name="connsiteX32" fmla="*/ 105354 w 421465"/>
              <a:gd name="connsiteY32" fmla="*/ 279684 h 381916"/>
              <a:gd name="connsiteX33" fmla="*/ 107499 w 421465"/>
              <a:gd name="connsiteY33" fmla="*/ 281046 h 381916"/>
              <a:gd name="connsiteX34" fmla="*/ 113610 w 421465"/>
              <a:gd name="connsiteY34" fmla="*/ 286287 h 381916"/>
              <a:gd name="connsiteX35" fmla="*/ 121993 w 421465"/>
              <a:gd name="connsiteY35" fmla="*/ 294165 h 381916"/>
              <a:gd name="connsiteX36" fmla="*/ 123050 w 421465"/>
              <a:gd name="connsiteY36" fmla="*/ 301774 h 381916"/>
              <a:gd name="connsiteX37" fmla="*/ 135515 w 421465"/>
              <a:gd name="connsiteY37" fmla="*/ 305786 h 381916"/>
              <a:gd name="connsiteX38" fmla="*/ 154803 w 421465"/>
              <a:gd name="connsiteY38" fmla="*/ 312552 h 381916"/>
              <a:gd name="connsiteX39" fmla="*/ 166085 w 421465"/>
              <a:gd name="connsiteY39" fmla="*/ 315982 h 381916"/>
              <a:gd name="connsiteX40" fmla="*/ 169868 w 421465"/>
              <a:gd name="connsiteY40" fmla="*/ 314907 h 381916"/>
              <a:gd name="connsiteX41" fmla="*/ 178396 w 421465"/>
              <a:gd name="connsiteY41" fmla="*/ 314952 h 381916"/>
              <a:gd name="connsiteX42" fmla="*/ 187242 w 421465"/>
              <a:gd name="connsiteY42" fmla="*/ 319753 h 381916"/>
              <a:gd name="connsiteX43" fmla="*/ 203962 w 421465"/>
              <a:gd name="connsiteY43" fmla="*/ 327536 h 381916"/>
              <a:gd name="connsiteX44" fmla="*/ 207986 w 421465"/>
              <a:gd name="connsiteY44" fmla="*/ 336766 h 381916"/>
              <a:gd name="connsiteX45" fmla="*/ 211107 w 421465"/>
              <a:gd name="connsiteY45" fmla="*/ 337233 h 381916"/>
              <a:gd name="connsiteX46" fmla="*/ 217358 w 421465"/>
              <a:gd name="connsiteY46" fmla="*/ 341630 h 381916"/>
              <a:gd name="connsiteX47" fmla="*/ 220991 w 421465"/>
              <a:gd name="connsiteY47" fmla="*/ 337160 h 381916"/>
              <a:gd name="connsiteX48" fmla="*/ 226598 w 421465"/>
              <a:gd name="connsiteY48" fmla="*/ 340264 h 381916"/>
              <a:gd name="connsiteX49" fmla="*/ 230558 w 421465"/>
              <a:gd name="connsiteY49" fmla="*/ 339947 h 381916"/>
              <a:gd name="connsiteX50" fmla="*/ 241060 w 421465"/>
              <a:gd name="connsiteY50" fmla="*/ 334406 h 381916"/>
              <a:gd name="connsiteX51" fmla="*/ 248195 w 421465"/>
              <a:gd name="connsiteY51" fmla="*/ 333167 h 381916"/>
              <a:gd name="connsiteX52" fmla="*/ 254845 w 421465"/>
              <a:gd name="connsiteY52" fmla="*/ 333802 h 381916"/>
              <a:gd name="connsiteX53" fmla="*/ 260116 w 421465"/>
              <a:gd name="connsiteY53" fmla="*/ 333648 h 381916"/>
              <a:gd name="connsiteX54" fmla="*/ 272201 w 421465"/>
              <a:gd name="connsiteY54" fmla="*/ 332999 h 381916"/>
              <a:gd name="connsiteX55" fmla="*/ 275149 w 421465"/>
              <a:gd name="connsiteY55" fmla="*/ 331779 h 381916"/>
              <a:gd name="connsiteX56" fmla="*/ 277027 w 421465"/>
              <a:gd name="connsiteY56" fmla="*/ 332518 h 381916"/>
              <a:gd name="connsiteX57" fmla="*/ 286544 w 421465"/>
              <a:gd name="connsiteY57" fmla="*/ 325666 h 381916"/>
              <a:gd name="connsiteX58" fmla="*/ 292836 w 421465"/>
              <a:gd name="connsiteY58" fmla="*/ 326079 h 381916"/>
              <a:gd name="connsiteX59" fmla="*/ 301945 w 421465"/>
              <a:gd name="connsiteY59" fmla="*/ 332423 h 381916"/>
              <a:gd name="connsiteX60" fmla="*/ 305565 w 421465"/>
              <a:gd name="connsiteY60" fmla="*/ 332423 h 381916"/>
              <a:gd name="connsiteX61" fmla="*/ 307248 w 421465"/>
              <a:gd name="connsiteY61" fmla="*/ 336266 h 381916"/>
              <a:gd name="connsiteX62" fmla="*/ 311217 w 421465"/>
              <a:gd name="connsiteY62" fmla="*/ 335863 h 381916"/>
              <a:gd name="connsiteX63" fmla="*/ 313172 w 421465"/>
              <a:gd name="connsiteY63" fmla="*/ 336983 h 381916"/>
              <a:gd name="connsiteX64" fmla="*/ 317509 w 421465"/>
              <a:gd name="connsiteY64" fmla="*/ 336053 h 381916"/>
              <a:gd name="connsiteX65" fmla="*/ 318221 w 421465"/>
              <a:gd name="connsiteY65" fmla="*/ 338563 h 381916"/>
              <a:gd name="connsiteX66" fmla="*/ 324132 w 421465"/>
              <a:gd name="connsiteY66" fmla="*/ 342379 h 381916"/>
              <a:gd name="connsiteX67" fmla="*/ 328482 w 421465"/>
              <a:gd name="connsiteY67" fmla="*/ 339638 h 381916"/>
              <a:gd name="connsiteX68" fmla="*/ 335286 w 421465"/>
              <a:gd name="connsiteY68" fmla="*/ 343232 h 381916"/>
              <a:gd name="connsiteX69" fmla="*/ 343619 w 421465"/>
              <a:gd name="connsiteY69" fmla="*/ 348028 h 381916"/>
              <a:gd name="connsiteX70" fmla="*/ 344799 w 421465"/>
              <a:gd name="connsiteY70" fmla="*/ 352902 h 381916"/>
              <a:gd name="connsiteX71" fmla="*/ 332701 w 421465"/>
              <a:gd name="connsiteY71" fmla="*/ 379171 h 381916"/>
              <a:gd name="connsiteX72" fmla="*/ 347956 w 421465"/>
              <a:gd name="connsiteY72" fmla="*/ 382516 h 381916"/>
              <a:gd name="connsiteX73" fmla="*/ 366083 w 421465"/>
              <a:gd name="connsiteY73" fmla="*/ 377406 h 381916"/>
              <a:gd name="connsiteX74" fmla="*/ 374756 w 421465"/>
              <a:gd name="connsiteY74" fmla="*/ 351926 h 381916"/>
              <a:gd name="connsiteX75" fmla="*/ 357600 w 421465"/>
              <a:gd name="connsiteY75" fmla="*/ 340496 h 381916"/>
              <a:gd name="connsiteX76" fmla="*/ 360109 w 421465"/>
              <a:gd name="connsiteY76" fmla="*/ 329659 h 381916"/>
              <a:gd name="connsiteX77" fmla="*/ 359179 w 421465"/>
              <a:gd name="connsiteY77" fmla="*/ 324105 h 381916"/>
              <a:gd name="connsiteX78" fmla="*/ 362880 w 421465"/>
              <a:gd name="connsiteY78" fmla="*/ 314272 h 381916"/>
              <a:gd name="connsiteX79" fmla="*/ 359619 w 421465"/>
              <a:gd name="connsiteY79" fmla="*/ 307370 h 381916"/>
              <a:gd name="connsiteX80" fmla="*/ 354456 w 421465"/>
              <a:gd name="connsiteY80" fmla="*/ 300767 h 381916"/>
              <a:gd name="connsiteX81" fmla="*/ 350519 w 421465"/>
              <a:gd name="connsiteY81" fmla="*/ 296184 h 381916"/>
              <a:gd name="connsiteX82" fmla="*/ 340131 w 421465"/>
              <a:gd name="connsiteY82" fmla="*/ 283487 h 381916"/>
              <a:gd name="connsiteX83" fmla="*/ 341841 w 421465"/>
              <a:gd name="connsiteY83" fmla="*/ 274743 h 381916"/>
              <a:gd name="connsiteX84" fmla="*/ 341864 w 421465"/>
              <a:gd name="connsiteY84" fmla="*/ 268676 h 381916"/>
              <a:gd name="connsiteX85" fmla="*/ 346078 w 421465"/>
              <a:gd name="connsiteY85" fmla="*/ 258947 h 381916"/>
              <a:gd name="connsiteX86" fmla="*/ 326808 w 421465"/>
              <a:gd name="connsiteY86" fmla="*/ 229079 h 381916"/>
              <a:gd name="connsiteX87" fmla="*/ 334170 w 421465"/>
              <a:gd name="connsiteY87" fmla="*/ 212833 h 381916"/>
              <a:gd name="connsiteX88" fmla="*/ 359614 w 421465"/>
              <a:gd name="connsiteY88" fmla="*/ 176871 h 381916"/>
              <a:gd name="connsiteX89" fmla="*/ 379124 w 421465"/>
              <a:gd name="connsiteY89" fmla="*/ 173481 h 381916"/>
              <a:gd name="connsiteX90" fmla="*/ 392679 w 421465"/>
              <a:gd name="connsiteY90" fmla="*/ 182507 h 381916"/>
              <a:gd name="connsiteX91" fmla="*/ 397487 w 421465"/>
              <a:gd name="connsiteY91" fmla="*/ 182049 h 381916"/>
              <a:gd name="connsiteX92" fmla="*/ 403439 w 421465"/>
              <a:gd name="connsiteY92" fmla="*/ 175668 h 381916"/>
              <a:gd name="connsiteX93" fmla="*/ 406487 w 421465"/>
              <a:gd name="connsiteY93" fmla="*/ 171839 h 381916"/>
              <a:gd name="connsiteX94" fmla="*/ 406510 w 421465"/>
              <a:gd name="connsiteY94" fmla="*/ 170146 h 381916"/>
              <a:gd name="connsiteX95" fmla="*/ 421779 w 421465"/>
              <a:gd name="connsiteY95" fmla="*/ 150887 h 381916"/>
              <a:gd name="connsiteX96" fmla="*/ 420377 w 421465"/>
              <a:gd name="connsiteY96" fmla="*/ 138526 h 381916"/>
              <a:gd name="connsiteX97" fmla="*/ 407576 w 421465"/>
              <a:gd name="connsiteY97" fmla="*/ 131134 h 381916"/>
              <a:gd name="connsiteX98" fmla="*/ 403579 w 421465"/>
              <a:gd name="connsiteY98" fmla="*/ 109017 h 381916"/>
              <a:gd name="connsiteX99" fmla="*/ 404423 w 421465"/>
              <a:gd name="connsiteY99" fmla="*/ 98585 h 381916"/>
              <a:gd name="connsiteX100" fmla="*/ 399773 w 421465"/>
              <a:gd name="connsiteY100" fmla="*/ 85348 h 381916"/>
              <a:gd name="connsiteX101" fmla="*/ 399279 w 421465"/>
              <a:gd name="connsiteY101" fmla="*/ 75823 h 381916"/>
              <a:gd name="connsiteX102" fmla="*/ 372746 w 421465"/>
              <a:gd name="connsiteY102" fmla="*/ 61665 h 381916"/>
              <a:gd name="connsiteX103" fmla="*/ 314374 w 421465"/>
              <a:gd name="connsiteY103" fmla="*/ 33435 h 381916"/>
              <a:gd name="connsiteX104" fmla="*/ 299568 w 421465"/>
              <a:gd name="connsiteY104" fmla="*/ 27232 h 381916"/>
              <a:gd name="connsiteX105" fmla="*/ 275843 w 421465"/>
              <a:gd name="connsiteY105" fmla="*/ 14962 h 381916"/>
              <a:gd name="connsiteX106" fmla="*/ 217417 w 421465"/>
              <a:gd name="connsiteY106" fmla="*/ 600 h 381916"/>
              <a:gd name="connsiteX107" fmla="*/ 189288 w 421465"/>
              <a:gd name="connsiteY107" fmla="*/ 27686 h 38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421465" h="381916">
                <a:moveTo>
                  <a:pt x="189288" y="27686"/>
                </a:moveTo>
                <a:lnTo>
                  <a:pt x="72285" y="135645"/>
                </a:lnTo>
                <a:lnTo>
                  <a:pt x="65743" y="141403"/>
                </a:lnTo>
                <a:lnTo>
                  <a:pt x="313" y="201502"/>
                </a:lnTo>
                <a:lnTo>
                  <a:pt x="2281" y="202560"/>
                </a:lnTo>
                <a:lnTo>
                  <a:pt x="3225" y="206317"/>
                </a:lnTo>
                <a:lnTo>
                  <a:pt x="5348" y="205750"/>
                </a:lnTo>
                <a:lnTo>
                  <a:pt x="7534" y="206616"/>
                </a:lnTo>
                <a:lnTo>
                  <a:pt x="9049" y="205586"/>
                </a:lnTo>
                <a:lnTo>
                  <a:pt x="10809" y="207492"/>
                </a:lnTo>
                <a:lnTo>
                  <a:pt x="11603" y="208304"/>
                </a:lnTo>
                <a:lnTo>
                  <a:pt x="11240" y="211027"/>
                </a:lnTo>
                <a:lnTo>
                  <a:pt x="13114" y="212597"/>
                </a:lnTo>
                <a:lnTo>
                  <a:pt x="13341" y="214331"/>
                </a:lnTo>
                <a:lnTo>
                  <a:pt x="15740" y="215157"/>
                </a:lnTo>
                <a:lnTo>
                  <a:pt x="15450" y="224958"/>
                </a:lnTo>
                <a:lnTo>
                  <a:pt x="9635" y="230422"/>
                </a:lnTo>
                <a:lnTo>
                  <a:pt x="9222" y="232536"/>
                </a:lnTo>
                <a:lnTo>
                  <a:pt x="7357" y="233040"/>
                </a:lnTo>
                <a:lnTo>
                  <a:pt x="9004" y="235127"/>
                </a:lnTo>
                <a:lnTo>
                  <a:pt x="8061" y="240759"/>
                </a:lnTo>
                <a:lnTo>
                  <a:pt x="17573" y="242138"/>
                </a:lnTo>
                <a:lnTo>
                  <a:pt x="33191" y="246327"/>
                </a:lnTo>
                <a:lnTo>
                  <a:pt x="37324" y="251259"/>
                </a:lnTo>
                <a:lnTo>
                  <a:pt x="55079" y="254999"/>
                </a:lnTo>
                <a:lnTo>
                  <a:pt x="61017" y="255829"/>
                </a:lnTo>
                <a:lnTo>
                  <a:pt x="68111" y="269874"/>
                </a:lnTo>
                <a:lnTo>
                  <a:pt x="72947" y="275755"/>
                </a:lnTo>
                <a:lnTo>
                  <a:pt x="75174" y="276113"/>
                </a:lnTo>
                <a:lnTo>
                  <a:pt x="84755" y="280674"/>
                </a:lnTo>
                <a:lnTo>
                  <a:pt x="86311" y="281676"/>
                </a:lnTo>
                <a:lnTo>
                  <a:pt x="102260" y="278890"/>
                </a:lnTo>
                <a:lnTo>
                  <a:pt x="105354" y="279684"/>
                </a:lnTo>
                <a:lnTo>
                  <a:pt x="107499" y="281046"/>
                </a:lnTo>
                <a:lnTo>
                  <a:pt x="113610" y="286287"/>
                </a:lnTo>
                <a:lnTo>
                  <a:pt x="121993" y="294165"/>
                </a:lnTo>
                <a:lnTo>
                  <a:pt x="123050" y="301774"/>
                </a:lnTo>
                <a:lnTo>
                  <a:pt x="135515" y="305786"/>
                </a:lnTo>
                <a:lnTo>
                  <a:pt x="154803" y="312552"/>
                </a:lnTo>
                <a:lnTo>
                  <a:pt x="166085" y="315982"/>
                </a:lnTo>
                <a:lnTo>
                  <a:pt x="169868" y="314907"/>
                </a:lnTo>
                <a:lnTo>
                  <a:pt x="178396" y="314952"/>
                </a:lnTo>
                <a:lnTo>
                  <a:pt x="187242" y="319753"/>
                </a:lnTo>
                <a:lnTo>
                  <a:pt x="203962" y="327536"/>
                </a:lnTo>
                <a:lnTo>
                  <a:pt x="207986" y="336766"/>
                </a:lnTo>
                <a:lnTo>
                  <a:pt x="211107" y="337233"/>
                </a:lnTo>
                <a:lnTo>
                  <a:pt x="217358" y="341630"/>
                </a:lnTo>
                <a:lnTo>
                  <a:pt x="220991" y="337160"/>
                </a:lnTo>
                <a:lnTo>
                  <a:pt x="226598" y="340264"/>
                </a:lnTo>
                <a:lnTo>
                  <a:pt x="230558" y="339947"/>
                </a:lnTo>
                <a:lnTo>
                  <a:pt x="241060" y="334406"/>
                </a:lnTo>
                <a:lnTo>
                  <a:pt x="248195" y="333167"/>
                </a:lnTo>
                <a:lnTo>
                  <a:pt x="254845" y="333802"/>
                </a:lnTo>
                <a:lnTo>
                  <a:pt x="260116" y="333648"/>
                </a:lnTo>
                <a:lnTo>
                  <a:pt x="272201" y="332999"/>
                </a:lnTo>
                <a:lnTo>
                  <a:pt x="275149" y="331779"/>
                </a:lnTo>
                <a:lnTo>
                  <a:pt x="277027" y="332518"/>
                </a:lnTo>
                <a:lnTo>
                  <a:pt x="286544" y="325666"/>
                </a:lnTo>
                <a:lnTo>
                  <a:pt x="292836" y="326079"/>
                </a:lnTo>
                <a:lnTo>
                  <a:pt x="301945" y="332423"/>
                </a:lnTo>
                <a:lnTo>
                  <a:pt x="305565" y="332423"/>
                </a:lnTo>
                <a:lnTo>
                  <a:pt x="307248" y="336266"/>
                </a:lnTo>
                <a:lnTo>
                  <a:pt x="311217" y="335863"/>
                </a:lnTo>
                <a:lnTo>
                  <a:pt x="313172" y="336983"/>
                </a:lnTo>
                <a:lnTo>
                  <a:pt x="317509" y="336053"/>
                </a:lnTo>
                <a:lnTo>
                  <a:pt x="318221" y="338563"/>
                </a:lnTo>
                <a:lnTo>
                  <a:pt x="324132" y="342379"/>
                </a:lnTo>
                <a:lnTo>
                  <a:pt x="328482" y="339638"/>
                </a:lnTo>
                <a:lnTo>
                  <a:pt x="335286" y="343232"/>
                </a:lnTo>
                <a:lnTo>
                  <a:pt x="343619" y="348028"/>
                </a:lnTo>
                <a:lnTo>
                  <a:pt x="344799" y="352902"/>
                </a:lnTo>
                <a:lnTo>
                  <a:pt x="332701" y="379171"/>
                </a:lnTo>
                <a:lnTo>
                  <a:pt x="347956" y="382516"/>
                </a:lnTo>
                <a:lnTo>
                  <a:pt x="366083" y="377406"/>
                </a:lnTo>
                <a:lnTo>
                  <a:pt x="374756" y="351926"/>
                </a:lnTo>
                <a:lnTo>
                  <a:pt x="357600" y="340496"/>
                </a:lnTo>
                <a:lnTo>
                  <a:pt x="360109" y="329659"/>
                </a:lnTo>
                <a:lnTo>
                  <a:pt x="359179" y="324105"/>
                </a:lnTo>
                <a:lnTo>
                  <a:pt x="362880" y="314272"/>
                </a:lnTo>
                <a:lnTo>
                  <a:pt x="359619" y="307370"/>
                </a:lnTo>
                <a:lnTo>
                  <a:pt x="354456" y="300767"/>
                </a:lnTo>
                <a:lnTo>
                  <a:pt x="350519" y="296184"/>
                </a:lnTo>
                <a:lnTo>
                  <a:pt x="340131" y="283487"/>
                </a:lnTo>
                <a:lnTo>
                  <a:pt x="341841" y="274743"/>
                </a:lnTo>
                <a:lnTo>
                  <a:pt x="341864" y="268676"/>
                </a:lnTo>
                <a:lnTo>
                  <a:pt x="346078" y="258947"/>
                </a:lnTo>
                <a:lnTo>
                  <a:pt x="326808" y="229079"/>
                </a:lnTo>
                <a:lnTo>
                  <a:pt x="334170" y="212833"/>
                </a:lnTo>
                <a:lnTo>
                  <a:pt x="359614" y="176871"/>
                </a:lnTo>
                <a:lnTo>
                  <a:pt x="379124" y="173481"/>
                </a:lnTo>
                <a:lnTo>
                  <a:pt x="392679" y="182507"/>
                </a:lnTo>
                <a:lnTo>
                  <a:pt x="397487" y="182049"/>
                </a:lnTo>
                <a:lnTo>
                  <a:pt x="403439" y="175668"/>
                </a:lnTo>
                <a:lnTo>
                  <a:pt x="406487" y="171839"/>
                </a:lnTo>
                <a:lnTo>
                  <a:pt x="406510" y="170146"/>
                </a:lnTo>
                <a:lnTo>
                  <a:pt x="421779" y="150887"/>
                </a:lnTo>
                <a:lnTo>
                  <a:pt x="420377" y="138526"/>
                </a:lnTo>
                <a:lnTo>
                  <a:pt x="407576" y="131134"/>
                </a:lnTo>
                <a:lnTo>
                  <a:pt x="403579" y="109017"/>
                </a:lnTo>
                <a:lnTo>
                  <a:pt x="404423" y="98585"/>
                </a:lnTo>
                <a:lnTo>
                  <a:pt x="399773" y="85348"/>
                </a:lnTo>
                <a:lnTo>
                  <a:pt x="399279" y="75823"/>
                </a:lnTo>
                <a:lnTo>
                  <a:pt x="372746" y="61665"/>
                </a:lnTo>
                <a:lnTo>
                  <a:pt x="314374" y="33435"/>
                </a:lnTo>
                <a:lnTo>
                  <a:pt x="299568" y="27232"/>
                </a:lnTo>
                <a:lnTo>
                  <a:pt x="275843" y="14962"/>
                </a:lnTo>
                <a:lnTo>
                  <a:pt x="217417" y="600"/>
                </a:lnTo>
                <a:lnTo>
                  <a:pt x="189288" y="2768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C934A0F9-ACFB-9258-AB9D-448DBD7FF0DF}"/>
              </a:ext>
            </a:extLst>
          </p:cNvPr>
          <p:cNvSpPr>
            <a:spLocks/>
          </p:cNvSpPr>
          <p:nvPr/>
        </p:nvSpPr>
        <p:spPr>
          <a:xfrm flipV="1">
            <a:off x="6746624" y="4183564"/>
            <a:ext cx="250486" cy="209493"/>
          </a:xfrm>
          <a:custGeom>
            <a:avLst/>
            <a:gdLst>
              <a:gd name="connsiteX0" fmla="*/ 50334 w 170580"/>
              <a:gd name="connsiteY0" fmla="*/ 116660 h 142664"/>
              <a:gd name="connsiteX1" fmla="*/ 50969 w 170580"/>
              <a:gd name="connsiteY1" fmla="*/ 117060 h 142664"/>
              <a:gd name="connsiteX2" fmla="*/ 55310 w 170580"/>
              <a:gd name="connsiteY2" fmla="*/ 119773 h 142664"/>
              <a:gd name="connsiteX3" fmla="*/ 68847 w 170580"/>
              <a:gd name="connsiteY3" fmla="*/ 128223 h 142664"/>
              <a:gd name="connsiteX4" fmla="*/ 71872 w 170580"/>
              <a:gd name="connsiteY4" fmla="*/ 130124 h 142664"/>
              <a:gd name="connsiteX5" fmla="*/ 79098 w 170580"/>
              <a:gd name="connsiteY5" fmla="*/ 134644 h 142664"/>
              <a:gd name="connsiteX6" fmla="*/ 100010 w 170580"/>
              <a:gd name="connsiteY6" fmla="*/ 139454 h 142664"/>
              <a:gd name="connsiteX7" fmla="*/ 100732 w 170580"/>
              <a:gd name="connsiteY7" fmla="*/ 139622 h 142664"/>
              <a:gd name="connsiteX8" fmla="*/ 108883 w 170580"/>
              <a:gd name="connsiteY8" fmla="*/ 141709 h 142664"/>
              <a:gd name="connsiteX9" fmla="*/ 116541 w 170580"/>
              <a:gd name="connsiteY9" fmla="*/ 143225 h 142664"/>
              <a:gd name="connsiteX10" fmla="*/ 134917 w 170580"/>
              <a:gd name="connsiteY10" fmla="*/ 128731 h 142664"/>
              <a:gd name="connsiteX11" fmla="*/ 135570 w 170580"/>
              <a:gd name="connsiteY11" fmla="*/ 127057 h 142664"/>
              <a:gd name="connsiteX12" fmla="*/ 155620 w 170580"/>
              <a:gd name="connsiteY12" fmla="*/ 118707 h 142664"/>
              <a:gd name="connsiteX13" fmla="*/ 163931 w 170580"/>
              <a:gd name="connsiteY13" fmla="*/ 102058 h 142664"/>
              <a:gd name="connsiteX14" fmla="*/ 169038 w 170580"/>
              <a:gd name="connsiteY14" fmla="*/ 98427 h 142664"/>
              <a:gd name="connsiteX15" fmla="*/ 165954 w 170580"/>
              <a:gd name="connsiteY15" fmla="*/ 75276 h 142664"/>
              <a:gd name="connsiteX16" fmla="*/ 170912 w 170580"/>
              <a:gd name="connsiteY16" fmla="*/ 65587 h 142664"/>
              <a:gd name="connsiteX17" fmla="*/ 158446 w 170580"/>
              <a:gd name="connsiteY17" fmla="*/ 61576 h 142664"/>
              <a:gd name="connsiteX18" fmla="*/ 157389 w 170580"/>
              <a:gd name="connsiteY18" fmla="*/ 53966 h 142664"/>
              <a:gd name="connsiteX19" fmla="*/ 149006 w 170580"/>
              <a:gd name="connsiteY19" fmla="*/ 46088 h 142664"/>
              <a:gd name="connsiteX20" fmla="*/ 142896 w 170580"/>
              <a:gd name="connsiteY20" fmla="*/ 40847 h 142664"/>
              <a:gd name="connsiteX21" fmla="*/ 140750 w 170580"/>
              <a:gd name="connsiteY21" fmla="*/ 39486 h 142664"/>
              <a:gd name="connsiteX22" fmla="*/ 137657 w 170580"/>
              <a:gd name="connsiteY22" fmla="*/ 38692 h 142664"/>
              <a:gd name="connsiteX23" fmla="*/ 121707 w 170580"/>
              <a:gd name="connsiteY23" fmla="*/ 41478 h 142664"/>
              <a:gd name="connsiteX24" fmla="*/ 120151 w 170580"/>
              <a:gd name="connsiteY24" fmla="*/ 40475 h 142664"/>
              <a:gd name="connsiteX25" fmla="*/ 110571 w 170580"/>
              <a:gd name="connsiteY25" fmla="*/ 35914 h 142664"/>
              <a:gd name="connsiteX26" fmla="*/ 108344 w 170580"/>
              <a:gd name="connsiteY26" fmla="*/ 35556 h 142664"/>
              <a:gd name="connsiteX27" fmla="*/ 103508 w 170580"/>
              <a:gd name="connsiteY27" fmla="*/ 29675 h 142664"/>
              <a:gd name="connsiteX28" fmla="*/ 96413 w 170580"/>
              <a:gd name="connsiteY28" fmla="*/ 15630 h 142664"/>
              <a:gd name="connsiteX29" fmla="*/ 90475 w 170580"/>
              <a:gd name="connsiteY29" fmla="*/ 14800 h 142664"/>
              <a:gd name="connsiteX30" fmla="*/ 72720 w 170580"/>
              <a:gd name="connsiteY30" fmla="*/ 11061 h 142664"/>
              <a:gd name="connsiteX31" fmla="*/ 68588 w 170580"/>
              <a:gd name="connsiteY31" fmla="*/ 6128 h 142664"/>
              <a:gd name="connsiteX32" fmla="*/ 52970 w 170580"/>
              <a:gd name="connsiteY32" fmla="*/ 1940 h 142664"/>
              <a:gd name="connsiteX33" fmla="*/ 43457 w 170580"/>
              <a:gd name="connsiteY33" fmla="*/ 560 h 142664"/>
              <a:gd name="connsiteX34" fmla="*/ 42840 w 170580"/>
              <a:gd name="connsiteY34" fmla="*/ 4295 h 142664"/>
              <a:gd name="connsiteX35" fmla="*/ 40359 w 170580"/>
              <a:gd name="connsiteY35" fmla="*/ 6183 h 142664"/>
              <a:gd name="connsiteX36" fmla="*/ 38150 w 170580"/>
              <a:gd name="connsiteY36" fmla="*/ 5207 h 142664"/>
              <a:gd name="connsiteX37" fmla="*/ 33527 w 170580"/>
              <a:gd name="connsiteY37" fmla="*/ 6487 h 142664"/>
              <a:gd name="connsiteX38" fmla="*/ 32493 w 170580"/>
              <a:gd name="connsiteY38" fmla="*/ 3392 h 142664"/>
              <a:gd name="connsiteX39" fmla="*/ 31187 w 170580"/>
              <a:gd name="connsiteY39" fmla="*/ 2453 h 142664"/>
              <a:gd name="connsiteX40" fmla="*/ 26056 w 170580"/>
              <a:gd name="connsiteY40" fmla="*/ 3115 h 142664"/>
              <a:gd name="connsiteX41" fmla="*/ 19873 w 170580"/>
              <a:gd name="connsiteY41" fmla="*/ 17990 h 142664"/>
              <a:gd name="connsiteX42" fmla="*/ 15165 w 170580"/>
              <a:gd name="connsiteY42" fmla="*/ 17722 h 142664"/>
              <a:gd name="connsiteX43" fmla="*/ 13777 w 170580"/>
              <a:gd name="connsiteY43" fmla="*/ 19351 h 142664"/>
              <a:gd name="connsiteX44" fmla="*/ 14502 w 170580"/>
              <a:gd name="connsiteY44" fmla="*/ 20926 h 142664"/>
              <a:gd name="connsiteX45" fmla="*/ 13201 w 170580"/>
              <a:gd name="connsiteY45" fmla="*/ 23340 h 142664"/>
              <a:gd name="connsiteX46" fmla="*/ 7939 w 170580"/>
              <a:gd name="connsiteY46" fmla="*/ 29189 h 142664"/>
              <a:gd name="connsiteX47" fmla="*/ 6473 w 170580"/>
              <a:gd name="connsiteY47" fmla="*/ 35679 h 142664"/>
              <a:gd name="connsiteX48" fmla="*/ 5339 w 170580"/>
              <a:gd name="connsiteY48" fmla="*/ 38038 h 142664"/>
              <a:gd name="connsiteX49" fmla="*/ 5403 w 170580"/>
              <a:gd name="connsiteY49" fmla="*/ 39173 h 142664"/>
              <a:gd name="connsiteX50" fmla="*/ 5825 w 170580"/>
              <a:gd name="connsiteY50" fmla="*/ 39259 h 142664"/>
              <a:gd name="connsiteX51" fmla="*/ 8996 w 170580"/>
              <a:gd name="connsiteY51" fmla="*/ 44822 h 142664"/>
              <a:gd name="connsiteX52" fmla="*/ 7167 w 170580"/>
              <a:gd name="connsiteY52" fmla="*/ 47536 h 142664"/>
              <a:gd name="connsiteX53" fmla="*/ 5044 w 170580"/>
              <a:gd name="connsiteY53" fmla="*/ 47912 h 142664"/>
              <a:gd name="connsiteX54" fmla="*/ 3479 w 170580"/>
              <a:gd name="connsiteY54" fmla="*/ 52015 h 142664"/>
              <a:gd name="connsiteX55" fmla="*/ 1733 w 170580"/>
              <a:gd name="connsiteY55" fmla="*/ 52546 h 142664"/>
              <a:gd name="connsiteX56" fmla="*/ 2141 w 170580"/>
              <a:gd name="connsiteY56" fmla="*/ 53326 h 142664"/>
              <a:gd name="connsiteX57" fmla="*/ 445 w 170580"/>
              <a:gd name="connsiteY57" fmla="*/ 54061 h 142664"/>
              <a:gd name="connsiteX58" fmla="*/ 1642 w 170580"/>
              <a:gd name="connsiteY58" fmla="*/ 55454 h 142664"/>
              <a:gd name="connsiteX59" fmla="*/ 331 w 170580"/>
              <a:gd name="connsiteY59" fmla="*/ 57142 h 142664"/>
              <a:gd name="connsiteX60" fmla="*/ 6673 w 170580"/>
              <a:gd name="connsiteY60" fmla="*/ 60655 h 142664"/>
              <a:gd name="connsiteX61" fmla="*/ 5280 w 170580"/>
              <a:gd name="connsiteY61" fmla="*/ 64131 h 142664"/>
              <a:gd name="connsiteX62" fmla="*/ 3874 w 170580"/>
              <a:gd name="connsiteY62" fmla="*/ 65106 h 142664"/>
              <a:gd name="connsiteX63" fmla="*/ 3833 w 170580"/>
              <a:gd name="connsiteY63" fmla="*/ 68151 h 142664"/>
              <a:gd name="connsiteX64" fmla="*/ 3593 w 170580"/>
              <a:gd name="connsiteY64" fmla="*/ 69866 h 142664"/>
              <a:gd name="connsiteX65" fmla="*/ 2159 w 170580"/>
              <a:gd name="connsiteY65" fmla="*/ 72662 h 142664"/>
              <a:gd name="connsiteX66" fmla="*/ 2758 w 170580"/>
              <a:gd name="connsiteY66" fmla="*/ 77594 h 142664"/>
              <a:gd name="connsiteX67" fmla="*/ 3561 w 170580"/>
              <a:gd name="connsiteY67" fmla="*/ 78906 h 142664"/>
              <a:gd name="connsiteX68" fmla="*/ 5289 w 170580"/>
              <a:gd name="connsiteY68" fmla="*/ 79046 h 142664"/>
              <a:gd name="connsiteX69" fmla="*/ 4015 w 170580"/>
              <a:gd name="connsiteY69" fmla="*/ 82041 h 142664"/>
              <a:gd name="connsiteX70" fmla="*/ 3547 w 170580"/>
              <a:gd name="connsiteY70" fmla="*/ 85626 h 142664"/>
              <a:gd name="connsiteX71" fmla="*/ 4228 w 170580"/>
              <a:gd name="connsiteY71" fmla="*/ 86570 h 142664"/>
              <a:gd name="connsiteX72" fmla="*/ 5670 w 170580"/>
              <a:gd name="connsiteY72" fmla="*/ 87024 h 142664"/>
              <a:gd name="connsiteX73" fmla="*/ 23035 w 170580"/>
              <a:gd name="connsiteY73" fmla="*/ 109323 h 142664"/>
              <a:gd name="connsiteX74" fmla="*/ 23289 w 170580"/>
              <a:gd name="connsiteY74" fmla="*/ 109636 h 142664"/>
              <a:gd name="connsiteX75" fmla="*/ 33391 w 170580"/>
              <a:gd name="connsiteY75" fmla="*/ 112245 h 142664"/>
              <a:gd name="connsiteX76" fmla="*/ 50334 w 170580"/>
              <a:gd name="connsiteY76" fmla="*/ 116660 h 142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70580" h="142664">
                <a:moveTo>
                  <a:pt x="50334" y="116660"/>
                </a:moveTo>
                <a:lnTo>
                  <a:pt x="50969" y="117060"/>
                </a:lnTo>
                <a:lnTo>
                  <a:pt x="55310" y="119773"/>
                </a:lnTo>
                <a:lnTo>
                  <a:pt x="68847" y="128223"/>
                </a:lnTo>
                <a:lnTo>
                  <a:pt x="71872" y="130124"/>
                </a:lnTo>
                <a:lnTo>
                  <a:pt x="79098" y="134644"/>
                </a:lnTo>
                <a:lnTo>
                  <a:pt x="100010" y="139454"/>
                </a:lnTo>
                <a:lnTo>
                  <a:pt x="100732" y="139622"/>
                </a:lnTo>
                <a:lnTo>
                  <a:pt x="108883" y="141709"/>
                </a:lnTo>
                <a:lnTo>
                  <a:pt x="116541" y="143225"/>
                </a:lnTo>
                <a:lnTo>
                  <a:pt x="134917" y="128731"/>
                </a:lnTo>
                <a:lnTo>
                  <a:pt x="135570" y="127057"/>
                </a:lnTo>
                <a:lnTo>
                  <a:pt x="155620" y="118707"/>
                </a:lnTo>
                <a:lnTo>
                  <a:pt x="163931" y="102058"/>
                </a:lnTo>
                <a:lnTo>
                  <a:pt x="169038" y="98427"/>
                </a:lnTo>
                <a:lnTo>
                  <a:pt x="165954" y="75276"/>
                </a:lnTo>
                <a:lnTo>
                  <a:pt x="170912" y="65587"/>
                </a:lnTo>
                <a:lnTo>
                  <a:pt x="158446" y="61576"/>
                </a:lnTo>
                <a:lnTo>
                  <a:pt x="157389" y="53966"/>
                </a:lnTo>
                <a:lnTo>
                  <a:pt x="149006" y="46088"/>
                </a:lnTo>
                <a:lnTo>
                  <a:pt x="142896" y="40847"/>
                </a:lnTo>
                <a:lnTo>
                  <a:pt x="140750" y="39486"/>
                </a:lnTo>
                <a:lnTo>
                  <a:pt x="137657" y="38692"/>
                </a:lnTo>
                <a:lnTo>
                  <a:pt x="121707" y="41478"/>
                </a:lnTo>
                <a:lnTo>
                  <a:pt x="120151" y="40475"/>
                </a:lnTo>
                <a:lnTo>
                  <a:pt x="110571" y="35914"/>
                </a:lnTo>
                <a:lnTo>
                  <a:pt x="108344" y="35556"/>
                </a:lnTo>
                <a:lnTo>
                  <a:pt x="103508" y="29675"/>
                </a:lnTo>
                <a:lnTo>
                  <a:pt x="96413" y="15630"/>
                </a:lnTo>
                <a:lnTo>
                  <a:pt x="90475" y="14800"/>
                </a:lnTo>
                <a:lnTo>
                  <a:pt x="72720" y="11061"/>
                </a:lnTo>
                <a:lnTo>
                  <a:pt x="68588" y="6128"/>
                </a:lnTo>
                <a:lnTo>
                  <a:pt x="52970" y="1940"/>
                </a:lnTo>
                <a:lnTo>
                  <a:pt x="43457" y="560"/>
                </a:lnTo>
                <a:lnTo>
                  <a:pt x="42840" y="4295"/>
                </a:lnTo>
                <a:lnTo>
                  <a:pt x="40359" y="6183"/>
                </a:lnTo>
                <a:lnTo>
                  <a:pt x="38150" y="5207"/>
                </a:lnTo>
                <a:lnTo>
                  <a:pt x="33527" y="6487"/>
                </a:lnTo>
                <a:lnTo>
                  <a:pt x="32493" y="3392"/>
                </a:lnTo>
                <a:lnTo>
                  <a:pt x="31187" y="2453"/>
                </a:lnTo>
                <a:lnTo>
                  <a:pt x="26056" y="3115"/>
                </a:lnTo>
                <a:lnTo>
                  <a:pt x="19873" y="17990"/>
                </a:lnTo>
                <a:lnTo>
                  <a:pt x="15165" y="17722"/>
                </a:lnTo>
                <a:lnTo>
                  <a:pt x="13777" y="19351"/>
                </a:lnTo>
                <a:lnTo>
                  <a:pt x="14502" y="20926"/>
                </a:lnTo>
                <a:lnTo>
                  <a:pt x="13201" y="23340"/>
                </a:lnTo>
                <a:lnTo>
                  <a:pt x="7939" y="29189"/>
                </a:lnTo>
                <a:lnTo>
                  <a:pt x="6473" y="35679"/>
                </a:lnTo>
                <a:lnTo>
                  <a:pt x="5339" y="38038"/>
                </a:lnTo>
                <a:lnTo>
                  <a:pt x="5403" y="39173"/>
                </a:lnTo>
                <a:lnTo>
                  <a:pt x="5825" y="39259"/>
                </a:lnTo>
                <a:lnTo>
                  <a:pt x="8996" y="44822"/>
                </a:lnTo>
                <a:lnTo>
                  <a:pt x="7167" y="47536"/>
                </a:lnTo>
                <a:lnTo>
                  <a:pt x="5044" y="47912"/>
                </a:lnTo>
                <a:lnTo>
                  <a:pt x="3479" y="52015"/>
                </a:lnTo>
                <a:lnTo>
                  <a:pt x="1733" y="52546"/>
                </a:lnTo>
                <a:lnTo>
                  <a:pt x="2141" y="53326"/>
                </a:lnTo>
                <a:lnTo>
                  <a:pt x="445" y="54061"/>
                </a:lnTo>
                <a:lnTo>
                  <a:pt x="1642" y="55454"/>
                </a:lnTo>
                <a:lnTo>
                  <a:pt x="331" y="57142"/>
                </a:lnTo>
                <a:lnTo>
                  <a:pt x="6673" y="60655"/>
                </a:lnTo>
                <a:lnTo>
                  <a:pt x="5280" y="64131"/>
                </a:lnTo>
                <a:lnTo>
                  <a:pt x="3874" y="65106"/>
                </a:lnTo>
                <a:lnTo>
                  <a:pt x="3833" y="68151"/>
                </a:lnTo>
                <a:lnTo>
                  <a:pt x="3593" y="69866"/>
                </a:lnTo>
                <a:lnTo>
                  <a:pt x="2159" y="72662"/>
                </a:lnTo>
                <a:lnTo>
                  <a:pt x="2758" y="77594"/>
                </a:lnTo>
                <a:lnTo>
                  <a:pt x="3561" y="78906"/>
                </a:lnTo>
                <a:lnTo>
                  <a:pt x="5289" y="79046"/>
                </a:lnTo>
                <a:lnTo>
                  <a:pt x="4015" y="82041"/>
                </a:lnTo>
                <a:lnTo>
                  <a:pt x="3547" y="85626"/>
                </a:lnTo>
                <a:lnTo>
                  <a:pt x="4228" y="86570"/>
                </a:lnTo>
                <a:lnTo>
                  <a:pt x="5670" y="87024"/>
                </a:lnTo>
                <a:lnTo>
                  <a:pt x="23035" y="109323"/>
                </a:lnTo>
                <a:lnTo>
                  <a:pt x="23289" y="109636"/>
                </a:lnTo>
                <a:lnTo>
                  <a:pt x="33391" y="112245"/>
                </a:lnTo>
                <a:lnTo>
                  <a:pt x="50334" y="116660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643C184D-5B13-B9E9-B6B0-0B0C15321061}"/>
              </a:ext>
            </a:extLst>
          </p:cNvPr>
          <p:cNvSpPr>
            <a:spLocks/>
          </p:cNvSpPr>
          <p:nvPr/>
        </p:nvSpPr>
        <p:spPr>
          <a:xfrm flipV="1">
            <a:off x="6684770" y="4082705"/>
            <a:ext cx="171158" cy="183385"/>
          </a:xfrm>
          <a:custGeom>
            <a:avLst/>
            <a:gdLst>
              <a:gd name="connsiteX0" fmla="*/ 36684 w 116558"/>
              <a:gd name="connsiteY0" fmla="*/ 119421 h 124885"/>
              <a:gd name="connsiteX1" fmla="*/ 46001 w 116558"/>
              <a:gd name="connsiteY1" fmla="*/ 125420 h 124885"/>
              <a:gd name="connsiteX2" fmla="*/ 60014 w 116558"/>
              <a:gd name="connsiteY2" fmla="*/ 115809 h 124885"/>
              <a:gd name="connsiteX3" fmla="*/ 62322 w 116558"/>
              <a:gd name="connsiteY3" fmla="*/ 114221 h 124885"/>
              <a:gd name="connsiteX4" fmla="*/ 90973 w 116558"/>
              <a:gd name="connsiteY4" fmla="*/ 96578 h 124885"/>
              <a:gd name="connsiteX5" fmla="*/ 89458 w 116558"/>
              <a:gd name="connsiteY5" fmla="*/ 85569 h 124885"/>
              <a:gd name="connsiteX6" fmla="*/ 113804 w 116558"/>
              <a:gd name="connsiteY6" fmla="*/ 84693 h 124885"/>
              <a:gd name="connsiteX7" fmla="*/ 116898 w 116558"/>
              <a:gd name="connsiteY7" fmla="*/ 80668 h 124885"/>
              <a:gd name="connsiteX8" fmla="*/ 109186 w 116558"/>
              <a:gd name="connsiteY8" fmla="*/ 43912 h 124885"/>
              <a:gd name="connsiteX9" fmla="*/ 114004 w 116558"/>
              <a:gd name="connsiteY9" fmla="*/ 43635 h 124885"/>
              <a:gd name="connsiteX10" fmla="*/ 110978 w 116558"/>
              <a:gd name="connsiteY10" fmla="*/ 41734 h 124885"/>
              <a:gd name="connsiteX11" fmla="*/ 97442 w 116558"/>
              <a:gd name="connsiteY11" fmla="*/ 33285 h 124885"/>
              <a:gd name="connsiteX12" fmla="*/ 93101 w 116558"/>
              <a:gd name="connsiteY12" fmla="*/ 30571 h 124885"/>
              <a:gd name="connsiteX13" fmla="*/ 92466 w 116558"/>
              <a:gd name="connsiteY13" fmla="*/ 30172 h 124885"/>
              <a:gd name="connsiteX14" fmla="*/ 75523 w 116558"/>
              <a:gd name="connsiteY14" fmla="*/ 25756 h 124885"/>
              <a:gd name="connsiteX15" fmla="*/ 65421 w 116558"/>
              <a:gd name="connsiteY15" fmla="*/ 23147 h 124885"/>
              <a:gd name="connsiteX16" fmla="*/ 65167 w 116558"/>
              <a:gd name="connsiteY16" fmla="*/ 22834 h 124885"/>
              <a:gd name="connsiteX17" fmla="*/ 47802 w 116558"/>
              <a:gd name="connsiteY17" fmla="*/ 535 h 124885"/>
              <a:gd name="connsiteX18" fmla="*/ 46092 w 116558"/>
              <a:gd name="connsiteY18" fmla="*/ 3866 h 124885"/>
              <a:gd name="connsiteX19" fmla="*/ 48646 w 116558"/>
              <a:gd name="connsiteY19" fmla="*/ 6080 h 124885"/>
              <a:gd name="connsiteX20" fmla="*/ 48841 w 116558"/>
              <a:gd name="connsiteY20" fmla="*/ 8880 h 124885"/>
              <a:gd name="connsiteX21" fmla="*/ 45987 w 116558"/>
              <a:gd name="connsiteY21" fmla="*/ 15074 h 124885"/>
              <a:gd name="connsiteX22" fmla="*/ 42867 w 116558"/>
              <a:gd name="connsiteY22" fmla="*/ 18355 h 124885"/>
              <a:gd name="connsiteX23" fmla="*/ 43284 w 116558"/>
              <a:gd name="connsiteY23" fmla="*/ 21890 h 124885"/>
              <a:gd name="connsiteX24" fmla="*/ 42363 w 116558"/>
              <a:gd name="connsiteY24" fmla="*/ 24059 h 124885"/>
              <a:gd name="connsiteX25" fmla="*/ 37155 w 116558"/>
              <a:gd name="connsiteY25" fmla="*/ 31823 h 124885"/>
              <a:gd name="connsiteX26" fmla="*/ 34130 w 116558"/>
              <a:gd name="connsiteY26" fmla="*/ 34174 h 124885"/>
              <a:gd name="connsiteX27" fmla="*/ 30229 w 116558"/>
              <a:gd name="connsiteY27" fmla="*/ 35281 h 124885"/>
              <a:gd name="connsiteX28" fmla="*/ 29798 w 116558"/>
              <a:gd name="connsiteY28" fmla="*/ 36021 h 124885"/>
              <a:gd name="connsiteX29" fmla="*/ 26999 w 116558"/>
              <a:gd name="connsiteY29" fmla="*/ 36679 h 124885"/>
              <a:gd name="connsiteX30" fmla="*/ 25819 w 116558"/>
              <a:gd name="connsiteY30" fmla="*/ 38040 h 124885"/>
              <a:gd name="connsiteX31" fmla="*/ 23828 w 116558"/>
              <a:gd name="connsiteY31" fmla="*/ 36615 h 124885"/>
              <a:gd name="connsiteX32" fmla="*/ 19786 w 116558"/>
              <a:gd name="connsiteY32" fmla="*/ 36960 h 124885"/>
              <a:gd name="connsiteX33" fmla="*/ 18716 w 116558"/>
              <a:gd name="connsiteY33" fmla="*/ 38789 h 124885"/>
              <a:gd name="connsiteX34" fmla="*/ 19441 w 116558"/>
              <a:gd name="connsiteY34" fmla="*/ 39533 h 124885"/>
              <a:gd name="connsiteX35" fmla="*/ 18852 w 116558"/>
              <a:gd name="connsiteY35" fmla="*/ 41802 h 124885"/>
              <a:gd name="connsiteX36" fmla="*/ 16429 w 116558"/>
              <a:gd name="connsiteY36" fmla="*/ 43345 h 124885"/>
              <a:gd name="connsiteX37" fmla="*/ 17436 w 116558"/>
              <a:gd name="connsiteY37" fmla="*/ 44933 h 124885"/>
              <a:gd name="connsiteX38" fmla="*/ 16915 w 116558"/>
              <a:gd name="connsiteY38" fmla="*/ 46235 h 124885"/>
              <a:gd name="connsiteX39" fmla="*/ 14796 w 116558"/>
              <a:gd name="connsiteY39" fmla="*/ 47719 h 124885"/>
              <a:gd name="connsiteX40" fmla="*/ 15037 w 116558"/>
              <a:gd name="connsiteY40" fmla="*/ 48627 h 124885"/>
              <a:gd name="connsiteX41" fmla="*/ 12560 w 116558"/>
              <a:gd name="connsiteY41" fmla="*/ 52212 h 124885"/>
              <a:gd name="connsiteX42" fmla="*/ 10959 w 116558"/>
              <a:gd name="connsiteY42" fmla="*/ 52870 h 124885"/>
              <a:gd name="connsiteX43" fmla="*/ 7738 w 116558"/>
              <a:gd name="connsiteY43" fmla="*/ 54004 h 124885"/>
              <a:gd name="connsiteX44" fmla="*/ 6218 w 116558"/>
              <a:gd name="connsiteY44" fmla="*/ 55797 h 124885"/>
              <a:gd name="connsiteX45" fmla="*/ 339 w 116558"/>
              <a:gd name="connsiteY45" fmla="*/ 72296 h 124885"/>
              <a:gd name="connsiteX46" fmla="*/ 10854 w 116558"/>
              <a:gd name="connsiteY46" fmla="*/ 73966 h 124885"/>
              <a:gd name="connsiteX47" fmla="*/ 14043 w 116558"/>
              <a:gd name="connsiteY47" fmla="*/ 74556 h 124885"/>
              <a:gd name="connsiteX48" fmla="*/ 18262 w 116558"/>
              <a:gd name="connsiteY48" fmla="*/ 82511 h 124885"/>
              <a:gd name="connsiteX49" fmla="*/ 34030 w 116558"/>
              <a:gd name="connsiteY49" fmla="*/ 100903 h 124885"/>
              <a:gd name="connsiteX50" fmla="*/ 36461 w 116558"/>
              <a:gd name="connsiteY50" fmla="*/ 100295 h 124885"/>
              <a:gd name="connsiteX51" fmla="*/ 34760 w 116558"/>
              <a:gd name="connsiteY51" fmla="*/ 111562 h 124885"/>
              <a:gd name="connsiteX52" fmla="*/ 33858 w 116558"/>
              <a:gd name="connsiteY52" fmla="*/ 117665 h 124885"/>
              <a:gd name="connsiteX53" fmla="*/ 36684 w 116558"/>
              <a:gd name="connsiteY53" fmla="*/ 119421 h 124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16558" h="124885">
                <a:moveTo>
                  <a:pt x="36684" y="119421"/>
                </a:moveTo>
                <a:lnTo>
                  <a:pt x="46001" y="125420"/>
                </a:lnTo>
                <a:lnTo>
                  <a:pt x="60014" y="115809"/>
                </a:lnTo>
                <a:lnTo>
                  <a:pt x="62322" y="114221"/>
                </a:lnTo>
                <a:lnTo>
                  <a:pt x="90973" y="96578"/>
                </a:lnTo>
                <a:lnTo>
                  <a:pt x="89458" y="85569"/>
                </a:lnTo>
                <a:lnTo>
                  <a:pt x="113804" y="84693"/>
                </a:lnTo>
                <a:lnTo>
                  <a:pt x="116898" y="80668"/>
                </a:lnTo>
                <a:lnTo>
                  <a:pt x="109186" y="43912"/>
                </a:lnTo>
                <a:lnTo>
                  <a:pt x="114004" y="43635"/>
                </a:lnTo>
                <a:lnTo>
                  <a:pt x="110978" y="41734"/>
                </a:lnTo>
                <a:lnTo>
                  <a:pt x="97442" y="33285"/>
                </a:lnTo>
                <a:lnTo>
                  <a:pt x="93101" y="30571"/>
                </a:lnTo>
                <a:lnTo>
                  <a:pt x="92466" y="30172"/>
                </a:lnTo>
                <a:lnTo>
                  <a:pt x="75523" y="25756"/>
                </a:lnTo>
                <a:lnTo>
                  <a:pt x="65421" y="23147"/>
                </a:lnTo>
                <a:lnTo>
                  <a:pt x="65167" y="22834"/>
                </a:lnTo>
                <a:lnTo>
                  <a:pt x="47802" y="535"/>
                </a:lnTo>
                <a:lnTo>
                  <a:pt x="46092" y="3866"/>
                </a:lnTo>
                <a:lnTo>
                  <a:pt x="48646" y="6080"/>
                </a:lnTo>
                <a:lnTo>
                  <a:pt x="48841" y="8880"/>
                </a:lnTo>
                <a:lnTo>
                  <a:pt x="45987" y="15074"/>
                </a:lnTo>
                <a:lnTo>
                  <a:pt x="42867" y="18355"/>
                </a:lnTo>
                <a:lnTo>
                  <a:pt x="43284" y="21890"/>
                </a:lnTo>
                <a:lnTo>
                  <a:pt x="42363" y="24059"/>
                </a:lnTo>
                <a:lnTo>
                  <a:pt x="37155" y="31823"/>
                </a:lnTo>
                <a:lnTo>
                  <a:pt x="34130" y="34174"/>
                </a:lnTo>
                <a:lnTo>
                  <a:pt x="30229" y="35281"/>
                </a:lnTo>
                <a:lnTo>
                  <a:pt x="29798" y="36021"/>
                </a:lnTo>
                <a:lnTo>
                  <a:pt x="26999" y="36679"/>
                </a:lnTo>
                <a:lnTo>
                  <a:pt x="25819" y="38040"/>
                </a:lnTo>
                <a:lnTo>
                  <a:pt x="23828" y="36615"/>
                </a:lnTo>
                <a:lnTo>
                  <a:pt x="19786" y="36960"/>
                </a:lnTo>
                <a:lnTo>
                  <a:pt x="18716" y="38789"/>
                </a:lnTo>
                <a:lnTo>
                  <a:pt x="19441" y="39533"/>
                </a:lnTo>
                <a:lnTo>
                  <a:pt x="18852" y="41802"/>
                </a:lnTo>
                <a:lnTo>
                  <a:pt x="16429" y="43345"/>
                </a:lnTo>
                <a:lnTo>
                  <a:pt x="17436" y="44933"/>
                </a:lnTo>
                <a:lnTo>
                  <a:pt x="16915" y="46235"/>
                </a:lnTo>
                <a:lnTo>
                  <a:pt x="14796" y="47719"/>
                </a:lnTo>
                <a:lnTo>
                  <a:pt x="15037" y="48627"/>
                </a:lnTo>
                <a:lnTo>
                  <a:pt x="12560" y="52212"/>
                </a:lnTo>
                <a:lnTo>
                  <a:pt x="10959" y="52870"/>
                </a:lnTo>
                <a:lnTo>
                  <a:pt x="7738" y="54004"/>
                </a:lnTo>
                <a:lnTo>
                  <a:pt x="6218" y="55797"/>
                </a:lnTo>
                <a:lnTo>
                  <a:pt x="339" y="72296"/>
                </a:lnTo>
                <a:lnTo>
                  <a:pt x="10854" y="73966"/>
                </a:lnTo>
                <a:lnTo>
                  <a:pt x="14043" y="74556"/>
                </a:lnTo>
                <a:lnTo>
                  <a:pt x="18262" y="82511"/>
                </a:lnTo>
                <a:lnTo>
                  <a:pt x="34030" y="100903"/>
                </a:lnTo>
                <a:lnTo>
                  <a:pt x="36461" y="100295"/>
                </a:lnTo>
                <a:lnTo>
                  <a:pt x="34760" y="111562"/>
                </a:lnTo>
                <a:lnTo>
                  <a:pt x="33858" y="117665"/>
                </a:lnTo>
                <a:lnTo>
                  <a:pt x="36684" y="119421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231183C0-1E11-DED8-486A-6410B8A15B7E}"/>
              </a:ext>
            </a:extLst>
          </p:cNvPr>
          <p:cNvSpPr>
            <a:spLocks/>
          </p:cNvSpPr>
          <p:nvPr/>
        </p:nvSpPr>
        <p:spPr>
          <a:xfrm flipV="1">
            <a:off x="5707614" y="3664396"/>
            <a:ext cx="431751" cy="486448"/>
          </a:xfrm>
          <a:custGeom>
            <a:avLst/>
            <a:gdLst>
              <a:gd name="connsiteX0" fmla="*/ 104257 w 294021"/>
              <a:gd name="connsiteY0" fmla="*/ 64609 h 331270"/>
              <a:gd name="connsiteX1" fmla="*/ 88927 w 294021"/>
              <a:gd name="connsiteY1" fmla="*/ 84036 h 331270"/>
              <a:gd name="connsiteX2" fmla="*/ 84863 w 294021"/>
              <a:gd name="connsiteY2" fmla="*/ 89144 h 331270"/>
              <a:gd name="connsiteX3" fmla="*/ 83681 w 294021"/>
              <a:gd name="connsiteY3" fmla="*/ 90610 h 331270"/>
              <a:gd name="connsiteX4" fmla="*/ 79029 w 294021"/>
              <a:gd name="connsiteY4" fmla="*/ 96432 h 331270"/>
              <a:gd name="connsiteX5" fmla="*/ 76435 w 294021"/>
              <a:gd name="connsiteY5" fmla="*/ 103552 h 331270"/>
              <a:gd name="connsiteX6" fmla="*/ 75527 w 294021"/>
              <a:gd name="connsiteY6" fmla="*/ 106140 h 331270"/>
              <a:gd name="connsiteX7" fmla="*/ 72592 w 294021"/>
              <a:gd name="connsiteY7" fmla="*/ 114272 h 331270"/>
              <a:gd name="connsiteX8" fmla="*/ 68344 w 294021"/>
              <a:gd name="connsiteY8" fmla="*/ 126056 h 331270"/>
              <a:gd name="connsiteX9" fmla="*/ 67045 w 294021"/>
              <a:gd name="connsiteY9" fmla="*/ 129383 h 331270"/>
              <a:gd name="connsiteX10" fmla="*/ 65907 w 294021"/>
              <a:gd name="connsiteY10" fmla="*/ 132813 h 331270"/>
              <a:gd name="connsiteX11" fmla="*/ 58114 w 294021"/>
              <a:gd name="connsiteY11" fmla="*/ 153929 h 331270"/>
              <a:gd name="connsiteX12" fmla="*/ 50348 w 294021"/>
              <a:gd name="connsiteY12" fmla="*/ 175309 h 331270"/>
              <a:gd name="connsiteX13" fmla="*/ 45023 w 294021"/>
              <a:gd name="connsiteY13" fmla="*/ 189934 h 331270"/>
              <a:gd name="connsiteX14" fmla="*/ 41027 w 294021"/>
              <a:gd name="connsiteY14" fmla="*/ 200956 h 331270"/>
              <a:gd name="connsiteX15" fmla="*/ 37668 w 294021"/>
              <a:gd name="connsiteY15" fmla="*/ 210401 h 331270"/>
              <a:gd name="connsiteX16" fmla="*/ 35562 w 294021"/>
              <a:gd name="connsiteY16" fmla="*/ 215989 h 331270"/>
              <a:gd name="connsiteX17" fmla="*/ 33300 w 294021"/>
              <a:gd name="connsiteY17" fmla="*/ 222272 h 331270"/>
              <a:gd name="connsiteX18" fmla="*/ 13858 w 294021"/>
              <a:gd name="connsiteY18" fmla="*/ 243544 h 331270"/>
              <a:gd name="connsiteX19" fmla="*/ 7022 w 294021"/>
              <a:gd name="connsiteY19" fmla="*/ 265233 h 331270"/>
              <a:gd name="connsiteX20" fmla="*/ 406 w 294021"/>
              <a:gd name="connsiteY20" fmla="*/ 276891 h 331270"/>
              <a:gd name="connsiteX21" fmla="*/ 9269 w 294021"/>
              <a:gd name="connsiteY21" fmla="*/ 282393 h 331270"/>
              <a:gd name="connsiteX22" fmla="*/ 10519 w 294021"/>
              <a:gd name="connsiteY22" fmla="*/ 284799 h 331270"/>
              <a:gd name="connsiteX23" fmla="*/ 15732 w 294021"/>
              <a:gd name="connsiteY23" fmla="*/ 294751 h 331270"/>
              <a:gd name="connsiteX24" fmla="*/ 19051 w 294021"/>
              <a:gd name="connsiteY24" fmla="*/ 295230 h 331270"/>
              <a:gd name="connsiteX25" fmla="*/ 19938 w 294021"/>
              <a:gd name="connsiteY25" fmla="*/ 296249 h 331270"/>
              <a:gd name="connsiteX26" fmla="*/ 27605 w 294021"/>
              <a:gd name="connsiteY26" fmla="*/ 288318 h 331270"/>
              <a:gd name="connsiteX27" fmla="*/ 36148 w 294021"/>
              <a:gd name="connsiteY27" fmla="*/ 289977 h 331270"/>
              <a:gd name="connsiteX28" fmla="*/ 31457 w 294021"/>
              <a:gd name="connsiteY28" fmla="*/ 305548 h 331270"/>
              <a:gd name="connsiteX29" fmla="*/ 35212 w 294021"/>
              <a:gd name="connsiteY29" fmla="*/ 317153 h 331270"/>
              <a:gd name="connsiteX30" fmla="*/ 37609 w 294021"/>
              <a:gd name="connsiteY30" fmla="*/ 315433 h 331270"/>
              <a:gd name="connsiteX31" fmla="*/ 40145 w 294021"/>
              <a:gd name="connsiteY31" fmla="*/ 315823 h 331270"/>
              <a:gd name="connsiteX32" fmla="*/ 40306 w 294021"/>
              <a:gd name="connsiteY32" fmla="*/ 314857 h 331270"/>
              <a:gd name="connsiteX33" fmla="*/ 47522 w 294021"/>
              <a:gd name="connsiteY33" fmla="*/ 318041 h 331270"/>
              <a:gd name="connsiteX34" fmla="*/ 49314 w 294021"/>
              <a:gd name="connsiteY34" fmla="*/ 315776 h 331270"/>
              <a:gd name="connsiteX35" fmla="*/ 53063 w 294021"/>
              <a:gd name="connsiteY35" fmla="*/ 314101 h 331270"/>
              <a:gd name="connsiteX36" fmla="*/ 51216 w 294021"/>
              <a:gd name="connsiteY36" fmla="*/ 311156 h 331270"/>
              <a:gd name="connsiteX37" fmla="*/ 51594 w 294021"/>
              <a:gd name="connsiteY37" fmla="*/ 310787 h 331270"/>
              <a:gd name="connsiteX38" fmla="*/ 52381 w 294021"/>
              <a:gd name="connsiteY38" fmla="*/ 310572 h 331270"/>
              <a:gd name="connsiteX39" fmla="*/ 55107 w 294021"/>
              <a:gd name="connsiteY39" fmla="*/ 310972 h 331270"/>
              <a:gd name="connsiteX40" fmla="*/ 56249 w 294021"/>
              <a:gd name="connsiteY40" fmla="*/ 309447 h 331270"/>
              <a:gd name="connsiteX41" fmla="*/ 60441 w 294021"/>
              <a:gd name="connsiteY41" fmla="*/ 308502 h 331270"/>
              <a:gd name="connsiteX42" fmla="*/ 66360 w 294021"/>
              <a:gd name="connsiteY42" fmla="*/ 308799 h 331270"/>
              <a:gd name="connsiteX43" fmla="*/ 69005 w 294021"/>
              <a:gd name="connsiteY43" fmla="*/ 308884 h 331270"/>
              <a:gd name="connsiteX44" fmla="*/ 70307 w 294021"/>
              <a:gd name="connsiteY44" fmla="*/ 311035 h 331270"/>
              <a:gd name="connsiteX45" fmla="*/ 71801 w 294021"/>
              <a:gd name="connsiteY45" fmla="*/ 312793 h 331270"/>
              <a:gd name="connsiteX46" fmla="*/ 71930 w 294021"/>
              <a:gd name="connsiteY46" fmla="*/ 317012 h 331270"/>
              <a:gd name="connsiteX47" fmla="*/ 80723 w 294021"/>
              <a:gd name="connsiteY47" fmla="*/ 324564 h 331270"/>
              <a:gd name="connsiteX48" fmla="*/ 83297 w 294021"/>
              <a:gd name="connsiteY48" fmla="*/ 327385 h 331270"/>
              <a:gd name="connsiteX49" fmla="*/ 89597 w 294021"/>
              <a:gd name="connsiteY49" fmla="*/ 327868 h 331270"/>
              <a:gd name="connsiteX50" fmla="*/ 90836 w 294021"/>
              <a:gd name="connsiteY50" fmla="*/ 327965 h 331270"/>
              <a:gd name="connsiteX51" fmla="*/ 95243 w 294021"/>
              <a:gd name="connsiteY51" fmla="*/ 328719 h 331270"/>
              <a:gd name="connsiteX52" fmla="*/ 99929 w 294021"/>
              <a:gd name="connsiteY52" fmla="*/ 331568 h 331270"/>
              <a:gd name="connsiteX53" fmla="*/ 109951 w 294021"/>
              <a:gd name="connsiteY53" fmla="*/ 331686 h 331270"/>
              <a:gd name="connsiteX54" fmla="*/ 113654 w 294021"/>
              <a:gd name="connsiteY54" fmla="*/ 331747 h 331270"/>
              <a:gd name="connsiteX55" fmla="*/ 120053 w 294021"/>
              <a:gd name="connsiteY55" fmla="*/ 330637 h 331270"/>
              <a:gd name="connsiteX56" fmla="*/ 119384 w 294021"/>
              <a:gd name="connsiteY56" fmla="*/ 324516 h 331270"/>
              <a:gd name="connsiteX57" fmla="*/ 146639 w 294021"/>
              <a:gd name="connsiteY57" fmla="*/ 313487 h 331270"/>
              <a:gd name="connsiteX58" fmla="*/ 166345 w 294021"/>
              <a:gd name="connsiteY58" fmla="*/ 305524 h 331270"/>
              <a:gd name="connsiteX59" fmla="*/ 186211 w 294021"/>
              <a:gd name="connsiteY59" fmla="*/ 297451 h 331270"/>
              <a:gd name="connsiteX60" fmla="*/ 203947 w 294021"/>
              <a:gd name="connsiteY60" fmla="*/ 290337 h 331270"/>
              <a:gd name="connsiteX61" fmla="*/ 208295 w 294021"/>
              <a:gd name="connsiteY61" fmla="*/ 288590 h 331270"/>
              <a:gd name="connsiteX62" fmla="*/ 217623 w 294021"/>
              <a:gd name="connsiteY62" fmla="*/ 272129 h 331270"/>
              <a:gd name="connsiteX63" fmla="*/ 222096 w 294021"/>
              <a:gd name="connsiteY63" fmla="*/ 264218 h 331270"/>
              <a:gd name="connsiteX64" fmla="*/ 230803 w 294021"/>
              <a:gd name="connsiteY64" fmla="*/ 262573 h 331270"/>
              <a:gd name="connsiteX65" fmla="*/ 230816 w 294021"/>
              <a:gd name="connsiteY65" fmla="*/ 255622 h 331270"/>
              <a:gd name="connsiteX66" fmla="*/ 230821 w 294021"/>
              <a:gd name="connsiteY66" fmla="*/ 254009 h 331270"/>
              <a:gd name="connsiteX67" fmla="*/ 230835 w 294021"/>
              <a:gd name="connsiteY67" fmla="*/ 250409 h 331270"/>
              <a:gd name="connsiteX68" fmla="*/ 231247 w 294021"/>
              <a:gd name="connsiteY68" fmla="*/ 246333 h 331270"/>
              <a:gd name="connsiteX69" fmla="*/ 230844 w 294021"/>
              <a:gd name="connsiteY69" fmla="*/ 243906 h 331270"/>
              <a:gd name="connsiteX70" fmla="*/ 230848 w 294021"/>
              <a:gd name="connsiteY70" fmla="*/ 242292 h 331270"/>
              <a:gd name="connsiteX71" fmla="*/ 230857 w 294021"/>
              <a:gd name="connsiteY71" fmla="*/ 235665 h 331270"/>
              <a:gd name="connsiteX72" fmla="*/ 230862 w 294021"/>
              <a:gd name="connsiteY72" fmla="*/ 231818 h 331270"/>
              <a:gd name="connsiteX73" fmla="*/ 230671 w 294021"/>
              <a:gd name="connsiteY73" fmla="*/ 230295 h 331270"/>
              <a:gd name="connsiteX74" fmla="*/ 230776 w 294021"/>
              <a:gd name="connsiteY74" fmla="*/ 225013 h 331270"/>
              <a:gd name="connsiteX75" fmla="*/ 230063 w 294021"/>
              <a:gd name="connsiteY75" fmla="*/ 221256 h 331270"/>
              <a:gd name="connsiteX76" fmla="*/ 228290 w 294021"/>
              <a:gd name="connsiteY76" fmla="*/ 212013 h 331270"/>
              <a:gd name="connsiteX77" fmla="*/ 227755 w 294021"/>
              <a:gd name="connsiteY77" fmla="*/ 207968 h 331270"/>
              <a:gd name="connsiteX78" fmla="*/ 226856 w 294021"/>
              <a:gd name="connsiteY78" fmla="*/ 201126 h 331270"/>
              <a:gd name="connsiteX79" fmla="*/ 225341 w 294021"/>
              <a:gd name="connsiteY79" fmla="*/ 190063 h 331270"/>
              <a:gd name="connsiteX80" fmla="*/ 211505 w 294021"/>
              <a:gd name="connsiteY80" fmla="*/ 182715 h 331270"/>
              <a:gd name="connsiteX81" fmla="*/ 195910 w 294021"/>
              <a:gd name="connsiteY81" fmla="*/ 174423 h 331270"/>
              <a:gd name="connsiteX82" fmla="*/ 196336 w 294021"/>
              <a:gd name="connsiteY82" fmla="*/ 170645 h 331270"/>
              <a:gd name="connsiteX83" fmla="*/ 196382 w 294021"/>
              <a:gd name="connsiteY83" fmla="*/ 169432 h 331270"/>
              <a:gd name="connsiteX84" fmla="*/ 196393 w 294021"/>
              <a:gd name="connsiteY84" fmla="*/ 169160 h 331270"/>
              <a:gd name="connsiteX85" fmla="*/ 196394 w 294021"/>
              <a:gd name="connsiteY85" fmla="*/ 169135 h 331270"/>
              <a:gd name="connsiteX86" fmla="*/ 196421 w 294021"/>
              <a:gd name="connsiteY86" fmla="*/ 168417 h 331270"/>
              <a:gd name="connsiteX87" fmla="*/ 202807 w 294021"/>
              <a:gd name="connsiteY87" fmla="*/ 153277 h 331270"/>
              <a:gd name="connsiteX88" fmla="*/ 205773 w 294021"/>
              <a:gd name="connsiteY88" fmla="*/ 145738 h 331270"/>
              <a:gd name="connsiteX89" fmla="*/ 206862 w 294021"/>
              <a:gd name="connsiteY89" fmla="*/ 143701 h 331270"/>
              <a:gd name="connsiteX90" fmla="*/ 210072 w 294021"/>
              <a:gd name="connsiteY90" fmla="*/ 136076 h 331270"/>
              <a:gd name="connsiteX91" fmla="*/ 215230 w 294021"/>
              <a:gd name="connsiteY91" fmla="*/ 122339 h 331270"/>
              <a:gd name="connsiteX92" fmla="*/ 219861 w 294021"/>
              <a:gd name="connsiteY92" fmla="*/ 113617 h 331270"/>
              <a:gd name="connsiteX93" fmla="*/ 228612 w 294021"/>
              <a:gd name="connsiteY93" fmla="*/ 103577 h 331270"/>
              <a:gd name="connsiteX94" fmla="*/ 230971 w 294021"/>
              <a:gd name="connsiteY94" fmla="*/ 101009 h 331270"/>
              <a:gd name="connsiteX95" fmla="*/ 243708 w 294021"/>
              <a:gd name="connsiteY95" fmla="*/ 86942 h 331270"/>
              <a:gd name="connsiteX96" fmla="*/ 248712 w 294021"/>
              <a:gd name="connsiteY96" fmla="*/ 81414 h 331270"/>
              <a:gd name="connsiteX97" fmla="*/ 259762 w 294021"/>
              <a:gd name="connsiteY97" fmla="*/ 69210 h 331270"/>
              <a:gd name="connsiteX98" fmla="*/ 261745 w 294021"/>
              <a:gd name="connsiteY98" fmla="*/ 66193 h 331270"/>
              <a:gd name="connsiteX99" fmla="*/ 266630 w 294021"/>
              <a:gd name="connsiteY99" fmla="*/ 61641 h 331270"/>
              <a:gd name="connsiteX100" fmla="*/ 276964 w 294021"/>
              <a:gd name="connsiteY100" fmla="*/ 50229 h 331270"/>
              <a:gd name="connsiteX101" fmla="*/ 280833 w 294021"/>
              <a:gd name="connsiteY101" fmla="*/ 45959 h 331270"/>
              <a:gd name="connsiteX102" fmla="*/ 284054 w 294021"/>
              <a:gd name="connsiteY102" fmla="*/ 42397 h 331270"/>
              <a:gd name="connsiteX103" fmla="*/ 287302 w 294021"/>
              <a:gd name="connsiteY103" fmla="*/ 38816 h 331270"/>
              <a:gd name="connsiteX104" fmla="*/ 287787 w 294021"/>
              <a:gd name="connsiteY104" fmla="*/ 38249 h 331270"/>
              <a:gd name="connsiteX105" fmla="*/ 293099 w 294021"/>
              <a:gd name="connsiteY105" fmla="*/ 32431 h 331270"/>
              <a:gd name="connsiteX106" fmla="*/ 294428 w 294021"/>
              <a:gd name="connsiteY106" fmla="*/ 30975 h 331270"/>
              <a:gd name="connsiteX107" fmla="*/ 282334 w 294021"/>
              <a:gd name="connsiteY107" fmla="*/ 23111 h 331270"/>
              <a:gd name="connsiteX108" fmla="*/ 275603 w 294021"/>
              <a:gd name="connsiteY108" fmla="*/ 18745 h 331270"/>
              <a:gd name="connsiteX109" fmla="*/ 259758 w 294021"/>
              <a:gd name="connsiteY109" fmla="*/ 8454 h 331270"/>
              <a:gd name="connsiteX110" fmla="*/ 247460 w 294021"/>
              <a:gd name="connsiteY110" fmla="*/ 476 h 331270"/>
              <a:gd name="connsiteX111" fmla="*/ 226843 w 294021"/>
              <a:gd name="connsiteY111" fmla="*/ 1465 h 331270"/>
              <a:gd name="connsiteX112" fmla="*/ 218098 w 294021"/>
              <a:gd name="connsiteY112" fmla="*/ 1897 h 331270"/>
              <a:gd name="connsiteX113" fmla="*/ 205094 w 294021"/>
              <a:gd name="connsiteY113" fmla="*/ 2518 h 331270"/>
              <a:gd name="connsiteX114" fmla="*/ 124925 w 294021"/>
              <a:gd name="connsiteY114" fmla="*/ 42809 h 331270"/>
              <a:gd name="connsiteX115" fmla="*/ 118013 w 294021"/>
              <a:gd name="connsiteY115" fmla="*/ 47474 h 331270"/>
              <a:gd name="connsiteX116" fmla="*/ 116142 w 294021"/>
              <a:gd name="connsiteY116" fmla="*/ 49934 h 331270"/>
              <a:gd name="connsiteX117" fmla="*/ 111656 w 294021"/>
              <a:gd name="connsiteY117" fmla="*/ 55479 h 331270"/>
              <a:gd name="connsiteX118" fmla="*/ 106019 w 294021"/>
              <a:gd name="connsiteY118" fmla="*/ 62540 h 331270"/>
              <a:gd name="connsiteX119" fmla="*/ 104257 w 294021"/>
              <a:gd name="connsiteY119" fmla="*/ 64609 h 33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294021" h="331270">
                <a:moveTo>
                  <a:pt x="104257" y="64609"/>
                </a:moveTo>
                <a:lnTo>
                  <a:pt x="88927" y="84036"/>
                </a:lnTo>
                <a:lnTo>
                  <a:pt x="84863" y="89144"/>
                </a:lnTo>
                <a:lnTo>
                  <a:pt x="83681" y="90610"/>
                </a:lnTo>
                <a:lnTo>
                  <a:pt x="79029" y="96432"/>
                </a:lnTo>
                <a:lnTo>
                  <a:pt x="76435" y="103552"/>
                </a:lnTo>
                <a:lnTo>
                  <a:pt x="75527" y="106140"/>
                </a:lnTo>
                <a:lnTo>
                  <a:pt x="72592" y="114272"/>
                </a:lnTo>
                <a:lnTo>
                  <a:pt x="68344" y="126056"/>
                </a:lnTo>
                <a:lnTo>
                  <a:pt x="67045" y="129383"/>
                </a:lnTo>
                <a:lnTo>
                  <a:pt x="65907" y="132813"/>
                </a:lnTo>
                <a:lnTo>
                  <a:pt x="58114" y="153929"/>
                </a:lnTo>
                <a:lnTo>
                  <a:pt x="50348" y="175309"/>
                </a:lnTo>
                <a:lnTo>
                  <a:pt x="45023" y="189934"/>
                </a:lnTo>
                <a:lnTo>
                  <a:pt x="41027" y="200956"/>
                </a:lnTo>
                <a:lnTo>
                  <a:pt x="37668" y="210401"/>
                </a:lnTo>
                <a:lnTo>
                  <a:pt x="35562" y="215989"/>
                </a:lnTo>
                <a:lnTo>
                  <a:pt x="33300" y="222272"/>
                </a:lnTo>
                <a:lnTo>
                  <a:pt x="13858" y="243544"/>
                </a:lnTo>
                <a:lnTo>
                  <a:pt x="7022" y="265233"/>
                </a:lnTo>
                <a:lnTo>
                  <a:pt x="406" y="276891"/>
                </a:lnTo>
                <a:lnTo>
                  <a:pt x="9269" y="282393"/>
                </a:lnTo>
                <a:lnTo>
                  <a:pt x="10519" y="284799"/>
                </a:lnTo>
                <a:lnTo>
                  <a:pt x="15732" y="294751"/>
                </a:lnTo>
                <a:lnTo>
                  <a:pt x="19051" y="295230"/>
                </a:lnTo>
                <a:lnTo>
                  <a:pt x="19938" y="296249"/>
                </a:lnTo>
                <a:lnTo>
                  <a:pt x="27605" y="288318"/>
                </a:lnTo>
                <a:lnTo>
                  <a:pt x="36148" y="289977"/>
                </a:lnTo>
                <a:lnTo>
                  <a:pt x="31457" y="305548"/>
                </a:lnTo>
                <a:lnTo>
                  <a:pt x="35212" y="317153"/>
                </a:lnTo>
                <a:lnTo>
                  <a:pt x="37609" y="315433"/>
                </a:lnTo>
                <a:lnTo>
                  <a:pt x="40145" y="315823"/>
                </a:lnTo>
                <a:lnTo>
                  <a:pt x="40306" y="314857"/>
                </a:lnTo>
                <a:lnTo>
                  <a:pt x="47522" y="318041"/>
                </a:lnTo>
                <a:lnTo>
                  <a:pt x="49314" y="315776"/>
                </a:lnTo>
                <a:lnTo>
                  <a:pt x="53063" y="314101"/>
                </a:lnTo>
                <a:lnTo>
                  <a:pt x="51216" y="311156"/>
                </a:lnTo>
                <a:lnTo>
                  <a:pt x="51594" y="310787"/>
                </a:lnTo>
                <a:lnTo>
                  <a:pt x="52381" y="310572"/>
                </a:lnTo>
                <a:lnTo>
                  <a:pt x="55107" y="310972"/>
                </a:lnTo>
                <a:lnTo>
                  <a:pt x="56249" y="309447"/>
                </a:lnTo>
                <a:lnTo>
                  <a:pt x="60441" y="308502"/>
                </a:lnTo>
                <a:lnTo>
                  <a:pt x="66360" y="308799"/>
                </a:lnTo>
                <a:lnTo>
                  <a:pt x="69005" y="308884"/>
                </a:lnTo>
                <a:lnTo>
                  <a:pt x="70307" y="311035"/>
                </a:lnTo>
                <a:lnTo>
                  <a:pt x="71801" y="312793"/>
                </a:lnTo>
                <a:lnTo>
                  <a:pt x="71930" y="317012"/>
                </a:lnTo>
                <a:lnTo>
                  <a:pt x="80723" y="324564"/>
                </a:lnTo>
                <a:lnTo>
                  <a:pt x="83297" y="327385"/>
                </a:lnTo>
                <a:lnTo>
                  <a:pt x="89597" y="327868"/>
                </a:lnTo>
                <a:lnTo>
                  <a:pt x="90836" y="327965"/>
                </a:lnTo>
                <a:lnTo>
                  <a:pt x="95243" y="328719"/>
                </a:lnTo>
                <a:lnTo>
                  <a:pt x="99929" y="331568"/>
                </a:lnTo>
                <a:lnTo>
                  <a:pt x="109951" y="331686"/>
                </a:lnTo>
                <a:lnTo>
                  <a:pt x="113654" y="331747"/>
                </a:lnTo>
                <a:lnTo>
                  <a:pt x="120053" y="330637"/>
                </a:lnTo>
                <a:lnTo>
                  <a:pt x="119384" y="324516"/>
                </a:lnTo>
                <a:lnTo>
                  <a:pt x="146639" y="313487"/>
                </a:lnTo>
                <a:lnTo>
                  <a:pt x="166345" y="305524"/>
                </a:lnTo>
                <a:lnTo>
                  <a:pt x="186211" y="297451"/>
                </a:lnTo>
                <a:lnTo>
                  <a:pt x="203947" y="290337"/>
                </a:lnTo>
                <a:lnTo>
                  <a:pt x="208295" y="288590"/>
                </a:lnTo>
                <a:lnTo>
                  <a:pt x="217623" y="272129"/>
                </a:lnTo>
                <a:lnTo>
                  <a:pt x="222096" y="264218"/>
                </a:lnTo>
                <a:lnTo>
                  <a:pt x="230803" y="262573"/>
                </a:lnTo>
                <a:lnTo>
                  <a:pt x="230816" y="255622"/>
                </a:lnTo>
                <a:lnTo>
                  <a:pt x="230821" y="254009"/>
                </a:lnTo>
                <a:lnTo>
                  <a:pt x="230835" y="250409"/>
                </a:lnTo>
                <a:lnTo>
                  <a:pt x="231247" y="246333"/>
                </a:lnTo>
                <a:lnTo>
                  <a:pt x="230844" y="243906"/>
                </a:lnTo>
                <a:lnTo>
                  <a:pt x="230848" y="242292"/>
                </a:lnTo>
                <a:lnTo>
                  <a:pt x="230857" y="235665"/>
                </a:lnTo>
                <a:lnTo>
                  <a:pt x="230862" y="231818"/>
                </a:lnTo>
                <a:lnTo>
                  <a:pt x="230671" y="230295"/>
                </a:lnTo>
                <a:lnTo>
                  <a:pt x="230776" y="225013"/>
                </a:lnTo>
                <a:lnTo>
                  <a:pt x="230063" y="221256"/>
                </a:lnTo>
                <a:lnTo>
                  <a:pt x="228290" y="212013"/>
                </a:lnTo>
                <a:lnTo>
                  <a:pt x="227755" y="207968"/>
                </a:lnTo>
                <a:lnTo>
                  <a:pt x="226856" y="201126"/>
                </a:lnTo>
                <a:lnTo>
                  <a:pt x="225341" y="190063"/>
                </a:lnTo>
                <a:lnTo>
                  <a:pt x="211505" y="182715"/>
                </a:lnTo>
                <a:lnTo>
                  <a:pt x="195910" y="174423"/>
                </a:lnTo>
                <a:lnTo>
                  <a:pt x="196336" y="170645"/>
                </a:lnTo>
                <a:lnTo>
                  <a:pt x="196382" y="169432"/>
                </a:lnTo>
                <a:lnTo>
                  <a:pt x="196393" y="169160"/>
                </a:lnTo>
                <a:lnTo>
                  <a:pt x="196394" y="169135"/>
                </a:lnTo>
                <a:lnTo>
                  <a:pt x="196421" y="168417"/>
                </a:lnTo>
                <a:lnTo>
                  <a:pt x="202807" y="153277"/>
                </a:lnTo>
                <a:lnTo>
                  <a:pt x="205773" y="145738"/>
                </a:lnTo>
                <a:lnTo>
                  <a:pt x="206862" y="143701"/>
                </a:lnTo>
                <a:lnTo>
                  <a:pt x="210072" y="136076"/>
                </a:lnTo>
                <a:lnTo>
                  <a:pt x="215230" y="122339"/>
                </a:lnTo>
                <a:lnTo>
                  <a:pt x="219861" y="113617"/>
                </a:lnTo>
                <a:lnTo>
                  <a:pt x="228612" y="103577"/>
                </a:lnTo>
                <a:lnTo>
                  <a:pt x="230971" y="101009"/>
                </a:lnTo>
                <a:lnTo>
                  <a:pt x="243708" y="86942"/>
                </a:lnTo>
                <a:lnTo>
                  <a:pt x="248712" y="81414"/>
                </a:lnTo>
                <a:lnTo>
                  <a:pt x="259762" y="69210"/>
                </a:lnTo>
                <a:lnTo>
                  <a:pt x="261745" y="66193"/>
                </a:lnTo>
                <a:lnTo>
                  <a:pt x="266630" y="61641"/>
                </a:lnTo>
                <a:lnTo>
                  <a:pt x="276964" y="50229"/>
                </a:lnTo>
                <a:lnTo>
                  <a:pt x="280833" y="45959"/>
                </a:lnTo>
                <a:lnTo>
                  <a:pt x="284054" y="42397"/>
                </a:lnTo>
                <a:lnTo>
                  <a:pt x="287302" y="38816"/>
                </a:lnTo>
                <a:lnTo>
                  <a:pt x="287787" y="38249"/>
                </a:lnTo>
                <a:lnTo>
                  <a:pt x="293099" y="32431"/>
                </a:lnTo>
                <a:lnTo>
                  <a:pt x="294428" y="30975"/>
                </a:lnTo>
                <a:lnTo>
                  <a:pt x="282334" y="23111"/>
                </a:lnTo>
                <a:lnTo>
                  <a:pt x="275603" y="18745"/>
                </a:lnTo>
                <a:lnTo>
                  <a:pt x="259758" y="8454"/>
                </a:lnTo>
                <a:lnTo>
                  <a:pt x="247460" y="476"/>
                </a:lnTo>
                <a:lnTo>
                  <a:pt x="226843" y="1465"/>
                </a:lnTo>
                <a:lnTo>
                  <a:pt x="218098" y="1897"/>
                </a:lnTo>
                <a:lnTo>
                  <a:pt x="205094" y="2518"/>
                </a:lnTo>
                <a:lnTo>
                  <a:pt x="124925" y="42809"/>
                </a:lnTo>
                <a:lnTo>
                  <a:pt x="118013" y="47474"/>
                </a:lnTo>
                <a:lnTo>
                  <a:pt x="116142" y="49934"/>
                </a:lnTo>
                <a:lnTo>
                  <a:pt x="111656" y="55479"/>
                </a:lnTo>
                <a:lnTo>
                  <a:pt x="106019" y="62540"/>
                </a:lnTo>
                <a:lnTo>
                  <a:pt x="104257" y="6460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71C457D-09C7-4F09-5DFB-53D0F12E6268}"/>
              </a:ext>
            </a:extLst>
          </p:cNvPr>
          <p:cNvSpPr>
            <a:spLocks/>
          </p:cNvSpPr>
          <p:nvPr/>
        </p:nvSpPr>
        <p:spPr>
          <a:xfrm flipV="1">
            <a:off x="7379382" y="3255760"/>
            <a:ext cx="824997" cy="686659"/>
          </a:xfrm>
          <a:custGeom>
            <a:avLst/>
            <a:gdLst>
              <a:gd name="connsiteX0" fmla="*/ 243609 w 561821"/>
              <a:gd name="connsiteY0" fmla="*/ 410176 h 467613"/>
              <a:gd name="connsiteX1" fmla="*/ 249543 w 561821"/>
              <a:gd name="connsiteY1" fmla="*/ 379036 h 467613"/>
              <a:gd name="connsiteX2" fmla="*/ 264295 w 561821"/>
              <a:gd name="connsiteY2" fmla="*/ 335022 h 467613"/>
              <a:gd name="connsiteX3" fmla="*/ 266871 w 561821"/>
              <a:gd name="connsiteY3" fmla="*/ 327202 h 467613"/>
              <a:gd name="connsiteX4" fmla="*/ 296116 w 561821"/>
              <a:gd name="connsiteY4" fmla="*/ 320195 h 467613"/>
              <a:gd name="connsiteX5" fmla="*/ 311204 w 561821"/>
              <a:gd name="connsiteY5" fmla="*/ 307832 h 467613"/>
              <a:gd name="connsiteX6" fmla="*/ 315717 w 561821"/>
              <a:gd name="connsiteY6" fmla="*/ 283653 h 467613"/>
              <a:gd name="connsiteX7" fmla="*/ 313313 w 561821"/>
              <a:gd name="connsiteY7" fmla="*/ 271701 h 467613"/>
              <a:gd name="connsiteX8" fmla="*/ 332238 w 561821"/>
              <a:gd name="connsiteY8" fmla="*/ 255809 h 467613"/>
              <a:gd name="connsiteX9" fmla="*/ 339614 w 561821"/>
              <a:gd name="connsiteY9" fmla="*/ 241521 h 467613"/>
              <a:gd name="connsiteX10" fmla="*/ 337342 w 561821"/>
              <a:gd name="connsiteY10" fmla="*/ 237666 h 467613"/>
              <a:gd name="connsiteX11" fmla="*/ 344377 w 561821"/>
              <a:gd name="connsiteY11" fmla="*/ 217857 h 467613"/>
              <a:gd name="connsiteX12" fmla="*/ 347403 w 561821"/>
              <a:gd name="connsiteY12" fmla="*/ 202526 h 467613"/>
              <a:gd name="connsiteX13" fmla="*/ 350592 w 561821"/>
              <a:gd name="connsiteY13" fmla="*/ 186337 h 467613"/>
              <a:gd name="connsiteX14" fmla="*/ 351418 w 561821"/>
              <a:gd name="connsiteY14" fmla="*/ 181833 h 467613"/>
              <a:gd name="connsiteX15" fmla="*/ 357746 w 561821"/>
              <a:gd name="connsiteY15" fmla="*/ 149765 h 467613"/>
              <a:gd name="connsiteX16" fmla="*/ 398885 w 561821"/>
              <a:gd name="connsiteY16" fmla="*/ 148553 h 467613"/>
              <a:gd name="connsiteX17" fmla="*/ 421929 w 561821"/>
              <a:gd name="connsiteY17" fmla="*/ 144652 h 467613"/>
              <a:gd name="connsiteX18" fmla="*/ 431927 w 561821"/>
              <a:gd name="connsiteY18" fmla="*/ 112213 h 467613"/>
              <a:gd name="connsiteX19" fmla="*/ 562080 w 561821"/>
              <a:gd name="connsiteY19" fmla="*/ 107224 h 467613"/>
              <a:gd name="connsiteX20" fmla="*/ 483504 w 561821"/>
              <a:gd name="connsiteY20" fmla="*/ 80583 h 467613"/>
              <a:gd name="connsiteX21" fmla="*/ 426129 w 561821"/>
              <a:gd name="connsiteY21" fmla="*/ 63764 h 467613"/>
              <a:gd name="connsiteX22" fmla="*/ 413981 w 561821"/>
              <a:gd name="connsiteY22" fmla="*/ 60166 h 467613"/>
              <a:gd name="connsiteX23" fmla="*/ 369209 w 561821"/>
              <a:gd name="connsiteY23" fmla="*/ 46731 h 467613"/>
              <a:gd name="connsiteX24" fmla="*/ 292034 w 561821"/>
              <a:gd name="connsiteY24" fmla="*/ 22551 h 467613"/>
              <a:gd name="connsiteX25" fmla="*/ 232400 w 561821"/>
              <a:gd name="connsiteY25" fmla="*/ 4948 h 467613"/>
              <a:gd name="connsiteX26" fmla="*/ 216632 w 561821"/>
              <a:gd name="connsiteY26" fmla="*/ 408 h 467613"/>
              <a:gd name="connsiteX27" fmla="*/ 199372 w 561821"/>
              <a:gd name="connsiteY27" fmla="*/ 37667 h 467613"/>
              <a:gd name="connsiteX28" fmla="*/ 182906 w 561821"/>
              <a:gd name="connsiteY28" fmla="*/ 73002 h 467613"/>
              <a:gd name="connsiteX29" fmla="*/ 178406 w 561821"/>
              <a:gd name="connsiteY29" fmla="*/ 82894 h 467613"/>
              <a:gd name="connsiteX30" fmla="*/ 167832 w 561821"/>
              <a:gd name="connsiteY30" fmla="*/ 106245 h 467613"/>
              <a:gd name="connsiteX31" fmla="*/ 161717 w 561821"/>
              <a:gd name="connsiteY31" fmla="*/ 119744 h 467613"/>
              <a:gd name="connsiteX32" fmla="*/ 143005 w 561821"/>
              <a:gd name="connsiteY32" fmla="*/ 147697 h 467613"/>
              <a:gd name="connsiteX33" fmla="*/ 137044 w 561821"/>
              <a:gd name="connsiteY33" fmla="*/ 155824 h 467613"/>
              <a:gd name="connsiteX34" fmla="*/ 132395 w 561821"/>
              <a:gd name="connsiteY34" fmla="*/ 163853 h 467613"/>
              <a:gd name="connsiteX35" fmla="*/ 127033 w 561821"/>
              <a:gd name="connsiteY35" fmla="*/ 171713 h 467613"/>
              <a:gd name="connsiteX36" fmla="*/ 123771 w 561821"/>
              <a:gd name="connsiteY36" fmla="*/ 176696 h 467613"/>
              <a:gd name="connsiteX37" fmla="*/ 114776 w 561821"/>
              <a:gd name="connsiteY37" fmla="*/ 190347 h 467613"/>
              <a:gd name="connsiteX38" fmla="*/ 104034 w 561821"/>
              <a:gd name="connsiteY38" fmla="*/ 190794 h 467613"/>
              <a:gd name="connsiteX39" fmla="*/ 95066 w 561821"/>
              <a:gd name="connsiteY39" fmla="*/ 191127 h 467613"/>
              <a:gd name="connsiteX40" fmla="*/ 80523 w 561821"/>
              <a:gd name="connsiteY40" fmla="*/ 205752 h 467613"/>
              <a:gd name="connsiteX41" fmla="*/ 57792 w 561821"/>
              <a:gd name="connsiteY41" fmla="*/ 196040 h 467613"/>
              <a:gd name="connsiteX42" fmla="*/ 37474 w 561821"/>
              <a:gd name="connsiteY42" fmla="*/ 176629 h 467613"/>
              <a:gd name="connsiteX43" fmla="*/ 28256 w 561821"/>
              <a:gd name="connsiteY43" fmla="*/ 176130 h 467613"/>
              <a:gd name="connsiteX44" fmla="*/ 10474 w 561821"/>
              <a:gd name="connsiteY44" fmla="*/ 181074 h 467613"/>
              <a:gd name="connsiteX45" fmla="*/ 9041 w 561821"/>
              <a:gd name="connsiteY45" fmla="*/ 182329 h 467613"/>
              <a:gd name="connsiteX46" fmla="*/ 259 w 561821"/>
              <a:gd name="connsiteY46" fmla="*/ 189892 h 467613"/>
              <a:gd name="connsiteX47" fmla="*/ 5843 w 561821"/>
              <a:gd name="connsiteY47" fmla="*/ 198049 h 467613"/>
              <a:gd name="connsiteX48" fmla="*/ 14457 w 561821"/>
              <a:gd name="connsiteY48" fmla="*/ 195024 h 467613"/>
              <a:gd name="connsiteX49" fmla="*/ 18689 w 561821"/>
              <a:gd name="connsiteY49" fmla="*/ 197234 h 467613"/>
              <a:gd name="connsiteX50" fmla="*/ 17161 w 561821"/>
              <a:gd name="connsiteY50" fmla="*/ 203265 h 467613"/>
              <a:gd name="connsiteX51" fmla="*/ 18889 w 561821"/>
              <a:gd name="connsiteY51" fmla="*/ 206226 h 467613"/>
              <a:gd name="connsiteX52" fmla="*/ 14893 w 561821"/>
              <a:gd name="connsiteY52" fmla="*/ 212113 h 467613"/>
              <a:gd name="connsiteX53" fmla="*/ 25444 w 561821"/>
              <a:gd name="connsiteY53" fmla="*/ 228737 h 467613"/>
              <a:gd name="connsiteX54" fmla="*/ 30030 w 561821"/>
              <a:gd name="connsiteY54" fmla="*/ 244107 h 467613"/>
              <a:gd name="connsiteX55" fmla="*/ 32761 w 561821"/>
              <a:gd name="connsiteY55" fmla="*/ 256407 h 467613"/>
              <a:gd name="connsiteX56" fmla="*/ 36784 w 561821"/>
              <a:gd name="connsiteY56" fmla="*/ 264757 h 467613"/>
              <a:gd name="connsiteX57" fmla="*/ 31545 w 561821"/>
              <a:gd name="connsiteY57" fmla="*/ 295061 h 467613"/>
              <a:gd name="connsiteX58" fmla="*/ 46878 w 561821"/>
              <a:gd name="connsiteY58" fmla="*/ 294412 h 467613"/>
              <a:gd name="connsiteX59" fmla="*/ 70870 w 561821"/>
              <a:gd name="connsiteY59" fmla="*/ 291088 h 467613"/>
              <a:gd name="connsiteX60" fmla="*/ 68983 w 561821"/>
              <a:gd name="connsiteY60" fmla="*/ 294395 h 467613"/>
              <a:gd name="connsiteX61" fmla="*/ 72498 w 561821"/>
              <a:gd name="connsiteY61" fmla="*/ 300218 h 467613"/>
              <a:gd name="connsiteX62" fmla="*/ 75220 w 561821"/>
              <a:gd name="connsiteY62" fmla="*/ 299079 h 467613"/>
              <a:gd name="connsiteX63" fmla="*/ 78613 w 561821"/>
              <a:gd name="connsiteY63" fmla="*/ 294951 h 467613"/>
              <a:gd name="connsiteX64" fmla="*/ 82346 w 561821"/>
              <a:gd name="connsiteY64" fmla="*/ 294354 h 467613"/>
              <a:gd name="connsiteX65" fmla="*/ 85145 w 561821"/>
              <a:gd name="connsiteY65" fmla="*/ 298699 h 467613"/>
              <a:gd name="connsiteX66" fmla="*/ 88656 w 561821"/>
              <a:gd name="connsiteY66" fmla="*/ 298072 h 467613"/>
              <a:gd name="connsiteX67" fmla="*/ 92204 w 561821"/>
              <a:gd name="connsiteY67" fmla="*/ 300564 h 467613"/>
              <a:gd name="connsiteX68" fmla="*/ 95946 w 561821"/>
              <a:gd name="connsiteY68" fmla="*/ 303062 h 467613"/>
              <a:gd name="connsiteX69" fmla="*/ 95270 w 561821"/>
              <a:gd name="connsiteY69" fmla="*/ 303545 h 467613"/>
              <a:gd name="connsiteX70" fmla="*/ 94422 w 561821"/>
              <a:gd name="connsiteY70" fmla="*/ 304135 h 467613"/>
              <a:gd name="connsiteX71" fmla="*/ 92122 w 561821"/>
              <a:gd name="connsiteY71" fmla="*/ 303543 h 467613"/>
              <a:gd name="connsiteX72" fmla="*/ 91383 w 561821"/>
              <a:gd name="connsiteY72" fmla="*/ 304992 h 467613"/>
              <a:gd name="connsiteX73" fmla="*/ 84360 w 561821"/>
              <a:gd name="connsiteY73" fmla="*/ 309086 h 467613"/>
              <a:gd name="connsiteX74" fmla="*/ 79085 w 561821"/>
              <a:gd name="connsiteY74" fmla="*/ 310231 h 467613"/>
              <a:gd name="connsiteX75" fmla="*/ 79298 w 561821"/>
              <a:gd name="connsiteY75" fmla="*/ 319965 h 467613"/>
              <a:gd name="connsiteX76" fmla="*/ 78354 w 561821"/>
              <a:gd name="connsiteY76" fmla="*/ 336908 h 467613"/>
              <a:gd name="connsiteX77" fmla="*/ 70761 w 561821"/>
              <a:gd name="connsiteY77" fmla="*/ 338959 h 467613"/>
              <a:gd name="connsiteX78" fmla="*/ 70030 w 561821"/>
              <a:gd name="connsiteY78" fmla="*/ 338808 h 467613"/>
              <a:gd name="connsiteX79" fmla="*/ 63721 w 561821"/>
              <a:gd name="connsiteY79" fmla="*/ 335409 h 467613"/>
              <a:gd name="connsiteX80" fmla="*/ 60396 w 561821"/>
              <a:gd name="connsiteY80" fmla="*/ 340206 h 467613"/>
              <a:gd name="connsiteX81" fmla="*/ 50892 w 561821"/>
              <a:gd name="connsiteY81" fmla="*/ 340264 h 467613"/>
              <a:gd name="connsiteX82" fmla="*/ 52652 w 561821"/>
              <a:gd name="connsiteY82" fmla="*/ 345654 h 467613"/>
              <a:gd name="connsiteX83" fmla="*/ 51400 w 561821"/>
              <a:gd name="connsiteY83" fmla="*/ 346164 h 467613"/>
              <a:gd name="connsiteX84" fmla="*/ 50661 w 561821"/>
              <a:gd name="connsiteY84" fmla="*/ 351802 h 467613"/>
              <a:gd name="connsiteX85" fmla="*/ 44528 w 561821"/>
              <a:gd name="connsiteY85" fmla="*/ 353589 h 467613"/>
              <a:gd name="connsiteX86" fmla="*/ 44555 w 561821"/>
              <a:gd name="connsiteY86" fmla="*/ 369901 h 467613"/>
              <a:gd name="connsiteX87" fmla="*/ 41765 w 561821"/>
              <a:gd name="connsiteY87" fmla="*/ 376917 h 467613"/>
              <a:gd name="connsiteX88" fmla="*/ 37429 w 561821"/>
              <a:gd name="connsiteY88" fmla="*/ 375372 h 467613"/>
              <a:gd name="connsiteX89" fmla="*/ 37161 w 561821"/>
              <a:gd name="connsiteY89" fmla="*/ 370132 h 467613"/>
              <a:gd name="connsiteX90" fmla="*/ 34988 w 561821"/>
              <a:gd name="connsiteY90" fmla="*/ 368405 h 467613"/>
              <a:gd name="connsiteX91" fmla="*/ 31386 w 561821"/>
              <a:gd name="connsiteY91" fmla="*/ 369573 h 467613"/>
              <a:gd name="connsiteX92" fmla="*/ 25362 w 561821"/>
              <a:gd name="connsiteY92" fmla="*/ 379178 h 467613"/>
              <a:gd name="connsiteX93" fmla="*/ 16430 w 561821"/>
              <a:gd name="connsiteY93" fmla="*/ 379178 h 467613"/>
              <a:gd name="connsiteX94" fmla="*/ 15083 w 561821"/>
              <a:gd name="connsiteY94" fmla="*/ 388262 h 467613"/>
              <a:gd name="connsiteX95" fmla="*/ 12652 w 561821"/>
              <a:gd name="connsiteY95" fmla="*/ 402142 h 467613"/>
              <a:gd name="connsiteX96" fmla="*/ 14167 w 561821"/>
              <a:gd name="connsiteY96" fmla="*/ 409675 h 467613"/>
              <a:gd name="connsiteX97" fmla="*/ 14756 w 561821"/>
              <a:gd name="connsiteY97" fmla="*/ 409912 h 467613"/>
              <a:gd name="connsiteX98" fmla="*/ 20164 w 561821"/>
              <a:gd name="connsiteY98" fmla="*/ 419019 h 467613"/>
              <a:gd name="connsiteX99" fmla="*/ 31835 w 561821"/>
              <a:gd name="connsiteY99" fmla="*/ 438708 h 467613"/>
              <a:gd name="connsiteX100" fmla="*/ 40191 w 561821"/>
              <a:gd name="connsiteY100" fmla="*/ 452828 h 467613"/>
              <a:gd name="connsiteX101" fmla="*/ 52484 w 561821"/>
              <a:gd name="connsiteY101" fmla="*/ 453814 h 467613"/>
              <a:gd name="connsiteX102" fmla="*/ 87137 w 561821"/>
              <a:gd name="connsiteY102" fmla="*/ 456541 h 467613"/>
              <a:gd name="connsiteX103" fmla="*/ 106148 w 561821"/>
              <a:gd name="connsiteY103" fmla="*/ 457972 h 467613"/>
              <a:gd name="connsiteX104" fmla="*/ 124175 w 561821"/>
              <a:gd name="connsiteY104" fmla="*/ 459218 h 467613"/>
              <a:gd name="connsiteX105" fmla="*/ 143962 w 561821"/>
              <a:gd name="connsiteY105" fmla="*/ 460971 h 467613"/>
              <a:gd name="connsiteX106" fmla="*/ 219291 w 561821"/>
              <a:gd name="connsiteY106" fmla="*/ 466873 h 467613"/>
              <a:gd name="connsiteX107" fmla="*/ 232523 w 561821"/>
              <a:gd name="connsiteY107" fmla="*/ 468022 h 467613"/>
              <a:gd name="connsiteX108" fmla="*/ 243119 w 561821"/>
              <a:gd name="connsiteY108" fmla="*/ 411434 h 467613"/>
              <a:gd name="connsiteX109" fmla="*/ 243609 w 561821"/>
              <a:gd name="connsiteY109" fmla="*/ 410176 h 467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561821" h="467613">
                <a:moveTo>
                  <a:pt x="243609" y="410176"/>
                </a:moveTo>
                <a:lnTo>
                  <a:pt x="249543" y="379036"/>
                </a:lnTo>
                <a:lnTo>
                  <a:pt x="264295" y="335022"/>
                </a:lnTo>
                <a:lnTo>
                  <a:pt x="266871" y="327202"/>
                </a:lnTo>
                <a:lnTo>
                  <a:pt x="296116" y="320195"/>
                </a:lnTo>
                <a:lnTo>
                  <a:pt x="311204" y="307832"/>
                </a:lnTo>
                <a:lnTo>
                  <a:pt x="315717" y="283653"/>
                </a:lnTo>
                <a:lnTo>
                  <a:pt x="313313" y="271701"/>
                </a:lnTo>
                <a:lnTo>
                  <a:pt x="332238" y="255809"/>
                </a:lnTo>
                <a:lnTo>
                  <a:pt x="339614" y="241521"/>
                </a:lnTo>
                <a:lnTo>
                  <a:pt x="337342" y="237666"/>
                </a:lnTo>
                <a:lnTo>
                  <a:pt x="344377" y="217857"/>
                </a:lnTo>
                <a:lnTo>
                  <a:pt x="347403" y="202526"/>
                </a:lnTo>
                <a:lnTo>
                  <a:pt x="350592" y="186337"/>
                </a:lnTo>
                <a:lnTo>
                  <a:pt x="351418" y="181833"/>
                </a:lnTo>
                <a:lnTo>
                  <a:pt x="357746" y="149765"/>
                </a:lnTo>
                <a:lnTo>
                  <a:pt x="398885" y="148553"/>
                </a:lnTo>
                <a:lnTo>
                  <a:pt x="421929" y="144652"/>
                </a:lnTo>
                <a:lnTo>
                  <a:pt x="431927" y="112213"/>
                </a:lnTo>
                <a:lnTo>
                  <a:pt x="562080" y="107224"/>
                </a:lnTo>
                <a:lnTo>
                  <a:pt x="483504" y="80583"/>
                </a:lnTo>
                <a:lnTo>
                  <a:pt x="426129" y="63764"/>
                </a:lnTo>
                <a:lnTo>
                  <a:pt x="413981" y="60166"/>
                </a:lnTo>
                <a:lnTo>
                  <a:pt x="369209" y="46731"/>
                </a:lnTo>
                <a:lnTo>
                  <a:pt x="292034" y="22551"/>
                </a:lnTo>
                <a:lnTo>
                  <a:pt x="232400" y="4948"/>
                </a:lnTo>
                <a:lnTo>
                  <a:pt x="216632" y="408"/>
                </a:lnTo>
                <a:lnTo>
                  <a:pt x="199372" y="37667"/>
                </a:lnTo>
                <a:lnTo>
                  <a:pt x="182906" y="73002"/>
                </a:lnTo>
                <a:lnTo>
                  <a:pt x="178406" y="82894"/>
                </a:lnTo>
                <a:lnTo>
                  <a:pt x="167832" y="106245"/>
                </a:lnTo>
                <a:lnTo>
                  <a:pt x="161717" y="119744"/>
                </a:lnTo>
                <a:lnTo>
                  <a:pt x="143005" y="147697"/>
                </a:lnTo>
                <a:lnTo>
                  <a:pt x="137044" y="155824"/>
                </a:lnTo>
                <a:lnTo>
                  <a:pt x="132395" y="163853"/>
                </a:lnTo>
                <a:lnTo>
                  <a:pt x="127033" y="171713"/>
                </a:lnTo>
                <a:lnTo>
                  <a:pt x="123771" y="176696"/>
                </a:lnTo>
                <a:lnTo>
                  <a:pt x="114776" y="190347"/>
                </a:lnTo>
                <a:lnTo>
                  <a:pt x="104034" y="190794"/>
                </a:lnTo>
                <a:lnTo>
                  <a:pt x="95066" y="191127"/>
                </a:lnTo>
                <a:lnTo>
                  <a:pt x="80523" y="205752"/>
                </a:lnTo>
                <a:lnTo>
                  <a:pt x="57792" y="196040"/>
                </a:lnTo>
                <a:lnTo>
                  <a:pt x="37474" y="176629"/>
                </a:lnTo>
                <a:lnTo>
                  <a:pt x="28256" y="176130"/>
                </a:lnTo>
                <a:lnTo>
                  <a:pt x="10474" y="181074"/>
                </a:lnTo>
                <a:lnTo>
                  <a:pt x="9041" y="182329"/>
                </a:lnTo>
                <a:lnTo>
                  <a:pt x="259" y="189892"/>
                </a:lnTo>
                <a:lnTo>
                  <a:pt x="5843" y="198049"/>
                </a:lnTo>
                <a:lnTo>
                  <a:pt x="14457" y="195024"/>
                </a:lnTo>
                <a:lnTo>
                  <a:pt x="18689" y="197234"/>
                </a:lnTo>
                <a:lnTo>
                  <a:pt x="17161" y="203265"/>
                </a:lnTo>
                <a:lnTo>
                  <a:pt x="18889" y="206226"/>
                </a:lnTo>
                <a:lnTo>
                  <a:pt x="14893" y="212113"/>
                </a:lnTo>
                <a:lnTo>
                  <a:pt x="25444" y="228737"/>
                </a:lnTo>
                <a:lnTo>
                  <a:pt x="30030" y="244107"/>
                </a:lnTo>
                <a:lnTo>
                  <a:pt x="32761" y="256407"/>
                </a:lnTo>
                <a:lnTo>
                  <a:pt x="36784" y="264757"/>
                </a:lnTo>
                <a:lnTo>
                  <a:pt x="31545" y="295061"/>
                </a:lnTo>
                <a:lnTo>
                  <a:pt x="46878" y="294412"/>
                </a:lnTo>
                <a:lnTo>
                  <a:pt x="70870" y="291088"/>
                </a:lnTo>
                <a:lnTo>
                  <a:pt x="68983" y="294395"/>
                </a:lnTo>
                <a:lnTo>
                  <a:pt x="72498" y="300218"/>
                </a:lnTo>
                <a:lnTo>
                  <a:pt x="75220" y="299079"/>
                </a:lnTo>
                <a:lnTo>
                  <a:pt x="78613" y="294951"/>
                </a:lnTo>
                <a:lnTo>
                  <a:pt x="82346" y="294354"/>
                </a:lnTo>
                <a:lnTo>
                  <a:pt x="85145" y="298699"/>
                </a:lnTo>
                <a:lnTo>
                  <a:pt x="88656" y="298072"/>
                </a:lnTo>
                <a:lnTo>
                  <a:pt x="92204" y="300564"/>
                </a:lnTo>
                <a:lnTo>
                  <a:pt x="95946" y="303062"/>
                </a:lnTo>
                <a:lnTo>
                  <a:pt x="95270" y="303545"/>
                </a:lnTo>
                <a:lnTo>
                  <a:pt x="94422" y="304135"/>
                </a:lnTo>
                <a:lnTo>
                  <a:pt x="92122" y="303543"/>
                </a:lnTo>
                <a:lnTo>
                  <a:pt x="91383" y="304992"/>
                </a:lnTo>
                <a:lnTo>
                  <a:pt x="84360" y="309086"/>
                </a:lnTo>
                <a:lnTo>
                  <a:pt x="79085" y="310231"/>
                </a:lnTo>
                <a:lnTo>
                  <a:pt x="79298" y="319965"/>
                </a:lnTo>
                <a:lnTo>
                  <a:pt x="78354" y="336908"/>
                </a:lnTo>
                <a:lnTo>
                  <a:pt x="70761" y="338959"/>
                </a:lnTo>
                <a:lnTo>
                  <a:pt x="70030" y="338808"/>
                </a:lnTo>
                <a:lnTo>
                  <a:pt x="63721" y="335409"/>
                </a:lnTo>
                <a:lnTo>
                  <a:pt x="60396" y="340206"/>
                </a:lnTo>
                <a:lnTo>
                  <a:pt x="50892" y="340264"/>
                </a:lnTo>
                <a:lnTo>
                  <a:pt x="52652" y="345654"/>
                </a:lnTo>
                <a:lnTo>
                  <a:pt x="51400" y="346164"/>
                </a:lnTo>
                <a:lnTo>
                  <a:pt x="50661" y="351802"/>
                </a:lnTo>
                <a:lnTo>
                  <a:pt x="44528" y="353589"/>
                </a:lnTo>
                <a:lnTo>
                  <a:pt x="44555" y="369901"/>
                </a:lnTo>
                <a:lnTo>
                  <a:pt x="41765" y="376917"/>
                </a:lnTo>
                <a:lnTo>
                  <a:pt x="37429" y="375372"/>
                </a:lnTo>
                <a:lnTo>
                  <a:pt x="37161" y="370132"/>
                </a:lnTo>
                <a:lnTo>
                  <a:pt x="34988" y="368405"/>
                </a:lnTo>
                <a:lnTo>
                  <a:pt x="31386" y="369573"/>
                </a:lnTo>
                <a:lnTo>
                  <a:pt x="25362" y="379178"/>
                </a:lnTo>
                <a:lnTo>
                  <a:pt x="16430" y="379178"/>
                </a:lnTo>
                <a:lnTo>
                  <a:pt x="15083" y="388262"/>
                </a:lnTo>
                <a:lnTo>
                  <a:pt x="12652" y="402142"/>
                </a:lnTo>
                <a:lnTo>
                  <a:pt x="14167" y="409675"/>
                </a:lnTo>
                <a:lnTo>
                  <a:pt x="14756" y="409912"/>
                </a:lnTo>
                <a:lnTo>
                  <a:pt x="20164" y="419019"/>
                </a:lnTo>
                <a:lnTo>
                  <a:pt x="31835" y="438708"/>
                </a:lnTo>
                <a:lnTo>
                  <a:pt x="40191" y="452828"/>
                </a:lnTo>
                <a:lnTo>
                  <a:pt x="52484" y="453814"/>
                </a:lnTo>
                <a:lnTo>
                  <a:pt x="87137" y="456541"/>
                </a:lnTo>
                <a:lnTo>
                  <a:pt x="106148" y="457972"/>
                </a:lnTo>
                <a:lnTo>
                  <a:pt x="124175" y="459218"/>
                </a:lnTo>
                <a:lnTo>
                  <a:pt x="143962" y="460971"/>
                </a:lnTo>
                <a:lnTo>
                  <a:pt x="219291" y="466873"/>
                </a:lnTo>
                <a:lnTo>
                  <a:pt x="232523" y="468022"/>
                </a:lnTo>
                <a:lnTo>
                  <a:pt x="243119" y="411434"/>
                </a:lnTo>
                <a:lnTo>
                  <a:pt x="243609" y="410176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84A24875-3E97-1336-7714-6B607B02BA25}"/>
              </a:ext>
            </a:extLst>
          </p:cNvPr>
          <p:cNvSpPr>
            <a:spLocks/>
          </p:cNvSpPr>
          <p:nvPr/>
        </p:nvSpPr>
        <p:spPr>
          <a:xfrm flipV="1">
            <a:off x="6448864" y="1859720"/>
            <a:ext cx="501278" cy="332941"/>
          </a:xfrm>
          <a:custGeom>
            <a:avLst/>
            <a:gdLst>
              <a:gd name="connsiteX0" fmla="*/ 208540 w 341369"/>
              <a:gd name="connsiteY0" fmla="*/ 54228 h 226732"/>
              <a:gd name="connsiteX1" fmla="*/ 185963 w 341369"/>
              <a:gd name="connsiteY1" fmla="*/ 41640 h 226732"/>
              <a:gd name="connsiteX2" fmla="*/ 178837 w 341369"/>
              <a:gd name="connsiteY2" fmla="*/ 37887 h 226732"/>
              <a:gd name="connsiteX3" fmla="*/ 174654 w 341369"/>
              <a:gd name="connsiteY3" fmla="*/ 36962 h 226732"/>
              <a:gd name="connsiteX4" fmla="*/ 170281 w 341369"/>
              <a:gd name="connsiteY4" fmla="*/ 36331 h 226732"/>
              <a:gd name="connsiteX5" fmla="*/ 160905 w 341369"/>
              <a:gd name="connsiteY5" fmla="*/ 34230 h 226732"/>
              <a:gd name="connsiteX6" fmla="*/ 155620 w 341369"/>
              <a:gd name="connsiteY6" fmla="*/ 33413 h 226732"/>
              <a:gd name="connsiteX7" fmla="*/ 146266 w 341369"/>
              <a:gd name="connsiteY7" fmla="*/ 31335 h 226732"/>
              <a:gd name="connsiteX8" fmla="*/ 150544 w 341369"/>
              <a:gd name="connsiteY8" fmla="*/ 21533 h 226732"/>
              <a:gd name="connsiteX9" fmla="*/ 149419 w 341369"/>
              <a:gd name="connsiteY9" fmla="*/ 10987 h 226732"/>
              <a:gd name="connsiteX10" fmla="*/ 142456 w 341369"/>
              <a:gd name="connsiteY10" fmla="*/ 2724 h 226732"/>
              <a:gd name="connsiteX11" fmla="*/ 140179 w 341369"/>
              <a:gd name="connsiteY11" fmla="*/ 2138 h 226732"/>
              <a:gd name="connsiteX12" fmla="*/ 131959 w 341369"/>
              <a:gd name="connsiteY12" fmla="*/ 60 h 226732"/>
              <a:gd name="connsiteX13" fmla="*/ 121440 w 341369"/>
              <a:gd name="connsiteY13" fmla="*/ 8668 h 226732"/>
              <a:gd name="connsiteX14" fmla="*/ 115828 w 341369"/>
              <a:gd name="connsiteY14" fmla="*/ 14776 h 226732"/>
              <a:gd name="connsiteX15" fmla="*/ 108693 w 341369"/>
              <a:gd name="connsiteY15" fmla="*/ 22132 h 226732"/>
              <a:gd name="connsiteX16" fmla="*/ 103780 w 341369"/>
              <a:gd name="connsiteY16" fmla="*/ 27187 h 226732"/>
              <a:gd name="connsiteX17" fmla="*/ 98196 w 341369"/>
              <a:gd name="connsiteY17" fmla="*/ 24973 h 226732"/>
              <a:gd name="connsiteX18" fmla="*/ 95556 w 341369"/>
              <a:gd name="connsiteY18" fmla="*/ 22549 h 226732"/>
              <a:gd name="connsiteX19" fmla="*/ 85558 w 341369"/>
              <a:gd name="connsiteY19" fmla="*/ 13410 h 226732"/>
              <a:gd name="connsiteX20" fmla="*/ 78155 w 341369"/>
              <a:gd name="connsiteY20" fmla="*/ 7507 h 226732"/>
              <a:gd name="connsiteX21" fmla="*/ 69668 w 341369"/>
              <a:gd name="connsiteY21" fmla="*/ 3813 h 226732"/>
              <a:gd name="connsiteX22" fmla="*/ 66002 w 341369"/>
              <a:gd name="connsiteY22" fmla="*/ 4435 h 226732"/>
              <a:gd name="connsiteX23" fmla="*/ 59697 w 341369"/>
              <a:gd name="connsiteY23" fmla="*/ 5524 h 226732"/>
              <a:gd name="connsiteX24" fmla="*/ 56186 w 341369"/>
              <a:gd name="connsiteY24" fmla="*/ 10066 h 226732"/>
              <a:gd name="connsiteX25" fmla="*/ 55342 w 341369"/>
              <a:gd name="connsiteY25" fmla="*/ 11164 h 226732"/>
              <a:gd name="connsiteX26" fmla="*/ 53192 w 341369"/>
              <a:gd name="connsiteY26" fmla="*/ 14291 h 226732"/>
              <a:gd name="connsiteX27" fmla="*/ 53151 w 341369"/>
              <a:gd name="connsiteY27" fmla="*/ 14386 h 226732"/>
              <a:gd name="connsiteX28" fmla="*/ 47975 w 341369"/>
              <a:gd name="connsiteY28" fmla="*/ 24886 h 226732"/>
              <a:gd name="connsiteX29" fmla="*/ 43775 w 341369"/>
              <a:gd name="connsiteY29" fmla="*/ 32873 h 226732"/>
              <a:gd name="connsiteX30" fmla="*/ 345 w 341369"/>
              <a:gd name="connsiteY30" fmla="*/ 52966 h 226732"/>
              <a:gd name="connsiteX31" fmla="*/ 3312 w 341369"/>
              <a:gd name="connsiteY31" fmla="*/ 72842 h 226732"/>
              <a:gd name="connsiteX32" fmla="*/ 7167 w 341369"/>
              <a:gd name="connsiteY32" fmla="*/ 98558 h 226732"/>
              <a:gd name="connsiteX33" fmla="*/ 8478 w 341369"/>
              <a:gd name="connsiteY33" fmla="*/ 107370 h 226732"/>
              <a:gd name="connsiteX34" fmla="*/ 40055 w 341369"/>
              <a:gd name="connsiteY34" fmla="*/ 129370 h 226732"/>
              <a:gd name="connsiteX35" fmla="*/ 47989 w 341369"/>
              <a:gd name="connsiteY35" fmla="*/ 134869 h 226732"/>
              <a:gd name="connsiteX36" fmla="*/ 55991 w 341369"/>
              <a:gd name="connsiteY36" fmla="*/ 140460 h 226732"/>
              <a:gd name="connsiteX37" fmla="*/ 57583 w 341369"/>
              <a:gd name="connsiteY37" fmla="*/ 141572 h 226732"/>
              <a:gd name="connsiteX38" fmla="*/ 80972 w 341369"/>
              <a:gd name="connsiteY38" fmla="*/ 157840 h 226732"/>
              <a:gd name="connsiteX39" fmla="*/ 83431 w 341369"/>
              <a:gd name="connsiteY39" fmla="*/ 159551 h 226732"/>
              <a:gd name="connsiteX40" fmla="*/ 86297 w 341369"/>
              <a:gd name="connsiteY40" fmla="*/ 161547 h 226732"/>
              <a:gd name="connsiteX41" fmla="*/ 88457 w 341369"/>
              <a:gd name="connsiteY41" fmla="*/ 163031 h 226732"/>
              <a:gd name="connsiteX42" fmla="*/ 88856 w 341369"/>
              <a:gd name="connsiteY42" fmla="*/ 163308 h 226732"/>
              <a:gd name="connsiteX43" fmla="*/ 90611 w 341369"/>
              <a:gd name="connsiteY43" fmla="*/ 164547 h 226732"/>
              <a:gd name="connsiteX44" fmla="*/ 93506 w 341369"/>
              <a:gd name="connsiteY44" fmla="*/ 166553 h 226732"/>
              <a:gd name="connsiteX45" fmla="*/ 97679 w 341369"/>
              <a:gd name="connsiteY45" fmla="*/ 169511 h 226732"/>
              <a:gd name="connsiteX46" fmla="*/ 124388 w 341369"/>
              <a:gd name="connsiteY46" fmla="*/ 188030 h 226732"/>
              <a:gd name="connsiteX47" fmla="*/ 125481 w 341369"/>
              <a:gd name="connsiteY47" fmla="*/ 188779 h 226732"/>
              <a:gd name="connsiteX48" fmla="*/ 126928 w 341369"/>
              <a:gd name="connsiteY48" fmla="*/ 189777 h 226732"/>
              <a:gd name="connsiteX49" fmla="*/ 131578 w 341369"/>
              <a:gd name="connsiteY49" fmla="*/ 193017 h 226732"/>
              <a:gd name="connsiteX50" fmla="*/ 137498 w 341369"/>
              <a:gd name="connsiteY50" fmla="*/ 197110 h 226732"/>
              <a:gd name="connsiteX51" fmla="*/ 138764 w 341369"/>
              <a:gd name="connsiteY51" fmla="*/ 198027 h 226732"/>
              <a:gd name="connsiteX52" fmla="*/ 150081 w 341369"/>
              <a:gd name="connsiteY52" fmla="*/ 205895 h 226732"/>
              <a:gd name="connsiteX53" fmla="*/ 158473 w 341369"/>
              <a:gd name="connsiteY53" fmla="*/ 211722 h 226732"/>
              <a:gd name="connsiteX54" fmla="*/ 158591 w 341369"/>
              <a:gd name="connsiteY54" fmla="*/ 211822 h 226732"/>
              <a:gd name="connsiteX55" fmla="*/ 165967 w 341369"/>
              <a:gd name="connsiteY55" fmla="*/ 216927 h 226732"/>
              <a:gd name="connsiteX56" fmla="*/ 172277 w 341369"/>
              <a:gd name="connsiteY56" fmla="*/ 218969 h 226732"/>
              <a:gd name="connsiteX57" fmla="*/ 173829 w 341369"/>
              <a:gd name="connsiteY57" fmla="*/ 219509 h 226732"/>
              <a:gd name="connsiteX58" fmla="*/ 174296 w 341369"/>
              <a:gd name="connsiteY58" fmla="*/ 219659 h 226732"/>
              <a:gd name="connsiteX59" fmla="*/ 183191 w 341369"/>
              <a:gd name="connsiteY59" fmla="*/ 222567 h 226732"/>
              <a:gd name="connsiteX60" fmla="*/ 186589 w 341369"/>
              <a:gd name="connsiteY60" fmla="*/ 223702 h 226732"/>
              <a:gd name="connsiteX61" fmla="*/ 190567 w 341369"/>
              <a:gd name="connsiteY61" fmla="*/ 224224 h 226732"/>
              <a:gd name="connsiteX62" fmla="*/ 197952 w 341369"/>
              <a:gd name="connsiteY62" fmla="*/ 225186 h 226732"/>
              <a:gd name="connsiteX63" fmla="*/ 199368 w 341369"/>
              <a:gd name="connsiteY63" fmla="*/ 225376 h 226732"/>
              <a:gd name="connsiteX64" fmla="*/ 201241 w 341369"/>
              <a:gd name="connsiteY64" fmla="*/ 225590 h 226732"/>
              <a:gd name="connsiteX65" fmla="*/ 210572 w 341369"/>
              <a:gd name="connsiteY65" fmla="*/ 226792 h 226732"/>
              <a:gd name="connsiteX66" fmla="*/ 215666 w 341369"/>
              <a:gd name="connsiteY66" fmla="*/ 226429 h 226732"/>
              <a:gd name="connsiteX67" fmla="*/ 220511 w 341369"/>
              <a:gd name="connsiteY67" fmla="*/ 226166 h 226732"/>
              <a:gd name="connsiteX68" fmla="*/ 221019 w 341369"/>
              <a:gd name="connsiteY68" fmla="*/ 226130 h 226732"/>
              <a:gd name="connsiteX69" fmla="*/ 224997 w 341369"/>
              <a:gd name="connsiteY69" fmla="*/ 225907 h 226732"/>
              <a:gd name="connsiteX70" fmla="*/ 237889 w 341369"/>
              <a:gd name="connsiteY70" fmla="*/ 225149 h 226732"/>
              <a:gd name="connsiteX71" fmla="*/ 240021 w 341369"/>
              <a:gd name="connsiteY71" fmla="*/ 225018 h 226732"/>
              <a:gd name="connsiteX72" fmla="*/ 250759 w 341369"/>
              <a:gd name="connsiteY72" fmla="*/ 224442 h 226732"/>
              <a:gd name="connsiteX73" fmla="*/ 253367 w 341369"/>
              <a:gd name="connsiteY73" fmla="*/ 224301 h 226732"/>
              <a:gd name="connsiteX74" fmla="*/ 294111 w 341369"/>
              <a:gd name="connsiteY74" fmla="*/ 221932 h 226732"/>
              <a:gd name="connsiteX75" fmla="*/ 315232 w 341369"/>
              <a:gd name="connsiteY75" fmla="*/ 214404 h 226732"/>
              <a:gd name="connsiteX76" fmla="*/ 318054 w 341369"/>
              <a:gd name="connsiteY76" fmla="*/ 213750 h 226732"/>
              <a:gd name="connsiteX77" fmla="*/ 324005 w 341369"/>
              <a:gd name="connsiteY77" fmla="*/ 208759 h 226732"/>
              <a:gd name="connsiteX78" fmla="*/ 315137 w 341369"/>
              <a:gd name="connsiteY78" fmla="*/ 187894 h 226732"/>
              <a:gd name="connsiteX79" fmla="*/ 313037 w 341369"/>
              <a:gd name="connsiteY79" fmla="*/ 174825 h 226732"/>
              <a:gd name="connsiteX80" fmla="*/ 304263 w 341369"/>
              <a:gd name="connsiteY80" fmla="*/ 153302 h 226732"/>
              <a:gd name="connsiteX81" fmla="*/ 301428 w 341369"/>
              <a:gd name="connsiteY81" fmla="*/ 148601 h 226732"/>
              <a:gd name="connsiteX82" fmla="*/ 305225 w 341369"/>
              <a:gd name="connsiteY82" fmla="*/ 140265 h 226732"/>
              <a:gd name="connsiteX83" fmla="*/ 313613 w 341369"/>
              <a:gd name="connsiteY83" fmla="*/ 122799 h 226732"/>
              <a:gd name="connsiteX84" fmla="*/ 318076 w 341369"/>
              <a:gd name="connsiteY84" fmla="*/ 109176 h 226732"/>
              <a:gd name="connsiteX85" fmla="*/ 329512 w 341369"/>
              <a:gd name="connsiteY85" fmla="*/ 85090 h 226732"/>
              <a:gd name="connsiteX86" fmla="*/ 341715 w 341369"/>
              <a:gd name="connsiteY86" fmla="*/ 75374 h 226732"/>
              <a:gd name="connsiteX87" fmla="*/ 331481 w 341369"/>
              <a:gd name="connsiteY87" fmla="*/ 66276 h 226732"/>
              <a:gd name="connsiteX88" fmla="*/ 328501 w 341369"/>
              <a:gd name="connsiteY88" fmla="*/ 44218 h 226732"/>
              <a:gd name="connsiteX89" fmla="*/ 321156 w 341369"/>
              <a:gd name="connsiteY89" fmla="*/ 41953 h 226732"/>
              <a:gd name="connsiteX90" fmla="*/ 302363 w 341369"/>
              <a:gd name="connsiteY90" fmla="*/ 36258 h 226732"/>
              <a:gd name="connsiteX91" fmla="*/ 293767 w 341369"/>
              <a:gd name="connsiteY91" fmla="*/ 28630 h 226732"/>
              <a:gd name="connsiteX92" fmla="*/ 282716 w 341369"/>
              <a:gd name="connsiteY92" fmla="*/ 30808 h 226732"/>
              <a:gd name="connsiteX93" fmla="*/ 281564 w 341369"/>
              <a:gd name="connsiteY93" fmla="*/ 30976 h 226732"/>
              <a:gd name="connsiteX94" fmla="*/ 270727 w 341369"/>
              <a:gd name="connsiteY94" fmla="*/ 41354 h 226732"/>
              <a:gd name="connsiteX95" fmla="*/ 254918 w 341369"/>
              <a:gd name="connsiteY95" fmla="*/ 50080 h 226732"/>
              <a:gd name="connsiteX96" fmla="*/ 208540 w 341369"/>
              <a:gd name="connsiteY96" fmla="*/ 54228 h 22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41369" h="226732">
                <a:moveTo>
                  <a:pt x="208540" y="54228"/>
                </a:moveTo>
                <a:lnTo>
                  <a:pt x="185963" y="41640"/>
                </a:lnTo>
                <a:lnTo>
                  <a:pt x="178837" y="37887"/>
                </a:lnTo>
                <a:lnTo>
                  <a:pt x="174654" y="36962"/>
                </a:lnTo>
                <a:lnTo>
                  <a:pt x="170281" y="36331"/>
                </a:lnTo>
                <a:lnTo>
                  <a:pt x="160905" y="34230"/>
                </a:lnTo>
                <a:lnTo>
                  <a:pt x="155620" y="33413"/>
                </a:lnTo>
                <a:lnTo>
                  <a:pt x="146266" y="31335"/>
                </a:lnTo>
                <a:lnTo>
                  <a:pt x="150544" y="21533"/>
                </a:lnTo>
                <a:lnTo>
                  <a:pt x="149419" y="10987"/>
                </a:lnTo>
                <a:lnTo>
                  <a:pt x="142456" y="2724"/>
                </a:lnTo>
                <a:lnTo>
                  <a:pt x="140179" y="2138"/>
                </a:lnTo>
                <a:lnTo>
                  <a:pt x="131959" y="60"/>
                </a:lnTo>
                <a:lnTo>
                  <a:pt x="121440" y="8668"/>
                </a:lnTo>
                <a:lnTo>
                  <a:pt x="115828" y="14776"/>
                </a:lnTo>
                <a:lnTo>
                  <a:pt x="108693" y="22132"/>
                </a:lnTo>
                <a:lnTo>
                  <a:pt x="103780" y="27187"/>
                </a:lnTo>
                <a:lnTo>
                  <a:pt x="98196" y="24973"/>
                </a:lnTo>
                <a:lnTo>
                  <a:pt x="95556" y="22549"/>
                </a:lnTo>
                <a:lnTo>
                  <a:pt x="85558" y="13410"/>
                </a:lnTo>
                <a:lnTo>
                  <a:pt x="78155" y="7507"/>
                </a:lnTo>
                <a:lnTo>
                  <a:pt x="69668" y="3813"/>
                </a:lnTo>
                <a:lnTo>
                  <a:pt x="66002" y="4435"/>
                </a:lnTo>
                <a:lnTo>
                  <a:pt x="59697" y="5524"/>
                </a:lnTo>
                <a:lnTo>
                  <a:pt x="56186" y="10066"/>
                </a:lnTo>
                <a:lnTo>
                  <a:pt x="55342" y="11164"/>
                </a:lnTo>
                <a:lnTo>
                  <a:pt x="53192" y="14291"/>
                </a:lnTo>
                <a:lnTo>
                  <a:pt x="53151" y="14386"/>
                </a:lnTo>
                <a:lnTo>
                  <a:pt x="47975" y="24886"/>
                </a:lnTo>
                <a:lnTo>
                  <a:pt x="43775" y="32873"/>
                </a:lnTo>
                <a:lnTo>
                  <a:pt x="345" y="52966"/>
                </a:lnTo>
                <a:lnTo>
                  <a:pt x="3312" y="72842"/>
                </a:lnTo>
                <a:lnTo>
                  <a:pt x="7167" y="98558"/>
                </a:lnTo>
                <a:lnTo>
                  <a:pt x="8478" y="107370"/>
                </a:lnTo>
                <a:lnTo>
                  <a:pt x="40055" y="129370"/>
                </a:lnTo>
                <a:lnTo>
                  <a:pt x="47989" y="134869"/>
                </a:lnTo>
                <a:lnTo>
                  <a:pt x="55991" y="140460"/>
                </a:lnTo>
                <a:lnTo>
                  <a:pt x="57583" y="141572"/>
                </a:lnTo>
                <a:lnTo>
                  <a:pt x="80972" y="157840"/>
                </a:lnTo>
                <a:lnTo>
                  <a:pt x="83431" y="159551"/>
                </a:lnTo>
                <a:lnTo>
                  <a:pt x="86297" y="161547"/>
                </a:lnTo>
                <a:lnTo>
                  <a:pt x="88457" y="163031"/>
                </a:lnTo>
                <a:lnTo>
                  <a:pt x="88856" y="163308"/>
                </a:lnTo>
                <a:lnTo>
                  <a:pt x="90611" y="164547"/>
                </a:lnTo>
                <a:lnTo>
                  <a:pt x="93506" y="166553"/>
                </a:lnTo>
                <a:lnTo>
                  <a:pt x="97679" y="169511"/>
                </a:lnTo>
                <a:lnTo>
                  <a:pt x="124388" y="188030"/>
                </a:lnTo>
                <a:lnTo>
                  <a:pt x="125481" y="188779"/>
                </a:lnTo>
                <a:lnTo>
                  <a:pt x="126928" y="189777"/>
                </a:lnTo>
                <a:lnTo>
                  <a:pt x="131578" y="193017"/>
                </a:lnTo>
                <a:lnTo>
                  <a:pt x="137498" y="197110"/>
                </a:lnTo>
                <a:lnTo>
                  <a:pt x="138764" y="198027"/>
                </a:lnTo>
                <a:lnTo>
                  <a:pt x="150081" y="205895"/>
                </a:lnTo>
                <a:lnTo>
                  <a:pt x="158473" y="211722"/>
                </a:lnTo>
                <a:lnTo>
                  <a:pt x="158591" y="211822"/>
                </a:lnTo>
                <a:lnTo>
                  <a:pt x="165967" y="216927"/>
                </a:lnTo>
                <a:lnTo>
                  <a:pt x="172277" y="218969"/>
                </a:lnTo>
                <a:lnTo>
                  <a:pt x="173829" y="219509"/>
                </a:lnTo>
                <a:lnTo>
                  <a:pt x="174296" y="219659"/>
                </a:lnTo>
                <a:lnTo>
                  <a:pt x="183191" y="222567"/>
                </a:lnTo>
                <a:lnTo>
                  <a:pt x="186589" y="223702"/>
                </a:lnTo>
                <a:lnTo>
                  <a:pt x="190567" y="224224"/>
                </a:lnTo>
                <a:lnTo>
                  <a:pt x="197952" y="225186"/>
                </a:lnTo>
                <a:lnTo>
                  <a:pt x="199368" y="225376"/>
                </a:lnTo>
                <a:lnTo>
                  <a:pt x="201241" y="225590"/>
                </a:lnTo>
                <a:lnTo>
                  <a:pt x="210572" y="226792"/>
                </a:lnTo>
                <a:lnTo>
                  <a:pt x="215666" y="226429"/>
                </a:lnTo>
                <a:lnTo>
                  <a:pt x="220511" y="226166"/>
                </a:lnTo>
                <a:lnTo>
                  <a:pt x="221019" y="226130"/>
                </a:lnTo>
                <a:lnTo>
                  <a:pt x="224997" y="225907"/>
                </a:lnTo>
                <a:lnTo>
                  <a:pt x="237889" y="225149"/>
                </a:lnTo>
                <a:lnTo>
                  <a:pt x="240021" y="225018"/>
                </a:lnTo>
                <a:lnTo>
                  <a:pt x="250759" y="224442"/>
                </a:lnTo>
                <a:lnTo>
                  <a:pt x="253367" y="224301"/>
                </a:lnTo>
                <a:lnTo>
                  <a:pt x="294111" y="221932"/>
                </a:lnTo>
                <a:lnTo>
                  <a:pt x="315232" y="214404"/>
                </a:lnTo>
                <a:lnTo>
                  <a:pt x="318054" y="213750"/>
                </a:lnTo>
                <a:lnTo>
                  <a:pt x="324005" y="208759"/>
                </a:lnTo>
                <a:lnTo>
                  <a:pt x="315137" y="187894"/>
                </a:lnTo>
                <a:lnTo>
                  <a:pt x="313037" y="174825"/>
                </a:lnTo>
                <a:lnTo>
                  <a:pt x="304263" y="153302"/>
                </a:lnTo>
                <a:lnTo>
                  <a:pt x="301428" y="148601"/>
                </a:lnTo>
                <a:lnTo>
                  <a:pt x="305225" y="140265"/>
                </a:lnTo>
                <a:lnTo>
                  <a:pt x="313613" y="122799"/>
                </a:lnTo>
                <a:lnTo>
                  <a:pt x="318076" y="109176"/>
                </a:lnTo>
                <a:lnTo>
                  <a:pt x="329512" y="85090"/>
                </a:lnTo>
                <a:lnTo>
                  <a:pt x="341715" y="75374"/>
                </a:lnTo>
                <a:lnTo>
                  <a:pt x="331481" y="66276"/>
                </a:lnTo>
                <a:lnTo>
                  <a:pt x="328501" y="44218"/>
                </a:lnTo>
                <a:lnTo>
                  <a:pt x="321156" y="41953"/>
                </a:lnTo>
                <a:lnTo>
                  <a:pt x="302363" y="36258"/>
                </a:lnTo>
                <a:lnTo>
                  <a:pt x="293767" y="28630"/>
                </a:lnTo>
                <a:lnTo>
                  <a:pt x="282716" y="30808"/>
                </a:lnTo>
                <a:lnTo>
                  <a:pt x="281564" y="30976"/>
                </a:lnTo>
                <a:lnTo>
                  <a:pt x="270727" y="41354"/>
                </a:lnTo>
                <a:lnTo>
                  <a:pt x="254918" y="50080"/>
                </a:lnTo>
                <a:lnTo>
                  <a:pt x="208540" y="5422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AA9658AF-A8D5-E8B7-DEF4-17140A58F3BA}"/>
              </a:ext>
            </a:extLst>
          </p:cNvPr>
          <p:cNvSpPr>
            <a:spLocks/>
          </p:cNvSpPr>
          <p:nvPr/>
        </p:nvSpPr>
        <p:spPr>
          <a:xfrm flipV="1">
            <a:off x="6620170" y="4450703"/>
            <a:ext cx="1290559" cy="770532"/>
          </a:xfrm>
          <a:custGeom>
            <a:avLst/>
            <a:gdLst>
              <a:gd name="connsiteX0" fmla="*/ 541169 w 878867"/>
              <a:gd name="connsiteY0" fmla="*/ 19758 h 524730"/>
              <a:gd name="connsiteX1" fmla="*/ 515439 w 878867"/>
              <a:gd name="connsiteY1" fmla="*/ 14585 h 524730"/>
              <a:gd name="connsiteX2" fmla="*/ 463903 w 878867"/>
              <a:gd name="connsiteY2" fmla="*/ 4593 h 524730"/>
              <a:gd name="connsiteX3" fmla="*/ 443014 w 878867"/>
              <a:gd name="connsiteY3" fmla="*/ 681 h 524730"/>
              <a:gd name="connsiteX4" fmla="*/ 395506 w 878867"/>
              <a:gd name="connsiteY4" fmla="*/ 21968 h 524730"/>
              <a:gd name="connsiteX5" fmla="*/ 348828 w 878867"/>
              <a:gd name="connsiteY5" fmla="*/ 40024 h 524730"/>
              <a:gd name="connsiteX6" fmla="*/ 272084 w 878867"/>
              <a:gd name="connsiteY6" fmla="*/ 69888 h 524730"/>
              <a:gd name="connsiteX7" fmla="*/ 266482 w 878867"/>
              <a:gd name="connsiteY7" fmla="*/ 72066 h 524730"/>
              <a:gd name="connsiteX8" fmla="*/ 203138 w 878867"/>
              <a:gd name="connsiteY8" fmla="*/ 96888 h 524730"/>
              <a:gd name="connsiteX9" fmla="*/ 131416 w 878867"/>
              <a:gd name="connsiteY9" fmla="*/ 125181 h 524730"/>
              <a:gd name="connsiteX10" fmla="*/ 37157 w 878867"/>
              <a:gd name="connsiteY10" fmla="*/ 162618 h 524730"/>
              <a:gd name="connsiteX11" fmla="*/ 34708 w 878867"/>
              <a:gd name="connsiteY11" fmla="*/ 186097 h 524730"/>
              <a:gd name="connsiteX12" fmla="*/ 32866 w 878867"/>
              <a:gd name="connsiteY12" fmla="*/ 203708 h 524730"/>
              <a:gd name="connsiteX13" fmla="*/ 28856 w 878867"/>
              <a:gd name="connsiteY13" fmla="*/ 241885 h 524730"/>
              <a:gd name="connsiteX14" fmla="*/ 25603 w 878867"/>
              <a:gd name="connsiteY14" fmla="*/ 272733 h 524730"/>
              <a:gd name="connsiteX15" fmla="*/ 22333 w 878867"/>
              <a:gd name="connsiteY15" fmla="*/ 303594 h 524730"/>
              <a:gd name="connsiteX16" fmla="*/ 20763 w 878867"/>
              <a:gd name="connsiteY16" fmla="*/ 318369 h 524730"/>
              <a:gd name="connsiteX17" fmla="*/ 20060 w 878867"/>
              <a:gd name="connsiteY17" fmla="*/ 324958 h 524730"/>
              <a:gd name="connsiteX18" fmla="*/ 18404 w 878867"/>
              <a:gd name="connsiteY18" fmla="*/ 340496 h 524730"/>
              <a:gd name="connsiteX19" fmla="*/ 16463 w 878867"/>
              <a:gd name="connsiteY19" fmla="*/ 358656 h 524730"/>
              <a:gd name="connsiteX20" fmla="*/ 14957 w 878867"/>
              <a:gd name="connsiteY20" fmla="*/ 372705 h 524730"/>
              <a:gd name="connsiteX21" fmla="*/ 11065 w 878867"/>
              <a:gd name="connsiteY21" fmla="*/ 408899 h 524730"/>
              <a:gd name="connsiteX22" fmla="*/ 10112 w 878867"/>
              <a:gd name="connsiteY22" fmla="*/ 417757 h 524730"/>
              <a:gd name="connsiteX23" fmla="*/ 8592 w 878867"/>
              <a:gd name="connsiteY23" fmla="*/ 430222 h 524730"/>
              <a:gd name="connsiteX24" fmla="*/ 8343 w 878867"/>
              <a:gd name="connsiteY24" fmla="*/ 432155 h 524730"/>
              <a:gd name="connsiteX25" fmla="*/ 7449 w 878867"/>
              <a:gd name="connsiteY25" fmla="*/ 441866 h 524730"/>
              <a:gd name="connsiteX26" fmla="*/ 6070 w 878867"/>
              <a:gd name="connsiteY26" fmla="*/ 455121 h 524730"/>
              <a:gd name="connsiteX27" fmla="*/ 4950 w 878867"/>
              <a:gd name="connsiteY27" fmla="*/ 465431 h 524730"/>
              <a:gd name="connsiteX28" fmla="*/ 3766 w 878867"/>
              <a:gd name="connsiteY28" fmla="*/ 476326 h 524730"/>
              <a:gd name="connsiteX29" fmla="*/ 1956 w 878867"/>
              <a:gd name="connsiteY29" fmla="*/ 492948 h 524730"/>
              <a:gd name="connsiteX30" fmla="*/ 940 w 878867"/>
              <a:gd name="connsiteY30" fmla="*/ 502251 h 524730"/>
              <a:gd name="connsiteX31" fmla="*/ 300 w 878867"/>
              <a:gd name="connsiteY31" fmla="*/ 508146 h 524730"/>
              <a:gd name="connsiteX32" fmla="*/ 35098 w 878867"/>
              <a:gd name="connsiteY32" fmla="*/ 475083 h 524730"/>
              <a:gd name="connsiteX33" fmla="*/ 44442 w 878867"/>
              <a:gd name="connsiteY33" fmla="*/ 474271 h 524730"/>
              <a:gd name="connsiteX34" fmla="*/ 44470 w 878867"/>
              <a:gd name="connsiteY34" fmla="*/ 474026 h 524730"/>
              <a:gd name="connsiteX35" fmla="*/ 56128 w 878867"/>
              <a:gd name="connsiteY35" fmla="*/ 473281 h 524730"/>
              <a:gd name="connsiteX36" fmla="*/ 63113 w 878867"/>
              <a:gd name="connsiteY36" fmla="*/ 469706 h 524730"/>
              <a:gd name="connsiteX37" fmla="*/ 72757 w 878867"/>
              <a:gd name="connsiteY37" fmla="*/ 464995 h 524730"/>
              <a:gd name="connsiteX38" fmla="*/ 74926 w 878867"/>
              <a:gd name="connsiteY38" fmla="*/ 452435 h 524730"/>
              <a:gd name="connsiteX39" fmla="*/ 76532 w 878867"/>
              <a:gd name="connsiteY39" fmla="*/ 452920 h 524730"/>
              <a:gd name="connsiteX40" fmla="*/ 78006 w 878867"/>
              <a:gd name="connsiteY40" fmla="*/ 453864 h 524730"/>
              <a:gd name="connsiteX41" fmla="*/ 84488 w 878867"/>
              <a:gd name="connsiteY41" fmla="*/ 451541 h 524730"/>
              <a:gd name="connsiteX42" fmla="*/ 92005 w 878867"/>
              <a:gd name="connsiteY42" fmla="*/ 450960 h 524730"/>
              <a:gd name="connsiteX43" fmla="*/ 91247 w 878867"/>
              <a:gd name="connsiteY43" fmla="*/ 452403 h 524730"/>
              <a:gd name="connsiteX44" fmla="*/ 91946 w 878867"/>
              <a:gd name="connsiteY44" fmla="*/ 454268 h 524730"/>
              <a:gd name="connsiteX45" fmla="*/ 94318 w 878867"/>
              <a:gd name="connsiteY45" fmla="*/ 453419 h 524730"/>
              <a:gd name="connsiteX46" fmla="*/ 94178 w 878867"/>
              <a:gd name="connsiteY46" fmla="*/ 455516 h 524730"/>
              <a:gd name="connsiteX47" fmla="*/ 97593 w 878867"/>
              <a:gd name="connsiteY47" fmla="*/ 459046 h 524730"/>
              <a:gd name="connsiteX48" fmla="*/ 95230 w 878867"/>
              <a:gd name="connsiteY48" fmla="*/ 461837 h 524730"/>
              <a:gd name="connsiteX49" fmla="*/ 96074 w 878867"/>
              <a:gd name="connsiteY49" fmla="*/ 463475 h 524730"/>
              <a:gd name="connsiteX50" fmla="*/ 94627 w 878867"/>
              <a:gd name="connsiteY50" fmla="*/ 465318 h 524730"/>
              <a:gd name="connsiteX51" fmla="*/ 95584 w 878867"/>
              <a:gd name="connsiteY51" fmla="*/ 466470 h 524730"/>
              <a:gd name="connsiteX52" fmla="*/ 101005 w 878867"/>
              <a:gd name="connsiteY52" fmla="*/ 464424 h 524730"/>
              <a:gd name="connsiteX53" fmla="*/ 103087 w 878867"/>
              <a:gd name="connsiteY53" fmla="*/ 467428 h 524730"/>
              <a:gd name="connsiteX54" fmla="*/ 102955 w 878867"/>
              <a:gd name="connsiteY54" fmla="*/ 469728 h 524730"/>
              <a:gd name="connsiteX55" fmla="*/ 100229 w 878867"/>
              <a:gd name="connsiteY55" fmla="*/ 473713 h 524730"/>
              <a:gd name="connsiteX56" fmla="*/ 96614 w 878867"/>
              <a:gd name="connsiteY56" fmla="*/ 476381 h 524730"/>
              <a:gd name="connsiteX57" fmla="*/ 96849 w 878867"/>
              <a:gd name="connsiteY57" fmla="*/ 478359 h 524730"/>
              <a:gd name="connsiteX58" fmla="*/ 94137 w 878867"/>
              <a:gd name="connsiteY58" fmla="*/ 481976 h 524730"/>
              <a:gd name="connsiteX59" fmla="*/ 99621 w 878867"/>
              <a:gd name="connsiteY59" fmla="*/ 481958 h 524730"/>
              <a:gd name="connsiteX60" fmla="*/ 100184 w 878867"/>
              <a:gd name="connsiteY60" fmla="*/ 488215 h 524730"/>
              <a:gd name="connsiteX61" fmla="*/ 103409 w 878867"/>
              <a:gd name="connsiteY61" fmla="*/ 490757 h 524730"/>
              <a:gd name="connsiteX62" fmla="*/ 104225 w 878867"/>
              <a:gd name="connsiteY62" fmla="*/ 490248 h 524730"/>
              <a:gd name="connsiteX63" fmla="*/ 105364 w 878867"/>
              <a:gd name="connsiteY63" fmla="*/ 490080 h 524730"/>
              <a:gd name="connsiteX64" fmla="*/ 106702 w 878867"/>
              <a:gd name="connsiteY64" fmla="*/ 491964 h 524730"/>
              <a:gd name="connsiteX65" fmla="*/ 109474 w 878867"/>
              <a:gd name="connsiteY65" fmla="*/ 490630 h 524730"/>
              <a:gd name="connsiteX66" fmla="*/ 112477 w 878867"/>
              <a:gd name="connsiteY66" fmla="*/ 491877 h 524730"/>
              <a:gd name="connsiteX67" fmla="*/ 114114 w 878867"/>
              <a:gd name="connsiteY67" fmla="*/ 493379 h 524730"/>
              <a:gd name="connsiteX68" fmla="*/ 117852 w 878867"/>
              <a:gd name="connsiteY68" fmla="*/ 494732 h 524730"/>
              <a:gd name="connsiteX69" fmla="*/ 117340 w 878867"/>
              <a:gd name="connsiteY69" fmla="*/ 497355 h 524730"/>
              <a:gd name="connsiteX70" fmla="*/ 118333 w 878867"/>
              <a:gd name="connsiteY70" fmla="*/ 499814 h 524730"/>
              <a:gd name="connsiteX71" fmla="*/ 116949 w 878867"/>
              <a:gd name="connsiteY71" fmla="*/ 500812 h 524730"/>
              <a:gd name="connsiteX72" fmla="*/ 116836 w 878867"/>
              <a:gd name="connsiteY72" fmla="*/ 502868 h 524730"/>
              <a:gd name="connsiteX73" fmla="*/ 119417 w 878867"/>
              <a:gd name="connsiteY73" fmla="*/ 505831 h 524730"/>
              <a:gd name="connsiteX74" fmla="*/ 119041 w 878867"/>
              <a:gd name="connsiteY74" fmla="*/ 509021 h 524730"/>
              <a:gd name="connsiteX75" fmla="*/ 117920 w 878867"/>
              <a:gd name="connsiteY75" fmla="*/ 510233 h 524730"/>
              <a:gd name="connsiteX76" fmla="*/ 119776 w 878867"/>
              <a:gd name="connsiteY76" fmla="*/ 514290 h 524730"/>
              <a:gd name="connsiteX77" fmla="*/ 121200 w 878867"/>
              <a:gd name="connsiteY77" fmla="*/ 515442 h 524730"/>
              <a:gd name="connsiteX78" fmla="*/ 120823 w 878867"/>
              <a:gd name="connsiteY78" fmla="*/ 516985 h 524730"/>
              <a:gd name="connsiteX79" fmla="*/ 122511 w 878867"/>
              <a:gd name="connsiteY79" fmla="*/ 519377 h 524730"/>
              <a:gd name="connsiteX80" fmla="*/ 121794 w 878867"/>
              <a:gd name="connsiteY80" fmla="*/ 525412 h 524730"/>
              <a:gd name="connsiteX81" fmla="*/ 187225 w 878867"/>
              <a:gd name="connsiteY81" fmla="*/ 465313 h 524730"/>
              <a:gd name="connsiteX82" fmla="*/ 193766 w 878867"/>
              <a:gd name="connsiteY82" fmla="*/ 459555 h 524730"/>
              <a:gd name="connsiteX83" fmla="*/ 310769 w 878867"/>
              <a:gd name="connsiteY83" fmla="*/ 351595 h 524730"/>
              <a:gd name="connsiteX84" fmla="*/ 338898 w 878867"/>
              <a:gd name="connsiteY84" fmla="*/ 324509 h 524730"/>
              <a:gd name="connsiteX85" fmla="*/ 397325 w 878867"/>
              <a:gd name="connsiteY85" fmla="*/ 338871 h 524730"/>
              <a:gd name="connsiteX86" fmla="*/ 421049 w 878867"/>
              <a:gd name="connsiteY86" fmla="*/ 351142 h 524730"/>
              <a:gd name="connsiteX87" fmla="*/ 435856 w 878867"/>
              <a:gd name="connsiteY87" fmla="*/ 357345 h 524730"/>
              <a:gd name="connsiteX88" fmla="*/ 494228 w 878867"/>
              <a:gd name="connsiteY88" fmla="*/ 385575 h 524730"/>
              <a:gd name="connsiteX89" fmla="*/ 520760 w 878867"/>
              <a:gd name="connsiteY89" fmla="*/ 399733 h 524730"/>
              <a:gd name="connsiteX90" fmla="*/ 527823 w 878867"/>
              <a:gd name="connsiteY90" fmla="*/ 394115 h 524730"/>
              <a:gd name="connsiteX91" fmla="*/ 532246 w 878867"/>
              <a:gd name="connsiteY91" fmla="*/ 389672 h 524730"/>
              <a:gd name="connsiteX92" fmla="*/ 549951 w 878867"/>
              <a:gd name="connsiteY92" fmla="*/ 382185 h 524730"/>
              <a:gd name="connsiteX93" fmla="*/ 574547 w 878867"/>
              <a:gd name="connsiteY93" fmla="*/ 385525 h 524730"/>
              <a:gd name="connsiteX94" fmla="*/ 583424 w 878867"/>
              <a:gd name="connsiteY94" fmla="*/ 386750 h 524730"/>
              <a:gd name="connsiteX95" fmla="*/ 586908 w 878867"/>
              <a:gd name="connsiteY95" fmla="*/ 381468 h 524730"/>
              <a:gd name="connsiteX96" fmla="*/ 588391 w 878867"/>
              <a:gd name="connsiteY96" fmla="*/ 378114 h 524730"/>
              <a:gd name="connsiteX97" fmla="*/ 593608 w 878867"/>
              <a:gd name="connsiteY97" fmla="*/ 366293 h 524730"/>
              <a:gd name="connsiteX98" fmla="*/ 586903 w 878867"/>
              <a:gd name="connsiteY98" fmla="*/ 360213 h 524730"/>
              <a:gd name="connsiteX99" fmla="*/ 587978 w 878867"/>
              <a:gd name="connsiteY99" fmla="*/ 358180 h 524730"/>
              <a:gd name="connsiteX100" fmla="*/ 589757 w 878867"/>
              <a:gd name="connsiteY100" fmla="*/ 354967 h 524730"/>
              <a:gd name="connsiteX101" fmla="*/ 600625 w 878867"/>
              <a:gd name="connsiteY101" fmla="*/ 343604 h 524730"/>
              <a:gd name="connsiteX102" fmla="*/ 643651 w 878867"/>
              <a:gd name="connsiteY102" fmla="*/ 309666 h 524730"/>
              <a:gd name="connsiteX103" fmla="*/ 666224 w 878867"/>
              <a:gd name="connsiteY103" fmla="*/ 292086 h 524730"/>
              <a:gd name="connsiteX104" fmla="*/ 670343 w 878867"/>
              <a:gd name="connsiteY104" fmla="*/ 290031 h 524730"/>
              <a:gd name="connsiteX105" fmla="*/ 679011 w 878867"/>
              <a:gd name="connsiteY105" fmla="*/ 276422 h 524730"/>
              <a:gd name="connsiteX106" fmla="*/ 683076 w 878867"/>
              <a:gd name="connsiteY106" fmla="*/ 276363 h 524730"/>
              <a:gd name="connsiteX107" fmla="*/ 693296 w 878867"/>
              <a:gd name="connsiteY107" fmla="*/ 283397 h 524730"/>
              <a:gd name="connsiteX108" fmla="*/ 712312 w 878867"/>
              <a:gd name="connsiteY108" fmla="*/ 289582 h 524730"/>
              <a:gd name="connsiteX109" fmla="*/ 720132 w 878867"/>
              <a:gd name="connsiteY109" fmla="*/ 276286 h 524730"/>
              <a:gd name="connsiteX110" fmla="*/ 742070 w 878867"/>
              <a:gd name="connsiteY110" fmla="*/ 266525 h 524730"/>
              <a:gd name="connsiteX111" fmla="*/ 775184 w 878867"/>
              <a:gd name="connsiteY111" fmla="*/ 262749 h 524730"/>
              <a:gd name="connsiteX112" fmla="*/ 777933 w 878867"/>
              <a:gd name="connsiteY112" fmla="*/ 272619 h 524730"/>
              <a:gd name="connsiteX113" fmla="*/ 791065 w 878867"/>
              <a:gd name="connsiteY113" fmla="*/ 274961 h 524730"/>
              <a:gd name="connsiteX114" fmla="*/ 797049 w 878867"/>
              <a:gd name="connsiteY114" fmla="*/ 273953 h 524730"/>
              <a:gd name="connsiteX115" fmla="*/ 807473 w 878867"/>
              <a:gd name="connsiteY115" fmla="*/ 271167 h 524730"/>
              <a:gd name="connsiteX116" fmla="*/ 814794 w 878867"/>
              <a:gd name="connsiteY116" fmla="*/ 272420 h 524730"/>
              <a:gd name="connsiteX117" fmla="*/ 827972 w 878867"/>
              <a:gd name="connsiteY117" fmla="*/ 276522 h 524730"/>
              <a:gd name="connsiteX118" fmla="*/ 833026 w 878867"/>
              <a:gd name="connsiteY118" fmla="*/ 255022 h 524730"/>
              <a:gd name="connsiteX119" fmla="*/ 836401 w 878867"/>
              <a:gd name="connsiteY119" fmla="*/ 240501 h 524730"/>
              <a:gd name="connsiteX120" fmla="*/ 838038 w 878867"/>
              <a:gd name="connsiteY120" fmla="*/ 233444 h 524730"/>
              <a:gd name="connsiteX121" fmla="*/ 839122 w 878867"/>
              <a:gd name="connsiteY121" fmla="*/ 228761 h 524730"/>
              <a:gd name="connsiteX122" fmla="*/ 845700 w 878867"/>
              <a:gd name="connsiteY122" fmla="*/ 200305 h 524730"/>
              <a:gd name="connsiteX123" fmla="*/ 850345 w 878867"/>
              <a:gd name="connsiteY123" fmla="*/ 180152 h 524730"/>
              <a:gd name="connsiteX124" fmla="*/ 851366 w 878867"/>
              <a:gd name="connsiteY124" fmla="*/ 175714 h 524730"/>
              <a:gd name="connsiteX125" fmla="*/ 852264 w 878867"/>
              <a:gd name="connsiteY125" fmla="*/ 171803 h 524730"/>
              <a:gd name="connsiteX126" fmla="*/ 854486 w 878867"/>
              <a:gd name="connsiteY126" fmla="*/ 162114 h 524730"/>
              <a:gd name="connsiteX127" fmla="*/ 857934 w 878867"/>
              <a:gd name="connsiteY127" fmla="*/ 147053 h 524730"/>
              <a:gd name="connsiteX128" fmla="*/ 860434 w 878867"/>
              <a:gd name="connsiteY128" fmla="*/ 136117 h 524730"/>
              <a:gd name="connsiteX129" fmla="*/ 863060 w 878867"/>
              <a:gd name="connsiteY129" fmla="*/ 124609 h 524730"/>
              <a:gd name="connsiteX130" fmla="*/ 866204 w 878867"/>
              <a:gd name="connsiteY130" fmla="*/ 110823 h 524730"/>
              <a:gd name="connsiteX131" fmla="*/ 874623 w 878867"/>
              <a:gd name="connsiteY131" fmla="*/ 73700 h 524730"/>
              <a:gd name="connsiteX132" fmla="*/ 879168 w 878867"/>
              <a:gd name="connsiteY132" fmla="*/ 53574 h 524730"/>
              <a:gd name="connsiteX133" fmla="*/ 783989 w 878867"/>
              <a:gd name="connsiteY133" fmla="*/ 48642 h 524730"/>
              <a:gd name="connsiteX134" fmla="*/ 747150 w 878867"/>
              <a:gd name="connsiteY134" fmla="*/ 47457 h 524730"/>
              <a:gd name="connsiteX135" fmla="*/ 697968 w 878867"/>
              <a:gd name="connsiteY135" fmla="*/ 47049 h 524730"/>
              <a:gd name="connsiteX136" fmla="*/ 676317 w 878867"/>
              <a:gd name="connsiteY136" fmla="*/ 44576 h 524730"/>
              <a:gd name="connsiteX137" fmla="*/ 663316 w 878867"/>
              <a:gd name="connsiteY137" fmla="*/ 46001 h 524730"/>
              <a:gd name="connsiteX138" fmla="*/ 637718 w 878867"/>
              <a:gd name="connsiteY138" fmla="*/ 40269 h 524730"/>
              <a:gd name="connsiteX139" fmla="*/ 541169 w 878867"/>
              <a:gd name="connsiteY139" fmla="*/ 19758 h 524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878867" h="524730">
                <a:moveTo>
                  <a:pt x="541169" y="19758"/>
                </a:moveTo>
                <a:lnTo>
                  <a:pt x="515439" y="14585"/>
                </a:lnTo>
                <a:lnTo>
                  <a:pt x="463903" y="4593"/>
                </a:lnTo>
                <a:lnTo>
                  <a:pt x="443014" y="681"/>
                </a:lnTo>
                <a:lnTo>
                  <a:pt x="395506" y="21968"/>
                </a:lnTo>
                <a:lnTo>
                  <a:pt x="348828" y="40024"/>
                </a:lnTo>
                <a:lnTo>
                  <a:pt x="272084" y="69888"/>
                </a:lnTo>
                <a:lnTo>
                  <a:pt x="266482" y="72066"/>
                </a:lnTo>
                <a:lnTo>
                  <a:pt x="203138" y="96888"/>
                </a:lnTo>
                <a:lnTo>
                  <a:pt x="131416" y="125181"/>
                </a:lnTo>
                <a:lnTo>
                  <a:pt x="37157" y="162618"/>
                </a:lnTo>
                <a:lnTo>
                  <a:pt x="34708" y="186097"/>
                </a:lnTo>
                <a:lnTo>
                  <a:pt x="32866" y="203708"/>
                </a:lnTo>
                <a:lnTo>
                  <a:pt x="28856" y="241885"/>
                </a:lnTo>
                <a:lnTo>
                  <a:pt x="25603" y="272733"/>
                </a:lnTo>
                <a:lnTo>
                  <a:pt x="22333" y="303594"/>
                </a:lnTo>
                <a:lnTo>
                  <a:pt x="20763" y="318369"/>
                </a:lnTo>
                <a:lnTo>
                  <a:pt x="20060" y="324958"/>
                </a:lnTo>
                <a:lnTo>
                  <a:pt x="18404" y="340496"/>
                </a:lnTo>
                <a:lnTo>
                  <a:pt x="16463" y="358656"/>
                </a:lnTo>
                <a:lnTo>
                  <a:pt x="14957" y="372705"/>
                </a:lnTo>
                <a:lnTo>
                  <a:pt x="11065" y="408899"/>
                </a:lnTo>
                <a:lnTo>
                  <a:pt x="10112" y="417757"/>
                </a:lnTo>
                <a:lnTo>
                  <a:pt x="8592" y="430222"/>
                </a:lnTo>
                <a:lnTo>
                  <a:pt x="8343" y="432155"/>
                </a:lnTo>
                <a:lnTo>
                  <a:pt x="7449" y="441866"/>
                </a:lnTo>
                <a:lnTo>
                  <a:pt x="6070" y="455121"/>
                </a:lnTo>
                <a:lnTo>
                  <a:pt x="4950" y="465431"/>
                </a:lnTo>
                <a:lnTo>
                  <a:pt x="3766" y="476326"/>
                </a:lnTo>
                <a:lnTo>
                  <a:pt x="1956" y="492948"/>
                </a:lnTo>
                <a:lnTo>
                  <a:pt x="940" y="502251"/>
                </a:lnTo>
                <a:lnTo>
                  <a:pt x="300" y="508146"/>
                </a:lnTo>
                <a:lnTo>
                  <a:pt x="35098" y="475083"/>
                </a:lnTo>
                <a:lnTo>
                  <a:pt x="44442" y="474271"/>
                </a:lnTo>
                <a:lnTo>
                  <a:pt x="44470" y="474026"/>
                </a:lnTo>
                <a:lnTo>
                  <a:pt x="56128" y="473281"/>
                </a:lnTo>
                <a:lnTo>
                  <a:pt x="63113" y="469706"/>
                </a:lnTo>
                <a:lnTo>
                  <a:pt x="72757" y="464995"/>
                </a:lnTo>
                <a:lnTo>
                  <a:pt x="74926" y="452435"/>
                </a:lnTo>
                <a:lnTo>
                  <a:pt x="76532" y="452920"/>
                </a:lnTo>
                <a:lnTo>
                  <a:pt x="78006" y="453864"/>
                </a:lnTo>
                <a:lnTo>
                  <a:pt x="84488" y="451541"/>
                </a:lnTo>
                <a:lnTo>
                  <a:pt x="92005" y="450960"/>
                </a:lnTo>
                <a:lnTo>
                  <a:pt x="91247" y="452403"/>
                </a:lnTo>
                <a:lnTo>
                  <a:pt x="91946" y="454268"/>
                </a:lnTo>
                <a:lnTo>
                  <a:pt x="94318" y="453419"/>
                </a:lnTo>
                <a:lnTo>
                  <a:pt x="94178" y="455516"/>
                </a:lnTo>
                <a:lnTo>
                  <a:pt x="97593" y="459046"/>
                </a:lnTo>
                <a:lnTo>
                  <a:pt x="95230" y="461837"/>
                </a:lnTo>
                <a:lnTo>
                  <a:pt x="96074" y="463475"/>
                </a:lnTo>
                <a:lnTo>
                  <a:pt x="94627" y="465318"/>
                </a:lnTo>
                <a:lnTo>
                  <a:pt x="95584" y="466470"/>
                </a:lnTo>
                <a:lnTo>
                  <a:pt x="101005" y="464424"/>
                </a:lnTo>
                <a:lnTo>
                  <a:pt x="103087" y="467428"/>
                </a:lnTo>
                <a:lnTo>
                  <a:pt x="102955" y="469728"/>
                </a:lnTo>
                <a:lnTo>
                  <a:pt x="100229" y="473713"/>
                </a:lnTo>
                <a:lnTo>
                  <a:pt x="96614" y="476381"/>
                </a:lnTo>
                <a:lnTo>
                  <a:pt x="96849" y="478359"/>
                </a:lnTo>
                <a:lnTo>
                  <a:pt x="94137" y="481976"/>
                </a:lnTo>
                <a:lnTo>
                  <a:pt x="99621" y="481958"/>
                </a:lnTo>
                <a:lnTo>
                  <a:pt x="100184" y="488215"/>
                </a:lnTo>
                <a:lnTo>
                  <a:pt x="103409" y="490757"/>
                </a:lnTo>
                <a:lnTo>
                  <a:pt x="104225" y="490248"/>
                </a:lnTo>
                <a:lnTo>
                  <a:pt x="105364" y="490080"/>
                </a:lnTo>
                <a:lnTo>
                  <a:pt x="106702" y="491964"/>
                </a:lnTo>
                <a:lnTo>
                  <a:pt x="109474" y="490630"/>
                </a:lnTo>
                <a:lnTo>
                  <a:pt x="112477" y="491877"/>
                </a:lnTo>
                <a:lnTo>
                  <a:pt x="114114" y="493379"/>
                </a:lnTo>
                <a:lnTo>
                  <a:pt x="117852" y="494732"/>
                </a:lnTo>
                <a:lnTo>
                  <a:pt x="117340" y="497355"/>
                </a:lnTo>
                <a:lnTo>
                  <a:pt x="118333" y="499814"/>
                </a:lnTo>
                <a:lnTo>
                  <a:pt x="116949" y="500812"/>
                </a:lnTo>
                <a:lnTo>
                  <a:pt x="116836" y="502868"/>
                </a:lnTo>
                <a:lnTo>
                  <a:pt x="119417" y="505831"/>
                </a:lnTo>
                <a:lnTo>
                  <a:pt x="119041" y="509021"/>
                </a:lnTo>
                <a:lnTo>
                  <a:pt x="117920" y="510233"/>
                </a:lnTo>
                <a:lnTo>
                  <a:pt x="119776" y="514290"/>
                </a:lnTo>
                <a:lnTo>
                  <a:pt x="121200" y="515442"/>
                </a:lnTo>
                <a:lnTo>
                  <a:pt x="120823" y="516985"/>
                </a:lnTo>
                <a:lnTo>
                  <a:pt x="122511" y="519377"/>
                </a:lnTo>
                <a:lnTo>
                  <a:pt x="121794" y="525412"/>
                </a:lnTo>
                <a:lnTo>
                  <a:pt x="187225" y="465313"/>
                </a:lnTo>
                <a:lnTo>
                  <a:pt x="193766" y="459555"/>
                </a:lnTo>
                <a:lnTo>
                  <a:pt x="310769" y="351595"/>
                </a:lnTo>
                <a:lnTo>
                  <a:pt x="338898" y="324509"/>
                </a:lnTo>
                <a:lnTo>
                  <a:pt x="397325" y="338871"/>
                </a:lnTo>
                <a:lnTo>
                  <a:pt x="421049" y="351142"/>
                </a:lnTo>
                <a:lnTo>
                  <a:pt x="435856" y="357345"/>
                </a:lnTo>
                <a:lnTo>
                  <a:pt x="494228" y="385575"/>
                </a:lnTo>
                <a:lnTo>
                  <a:pt x="520760" y="399733"/>
                </a:lnTo>
                <a:lnTo>
                  <a:pt x="527823" y="394115"/>
                </a:lnTo>
                <a:lnTo>
                  <a:pt x="532246" y="389672"/>
                </a:lnTo>
                <a:lnTo>
                  <a:pt x="549951" y="382185"/>
                </a:lnTo>
                <a:lnTo>
                  <a:pt x="574547" y="385525"/>
                </a:lnTo>
                <a:lnTo>
                  <a:pt x="583424" y="386750"/>
                </a:lnTo>
                <a:lnTo>
                  <a:pt x="586908" y="381468"/>
                </a:lnTo>
                <a:lnTo>
                  <a:pt x="588391" y="378114"/>
                </a:lnTo>
                <a:lnTo>
                  <a:pt x="593608" y="366293"/>
                </a:lnTo>
                <a:lnTo>
                  <a:pt x="586903" y="360213"/>
                </a:lnTo>
                <a:lnTo>
                  <a:pt x="587978" y="358180"/>
                </a:lnTo>
                <a:lnTo>
                  <a:pt x="589757" y="354967"/>
                </a:lnTo>
                <a:lnTo>
                  <a:pt x="600625" y="343604"/>
                </a:lnTo>
                <a:lnTo>
                  <a:pt x="643651" y="309666"/>
                </a:lnTo>
                <a:lnTo>
                  <a:pt x="666224" y="292086"/>
                </a:lnTo>
                <a:lnTo>
                  <a:pt x="670343" y="290031"/>
                </a:lnTo>
                <a:lnTo>
                  <a:pt x="679011" y="276422"/>
                </a:lnTo>
                <a:lnTo>
                  <a:pt x="683076" y="276363"/>
                </a:lnTo>
                <a:lnTo>
                  <a:pt x="693296" y="283397"/>
                </a:lnTo>
                <a:lnTo>
                  <a:pt x="712312" y="289582"/>
                </a:lnTo>
                <a:lnTo>
                  <a:pt x="720132" y="276286"/>
                </a:lnTo>
                <a:lnTo>
                  <a:pt x="742070" y="266525"/>
                </a:lnTo>
                <a:lnTo>
                  <a:pt x="775184" y="262749"/>
                </a:lnTo>
                <a:lnTo>
                  <a:pt x="777933" y="272619"/>
                </a:lnTo>
                <a:lnTo>
                  <a:pt x="791065" y="274961"/>
                </a:lnTo>
                <a:lnTo>
                  <a:pt x="797049" y="273953"/>
                </a:lnTo>
                <a:lnTo>
                  <a:pt x="807473" y="271167"/>
                </a:lnTo>
                <a:lnTo>
                  <a:pt x="814794" y="272420"/>
                </a:lnTo>
                <a:lnTo>
                  <a:pt x="827972" y="276522"/>
                </a:lnTo>
                <a:lnTo>
                  <a:pt x="833026" y="255022"/>
                </a:lnTo>
                <a:lnTo>
                  <a:pt x="836401" y="240501"/>
                </a:lnTo>
                <a:lnTo>
                  <a:pt x="838038" y="233444"/>
                </a:lnTo>
                <a:lnTo>
                  <a:pt x="839122" y="228761"/>
                </a:lnTo>
                <a:lnTo>
                  <a:pt x="845700" y="200305"/>
                </a:lnTo>
                <a:lnTo>
                  <a:pt x="850345" y="180152"/>
                </a:lnTo>
                <a:lnTo>
                  <a:pt x="851366" y="175714"/>
                </a:lnTo>
                <a:lnTo>
                  <a:pt x="852264" y="171803"/>
                </a:lnTo>
                <a:lnTo>
                  <a:pt x="854486" y="162114"/>
                </a:lnTo>
                <a:lnTo>
                  <a:pt x="857934" y="147053"/>
                </a:lnTo>
                <a:lnTo>
                  <a:pt x="860434" y="136117"/>
                </a:lnTo>
                <a:lnTo>
                  <a:pt x="863060" y="124609"/>
                </a:lnTo>
                <a:lnTo>
                  <a:pt x="866204" y="110823"/>
                </a:lnTo>
                <a:lnTo>
                  <a:pt x="874623" y="73700"/>
                </a:lnTo>
                <a:lnTo>
                  <a:pt x="879168" y="53574"/>
                </a:lnTo>
                <a:lnTo>
                  <a:pt x="783989" y="48642"/>
                </a:lnTo>
                <a:lnTo>
                  <a:pt x="747150" y="47457"/>
                </a:lnTo>
                <a:lnTo>
                  <a:pt x="697968" y="47049"/>
                </a:lnTo>
                <a:lnTo>
                  <a:pt x="676317" y="44576"/>
                </a:lnTo>
                <a:lnTo>
                  <a:pt x="663316" y="46001"/>
                </a:lnTo>
                <a:lnTo>
                  <a:pt x="637718" y="40269"/>
                </a:lnTo>
                <a:lnTo>
                  <a:pt x="541169" y="19758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4F50921A-3ECF-ACB2-7D55-95CACF7CFC27}"/>
              </a:ext>
            </a:extLst>
          </p:cNvPr>
          <p:cNvSpPr>
            <a:spLocks/>
          </p:cNvSpPr>
          <p:nvPr/>
        </p:nvSpPr>
        <p:spPr>
          <a:xfrm flipV="1">
            <a:off x="4197998" y="2586292"/>
            <a:ext cx="996023" cy="656130"/>
          </a:xfrm>
          <a:custGeom>
            <a:avLst/>
            <a:gdLst>
              <a:gd name="connsiteX0" fmla="*/ 427415 w 678289"/>
              <a:gd name="connsiteY0" fmla="*/ 387413 h 446823"/>
              <a:gd name="connsiteX1" fmla="*/ 475705 w 678289"/>
              <a:gd name="connsiteY1" fmla="*/ 379934 h 446823"/>
              <a:gd name="connsiteX2" fmla="*/ 482168 w 678289"/>
              <a:gd name="connsiteY2" fmla="*/ 378900 h 446823"/>
              <a:gd name="connsiteX3" fmla="*/ 487371 w 678289"/>
              <a:gd name="connsiteY3" fmla="*/ 378142 h 446823"/>
              <a:gd name="connsiteX4" fmla="*/ 493562 w 678289"/>
              <a:gd name="connsiteY4" fmla="*/ 377271 h 446823"/>
              <a:gd name="connsiteX5" fmla="*/ 515175 w 678289"/>
              <a:gd name="connsiteY5" fmla="*/ 374226 h 446823"/>
              <a:gd name="connsiteX6" fmla="*/ 532877 w 678289"/>
              <a:gd name="connsiteY6" fmla="*/ 372551 h 446823"/>
              <a:gd name="connsiteX7" fmla="*/ 548686 w 678289"/>
              <a:gd name="connsiteY7" fmla="*/ 363054 h 446823"/>
              <a:gd name="connsiteX8" fmla="*/ 548807 w 678289"/>
              <a:gd name="connsiteY8" fmla="*/ 362963 h 446823"/>
              <a:gd name="connsiteX9" fmla="*/ 643599 w 678289"/>
              <a:gd name="connsiteY9" fmla="*/ 300130 h 446823"/>
              <a:gd name="connsiteX10" fmla="*/ 646580 w 678289"/>
              <a:gd name="connsiteY10" fmla="*/ 293030 h 446823"/>
              <a:gd name="connsiteX11" fmla="*/ 653213 w 678289"/>
              <a:gd name="connsiteY11" fmla="*/ 290894 h 446823"/>
              <a:gd name="connsiteX12" fmla="*/ 660037 w 678289"/>
              <a:gd name="connsiteY12" fmla="*/ 288677 h 446823"/>
              <a:gd name="connsiteX13" fmla="*/ 663516 w 678289"/>
              <a:gd name="connsiteY13" fmla="*/ 287543 h 446823"/>
              <a:gd name="connsiteX14" fmla="*/ 669642 w 678289"/>
              <a:gd name="connsiteY14" fmla="*/ 285586 h 446823"/>
              <a:gd name="connsiteX15" fmla="*/ 670547 w 678289"/>
              <a:gd name="connsiteY15" fmla="*/ 284876 h 446823"/>
              <a:gd name="connsiteX16" fmla="*/ 678793 w 678289"/>
              <a:gd name="connsiteY16" fmla="*/ 278441 h 446823"/>
              <a:gd name="connsiteX17" fmla="*/ 674836 w 678289"/>
              <a:gd name="connsiteY17" fmla="*/ 272163 h 446823"/>
              <a:gd name="connsiteX18" fmla="*/ 671750 w 678289"/>
              <a:gd name="connsiteY18" fmla="*/ 267279 h 446823"/>
              <a:gd name="connsiteX19" fmla="*/ 665704 w 678289"/>
              <a:gd name="connsiteY19" fmla="*/ 257757 h 446823"/>
              <a:gd name="connsiteX20" fmla="*/ 664956 w 678289"/>
              <a:gd name="connsiteY20" fmla="*/ 256553 h 446823"/>
              <a:gd name="connsiteX21" fmla="*/ 659853 w 678289"/>
              <a:gd name="connsiteY21" fmla="*/ 248496 h 446823"/>
              <a:gd name="connsiteX22" fmla="*/ 655083 w 678289"/>
              <a:gd name="connsiteY22" fmla="*/ 240936 h 446823"/>
              <a:gd name="connsiteX23" fmla="*/ 648914 w 678289"/>
              <a:gd name="connsiteY23" fmla="*/ 231193 h 446823"/>
              <a:gd name="connsiteX24" fmla="*/ 644498 w 678289"/>
              <a:gd name="connsiteY24" fmla="*/ 224031 h 446823"/>
              <a:gd name="connsiteX25" fmla="*/ 641096 w 678289"/>
              <a:gd name="connsiteY25" fmla="*/ 219071 h 446823"/>
              <a:gd name="connsiteX26" fmla="*/ 635404 w 678289"/>
              <a:gd name="connsiteY26" fmla="*/ 209795 h 446823"/>
              <a:gd name="connsiteX27" fmla="*/ 632840 w 678289"/>
              <a:gd name="connsiteY27" fmla="*/ 205755 h 446823"/>
              <a:gd name="connsiteX28" fmla="*/ 632296 w 678289"/>
              <a:gd name="connsiteY28" fmla="*/ 204910 h 446823"/>
              <a:gd name="connsiteX29" fmla="*/ 629297 w 678289"/>
              <a:gd name="connsiteY29" fmla="*/ 200116 h 446823"/>
              <a:gd name="connsiteX30" fmla="*/ 628337 w 678289"/>
              <a:gd name="connsiteY30" fmla="*/ 198815 h 446823"/>
              <a:gd name="connsiteX31" fmla="*/ 627528 w 678289"/>
              <a:gd name="connsiteY31" fmla="*/ 197347 h 446823"/>
              <a:gd name="connsiteX32" fmla="*/ 622448 w 678289"/>
              <a:gd name="connsiteY32" fmla="*/ 189296 h 446823"/>
              <a:gd name="connsiteX33" fmla="*/ 622027 w 678289"/>
              <a:gd name="connsiteY33" fmla="*/ 188639 h 446823"/>
              <a:gd name="connsiteX34" fmla="*/ 621372 w 678289"/>
              <a:gd name="connsiteY34" fmla="*/ 187657 h 446823"/>
              <a:gd name="connsiteX35" fmla="*/ 613283 w 678289"/>
              <a:gd name="connsiteY35" fmla="*/ 174776 h 446823"/>
              <a:gd name="connsiteX36" fmla="*/ 621197 w 678289"/>
              <a:gd name="connsiteY36" fmla="*/ 174225 h 446823"/>
              <a:gd name="connsiteX37" fmla="*/ 630380 w 678289"/>
              <a:gd name="connsiteY37" fmla="*/ 173585 h 446823"/>
              <a:gd name="connsiteX38" fmla="*/ 658215 w 678289"/>
              <a:gd name="connsiteY38" fmla="*/ 171644 h 446823"/>
              <a:gd name="connsiteX39" fmla="*/ 657240 w 678289"/>
              <a:gd name="connsiteY39" fmla="*/ 161271 h 446823"/>
              <a:gd name="connsiteX40" fmla="*/ 656545 w 678289"/>
              <a:gd name="connsiteY40" fmla="*/ 153695 h 446823"/>
              <a:gd name="connsiteX41" fmla="*/ 656267 w 678289"/>
              <a:gd name="connsiteY41" fmla="*/ 150899 h 446823"/>
              <a:gd name="connsiteX42" fmla="*/ 654857 w 678289"/>
              <a:gd name="connsiteY42" fmla="*/ 135024 h 446823"/>
              <a:gd name="connsiteX43" fmla="*/ 654254 w 678289"/>
              <a:gd name="connsiteY43" fmla="*/ 128413 h 446823"/>
              <a:gd name="connsiteX44" fmla="*/ 650329 w 678289"/>
              <a:gd name="connsiteY44" fmla="*/ 130532 h 446823"/>
              <a:gd name="connsiteX45" fmla="*/ 627160 w 678289"/>
              <a:gd name="connsiteY45" fmla="*/ 141645 h 446823"/>
              <a:gd name="connsiteX46" fmla="*/ 618288 w 678289"/>
              <a:gd name="connsiteY46" fmla="*/ 146025 h 446823"/>
              <a:gd name="connsiteX47" fmla="*/ 617474 w 678289"/>
              <a:gd name="connsiteY47" fmla="*/ 138110 h 446823"/>
              <a:gd name="connsiteX48" fmla="*/ 616626 w 678289"/>
              <a:gd name="connsiteY48" fmla="*/ 129873 h 446823"/>
              <a:gd name="connsiteX49" fmla="*/ 606603 w 678289"/>
              <a:gd name="connsiteY49" fmla="*/ 132396 h 446823"/>
              <a:gd name="connsiteX50" fmla="*/ 604328 w 678289"/>
              <a:gd name="connsiteY50" fmla="*/ 132987 h 446823"/>
              <a:gd name="connsiteX51" fmla="*/ 593857 w 678289"/>
              <a:gd name="connsiteY51" fmla="*/ 135615 h 446823"/>
              <a:gd name="connsiteX52" fmla="*/ 589311 w 678289"/>
              <a:gd name="connsiteY52" fmla="*/ 136789 h 446823"/>
              <a:gd name="connsiteX53" fmla="*/ 589208 w 678289"/>
              <a:gd name="connsiteY53" fmla="*/ 135850 h 446823"/>
              <a:gd name="connsiteX54" fmla="*/ 588756 w 678289"/>
              <a:gd name="connsiteY54" fmla="*/ 131722 h 446823"/>
              <a:gd name="connsiteX55" fmla="*/ 588341 w 678289"/>
              <a:gd name="connsiteY55" fmla="*/ 127940 h 446823"/>
              <a:gd name="connsiteX56" fmla="*/ 588173 w 678289"/>
              <a:gd name="connsiteY56" fmla="*/ 126407 h 446823"/>
              <a:gd name="connsiteX57" fmla="*/ 587937 w 678289"/>
              <a:gd name="connsiteY57" fmla="*/ 124256 h 446823"/>
              <a:gd name="connsiteX58" fmla="*/ 587653 w 678289"/>
              <a:gd name="connsiteY58" fmla="*/ 121661 h 446823"/>
              <a:gd name="connsiteX59" fmla="*/ 586838 w 678289"/>
              <a:gd name="connsiteY59" fmla="*/ 114220 h 446823"/>
              <a:gd name="connsiteX60" fmla="*/ 586535 w 678289"/>
              <a:gd name="connsiteY60" fmla="*/ 111452 h 446823"/>
              <a:gd name="connsiteX61" fmla="*/ 586503 w 678289"/>
              <a:gd name="connsiteY61" fmla="*/ 111155 h 446823"/>
              <a:gd name="connsiteX62" fmla="*/ 586357 w 678289"/>
              <a:gd name="connsiteY62" fmla="*/ 109820 h 446823"/>
              <a:gd name="connsiteX63" fmla="*/ 585713 w 678289"/>
              <a:gd name="connsiteY63" fmla="*/ 103937 h 446823"/>
              <a:gd name="connsiteX64" fmla="*/ 585576 w 678289"/>
              <a:gd name="connsiteY64" fmla="*/ 102676 h 446823"/>
              <a:gd name="connsiteX65" fmla="*/ 570031 w 678289"/>
              <a:gd name="connsiteY65" fmla="*/ 99186 h 446823"/>
              <a:gd name="connsiteX66" fmla="*/ 566395 w 678289"/>
              <a:gd name="connsiteY66" fmla="*/ 98350 h 446823"/>
              <a:gd name="connsiteX67" fmla="*/ 563243 w 678289"/>
              <a:gd name="connsiteY67" fmla="*/ 97636 h 446823"/>
              <a:gd name="connsiteX68" fmla="*/ 554575 w 678289"/>
              <a:gd name="connsiteY68" fmla="*/ 95691 h 446823"/>
              <a:gd name="connsiteX69" fmla="*/ 554229 w 678289"/>
              <a:gd name="connsiteY69" fmla="*/ 92727 h 446823"/>
              <a:gd name="connsiteX70" fmla="*/ 554137 w 678289"/>
              <a:gd name="connsiteY70" fmla="*/ 91936 h 446823"/>
              <a:gd name="connsiteX71" fmla="*/ 553758 w 678289"/>
              <a:gd name="connsiteY71" fmla="*/ 88675 h 446823"/>
              <a:gd name="connsiteX72" fmla="*/ 553706 w 678289"/>
              <a:gd name="connsiteY72" fmla="*/ 88231 h 446823"/>
              <a:gd name="connsiteX73" fmla="*/ 553597 w 678289"/>
              <a:gd name="connsiteY73" fmla="*/ 87292 h 446823"/>
              <a:gd name="connsiteX74" fmla="*/ 553585 w 678289"/>
              <a:gd name="connsiteY74" fmla="*/ 87193 h 446823"/>
              <a:gd name="connsiteX75" fmla="*/ 566699 w 678289"/>
              <a:gd name="connsiteY75" fmla="*/ 68357 h 446823"/>
              <a:gd name="connsiteX76" fmla="*/ 560599 w 678289"/>
              <a:gd name="connsiteY76" fmla="*/ 64073 h 446823"/>
              <a:gd name="connsiteX77" fmla="*/ 557490 w 678289"/>
              <a:gd name="connsiteY77" fmla="*/ 61879 h 446823"/>
              <a:gd name="connsiteX78" fmla="*/ 554537 w 678289"/>
              <a:gd name="connsiteY78" fmla="*/ 59818 h 446823"/>
              <a:gd name="connsiteX79" fmla="*/ 574234 w 678289"/>
              <a:gd name="connsiteY79" fmla="*/ 24031 h 446823"/>
              <a:gd name="connsiteX80" fmla="*/ 568366 w 678289"/>
              <a:gd name="connsiteY80" fmla="*/ 19454 h 446823"/>
              <a:gd name="connsiteX81" fmla="*/ 562056 w 678289"/>
              <a:gd name="connsiteY81" fmla="*/ 15210 h 446823"/>
              <a:gd name="connsiteX82" fmla="*/ 556845 w 678289"/>
              <a:gd name="connsiteY82" fmla="*/ 11699 h 446823"/>
              <a:gd name="connsiteX83" fmla="*/ 555450 w 678289"/>
              <a:gd name="connsiteY83" fmla="*/ 10732 h 446823"/>
              <a:gd name="connsiteX84" fmla="*/ 547039 w 678289"/>
              <a:gd name="connsiteY84" fmla="*/ 5096 h 446823"/>
              <a:gd name="connsiteX85" fmla="*/ 542935 w 678289"/>
              <a:gd name="connsiteY85" fmla="*/ 2321 h 446823"/>
              <a:gd name="connsiteX86" fmla="*/ 539843 w 678289"/>
              <a:gd name="connsiteY86" fmla="*/ 256 h 446823"/>
              <a:gd name="connsiteX87" fmla="*/ 536164 w 678289"/>
              <a:gd name="connsiteY87" fmla="*/ 5749 h 446823"/>
              <a:gd name="connsiteX88" fmla="*/ 530239 w 678289"/>
              <a:gd name="connsiteY88" fmla="*/ 14723 h 446823"/>
              <a:gd name="connsiteX89" fmla="*/ 508905 w 678289"/>
              <a:gd name="connsiteY89" fmla="*/ 47280 h 446823"/>
              <a:gd name="connsiteX90" fmla="*/ 501079 w 678289"/>
              <a:gd name="connsiteY90" fmla="*/ 43792 h 446823"/>
              <a:gd name="connsiteX91" fmla="*/ 488985 w 678289"/>
              <a:gd name="connsiteY91" fmla="*/ 38393 h 446823"/>
              <a:gd name="connsiteX92" fmla="*/ 478017 w 678289"/>
              <a:gd name="connsiteY92" fmla="*/ 33525 h 446823"/>
              <a:gd name="connsiteX93" fmla="*/ 467816 w 678289"/>
              <a:gd name="connsiteY93" fmla="*/ 28478 h 446823"/>
              <a:gd name="connsiteX94" fmla="*/ 461730 w 678289"/>
              <a:gd name="connsiteY94" fmla="*/ 26299 h 446823"/>
              <a:gd name="connsiteX95" fmla="*/ 454885 w 678289"/>
              <a:gd name="connsiteY95" fmla="*/ 23228 h 446823"/>
              <a:gd name="connsiteX96" fmla="*/ 446280 w 678289"/>
              <a:gd name="connsiteY96" fmla="*/ 19410 h 446823"/>
              <a:gd name="connsiteX97" fmla="*/ 439538 w 678289"/>
              <a:gd name="connsiteY97" fmla="*/ 20365 h 446823"/>
              <a:gd name="connsiteX98" fmla="*/ 430221 w 678289"/>
              <a:gd name="connsiteY98" fmla="*/ 21705 h 446823"/>
              <a:gd name="connsiteX99" fmla="*/ 430141 w 678289"/>
              <a:gd name="connsiteY99" fmla="*/ 21717 h 446823"/>
              <a:gd name="connsiteX100" fmla="*/ 413065 w 678289"/>
              <a:gd name="connsiteY100" fmla="*/ 24228 h 446823"/>
              <a:gd name="connsiteX101" fmla="*/ 403582 w 678289"/>
              <a:gd name="connsiteY101" fmla="*/ 25653 h 446823"/>
              <a:gd name="connsiteX102" fmla="*/ 400517 w 678289"/>
              <a:gd name="connsiteY102" fmla="*/ 26119 h 446823"/>
              <a:gd name="connsiteX103" fmla="*/ 394594 w 678289"/>
              <a:gd name="connsiteY103" fmla="*/ 27025 h 446823"/>
              <a:gd name="connsiteX104" fmla="*/ 392746 w 678289"/>
              <a:gd name="connsiteY104" fmla="*/ 27310 h 446823"/>
              <a:gd name="connsiteX105" fmla="*/ 389209 w 678289"/>
              <a:gd name="connsiteY105" fmla="*/ 27857 h 446823"/>
              <a:gd name="connsiteX106" fmla="*/ 381946 w 678289"/>
              <a:gd name="connsiteY106" fmla="*/ 28989 h 446823"/>
              <a:gd name="connsiteX107" fmla="*/ 375159 w 678289"/>
              <a:gd name="connsiteY107" fmla="*/ 30060 h 446823"/>
              <a:gd name="connsiteX108" fmla="*/ 374575 w 678289"/>
              <a:gd name="connsiteY108" fmla="*/ 30153 h 446823"/>
              <a:gd name="connsiteX109" fmla="*/ 364289 w 678289"/>
              <a:gd name="connsiteY109" fmla="*/ 31798 h 446823"/>
              <a:gd name="connsiteX110" fmla="*/ 362838 w 678289"/>
              <a:gd name="connsiteY110" fmla="*/ 32032 h 446823"/>
              <a:gd name="connsiteX111" fmla="*/ 359069 w 678289"/>
              <a:gd name="connsiteY111" fmla="*/ 32643 h 446823"/>
              <a:gd name="connsiteX112" fmla="*/ 355568 w 678289"/>
              <a:gd name="connsiteY112" fmla="*/ 33214 h 446823"/>
              <a:gd name="connsiteX113" fmla="*/ 354764 w 678289"/>
              <a:gd name="connsiteY113" fmla="*/ 33345 h 446823"/>
              <a:gd name="connsiteX114" fmla="*/ 353392 w 678289"/>
              <a:gd name="connsiteY114" fmla="*/ 33570 h 446823"/>
              <a:gd name="connsiteX115" fmla="*/ 348206 w 678289"/>
              <a:gd name="connsiteY115" fmla="*/ 34424 h 446823"/>
              <a:gd name="connsiteX116" fmla="*/ 346772 w 678289"/>
              <a:gd name="connsiteY116" fmla="*/ 34661 h 446823"/>
              <a:gd name="connsiteX117" fmla="*/ 346476 w 678289"/>
              <a:gd name="connsiteY117" fmla="*/ 34634 h 446823"/>
              <a:gd name="connsiteX118" fmla="*/ 340480 w 678289"/>
              <a:gd name="connsiteY118" fmla="*/ 34118 h 446823"/>
              <a:gd name="connsiteX119" fmla="*/ 337092 w 678289"/>
              <a:gd name="connsiteY119" fmla="*/ 33802 h 446823"/>
              <a:gd name="connsiteX120" fmla="*/ 336534 w 678289"/>
              <a:gd name="connsiteY120" fmla="*/ 33745 h 446823"/>
              <a:gd name="connsiteX121" fmla="*/ 332379 w 678289"/>
              <a:gd name="connsiteY121" fmla="*/ 33410 h 446823"/>
              <a:gd name="connsiteX122" fmla="*/ 324812 w 678289"/>
              <a:gd name="connsiteY122" fmla="*/ 32752 h 446823"/>
              <a:gd name="connsiteX123" fmla="*/ 316665 w 678289"/>
              <a:gd name="connsiteY123" fmla="*/ 32081 h 446823"/>
              <a:gd name="connsiteX124" fmla="*/ 287515 w 678289"/>
              <a:gd name="connsiteY124" fmla="*/ 29737 h 446823"/>
              <a:gd name="connsiteX125" fmla="*/ 285438 w 678289"/>
              <a:gd name="connsiteY125" fmla="*/ 29327 h 446823"/>
              <a:gd name="connsiteX126" fmla="*/ 283419 w 678289"/>
              <a:gd name="connsiteY126" fmla="*/ 29134 h 446823"/>
              <a:gd name="connsiteX127" fmla="*/ 277154 w 678289"/>
              <a:gd name="connsiteY127" fmla="*/ 28702 h 446823"/>
              <a:gd name="connsiteX128" fmla="*/ 272024 w 678289"/>
              <a:gd name="connsiteY128" fmla="*/ 28172 h 446823"/>
              <a:gd name="connsiteX129" fmla="*/ 255920 w 678289"/>
              <a:gd name="connsiteY129" fmla="*/ 26776 h 446823"/>
              <a:gd name="connsiteX130" fmla="*/ 238551 w 678289"/>
              <a:gd name="connsiteY130" fmla="*/ 25273 h 446823"/>
              <a:gd name="connsiteX131" fmla="*/ 227691 w 678289"/>
              <a:gd name="connsiteY131" fmla="*/ 24322 h 446823"/>
              <a:gd name="connsiteX132" fmla="*/ 218097 w 678289"/>
              <a:gd name="connsiteY132" fmla="*/ 23479 h 446823"/>
              <a:gd name="connsiteX133" fmla="*/ 217734 w 678289"/>
              <a:gd name="connsiteY133" fmla="*/ 23474 h 446823"/>
              <a:gd name="connsiteX134" fmla="*/ 207963 w 678289"/>
              <a:gd name="connsiteY134" fmla="*/ 22611 h 446823"/>
              <a:gd name="connsiteX135" fmla="*/ 200769 w 678289"/>
              <a:gd name="connsiteY135" fmla="*/ 21964 h 446823"/>
              <a:gd name="connsiteX136" fmla="*/ 172680 w 678289"/>
              <a:gd name="connsiteY136" fmla="*/ 19497 h 446823"/>
              <a:gd name="connsiteX137" fmla="*/ 172458 w 678289"/>
              <a:gd name="connsiteY137" fmla="*/ 19543 h 446823"/>
              <a:gd name="connsiteX138" fmla="*/ 164787 w 678289"/>
              <a:gd name="connsiteY138" fmla="*/ 21724 h 446823"/>
              <a:gd name="connsiteX139" fmla="*/ 132630 w 678289"/>
              <a:gd name="connsiteY139" fmla="*/ 30844 h 446823"/>
              <a:gd name="connsiteX140" fmla="*/ 124156 w 678289"/>
              <a:gd name="connsiteY140" fmla="*/ 33306 h 446823"/>
              <a:gd name="connsiteX141" fmla="*/ 123158 w 678289"/>
              <a:gd name="connsiteY141" fmla="*/ 33576 h 446823"/>
              <a:gd name="connsiteX142" fmla="*/ 122233 w 678289"/>
              <a:gd name="connsiteY142" fmla="*/ 33856 h 446823"/>
              <a:gd name="connsiteX143" fmla="*/ 59964 w 678289"/>
              <a:gd name="connsiteY143" fmla="*/ 52049 h 446823"/>
              <a:gd name="connsiteX144" fmla="*/ 503 w 678289"/>
              <a:gd name="connsiteY144" fmla="*/ 68672 h 446823"/>
              <a:gd name="connsiteX145" fmla="*/ 9444 w 678289"/>
              <a:gd name="connsiteY145" fmla="*/ 105003 h 446823"/>
              <a:gd name="connsiteX146" fmla="*/ 11086 w 678289"/>
              <a:gd name="connsiteY146" fmla="*/ 111663 h 446823"/>
              <a:gd name="connsiteX147" fmla="*/ 14829 w 678289"/>
              <a:gd name="connsiteY147" fmla="*/ 126800 h 446823"/>
              <a:gd name="connsiteX148" fmla="*/ 17346 w 678289"/>
              <a:gd name="connsiteY148" fmla="*/ 136971 h 446823"/>
              <a:gd name="connsiteX149" fmla="*/ 23643 w 678289"/>
              <a:gd name="connsiteY149" fmla="*/ 162350 h 446823"/>
              <a:gd name="connsiteX150" fmla="*/ 25638 w 678289"/>
              <a:gd name="connsiteY150" fmla="*/ 170390 h 446823"/>
              <a:gd name="connsiteX151" fmla="*/ 31068 w 678289"/>
              <a:gd name="connsiteY151" fmla="*/ 192182 h 446823"/>
              <a:gd name="connsiteX152" fmla="*/ 52125 w 678289"/>
              <a:gd name="connsiteY152" fmla="*/ 203773 h 446823"/>
              <a:gd name="connsiteX153" fmla="*/ 59542 w 678289"/>
              <a:gd name="connsiteY153" fmla="*/ 207177 h 446823"/>
              <a:gd name="connsiteX154" fmla="*/ 59706 w 678289"/>
              <a:gd name="connsiteY154" fmla="*/ 207241 h 446823"/>
              <a:gd name="connsiteX155" fmla="*/ 59833 w 678289"/>
              <a:gd name="connsiteY155" fmla="*/ 207312 h 446823"/>
              <a:gd name="connsiteX156" fmla="*/ 63734 w 678289"/>
              <a:gd name="connsiteY156" fmla="*/ 209356 h 446823"/>
              <a:gd name="connsiteX157" fmla="*/ 64587 w 678289"/>
              <a:gd name="connsiteY157" fmla="*/ 209788 h 446823"/>
              <a:gd name="connsiteX158" fmla="*/ 69599 w 678289"/>
              <a:gd name="connsiteY158" fmla="*/ 212437 h 446823"/>
              <a:gd name="connsiteX159" fmla="*/ 81865 w 678289"/>
              <a:gd name="connsiteY159" fmla="*/ 218874 h 446823"/>
              <a:gd name="connsiteX160" fmla="*/ 100101 w 678289"/>
              <a:gd name="connsiteY160" fmla="*/ 212245 h 446823"/>
              <a:gd name="connsiteX161" fmla="*/ 112371 w 678289"/>
              <a:gd name="connsiteY161" fmla="*/ 215503 h 446823"/>
              <a:gd name="connsiteX162" fmla="*/ 145209 w 678289"/>
              <a:gd name="connsiteY162" fmla="*/ 223528 h 446823"/>
              <a:gd name="connsiteX163" fmla="*/ 146116 w 678289"/>
              <a:gd name="connsiteY163" fmla="*/ 223758 h 446823"/>
              <a:gd name="connsiteX164" fmla="*/ 153102 w 678289"/>
              <a:gd name="connsiteY164" fmla="*/ 225455 h 446823"/>
              <a:gd name="connsiteX165" fmla="*/ 153161 w 678289"/>
              <a:gd name="connsiteY165" fmla="*/ 232726 h 446823"/>
              <a:gd name="connsiteX166" fmla="*/ 153456 w 678289"/>
              <a:gd name="connsiteY166" fmla="*/ 250606 h 446823"/>
              <a:gd name="connsiteX167" fmla="*/ 153465 w 678289"/>
              <a:gd name="connsiteY167" fmla="*/ 251269 h 446823"/>
              <a:gd name="connsiteX168" fmla="*/ 153479 w 678289"/>
              <a:gd name="connsiteY168" fmla="*/ 251675 h 446823"/>
              <a:gd name="connsiteX169" fmla="*/ 153542 w 678289"/>
              <a:gd name="connsiteY169" fmla="*/ 256417 h 446823"/>
              <a:gd name="connsiteX170" fmla="*/ 170789 w 678289"/>
              <a:gd name="connsiteY170" fmla="*/ 265453 h 446823"/>
              <a:gd name="connsiteX171" fmla="*/ 171369 w 678289"/>
              <a:gd name="connsiteY171" fmla="*/ 265758 h 446823"/>
              <a:gd name="connsiteX172" fmla="*/ 172617 w 678289"/>
              <a:gd name="connsiteY172" fmla="*/ 266323 h 446823"/>
              <a:gd name="connsiteX173" fmla="*/ 181141 w 678289"/>
              <a:gd name="connsiteY173" fmla="*/ 270874 h 446823"/>
              <a:gd name="connsiteX174" fmla="*/ 181630 w 678289"/>
              <a:gd name="connsiteY174" fmla="*/ 271124 h 446823"/>
              <a:gd name="connsiteX175" fmla="*/ 182084 w 678289"/>
              <a:gd name="connsiteY175" fmla="*/ 271356 h 446823"/>
              <a:gd name="connsiteX176" fmla="*/ 193007 w 678289"/>
              <a:gd name="connsiteY176" fmla="*/ 277058 h 446823"/>
              <a:gd name="connsiteX177" fmla="*/ 194590 w 678289"/>
              <a:gd name="connsiteY177" fmla="*/ 284369 h 446823"/>
              <a:gd name="connsiteX178" fmla="*/ 197199 w 678289"/>
              <a:gd name="connsiteY178" fmla="*/ 296382 h 446823"/>
              <a:gd name="connsiteX179" fmla="*/ 197217 w 678289"/>
              <a:gd name="connsiteY179" fmla="*/ 296455 h 446823"/>
              <a:gd name="connsiteX180" fmla="*/ 197231 w 678289"/>
              <a:gd name="connsiteY180" fmla="*/ 296529 h 446823"/>
              <a:gd name="connsiteX181" fmla="*/ 199444 w 678289"/>
              <a:gd name="connsiteY181" fmla="*/ 306714 h 446823"/>
              <a:gd name="connsiteX182" fmla="*/ 200719 w 678289"/>
              <a:gd name="connsiteY182" fmla="*/ 312562 h 446823"/>
              <a:gd name="connsiteX183" fmla="*/ 201000 w 678289"/>
              <a:gd name="connsiteY183" fmla="*/ 313854 h 446823"/>
              <a:gd name="connsiteX184" fmla="*/ 202220 w 678289"/>
              <a:gd name="connsiteY184" fmla="*/ 319458 h 446823"/>
              <a:gd name="connsiteX185" fmla="*/ 204792 w 678289"/>
              <a:gd name="connsiteY185" fmla="*/ 331275 h 446823"/>
              <a:gd name="connsiteX186" fmla="*/ 206680 w 678289"/>
              <a:gd name="connsiteY186" fmla="*/ 339924 h 446823"/>
              <a:gd name="connsiteX187" fmla="*/ 206947 w 678289"/>
              <a:gd name="connsiteY187" fmla="*/ 341143 h 446823"/>
              <a:gd name="connsiteX188" fmla="*/ 207346 w 678289"/>
              <a:gd name="connsiteY188" fmla="*/ 342970 h 446823"/>
              <a:gd name="connsiteX189" fmla="*/ 209097 w 678289"/>
              <a:gd name="connsiteY189" fmla="*/ 350985 h 446823"/>
              <a:gd name="connsiteX190" fmla="*/ 209256 w 678289"/>
              <a:gd name="connsiteY190" fmla="*/ 351716 h 446823"/>
              <a:gd name="connsiteX191" fmla="*/ 209456 w 678289"/>
              <a:gd name="connsiteY191" fmla="*/ 352618 h 446823"/>
              <a:gd name="connsiteX192" fmla="*/ 209492 w 678289"/>
              <a:gd name="connsiteY192" fmla="*/ 352788 h 446823"/>
              <a:gd name="connsiteX193" fmla="*/ 210517 w 678289"/>
              <a:gd name="connsiteY193" fmla="*/ 357466 h 446823"/>
              <a:gd name="connsiteX194" fmla="*/ 211021 w 678289"/>
              <a:gd name="connsiteY194" fmla="*/ 359780 h 446823"/>
              <a:gd name="connsiteX195" fmla="*/ 211098 w 678289"/>
              <a:gd name="connsiteY195" fmla="*/ 360121 h 446823"/>
              <a:gd name="connsiteX196" fmla="*/ 211170 w 678289"/>
              <a:gd name="connsiteY196" fmla="*/ 360462 h 446823"/>
              <a:gd name="connsiteX197" fmla="*/ 213076 w 678289"/>
              <a:gd name="connsiteY197" fmla="*/ 369161 h 446823"/>
              <a:gd name="connsiteX198" fmla="*/ 214613 w 678289"/>
              <a:gd name="connsiteY198" fmla="*/ 376177 h 446823"/>
              <a:gd name="connsiteX199" fmla="*/ 214935 w 678289"/>
              <a:gd name="connsiteY199" fmla="*/ 377638 h 446823"/>
              <a:gd name="connsiteX200" fmla="*/ 215248 w 678289"/>
              <a:gd name="connsiteY200" fmla="*/ 379077 h 446823"/>
              <a:gd name="connsiteX201" fmla="*/ 218528 w 678289"/>
              <a:gd name="connsiteY201" fmla="*/ 394006 h 446823"/>
              <a:gd name="connsiteX202" fmla="*/ 218782 w 678289"/>
              <a:gd name="connsiteY202" fmla="*/ 395177 h 446823"/>
              <a:gd name="connsiteX203" fmla="*/ 219009 w 678289"/>
              <a:gd name="connsiteY203" fmla="*/ 396198 h 446823"/>
              <a:gd name="connsiteX204" fmla="*/ 220393 w 678289"/>
              <a:gd name="connsiteY204" fmla="*/ 402483 h 446823"/>
              <a:gd name="connsiteX205" fmla="*/ 220456 w 678289"/>
              <a:gd name="connsiteY205" fmla="*/ 402778 h 446823"/>
              <a:gd name="connsiteX206" fmla="*/ 220465 w 678289"/>
              <a:gd name="connsiteY206" fmla="*/ 402823 h 446823"/>
              <a:gd name="connsiteX207" fmla="*/ 221191 w 678289"/>
              <a:gd name="connsiteY207" fmla="*/ 406113 h 446823"/>
              <a:gd name="connsiteX208" fmla="*/ 237181 w 678289"/>
              <a:gd name="connsiteY208" fmla="*/ 401761 h 446823"/>
              <a:gd name="connsiteX209" fmla="*/ 254850 w 678289"/>
              <a:gd name="connsiteY209" fmla="*/ 396774 h 446823"/>
              <a:gd name="connsiteX210" fmla="*/ 271189 w 678289"/>
              <a:gd name="connsiteY210" fmla="*/ 392481 h 446823"/>
              <a:gd name="connsiteX211" fmla="*/ 273231 w 678289"/>
              <a:gd name="connsiteY211" fmla="*/ 394841 h 446823"/>
              <a:gd name="connsiteX212" fmla="*/ 274192 w 678289"/>
              <a:gd name="connsiteY212" fmla="*/ 396016 h 446823"/>
              <a:gd name="connsiteX213" fmla="*/ 275893 w 678289"/>
              <a:gd name="connsiteY213" fmla="*/ 397682 h 446823"/>
              <a:gd name="connsiteX214" fmla="*/ 277799 w 678289"/>
              <a:gd name="connsiteY214" fmla="*/ 399610 h 446823"/>
              <a:gd name="connsiteX215" fmla="*/ 278960 w 678289"/>
              <a:gd name="connsiteY215" fmla="*/ 400749 h 446823"/>
              <a:gd name="connsiteX216" fmla="*/ 280298 w 678289"/>
              <a:gd name="connsiteY216" fmla="*/ 402106 h 446823"/>
              <a:gd name="connsiteX217" fmla="*/ 281654 w 678289"/>
              <a:gd name="connsiteY217" fmla="*/ 402619 h 446823"/>
              <a:gd name="connsiteX218" fmla="*/ 282938 w 678289"/>
              <a:gd name="connsiteY218" fmla="*/ 403349 h 446823"/>
              <a:gd name="connsiteX219" fmla="*/ 295082 w 678289"/>
              <a:gd name="connsiteY219" fmla="*/ 399397 h 446823"/>
              <a:gd name="connsiteX220" fmla="*/ 300262 w 678289"/>
              <a:gd name="connsiteY220" fmla="*/ 394001 h 446823"/>
              <a:gd name="connsiteX221" fmla="*/ 316860 w 678289"/>
              <a:gd name="connsiteY221" fmla="*/ 376672 h 446823"/>
              <a:gd name="connsiteX222" fmla="*/ 324821 w 678289"/>
              <a:gd name="connsiteY222" fmla="*/ 374525 h 446823"/>
              <a:gd name="connsiteX223" fmla="*/ 326132 w 678289"/>
              <a:gd name="connsiteY223" fmla="*/ 387771 h 446823"/>
              <a:gd name="connsiteX224" fmla="*/ 326568 w 678289"/>
              <a:gd name="connsiteY224" fmla="*/ 392227 h 446823"/>
              <a:gd name="connsiteX225" fmla="*/ 326677 w 678289"/>
              <a:gd name="connsiteY225" fmla="*/ 393679 h 446823"/>
              <a:gd name="connsiteX226" fmla="*/ 326931 w 678289"/>
              <a:gd name="connsiteY226" fmla="*/ 396016 h 446823"/>
              <a:gd name="connsiteX227" fmla="*/ 326944 w 678289"/>
              <a:gd name="connsiteY227" fmla="*/ 396697 h 446823"/>
              <a:gd name="connsiteX228" fmla="*/ 329507 w 678289"/>
              <a:gd name="connsiteY228" fmla="*/ 424745 h 446823"/>
              <a:gd name="connsiteX229" fmla="*/ 330274 w 678289"/>
              <a:gd name="connsiteY229" fmla="*/ 432795 h 446823"/>
              <a:gd name="connsiteX230" fmla="*/ 332125 w 678289"/>
              <a:gd name="connsiteY230" fmla="*/ 447080 h 446823"/>
              <a:gd name="connsiteX231" fmla="*/ 338929 w 678289"/>
              <a:gd name="connsiteY231" fmla="*/ 445787 h 446823"/>
              <a:gd name="connsiteX232" fmla="*/ 348286 w 678289"/>
              <a:gd name="connsiteY232" fmla="*/ 444026 h 446823"/>
              <a:gd name="connsiteX233" fmla="*/ 368099 w 678289"/>
              <a:gd name="connsiteY233" fmla="*/ 440387 h 446823"/>
              <a:gd name="connsiteX234" fmla="*/ 374551 w 678289"/>
              <a:gd name="connsiteY234" fmla="*/ 416450 h 446823"/>
              <a:gd name="connsiteX235" fmla="*/ 378028 w 678289"/>
              <a:gd name="connsiteY235" fmla="*/ 406426 h 446823"/>
              <a:gd name="connsiteX236" fmla="*/ 381791 w 678289"/>
              <a:gd name="connsiteY236" fmla="*/ 393498 h 446823"/>
              <a:gd name="connsiteX237" fmla="*/ 383167 w 678289"/>
              <a:gd name="connsiteY237" fmla="*/ 393312 h 446823"/>
              <a:gd name="connsiteX238" fmla="*/ 390791 w 678289"/>
              <a:gd name="connsiteY238" fmla="*/ 392318 h 446823"/>
              <a:gd name="connsiteX239" fmla="*/ 406465 w 678289"/>
              <a:gd name="connsiteY239" fmla="*/ 390235 h 446823"/>
              <a:gd name="connsiteX240" fmla="*/ 408029 w 678289"/>
              <a:gd name="connsiteY240" fmla="*/ 390022 h 446823"/>
              <a:gd name="connsiteX241" fmla="*/ 412644 w 678289"/>
              <a:gd name="connsiteY241" fmla="*/ 389382 h 446823"/>
              <a:gd name="connsiteX242" fmla="*/ 416810 w 678289"/>
              <a:gd name="connsiteY242" fmla="*/ 388792 h 446823"/>
              <a:gd name="connsiteX243" fmla="*/ 420894 w 678289"/>
              <a:gd name="connsiteY243" fmla="*/ 388248 h 446823"/>
              <a:gd name="connsiteX244" fmla="*/ 427415 w 678289"/>
              <a:gd name="connsiteY244" fmla="*/ 387413 h 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678289" h="446823">
                <a:moveTo>
                  <a:pt x="427415" y="387413"/>
                </a:moveTo>
                <a:lnTo>
                  <a:pt x="475705" y="379934"/>
                </a:lnTo>
                <a:lnTo>
                  <a:pt x="482168" y="378900"/>
                </a:lnTo>
                <a:lnTo>
                  <a:pt x="487371" y="378142"/>
                </a:lnTo>
                <a:lnTo>
                  <a:pt x="493562" y="377271"/>
                </a:lnTo>
                <a:lnTo>
                  <a:pt x="515175" y="374226"/>
                </a:lnTo>
                <a:lnTo>
                  <a:pt x="532877" y="372551"/>
                </a:lnTo>
                <a:lnTo>
                  <a:pt x="548686" y="363054"/>
                </a:lnTo>
                <a:lnTo>
                  <a:pt x="548807" y="362963"/>
                </a:lnTo>
                <a:lnTo>
                  <a:pt x="643599" y="300130"/>
                </a:lnTo>
                <a:lnTo>
                  <a:pt x="646580" y="293030"/>
                </a:lnTo>
                <a:lnTo>
                  <a:pt x="653213" y="290894"/>
                </a:lnTo>
                <a:lnTo>
                  <a:pt x="660037" y="288677"/>
                </a:lnTo>
                <a:lnTo>
                  <a:pt x="663516" y="287543"/>
                </a:lnTo>
                <a:lnTo>
                  <a:pt x="669642" y="285586"/>
                </a:lnTo>
                <a:lnTo>
                  <a:pt x="670547" y="284876"/>
                </a:lnTo>
                <a:lnTo>
                  <a:pt x="678793" y="278441"/>
                </a:lnTo>
                <a:lnTo>
                  <a:pt x="674836" y="272163"/>
                </a:lnTo>
                <a:lnTo>
                  <a:pt x="671750" y="267279"/>
                </a:lnTo>
                <a:lnTo>
                  <a:pt x="665704" y="257757"/>
                </a:lnTo>
                <a:lnTo>
                  <a:pt x="664956" y="256553"/>
                </a:lnTo>
                <a:lnTo>
                  <a:pt x="659853" y="248496"/>
                </a:lnTo>
                <a:lnTo>
                  <a:pt x="655083" y="240936"/>
                </a:lnTo>
                <a:lnTo>
                  <a:pt x="648914" y="231193"/>
                </a:lnTo>
                <a:lnTo>
                  <a:pt x="644498" y="224031"/>
                </a:lnTo>
                <a:lnTo>
                  <a:pt x="641096" y="219071"/>
                </a:lnTo>
                <a:lnTo>
                  <a:pt x="635404" y="209795"/>
                </a:lnTo>
                <a:lnTo>
                  <a:pt x="632840" y="205755"/>
                </a:lnTo>
                <a:lnTo>
                  <a:pt x="632296" y="204910"/>
                </a:lnTo>
                <a:lnTo>
                  <a:pt x="629297" y="200116"/>
                </a:lnTo>
                <a:lnTo>
                  <a:pt x="628337" y="198815"/>
                </a:lnTo>
                <a:lnTo>
                  <a:pt x="627528" y="197347"/>
                </a:lnTo>
                <a:lnTo>
                  <a:pt x="622448" y="189296"/>
                </a:lnTo>
                <a:lnTo>
                  <a:pt x="622027" y="188639"/>
                </a:lnTo>
                <a:lnTo>
                  <a:pt x="621372" y="187657"/>
                </a:lnTo>
                <a:lnTo>
                  <a:pt x="613283" y="174776"/>
                </a:lnTo>
                <a:lnTo>
                  <a:pt x="621197" y="174225"/>
                </a:lnTo>
                <a:lnTo>
                  <a:pt x="630380" y="173585"/>
                </a:lnTo>
                <a:lnTo>
                  <a:pt x="658215" y="171644"/>
                </a:lnTo>
                <a:lnTo>
                  <a:pt x="657240" y="161271"/>
                </a:lnTo>
                <a:lnTo>
                  <a:pt x="656545" y="153695"/>
                </a:lnTo>
                <a:lnTo>
                  <a:pt x="656267" y="150899"/>
                </a:lnTo>
                <a:lnTo>
                  <a:pt x="654857" y="135024"/>
                </a:lnTo>
                <a:lnTo>
                  <a:pt x="654254" y="128413"/>
                </a:lnTo>
                <a:lnTo>
                  <a:pt x="650329" y="130532"/>
                </a:lnTo>
                <a:lnTo>
                  <a:pt x="627160" y="141645"/>
                </a:lnTo>
                <a:lnTo>
                  <a:pt x="618288" y="146025"/>
                </a:lnTo>
                <a:lnTo>
                  <a:pt x="617474" y="138110"/>
                </a:lnTo>
                <a:lnTo>
                  <a:pt x="616626" y="129873"/>
                </a:lnTo>
                <a:lnTo>
                  <a:pt x="606603" y="132396"/>
                </a:lnTo>
                <a:lnTo>
                  <a:pt x="604328" y="132987"/>
                </a:lnTo>
                <a:lnTo>
                  <a:pt x="593857" y="135615"/>
                </a:lnTo>
                <a:lnTo>
                  <a:pt x="589311" y="136789"/>
                </a:lnTo>
                <a:lnTo>
                  <a:pt x="589208" y="135850"/>
                </a:lnTo>
                <a:lnTo>
                  <a:pt x="588756" y="131722"/>
                </a:lnTo>
                <a:lnTo>
                  <a:pt x="588341" y="127940"/>
                </a:lnTo>
                <a:lnTo>
                  <a:pt x="588173" y="126407"/>
                </a:lnTo>
                <a:lnTo>
                  <a:pt x="587937" y="124256"/>
                </a:lnTo>
                <a:lnTo>
                  <a:pt x="587653" y="121661"/>
                </a:lnTo>
                <a:lnTo>
                  <a:pt x="586838" y="114220"/>
                </a:lnTo>
                <a:lnTo>
                  <a:pt x="586535" y="111452"/>
                </a:lnTo>
                <a:lnTo>
                  <a:pt x="586503" y="111155"/>
                </a:lnTo>
                <a:lnTo>
                  <a:pt x="586357" y="109820"/>
                </a:lnTo>
                <a:lnTo>
                  <a:pt x="585713" y="103937"/>
                </a:lnTo>
                <a:lnTo>
                  <a:pt x="585576" y="102676"/>
                </a:lnTo>
                <a:lnTo>
                  <a:pt x="570031" y="99186"/>
                </a:lnTo>
                <a:lnTo>
                  <a:pt x="566395" y="98350"/>
                </a:lnTo>
                <a:lnTo>
                  <a:pt x="563243" y="97636"/>
                </a:lnTo>
                <a:lnTo>
                  <a:pt x="554575" y="95691"/>
                </a:lnTo>
                <a:lnTo>
                  <a:pt x="554229" y="92727"/>
                </a:lnTo>
                <a:lnTo>
                  <a:pt x="554137" y="91936"/>
                </a:lnTo>
                <a:lnTo>
                  <a:pt x="553758" y="88675"/>
                </a:lnTo>
                <a:lnTo>
                  <a:pt x="553706" y="88231"/>
                </a:lnTo>
                <a:lnTo>
                  <a:pt x="553597" y="87292"/>
                </a:lnTo>
                <a:lnTo>
                  <a:pt x="553585" y="87193"/>
                </a:lnTo>
                <a:lnTo>
                  <a:pt x="566699" y="68357"/>
                </a:lnTo>
                <a:lnTo>
                  <a:pt x="560599" y="64073"/>
                </a:lnTo>
                <a:lnTo>
                  <a:pt x="557490" y="61879"/>
                </a:lnTo>
                <a:lnTo>
                  <a:pt x="554537" y="59818"/>
                </a:lnTo>
                <a:lnTo>
                  <a:pt x="574234" y="24031"/>
                </a:lnTo>
                <a:lnTo>
                  <a:pt x="568366" y="19454"/>
                </a:lnTo>
                <a:lnTo>
                  <a:pt x="562056" y="15210"/>
                </a:lnTo>
                <a:lnTo>
                  <a:pt x="556845" y="11699"/>
                </a:lnTo>
                <a:lnTo>
                  <a:pt x="555450" y="10732"/>
                </a:lnTo>
                <a:lnTo>
                  <a:pt x="547039" y="5096"/>
                </a:lnTo>
                <a:lnTo>
                  <a:pt x="542935" y="2321"/>
                </a:lnTo>
                <a:lnTo>
                  <a:pt x="539843" y="256"/>
                </a:lnTo>
                <a:lnTo>
                  <a:pt x="536164" y="5749"/>
                </a:lnTo>
                <a:lnTo>
                  <a:pt x="530239" y="14723"/>
                </a:lnTo>
                <a:lnTo>
                  <a:pt x="508905" y="47280"/>
                </a:lnTo>
                <a:lnTo>
                  <a:pt x="501079" y="43792"/>
                </a:lnTo>
                <a:lnTo>
                  <a:pt x="488985" y="38393"/>
                </a:lnTo>
                <a:lnTo>
                  <a:pt x="478017" y="33525"/>
                </a:lnTo>
                <a:lnTo>
                  <a:pt x="467816" y="28478"/>
                </a:lnTo>
                <a:lnTo>
                  <a:pt x="461730" y="26299"/>
                </a:lnTo>
                <a:lnTo>
                  <a:pt x="454885" y="23228"/>
                </a:lnTo>
                <a:lnTo>
                  <a:pt x="446280" y="19410"/>
                </a:lnTo>
                <a:lnTo>
                  <a:pt x="439538" y="20365"/>
                </a:lnTo>
                <a:lnTo>
                  <a:pt x="430221" y="21705"/>
                </a:lnTo>
                <a:lnTo>
                  <a:pt x="430141" y="21717"/>
                </a:lnTo>
                <a:lnTo>
                  <a:pt x="413065" y="24228"/>
                </a:lnTo>
                <a:lnTo>
                  <a:pt x="403582" y="25653"/>
                </a:lnTo>
                <a:lnTo>
                  <a:pt x="400517" y="26119"/>
                </a:lnTo>
                <a:lnTo>
                  <a:pt x="394594" y="27025"/>
                </a:lnTo>
                <a:lnTo>
                  <a:pt x="392746" y="27310"/>
                </a:lnTo>
                <a:lnTo>
                  <a:pt x="389209" y="27857"/>
                </a:lnTo>
                <a:lnTo>
                  <a:pt x="381946" y="28989"/>
                </a:lnTo>
                <a:lnTo>
                  <a:pt x="375159" y="30060"/>
                </a:lnTo>
                <a:lnTo>
                  <a:pt x="374575" y="30153"/>
                </a:lnTo>
                <a:lnTo>
                  <a:pt x="364289" y="31798"/>
                </a:lnTo>
                <a:lnTo>
                  <a:pt x="362838" y="32032"/>
                </a:lnTo>
                <a:lnTo>
                  <a:pt x="359069" y="32643"/>
                </a:lnTo>
                <a:lnTo>
                  <a:pt x="355568" y="33214"/>
                </a:lnTo>
                <a:lnTo>
                  <a:pt x="354764" y="33345"/>
                </a:lnTo>
                <a:lnTo>
                  <a:pt x="353392" y="33570"/>
                </a:lnTo>
                <a:lnTo>
                  <a:pt x="348206" y="34424"/>
                </a:lnTo>
                <a:lnTo>
                  <a:pt x="346772" y="34661"/>
                </a:lnTo>
                <a:lnTo>
                  <a:pt x="346476" y="34634"/>
                </a:lnTo>
                <a:lnTo>
                  <a:pt x="340480" y="34118"/>
                </a:lnTo>
                <a:lnTo>
                  <a:pt x="337092" y="33802"/>
                </a:lnTo>
                <a:lnTo>
                  <a:pt x="336534" y="33745"/>
                </a:lnTo>
                <a:lnTo>
                  <a:pt x="332379" y="33410"/>
                </a:lnTo>
                <a:lnTo>
                  <a:pt x="324812" y="32752"/>
                </a:lnTo>
                <a:lnTo>
                  <a:pt x="316665" y="32081"/>
                </a:lnTo>
                <a:lnTo>
                  <a:pt x="287515" y="29737"/>
                </a:lnTo>
                <a:lnTo>
                  <a:pt x="285438" y="29327"/>
                </a:lnTo>
                <a:lnTo>
                  <a:pt x="283419" y="29134"/>
                </a:lnTo>
                <a:lnTo>
                  <a:pt x="277154" y="28702"/>
                </a:lnTo>
                <a:lnTo>
                  <a:pt x="272024" y="28172"/>
                </a:lnTo>
                <a:lnTo>
                  <a:pt x="255920" y="26776"/>
                </a:lnTo>
                <a:lnTo>
                  <a:pt x="238551" y="25273"/>
                </a:lnTo>
                <a:lnTo>
                  <a:pt x="227691" y="24322"/>
                </a:lnTo>
                <a:lnTo>
                  <a:pt x="218097" y="23479"/>
                </a:lnTo>
                <a:lnTo>
                  <a:pt x="217734" y="23474"/>
                </a:lnTo>
                <a:lnTo>
                  <a:pt x="207963" y="22611"/>
                </a:lnTo>
                <a:lnTo>
                  <a:pt x="200769" y="21964"/>
                </a:lnTo>
                <a:lnTo>
                  <a:pt x="172680" y="19497"/>
                </a:lnTo>
                <a:lnTo>
                  <a:pt x="172458" y="19543"/>
                </a:lnTo>
                <a:lnTo>
                  <a:pt x="164787" y="21724"/>
                </a:lnTo>
                <a:lnTo>
                  <a:pt x="132630" y="30844"/>
                </a:lnTo>
                <a:lnTo>
                  <a:pt x="124156" y="33306"/>
                </a:lnTo>
                <a:lnTo>
                  <a:pt x="123158" y="33576"/>
                </a:lnTo>
                <a:lnTo>
                  <a:pt x="122233" y="33856"/>
                </a:lnTo>
                <a:lnTo>
                  <a:pt x="59964" y="52049"/>
                </a:lnTo>
                <a:lnTo>
                  <a:pt x="503" y="68672"/>
                </a:lnTo>
                <a:lnTo>
                  <a:pt x="9444" y="105003"/>
                </a:lnTo>
                <a:lnTo>
                  <a:pt x="11086" y="111663"/>
                </a:lnTo>
                <a:lnTo>
                  <a:pt x="14829" y="126800"/>
                </a:lnTo>
                <a:lnTo>
                  <a:pt x="17346" y="136971"/>
                </a:lnTo>
                <a:lnTo>
                  <a:pt x="23643" y="162350"/>
                </a:lnTo>
                <a:lnTo>
                  <a:pt x="25638" y="170390"/>
                </a:lnTo>
                <a:lnTo>
                  <a:pt x="31068" y="192182"/>
                </a:lnTo>
                <a:lnTo>
                  <a:pt x="52125" y="203773"/>
                </a:lnTo>
                <a:lnTo>
                  <a:pt x="59542" y="207177"/>
                </a:lnTo>
                <a:lnTo>
                  <a:pt x="59706" y="207241"/>
                </a:lnTo>
                <a:lnTo>
                  <a:pt x="59833" y="207312"/>
                </a:lnTo>
                <a:lnTo>
                  <a:pt x="63734" y="209356"/>
                </a:lnTo>
                <a:lnTo>
                  <a:pt x="64587" y="209788"/>
                </a:lnTo>
                <a:lnTo>
                  <a:pt x="69599" y="212437"/>
                </a:lnTo>
                <a:lnTo>
                  <a:pt x="81865" y="218874"/>
                </a:lnTo>
                <a:lnTo>
                  <a:pt x="100101" y="212245"/>
                </a:lnTo>
                <a:lnTo>
                  <a:pt x="112371" y="215503"/>
                </a:lnTo>
                <a:lnTo>
                  <a:pt x="145209" y="223528"/>
                </a:lnTo>
                <a:lnTo>
                  <a:pt x="146116" y="223758"/>
                </a:lnTo>
                <a:lnTo>
                  <a:pt x="153102" y="225455"/>
                </a:lnTo>
                <a:lnTo>
                  <a:pt x="153161" y="232726"/>
                </a:lnTo>
                <a:lnTo>
                  <a:pt x="153456" y="250606"/>
                </a:lnTo>
                <a:lnTo>
                  <a:pt x="153465" y="251269"/>
                </a:lnTo>
                <a:lnTo>
                  <a:pt x="153479" y="251675"/>
                </a:lnTo>
                <a:lnTo>
                  <a:pt x="153542" y="256417"/>
                </a:lnTo>
                <a:lnTo>
                  <a:pt x="170789" y="265453"/>
                </a:lnTo>
                <a:lnTo>
                  <a:pt x="171369" y="265758"/>
                </a:lnTo>
                <a:lnTo>
                  <a:pt x="172617" y="266323"/>
                </a:lnTo>
                <a:lnTo>
                  <a:pt x="181141" y="270874"/>
                </a:lnTo>
                <a:lnTo>
                  <a:pt x="181630" y="271124"/>
                </a:lnTo>
                <a:lnTo>
                  <a:pt x="182084" y="271356"/>
                </a:lnTo>
                <a:lnTo>
                  <a:pt x="193007" y="277058"/>
                </a:lnTo>
                <a:lnTo>
                  <a:pt x="194590" y="284369"/>
                </a:lnTo>
                <a:lnTo>
                  <a:pt x="197199" y="296382"/>
                </a:lnTo>
                <a:lnTo>
                  <a:pt x="197217" y="296455"/>
                </a:lnTo>
                <a:lnTo>
                  <a:pt x="197231" y="296529"/>
                </a:lnTo>
                <a:lnTo>
                  <a:pt x="199444" y="306714"/>
                </a:lnTo>
                <a:lnTo>
                  <a:pt x="200719" y="312562"/>
                </a:lnTo>
                <a:lnTo>
                  <a:pt x="201000" y="313854"/>
                </a:lnTo>
                <a:lnTo>
                  <a:pt x="202220" y="319458"/>
                </a:lnTo>
                <a:lnTo>
                  <a:pt x="204792" y="331275"/>
                </a:lnTo>
                <a:lnTo>
                  <a:pt x="206680" y="339924"/>
                </a:lnTo>
                <a:lnTo>
                  <a:pt x="206947" y="341143"/>
                </a:lnTo>
                <a:lnTo>
                  <a:pt x="207346" y="342970"/>
                </a:lnTo>
                <a:lnTo>
                  <a:pt x="209097" y="350985"/>
                </a:lnTo>
                <a:lnTo>
                  <a:pt x="209256" y="351716"/>
                </a:lnTo>
                <a:lnTo>
                  <a:pt x="209456" y="352618"/>
                </a:lnTo>
                <a:lnTo>
                  <a:pt x="209492" y="352788"/>
                </a:lnTo>
                <a:lnTo>
                  <a:pt x="210517" y="357466"/>
                </a:lnTo>
                <a:lnTo>
                  <a:pt x="211021" y="359780"/>
                </a:lnTo>
                <a:lnTo>
                  <a:pt x="211098" y="360121"/>
                </a:lnTo>
                <a:lnTo>
                  <a:pt x="211170" y="360462"/>
                </a:lnTo>
                <a:lnTo>
                  <a:pt x="213076" y="369161"/>
                </a:lnTo>
                <a:lnTo>
                  <a:pt x="214613" y="376177"/>
                </a:lnTo>
                <a:lnTo>
                  <a:pt x="214935" y="377638"/>
                </a:lnTo>
                <a:lnTo>
                  <a:pt x="215248" y="379077"/>
                </a:lnTo>
                <a:lnTo>
                  <a:pt x="218528" y="394006"/>
                </a:lnTo>
                <a:lnTo>
                  <a:pt x="218782" y="395177"/>
                </a:lnTo>
                <a:lnTo>
                  <a:pt x="219009" y="396198"/>
                </a:lnTo>
                <a:lnTo>
                  <a:pt x="220393" y="402483"/>
                </a:lnTo>
                <a:lnTo>
                  <a:pt x="220456" y="402778"/>
                </a:lnTo>
                <a:lnTo>
                  <a:pt x="220465" y="402823"/>
                </a:lnTo>
                <a:lnTo>
                  <a:pt x="221191" y="406113"/>
                </a:lnTo>
                <a:lnTo>
                  <a:pt x="237181" y="401761"/>
                </a:lnTo>
                <a:lnTo>
                  <a:pt x="254850" y="396774"/>
                </a:lnTo>
                <a:lnTo>
                  <a:pt x="271189" y="392481"/>
                </a:lnTo>
                <a:lnTo>
                  <a:pt x="273231" y="394841"/>
                </a:lnTo>
                <a:lnTo>
                  <a:pt x="274192" y="396016"/>
                </a:lnTo>
                <a:lnTo>
                  <a:pt x="275893" y="397682"/>
                </a:lnTo>
                <a:lnTo>
                  <a:pt x="277799" y="399610"/>
                </a:lnTo>
                <a:lnTo>
                  <a:pt x="278960" y="400749"/>
                </a:lnTo>
                <a:lnTo>
                  <a:pt x="280298" y="402106"/>
                </a:lnTo>
                <a:lnTo>
                  <a:pt x="281654" y="402619"/>
                </a:lnTo>
                <a:lnTo>
                  <a:pt x="282938" y="403349"/>
                </a:lnTo>
                <a:lnTo>
                  <a:pt x="295082" y="399397"/>
                </a:lnTo>
                <a:lnTo>
                  <a:pt x="300262" y="394001"/>
                </a:lnTo>
                <a:lnTo>
                  <a:pt x="316860" y="376672"/>
                </a:lnTo>
                <a:lnTo>
                  <a:pt x="324821" y="374525"/>
                </a:lnTo>
                <a:lnTo>
                  <a:pt x="326132" y="387771"/>
                </a:lnTo>
                <a:lnTo>
                  <a:pt x="326568" y="392227"/>
                </a:lnTo>
                <a:lnTo>
                  <a:pt x="326677" y="393679"/>
                </a:lnTo>
                <a:lnTo>
                  <a:pt x="326931" y="396016"/>
                </a:lnTo>
                <a:lnTo>
                  <a:pt x="326944" y="396697"/>
                </a:lnTo>
                <a:lnTo>
                  <a:pt x="329507" y="424745"/>
                </a:lnTo>
                <a:lnTo>
                  <a:pt x="330274" y="432795"/>
                </a:lnTo>
                <a:lnTo>
                  <a:pt x="332125" y="447080"/>
                </a:lnTo>
                <a:lnTo>
                  <a:pt x="338929" y="445787"/>
                </a:lnTo>
                <a:lnTo>
                  <a:pt x="348286" y="444026"/>
                </a:lnTo>
                <a:lnTo>
                  <a:pt x="368099" y="440387"/>
                </a:lnTo>
                <a:lnTo>
                  <a:pt x="374551" y="416450"/>
                </a:lnTo>
                <a:lnTo>
                  <a:pt x="378028" y="406426"/>
                </a:lnTo>
                <a:lnTo>
                  <a:pt x="381791" y="393498"/>
                </a:lnTo>
                <a:lnTo>
                  <a:pt x="383167" y="393312"/>
                </a:lnTo>
                <a:lnTo>
                  <a:pt x="390791" y="392318"/>
                </a:lnTo>
                <a:lnTo>
                  <a:pt x="406465" y="390235"/>
                </a:lnTo>
                <a:lnTo>
                  <a:pt x="408029" y="390022"/>
                </a:lnTo>
                <a:lnTo>
                  <a:pt x="412644" y="389382"/>
                </a:lnTo>
                <a:lnTo>
                  <a:pt x="416810" y="388792"/>
                </a:lnTo>
                <a:lnTo>
                  <a:pt x="420894" y="388248"/>
                </a:lnTo>
                <a:lnTo>
                  <a:pt x="427415" y="387413"/>
                </a:lnTo>
                <a:close/>
              </a:path>
            </a:pathLst>
          </a:custGeom>
          <a:solidFill>
            <a:srgbClr val="92D050"/>
          </a:solidFill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CC1B1D54-E1C7-7690-E022-7717256DB3A3}"/>
              </a:ext>
            </a:extLst>
          </p:cNvPr>
          <p:cNvSpPr>
            <a:spLocks/>
          </p:cNvSpPr>
          <p:nvPr/>
        </p:nvSpPr>
        <p:spPr>
          <a:xfrm flipV="1">
            <a:off x="5059048" y="1493181"/>
            <a:ext cx="545923" cy="856191"/>
          </a:xfrm>
          <a:custGeom>
            <a:avLst/>
            <a:gdLst>
              <a:gd name="connsiteX0" fmla="*/ 317030 w 371772"/>
              <a:gd name="connsiteY0" fmla="*/ 87603 h 583064"/>
              <a:gd name="connsiteX1" fmla="*/ 314536 w 371772"/>
              <a:gd name="connsiteY1" fmla="*/ 84195 h 583064"/>
              <a:gd name="connsiteX2" fmla="*/ 299956 w 371772"/>
              <a:gd name="connsiteY2" fmla="*/ 64360 h 583064"/>
              <a:gd name="connsiteX3" fmla="*/ 293726 w 371772"/>
              <a:gd name="connsiteY3" fmla="*/ 55711 h 583064"/>
              <a:gd name="connsiteX4" fmla="*/ 289550 w 371772"/>
              <a:gd name="connsiteY4" fmla="*/ 50307 h 583064"/>
              <a:gd name="connsiteX5" fmla="*/ 272561 w 371772"/>
              <a:gd name="connsiteY5" fmla="*/ 27522 h 583064"/>
              <a:gd name="connsiteX6" fmla="*/ 274363 w 371772"/>
              <a:gd name="connsiteY6" fmla="*/ 21437 h 583064"/>
              <a:gd name="connsiteX7" fmla="*/ 279575 w 371772"/>
              <a:gd name="connsiteY7" fmla="*/ 37 h 583064"/>
              <a:gd name="connsiteX8" fmla="*/ 275113 w 371772"/>
              <a:gd name="connsiteY8" fmla="*/ 255 h 583064"/>
              <a:gd name="connsiteX9" fmla="*/ 252863 w 371772"/>
              <a:gd name="connsiteY9" fmla="*/ 1425 h 583064"/>
              <a:gd name="connsiteX10" fmla="*/ 251236 w 371772"/>
              <a:gd name="connsiteY10" fmla="*/ 1516 h 583064"/>
              <a:gd name="connsiteX11" fmla="*/ 241640 w 371772"/>
              <a:gd name="connsiteY11" fmla="*/ 2070 h 583064"/>
              <a:gd name="connsiteX12" fmla="*/ 237777 w 371772"/>
              <a:gd name="connsiteY12" fmla="*/ 2301 h 583064"/>
              <a:gd name="connsiteX13" fmla="*/ 233346 w 371772"/>
              <a:gd name="connsiteY13" fmla="*/ 2574 h 583064"/>
              <a:gd name="connsiteX14" fmla="*/ 232329 w 371772"/>
              <a:gd name="connsiteY14" fmla="*/ 2632 h 583064"/>
              <a:gd name="connsiteX15" fmla="*/ 228833 w 371772"/>
              <a:gd name="connsiteY15" fmla="*/ 2850 h 583064"/>
              <a:gd name="connsiteX16" fmla="*/ 212617 w 371772"/>
              <a:gd name="connsiteY16" fmla="*/ 3908 h 583064"/>
              <a:gd name="connsiteX17" fmla="*/ 207809 w 371772"/>
              <a:gd name="connsiteY17" fmla="*/ 4239 h 583064"/>
              <a:gd name="connsiteX18" fmla="*/ 204085 w 371772"/>
              <a:gd name="connsiteY18" fmla="*/ 4498 h 583064"/>
              <a:gd name="connsiteX19" fmla="*/ 182059 w 371772"/>
              <a:gd name="connsiteY19" fmla="*/ 36017 h 583064"/>
              <a:gd name="connsiteX20" fmla="*/ 166356 w 371772"/>
              <a:gd name="connsiteY20" fmla="*/ 58511 h 583064"/>
              <a:gd name="connsiteX21" fmla="*/ 162664 w 371772"/>
              <a:gd name="connsiteY21" fmla="*/ 63603 h 583064"/>
              <a:gd name="connsiteX22" fmla="*/ 143814 w 371772"/>
              <a:gd name="connsiteY22" fmla="*/ 90757 h 583064"/>
              <a:gd name="connsiteX23" fmla="*/ 142888 w 371772"/>
              <a:gd name="connsiteY23" fmla="*/ 92086 h 583064"/>
              <a:gd name="connsiteX24" fmla="*/ 124968 w 371772"/>
              <a:gd name="connsiteY24" fmla="*/ 116700 h 583064"/>
              <a:gd name="connsiteX25" fmla="*/ 118519 w 371772"/>
              <a:gd name="connsiteY25" fmla="*/ 128412 h 583064"/>
              <a:gd name="connsiteX26" fmla="*/ 111333 w 371772"/>
              <a:gd name="connsiteY26" fmla="*/ 137224 h 583064"/>
              <a:gd name="connsiteX27" fmla="*/ 101847 w 371772"/>
              <a:gd name="connsiteY27" fmla="*/ 149590 h 583064"/>
              <a:gd name="connsiteX28" fmla="*/ 83952 w 371772"/>
              <a:gd name="connsiteY28" fmla="*/ 176413 h 583064"/>
              <a:gd name="connsiteX29" fmla="*/ 67355 w 371772"/>
              <a:gd name="connsiteY29" fmla="*/ 200136 h 583064"/>
              <a:gd name="connsiteX30" fmla="*/ 63800 w 371772"/>
              <a:gd name="connsiteY30" fmla="*/ 204838 h 583064"/>
              <a:gd name="connsiteX31" fmla="*/ 25745 w 371772"/>
              <a:gd name="connsiteY31" fmla="*/ 259650 h 583064"/>
              <a:gd name="connsiteX32" fmla="*/ 1013 w 371772"/>
              <a:gd name="connsiteY32" fmla="*/ 294986 h 583064"/>
              <a:gd name="connsiteX33" fmla="*/ 453 w 371772"/>
              <a:gd name="connsiteY33" fmla="*/ 295794 h 583064"/>
              <a:gd name="connsiteX34" fmla="*/ 13762 w 371772"/>
              <a:gd name="connsiteY34" fmla="*/ 384272 h 583064"/>
              <a:gd name="connsiteX35" fmla="*/ 16631 w 371772"/>
              <a:gd name="connsiteY35" fmla="*/ 403235 h 583064"/>
              <a:gd name="connsiteX36" fmla="*/ 20461 w 371772"/>
              <a:gd name="connsiteY36" fmla="*/ 428488 h 583064"/>
              <a:gd name="connsiteX37" fmla="*/ 20846 w 371772"/>
              <a:gd name="connsiteY37" fmla="*/ 431016 h 583064"/>
              <a:gd name="connsiteX38" fmla="*/ 27190 w 371772"/>
              <a:gd name="connsiteY38" fmla="*/ 472682 h 583064"/>
              <a:gd name="connsiteX39" fmla="*/ 33949 w 371772"/>
              <a:gd name="connsiteY39" fmla="*/ 516862 h 583064"/>
              <a:gd name="connsiteX40" fmla="*/ 40737 w 371772"/>
              <a:gd name="connsiteY40" fmla="*/ 561024 h 583064"/>
              <a:gd name="connsiteX41" fmla="*/ 40964 w 371772"/>
              <a:gd name="connsiteY41" fmla="*/ 562499 h 583064"/>
              <a:gd name="connsiteX42" fmla="*/ 44142 w 371772"/>
              <a:gd name="connsiteY42" fmla="*/ 583101 h 583064"/>
              <a:gd name="connsiteX43" fmla="*/ 54529 w 371772"/>
              <a:gd name="connsiteY43" fmla="*/ 580596 h 583064"/>
              <a:gd name="connsiteX44" fmla="*/ 84432 w 371772"/>
              <a:gd name="connsiteY44" fmla="*/ 574198 h 583064"/>
              <a:gd name="connsiteX45" fmla="*/ 116390 w 371772"/>
              <a:gd name="connsiteY45" fmla="*/ 567087 h 583064"/>
              <a:gd name="connsiteX46" fmla="*/ 159262 w 371772"/>
              <a:gd name="connsiteY46" fmla="*/ 557503 h 583064"/>
              <a:gd name="connsiteX47" fmla="*/ 206771 w 371772"/>
              <a:gd name="connsiteY47" fmla="*/ 548496 h 583064"/>
              <a:gd name="connsiteX48" fmla="*/ 251513 w 371772"/>
              <a:gd name="connsiteY48" fmla="*/ 500667 h 583064"/>
              <a:gd name="connsiteX49" fmla="*/ 256581 w 371772"/>
              <a:gd name="connsiteY49" fmla="*/ 492404 h 583064"/>
              <a:gd name="connsiteX50" fmla="*/ 306526 w 371772"/>
              <a:gd name="connsiteY50" fmla="*/ 446095 h 583064"/>
              <a:gd name="connsiteX51" fmla="*/ 353047 w 371772"/>
              <a:gd name="connsiteY51" fmla="*/ 402941 h 583064"/>
              <a:gd name="connsiteX52" fmla="*/ 347582 w 371772"/>
              <a:gd name="connsiteY52" fmla="*/ 384880 h 583064"/>
              <a:gd name="connsiteX53" fmla="*/ 348197 w 371772"/>
              <a:gd name="connsiteY53" fmla="*/ 381881 h 583064"/>
              <a:gd name="connsiteX54" fmla="*/ 350674 w 371772"/>
              <a:gd name="connsiteY54" fmla="*/ 369892 h 583064"/>
              <a:gd name="connsiteX55" fmla="*/ 347355 w 371772"/>
              <a:gd name="connsiteY55" fmla="*/ 357712 h 583064"/>
              <a:gd name="connsiteX56" fmla="*/ 346538 w 371772"/>
              <a:gd name="connsiteY56" fmla="*/ 355135 h 583064"/>
              <a:gd name="connsiteX57" fmla="*/ 321115 w 371772"/>
              <a:gd name="connsiteY57" fmla="*/ 326778 h 583064"/>
              <a:gd name="connsiteX58" fmla="*/ 320622 w 371772"/>
              <a:gd name="connsiteY58" fmla="*/ 315374 h 583064"/>
              <a:gd name="connsiteX59" fmla="*/ 319924 w 371772"/>
              <a:gd name="connsiteY59" fmla="*/ 299211 h 583064"/>
              <a:gd name="connsiteX60" fmla="*/ 332767 w 371772"/>
              <a:gd name="connsiteY60" fmla="*/ 293724 h 583064"/>
              <a:gd name="connsiteX61" fmla="*/ 358332 w 371772"/>
              <a:gd name="connsiteY61" fmla="*/ 291701 h 583064"/>
              <a:gd name="connsiteX62" fmla="*/ 372226 w 371772"/>
              <a:gd name="connsiteY62" fmla="*/ 287312 h 583064"/>
              <a:gd name="connsiteX63" fmla="*/ 371373 w 371772"/>
              <a:gd name="connsiteY63" fmla="*/ 252208 h 583064"/>
              <a:gd name="connsiteX64" fmla="*/ 370834 w 371772"/>
              <a:gd name="connsiteY64" fmla="*/ 228883 h 583064"/>
              <a:gd name="connsiteX65" fmla="*/ 357137 w 371772"/>
              <a:gd name="connsiteY65" fmla="*/ 222757 h 583064"/>
              <a:gd name="connsiteX66" fmla="*/ 333949 w 371772"/>
              <a:gd name="connsiteY66" fmla="*/ 212543 h 583064"/>
              <a:gd name="connsiteX67" fmla="*/ 333483 w 371772"/>
              <a:gd name="connsiteY67" fmla="*/ 199937 h 583064"/>
              <a:gd name="connsiteX68" fmla="*/ 333370 w 371772"/>
              <a:gd name="connsiteY68" fmla="*/ 196887 h 583064"/>
              <a:gd name="connsiteX69" fmla="*/ 333040 w 371772"/>
              <a:gd name="connsiteY69" fmla="*/ 187930 h 583064"/>
              <a:gd name="connsiteX70" fmla="*/ 332757 w 371772"/>
              <a:gd name="connsiteY70" fmla="*/ 180261 h 583064"/>
              <a:gd name="connsiteX71" fmla="*/ 332388 w 371772"/>
              <a:gd name="connsiteY71" fmla="*/ 170237 h 583064"/>
              <a:gd name="connsiteX72" fmla="*/ 332212 w 371772"/>
              <a:gd name="connsiteY72" fmla="*/ 165449 h 583064"/>
              <a:gd name="connsiteX73" fmla="*/ 331781 w 371772"/>
              <a:gd name="connsiteY73" fmla="*/ 153737 h 583064"/>
              <a:gd name="connsiteX74" fmla="*/ 341462 w 371772"/>
              <a:gd name="connsiteY74" fmla="*/ 141807 h 583064"/>
              <a:gd name="connsiteX75" fmla="*/ 349305 w 371772"/>
              <a:gd name="connsiteY75" fmla="*/ 132223 h 583064"/>
              <a:gd name="connsiteX76" fmla="*/ 324130 w 371772"/>
              <a:gd name="connsiteY76" fmla="*/ 97178 h 583064"/>
              <a:gd name="connsiteX77" fmla="*/ 317030 w 371772"/>
              <a:gd name="connsiteY77" fmla="*/ 87603 h 583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371772" h="583064">
                <a:moveTo>
                  <a:pt x="317030" y="87603"/>
                </a:moveTo>
                <a:lnTo>
                  <a:pt x="314536" y="84195"/>
                </a:lnTo>
                <a:lnTo>
                  <a:pt x="299956" y="64360"/>
                </a:lnTo>
                <a:lnTo>
                  <a:pt x="293726" y="55711"/>
                </a:lnTo>
                <a:lnTo>
                  <a:pt x="289550" y="50307"/>
                </a:lnTo>
                <a:lnTo>
                  <a:pt x="272561" y="27522"/>
                </a:lnTo>
                <a:lnTo>
                  <a:pt x="274363" y="21437"/>
                </a:lnTo>
                <a:lnTo>
                  <a:pt x="279575" y="37"/>
                </a:lnTo>
                <a:lnTo>
                  <a:pt x="275113" y="255"/>
                </a:lnTo>
                <a:lnTo>
                  <a:pt x="252863" y="1425"/>
                </a:lnTo>
                <a:lnTo>
                  <a:pt x="251236" y="1516"/>
                </a:lnTo>
                <a:lnTo>
                  <a:pt x="241640" y="2070"/>
                </a:lnTo>
                <a:lnTo>
                  <a:pt x="237777" y="2301"/>
                </a:lnTo>
                <a:lnTo>
                  <a:pt x="233346" y="2574"/>
                </a:lnTo>
                <a:lnTo>
                  <a:pt x="232329" y="2632"/>
                </a:lnTo>
                <a:lnTo>
                  <a:pt x="228833" y="2850"/>
                </a:lnTo>
                <a:lnTo>
                  <a:pt x="212617" y="3908"/>
                </a:lnTo>
                <a:lnTo>
                  <a:pt x="207809" y="4239"/>
                </a:lnTo>
                <a:lnTo>
                  <a:pt x="204085" y="4498"/>
                </a:lnTo>
                <a:lnTo>
                  <a:pt x="182059" y="36017"/>
                </a:lnTo>
                <a:lnTo>
                  <a:pt x="166356" y="58511"/>
                </a:lnTo>
                <a:lnTo>
                  <a:pt x="162664" y="63603"/>
                </a:lnTo>
                <a:lnTo>
                  <a:pt x="143814" y="90757"/>
                </a:lnTo>
                <a:lnTo>
                  <a:pt x="142888" y="92086"/>
                </a:lnTo>
                <a:lnTo>
                  <a:pt x="124968" y="116700"/>
                </a:lnTo>
                <a:lnTo>
                  <a:pt x="118519" y="128412"/>
                </a:lnTo>
                <a:lnTo>
                  <a:pt x="111333" y="137224"/>
                </a:lnTo>
                <a:lnTo>
                  <a:pt x="101847" y="149590"/>
                </a:lnTo>
                <a:lnTo>
                  <a:pt x="83952" y="176413"/>
                </a:lnTo>
                <a:lnTo>
                  <a:pt x="67355" y="200136"/>
                </a:lnTo>
                <a:lnTo>
                  <a:pt x="63800" y="204838"/>
                </a:lnTo>
                <a:lnTo>
                  <a:pt x="25745" y="259650"/>
                </a:lnTo>
                <a:lnTo>
                  <a:pt x="1013" y="294986"/>
                </a:lnTo>
                <a:lnTo>
                  <a:pt x="453" y="295794"/>
                </a:lnTo>
                <a:lnTo>
                  <a:pt x="13762" y="384272"/>
                </a:lnTo>
                <a:lnTo>
                  <a:pt x="16631" y="403235"/>
                </a:lnTo>
                <a:lnTo>
                  <a:pt x="20461" y="428488"/>
                </a:lnTo>
                <a:lnTo>
                  <a:pt x="20846" y="431016"/>
                </a:lnTo>
                <a:lnTo>
                  <a:pt x="27190" y="472682"/>
                </a:lnTo>
                <a:lnTo>
                  <a:pt x="33949" y="516862"/>
                </a:lnTo>
                <a:lnTo>
                  <a:pt x="40737" y="561024"/>
                </a:lnTo>
                <a:lnTo>
                  <a:pt x="40964" y="562499"/>
                </a:lnTo>
                <a:lnTo>
                  <a:pt x="44142" y="583101"/>
                </a:lnTo>
                <a:lnTo>
                  <a:pt x="54529" y="580596"/>
                </a:lnTo>
                <a:lnTo>
                  <a:pt x="84432" y="574198"/>
                </a:lnTo>
                <a:lnTo>
                  <a:pt x="116390" y="567087"/>
                </a:lnTo>
                <a:lnTo>
                  <a:pt x="159262" y="557503"/>
                </a:lnTo>
                <a:lnTo>
                  <a:pt x="206771" y="548496"/>
                </a:lnTo>
                <a:lnTo>
                  <a:pt x="251513" y="500667"/>
                </a:lnTo>
                <a:lnTo>
                  <a:pt x="256581" y="492404"/>
                </a:lnTo>
                <a:lnTo>
                  <a:pt x="306526" y="446095"/>
                </a:lnTo>
                <a:lnTo>
                  <a:pt x="353047" y="402941"/>
                </a:lnTo>
                <a:lnTo>
                  <a:pt x="347582" y="384880"/>
                </a:lnTo>
                <a:lnTo>
                  <a:pt x="348197" y="381881"/>
                </a:lnTo>
                <a:lnTo>
                  <a:pt x="350674" y="369892"/>
                </a:lnTo>
                <a:lnTo>
                  <a:pt x="347355" y="357712"/>
                </a:lnTo>
                <a:lnTo>
                  <a:pt x="346538" y="355135"/>
                </a:lnTo>
                <a:lnTo>
                  <a:pt x="321115" y="326778"/>
                </a:lnTo>
                <a:lnTo>
                  <a:pt x="320622" y="315374"/>
                </a:lnTo>
                <a:lnTo>
                  <a:pt x="319924" y="299211"/>
                </a:lnTo>
                <a:lnTo>
                  <a:pt x="332767" y="293724"/>
                </a:lnTo>
                <a:lnTo>
                  <a:pt x="358332" y="291701"/>
                </a:lnTo>
                <a:lnTo>
                  <a:pt x="372226" y="287312"/>
                </a:lnTo>
                <a:lnTo>
                  <a:pt x="371373" y="252208"/>
                </a:lnTo>
                <a:lnTo>
                  <a:pt x="370834" y="228883"/>
                </a:lnTo>
                <a:lnTo>
                  <a:pt x="357137" y="222757"/>
                </a:lnTo>
                <a:lnTo>
                  <a:pt x="333949" y="212543"/>
                </a:lnTo>
                <a:lnTo>
                  <a:pt x="333483" y="199937"/>
                </a:lnTo>
                <a:lnTo>
                  <a:pt x="333370" y="196887"/>
                </a:lnTo>
                <a:lnTo>
                  <a:pt x="333040" y="187930"/>
                </a:lnTo>
                <a:lnTo>
                  <a:pt x="332757" y="180261"/>
                </a:lnTo>
                <a:lnTo>
                  <a:pt x="332388" y="170237"/>
                </a:lnTo>
                <a:lnTo>
                  <a:pt x="332212" y="165449"/>
                </a:lnTo>
                <a:lnTo>
                  <a:pt x="331781" y="153737"/>
                </a:lnTo>
                <a:lnTo>
                  <a:pt x="341462" y="141807"/>
                </a:lnTo>
                <a:lnTo>
                  <a:pt x="349305" y="132223"/>
                </a:lnTo>
                <a:lnTo>
                  <a:pt x="324130" y="97178"/>
                </a:lnTo>
                <a:lnTo>
                  <a:pt x="317030" y="87603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40A43C3B-BFC2-4975-9B78-779266ADB450}"/>
              </a:ext>
            </a:extLst>
          </p:cNvPr>
          <p:cNvSpPr>
            <a:spLocks/>
          </p:cNvSpPr>
          <p:nvPr/>
        </p:nvSpPr>
        <p:spPr>
          <a:xfrm flipV="1">
            <a:off x="5458621" y="1697156"/>
            <a:ext cx="437479" cy="655060"/>
          </a:xfrm>
          <a:custGeom>
            <a:avLst/>
            <a:gdLst>
              <a:gd name="connsiteX0" fmla="*/ 270843 w 297922"/>
              <a:gd name="connsiteY0" fmla="*/ 257749 h 446094"/>
              <a:gd name="connsiteX1" fmla="*/ 268589 w 297922"/>
              <a:gd name="connsiteY1" fmla="*/ 257681 h 446094"/>
              <a:gd name="connsiteX2" fmla="*/ 267274 w 297922"/>
              <a:gd name="connsiteY2" fmla="*/ 257667 h 446094"/>
              <a:gd name="connsiteX3" fmla="*/ 266360 w 297922"/>
              <a:gd name="connsiteY3" fmla="*/ 258039 h 446094"/>
              <a:gd name="connsiteX4" fmla="*/ 262634 w 297922"/>
              <a:gd name="connsiteY4" fmla="*/ 256846 h 446094"/>
              <a:gd name="connsiteX5" fmla="*/ 258998 w 297922"/>
              <a:gd name="connsiteY5" fmla="*/ 252281 h 446094"/>
              <a:gd name="connsiteX6" fmla="*/ 263332 w 297922"/>
              <a:gd name="connsiteY6" fmla="*/ 248696 h 446094"/>
              <a:gd name="connsiteX7" fmla="*/ 263100 w 297922"/>
              <a:gd name="connsiteY7" fmla="*/ 240469 h 446094"/>
              <a:gd name="connsiteX8" fmla="*/ 260784 w 297922"/>
              <a:gd name="connsiteY8" fmla="*/ 236262 h 446094"/>
              <a:gd name="connsiteX9" fmla="*/ 257076 w 297922"/>
              <a:gd name="connsiteY9" fmla="*/ 235223 h 446094"/>
              <a:gd name="connsiteX10" fmla="*/ 248259 w 297922"/>
              <a:gd name="connsiteY10" fmla="*/ 232804 h 446094"/>
              <a:gd name="connsiteX11" fmla="*/ 245045 w 297922"/>
              <a:gd name="connsiteY11" fmla="*/ 222308 h 446094"/>
              <a:gd name="connsiteX12" fmla="*/ 253705 w 297922"/>
              <a:gd name="connsiteY12" fmla="*/ 171866 h 446094"/>
              <a:gd name="connsiteX13" fmla="*/ 253525 w 297922"/>
              <a:gd name="connsiteY13" fmla="*/ 168708 h 446094"/>
              <a:gd name="connsiteX14" fmla="*/ 244277 w 297922"/>
              <a:gd name="connsiteY14" fmla="*/ 167015 h 446094"/>
              <a:gd name="connsiteX15" fmla="*/ 238434 w 297922"/>
              <a:gd name="connsiteY15" fmla="*/ 187063 h 446094"/>
              <a:gd name="connsiteX16" fmla="*/ 233566 w 297922"/>
              <a:gd name="connsiteY16" fmla="*/ 185484 h 446094"/>
              <a:gd name="connsiteX17" fmla="*/ 227858 w 297922"/>
              <a:gd name="connsiteY17" fmla="*/ 178564 h 446094"/>
              <a:gd name="connsiteX18" fmla="*/ 221021 w 297922"/>
              <a:gd name="connsiteY18" fmla="*/ 173173 h 446094"/>
              <a:gd name="connsiteX19" fmla="*/ 214631 w 297922"/>
              <a:gd name="connsiteY19" fmla="*/ 170387 h 446094"/>
              <a:gd name="connsiteX20" fmla="*/ 209522 w 297922"/>
              <a:gd name="connsiteY20" fmla="*/ 168567 h 446094"/>
              <a:gd name="connsiteX21" fmla="*/ 205835 w 297922"/>
              <a:gd name="connsiteY21" fmla="*/ 167242 h 446094"/>
              <a:gd name="connsiteX22" fmla="*/ 204473 w 297922"/>
              <a:gd name="connsiteY22" fmla="*/ 159510 h 446094"/>
              <a:gd name="connsiteX23" fmla="*/ 203874 w 297922"/>
              <a:gd name="connsiteY23" fmla="*/ 155557 h 446094"/>
              <a:gd name="connsiteX24" fmla="*/ 202797 w 297922"/>
              <a:gd name="connsiteY24" fmla="*/ 149762 h 446094"/>
              <a:gd name="connsiteX25" fmla="*/ 200969 w 297922"/>
              <a:gd name="connsiteY25" fmla="*/ 139593 h 446094"/>
              <a:gd name="connsiteX26" fmla="*/ 199645 w 297922"/>
              <a:gd name="connsiteY26" fmla="*/ 132133 h 446094"/>
              <a:gd name="connsiteX27" fmla="*/ 186331 w 297922"/>
              <a:gd name="connsiteY27" fmla="*/ 120071 h 446094"/>
              <a:gd name="connsiteX28" fmla="*/ 183196 w 297922"/>
              <a:gd name="connsiteY28" fmla="*/ 117258 h 446094"/>
              <a:gd name="connsiteX29" fmla="*/ 182857 w 297922"/>
              <a:gd name="connsiteY29" fmla="*/ 116936 h 446094"/>
              <a:gd name="connsiteX30" fmla="*/ 182255 w 297922"/>
              <a:gd name="connsiteY30" fmla="*/ 116387 h 446094"/>
              <a:gd name="connsiteX31" fmla="*/ 176923 w 297922"/>
              <a:gd name="connsiteY31" fmla="*/ 111586 h 446094"/>
              <a:gd name="connsiteX32" fmla="*/ 176648 w 297922"/>
              <a:gd name="connsiteY32" fmla="*/ 111313 h 446094"/>
              <a:gd name="connsiteX33" fmla="*/ 170075 w 297922"/>
              <a:gd name="connsiteY33" fmla="*/ 105337 h 446094"/>
              <a:gd name="connsiteX34" fmla="*/ 169443 w 297922"/>
              <a:gd name="connsiteY34" fmla="*/ 104765 h 446094"/>
              <a:gd name="connsiteX35" fmla="*/ 166040 w 297922"/>
              <a:gd name="connsiteY35" fmla="*/ 101720 h 446094"/>
              <a:gd name="connsiteX36" fmla="*/ 157970 w 297922"/>
              <a:gd name="connsiteY36" fmla="*/ 94428 h 446094"/>
              <a:gd name="connsiteX37" fmla="*/ 156737 w 297922"/>
              <a:gd name="connsiteY37" fmla="*/ 93267 h 446094"/>
              <a:gd name="connsiteX38" fmla="*/ 153589 w 297922"/>
              <a:gd name="connsiteY38" fmla="*/ 90403 h 446094"/>
              <a:gd name="connsiteX39" fmla="*/ 152260 w 297922"/>
              <a:gd name="connsiteY39" fmla="*/ 89246 h 446094"/>
              <a:gd name="connsiteX40" fmla="*/ 150290 w 297922"/>
              <a:gd name="connsiteY40" fmla="*/ 87449 h 446094"/>
              <a:gd name="connsiteX41" fmla="*/ 149451 w 297922"/>
              <a:gd name="connsiteY41" fmla="*/ 86687 h 446094"/>
              <a:gd name="connsiteX42" fmla="*/ 139337 w 297922"/>
              <a:gd name="connsiteY42" fmla="*/ 77538 h 446094"/>
              <a:gd name="connsiteX43" fmla="*/ 137420 w 297922"/>
              <a:gd name="connsiteY43" fmla="*/ 75796 h 446094"/>
              <a:gd name="connsiteX44" fmla="*/ 130755 w 297922"/>
              <a:gd name="connsiteY44" fmla="*/ 69770 h 446094"/>
              <a:gd name="connsiteX45" fmla="*/ 118720 w 297922"/>
              <a:gd name="connsiteY45" fmla="*/ 58847 h 446094"/>
              <a:gd name="connsiteX46" fmla="*/ 118666 w 297922"/>
              <a:gd name="connsiteY46" fmla="*/ 58797 h 446094"/>
              <a:gd name="connsiteX47" fmla="*/ 118028 w 297922"/>
              <a:gd name="connsiteY47" fmla="*/ 58185 h 446094"/>
              <a:gd name="connsiteX48" fmla="*/ 115939 w 297922"/>
              <a:gd name="connsiteY48" fmla="*/ 56311 h 446094"/>
              <a:gd name="connsiteX49" fmla="*/ 115355 w 297922"/>
              <a:gd name="connsiteY49" fmla="*/ 55775 h 446094"/>
              <a:gd name="connsiteX50" fmla="*/ 111985 w 297922"/>
              <a:gd name="connsiteY50" fmla="*/ 52730 h 446094"/>
              <a:gd name="connsiteX51" fmla="*/ 107503 w 297922"/>
              <a:gd name="connsiteY51" fmla="*/ 48669 h 446094"/>
              <a:gd name="connsiteX52" fmla="*/ 107107 w 297922"/>
              <a:gd name="connsiteY52" fmla="*/ 48301 h 446094"/>
              <a:gd name="connsiteX53" fmla="*/ 103858 w 297922"/>
              <a:gd name="connsiteY53" fmla="*/ 45338 h 446094"/>
              <a:gd name="connsiteX54" fmla="*/ 81554 w 297922"/>
              <a:gd name="connsiteY54" fmla="*/ 25127 h 446094"/>
              <a:gd name="connsiteX55" fmla="*/ 73997 w 297922"/>
              <a:gd name="connsiteY55" fmla="*/ 18256 h 446094"/>
              <a:gd name="connsiteX56" fmla="*/ 68417 w 297922"/>
              <a:gd name="connsiteY56" fmla="*/ 13183 h 446094"/>
              <a:gd name="connsiteX57" fmla="*/ 59391 w 297922"/>
              <a:gd name="connsiteY57" fmla="*/ 4997 h 446094"/>
              <a:gd name="connsiteX58" fmla="*/ 53975 w 297922"/>
              <a:gd name="connsiteY58" fmla="*/ 60 h 446094"/>
              <a:gd name="connsiteX59" fmla="*/ 51831 w 297922"/>
              <a:gd name="connsiteY59" fmla="*/ 137 h 446094"/>
              <a:gd name="connsiteX60" fmla="*/ 46159 w 297922"/>
              <a:gd name="connsiteY60" fmla="*/ 341 h 446094"/>
              <a:gd name="connsiteX61" fmla="*/ 40650 w 297922"/>
              <a:gd name="connsiteY61" fmla="*/ 550 h 446094"/>
              <a:gd name="connsiteX62" fmla="*/ 26390 w 297922"/>
              <a:gd name="connsiteY62" fmla="*/ 1131 h 446094"/>
              <a:gd name="connsiteX63" fmla="*/ 21330 w 297922"/>
              <a:gd name="connsiteY63" fmla="*/ 1353 h 446094"/>
              <a:gd name="connsiteX64" fmla="*/ 20923 w 297922"/>
              <a:gd name="connsiteY64" fmla="*/ 1371 h 446094"/>
              <a:gd name="connsiteX65" fmla="*/ 19960 w 297922"/>
              <a:gd name="connsiteY65" fmla="*/ 1412 h 446094"/>
              <a:gd name="connsiteX66" fmla="*/ 16175 w 297922"/>
              <a:gd name="connsiteY66" fmla="*/ 1584 h 446094"/>
              <a:gd name="connsiteX67" fmla="*/ 14791 w 297922"/>
              <a:gd name="connsiteY67" fmla="*/ 1648 h 446094"/>
              <a:gd name="connsiteX68" fmla="*/ 7915 w 297922"/>
              <a:gd name="connsiteY68" fmla="*/ 1975 h 446094"/>
              <a:gd name="connsiteX69" fmla="*/ 7440 w 297922"/>
              <a:gd name="connsiteY69" fmla="*/ 1997 h 446094"/>
              <a:gd name="connsiteX70" fmla="*/ 2227 w 297922"/>
              <a:gd name="connsiteY70" fmla="*/ 23398 h 446094"/>
              <a:gd name="connsiteX71" fmla="*/ 426 w 297922"/>
              <a:gd name="connsiteY71" fmla="*/ 29483 h 446094"/>
              <a:gd name="connsiteX72" fmla="*/ 17415 w 297922"/>
              <a:gd name="connsiteY72" fmla="*/ 52267 h 446094"/>
              <a:gd name="connsiteX73" fmla="*/ 21591 w 297922"/>
              <a:gd name="connsiteY73" fmla="*/ 57672 h 446094"/>
              <a:gd name="connsiteX74" fmla="*/ 27821 w 297922"/>
              <a:gd name="connsiteY74" fmla="*/ 66321 h 446094"/>
              <a:gd name="connsiteX75" fmla="*/ 42401 w 297922"/>
              <a:gd name="connsiteY75" fmla="*/ 86156 h 446094"/>
              <a:gd name="connsiteX76" fmla="*/ 44895 w 297922"/>
              <a:gd name="connsiteY76" fmla="*/ 89564 h 446094"/>
              <a:gd name="connsiteX77" fmla="*/ 51995 w 297922"/>
              <a:gd name="connsiteY77" fmla="*/ 99138 h 446094"/>
              <a:gd name="connsiteX78" fmla="*/ 77170 w 297922"/>
              <a:gd name="connsiteY78" fmla="*/ 134184 h 446094"/>
              <a:gd name="connsiteX79" fmla="*/ 69327 w 297922"/>
              <a:gd name="connsiteY79" fmla="*/ 143768 h 446094"/>
              <a:gd name="connsiteX80" fmla="*/ 59646 w 297922"/>
              <a:gd name="connsiteY80" fmla="*/ 155698 h 446094"/>
              <a:gd name="connsiteX81" fmla="*/ 60077 w 297922"/>
              <a:gd name="connsiteY81" fmla="*/ 167410 h 446094"/>
              <a:gd name="connsiteX82" fmla="*/ 60253 w 297922"/>
              <a:gd name="connsiteY82" fmla="*/ 172197 h 446094"/>
              <a:gd name="connsiteX83" fmla="*/ 60622 w 297922"/>
              <a:gd name="connsiteY83" fmla="*/ 182221 h 446094"/>
              <a:gd name="connsiteX84" fmla="*/ 60905 w 297922"/>
              <a:gd name="connsiteY84" fmla="*/ 189890 h 446094"/>
              <a:gd name="connsiteX85" fmla="*/ 61235 w 297922"/>
              <a:gd name="connsiteY85" fmla="*/ 198848 h 446094"/>
              <a:gd name="connsiteX86" fmla="*/ 61348 w 297922"/>
              <a:gd name="connsiteY86" fmla="*/ 201897 h 446094"/>
              <a:gd name="connsiteX87" fmla="*/ 61814 w 297922"/>
              <a:gd name="connsiteY87" fmla="*/ 214503 h 446094"/>
              <a:gd name="connsiteX88" fmla="*/ 85002 w 297922"/>
              <a:gd name="connsiteY88" fmla="*/ 224718 h 446094"/>
              <a:gd name="connsiteX89" fmla="*/ 98699 w 297922"/>
              <a:gd name="connsiteY89" fmla="*/ 230844 h 446094"/>
              <a:gd name="connsiteX90" fmla="*/ 99238 w 297922"/>
              <a:gd name="connsiteY90" fmla="*/ 254168 h 446094"/>
              <a:gd name="connsiteX91" fmla="*/ 100091 w 297922"/>
              <a:gd name="connsiteY91" fmla="*/ 289273 h 446094"/>
              <a:gd name="connsiteX92" fmla="*/ 86197 w 297922"/>
              <a:gd name="connsiteY92" fmla="*/ 293661 h 446094"/>
              <a:gd name="connsiteX93" fmla="*/ 60631 w 297922"/>
              <a:gd name="connsiteY93" fmla="*/ 295685 h 446094"/>
              <a:gd name="connsiteX94" fmla="*/ 47789 w 297922"/>
              <a:gd name="connsiteY94" fmla="*/ 301171 h 446094"/>
              <a:gd name="connsiteX95" fmla="*/ 48487 w 297922"/>
              <a:gd name="connsiteY95" fmla="*/ 317335 h 446094"/>
              <a:gd name="connsiteX96" fmla="*/ 48980 w 297922"/>
              <a:gd name="connsiteY96" fmla="*/ 328738 h 446094"/>
              <a:gd name="connsiteX97" fmla="*/ 74403 w 297922"/>
              <a:gd name="connsiteY97" fmla="*/ 357095 h 446094"/>
              <a:gd name="connsiteX98" fmla="*/ 75220 w 297922"/>
              <a:gd name="connsiteY98" fmla="*/ 359673 h 446094"/>
              <a:gd name="connsiteX99" fmla="*/ 78539 w 297922"/>
              <a:gd name="connsiteY99" fmla="*/ 371852 h 446094"/>
              <a:gd name="connsiteX100" fmla="*/ 76062 w 297922"/>
              <a:gd name="connsiteY100" fmla="*/ 383841 h 446094"/>
              <a:gd name="connsiteX101" fmla="*/ 75447 w 297922"/>
              <a:gd name="connsiteY101" fmla="*/ 386841 h 446094"/>
              <a:gd name="connsiteX102" fmla="*/ 80912 w 297922"/>
              <a:gd name="connsiteY102" fmla="*/ 404901 h 446094"/>
              <a:gd name="connsiteX103" fmla="*/ 109505 w 297922"/>
              <a:gd name="connsiteY103" fmla="*/ 436348 h 446094"/>
              <a:gd name="connsiteX104" fmla="*/ 126500 w 297922"/>
              <a:gd name="connsiteY104" fmla="*/ 445093 h 446094"/>
              <a:gd name="connsiteX105" fmla="*/ 129858 w 297922"/>
              <a:gd name="connsiteY105" fmla="*/ 445038 h 446094"/>
              <a:gd name="connsiteX106" fmla="*/ 131091 w 297922"/>
              <a:gd name="connsiteY106" fmla="*/ 445020 h 446094"/>
              <a:gd name="connsiteX107" fmla="*/ 139534 w 297922"/>
              <a:gd name="connsiteY107" fmla="*/ 444906 h 446094"/>
              <a:gd name="connsiteX108" fmla="*/ 173321 w 297922"/>
              <a:gd name="connsiteY108" fmla="*/ 444680 h 446094"/>
              <a:gd name="connsiteX109" fmla="*/ 187015 w 297922"/>
              <a:gd name="connsiteY109" fmla="*/ 444698 h 446094"/>
              <a:gd name="connsiteX110" fmla="*/ 200427 w 297922"/>
              <a:gd name="connsiteY110" fmla="*/ 444779 h 446094"/>
              <a:gd name="connsiteX111" fmla="*/ 201543 w 297922"/>
              <a:gd name="connsiteY111" fmla="*/ 444788 h 446094"/>
              <a:gd name="connsiteX112" fmla="*/ 208812 w 297922"/>
              <a:gd name="connsiteY112" fmla="*/ 444857 h 446094"/>
              <a:gd name="connsiteX113" fmla="*/ 226825 w 297922"/>
              <a:gd name="connsiteY113" fmla="*/ 445111 h 446094"/>
              <a:gd name="connsiteX114" fmla="*/ 227659 w 297922"/>
              <a:gd name="connsiteY114" fmla="*/ 445124 h 446094"/>
              <a:gd name="connsiteX115" fmla="*/ 228317 w 297922"/>
              <a:gd name="connsiteY115" fmla="*/ 445138 h 446094"/>
              <a:gd name="connsiteX116" fmla="*/ 235362 w 297922"/>
              <a:gd name="connsiteY116" fmla="*/ 445270 h 446094"/>
              <a:gd name="connsiteX117" fmla="*/ 235691 w 297922"/>
              <a:gd name="connsiteY117" fmla="*/ 445274 h 446094"/>
              <a:gd name="connsiteX118" fmla="*/ 243874 w 297922"/>
              <a:gd name="connsiteY118" fmla="*/ 445451 h 446094"/>
              <a:gd name="connsiteX119" fmla="*/ 246668 w 297922"/>
              <a:gd name="connsiteY119" fmla="*/ 445515 h 446094"/>
              <a:gd name="connsiteX120" fmla="*/ 260111 w 297922"/>
              <a:gd name="connsiteY120" fmla="*/ 445864 h 446094"/>
              <a:gd name="connsiteX121" fmla="*/ 269877 w 297922"/>
              <a:gd name="connsiteY121" fmla="*/ 446154 h 446094"/>
              <a:gd name="connsiteX122" fmla="*/ 286879 w 297922"/>
              <a:gd name="connsiteY122" fmla="*/ 408032 h 446094"/>
              <a:gd name="connsiteX123" fmla="*/ 290736 w 297922"/>
              <a:gd name="connsiteY123" fmla="*/ 402197 h 446094"/>
              <a:gd name="connsiteX124" fmla="*/ 292443 w 297922"/>
              <a:gd name="connsiteY124" fmla="*/ 399578 h 446094"/>
              <a:gd name="connsiteX125" fmla="*/ 298349 w 297922"/>
              <a:gd name="connsiteY125" fmla="*/ 390602 h 446094"/>
              <a:gd name="connsiteX126" fmla="*/ 294228 w 297922"/>
              <a:gd name="connsiteY126" fmla="*/ 371203 h 446094"/>
              <a:gd name="connsiteX127" fmla="*/ 292895 w 297922"/>
              <a:gd name="connsiteY127" fmla="*/ 362935 h 446094"/>
              <a:gd name="connsiteX128" fmla="*/ 288061 w 297922"/>
              <a:gd name="connsiteY128" fmla="*/ 362436 h 446094"/>
              <a:gd name="connsiteX129" fmla="*/ 284058 w 297922"/>
              <a:gd name="connsiteY129" fmla="*/ 362019 h 446094"/>
              <a:gd name="connsiteX130" fmla="*/ 273830 w 297922"/>
              <a:gd name="connsiteY130" fmla="*/ 356959 h 446094"/>
              <a:gd name="connsiteX131" fmla="*/ 276441 w 297922"/>
              <a:gd name="connsiteY131" fmla="*/ 349798 h 446094"/>
              <a:gd name="connsiteX132" fmla="*/ 279199 w 297922"/>
              <a:gd name="connsiteY132" fmla="*/ 342243 h 446094"/>
              <a:gd name="connsiteX133" fmla="*/ 281514 w 297922"/>
              <a:gd name="connsiteY133" fmla="*/ 333435 h 446094"/>
              <a:gd name="connsiteX134" fmla="*/ 286888 w 297922"/>
              <a:gd name="connsiteY134" fmla="*/ 325430 h 446094"/>
              <a:gd name="connsiteX135" fmla="*/ 291562 w 297922"/>
              <a:gd name="connsiteY135" fmla="*/ 314027 h 446094"/>
              <a:gd name="connsiteX136" fmla="*/ 290990 w 297922"/>
              <a:gd name="connsiteY136" fmla="*/ 302065 h 446094"/>
              <a:gd name="connsiteX137" fmla="*/ 287580 w 297922"/>
              <a:gd name="connsiteY137" fmla="*/ 295435 h 446094"/>
              <a:gd name="connsiteX138" fmla="*/ 287428 w 297922"/>
              <a:gd name="connsiteY138" fmla="*/ 294859 h 446094"/>
              <a:gd name="connsiteX139" fmla="*/ 289511 w 297922"/>
              <a:gd name="connsiteY139" fmla="*/ 284009 h 446094"/>
              <a:gd name="connsiteX140" fmla="*/ 288217 w 297922"/>
              <a:gd name="connsiteY140" fmla="*/ 277007 h 446094"/>
              <a:gd name="connsiteX141" fmla="*/ 283667 w 297922"/>
              <a:gd name="connsiteY141" fmla="*/ 269052 h 446094"/>
              <a:gd name="connsiteX142" fmla="*/ 273915 w 297922"/>
              <a:gd name="connsiteY142" fmla="*/ 258511 h 446094"/>
              <a:gd name="connsiteX143" fmla="*/ 272049 w 297922"/>
              <a:gd name="connsiteY143" fmla="*/ 258057 h 446094"/>
              <a:gd name="connsiteX144" fmla="*/ 270843 w 297922"/>
              <a:gd name="connsiteY144" fmla="*/ 257749 h 446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297922" h="446094">
                <a:moveTo>
                  <a:pt x="270843" y="257749"/>
                </a:moveTo>
                <a:lnTo>
                  <a:pt x="268589" y="257681"/>
                </a:lnTo>
                <a:lnTo>
                  <a:pt x="267274" y="257667"/>
                </a:lnTo>
                <a:lnTo>
                  <a:pt x="266360" y="258039"/>
                </a:lnTo>
                <a:lnTo>
                  <a:pt x="262634" y="256846"/>
                </a:lnTo>
                <a:lnTo>
                  <a:pt x="258998" y="252281"/>
                </a:lnTo>
                <a:lnTo>
                  <a:pt x="263332" y="248696"/>
                </a:lnTo>
                <a:lnTo>
                  <a:pt x="263100" y="240469"/>
                </a:lnTo>
                <a:lnTo>
                  <a:pt x="260784" y="236262"/>
                </a:lnTo>
                <a:lnTo>
                  <a:pt x="257076" y="235223"/>
                </a:lnTo>
                <a:lnTo>
                  <a:pt x="248259" y="232804"/>
                </a:lnTo>
                <a:lnTo>
                  <a:pt x="245045" y="222308"/>
                </a:lnTo>
                <a:lnTo>
                  <a:pt x="253705" y="171866"/>
                </a:lnTo>
                <a:lnTo>
                  <a:pt x="253525" y="168708"/>
                </a:lnTo>
                <a:lnTo>
                  <a:pt x="244277" y="167015"/>
                </a:lnTo>
                <a:lnTo>
                  <a:pt x="238434" y="187063"/>
                </a:lnTo>
                <a:lnTo>
                  <a:pt x="233566" y="185484"/>
                </a:lnTo>
                <a:lnTo>
                  <a:pt x="227858" y="178564"/>
                </a:lnTo>
                <a:lnTo>
                  <a:pt x="221021" y="173173"/>
                </a:lnTo>
                <a:lnTo>
                  <a:pt x="214631" y="170387"/>
                </a:lnTo>
                <a:lnTo>
                  <a:pt x="209522" y="168567"/>
                </a:lnTo>
                <a:lnTo>
                  <a:pt x="205835" y="167242"/>
                </a:lnTo>
                <a:lnTo>
                  <a:pt x="204473" y="159510"/>
                </a:lnTo>
                <a:lnTo>
                  <a:pt x="203874" y="155557"/>
                </a:lnTo>
                <a:lnTo>
                  <a:pt x="202797" y="149762"/>
                </a:lnTo>
                <a:lnTo>
                  <a:pt x="200969" y="139593"/>
                </a:lnTo>
                <a:lnTo>
                  <a:pt x="199645" y="132133"/>
                </a:lnTo>
                <a:lnTo>
                  <a:pt x="186331" y="120071"/>
                </a:lnTo>
                <a:lnTo>
                  <a:pt x="183196" y="117258"/>
                </a:lnTo>
                <a:lnTo>
                  <a:pt x="182857" y="116936"/>
                </a:lnTo>
                <a:lnTo>
                  <a:pt x="182255" y="116387"/>
                </a:lnTo>
                <a:lnTo>
                  <a:pt x="176923" y="111586"/>
                </a:lnTo>
                <a:lnTo>
                  <a:pt x="176648" y="111313"/>
                </a:lnTo>
                <a:lnTo>
                  <a:pt x="170075" y="105337"/>
                </a:lnTo>
                <a:lnTo>
                  <a:pt x="169443" y="104765"/>
                </a:lnTo>
                <a:lnTo>
                  <a:pt x="166040" y="101720"/>
                </a:lnTo>
                <a:lnTo>
                  <a:pt x="157970" y="94428"/>
                </a:lnTo>
                <a:lnTo>
                  <a:pt x="156737" y="93267"/>
                </a:lnTo>
                <a:lnTo>
                  <a:pt x="153589" y="90403"/>
                </a:lnTo>
                <a:lnTo>
                  <a:pt x="152260" y="89246"/>
                </a:lnTo>
                <a:lnTo>
                  <a:pt x="150290" y="87449"/>
                </a:lnTo>
                <a:lnTo>
                  <a:pt x="149451" y="86687"/>
                </a:lnTo>
                <a:lnTo>
                  <a:pt x="139337" y="77538"/>
                </a:lnTo>
                <a:lnTo>
                  <a:pt x="137420" y="75796"/>
                </a:lnTo>
                <a:lnTo>
                  <a:pt x="130755" y="69770"/>
                </a:lnTo>
                <a:lnTo>
                  <a:pt x="118720" y="58847"/>
                </a:lnTo>
                <a:lnTo>
                  <a:pt x="118666" y="58797"/>
                </a:lnTo>
                <a:lnTo>
                  <a:pt x="118028" y="58185"/>
                </a:lnTo>
                <a:lnTo>
                  <a:pt x="115939" y="56311"/>
                </a:lnTo>
                <a:lnTo>
                  <a:pt x="115355" y="55775"/>
                </a:lnTo>
                <a:lnTo>
                  <a:pt x="111985" y="52730"/>
                </a:lnTo>
                <a:lnTo>
                  <a:pt x="107503" y="48669"/>
                </a:lnTo>
                <a:lnTo>
                  <a:pt x="107107" y="48301"/>
                </a:lnTo>
                <a:lnTo>
                  <a:pt x="103858" y="45338"/>
                </a:lnTo>
                <a:lnTo>
                  <a:pt x="81554" y="25127"/>
                </a:lnTo>
                <a:lnTo>
                  <a:pt x="73997" y="18256"/>
                </a:lnTo>
                <a:lnTo>
                  <a:pt x="68417" y="13183"/>
                </a:lnTo>
                <a:lnTo>
                  <a:pt x="59391" y="4997"/>
                </a:lnTo>
                <a:lnTo>
                  <a:pt x="53975" y="60"/>
                </a:lnTo>
                <a:lnTo>
                  <a:pt x="51831" y="137"/>
                </a:lnTo>
                <a:lnTo>
                  <a:pt x="46159" y="341"/>
                </a:lnTo>
                <a:lnTo>
                  <a:pt x="40650" y="550"/>
                </a:lnTo>
                <a:lnTo>
                  <a:pt x="26390" y="1131"/>
                </a:lnTo>
                <a:lnTo>
                  <a:pt x="21330" y="1353"/>
                </a:lnTo>
                <a:lnTo>
                  <a:pt x="20923" y="1371"/>
                </a:lnTo>
                <a:lnTo>
                  <a:pt x="19960" y="1412"/>
                </a:lnTo>
                <a:lnTo>
                  <a:pt x="16175" y="1584"/>
                </a:lnTo>
                <a:lnTo>
                  <a:pt x="14791" y="1648"/>
                </a:lnTo>
                <a:lnTo>
                  <a:pt x="7915" y="1975"/>
                </a:lnTo>
                <a:lnTo>
                  <a:pt x="7440" y="1997"/>
                </a:lnTo>
                <a:lnTo>
                  <a:pt x="2227" y="23398"/>
                </a:lnTo>
                <a:lnTo>
                  <a:pt x="426" y="29483"/>
                </a:lnTo>
                <a:lnTo>
                  <a:pt x="17415" y="52267"/>
                </a:lnTo>
                <a:lnTo>
                  <a:pt x="21591" y="57672"/>
                </a:lnTo>
                <a:lnTo>
                  <a:pt x="27821" y="66321"/>
                </a:lnTo>
                <a:lnTo>
                  <a:pt x="42401" y="86156"/>
                </a:lnTo>
                <a:lnTo>
                  <a:pt x="44895" y="89564"/>
                </a:lnTo>
                <a:lnTo>
                  <a:pt x="51995" y="99138"/>
                </a:lnTo>
                <a:lnTo>
                  <a:pt x="77170" y="134184"/>
                </a:lnTo>
                <a:lnTo>
                  <a:pt x="69327" y="143768"/>
                </a:lnTo>
                <a:lnTo>
                  <a:pt x="59646" y="155698"/>
                </a:lnTo>
                <a:lnTo>
                  <a:pt x="60077" y="167410"/>
                </a:lnTo>
                <a:lnTo>
                  <a:pt x="60253" y="172197"/>
                </a:lnTo>
                <a:lnTo>
                  <a:pt x="60622" y="182221"/>
                </a:lnTo>
                <a:lnTo>
                  <a:pt x="60905" y="189890"/>
                </a:lnTo>
                <a:lnTo>
                  <a:pt x="61235" y="198848"/>
                </a:lnTo>
                <a:lnTo>
                  <a:pt x="61348" y="201897"/>
                </a:lnTo>
                <a:lnTo>
                  <a:pt x="61814" y="214503"/>
                </a:lnTo>
                <a:lnTo>
                  <a:pt x="85002" y="224718"/>
                </a:lnTo>
                <a:lnTo>
                  <a:pt x="98699" y="230844"/>
                </a:lnTo>
                <a:lnTo>
                  <a:pt x="99238" y="254168"/>
                </a:lnTo>
                <a:lnTo>
                  <a:pt x="100091" y="289273"/>
                </a:lnTo>
                <a:lnTo>
                  <a:pt x="86197" y="293661"/>
                </a:lnTo>
                <a:lnTo>
                  <a:pt x="60631" y="295685"/>
                </a:lnTo>
                <a:lnTo>
                  <a:pt x="47789" y="301171"/>
                </a:lnTo>
                <a:lnTo>
                  <a:pt x="48487" y="317335"/>
                </a:lnTo>
                <a:lnTo>
                  <a:pt x="48980" y="328738"/>
                </a:lnTo>
                <a:lnTo>
                  <a:pt x="74403" y="357095"/>
                </a:lnTo>
                <a:lnTo>
                  <a:pt x="75220" y="359673"/>
                </a:lnTo>
                <a:lnTo>
                  <a:pt x="78539" y="371852"/>
                </a:lnTo>
                <a:lnTo>
                  <a:pt x="76062" y="383841"/>
                </a:lnTo>
                <a:lnTo>
                  <a:pt x="75447" y="386841"/>
                </a:lnTo>
                <a:lnTo>
                  <a:pt x="80912" y="404901"/>
                </a:lnTo>
                <a:lnTo>
                  <a:pt x="109505" y="436348"/>
                </a:lnTo>
                <a:lnTo>
                  <a:pt x="126500" y="445093"/>
                </a:lnTo>
                <a:lnTo>
                  <a:pt x="129858" y="445038"/>
                </a:lnTo>
                <a:lnTo>
                  <a:pt x="131091" y="445020"/>
                </a:lnTo>
                <a:lnTo>
                  <a:pt x="139534" y="444906"/>
                </a:lnTo>
                <a:lnTo>
                  <a:pt x="173321" y="444680"/>
                </a:lnTo>
                <a:lnTo>
                  <a:pt x="187015" y="444698"/>
                </a:lnTo>
                <a:lnTo>
                  <a:pt x="200427" y="444779"/>
                </a:lnTo>
                <a:lnTo>
                  <a:pt x="201543" y="444788"/>
                </a:lnTo>
                <a:lnTo>
                  <a:pt x="208812" y="444857"/>
                </a:lnTo>
                <a:lnTo>
                  <a:pt x="226825" y="445111"/>
                </a:lnTo>
                <a:lnTo>
                  <a:pt x="227659" y="445124"/>
                </a:lnTo>
                <a:lnTo>
                  <a:pt x="228317" y="445138"/>
                </a:lnTo>
                <a:lnTo>
                  <a:pt x="235362" y="445270"/>
                </a:lnTo>
                <a:lnTo>
                  <a:pt x="235691" y="445274"/>
                </a:lnTo>
                <a:lnTo>
                  <a:pt x="243874" y="445451"/>
                </a:lnTo>
                <a:lnTo>
                  <a:pt x="246668" y="445515"/>
                </a:lnTo>
                <a:lnTo>
                  <a:pt x="260111" y="445864"/>
                </a:lnTo>
                <a:lnTo>
                  <a:pt x="269877" y="446154"/>
                </a:lnTo>
                <a:lnTo>
                  <a:pt x="286879" y="408032"/>
                </a:lnTo>
                <a:lnTo>
                  <a:pt x="290736" y="402197"/>
                </a:lnTo>
                <a:lnTo>
                  <a:pt x="292443" y="399578"/>
                </a:lnTo>
                <a:lnTo>
                  <a:pt x="298349" y="390602"/>
                </a:lnTo>
                <a:lnTo>
                  <a:pt x="294228" y="371203"/>
                </a:lnTo>
                <a:lnTo>
                  <a:pt x="292895" y="362935"/>
                </a:lnTo>
                <a:lnTo>
                  <a:pt x="288061" y="362436"/>
                </a:lnTo>
                <a:lnTo>
                  <a:pt x="284058" y="362019"/>
                </a:lnTo>
                <a:lnTo>
                  <a:pt x="273830" y="356959"/>
                </a:lnTo>
                <a:lnTo>
                  <a:pt x="276441" y="349798"/>
                </a:lnTo>
                <a:lnTo>
                  <a:pt x="279199" y="342243"/>
                </a:lnTo>
                <a:lnTo>
                  <a:pt x="281514" y="333435"/>
                </a:lnTo>
                <a:lnTo>
                  <a:pt x="286888" y="325430"/>
                </a:lnTo>
                <a:lnTo>
                  <a:pt x="291562" y="314027"/>
                </a:lnTo>
                <a:lnTo>
                  <a:pt x="290990" y="302065"/>
                </a:lnTo>
                <a:lnTo>
                  <a:pt x="287580" y="295435"/>
                </a:lnTo>
                <a:lnTo>
                  <a:pt x="287428" y="294859"/>
                </a:lnTo>
                <a:lnTo>
                  <a:pt x="289511" y="284009"/>
                </a:lnTo>
                <a:lnTo>
                  <a:pt x="288217" y="277007"/>
                </a:lnTo>
                <a:lnTo>
                  <a:pt x="283667" y="269052"/>
                </a:lnTo>
                <a:lnTo>
                  <a:pt x="273915" y="258511"/>
                </a:lnTo>
                <a:lnTo>
                  <a:pt x="272049" y="258057"/>
                </a:lnTo>
                <a:lnTo>
                  <a:pt x="270843" y="257749"/>
                </a:lnTo>
                <a:close/>
              </a:path>
            </a:pathLst>
          </a:custGeom>
          <a:noFill/>
          <a:ln w="2266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>
              <a:solidFill>
                <a:srgbClr val="00FFCC"/>
              </a:solidFill>
            </a:endParaRPr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33FC7F25-EBBE-E825-B271-F2505BF708F9}"/>
              </a:ext>
            </a:extLst>
          </p:cNvPr>
          <p:cNvSpPr>
            <a:spLocks/>
          </p:cNvSpPr>
          <p:nvPr/>
        </p:nvSpPr>
        <p:spPr>
          <a:xfrm flipV="1">
            <a:off x="8649783" y="1478311"/>
            <a:ext cx="486312" cy="643020"/>
          </a:xfrm>
          <a:custGeom>
            <a:avLst/>
            <a:gdLst>
              <a:gd name="connsiteX0" fmla="*/ 137241 w 331177"/>
              <a:gd name="connsiteY0" fmla="*/ 433076 h 437895"/>
              <a:gd name="connsiteX1" fmla="*/ 136903 w 331177"/>
              <a:gd name="connsiteY1" fmla="*/ 420881 h 437895"/>
              <a:gd name="connsiteX2" fmla="*/ 174632 w 331177"/>
              <a:gd name="connsiteY2" fmla="*/ 421421 h 437895"/>
              <a:gd name="connsiteX3" fmla="*/ 184642 w 331177"/>
              <a:gd name="connsiteY3" fmla="*/ 421556 h 437895"/>
              <a:gd name="connsiteX4" fmla="*/ 190281 w 331177"/>
              <a:gd name="connsiteY4" fmla="*/ 403453 h 437895"/>
              <a:gd name="connsiteX5" fmla="*/ 192298 w 331177"/>
              <a:gd name="connsiteY5" fmla="*/ 397032 h 437895"/>
              <a:gd name="connsiteX6" fmla="*/ 192276 w 331177"/>
              <a:gd name="connsiteY6" fmla="*/ 395521 h 437895"/>
              <a:gd name="connsiteX7" fmla="*/ 192268 w 331177"/>
              <a:gd name="connsiteY7" fmla="*/ 395144 h 437895"/>
              <a:gd name="connsiteX8" fmla="*/ 192217 w 331177"/>
              <a:gd name="connsiteY8" fmla="*/ 391804 h 437895"/>
              <a:gd name="connsiteX9" fmla="*/ 192055 w 331177"/>
              <a:gd name="connsiteY9" fmla="*/ 381351 h 437895"/>
              <a:gd name="connsiteX10" fmla="*/ 191805 w 331177"/>
              <a:gd name="connsiteY10" fmla="*/ 365235 h 437895"/>
              <a:gd name="connsiteX11" fmla="*/ 191651 w 331177"/>
              <a:gd name="connsiteY11" fmla="*/ 355217 h 437895"/>
              <a:gd name="connsiteX12" fmla="*/ 191614 w 331177"/>
              <a:gd name="connsiteY12" fmla="*/ 352807 h 437895"/>
              <a:gd name="connsiteX13" fmla="*/ 194072 w 331177"/>
              <a:gd name="connsiteY13" fmla="*/ 337754 h 437895"/>
              <a:gd name="connsiteX14" fmla="*/ 211017 w 331177"/>
              <a:gd name="connsiteY14" fmla="*/ 337531 h 437895"/>
              <a:gd name="connsiteX15" fmla="*/ 233965 w 331177"/>
              <a:gd name="connsiteY15" fmla="*/ 337324 h 437895"/>
              <a:gd name="connsiteX16" fmla="*/ 238204 w 331177"/>
              <a:gd name="connsiteY16" fmla="*/ 337298 h 437895"/>
              <a:gd name="connsiteX17" fmla="*/ 261387 w 331177"/>
              <a:gd name="connsiteY17" fmla="*/ 337222 h 437895"/>
              <a:gd name="connsiteX18" fmla="*/ 269461 w 331177"/>
              <a:gd name="connsiteY18" fmla="*/ 337250 h 437895"/>
              <a:gd name="connsiteX19" fmla="*/ 290939 w 331177"/>
              <a:gd name="connsiteY19" fmla="*/ 337345 h 437895"/>
              <a:gd name="connsiteX20" fmla="*/ 297830 w 331177"/>
              <a:gd name="connsiteY20" fmla="*/ 337329 h 437895"/>
              <a:gd name="connsiteX21" fmla="*/ 300299 w 331177"/>
              <a:gd name="connsiteY21" fmla="*/ 325324 h 437895"/>
              <a:gd name="connsiteX22" fmla="*/ 304016 w 331177"/>
              <a:gd name="connsiteY22" fmla="*/ 307116 h 437895"/>
              <a:gd name="connsiteX23" fmla="*/ 307568 w 331177"/>
              <a:gd name="connsiteY23" fmla="*/ 289723 h 437895"/>
              <a:gd name="connsiteX24" fmla="*/ 312252 w 331177"/>
              <a:gd name="connsiteY24" fmla="*/ 266798 h 437895"/>
              <a:gd name="connsiteX25" fmla="*/ 303142 w 331177"/>
              <a:gd name="connsiteY25" fmla="*/ 254147 h 437895"/>
              <a:gd name="connsiteX26" fmla="*/ 301199 w 331177"/>
              <a:gd name="connsiteY26" fmla="*/ 251461 h 437895"/>
              <a:gd name="connsiteX27" fmla="*/ 300339 w 331177"/>
              <a:gd name="connsiteY27" fmla="*/ 250235 h 437895"/>
              <a:gd name="connsiteX28" fmla="*/ 298565 w 331177"/>
              <a:gd name="connsiteY28" fmla="*/ 246913 h 437895"/>
              <a:gd name="connsiteX29" fmla="*/ 295799 w 331177"/>
              <a:gd name="connsiteY29" fmla="*/ 241815 h 437895"/>
              <a:gd name="connsiteX30" fmla="*/ 286285 w 331177"/>
              <a:gd name="connsiteY30" fmla="*/ 224114 h 437895"/>
              <a:gd name="connsiteX31" fmla="*/ 284937 w 331177"/>
              <a:gd name="connsiteY31" fmla="*/ 221612 h 437895"/>
              <a:gd name="connsiteX32" fmla="*/ 290910 w 331177"/>
              <a:gd name="connsiteY32" fmla="*/ 211130 h 437895"/>
              <a:gd name="connsiteX33" fmla="*/ 297441 w 331177"/>
              <a:gd name="connsiteY33" fmla="*/ 199643 h 437895"/>
              <a:gd name="connsiteX34" fmla="*/ 331431 w 331177"/>
              <a:gd name="connsiteY34" fmla="*/ 139946 h 437895"/>
              <a:gd name="connsiteX35" fmla="*/ 322886 w 331177"/>
              <a:gd name="connsiteY35" fmla="*/ 130756 h 437895"/>
              <a:gd name="connsiteX36" fmla="*/ 311187 w 331177"/>
              <a:gd name="connsiteY36" fmla="*/ 117953 h 437895"/>
              <a:gd name="connsiteX37" fmla="*/ 310566 w 331177"/>
              <a:gd name="connsiteY37" fmla="*/ 117309 h 437895"/>
              <a:gd name="connsiteX38" fmla="*/ 305835 w 331177"/>
              <a:gd name="connsiteY38" fmla="*/ 112190 h 437895"/>
              <a:gd name="connsiteX39" fmla="*/ 298440 w 331177"/>
              <a:gd name="connsiteY39" fmla="*/ 105084 h 437895"/>
              <a:gd name="connsiteX40" fmla="*/ 286277 w 331177"/>
              <a:gd name="connsiteY40" fmla="*/ 97155 h 437895"/>
              <a:gd name="connsiteX41" fmla="*/ 283269 w 331177"/>
              <a:gd name="connsiteY41" fmla="*/ 95200 h 437895"/>
              <a:gd name="connsiteX42" fmla="*/ 272242 w 331177"/>
              <a:gd name="connsiteY42" fmla="*/ 88006 h 437895"/>
              <a:gd name="connsiteX43" fmla="*/ 256262 w 331177"/>
              <a:gd name="connsiteY43" fmla="*/ 77563 h 437895"/>
              <a:gd name="connsiteX44" fmla="*/ 250139 w 331177"/>
              <a:gd name="connsiteY44" fmla="*/ 73603 h 437895"/>
              <a:gd name="connsiteX45" fmla="*/ 243879 w 331177"/>
              <a:gd name="connsiteY45" fmla="*/ 61932 h 437895"/>
              <a:gd name="connsiteX46" fmla="*/ 239552 w 331177"/>
              <a:gd name="connsiteY46" fmla="*/ 53886 h 437895"/>
              <a:gd name="connsiteX47" fmla="*/ 238075 w 331177"/>
              <a:gd name="connsiteY47" fmla="*/ 51079 h 437895"/>
              <a:gd name="connsiteX48" fmla="*/ 234340 w 331177"/>
              <a:gd name="connsiteY48" fmla="*/ 44137 h 437895"/>
              <a:gd name="connsiteX49" fmla="*/ 234328 w 331177"/>
              <a:gd name="connsiteY49" fmla="*/ 42542 h 437895"/>
              <a:gd name="connsiteX50" fmla="*/ 234299 w 331177"/>
              <a:gd name="connsiteY50" fmla="*/ 37754 h 437895"/>
              <a:gd name="connsiteX51" fmla="*/ 234284 w 331177"/>
              <a:gd name="connsiteY51" fmla="*/ 35173 h 437895"/>
              <a:gd name="connsiteX52" fmla="*/ 234255 w 331177"/>
              <a:gd name="connsiteY52" fmla="*/ 30095 h 437895"/>
              <a:gd name="connsiteX53" fmla="*/ 234237 w 331177"/>
              <a:gd name="connsiteY53" fmla="*/ 26875 h 437895"/>
              <a:gd name="connsiteX54" fmla="*/ 234193 w 331177"/>
              <a:gd name="connsiteY54" fmla="*/ 19739 h 437895"/>
              <a:gd name="connsiteX55" fmla="*/ 234112 w 331177"/>
              <a:gd name="connsiteY55" fmla="*/ 6424 h 437895"/>
              <a:gd name="connsiteX56" fmla="*/ 227959 w 331177"/>
              <a:gd name="connsiteY56" fmla="*/ 6465 h 437895"/>
              <a:gd name="connsiteX57" fmla="*/ 218639 w 331177"/>
              <a:gd name="connsiteY57" fmla="*/ 6541 h 437895"/>
              <a:gd name="connsiteX58" fmla="*/ 208442 w 331177"/>
              <a:gd name="connsiteY58" fmla="*/ 6644 h 437895"/>
              <a:gd name="connsiteX59" fmla="*/ 203204 w 331177"/>
              <a:gd name="connsiteY59" fmla="*/ 6762 h 437895"/>
              <a:gd name="connsiteX60" fmla="*/ 187475 w 331177"/>
              <a:gd name="connsiteY60" fmla="*/ 6919 h 437895"/>
              <a:gd name="connsiteX61" fmla="*/ 173343 w 331177"/>
              <a:gd name="connsiteY61" fmla="*/ 7384 h 437895"/>
              <a:gd name="connsiteX62" fmla="*/ 153059 w 331177"/>
              <a:gd name="connsiteY62" fmla="*/ 7873 h 437895"/>
              <a:gd name="connsiteX63" fmla="*/ 148246 w 331177"/>
              <a:gd name="connsiteY63" fmla="*/ 8010 h 437895"/>
              <a:gd name="connsiteX64" fmla="*/ 140606 w 331177"/>
              <a:gd name="connsiteY64" fmla="*/ 5955 h 437895"/>
              <a:gd name="connsiteX65" fmla="*/ 123264 w 331177"/>
              <a:gd name="connsiteY65" fmla="*/ 1325 h 437895"/>
              <a:gd name="connsiteX66" fmla="*/ 95982 w 331177"/>
              <a:gd name="connsiteY66" fmla="*/ 407 h 437895"/>
              <a:gd name="connsiteX67" fmla="*/ 101275 w 331177"/>
              <a:gd name="connsiteY67" fmla="*/ 12339 h 437895"/>
              <a:gd name="connsiteX68" fmla="*/ 102068 w 331177"/>
              <a:gd name="connsiteY68" fmla="*/ 14143 h 437895"/>
              <a:gd name="connsiteX69" fmla="*/ 108449 w 331177"/>
              <a:gd name="connsiteY69" fmla="*/ 25642 h 437895"/>
              <a:gd name="connsiteX70" fmla="*/ 108008 w 331177"/>
              <a:gd name="connsiteY70" fmla="*/ 36773 h 437895"/>
              <a:gd name="connsiteX71" fmla="*/ 112798 w 331177"/>
              <a:gd name="connsiteY71" fmla="*/ 44058 h 437895"/>
              <a:gd name="connsiteX72" fmla="*/ 112883 w 331177"/>
              <a:gd name="connsiteY72" fmla="*/ 45594 h 437895"/>
              <a:gd name="connsiteX73" fmla="*/ 124998 w 331177"/>
              <a:gd name="connsiteY73" fmla="*/ 65711 h 437895"/>
              <a:gd name="connsiteX74" fmla="*/ 128998 w 331177"/>
              <a:gd name="connsiteY74" fmla="*/ 71698 h 437895"/>
              <a:gd name="connsiteX75" fmla="*/ 138468 w 331177"/>
              <a:gd name="connsiteY75" fmla="*/ 86257 h 437895"/>
              <a:gd name="connsiteX76" fmla="*/ 143049 w 331177"/>
              <a:gd name="connsiteY76" fmla="*/ 92153 h 437895"/>
              <a:gd name="connsiteX77" fmla="*/ 136341 w 331177"/>
              <a:gd name="connsiteY77" fmla="*/ 93771 h 437895"/>
              <a:gd name="connsiteX78" fmla="*/ 132668 w 331177"/>
              <a:gd name="connsiteY78" fmla="*/ 95115 h 437895"/>
              <a:gd name="connsiteX79" fmla="*/ 128296 w 331177"/>
              <a:gd name="connsiteY79" fmla="*/ 97293 h 437895"/>
              <a:gd name="connsiteX80" fmla="*/ 116909 w 331177"/>
              <a:gd name="connsiteY80" fmla="*/ 100489 h 437895"/>
              <a:gd name="connsiteX81" fmla="*/ 108893 w 331177"/>
              <a:gd name="connsiteY81" fmla="*/ 101108 h 437895"/>
              <a:gd name="connsiteX82" fmla="*/ 99839 w 331177"/>
              <a:gd name="connsiteY82" fmla="*/ 104475 h 437895"/>
              <a:gd name="connsiteX83" fmla="*/ 83639 w 331177"/>
              <a:gd name="connsiteY83" fmla="*/ 109186 h 437895"/>
              <a:gd name="connsiteX84" fmla="*/ 70896 w 331177"/>
              <a:gd name="connsiteY84" fmla="*/ 112944 h 437895"/>
              <a:gd name="connsiteX85" fmla="*/ 62800 w 331177"/>
              <a:gd name="connsiteY85" fmla="*/ 115442 h 437895"/>
              <a:gd name="connsiteX86" fmla="*/ 40539 w 331177"/>
              <a:gd name="connsiteY86" fmla="*/ 121182 h 437895"/>
              <a:gd name="connsiteX87" fmla="*/ 38787 w 331177"/>
              <a:gd name="connsiteY87" fmla="*/ 124602 h 437895"/>
              <a:gd name="connsiteX88" fmla="*/ 38019 w 331177"/>
              <a:gd name="connsiteY88" fmla="*/ 127803 h 437895"/>
              <a:gd name="connsiteX89" fmla="*/ 31220 w 331177"/>
              <a:gd name="connsiteY89" fmla="*/ 144070 h 437895"/>
              <a:gd name="connsiteX90" fmla="*/ 30291 w 331177"/>
              <a:gd name="connsiteY90" fmla="*/ 146496 h 437895"/>
              <a:gd name="connsiteX91" fmla="*/ 23271 w 331177"/>
              <a:gd name="connsiteY91" fmla="*/ 165578 h 437895"/>
              <a:gd name="connsiteX92" fmla="*/ 23234 w 331177"/>
              <a:gd name="connsiteY92" fmla="*/ 165666 h 437895"/>
              <a:gd name="connsiteX93" fmla="*/ 29188 w 331177"/>
              <a:gd name="connsiteY93" fmla="*/ 183545 h 437895"/>
              <a:gd name="connsiteX94" fmla="*/ 18569 w 331177"/>
              <a:gd name="connsiteY94" fmla="*/ 190894 h 437895"/>
              <a:gd name="connsiteX95" fmla="*/ 9492 w 331177"/>
              <a:gd name="connsiteY95" fmla="*/ 197752 h 437895"/>
              <a:gd name="connsiteX96" fmla="*/ 9683 w 331177"/>
              <a:gd name="connsiteY96" fmla="*/ 199661 h 437895"/>
              <a:gd name="connsiteX97" fmla="*/ 10447 w 331177"/>
              <a:gd name="connsiteY97" fmla="*/ 207616 h 437895"/>
              <a:gd name="connsiteX98" fmla="*/ 11424 w 331177"/>
              <a:gd name="connsiteY98" fmla="*/ 218003 h 437895"/>
              <a:gd name="connsiteX99" fmla="*/ 11769 w 331177"/>
              <a:gd name="connsiteY99" fmla="*/ 221445 h 437895"/>
              <a:gd name="connsiteX100" fmla="*/ 12460 w 331177"/>
              <a:gd name="connsiteY100" fmla="*/ 228766 h 437895"/>
              <a:gd name="connsiteX101" fmla="*/ 12530 w 331177"/>
              <a:gd name="connsiteY101" fmla="*/ 229431 h 437895"/>
              <a:gd name="connsiteX102" fmla="*/ 12735 w 331177"/>
              <a:gd name="connsiteY102" fmla="*/ 231630 h 437895"/>
              <a:gd name="connsiteX103" fmla="*/ 18253 w 331177"/>
              <a:gd name="connsiteY103" fmla="*/ 238064 h 437895"/>
              <a:gd name="connsiteX104" fmla="*/ 22319 w 331177"/>
              <a:gd name="connsiteY104" fmla="*/ 242832 h 437895"/>
              <a:gd name="connsiteX105" fmla="*/ 22338 w 331177"/>
              <a:gd name="connsiteY105" fmla="*/ 242831 h 437895"/>
              <a:gd name="connsiteX106" fmla="*/ 26650 w 331177"/>
              <a:gd name="connsiteY106" fmla="*/ 247823 h 437895"/>
              <a:gd name="connsiteX107" fmla="*/ 21247 w 331177"/>
              <a:gd name="connsiteY107" fmla="*/ 255620 h 437895"/>
              <a:gd name="connsiteX108" fmla="*/ 14657 w 331177"/>
              <a:gd name="connsiteY108" fmla="*/ 256566 h 437895"/>
              <a:gd name="connsiteX109" fmla="*/ 12853 w 331177"/>
              <a:gd name="connsiteY109" fmla="*/ 263987 h 437895"/>
              <a:gd name="connsiteX110" fmla="*/ 15101 w 331177"/>
              <a:gd name="connsiteY110" fmla="*/ 265266 h 437895"/>
              <a:gd name="connsiteX111" fmla="*/ 16023 w 331177"/>
              <a:gd name="connsiteY111" fmla="*/ 266323 h 437895"/>
              <a:gd name="connsiteX112" fmla="*/ 16438 w 331177"/>
              <a:gd name="connsiteY112" fmla="*/ 267175 h 437895"/>
              <a:gd name="connsiteX113" fmla="*/ 18330 w 331177"/>
              <a:gd name="connsiteY113" fmla="*/ 269491 h 437895"/>
              <a:gd name="connsiteX114" fmla="*/ 14264 w 331177"/>
              <a:gd name="connsiteY114" fmla="*/ 270543 h 437895"/>
              <a:gd name="connsiteX115" fmla="*/ 13654 w 331177"/>
              <a:gd name="connsiteY115" fmla="*/ 270924 h 437895"/>
              <a:gd name="connsiteX116" fmla="*/ 12184 w 331177"/>
              <a:gd name="connsiteY116" fmla="*/ 272164 h 437895"/>
              <a:gd name="connsiteX117" fmla="*/ 9499 w 331177"/>
              <a:gd name="connsiteY117" fmla="*/ 276637 h 437895"/>
              <a:gd name="connsiteX118" fmla="*/ 9279 w 331177"/>
              <a:gd name="connsiteY118" fmla="*/ 277347 h 437895"/>
              <a:gd name="connsiteX119" fmla="*/ 5407 w 331177"/>
              <a:gd name="connsiteY119" fmla="*/ 280898 h 437895"/>
              <a:gd name="connsiteX120" fmla="*/ 2751 w 331177"/>
              <a:gd name="connsiteY120" fmla="*/ 283368 h 437895"/>
              <a:gd name="connsiteX121" fmla="*/ 2116 w 331177"/>
              <a:gd name="connsiteY121" fmla="*/ 284217 h 437895"/>
              <a:gd name="connsiteX122" fmla="*/ 5991 w 331177"/>
              <a:gd name="connsiteY122" fmla="*/ 293285 h 437895"/>
              <a:gd name="connsiteX123" fmla="*/ 6329 w 331177"/>
              <a:gd name="connsiteY123" fmla="*/ 294808 h 437895"/>
              <a:gd name="connsiteX124" fmla="*/ 5965 w 331177"/>
              <a:gd name="connsiteY124" fmla="*/ 297242 h 437895"/>
              <a:gd name="connsiteX125" fmla="*/ 5572 w 331177"/>
              <a:gd name="connsiteY125" fmla="*/ 299880 h 437895"/>
              <a:gd name="connsiteX126" fmla="*/ 5352 w 331177"/>
              <a:gd name="connsiteY126" fmla="*/ 301289 h 437895"/>
              <a:gd name="connsiteX127" fmla="*/ 2880 w 331177"/>
              <a:gd name="connsiteY127" fmla="*/ 318002 h 437895"/>
              <a:gd name="connsiteX128" fmla="*/ 2773 w 331177"/>
              <a:gd name="connsiteY128" fmla="*/ 318677 h 437895"/>
              <a:gd name="connsiteX129" fmla="*/ 2090 w 331177"/>
              <a:gd name="connsiteY129" fmla="*/ 323601 h 437895"/>
              <a:gd name="connsiteX130" fmla="*/ 1278 w 331177"/>
              <a:gd name="connsiteY130" fmla="*/ 328823 h 437895"/>
              <a:gd name="connsiteX131" fmla="*/ 992 w 331177"/>
              <a:gd name="connsiteY131" fmla="*/ 330904 h 437895"/>
              <a:gd name="connsiteX132" fmla="*/ 639 w 331177"/>
              <a:gd name="connsiteY132" fmla="*/ 333164 h 437895"/>
              <a:gd name="connsiteX133" fmla="*/ 253 w 331177"/>
              <a:gd name="connsiteY133" fmla="*/ 335716 h 437895"/>
              <a:gd name="connsiteX134" fmla="*/ 5021 w 331177"/>
              <a:gd name="connsiteY134" fmla="*/ 342580 h 437895"/>
              <a:gd name="connsiteX135" fmla="*/ 5319 w 331177"/>
              <a:gd name="connsiteY135" fmla="*/ 343001 h 437895"/>
              <a:gd name="connsiteX136" fmla="*/ 6204 w 331177"/>
              <a:gd name="connsiteY136" fmla="*/ 344261 h 437895"/>
              <a:gd name="connsiteX137" fmla="*/ 8180 w 331177"/>
              <a:gd name="connsiteY137" fmla="*/ 379701 h 437895"/>
              <a:gd name="connsiteX138" fmla="*/ 7795 w 331177"/>
              <a:gd name="connsiteY138" fmla="*/ 382573 h 437895"/>
              <a:gd name="connsiteX139" fmla="*/ 33038 w 331177"/>
              <a:gd name="connsiteY139" fmla="*/ 394671 h 437895"/>
              <a:gd name="connsiteX140" fmla="*/ 31238 w 331177"/>
              <a:gd name="connsiteY140" fmla="*/ 398977 h 437895"/>
              <a:gd name="connsiteX141" fmla="*/ 34864 w 331177"/>
              <a:gd name="connsiteY141" fmla="*/ 398507 h 437895"/>
              <a:gd name="connsiteX142" fmla="*/ 39441 w 331177"/>
              <a:gd name="connsiteY142" fmla="*/ 398605 h 437895"/>
              <a:gd name="connsiteX143" fmla="*/ 45021 w 331177"/>
              <a:gd name="connsiteY143" fmla="*/ 401015 h 437895"/>
              <a:gd name="connsiteX144" fmla="*/ 46644 w 331177"/>
              <a:gd name="connsiteY144" fmla="*/ 401550 h 437895"/>
              <a:gd name="connsiteX145" fmla="*/ 49708 w 331177"/>
              <a:gd name="connsiteY145" fmla="*/ 402484 h 437895"/>
              <a:gd name="connsiteX146" fmla="*/ 53701 w 331177"/>
              <a:gd name="connsiteY146" fmla="*/ 402943 h 437895"/>
              <a:gd name="connsiteX147" fmla="*/ 57459 w 331177"/>
              <a:gd name="connsiteY147" fmla="*/ 403386 h 437895"/>
              <a:gd name="connsiteX148" fmla="*/ 58318 w 331177"/>
              <a:gd name="connsiteY148" fmla="*/ 404540 h 437895"/>
              <a:gd name="connsiteX149" fmla="*/ 63755 w 331177"/>
              <a:gd name="connsiteY149" fmla="*/ 401919 h 437895"/>
              <a:gd name="connsiteX150" fmla="*/ 74345 w 331177"/>
              <a:gd name="connsiteY150" fmla="*/ 428454 h 437895"/>
              <a:gd name="connsiteX151" fmla="*/ 77049 w 331177"/>
              <a:gd name="connsiteY151" fmla="*/ 435699 h 437895"/>
              <a:gd name="connsiteX152" fmla="*/ 90244 w 331177"/>
              <a:gd name="connsiteY152" fmla="*/ 436057 h 437895"/>
              <a:gd name="connsiteX153" fmla="*/ 106836 w 331177"/>
              <a:gd name="connsiteY153" fmla="*/ 436887 h 437895"/>
              <a:gd name="connsiteX154" fmla="*/ 113114 w 331177"/>
              <a:gd name="connsiteY154" fmla="*/ 437085 h 437895"/>
              <a:gd name="connsiteX155" fmla="*/ 117739 w 331177"/>
              <a:gd name="connsiteY155" fmla="*/ 437314 h 437895"/>
              <a:gd name="connsiteX156" fmla="*/ 137384 w 331177"/>
              <a:gd name="connsiteY156" fmla="*/ 438302 h 437895"/>
              <a:gd name="connsiteX157" fmla="*/ 137241 w 331177"/>
              <a:gd name="connsiteY157" fmla="*/ 433076 h 437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331177" h="437895">
                <a:moveTo>
                  <a:pt x="137241" y="433076"/>
                </a:moveTo>
                <a:lnTo>
                  <a:pt x="136903" y="420881"/>
                </a:lnTo>
                <a:lnTo>
                  <a:pt x="174632" y="421421"/>
                </a:lnTo>
                <a:lnTo>
                  <a:pt x="184642" y="421556"/>
                </a:lnTo>
                <a:lnTo>
                  <a:pt x="190281" y="403453"/>
                </a:lnTo>
                <a:lnTo>
                  <a:pt x="192298" y="397032"/>
                </a:lnTo>
                <a:lnTo>
                  <a:pt x="192276" y="395521"/>
                </a:lnTo>
                <a:lnTo>
                  <a:pt x="192268" y="395144"/>
                </a:lnTo>
                <a:lnTo>
                  <a:pt x="192217" y="391804"/>
                </a:lnTo>
                <a:lnTo>
                  <a:pt x="192055" y="381351"/>
                </a:lnTo>
                <a:lnTo>
                  <a:pt x="191805" y="365235"/>
                </a:lnTo>
                <a:lnTo>
                  <a:pt x="191651" y="355217"/>
                </a:lnTo>
                <a:lnTo>
                  <a:pt x="191614" y="352807"/>
                </a:lnTo>
                <a:lnTo>
                  <a:pt x="194072" y="337754"/>
                </a:lnTo>
                <a:lnTo>
                  <a:pt x="211017" y="337531"/>
                </a:lnTo>
                <a:lnTo>
                  <a:pt x="233965" y="337324"/>
                </a:lnTo>
                <a:lnTo>
                  <a:pt x="238204" y="337298"/>
                </a:lnTo>
                <a:lnTo>
                  <a:pt x="261387" y="337222"/>
                </a:lnTo>
                <a:lnTo>
                  <a:pt x="269461" y="337250"/>
                </a:lnTo>
                <a:lnTo>
                  <a:pt x="290939" y="337345"/>
                </a:lnTo>
                <a:lnTo>
                  <a:pt x="297830" y="337329"/>
                </a:lnTo>
                <a:lnTo>
                  <a:pt x="300299" y="325324"/>
                </a:lnTo>
                <a:lnTo>
                  <a:pt x="304016" y="307116"/>
                </a:lnTo>
                <a:lnTo>
                  <a:pt x="307568" y="289723"/>
                </a:lnTo>
                <a:lnTo>
                  <a:pt x="312252" y="266798"/>
                </a:lnTo>
                <a:lnTo>
                  <a:pt x="303142" y="254147"/>
                </a:lnTo>
                <a:lnTo>
                  <a:pt x="301199" y="251461"/>
                </a:lnTo>
                <a:lnTo>
                  <a:pt x="300339" y="250235"/>
                </a:lnTo>
                <a:lnTo>
                  <a:pt x="298565" y="246913"/>
                </a:lnTo>
                <a:lnTo>
                  <a:pt x="295799" y="241815"/>
                </a:lnTo>
                <a:lnTo>
                  <a:pt x="286285" y="224114"/>
                </a:lnTo>
                <a:lnTo>
                  <a:pt x="284937" y="221612"/>
                </a:lnTo>
                <a:lnTo>
                  <a:pt x="290910" y="211130"/>
                </a:lnTo>
                <a:lnTo>
                  <a:pt x="297441" y="199643"/>
                </a:lnTo>
                <a:lnTo>
                  <a:pt x="331431" y="139946"/>
                </a:lnTo>
                <a:lnTo>
                  <a:pt x="322886" y="130756"/>
                </a:lnTo>
                <a:lnTo>
                  <a:pt x="311187" y="117953"/>
                </a:lnTo>
                <a:lnTo>
                  <a:pt x="310566" y="117309"/>
                </a:lnTo>
                <a:lnTo>
                  <a:pt x="305835" y="112190"/>
                </a:lnTo>
                <a:lnTo>
                  <a:pt x="298440" y="105084"/>
                </a:lnTo>
                <a:lnTo>
                  <a:pt x="286277" y="97155"/>
                </a:lnTo>
                <a:lnTo>
                  <a:pt x="283269" y="95200"/>
                </a:lnTo>
                <a:lnTo>
                  <a:pt x="272242" y="88006"/>
                </a:lnTo>
                <a:lnTo>
                  <a:pt x="256262" y="77563"/>
                </a:lnTo>
                <a:lnTo>
                  <a:pt x="250139" y="73603"/>
                </a:lnTo>
                <a:lnTo>
                  <a:pt x="243879" y="61932"/>
                </a:lnTo>
                <a:lnTo>
                  <a:pt x="239552" y="53886"/>
                </a:lnTo>
                <a:lnTo>
                  <a:pt x="238075" y="51079"/>
                </a:lnTo>
                <a:lnTo>
                  <a:pt x="234340" y="44137"/>
                </a:lnTo>
                <a:lnTo>
                  <a:pt x="234328" y="42542"/>
                </a:lnTo>
                <a:lnTo>
                  <a:pt x="234299" y="37754"/>
                </a:lnTo>
                <a:lnTo>
                  <a:pt x="234284" y="35173"/>
                </a:lnTo>
                <a:lnTo>
                  <a:pt x="234255" y="30095"/>
                </a:lnTo>
                <a:lnTo>
                  <a:pt x="234237" y="26875"/>
                </a:lnTo>
                <a:lnTo>
                  <a:pt x="234193" y="19739"/>
                </a:lnTo>
                <a:lnTo>
                  <a:pt x="234112" y="6424"/>
                </a:lnTo>
                <a:lnTo>
                  <a:pt x="227959" y="6465"/>
                </a:lnTo>
                <a:lnTo>
                  <a:pt x="218639" y="6541"/>
                </a:lnTo>
                <a:lnTo>
                  <a:pt x="208442" y="6644"/>
                </a:lnTo>
                <a:lnTo>
                  <a:pt x="203204" y="6762"/>
                </a:lnTo>
                <a:lnTo>
                  <a:pt x="187475" y="6919"/>
                </a:lnTo>
                <a:lnTo>
                  <a:pt x="173343" y="7384"/>
                </a:lnTo>
                <a:lnTo>
                  <a:pt x="153059" y="7873"/>
                </a:lnTo>
                <a:lnTo>
                  <a:pt x="148246" y="8010"/>
                </a:lnTo>
                <a:lnTo>
                  <a:pt x="140606" y="5955"/>
                </a:lnTo>
                <a:lnTo>
                  <a:pt x="123264" y="1325"/>
                </a:lnTo>
                <a:lnTo>
                  <a:pt x="95982" y="407"/>
                </a:lnTo>
                <a:lnTo>
                  <a:pt x="101275" y="12339"/>
                </a:lnTo>
                <a:lnTo>
                  <a:pt x="102068" y="14143"/>
                </a:lnTo>
                <a:lnTo>
                  <a:pt x="108449" y="25642"/>
                </a:lnTo>
                <a:lnTo>
                  <a:pt x="108008" y="36773"/>
                </a:lnTo>
                <a:lnTo>
                  <a:pt x="112798" y="44058"/>
                </a:lnTo>
                <a:lnTo>
                  <a:pt x="112883" y="45594"/>
                </a:lnTo>
                <a:lnTo>
                  <a:pt x="124998" y="65711"/>
                </a:lnTo>
                <a:lnTo>
                  <a:pt x="128998" y="71698"/>
                </a:lnTo>
                <a:lnTo>
                  <a:pt x="138468" y="86257"/>
                </a:lnTo>
                <a:lnTo>
                  <a:pt x="143049" y="92153"/>
                </a:lnTo>
                <a:lnTo>
                  <a:pt x="136341" y="93771"/>
                </a:lnTo>
                <a:lnTo>
                  <a:pt x="132668" y="95115"/>
                </a:lnTo>
                <a:lnTo>
                  <a:pt x="128296" y="97293"/>
                </a:lnTo>
                <a:lnTo>
                  <a:pt x="116909" y="100489"/>
                </a:lnTo>
                <a:lnTo>
                  <a:pt x="108893" y="101108"/>
                </a:lnTo>
                <a:lnTo>
                  <a:pt x="99839" y="104475"/>
                </a:lnTo>
                <a:lnTo>
                  <a:pt x="83639" y="109186"/>
                </a:lnTo>
                <a:lnTo>
                  <a:pt x="70896" y="112944"/>
                </a:lnTo>
                <a:lnTo>
                  <a:pt x="62800" y="115442"/>
                </a:lnTo>
                <a:lnTo>
                  <a:pt x="40539" y="121182"/>
                </a:lnTo>
                <a:lnTo>
                  <a:pt x="38787" y="124602"/>
                </a:lnTo>
                <a:lnTo>
                  <a:pt x="38019" y="127803"/>
                </a:lnTo>
                <a:lnTo>
                  <a:pt x="31220" y="144070"/>
                </a:lnTo>
                <a:lnTo>
                  <a:pt x="30291" y="146496"/>
                </a:lnTo>
                <a:lnTo>
                  <a:pt x="23271" y="165578"/>
                </a:lnTo>
                <a:lnTo>
                  <a:pt x="23234" y="165666"/>
                </a:lnTo>
                <a:lnTo>
                  <a:pt x="29188" y="183545"/>
                </a:lnTo>
                <a:lnTo>
                  <a:pt x="18569" y="190894"/>
                </a:lnTo>
                <a:lnTo>
                  <a:pt x="9492" y="197752"/>
                </a:lnTo>
                <a:lnTo>
                  <a:pt x="9683" y="199661"/>
                </a:lnTo>
                <a:lnTo>
                  <a:pt x="10447" y="207616"/>
                </a:lnTo>
                <a:lnTo>
                  <a:pt x="11424" y="218003"/>
                </a:lnTo>
                <a:lnTo>
                  <a:pt x="11769" y="221445"/>
                </a:lnTo>
                <a:lnTo>
                  <a:pt x="12460" y="228766"/>
                </a:lnTo>
                <a:lnTo>
                  <a:pt x="12530" y="229431"/>
                </a:lnTo>
                <a:lnTo>
                  <a:pt x="12735" y="231630"/>
                </a:lnTo>
                <a:lnTo>
                  <a:pt x="18253" y="238064"/>
                </a:lnTo>
                <a:lnTo>
                  <a:pt x="22319" y="242832"/>
                </a:lnTo>
                <a:lnTo>
                  <a:pt x="22338" y="242831"/>
                </a:lnTo>
                <a:lnTo>
                  <a:pt x="26650" y="247823"/>
                </a:lnTo>
                <a:lnTo>
                  <a:pt x="21247" y="255620"/>
                </a:lnTo>
                <a:lnTo>
                  <a:pt x="14657" y="256566"/>
                </a:lnTo>
                <a:lnTo>
                  <a:pt x="12853" y="263987"/>
                </a:lnTo>
                <a:lnTo>
                  <a:pt x="15101" y="265266"/>
                </a:lnTo>
                <a:lnTo>
                  <a:pt x="16023" y="266323"/>
                </a:lnTo>
                <a:lnTo>
                  <a:pt x="16438" y="267175"/>
                </a:lnTo>
                <a:lnTo>
                  <a:pt x="18330" y="269491"/>
                </a:lnTo>
                <a:lnTo>
                  <a:pt x="14264" y="270543"/>
                </a:lnTo>
                <a:lnTo>
                  <a:pt x="13654" y="270924"/>
                </a:lnTo>
                <a:lnTo>
                  <a:pt x="12184" y="272164"/>
                </a:lnTo>
                <a:lnTo>
                  <a:pt x="9499" y="276637"/>
                </a:lnTo>
                <a:lnTo>
                  <a:pt x="9279" y="277347"/>
                </a:lnTo>
                <a:lnTo>
                  <a:pt x="5407" y="280898"/>
                </a:lnTo>
                <a:lnTo>
                  <a:pt x="2751" y="283368"/>
                </a:lnTo>
                <a:lnTo>
                  <a:pt x="2116" y="284217"/>
                </a:lnTo>
                <a:lnTo>
                  <a:pt x="5991" y="293285"/>
                </a:lnTo>
                <a:lnTo>
                  <a:pt x="6329" y="294808"/>
                </a:lnTo>
                <a:lnTo>
                  <a:pt x="5965" y="297242"/>
                </a:lnTo>
                <a:lnTo>
                  <a:pt x="5572" y="299880"/>
                </a:lnTo>
                <a:lnTo>
                  <a:pt x="5352" y="301289"/>
                </a:lnTo>
                <a:lnTo>
                  <a:pt x="2880" y="318002"/>
                </a:lnTo>
                <a:lnTo>
                  <a:pt x="2773" y="318677"/>
                </a:lnTo>
                <a:lnTo>
                  <a:pt x="2090" y="323601"/>
                </a:lnTo>
                <a:lnTo>
                  <a:pt x="1278" y="328823"/>
                </a:lnTo>
                <a:lnTo>
                  <a:pt x="992" y="330904"/>
                </a:lnTo>
                <a:lnTo>
                  <a:pt x="639" y="333164"/>
                </a:lnTo>
                <a:lnTo>
                  <a:pt x="253" y="335716"/>
                </a:lnTo>
                <a:lnTo>
                  <a:pt x="5021" y="342580"/>
                </a:lnTo>
                <a:lnTo>
                  <a:pt x="5319" y="343001"/>
                </a:lnTo>
                <a:lnTo>
                  <a:pt x="6204" y="344261"/>
                </a:lnTo>
                <a:lnTo>
                  <a:pt x="8180" y="379701"/>
                </a:lnTo>
                <a:lnTo>
                  <a:pt x="7795" y="382573"/>
                </a:lnTo>
                <a:lnTo>
                  <a:pt x="33038" y="394671"/>
                </a:lnTo>
                <a:lnTo>
                  <a:pt x="31238" y="398977"/>
                </a:lnTo>
                <a:lnTo>
                  <a:pt x="34864" y="398507"/>
                </a:lnTo>
                <a:lnTo>
                  <a:pt x="39441" y="398605"/>
                </a:lnTo>
                <a:lnTo>
                  <a:pt x="45021" y="401015"/>
                </a:lnTo>
                <a:lnTo>
                  <a:pt x="46644" y="401550"/>
                </a:lnTo>
                <a:lnTo>
                  <a:pt x="49708" y="402484"/>
                </a:lnTo>
                <a:lnTo>
                  <a:pt x="53701" y="402943"/>
                </a:lnTo>
                <a:lnTo>
                  <a:pt x="57459" y="403386"/>
                </a:lnTo>
                <a:lnTo>
                  <a:pt x="58318" y="404540"/>
                </a:lnTo>
                <a:lnTo>
                  <a:pt x="63755" y="401919"/>
                </a:lnTo>
                <a:lnTo>
                  <a:pt x="74345" y="428454"/>
                </a:lnTo>
                <a:lnTo>
                  <a:pt x="77049" y="435699"/>
                </a:lnTo>
                <a:lnTo>
                  <a:pt x="90244" y="436057"/>
                </a:lnTo>
                <a:lnTo>
                  <a:pt x="106836" y="436887"/>
                </a:lnTo>
                <a:lnTo>
                  <a:pt x="113114" y="437085"/>
                </a:lnTo>
                <a:lnTo>
                  <a:pt x="117739" y="437314"/>
                </a:lnTo>
                <a:lnTo>
                  <a:pt x="137384" y="438302"/>
                </a:lnTo>
                <a:lnTo>
                  <a:pt x="137241" y="433076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AE4E5690-510F-4DA3-6997-3873914043CD}"/>
              </a:ext>
            </a:extLst>
          </p:cNvPr>
          <p:cNvSpPr>
            <a:spLocks/>
          </p:cNvSpPr>
          <p:nvPr/>
        </p:nvSpPr>
        <p:spPr>
          <a:xfrm flipV="1">
            <a:off x="8992941" y="1547840"/>
            <a:ext cx="529039" cy="778784"/>
          </a:xfrm>
          <a:custGeom>
            <a:avLst/>
            <a:gdLst>
              <a:gd name="connsiteX0" fmla="*/ 62068 w 360274"/>
              <a:gd name="connsiteY0" fmla="*/ 381654 h 530350"/>
              <a:gd name="connsiteX1" fmla="*/ 64834 w 360274"/>
              <a:gd name="connsiteY1" fmla="*/ 386752 h 530350"/>
              <a:gd name="connsiteX2" fmla="*/ 66608 w 360274"/>
              <a:gd name="connsiteY2" fmla="*/ 390074 h 530350"/>
              <a:gd name="connsiteX3" fmla="*/ 67468 w 360274"/>
              <a:gd name="connsiteY3" fmla="*/ 391300 h 530350"/>
              <a:gd name="connsiteX4" fmla="*/ 69411 w 360274"/>
              <a:gd name="connsiteY4" fmla="*/ 393986 h 530350"/>
              <a:gd name="connsiteX5" fmla="*/ 78521 w 360274"/>
              <a:gd name="connsiteY5" fmla="*/ 406637 h 530350"/>
              <a:gd name="connsiteX6" fmla="*/ 73837 w 360274"/>
              <a:gd name="connsiteY6" fmla="*/ 429562 h 530350"/>
              <a:gd name="connsiteX7" fmla="*/ 70285 w 360274"/>
              <a:gd name="connsiteY7" fmla="*/ 446955 h 530350"/>
              <a:gd name="connsiteX8" fmla="*/ 66568 w 360274"/>
              <a:gd name="connsiteY8" fmla="*/ 465163 h 530350"/>
              <a:gd name="connsiteX9" fmla="*/ 64099 w 360274"/>
              <a:gd name="connsiteY9" fmla="*/ 477167 h 530350"/>
              <a:gd name="connsiteX10" fmla="*/ 57208 w 360274"/>
              <a:gd name="connsiteY10" fmla="*/ 477184 h 530350"/>
              <a:gd name="connsiteX11" fmla="*/ 70498 w 360274"/>
              <a:gd name="connsiteY11" fmla="*/ 493274 h 530350"/>
              <a:gd name="connsiteX12" fmla="*/ 73885 w 360274"/>
              <a:gd name="connsiteY12" fmla="*/ 497340 h 530350"/>
              <a:gd name="connsiteX13" fmla="*/ 77430 w 360274"/>
              <a:gd name="connsiteY13" fmla="*/ 501670 h 530350"/>
              <a:gd name="connsiteX14" fmla="*/ 95756 w 360274"/>
              <a:gd name="connsiteY14" fmla="*/ 518030 h 530350"/>
              <a:gd name="connsiteX15" fmla="*/ 97145 w 360274"/>
              <a:gd name="connsiteY15" fmla="*/ 519269 h 530350"/>
              <a:gd name="connsiteX16" fmla="*/ 105715 w 360274"/>
              <a:gd name="connsiteY16" fmla="*/ 526888 h 530350"/>
              <a:gd name="connsiteX17" fmla="*/ 110060 w 360274"/>
              <a:gd name="connsiteY17" fmla="*/ 530792 h 530350"/>
              <a:gd name="connsiteX18" fmla="*/ 123174 w 360274"/>
              <a:gd name="connsiteY18" fmla="*/ 518508 h 530350"/>
              <a:gd name="connsiteX19" fmla="*/ 167857 w 360274"/>
              <a:gd name="connsiteY19" fmla="*/ 524608 h 530350"/>
              <a:gd name="connsiteX20" fmla="*/ 178371 w 360274"/>
              <a:gd name="connsiteY20" fmla="*/ 526056 h 530350"/>
              <a:gd name="connsiteX21" fmla="*/ 190632 w 360274"/>
              <a:gd name="connsiteY21" fmla="*/ 512852 h 530350"/>
              <a:gd name="connsiteX22" fmla="*/ 196036 w 360274"/>
              <a:gd name="connsiteY22" fmla="*/ 507021 h 530350"/>
              <a:gd name="connsiteX23" fmla="*/ 205568 w 360274"/>
              <a:gd name="connsiteY23" fmla="*/ 500705 h 530350"/>
              <a:gd name="connsiteX24" fmla="*/ 216350 w 360274"/>
              <a:gd name="connsiteY24" fmla="*/ 493583 h 530350"/>
              <a:gd name="connsiteX25" fmla="*/ 233934 w 360274"/>
              <a:gd name="connsiteY25" fmla="*/ 499646 h 530350"/>
              <a:gd name="connsiteX26" fmla="*/ 235653 w 360274"/>
              <a:gd name="connsiteY26" fmla="*/ 499719 h 530350"/>
              <a:gd name="connsiteX27" fmla="*/ 243617 w 360274"/>
              <a:gd name="connsiteY27" fmla="*/ 500067 h 530350"/>
              <a:gd name="connsiteX28" fmla="*/ 249241 w 360274"/>
              <a:gd name="connsiteY28" fmla="*/ 500350 h 530350"/>
              <a:gd name="connsiteX29" fmla="*/ 276270 w 360274"/>
              <a:gd name="connsiteY29" fmla="*/ 501634 h 530350"/>
              <a:gd name="connsiteX30" fmla="*/ 277445 w 360274"/>
              <a:gd name="connsiteY30" fmla="*/ 502073 h 530350"/>
              <a:gd name="connsiteX31" fmla="*/ 296055 w 360274"/>
              <a:gd name="connsiteY31" fmla="*/ 509210 h 530350"/>
              <a:gd name="connsiteX32" fmla="*/ 301995 w 360274"/>
              <a:gd name="connsiteY32" fmla="*/ 511203 h 530350"/>
              <a:gd name="connsiteX33" fmla="*/ 337619 w 360274"/>
              <a:gd name="connsiteY33" fmla="*/ 525099 h 530350"/>
              <a:gd name="connsiteX34" fmla="*/ 337762 w 360274"/>
              <a:gd name="connsiteY34" fmla="*/ 525137 h 530350"/>
              <a:gd name="connsiteX35" fmla="*/ 340073 w 360274"/>
              <a:gd name="connsiteY35" fmla="*/ 513177 h 530350"/>
              <a:gd name="connsiteX36" fmla="*/ 345094 w 360274"/>
              <a:gd name="connsiteY36" fmla="*/ 506024 h 530350"/>
              <a:gd name="connsiteX37" fmla="*/ 346523 w 360274"/>
              <a:gd name="connsiteY37" fmla="*/ 504722 h 530350"/>
              <a:gd name="connsiteX38" fmla="*/ 347442 w 360274"/>
              <a:gd name="connsiteY38" fmla="*/ 503996 h 530350"/>
              <a:gd name="connsiteX39" fmla="*/ 352573 w 360274"/>
              <a:gd name="connsiteY39" fmla="*/ 503263 h 530350"/>
              <a:gd name="connsiteX40" fmla="*/ 354862 w 360274"/>
              <a:gd name="connsiteY40" fmla="*/ 501671 h 530350"/>
              <a:gd name="connsiteX41" fmla="*/ 356074 w 360274"/>
              <a:gd name="connsiteY41" fmla="*/ 499337 h 530350"/>
              <a:gd name="connsiteX42" fmla="*/ 355843 w 360274"/>
              <a:gd name="connsiteY42" fmla="*/ 495769 h 530350"/>
              <a:gd name="connsiteX43" fmla="*/ 360486 w 360274"/>
              <a:gd name="connsiteY43" fmla="*/ 474715 h 530350"/>
              <a:gd name="connsiteX44" fmla="*/ 359759 w 360274"/>
              <a:gd name="connsiteY44" fmla="*/ 465785 h 530350"/>
              <a:gd name="connsiteX45" fmla="*/ 355843 w 360274"/>
              <a:gd name="connsiteY45" fmla="*/ 452126 h 530350"/>
              <a:gd name="connsiteX46" fmla="*/ 351942 w 360274"/>
              <a:gd name="connsiteY46" fmla="*/ 452855 h 530350"/>
              <a:gd name="connsiteX47" fmla="*/ 343177 w 360274"/>
              <a:gd name="connsiteY47" fmla="*/ 452192 h 530350"/>
              <a:gd name="connsiteX48" fmla="*/ 333556 w 360274"/>
              <a:gd name="connsiteY48" fmla="*/ 447272 h 530350"/>
              <a:gd name="connsiteX49" fmla="*/ 321460 w 360274"/>
              <a:gd name="connsiteY49" fmla="*/ 440738 h 530350"/>
              <a:gd name="connsiteX50" fmla="*/ 318099 w 360274"/>
              <a:gd name="connsiteY50" fmla="*/ 438501 h 530350"/>
              <a:gd name="connsiteX51" fmla="*/ 281560 w 360274"/>
              <a:gd name="connsiteY51" fmla="*/ 420856 h 530350"/>
              <a:gd name="connsiteX52" fmla="*/ 272475 w 360274"/>
              <a:gd name="connsiteY52" fmla="*/ 418448 h 530350"/>
              <a:gd name="connsiteX53" fmla="*/ 232241 w 360274"/>
              <a:gd name="connsiteY53" fmla="*/ 396217 h 530350"/>
              <a:gd name="connsiteX54" fmla="*/ 225930 w 360274"/>
              <a:gd name="connsiteY54" fmla="*/ 391399 h 530350"/>
              <a:gd name="connsiteX55" fmla="*/ 215369 w 360274"/>
              <a:gd name="connsiteY55" fmla="*/ 386342 h 530350"/>
              <a:gd name="connsiteX56" fmla="*/ 207721 w 360274"/>
              <a:gd name="connsiteY56" fmla="*/ 381847 h 530350"/>
              <a:gd name="connsiteX57" fmla="*/ 205032 w 360274"/>
              <a:gd name="connsiteY57" fmla="*/ 380182 h 530350"/>
              <a:gd name="connsiteX58" fmla="*/ 198126 w 360274"/>
              <a:gd name="connsiteY58" fmla="*/ 376195 h 530350"/>
              <a:gd name="connsiteX59" fmla="*/ 195026 w 360274"/>
              <a:gd name="connsiteY59" fmla="*/ 374435 h 530350"/>
              <a:gd name="connsiteX60" fmla="*/ 191205 w 360274"/>
              <a:gd name="connsiteY60" fmla="*/ 370707 h 530350"/>
              <a:gd name="connsiteX61" fmla="*/ 189405 w 360274"/>
              <a:gd name="connsiteY61" fmla="*/ 365333 h 530350"/>
              <a:gd name="connsiteX62" fmla="*/ 188693 w 360274"/>
              <a:gd name="connsiteY62" fmla="*/ 360111 h 530350"/>
              <a:gd name="connsiteX63" fmla="*/ 189152 w 360274"/>
              <a:gd name="connsiteY63" fmla="*/ 357947 h 530350"/>
              <a:gd name="connsiteX64" fmla="*/ 189967 w 360274"/>
              <a:gd name="connsiteY64" fmla="*/ 354052 h 530350"/>
              <a:gd name="connsiteX65" fmla="*/ 190008 w 360274"/>
              <a:gd name="connsiteY65" fmla="*/ 353879 h 530350"/>
              <a:gd name="connsiteX66" fmla="*/ 192322 w 360274"/>
              <a:gd name="connsiteY66" fmla="*/ 342887 h 530350"/>
              <a:gd name="connsiteX67" fmla="*/ 192520 w 360274"/>
              <a:gd name="connsiteY67" fmla="*/ 341964 h 530350"/>
              <a:gd name="connsiteX68" fmla="*/ 197289 w 360274"/>
              <a:gd name="connsiteY68" fmla="*/ 319262 h 530350"/>
              <a:gd name="connsiteX69" fmla="*/ 199360 w 360274"/>
              <a:gd name="connsiteY69" fmla="*/ 309514 h 530350"/>
              <a:gd name="connsiteX70" fmla="*/ 199460 w 360274"/>
              <a:gd name="connsiteY70" fmla="*/ 309401 h 530350"/>
              <a:gd name="connsiteX71" fmla="*/ 204059 w 360274"/>
              <a:gd name="connsiteY71" fmla="*/ 305491 h 530350"/>
              <a:gd name="connsiteX72" fmla="*/ 206924 w 360274"/>
              <a:gd name="connsiteY72" fmla="*/ 302745 h 530350"/>
              <a:gd name="connsiteX73" fmla="*/ 210619 w 360274"/>
              <a:gd name="connsiteY73" fmla="*/ 299594 h 530350"/>
              <a:gd name="connsiteX74" fmla="*/ 227517 w 360274"/>
              <a:gd name="connsiteY74" fmla="*/ 283263 h 530350"/>
              <a:gd name="connsiteX75" fmla="*/ 245630 w 360274"/>
              <a:gd name="connsiteY75" fmla="*/ 266311 h 530350"/>
              <a:gd name="connsiteX76" fmla="*/ 247809 w 360274"/>
              <a:gd name="connsiteY76" fmla="*/ 264284 h 530350"/>
              <a:gd name="connsiteX77" fmla="*/ 252228 w 360274"/>
              <a:gd name="connsiteY77" fmla="*/ 260147 h 530350"/>
              <a:gd name="connsiteX78" fmla="*/ 261025 w 360274"/>
              <a:gd name="connsiteY78" fmla="*/ 251852 h 530350"/>
              <a:gd name="connsiteX79" fmla="*/ 292921 w 360274"/>
              <a:gd name="connsiteY79" fmla="*/ 222161 h 530350"/>
              <a:gd name="connsiteX80" fmla="*/ 279811 w 360274"/>
              <a:gd name="connsiteY80" fmla="*/ 203024 h 530350"/>
              <a:gd name="connsiteX81" fmla="*/ 274745 w 360274"/>
              <a:gd name="connsiteY81" fmla="*/ 195604 h 530350"/>
              <a:gd name="connsiteX82" fmla="*/ 263755 w 360274"/>
              <a:gd name="connsiteY82" fmla="*/ 179582 h 530350"/>
              <a:gd name="connsiteX83" fmla="*/ 262028 w 360274"/>
              <a:gd name="connsiteY83" fmla="*/ 177064 h 530350"/>
              <a:gd name="connsiteX84" fmla="*/ 258729 w 360274"/>
              <a:gd name="connsiteY84" fmla="*/ 172009 h 530350"/>
              <a:gd name="connsiteX85" fmla="*/ 253587 w 360274"/>
              <a:gd name="connsiteY85" fmla="*/ 164494 h 530350"/>
              <a:gd name="connsiteX86" fmla="*/ 252580 w 360274"/>
              <a:gd name="connsiteY86" fmla="*/ 163957 h 530350"/>
              <a:gd name="connsiteX87" fmla="*/ 247768 w 360274"/>
              <a:gd name="connsiteY87" fmla="*/ 160820 h 530350"/>
              <a:gd name="connsiteX88" fmla="*/ 232909 w 360274"/>
              <a:gd name="connsiteY88" fmla="*/ 160392 h 530350"/>
              <a:gd name="connsiteX89" fmla="*/ 219968 w 360274"/>
              <a:gd name="connsiteY89" fmla="*/ 160019 h 530350"/>
              <a:gd name="connsiteX90" fmla="*/ 218568 w 360274"/>
              <a:gd name="connsiteY90" fmla="*/ 157993 h 530350"/>
              <a:gd name="connsiteX91" fmla="*/ 220078 w 360274"/>
              <a:gd name="connsiteY91" fmla="*/ 152591 h 530350"/>
              <a:gd name="connsiteX92" fmla="*/ 221481 w 360274"/>
              <a:gd name="connsiteY92" fmla="*/ 147620 h 530350"/>
              <a:gd name="connsiteX93" fmla="*/ 207831 w 360274"/>
              <a:gd name="connsiteY93" fmla="*/ 137238 h 530350"/>
              <a:gd name="connsiteX94" fmla="*/ 207464 w 360274"/>
              <a:gd name="connsiteY94" fmla="*/ 137167 h 530350"/>
              <a:gd name="connsiteX95" fmla="*/ 204000 w 360274"/>
              <a:gd name="connsiteY95" fmla="*/ 136557 h 530350"/>
              <a:gd name="connsiteX96" fmla="*/ 216471 w 360274"/>
              <a:gd name="connsiteY96" fmla="*/ 126160 h 530350"/>
              <a:gd name="connsiteX97" fmla="*/ 224655 w 360274"/>
              <a:gd name="connsiteY97" fmla="*/ 115690 h 530350"/>
              <a:gd name="connsiteX98" fmla="*/ 226092 w 360274"/>
              <a:gd name="connsiteY98" fmla="*/ 113827 h 530350"/>
              <a:gd name="connsiteX99" fmla="*/ 230073 w 360274"/>
              <a:gd name="connsiteY99" fmla="*/ 108753 h 530350"/>
              <a:gd name="connsiteX100" fmla="*/ 225423 w 360274"/>
              <a:gd name="connsiteY100" fmla="*/ 106371 h 530350"/>
              <a:gd name="connsiteX101" fmla="*/ 219531 w 360274"/>
              <a:gd name="connsiteY101" fmla="*/ 103399 h 530350"/>
              <a:gd name="connsiteX102" fmla="*/ 213984 w 360274"/>
              <a:gd name="connsiteY102" fmla="*/ 100588 h 530350"/>
              <a:gd name="connsiteX103" fmla="*/ 209087 w 360274"/>
              <a:gd name="connsiteY103" fmla="*/ 98100 h 530350"/>
              <a:gd name="connsiteX104" fmla="*/ 205697 w 360274"/>
              <a:gd name="connsiteY104" fmla="*/ 97346 h 530350"/>
              <a:gd name="connsiteX105" fmla="*/ 189464 w 360274"/>
              <a:gd name="connsiteY105" fmla="*/ 93727 h 530350"/>
              <a:gd name="connsiteX106" fmla="*/ 187242 w 360274"/>
              <a:gd name="connsiteY106" fmla="*/ 93194 h 530350"/>
              <a:gd name="connsiteX107" fmla="*/ 184726 w 360274"/>
              <a:gd name="connsiteY107" fmla="*/ 92658 h 530350"/>
              <a:gd name="connsiteX108" fmla="*/ 177471 w 360274"/>
              <a:gd name="connsiteY108" fmla="*/ 91026 h 530350"/>
              <a:gd name="connsiteX109" fmla="*/ 173985 w 360274"/>
              <a:gd name="connsiteY109" fmla="*/ 82431 h 530350"/>
              <a:gd name="connsiteX110" fmla="*/ 169397 w 360274"/>
              <a:gd name="connsiteY110" fmla="*/ 71139 h 530350"/>
              <a:gd name="connsiteX111" fmla="*/ 168471 w 360274"/>
              <a:gd name="connsiteY111" fmla="*/ 62441 h 530350"/>
              <a:gd name="connsiteX112" fmla="*/ 167924 w 360274"/>
              <a:gd name="connsiteY112" fmla="*/ 57465 h 530350"/>
              <a:gd name="connsiteX113" fmla="*/ 164599 w 360274"/>
              <a:gd name="connsiteY113" fmla="*/ 27708 h 530350"/>
              <a:gd name="connsiteX114" fmla="*/ 164452 w 360274"/>
              <a:gd name="connsiteY114" fmla="*/ 26312 h 530350"/>
              <a:gd name="connsiteX115" fmla="*/ 156973 w 360274"/>
              <a:gd name="connsiteY115" fmla="*/ 27609 h 530350"/>
              <a:gd name="connsiteX116" fmla="*/ 152646 w 360274"/>
              <a:gd name="connsiteY116" fmla="*/ 27539 h 530350"/>
              <a:gd name="connsiteX117" fmla="*/ 140931 w 360274"/>
              <a:gd name="connsiteY117" fmla="*/ 27399 h 530350"/>
              <a:gd name="connsiteX118" fmla="*/ 135454 w 360274"/>
              <a:gd name="connsiteY118" fmla="*/ 24070 h 530350"/>
              <a:gd name="connsiteX119" fmla="*/ 130304 w 360274"/>
              <a:gd name="connsiteY119" fmla="*/ 23192 h 530350"/>
              <a:gd name="connsiteX120" fmla="*/ 128857 w 360274"/>
              <a:gd name="connsiteY120" fmla="*/ 23078 h 530350"/>
              <a:gd name="connsiteX121" fmla="*/ 121492 w 360274"/>
              <a:gd name="connsiteY121" fmla="*/ 22512 h 530350"/>
              <a:gd name="connsiteX122" fmla="*/ 118483 w 360274"/>
              <a:gd name="connsiteY122" fmla="*/ 19216 h 530350"/>
              <a:gd name="connsiteX123" fmla="*/ 108205 w 360274"/>
              <a:gd name="connsiteY123" fmla="*/ 10389 h 530350"/>
              <a:gd name="connsiteX124" fmla="*/ 108055 w 360274"/>
              <a:gd name="connsiteY124" fmla="*/ 5458 h 530350"/>
              <a:gd name="connsiteX125" fmla="*/ 106310 w 360274"/>
              <a:gd name="connsiteY125" fmla="*/ 3404 h 530350"/>
              <a:gd name="connsiteX126" fmla="*/ 104789 w 360274"/>
              <a:gd name="connsiteY126" fmla="*/ 887 h 530350"/>
              <a:gd name="connsiteX127" fmla="*/ 101696 w 360274"/>
              <a:gd name="connsiteY127" fmla="*/ 787 h 530350"/>
              <a:gd name="connsiteX128" fmla="*/ 94779 w 360274"/>
              <a:gd name="connsiteY128" fmla="*/ 442 h 530350"/>
              <a:gd name="connsiteX129" fmla="*/ 89879 w 360274"/>
              <a:gd name="connsiteY129" fmla="*/ 1544 h 530350"/>
              <a:gd name="connsiteX130" fmla="*/ 88545 w 360274"/>
              <a:gd name="connsiteY130" fmla="*/ 3330 h 530350"/>
              <a:gd name="connsiteX131" fmla="*/ 85357 w 360274"/>
              <a:gd name="connsiteY131" fmla="*/ 2860 h 530350"/>
              <a:gd name="connsiteX132" fmla="*/ 84439 w 360274"/>
              <a:gd name="connsiteY132" fmla="*/ 3113 h 530350"/>
              <a:gd name="connsiteX133" fmla="*/ 83994 w 360274"/>
              <a:gd name="connsiteY133" fmla="*/ 3543 h 530350"/>
              <a:gd name="connsiteX134" fmla="*/ 86154 w 360274"/>
              <a:gd name="connsiteY134" fmla="*/ 6986 h 530350"/>
              <a:gd name="connsiteX135" fmla="*/ 81772 w 360274"/>
              <a:gd name="connsiteY135" fmla="*/ 8941 h 530350"/>
              <a:gd name="connsiteX136" fmla="*/ 79678 w 360274"/>
              <a:gd name="connsiteY136" fmla="*/ 11591 h 530350"/>
              <a:gd name="connsiteX137" fmla="*/ 71244 w 360274"/>
              <a:gd name="connsiteY137" fmla="*/ 7868 h 530350"/>
              <a:gd name="connsiteX138" fmla="*/ 71056 w 360274"/>
              <a:gd name="connsiteY138" fmla="*/ 8996 h 530350"/>
              <a:gd name="connsiteX139" fmla="*/ 68092 w 360274"/>
              <a:gd name="connsiteY139" fmla="*/ 8541 h 530350"/>
              <a:gd name="connsiteX140" fmla="*/ 65293 w 360274"/>
              <a:gd name="connsiteY140" fmla="*/ 10555 h 530350"/>
              <a:gd name="connsiteX141" fmla="*/ 66828 w 360274"/>
              <a:gd name="connsiteY141" fmla="*/ 19146 h 530350"/>
              <a:gd name="connsiteX142" fmla="*/ 59684 w 360274"/>
              <a:gd name="connsiteY142" fmla="*/ 24526 h 530350"/>
              <a:gd name="connsiteX143" fmla="*/ 45582 w 360274"/>
              <a:gd name="connsiteY143" fmla="*/ 33514 h 530350"/>
              <a:gd name="connsiteX144" fmla="*/ 41927 w 360274"/>
              <a:gd name="connsiteY144" fmla="*/ 35884 h 530350"/>
              <a:gd name="connsiteX145" fmla="*/ 37283 w 360274"/>
              <a:gd name="connsiteY145" fmla="*/ 42892 h 530350"/>
              <a:gd name="connsiteX146" fmla="*/ 30594 w 360274"/>
              <a:gd name="connsiteY146" fmla="*/ 53243 h 530350"/>
              <a:gd name="connsiteX147" fmla="*/ 26491 w 360274"/>
              <a:gd name="connsiteY147" fmla="*/ 59508 h 530350"/>
              <a:gd name="connsiteX148" fmla="*/ 26293 w 360274"/>
              <a:gd name="connsiteY148" fmla="*/ 59799 h 530350"/>
              <a:gd name="connsiteX149" fmla="*/ 12947 w 360274"/>
              <a:gd name="connsiteY149" fmla="*/ 80101 h 530350"/>
              <a:gd name="connsiteX150" fmla="*/ 12988 w 360274"/>
              <a:gd name="connsiteY150" fmla="*/ 80127 h 530350"/>
              <a:gd name="connsiteX151" fmla="*/ 17774 w 360274"/>
              <a:gd name="connsiteY151" fmla="*/ 83882 h 530350"/>
              <a:gd name="connsiteX152" fmla="*/ 29426 w 360274"/>
              <a:gd name="connsiteY152" fmla="*/ 93205 h 530350"/>
              <a:gd name="connsiteX153" fmla="*/ 29904 w 360274"/>
              <a:gd name="connsiteY153" fmla="*/ 109763 h 530350"/>
              <a:gd name="connsiteX154" fmla="*/ 25154 w 360274"/>
              <a:gd name="connsiteY154" fmla="*/ 109477 h 530350"/>
              <a:gd name="connsiteX155" fmla="*/ 20283 w 360274"/>
              <a:gd name="connsiteY155" fmla="*/ 118130 h 530350"/>
              <a:gd name="connsiteX156" fmla="*/ 212 w 360274"/>
              <a:gd name="connsiteY156" fmla="*/ 117373 h 530350"/>
              <a:gd name="connsiteX157" fmla="*/ 252 w 360274"/>
              <a:gd name="connsiteY157" fmla="*/ 124362 h 530350"/>
              <a:gd name="connsiteX158" fmla="*/ 263 w 360274"/>
              <a:gd name="connsiteY158" fmla="*/ 126074 h 530350"/>
              <a:gd name="connsiteX159" fmla="*/ 300 w 360274"/>
              <a:gd name="connsiteY159" fmla="*/ 132542 h 530350"/>
              <a:gd name="connsiteX160" fmla="*/ 381 w 360274"/>
              <a:gd name="connsiteY160" fmla="*/ 146263 h 530350"/>
              <a:gd name="connsiteX161" fmla="*/ 461 w 360274"/>
              <a:gd name="connsiteY161" fmla="*/ 159578 h 530350"/>
              <a:gd name="connsiteX162" fmla="*/ 505 w 360274"/>
              <a:gd name="connsiteY162" fmla="*/ 166714 h 530350"/>
              <a:gd name="connsiteX163" fmla="*/ 524 w 360274"/>
              <a:gd name="connsiteY163" fmla="*/ 169934 h 530350"/>
              <a:gd name="connsiteX164" fmla="*/ 553 w 360274"/>
              <a:gd name="connsiteY164" fmla="*/ 175012 h 530350"/>
              <a:gd name="connsiteX165" fmla="*/ 568 w 360274"/>
              <a:gd name="connsiteY165" fmla="*/ 177593 h 530350"/>
              <a:gd name="connsiteX166" fmla="*/ 597 w 360274"/>
              <a:gd name="connsiteY166" fmla="*/ 182381 h 530350"/>
              <a:gd name="connsiteX167" fmla="*/ 608 w 360274"/>
              <a:gd name="connsiteY167" fmla="*/ 183976 h 530350"/>
              <a:gd name="connsiteX168" fmla="*/ 4344 w 360274"/>
              <a:gd name="connsiteY168" fmla="*/ 190918 h 530350"/>
              <a:gd name="connsiteX169" fmla="*/ 5821 w 360274"/>
              <a:gd name="connsiteY169" fmla="*/ 193725 h 530350"/>
              <a:gd name="connsiteX170" fmla="*/ 10148 w 360274"/>
              <a:gd name="connsiteY170" fmla="*/ 201771 h 530350"/>
              <a:gd name="connsiteX171" fmla="*/ 16408 w 360274"/>
              <a:gd name="connsiteY171" fmla="*/ 213442 h 530350"/>
              <a:gd name="connsiteX172" fmla="*/ 22531 w 360274"/>
              <a:gd name="connsiteY172" fmla="*/ 217402 h 530350"/>
              <a:gd name="connsiteX173" fmla="*/ 38510 w 360274"/>
              <a:gd name="connsiteY173" fmla="*/ 227844 h 530350"/>
              <a:gd name="connsiteX174" fmla="*/ 49538 w 360274"/>
              <a:gd name="connsiteY174" fmla="*/ 235039 h 530350"/>
              <a:gd name="connsiteX175" fmla="*/ 52546 w 360274"/>
              <a:gd name="connsiteY175" fmla="*/ 236994 h 530350"/>
              <a:gd name="connsiteX176" fmla="*/ 64709 w 360274"/>
              <a:gd name="connsiteY176" fmla="*/ 244923 h 530350"/>
              <a:gd name="connsiteX177" fmla="*/ 72103 w 360274"/>
              <a:gd name="connsiteY177" fmla="*/ 252029 h 530350"/>
              <a:gd name="connsiteX178" fmla="*/ 76835 w 360274"/>
              <a:gd name="connsiteY178" fmla="*/ 257148 h 530350"/>
              <a:gd name="connsiteX179" fmla="*/ 77455 w 360274"/>
              <a:gd name="connsiteY179" fmla="*/ 257792 h 530350"/>
              <a:gd name="connsiteX180" fmla="*/ 89155 w 360274"/>
              <a:gd name="connsiteY180" fmla="*/ 270595 h 530350"/>
              <a:gd name="connsiteX181" fmla="*/ 97700 w 360274"/>
              <a:gd name="connsiteY181" fmla="*/ 279785 h 530350"/>
              <a:gd name="connsiteX182" fmla="*/ 63710 w 360274"/>
              <a:gd name="connsiteY182" fmla="*/ 339482 h 530350"/>
              <a:gd name="connsiteX183" fmla="*/ 57178 w 360274"/>
              <a:gd name="connsiteY183" fmla="*/ 350969 h 530350"/>
              <a:gd name="connsiteX184" fmla="*/ 51205 w 360274"/>
              <a:gd name="connsiteY184" fmla="*/ 361450 h 530350"/>
              <a:gd name="connsiteX185" fmla="*/ 52554 w 360274"/>
              <a:gd name="connsiteY185" fmla="*/ 363953 h 530350"/>
              <a:gd name="connsiteX186" fmla="*/ 62068 w 360274"/>
              <a:gd name="connsiteY186" fmla="*/ 381654 h 53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360274" h="530350">
                <a:moveTo>
                  <a:pt x="62068" y="381654"/>
                </a:moveTo>
                <a:lnTo>
                  <a:pt x="64834" y="386752"/>
                </a:lnTo>
                <a:lnTo>
                  <a:pt x="66608" y="390074"/>
                </a:lnTo>
                <a:lnTo>
                  <a:pt x="67468" y="391300"/>
                </a:lnTo>
                <a:lnTo>
                  <a:pt x="69411" y="393986"/>
                </a:lnTo>
                <a:lnTo>
                  <a:pt x="78521" y="406637"/>
                </a:lnTo>
                <a:lnTo>
                  <a:pt x="73837" y="429562"/>
                </a:lnTo>
                <a:lnTo>
                  <a:pt x="70285" y="446955"/>
                </a:lnTo>
                <a:lnTo>
                  <a:pt x="66568" y="465163"/>
                </a:lnTo>
                <a:lnTo>
                  <a:pt x="64099" y="477167"/>
                </a:lnTo>
                <a:lnTo>
                  <a:pt x="57208" y="477184"/>
                </a:lnTo>
                <a:lnTo>
                  <a:pt x="70498" y="493274"/>
                </a:lnTo>
                <a:lnTo>
                  <a:pt x="73885" y="497340"/>
                </a:lnTo>
                <a:lnTo>
                  <a:pt x="77430" y="501670"/>
                </a:lnTo>
                <a:lnTo>
                  <a:pt x="95756" y="518030"/>
                </a:lnTo>
                <a:lnTo>
                  <a:pt x="97145" y="519269"/>
                </a:lnTo>
                <a:lnTo>
                  <a:pt x="105715" y="526888"/>
                </a:lnTo>
                <a:lnTo>
                  <a:pt x="110060" y="530792"/>
                </a:lnTo>
                <a:lnTo>
                  <a:pt x="123174" y="518508"/>
                </a:lnTo>
                <a:lnTo>
                  <a:pt x="167857" y="524608"/>
                </a:lnTo>
                <a:lnTo>
                  <a:pt x="178371" y="526056"/>
                </a:lnTo>
                <a:lnTo>
                  <a:pt x="190632" y="512852"/>
                </a:lnTo>
                <a:lnTo>
                  <a:pt x="196036" y="507021"/>
                </a:lnTo>
                <a:lnTo>
                  <a:pt x="205568" y="500705"/>
                </a:lnTo>
                <a:lnTo>
                  <a:pt x="216350" y="493583"/>
                </a:lnTo>
                <a:lnTo>
                  <a:pt x="233934" y="499646"/>
                </a:lnTo>
                <a:lnTo>
                  <a:pt x="235653" y="499719"/>
                </a:lnTo>
                <a:lnTo>
                  <a:pt x="243617" y="500067"/>
                </a:lnTo>
                <a:lnTo>
                  <a:pt x="249241" y="500350"/>
                </a:lnTo>
                <a:lnTo>
                  <a:pt x="276270" y="501634"/>
                </a:lnTo>
                <a:lnTo>
                  <a:pt x="277445" y="502073"/>
                </a:lnTo>
                <a:lnTo>
                  <a:pt x="296055" y="509210"/>
                </a:lnTo>
                <a:lnTo>
                  <a:pt x="301995" y="511203"/>
                </a:lnTo>
                <a:lnTo>
                  <a:pt x="337619" y="525099"/>
                </a:lnTo>
                <a:lnTo>
                  <a:pt x="337762" y="525137"/>
                </a:lnTo>
                <a:lnTo>
                  <a:pt x="340073" y="513177"/>
                </a:lnTo>
                <a:lnTo>
                  <a:pt x="345094" y="506024"/>
                </a:lnTo>
                <a:lnTo>
                  <a:pt x="346523" y="504722"/>
                </a:lnTo>
                <a:lnTo>
                  <a:pt x="347442" y="503996"/>
                </a:lnTo>
                <a:lnTo>
                  <a:pt x="352573" y="503263"/>
                </a:lnTo>
                <a:lnTo>
                  <a:pt x="354862" y="501671"/>
                </a:lnTo>
                <a:lnTo>
                  <a:pt x="356074" y="499337"/>
                </a:lnTo>
                <a:lnTo>
                  <a:pt x="355843" y="495769"/>
                </a:lnTo>
                <a:lnTo>
                  <a:pt x="360486" y="474715"/>
                </a:lnTo>
                <a:lnTo>
                  <a:pt x="359759" y="465785"/>
                </a:lnTo>
                <a:lnTo>
                  <a:pt x="355843" y="452126"/>
                </a:lnTo>
                <a:lnTo>
                  <a:pt x="351942" y="452855"/>
                </a:lnTo>
                <a:lnTo>
                  <a:pt x="343177" y="452192"/>
                </a:lnTo>
                <a:lnTo>
                  <a:pt x="333556" y="447272"/>
                </a:lnTo>
                <a:lnTo>
                  <a:pt x="321460" y="440738"/>
                </a:lnTo>
                <a:lnTo>
                  <a:pt x="318099" y="438501"/>
                </a:lnTo>
                <a:lnTo>
                  <a:pt x="281560" y="420856"/>
                </a:lnTo>
                <a:lnTo>
                  <a:pt x="272475" y="418448"/>
                </a:lnTo>
                <a:lnTo>
                  <a:pt x="232241" y="396217"/>
                </a:lnTo>
                <a:lnTo>
                  <a:pt x="225930" y="391399"/>
                </a:lnTo>
                <a:lnTo>
                  <a:pt x="215369" y="386342"/>
                </a:lnTo>
                <a:lnTo>
                  <a:pt x="207721" y="381847"/>
                </a:lnTo>
                <a:lnTo>
                  <a:pt x="205032" y="380182"/>
                </a:lnTo>
                <a:lnTo>
                  <a:pt x="198126" y="376195"/>
                </a:lnTo>
                <a:lnTo>
                  <a:pt x="195026" y="374435"/>
                </a:lnTo>
                <a:lnTo>
                  <a:pt x="191205" y="370707"/>
                </a:lnTo>
                <a:lnTo>
                  <a:pt x="189405" y="365333"/>
                </a:lnTo>
                <a:lnTo>
                  <a:pt x="188693" y="360111"/>
                </a:lnTo>
                <a:lnTo>
                  <a:pt x="189152" y="357947"/>
                </a:lnTo>
                <a:lnTo>
                  <a:pt x="189967" y="354052"/>
                </a:lnTo>
                <a:lnTo>
                  <a:pt x="190008" y="353879"/>
                </a:lnTo>
                <a:lnTo>
                  <a:pt x="192322" y="342887"/>
                </a:lnTo>
                <a:lnTo>
                  <a:pt x="192520" y="341964"/>
                </a:lnTo>
                <a:lnTo>
                  <a:pt x="197289" y="319262"/>
                </a:lnTo>
                <a:lnTo>
                  <a:pt x="199360" y="309514"/>
                </a:lnTo>
                <a:lnTo>
                  <a:pt x="199460" y="309401"/>
                </a:lnTo>
                <a:lnTo>
                  <a:pt x="204059" y="305491"/>
                </a:lnTo>
                <a:lnTo>
                  <a:pt x="206924" y="302745"/>
                </a:lnTo>
                <a:lnTo>
                  <a:pt x="210619" y="299594"/>
                </a:lnTo>
                <a:lnTo>
                  <a:pt x="227517" y="283263"/>
                </a:lnTo>
                <a:lnTo>
                  <a:pt x="245630" y="266311"/>
                </a:lnTo>
                <a:lnTo>
                  <a:pt x="247809" y="264284"/>
                </a:lnTo>
                <a:lnTo>
                  <a:pt x="252228" y="260147"/>
                </a:lnTo>
                <a:lnTo>
                  <a:pt x="261025" y="251852"/>
                </a:lnTo>
                <a:lnTo>
                  <a:pt x="292921" y="222161"/>
                </a:lnTo>
                <a:lnTo>
                  <a:pt x="279811" y="203024"/>
                </a:lnTo>
                <a:lnTo>
                  <a:pt x="274745" y="195604"/>
                </a:lnTo>
                <a:lnTo>
                  <a:pt x="263755" y="179582"/>
                </a:lnTo>
                <a:lnTo>
                  <a:pt x="262028" y="177064"/>
                </a:lnTo>
                <a:lnTo>
                  <a:pt x="258729" y="172009"/>
                </a:lnTo>
                <a:lnTo>
                  <a:pt x="253587" y="164494"/>
                </a:lnTo>
                <a:lnTo>
                  <a:pt x="252580" y="163957"/>
                </a:lnTo>
                <a:lnTo>
                  <a:pt x="247768" y="160820"/>
                </a:lnTo>
                <a:lnTo>
                  <a:pt x="232909" y="160392"/>
                </a:lnTo>
                <a:lnTo>
                  <a:pt x="219968" y="160019"/>
                </a:lnTo>
                <a:lnTo>
                  <a:pt x="218568" y="157993"/>
                </a:lnTo>
                <a:lnTo>
                  <a:pt x="220078" y="152591"/>
                </a:lnTo>
                <a:lnTo>
                  <a:pt x="221481" y="147620"/>
                </a:lnTo>
                <a:lnTo>
                  <a:pt x="207831" y="137238"/>
                </a:lnTo>
                <a:lnTo>
                  <a:pt x="207464" y="137167"/>
                </a:lnTo>
                <a:lnTo>
                  <a:pt x="204000" y="136557"/>
                </a:lnTo>
                <a:lnTo>
                  <a:pt x="216471" y="126160"/>
                </a:lnTo>
                <a:lnTo>
                  <a:pt x="224655" y="115690"/>
                </a:lnTo>
                <a:lnTo>
                  <a:pt x="226092" y="113827"/>
                </a:lnTo>
                <a:lnTo>
                  <a:pt x="230073" y="108753"/>
                </a:lnTo>
                <a:lnTo>
                  <a:pt x="225423" y="106371"/>
                </a:lnTo>
                <a:lnTo>
                  <a:pt x="219531" y="103399"/>
                </a:lnTo>
                <a:lnTo>
                  <a:pt x="213984" y="100588"/>
                </a:lnTo>
                <a:lnTo>
                  <a:pt x="209087" y="98100"/>
                </a:lnTo>
                <a:lnTo>
                  <a:pt x="205697" y="97346"/>
                </a:lnTo>
                <a:lnTo>
                  <a:pt x="189464" y="93727"/>
                </a:lnTo>
                <a:lnTo>
                  <a:pt x="187242" y="93194"/>
                </a:lnTo>
                <a:lnTo>
                  <a:pt x="184726" y="92658"/>
                </a:lnTo>
                <a:lnTo>
                  <a:pt x="177471" y="91026"/>
                </a:lnTo>
                <a:lnTo>
                  <a:pt x="173985" y="82431"/>
                </a:lnTo>
                <a:lnTo>
                  <a:pt x="169397" y="71139"/>
                </a:lnTo>
                <a:lnTo>
                  <a:pt x="168471" y="62441"/>
                </a:lnTo>
                <a:lnTo>
                  <a:pt x="167924" y="57465"/>
                </a:lnTo>
                <a:lnTo>
                  <a:pt x="164599" y="27708"/>
                </a:lnTo>
                <a:lnTo>
                  <a:pt x="164452" y="26312"/>
                </a:lnTo>
                <a:lnTo>
                  <a:pt x="156973" y="27609"/>
                </a:lnTo>
                <a:lnTo>
                  <a:pt x="152646" y="27539"/>
                </a:lnTo>
                <a:lnTo>
                  <a:pt x="140931" y="27399"/>
                </a:lnTo>
                <a:lnTo>
                  <a:pt x="135454" y="24070"/>
                </a:lnTo>
                <a:lnTo>
                  <a:pt x="130304" y="23192"/>
                </a:lnTo>
                <a:lnTo>
                  <a:pt x="128857" y="23078"/>
                </a:lnTo>
                <a:lnTo>
                  <a:pt x="121492" y="22512"/>
                </a:lnTo>
                <a:lnTo>
                  <a:pt x="118483" y="19216"/>
                </a:lnTo>
                <a:lnTo>
                  <a:pt x="108205" y="10389"/>
                </a:lnTo>
                <a:lnTo>
                  <a:pt x="108055" y="5458"/>
                </a:lnTo>
                <a:lnTo>
                  <a:pt x="106310" y="3404"/>
                </a:lnTo>
                <a:lnTo>
                  <a:pt x="104789" y="887"/>
                </a:lnTo>
                <a:lnTo>
                  <a:pt x="101696" y="787"/>
                </a:lnTo>
                <a:lnTo>
                  <a:pt x="94779" y="442"/>
                </a:lnTo>
                <a:lnTo>
                  <a:pt x="89879" y="1544"/>
                </a:lnTo>
                <a:lnTo>
                  <a:pt x="88545" y="3330"/>
                </a:lnTo>
                <a:lnTo>
                  <a:pt x="85357" y="2860"/>
                </a:lnTo>
                <a:lnTo>
                  <a:pt x="84439" y="3113"/>
                </a:lnTo>
                <a:lnTo>
                  <a:pt x="83994" y="3543"/>
                </a:lnTo>
                <a:lnTo>
                  <a:pt x="86154" y="6986"/>
                </a:lnTo>
                <a:lnTo>
                  <a:pt x="81772" y="8941"/>
                </a:lnTo>
                <a:lnTo>
                  <a:pt x="79678" y="11591"/>
                </a:lnTo>
                <a:lnTo>
                  <a:pt x="71244" y="7868"/>
                </a:lnTo>
                <a:lnTo>
                  <a:pt x="71056" y="8996"/>
                </a:lnTo>
                <a:lnTo>
                  <a:pt x="68092" y="8541"/>
                </a:lnTo>
                <a:lnTo>
                  <a:pt x="65293" y="10555"/>
                </a:lnTo>
                <a:lnTo>
                  <a:pt x="66828" y="19146"/>
                </a:lnTo>
                <a:lnTo>
                  <a:pt x="59684" y="24526"/>
                </a:lnTo>
                <a:lnTo>
                  <a:pt x="45582" y="33514"/>
                </a:lnTo>
                <a:lnTo>
                  <a:pt x="41927" y="35884"/>
                </a:lnTo>
                <a:lnTo>
                  <a:pt x="37283" y="42892"/>
                </a:lnTo>
                <a:lnTo>
                  <a:pt x="30594" y="53243"/>
                </a:lnTo>
                <a:lnTo>
                  <a:pt x="26491" y="59508"/>
                </a:lnTo>
                <a:lnTo>
                  <a:pt x="26293" y="59799"/>
                </a:lnTo>
                <a:lnTo>
                  <a:pt x="12947" y="80101"/>
                </a:lnTo>
                <a:lnTo>
                  <a:pt x="12988" y="80127"/>
                </a:lnTo>
                <a:lnTo>
                  <a:pt x="17774" y="83882"/>
                </a:lnTo>
                <a:lnTo>
                  <a:pt x="29426" y="93205"/>
                </a:lnTo>
                <a:lnTo>
                  <a:pt x="29904" y="109763"/>
                </a:lnTo>
                <a:lnTo>
                  <a:pt x="25154" y="109477"/>
                </a:lnTo>
                <a:lnTo>
                  <a:pt x="20283" y="118130"/>
                </a:lnTo>
                <a:lnTo>
                  <a:pt x="212" y="117373"/>
                </a:lnTo>
                <a:lnTo>
                  <a:pt x="252" y="124362"/>
                </a:lnTo>
                <a:lnTo>
                  <a:pt x="263" y="126074"/>
                </a:lnTo>
                <a:lnTo>
                  <a:pt x="300" y="132542"/>
                </a:lnTo>
                <a:lnTo>
                  <a:pt x="381" y="146263"/>
                </a:lnTo>
                <a:lnTo>
                  <a:pt x="461" y="159578"/>
                </a:lnTo>
                <a:lnTo>
                  <a:pt x="505" y="166714"/>
                </a:lnTo>
                <a:lnTo>
                  <a:pt x="524" y="169934"/>
                </a:lnTo>
                <a:lnTo>
                  <a:pt x="553" y="175012"/>
                </a:lnTo>
                <a:lnTo>
                  <a:pt x="568" y="177593"/>
                </a:lnTo>
                <a:lnTo>
                  <a:pt x="597" y="182381"/>
                </a:lnTo>
                <a:lnTo>
                  <a:pt x="608" y="183976"/>
                </a:lnTo>
                <a:lnTo>
                  <a:pt x="4344" y="190918"/>
                </a:lnTo>
                <a:lnTo>
                  <a:pt x="5821" y="193725"/>
                </a:lnTo>
                <a:lnTo>
                  <a:pt x="10148" y="201771"/>
                </a:lnTo>
                <a:lnTo>
                  <a:pt x="16408" y="213442"/>
                </a:lnTo>
                <a:lnTo>
                  <a:pt x="22531" y="217402"/>
                </a:lnTo>
                <a:lnTo>
                  <a:pt x="38510" y="227844"/>
                </a:lnTo>
                <a:lnTo>
                  <a:pt x="49538" y="235039"/>
                </a:lnTo>
                <a:lnTo>
                  <a:pt x="52546" y="236994"/>
                </a:lnTo>
                <a:lnTo>
                  <a:pt x="64709" y="244923"/>
                </a:lnTo>
                <a:lnTo>
                  <a:pt x="72103" y="252029"/>
                </a:lnTo>
                <a:lnTo>
                  <a:pt x="76835" y="257148"/>
                </a:lnTo>
                <a:lnTo>
                  <a:pt x="77455" y="257792"/>
                </a:lnTo>
                <a:lnTo>
                  <a:pt x="89155" y="270595"/>
                </a:lnTo>
                <a:lnTo>
                  <a:pt x="97700" y="279785"/>
                </a:lnTo>
                <a:lnTo>
                  <a:pt x="63710" y="339482"/>
                </a:lnTo>
                <a:lnTo>
                  <a:pt x="57178" y="350969"/>
                </a:lnTo>
                <a:lnTo>
                  <a:pt x="51205" y="361450"/>
                </a:lnTo>
                <a:lnTo>
                  <a:pt x="52554" y="363953"/>
                </a:lnTo>
                <a:lnTo>
                  <a:pt x="62068" y="381654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BC91706-70FA-DBC0-0007-FEF9069F67D0}"/>
              </a:ext>
            </a:extLst>
          </p:cNvPr>
          <p:cNvSpPr>
            <a:spLocks/>
          </p:cNvSpPr>
          <p:nvPr/>
        </p:nvSpPr>
        <p:spPr>
          <a:xfrm flipV="1">
            <a:off x="8720387" y="1051333"/>
            <a:ext cx="768532" cy="575408"/>
          </a:xfrm>
          <a:custGeom>
            <a:avLst/>
            <a:gdLst>
              <a:gd name="connsiteX0" fmla="*/ 317679 w 523368"/>
              <a:gd name="connsiteY0" fmla="*/ 311149 h 391851"/>
              <a:gd name="connsiteX1" fmla="*/ 319938 w 523368"/>
              <a:gd name="connsiteY1" fmla="*/ 310533 h 391851"/>
              <a:gd name="connsiteX2" fmla="*/ 324662 w 523368"/>
              <a:gd name="connsiteY2" fmla="*/ 309221 h 391851"/>
              <a:gd name="connsiteX3" fmla="*/ 333364 w 523368"/>
              <a:gd name="connsiteY3" fmla="*/ 306767 h 391851"/>
              <a:gd name="connsiteX4" fmla="*/ 334547 w 523368"/>
              <a:gd name="connsiteY4" fmla="*/ 310925 h 391851"/>
              <a:gd name="connsiteX5" fmla="*/ 339341 w 523368"/>
              <a:gd name="connsiteY5" fmla="*/ 327850 h 391851"/>
              <a:gd name="connsiteX6" fmla="*/ 343191 w 523368"/>
              <a:gd name="connsiteY6" fmla="*/ 331765 h 391851"/>
              <a:gd name="connsiteX7" fmla="*/ 356202 w 523368"/>
              <a:gd name="connsiteY7" fmla="*/ 344944 h 391851"/>
              <a:gd name="connsiteX8" fmla="*/ 369639 w 523368"/>
              <a:gd name="connsiteY8" fmla="*/ 358557 h 391851"/>
              <a:gd name="connsiteX9" fmla="*/ 374488 w 523368"/>
              <a:gd name="connsiteY9" fmla="*/ 363496 h 391851"/>
              <a:gd name="connsiteX10" fmla="*/ 385108 w 523368"/>
              <a:gd name="connsiteY10" fmla="*/ 374241 h 391851"/>
              <a:gd name="connsiteX11" fmla="*/ 386088 w 523368"/>
              <a:gd name="connsiteY11" fmla="*/ 375267 h 391851"/>
              <a:gd name="connsiteX12" fmla="*/ 389148 w 523368"/>
              <a:gd name="connsiteY12" fmla="*/ 378352 h 391851"/>
              <a:gd name="connsiteX13" fmla="*/ 393498 w 523368"/>
              <a:gd name="connsiteY13" fmla="*/ 378526 h 391851"/>
              <a:gd name="connsiteX14" fmla="*/ 398178 w 523368"/>
              <a:gd name="connsiteY14" fmla="*/ 378718 h 391851"/>
              <a:gd name="connsiteX15" fmla="*/ 421419 w 523368"/>
              <a:gd name="connsiteY15" fmla="*/ 379749 h 391851"/>
              <a:gd name="connsiteX16" fmla="*/ 431932 w 523368"/>
              <a:gd name="connsiteY16" fmla="*/ 380256 h 391851"/>
              <a:gd name="connsiteX17" fmla="*/ 437949 w 523368"/>
              <a:gd name="connsiteY17" fmla="*/ 380558 h 391851"/>
              <a:gd name="connsiteX18" fmla="*/ 443316 w 523368"/>
              <a:gd name="connsiteY18" fmla="*/ 380833 h 391851"/>
              <a:gd name="connsiteX19" fmla="*/ 443966 w 523368"/>
              <a:gd name="connsiteY19" fmla="*/ 380866 h 391851"/>
              <a:gd name="connsiteX20" fmla="*/ 479481 w 523368"/>
              <a:gd name="connsiteY20" fmla="*/ 356669 h 391851"/>
              <a:gd name="connsiteX21" fmla="*/ 479113 w 523368"/>
              <a:gd name="connsiteY21" fmla="*/ 335196 h 391851"/>
              <a:gd name="connsiteX22" fmla="*/ 478911 w 523368"/>
              <a:gd name="connsiteY22" fmla="*/ 321708 h 391851"/>
              <a:gd name="connsiteX23" fmla="*/ 478683 w 523368"/>
              <a:gd name="connsiteY23" fmla="*/ 304232 h 391851"/>
              <a:gd name="connsiteX24" fmla="*/ 477166 w 523368"/>
              <a:gd name="connsiteY24" fmla="*/ 292093 h 391851"/>
              <a:gd name="connsiteX25" fmla="*/ 477930 w 523368"/>
              <a:gd name="connsiteY25" fmla="*/ 282970 h 391851"/>
              <a:gd name="connsiteX26" fmla="*/ 478232 w 523368"/>
              <a:gd name="connsiteY26" fmla="*/ 279350 h 391851"/>
              <a:gd name="connsiteX27" fmla="*/ 478669 w 523368"/>
              <a:gd name="connsiteY27" fmla="*/ 271372 h 391851"/>
              <a:gd name="connsiteX28" fmla="*/ 482203 w 523368"/>
              <a:gd name="connsiteY28" fmla="*/ 261771 h 391851"/>
              <a:gd name="connsiteX29" fmla="*/ 483231 w 523368"/>
              <a:gd name="connsiteY29" fmla="*/ 259562 h 391851"/>
              <a:gd name="connsiteX30" fmla="*/ 482860 w 523368"/>
              <a:gd name="connsiteY30" fmla="*/ 253952 h 391851"/>
              <a:gd name="connsiteX31" fmla="*/ 485281 w 523368"/>
              <a:gd name="connsiteY31" fmla="*/ 249904 h 391851"/>
              <a:gd name="connsiteX32" fmla="*/ 486901 w 523368"/>
              <a:gd name="connsiteY32" fmla="*/ 235681 h 391851"/>
              <a:gd name="connsiteX33" fmla="*/ 491636 w 523368"/>
              <a:gd name="connsiteY33" fmla="*/ 222372 h 391851"/>
              <a:gd name="connsiteX34" fmla="*/ 492786 w 523368"/>
              <a:gd name="connsiteY34" fmla="*/ 220347 h 391851"/>
              <a:gd name="connsiteX35" fmla="*/ 493671 w 523368"/>
              <a:gd name="connsiteY35" fmla="*/ 217810 h 391851"/>
              <a:gd name="connsiteX36" fmla="*/ 493623 w 523368"/>
              <a:gd name="connsiteY36" fmla="*/ 211782 h 391851"/>
              <a:gd name="connsiteX37" fmla="*/ 492216 w 523368"/>
              <a:gd name="connsiteY37" fmla="*/ 201421 h 391851"/>
              <a:gd name="connsiteX38" fmla="*/ 489520 w 523368"/>
              <a:gd name="connsiteY38" fmla="*/ 200095 h 391851"/>
              <a:gd name="connsiteX39" fmla="*/ 480013 w 523368"/>
              <a:gd name="connsiteY39" fmla="*/ 172240 h 391851"/>
              <a:gd name="connsiteX40" fmla="*/ 484616 w 523368"/>
              <a:gd name="connsiteY40" fmla="*/ 162961 h 391851"/>
              <a:gd name="connsiteX41" fmla="*/ 484880 w 523368"/>
              <a:gd name="connsiteY41" fmla="*/ 162685 h 391851"/>
              <a:gd name="connsiteX42" fmla="*/ 486559 w 523368"/>
              <a:gd name="connsiteY42" fmla="*/ 161124 h 391851"/>
              <a:gd name="connsiteX43" fmla="*/ 487426 w 523368"/>
              <a:gd name="connsiteY43" fmla="*/ 160156 h 391851"/>
              <a:gd name="connsiteX44" fmla="*/ 488341 w 523368"/>
              <a:gd name="connsiteY44" fmla="*/ 159279 h 391851"/>
              <a:gd name="connsiteX45" fmla="*/ 489046 w 523368"/>
              <a:gd name="connsiteY45" fmla="*/ 158680 h 391851"/>
              <a:gd name="connsiteX46" fmla="*/ 490082 w 523368"/>
              <a:gd name="connsiteY46" fmla="*/ 157897 h 391851"/>
              <a:gd name="connsiteX47" fmla="*/ 491518 w 523368"/>
              <a:gd name="connsiteY47" fmla="*/ 157459 h 391851"/>
              <a:gd name="connsiteX48" fmla="*/ 492855 w 523368"/>
              <a:gd name="connsiteY48" fmla="*/ 156956 h 391851"/>
              <a:gd name="connsiteX49" fmla="*/ 493722 w 523368"/>
              <a:gd name="connsiteY49" fmla="*/ 156339 h 391851"/>
              <a:gd name="connsiteX50" fmla="*/ 494622 w 523368"/>
              <a:gd name="connsiteY50" fmla="*/ 155462 h 391851"/>
              <a:gd name="connsiteX51" fmla="*/ 495574 w 523368"/>
              <a:gd name="connsiteY51" fmla="*/ 154588 h 391851"/>
              <a:gd name="connsiteX52" fmla="*/ 496290 w 523368"/>
              <a:gd name="connsiteY52" fmla="*/ 153554 h 391851"/>
              <a:gd name="connsiteX53" fmla="*/ 496937 w 523368"/>
              <a:gd name="connsiteY53" fmla="*/ 152808 h 391851"/>
              <a:gd name="connsiteX54" fmla="*/ 497168 w 523368"/>
              <a:gd name="connsiteY54" fmla="*/ 152240 h 391851"/>
              <a:gd name="connsiteX55" fmla="*/ 497693 w 523368"/>
              <a:gd name="connsiteY55" fmla="*/ 151748 h 391851"/>
              <a:gd name="connsiteX56" fmla="*/ 498237 w 523368"/>
              <a:gd name="connsiteY56" fmla="*/ 150908 h 391851"/>
              <a:gd name="connsiteX57" fmla="*/ 499030 w 523368"/>
              <a:gd name="connsiteY57" fmla="*/ 149821 h 391851"/>
              <a:gd name="connsiteX58" fmla="*/ 499897 w 523368"/>
              <a:gd name="connsiteY58" fmla="*/ 149233 h 391851"/>
              <a:gd name="connsiteX59" fmla="*/ 500918 w 523368"/>
              <a:gd name="connsiteY59" fmla="*/ 148423 h 391851"/>
              <a:gd name="connsiteX60" fmla="*/ 501605 w 523368"/>
              <a:gd name="connsiteY60" fmla="*/ 147330 h 391851"/>
              <a:gd name="connsiteX61" fmla="*/ 502590 w 523368"/>
              <a:gd name="connsiteY61" fmla="*/ 146576 h 391851"/>
              <a:gd name="connsiteX62" fmla="*/ 503523 w 523368"/>
              <a:gd name="connsiteY62" fmla="*/ 146052 h 391851"/>
              <a:gd name="connsiteX63" fmla="*/ 504867 w 523368"/>
              <a:gd name="connsiteY63" fmla="*/ 145524 h 391851"/>
              <a:gd name="connsiteX64" fmla="*/ 505095 w 523368"/>
              <a:gd name="connsiteY64" fmla="*/ 144985 h 391851"/>
              <a:gd name="connsiteX65" fmla="*/ 506190 w 523368"/>
              <a:gd name="connsiteY65" fmla="*/ 144995 h 391851"/>
              <a:gd name="connsiteX66" fmla="*/ 507417 w 523368"/>
              <a:gd name="connsiteY66" fmla="*/ 144373 h 391851"/>
              <a:gd name="connsiteX67" fmla="*/ 508236 w 523368"/>
              <a:gd name="connsiteY67" fmla="*/ 143726 h 391851"/>
              <a:gd name="connsiteX68" fmla="*/ 509327 w 523368"/>
              <a:gd name="connsiteY68" fmla="*/ 143009 h 391851"/>
              <a:gd name="connsiteX69" fmla="*/ 510282 w 523368"/>
              <a:gd name="connsiteY69" fmla="*/ 142167 h 391851"/>
              <a:gd name="connsiteX70" fmla="*/ 511072 w 523368"/>
              <a:gd name="connsiteY70" fmla="*/ 141169 h 391851"/>
              <a:gd name="connsiteX71" fmla="*/ 511641 w 523368"/>
              <a:gd name="connsiteY71" fmla="*/ 140303 h 391851"/>
              <a:gd name="connsiteX72" fmla="*/ 512614 w 523368"/>
              <a:gd name="connsiteY72" fmla="*/ 139492 h 391851"/>
              <a:gd name="connsiteX73" fmla="*/ 512629 w 523368"/>
              <a:gd name="connsiteY73" fmla="*/ 138154 h 391851"/>
              <a:gd name="connsiteX74" fmla="*/ 511917 w 523368"/>
              <a:gd name="connsiteY74" fmla="*/ 137118 h 391851"/>
              <a:gd name="connsiteX75" fmla="*/ 511590 w 523368"/>
              <a:gd name="connsiteY75" fmla="*/ 136108 h 391851"/>
              <a:gd name="connsiteX76" fmla="*/ 511108 w 523368"/>
              <a:gd name="connsiteY76" fmla="*/ 134738 h 391851"/>
              <a:gd name="connsiteX77" fmla="*/ 511277 w 523368"/>
              <a:gd name="connsiteY77" fmla="*/ 133206 h 391851"/>
              <a:gd name="connsiteX78" fmla="*/ 512122 w 523368"/>
              <a:gd name="connsiteY78" fmla="*/ 132240 h 391851"/>
              <a:gd name="connsiteX79" fmla="*/ 512941 w 523368"/>
              <a:gd name="connsiteY79" fmla="*/ 131623 h 391851"/>
              <a:gd name="connsiteX80" fmla="*/ 512820 w 523368"/>
              <a:gd name="connsiteY80" fmla="*/ 130218 h 391851"/>
              <a:gd name="connsiteX81" fmla="*/ 512148 w 523368"/>
              <a:gd name="connsiteY81" fmla="*/ 129040 h 391851"/>
              <a:gd name="connsiteX82" fmla="*/ 511494 w 523368"/>
              <a:gd name="connsiteY82" fmla="*/ 127863 h 391851"/>
              <a:gd name="connsiteX83" fmla="*/ 511006 w 523368"/>
              <a:gd name="connsiteY83" fmla="*/ 126900 h 391851"/>
              <a:gd name="connsiteX84" fmla="*/ 510410 w 523368"/>
              <a:gd name="connsiteY84" fmla="*/ 125640 h 391851"/>
              <a:gd name="connsiteX85" fmla="*/ 509507 w 523368"/>
              <a:gd name="connsiteY85" fmla="*/ 124739 h 391851"/>
              <a:gd name="connsiteX86" fmla="*/ 508298 w 523368"/>
              <a:gd name="connsiteY86" fmla="*/ 124197 h 391851"/>
              <a:gd name="connsiteX87" fmla="*/ 507597 w 523368"/>
              <a:gd name="connsiteY87" fmla="*/ 123455 h 391851"/>
              <a:gd name="connsiteX88" fmla="*/ 507376 w 523368"/>
              <a:gd name="connsiteY88" fmla="*/ 121869 h 391851"/>
              <a:gd name="connsiteX89" fmla="*/ 507170 w 523368"/>
              <a:gd name="connsiteY89" fmla="*/ 120604 h 391851"/>
              <a:gd name="connsiteX90" fmla="*/ 507677 w 523368"/>
              <a:gd name="connsiteY90" fmla="*/ 119355 h 391851"/>
              <a:gd name="connsiteX91" fmla="*/ 508298 w 523368"/>
              <a:gd name="connsiteY91" fmla="*/ 118550 h 391851"/>
              <a:gd name="connsiteX92" fmla="*/ 508633 w 523368"/>
              <a:gd name="connsiteY92" fmla="*/ 117173 h 391851"/>
              <a:gd name="connsiteX93" fmla="*/ 508904 w 523368"/>
              <a:gd name="connsiteY93" fmla="*/ 115706 h 391851"/>
              <a:gd name="connsiteX94" fmla="*/ 509459 w 523368"/>
              <a:gd name="connsiteY94" fmla="*/ 114518 h 391851"/>
              <a:gd name="connsiteX95" fmla="*/ 509705 w 523368"/>
              <a:gd name="connsiteY95" fmla="*/ 113457 h 391851"/>
              <a:gd name="connsiteX96" fmla="*/ 510546 w 523368"/>
              <a:gd name="connsiteY96" fmla="*/ 112520 h 391851"/>
              <a:gd name="connsiteX97" fmla="*/ 511072 w 523368"/>
              <a:gd name="connsiteY97" fmla="*/ 111272 h 391851"/>
              <a:gd name="connsiteX98" fmla="*/ 510693 w 523368"/>
              <a:gd name="connsiteY98" fmla="*/ 109938 h 391851"/>
              <a:gd name="connsiteX99" fmla="*/ 511127 w 523368"/>
              <a:gd name="connsiteY99" fmla="*/ 108976 h 391851"/>
              <a:gd name="connsiteX100" fmla="*/ 511920 w 523368"/>
              <a:gd name="connsiteY100" fmla="*/ 107978 h 391851"/>
              <a:gd name="connsiteX101" fmla="*/ 513136 w 523368"/>
              <a:gd name="connsiteY101" fmla="*/ 107706 h 391851"/>
              <a:gd name="connsiteX102" fmla="*/ 514282 w 523368"/>
              <a:gd name="connsiteY102" fmla="*/ 107080 h 391851"/>
              <a:gd name="connsiteX103" fmla="*/ 515476 w 523368"/>
              <a:gd name="connsiteY103" fmla="*/ 106778 h 391851"/>
              <a:gd name="connsiteX104" fmla="*/ 517048 w 523368"/>
              <a:gd name="connsiteY104" fmla="*/ 106529 h 391851"/>
              <a:gd name="connsiteX105" fmla="*/ 518297 w 523368"/>
              <a:gd name="connsiteY105" fmla="*/ 106260 h 391851"/>
              <a:gd name="connsiteX106" fmla="*/ 519278 w 523368"/>
              <a:gd name="connsiteY106" fmla="*/ 105450 h 391851"/>
              <a:gd name="connsiteX107" fmla="*/ 519715 w 523368"/>
              <a:gd name="connsiteY107" fmla="*/ 104460 h 391851"/>
              <a:gd name="connsiteX108" fmla="*/ 519682 w 523368"/>
              <a:gd name="connsiteY108" fmla="*/ 103613 h 391851"/>
              <a:gd name="connsiteX109" fmla="*/ 519781 w 523368"/>
              <a:gd name="connsiteY109" fmla="*/ 102921 h 391851"/>
              <a:gd name="connsiteX110" fmla="*/ 519436 w 523368"/>
              <a:gd name="connsiteY110" fmla="*/ 101356 h 391851"/>
              <a:gd name="connsiteX111" fmla="*/ 518701 w 523368"/>
              <a:gd name="connsiteY111" fmla="*/ 100260 h 391851"/>
              <a:gd name="connsiteX112" fmla="*/ 519036 w 523368"/>
              <a:gd name="connsiteY112" fmla="*/ 99263 h 391851"/>
              <a:gd name="connsiteX113" fmla="*/ 519711 w 523368"/>
              <a:gd name="connsiteY113" fmla="*/ 98171 h 391851"/>
              <a:gd name="connsiteX114" fmla="*/ 519719 w 523368"/>
              <a:gd name="connsiteY114" fmla="*/ 96716 h 391851"/>
              <a:gd name="connsiteX115" fmla="*/ 518925 w 523368"/>
              <a:gd name="connsiteY115" fmla="*/ 95675 h 391851"/>
              <a:gd name="connsiteX116" fmla="*/ 518492 w 523368"/>
              <a:gd name="connsiteY116" fmla="*/ 94628 h 391851"/>
              <a:gd name="connsiteX117" fmla="*/ 518220 w 523368"/>
              <a:gd name="connsiteY117" fmla="*/ 94145 h 391851"/>
              <a:gd name="connsiteX118" fmla="*/ 523598 w 523368"/>
              <a:gd name="connsiteY118" fmla="*/ 86080 h 391851"/>
              <a:gd name="connsiteX119" fmla="*/ 519480 w 523368"/>
              <a:gd name="connsiteY119" fmla="*/ 69539 h 391851"/>
              <a:gd name="connsiteX120" fmla="*/ 517239 w 523368"/>
              <a:gd name="connsiteY120" fmla="*/ 62089 h 391851"/>
              <a:gd name="connsiteX121" fmla="*/ 516383 w 523368"/>
              <a:gd name="connsiteY121" fmla="*/ 58542 h 391851"/>
              <a:gd name="connsiteX122" fmla="*/ 519950 w 523368"/>
              <a:gd name="connsiteY122" fmla="*/ 53529 h 391851"/>
              <a:gd name="connsiteX123" fmla="*/ 523388 w 523368"/>
              <a:gd name="connsiteY123" fmla="*/ 48365 h 391851"/>
              <a:gd name="connsiteX124" fmla="*/ 523245 w 523368"/>
              <a:gd name="connsiteY124" fmla="*/ 48327 h 391851"/>
              <a:gd name="connsiteX125" fmla="*/ 487621 w 523368"/>
              <a:gd name="connsiteY125" fmla="*/ 34431 h 391851"/>
              <a:gd name="connsiteX126" fmla="*/ 481681 w 523368"/>
              <a:gd name="connsiteY126" fmla="*/ 32438 h 391851"/>
              <a:gd name="connsiteX127" fmla="*/ 463072 w 523368"/>
              <a:gd name="connsiteY127" fmla="*/ 25301 h 391851"/>
              <a:gd name="connsiteX128" fmla="*/ 461896 w 523368"/>
              <a:gd name="connsiteY128" fmla="*/ 24862 h 391851"/>
              <a:gd name="connsiteX129" fmla="*/ 434867 w 523368"/>
              <a:gd name="connsiteY129" fmla="*/ 23578 h 391851"/>
              <a:gd name="connsiteX130" fmla="*/ 429243 w 523368"/>
              <a:gd name="connsiteY130" fmla="*/ 23295 h 391851"/>
              <a:gd name="connsiteX131" fmla="*/ 421280 w 523368"/>
              <a:gd name="connsiteY131" fmla="*/ 22947 h 391851"/>
              <a:gd name="connsiteX132" fmla="*/ 419560 w 523368"/>
              <a:gd name="connsiteY132" fmla="*/ 22874 h 391851"/>
              <a:gd name="connsiteX133" fmla="*/ 401976 w 523368"/>
              <a:gd name="connsiteY133" fmla="*/ 16811 h 391851"/>
              <a:gd name="connsiteX134" fmla="*/ 391195 w 523368"/>
              <a:gd name="connsiteY134" fmla="*/ 23933 h 391851"/>
              <a:gd name="connsiteX135" fmla="*/ 381662 w 523368"/>
              <a:gd name="connsiteY135" fmla="*/ 30249 h 391851"/>
              <a:gd name="connsiteX136" fmla="*/ 376259 w 523368"/>
              <a:gd name="connsiteY136" fmla="*/ 36080 h 391851"/>
              <a:gd name="connsiteX137" fmla="*/ 363997 w 523368"/>
              <a:gd name="connsiteY137" fmla="*/ 49284 h 391851"/>
              <a:gd name="connsiteX138" fmla="*/ 353484 w 523368"/>
              <a:gd name="connsiteY138" fmla="*/ 47836 h 391851"/>
              <a:gd name="connsiteX139" fmla="*/ 308801 w 523368"/>
              <a:gd name="connsiteY139" fmla="*/ 41736 h 391851"/>
              <a:gd name="connsiteX140" fmla="*/ 295687 w 523368"/>
              <a:gd name="connsiteY140" fmla="*/ 54020 h 391851"/>
              <a:gd name="connsiteX141" fmla="*/ 291341 w 523368"/>
              <a:gd name="connsiteY141" fmla="*/ 50116 h 391851"/>
              <a:gd name="connsiteX142" fmla="*/ 282771 w 523368"/>
              <a:gd name="connsiteY142" fmla="*/ 42497 h 391851"/>
              <a:gd name="connsiteX143" fmla="*/ 281382 w 523368"/>
              <a:gd name="connsiteY143" fmla="*/ 41258 h 391851"/>
              <a:gd name="connsiteX144" fmla="*/ 263056 w 523368"/>
              <a:gd name="connsiteY144" fmla="*/ 24898 h 391851"/>
              <a:gd name="connsiteX145" fmla="*/ 259511 w 523368"/>
              <a:gd name="connsiteY145" fmla="*/ 20568 h 391851"/>
              <a:gd name="connsiteX146" fmla="*/ 256124 w 523368"/>
              <a:gd name="connsiteY146" fmla="*/ 16502 h 391851"/>
              <a:gd name="connsiteX147" fmla="*/ 242834 w 523368"/>
              <a:gd name="connsiteY147" fmla="*/ 412 h 391851"/>
              <a:gd name="connsiteX148" fmla="*/ 221356 w 523368"/>
              <a:gd name="connsiteY148" fmla="*/ 317 h 391851"/>
              <a:gd name="connsiteX149" fmla="*/ 213282 w 523368"/>
              <a:gd name="connsiteY149" fmla="*/ 289 h 391851"/>
              <a:gd name="connsiteX150" fmla="*/ 190099 w 523368"/>
              <a:gd name="connsiteY150" fmla="*/ 365 h 391851"/>
              <a:gd name="connsiteX151" fmla="*/ 185860 w 523368"/>
              <a:gd name="connsiteY151" fmla="*/ 391 h 391851"/>
              <a:gd name="connsiteX152" fmla="*/ 162912 w 523368"/>
              <a:gd name="connsiteY152" fmla="*/ 598 h 391851"/>
              <a:gd name="connsiteX153" fmla="*/ 145967 w 523368"/>
              <a:gd name="connsiteY153" fmla="*/ 821 h 391851"/>
              <a:gd name="connsiteX154" fmla="*/ 143509 w 523368"/>
              <a:gd name="connsiteY154" fmla="*/ 15874 h 391851"/>
              <a:gd name="connsiteX155" fmla="*/ 143546 w 523368"/>
              <a:gd name="connsiteY155" fmla="*/ 18284 h 391851"/>
              <a:gd name="connsiteX156" fmla="*/ 143700 w 523368"/>
              <a:gd name="connsiteY156" fmla="*/ 28302 h 391851"/>
              <a:gd name="connsiteX157" fmla="*/ 143950 w 523368"/>
              <a:gd name="connsiteY157" fmla="*/ 44418 h 391851"/>
              <a:gd name="connsiteX158" fmla="*/ 144112 w 523368"/>
              <a:gd name="connsiteY158" fmla="*/ 54871 h 391851"/>
              <a:gd name="connsiteX159" fmla="*/ 144163 w 523368"/>
              <a:gd name="connsiteY159" fmla="*/ 58211 h 391851"/>
              <a:gd name="connsiteX160" fmla="*/ 144171 w 523368"/>
              <a:gd name="connsiteY160" fmla="*/ 58588 h 391851"/>
              <a:gd name="connsiteX161" fmla="*/ 144193 w 523368"/>
              <a:gd name="connsiteY161" fmla="*/ 60099 h 391851"/>
              <a:gd name="connsiteX162" fmla="*/ 142176 w 523368"/>
              <a:gd name="connsiteY162" fmla="*/ 66520 h 391851"/>
              <a:gd name="connsiteX163" fmla="*/ 136537 w 523368"/>
              <a:gd name="connsiteY163" fmla="*/ 84623 h 391851"/>
              <a:gd name="connsiteX164" fmla="*/ 126527 w 523368"/>
              <a:gd name="connsiteY164" fmla="*/ 84488 h 391851"/>
              <a:gd name="connsiteX165" fmla="*/ 88798 w 523368"/>
              <a:gd name="connsiteY165" fmla="*/ 83948 h 391851"/>
              <a:gd name="connsiteX166" fmla="*/ 89136 w 523368"/>
              <a:gd name="connsiteY166" fmla="*/ 96143 h 391851"/>
              <a:gd name="connsiteX167" fmla="*/ 89279 w 523368"/>
              <a:gd name="connsiteY167" fmla="*/ 101369 h 391851"/>
              <a:gd name="connsiteX168" fmla="*/ 69634 w 523368"/>
              <a:gd name="connsiteY168" fmla="*/ 100381 h 391851"/>
              <a:gd name="connsiteX169" fmla="*/ 65009 w 523368"/>
              <a:gd name="connsiteY169" fmla="*/ 100152 h 391851"/>
              <a:gd name="connsiteX170" fmla="*/ 58731 w 523368"/>
              <a:gd name="connsiteY170" fmla="*/ 99954 h 391851"/>
              <a:gd name="connsiteX171" fmla="*/ 42139 w 523368"/>
              <a:gd name="connsiteY171" fmla="*/ 99124 h 391851"/>
              <a:gd name="connsiteX172" fmla="*/ 28944 w 523368"/>
              <a:gd name="connsiteY172" fmla="*/ 98766 h 391851"/>
              <a:gd name="connsiteX173" fmla="*/ 27067 w 523368"/>
              <a:gd name="connsiteY173" fmla="*/ 103407 h 391851"/>
              <a:gd name="connsiteX174" fmla="*/ 28169 w 523368"/>
              <a:gd name="connsiteY174" fmla="*/ 108566 h 391851"/>
              <a:gd name="connsiteX175" fmla="*/ 29616 w 523368"/>
              <a:gd name="connsiteY175" fmla="*/ 115309 h 391851"/>
              <a:gd name="connsiteX176" fmla="*/ 29947 w 523368"/>
              <a:gd name="connsiteY176" fmla="*/ 119075 h 391851"/>
              <a:gd name="connsiteX177" fmla="*/ 29917 w 523368"/>
              <a:gd name="connsiteY177" fmla="*/ 124019 h 391851"/>
              <a:gd name="connsiteX178" fmla="*/ 30546 w 523368"/>
              <a:gd name="connsiteY178" fmla="*/ 129517 h 391851"/>
              <a:gd name="connsiteX179" fmla="*/ 30542 w 523368"/>
              <a:gd name="connsiteY179" fmla="*/ 142454 h 391851"/>
              <a:gd name="connsiteX180" fmla="*/ 30759 w 523368"/>
              <a:gd name="connsiteY180" fmla="*/ 145585 h 391851"/>
              <a:gd name="connsiteX181" fmla="*/ 31155 w 523368"/>
              <a:gd name="connsiteY181" fmla="*/ 148825 h 391851"/>
              <a:gd name="connsiteX182" fmla="*/ 32731 w 523368"/>
              <a:gd name="connsiteY182" fmla="*/ 157338 h 391851"/>
              <a:gd name="connsiteX183" fmla="*/ 39002 w 523368"/>
              <a:gd name="connsiteY183" fmla="*/ 173079 h 391851"/>
              <a:gd name="connsiteX184" fmla="*/ 40930 w 523368"/>
              <a:gd name="connsiteY184" fmla="*/ 177946 h 391851"/>
              <a:gd name="connsiteX185" fmla="*/ 40956 w 523368"/>
              <a:gd name="connsiteY185" fmla="*/ 185416 h 391851"/>
              <a:gd name="connsiteX186" fmla="*/ 41224 w 523368"/>
              <a:gd name="connsiteY186" fmla="*/ 186888 h 391851"/>
              <a:gd name="connsiteX187" fmla="*/ 41511 w 523368"/>
              <a:gd name="connsiteY187" fmla="*/ 189291 h 391851"/>
              <a:gd name="connsiteX188" fmla="*/ 42859 w 523368"/>
              <a:gd name="connsiteY188" fmla="*/ 200198 h 391851"/>
              <a:gd name="connsiteX189" fmla="*/ 42084 w 523368"/>
              <a:gd name="connsiteY189" fmla="*/ 207554 h 391851"/>
              <a:gd name="connsiteX190" fmla="*/ 41628 w 523368"/>
              <a:gd name="connsiteY190" fmla="*/ 209316 h 391851"/>
              <a:gd name="connsiteX191" fmla="*/ 33925 w 523368"/>
              <a:gd name="connsiteY191" fmla="*/ 210377 h 391851"/>
              <a:gd name="connsiteX192" fmla="*/ 31273 w 523368"/>
              <a:gd name="connsiteY192" fmla="*/ 211473 h 391851"/>
              <a:gd name="connsiteX193" fmla="*/ 29396 w 523368"/>
              <a:gd name="connsiteY193" fmla="*/ 213615 h 391851"/>
              <a:gd name="connsiteX194" fmla="*/ 25039 w 523368"/>
              <a:gd name="connsiteY194" fmla="*/ 215048 h 391851"/>
              <a:gd name="connsiteX195" fmla="*/ 26913 w 523368"/>
              <a:gd name="connsiteY195" fmla="*/ 220261 h 391851"/>
              <a:gd name="connsiteX196" fmla="*/ 24573 w 523368"/>
              <a:gd name="connsiteY196" fmla="*/ 224837 h 391851"/>
              <a:gd name="connsiteX197" fmla="*/ 21898 w 523368"/>
              <a:gd name="connsiteY197" fmla="*/ 228384 h 391851"/>
              <a:gd name="connsiteX198" fmla="*/ 19055 w 523368"/>
              <a:gd name="connsiteY198" fmla="*/ 230747 h 391851"/>
              <a:gd name="connsiteX199" fmla="*/ 14441 w 523368"/>
              <a:gd name="connsiteY199" fmla="*/ 231824 h 391851"/>
              <a:gd name="connsiteX200" fmla="*/ 8476 w 523368"/>
              <a:gd name="connsiteY200" fmla="*/ 235790 h 391851"/>
              <a:gd name="connsiteX201" fmla="*/ 6316 w 523368"/>
              <a:gd name="connsiteY201" fmla="*/ 238101 h 391851"/>
              <a:gd name="connsiteX202" fmla="*/ 229 w 523368"/>
              <a:gd name="connsiteY202" fmla="*/ 249501 h 391851"/>
              <a:gd name="connsiteX203" fmla="*/ 431 w 523368"/>
              <a:gd name="connsiteY203" fmla="*/ 253680 h 391851"/>
              <a:gd name="connsiteX204" fmla="*/ 574 w 523368"/>
              <a:gd name="connsiteY204" fmla="*/ 256610 h 391851"/>
              <a:gd name="connsiteX205" fmla="*/ 619 w 523368"/>
              <a:gd name="connsiteY205" fmla="*/ 257510 h 391851"/>
              <a:gd name="connsiteX206" fmla="*/ 861 w 523368"/>
              <a:gd name="connsiteY206" fmla="*/ 262443 h 391851"/>
              <a:gd name="connsiteX207" fmla="*/ 1081 w 523368"/>
              <a:gd name="connsiteY207" fmla="*/ 266911 h 391851"/>
              <a:gd name="connsiteX208" fmla="*/ 1327 w 523368"/>
              <a:gd name="connsiteY208" fmla="*/ 271960 h 391851"/>
              <a:gd name="connsiteX209" fmla="*/ 1552 w 523368"/>
              <a:gd name="connsiteY209" fmla="*/ 276487 h 391851"/>
              <a:gd name="connsiteX210" fmla="*/ 1934 w 523368"/>
              <a:gd name="connsiteY210" fmla="*/ 284321 h 391851"/>
              <a:gd name="connsiteX211" fmla="*/ 2874 w 523368"/>
              <a:gd name="connsiteY211" fmla="*/ 303473 h 391851"/>
              <a:gd name="connsiteX212" fmla="*/ 3219 w 523368"/>
              <a:gd name="connsiteY212" fmla="*/ 310437 h 391851"/>
              <a:gd name="connsiteX213" fmla="*/ 4505 w 523368"/>
              <a:gd name="connsiteY213" fmla="*/ 336552 h 391851"/>
              <a:gd name="connsiteX214" fmla="*/ 5365 w 523368"/>
              <a:gd name="connsiteY214" fmla="*/ 353961 h 391851"/>
              <a:gd name="connsiteX215" fmla="*/ 6874 w 523368"/>
              <a:gd name="connsiteY215" fmla="*/ 384427 h 391851"/>
              <a:gd name="connsiteX216" fmla="*/ 7091 w 523368"/>
              <a:gd name="connsiteY216" fmla="*/ 388782 h 391851"/>
              <a:gd name="connsiteX217" fmla="*/ 14012 w 523368"/>
              <a:gd name="connsiteY217" fmla="*/ 388451 h 391851"/>
              <a:gd name="connsiteX218" fmla="*/ 16499 w 523368"/>
              <a:gd name="connsiteY218" fmla="*/ 388333 h 391851"/>
              <a:gd name="connsiteX219" fmla="*/ 26259 w 523368"/>
              <a:gd name="connsiteY219" fmla="*/ 387892 h 391851"/>
              <a:gd name="connsiteX220" fmla="*/ 46433 w 523368"/>
              <a:gd name="connsiteY220" fmla="*/ 387047 h 391851"/>
              <a:gd name="connsiteX221" fmla="*/ 52141 w 523368"/>
              <a:gd name="connsiteY221" fmla="*/ 386827 h 391851"/>
              <a:gd name="connsiteX222" fmla="*/ 59367 w 523368"/>
              <a:gd name="connsiteY222" fmla="*/ 386558 h 391851"/>
              <a:gd name="connsiteX223" fmla="*/ 62056 w 523368"/>
              <a:gd name="connsiteY223" fmla="*/ 386459 h 391851"/>
              <a:gd name="connsiteX224" fmla="*/ 74409 w 523368"/>
              <a:gd name="connsiteY224" fmla="*/ 386033 h 391851"/>
              <a:gd name="connsiteX225" fmla="*/ 74909 w 523368"/>
              <a:gd name="connsiteY225" fmla="*/ 386018 h 391851"/>
              <a:gd name="connsiteX226" fmla="*/ 75611 w 523368"/>
              <a:gd name="connsiteY226" fmla="*/ 385996 h 391851"/>
              <a:gd name="connsiteX227" fmla="*/ 76478 w 523368"/>
              <a:gd name="connsiteY227" fmla="*/ 385967 h 391851"/>
              <a:gd name="connsiteX228" fmla="*/ 79016 w 523368"/>
              <a:gd name="connsiteY228" fmla="*/ 385886 h 391851"/>
              <a:gd name="connsiteX229" fmla="*/ 79468 w 523368"/>
              <a:gd name="connsiteY229" fmla="*/ 385871 h 391851"/>
              <a:gd name="connsiteX230" fmla="*/ 80133 w 523368"/>
              <a:gd name="connsiteY230" fmla="*/ 385849 h 391851"/>
              <a:gd name="connsiteX231" fmla="*/ 80518 w 523368"/>
              <a:gd name="connsiteY231" fmla="*/ 385838 h 391851"/>
              <a:gd name="connsiteX232" fmla="*/ 85779 w 523368"/>
              <a:gd name="connsiteY232" fmla="*/ 385673 h 391851"/>
              <a:gd name="connsiteX233" fmla="*/ 86745 w 523368"/>
              <a:gd name="connsiteY233" fmla="*/ 385643 h 391851"/>
              <a:gd name="connsiteX234" fmla="*/ 89768 w 523368"/>
              <a:gd name="connsiteY234" fmla="*/ 385555 h 391851"/>
              <a:gd name="connsiteX235" fmla="*/ 94440 w 523368"/>
              <a:gd name="connsiteY235" fmla="*/ 385419 h 391851"/>
              <a:gd name="connsiteX236" fmla="*/ 97214 w 523368"/>
              <a:gd name="connsiteY236" fmla="*/ 385342 h 391851"/>
              <a:gd name="connsiteX237" fmla="*/ 101629 w 523368"/>
              <a:gd name="connsiteY237" fmla="*/ 386760 h 391851"/>
              <a:gd name="connsiteX238" fmla="*/ 103903 w 523368"/>
              <a:gd name="connsiteY238" fmla="*/ 387484 h 391851"/>
              <a:gd name="connsiteX239" fmla="*/ 111327 w 523368"/>
              <a:gd name="connsiteY239" fmla="*/ 389855 h 391851"/>
              <a:gd name="connsiteX240" fmla="*/ 117417 w 523368"/>
              <a:gd name="connsiteY240" fmla="*/ 391802 h 391851"/>
              <a:gd name="connsiteX241" fmla="*/ 120940 w 523368"/>
              <a:gd name="connsiteY241" fmla="*/ 391982 h 391851"/>
              <a:gd name="connsiteX242" fmla="*/ 122376 w 523368"/>
              <a:gd name="connsiteY242" fmla="*/ 391427 h 391851"/>
              <a:gd name="connsiteX243" fmla="*/ 124345 w 523368"/>
              <a:gd name="connsiteY243" fmla="*/ 392140 h 391851"/>
              <a:gd name="connsiteX244" fmla="*/ 124882 w 523368"/>
              <a:gd name="connsiteY244" fmla="*/ 391460 h 391851"/>
              <a:gd name="connsiteX245" fmla="*/ 126814 w 523368"/>
              <a:gd name="connsiteY245" fmla="*/ 388980 h 391851"/>
              <a:gd name="connsiteX246" fmla="*/ 128195 w 523368"/>
              <a:gd name="connsiteY246" fmla="*/ 387179 h 391851"/>
              <a:gd name="connsiteX247" fmla="*/ 130928 w 523368"/>
              <a:gd name="connsiteY247" fmla="*/ 383666 h 391851"/>
              <a:gd name="connsiteX248" fmla="*/ 137125 w 523368"/>
              <a:gd name="connsiteY248" fmla="*/ 375703 h 391851"/>
              <a:gd name="connsiteX249" fmla="*/ 144090 w 523368"/>
              <a:gd name="connsiteY249" fmla="*/ 373808 h 391851"/>
              <a:gd name="connsiteX250" fmla="*/ 157285 w 523368"/>
              <a:gd name="connsiteY250" fmla="*/ 372443 h 391851"/>
              <a:gd name="connsiteX251" fmla="*/ 158357 w 523368"/>
              <a:gd name="connsiteY251" fmla="*/ 373619 h 391851"/>
              <a:gd name="connsiteX252" fmla="*/ 168841 w 523368"/>
              <a:gd name="connsiteY252" fmla="*/ 369161 h 391851"/>
              <a:gd name="connsiteX253" fmla="*/ 170703 w 523368"/>
              <a:gd name="connsiteY253" fmla="*/ 369577 h 391851"/>
              <a:gd name="connsiteX254" fmla="*/ 171273 w 523368"/>
              <a:gd name="connsiteY254" fmla="*/ 366405 h 391851"/>
              <a:gd name="connsiteX255" fmla="*/ 174197 w 523368"/>
              <a:gd name="connsiteY255" fmla="*/ 366897 h 391851"/>
              <a:gd name="connsiteX256" fmla="*/ 176346 w 523368"/>
              <a:gd name="connsiteY256" fmla="*/ 363507 h 391851"/>
              <a:gd name="connsiteX257" fmla="*/ 188292 w 523368"/>
              <a:gd name="connsiteY257" fmla="*/ 368087 h 391851"/>
              <a:gd name="connsiteX258" fmla="*/ 201696 w 523368"/>
              <a:gd name="connsiteY258" fmla="*/ 365230 h 391851"/>
              <a:gd name="connsiteX259" fmla="*/ 202401 w 523368"/>
              <a:gd name="connsiteY259" fmla="*/ 365343 h 391851"/>
              <a:gd name="connsiteX260" fmla="*/ 202452 w 523368"/>
              <a:gd name="connsiteY260" fmla="*/ 365372 h 391851"/>
              <a:gd name="connsiteX261" fmla="*/ 208576 w 523368"/>
              <a:gd name="connsiteY261" fmla="*/ 366576 h 391851"/>
              <a:gd name="connsiteX262" fmla="*/ 210673 w 523368"/>
              <a:gd name="connsiteY262" fmla="*/ 367007 h 391851"/>
              <a:gd name="connsiteX263" fmla="*/ 211026 w 523368"/>
              <a:gd name="connsiteY263" fmla="*/ 367065 h 391851"/>
              <a:gd name="connsiteX264" fmla="*/ 215148 w 523368"/>
              <a:gd name="connsiteY264" fmla="*/ 363662 h 391851"/>
              <a:gd name="connsiteX265" fmla="*/ 217466 w 523368"/>
              <a:gd name="connsiteY265" fmla="*/ 361774 h 391851"/>
              <a:gd name="connsiteX266" fmla="*/ 220709 w 523368"/>
              <a:gd name="connsiteY266" fmla="*/ 359103 h 391851"/>
              <a:gd name="connsiteX267" fmla="*/ 226543 w 523368"/>
              <a:gd name="connsiteY267" fmla="*/ 357165 h 391851"/>
              <a:gd name="connsiteX268" fmla="*/ 227553 w 523368"/>
              <a:gd name="connsiteY268" fmla="*/ 356819 h 391851"/>
              <a:gd name="connsiteX269" fmla="*/ 229555 w 523368"/>
              <a:gd name="connsiteY269" fmla="*/ 355923 h 391851"/>
              <a:gd name="connsiteX270" fmla="*/ 234033 w 523368"/>
              <a:gd name="connsiteY270" fmla="*/ 353963 h 391851"/>
              <a:gd name="connsiteX271" fmla="*/ 237658 w 523368"/>
              <a:gd name="connsiteY271" fmla="*/ 352352 h 391851"/>
              <a:gd name="connsiteX272" fmla="*/ 239781 w 523368"/>
              <a:gd name="connsiteY272" fmla="*/ 351461 h 391851"/>
              <a:gd name="connsiteX273" fmla="*/ 247786 w 523368"/>
              <a:gd name="connsiteY273" fmla="*/ 348053 h 391851"/>
              <a:gd name="connsiteX274" fmla="*/ 252840 w 523368"/>
              <a:gd name="connsiteY274" fmla="*/ 347946 h 391851"/>
              <a:gd name="connsiteX275" fmla="*/ 257895 w 523368"/>
              <a:gd name="connsiteY275" fmla="*/ 347844 h 391851"/>
              <a:gd name="connsiteX276" fmla="*/ 269077 w 523368"/>
              <a:gd name="connsiteY276" fmla="*/ 342588 h 391851"/>
              <a:gd name="connsiteX277" fmla="*/ 271108 w 523368"/>
              <a:gd name="connsiteY277" fmla="*/ 341886 h 391851"/>
              <a:gd name="connsiteX278" fmla="*/ 274590 w 523368"/>
              <a:gd name="connsiteY278" fmla="*/ 340013 h 391851"/>
              <a:gd name="connsiteX279" fmla="*/ 277224 w 523368"/>
              <a:gd name="connsiteY279" fmla="*/ 338770 h 391851"/>
              <a:gd name="connsiteX280" fmla="*/ 279777 w 523368"/>
              <a:gd name="connsiteY280" fmla="*/ 336220 h 391851"/>
              <a:gd name="connsiteX281" fmla="*/ 286889 w 523368"/>
              <a:gd name="connsiteY281" fmla="*/ 332172 h 391851"/>
              <a:gd name="connsiteX282" fmla="*/ 289471 w 523368"/>
              <a:gd name="connsiteY282" fmla="*/ 330412 h 391851"/>
              <a:gd name="connsiteX283" fmla="*/ 291095 w 523368"/>
              <a:gd name="connsiteY283" fmla="*/ 329306 h 391851"/>
              <a:gd name="connsiteX284" fmla="*/ 296135 w 523368"/>
              <a:gd name="connsiteY284" fmla="*/ 325878 h 391851"/>
              <a:gd name="connsiteX285" fmla="*/ 306699 w 523368"/>
              <a:gd name="connsiteY285" fmla="*/ 318642 h 391851"/>
              <a:gd name="connsiteX286" fmla="*/ 309987 w 523368"/>
              <a:gd name="connsiteY286" fmla="*/ 316415 h 391851"/>
              <a:gd name="connsiteX287" fmla="*/ 317679 w 523368"/>
              <a:gd name="connsiteY287" fmla="*/ 311149 h 391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</a:cxnLst>
            <a:rect l="l" t="t" r="r" b="b"/>
            <a:pathLst>
              <a:path w="523368" h="391851">
                <a:moveTo>
                  <a:pt x="317679" y="311149"/>
                </a:moveTo>
                <a:lnTo>
                  <a:pt x="319938" y="310533"/>
                </a:lnTo>
                <a:lnTo>
                  <a:pt x="324662" y="309221"/>
                </a:lnTo>
                <a:lnTo>
                  <a:pt x="333364" y="306767"/>
                </a:lnTo>
                <a:lnTo>
                  <a:pt x="334547" y="310925"/>
                </a:lnTo>
                <a:lnTo>
                  <a:pt x="339341" y="327850"/>
                </a:lnTo>
                <a:lnTo>
                  <a:pt x="343191" y="331765"/>
                </a:lnTo>
                <a:lnTo>
                  <a:pt x="356202" y="344944"/>
                </a:lnTo>
                <a:lnTo>
                  <a:pt x="369639" y="358557"/>
                </a:lnTo>
                <a:lnTo>
                  <a:pt x="374488" y="363496"/>
                </a:lnTo>
                <a:lnTo>
                  <a:pt x="385108" y="374241"/>
                </a:lnTo>
                <a:lnTo>
                  <a:pt x="386088" y="375267"/>
                </a:lnTo>
                <a:lnTo>
                  <a:pt x="389148" y="378352"/>
                </a:lnTo>
                <a:lnTo>
                  <a:pt x="393498" y="378526"/>
                </a:lnTo>
                <a:lnTo>
                  <a:pt x="398178" y="378718"/>
                </a:lnTo>
                <a:lnTo>
                  <a:pt x="421419" y="379749"/>
                </a:lnTo>
                <a:lnTo>
                  <a:pt x="431932" y="380256"/>
                </a:lnTo>
                <a:lnTo>
                  <a:pt x="437949" y="380558"/>
                </a:lnTo>
                <a:lnTo>
                  <a:pt x="443316" y="380833"/>
                </a:lnTo>
                <a:lnTo>
                  <a:pt x="443966" y="380866"/>
                </a:lnTo>
                <a:lnTo>
                  <a:pt x="479481" y="356669"/>
                </a:lnTo>
                <a:lnTo>
                  <a:pt x="479113" y="335196"/>
                </a:lnTo>
                <a:lnTo>
                  <a:pt x="478911" y="321708"/>
                </a:lnTo>
                <a:lnTo>
                  <a:pt x="478683" y="304232"/>
                </a:lnTo>
                <a:lnTo>
                  <a:pt x="477166" y="292093"/>
                </a:lnTo>
                <a:lnTo>
                  <a:pt x="477930" y="282970"/>
                </a:lnTo>
                <a:lnTo>
                  <a:pt x="478232" y="279350"/>
                </a:lnTo>
                <a:lnTo>
                  <a:pt x="478669" y="271372"/>
                </a:lnTo>
                <a:lnTo>
                  <a:pt x="482203" y="261771"/>
                </a:lnTo>
                <a:lnTo>
                  <a:pt x="483231" y="259562"/>
                </a:lnTo>
                <a:lnTo>
                  <a:pt x="482860" y="253952"/>
                </a:lnTo>
                <a:lnTo>
                  <a:pt x="485281" y="249904"/>
                </a:lnTo>
                <a:lnTo>
                  <a:pt x="486901" y="235681"/>
                </a:lnTo>
                <a:lnTo>
                  <a:pt x="491636" y="222372"/>
                </a:lnTo>
                <a:lnTo>
                  <a:pt x="492786" y="220347"/>
                </a:lnTo>
                <a:lnTo>
                  <a:pt x="493671" y="217810"/>
                </a:lnTo>
                <a:lnTo>
                  <a:pt x="493623" y="211782"/>
                </a:lnTo>
                <a:lnTo>
                  <a:pt x="492216" y="201421"/>
                </a:lnTo>
                <a:lnTo>
                  <a:pt x="489520" y="200095"/>
                </a:lnTo>
                <a:lnTo>
                  <a:pt x="480013" y="172240"/>
                </a:lnTo>
                <a:lnTo>
                  <a:pt x="484616" y="162961"/>
                </a:lnTo>
                <a:lnTo>
                  <a:pt x="484880" y="162685"/>
                </a:lnTo>
                <a:lnTo>
                  <a:pt x="486559" y="161124"/>
                </a:lnTo>
                <a:lnTo>
                  <a:pt x="487426" y="160156"/>
                </a:lnTo>
                <a:lnTo>
                  <a:pt x="488341" y="159279"/>
                </a:lnTo>
                <a:lnTo>
                  <a:pt x="489046" y="158680"/>
                </a:lnTo>
                <a:lnTo>
                  <a:pt x="490082" y="157897"/>
                </a:lnTo>
                <a:lnTo>
                  <a:pt x="491518" y="157459"/>
                </a:lnTo>
                <a:lnTo>
                  <a:pt x="492855" y="156956"/>
                </a:lnTo>
                <a:lnTo>
                  <a:pt x="493722" y="156339"/>
                </a:lnTo>
                <a:lnTo>
                  <a:pt x="494622" y="155462"/>
                </a:lnTo>
                <a:lnTo>
                  <a:pt x="495574" y="154588"/>
                </a:lnTo>
                <a:lnTo>
                  <a:pt x="496290" y="153554"/>
                </a:lnTo>
                <a:lnTo>
                  <a:pt x="496937" y="152808"/>
                </a:lnTo>
                <a:lnTo>
                  <a:pt x="497168" y="152240"/>
                </a:lnTo>
                <a:lnTo>
                  <a:pt x="497693" y="151748"/>
                </a:lnTo>
                <a:lnTo>
                  <a:pt x="498237" y="150908"/>
                </a:lnTo>
                <a:lnTo>
                  <a:pt x="499030" y="149821"/>
                </a:lnTo>
                <a:lnTo>
                  <a:pt x="499897" y="149233"/>
                </a:lnTo>
                <a:lnTo>
                  <a:pt x="500918" y="148423"/>
                </a:lnTo>
                <a:lnTo>
                  <a:pt x="501605" y="147330"/>
                </a:lnTo>
                <a:lnTo>
                  <a:pt x="502590" y="146576"/>
                </a:lnTo>
                <a:lnTo>
                  <a:pt x="503523" y="146052"/>
                </a:lnTo>
                <a:lnTo>
                  <a:pt x="504867" y="145524"/>
                </a:lnTo>
                <a:lnTo>
                  <a:pt x="505095" y="144985"/>
                </a:lnTo>
                <a:lnTo>
                  <a:pt x="506190" y="144995"/>
                </a:lnTo>
                <a:lnTo>
                  <a:pt x="507417" y="144373"/>
                </a:lnTo>
                <a:lnTo>
                  <a:pt x="508236" y="143726"/>
                </a:lnTo>
                <a:lnTo>
                  <a:pt x="509327" y="143009"/>
                </a:lnTo>
                <a:lnTo>
                  <a:pt x="510282" y="142167"/>
                </a:lnTo>
                <a:lnTo>
                  <a:pt x="511072" y="141169"/>
                </a:lnTo>
                <a:lnTo>
                  <a:pt x="511641" y="140303"/>
                </a:lnTo>
                <a:lnTo>
                  <a:pt x="512614" y="139492"/>
                </a:lnTo>
                <a:lnTo>
                  <a:pt x="512629" y="138154"/>
                </a:lnTo>
                <a:lnTo>
                  <a:pt x="511917" y="137118"/>
                </a:lnTo>
                <a:lnTo>
                  <a:pt x="511590" y="136108"/>
                </a:lnTo>
                <a:lnTo>
                  <a:pt x="511108" y="134738"/>
                </a:lnTo>
                <a:lnTo>
                  <a:pt x="511277" y="133206"/>
                </a:lnTo>
                <a:lnTo>
                  <a:pt x="512122" y="132240"/>
                </a:lnTo>
                <a:lnTo>
                  <a:pt x="512941" y="131623"/>
                </a:lnTo>
                <a:lnTo>
                  <a:pt x="512820" y="130218"/>
                </a:lnTo>
                <a:lnTo>
                  <a:pt x="512148" y="129040"/>
                </a:lnTo>
                <a:lnTo>
                  <a:pt x="511494" y="127863"/>
                </a:lnTo>
                <a:lnTo>
                  <a:pt x="511006" y="126900"/>
                </a:lnTo>
                <a:lnTo>
                  <a:pt x="510410" y="125640"/>
                </a:lnTo>
                <a:lnTo>
                  <a:pt x="509507" y="124739"/>
                </a:lnTo>
                <a:lnTo>
                  <a:pt x="508298" y="124197"/>
                </a:lnTo>
                <a:lnTo>
                  <a:pt x="507597" y="123455"/>
                </a:lnTo>
                <a:lnTo>
                  <a:pt x="507376" y="121869"/>
                </a:lnTo>
                <a:lnTo>
                  <a:pt x="507170" y="120604"/>
                </a:lnTo>
                <a:lnTo>
                  <a:pt x="507677" y="119355"/>
                </a:lnTo>
                <a:lnTo>
                  <a:pt x="508298" y="118550"/>
                </a:lnTo>
                <a:lnTo>
                  <a:pt x="508633" y="117173"/>
                </a:lnTo>
                <a:lnTo>
                  <a:pt x="508904" y="115706"/>
                </a:lnTo>
                <a:lnTo>
                  <a:pt x="509459" y="114518"/>
                </a:lnTo>
                <a:lnTo>
                  <a:pt x="509705" y="113457"/>
                </a:lnTo>
                <a:lnTo>
                  <a:pt x="510546" y="112520"/>
                </a:lnTo>
                <a:lnTo>
                  <a:pt x="511072" y="111272"/>
                </a:lnTo>
                <a:lnTo>
                  <a:pt x="510693" y="109938"/>
                </a:lnTo>
                <a:lnTo>
                  <a:pt x="511127" y="108976"/>
                </a:lnTo>
                <a:lnTo>
                  <a:pt x="511920" y="107978"/>
                </a:lnTo>
                <a:lnTo>
                  <a:pt x="513136" y="107706"/>
                </a:lnTo>
                <a:lnTo>
                  <a:pt x="514282" y="107080"/>
                </a:lnTo>
                <a:lnTo>
                  <a:pt x="515476" y="106778"/>
                </a:lnTo>
                <a:lnTo>
                  <a:pt x="517048" y="106529"/>
                </a:lnTo>
                <a:lnTo>
                  <a:pt x="518297" y="106260"/>
                </a:lnTo>
                <a:lnTo>
                  <a:pt x="519278" y="105450"/>
                </a:lnTo>
                <a:lnTo>
                  <a:pt x="519715" y="104460"/>
                </a:lnTo>
                <a:lnTo>
                  <a:pt x="519682" y="103613"/>
                </a:lnTo>
                <a:lnTo>
                  <a:pt x="519781" y="102921"/>
                </a:lnTo>
                <a:lnTo>
                  <a:pt x="519436" y="101356"/>
                </a:lnTo>
                <a:lnTo>
                  <a:pt x="518701" y="100260"/>
                </a:lnTo>
                <a:lnTo>
                  <a:pt x="519036" y="99263"/>
                </a:lnTo>
                <a:lnTo>
                  <a:pt x="519711" y="98171"/>
                </a:lnTo>
                <a:lnTo>
                  <a:pt x="519719" y="96716"/>
                </a:lnTo>
                <a:lnTo>
                  <a:pt x="518925" y="95675"/>
                </a:lnTo>
                <a:lnTo>
                  <a:pt x="518492" y="94628"/>
                </a:lnTo>
                <a:lnTo>
                  <a:pt x="518220" y="94145"/>
                </a:lnTo>
                <a:lnTo>
                  <a:pt x="523598" y="86080"/>
                </a:lnTo>
                <a:lnTo>
                  <a:pt x="519480" y="69539"/>
                </a:lnTo>
                <a:lnTo>
                  <a:pt x="517239" y="62089"/>
                </a:lnTo>
                <a:lnTo>
                  <a:pt x="516383" y="58542"/>
                </a:lnTo>
                <a:lnTo>
                  <a:pt x="519950" y="53529"/>
                </a:lnTo>
                <a:lnTo>
                  <a:pt x="523388" y="48365"/>
                </a:lnTo>
                <a:lnTo>
                  <a:pt x="523245" y="48327"/>
                </a:lnTo>
                <a:lnTo>
                  <a:pt x="487621" y="34431"/>
                </a:lnTo>
                <a:lnTo>
                  <a:pt x="481681" y="32438"/>
                </a:lnTo>
                <a:lnTo>
                  <a:pt x="463072" y="25301"/>
                </a:lnTo>
                <a:lnTo>
                  <a:pt x="461896" y="24862"/>
                </a:lnTo>
                <a:lnTo>
                  <a:pt x="434867" y="23578"/>
                </a:lnTo>
                <a:lnTo>
                  <a:pt x="429243" y="23295"/>
                </a:lnTo>
                <a:lnTo>
                  <a:pt x="421280" y="22947"/>
                </a:lnTo>
                <a:lnTo>
                  <a:pt x="419560" y="22874"/>
                </a:lnTo>
                <a:lnTo>
                  <a:pt x="401976" y="16811"/>
                </a:lnTo>
                <a:lnTo>
                  <a:pt x="391195" y="23933"/>
                </a:lnTo>
                <a:lnTo>
                  <a:pt x="381662" y="30249"/>
                </a:lnTo>
                <a:lnTo>
                  <a:pt x="376259" y="36080"/>
                </a:lnTo>
                <a:lnTo>
                  <a:pt x="363997" y="49284"/>
                </a:lnTo>
                <a:lnTo>
                  <a:pt x="353484" y="47836"/>
                </a:lnTo>
                <a:lnTo>
                  <a:pt x="308801" y="41736"/>
                </a:lnTo>
                <a:lnTo>
                  <a:pt x="295687" y="54020"/>
                </a:lnTo>
                <a:lnTo>
                  <a:pt x="291341" y="50116"/>
                </a:lnTo>
                <a:lnTo>
                  <a:pt x="282771" y="42497"/>
                </a:lnTo>
                <a:lnTo>
                  <a:pt x="281382" y="41258"/>
                </a:lnTo>
                <a:lnTo>
                  <a:pt x="263056" y="24898"/>
                </a:lnTo>
                <a:lnTo>
                  <a:pt x="259511" y="20568"/>
                </a:lnTo>
                <a:lnTo>
                  <a:pt x="256124" y="16502"/>
                </a:lnTo>
                <a:lnTo>
                  <a:pt x="242834" y="412"/>
                </a:lnTo>
                <a:lnTo>
                  <a:pt x="221356" y="317"/>
                </a:lnTo>
                <a:lnTo>
                  <a:pt x="213282" y="289"/>
                </a:lnTo>
                <a:lnTo>
                  <a:pt x="190099" y="365"/>
                </a:lnTo>
                <a:lnTo>
                  <a:pt x="185860" y="391"/>
                </a:lnTo>
                <a:lnTo>
                  <a:pt x="162912" y="598"/>
                </a:lnTo>
                <a:lnTo>
                  <a:pt x="145967" y="821"/>
                </a:lnTo>
                <a:lnTo>
                  <a:pt x="143509" y="15874"/>
                </a:lnTo>
                <a:lnTo>
                  <a:pt x="143546" y="18284"/>
                </a:lnTo>
                <a:lnTo>
                  <a:pt x="143700" y="28302"/>
                </a:lnTo>
                <a:lnTo>
                  <a:pt x="143950" y="44418"/>
                </a:lnTo>
                <a:lnTo>
                  <a:pt x="144112" y="54871"/>
                </a:lnTo>
                <a:lnTo>
                  <a:pt x="144163" y="58211"/>
                </a:lnTo>
                <a:lnTo>
                  <a:pt x="144171" y="58588"/>
                </a:lnTo>
                <a:lnTo>
                  <a:pt x="144193" y="60099"/>
                </a:lnTo>
                <a:lnTo>
                  <a:pt x="142176" y="66520"/>
                </a:lnTo>
                <a:lnTo>
                  <a:pt x="136537" y="84623"/>
                </a:lnTo>
                <a:lnTo>
                  <a:pt x="126527" y="84488"/>
                </a:lnTo>
                <a:lnTo>
                  <a:pt x="88798" y="83948"/>
                </a:lnTo>
                <a:lnTo>
                  <a:pt x="89136" y="96143"/>
                </a:lnTo>
                <a:lnTo>
                  <a:pt x="89279" y="101369"/>
                </a:lnTo>
                <a:lnTo>
                  <a:pt x="69634" y="100381"/>
                </a:lnTo>
                <a:lnTo>
                  <a:pt x="65009" y="100152"/>
                </a:lnTo>
                <a:lnTo>
                  <a:pt x="58731" y="99954"/>
                </a:lnTo>
                <a:lnTo>
                  <a:pt x="42139" y="99124"/>
                </a:lnTo>
                <a:lnTo>
                  <a:pt x="28944" y="98766"/>
                </a:lnTo>
                <a:lnTo>
                  <a:pt x="27067" y="103407"/>
                </a:lnTo>
                <a:lnTo>
                  <a:pt x="28169" y="108566"/>
                </a:lnTo>
                <a:lnTo>
                  <a:pt x="29616" y="115309"/>
                </a:lnTo>
                <a:lnTo>
                  <a:pt x="29947" y="119075"/>
                </a:lnTo>
                <a:lnTo>
                  <a:pt x="29917" y="124019"/>
                </a:lnTo>
                <a:lnTo>
                  <a:pt x="30546" y="129517"/>
                </a:lnTo>
                <a:lnTo>
                  <a:pt x="30542" y="142454"/>
                </a:lnTo>
                <a:lnTo>
                  <a:pt x="30759" y="145585"/>
                </a:lnTo>
                <a:lnTo>
                  <a:pt x="31155" y="148825"/>
                </a:lnTo>
                <a:lnTo>
                  <a:pt x="32731" y="157338"/>
                </a:lnTo>
                <a:lnTo>
                  <a:pt x="39002" y="173079"/>
                </a:lnTo>
                <a:lnTo>
                  <a:pt x="40930" y="177946"/>
                </a:lnTo>
                <a:lnTo>
                  <a:pt x="40956" y="185416"/>
                </a:lnTo>
                <a:lnTo>
                  <a:pt x="41224" y="186888"/>
                </a:lnTo>
                <a:lnTo>
                  <a:pt x="41511" y="189291"/>
                </a:lnTo>
                <a:lnTo>
                  <a:pt x="42859" y="200198"/>
                </a:lnTo>
                <a:lnTo>
                  <a:pt x="42084" y="207554"/>
                </a:lnTo>
                <a:lnTo>
                  <a:pt x="41628" y="209316"/>
                </a:lnTo>
                <a:lnTo>
                  <a:pt x="33925" y="210377"/>
                </a:lnTo>
                <a:lnTo>
                  <a:pt x="31273" y="211473"/>
                </a:lnTo>
                <a:lnTo>
                  <a:pt x="29396" y="213615"/>
                </a:lnTo>
                <a:lnTo>
                  <a:pt x="25039" y="215048"/>
                </a:lnTo>
                <a:lnTo>
                  <a:pt x="26913" y="220261"/>
                </a:lnTo>
                <a:lnTo>
                  <a:pt x="24573" y="224837"/>
                </a:lnTo>
                <a:lnTo>
                  <a:pt x="21898" y="228384"/>
                </a:lnTo>
                <a:lnTo>
                  <a:pt x="19055" y="230747"/>
                </a:lnTo>
                <a:lnTo>
                  <a:pt x="14441" y="231824"/>
                </a:lnTo>
                <a:lnTo>
                  <a:pt x="8476" y="235790"/>
                </a:lnTo>
                <a:lnTo>
                  <a:pt x="6316" y="238101"/>
                </a:lnTo>
                <a:lnTo>
                  <a:pt x="229" y="249501"/>
                </a:lnTo>
                <a:lnTo>
                  <a:pt x="431" y="253680"/>
                </a:lnTo>
                <a:lnTo>
                  <a:pt x="574" y="256610"/>
                </a:lnTo>
                <a:lnTo>
                  <a:pt x="619" y="257510"/>
                </a:lnTo>
                <a:lnTo>
                  <a:pt x="861" y="262443"/>
                </a:lnTo>
                <a:lnTo>
                  <a:pt x="1081" y="266911"/>
                </a:lnTo>
                <a:lnTo>
                  <a:pt x="1327" y="271960"/>
                </a:lnTo>
                <a:lnTo>
                  <a:pt x="1552" y="276487"/>
                </a:lnTo>
                <a:lnTo>
                  <a:pt x="1934" y="284321"/>
                </a:lnTo>
                <a:lnTo>
                  <a:pt x="2874" y="303473"/>
                </a:lnTo>
                <a:lnTo>
                  <a:pt x="3219" y="310437"/>
                </a:lnTo>
                <a:lnTo>
                  <a:pt x="4505" y="336552"/>
                </a:lnTo>
                <a:lnTo>
                  <a:pt x="5365" y="353961"/>
                </a:lnTo>
                <a:lnTo>
                  <a:pt x="6874" y="384427"/>
                </a:lnTo>
                <a:lnTo>
                  <a:pt x="7091" y="388782"/>
                </a:lnTo>
                <a:lnTo>
                  <a:pt x="14012" y="388451"/>
                </a:lnTo>
                <a:lnTo>
                  <a:pt x="16499" y="388333"/>
                </a:lnTo>
                <a:lnTo>
                  <a:pt x="26259" y="387892"/>
                </a:lnTo>
                <a:lnTo>
                  <a:pt x="46433" y="387047"/>
                </a:lnTo>
                <a:lnTo>
                  <a:pt x="52141" y="386827"/>
                </a:lnTo>
                <a:lnTo>
                  <a:pt x="59367" y="386558"/>
                </a:lnTo>
                <a:lnTo>
                  <a:pt x="62056" y="386459"/>
                </a:lnTo>
                <a:lnTo>
                  <a:pt x="74409" y="386033"/>
                </a:lnTo>
                <a:lnTo>
                  <a:pt x="74909" y="386018"/>
                </a:lnTo>
                <a:lnTo>
                  <a:pt x="75611" y="385996"/>
                </a:lnTo>
                <a:lnTo>
                  <a:pt x="76478" y="385967"/>
                </a:lnTo>
                <a:lnTo>
                  <a:pt x="79016" y="385886"/>
                </a:lnTo>
                <a:lnTo>
                  <a:pt x="79468" y="385871"/>
                </a:lnTo>
                <a:lnTo>
                  <a:pt x="80133" y="385849"/>
                </a:lnTo>
                <a:lnTo>
                  <a:pt x="80518" y="385838"/>
                </a:lnTo>
                <a:lnTo>
                  <a:pt x="85779" y="385673"/>
                </a:lnTo>
                <a:lnTo>
                  <a:pt x="86745" y="385643"/>
                </a:lnTo>
                <a:lnTo>
                  <a:pt x="89768" y="385555"/>
                </a:lnTo>
                <a:lnTo>
                  <a:pt x="94440" y="385419"/>
                </a:lnTo>
                <a:lnTo>
                  <a:pt x="97214" y="385342"/>
                </a:lnTo>
                <a:lnTo>
                  <a:pt x="101629" y="386760"/>
                </a:lnTo>
                <a:lnTo>
                  <a:pt x="103903" y="387484"/>
                </a:lnTo>
                <a:lnTo>
                  <a:pt x="111327" y="389855"/>
                </a:lnTo>
                <a:lnTo>
                  <a:pt x="117417" y="391802"/>
                </a:lnTo>
                <a:lnTo>
                  <a:pt x="120940" y="391982"/>
                </a:lnTo>
                <a:lnTo>
                  <a:pt x="122376" y="391427"/>
                </a:lnTo>
                <a:lnTo>
                  <a:pt x="124345" y="392140"/>
                </a:lnTo>
                <a:lnTo>
                  <a:pt x="124882" y="391460"/>
                </a:lnTo>
                <a:lnTo>
                  <a:pt x="126814" y="388980"/>
                </a:lnTo>
                <a:lnTo>
                  <a:pt x="128195" y="387179"/>
                </a:lnTo>
                <a:lnTo>
                  <a:pt x="130928" y="383666"/>
                </a:lnTo>
                <a:lnTo>
                  <a:pt x="137125" y="375703"/>
                </a:lnTo>
                <a:lnTo>
                  <a:pt x="144090" y="373808"/>
                </a:lnTo>
                <a:lnTo>
                  <a:pt x="157285" y="372443"/>
                </a:lnTo>
                <a:lnTo>
                  <a:pt x="158357" y="373619"/>
                </a:lnTo>
                <a:lnTo>
                  <a:pt x="168841" y="369161"/>
                </a:lnTo>
                <a:lnTo>
                  <a:pt x="170703" y="369577"/>
                </a:lnTo>
                <a:lnTo>
                  <a:pt x="171273" y="366405"/>
                </a:lnTo>
                <a:lnTo>
                  <a:pt x="174197" y="366897"/>
                </a:lnTo>
                <a:lnTo>
                  <a:pt x="176346" y="363507"/>
                </a:lnTo>
                <a:lnTo>
                  <a:pt x="188292" y="368087"/>
                </a:lnTo>
                <a:lnTo>
                  <a:pt x="201696" y="365230"/>
                </a:lnTo>
                <a:lnTo>
                  <a:pt x="202401" y="365343"/>
                </a:lnTo>
                <a:lnTo>
                  <a:pt x="202452" y="365372"/>
                </a:lnTo>
                <a:lnTo>
                  <a:pt x="208576" y="366576"/>
                </a:lnTo>
                <a:lnTo>
                  <a:pt x="210673" y="367007"/>
                </a:lnTo>
                <a:lnTo>
                  <a:pt x="211026" y="367065"/>
                </a:lnTo>
                <a:lnTo>
                  <a:pt x="215148" y="363662"/>
                </a:lnTo>
                <a:lnTo>
                  <a:pt x="217466" y="361774"/>
                </a:lnTo>
                <a:lnTo>
                  <a:pt x="220709" y="359103"/>
                </a:lnTo>
                <a:lnTo>
                  <a:pt x="226543" y="357165"/>
                </a:lnTo>
                <a:lnTo>
                  <a:pt x="227553" y="356819"/>
                </a:lnTo>
                <a:lnTo>
                  <a:pt x="229555" y="355923"/>
                </a:lnTo>
                <a:lnTo>
                  <a:pt x="234033" y="353963"/>
                </a:lnTo>
                <a:lnTo>
                  <a:pt x="237658" y="352352"/>
                </a:lnTo>
                <a:lnTo>
                  <a:pt x="239781" y="351461"/>
                </a:lnTo>
                <a:lnTo>
                  <a:pt x="247786" y="348053"/>
                </a:lnTo>
                <a:lnTo>
                  <a:pt x="252840" y="347946"/>
                </a:lnTo>
                <a:lnTo>
                  <a:pt x="257895" y="347844"/>
                </a:lnTo>
                <a:lnTo>
                  <a:pt x="269077" y="342588"/>
                </a:lnTo>
                <a:lnTo>
                  <a:pt x="271108" y="341886"/>
                </a:lnTo>
                <a:lnTo>
                  <a:pt x="274590" y="340013"/>
                </a:lnTo>
                <a:lnTo>
                  <a:pt x="277224" y="338770"/>
                </a:lnTo>
                <a:lnTo>
                  <a:pt x="279777" y="336220"/>
                </a:lnTo>
                <a:lnTo>
                  <a:pt x="286889" y="332172"/>
                </a:lnTo>
                <a:lnTo>
                  <a:pt x="289471" y="330412"/>
                </a:lnTo>
                <a:lnTo>
                  <a:pt x="291095" y="329306"/>
                </a:lnTo>
                <a:lnTo>
                  <a:pt x="296135" y="325878"/>
                </a:lnTo>
                <a:lnTo>
                  <a:pt x="306699" y="318642"/>
                </a:lnTo>
                <a:lnTo>
                  <a:pt x="309987" y="316415"/>
                </a:lnTo>
                <a:lnTo>
                  <a:pt x="317679" y="31114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7B8433A-1EEA-057E-E287-49B681C69B08}"/>
              </a:ext>
            </a:extLst>
          </p:cNvPr>
          <p:cNvSpPr>
            <a:spLocks/>
          </p:cNvSpPr>
          <p:nvPr/>
        </p:nvSpPr>
        <p:spPr>
          <a:xfrm flipV="1">
            <a:off x="8316049" y="1048466"/>
            <a:ext cx="466936" cy="580484"/>
          </a:xfrm>
          <a:custGeom>
            <a:avLst/>
            <a:gdLst>
              <a:gd name="connsiteX0" fmla="*/ 275848 w 317982"/>
              <a:gd name="connsiteY0" fmla="*/ 255185 h 395308"/>
              <a:gd name="connsiteX1" fmla="*/ 275646 w 317982"/>
              <a:gd name="connsiteY1" fmla="*/ 251007 h 395308"/>
              <a:gd name="connsiteX2" fmla="*/ 281732 w 317982"/>
              <a:gd name="connsiteY2" fmla="*/ 239607 h 395308"/>
              <a:gd name="connsiteX3" fmla="*/ 283892 w 317982"/>
              <a:gd name="connsiteY3" fmla="*/ 237296 h 395308"/>
              <a:gd name="connsiteX4" fmla="*/ 289858 w 317982"/>
              <a:gd name="connsiteY4" fmla="*/ 233330 h 395308"/>
              <a:gd name="connsiteX5" fmla="*/ 294472 w 317982"/>
              <a:gd name="connsiteY5" fmla="*/ 232252 h 395308"/>
              <a:gd name="connsiteX6" fmla="*/ 297315 w 317982"/>
              <a:gd name="connsiteY6" fmla="*/ 229889 h 395308"/>
              <a:gd name="connsiteX7" fmla="*/ 299989 w 317982"/>
              <a:gd name="connsiteY7" fmla="*/ 226343 h 395308"/>
              <a:gd name="connsiteX8" fmla="*/ 302329 w 317982"/>
              <a:gd name="connsiteY8" fmla="*/ 221766 h 395308"/>
              <a:gd name="connsiteX9" fmla="*/ 300456 w 317982"/>
              <a:gd name="connsiteY9" fmla="*/ 216554 h 395308"/>
              <a:gd name="connsiteX10" fmla="*/ 304812 w 317982"/>
              <a:gd name="connsiteY10" fmla="*/ 215120 h 395308"/>
              <a:gd name="connsiteX11" fmla="*/ 306689 w 317982"/>
              <a:gd name="connsiteY11" fmla="*/ 212979 h 395308"/>
              <a:gd name="connsiteX12" fmla="*/ 309342 w 317982"/>
              <a:gd name="connsiteY12" fmla="*/ 211882 h 395308"/>
              <a:gd name="connsiteX13" fmla="*/ 317045 w 317982"/>
              <a:gd name="connsiteY13" fmla="*/ 210821 h 395308"/>
              <a:gd name="connsiteX14" fmla="*/ 317500 w 317982"/>
              <a:gd name="connsiteY14" fmla="*/ 209059 h 395308"/>
              <a:gd name="connsiteX15" fmla="*/ 318275 w 317982"/>
              <a:gd name="connsiteY15" fmla="*/ 201704 h 395308"/>
              <a:gd name="connsiteX16" fmla="*/ 316927 w 317982"/>
              <a:gd name="connsiteY16" fmla="*/ 190796 h 395308"/>
              <a:gd name="connsiteX17" fmla="*/ 316641 w 317982"/>
              <a:gd name="connsiteY17" fmla="*/ 188394 h 395308"/>
              <a:gd name="connsiteX18" fmla="*/ 316372 w 317982"/>
              <a:gd name="connsiteY18" fmla="*/ 186922 h 395308"/>
              <a:gd name="connsiteX19" fmla="*/ 316347 w 317982"/>
              <a:gd name="connsiteY19" fmla="*/ 179452 h 395308"/>
              <a:gd name="connsiteX20" fmla="*/ 314418 w 317982"/>
              <a:gd name="connsiteY20" fmla="*/ 174585 h 395308"/>
              <a:gd name="connsiteX21" fmla="*/ 308148 w 317982"/>
              <a:gd name="connsiteY21" fmla="*/ 158843 h 395308"/>
              <a:gd name="connsiteX22" fmla="*/ 306572 w 317982"/>
              <a:gd name="connsiteY22" fmla="*/ 150331 h 395308"/>
              <a:gd name="connsiteX23" fmla="*/ 306175 w 317982"/>
              <a:gd name="connsiteY23" fmla="*/ 147090 h 395308"/>
              <a:gd name="connsiteX24" fmla="*/ 305958 w 317982"/>
              <a:gd name="connsiteY24" fmla="*/ 143959 h 395308"/>
              <a:gd name="connsiteX25" fmla="*/ 305962 w 317982"/>
              <a:gd name="connsiteY25" fmla="*/ 131022 h 395308"/>
              <a:gd name="connsiteX26" fmla="*/ 305334 w 317982"/>
              <a:gd name="connsiteY26" fmla="*/ 125524 h 395308"/>
              <a:gd name="connsiteX27" fmla="*/ 305363 w 317982"/>
              <a:gd name="connsiteY27" fmla="*/ 120581 h 395308"/>
              <a:gd name="connsiteX28" fmla="*/ 305033 w 317982"/>
              <a:gd name="connsiteY28" fmla="*/ 116815 h 395308"/>
              <a:gd name="connsiteX29" fmla="*/ 303585 w 317982"/>
              <a:gd name="connsiteY29" fmla="*/ 110071 h 395308"/>
              <a:gd name="connsiteX30" fmla="*/ 302483 w 317982"/>
              <a:gd name="connsiteY30" fmla="*/ 104912 h 395308"/>
              <a:gd name="connsiteX31" fmla="*/ 304360 w 317982"/>
              <a:gd name="connsiteY31" fmla="*/ 100272 h 395308"/>
              <a:gd name="connsiteX32" fmla="*/ 301657 w 317982"/>
              <a:gd name="connsiteY32" fmla="*/ 93027 h 395308"/>
              <a:gd name="connsiteX33" fmla="*/ 291066 w 317982"/>
              <a:gd name="connsiteY33" fmla="*/ 66492 h 395308"/>
              <a:gd name="connsiteX34" fmla="*/ 285630 w 317982"/>
              <a:gd name="connsiteY34" fmla="*/ 69112 h 395308"/>
              <a:gd name="connsiteX35" fmla="*/ 284770 w 317982"/>
              <a:gd name="connsiteY35" fmla="*/ 67958 h 395308"/>
              <a:gd name="connsiteX36" fmla="*/ 281012 w 317982"/>
              <a:gd name="connsiteY36" fmla="*/ 67515 h 395308"/>
              <a:gd name="connsiteX37" fmla="*/ 277019 w 317982"/>
              <a:gd name="connsiteY37" fmla="*/ 67057 h 395308"/>
              <a:gd name="connsiteX38" fmla="*/ 273956 w 317982"/>
              <a:gd name="connsiteY38" fmla="*/ 66123 h 395308"/>
              <a:gd name="connsiteX39" fmla="*/ 272332 w 317982"/>
              <a:gd name="connsiteY39" fmla="*/ 65588 h 395308"/>
              <a:gd name="connsiteX40" fmla="*/ 266752 w 317982"/>
              <a:gd name="connsiteY40" fmla="*/ 63177 h 395308"/>
              <a:gd name="connsiteX41" fmla="*/ 262175 w 317982"/>
              <a:gd name="connsiteY41" fmla="*/ 63079 h 395308"/>
              <a:gd name="connsiteX42" fmla="*/ 258550 w 317982"/>
              <a:gd name="connsiteY42" fmla="*/ 63549 h 395308"/>
              <a:gd name="connsiteX43" fmla="*/ 260350 w 317982"/>
              <a:gd name="connsiteY43" fmla="*/ 59243 h 395308"/>
              <a:gd name="connsiteX44" fmla="*/ 235106 w 317982"/>
              <a:gd name="connsiteY44" fmla="*/ 47145 h 395308"/>
              <a:gd name="connsiteX45" fmla="*/ 235492 w 317982"/>
              <a:gd name="connsiteY45" fmla="*/ 44273 h 395308"/>
              <a:gd name="connsiteX46" fmla="*/ 233516 w 317982"/>
              <a:gd name="connsiteY46" fmla="*/ 8834 h 395308"/>
              <a:gd name="connsiteX47" fmla="*/ 232630 w 317982"/>
              <a:gd name="connsiteY47" fmla="*/ 7573 h 395308"/>
              <a:gd name="connsiteX48" fmla="*/ 232333 w 317982"/>
              <a:gd name="connsiteY48" fmla="*/ 7153 h 395308"/>
              <a:gd name="connsiteX49" fmla="*/ 227565 w 317982"/>
              <a:gd name="connsiteY49" fmla="*/ 288 h 395308"/>
              <a:gd name="connsiteX50" fmla="*/ 214671 w 317982"/>
              <a:gd name="connsiteY50" fmla="*/ 1312 h 395308"/>
              <a:gd name="connsiteX51" fmla="*/ 213962 w 317982"/>
              <a:gd name="connsiteY51" fmla="*/ 1383 h 395308"/>
              <a:gd name="connsiteX52" fmla="*/ 213790 w 317982"/>
              <a:gd name="connsiteY52" fmla="*/ 2207 h 395308"/>
              <a:gd name="connsiteX53" fmla="*/ 203875 w 317982"/>
              <a:gd name="connsiteY53" fmla="*/ 2360 h 395308"/>
              <a:gd name="connsiteX54" fmla="*/ 201719 w 317982"/>
              <a:gd name="connsiteY54" fmla="*/ 2549 h 395308"/>
              <a:gd name="connsiteX55" fmla="*/ 201190 w 317982"/>
              <a:gd name="connsiteY55" fmla="*/ 4066 h 395308"/>
              <a:gd name="connsiteX56" fmla="*/ 198240 w 317982"/>
              <a:gd name="connsiteY56" fmla="*/ 6517 h 395308"/>
              <a:gd name="connsiteX57" fmla="*/ 194879 w 317982"/>
              <a:gd name="connsiteY57" fmla="*/ 4979 h 395308"/>
              <a:gd name="connsiteX58" fmla="*/ 193006 w 317982"/>
              <a:gd name="connsiteY58" fmla="*/ 4136 h 395308"/>
              <a:gd name="connsiteX59" fmla="*/ 192910 w 317982"/>
              <a:gd name="connsiteY59" fmla="*/ 4113 h 395308"/>
              <a:gd name="connsiteX60" fmla="*/ 192840 w 317982"/>
              <a:gd name="connsiteY60" fmla="*/ 4117 h 395308"/>
              <a:gd name="connsiteX61" fmla="*/ 190625 w 317982"/>
              <a:gd name="connsiteY61" fmla="*/ 4606 h 395308"/>
              <a:gd name="connsiteX62" fmla="*/ 187466 w 317982"/>
              <a:gd name="connsiteY62" fmla="*/ 4574 h 395308"/>
              <a:gd name="connsiteX63" fmla="*/ 183653 w 317982"/>
              <a:gd name="connsiteY63" fmla="*/ 4557 h 395308"/>
              <a:gd name="connsiteX64" fmla="*/ 183616 w 317982"/>
              <a:gd name="connsiteY64" fmla="*/ 4531 h 395308"/>
              <a:gd name="connsiteX65" fmla="*/ 180939 w 317982"/>
              <a:gd name="connsiteY65" fmla="*/ 9624 h 395308"/>
              <a:gd name="connsiteX66" fmla="*/ 174495 w 317982"/>
              <a:gd name="connsiteY66" fmla="*/ 12787 h 395308"/>
              <a:gd name="connsiteX67" fmla="*/ 173125 w 317982"/>
              <a:gd name="connsiteY67" fmla="*/ 21205 h 395308"/>
              <a:gd name="connsiteX68" fmla="*/ 173015 w 317982"/>
              <a:gd name="connsiteY68" fmla="*/ 21999 h 395308"/>
              <a:gd name="connsiteX69" fmla="*/ 172427 w 317982"/>
              <a:gd name="connsiteY69" fmla="*/ 25678 h 395308"/>
              <a:gd name="connsiteX70" fmla="*/ 170778 w 317982"/>
              <a:gd name="connsiteY70" fmla="*/ 29254 h 395308"/>
              <a:gd name="connsiteX71" fmla="*/ 167949 w 317982"/>
              <a:gd name="connsiteY71" fmla="*/ 27729 h 395308"/>
              <a:gd name="connsiteX72" fmla="*/ 166675 w 317982"/>
              <a:gd name="connsiteY72" fmla="*/ 27670 h 395308"/>
              <a:gd name="connsiteX73" fmla="*/ 164225 w 317982"/>
              <a:gd name="connsiteY73" fmla="*/ 24549 h 395308"/>
              <a:gd name="connsiteX74" fmla="*/ 160250 w 317982"/>
              <a:gd name="connsiteY74" fmla="*/ 21739 h 395308"/>
              <a:gd name="connsiteX75" fmla="*/ 155588 w 317982"/>
              <a:gd name="connsiteY75" fmla="*/ 22446 h 395308"/>
              <a:gd name="connsiteX76" fmla="*/ 154446 w 317982"/>
              <a:gd name="connsiteY76" fmla="*/ 30973 h 395308"/>
              <a:gd name="connsiteX77" fmla="*/ 154277 w 317982"/>
              <a:gd name="connsiteY77" fmla="*/ 32150 h 395308"/>
              <a:gd name="connsiteX78" fmla="*/ 145880 w 317982"/>
              <a:gd name="connsiteY78" fmla="*/ 24018 h 395308"/>
              <a:gd name="connsiteX79" fmla="*/ 142658 w 317982"/>
              <a:gd name="connsiteY79" fmla="*/ 24778 h 395308"/>
              <a:gd name="connsiteX80" fmla="*/ 139224 w 317982"/>
              <a:gd name="connsiteY80" fmla="*/ 25266 h 395308"/>
              <a:gd name="connsiteX81" fmla="*/ 137357 w 317982"/>
              <a:gd name="connsiteY81" fmla="*/ 24881 h 395308"/>
              <a:gd name="connsiteX82" fmla="*/ 136109 w 317982"/>
              <a:gd name="connsiteY82" fmla="*/ 24741 h 395308"/>
              <a:gd name="connsiteX83" fmla="*/ 136858 w 317982"/>
              <a:gd name="connsiteY83" fmla="*/ 28414 h 395308"/>
              <a:gd name="connsiteX84" fmla="*/ 135422 w 317982"/>
              <a:gd name="connsiteY84" fmla="*/ 28930 h 395308"/>
              <a:gd name="connsiteX85" fmla="*/ 134492 w 317982"/>
              <a:gd name="connsiteY85" fmla="*/ 28417 h 395308"/>
              <a:gd name="connsiteX86" fmla="*/ 125081 w 317982"/>
              <a:gd name="connsiteY86" fmla="*/ 23542 h 395308"/>
              <a:gd name="connsiteX87" fmla="*/ 122770 w 317982"/>
              <a:gd name="connsiteY87" fmla="*/ 21682 h 395308"/>
              <a:gd name="connsiteX88" fmla="*/ 123266 w 317982"/>
              <a:gd name="connsiteY88" fmla="*/ 20536 h 395308"/>
              <a:gd name="connsiteX89" fmla="*/ 123700 w 317982"/>
              <a:gd name="connsiteY89" fmla="*/ 19570 h 395308"/>
              <a:gd name="connsiteX90" fmla="*/ 122881 w 317982"/>
              <a:gd name="connsiteY90" fmla="*/ 19546 h 395308"/>
              <a:gd name="connsiteX91" fmla="*/ 122719 w 317982"/>
              <a:gd name="connsiteY91" fmla="*/ 19588 h 395308"/>
              <a:gd name="connsiteX92" fmla="*/ 119141 w 317982"/>
              <a:gd name="connsiteY92" fmla="*/ 20450 h 395308"/>
              <a:gd name="connsiteX93" fmla="*/ 116551 w 317982"/>
              <a:gd name="connsiteY93" fmla="*/ 18789 h 395308"/>
              <a:gd name="connsiteX94" fmla="*/ 115196 w 317982"/>
              <a:gd name="connsiteY94" fmla="*/ 17294 h 395308"/>
              <a:gd name="connsiteX95" fmla="*/ 113605 w 317982"/>
              <a:gd name="connsiteY95" fmla="*/ 15642 h 395308"/>
              <a:gd name="connsiteX96" fmla="*/ 110241 w 317982"/>
              <a:gd name="connsiteY96" fmla="*/ 12326 h 395308"/>
              <a:gd name="connsiteX97" fmla="*/ 107144 w 317982"/>
              <a:gd name="connsiteY97" fmla="*/ 10827 h 395308"/>
              <a:gd name="connsiteX98" fmla="*/ 106935 w 317982"/>
              <a:gd name="connsiteY98" fmla="*/ 10931 h 395308"/>
              <a:gd name="connsiteX99" fmla="*/ 105572 w 317982"/>
              <a:gd name="connsiteY99" fmla="*/ 11683 h 395308"/>
              <a:gd name="connsiteX100" fmla="*/ 99231 w 317982"/>
              <a:gd name="connsiteY100" fmla="*/ 14535 h 395308"/>
              <a:gd name="connsiteX101" fmla="*/ 92557 w 317982"/>
              <a:gd name="connsiteY101" fmla="*/ 17657 h 395308"/>
              <a:gd name="connsiteX102" fmla="*/ 92208 w 317982"/>
              <a:gd name="connsiteY102" fmla="*/ 17861 h 395308"/>
              <a:gd name="connsiteX103" fmla="*/ 81386 w 317982"/>
              <a:gd name="connsiteY103" fmla="*/ 22692 h 395308"/>
              <a:gd name="connsiteX104" fmla="*/ 72019 w 317982"/>
              <a:gd name="connsiteY104" fmla="*/ 27071 h 395308"/>
              <a:gd name="connsiteX105" fmla="*/ 62953 w 317982"/>
              <a:gd name="connsiteY105" fmla="*/ 31414 h 395308"/>
              <a:gd name="connsiteX106" fmla="*/ 62435 w 317982"/>
              <a:gd name="connsiteY106" fmla="*/ 31723 h 395308"/>
              <a:gd name="connsiteX107" fmla="*/ 48179 w 317982"/>
              <a:gd name="connsiteY107" fmla="*/ 38000 h 395308"/>
              <a:gd name="connsiteX108" fmla="*/ 43591 w 317982"/>
              <a:gd name="connsiteY108" fmla="*/ 40476 h 395308"/>
              <a:gd name="connsiteX109" fmla="*/ 16511 w 317982"/>
              <a:gd name="connsiteY109" fmla="*/ 53466 h 395308"/>
              <a:gd name="connsiteX110" fmla="*/ 20276 w 317982"/>
              <a:gd name="connsiteY110" fmla="*/ 90797 h 395308"/>
              <a:gd name="connsiteX111" fmla="*/ 20474 w 317982"/>
              <a:gd name="connsiteY111" fmla="*/ 92589 h 395308"/>
              <a:gd name="connsiteX112" fmla="*/ 293 w 317982"/>
              <a:gd name="connsiteY112" fmla="*/ 92189 h 395308"/>
              <a:gd name="connsiteX113" fmla="*/ 9748 w 317982"/>
              <a:gd name="connsiteY113" fmla="*/ 107244 h 395308"/>
              <a:gd name="connsiteX114" fmla="*/ 10512 w 317982"/>
              <a:gd name="connsiteY114" fmla="*/ 108392 h 395308"/>
              <a:gd name="connsiteX115" fmla="*/ 11004 w 317982"/>
              <a:gd name="connsiteY115" fmla="*/ 109160 h 395308"/>
              <a:gd name="connsiteX116" fmla="*/ 16940 w 317982"/>
              <a:gd name="connsiteY116" fmla="*/ 118570 h 395308"/>
              <a:gd name="connsiteX117" fmla="*/ 17888 w 317982"/>
              <a:gd name="connsiteY117" fmla="*/ 120285 h 395308"/>
              <a:gd name="connsiteX118" fmla="*/ 19008 w 317982"/>
              <a:gd name="connsiteY118" fmla="*/ 121807 h 395308"/>
              <a:gd name="connsiteX119" fmla="*/ 22513 w 317982"/>
              <a:gd name="connsiteY119" fmla="*/ 127410 h 395308"/>
              <a:gd name="connsiteX120" fmla="*/ 23152 w 317982"/>
              <a:gd name="connsiteY120" fmla="*/ 128397 h 395308"/>
              <a:gd name="connsiteX121" fmla="*/ 26146 w 317982"/>
              <a:gd name="connsiteY121" fmla="*/ 133119 h 395308"/>
              <a:gd name="connsiteX122" fmla="*/ 32798 w 317982"/>
              <a:gd name="connsiteY122" fmla="*/ 143961 h 395308"/>
              <a:gd name="connsiteX123" fmla="*/ 36777 w 317982"/>
              <a:gd name="connsiteY123" fmla="*/ 149758 h 395308"/>
              <a:gd name="connsiteX124" fmla="*/ 41938 w 317982"/>
              <a:gd name="connsiteY124" fmla="*/ 158129 h 395308"/>
              <a:gd name="connsiteX125" fmla="*/ 17267 w 317982"/>
              <a:gd name="connsiteY125" fmla="*/ 166051 h 395308"/>
              <a:gd name="connsiteX126" fmla="*/ 18652 w 317982"/>
              <a:gd name="connsiteY126" fmla="*/ 179351 h 395308"/>
              <a:gd name="connsiteX127" fmla="*/ 19424 w 317982"/>
              <a:gd name="connsiteY127" fmla="*/ 186753 h 395308"/>
              <a:gd name="connsiteX128" fmla="*/ 20386 w 317982"/>
              <a:gd name="connsiteY128" fmla="*/ 195976 h 395308"/>
              <a:gd name="connsiteX129" fmla="*/ 20397 w 317982"/>
              <a:gd name="connsiteY129" fmla="*/ 196063 h 395308"/>
              <a:gd name="connsiteX130" fmla="*/ 20404 w 317982"/>
              <a:gd name="connsiteY130" fmla="*/ 196149 h 395308"/>
              <a:gd name="connsiteX131" fmla="*/ 22032 w 317982"/>
              <a:gd name="connsiteY131" fmla="*/ 211704 h 395308"/>
              <a:gd name="connsiteX132" fmla="*/ 22039 w 317982"/>
              <a:gd name="connsiteY132" fmla="*/ 211791 h 395308"/>
              <a:gd name="connsiteX133" fmla="*/ 22046 w 317982"/>
              <a:gd name="connsiteY133" fmla="*/ 211878 h 395308"/>
              <a:gd name="connsiteX134" fmla="*/ 22968 w 317982"/>
              <a:gd name="connsiteY134" fmla="*/ 220667 h 395308"/>
              <a:gd name="connsiteX135" fmla="*/ 23093 w 317982"/>
              <a:gd name="connsiteY135" fmla="*/ 221852 h 395308"/>
              <a:gd name="connsiteX136" fmla="*/ 24485 w 317982"/>
              <a:gd name="connsiteY136" fmla="*/ 235152 h 395308"/>
              <a:gd name="connsiteX137" fmla="*/ 39208 w 317982"/>
              <a:gd name="connsiteY137" fmla="*/ 230403 h 395308"/>
              <a:gd name="connsiteX138" fmla="*/ 46963 w 317982"/>
              <a:gd name="connsiteY138" fmla="*/ 227908 h 395308"/>
              <a:gd name="connsiteX139" fmla="*/ 54938 w 317982"/>
              <a:gd name="connsiteY139" fmla="*/ 225317 h 395308"/>
              <a:gd name="connsiteX140" fmla="*/ 59004 w 317982"/>
              <a:gd name="connsiteY140" fmla="*/ 223990 h 395308"/>
              <a:gd name="connsiteX141" fmla="*/ 58795 w 317982"/>
              <a:gd name="connsiteY141" fmla="*/ 227047 h 395308"/>
              <a:gd name="connsiteX142" fmla="*/ 56411 w 317982"/>
              <a:gd name="connsiteY142" fmla="*/ 240389 h 395308"/>
              <a:gd name="connsiteX143" fmla="*/ 57483 w 317982"/>
              <a:gd name="connsiteY143" fmla="*/ 255413 h 395308"/>
              <a:gd name="connsiteX144" fmla="*/ 57296 w 317982"/>
              <a:gd name="connsiteY144" fmla="*/ 271465 h 395308"/>
              <a:gd name="connsiteX145" fmla="*/ 70627 w 317982"/>
              <a:gd name="connsiteY145" fmla="*/ 265280 h 395308"/>
              <a:gd name="connsiteX146" fmla="*/ 90276 w 317982"/>
              <a:gd name="connsiteY146" fmla="*/ 257282 h 395308"/>
              <a:gd name="connsiteX147" fmla="*/ 101737 w 317982"/>
              <a:gd name="connsiteY147" fmla="*/ 252621 h 395308"/>
              <a:gd name="connsiteX148" fmla="*/ 118774 w 317982"/>
              <a:gd name="connsiteY148" fmla="*/ 279516 h 395308"/>
              <a:gd name="connsiteX149" fmla="*/ 120618 w 317982"/>
              <a:gd name="connsiteY149" fmla="*/ 282132 h 395308"/>
              <a:gd name="connsiteX150" fmla="*/ 128923 w 317982"/>
              <a:gd name="connsiteY150" fmla="*/ 295501 h 395308"/>
              <a:gd name="connsiteX151" fmla="*/ 135671 w 317982"/>
              <a:gd name="connsiteY151" fmla="*/ 306032 h 395308"/>
              <a:gd name="connsiteX152" fmla="*/ 160628 w 317982"/>
              <a:gd name="connsiteY152" fmla="*/ 345471 h 395308"/>
              <a:gd name="connsiteX153" fmla="*/ 192488 w 317982"/>
              <a:gd name="connsiteY153" fmla="*/ 395597 h 395308"/>
              <a:gd name="connsiteX154" fmla="*/ 196837 w 317982"/>
              <a:gd name="connsiteY154" fmla="*/ 395299 h 395308"/>
              <a:gd name="connsiteX155" fmla="*/ 204764 w 317982"/>
              <a:gd name="connsiteY155" fmla="*/ 394763 h 395308"/>
              <a:gd name="connsiteX156" fmla="*/ 209363 w 317982"/>
              <a:gd name="connsiteY156" fmla="*/ 394458 h 395308"/>
              <a:gd name="connsiteX157" fmla="*/ 226481 w 317982"/>
              <a:gd name="connsiteY157" fmla="*/ 393370 h 395308"/>
              <a:gd name="connsiteX158" fmla="*/ 243515 w 317982"/>
              <a:gd name="connsiteY158" fmla="*/ 392356 h 395308"/>
              <a:gd name="connsiteX159" fmla="*/ 244018 w 317982"/>
              <a:gd name="connsiteY159" fmla="*/ 392326 h 395308"/>
              <a:gd name="connsiteX160" fmla="*/ 244517 w 317982"/>
              <a:gd name="connsiteY160" fmla="*/ 392297 h 395308"/>
              <a:gd name="connsiteX161" fmla="*/ 246633 w 317982"/>
              <a:gd name="connsiteY161" fmla="*/ 392176 h 395308"/>
              <a:gd name="connsiteX162" fmla="*/ 248485 w 317982"/>
              <a:gd name="connsiteY162" fmla="*/ 392073 h 395308"/>
              <a:gd name="connsiteX163" fmla="*/ 251603 w 317982"/>
              <a:gd name="connsiteY163" fmla="*/ 391896 h 395308"/>
              <a:gd name="connsiteX164" fmla="*/ 254920 w 317982"/>
              <a:gd name="connsiteY164" fmla="*/ 391713 h 395308"/>
              <a:gd name="connsiteX165" fmla="*/ 261356 w 317982"/>
              <a:gd name="connsiteY165" fmla="*/ 391364 h 395308"/>
              <a:gd name="connsiteX166" fmla="*/ 273500 w 317982"/>
              <a:gd name="connsiteY166" fmla="*/ 390732 h 395308"/>
              <a:gd name="connsiteX167" fmla="*/ 277750 w 317982"/>
              <a:gd name="connsiteY167" fmla="*/ 390518 h 395308"/>
              <a:gd name="connsiteX168" fmla="*/ 282507 w 317982"/>
              <a:gd name="connsiteY168" fmla="*/ 390287 h 395308"/>
              <a:gd name="connsiteX169" fmla="*/ 282291 w 317982"/>
              <a:gd name="connsiteY169" fmla="*/ 385932 h 395308"/>
              <a:gd name="connsiteX170" fmla="*/ 280781 w 317982"/>
              <a:gd name="connsiteY170" fmla="*/ 355467 h 395308"/>
              <a:gd name="connsiteX171" fmla="*/ 279921 w 317982"/>
              <a:gd name="connsiteY171" fmla="*/ 338057 h 395308"/>
              <a:gd name="connsiteX172" fmla="*/ 278636 w 317982"/>
              <a:gd name="connsiteY172" fmla="*/ 311942 h 395308"/>
              <a:gd name="connsiteX173" fmla="*/ 278290 w 317982"/>
              <a:gd name="connsiteY173" fmla="*/ 304978 h 395308"/>
              <a:gd name="connsiteX174" fmla="*/ 277350 w 317982"/>
              <a:gd name="connsiteY174" fmla="*/ 285827 h 395308"/>
              <a:gd name="connsiteX175" fmla="*/ 276968 w 317982"/>
              <a:gd name="connsiteY175" fmla="*/ 277992 h 395308"/>
              <a:gd name="connsiteX176" fmla="*/ 276744 w 317982"/>
              <a:gd name="connsiteY176" fmla="*/ 273466 h 395308"/>
              <a:gd name="connsiteX177" fmla="*/ 276498 w 317982"/>
              <a:gd name="connsiteY177" fmla="*/ 268417 h 395308"/>
              <a:gd name="connsiteX178" fmla="*/ 276277 w 317982"/>
              <a:gd name="connsiteY178" fmla="*/ 263948 h 395308"/>
              <a:gd name="connsiteX179" fmla="*/ 276035 w 317982"/>
              <a:gd name="connsiteY179" fmla="*/ 259015 h 395308"/>
              <a:gd name="connsiteX180" fmla="*/ 275991 w 317982"/>
              <a:gd name="connsiteY180" fmla="*/ 258116 h 395308"/>
              <a:gd name="connsiteX181" fmla="*/ 275848 w 317982"/>
              <a:gd name="connsiteY181" fmla="*/ 255185 h 39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</a:cxnLst>
            <a:rect l="l" t="t" r="r" b="b"/>
            <a:pathLst>
              <a:path w="317982" h="395308">
                <a:moveTo>
                  <a:pt x="275848" y="255185"/>
                </a:moveTo>
                <a:lnTo>
                  <a:pt x="275646" y="251007"/>
                </a:lnTo>
                <a:lnTo>
                  <a:pt x="281732" y="239607"/>
                </a:lnTo>
                <a:lnTo>
                  <a:pt x="283892" y="237296"/>
                </a:lnTo>
                <a:lnTo>
                  <a:pt x="289858" y="233330"/>
                </a:lnTo>
                <a:lnTo>
                  <a:pt x="294472" y="232252"/>
                </a:lnTo>
                <a:lnTo>
                  <a:pt x="297315" y="229889"/>
                </a:lnTo>
                <a:lnTo>
                  <a:pt x="299989" y="226343"/>
                </a:lnTo>
                <a:lnTo>
                  <a:pt x="302329" y="221766"/>
                </a:lnTo>
                <a:lnTo>
                  <a:pt x="300456" y="216554"/>
                </a:lnTo>
                <a:lnTo>
                  <a:pt x="304812" y="215120"/>
                </a:lnTo>
                <a:lnTo>
                  <a:pt x="306689" y="212979"/>
                </a:lnTo>
                <a:lnTo>
                  <a:pt x="309342" y="211882"/>
                </a:lnTo>
                <a:lnTo>
                  <a:pt x="317045" y="210821"/>
                </a:lnTo>
                <a:lnTo>
                  <a:pt x="317500" y="209059"/>
                </a:lnTo>
                <a:lnTo>
                  <a:pt x="318275" y="201704"/>
                </a:lnTo>
                <a:lnTo>
                  <a:pt x="316927" y="190796"/>
                </a:lnTo>
                <a:lnTo>
                  <a:pt x="316641" y="188394"/>
                </a:lnTo>
                <a:lnTo>
                  <a:pt x="316372" y="186922"/>
                </a:lnTo>
                <a:lnTo>
                  <a:pt x="316347" y="179452"/>
                </a:lnTo>
                <a:lnTo>
                  <a:pt x="314418" y="174585"/>
                </a:lnTo>
                <a:lnTo>
                  <a:pt x="308148" y="158843"/>
                </a:lnTo>
                <a:lnTo>
                  <a:pt x="306572" y="150331"/>
                </a:lnTo>
                <a:lnTo>
                  <a:pt x="306175" y="147090"/>
                </a:lnTo>
                <a:lnTo>
                  <a:pt x="305958" y="143959"/>
                </a:lnTo>
                <a:lnTo>
                  <a:pt x="305962" y="131022"/>
                </a:lnTo>
                <a:lnTo>
                  <a:pt x="305334" y="125524"/>
                </a:lnTo>
                <a:lnTo>
                  <a:pt x="305363" y="120581"/>
                </a:lnTo>
                <a:lnTo>
                  <a:pt x="305033" y="116815"/>
                </a:lnTo>
                <a:lnTo>
                  <a:pt x="303585" y="110071"/>
                </a:lnTo>
                <a:lnTo>
                  <a:pt x="302483" y="104912"/>
                </a:lnTo>
                <a:lnTo>
                  <a:pt x="304360" y="100272"/>
                </a:lnTo>
                <a:lnTo>
                  <a:pt x="301657" y="93027"/>
                </a:lnTo>
                <a:lnTo>
                  <a:pt x="291066" y="66492"/>
                </a:lnTo>
                <a:lnTo>
                  <a:pt x="285630" y="69112"/>
                </a:lnTo>
                <a:lnTo>
                  <a:pt x="284770" y="67958"/>
                </a:lnTo>
                <a:lnTo>
                  <a:pt x="281012" y="67515"/>
                </a:lnTo>
                <a:lnTo>
                  <a:pt x="277019" y="67057"/>
                </a:lnTo>
                <a:lnTo>
                  <a:pt x="273956" y="66123"/>
                </a:lnTo>
                <a:lnTo>
                  <a:pt x="272332" y="65588"/>
                </a:lnTo>
                <a:lnTo>
                  <a:pt x="266752" y="63177"/>
                </a:lnTo>
                <a:lnTo>
                  <a:pt x="262175" y="63079"/>
                </a:lnTo>
                <a:lnTo>
                  <a:pt x="258550" y="63549"/>
                </a:lnTo>
                <a:lnTo>
                  <a:pt x="260350" y="59243"/>
                </a:lnTo>
                <a:lnTo>
                  <a:pt x="235106" y="47145"/>
                </a:lnTo>
                <a:lnTo>
                  <a:pt x="235492" y="44273"/>
                </a:lnTo>
                <a:lnTo>
                  <a:pt x="233516" y="8834"/>
                </a:lnTo>
                <a:lnTo>
                  <a:pt x="232630" y="7573"/>
                </a:lnTo>
                <a:lnTo>
                  <a:pt x="232333" y="7153"/>
                </a:lnTo>
                <a:lnTo>
                  <a:pt x="227565" y="288"/>
                </a:lnTo>
                <a:lnTo>
                  <a:pt x="214671" y="1312"/>
                </a:lnTo>
                <a:lnTo>
                  <a:pt x="213962" y="1383"/>
                </a:lnTo>
                <a:lnTo>
                  <a:pt x="213790" y="2207"/>
                </a:lnTo>
                <a:lnTo>
                  <a:pt x="203875" y="2360"/>
                </a:lnTo>
                <a:lnTo>
                  <a:pt x="201719" y="2549"/>
                </a:lnTo>
                <a:lnTo>
                  <a:pt x="201190" y="4066"/>
                </a:lnTo>
                <a:lnTo>
                  <a:pt x="198240" y="6517"/>
                </a:lnTo>
                <a:lnTo>
                  <a:pt x="194879" y="4979"/>
                </a:lnTo>
                <a:lnTo>
                  <a:pt x="193006" y="4136"/>
                </a:lnTo>
                <a:lnTo>
                  <a:pt x="192910" y="4113"/>
                </a:lnTo>
                <a:lnTo>
                  <a:pt x="192840" y="4117"/>
                </a:lnTo>
                <a:lnTo>
                  <a:pt x="190625" y="4606"/>
                </a:lnTo>
                <a:lnTo>
                  <a:pt x="187466" y="4574"/>
                </a:lnTo>
                <a:lnTo>
                  <a:pt x="183653" y="4557"/>
                </a:lnTo>
                <a:lnTo>
                  <a:pt x="183616" y="4531"/>
                </a:lnTo>
                <a:lnTo>
                  <a:pt x="180939" y="9624"/>
                </a:lnTo>
                <a:lnTo>
                  <a:pt x="174495" y="12787"/>
                </a:lnTo>
                <a:lnTo>
                  <a:pt x="173125" y="21205"/>
                </a:lnTo>
                <a:lnTo>
                  <a:pt x="173015" y="21999"/>
                </a:lnTo>
                <a:lnTo>
                  <a:pt x="172427" y="25678"/>
                </a:lnTo>
                <a:lnTo>
                  <a:pt x="170778" y="29254"/>
                </a:lnTo>
                <a:lnTo>
                  <a:pt x="167949" y="27729"/>
                </a:lnTo>
                <a:lnTo>
                  <a:pt x="166675" y="27670"/>
                </a:lnTo>
                <a:lnTo>
                  <a:pt x="164225" y="24549"/>
                </a:lnTo>
                <a:lnTo>
                  <a:pt x="160250" y="21739"/>
                </a:lnTo>
                <a:lnTo>
                  <a:pt x="155588" y="22446"/>
                </a:lnTo>
                <a:lnTo>
                  <a:pt x="154446" y="30973"/>
                </a:lnTo>
                <a:lnTo>
                  <a:pt x="154277" y="32150"/>
                </a:lnTo>
                <a:lnTo>
                  <a:pt x="145880" y="24018"/>
                </a:lnTo>
                <a:lnTo>
                  <a:pt x="142658" y="24778"/>
                </a:lnTo>
                <a:lnTo>
                  <a:pt x="139224" y="25266"/>
                </a:lnTo>
                <a:lnTo>
                  <a:pt x="137357" y="24881"/>
                </a:lnTo>
                <a:lnTo>
                  <a:pt x="136109" y="24741"/>
                </a:lnTo>
                <a:lnTo>
                  <a:pt x="136858" y="28414"/>
                </a:lnTo>
                <a:lnTo>
                  <a:pt x="135422" y="28930"/>
                </a:lnTo>
                <a:lnTo>
                  <a:pt x="134492" y="28417"/>
                </a:lnTo>
                <a:lnTo>
                  <a:pt x="125081" y="23542"/>
                </a:lnTo>
                <a:lnTo>
                  <a:pt x="122770" y="21682"/>
                </a:lnTo>
                <a:lnTo>
                  <a:pt x="123266" y="20536"/>
                </a:lnTo>
                <a:lnTo>
                  <a:pt x="123700" y="19570"/>
                </a:lnTo>
                <a:lnTo>
                  <a:pt x="122881" y="19546"/>
                </a:lnTo>
                <a:lnTo>
                  <a:pt x="122719" y="19588"/>
                </a:lnTo>
                <a:lnTo>
                  <a:pt x="119141" y="20450"/>
                </a:lnTo>
                <a:lnTo>
                  <a:pt x="116551" y="18789"/>
                </a:lnTo>
                <a:lnTo>
                  <a:pt x="115196" y="17294"/>
                </a:lnTo>
                <a:lnTo>
                  <a:pt x="113605" y="15642"/>
                </a:lnTo>
                <a:lnTo>
                  <a:pt x="110241" y="12326"/>
                </a:lnTo>
                <a:lnTo>
                  <a:pt x="107144" y="10827"/>
                </a:lnTo>
                <a:lnTo>
                  <a:pt x="106935" y="10931"/>
                </a:lnTo>
                <a:lnTo>
                  <a:pt x="105572" y="11683"/>
                </a:lnTo>
                <a:lnTo>
                  <a:pt x="99231" y="14535"/>
                </a:lnTo>
                <a:lnTo>
                  <a:pt x="92557" y="17657"/>
                </a:lnTo>
                <a:lnTo>
                  <a:pt x="92208" y="17861"/>
                </a:lnTo>
                <a:lnTo>
                  <a:pt x="81386" y="22692"/>
                </a:lnTo>
                <a:lnTo>
                  <a:pt x="72019" y="27071"/>
                </a:lnTo>
                <a:lnTo>
                  <a:pt x="62953" y="31414"/>
                </a:lnTo>
                <a:lnTo>
                  <a:pt x="62435" y="31723"/>
                </a:lnTo>
                <a:lnTo>
                  <a:pt x="48179" y="38000"/>
                </a:lnTo>
                <a:lnTo>
                  <a:pt x="43591" y="40476"/>
                </a:lnTo>
                <a:lnTo>
                  <a:pt x="16511" y="53466"/>
                </a:lnTo>
                <a:lnTo>
                  <a:pt x="20276" y="90797"/>
                </a:lnTo>
                <a:lnTo>
                  <a:pt x="20474" y="92589"/>
                </a:lnTo>
                <a:lnTo>
                  <a:pt x="293" y="92189"/>
                </a:lnTo>
                <a:lnTo>
                  <a:pt x="9748" y="107244"/>
                </a:lnTo>
                <a:lnTo>
                  <a:pt x="10512" y="108392"/>
                </a:lnTo>
                <a:lnTo>
                  <a:pt x="11004" y="109160"/>
                </a:lnTo>
                <a:lnTo>
                  <a:pt x="16940" y="118570"/>
                </a:lnTo>
                <a:lnTo>
                  <a:pt x="17888" y="120285"/>
                </a:lnTo>
                <a:lnTo>
                  <a:pt x="19008" y="121807"/>
                </a:lnTo>
                <a:lnTo>
                  <a:pt x="22513" y="127410"/>
                </a:lnTo>
                <a:lnTo>
                  <a:pt x="23152" y="128397"/>
                </a:lnTo>
                <a:lnTo>
                  <a:pt x="26146" y="133119"/>
                </a:lnTo>
                <a:lnTo>
                  <a:pt x="32798" y="143961"/>
                </a:lnTo>
                <a:lnTo>
                  <a:pt x="36777" y="149758"/>
                </a:lnTo>
                <a:lnTo>
                  <a:pt x="41938" y="158129"/>
                </a:lnTo>
                <a:lnTo>
                  <a:pt x="17267" y="166051"/>
                </a:lnTo>
                <a:lnTo>
                  <a:pt x="18652" y="179351"/>
                </a:lnTo>
                <a:lnTo>
                  <a:pt x="19424" y="186753"/>
                </a:lnTo>
                <a:lnTo>
                  <a:pt x="20386" y="195976"/>
                </a:lnTo>
                <a:lnTo>
                  <a:pt x="20397" y="196063"/>
                </a:lnTo>
                <a:lnTo>
                  <a:pt x="20404" y="196149"/>
                </a:lnTo>
                <a:lnTo>
                  <a:pt x="22032" y="211704"/>
                </a:lnTo>
                <a:lnTo>
                  <a:pt x="22039" y="211791"/>
                </a:lnTo>
                <a:lnTo>
                  <a:pt x="22046" y="211878"/>
                </a:lnTo>
                <a:lnTo>
                  <a:pt x="22968" y="220667"/>
                </a:lnTo>
                <a:lnTo>
                  <a:pt x="23093" y="221852"/>
                </a:lnTo>
                <a:lnTo>
                  <a:pt x="24485" y="235152"/>
                </a:lnTo>
                <a:lnTo>
                  <a:pt x="39208" y="230403"/>
                </a:lnTo>
                <a:lnTo>
                  <a:pt x="46963" y="227908"/>
                </a:lnTo>
                <a:lnTo>
                  <a:pt x="54938" y="225317"/>
                </a:lnTo>
                <a:lnTo>
                  <a:pt x="59004" y="223990"/>
                </a:lnTo>
                <a:lnTo>
                  <a:pt x="58795" y="227047"/>
                </a:lnTo>
                <a:lnTo>
                  <a:pt x="56411" y="240389"/>
                </a:lnTo>
                <a:lnTo>
                  <a:pt x="57483" y="255413"/>
                </a:lnTo>
                <a:lnTo>
                  <a:pt x="57296" y="271465"/>
                </a:lnTo>
                <a:lnTo>
                  <a:pt x="70627" y="265280"/>
                </a:lnTo>
                <a:lnTo>
                  <a:pt x="90276" y="257282"/>
                </a:lnTo>
                <a:lnTo>
                  <a:pt x="101737" y="252621"/>
                </a:lnTo>
                <a:lnTo>
                  <a:pt x="118774" y="279516"/>
                </a:lnTo>
                <a:lnTo>
                  <a:pt x="120618" y="282132"/>
                </a:lnTo>
                <a:lnTo>
                  <a:pt x="128923" y="295501"/>
                </a:lnTo>
                <a:lnTo>
                  <a:pt x="135671" y="306032"/>
                </a:lnTo>
                <a:lnTo>
                  <a:pt x="160628" y="345471"/>
                </a:lnTo>
                <a:lnTo>
                  <a:pt x="192488" y="395597"/>
                </a:lnTo>
                <a:lnTo>
                  <a:pt x="196837" y="395299"/>
                </a:lnTo>
                <a:lnTo>
                  <a:pt x="204764" y="394763"/>
                </a:lnTo>
                <a:lnTo>
                  <a:pt x="209363" y="394458"/>
                </a:lnTo>
                <a:lnTo>
                  <a:pt x="226481" y="393370"/>
                </a:lnTo>
                <a:lnTo>
                  <a:pt x="243515" y="392356"/>
                </a:lnTo>
                <a:lnTo>
                  <a:pt x="244018" y="392326"/>
                </a:lnTo>
                <a:lnTo>
                  <a:pt x="244517" y="392297"/>
                </a:lnTo>
                <a:lnTo>
                  <a:pt x="246633" y="392176"/>
                </a:lnTo>
                <a:lnTo>
                  <a:pt x="248485" y="392073"/>
                </a:lnTo>
                <a:lnTo>
                  <a:pt x="251603" y="391896"/>
                </a:lnTo>
                <a:lnTo>
                  <a:pt x="254920" y="391713"/>
                </a:lnTo>
                <a:lnTo>
                  <a:pt x="261356" y="391364"/>
                </a:lnTo>
                <a:lnTo>
                  <a:pt x="273500" y="390732"/>
                </a:lnTo>
                <a:lnTo>
                  <a:pt x="277750" y="390518"/>
                </a:lnTo>
                <a:lnTo>
                  <a:pt x="282507" y="390287"/>
                </a:lnTo>
                <a:lnTo>
                  <a:pt x="282291" y="385932"/>
                </a:lnTo>
                <a:lnTo>
                  <a:pt x="280781" y="355467"/>
                </a:lnTo>
                <a:lnTo>
                  <a:pt x="279921" y="338057"/>
                </a:lnTo>
                <a:lnTo>
                  <a:pt x="278636" y="311942"/>
                </a:lnTo>
                <a:lnTo>
                  <a:pt x="278290" y="304978"/>
                </a:lnTo>
                <a:lnTo>
                  <a:pt x="277350" y="285827"/>
                </a:lnTo>
                <a:lnTo>
                  <a:pt x="276968" y="277992"/>
                </a:lnTo>
                <a:lnTo>
                  <a:pt x="276744" y="273466"/>
                </a:lnTo>
                <a:lnTo>
                  <a:pt x="276498" y="268417"/>
                </a:lnTo>
                <a:lnTo>
                  <a:pt x="276277" y="263948"/>
                </a:lnTo>
                <a:lnTo>
                  <a:pt x="276035" y="259015"/>
                </a:lnTo>
                <a:lnTo>
                  <a:pt x="275991" y="258116"/>
                </a:lnTo>
                <a:lnTo>
                  <a:pt x="275848" y="255185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5416020F-443B-075A-1FB5-0914C0C2161E}"/>
              </a:ext>
            </a:extLst>
          </p:cNvPr>
          <p:cNvSpPr>
            <a:spLocks/>
          </p:cNvSpPr>
          <p:nvPr/>
        </p:nvSpPr>
        <p:spPr>
          <a:xfrm flipV="1">
            <a:off x="7488163" y="1017861"/>
            <a:ext cx="211531" cy="311207"/>
          </a:xfrm>
          <a:custGeom>
            <a:avLst/>
            <a:gdLst>
              <a:gd name="connsiteX0" fmla="*/ 91779 w 144052"/>
              <a:gd name="connsiteY0" fmla="*/ 93879 h 211931"/>
              <a:gd name="connsiteX1" fmla="*/ 103067 w 144052"/>
              <a:gd name="connsiteY1" fmla="*/ 77898 h 211931"/>
              <a:gd name="connsiteX2" fmla="*/ 116394 w 144052"/>
              <a:gd name="connsiteY2" fmla="*/ 58945 h 211931"/>
              <a:gd name="connsiteX3" fmla="*/ 121951 w 144052"/>
              <a:gd name="connsiteY3" fmla="*/ 51229 h 211931"/>
              <a:gd name="connsiteX4" fmla="*/ 132433 w 144052"/>
              <a:gd name="connsiteY4" fmla="*/ 36259 h 211931"/>
              <a:gd name="connsiteX5" fmla="*/ 125939 w 144052"/>
              <a:gd name="connsiteY5" fmla="*/ 31590 h 211931"/>
              <a:gd name="connsiteX6" fmla="*/ 125357 w 144052"/>
              <a:gd name="connsiteY6" fmla="*/ 31205 h 211931"/>
              <a:gd name="connsiteX7" fmla="*/ 124594 w 144052"/>
              <a:gd name="connsiteY7" fmla="*/ 30649 h 211931"/>
              <a:gd name="connsiteX8" fmla="*/ 118277 w 144052"/>
              <a:gd name="connsiteY8" fmla="*/ 26129 h 211931"/>
              <a:gd name="connsiteX9" fmla="*/ 86749 w 144052"/>
              <a:gd name="connsiteY9" fmla="*/ 70842 h 211931"/>
              <a:gd name="connsiteX10" fmla="*/ 83739 w 144052"/>
              <a:gd name="connsiteY10" fmla="*/ 57030 h 211931"/>
              <a:gd name="connsiteX11" fmla="*/ 82312 w 144052"/>
              <a:gd name="connsiteY11" fmla="*/ 50480 h 211931"/>
              <a:gd name="connsiteX12" fmla="*/ 81984 w 144052"/>
              <a:gd name="connsiteY12" fmla="*/ 48971 h 211931"/>
              <a:gd name="connsiteX13" fmla="*/ 80497 w 144052"/>
              <a:gd name="connsiteY13" fmla="*/ 42135 h 211931"/>
              <a:gd name="connsiteX14" fmla="*/ 77909 w 144052"/>
              <a:gd name="connsiteY14" fmla="*/ 30231 h 211931"/>
              <a:gd name="connsiteX15" fmla="*/ 77891 w 144052"/>
              <a:gd name="connsiteY15" fmla="*/ 30145 h 211931"/>
              <a:gd name="connsiteX16" fmla="*/ 77872 w 144052"/>
              <a:gd name="connsiteY16" fmla="*/ 30060 h 211931"/>
              <a:gd name="connsiteX17" fmla="*/ 74825 w 144052"/>
              <a:gd name="connsiteY17" fmla="*/ 16018 h 211931"/>
              <a:gd name="connsiteX18" fmla="*/ 72972 w 144052"/>
              <a:gd name="connsiteY18" fmla="*/ 7474 h 211931"/>
              <a:gd name="connsiteX19" fmla="*/ 60208 w 144052"/>
              <a:gd name="connsiteY19" fmla="*/ 809 h 211931"/>
              <a:gd name="connsiteX20" fmla="*/ 59676 w 144052"/>
              <a:gd name="connsiteY20" fmla="*/ 538 h 211931"/>
              <a:gd name="connsiteX21" fmla="*/ 59103 w 144052"/>
              <a:gd name="connsiteY21" fmla="*/ 246 h 211931"/>
              <a:gd name="connsiteX22" fmla="*/ 58394 w 144052"/>
              <a:gd name="connsiteY22" fmla="*/ 17744 h 211931"/>
              <a:gd name="connsiteX23" fmla="*/ 29933 w 144052"/>
              <a:gd name="connsiteY23" fmla="*/ 37867 h 211931"/>
              <a:gd name="connsiteX24" fmla="*/ 9561 w 144052"/>
              <a:gd name="connsiteY24" fmla="*/ 52942 h 211931"/>
              <a:gd name="connsiteX25" fmla="*/ 402 w 144052"/>
              <a:gd name="connsiteY25" fmla="*/ 70473 h 211931"/>
              <a:gd name="connsiteX26" fmla="*/ 4139 w 144052"/>
              <a:gd name="connsiteY26" fmla="*/ 85922 h 211931"/>
              <a:gd name="connsiteX27" fmla="*/ 5304 w 144052"/>
              <a:gd name="connsiteY27" fmla="*/ 90831 h 211931"/>
              <a:gd name="connsiteX28" fmla="*/ 17107 w 144052"/>
              <a:gd name="connsiteY28" fmla="*/ 140399 h 211931"/>
              <a:gd name="connsiteX29" fmla="*/ 33197 w 144052"/>
              <a:gd name="connsiteY29" fmla="*/ 207569 h 211931"/>
              <a:gd name="connsiteX30" fmla="*/ 37075 w 144052"/>
              <a:gd name="connsiteY30" fmla="*/ 210693 h 211931"/>
              <a:gd name="connsiteX31" fmla="*/ 38652 w 144052"/>
              <a:gd name="connsiteY31" fmla="*/ 212177 h 211931"/>
              <a:gd name="connsiteX32" fmla="*/ 44856 w 144052"/>
              <a:gd name="connsiteY32" fmla="*/ 208400 h 211931"/>
              <a:gd name="connsiteX33" fmla="*/ 58125 w 144052"/>
              <a:gd name="connsiteY33" fmla="*/ 200319 h 211931"/>
              <a:gd name="connsiteX34" fmla="*/ 65844 w 144052"/>
              <a:gd name="connsiteY34" fmla="*/ 195660 h 211931"/>
              <a:gd name="connsiteX35" fmla="*/ 69480 w 144052"/>
              <a:gd name="connsiteY35" fmla="*/ 193330 h 211931"/>
              <a:gd name="connsiteX36" fmla="*/ 77081 w 144052"/>
              <a:gd name="connsiteY36" fmla="*/ 188843 h 211931"/>
              <a:gd name="connsiteX37" fmla="*/ 78562 w 144052"/>
              <a:gd name="connsiteY37" fmla="*/ 187910 h 211931"/>
              <a:gd name="connsiteX38" fmla="*/ 94997 w 144052"/>
              <a:gd name="connsiteY38" fmla="*/ 177944 h 211931"/>
              <a:gd name="connsiteX39" fmla="*/ 108437 w 144052"/>
              <a:gd name="connsiteY39" fmla="*/ 169785 h 211931"/>
              <a:gd name="connsiteX40" fmla="*/ 105911 w 144052"/>
              <a:gd name="connsiteY40" fmla="*/ 158312 h 211931"/>
              <a:gd name="connsiteX41" fmla="*/ 124602 w 144052"/>
              <a:gd name="connsiteY41" fmla="*/ 153225 h 211931"/>
              <a:gd name="connsiteX42" fmla="*/ 118183 w 144052"/>
              <a:gd name="connsiteY42" fmla="*/ 150549 h 211931"/>
              <a:gd name="connsiteX43" fmla="*/ 144454 w 144052"/>
              <a:gd name="connsiteY43" fmla="*/ 143605 h 211931"/>
              <a:gd name="connsiteX44" fmla="*/ 142896 w 144052"/>
              <a:gd name="connsiteY44" fmla="*/ 136191 h 211931"/>
              <a:gd name="connsiteX45" fmla="*/ 142638 w 144052"/>
              <a:gd name="connsiteY45" fmla="*/ 134964 h 211931"/>
              <a:gd name="connsiteX46" fmla="*/ 142237 w 144052"/>
              <a:gd name="connsiteY46" fmla="*/ 133054 h 211931"/>
              <a:gd name="connsiteX47" fmla="*/ 137567 w 144052"/>
              <a:gd name="connsiteY47" fmla="*/ 116435 h 211931"/>
              <a:gd name="connsiteX48" fmla="*/ 137207 w 144052"/>
              <a:gd name="connsiteY48" fmla="*/ 114724 h 211931"/>
              <a:gd name="connsiteX49" fmla="*/ 136848 w 144052"/>
              <a:gd name="connsiteY49" fmla="*/ 113013 h 211931"/>
              <a:gd name="connsiteX50" fmla="*/ 136788 w 144052"/>
              <a:gd name="connsiteY50" fmla="*/ 112728 h 211931"/>
              <a:gd name="connsiteX51" fmla="*/ 135418 w 144052"/>
              <a:gd name="connsiteY51" fmla="*/ 106197 h 211931"/>
              <a:gd name="connsiteX52" fmla="*/ 135352 w 144052"/>
              <a:gd name="connsiteY52" fmla="*/ 105883 h 211931"/>
              <a:gd name="connsiteX53" fmla="*/ 132929 w 144052"/>
              <a:gd name="connsiteY53" fmla="*/ 94660 h 211931"/>
              <a:gd name="connsiteX54" fmla="*/ 132713 w 144052"/>
              <a:gd name="connsiteY54" fmla="*/ 93633 h 211931"/>
              <a:gd name="connsiteX55" fmla="*/ 131017 w 144052"/>
              <a:gd name="connsiteY55" fmla="*/ 85533 h 211931"/>
              <a:gd name="connsiteX56" fmla="*/ 122484 w 144052"/>
              <a:gd name="connsiteY56" fmla="*/ 87800 h 211931"/>
              <a:gd name="connsiteX57" fmla="*/ 110089 w 144052"/>
              <a:gd name="connsiteY57" fmla="*/ 91028 h 211931"/>
              <a:gd name="connsiteX58" fmla="*/ 92197 w 144052"/>
              <a:gd name="connsiteY58" fmla="*/ 95787 h 211931"/>
              <a:gd name="connsiteX59" fmla="*/ 91966 w 144052"/>
              <a:gd name="connsiteY59" fmla="*/ 94734 h 211931"/>
              <a:gd name="connsiteX60" fmla="*/ 91779 w 144052"/>
              <a:gd name="connsiteY60" fmla="*/ 93879 h 21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052" h="211931">
                <a:moveTo>
                  <a:pt x="91779" y="93879"/>
                </a:moveTo>
                <a:lnTo>
                  <a:pt x="103067" y="77898"/>
                </a:lnTo>
                <a:lnTo>
                  <a:pt x="116394" y="58945"/>
                </a:lnTo>
                <a:lnTo>
                  <a:pt x="121951" y="51229"/>
                </a:lnTo>
                <a:lnTo>
                  <a:pt x="132433" y="36259"/>
                </a:lnTo>
                <a:lnTo>
                  <a:pt x="125939" y="31590"/>
                </a:lnTo>
                <a:lnTo>
                  <a:pt x="125357" y="31205"/>
                </a:lnTo>
                <a:lnTo>
                  <a:pt x="124594" y="30649"/>
                </a:lnTo>
                <a:lnTo>
                  <a:pt x="118277" y="26129"/>
                </a:lnTo>
                <a:lnTo>
                  <a:pt x="86749" y="70842"/>
                </a:lnTo>
                <a:lnTo>
                  <a:pt x="83739" y="57030"/>
                </a:lnTo>
                <a:lnTo>
                  <a:pt x="82312" y="50480"/>
                </a:lnTo>
                <a:lnTo>
                  <a:pt x="81984" y="48971"/>
                </a:lnTo>
                <a:lnTo>
                  <a:pt x="80497" y="42135"/>
                </a:lnTo>
                <a:lnTo>
                  <a:pt x="77909" y="30231"/>
                </a:lnTo>
                <a:lnTo>
                  <a:pt x="77891" y="30145"/>
                </a:lnTo>
                <a:lnTo>
                  <a:pt x="77872" y="30060"/>
                </a:lnTo>
                <a:lnTo>
                  <a:pt x="74825" y="16018"/>
                </a:lnTo>
                <a:lnTo>
                  <a:pt x="72972" y="7474"/>
                </a:lnTo>
                <a:lnTo>
                  <a:pt x="60208" y="809"/>
                </a:lnTo>
                <a:lnTo>
                  <a:pt x="59676" y="538"/>
                </a:lnTo>
                <a:lnTo>
                  <a:pt x="59103" y="246"/>
                </a:lnTo>
                <a:lnTo>
                  <a:pt x="58394" y="17744"/>
                </a:lnTo>
                <a:lnTo>
                  <a:pt x="29933" y="37867"/>
                </a:lnTo>
                <a:lnTo>
                  <a:pt x="9561" y="52942"/>
                </a:lnTo>
                <a:lnTo>
                  <a:pt x="402" y="70473"/>
                </a:lnTo>
                <a:lnTo>
                  <a:pt x="4139" y="85922"/>
                </a:lnTo>
                <a:lnTo>
                  <a:pt x="5304" y="90831"/>
                </a:lnTo>
                <a:lnTo>
                  <a:pt x="17107" y="140399"/>
                </a:lnTo>
                <a:lnTo>
                  <a:pt x="33197" y="207569"/>
                </a:lnTo>
                <a:lnTo>
                  <a:pt x="37075" y="210693"/>
                </a:lnTo>
                <a:lnTo>
                  <a:pt x="38652" y="212177"/>
                </a:lnTo>
                <a:lnTo>
                  <a:pt x="44856" y="208400"/>
                </a:lnTo>
                <a:lnTo>
                  <a:pt x="58125" y="200319"/>
                </a:lnTo>
                <a:lnTo>
                  <a:pt x="65844" y="195660"/>
                </a:lnTo>
                <a:lnTo>
                  <a:pt x="69480" y="193330"/>
                </a:lnTo>
                <a:lnTo>
                  <a:pt x="77081" y="188843"/>
                </a:lnTo>
                <a:lnTo>
                  <a:pt x="78562" y="187910"/>
                </a:lnTo>
                <a:lnTo>
                  <a:pt x="94997" y="177944"/>
                </a:lnTo>
                <a:lnTo>
                  <a:pt x="108437" y="169785"/>
                </a:lnTo>
                <a:lnTo>
                  <a:pt x="105911" y="158312"/>
                </a:lnTo>
                <a:lnTo>
                  <a:pt x="124602" y="153225"/>
                </a:lnTo>
                <a:lnTo>
                  <a:pt x="118183" y="150549"/>
                </a:lnTo>
                <a:lnTo>
                  <a:pt x="144454" y="143605"/>
                </a:lnTo>
                <a:lnTo>
                  <a:pt x="142896" y="136191"/>
                </a:lnTo>
                <a:lnTo>
                  <a:pt x="142638" y="134964"/>
                </a:lnTo>
                <a:lnTo>
                  <a:pt x="142237" y="133054"/>
                </a:lnTo>
                <a:lnTo>
                  <a:pt x="137567" y="116435"/>
                </a:lnTo>
                <a:lnTo>
                  <a:pt x="137207" y="114724"/>
                </a:lnTo>
                <a:lnTo>
                  <a:pt x="136848" y="113013"/>
                </a:lnTo>
                <a:lnTo>
                  <a:pt x="136788" y="112728"/>
                </a:lnTo>
                <a:lnTo>
                  <a:pt x="135418" y="106197"/>
                </a:lnTo>
                <a:lnTo>
                  <a:pt x="135352" y="105883"/>
                </a:lnTo>
                <a:lnTo>
                  <a:pt x="132929" y="94660"/>
                </a:lnTo>
                <a:lnTo>
                  <a:pt x="132713" y="93633"/>
                </a:lnTo>
                <a:lnTo>
                  <a:pt x="131017" y="85533"/>
                </a:lnTo>
                <a:lnTo>
                  <a:pt x="122484" y="87800"/>
                </a:lnTo>
                <a:lnTo>
                  <a:pt x="110089" y="91028"/>
                </a:lnTo>
                <a:lnTo>
                  <a:pt x="92197" y="95787"/>
                </a:lnTo>
                <a:lnTo>
                  <a:pt x="91966" y="94734"/>
                </a:lnTo>
                <a:lnTo>
                  <a:pt x="91779" y="9387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0900706D-4323-8B2F-A837-5B88AF3A8795}"/>
              </a:ext>
            </a:extLst>
          </p:cNvPr>
          <p:cNvSpPr>
            <a:spLocks/>
          </p:cNvSpPr>
          <p:nvPr/>
        </p:nvSpPr>
        <p:spPr>
          <a:xfrm flipV="1">
            <a:off x="7895900" y="1326999"/>
            <a:ext cx="449783" cy="364304"/>
          </a:xfrm>
          <a:custGeom>
            <a:avLst/>
            <a:gdLst>
              <a:gd name="connsiteX0" fmla="*/ 120237 w 306301"/>
              <a:gd name="connsiteY0" fmla="*/ 57589 h 248090"/>
              <a:gd name="connsiteX1" fmla="*/ 116090 w 306301"/>
              <a:gd name="connsiteY1" fmla="*/ 64419 h 248090"/>
              <a:gd name="connsiteX2" fmla="*/ 111763 w 306301"/>
              <a:gd name="connsiteY2" fmla="*/ 71574 h 248090"/>
              <a:gd name="connsiteX3" fmla="*/ 78023 w 306301"/>
              <a:gd name="connsiteY3" fmla="*/ 47105 h 248090"/>
              <a:gd name="connsiteX4" fmla="*/ 60196 w 306301"/>
              <a:gd name="connsiteY4" fmla="*/ 55730 h 248090"/>
              <a:gd name="connsiteX5" fmla="*/ 57922 w 306301"/>
              <a:gd name="connsiteY5" fmla="*/ 64517 h 248090"/>
              <a:gd name="connsiteX6" fmla="*/ 52768 w 306301"/>
              <a:gd name="connsiteY6" fmla="*/ 84460 h 248090"/>
              <a:gd name="connsiteX7" fmla="*/ 49124 w 306301"/>
              <a:gd name="connsiteY7" fmla="*/ 86170 h 248090"/>
              <a:gd name="connsiteX8" fmla="*/ 36759 w 306301"/>
              <a:gd name="connsiteY8" fmla="*/ 91483 h 248090"/>
              <a:gd name="connsiteX9" fmla="*/ 38534 w 306301"/>
              <a:gd name="connsiteY9" fmla="*/ 95533 h 248090"/>
              <a:gd name="connsiteX10" fmla="*/ 39294 w 306301"/>
              <a:gd name="connsiteY10" fmla="*/ 100773 h 248090"/>
              <a:gd name="connsiteX11" fmla="*/ 39834 w 306301"/>
              <a:gd name="connsiteY11" fmla="*/ 104223 h 248090"/>
              <a:gd name="connsiteX12" fmla="*/ 40943 w 306301"/>
              <a:gd name="connsiteY12" fmla="*/ 111351 h 248090"/>
              <a:gd name="connsiteX13" fmla="*/ 41421 w 306301"/>
              <a:gd name="connsiteY13" fmla="*/ 114280 h 248090"/>
              <a:gd name="connsiteX14" fmla="*/ 41884 w 306301"/>
              <a:gd name="connsiteY14" fmla="*/ 117359 h 248090"/>
              <a:gd name="connsiteX15" fmla="*/ 42556 w 306301"/>
              <a:gd name="connsiteY15" fmla="*/ 121670 h 248090"/>
              <a:gd name="connsiteX16" fmla="*/ 43610 w 306301"/>
              <a:gd name="connsiteY16" fmla="*/ 128750 h 248090"/>
              <a:gd name="connsiteX17" fmla="*/ 39639 w 306301"/>
              <a:gd name="connsiteY17" fmla="*/ 130230 h 248090"/>
              <a:gd name="connsiteX18" fmla="*/ 38905 w 306301"/>
              <a:gd name="connsiteY18" fmla="*/ 135060 h 248090"/>
              <a:gd name="connsiteX19" fmla="*/ 38592 w 306301"/>
              <a:gd name="connsiteY19" fmla="*/ 137142 h 248090"/>
              <a:gd name="connsiteX20" fmla="*/ 30261 w 306301"/>
              <a:gd name="connsiteY20" fmla="*/ 140387 h 248090"/>
              <a:gd name="connsiteX21" fmla="*/ 29703 w 306301"/>
              <a:gd name="connsiteY21" fmla="*/ 143041 h 248090"/>
              <a:gd name="connsiteX22" fmla="*/ 27466 w 306301"/>
              <a:gd name="connsiteY22" fmla="*/ 147970 h 248090"/>
              <a:gd name="connsiteX23" fmla="*/ 26709 w 306301"/>
              <a:gd name="connsiteY23" fmla="*/ 149714 h 248090"/>
              <a:gd name="connsiteX24" fmla="*/ 25067 w 306301"/>
              <a:gd name="connsiteY24" fmla="*/ 153517 h 248090"/>
              <a:gd name="connsiteX25" fmla="*/ 20321 w 306301"/>
              <a:gd name="connsiteY25" fmla="*/ 164256 h 248090"/>
              <a:gd name="connsiteX26" fmla="*/ 15667 w 306301"/>
              <a:gd name="connsiteY26" fmla="*/ 174724 h 248090"/>
              <a:gd name="connsiteX27" fmla="*/ 6836 w 306301"/>
              <a:gd name="connsiteY27" fmla="*/ 194369 h 248090"/>
              <a:gd name="connsiteX28" fmla="*/ 6432 w 306301"/>
              <a:gd name="connsiteY28" fmla="*/ 195293 h 248090"/>
              <a:gd name="connsiteX29" fmla="*/ 771 w 306301"/>
              <a:gd name="connsiteY29" fmla="*/ 208057 h 248090"/>
              <a:gd name="connsiteX30" fmla="*/ 342 w 306301"/>
              <a:gd name="connsiteY30" fmla="*/ 209251 h 248090"/>
              <a:gd name="connsiteX31" fmla="*/ 2549 w 306301"/>
              <a:gd name="connsiteY31" fmla="*/ 210884 h 248090"/>
              <a:gd name="connsiteX32" fmla="*/ 3284 w 306301"/>
              <a:gd name="connsiteY32" fmla="*/ 209166 h 248090"/>
              <a:gd name="connsiteX33" fmla="*/ 5150 w 306301"/>
              <a:gd name="connsiteY33" fmla="*/ 206134 h 248090"/>
              <a:gd name="connsiteX34" fmla="*/ 21890 w 306301"/>
              <a:gd name="connsiteY34" fmla="*/ 204815 h 248090"/>
              <a:gd name="connsiteX35" fmla="*/ 22959 w 306301"/>
              <a:gd name="connsiteY35" fmla="*/ 202574 h 248090"/>
              <a:gd name="connsiteX36" fmla="*/ 23524 w 306301"/>
              <a:gd name="connsiteY36" fmla="*/ 201390 h 248090"/>
              <a:gd name="connsiteX37" fmla="*/ 29203 w 306301"/>
              <a:gd name="connsiteY37" fmla="*/ 199751 h 248090"/>
              <a:gd name="connsiteX38" fmla="*/ 28436 w 306301"/>
              <a:gd name="connsiteY38" fmla="*/ 204978 h 248090"/>
              <a:gd name="connsiteX39" fmla="*/ 27976 w 306301"/>
              <a:gd name="connsiteY39" fmla="*/ 208002 h 248090"/>
              <a:gd name="connsiteX40" fmla="*/ 23381 w 306301"/>
              <a:gd name="connsiteY40" fmla="*/ 217901 h 248090"/>
              <a:gd name="connsiteX41" fmla="*/ 32623 w 306301"/>
              <a:gd name="connsiteY41" fmla="*/ 221927 h 248090"/>
              <a:gd name="connsiteX42" fmla="*/ 45447 w 306301"/>
              <a:gd name="connsiteY42" fmla="*/ 227630 h 248090"/>
              <a:gd name="connsiteX43" fmla="*/ 49381 w 306301"/>
              <a:gd name="connsiteY43" fmla="*/ 229387 h 248090"/>
              <a:gd name="connsiteX44" fmla="*/ 51919 w 306301"/>
              <a:gd name="connsiteY44" fmla="*/ 230602 h 248090"/>
              <a:gd name="connsiteX45" fmla="*/ 57363 w 306301"/>
              <a:gd name="connsiteY45" fmla="*/ 232919 h 248090"/>
              <a:gd name="connsiteX46" fmla="*/ 66881 w 306301"/>
              <a:gd name="connsiteY46" fmla="*/ 236427 h 248090"/>
              <a:gd name="connsiteX47" fmla="*/ 89068 w 306301"/>
              <a:gd name="connsiteY47" fmla="*/ 245106 h 248090"/>
              <a:gd name="connsiteX48" fmla="*/ 97109 w 306301"/>
              <a:gd name="connsiteY48" fmla="*/ 248423 h 248090"/>
              <a:gd name="connsiteX49" fmla="*/ 113654 w 306301"/>
              <a:gd name="connsiteY49" fmla="*/ 208131 h 248090"/>
              <a:gd name="connsiteX50" fmla="*/ 131584 w 306301"/>
              <a:gd name="connsiteY50" fmla="*/ 205624 h 248090"/>
              <a:gd name="connsiteX51" fmla="*/ 137829 w 306301"/>
              <a:gd name="connsiteY51" fmla="*/ 204746 h 248090"/>
              <a:gd name="connsiteX52" fmla="*/ 144577 w 306301"/>
              <a:gd name="connsiteY52" fmla="*/ 203486 h 248090"/>
              <a:gd name="connsiteX53" fmla="*/ 143280 w 306301"/>
              <a:gd name="connsiteY53" fmla="*/ 194886 h 248090"/>
              <a:gd name="connsiteX54" fmla="*/ 142773 w 306301"/>
              <a:gd name="connsiteY54" fmla="*/ 193546 h 248090"/>
              <a:gd name="connsiteX55" fmla="*/ 139868 w 306301"/>
              <a:gd name="connsiteY55" fmla="*/ 186050 h 248090"/>
              <a:gd name="connsiteX56" fmla="*/ 136481 w 306301"/>
              <a:gd name="connsiteY56" fmla="*/ 177711 h 248090"/>
              <a:gd name="connsiteX57" fmla="*/ 138927 w 306301"/>
              <a:gd name="connsiteY57" fmla="*/ 177312 h 248090"/>
              <a:gd name="connsiteX58" fmla="*/ 144716 w 306301"/>
              <a:gd name="connsiteY58" fmla="*/ 176514 h 248090"/>
              <a:gd name="connsiteX59" fmla="*/ 147402 w 306301"/>
              <a:gd name="connsiteY59" fmla="*/ 176146 h 248090"/>
              <a:gd name="connsiteX60" fmla="*/ 152963 w 306301"/>
              <a:gd name="connsiteY60" fmla="*/ 175390 h 248090"/>
              <a:gd name="connsiteX61" fmla="*/ 168123 w 306301"/>
              <a:gd name="connsiteY61" fmla="*/ 173392 h 248090"/>
              <a:gd name="connsiteX62" fmla="*/ 173582 w 306301"/>
              <a:gd name="connsiteY62" fmla="*/ 172645 h 248090"/>
              <a:gd name="connsiteX63" fmla="*/ 183261 w 306301"/>
              <a:gd name="connsiteY63" fmla="*/ 172620 h 248090"/>
              <a:gd name="connsiteX64" fmla="*/ 190428 w 306301"/>
              <a:gd name="connsiteY64" fmla="*/ 172758 h 248090"/>
              <a:gd name="connsiteX65" fmla="*/ 199960 w 306301"/>
              <a:gd name="connsiteY65" fmla="*/ 181607 h 248090"/>
              <a:gd name="connsiteX66" fmla="*/ 200934 w 306301"/>
              <a:gd name="connsiteY66" fmla="*/ 182804 h 248090"/>
              <a:gd name="connsiteX67" fmla="*/ 203208 w 306301"/>
              <a:gd name="connsiteY67" fmla="*/ 184952 h 248090"/>
              <a:gd name="connsiteX68" fmla="*/ 204809 w 306301"/>
              <a:gd name="connsiteY68" fmla="*/ 186452 h 248090"/>
              <a:gd name="connsiteX69" fmla="*/ 212928 w 306301"/>
              <a:gd name="connsiteY69" fmla="*/ 193094 h 248090"/>
              <a:gd name="connsiteX70" fmla="*/ 232617 w 306301"/>
              <a:gd name="connsiteY70" fmla="*/ 188403 h 248090"/>
              <a:gd name="connsiteX71" fmla="*/ 235442 w 306301"/>
              <a:gd name="connsiteY71" fmla="*/ 189768 h 248090"/>
              <a:gd name="connsiteX72" fmla="*/ 250745 w 306301"/>
              <a:gd name="connsiteY72" fmla="*/ 189217 h 248090"/>
              <a:gd name="connsiteX73" fmla="*/ 261016 w 306301"/>
              <a:gd name="connsiteY73" fmla="*/ 160905 h 248090"/>
              <a:gd name="connsiteX74" fmla="*/ 295994 w 306301"/>
              <a:gd name="connsiteY74" fmla="*/ 159649 h 248090"/>
              <a:gd name="connsiteX75" fmla="*/ 303109 w 306301"/>
              <a:gd name="connsiteY75" fmla="*/ 161076 h 248090"/>
              <a:gd name="connsiteX76" fmla="*/ 297173 w 306301"/>
              <a:gd name="connsiteY76" fmla="*/ 151665 h 248090"/>
              <a:gd name="connsiteX77" fmla="*/ 296681 w 306301"/>
              <a:gd name="connsiteY77" fmla="*/ 150898 h 248090"/>
              <a:gd name="connsiteX78" fmla="*/ 295917 w 306301"/>
              <a:gd name="connsiteY78" fmla="*/ 149750 h 248090"/>
              <a:gd name="connsiteX79" fmla="*/ 286461 w 306301"/>
              <a:gd name="connsiteY79" fmla="*/ 134694 h 248090"/>
              <a:gd name="connsiteX80" fmla="*/ 306643 w 306301"/>
              <a:gd name="connsiteY80" fmla="*/ 135095 h 248090"/>
              <a:gd name="connsiteX81" fmla="*/ 306444 w 306301"/>
              <a:gd name="connsiteY81" fmla="*/ 133303 h 248090"/>
              <a:gd name="connsiteX82" fmla="*/ 302679 w 306301"/>
              <a:gd name="connsiteY82" fmla="*/ 95972 h 248090"/>
              <a:gd name="connsiteX83" fmla="*/ 292309 w 306301"/>
              <a:gd name="connsiteY83" fmla="*/ 101091 h 248090"/>
              <a:gd name="connsiteX84" fmla="*/ 291358 w 306301"/>
              <a:gd name="connsiteY84" fmla="*/ 91840 h 248090"/>
              <a:gd name="connsiteX85" fmla="*/ 290370 w 306301"/>
              <a:gd name="connsiteY85" fmla="*/ 82212 h 248090"/>
              <a:gd name="connsiteX86" fmla="*/ 278652 w 306301"/>
              <a:gd name="connsiteY86" fmla="*/ 85161 h 248090"/>
              <a:gd name="connsiteX87" fmla="*/ 275992 w 306301"/>
              <a:gd name="connsiteY87" fmla="*/ 85852 h 248090"/>
              <a:gd name="connsiteX88" fmla="*/ 263756 w 306301"/>
              <a:gd name="connsiteY88" fmla="*/ 88924 h 248090"/>
              <a:gd name="connsiteX89" fmla="*/ 258444 w 306301"/>
              <a:gd name="connsiteY89" fmla="*/ 90296 h 248090"/>
              <a:gd name="connsiteX90" fmla="*/ 258323 w 306301"/>
              <a:gd name="connsiteY90" fmla="*/ 89198 h 248090"/>
              <a:gd name="connsiteX91" fmla="*/ 257794 w 306301"/>
              <a:gd name="connsiteY91" fmla="*/ 84373 h 248090"/>
              <a:gd name="connsiteX92" fmla="*/ 257309 w 306301"/>
              <a:gd name="connsiteY92" fmla="*/ 79953 h 248090"/>
              <a:gd name="connsiteX93" fmla="*/ 257111 w 306301"/>
              <a:gd name="connsiteY93" fmla="*/ 78161 h 248090"/>
              <a:gd name="connsiteX94" fmla="*/ 232220 w 306301"/>
              <a:gd name="connsiteY94" fmla="*/ 83604 h 248090"/>
              <a:gd name="connsiteX95" fmla="*/ 226442 w 306301"/>
              <a:gd name="connsiteY95" fmla="*/ 84802 h 248090"/>
              <a:gd name="connsiteX96" fmla="*/ 225417 w 306301"/>
              <a:gd name="connsiteY96" fmla="*/ 79449 h 248090"/>
              <a:gd name="connsiteX97" fmla="*/ 224686 w 306301"/>
              <a:gd name="connsiteY97" fmla="*/ 75671 h 248090"/>
              <a:gd name="connsiteX98" fmla="*/ 223143 w 306301"/>
              <a:gd name="connsiteY98" fmla="*/ 68857 h 248090"/>
              <a:gd name="connsiteX99" fmla="*/ 222989 w 306301"/>
              <a:gd name="connsiteY99" fmla="*/ 66885 h 248090"/>
              <a:gd name="connsiteX100" fmla="*/ 217842 w 306301"/>
              <a:gd name="connsiteY100" fmla="*/ 42260 h 248090"/>
              <a:gd name="connsiteX101" fmla="*/ 217438 w 306301"/>
              <a:gd name="connsiteY101" fmla="*/ 38796 h 248090"/>
              <a:gd name="connsiteX102" fmla="*/ 217332 w 306301"/>
              <a:gd name="connsiteY102" fmla="*/ 37872 h 248090"/>
              <a:gd name="connsiteX103" fmla="*/ 216887 w 306301"/>
              <a:gd name="connsiteY103" fmla="*/ 34061 h 248090"/>
              <a:gd name="connsiteX104" fmla="*/ 216829 w 306301"/>
              <a:gd name="connsiteY104" fmla="*/ 33541 h 248090"/>
              <a:gd name="connsiteX105" fmla="*/ 216700 w 306301"/>
              <a:gd name="connsiteY105" fmla="*/ 32444 h 248090"/>
              <a:gd name="connsiteX106" fmla="*/ 216685 w 306301"/>
              <a:gd name="connsiteY106" fmla="*/ 32329 h 248090"/>
              <a:gd name="connsiteX107" fmla="*/ 232014 w 306301"/>
              <a:gd name="connsiteY107" fmla="*/ 10313 h 248090"/>
              <a:gd name="connsiteX108" fmla="*/ 224884 w 306301"/>
              <a:gd name="connsiteY108" fmla="*/ 5306 h 248090"/>
              <a:gd name="connsiteX109" fmla="*/ 221251 w 306301"/>
              <a:gd name="connsiteY109" fmla="*/ 2741 h 248090"/>
              <a:gd name="connsiteX110" fmla="*/ 217798 w 306301"/>
              <a:gd name="connsiteY110" fmla="*/ 332 h 248090"/>
              <a:gd name="connsiteX111" fmla="*/ 212972 w 306301"/>
              <a:gd name="connsiteY111" fmla="*/ 7246 h 248090"/>
              <a:gd name="connsiteX112" fmla="*/ 213813 w 306301"/>
              <a:gd name="connsiteY112" fmla="*/ 7616 h 248090"/>
              <a:gd name="connsiteX113" fmla="*/ 213174 w 306301"/>
              <a:gd name="connsiteY113" fmla="*/ 8978 h 248090"/>
              <a:gd name="connsiteX114" fmla="*/ 192044 w 306301"/>
              <a:gd name="connsiteY114" fmla="*/ 37454 h 248090"/>
              <a:gd name="connsiteX115" fmla="*/ 188782 w 306301"/>
              <a:gd name="connsiteY115" fmla="*/ 40374 h 248090"/>
              <a:gd name="connsiteX116" fmla="*/ 183133 w 306301"/>
              <a:gd name="connsiteY116" fmla="*/ 22357 h 248090"/>
              <a:gd name="connsiteX117" fmla="*/ 181028 w 306301"/>
              <a:gd name="connsiteY117" fmla="*/ 15647 h 248090"/>
              <a:gd name="connsiteX118" fmla="*/ 153411 w 306301"/>
              <a:gd name="connsiteY118" fmla="*/ 3655 h 248090"/>
              <a:gd name="connsiteX119" fmla="*/ 140801 w 306301"/>
              <a:gd name="connsiteY119" fmla="*/ 24194 h 248090"/>
              <a:gd name="connsiteX120" fmla="*/ 132892 w 306301"/>
              <a:gd name="connsiteY120" fmla="*/ 37076 h 248090"/>
              <a:gd name="connsiteX121" fmla="*/ 128638 w 306301"/>
              <a:gd name="connsiteY121" fmla="*/ 43991 h 248090"/>
              <a:gd name="connsiteX122" fmla="*/ 127536 w 306301"/>
              <a:gd name="connsiteY122" fmla="*/ 45814 h 248090"/>
              <a:gd name="connsiteX123" fmla="*/ 123330 w 306301"/>
              <a:gd name="connsiteY123" fmla="*/ 52671 h 248090"/>
              <a:gd name="connsiteX124" fmla="*/ 120237 w 306301"/>
              <a:gd name="connsiteY124" fmla="*/ 57589 h 24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306301" h="248090">
                <a:moveTo>
                  <a:pt x="120237" y="57589"/>
                </a:moveTo>
                <a:lnTo>
                  <a:pt x="116090" y="64419"/>
                </a:lnTo>
                <a:lnTo>
                  <a:pt x="111763" y="71574"/>
                </a:lnTo>
                <a:lnTo>
                  <a:pt x="78023" y="47105"/>
                </a:lnTo>
                <a:lnTo>
                  <a:pt x="60196" y="55730"/>
                </a:lnTo>
                <a:lnTo>
                  <a:pt x="57922" y="64517"/>
                </a:lnTo>
                <a:lnTo>
                  <a:pt x="52768" y="84460"/>
                </a:lnTo>
                <a:lnTo>
                  <a:pt x="49124" y="86170"/>
                </a:lnTo>
                <a:lnTo>
                  <a:pt x="36759" y="91483"/>
                </a:lnTo>
                <a:lnTo>
                  <a:pt x="38534" y="95533"/>
                </a:lnTo>
                <a:lnTo>
                  <a:pt x="39294" y="100773"/>
                </a:lnTo>
                <a:lnTo>
                  <a:pt x="39834" y="104223"/>
                </a:lnTo>
                <a:lnTo>
                  <a:pt x="40943" y="111351"/>
                </a:lnTo>
                <a:lnTo>
                  <a:pt x="41421" y="114280"/>
                </a:lnTo>
                <a:lnTo>
                  <a:pt x="41884" y="117359"/>
                </a:lnTo>
                <a:lnTo>
                  <a:pt x="42556" y="121670"/>
                </a:lnTo>
                <a:lnTo>
                  <a:pt x="43610" y="128750"/>
                </a:lnTo>
                <a:lnTo>
                  <a:pt x="39639" y="130230"/>
                </a:lnTo>
                <a:lnTo>
                  <a:pt x="38905" y="135060"/>
                </a:lnTo>
                <a:lnTo>
                  <a:pt x="38592" y="137142"/>
                </a:lnTo>
                <a:lnTo>
                  <a:pt x="30261" y="140387"/>
                </a:lnTo>
                <a:lnTo>
                  <a:pt x="29703" y="143041"/>
                </a:lnTo>
                <a:lnTo>
                  <a:pt x="27466" y="147970"/>
                </a:lnTo>
                <a:lnTo>
                  <a:pt x="26709" y="149714"/>
                </a:lnTo>
                <a:lnTo>
                  <a:pt x="25067" y="153517"/>
                </a:lnTo>
                <a:lnTo>
                  <a:pt x="20321" y="164256"/>
                </a:lnTo>
                <a:lnTo>
                  <a:pt x="15667" y="174724"/>
                </a:lnTo>
                <a:lnTo>
                  <a:pt x="6836" y="194369"/>
                </a:lnTo>
                <a:lnTo>
                  <a:pt x="6432" y="195293"/>
                </a:lnTo>
                <a:lnTo>
                  <a:pt x="771" y="208057"/>
                </a:lnTo>
                <a:lnTo>
                  <a:pt x="342" y="209251"/>
                </a:lnTo>
                <a:lnTo>
                  <a:pt x="2549" y="210884"/>
                </a:lnTo>
                <a:lnTo>
                  <a:pt x="3284" y="209166"/>
                </a:lnTo>
                <a:lnTo>
                  <a:pt x="5150" y="206134"/>
                </a:lnTo>
                <a:lnTo>
                  <a:pt x="21890" y="204815"/>
                </a:lnTo>
                <a:lnTo>
                  <a:pt x="22959" y="202574"/>
                </a:lnTo>
                <a:lnTo>
                  <a:pt x="23524" y="201390"/>
                </a:lnTo>
                <a:lnTo>
                  <a:pt x="29203" y="199751"/>
                </a:lnTo>
                <a:lnTo>
                  <a:pt x="28436" y="204978"/>
                </a:lnTo>
                <a:lnTo>
                  <a:pt x="27976" y="208002"/>
                </a:lnTo>
                <a:lnTo>
                  <a:pt x="23381" y="217901"/>
                </a:lnTo>
                <a:lnTo>
                  <a:pt x="32623" y="221927"/>
                </a:lnTo>
                <a:lnTo>
                  <a:pt x="45447" y="227630"/>
                </a:lnTo>
                <a:lnTo>
                  <a:pt x="49381" y="229387"/>
                </a:lnTo>
                <a:lnTo>
                  <a:pt x="51919" y="230602"/>
                </a:lnTo>
                <a:lnTo>
                  <a:pt x="57363" y="232919"/>
                </a:lnTo>
                <a:lnTo>
                  <a:pt x="66881" y="236427"/>
                </a:lnTo>
                <a:lnTo>
                  <a:pt x="89068" y="245106"/>
                </a:lnTo>
                <a:lnTo>
                  <a:pt x="97109" y="248423"/>
                </a:lnTo>
                <a:lnTo>
                  <a:pt x="113654" y="208131"/>
                </a:lnTo>
                <a:lnTo>
                  <a:pt x="131584" y="205624"/>
                </a:lnTo>
                <a:lnTo>
                  <a:pt x="137829" y="204746"/>
                </a:lnTo>
                <a:lnTo>
                  <a:pt x="144577" y="203486"/>
                </a:lnTo>
                <a:lnTo>
                  <a:pt x="143280" y="194886"/>
                </a:lnTo>
                <a:lnTo>
                  <a:pt x="142773" y="193546"/>
                </a:lnTo>
                <a:lnTo>
                  <a:pt x="139868" y="186050"/>
                </a:lnTo>
                <a:lnTo>
                  <a:pt x="136481" y="177711"/>
                </a:lnTo>
                <a:lnTo>
                  <a:pt x="138927" y="177312"/>
                </a:lnTo>
                <a:lnTo>
                  <a:pt x="144716" y="176514"/>
                </a:lnTo>
                <a:lnTo>
                  <a:pt x="147402" y="176146"/>
                </a:lnTo>
                <a:lnTo>
                  <a:pt x="152963" y="175390"/>
                </a:lnTo>
                <a:lnTo>
                  <a:pt x="168123" y="173392"/>
                </a:lnTo>
                <a:lnTo>
                  <a:pt x="173582" y="172645"/>
                </a:lnTo>
                <a:lnTo>
                  <a:pt x="183261" y="172620"/>
                </a:lnTo>
                <a:lnTo>
                  <a:pt x="190428" y="172758"/>
                </a:lnTo>
                <a:lnTo>
                  <a:pt x="199960" y="181607"/>
                </a:lnTo>
                <a:lnTo>
                  <a:pt x="200934" y="182804"/>
                </a:lnTo>
                <a:lnTo>
                  <a:pt x="203208" y="184952"/>
                </a:lnTo>
                <a:lnTo>
                  <a:pt x="204809" y="186452"/>
                </a:lnTo>
                <a:lnTo>
                  <a:pt x="212928" y="193094"/>
                </a:lnTo>
                <a:lnTo>
                  <a:pt x="232617" y="188403"/>
                </a:lnTo>
                <a:lnTo>
                  <a:pt x="235442" y="189768"/>
                </a:lnTo>
                <a:lnTo>
                  <a:pt x="250745" y="189217"/>
                </a:lnTo>
                <a:lnTo>
                  <a:pt x="261016" y="160905"/>
                </a:lnTo>
                <a:lnTo>
                  <a:pt x="295994" y="159649"/>
                </a:lnTo>
                <a:lnTo>
                  <a:pt x="303109" y="161076"/>
                </a:lnTo>
                <a:lnTo>
                  <a:pt x="297173" y="151665"/>
                </a:lnTo>
                <a:lnTo>
                  <a:pt x="296681" y="150898"/>
                </a:lnTo>
                <a:lnTo>
                  <a:pt x="295917" y="149750"/>
                </a:lnTo>
                <a:lnTo>
                  <a:pt x="286461" y="134694"/>
                </a:lnTo>
                <a:lnTo>
                  <a:pt x="306643" y="135095"/>
                </a:lnTo>
                <a:lnTo>
                  <a:pt x="306444" y="133303"/>
                </a:lnTo>
                <a:lnTo>
                  <a:pt x="302679" y="95972"/>
                </a:lnTo>
                <a:lnTo>
                  <a:pt x="292309" y="101091"/>
                </a:lnTo>
                <a:lnTo>
                  <a:pt x="291358" y="91840"/>
                </a:lnTo>
                <a:lnTo>
                  <a:pt x="290370" y="82212"/>
                </a:lnTo>
                <a:lnTo>
                  <a:pt x="278652" y="85161"/>
                </a:lnTo>
                <a:lnTo>
                  <a:pt x="275992" y="85852"/>
                </a:lnTo>
                <a:lnTo>
                  <a:pt x="263756" y="88924"/>
                </a:lnTo>
                <a:lnTo>
                  <a:pt x="258444" y="90296"/>
                </a:lnTo>
                <a:lnTo>
                  <a:pt x="258323" y="89198"/>
                </a:lnTo>
                <a:lnTo>
                  <a:pt x="257794" y="84373"/>
                </a:lnTo>
                <a:lnTo>
                  <a:pt x="257309" y="79953"/>
                </a:lnTo>
                <a:lnTo>
                  <a:pt x="257111" y="78161"/>
                </a:lnTo>
                <a:lnTo>
                  <a:pt x="232220" y="83604"/>
                </a:lnTo>
                <a:lnTo>
                  <a:pt x="226442" y="84802"/>
                </a:lnTo>
                <a:lnTo>
                  <a:pt x="225417" y="79449"/>
                </a:lnTo>
                <a:lnTo>
                  <a:pt x="224686" y="75671"/>
                </a:lnTo>
                <a:lnTo>
                  <a:pt x="223143" y="68857"/>
                </a:lnTo>
                <a:lnTo>
                  <a:pt x="222989" y="66885"/>
                </a:lnTo>
                <a:lnTo>
                  <a:pt x="217842" y="42260"/>
                </a:lnTo>
                <a:lnTo>
                  <a:pt x="217438" y="38796"/>
                </a:lnTo>
                <a:lnTo>
                  <a:pt x="217332" y="37872"/>
                </a:lnTo>
                <a:lnTo>
                  <a:pt x="216887" y="34061"/>
                </a:lnTo>
                <a:lnTo>
                  <a:pt x="216829" y="33541"/>
                </a:lnTo>
                <a:lnTo>
                  <a:pt x="216700" y="32444"/>
                </a:lnTo>
                <a:lnTo>
                  <a:pt x="216685" y="32329"/>
                </a:lnTo>
                <a:lnTo>
                  <a:pt x="232014" y="10313"/>
                </a:lnTo>
                <a:lnTo>
                  <a:pt x="224884" y="5306"/>
                </a:lnTo>
                <a:lnTo>
                  <a:pt x="221251" y="2741"/>
                </a:lnTo>
                <a:lnTo>
                  <a:pt x="217798" y="332"/>
                </a:lnTo>
                <a:lnTo>
                  <a:pt x="212972" y="7246"/>
                </a:lnTo>
                <a:lnTo>
                  <a:pt x="213813" y="7616"/>
                </a:lnTo>
                <a:lnTo>
                  <a:pt x="213174" y="8978"/>
                </a:lnTo>
                <a:lnTo>
                  <a:pt x="192044" y="37454"/>
                </a:lnTo>
                <a:lnTo>
                  <a:pt x="188782" y="40374"/>
                </a:lnTo>
                <a:lnTo>
                  <a:pt x="183133" y="22357"/>
                </a:lnTo>
                <a:lnTo>
                  <a:pt x="181028" y="15647"/>
                </a:lnTo>
                <a:lnTo>
                  <a:pt x="153411" y="3655"/>
                </a:lnTo>
                <a:lnTo>
                  <a:pt x="140801" y="24194"/>
                </a:lnTo>
                <a:lnTo>
                  <a:pt x="132892" y="37076"/>
                </a:lnTo>
                <a:lnTo>
                  <a:pt x="128638" y="43991"/>
                </a:lnTo>
                <a:lnTo>
                  <a:pt x="127536" y="45814"/>
                </a:lnTo>
                <a:lnTo>
                  <a:pt x="123330" y="52671"/>
                </a:lnTo>
                <a:lnTo>
                  <a:pt x="120237" y="57589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96BE9161-C28D-057A-B67B-A56F960B43DA}"/>
              </a:ext>
            </a:extLst>
          </p:cNvPr>
          <p:cNvSpPr>
            <a:spLocks/>
          </p:cNvSpPr>
          <p:nvPr/>
        </p:nvSpPr>
        <p:spPr>
          <a:xfrm flipV="1">
            <a:off x="8268495" y="1543346"/>
            <a:ext cx="425395" cy="363461"/>
          </a:xfrm>
          <a:custGeom>
            <a:avLst/>
            <a:gdLst>
              <a:gd name="connsiteX0" fmla="*/ 153726 w 289693"/>
              <a:gd name="connsiteY0" fmla="*/ 60498 h 247516"/>
              <a:gd name="connsiteX1" fmla="*/ 145979 w 289693"/>
              <a:gd name="connsiteY1" fmla="*/ 62312 h 247516"/>
              <a:gd name="connsiteX2" fmla="*/ 131598 w 289693"/>
              <a:gd name="connsiteY2" fmla="*/ 65392 h 247516"/>
              <a:gd name="connsiteX3" fmla="*/ 131301 w 289693"/>
              <a:gd name="connsiteY3" fmla="*/ 65445 h 247516"/>
              <a:gd name="connsiteX4" fmla="*/ 134173 w 289693"/>
              <a:gd name="connsiteY4" fmla="*/ 82872 h 247516"/>
              <a:gd name="connsiteX5" fmla="*/ 135462 w 289693"/>
              <a:gd name="connsiteY5" fmla="*/ 90723 h 247516"/>
              <a:gd name="connsiteX6" fmla="*/ 132109 w 289693"/>
              <a:gd name="connsiteY6" fmla="*/ 98539 h 247516"/>
              <a:gd name="connsiteX7" fmla="*/ 130312 w 289693"/>
              <a:gd name="connsiteY7" fmla="*/ 100578 h 247516"/>
              <a:gd name="connsiteX8" fmla="*/ 122653 w 289693"/>
              <a:gd name="connsiteY8" fmla="*/ 102631 h 247516"/>
              <a:gd name="connsiteX9" fmla="*/ 119612 w 289693"/>
              <a:gd name="connsiteY9" fmla="*/ 103466 h 247516"/>
              <a:gd name="connsiteX10" fmla="*/ 116096 w 289693"/>
              <a:gd name="connsiteY10" fmla="*/ 104459 h 247516"/>
              <a:gd name="connsiteX11" fmla="*/ 110392 w 289693"/>
              <a:gd name="connsiteY11" fmla="*/ 104853 h 247516"/>
              <a:gd name="connsiteX12" fmla="*/ 102920 w 289693"/>
              <a:gd name="connsiteY12" fmla="*/ 105757 h 247516"/>
              <a:gd name="connsiteX13" fmla="*/ 102435 w 289693"/>
              <a:gd name="connsiteY13" fmla="*/ 106615 h 247516"/>
              <a:gd name="connsiteX14" fmla="*/ 103030 w 289693"/>
              <a:gd name="connsiteY14" fmla="*/ 113562 h 247516"/>
              <a:gd name="connsiteX15" fmla="*/ 101947 w 289693"/>
              <a:gd name="connsiteY15" fmla="*/ 117359 h 247516"/>
              <a:gd name="connsiteX16" fmla="*/ 101326 w 289693"/>
              <a:gd name="connsiteY16" fmla="*/ 119659 h 247516"/>
              <a:gd name="connsiteX17" fmla="*/ 99243 w 289693"/>
              <a:gd name="connsiteY17" fmla="*/ 120948 h 247516"/>
              <a:gd name="connsiteX18" fmla="*/ 96286 w 289693"/>
              <a:gd name="connsiteY18" fmla="*/ 122609 h 247516"/>
              <a:gd name="connsiteX19" fmla="*/ 93737 w 289693"/>
              <a:gd name="connsiteY19" fmla="*/ 125926 h 247516"/>
              <a:gd name="connsiteX20" fmla="*/ 91885 w 289693"/>
              <a:gd name="connsiteY20" fmla="*/ 125333 h 247516"/>
              <a:gd name="connsiteX21" fmla="*/ 84491 w 289693"/>
              <a:gd name="connsiteY21" fmla="*/ 123432 h 247516"/>
              <a:gd name="connsiteX22" fmla="*/ 83682 w 289693"/>
              <a:gd name="connsiteY22" fmla="*/ 125605 h 247516"/>
              <a:gd name="connsiteX23" fmla="*/ 79300 w 289693"/>
              <a:gd name="connsiteY23" fmla="*/ 134379 h 247516"/>
              <a:gd name="connsiteX24" fmla="*/ 78503 w 289693"/>
              <a:gd name="connsiteY24" fmla="*/ 136028 h 247516"/>
              <a:gd name="connsiteX25" fmla="*/ 76034 w 289693"/>
              <a:gd name="connsiteY25" fmla="*/ 143434 h 247516"/>
              <a:gd name="connsiteX26" fmla="*/ 72247 w 289693"/>
              <a:gd name="connsiteY26" fmla="*/ 154848 h 247516"/>
              <a:gd name="connsiteX27" fmla="*/ 55401 w 289693"/>
              <a:gd name="connsiteY27" fmla="*/ 146827 h 247516"/>
              <a:gd name="connsiteX28" fmla="*/ 54935 w 289693"/>
              <a:gd name="connsiteY28" fmla="*/ 147748 h 247516"/>
              <a:gd name="connsiteX29" fmla="*/ 39565 w 289693"/>
              <a:gd name="connsiteY29" fmla="*/ 160660 h 247516"/>
              <a:gd name="connsiteX30" fmla="*/ 39492 w 289693"/>
              <a:gd name="connsiteY30" fmla="*/ 161777 h 247516"/>
              <a:gd name="connsiteX31" fmla="*/ 37886 w 289693"/>
              <a:gd name="connsiteY31" fmla="*/ 182444 h 247516"/>
              <a:gd name="connsiteX32" fmla="*/ 35888 w 289693"/>
              <a:gd name="connsiteY32" fmla="*/ 189950 h 247516"/>
              <a:gd name="connsiteX33" fmla="*/ 16136 w 289693"/>
              <a:gd name="connsiteY33" fmla="*/ 193914 h 247516"/>
              <a:gd name="connsiteX34" fmla="*/ 300 w 289693"/>
              <a:gd name="connsiteY34" fmla="*/ 197238 h 247516"/>
              <a:gd name="connsiteX35" fmla="*/ 462 w 289693"/>
              <a:gd name="connsiteY35" fmla="*/ 198712 h 247516"/>
              <a:gd name="connsiteX36" fmla="*/ 1211 w 289693"/>
              <a:gd name="connsiteY36" fmla="*/ 205588 h 247516"/>
              <a:gd name="connsiteX37" fmla="*/ 1384 w 289693"/>
              <a:gd name="connsiteY37" fmla="*/ 207148 h 247516"/>
              <a:gd name="connsiteX38" fmla="*/ 1421 w 289693"/>
              <a:gd name="connsiteY38" fmla="*/ 207495 h 247516"/>
              <a:gd name="connsiteX39" fmla="*/ 1777 w 289693"/>
              <a:gd name="connsiteY39" fmla="*/ 210731 h 247516"/>
              <a:gd name="connsiteX40" fmla="*/ 2728 w 289693"/>
              <a:gd name="connsiteY40" fmla="*/ 219427 h 247516"/>
              <a:gd name="connsiteX41" fmla="*/ 3059 w 289693"/>
              <a:gd name="connsiteY41" fmla="*/ 222461 h 247516"/>
              <a:gd name="connsiteX42" fmla="*/ 3335 w 289693"/>
              <a:gd name="connsiteY42" fmla="*/ 224975 h 247516"/>
              <a:gd name="connsiteX43" fmla="*/ 3533 w 289693"/>
              <a:gd name="connsiteY43" fmla="*/ 226766 h 247516"/>
              <a:gd name="connsiteX44" fmla="*/ 4018 w 289693"/>
              <a:gd name="connsiteY44" fmla="*/ 231187 h 247516"/>
              <a:gd name="connsiteX45" fmla="*/ 4547 w 289693"/>
              <a:gd name="connsiteY45" fmla="*/ 236012 h 247516"/>
              <a:gd name="connsiteX46" fmla="*/ 4668 w 289693"/>
              <a:gd name="connsiteY46" fmla="*/ 237110 h 247516"/>
              <a:gd name="connsiteX47" fmla="*/ 9980 w 289693"/>
              <a:gd name="connsiteY47" fmla="*/ 235738 h 247516"/>
              <a:gd name="connsiteX48" fmla="*/ 22216 w 289693"/>
              <a:gd name="connsiteY48" fmla="*/ 232666 h 247516"/>
              <a:gd name="connsiteX49" fmla="*/ 24875 w 289693"/>
              <a:gd name="connsiteY49" fmla="*/ 231974 h 247516"/>
              <a:gd name="connsiteX50" fmla="*/ 36593 w 289693"/>
              <a:gd name="connsiteY50" fmla="*/ 229026 h 247516"/>
              <a:gd name="connsiteX51" fmla="*/ 37582 w 289693"/>
              <a:gd name="connsiteY51" fmla="*/ 238653 h 247516"/>
              <a:gd name="connsiteX52" fmla="*/ 38533 w 289693"/>
              <a:gd name="connsiteY52" fmla="*/ 247904 h 247516"/>
              <a:gd name="connsiteX53" fmla="*/ 48903 w 289693"/>
              <a:gd name="connsiteY53" fmla="*/ 242785 h 247516"/>
              <a:gd name="connsiteX54" fmla="*/ 75983 w 289693"/>
              <a:gd name="connsiteY54" fmla="*/ 229796 h 247516"/>
              <a:gd name="connsiteX55" fmla="*/ 80571 w 289693"/>
              <a:gd name="connsiteY55" fmla="*/ 227319 h 247516"/>
              <a:gd name="connsiteX56" fmla="*/ 94827 w 289693"/>
              <a:gd name="connsiteY56" fmla="*/ 221042 h 247516"/>
              <a:gd name="connsiteX57" fmla="*/ 95345 w 289693"/>
              <a:gd name="connsiteY57" fmla="*/ 220733 h 247516"/>
              <a:gd name="connsiteX58" fmla="*/ 104411 w 289693"/>
              <a:gd name="connsiteY58" fmla="*/ 216390 h 247516"/>
              <a:gd name="connsiteX59" fmla="*/ 113778 w 289693"/>
              <a:gd name="connsiteY59" fmla="*/ 212011 h 247516"/>
              <a:gd name="connsiteX60" fmla="*/ 124600 w 289693"/>
              <a:gd name="connsiteY60" fmla="*/ 207180 h 247516"/>
              <a:gd name="connsiteX61" fmla="*/ 124949 w 289693"/>
              <a:gd name="connsiteY61" fmla="*/ 206976 h 247516"/>
              <a:gd name="connsiteX62" fmla="*/ 131624 w 289693"/>
              <a:gd name="connsiteY62" fmla="*/ 203854 h 247516"/>
              <a:gd name="connsiteX63" fmla="*/ 137964 w 289693"/>
              <a:gd name="connsiteY63" fmla="*/ 201003 h 247516"/>
              <a:gd name="connsiteX64" fmla="*/ 139327 w 289693"/>
              <a:gd name="connsiteY64" fmla="*/ 200251 h 247516"/>
              <a:gd name="connsiteX65" fmla="*/ 139536 w 289693"/>
              <a:gd name="connsiteY65" fmla="*/ 200146 h 247516"/>
              <a:gd name="connsiteX66" fmla="*/ 142633 w 289693"/>
              <a:gd name="connsiteY66" fmla="*/ 201646 h 247516"/>
              <a:gd name="connsiteX67" fmla="*/ 145998 w 289693"/>
              <a:gd name="connsiteY67" fmla="*/ 204961 h 247516"/>
              <a:gd name="connsiteX68" fmla="*/ 147588 w 289693"/>
              <a:gd name="connsiteY68" fmla="*/ 206613 h 247516"/>
              <a:gd name="connsiteX69" fmla="*/ 148944 w 289693"/>
              <a:gd name="connsiteY69" fmla="*/ 208108 h 247516"/>
              <a:gd name="connsiteX70" fmla="*/ 151533 w 289693"/>
              <a:gd name="connsiteY70" fmla="*/ 209769 h 247516"/>
              <a:gd name="connsiteX71" fmla="*/ 155111 w 289693"/>
              <a:gd name="connsiteY71" fmla="*/ 208907 h 247516"/>
              <a:gd name="connsiteX72" fmla="*/ 155273 w 289693"/>
              <a:gd name="connsiteY72" fmla="*/ 208865 h 247516"/>
              <a:gd name="connsiteX73" fmla="*/ 156092 w 289693"/>
              <a:gd name="connsiteY73" fmla="*/ 208889 h 247516"/>
              <a:gd name="connsiteX74" fmla="*/ 155659 w 289693"/>
              <a:gd name="connsiteY74" fmla="*/ 209855 h 247516"/>
              <a:gd name="connsiteX75" fmla="*/ 155163 w 289693"/>
              <a:gd name="connsiteY75" fmla="*/ 211001 h 247516"/>
              <a:gd name="connsiteX76" fmla="*/ 157473 w 289693"/>
              <a:gd name="connsiteY76" fmla="*/ 212861 h 247516"/>
              <a:gd name="connsiteX77" fmla="*/ 166885 w 289693"/>
              <a:gd name="connsiteY77" fmla="*/ 217736 h 247516"/>
              <a:gd name="connsiteX78" fmla="*/ 167814 w 289693"/>
              <a:gd name="connsiteY78" fmla="*/ 218249 h 247516"/>
              <a:gd name="connsiteX79" fmla="*/ 169250 w 289693"/>
              <a:gd name="connsiteY79" fmla="*/ 217733 h 247516"/>
              <a:gd name="connsiteX80" fmla="*/ 168501 w 289693"/>
              <a:gd name="connsiteY80" fmla="*/ 214060 h 247516"/>
              <a:gd name="connsiteX81" fmla="*/ 169750 w 289693"/>
              <a:gd name="connsiteY81" fmla="*/ 214200 h 247516"/>
              <a:gd name="connsiteX82" fmla="*/ 171616 w 289693"/>
              <a:gd name="connsiteY82" fmla="*/ 214585 h 247516"/>
              <a:gd name="connsiteX83" fmla="*/ 175050 w 289693"/>
              <a:gd name="connsiteY83" fmla="*/ 214098 h 247516"/>
              <a:gd name="connsiteX84" fmla="*/ 178272 w 289693"/>
              <a:gd name="connsiteY84" fmla="*/ 213337 h 247516"/>
              <a:gd name="connsiteX85" fmla="*/ 186669 w 289693"/>
              <a:gd name="connsiteY85" fmla="*/ 221469 h 247516"/>
              <a:gd name="connsiteX86" fmla="*/ 186838 w 289693"/>
              <a:gd name="connsiteY86" fmla="*/ 220292 h 247516"/>
              <a:gd name="connsiteX87" fmla="*/ 187981 w 289693"/>
              <a:gd name="connsiteY87" fmla="*/ 211765 h 247516"/>
              <a:gd name="connsiteX88" fmla="*/ 192642 w 289693"/>
              <a:gd name="connsiteY88" fmla="*/ 211058 h 247516"/>
              <a:gd name="connsiteX89" fmla="*/ 196617 w 289693"/>
              <a:gd name="connsiteY89" fmla="*/ 213868 h 247516"/>
              <a:gd name="connsiteX90" fmla="*/ 199067 w 289693"/>
              <a:gd name="connsiteY90" fmla="*/ 216990 h 247516"/>
              <a:gd name="connsiteX91" fmla="*/ 200342 w 289693"/>
              <a:gd name="connsiteY91" fmla="*/ 217048 h 247516"/>
              <a:gd name="connsiteX92" fmla="*/ 203170 w 289693"/>
              <a:gd name="connsiteY92" fmla="*/ 218573 h 247516"/>
              <a:gd name="connsiteX93" fmla="*/ 204820 w 289693"/>
              <a:gd name="connsiteY93" fmla="*/ 214997 h 247516"/>
              <a:gd name="connsiteX94" fmla="*/ 205407 w 289693"/>
              <a:gd name="connsiteY94" fmla="*/ 211318 h 247516"/>
              <a:gd name="connsiteX95" fmla="*/ 205517 w 289693"/>
              <a:gd name="connsiteY95" fmla="*/ 210524 h 247516"/>
              <a:gd name="connsiteX96" fmla="*/ 206888 w 289693"/>
              <a:gd name="connsiteY96" fmla="*/ 202106 h 247516"/>
              <a:gd name="connsiteX97" fmla="*/ 213331 w 289693"/>
              <a:gd name="connsiteY97" fmla="*/ 198944 h 247516"/>
              <a:gd name="connsiteX98" fmla="*/ 216009 w 289693"/>
              <a:gd name="connsiteY98" fmla="*/ 193850 h 247516"/>
              <a:gd name="connsiteX99" fmla="*/ 216045 w 289693"/>
              <a:gd name="connsiteY99" fmla="*/ 193877 h 247516"/>
              <a:gd name="connsiteX100" fmla="*/ 219858 w 289693"/>
              <a:gd name="connsiteY100" fmla="*/ 193893 h 247516"/>
              <a:gd name="connsiteX101" fmla="*/ 223018 w 289693"/>
              <a:gd name="connsiteY101" fmla="*/ 193925 h 247516"/>
              <a:gd name="connsiteX102" fmla="*/ 225233 w 289693"/>
              <a:gd name="connsiteY102" fmla="*/ 193436 h 247516"/>
              <a:gd name="connsiteX103" fmla="*/ 225302 w 289693"/>
              <a:gd name="connsiteY103" fmla="*/ 193432 h 247516"/>
              <a:gd name="connsiteX104" fmla="*/ 225398 w 289693"/>
              <a:gd name="connsiteY104" fmla="*/ 193455 h 247516"/>
              <a:gd name="connsiteX105" fmla="*/ 227271 w 289693"/>
              <a:gd name="connsiteY105" fmla="*/ 194298 h 247516"/>
              <a:gd name="connsiteX106" fmla="*/ 230632 w 289693"/>
              <a:gd name="connsiteY106" fmla="*/ 195836 h 247516"/>
              <a:gd name="connsiteX107" fmla="*/ 233582 w 289693"/>
              <a:gd name="connsiteY107" fmla="*/ 193385 h 247516"/>
              <a:gd name="connsiteX108" fmla="*/ 234111 w 289693"/>
              <a:gd name="connsiteY108" fmla="*/ 191868 h 247516"/>
              <a:gd name="connsiteX109" fmla="*/ 236267 w 289693"/>
              <a:gd name="connsiteY109" fmla="*/ 191679 h 247516"/>
              <a:gd name="connsiteX110" fmla="*/ 246182 w 289693"/>
              <a:gd name="connsiteY110" fmla="*/ 191526 h 247516"/>
              <a:gd name="connsiteX111" fmla="*/ 246354 w 289693"/>
              <a:gd name="connsiteY111" fmla="*/ 190702 h 247516"/>
              <a:gd name="connsiteX112" fmla="*/ 247063 w 289693"/>
              <a:gd name="connsiteY112" fmla="*/ 190631 h 247516"/>
              <a:gd name="connsiteX113" fmla="*/ 259957 w 289693"/>
              <a:gd name="connsiteY113" fmla="*/ 189608 h 247516"/>
              <a:gd name="connsiteX114" fmla="*/ 260343 w 289693"/>
              <a:gd name="connsiteY114" fmla="*/ 187055 h 247516"/>
              <a:gd name="connsiteX115" fmla="*/ 260695 w 289693"/>
              <a:gd name="connsiteY115" fmla="*/ 184796 h 247516"/>
              <a:gd name="connsiteX116" fmla="*/ 260982 w 289693"/>
              <a:gd name="connsiteY116" fmla="*/ 182715 h 247516"/>
              <a:gd name="connsiteX117" fmla="*/ 261794 w 289693"/>
              <a:gd name="connsiteY117" fmla="*/ 177493 h 247516"/>
              <a:gd name="connsiteX118" fmla="*/ 262477 w 289693"/>
              <a:gd name="connsiteY118" fmla="*/ 172568 h 247516"/>
              <a:gd name="connsiteX119" fmla="*/ 262583 w 289693"/>
              <a:gd name="connsiteY119" fmla="*/ 171893 h 247516"/>
              <a:gd name="connsiteX120" fmla="*/ 265056 w 289693"/>
              <a:gd name="connsiteY120" fmla="*/ 155180 h 247516"/>
              <a:gd name="connsiteX121" fmla="*/ 265276 w 289693"/>
              <a:gd name="connsiteY121" fmla="*/ 153772 h 247516"/>
              <a:gd name="connsiteX122" fmla="*/ 265669 w 289693"/>
              <a:gd name="connsiteY122" fmla="*/ 151134 h 247516"/>
              <a:gd name="connsiteX123" fmla="*/ 266033 w 289693"/>
              <a:gd name="connsiteY123" fmla="*/ 148700 h 247516"/>
              <a:gd name="connsiteX124" fmla="*/ 265695 w 289693"/>
              <a:gd name="connsiteY124" fmla="*/ 147176 h 247516"/>
              <a:gd name="connsiteX125" fmla="*/ 261819 w 289693"/>
              <a:gd name="connsiteY125" fmla="*/ 138108 h 247516"/>
              <a:gd name="connsiteX126" fmla="*/ 262455 w 289693"/>
              <a:gd name="connsiteY126" fmla="*/ 137259 h 247516"/>
              <a:gd name="connsiteX127" fmla="*/ 265111 w 289693"/>
              <a:gd name="connsiteY127" fmla="*/ 134789 h 247516"/>
              <a:gd name="connsiteX128" fmla="*/ 268983 w 289693"/>
              <a:gd name="connsiteY128" fmla="*/ 131239 h 247516"/>
              <a:gd name="connsiteX129" fmla="*/ 269203 w 289693"/>
              <a:gd name="connsiteY129" fmla="*/ 130529 h 247516"/>
              <a:gd name="connsiteX130" fmla="*/ 271888 w 289693"/>
              <a:gd name="connsiteY130" fmla="*/ 126055 h 247516"/>
              <a:gd name="connsiteX131" fmla="*/ 273358 w 289693"/>
              <a:gd name="connsiteY131" fmla="*/ 124816 h 247516"/>
              <a:gd name="connsiteX132" fmla="*/ 273967 w 289693"/>
              <a:gd name="connsiteY132" fmla="*/ 124435 h 247516"/>
              <a:gd name="connsiteX133" fmla="*/ 278034 w 289693"/>
              <a:gd name="connsiteY133" fmla="*/ 123383 h 247516"/>
              <a:gd name="connsiteX134" fmla="*/ 276142 w 289693"/>
              <a:gd name="connsiteY134" fmla="*/ 121066 h 247516"/>
              <a:gd name="connsiteX135" fmla="*/ 275727 w 289693"/>
              <a:gd name="connsiteY135" fmla="*/ 120215 h 247516"/>
              <a:gd name="connsiteX136" fmla="*/ 274805 w 289693"/>
              <a:gd name="connsiteY136" fmla="*/ 119158 h 247516"/>
              <a:gd name="connsiteX137" fmla="*/ 272557 w 289693"/>
              <a:gd name="connsiteY137" fmla="*/ 117878 h 247516"/>
              <a:gd name="connsiteX138" fmla="*/ 274360 w 289693"/>
              <a:gd name="connsiteY138" fmla="*/ 110457 h 247516"/>
              <a:gd name="connsiteX139" fmla="*/ 280950 w 289693"/>
              <a:gd name="connsiteY139" fmla="*/ 109512 h 247516"/>
              <a:gd name="connsiteX140" fmla="*/ 286354 w 289693"/>
              <a:gd name="connsiteY140" fmla="*/ 101714 h 247516"/>
              <a:gd name="connsiteX141" fmla="*/ 282041 w 289693"/>
              <a:gd name="connsiteY141" fmla="*/ 96723 h 247516"/>
              <a:gd name="connsiteX142" fmla="*/ 282023 w 289693"/>
              <a:gd name="connsiteY142" fmla="*/ 96724 h 247516"/>
              <a:gd name="connsiteX143" fmla="*/ 277957 w 289693"/>
              <a:gd name="connsiteY143" fmla="*/ 91956 h 247516"/>
              <a:gd name="connsiteX144" fmla="*/ 272439 w 289693"/>
              <a:gd name="connsiteY144" fmla="*/ 85521 h 247516"/>
              <a:gd name="connsiteX145" fmla="*/ 272234 w 289693"/>
              <a:gd name="connsiteY145" fmla="*/ 83322 h 247516"/>
              <a:gd name="connsiteX146" fmla="*/ 272164 w 289693"/>
              <a:gd name="connsiteY146" fmla="*/ 82657 h 247516"/>
              <a:gd name="connsiteX147" fmla="*/ 271473 w 289693"/>
              <a:gd name="connsiteY147" fmla="*/ 75337 h 247516"/>
              <a:gd name="connsiteX148" fmla="*/ 271128 w 289693"/>
              <a:gd name="connsiteY148" fmla="*/ 71895 h 247516"/>
              <a:gd name="connsiteX149" fmla="*/ 270151 w 289693"/>
              <a:gd name="connsiteY149" fmla="*/ 61508 h 247516"/>
              <a:gd name="connsiteX150" fmla="*/ 269387 w 289693"/>
              <a:gd name="connsiteY150" fmla="*/ 53552 h 247516"/>
              <a:gd name="connsiteX151" fmla="*/ 269196 w 289693"/>
              <a:gd name="connsiteY151" fmla="*/ 51643 h 247516"/>
              <a:gd name="connsiteX152" fmla="*/ 278272 w 289693"/>
              <a:gd name="connsiteY152" fmla="*/ 44786 h 247516"/>
              <a:gd name="connsiteX153" fmla="*/ 288892 w 289693"/>
              <a:gd name="connsiteY153" fmla="*/ 37437 h 247516"/>
              <a:gd name="connsiteX154" fmla="*/ 282938 w 289693"/>
              <a:gd name="connsiteY154" fmla="*/ 19558 h 247516"/>
              <a:gd name="connsiteX155" fmla="*/ 282974 w 289693"/>
              <a:gd name="connsiteY155" fmla="*/ 19469 h 247516"/>
              <a:gd name="connsiteX156" fmla="*/ 289994 w 289693"/>
              <a:gd name="connsiteY156" fmla="*/ 388 h 247516"/>
              <a:gd name="connsiteX157" fmla="*/ 284760 w 289693"/>
              <a:gd name="connsiteY157" fmla="*/ 1799 h 247516"/>
              <a:gd name="connsiteX158" fmla="*/ 280227 w 289693"/>
              <a:gd name="connsiteY158" fmla="*/ 2019 h 247516"/>
              <a:gd name="connsiteX159" fmla="*/ 279657 w 289693"/>
              <a:gd name="connsiteY159" fmla="*/ 2047 h 247516"/>
              <a:gd name="connsiteX160" fmla="*/ 276763 w 289693"/>
              <a:gd name="connsiteY160" fmla="*/ 2103 h 247516"/>
              <a:gd name="connsiteX161" fmla="*/ 268545 w 289693"/>
              <a:gd name="connsiteY161" fmla="*/ 6966 h 247516"/>
              <a:gd name="connsiteX162" fmla="*/ 267271 w 289693"/>
              <a:gd name="connsiteY162" fmla="*/ 6479 h 247516"/>
              <a:gd name="connsiteX163" fmla="*/ 265724 w 289693"/>
              <a:gd name="connsiteY163" fmla="*/ 5862 h 247516"/>
              <a:gd name="connsiteX164" fmla="*/ 264567 w 289693"/>
              <a:gd name="connsiteY164" fmla="*/ 5428 h 247516"/>
              <a:gd name="connsiteX165" fmla="*/ 260897 w 289693"/>
              <a:gd name="connsiteY165" fmla="*/ 4022 h 247516"/>
              <a:gd name="connsiteX166" fmla="*/ 256805 w 289693"/>
              <a:gd name="connsiteY166" fmla="*/ 3223 h 247516"/>
              <a:gd name="connsiteX167" fmla="*/ 252967 w 289693"/>
              <a:gd name="connsiteY167" fmla="*/ 2268 h 247516"/>
              <a:gd name="connsiteX168" fmla="*/ 245737 w 289693"/>
              <a:gd name="connsiteY168" fmla="*/ 8278 h 247516"/>
              <a:gd name="connsiteX169" fmla="*/ 242916 w 289693"/>
              <a:gd name="connsiteY169" fmla="*/ 10618 h 247516"/>
              <a:gd name="connsiteX170" fmla="*/ 242141 w 289693"/>
              <a:gd name="connsiteY170" fmla="*/ 12029 h 247516"/>
              <a:gd name="connsiteX171" fmla="*/ 241520 w 289693"/>
              <a:gd name="connsiteY171" fmla="*/ 12064 h 247516"/>
              <a:gd name="connsiteX172" fmla="*/ 241010 w 289693"/>
              <a:gd name="connsiteY172" fmla="*/ 12762 h 247516"/>
              <a:gd name="connsiteX173" fmla="*/ 236859 w 289693"/>
              <a:gd name="connsiteY173" fmla="*/ 12244 h 247516"/>
              <a:gd name="connsiteX174" fmla="*/ 236477 w 289693"/>
              <a:gd name="connsiteY174" fmla="*/ 12208 h 247516"/>
              <a:gd name="connsiteX175" fmla="*/ 224535 w 289693"/>
              <a:gd name="connsiteY175" fmla="*/ 11431 h 247516"/>
              <a:gd name="connsiteX176" fmla="*/ 215127 w 289693"/>
              <a:gd name="connsiteY176" fmla="*/ 11105 h 247516"/>
              <a:gd name="connsiteX177" fmla="*/ 216244 w 289693"/>
              <a:gd name="connsiteY177" fmla="*/ 13887 h 247516"/>
              <a:gd name="connsiteX178" fmla="*/ 215759 w 289693"/>
              <a:gd name="connsiteY178" fmla="*/ 16186 h 247516"/>
              <a:gd name="connsiteX179" fmla="*/ 214506 w 289693"/>
              <a:gd name="connsiteY179" fmla="*/ 19755 h 247516"/>
              <a:gd name="connsiteX180" fmla="*/ 212082 w 289693"/>
              <a:gd name="connsiteY180" fmla="*/ 21536 h 247516"/>
              <a:gd name="connsiteX181" fmla="*/ 211347 w 289693"/>
              <a:gd name="connsiteY181" fmla="*/ 22484 h 247516"/>
              <a:gd name="connsiteX182" fmla="*/ 207718 w 289693"/>
              <a:gd name="connsiteY182" fmla="*/ 25129 h 247516"/>
              <a:gd name="connsiteX183" fmla="*/ 206238 w 289693"/>
              <a:gd name="connsiteY183" fmla="*/ 28250 h 247516"/>
              <a:gd name="connsiteX184" fmla="*/ 204423 w 289693"/>
              <a:gd name="connsiteY184" fmla="*/ 30025 h 247516"/>
              <a:gd name="connsiteX185" fmla="*/ 197859 w 289693"/>
              <a:gd name="connsiteY185" fmla="*/ 32927 h 247516"/>
              <a:gd name="connsiteX186" fmla="*/ 195089 w 289693"/>
              <a:gd name="connsiteY186" fmla="*/ 34944 h 247516"/>
              <a:gd name="connsiteX187" fmla="*/ 194725 w 289693"/>
              <a:gd name="connsiteY187" fmla="*/ 35172 h 247516"/>
              <a:gd name="connsiteX188" fmla="*/ 186600 w 289693"/>
              <a:gd name="connsiteY188" fmla="*/ 42414 h 247516"/>
              <a:gd name="connsiteX189" fmla="*/ 183323 w 289693"/>
              <a:gd name="connsiteY189" fmla="*/ 42639 h 247516"/>
              <a:gd name="connsiteX190" fmla="*/ 177853 w 289693"/>
              <a:gd name="connsiteY190" fmla="*/ 43020 h 247516"/>
              <a:gd name="connsiteX191" fmla="*/ 178261 w 289693"/>
              <a:gd name="connsiteY191" fmla="*/ 49483 h 247516"/>
              <a:gd name="connsiteX192" fmla="*/ 179734 w 289693"/>
              <a:gd name="connsiteY192" fmla="*/ 62101 h 247516"/>
              <a:gd name="connsiteX193" fmla="*/ 159519 w 289693"/>
              <a:gd name="connsiteY193" fmla="*/ 62686 h 247516"/>
              <a:gd name="connsiteX194" fmla="*/ 157337 w 289693"/>
              <a:gd name="connsiteY194" fmla="*/ 61858 h 247516"/>
              <a:gd name="connsiteX195" fmla="*/ 153726 w 289693"/>
              <a:gd name="connsiteY195" fmla="*/ 60498 h 24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289693" h="247516">
                <a:moveTo>
                  <a:pt x="153726" y="60498"/>
                </a:moveTo>
                <a:lnTo>
                  <a:pt x="145979" y="62312"/>
                </a:lnTo>
                <a:lnTo>
                  <a:pt x="131598" y="65392"/>
                </a:lnTo>
                <a:lnTo>
                  <a:pt x="131301" y="65445"/>
                </a:lnTo>
                <a:lnTo>
                  <a:pt x="134173" y="82872"/>
                </a:lnTo>
                <a:lnTo>
                  <a:pt x="135462" y="90723"/>
                </a:lnTo>
                <a:lnTo>
                  <a:pt x="132109" y="98539"/>
                </a:lnTo>
                <a:lnTo>
                  <a:pt x="130312" y="100578"/>
                </a:lnTo>
                <a:lnTo>
                  <a:pt x="122653" y="102631"/>
                </a:lnTo>
                <a:lnTo>
                  <a:pt x="119612" y="103466"/>
                </a:lnTo>
                <a:lnTo>
                  <a:pt x="116096" y="104459"/>
                </a:lnTo>
                <a:lnTo>
                  <a:pt x="110392" y="104853"/>
                </a:lnTo>
                <a:lnTo>
                  <a:pt x="102920" y="105757"/>
                </a:lnTo>
                <a:lnTo>
                  <a:pt x="102435" y="106615"/>
                </a:lnTo>
                <a:lnTo>
                  <a:pt x="103030" y="113562"/>
                </a:lnTo>
                <a:lnTo>
                  <a:pt x="101947" y="117359"/>
                </a:lnTo>
                <a:lnTo>
                  <a:pt x="101326" y="119659"/>
                </a:lnTo>
                <a:lnTo>
                  <a:pt x="99243" y="120948"/>
                </a:lnTo>
                <a:lnTo>
                  <a:pt x="96286" y="122609"/>
                </a:lnTo>
                <a:lnTo>
                  <a:pt x="93737" y="125926"/>
                </a:lnTo>
                <a:lnTo>
                  <a:pt x="91885" y="125333"/>
                </a:lnTo>
                <a:lnTo>
                  <a:pt x="84491" y="123432"/>
                </a:lnTo>
                <a:lnTo>
                  <a:pt x="83682" y="125605"/>
                </a:lnTo>
                <a:lnTo>
                  <a:pt x="79300" y="134379"/>
                </a:lnTo>
                <a:lnTo>
                  <a:pt x="78503" y="136028"/>
                </a:lnTo>
                <a:lnTo>
                  <a:pt x="76034" y="143434"/>
                </a:lnTo>
                <a:lnTo>
                  <a:pt x="72247" y="154848"/>
                </a:lnTo>
                <a:lnTo>
                  <a:pt x="55401" y="146827"/>
                </a:lnTo>
                <a:lnTo>
                  <a:pt x="54935" y="147748"/>
                </a:lnTo>
                <a:lnTo>
                  <a:pt x="39565" y="160660"/>
                </a:lnTo>
                <a:lnTo>
                  <a:pt x="39492" y="161777"/>
                </a:lnTo>
                <a:lnTo>
                  <a:pt x="37886" y="182444"/>
                </a:lnTo>
                <a:lnTo>
                  <a:pt x="35888" y="189950"/>
                </a:lnTo>
                <a:lnTo>
                  <a:pt x="16136" y="193914"/>
                </a:lnTo>
                <a:lnTo>
                  <a:pt x="300" y="197238"/>
                </a:lnTo>
                <a:lnTo>
                  <a:pt x="462" y="198712"/>
                </a:lnTo>
                <a:lnTo>
                  <a:pt x="1211" y="205588"/>
                </a:lnTo>
                <a:lnTo>
                  <a:pt x="1384" y="207148"/>
                </a:lnTo>
                <a:lnTo>
                  <a:pt x="1421" y="207495"/>
                </a:lnTo>
                <a:lnTo>
                  <a:pt x="1777" y="210731"/>
                </a:lnTo>
                <a:lnTo>
                  <a:pt x="2728" y="219427"/>
                </a:lnTo>
                <a:lnTo>
                  <a:pt x="3059" y="222461"/>
                </a:lnTo>
                <a:lnTo>
                  <a:pt x="3335" y="224975"/>
                </a:lnTo>
                <a:lnTo>
                  <a:pt x="3533" y="226766"/>
                </a:lnTo>
                <a:lnTo>
                  <a:pt x="4018" y="231187"/>
                </a:lnTo>
                <a:lnTo>
                  <a:pt x="4547" y="236012"/>
                </a:lnTo>
                <a:lnTo>
                  <a:pt x="4668" y="237110"/>
                </a:lnTo>
                <a:lnTo>
                  <a:pt x="9980" y="235738"/>
                </a:lnTo>
                <a:lnTo>
                  <a:pt x="22216" y="232666"/>
                </a:lnTo>
                <a:lnTo>
                  <a:pt x="24875" y="231974"/>
                </a:lnTo>
                <a:lnTo>
                  <a:pt x="36593" y="229026"/>
                </a:lnTo>
                <a:lnTo>
                  <a:pt x="37582" y="238653"/>
                </a:lnTo>
                <a:lnTo>
                  <a:pt x="38533" y="247904"/>
                </a:lnTo>
                <a:lnTo>
                  <a:pt x="48903" y="242785"/>
                </a:lnTo>
                <a:lnTo>
                  <a:pt x="75983" y="229796"/>
                </a:lnTo>
                <a:lnTo>
                  <a:pt x="80571" y="227319"/>
                </a:lnTo>
                <a:lnTo>
                  <a:pt x="94827" y="221042"/>
                </a:lnTo>
                <a:lnTo>
                  <a:pt x="95345" y="220733"/>
                </a:lnTo>
                <a:lnTo>
                  <a:pt x="104411" y="216390"/>
                </a:lnTo>
                <a:lnTo>
                  <a:pt x="113778" y="212011"/>
                </a:lnTo>
                <a:lnTo>
                  <a:pt x="124600" y="207180"/>
                </a:lnTo>
                <a:lnTo>
                  <a:pt x="124949" y="206976"/>
                </a:lnTo>
                <a:lnTo>
                  <a:pt x="131624" y="203854"/>
                </a:lnTo>
                <a:lnTo>
                  <a:pt x="137964" y="201003"/>
                </a:lnTo>
                <a:lnTo>
                  <a:pt x="139327" y="200251"/>
                </a:lnTo>
                <a:lnTo>
                  <a:pt x="139536" y="200146"/>
                </a:lnTo>
                <a:lnTo>
                  <a:pt x="142633" y="201646"/>
                </a:lnTo>
                <a:lnTo>
                  <a:pt x="145998" y="204961"/>
                </a:lnTo>
                <a:lnTo>
                  <a:pt x="147588" y="206613"/>
                </a:lnTo>
                <a:lnTo>
                  <a:pt x="148944" y="208108"/>
                </a:lnTo>
                <a:lnTo>
                  <a:pt x="151533" y="209769"/>
                </a:lnTo>
                <a:lnTo>
                  <a:pt x="155111" y="208907"/>
                </a:lnTo>
                <a:lnTo>
                  <a:pt x="155273" y="208865"/>
                </a:lnTo>
                <a:lnTo>
                  <a:pt x="156092" y="208889"/>
                </a:lnTo>
                <a:lnTo>
                  <a:pt x="155659" y="209855"/>
                </a:lnTo>
                <a:lnTo>
                  <a:pt x="155163" y="211001"/>
                </a:lnTo>
                <a:lnTo>
                  <a:pt x="157473" y="212861"/>
                </a:lnTo>
                <a:lnTo>
                  <a:pt x="166885" y="217736"/>
                </a:lnTo>
                <a:lnTo>
                  <a:pt x="167814" y="218249"/>
                </a:lnTo>
                <a:lnTo>
                  <a:pt x="169250" y="217733"/>
                </a:lnTo>
                <a:lnTo>
                  <a:pt x="168501" y="214060"/>
                </a:lnTo>
                <a:lnTo>
                  <a:pt x="169750" y="214200"/>
                </a:lnTo>
                <a:lnTo>
                  <a:pt x="171616" y="214585"/>
                </a:lnTo>
                <a:lnTo>
                  <a:pt x="175050" y="214098"/>
                </a:lnTo>
                <a:lnTo>
                  <a:pt x="178272" y="213337"/>
                </a:lnTo>
                <a:lnTo>
                  <a:pt x="186669" y="221469"/>
                </a:lnTo>
                <a:lnTo>
                  <a:pt x="186838" y="220292"/>
                </a:lnTo>
                <a:lnTo>
                  <a:pt x="187981" y="211765"/>
                </a:lnTo>
                <a:lnTo>
                  <a:pt x="192642" y="211058"/>
                </a:lnTo>
                <a:lnTo>
                  <a:pt x="196617" y="213868"/>
                </a:lnTo>
                <a:lnTo>
                  <a:pt x="199067" y="216990"/>
                </a:lnTo>
                <a:lnTo>
                  <a:pt x="200342" y="217048"/>
                </a:lnTo>
                <a:lnTo>
                  <a:pt x="203170" y="218573"/>
                </a:lnTo>
                <a:lnTo>
                  <a:pt x="204820" y="214997"/>
                </a:lnTo>
                <a:lnTo>
                  <a:pt x="205407" y="211318"/>
                </a:lnTo>
                <a:lnTo>
                  <a:pt x="205517" y="210524"/>
                </a:lnTo>
                <a:lnTo>
                  <a:pt x="206888" y="202106"/>
                </a:lnTo>
                <a:lnTo>
                  <a:pt x="213331" y="198944"/>
                </a:lnTo>
                <a:lnTo>
                  <a:pt x="216009" y="193850"/>
                </a:lnTo>
                <a:lnTo>
                  <a:pt x="216045" y="193877"/>
                </a:lnTo>
                <a:lnTo>
                  <a:pt x="219858" y="193893"/>
                </a:lnTo>
                <a:lnTo>
                  <a:pt x="223018" y="193925"/>
                </a:lnTo>
                <a:lnTo>
                  <a:pt x="225233" y="193436"/>
                </a:lnTo>
                <a:lnTo>
                  <a:pt x="225302" y="193432"/>
                </a:lnTo>
                <a:lnTo>
                  <a:pt x="225398" y="193455"/>
                </a:lnTo>
                <a:lnTo>
                  <a:pt x="227271" y="194298"/>
                </a:lnTo>
                <a:lnTo>
                  <a:pt x="230632" y="195836"/>
                </a:lnTo>
                <a:lnTo>
                  <a:pt x="233582" y="193385"/>
                </a:lnTo>
                <a:lnTo>
                  <a:pt x="234111" y="191868"/>
                </a:lnTo>
                <a:lnTo>
                  <a:pt x="236267" y="191679"/>
                </a:lnTo>
                <a:lnTo>
                  <a:pt x="246182" y="191526"/>
                </a:lnTo>
                <a:lnTo>
                  <a:pt x="246354" y="190702"/>
                </a:lnTo>
                <a:lnTo>
                  <a:pt x="247063" y="190631"/>
                </a:lnTo>
                <a:lnTo>
                  <a:pt x="259957" y="189608"/>
                </a:lnTo>
                <a:lnTo>
                  <a:pt x="260343" y="187055"/>
                </a:lnTo>
                <a:lnTo>
                  <a:pt x="260695" y="184796"/>
                </a:lnTo>
                <a:lnTo>
                  <a:pt x="260982" y="182715"/>
                </a:lnTo>
                <a:lnTo>
                  <a:pt x="261794" y="177493"/>
                </a:lnTo>
                <a:lnTo>
                  <a:pt x="262477" y="172568"/>
                </a:lnTo>
                <a:lnTo>
                  <a:pt x="262583" y="171893"/>
                </a:lnTo>
                <a:lnTo>
                  <a:pt x="265056" y="155180"/>
                </a:lnTo>
                <a:lnTo>
                  <a:pt x="265276" y="153772"/>
                </a:lnTo>
                <a:lnTo>
                  <a:pt x="265669" y="151134"/>
                </a:lnTo>
                <a:lnTo>
                  <a:pt x="266033" y="148700"/>
                </a:lnTo>
                <a:lnTo>
                  <a:pt x="265695" y="147176"/>
                </a:lnTo>
                <a:lnTo>
                  <a:pt x="261819" y="138108"/>
                </a:lnTo>
                <a:lnTo>
                  <a:pt x="262455" y="137259"/>
                </a:lnTo>
                <a:lnTo>
                  <a:pt x="265111" y="134789"/>
                </a:lnTo>
                <a:lnTo>
                  <a:pt x="268983" y="131239"/>
                </a:lnTo>
                <a:lnTo>
                  <a:pt x="269203" y="130529"/>
                </a:lnTo>
                <a:lnTo>
                  <a:pt x="271888" y="126055"/>
                </a:lnTo>
                <a:lnTo>
                  <a:pt x="273358" y="124816"/>
                </a:lnTo>
                <a:lnTo>
                  <a:pt x="273967" y="124435"/>
                </a:lnTo>
                <a:lnTo>
                  <a:pt x="278034" y="123383"/>
                </a:lnTo>
                <a:lnTo>
                  <a:pt x="276142" y="121066"/>
                </a:lnTo>
                <a:lnTo>
                  <a:pt x="275727" y="120215"/>
                </a:lnTo>
                <a:lnTo>
                  <a:pt x="274805" y="119158"/>
                </a:lnTo>
                <a:lnTo>
                  <a:pt x="272557" y="117878"/>
                </a:lnTo>
                <a:lnTo>
                  <a:pt x="274360" y="110457"/>
                </a:lnTo>
                <a:lnTo>
                  <a:pt x="280950" y="109512"/>
                </a:lnTo>
                <a:lnTo>
                  <a:pt x="286354" y="101714"/>
                </a:lnTo>
                <a:lnTo>
                  <a:pt x="282041" y="96723"/>
                </a:lnTo>
                <a:lnTo>
                  <a:pt x="282023" y="96724"/>
                </a:lnTo>
                <a:lnTo>
                  <a:pt x="277957" y="91956"/>
                </a:lnTo>
                <a:lnTo>
                  <a:pt x="272439" y="85521"/>
                </a:lnTo>
                <a:lnTo>
                  <a:pt x="272234" y="83322"/>
                </a:lnTo>
                <a:lnTo>
                  <a:pt x="272164" y="82657"/>
                </a:lnTo>
                <a:lnTo>
                  <a:pt x="271473" y="75337"/>
                </a:lnTo>
                <a:lnTo>
                  <a:pt x="271128" y="71895"/>
                </a:lnTo>
                <a:lnTo>
                  <a:pt x="270151" y="61508"/>
                </a:lnTo>
                <a:lnTo>
                  <a:pt x="269387" y="53552"/>
                </a:lnTo>
                <a:lnTo>
                  <a:pt x="269196" y="51643"/>
                </a:lnTo>
                <a:lnTo>
                  <a:pt x="278272" y="44786"/>
                </a:lnTo>
                <a:lnTo>
                  <a:pt x="288892" y="37437"/>
                </a:lnTo>
                <a:lnTo>
                  <a:pt x="282938" y="19558"/>
                </a:lnTo>
                <a:lnTo>
                  <a:pt x="282974" y="19469"/>
                </a:lnTo>
                <a:lnTo>
                  <a:pt x="289994" y="388"/>
                </a:lnTo>
                <a:lnTo>
                  <a:pt x="284760" y="1799"/>
                </a:lnTo>
                <a:lnTo>
                  <a:pt x="280227" y="2019"/>
                </a:lnTo>
                <a:lnTo>
                  <a:pt x="279657" y="2047"/>
                </a:lnTo>
                <a:lnTo>
                  <a:pt x="276763" y="2103"/>
                </a:lnTo>
                <a:lnTo>
                  <a:pt x="268545" y="6966"/>
                </a:lnTo>
                <a:lnTo>
                  <a:pt x="267271" y="6479"/>
                </a:lnTo>
                <a:lnTo>
                  <a:pt x="265724" y="5862"/>
                </a:lnTo>
                <a:lnTo>
                  <a:pt x="264567" y="5428"/>
                </a:lnTo>
                <a:lnTo>
                  <a:pt x="260897" y="4022"/>
                </a:lnTo>
                <a:lnTo>
                  <a:pt x="256805" y="3223"/>
                </a:lnTo>
                <a:lnTo>
                  <a:pt x="252967" y="2268"/>
                </a:lnTo>
                <a:lnTo>
                  <a:pt x="245737" y="8278"/>
                </a:lnTo>
                <a:lnTo>
                  <a:pt x="242916" y="10618"/>
                </a:lnTo>
                <a:lnTo>
                  <a:pt x="242141" y="12029"/>
                </a:lnTo>
                <a:lnTo>
                  <a:pt x="241520" y="12064"/>
                </a:lnTo>
                <a:lnTo>
                  <a:pt x="241010" y="12762"/>
                </a:lnTo>
                <a:lnTo>
                  <a:pt x="236859" y="12244"/>
                </a:lnTo>
                <a:lnTo>
                  <a:pt x="236477" y="12208"/>
                </a:lnTo>
                <a:lnTo>
                  <a:pt x="224535" y="11431"/>
                </a:lnTo>
                <a:lnTo>
                  <a:pt x="215127" y="11105"/>
                </a:lnTo>
                <a:lnTo>
                  <a:pt x="216244" y="13887"/>
                </a:lnTo>
                <a:lnTo>
                  <a:pt x="215759" y="16186"/>
                </a:lnTo>
                <a:lnTo>
                  <a:pt x="214506" y="19755"/>
                </a:lnTo>
                <a:lnTo>
                  <a:pt x="212082" y="21536"/>
                </a:lnTo>
                <a:lnTo>
                  <a:pt x="211347" y="22484"/>
                </a:lnTo>
                <a:lnTo>
                  <a:pt x="207718" y="25129"/>
                </a:lnTo>
                <a:lnTo>
                  <a:pt x="206238" y="28250"/>
                </a:lnTo>
                <a:lnTo>
                  <a:pt x="204423" y="30025"/>
                </a:lnTo>
                <a:lnTo>
                  <a:pt x="197859" y="32927"/>
                </a:lnTo>
                <a:lnTo>
                  <a:pt x="195089" y="34944"/>
                </a:lnTo>
                <a:lnTo>
                  <a:pt x="194725" y="35172"/>
                </a:lnTo>
                <a:lnTo>
                  <a:pt x="186600" y="42414"/>
                </a:lnTo>
                <a:lnTo>
                  <a:pt x="183323" y="42639"/>
                </a:lnTo>
                <a:lnTo>
                  <a:pt x="177853" y="43020"/>
                </a:lnTo>
                <a:lnTo>
                  <a:pt x="178261" y="49483"/>
                </a:lnTo>
                <a:lnTo>
                  <a:pt x="179734" y="62101"/>
                </a:lnTo>
                <a:lnTo>
                  <a:pt x="159519" y="62686"/>
                </a:lnTo>
                <a:lnTo>
                  <a:pt x="157337" y="61858"/>
                </a:lnTo>
                <a:lnTo>
                  <a:pt x="153726" y="60498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359A8BD-BA98-B867-A17B-2BF070340E42}"/>
              </a:ext>
            </a:extLst>
          </p:cNvPr>
          <p:cNvSpPr>
            <a:spLocks/>
          </p:cNvSpPr>
          <p:nvPr/>
        </p:nvSpPr>
        <p:spPr>
          <a:xfrm flipV="1">
            <a:off x="4885669" y="5055638"/>
            <a:ext cx="533785" cy="302245"/>
          </a:xfrm>
          <a:custGeom>
            <a:avLst/>
            <a:gdLst>
              <a:gd name="connsiteX0" fmla="*/ 276334 w 363506"/>
              <a:gd name="connsiteY0" fmla="*/ 197667 h 205828"/>
              <a:gd name="connsiteX1" fmla="*/ 293405 w 363506"/>
              <a:gd name="connsiteY1" fmla="*/ 196237 h 205828"/>
              <a:gd name="connsiteX2" fmla="*/ 310034 w 363506"/>
              <a:gd name="connsiteY2" fmla="*/ 194896 h 205828"/>
              <a:gd name="connsiteX3" fmla="*/ 339913 w 363506"/>
              <a:gd name="connsiteY3" fmla="*/ 192596 h 205828"/>
              <a:gd name="connsiteX4" fmla="*/ 363845 w 363506"/>
              <a:gd name="connsiteY4" fmla="*/ 190861 h 205828"/>
              <a:gd name="connsiteX5" fmla="*/ 363118 w 363506"/>
              <a:gd name="connsiteY5" fmla="*/ 179576 h 205828"/>
              <a:gd name="connsiteX6" fmla="*/ 362391 w 363506"/>
              <a:gd name="connsiteY6" fmla="*/ 168288 h 205828"/>
              <a:gd name="connsiteX7" fmla="*/ 361708 w 363506"/>
              <a:gd name="connsiteY7" fmla="*/ 157723 h 205828"/>
              <a:gd name="connsiteX8" fmla="*/ 360940 w 363506"/>
              <a:gd name="connsiteY8" fmla="*/ 145751 h 205828"/>
              <a:gd name="connsiteX9" fmla="*/ 360716 w 363506"/>
              <a:gd name="connsiteY9" fmla="*/ 142267 h 205828"/>
              <a:gd name="connsiteX10" fmla="*/ 360220 w 363506"/>
              <a:gd name="connsiteY10" fmla="*/ 134554 h 205828"/>
              <a:gd name="connsiteX11" fmla="*/ 358626 w 363506"/>
              <a:gd name="connsiteY11" fmla="*/ 109695 h 205828"/>
              <a:gd name="connsiteX12" fmla="*/ 357167 w 363506"/>
              <a:gd name="connsiteY12" fmla="*/ 108064 h 205828"/>
              <a:gd name="connsiteX13" fmla="*/ 265002 w 363506"/>
              <a:gd name="connsiteY13" fmla="*/ 71512 h 205828"/>
              <a:gd name="connsiteX14" fmla="*/ 243755 w 363506"/>
              <a:gd name="connsiteY14" fmla="*/ 63372 h 205828"/>
              <a:gd name="connsiteX15" fmla="*/ 229646 w 363506"/>
              <a:gd name="connsiteY15" fmla="*/ 57717 h 205828"/>
              <a:gd name="connsiteX16" fmla="*/ 209986 w 363506"/>
              <a:gd name="connsiteY16" fmla="*/ 49831 h 205828"/>
              <a:gd name="connsiteX17" fmla="*/ 152692 w 363506"/>
              <a:gd name="connsiteY17" fmla="*/ 26927 h 205828"/>
              <a:gd name="connsiteX18" fmla="*/ 149048 w 363506"/>
              <a:gd name="connsiteY18" fmla="*/ 25446 h 205828"/>
              <a:gd name="connsiteX19" fmla="*/ 123210 w 363506"/>
              <a:gd name="connsiteY19" fmla="*/ 15153 h 205828"/>
              <a:gd name="connsiteX20" fmla="*/ 87203 w 363506"/>
              <a:gd name="connsiteY20" fmla="*/ 815 h 205828"/>
              <a:gd name="connsiteX21" fmla="*/ 60527 w 363506"/>
              <a:gd name="connsiteY21" fmla="*/ 22139 h 205828"/>
              <a:gd name="connsiteX22" fmla="*/ 55351 w 363506"/>
              <a:gd name="connsiteY22" fmla="*/ 22745 h 205828"/>
              <a:gd name="connsiteX23" fmla="*/ 1687 w 363506"/>
              <a:gd name="connsiteY23" fmla="*/ 8576 h 205828"/>
              <a:gd name="connsiteX24" fmla="*/ 7417 w 363506"/>
              <a:gd name="connsiteY24" fmla="*/ 17259 h 205828"/>
              <a:gd name="connsiteX25" fmla="*/ 8681 w 363506"/>
              <a:gd name="connsiteY25" fmla="*/ 28426 h 205828"/>
              <a:gd name="connsiteX26" fmla="*/ 12101 w 363506"/>
              <a:gd name="connsiteY26" fmla="*/ 58636 h 205828"/>
              <a:gd name="connsiteX27" fmla="*/ 12325 w 363506"/>
              <a:gd name="connsiteY27" fmla="*/ 60613 h 205828"/>
              <a:gd name="connsiteX28" fmla="*/ 12380 w 363506"/>
              <a:gd name="connsiteY28" fmla="*/ 61098 h 205828"/>
              <a:gd name="connsiteX29" fmla="*/ 12578 w 363506"/>
              <a:gd name="connsiteY29" fmla="*/ 62817 h 205828"/>
              <a:gd name="connsiteX30" fmla="*/ 14007 w 363506"/>
              <a:gd name="connsiteY30" fmla="*/ 75422 h 205828"/>
              <a:gd name="connsiteX31" fmla="*/ 14852 w 363506"/>
              <a:gd name="connsiteY31" fmla="*/ 82841 h 205828"/>
              <a:gd name="connsiteX32" fmla="*/ 15212 w 363506"/>
              <a:gd name="connsiteY32" fmla="*/ 85990 h 205828"/>
              <a:gd name="connsiteX33" fmla="*/ 15708 w 363506"/>
              <a:gd name="connsiteY33" fmla="*/ 90344 h 205828"/>
              <a:gd name="connsiteX34" fmla="*/ 16189 w 363506"/>
              <a:gd name="connsiteY34" fmla="*/ 94585 h 205828"/>
              <a:gd name="connsiteX35" fmla="*/ 12957 w 363506"/>
              <a:gd name="connsiteY35" fmla="*/ 103540 h 205828"/>
              <a:gd name="connsiteX36" fmla="*/ 11800 w 363506"/>
              <a:gd name="connsiteY36" fmla="*/ 106737 h 205828"/>
              <a:gd name="connsiteX37" fmla="*/ 4721 w 363506"/>
              <a:gd name="connsiteY37" fmla="*/ 126249 h 205828"/>
              <a:gd name="connsiteX38" fmla="*/ 2355 w 363506"/>
              <a:gd name="connsiteY38" fmla="*/ 132981 h 205828"/>
              <a:gd name="connsiteX39" fmla="*/ 339 w 363506"/>
              <a:gd name="connsiteY39" fmla="*/ 138391 h 205828"/>
              <a:gd name="connsiteX40" fmla="*/ 32613 w 363506"/>
              <a:gd name="connsiteY40" fmla="*/ 133893 h 205828"/>
              <a:gd name="connsiteX41" fmla="*/ 95769 w 363506"/>
              <a:gd name="connsiteY41" fmla="*/ 132632 h 205828"/>
              <a:gd name="connsiteX42" fmla="*/ 121178 w 363506"/>
              <a:gd name="connsiteY42" fmla="*/ 155334 h 205828"/>
              <a:gd name="connsiteX43" fmla="*/ 127724 w 363506"/>
              <a:gd name="connsiteY43" fmla="*/ 160714 h 205828"/>
              <a:gd name="connsiteX44" fmla="*/ 135501 w 363506"/>
              <a:gd name="connsiteY44" fmla="*/ 167531 h 205828"/>
              <a:gd name="connsiteX45" fmla="*/ 143241 w 363506"/>
              <a:gd name="connsiteY45" fmla="*/ 174362 h 205828"/>
              <a:gd name="connsiteX46" fmla="*/ 149195 w 363506"/>
              <a:gd name="connsiteY46" fmla="*/ 179591 h 205828"/>
              <a:gd name="connsiteX47" fmla="*/ 156880 w 363506"/>
              <a:gd name="connsiteY47" fmla="*/ 186356 h 205828"/>
              <a:gd name="connsiteX48" fmla="*/ 158074 w 363506"/>
              <a:gd name="connsiteY48" fmla="*/ 187594 h 205828"/>
              <a:gd name="connsiteX49" fmla="*/ 170956 w 363506"/>
              <a:gd name="connsiteY49" fmla="*/ 198740 h 205828"/>
              <a:gd name="connsiteX50" fmla="*/ 174321 w 363506"/>
              <a:gd name="connsiteY50" fmla="*/ 202223 h 205828"/>
              <a:gd name="connsiteX51" fmla="*/ 179930 w 363506"/>
              <a:gd name="connsiteY51" fmla="*/ 206644 h 205828"/>
              <a:gd name="connsiteX52" fmla="*/ 182671 w 363506"/>
              <a:gd name="connsiteY52" fmla="*/ 206368 h 205828"/>
              <a:gd name="connsiteX53" fmla="*/ 193808 w 363506"/>
              <a:gd name="connsiteY53" fmla="*/ 205255 h 205828"/>
              <a:gd name="connsiteX54" fmla="*/ 207315 w 363506"/>
              <a:gd name="connsiteY54" fmla="*/ 203936 h 205828"/>
              <a:gd name="connsiteX55" fmla="*/ 224187 w 363506"/>
              <a:gd name="connsiteY55" fmla="*/ 202330 h 205828"/>
              <a:gd name="connsiteX56" fmla="*/ 233033 w 363506"/>
              <a:gd name="connsiteY56" fmla="*/ 201507 h 205828"/>
              <a:gd name="connsiteX57" fmla="*/ 242212 w 363506"/>
              <a:gd name="connsiteY57" fmla="*/ 200665 h 205828"/>
              <a:gd name="connsiteX58" fmla="*/ 276334 w 363506"/>
              <a:gd name="connsiteY58" fmla="*/ 197667 h 20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63506" h="205828">
                <a:moveTo>
                  <a:pt x="276334" y="197667"/>
                </a:moveTo>
                <a:lnTo>
                  <a:pt x="293405" y="196237"/>
                </a:lnTo>
                <a:lnTo>
                  <a:pt x="310034" y="194896"/>
                </a:lnTo>
                <a:lnTo>
                  <a:pt x="339913" y="192596"/>
                </a:lnTo>
                <a:lnTo>
                  <a:pt x="363845" y="190861"/>
                </a:lnTo>
                <a:lnTo>
                  <a:pt x="363118" y="179576"/>
                </a:lnTo>
                <a:lnTo>
                  <a:pt x="362391" y="168288"/>
                </a:lnTo>
                <a:lnTo>
                  <a:pt x="361708" y="157723"/>
                </a:lnTo>
                <a:lnTo>
                  <a:pt x="360940" y="145751"/>
                </a:lnTo>
                <a:lnTo>
                  <a:pt x="360716" y="142267"/>
                </a:lnTo>
                <a:lnTo>
                  <a:pt x="360220" y="134554"/>
                </a:lnTo>
                <a:lnTo>
                  <a:pt x="358626" y="109695"/>
                </a:lnTo>
                <a:lnTo>
                  <a:pt x="357167" y="108064"/>
                </a:lnTo>
                <a:lnTo>
                  <a:pt x="265002" y="71512"/>
                </a:lnTo>
                <a:lnTo>
                  <a:pt x="243755" y="63372"/>
                </a:lnTo>
                <a:lnTo>
                  <a:pt x="229646" y="57717"/>
                </a:lnTo>
                <a:lnTo>
                  <a:pt x="209986" y="49831"/>
                </a:lnTo>
                <a:lnTo>
                  <a:pt x="152692" y="26927"/>
                </a:lnTo>
                <a:lnTo>
                  <a:pt x="149048" y="25446"/>
                </a:lnTo>
                <a:lnTo>
                  <a:pt x="123210" y="15153"/>
                </a:lnTo>
                <a:lnTo>
                  <a:pt x="87203" y="815"/>
                </a:lnTo>
                <a:lnTo>
                  <a:pt x="60527" y="22139"/>
                </a:lnTo>
                <a:lnTo>
                  <a:pt x="55351" y="22745"/>
                </a:lnTo>
                <a:lnTo>
                  <a:pt x="1687" y="8576"/>
                </a:lnTo>
                <a:lnTo>
                  <a:pt x="7417" y="17259"/>
                </a:lnTo>
                <a:lnTo>
                  <a:pt x="8681" y="28426"/>
                </a:lnTo>
                <a:lnTo>
                  <a:pt x="12101" y="58636"/>
                </a:lnTo>
                <a:lnTo>
                  <a:pt x="12325" y="60613"/>
                </a:lnTo>
                <a:lnTo>
                  <a:pt x="12380" y="61098"/>
                </a:lnTo>
                <a:lnTo>
                  <a:pt x="12578" y="62817"/>
                </a:lnTo>
                <a:lnTo>
                  <a:pt x="14007" y="75422"/>
                </a:lnTo>
                <a:lnTo>
                  <a:pt x="14852" y="82841"/>
                </a:lnTo>
                <a:lnTo>
                  <a:pt x="15212" y="85990"/>
                </a:lnTo>
                <a:lnTo>
                  <a:pt x="15708" y="90344"/>
                </a:lnTo>
                <a:lnTo>
                  <a:pt x="16189" y="94585"/>
                </a:lnTo>
                <a:lnTo>
                  <a:pt x="12957" y="103540"/>
                </a:lnTo>
                <a:lnTo>
                  <a:pt x="11800" y="106737"/>
                </a:lnTo>
                <a:lnTo>
                  <a:pt x="4721" y="126249"/>
                </a:lnTo>
                <a:lnTo>
                  <a:pt x="2355" y="132981"/>
                </a:lnTo>
                <a:lnTo>
                  <a:pt x="339" y="138391"/>
                </a:lnTo>
                <a:lnTo>
                  <a:pt x="32613" y="133893"/>
                </a:lnTo>
                <a:lnTo>
                  <a:pt x="95769" y="132632"/>
                </a:lnTo>
                <a:lnTo>
                  <a:pt x="121178" y="155334"/>
                </a:lnTo>
                <a:lnTo>
                  <a:pt x="127724" y="160714"/>
                </a:lnTo>
                <a:lnTo>
                  <a:pt x="135501" y="167531"/>
                </a:lnTo>
                <a:lnTo>
                  <a:pt x="143241" y="174362"/>
                </a:lnTo>
                <a:lnTo>
                  <a:pt x="149195" y="179591"/>
                </a:lnTo>
                <a:lnTo>
                  <a:pt x="156880" y="186356"/>
                </a:lnTo>
                <a:lnTo>
                  <a:pt x="158074" y="187594"/>
                </a:lnTo>
                <a:lnTo>
                  <a:pt x="170956" y="198740"/>
                </a:lnTo>
                <a:lnTo>
                  <a:pt x="174321" y="202223"/>
                </a:lnTo>
                <a:lnTo>
                  <a:pt x="179930" y="206644"/>
                </a:lnTo>
                <a:lnTo>
                  <a:pt x="182671" y="206368"/>
                </a:lnTo>
                <a:lnTo>
                  <a:pt x="193808" y="205255"/>
                </a:lnTo>
                <a:lnTo>
                  <a:pt x="207315" y="203936"/>
                </a:lnTo>
                <a:lnTo>
                  <a:pt x="224187" y="202330"/>
                </a:lnTo>
                <a:lnTo>
                  <a:pt x="233033" y="201507"/>
                </a:lnTo>
                <a:lnTo>
                  <a:pt x="242212" y="200665"/>
                </a:lnTo>
                <a:lnTo>
                  <a:pt x="276334" y="197667"/>
                </a:lnTo>
                <a:close/>
              </a:path>
            </a:pathLst>
          </a:custGeom>
          <a:noFill/>
          <a:ln w="1835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E9C28E8F-50BF-200B-B090-1BB4D99417DF}"/>
              </a:ext>
            </a:extLst>
          </p:cNvPr>
          <p:cNvCxnSpPr>
            <a:cxnSpLocks/>
          </p:cNvCxnSpPr>
          <p:nvPr/>
        </p:nvCxnSpPr>
        <p:spPr>
          <a:xfrm>
            <a:off x="2980440" y="1019626"/>
            <a:ext cx="5739947" cy="5228619"/>
          </a:xfrm>
          <a:prstGeom prst="line">
            <a:avLst/>
          </a:prstGeom>
          <a:ln w="38100"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A188DE92-0118-BBD0-354B-F8CBFD27E1FB}"/>
              </a:ext>
            </a:extLst>
          </p:cNvPr>
          <p:cNvSpPr txBox="1"/>
          <p:nvPr/>
        </p:nvSpPr>
        <p:spPr>
          <a:xfrm>
            <a:off x="508000" y="279400"/>
            <a:ext cx="44763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>
                    <a:lumMod val="50000"/>
                  </a:schemeClr>
                </a:solidFill>
              </a:rPr>
              <a:t>Optimum ACC pairing – TOP 10</a:t>
            </a:r>
          </a:p>
          <a:p>
            <a:r>
              <a:rPr lang="en-US" b="1" dirty="0">
                <a:solidFill>
                  <a:schemeClr val="accent1">
                    <a:lumMod val="50000"/>
                  </a:schemeClr>
                </a:solidFill>
              </a:rPr>
              <a:t>(based on avg. savings across 12 scenarios)</a:t>
            </a:r>
            <a:endParaRPr lang="en-BE" b="1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721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95A7A7-590B-2B09-73ED-47739E1EB7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Summary - Flexibility in time and space</a:t>
            </a:r>
            <a:endParaRPr lang="en-BE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AEFC3A84-D2B9-481A-92E7-2D07DDC089F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18433638"/>
              </p:ext>
            </p:extLst>
          </p:nvPr>
        </p:nvGraphicFramePr>
        <p:xfrm>
          <a:off x="7019" y="1792936"/>
          <a:ext cx="7837887" cy="50650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7CFD1885-33BE-357D-3133-5A6BDC27FAC5}"/>
              </a:ext>
            </a:extLst>
          </p:cNvPr>
          <p:cNvSpPr txBox="1">
            <a:spLocks/>
          </p:cNvSpPr>
          <p:nvPr/>
        </p:nvSpPr>
        <p:spPr>
          <a:xfrm>
            <a:off x="8154380" y="2390775"/>
            <a:ext cx="3913795" cy="41830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82880" indent="-18288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tx1"/>
              </a:buClr>
              <a:buFont typeface="Wingdings" pitchFamily="2" charset="2"/>
              <a:buChar char="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1480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40080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68680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97280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2846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4718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629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8062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Wingdings" pitchFamily="2" charset="2"/>
              <a:buNone/>
            </a:pPr>
            <a:r>
              <a:rPr lang="en-US" sz="1400" b="1" dirty="0"/>
              <a:t>TIME only:		-14% (≈600 ATCOs)</a:t>
            </a:r>
          </a:p>
          <a:p>
            <a:pPr marL="0" indent="0">
              <a:buFont typeface="Wingdings" pitchFamily="2" charset="2"/>
              <a:buNone/>
            </a:pPr>
            <a:endParaRPr lang="en-US" sz="1400" b="1" dirty="0"/>
          </a:p>
          <a:p>
            <a:pPr marL="0" indent="0">
              <a:buFont typeface="Wingdings" pitchFamily="2" charset="2"/>
              <a:buNone/>
            </a:pPr>
            <a:r>
              <a:rPr lang="en-US" sz="1400" b="1" dirty="0"/>
              <a:t>SPACE only:	</a:t>
            </a:r>
          </a:p>
          <a:p>
            <a:r>
              <a:rPr lang="en-US" sz="1400" b="1" dirty="0"/>
              <a:t>“super ATCO” 	-7% (≈300 ATCOs)</a:t>
            </a:r>
          </a:p>
          <a:p>
            <a:r>
              <a:rPr lang="en-US" sz="1400" b="1" dirty="0">
                <a:solidFill>
                  <a:schemeClr val="bg2">
                    <a:lumMod val="50000"/>
                  </a:schemeClr>
                </a:solidFill>
              </a:rPr>
              <a:t>ACC pairing 	-5% (≈200 ATCOs)</a:t>
            </a:r>
            <a:r>
              <a:rPr lang="en-US" sz="1400" b="1" dirty="0"/>
              <a:t>	</a:t>
            </a:r>
          </a:p>
          <a:p>
            <a:pPr marL="0" indent="0">
              <a:buFont typeface="Wingdings" pitchFamily="2" charset="2"/>
              <a:buNone/>
            </a:pPr>
            <a:endParaRPr lang="en-US" sz="1400" b="1" dirty="0"/>
          </a:p>
          <a:p>
            <a:pPr marL="0" indent="0">
              <a:buFont typeface="Wingdings" pitchFamily="2" charset="2"/>
              <a:buNone/>
            </a:pPr>
            <a:r>
              <a:rPr lang="en-US" sz="1400" b="1" dirty="0"/>
              <a:t>TIME + SPACE:	</a:t>
            </a:r>
          </a:p>
          <a:p>
            <a:r>
              <a:rPr lang="en-US" sz="1400" b="1" dirty="0"/>
              <a:t>“super ATCO” 	-21% (≈900 ATCOs)</a:t>
            </a:r>
          </a:p>
          <a:p>
            <a:r>
              <a:rPr lang="en-US" sz="1400" b="1" dirty="0">
                <a:solidFill>
                  <a:schemeClr val="bg2">
                    <a:lumMod val="50000"/>
                  </a:schemeClr>
                </a:solidFill>
              </a:rPr>
              <a:t>ACC pairing	-19% (≈800 ATCOs)</a:t>
            </a:r>
          </a:p>
        </p:txBody>
      </p:sp>
    </p:spTree>
    <p:extLst>
      <p:ext uri="{BB962C8B-B14F-4D97-AF65-F5344CB8AC3E}">
        <p14:creationId xmlns:p14="http://schemas.microsoft.com/office/powerpoint/2010/main" val="803202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A590D77-AABE-98E2-8CD4-3F0104E473E8}"/>
              </a:ext>
            </a:extLst>
          </p:cNvPr>
          <p:cNvSpPr/>
          <p:nvPr/>
        </p:nvSpPr>
        <p:spPr>
          <a:xfrm>
            <a:off x="1819829" y="2219920"/>
            <a:ext cx="8552341" cy="1538883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/>
                <a:solidFill>
                  <a:schemeClr val="bg2">
                    <a:lumMod val="50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Thank you for your attention!</a:t>
            </a:r>
          </a:p>
          <a:p>
            <a:pPr algn="ctr"/>
            <a:r>
              <a:rPr lang="en-US" sz="4000" b="0" cap="none" spc="0" dirty="0">
                <a:ln w="0"/>
                <a:solidFill>
                  <a:schemeClr val="bg2">
                    <a:lumMod val="50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Questions/suggestions/remarks?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864C0F9-2C4F-F6A6-16F4-924430DC4903}"/>
              </a:ext>
            </a:extLst>
          </p:cNvPr>
          <p:cNvSpPr txBox="1"/>
          <p:nvPr/>
        </p:nvSpPr>
        <p:spPr>
          <a:xfrm>
            <a:off x="3961446" y="4048125"/>
            <a:ext cx="42691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/>
              <a:t>Contact:</a:t>
            </a:r>
          </a:p>
          <a:p>
            <a:pPr algn="ctr"/>
            <a:r>
              <a:rPr lang="en-US" sz="2400" dirty="0"/>
              <a:t>goran.pavlovic@eurocontrol.int</a:t>
            </a:r>
          </a:p>
        </p:txBody>
      </p:sp>
    </p:spTree>
    <p:extLst>
      <p:ext uri="{BB962C8B-B14F-4D97-AF65-F5344CB8AC3E}">
        <p14:creationId xmlns:p14="http://schemas.microsoft.com/office/powerpoint/2010/main" val="669945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8D1CCC-AE69-3F11-E1C3-D6B2768704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rostering matters?</a:t>
            </a:r>
            <a:endParaRPr lang="en-BE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2FC1974-6874-DFF3-6A12-A17DA8C5ABA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202918" y="2011680"/>
            <a:ext cx="5680481" cy="4206240"/>
          </a:xfrm>
          <a:ln>
            <a:noFill/>
          </a:ln>
        </p:spPr>
        <p:txBody>
          <a:bodyPr>
            <a:normAutofit fontScale="85000" lnSpcReduction="20000"/>
          </a:bodyPr>
          <a:lstStyle/>
          <a:p>
            <a:pPr>
              <a:buFont typeface="Wingdings" panose="05000000000000000000" pitchFamily="2" charset="2"/>
              <a:buChar char="§"/>
            </a:pPr>
            <a:r>
              <a:rPr lang="en-GB" dirty="0"/>
              <a:t> Staffing - </a:t>
            </a:r>
            <a:r>
              <a:rPr lang="en-GB" b="1" dirty="0">
                <a:solidFill>
                  <a:schemeClr val="bg2">
                    <a:lumMod val="50000"/>
                  </a:schemeClr>
                </a:solidFill>
              </a:rPr>
              <a:t>major cost component </a:t>
            </a:r>
            <a:r>
              <a:rPr lang="en-GB" dirty="0"/>
              <a:t>in the total ATM/CNS costs (labour intensive activity)</a:t>
            </a:r>
          </a:p>
          <a:p>
            <a:pPr marL="0" indent="0">
              <a:buNone/>
            </a:pPr>
            <a:endParaRPr lang="en-GB" dirty="0"/>
          </a:p>
          <a:p>
            <a:pPr>
              <a:buFont typeface="Wingdings" panose="05000000000000000000" pitchFamily="2" charset="2"/>
              <a:buChar char="§"/>
            </a:pPr>
            <a:r>
              <a:rPr lang="en-GB" dirty="0"/>
              <a:t> At the same time one of the </a:t>
            </a:r>
            <a:r>
              <a:rPr lang="en-GB" b="1" dirty="0">
                <a:solidFill>
                  <a:schemeClr val="bg2">
                    <a:lumMod val="50000"/>
                  </a:schemeClr>
                </a:solidFill>
              </a:rPr>
              <a:t>main reasons for delay </a:t>
            </a:r>
            <a:r>
              <a:rPr lang="en-GB" dirty="0"/>
              <a:t>in the network</a:t>
            </a:r>
          </a:p>
          <a:p>
            <a:pPr>
              <a:buFont typeface="Wingdings" panose="05000000000000000000" pitchFamily="2" charset="2"/>
              <a:buChar char="§"/>
            </a:pPr>
            <a:endParaRPr lang="en-GB" dirty="0"/>
          </a:p>
          <a:p>
            <a:pPr>
              <a:buFont typeface="Wingdings" panose="05000000000000000000" pitchFamily="2" charset="2"/>
              <a:buChar char="§"/>
            </a:pPr>
            <a:r>
              <a:rPr lang="en-GB" dirty="0"/>
              <a:t>More and more </a:t>
            </a:r>
            <a:r>
              <a:rPr lang="en-GB" b="1" dirty="0">
                <a:solidFill>
                  <a:schemeClr val="bg2">
                    <a:lumMod val="50000"/>
                  </a:schemeClr>
                </a:solidFill>
              </a:rPr>
              <a:t>challenging to recruit, train and retain </a:t>
            </a:r>
            <a:r>
              <a:rPr lang="en-GB" dirty="0"/>
              <a:t>ATCOs</a:t>
            </a:r>
          </a:p>
          <a:p>
            <a:pPr>
              <a:buFont typeface="Wingdings" panose="05000000000000000000" pitchFamily="2" charset="2"/>
              <a:buChar char="§"/>
            </a:pPr>
            <a:endParaRPr lang="en-GB" dirty="0"/>
          </a:p>
          <a:p>
            <a:pPr>
              <a:buFont typeface="Wingdings" panose="05000000000000000000" pitchFamily="2" charset="2"/>
              <a:buChar char="§"/>
            </a:pPr>
            <a:r>
              <a:rPr lang="en-US" dirty="0"/>
              <a:t> High </a:t>
            </a:r>
            <a:r>
              <a:rPr lang="en-US" b="1" dirty="0">
                <a:solidFill>
                  <a:schemeClr val="bg2">
                    <a:lumMod val="50000"/>
                  </a:schemeClr>
                </a:solidFill>
              </a:rPr>
              <a:t>heterogeneity in rostering practices </a:t>
            </a:r>
            <a:r>
              <a:rPr lang="en-US" dirty="0"/>
              <a:t>applied across ANSPs/ACCs in Europe</a:t>
            </a:r>
            <a:endParaRPr lang="en-GB" dirty="0"/>
          </a:p>
          <a:p>
            <a:pPr marL="0" indent="0">
              <a:buNone/>
            </a:pPr>
            <a:endParaRPr lang="en-GB" dirty="0"/>
          </a:p>
          <a:p>
            <a:pPr>
              <a:buFont typeface="Wingdings" panose="05000000000000000000" pitchFamily="2" charset="2"/>
              <a:buChar char="§"/>
            </a:pPr>
            <a:r>
              <a:rPr lang="en-US" dirty="0"/>
              <a:t> Evidences of </a:t>
            </a:r>
            <a:r>
              <a:rPr lang="en-US" b="1" dirty="0">
                <a:solidFill>
                  <a:schemeClr val="bg2">
                    <a:lumMod val="50000"/>
                  </a:schemeClr>
                </a:solidFill>
              </a:rPr>
              <a:t>spare capacity </a:t>
            </a:r>
            <a:r>
              <a:rPr lang="en-US" dirty="0"/>
              <a:t>– but when, where?</a:t>
            </a:r>
            <a:endParaRPr lang="en-GB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CD2DDF5-7EA4-111A-7021-FA6ABA82EAF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91259" y="2011680"/>
            <a:ext cx="3966306" cy="186498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5F4EB969-859D-BBBE-01A7-77D1157005B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70097" y="4194380"/>
            <a:ext cx="2808628" cy="1970138"/>
          </a:xfrm>
          <a:prstGeom prst="rect">
            <a:avLst/>
          </a:prstGeom>
        </p:spPr>
      </p:pic>
      <p:sp>
        <p:nvSpPr>
          <p:cNvPr id="6" name="TextBox 7">
            <a:extLst>
              <a:ext uri="{FF2B5EF4-FFF2-40B4-BE49-F238E27FC236}">
                <a16:creationId xmlns:a16="http://schemas.microsoft.com/office/drawing/2014/main" id="{174288D1-A24E-9BD8-325E-0C12DEC8E5DD}"/>
              </a:ext>
            </a:extLst>
          </p:cNvPr>
          <p:cNvSpPr txBox="1"/>
          <p:nvPr/>
        </p:nvSpPr>
        <p:spPr>
          <a:xfrm>
            <a:off x="7940791" y="3874429"/>
            <a:ext cx="326724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GB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r>
              <a:rPr lang="en-GB" sz="800" i="1" dirty="0"/>
              <a:t>Source: ATM Cost-Effectiveness (ACE) Benchmarking report 2019</a:t>
            </a:r>
          </a:p>
        </p:txBody>
      </p:sp>
      <p:sp>
        <p:nvSpPr>
          <p:cNvPr id="7" name="TextBox 8">
            <a:extLst>
              <a:ext uri="{FF2B5EF4-FFF2-40B4-BE49-F238E27FC236}">
                <a16:creationId xmlns:a16="http://schemas.microsoft.com/office/drawing/2014/main" id="{917A9784-FCBF-32B9-72BA-553BD851059D}"/>
              </a:ext>
            </a:extLst>
          </p:cNvPr>
          <p:cNvSpPr txBox="1"/>
          <p:nvPr/>
        </p:nvSpPr>
        <p:spPr>
          <a:xfrm>
            <a:off x="8356770" y="6165303"/>
            <a:ext cx="24352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GB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r>
              <a:rPr lang="en-GB" sz="800" i="1" dirty="0"/>
              <a:t>Source: Performance Review Report (PRR) 2019</a:t>
            </a:r>
          </a:p>
        </p:txBody>
      </p:sp>
    </p:spTree>
    <p:extLst>
      <p:ext uri="{BB962C8B-B14F-4D97-AF65-F5344CB8AC3E}">
        <p14:creationId xmlns:p14="http://schemas.microsoft.com/office/powerpoint/2010/main" val="2888538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6" grpId="0"/>
      <p:bldP spid="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B1808DC-0F2E-BFA9-39DB-EEE4944F2D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Capacity management in ACC</a:t>
            </a:r>
            <a:endParaRPr lang="en-BE" dirty="0"/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5B63CEEB-8336-8C6C-7A8D-28ED9DFBF757}"/>
              </a:ext>
            </a:extLst>
          </p:cNvPr>
          <p:cNvGrpSpPr/>
          <p:nvPr/>
        </p:nvGrpSpPr>
        <p:grpSpPr>
          <a:xfrm>
            <a:off x="6351434" y="4122432"/>
            <a:ext cx="5147684" cy="2147349"/>
            <a:chOff x="6351434" y="4122432"/>
            <a:chExt cx="5147684" cy="2147349"/>
          </a:xfrm>
        </p:grpSpPr>
        <p:sp>
          <p:nvSpPr>
            <p:cNvPr id="5" name="Isosceles Triangle 4">
              <a:extLst>
                <a:ext uri="{FF2B5EF4-FFF2-40B4-BE49-F238E27FC236}">
                  <a16:creationId xmlns:a16="http://schemas.microsoft.com/office/drawing/2014/main" id="{DFCD6397-92A2-CA43-9F37-B065C0A2CCC3}"/>
                </a:ext>
              </a:extLst>
            </p:cNvPr>
            <p:cNvSpPr/>
            <p:nvPr/>
          </p:nvSpPr>
          <p:spPr>
            <a:xfrm flipH="1">
              <a:off x="8397452" y="5464104"/>
              <a:ext cx="734968" cy="518003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D17610F7-511F-0D62-80A1-748E5C5D27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00637" y="5415349"/>
              <a:ext cx="4110982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2F5F2F5-87D4-041E-F4FF-DDCAC297DF3C}"/>
                </a:ext>
              </a:extLst>
            </p:cNvPr>
            <p:cNvSpPr txBox="1"/>
            <p:nvPr/>
          </p:nvSpPr>
          <p:spPr>
            <a:xfrm flipH="1">
              <a:off x="9865855" y="5448875"/>
              <a:ext cx="869124" cy="33084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capacity</a:t>
              </a:r>
              <a:endParaRPr lang="en-BE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8234164-8C25-4EDB-3949-7B923F9ED0C8}"/>
                </a:ext>
              </a:extLst>
            </p:cNvPr>
            <p:cNvSpPr txBox="1"/>
            <p:nvPr/>
          </p:nvSpPr>
          <p:spPr>
            <a:xfrm flipH="1">
              <a:off x="6874769" y="5456490"/>
              <a:ext cx="837530" cy="33084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demand</a:t>
              </a:r>
              <a:endParaRPr lang="en-BE" dirty="0"/>
            </a:p>
          </p:txBody>
        </p:sp>
        <p:sp>
          <p:nvSpPr>
            <p:cNvPr id="9" name="Block Arc 8">
              <a:extLst>
                <a:ext uri="{FF2B5EF4-FFF2-40B4-BE49-F238E27FC236}">
                  <a16:creationId xmlns:a16="http://schemas.microsoft.com/office/drawing/2014/main" id="{9794F923-F155-B2D5-0640-E406385136C7}"/>
                </a:ext>
              </a:extLst>
            </p:cNvPr>
            <p:cNvSpPr/>
            <p:nvPr/>
          </p:nvSpPr>
          <p:spPr>
            <a:xfrm flipH="1">
              <a:off x="8067833" y="4375292"/>
              <a:ext cx="1379724" cy="1019579"/>
            </a:xfrm>
            <a:prstGeom prst="blockArc">
              <a:avLst>
                <a:gd name="adj1" fmla="val 11996110"/>
                <a:gd name="adj2" fmla="val 20391607"/>
                <a:gd name="adj3" fmla="val 20274"/>
              </a:avLst>
            </a:prstGeom>
            <a:gradFill flip="none" rotWithShape="1">
              <a:gsLst>
                <a:gs pos="0">
                  <a:srgbClr val="FFC000"/>
                </a:gs>
                <a:gs pos="33000">
                  <a:srgbClr val="00B050"/>
                </a:gs>
                <a:gs pos="26000">
                  <a:srgbClr val="FFC000"/>
                </a:gs>
                <a:gs pos="76000">
                  <a:srgbClr val="FF0000"/>
                </a:gs>
                <a:gs pos="67000">
                  <a:srgbClr val="00B050"/>
                </a:gs>
                <a:gs pos="100000">
                  <a:srgbClr val="FF0000"/>
                </a:gs>
              </a:gsLst>
              <a:lin ang="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>
                <a:solidFill>
                  <a:schemeClr val="tx1"/>
                </a:solidFill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E9DF327-BD21-7FD4-C6D7-24DF739E8195}"/>
                </a:ext>
              </a:extLst>
            </p:cNvPr>
            <p:cNvSpPr txBox="1"/>
            <p:nvPr/>
          </p:nvSpPr>
          <p:spPr>
            <a:xfrm flipH="1">
              <a:off x="8246291" y="4122432"/>
              <a:ext cx="1009631" cy="2481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/>
                <a:t>Cost-efficiency</a:t>
              </a:r>
              <a:endParaRPr lang="en-BE" sz="1200" b="1" dirty="0"/>
            </a:p>
          </p:txBody>
        </p:sp>
        <p:cxnSp>
          <p:nvCxnSpPr>
            <p:cNvPr id="11" name="Straight Arrow Connector 10">
              <a:extLst>
                <a:ext uri="{FF2B5EF4-FFF2-40B4-BE49-F238E27FC236}">
                  <a16:creationId xmlns:a16="http://schemas.microsoft.com/office/drawing/2014/main" id="{A722933A-9629-0173-6348-9399F1E17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935" y="4609223"/>
              <a:ext cx="0" cy="785648"/>
            </a:xfrm>
            <a:prstGeom prst="straightConnector1">
              <a:avLst/>
            </a:prstGeom>
            <a:ln w="1905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arrow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35F8F9FA-DE85-24EB-79A4-88B684BE2944}"/>
                </a:ext>
              </a:extLst>
            </p:cNvPr>
            <p:cNvSpPr/>
            <p:nvPr/>
          </p:nvSpPr>
          <p:spPr>
            <a:xfrm flipH="1">
              <a:off x="10442776" y="5116683"/>
              <a:ext cx="312690" cy="26513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6EC88D2-CC95-BB89-3685-83B08DC315DE}"/>
                </a:ext>
              </a:extLst>
            </p:cNvPr>
            <p:cNvSpPr/>
            <p:nvPr/>
          </p:nvSpPr>
          <p:spPr>
            <a:xfrm flipH="1">
              <a:off x="10187918" y="4864075"/>
              <a:ext cx="410705" cy="255865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38C4EFB2-EA60-FB44-19AC-0B73EC27B496}"/>
                </a:ext>
              </a:extLst>
            </p:cNvPr>
            <p:cNvSpPr/>
            <p:nvPr/>
          </p:nvSpPr>
          <p:spPr>
            <a:xfrm flipH="1">
              <a:off x="10246950" y="5121320"/>
              <a:ext cx="193558" cy="255865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A62D7044-6BDB-1C98-2AC2-A67D394CAFBA}"/>
                </a:ext>
              </a:extLst>
            </p:cNvPr>
            <p:cNvSpPr/>
            <p:nvPr/>
          </p:nvSpPr>
          <p:spPr>
            <a:xfrm flipH="1">
              <a:off x="9973244" y="4863746"/>
              <a:ext cx="212406" cy="255865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0CEC34DE-0013-FBAE-E864-8AC73897931C}"/>
                </a:ext>
              </a:extLst>
            </p:cNvPr>
            <p:cNvSpPr/>
            <p:nvPr/>
          </p:nvSpPr>
          <p:spPr>
            <a:xfrm flipH="1">
              <a:off x="9815128" y="5121320"/>
              <a:ext cx="431822" cy="255865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F24FA2D-6435-03D9-B191-FA030B925B7E}"/>
                </a:ext>
              </a:extLst>
            </p:cNvPr>
            <p:cNvSpPr/>
            <p:nvPr/>
          </p:nvSpPr>
          <p:spPr>
            <a:xfrm flipH="1">
              <a:off x="10129588" y="4705383"/>
              <a:ext cx="312690" cy="156443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29FD83CC-7409-C2E4-32F8-DC94E3493EE1}"/>
                </a:ext>
              </a:extLst>
            </p:cNvPr>
            <p:cNvSpPr/>
            <p:nvPr/>
          </p:nvSpPr>
          <p:spPr>
            <a:xfrm flipH="1">
              <a:off x="7726087" y="5282369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8896C6F-EA86-C972-211F-0C63D07DB43E}"/>
                </a:ext>
              </a:extLst>
            </p:cNvPr>
            <p:cNvSpPr/>
            <p:nvPr/>
          </p:nvSpPr>
          <p:spPr>
            <a:xfrm flipH="1">
              <a:off x="7512959" y="5097997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95AA14F5-31D2-7CE9-A98E-3C3F3A09B7A2}"/>
                </a:ext>
              </a:extLst>
            </p:cNvPr>
            <p:cNvSpPr/>
            <p:nvPr/>
          </p:nvSpPr>
          <p:spPr>
            <a:xfrm flipH="1">
              <a:off x="7579786" y="5295252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CD8933A-B26B-4A89-063A-9B7DA92893C4}"/>
                </a:ext>
              </a:extLst>
            </p:cNvPr>
            <p:cNvSpPr/>
            <p:nvPr/>
          </p:nvSpPr>
          <p:spPr>
            <a:xfrm flipH="1">
              <a:off x="7653219" y="5190965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B34E379D-37F5-0242-BCCB-11572416EF94}"/>
                </a:ext>
              </a:extLst>
            </p:cNvPr>
            <p:cNvSpPr/>
            <p:nvPr/>
          </p:nvSpPr>
          <p:spPr>
            <a:xfrm flipH="1">
              <a:off x="7632739" y="4930362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18D3E962-706D-05ED-DAD6-0DE3E7D11A55}"/>
                </a:ext>
              </a:extLst>
            </p:cNvPr>
            <p:cNvSpPr/>
            <p:nvPr/>
          </p:nvSpPr>
          <p:spPr>
            <a:xfrm flipH="1">
              <a:off x="7250759" y="5167406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C7C75C52-BD76-1759-295C-43241168FF89}"/>
                </a:ext>
              </a:extLst>
            </p:cNvPr>
            <p:cNvSpPr/>
            <p:nvPr/>
          </p:nvSpPr>
          <p:spPr>
            <a:xfrm flipH="1">
              <a:off x="6957395" y="5296070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C2B129C-97FA-9C05-C349-FDE0FB76356C}"/>
                </a:ext>
              </a:extLst>
            </p:cNvPr>
            <p:cNvSpPr/>
            <p:nvPr/>
          </p:nvSpPr>
          <p:spPr>
            <a:xfrm flipH="1">
              <a:off x="7068309" y="4940480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3AD2DA4F-911A-8D20-5A47-89A5B509DE99}"/>
                </a:ext>
              </a:extLst>
            </p:cNvPr>
            <p:cNvSpPr/>
            <p:nvPr/>
          </p:nvSpPr>
          <p:spPr>
            <a:xfrm flipH="1">
              <a:off x="7349547" y="4900308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FC3649EF-79B2-014F-98F6-84E4FF3CD69F}"/>
                </a:ext>
              </a:extLst>
            </p:cNvPr>
            <p:cNvSpPr/>
            <p:nvPr/>
          </p:nvSpPr>
          <p:spPr>
            <a:xfrm flipH="1">
              <a:off x="7042188" y="5228715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6C9621A7-5CF4-2DBE-5B61-E9E2E812BDE4}"/>
                </a:ext>
              </a:extLst>
            </p:cNvPr>
            <p:cNvSpPr/>
            <p:nvPr/>
          </p:nvSpPr>
          <p:spPr>
            <a:xfrm flipH="1">
              <a:off x="7487758" y="5210744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19494645-C53A-CCE4-ED04-DEABFD288861}"/>
                </a:ext>
              </a:extLst>
            </p:cNvPr>
            <p:cNvSpPr/>
            <p:nvPr/>
          </p:nvSpPr>
          <p:spPr>
            <a:xfrm flipH="1">
              <a:off x="7244022" y="4810558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822684A2-7415-C868-F5B3-5BB140465E49}"/>
                </a:ext>
              </a:extLst>
            </p:cNvPr>
            <p:cNvSpPr/>
            <p:nvPr/>
          </p:nvSpPr>
          <p:spPr>
            <a:xfrm flipH="1">
              <a:off x="7472001" y="4882245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09796E2A-DCF2-11C2-D6E0-974CACE63CA2}"/>
                </a:ext>
              </a:extLst>
            </p:cNvPr>
            <p:cNvSpPr/>
            <p:nvPr/>
          </p:nvSpPr>
          <p:spPr>
            <a:xfrm flipH="1">
              <a:off x="7259599" y="5058501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8D07B858-D245-F811-C858-168C8AEB919C}"/>
                </a:ext>
              </a:extLst>
            </p:cNvPr>
            <p:cNvSpPr/>
            <p:nvPr/>
          </p:nvSpPr>
          <p:spPr>
            <a:xfrm flipH="1">
              <a:off x="7365494" y="5141148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96A49459-8402-094E-9E41-22EA5C4AABAC}"/>
                </a:ext>
              </a:extLst>
            </p:cNvPr>
            <p:cNvSpPr/>
            <p:nvPr/>
          </p:nvSpPr>
          <p:spPr>
            <a:xfrm flipH="1">
              <a:off x="7675631" y="5075594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8FBC9C1C-43E9-1121-BBE7-F7231BA76907}"/>
                </a:ext>
              </a:extLst>
            </p:cNvPr>
            <p:cNvSpPr/>
            <p:nvPr/>
          </p:nvSpPr>
          <p:spPr>
            <a:xfrm flipH="1">
              <a:off x="7108898" y="5039729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87755E4C-205B-0479-DED0-EE75B26FE243}"/>
                </a:ext>
              </a:extLst>
            </p:cNvPr>
            <p:cNvSpPr/>
            <p:nvPr/>
          </p:nvSpPr>
          <p:spPr>
            <a:xfrm flipH="1">
              <a:off x="7385973" y="4774521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9609BF7D-3732-A3B1-8242-CEB8B8A5AE38}"/>
                </a:ext>
              </a:extLst>
            </p:cNvPr>
            <p:cNvSpPr/>
            <p:nvPr/>
          </p:nvSpPr>
          <p:spPr>
            <a:xfrm flipH="1">
              <a:off x="6999156" y="5091860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7E41C758-C86B-1341-5794-BFDAF8C78452}"/>
                </a:ext>
              </a:extLst>
            </p:cNvPr>
            <p:cNvSpPr/>
            <p:nvPr/>
          </p:nvSpPr>
          <p:spPr>
            <a:xfrm flipH="1">
              <a:off x="7402090" y="5006138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4444A804-C073-A6B5-6B57-890C093A2D43}"/>
                </a:ext>
              </a:extLst>
            </p:cNvPr>
            <p:cNvSpPr/>
            <p:nvPr/>
          </p:nvSpPr>
          <p:spPr>
            <a:xfrm flipH="1">
              <a:off x="7125096" y="5266706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CC32F459-D8A8-0F1A-F73C-AE05A21A3D92}"/>
                </a:ext>
              </a:extLst>
            </p:cNvPr>
            <p:cNvSpPr/>
            <p:nvPr/>
          </p:nvSpPr>
          <p:spPr>
            <a:xfrm flipH="1">
              <a:off x="6958197" y="4983844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D8D41EB4-7617-C915-216D-372CAC9F7B1A}"/>
                </a:ext>
              </a:extLst>
            </p:cNvPr>
            <p:cNvSpPr/>
            <p:nvPr/>
          </p:nvSpPr>
          <p:spPr>
            <a:xfrm flipH="1">
              <a:off x="7543332" y="4993702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1507AD1B-B4CB-B4F9-755B-D4FD17023B63}"/>
                </a:ext>
              </a:extLst>
            </p:cNvPr>
            <p:cNvSpPr/>
            <p:nvPr/>
          </p:nvSpPr>
          <p:spPr>
            <a:xfrm flipH="1">
              <a:off x="7221102" y="4946309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73EE9A40-D277-477D-F935-88D7B607EEAA}"/>
                </a:ext>
              </a:extLst>
            </p:cNvPr>
            <p:cNvSpPr/>
            <p:nvPr/>
          </p:nvSpPr>
          <p:spPr>
            <a:xfrm flipH="1">
              <a:off x="7129378" y="4847327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E9B3E64B-4CAE-4377-724D-9C0DB8F44482}"/>
                </a:ext>
              </a:extLst>
            </p:cNvPr>
            <p:cNvSpPr/>
            <p:nvPr/>
          </p:nvSpPr>
          <p:spPr>
            <a:xfrm flipH="1">
              <a:off x="7244023" y="5286686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373445E2-2449-5031-B094-82A6A05D00ED}"/>
                </a:ext>
              </a:extLst>
            </p:cNvPr>
            <p:cNvSpPr/>
            <p:nvPr/>
          </p:nvSpPr>
          <p:spPr>
            <a:xfrm flipH="1">
              <a:off x="6856241" y="5296070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A939759-980E-9ECB-BDFF-342A7216D954}"/>
                </a:ext>
              </a:extLst>
            </p:cNvPr>
            <p:cNvSpPr/>
            <p:nvPr/>
          </p:nvSpPr>
          <p:spPr>
            <a:xfrm flipH="1">
              <a:off x="7443049" y="5305042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CED188B9-6D6E-76C5-0DC9-CC1C4280018F}"/>
                </a:ext>
              </a:extLst>
            </p:cNvPr>
            <p:cNvSpPr/>
            <p:nvPr/>
          </p:nvSpPr>
          <p:spPr>
            <a:xfrm flipH="1">
              <a:off x="7125095" y="5156399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211A4C87-5657-F5FC-2786-5FDC33EF6A16}"/>
                </a:ext>
              </a:extLst>
            </p:cNvPr>
            <p:cNvSpPr/>
            <p:nvPr/>
          </p:nvSpPr>
          <p:spPr>
            <a:xfrm flipH="1">
              <a:off x="7331852" y="5249193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A774BF8A-5967-665D-817E-EBA902B10EB1}"/>
                </a:ext>
              </a:extLst>
            </p:cNvPr>
            <p:cNvSpPr/>
            <p:nvPr/>
          </p:nvSpPr>
          <p:spPr>
            <a:xfrm flipH="1">
              <a:off x="6928425" y="5185452"/>
              <a:ext cx="40959" cy="4095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BE"/>
            </a:p>
          </p:txBody>
        </p:sp>
        <p:cxnSp>
          <p:nvCxnSpPr>
            <p:cNvPr id="49" name="Straight Arrow Connector 48">
              <a:extLst>
                <a:ext uri="{FF2B5EF4-FFF2-40B4-BE49-F238E27FC236}">
                  <a16:creationId xmlns:a16="http://schemas.microsoft.com/office/drawing/2014/main" id="{86D1F8DF-02DD-3E06-0B2B-D881A3F3504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653218" y="4785138"/>
              <a:ext cx="63179" cy="166552"/>
            </a:xfrm>
            <a:prstGeom prst="straightConnector1">
              <a:avLst/>
            </a:prstGeom>
            <a:ln>
              <a:solidFill>
                <a:schemeClr val="tx1"/>
              </a:solidFill>
              <a:prstDash val="dash"/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Arrow Connector 49">
              <a:extLst>
                <a:ext uri="{FF2B5EF4-FFF2-40B4-BE49-F238E27FC236}">
                  <a16:creationId xmlns:a16="http://schemas.microsoft.com/office/drawing/2014/main" id="{73F39C38-5937-0141-7286-6FF0A09F3E2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117493" y="4671382"/>
              <a:ext cx="150946" cy="158304"/>
            </a:xfrm>
            <a:prstGeom prst="straightConnector1">
              <a:avLst/>
            </a:prstGeom>
            <a:ln>
              <a:solidFill>
                <a:schemeClr val="tx1"/>
              </a:solidFill>
              <a:prstDash val="dash"/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D0EE2238-05BA-2C1B-1464-C326AFA55D3C}"/>
                </a:ext>
              </a:extLst>
            </p:cNvPr>
            <p:cNvCxnSpPr>
              <a:cxnSpLocks/>
            </p:cNvCxnSpPr>
            <p:nvPr/>
          </p:nvCxnSpPr>
          <p:spPr>
            <a:xfrm>
              <a:off x="7424702" y="5027897"/>
              <a:ext cx="33276" cy="154406"/>
            </a:xfrm>
            <a:prstGeom prst="straightConnector1">
              <a:avLst/>
            </a:prstGeom>
            <a:ln>
              <a:solidFill>
                <a:schemeClr val="tx1"/>
              </a:solidFill>
              <a:prstDash val="dash"/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Arrow Connector 51">
              <a:extLst>
                <a:ext uri="{FF2B5EF4-FFF2-40B4-BE49-F238E27FC236}">
                  <a16:creationId xmlns:a16="http://schemas.microsoft.com/office/drawing/2014/main" id="{A2972B2C-B813-5B57-DB3A-573DA90605B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799916" y="5072103"/>
              <a:ext cx="223535" cy="41917"/>
            </a:xfrm>
            <a:prstGeom prst="straightConnector1">
              <a:avLst/>
            </a:prstGeom>
            <a:ln>
              <a:solidFill>
                <a:schemeClr val="tx1"/>
              </a:solidFill>
              <a:prstDash val="dash"/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22E9CAB4-ADE3-57CE-2EC7-6D401D8374E9}"/>
                </a:ext>
              </a:extLst>
            </p:cNvPr>
            <p:cNvCxnSpPr>
              <a:cxnSpLocks/>
            </p:cNvCxnSpPr>
            <p:nvPr/>
          </p:nvCxnSpPr>
          <p:spPr>
            <a:xfrm>
              <a:off x="7674313" y="5211389"/>
              <a:ext cx="150337" cy="20522"/>
            </a:xfrm>
            <a:prstGeom prst="straightConnector1">
              <a:avLst/>
            </a:prstGeom>
            <a:ln>
              <a:solidFill>
                <a:schemeClr val="tx1"/>
              </a:solidFill>
              <a:prstDash val="dash"/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Arrow Connector 53">
              <a:extLst>
                <a:ext uri="{FF2B5EF4-FFF2-40B4-BE49-F238E27FC236}">
                  <a16:creationId xmlns:a16="http://schemas.microsoft.com/office/drawing/2014/main" id="{52271119-7B03-3652-CD0F-037512562C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70337" y="5190233"/>
              <a:ext cx="100438" cy="158145"/>
            </a:xfrm>
            <a:prstGeom prst="straightConnector1">
              <a:avLst/>
            </a:prstGeom>
            <a:ln>
              <a:solidFill>
                <a:schemeClr val="tx1"/>
              </a:solidFill>
              <a:prstDash val="dash"/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Arrow Connector 54">
              <a:extLst>
                <a:ext uri="{FF2B5EF4-FFF2-40B4-BE49-F238E27FC236}">
                  <a16:creationId xmlns:a16="http://schemas.microsoft.com/office/drawing/2014/main" id="{322A961D-9502-E6EB-D256-019E5864A21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136515" y="5003419"/>
              <a:ext cx="144183" cy="80241"/>
            </a:xfrm>
            <a:prstGeom prst="straightConnector1">
              <a:avLst/>
            </a:prstGeom>
            <a:ln>
              <a:solidFill>
                <a:schemeClr val="tx1"/>
              </a:solidFill>
              <a:prstDash val="dash"/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76D060F1-8DB7-DECD-7956-7C8D4CA74874}"/>
                </a:ext>
              </a:extLst>
            </p:cNvPr>
            <p:cNvSpPr txBox="1"/>
            <p:nvPr/>
          </p:nvSpPr>
          <p:spPr>
            <a:xfrm>
              <a:off x="6351434" y="5808116"/>
              <a:ext cx="202811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/>
                <a:t>uncertainty/volatility in time </a:t>
              </a:r>
            </a:p>
            <a:p>
              <a:pPr algn="ctr"/>
              <a:r>
                <a:rPr lang="en-US" sz="1200" dirty="0"/>
                <a:t>and space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F3A74F13-F8C3-F692-3D83-F59AF072E1C7}"/>
                </a:ext>
              </a:extLst>
            </p:cNvPr>
            <p:cNvSpPr txBox="1"/>
            <p:nvPr/>
          </p:nvSpPr>
          <p:spPr>
            <a:xfrm>
              <a:off x="9181588" y="5726560"/>
              <a:ext cx="231753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/>
                <a:t>added in larger chunks </a:t>
              </a:r>
            </a:p>
            <a:p>
              <a:pPr algn="ctr"/>
              <a:r>
                <a:rPr lang="en-US" sz="1200" dirty="0"/>
                <a:t>(sectors -&gt; shifts -&gt; ATCOs)</a:t>
              </a:r>
              <a:endParaRPr lang="en-BE" sz="1200" dirty="0"/>
            </a:p>
          </p:txBody>
        </p:sp>
      </p:grpSp>
      <p:pic>
        <p:nvPicPr>
          <p:cNvPr id="58" name="Picture 57">
            <a:extLst>
              <a:ext uri="{FF2B5EF4-FFF2-40B4-BE49-F238E27FC236}">
                <a16:creationId xmlns:a16="http://schemas.microsoft.com/office/drawing/2014/main" id="{F08EE3FD-61CA-1AFE-794C-2068B63690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6077" y="2119420"/>
            <a:ext cx="2165858" cy="1640728"/>
          </a:xfrm>
          <a:prstGeom prst="rect">
            <a:avLst/>
          </a:prstGeom>
        </p:spPr>
      </p:pic>
      <p:pic>
        <p:nvPicPr>
          <p:cNvPr id="59" name="Picture 58">
            <a:extLst>
              <a:ext uri="{FF2B5EF4-FFF2-40B4-BE49-F238E27FC236}">
                <a16:creationId xmlns:a16="http://schemas.microsoft.com/office/drawing/2014/main" id="{94ACE152-F7CE-8085-94BA-C759BB07ADB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54871" y="2113979"/>
            <a:ext cx="2222381" cy="1640728"/>
          </a:xfrm>
          <a:prstGeom prst="rect">
            <a:avLst/>
          </a:prstGeom>
        </p:spPr>
      </p:pic>
      <p:sp>
        <p:nvSpPr>
          <p:cNvPr id="60" name="TextBox 59">
            <a:extLst>
              <a:ext uri="{FF2B5EF4-FFF2-40B4-BE49-F238E27FC236}">
                <a16:creationId xmlns:a16="http://schemas.microsoft.com/office/drawing/2014/main" id="{68CC3C86-3C7F-990A-9248-B05B61535BCF}"/>
              </a:ext>
            </a:extLst>
          </p:cNvPr>
          <p:cNvSpPr txBox="1"/>
          <p:nvPr/>
        </p:nvSpPr>
        <p:spPr>
          <a:xfrm>
            <a:off x="392028" y="5431802"/>
            <a:ext cx="322934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ACC</a:t>
            </a:r>
            <a:r>
              <a:rPr lang="en-US" dirty="0"/>
              <a:t> – Area Control Centre</a:t>
            </a:r>
          </a:p>
          <a:p>
            <a:r>
              <a:rPr lang="en-US" b="1" dirty="0"/>
              <a:t>ATCO</a:t>
            </a:r>
            <a:r>
              <a:rPr lang="en-US" dirty="0"/>
              <a:t> – Air Traffic Control Officer</a:t>
            </a:r>
            <a:endParaRPr lang="en-BE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4179B69B-23B8-BFFC-F681-4659913FF55C}"/>
              </a:ext>
            </a:extLst>
          </p:cNvPr>
          <p:cNvSpPr txBox="1"/>
          <p:nvPr/>
        </p:nvSpPr>
        <p:spPr>
          <a:xfrm>
            <a:off x="386077" y="4040825"/>
            <a:ext cx="536912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In order to accommodate traffic demand, airspace is divided into smaller segments - “sectors” (elementary and/or collapsed), each served by a pair of ATCOs – planner and executive.</a:t>
            </a:r>
            <a:endParaRPr lang="en-BE" dirty="0"/>
          </a:p>
        </p:txBody>
      </p:sp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FFEE9BC9-9619-FBDC-1B62-E5E0B850F937}"/>
              </a:ext>
            </a:extLst>
          </p:cNvPr>
          <p:cNvCxnSpPr>
            <a:cxnSpLocks/>
          </p:cNvCxnSpPr>
          <p:nvPr/>
        </p:nvCxnSpPr>
        <p:spPr>
          <a:xfrm>
            <a:off x="2634994" y="2921111"/>
            <a:ext cx="511729" cy="0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3" name="Picture 62">
            <a:extLst>
              <a:ext uri="{FF2B5EF4-FFF2-40B4-BE49-F238E27FC236}">
                <a16:creationId xmlns:a16="http://schemas.microsoft.com/office/drawing/2014/main" id="{B7FF9B14-D19E-75C5-B920-979AFF2C3AC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71649" y="2111008"/>
            <a:ext cx="3115680" cy="1620206"/>
          </a:xfrm>
          <a:prstGeom prst="rect">
            <a:avLst/>
          </a:prstGeom>
        </p:spPr>
      </p:pic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07DA2C57-A72C-1465-BB29-7B88E9D8113A}"/>
              </a:ext>
            </a:extLst>
          </p:cNvPr>
          <p:cNvCxnSpPr>
            <a:cxnSpLocks/>
          </p:cNvCxnSpPr>
          <p:nvPr/>
        </p:nvCxnSpPr>
        <p:spPr>
          <a:xfrm>
            <a:off x="5565491" y="2921111"/>
            <a:ext cx="511729" cy="0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98FD593-E88E-14B8-7433-5C0BFEE2D053}"/>
              </a:ext>
            </a:extLst>
          </p:cNvPr>
          <p:cNvGrpSpPr/>
          <p:nvPr/>
        </p:nvGrpSpPr>
        <p:grpSpPr>
          <a:xfrm>
            <a:off x="10079447" y="2257841"/>
            <a:ext cx="1518559" cy="1339773"/>
            <a:chOff x="7027907" y="1978307"/>
            <a:chExt cx="2087143" cy="1833202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45C2643C-A7DA-6AA4-D90A-53A5A3FA209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27907" y="2579471"/>
              <a:ext cx="473115" cy="601164"/>
            </a:xfrm>
            <a:prstGeom prst="rect">
              <a:avLst/>
            </a:prstGeom>
          </p:spPr>
        </p:pic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D70A08B6-44D7-08BE-1284-E8520191BBC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168821" y="1978307"/>
              <a:ext cx="473115" cy="601164"/>
            </a:xfrm>
            <a:prstGeom prst="rect">
              <a:avLst/>
            </a:prstGeom>
          </p:spPr>
        </p:pic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9E5F2BD7-1B50-3CE6-C706-ABDB528CDFA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01023" y="1978307"/>
              <a:ext cx="473115" cy="601164"/>
            </a:xfrm>
            <a:prstGeom prst="rect">
              <a:avLst/>
            </a:prstGeom>
          </p:spPr>
        </p:pic>
        <p:pic>
          <p:nvPicPr>
            <p:cNvPr id="67" name="Picture 66">
              <a:extLst>
                <a:ext uri="{FF2B5EF4-FFF2-40B4-BE49-F238E27FC236}">
                  <a16:creationId xmlns:a16="http://schemas.microsoft.com/office/drawing/2014/main" id="{3FA29520-F841-2776-867C-DE092A793F2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168820" y="3204618"/>
              <a:ext cx="473115" cy="601164"/>
            </a:xfrm>
            <a:prstGeom prst="rect">
              <a:avLst/>
            </a:prstGeom>
          </p:spPr>
        </p:pic>
        <p:pic>
          <p:nvPicPr>
            <p:cNvPr id="68" name="Picture 67">
              <a:extLst>
                <a:ext uri="{FF2B5EF4-FFF2-40B4-BE49-F238E27FC236}">
                  <a16:creationId xmlns:a16="http://schemas.microsoft.com/office/drawing/2014/main" id="{D31808A8-4A29-25BA-4EFE-2EE44901104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01022" y="3210345"/>
              <a:ext cx="473115" cy="601164"/>
            </a:xfrm>
            <a:prstGeom prst="rect">
              <a:avLst/>
            </a:prstGeom>
          </p:spPr>
        </p:pic>
        <p:pic>
          <p:nvPicPr>
            <p:cNvPr id="69" name="Picture 68">
              <a:extLst>
                <a:ext uri="{FF2B5EF4-FFF2-40B4-BE49-F238E27FC236}">
                  <a16:creationId xmlns:a16="http://schemas.microsoft.com/office/drawing/2014/main" id="{A3C6E83D-AE98-5172-7DC9-053A75354E2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641935" y="2603454"/>
              <a:ext cx="473115" cy="601164"/>
            </a:xfrm>
            <a:prstGeom prst="rect">
              <a:avLst/>
            </a:prstGeom>
          </p:spPr>
        </p:pic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251CCC18-FF7E-FEDC-E920-1ACD2F59A9F6}"/>
                </a:ext>
              </a:extLst>
            </p:cNvPr>
            <p:cNvSpPr txBox="1"/>
            <p:nvPr/>
          </p:nvSpPr>
          <p:spPr>
            <a:xfrm>
              <a:off x="7795566" y="2433227"/>
              <a:ext cx="579884" cy="96859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4000" b="1" dirty="0"/>
                <a:t>?</a:t>
              </a:r>
              <a:endParaRPr lang="en-BE" sz="4000" b="1" dirty="0"/>
            </a:p>
          </p:txBody>
        </p:sp>
      </p:grpSp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7BA2A3C2-48BC-C4A8-F133-CFE407A0850B}"/>
              </a:ext>
            </a:extLst>
          </p:cNvPr>
          <p:cNvCxnSpPr>
            <a:cxnSpLocks/>
          </p:cNvCxnSpPr>
          <p:nvPr/>
        </p:nvCxnSpPr>
        <p:spPr>
          <a:xfrm>
            <a:off x="9354126" y="2921111"/>
            <a:ext cx="511729" cy="0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77579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P spid="6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4B7F2B-26AA-040F-3B5B-81C506D17A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Rostering model</a:t>
            </a:r>
            <a:endParaRPr lang="en-BE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182F2A3-E993-7613-5D78-10BFA83FCB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68896" y="2432983"/>
            <a:ext cx="4725839" cy="3618607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5" name="Content Placeholder 2">
                <a:extLst>
                  <a:ext uri="{FF2B5EF4-FFF2-40B4-BE49-F238E27FC236}">
                    <a16:creationId xmlns:a16="http://schemas.microsoft.com/office/drawing/2014/main" id="{D2000C5C-61C6-7F47-E449-F0F37081CC90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862244" y="2463778"/>
                <a:ext cx="6050619" cy="3557016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 fontScale="92500" lnSpcReduction="10000"/>
              </a:bodyPr>
              <a:lstStyle>
                <a:lvl1pPr marL="182880" indent="-182880" algn="l" defTabSz="914400" rtl="0" eaLnBrk="1" latinLnBrk="0" hangingPunct="1">
                  <a:lnSpc>
                    <a:spcPct val="90000"/>
                  </a:lnSpc>
                  <a:spcBef>
                    <a:spcPts val="1200"/>
                  </a:spcBef>
                  <a:spcAft>
                    <a:spcPts val="200"/>
                  </a:spcAft>
                  <a:buClr>
                    <a:schemeClr val="tx1"/>
                  </a:buClr>
                  <a:buFont typeface="Wingdings" pitchFamily="2" charset="2"/>
                  <a:buChar char=""/>
                  <a:defRPr sz="2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11480" indent="-182880" algn="l" defTabSz="914400" rtl="0" eaLnBrk="1" latinLnBrk="0" hangingPunct="1">
                  <a:lnSpc>
                    <a:spcPct val="90000"/>
                  </a:lnSpc>
                  <a:spcBef>
                    <a:spcPts val="200"/>
                  </a:spcBef>
                  <a:spcAft>
                    <a:spcPts val="400"/>
                  </a:spcAft>
                  <a:buClr>
                    <a:schemeClr val="tx1"/>
                  </a:buClr>
                  <a:buFont typeface="Wingdings" pitchFamily="2" charset="2"/>
                  <a:buChar char="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640080" indent="-182880" algn="l" defTabSz="914400" rtl="0" eaLnBrk="1" latinLnBrk="0" hangingPunct="1">
                  <a:lnSpc>
                    <a:spcPct val="90000"/>
                  </a:lnSpc>
                  <a:spcBef>
                    <a:spcPts val="200"/>
                  </a:spcBef>
                  <a:spcAft>
                    <a:spcPts val="400"/>
                  </a:spcAft>
                  <a:buClr>
                    <a:schemeClr val="tx1"/>
                  </a:buClr>
                  <a:buFont typeface="Wingdings" pitchFamily="2" charset="2"/>
                  <a:buChar char="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868680" indent="-182880" algn="l" defTabSz="914400" rtl="0" eaLnBrk="1" latinLnBrk="0" hangingPunct="1">
                  <a:lnSpc>
                    <a:spcPct val="90000"/>
                  </a:lnSpc>
                  <a:spcBef>
                    <a:spcPts val="200"/>
                  </a:spcBef>
                  <a:spcAft>
                    <a:spcPts val="400"/>
                  </a:spcAft>
                  <a:buClr>
                    <a:schemeClr val="tx1"/>
                  </a:buClr>
                  <a:buFont typeface="Wingdings" pitchFamily="2" charset="2"/>
                  <a:buChar char="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097280" indent="-182880" algn="l" defTabSz="914400" rtl="0" eaLnBrk="1" latinLnBrk="0" hangingPunct="1">
                  <a:lnSpc>
                    <a:spcPct val="90000"/>
                  </a:lnSpc>
                  <a:spcBef>
                    <a:spcPts val="200"/>
                  </a:spcBef>
                  <a:spcAft>
                    <a:spcPts val="400"/>
                  </a:spcAft>
                  <a:buClr>
                    <a:schemeClr val="tx1"/>
                  </a:buClr>
                  <a:buFont typeface="Wingdings" pitchFamily="2" charset="2"/>
                  <a:buChar char="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284600" indent="-228600" algn="l" defTabSz="914400" rtl="0" eaLnBrk="1" latinLnBrk="0" hangingPunct="1">
                  <a:lnSpc>
                    <a:spcPct val="90000"/>
                  </a:lnSpc>
                  <a:spcBef>
                    <a:spcPts val="200"/>
                  </a:spcBef>
                  <a:spcAft>
                    <a:spcPts val="400"/>
                  </a:spcAft>
                  <a:buClr>
                    <a:schemeClr val="tx1"/>
                  </a:buClr>
                  <a:buFont typeface="Wingdings" pitchFamily="2" charset="2"/>
                  <a:buChar char="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471800" indent="-228600" algn="l" defTabSz="914400" rtl="0" eaLnBrk="1" latinLnBrk="0" hangingPunct="1">
                  <a:lnSpc>
                    <a:spcPct val="90000"/>
                  </a:lnSpc>
                  <a:spcBef>
                    <a:spcPts val="200"/>
                  </a:spcBef>
                  <a:spcAft>
                    <a:spcPts val="400"/>
                  </a:spcAft>
                  <a:buClr>
                    <a:schemeClr val="tx1"/>
                  </a:buClr>
                  <a:buFont typeface="Wingdings" pitchFamily="2" charset="2"/>
                  <a:buChar char="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1629000" indent="-228600" algn="l" defTabSz="914400" rtl="0" eaLnBrk="1" latinLnBrk="0" hangingPunct="1">
                  <a:lnSpc>
                    <a:spcPct val="90000"/>
                  </a:lnSpc>
                  <a:spcBef>
                    <a:spcPts val="200"/>
                  </a:spcBef>
                  <a:spcAft>
                    <a:spcPts val="400"/>
                  </a:spcAft>
                  <a:buClr>
                    <a:schemeClr val="tx1"/>
                  </a:buClr>
                  <a:buFont typeface="Wingdings" pitchFamily="2" charset="2"/>
                  <a:buChar char="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1806200" indent="-228600" algn="l" defTabSz="914400" rtl="0" eaLnBrk="1" latinLnBrk="0" hangingPunct="1">
                  <a:lnSpc>
                    <a:spcPct val="90000"/>
                  </a:lnSpc>
                  <a:spcBef>
                    <a:spcPts val="200"/>
                  </a:spcBef>
                  <a:spcAft>
                    <a:spcPts val="400"/>
                  </a:spcAft>
                  <a:buClr>
                    <a:schemeClr val="tx1"/>
                  </a:buClr>
                  <a:buFont typeface="Wingdings" pitchFamily="2" charset="2"/>
                  <a:buChar char="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Font typeface="Wingdings" pitchFamily="2" charset="2"/>
                  <a:buNone/>
                </a:pPr>
                <a:r>
                  <a:rPr lang="en-US" sz="1800" b="1" dirty="0"/>
                  <a:t>Objective function:</a:t>
                </a:r>
              </a:p>
              <a:p>
                <a:pPr marL="0" indent="0">
                  <a:buFont typeface="Wingdings" pitchFamily="2" charset="2"/>
                  <a:buNone/>
                </a:pPr>
                <a:r>
                  <a:rPr lang="en-US" sz="1800" dirty="0"/>
                  <a:t>(1) To minimize the number of ATCO pairs (</a:t>
                </a:r>
                <a:r>
                  <a:rPr lang="en-US" sz="1800" b="1" dirty="0"/>
                  <a:t>i</a:t>
                </a:r>
                <a:r>
                  <a:rPr lang="en-US" sz="1800" dirty="0"/>
                  <a:t>) engaged during one day of operations, represented by a given capacity profile/Sector Opening Scheme.</a:t>
                </a:r>
              </a:p>
              <a:p>
                <a:pPr marL="0" indent="0">
                  <a:buFont typeface="Wingdings" pitchFamily="2" charset="2"/>
                  <a:buNone/>
                </a:pPr>
                <a:r>
                  <a:rPr lang="en-US" sz="1800" b="1" dirty="0"/>
                  <a:t>Constraints:</a:t>
                </a:r>
              </a:p>
              <a:p>
                <a:pPr marL="0" indent="0">
                  <a:buFont typeface="Wingdings" pitchFamily="2" charset="2"/>
                  <a:buNone/>
                </a:pPr>
                <a:r>
                  <a:rPr lang="en-US" sz="1800" dirty="0"/>
                  <a:t>(2) - </a:t>
                </a:r>
                <a:r>
                  <a:rPr lang="en-US" sz="1800" dirty="0">
                    <a:ea typeface="Times New Roman" panose="02020603050405020304" pitchFamily="18" charset="0"/>
                  </a:rPr>
                  <a:t>link between variables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BE" sz="1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latin typeface="Cambria Math" panose="02040503050406030204" pitchFamily="18" charset="0"/>
                            <a:ea typeface="MS Mincho" panose="02020609040205080304" pitchFamily="49" charset="-128"/>
                            <a:cs typeface="Times New Roman" panose="020206030504050203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1800" i="1">
                            <a:latin typeface="Cambria Math" panose="02040503050406030204" pitchFamily="18" charset="0"/>
                            <a:ea typeface="MS Mincho" panose="02020609040205080304" pitchFamily="49" charset="-128"/>
                            <a:cs typeface="Times New Roman" panose="02020603050405020304" pitchFamily="18" charset="0"/>
                          </a:rPr>
                          <m:t>𝑖𝑠𝑡</m:t>
                        </m:r>
                      </m:sub>
                    </m:sSub>
                    <m:r>
                      <a:rPr lang="en-US" sz="1800" i="1">
                        <a:latin typeface="Cambria Math" panose="02040503050406030204" pitchFamily="18" charset="0"/>
                        <a:ea typeface="MS Mincho" panose="02020609040205080304" pitchFamily="49" charset="-128"/>
                        <a:cs typeface="Times New Roman" panose="02020603050405020304" pitchFamily="18" charset="0"/>
                      </a:rPr>
                      <m:t> </m:t>
                    </m:r>
                  </m:oMath>
                </a14:m>
                <a:r>
                  <a:rPr lang="en-US" sz="1800" dirty="0">
                    <a:ea typeface="Times New Roman" panose="02020603050405020304" pitchFamily="18" charset="0"/>
                  </a:rPr>
                  <a:t>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BE" sz="1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latin typeface="Cambria Math" panose="02040503050406030204" pitchFamily="18" charset="0"/>
                            <a:ea typeface="MS Mincho" panose="02020609040205080304" pitchFamily="49" charset="-128"/>
                            <a:cs typeface="Times New Roman" panose="02020603050405020304" pitchFamily="18" charset="0"/>
                          </a:rPr>
                          <m:t>𝑧</m:t>
                        </m:r>
                      </m:e>
                      <m:sub>
                        <m:r>
                          <a:rPr lang="en-US" sz="1800" i="1">
                            <a:latin typeface="Cambria Math" panose="02040503050406030204" pitchFamily="18" charset="0"/>
                            <a:ea typeface="MS Mincho" panose="02020609040205080304" pitchFamily="49" charset="-128"/>
                            <a:cs typeface="Times New Roman" panose="020206030504050203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1800" dirty="0">
                    <a:ea typeface="Times New Roman" panose="02020603050405020304" pitchFamily="18" charset="0"/>
                  </a:rPr>
                  <a:t>, i.e. an ATCO pair </a:t>
                </a:r>
                <a:r>
                  <a:rPr lang="en-US" sz="1800" dirty="0" err="1">
                    <a:ea typeface="Times New Roman" panose="02020603050405020304" pitchFamily="18" charset="0"/>
                  </a:rPr>
                  <a:t>isv</a:t>
                </a:r>
                <a:r>
                  <a:rPr lang="en-US" sz="1800" dirty="0">
                    <a:ea typeface="Times New Roman" panose="02020603050405020304" pitchFamily="18" charset="0"/>
                  </a:rPr>
                  <a:t> considered engaged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BE" sz="1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latin typeface="Cambria Math" panose="02040503050406030204" pitchFamily="18" charset="0"/>
                            <a:ea typeface="MS Mincho" panose="02020609040205080304" pitchFamily="49" charset="-128"/>
                            <a:cs typeface="Times New Roman" panose="02020603050405020304" pitchFamily="18" charset="0"/>
                          </a:rPr>
                          <m:t>𝑧</m:t>
                        </m:r>
                      </m:e>
                      <m:sub>
                        <m:r>
                          <a:rPr lang="en-US" sz="1800" i="1">
                            <a:latin typeface="Cambria Math" panose="02040503050406030204" pitchFamily="18" charset="0"/>
                            <a:ea typeface="MS Mincho" panose="02020609040205080304" pitchFamily="49" charset="-128"/>
                            <a:cs typeface="Times New Roman" panose="02020603050405020304" pitchFamily="18" charset="0"/>
                          </a:rPr>
                          <m:t>𝑖</m:t>
                        </m:r>
                      </m:sub>
                    </m:sSub>
                    <m:r>
                      <a:rPr lang="en-US" sz="1800" i="1">
                        <a:latin typeface="Cambria Math" panose="02040503050406030204" pitchFamily="18" charset="0"/>
                        <a:ea typeface="MS Mincho" panose="02020609040205080304" pitchFamily="49" charset="-128"/>
                        <a:cs typeface="Times New Roman" panose="02020603050405020304" pitchFamily="18" charset="0"/>
                      </a:rPr>
                      <m:t> </m:t>
                    </m:r>
                  </m:oMath>
                </a14:m>
                <a:r>
                  <a:rPr lang="en-US" sz="1800" dirty="0">
                    <a:ea typeface="Times New Roman" panose="02020603050405020304" pitchFamily="18" charset="0"/>
                  </a:rPr>
                  <a:t>= 1) only if it is assigned to a shift. The number of shifts assigned to an ATCO pair does not exceed 1.</a:t>
                </a:r>
                <a:endParaRPr lang="en-US" sz="1800" dirty="0"/>
              </a:p>
              <a:p>
                <a:pPr marL="0" indent="0">
                  <a:buFont typeface="Wingdings" pitchFamily="2" charset="2"/>
                  <a:buNone/>
                </a:pPr>
                <a:r>
                  <a:rPr lang="en-US" sz="1800" dirty="0"/>
                  <a:t>(3) - the minimum number of available ATCO pairs at any time period is greater than the number of open sectors in the same period</a:t>
                </a:r>
              </a:p>
              <a:p>
                <a:pPr marL="0" indent="0">
                  <a:buFont typeface="Wingdings" pitchFamily="2" charset="2"/>
                  <a:buNone/>
                </a:pPr>
                <a:r>
                  <a:rPr lang="en-US" sz="1800" dirty="0"/>
                  <a:t>(4) and (5) - limitations for decision variables (binary).</a:t>
                </a:r>
              </a:p>
            </p:txBody>
          </p:sp>
        </mc:Choice>
        <mc:Fallback xmlns="">
          <p:sp>
            <p:nvSpPr>
              <p:cNvPr id="5" name="Content Placeholder 2">
                <a:extLst>
                  <a:ext uri="{FF2B5EF4-FFF2-40B4-BE49-F238E27FC236}">
                    <a16:creationId xmlns:a16="http://schemas.microsoft.com/office/drawing/2014/main" id="{D2000C5C-61C6-7F47-E449-F0F37081CC9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2244" y="2463778"/>
                <a:ext cx="6050619" cy="3557016"/>
              </a:xfrm>
              <a:prstGeom prst="rect">
                <a:avLst/>
              </a:prstGeom>
              <a:blipFill>
                <a:blip r:embed="rId3"/>
                <a:stretch>
                  <a:fillRect l="-604" t="-1712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427255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A0A1B38-5511-D026-9AAB-E58215ED90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Flexibility in time – case study</a:t>
            </a:r>
            <a:endParaRPr lang="en-BE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6CF7805-6B41-5E51-7CF8-5AB40F3B148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202919" y="2011680"/>
            <a:ext cx="10235548" cy="4562144"/>
          </a:xfrm>
        </p:spPr>
        <p:txBody>
          <a:bodyPr>
            <a:normAutofit lnSpcReduction="10000"/>
          </a:bodyPr>
          <a:lstStyle/>
          <a:p>
            <a:r>
              <a:rPr lang="en-US" dirty="0"/>
              <a:t>to capture different capacity profiles and levels of ATCO rostering flexibility</a:t>
            </a:r>
          </a:p>
          <a:p>
            <a:pPr marL="0" indent="0">
              <a:buNone/>
            </a:pPr>
            <a:endParaRPr lang="en-US" dirty="0"/>
          </a:p>
          <a:p>
            <a:r>
              <a:rPr lang="en-US" dirty="0"/>
              <a:t>to assess key relationships, not to build an actual roster for an ACC!</a:t>
            </a:r>
          </a:p>
          <a:p>
            <a:endParaRPr lang="en-US" dirty="0"/>
          </a:p>
          <a:p>
            <a:r>
              <a:rPr lang="en-US" dirty="0"/>
              <a:t>generic (common) assumptions - not to replicate any specific ACC and its local operational and/or social conditions:</a:t>
            </a:r>
          </a:p>
          <a:p>
            <a:endParaRPr lang="en-US" dirty="0"/>
          </a:p>
          <a:p>
            <a:pPr lvl="1"/>
            <a:r>
              <a:rPr lang="en-US" dirty="0"/>
              <a:t>maximum consecutive time at operational position		</a:t>
            </a:r>
            <a:r>
              <a:rPr lang="en-US" b="1" dirty="0"/>
              <a:t>2 hours</a:t>
            </a:r>
          </a:p>
          <a:p>
            <a:pPr lvl="1"/>
            <a:r>
              <a:rPr lang="en-US" dirty="0"/>
              <a:t>minimum duration of break away from the position		</a:t>
            </a:r>
            <a:r>
              <a:rPr lang="en-US" b="1" dirty="0"/>
              <a:t>30 minutes </a:t>
            </a:r>
          </a:p>
          <a:p>
            <a:pPr lvl="1"/>
            <a:r>
              <a:rPr lang="en-US" dirty="0"/>
              <a:t>maximum shift duration					</a:t>
            </a:r>
            <a:r>
              <a:rPr lang="en-US" b="1" dirty="0"/>
              <a:t>8 hours</a:t>
            </a:r>
          </a:p>
          <a:p>
            <a:pPr lvl="1"/>
            <a:r>
              <a:rPr lang="en-US" dirty="0"/>
              <a:t>time for briefings before taking up duty, as well as time needed for handovers at the operational position considered to be relatively short and therefore not taken into account</a:t>
            </a:r>
          </a:p>
        </p:txBody>
      </p:sp>
    </p:spTree>
    <p:extLst>
      <p:ext uri="{BB962C8B-B14F-4D97-AF65-F5344CB8AC3E}">
        <p14:creationId xmlns:p14="http://schemas.microsoft.com/office/powerpoint/2010/main" val="1757419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0BD25B-2DF5-7DD9-F5F6-E71B6B48DE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Flexibility in time - INPUT</a:t>
            </a:r>
            <a:endParaRPr lang="en-BE" dirty="0"/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8883BF0E-64D3-54FB-399A-F702DAD72090}"/>
              </a:ext>
            </a:extLst>
          </p:cNvPr>
          <p:cNvSpPr txBox="1">
            <a:spLocks/>
          </p:cNvSpPr>
          <p:nvPr/>
        </p:nvSpPr>
        <p:spPr>
          <a:xfrm>
            <a:off x="476483" y="2656261"/>
            <a:ext cx="2232850" cy="67935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182880" indent="-18288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tx1"/>
              </a:buClr>
              <a:buFont typeface="Wingdings" pitchFamily="2" charset="2"/>
              <a:buChar char="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1480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40080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68680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97280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2846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4718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629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8062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800" dirty="0"/>
              <a:t>Three capacity profiles with different hourly variability</a:t>
            </a:r>
            <a:endParaRPr lang="en-BE" sz="1800" dirty="0"/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D6B647AA-5AFA-F991-DA2E-F14293C9B19A}"/>
              </a:ext>
            </a:extLst>
          </p:cNvPr>
          <p:cNvSpPr txBox="1">
            <a:spLocks/>
          </p:cNvSpPr>
          <p:nvPr/>
        </p:nvSpPr>
        <p:spPr>
          <a:xfrm>
            <a:off x="355600" y="4420102"/>
            <a:ext cx="5173133" cy="1743340"/>
          </a:xfrm>
          <a:prstGeom prst="rect">
            <a:avLst/>
          </a:prstGeom>
        </p:spPr>
        <p:txBody>
          <a:bodyPr vert="horz" lIns="0" tIns="45720" rIns="0" bIns="45720" rtlCol="0">
            <a:normAutofit fontScale="70000" lnSpcReduction="20000"/>
          </a:bodyPr>
          <a:lstStyle>
            <a:lvl1pPr marL="91440" indent="-9144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84048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566928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749808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932688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1100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1300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1500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1700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300" b="1" dirty="0"/>
              <a:t>Different levels of rostering flexibility:</a:t>
            </a:r>
          </a:p>
          <a:p>
            <a:pPr>
              <a:buClr>
                <a:schemeClr val="tx1"/>
              </a:buClr>
              <a:buFont typeface="Wingdings" panose="05000000000000000000" pitchFamily="2" charset="2"/>
              <a:buChar char="§"/>
            </a:pPr>
            <a:r>
              <a:rPr lang="en-US" sz="1900" b="1" dirty="0">
                <a:solidFill>
                  <a:schemeClr val="tx1"/>
                </a:solidFill>
                <a:ea typeface="MS Mincho" panose="02020609040205080304" pitchFamily="49" charset="-128"/>
              </a:rPr>
              <a:t> Basic pattern with </a:t>
            </a:r>
            <a:r>
              <a:rPr lang="en-US" sz="1900" b="1" dirty="0">
                <a:solidFill>
                  <a:schemeClr val="bg2">
                    <a:lumMod val="50000"/>
                  </a:schemeClr>
                </a:solidFill>
                <a:ea typeface="MS Mincho" panose="02020609040205080304" pitchFamily="49" charset="-128"/>
              </a:rPr>
              <a:t>3 shifts</a:t>
            </a:r>
          </a:p>
          <a:p>
            <a:pPr>
              <a:buClr>
                <a:schemeClr val="tx1"/>
              </a:buClr>
              <a:buFont typeface="Wingdings" panose="05000000000000000000" pitchFamily="2" charset="2"/>
              <a:buChar char="§"/>
            </a:pPr>
            <a:r>
              <a:rPr lang="en-US" sz="1900" b="1" dirty="0">
                <a:solidFill>
                  <a:schemeClr val="tx1"/>
                </a:solidFill>
                <a:ea typeface="MS Mincho" panose="02020609040205080304" pitchFamily="49" charset="-128"/>
              </a:rPr>
              <a:t> </a:t>
            </a:r>
            <a:r>
              <a:rPr lang="en-US" sz="1900" b="1" dirty="0">
                <a:solidFill>
                  <a:schemeClr val="bg2">
                    <a:lumMod val="50000"/>
                  </a:schemeClr>
                </a:solidFill>
                <a:ea typeface="MS Mincho" panose="02020609040205080304" pitchFamily="49" charset="-128"/>
              </a:rPr>
              <a:t>6 shifts </a:t>
            </a:r>
            <a:r>
              <a:rPr lang="en-US" sz="1900" b="1" dirty="0">
                <a:solidFill>
                  <a:schemeClr val="tx1"/>
                </a:solidFill>
                <a:ea typeface="MS Mincho" panose="02020609040205080304" pitchFamily="49" charset="-128"/>
              </a:rPr>
              <a:t>(3 basic + 3 staggered shifts in increments of 2 hours)</a:t>
            </a:r>
          </a:p>
          <a:p>
            <a:pPr>
              <a:buClr>
                <a:schemeClr val="tx1"/>
              </a:buClr>
              <a:buFont typeface="Wingdings" panose="05000000000000000000" pitchFamily="2" charset="2"/>
              <a:buChar char="§"/>
            </a:pPr>
            <a:r>
              <a:rPr lang="en-US" sz="1900" b="1" dirty="0">
                <a:solidFill>
                  <a:schemeClr val="tx1"/>
                </a:solidFill>
                <a:ea typeface="MS Mincho" panose="02020609040205080304" pitchFamily="49" charset="-128"/>
              </a:rPr>
              <a:t> </a:t>
            </a:r>
            <a:r>
              <a:rPr lang="en-US" sz="1900" b="1" dirty="0">
                <a:solidFill>
                  <a:schemeClr val="bg2">
                    <a:lumMod val="50000"/>
                  </a:schemeClr>
                </a:solidFill>
                <a:ea typeface="MS Mincho" panose="02020609040205080304" pitchFamily="49" charset="-128"/>
              </a:rPr>
              <a:t>10 shifts </a:t>
            </a:r>
            <a:r>
              <a:rPr lang="en-US" sz="1900" b="1" dirty="0">
                <a:solidFill>
                  <a:schemeClr val="tx1"/>
                </a:solidFill>
                <a:ea typeface="MS Mincho" panose="02020609040205080304" pitchFamily="49" charset="-128"/>
              </a:rPr>
              <a:t>(3 basic + 7 staggered shifts in increments of 1 hour)</a:t>
            </a:r>
          </a:p>
          <a:p>
            <a:pPr>
              <a:buClr>
                <a:schemeClr val="tx1"/>
              </a:buClr>
              <a:buFont typeface="Wingdings" panose="05000000000000000000" pitchFamily="2" charset="2"/>
              <a:buChar char="§"/>
            </a:pPr>
            <a:r>
              <a:rPr lang="en-US" sz="1900" b="1" dirty="0">
                <a:solidFill>
                  <a:schemeClr val="tx1"/>
                </a:solidFill>
                <a:ea typeface="MS Mincho" panose="02020609040205080304" pitchFamily="49" charset="-128"/>
              </a:rPr>
              <a:t> </a:t>
            </a:r>
            <a:r>
              <a:rPr lang="en-US" sz="1900" b="1" dirty="0">
                <a:solidFill>
                  <a:schemeClr val="bg2">
                    <a:lumMod val="50000"/>
                  </a:schemeClr>
                </a:solidFill>
                <a:ea typeface="MS Mincho" panose="02020609040205080304" pitchFamily="49" charset="-128"/>
              </a:rPr>
              <a:t>18 shifts </a:t>
            </a:r>
            <a:r>
              <a:rPr lang="en-US" sz="1900" b="1" dirty="0">
                <a:solidFill>
                  <a:schemeClr val="tx1"/>
                </a:solidFill>
                <a:ea typeface="MS Mincho" panose="02020609040205080304" pitchFamily="49" charset="-128"/>
              </a:rPr>
              <a:t>(3 basic + 15 staggered shifts in increments of 30 min)</a:t>
            </a:r>
          </a:p>
          <a:p>
            <a:endParaRPr lang="en-BE" sz="1200" dirty="0"/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C4A5171A-8726-D7B9-B772-7C9E9AC188C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81082797"/>
              </p:ext>
            </p:extLst>
          </p:nvPr>
        </p:nvGraphicFramePr>
        <p:xfrm>
          <a:off x="8963326" y="1930399"/>
          <a:ext cx="2743200" cy="21251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9" name="Picture 8">
            <a:extLst>
              <a:ext uri="{FF2B5EF4-FFF2-40B4-BE49-F238E27FC236}">
                <a16:creationId xmlns:a16="http://schemas.microsoft.com/office/drawing/2014/main" id="{235FEF7C-48B1-3984-9312-5B4458DC46C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48271" y="4365624"/>
            <a:ext cx="6358255" cy="1852295"/>
          </a:xfrm>
          <a:prstGeom prst="rect">
            <a:avLst/>
          </a:prstGeom>
        </p:spPr>
      </p:pic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815BE919-3DC8-C5BD-4FBE-42F54704DFC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91130468"/>
              </p:ext>
            </p:extLst>
          </p:nvPr>
        </p:nvGraphicFramePr>
        <p:xfrm>
          <a:off x="6094959" y="2010771"/>
          <a:ext cx="2743200" cy="1964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EAB17A8C-2954-F7C2-21CF-9919C8903A7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23692730"/>
              </p:ext>
            </p:extLst>
          </p:nvPr>
        </p:nvGraphicFramePr>
        <p:xfrm>
          <a:off x="3060209" y="2010771"/>
          <a:ext cx="2909583" cy="1964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13845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Graphic spid="8" grpId="0">
        <p:bldAsOne/>
      </p:bldGraphic>
      <p:bldGraphic spid="3" grpId="0">
        <p:bldAsOne/>
      </p:bldGraphic>
      <p:bldGraphic spid="10" grpId="0">
        <p:bldAsOne/>
      </p:bldGraphic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00A062-7FBE-DD8F-D1A8-A67214D3A0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Flexibility in time – key takeaways</a:t>
            </a:r>
            <a:endParaRPr lang="en-BE" dirty="0"/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05C25CE8-E87E-2594-6CAF-7F622896ACAF}"/>
              </a:ext>
            </a:extLst>
          </p:cNvPr>
          <p:cNvSpPr txBox="1">
            <a:spLocks/>
          </p:cNvSpPr>
          <p:nvPr/>
        </p:nvSpPr>
        <p:spPr>
          <a:xfrm>
            <a:off x="417075" y="4490218"/>
            <a:ext cx="5144900" cy="158432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182880" indent="-18288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tx1"/>
              </a:buClr>
              <a:buFont typeface="Wingdings" pitchFamily="2" charset="2"/>
              <a:buChar char="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11480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40080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68680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97280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2846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4718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629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8062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600" b="1" dirty="0">
                <a:ea typeface="MS Mincho" panose="02020609040205080304" pitchFamily="49" charset="-128"/>
              </a:rPr>
              <a:t>Number of ATCOs: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ea typeface="MS Mincho" panose="02020609040205080304" pitchFamily="49" charset="-128"/>
              </a:rPr>
              <a:t>increases linearly with sector-hours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ea typeface="MS Mincho" panose="02020609040205080304" pitchFamily="49" charset="-128"/>
              </a:rPr>
              <a:t>savings reduce with the flattening of the demand profile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/>
              <a:t>the increase is generally slower for smoother profiles </a:t>
            </a:r>
            <a:endParaRPr lang="en-BE" sz="1600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B1D8616-274F-59B2-94B7-CEA933D6690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16853" y="1954417"/>
            <a:ext cx="3698240" cy="2377440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38301C00-0DDA-389A-81DC-ADF1C7B89FFD}"/>
              </a:ext>
            </a:extLst>
          </p:cNvPr>
          <p:cNvGrpSpPr/>
          <p:nvPr/>
        </p:nvGrpSpPr>
        <p:grpSpPr>
          <a:xfrm>
            <a:off x="417075" y="1954417"/>
            <a:ext cx="3698240" cy="2377440"/>
            <a:chOff x="332405" y="2147087"/>
            <a:chExt cx="3698240" cy="2377440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41D47AE3-FD01-C292-A57C-8D59C8790A1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2405" y="2147087"/>
              <a:ext cx="3698240" cy="2377440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0946434-DB02-C830-6DCF-E959E4E93B54}"/>
                </a:ext>
              </a:extLst>
            </p:cNvPr>
            <p:cNvSpPr txBox="1"/>
            <p:nvPr/>
          </p:nvSpPr>
          <p:spPr>
            <a:xfrm>
              <a:off x="1830228" y="2589252"/>
              <a:ext cx="1691642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>
                      <a:lumMod val="50000"/>
                      <a:lumOff val="50000"/>
                    </a:schemeClr>
                  </a:solidFill>
                  <a:latin typeface="Times New Roman" panose="02020603050405020304" pitchFamily="18" charset="0"/>
                  <a:ea typeface="MS Mincho" panose="02020609040205080304" pitchFamily="49" charset="-128"/>
                </a:rPr>
                <a:t>u</a:t>
              </a:r>
              <a:r>
                <a:rPr lang="en-US" sz="1400" b="1" dirty="0">
                  <a:solidFill>
                    <a:schemeClr val="bg1">
                      <a:lumMod val="50000"/>
                      <a:lumOff val="50000"/>
                    </a:schemeClr>
                  </a:solidFill>
                  <a:effectLst/>
                  <a:latin typeface="Times New Roman" panose="02020603050405020304" pitchFamily="18" charset="0"/>
                  <a:ea typeface="MS Mincho" panose="02020609040205080304" pitchFamily="49" charset="-128"/>
                </a:rPr>
                <a:t>p to 20% </a:t>
              </a:r>
              <a:endParaRPr lang="en-BE" sz="1400" b="1" dirty="0">
                <a:solidFill>
                  <a:schemeClr val="bg1">
                    <a:lumMod val="50000"/>
                    <a:lumOff val="50000"/>
                  </a:schemeClr>
                </a:solidFill>
              </a:endParaRPr>
            </a:p>
          </p:txBody>
        </p:sp>
        <p:cxnSp>
          <p:nvCxnSpPr>
            <p:cNvPr id="9" name="Straight Arrow Connector 8">
              <a:extLst>
                <a:ext uri="{FF2B5EF4-FFF2-40B4-BE49-F238E27FC236}">
                  <a16:creationId xmlns:a16="http://schemas.microsoft.com/office/drawing/2014/main" id="{2994F541-8E48-D796-2152-BBF17B242D02}"/>
                </a:ext>
              </a:extLst>
            </p:cNvPr>
            <p:cNvCxnSpPr>
              <a:cxnSpLocks/>
            </p:cNvCxnSpPr>
            <p:nvPr/>
          </p:nvCxnSpPr>
          <p:spPr>
            <a:xfrm>
              <a:off x="2656999" y="2897029"/>
              <a:ext cx="0" cy="262890"/>
            </a:xfrm>
            <a:prstGeom prst="straightConnector1">
              <a:avLst/>
            </a:prstGeom>
            <a:ln w="6350">
              <a:solidFill>
                <a:schemeClr val="bg1">
                  <a:lumMod val="75000"/>
                  <a:lumOff val="25000"/>
                </a:schemeClr>
              </a:solidFill>
              <a:headEnd type="stealth"/>
              <a:tailEnd type="stealt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0" name="Picture 9">
            <a:extLst>
              <a:ext uri="{FF2B5EF4-FFF2-40B4-BE49-F238E27FC236}">
                <a16:creationId xmlns:a16="http://schemas.microsoft.com/office/drawing/2014/main" id="{184D55B8-7A96-66CF-7B7E-07D10AB6504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17483" y="1954417"/>
            <a:ext cx="3698240" cy="2377440"/>
          </a:xfrm>
          <a:prstGeom prst="rect">
            <a:avLst/>
          </a:prstGeom>
        </p:spPr>
      </p:pic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A9D1B806-A0C4-43BE-F176-3A59CCADEB42}"/>
              </a:ext>
            </a:extLst>
          </p:cNvPr>
          <p:cNvSpPr txBox="1">
            <a:spLocks/>
          </p:cNvSpPr>
          <p:nvPr/>
        </p:nvSpPr>
        <p:spPr>
          <a:xfrm>
            <a:off x="5828906" y="4490218"/>
            <a:ext cx="5708952" cy="1584321"/>
          </a:xfrm>
          <a:prstGeom prst="rect">
            <a:avLst/>
          </a:prstGeom>
        </p:spPr>
        <p:txBody>
          <a:bodyPr vert="horz" lIns="0" tIns="45720" rIns="0" bIns="45720" rtlCol="0">
            <a:noAutofit/>
          </a:bodyPr>
          <a:lstStyle>
            <a:lvl1pPr marL="91440" indent="-9144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84048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566928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749808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932688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1100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1300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1500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1700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600" b="1" dirty="0">
                <a:ea typeface="MS Mincho" panose="02020609040205080304" pitchFamily="49" charset="-128"/>
              </a:rPr>
              <a:t>Spare ATCO-hours:</a:t>
            </a:r>
          </a:p>
          <a:p>
            <a:pPr>
              <a:buClr>
                <a:schemeClr val="tx1"/>
              </a:buCl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chemeClr val="tx1"/>
                </a:solidFill>
                <a:ea typeface="MS Mincho" panose="02020609040205080304" pitchFamily="49" charset="-128"/>
              </a:rPr>
              <a:t> largest capacity wastage occurs in low traffic conditions</a:t>
            </a:r>
          </a:p>
          <a:p>
            <a:pPr>
              <a:buClr>
                <a:schemeClr val="tx1"/>
              </a:buCl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chemeClr val="tx1"/>
                </a:solidFill>
                <a:ea typeface="MS Mincho" panose="02020609040205080304" pitchFamily="49" charset="-128"/>
              </a:rPr>
              <a:t> gradually decreases with more flexible shift designs and flatter demand/capacity profiles</a:t>
            </a:r>
          </a:p>
          <a:p>
            <a:pPr>
              <a:buClr>
                <a:schemeClr val="tx1"/>
              </a:buCl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chemeClr val="tx1"/>
                </a:solidFill>
                <a:ea typeface="MS Mincho" panose="02020609040205080304" pitchFamily="49" charset="-128"/>
              </a:rPr>
              <a:t> always present - inability to perfectly match supply with demand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5F0AA35-B734-E34F-8EBF-C7675CAC1B25}"/>
              </a:ext>
            </a:extLst>
          </p:cNvPr>
          <p:cNvSpPr txBox="1"/>
          <p:nvPr/>
        </p:nvSpPr>
        <p:spPr>
          <a:xfrm>
            <a:off x="417075" y="6232900"/>
            <a:ext cx="6813458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More info: </a:t>
            </a:r>
          </a:p>
          <a:p>
            <a:r>
              <a:rPr lang="en-US" sz="1050" b="1" dirty="0">
                <a:solidFill>
                  <a:schemeClr val="bg2">
                    <a:lumMod val="50000"/>
                  </a:schemeClr>
                </a:solidFill>
              </a:rPr>
              <a:t>Pavlović, G., Jovanović, R., &amp; </a:t>
            </a:r>
            <a:r>
              <a:rPr lang="en-US" sz="1050" b="1" dirty="0" err="1">
                <a:solidFill>
                  <a:schemeClr val="bg2">
                    <a:lumMod val="50000"/>
                  </a:schemeClr>
                </a:solidFill>
              </a:rPr>
              <a:t>Stanojević</a:t>
            </a:r>
            <a:r>
              <a:rPr lang="en-US" sz="1050" b="1" dirty="0">
                <a:solidFill>
                  <a:schemeClr val="bg2">
                    <a:lumMod val="50000"/>
                  </a:schemeClr>
                </a:solidFill>
              </a:rPr>
              <a:t>, M. (2023). Rostering of air traffic controllers–current practices in Europe, key performance trade-offs and future opportunities. Journal of Air Transport Management, 113, 102472. </a:t>
            </a:r>
            <a:endParaRPr lang="en-BE" sz="1050" b="1" dirty="0">
              <a:solidFill>
                <a:schemeClr val="bg2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3682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/>
      <p:bldP spid="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232A0A-2902-B338-88CC-29FF279798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Flexibility in space?</a:t>
            </a:r>
            <a:endParaRPr lang="en-BE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1A23C64-B2B7-42B0-3537-50F113A1613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55579" y="2079975"/>
            <a:ext cx="4117401" cy="2528601"/>
          </a:xfrm>
        </p:spPr>
        <p:txBody>
          <a:bodyPr>
            <a:noAutofit/>
          </a:bodyPr>
          <a:lstStyle/>
          <a:p>
            <a:r>
              <a:rPr lang="en-US" sz="2000" dirty="0"/>
              <a:t>Cross-border operations</a:t>
            </a:r>
          </a:p>
          <a:p>
            <a:r>
              <a:rPr lang="en-US" sz="2000" dirty="0"/>
              <a:t>Capacity-on-demand concept</a:t>
            </a:r>
          </a:p>
          <a:p>
            <a:r>
              <a:rPr lang="en-GB" sz="2000" dirty="0"/>
              <a:t>“</a:t>
            </a:r>
            <a:r>
              <a:rPr lang="en-BE" sz="2000" dirty="0"/>
              <a:t>Any controller, any airspace</a:t>
            </a:r>
            <a:r>
              <a:rPr lang="en-GB" sz="2000" dirty="0"/>
              <a:t>”</a:t>
            </a:r>
          </a:p>
          <a:p>
            <a:r>
              <a:rPr lang="en-GB" sz="2000" dirty="0"/>
              <a:t>Ongoing research: </a:t>
            </a:r>
          </a:p>
          <a:p>
            <a:pPr lvl="1"/>
            <a:r>
              <a:rPr lang="en-GB" sz="1800" b="1" dirty="0"/>
              <a:t>PJ10 PROSA</a:t>
            </a:r>
          </a:p>
          <a:p>
            <a:pPr lvl="1"/>
            <a:r>
              <a:rPr lang="en-GB" sz="1800" b="1" dirty="0"/>
              <a:t>PJ33 FALCO</a:t>
            </a:r>
            <a:endParaRPr lang="en-US" sz="1800" b="1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C2F4510-DAC4-CF1F-6784-F070C34856A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4497" y="2089907"/>
            <a:ext cx="3905785" cy="274449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8AB148D-99D7-C90C-0AB0-16AF0C2FFE14}"/>
              </a:ext>
            </a:extLst>
          </p:cNvPr>
          <p:cNvSpPr txBox="1"/>
          <p:nvPr/>
        </p:nvSpPr>
        <p:spPr>
          <a:xfrm>
            <a:off x="1318557" y="4834404"/>
            <a:ext cx="19976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i="1" dirty="0"/>
              <a:t>Source: Airspace Architecture Study (2019)</a:t>
            </a:r>
            <a:endParaRPr lang="en-BE" sz="800" i="1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8741DC2-CA10-0DF5-F5E4-26092346ED2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93577" y="2548747"/>
            <a:ext cx="4094598" cy="176050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E1D793F-E1DA-5AC1-1C5B-DDA78112EF55}"/>
              </a:ext>
            </a:extLst>
          </p:cNvPr>
          <p:cNvSpPr txBox="1"/>
          <p:nvPr/>
        </p:nvSpPr>
        <p:spPr>
          <a:xfrm>
            <a:off x="9130397" y="2147055"/>
            <a:ext cx="1620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FINEST project</a:t>
            </a:r>
            <a:endParaRPr lang="en-BE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1039FCB-7869-BA60-AD14-12D3CDC8385D}"/>
              </a:ext>
            </a:extLst>
          </p:cNvPr>
          <p:cNvSpPr txBox="1"/>
          <p:nvPr/>
        </p:nvSpPr>
        <p:spPr>
          <a:xfrm>
            <a:off x="364497" y="5366908"/>
            <a:ext cx="552857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What are the ACCs that have the greatest potential benefit from cross-border operations, based on their traffic demand/capacity profiles?</a:t>
            </a:r>
            <a:endParaRPr lang="en-BE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58DFCB5-8E96-D15B-4B6A-34B78F2AE75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01868500"/>
              </p:ext>
            </p:extLst>
          </p:nvPr>
        </p:nvGraphicFramePr>
        <p:xfrm>
          <a:off x="6621018" y="4526280"/>
          <a:ext cx="4420038" cy="21623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818000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7" grpId="0"/>
      <p:bldP spid="8" grpId="0"/>
      <p:bldP spid="9" grpId="0"/>
      <p:bldGraphic spid="4" grpId="0">
        <p:bldAsOne/>
      </p:bldGraphic>
    </p:bld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Banded">
  <a:themeElements>
    <a:clrScheme name="Banded">
      <a:dk1>
        <a:srgbClr val="2C2C2C"/>
      </a:dk1>
      <a:lt1>
        <a:srgbClr val="FFFFFF"/>
      </a:lt1>
      <a:dk2>
        <a:srgbClr val="099BDD"/>
      </a:dk2>
      <a:lt2>
        <a:srgbClr val="F2F2F2"/>
      </a:lt2>
      <a:accent1>
        <a:srgbClr val="FFC000"/>
      </a:accent1>
      <a:accent2>
        <a:srgbClr val="A5D028"/>
      </a:accent2>
      <a:accent3>
        <a:srgbClr val="08CC78"/>
      </a:accent3>
      <a:accent4>
        <a:srgbClr val="F24099"/>
      </a:accent4>
      <a:accent5>
        <a:srgbClr val="828288"/>
      </a:accent5>
      <a:accent6>
        <a:srgbClr val="F56617"/>
      </a:accent6>
      <a:hlink>
        <a:srgbClr val="005DBA"/>
      </a:hlink>
      <a:folHlink>
        <a:srgbClr val="6C606A"/>
      </a:folHlink>
    </a:clrScheme>
    <a:fontScheme name="Banded">
      <a:maj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Banded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atMod val="120000"/>
                <a:lumMod val="107000"/>
              </a:schemeClr>
            </a:gs>
            <a:gs pos="50000">
              <a:schemeClr val="phClr">
                <a:tint val="70000"/>
                <a:satMod val="124000"/>
                <a:lumMod val="103000"/>
              </a:schemeClr>
            </a:gs>
            <a:gs pos="100000">
              <a:schemeClr val="phClr">
                <a:tint val="85000"/>
                <a:satMod val="12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85000"/>
                <a:shade val="98000"/>
                <a:satMod val="110000"/>
                <a:lumMod val="103000"/>
              </a:schemeClr>
            </a:gs>
            <a:gs pos="50000">
              <a:schemeClr val="phClr">
                <a:shade val="85000"/>
                <a:satMod val="105000"/>
                <a:lumMod val="100000"/>
              </a:schemeClr>
            </a:gs>
            <a:gs pos="100000">
              <a:schemeClr val="phClr">
                <a:shade val="60000"/>
                <a:satMod val="120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5875" dir="5400000" algn="ctr" rotWithShape="0">
              <a:srgbClr val="000000">
                <a:alpha val="68000"/>
              </a:srgbClr>
            </a:outerShdw>
          </a:effectLst>
        </a:effectStyle>
        <a:effectStyle>
          <a:effectLst>
            <a:outerShdw blurRad="88900" dist="2794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/>
              <a:schemeClr val="phClr">
                <a:shade val="91000"/>
                <a:satMod val="105000"/>
              </a:schemeClr>
            </a:duotone>
          </a:blip>
          <a:tile tx="0" ty="0" sx="100000" sy="100000" flip="none" algn="tl"/>
        </a:blipFill>
        <a:gradFill rotWithShape="1">
          <a:gsLst>
            <a:gs pos="0">
              <a:schemeClr val="phClr">
                <a:tint val="100000"/>
                <a:shade val="0"/>
                <a:satMod val="100000"/>
              </a:schemeClr>
            </a:gs>
            <a:gs pos="100000">
              <a:schemeClr val="phClr">
                <a:shade val="100000"/>
                <a:satMod val="10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nded" id="{98DFF888-2449-4D28-977C-6306C017633E}" vid="{9792607F-9579-4224-82FF-9C88C3E1E53D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1119</Words>
  <Application>Microsoft Office PowerPoint</Application>
  <PresentationFormat>Breitbild</PresentationFormat>
  <Paragraphs>140</Paragraphs>
  <Slides>23</Slides>
  <Notes>0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8</vt:i4>
      </vt:variant>
      <vt:variant>
        <vt:lpstr>Design</vt:lpstr>
      </vt:variant>
      <vt:variant>
        <vt:i4>2</vt:i4>
      </vt:variant>
      <vt:variant>
        <vt:lpstr>Folientitel</vt:lpstr>
      </vt:variant>
      <vt:variant>
        <vt:i4>23</vt:i4>
      </vt:variant>
    </vt:vector>
  </HeadingPairs>
  <TitlesOfParts>
    <vt:vector size="33" baseType="lpstr">
      <vt:lpstr>MS Mincho</vt:lpstr>
      <vt:lpstr>Arial</vt:lpstr>
      <vt:lpstr>Calibri</vt:lpstr>
      <vt:lpstr>Calibri Light</vt:lpstr>
      <vt:lpstr>Cambria Math</vt:lpstr>
      <vt:lpstr>Corbel</vt:lpstr>
      <vt:lpstr>Times New Roman</vt:lpstr>
      <vt:lpstr>Wingdings</vt:lpstr>
      <vt:lpstr>Banded</vt:lpstr>
      <vt:lpstr>Office Theme</vt:lpstr>
      <vt:lpstr>Rostering of air traffic controllers - flexibility in time and space</vt:lpstr>
      <vt:lpstr>Content</vt:lpstr>
      <vt:lpstr>why rostering matters?</vt:lpstr>
      <vt:lpstr>Capacity management in ACC</vt:lpstr>
      <vt:lpstr>Rostering model</vt:lpstr>
      <vt:lpstr>Flexibility in time – case study</vt:lpstr>
      <vt:lpstr>Flexibility in time - INPUT</vt:lpstr>
      <vt:lpstr>Flexibility in time – key takeaways</vt:lpstr>
      <vt:lpstr>Flexibility in space?</vt:lpstr>
      <vt:lpstr>Flexibility in space – case study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Summary - Flexibility in time and space</vt:lpstr>
      <vt:lpstr>PowerPoint-Präsentation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Rostering of air traffic controllers - flexibility in time and space</dc:title>
  <dc:creator>Goran Pavlovic</dc:creator>
  <cp:lastModifiedBy>Mandry, Rüdiger</cp:lastModifiedBy>
  <cp:revision>15</cp:revision>
  <dcterms:created xsi:type="dcterms:W3CDTF">2024-03-10T16:21:15Z</dcterms:created>
  <dcterms:modified xsi:type="dcterms:W3CDTF">2024-04-12T07:52:51Z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73139dd5-5437-48fa-b8d8-ae2039d7b302_Enabled">
    <vt:lpwstr>true</vt:lpwstr>
  </property>
  <property fmtid="{D5CDD505-2E9C-101B-9397-08002B2CF9AE}" pid="3" name="MSIP_Label_73139dd5-5437-48fa-b8d8-ae2039d7b302_SetDate">
    <vt:lpwstr>2024-04-12T07:52:39Z</vt:lpwstr>
  </property>
  <property fmtid="{D5CDD505-2E9C-101B-9397-08002B2CF9AE}" pid="4" name="MSIP_Label_73139dd5-5437-48fa-b8d8-ae2039d7b302_Method">
    <vt:lpwstr>Standard</vt:lpwstr>
  </property>
  <property fmtid="{D5CDD505-2E9C-101B-9397-08002B2CF9AE}" pid="5" name="MSIP_Label_73139dd5-5437-48fa-b8d8-ae2039d7b302_Name">
    <vt:lpwstr>Intern</vt:lpwstr>
  </property>
  <property fmtid="{D5CDD505-2E9C-101B-9397-08002B2CF9AE}" pid="6" name="MSIP_Label_73139dd5-5437-48fa-b8d8-ae2039d7b302_SiteId">
    <vt:lpwstr>682f2e1b-bcff-4594-9bad-1dd130bf0ab2</vt:lpwstr>
  </property>
  <property fmtid="{D5CDD505-2E9C-101B-9397-08002B2CF9AE}" pid="7" name="MSIP_Label_73139dd5-5437-48fa-b8d8-ae2039d7b302_ActionId">
    <vt:lpwstr>ad4f7a55-ff8a-4ae6-9247-7697531a7e47</vt:lpwstr>
  </property>
  <property fmtid="{D5CDD505-2E9C-101B-9397-08002B2CF9AE}" pid="8" name="MSIP_Label_73139dd5-5437-48fa-b8d8-ae2039d7b302_ContentBits">
    <vt:lpwstr>0</vt:lpwstr>
  </property>
</Properties>
</file>